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ags/tag1.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2.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9"/>
  </p:notesMasterIdLst>
  <p:handoutMasterIdLst>
    <p:handoutMasterId r:id="rId90"/>
  </p:handoutMasterIdLst>
  <p:sldIdLst>
    <p:sldId id="357" r:id="rId2"/>
    <p:sldId id="346" r:id="rId3"/>
    <p:sldId id="258" r:id="rId4"/>
    <p:sldId id="274" r:id="rId5"/>
    <p:sldId id="298" r:id="rId6"/>
    <p:sldId id="366" r:id="rId7"/>
    <p:sldId id="301" r:id="rId8"/>
    <p:sldId id="295" r:id="rId9"/>
    <p:sldId id="257" r:id="rId10"/>
    <p:sldId id="279" r:id="rId11"/>
    <p:sldId id="272" r:id="rId12"/>
    <p:sldId id="285" r:id="rId13"/>
    <p:sldId id="286" r:id="rId14"/>
    <p:sldId id="302" r:id="rId15"/>
    <p:sldId id="358" r:id="rId16"/>
    <p:sldId id="289" r:id="rId17"/>
    <p:sldId id="290" r:id="rId18"/>
    <p:sldId id="311" r:id="rId19"/>
    <p:sldId id="306" r:id="rId20"/>
    <p:sldId id="342" r:id="rId21"/>
    <p:sldId id="292" r:id="rId22"/>
    <p:sldId id="282" r:id="rId23"/>
    <p:sldId id="305" r:id="rId24"/>
    <p:sldId id="348" r:id="rId25"/>
    <p:sldId id="304" r:id="rId26"/>
    <p:sldId id="347" r:id="rId27"/>
    <p:sldId id="349" r:id="rId28"/>
    <p:sldId id="303" r:id="rId29"/>
    <p:sldId id="360" r:id="rId30"/>
    <p:sldId id="356" r:id="rId31"/>
    <p:sldId id="262" r:id="rId32"/>
    <p:sldId id="315" r:id="rId33"/>
    <p:sldId id="281" r:id="rId34"/>
    <p:sldId id="359" r:id="rId35"/>
    <p:sldId id="370" r:id="rId36"/>
    <p:sldId id="265" r:id="rId37"/>
    <p:sldId id="266" r:id="rId38"/>
    <p:sldId id="270" r:id="rId39"/>
    <p:sldId id="318" r:id="rId40"/>
    <p:sldId id="361" r:id="rId41"/>
    <p:sldId id="319" r:id="rId42"/>
    <p:sldId id="320" r:id="rId43"/>
    <p:sldId id="267" r:id="rId44"/>
    <p:sldId id="350" r:id="rId45"/>
    <p:sldId id="271" r:id="rId46"/>
    <p:sldId id="307" r:id="rId47"/>
    <p:sldId id="287" r:id="rId48"/>
    <p:sldId id="280" r:id="rId49"/>
    <p:sldId id="288" r:id="rId50"/>
    <p:sldId id="294" r:id="rId51"/>
    <p:sldId id="310" r:id="rId52"/>
    <p:sldId id="312" r:id="rId53"/>
    <p:sldId id="316" r:id="rId54"/>
    <p:sldId id="309" r:id="rId55"/>
    <p:sldId id="323" r:id="rId56"/>
    <p:sldId id="317" r:id="rId57"/>
    <p:sldId id="363" r:id="rId58"/>
    <p:sldId id="321" r:id="rId59"/>
    <p:sldId id="308" r:id="rId60"/>
    <p:sldId id="365" r:id="rId61"/>
    <p:sldId id="367" r:id="rId62"/>
    <p:sldId id="335" r:id="rId63"/>
    <p:sldId id="362" r:id="rId64"/>
    <p:sldId id="322" r:id="rId65"/>
    <p:sldId id="324" r:id="rId66"/>
    <p:sldId id="326" r:id="rId67"/>
    <p:sldId id="371" r:id="rId68"/>
    <p:sldId id="368" r:id="rId69"/>
    <p:sldId id="329" r:id="rId70"/>
    <p:sldId id="328" r:id="rId71"/>
    <p:sldId id="331" r:id="rId72"/>
    <p:sldId id="333" r:id="rId73"/>
    <p:sldId id="355" r:id="rId74"/>
    <p:sldId id="330" r:id="rId75"/>
    <p:sldId id="334" r:id="rId76"/>
    <p:sldId id="332" r:id="rId77"/>
    <p:sldId id="336" r:id="rId78"/>
    <p:sldId id="337" r:id="rId79"/>
    <p:sldId id="338" r:id="rId80"/>
    <p:sldId id="339" r:id="rId81"/>
    <p:sldId id="369" r:id="rId82"/>
    <p:sldId id="353" r:id="rId83"/>
    <p:sldId id="340" r:id="rId84"/>
    <p:sldId id="341" r:id="rId85"/>
    <p:sldId id="351" r:id="rId86"/>
    <p:sldId id="352" r:id="rId87"/>
    <p:sldId id="372" r:id="rId88"/>
  </p:sldIdLst>
  <p:sldSz cx="12192000" cy="6858000"/>
  <p:notesSz cx="6858000" cy="9144000"/>
  <p:defaultTextStyle>
    <a:defPPr>
      <a:defRPr lang="en-US"/>
    </a:defPPr>
    <a:lvl1pPr algn="l" rtl="0" eaLnBrk="0" fontAlgn="base" hangingPunct="0">
      <a:spcBef>
        <a:spcPct val="0"/>
      </a:spcBef>
      <a:spcAft>
        <a:spcPct val="0"/>
      </a:spcAft>
      <a:defRPr kern="1200">
        <a:solidFill>
          <a:schemeClr val="tx1"/>
        </a:solidFill>
        <a:latin typeface="Calibri"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itchFamily="34" charset="0"/>
        <a:ea typeface="+mn-ea"/>
        <a:cs typeface="+mn-cs"/>
      </a:defRPr>
    </a:lvl5pPr>
    <a:lvl6pPr marL="2286000" algn="l" defTabSz="914400" rtl="0" eaLnBrk="1" latinLnBrk="0" hangingPunct="1">
      <a:defRPr kern="1200">
        <a:solidFill>
          <a:schemeClr val="tx1"/>
        </a:solidFill>
        <a:latin typeface="Calibri" pitchFamily="34" charset="0"/>
        <a:ea typeface="+mn-ea"/>
        <a:cs typeface="+mn-cs"/>
      </a:defRPr>
    </a:lvl6pPr>
    <a:lvl7pPr marL="2743200" algn="l" defTabSz="914400" rtl="0" eaLnBrk="1" latinLnBrk="0" hangingPunct="1">
      <a:defRPr kern="1200">
        <a:solidFill>
          <a:schemeClr val="tx1"/>
        </a:solidFill>
        <a:latin typeface="Calibri" pitchFamily="34" charset="0"/>
        <a:ea typeface="+mn-ea"/>
        <a:cs typeface="+mn-cs"/>
      </a:defRPr>
    </a:lvl7pPr>
    <a:lvl8pPr marL="3200400" algn="l" defTabSz="914400" rtl="0" eaLnBrk="1" latinLnBrk="0" hangingPunct="1">
      <a:defRPr kern="1200">
        <a:solidFill>
          <a:schemeClr val="tx1"/>
        </a:solidFill>
        <a:latin typeface="Calibri" pitchFamily="34" charset="0"/>
        <a:ea typeface="+mn-ea"/>
        <a:cs typeface="+mn-cs"/>
      </a:defRPr>
    </a:lvl8pPr>
    <a:lvl9pPr marL="3657600" algn="l" defTabSz="914400" rtl="0" eaLnBrk="1" latinLnBrk="0" hangingPunct="1">
      <a:defRPr kern="1200">
        <a:solidFill>
          <a:schemeClr val="tx1"/>
        </a:solidFill>
        <a:latin typeface="Calibri"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4376"/>
    <a:srgbClr val="27AAE1"/>
    <a:srgbClr val="00A79D"/>
    <a:srgbClr val="262262"/>
    <a:srgbClr val="F68AB6"/>
    <a:srgbClr val="1B1464"/>
    <a:srgbClr val="2B3990"/>
    <a:srgbClr val="1C75B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393" autoAdjust="0"/>
    <p:restoredTop sz="95324" autoAdjust="0"/>
  </p:normalViewPr>
  <p:slideViewPr>
    <p:cSldViewPr snapToGrid="0">
      <p:cViewPr>
        <p:scale>
          <a:sx n="114" d="100"/>
          <a:sy n="114" d="100"/>
        </p:scale>
        <p:origin x="-912" y="24"/>
      </p:cViewPr>
      <p:guideLst>
        <p:guide orient="horz" pos="2160"/>
        <p:guide pos="3840"/>
      </p:guideLst>
    </p:cSldViewPr>
  </p:slideViewPr>
  <p:notesTextViewPr>
    <p:cViewPr>
      <p:scale>
        <a:sx n="1" d="1"/>
        <a:sy n="1" d="1"/>
      </p:scale>
      <p:origin x="0" y="0"/>
    </p:cViewPr>
  </p:notesTextViewPr>
  <p:notesViewPr>
    <p:cSldViewPr snapToGrid="0">
      <p:cViewPr varScale="1">
        <p:scale>
          <a:sx n="65" d="100"/>
          <a:sy n="65" d="100"/>
        </p:scale>
        <p:origin x="2430" y="6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handoutMaster" Target="handoutMasters/handoutMaster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image" Target="../media/image20.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42.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0.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06.png"/></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png"/><Relationship Id="rId1" Type="http://schemas.openxmlformats.org/officeDocument/2006/relationships/image" Target="../media/image108.png"/><Relationship Id="rId4" Type="http://schemas.openxmlformats.org/officeDocument/2006/relationships/image" Target="../media/image111.png"/></Relationships>
</file>

<file path=ppt/drawings/_rels/vmlDrawing5.v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image" Target="../media/image112.png"/></Relationships>
</file>

<file path=ppt/drawings/_rels/vmlDrawing6.v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image" Target="../media/image115.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18.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19.png"/></Relationships>
</file>

<file path=ppt/drawings/_rels/vmlDrawing9.v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image" Target="../media/image120.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wrap="square" lIns="91440" tIns="45720" rIns="91440" bIns="45720" numCol="1" anchor="t" anchorCtr="0" compatLnSpc="1">
            <a:prstTxWarp prst="textNoShape">
              <a:avLst/>
            </a:prstTxWarp>
          </a:bodyPr>
          <a:lstStyle>
            <a:lvl1pPr eaLnBrk="1" hangingPunct="1">
              <a:defRPr sz="1200"/>
            </a:lvl1pPr>
          </a:lstStyle>
          <a:p>
            <a:pPr>
              <a:defRPr/>
            </a:pPr>
            <a:endParaRPr lang="zh-CN" altLang="zh-CN"/>
          </a:p>
        </p:txBody>
      </p:sp>
      <p:sp>
        <p:nvSpPr>
          <p:cNvPr id="3" name="Date Placeholder 2"/>
          <p:cNvSpPr>
            <a:spLocks noGrp="1"/>
          </p:cNvSpPr>
          <p:nvPr>
            <p:ph type="dt" sz="quarter" idx="1"/>
          </p:nvPr>
        </p:nvSpPr>
        <p:spPr>
          <a:xfrm>
            <a:off x="3884613" y="0"/>
            <a:ext cx="2971800" cy="458788"/>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fld id="{389F7410-E2CC-474A-9F5F-0217D3DBB4CC}" type="datetimeFigureOut">
              <a:rPr lang="en-US" altLang="zh-CN"/>
              <a:pPr>
                <a:defRPr/>
              </a:pPr>
              <a:t>8/22/2016</a:t>
            </a:fld>
            <a:endParaRPr lang="en-US" altLang="zh-CN"/>
          </a:p>
        </p:txBody>
      </p:sp>
      <p:sp>
        <p:nvSpPr>
          <p:cNvPr id="4" name="Footer Placeholder 3"/>
          <p:cNvSpPr>
            <a:spLocks noGrp="1"/>
          </p:cNvSpPr>
          <p:nvPr>
            <p:ph type="ftr" sz="quarter" idx="2"/>
          </p:nvPr>
        </p:nvSpPr>
        <p:spPr>
          <a:xfrm>
            <a:off x="0" y="8685213"/>
            <a:ext cx="2971800" cy="458787"/>
          </a:xfrm>
          <a:prstGeom prst="rect">
            <a:avLst/>
          </a:prstGeom>
        </p:spPr>
        <p:txBody>
          <a:bodyPr vert="horz" wrap="square" lIns="91440" tIns="45720" rIns="91440" bIns="45720" numCol="1" anchor="b" anchorCtr="0" compatLnSpc="1">
            <a:prstTxWarp prst="textNoShape">
              <a:avLst/>
            </a:prstTxWarp>
          </a:bodyPr>
          <a:lstStyle>
            <a:lvl1pPr eaLnBrk="1" hangingPunct="1">
              <a:defRPr sz="1200"/>
            </a:lvl1pPr>
          </a:lstStyle>
          <a:p>
            <a:pPr>
              <a:defRPr/>
            </a:pPr>
            <a:endParaRPr lang="zh-CN" altLang="zh-CN"/>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A3C5A9A5-A93E-45FE-BCCF-DB8CB0717107}" type="slidenum">
              <a:rPr lang="en-US" altLang="zh-CN"/>
              <a:pPr>
                <a:defRPr/>
              </a:pPr>
              <a:t>‹#›</a:t>
            </a:fld>
            <a:endParaRPr lang="en-US" altLang="zh-CN"/>
          </a:p>
        </p:txBody>
      </p:sp>
    </p:spTree>
    <p:extLst>
      <p:ext uri="{BB962C8B-B14F-4D97-AF65-F5344CB8AC3E}">
        <p14:creationId xmlns:p14="http://schemas.microsoft.com/office/powerpoint/2010/main" val="35243478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wrap="square" lIns="91440" tIns="45720" rIns="91440" bIns="45720" numCol="1" anchor="t" anchorCtr="0" compatLnSpc="1">
            <a:prstTxWarp prst="textNoShape">
              <a:avLst/>
            </a:prstTxWarp>
          </a:bodyPr>
          <a:lstStyle>
            <a:lvl1pPr eaLnBrk="1" hangingPunct="1">
              <a:defRPr sz="1200"/>
            </a:lvl1pPr>
          </a:lstStyle>
          <a:p>
            <a:pPr>
              <a:defRPr/>
            </a:pPr>
            <a:endParaRPr lang="zh-CN" altLang="zh-CN"/>
          </a:p>
        </p:txBody>
      </p:sp>
      <p:sp>
        <p:nvSpPr>
          <p:cNvPr id="3" name="Date Placeholder 2"/>
          <p:cNvSpPr>
            <a:spLocks noGrp="1"/>
          </p:cNvSpPr>
          <p:nvPr>
            <p:ph type="dt" idx="1"/>
          </p:nvPr>
        </p:nvSpPr>
        <p:spPr>
          <a:xfrm>
            <a:off x="3884613" y="0"/>
            <a:ext cx="2971800" cy="458788"/>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fld id="{C00AF020-B071-44DD-9D89-528E567BE4DB}" type="datetimeFigureOut">
              <a:rPr lang="en-US" altLang="zh-CN"/>
              <a:pPr>
                <a:defRPr/>
              </a:pPr>
              <a:t>8/22/2016</a:t>
            </a:fld>
            <a:endParaRPr lang="en-US" altLang="zh-C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0" y="8685213"/>
            <a:ext cx="2971800" cy="458787"/>
          </a:xfrm>
          <a:prstGeom prst="rect">
            <a:avLst/>
          </a:prstGeom>
        </p:spPr>
        <p:txBody>
          <a:bodyPr vert="horz" wrap="square" lIns="91440" tIns="45720" rIns="91440" bIns="45720" numCol="1" anchor="b" anchorCtr="0" compatLnSpc="1">
            <a:prstTxWarp prst="textNoShape">
              <a:avLst/>
            </a:prstTxWarp>
          </a:bodyPr>
          <a:lstStyle>
            <a:lvl1pPr eaLnBrk="1" hangingPunct="1">
              <a:defRPr sz="1200"/>
            </a:lvl1pPr>
          </a:lstStyle>
          <a:p>
            <a:pPr>
              <a:defRPr/>
            </a:pPr>
            <a:endParaRPr lang="zh-CN" altLang="zh-C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B8D8DA75-48D3-4442-B8F2-76C5AFC77E56}" type="slidenum">
              <a:rPr lang="en-US" altLang="zh-CN"/>
              <a:pPr>
                <a:defRPr/>
              </a:pPr>
              <a:t>‹#›</a:t>
            </a:fld>
            <a:endParaRPr lang="en-US" altLang="zh-CN"/>
          </a:p>
        </p:txBody>
      </p:sp>
    </p:spTree>
    <p:extLst>
      <p:ext uri="{BB962C8B-B14F-4D97-AF65-F5344CB8AC3E}">
        <p14:creationId xmlns:p14="http://schemas.microsoft.com/office/powerpoint/2010/main" val="113384121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41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zh-CN" smtClean="0"/>
          </a:p>
        </p:txBody>
      </p:sp>
      <p:sp>
        <p:nvSpPr>
          <p:cNvPr id="1341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ED6D046-A05F-43BB-AEB7-012175B028CB}" type="slidenum">
              <a:rPr lang="en-US" altLang="zh-CN" smtClean="0"/>
              <a:pPr/>
              <a:t>31</a:t>
            </a:fld>
            <a:endParaRPr lang="en-US" altLang="zh-CN"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endParaRPr lang="zh-CN"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DFFF14D6-C0A6-46BB-ACBF-213D936EF5AB}" type="slidenum">
              <a:rPr lang="en-US" altLang="zh-CN"/>
              <a:pPr>
                <a:defRPr/>
              </a:pPr>
              <a:t>‹#›</a:t>
            </a:fld>
            <a:endParaRPr lang="en-US" altLang="zh-CN"/>
          </a:p>
        </p:txBody>
      </p:sp>
    </p:spTree>
    <p:extLst>
      <p:ext uri="{BB962C8B-B14F-4D97-AF65-F5344CB8AC3E}">
        <p14:creationId xmlns:p14="http://schemas.microsoft.com/office/powerpoint/2010/main" val="412838953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Blank">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8" name="Picture Placeholder 17"/>
          <p:cNvSpPr>
            <a:spLocks noGrp="1"/>
          </p:cNvSpPr>
          <p:nvPr>
            <p:ph type="pic" sz="quarter" idx="14"/>
          </p:nvPr>
        </p:nvSpPr>
        <p:spPr>
          <a:xfrm>
            <a:off x="460610" y="3084285"/>
            <a:ext cx="2443080" cy="3761430"/>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9" name="Picture Placeholder 17"/>
          <p:cNvSpPr>
            <a:spLocks noGrp="1"/>
          </p:cNvSpPr>
          <p:nvPr>
            <p:ph type="pic" sz="quarter" idx="15"/>
          </p:nvPr>
        </p:nvSpPr>
        <p:spPr>
          <a:xfrm>
            <a:off x="3141568" y="0"/>
            <a:ext cx="2562545" cy="3450739"/>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12" name="Picture Placeholder 11"/>
          <p:cNvSpPr>
            <a:spLocks noGrp="1"/>
          </p:cNvSpPr>
          <p:nvPr>
            <p:ph type="pic" sz="quarter" idx="13"/>
          </p:nvPr>
        </p:nvSpPr>
        <p:spPr>
          <a:xfrm>
            <a:off x="6080192" y="0"/>
            <a:ext cx="6111808" cy="6858000"/>
          </a:xfrm>
          <a:custGeom>
            <a:avLst/>
            <a:gdLst>
              <a:gd name="connsiteX0" fmla="*/ 3853228 w 6111808"/>
              <a:gd name="connsiteY0" fmla="*/ 0 h 6858000"/>
              <a:gd name="connsiteX1" fmla="*/ 6111808 w 6111808"/>
              <a:gd name="connsiteY1" fmla="*/ 0 h 6858000"/>
              <a:gd name="connsiteX2" fmla="*/ 6111808 w 6111808"/>
              <a:gd name="connsiteY2" fmla="*/ 3026791 h 6858000"/>
              <a:gd name="connsiteX3" fmla="*/ 2280599 w 6111808"/>
              <a:gd name="connsiteY3" fmla="*/ 6858000 h 6858000"/>
              <a:gd name="connsiteX4" fmla="*/ 0 w 6111808"/>
              <a:gd name="connsiteY4" fmla="*/ 6858000 h 6858000"/>
              <a:gd name="connsiteX5" fmla="*/ 0 w 6111808"/>
              <a:gd name="connsiteY5" fmla="*/ 385322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1808" h="6858000">
                <a:moveTo>
                  <a:pt x="3853228" y="0"/>
                </a:moveTo>
                <a:lnTo>
                  <a:pt x="6111808" y="0"/>
                </a:lnTo>
                <a:lnTo>
                  <a:pt x="6111808" y="3026791"/>
                </a:lnTo>
                <a:lnTo>
                  <a:pt x="2280599" y="6858000"/>
                </a:lnTo>
                <a:lnTo>
                  <a:pt x="0" y="6858000"/>
                </a:lnTo>
                <a:lnTo>
                  <a:pt x="0" y="3853228"/>
                </a:lnTo>
                <a:close/>
              </a:path>
            </a:pathLst>
          </a:custGeom>
          <a:solidFill>
            <a:schemeClr val="bg1">
              <a:lumMod val="50000"/>
            </a:schemeClr>
          </a:solidFill>
        </p:spPr>
        <p:txBody>
          <a:bodyPr rtlCol="0">
            <a:noAutofit/>
          </a:bodyPr>
          <a:lstStyle>
            <a:lvl1pPr marL="0" indent="0" algn="ctr">
              <a:buNone/>
              <a:defRPr>
                <a:solidFill>
                  <a:schemeClr val="bg1">
                    <a:lumMod val="75000"/>
                  </a:schemeClr>
                </a:solidFill>
                <a:latin typeface="+mj-lt"/>
              </a:defRPr>
            </a:lvl1pPr>
          </a:lstStyle>
          <a:p>
            <a:pPr lvl="0"/>
            <a:endParaRPr lang="en-US" noProof="0"/>
          </a:p>
        </p:txBody>
      </p:sp>
      <p:sp>
        <p:nvSpPr>
          <p:cNvPr id="5" name="Slide Number Placeholder 3"/>
          <p:cNvSpPr>
            <a:spLocks noGrp="1"/>
          </p:cNvSpPr>
          <p:nvPr>
            <p:ph type="sldNum" sz="quarter" idx="16"/>
          </p:nvPr>
        </p:nvSpPr>
        <p:spPr>
          <a:xfrm>
            <a:off x="11585575" y="6499225"/>
            <a:ext cx="606425" cy="346075"/>
          </a:xfrm>
        </p:spPr>
        <p:txBody>
          <a:bodyPr/>
          <a:lstStyle>
            <a:lvl1pPr>
              <a:defRPr sz="1000">
                <a:solidFill>
                  <a:srgbClr val="D9D9D9"/>
                </a:solidFill>
              </a:defRPr>
            </a:lvl1pPr>
          </a:lstStyle>
          <a:p>
            <a:pPr>
              <a:defRPr/>
            </a:pPr>
            <a:fld id="{CF03DDB4-3D95-439D-AD50-1CA0E7929209}" type="slidenum">
              <a:rPr lang="en-US" altLang="zh-CN"/>
              <a:pPr>
                <a:defRPr/>
              </a:pPr>
              <a:t>‹#›</a:t>
            </a:fld>
            <a:endParaRPr lang="en-US" altLang="zh-CN"/>
          </a:p>
        </p:txBody>
      </p:sp>
    </p:spTree>
    <p:extLst>
      <p:ext uri="{BB962C8B-B14F-4D97-AF65-F5344CB8AC3E}">
        <p14:creationId xmlns:p14="http://schemas.microsoft.com/office/powerpoint/2010/main" val="18336760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8" name="Picture Placeholder 57"/>
          <p:cNvSpPr>
            <a:spLocks noGrp="1"/>
          </p:cNvSpPr>
          <p:nvPr>
            <p:ph type="pic" sz="quarter" idx="13"/>
          </p:nvPr>
        </p:nvSpPr>
        <p:spPr>
          <a:xfrm>
            <a:off x="-1" y="-1"/>
            <a:ext cx="12191999" cy="6845715"/>
          </a:xfrm>
          <a:custGeom>
            <a:avLst/>
            <a:gdLst>
              <a:gd name="connsiteX0" fmla="*/ 2438401 w 12191999"/>
              <a:gd name="connsiteY0" fmla="*/ 2394858 h 6845715"/>
              <a:gd name="connsiteX1" fmla="*/ 2438401 w 12191999"/>
              <a:gd name="connsiteY1" fmla="*/ 4463144 h 6845715"/>
              <a:gd name="connsiteX2" fmla="*/ 9753600 w 12191999"/>
              <a:gd name="connsiteY2" fmla="*/ 4463144 h 6845715"/>
              <a:gd name="connsiteX3" fmla="*/ 9753600 w 12191999"/>
              <a:gd name="connsiteY3" fmla="*/ 2394858 h 6845715"/>
              <a:gd name="connsiteX4" fmla="*/ 0 w 12191999"/>
              <a:gd name="connsiteY4" fmla="*/ 0 h 6845715"/>
              <a:gd name="connsiteX5" fmla="*/ 12191999 w 12191999"/>
              <a:gd name="connsiteY5" fmla="*/ 0 h 6845715"/>
              <a:gd name="connsiteX6" fmla="*/ 12191999 w 12191999"/>
              <a:gd name="connsiteY6" fmla="*/ 6845715 h 6845715"/>
              <a:gd name="connsiteX7" fmla="*/ 0 w 12191999"/>
              <a:gd name="connsiteY7" fmla="*/ 6845715 h 684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45715">
                <a:moveTo>
                  <a:pt x="2438401" y="2394858"/>
                </a:moveTo>
                <a:lnTo>
                  <a:pt x="2438401" y="4463144"/>
                </a:lnTo>
                <a:lnTo>
                  <a:pt x="9753600" y="4463144"/>
                </a:lnTo>
                <a:lnTo>
                  <a:pt x="9753600" y="2394858"/>
                </a:lnTo>
                <a:close/>
                <a:moveTo>
                  <a:pt x="0" y="0"/>
                </a:moveTo>
                <a:lnTo>
                  <a:pt x="12191999" y="0"/>
                </a:lnTo>
                <a:lnTo>
                  <a:pt x="12191999" y="6845715"/>
                </a:lnTo>
                <a:lnTo>
                  <a:pt x="0" y="6845715"/>
                </a:lnTo>
                <a:close/>
              </a:path>
            </a:pathLst>
          </a:custGeom>
          <a:solidFill>
            <a:schemeClr val="bg1">
              <a:lumMod val="50000"/>
            </a:schemeClr>
          </a:solidFill>
        </p:spPr>
        <p:txBody>
          <a:bodyPr rtlCol="0">
            <a:noAutofit/>
          </a:body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F4874AA4-AF6F-43C1-9F4F-F9F1A94ED351}" type="slidenum">
              <a:rPr lang="en-US" altLang="zh-CN"/>
              <a:pPr>
                <a:defRPr/>
              </a:pPr>
              <a:t>‹#›</a:t>
            </a:fld>
            <a:endParaRPr lang="en-US" altLang="zh-CN"/>
          </a:p>
        </p:txBody>
      </p:sp>
    </p:spTree>
    <p:extLst>
      <p:ext uri="{BB962C8B-B14F-4D97-AF65-F5344CB8AC3E}">
        <p14:creationId xmlns:p14="http://schemas.microsoft.com/office/powerpoint/2010/main" val="31834118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7" name="Picture Placeholder 17"/>
          <p:cNvSpPr>
            <a:spLocks noGrp="1"/>
          </p:cNvSpPr>
          <p:nvPr>
            <p:ph type="pic" sz="quarter" idx="14"/>
          </p:nvPr>
        </p:nvSpPr>
        <p:spPr>
          <a:xfrm>
            <a:off x="6542357" y="2447260"/>
            <a:ext cx="5346700" cy="3156562"/>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18" name="Picture Placeholder 17"/>
          <p:cNvSpPr>
            <a:spLocks noGrp="1"/>
          </p:cNvSpPr>
          <p:nvPr>
            <p:ph type="pic" sz="quarter" idx="13"/>
          </p:nvPr>
        </p:nvSpPr>
        <p:spPr>
          <a:xfrm>
            <a:off x="-1" y="0"/>
            <a:ext cx="6132911" cy="5899216"/>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1DA89C37-349C-4BB5-8E4D-9B4A8E5B3829}" type="slidenum">
              <a:rPr lang="en-US" altLang="zh-CN"/>
              <a:pPr>
                <a:defRPr/>
              </a:pPr>
              <a:t>‹#›</a:t>
            </a:fld>
            <a:endParaRPr lang="en-US" altLang="zh-CN"/>
          </a:p>
        </p:txBody>
      </p:sp>
    </p:spTree>
    <p:extLst>
      <p:ext uri="{BB962C8B-B14F-4D97-AF65-F5344CB8AC3E}">
        <p14:creationId xmlns:p14="http://schemas.microsoft.com/office/powerpoint/2010/main" val="35161228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Blank">
    <p:spTree>
      <p:nvGrpSpPr>
        <p:cNvPr id="1" name=""/>
        <p:cNvGrpSpPr/>
        <p:nvPr/>
      </p:nvGrpSpPr>
      <p:grpSpPr>
        <a:xfrm>
          <a:off x="0" y="0"/>
          <a:ext cx="0" cy="0"/>
          <a:chOff x="0" y="0"/>
          <a:chExt cx="0" cy="0"/>
        </a:xfrm>
      </p:grpSpPr>
      <p:sp>
        <p:nvSpPr>
          <p:cNvPr id="7" name="Picture Placeholder 17"/>
          <p:cNvSpPr>
            <a:spLocks noGrp="1"/>
          </p:cNvSpPr>
          <p:nvPr>
            <p:ph type="pic" sz="quarter" idx="14"/>
          </p:nvPr>
        </p:nvSpPr>
        <p:spPr>
          <a:xfrm>
            <a:off x="6669232" y="419100"/>
            <a:ext cx="4606636" cy="2971800"/>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18" name="Picture Placeholder 17"/>
          <p:cNvSpPr>
            <a:spLocks noGrp="1"/>
          </p:cNvSpPr>
          <p:nvPr>
            <p:ph type="pic" sz="quarter" idx="13"/>
          </p:nvPr>
        </p:nvSpPr>
        <p:spPr>
          <a:xfrm>
            <a:off x="839932" y="419100"/>
            <a:ext cx="4606636" cy="2971800"/>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98F62A44-9298-43D8-9EA7-4F093639D24E}" type="slidenum">
              <a:rPr lang="en-US" altLang="zh-CN"/>
              <a:pPr>
                <a:defRPr/>
              </a:pPr>
              <a:t>‹#›</a:t>
            </a:fld>
            <a:endParaRPr lang="en-US" altLang="zh-CN"/>
          </a:p>
        </p:txBody>
      </p:sp>
    </p:spTree>
    <p:extLst>
      <p:ext uri="{BB962C8B-B14F-4D97-AF65-F5344CB8AC3E}">
        <p14:creationId xmlns:p14="http://schemas.microsoft.com/office/powerpoint/2010/main" val="376267077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6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2936865" y="2350715"/>
            <a:ext cx="6352278" cy="3604110"/>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7" name="Picture Placeholder 17"/>
          <p:cNvSpPr>
            <a:spLocks noGrp="1"/>
          </p:cNvSpPr>
          <p:nvPr>
            <p:ph type="pic" sz="quarter" idx="14"/>
          </p:nvPr>
        </p:nvSpPr>
        <p:spPr>
          <a:xfrm>
            <a:off x="3301394" y="2514714"/>
            <a:ext cx="5552062" cy="1545695"/>
          </a:xfrm>
          <a:solidFill>
            <a:schemeClr val="bg1">
              <a:lumMod val="85000"/>
            </a:schemeClr>
          </a:solidFill>
        </p:spPr>
        <p:txBody>
          <a:bodyPr rtlCol="0">
            <a:normAutofit/>
          </a:bodyPr>
          <a:lstStyle>
            <a:lvl1pPr marL="0" indent="0" algn="ctr">
              <a:buNone/>
              <a:defRPr sz="2000">
                <a:solidFill>
                  <a:schemeClr val="bg1">
                    <a:lumMod val="75000"/>
                  </a:schemeClr>
                </a:solidFill>
                <a:latin typeface="+mj-lt"/>
              </a:defRPr>
            </a:lvl1p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3F4A599A-B26C-463C-8AE0-95693466968C}" type="slidenum">
              <a:rPr lang="en-US" altLang="zh-CN"/>
              <a:pPr>
                <a:defRPr/>
              </a:pPr>
              <a:t>‹#›</a:t>
            </a:fld>
            <a:endParaRPr lang="en-US" altLang="zh-CN"/>
          </a:p>
        </p:txBody>
      </p:sp>
    </p:spTree>
    <p:extLst>
      <p:ext uri="{BB962C8B-B14F-4D97-AF65-F5344CB8AC3E}">
        <p14:creationId xmlns:p14="http://schemas.microsoft.com/office/powerpoint/2010/main" val="29666620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3_Blank">
    <p:spTree>
      <p:nvGrpSpPr>
        <p:cNvPr id="1" name=""/>
        <p:cNvGrpSpPr/>
        <p:nvPr/>
      </p:nvGrpSpPr>
      <p:grpSpPr>
        <a:xfrm>
          <a:off x="0" y="0"/>
          <a:ext cx="0" cy="0"/>
          <a:chOff x="0" y="0"/>
          <a:chExt cx="0" cy="0"/>
        </a:xfrm>
      </p:grpSpPr>
      <p:sp>
        <p:nvSpPr>
          <p:cNvPr id="7" name="Picture Placeholder 17"/>
          <p:cNvSpPr>
            <a:spLocks noGrp="1"/>
          </p:cNvSpPr>
          <p:nvPr>
            <p:ph type="pic" sz="quarter" idx="14"/>
          </p:nvPr>
        </p:nvSpPr>
        <p:spPr>
          <a:xfrm>
            <a:off x="5947721" y="1768803"/>
            <a:ext cx="1703673" cy="282883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18" name="Picture Placeholder 17"/>
          <p:cNvSpPr>
            <a:spLocks noGrp="1"/>
          </p:cNvSpPr>
          <p:nvPr>
            <p:ph type="pic" sz="quarter" idx="13"/>
          </p:nvPr>
        </p:nvSpPr>
        <p:spPr>
          <a:xfrm>
            <a:off x="4566593" y="1996798"/>
            <a:ext cx="1323622" cy="2197790"/>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dirty="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4D8A63A8-615F-4F91-81CA-C3FBEC819582}" type="slidenum">
              <a:rPr lang="en-US" altLang="zh-CN"/>
              <a:pPr>
                <a:defRPr/>
              </a:pPr>
              <a:t>‹#›</a:t>
            </a:fld>
            <a:endParaRPr lang="en-US" altLang="zh-CN"/>
          </a:p>
        </p:txBody>
      </p:sp>
    </p:spTree>
    <p:extLst>
      <p:ext uri="{BB962C8B-B14F-4D97-AF65-F5344CB8AC3E}">
        <p14:creationId xmlns:p14="http://schemas.microsoft.com/office/powerpoint/2010/main" val="5764898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5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1322729" y="2055220"/>
            <a:ext cx="3883414" cy="2426252"/>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dirty="0"/>
          </a:p>
        </p:txBody>
      </p:sp>
      <p:sp>
        <p:nvSpPr>
          <p:cNvPr id="7" name="Picture Placeholder 17"/>
          <p:cNvSpPr>
            <a:spLocks noGrp="1"/>
          </p:cNvSpPr>
          <p:nvPr>
            <p:ph type="pic" sz="quarter" idx="14"/>
          </p:nvPr>
        </p:nvSpPr>
        <p:spPr>
          <a:xfrm>
            <a:off x="4984128" y="3466596"/>
            <a:ext cx="853857" cy="1414419"/>
          </a:xfrm>
          <a:solidFill>
            <a:schemeClr val="bg1">
              <a:lumMod val="85000"/>
            </a:schemeClr>
          </a:solidFill>
        </p:spPr>
        <p:txBody>
          <a:bodyPr rtlCol="0">
            <a:normAutofit/>
          </a:bodyPr>
          <a:lstStyle>
            <a:lvl1pPr marL="0" indent="0" algn="ctr">
              <a:buNone/>
              <a:defRPr sz="1400">
                <a:solidFill>
                  <a:schemeClr val="bg1">
                    <a:lumMod val="75000"/>
                  </a:schemeClr>
                </a:solidFill>
                <a:latin typeface="+mj-lt"/>
              </a:defRPr>
            </a:lvl1p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EACC7E8B-90C5-4C52-9EE3-6BB69C4F9BF6}" type="slidenum">
              <a:rPr lang="en-US" altLang="zh-CN"/>
              <a:pPr>
                <a:defRPr/>
              </a:pPr>
              <a:t>‹#›</a:t>
            </a:fld>
            <a:endParaRPr lang="en-US" altLang="zh-CN"/>
          </a:p>
        </p:txBody>
      </p:sp>
    </p:spTree>
    <p:extLst>
      <p:ext uri="{BB962C8B-B14F-4D97-AF65-F5344CB8AC3E}">
        <p14:creationId xmlns:p14="http://schemas.microsoft.com/office/powerpoint/2010/main" val="31155589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0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rot="5400000">
            <a:off x="1568769" y="245517"/>
            <a:ext cx="2958460" cy="6095998"/>
          </a:xfrm>
          <a:prstGeom prst="trapezoid">
            <a:avLst>
              <a:gd name="adj" fmla="val 20094"/>
            </a:avLst>
          </a:prstGeo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11" name="Picture Placeholder 17"/>
          <p:cNvSpPr>
            <a:spLocks noGrp="1"/>
          </p:cNvSpPr>
          <p:nvPr>
            <p:ph type="pic" sz="quarter" idx="15"/>
          </p:nvPr>
        </p:nvSpPr>
        <p:spPr>
          <a:xfrm rot="16200000" flipH="1">
            <a:off x="7664771" y="245517"/>
            <a:ext cx="2958460" cy="6095998"/>
          </a:xfrm>
          <a:prstGeom prst="trapezoid">
            <a:avLst>
              <a:gd name="adj" fmla="val 20094"/>
            </a:avLst>
          </a:prstGeo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4" name="Slide Number Placeholder 3"/>
          <p:cNvSpPr>
            <a:spLocks noGrp="1"/>
          </p:cNvSpPr>
          <p:nvPr>
            <p:ph type="sldNum" sz="quarter" idx="16"/>
          </p:nvPr>
        </p:nvSpPr>
        <p:spPr>
          <a:xfrm>
            <a:off x="11585575" y="6499225"/>
            <a:ext cx="606425" cy="346075"/>
          </a:xfrm>
        </p:spPr>
        <p:txBody>
          <a:bodyPr/>
          <a:lstStyle>
            <a:lvl1pPr>
              <a:defRPr sz="1000">
                <a:solidFill>
                  <a:srgbClr val="D9D9D9"/>
                </a:solidFill>
              </a:defRPr>
            </a:lvl1pPr>
          </a:lstStyle>
          <a:p>
            <a:pPr>
              <a:defRPr/>
            </a:pPr>
            <a:fld id="{6E9D2051-21C4-479A-8F91-7C94932D0B2E}" type="slidenum">
              <a:rPr lang="en-US" altLang="zh-CN"/>
              <a:pPr>
                <a:defRPr/>
              </a:pPr>
              <a:t>‹#›</a:t>
            </a:fld>
            <a:endParaRPr lang="en-US" altLang="zh-CN"/>
          </a:p>
        </p:txBody>
      </p:sp>
    </p:spTree>
    <p:extLst>
      <p:ext uri="{BB962C8B-B14F-4D97-AF65-F5344CB8AC3E}">
        <p14:creationId xmlns:p14="http://schemas.microsoft.com/office/powerpoint/2010/main" val="816460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2_Blank">
    <p:spTree>
      <p:nvGrpSpPr>
        <p:cNvPr id="1" name=""/>
        <p:cNvGrpSpPr/>
        <p:nvPr/>
      </p:nvGrpSpPr>
      <p:grpSpPr>
        <a:xfrm>
          <a:off x="0" y="0"/>
          <a:ext cx="0" cy="0"/>
          <a:chOff x="0" y="0"/>
          <a:chExt cx="0" cy="0"/>
        </a:xfrm>
      </p:grpSpPr>
      <p:sp>
        <p:nvSpPr>
          <p:cNvPr id="5" name="Picture Placeholder 10"/>
          <p:cNvSpPr>
            <a:spLocks noGrp="1"/>
          </p:cNvSpPr>
          <p:nvPr>
            <p:ph type="pic" sz="quarter" idx="13"/>
          </p:nvPr>
        </p:nvSpPr>
        <p:spPr>
          <a:xfrm>
            <a:off x="4904" y="-609600"/>
            <a:ext cx="12182588" cy="4394200"/>
          </a:xfrm>
          <a:custGeom>
            <a:avLst/>
            <a:gdLst>
              <a:gd name="connsiteX0" fmla="*/ 0 w 12182588"/>
              <a:gd name="connsiteY0" fmla="*/ 0 h 4394200"/>
              <a:gd name="connsiteX1" fmla="*/ 12182588 w 12182588"/>
              <a:gd name="connsiteY1" fmla="*/ 0 h 4394200"/>
              <a:gd name="connsiteX2" fmla="*/ 12170099 w 12182588"/>
              <a:gd name="connsiteY2" fmla="*/ 246418 h 4394200"/>
              <a:gd name="connsiteX3" fmla="*/ 8468731 w 12182588"/>
              <a:gd name="connsiteY3" fmla="*/ 4039144 h 4394200"/>
              <a:gd name="connsiteX4" fmla="*/ 3698990 w 12182588"/>
              <a:gd name="connsiteY4" fmla="*/ 4034621 h 4394200"/>
              <a:gd name="connsiteX5" fmla="*/ 10265 w 12182588"/>
              <a:gd name="connsiteY5" fmla="*/ 228043 h 439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82588" h="4394200">
                <a:moveTo>
                  <a:pt x="0" y="0"/>
                </a:moveTo>
                <a:lnTo>
                  <a:pt x="12182588" y="0"/>
                </a:lnTo>
                <a:lnTo>
                  <a:pt x="12170099" y="246418"/>
                </a:lnTo>
                <a:cubicBezTo>
                  <a:pt x="12000971" y="1910948"/>
                  <a:pt x="10581911" y="3380873"/>
                  <a:pt x="8468731" y="4039144"/>
                </a:cubicBezTo>
                <a:cubicBezTo>
                  <a:pt x="6943972" y="4514118"/>
                  <a:pt x="5222080" y="4512485"/>
                  <a:pt x="3698990" y="4034621"/>
                </a:cubicBezTo>
                <a:cubicBezTo>
                  <a:pt x="1584989" y="3371361"/>
                  <a:pt x="170318" y="1895488"/>
                  <a:pt x="10265" y="228043"/>
                </a:cubicBezTo>
                <a:close/>
              </a:path>
            </a:pathLst>
          </a:custGeom>
          <a:solidFill>
            <a:schemeClr val="tx2"/>
          </a:solidFill>
          <a:ln>
            <a:solidFill>
              <a:srgbClr val="27AAE1"/>
            </a:solidFill>
            <a:prstDash val="dash"/>
          </a:ln>
        </p:spPr>
        <p:txBody>
          <a:bodyPr rtlCol="0">
            <a:noAutofit/>
          </a:bodyPr>
          <a:lstStyle>
            <a:lvl1pPr>
              <a:defRPr>
                <a:solidFill>
                  <a:schemeClr val="bg1">
                    <a:lumMod val="95000"/>
                  </a:schemeClr>
                </a:solidFill>
              </a:defRPr>
            </a:lvl1pPr>
          </a:lstStyle>
          <a:p>
            <a:pPr lvl="0"/>
            <a:endParaRPr lang="en-US" noProof="0" dirty="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37C6C09E-43F3-41D9-90F4-C416C74B5476}" type="slidenum">
              <a:rPr lang="en-US" altLang="zh-CN"/>
              <a:pPr>
                <a:defRPr/>
              </a:pPr>
              <a:t>‹#›</a:t>
            </a:fld>
            <a:endParaRPr lang="en-US" altLang="zh-CN"/>
          </a:p>
        </p:txBody>
      </p:sp>
    </p:spTree>
    <p:extLst>
      <p:ext uri="{BB962C8B-B14F-4D97-AF65-F5344CB8AC3E}">
        <p14:creationId xmlns:p14="http://schemas.microsoft.com/office/powerpoint/2010/main" val="718209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4_Blank">
    <p:spTree>
      <p:nvGrpSpPr>
        <p:cNvPr id="1" name=""/>
        <p:cNvGrpSpPr/>
        <p:nvPr/>
      </p:nvGrpSpPr>
      <p:grpSpPr>
        <a:xfrm>
          <a:off x="0" y="0"/>
          <a:ext cx="0" cy="0"/>
          <a:chOff x="0" y="0"/>
          <a:chExt cx="0" cy="0"/>
        </a:xfrm>
      </p:grpSpPr>
      <p:sp>
        <p:nvSpPr>
          <p:cNvPr id="5" name="Picture Placeholder 10"/>
          <p:cNvSpPr>
            <a:spLocks noGrp="1"/>
          </p:cNvSpPr>
          <p:nvPr>
            <p:ph type="pic" sz="quarter" idx="13"/>
          </p:nvPr>
        </p:nvSpPr>
        <p:spPr>
          <a:xfrm>
            <a:off x="4904" y="-609600"/>
            <a:ext cx="12182588" cy="4394200"/>
          </a:xfrm>
          <a:custGeom>
            <a:avLst/>
            <a:gdLst>
              <a:gd name="connsiteX0" fmla="*/ 0 w 12182588"/>
              <a:gd name="connsiteY0" fmla="*/ 0 h 4394200"/>
              <a:gd name="connsiteX1" fmla="*/ 12182588 w 12182588"/>
              <a:gd name="connsiteY1" fmla="*/ 0 h 4394200"/>
              <a:gd name="connsiteX2" fmla="*/ 12170099 w 12182588"/>
              <a:gd name="connsiteY2" fmla="*/ 246418 h 4394200"/>
              <a:gd name="connsiteX3" fmla="*/ 8468731 w 12182588"/>
              <a:gd name="connsiteY3" fmla="*/ 4039144 h 4394200"/>
              <a:gd name="connsiteX4" fmla="*/ 3698990 w 12182588"/>
              <a:gd name="connsiteY4" fmla="*/ 4034621 h 4394200"/>
              <a:gd name="connsiteX5" fmla="*/ 10265 w 12182588"/>
              <a:gd name="connsiteY5" fmla="*/ 228043 h 439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82588" h="4394200">
                <a:moveTo>
                  <a:pt x="0" y="0"/>
                </a:moveTo>
                <a:lnTo>
                  <a:pt x="12182588" y="0"/>
                </a:lnTo>
                <a:lnTo>
                  <a:pt x="12170099" y="246418"/>
                </a:lnTo>
                <a:cubicBezTo>
                  <a:pt x="12000971" y="1910948"/>
                  <a:pt x="10581911" y="3380873"/>
                  <a:pt x="8468731" y="4039144"/>
                </a:cubicBezTo>
                <a:cubicBezTo>
                  <a:pt x="6943972" y="4514118"/>
                  <a:pt x="5222080" y="4512485"/>
                  <a:pt x="3698990" y="4034621"/>
                </a:cubicBezTo>
                <a:cubicBezTo>
                  <a:pt x="1584989" y="3371361"/>
                  <a:pt x="170318" y="1895488"/>
                  <a:pt x="10265" y="228043"/>
                </a:cubicBezTo>
                <a:close/>
              </a:path>
            </a:pathLst>
          </a:custGeom>
          <a:solidFill>
            <a:schemeClr val="tx2"/>
          </a:solidFill>
          <a:ln>
            <a:solidFill>
              <a:srgbClr val="27AAE1"/>
            </a:solidFill>
            <a:prstDash val="dash"/>
          </a:ln>
        </p:spPr>
        <p:txBody>
          <a:bodyPr rtlCol="0">
            <a:noAutofit/>
          </a:bodyPr>
          <a:lstStyle>
            <a:lvl1pPr>
              <a:defRPr>
                <a:solidFill>
                  <a:schemeClr val="bg1">
                    <a:lumMod val="95000"/>
                  </a:schemeClr>
                </a:solidFill>
              </a:defRPr>
            </a:lvl1pPr>
          </a:lstStyle>
          <a:p>
            <a:pPr lvl="0"/>
            <a:endParaRPr lang="en-US" noProof="0" dirty="0"/>
          </a:p>
        </p:txBody>
      </p:sp>
      <p:sp>
        <p:nvSpPr>
          <p:cNvPr id="3" name="Picture Placeholder 2"/>
          <p:cNvSpPr>
            <a:spLocks noGrp="1"/>
          </p:cNvSpPr>
          <p:nvPr>
            <p:ph type="pic" sz="quarter" idx="14"/>
          </p:nvPr>
        </p:nvSpPr>
        <p:spPr>
          <a:xfrm>
            <a:off x="4445000" y="2133600"/>
            <a:ext cx="3314700" cy="2108200"/>
          </a:xfrm>
          <a:solidFill>
            <a:schemeClr val="bg1">
              <a:lumMod val="65000"/>
            </a:schemeClr>
          </a:solidFill>
        </p:spPr>
        <p:txBody>
          <a:bodyPr rtlCol="0">
            <a:normAutofit/>
          </a:bodyPr>
          <a:lstStyle>
            <a:lvl1pPr marL="0" indent="0" algn="ctr">
              <a:buNone/>
              <a:defRPr sz="1800"/>
            </a:lvl1p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65A73D59-73CD-4D24-9AF3-E00B810E05BD}" type="slidenum">
              <a:rPr lang="en-US" altLang="zh-CN"/>
              <a:pPr>
                <a:defRPr/>
              </a:pPr>
              <a:t>‹#›</a:t>
            </a:fld>
            <a:endParaRPr lang="en-US" altLang="zh-CN"/>
          </a:p>
        </p:txBody>
      </p:sp>
    </p:spTree>
    <p:extLst>
      <p:ext uri="{BB962C8B-B14F-4D97-AF65-F5344CB8AC3E}">
        <p14:creationId xmlns:p14="http://schemas.microsoft.com/office/powerpoint/2010/main" val="36832641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Slide Number Placeholder 5"/>
          <p:cNvSpPr>
            <a:spLocks noGrp="1"/>
          </p:cNvSpPr>
          <p:nvPr userDrawn="1">
            <p:ph type="sldNum" sz="quarter" idx="10"/>
          </p:nvPr>
        </p:nvSpPr>
        <p:spPr/>
        <p:txBody>
          <a:bodyPr/>
          <a:lstStyle>
            <a:lvl1pPr>
              <a:defRPr/>
            </a:lvl1pPr>
          </a:lstStyle>
          <a:p>
            <a:pPr>
              <a:defRPr/>
            </a:pPr>
            <a:fld id="{1E3B54AF-F694-459D-9DC0-314F145316A0}" type="slidenum">
              <a:rPr lang="en-US" altLang="zh-CN"/>
              <a:pPr>
                <a:defRPr/>
              </a:pPr>
              <a:t>‹#›</a:t>
            </a:fld>
            <a:endParaRPr lang="en-US" altLang="zh-CN"/>
          </a:p>
        </p:txBody>
      </p:sp>
    </p:spTree>
    <p:extLst>
      <p:ext uri="{BB962C8B-B14F-4D97-AF65-F5344CB8AC3E}">
        <p14:creationId xmlns:p14="http://schemas.microsoft.com/office/powerpoint/2010/main" val="35563936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11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0"/>
            <a:ext cx="6096000" cy="6858000"/>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C56135C1-DA35-4EE9-9789-19034281E65C}" type="slidenum">
              <a:rPr lang="en-US" altLang="zh-CN"/>
              <a:pPr>
                <a:defRPr/>
              </a:pPr>
              <a:t>‹#›</a:t>
            </a:fld>
            <a:endParaRPr lang="en-US" altLang="zh-CN"/>
          </a:p>
        </p:txBody>
      </p:sp>
    </p:spTree>
    <p:extLst>
      <p:ext uri="{BB962C8B-B14F-4D97-AF65-F5344CB8AC3E}">
        <p14:creationId xmlns:p14="http://schemas.microsoft.com/office/powerpoint/2010/main" val="203045568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5_Blank">
    <p:spTree>
      <p:nvGrpSpPr>
        <p:cNvPr id="1" name=""/>
        <p:cNvGrpSpPr/>
        <p:nvPr/>
      </p:nvGrpSpPr>
      <p:grpSpPr>
        <a:xfrm>
          <a:off x="0" y="0"/>
          <a:ext cx="0" cy="0"/>
          <a:chOff x="0" y="0"/>
          <a:chExt cx="0" cy="0"/>
        </a:xfrm>
      </p:grpSpPr>
      <p:sp>
        <p:nvSpPr>
          <p:cNvPr id="7" name="Picture Placeholder 17"/>
          <p:cNvSpPr>
            <a:spLocks noGrp="1"/>
          </p:cNvSpPr>
          <p:nvPr>
            <p:ph type="pic" sz="quarter" idx="14"/>
          </p:nvPr>
        </p:nvSpPr>
        <p:spPr>
          <a:xfrm>
            <a:off x="6494337" y="1663645"/>
            <a:ext cx="4136571" cy="3729628"/>
          </a:xfrm>
          <a:solidFill>
            <a:schemeClr val="tx1">
              <a:lumMod val="65000"/>
              <a:lumOff val="35000"/>
            </a:schemeClr>
          </a:solidFill>
        </p:spPr>
        <p:txBody>
          <a:bodyPr rtlCol="0">
            <a:normAutofit/>
          </a:bodyPr>
          <a:lstStyle>
            <a:lvl1pPr marL="0" indent="0" algn="r">
              <a:buNone/>
              <a:defRPr>
                <a:solidFill>
                  <a:schemeClr val="bg1">
                    <a:lumMod val="75000"/>
                  </a:schemeClr>
                </a:solidFill>
                <a:latin typeface="+mj-lt"/>
              </a:defRPr>
            </a:lvl1pPr>
          </a:lstStyle>
          <a:p>
            <a:pPr lvl="0"/>
            <a:endParaRPr lang="en-US" noProof="0"/>
          </a:p>
        </p:txBody>
      </p:sp>
      <p:sp>
        <p:nvSpPr>
          <p:cNvPr id="18" name="Picture Placeholder 17"/>
          <p:cNvSpPr>
            <a:spLocks noGrp="1"/>
          </p:cNvSpPr>
          <p:nvPr>
            <p:ph type="pic" sz="quarter" idx="13"/>
          </p:nvPr>
        </p:nvSpPr>
        <p:spPr>
          <a:xfrm>
            <a:off x="1291770" y="1663645"/>
            <a:ext cx="4136572" cy="3729628"/>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615496C6-64A1-4906-AA4D-92A10CBE7DB8}" type="slidenum">
              <a:rPr lang="en-US" altLang="zh-CN"/>
              <a:pPr>
                <a:defRPr/>
              </a:pPr>
              <a:t>‹#›</a:t>
            </a:fld>
            <a:endParaRPr lang="en-US" altLang="zh-CN"/>
          </a:p>
        </p:txBody>
      </p:sp>
    </p:spTree>
    <p:extLst>
      <p:ext uri="{BB962C8B-B14F-4D97-AF65-F5344CB8AC3E}">
        <p14:creationId xmlns:p14="http://schemas.microsoft.com/office/powerpoint/2010/main" val="34299189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1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3899185" y="1650085"/>
            <a:ext cx="4368230" cy="3316110"/>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FE836E20-B141-4896-B9D9-61C00814525B}" type="slidenum">
              <a:rPr lang="en-US" altLang="zh-CN"/>
              <a:pPr>
                <a:defRPr/>
              </a:pPr>
              <a:t>‹#›</a:t>
            </a:fld>
            <a:endParaRPr lang="en-US" altLang="zh-CN"/>
          </a:p>
        </p:txBody>
      </p:sp>
    </p:spTree>
    <p:extLst>
      <p:ext uri="{BB962C8B-B14F-4D97-AF65-F5344CB8AC3E}">
        <p14:creationId xmlns:p14="http://schemas.microsoft.com/office/powerpoint/2010/main" val="275269237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9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2064009"/>
            <a:ext cx="5373750" cy="3563258"/>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E1691DA4-5829-4662-8F7F-8ECF72B89DA1}" type="slidenum">
              <a:rPr lang="en-US" altLang="zh-CN"/>
              <a:pPr>
                <a:defRPr/>
              </a:pPr>
              <a:t>‹#›</a:t>
            </a:fld>
            <a:endParaRPr lang="en-US" altLang="zh-CN"/>
          </a:p>
        </p:txBody>
      </p:sp>
    </p:spTree>
    <p:extLst>
      <p:ext uri="{BB962C8B-B14F-4D97-AF65-F5344CB8AC3E}">
        <p14:creationId xmlns:p14="http://schemas.microsoft.com/office/powerpoint/2010/main" val="3362053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Blank">
    <p:spTree>
      <p:nvGrpSpPr>
        <p:cNvPr id="1" name=""/>
        <p:cNvGrpSpPr/>
        <p:nvPr/>
      </p:nvGrpSpPr>
      <p:grpSpPr>
        <a:xfrm>
          <a:off x="0" y="0"/>
          <a:ext cx="0" cy="0"/>
          <a:chOff x="0" y="0"/>
          <a:chExt cx="0" cy="0"/>
        </a:xfrm>
      </p:grpSpPr>
      <p:sp>
        <p:nvSpPr>
          <p:cNvPr id="9" name="Picture Placeholder 17"/>
          <p:cNvSpPr>
            <a:spLocks noGrp="1"/>
          </p:cNvSpPr>
          <p:nvPr>
            <p:ph type="pic" sz="quarter" idx="14"/>
          </p:nvPr>
        </p:nvSpPr>
        <p:spPr>
          <a:xfrm>
            <a:off x="358932" y="2495864"/>
            <a:ext cx="1979862" cy="1866271"/>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18" name="Picture Placeholder 17"/>
          <p:cNvSpPr>
            <a:spLocks noGrp="1"/>
          </p:cNvSpPr>
          <p:nvPr>
            <p:ph type="pic" sz="quarter" idx="13"/>
          </p:nvPr>
        </p:nvSpPr>
        <p:spPr>
          <a:xfrm>
            <a:off x="4439381" y="544615"/>
            <a:ext cx="1979862" cy="1866271"/>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10" name="Picture Placeholder 17"/>
          <p:cNvSpPr>
            <a:spLocks noGrp="1"/>
          </p:cNvSpPr>
          <p:nvPr>
            <p:ph type="pic" sz="quarter" idx="15"/>
          </p:nvPr>
        </p:nvSpPr>
        <p:spPr>
          <a:xfrm>
            <a:off x="4439380" y="4447115"/>
            <a:ext cx="1979862" cy="1866271"/>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5" name="Slide Number Placeholder 3"/>
          <p:cNvSpPr>
            <a:spLocks noGrp="1"/>
          </p:cNvSpPr>
          <p:nvPr>
            <p:ph type="sldNum" sz="quarter" idx="16"/>
          </p:nvPr>
        </p:nvSpPr>
        <p:spPr>
          <a:xfrm>
            <a:off x="11585575" y="6499225"/>
            <a:ext cx="606425" cy="346075"/>
          </a:xfrm>
        </p:spPr>
        <p:txBody>
          <a:bodyPr/>
          <a:lstStyle>
            <a:lvl1pPr>
              <a:defRPr sz="1000">
                <a:solidFill>
                  <a:srgbClr val="D9D9D9"/>
                </a:solidFill>
              </a:defRPr>
            </a:lvl1pPr>
          </a:lstStyle>
          <a:p>
            <a:pPr>
              <a:defRPr/>
            </a:pPr>
            <a:fld id="{FF1FC732-BF54-486C-8558-2247E279BB13}" type="slidenum">
              <a:rPr lang="en-US" altLang="zh-CN"/>
              <a:pPr>
                <a:defRPr/>
              </a:pPr>
              <a:t>‹#›</a:t>
            </a:fld>
            <a:endParaRPr lang="en-US" altLang="zh-CN"/>
          </a:p>
        </p:txBody>
      </p:sp>
    </p:spTree>
    <p:extLst>
      <p:ext uri="{BB962C8B-B14F-4D97-AF65-F5344CB8AC3E}">
        <p14:creationId xmlns:p14="http://schemas.microsoft.com/office/powerpoint/2010/main" val="40258564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4_Blank">
    <p:spTree>
      <p:nvGrpSpPr>
        <p:cNvPr id="1" name=""/>
        <p:cNvGrpSpPr/>
        <p:nvPr/>
      </p:nvGrpSpPr>
      <p:grpSpPr>
        <a:xfrm>
          <a:off x="0" y="0"/>
          <a:ext cx="0" cy="0"/>
          <a:chOff x="0" y="0"/>
          <a:chExt cx="0" cy="0"/>
        </a:xfrm>
      </p:grpSpPr>
      <p:sp>
        <p:nvSpPr>
          <p:cNvPr id="22" name="Picture Placeholder 17"/>
          <p:cNvSpPr>
            <a:spLocks noGrp="1"/>
          </p:cNvSpPr>
          <p:nvPr>
            <p:ph type="pic" sz="quarter" idx="21"/>
          </p:nvPr>
        </p:nvSpPr>
        <p:spPr>
          <a:xfrm>
            <a:off x="6357704" y="4604102"/>
            <a:ext cx="1409699" cy="1190545"/>
          </a:xfrm>
          <a:solidFill>
            <a:schemeClr val="bg1">
              <a:lumMod val="50000"/>
            </a:schemeClr>
          </a:solidFill>
          <a:ln w="12700">
            <a:solidFill>
              <a:schemeClr val="bg1"/>
            </a:solidFill>
          </a:ln>
        </p:spPr>
        <p:txBody>
          <a:bodyPr rtlCol="0">
            <a:normAutofit/>
          </a:bodyPr>
          <a:lstStyle>
            <a:lvl1pPr marL="0" indent="0" algn="ctr">
              <a:buNone/>
              <a:defRPr sz="1100">
                <a:solidFill>
                  <a:schemeClr val="bg1">
                    <a:lumMod val="75000"/>
                  </a:schemeClr>
                </a:solidFill>
                <a:latin typeface="+mj-lt"/>
              </a:defRPr>
            </a:lvl1pPr>
          </a:lstStyle>
          <a:p>
            <a:pPr lvl="0"/>
            <a:endParaRPr lang="en-US" noProof="0"/>
          </a:p>
        </p:txBody>
      </p:sp>
      <p:sp>
        <p:nvSpPr>
          <p:cNvPr id="18" name="Picture Placeholder 17"/>
          <p:cNvSpPr>
            <a:spLocks noGrp="1"/>
          </p:cNvSpPr>
          <p:nvPr>
            <p:ph type="pic" sz="quarter" idx="13"/>
          </p:nvPr>
        </p:nvSpPr>
        <p:spPr>
          <a:xfrm>
            <a:off x="4857750" y="1794375"/>
            <a:ext cx="1020536" cy="861881"/>
          </a:xfrm>
          <a:solidFill>
            <a:schemeClr val="bg1">
              <a:lumMod val="50000"/>
            </a:schemeClr>
          </a:solidFill>
          <a:ln w="12700">
            <a:solidFill>
              <a:schemeClr val="bg1"/>
            </a:solidFill>
          </a:ln>
        </p:spPr>
        <p:txBody>
          <a:bodyPr rtlCol="0">
            <a:normAutofit/>
          </a:bodyPr>
          <a:lstStyle>
            <a:lvl1pPr marL="0" indent="0" algn="ctr">
              <a:buNone/>
              <a:defRPr sz="1100">
                <a:solidFill>
                  <a:schemeClr val="bg1">
                    <a:lumMod val="75000"/>
                  </a:schemeClr>
                </a:solidFill>
                <a:latin typeface="+mj-lt"/>
              </a:defRPr>
            </a:lvl1pPr>
          </a:lstStyle>
          <a:p>
            <a:pPr lvl="0"/>
            <a:endParaRPr lang="en-US" noProof="0"/>
          </a:p>
        </p:txBody>
      </p:sp>
      <p:sp>
        <p:nvSpPr>
          <p:cNvPr id="16" name="Picture Placeholder 17"/>
          <p:cNvSpPr>
            <a:spLocks noGrp="1"/>
          </p:cNvSpPr>
          <p:nvPr>
            <p:ph type="pic" sz="quarter" idx="16"/>
          </p:nvPr>
        </p:nvSpPr>
        <p:spPr>
          <a:xfrm>
            <a:off x="5878286" y="1465711"/>
            <a:ext cx="1889118" cy="1190545"/>
          </a:xfrm>
          <a:solidFill>
            <a:schemeClr val="bg1">
              <a:lumMod val="50000"/>
            </a:schemeClr>
          </a:solidFill>
          <a:ln w="12700">
            <a:solidFill>
              <a:schemeClr val="bg1"/>
            </a:solidFill>
          </a:ln>
        </p:spPr>
        <p:txBody>
          <a:bodyPr rtlCol="0">
            <a:normAutofit/>
          </a:bodyPr>
          <a:lstStyle>
            <a:lvl1pPr marL="0" indent="0" algn="ctr">
              <a:buNone/>
              <a:defRPr sz="1100">
                <a:solidFill>
                  <a:schemeClr val="bg1">
                    <a:lumMod val="75000"/>
                  </a:schemeClr>
                </a:solidFill>
                <a:latin typeface="+mj-lt"/>
              </a:defRPr>
            </a:lvl1pPr>
          </a:lstStyle>
          <a:p>
            <a:pPr lvl="0"/>
            <a:endParaRPr lang="en-US" noProof="0"/>
          </a:p>
        </p:txBody>
      </p:sp>
      <p:sp>
        <p:nvSpPr>
          <p:cNvPr id="17" name="Picture Placeholder 17"/>
          <p:cNvSpPr>
            <a:spLocks noGrp="1"/>
          </p:cNvSpPr>
          <p:nvPr>
            <p:ph type="pic" sz="quarter" idx="17"/>
          </p:nvPr>
        </p:nvSpPr>
        <p:spPr>
          <a:xfrm>
            <a:off x="5460998" y="2656256"/>
            <a:ext cx="2306405" cy="1947846"/>
          </a:xfrm>
          <a:solidFill>
            <a:schemeClr val="bg1">
              <a:lumMod val="50000"/>
            </a:schemeClr>
          </a:solidFill>
          <a:ln w="12700">
            <a:solidFill>
              <a:schemeClr val="bg1"/>
            </a:solidFill>
          </a:ln>
        </p:spPr>
        <p:txBody>
          <a:bodyPr rtlCol="0">
            <a:normAutofit/>
          </a:bodyPr>
          <a:lstStyle>
            <a:lvl1pPr marL="0" indent="0" algn="ctr">
              <a:buNone/>
              <a:defRPr sz="1100">
                <a:solidFill>
                  <a:schemeClr val="bg1">
                    <a:lumMod val="75000"/>
                  </a:schemeClr>
                </a:solidFill>
                <a:latin typeface="+mj-lt"/>
              </a:defRPr>
            </a:lvl1pPr>
          </a:lstStyle>
          <a:p>
            <a:pPr lvl="0"/>
            <a:endParaRPr lang="en-US" noProof="0"/>
          </a:p>
        </p:txBody>
      </p:sp>
      <p:sp>
        <p:nvSpPr>
          <p:cNvPr id="19" name="Picture Placeholder 17"/>
          <p:cNvSpPr>
            <a:spLocks noGrp="1"/>
          </p:cNvSpPr>
          <p:nvPr>
            <p:ph type="pic" sz="quarter" idx="18"/>
          </p:nvPr>
        </p:nvSpPr>
        <p:spPr>
          <a:xfrm>
            <a:off x="4051298" y="2656256"/>
            <a:ext cx="1409699" cy="1190545"/>
          </a:xfrm>
          <a:solidFill>
            <a:schemeClr val="bg1">
              <a:lumMod val="50000"/>
            </a:schemeClr>
          </a:solidFill>
          <a:ln w="12700">
            <a:solidFill>
              <a:schemeClr val="bg1"/>
            </a:solidFill>
          </a:ln>
        </p:spPr>
        <p:txBody>
          <a:bodyPr rtlCol="0">
            <a:normAutofit/>
          </a:bodyPr>
          <a:lstStyle>
            <a:lvl1pPr marL="0" indent="0" algn="ctr">
              <a:buNone/>
              <a:defRPr sz="1100">
                <a:solidFill>
                  <a:schemeClr val="bg1">
                    <a:lumMod val="75000"/>
                  </a:schemeClr>
                </a:solidFill>
                <a:latin typeface="+mj-lt"/>
              </a:defRPr>
            </a:lvl1pPr>
          </a:lstStyle>
          <a:p>
            <a:pPr lvl="0"/>
            <a:endParaRPr lang="en-US" noProof="0"/>
          </a:p>
        </p:txBody>
      </p:sp>
      <p:sp>
        <p:nvSpPr>
          <p:cNvPr id="20" name="Picture Placeholder 17"/>
          <p:cNvSpPr>
            <a:spLocks noGrp="1"/>
          </p:cNvSpPr>
          <p:nvPr>
            <p:ph type="pic" sz="quarter" idx="19"/>
          </p:nvPr>
        </p:nvSpPr>
        <p:spPr>
          <a:xfrm>
            <a:off x="7767404" y="3413556"/>
            <a:ext cx="1409700" cy="1190546"/>
          </a:xfrm>
          <a:solidFill>
            <a:schemeClr val="bg1">
              <a:lumMod val="50000"/>
            </a:schemeClr>
          </a:solidFill>
          <a:ln w="12700">
            <a:solidFill>
              <a:schemeClr val="bg1"/>
            </a:solidFill>
          </a:ln>
        </p:spPr>
        <p:txBody>
          <a:bodyPr rtlCol="0">
            <a:normAutofit/>
          </a:bodyPr>
          <a:lstStyle>
            <a:lvl1pPr marL="0" indent="0" algn="ctr">
              <a:buNone/>
              <a:defRPr sz="1100">
                <a:solidFill>
                  <a:schemeClr val="bg1">
                    <a:lumMod val="75000"/>
                  </a:schemeClr>
                </a:solidFill>
                <a:latin typeface="+mj-lt"/>
              </a:defRPr>
            </a:lvl1pPr>
          </a:lstStyle>
          <a:p>
            <a:pPr lvl="0"/>
            <a:endParaRPr lang="en-US" noProof="0"/>
          </a:p>
        </p:txBody>
      </p:sp>
      <p:sp>
        <p:nvSpPr>
          <p:cNvPr id="21" name="Picture Placeholder 17"/>
          <p:cNvSpPr>
            <a:spLocks noGrp="1"/>
          </p:cNvSpPr>
          <p:nvPr>
            <p:ph type="pic" sz="quarter" idx="20"/>
          </p:nvPr>
        </p:nvSpPr>
        <p:spPr>
          <a:xfrm>
            <a:off x="7767404" y="4604102"/>
            <a:ext cx="1020536" cy="861881"/>
          </a:xfrm>
          <a:solidFill>
            <a:schemeClr val="bg1">
              <a:lumMod val="50000"/>
            </a:schemeClr>
          </a:solidFill>
          <a:ln w="12700">
            <a:solidFill>
              <a:schemeClr val="bg1"/>
            </a:solidFill>
          </a:ln>
        </p:spPr>
        <p:txBody>
          <a:bodyPr rtlCol="0">
            <a:normAutofit/>
          </a:bodyPr>
          <a:lstStyle>
            <a:lvl1pPr marL="0" indent="0" algn="ctr">
              <a:buNone/>
              <a:defRPr sz="1100">
                <a:solidFill>
                  <a:schemeClr val="bg1">
                    <a:lumMod val="75000"/>
                  </a:schemeClr>
                </a:solidFill>
                <a:latin typeface="+mj-lt"/>
              </a:defRPr>
            </a:lvl1pPr>
          </a:lstStyle>
          <a:p>
            <a:pPr lvl="0"/>
            <a:endParaRPr lang="en-US" noProof="0"/>
          </a:p>
        </p:txBody>
      </p:sp>
      <p:sp>
        <p:nvSpPr>
          <p:cNvPr id="9" name="Slide Number Placeholder 3"/>
          <p:cNvSpPr>
            <a:spLocks noGrp="1"/>
          </p:cNvSpPr>
          <p:nvPr>
            <p:ph type="sldNum" sz="quarter" idx="22"/>
          </p:nvPr>
        </p:nvSpPr>
        <p:spPr>
          <a:xfrm>
            <a:off x="11585575" y="6499225"/>
            <a:ext cx="606425" cy="346075"/>
          </a:xfrm>
        </p:spPr>
        <p:txBody>
          <a:bodyPr/>
          <a:lstStyle>
            <a:lvl1pPr>
              <a:defRPr sz="1000">
                <a:solidFill>
                  <a:srgbClr val="D9D9D9"/>
                </a:solidFill>
              </a:defRPr>
            </a:lvl1pPr>
          </a:lstStyle>
          <a:p>
            <a:pPr>
              <a:defRPr/>
            </a:pPr>
            <a:fld id="{830E3B8B-EE6D-4165-8880-F5BF5EF127E4}" type="slidenum">
              <a:rPr lang="en-US" altLang="zh-CN"/>
              <a:pPr>
                <a:defRPr/>
              </a:pPr>
              <a:t>‹#›</a:t>
            </a:fld>
            <a:endParaRPr lang="en-US" altLang="zh-CN"/>
          </a:p>
        </p:txBody>
      </p:sp>
    </p:spTree>
    <p:extLst>
      <p:ext uri="{BB962C8B-B14F-4D97-AF65-F5344CB8AC3E}">
        <p14:creationId xmlns:p14="http://schemas.microsoft.com/office/powerpoint/2010/main" val="35788416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5_Blank">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5320" y="1131314"/>
            <a:ext cx="1551630" cy="1551630"/>
          </a:xfrm>
          <a:prstGeom prst="diamond">
            <a:avLst/>
          </a:prstGeom>
          <a:solidFill>
            <a:schemeClr val="bg1">
              <a:lumMod val="50000"/>
            </a:schemeClr>
          </a:solidFill>
          <a:ln w="12700">
            <a:solidFill>
              <a:schemeClr val="bg1"/>
            </a:solidFill>
          </a:ln>
        </p:spPr>
        <p:txBody>
          <a:bodyPr rtlCol="0">
            <a:normAutofit/>
          </a:bodyPr>
          <a:lstStyle>
            <a:lvl1pPr>
              <a:defRPr lang="en-US" sz="1100">
                <a:solidFill>
                  <a:schemeClr val="bg1">
                    <a:lumMod val="75000"/>
                  </a:schemeClr>
                </a:solidFill>
              </a:defRPr>
            </a:lvl1pPr>
          </a:lstStyle>
          <a:p>
            <a:pPr lvl="0"/>
            <a:endParaRPr lang="en-US" noProof="0"/>
          </a:p>
        </p:txBody>
      </p:sp>
      <p:sp>
        <p:nvSpPr>
          <p:cNvPr id="22" name="Picture Placeholder 2"/>
          <p:cNvSpPr>
            <a:spLocks noGrp="1"/>
          </p:cNvSpPr>
          <p:nvPr>
            <p:ph type="pic" sz="quarter" idx="20"/>
          </p:nvPr>
        </p:nvSpPr>
        <p:spPr>
          <a:xfrm>
            <a:off x="1659763" y="1486638"/>
            <a:ext cx="2427822" cy="2427822"/>
          </a:xfrm>
          <a:prstGeom prst="diamond">
            <a:avLst/>
          </a:prstGeom>
          <a:solidFill>
            <a:schemeClr val="bg1">
              <a:lumMod val="50000"/>
            </a:schemeClr>
          </a:solidFill>
          <a:ln w="12700">
            <a:solidFill>
              <a:schemeClr val="bg1"/>
            </a:solidFill>
          </a:ln>
        </p:spPr>
        <p:txBody>
          <a:bodyPr rtlCol="0">
            <a:normAutofit/>
          </a:bodyPr>
          <a:lstStyle>
            <a:lvl1pPr>
              <a:defRPr lang="en-US" sz="1100">
                <a:solidFill>
                  <a:schemeClr val="bg1">
                    <a:lumMod val="75000"/>
                  </a:schemeClr>
                </a:solidFill>
              </a:defRPr>
            </a:lvl1pPr>
          </a:lstStyle>
          <a:p>
            <a:pPr lvl="0"/>
            <a:endParaRPr lang="en-US" noProof="0"/>
          </a:p>
        </p:txBody>
      </p:sp>
      <p:sp>
        <p:nvSpPr>
          <p:cNvPr id="23" name="Picture Placeholder 2"/>
          <p:cNvSpPr>
            <a:spLocks noGrp="1"/>
          </p:cNvSpPr>
          <p:nvPr>
            <p:ph type="pic" sz="quarter" idx="21"/>
          </p:nvPr>
        </p:nvSpPr>
        <p:spPr>
          <a:xfrm>
            <a:off x="2880960" y="2708943"/>
            <a:ext cx="2427822" cy="2427822"/>
          </a:xfrm>
          <a:prstGeom prst="diamond">
            <a:avLst/>
          </a:prstGeom>
          <a:solidFill>
            <a:schemeClr val="bg1">
              <a:lumMod val="50000"/>
            </a:schemeClr>
          </a:solidFill>
          <a:ln w="12700">
            <a:solidFill>
              <a:schemeClr val="bg1"/>
            </a:solidFill>
          </a:ln>
        </p:spPr>
        <p:txBody>
          <a:bodyPr rtlCol="0">
            <a:normAutofit/>
          </a:bodyPr>
          <a:lstStyle>
            <a:lvl1pPr>
              <a:defRPr lang="en-US" sz="1100">
                <a:solidFill>
                  <a:schemeClr val="bg1">
                    <a:lumMod val="75000"/>
                  </a:schemeClr>
                </a:solidFill>
              </a:defRPr>
            </a:lvl1pPr>
          </a:lstStyle>
          <a:p>
            <a:pPr lvl="0"/>
            <a:endParaRPr lang="en-US" noProof="0"/>
          </a:p>
        </p:txBody>
      </p:sp>
      <p:sp>
        <p:nvSpPr>
          <p:cNvPr id="24" name="Picture Placeholder 2"/>
          <p:cNvSpPr>
            <a:spLocks noGrp="1"/>
          </p:cNvSpPr>
          <p:nvPr>
            <p:ph type="pic" sz="quarter" idx="22"/>
          </p:nvPr>
        </p:nvSpPr>
        <p:spPr>
          <a:xfrm>
            <a:off x="3561859" y="1132024"/>
            <a:ext cx="2067416" cy="2067416"/>
          </a:xfrm>
          <a:prstGeom prst="diamond">
            <a:avLst/>
          </a:prstGeom>
          <a:solidFill>
            <a:schemeClr val="bg1">
              <a:lumMod val="50000"/>
            </a:schemeClr>
          </a:solidFill>
          <a:ln w="12700">
            <a:solidFill>
              <a:schemeClr val="bg1"/>
            </a:solidFill>
          </a:ln>
        </p:spPr>
        <p:txBody>
          <a:bodyPr rtlCol="0">
            <a:normAutofit/>
          </a:bodyPr>
          <a:lstStyle>
            <a:lvl1pPr>
              <a:defRPr lang="en-US" sz="1100">
                <a:solidFill>
                  <a:schemeClr val="bg1">
                    <a:lumMod val="75000"/>
                  </a:schemeClr>
                </a:solidFill>
              </a:defRPr>
            </a:lvl1pPr>
          </a:lstStyle>
          <a:p>
            <a:pPr lvl="0"/>
            <a:endParaRPr lang="en-US" noProof="0"/>
          </a:p>
        </p:txBody>
      </p:sp>
      <p:sp>
        <p:nvSpPr>
          <p:cNvPr id="25" name="Picture Placeholder 2"/>
          <p:cNvSpPr>
            <a:spLocks noGrp="1"/>
          </p:cNvSpPr>
          <p:nvPr>
            <p:ph type="pic" sz="quarter" idx="23"/>
          </p:nvPr>
        </p:nvSpPr>
        <p:spPr>
          <a:xfrm>
            <a:off x="4606377" y="2173507"/>
            <a:ext cx="2061022" cy="2069080"/>
          </a:xfrm>
          <a:prstGeom prst="diamond">
            <a:avLst/>
          </a:prstGeom>
          <a:solidFill>
            <a:schemeClr val="bg1">
              <a:lumMod val="50000"/>
            </a:schemeClr>
          </a:solidFill>
          <a:ln w="12700">
            <a:solidFill>
              <a:schemeClr val="bg1"/>
            </a:solidFill>
          </a:ln>
        </p:spPr>
        <p:txBody>
          <a:bodyPr rtlCol="0">
            <a:normAutofit/>
          </a:bodyPr>
          <a:lstStyle>
            <a:lvl1pPr>
              <a:defRPr lang="en-US" sz="1100">
                <a:solidFill>
                  <a:schemeClr val="bg1">
                    <a:lumMod val="75000"/>
                  </a:schemeClr>
                </a:solidFill>
              </a:defRPr>
            </a:lvl1pPr>
          </a:lstStyle>
          <a:p>
            <a:pPr lvl="0"/>
            <a:endParaRPr lang="en-US" noProof="0"/>
          </a:p>
        </p:txBody>
      </p:sp>
      <p:sp>
        <p:nvSpPr>
          <p:cNvPr id="26" name="Picture Placeholder 2"/>
          <p:cNvSpPr>
            <a:spLocks noGrp="1"/>
          </p:cNvSpPr>
          <p:nvPr>
            <p:ph type="pic" sz="quarter" idx="24"/>
          </p:nvPr>
        </p:nvSpPr>
        <p:spPr>
          <a:xfrm>
            <a:off x="5639660" y="1296991"/>
            <a:ext cx="1734185" cy="1731132"/>
          </a:xfrm>
          <a:prstGeom prst="diamond">
            <a:avLst/>
          </a:prstGeom>
          <a:solidFill>
            <a:schemeClr val="bg1">
              <a:lumMod val="50000"/>
            </a:schemeClr>
          </a:solidFill>
          <a:ln w="12700">
            <a:solidFill>
              <a:schemeClr val="bg1"/>
            </a:solidFill>
          </a:ln>
        </p:spPr>
        <p:txBody>
          <a:bodyPr rtlCol="0">
            <a:normAutofit/>
          </a:bodyPr>
          <a:lstStyle>
            <a:lvl1pPr>
              <a:defRPr lang="en-US" sz="1100">
                <a:solidFill>
                  <a:schemeClr val="bg1">
                    <a:lumMod val="75000"/>
                  </a:schemeClr>
                </a:solidFill>
              </a:defRPr>
            </a:lvl1pPr>
          </a:lstStyle>
          <a:p>
            <a:pPr lvl="0"/>
            <a:endParaRPr lang="en-US" noProof="0"/>
          </a:p>
        </p:txBody>
      </p:sp>
      <p:sp>
        <p:nvSpPr>
          <p:cNvPr id="35" name="Picture Placeholder 2"/>
          <p:cNvSpPr>
            <a:spLocks noGrp="1"/>
          </p:cNvSpPr>
          <p:nvPr>
            <p:ph type="pic" sz="quarter" idx="25"/>
          </p:nvPr>
        </p:nvSpPr>
        <p:spPr>
          <a:xfrm>
            <a:off x="4530366" y="3935554"/>
            <a:ext cx="1569532" cy="1575668"/>
          </a:xfrm>
          <a:prstGeom prst="diamond">
            <a:avLst/>
          </a:prstGeom>
          <a:solidFill>
            <a:schemeClr val="bg1">
              <a:lumMod val="50000"/>
            </a:schemeClr>
          </a:solidFill>
          <a:ln w="12700">
            <a:solidFill>
              <a:schemeClr val="bg1"/>
            </a:solidFill>
          </a:ln>
        </p:spPr>
        <p:txBody>
          <a:bodyPr rtlCol="0">
            <a:normAutofit/>
          </a:bodyPr>
          <a:lstStyle>
            <a:lvl1pPr>
              <a:defRPr lang="en-US" sz="1100">
                <a:solidFill>
                  <a:schemeClr val="bg1">
                    <a:lumMod val="75000"/>
                  </a:schemeClr>
                </a:solidFill>
              </a:defRPr>
            </a:lvl1pPr>
          </a:lstStyle>
          <a:p>
            <a:pPr lvl="0"/>
            <a:endParaRPr lang="en-US" noProof="0"/>
          </a:p>
        </p:txBody>
      </p:sp>
      <p:sp>
        <p:nvSpPr>
          <p:cNvPr id="36" name="Picture Placeholder 2"/>
          <p:cNvSpPr>
            <a:spLocks noGrp="1"/>
          </p:cNvSpPr>
          <p:nvPr>
            <p:ph type="pic" sz="quarter" idx="26"/>
          </p:nvPr>
        </p:nvSpPr>
        <p:spPr>
          <a:xfrm>
            <a:off x="869485" y="2699418"/>
            <a:ext cx="1551630" cy="1551630"/>
          </a:xfrm>
          <a:prstGeom prst="diamond">
            <a:avLst/>
          </a:prstGeom>
          <a:solidFill>
            <a:schemeClr val="bg1">
              <a:lumMod val="50000"/>
            </a:schemeClr>
          </a:solidFill>
          <a:ln w="12700">
            <a:solidFill>
              <a:schemeClr val="bg1"/>
            </a:solidFill>
          </a:ln>
        </p:spPr>
        <p:txBody>
          <a:bodyPr rtlCol="0">
            <a:normAutofit/>
          </a:bodyPr>
          <a:lstStyle>
            <a:lvl1pPr>
              <a:defRPr lang="en-US" sz="1100">
                <a:solidFill>
                  <a:schemeClr val="bg1">
                    <a:lumMod val="75000"/>
                  </a:schemeClr>
                </a:solidFill>
              </a:defRPr>
            </a:lvl1pPr>
          </a:lstStyle>
          <a:p>
            <a:pPr lvl="0"/>
            <a:endParaRPr lang="en-US" noProof="0"/>
          </a:p>
        </p:txBody>
      </p:sp>
      <p:sp>
        <p:nvSpPr>
          <p:cNvPr id="37" name="Picture Placeholder 2"/>
          <p:cNvSpPr>
            <a:spLocks noGrp="1"/>
          </p:cNvSpPr>
          <p:nvPr>
            <p:ph type="pic" sz="quarter" idx="27"/>
          </p:nvPr>
        </p:nvSpPr>
        <p:spPr>
          <a:xfrm>
            <a:off x="1435904" y="3468694"/>
            <a:ext cx="1952067" cy="1952067"/>
          </a:xfrm>
          <a:prstGeom prst="diamond">
            <a:avLst/>
          </a:prstGeom>
          <a:solidFill>
            <a:schemeClr val="bg1">
              <a:lumMod val="50000"/>
            </a:schemeClr>
          </a:solidFill>
          <a:ln w="12700">
            <a:solidFill>
              <a:schemeClr val="bg1"/>
            </a:solidFill>
          </a:ln>
        </p:spPr>
        <p:txBody>
          <a:bodyPr rtlCol="0">
            <a:normAutofit/>
          </a:bodyPr>
          <a:lstStyle>
            <a:lvl1pPr>
              <a:defRPr lang="en-US" sz="1100">
                <a:solidFill>
                  <a:schemeClr val="bg1">
                    <a:lumMod val="75000"/>
                  </a:schemeClr>
                </a:solidFill>
              </a:defRPr>
            </a:lvl1pPr>
          </a:lstStyle>
          <a:p>
            <a:pPr lvl="0"/>
            <a:endParaRPr lang="en-US" noProof="0"/>
          </a:p>
        </p:txBody>
      </p:sp>
      <p:sp>
        <p:nvSpPr>
          <p:cNvPr id="11" name="Slide Number Placeholder 3"/>
          <p:cNvSpPr>
            <a:spLocks noGrp="1"/>
          </p:cNvSpPr>
          <p:nvPr>
            <p:ph type="sldNum" sz="quarter" idx="28"/>
          </p:nvPr>
        </p:nvSpPr>
        <p:spPr>
          <a:xfrm>
            <a:off x="11585575" y="6499225"/>
            <a:ext cx="606425" cy="346075"/>
          </a:xfrm>
        </p:spPr>
        <p:txBody>
          <a:bodyPr/>
          <a:lstStyle>
            <a:lvl1pPr>
              <a:defRPr sz="1000">
                <a:solidFill>
                  <a:srgbClr val="D9D9D9"/>
                </a:solidFill>
              </a:defRPr>
            </a:lvl1pPr>
          </a:lstStyle>
          <a:p>
            <a:pPr>
              <a:defRPr/>
            </a:pPr>
            <a:fld id="{1A6C4FAF-50CD-4B11-81ED-D61E163FAF9E}" type="slidenum">
              <a:rPr lang="en-US" altLang="zh-CN"/>
              <a:pPr>
                <a:defRPr/>
              </a:pPr>
              <a:t>‹#›</a:t>
            </a:fld>
            <a:endParaRPr lang="en-US" altLang="zh-CN"/>
          </a:p>
        </p:txBody>
      </p:sp>
    </p:spTree>
    <p:extLst>
      <p:ext uri="{BB962C8B-B14F-4D97-AF65-F5344CB8AC3E}">
        <p14:creationId xmlns:p14="http://schemas.microsoft.com/office/powerpoint/2010/main" val="39978722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3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0"/>
            <a:ext cx="12192000" cy="6845300"/>
          </a:xfrm>
          <a:solidFill>
            <a:schemeClr val="bg1">
              <a:lumMod val="50000"/>
              <a:alpha val="6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Picture Placeholder 2"/>
          <p:cNvSpPr>
            <a:spLocks noGrp="1"/>
          </p:cNvSpPr>
          <p:nvPr>
            <p:ph type="pic" sz="quarter" idx="14"/>
          </p:nvPr>
        </p:nvSpPr>
        <p:spPr>
          <a:xfrm>
            <a:off x="1683026" y="2812795"/>
            <a:ext cx="1712054" cy="1712468"/>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10" name="Picture Placeholder 2"/>
          <p:cNvSpPr>
            <a:spLocks noGrp="1"/>
          </p:cNvSpPr>
          <p:nvPr>
            <p:ph type="pic" sz="quarter" idx="15"/>
          </p:nvPr>
        </p:nvSpPr>
        <p:spPr>
          <a:xfrm>
            <a:off x="3883431" y="2812795"/>
            <a:ext cx="1712054" cy="1712468"/>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11" name="Picture Placeholder 2"/>
          <p:cNvSpPr>
            <a:spLocks noGrp="1"/>
          </p:cNvSpPr>
          <p:nvPr>
            <p:ph type="pic" sz="quarter" idx="16"/>
          </p:nvPr>
        </p:nvSpPr>
        <p:spPr>
          <a:xfrm>
            <a:off x="5958413" y="2812795"/>
            <a:ext cx="1712054" cy="1712468"/>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12" name="Picture Placeholder 2"/>
          <p:cNvSpPr>
            <a:spLocks noGrp="1"/>
          </p:cNvSpPr>
          <p:nvPr>
            <p:ph type="pic" sz="quarter" idx="17"/>
          </p:nvPr>
        </p:nvSpPr>
        <p:spPr>
          <a:xfrm>
            <a:off x="8033395" y="2812795"/>
            <a:ext cx="1712054" cy="1712468"/>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7" name="Slide Number Placeholder 3"/>
          <p:cNvSpPr>
            <a:spLocks noGrp="1"/>
          </p:cNvSpPr>
          <p:nvPr>
            <p:ph type="sldNum" sz="quarter" idx="18"/>
          </p:nvPr>
        </p:nvSpPr>
        <p:spPr>
          <a:xfrm>
            <a:off x="11585575" y="6499225"/>
            <a:ext cx="606425" cy="346075"/>
          </a:xfrm>
        </p:spPr>
        <p:txBody>
          <a:bodyPr/>
          <a:lstStyle>
            <a:lvl1pPr>
              <a:defRPr sz="1000">
                <a:solidFill>
                  <a:srgbClr val="D9D9D9"/>
                </a:solidFill>
              </a:defRPr>
            </a:lvl1pPr>
          </a:lstStyle>
          <a:p>
            <a:pPr>
              <a:defRPr/>
            </a:pPr>
            <a:fld id="{041712F7-F620-4AAE-AB6A-82F2BF1FC260}" type="slidenum">
              <a:rPr lang="en-US" altLang="zh-CN"/>
              <a:pPr>
                <a:defRPr/>
              </a:pPr>
              <a:t>‹#›</a:t>
            </a:fld>
            <a:endParaRPr lang="en-US" altLang="zh-CN"/>
          </a:p>
        </p:txBody>
      </p:sp>
    </p:spTree>
    <p:extLst>
      <p:ext uri="{BB962C8B-B14F-4D97-AF65-F5344CB8AC3E}">
        <p14:creationId xmlns:p14="http://schemas.microsoft.com/office/powerpoint/2010/main" val="389205982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8_Blank">
    <p:spTree>
      <p:nvGrpSpPr>
        <p:cNvPr id="1" name=""/>
        <p:cNvGrpSpPr/>
        <p:nvPr/>
      </p:nvGrpSpPr>
      <p:grpSpPr>
        <a:xfrm>
          <a:off x="0" y="0"/>
          <a:ext cx="0" cy="0"/>
          <a:chOff x="0" y="0"/>
          <a:chExt cx="0" cy="0"/>
        </a:xfrm>
      </p:grpSpPr>
      <p:sp>
        <p:nvSpPr>
          <p:cNvPr id="31" name="Picture Placeholder 2"/>
          <p:cNvSpPr>
            <a:spLocks noGrp="1"/>
          </p:cNvSpPr>
          <p:nvPr>
            <p:ph type="pic" sz="quarter" idx="17"/>
          </p:nvPr>
        </p:nvSpPr>
        <p:spPr>
          <a:xfrm>
            <a:off x="3609226" y="3741341"/>
            <a:ext cx="1336275" cy="1336600"/>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32" name="Picture Placeholder 2"/>
          <p:cNvSpPr>
            <a:spLocks noGrp="1"/>
          </p:cNvSpPr>
          <p:nvPr>
            <p:ph type="pic" sz="quarter" idx="18"/>
          </p:nvPr>
        </p:nvSpPr>
        <p:spPr>
          <a:xfrm>
            <a:off x="5302343" y="3741341"/>
            <a:ext cx="1336275" cy="1336600"/>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33" name="Picture Placeholder 2"/>
          <p:cNvSpPr>
            <a:spLocks noGrp="1"/>
          </p:cNvSpPr>
          <p:nvPr>
            <p:ph type="pic" sz="quarter" idx="19"/>
          </p:nvPr>
        </p:nvSpPr>
        <p:spPr>
          <a:xfrm>
            <a:off x="7079350" y="3741341"/>
            <a:ext cx="1336275" cy="1336600"/>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3" name="Picture Placeholder 2"/>
          <p:cNvSpPr>
            <a:spLocks noGrp="1"/>
          </p:cNvSpPr>
          <p:nvPr>
            <p:ph type="pic" sz="quarter" idx="14"/>
          </p:nvPr>
        </p:nvSpPr>
        <p:spPr>
          <a:xfrm>
            <a:off x="3609226" y="1931451"/>
            <a:ext cx="1336275" cy="1336600"/>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19" name="Picture Placeholder 2"/>
          <p:cNvSpPr>
            <a:spLocks noGrp="1"/>
          </p:cNvSpPr>
          <p:nvPr>
            <p:ph type="pic" sz="quarter" idx="15"/>
          </p:nvPr>
        </p:nvSpPr>
        <p:spPr>
          <a:xfrm>
            <a:off x="5302343" y="1931451"/>
            <a:ext cx="1336275" cy="1336600"/>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20" name="Picture Placeholder 2"/>
          <p:cNvSpPr>
            <a:spLocks noGrp="1"/>
          </p:cNvSpPr>
          <p:nvPr>
            <p:ph type="pic" sz="quarter" idx="16"/>
          </p:nvPr>
        </p:nvSpPr>
        <p:spPr>
          <a:xfrm>
            <a:off x="7079350" y="1931451"/>
            <a:ext cx="1336275" cy="1336600"/>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8" name="Slide Number Placeholder 3"/>
          <p:cNvSpPr>
            <a:spLocks noGrp="1"/>
          </p:cNvSpPr>
          <p:nvPr>
            <p:ph type="sldNum" sz="quarter" idx="20"/>
          </p:nvPr>
        </p:nvSpPr>
        <p:spPr>
          <a:xfrm>
            <a:off x="11585575" y="6499225"/>
            <a:ext cx="606425" cy="346075"/>
          </a:xfrm>
        </p:spPr>
        <p:txBody>
          <a:bodyPr/>
          <a:lstStyle>
            <a:lvl1pPr>
              <a:defRPr sz="1000">
                <a:solidFill>
                  <a:srgbClr val="D9D9D9"/>
                </a:solidFill>
              </a:defRPr>
            </a:lvl1pPr>
          </a:lstStyle>
          <a:p>
            <a:pPr>
              <a:defRPr/>
            </a:pPr>
            <a:fld id="{DC59C4A9-9139-45F4-99B8-AB1EB38FED46}" type="slidenum">
              <a:rPr lang="en-US" altLang="zh-CN"/>
              <a:pPr>
                <a:defRPr/>
              </a:pPr>
              <a:t>‹#›</a:t>
            </a:fld>
            <a:endParaRPr lang="en-US" altLang="zh-CN"/>
          </a:p>
        </p:txBody>
      </p:sp>
    </p:spTree>
    <p:extLst>
      <p:ext uri="{BB962C8B-B14F-4D97-AF65-F5344CB8AC3E}">
        <p14:creationId xmlns:p14="http://schemas.microsoft.com/office/powerpoint/2010/main" val="96820885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0_Blank">
    <p:spTree>
      <p:nvGrpSpPr>
        <p:cNvPr id="1" name=""/>
        <p:cNvGrpSpPr/>
        <p:nvPr/>
      </p:nvGrpSpPr>
      <p:grpSpPr>
        <a:xfrm>
          <a:off x="0" y="0"/>
          <a:ext cx="0" cy="0"/>
          <a:chOff x="0" y="0"/>
          <a:chExt cx="0" cy="0"/>
        </a:xfrm>
      </p:grpSpPr>
      <p:sp>
        <p:nvSpPr>
          <p:cNvPr id="10" name="Picture Placeholder 17"/>
          <p:cNvSpPr>
            <a:spLocks noGrp="1"/>
          </p:cNvSpPr>
          <p:nvPr>
            <p:ph type="pic" sz="quarter" idx="15"/>
          </p:nvPr>
        </p:nvSpPr>
        <p:spPr>
          <a:xfrm rot="5400000" flipH="1">
            <a:off x="-487094" y="2737316"/>
            <a:ext cx="2996251" cy="2022066"/>
          </a:xfrm>
          <a:prstGeom prst="trapezoid">
            <a:avLst>
              <a:gd name="adj" fmla="val 9926"/>
            </a:avLst>
          </a:prstGeom>
          <a:solidFill>
            <a:schemeClr val="bg1">
              <a:lumMod val="50000"/>
            </a:schemeClr>
          </a:solidFill>
        </p:spPr>
        <p:txBody>
          <a:bodyPr rtlCol="0">
            <a:normAutofit/>
          </a:bodyPr>
          <a:lstStyle>
            <a:lvl1pPr marL="0" indent="0" algn="ctr">
              <a:buNone/>
              <a:defRPr sz="2000">
                <a:solidFill>
                  <a:schemeClr val="bg1">
                    <a:lumMod val="75000"/>
                  </a:schemeClr>
                </a:solidFill>
                <a:latin typeface="+mj-lt"/>
              </a:defRPr>
            </a:lvl1pPr>
          </a:lstStyle>
          <a:p>
            <a:pPr lvl="0"/>
            <a:endParaRPr lang="en-US" noProof="0"/>
          </a:p>
        </p:txBody>
      </p:sp>
      <p:sp>
        <p:nvSpPr>
          <p:cNvPr id="11" name="Picture Placeholder 17"/>
          <p:cNvSpPr>
            <a:spLocks noGrp="1"/>
          </p:cNvSpPr>
          <p:nvPr>
            <p:ph type="pic" sz="quarter" idx="16"/>
          </p:nvPr>
        </p:nvSpPr>
        <p:spPr>
          <a:xfrm rot="16200000">
            <a:off x="9682843" y="2737317"/>
            <a:ext cx="2996251" cy="2022066"/>
          </a:xfrm>
          <a:prstGeom prst="trapezoid">
            <a:avLst>
              <a:gd name="adj" fmla="val 9926"/>
            </a:avLst>
          </a:prstGeom>
          <a:solidFill>
            <a:schemeClr val="bg1">
              <a:lumMod val="50000"/>
            </a:schemeClr>
          </a:solidFill>
        </p:spPr>
        <p:txBody>
          <a:bodyPr rtlCol="0">
            <a:normAutofit/>
          </a:bodyPr>
          <a:lstStyle>
            <a:lvl1pPr marL="0" indent="0" algn="ctr">
              <a:buNone/>
              <a:defRPr sz="2000">
                <a:solidFill>
                  <a:schemeClr val="bg1">
                    <a:lumMod val="75000"/>
                  </a:schemeClr>
                </a:solidFill>
                <a:latin typeface="+mj-lt"/>
              </a:defRPr>
            </a:lvl1pPr>
          </a:lstStyle>
          <a:p>
            <a:pPr lvl="0"/>
            <a:endParaRPr lang="en-US" noProof="0"/>
          </a:p>
        </p:txBody>
      </p:sp>
      <p:sp>
        <p:nvSpPr>
          <p:cNvPr id="9" name="Picture Placeholder 17"/>
          <p:cNvSpPr>
            <a:spLocks noGrp="1"/>
          </p:cNvSpPr>
          <p:nvPr>
            <p:ph type="pic" sz="quarter" idx="14"/>
          </p:nvPr>
        </p:nvSpPr>
        <p:spPr>
          <a:xfrm>
            <a:off x="8096895" y="2468524"/>
            <a:ext cx="2073041" cy="2559648"/>
          </a:xfrm>
          <a:solidFill>
            <a:schemeClr val="bg1">
              <a:lumMod val="50000"/>
            </a:schemeClr>
          </a:solidFill>
        </p:spPr>
        <p:txBody>
          <a:bodyPr rtlCol="0">
            <a:normAutofit/>
          </a:bodyPr>
          <a:lstStyle>
            <a:lvl1pPr marL="0" indent="0" algn="ctr">
              <a:buNone/>
              <a:defRPr sz="2000">
                <a:solidFill>
                  <a:schemeClr val="bg1">
                    <a:lumMod val="75000"/>
                  </a:schemeClr>
                </a:solidFill>
                <a:latin typeface="+mj-lt"/>
              </a:defRPr>
            </a:lvl1pPr>
          </a:lstStyle>
          <a:p>
            <a:pPr lvl="0"/>
            <a:endParaRPr lang="en-US" noProof="0"/>
          </a:p>
        </p:txBody>
      </p:sp>
      <p:sp>
        <p:nvSpPr>
          <p:cNvPr id="18" name="Picture Placeholder 17"/>
          <p:cNvSpPr>
            <a:spLocks noGrp="1"/>
          </p:cNvSpPr>
          <p:nvPr>
            <p:ph type="pic" sz="quarter" idx="13"/>
          </p:nvPr>
        </p:nvSpPr>
        <p:spPr>
          <a:xfrm>
            <a:off x="2022066" y="2468524"/>
            <a:ext cx="2073041" cy="2559648"/>
          </a:xfrm>
          <a:solidFill>
            <a:schemeClr val="bg1">
              <a:lumMod val="50000"/>
            </a:schemeClr>
          </a:solidFill>
        </p:spPr>
        <p:txBody>
          <a:bodyPr rtlCol="0">
            <a:normAutofit/>
          </a:bodyPr>
          <a:lstStyle>
            <a:lvl1pPr marL="0" indent="0" algn="ctr">
              <a:buNone/>
              <a:defRPr sz="2000">
                <a:solidFill>
                  <a:schemeClr val="bg1">
                    <a:lumMod val="75000"/>
                  </a:schemeClr>
                </a:solidFill>
                <a:latin typeface="+mj-lt"/>
              </a:defRPr>
            </a:lvl1pPr>
          </a:lstStyle>
          <a:p>
            <a:pPr lvl="0"/>
            <a:endParaRPr lang="en-US" noProof="0"/>
          </a:p>
        </p:txBody>
      </p:sp>
      <p:sp>
        <p:nvSpPr>
          <p:cNvPr id="6" name="Slide Number Placeholder 3"/>
          <p:cNvSpPr>
            <a:spLocks noGrp="1"/>
          </p:cNvSpPr>
          <p:nvPr>
            <p:ph type="sldNum" sz="quarter" idx="17"/>
          </p:nvPr>
        </p:nvSpPr>
        <p:spPr>
          <a:xfrm>
            <a:off x="11585575" y="6499225"/>
            <a:ext cx="606425" cy="346075"/>
          </a:xfrm>
        </p:spPr>
        <p:txBody>
          <a:bodyPr/>
          <a:lstStyle>
            <a:lvl1pPr>
              <a:defRPr sz="1000">
                <a:solidFill>
                  <a:srgbClr val="D9D9D9"/>
                </a:solidFill>
              </a:defRPr>
            </a:lvl1pPr>
          </a:lstStyle>
          <a:p>
            <a:pPr>
              <a:defRPr/>
            </a:pPr>
            <a:fld id="{DA78E371-083B-4F58-8A9E-0914F983B583}" type="slidenum">
              <a:rPr lang="en-US" altLang="zh-CN"/>
              <a:pPr>
                <a:defRPr/>
              </a:pPr>
              <a:t>‹#›</a:t>
            </a:fld>
            <a:endParaRPr lang="en-US" altLang="zh-CN"/>
          </a:p>
        </p:txBody>
      </p:sp>
    </p:spTree>
    <p:extLst>
      <p:ext uri="{BB962C8B-B14F-4D97-AF65-F5344CB8AC3E}">
        <p14:creationId xmlns:p14="http://schemas.microsoft.com/office/powerpoint/2010/main" val="8363542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endParaRPr lang="zh-CN"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44322DA7-CAA5-4E5E-8C79-226CC9964F8B}" type="slidenum">
              <a:rPr lang="en-US" altLang="zh-CN"/>
              <a:pPr>
                <a:defRPr/>
              </a:pPr>
              <a:t>‹#›</a:t>
            </a:fld>
            <a:endParaRPr lang="en-US" altLang="zh-CN"/>
          </a:p>
        </p:txBody>
      </p:sp>
    </p:spTree>
    <p:extLst>
      <p:ext uri="{BB962C8B-B14F-4D97-AF65-F5344CB8AC3E}">
        <p14:creationId xmlns:p14="http://schemas.microsoft.com/office/powerpoint/2010/main" val="281998725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2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468318" y="0"/>
            <a:ext cx="4572001" cy="6858000"/>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57566B03-AD66-4FE0-940C-46BE183817A0}" type="slidenum">
              <a:rPr lang="en-US" altLang="zh-CN"/>
              <a:pPr>
                <a:defRPr/>
              </a:pPr>
              <a:t>‹#›</a:t>
            </a:fld>
            <a:endParaRPr lang="en-US" altLang="zh-CN"/>
          </a:p>
        </p:txBody>
      </p:sp>
    </p:spTree>
    <p:extLst>
      <p:ext uri="{BB962C8B-B14F-4D97-AF65-F5344CB8AC3E}">
        <p14:creationId xmlns:p14="http://schemas.microsoft.com/office/powerpoint/2010/main" val="35304061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6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0"/>
            <a:ext cx="12192000" cy="6845300"/>
          </a:xfrm>
          <a:solidFill>
            <a:schemeClr val="bg1">
              <a:lumMod val="50000"/>
              <a:alpha val="6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Picture Placeholder 2"/>
          <p:cNvSpPr>
            <a:spLocks noGrp="1"/>
          </p:cNvSpPr>
          <p:nvPr>
            <p:ph type="pic" sz="quarter" idx="14"/>
          </p:nvPr>
        </p:nvSpPr>
        <p:spPr>
          <a:xfrm>
            <a:off x="1806826" y="1913642"/>
            <a:ext cx="3374774" cy="3374774"/>
          </a:xfrm>
          <a:prstGeom prst="ellipse">
            <a:avLst/>
          </a:prstGeom>
          <a:solidFill>
            <a:schemeClr val="bg1">
              <a:lumMod val="85000"/>
            </a:schemeClr>
          </a:solidFill>
        </p:spPr>
        <p:txBody>
          <a:bodyPr rtlCol="0">
            <a:normAutofit/>
          </a:body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3AB6F283-BE99-4843-A43D-E1A34138C9C0}" type="slidenum">
              <a:rPr lang="en-US" altLang="zh-CN"/>
              <a:pPr>
                <a:defRPr/>
              </a:pPr>
              <a:t>‹#›</a:t>
            </a:fld>
            <a:endParaRPr lang="en-US" altLang="zh-CN"/>
          </a:p>
        </p:txBody>
      </p:sp>
    </p:spTree>
    <p:extLst>
      <p:ext uri="{BB962C8B-B14F-4D97-AF65-F5344CB8AC3E}">
        <p14:creationId xmlns:p14="http://schemas.microsoft.com/office/powerpoint/2010/main" val="28701392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7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0"/>
            <a:ext cx="12192000" cy="5094514"/>
          </a:xfrm>
          <a:solidFill>
            <a:schemeClr val="bg1">
              <a:lumMod val="50000"/>
              <a:alpha val="6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68178EBA-3C6A-4FEB-AC4C-26F504B2B299}" type="slidenum">
              <a:rPr lang="en-US" altLang="zh-CN"/>
              <a:pPr>
                <a:defRPr/>
              </a:pPr>
              <a:t>‹#›</a:t>
            </a:fld>
            <a:endParaRPr lang="en-US" altLang="zh-CN"/>
          </a:p>
        </p:txBody>
      </p:sp>
    </p:spTree>
    <p:extLst>
      <p:ext uri="{BB962C8B-B14F-4D97-AF65-F5344CB8AC3E}">
        <p14:creationId xmlns:p14="http://schemas.microsoft.com/office/powerpoint/2010/main" val="13804194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7_Blank">
    <p:spTree>
      <p:nvGrpSpPr>
        <p:cNvPr id="1" name=""/>
        <p:cNvGrpSpPr/>
        <p:nvPr/>
      </p:nvGrpSpPr>
      <p:grpSpPr>
        <a:xfrm>
          <a:off x="0" y="0"/>
          <a:ext cx="0" cy="0"/>
          <a:chOff x="0" y="0"/>
          <a:chExt cx="0" cy="0"/>
        </a:xfrm>
      </p:grpSpPr>
      <p:sp>
        <p:nvSpPr>
          <p:cNvPr id="3" name="Picture Placeholder 2"/>
          <p:cNvSpPr>
            <a:spLocks noGrp="1"/>
          </p:cNvSpPr>
          <p:nvPr>
            <p:ph type="pic" sz="quarter" idx="14"/>
          </p:nvPr>
        </p:nvSpPr>
        <p:spPr>
          <a:xfrm>
            <a:off x="4234860" y="1491374"/>
            <a:ext cx="945354" cy="945354"/>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49" name="Picture Placeholder 2"/>
          <p:cNvSpPr>
            <a:spLocks noGrp="1"/>
          </p:cNvSpPr>
          <p:nvPr>
            <p:ph type="pic" sz="quarter" idx="15"/>
          </p:nvPr>
        </p:nvSpPr>
        <p:spPr>
          <a:xfrm>
            <a:off x="5557835" y="3343112"/>
            <a:ext cx="1328740" cy="1328740"/>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50" name="Picture Placeholder 2"/>
          <p:cNvSpPr>
            <a:spLocks noGrp="1"/>
          </p:cNvSpPr>
          <p:nvPr>
            <p:ph type="pic" sz="quarter" idx="16"/>
          </p:nvPr>
        </p:nvSpPr>
        <p:spPr>
          <a:xfrm>
            <a:off x="4297601" y="2860041"/>
            <a:ext cx="1062432" cy="1062430"/>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51" name="Picture Placeholder 2"/>
          <p:cNvSpPr>
            <a:spLocks noGrp="1"/>
          </p:cNvSpPr>
          <p:nvPr>
            <p:ph type="pic" sz="quarter" idx="17"/>
          </p:nvPr>
        </p:nvSpPr>
        <p:spPr>
          <a:xfrm>
            <a:off x="3442774" y="3875641"/>
            <a:ext cx="836136" cy="836134"/>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52" name="Picture Placeholder 2"/>
          <p:cNvSpPr>
            <a:spLocks noGrp="1"/>
          </p:cNvSpPr>
          <p:nvPr>
            <p:ph type="pic" sz="quarter" idx="18"/>
          </p:nvPr>
        </p:nvSpPr>
        <p:spPr>
          <a:xfrm>
            <a:off x="4531423" y="4717977"/>
            <a:ext cx="1067090" cy="1067088"/>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54" name="Picture Placeholder 2"/>
          <p:cNvSpPr>
            <a:spLocks noGrp="1"/>
          </p:cNvSpPr>
          <p:nvPr>
            <p:ph type="pic" sz="quarter" idx="19"/>
          </p:nvPr>
        </p:nvSpPr>
        <p:spPr>
          <a:xfrm>
            <a:off x="6370322" y="4936331"/>
            <a:ext cx="930114" cy="930112"/>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55" name="Picture Placeholder 2"/>
          <p:cNvSpPr>
            <a:spLocks noGrp="1"/>
          </p:cNvSpPr>
          <p:nvPr>
            <p:ph type="pic" sz="quarter" idx="20"/>
          </p:nvPr>
        </p:nvSpPr>
        <p:spPr>
          <a:xfrm>
            <a:off x="7697437" y="4996738"/>
            <a:ext cx="930114" cy="930112"/>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56" name="Picture Placeholder 2"/>
          <p:cNvSpPr>
            <a:spLocks noGrp="1"/>
          </p:cNvSpPr>
          <p:nvPr>
            <p:ph type="pic" sz="quarter" idx="21"/>
          </p:nvPr>
        </p:nvSpPr>
        <p:spPr>
          <a:xfrm>
            <a:off x="7469350" y="3782217"/>
            <a:ext cx="930114" cy="930112"/>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57" name="Picture Placeholder 2"/>
          <p:cNvSpPr>
            <a:spLocks noGrp="1"/>
          </p:cNvSpPr>
          <p:nvPr>
            <p:ph type="pic" sz="quarter" idx="22"/>
          </p:nvPr>
        </p:nvSpPr>
        <p:spPr>
          <a:xfrm>
            <a:off x="7814549" y="2563892"/>
            <a:ext cx="930114" cy="930112"/>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58" name="Picture Placeholder 2"/>
          <p:cNvSpPr>
            <a:spLocks noGrp="1"/>
          </p:cNvSpPr>
          <p:nvPr>
            <p:ph type="pic" sz="quarter" idx="23"/>
          </p:nvPr>
        </p:nvSpPr>
        <p:spPr>
          <a:xfrm>
            <a:off x="6947297" y="1559006"/>
            <a:ext cx="930114" cy="930112"/>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59" name="Picture Placeholder 2"/>
          <p:cNvSpPr>
            <a:spLocks noGrp="1"/>
          </p:cNvSpPr>
          <p:nvPr>
            <p:ph type="pic" sz="quarter" idx="24"/>
          </p:nvPr>
        </p:nvSpPr>
        <p:spPr>
          <a:xfrm>
            <a:off x="5627533" y="1891820"/>
            <a:ext cx="930114" cy="930112"/>
          </a:xfrm>
          <a:prstGeom prst="ellipse">
            <a:avLst/>
          </a:prstGeom>
          <a:solidFill>
            <a:schemeClr val="bg1">
              <a:lumMod val="85000"/>
            </a:schemeClr>
          </a:solidFill>
        </p:spPr>
        <p:txBody>
          <a:bodyPr rtlCol="0">
            <a:normAutofit/>
          </a:bodyPr>
          <a:lstStyle>
            <a:lvl1pPr marL="0" indent="0" algn="ctr">
              <a:buNone/>
              <a:defRPr sz="1100"/>
            </a:lvl1pPr>
          </a:lstStyle>
          <a:p>
            <a:pPr lvl="0"/>
            <a:endParaRPr lang="en-US" noProof="0" dirty="0"/>
          </a:p>
        </p:txBody>
      </p:sp>
      <p:sp>
        <p:nvSpPr>
          <p:cNvPr id="13" name="Slide Number Placeholder 3"/>
          <p:cNvSpPr>
            <a:spLocks noGrp="1"/>
          </p:cNvSpPr>
          <p:nvPr>
            <p:ph type="sldNum" sz="quarter" idx="25"/>
          </p:nvPr>
        </p:nvSpPr>
        <p:spPr>
          <a:xfrm>
            <a:off x="11585575" y="6499225"/>
            <a:ext cx="606425" cy="346075"/>
          </a:xfrm>
        </p:spPr>
        <p:txBody>
          <a:bodyPr/>
          <a:lstStyle>
            <a:lvl1pPr>
              <a:defRPr sz="1000">
                <a:solidFill>
                  <a:srgbClr val="D9D9D9"/>
                </a:solidFill>
              </a:defRPr>
            </a:lvl1pPr>
          </a:lstStyle>
          <a:p>
            <a:pPr>
              <a:defRPr/>
            </a:pPr>
            <a:fld id="{17DE2EF9-CB4E-4F59-A5E1-C7F4D294FD4A}" type="slidenum">
              <a:rPr lang="en-US" altLang="zh-CN"/>
              <a:pPr>
                <a:defRPr/>
              </a:pPr>
              <a:t>‹#›</a:t>
            </a:fld>
            <a:endParaRPr lang="en-US" altLang="zh-CN"/>
          </a:p>
        </p:txBody>
      </p:sp>
    </p:spTree>
    <p:extLst>
      <p:ext uri="{BB962C8B-B14F-4D97-AF65-F5344CB8AC3E}">
        <p14:creationId xmlns:p14="http://schemas.microsoft.com/office/powerpoint/2010/main" val="322951183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8_Blank">
    <p:spTree>
      <p:nvGrpSpPr>
        <p:cNvPr id="1" name=""/>
        <p:cNvGrpSpPr/>
        <p:nvPr/>
      </p:nvGrpSpPr>
      <p:grpSpPr>
        <a:xfrm>
          <a:off x="0" y="0"/>
          <a:ext cx="0" cy="0"/>
          <a:chOff x="0" y="0"/>
          <a:chExt cx="0" cy="0"/>
        </a:xfrm>
      </p:grpSpPr>
      <p:sp>
        <p:nvSpPr>
          <p:cNvPr id="38" name="Picture Placeholder 2"/>
          <p:cNvSpPr>
            <a:spLocks noGrp="1"/>
          </p:cNvSpPr>
          <p:nvPr>
            <p:ph type="pic" sz="quarter" idx="15"/>
          </p:nvPr>
        </p:nvSpPr>
        <p:spPr>
          <a:xfrm>
            <a:off x="3173867" y="1367067"/>
            <a:ext cx="1157426" cy="1234280"/>
          </a:xfrm>
          <a:solidFill>
            <a:schemeClr val="bg1">
              <a:lumMod val="75000"/>
            </a:schemeClr>
          </a:solidFill>
        </p:spPr>
        <p:txBody>
          <a:bodyPr rtlCol="0">
            <a:normAutofit/>
          </a:bodyPr>
          <a:lstStyle>
            <a:lvl1pPr marL="0" indent="0" algn="ctr">
              <a:buNone/>
              <a:defRPr sz="800"/>
            </a:lvl1pPr>
          </a:lstStyle>
          <a:p>
            <a:pPr lvl="0"/>
            <a:endParaRPr lang="en-US" noProof="0"/>
          </a:p>
        </p:txBody>
      </p:sp>
      <p:sp>
        <p:nvSpPr>
          <p:cNvPr id="3" name="Picture Placeholder 2"/>
          <p:cNvSpPr>
            <a:spLocks noGrp="1"/>
          </p:cNvSpPr>
          <p:nvPr>
            <p:ph type="pic" sz="quarter" idx="14"/>
          </p:nvPr>
        </p:nvSpPr>
        <p:spPr>
          <a:xfrm>
            <a:off x="2568927" y="1622861"/>
            <a:ext cx="705580" cy="733637"/>
          </a:xfrm>
          <a:solidFill>
            <a:schemeClr val="bg1">
              <a:lumMod val="85000"/>
            </a:schemeClr>
          </a:solidFill>
        </p:spPr>
        <p:txBody>
          <a:bodyPr rtlCol="0">
            <a:normAutofit/>
          </a:bodyPr>
          <a:lstStyle>
            <a:lvl1pPr marL="0" indent="0" algn="ctr">
              <a:buNone/>
              <a:defRPr sz="800"/>
            </a:lvl1pPr>
          </a:lstStyle>
          <a:p>
            <a:pPr lvl="0"/>
            <a:endParaRPr lang="en-US" noProof="0" dirty="0"/>
          </a:p>
        </p:txBody>
      </p:sp>
      <p:sp>
        <p:nvSpPr>
          <p:cNvPr id="40" name="Picture Placeholder 2"/>
          <p:cNvSpPr>
            <a:spLocks noGrp="1"/>
          </p:cNvSpPr>
          <p:nvPr>
            <p:ph type="pic" sz="quarter" idx="17"/>
          </p:nvPr>
        </p:nvSpPr>
        <p:spPr>
          <a:xfrm>
            <a:off x="4789489" y="1164924"/>
            <a:ext cx="1233496" cy="1288536"/>
          </a:xfrm>
          <a:solidFill>
            <a:schemeClr val="bg1">
              <a:lumMod val="75000"/>
            </a:schemeClr>
          </a:solidFill>
        </p:spPr>
        <p:txBody>
          <a:bodyPr rtlCol="0">
            <a:normAutofit/>
          </a:bodyPr>
          <a:lstStyle>
            <a:lvl1pPr marL="0" indent="0" algn="ctr">
              <a:buNone/>
              <a:defRPr sz="800"/>
            </a:lvl1pPr>
          </a:lstStyle>
          <a:p>
            <a:pPr lvl="0"/>
            <a:endParaRPr lang="en-US" noProof="0"/>
          </a:p>
        </p:txBody>
      </p:sp>
      <p:sp>
        <p:nvSpPr>
          <p:cNvPr id="39" name="Picture Placeholder 2"/>
          <p:cNvSpPr>
            <a:spLocks noGrp="1"/>
          </p:cNvSpPr>
          <p:nvPr>
            <p:ph type="pic" sz="quarter" idx="16"/>
          </p:nvPr>
        </p:nvSpPr>
        <p:spPr>
          <a:xfrm>
            <a:off x="4220007" y="2090990"/>
            <a:ext cx="905321" cy="965435"/>
          </a:xfrm>
          <a:solidFill>
            <a:schemeClr val="bg1">
              <a:lumMod val="65000"/>
            </a:schemeClr>
          </a:solidFill>
        </p:spPr>
        <p:txBody>
          <a:bodyPr rtlCol="0">
            <a:normAutofit/>
          </a:bodyPr>
          <a:lstStyle>
            <a:lvl1pPr marL="0" indent="0" algn="ctr">
              <a:buNone/>
              <a:defRPr sz="800"/>
            </a:lvl1pPr>
          </a:lstStyle>
          <a:p>
            <a:pPr lvl="0"/>
            <a:endParaRPr lang="en-US" noProof="0"/>
          </a:p>
        </p:txBody>
      </p:sp>
      <p:sp>
        <p:nvSpPr>
          <p:cNvPr id="42" name="Picture Placeholder 2"/>
          <p:cNvSpPr>
            <a:spLocks noGrp="1"/>
          </p:cNvSpPr>
          <p:nvPr>
            <p:ph type="pic" sz="quarter" idx="18"/>
          </p:nvPr>
        </p:nvSpPr>
        <p:spPr>
          <a:xfrm>
            <a:off x="6568983" y="1764371"/>
            <a:ext cx="1015933" cy="1055050"/>
          </a:xfrm>
          <a:solidFill>
            <a:schemeClr val="bg1">
              <a:lumMod val="75000"/>
            </a:schemeClr>
          </a:solidFill>
        </p:spPr>
        <p:txBody>
          <a:bodyPr rtlCol="0">
            <a:normAutofit/>
          </a:bodyPr>
          <a:lstStyle>
            <a:lvl1pPr marL="0" indent="0" algn="ctr">
              <a:buNone/>
              <a:defRPr sz="800"/>
            </a:lvl1pPr>
          </a:lstStyle>
          <a:p>
            <a:pPr lvl="0"/>
            <a:endParaRPr lang="en-US" noProof="0"/>
          </a:p>
        </p:txBody>
      </p:sp>
      <p:sp>
        <p:nvSpPr>
          <p:cNvPr id="44" name="Picture Placeholder 2"/>
          <p:cNvSpPr>
            <a:spLocks noGrp="1"/>
          </p:cNvSpPr>
          <p:nvPr>
            <p:ph type="pic" sz="quarter" idx="20"/>
          </p:nvPr>
        </p:nvSpPr>
        <p:spPr>
          <a:xfrm>
            <a:off x="6320050" y="3316362"/>
            <a:ext cx="1512150" cy="1553539"/>
          </a:xfrm>
          <a:solidFill>
            <a:schemeClr val="bg1">
              <a:lumMod val="75000"/>
            </a:schemeClr>
          </a:solidFill>
        </p:spPr>
        <p:txBody>
          <a:bodyPr rtlCol="0">
            <a:normAutofit/>
          </a:bodyPr>
          <a:lstStyle>
            <a:lvl1pPr marL="0" indent="0" algn="ctr">
              <a:buNone/>
              <a:defRPr sz="800"/>
            </a:lvl1pPr>
          </a:lstStyle>
          <a:p>
            <a:pPr lvl="0"/>
            <a:endParaRPr lang="en-US" noProof="0"/>
          </a:p>
        </p:txBody>
      </p:sp>
      <p:sp>
        <p:nvSpPr>
          <p:cNvPr id="43" name="Picture Placeholder 2"/>
          <p:cNvSpPr>
            <a:spLocks noGrp="1"/>
          </p:cNvSpPr>
          <p:nvPr>
            <p:ph type="pic" sz="quarter" idx="19"/>
          </p:nvPr>
        </p:nvSpPr>
        <p:spPr>
          <a:xfrm>
            <a:off x="7562400" y="2585844"/>
            <a:ext cx="1380784" cy="1454555"/>
          </a:xfrm>
          <a:solidFill>
            <a:schemeClr val="bg1">
              <a:lumMod val="65000"/>
            </a:schemeClr>
          </a:solidFill>
        </p:spPr>
        <p:txBody>
          <a:bodyPr rtlCol="0">
            <a:normAutofit/>
          </a:bodyPr>
          <a:lstStyle>
            <a:lvl1pPr marL="0" indent="0" algn="ctr">
              <a:buNone/>
              <a:defRPr sz="800"/>
            </a:lvl1pPr>
          </a:lstStyle>
          <a:p>
            <a:pPr lvl="0"/>
            <a:endParaRPr lang="en-US" noProof="0"/>
          </a:p>
        </p:txBody>
      </p:sp>
      <p:sp>
        <p:nvSpPr>
          <p:cNvPr id="45" name="Picture Placeholder 2"/>
          <p:cNvSpPr>
            <a:spLocks noGrp="1"/>
          </p:cNvSpPr>
          <p:nvPr>
            <p:ph type="pic" sz="quarter" idx="21"/>
          </p:nvPr>
        </p:nvSpPr>
        <p:spPr>
          <a:xfrm>
            <a:off x="8431981" y="3589991"/>
            <a:ext cx="1916288" cy="2026159"/>
          </a:xfrm>
          <a:solidFill>
            <a:schemeClr val="bg1">
              <a:lumMod val="75000"/>
            </a:schemeClr>
          </a:solidFill>
        </p:spPr>
        <p:txBody>
          <a:bodyPr rtlCol="0">
            <a:normAutofit/>
          </a:bodyPr>
          <a:lstStyle>
            <a:lvl1pPr marL="0" indent="0" algn="ctr">
              <a:buNone/>
              <a:defRPr sz="800"/>
            </a:lvl1pPr>
          </a:lstStyle>
          <a:p>
            <a:pPr lvl="0"/>
            <a:endParaRPr lang="en-US" noProof="0"/>
          </a:p>
        </p:txBody>
      </p:sp>
      <p:sp>
        <p:nvSpPr>
          <p:cNvPr id="46" name="Picture Placeholder 2"/>
          <p:cNvSpPr>
            <a:spLocks noGrp="1"/>
          </p:cNvSpPr>
          <p:nvPr>
            <p:ph type="pic" sz="quarter" idx="22"/>
          </p:nvPr>
        </p:nvSpPr>
        <p:spPr>
          <a:xfrm>
            <a:off x="9648880" y="2470425"/>
            <a:ext cx="1784220" cy="1878911"/>
          </a:xfrm>
          <a:solidFill>
            <a:schemeClr val="bg1">
              <a:lumMod val="65000"/>
            </a:schemeClr>
          </a:solidFill>
        </p:spPr>
        <p:txBody>
          <a:bodyPr rtlCol="0">
            <a:normAutofit/>
          </a:bodyPr>
          <a:lstStyle>
            <a:lvl1pPr marL="0" indent="0" algn="ctr">
              <a:buNone/>
              <a:defRPr sz="800"/>
            </a:lvl1pPr>
          </a:lstStyle>
          <a:p>
            <a:pPr lvl="0"/>
            <a:endParaRPr lang="en-US" noProof="0"/>
          </a:p>
        </p:txBody>
      </p:sp>
      <p:sp>
        <p:nvSpPr>
          <p:cNvPr id="11" name="Slide Number Placeholder 3"/>
          <p:cNvSpPr>
            <a:spLocks noGrp="1"/>
          </p:cNvSpPr>
          <p:nvPr>
            <p:ph type="sldNum" sz="quarter" idx="23"/>
          </p:nvPr>
        </p:nvSpPr>
        <p:spPr>
          <a:xfrm>
            <a:off x="11585575" y="6499225"/>
            <a:ext cx="606425" cy="346075"/>
          </a:xfrm>
        </p:spPr>
        <p:txBody>
          <a:bodyPr/>
          <a:lstStyle>
            <a:lvl1pPr>
              <a:defRPr sz="1000">
                <a:solidFill>
                  <a:srgbClr val="D9D9D9"/>
                </a:solidFill>
              </a:defRPr>
            </a:lvl1pPr>
          </a:lstStyle>
          <a:p>
            <a:pPr>
              <a:defRPr/>
            </a:pPr>
            <a:fld id="{E29060CC-D969-4DEB-A95D-777CA5588402}" type="slidenum">
              <a:rPr lang="en-US" altLang="zh-CN"/>
              <a:pPr>
                <a:defRPr/>
              </a:pPr>
              <a:t>‹#›</a:t>
            </a:fld>
            <a:endParaRPr lang="en-US" altLang="zh-CN"/>
          </a:p>
        </p:txBody>
      </p:sp>
    </p:spTree>
    <p:extLst>
      <p:ext uri="{BB962C8B-B14F-4D97-AF65-F5344CB8AC3E}">
        <p14:creationId xmlns:p14="http://schemas.microsoft.com/office/powerpoint/2010/main" val="30620904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26_Blank">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4"/>
          </p:nvPr>
        </p:nvSpPr>
        <p:spPr>
          <a:xfrm>
            <a:off x="3093509" y="1339409"/>
            <a:ext cx="4166896" cy="4166896"/>
          </a:xfrm>
          <a:custGeom>
            <a:avLst/>
            <a:gdLst>
              <a:gd name="connsiteX0" fmla="*/ 2083449 w 4166896"/>
              <a:gd name="connsiteY0" fmla="*/ 1556232 h 4166896"/>
              <a:gd name="connsiteX1" fmla="*/ 1556233 w 4166896"/>
              <a:gd name="connsiteY1" fmla="*/ 2083448 h 4166896"/>
              <a:gd name="connsiteX2" fmla="*/ 2083449 w 4166896"/>
              <a:gd name="connsiteY2" fmla="*/ 2610664 h 4166896"/>
              <a:gd name="connsiteX3" fmla="*/ 2610665 w 4166896"/>
              <a:gd name="connsiteY3" fmla="*/ 2083448 h 4166896"/>
              <a:gd name="connsiteX4" fmla="*/ 2083449 w 4166896"/>
              <a:gd name="connsiteY4" fmla="*/ 1556232 h 4166896"/>
              <a:gd name="connsiteX5" fmla="*/ 2083448 w 4166896"/>
              <a:gd name="connsiteY5" fmla="*/ 0 h 4166896"/>
              <a:gd name="connsiteX6" fmla="*/ 4166896 w 4166896"/>
              <a:gd name="connsiteY6" fmla="*/ 2083448 h 4166896"/>
              <a:gd name="connsiteX7" fmla="*/ 2083448 w 4166896"/>
              <a:gd name="connsiteY7" fmla="*/ 4166896 h 4166896"/>
              <a:gd name="connsiteX8" fmla="*/ 0 w 4166896"/>
              <a:gd name="connsiteY8" fmla="*/ 2083448 h 4166896"/>
              <a:gd name="connsiteX9" fmla="*/ 2083448 w 4166896"/>
              <a:gd name="connsiteY9" fmla="*/ 0 h 416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6896" h="4166896">
                <a:moveTo>
                  <a:pt x="2083449" y="1556232"/>
                </a:moveTo>
                <a:cubicBezTo>
                  <a:pt x="1792276" y="1556232"/>
                  <a:pt x="1556233" y="1792275"/>
                  <a:pt x="1556233" y="2083448"/>
                </a:cubicBezTo>
                <a:cubicBezTo>
                  <a:pt x="1556233" y="2374621"/>
                  <a:pt x="1792276" y="2610664"/>
                  <a:pt x="2083449" y="2610664"/>
                </a:cubicBezTo>
                <a:cubicBezTo>
                  <a:pt x="2374622" y="2610664"/>
                  <a:pt x="2610665" y="2374621"/>
                  <a:pt x="2610665" y="2083448"/>
                </a:cubicBezTo>
                <a:cubicBezTo>
                  <a:pt x="2610665" y="1792275"/>
                  <a:pt x="2374622" y="1556232"/>
                  <a:pt x="2083449" y="1556232"/>
                </a:cubicBezTo>
                <a:close/>
                <a:moveTo>
                  <a:pt x="2083448" y="0"/>
                </a:moveTo>
                <a:cubicBezTo>
                  <a:pt x="3234105" y="0"/>
                  <a:pt x="4166896" y="932791"/>
                  <a:pt x="4166896" y="2083448"/>
                </a:cubicBezTo>
                <a:cubicBezTo>
                  <a:pt x="4166896" y="3234105"/>
                  <a:pt x="3234105" y="4166896"/>
                  <a:pt x="2083448" y="4166896"/>
                </a:cubicBezTo>
                <a:cubicBezTo>
                  <a:pt x="932791" y="4166896"/>
                  <a:pt x="0" y="3234105"/>
                  <a:pt x="0" y="2083448"/>
                </a:cubicBezTo>
                <a:cubicBezTo>
                  <a:pt x="0" y="932791"/>
                  <a:pt x="932791" y="0"/>
                  <a:pt x="2083448" y="0"/>
                </a:cubicBezTo>
                <a:close/>
              </a:path>
            </a:pathLst>
          </a:custGeom>
          <a:solidFill>
            <a:schemeClr val="bg1">
              <a:lumMod val="85000"/>
            </a:schemeClr>
          </a:solidFill>
        </p:spPr>
        <p:txBody>
          <a:bodyPr rtlCol="0">
            <a:noAutofit/>
          </a:bodyPr>
          <a:lstStyle/>
          <a:p>
            <a:pPr lvl="0"/>
            <a:endParaRPr lang="en-US" noProof="0"/>
          </a:p>
        </p:txBody>
      </p:sp>
      <p:sp>
        <p:nvSpPr>
          <p:cNvPr id="3"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38B9765C-3CCE-44B4-A2D0-0E868D4A7135}" type="slidenum">
              <a:rPr lang="en-US" altLang="zh-CN"/>
              <a:pPr>
                <a:defRPr/>
              </a:pPr>
              <a:t>‹#›</a:t>
            </a:fld>
            <a:endParaRPr lang="en-US" altLang="zh-CN"/>
          </a:p>
        </p:txBody>
      </p:sp>
    </p:spTree>
    <p:extLst>
      <p:ext uri="{BB962C8B-B14F-4D97-AF65-F5344CB8AC3E}">
        <p14:creationId xmlns:p14="http://schemas.microsoft.com/office/powerpoint/2010/main" val="120262812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4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0"/>
            <a:ext cx="12192000" cy="6845300"/>
          </a:xfrm>
          <a:solidFill>
            <a:schemeClr val="bg1">
              <a:lumMod val="50000"/>
              <a:alpha val="6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Picture Placeholder 2"/>
          <p:cNvSpPr>
            <a:spLocks noGrp="1"/>
          </p:cNvSpPr>
          <p:nvPr>
            <p:ph type="pic" sz="quarter" idx="14"/>
          </p:nvPr>
        </p:nvSpPr>
        <p:spPr>
          <a:xfrm>
            <a:off x="4509361" y="1734366"/>
            <a:ext cx="3624339" cy="3625215"/>
          </a:xfrm>
          <a:prstGeom prst="diamond">
            <a:avLst/>
          </a:prstGeom>
          <a:solidFill>
            <a:schemeClr val="bg1">
              <a:lumMod val="85000"/>
            </a:schemeClr>
          </a:solidFill>
        </p:spPr>
        <p:txBody>
          <a:bodyPr rtlCol="0">
            <a:normAutofit/>
          </a:bodyPr>
          <a:lstStyle>
            <a:lvl1pPr marL="0" indent="0" algn="ctr">
              <a:buNone/>
              <a:defRPr sz="1400"/>
            </a:lvl1p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0D21D014-B412-4A08-A49D-D109C8E0E84D}" type="slidenum">
              <a:rPr lang="en-US" altLang="zh-CN"/>
              <a:pPr>
                <a:defRPr/>
              </a:pPr>
              <a:t>‹#›</a:t>
            </a:fld>
            <a:endParaRPr lang="en-US" altLang="zh-CN"/>
          </a:p>
        </p:txBody>
      </p:sp>
    </p:spTree>
    <p:extLst>
      <p:ext uri="{BB962C8B-B14F-4D97-AF65-F5344CB8AC3E}">
        <p14:creationId xmlns:p14="http://schemas.microsoft.com/office/powerpoint/2010/main" val="129582429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9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0"/>
            <a:ext cx="12192000" cy="6845300"/>
          </a:xfrm>
          <a:solidFill>
            <a:schemeClr val="bg1">
              <a:lumMod val="50000"/>
              <a:alpha val="6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7" name="Picture Placeholder 6"/>
          <p:cNvSpPr>
            <a:spLocks noGrp="1"/>
          </p:cNvSpPr>
          <p:nvPr>
            <p:ph type="pic" sz="quarter" idx="14"/>
          </p:nvPr>
        </p:nvSpPr>
        <p:spPr>
          <a:xfrm>
            <a:off x="1160463" y="2032000"/>
            <a:ext cx="2860675" cy="2786063"/>
          </a:xfrm>
          <a:solidFill>
            <a:schemeClr val="bg1">
              <a:lumMod val="85000"/>
            </a:schemeClr>
          </a:solidFill>
        </p:spPr>
        <p:txBody>
          <a:bodyPr rtlCol="0">
            <a:normAutofit/>
          </a:bodyPr>
          <a:lstStyle>
            <a:lvl1pPr marL="0" indent="0" algn="ctr">
              <a:buNone/>
              <a:defRPr/>
            </a:lvl1pPr>
          </a:lstStyle>
          <a:p>
            <a:pPr lvl="0"/>
            <a:endParaRPr lang="en-US" noProof="0"/>
          </a:p>
        </p:txBody>
      </p:sp>
      <p:sp>
        <p:nvSpPr>
          <p:cNvPr id="9" name="Picture Placeholder 6"/>
          <p:cNvSpPr>
            <a:spLocks noGrp="1"/>
          </p:cNvSpPr>
          <p:nvPr>
            <p:ph type="pic" sz="quarter" idx="15"/>
          </p:nvPr>
        </p:nvSpPr>
        <p:spPr>
          <a:xfrm>
            <a:off x="3957583" y="2032000"/>
            <a:ext cx="2860675" cy="2786063"/>
          </a:xfrm>
          <a:solidFill>
            <a:schemeClr val="bg1">
              <a:lumMod val="85000"/>
            </a:schemeClr>
          </a:solidFill>
        </p:spPr>
        <p:txBody>
          <a:bodyPr rtlCol="0">
            <a:normAutofit/>
          </a:bodyPr>
          <a:lstStyle>
            <a:lvl1pPr marL="0" indent="0" algn="ctr">
              <a:buNone/>
              <a:defRPr/>
            </a:lvl1pPr>
          </a:lstStyle>
          <a:p>
            <a:pPr lvl="0"/>
            <a:endParaRPr lang="en-US" noProof="0"/>
          </a:p>
        </p:txBody>
      </p:sp>
      <p:sp>
        <p:nvSpPr>
          <p:cNvPr id="5" name="Slide Number Placeholder 3"/>
          <p:cNvSpPr>
            <a:spLocks noGrp="1"/>
          </p:cNvSpPr>
          <p:nvPr>
            <p:ph type="sldNum" sz="quarter" idx="16"/>
          </p:nvPr>
        </p:nvSpPr>
        <p:spPr>
          <a:xfrm>
            <a:off x="11585575" y="6499225"/>
            <a:ext cx="606425" cy="346075"/>
          </a:xfrm>
        </p:spPr>
        <p:txBody>
          <a:bodyPr/>
          <a:lstStyle>
            <a:lvl1pPr>
              <a:defRPr sz="1000">
                <a:solidFill>
                  <a:srgbClr val="D9D9D9"/>
                </a:solidFill>
              </a:defRPr>
            </a:lvl1pPr>
          </a:lstStyle>
          <a:p>
            <a:pPr>
              <a:defRPr/>
            </a:pPr>
            <a:fld id="{71FA019D-E608-449A-B360-8B6AFFA80637}" type="slidenum">
              <a:rPr lang="en-US" altLang="zh-CN"/>
              <a:pPr>
                <a:defRPr/>
              </a:pPr>
              <a:t>‹#›</a:t>
            </a:fld>
            <a:endParaRPr lang="en-US" altLang="zh-CN"/>
          </a:p>
        </p:txBody>
      </p:sp>
    </p:spTree>
    <p:extLst>
      <p:ext uri="{BB962C8B-B14F-4D97-AF65-F5344CB8AC3E}">
        <p14:creationId xmlns:p14="http://schemas.microsoft.com/office/powerpoint/2010/main" val="321829357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24" name="Picture Placeholder 16"/>
          <p:cNvSpPr>
            <a:spLocks noGrp="1"/>
          </p:cNvSpPr>
          <p:nvPr>
            <p:ph type="pic" sz="quarter" idx="20"/>
          </p:nvPr>
        </p:nvSpPr>
        <p:spPr>
          <a:xfrm>
            <a:off x="-1" y="4474410"/>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25" name="Picture Placeholder 16"/>
          <p:cNvSpPr>
            <a:spLocks noGrp="1"/>
          </p:cNvSpPr>
          <p:nvPr>
            <p:ph type="pic" sz="quarter" idx="21"/>
          </p:nvPr>
        </p:nvSpPr>
        <p:spPr>
          <a:xfrm>
            <a:off x="2438398" y="4474410"/>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26" name="Picture Placeholder 16"/>
          <p:cNvSpPr>
            <a:spLocks noGrp="1"/>
          </p:cNvSpPr>
          <p:nvPr>
            <p:ph type="pic" sz="quarter" idx="22"/>
          </p:nvPr>
        </p:nvSpPr>
        <p:spPr>
          <a:xfrm>
            <a:off x="4876796" y="4474410"/>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27" name="Picture Placeholder 16"/>
          <p:cNvSpPr>
            <a:spLocks noGrp="1"/>
          </p:cNvSpPr>
          <p:nvPr>
            <p:ph type="pic" sz="quarter" idx="23"/>
          </p:nvPr>
        </p:nvSpPr>
        <p:spPr>
          <a:xfrm>
            <a:off x="7315199" y="4474410"/>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28" name="Picture Placeholder 16"/>
          <p:cNvSpPr>
            <a:spLocks noGrp="1"/>
          </p:cNvSpPr>
          <p:nvPr>
            <p:ph type="pic" sz="quarter" idx="24"/>
          </p:nvPr>
        </p:nvSpPr>
        <p:spPr>
          <a:xfrm>
            <a:off x="9753594" y="4474410"/>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17" name="Picture Placeholder 16"/>
          <p:cNvSpPr>
            <a:spLocks noGrp="1"/>
          </p:cNvSpPr>
          <p:nvPr>
            <p:ph type="pic" sz="quarter" idx="13"/>
          </p:nvPr>
        </p:nvSpPr>
        <p:spPr>
          <a:xfrm>
            <a:off x="-1" y="-1"/>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18" name="Picture Placeholder 16"/>
          <p:cNvSpPr>
            <a:spLocks noGrp="1"/>
          </p:cNvSpPr>
          <p:nvPr>
            <p:ph type="pic" sz="quarter" idx="14"/>
          </p:nvPr>
        </p:nvSpPr>
        <p:spPr>
          <a:xfrm>
            <a:off x="2438398" y="-1"/>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19" name="Picture Placeholder 16"/>
          <p:cNvSpPr>
            <a:spLocks noGrp="1"/>
          </p:cNvSpPr>
          <p:nvPr>
            <p:ph type="pic" sz="quarter" idx="15"/>
          </p:nvPr>
        </p:nvSpPr>
        <p:spPr>
          <a:xfrm>
            <a:off x="4876796" y="-1"/>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20" name="Picture Placeholder 16"/>
          <p:cNvSpPr>
            <a:spLocks noGrp="1"/>
          </p:cNvSpPr>
          <p:nvPr>
            <p:ph type="pic" sz="quarter" idx="16"/>
          </p:nvPr>
        </p:nvSpPr>
        <p:spPr>
          <a:xfrm>
            <a:off x="7315199" y="-1"/>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21" name="Picture Placeholder 16"/>
          <p:cNvSpPr>
            <a:spLocks noGrp="1"/>
          </p:cNvSpPr>
          <p:nvPr>
            <p:ph type="pic" sz="quarter" idx="17"/>
          </p:nvPr>
        </p:nvSpPr>
        <p:spPr>
          <a:xfrm>
            <a:off x="9753594" y="-1"/>
            <a:ext cx="2438399" cy="239485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22" name="Picture Placeholder 16"/>
          <p:cNvSpPr>
            <a:spLocks noGrp="1"/>
          </p:cNvSpPr>
          <p:nvPr>
            <p:ph type="pic" sz="quarter" idx="18"/>
          </p:nvPr>
        </p:nvSpPr>
        <p:spPr>
          <a:xfrm>
            <a:off x="-1" y="2394856"/>
            <a:ext cx="2438399" cy="206828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23" name="Picture Placeholder 16"/>
          <p:cNvSpPr>
            <a:spLocks noGrp="1"/>
          </p:cNvSpPr>
          <p:nvPr>
            <p:ph type="pic" sz="quarter" idx="19"/>
          </p:nvPr>
        </p:nvSpPr>
        <p:spPr>
          <a:xfrm>
            <a:off x="9753601" y="2394856"/>
            <a:ext cx="2438399" cy="2068287"/>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a:p>
        </p:txBody>
      </p:sp>
      <p:sp>
        <p:nvSpPr>
          <p:cNvPr id="14" name="Slide Number Placeholder 3"/>
          <p:cNvSpPr>
            <a:spLocks noGrp="1"/>
          </p:cNvSpPr>
          <p:nvPr>
            <p:ph type="sldNum" sz="quarter" idx="25"/>
          </p:nvPr>
        </p:nvSpPr>
        <p:spPr>
          <a:xfrm>
            <a:off x="11585575" y="6499225"/>
            <a:ext cx="606425" cy="346075"/>
          </a:xfrm>
        </p:spPr>
        <p:txBody>
          <a:bodyPr/>
          <a:lstStyle>
            <a:lvl1pPr>
              <a:defRPr sz="1000">
                <a:solidFill>
                  <a:srgbClr val="D9D9D9"/>
                </a:solidFill>
              </a:defRPr>
            </a:lvl1pPr>
          </a:lstStyle>
          <a:p>
            <a:pPr>
              <a:defRPr/>
            </a:pPr>
            <a:fld id="{6B478910-E8DB-4F3B-8C55-17502BBB7E41}" type="slidenum">
              <a:rPr lang="en-US" altLang="zh-CN"/>
              <a:pPr>
                <a:defRPr/>
              </a:pPr>
              <a:t>‹#›</a:t>
            </a:fld>
            <a:endParaRPr lang="en-US" altLang="zh-CN"/>
          </a:p>
        </p:txBody>
      </p:sp>
    </p:spTree>
    <p:extLst>
      <p:ext uri="{BB962C8B-B14F-4D97-AF65-F5344CB8AC3E}">
        <p14:creationId xmlns:p14="http://schemas.microsoft.com/office/powerpoint/2010/main" val="197562036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0"/>
            <a:ext cx="12192000" cy="6845300"/>
          </a:xfrm>
          <a:solidFill>
            <a:schemeClr val="tx1">
              <a:lumMod val="75000"/>
              <a:lumOff val="25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B5AAEFCE-C0E8-45E8-9CC0-E2C5FBB55BB0}" type="slidenum">
              <a:rPr lang="en-US" altLang="zh-CN"/>
              <a:pPr>
                <a:defRPr/>
              </a:pPr>
              <a:t>‹#›</a:t>
            </a:fld>
            <a:endParaRPr lang="en-US" altLang="zh-CN"/>
          </a:p>
        </p:txBody>
      </p:sp>
    </p:spTree>
    <p:extLst>
      <p:ext uri="{BB962C8B-B14F-4D97-AF65-F5344CB8AC3E}">
        <p14:creationId xmlns:p14="http://schemas.microsoft.com/office/powerpoint/2010/main" val="14345355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1492223"/>
            <a:ext cx="12192000" cy="4772976"/>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58CA2F8E-A814-4B06-9057-6C89BCB3E8FA}" type="slidenum">
              <a:rPr lang="en-US" altLang="zh-CN"/>
              <a:pPr>
                <a:defRPr/>
              </a:pPr>
              <a:t>‹#›</a:t>
            </a:fld>
            <a:endParaRPr lang="en-US" altLang="zh-CN"/>
          </a:p>
        </p:txBody>
      </p:sp>
    </p:spTree>
    <p:extLst>
      <p:ext uri="{BB962C8B-B14F-4D97-AF65-F5344CB8AC3E}">
        <p14:creationId xmlns:p14="http://schemas.microsoft.com/office/powerpoint/2010/main" val="364995282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39_Blank">
    <p:spTree>
      <p:nvGrpSpPr>
        <p:cNvPr id="1" name=""/>
        <p:cNvGrpSpPr/>
        <p:nvPr/>
      </p:nvGrpSpPr>
      <p:grpSpPr>
        <a:xfrm>
          <a:off x="0" y="0"/>
          <a:ext cx="0" cy="0"/>
          <a:chOff x="0" y="0"/>
          <a:chExt cx="0" cy="0"/>
        </a:xfrm>
      </p:grpSpPr>
      <p:sp>
        <p:nvSpPr>
          <p:cNvPr id="5" name="Picture Placeholder 5"/>
          <p:cNvSpPr>
            <a:spLocks noGrp="1"/>
          </p:cNvSpPr>
          <p:nvPr>
            <p:ph type="pic" sz="quarter" idx="14"/>
          </p:nvPr>
        </p:nvSpPr>
        <p:spPr>
          <a:xfrm>
            <a:off x="1" y="1"/>
            <a:ext cx="12191999" cy="6160512"/>
          </a:xfrm>
          <a:custGeom>
            <a:avLst/>
            <a:gdLst>
              <a:gd name="connsiteX0" fmla="*/ 0 w 12191999"/>
              <a:gd name="connsiteY0" fmla="*/ 0 h 6160512"/>
              <a:gd name="connsiteX1" fmla="*/ 12191999 w 12191999"/>
              <a:gd name="connsiteY1" fmla="*/ 0 h 6160512"/>
              <a:gd name="connsiteX2" fmla="*/ 12191999 w 12191999"/>
              <a:gd name="connsiteY2" fmla="*/ 5668811 h 6160512"/>
              <a:gd name="connsiteX3" fmla="*/ 11724557 w 12191999"/>
              <a:gd name="connsiteY3" fmla="*/ 5668811 h 6160512"/>
              <a:gd name="connsiteX4" fmla="*/ 11364934 w 12191999"/>
              <a:gd name="connsiteY4" fmla="*/ 6160512 h 6160512"/>
              <a:gd name="connsiteX5" fmla="*/ 0 w 12191999"/>
              <a:gd name="connsiteY5" fmla="*/ 6160512 h 616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999" h="6160512">
                <a:moveTo>
                  <a:pt x="0" y="0"/>
                </a:moveTo>
                <a:lnTo>
                  <a:pt x="12191999" y="0"/>
                </a:lnTo>
                <a:lnTo>
                  <a:pt x="12191999" y="5668811"/>
                </a:lnTo>
                <a:lnTo>
                  <a:pt x="11724557" y="5668811"/>
                </a:lnTo>
                <a:lnTo>
                  <a:pt x="11364934" y="6160512"/>
                </a:lnTo>
                <a:lnTo>
                  <a:pt x="0" y="6160512"/>
                </a:lnTo>
                <a:close/>
              </a:path>
            </a:pathLst>
          </a:custGeom>
          <a:solidFill>
            <a:schemeClr val="bg1">
              <a:lumMod val="50000"/>
            </a:schemeClr>
          </a:solidFill>
        </p:spPr>
        <p:txBody>
          <a:bodyPr rtlCol="0">
            <a:noAutofit/>
          </a:bodyPr>
          <a:lstStyle>
            <a:lvl1pPr marL="0" indent="0" algn="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B1821570-D8A3-4C9B-8C78-FF8982778EC4}" type="slidenum">
              <a:rPr lang="en-US" altLang="zh-CN"/>
              <a:pPr>
                <a:defRPr/>
              </a:pPr>
              <a:t>‹#›</a:t>
            </a:fld>
            <a:endParaRPr lang="en-US" altLang="zh-CN"/>
          </a:p>
        </p:txBody>
      </p:sp>
    </p:spTree>
    <p:extLst>
      <p:ext uri="{BB962C8B-B14F-4D97-AF65-F5344CB8AC3E}">
        <p14:creationId xmlns:p14="http://schemas.microsoft.com/office/powerpoint/2010/main" val="198218665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8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0"/>
            <a:ext cx="12192000" cy="6845300"/>
          </a:xfrm>
          <a:solidFill>
            <a:schemeClr val="tx1">
              <a:lumMod val="75000"/>
              <a:lumOff val="25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5" name="Picture Placeholder 2"/>
          <p:cNvSpPr>
            <a:spLocks noGrp="1"/>
          </p:cNvSpPr>
          <p:nvPr>
            <p:ph type="pic" sz="quarter" idx="14"/>
          </p:nvPr>
        </p:nvSpPr>
        <p:spPr>
          <a:xfrm>
            <a:off x="333375" y="1320800"/>
            <a:ext cx="8012113" cy="5732463"/>
          </a:xfrm>
          <a:solidFill>
            <a:schemeClr val="tx1">
              <a:lumMod val="85000"/>
              <a:lumOff val="15000"/>
            </a:schemeClr>
          </a:solidFill>
        </p:spPr>
        <p:txBody>
          <a:bodyPr rtlCol="0">
            <a:normAutofit/>
          </a:body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633D58C5-5DBB-44B4-91A6-1B472BEF4B31}" type="slidenum">
              <a:rPr lang="en-US" altLang="zh-CN"/>
              <a:pPr>
                <a:defRPr/>
              </a:pPr>
              <a:t>‹#›</a:t>
            </a:fld>
            <a:endParaRPr lang="en-US" altLang="zh-CN"/>
          </a:p>
        </p:txBody>
      </p:sp>
    </p:spTree>
    <p:extLst>
      <p:ext uri="{BB962C8B-B14F-4D97-AF65-F5344CB8AC3E}">
        <p14:creationId xmlns:p14="http://schemas.microsoft.com/office/powerpoint/2010/main" val="191562292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23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162701" y="153675"/>
            <a:ext cx="11866600" cy="6550652"/>
          </a:xfrm>
          <a:solidFill>
            <a:schemeClr val="bg1">
              <a:lumMod val="50000"/>
            </a:schemeClr>
          </a:solidFill>
        </p:spPr>
        <p:txBody>
          <a:bodyPr rtlCol="0">
            <a:normAutofit/>
          </a:bodyPr>
          <a:lstStyle>
            <a:lvl1pPr marL="0" indent="0" algn="ctr">
              <a:buNone/>
              <a:defRPr sz="1800">
                <a:solidFill>
                  <a:schemeClr val="bg1">
                    <a:lumMod val="75000"/>
                  </a:schemeClr>
                </a:solidFill>
                <a:latin typeface="+mj-lt"/>
              </a:defRPr>
            </a:lvl1pPr>
          </a:lstStyle>
          <a:p>
            <a:pPr lvl="0"/>
            <a:endParaRPr lang="en-US" noProof="0" dirty="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CEE8E943-AE05-49C4-B8E2-ABEF3E472D25}" type="slidenum">
              <a:rPr lang="en-US" altLang="zh-CN"/>
              <a:pPr>
                <a:defRPr/>
              </a:pPr>
              <a:t>‹#›</a:t>
            </a:fld>
            <a:endParaRPr lang="en-US" altLang="zh-CN"/>
          </a:p>
        </p:txBody>
      </p:sp>
    </p:spTree>
    <p:extLst>
      <p:ext uri="{BB962C8B-B14F-4D97-AF65-F5344CB8AC3E}">
        <p14:creationId xmlns:p14="http://schemas.microsoft.com/office/powerpoint/2010/main" val="43505420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66644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0"/>
            <a:ext cx="12192000" cy="3183467"/>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78D591C3-1CA3-4AED-BD17-C757C3DACE25}" type="slidenum">
              <a:rPr lang="en-US" altLang="zh-CN"/>
              <a:pPr>
                <a:defRPr/>
              </a:pPr>
              <a:t>‹#›</a:t>
            </a:fld>
            <a:endParaRPr lang="en-US" altLang="zh-CN"/>
          </a:p>
        </p:txBody>
      </p:sp>
    </p:spTree>
    <p:extLst>
      <p:ext uri="{BB962C8B-B14F-4D97-AF65-F5344CB8AC3E}">
        <p14:creationId xmlns:p14="http://schemas.microsoft.com/office/powerpoint/2010/main" val="34266442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1_Blank">
    <p:spTree>
      <p:nvGrpSpPr>
        <p:cNvPr id="1" name=""/>
        <p:cNvGrpSpPr/>
        <p:nvPr/>
      </p:nvGrpSpPr>
      <p:grpSpPr>
        <a:xfrm>
          <a:off x="0" y="0"/>
          <a:ext cx="0" cy="0"/>
          <a:chOff x="0" y="0"/>
          <a:chExt cx="0" cy="0"/>
        </a:xfrm>
      </p:grpSpPr>
      <p:sp>
        <p:nvSpPr>
          <p:cNvPr id="18" name="Picture Placeholder 17"/>
          <p:cNvSpPr>
            <a:spLocks noGrp="1"/>
          </p:cNvSpPr>
          <p:nvPr>
            <p:ph type="pic" sz="quarter" idx="13"/>
          </p:nvPr>
        </p:nvSpPr>
        <p:spPr>
          <a:xfrm>
            <a:off x="0" y="1919679"/>
            <a:ext cx="12192000" cy="2459786"/>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4"/>
          </p:nvPr>
        </p:nvSpPr>
        <p:spPr>
          <a:xfrm>
            <a:off x="11585575" y="6499225"/>
            <a:ext cx="606425" cy="346075"/>
          </a:xfrm>
        </p:spPr>
        <p:txBody>
          <a:bodyPr/>
          <a:lstStyle>
            <a:lvl1pPr>
              <a:defRPr sz="1000">
                <a:solidFill>
                  <a:srgbClr val="D9D9D9"/>
                </a:solidFill>
              </a:defRPr>
            </a:lvl1pPr>
          </a:lstStyle>
          <a:p>
            <a:pPr>
              <a:defRPr/>
            </a:pPr>
            <a:fld id="{F68CD36C-7D83-4F17-B3D0-0821A238DE33}" type="slidenum">
              <a:rPr lang="en-US" altLang="zh-CN"/>
              <a:pPr>
                <a:defRPr/>
              </a:pPr>
              <a:t>‹#›</a:t>
            </a:fld>
            <a:endParaRPr lang="en-US" altLang="zh-CN"/>
          </a:p>
        </p:txBody>
      </p:sp>
    </p:spTree>
    <p:extLst>
      <p:ext uri="{BB962C8B-B14F-4D97-AF65-F5344CB8AC3E}">
        <p14:creationId xmlns:p14="http://schemas.microsoft.com/office/powerpoint/2010/main" val="20933044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8" name="Picture Placeholder 17"/>
          <p:cNvSpPr>
            <a:spLocks noGrp="1"/>
          </p:cNvSpPr>
          <p:nvPr>
            <p:ph type="pic" sz="quarter" idx="14"/>
          </p:nvPr>
        </p:nvSpPr>
        <p:spPr>
          <a:xfrm>
            <a:off x="370510" y="0"/>
            <a:ext cx="2169612" cy="2737865"/>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18" name="Picture Placeholder 17"/>
          <p:cNvSpPr>
            <a:spLocks noGrp="1"/>
          </p:cNvSpPr>
          <p:nvPr>
            <p:ph type="pic" sz="quarter" idx="13"/>
          </p:nvPr>
        </p:nvSpPr>
        <p:spPr>
          <a:xfrm>
            <a:off x="6080192" y="0"/>
            <a:ext cx="6111808" cy="6858000"/>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4"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5DF4539B-6838-47DE-893D-CE24BEC8FA8E}" type="slidenum">
              <a:rPr lang="en-US" altLang="zh-CN"/>
              <a:pPr>
                <a:defRPr/>
              </a:pPr>
              <a:t>‹#›</a:t>
            </a:fld>
            <a:endParaRPr lang="en-US" altLang="zh-CN"/>
          </a:p>
        </p:txBody>
      </p:sp>
    </p:spTree>
    <p:extLst>
      <p:ext uri="{BB962C8B-B14F-4D97-AF65-F5344CB8AC3E}">
        <p14:creationId xmlns:p14="http://schemas.microsoft.com/office/powerpoint/2010/main" val="42608429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7_Blank">
    <p:spTree>
      <p:nvGrpSpPr>
        <p:cNvPr id="1" name=""/>
        <p:cNvGrpSpPr/>
        <p:nvPr/>
      </p:nvGrpSpPr>
      <p:grpSpPr>
        <a:xfrm>
          <a:off x="0" y="0"/>
          <a:ext cx="0" cy="0"/>
          <a:chOff x="0" y="0"/>
          <a:chExt cx="0" cy="0"/>
        </a:xfrm>
      </p:grpSpPr>
      <p:sp>
        <p:nvSpPr>
          <p:cNvPr id="8" name="Picture Placeholder 17"/>
          <p:cNvSpPr>
            <a:spLocks noGrp="1"/>
          </p:cNvSpPr>
          <p:nvPr>
            <p:ph type="pic" sz="quarter" idx="14"/>
          </p:nvPr>
        </p:nvSpPr>
        <p:spPr>
          <a:xfrm>
            <a:off x="483416" y="0"/>
            <a:ext cx="3711211" cy="6845715"/>
          </a:xfrm>
          <a:solidFill>
            <a:schemeClr val="bg1">
              <a:lumMod val="5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981C9366-065B-4040-96C4-6DBE58F37C00}" type="slidenum">
              <a:rPr lang="en-US" altLang="zh-CN"/>
              <a:pPr>
                <a:defRPr/>
              </a:pPr>
              <a:t>‹#›</a:t>
            </a:fld>
            <a:endParaRPr lang="en-US" altLang="zh-CN"/>
          </a:p>
        </p:txBody>
      </p:sp>
    </p:spTree>
    <p:extLst>
      <p:ext uri="{BB962C8B-B14F-4D97-AF65-F5344CB8AC3E}">
        <p14:creationId xmlns:p14="http://schemas.microsoft.com/office/powerpoint/2010/main" val="35926294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0_Blank">
    <p:spTree>
      <p:nvGrpSpPr>
        <p:cNvPr id="1" name=""/>
        <p:cNvGrpSpPr/>
        <p:nvPr/>
      </p:nvGrpSpPr>
      <p:grpSpPr>
        <a:xfrm>
          <a:off x="0" y="0"/>
          <a:ext cx="0" cy="0"/>
          <a:chOff x="0" y="0"/>
          <a:chExt cx="0" cy="0"/>
        </a:xfrm>
      </p:grpSpPr>
      <p:sp>
        <p:nvSpPr>
          <p:cNvPr id="8" name="Picture Placeholder 17"/>
          <p:cNvSpPr>
            <a:spLocks noGrp="1"/>
          </p:cNvSpPr>
          <p:nvPr>
            <p:ph type="pic" sz="quarter" idx="14"/>
          </p:nvPr>
        </p:nvSpPr>
        <p:spPr>
          <a:xfrm>
            <a:off x="83128" y="59582"/>
            <a:ext cx="4987636" cy="6738837"/>
          </a:xfrm>
          <a:solidFill>
            <a:schemeClr val="bg1">
              <a:lumMod val="50000"/>
              <a:alpha val="70000"/>
            </a:schemeClr>
          </a:solidFill>
        </p:spPr>
        <p:txBody>
          <a:bodyPr rtlCol="0">
            <a:normAutofit/>
          </a:bodyPr>
          <a:lstStyle>
            <a:lvl1pPr marL="0" indent="0" algn="ctr">
              <a:buNone/>
              <a:defRPr>
                <a:solidFill>
                  <a:schemeClr val="bg1">
                    <a:lumMod val="75000"/>
                  </a:schemeClr>
                </a:solidFill>
                <a:latin typeface="+mj-lt"/>
              </a:defRPr>
            </a:lvl1pPr>
          </a:lstStyle>
          <a:p>
            <a:pPr lvl="0"/>
            <a:endParaRPr lang="en-US" noProof="0"/>
          </a:p>
        </p:txBody>
      </p:sp>
      <p:sp>
        <p:nvSpPr>
          <p:cNvPr id="3" name="Slide Number Placeholder 3"/>
          <p:cNvSpPr>
            <a:spLocks noGrp="1"/>
          </p:cNvSpPr>
          <p:nvPr>
            <p:ph type="sldNum" sz="quarter" idx="15"/>
          </p:nvPr>
        </p:nvSpPr>
        <p:spPr>
          <a:xfrm>
            <a:off x="11585575" y="6499225"/>
            <a:ext cx="606425" cy="346075"/>
          </a:xfrm>
        </p:spPr>
        <p:txBody>
          <a:bodyPr/>
          <a:lstStyle>
            <a:lvl1pPr>
              <a:defRPr sz="1000">
                <a:solidFill>
                  <a:srgbClr val="D9D9D9"/>
                </a:solidFill>
              </a:defRPr>
            </a:lvl1pPr>
          </a:lstStyle>
          <a:p>
            <a:pPr>
              <a:defRPr/>
            </a:pPr>
            <a:fld id="{186F4E30-8F79-489A-B4E0-CD208E292874}" type="slidenum">
              <a:rPr lang="en-US" altLang="zh-CN"/>
              <a:pPr>
                <a:defRPr/>
              </a:pPr>
              <a:t>‹#›</a:t>
            </a:fld>
            <a:endParaRPr lang="en-US" altLang="zh-CN"/>
          </a:p>
        </p:txBody>
      </p:sp>
    </p:spTree>
    <p:extLst>
      <p:ext uri="{BB962C8B-B14F-4D97-AF65-F5344CB8AC3E}">
        <p14:creationId xmlns:p14="http://schemas.microsoft.com/office/powerpoint/2010/main" val="21111615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tags" Target="../tags/tag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026" name="Group 14"/>
          <p:cNvGrpSpPr>
            <a:grpSpLocks/>
          </p:cNvGrpSpPr>
          <p:nvPr userDrawn="1"/>
        </p:nvGrpSpPr>
        <p:grpSpPr bwMode="auto">
          <a:xfrm>
            <a:off x="11236325" y="6483350"/>
            <a:ext cx="955675" cy="377825"/>
            <a:chOff x="11236081" y="6503705"/>
            <a:chExt cx="955920" cy="377967"/>
          </a:xfrm>
        </p:grpSpPr>
        <p:sp>
          <p:nvSpPr>
            <p:cNvPr id="16" name="Freeform 15"/>
            <p:cNvSpPr/>
            <p:nvPr userDrawn="1"/>
          </p:nvSpPr>
          <p:spPr>
            <a:xfrm>
              <a:off x="11236081" y="6503705"/>
              <a:ext cx="827300" cy="377967"/>
            </a:xfrm>
            <a:custGeom>
              <a:avLst/>
              <a:gdLst>
                <a:gd name="connsiteX0" fmla="*/ 359623 w 827067"/>
                <a:gd name="connsiteY0" fmla="*/ 0 h 377967"/>
                <a:gd name="connsiteX1" fmla="*/ 827067 w 827067"/>
                <a:gd name="connsiteY1" fmla="*/ 0 h 377967"/>
                <a:gd name="connsiteX2" fmla="*/ 827067 w 827067"/>
                <a:gd name="connsiteY2" fmla="*/ 377967 h 377967"/>
                <a:gd name="connsiteX3" fmla="*/ 0 w 827067"/>
                <a:gd name="connsiteY3" fmla="*/ 377967 h 377967"/>
              </a:gdLst>
              <a:ahLst/>
              <a:cxnLst>
                <a:cxn ang="0">
                  <a:pos x="connsiteX0" y="connsiteY0"/>
                </a:cxn>
                <a:cxn ang="0">
                  <a:pos x="connsiteX1" y="connsiteY1"/>
                </a:cxn>
                <a:cxn ang="0">
                  <a:pos x="connsiteX2" y="connsiteY2"/>
                </a:cxn>
                <a:cxn ang="0">
                  <a:pos x="connsiteX3" y="connsiteY3"/>
                </a:cxn>
              </a:cxnLst>
              <a:rect l="l" t="t" r="r" b="b"/>
              <a:pathLst>
                <a:path w="827067" h="377967">
                  <a:moveTo>
                    <a:pt x="359623" y="0"/>
                  </a:moveTo>
                  <a:lnTo>
                    <a:pt x="827067" y="0"/>
                  </a:lnTo>
                  <a:lnTo>
                    <a:pt x="827067" y="377967"/>
                  </a:lnTo>
                  <a:lnTo>
                    <a:pt x="0" y="377967"/>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a:solidFill>
                  <a:srgbClr val="FFFFFF"/>
                </a:solidFill>
              </a:endParaRPr>
            </a:p>
          </p:txBody>
        </p:sp>
        <p:sp>
          <p:nvSpPr>
            <p:cNvPr id="17" name="Freeform 16"/>
            <p:cNvSpPr/>
            <p:nvPr userDrawn="1"/>
          </p:nvSpPr>
          <p:spPr>
            <a:xfrm>
              <a:off x="11364702" y="6503705"/>
              <a:ext cx="827299" cy="377967"/>
            </a:xfrm>
            <a:custGeom>
              <a:avLst/>
              <a:gdLst>
                <a:gd name="connsiteX0" fmla="*/ 359623 w 827067"/>
                <a:gd name="connsiteY0" fmla="*/ 0 h 377967"/>
                <a:gd name="connsiteX1" fmla="*/ 827067 w 827067"/>
                <a:gd name="connsiteY1" fmla="*/ 0 h 377967"/>
                <a:gd name="connsiteX2" fmla="*/ 827067 w 827067"/>
                <a:gd name="connsiteY2" fmla="*/ 377967 h 377967"/>
                <a:gd name="connsiteX3" fmla="*/ 0 w 827067"/>
                <a:gd name="connsiteY3" fmla="*/ 377967 h 377967"/>
              </a:gdLst>
              <a:ahLst/>
              <a:cxnLst>
                <a:cxn ang="0">
                  <a:pos x="connsiteX0" y="connsiteY0"/>
                </a:cxn>
                <a:cxn ang="0">
                  <a:pos x="connsiteX1" y="connsiteY1"/>
                </a:cxn>
                <a:cxn ang="0">
                  <a:pos x="connsiteX2" y="connsiteY2"/>
                </a:cxn>
                <a:cxn ang="0">
                  <a:pos x="connsiteX3" y="connsiteY3"/>
                </a:cxn>
              </a:cxnLst>
              <a:rect l="l" t="t" r="r" b="b"/>
              <a:pathLst>
                <a:path w="827067" h="377967">
                  <a:moveTo>
                    <a:pt x="359623" y="0"/>
                  </a:moveTo>
                  <a:lnTo>
                    <a:pt x="827067" y="0"/>
                  </a:lnTo>
                  <a:lnTo>
                    <a:pt x="827067" y="377967"/>
                  </a:lnTo>
                  <a:lnTo>
                    <a:pt x="0" y="377967"/>
                  </a:ln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a:solidFill>
                  <a:srgbClr val="FFFFFF"/>
                </a:solidFill>
              </a:endParaRPr>
            </a:p>
          </p:txBody>
        </p:sp>
      </p:grpSp>
      <p:sp>
        <p:nvSpPr>
          <p:cNvPr id="1027" name="Title Placeholder 1"/>
          <p:cNvSpPr>
            <a:spLocks noGrp="1"/>
          </p:cNvSpPr>
          <p:nvPr userDrawn="1">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8" name="Text Placeholder 2"/>
          <p:cNvSpPr>
            <a:spLocks noGrp="1"/>
          </p:cNvSpPr>
          <p:nvPr userDrawn="1">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6" name="Slide Number Placeholder 5"/>
          <p:cNvSpPr>
            <a:spLocks noGrp="1"/>
          </p:cNvSpPr>
          <p:nvPr userDrawn="1">
            <p:ph type="sldNum" sz="quarter" idx="4"/>
          </p:nvPr>
        </p:nvSpPr>
        <p:spPr>
          <a:xfrm>
            <a:off x="11585575" y="6492875"/>
            <a:ext cx="606425"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100">
                <a:solidFill>
                  <a:srgbClr val="BFBFBF"/>
                </a:solidFill>
                <a:latin typeface="Calibri Light" pitchFamily="34" charset="0"/>
              </a:defRPr>
            </a:lvl1pPr>
          </a:lstStyle>
          <a:p>
            <a:pPr>
              <a:defRPr/>
            </a:pPr>
            <a:fld id="{473201CA-897D-4628-81CB-6835C9C65A5E}" type="slidenum">
              <a:rPr lang="en-US" altLang="zh-CN"/>
              <a:pPr>
                <a:defRPr/>
              </a:pPr>
              <a:t>‹#›</a:t>
            </a:fld>
            <a:endParaRPr lang="en-US" altLang="zh-CN"/>
          </a:p>
        </p:txBody>
      </p:sp>
      <p:sp>
        <p:nvSpPr>
          <p:cNvPr id="9" name="Date Placeholder 1"/>
          <p:cNvSpPr txBox="1">
            <a:spLocks/>
          </p:cNvSpPr>
          <p:nvPr userDrawn="1">
            <p:custDataLst>
              <p:tags r:id="rId45"/>
            </p:custDataLst>
          </p:nvPr>
        </p:nvSpPr>
        <p:spPr>
          <a:xfrm>
            <a:off x="9715500" y="6542088"/>
            <a:ext cx="1649413" cy="261937"/>
          </a:xfrm>
          <a:prstGeom prst="rect">
            <a:avLst/>
          </a:prstGeom>
          <a:noFill/>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fontAlgn="auto">
              <a:spcBef>
                <a:spcPts val="0"/>
              </a:spcBef>
              <a:spcAft>
                <a:spcPts val="0"/>
              </a:spcAft>
              <a:defRPr/>
            </a:pPr>
            <a:r>
              <a:rPr lang="en-US" sz="1100" dirty="0" smtClean="0">
                <a:solidFill>
                  <a:schemeClr val="bg1">
                    <a:lumMod val="65000"/>
                  </a:schemeClr>
                </a:solidFill>
                <a:latin typeface="+mj-lt"/>
                <a:ea typeface="Roboto Light" panose="02000000000000000000" pitchFamily="2" charset="0"/>
              </a:rPr>
              <a:t>www.fashionstreet.com</a:t>
            </a:r>
          </a:p>
        </p:txBody>
      </p:sp>
    </p:spTree>
  </p:cSld>
  <p:clrMap bg1="lt1" tx1="dk1" bg2="lt2" tx2="dk2" accent1="accent1" accent2="accent2" accent3="accent3" accent4="accent4" accent5="accent5" accent6="accent6" hlink="hlink" folHlink="folHlink"/>
  <p:sldLayoutIdLst>
    <p:sldLayoutId id="2147484167" r:id="rId1"/>
    <p:sldLayoutId id="2147484166"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 id="2147484177" r:id="rId12"/>
    <p:sldLayoutId id="2147484178" r:id="rId13"/>
    <p:sldLayoutId id="2147484179" r:id="rId14"/>
    <p:sldLayoutId id="2147484180" r:id="rId15"/>
    <p:sldLayoutId id="2147484181" r:id="rId16"/>
    <p:sldLayoutId id="2147484182" r:id="rId17"/>
    <p:sldLayoutId id="2147484183" r:id="rId18"/>
    <p:sldLayoutId id="2147484184" r:id="rId19"/>
    <p:sldLayoutId id="2147484185" r:id="rId20"/>
    <p:sldLayoutId id="2147484186" r:id="rId21"/>
    <p:sldLayoutId id="2147484187" r:id="rId22"/>
    <p:sldLayoutId id="2147484188" r:id="rId23"/>
    <p:sldLayoutId id="2147484189" r:id="rId24"/>
    <p:sldLayoutId id="2147484190" r:id="rId25"/>
    <p:sldLayoutId id="2147484191" r:id="rId26"/>
    <p:sldLayoutId id="2147484192" r:id="rId27"/>
    <p:sldLayoutId id="2147484193" r:id="rId28"/>
    <p:sldLayoutId id="2147484194" r:id="rId29"/>
    <p:sldLayoutId id="2147484195" r:id="rId30"/>
    <p:sldLayoutId id="2147484196" r:id="rId31"/>
    <p:sldLayoutId id="2147484197" r:id="rId32"/>
    <p:sldLayoutId id="2147484198" r:id="rId33"/>
    <p:sldLayoutId id="2147484199" r:id="rId34"/>
    <p:sldLayoutId id="2147484200" r:id="rId35"/>
    <p:sldLayoutId id="2147484201" r:id="rId36"/>
    <p:sldLayoutId id="2147484202" r:id="rId37"/>
    <p:sldLayoutId id="2147484203" r:id="rId38"/>
    <p:sldLayoutId id="2147484204" r:id="rId39"/>
    <p:sldLayoutId id="2147484205" r:id="rId40"/>
    <p:sldLayoutId id="2147484206" r:id="rId41"/>
    <p:sldLayoutId id="2147484207" r:id="rId42"/>
    <p:sldLayoutId id="2147484208" r:id="rId43"/>
  </p:sldLayoutIdLst>
  <p:timing>
    <p:tnLst>
      <p:par>
        <p:cTn id="1" dur="indefinite" restart="never" nodeType="tmRoot"/>
      </p:par>
    </p:tnLst>
  </p:timing>
  <p:hf hdr="0" ftr="0" dt="0"/>
  <p:txStyles>
    <p:titleStyle>
      <a:lvl1pPr algn="l" defTabSz="912813" rtl="0" eaLnBrk="0" fontAlgn="base" hangingPunct="0">
        <a:lnSpc>
          <a:spcPct val="90000"/>
        </a:lnSpc>
        <a:spcBef>
          <a:spcPct val="0"/>
        </a:spcBef>
        <a:spcAft>
          <a:spcPct val="0"/>
        </a:spcAft>
        <a:defRPr sz="4400" kern="1200">
          <a:solidFill>
            <a:srgbClr val="595959"/>
          </a:solidFill>
          <a:latin typeface="Abraham Lincoln" pitchFamily="2" charset="0"/>
          <a:ea typeface="+mj-ea"/>
          <a:cs typeface="+mj-cs"/>
        </a:defRPr>
      </a:lvl1pPr>
      <a:lvl2pPr algn="l" defTabSz="912813" rtl="0" eaLnBrk="0" fontAlgn="base" hangingPunct="0">
        <a:lnSpc>
          <a:spcPct val="90000"/>
        </a:lnSpc>
        <a:spcBef>
          <a:spcPct val="0"/>
        </a:spcBef>
        <a:spcAft>
          <a:spcPct val="0"/>
        </a:spcAft>
        <a:defRPr sz="4400">
          <a:solidFill>
            <a:srgbClr val="595959"/>
          </a:solidFill>
          <a:latin typeface="Abraham Lincoln" pitchFamily="2" charset="0"/>
        </a:defRPr>
      </a:lvl2pPr>
      <a:lvl3pPr algn="l" defTabSz="912813" rtl="0" eaLnBrk="0" fontAlgn="base" hangingPunct="0">
        <a:lnSpc>
          <a:spcPct val="90000"/>
        </a:lnSpc>
        <a:spcBef>
          <a:spcPct val="0"/>
        </a:spcBef>
        <a:spcAft>
          <a:spcPct val="0"/>
        </a:spcAft>
        <a:defRPr sz="4400">
          <a:solidFill>
            <a:srgbClr val="595959"/>
          </a:solidFill>
          <a:latin typeface="Abraham Lincoln" pitchFamily="2" charset="0"/>
        </a:defRPr>
      </a:lvl3pPr>
      <a:lvl4pPr algn="l" defTabSz="912813" rtl="0" eaLnBrk="0" fontAlgn="base" hangingPunct="0">
        <a:lnSpc>
          <a:spcPct val="90000"/>
        </a:lnSpc>
        <a:spcBef>
          <a:spcPct val="0"/>
        </a:spcBef>
        <a:spcAft>
          <a:spcPct val="0"/>
        </a:spcAft>
        <a:defRPr sz="4400">
          <a:solidFill>
            <a:srgbClr val="595959"/>
          </a:solidFill>
          <a:latin typeface="Abraham Lincoln" pitchFamily="2" charset="0"/>
        </a:defRPr>
      </a:lvl4pPr>
      <a:lvl5pPr algn="l" defTabSz="912813" rtl="0" eaLnBrk="0" fontAlgn="base" hangingPunct="0">
        <a:lnSpc>
          <a:spcPct val="90000"/>
        </a:lnSpc>
        <a:spcBef>
          <a:spcPct val="0"/>
        </a:spcBef>
        <a:spcAft>
          <a:spcPct val="0"/>
        </a:spcAft>
        <a:defRPr sz="4400">
          <a:solidFill>
            <a:srgbClr val="595959"/>
          </a:solidFill>
          <a:latin typeface="Abraham Lincoln" pitchFamily="2" charset="0"/>
        </a:defRPr>
      </a:lvl5pPr>
      <a:lvl6pPr marL="457200" algn="l" defTabSz="912813" rtl="0" fontAlgn="base">
        <a:lnSpc>
          <a:spcPct val="90000"/>
        </a:lnSpc>
        <a:spcBef>
          <a:spcPct val="0"/>
        </a:spcBef>
        <a:spcAft>
          <a:spcPct val="0"/>
        </a:spcAft>
        <a:defRPr sz="4400">
          <a:solidFill>
            <a:srgbClr val="595959"/>
          </a:solidFill>
          <a:latin typeface="Bebas Neue" panose="020B0606020202050201" pitchFamily="34" charset="0"/>
        </a:defRPr>
      </a:lvl6pPr>
      <a:lvl7pPr marL="914400" algn="l" defTabSz="912813" rtl="0" fontAlgn="base">
        <a:lnSpc>
          <a:spcPct val="90000"/>
        </a:lnSpc>
        <a:spcBef>
          <a:spcPct val="0"/>
        </a:spcBef>
        <a:spcAft>
          <a:spcPct val="0"/>
        </a:spcAft>
        <a:defRPr sz="4400">
          <a:solidFill>
            <a:srgbClr val="595959"/>
          </a:solidFill>
          <a:latin typeface="Bebas Neue" panose="020B0606020202050201" pitchFamily="34" charset="0"/>
        </a:defRPr>
      </a:lvl7pPr>
      <a:lvl8pPr marL="1371600" algn="l" defTabSz="912813" rtl="0" fontAlgn="base">
        <a:lnSpc>
          <a:spcPct val="90000"/>
        </a:lnSpc>
        <a:spcBef>
          <a:spcPct val="0"/>
        </a:spcBef>
        <a:spcAft>
          <a:spcPct val="0"/>
        </a:spcAft>
        <a:defRPr sz="4400">
          <a:solidFill>
            <a:srgbClr val="595959"/>
          </a:solidFill>
          <a:latin typeface="Bebas Neue" panose="020B0606020202050201" pitchFamily="34" charset="0"/>
        </a:defRPr>
      </a:lvl8pPr>
      <a:lvl9pPr marL="1828800" algn="l" defTabSz="912813" rtl="0" fontAlgn="base">
        <a:lnSpc>
          <a:spcPct val="90000"/>
        </a:lnSpc>
        <a:spcBef>
          <a:spcPct val="0"/>
        </a:spcBef>
        <a:spcAft>
          <a:spcPct val="0"/>
        </a:spcAft>
        <a:defRPr sz="4400">
          <a:solidFill>
            <a:srgbClr val="595959"/>
          </a:solidFill>
          <a:latin typeface="Bebas Neue" panose="020B0606020202050201" pitchFamily="34" charset="0"/>
        </a:defRPr>
      </a:lvl9pPr>
    </p:titleStyle>
    <p:bodyStyle>
      <a:lvl1pPr marL="227013" indent="-227013" algn="l" defTabSz="912813" rtl="0" eaLnBrk="0" fontAlgn="base" hangingPunct="0">
        <a:lnSpc>
          <a:spcPct val="90000"/>
        </a:lnSpc>
        <a:spcBef>
          <a:spcPts val="1000"/>
        </a:spcBef>
        <a:spcAft>
          <a:spcPct val="0"/>
        </a:spcAft>
        <a:buFont typeface="Arial" pitchFamily="34" charset="0"/>
        <a:buChar char="•"/>
        <a:defRPr sz="2800" kern="1200">
          <a:solidFill>
            <a:srgbClr val="595959"/>
          </a:solidFill>
          <a:latin typeface="+mj-lt"/>
          <a:ea typeface="Roboto Light" panose="02000000000000000000" pitchFamily="2" charset="0"/>
          <a:cs typeface="Roboto Light" panose="02000000000000000000" pitchFamily="2" charset="0"/>
        </a:defRPr>
      </a:lvl1pPr>
      <a:lvl2pPr marL="684213" indent="-227013" algn="l" defTabSz="912813" rtl="0" eaLnBrk="0" fontAlgn="base" hangingPunct="0">
        <a:lnSpc>
          <a:spcPct val="90000"/>
        </a:lnSpc>
        <a:spcBef>
          <a:spcPts val="500"/>
        </a:spcBef>
        <a:spcAft>
          <a:spcPct val="0"/>
        </a:spcAft>
        <a:buFont typeface="Arial" pitchFamily="34" charset="0"/>
        <a:buChar char="•"/>
        <a:defRPr sz="2400" kern="1200">
          <a:solidFill>
            <a:srgbClr val="595959"/>
          </a:solidFill>
          <a:latin typeface="+mj-lt"/>
          <a:ea typeface="Roboto Light" panose="02000000000000000000" pitchFamily="2" charset="0"/>
          <a:cs typeface="Roboto Light" panose="02000000000000000000" pitchFamily="2" charset="0"/>
        </a:defRPr>
      </a:lvl2pPr>
      <a:lvl3pPr marL="1141413" indent="-227013" algn="l" defTabSz="912813" rtl="0" eaLnBrk="0" fontAlgn="base" hangingPunct="0">
        <a:lnSpc>
          <a:spcPct val="90000"/>
        </a:lnSpc>
        <a:spcBef>
          <a:spcPts val="500"/>
        </a:spcBef>
        <a:spcAft>
          <a:spcPct val="0"/>
        </a:spcAft>
        <a:buFont typeface="Arial" pitchFamily="34" charset="0"/>
        <a:buChar char="•"/>
        <a:defRPr sz="2000" kern="1200">
          <a:solidFill>
            <a:srgbClr val="595959"/>
          </a:solidFill>
          <a:latin typeface="+mj-lt"/>
          <a:ea typeface="Roboto Light" panose="02000000000000000000" pitchFamily="2" charset="0"/>
          <a:cs typeface="Roboto Light" panose="02000000000000000000" pitchFamily="2" charset="0"/>
        </a:defRPr>
      </a:lvl3pPr>
      <a:lvl4pPr marL="1598613" indent="-227013" algn="l" defTabSz="912813" rtl="0" eaLnBrk="0" fontAlgn="base" hangingPunct="0">
        <a:lnSpc>
          <a:spcPct val="90000"/>
        </a:lnSpc>
        <a:spcBef>
          <a:spcPts val="500"/>
        </a:spcBef>
        <a:spcAft>
          <a:spcPct val="0"/>
        </a:spcAft>
        <a:buFont typeface="Arial" pitchFamily="34" charset="0"/>
        <a:buChar char="•"/>
        <a:defRPr sz="2000" kern="1200">
          <a:solidFill>
            <a:srgbClr val="595959"/>
          </a:solidFill>
          <a:latin typeface="+mj-lt"/>
          <a:ea typeface="Roboto Light" panose="02000000000000000000" pitchFamily="2" charset="0"/>
          <a:cs typeface="Roboto Light" panose="02000000000000000000" pitchFamily="2" charset="0"/>
        </a:defRPr>
      </a:lvl4pPr>
      <a:lvl5pPr marL="2055813" indent="-227013" algn="l" defTabSz="912813" rtl="0" eaLnBrk="0" fontAlgn="base" hangingPunct="0">
        <a:lnSpc>
          <a:spcPct val="90000"/>
        </a:lnSpc>
        <a:spcBef>
          <a:spcPts val="500"/>
        </a:spcBef>
        <a:spcAft>
          <a:spcPct val="0"/>
        </a:spcAft>
        <a:buFont typeface="Arial" pitchFamily="34" charset="0"/>
        <a:buChar char="•"/>
        <a:defRPr sz="2000" kern="1200">
          <a:solidFill>
            <a:srgbClr val="595959"/>
          </a:solidFill>
          <a:latin typeface="+mj-lt"/>
          <a:ea typeface="Roboto Light" panose="02000000000000000000" pitchFamily="2" charset="0"/>
          <a:cs typeface="Roboto Light" panose="02000000000000000000" pitchFamily="2" charset="0"/>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oleObject" Target="../embeddings/oleObject1.bin"/><Relationship Id="rId7" Type="http://schemas.openxmlformats.org/officeDocument/2006/relationships/oleObject" Target="../embeddings/oleObject3.bin"/><Relationship Id="rId2" Type="http://schemas.openxmlformats.org/officeDocument/2006/relationships/slideLayout" Target="../slideLayouts/slideLayout30.xml"/><Relationship Id="rId1" Type="http://schemas.openxmlformats.org/officeDocument/2006/relationships/vmlDrawing" Target="../drawings/vmlDrawing1.vml"/><Relationship Id="rId6" Type="http://schemas.openxmlformats.org/officeDocument/2006/relationships/image" Target="../media/image21.png"/><Relationship Id="rId5" Type="http://schemas.openxmlformats.org/officeDocument/2006/relationships/oleObject" Target="../embeddings/oleObject2.bin"/><Relationship Id="rId4" Type="http://schemas.openxmlformats.org/officeDocument/2006/relationships/image" Target="../media/image20.png"/><Relationship Id="rId9" Type="http://schemas.openxmlformats.org/officeDocument/2006/relationships/image" Target="../media/image23.png"/></Relationships>
</file>

<file path=ppt/slides/_rels/slide1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27.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1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36.xml"/></Relationships>
</file>

<file path=ppt/slides/_rels/slide1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31.xml"/><Relationship Id="rId4" Type="http://schemas.openxmlformats.org/officeDocument/2006/relationships/image" Target="../media/image34.jpeg"/></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8" Type="http://schemas.openxmlformats.org/officeDocument/2006/relationships/image" Target="../media/image41.jpeg"/><Relationship Id="rId3" Type="http://schemas.openxmlformats.org/officeDocument/2006/relationships/image" Target="../media/image36.jpeg"/><Relationship Id="rId7" Type="http://schemas.openxmlformats.org/officeDocument/2006/relationships/image" Target="../media/image40.jpeg"/><Relationship Id="rId12" Type="http://schemas.openxmlformats.org/officeDocument/2006/relationships/image" Target="../media/image45.jpeg"/><Relationship Id="rId2" Type="http://schemas.openxmlformats.org/officeDocument/2006/relationships/image" Target="../media/image35.jpeg"/><Relationship Id="rId1" Type="http://schemas.openxmlformats.org/officeDocument/2006/relationships/slideLayout" Target="../slideLayouts/slideLayout33.xml"/><Relationship Id="rId6" Type="http://schemas.openxmlformats.org/officeDocument/2006/relationships/image" Target="../media/image39.jpeg"/><Relationship Id="rId11" Type="http://schemas.openxmlformats.org/officeDocument/2006/relationships/image" Target="../media/image44.jpeg"/><Relationship Id="rId5" Type="http://schemas.openxmlformats.org/officeDocument/2006/relationships/image" Target="../media/image38.jpeg"/><Relationship Id="rId10" Type="http://schemas.openxmlformats.org/officeDocument/2006/relationships/image" Target="../media/image43.jpeg"/><Relationship Id="rId4" Type="http://schemas.openxmlformats.org/officeDocument/2006/relationships/image" Target="../media/image37.jpeg"/><Relationship Id="rId9" Type="http://schemas.openxmlformats.org/officeDocument/2006/relationships/image" Target="../media/image42.jpeg"/></Relationships>
</file>

<file path=ppt/slides/_rels/slide21.xml.rels><?xml version="1.0" encoding="UTF-8" standalone="yes"?>
<Relationships xmlns="http://schemas.openxmlformats.org/package/2006/relationships"><Relationship Id="rId8" Type="http://schemas.openxmlformats.org/officeDocument/2006/relationships/image" Target="../media/image52.jpeg"/><Relationship Id="rId3" Type="http://schemas.openxmlformats.org/officeDocument/2006/relationships/image" Target="../media/image47.jpeg"/><Relationship Id="rId7" Type="http://schemas.openxmlformats.org/officeDocument/2006/relationships/image" Target="../media/image51.jpeg"/><Relationship Id="rId2" Type="http://schemas.openxmlformats.org/officeDocument/2006/relationships/image" Target="../media/image46.jpeg"/><Relationship Id="rId1" Type="http://schemas.openxmlformats.org/officeDocument/2006/relationships/slideLayout" Target="../slideLayouts/slideLayout34.xml"/><Relationship Id="rId6" Type="http://schemas.openxmlformats.org/officeDocument/2006/relationships/image" Target="../media/image50.jpeg"/><Relationship Id="rId5" Type="http://schemas.openxmlformats.org/officeDocument/2006/relationships/image" Target="../media/image49.jpeg"/><Relationship Id="rId10" Type="http://schemas.openxmlformats.org/officeDocument/2006/relationships/image" Target="../media/image54.jpeg"/><Relationship Id="rId4" Type="http://schemas.openxmlformats.org/officeDocument/2006/relationships/image" Target="../media/image48.jpeg"/><Relationship Id="rId9" Type="http://schemas.openxmlformats.org/officeDocument/2006/relationships/image" Target="../media/image53.jpeg"/></Relationships>
</file>

<file path=ppt/slides/_rels/slide22.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55.jpeg"/><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29.xml"/><Relationship Id="rId4" Type="http://schemas.openxmlformats.org/officeDocument/2006/relationships/image" Target="../media/image17.png"/></Relationships>
</file>

<file path=ppt/slides/_rels/slide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59.jpeg"/><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4.bin"/><Relationship Id="rId7" Type="http://schemas.openxmlformats.org/officeDocument/2006/relationships/image" Target="../media/image63.jpeg"/><Relationship Id="rId2" Type="http://schemas.openxmlformats.org/officeDocument/2006/relationships/slideLayout" Target="../slideLayouts/slideLayout24.xml"/><Relationship Id="rId1" Type="http://schemas.openxmlformats.org/officeDocument/2006/relationships/vmlDrawing" Target="../drawings/vmlDrawing2.vml"/><Relationship Id="rId6" Type="http://schemas.openxmlformats.org/officeDocument/2006/relationships/image" Target="../media/image62.jpeg"/><Relationship Id="rId5" Type="http://schemas.openxmlformats.org/officeDocument/2006/relationships/image" Target="../media/image61.jpeg"/><Relationship Id="rId4" Type="http://schemas.openxmlformats.org/officeDocument/2006/relationships/image" Target="../media/image60.png"/></Relationships>
</file>

<file path=ppt/slides/_rels/slide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42.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9.xml"/></Relationships>
</file>

<file path=ppt/slides/_rels/slide30.xml.rels><?xml version="1.0" encoding="UTF-8" standalone="yes"?>
<Relationships xmlns="http://schemas.openxmlformats.org/package/2006/relationships"><Relationship Id="rId8" Type="http://schemas.openxmlformats.org/officeDocument/2006/relationships/image" Target="../media/image71.jpeg"/><Relationship Id="rId3" Type="http://schemas.openxmlformats.org/officeDocument/2006/relationships/image" Target="../media/image66.jpeg"/><Relationship Id="rId7" Type="http://schemas.openxmlformats.org/officeDocument/2006/relationships/image" Target="../media/image70.jpeg"/><Relationship Id="rId2" Type="http://schemas.openxmlformats.org/officeDocument/2006/relationships/image" Target="../media/image65.jpeg"/><Relationship Id="rId1" Type="http://schemas.openxmlformats.org/officeDocument/2006/relationships/slideLayout" Target="../slideLayouts/slideLayout25.xml"/><Relationship Id="rId6" Type="http://schemas.openxmlformats.org/officeDocument/2006/relationships/image" Target="../media/image69.jpeg"/><Relationship Id="rId5" Type="http://schemas.openxmlformats.org/officeDocument/2006/relationships/image" Target="../media/image68.jpeg"/><Relationship Id="rId4" Type="http://schemas.openxmlformats.org/officeDocument/2006/relationships/image" Target="../media/image67.jpeg"/></Relationships>
</file>

<file path=ppt/slides/_rels/slide31.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72.jpeg"/><Relationship Id="rId7" Type="http://schemas.openxmlformats.org/officeDocument/2006/relationships/image" Target="../media/image76.jpeg"/><Relationship Id="rId2" Type="http://schemas.openxmlformats.org/officeDocument/2006/relationships/notesSlide" Target="../notesSlides/notesSlide1.xml"/><Relationship Id="rId1" Type="http://schemas.openxmlformats.org/officeDocument/2006/relationships/slideLayout" Target="../slideLayouts/slideLayout26.xml"/><Relationship Id="rId6" Type="http://schemas.openxmlformats.org/officeDocument/2006/relationships/image" Target="../media/image75.jpeg"/><Relationship Id="rId11" Type="http://schemas.openxmlformats.org/officeDocument/2006/relationships/image" Target="../media/image80.jpeg"/><Relationship Id="rId5" Type="http://schemas.openxmlformats.org/officeDocument/2006/relationships/image" Target="../media/image74.jpeg"/><Relationship Id="rId10" Type="http://schemas.openxmlformats.org/officeDocument/2006/relationships/image" Target="../media/image79.jpeg"/><Relationship Id="rId4" Type="http://schemas.openxmlformats.org/officeDocument/2006/relationships/image" Target="../media/image73.jpeg"/><Relationship Id="rId9" Type="http://schemas.openxmlformats.org/officeDocument/2006/relationships/image" Target="../media/image78.jpeg"/></Relationships>
</file>

<file path=ppt/slides/_rels/slide32.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35.xml"/></Relationships>
</file>

<file path=ppt/slides/_rels/slide33.xml.rels><?xml version="1.0" encoding="UTF-8" standalone="yes"?>
<Relationships xmlns="http://schemas.openxmlformats.org/package/2006/relationships"><Relationship Id="rId8" Type="http://schemas.openxmlformats.org/officeDocument/2006/relationships/image" Target="../media/image88.jpeg"/><Relationship Id="rId13" Type="http://schemas.openxmlformats.org/officeDocument/2006/relationships/image" Target="../media/image93.jpeg"/><Relationship Id="rId3" Type="http://schemas.openxmlformats.org/officeDocument/2006/relationships/image" Target="../media/image83.jpeg"/><Relationship Id="rId7" Type="http://schemas.openxmlformats.org/officeDocument/2006/relationships/image" Target="../media/image87.jpeg"/><Relationship Id="rId12" Type="http://schemas.openxmlformats.org/officeDocument/2006/relationships/image" Target="../media/image92.jpeg"/><Relationship Id="rId2" Type="http://schemas.openxmlformats.org/officeDocument/2006/relationships/image" Target="../media/image82.jpeg"/><Relationship Id="rId1" Type="http://schemas.openxmlformats.org/officeDocument/2006/relationships/slideLayout" Target="../slideLayouts/slideLayout38.xml"/><Relationship Id="rId6" Type="http://schemas.openxmlformats.org/officeDocument/2006/relationships/image" Target="../media/image86.jpeg"/><Relationship Id="rId11" Type="http://schemas.openxmlformats.org/officeDocument/2006/relationships/image" Target="../media/image91.jpeg"/><Relationship Id="rId5" Type="http://schemas.openxmlformats.org/officeDocument/2006/relationships/image" Target="../media/image85.jpeg"/><Relationship Id="rId10" Type="http://schemas.openxmlformats.org/officeDocument/2006/relationships/image" Target="../media/image90.jpeg"/><Relationship Id="rId4" Type="http://schemas.openxmlformats.org/officeDocument/2006/relationships/image" Target="../media/image84.jpeg"/><Relationship Id="rId9" Type="http://schemas.openxmlformats.org/officeDocument/2006/relationships/image" Target="../media/image89.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3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1.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98.jpeg"/><Relationship Id="rId7" Type="http://schemas.openxmlformats.org/officeDocument/2006/relationships/image" Target="../media/image102.jpeg"/><Relationship Id="rId2" Type="http://schemas.openxmlformats.org/officeDocument/2006/relationships/image" Target="../media/image97.jpeg"/><Relationship Id="rId1" Type="http://schemas.openxmlformats.org/officeDocument/2006/relationships/slideLayout" Target="../slideLayouts/slideLayout28.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image" Target="../media/image99.jpeg"/></Relationships>
</file>

<file path=ppt/slides/_rels/slide44.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7.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3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5.jpe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39.xml"/></Relationships>
</file>

<file path=ppt/slides/_rels/slide50.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slideLayout" Target="../slideLayouts/slideLayout9.xml"/><Relationship Id="rId1" Type="http://schemas.openxmlformats.org/officeDocument/2006/relationships/vmlDrawing" Target="../drawings/vmlDrawing3.vml"/><Relationship Id="rId5" Type="http://schemas.openxmlformats.org/officeDocument/2006/relationships/image" Target="../media/image106.png"/><Relationship Id="rId4" Type="http://schemas.openxmlformats.org/officeDocument/2006/relationships/oleObject" Target="../embeddings/oleObject5.bin"/></Relationships>
</file>

<file path=ppt/slides/_rels/slide55.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image" Target="../media/image95.jpeg"/><Relationship Id="rId7" Type="http://schemas.openxmlformats.org/officeDocument/2006/relationships/image" Target="../media/image109.png"/><Relationship Id="rId2" Type="http://schemas.openxmlformats.org/officeDocument/2006/relationships/slideLayout" Target="../slideLayouts/slideLayout6.xml"/><Relationship Id="rId1" Type="http://schemas.openxmlformats.org/officeDocument/2006/relationships/vmlDrawing" Target="../drawings/vmlDrawing4.vml"/><Relationship Id="rId6" Type="http://schemas.openxmlformats.org/officeDocument/2006/relationships/oleObject" Target="../embeddings/oleObject7.bin"/><Relationship Id="rId11" Type="http://schemas.openxmlformats.org/officeDocument/2006/relationships/image" Target="../media/image111.png"/><Relationship Id="rId5" Type="http://schemas.openxmlformats.org/officeDocument/2006/relationships/image" Target="../media/image108.png"/><Relationship Id="rId10" Type="http://schemas.openxmlformats.org/officeDocument/2006/relationships/oleObject" Target="../embeddings/oleObject9.bin"/><Relationship Id="rId4" Type="http://schemas.openxmlformats.org/officeDocument/2006/relationships/oleObject" Target="../embeddings/oleObject6.bin"/><Relationship Id="rId9" Type="http://schemas.openxmlformats.org/officeDocument/2006/relationships/image" Target="../media/image110.png"/></Relationships>
</file>

<file path=ppt/slides/_rels/slide56.xml.rels><?xml version="1.0" encoding="UTF-8" standalone="yes"?>
<Relationships xmlns="http://schemas.openxmlformats.org/package/2006/relationships"><Relationship Id="rId3" Type="http://schemas.openxmlformats.org/officeDocument/2006/relationships/image" Target="../media/image114.jpeg"/><Relationship Id="rId7" Type="http://schemas.openxmlformats.org/officeDocument/2006/relationships/image" Target="../media/image113.png"/><Relationship Id="rId2" Type="http://schemas.openxmlformats.org/officeDocument/2006/relationships/slideLayout" Target="../slideLayouts/slideLayout39.xml"/><Relationship Id="rId1" Type="http://schemas.openxmlformats.org/officeDocument/2006/relationships/vmlDrawing" Target="../drawings/vmlDrawing5.vml"/><Relationship Id="rId6" Type="http://schemas.openxmlformats.org/officeDocument/2006/relationships/oleObject" Target="../embeddings/oleObject11.bin"/><Relationship Id="rId5" Type="http://schemas.openxmlformats.org/officeDocument/2006/relationships/image" Target="../media/image112.png"/><Relationship Id="rId4" Type="http://schemas.openxmlformats.org/officeDocument/2006/relationships/oleObject" Target="../embeddings/oleObject10.bin"/></Relationships>
</file>

<file path=ppt/slides/_rels/slide57.xml.rels><?xml version="1.0" encoding="UTF-8" standalone="yes"?>
<Relationships xmlns="http://schemas.openxmlformats.org/package/2006/relationships"><Relationship Id="rId3" Type="http://schemas.openxmlformats.org/officeDocument/2006/relationships/image" Target="../media/image117.jpeg"/><Relationship Id="rId7" Type="http://schemas.openxmlformats.org/officeDocument/2006/relationships/image" Target="../media/image116.png"/><Relationship Id="rId2" Type="http://schemas.openxmlformats.org/officeDocument/2006/relationships/slideLayout" Target="../slideLayouts/slideLayout39.xml"/><Relationship Id="rId1" Type="http://schemas.openxmlformats.org/officeDocument/2006/relationships/vmlDrawing" Target="../drawings/vmlDrawing6.vml"/><Relationship Id="rId6" Type="http://schemas.openxmlformats.org/officeDocument/2006/relationships/oleObject" Target="../embeddings/oleObject13.bin"/><Relationship Id="rId5" Type="http://schemas.openxmlformats.org/officeDocument/2006/relationships/image" Target="../media/image115.png"/><Relationship Id="rId4" Type="http://schemas.openxmlformats.org/officeDocument/2006/relationships/oleObject" Target="../embeddings/oleObject12.bin"/></Relationships>
</file>

<file path=ppt/slides/_rels/slide58.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slideLayout" Target="../slideLayouts/slideLayout39.xml"/><Relationship Id="rId1" Type="http://schemas.openxmlformats.org/officeDocument/2006/relationships/vmlDrawing" Target="../drawings/vmlDrawing7.vml"/><Relationship Id="rId5" Type="http://schemas.openxmlformats.org/officeDocument/2006/relationships/image" Target="../media/image118.png"/><Relationship Id="rId4" Type="http://schemas.openxmlformats.org/officeDocument/2006/relationships/oleObject" Target="../embeddings/oleObject14.bin"/></Relationships>
</file>

<file path=ppt/slides/_rels/slide5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slideLayout" Target="../slideLayouts/slideLayout39.xml"/><Relationship Id="rId1" Type="http://schemas.openxmlformats.org/officeDocument/2006/relationships/vmlDrawing" Target="../drawings/vmlDrawing8.vml"/><Relationship Id="rId5" Type="http://schemas.openxmlformats.org/officeDocument/2006/relationships/image" Target="../media/image119.png"/><Relationship Id="rId4" Type="http://schemas.openxmlformats.org/officeDocument/2006/relationships/oleObject" Target="../embeddings/oleObject15.bin"/></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60.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image" Target="../media/image123.png"/><Relationship Id="rId7" Type="http://schemas.openxmlformats.org/officeDocument/2006/relationships/image" Target="../media/image121.png"/><Relationship Id="rId2" Type="http://schemas.openxmlformats.org/officeDocument/2006/relationships/slideLayout" Target="../slideLayouts/slideLayout2.xml"/><Relationship Id="rId1" Type="http://schemas.openxmlformats.org/officeDocument/2006/relationships/vmlDrawing" Target="../drawings/vmlDrawing9.vml"/><Relationship Id="rId6" Type="http://schemas.openxmlformats.org/officeDocument/2006/relationships/oleObject" Target="../embeddings/oleObject17.bin"/><Relationship Id="rId5" Type="http://schemas.openxmlformats.org/officeDocument/2006/relationships/image" Target="../media/image120.png"/><Relationship Id="rId4" Type="http://schemas.openxmlformats.org/officeDocument/2006/relationships/oleObject" Target="../embeddings/oleObject16.bin"/><Relationship Id="rId9" Type="http://schemas.openxmlformats.org/officeDocument/2006/relationships/image" Target="../media/image122.png"/></Relationships>
</file>

<file path=ppt/slides/_rels/slide61.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128.jpe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43.xml"/></Relationships>
</file>

<file path=ppt/slides/_rels/slide7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6.jpeg"/><Relationship Id="rId1" Type="http://schemas.openxmlformats.org/officeDocument/2006/relationships/slideLayout" Target="../slideLayouts/slideLayout5.xml"/><Relationship Id="rId4" Type="http://schemas.openxmlformats.org/officeDocument/2006/relationships/image" Target="../media/image17.png"/></Relationships>
</file>

<file path=ppt/slides/_rels/slide74.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jpeg"/><Relationship Id="rId1" Type="http://schemas.openxmlformats.org/officeDocument/2006/relationships/slideLayout" Target="../slideLayouts/slideLayout19.xml"/><Relationship Id="rId4" Type="http://schemas.openxmlformats.org/officeDocument/2006/relationships/image" Target="../media/image135.jpeg"/></Relationships>
</file>

<file path=ppt/slides/_rels/slide7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image" Target="../media/image134.png"/><Relationship Id="rId1" Type="http://schemas.openxmlformats.org/officeDocument/2006/relationships/slideLayout" Target="../slideLayouts/slideLayout16.xml"/><Relationship Id="rId4" Type="http://schemas.openxmlformats.org/officeDocument/2006/relationships/image" Target="../media/image137.jpeg"/></Relationships>
</file>

<file path=ppt/slides/_rels/slide76.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image" Target="../media/image138.jpeg"/><Relationship Id="rId1" Type="http://schemas.openxmlformats.org/officeDocument/2006/relationships/slideLayout" Target="../slideLayouts/slideLayout14.xml"/><Relationship Id="rId4" Type="http://schemas.openxmlformats.org/officeDocument/2006/relationships/image" Target="../media/image17.png"/></Relationships>
</file>

<file path=ppt/slides/_rels/slide77.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image" Target="../media/image140.jpeg"/><Relationship Id="rId1" Type="http://schemas.openxmlformats.org/officeDocument/2006/relationships/slideLayout" Target="../slideLayouts/slideLayout41.xml"/></Relationships>
</file>

<file path=ppt/slides/_rels/slide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2.xml"/><Relationship Id="rId1" Type="http://schemas.openxmlformats.org/officeDocument/2006/relationships/vmlDrawing" Target="../drawings/vmlDrawing10.vml"/><Relationship Id="rId4" Type="http://schemas.openxmlformats.org/officeDocument/2006/relationships/image" Target="../media/image142.png"/></Relationships>
</file>

<file path=ppt/slides/_rels/slide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2.xml"/></Relationships>
</file>

<file path=ppt/slides/_rels/slide8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143.jpeg"/><Relationship Id="rId1" Type="http://schemas.openxmlformats.org/officeDocument/2006/relationships/slideLayout" Target="../slideLayouts/slideLayout4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87.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43.xml"/></Relationships>
</file>

<file path=ppt/slides/_rels/slide9.xml.rels><?xml version="1.0" encoding="UTF-8" standalone="yes"?>
<Relationships xmlns="http://schemas.openxmlformats.org/package/2006/relationships"><Relationship Id="rId3" Type="http://schemas.openxmlformats.org/officeDocument/2006/relationships/image" Target="file:///D:\A%20J%20U%20E%20K\kuliah\zemester\tugas%20umum\stok\stok%20gambar\gambar\pixabay\computer-472016_1920.jpg" TargetMode="External"/><Relationship Id="rId2" Type="http://schemas.openxmlformats.org/officeDocument/2006/relationships/image" Target="../media/image8.jpeg"/><Relationship Id="rId1" Type="http://schemas.openxmlformats.org/officeDocument/2006/relationships/slideLayout" Target="../slideLayouts/slideLayout10.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pct5">
          <a:fgClr>
            <a:schemeClr val="bg1">
              <a:lumMod val="85000"/>
            </a:schemeClr>
          </a:fgClr>
          <a:bgClr>
            <a:schemeClr val="bg1"/>
          </a:bgClr>
        </a:pattFill>
        <a:effectLst/>
      </p:bgPr>
    </p:bg>
    <p:spTree>
      <p:nvGrpSpPr>
        <p:cNvPr id="1" name=""/>
        <p:cNvGrpSpPr/>
        <p:nvPr/>
      </p:nvGrpSpPr>
      <p:grpSpPr>
        <a:xfrm>
          <a:off x="0" y="0"/>
          <a:ext cx="0" cy="0"/>
          <a:chOff x="0" y="0"/>
          <a:chExt cx="0" cy="0"/>
        </a:xfrm>
      </p:grpSpPr>
      <p:sp>
        <p:nvSpPr>
          <p:cNvPr id="33" name="Freeform 32"/>
          <p:cNvSpPr/>
          <p:nvPr/>
        </p:nvSpPr>
        <p:spPr>
          <a:xfrm flipV="1">
            <a:off x="1138238" y="2060575"/>
            <a:ext cx="1263650" cy="1185863"/>
          </a:xfrm>
          <a:custGeom>
            <a:avLst/>
            <a:gdLst>
              <a:gd name="connsiteX0" fmla="*/ 359623 w 827067"/>
              <a:gd name="connsiteY0" fmla="*/ 0 h 377967"/>
              <a:gd name="connsiteX1" fmla="*/ 827067 w 827067"/>
              <a:gd name="connsiteY1" fmla="*/ 0 h 377967"/>
              <a:gd name="connsiteX2" fmla="*/ 827067 w 827067"/>
              <a:gd name="connsiteY2" fmla="*/ 377967 h 377967"/>
              <a:gd name="connsiteX3" fmla="*/ 0 w 827067"/>
              <a:gd name="connsiteY3" fmla="*/ 377967 h 377967"/>
            </a:gdLst>
            <a:ahLst/>
            <a:cxnLst>
              <a:cxn ang="0">
                <a:pos x="connsiteX0" y="connsiteY0"/>
              </a:cxn>
              <a:cxn ang="0">
                <a:pos x="connsiteX1" y="connsiteY1"/>
              </a:cxn>
              <a:cxn ang="0">
                <a:pos x="connsiteX2" y="connsiteY2"/>
              </a:cxn>
              <a:cxn ang="0">
                <a:pos x="connsiteX3" y="connsiteY3"/>
              </a:cxn>
            </a:cxnLst>
            <a:rect l="l" t="t" r="r" b="b"/>
            <a:pathLst>
              <a:path w="827067" h="377967">
                <a:moveTo>
                  <a:pt x="359623" y="0"/>
                </a:moveTo>
                <a:lnTo>
                  <a:pt x="827067" y="0"/>
                </a:lnTo>
                <a:lnTo>
                  <a:pt x="827067" y="377967"/>
                </a:lnTo>
                <a:lnTo>
                  <a:pt x="0" y="377967"/>
                </a:lnTo>
                <a:close/>
              </a:path>
            </a:pathLst>
          </a:custGeom>
          <a:pattFill prst="ltUpDiag">
            <a:fgClr>
              <a:schemeClr val="tx1">
                <a:lumMod val="50000"/>
                <a:lumOff val="50000"/>
              </a:schemeClr>
            </a:fgClr>
            <a:bgClr>
              <a:schemeClr val="bg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5" name="TextBox 34"/>
          <p:cNvSpPr txBox="1"/>
          <p:nvPr/>
        </p:nvSpPr>
        <p:spPr>
          <a:xfrm>
            <a:off x="2401888" y="2249488"/>
            <a:ext cx="7159625" cy="1011237"/>
          </a:xfrm>
          <a:prstGeom prst="rect">
            <a:avLst/>
          </a:prstGeom>
        </p:spPr>
        <p:txBody>
          <a:bodyPr anchor="ctr"/>
          <a:lstStyle>
            <a:defPPr>
              <a:defRPr lang="en-US"/>
            </a:defPPr>
            <a:lvl1pPr>
              <a:lnSpc>
                <a:spcPct val="90000"/>
              </a:lnSpc>
              <a:spcBef>
                <a:spcPts val="1000"/>
              </a:spcBef>
              <a:defRPr sz="9600" b="1" spc="-200">
                <a:solidFill>
                  <a:schemeClr val="bg1"/>
                </a:solidFill>
                <a:latin typeface="Bebas Neue" panose="020B0606020202050201" pitchFamily="34" charset="0"/>
                <a:ea typeface="Open Sans Semibold" panose="020B0706030804020204" pitchFamily="34" charset="0"/>
                <a:cs typeface="Open Sans Semibold" panose="020B0706030804020204" pitchFamily="34" charset="0"/>
              </a:defRPr>
            </a:lvl1pPr>
          </a:lstStyle>
          <a:p>
            <a:pPr eaLnBrk="1" fontAlgn="auto" hangingPunct="1">
              <a:spcAft>
                <a:spcPts val="0"/>
              </a:spcAft>
              <a:defRPr/>
            </a:pPr>
            <a:r>
              <a:rPr lang="id-ID" dirty="0">
                <a:solidFill>
                  <a:schemeClr val="tx1">
                    <a:lumMod val="85000"/>
                    <a:lumOff val="15000"/>
                  </a:schemeClr>
                </a:solidFill>
                <a:latin typeface="Abraham Lincoln" pitchFamily="2" charset="0"/>
              </a:rPr>
              <a:t>fashion street</a:t>
            </a:r>
          </a:p>
        </p:txBody>
      </p:sp>
      <p:cxnSp>
        <p:nvCxnSpPr>
          <p:cNvPr id="3" name="Straight Connector 2"/>
          <p:cNvCxnSpPr/>
          <p:nvPr/>
        </p:nvCxnSpPr>
        <p:spPr>
          <a:xfrm>
            <a:off x="2401888" y="3365500"/>
            <a:ext cx="0" cy="785813"/>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5061" name="AutoShape 144"/>
          <p:cNvSpPr>
            <a:spLocks/>
          </p:cNvSpPr>
          <p:nvPr/>
        </p:nvSpPr>
        <p:spPr bwMode="auto">
          <a:xfrm>
            <a:off x="679450" y="3321050"/>
            <a:ext cx="1658938" cy="490538"/>
          </a:xfrm>
          <a:custGeom>
            <a:avLst/>
            <a:gdLst>
              <a:gd name="T0" fmla="*/ 63705446 w 21600"/>
              <a:gd name="T1" fmla="*/ 5570082 h 21600"/>
              <a:gd name="T2" fmla="*/ 63705446 w 21600"/>
              <a:gd name="T3" fmla="*/ 5570082 h 21600"/>
              <a:gd name="T4" fmla="*/ 63705446 w 21600"/>
              <a:gd name="T5" fmla="*/ 5570082 h 21600"/>
              <a:gd name="T6" fmla="*/ 63705446 w 21600"/>
              <a:gd name="T7" fmla="*/ 557008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599"/>
                </a:lnTo>
                <a:lnTo>
                  <a:pt x="0" y="21599"/>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eaLnBrk="1" hangingPunct="1">
              <a:lnSpc>
                <a:spcPct val="90000"/>
              </a:lnSpc>
              <a:spcBef>
                <a:spcPts val="1000"/>
              </a:spcBef>
            </a:pPr>
            <a:r>
              <a:rPr lang="id-ID" altLang="zh-CN" sz="3600">
                <a:solidFill>
                  <a:srgbClr val="262626"/>
                </a:solidFill>
                <a:latin typeface="Abraham Lincoln" pitchFamily="2" charset="0"/>
                <a:ea typeface="Open Sans Semibold" pitchFamily="34" charset="0"/>
                <a:cs typeface="Open Sans Semibold" pitchFamily="34" charset="0"/>
                <a:sym typeface="Varela Round" pitchFamily="50" charset="0"/>
              </a:rPr>
              <a:t>John Doe</a:t>
            </a:r>
            <a:endParaRPr lang="id-ID" altLang="zh-CN" sz="3600">
              <a:solidFill>
                <a:srgbClr val="262626"/>
              </a:solidFill>
              <a:latin typeface="Abraham Lincoln" pitchFamily="2" charset="0"/>
              <a:ea typeface="Open Sans Semibold" pitchFamily="34" charset="0"/>
              <a:cs typeface="Open Sans Semibold" pitchFamily="34" charset="0"/>
            </a:endParaRPr>
          </a:p>
        </p:txBody>
      </p:sp>
      <p:sp>
        <p:nvSpPr>
          <p:cNvPr id="45062" name="Freeform 9"/>
          <p:cNvSpPr>
            <a:spLocks noEditPoints="1"/>
          </p:cNvSpPr>
          <p:nvPr/>
        </p:nvSpPr>
        <p:spPr bwMode="auto">
          <a:xfrm>
            <a:off x="1162050" y="3860800"/>
            <a:ext cx="209550" cy="209550"/>
          </a:xfrm>
          <a:custGeom>
            <a:avLst/>
            <a:gdLst>
              <a:gd name="T0" fmla="*/ 193834 w 360"/>
              <a:gd name="T1" fmla="*/ 0 h 360"/>
              <a:gd name="T2" fmla="*/ 15134 w 360"/>
              <a:gd name="T3" fmla="*/ 0 h 360"/>
              <a:gd name="T4" fmla="*/ 0 w 360"/>
              <a:gd name="T5" fmla="*/ 14552 h 360"/>
              <a:gd name="T6" fmla="*/ 0 w 360"/>
              <a:gd name="T7" fmla="*/ 194416 h 360"/>
              <a:gd name="T8" fmla="*/ 15134 w 360"/>
              <a:gd name="T9" fmla="*/ 209550 h 360"/>
              <a:gd name="T10" fmla="*/ 193834 w 360"/>
              <a:gd name="T11" fmla="*/ 209550 h 360"/>
              <a:gd name="T12" fmla="*/ 209550 w 360"/>
              <a:gd name="T13" fmla="*/ 194416 h 360"/>
              <a:gd name="T14" fmla="*/ 209550 w 360"/>
              <a:gd name="T15" fmla="*/ 14552 h 360"/>
              <a:gd name="T16" fmla="*/ 193834 w 360"/>
              <a:gd name="T17" fmla="*/ 0 h 360"/>
              <a:gd name="T18" fmla="*/ 63447 w 360"/>
              <a:gd name="T19" fmla="*/ 175207 h 360"/>
              <a:gd name="T20" fmla="*/ 31433 w 360"/>
              <a:gd name="T21" fmla="*/ 175207 h 360"/>
              <a:gd name="T22" fmla="*/ 31433 w 360"/>
              <a:gd name="T23" fmla="*/ 80328 h 360"/>
              <a:gd name="T24" fmla="*/ 63447 w 360"/>
              <a:gd name="T25" fmla="*/ 80328 h 360"/>
              <a:gd name="T26" fmla="*/ 63447 w 360"/>
              <a:gd name="T27" fmla="*/ 175207 h 360"/>
              <a:gd name="T28" fmla="*/ 47731 w 360"/>
              <a:gd name="T29" fmla="*/ 67522 h 360"/>
              <a:gd name="T30" fmla="*/ 47149 w 360"/>
              <a:gd name="T31" fmla="*/ 67522 h 360"/>
              <a:gd name="T32" fmla="*/ 29686 w 360"/>
              <a:gd name="T33" fmla="*/ 51223 h 360"/>
              <a:gd name="T34" fmla="*/ 47731 w 360"/>
              <a:gd name="T35" fmla="*/ 34925 h 360"/>
              <a:gd name="T36" fmla="*/ 65193 w 360"/>
              <a:gd name="T37" fmla="*/ 51223 h 360"/>
              <a:gd name="T38" fmla="*/ 47731 w 360"/>
              <a:gd name="T39" fmla="*/ 67522 h 360"/>
              <a:gd name="T40" fmla="*/ 177535 w 360"/>
              <a:gd name="T41" fmla="*/ 175207 h 360"/>
              <a:gd name="T42" fmla="*/ 146103 w 360"/>
              <a:gd name="T43" fmla="*/ 175207 h 360"/>
              <a:gd name="T44" fmla="*/ 146103 w 360"/>
              <a:gd name="T45" fmla="*/ 124566 h 360"/>
              <a:gd name="T46" fmla="*/ 129805 w 360"/>
              <a:gd name="T47" fmla="*/ 103029 h 360"/>
              <a:gd name="T48" fmla="*/ 113506 w 360"/>
              <a:gd name="T49" fmla="*/ 114670 h 360"/>
              <a:gd name="T50" fmla="*/ 112342 w 360"/>
              <a:gd name="T51" fmla="*/ 122238 h 360"/>
              <a:gd name="T52" fmla="*/ 112342 w 360"/>
              <a:gd name="T53" fmla="*/ 175207 h 360"/>
              <a:gd name="T54" fmla="*/ 80910 w 360"/>
              <a:gd name="T55" fmla="*/ 175207 h 360"/>
              <a:gd name="T56" fmla="*/ 80910 w 360"/>
              <a:gd name="T57" fmla="*/ 80328 h 360"/>
              <a:gd name="T58" fmla="*/ 112342 w 360"/>
              <a:gd name="T59" fmla="*/ 80328 h 360"/>
              <a:gd name="T60" fmla="*/ 112342 w 360"/>
              <a:gd name="T61" fmla="*/ 93715 h 360"/>
              <a:gd name="T62" fmla="*/ 140864 w 360"/>
              <a:gd name="T63" fmla="*/ 78581 h 360"/>
              <a:gd name="T64" fmla="*/ 177535 w 360"/>
              <a:gd name="T65" fmla="*/ 121073 h 360"/>
              <a:gd name="T66" fmla="*/ 177535 w 360"/>
              <a:gd name="T67" fmla="*/ 175207 h 360"/>
              <a:gd name="T68" fmla="*/ 112342 w 360"/>
              <a:gd name="T69" fmla="*/ 94298 h 360"/>
              <a:gd name="T70" fmla="*/ 112342 w 360"/>
              <a:gd name="T71" fmla="*/ 93715 h 360"/>
              <a:gd name="T72" fmla="*/ 112342 w 360"/>
              <a:gd name="T73" fmla="*/ 94298 h 3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rgbClr val="4DAA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5063" name="Freeform 13"/>
          <p:cNvSpPr>
            <a:spLocks/>
          </p:cNvSpPr>
          <p:nvPr/>
        </p:nvSpPr>
        <p:spPr bwMode="auto">
          <a:xfrm>
            <a:off x="1563688" y="3863975"/>
            <a:ext cx="201612" cy="201613"/>
          </a:xfrm>
          <a:custGeom>
            <a:avLst/>
            <a:gdLst>
              <a:gd name="T0" fmla="*/ 201612 w 360"/>
              <a:gd name="T1" fmla="*/ 33602 h 360"/>
              <a:gd name="T2" fmla="*/ 168010 w 360"/>
              <a:gd name="T3" fmla="*/ 0 h 360"/>
              <a:gd name="T4" fmla="*/ 33602 w 360"/>
              <a:gd name="T5" fmla="*/ 0 h 360"/>
              <a:gd name="T6" fmla="*/ 0 w 360"/>
              <a:gd name="T7" fmla="*/ 33602 h 360"/>
              <a:gd name="T8" fmla="*/ 0 w 360"/>
              <a:gd name="T9" fmla="*/ 168011 h 360"/>
              <a:gd name="T10" fmla="*/ 33602 w 360"/>
              <a:gd name="T11" fmla="*/ 201613 h 360"/>
              <a:gd name="T12" fmla="*/ 100806 w 360"/>
              <a:gd name="T13" fmla="*/ 201613 h 360"/>
              <a:gd name="T14" fmla="*/ 100806 w 360"/>
              <a:gd name="T15" fmla="*/ 125448 h 360"/>
              <a:gd name="T16" fmla="*/ 76165 w 360"/>
              <a:gd name="T17" fmla="*/ 125448 h 360"/>
              <a:gd name="T18" fmla="*/ 76165 w 360"/>
              <a:gd name="T19" fmla="*/ 91846 h 360"/>
              <a:gd name="T20" fmla="*/ 100806 w 360"/>
              <a:gd name="T21" fmla="*/ 91846 h 360"/>
              <a:gd name="T22" fmla="*/ 100806 w 360"/>
              <a:gd name="T23" fmla="*/ 78965 h 360"/>
              <a:gd name="T24" fmla="*/ 138888 w 360"/>
              <a:gd name="T25" fmla="*/ 35842 h 360"/>
              <a:gd name="T26" fmla="*/ 165770 w 360"/>
              <a:gd name="T27" fmla="*/ 35842 h 360"/>
              <a:gd name="T28" fmla="*/ 165770 w 360"/>
              <a:gd name="T29" fmla="*/ 69444 h 360"/>
              <a:gd name="T30" fmla="*/ 138888 w 360"/>
              <a:gd name="T31" fmla="*/ 69444 h 360"/>
              <a:gd name="T32" fmla="*/ 132168 w 360"/>
              <a:gd name="T33" fmla="*/ 78405 h 360"/>
              <a:gd name="T34" fmla="*/ 132168 w 360"/>
              <a:gd name="T35" fmla="*/ 91846 h 360"/>
              <a:gd name="T36" fmla="*/ 165770 w 360"/>
              <a:gd name="T37" fmla="*/ 91846 h 360"/>
              <a:gd name="T38" fmla="*/ 165770 w 360"/>
              <a:gd name="T39" fmla="*/ 125448 h 360"/>
              <a:gd name="T40" fmla="*/ 132168 w 360"/>
              <a:gd name="T41" fmla="*/ 125448 h 360"/>
              <a:gd name="T42" fmla="*/ 132168 w 360"/>
              <a:gd name="T43" fmla="*/ 201613 h 360"/>
              <a:gd name="T44" fmla="*/ 168010 w 360"/>
              <a:gd name="T45" fmla="*/ 201613 h 360"/>
              <a:gd name="T46" fmla="*/ 201612 w 360"/>
              <a:gd name="T47" fmla="*/ 168011 h 360"/>
              <a:gd name="T48" fmla="*/ 201612 w 360"/>
              <a:gd name="T49" fmla="*/ 33602 h 3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5064" name="Freeform 16"/>
          <p:cNvSpPr>
            <a:spLocks/>
          </p:cNvSpPr>
          <p:nvPr/>
        </p:nvSpPr>
        <p:spPr bwMode="auto">
          <a:xfrm>
            <a:off x="1958975" y="3862388"/>
            <a:ext cx="252413" cy="204787"/>
          </a:xfrm>
          <a:custGeom>
            <a:avLst/>
            <a:gdLst>
              <a:gd name="T0" fmla="*/ 252413 w 368"/>
              <a:gd name="T1" fmla="*/ 24657 h 299"/>
              <a:gd name="T2" fmla="*/ 222233 w 368"/>
              <a:gd name="T3" fmla="*/ 32876 h 299"/>
              <a:gd name="T4" fmla="*/ 245554 w 368"/>
              <a:gd name="T5" fmla="*/ 4109 h 299"/>
              <a:gd name="T6" fmla="*/ 212631 w 368"/>
              <a:gd name="T7" fmla="*/ 16438 h 299"/>
              <a:gd name="T8" fmla="*/ 174906 w 368"/>
              <a:gd name="T9" fmla="*/ 0 h 299"/>
              <a:gd name="T10" fmla="*/ 122777 w 368"/>
              <a:gd name="T11" fmla="*/ 52053 h 299"/>
              <a:gd name="T12" fmla="*/ 124149 w 368"/>
              <a:gd name="T13" fmla="*/ 63696 h 299"/>
              <a:gd name="T14" fmla="*/ 17148 w 368"/>
              <a:gd name="T15" fmla="*/ 9589 h 299"/>
              <a:gd name="T16" fmla="*/ 10289 w 368"/>
              <a:gd name="T17" fmla="*/ 35615 h 299"/>
              <a:gd name="T18" fmla="*/ 33609 w 368"/>
              <a:gd name="T19" fmla="*/ 78764 h 299"/>
              <a:gd name="T20" fmla="*/ 10289 w 368"/>
              <a:gd name="T21" fmla="*/ 72600 h 299"/>
              <a:gd name="T22" fmla="*/ 9603 w 368"/>
              <a:gd name="T23" fmla="*/ 72600 h 299"/>
              <a:gd name="T24" fmla="*/ 51443 w 368"/>
              <a:gd name="T25" fmla="*/ 123968 h 299"/>
              <a:gd name="T26" fmla="*/ 37725 w 368"/>
              <a:gd name="T27" fmla="*/ 125338 h 299"/>
              <a:gd name="T28" fmla="*/ 28122 w 368"/>
              <a:gd name="T29" fmla="*/ 124653 h 299"/>
              <a:gd name="T30" fmla="*/ 76135 w 368"/>
              <a:gd name="T31" fmla="*/ 160268 h 299"/>
              <a:gd name="T32" fmla="*/ 12346 w 368"/>
              <a:gd name="T33" fmla="*/ 182870 h 299"/>
              <a:gd name="T34" fmla="*/ 0 w 368"/>
              <a:gd name="T35" fmla="*/ 181500 h 299"/>
              <a:gd name="T36" fmla="*/ 78879 w 368"/>
              <a:gd name="T37" fmla="*/ 204787 h 299"/>
              <a:gd name="T38" fmla="*/ 226349 w 368"/>
              <a:gd name="T39" fmla="*/ 58217 h 299"/>
              <a:gd name="T40" fmla="*/ 226349 w 368"/>
              <a:gd name="T41" fmla="*/ 51368 h 299"/>
              <a:gd name="T42" fmla="*/ 252413 w 368"/>
              <a:gd name="T43" fmla="*/ 24657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rgbClr val="0043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Rectangle 21"/>
          <p:cNvSpPr/>
          <p:nvPr/>
        </p:nvSpPr>
        <p:spPr>
          <a:xfrm>
            <a:off x="2425700" y="3321050"/>
            <a:ext cx="1403350" cy="830263"/>
          </a:xfrm>
          <a:prstGeom prst="rect">
            <a:avLst/>
          </a:prstGeom>
        </p:spPr>
        <p:txBody>
          <a:bodyPr>
            <a:spAutoFit/>
          </a:bodyPr>
          <a:lstStyle/>
          <a:p>
            <a:pPr eaLnBrk="1" fontAlgn="auto" hangingPunct="1">
              <a:spcBef>
                <a:spcPts val="0"/>
              </a:spcBef>
              <a:spcAft>
                <a:spcPts val="0"/>
              </a:spcAft>
              <a:defRPr/>
            </a:pPr>
            <a:r>
              <a:rPr lang="id-ID" sz="1200" dirty="0">
                <a:solidFill>
                  <a:schemeClr val="tx1">
                    <a:lumMod val="75000"/>
                    <a:lumOff val="25000"/>
                  </a:schemeClr>
                </a:solidFill>
                <a:latin typeface="+mj-lt"/>
                <a:ea typeface="Roboto Light" panose="02000000000000000000" pitchFamily="2" charset="0"/>
              </a:rPr>
              <a:t>Suitable for all categories business and personal presentation</a:t>
            </a:r>
          </a:p>
        </p:txBody>
      </p:sp>
    </p:spTree>
  </p:cSld>
  <p:clrMapOvr>
    <a:masterClrMapping/>
  </p:clrMapOvr>
  <p:transition spd="slow">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图片占位符 25" descr="Strategic-Marketing.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281" b="17281"/>
          <a:stretch>
            <a:fillRect/>
          </a:stretch>
        </p:blipFill>
        <p:spPr>
          <a:xfrm>
            <a:off x="0" y="0"/>
            <a:ext cx="12192000" cy="3182938"/>
          </a:xfrm>
          <a:solidFill>
            <a:srgbClr val="0070C0"/>
          </a:solidFill>
        </p:spPr>
      </p:pic>
      <p:sp>
        <p:nvSpPr>
          <p:cNvPr id="54275"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B52D669-E3A8-4D9C-B2F1-0BBF0526BBAE}" type="slidenum">
              <a:rPr lang="en-US" altLang="zh-CN" smtClean="0">
                <a:solidFill>
                  <a:srgbClr val="D9D9D9"/>
                </a:solidFill>
                <a:latin typeface="Calibri Light" pitchFamily="34" charset="0"/>
              </a:rPr>
              <a:pPr/>
              <a:t>10</a:t>
            </a:fld>
            <a:endParaRPr lang="en-US" altLang="zh-CN" smtClean="0">
              <a:solidFill>
                <a:srgbClr val="D9D9D9"/>
              </a:solidFill>
              <a:latin typeface="Calibri Light" pitchFamily="34" charset="0"/>
            </a:endParaRPr>
          </a:p>
        </p:txBody>
      </p:sp>
      <p:sp>
        <p:nvSpPr>
          <p:cNvPr id="7" name="Rectangle 6"/>
          <p:cNvSpPr/>
          <p:nvPr/>
        </p:nvSpPr>
        <p:spPr>
          <a:xfrm>
            <a:off x="674688" y="2946400"/>
            <a:ext cx="2768600" cy="717550"/>
          </a:xfrm>
          <a:prstGeom prst="rect">
            <a:avLst/>
          </a:prstGeom>
          <a:solidFill>
            <a:schemeClr val="bg1"/>
          </a:solidFill>
        </p:spPr>
        <p:txBody>
          <a:bodyPr anchor="ctr"/>
          <a:lstStyle/>
          <a:p>
            <a:pPr algn="ctr" eaLnBrk="1" fontAlgn="auto" hangingPunct="1">
              <a:spcBef>
                <a:spcPts val="0"/>
              </a:spcBef>
              <a:spcAft>
                <a:spcPts val="0"/>
              </a:spcAft>
              <a:defRPr/>
            </a:pPr>
            <a:r>
              <a:rPr lang="en-US" sz="4800" noProof="1">
                <a:solidFill>
                  <a:schemeClr val="tx2">
                    <a:lumMod val="75000"/>
                  </a:schemeClr>
                </a:solidFill>
                <a:latin typeface="Abraham Lincoln" pitchFamily="2" charset="0"/>
                <a:ea typeface="Roboto Light" panose="02000000000000000000" pitchFamily="2" charset="0"/>
                <a:cs typeface="Arial" charset="0"/>
              </a:rPr>
              <a:t>OUR</a:t>
            </a:r>
            <a:r>
              <a:rPr lang="en-US" sz="4800" noProof="1">
                <a:solidFill>
                  <a:schemeClr val="tx2"/>
                </a:solidFill>
                <a:latin typeface="Abraham Lincoln" pitchFamily="2" charset="0"/>
                <a:ea typeface="Roboto Light" panose="02000000000000000000" pitchFamily="2" charset="0"/>
                <a:cs typeface="Arial" charset="0"/>
              </a:rPr>
              <a:t> </a:t>
            </a:r>
            <a:r>
              <a:rPr lang="en-US" sz="4800" noProof="1">
                <a:solidFill>
                  <a:srgbClr val="00B0F0"/>
                </a:solidFill>
                <a:latin typeface="Abraham Lincoln" pitchFamily="2" charset="0"/>
                <a:ea typeface="Roboto Light" panose="02000000000000000000" pitchFamily="2" charset="0"/>
                <a:cs typeface="Arial" charset="0"/>
              </a:rPr>
              <a:t>Vision</a:t>
            </a:r>
          </a:p>
        </p:txBody>
      </p:sp>
      <p:sp>
        <p:nvSpPr>
          <p:cNvPr id="8" name="Rectangle 7"/>
          <p:cNvSpPr/>
          <p:nvPr/>
        </p:nvSpPr>
        <p:spPr>
          <a:xfrm>
            <a:off x="674688" y="3636963"/>
            <a:ext cx="2768600" cy="2862262"/>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Nunc elementum fringilla nisl, a ornare arcu condimentum a. Nulla euismod congue arcu quis feugiat. Phasellus porttitor felis mauris, sed suscipit quam egestas nec. Suspendisse sapien quam, cursus et tincidunt quis, ultricies sit amet. third-party research, surveys and studies generally.</a:t>
            </a:r>
          </a:p>
        </p:txBody>
      </p:sp>
      <p:sp>
        <p:nvSpPr>
          <p:cNvPr id="13" name="Rectangle 12"/>
          <p:cNvSpPr/>
          <p:nvPr/>
        </p:nvSpPr>
        <p:spPr>
          <a:xfrm>
            <a:off x="3976688" y="4895850"/>
            <a:ext cx="2005012" cy="831850"/>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imperdiet volutpat dui at fermentum</a:t>
            </a:r>
          </a:p>
        </p:txBody>
      </p:sp>
      <p:sp>
        <p:nvSpPr>
          <p:cNvPr id="14" name="Rectangle 13"/>
          <p:cNvSpPr/>
          <p:nvPr/>
        </p:nvSpPr>
        <p:spPr>
          <a:xfrm>
            <a:off x="3976688" y="4765675"/>
            <a:ext cx="2005012" cy="381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5" name="Rectangle 14"/>
          <p:cNvSpPr/>
          <p:nvPr/>
        </p:nvSpPr>
        <p:spPr>
          <a:xfrm>
            <a:off x="6778625" y="4895850"/>
            <a:ext cx="2005013" cy="831850"/>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imperdiet volutpat dui at fermentum</a:t>
            </a:r>
          </a:p>
        </p:txBody>
      </p:sp>
      <p:sp>
        <p:nvSpPr>
          <p:cNvPr id="16" name="Rectangle 15"/>
          <p:cNvSpPr/>
          <p:nvPr/>
        </p:nvSpPr>
        <p:spPr>
          <a:xfrm>
            <a:off x="6778625" y="4765675"/>
            <a:ext cx="2005013" cy="381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7" name="Rectangle 16"/>
          <p:cNvSpPr/>
          <p:nvPr/>
        </p:nvSpPr>
        <p:spPr>
          <a:xfrm>
            <a:off x="9582150" y="4895850"/>
            <a:ext cx="2003425" cy="831850"/>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imperdiet volutpat dui at fermentum</a:t>
            </a:r>
          </a:p>
        </p:txBody>
      </p:sp>
      <p:sp>
        <p:nvSpPr>
          <p:cNvPr id="18" name="Rectangle 17"/>
          <p:cNvSpPr/>
          <p:nvPr/>
        </p:nvSpPr>
        <p:spPr>
          <a:xfrm>
            <a:off x="9582150" y="4765675"/>
            <a:ext cx="2003425" cy="381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9" name="Rectangle 18"/>
          <p:cNvSpPr/>
          <p:nvPr/>
        </p:nvSpPr>
        <p:spPr>
          <a:xfrm>
            <a:off x="3976688" y="4351338"/>
            <a:ext cx="2005012" cy="307975"/>
          </a:xfrm>
          <a:prstGeom prst="rect">
            <a:avLst/>
          </a:prstGeom>
          <a:noFill/>
        </p:spPr>
        <p:txBody>
          <a:bodyPr anchor="ctr"/>
          <a:lstStyle/>
          <a:p>
            <a:pPr algn="ctr" eaLnBrk="1" fontAlgn="auto" hangingPunct="1">
              <a:spcBef>
                <a:spcPts val="0"/>
              </a:spcBef>
              <a:spcAft>
                <a:spcPts val="0"/>
              </a:spcAft>
              <a:defRPr/>
            </a:pPr>
            <a:r>
              <a:rPr lang="en-US" sz="2000" noProof="1">
                <a:solidFill>
                  <a:schemeClr val="tx1">
                    <a:lumMod val="75000"/>
                    <a:lumOff val="25000"/>
                  </a:schemeClr>
                </a:solidFill>
                <a:latin typeface="Abraham Lincoln" pitchFamily="2" charset="0"/>
                <a:ea typeface="Roboto Light" panose="02000000000000000000" pitchFamily="2" charset="0"/>
                <a:cs typeface="Arial" charset="0"/>
              </a:rPr>
              <a:t>lorem ipsum dolor</a:t>
            </a:r>
          </a:p>
        </p:txBody>
      </p:sp>
      <p:sp>
        <p:nvSpPr>
          <p:cNvPr id="20" name="Rectangle 19"/>
          <p:cNvSpPr/>
          <p:nvPr/>
        </p:nvSpPr>
        <p:spPr>
          <a:xfrm>
            <a:off x="6778625" y="4351338"/>
            <a:ext cx="2005013" cy="307975"/>
          </a:xfrm>
          <a:prstGeom prst="rect">
            <a:avLst/>
          </a:prstGeom>
          <a:noFill/>
        </p:spPr>
        <p:txBody>
          <a:bodyPr anchor="ctr"/>
          <a:lstStyle/>
          <a:p>
            <a:pPr algn="ctr" eaLnBrk="1" fontAlgn="auto" hangingPunct="1">
              <a:spcBef>
                <a:spcPts val="0"/>
              </a:spcBef>
              <a:spcAft>
                <a:spcPts val="0"/>
              </a:spcAft>
              <a:defRPr/>
            </a:pPr>
            <a:r>
              <a:rPr lang="en-US" sz="2000" noProof="1">
                <a:solidFill>
                  <a:schemeClr val="tx1">
                    <a:lumMod val="75000"/>
                    <a:lumOff val="25000"/>
                  </a:schemeClr>
                </a:solidFill>
                <a:latin typeface="Abraham Lincoln" pitchFamily="2" charset="0"/>
                <a:ea typeface="Roboto Light" panose="02000000000000000000" pitchFamily="2" charset="0"/>
                <a:cs typeface="Arial" charset="0"/>
              </a:rPr>
              <a:t>lorem ipsum dolor</a:t>
            </a:r>
          </a:p>
        </p:txBody>
      </p:sp>
      <p:sp>
        <p:nvSpPr>
          <p:cNvPr id="21" name="Rectangle 20"/>
          <p:cNvSpPr/>
          <p:nvPr/>
        </p:nvSpPr>
        <p:spPr>
          <a:xfrm>
            <a:off x="9582150" y="4351338"/>
            <a:ext cx="2003425" cy="307975"/>
          </a:xfrm>
          <a:prstGeom prst="rect">
            <a:avLst/>
          </a:prstGeom>
          <a:noFill/>
        </p:spPr>
        <p:txBody>
          <a:bodyPr anchor="ctr"/>
          <a:lstStyle/>
          <a:p>
            <a:pPr algn="ctr" eaLnBrk="1" fontAlgn="auto" hangingPunct="1">
              <a:spcBef>
                <a:spcPts val="0"/>
              </a:spcBef>
              <a:spcAft>
                <a:spcPts val="0"/>
              </a:spcAft>
              <a:defRPr/>
            </a:pPr>
            <a:r>
              <a:rPr lang="en-US" sz="2000" noProof="1">
                <a:solidFill>
                  <a:schemeClr val="tx1">
                    <a:lumMod val="75000"/>
                    <a:lumOff val="25000"/>
                  </a:schemeClr>
                </a:solidFill>
                <a:latin typeface="Abraham Lincoln" pitchFamily="2" charset="0"/>
                <a:ea typeface="Roboto Light" panose="02000000000000000000" pitchFamily="2" charset="0"/>
                <a:cs typeface="Arial" charset="0"/>
              </a:rPr>
              <a:t>lorem ipsum dolor</a:t>
            </a:r>
          </a:p>
        </p:txBody>
      </p:sp>
      <p:sp>
        <p:nvSpPr>
          <p:cNvPr id="54287" name="Freeform 1075"/>
          <p:cNvSpPr>
            <a:spLocks/>
          </p:cNvSpPr>
          <p:nvPr/>
        </p:nvSpPr>
        <p:spPr bwMode="auto">
          <a:xfrm>
            <a:off x="4984750" y="3773488"/>
            <a:ext cx="277813" cy="417512"/>
          </a:xfrm>
          <a:custGeom>
            <a:avLst/>
            <a:gdLst>
              <a:gd name="T0" fmla="*/ 2147483647 w 201"/>
              <a:gd name="T1" fmla="*/ 2147483647 h 301"/>
              <a:gd name="T2" fmla="*/ 2147483647 w 201"/>
              <a:gd name="T3" fmla="*/ 2147483647 h 301"/>
              <a:gd name="T4" fmla="*/ 2147483647 w 201"/>
              <a:gd name="T5" fmla="*/ 2147483647 h 301"/>
              <a:gd name="T6" fmla="*/ 2147483647 w 201"/>
              <a:gd name="T7" fmla="*/ 2147483647 h 301"/>
              <a:gd name="T8" fmla="*/ 2147483647 w 201"/>
              <a:gd name="T9" fmla="*/ 2147483647 h 301"/>
              <a:gd name="T10" fmla="*/ 2147483647 w 201"/>
              <a:gd name="T11" fmla="*/ 2147483647 h 301"/>
              <a:gd name="T12" fmla="*/ 2147483647 w 201"/>
              <a:gd name="T13" fmla="*/ 2147483647 h 301"/>
              <a:gd name="T14" fmla="*/ 2147483647 w 201"/>
              <a:gd name="T15" fmla="*/ 2147483647 h 301"/>
              <a:gd name="T16" fmla="*/ 2147483647 w 201"/>
              <a:gd name="T17" fmla="*/ 2147483647 h 301"/>
              <a:gd name="T18" fmla="*/ 2147483647 w 201"/>
              <a:gd name="T19" fmla="*/ 2147483647 h 301"/>
              <a:gd name="T20" fmla="*/ 2147483647 w 201"/>
              <a:gd name="T21" fmla="*/ 2147483647 h 301"/>
              <a:gd name="T22" fmla="*/ 2147483647 w 201"/>
              <a:gd name="T23" fmla="*/ 2147483647 h 301"/>
              <a:gd name="T24" fmla="*/ 2147483647 w 201"/>
              <a:gd name="T25" fmla="*/ 2147483647 h 301"/>
              <a:gd name="T26" fmla="*/ 2147483647 w 201"/>
              <a:gd name="T27" fmla="*/ 2147483647 h 301"/>
              <a:gd name="T28" fmla="*/ 2147483647 w 201"/>
              <a:gd name="T29" fmla="*/ 2147483647 h 301"/>
              <a:gd name="T30" fmla="*/ 2147483647 w 201"/>
              <a:gd name="T31" fmla="*/ 2147483647 h 301"/>
              <a:gd name="T32" fmla="*/ 2147483647 w 201"/>
              <a:gd name="T33" fmla="*/ 2147483647 h 301"/>
              <a:gd name="T34" fmla="*/ 2147483647 w 201"/>
              <a:gd name="T35" fmla="*/ 2147483647 h 301"/>
              <a:gd name="T36" fmla="*/ 2147483647 w 201"/>
              <a:gd name="T37" fmla="*/ 2147483647 h 301"/>
              <a:gd name="T38" fmla="*/ 0 w 201"/>
              <a:gd name="T39" fmla="*/ 2147483647 h 301"/>
              <a:gd name="T40" fmla="*/ 2147483647 w 201"/>
              <a:gd name="T41" fmla="*/ 0 h 3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1"/>
              <a:gd name="T64" fmla="*/ 0 h 301"/>
              <a:gd name="T65" fmla="*/ 201 w 201"/>
              <a:gd name="T66" fmla="*/ 301 h 3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1" h="301">
                <a:moveTo>
                  <a:pt x="201" y="4"/>
                </a:moveTo>
                <a:lnTo>
                  <a:pt x="183" y="301"/>
                </a:lnTo>
                <a:lnTo>
                  <a:pt x="81" y="301"/>
                </a:lnTo>
                <a:lnTo>
                  <a:pt x="82" y="291"/>
                </a:lnTo>
                <a:lnTo>
                  <a:pt x="82" y="264"/>
                </a:lnTo>
                <a:lnTo>
                  <a:pt x="81" y="225"/>
                </a:lnTo>
                <a:lnTo>
                  <a:pt x="79" y="202"/>
                </a:lnTo>
                <a:lnTo>
                  <a:pt x="76" y="179"/>
                </a:lnTo>
                <a:lnTo>
                  <a:pt x="72" y="156"/>
                </a:lnTo>
                <a:lnTo>
                  <a:pt x="68" y="133"/>
                </a:lnTo>
                <a:lnTo>
                  <a:pt x="61" y="109"/>
                </a:lnTo>
                <a:lnTo>
                  <a:pt x="53" y="88"/>
                </a:lnTo>
                <a:lnTo>
                  <a:pt x="43" y="70"/>
                </a:lnTo>
                <a:lnTo>
                  <a:pt x="37" y="61"/>
                </a:lnTo>
                <a:lnTo>
                  <a:pt x="31" y="54"/>
                </a:lnTo>
                <a:lnTo>
                  <a:pt x="25" y="47"/>
                </a:lnTo>
                <a:lnTo>
                  <a:pt x="17" y="42"/>
                </a:lnTo>
                <a:lnTo>
                  <a:pt x="9" y="37"/>
                </a:lnTo>
                <a:lnTo>
                  <a:pt x="0" y="33"/>
                </a:lnTo>
                <a:lnTo>
                  <a:pt x="2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 name="Group 2"/>
          <p:cNvGrpSpPr/>
          <p:nvPr/>
        </p:nvGrpSpPr>
        <p:grpSpPr>
          <a:xfrm>
            <a:off x="4668839" y="3614526"/>
            <a:ext cx="460954" cy="473035"/>
            <a:chOff x="4528131" y="3335418"/>
            <a:chExt cx="742370" cy="761828"/>
          </a:xfrm>
          <a:pattFill prst="ltUpDiag">
            <a:fgClr>
              <a:srgbClr val="00B0F0"/>
            </a:fgClr>
            <a:bgClr>
              <a:srgbClr val="0070C0"/>
            </a:bgClr>
          </a:pattFill>
        </p:grpSpPr>
        <p:sp>
          <p:nvSpPr>
            <p:cNvPr id="23" name="Freeform 1074"/>
            <p:cNvSpPr>
              <a:spLocks/>
            </p:cNvSpPr>
            <p:nvPr/>
          </p:nvSpPr>
          <p:spPr bwMode="auto">
            <a:xfrm>
              <a:off x="4984118" y="3671847"/>
              <a:ext cx="278041" cy="417059"/>
            </a:xfrm>
            <a:custGeom>
              <a:avLst/>
              <a:gdLst>
                <a:gd name="T0" fmla="*/ 201 w 201"/>
                <a:gd name="T1" fmla="*/ 4 h 301"/>
                <a:gd name="T2" fmla="*/ 183 w 201"/>
                <a:gd name="T3" fmla="*/ 301 h 301"/>
                <a:gd name="T4" fmla="*/ 81 w 201"/>
                <a:gd name="T5" fmla="*/ 301 h 301"/>
                <a:gd name="T6" fmla="*/ 81 w 201"/>
                <a:gd name="T7" fmla="*/ 301 h 301"/>
                <a:gd name="T8" fmla="*/ 82 w 201"/>
                <a:gd name="T9" fmla="*/ 291 h 301"/>
                <a:gd name="T10" fmla="*/ 82 w 201"/>
                <a:gd name="T11" fmla="*/ 264 h 301"/>
                <a:gd name="T12" fmla="*/ 81 w 201"/>
                <a:gd name="T13" fmla="*/ 225 h 301"/>
                <a:gd name="T14" fmla="*/ 79 w 201"/>
                <a:gd name="T15" fmla="*/ 202 h 301"/>
                <a:gd name="T16" fmla="*/ 76 w 201"/>
                <a:gd name="T17" fmla="*/ 179 h 301"/>
                <a:gd name="T18" fmla="*/ 72 w 201"/>
                <a:gd name="T19" fmla="*/ 156 h 301"/>
                <a:gd name="T20" fmla="*/ 68 w 201"/>
                <a:gd name="T21" fmla="*/ 133 h 301"/>
                <a:gd name="T22" fmla="*/ 61 w 201"/>
                <a:gd name="T23" fmla="*/ 109 h 301"/>
                <a:gd name="T24" fmla="*/ 53 w 201"/>
                <a:gd name="T25" fmla="*/ 88 h 301"/>
                <a:gd name="T26" fmla="*/ 43 w 201"/>
                <a:gd name="T27" fmla="*/ 70 h 301"/>
                <a:gd name="T28" fmla="*/ 37 w 201"/>
                <a:gd name="T29" fmla="*/ 61 h 301"/>
                <a:gd name="T30" fmla="*/ 31 w 201"/>
                <a:gd name="T31" fmla="*/ 54 h 301"/>
                <a:gd name="T32" fmla="*/ 25 w 201"/>
                <a:gd name="T33" fmla="*/ 47 h 301"/>
                <a:gd name="T34" fmla="*/ 17 w 201"/>
                <a:gd name="T35" fmla="*/ 42 h 301"/>
                <a:gd name="T36" fmla="*/ 9 w 201"/>
                <a:gd name="T37" fmla="*/ 37 h 301"/>
                <a:gd name="T38" fmla="*/ 0 w 201"/>
                <a:gd name="T39" fmla="*/ 33 h 301"/>
                <a:gd name="T40" fmla="*/ 201 w 201"/>
                <a:gd name="T41" fmla="*/ 0 h 301"/>
                <a:gd name="T42" fmla="*/ 201 w 201"/>
                <a:gd name="T43" fmla="*/ 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301">
                  <a:moveTo>
                    <a:pt x="201" y="4"/>
                  </a:moveTo>
                  <a:lnTo>
                    <a:pt x="183" y="301"/>
                  </a:lnTo>
                  <a:lnTo>
                    <a:pt x="81" y="301"/>
                  </a:lnTo>
                  <a:lnTo>
                    <a:pt x="81" y="301"/>
                  </a:lnTo>
                  <a:lnTo>
                    <a:pt x="82" y="291"/>
                  </a:lnTo>
                  <a:lnTo>
                    <a:pt x="82" y="264"/>
                  </a:lnTo>
                  <a:lnTo>
                    <a:pt x="81" y="225"/>
                  </a:lnTo>
                  <a:lnTo>
                    <a:pt x="79" y="202"/>
                  </a:lnTo>
                  <a:lnTo>
                    <a:pt x="76" y="179"/>
                  </a:lnTo>
                  <a:lnTo>
                    <a:pt x="72" y="156"/>
                  </a:lnTo>
                  <a:lnTo>
                    <a:pt x="68" y="133"/>
                  </a:lnTo>
                  <a:lnTo>
                    <a:pt x="61" y="109"/>
                  </a:lnTo>
                  <a:lnTo>
                    <a:pt x="53" y="88"/>
                  </a:lnTo>
                  <a:lnTo>
                    <a:pt x="43" y="70"/>
                  </a:lnTo>
                  <a:lnTo>
                    <a:pt x="37" y="61"/>
                  </a:lnTo>
                  <a:lnTo>
                    <a:pt x="31" y="54"/>
                  </a:lnTo>
                  <a:lnTo>
                    <a:pt x="25" y="47"/>
                  </a:lnTo>
                  <a:lnTo>
                    <a:pt x="17" y="42"/>
                  </a:lnTo>
                  <a:lnTo>
                    <a:pt x="9" y="37"/>
                  </a:lnTo>
                  <a:lnTo>
                    <a:pt x="0" y="33"/>
                  </a:lnTo>
                  <a:lnTo>
                    <a:pt x="201" y="0"/>
                  </a:lnTo>
                  <a:lnTo>
                    <a:pt x="201"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 name="Freeform 1076"/>
            <p:cNvSpPr>
              <a:spLocks/>
            </p:cNvSpPr>
            <p:nvPr/>
          </p:nvSpPr>
          <p:spPr bwMode="auto">
            <a:xfrm>
              <a:off x="4528131" y="3335418"/>
              <a:ext cx="742370" cy="761828"/>
            </a:xfrm>
            <a:custGeom>
              <a:avLst/>
              <a:gdLst>
                <a:gd name="T0" fmla="*/ 148 w 533"/>
                <a:gd name="T1" fmla="*/ 61 h 549"/>
                <a:gd name="T2" fmla="*/ 171 w 533"/>
                <a:gd name="T3" fmla="*/ 47 h 549"/>
                <a:gd name="T4" fmla="*/ 214 w 533"/>
                <a:gd name="T5" fmla="*/ 27 h 549"/>
                <a:gd name="T6" fmla="*/ 254 w 533"/>
                <a:gd name="T7" fmla="*/ 13 h 549"/>
                <a:gd name="T8" fmla="*/ 300 w 533"/>
                <a:gd name="T9" fmla="*/ 3 h 549"/>
                <a:gd name="T10" fmla="*/ 353 w 533"/>
                <a:gd name="T11" fmla="*/ 0 h 549"/>
                <a:gd name="T12" fmla="*/ 409 w 533"/>
                <a:gd name="T13" fmla="*/ 5 h 549"/>
                <a:gd name="T14" fmla="*/ 440 w 533"/>
                <a:gd name="T15" fmla="*/ 11 h 549"/>
                <a:gd name="T16" fmla="*/ 458 w 533"/>
                <a:gd name="T17" fmla="*/ 32 h 549"/>
                <a:gd name="T18" fmla="*/ 486 w 533"/>
                <a:gd name="T19" fmla="*/ 70 h 549"/>
                <a:gd name="T20" fmla="*/ 506 w 533"/>
                <a:gd name="T21" fmla="*/ 104 h 549"/>
                <a:gd name="T22" fmla="*/ 522 w 533"/>
                <a:gd name="T23" fmla="*/ 141 h 549"/>
                <a:gd name="T24" fmla="*/ 532 w 533"/>
                <a:gd name="T25" fmla="*/ 182 h 549"/>
                <a:gd name="T26" fmla="*/ 533 w 533"/>
                <a:gd name="T27" fmla="*/ 214 h 549"/>
                <a:gd name="T28" fmla="*/ 531 w 533"/>
                <a:gd name="T29" fmla="*/ 235 h 549"/>
                <a:gd name="T30" fmla="*/ 528 w 533"/>
                <a:gd name="T31" fmla="*/ 245 h 549"/>
                <a:gd name="T32" fmla="*/ 493 w 533"/>
                <a:gd name="T33" fmla="*/ 255 h 549"/>
                <a:gd name="T34" fmla="*/ 455 w 533"/>
                <a:gd name="T35" fmla="*/ 267 h 549"/>
                <a:gd name="T36" fmla="*/ 412 w 533"/>
                <a:gd name="T37" fmla="*/ 288 h 549"/>
                <a:gd name="T38" fmla="*/ 366 w 533"/>
                <a:gd name="T39" fmla="*/ 318 h 549"/>
                <a:gd name="T40" fmla="*/ 333 w 533"/>
                <a:gd name="T41" fmla="*/ 348 h 549"/>
                <a:gd name="T42" fmla="*/ 314 w 533"/>
                <a:gd name="T43" fmla="*/ 371 h 549"/>
                <a:gd name="T44" fmla="*/ 296 w 533"/>
                <a:gd name="T45" fmla="*/ 397 h 549"/>
                <a:gd name="T46" fmla="*/ 283 w 533"/>
                <a:gd name="T47" fmla="*/ 426 h 549"/>
                <a:gd name="T48" fmla="*/ 272 w 533"/>
                <a:gd name="T49" fmla="*/ 459 h 549"/>
                <a:gd name="T50" fmla="*/ 268 w 533"/>
                <a:gd name="T51" fmla="*/ 477 h 549"/>
                <a:gd name="T52" fmla="*/ 266 w 533"/>
                <a:gd name="T53" fmla="*/ 488 h 549"/>
                <a:gd name="T54" fmla="*/ 260 w 533"/>
                <a:gd name="T55" fmla="*/ 506 h 549"/>
                <a:gd name="T56" fmla="*/ 251 w 533"/>
                <a:gd name="T57" fmla="*/ 519 h 549"/>
                <a:gd name="T58" fmla="*/ 238 w 533"/>
                <a:gd name="T59" fmla="*/ 532 h 549"/>
                <a:gd name="T60" fmla="*/ 219 w 533"/>
                <a:gd name="T61" fmla="*/ 542 h 549"/>
                <a:gd name="T62" fmla="*/ 193 w 533"/>
                <a:gd name="T63" fmla="*/ 548 h 549"/>
                <a:gd name="T64" fmla="*/ 23 w 533"/>
                <a:gd name="T65" fmla="*/ 549 h 549"/>
                <a:gd name="T66" fmla="*/ 21 w 533"/>
                <a:gd name="T67" fmla="*/ 545 h 549"/>
                <a:gd name="T68" fmla="*/ 7 w 533"/>
                <a:gd name="T69" fmla="*/ 523 h 549"/>
                <a:gd name="T70" fmla="*/ 1 w 533"/>
                <a:gd name="T71" fmla="*/ 508 h 549"/>
                <a:gd name="T72" fmla="*/ 0 w 533"/>
                <a:gd name="T73" fmla="*/ 493 h 549"/>
                <a:gd name="T74" fmla="*/ 6 w 533"/>
                <a:gd name="T75" fmla="*/ 478 h 549"/>
                <a:gd name="T76" fmla="*/ 21 w 533"/>
                <a:gd name="T77" fmla="*/ 466 h 549"/>
                <a:gd name="T78" fmla="*/ 49 w 533"/>
                <a:gd name="T79" fmla="*/ 457 h 549"/>
                <a:gd name="T80" fmla="*/ 65 w 533"/>
                <a:gd name="T81" fmla="*/ 453 h 549"/>
                <a:gd name="T82" fmla="*/ 95 w 533"/>
                <a:gd name="T83" fmla="*/ 441 h 549"/>
                <a:gd name="T84" fmla="*/ 121 w 533"/>
                <a:gd name="T85" fmla="*/ 421 h 549"/>
                <a:gd name="T86" fmla="*/ 143 w 533"/>
                <a:gd name="T87" fmla="*/ 398 h 549"/>
                <a:gd name="T88" fmla="*/ 160 w 533"/>
                <a:gd name="T89" fmla="*/ 372 h 549"/>
                <a:gd name="T90" fmla="*/ 175 w 533"/>
                <a:gd name="T91" fmla="*/ 344 h 549"/>
                <a:gd name="T92" fmla="*/ 191 w 533"/>
                <a:gd name="T93" fmla="*/ 301 h 549"/>
                <a:gd name="T94" fmla="*/ 198 w 533"/>
                <a:gd name="T95" fmla="*/ 274 h 549"/>
                <a:gd name="T96" fmla="*/ 201 w 533"/>
                <a:gd name="T97" fmla="*/ 247 h 549"/>
                <a:gd name="T98" fmla="*/ 198 w 533"/>
                <a:gd name="T99" fmla="*/ 220 h 549"/>
                <a:gd name="T100" fmla="*/ 193 w 533"/>
                <a:gd name="T101" fmla="*/ 193 h 549"/>
                <a:gd name="T102" fmla="*/ 178 w 533"/>
                <a:gd name="T103" fmla="*/ 146 h 549"/>
                <a:gd name="T104" fmla="*/ 163 w 533"/>
                <a:gd name="T105" fmla="*/ 112 h 549"/>
                <a:gd name="T106" fmla="*/ 159 w 533"/>
                <a:gd name="T107" fmla="*/ 106 h 549"/>
                <a:gd name="T108" fmla="*/ 147 w 533"/>
                <a:gd name="T109" fmla="*/ 83 h 549"/>
                <a:gd name="T110" fmla="*/ 144 w 533"/>
                <a:gd name="T111" fmla="*/ 67 h 549"/>
                <a:gd name="T112" fmla="*/ 148 w 533"/>
                <a:gd name="T113" fmla="*/ 6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 h="549">
                  <a:moveTo>
                    <a:pt x="148" y="61"/>
                  </a:moveTo>
                  <a:lnTo>
                    <a:pt x="148" y="61"/>
                  </a:lnTo>
                  <a:lnTo>
                    <a:pt x="154" y="57"/>
                  </a:lnTo>
                  <a:lnTo>
                    <a:pt x="171" y="47"/>
                  </a:lnTo>
                  <a:lnTo>
                    <a:pt x="197" y="34"/>
                  </a:lnTo>
                  <a:lnTo>
                    <a:pt x="214" y="27"/>
                  </a:lnTo>
                  <a:lnTo>
                    <a:pt x="233" y="19"/>
                  </a:lnTo>
                  <a:lnTo>
                    <a:pt x="254" y="13"/>
                  </a:lnTo>
                  <a:lnTo>
                    <a:pt x="277" y="8"/>
                  </a:lnTo>
                  <a:lnTo>
                    <a:pt x="300" y="3"/>
                  </a:lnTo>
                  <a:lnTo>
                    <a:pt x="326" y="1"/>
                  </a:lnTo>
                  <a:lnTo>
                    <a:pt x="353" y="0"/>
                  </a:lnTo>
                  <a:lnTo>
                    <a:pt x="381" y="1"/>
                  </a:lnTo>
                  <a:lnTo>
                    <a:pt x="409" y="5"/>
                  </a:lnTo>
                  <a:lnTo>
                    <a:pt x="440" y="11"/>
                  </a:lnTo>
                  <a:lnTo>
                    <a:pt x="440" y="11"/>
                  </a:lnTo>
                  <a:lnTo>
                    <a:pt x="445" y="17"/>
                  </a:lnTo>
                  <a:lnTo>
                    <a:pt x="458" y="32"/>
                  </a:lnTo>
                  <a:lnTo>
                    <a:pt x="477" y="55"/>
                  </a:lnTo>
                  <a:lnTo>
                    <a:pt x="486" y="70"/>
                  </a:lnTo>
                  <a:lnTo>
                    <a:pt x="496" y="85"/>
                  </a:lnTo>
                  <a:lnTo>
                    <a:pt x="506" y="104"/>
                  </a:lnTo>
                  <a:lnTo>
                    <a:pt x="515" y="122"/>
                  </a:lnTo>
                  <a:lnTo>
                    <a:pt x="522" y="141"/>
                  </a:lnTo>
                  <a:lnTo>
                    <a:pt x="528" y="161"/>
                  </a:lnTo>
                  <a:lnTo>
                    <a:pt x="532" y="182"/>
                  </a:lnTo>
                  <a:lnTo>
                    <a:pt x="533" y="203"/>
                  </a:lnTo>
                  <a:lnTo>
                    <a:pt x="533" y="214"/>
                  </a:lnTo>
                  <a:lnTo>
                    <a:pt x="532" y="224"/>
                  </a:lnTo>
                  <a:lnTo>
                    <a:pt x="531" y="235"/>
                  </a:lnTo>
                  <a:lnTo>
                    <a:pt x="528" y="245"/>
                  </a:lnTo>
                  <a:lnTo>
                    <a:pt x="528" y="245"/>
                  </a:lnTo>
                  <a:lnTo>
                    <a:pt x="518" y="247"/>
                  </a:lnTo>
                  <a:lnTo>
                    <a:pt x="493" y="255"/>
                  </a:lnTo>
                  <a:lnTo>
                    <a:pt x="474" y="260"/>
                  </a:lnTo>
                  <a:lnTo>
                    <a:pt x="455" y="267"/>
                  </a:lnTo>
                  <a:lnTo>
                    <a:pt x="434" y="277"/>
                  </a:lnTo>
                  <a:lnTo>
                    <a:pt x="412" y="288"/>
                  </a:lnTo>
                  <a:lnTo>
                    <a:pt x="388" y="302"/>
                  </a:lnTo>
                  <a:lnTo>
                    <a:pt x="366" y="318"/>
                  </a:lnTo>
                  <a:lnTo>
                    <a:pt x="344" y="337"/>
                  </a:lnTo>
                  <a:lnTo>
                    <a:pt x="333" y="348"/>
                  </a:lnTo>
                  <a:lnTo>
                    <a:pt x="323" y="359"/>
                  </a:lnTo>
                  <a:lnTo>
                    <a:pt x="314" y="371"/>
                  </a:lnTo>
                  <a:lnTo>
                    <a:pt x="305" y="383"/>
                  </a:lnTo>
                  <a:lnTo>
                    <a:pt x="296" y="397"/>
                  </a:lnTo>
                  <a:lnTo>
                    <a:pt x="289" y="412"/>
                  </a:lnTo>
                  <a:lnTo>
                    <a:pt x="283" y="426"/>
                  </a:lnTo>
                  <a:lnTo>
                    <a:pt x="277" y="442"/>
                  </a:lnTo>
                  <a:lnTo>
                    <a:pt x="272" y="459"/>
                  </a:lnTo>
                  <a:lnTo>
                    <a:pt x="268" y="477"/>
                  </a:lnTo>
                  <a:lnTo>
                    <a:pt x="268" y="477"/>
                  </a:lnTo>
                  <a:lnTo>
                    <a:pt x="267" y="480"/>
                  </a:lnTo>
                  <a:lnTo>
                    <a:pt x="266" y="488"/>
                  </a:lnTo>
                  <a:lnTo>
                    <a:pt x="262" y="500"/>
                  </a:lnTo>
                  <a:lnTo>
                    <a:pt x="260" y="506"/>
                  </a:lnTo>
                  <a:lnTo>
                    <a:pt x="256" y="513"/>
                  </a:lnTo>
                  <a:lnTo>
                    <a:pt x="251" y="519"/>
                  </a:lnTo>
                  <a:lnTo>
                    <a:pt x="245" y="526"/>
                  </a:lnTo>
                  <a:lnTo>
                    <a:pt x="238" y="532"/>
                  </a:lnTo>
                  <a:lnTo>
                    <a:pt x="229" y="538"/>
                  </a:lnTo>
                  <a:lnTo>
                    <a:pt x="219" y="542"/>
                  </a:lnTo>
                  <a:lnTo>
                    <a:pt x="208" y="545"/>
                  </a:lnTo>
                  <a:lnTo>
                    <a:pt x="193" y="548"/>
                  </a:lnTo>
                  <a:lnTo>
                    <a:pt x="179" y="549"/>
                  </a:lnTo>
                  <a:lnTo>
                    <a:pt x="23" y="549"/>
                  </a:lnTo>
                  <a:lnTo>
                    <a:pt x="23" y="549"/>
                  </a:lnTo>
                  <a:lnTo>
                    <a:pt x="21" y="545"/>
                  </a:lnTo>
                  <a:lnTo>
                    <a:pt x="13" y="537"/>
                  </a:lnTo>
                  <a:lnTo>
                    <a:pt x="7" y="523"/>
                  </a:lnTo>
                  <a:lnTo>
                    <a:pt x="3" y="516"/>
                  </a:lnTo>
                  <a:lnTo>
                    <a:pt x="1" y="508"/>
                  </a:lnTo>
                  <a:lnTo>
                    <a:pt x="0" y="501"/>
                  </a:lnTo>
                  <a:lnTo>
                    <a:pt x="0" y="493"/>
                  </a:lnTo>
                  <a:lnTo>
                    <a:pt x="1" y="485"/>
                  </a:lnTo>
                  <a:lnTo>
                    <a:pt x="6" y="478"/>
                  </a:lnTo>
                  <a:lnTo>
                    <a:pt x="12" y="472"/>
                  </a:lnTo>
                  <a:lnTo>
                    <a:pt x="21" y="466"/>
                  </a:lnTo>
                  <a:lnTo>
                    <a:pt x="33" y="461"/>
                  </a:lnTo>
                  <a:lnTo>
                    <a:pt x="49" y="457"/>
                  </a:lnTo>
                  <a:lnTo>
                    <a:pt x="49" y="457"/>
                  </a:lnTo>
                  <a:lnTo>
                    <a:pt x="65" y="453"/>
                  </a:lnTo>
                  <a:lnTo>
                    <a:pt x="81" y="447"/>
                  </a:lnTo>
                  <a:lnTo>
                    <a:pt x="95" y="441"/>
                  </a:lnTo>
                  <a:lnTo>
                    <a:pt x="109" y="432"/>
                  </a:lnTo>
                  <a:lnTo>
                    <a:pt x="121" y="421"/>
                  </a:lnTo>
                  <a:lnTo>
                    <a:pt x="132" y="410"/>
                  </a:lnTo>
                  <a:lnTo>
                    <a:pt x="143" y="398"/>
                  </a:lnTo>
                  <a:lnTo>
                    <a:pt x="152" y="386"/>
                  </a:lnTo>
                  <a:lnTo>
                    <a:pt x="160" y="372"/>
                  </a:lnTo>
                  <a:lnTo>
                    <a:pt x="169" y="359"/>
                  </a:lnTo>
                  <a:lnTo>
                    <a:pt x="175" y="344"/>
                  </a:lnTo>
                  <a:lnTo>
                    <a:pt x="181" y="329"/>
                  </a:lnTo>
                  <a:lnTo>
                    <a:pt x="191" y="301"/>
                  </a:lnTo>
                  <a:lnTo>
                    <a:pt x="198" y="274"/>
                  </a:lnTo>
                  <a:lnTo>
                    <a:pt x="198" y="274"/>
                  </a:lnTo>
                  <a:lnTo>
                    <a:pt x="200" y="261"/>
                  </a:lnTo>
                  <a:lnTo>
                    <a:pt x="201" y="247"/>
                  </a:lnTo>
                  <a:lnTo>
                    <a:pt x="201" y="234"/>
                  </a:lnTo>
                  <a:lnTo>
                    <a:pt x="198" y="220"/>
                  </a:lnTo>
                  <a:lnTo>
                    <a:pt x="196" y="206"/>
                  </a:lnTo>
                  <a:lnTo>
                    <a:pt x="193" y="193"/>
                  </a:lnTo>
                  <a:lnTo>
                    <a:pt x="186" y="168"/>
                  </a:lnTo>
                  <a:lnTo>
                    <a:pt x="178" y="146"/>
                  </a:lnTo>
                  <a:lnTo>
                    <a:pt x="170" y="128"/>
                  </a:lnTo>
                  <a:lnTo>
                    <a:pt x="163" y="112"/>
                  </a:lnTo>
                  <a:lnTo>
                    <a:pt x="163" y="112"/>
                  </a:lnTo>
                  <a:lnTo>
                    <a:pt x="159" y="106"/>
                  </a:lnTo>
                  <a:lnTo>
                    <a:pt x="151" y="92"/>
                  </a:lnTo>
                  <a:lnTo>
                    <a:pt x="147" y="83"/>
                  </a:lnTo>
                  <a:lnTo>
                    <a:pt x="144" y="74"/>
                  </a:lnTo>
                  <a:lnTo>
                    <a:pt x="144" y="67"/>
                  </a:lnTo>
                  <a:lnTo>
                    <a:pt x="146" y="63"/>
                  </a:lnTo>
                  <a:lnTo>
                    <a:pt x="148" y="6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4" name="Group 34"/>
          <p:cNvGrpSpPr/>
          <p:nvPr/>
        </p:nvGrpSpPr>
        <p:grpSpPr>
          <a:xfrm>
            <a:off x="7622499" y="3574432"/>
            <a:ext cx="472141" cy="496990"/>
            <a:chOff x="11037888" y="1382713"/>
            <a:chExt cx="271463" cy="285750"/>
          </a:xfrm>
          <a:pattFill prst="ltUpDiag">
            <a:fgClr>
              <a:srgbClr val="00B0F0"/>
            </a:fgClr>
            <a:bgClr>
              <a:srgbClr val="0070C0"/>
            </a:bgClr>
          </a:pattFill>
        </p:grpSpPr>
        <p:sp>
          <p:nvSpPr>
            <p:cNvPr id="36" name="Freeform 4125"/>
            <p:cNvSpPr>
              <a:spLocks/>
            </p:cNvSpPr>
            <p:nvPr/>
          </p:nvSpPr>
          <p:spPr bwMode="auto">
            <a:xfrm>
              <a:off x="11037888" y="1477963"/>
              <a:ext cx="238125" cy="190500"/>
            </a:xfrm>
            <a:custGeom>
              <a:avLst/>
              <a:gdLst>
                <a:gd name="T0" fmla="*/ 736 w 751"/>
                <a:gd name="T1" fmla="*/ 0 h 600"/>
                <a:gd name="T2" fmla="*/ 15 w 751"/>
                <a:gd name="T3" fmla="*/ 0 h 600"/>
                <a:gd name="T4" fmla="*/ 11 w 751"/>
                <a:gd name="T5" fmla="*/ 0 h 600"/>
                <a:gd name="T6" fmla="*/ 8 w 751"/>
                <a:gd name="T7" fmla="*/ 1 h 600"/>
                <a:gd name="T8" fmla="*/ 6 w 751"/>
                <a:gd name="T9" fmla="*/ 2 h 600"/>
                <a:gd name="T10" fmla="*/ 4 w 751"/>
                <a:gd name="T11" fmla="*/ 4 h 600"/>
                <a:gd name="T12" fmla="*/ 2 w 751"/>
                <a:gd name="T13" fmla="*/ 6 h 600"/>
                <a:gd name="T14" fmla="*/ 1 w 751"/>
                <a:gd name="T15" fmla="*/ 9 h 600"/>
                <a:gd name="T16" fmla="*/ 0 w 751"/>
                <a:gd name="T17" fmla="*/ 12 h 600"/>
                <a:gd name="T18" fmla="*/ 0 w 751"/>
                <a:gd name="T19" fmla="*/ 15 h 600"/>
                <a:gd name="T20" fmla="*/ 0 w 751"/>
                <a:gd name="T21" fmla="*/ 585 h 600"/>
                <a:gd name="T22" fmla="*/ 0 w 751"/>
                <a:gd name="T23" fmla="*/ 589 h 600"/>
                <a:gd name="T24" fmla="*/ 1 w 751"/>
                <a:gd name="T25" fmla="*/ 592 h 600"/>
                <a:gd name="T26" fmla="*/ 2 w 751"/>
                <a:gd name="T27" fmla="*/ 594 h 600"/>
                <a:gd name="T28" fmla="*/ 4 w 751"/>
                <a:gd name="T29" fmla="*/ 596 h 600"/>
                <a:gd name="T30" fmla="*/ 6 w 751"/>
                <a:gd name="T31" fmla="*/ 598 h 600"/>
                <a:gd name="T32" fmla="*/ 8 w 751"/>
                <a:gd name="T33" fmla="*/ 599 h 600"/>
                <a:gd name="T34" fmla="*/ 11 w 751"/>
                <a:gd name="T35" fmla="*/ 600 h 600"/>
                <a:gd name="T36" fmla="*/ 15 w 751"/>
                <a:gd name="T37" fmla="*/ 600 h 600"/>
                <a:gd name="T38" fmla="*/ 736 w 751"/>
                <a:gd name="T39" fmla="*/ 600 h 600"/>
                <a:gd name="T40" fmla="*/ 738 w 751"/>
                <a:gd name="T41" fmla="*/ 600 h 600"/>
                <a:gd name="T42" fmla="*/ 741 w 751"/>
                <a:gd name="T43" fmla="*/ 599 h 600"/>
                <a:gd name="T44" fmla="*/ 744 w 751"/>
                <a:gd name="T45" fmla="*/ 598 h 600"/>
                <a:gd name="T46" fmla="*/ 746 w 751"/>
                <a:gd name="T47" fmla="*/ 596 h 600"/>
                <a:gd name="T48" fmla="*/ 748 w 751"/>
                <a:gd name="T49" fmla="*/ 594 h 600"/>
                <a:gd name="T50" fmla="*/ 749 w 751"/>
                <a:gd name="T51" fmla="*/ 592 h 600"/>
                <a:gd name="T52" fmla="*/ 750 w 751"/>
                <a:gd name="T53" fmla="*/ 589 h 600"/>
                <a:gd name="T54" fmla="*/ 751 w 751"/>
                <a:gd name="T55" fmla="*/ 585 h 600"/>
                <a:gd name="T56" fmla="*/ 751 w 751"/>
                <a:gd name="T57" fmla="*/ 15 h 600"/>
                <a:gd name="T58" fmla="*/ 750 w 751"/>
                <a:gd name="T59" fmla="*/ 12 h 600"/>
                <a:gd name="T60" fmla="*/ 749 w 751"/>
                <a:gd name="T61" fmla="*/ 9 h 600"/>
                <a:gd name="T62" fmla="*/ 748 w 751"/>
                <a:gd name="T63" fmla="*/ 6 h 600"/>
                <a:gd name="T64" fmla="*/ 746 w 751"/>
                <a:gd name="T65" fmla="*/ 4 h 600"/>
                <a:gd name="T66" fmla="*/ 744 w 751"/>
                <a:gd name="T67" fmla="*/ 2 h 600"/>
                <a:gd name="T68" fmla="*/ 741 w 751"/>
                <a:gd name="T69" fmla="*/ 1 h 600"/>
                <a:gd name="T70" fmla="*/ 738 w 751"/>
                <a:gd name="T71" fmla="*/ 0 h 600"/>
                <a:gd name="T72" fmla="*/ 736 w 751"/>
                <a:gd name="T73"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1" h="600">
                  <a:moveTo>
                    <a:pt x="736" y="0"/>
                  </a:moveTo>
                  <a:lnTo>
                    <a:pt x="15" y="0"/>
                  </a:lnTo>
                  <a:lnTo>
                    <a:pt x="11" y="0"/>
                  </a:lnTo>
                  <a:lnTo>
                    <a:pt x="8" y="1"/>
                  </a:lnTo>
                  <a:lnTo>
                    <a:pt x="6" y="2"/>
                  </a:lnTo>
                  <a:lnTo>
                    <a:pt x="4" y="4"/>
                  </a:lnTo>
                  <a:lnTo>
                    <a:pt x="2" y="6"/>
                  </a:lnTo>
                  <a:lnTo>
                    <a:pt x="1" y="9"/>
                  </a:lnTo>
                  <a:lnTo>
                    <a:pt x="0" y="12"/>
                  </a:lnTo>
                  <a:lnTo>
                    <a:pt x="0" y="15"/>
                  </a:lnTo>
                  <a:lnTo>
                    <a:pt x="0" y="585"/>
                  </a:lnTo>
                  <a:lnTo>
                    <a:pt x="0" y="589"/>
                  </a:lnTo>
                  <a:lnTo>
                    <a:pt x="1" y="592"/>
                  </a:lnTo>
                  <a:lnTo>
                    <a:pt x="2" y="594"/>
                  </a:lnTo>
                  <a:lnTo>
                    <a:pt x="4" y="596"/>
                  </a:lnTo>
                  <a:lnTo>
                    <a:pt x="6" y="598"/>
                  </a:lnTo>
                  <a:lnTo>
                    <a:pt x="8" y="599"/>
                  </a:lnTo>
                  <a:lnTo>
                    <a:pt x="11" y="600"/>
                  </a:lnTo>
                  <a:lnTo>
                    <a:pt x="15" y="600"/>
                  </a:lnTo>
                  <a:lnTo>
                    <a:pt x="736" y="600"/>
                  </a:lnTo>
                  <a:lnTo>
                    <a:pt x="738" y="600"/>
                  </a:lnTo>
                  <a:lnTo>
                    <a:pt x="741" y="599"/>
                  </a:lnTo>
                  <a:lnTo>
                    <a:pt x="744" y="598"/>
                  </a:lnTo>
                  <a:lnTo>
                    <a:pt x="746" y="596"/>
                  </a:lnTo>
                  <a:lnTo>
                    <a:pt x="748" y="594"/>
                  </a:lnTo>
                  <a:lnTo>
                    <a:pt x="749" y="592"/>
                  </a:lnTo>
                  <a:lnTo>
                    <a:pt x="750" y="589"/>
                  </a:lnTo>
                  <a:lnTo>
                    <a:pt x="751" y="585"/>
                  </a:lnTo>
                  <a:lnTo>
                    <a:pt x="751" y="15"/>
                  </a:lnTo>
                  <a:lnTo>
                    <a:pt x="750" y="12"/>
                  </a:lnTo>
                  <a:lnTo>
                    <a:pt x="749" y="9"/>
                  </a:lnTo>
                  <a:lnTo>
                    <a:pt x="748" y="6"/>
                  </a:lnTo>
                  <a:lnTo>
                    <a:pt x="746" y="4"/>
                  </a:lnTo>
                  <a:lnTo>
                    <a:pt x="744" y="2"/>
                  </a:lnTo>
                  <a:lnTo>
                    <a:pt x="741" y="1"/>
                  </a:lnTo>
                  <a:lnTo>
                    <a:pt x="738" y="0"/>
                  </a:lnTo>
                  <a:lnTo>
                    <a:pt x="73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 name="Freeform 4126"/>
            <p:cNvSpPr>
              <a:spLocks/>
            </p:cNvSpPr>
            <p:nvPr/>
          </p:nvSpPr>
          <p:spPr bwMode="auto">
            <a:xfrm>
              <a:off x="11095038" y="1382713"/>
              <a:ext cx="114300" cy="80963"/>
            </a:xfrm>
            <a:custGeom>
              <a:avLst/>
              <a:gdLst>
                <a:gd name="T0" fmla="*/ 18 w 360"/>
                <a:gd name="T1" fmla="*/ 257 h 257"/>
                <a:gd name="T2" fmla="*/ 23 w 360"/>
                <a:gd name="T3" fmla="*/ 255 h 257"/>
                <a:gd name="T4" fmla="*/ 27 w 360"/>
                <a:gd name="T5" fmla="*/ 251 h 257"/>
                <a:gd name="T6" fmla="*/ 30 w 360"/>
                <a:gd name="T7" fmla="*/ 245 h 257"/>
                <a:gd name="T8" fmla="*/ 30 w 360"/>
                <a:gd name="T9" fmla="*/ 185 h 257"/>
                <a:gd name="T10" fmla="*/ 32 w 360"/>
                <a:gd name="T11" fmla="*/ 153 h 257"/>
                <a:gd name="T12" fmla="*/ 40 w 360"/>
                <a:gd name="T13" fmla="*/ 123 h 257"/>
                <a:gd name="T14" fmla="*/ 52 w 360"/>
                <a:gd name="T15" fmla="*/ 96 h 257"/>
                <a:gd name="T16" fmla="*/ 69 w 360"/>
                <a:gd name="T17" fmla="*/ 74 h 257"/>
                <a:gd name="T18" fmla="*/ 90 w 360"/>
                <a:gd name="T19" fmla="*/ 56 h 257"/>
                <a:gd name="T20" fmla="*/ 113 w 360"/>
                <a:gd name="T21" fmla="*/ 42 h 257"/>
                <a:gd name="T22" fmla="*/ 140 w 360"/>
                <a:gd name="T23" fmla="*/ 33 h 257"/>
                <a:gd name="T24" fmla="*/ 170 w 360"/>
                <a:gd name="T25" fmla="*/ 30 h 257"/>
                <a:gd name="T26" fmla="*/ 201 w 360"/>
                <a:gd name="T27" fmla="*/ 33 h 257"/>
                <a:gd name="T28" fmla="*/ 231 w 360"/>
                <a:gd name="T29" fmla="*/ 43 h 257"/>
                <a:gd name="T30" fmla="*/ 259 w 360"/>
                <a:gd name="T31" fmla="*/ 57 h 257"/>
                <a:gd name="T32" fmla="*/ 283 w 360"/>
                <a:gd name="T33" fmla="*/ 76 h 257"/>
                <a:gd name="T34" fmla="*/ 302 w 360"/>
                <a:gd name="T35" fmla="*/ 99 h 257"/>
                <a:gd name="T36" fmla="*/ 317 w 360"/>
                <a:gd name="T37" fmla="*/ 125 h 257"/>
                <a:gd name="T38" fmla="*/ 327 w 360"/>
                <a:gd name="T39" fmla="*/ 155 h 257"/>
                <a:gd name="T40" fmla="*/ 330 w 360"/>
                <a:gd name="T41" fmla="*/ 185 h 257"/>
                <a:gd name="T42" fmla="*/ 330 w 360"/>
                <a:gd name="T43" fmla="*/ 245 h 257"/>
                <a:gd name="T44" fmla="*/ 333 w 360"/>
                <a:gd name="T45" fmla="*/ 251 h 257"/>
                <a:gd name="T46" fmla="*/ 336 w 360"/>
                <a:gd name="T47" fmla="*/ 255 h 257"/>
                <a:gd name="T48" fmla="*/ 342 w 360"/>
                <a:gd name="T49" fmla="*/ 257 h 257"/>
                <a:gd name="T50" fmla="*/ 348 w 360"/>
                <a:gd name="T51" fmla="*/ 257 h 257"/>
                <a:gd name="T52" fmla="*/ 353 w 360"/>
                <a:gd name="T53" fmla="*/ 255 h 257"/>
                <a:gd name="T54" fmla="*/ 358 w 360"/>
                <a:gd name="T55" fmla="*/ 251 h 257"/>
                <a:gd name="T56" fmla="*/ 360 w 360"/>
                <a:gd name="T57" fmla="*/ 245 h 257"/>
                <a:gd name="T58" fmla="*/ 360 w 360"/>
                <a:gd name="T59" fmla="*/ 185 h 257"/>
                <a:gd name="T60" fmla="*/ 357 w 360"/>
                <a:gd name="T61" fmla="*/ 149 h 257"/>
                <a:gd name="T62" fmla="*/ 345 w 360"/>
                <a:gd name="T63" fmla="*/ 114 h 257"/>
                <a:gd name="T64" fmla="*/ 327 w 360"/>
                <a:gd name="T65" fmla="*/ 82 h 257"/>
                <a:gd name="T66" fmla="*/ 304 w 360"/>
                <a:gd name="T67" fmla="*/ 56 h 257"/>
                <a:gd name="T68" fmla="*/ 275 w 360"/>
                <a:gd name="T69" fmla="*/ 32 h 257"/>
                <a:gd name="T70" fmla="*/ 243 w 360"/>
                <a:gd name="T71" fmla="*/ 15 h 257"/>
                <a:gd name="T72" fmla="*/ 208 w 360"/>
                <a:gd name="T73" fmla="*/ 4 h 257"/>
                <a:gd name="T74" fmla="*/ 170 w 360"/>
                <a:gd name="T75" fmla="*/ 0 h 257"/>
                <a:gd name="T76" fmla="*/ 135 w 360"/>
                <a:gd name="T77" fmla="*/ 4 h 257"/>
                <a:gd name="T78" fmla="*/ 102 w 360"/>
                <a:gd name="T79" fmla="*/ 14 h 257"/>
                <a:gd name="T80" fmla="*/ 73 w 360"/>
                <a:gd name="T81" fmla="*/ 30 h 257"/>
                <a:gd name="T82" fmla="*/ 48 w 360"/>
                <a:gd name="T83" fmla="*/ 52 h 257"/>
                <a:gd name="T84" fmla="*/ 28 w 360"/>
                <a:gd name="T85" fmla="*/ 79 h 257"/>
                <a:gd name="T86" fmla="*/ 13 w 360"/>
                <a:gd name="T87" fmla="*/ 111 h 257"/>
                <a:gd name="T88" fmla="*/ 3 w 360"/>
                <a:gd name="T89" fmla="*/ 147 h 257"/>
                <a:gd name="T90" fmla="*/ 0 w 360"/>
                <a:gd name="T91" fmla="*/ 185 h 257"/>
                <a:gd name="T92" fmla="*/ 0 w 360"/>
                <a:gd name="T93" fmla="*/ 245 h 257"/>
                <a:gd name="T94" fmla="*/ 2 w 360"/>
                <a:gd name="T95" fmla="*/ 251 h 257"/>
                <a:gd name="T96" fmla="*/ 6 w 360"/>
                <a:gd name="T97" fmla="*/ 255 h 257"/>
                <a:gd name="T98" fmla="*/ 12 w 360"/>
                <a:gd name="T9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0" h="257">
                  <a:moveTo>
                    <a:pt x="15" y="257"/>
                  </a:moveTo>
                  <a:lnTo>
                    <a:pt x="18" y="257"/>
                  </a:lnTo>
                  <a:lnTo>
                    <a:pt x="20" y="256"/>
                  </a:lnTo>
                  <a:lnTo>
                    <a:pt x="23" y="255"/>
                  </a:lnTo>
                  <a:lnTo>
                    <a:pt x="25" y="253"/>
                  </a:lnTo>
                  <a:lnTo>
                    <a:pt x="27" y="251"/>
                  </a:lnTo>
                  <a:lnTo>
                    <a:pt x="29" y="248"/>
                  </a:lnTo>
                  <a:lnTo>
                    <a:pt x="30" y="245"/>
                  </a:lnTo>
                  <a:lnTo>
                    <a:pt x="30" y="242"/>
                  </a:lnTo>
                  <a:lnTo>
                    <a:pt x="30" y="185"/>
                  </a:lnTo>
                  <a:lnTo>
                    <a:pt x="30" y="169"/>
                  </a:lnTo>
                  <a:lnTo>
                    <a:pt x="32" y="153"/>
                  </a:lnTo>
                  <a:lnTo>
                    <a:pt x="35" y="138"/>
                  </a:lnTo>
                  <a:lnTo>
                    <a:pt x="40" y="123"/>
                  </a:lnTo>
                  <a:lnTo>
                    <a:pt x="46" y="109"/>
                  </a:lnTo>
                  <a:lnTo>
                    <a:pt x="52" y="96"/>
                  </a:lnTo>
                  <a:lnTo>
                    <a:pt x="61" y="84"/>
                  </a:lnTo>
                  <a:lnTo>
                    <a:pt x="69" y="74"/>
                  </a:lnTo>
                  <a:lnTo>
                    <a:pt x="79" y="64"/>
                  </a:lnTo>
                  <a:lnTo>
                    <a:pt x="90" y="56"/>
                  </a:lnTo>
                  <a:lnTo>
                    <a:pt x="102" y="48"/>
                  </a:lnTo>
                  <a:lnTo>
                    <a:pt x="113" y="42"/>
                  </a:lnTo>
                  <a:lnTo>
                    <a:pt x="127" y="36"/>
                  </a:lnTo>
                  <a:lnTo>
                    <a:pt x="140" y="33"/>
                  </a:lnTo>
                  <a:lnTo>
                    <a:pt x="155" y="31"/>
                  </a:lnTo>
                  <a:lnTo>
                    <a:pt x="170" y="30"/>
                  </a:lnTo>
                  <a:lnTo>
                    <a:pt x="186" y="31"/>
                  </a:lnTo>
                  <a:lnTo>
                    <a:pt x="201" y="33"/>
                  </a:lnTo>
                  <a:lnTo>
                    <a:pt x="217" y="37"/>
                  </a:lnTo>
                  <a:lnTo>
                    <a:pt x="231" y="43"/>
                  </a:lnTo>
                  <a:lnTo>
                    <a:pt x="245" y="49"/>
                  </a:lnTo>
                  <a:lnTo>
                    <a:pt x="259" y="57"/>
                  </a:lnTo>
                  <a:lnTo>
                    <a:pt x="271" y="66"/>
                  </a:lnTo>
                  <a:lnTo>
                    <a:pt x="283" y="76"/>
                  </a:lnTo>
                  <a:lnTo>
                    <a:pt x="293" y="88"/>
                  </a:lnTo>
                  <a:lnTo>
                    <a:pt x="302" y="99"/>
                  </a:lnTo>
                  <a:lnTo>
                    <a:pt x="311" y="112"/>
                  </a:lnTo>
                  <a:lnTo>
                    <a:pt x="317" y="125"/>
                  </a:lnTo>
                  <a:lnTo>
                    <a:pt x="322" y="140"/>
                  </a:lnTo>
                  <a:lnTo>
                    <a:pt x="327" y="155"/>
                  </a:lnTo>
                  <a:lnTo>
                    <a:pt x="329" y="170"/>
                  </a:lnTo>
                  <a:lnTo>
                    <a:pt x="330" y="185"/>
                  </a:lnTo>
                  <a:lnTo>
                    <a:pt x="330" y="242"/>
                  </a:lnTo>
                  <a:lnTo>
                    <a:pt x="330" y="245"/>
                  </a:lnTo>
                  <a:lnTo>
                    <a:pt x="331" y="248"/>
                  </a:lnTo>
                  <a:lnTo>
                    <a:pt x="333" y="251"/>
                  </a:lnTo>
                  <a:lnTo>
                    <a:pt x="334" y="253"/>
                  </a:lnTo>
                  <a:lnTo>
                    <a:pt x="336" y="255"/>
                  </a:lnTo>
                  <a:lnTo>
                    <a:pt x="340" y="256"/>
                  </a:lnTo>
                  <a:lnTo>
                    <a:pt x="342" y="257"/>
                  </a:lnTo>
                  <a:lnTo>
                    <a:pt x="345" y="257"/>
                  </a:lnTo>
                  <a:lnTo>
                    <a:pt x="348" y="257"/>
                  </a:lnTo>
                  <a:lnTo>
                    <a:pt x="351" y="256"/>
                  </a:lnTo>
                  <a:lnTo>
                    <a:pt x="353" y="255"/>
                  </a:lnTo>
                  <a:lnTo>
                    <a:pt x="356" y="253"/>
                  </a:lnTo>
                  <a:lnTo>
                    <a:pt x="358" y="251"/>
                  </a:lnTo>
                  <a:lnTo>
                    <a:pt x="359" y="248"/>
                  </a:lnTo>
                  <a:lnTo>
                    <a:pt x="360" y="245"/>
                  </a:lnTo>
                  <a:lnTo>
                    <a:pt x="360" y="242"/>
                  </a:lnTo>
                  <a:lnTo>
                    <a:pt x="360" y="185"/>
                  </a:lnTo>
                  <a:lnTo>
                    <a:pt x="359" y="167"/>
                  </a:lnTo>
                  <a:lnTo>
                    <a:pt x="357" y="149"/>
                  </a:lnTo>
                  <a:lnTo>
                    <a:pt x="351" y="131"/>
                  </a:lnTo>
                  <a:lnTo>
                    <a:pt x="345" y="114"/>
                  </a:lnTo>
                  <a:lnTo>
                    <a:pt x="336" y="98"/>
                  </a:lnTo>
                  <a:lnTo>
                    <a:pt x="327" y="82"/>
                  </a:lnTo>
                  <a:lnTo>
                    <a:pt x="316" y="68"/>
                  </a:lnTo>
                  <a:lnTo>
                    <a:pt x="304" y="56"/>
                  </a:lnTo>
                  <a:lnTo>
                    <a:pt x="290" y="43"/>
                  </a:lnTo>
                  <a:lnTo>
                    <a:pt x="275" y="32"/>
                  </a:lnTo>
                  <a:lnTo>
                    <a:pt x="260" y="22"/>
                  </a:lnTo>
                  <a:lnTo>
                    <a:pt x="243" y="15"/>
                  </a:lnTo>
                  <a:lnTo>
                    <a:pt x="226" y="8"/>
                  </a:lnTo>
                  <a:lnTo>
                    <a:pt x="208" y="4"/>
                  </a:lnTo>
                  <a:lnTo>
                    <a:pt x="189" y="1"/>
                  </a:lnTo>
                  <a:lnTo>
                    <a:pt x="170" y="0"/>
                  </a:lnTo>
                  <a:lnTo>
                    <a:pt x="152" y="1"/>
                  </a:lnTo>
                  <a:lnTo>
                    <a:pt x="135" y="4"/>
                  </a:lnTo>
                  <a:lnTo>
                    <a:pt x="118" y="8"/>
                  </a:lnTo>
                  <a:lnTo>
                    <a:pt x="102" y="14"/>
                  </a:lnTo>
                  <a:lnTo>
                    <a:pt x="87" y="21"/>
                  </a:lnTo>
                  <a:lnTo>
                    <a:pt x="73" y="30"/>
                  </a:lnTo>
                  <a:lnTo>
                    <a:pt x="60" y="41"/>
                  </a:lnTo>
                  <a:lnTo>
                    <a:pt x="48" y="52"/>
                  </a:lnTo>
                  <a:lnTo>
                    <a:pt x="37" y="65"/>
                  </a:lnTo>
                  <a:lnTo>
                    <a:pt x="28" y="79"/>
                  </a:lnTo>
                  <a:lnTo>
                    <a:pt x="19" y="95"/>
                  </a:lnTo>
                  <a:lnTo>
                    <a:pt x="13" y="111"/>
                  </a:lnTo>
                  <a:lnTo>
                    <a:pt x="7" y="128"/>
                  </a:lnTo>
                  <a:lnTo>
                    <a:pt x="3" y="147"/>
                  </a:lnTo>
                  <a:lnTo>
                    <a:pt x="1" y="166"/>
                  </a:lnTo>
                  <a:lnTo>
                    <a:pt x="0" y="185"/>
                  </a:lnTo>
                  <a:lnTo>
                    <a:pt x="0" y="242"/>
                  </a:lnTo>
                  <a:lnTo>
                    <a:pt x="0" y="245"/>
                  </a:lnTo>
                  <a:lnTo>
                    <a:pt x="1" y="248"/>
                  </a:lnTo>
                  <a:lnTo>
                    <a:pt x="2" y="251"/>
                  </a:lnTo>
                  <a:lnTo>
                    <a:pt x="4" y="253"/>
                  </a:lnTo>
                  <a:lnTo>
                    <a:pt x="6" y="255"/>
                  </a:lnTo>
                  <a:lnTo>
                    <a:pt x="8" y="256"/>
                  </a:lnTo>
                  <a:lnTo>
                    <a:pt x="12" y="257"/>
                  </a:lnTo>
                  <a:lnTo>
                    <a:pt x="15" y="25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 name="Freeform 4127"/>
            <p:cNvSpPr>
              <a:spLocks/>
            </p:cNvSpPr>
            <p:nvPr/>
          </p:nvSpPr>
          <p:spPr bwMode="auto">
            <a:xfrm>
              <a:off x="11228388" y="1392238"/>
              <a:ext cx="80963" cy="76200"/>
            </a:xfrm>
            <a:custGeom>
              <a:avLst/>
              <a:gdLst>
                <a:gd name="T0" fmla="*/ 252 w 256"/>
                <a:gd name="T1" fmla="*/ 85 h 239"/>
                <a:gd name="T2" fmla="*/ 171 w 256"/>
                <a:gd name="T3" fmla="*/ 4 h 239"/>
                <a:gd name="T4" fmla="*/ 168 w 256"/>
                <a:gd name="T5" fmla="*/ 2 h 239"/>
                <a:gd name="T6" fmla="*/ 166 w 256"/>
                <a:gd name="T7" fmla="*/ 1 h 239"/>
                <a:gd name="T8" fmla="*/ 164 w 256"/>
                <a:gd name="T9" fmla="*/ 0 h 239"/>
                <a:gd name="T10" fmla="*/ 161 w 256"/>
                <a:gd name="T11" fmla="*/ 0 h 239"/>
                <a:gd name="T12" fmla="*/ 157 w 256"/>
                <a:gd name="T13" fmla="*/ 0 h 239"/>
                <a:gd name="T14" fmla="*/ 155 w 256"/>
                <a:gd name="T15" fmla="*/ 1 h 239"/>
                <a:gd name="T16" fmla="*/ 152 w 256"/>
                <a:gd name="T17" fmla="*/ 2 h 239"/>
                <a:gd name="T18" fmla="*/ 150 w 256"/>
                <a:gd name="T19" fmla="*/ 4 h 239"/>
                <a:gd name="T20" fmla="*/ 5 w 256"/>
                <a:gd name="T21" fmla="*/ 138 h 239"/>
                <a:gd name="T22" fmla="*/ 3 w 256"/>
                <a:gd name="T23" fmla="*/ 140 h 239"/>
                <a:gd name="T24" fmla="*/ 2 w 256"/>
                <a:gd name="T25" fmla="*/ 143 h 239"/>
                <a:gd name="T26" fmla="*/ 1 w 256"/>
                <a:gd name="T27" fmla="*/ 146 h 239"/>
                <a:gd name="T28" fmla="*/ 0 w 256"/>
                <a:gd name="T29" fmla="*/ 149 h 239"/>
                <a:gd name="T30" fmla="*/ 0 w 256"/>
                <a:gd name="T31" fmla="*/ 224 h 239"/>
                <a:gd name="T32" fmla="*/ 1 w 256"/>
                <a:gd name="T33" fmla="*/ 226 h 239"/>
                <a:gd name="T34" fmla="*/ 1 w 256"/>
                <a:gd name="T35" fmla="*/ 229 h 239"/>
                <a:gd name="T36" fmla="*/ 3 w 256"/>
                <a:gd name="T37" fmla="*/ 231 h 239"/>
                <a:gd name="T38" fmla="*/ 4 w 256"/>
                <a:gd name="T39" fmla="*/ 234 h 239"/>
                <a:gd name="T40" fmla="*/ 7 w 256"/>
                <a:gd name="T41" fmla="*/ 236 h 239"/>
                <a:gd name="T42" fmla="*/ 10 w 256"/>
                <a:gd name="T43" fmla="*/ 237 h 239"/>
                <a:gd name="T44" fmla="*/ 13 w 256"/>
                <a:gd name="T45" fmla="*/ 238 h 239"/>
                <a:gd name="T46" fmla="*/ 15 w 256"/>
                <a:gd name="T47" fmla="*/ 239 h 239"/>
                <a:gd name="T48" fmla="*/ 107 w 256"/>
                <a:gd name="T49" fmla="*/ 239 h 239"/>
                <a:gd name="T50" fmla="*/ 109 w 256"/>
                <a:gd name="T51" fmla="*/ 238 h 239"/>
                <a:gd name="T52" fmla="*/ 112 w 256"/>
                <a:gd name="T53" fmla="*/ 238 h 239"/>
                <a:gd name="T54" fmla="*/ 115 w 256"/>
                <a:gd name="T55" fmla="*/ 236 h 239"/>
                <a:gd name="T56" fmla="*/ 117 w 256"/>
                <a:gd name="T57" fmla="*/ 235 h 239"/>
                <a:gd name="T58" fmla="*/ 251 w 256"/>
                <a:gd name="T59" fmla="*/ 106 h 239"/>
                <a:gd name="T60" fmla="*/ 253 w 256"/>
                <a:gd name="T61" fmla="*/ 104 h 239"/>
                <a:gd name="T62" fmla="*/ 254 w 256"/>
                <a:gd name="T63" fmla="*/ 102 h 239"/>
                <a:gd name="T64" fmla="*/ 255 w 256"/>
                <a:gd name="T65" fmla="*/ 99 h 239"/>
                <a:gd name="T66" fmla="*/ 256 w 256"/>
                <a:gd name="T67" fmla="*/ 95 h 239"/>
                <a:gd name="T68" fmla="*/ 255 w 256"/>
                <a:gd name="T69" fmla="*/ 92 h 239"/>
                <a:gd name="T70" fmla="*/ 255 w 256"/>
                <a:gd name="T71" fmla="*/ 90 h 239"/>
                <a:gd name="T72" fmla="*/ 253 w 256"/>
                <a:gd name="T73" fmla="*/ 87 h 239"/>
                <a:gd name="T74" fmla="*/ 252 w 256"/>
                <a:gd name="T75" fmla="*/ 8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6" h="239">
                  <a:moveTo>
                    <a:pt x="252" y="85"/>
                  </a:moveTo>
                  <a:lnTo>
                    <a:pt x="171" y="4"/>
                  </a:lnTo>
                  <a:lnTo>
                    <a:pt x="168" y="2"/>
                  </a:lnTo>
                  <a:lnTo>
                    <a:pt x="166" y="1"/>
                  </a:lnTo>
                  <a:lnTo>
                    <a:pt x="164" y="0"/>
                  </a:lnTo>
                  <a:lnTo>
                    <a:pt x="161" y="0"/>
                  </a:lnTo>
                  <a:lnTo>
                    <a:pt x="157" y="0"/>
                  </a:lnTo>
                  <a:lnTo>
                    <a:pt x="155" y="1"/>
                  </a:lnTo>
                  <a:lnTo>
                    <a:pt x="152" y="2"/>
                  </a:lnTo>
                  <a:lnTo>
                    <a:pt x="150" y="4"/>
                  </a:lnTo>
                  <a:lnTo>
                    <a:pt x="5" y="138"/>
                  </a:lnTo>
                  <a:lnTo>
                    <a:pt x="3" y="140"/>
                  </a:lnTo>
                  <a:lnTo>
                    <a:pt x="2" y="143"/>
                  </a:lnTo>
                  <a:lnTo>
                    <a:pt x="1" y="146"/>
                  </a:lnTo>
                  <a:lnTo>
                    <a:pt x="0" y="149"/>
                  </a:lnTo>
                  <a:lnTo>
                    <a:pt x="0" y="224"/>
                  </a:lnTo>
                  <a:lnTo>
                    <a:pt x="1" y="226"/>
                  </a:lnTo>
                  <a:lnTo>
                    <a:pt x="1" y="229"/>
                  </a:lnTo>
                  <a:lnTo>
                    <a:pt x="3" y="231"/>
                  </a:lnTo>
                  <a:lnTo>
                    <a:pt x="4" y="234"/>
                  </a:lnTo>
                  <a:lnTo>
                    <a:pt x="7" y="236"/>
                  </a:lnTo>
                  <a:lnTo>
                    <a:pt x="10" y="237"/>
                  </a:lnTo>
                  <a:lnTo>
                    <a:pt x="13" y="238"/>
                  </a:lnTo>
                  <a:lnTo>
                    <a:pt x="15" y="239"/>
                  </a:lnTo>
                  <a:lnTo>
                    <a:pt x="107" y="239"/>
                  </a:lnTo>
                  <a:lnTo>
                    <a:pt x="109" y="238"/>
                  </a:lnTo>
                  <a:lnTo>
                    <a:pt x="112" y="238"/>
                  </a:lnTo>
                  <a:lnTo>
                    <a:pt x="115" y="236"/>
                  </a:lnTo>
                  <a:lnTo>
                    <a:pt x="117" y="235"/>
                  </a:lnTo>
                  <a:lnTo>
                    <a:pt x="251" y="106"/>
                  </a:lnTo>
                  <a:lnTo>
                    <a:pt x="253" y="104"/>
                  </a:lnTo>
                  <a:lnTo>
                    <a:pt x="254" y="102"/>
                  </a:lnTo>
                  <a:lnTo>
                    <a:pt x="255" y="99"/>
                  </a:lnTo>
                  <a:lnTo>
                    <a:pt x="256" y="95"/>
                  </a:lnTo>
                  <a:lnTo>
                    <a:pt x="255" y="92"/>
                  </a:lnTo>
                  <a:lnTo>
                    <a:pt x="255" y="90"/>
                  </a:lnTo>
                  <a:lnTo>
                    <a:pt x="253" y="87"/>
                  </a:lnTo>
                  <a:lnTo>
                    <a:pt x="252" y="8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9"/>
          <p:cNvGrpSpPr/>
          <p:nvPr/>
        </p:nvGrpSpPr>
        <p:grpSpPr>
          <a:xfrm>
            <a:off x="10313400" y="3703034"/>
            <a:ext cx="501872" cy="471203"/>
            <a:chOff x="10196941" y="3608205"/>
            <a:chExt cx="734791" cy="689888"/>
          </a:xfrm>
          <a:pattFill prst="ltUpDiag">
            <a:fgClr>
              <a:srgbClr val="00B0F0"/>
            </a:fgClr>
            <a:bgClr>
              <a:srgbClr val="0070C0"/>
            </a:bgClr>
          </a:pattFill>
        </p:grpSpPr>
        <p:sp>
          <p:nvSpPr>
            <p:cNvPr id="39" name="Freeform 1315"/>
            <p:cNvSpPr>
              <a:spLocks noEditPoints="1"/>
            </p:cNvSpPr>
            <p:nvPr/>
          </p:nvSpPr>
          <p:spPr bwMode="auto">
            <a:xfrm>
              <a:off x="10196941" y="3608205"/>
              <a:ext cx="734791" cy="689888"/>
            </a:xfrm>
            <a:custGeom>
              <a:avLst/>
              <a:gdLst>
                <a:gd name="T0" fmla="*/ 744 w 902"/>
                <a:gd name="T1" fmla="*/ 240 h 843"/>
                <a:gd name="T2" fmla="*/ 778 w 902"/>
                <a:gd name="T3" fmla="*/ 177 h 843"/>
                <a:gd name="T4" fmla="*/ 782 w 902"/>
                <a:gd name="T5" fmla="*/ 166 h 843"/>
                <a:gd name="T6" fmla="*/ 776 w 902"/>
                <a:gd name="T7" fmla="*/ 155 h 843"/>
                <a:gd name="T8" fmla="*/ 663 w 902"/>
                <a:gd name="T9" fmla="*/ 151 h 843"/>
                <a:gd name="T10" fmla="*/ 663 w 902"/>
                <a:gd name="T11" fmla="*/ 126 h 843"/>
                <a:gd name="T12" fmla="*/ 670 w 902"/>
                <a:gd name="T13" fmla="*/ 95 h 843"/>
                <a:gd name="T14" fmla="*/ 686 w 902"/>
                <a:gd name="T15" fmla="*/ 70 h 843"/>
                <a:gd name="T16" fmla="*/ 708 w 902"/>
                <a:gd name="T17" fmla="*/ 49 h 843"/>
                <a:gd name="T18" fmla="*/ 736 w 902"/>
                <a:gd name="T19" fmla="*/ 36 h 843"/>
                <a:gd name="T20" fmla="*/ 767 w 902"/>
                <a:gd name="T21" fmla="*/ 31 h 843"/>
                <a:gd name="T22" fmla="*/ 799 w 902"/>
                <a:gd name="T23" fmla="*/ 36 h 843"/>
                <a:gd name="T24" fmla="*/ 826 w 902"/>
                <a:gd name="T25" fmla="*/ 49 h 843"/>
                <a:gd name="T26" fmla="*/ 849 w 902"/>
                <a:gd name="T27" fmla="*/ 70 h 843"/>
                <a:gd name="T28" fmla="*/ 864 w 902"/>
                <a:gd name="T29" fmla="*/ 95 h 843"/>
                <a:gd name="T30" fmla="*/ 872 w 902"/>
                <a:gd name="T31" fmla="*/ 126 h 843"/>
                <a:gd name="T32" fmla="*/ 870 w 902"/>
                <a:gd name="T33" fmla="*/ 157 h 843"/>
                <a:gd name="T34" fmla="*/ 860 w 902"/>
                <a:gd name="T35" fmla="*/ 186 h 843"/>
                <a:gd name="T36" fmla="*/ 841 w 902"/>
                <a:gd name="T37" fmla="*/ 211 h 843"/>
                <a:gd name="T38" fmla="*/ 817 w 902"/>
                <a:gd name="T39" fmla="*/ 229 h 843"/>
                <a:gd name="T40" fmla="*/ 788 w 902"/>
                <a:gd name="T41" fmla="*/ 240 h 843"/>
                <a:gd name="T42" fmla="*/ 767 w 902"/>
                <a:gd name="T43" fmla="*/ 0 h 843"/>
                <a:gd name="T44" fmla="*/ 727 w 902"/>
                <a:gd name="T45" fmla="*/ 7 h 843"/>
                <a:gd name="T46" fmla="*/ 692 w 902"/>
                <a:gd name="T47" fmla="*/ 25 h 843"/>
                <a:gd name="T48" fmla="*/ 663 w 902"/>
                <a:gd name="T49" fmla="*/ 50 h 843"/>
                <a:gd name="T50" fmla="*/ 642 w 902"/>
                <a:gd name="T51" fmla="*/ 84 h 843"/>
                <a:gd name="T52" fmla="*/ 632 w 902"/>
                <a:gd name="T53" fmla="*/ 123 h 843"/>
                <a:gd name="T54" fmla="*/ 632 w 902"/>
                <a:gd name="T55" fmla="*/ 151 h 843"/>
                <a:gd name="T56" fmla="*/ 0 w 902"/>
                <a:gd name="T57" fmla="*/ 0 h 843"/>
                <a:gd name="T58" fmla="*/ 250 w 902"/>
                <a:gd name="T59" fmla="*/ 151 h 843"/>
                <a:gd name="T60" fmla="*/ 158 w 902"/>
                <a:gd name="T61" fmla="*/ 155 h 843"/>
                <a:gd name="T62" fmla="*/ 150 w 902"/>
                <a:gd name="T63" fmla="*/ 166 h 843"/>
                <a:gd name="T64" fmla="*/ 155 w 902"/>
                <a:gd name="T65" fmla="*/ 177 h 843"/>
                <a:gd name="T66" fmla="*/ 316 w 902"/>
                <a:gd name="T67" fmla="*/ 813 h 843"/>
                <a:gd name="T68" fmla="*/ 302 w 902"/>
                <a:gd name="T69" fmla="*/ 822 h 843"/>
                <a:gd name="T70" fmla="*/ 306 w 902"/>
                <a:gd name="T71" fmla="*/ 839 h 843"/>
                <a:gd name="T72" fmla="*/ 617 w 902"/>
                <a:gd name="T73" fmla="*/ 843 h 843"/>
                <a:gd name="T74" fmla="*/ 630 w 902"/>
                <a:gd name="T75" fmla="*/ 835 h 843"/>
                <a:gd name="T76" fmla="*/ 628 w 902"/>
                <a:gd name="T77" fmla="*/ 818 h 843"/>
                <a:gd name="T78" fmla="*/ 482 w 902"/>
                <a:gd name="T79" fmla="*/ 813 h 843"/>
                <a:gd name="T80" fmla="*/ 716 w 902"/>
                <a:gd name="T81" fmla="*/ 263 h 843"/>
                <a:gd name="T82" fmla="*/ 767 w 902"/>
                <a:gd name="T83" fmla="*/ 271 h 843"/>
                <a:gd name="T84" fmla="*/ 807 w 902"/>
                <a:gd name="T85" fmla="*/ 265 h 843"/>
                <a:gd name="T86" fmla="*/ 843 w 902"/>
                <a:gd name="T87" fmla="*/ 248 h 843"/>
                <a:gd name="T88" fmla="*/ 872 w 902"/>
                <a:gd name="T89" fmla="*/ 223 h 843"/>
                <a:gd name="T90" fmla="*/ 892 w 902"/>
                <a:gd name="T91" fmla="*/ 189 h 843"/>
                <a:gd name="T92" fmla="*/ 902 w 902"/>
                <a:gd name="T93" fmla="*/ 150 h 843"/>
                <a:gd name="T94" fmla="*/ 900 w 902"/>
                <a:gd name="T95" fmla="*/ 110 h 843"/>
                <a:gd name="T96" fmla="*/ 886 w 902"/>
                <a:gd name="T97" fmla="*/ 72 h 843"/>
                <a:gd name="T98" fmla="*/ 863 w 902"/>
                <a:gd name="T99" fmla="*/ 41 h 843"/>
                <a:gd name="T100" fmla="*/ 832 w 902"/>
                <a:gd name="T101" fmla="*/ 17 h 843"/>
                <a:gd name="T102" fmla="*/ 794 w 902"/>
                <a:gd name="T103" fmla="*/ 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2" h="843">
                  <a:moveTo>
                    <a:pt x="767" y="242"/>
                  </a:moveTo>
                  <a:lnTo>
                    <a:pt x="755" y="241"/>
                  </a:lnTo>
                  <a:lnTo>
                    <a:pt x="744" y="240"/>
                  </a:lnTo>
                  <a:lnTo>
                    <a:pt x="733" y="236"/>
                  </a:lnTo>
                  <a:lnTo>
                    <a:pt x="724" y="232"/>
                  </a:lnTo>
                  <a:lnTo>
                    <a:pt x="778" y="177"/>
                  </a:lnTo>
                  <a:lnTo>
                    <a:pt x="781" y="174"/>
                  </a:lnTo>
                  <a:lnTo>
                    <a:pt x="782" y="170"/>
                  </a:lnTo>
                  <a:lnTo>
                    <a:pt x="782" y="166"/>
                  </a:lnTo>
                  <a:lnTo>
                    <a:pt x="781" y="162"/>
                  </a:lnTo>
                  <a:lnTo>
                    <a:pt x="778" y="157"/>
                  </a:lnTo>
                  <a:lnTo>
                    <a:pt x="776" y="155"/>
                  </a:lnTo>
                  <a:lnTo>
                    <a:pt x="771" y="152"/>
                  </a:lnTo>
                  <a:lnTo>
                    <a:pt x="767" y="151"/>
                  </a:lnTo>
                  <a:lnTo>
                    <a:pt x="663" y="151"/>
                  </a:lnTo>
                  <a:lnTo>
                    <a:pt x="662" y="145"/>
                  </a:lnTo>
                  <a:lnTo>
                    <a:pt x="662" y="136"/>
                  </a:lnTo>
                  <a:lnTo>
                    <a:pt x="663" y="126"/>
                  </a:lnTo>
                  <a:lnTo>
                    <a:pt x="664" y="116"/>
                  </a:lnTo>
                  <a:lnTo>
                    <a:pt x="666" y="105"/>
                  </a:lnTo>
                  <a:lnTo>
                    <a:pt x="670" y="95"/>
                  </a:lnTo>
                  <a:lnTo>
                    <a:pt x="675" y="87"/>
                  </a:lnTo>
                  <a:lnTo>
                    <a:pt x="680" y="78"/>
                  </a:lnTo>
                  <a:lnTo>
                    <a:pt x="686" y="70"/>
                  </a:lnTo>
                  <a:lnTo>
                    <a:pt x="693" y="62"/>
                  </a:lnTo>
                  <a:lnTo>
                    <a:pt x="700" y="55"/>
                  </a:lnTo>
                  <a:lnTo>
                    <a:pt x="708" y="49"/>
                  </a:lnTo>
                  <a:lnTo>
                    <a:pt x="717" y="44"/>
                  </a:lnTo>
                  <a:lnTo>
                    <a:pt x="726" y="39"/>
                  </a:lnTo>
                  <a:lnTo>
                    <a:pt x="736" y="36"/>
                  </a:lnTo>
                  <a:lnTo>
                    <a:pt x="745" y="33"/>
                  </a:lnTo>
                  <a:lnTo>
                    <a:pt x="756" y="32"/>
                  </a:lnTo>
                  <a:lnTo>
                    <a:pt x="767" y="31"/>
                  </a:lnTo>
                  <a:lnTo>
                    <a:pt x="778" y="32"/>
                  </a:lnTo>
                  <a:lnTo>
                    <a:pt x="788" y="33"/>
                  </a:lnTo>
                  <a:lnTo>
                    <a:pt x="799" y="36"/>
                  </a:lnTo>
                  <a:lnTo>
                    <a:pt x="809" y="39"/>
                  </a:lnTo>
                  <a:lnTo>
                    <a:pt x="817" y="44"/>
                  </a:lnTo>
                  <a:lnTo>
                    <a:pt x="826" y="49"/>
                  </a:lnTo>
                  <a:lnTo>
                    <a:pt x="834" y="55"/>
                  </a:lnTo>
                  <a:lnTo>
                    <a:pt x="841" y="62"/>
                  </a:lnTo>
                  <a:lnTo>
                    <a:pt x="849" y="70"/>
                  </a:lnTo>
                  <a:lnTo>
                    <a:pt x="855" y="78"/>
                  </a:lnTo>
                  <a:lnTo>
                    <a:pt x="860" y="87"/>
                  </a:lnTo>
                  <a:lnTo>
                    <a:pt x="864" y="95"/>
                  </a:lnTo>
                  <a:lnTo>
                    <a:pt x="868" y="105"/>
                  </a:lnTo>
                  <a:lnTo>
                    <a:pt x="870" y="116"/>
                  </a:lnTo>
                  <a:lnTo>
                    <a:pt x="872" y="126"/>
                  </a:lnTo>
                  <a:lnTo>
                    <a:pt x="873" y="136"/>
                  </a:lnTo>
                  <a:lnTo>
                    <a:pt x="872" y="147"/>
                  </a:lnTo>
                  <a:lnTo>
                    <a:pt x="870" y="157"/>
                  </a:lnTo>
                  <a:lnTo>
                    <a:pt x="868" y="168"/>
                  </a:lnTo>
                  <a:lnTo>
                    <a:pt x="864" y="178"/>
                  </a:lnTo>
                  <a:lnTo>
                    <a:pt x="860" y="186"/>
                  </a:lnTo>
                  <a:lnTo>
                    <a:pt x="855" y="196"/>
                  </a:lnTo>
                  <a:lnTo>
                    <a:pt x="849" y="203"/>
                  </a:lnTo>
                  <a:lnTo>
                    <a:pt x="841" y="211"/>
                  </a:lnTo>
                  <a:lnTo>
                    <a:pt x="834" y="218"/>
                  </a:lnTo>
                  <a:lnTo>
                    <a:pt x="826" y="224"/>
                  </a:lnTo>
                  <a:lnTo>
                    <a:pt x="817" y="229"/>
                  </a:lnTo>
                  <a:lnTo>
                    <a:pt x="809" y="234"/>
                  </a:lnTo>
                  <a:lnTo>
                    <a:pt x="799" y="237"/>
                  </a:lnTo>
                  <a:lnTo>
                    <a:pt x="788" y="240"/>
                  </a:lnTo>
                  <a:lnTo>
                    <a:pt x="778" y="241"/>
                  </a:lnTo>
                  <a:lnTo>
                    <a:pt x="767" y="242"/>
                  </a:lnTo>
                  <a:close/>
                  <a:moveTo>
                    <a:pt x="767" y="0"/>
                  </a:moveTo>
                  <a:lnTo>
                    <a:pt x="754" y="2"/>
                  </a:lnTo>
                  <a:lnTo>
                    <a:pt x="739" y="4"/>
                  </a:lnTo>
                  <a:lnTo>
                    <a:pt x="727" y="7"/>
                  </a:lnTo>
                  <a:lnTo>
                    <a:pt x="715" y="11"/>
                  </a:lnTo>
                  <a:lnTo>
                    <a:pt x="703" y="17"/>
                  </a:lnTo>
                  <a:lnTo>
                    <a:pt x="692" y="25"/>
                  </a:lnTo>
                  <a:lnTo>
                    <a:pt x="681" y="32"/>
                  </a:lnTo>
                  <a:lnTo>
                    <a:pt x="671" y="41"/>
                  </a:lnTo>
                  <a:lnTo>
                    <a:pt x="663" y="50"/>
                  </a:lnTo>
                  <a:lnTo>
                    <a:pt x="654" y="61"/>
                  </a:lnTo>
                  <a:lnTo>
                    <a:pt x="648" y="72"/>
                  </a:lnTo>
                  <a:lnTo>
                    <a:pt x="642" y="84"/>
                  </a:lnTo>
                  <a:lnTo>
                    <a:pt x="637" y="96"/>
                  </a:lnTo>
                  <a:lnTo>
                    <a:pt x="635" y="110"/>
                  </a:lnTo>
                  <a:lnTo>
                    <a:pt x="632" y="123"/>
                  </a:lnTo>
                  <a:lnTo>
                    <a:pt x="631" y="136"/>
                  </a:lnTo>
                  <a:lnTo>
                    <a:pt x="632" y="145"/>
                  </a:lnTo>
                  <a:lnTo>
                    <a:pt x="632" y="151"/>
                  </a:lnTo>
                  <a:lnTo>
                    <a:pt x="293" y="151"/>
                  </a:lnTo>
                  <a:lnTo>
                    <a:pt x="142" y="0"/>
                  </a:lnTo>
                  <a:lnTo>
                    <a:pt x="0" y="0"/>
                  </a:lnTo>
                  <a:lnTo>
                    <a:pt x="0" y="31"/>
                  </a:lnTo>
                  <a:lnTo>
                    <a:pt x="130" y="31"/>
                  </a:lnTo>
                  <a:lnTo>
                    <a:pt x="250" y="151"/>
                  </a:lnTo>
                  <a:lnTo>
                    <a:pt x="165" y="151"/>
                  </a:lnTo>
                  <a:lnTo>
                    <a:pt x="161" y="152"/>
                  </a:lnTo>
                  <a:lnTo>
                    <a:pt x="158" y="155"/>
                  </a:lnTo>
                  <a:lnTo>
                    <a:pt x="154" y="157"/>
                  </a:lnTo>
                  <a:lnTo>
                    <a:pt x="152" y="162"/>
                  </a:lnTo>
                  <a:lnTo>
                    <a:pt x="150" y="166"/>
                  </a:lnTo>
                  <a:lnTo>
                    <a:pt x="150" y="170"/>
                  </a:lnTo>
                  <a:lnTo>
                    <a:pt x="152" y="174"/>
                  </a:lnTo>
                  <a:lnTo>
                    <a:pt x="155" y="177"/>
                  </a:lnTo>
                  <a:lnTo>
                    <a:pt x="452" y="475"/>
                  </a:lnTo>
                  <a:lnTo>
                    <a:pt x="452" y="813"/>
                  </a:lnTo>
                  <a:lnTo>
                    <a:pt x="316" y="813"/>
                  </a:lnTo>
                  <a:lnTo>
                    <a:pt x="310" y="814"/>
                  </a:lnTo>
                  <a:lnTo>
                    <a:pt x="306" y="818"/>
                  </a:lnTo>
                  <a:lnTo>
                    <a:pt x="302" y="822"/>
                  </a:lnTo>
                  <a:lnTo>
                    <a:pt x="301" y="828"/>
                  </a:lnTo>
                  <a:lnTo>
                    <a:pt x="302" y="835"/>
                  </a:lnTo>
                  <a:lnTo>
                    <a:pt x="306" y="839"/>
                  </a:lnTo>
                  <a:lnTo>
                    <a:pt x="310" y="842"/>
                  </a:lnTo>
                  <a:lnTo>
                    <a:pt x="316" y="843"/>
                  </a:lnTo>
                  <a:lnTo>
                    <a:pt x="617" y="843"/>
                  </a:lnTo>
                  <a:lnTo>
                    <a:pt x="623" y="842"/>
                  </a:lnTo>
                  <a:lnTo>
                    <a:pt x="628" y="839"/>
                  </a:lnTo>
                  <a:lnTo>
                    <a:pt x="630" y="835"/>
                  </a:lnTo>
                  <a:lnTo>
                    <a:pt x="631" y="828"/>
                  </a:lnTo>
                  <a:lnTo>
                    <a:pt x="630" y="822"/>
                  </a:lnTo>
                  <a:lnTo>
                    <a:pt x="628" y="818"/>
                  </a:lnTo>
                  <a:lnTo>
                    <a:pt x="623" y="814"/>
                  </a:lnTo>
                  <a:lnTo>
                    <a:pt x="617" y="813"/>
                  </a:lnTo>
                  <a:lnTo>
                    <a:pt x="482" y="813"/>
                  </a:lnTo>
                  <a:lnTo>
                    <a:pt x="482" y="475"/>
                  </a:lnTo>
                  <a:lnTo>
                    <a:pt x="700" y="255"/>
                  </a:lnTo>
                  <a:lnTo>
                    <a:pt x="716" y="263"/>
                  </a:lnTo>
                  <a:lnTo>
                    <a:pt x="733" y="268"/>
                  </a:lnTo>
                  <a:lnTo>
                    <a:pt x="750" y="270"/>
                  </a:lnTo>
                  <a:lnTo>
                    <a:pt x="767" y="271"/>
                  </a:lnTo>
                  <a:lnTo>
                    <a:pt x="781" y="271"/>
                  </a:lnTo>
                  <a:lnTo>
                    <a:pt x="794" y="269"/>
                  </a:lnTo>
                  <a:lnTo>
                    <a:pt x="807" y="265"/>
                  </a:lnTo>
                  <a:lnTo>
                    <a:pt x="819" y="262"/>
                  </a:lnTo>
                  <a:lnTo>
                    <a:pt x="832" y="255"/>
                  </a:lnTo>
                  <a:lnTo>
                    <a:pt x="843" y="248"/>
                  </a:lnTo>
                  <a:lnTo>
                    <a:pt x="853" y="241"/>
                  </a:lnTo>
                  <a:lnTo>
                    <a:pt x="863" y="232"/>
                  </a:lnTo>
                  <a:lnTo>
                    <a:pt x="872" y="223"/>
                  </a:lnTo>
                  <a:lnTo>
                    <a:pt x="879" y="212"/>
                  </a:lnTo>
                  <a:lnTo>
                    <a:pt x="886" y="201"/>
                  </a:lnTo>
                  <a:lnTo>
                    <a:pt x="892" y="189"/>
                  </a:lnTo>
                  <a:lnTo>
                    <a:pt x="896" y="177"/>
                  </a:lnTo>
                  <a:lnTo>
                    <a:pt x="900" y="163"/>
                  </a:lnTo>
                  <a:lnTo>
                    <a:pt x="902" y="150"/>
                  </a:lnTo>
                  <a:lnTo>
                    <a:pt x="902" y="136"/>
                  </a:lnTo>
                  <a:lnTo>
                    <a:pt x="902" y="123"/>
                  </a:lnTo>
                  <a:lnTo>
                    <a:pt x="900" y="110"/>
                  </a:lnTo>
                  <a:lnTo>
                    <a:pt x="896" y="96"/>
                  </a:lnTo>
                  <a:lnTo>
                    <a:pt x="892" y="84"/>
                  </a:lnTo>
                  <a:lnTo>
                    <a:pt x="886" y="72"/>
                  </a:lnTo>
                  <a:lnTo>
                    <a:pt x="879" y="61"/>
                  </a:lnTo>
                  <a:lnTo>
                    <a:pt x="872" y="50"/>
                  </a:lnTo>
                  <a:lnTo>
                    <a:pt x="863" y="41"/>
                  </a:lnTo>
                  <a:lnTo>
                    <a:pt x="853" y="32"/>
                  </a:lnTo>
                  <a:lnTo>
                    <a:pt x="843" y="25"/>
                  </a:lnTo>
                  <a:lnTo>
                    <a:pt x="832" y="17"/>
                  </a:lnTo>
                  <a:lnTo>
                    <a:pt x="819" y="11"/>
                  </a:lnTo>
                  <a:lnTo>
                    <a:pt x="807" y="7"/>
                  </a:lnTo>
                  <a:lnTo>
                    <a:pt x="794" y="4"/>
                  </a:lnTo>
                  <a:lnTo>
                    <a:pt x="781" y="2"/>
                  </a:lnTo>
                  <a:lnTo>
                    <a:pt x="76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 name="Oval 8"/>
            <p:cNvSpPr/>
            <p:nvPr/>
          </p:nvSpPr>
          <p:spPr>
            <a:xfrm>
              <a:off x="10739106" y="3632943"/>
              <a:ext cx="170938" cy="17093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grpSp>
    </p:spTree>
  </p:cSld>
  <p:clrMapOvr>
    <a:masterClrMapping/>
  </p:clrMapOvr>
  <p:transition spd="slow">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Rectangle 6"/>
          <p:cNvSpPr/>
          <p:nvPr/>
        </p:nvSpPr>
        <p:spPr>
          <a:xfrm>
            <a:off x="6096000" y="0"/>
            <a:ext cx="6096000" cy="5899150"/>
          </a:xfrm>
          <a:prstGeom prst="rect">
            <a:avLst/>
          </a:prstGeom>
          <a:pattFill prst="ltUpDiag">
            <a:fgClr>
              <a:schemeClr val="tx1">
                <a:lumMod val="65000"/>
                <a:lumOff val="35000"/>
              </a:schemeClr>
            </a:fgClr>
            <a:bgClr>
              <a:schemeClr val="tx2">
                <a:lumMod val="75000"/>
              </a:schemeClr>
            </a:bgClr>
          </a:patt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pic>
        <p:nvPicPr>
          <p:cNvPr id="11" name="图片占位符 10" descr="ChromaStock_7770090.jpg"/>
          <p:cNvPicPr>
            <a:picLocks noGrp="1" noChangeAspect="1"/>
          </p:cNvPicPr>
          <p:nvPr>
            <p:ph type="pic" sz="quarter" idx="14"/>
          </p:nvPr>
        </p:nvPicPr>
        <p:blipFill>
          <a:blip r:embed="rId2"/>
          <a:srcRect t="5730" b="5730"/>
          <a:stretch>
            <a:fillRect/>
          </a:stretch>
        </p:blipFill>
        <p:spPr>
          <a:xfrm>
            <a:off x="6542088" y="2447925"/>
            <a:ext cx="5346700" cy="3155950"/>
          </a:xfrm>
          <a:solidFill>
            <a:schemeClr val="bg1">
              <a:lumMod val="95000"/>
            </a:schemeClr>
          </a:solidFill>
        </p:spPr>
      </p:pic>
      <p:pic>
        <p:nvPicPr>
          <p:cNvPr id="12" name="图片占位符 11" descr="fotolia_34742177_subscription_monthly_xl.jpg"/>
          <p:cNvPicPr>
            <a:picLocks noGrp="1" noChangeAspect="1"/>
          </p:cNvPicPr>
          <p:nvPr>
            <p:ph type="pic" sz="quarter" idx="13"/>
          </p:nvPr>
        </p:nvPicPr>
        <p:blipFill>
          <a:blip r:embed="rId3"/>
          <a:srcRect t="11527" b="11527"/>
          <a:stretch>
            <a:fillRect/>
          </a:stretch>
        </p:blipFill>
        <p:spPr>
          <a:xfrm>
            <a:off x="0" y="0"/>
            <a:ext cx="6132513" cy="5899150"/>
          </a:xfrm>
          <a:solidFill>
            <a:schemeClr val="bg1">
              <a:lumMod val="95000"/>
            </a:schemeClr>
          </a:solidFill>
        </p:spPr>
      </p:pic>
      <p:sp>
        <p:nvSpPr>
          <p:cNvPr id="55301"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62F349E5-BECE-4A24-8EBC-1C78FE17DCBD}" type="slidenum">
              <a:rPr lang="en-US" altLang="zh-CN" smtClean="0">
                <a:solidFill>
                  <a:srgbClr val="D9D9D9"/>
                </a:solidFill>
                <a:latin typeface="Calibri Light" pitchFamily="34" charset="0"/>
              </a:rPr>
              <a:pPr/>
              <a:t>11</a:t>
            </a:fld>
            <a:endParaRPr lang="en-US" altLang="zh-CN" smtClean="0">
              <a:solidFill>
                <a:srgbClr val="D9D9D9"/>
              </a:solidFill>
              <a:latin typeface="Calibri Light" pitchFamily="34" charset="0"/>
            </a:endParaRPr>
          </a:p>
        </p:txBody>
      </p:sp>
      <p:sp>
        <p:nvSpPr>
          <p:cNvPr id="4" name="Rectangle 3"/>
          <p:cNvSpPr/>
          <p:nvPr/>
        </p:nvSpPr>
        <p:spPr>
          <a:xfrm>
            <a:off x="377825" y="5603875"/>
            <a:ext cx="5489575" cy="646113"/>
          </a:xfrm>
          <a:prstGeom prst="rect">
            <a:avLst/>
          </a:prstGeom>
          <a:solidFill>
            <a:schemeClr val="bg1"/>
          </a:solidFill>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a:t>
            </a:r>
          </a:p>
        </p:txBody>
      </p:sp>
      <p:sp>
        <p:nvSpPr>
          <p:cNvPr id="8" name="Rectangle 7"/>
          <p:cNvSpPr/>
          <p:nvPr/>
        </p:nvSpPr>
        <p:spPr>
          <a:xfrm>
            <a:off x="6469063" y="1541463"/>
            <a:ext cx="5346700" cy="769937"/>
          </a:xfrm>
          <a:prstGeom prst="rect">
            <a:avLst/>
          </a:prstGeom>
        </p:spPr>
        <p:txBody>
          <a:bodyPr>
            <a:spAutoFit/>
          </a:bodyPr>
          <a:lstStyle/>
          <a:p>
            <a:pPr algn="just" eaLnBrk="1" fontAlgn="auto" hangingPunct="1">
              <a:spcBef>
                <a:spcPts val="0"/>
              </a:spcBef>
              <a:spcAft>
                <a:spcPts val="0"/>
              </a:spcAft>
              <a:buClr>
                <a:srgbClr val="E24848"/>
              </a:buClr>
              <a:defRPr/>
            </a:pPr>
            <a:r>
              <a:rPr lang="en-US" sz="1100" noProof="1">
                <a:solidFill>
                  <a:schemeClr val="bg1">
                    <a:lumMod val="8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3" name="Rectangle 12"/>
          <p:cNvSpPr/>
          <p:nvPr/>
        </p:nvSpPr>
        <p:spPr>
          <a:xfrm>
            <a:off x="6469063" y="720725"/>
            <a:ext cx="4695825" cy="820738"/>
          </a:xfrm>
          <a:prstGeom prst="rect">
            <a:avLst/>
          </a:prstGeom>
        </p:spPr>
        <p:txBody>
          <a:bodyPr anchor="ctr"/>
          <a:lstStyle/>
          <a:p>
            <a:pPr defTabSz="914082" eaLnBrk="1" fontAlgn="auto" hangingPunct="1">
              <a:spcAft>
                <a:spcPts val="0"/>
              </a:spcAft>
              <a:defRPr/>
            </a:pPr>
            <a:r>
              <a:rPr lang="en-US" sz="6600" spc="-150" noProof="1">
                <a:solidFill>
                  <a:srgbClr val="00B0F0"/>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fashion street</a:t>
            </a:r>
          </a:p>
        </p:txBody>
      </p:sp>
      <p:sp>
        <p:nvSpPr>
          <p:cNvPr id="14" name="Rectangle 13"/>
          <p:cNvSpPr/>
          <p:nvPr/>
        </p:nvSpPr>
        <p:spPr>
          <a:xfrm>
            <a:off x="6469063" y="314325"/>
            <a:ext cx="2351087" cy="584200"/>
          </a:xfrm>
          <a:prstGeom prst="rect">
            <a:avLst/>
          </a:prstGeom>
        </p:spPr>
        <p:txBody>
          <a:bodyPr wrap="none">
            <a:spAutoFit/>
          </a:bodyPr>
          <a:lstStyle/>
          <a:p>
            <a:pPr defTabSz="914082" eaLnBrk="1" fontAlgn="auto" hangingPunct="1">
              <a:spcAft>
                <a:spcPts val="0"/>
              </a:spcAft>
              <a:defRPr/>
            </a:pPr>
            <a:r>
              <a:rPr lang="en-US" sz="3200"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Casual Powerpoin </a:t>
            </a:r>
          </a:p>
        </p:txBody>
      </p:sp>
      <p:sp>
        <p:nvSpPr>
          <p:cNvPr id="55306" name="Rectangle 15"/>
          <p:cNvSpPr>
            <a:spLocks noChangeArrowheads="1"/>
          </p:cNvSpPr>
          <p:nvPr/>
        </p:nvSpPr>
        <p:spPr bwMode="auto">
          <a:xfrm>
            <a:off x="377825" y="4981575"/>
            <a:ext cx="2379663" cy="547688"/>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4000" noProof="1">
                <a:solidFill>
                  <a:schemeClr val="bg1"/>
                </a:solidFill>
                <a:latin typeface="Abraham Lincoln" pitchFamily="2" charset="0"/>
                <a:ea typeface="Lato Light"/>
                <a:cs typeface="Lato Light"/>
              </a:rPr>
              <a:t>OUR fashion</a:t>
            </a:r>
          </a:p>
        </p:txBody>
      </p:sp>
    </p:spTree>
  </p:cSld>
  <p:clrMapOvr>
    <a:masterClrMapping/>
  </p:clrMapOvr>
  <p:transition spd="slow">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Rectangle 7"/>
          <p:cNvSpPr/>
          <p:nvPr/>
        </p:nvSpPr>
        <p:spPr>
          <a:xfrm>
            <a:off x="0" y="0"/>
            <a:ext cx="6096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9" name="Rectangle 38"/>
          <p:cNvSpPr/>
          <p:nvPr/>
        </p:nvSpPr>
        <p:spPr>
          <a:xfrm>
            <a:off x="2006600" y="3652838"/>
            <a:ext cx="3440113" cy="830262"/>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Arial" charset="0"/>
              </a:rPr>
              <a:t>Some text written by Cicero that's used to fill spaces on graphical design and publishing before the actual words have been written. The reason why it is difficult.</a:t>
            </a:r>
          </a:p>
        </p:txBody>
      </p:sp>
      <p:sp>
        <p:nvSpPr>
          <p:cNvPr id="44" name="Rectangle 43"/>
          <p:cNvSpPr/>
          <p:nvPr/>
        </p:nvSpPr>
        <p:spPr>
          <a:xfrm>
            <a:off x="8226425" y="3544888"/>
            <a:ext cx="3049588" cy="1754187"/>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Some text written by Cicero that's used to fill spaces on graphical design and publishing before the actual words have been written. The reason why it is difficult to understand is to draw attention away from the words on a page and to focus it on the design instead. It's also useful for filling spaces where text should be because its words are about the same length as normal English writing</a:t>
            </a:r>
          </a:p>
        </p:txBody>
      </p:sp>
      <p:sp>
        <p:nvSpPr>
          <p:cNvPr id="45" name="Rectangle 44"/>
          <p:cNvSpPr/>
          <p:nvPr/>
        </p:nvSpPr>
        <p:spPr>
          <a:xfrm flipV="1">
            <a:off x="6757988" y="4352925"/>
            <a:ext cx="1344612" cy="2857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D9D9D9"/>
              </a:solidFill>
            </a:endParaRPr>
          </a:p>
        </p:txBody>
      </p:sp>
      <p:sp>
        <p:nvSpPr>
          <p:cNvPr id="19" name="Rectangle 18"/>
          <p:cNvSpPr/>
          <p:nvPr/>
        </p:nvSpPr>
        <p:spPr>
          <a:xfrm>
            <a:off x="839788" y="4483100"/>
            <a:ext cx="4606925" cy="1200150"/>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Arial" charset="0"/>
              </a:rPr>
              <a:t>Some text written by Cicero that's used to fill spaces on graphical design and publishing before the actual words have been written. The reason why it is difficult to understand is to draw attention away from the words on a page and to focus it on the design instead. It's also useful for filling spaces where text should be because its words are about the same length as normal English writing</a:t>
            </a:r>
          </a:p>
        </p:txBody>
      </p:sp>
      <p:sp>
        <p:nvSpPr>
          <p:cNvPr id="20" name="Rectangle 19"/>
          <p:cNvSpPr/>
          <p:nvPr/>
        </p:nvSpPr>
        <p:spPr>
          <a:xfrm>
            <a:off x="6669088" y="3635375"/>
            <a:ext cx="1662112" cy="366713"/>
          </a:xfrm>
          <a:prstGeom prst="rect">
            <a:avLst/>
          </a:prstGeom>
        </p:spPr>
        <p:txBody>
          <a:bodyPr anchor="ctr"/>
          <a:lstStyle/>
          <a:p>
            <a:pPr defTabSz="914082" eaLnBrk="1" fontAlgn="auto" hangingPunct="1">
              <a:spcAft>
                <a:spcPts val="0"/>
              </a:spcAft>
              <a:defRPr/>
            </a:pPr>
            <a:r>
              <a:rPr lang="en-US" sz="3200" spc="-15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Life is very</a:t>
            </a:r>
          </a:p>
        </p:txBody>
      </p:sp>
      <p:sp>
        <p:nvSpPr>
          <p:cNvPr id="21" name="Rectangle 20"/>
          <p:cNvSpPr/>
          <p:nvPr/>
        </p:nvSpPr>
        <p:spPr>
          <a:xfrm>
            <a:off x="6669088" y="3997325"/>
            <a:ext cx="1598612" cy="325438"/>
          </a:xfrm>
          <a:prstGeom prst="rect">
            <a:avLst/>
          </a:prstGeom>
        </p:spPr>
        <p:txBody>
          <a:bodyPr anchor="ctr"/>
          <a:lstStyle/>
          <a:p>
            <a:pPr defTabSz="914082" eaLnBrk="1" fontAlgn="auto" hangingPunct="1">
              <a:spcAft>
                <a:spcPts val="0"/>
              </a:spcAft>
              <a:defRPr/>
            </a:pPr>
            <a:r>
              <a:rPr lang="en-US" sz="2900" spc="-15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interesting</a:t>
            </a:r>
          </a:p>
        </p:txBody>
      </p:sp>
      <p:sp>
        <p:nvSpPr>
          <p:cNvPr id="23" name="Rectangle 22"/>
          <p:cNvSpPr/>
          <p:nvPr/>
        </p:nvSpPr>
        <p:spPr>
          <a:xfrm>
            <a:off x="6670675" y="4383088"/>
            <a:ext cx="1431925" cy="276225"/>
          </a:xfrm>
          <a:prstGeom prst="rect">
            <a:avLst/>
          </a:prstGeom>
        </p:spPr>
        <p:txBody>
          <a:bodyPr>
            <a:spAutoFit/>
          </a:bodyPr>
          <a:lstStyle/>
          <a:p>
            <a:pPr eaLnBrk="1" fontAlgn="auto" hangingPunct="1">
              <a:spcBef>
                <a:spcPts val="0"/>
              </a:spcBef>
              <a:spcAft>
                <a:spcPts val="0"/>
              </a:spcAft>
              <a:buClr>
                <a:srgbClr val="E24848"/>
              </a:buClr>
              <a:defRPr/>
            </a:pPr>
            <a:r>
              <a:rPr lang="en-US" sz="1200" b="1" noProof="1">
                <a:solidFill>
                  <a:schemeClr val="tx1">
                    <a:lumMod val="85000"/>
                    <a:lumOff val="15000"/>
                  </a:schemeClr>
                </a:solidFill>
                <a:latin typeface="+mj-lt"/>
                <a:ea typeface="Roboto Light" panose="02000000000000000000" pitchFamily="2" charset="0"/>
                <a:cs typeface="Arial" charset="0"/>
              </a:rPr>
              <a:t>Drew Barrymore</a:t>
            </a:r>
          </a:p>
        </p:txBody>
      </p:sp>
      <p:sp>
        <p:nvSpPr>
          <p:cNvPr id="26" name="Rectangle 25"/>
          <p:cNvSpPr/>
          <p:nvPr/>
        </p:nvSpPr>
        <p:spPr>
          <a:xfrm>
            <a:off x="8228013" y="5567363"/>
            <a:ext cx="3049587" cy="646112"/>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consectetuer adipiscing elit aenean commodo ligula eget dolor aenean massa. </a:t>
            </a:r>
          </a:p>
        </p:txBody>
      </p:sp>
      <p:grpSp>
        <p:nvGrpSpPr>
          <p:cNvPr id="2" name="Group 15"/>
          <p:cNvGrpSpPr/>
          <p:nvPr/>
        </p:nvGrpSpPr>
        <p:grpSpPr>
          <a:xfrm>
            <a:off x="1118997" y="3759763"/>
            <a:ext cx="626441" cy="586294"/>
            <a:chOff x="7904163" y="-96838"/>
            <a:chExt cx="1436687" cy="1344613"/>
          </a:xfrm>
          <a:solidFill>
            <a:srgbClr val="00B0F0"/>
          </a:solidFill>
        </p:grpSpPr>
        <p:sp>
          <p:nvSpPr>
            <p:cNvPr id="17" name="Freeform 31"/>
            <p:cNvSpPr>
              <a:spLocks/>
            </p:cNvSpPr>
            <p:nvPr/>
          </p:nvSpPr>
          <p:spPr bwMode="auto">
            <a:xfrm>
              <a:off x="8097838" y="1054100"/>
              <a:ext cx="1050925" cy="193675"/>
            </a:xfrm>
            <a:custGeom>
              <a:avLst/>
              <a:gdLst>
                <a:gd name="T0" fmla="*/ 273 w 278"/>
                <a:gd name="T1" fmla="*/ 0 h 51"/>
                <a:gd name="T2" fmla="*/ 5 w 278"/>
                <a:gd name="T3" fmla="*/ 0 h 51"/>
                <a:gd name="T4" fmla="*/ 0 w 278"/>
                <a:gd name="T5" fmla="*/ 5 h 51"/>
                <a:gd name="T6" fmla="*/ 0 w 278"/>
                <a:gd name="T7" fmla="*/ 46 h 51"/>
                <a:gd name="T8" fmla="*/ 5 w 278"/>
                <a:gd name="T9" fmla="*/ 51 h 51"/>
                <a:gd name="T10" fmla="*/ 273 w 278"/>
                <a:gd name="T11" fmla="*/ 51 h 51"/>
                <a:gd name="T12" fmla="*/ 278 w 278"/>
                <a:gd name="T13" fmla="*/ 46 h 51"/>
                <a:gd name="T14" fmla="*/ 278 w 278"/>
                <a:gd name="T15" fmla="*/ 5 h 51"/>
                <a:gd name="T16" fmla="*/ 273 w 27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51">
                  <a:moveTo>
                    <a:pt x="273" y="0"/>
                  </a:moveTo>
                  <a:cubicBezTo>
                    <a:pt x="5" y="0"/>
                    <a:pt x="5" y="0"/>
                    <a:pt x="5" y="0"/>
                  </a:cubicBezTo>
                  <a:cubicBezTo>
                    <a:pt x="2" y="0"/>
                    <a:pt x="0" y="2"/>
                    <a:pt x="0" y="5"/>
                  </a:cubicBezTo>
                  <a:cubicBezTo>
                    <a:pt x="0" y="46"/>
                    <a:pt x="0" y="46"/>
                    <a:pt x="0" y="46"/>
                  </a:cubicBezTo>
                  <a:cubicBezTo>
                    <a:pt x="0" y="48"/>
                    <a:pt x="2" y="51"/>
                    <a:pt x="5" y="51"/>
                  </a:cubicBezTo>
                  <a:cubicBezTo>
                    <a:pt x="273" y="51"/>
                    <a:pt x="273" y="51"/>
                    <a:pt x="273" y="51"/>
                  </a:cubicBezTo>
                  <a:cubicBezTo>
                    <a:pt x="276" y="51"/>
                    <a:pt x="278" y="48"/>
                    <a:pt x="278" y="46"/>
                  </a:cubicBezTo>
                  <a:cubicBezTo>
                    <a:pt x="278" y="5"/>
                    <a:pt x="278" y="5"/>
                    <a:pt x="278" y="5"/>
                  </a:cubicBezTo>
                  <a:cubicBezTo>
                    <a:pt x="278" y="2"/>
                    <a:pt x="276" y="0"/>
                    <a:pt x="273"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18" name="Freeform 32"/>
            <p:cNvSpPr>
              <a:spLocks/>
            </p:cNvSpPr>
            <p:nvPr/>
          </p:nvSpPr>
          <p:spPr bwMode="auto">
            <a:xfrm>
              <a:off x="7904163" y="-96838"/>
              <a:ext cx="1436687" cy="1055688"/>
            </a:xfrm>
            <a:custGeom>
              <a:avLst/>
              <a:gdLst>
                <a:gd name="T0" fmla="*/ 380 w 380"/>
                <a:gd name="T1" fmla="*/ 38 h 279"/>
                <a:gd name="T2" fmla="*/ 342 w 380"/>
                <a:gd name="T3" fmla="*/ 0 h 279"/>
                <a:gd name="T4" fmla="*/ 304 w 380"/>
                <a:gd name="T5" fmla="*/ 38 h 279"/>
                <a:gd name="T6" fmla="*/ 320 w 380"/>
                <a:gd name="T7" fmla="*/ 69 h 279"/>
                <a:gd name="T8" fmla="*/ 253 w 380"/>
                <a:gd name="T9" fmla="*/ 203 h 279"/>
                <a:gd name="T10" fmla="*/ 209 w 380"/>
                <a:gd name="T11" fmla="*/ 71 h 279"/>
                <a:gd name="T12" fmla="*/ 228 w 380"/>
                <a:gd name="T13" fmla="*/ 38 h 279"/>
                <a:gd name="T14" fmla="*/ 190 w 380"/>
                <a:gd name="T15" fmla="*/ 0 h 279"/>
                <a:gd name="T16" fmla="*/ 152 w 380"/>
                <a:gd name="T17" fmla="*/ 38 h 279"/>
                <a:gd name="T18" fmla="*/ 171 w 380"/>
                <a:gd name="T19" fmla="*/ 71 h 279"/>
                <a:gd name="T20" fmla="*/ 127 w 380"/>
                <a:gd name="T21" fmla="*/ 203 h 279"/>
                <a:gd name="T22" fmla="*/ 60 w 380"/>
                <a:gd name="T23" fmla="*/ 69 h 279"/>
                <a:gd name="T24" fmla="*/ 76 w 380"/>
                <a:gd name="T25" fmla="*/ 38 h 279"/>
                <a:gd name="T26" fmla="*/ 38 w 380"/>
                <a:gd name="T27" fmla="*/ 0 h 279"/>
                <a:gd name="T28" fmla="*/ 0 w 380"/>
                <a:gd name="T29" fmla="*/ 38 h 279"/>
                <a:gd name="T30" fmla="*/ 28 w 380"/>
                <a:gd name="T31" fmla="*/ 74 h 279"/>
                <a:gd name="T32" fmla="*/ 51 w 380"/>
                <a:gd name="T33" fmla="*/ 279 h 279"/>
                <a:gd name="T34" fmla="*/ 329 w 380"/>
                <a:gd name="T35" fmla="*/ 279 h 279"/>
                <a:gd name="T36" fmla="*/ 352 w 380"/>
                <a:gd name="T37" fmla="*/ 74 h 279"/>
                <a:gd name="T38" fmla="*/ 380 w 380"/>
                <a:gd name="T39" fmla="*/ 3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0" h="279">
                  <a:moveTo>
                    <a:pt x="380" y="38"/>
                  </a:moveTo>
                  <a:cubicBezTo>
                    <a:pt x="380" y="17"/>
                    <a:pt x="363" y="0"/>
                    <a:pt x="342" y="0"/>
                  </a:cubicBezTo>
                  <a:cubicBezTo>
                    <a:pt x="321" y="0"/>
                    <a:pt x="304" y="17"/>
                    <a:pt x="304" y="38"/>
                  </a:cubicBezTo>
                  <a:cubicBezTo>
                    <a:pt x="304" y="51"/>
                    <a:pt x="310" y="62"/>
                    <a:pt x="320" y="69"/>
                  </a:cubicBezTo>
                  <a:cubicBezTo>
                    <a:pt x="253" y="203"/>
                    <a:pt x="253" y="203"/>
                    <a:pt x="253" y="203"/>
                  </a:cubicBezTo>
                  <a:cubicBezTo>
                    <a:pt x="209" y="71"/>
                    <a:pt x="209" y="71"/>
                    <a:pt x="209" y="71"/>
                  </a:cubicBezTo>
                  <a:cubicBezTo>
                    <a:pt x="220" y="64"/>
                    <a:pt x="228" y="52"/>
                    <a:pt x="228" y="38"/>
                  </a:cubicBezTo>
                  <a:cubicBezTo>
                    <a:pt x="228" y="17"/>
                    <a:pt x="211" y="0"/>
                    <a:pt x="190" y="0"/>
                  </a:cubicBezTo>
                  <a:cubicBezTo>
                    <a:pt x="169" y="0"/>
                    <a:pt x="152" y="17"/>
                    <a:pt x="152" y="38"/>
                  </a:cubicBezTo>
                  <a:cubicBezTo>
                    <a:pt x="152" y="52"/>
                    <a:pt x="160" y="64"/>
                    <a:pt x="171" y="71"/>
                  </a:cubicBezTo>
                  <a:cubicBezTo>
                    <a:pt x="127" y="203"/>
                    <a:pt x="127" y="203"/>
                    <a:pt x="127" y="203"/>
                  </a:cubicBezTo>
                  <a:cubicBezTo>
                    <a:pt x="60" y="69"/>
                    <a:pt x="60" y="69"/>
                    <a:pt x="60" y="69"/>
                  </a:cubicBezTo>
                  <a:cubicBezTo>
                    <a:pt x="70" y="62"/>
                    <a:pt x="76" y="51"/>
                    <a:pt x="76" y="38"/>
                  </a:cubicBezTo>
                  <a:cubicBezTo>
                    <a:pt x="76" y="17"/>
                    <a:pt x="59" y="0"/>
                    <a:pt x="38" y="0"/>
                  </a:cubicBezTo>
                  <a:cubicBezTo>
                    <a:pt x="17" y="0"/>
                    <a:pt x="0" y="17"/>
                    <a:pt x="0" y="38"/>
                  </a:cubicBezTo>
                  <a:cubicBezTo>
                    <a:pt x="0" y="55"/>
                    <a:pt x="12" y="70"/>
                    <a:pt x="28" y="74"/>
                  </a:cubicBezTo>
                  <a:cubicBezTo>
                    <a:pt x="51" y="279"/>
                    <a:pt x="51" y="279"/>
                    <a:pt x="51" y="279"/>
                  </a:cubicBezTo>
                  <a:cubicBezTo>
                    <a:pt x="329" y="279"/>
                    <a:pt x="329" y="279"/>
                    <a:pt x="329" y="279"/>
                  </a:cubicBezTo>
                  <a:cubicBezTo>
                    <a:pt x="352" y="74"/>
                    <a:pt x="352" y="74"/>
                    <a:pt x="352" y="74"/>
                  </a:cubicBezTo>
                  <a:cubicBezTo>
                    <a:pt x="368" y="70"/>
                    <a:pt x="380" y="55"/>
                    <a:pt x="380" y="38"/>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pic>
        <p:nvPicPr>
          <p:cNvPr id="25" name="图片占位符 24" descr="businessman-with-hat-in-front.jpg"/>
          <p:cNvPicPr>
            <a:picLocks noGrp="1" noChangeAspect="1"/>
          </p:cNvPicPr>
          <p:nvPr>
            <p:ph type="pic" sz="quarter" idx="14"/>
          </p:nvPr>
        </p:nvPicPr>
        <p:blipFill>
          <a:blip r:embed="rId2"/>
          <a:srcRect t="6184" b="6184"/>
          <a:stretch>
            <a:fillRect/>
          </a:stretch>
        </p:blipFill>
        <p:spPr>
          <a:xfrm>
            <a:off x="6669088" y="419100"/>
            <a:ext cx="4606925" cy="2971800"/>
          </a:xfrm>
          <a:solidFill>
            <a:schemeClr val="tx2">
              <a:lumMod val="50000"/>
            </a:schemeClr>
          </a:solidFill>
        </p:spPr>
      </p:pic>
      <p:pic>
        <p:nvPicPr>
          <p:cNvPr id="22" name="图片占位符 21" descr="Fotolia_56937274_M-1024x682.jpg"/>
          <p:cNvPicPr>
            <a:picLocks noGrp="1" noChangeAspect="1"/>
          </p:cNvPicPr>
          <p:nvPr>
            <p:ph type="pic" sz="quarter" idx="13"/>
          </p:nvPr>
        </p:nvPicPr>
        <p:blipFill>
          <a:blip r:embed="rId3"/>
          <a:srcRect t="1572" b="1572"/>
          <a:stretch>
            <a:fillRect/>
          </a:stretch>
        </p:blipFill>
        <p:spPr>
          <a:xfrm>
            <a:off x="839788" y="419100"/>
            <a:ext cx="4606925" cy="2971800"/>
          </a:xfrm>
          <a:solidFill>
            <a:schemeClr val="tx2">
              <a:lumMod val="50000"/>
            </a:schemeClr>
          </a:solidFill>
        </p:spPr>
      </p:pic>
      <p:sp>
        <p:nvSpPr>
          <p:cNvPr id="24" name="Slide Number Placeholder 1"/>
          <p:cNvSpPr>
            <a:spLocks noGrp="1"/>
          </p:cNvSpPr>
          <p:nvPr>
            <p:ph type="sldNum" sz="quarter" idx="15"/>
          </p:nvPr>
        </p:nvSpPr>
        <p:spPr/>
        <p:txBody>
          <a:bodyPr rtlCol="0"/>
          <a:lstStyle/>
          <a:p>
            <a:pPr fontAlgn="auto">
              <a:spcBef>
                <a:spcPts val="0"/>
              </a:spcBef>
              <a:spcAft>
                <a:spcPts val="0"/>
              </a:spcAft>
              <a:defRPr/>
            </a:pPr>
            <a:r>
              <a:rPr lang="en-US" dirty="0">
                <a:solidFill>
                  <a:schemeClr val="bg1">
                    <a:lumMod val="85000"/>
                  </a:schemeClr>
                </a:solidFill>
                <a:latin typeface="+mj-lt"/>
                <a:ea typeface="Roboto Light" panose="02000000000000000000" pitchFamily="2" charset="0"/>
              </a:rPr>
              <a:t>12</a:t>
            </a:r>
          </a:p>
        </p:txBody>
      </p:sp>
      <p:sp>
        <p:nvSpPr>
          <p:cNvPr id="40" name="Rectangle 39"/>
          <p:cNvSpPr/>
          <p:nvPr/>
        </p:nvSpPr>
        <p:spPr>
          <a:xfrm>
            <a:off x="839788" y="2647950"/>
            <a:ext cx="4443412" cy="820738"/>
          </a:xfrm>
          <a:prstGeom prst="rect">
            <a:avLst/>
          </a:prstGeom>
        </p:spPr>
        <p:txBody>
          <a:bodyPr anchor="ctr"/>
          <a:lstStyle/>
          <a:p>
            <a:pPr defTabSz="914082" eaLnBrk="1" fontAlgn="auto" hangingPunct="1">
              <a:spcAft>
                <a:spcPts val="0"/>
              </a:spcAft>
              <a:defRPr/>
            </a:pPr>
            <a:r>
              <a:rPr lang="en-US" sz="4800" spc="-150" noProof="1">
                <a:solidFill>
                  <a:schemeClr val="bg1">
                    <a:lumMod val="85000"/>
                  </a:schemeClr>
                </a:solidFill>
                <a:latin typeface="Abraham Lincoln" pitchFamily="2" charset="0"/>
                <a:ea typeface="Roboto Light" panose="02000000000000000000" pitchFamily="2" charset="0"/>
                <a:cs typeface="Lato Light" panose="020F0402020204030203" pitchFamily="34" charset="0"/>
              </a:rPr>
              <a:t>We all keep </a:t>
            </a:r>
            <a:r>
              <a:rPr lang="en-US" sz="4800" spc="-150" noProof="1">
                <a:solidFill>
                  <a:srgbClr val="00B0F0"/>
                </a:solidFill>
                <a:latin typeface="Abraham Lincoln" pitchFamily="2" charset="0"/>
                <a:ea typeface="Roboto Light" panose="02000000000000000000" pitchFamily="2" charset="0"/>
                <a:cs typeface="Lato Light" panose="020F0402020204030203" pitchFamily="34" charset="0"/>
              </a:rPr>
              <a:t>dreaming</a:t>
            </a:r>
          </a:p>
        </p:txBody>
      </p:sp>
      <p:sp>
        <p:nvSpPr>
          <p:cNvPr id="6" name="Rectangle 5"/>
          <p:cNvSpPr/>
          <p:nvPr/>
        </p:nvSpPr>
        <p:spPr>
          <a:xfrm>
            <a:off x="839788" y="3486150"/>
            <a:ext cx="4606925" cy="285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D9D9D9"/>
              </a:solidFill>
            </a:endParaRPr>
          </a:p>
        </p:txBody>
      </p:sp>
      <p:sp>
        <p:nvSpPr>
          <p:cNvPr id="46" name="Right Triangle 45"/>
          <p:cNvSpPr/>
          <p:nvPr/>
        </p:nvSpPr>
        <p:spPr>
          <a:xfrm flipH="1">
            <a:off x="10896600" y="3009900"/>
            <a:ext cx="392113" cy="392113"/>
          </a:xfrm>
          <a:prstGeom prst="r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Tree>
  </p:cSld>
  <p:clrMapOvr>
    <a:masterClrMapping/>
  </p:clrMapOvr>
  <p:transition spd="slow">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 name="Freeform 25"/>
          <p:cNvSpPr/>
          <p:nvPr/>
        </p:nvSpPr>
        <p:spPr>
          <a:xfrm>
            <a:off x="0" y="1835150"/>
            <a:ext cx="6096000" cy="2936875"/>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0" y="0"/>
                </a:lnTo>
                <a:lnTo>
                  <a:pt x="10000" y="2000"/>
                </a:lnTo>
                <a:lnTo>
                  <a:pt x="10000" y="8000"/>
                </a:lnTo>
                <a:lnTo>
                  <a:pt x="0" y="100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eaLnBrk="1" hangingPunct="1">
              <a:defRPr/>
            </a:pPr>
            <a:endParaRPr lang="en-US" altLang="zh-CN">
              <a:solidFill>
                <a:srgbClr val="FFFFFF"/>
              </a:solidFill>
            </a:endParaRPr>
          </a:p>
        </p:txBody>
      </p:sp>
      <p:sp>
        <p:nvSpPr>
          <p:cNvPr id="34" name="Freeform 33"/>
          <p:cNvSpPr/>
          <p:nvPr/>
        </p:nvSpPr>
        <p:spPr>
          <a:xfrm flipH="1">
            <a:off x="6096000" y="1835150"/>
            <a:ext cx="6096000" cy="2936875"/>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0" y="0"/>
                </a:lnTo>
                <a:lnTo>
                  <a:pt x="10000" y="2000"/>
                </a:lnTo>
                <a:lnTo>
                  <a:pt x="10000" y="8000"/>
                </a:lnTo>
                <a:lnTo>
                  <a:pt x="0" y="100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a:solidFill>
                <a:srgbClr val="FFFFFF"/>
              </a:solidFill>
            </a:endParaRPr>
          </a:p>
        </p:txBody>
      </p:sp>
      <p:sp>
        <p:nvSpPr>
          <p:cNvPr id="57348" name="Slide Number Placeholder 1"/>
          <p:cNvSpPr>
            <a:spLocks noGrp="1"/>
          </p:cNvSpPr>
          <p:nvPr>
            <p:ph type="sldNum" sz="quarter" idx="16"/>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19FE689-476C-45AC-B4C8-00A9EB125AC9}" type="slidenum">
              <a:rPr lang="en-US" altLang="zh-CN" smtClean="0">
                <a:solidFill>
                  <a:srgbClr val="D9D9D9"/>
                </a:solidFill>
                <a:latin typeface="Calibri Light" pitchFamily="34" charset="0"/>
              </a:rPr>
              <a:pPr/>
              <a:t>13</a:t>
            </a:fld>
            <a:endParaRPr lang="en-US" altLang="zh-CN" smtClean="0">
              <a:solidFill>
                <a:srgbClr val="D9D9D9"/>
              </a:solidFill>
              <a:latin typeface="Calibri Light" pitchFamily="34" charset="0"/>
            </a:endParaRPr>
          </a:p>
        </p:txBody>
      </p:sp>
      <p:sp>
        <p:nvSpPr>
          <p:cNvPr id="35" name="Oval 34"/>
          <p:cNvSpPr/>
          <p:nvPr/>
        </p:nvSpPr>
        <p:spPr>
          <a:xfrm>
            <a:off x="5105400" y="2312988"/>
            <a:ext cx="1981200" cy="198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 name="Rectangle 36"/>
          <p:cNvSpPr/>
          <p:nvPr/>
        </p:nvSpPr>
        <p:spPr>
          <a:xfrm rot="21352125">
            <a:off x="692150" y="4789488"/>
            <a:ext cx="2652713" cy="398462"/>
          </a:xfrm>
          <a:prstGeom prst="rect">
            <a:avLst/>
          </a:prstGeom>
        </p:spPr>
        <p:txBody>
          <a:bodyPr anchor="ctr"/>
          <a:lstStyle/>
          <a:p>
            <a:pPr defTabSz="914082" eaLnBrk="1" fontAlgn="auto" hangingPunct="1">
              <a:spcAft>
                <a:spcPts val="0"/>
              </a:spcAft>
              <a:defRPr/>
            </a:pPr>
            <a:r>
              <a:rPr lang="en-US" sz="32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idea</a:t>
            </a:r>
          </a:p>
        </p:txBody>
      </p:sp>
      <p:sp>
        <p:nvSpPr>
          <p:cNvPr id="41" name="Rectangle 40"/>
          <p:cNvSpPr/>
          <p:nvPr/>
        </p:nvSpPr>
        <p:spPr>
          <a:xfrm rot="21362136">
            <a:off x="725488" y="5106988"/>
            <a:ext cx="3810000" cy="646112"/>
          </a:xfrm>
          <a:prstGeom prst="rect">
            <a:avLst/>
          </a:prstGeom>
        </p:spPr>
        <p:txBody>
          <a:bodyPr>
            <a:spAutoFit/>
          </a:bodyPr>
          <a:lstStyle/>
          <a:p>
            <a:pPr eaLnBrk="1" fontAlgn="auto" hangingPunct="1">
              <a:spcBef>
                <a:spcPts val="0"/>
              </a:spcBef>
              <a:spcAft>
                <a:spcPts val="0"/>
              </a:spcAft>
              <a:buClr>
                <a:srgbClr val="E24848"/>
              </a:buClr>
              <a:defRPr/>
            </a:pPr>
            <a:r>
              <a:rPr lang="en-US" sz="1200" dirty="0">
                <a:solidFill>
                  <a:schemeClr val="tx1">
                    <a:lumMod val="75000"/>
                    <a:lumOff val="25000"/>
                  </a:schemeClr>
                </a:solidFill>
                <a:latin typeface="+mj-lt"/>
                <a:ea typeface="Roboto Light" panose="02000000000000000000" pitchFamily="2" charset="0"/>
                <a:cs typeface="Arial" charset="0"/>
              </a:rPr>
              <a:t>Lorem </a:t>
            </a:r>
            <a:r>
              <a:rPr lang="en-US" sz="1200" dirty="0" err="1">
                <a:solidFill>
                  <a:schemeClr val="tx1">
                    <a:lumMod val="75000"/>
                    <a:lumOff val="25000"/>
                  </a:schemeClr>
                </a:solidFill>
                <a:latin typeface="+mj-lt"/>
                <a:ea typeface="Roboto Light" panose="02000000000000000000" pitchFamily="2" charset="0"/>
                <a:cs typeface="Arial" charset="0"/>
              </a:rPr>
              <a:t>ipsum</a:t>
            </a:r>
            <a:r>
              <a:rPr lang="en-US" sz="1200" dirty="0">
                <a:solidFill>
                  <a:schemeClr val="tx1">
                    <a:lumMod val="75000"/>
                    <a:lumOff val="25000"/>
                  </a:schemeClr>
                </a:solidFill>
                <a:latin typeface="+mj-lt"/>
                <a:ea typeface="Roboto Light" panose="02000000000000000000" pitchFamily="2" charset="0"/>
                <a:cs typeface="Arial" charset="0"/>
              </a:rPr>
              <a:t> dolor sit </a:t>
            </a:r>
            <a:r>
              <a:rPr lang="en-US" sz="1200" dirty="0" err="1">
                <a:solidFill>
                  <a:schemeClr val="tx1">
                    <a:lumMod val="75000"/>
                    <a:lumOff val="25000"/>
                  </a:schemeClr>
                </a:solidFill>
                <a:latin typeface="+mj-lt"/>
                <a:ea typeface="Roboto Light" panose="02000000000000000000" pitchFamily="2" charset="0"/>
                <a:cs typeface="Arial" charset="0"/>
              </a:rPr>
              <a:t>amet</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consectetuer</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adipiscing</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elit</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aenean</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commodo</a:t>
            </a:r>
            <a:r>
              <a:rPr lang="en-US" sz="1200" dirty="0">
                <a:solidFill>
                  <a:schemeClr val="tx1">
                    <a:lumMod val="75000"/>
                    <a:lumOff val="25000"/>
                  </a:schemeClr>
                </a:solidFill>
                <a:latin typeface="+mj-lt"/>
                <a:ea typeface="Roboto Light" panose="02000000000000000000" pitchFamily="2" charset="0"/>
                <a:cs typeface="Arial" charset="0"/>
              </a:rPr>
              <a:t> ligula </a:t>
            </a:r>
            <a:r>
              <a:rPr lang="en-US" sz="1200" dirty="0" err="1">
                <a:solidFill>
                  <a:schemeClr val="tx1">
                    <a:lumMod val="75000"/>
                    <a:lumOff val="25000"/>
                  </a:schemeClr>
                </a:solidFill>
                <a:latin typeface="+mj-lt"/>
                <a:ea typeface="Roboto Light" panose="02000000000000000000" pitchFamily="2" charset="0"/>
                <a:cs typeface="Arial" charset="0"/>
              </a:rPr>
              <a:t>eget</a:t>
            </a:r>
            <a:r>
              <a:rPr lang="en-US" sz="1200" dirty="0">
                <a:solidFill>
                  <a:schemeClr val="tx1">
                    <a:lumMod val="75000"/>
                    <a:lumOff val="25000"/>
                  </a:schemeClr>
                </a:solidFill>
                <a:latin typeface="+mj-lt"/>
                <a:ea typeface="Roboto Light" panose="02000000000000000000" pitchFamily="2" charset="0"/>
                <a:cs typeface="Arial" charset="0"/>
              </a:rPr>
              <a:t> dolor. </a:t>
            </a:r>
            <a:r>
              <a:rPr lang="en-US" sz="1200" dirty="0" err="1">
                <a:solidFill>
                  <a:schemeClr val="tx1">
                    <a:lumMod val="75000"/>
                    <a:lumOff val="25000"/>
                  </a:schemeClr>
                </a:solidFill>
                <a:latin typeface="+mj-lt"/>
                <a:ea typeface="Roboto Light" panose="02000000000000000000" pitchFamily="2" charset="0"/>
                <a:cs typeface="Arial" charset="0"/>
              </a:rPr>
              <a:t>aenean</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massa</a:t>
            </a:r>
            <a:r>
              <a:rPr lang="en-US" sz="1200" dirty="0">
                <a:solidFill>
                  <a:schemeClr val="tx1">
                    <a:lumMod val="75000"/>
                    <a:lumOff val="25000"/>
                  </a:schemeClr>
                </a:solidFill>
                <a:latin typeface="+mj-lt"/>
                <a:ea typeface="Roboto Light" panose="02000000000000000000" pitchFamily="2" charset="0"/>
                <a:cs typeface="Arial" charset="0"/>
              </a:rPr>
              <a:t>. cum </a:t>
            </a:r>
            <a:r>
              <a:rPr lang="en-US" sz="1200" dirty="0" err="1">
                <a:solidFill>
                  <a:schemeClr val="tx1">
                    <a:lumMod val="75000"/>
                    <a:lumOff val="25000"/>
                  </a:schemeClr>
                </a:solidFill>
                <a:latin typeface="+mj-lt"/>
                <a:ea typeface="Roboto Light" panose="02000000000000000000" pitchFamily="2" charset="0"/>
                <a:cs typeface="Arial" charset="0"/>
              </a:rPr>
              <a:t>sociis</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natoque</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penatibus</a:t>
            </a:r>
            <a:endParaRPr lang="en-US" sz="1200" dirty="0">
              <a:solidFill>
                <a:schemeClr val="tx1">
                  <a:lumMod val="75000"/>
                  <a:lumOff val="25000"/>
                </a:schemeClr>
              </a:solidFill>
              <a:latin typeface="+mj-lt"/>
              <a:ea typeface="Roboto Light" panose="02000000000000000000" pitchFamily="2" charset="0"/>
              <a:cs typeface="Arial" charset="0"/>
            </a:endParaRPr>
          </a:p>
        </p:txBody>
      </p:sp>
      <p:sp>
        <p:nvSpPr>
          <p:cNvPr id="45" name="Rectangle 44"/>
          <p:cNvSpPr/>
          <p:nvPr/>
        </p:nvSpPr>
        <p:spPr>
          <a:xfrm rot="300000">
            <a:off x="8955088" y="4811713"/>
            <a:ext cx="2652712" cy="396875"/>
          </a:xfrm>
          <a:prstGeom prst="rect">
            <a:avLst/>
          </a:prstGeom>
        </p:spPr>
        <p:txBody>
          <a:bodyPr anchor="ctr"/>
          <a:lstStyle/>
          <a:p>
            <a:pPr algn="r" defTabSz="914082" eaLnBrk="1" fontAlgn="auto" hangingPunct="1">
              <a:spcAft>
                <a:spcPts val="0"/>
              </a:spcAft>
              <a:defRPr/>
            </a:pPr>
            <a:r>
              <a:rPr lang="en-US" sz="32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shop</a:t>
            </a:r>
          </a:p>
        </p:txBody>
      </p:sp>
      <p:sp>
        <p:nvSpPr>
          <p:cNvPr id="46" name="Rectangle 45"/>
          <p:cNvSpPr/>
          <p:nvPr/>
        </p:nvSpPr>
        <p:spPr>
          <a:xfrm rot="310011">
            <a:off x="7756525" y="5075238"/>
            <a:ext cx="3808413" cy="646112"/>
          </a:xfrm>
          <a:prstGeom prst="rect">
            <a:avLst/>
          </a:prstGeom>
        </p:spPr>
        <p:txBody>
          <a:bodyPr>
            <a:spAutoFit/>
          </a:bodyPr>
          <a:lstStyle/>
          <a:p>
            <a:pPr algn="r" eaLnBrk="1" fontAlgn="auto" hangingPunct="1">
              <a:spcBef>
                <a:spcPts val="0"/>
              </a:spcBef>
              <a:spcAft>
                <a:spcPts val="0"/>
              </a:spcAft>
              <a:buClr>
                <a:srgbClr val="E24848"/>
              </a:buClr>
              <a:defRPr/>
            </a:pPr>
            <a:r>
              <a:rPr lang="en-US" sz="1200" dirty="0">
                <a:solidFill>
                  <a:schemeClr val="tx1">
                    <a:lumMod val="75000"/>
                    <a:lumOff val="25000"/>
                  </a:schemeClr>
                </a:solidFill>
                <a:latin typeface="+mj-lt"/>
                <a:ea typeface="Roboto Light" panose="02000000000000000000" pitchFamily="2" charset="0"/>
                <a:cs typeface="Arial" charset="0"/>
              </a:rPr>
              <a:t>Lorem </a:t>
            </a:r>
            <a:r>
              <a:rPr lang="en-US" sz="1200" dirty="0" err="1">
                <a:solidFill>
                  <a:schemeClr val="tx1">
                    <a:lumMod val="75000"/>
                    <a:lumOff val="25000"/>
                  </a:schemeClr>
                </a:solidFill>
                <a:latin typeface="+mj-lt"/>
                <a:ea typeface="Roboto Light" panose="02000000000000000000" pitchFamily="2" charset="0"/>
                <a:cs typeface="Arial" charset="0"/>
              </a:rPr>
              <a:t>ipsum</a:t>
            </a:r>
            <a:r>
              <a:rPr lang="en-US" sz="1200" dirty="0">
                <a:solidFill>
                  <a:schemeClr val="tx1">
                    <a:lumMod val="75000"/>
                    <a:lumOff val="25000"/>
                  </a:schemeClr>
                </a:solidFill>
                <a:latin typeface="+mj-lt"/>
                <a:ea typeface="Roboto Light" panose="02000000000000000000" pitchFamily="2" charset="0"/>
                <a:cs typeface="Arial" charset="0"/>
              </a:rPr>
              <a:t> dolor sit </a:t>
            </a:r>
            <a:r>
              <a:rPr lang="en-US" sz="1200" dirty="0" err="1">
                <a:solidFill>
                  <a:schemeClr val="tx1">
                    <a:lumMod val="75000"/>
                    <a:lumOff val="25000"/>
                  </a:schemeClr>
                </a:solidFill>
                <a:latin typeface="+mj-lt"/>
                <a:ea typeface="Roboto Light" panose="02000000000000000000" pitchFamily="2" charset="0"/>
                <a:cs typeface="Arial" charset="0"/>
              </a:rPr>
              <a:t>amet</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consectetuer</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adipiscing</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elit</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aenean</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commodo</a:t>
            </a:r>
            <a:r>
              <a:rPr lang="en-US" sz="1200" dirty="0">
                <a:solidFill>
                  <a:schemeClr val="tx1">
                    <a:lumMod val="75000"/>
                    <a:lumOff val="25000"/>
                  </a:schemeClr>
                </a:solidFill>
                <a:latin typeface="+mj-lt"/>
                <a:ea typeface="Roboto Light" panose="02000000000000000000" pitchFamily="2" charset="0"/>
                <a:cs typeface="Arial" charset="0"/>
              </a:rPr>
              <a:t> ligula </a:t>
            </a:r>
            <a:r>
              <a:rPr lang="en-US" sz="1200" dirty="0" err="1">
                <a:solidFill>
                  <a:schemeClr val="tx1">
                    <a:lumMod val="75000"/>
                    <a:lumOff val="25000"/>
                  </a:schemeClr>
                </a:solidFill>
                <a:latin typeface="+mj-lt"/>
                <a:ea typeface="Roboto Light" panose="02000000000000000000" pitchFamily="2" charset="0"/>
                <a:cs typeface="Arial" charset="0"/>
              </a:rPr>
              <a:t>eget</a:t>
            </a:r>
            <a:r>
              <a:rPr lang="en-US" sz="1200" dirty="0">
                <a:solidFill>
                  <a:schemeClr val="tx1">
                    <a:lumMod val="75000"/>
                    <a:lumOff val="25000"/>
                  </a:schemeClr>
                </a:solidFill>
                <a:latin typeface="+mj-lt"/>
                <a:ea typeface="Roboto Light" panose="02000000000000000000" pitchFamily="2" charset="0"/>
                <a:cs typeface="Arial" charset="0"/>
              </a:rPr>
              <a:t> dolor. </a:t>
            </a:r>
            <a:r>
              <a:rPr lang="en-US" sz="1200" dirty="0" err="1">
                <a:solidFill>
                  <a:schemeClr val="tx1">
                    <a:lumMod val="75000"/>
                    <a:lumOff val="25000"/>
                  </a:schemeClr>
                </a:solidFill>
                <a:latin typeface="+mj-lt"/>
                <a:ea typeface="Roboto Light" panose="02000000000000000000" pitchFamily="2" charset="0"/>
                <a:cs typeface="Arial" charset="0"/>
              </a:rPr>
              <a:t>aenean</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massa</a:t>
            </a:r>
            <a:r>
              <a:rPr lang="en-US" sz="1200" dirty="0">
                <a:solidFill>
                  <a:schemeClr val="tx1">
                    <a:lumMod val="75000"/>
                    <a:lumOff val="25000"/>
                  </a:schemeClr>
                </a:solidFill>
                <a:latin typeface="+mj-lt"/>
                <a:ea typeface="Roboto Light" panose="02000000000000000000" pitchFamily="2" charset="0"/>
                <a:cs typeface="Arial" charset="0"/>
              </a:rPr>
              <a:t>. cum </a:t>
            </a:r>
            <a:r>
              <a:rPr lang="en-US" sz="1200" dirty="0" err="1">
                <a:solidFill>
                  <a:schemeClr val="tx1">
                    <a:lumMod val="75000"/>
                    <a:lumOff val="25000"/>
                  </a:schemeClr>
                </a:solidFill>
                <a:latin typeface="+mj-lt"/>
                <a:ea typeface="Roboto Light" panose="02000000000000000000" pitchFamily="2" charset="0"/>
                <a:cs typeface="Arial" charset="0"/>
              </a:rPr>
              <a:t>sociis</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natoque</a:t>
            </a:r>
            <a:r>
              <a:rPr lang="en-US" sz="1200" dirty="0">
                <a:solidFill>
                  <a:schemeClr val="tx1">
                    <a:lumMod val="75000"/>
                    <a:lumOff val="25000"/>
                  </a:schemeClr>
                </a:solidFill>
                <a:latin typeface="+mj-lt"/>
                <a:ea typeface="Roboto Light" panose="02000000000000000000" pitchFamily="2" charset="0"/>
                <a:cs typeface="Arial" charset="0"/>
              </a:rPr>
              <a:t> </a:t>
            </a:r>
            <a:r>
              <a:rPr lang="en-US" sz="1200" dirty="0" err="1">
                <a:solidFill>
                  <a:schemeClr val="tx1">
                    <a:lumMod val="75000"/>
                    <a:lumOff val="25000"/>
                  </a:schemeClr>
                </a:solidFill>
                <a:latin typeface="+mj-lt"/>
                <a:ea typeface="Roboto Light" panose="02000000000000000000" pitchFamily="2" charset="0"/>
                <a:cs typeface="Arial" charset="0"/>
              </a:rPr>
              <a:t>penatibus</a:t>
            </a:r>
            <a:endParaRPr lang="en-US" sz="1200" dirty="0">
              <a:solidFill>
                <a:schemeClr val="tx1">
                  <a:lumMod val="75000"/>
                  <a:lumOff val="25000"/>
                </a:schemeClr>
              </a:solidFill>
              <a:latin typeface="+mj-lt"/>
              <a:ea typeface="Roboto Light" panose="02000000000000000000" pitchFamily="2" charset="0"/>
              <a:cs typeface="Arial" charset="0"/>
            </a:endParaRPr>
          </a:p>
        </p:txBody>
      </p:sp>
      <p:sp>
        <p:nvSpPr>
          <p:cNvPr id="15" name="Rectangle 14"/>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OUR</a:t>
            </a:r>
            <a:r>
              <a:rPr lang="en-US" sz="4800" noProof="1">
                <a:solidFill>
                  <a:schemeClr val="tx2"/>
                </a:solidFill>
                <a:latin typeface="Abraham Lincoln" pitchFamily="2" charset="0"/>
                <a:ea typeface="Roboto Light" panose="02000000000000000000" pitchFamily="2" charset="0"/>
                <a:cs typeface="Lato Light" panose="020F0402020204030203" pitchFamily="34" charset="0"/>
              </a:rPr>
              <a:t>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COMPANY</a:t>
            </a:r>
          </a:p>
        </p:txBody>
      </p:sp>
      <p:sp>
        <p:nvSpPr>
          <p:cNvPr id="16" name="Rectangle 15"/>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3" name="Chord 2"/>
          <p:cNvSpPr/>
          <p:nvPr/>
        </p:nvSpPr>
        <p:spPr>
          <a:xfrm flipH="1">
            <a:off x="5192713" y="2403475"/>
            <a:ext cx="1806575" cy="1804988"/>
          </a:xfrm>
          <a:prstGeom prst="chord">
            <a:avLst>
              <a:gd name="adj1" fmla="val 5382770"/>
              <a:gd name="adj2" fmla="val 16200000"/>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Chord 17"/>
          <p:cNvSpPr/>
          <p:nvPr/>
        </p:nvSpPr>
        <p:spPr>
          <a:xfrm>
            <a:off x="5192713" y="2403475"/>
            <a:ext cx="1806575" cy="1804988"/>
          </a:xfrm>
          <a:prstGeom prst="chord">
            <a:avLst>
              <a:gd name="adj1" fmla="val 5382770"/>
              <a:gd name="adj2" fmla="val 16200000"/>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4" name="Group 23"/>
          <p:cNvGrpSpPr/>
          <p:nvPr/>
        </p:nvGrpSpPr>
        <p:grpSpPr>
          <a:xfrm>
            <a:off x="5479892" y="3027207"/>
            <a:ext cx="380334" cy="553212"/>
            <a:chOff x="3720306" y="3668315"/>
            <a:chExt cx="314325" cy="457200"/>
          </a:xfrm>
          <a:solidFill>
            <a:schemeClr val="bg1"/>
          </a:solidFill>
        </p:grpSpPr>
        <p:sp>
          <p:nvSpPr>
            <p:cNvPr id="25"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5" name="Isosceles Triangle 4"/>
          <p:cNvSpPr/>
          <p:nvPr/>
        </p:nvSpPr>
        <p:spPr>
          <a:xfrm rot="5400000">
            <a:off x="5966619" y="3220244"/>
            <a:ext cx="266700" cy="173038"/>
          </a:xfrm>
          <a:prstGeom prs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6" name="Group 47"/>
          <p:cNvGrpSpPr/>
          <p:nvPr/>
        </p:nvGrpSpPr>
        <p:grpSpPr>
          <a:xfrm>
            <a:off x="6316908" y="3028845"/>
            <a:ext cx="547432" cy="528055"/>
            <a:chOff x="1677988" y="384175"/>
            <a:chExt cx="358775" cy="346075"/>
          </a:xfrm>
          <a:solidFill>
            <a:schemeClr val="bg1"/>
          </a:solidFill>
          <a:effectLst/>
        </p:grpSpPr>
        <p:sp>
          <p:nvSpPr>
            <p:cNvPr id="49" name="Freeform 68"/>
            <p:cNvSpPr>
              <a:spLocks noEditPoints="1"/>
            </p:cNvSpPr>
            <p:nvPr/>
          </p:nvSpPr>
          <p:spPr bwMode="auto">
            <a:xfrm>
              <a:off x="1677988" y="384175"/>
              <a:ext cx="358775" cy="346075"/>
            </a:xfrm>
            <a:custGeom>
              <a:avLst/>
              <a:gdLst>
                <a:gd name="T0" fmla="*/ 1106 w 1129"/>
                <a:gd name="T1" fmla="*/ 0 h 1089"/>
                <a:gd name="T2" fmla="*/ 885 w 1129"/>
                <a:gd name="T3" fmla="*/ 56 h 1089"/>
                <a:gd name="T4" fmla="*/ 12 w 1129"/>
                <a:gd name="T5" fmla="*/ 289 h 1089"/>
                <a:gd name="T6" fmla="*/ 34 w 1129"/>
                <a:gd name="T7" fmla="*/ 667 h 1089"/>
                <a:gd name="T8" fmla="*/ 56 w 1129"/>
                <a:gd name="T9" fmla="*/ 695 h 1089"/>
                <a:gd name="T10" fmla="*/ 673 w 1129"/>
                <a:gd name="T11" fmla="*/ 756 h 1089"/>
                <a:gd name="T12" fmla="*/ 751 w 1129"/>
                <a:gd name="T13" fmla="*/ 845 h 1089"/>
                <a:gd name="T14" fmla="*/ 723 w 1129"/>
                <a:gd name="T15" fmla="*/ 906 h 1089"/>
                <a:gd name="T16" fmla="*/ 0 w 1129"/>
                <a:gd name="T17" fmla="*/ 923 h 1089"/>
                <a:gd name="T18" fmla="*/ 17 w 1129"/>
                <a:gd name="T19" fmla="*/ 961 h 1089"/>
                <a:gd name="T20" fmla="*/ 67 w 1129"/>
                <a:gd name="T21" fmla="*/ 984 h 1089"/>
                <a:gd name="T22" fmla="*/ 73 w 1129"/>
                <a:gd name="T23" fmla="*/ 1068 h 1089"/>
                <a:gd name="T24" fmla="*/ 162 w 1129"/>
                <a:gd name="T25" fmla="*/ 1068 h 1089"/>
                <a:gd name="T26" fmla="*/ 173 w 1129"/>
                <a:gd name="T27" fmla="*/ 984 h 1089"/>
                <a:gd name="T28" fmla="*/ 562 w 1129"/>
                <a:gd name="T29" fmla="*/ 973 h 1089"/>
                <a:gd name="T30" fmla="*/ 540 w 1129"/>
                <a:gd name="T31" fmla="*/ 1051 h 1089"/>
                <a:gd name="T32" fmla="*/ 623 w 1129"/>
                <a:gd name="T33" fmla="*/ 1083 h 1089"/>
                <a:gd name="T34" fmla="*/ 662 w 1129"/>
                <a:gd name="T35" fmla="*/ 1007 h 1089"/>
                <a:gd name="T36" fmla="*/ 729 w 1129"/>
                <a:gd name="T37" fmla="*/ 961 h 1089"/>
                <a:gd name="T38" fmla="*/ 795 w 1129"/>
                <a:gd name="T39" fmla="*/ 917 h 1089"/>
                <a:gd name="T40" fmla="*/ 807 w 1129"/>
                <a:gd name="T41" fmla="*/ 828 h 1089"/>
                <a:gd name="T42" fmla="*/ 712 w 1129"/>
                <a:gd name="T43" fmla="*/ 717 h 1089"/>
                <a:gd name="T44" fmla="*/ 1117 w 1129"/>
                <a:gd name="T45" fmla="*/ 50 h 1089"/>
                <a:gd name="T46" fmla="*/ 162 w 1129"/>
                <a:gd name="T47" fmla="*/ 1022 h 1089"/>
                <a:gd name="T48" fmla="*/ 118 w 1129"/>
                <a:gd name="T49" fmla="*/ 1068 h 1089"/>
                <a:gd name="T50" fmla="*/ 78 w 1129"/>
                <a:gd name="T51" fmla="*/ 1022 h 1089"/>
                <a:gd name="T52" fmla="*/ 118 w 1129"/>
                <a:gd name="T53" fmla="*/ 978 h 1089"/>
                <a:gd name="T54" fmla="*/ 162 w 1129"/>
                <a:gd name="T55" fmla="*/ 1022 h 1089"/>
                <a:gd name="T56" fmla="*/ 617 w 1129"/>
                <a:gd name="T57" fmla="*/ 1062 h 1089"/>
                <a:gd name="T58" fmla="*/ 562 w 1129"/>
                <a:gd name="T59" fmla="*/ 1039 h 1089"/>
                <a:gd name="T60" fmla="*/ 584 w 1129"/>
                <a:gd name="T61" fmla="*/ 984 h 1089"/>
                <a:gd name="T62" fmla="*/ 640 w 1129"/>
                <a:gd name="T63" fmla="*/ 1007 h 1089"/>
                <a:gd name="T64" fmla="*/ 723 w 1129"/>
                <a:gd name="T65" fmla="*/ 450 h 1089"/>
                <a:gd name="T66" fmla="*/ 668 w 1129"/>
                <a:gd name="T67" fmla="*/ 584 h 1089"/>
                <a:gd name="T68" fmla="*/ 139 w 1129"/>
                <a:gd name="T69" fmla="*/ 450 h 1089"/>
                <a:gd name="T70" fmla="*/ 423 w 1129"/>
                <a:gd name="T71" fmla="*/ 450 h 1089"/>
                <a:gd name="T72" fmla="*/ 423 w 1129"/>
                <a:gd name="T73" fmla="*/ 450 h 1089"/>
                <a:gd name="T74" fmla="*/ 401 w 1129"/>
                <a:gd name="T75" fmla="*/ 434 h 1089"/>
                <a:gd name="T76" fmla="*/ 295 w 1129"/>
                <a:gd name="T77" fmla="*/ 556 h 1089"/>
                <a:gd name="T78" fmla="*/ 162 w 1129"/>
                <a:gd name="T79" fmla="*/ 339 h 1089"/>
                <a:gd name="T80" fmla="*/ 273 w 1129"/>
                <a:gd name="T81" fmla="*/ 450 h 1089"/>
                <a:gd name="T82" fmla="*/ 273 w 1129"/>
                <a:gd name="T83" fmla="*/ 450 h 1089"/>
                <a:gd name="T84" fmla="*/ 162 w 1129"/>
                <a:gd name="T85" fmla="*/ 579 h 1089"/>
                <a:gd name="T86" fmla="*/ 401 w 1129"/>
                <a:gd name="T87" fmla="*/ 667 h 1089"/>
                <a:gd name="T88" fmla="*/ 529 w 1129"/>
                <a:gd name="T89" fmla="*/ 579 h 1089"/>
                <a:gd name="T90" fmla="*/ 423 w 1129"/>
                <a:gd name="T91" fmla="*/ 434 h 1089"/>
                <a:gd name="T92" fmla="*/ 423 w 1129"/>
                <a:gd name="T93" fmla="*/ 434 h 1089"/>
                <a:gd name="T94" fmla="*/ 545 w 1129"/>
                <a:gd name="T95" fmla="*/ 556 h 1089"/>
                <a:gd name="T96" fmla="*/ 651 w 1129"/>
                <a:gd name="T97" fmla="*/ 322 h 1089"/>
                <a:gd name="T98" fmla="*/ 139 w 1129"/>
                <a:gd name="T99" fmla="*/ 339 h 1089"/>
                <a:gd name="T100" fmla="*/ 56 w 1129"/>
                <a:gd name="T101" fmla="*/ 339 h 1089"/>
                <a:gd name="T102" fmla="*/ 84 w 1129"/>
                <a:gd name="T103" fmla="*/ 640 h 1089"/>
                <a:gd name="T104" fmla="*/ 651 w 1129"/>
                <a:gd name="T105" fmla="*/ 579 h 1089"/>
                <a:gd name="T106" fmla="*/ 734 w 1129"/>
                <a:gd name="T107" fmla="*/ 434 h 1089"/>
                <a:gd name="T108" fmla="*/ 734 w 1129"/>
                <a:gd name="T109" fmla="*/ 434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29" h="1089">
                  <a:moveTo>
                    <a:pt x="1129" y="23"/>
                  </a:moveTo>
                  <a:lnTo>
                    <a:pt x="1123" y="12"/>
                  </a:lnTo>
                  <a:lnTo>
                    <a:pt x="1117" y="6"/>
                  </a:lnTo>
                  <a:lnTo>
                    <a:pt x="1106" y="0"/>
                  </a:lnTo>
                  <a:lnTo>
                    <a:pt x="1096" y="0"/>
                  </a:lnTo>
                  <a:lnTo>
                    <a:pt x="906" y="39"/>
                  </a:lnTo>
                  <a:lnTo>
                    <a:pt x="895" y="44"/>
                  </a:lnTo>
                  <a:lnTo>
                    <a:pt x="885" y="56"/>
                  </a:lnTo>
                  <a:lnTo>
                    <a:pt x="801" y="261"/>
                  </a:lnTo>
                  <a:lnTo>
                    <a:pt x="795" y="261"/>
                  </a:lnTo>
                  <a:lnTo>
                    <a:pt x="23" y="289"/>
                  </a:lnTo>
                  <a:lnTo>
                    <a:pt x="12" y="289"/>
                  </a:lnTo>
                  <a:lnTo>
                    <a:pt x="6" y="295"/>
                  </a:lnTo>
                  <a:lnTo>
                    <a:pt x="0" y="305"/>
                  </a:lnTo>
                  <a:lnTo>
                    <a:pt x="0" y="317"/>
                  </a:lnTo>
                  <a:lnTo>
                    <a:pt x="34" y="667"/>
                  </a:lnTo>
                  <a:lnTo>
                    <a:pt x="34" y="678"/>
                  </a:lnTo>
                  <a:lnTo>
                    <a:pt x="40" y="684"/>
                  </a:lnTo>
                  <a:lnTo>
                    <a:pt x="46" y="689"/>
                  </a:lnTo>
                  <a:lnTo>
                    <a:pt x="56" y="695"/>
                  </a:lnTo>
                  <a:lnTo>
                    <a:pt x="640" y="745"/>
                  </a:lnTo>
                  <a:lnTo>
                    <a:pt x="645" y="745"/>
                  </a:lnTo>
                  <a:lnTo>
                    <a:pt x="651" y="745"/>
                  </a:lnTo>
                  <a:lnTo>
                    <a:pt x="673" y="756"/>
                  </a:lnTo>
                  <a:lnTo>
                    <a:pt x="701" y="778"/>
                  </a:lnTo>
                  <a:lnTo>
                    <a:pt x="734" y="806"/>
                  </a:lnTo>
                  <a:lnTo>
                    <a:pt x="746" y="822"/>
                  </a:lnTo>
                  <a:lnTo>
                    <a:pt x="751" y="845"/>
                  </a:lnTo>
                  <a:lnTo>
                    <a:pt x="756" y="872"/>
                  </a:lnTo>
                  <a:lnTo>
                    <a:pt x="746" y="889"/>
                  </a:lnTo>
                  <a:lnTo>
                    <a:pt x="734" y="900"/>
                  </a:lnTo>
                  <a:lnTo>
                    <a:pt x="723" y="906"/>
                  </a:lnTo>
                  <a:lnTo>
                    <a:pt x="23" y="906"/>
                  </a:lnTo>
                  <a:lnTo>
                    <a:pt x="17" y="912"/>
                  </a:lnTo>
                  <a:lnTo>
                    <a:pt x="6" y="917"/>
                  </a:lnTo>
                  <a:lnTo>
                    <a:pt x="0" y="923"/>
                  </a:lnTo>
                  <a:lnTo>
                    <a:pt x="0" y="934"/>
                  </a:lnTo>
                  <a:lnTo>
                    <a:pt x="0" y="944"/>
                  </a:lnTo>
                  <a:lnTo>
                    <a:pt x="6" y="956"/>
                  </a:lnTo>
                  <a:lnTo>
                    <a:pt x="17" y="961"/>
                  </a:lnTo>
                  <a:lnTo>
                    <a:pt x="23" y="961"/>
                  </a:lnTo>
                  <a:lnTo>
                    <a:pt x="101" y="961"/>
                  </a:lnTo>
                  <a:lnTo>
                    <a:pt x="84" y="973"/>
                  </a:lnTo>
                  <a:lnTo>
                    <a:pt x="67" y="984"/>
                  </a:lnTo>
                  <a:lnTo>
                    <a:pt x="61" y="1007"/>
                  </a:lnTo>
                  <a:lnTo>
                    <a:pt x="56" y="1022"/>
                  </a:lnTo>
                  <a:lnTo>
                    <a:pt x="61" y="1051"/>
                  </a:lnTo>
                  <a:lnTo>
                    <a:pt x="73" y="1068"/>
                  </a:lnTo>
                  <a:lnTo>
                    <a:pt x="95" y="1083"/>
                  </a:lnTo>
                  <a:lnTo>
                    <a:pt x="118" y="1089"/>
                  </a:lnTo>
                  <a:lnTo>
                    <a:pt x="145" y="1083"/>
                  </a:lnTo>
                  <a:lnTo>
                    <a:pt x="162" y="1068"/>
                  </a:lnTo>
                  <a:lnTo>
                    <a:pt x="179" y="1051"/>
                  </a:lnTo>
                  <a:lnTo>
                    <a:pt x="185" y="1022"/>
                  </a:lnTo>
                  <a:lnTo>
                    <a:pt x="179" y="1007"/>
                  </a:lnTo>
                  <a:lnTo>
                    <a:pt x="173" y="984"/>
                  </a:lnTo>
                  <a:lnTo>
                    <a:pt x="156" y="973"/>
                  </a:lnTo>
                  <a:lnTo>
                    <a:pt x="139" y="961"/>
                  </a:lnTo>
                  <a:lnTo>
                    <a:pt x="579" y="961"/>
                  </a:lnTo>
                  <a:lnTo>
                    <a:pt x="562" y="973"/>
                  </a:lnTo>
                  <a:lnTo>
                    <a:pt x="550" y="984"/>
                  </a:lnTo>
                  <a:lnTo>
                    <a:pt x="540" y="1007"/>
                  </a:lnTo>
                  <a:lnTo>
                    <a:pt x="535" y="1022"/>
                  </a:lnTo>
                  <a:lnTo>
                    <a:pt x="540" y="1051"/>
                  </a:lnTo>
                  <a:lnTo>
                    <a:pt x="556" y="1068"/>
                  </a:lnTo>
                  <a:lnTo>
                    <a:pt x="573" y="1083"/>
                  </a:lnTo>
                  <a:lnTo>
                    <a:pt x="601" y="1089"/>
                  </a:lnTo>
                  <a:lnTo>
                    <a:pt x="623" y="1083"/>
                  </a:lnTo>
                  <a:lnTo>
                    <a:pt x="645" y="1068"/>
                  </a:lnTo>
                  <a:lnTo>
                    <a:pt x="657" y="1051"/>
                  </a:lnTo>
                  <a:lnTo>
                    <a:pt x="662" y="1022"/>
                  </a:lnTo>
                  <a:lnTo>
                    <a:pt x="662" y="1007"/>
                  </a:lnTo>
                  <a:lnTo>
                    <a:pt x="651" y="984"/>
                  </a:lnTo>
                  <a:lnTo>
                    <a:pt x="640" y="973"/>
                  </a:lnTo>
                  <a:lnTo>
                    <a:pt x="617" y="961"/>
                  </a:lnTo>
                  <a:lnTo>
                    <a:pt x="729" y="961"/>
                  </a:lnTo>
                  <a:lnTo>
                    <a:pt x="734" y="961"/>
                  </a:lnTo>
                  <a:lnTo>
                    <a:pt x="767" y="944"/>
                  </a:lnTo>
                  <a:lnTo>
                    <a:pt x="784" y="934"/>
                  </a:lnTo>
                  <a:lnTo>
                    <a:pt x="795" y="917"/>
                  </a:lnTo>
                  <a:lnTo>
                    <a:pt x="807" y="900"/>
                  </a:lnTo>
                  <a:lnTo>
                    <a:pt x="812" y="878"/>
                  </a:lnTo>
                  <a:lnTo>
                    <a:pt x="812" y="856"/>
                  </a:lnTo>
                  <a:lnTo>
                    <a:pt x="807" y="828"/>
                  </a:lnTo>
                  <a:lnTo>
                    <a:pt x="795" y="800"/>
                  </a:lnTo>
                  <a:lnTo>
                    <a:pt x="779" y="778"/>
                  </a:lnTo>
                  <a:lnTo>
                    <a:pt x="746" y="745"/>
                  </a:lnTo>
                  <a:lnTo>
                    <a:pt x="712" y="717"/>
                  </a:lnTo>
                  <a:lnTo>
                    <a:pt x="684" y="695"/>
                  </a:lnTo>
                  <a:lnTo>
                    <a:pt x="934" y="94"/>
                  </a:lnTo>
                  <a:lnTo>
                    <a:pt x="1106" y="56"/>
                  </a:lnTo>
                  <a:lnTo>
                    <a:pt x="1117" y="50"/>
                  </a:lnTo>
                  <a:lnTo>
                    <a:pt x="1123" y="44"/>
                  </a:lnTo>
                  <a:lnTo>
                    <a:pt x="1129" y="33"/>
                  </a:lnTo>
                  <a:lnTo>
                    <a:pt x="1129" y="23"/>
                  </a:lnTo>
                  <a:close/>
                  <a:moveTo>
                    <a:pt x="162" y="1022"/>
                  </a:moveTo>
                  <a:lnTo>
                    <a:pt x="156" y="1039"/>
                  </a:lnTo>
                  <a:lnTo>
                    <a:pt x="151" y="1056"/>
                  </a:lnTo>
                  <a:lnTo>
                    <a:pt x="134" y="1062"/>
                  </a:lnTo>
                  <a:lnTo>
                    <a:pt x="118" y="1068"/>
                  </a:lnTo>
                  <a:lnTo>
                    <a:pt x="101" y="1062"/>
                  </a:lnTo>
                  <a:lnTo>
                    <a:pt x="90" y="1056"/>
                  </a:lnTo>
                  <a:lnTo>
                    <a:pt x="78" y="1039"/>
                  </a:lnTo>
                  <a:lnTo>
                    <a:pt x="78" y="1022"/>
                  </a:lnTo>
                  <a:lnTo>
                    <a:pt x="78" y="1007"/>
                  </a:lnTo>
                  <a:lnTo>
                    <a:pt x="90" y="995"/>
                  </a:lnTo>
                  <a:lnTo>
                    <a:pt x="101" y="984"/>
                  </a:lnTo>
                  <a:lnTo>
                    <a:pt x="118" y="978"/>
                  </a:lnTo>
                  <a:lnTo>
                    <a:pt x="134" y="984"/>
                  </a:lnTo>
                  <a:lnTo>
                    <a:pt x="151" y="995"/>
                  </a:lnTo>
                  <a:lnTo>
                    <a:pt x="156" y="1007"/>
                  </a:lnTo>
                  <a:lnTo>
                    <a:pt x="162" y="1022"/>
                  </a:lnTo>
                  <a:close/>
                  <a:moveTo>
                    <a:pt x="645" y="1022"/>
                  </a:moveTo>
                  <a:lnTo>
                    <a:pt x="640" y="1039"/>
                  </a:lnTo>
                  <a:lnTo>
                    <a:pt x="628" y="1056"/>
                  </a:lnTo>
                  <a:lnTo>
                    <a:pt x="617" y="1062"/>
                  </a:lnTo>
                  <a:lnTo>
                    <a:pt x="601" y="1068"/>
                  </a:lnTo>
                  <a:lnTo>
                    <a:pt x="584" y="1062"/>
                  </a:lnTo>
                  <a:lnTo>
                    <a:pt x="567" y="1056"/>
                  </a:lnTo>
                  <a:lnTo>
                    <a:pt x="562" y="1039"/>
                  </a:lnTo>
                  <a:lnTo>
                    <a:pt x="556" y="1022"/>
                  </a:lnTo>
                  <a:lnTo>
                    <a:pt x="562" y="1007"/>
                  </a:lnTo>
                  <a:lnTo>
                    <a:pt x="567" y="995"/>
                  </a:lnTo>
                  <a:lnTo>
                    <a:pt x="584" y="984"/>
                  </a:lnTo>
                  <a:lnTo>
                    <a:pt x="601" y="978"/>
                  </a:lnTo>
                  <a:lnTo>
                    <a:pt x="617" y="984"/>
                  </a:lnTo>
                  <a:lnTo>
                    <a:pt x="628" y="995"/>
                  </a:lnTo>
                  <a:lnTo>
                    <a:pt x="640" y="1007"/>
                  </a:lnTo>
                  <a:lnTo>
                    <a:pt x="645" y="1022"/>
                  </a:lnTo>
                  <a:close/>
                  <a:moveTo>
                    <a:pt x="668" y="556"/>
                  </a:moveTo>
                  <a:lnTo>
                    <a:pt x="668" y="450"/>
                  </a:lnTo>
                  <a:lnTo>
                    <a:pt x="723" y="450"/>
                  </a:lnTo>
                  <a:lnTo>
                    <a:pt x="684" y="556"/>
                  </a:lnTo>
                  <a:lnTo>
                    <a:pt x="668" y="556"/>
                  </a:lnTo>
                  <a:close/>
                  <a:moveTo>
                    <a:pt x="673" y="579"/>
                  </a:moveTo>
                  <a:lnTo>
                    <a:pt x="668" y="584"/>
                  </a:lnTo>
                  <a:lnTo>
                    <a:pt x="668" y="579"/>
                  </a:lnTo>
                  <a:lnTo>
                    <a:pt x="673" y="579"/>
                  </a:lnTo>
                  <a:close/>
                  <a:moveTo>
                    <a:pt x="67" y="450"/>
                  </a:moveTo>
                  <a:lnTo>
                    <a:pt x="139" y="450"/>
                  </a:lnTo>
                  <a:lnTo>
                    <a:pt x="139" y="556"/>
                  </a:lnTo>
                  <a:lnTo>
                    <a:pt x="78" y="556"/>
                  </a:lnTo>
                  <a:lnTo>
                    <a:pt x="67" y="450"/>
                  </a:lnTo>
                  <a:close/>
                  <a:moveTo>
                    <a:pt x="423" y="450"/>
                  </a:moveTo>
                  <a:lnTo>
                    <a:pt x="529" y="450"/>
                  </a:lnTo>
                  <a:lnTo>
                    <a:pt x="529" y="556"/>
                  </a:lnTo>
                  <a:lnTo>
                    <a:pt x="423" y="556"/>
                  </a:lnTo>
                  <a:lnTo>
                    <a:pt x="423" y="450"/>
                  </a:lnTo>
                  <a:close/>
                  <a:moveTo>
                    <a:pt x="295" y="434"/>
                  </a:moveTo>
                  <a:lnTo>
                    <a:pt x="295" y="333"/>
                  </a:lnTo>
                  <a:lnTo>
                    <a:pt x="401" y="328"/>
                  </a:lnTo>
                  <a:lnTo>
                    <a:pt x="401" y="434"/>
                  </a:lnTo>
                  <a:lnTo>
                    <a:pt x="295" y="434"/>
                  </a:lnTo>
                  <a:close/>
                  <a:moveTo>
                    <a:pt x="401" y="450"/>
                  </a:moveTo>
                  <a:lnTo>
                    <a:pt x="401" y="556"/>
                  </a:lnTo>
                  <a:lnTo>
                    <a:pt x="295" y="556"/>
                  </a:lnTo>
                  <a:lnTo>
                    <a:pt x="295" y="450"/>
                  </a:lnTo>
                  <a:lnTo>
                    <a:pt x="401" y="450"/>
                  </a:lnTo>
                  <a:close/>
                  <a:moveTo>
                    <a:pt x="162" y="434"/>
                  </a:moveTo>
                  <a:lnTo>
                    <a:pt x="162" y="339"/>
                  </a:lnTo>
                  <a:lnTo>
                    <a:pt x="273" y="333"/>
                  </a:lnTo>
                  <a:lnTo>
                    <a:pt x="273" y="434"/>
                  </a:lnTo>
                  <a:lnTo>
                    <a:pt x="162" y="434"/>
                  </a:lnTo>
                  <a:close/>
                  <a:moveTo>
                    <a:pt x="273" y="450"/>
                  </a:moveTo>
                  <a:lnTo>
                    <a:pt x="273" y="556"/>
                  </a:lnTo>
                  <a:lnTo>
                    <a:pt x="162" y="556"/>
                  </a:lnTo>
                  <a:lnTo>
                    <a:pt x="162" y="450"/>
                  </a:lnTo>
                  <a:lnTo>
                    <a:pt x="273" y="450"/>
                  </a:lnTo>
                  <a:close/>
                  <a:moveTo>
                    <a:pt x="273" y="579"/>
                  </a:moveTo>
                  <a:lnTo>
                    <a:pt x="273" y="655"/>
                  </a:lnTo>
                  <a:lnTo>
                    <a:pt x="162" y="645"/>
                  </a:lnTo>
                  <a:lnTo>
                    <a:pt x="162" y="579"/>
                  </a:lnTo>
                  <a:lnTo>
                    <a:pt x="273" y="579"/>
                  </a:lnTo>
                  <a:close/>
                  <a:moveTo>
                    <a:pt x="295" y="579"/>
                  </a:moveTo>
                  <a:lnTo>
                    <a:pt x="401" y="579"/>
                  </a:lnTo>
                  <a:lnTo>
                    <a:pt x="401" y="667"/>
                  </a:lnTo>
                  <a:lnTo>
                    <a:pt x="295" y="655"/>
                  </a:lnTo>
                  <a:lnTo>
                    <a:pt x="295" y="579"/>
                  </a:lnTo>
                  <a:close/>
                  <a:moveTo>
                    <a:pt x="423" y="579"/>
                  </a:moveTo>
                  <a:lnTo>
                    <a:pt x="529" y="579"/>
                  </a:lnTo>
                  <a:lnTo>
                    <a:pt x="529" y="678"/>
                  </a:lnTo>
                  <a:lnTo>
                    <a:pt x="423" y="667"/>
                  </a:lnTo>
                  <a:lnTo>
                    <a:pt x="423" y="579"/>
                  </a:lnTo>
                  <a:close/>
                  <a:moveTo>
                    <a:pt x="423" y="434"/>
                  </a:moveTo>
                  <a:lnTo>
                    <a:pt x="423" y="328"/>
                  </a:lnTo>
                  <a:lnTo>
                    <a:pt x="529" y="322"/>
                  </a:lnTo>
                  <a:lnTo>
                    <a:pt x="529" y="434"/>
                  </a:lnTo>
                  <a:lnTo>
                    <a:pt x="423" y="434"/>
                  </a:lnTo>
                  <a:close/>
                  <a:moveTo>
                    <a:pt x="545" y="450"/>
                  </a:moveTo>
                  <a:lnTo>
                    <a:pt x="651" y="450"/>
                  </a:lnTo>
                  <a:lnTo>
                    <a:pt x="651" y="556"/>
                  </a:lnTo>
                  <a:lnTo>
                    <a:pt x="545" y="556"/>
                  </a:lnTo>
                  <a:lnTo>
                    <a:pt x="545" y="450"/>
                  </a:lnTo>
                  <a:close/>
                  <a:moveTo>
                    <a:pt x="545" y="434"/>
                  </a:moveTo>
                  <a:lnTo>
                    <a:pt x="545" y="322"/>
                  </a:lnTo>
                  <a:lnTo>
                    <a:pt x="651" y="322"/>
                  </a:lnTo>
                  <a:lnTo>
                    <a:pt x="651" y="434"/>
                  </a:lnTo>
                  <a:lnTo>
                    <a:pt x="545" y="434"/>
                  </a:lnTo>
                  <a:close/>
                  <a:moveTo>
                    <a:pt x="56" y="339"/>
                  </a:moveTo>
                  <a:lnTo>
                    <a:pt x="139" y="339"/>
                  </a:lnTo>
                  <a:lnTo>
                    <a:pt x="139" y="434"/>
                  </a:lnTo>
                  <a:lnTo>
                    <a:pt x="67" y="434"/>
                  </a:lnTo>
                  <a:lnTo>
                    <a:pt x="67" y="450"/>
                  </a:lnTo>
                  <a:lnTo>
                    <a:pt x="56" y="339"/>
                  </a:lnTo>
                  <a:close/>
                  <a:moveTo>
                    <a:pt x="78" y="579"/>
                  </a:moveTo>
                  <a:lnTo>
                    <a:pt x="139" y="579"/>
                  </a:lnTo>
                  <a:lnTo>
                    <a:pt x="139" y="645"/>
                  </a:lnTo>
                  <a:lnTo>
                    <a:pt x="84" y="640"/>
                  </a:lnTo>
                  <a:lnTo>
                    <a:pt x="78" y="579"/>
                  </a:lnTo>
                  <a:close/>
                  <a:moveTo>
                    <a:pt x="545" y="678"/>
                  </a:moveTo>
                  <a:lnTo>
                    <a:pt x="545" y="579"/>
                  </a:lnTo>
                  <a:lnTo>
                    <a:pt x="651" y="579"/>
                  </a:lnTo>
                  <a:lnTo>
                    <a:pt x="651" y="634"/>
                  </a:lnTo>
                  <a:lnTo>
                    <a:pt x="628" y="689"/>
                  </a:lnTo>
                  <a:lnTo>
                    <a:pt x="545" y="678"/>
                  </a:lnTo>
                  <a:close/>
                  <a:moveTo>
                    <a:pt x="734" y="434"/>
                  </a:moveTo>
                  <a:lnTo>
                    <a:pt x="668" y="434"/>
                  </a:lnTo>
                  <a:lnTo>
                    <a:pt x="668" y="322"/>
                  </a:lnTo>
                  <a:lnTo>
                    <a:pt x="779" y="317"/>
                  </a:lnTo>
                  <a:lnTo>
                    <a:pt x="734" y="43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 name="Freeform 69"/>
            <p:cNvSpPr>
              <a:spLocks/>
            </p:cNvSpPr>
            <p:nvPr/>
          </p:nvSpPr>
          <p:spPr bwMode="auto">
            <a:xfrm>
              <a:off x="1709738" y="704850"/>
              <a:ext cx="12700" cy="11113"/>
            </a:xfrm>
            <a:custGeom>
              <a:avLst/>
              <a:gdLst>
                <a:gd name="T0" fmla="*/ 0 w 38"/>
                <a:gd name="T1" fmla="*/ 15 h 38"/>
                <a:gd name="T2" fmla="*/ 6 w 38"/>
                <a:gd name="T3" fmla="*/ 32 h 38"/>
                <a:gd name="T4" fmla="*/ 17 w 38"/>
                <a:gd name="T5" fmla="*/ 38 h 38"/>
                <a:gd name="T6" fmla="*/ 33 w 38"/>
                <a:gd name="T7" fmla="*/ 32 h 38"/>
                <a:gd name="T8" fmla="*/ 38 w 38"/>
                <a:gd name="T9" fmla="*/ 15 h 38"/>
                <a:gd name="T10" fmla="*/ 33 w 38"/>
                <a:gd name="T11" fmla="*/ 4 h 38"/>
                <a:gd name="T12" fmla="*/ 17 w 38"/>
                <a:gd name="T13" fmla="*/ 0 h 38"/>
                <a:gd name="T14" fmla="*/ 6 w 38"/>
                <a:gd name="T15" fmla="*/ 4 h 38"/>
                <a:gd name="T16" fmla="*/ 0 w 38"/>
                <a:gd name="T17"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0" y="15"/>
                  </a:moveTo>
                  <a:lnTo>
                    <a:pt x="6" y="32"/>
                  </a:lnTo>
                  <a:lnTo>
                    <a:pt x="17" y="38"/>
                  </a:lnTo>
                  <a:lnTo>
                    <a:pt x="33" y="32"/>
                  </a:lnTo>
                  <a:lnTo>
                    <a:pt x="38" y="15"/>
                  </a:lnTo>
                  <a:lnTo>
                    <a:pt x="33" y="4"/>
                  </a:lnTo>
                  <a:lnTo>
                    <a:pt x="17" y="0"/>
                  </a:lnTo>
                  <a:lnTo>
                    <a:pt x="6" y="4"/>
                  </a:lnTo>
                  <a:lnTo>
                    <a:pt x="0" y="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1" name="Freeform 70"/>
            <p:cNvSpPr>
              <a:spLocks/>
            </p:cNvSpPr>
            <p:nvPr/>
          </p:nvSpPr>
          <p:spPr bwMode="auto">
            <a:xfrm>
              <a:off x="1862138" y="704850"/>
              <a:ext cx="11113" cy="11113"/>
            </a:xfrm>
            <a:custGeom>
              <a:avLst/>
              <a:gdLst>
                <a:gd name="T0" fmla="*/ 0 w 38"/>
                <a:gd name="T1" fmla="*/ 15 h 38"/>
                <a:gd name="T2" fmla="*/ 5 w 38"/>
                <a:gd name="T3" fmla="*/ 32 h 38"/>
                <a:gd name="T4" fmla="*/ 22 w 38"/>
                <a:gd name="T5" fmla="*/ 38 h 38"/>
                <a:gd name="T6" fmla="*/ 34 w 38"/>
                <a:gd name="T7" fmla="*/ 32 h 38"/>
                <a:gd name="T8" fmla="*/ 38 w 38"/>
                <a:gd name="T9" fmla="*/ 15 h 38"/>
                <a:gd name="T10" fmla="*/ 34 w 38"/>
                <a:gd name="T11" fmla="*/ 4 h 38"/>
                <a:gd name="T12" fmla="*/ 22 w 38"/>
                <a:gd name="T13" fmla="*/ 0 h 38"/>
                <a:gd name="T14" fmla="*/ 5 w 38"/>
                <a:gd name="T15" fmla="*/ 4 h 38"/>
                <a:gd name="T16" fmla="*/ 0 w 38"/>
                <a:gd name="T17"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0" y="15"/>
                  </a:moveTo>
                  <a:lnTo>
                    <a:pt x="5" y="32"/>
                  </a:lnTo>
                  <a:lnTo>
                    <a:pt x="22" y="38"/>
                  </a:lnTo>
                  <a:lnTo>
                    <a:pt x="34" y="32"/>
                  </a:lnTo>
                  <a:lnTo>
                    <a:pt x="38" y="15"/>
                  </a:lnTo>
                  <a:lnTo>
                    <a:pt x="34" y="4"/>
                  </a:lnTo>
                  <a:lnTo>
                    <a:pt x="22" y="0"/>
                  </a:lnTo>
                  <a:lnTo>
                    <a:pt x="5" y="4"/>
                  </a:lnTo>
                  <a:lnTo>
                    <a:pt x="0" y="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pic>
        <p:nvPicPr>
          <p:cNvPr id="57361" name="Picture 2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85775" y="2476500"/>
            <a:ext cx="3287713" cy="167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62" name="Picture 2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418513" y="2476500"/>
            <a:ext cx="3287712" cy="167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6096000" cy="6858000"/>
          </a:xfrm>
          <a:prstGeom prst="rect">
            <a:avLst/>
          </a:prstGeom>
          <a:blipFill dpi="0" rotWithShape="1">
            <a:blip r:embed="rId2">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 name="Rectangle 1"/>
          <p:cNvSpPr/>
          <p:nvPr/>
        </p:nvSpPr>
        <p:spPr>
          <a:xfrm>
            <a:off x="7631113" y="2463800"/>
            <a:ext cx="2967037" cy="830263"/>
          </a:xfrm>
          <a:prstGeom prst="rect">
            <a:avLst/>
          </a:prstGeom>
        </p:spPr>
        <p:txBody>
          <a:bodyPr anchor="ctr"/>
          <a:lstStyle/>
          <a:p>
            <a:pPr algn="ctr" defTabSz="914082" eaLnBrk="1" fontAlgn="auto" hangingPunct="1">
              <a:spcAft>
                <a:spcPts val="0"/>
              </a:spcAft>
              <a:defRPr/>
            </a:pPr>
            <a:r>
              <a:rPr lang="en-US" sz="6600" spc="-150" dirty="0">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a:t>
            </a:r>
            <a:r>
              <a:rPr lang="en-US" sz="6600" spc="-150" dirty="0">
                <a:solidFill>
                  <a:schemeClr val="tx2"/>
                </a:solidFill>
                <a:latin typeface="Abraham Lincoln" pitchFamily="2" charset="0"/>
                <a:ea typeface="Roboto Light" panose="02000000000000000000" pitchFamily="2" charset="0"/>
                <a:cs typeface="Lato Light" panose="020F0402020204030203" pitchFamily="34" charset="0"/>
              </a:rPr>
              <a:t> </a:t>
            </a:r>
            <a:r>
              <a:rPr lang="en-US" sz="6600" spc="-150" dirty="0">
                <a:solidFill>
                  <a:srgbClr val="00B0F0"/>
                </a:solidFill>
                <a:latin typeface="Abraham Lincoln" pitchFamily="2" charset="0"/>
                <a:ea typeface="Roboto Light" panose="02000000000000000000" pitchFamily="2" charset="0"/>
                <a:cs typeface="Lato Light" panose="020F0402020204030203" pitchFamily="34" charset="0"/>
              </a:rPr>
              <a:t>HERO</a:t>
            </a:r>
          </a:p>
        </p:txBody>
      </p:sp>
      <p:sp>
        <p:nvSpPr>
          <p:cNvPr id="16" name="Rectangle 15"/>
          <p:cNvSpPr/>
          <p:nvPr/>
        </p:nvSpPr>
        <p:spPr>
          <a:xfrm>
            <a:off x="7931150" y="3654425"/>
            <a:ext cx="2308225" cy="646113"/>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imperdiet lutpat dui at fermentum</a:t>
            </a:r>
          </a:p>
        </p:txBody>
      </p:sp>
      <p:sp>
        <p:nvSpPr>
          <p:cNvPr id="17" name="Rectangle 16"/>
          <p:cNvSpPr/>
          <p:nvPr/>
        </p:nvSpPr>
        <p:spPr>
          <a:xfrm>
            <a:off x="7989888" y="3422650"/>
            <a:ext cx="2249487" cy="46038"/>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pic>
        <p:nvPicPr>
          <p:cNvPr id="58374" name="图片占位符 6" descr="photodune-5444270-camera-l.jpg"/>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17343" r="17343"/>
          <a:stretch>
            <a:fillRect/>
          </a:stretch>
        </p:blipFill>
        <p:spPr>
          <a:solidFill>
            <a:srgbClr val="0070C0"/>
          </a:solidFill>
        </p:spPr>
      </p:pic>
    </p:spTree>
  </p:cSld>
  <p:clrMapOvr>
    <a:masterClrMapping/>
  </p:clrMapOvr>
  <p:transition spd="slow">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9394"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4DB7CDD-7A06-40EB-9BE2-2F66849221E6}" type="slidenum">
              <a:rPr lang="en-US" altLang="zh-CN" smtClean="0">
                <a:solidFill>
                  <a:srgbClr val="D9D9D9"/>
                </a:solidFill>
                <a:latin typeface="Calibri Light" pitchFamily="34" charset="0"/>
              </a:rPr>
              <a:pPr/>
              <a:t>15</a:t>
            </a:fld>
            <a:endParaRPr lang="en-US" altLang="zh-CN" smtClean="0">
              <a:solidFill>
                <a:srgbClr val="D9D9D9"/>
              </a:solidFill>
              <a:latin typeface="Calibri Light" pitchFamily="34" charset="0"/>
            </a:endParaRPr>
          </a:p>
        </p:txBody>
      </p:sp>
      <p:sp>
        <p:nvSpPr>
          <p:cNvPr id="49" name="Rectangle 48"/>
          <p:cNvSpPr/>
          <p:nvPr/>
        </p:nvSpPr>
        <p:spPr>
          <a:xfrm>
            <a:off x="328613" y="4410075"/>
            <a:ext cx="2152650" cy="639763"/>
          </a:xfrm>
          <a:prstGeom prst="rect">
            <a:avLst/>
          </a:prstGeom>
          <a:noFill/>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Meet </a:t>
            </a:r>
          </a:p>
        </p:txBody>
      </p:sp>
      <p:sp>
        <p:nvSpPr>
          <p:cNvPr id="50" name="Rectangle 49"/>
          <p:cNvSpPr/>
          <p:nvPr/>
        </p:nvSpPr>
        <p:spPr>
          <a:xfrm>
            <a:off x="9599613" y="1287463"/>
            <a:ext cx="2346325" cy="646112"/>
          </a:xfrm>
          <a:prstGeom prst="rect">
            <a:avLst/>
          </a:prstGeom>
        </p:spPr>
        <p:txBody>
          <a:bodyPr anchor="ctr"/>
          <a:lstStyle/>
          <a:p>
            <a:pPr defTabSz="914082" eaLnBrk="1" fontAlgn="auto" hangingPunct="1">
              <a:spcAft>
                <a:spcPts val="0"/>
              </a:spcAft>
              <a:defRPr/>
            </a:pPr>
            <a:r>
              <a:rPr lang="en-US" sz="2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Models </a:t>
            </a:r>
          </a:p>
        </p:txBody>
      </p:sp>
      <p:cxnSp>
        <p:nvCxnSpPr>
          <p:cNvPr id="6" name="Straight Connector 5"/>
          <p:cNvCxnSpPr/>
          <p:nvPr/>
        </p:nvCxnSpPr>
        <p:spPr>
          <a:xfrm>
            <a:off x="5227638" y="1192213"/>
            <a:ext cx="3078162" cy="0"/>
          </a:xfrm>
          <a:prstGeom prst="line">
            <a:avLst/>
          </a:prstGeom>
          <a:ln w="31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9398" name="TextBox 30"/>
          <p:cNvSpPr txBox="1">
            <a:spLocks noChangeArrowheads="1"/>
          </p:cNvSpPr>
          <p:nvPr/>
        </p:nvSpPr>
        <p:spPr bwMode="auto">
          <a:xfrm>
            <a:off x="5132388" y="517525"/>
            <a:ext cx="2498725"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912813">
              <a:defRPr>
                <a:solidFill>
                  <a:schemeClr val="tx1"/>
                </a:solidFill>
                <a:latin typeface="Calibri" pitchFamily="34" charset="0"/>
              </a:defRPr>
            </a:lvl1pPr>
            <a:lvl2pPr marL="742950" indent="-285750" defTabSz="912813">
              <a:defRPr>
                <a:solidFill>
                  <a:schemeClr val="tx1"/>
                </a:solidFill>
                <a:latin typeface="Calibri" pitchFamily="34" charset="0"/>
              </a:defRPr>
            </a:lvl2pPr>
            <a:lvl3pPr marL="1143000" indent="-228600" defTabSz="912813">
              <a:defRPr>
                <a:solidFill>
                  <a:schemeClr val="tx1"/>
                </a:solidFill>
                <a:latin typeface="Calibri" pitchFamily="34" charset="0"/>
              </a:defRPr>
            </a:lvl3pPr>
            <a:lvl4pPr marL="1600200" indent="-228600" defTabSz="912813">
              <a:defRPr>
                <a:solidFill>
                  <a:schemeClr val="tx1"/>
                </a:solidFill>
                <a:latin typeface="Calibri" pitchFamily="34" charset="0"/>
              </a:defRPr>
            </a:lvl4pPr>
            <a:lvl5pPr marL="2057400" indent="-228600" defTabSz="912813">
              <a:defRPr>
                <a:solidFill>
                  <a:schemeClr val="tx1"/>
                </a:solidFill>
                <a:latin typeface="Calibri" pitchFamily="34" charset="0"/>
              </a:defRPr>
            </a:lvl5pPr>
            <a:lvl6pPr marL="2514600" indent="-228600" defTabSz="912813" eaLnBrk="0" fontAlgn="base" hangingPunct="0">
              <a:spcBef>
                <a:spcPct val="0"/>
              </a:spcBef>
              <a:spcAft>
                <a:spcPct val="0"/>
              </a:spcAft>
              <a:defRPr>
                <a:solidFill>
                  <a:schemeClr val="tx1"/>
                </a:solidFill>
                <a:latin typeface="Calibri" pitchFamily="34" charset="0"/>
              </a:defRPr>
            </a:lvl6pPr>
            <a:lvl7pPr marL="2971800" indent="-228600" defTabSz="912813" eaLnBrk="0" fontAlgn="base" hangingPunct="0">
              <a:spcBef>
                <a:spcPct val="0"/>
              </a:spcBef>
              <a:spcAft>
                <a:spcPct val="0"/>
              </a:spcAft>
              <a:defRPr>
                <a:solidFill>
                  <a:schemeClr val="tx1"/>
                </a:solidFill>
                <a:latin typeface="Calibri" pitchFamily="34" charset="0"/>
              </a:defRPr>
            </a:lvl7pPr>
            <a:lvl8pPr marL="3429000" indent="-228600" defTabSz="912813" eaLnBrk="0" fontAlgn="base" hangingPunct="0">
              <a:spcBef>
                <a:spcPct val="0"/>
              </a:spcBef>
              <a:spcAft>
                <a:spcPct val="0"/>
              </a:spcAft>
              <a:defRPr>
                <a:solidFill>
                  <a:schemeClr val="tx1"/>
                </a:solidFill>
                <a:latin typeface="Calibri" pitchFamily="34" charset="0"/>
              </a:defRPr>
            </a:lvl8pPr>
            <a:lvl9pPr marL="3886200" indent="-228600" defTabSz="912813" eaLnBrk="0" fontAlgn="base" hangingPunct="0">
              <a:spcBef>
                <a:spcPct val="0"/>
              </a:spcBef>
              <a:spcAft>
                <a:spcPct val="0"/>
              </a:spcAft>
              <a:defRPr>
                <a:solidFill>
                  <a:schemeClr val="tx1"/>
                </a:solidFill>
                <a:latin typeface="Calibri" pitchFamily="34" charset="0"/>
              </a:defRPr>
            </a:lvl9pPr>
          </a:lstStyle>
          <a:p>
            <a:pPr eaLnBrk="1" hangingPunct="1"/>
            <a:r>
              <a:rPr lang="en-US" altLang="zh-CN" sz="3600">
                <a:solidFill>
                  <a:srgbClr val="404040"/>
                </a:solidFill>
                <a:latin typeface="Abraham Lincoln" pitchFamily="2" charset="0"/>
                <a:ea typeface="Roboto Light" pitchFamily="2" charset="0"/>
                <a:cs typeface="Lato Light"/>
              </a:rPr>
              <a:t>angrid</a:t>
            </a:r>
            <a:r>
              <a:rPr lang="id-ID" altLang="zh-CN" sz="3600">
                <a:solidFill>
                  <a:srgbClr val="404040"/>
                </a:solidFill>
                <a:latin typeface="Abraham Lincoln" pitchFamily="2" charset="0"/>
                <a:ea typeface="Roboto Light" pitchFamily="2" charset="0"/>
                <a:cs typeface="Lato Light"/>
              </a:rPr>
              <a:t> </a:t>
            </a:r>
            <a:r>
              <a:rPr lang="en-US" altLang="zh-CN" sz="3600">
                <a:solidFill>
                  <a:srgbClr val="404040"/>
                </a:solidFill>
                <a:latin typeface="Abraham Lincoln" pitchFamily="2" charset="0"/>
                <a:ea typeface="Roboto Light" pitchFamily="2" charset="0"/>
                <a:cs typeface="Lato Light"/>
              </a:rPr>
              <a:t>dee</a:t>
            </a:r>
            <a:endParaRPr lang="id-ID" altLang="zh-CN" sz="3600">
              <a:solidFill>
                <a:srgbClr val="404040"/>
              </a:solidFill>
              <a:latin typeface="Abraham Lincoln" pitchFamily="2" charset="0"/>
              <a:ea typeface="Roboto Light" pitchFamily="2" charset="0"/>
              <a:cs typeface="Lato Light"/>
            </a:endParaRPr>
          </a:p>
        </p:txBody>
      </p:sp>
      <p:sp>
        <p:nvSpPr>
          <p:cNvPr id="46" name="Rectangle 45"/>
          <p:cNvSpPr/>
          <p:nvPr/>
        </p:nvSpPr>
        <p:spPr>
          <a:xfrm>
            <a:off x="5108575" y="1249363"/>
            <a:ext cx="3316288" cy="1384300"/>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Nunc elementum fringilla nisl, a</a:t>
            </a:r>
          </a:p>
        </p:txBody>
      </p:sp>
      <p:sp>
        <p:nvSpPr>
          <p:cNvPr id="114" name="TextBox 113"/>
          <p:cNvSpPr txBox="1"/>
          <p:nvPr/>
        </p:nvSpPr>
        <p:spPr>
          <a:xfrm>
            <a:off x="5994400" y="5249863"/>
            <a:ext cx="960438" cy="323850"/>
          </a:xfrm>
          <a:prstGeom prst="rect">
            <a:avLst/>
          </a:prstGeom>
        </p:spPr>
        <p:txBody>
          <a:bodyPr anchor="ctr"/>
          <a:lstStyle>
            <a:defPPr>
              <a:defRPr lang="en-US"/>
            </a:defPPr>
            <a:lvl1pPr defTabSz="914082">
              <a:spcBef>
                <a:spcPct val="0"/>
              </a:spcBef>
              <a:defRPr sz="4400">
                <a:solidFill>
                  <a:schemeClr val="tx1">
                    <a:lumMod val="65000"/>
                    <a:lumOff val="35000"/>
                  </a:schemeClr>
                </a:solidFill>
                <a:latin typeface="Bebas Neue" panose="020B0606020202050201" pitchFamily="34" charset="0"/>
                <a:ea typeface="Roboto Light" panose="02000000000000000000" pitchFamily="2" charset="0"/>
                <a:cs typeface="Lato Light" panose="020F0402020204030203" pitchFamily="34" charset="0"/>
              </a:defRPr>
            </a:lvl1pPr>
          </a:lstStyle>
          <a:p>
            <a:pPr algn="ctr" eaLnBrk="1" fontAlgn="auto" hangingPunct="1">
              <a:spcAft>
                <a:spcPts val="0"/>
              </a:spcAft>
              <a:defRPr/>
            </a:pPr>
            <a:r>
              <a:rPr lang="id-ID" sz="1800" dirty="0">
                <a:solidFill>
                  <a:schemeClr val="tx1">
                    <a:lumMod val="85000"/>
                    <a:lumOff val="15000"/>
                  </a:schemeClr>
                </a:solidFill>
                <a:latin typeface="Abraham Lincoln" pitchFamily="2" charset="0"/>
              </a:rPr>
              <a:t>Creative</a:t>
            </a:r>
          </a:p>
        </p:txBody>
      </p:sp>
      <p:grpSp>
        <p:nvGrpSpPr>
          <p:cNvPr id="3" name="Group 14"/>
          <p:cNvGrpSpPr/>
          <p:nvPr/>
        </p:nvGrpSpPr>
        <p:grpSpPr>
          <a:xfrm>
            <a:off x="5224167" y="2805644"/>
            <a:ext cx="973294" cy="234782"/>
            <a:chOff x="-2421436" y="2172193"/>
            <a:chExt cx="973294" cy="234782"/>
          </a:xfrm>
          <a:solidFill>
            <a:schemeClr val="tx1">
              <a:lumMod val="75000"/>
              <a:lumOff val="25000"/>
            </a:schemeClr>
          </a:solidFill>
        </p:grpSpPr>
        <p:sp>
          <p:nvSpPr>
            <p:cNvPr id="33" name="Freeform 9"/>
            <p:cNvSpPr>
              <a:spLocks noEditPoints="1"/>
            </p:cNvSpPr>
            <p:nvPr/>
          </p:nvSpPr>
          <p:spPr bwMode="auto">
            <a:xfrm>
              <a:off x="-2421436" y="2172193"/>
              <a:ext cx="230025" cy="230294"/>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a:lstStyle/>
            <a:p>
              <a:pPr eaLnBrk="1" fontAlgn="auto" hangingPunct="1">
                <a:spcBef>
                  <a:spcPts val="0"/>
                </a:spcBef>
                <a:spcAft>
                  <a:spcPts val="0"/>
                </a:spcAft>
                <a:defRPr/>
              </a:pPr>
              <a:endParaRPr lang="id-ID">
                <a:solidFill>
                  <a:schemeClr val="tx1">
                    <a:lumMod val="75000"/>
                    <a:lumOff val="25000"/>
                  </a:schemeClr>
                </a:solidFill>
                <a:latin typeface="+mj-lt"/>
              </a:endParaRPr>
            </a:p>
          </p:txBody>
        </p:sp>
        <p:sp>
          <p:nvSpPr>
            <p:cNvPr id="37" name="Freeform 13"/>
            <p:cNvSpPr>
              <a:spLocks/>
            </p:cNvSpPr>
            <p:nvPr/>
          </p:nvSpPr>
          <p:spPr bwMode="auto">
            <a:xfrm>
              <a:off x="-2085373" y="2181102"/>
              <a:ext cx="221553" cy="22181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a:lstStyle/>
            <a:p>
              <a:pPr eaLnBrk="1" fontAlgn="auto" hangingPunct="1">
                <a:spcBef>
                  <a:spcPts val="0"/>
                </a:spcBef>
                <a:spcAft>
                  <a:spcPts val="0"/>
                </a:spcAft>
                <a:defRPr/>
              </a:pPr>
              <a:endParaRPr lang="id-ID">
                <a:solidFill>
                  <a:schemeClr val="tx1">
                    <a:lumMod val="75000"/>
                    <a:lumOff val="25000"/>
                  </a:schemeClr>
                </a:solidFill>
                <a:latin typeface="+mj-lt"/>
              </a:endParaRPr>
            </a:p>
          </p:txBody>
        </p:sp>
        <p:sp>
          <p:nvSpPr>
            <p:cNvPr id="47" name="Freeform 16"/>
            <p:cNvSpPr>
              <a:spLocks/>
            </p:cNvSpPr>
            <p:nvPr/>
          </p:nvSpPr>
          <p:spPr bwMode="auto">
            <a:xfrm>
              <a:off x="-1725854" y="2181294"/>
              <a:ext cx="277712" cy="225681"/>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a:lstStyle/>
            <a:p>
              <a:pPr eaLnBrk="1" fontAlgn="auto" hangingPunct="1">
                <a:spcBef>
                  <a:spcPts val="0"/>
                </a:spcBef>
                <a:spcAft>
                  <a:spcPts val="0"/>
                </a:spcAft>
                <a:defRPr/>
              </a:pPr>
              <a:endParaRPr lang="en-US" sz="2800" dirty="0">
                <a:solidFill>
                  <a:schemeClr val="tx1">
                    <a:lumMod val="75000"/>
                    <a:lumOff val="25000"/>
                  </a:schemeClr>
                </a:solidFill>
                <a:latin typeface="+mj-lt"/>
              </a:endParaRPr>
            </a:p>
          </p:txBody>
        </p:sp>
      </p:grpSp>
      <p:sp>
        <p:nvSpPr>
          <p:cNvPr id="12" name="Rectangle 11"/>
          <p:cNvSpPr/>
          <p:nvPr/>
        </p:nvSpPr>
        <p:spPr>
          <a:xfrm>
            <a:off x="317500" y="4833938"/>
            <a:ext cx="919163" cy="830262"/>
          </a:xfrm>
          <a:prstGeom prst="rect">
            <a:avLst/>
          </a:prstGeom>
          <a:noFill/>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a:t>
            </a:r>
          </a:p>
        </p:txBody>
      </p:sp>
      <p:sp>
        <p:nvSpPr>
          <p:cNvPr id="59403" name="Rectangle 12"/>
          <p:cNvSpPr>
            <a:spLocks noChangeArrowheads="1"/>
          </p:cNvSpPr>
          <p:nvPr/>
        </p:nvSpPr>
        <p:spPr bwMode="auto">
          <a:xfrm>
            <a:off x="312738" y="5341938"/>
            <a:ext cx="16779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4800" noProof="1">
                <a:solidFill>
                  <a:srgbClr val="00B0F0"/>
                </a:solidFill>
                <a:latin typeface="Abraham Lincoln" pitchFamily="2" charset="0"/>
                <a:ea typeface="Lato Light"/>
                <a:cs typeface="Lato Light"/>
              </a:rPr>
              <a:t>models</a:t>
            </a:r>
          </a:p>
        </p:txBody>
      </p:sp>
      <p:sp>
        <p:nvSpPr>
          <p:cNvPr id="121" name="Rectangle 120"/>
          <p:cNvSpPr/>
          <p:nvPr/>
        </p:nvSpPr>
        <p:spPr>
          <a:xfrm>
            <a:off x="9599613" y="1857375"/>
            <a:ext cx="2346325" cy="646113"/>
          </a:xfrm>
          <a:prstGeom prst="rect">
            <a:avLst/>
          </a:prstGeom>
        </p:spPr>
        <p:txBody>
          <a:bodyPr anchor="ctr"/>
          <a:lstStyle/>
          <a:p>
            <a:pPr defTabSz="914082" eaLnBrk="1" fontAlgn="auto" hangingPunct="1">
              <a:spcAft>
                <a:spcPts val="0"/>
              </a:spcAft>
              <a:defRPr/>
            </a:pPr>
            <a:r>
              <a:rPr lang="en-US" sz="2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arts</a:t>
            </a:r>
          </a:p>
        </p:txBody>
      </p:sp>
      <p:graphicFrame>
        <p:nvGraphicFramePr>
          <p:cNvPr id="59405" name="Chart 133"/>
          <p:cNvGraphicFramePr>
            <a:graphicFrameLocks/>
          </p:cNvGraphicFramePr>
          <p:nvPr/>
        </p:nvGraphicFramePr>
        <p:xfrm>
          <a:off x="5546725" y="3470275"/>
          <a:ext cx="1800225" cy="1855788"/>
        </p:xfrm>
        <a:graphic>
          <a:graphicData uri="http://schemas.openxmlformats.org/presentationml/2006/ole">
            <mc:AlternateContent xmlns:mc="http://schemas.openxmlformats.org/markup-compatibility/2006">
              <mc:Choice xmlns:v="urn:schemas-microsoft-com:vml" Requires="v">
                <p:oleObj spid="_x0000_s59421" name="Chart" r:id="rId3" imgW="1810669" imgH="1859441" progId="Excel.Chart.8">
                  <p:embed/>
                </p:oleObj>
              </mc:Choice>
              <mc:Fallback>
                <p:oleObj name="Chart" r:id="rId3" imgW="1810669" imgH="1859441" progId="Excel.Chart.8">
                  <p:embed/>
                  <p:pic>
                    <p:nvPicPr>
                      <p:cNvPr id="0" name="Chart 133"/>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46725" y="3470275"/>
                        <a:ext cx="1800225" cy="185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9406" name="Chart 138"/>
          <p:cNvGraphicFramePr>
            <a:graphicFrameLocks/>
          </p:cNvGraphicFramePr>
          <p:nvPr/>
        </p:nvGraphicFramePr>
        <p:xfrm>
          <a:off x="7502525" y="3470275"/>
          <a:ext cx="1800225" cy="1855788"/>
        </p:xfrm>
        <a:graphic>
          <a:graphicData uri="http://schemas.openxmlformats.org/presentationml/2006/ole">
            <mc:AlternateContent xmlns:mc="http://schemas.openxmlformats.org/markup-compatibility/2006">
              <mc:Choice xmlns:v="urn:schemas-microsoft-com:vml" Requires="v">
                <p:oleObj spid="_x0000_s59422" name="Chart" r:id="rId5" imgW="1804572" imgH="1859441" progId="Excel.Chart.8">
                  <p:embed/>
                </p:oleObj>
              </mc:Choice>
              <mc:Fallback>
                <p:oleObj name="Chart" r:id="rId5" imgW="1804572" imgH="1859441" progId="Excel.Chart.8">
                  <p:embed/>
                  <p:pic>
                    <p:nvPicPr>
                      <p:cNvPr id="0" name="Chart 138"/>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02525" y="3470275"/>
                        <a:ext cx="1800225" cy="185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9407" name="Chart 139"/>
          <p:cNvGraphicFramePr>
            <a:graphicFrameLocks/>
          </p:cNvGraphicFramePr>
          <p:nvPr/>
        </p:nvGraphicFramePr>
        <p:xfrm>
          <a:off x="9458325" y="3470275"/>
          <a:ext cx="1800225" cy="1855788"/>
        </p:xfrm>
        <a:graphic>
          <a:graphicData uri="http://schemas.openxmlformats.org/presentationml/2006/ole">
            <mc:AlternateContent xmlns:mc="http://schemas.openxmlformats.org/markup-compatibility/2006">
              <mc:Choice xmlns:v="urn:schemas-microsoft-com:vml" Requires="v">
                <p:oleObj spid="_x0000_s59423" name="Chart" r:id="rId7" imgW="1804572" imgH="1859441" progId="Excel.Chart.8">
                  <p:embed/>
                </p:oleObj>
              </mc:Choice>
              <mc:Fallback>
                <p:oleObj name="Chart" r:id="rId7" imgW="1804572" imgH="1859441" progId="Excel.Chart.8">
                  <p:embed/>
                  <p:pic>
                    <p:nvPicPr>
                      <p:cNvPr id="0" name="Chart 139"/>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458325" y="3470275"/>
                        <a:ext cx="1800225" cy="185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3" name="TextBox 142"/>
          <p:cNvSpPr txBox="1"/>
          <p:nvPr/>
        </p:nvSpPr>
        <p:spPr>
          <a:xfrm>
            <a:off x="7937500" y="5249863"/>
            <a:ext cx="960438" cy="323850"/>
          </a:xfrm>
          <a:prstGeom prst="rect">
            <a:avLst/>
          </a:prstGeom>
        </p:spPr>
        <p:txBody>
          <a:bodyPr anchor="ctr"/>
          <a:lstStyle>
            <a:defPPr>
              <a:defRPr lang="en-US"/>
            </a:defPPr>
            <a:lvl1pPr defTabSz="914082">
              <a:spcBef>
                <a:spcPct val="0"/>
              </a:spcBef>
              <a:defRPr sz="4400">
                <a:solidFill>
                  <a:schemeClr val="tx1">
                    <a:lumMod val="65000"/>
                    <a:lumOff val="35000"/>
                  </a:schemeClr>
                </a:solidFill>
                <a:latin typeface="Bebas Neue" panose="020B0606020202050201" pitchFamily="34" charset="0"/>
                <a:ea typeface="Roboto Light" panose="02000000000000000000" pitchFamily="2" charset="0"/>
                <a:cs typeface="Lato Light" panose="020F0402020204030203" pitchFamily="34" charset="0"/>
              </a:defRPr>
            </a:lvl1pPr>
          </a:lstStyle>
          <a:p>
            <a:pPr algn="ctr" eaLnBrk="1" fontAlgn="auto" hangingPunct="1">
              <a:spcAft>
                <a:spcPts val="0"/>
              </a:spcAft>
              <a:defRPr/>
            </a:pPr>
            <a:r>
              <a:rPr lang="id-ID" sz="1800" dirty="0">
                <a:solidFill>
                  <a:schemeClr val="tx1">
                    <a:lumMod val="85000"/>
                    <a:lumOff val="15000"/>
                  </a:schemeClr>
                </a:solidFill>
                <a:latin typeface="Abraham Lincoln" pitchFamily="2" charset="0"/>
              </a:rPr>
              <a:t>Enjoying</a:t>
            </a:r>
          </a:p>
        </p:txBody>
      </p:sp>
      <p:sp>
        <p:nvSpPr>
          <p:cNvPr id="59409" name="TextBox 143"/>
          <p:cNvSpPr txBox="1">
            <a:spLocks noChangeArrowheads="1"/>
          </p:cNvSpPr>
          <p:nvPr/>
        </p:nvSpPr>
        <p:spPr bwMode="auto">
          <a:xfrm>
            <a:off x="9937750" y="5249863"/>
            <a:ext cx="9604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912813">
              <a:defRPr>
                <a:solidFill>
                  <a:schemeClr val="tx1"/>
                </a:solidFill>
                <a:latin typeface="Calibri" pitchFamily="34" charset="0"/>
              </a:defRPr>
            </a:lvl1pPr>
            <a:lvl2pPr marL="742950" indent="-285750" defTabSz="912813">
              <a:defRPr>
                <a:solidFill>
                  <a:schemeClr val="tx1"/>
                </a:solidFill>
                <a:latin typeface="Calibri" pitchFamily="34" charset="0"/>
              </a:defRPr>
            </a:lvl2pPr>
            <a:lvl3pPr marL="1143000" indent="-228600" defTabSz="912813">
              <a:defRPr>
                <a:solidFill>
                  <a:schemeClr val="tx1"/>
                </a:solidFill>
                <a:latin typeface="Calibri" pitchFamily="34" charset="0"/>
              </a:defRPr>
            </a:lvl3pPr>
            <a:lvl4pPr marL="1600200" indent="-228600" defTabSz="912813">
              <a:defRPr>
                <a:solidFill>
                  <a:schemeClr val="tx1"/>
                </a:solidFill>
                <a:latin typeface="Calibri" pitchFamily="34" charset="0"/>
              </a:defRPr>
            </a:lvl4pPr>
            <a:lvl5pPr marL="2057400" indent="-228600" defTabSz="912813">
              <a:defRPr>
                <a:solidFill>
                  <a:schemeClr val="tx1"/>
                </a:solidFill>
                <a:latin typeface="Calibri" pitchFamily="34" charset="0"/>
              </a:defRPr>
            </a:lvl5pPr>
            <a:lvl6pPr marL="2514600" indent="-228600" defTabSz="912813" eaLnBrk="0" fontAlgn="base" hangingPunct="0">
              <a:spcBef>
                <a:spcPct val="0"/>
              </a:spcBef>
              <a:spcAft>
                <a:spcPct val="0"/>
              </a:spcAft>
              <a:defRPr>
                <a:solidFill>
                  <a:schemeClr val="tx1"/>
                </a:solidFill>
                <a:latin typeface="Calibri" pitchFamily="34" charset="0"/>
              </a:defRPr>
            </a:lvl6pPr>
            <a:lvl7pPr marL="2971800" indent="-228600" defTabSz="912813" eaLnBrk="0" fontAlgn="base" hangingPunct="0">
              <a:spcBef>
                <a:spcPct val="0"/>
              </a:spcBef>
              <a:spcAft>
                <a:spcPct val="0"/>
              </a:spcAft>
              <a:defRPr>
                <a:solidFill>
                  <a:schemeClr val="tx1"/>
                </a:solidFill>
                <a:latin typeface="Calibri" pitchFamily="34" charset="0"/>
              </a:defRPr>
            </a:lvl7pPr>
            <a:lvl8pPr marL="3429000" indent="-228600" defTabSz="912813" eaLnBrk="0" fontAlgn="base" hangingPunct="0">
              <a:spcBef>
                <a:spcPct val="0"/>
              </a:spcBef>
              <a:spcAft>
                <a:spcPct val="0"/>
              </a:spcAft>
              <a:defRPr>
                <a:solidFill>
                  <a:schemeClr val="tx1"/>
                </a:solidFill>
                <a:latin typeface="Calibri" pitchFamily="34" charset="0"/>
              </a:defRPr>
            </a:lvl8pPr>
            <a:lvl9pPr marL="3886200" indent="-228600" defTabSz="912813" eaLnBrk="0" fontAlgn="base" hangingPunct="0">
              <a:spcBef>
                <a:spcPct val="0"/>
              </a:spcBef>
              <a:spcAft>
                <a:spcPct val="0"/>
              </a:spcAft>
              <a:defRPr>
                <a:solidFill>
                  <a:schemeClr val="tx1"/>
                </a:solidFill>
                <a:latin typeface="Calibri" pitchFamily="34" charset="0"/>
              </a:defRPr>
            </a:lvl9pPr>
          </a:lstStyle>
          <a:p>
            <a:pPr algn="ctr" eaLnBrk="1" hangingPunct="1"/>
            <a:r>
              <a:rPr lang="en-US" altLang="zh-CN">
                <a:solidFill>
                  <a:srgbClr val="262626"/>
                </a:solidFill>
                <a:latin typeface="Abraham Lincoln" pitchFamily="2" charset="0"/>
                <a:ea typeface="Roboto Light" pitchFamily="2" charset="0"/>
                <a:cs typeface="Lato Light"/>
              </a:rPr>
              <a:t>pro</a:t>
            </a:r>
            <a:endParaRPr lang="id-ID" altLang="zh-CN">
              <a:solidFill>
                <a:srgbClr val="262626"/>
              </a:solidFill>
              <a:latin typeface="Abraham Lincoln" pitchFamily="2" charset="0"/>
              <a:ea typeface="Roboto Light" pitchFamily="2" charset="0"/>
              <a:cs typeface="Lato Light"/>
            </a:endParaRPr>
          </a:p>
        </p:txBody>
      </p:sp>
      <p:sp>
        <p:nvSpPr>
          <p:cNvPr id="59410" name="Freeform 430"/>
          <p:cNvSpPr>
            <a:spLocks noEditPoints="1"/>
          </p:cNvSpPr>
          <p:nvPr/>
        </p:nvSpPr>
        <p:spPr bwMode="auto">
          <a:xfrm>
            <a:off x="8920163" y="1327150"/>
            <a:ext cx="406400" cy="404813"/>
          </a:xfrm>
          <a:custGeom>
            <a:avLst/>
            <a:gdLst>
              <a:gd name="T0" fmla="*/ 2147483647 w 256"/>
              <a:gd name="T1" fmla="*/ 2147483647 h 255"/>
              <a:gd name="T2" fmla="*/ 2147483647 w 256"/>
              <a:gd name="T3" fmla="*/ 0 h 255"/>
              <a:gd name="T4" fmla="*/ 2147483647 w 256"/>
              <a:gd name="T5" fmla="*/ 2147483647 h 255"/>
              <a:gd name="T6" fmla="*/ 2147483647 w 256"/>
              <a:gd name="T7" fmla="*/ 2147483647 h 255"/>
              <a:gd name="T8" fmla="*/ 2147483647 w 256"/>
              <a:gd name="T9" fmla="*/ 2147483647 h 255"/>
              <a:gd name="T10" fmla="*/ 2147483647 w 256"/>
              <a:gd name="T11" fmla="*/ 2147483647 h 255"/>
              <a:gd name="T12" fmla="*/ 0 w 256"/>
              <a:gd name="T13" fmla="*/ 2147483647 h 255"/>
              <a:gd name="T14" fmla="*/ 2147483647 w 256"/>
              <a:gd name="T15" fmla="*/ 2147483647 h 255"/>
              <a:gd name="T16" fmla="*/ 2147483647 w 256"/>
              <a:gd name="T17" fmla="*/ 2147483647 h 255"/>
              <a:gd name="T18" fmla="*/ 2147483647 w 256"/>
              <a:gd name="T19" fmla="*/ 2147483647 h 255"/>
              <a:gd name="T20" fmla="*/ 2147483647 w 256"/>
              <a:gd name="T21" fmla="*/ 2147483647 h 255"/>
              <a:gd name="T22" fmla="*/ 2147483647 w 256"/>
              <a:gd name="T23" fmla="*/ 2147483647 h 255"/>
              <a:gd name="T24" fmla="*/ 2147483647 w 256"/>
              <a:gd name="T25" fmla="*/ 2147483647 h 255"/>
              <a:gd name="T26" fmla="*/ 2147483647 w 256"/>
              <a:gd name="T27" fmla="*/ 2147483647 h 255"/>
              <a:gd name="T28" fmla="*/ 2147483647 w 256"/>
              <a:gd name="T29" fmla="*/ 2147483647 h 255"/>
              <a:gd name="T30" fmla="*/ 2147483647 w 256"/>
              <a:gd name="T31" fmla="*/ 2147483647 h 255"/>
              <a:gd name="T32" fmla="*/ 2147483647 w 256"/>
              <a:gd name="T33" fmla="*/ 2147483647 h 255"/>
              <a:gd name="T34" fmla="*/ 2147483647 w 256"/>
              <a:gd name="T35" fmla="*/ 2147483647 h 255"/>
              <a:gd name="T36" fmla="*/ 2147483647 w 256"/>
              <a:gd name="T37" fmla="*/ 2147483647 h 255"/>
              <a:gd name="T38" fmla="*/ 2147483647 w 256"/>
              <a:gd name="T39" fmla="*/ 2147483647 h 255"/>
              <a:gd name="T40" fmla="*/ 2147483647 w 256"/>
              <a:gd name="T41" fmla="*/ 2147483647 h 255"/>
              <a:gd name="T42" fmla="*/ 2147483647 w 256"/>
              <a:gd name="T43" fmla="*/ 2147483647 h 255"/>
              <a:gd name="T44" fmla="*/ 2147483647 w 256"/>
              <a:gd name="T45" fmla="*/ 2147483647 h 255"/>
              <a:gd name="T46" fmla="*/ 2147483647 w 256"/>
              <a:gd name="T47" fmla="*/ 2147483647 h 255"/>
              <a:gd name="T48" fmla="*/ 2147483647 w 256"/>
              <a:gd name="T49" fmla="*/ 2147483647 h 255"/>
              <a:gd name="T50" fmla="*/ 2147483647 w 256"/>
              <a:gd name="T51" fmla="*/ 2147483647 h 255"/>
              <a:gd name="T52" fmla="*/ 2147483647 w 256"/>
              <a:gd name="T53" fmla="*/ 2147483647 h 255"/>
              <a:gd name="T54" fmla="*/ 2147483647 w 256"/>
              <a:gd name="T55" fmla="*/ 2147483647 h 255"/>
              <a:gd name="T56" fmla="*/ 2147483647 w 256"/>
              <a:gd name="T57" fmla="*/ 2147483647 h 255"/>
              <a:gd name="T58" fmla="*/ 2147483647 w 256"/>
              <a:gd name="T59" fmla="*/ 2147483647 h 255"/>
              <a:gd name="T60" fmla="*/ 2147483647 w 256"/>
              <a:gd name="T61" fmla="*/ 2147483647 h 255"/>
              <a:gd name="T62" fmla="*/ 2147483647 w 256"/>
              <a:gd name="T63" fmla="*/ 2147483647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6"/>
              <a:gd name="T97" fmla="*/ 0 h 255"/>
              <a:gd name="T98" fmla="*/ 256 w 256"/>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6" h="255">
                <a:moveTo>
                  <a:pt x="138" y="98"/>
                </a:moveTo>
                <a:lnTo>
                  <a:pt x="138" y="79"/>
                </a:lnTo>
                <a:lnTo>
                  <a:pt x="187" y="79"/>
                </a:lnTo>
                <a:lnTo>
                  <a:pt x="187" y="0"/>
                </a:lnTo>
                <a:lnTo>
                  <a:pt x="69" y="0"/>
                </a:lnTo>
                <a:lnTo>
                  <a:pt x="69" y="79"/>
                </a:lnTo>
                <a:lnTo>
                  <a:pt x="118" y="79"/>
                </a:lnTo>
                <a:lnTo>
                  <a:pt x="118" y="98"/>
                </a:lnTo>
                <a:lnTo>
                  <a:pt x="49" y="98"/>
                </a:lnTo>
                <a:lnTo>
                  <a:pt x="49" y="88"/>
                </a:lnTo>
                <a:lnTo>
                  <a:pt x="20" y="88"/>
                </a:lnTo>
                <a:lnTo>
                  <a:pt x="20" y="98"/>
                </a:lnTo>
                <a:lnTo>
                  <a:pt x="0" y="98"/>
                </a:lnTo>
                <a:lnTo>
                  <a:pt x="0" y="255"/>
                </a:lnTo>
                <a:lnTo>
                  <a:pt x="256" y="255"/>
                </a:lnTo>
                <a:lnTo>
                  <a:pt x="256" y="98"/>
                </a:lnTo>
                <a:lnTo>
                  <a:pt x="138" y="98"/>
                </a:lnTo>
                <a:close/>
                <a:moveTo>
                  <a:pt x="79" y="68"/>
                </a:moveTo>
                <a:lnTo>
                  <a:pt x="79" y="10"/>
                </a:lnTo>
                <a:lnTo>
                  <a:pt x="177" y="10"/>
                </a:lnTo>
                <a:lnTo>
                  <a:pt x="177" y="68"/>
                </a:lnTo>
                <a:lnTo>
                  <a:pt x="79" y="68"/>
                </a:lnTo>
                <a:close/>
                <a:moveTo>
                  <a:pt x="127" y="226"/>
                </a:moveTo>
                <a:lnTo>
                  <a:pt x="127" y="226"/>
                </a:lnTo>
                <a:lnTo>
                  <a:pt x="118" y="226"/>
                </a:lnTo>
                <a:lnTo>
                  <a:pt x="109" y="222"/>
                </a:lnTo>
                <a:lnTo>
                  <a:pt x="100" y="218"/>
                </a:lnTo>
                <a:lnTo>
                  <a:pt x="93" y="212"/>
                </a:lnTo>
                <a:lnTo>
                  <a:pt x="87" y="205"/>
                </a:lnTo>
                <a:lnTo>
                  <a:pt x="83" y="196"/>
                </a:lnTo>
                <a:lnTo>
                  <a:pt x="79" y="187"/>
                </a:lnTo>
                <a:lnTo>
                  <a:pt x="79" y="177"/>
                </a:lnTo>
                <a:lnTo>
                  <a:pt x="79" y="167"/>
                </a:lnTo>
                <a:lnTo>
                  <a:pt x="83" y="158"/>
                </a:lnTo>
                <a:lnTo>
                  <a:pt x="87" y="150"/>
                </a:lnTo>
                <a:lnTo>
                  <a:pt x="93" y="142"/>
                </a:lnTo>
                <a:lnTo>
                  <a:pt x="100" y="136"/>
                </a:lnTo>
                <a:lnTo>
                  <a:pt x="109" y="132"/>
                </a:lnTo>
                <a:lnTo>
                  <a:pt x="118" y="129"/>
                </a:lnTo>
                <a:lnTo>
                  <a:pt x="127" y="128"/>
                </a:lnTo>
                <a:lnTo>
                  <a:pt x="138" y="129"/>
                </a:lnTo>
                <a:lnTo>
                  <a:pt x="147" y="132"/>
                </a:lnTo>
                <a:lnTo>
                  <a:pt x="155" y="136"/>
                </a:lnTo>
                <a:lnTo>
                  <a:pt x="163" y="142"/>
                </a:lnTo>
                <a:lnTo>
                  <a:pt x="169" y="150"/>
                </a:lnTo>
                <a:lnTo>
                  <a:pt x="173" y="158"/>
                </a:lnTo>
                <a:lnTo>
                  <a:pt x="176" y="167"/>
                </a:lnTo>
                <a:lnTo>
                  <a:pt x="177" y="177"/>
                </a:lnTo>
                <a:lnTo>
                  <a:pt x="176" y="187"/>
                </a:lnTo>
                <a:lnTo>
                  <a:pt x="173" y="196"/>
                </a:lnTo>
                <a:lnTo>
                  <a:pt x="169" y="205"/>
                </a:lnTo>
                <a:lnTo>
                  <a:pt x="163" y="212"/>
                </a:lnTo>
                <a:lnTo>
                  <a:pt x="155" y="218"/>
                </a:lnTo>
                <a:lnTo>
                  <a:pt x="147" y="222"/>
                </a:lnTo>
                <a:lnTo>
                  <a:pt x="138" y="226"/>
                </a:lnTo>
                <a:lnTo>
                  <a:pt x="127" y="226"/>
                </a:lnTo>
                <a:close/>
                <a:moveTo>
                  <a:pt x="236" y="128"/>
                </a:moveTo>
                <a:lnTo>
                  <a:pt x="207" y="128"/>
                </a:lnTo>
                <a:lnTo>
                  <a:pt x="207" y="118"/>
                </a:lnTo>
                <a:lnTo>
                  <a:pt x="236" y="118"/>
                </a:lnTo>
                <a:lnTo>
                  <a:pt x="236" y="128"/>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4" name="Group 18"/>
          <p:cNvGrpSpPr/>
          <p:nvPr/>
        </p:nvGrpSpPr>
        <p:grpSpPr>
          <a:xfrm>
            <a:off x="8913283" y="1890918"/>
            <a:ext cx="450851" cy="412750"/>
            <a:chOff x="8913283" y="1890918"/>
            <a:chExt cx="450851" cy="412750"/>
          </a:xfrm>
          <a:solidFill>
            <a:srgbClr val="0070C0"/>
          </a:solidFill>
        </p:grpSpPr>
        <p:sp>
          <p:nvSpPr>
            <p:cNvPr id="147" name="Freeform 526"/>
            <p:cNvSpPr>
              <a:spLocks/>
            </p:cNvSpPr>
            <p:nvPr/>
          </p:nvSpPr>
          <p:spPr bwMode="auto">
            <a:xfrm>
              <a:off x="8913283" y="2283030"/>
              <a:ext cx="430213" cy="20638"/>
            </a:xfrm>
            <a:custGeom>
              <a:avLst/>
              <a:gdLst>
                <a:gd name="T0" fmla="*/ 1086 w 1086"/>
                <a:gd name="T1" fmla="*/ 26 h 54"/>
                <a:gd name="T2" fmla="*/ 1084 w 1086"/>
                <a:gd name="T3" fmla="*/ 32 h 54"/>
                <a:gd name="T4" fmla="*/ 1083 w 1086"/>
                <a:gd name="T5" fmla="*/ 37 h 54"/>
                <a:gd name="T6" fmla="*/ 1081 w 1086"/>
                <a:gd name="T7" fmla="*/ 41 h 54"/>
                <a:gd name="T8" fmla="*/ 1078 w 1086"/>
                <a:gd name="T9" fmla="*/ 46 h 54"/>
                <a:gd name="T10" fmla="*/ 1073 w 1086"/>
                <a:gd name="T11" fmla="*/ 49 h 54"/>
                <a:gd name="T12" fmla="*/ 1068 w 1086"/>
                <a:gd name="T13" fmla="*/ 51 h 54"/>
                <a:gd name="T14" fmla="*/ 1064 w 1086"/>
                <a:gd name="T15" fmla="*/ 53 h 54"/>
                <a:gd name="T16" fmla="*/ 1058 w 1086"/>
                <a:gd name="T17" fmla="*/ 54 h 54"/>
                <a:gd name="T18" fmla="*/ 28 w 1086"/>
                <a:gd name="T19" fmla="*/ 54 h 54"/>
                <a:gd name="T20" fmla="*/ 22 w 1086"/>
                <a:gd name="T21" fmla="*/ 53 h 54"/>
                <a:gd name="T22" fmla="*/ 17 w 1086"/>
                <a:gd name="T23" fmla="*/ 51 h 54"/>
                <a:gd name="T24" fmla="*/ 13 w 1086"/>
                <a:gd name="T25" fmla="*/ 49 h 54"/>
                <a:gd name="T26" fmla="*/ 8 w 1086"/>
                <a:gd name="T27" fmla="*/ 46 h 54"/>
                <a:gd name="T28" fmla="*/ 5 w 1086"/>
                <a:gd name="T29" fmla="*/ 41 h 54"/>
                <a:gd name="T30" fmla="*/ 3 w 1086"/>
                <a:gd name="T31" fmla="*/ 37 h 54"/>
                <a:gd name="T32" fmla="*/ 1 w 1086"/>
                <a:gd name="T33" fmla="*/ 32 h 54"/>
                <a:gd name="T34" fmla="*/ 0 w 1086"/>
                <a:gd name="T35" fmla="*/ 26 h 54"/>
                <a:gd name="T36" fmla="*/ 1 w 1086"/>
                <a:gd name="T37" fmla="*/ 21 h 54"/>
                <a:gd name="T38" fmla="*/ 3 w 1086"/>
                <a:gd name="T39" fmla="*/ 16 h 54"/>
                <a:gd name="T40" fmla="*/ 5 w 1086"/>
                <a:gd name="T41" fmla="*/ 12 h 54"/>
                <a:gd name="T42" fmla="*/ 8 w 1086"/>
                <a:gd name="T43" fmla="*/ 8 h 54"/>
                <a:gd name="T44" fmla="*/ 13 w 1086"/>
                <a:gd name="T45" fmla="*/ 5 h 54"/>
                <a:gd name="T46" fmla="*/ 17 w 1086"/>
                <a:gd name="T47" fmla="*/ 1 h 54"/>
                <a:gd name="T48" fmla="*/ 22 w 1086"/>
                <a:gd name="T49" fmla="*/ 0 h 54"/>
                <a:gd name="T50" fmla="*/ 28 w 1086"/>
                <a:gd name="T51" fmla="*/ 0 h 54"/>
                <a:gd name="T52" fmla="*/ 1058 w 1086"/>
                <a:gd name="T53" fmla="*/ 0 h 54"/>
                <a:gd name="T54" fmla="*/ 1064 w 1086"/>
                <a:gd name="T55" fmla="*/ 0 h 54"/>
                <a:gd name="T56" fmla="*/ 1068 w 1086"/>
                <a:gd name="T57" fmla="*/ 1 h 54"/>
                <a:gd name="T58" fmla="*/ 1073 w 1086"/>
                <a:gd name="T59" fmla="*/ 5 h 54"/>
                <a:gd name="T60" fmla="*/ 1078 w 1086"/>
                <a:gd name="T61" fmla="*/ 8 h 54"/>
                <a:gd name="T62" fmla="*/ 1081 w 1086"/>
                <a:gd name="T63" fmla="*/ 12 h 54"/>
                <a:gd name="T64" fmla="*/ 1083 w 1086"/>
                <a:gd name="T65" fmla="*/ 16 h 54"/>
                <a:gd name="T66" fmla="*/ 1084 w 1086"/>
                <a:gd name="T67" fmla="*/ 21 h 54"/>
                <a:gd name="T68" fmla="*/ 1086 w 1086"/>
                <a:gd name="T6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6" h="54">
                  <a:moveTo>
                    <a:pt x="1086" y="26"/>
                  </a:moveTo>
                  <a:lnTo>
                    <a:pt x="1084" y="32"/>
                  </a:lnTo>
                  <a:lnTo>
                    <a:pt x="1083" y="37"/>
                  </a:lnTo>
                  <a:lnTo>
                    <a:pt x="1081" y="41"/>
                  </a:lnTo>
                  <a:lnTo>
                    <a:pt x="1078" y="46"/>
                  </a:lnTo>
                  <a:lnTo>
                    <a:pt x="1073" y="49"/>
                  </a:lnTo>
                  <a:lnTo>
                    <a:pt x="1068" y="51"/>
                  </a:lnTo>
                  <a:lnTo>
                    <a:pt x="1064" y="53"/>
                  </a:lnTo>
                  <a:lnTo>
                    <a:pt x="1058" y="54"/>
                  </a:lnTo>
                  <a:lnTo>
                    <a:pt x="28" y="54"/>
                  </a:lnTo>
                  <a:lnTo>
                    <a:pt x="22" y="53"/>
                  </a:lnTo>
                  <a:lnTo>
                    <a:pt x="17" y="51"/>
                  </a:lnTo>
                  <a:lnTo>
                    <a:pt x="13" y="49"/>
                  </a:lnTo>
                  <a:lnTo>
                    <a:pt x="8" y="46"/>
                  </a:lnTo>
                  <a:lnTo>
                    <a:pt x="5" y="41"/>
                  </a:lnTo>
                  <a:lnTo>
                    <a:pt x="3" y="37"/>
                  </a:lnTo>
                  <a:lnTo>
                    <a:pt x="1" y="32"/>
                  </a:lnTo>
                  <a:lnTo>
                    <a:pt x="0" y="26"/>
                  </a:lnTo>
                  <a:lnTo>
                    <a:pt x="1" y="21"/>
                  </a:lnTo>
                  <a:lnTo>
                    <a:pt x="3" y="16"/>
                  </a:lnTo>
                  <a:lnTo>
                    <a:pt x="5" y="12"/>
                  </a:lnTo>
                  <a:lnTo>
                    <a:pt x="8" y="8"/>
                  </a:lnTo>
                  <a:lnTo>
                    <a:pt x="13" y="5"/>
                  </a:lnTo>
                  <a:lnTo>
                    <a:pt x="17" y="1"/>
                  </a:lnTo>
                  <a:lnTo>
                    <a:pt x="22" y="0"/>
                  </a:lnTo>
                  <a:lnTo>
                    <a:pt x="28" y="0"/>
                  </a:lnTo>
                  <a:lnTo>
                    <a:pt x="1058" y="0"/>
                  </a:lnTo>
                  <a:lnTo>
                    <a:pt x="1064" y="0"/>
                  </a:lnTo>
                  <a:lnTo>
                    <a:pt x="1068" y="1"/>
                  </a:lnTo>
                  <a:lnTo>
                    <a:pt x="1073" y="5"/>
                  </a:lnTo>
                  <a:lnTo>
                    <a:pt x="1078" y="8"/>
                  </a:lnTo>
                  <a:lnTo>
                    <a:pt x="1081" y="12"/>
                  </a:lnTo>
                  <a:lnTo>
                    <a:pt x="1083" y="16"/>
                  </a:lnTo>
                  <a:lnTo>
                    <a:pt x="1084" y="21"/>
                  </a:lnTo>
                  <a:lnTo>
                    <a:pt x="1086" y="2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8" name="Freeform 527"/>
            <p:cNvSpPr>
              <a:spLocks/>
            </p:cNvSpPr>
            <p:nvPr/>
          </p:nvSpPr>
          <p:spPr bwMode="auto">
            <a:xfrm>
              <a:off x="9324446" y="2073480"/>
              <a:ext cx="39688" cy="158750"/>
            </a:xfrm>
            <a:custGeom>
              <a:avLst/>
              <a:gdLst>
                <a:gd name="T0" fmla="*/ 0 w 101"/>
                <a:gd name="T1" fmla="*/ 324 h 401"/>
                <a:gd name="T2" fmla="*/ 101 w 101"/>
                <a:gd name="T3" fmla="*/ 401 h 401"/>
                <a:gd name="T4" fmla="*/ 101 w 101"/>
                <a:gd name="T5" fmla="*/ 0 h 401"/>
                <a:gd name="T6" fmla="*/ 0 w 101"/>
                <a:gd name="T7" fmla="*/ 78 h 401"/>
                <a:gd name="T8" fmla="*/ 0 w 101"/>
                <a:gd name="T9" fmla="*/ 324 h 401"/>
              </a:gdLst>
              <a:ahLst/>
              <a:cxnLst>
                <a:cxn ang="0">
                  <a:pos x="T0" y="T1"/>
                </a:cxn>
                <a:cxn ang="0">
                  <a:pos x="T2" y="T3"/>
                </a:cxn>
                <a:cxn ang="0">
                  <a:pos x="T4" y="T5"/>
                </a:cxn>
                <a:cxn ang="0">
                  <a:pos x="T6" y="T7"/>
                </a:cxn>
                <a:cxn ang="0">
                  <a:pos x="T8" y="T9"/>
                </a:cxn>
              </a:cxnLst>
              <a:rect l="0" t="0" r="r" b="b"/>
              <a:pathLst>
                <a:path w="101" h="401">
                  <a:moveTo>
                    <a:pt x="0" y="324"/>
                  </a:moveTo>
                  <a:lnTo>
                    <a:pt x="101" y="401"/>
                  </a:lnTo>
                  <a:lnTo>
                    <a:pt x="101" y="0"/>
                  </a:lnTo>
                  <a:lnTo>
                    <a:pt x="0" y="78"/>
                  </a:lnTo>
                  <a:lnTo>
                    <a:pt x="0" y="32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9" name="Freeform 528"/>
            <p:cNvSpPr>
              <a:spLocks noEditPoints="1"/>
            </p:cNvSpPr>
            <p:nvPr/>
          </p:nvSpPr>
          <p:spPr bwMode="auto">
            <a:xfrm>
              <a:off x="8925983" y="1890918"/>
              <a:ext cx="417513" cy="385763"/>
            </a:xfrm>
            <a:custGeom>
              <a:avLst/>
              <a:gdLst>
                <a:gd name="T0" fmla="*/ 445 w 1050"/>
                <a:gd name="T1" fmla="*/ 457 h 971"/>
                <a:gd name="T2" fmla="*/ 278 w 1050"/>
                <a:gd name="T3" fmla="*/ 529 h 971"/>
                <a:gd name="T4" fmla="*/ 114 w 1050"/>
                <a:gd name="T5" fmla="*/ 461 h 971"/>
                <a:gd name="T6" fmla="*/ 30 w 1050"/>
                <a:gd name="T7" fmla="*/ 350 h 971"/>
                <a:gd name="T8" fmla="*/ 3 w 1050"/>
                <a:gd name="T9" fmla="*/ 903 h 971"/>
                <a:gd name="T10" fmla="*/ 46 w 1050"/>
                <a:gd name="T11" fmla="*/ 961 h 971"/>
                <a:gd name="T12" fmla="*/ 924 w 1050"/>
                <a:gd name="T13" fmla="*/ 968 h 971"/>
                <a:gd name="T14" fmla="*/ 978 w 1050"/>
                <a:gd name="T15" fmla="*/ 919 h 971"/>
                <a:gd name="T16" fmla="*/ 944 w 1050"/>
                <a:gd name="T17" fmla="*/ 480 h 971"/>
                <a:gd name="T18" fmla="*/ 835 w 1050"/>
                <a:gd name="T19" fmla="*/ 523 h 971"/>
                <a:gd name="T20" fmla="*/ 666 w 1050"/>
                <a:gd name="T21" fmla="*/ 494 h 971"/>
                <a:gd name="T22" fmla="*/ 542 w 1050"/>
                <a:gd name="T23" fmla="*/ 350 h 971"/>
                <a:gd name="T24" fmla="*/ 1026 w 1050"/>
                <a:gd name="T25" fmla="*/ 365 h 971"/>
                <a:gd name="T26" fmla="*/ 1050 w 1050"/>
                <a:gd name="T27" fmla="*/ 257 h 971"/>
                <a:gd name="T28" fmla="*/ 1026 w 1050"/>
                <a:gd name="T29" fmla="*/ 149 h 971"/>
                <a:gd name="T30" fmla="*/ 956 w 1050"/>
                <a:gd name="T31" fmla="*/ 58 h 971"/>
                <a:gd name="T32" fmla="*/ 855 w 1050"/>
                <a:gd name="T33" fmla="*/ 8 h 971"/>
                <a:gd name="T34" fmla="*/ 745 w 1050"/>
                <a:gd name="T35" fmla="*/ 5 h 971"/>
                <a:gd name="T36" fmla="*/ 642 w 1050"/>
                <a:gd name="T37" fmla="*/ 50 h 971"/>
                <a:gd name="T38" fmla="*/ 567 w 1050"/>
                <a:gd name="T39" fmla="*/ 138 h 971"/>
                <a:gd name="T40" fmla="*/ 537 w 1050"/>
                <a:gd name="T41" fmla="*/ 245 h 971"/>
                <a:gd name="T42" fmla="*/ 555 w 1050"/>
                <a:gd name="T43" fmla="*/ 354 h 971"/>
                <a:gd name="T44" fmla="*/ 622 w 1050"/>
                <a:gd name="T45" fmla="*/ 448 h 971"/>
                <a:gd name="T46" fmla="*/ 721 w 1050"/>
                <a:gd name="T47" fmla="*/ 503 h 971"/>
                <a:gd name="T48" fmla="*/ 830 w 1050"/>
                <a:gd name="T49" fmla="*/ 511 h 971"/>
                <a:gd name="T50" fmla="*/ 935 w 1050"/>
                <a:gd name="T51" fmla="*/ 471 h 971"/>
                <a:gd name="T52" fmla="*/ 825 w 1050"/>
                <a:gd name="T53" fmla="*/ 458 h 971"/>
                <a:gd name="T54" fmla="*/ 756 w 1050"/>
                <a:gd name="T55" fmla="*/ 455 h 971"/>
                <a:gd name="T56" fmla="*/ 714 w 1050"/>
                <a:gd name="T57" fmla="*/ 399 h 971"/>
                <a:gd name="T58" fmla="*/ 731 w 1050"/>
                <a:gd name="T59" fmla="*/ 333 h 971"/>
                <a:gd name="T60" fmla="*/ 794 w 1050"/>
                <a:gd name="T61" fmla="*/ 303 h 971"/>
                <a:gd name="T62" fmla="*/ 856 w 1050"/>
                <a:gd name="T63" fmla="*/ 333 h 971"/>
                <a:gd name="T64" fmla="*/ 874 w 1050"/>
                <a:gd name="T65" fmla="*/ 399 h 971"/>
                <a:gd name="T66" fmla="*/ 783 w 1050"/>
                <a:gd name="T67" fmla="*/ 232 h 971"/>
                <a:gd name="T68" fmla="*/ 820 w 1050"/>
                <a:gd name="T69" fmla="*/ 252 h 971"/>
                <a:gd name="T70" fmla="*/ 794 w 1050"/>
                <a:gd name="T71" fmla="*/ 284 h 971"/>
                <a:gd name="T72" fmla="*/ 768 w 1050"/>
                <a:gd name="T73" fmla="*/ 252 h 971"/>
                <a:gd name="T74" fmla="*/ 998 w 1050"/>
                <a:gd name="T75" fmla="*/ 234 h 971"/>
                <a:gd name="T76" fmla="*/ 988 w 1050"/>
                <a:gd name="T77" fmla="*/ 301 h 971"/>
                <a:gd name="T78" fmla="*/ 928 w 1050"/>
                <a:gd name="T79" fmla="*/ 338 h 971"/>
                <a:gd name="T80" fmla="*/ 863 w 1050"/>
                <a:gd name="T81" fmla="*/ 314 h 971"/>
                <a:gd name="T82" fmla="*/ 840 w 1050"/>
                <a:gd name="T83" fmla="*/ 250 h 971"/>
                <a:gd name="T84" fmla="*/ 876 w 1050"/>
                <a:gd name="T85" fmla="*/ 189 h 971"/>
                <a:gd name="T86" fmla="*/ 943 w 1050"/>
                <a:gd name="T87" fmla="*/ 179 h 971"/>
                <a:gd name="T88" fmla="*/ 756 w 1050"/>
                <a:gd name="T89" fmla="*/ 58 h 971"/>
                <a:gd name="T90" fmla="*/ 825 w 1050"/>
                <a:gd name="T91" fmla="*/ 55 h 971"/>
                <a:gd name="T92" fmla="*/ 871 w 1050"/>
                <a:gd name="T93" fmla="*/ 107 h 971"/>
                <a:gd name="T94" fmla="*/ 861 w 1050"/>
                <a:gd name="T95" fmla="*/ 175 h 971"/>
                <a:gd name="T96" fmla="*/ 802 w 1050"/>
                <a:gd name="T97" fmla="*/ 211 h 971"/>
                <a:gd name="T98" fmla="*/ 737 w 1050"/>
                <a:gd name="T99" fmla="*/ 187 h 971"/>
                <a:gd name="T100" fmla="*/ 713 w 1050"/>
                <a:gd name="T101" fmla="*/ 122 h 971"/>
                <a:gd name="T102" fmla="*/ 616 w 1050"/>
                <a:gd name="T103" fmla="*/ 194 h 971"/>
                <a:gd name="T104" fmla="*/ 682 w 1050"/>
                <a:gd name="T105" fmla="*/ 178 h 971"/>
                <a:gd name="T106" fmla="*/ 738 w 1050"/>
                <a:gd name="T107" fmla="*/ 219 h 971"/>
                <a:gd name="T108" fmla="*/ 741 w 1050"/>
                <a:gd name="T109" fmla="*/ 287 h 971"/>
                <a:gd name="T110" fmla="*/ 690 w 1050"/>
                <a:gd name="T111" fmla="*/ 334 h 971"/>
                <a:gd name="T112" fmla="*/ 623 w 1050"/>
                <a:gd name="T113" fmla="*/ 324 h 971"/>
                <a:gd name="T114" fmla="*/ 586 w 1050"/>
                <a:gd name="T115" fmla="*/ 265 h 971"/>
                <a:gd name="T116" fmla="*/ 610 w 1050"/>
                <a:gd name="T117" fmla="*/ 20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50" h="971">
                  <a:moveTo>
                    <a:pt x="535" y="330"/>
                  </a:moveTo>
                  <a:lnTo>
                    <a:pt x="506" y="330"/>
                  </a:lnTo>
                  <a:lnTo>
                    <a:pt x="503" y="350"/>
                  </a:lnTo>
                  <a:lnTo>
                    <a:pt x="497" y="371"/>
                  </a:lnTo>
                  <a:lnTo>
                    <a:pt x="490" y="390"/>
                  </a:lnTo>
                  <a:lnTo>
                    <a:pt x="481" y="408"/>
                  </a:lnTo>
                  <a:lnTo>
                    <a:pt x="470" y="425"/>
                  </a:lnTo>
                  <a:lnTo>
                    <a:pt x="459" y="442"/>
                  </a:lnTo>
                  <a:lnTo>
                    <a:pt x="445" y="457"/>
                  </a:lnTo>
                  <a:lnTo>
                    <a:pt x="431" y="471"/>
                  </a:lnTo>
                  <a:lnTo>
                    <a:pt x="415" y="485"/>
                  </a:lnTo>
                  <a:lnTo>
                    <a:pt x="398" y="495"/>
                  </a:lnTo>
                  <a:lnTo>
                    <a:pt x="380" y="505"/>
                  </a:lnTo>
                  <a:lnTo>
                    <a:pt x="362" y="513"/>
                  </a:lnTo>
                  <a:lnTo>
                    <a:pt x="341" y="520"/>
                  </a:lnTo>
                  <a:lnTo>
                    <a:pt x="322" y="524"/>
                  </a:lnTo>
                  <a:lnTo>
                    <a:pt x="300" y="528"/>
                  </a:lnTo>
                  <a:lnTo>
                    <a:pt x="278" y="529"/>
                  </a:lnTo>
                  <a:lnTo>
                    <a:pt x="257" y="528"/>
                  </a:lnTo>
                  <a:lnTo>
                    <a:pt x="236" y="526"/>
                  </a:lnTo>
                  <a:lnTo>
                    <a:pt x="217" y="520"/>
                  </a:lnTo>
                  <a:lnTo>
                    <a:pt x="198" y="514"/>
                  </a:lnTo>
                  <a:lnTo>
                    <a:pt x="179" y="506"/>
                  </a:lnTo>
                  <a:lnTo>
                    <a:pt x="161" y="497"/>
                  </a:lnTo>
                  <a:lnTo>
                    <a:pt x="145" y="486"/>
                  </a:lnTo>
                  <a:lnTo>
                    <a:pt x="129" y="473"/>
                  </a:lnTo>
                  <a:lnTo>
                    <a:pt x="114" y="461"/>
                  </a:lnTo>
                  <a:lnTo>
                    <a:pt x="101" y="446"/>
                  </a:lnTo>
                  <a:lnTo>
                    <a:pt x="89" y="430"/>
                  </a:lnTo>
                  <a:lnTo>
                    <a:pt x="78" y="413"/>
                  </a:lnTo>
                  <a:lnTo>
                    <a:pt x="69" y="395"/>
                  </a:lnTo>
                  <a:lnTo>
                    <a:pt x="62" y="376"/>
                  </a:lnTo>
                  <a:lnTo>
                    <a:pt x="55" y="357"/>
                  </a:lnTo>
                  <a:lnTo>
                    <a:pt x="50" y="338"/>
                  </a:lnTo>
                  <a:lnTo>
                    <a:pt x="40" y="343"/>
                  </a:lnTo>
                  <a:lnTo>
                    <a:pt x="30" y="350"/>
                  </a:lnTo>
                  <a:lnTo>
                    <a:pt x="22" y="358"/>
                  </a:lnTo>
                  <a:lnTo>
                    <a:pt x="14" y="368"/>
                  </a:lnTo>
                  <a:lnTo>
                    <a:pt x="8" y="379"/>
                  </a:lnTo>
                  <a:lnTo>
                    <a:pt x="4" y="390"/>
                  </a:lnTo>
                  <a:lnTo>
                    <a:pt x="1" y="403"/>
                  </a:lnTo>
                  <a:lnTo>
                    <a:pt x="0" y="415"/>
                  </a:lnTo>
                  <a:lnTo>
                    <a:pt x="0" y="886"/>
                  </a:lnTo>
                  <a:lnTo>
                    <a:pt x="0" y="895"/>
                  </a:lnTo>
                  <a:lnTo>
                    <a:pt x="3" y="903"/>
                  </a:lnTo>
                  <a:lnTo>
                    <a:pt x="4" y="911"/>
                  </a:lnTo>
                  <a:lnTo>
                    <a:pt x="7" y="919"/>
                  </a:lnTo>
                  <a:lnTo>
                    <a:pt x="11" y="927"/>
                  </a:lnTo>
                  <a:lnTo>
                    <a:pt x="15" y="934"/>
                  </a:lnTo>
                  <a:lnTo>
                    <a:pt x="20" y="941"/>
                  </a:lnTo>
                  <a:lnTo>
                    <a:pt x="25" y="946"/>
                  </a:lnTo>
                  <a:lnTo>
                    <a:pt x="32" y="952"/>
                  </a:lnTo>
                  <a:lnTo>
                    <a:pt x="38" y="958"/>
                  </a:lnTo>
                  <a:lnTo>
                    <a:pt x="46" y="961"/>
                  </a:lnTo>
                  <a:lnTo>
                    <a:pt x="53" y="966"/>
                  </a:lnTo>
                  <a:lnTo>
                    <a:pt x="61" y="968"/>
                  </a:lnTo>
                  <a:lnTo>
                    <a:pt x="69" y="970"/>
                  </a:lnTo>
                  <a:lnTo>
                    <a:pt x="78" y="971"/>
                  </a:lnTo>
                  <a:lnTo>
                    <a:pt x="87" y="971"/>
                  </a:lnTo>
                  <a:lnTo>
                    <a:pt x="899" y="971"/>
                  </a:lnTo>
                  <a:lnTo>
                    <a:pt x="908" y="971"/>
                  </a:lnTo>
                  <a:lnTo>
                    <a:pt x="916" y="970"/>
                  </a:lnTo>
                  <a:lnTo>
                    <a:pt x="924" y="968"/>
                  </a:lnTo>
                  <a:lnTo>
                    <a:pt x="932" y="966"/>
                  </a:lnTo>
                  <a:lnTo>
                    <a:pt x="940" y="961"/>
                  </a:lnTo>
                  <a:lnTo>
                    <a:pt x="946" y="958"/>
                  </a:lnTo>
                  <a:lnTo>
                    <a:pt x="953" y="952"/>
                  </a:lnTo>
                  <a:lnTo>
                    <a:pt x="959" y="946"/>
                  </a:lnTo>
                  <a:lnTo>
                    <a:pt x="965" y="941"/>
                  </a:lnTo>
                  <a:lnTo>
                    <a:pt x="970" y="934"/>
                  </a:lnTo>
                  <a:lnTo>
                    <a:pt x="974" y="927"/>
                  </a:lnTo>
                  <a:lnTo>
                    <a:pt x="978" y="919"/>
                  </a:lnTo>
                  <a:lnTo>
                    <a:pt x="981" y="911"/>
                  </a:lnTo>
                  <a:lnTo>
                    <a:pt x="983" y="903"/>
                  </a:lnTo>
                  <a:lnTo>
                    <a:pt x="984" y="895"/>
                  </a:lnTo>
                  <a:lnTo>
                    <a:pt x="984" y="886"/>
                  </a:lnTo>
                  <a:lnTo>
                    <a:pt x="984" y="447"/>
                  </a:lnTo>
                  <a:lnTo>
                    <a:pt x="975" y="456"/>
                  </a:lnTo>
                  <a:lnTo>
                    <a:pt x="966" y="464"/>
                  </a:lnTo>
                  <a:lnTo>
                    <a:pt x="956" y="472"/>
                  </a:lnTo>
                  <a:lnTo>
                    <a:pt x="944" y="480"/>
                  </a:lnTo>
                  <a:lnTo>
                    <a:pt x="934" y="487"/>
                  </a:lnTo>
                  <a:lnTo>
                    <a:pt x="923" y="494"/>
                  </a:lnTo>
                  <a:lnTo>
                    <a:pt x="911" y="499"/>
                  </a:lnTo>
                  <a:lnTo>
                    <a:pt x="899" y="505"/>
                  </a:lnTo>
                  <a:lnTo>
                    <a:pt x="886" y="510"/>
                  </a:lnTo>
                  <a:lnTo>
                    <a:pt x="874" y="514"/>
                  </a:lnTo>
                  <a:lnTo>
                    <a:pt x="861" y="518"/>
                  </a:lnTo>
                  <a:lnTo>
                    <a:pt x="848" y="521"/>
                  </a:lnTo>
                  <a:lnTo>
                    <a:pt x="835" y="523"/>
                  </a:lnTo>
                  <a:lnTo>
                    <a:pt x="821" y="524"/>
                  </a:lnTo>
                  <a:lnTo>
                    <a:pt x="807" y="526"/>
                  </a:lnTo>
                  <a:lnTo>
                    <a:pt x="794" y="527"/>
                  </a:lnTo>
                  <a:lnTo>
                    <a:pt x="771" y="526"/>
                  </a:lnTo>
                  <a:lnTo>
                    <a:pt x="748" y="522"/>
                  </a:lnTo>
                  <a:lnTo>
                    <a:pt x="726" y="518"/>
                  </a:lnTo>
                  <a:lnTo>
                    <a:pt x="706" y="512"/>
                  </a:lnTo>
                  <a:lnTo>
                    <a:pt x="685" y="503"/>
                  </a:lnTo>
                  <a:lnTo>
                    <a:pt x="666" y="494"/>
                  </a:lnTo>
                  <a:lnTo>
                    <a:pt x="647" y="482"/>
                  </a:lnTo>
                  <a:lnTo>
                    <a:pt x="630" y="470"/>
                  </a:lnTo>
                  <a:lnTo>
                    <a:pt x="614" y="456"/>
                  </a:lnTo>
                  <a:lnTo>
                    <a:pt x="598" y="441"/>
                  </a:lnTo>
                  <a:lnTo>
                    <a:pt x="584" y="425"/>
                  </a:lnTo>
                  <a:lnTo>
                    <a:pt x="571" y="408"/>
                  </a:lnTo>
                  <a:lnTo>
                    <a:pt x="560" y="390"/>
                  </a:lnTo>
                  <a:lnTo>
                    <a:pt x="550" y="371"/>
                  </a:lnTo>
                  <a:lnTo>
                    <a:pt x="542" y="350"/>
                  </a:lnTo>
                  <a:lnTo>
                    <a:pt x="535" y="330"/>
                  </a:lnTo>
                  <a:close/>
                  <a:moveTo>
                    <a:pt x="975" y="439"/>
                  </a:moveTo>
                  <a:lnTo>
                    <a:pt x="984" y="429"/>
                  </a:lnTo>
                  <a:lnTo>
                    <a:pt x="993" y="418"/>
                  </a:lnTo>
                  <a:lnTo>
                    <a:pt x="1001" y="408"/>
                  </a:lnTo>
                  <a:lnTo>
                    <a:pt x="1008" y="398"/>
                  </a:lnTo>
                  <a:lnTo>
                    <a:pt x="1015" y="388"/>
                  </a:lnTo>
                  <a:lnTo>
                    <a:pt x="1021" y="376"/>
                  </a:lnTo>
                  <a:lnTo>
                    <a:pt x="1026" y="365"/>
                  </a:lnTo>
                  <a:lnTo>
                    <a:pt x="1032" y="354"/>
                  </a:lnTo>
                  <a:lnTo>
                    <a:pt x="1037" y="342"/>
                  </a:lnTo>
                  <a:lnTo>
                    <a:pt x="1040" y="330"/>
                  </a:lnTo>
                  <a:lnTo>
                    <a:pt x="1043" y="318"/>
                  </a:lnTo>
                  <a:lnTo>
                    <a:pt x="1046" y="306"/>
                  </a:lnTo>
                  <a:lnTo>
                    <a:pt x="1048" y="294"/>
                  </a:lnTo>
                  <a:lnTo>
                    <a:pt x="1049" y="282"/>
                  </a:lnTo>
                  <a:lnTo>
                    <a:pt x="1050" y="269"/>
                  </a:lnTo>
                  <a:lnTo>
                    <a:pt x="1050" y="257"/>
                  </a:lnTo>
                  <a:lnTo>
                    <a:pt x="1050" y="245"/>
                  </a:lnTo>
                  <a:lnTo>
                    <a:pt x="1049" y="233"/>
                  </a:lnTo>
                  <a:lnTo>
                    <a:pt x="1048" y="220"/>
                  </a:lnTo>
                  <a:lnTo>
                    <a:pt x="1046" y="208"/>
                  </a:lnTo>
                  <a:lnTo>
                    <a:pt x="1043" y="196"/>
                  </a:lnTo>
                  <a:lnTo>
                    <a:pt x="1040" y="184"/>
                  </a:lnTo>
                  <a:lnTo>
                    <a:pt x="1035" y="172"/>
                  </a:lnTo>
                  <a:lnTo>
                    <a:pt x="1032" y="161"/>
                  </a:lnTo>
                  <a:lnTo>
                    <a:pt x="1026" y="149"/>
                  </a:lnTo>
                  <a:lnTo>
                    <a:pt x="1021" y="138"/>
                  </a:lnTo>
                  <a:lnTo>
                    <a:pt x="1015" y="127"/>
                  </a:lnTo>
                  <a:lnTo>
                    <a:pt x="1008" y="115"/>
                  </a:lnTo>
                  <a:lnTo>
                    <a:pt x="1001" y="105"/>
                  </a:lnTo>
                  <a:lnTo>
                    <a:pt x="993" y="95"/>
                  </a:lnTo>
                  <a:lnTo>
                    <a:pt x="984" y="86"/>
                  </a:lnTo>
                  <a:lnTo>
                    <a:pt x="975" y="75"/>
                  </a:lnTo>
                  <a:lnTo>
                    <a:pt x="966" y="66"/>
                  </a:lnTo>
                  <a:lnTo>
                    <a:pt x="956" y="58"/>
                  </a:lnTo>
                  <a:lnTo>
                    <a:pt x="945" y="50"/>
                  </a:lnTo>
                  <a:lnTo>
                    <a:pt x="935" y="42"/>
                  </a:lnTo>
                  <a:lnTo>
                    <a:pt x="924" y="35"/>
                  </a:lnTo>
                  <a:lnTo>
                    <a:pt x="913" y="30"/>
                  </a:lnTo>
                  <a:lnTo>
                    <a:pt x="902" y="24"/>
                  </a:lnTo>
                  <a:lnTo>
                    <a:pt x="891" y="20"/>
                  </a:lnTo>
                  <a:lnTo>
                    <a:pt x="878" y="15"/>
                  </a:lnTo>
                  <a:lnTo>
                    <a:pt x="867" y="10"/>
                  </a:lnTo>
                  <a:lnTo>
                    <a:pt x="855" y="8"/>
                  </a:lnTo>
                  <a:lnTo>
                    <a:pt x="843" y="5"/>
                  </a:lnTo>
                  <a:lnTo>
                    <a:pt x="830" y="4"/>
                  </a:lnTo>
                  <a:lnTo>
                    <a:pt x="819" y="1"/>
                  </a:lnTo>
                  <a:lnTo>
                    <a:pt x="806" y="0"/>
                  </a:lnTo>
                  <a:lnTo>
                    <a:pt x="794" y="0"/>
                  </a:lnTo>
                  <a:lnTo>
                    <a:pt x="781" y="0"/>
                  </a:lnTo>
                  <a:lnTo>
                    <a:pt x="769" y="1"/>
                  </a:lnTo>
                  <a:lnTo>
                    <a:pt x="757" y="4"/>
                  </a:lnTo>
                  <a:lnTo>
                    <a:pt x="745" y="5"/>
                  </a:lnTo>
                  <a:lnTo>
                    <a:pt x="732" y="8"/>
                  </a:lnTo>
                  <a:lnTo>
                    <a:pt x="721" y="10"/>
                  </a:lnTo>
                  <a:lnTo>
                    <a:pt x="708" y="15"/>
                  </a:lnTo>
                  <a:lnTo>
                    <a:pt x="697" y="20"/>
                  </a:lnTo>
                  <a:lnTo>
                    <a:pt x="685" y="24"/>
                  </a:lnTo>
                  <a:lnTo>
                    <a:pt x="674" y="30"/>
                  </a:lnTo>
                  <a:lnTo>
                    <a:pt x="664" y="35"/>
                  </a:lnTo>
                  <a:lnTo>
                    <a:pt x="652" y="42"/>
                  </a:lnTo>
                  <a:lnTo>
                    <a:pt x="642" y="50"/>
                  </a:lnTo>
                  <a:lnTo>
                    <a:pt x="632" y="58"/>
                  </a:lnTo>
                  <a:lnTo>
                    <a:pt x="622" y="66"/>
                  </a:lnTo>
                  <a:lnTo>
                    <a:pt x="612" y="75"/>
                  </a:lnTo>
                  <a:lnTo>
                    <a:pt x="603" y="86"/>
                  </a:lnTo>
                  <a:lnTo>
                    <a:pt x="594" y="95"/>
                  </a:lnTo>
                  <a:lnTo>
                    <a:pt x="586" y="105"/>
                  </a:lnTo>
                  <a:lnTo>
                    <a:pt x="579" y="115"/>
                  </a:lnTo>
                  <a:lnTo>
                    <a:pt x="573" y="127"/>
                  </a:lnTo>
                  <a:lnTo>
                    <a:pt x="567" y="138"/>
                  </a:lnTo>
                  <a:lnTo>
                    <a:pt x="561" y="149"/>
                  </a:lnTo>
                  <a:lnTo>
                    <a:pt x="555" y="161"/>
                  </a:lnTo>
                  <a:lnTo>
                    <a:pt x="551" y="172"/>
                  </a:lnTo>
                  <a:lnTo>
                    <a:pt x="547" y="184"/>
                  </a:lnTo>
                  <a:lnTo>
                    <a:pt x="544" y="196"/>
                  </a:lnTo>
                  <a:lnTo>
                    <a:pt x="542" y="208"/>
                  </a:lnTo>
                  <a:lnTo>
                    <a:pt x="540" y="220"/>
                  </a:lnTo>
                  <a:lnTo>
                    <a:pt x="538" y="233"/>
                  </a:lnTo>
                  <a:lnTo>
                    <a:pt x="537" y="245"/>
                  </a:lnTo>
                  <a:lnTo>
                    <a:pt x="537" y="257"/>
                  </a:lnTo>
                  <a:lnTo>
                    <a:pt x="537" y="269"/>
                  </a:lnTo>
                  <a:lnTo>
                    <a:pt x="538" y="282"/>
                  </a:lnTo>
                  <a:lnTo>
                    <a:pt x="540" y="294"/>
                  </a:lnTo>
                  <a:lnTo>
                    <a:pt x="542" y="306"/>
                  </a:lnTo>
                  <a:lnTo>
                    <a:pt x="544" y="318"/>
                  </a:lnTo>
                  <a:lnTo>
                    <a:pt x="547" y="330"/>
                  </a:lnTo>
                  <a:lnTo>
                    <a:pt x="551" y="342"/>
                  </a:lnTo>
                  <a:lnTo>
                    <a:pt x="555" y="354"/>
                  </a:lnTo>
                  <a:lnTo>
                    <a:pt x="561" y="365"/>
                  </a:lnTo>
                  <a:lnTo>
                    <a:pt x="567" y="376"/>
                  </a:lnTo>
                  <a:lnTo>
                    <a:pt x="573" y="388"/>
                  </a:lnTo>
                  <a:lnTo>
                    <a:pt x="579" y="398"/>
                  </a:lnTo>
                  <a:lnTo>
                    <a:pt x="586" y="408"/>
                  </a:lnTo>
                  <a:lnTo>
                    <a:pt x="594" y="418"/>
                  </a:lnTo>
                  <a:lnTo>
                    <a:pt x="603" y="429"/>
                  </a:lnTo>
                  <a:lnTo>
                    <a:pt x="612" y="439"/>
                  </a:lnTo>
                  <a:lnTo>
                    <a:pt x="622" y="448"/>
                  </a:lnTo>
                  <a:lnTo>
                    <a:pt x="632" y="456"/>
                  </a:lnTo>
                  <a:lnTo>
                    <a:pt x="642" y="464"/>
                  </a:lnTo>
                  <a:lnTo>
                    <a:pt x="652" y="471"/>
                  </a:lnTo>
                  <a:lnTo>
                    <a:pt x="664" y="478"/>
                  </a:lnTo>
                  <a:lnTo>
                    <a:pt x="674" y="485"/>
                  </a:lnTo>
                  <a:lnTo>
                    <a:pt x="685" y="490"/>
                  </a:lnTo>
                  <a:lnTo>
                    <a:pt x="697" y="495"/>
                  </a:lnTo>
                  <a:lnTo>
                    <a:pt x="708" y="499"/>
                  </a:lnTo>
                  <a:lnTo>
                    <a:pt x="721" y="503"/>
                  </a:lnTo>
                  <a:lnTo>
                    <a:pt x="732" y="506"/>
                  </a:lnTo>
                  <a:lnTo>
                    <a:pt x="745" y="509"/>
                  </a:lnTo>
                  <a:lnTo>
                    <a:pt x="757" y="511"/>
                  </a:lnTo>
                  <a:lnTo>
                    <a:pt x="769" y="512"/>
                  </a:lnTo>
                  <a:lnTo>
                    <a:pt x="781" y="513"/>
                  </a:lnTo>
                  <a:lnTo>
                    <a:pt x="794" y="514"/>
                  </a:lnTo>
                  <a:lnTo>
                    <a:pt x="806" y="513"/>
                  </a:lnTo>
                  <a:lnTo>
                    <a:pt x="819" y="512"/>
                  </a:lnTo>
                  <a:lnTo>
                    <a:pt x="830" y="511"/>
                  </a:lnTo>
                  <a:lnTo>
                    <a:pt x="843" y="509"/>
                  </a:lnTo>
                  <a:lnTo>
                    <a:pt x="855" y="506"/>
                  </a:lnTo>
                  <a:lnTo>
                    <a:pt x="867" y="503"/>
                  </a:lnTo>
                  <a:lnTo>
                    <a:pt x="878" y="499"/>
                  </a:lnTo>
                  <a:lnTo>
                    <a:pt x="891" y="495"/>
                  </a:lnTo>
                  <a:lnTo>
                    <a:pt x="902" y="490"/>
                  </a:lnTo>
                  <a:lnTo>
                    <a:pt x="913" y="485"/>
                  </a:lnTo>
                  <a:lnTo>
                    <a:pt x="924" y="478"/>
                  </a:lnTo>
                  <a:lnTo>
                    <a:pt x="935" y="471"/>
                  </a:lnTo>
                  <a:lnTo>
                    <a:pt x="945" y="464"/>
                  </a:lnTo>
                  <a:lnTo>
                    <a:pt x="956" y="456"/>
                  </a:lnTo>
                  <a:lnTo>
                    <a:pt x="966" y="448"/>
                  </a:lnTo>
                  <a:lnTo>
                    <a:pt x="975" y="439"/>
                  </a:lnTo>
                  <a:close/>
                  <a:moveTo>
                    <a:pt x="851" y="441"/>
                  </a:moveTo>
                  <a:lnTo>
                    <a:pt x="845" y="447"/>
                  </a:lnTo>
                  <a:lnTo>
                    <a:pt x="838" y="452"/>
                  </a:lnTo>
                  <a:lnTo>
                    <a:pt x="831" y="455"/>
                  </a:lnTo>
                  <a:lnTo>
                    <a:pt x="825" y="458"/>
                  </a:lnTo>
                  <a:lnTo>
                    <a:pt x="817" y="462"/>
                  </a:lnTo>
                  <a:lnTo>
                    <a:pt x="809" y="463"/>
                  </a:lnTo>
                  <a:lnTo>
                    <a:pt x="802" y="464"/>
                  </a:lnTo>
                  <a:lnTo>
                    <a:pt x="794" y="465"/>
                  </a:lnTo>
                  <a:lnTo>
                    <a:pt x="786" y="464"/>
                  </a:lnTo>
                  <a:lnTo>
                    <a:pt x="778" y="463"/>
                  </a:lnTo>
                  <a:lnTo>
                    <a:pt x="771" y="462"/>
                  </a:lnTo>
                  <a:lnTo>
                    <a:pt x="763" y="458"/>
                  </a:lnTo>
                  <a:lnTo>
                    <a:pt x="756" y="455"/>
                  </a:lnTo>
                  <a:lnTo>
                    <a:pt x="749" y="452"/>
                  </a:lnTo>
                  <a:lnTo>
                    <a:pt x="742" y="447"/>
                  </a:lnTo>
                  <a:lnTo>
                    <a:pt x="737" y="441"/>
                  </a:lnTo>
                  <a:lnTo>
                    <a:pt x="731" y="434"/>
                  </a:lnTo>
                  <a:lnTo>
                    <a:pt x="726" y="429"/>
                  </a:lnTo>
                  <a:lnTo>
                    <a:pt x="722" y="422"/>
                  </a:lnTo>
                  <a:lnTo>
                    <a:pt x="718" y="414"/>
                  </a:lnTo>
                  <a:lnTo>
                    <a:pt x="716" y="407"/>
                  </a:lnTo>
                  <a:lnTo>
                    <a:pt x="714" y="399"/>
                  </a:lnTo>
                  <a:lnTo>
                    <a:pt x="713" y="391"/>
                  </a:lnTo>
                  <a:lnTo>
                    <a:pt x="713" y="384"/>
                  </a:lnTo>
                  <a:lnTo>
                    <a:pt x="713" y="376"/>
                  </a:lnTo>
                  <a:lnTo>
                    <a:pt x="714" y="368"/>
                  </a:lnTo>
                  <a:lnTo>
                    <a:pt x="716" y="360"/>
                  </a:lnTo>
                  <a:lnTo>
                    <a:pt x="718" y="354"/>
                  </a:lnTo>
                  <a:lnTo>
                    <a:pt x="722" y="347"/>
                  </a:lnTo>
                  <a:lnTo>
                    <a:pt x="726" y="340"/>
                  </a:lnTo>
                  <a:lnTo>
                    <a:pt x="731" y="333"/>
                  </a:lnTo>
                  <a:lnTo>
                    <a:pt x="737" y="327"/>
                  </a:lnTo>
                  <a:lnTo>
                    <a:pt x="742" y="322"/>
                  </a:lnTo>
                  <a:lnTo>
                    <a:pt x="749" y="316"/>
                  </a:lnTo>
                  <a:lnTo>
                    <a:pt x="756" y="312"/>
                  </a:lnTo>
                  <a:lnTo>
                    <a:pt x="763" y="309"/>
                  </a:lnTo>
                  <a:lnTo>
                    <a:pt x="771" y="307"/>
                  </a:lnTo>
                  <a:lnTo>
                    <a:pt x="778" y="304"/>
                  </a:lnTo>
                  <a:lnTo>
                    <a:pt x="786" y="303"/>
                  </a:lnTo>
                  <a:lnTo>
                    <a:pt x="794" y="303"/>
                  </a:lnTo>
                  <a:lnTo>
                    <a:pt x="802" y="303"/>
                  </a:lnTo>
                  <a:lnTo>
                    <a:pt x="809" y="304"/>
                  </a:lnTo>
                  <a:lnTo>
                    <a:pt x="817" y="307"/>
                  </a:lnTo>
                  <a:lnTo>
                    <a:pt x="825" y="309"/>
                  </a:lnTo>
                  <a:lnTo>
                    <a:pt x="831" y="312"/>
                  </a:lnTo>
                  <a:lnTo>
                    <a:pt x="838" y="316"/>
                  </a:lnTo>
                  <a:lnTo>
                    <a:pt x="845" y="322"/>
                  </a:lnTo>
                  <a:lnTo>
                    <a:pt x="851" y="327"/>
                  </a:lnTo>
                  <a:lnTo>
                    <a:pt x="856" y="333"/>
                  </a:lnTo>
                  <a:lnTo>
                    <a:pt x="861" y="340"/>
                  </a:lnTo>
                  <a:lnTo>
                    <a:pt x="866" y="347"/>
                  </a:lnTo>
                  <a:lnTo>
                    <a:pt x="869" y="354"/>
                  </a:lnTo>
                  <a:lnTo>
                    <a:pt x="871" y="360"/>
                  </a:lnTo>
                  <a:lnTo>
                    <a:pt x="874" y="368"/>
                  </a:lnTo>
                  <a:lnTo>
                    <a:pt x="874" y="376"/>
                  </a:lnTo>
                  <a:lnTo>
                    <a:pt x="875" y="384"/>
                  </a:lnTo>
                  <a:lnTo>
                    <a:pt x="875" y="391"/>
                  </a:lnTo>
                  <a:lnTo>
                    <a:pt x="874" y="399"/>
                  </a:lnTo>
                  <a:lnTo>
                    <a:pt x="871" y="407"/>
                  </a:lnTo>
                  <a:lnTo>
                    <a:pt x="869" y="414"/>
                  </a:lnTo>
                  <a:lnTo>
                    <a:pt x="866" y="422"/>
                  </a:lnTo>
                  <a:lnTo>
                    <a:pt x="861" y="429"/>
                  </a:lnTo>
                  <a:lnTo>
                    <a:pt x="856" y="434"/>
                  </a:lnTo>
                  <a:lnTo>
                    <a:pt x="851" y="441"/>
                  </a:lnTo>
                  <a:close/>
                  <a:moveTo>
                    <a:pt x="774" y="238"/>
                  </a:moveTo>
                  <a:lnTo>
                    <a:pt x="779" y="235"/>
                  </a:lnTo>
                  <a:lnTo>
                    <a:pt x="783" y="232"/>
                  </a:lnTo>
                  <a:lnTo>
                    <a:pt x="788" y="230"/>
                  </a:lnTo>
                  <a:lnTo>
                    <a:pt x="794" y="230"/>
                  </a:lnTo>
                  <a:lnTo>
                    <a:pt x="798" y="230"/>
                  </a:lnTo>
                  <a:lnTo>
                    <a:pt x="804" y="232"/>
                  </a:lnTo>
                  <a:lnTo>
                    <a:pt x="809" y="235"/>
                  </a:lnTo>
                  <a:lnTo>
                    <a:pt x="813" y="238"/>
                  </a:lnTo>
                  <a:lnTo>
                    <a:pt x="817" y="242"/>
                  </a:lnTo>
                  <a:lnTo>
                    <a:pt x="819" y="246"/>
                  </a:lnTo>
                  <a:lnTo>
                    <a:pt x="820" y="252"/>
                  </a:lnTo>
                  <a:lnTo>
                    <a:pt x="821" y="257"/>
                  </a:lnTo>
                  <a:lnTo>
                    <a:pt x="820" y="262"/>
                  </a:lnTo>
                  <a:lnTo>
                    <a:pt x="819" y="267"/>
                  </a:lnTo>
                  <a:lnTo>
                    <a:pt x="817" y="271"/>
                  </a:lnTo>
                  <a:lnTo>
                    <a:pt x="813" y="276"/>
                  </a:lnTo>
                  <a:lnTo>
                    <a:pt x="809" y="279"/>
                  </a:lnTo>
                  <a:lnTo>
                    <a:pt x="804" y="282"/>
                  </a:lnTo>
                  <a:lnTo>
                    <a:pt x="798" y="284"/>
                  </a:lnTo>
                  <a:lnTo>
                    <a:pt x="794" y="284"/>
                  </a:lnTo>
                  <a:lnTo>
                    <a:pt x="788" y="284"/>
                  </a:lnTo>
                  <a:lnTo>
                    <a:pt x="783" y="282"/>
                  </a:lnTo>
                  <a:lnTo>
                    <a:pt x="779" y="279"/>
                  </a:lnTo>
                  <a:lnTo>
                    <a:pt x="774" y="276"/>
                  </a:lnTo>
                  <a:lnTo>
                    <a:pt x="771" y="271"/>
                  </a:lnTo>
                  <a:lnTo>
                    <a:pt x="769" y="267"/>
                  </a:lnTo>
                  <a:lnTo>
                    <a:pt x="768" y="262"/>
                  </a:lnTo>
                  <a:lnTo>
                    <a:pt x="766" y="257"/>
                  </a:lnTo>
                  <a:lnTo>
                    <a:pt x="768" y="252"/>
                  </a:lnTo>
                  <a:lnTo>
                    <a:pt x="769" y="246"/>
                  </a:lnTo>
                  <a:lnTo>
                    <a:pt x="771" y="242"/>
                  </a:lnTo>
                  <a:lnTo>
                    <a:pt x="774" y="238"/>
                  </a:lnTo>
                  <a:close/>
                  <a:moveTo>
                    <a:pt x="977" y="200"/>
                  </a:moveTo>
                  <a:lnTo>
                    <a:pt x="983" y="206"/>
                  </a:lnTo>
                  <a:lnTo>
                    <a:pt x="988" y="212"/>
                  </a:lnTo>
                  <a:lnTo>
                    <a:pt x="992" y="219"/>
                  </a:lnTo>
                  <a:lnTo>
                    <a:pt x="996" y="227"/>
                  </a:lnTo>
                  <a:lnTo>
                    <a:pt x="998" y="234"/>
                  </a:lnTo>
                  <a:lnTo>
                    <a:pt x="1000" y="242"/>
                  </a:lnTo>
                  <a:lnTo>
                    <a:pt x="1001" y="250"/>
                  </a:lnTo>
                  <a:lnTo>
                    <a:pt x="1001" y="257"/>
                  </a:lnTo>
                  <a:lnTo>
                    <a:pt x="1001" y="265"/>
                  </a:lnTo>
                  <a:lnTo>
                    <a:pt x="1000" y="273"/>
                  </a:lnTo>
                  <a:lnTo>
                    <a:pt x="998" y="281"/>
                  </a:lnTo>
                  <a:lnTo>
                    <a:pt x="996" y="287"/>
                  </a:lnTo>
                  <a:lnTo>
                    <a:pt x="992" y="294"/>
                  </a:lnTo>
                  <a:lnTo>
                    <a:pt x="988" y="301"/>
                  </a:lnTo>
                  <a:lnTo>
                    <a:pt x="983" y="308"/>
                  </a:lnTo>
                  <a:lnTo>
                    <a:pt x="977" y="314"/>
                  </a:lnTo>
                  <a:lnTo>
                    <a:pt x="972" y="319"/>
                  </a:lnTo>
                  <a:lnTo>
                    <a:pt x="965" y="324"/>
                  </a:lnTo>
                  <a:lnTo>
                    <a:pt x="958" y="328"/>
                  </a:lnTo>
                  <a:lnTo>
                    <a:pt x="951" y="332"/>
                  </a:lnTo>
                  <a:lnTo>
                    <a:pt x="943" y="334"/>
                  </a:lnTo>
                  <a:lnTo>
                    <a:pt x="936" y="336"/>
                  </a:lnTo>
                  <a:lnTo>
                    <a:pt x="928" y="338"/>
                  </a:lnTo>
                  <a:lnTo>
                    <a:pt x="920" y="338"/>
                  </a:lnTo>
                  <a:lnTo>
                    <a:pt x="912" y="338"/>
                  </a:lnTo>
                  <a:lnTo>
                    <a:pt x="905" y="336"/>
                  </a:lnTo>
                  <a:lnTo>
                    <a:pt x="897" y="334"/>
                  </a:lnTo>
                  <a:lnTo>
                    <a:pt x="891" y="332"/>
                  </a:lnTo>
                  <a:lnTo>
                    <a:pt x="883" y="328"/>
                  </a:lnTo>
                  <a:lnTo>
                    <a:pt x="876" y="324"/>
                  </a:lnTo>
                  <a:lnTo>
                    <a:pt x="870" y="319"/>
                  </a:lnTo>
                  <a:lnTo>
                    <a:pt x="863" y="314"/>
                  </a:lnTo>
                  <a:lnTo>
                    <a:pt x="858" y="308"/>
                  </a:lnTo>
                  <a:lnTo>
                    <a:pt x="853" y="301"/>
                  </a:lnTo>
                  <a:lnTo>
                    <a:pt x="850" y="294"/>
                  </a:lnTo>
                  <a:lnTo>
                    <a:pt x="846" y="287"/>
                  </a:lnTo>
                  <a:lnTo>
                    <a:pt x="843" y="281"/>
                  </a:lnTo>
                  <a:lnTo>
                    <a:pt x="842" y="273"/>
                  </a:lnTo>
                  <a:lnTo>
                    <a:pt x="840" y="265"/>
                  </a:lnTo>
                  <a:lnTo>
                    <a:pt x="839" y="257"/>
                  </a:lnTo>
                  <a:lnTo>
                    <a:pt x="840" y="250"/>
                  </a:lnTo>
                  <a:lnTo>
                    <a:pt x="842" y="242"/>
                  </a:lnTo>
                  <a:lnTo>
                    <a:pt x="843" y="234"/>
                  </a:lnTo>
                  <a:lnTo>
                    <a:pt x="846" y="227"/>
                  </a:lnTo>
                  <a:lnTo>
                    <a:pt x="850" y="219"/>
                  </a:lnTo>
                  <a:lnTo>
                    <a:pt x="853" y="212"/>
                  </a:lnTo>
                  <a:lnTo>
                    <a:pt x="858" y="206"/>
                  </a:lnTo>
                  <a:lnTo>
                    <a:pt x="863" y="200"/>
                  </a:lnTo>
                  <a:lnTo>
                    <a:pt x="870" y="194"/>
                  </a:lnTo>
                  <a:lnTo>
                    <a:pt x="876" y="189"/>
                  </a:lnTo>
                  <a:lnTo>
                    <a:pt x="883" y="186"/>
                  </a:lnTo>
                  <a:lnTo>
                    <a:pt x="891" y="183"/>
                  </a:lnTo>
                  <a:lnTo>
                    <a:pt x="897" y="179"/>
                  </a:lnTo>
                  <a:lnTo>
                    <a:pt x="905" y="178"/>
                  </a:lnTo>
                  <a:lnTo>
                    <a:pt x="912" y="177"/>
                  </a:lnTo>
                  <a:lnTo>
                    <a:pt x="920" y="177"/>
                  </a:lnTo>
                  <a:lnTo>
                    <a:pt x="928" y="177"/>
                  </a:lnTo>
                  <a:lnTo>
                    <a:pt x="936" y="178"/>
                  </a:lnTo>
                  <a:lnTo>
                    <a:pt x="943" y="179"/>
                  </a:lnTo>
                  <a:lnTo>
                    <a:pt x="951" y="183"/>
                  </a:lnTo>
                  <a:lnTo>
                    <a:pt x="958" y="186"/>
                  </a:lnTo>
                  <a:lnTo>
                    <a:pt x="965" y="189"/>
                  </a:lnTo>
                  <a:lnTo>
                    <a:pt x="972" y="194"/>
                  </a:lnTo>
                  <a:lnTo>
                    <a:pt x="977" y="200"/>
                  </a:lnTo>
                  <a:close/>
                  <a:moveTo>
                    <a:pt x="737" y="73"/>
                  </a:moveTo>
                  <a:lnTo>
                    <a:pt x="742" y="67"/>
                  </a:lnTo>
                  <a:lnTo>
                    <a:pt x="749" y="63"/>
                  </a:lnTo>
                  <a:lnTo>
                    <a:pt x="756" y="58"/>
                  </a:lnTo>
                  <a:lnTo>
                    <a:pt x="763" y="55"/>
                  </a:lnTo>
                  <a:lnTo>
                    <a:pt x="771" y="53"/>
                  </a:lnTo>
                  <a:lnTo>
                    <a:pt x="778" y="50"/>
                  </a:lnTo>
                  <a:lnTo>
                    <a:pt x="786" y="50"/>
                  </a:lnTo>
                  <a:lnTo>
                    <a:pt x="794" y="49"/>
                  </a:lnTo>
                  <a:lnTo>
                    <a:pt x="802" y="50"/>
                  </a:lnTo>
                  <a:lnTo>
                    <a:pt x="809" y="51"/>
                  </a:lnTo>
                  <a:lnTo>
                    <a:pt x="817" y="53"/>
                  </a:lnTo>
                  <a:lnTo>
                    <a:pt x="825" y="55"/>
                  </a:lnTo>
                  <a:lnTo>
                    <a:pt x="831" y="58"/>
                  </a:lnTo>
                  <a:lnTo>
                    <a:pt x="838" y="63"/>
                  </a:lnTo>
                  <a:lnTo>
                    <a:pt x="845" y="67"/>
                  </a:lnTo>
                  <a:lnTo>
                    <a:pt x="851" y="73"/>
                  </a:lnTo>
                  <a:lnTo>
                    <a:pt x="856" y="79"/>
                  </a:lnTo>
                  <a:lnTo>
                    <a:pt x="861" y="86"/>
                  </a:lnTo>
                  <a:lnTo>
                    <a:pt x="866" y="92"/>
                  </a:lnTo>
                  <a:lnTo>
                    <a:pt x="869" y="99"/>
                  </a:lnTo>
                  <a:lnTo>
                    <a:pt x="871" y="107"/>
                  </a:lnTo>
                  <a:lnTo>
                    <a:pt x="874" y="114"/>
                  </a:lnTo>
                  <a:lnTo>
                    <a:pt x="874" y="122"/>
                  </a:lnTo>
                  <a:lnTo>
                    <a:pt x="875" y="130"/>
                  </a:lnTo>
                  <a:lnTo>
                    <a:pt x="875" y="138"/>
                  </a:lnTo>
                  <a:lnTo>
                    <a:pt x="874" y="146"/>
                  </a:lnTo>
                  <a:lnTo>
                    <a:pt x="871" y="153"/>
                  </a:lnTo>
                  <a:lnTo>
                    <a:pt x="869" y="161"/>
                  </a:lnTo>
                  <a:lnTo>
                    <a:pt x="866" y="168"/>
                  </a:lnTo>
                  <a:lnTo>
                    <a:pt x="861" y="175"/>
                  </a:lnTo>
                  <a:lnTo>
                    <a:pt x="856" y="181"/>
                  </a:lnTo>
                  <a:lnTo>
                    <a:pt x="851" y="187"/>
                  </a:lnTo>
                  <a:lnTo>
                    <a:pt x="845" y="193"/>
                  </a:lnTo>
                  <a:lnTo>
                    <a:pt x="838" y="197"/>
                  </a:lnTo>
                  <a:lnTo>
                    <a:pt x="831" y="202"/>
                  </a:lnTo>
                  <a:lnTo>
                    <a:pt x="825" y="205"/>
                  </a:lnTo>
                  <a:lnTo>
                    <a:pt x="817" y="208"/>
                  </a:lnTo>
                  <a:lnTo>
                    <a:pt x="809" y="210"/>
                  </a:lnTo>
                  <a:lnTo>
                    <a:pt x="802" y="211"/>
                  </a:lnTo>
                  <a:lnTo>
                    <a:pt x="794" y="211"/>
                  </a:lnTo>
                  <a:lnTo>
                    <a:pt x="786" y="211"/>
                  </a:lnTo>
                  <a:lnTo>
                    <a:pt x="778" y="210"/>
                  </a:lnTo>
                  <a:lnTo>
                    <a:pt x="771" y="208"/>
                  </a:lnTo>
                  <a:lnTo>
                    <a:pt x="763" y="205"/>
                  </a:lnTo>
                  <a:lnTo>
                    <a:pt x="756" y="202"/>
                  </a:lnTo>
                  <a:lnTo>
                    <a:pt x="749" y="197"/>
                  </a:lnTo>
                  <a:lnTo>
                    <a:pt x="742" y="193"/>
                  </a:lnTo>
                  <a:lnTo>
                    <a:pt x="737" y="187"/>
                  </a:lnTo>
                  <a:lnTo>
                    <a:pt x="731" y="181"/>
                  </a:lnTo>
                  <a:lnTo>
                    <a:pt x="726" y="175"/>
                  </a:lnTo>
                  <a:lnTo>
                    <a:pt x="722" y="168"/>
                  </a:lnTo>
                  <a:lnTo>
                    <a:pt x="718" y="161"/>
                  </a:lnTo>
                  <a:lnTo>
                    <a:pt x="716" y="153"/>
                  </a:lnTo>
                  <a:lnTo>
                    <a:pt x="714" y="146"/>
                  </a:lnTo>
                  <a:lnTo>
                    <a:pt x="713" y="138"/>
                  </a:lnTo>
                  <a:lnTo>
                    <a:pt x="713" y="130"/>
                  </a:lnTo>
                  <a:lnTo>
                    <a:pt x="713" y="122"/>
                  </a:lnTo>
                  <a:lnTo>
                    <a:pt x="714" y="114"/>
                  </a:lnTo>
                  <a:lnTo>
                    <a:pt x="716" y="107"/>
                  </a:lnTo>
                  <a:lnTo>
                    <a:pt x="718" y="99"/>
                  </a:lnTo>
                  <a:lnTo>
                    <a:pt x="722" y="92"/>
                  </a:lnTo>
                  <a:lnTo>
                    <a:pt x="726" y="86"/>
                  </a:lnTo>
                  <a:lnTo>
                    <a:pt x="731" y="79"/>
                  </a:lnTo>
                  <a:lnTo>
                    <a:pt x="737" y="73"/>
                  </a:lnTo>
                  <a:close/>
                  <a:moveTo>
                    <a:pt x="610" y="200"/>
                  </a:moveTo>
                  <a:lnTo>
                    <a:pt x="616" y="194"/>
                  </a:lnTo>
                  <a:lnTo>
                    <a:pt x="623" y="189"/>
                  </a:lnTo>
                  <a:lnTo>
                    <a:pt x="630" y="186"/>
                  </a:lnTo>
                  <a:lnTo>
                    <a:pt x="636" y="183"/>
                  </a:lnTo>
                  <a:lnTo>
                    <a:pt x="643" y="179"/>
                  </a:lnTo>
                  <a:lnTo>
                    <a:pt x="651" y="178"/>
                  </a:lnTo>
                  <a:lnTo>
                    <a:pt x="659" y="177"/>
                  </a:lnTo>
                  <a:lnTo>
                    <a:pt x="667" y="177"/>
                  </a:lnTo>
                  <a:lnTo>
                    <a:pt x="674" y="177"/>
                  </a:lnTo>
                  <a:lnTo>
                    <a:pt x="682" y="178"/>
                  </a:lnTo>
                  <a:lnTo>
                    <a:pt x="690" y="179"/>
                  </a:lnTo>
                  <a:lnTo>
                    <a:pt x="697" y="183"/>
                  </a:lnTo>
                  <a:lnTo>
                    <a:pt x="705" y="186"/>
                  </a:lnTo>
                  <a:lnTo>
                    <a:pt x="712" y="189"/>
                  </a:lnTo>
                  <a:lnTo>
                    <a:pt x="717" y="194"/>
                  </a:lnTo>
                  <a:lnTo>
                    <a:pt x="724" y="200"/>
                  </a:lnTo>
                  <a:lnTo>
                    <a:pt x="730" y="206"/>
                  </a:lnTo>
                  <a:lnTo>
                    <a:pt x="734" y="212"/>
                  </a:lnTo>
                  <a:lnTo>
                    <a:pt x="738" y="219"/>
                  </a:lnTo>
                  <a:lnTo>
                    <a:pt x="741" y="227"/>
                  </a:lnTo>
                  <a:lnTo>
                    <a:pt x="745" y="234"/>
                  </a:lnTo>
                  <a:lnTo>
                    <a:pt x="746" y="242"/>
                  </a:lnTo>
                  <a:lnTo>
                    <a:pt x="747" y="250"/>
                  </a:lnTo>
                  <a:lnTo>
                    <a:pt x="747" y="257"/>
                  </a:lnTo>
                  <a:lnTo>
                    <a:pt x="747" y="265"/>
                  </a:lnTo>
                  <a:lnTo>
                    <a:pt x="746" y="273"/>
                  </a:lnTo>
                  <a:lnTo>
                    <a:pt x="745" y="281"/>
                  </a:lnTo>
                  <a:lnTo>
                    <a:pt x="741" y="287"/>
                  </a:lnTo>
                  <a:lnTo>
                    <a:pt x="738" y="294"/>
                  </a:lnTo>
                  <a:lnTo>
                    <a:pt x="734" y="301"/>
                  </a:lnTo>
                  <a:lnTo>
                    <a:pt x="730" y="308"/>
                  </a:lnTo>
                  <a:lnTo>
                    <a:pt x="724" y="314"/>
                  </a:lnTo>
                  <a:lnTo>
                    <a:pt x="717" y="319"/>
                  </a:lnTo>
                  <a:lnTo>
                    <a:pt x="712" y="324"/>
                  </a:lnTo>
                  <a:lnTo>
                    <a:pt x="705" y="328"/>
                  </a:lnTo>
                  <a:lnTo>
                    <a:pt x="697" y="332"/>
                  </a:lnTo>
                  <a:lnTo>
                    <a:pt x="690" y="334"/>
                  </a:lnTo>
                  <a:lnTo>
                    <a:pt x="682" y="336"/>
                  </a:lnTo>
                  <a:lnTo>
                    <a:pt x="674" y="338"/>
                  </a:lnTo>
                  <a:lnTo>
                    <a:pt x="667" y="338"/>
                  </a:lnTo>
                  <a:lnTo>
                    <a:pt x="659" y="338"/>
                  </a:lnTo>
                  <a:lnTo>
                    <a:pt x="651" y="336"/>
                  </a:lnTo>
                  <a:lnTo>
                    <a:pt x="643" y="334"/>
                  </a:lnTo>
                  <a:lnTo>
                    <a:pt x="636" y="332"/>
                  </a:lnTo>
                  <a:lnTo>
                    <a:pt x="630" y="328"/>
                  </a:lnTo>
                  <a:lnTo>
                    <a:pt x="623" y="324"/>
                  </a:lnTo>
                  <a:lnTo>
                    <a:pt x="616" y="319"/>
                  </a:lnTo>
                  <a:lnTo>
                    <a:pt x="610" y="314"/>
                  </a:lnTo>
                  <a:lnTo>
                    <a:pt x="604" y="308"/>
                  </a:lnTo>
                  <a:lnTo>
                    <a:pt x="599" y="301"/>
                  </a:lnTo>
                  <a:lnTo>
                    <a:pt x="595" y="294"/>
                  </a:lnTo>
                  <a:lnTo>
                    <a:pt x="592" y="287"/>
                  </a:lnTo>
                  <a:lnTo>
                    <a:pt x="590" y="281"/>
                  </a:lnTo>
                  <a:lnTo>
                    <a:pt x="587" y="273"/>
                  </a:lnTo>
                  <a:lnTo>
                    <a:pt x="586" y="265"/>
                  </a:lnTo>
                  <a:lnTo>
                    <a:pt x="586" y="257"/>
                  </a:lnTo>
                  <a:lnTo>
                    <a:pt x="586" y="250"/>
                  </a:lnTo>
                  <a:lnTo>
                    <a:pt x="587" y="242"/>
                  </a:lnTo>
                  <a:lnTo>
                    <a:pt x="590" y="234"/>
                  </a:lnTo>
                  <a:lnTo>
                    <a:pt x="592" y="227"/>
                  </a:lnTo>
                  <a:lnTo>
                    <a:pt x="595" y="219"/>
                  </a:lnTo>
                  <a:lnTo>
                    <a:pt x="599" y="212"/>
                  </a:lnTo>
                  <a:lnTo>
                    <a:pt x="604" y="206"/>
                  </a:lnTo>
                  <a:lnTo>
                    <a:pt x="610" y="20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0" name="Freeform 529"/>
            <p:cNvSpPr>
              <a:spLocks noEditPoints="1"/>
            </p:cNvSpPr>
            <p:nvPr/>
          </p:nvSpPr>
          <p:spPr bwMode="auto">
            <a:xfrm>
              <a:off x="8951383" y="1924255"/>
              <a:ext cx="169863" cy="171450"/>
            </a:xfrm>
            <a:custGeom>
              <a:avLst/>
              <a:gdLst>
                <a:gd name="T0" fmla="*/ 113 w 431"/>
                <a:gd name="T1" fmla="*/ 26 h 431"/>
                <a:gd name="T2" fmla="*/ 26 w 431"/>
                <a:gd name="T3" fmla="*/ 113 h 431"/>
                <a:gd name="T4" fmla="*/ 1 w 431"/>
                <a:gd name="T5" fmla="*/ 237 h 431"/>
                <a:gd name="T6" fmla="*/ 49 w 431"/>
                <a:gd name="T7" fmla="*/ 352 h 431"/>
                <a:gd name="T8" fmla="*/ 152 w 431"/>
                <a:gd name="T9" fmla="*/ 421 h 431"/>
                <a:gd name="T10" fmla="*/ 279 w 431"/>
                <a:gd name="T11" fmla="*/ 421 h 431"/>
                <a:gd name="T12" fmla="*/ 382 w 431"/>
                <a:gd name="T13" fmla="*/ 352 h 431"/>
                <a:gd name="T14" fmla="*/ 430 w 431"/>
                <a:gd name="T15" fmla="*/ 237 h 431"/>
                <a:gd name="T16" fmla="*/ 405 w 431"/>
                <a:gd name="T17" fmla="*/ 113 h 431"/>
                <a:gd name="T18" fmla="*/ 318 w 431"/>
                <a:gd name="T19" fmla="*/ 26 h 431"/>
                <a:gd name="T20" fmla="*/ 140 w 431"/>
                <a:gd name="T21" fmla="*/ 72 h 431"/>
                <a:gd name="T22" fmla="*/ 178 w 431"/>
                <a:gd name="T23" fmla="*/ 83 h 431"/>
                <a:gd name="T24" fmla="*/ 203 w 431"/>
                <a:gd name="T25" fmla="*/ 114 h 431"/>
                <a:gd name="T26" fmla="*/ 206 w 431"/>
                <a:gd name="T27" fmla="*/ 154 h 431"/>
                <a:gd name="T28" fmla="*/ 188 w 431"/>
                <a:gd name="T29" fmla="*/ 188 h 431"/>
                <a:gd name="T30" fmla="*/ 154 w 431"/>
                <a:gd name="T31" fmla="*/ 207 h 431"/>
                <a:gd name="T32" fmla="*/ 114 w 431"/>
                <a:gd name="T33" fmla="*/ 202 h 431"/>
                <a:gd name="T34" fmla="*/ 84 w 431"/>
                <a:gd name="T35" fmla="*/ 178 h 431"/>
                <a:gd name="T36" fmla="*/ 73 w 431"/>
                <a:gd name="T37" fmla="*/ 140 h 431"/>
                <a:gd name="T38" fmla="*/ 84 w 431"/>
                <a:gd name="T39" fmla="*/ 102 h 431"/>
                <a:gd name="T40" fmla="*/ 114 w 431"/>
                <a:gd name="T41" fmla="*/ 78 h 431"/>
                <a:gd name="T42" fmla="*/ 133 w 431"/>
                <a:gd name="T43" fmla="*/ 358 h 431"/>
                <a:gd name="T44" fmla="*/ 97 w 431"/>
                <a:gd name="T45" fmla="*/ 343 h 431"/>
                <a:gd name="T46" fmla="*/ 75 w 431"/>
                <a:gd name="T47" fmla="*/ 310 h 431"/>
                <a:gd name="T48" fmla="*/ 75 w 431"/>
                <a:gd name="T49" fmla="*/ 270 h 431"/>
                <a:gd name="T50" fmla="*/ 97 w 431"/>
                <a:gd name="T51" fmla="*/ 238 h 431"/>
                <a:gd name="T52" fmla="*/ 133 w 431"/>
                <a:gd name="T53" fmla="*/ 224 h 431"/>
                <a:gd name="T54" fmla="*/ 172 w 431"/>
                <a:gd name="T55" fmla="*/ 230 h 431"/>
                <a:gd name="T56" fmla="*/ 199 w 431"/>
                <a:gd name="T57" fmla="*/ 258 h 431"/>
                <a:gd name="T58" fmla="*/ 207 w 431"/>
                <a:gd name="T59" fmla="*/ 298 h 431"/>
                <a:gd name="T60" fmla="*/ 193 w 431"/>
                <a:gd name="T61" fmla="*/ 334 h 431"/>
                <a:gd name="T62" fmla="*/ 161 w 431"/>
                <a:gd name="T63" fmla="*/ 356 h 431"/>
                <a:gd name="T64" fmla="*/ 195 w 431"/>
                <a:gd name="T65" fmla="*/ 207 h 431"/>
                <a:gd name="T66" fmla="*/ 215 w 431"/>
                <a:gd name="T67" fmla="*/ 193 h 431"/>
                <a:gd name="T68" fmla="*/ 236 w 431"/>
                <a:gd name="T69" fmla="*/ 207 h 431"/>
                <a:gd name="T70" fmla="*/ 231 w 431"/>
                <a:gd name="T71" fmla="*/ 232 h 431"/>
                <a:gd name="T72" fmla="*/ 206 w 431"/>
                <a:gd name="T73" fmla="*/ 236 h 431"/>
                <a:gd name="T74" fmla="*/ 193 w 431"/>
                <a:gd name="T75" fmla="*/ 216 h 431"/>
                <a:gd name="T76" fmla="*/ 259 w 431"/>
                <a:gd name="T77" fmla="*/ 350 h 431"/>
                <a:gd name="T78" fmla="*/ 231 w 431"/>
                <a:gd name="T79" fmla="*/ 323 h 431"/>
                <a:gd name="T80" fmla="*/ 223 w 431"/>
                <a:gd name="T81" fmla="*/ 284 h 431"/>
                <a:gd name="T82" fmla="*/ 238 w 431"/>
                <a:gd name="T83" fmla="*/ 248 h 431"/>
                <a:gd name="T84" fmla="*/ 270 w 431"/>
                <a:gd name="T85" fmla="*/ 226 h 431"/>
                <a:gd name="T86" fmla="*/ 311 w 431"/>
                <a:gd name="T87" fmla="*/ 226 h 431"/>
                <a:gd name="T88" fmla="*/ 343 w 431"/>
                <a:gd name="T89" fmla="*/ 248 h 431"/>
                <a:gd name="T90" fmla="*/ 358 w 431"/>
                <a:gd name="T91" fmla="*/ 284 h 431"/>
                <a:gd name="T92" fmla="*/ 350 w 431"/>
                <a:gd name="T93" fmla="*/ 323 h 431"/>
                <a:gd name="T94" fmla="*/ 323 w 431"/>
                <a:gd name="T95" fmla="*/ 350 h 431"/>
                <a:gd name="T96" fmla="*/ 291 w 431"/>
                <a:gd name="T97" fmla="*/ 208 h 431"/>
                <a:gd name="T98" fmla="*/ 253 w 431"/>
                <a:gd name="T99" fmla="*/ 196 h 431"/>
                <a:gd name="T100" fmla="*/ 228 w 431"/>
                <a:gd name="T101" fmla="*/ 167 h 431"/>
                <a:gd name="T102" fmla="*/ 225 w 431"/>
                <a:gd name="T103" fmla="*/ 127 h 431"/>
                <a:gd name="T104" fmla="*/ 243 w 431"/>
                <a:gd name="T105" fmla="*/ 93 h 431"/>
                <a:gd name="T106" fmla="*/ 277 w 431"/>
                <a:gd name="T107" fmla="*/ 73 h 431"/>
                <a:gd name="T108" fmla="*/ 317 w 431"/>
                <a:gd name="T109" fmla="*/ 78 h 431"/>
                <a:gd name="T110" fmla="*/ 347 w 431"/>
                <a:gd name="T111" fmla="*/ 102 h 431"/>
                <a:gd name="T112" fmla="*/ 359 w 431"/>
                <a:gd name="T113" fmla="*/ 140 h 431"/>
                <a:gd name="T114" fmla="*/ 347 w 431"/>
                <a:gd name="T115" fmla="*/ 178 h 431"/>
                <a:gd name="T116" fmla="*/ 317 w 431"/>
                <a:gd name="T117" fmla="*/ 20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1" h="431">
                  <a:moveTo>
                    <a:pt x="215" y="0"/>
                  </a:moveTo>
                  <a:lnTo>
                    <a:pt x="194" y="1"/>
                  </a:lnTo>
                  <a:lnTo>
                    <a:pt x="172" y="5"/>
                  </a:lnTo>
                  <a:lnTo>
                    <a:pt x="152" y="9"/>
                  </a:lnTo>
                  <a:lnTo>
                    <a:pt x="132" y="17"/>
                  </a:lnTo>
                  <a:lnTo>
                    <a:pt x="113" y="26"/>
                  </a:lnTo>
                  <a:lnTo>
                    <a:pt x="95" y="37"/>
                  </a:lnTo>
                  <a:lnTo>
                    <a:pt x="79" y="49"/>
                  </a:lnTo>
                  <a:lnTo>
                    <a:pt x="63" y="63"/>
                  </a:lnTo>
                  <a:lnTo>
                    <a:pt x="49" y="79"/>
                  </a:lnTo>
                  <a:lnTo>
                    <a:pt x="36" y="95"/>
                  </a:lnTo>
                  <a:lnTo>
                    <a:pt x="26" y="113"/>
                  </a:lnTo>
                  <a:lnTo>
                    <a:pt x="17" y="131"/>
                  </a:lnTo>
                  <a:lnTo>
                    <a:pt x="10" y="152"/>
                  </a:lnTo>
                  <a:lnTo>
                    <a:pt x="5" y="172"/>
                  </a:lnTo>
                  <a:lnTo>
                    <a:pt x="1" y="193"/>
                  </a:lnTo>
                  <a:lnTo>
                    <a:pt x="0" y="216"/>
                  </a:lnTo>
                  <a:lnTo>
                    <a:pt x="1" y="237"/>
                  </a:lnTo>
                  <a:lnTo>
                    <a:pt x="5" y="259"/>
                  </a:lnTo>
                  <a:lnTo>
                    <a:pt x="10" y="279"/>
                  </a:lnTo>
                  <a:lnTo>
                    <a:pt x="17" y="299"/>
                  </a:lnTo>
                  <a:lnTo>
                    <a:pt x="26" y="318"/>
                  </a:lnTo>
                  <a:lnTo>
                    <a:pt x="36" y="335"/>
                  </a:lnTo>
                  <a:lnTo>
                    <a:pt x="49" y="352"/>
                  </a:lnTo>
                  <a:lnTo>
                    <a:pt x="63" y="367"/>
                  </a:lnTo>
                  <a:lnTo>
                    <a:pt x="79" y="382"/>
                  </a:lnTo>
                  <a:lnTo>
                    <a:pt x="95" y="393"/>
                  </a:lnTo>
                  <a:lnTo>
                    <a:pt x="113" y="405"/>
                  </a:lnTo>
                  <a:lnTo>
                    <a:pt x="132" y="414"/>
                  </a:lnTo>
                  <a:lnTo>
                    <a:pt x="152" y="421"/>
                  </a:lnTo>
                  <a:lnTo>
                    <a:pt x="172" y="427"/>
                  </a:lnTo>
                  <a:lnTo>
                    <a:pt x="194" y="430"/>
                  </a:lnTo>
                  <a:lnTo>
                    <a:pt x="215" y="431"/>
                  </a:lnTo>
                  <a:lnTo>
                    <a:pt x="237" y="430"/>
                  </a:lnTo>
                  <a:lnTo>
                    <a:pt x="259" y="427"/>
                  </a:lnTo>
                  <a:lnTo>
                    <a:pt x="279" y="421"/>
                  </a:lnTo>
                  <a:lnTo>
                    <a:pt x="300" y="414"/>
                  </a:lnTo>
                  <a:lnTo>
                    <a:pt x="318" y="405"/>
                  </a:lnTo>
                  <a:lnTo>
                    <a:pt x="336" y="393"/>
                  </a:lnTo>
                  <a:lnTo>
                    <a:pt x="352" y="382"/>
                  </a:lnTo>
                  <a:lnTo>
                    <a:pt x="368" y="367"/>
                  </a:lnTo>
                  <a:lnTo>
                    <a:pt x="382" y="352"/>
                  </a:lnTo>
                  <a:lnTo>
                    <a:pt x="394" y="335"/>
                  </a:lnTo>
                  <a:lnTo>
                    <a:pt x="405" y="318"/>
                  </a:lnTo>
                  <a:lnTo>
                    <a:pt x="414" y="299"/>
                  </a:lnTo>
                  <a:lnTo>
                    <a:pt x="421" y="279"/>
                  </a:lnTo>
                  <a:lnTo>
                    <a:pt x="426" y="259"/>
                  </a:lnTo>
                  <a:lnTo>
                    <a:pt x="430" y="237"/>
                  </a:lnTo>
                  <a:lnTo>
                    <a:pt x="431" y="216"/>
                  </a:lnTo>
                  <a:lnTo>
                    <a:pt x="430" y="193"/>
                  </a:lnTo>
                  <a:lnTo>
                    <a:pt x="426" y="172"/>
                  </a:lnTo>
                  <a:lnTo>
                    <a:pt x="421" y="152"/>
                  </a:lnTo>
                  <a:lnTo>
                    <a:pt x="414" y="131"/>
                  </a:lnTo>
                  <a:lnTo>
                    <a:pt x="405" y="113"/>
                  </a:lnTo>
                  <a:lnTo>
                    <a:pt x="394" y="95"/>
                  </a:lnTo>
                  <a:lnTo>
                    <a:pt x="382" y="79"/>
                  </a:lnTo>
                  <a:lnTo>
                    <a:pt x="368" y="63"/>
                  </a:lnTo>
                  <a:lnTo>
                    <a:pt x="352" y="49"/>
                  </a:lnTo>
                  <a:lnTo>
                    <a:pt x="336" y="37"/>
                  </a:lnTo>
                  <a:lnTo>
                    <a:pt x="318" y="26"/>
                  </a:lnTo>
                  <a:lnTo>
                    <a:pt x="300" y="17"/>
                  </a:lnTo>
                  <a:lnTo>
                    <a:pt x="279" y="9"/>
                  </a:lnTo>
                  <a:lnTo>
                    <a:pt x="259" y="5"/>
                  </a:lnTo>
                  <a:lnTo>
                    <a:pt x="237" y="1"/>
                  </a:lnTo>
                  <a:lnTo>
                    <a:pt x="215" y="0"/>
                  </a:lnTo>
                  <a:close/>
                  <a:moveTo>
                    <a:pt x="140" y="72"/>
                  </a:moveTo>
                  <a:lnTo>
                    <a:pt x="147" y="73"/>
                  </a:lnTo>
                  <a:lnTo>
                    <a:pt x="154" y="73"/>
                  </a:lnTo>
                  <a:lnTo>
                    <a:pt x="161" y="75"/>
                  </a:lnTo>
                  <a:lnTo>
                    <a:pt x="166" y="78"/>
                  </a:lnTo>
                  <a:lnTo>
                    <a:pt x="172" y="80"/>
                  </a:lnTo>
                  <a:lnTo>
                    <a:pt x="178" y="83"/>
                  </a:lnTo>
                  <a:lnTo>
                    <a:pt x="184" y="88"/>
                  </a:lnTo>
                  <a:lnTo>
                    <a:pt x="188" y="93"/>
                  </a:lnTo>
                  <a:lnTo>
                    <a:pt x="193" y="97"/>
                  </a:lnTo>
                  <a:lnTo>
                    <a:pt x="196" y="102"/>
                  </a:lnTo>
                  <a:lnTo>
                    <a:pt x="199" y="107"/>
                  </a:lnTo>
                  <a:lnTo>
                    <a:pt x="203" y="114"/>
                  </a:lnTo>
                  <a:lnTo>
                    <a:pt x="205" y="120"/>
                  </a:lnTo>
                  <a:lnTo>
                    <a:pt x="206" y="127"/>
                  </a:lnTo>
                  <a:lnTo>
                    <a:pt x="207" y="134"/>
                  </a:lnTo>
                  <a:lnTo>
                    <a:pt x="207" y="140"/>
                  </a:lnTo>
                  <a:lnTo>
                    <a:pt x="207" y="147"/>
                  </a:lnTo>
                  <a:lnTo>
                    <a:pt x="206" y="154"/>
                  </a:lnTo>
                  <a:lnTo>
                    <a:pt x="205" y="160"/>
                  </a:lnTo>
                  <a:lnTo>
                    <a:pt x="203" y="167"/>
                  </a:lnTo>
                  <a:lnTo>
                    <a:pt x="199" y="172"/>
                  </a:lnTo>
                  <a:lnTo>
                    <a:pt x="196" y="178"/>
                  </a:lnTo>
                  <a:lnTo>
                    <a:pt x="193" y="183"/>
                  </a:lnTo>
                  <a:lnTo>
                    <a:pt x="188" y="188"/>
                  </a:lnTo>
                  <a:lnTo>
                    <a:pt x="184" y="193"/>
                  </a:lnTo>
                  <a:lnTo>
                    <a:pt x="178" y="196"/>
                  </a:lnTo>
                  <a:lnTo>
                    <a:pt x="172" y="200"/>
                  </a:lnTo>
                  <a:lnTo>
                    <a:pt x="166" y="202"/>
                  </a:lnTo>
                  <a:lnTo>
                    <a:pt x="161" y="204"/>
                  </a:lnTo>
                  <a:lnTo>
                    <a:pt x="154" y="207"/>
                  </a:lnTo>
                  <a:lnTo>
                    <a:pt x="147" y="208"/>
                  </a:lnTo>
                  <a:lnTo>
                    <a:pt x="140" y="208"/>
                  </a:lnTo>
                  <a:lnTo>
                    <a:pt x="133" y="208"/>
                  </a:lnTo>
                  <a:lnTo>
                    <a:pt x="127" y="207"/>
                  </a:lnTo>
                  <a:lnTo>
                    <a:pt x="120" y="204"/>
                  </a:lnTo>
                  <a:lnTo>
                    <a:pt x="114" y="202"/>
                  </a:lnTo>
                  <a:lnTo>
                    <a:pt x="108" y="200"/>
                  </a:lnTo>
                  <a:lnTo>
                    <a:pt x="103" y="196"/>
                  </a:lnTo>
                  <a:lnTo>
                    <a:pt x="97" y="193"/>
                  </a:lnTo>
                  <a:lnTo>
                    <a:pt x="92" y="188"/>
                  </a:lnTo>
                  <a:lnTo>
                    <a:pt x="88" y="183"/>
                  </a:lnTo>
                  <a:lnTo>
                    <a:pt x="84" y="178"/>
                  </a:lnTo>
                  <a:lnTo>
                    <a:pt x="81" y="172"/>
                  </a:lnTo>
                  <a:lnTo>
                    <a:pt x="78" y="167"/>
                  </a:lnTo>
                  <a:lnTo>
                    <a:pt x="75" y="160"/>
                  </a:lnTo>
                  <a:lnTo>
                    <a:pt x="74" y="154"/>
                  </a:lnTo>
                  <a:lnTo>
                    <a:pt x="73" y="147"/>
                  </a:lnTo>
                  <a:lnTo>
                    <a:pt x="73" y="140"/>
                  </a:lnTo>
                  <a:lnTo>
                    <a:pt x="73" y="134"/>
                  </a:lnTo>
                  <a:lnTo>
                    <a:pt x="74" y="127"/>
                  </a:lnTo>
                  <a:lnTo>
                    <a:pt x="75" y="120"/>
                  </a:lnTo>
                  <a:lnTo>
                    <a:pt x="78" y="114"/>
                  </a:lnTo>
                  <a:lnTo>
                    <a:pt x="81" y="107"/>
                  </a:lnTo>
                  <a:lnTo>
                    <a:pt x="84" y="102"/>
                  </a:lnTo>
                  <a:lnTo>
                    <a:pt x="88" y="97"/>
                  </a:lnTo>
                  <a:lnTo>
                    <a:pt x="92" y="93"/>
                  </a:lnTo>
                  <a:lnTo>
                    <a:pt x="97" y="88"/>
                  </a:lnTo>
                  <a:lnTo>
                    <a:pt x="103" y="83"/>
                  </a:lnTo>
                  <a:lnTo>
                    <a:pt x="108" y="80"/>
                  </a:lnTo>
                  <a:lnTo>
                    <a:pt x="114" y="78"/>
                  </a:lnTo>
                  <a:lnTo>
                    <a:pt x="120" y="75"/>
                  </a:lnTo>
                  <a:lnTo>
                    <a:pt x="127" y="73"/>
                  </a:lnTo>
                  <a:lnTo>
                    <a:pt x="133" y="73"/>
                  </a:lnTo>
                  <a:lnTo>
                    <a:pt x="140" y="72"/>
                  </a:lnTo>
                  <a:close/>
                  <a:moveTo>
                    <a:pt x="140" y="358"/>
                  </a:moveTo>
                  <a:lnTo>
                    <a:pt x="133" y="358"/>
                  </a:lnTo>
                  <a:lnTo>
                    <a:pt x="127" y="357"/>
                  </a:lnTo>
                  <a:lnTo>
                    <a:pt x="120" y="356"/>
                  </a:lnTo>
                  <a:lnTo>
                    <a:pt x="114" y="354"/>
                  </a:lnTo>
                  <a:lnTo>
                    <a:pt x="108" y="350"/>
                  </a:lnTo>
                  <a:lnTo>
                    <a:pt x="103" y="347"/>
                  </a:lnTo>
                  <a:lnTo>
                    <a:pt x="97" y="343"/>
                  </a:lnTo>
                  <a:lnTo>
                    <a:pt x="92" y="339"/>
                  </a:lnTo>
                  <a:lnTo>
                    <a:pt x="88" y="334"/>
                  </a:lnTo>
                  <a:lnTo>
                    <a:pt x="84" y="329"/>
                  </a:lnTo>
                  <a:lnTo>
                    <a:pt x="81" y="323"/>
                  </a:lnTo>
                  <a:lnTo>
                    <a:pt x="78" y="317"/>
                  </a:lnTo>
                  <a:lnTo>
                    <a:pt x="75" y="310"/>
                  </a:lnTo>
                  <a:lnTo>
                    <a:pt x="74" y="305"/>
                  </a:lnTo>
                  <a:lnTo>
                    <a:pt x="73" y="298"/>
                  </a:lnTo>
                  <a:lnTo>
                    <a:pt x="73" y="291"/>
                  </a:lnTo>
                  <a:lnTo>
                    <a:pt x="73" y="284"/>
                  </a:lnTo>
                  <a:lnTo>
                    <a:pt x="74" y="277"/>
                  </a:lnTo>
                  <a:lnTo>
                    <a:pt x="75" y="270"/>
                  </a:lnTo>
                  <a:lnTo>
                    <a:pt x="78" y="265"/>
                  </a:lnTo>
                  <a:lnTo>
                    <a:pt x="81" y="258"/>
                  </a:lnTo>
                  <a:lnTo>
                    <a:pt x="84" y="253"/>
                  </a:lnTo>
                  <a:lnTo>
                    <a:pt x="88" y="248"/>
                  </a:lnTo>
                  <a:lnTo>
                    <a:pt x="92" y="243"/>
                  </a:lnTo>
                  <a:lnTo>
                    <a:pt x="97" y="238"/>
                  </a:lnTo>
                  <a:lnTo>
                    <a:pt x="103" y="234"/>
                  </a:lnTo>
                  <a:lnTo>
                    <a:pt x="108" y="230"/>
                  </a:lnTo>
                  <a:lnTo>
                    <a:pt x="114" y="228"/>
                  </a:lnTo>
                  <a:lnTo>
                    <a:pt x="120" y="226"/>
                  </a:lnTo>
                  <a:lnTo>
                    <a:pt x="127" y="224"/>
                  </a:lnTo>
                  <a:lnTo>
                    <a:pt x="133" y="224"/>
                  </a:lnTo>
                  <a:lnTo>
                    <a:pt x="140" y="222"/>
                  </a:lnTo>
                  <a:lnTo>
                    <a:pt x="147" y="224"/>
                  </a:lnTo>
                  <a:lnTo>
                    <a:pt x="154" y="224"/>
                  </a:lnTo>
                  <a:lnTo>
                    <a:pt x="161" y="226"/>
                  </a:lnTo>
                  <a:lnTo>
                    <a:pt x="166" y="228"/>
                  </a:lnTo>
                  <a:lnTo>
                    <a:pt x="172" y="230"/>
                  </a:lnTo>
                  <a:lnTo>
                    <a:pt x="178" y="234"/>
                  </a:lnTo>
                  <a:lnTo>
                    <a:pt x="184" y="238"/>
                  </a:lnTo>
                  <a:lnTo>
                    <a:pt x="188" y="243"/>
                  </a:lnTo>
                  <a:lnTo>
                    <a:pt x="193" y="248"/>
                  </a:lnTo>
                  <a:lnTo>
                    <a:pt x="196" y="253"/>
                  </a:lnTo>
                  <a:lnTo>
                    <a:pt x="199" y="258"/>
                  </a:lnTo>
                  <a:lnTo>
                    <a:pt x="203" y="265"/>
                  </a:lnTo>
                  <a:lnTo>
                    <a:pt x="205" y="270"/>
                  </a:lnTo>
                  <a:lnTo>
                    <a:pt x="206" y="277"/>
                  </a:lnTo>
                  <a:lnTo>
                    <a:pt x="207" y="284"/>
                  </a:lnTo>
                  <a:lnTo>
                    <a:pt x="207" y="291"/>
                  </a:lnTo>
                  <a:lnTo>
                    <a:pt x="207" y="298"/>
                  </a:lnTo>
                  <a:lnTo>
                    <a:pt x="206" y="305"/>
                  </a:lnTo>
                  <a:lnTo>
                    <a:pt x="205" y="310"/>
                  </a:lnTo>
                  <a:lnTo>
                    <a:pt x="203" y="317"/>
                  </a:lnTo>
                  <a:lnTo>
                    <a:pt x="199" y="323"/>
                  </a:lnTo>
                  <a:lnTo>
                    <a:pt x="196" y="329"/>
                  </a:lnTo>
                  <a:lnTo>
                    <a:pt x="193" y="334"/>
                  </a:lnTo>
                  <a:lnTo>
                    <a:pt x="188" y="339"/>
                  </a:lnTo>
                  <a:lnTo>
                    <a:pt x="184" y="343"/>
                  </a:lnTo>
                  <a:lnTo>
                    <a:pt x="178" y="347"/>
                  </a:lnTo>
                  <a:lnTo>
                    <a:pt x="172" y="350"/>
                  </a:lnTo>
                  <a:lnTo>
                    <a:pt x="166" y="354"/>
                  </a:lnTo>
                  <a:lnTo>
                    <a:pt x="161" y="356"/>
                  </a:lnTo>
                  <a:lnTo>
                    <a:pt x="154" y="357"/>
                  </a:lnTo>
                  <a:lnTo>
                    <a:pt x="147" y="358"/>
                  </a:lnTo>
                  <a:lnTo>
                    <a:pt x="140" y="358"/>
                  </a:lnTo>
                  <a:close/>
                  <a:moveTo>
                    <a:pt x="193" y="216"/>
                  </a:moveTo>
                  <a:lnTo>
                    <a:pt x="194" y="211"/>
                  </a:lnTo>
                  <a:lnTo>
                    <a:pt x="195" y="207"/>
                  </a:lnTo>
                  <a:lnTo>
                    <a:pt x="197" y="203"/>
                  </a:lnTo>
                  <a:lnTo>
                    <a:pt x="199" y="200"/>
                  </a:lnTo>
                  <a:lnTo>
                    <a:pt x="203" y="196"/>
                  </a:lnTo>
                  <a:lnTo>
                    <a:pt x="206" y="194"/>
                  </a:lnTo>
                  <a:lnTo>
                    <a:pt x="211" y="193"/>
                  </a:lnTo>
                  <a:lnTo>
                    <a:pt x="215" y="193"/>
                  </a:lnTo>
                  <a:lnTo>
                    <a:pt x="220" y="193"/>
                  </a:lnTo>
                  <a:lnTo>
                    <a:pt x="225" y="194"/>
                  </a:lnTo>
                  <a:lnTo>
                    <a:pt x="228" y="196"/>
                  </a:lnTo>
                  <a:lnTo>
                    <a:pt x="231" y="200"/>
                  </a:lnTo>
                  <a:lnTo>
                    <a:pt x="234" y="203"/>
                  </a:lnTo>
                  <a:lnTo>
                    <a:pt x="236" y="207"/>
                  </a:lnTo>
                  <a:lnTo>
                    <a:pt x="237" y="211"/>
                  </a:lnTo>
                  <a:lnTo>
                    <a:pt x="238" y="216"/>
                  </a:lnTo>
                  <a:lnTo>
                    <a:pt x="237" y="220"/>
                  </a:lnTo>
                  <a:lnTo>
                    <a:pt x="236" y="224"/>
                  </a:lnTo>
                  <a:lnTo>
                    <a:pt x="234" y="228"/>
                  </a:lnTo>
                  <a:lnTo>
                    <a:pt x="231" y="232"/>
                  </a:lnTo>
                  <a:lnTo>
                    <a:pt x="228" y="234"/>
                  </a:lnTo>
                  <a:lnTo>
                    <a:pt x="225" y="236"/>
                  </a:lnTo>
                  <a:lnTo>
                    <a:pt x="220" y="237"/>
                  </a:lnTo>
                  <a:lnTo>
                    <a:pt x="215" y="238"/>
                  </a:lnTo>
                  <a:lnTo>
                    <a:pt x="211" y="237"/>
                  </a:lnTo>
                  <a:lnTo>
                    <a:pt x="206" y="236"/>
                  </a:lnTo>
                  <a:lnTo>
                    <a:pt x="203" y="234"/>
                  </a:lnTo>
                  <a:lnTo>
                    <a:pt x="199" y="232"/>
                  </a:lnTo>
                  <a:lnTo>
                    <a:pt x="197" y="228"/>
                  </a:lnTo>
                  <a:lnTo>
                    <a:pt x="195" y="224"/>
                  </a:lnTo>
                  <a:lnTo>
                    <a:pt x="194" y="220"/>
                  </a:lnTo>
                  <a:lnTo>
                    <a:pt x="193" y="216"/>
                  </a:lnTo>
                  <a:close/>
                  <a:moveTo>
                    <a:pt x="291" y="358"/>
                  </a:moveTo>
                  <a:lnTo>
                    <a:pt x="284" y="358"/>
                  </a:lnTo>
                  <a:lnTo>
                    <a:pt x="277" y="357"/>
                  </a:lnTo>
                  <a:lnTo>
                    <a:pt x="270" y="356"/>
                  </a:lnTo>
                  <a:lnTo>
                    <a:pt x="264" y="354"/>
                  </a:lnTo>
                  <a:lnTo>
                    <a:pt x="259" y="350"/>
                  </a:lnTo>
                  <a:lnTo>
                    <a:pt x="253" y="347"/>
                  </a:lnTo>
                  <a:lnTo>
                    <a:pt x="247" y="343"/>
                  </a:lnTo>
                  <a:lnTo>
                    <a:pt x="243" y="339"/>
                  </a:lnTo>
                  <a:lnTo>
                    <a:pt x="238" y="334"/>
                  </a:lnTo>
                  <a:lnTo>
                    <a:pt x="235" y="329"/>
                  </a:lnTo>
                  <a:lnTo>
                    <a:pt x="231" y="323"/>
                  </a:lnTo>
                  <a:lnTo>
                    <a:pt x="228" y="317"/>
                  </a:lnTo>
                  <a:lnTo>
                    <a:pt x="226" y="310"/>
                  </a:lnTo>
                  <a:lnTo>
                    <a:pt x="225" y="305"/>
                  </a:lnTo>
                  <a:lnTo>
                    <a:pt x="223" y="298"/>
                  </a:lnTo>
                  <a:lnTo>
                    <a:pt x="223" y="291"/>
                  </a:lnTo>
                  <a:lnTo>
                    <a:pt x="223" y="284"/>
                  </a:lnTo>
                  <a:lnTo>
                    <a:pt x="225" y="277"/>
                  </a:lnTo>
                  <a:lnTo>
                    <a:pt x="226" y="270"/>
                  </a:lnTo>
                  <a:lnTo>
                    <a:pt x="228" y="265"/>
                  </a:lnTo>
                  <a:lnTo>
                    <a:pt x="231" y="258"/>
                  </a:lnTo>
                  <a:lnTo>
                    <a:pt x="235" y="253"/>
                  </a:lnTo>
                  <a:lnTo>
                    <a:pt x="238" y="248"/>
                  </a:lnTo>
                  <a:lnTo>
                    <a:pt x="243" y="243"/>
                  </a:lnTo>
                  <a:lnTo>
                    <a:pt x="247" y="238"/>
                  </a:lnTo>
                  <a:lnTo>
                    <a:pt x="253" y="234"/>
                  </a:lnTo>
                  <a:lnTo>
                    <a:pt x="259" y="230"/>
                  </a:lnTo>
                  <a:lnTo>
                    <a:pt x="264" y="228"/>
                  </a:lnTo>
                  <a:lnTo>
                    <a:pt x="270" y="226"/>
                  </a:lnTo>
                  <a:lnTo>
                    <a:pt x="277" y="224"/>
                  </a:lnTo>
                  <a:lnTo>
                    <a:pt x="284" y="224"/>
                  </a:lnTo>
                  <a:lnTo>
                    <a:pt x="291" y="222"/>
                  </a:lnTo>
                  <a:lnTo>
                    <a:pt x="298" y="224"/>
                  </a:lnTo>
                  <a:lnTo>
                    <a:pt x="304" y="224"/>
                  </a:lnTo>
                  <a:lnTo>
                    <a:pt x="311" y="226"/>
                  </a:lnTo>
                  <a:lnTo>
                    <a:pt x="317" y="228"/>
                  </a:lnTo>
                  <a:lnTo>
                    <a:pt x="323" y="230"/>
                  </a:lnTo>
                  <a:lnTo>
                    <a:pt x="328" y="234"/>
                  </a:lnTo>
                  <a:lnTo>
                    <a:pt x="334" y="238"/>
                  </a:lnTo>
                  <a:lnTo>
                    <a:pt x="339" y="243"/>
                  </a:lnTo>
                  <a:lnTo>
                    <a:pt x="343" y="248"/>
                  </a:lnTo>
                  <a:lnTo>
                    <a:pt x="347" y="253"/>
                  </a:lnTo>
                  <a:lnTo>
                    <a:pt x="350" y="258"/>
                  </a:lnTo>
                  <a:lnTo>
                    <a:pt x="353" y="265"/>
                  </a:lnTo>
                  <a:lnTo>
                    <a:pt x="356" y="270"/>
                  </a:lnTo>
                  <a:lnTo>
                    <a:pt x="357" y="277"/>
                  </a:lnTo>
                  <a:lnTo>
                    <a:pt x="358" y="284"/>
                  </a:lnTo>
                  <a:lnTo>
                    <a:pt x="359" y="291"/>
                  </a:lnTo>
                  <a:lnTo>
                    <a:pt x="358" y="298"/>
                  </a:lnTo>
                  <a:lnTo>
                    <a:pt x="357" y="305"/>
                  </a:lnTo>
                  <a:lnTo>
                    <a:pt x="356" y="310"/>
                  </a:lnTo>
                  <a:lnTo>
                    <a:pt x="353" y="317"/>
                  </a:lnTo>
                  <a:lnTo>
                    <a:pt x="350" y="323"/>
                  </a:lnTo>
                  <a:lnTo>
                    <a:pt x="347" y="329"/>
                  </a:lnTo>
                  <a:lnTo>
                    <a:pt x="343" y="334"/>
                  </a:lnTo>
                  <a:lnTo>
                    <a:pt x="339" y="339"/>
                  </a:lnTo>
                  <a:lnTo>
                    <a:pt x="334" y="343"/>
                  </a:lnTo>
                  <a:lnTo>
                    <a:pt x="328" y="347"/>
                  </a:lnTo>
                  <a:lnTo>
                    <a:pt x="323" y="350"/>
                  </a:lnTo>
                  <a:lnTo>
                    <a:pt x="317" y="354"/>
                  </a:lnTo>
                  <a:lnTo>
                    <a:pt x="311" y="356"/>
                  </a:lnTo>
                  <a:lnTo>
                    <a:pt x="304" y="357"/>
                  </a:lnTo>
                  <a:lnTo>
                    <a:pt x="298" y="358"/>
                  </a:lnTo>
                  <a:lnTo>
                    <a:pt x="291" y="358"/>
                  </a:lnTo>
                  <a:close/>
                  <a:moveTo>
                    <a:pt x="291" y="208"/>
                  </a:moveTo>
                  <a:lnTo>
                    <a:pt x="284" y="208"/>
                  </a:lnTo>
                  <a:lnTo>
                    <a:pt x="277" y="207"/>
                  </a:lnTo>
                  <a:lnTo>
                    <a:pt x="270" y="204"/>
                  </a:lnTo>
                  <a:lnTo>
                    <a:pt x="264" y="202"/>
                  </a:lnTo>
                  <a:lnTo>
                    <a:pt x="259" y="200"/>
                  </a:lnTo>
                  <a:lnTo>
                    <a:pt x="253" y="196"/>
                  </a:lnTo>
                  <a:lnTo>
                    <a:pt x="247" y="193"/>
                  </a:lnTo>
                  <a:lnTo>
                    <a:pt x="243" y="188"/>
                  </a:lnTo>
                  <a:lnTo>
                    <a:pt x="238" y="183"/>
                  </a:lnTo>
                  <a:lnTo>
                    <a:pt x="235" y="178"/>
                  </a:lnTo>
                  <a:lnTo>
                    <a:pt x="231" y="172"/>
                  </a:lnTo>
                  <a:lnTo>
                    <a:pt x="228" y="167"/>
                  </a:lnTo>
                  <a:lnTo>
                    <a:pt x="226" y="160"/>
                  </a:lnTo>
                  <a:lnTo>
                    <a:pt x="225" y="154"/>
                  </a:lnTo>
                  <a:lnTo>
                    <a:pt x="223" y="147"/>
                  </a:lnTo>
                  <a:lnTo>
                    <a:pt x="223" y="140"/>
                  </a:lnTo>
                  <a:lnTo>
                    <a:pt x="223" y="134"/>
                  </a:lnTo>
                  <a:lnTo>
                    <a:pt x="225" y="127"/>
                  </a:lnTo>
                  <a:lnTo>
                    <a:pt x="226" y="120"/>
                  </a:lnTo>
                  <a:lnTo>
                    <a:pt x="228" y="114"/>
                  </a:lnTo>
                  <a:lnTo>
                    <a:pt x="231" y="107"/>
                  </a:lnTo>
                  <a:lnTo>
                    <a:pt x="235" y="102"/>
                  </a:lnTo>
                  <a:lnTo>
                    <a:pt x="238" y="97"/>
                  </a:lnTo>
                  <a:lnTo>
                    <a:pt x="243" y="93"/>
                  </a:lnTo>
                  <a:lnTo>
                    <a:pt x="247" y="88"/>
                  </a:lnTo>
                  <a:lnTo>
                    <a:pt x="253" y="83"/>
                  </a:lnTo>
                  <a:lnTo>
                    <a:pt x="259" y="80"/>
                  </a:lnTo>
                  <a:lnTo>
                    <a:pt x="264" y="78"/>
                  </a:lnTo>
                  <a:lnTo>
                    <a:pt x="270" y="75"/>
                  </a:lnTo>
                  <a:lnTo>
                    <a:pt x="277" y="73"/>
                  </a:lnTo>
                  <a:lnTo>
                    <a:pt x="284" y="73"/>
                  </a:lnTo>
                  <a:lnTo>
                    <a:pt x="291" y="72"/>
                  </a:lnTo>
                  <a:lnTo>
                    <a:pt x="298" y="73"/>
                  </a:lnTo>
                  <a:lnTo>
                    <a:pt x="304" y="73"/>
                  </a:lnTo>
                  <a:lnTo>
                    <a:pt x="311" y="75"/>
                  </a:lnTo>
                  <a:lnTo>
                    <a:pt x="317" y="78"/>
                  </a:lnTo>
                  <a:lnTo>
                    <a:pt x="323" y="80"/>
                  </a:lnTo>
                  <a:lnTo>
                    <a:pt x="328" y="83"/>
                  </a:lnTo>
                  <a:lnTo>
                    <a:pt x="334" y="88"/>
                  </a:lnTo>
                  <a:lnTo>
                    <a:pt x="339" y="93"/>
                  </a:lnTo>
                  <a:lnTo>
                    <a:pt x="343" y="97"/>
                  </a:lnTo>
                  <a:lnTo>
                    <a:pt x="347" y="102"/>
                  </a:lnTo>
                  <a:lnTo>
                    <a:pt x="350" y="107"/>
                  </a:lnTo>
                  <a:lnTo>
                    <a:pt x="353" y="114"/>
                  </a:lnTo>
                  <a:lnTo>
                    <a:pt x="356" y="120"/>
                  </a:lnTo>
                  <a:lnTo>
                    <a:pt x="357" y="127"/>
                  </a:lnTo>
                  <a:lnTo>
                    <a:pt x="358" y="134"/>
                  </a:lnTo>
                  <a:lnTo>
                    <a:pt x="359" y="140"/>
                  </a:lnTo>
                  <a:lnTo>
                    <a:pt x="358" y="147"/>
                  </a:lnTo>
                  <a:lnTo>
                    <a:pt x="357" y="154"/>
                  </a:lnTo>
                  <a:lnTo>
                    <a:pt x="356" y="160"/>
                  </a:lnTo>
                  <a:lnTo>
                    <a:pt x="353" y="167"/>
                  </a:lnTo>
                  <a:lnTo>
                    <a:pt x="350" y="172"/>
                  </a:lnTo>
                  <a:lnTo>
                    <a:pt x="347" y="178"/>
                  </a:lnTo>
                  <a:lnTo>
                    <a:pt x="343" y="183"/>
                  </a:lnTo>
                  <a:lnTo>
                    <a:pt x="339" y="188"/>
                  </a:lnTo>
                  <a:lnTo>
                    <a:pt x="334" y="193"/>
                  </a:lnTo>
                  <a:lnTo>
                    <a:pt x="328" y="196"/>
                  </a:lnTo>
                  <a:lnTo>
                    <a:pt x="323" y="200"/>
                  </a:lnTo>
                  <a:lnTo>
                    <a:pt x="317" y="202"/>
                  </a:lnTo>
                  <a:lnTo>
                    <a:pt x="311" y="204"/>
                  </a:lnTo>
                  <a:lnTo>
                    <a:pt x="304" y="207"/>
                  </a:lnTo>
                  <a:lnTo>
                    <a:pt x="298" y="208"/>
                  </a:lnTo>
                  <a:lnTo>
                    <a:pt x="291" y="20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155"/>
          <p:cNvGrpSpPr/>
          <p:nvPr/>
        </p:nvGrpSpPr>
        <p:grpSpPr>
          <a:xfrm>
            <a:off x="8250581" y="4109035"/>
            <a:ext cx="314325" cy="314325"/>
            <a:chOff x="887413" y="4219576"/>
            <a:chExt cx="285750" cy="285750"/>
          </a:xfrm>
          <a:solidFill>
            <a:srgbClr val="171717"/>
          </a:solidFill>
        </p:grpSpPr>
        <p:sp>
          <p:nvSpPr>
            <p:cNvPr id="157" name="Freeform 21"/>
            <p:cNvSpPr>
              <a:spLocks noEditPoints="1"/>
            </p:cNvSpPr>
            <p:nvPr/>
          </p:nvSpPr>
          <p:spPr bwMode="auto">
            <a:xfrm>
              <a:off x="887413" y="4219576"/>
              <a:ext cx="285750" cy="285750"/>
            </a:xfrm>
            <a:custGeom>
              <a:avLst/>
              <a:gdLst>
                <a:gd name="T0" fmla="*/ 366 w 901"/>
                <a:gd name="T1" fmla="*/ 862 h 901"/>
                <a:gd name="T2" fmla="*/ 269 w 901"/>
                <a:gd name="T3" fmla="*/ 829 h 901"/>
                <a:gd name="T4" fmla="*/ 183 w 901"/>
                <a:gd name="T5" fmla="*/ 775 h 901"/>
                <a:gd name="T6" fmla="*/ 113 w 901"/>
                <a:gd name="T7" fmla="*/ 702 h 901"/>
                <a:gd name="T8" fmla="*/ 63 w 901"/>
                <a:gd name="T9" fmla="*/ 614 h 901"/>
                <a:gd name="T10" fmla="*/ 34 w 901"/>
                <a:gd name="T11" fmla="*/ 515 h 901"/>
                <a:gd name="T12" fmla="*/ 32 w 901"/>
                <a:gd name="T13" fmla="*/ 408 h 901"/>
                <a:gd name="T14" fmla="*/ 56 w 901"/>
                <a:gd name="T15" fmla="*/ 306 h 901"/>
                <a:gd name="T16" fmla="*/ 102 w 901"/>
                <a:gd name="T17" fmla="*/ 215 h 901"/>
                <a:gd name="T18" fmla="*/ 168 w 901"/>
                <a:gd name="T19" fmla="*/ 139 h 901"/>
                <a:gd name="T20" fmla="*/ 250 w 901"/>
                <a:gd name="T21" fmla="*/ 81 h 901"/>
                <a:gd name="T22" fmla="*/ 346 w 901"/>
                <a:gd name="T23" fmla="*/ 43 h 901"/>
                <a:gd name="T24" fmla="*/ 450 w 901"/>
                <a:gd name="T25" fmla="*/ 30 h 901"/>
                <a:gd name="T26" fmla="*/ 555 w 901"/>
                <a:gd name="T27" fmla="*/ 43 h 901"/>
                <a:gd name="T28" fmla="*/ 651 w 901"/>
                <a:gd name="T29" fmla="*/ 80 h 901"/>
                <a:gd name="T30" fmla="*/ 733 w 901"/>
                <a:gd name="T31" fmla="*/ 139 h 901"/>
                <a:gd name="T32" fmla="*/ 799 w 901"/>
                <a:gd name="T33" fmla="*/ 215 h 901"/>
                <a:gd name="T34" fmla="*/ 845 w 901"/>
                <a:gd name="T35" fmla="*/ 306 h 901"/>
                <a:gd name="T36" fmla="*/ 869 w 901"/>
                <a:gd name="T37" fmla="*/ 408 h 901"/>
                <a:gd name="T38" fmla="*/ 866 w 901"/>
                <a:gd name="T39" fmla="*/ 515 h 901"/>
                <a:gd name="T40" fmla="*/ 838 w 901"/>
                <a:gd name="T41" fmla="*/ 614 h 901"/>
                <a:gd name="T42" fmla="*/ 787 w 901"/>
                <a:gd name="T43" fmla="*/ 702 h 901"/>
                <a:gd name="T44" fmla="*/ 718 w 901"/>
                <a:gd name="T45" fmla="*/ 775 h 901"/>
                <a:gd name="T46" fmla="*/ 632 w 901"/>
                <a:gd name="T47" fmla="*/ 829 h 901"/>
                <a:gd name="T48" fmla="*/ 535 w 901"/>
                <a:gd name="T49" fmla="*/ 862 h 901"/>
                <a:gd name="T50" fmla="*/ 450 w 901"/>
                <a:gd name="T51" fmla="*/ 871 h 901"/>
                <a:gd name="T52" fmla="*/ 359 w 901"/>
                <a:gd name="T53" fmla="*/ 9 h 901"/>
                <a:gd name="T54" fmla="*/ 255 w 901"/>
                <a:gd name="T55" fmla="*/ 45 h 901"/>
                <a:gd name="T56" fmla="*/ 164 w 901"/>
                <a:gd name="T57" fmla="*/ 103 h 901"/>
                <a:gd name="T58" fmla="*/ 90 w 901"/>
                <a:gd name="T59" fmla="*/ 181 h 901"/>
                <a:gd name="T60" fmla="*/ 35 w 901"/>
                <a:gd name="T61" fmla="*/ 275 h 901"/>
                <a:gd name="T62" fmla="*/ 5 w 901"/>
                <a:gd name="T63" fmla="*/ 382 h 901"/>
                <a:gd name="T64" fmla="*/ 2 w 901"/>
                <a:gd name="T65" fmla="*/ 496 h 901"/>
                <a:gd name="T66" fmla="*/ 27 w 901"/>
                <a:gd name="T67" fmla="*/ 606 h 901"/>
                <a:gd name="T68" fmla="*/ 77 w 901"/>
                <a:gd name="T69" fmla="*/ 702 h 901"/>
                <a:gd name="T70" fmla="*/ 148 w 901"/>
                <a:gd name="T71" fmla="*/ 783 h 901"/>
                <a:gd name="T72" fmla="*/ 235 w 901"/>
                <a:gd name="T73" fmla="*/ 846 h 901"/>
                <a:gd name="T74" fmla="*/ 338 w 901"/>
                <a:gd name="T75" fmla="*/ 887 h 901"/>
                <a:gd name="T76" fmla="*/ 450 w 901"/>
                <a:gd name="T77" fmla="*/ 901 h 901"/>
                <a:gd name="T78" fmla="*/ 563 w 901"/>
                <a:gd name="T79" fmla="*/ 887 h 901"/>
                <a:gd name="T80" fmla="*/ 664 w 901"/>
                <a:gd name="T81" fmla="*/ 846 h 901"/>
                <a:gd name="T82" fmla="*/ 753 w 901"/>
                <a:gd name="T83" fmla="*/ 783 h 901"/>
                <a:gd name="T84" fmla="*/ 824 w 901"/>
                <a:gd name="T85" fmla="*/ 702 h 901"/>
                <a:gd name="T86" fmla="*/ 873 w 901"/>
                <a:gd name="T87" fmla="*/ 606 h 901"/>
                <a:gd name="T88" fmla="*/ 899 w 901"/>
                <a:gd name="T89" fmla="*/ 496 h 901"/>
                <a:gd name="T90" fmla="*/ 896 w 901"/>
                <a:gd name="T91" fmla="*/ 382 h 901"/>
                <a:gd name="T92" fmla="*/ 866 w 901"/>
                <a:gd name="T93" fmla="*/ 275 h 901"/>
                <a:gd name="T94" fmla="*/ 811 w 901"/>
                <a:gd name="T95" fmla="*/ 181 h 901"/>
                <a:gd name="T96" fmla="*/ 736 w 901"/>
                <a:gd name="T97" fmla="*/ 103 h 901"/>
                <a:gd name="T98" fmla="*/ 645 w 901"/>
                <a:gd name="T99" fmla="*/ 44 h 901"/>
                <a:gd name="T100" fmla="*/ 541 w 901"/>
                <a:gd name="T101" fmla="*/ 9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0" y="871"/>
                  </a:moveTo>
                  <a:lnTo>
                    <a:pt x="429" y="870"/>
                  </a:lnTo>
                  <a:lnTo>
                    <a:pt x="408" y="869"/>
                  </a:lnTo>
                  <a:lnTo>
                    <a:pt x="386" y="866"/>
                  </a:lnTo>
                  <a:lnTo>
                    <a:pt x="366" y="862"/>
                  </a:lnTo>
                  <a:lnTo>
                    <a:pt x="346" y="857"/>
                  </a:lnTo>
                  <a:lnTo>
                    <a:pt x="325" y="852"/>
                  </a:lnTo>
                  <a:lnTo>
                    <a:pt x="306" y="845"/>
                  </a:lnTo>
                  <a:lnTo>
                    <a:pt x="287" y="838"/>
                  </a:lnTo>
                  <a:lnTo>
                    <a:pt x="269" y="829"/>
                  </a:lnTo>
                  <a:lnTo>
                    <a:pt x="250" y="820"/>
                  </a:lnTo>
                  <a:lnTo>
                    <a:pt x="232" y="810"/>
                  </a:lnTo>
                  <a:lnTo>
                    <a:pt x="215" y="799"/>
                  </a:lnTo>
                  <a:lnTo>
                    <a:pt x="199" y="788"/>
                  </a:lnTo>
                  <a:lnTo>
                    <a:pt x="183" y="775"/>
                  </a:lnTo>
                  <a:lnTo>
                    <a:pt x="168" y="762"/>
                  </a:lnTo>
                  <a:lnTo>
                    <a:pt x="153" y="748"/>
                  </a:lnTo>
                  <a:lnTo>
                    <a:pt x="139" y="733"/>
                  </a:lnTo>
                  <a:lnTo>
                    <a:pt x="126" y="718"/>
                  </a:lnTo>
                  <a:lnTo>
                    <a:pt x="113" y="702"/>
                  </a:lnTo>
                  <a:lnTo>
                    <a:pt x="102" y="686"/>
                  </a:lnTo>
                  <a:lnTo>
                    <a:pt x="91" y="669"/>
                  </a:lnTo>
                  <a:lnTo>
                    <a:pt x="80" y="651"/>
                  </a:lnTo>
                  <a:lnTo>
                    <a:pt x="72" y="632"/>
                  </a:lnTo>
                  <a:lnTo>
                    <a:pt x="63" y="614"/>
                  </a:lnTo>
                  <a:lnTo>
                    <a:pt x="56" y="595"/>
                  </a:lnTo>
                  <a:lnTo>
                    <a:pt x="49" y="576"/>
                  </a:lnTo>
                  <a:lnTo>
                    <a:pt x="43" y="555"/>
                  </a:lnTo>
                  <a:lnTo>
                    <a:pt x="38" y="535"/>
                  </a:lnTo>
                  <a:lnTo>
                    <a:pt x="34" y="515"/>
                  </a:lnTo>
                  <a:lnTo>
                    <a:pt x="32" y="493"/>
                  </a:lnTo>
                  <a:lnTo>
                    <a:pt x="30" y="472"/>
                  </a:lnTo>
                  <a:lnTo>
                    <a:pt x="30" y="450"/>
                  </a:lnTo>
                  <a:lnTo>
                    <a:pt x="30" y="429"/>
                  </a:lnTo>
                  <a:lnTo>
                    <a:pt x="32" y="408"/>
                  </a:lnTo>
                  <a:lnTo>
                    <a:pt x="34" y="386"/>
                  </a:lnTo>
                  <a:lnTo>
                    <a:pt x="38" y="366"/>
                  </a:lnTo>
                  <a:lnTo>
                    <a:pt x="43" y="346"/>
                  </a:lnTo>
                  <a:lnTo>
                    <a:pt x="49" y="325"/>
                  </a:lnTo>
                  <a:lnTo>
                    <a:pt x="56" y="306"/>
                  </a:lnTo>
                  <a:lnTo>
                    <a:pt x="63" y="287"/>
                  </a:lnTo>
                  <a:lnTo>
                    <a:pt x="72" y="269"/>
                  </a:lnTo>
                  <a:lnTo>
                    <a:pt x="80" y="250"/>
                  </a:lnTo>
                  <a:lnTo>
                    <a:pt x="91" y="232"/>
                  </a:lnTo>
                  <a:lnTo>
                    <a:pt x="102" y="215"/>
                  </a:lnTo>
                  <a:lnTo>
                    <a:pt x="113" y="199"/>
                  </a:lnTo>
                  <a:lnTo>
                    <a:pt x="126" y="183"/>
                  </a:lnTo>
                  <a:lnTo>
                    <a:pt x="139" y="168"/>
                  </a:lnTo>
                  <a:lnTo>
                    <a:pt x="153" y="153"/>
                  </a:lnTo>
                  <a:lnTo>
                    <a:pt x="168" y="139"/>
                  </a:lnTo>
                  <a:lnTo>
                    <a:pt x="183" y="126"/>
                  </a:lnTo>
                  <a:lnTo>
                    <a:pt x="199" y="113"/>
                  </a:lnTo>
                  <a:lnTo>
                    <a:pt x="215" y="102"/>
                  </a:lnTo>
                  <a:lnTo>
                    <a:pt x="232" y="91"/>
                  </a:lnTo>
                  <a:lnTo>
                    <a:pt x="250" y="81"/>
                  </a:lnTo>
                  <a:lnTo>
                    <a:pt x="269" y="72"/>
                  </a:lnTo>
                  <a:lnTo>
                    <a:pt x="287" y="63"/>
                  </a:lnTo>
                  <a:lnTo>
                    <a:pt x="306" y="56"/>
                  </a:lnTo>
                  <a:lnTo>
                    <a:pt x="325" y="49"/>
                  </a:lnTo>
                  <a:lnTo>
                    <a:pt x="346" y="43"/>
                  </a:lnTo>
                  <a:lnTo>
                    <a:pt x="366" y="38"/>
                  </a:lnTo>
                  <a:lnTo>
                    <a:pt x="386" y="35"/>
                  </a:lnTo>
                  <a:lnTo>
                    <a:pt x="408" y="32"/>
                  </a:lnTo>
                  <a:lnTo>
                    <a:pt x="429" y="31"/>
                  </a:lnTo>
                  <a:lnTo>
                    <a:pt x="450" y="30"/>
                  </a:lnTo>
                  <a:lnTo>
                    <a:pt x="472" y="31"/>
                  </a:lnTo>
                  <a:lnTo>
                    <a:pt x="493" y="32"/>
                  </a:lnTo>
                  <a:lnTo>
                    <a:pt x="515" y="35"/>
                  </a:lnTo>
                  <a:lnTo>
                    <a:pt x="535" y="38"/>
                  </a:lnTo>
                  <a:lnTo>
                    <a:pt x="555" y="43"/>
                  </a:lnTo>
                  <a:lnTo>
                    <a:pt x="576" y="49"/>
                  </a:lnTo>
                  <a:lnTo>
                    <a:pt x="595" y="56"/>
                  </a:lnTo>
                  <a:lnTo>
                    <a:pt x="614" y="63"/>
                  </a:lnTo>
                  <a:lnTo>
                    <a:pt x="632" y="72"/>
                  </a:lnTo>
                  <a:lnTo>
                    <a:pt x="651" y="80"/>
                  </a:lnTo>
                  <a:lnTo>
                    <a:pt x="668" y="91"/>
                  </a:lnTo>
                  <a:lnTo>
                    <a:pt x="685" y="102"/>
                  </a:lnTo>
                  <a:lnTo>
                    <a:pt x="702" y="113"/>
                  </a:lnTo>
                  <a:lnTo>
                    <a:pt x="718" y="126"/>
                  </a:lnTo>
                  <a:lnTo>
                    <a:pt x="733" y="139"/>
                  </a:lnTo>
                  <a:lnTo>
                    <a:pt x="748" y="153"/>
                  </a:lnTo>
                  <a:lnTo>
                    <a:pt x="762" y="168"/>
                  </a:lnTo>
                  <a:lnTo>
                    <a:pt x="775" y="183"/>
                  </a:lnTo>
                  <a:lnTo>
                    <a:pt x="787" y="199"/>
                  </a:lnTo>
                  <a:lnTo>
                    <a:pt x="799" y="215"/>
                  </a:lnTo>
                  <a:lnTo>
                    <a:pt x="810" y="232"/>
                  </a:lnTo>
                  <a:lnTo>
                    <a:pt x="820" y="250"/>
                  </a:lnTo>
                  <a:lnTo>
                    <a:pt x="829" y="269"/>
                  </a:lnTo>
                  <a:lnTo>
                    <a:pt x="838" y="287"/>
                  </a:lnTo>
                  <a:lnTo>
                    <a:pt x="845" y="306"/>
                  </a:lnTo>
                  <a:lnTo>
                    <a:pt x="852" y="325"/>
                  </a:lnTo>
                  <a:lnTo>
                    <a:pt x="857" y="346"/>
                  </a:lnTo>
                  <a:lnTo>
                    <a:pt x="862" y="366"/>
                  </a:lnTo>
                  <a:lnTo>
                    <a:pt x="866" y="386"/>
                  </a:lnTo>
                  <a:lnTo>
                    <a:pt x="869" y="408"/>
                  </a:lnTo>
                  <a:lnTo>
                    <a:pt x="870" y="429"/>
                  </a:lnTo>
                  <a:lnTo>
                    <a:pt x="871" y="450"/>
                  </a:lnTo>
                  <a:lnTo>
                    <a:pt x="870" y="472"/>
                  </a:lnTo>
                  <a:lnTo>
                    <a:pt x="869" y="493"/>
                  </a:lnTo>
                  <a:lnTo>
                    <a:pt x="866" y="515"/>
                  </a:lnTo>
                  <a:lnTo>
                    <a:pt x="862" y="535"/>
                  </a:lnTo>
                  <a:lnTo>
                    <a:pt x="857" y="555"/>
                  </a:lnTo>
                  <a:lnTo>
                    <a:pt x="852" y="576"/>
                  </a:lnTo>
                  <a:lnTo>
                    <a:pt x="845" y="595"/>
                  </a:lnTo>
                  <a:lnTo>
                    <a:pt x="838" y="614"/>
                  </a:lnTo>
                  <a:lnTo>
                    <a:pt x="829" y="632"/>
                  </a:lnTo>
                  <a:lnTo>
                    <a:pt x="820" y="651"/>
                  </a:lnTo>
                  <a:lnTo>
                    <a:pt x="810" y="669"/>
                  </a:lnTo>
                  <a:lnTo>
                    <a:pt x="799" y="686"/>
                  </a:lnTo>
                  <a:lnTo>
                    <a:pt x="787" y="702"/>
                  </a:lnTo>
                  <a:lnTo>
                    <a:pt x="775" y="718"/>
                  </a:lnTo>
                  <a:lnTo>
                    <a:pt x="762" y="733"/>
                  </a:lnTo>
                  <a:lnTo>
                    <a:pt x="748" y="748"/>
                  </a:lnTo>
                  <a:lnTo>
                    <a:pt x="733" y="762"/>
                  </a:lnTo>
                  <a:lnTo>
                    <a:pt x="718" y="775"/>
                  </a:lnTo>
                  <a:lnTo>
                    <a:pt x="702" y="788"/>
                  </a:lnTo>
                  <a:lnTo>
                    <a:pt x="685" y="799"/>
                  </a:lnTo>
                  <a:lnTo>
                    <a:pt x="668" y="810"/>
                  </a:lnTo>
                  <a:lnTo>
                    <a:pt x="651" y="820"/>
                  </a:lnTo>
                  <a:lnTo>
                    <a:pt x="632" y="829"/>
                  </a:lnTo>
                  <a:lnTo>
                    <a:pt x="614" y="838"/>
                  </a:lnTo>
                  <a:lnTo>
                    <a:pt x="595" y="845"/>
                  </a:lnTo>
                  <a:lnTo>
                    <a:pt x="576" y="852"/>
                  </a:lnTo>
                  <a:lnTo>
                    <a:pt x="555" y="858"/>
                  </a:lnTo>
                  <a:lnTo>
                    <a:pt x="535" y="862"/>
                  </a:lnTo>
                  <a:lnTo>
                    <a:pt x="515" y="866"/>
                  </a:lnTo>
                  <a:lnTo>
                    <a:pt x="493" y="869"/>
                  </a:lnTo>
                  <a:lnTo>
                    <a:pt x="472" y="870"/>
                  </a:lnTo>
                  <a:lnTo>
                    <a:pt x="450" y="871"/>
                  </a:lnTo>
                  <a:lnTo>
                    <a:pt x="450" y="871"/>
                  </a:lnTo>
                  <a:close/>
                  <a:moveTo>
                    <a:pt x="450" y="0"/>
                  </a:moveTo>
                  <a:lnTo>
                    <a:pt x="427" y="0"/>
                  </a:lnTo>
                  <a:lnTo>
                    <a:pt x="404" y="2"/>
                  </a:lnTo>
                  <a:lnTo>
                    <a:pt x="382" y="5"/>
                  </a:lnTo>
                  <a:lnTo>
                    <a:pt x="359" y="9"/>
                  </a:lnTo>
                  <a:lnTo>
                    <a:pt x="338" y="14"/>
                  </a:lnTo>
                  <a:lnTo>
                    <a:pt x="317" y="20"/>
                  </a:lnTo>
                  <a:lnTo>
                    <a:pt x="295" y="28"/>
                  </a:lnTo>
                  <a:lnTo>
                    <a:pt x="275" y="35"/>
                  </a:lnTo>
                  <a:lnTo>
                    <a:pt x="255" y="45"/>
                  </a:lnTo>
                  <a:lnTo>
                    <a:pt x="235" y="55"/>
                  </a:lnTo>
                  <a:lnTo>
                    <a:pt x="217" y="65"/>
                  </a:lnTo>
                  <a:lnTo>
                    <a:pt x="199" y="77"/>
                  </a:lnTo>
                  <a:lnTo>
                    <a:pt x="181" y="90"/>
                  </a:lnTo>
                  <a:lnTo>
                    <a:pt x="164" y="103"/>
                  </a:lnTo>
                  <a:lnTo>
                    <a:pt x="148" y="117"/>
                  </a:lnTo>
                  <a:lnTo>
                    <a:pt x="132" y="132"/>
                  </a:lnTo>
                  <a:lnTo>
                    <a:pt x="117" y="148"/>
                  </a:lnTo>
                  <a:lnTo>
                    <a:pt x="103" y="164"/>
                  </a:lnTo>
                  <a:lnTo>
                    <a:pt x="90" y="181"/>
                  </a:lnTo>
                  <a:lnTo>
                    <a:pt x="77" y="199"/>
                  </a:lnTo>
                  <a:lnTo>
                    <a:pt x="65" y="217"/>
                  </a:lnTo>
                  <a:lnTo>
                    <a:pt x="55" y="235"/>
                  </a:lnTo>
                  <a:lnTo>
                    <a:pt x="44" y="256"/>
                  </a:lnTo>
                  <a:lnTo>
                    <a:pt x="35" y="275"/>
                  </a:lnTo>
                  <a:lnTo>
                    <a:pt x="27" y="295"/>
                  </a:lnTo>
                  <a:lnTo>
                    <a:pt x="20" y="317"/>
                  </a:lnTo>
                  <a:lnTo>
                    <a:pt x="14" y="338"/>
                  </a:lnTo>
                  <a:lnTo>
                    <a:pt x="9" y="360"/>
                  </a:lnTo>
                  <a:lnTo>
                    <a:pt x="5" y="382"/>
                  </a:lnTo>
                  <a:lnTo>
                    <a:pt x="2" y="404"/>
                  </a:lnTo>
                  <a:lnTo>
                    <a:pt x="0" y="427"/>
                  </a:lnTo>
                  <a:lnTo>
                    <a:pt x="0" y="450"/>
                  </a:lnTo>
                  <a:lnTo>
                    <a:pt x="0" y="474"/>
                  </a:lnTo>
                  <a:lnTo>
                    <a:pt x="2" y="496"/>
                  </a:lnTo>
                  <a:lnTo>
                    <a:pt x="5" y="519"/>
                  </a:lnTo>
                  <a:lnTo>
                    <a:pt x="9" y="541"/>
                  </a:lnTo>
                  <a:lnTo>
                    <a:pt x="14" y="563"/>
                  </a:lnTo>
                  <a:lnTo>
                    <a:pt x="20" y="584"/>
                  </a:lnTo>
                  <a:lnTo>
                    <a:pt x="27" y="606"/>
                  </a:lnTo>
                  <a:lnTo>
                    <a:pt x="35" y="626"/>
                  </a:lnTo>
                  <a:lnTo>
                    <a:pt x="44" y="645"/>
                  </a:lnTo>
                  <a:lnTo>
                    <a:pt x="55" y="665"/>
                  </a:lnTo>
                  <a:lnTo>
                    <a:pt x="65" y="684"/>
                  </a:lnTo>
                  <a:lnTo>
                    <a:pt x="77" y="702"/>
                  </a:lnTo>
                  <a:lnTo>
                    <a:pt x="90" y="720"/>
                  </a:lnTo>
                  <a:lnTo>
                    <a:pt x="103" y="737"/>
                  </a:lnTo>
                  <a:lnTo>
                    <a:pt x="117" y="753"/>
                  </a:lnTo>
                  <a:lnTo>
                    <a:pt x="132" y="769"/>
                  </a:lnTo>
                  <a:lnTo>
                    <a:pt x="148" y="783"/>
                  </a:lnTo>
                  <a:lnTo>
                    <a:pt x="164" y="798"/>
                  </a:lnTo>
                  <a:lnTo>
                    <a:pt x="181" y="811"/>
                  </a:lnTo>
                  <a:lnTo>
                    <a:pt x="199" y="824"/>
                  </a:lnTo>
                  <a:lnTo>
                    <a:pt x="217" y="836"/>
                  </a:lnTo>
                  <a:lnTo>
                    <a:pt x="235" y="846"/>
                  </a:lnTo>
                  <a:lnTo>
                    <a:pt x="255" y="856"/>
                  </a:lnTo>
                  <a:lnTo>
                    <a:pt x="275" y="866"/>
                  </a:lnTo>
                  <a:lnTo>
                    <a:pt x="295" y="873"/>
                  </a:lnTo>
                  <a:lnTo>
                    <a:pt x="317" y="881"/>
                  </a:lnTo>
                  <a:lnTo>
                    <a:pt x="338" y="887"/>
                  </a:lnTo>
                  <a:lnTo>
                    <a:pt x="359" y="891"/>
                  </a:lnTo>
                  <a:lnTo>
                    <a:pt x="382" y="896"/>
                  </a:lnTo>
                  <a:lnTo>
                    <a:pt x="404" y="899"/>
                  </a:lnTo>
                  <a:lnTo>
                    <a:pt x="427" y="900"/>
                  </a:lnTo>
                  <a:lnTo>
                    <a:pt x="450" y="901"/>
                  </a:lnTo>
                  <a:lnTo>
                    <a:pt x="473" y="900"/>
                  </a:lnTo>
                  <a:lnTo>
                    <a:pt x="496" y="899"/>
                  </a:lnTo>
                  <a:lnTo>
                    <a:pt x="519" y="896"/>
                  </a:lnTo>
                  <a:lnTo>
                    <a:pt x="541" y="891"/>
                  </a:lnTo>
                  <a:lnTo>
                    <a:pt x="563" y="887"/>
                  </a:lnTo>
                  <a:lnTo>
                    <a:pt x="584" y="881"/>
                  </a:lnTo>
                  <a:lnTo>
                    <a:pt x="605" y="873"/>
                  </a:lnTo>
                  <a:lnTo>
                    <a:pt x="626" y="866"/>
                  </a:lnTo>
                  <a:lnTo>
                    <a:pt x="645" y="856"/>
                  </a:lnTo>
                  <a:lnTo>
                    <a:pt x="664" y="846"/>
                  </a:lnTo>
                  <a:lnTo>
                    <a:pt x="684" y="836"/>
                  </a:lnTo>
                  <a:lnTo>
                    <a:pt x="702" y="824"/>
                  </a:lnTo>
                  <a:lnTo>
                    <a:pt x="720" y="811"/>
                  </a:lnTo>
                  <a:lnTo>
                    <a:pt x="736" y="798"/>
                  </a:lnTo>
                  <a:lnTo>
                    <a:pt x="753" y="783"/>
                  </a:lnTo>
                  <a:lnTo>
                    <a:pt x="768" y="768"/>
                  </a:lnTo>
                  <a:lnTo>
                    <a:pt x="783" y="753"/>
                  </a:lnTo>
                  <a:lnTo>
                    <a:pt x="798" y="737"/>
                  </a:lnTo>
                  <a:lnTo>
                    <a:pt x="811" y="720"/>
                  </a:lnTo>
                  <a:lnTo>
                    <a:pt x="824" y="702"/>
                  </a:lnTo>
                  <a:lnTo>
                    <a:pt x="836" y="684"/>
                  </a:lnTo>
                  <a:lnTo>
                    <a:pt x="846" y="665"/>
                  </a:lnTo>
                  <a:lnTo>
                    <a:pt x="856" y="645"/>
                  </a:lnTo>
                  <a:lnTo>
                    <a:pt x="866" y="626"/>
                  </a:lnTo>
                  <a:lnTo>
                    <a:pt x="873" y="606"/>
                  </a:lnTo>
                  <a:lnTo>
                    <a:pt x="881" y="584"/>
                  </a:lnTo>
                  <a:lnTo>
                    <a:pt x="887" y="563"/>
                  </a:lnTo>
                  <a:lnTo>
                    <a:pt x="891" y="541"/>
                  </a:lnTo>
                  <a:lnTo>
                    <a:pt x="896" y="519"/>
                  </a:lnTo>
                  <a:lnTo>
                    <a:pt x="899" y="496"/>
                  </a:lnTo>
                  <a:lnTo>
                    <a:pt x="900" y="474"/>
                  </a:lnTo>
                  <a:lnTo>
                    <a:pt x="901" y="450"/>
                  </a:lnTo>
                  <a:lnTo>
                    <a:pt x="900" y="427"/>
                  </a:lnTo>
                  <a:lnTo>
                    <a:pt x="899" y="404"/>
                  </a:lnTo>
                  <a:lnTo>
                    <a:pt x="896" y="382"/>
                  </a:lnTo>
                  <a:lnTo>
                    <a:pt x="891" y="360"/>
                  </a:lnTo>
                  <a:lnTo>
                    <a:pt x="887" y="338"/>
                  </a:lnTo>
                  <a:lnTo>
                    <a:pt x="881" y="317"/>
                  </a:lnTo>
                  <a:lnTo>
                    <a:pt x="873" y="295"/>
                  </a:lnTo>
                  <a:lnTo>
                    <a:pt x="866" y="275"/>
                  </a:lnTo>
                  <a:lnTo>
                    <a:pt x="856" y="256"/>
                  </a:lnTo>
                  <a:lnTo>
                    <a:pt x="846" y="235"/>
                  </a:lnTo>
                  <a:lnTo>
                    <a:pt x="836" y="217"/>
                  </a:lnTo>
                  <a:lnTo>
                    <a:pt x="824" y="199"/>
                  </a:lnTo>
                  <a:lnTo>
                    <a:pt x="811" y="181"/>
                  </a:lnTo>
                  <a:lnTo>
                    <a:pt x="798" y="164"/>
                  </a:lnTo>
                  <a:lnTo>
                    <a:pt x="783" y="148"/>
                  </a:lnTo>
                  <a:lnTo>
                    <a:pt x="768" y="132"/>
                  </a:lnTo>
                  <a:lnTo>
                    <a:pt x="753" y="117"/>
                  </a:lnTo>
                  <a:lnTo>
                    <a:pt x="736" y="103"/>
                  </a:lnTo>
                  <a:lnTo>
                    <a:pt x="720" y="90"/>
                  </a:lnTo>
                  <a:lnTo>
                    <a:pt x="702" y="77"/>
                  </a:lnTo>
                  <a:lnTo>
                    <a:pt x="684" y="65"/>
                  </a:lnTo>
                  <a:lnTo>
                    <a:pt x="664" y="55"/>
                  </a:lnTo>
                  <a:lnTo>
                    <a:pt x="645" y="44"/>
                  </a:lnTo>
                  <a:lnTo>
                    <a:pt x="626" y="35"/>
                  </a:lnTo>
                  <a:lnTo>
                    <a:pt x="605" y="28"/>
                  </a:lnTo>
                  <a:lnTo>
                    <a:pt x="584" y="20"/>
                  </a:lnTo>
                  <a:lnTo>
                    <a:pt x="563" y="14"/>
                  </a:lnTo>
                  <a:lnTo>
                    <a:pt x="541" y="9"/>
                  </a:lnTo>
                  <a:lnTo>
                    <a:pt x="519" y="5"/>
                  </a:lnTo>
                  <a:lnTo>
                    <a:pt x="496" y="2"/>
                  </a:lnTo>
                  <a:lnTo>
                    <a:pt x="473" y="0"/>
                  </a:lnTo>
                  <a:lnTo>
                    <a:pt x="45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8" name="Freeform 22"/>
            <p:cNvSpPr>
              <a:spLocks noEditPoints="1"/>
            </p:cNvSpPr>
            <p:nvPr/>
          </p:nvSpPr>
          <p:spPr bwMode="auto">
            <a:xfrm>
              <a:off x="935038" y="4371976"/>
              <a:ext cx="188913" cy="96838"/>
            </a:xfrm>
            <a:custGeom>
              <a:avLst/>
              <a:gdLst>
                <a:gd name="T0" fmla="*/ 273 w 598"/>
                <a:gd name="T1" fmla="*/ 275 h 308"/>
                <a:gd name="T2" fmla="*/ 235 w 598"/>
                <a:gd name="T3" fmla="*/ 269 h 308"/>
                <a:gd name="T4" fmla="*/ 199 w 598"/>
                <a:gd name="T5" fmla="*/ 257 h 308"/>
                <a:gd name="T6" fmla="*/ 166 w 598"/>
                <a:gd name="T7" fmla="*/ 241 h 308"/>
                <a:gd name="T8" fmla="*/ 135 w 598"/>
                <a:gd name="T9" fmla="*/ 221 h 308"/>
                <a:gd name="T10" fmla="*/ 107 w 598"/>
                <a:gd name="T11" fmla="*/ 196 h 308"/>
                <a:gd name="T12" fmla="*/ 82 w 598"/>
                <a:gd name="T13" fmla="*/ 168 h 308"/>
                <a:gd name="T14" fmla="*/ 62 w 598"/>
                <a:gd name="T15" fmla="*/ 137 h 308"/>
                <a:gd name="T16" fmla="*/ 47 w 598"/>
                <a:gd name="T17" fmla="*/ 103 h 308"/>
                <a:gd name="T18" fmla="*/ 36 w 598"/>
                <a:gd name="T19" fmla="*/ 68 h 308"/>
                <a:gd name="T20" fmla="*/ 31 w 598"/>
                <a:gd name="T21" fmla="*/ 30 h 308"/>
                <a:gd name="T22" fmla="*/ 565 w 598"/>
                <a:gd name="T23" fmla="*/ 56 h 308"/>
                <a:gd name="T24" fmla="*/ 556 w 598"/>
                <a:gd name="T25" fmla="*/ 91 h 308"/>
                <a:gd name="T26" fmla="*/ 542 w 598"/>
                <a:gd name="T27" fmla="*/ 126 h 308"/>
                <a:gd name="T28" fmla="*/ 523 w 598"/>
                <a:gd name="T29" fmla="*/ 158 h 308"/>
                <a:gd name="T30" fmla="*/ 501 w 598"/>
                <a:gd name="T31" fmla="*/ 187 h 308"/>
                <a:gd name="T32" fmla="*/ 474 w 598"/>
                <a:gd name="T33" fmla="*/ 212 h 308"/>
                <a:gd name="T34" fmla="*/ 444 w 598"/>
                <a:gd name="T35" fmla="*/ 235 h 308"/>
                <a:gd name="T36" fmla="*/ 411 w 598"/>
                <a:gd name="T37" fmla="*/ 253 h 308"/>
                <a:gd name="T38" fmla="*/ 375 w 598"/>
                <a:gd name="T39" fmla="*/ 266 h 308"/>
                <a:gd name="T40" fmla="*/ 338 w 598"/>
                <a:gd name="T41" fmla="*/ 274 h 308"/>
                <a:gd name="T42" fmla="*/ 299 w 598"/>
                <a:gd name="T43" fmla="*/ 278 h 308"/>
                <a:gd name="T44" fmla="*/ 15 w 598"/>
                <a:gd name="T45" fmla="*/ 0 h 308"/>
                <a:gd name="T46" fmla="*/ 7 w 598"/>
                <a:gd name="T47" fmla="*/ 3 h 308"/>
                <a:gd name="T48" fmla="*/ 1 w 598"/>
                <a:gd name="T49" fmla="*/ 10 h 308"/>
                <a:gd name="T50" fmla="*/ 1 w 598"/>
                <a:gd name="T51" fmla="*/ 30 h 308"/>
                <a:gd name="T52" fmla="*/ 6 w 598"/>
                <a:gd name="T53" fmla="*/ 74 h 308"/>
                <a:gd name="T54" fmla="*/ 18 w 598"/>
                <a:gd name="T55" fmla="*/ 116 h 308"/>
                <a:gd name="T56" fmla="*/ 36 w 598"/>
                <a:gd name="T57" fmla="*/ 155 h 308"/>
                <a:gd name="T58" fmla="*/ 60 w 598"/>
                <a:gd name="T59" fmla="*/ 190 h 308"/>
                <a:gd name="T60" fmla="*/ 88 w 598"/>
                <a:gd name="T61" fmla="*/ 222 h 308"/>
                <a:gd name="T62" fmla="*/ 121 w 598"/>
                <a:gd name="T63" fmla="*/ 249 h 308"/>
                <a:gd name="T64" fmla="*/ 157 w 598"/>
                <a:gd name="T65" fmla="*/ 272 h 308"/>
                <a:gd name="T66" fmla="*/ 197 w 598"/>
                <a:gd name="T67" fmla="*/ 289 h 308"/>
                <a:gd name="T68" fmla="*/ 240 w 598"/>
                <a:gd name="T69" fmla="*/ 301 h 308"/>
                <a:gd name="T70" fmla="*/ 283 w 598"/>
                <a:gd name="T71" fmla="*/ 306 h 308"/>
                <a:gd name="T72" fmla="*/ 329 w 598"/>
                <a:gd name="T73" fmla="*/ 305 h 308"/>
                <a:gd name="T74" fmla="*/ 374 w 598"/>
                <a:gd name="T75" fmla="*/ 298 h 308"/>
                <a:gd name="T76" fmla="*/ 415 w 598"/>
                <a:gd name="T77" fmla="*/ 284 h 308"/>
                <a:gd name="T78" fmla="*/ 455 w 598"/>
                <a:gd name="T79" fmla="*/ 265 h 308"/>
                <a:gd name="T80" fmla="*/ 489 w 598"/>
                <a:gd name="T81" fmla="*/ 240 h 308"/>
                <a:gd name="T82" fmla="*/ 521 w 598"/>
                <a:gd name="T83" fmla="*/ 211 h 308"/>
                <a:gd name="T84" fmla="*/ 547 w 598"/>
                <a:gd name="T85" fmla="*/ 178 h 308"/>
                <a:gd name="T86" fmla="*/ 569 w 598"/>
                <a:gd name="T87" fmla="*/ 142 h 308"/>
                <a:gd name="T88" fmla="*/ 585 w 598"/>
                <a:gd name="T89" fmla="*/ 102 h 308"/>
                <a:gd name="T90" fmla="*/ 595 w 598"/>
                <a:gd name="T91" fmla="*/ 60 h 308"/>
                <a:gd name="T92" fmla="*/ 598 w 598"/>
                <a:gd name="T93" fmla="*/ 15 h 308"/>
                <a:gd name="T94" fmla="*/ 596 w 598"/>
                <a:gd name="T95" fmla="*/ 7 h 308"/>
                <a:gd name="T96" fmla="*/ 589 w 598"/>
                <a:gd name="T97" fmla="*/ 2 h 308"/>
                <a:gd name="T98" fmla="*/ 583 w 598"/>
                <a:gd name="T9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8" h="308">
                  <a:moveTo>
                    <a:pt x="299" y="278"/>
                  </a:moveTo>
                  <a:lnTo>
                    <a:pt x="287" y="277"/>
                  </a:lnTo>
                  <a:lnTo>
                    <a:pt x="273" y="275"/>
                  </a:lnTo>
                  <a:lnTo>
                    <a:pt x="260" y="274"/>
                  </a:lnTo>
                  <a:lnTo>
                    <a:pt x="248" y="272"/>
                  </a:lnTo>
                  <a:lnTo>
                    <a:pt x="235" y="269"/>
                  </a:lnTo>
                  <a:lnTo>
                    <a:pt x="222" y="266"/>
                  </a:lnTo>
                  <a:lnTo>
                    <a:pt x="211" y="263"/>
                  </a:lnTo>
                  <a:lnTo>
                    <a:pt x="199" y="257"/>
                  </a:lnTo>
                  <a:lnTo>
                    <a:pt x="187" y="253"/>
                  </a:lnTo>
                  <a:lnTo>
                    <a:pt x="176" y="248"/>
                  </a:lnTo>
                  <a:lnTo>
                    <a:pt x="166" y="241"/>
                  </a:lnTo>
                  <a:lnTo>
                    <a:pt x="155" y="235"/>
                  </a:lnTo>
                  <a:lnTo>
                    <a:pt x="144" y="228"/>
                  </a:lnTo>
                  <a:lnTo>
                    <a:pt x="135" y="221"/>
                  </a:lnTo>
                  <a:lnTo>
                    <a:pt x="125" y="212"/>
                  </a:lnTo>
                  <a:lnTo>
                    <a:pt x="115" y="205"/>
                  </a:lnTo>
                  <a:lnTo>
                    <a:pt x="107" y="196"/>
                  </a:lnTo>
                  <a:lnTo>
                    <a:pt x="98" y="187"/>
                  </a:lnTo>
                  <a:lnTo>
                    <a:pt x="90" y="178"/>
                  </a:lnTo>
                  <a:lnTo>
                    <a:pt x="82" y="168"/>
                  </a:lnTo>
                  <a:lnTo>
                    <a:pt x="75" y="158"/>
                  </a:lnTo>
                  <a:lnTo>
                    <a:pt x="68" y="148"/>
                  </a:lnTo>
                  <a:lnTo>
                    <a:pt x="62" y="137"/>
                  </a:lnTo>
                  <a:lnTo>
                    <a:pt x="57" y="126"/>
                  </a:lnTo>
                  <a:lnTo>
                    <a:pt x="51" y="115"/>
                  </a:lnTo>
                  <a:lnTo>
                    <a:pt x="47" y="103"/>
                  </a:lnTo>
                  <a:lnTo>
                    <a:pt x="43" y="91"/>
                  </a:lnTo>
                  <a:lnTo>
                    <a:pt x="38" y="80"/>
                  </a:lnTo>
                  <a:lnTo>
                    <a:pt x="36" y="68"/>
                  </a:lnTo>
                  <a:lnTo>
                    <a:pt x="33" y="56"/>
                  </a:lnTo>
                  <a:lnTo>
                    <a:pt x="32" y="43"/>
                  </a:lnTo>
                  <a:lnTo>
                    <a:pt x="31" y="30"/>
                  </a:lnTo>
                  <a:lnTo>
                    <a:pt x="568" y="30"/>
                  </a:lnTo>
                  <a:lnTo>
                    <a:pt x="567" y="43"/>
                  </a:lnTo>
                  <a:lnTo>
                    <a:pt x="565" y="56"/>
                  </a:lnTo>
                  <a:lnTo>
                    <a:pt x="563" y="68"/>
                  </a:lnTo>
                  <a:lnTo>
                    <a:pt x="559" y="80"/>
                  </a:lnTo>
                  <a:lnTo>
                    <a:pt x="556" y="91"/>
                  </a:lnTo>
                  <a:lnTo>
                    <a:pt x="552" y="103"/>
                  </a:lnTo>
                  <a:lnTo>
                    <a:pt x="548" y="115"/>
                  </a:lnTo>
                  <a:lnTo>
                    <a:pt x="542" y="126"/>
                  </a:lnTo>
                  <a:lnTo>
                    <a:pt x="536" y="137"/>
                  </a:lnTo>
                  <a:lnTo>
                    <a:pt x="531" y="148"/>
                  </a:lnTo>
                  <a:lnTo>
                    <a:pt x="523" y="158"/>
                  </a:lnTo>
                  <a:lnTo>
                    <a:pt x="517" y="168"/>
                  </a:lnTo>
                  <a:lnTo>
                    <a:pt x="508" y="178"/>
                  </a:lnTo>
                  <a:lnTo>
                    <a:pt x="501" y="187"/>
                  </a:lnTo>
                  <a:lnTo>
                    <a:pt x="492" y="196"/>
                  </a:lnTo>
                  <a:lnTo>
                    <a:pt x="483" y="205"/>
                  </a:lnTo>
                  <a:lnTo>
                    <a:pt x="474" y="212"/>
                  </a:lnTo>
                  <a:lnTo>
                    <a:pt x="464" y="221"/>
                  </a:lnTo>
                  <a:lnTo>
                    <a:pt x="455" y="228"/>
                  </a:lnTo>
                  <a:lnTo>
                    <a:pt x="444" y="235"/>
                  </a:lnTo>
                  <a:lnTo>
                    <a:pt x="433" y="241"/>
                  </a:lnTo>
                  <a:lnTo>
                    <a:pt x="422" y="248"/>
                  </a:lnTo>
                  <a:lnTo>
                    <a:pt x="411" y="253"/>
                  </a:lnTo>
                  <a:lnTo>
                    <a:pt x="399" y="257"/>
                  </a:lnTo>
                  <a:lnTo>
                    <a:pt x="387" y="263"/>
                  </a:lnTo>
                  <a:lnTo>
                    <a:pt x="375" y="266"/>
                  </a:lnTo>
                  <a:lnTo>
                    <a:pt x="364" y="269"/>
                  </a:lnTo>
                  <a:lnTo>
                    <a:pt x="351" y="272"/>
                  </a:lnTo>
                  <a:lnTo>
                    <a:pt x="338" y="274"/>
                  </a:lnTo>
                  <a:lnTo>
                    <a:pt x="325" y="277"/>
                  </a:lnTo>
                  <a:lnTo>
                    <a:pt x="312" y="277"/>
                  </a:lnTo>
                  <a:lnTo>
                    <a:pt x="299" y="278"/>
                  </a:lnTo>
                  <a:lnTo>
                    <a:pt x="299" y="278"/>
                  </a:lnTo>
                  <a:close/>
                  <a:moveTo>
                    <a:pt x="583" y="0"/>
                  </a:moveTo>
                  <a:lnTo>
                    <a:pt x="15" y="0"/>
                  </a:lnTo>
                  <a:lnTo>
                    <a:pt x="13" y="0"/>
                  </a:lnTo>
                  <a:lnTo>
                    <a:pt x="9" y="2"/>
                  </a:lnTo>
                  <a:lnTo>
                    <a:pt x="7" y="3"/>
                  </a:lnTo>
                  <a:lnTo>
                    <a:pt x="4" y="5"/>
                  </a:lnTo>
                  <a:lnTo>
                    <a:pt x="3" y="7"/>
                  </a:lnTo>
                  <a:lnTo>
                    <a:pt x="1" y="10"/>
                  </a:lnTo>
                  <a:lnTo>
                    <a:pt x="1" y="12"/>
                  </a:lnTo>
                  <a:lnTo>
                    <a:pt x="0" y="15"/>
                  </a:lnTo>
                  <a:lnTo>
                    <a:pt x="1" y="30"/>
                  </a:lnTo>
                  <a:lnTo>
                    <a:pt x="2" y="45"/>
                  </a:lnTo>
                  <a:lnTo>
                    <a:pt x="4" y="60"/>
                  </a:lnTo>
                  <a:lnTo>
                    <a:pt x="6" y="74"/>
                  </a:lnTo>
                  <a:lnTo>
                    <a:pt x="9" y="88"/>
                  </a:lnTo>
                  <a:lnTo>
                    <a:pt x="14" y="102"/>
                  </a:lnTo>
                  <a:lnTo>
                    <a:pt x="18" y="116"/>
                  </a:lnTo>
                  <a:lnTo>
                    <a:pt x="23" y="129"/>
                  </a:lnTo>
                  <a:lnTo>
                    <a:pt x="30" y="142"/>
                  </a:lnTo>
                  <a:lnTo>
                    <a:pt x="36" y="155"/>
                  </a:lnTo>
                  <a:lnTo>
                    <a:pt x="44" y="166"/>
                  </a:lnTo>
                  <a:lnTo>
                    <a:pt x="51" y="178"/>
                  </a:lnTo>
                  <a:lnTo>
                    <a:pt x="60" y="190"/>
                  </a:lnTo>
                  <a:lnTo>
                    <a:pt x="68" y="201"/>
                  </a:lnTo>
                  <a:lnTo>
                    <a:pt x="78" y="211"/>
                  </a:lnTo>
                  <a:lnTo>
                    <a:pt x="88" y="222"/>
                  </a:lnTo>
                  <a:lnTo>
                    <a:pt x="98" y="232"/>
                  </a:lnTo>
                  <a:lnTo>
                    <a:pt x="109" y="240"/>
                  </a:lnTo>
                  <a:lnTo>
                    <a:pt x="121" y="249"/>
                  </a:lnTo>
                  <a:lnTo>
                    <a:pt x="133" y="257"/>
                  </a:lnTo>
                  <a:lnTo>
                    <a:pt x="144" y="265"/>
                  </a:lnTo>
                  <a:lnTo>
                    <a:pt x="157" y="272"/>
                  </a:lnTo>
                  <a:lnTo>
                    <a:pt x="170" y="279"/>
                  </a:lnTo>
                  <a:lnTo>
                    <a:pt x="183" y="284"/>
                  </a:lnTo>
                  <a:lnTo>
                    <a:pt x="197" y="289"/>
                  </a:lnTo>
                  <a:lnTo>
                    <a:pt x="211" y="294"/>
                  </a:lnTo>
                  <a:lnTo>
                    <a:pt x="225" y="298"/>
                  </a:lnTo>
                  <a:lnTo>
                    <a:pt x="240" y="301"/>
                  </a:lnTo>
                  <a:lnTo>
                    <a:pt x="253" y="304"/>
                  </a:lnTo>
                  <a:lnTo>
                    <a:pt x="268" y="305"/>
                  </a:lnTo>
                  <a:lnTo>
                    <a:pt x="283" y="306"/>
                  </a:lnTo>
                  <a:lnTo>
                    <a:pt x="299" y="308"/>
                  </a:lnTo>
                  <a:lnTo>
                    <a:pt x="314" y="306"/>
                  </a:lnTo>
                  <a:lnTo>
                    <a:pt x="329" y="305"/>
                  </a:lnTo>
                  <a:lnTo>
                    <a:pt x="344" y="304"/>
                  </a:lnTo>
                  <a:lnTo>
                    <a:pt x="359" y="301"/>
                  </a:lnTo>
                  <a:lnTo>
                    <a:pt x="374" y="298"/>
                  </a:lnTo>
                  <a:lnTo>
                    <a:pt x="388" y="294"/>
                  </a:lnTo>
                  <a:lnTo>
                    <a:pt x="402" y="289"/>
                  </a:lnTo>
                  <a:lnTo>
                    <a:pt x="415" y="284"/>
                  </a:lnTo>
                  <a:lnTo>
                    <a:pt x="429" y="279"/>
                  </a:lnTo>
                  <a:lnTo>
                    <a:pt x="442" y="272"/>
                  </a:lnTo>
                  <a:lnTo>
                    <a:pt x="455" y="265"/>
                  </a:lnTo>
                  <a:lnTo>
                    <a:pt x="466" y="257"/>
                  </a:lnTo>
                  <a:lnTo>
                    <a:pt x="478" y="249"/>
                  </a:lnTo>
                  <a:lnTo>
                    <a:pt x="489" y="240"/>
                  </a:lnTo>
                  <a:lnTo>
                    <a:pt x="501" y="232"/>
                  </a:lnTo>
                  <a:lnTo>
                    <a:pt x="510" y="222"/>
                  </a:lnTo>
                  <a:lnTo>
                    <a:pt x="521" y="211"/>
                  </a:lnTo>
                  <a:lnTo>
                    <a:pt x="529" y="201"/>
                  </a:lnTo>
                  <a:lnTo>
                    <a:pt x="539" y="190"/>
                  </a:lnTo>
                  <a:lnTo>
                    <a:pt x="547" y="178"/>
                  </a:lnTo>
                  <a:lnTo>
                    <a:pt x="555" y="166"/>
                  </a:lnTo>
                  <a:lnTo>
                    <a:pt x="562" y="155"/>
                  </a:lnTo>
                  <a:lnTo>
                    <a:pt x="569" y="142"/>
                  </a:lnTo>
                  <a:lnTo>
                    <a:pt x="574" y="129"/>
                  </a:lnTo>
                  <a:lnTo>
                    <a:pt x="580" y="116"/>
                  </a:lnTo>
                  <a:lnTo>
                    <a:pt x="585" y="102"/>
                  </a:lnTo>
                  <a:lnTo>
                    <a:pt x="588" y="88"/>
                  </a:lnTo>
                  <a:lnTo>
                    <a:pt x="593" y="74"/>
                  </a:lnTo>
                  <a:lnTo>
                    <a:pt x="595" y="60"/>
                  </a:lnTo>
                  <a:lnTo>
                    <a:pt x="597" y="45"/>
                  </a:lnTo>
                  <a:lnTo>
                    <a:pt x="598" y="30"/>
                  </a:lnTo>
                  <a:lnTo>
                    <a:pt x="598" y="15"/>
                  </a:lnTo>
                  <a:lnTo>
                    <a:pt x="598" y="12"/>
                  </a:lnTo>
                  <a:lnTo>
                    <a:pt x="597" y="10"/>
                  </a:lnTo>
                  <a:lnTo>
                    <a:pt x="596" y="7"/>
                  </a:lnTo>
                  <a:lnTo>
                    <a:pt x="594" y="5"/>
                  </a:lnTo>
                  <a:lnTo>
                    <a:pt x="592" y="3"/>
                  </a:lnTo>
                  <a:lnTo>
                    <a:pt x="589" y="2"/>
                  </a:lnTo>
                  <a:lnTo>
                    <a:pt x="586" y="0"/>
                  </a:lnTo>
                  <a:lnTo>
                    <a:pt x="583" y="0"/>
                  </a:lnTo>
                  <a:lnTo>
                    <a:pt x="58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9" name="Freeform 23"/>
            <p:cNvSpPr>
              <a:spLocks/>
            </p:cNvSpPr>
            <p:nvPr/>
          </p:nvSpPr>
          <p:spPr bwMode="auto">
            <a:xfrm>
              <a:off x="944563" y="4310063"/>
              <a:ext cx="55563" cy="33338"/>
            </a:xfrm>
            <a:custGeom>
              <a:avLst/>
              <a:gdLst>
                <a:gd name="T0" fmla="*/ 17 w 179"/>
                <a:gd name="T1" fmla="*/ 105 h 105"/>
                <a:gd name="T2" fmla="*/ 22 w 179"/>
                <a:gd name="T3" fmla="*/ 101 h 105"/>
                <a:gd name="T4" fmla="*/ 26 w 179"/>
                <a:gd name="T5" fmla="*/ 98 h 105"/>
                <a:gd name="T6" fmla="*/ 29 w 179"/>
                <a:gd name="T7" fmla="*/ 93 h 105"/>
                <a:gd name="T8" fmla="*/ 30 w 179"/>
                <a:gd name="T9" fmla="*/ 83 h 105"/>
                <a:gd name="T10" fmla="*/ 32 w 179"/>
                <a:gd name="T11" fmla="*/ 71 h 105"/>
                <a:gd name="T12" fmla="*/ 36 w 179"/>
                <a:gd name="T13" fmla="*/ 61 h 105"/>
                <a:gd name="T14" fmla="*/ 43 w 179"/>
                <a:gd name="T15" fmla="*/ 51 h 105"/>
                <a:gd name="T16" fmla="*/ 51 w 179"/>
                <a:gd name="T17" fmla="*/ 42 h 105"/>
                <a:gd name="T18" fmla="*/ 61 w 179"/>
                <a:gd name="T19" fmla="*/ 36 h 105"/>
                <a:gd name="T20" fmla="*/ 71 w 179"/>
                <a:gd name="T21" fmla="*/ 32 h 105"/>
                <a:gd name="T22" fmla="*/ 83 w 179"/>
                <a:gd name="T23" fmla="*/ 30 h 105"/>
                <a:gd name="T24" fmla="*/ 96 w 179"/>
                <a:gd name="T25" fmla="*/ 30 h 105"/>
                <a:gd name="T26" fmla="*/ 108 w 179"/>
                <a:gd name="T27" fmla="*/ 32 h 105"/>
                <a:gd name="T28" fmla="*/ 118 w 179"/>
                <a:gd name="T29" fmla="*/ 36 h 105"/>
                <a:gd name="T30" fmla="*/ 128 w 179"/>
                <a:gd name="T31" fmla="*/ 42 h 105"/>
                <a:gd name="T32" fmla="*/ 136 w 179"/>
                <a:gd name="T33" fmla="*/ 51 h 105"/>
                <a:gd name="T34" fmla="*/ 142 w 179"/>
                <a:gd name="T35" fmla="*/ 61 h 105"/>
                <a:gd name="T36" fmla="*/ 146 w 179"/>
                <a:gd name="T37" fmla="*/ 71 h 105"/>
                <a:gd name="T38" fmla="*/ 150 w 179"/>
                <a:gd name="T39" fmla="*/ 83 h 105"/>
                <a:gd name="T40" fmla="*/ 150 w 179"/>
                <a:gd name="T41" fmla="*/ 93 h 105"/>
                <a:gd name="T42" fmla="*/ 152 w 179"/>
                <a:gd name="T43" fmla="*/ 98 h 105"/>
                <a:gd name="T44" fmla="*/ 156 w 179"/>
                <a:gd name="T45" fmla="*/ 101 h 105"/>
                <a:gd name="T46" fmla="*/ 161 w 179"/>
                <a:gd name="T47" fmla="*/ 105 h 105"/>
                <a:gd name="T48" fmla="*/ 168 w 179"/>
                <a:gd name="T49" fmla="*/ 105 h 105"/>
                <a:gd name="T50" fmla="*/ 173 w 179"/>
                <a:gd name="T51" fmla="*/ 101 h 105"/>
                <a:gd name="T52" fmla="*/ 177 w 179"/>
                <a:gd name="T53" fmla="*/ 98 h 105"/>
                <a:gd name="T54" fmla="*/ 179 w 179"/>
                <a:gd name="T55" fmla="*/ 93 h 105"/>
                <a:gd name="T56" fmla="*/ 179 w 179"/>
                <a:gd name="T57" fmla="*/ 80 h 105"/>
                <a:gd name="T58" fmla="*/ 175 w 179"/>
                <a:gd name="T59" fmla="*/ 62 h 105"/>
                <a:gd name="T60" fmla="*/ 169 w 179"/>
                <a:gd name="T61" fmla="*/ 46 h 105"/>
                <a:gd name="T62" fmla="*/ 159 w 179"/>
                <a:gd name="T63" fmla="*/ 32 h 105"/>
                <a:gd name="T64" fmla="*/ 147 w 179"/>
                <a:gd name="T65" fmla="*/ 20 h 105"/>
                <a:gd name="T66" fmla="*/ 132 w 179"/>
                <a:gd name="T67" fmla="*/ 10 h 105"/>
                <a:gd name="T68" fmla="*/ 116 w 179"/>
                <a:gd name="T69" fmla="*/ 3 h 105"/>
                <a:gd name="T70" fmla="*/ 98 w 179"/>
                <a:gd name="T71" fmla="*/ 0 h 105"/>
                <a:gd name="T72" fmla="*/ 80 w 179"/>
                <a:gd name="T73" fmla="*/ 0 h 105"/>
                <a:gd name="T74" fmla="*/ 62 w 179"/>
                <a:gd name="T75" fmla="*/ 3 h 105"/>
                <a:gd name="T76" fmla="*/ 46 w 179"/>
                <a:gd name="T77" fmla="*/ 10 h 105"/>
                <a:gd name="T78" fmla="*/ 32 w 179"/>
                <a:gd name="T79" fmla="*/ 20 h 105"/>
                <a:gd name="T80" fmla="*/ 20 w 179"/>
                <a:gd name="T81" fmla="*/ 32 h 105"/>
                <a:gd name="T82" fmla="*/ 10 w 179"/>
                <a:gd name="T83" fmla="*/ 46 h 105"/>
                <a:gd name="T84" fmla="*/ 3 w 179"/>
                <a:gd name="T85" fmla="*/ 62 h 105"/>
                <a:gd name="T86" fmla="*/ 0 w 179"/>
                <a:gd name="T87" fmla="*/ 80 h 105"/>
                <a:gd name="T88" fmla="*/ 0 w 179"/>
                <a:gd name="T89" fmla="*/ 93 h 105"/>
                <a:gd name="T90" fmla="*/ 2 w 179"/>
                <a:gd name="T91" fmla="*/ 98 h 105"/>
                <a:gd name="T92" fmla="*/ 6 w 179"/>
                <a:gd name="T93" fmla="*/ 101 h 105"/>
                <a:gd name="T94" fmla="*/ 11 w 179"/>
                <a:gd name="T9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9" h="105">
                  <a:moveTo>
                    <a:pt x="15" y="105"/>
                  </a:moveTo>
                  <a:lnTo>
                    <a:pt x="17" y="105"/>
                  </a:lnTo>
                  <a:lnTo>
                    <a:pt x="20" y="103"/>
                  </a:lnTo>
                  <a:lnTo>
                    <a:pt x="22" y="101"/>
                  </a:lnTo>
                  <a:lnTo>
                    <a:pt x="25" y="100"/>
                  </a:lnTo>
                  <a:lnTo>
                    <a:pt x="26" y="98"/>
                  </a:lnTo>
                  <a:lnTo>
                    <a:pt x="29" y="95"/>
                  </a:lnTo>
                  <a:lnTo>
                    <a:pt x="29" y="93"/>
                  </a:lnTo>
                  <a:lnTo>
                    <a:pt x="30" y="90"/>
                  </a:lnTo>
                  <a:lnTo>
                    <a:pt x="30" y="83"/>
                  </a:lnTo>
                  <a:lnTo>
                    <a:pt x="31" y="77"/>
                  </a:lnTo>
                  <a:lnTo>
                    <a:pt x="32" y="71"/>
                  </a:lnTo>
                  <a:lnTo>
                    <a:pt x="34" y="66"/>
                  </a:lnTo>
                  <a:lnTo>
                    <a:pt x="36" y="61"/>
                  </a:lnTo>
                  <a:lnTo>
                    <a:pt x="39" y="55"/>
                  </a:lnTo>
                  <a:lnTo>
                    <a:pt x="43" y="51"/>
                  </a:lnTo>
                  <a:lnTo>
                    <a:pt x="47" y="47"/>
                  </a:lnTo>
                  <a:lnTo>
                    <a:pt x="51" y="42"/>
                  </a:lnTo>
                  <a:lnTo>
                    <a:pt x="55" y="39"/>
                  </a:lnTo>
                  <a:lnTo>
                    <a:pt x="61" y="36"/>
                  </a:lnTo>
                  <a:lnTo>
                    <a:pt x="66" y="34"/>
                  </a:lnTo>
                  <a:lnTo>
                    <a:pt x="71" y="32"/>
                  </a:lnTo>
                  <a:lnTo>
                    <a:pt x="77" y="31"/>
                  </a:lnTo>
                  <a:lnTo>
                    <a:pt x="83" y="30"/>
                  </a:lnTo>
                  <a:lnTo>
                    <a:pt x="90" y="30"/>
                  </a:lnTo>
                  <a:lnTo>
                    <a:pt x="96" y="30"/>
                  </a:lnTo>
                  <a:lnTo>
                    <a:pt x="101" y="31"/>
                  </a:lnTo>
                  <a:lnTo>
                    <a:pt x="108" y="32"/>
                  </a:lnTo>
                  <a:lnTo>
                    <a:pt x="113" y="34"/>
                  </a:lnTo>
                  <a:lnTo>
                    <a:pt x="118" y="36"/>
                  </a:lnTo>
                  <a:lnTo>
                    <a:pt x="123" y="39"/>
                  </a:lnTo>
                  <a:lnTo>
                    <a:pt x="128" y="42"/>
                  </a:lnTo>
                  <a:lnTo>
                    <a:pt x="132" y="47"/>
                  </a:lnTo>
                  <a:lnTo>
                    <a:pt x="136" y="51"/>
                  </a:lnTo>
                  <a:lnTo>
                    <a:pt x="139" y="55"/>
                  </a:lnTo>
                  <a:lnTo>
                    <a:pt x="142" y="61"/>
                  </a:lnTo>
                  <a:lnTo>
                    <a:pt x="145" y="66"/>
                  </a:lnTo>
                  <a:lnTo>
                    <a:pt x="146" y="71"/>
                  </a:lnTo>
                  <a:lnTo>
                    <a:pt x="148" y="77"/>
                  </a:lnTo>
                  <a:lnTo>
                    <a:pt x="150" y="83"/>
                  </a:lnTo>
                  <a:lnTo>
                    <a:pt x="150" y="90"/>
                  </a:lnTo>
                  <a:lnTo>
                    <a:pt x="150" y="93"/>
                  </a:lnTo>
                  <a:lnTo>
                    <a:pt x="151" y="95"/>
                  </a:lnTo>
                  <a:lnTo>
                    <a:pt x="152" y="98"/>
                  </a:lnTo>
                  <a:lnTo>
                    <a:pt x="154" y="100"/>
                  </a:lnTo>
                  <a:lnTo>
                    <a:pt x="156" y="101"/>
                  </a:lnTo>
                  <a:lnTo>
                    <a:pt x="158" y="103"/>
                  </a:lnTo>
                  <a:lnTo>
                    <a:pt x="161" y="105"/>
                  </a:lnTo>
                  <a:lnTo>
                    <a:pt x="164" y="105"/>
                  </a:lnTo>
                  <a:lnTo>
                    <a:pt x="168" y="105"/>
                  </a:lnTo>
                  <a:lnTo>
                    <a:pt x="170" y="103"/>
                  </a:lnTo>
                  <a:lnTo>
                    <a:pt x="173" y="101"/>
                  </a:lnTo>
                  <a:lnTo>
                    <a:pt x="175" y="100"/>
                  </a:lnTo>
                  <a:lnTo>
                    <a:pt x="177" y="98"/>
                  </a:lnTo>
                  <a:lnTo>
                    <a:pt x="178" y="95"/>
                  </a:lnTo>
                  <a:lnTo>
                    <a:pt x="179" y="93"/>
                  </a:lnTo>
                  <a:lnTo>
                    <a:pt x="179" y="90"/>
                  </a:lnTo>
                  <a:lnTo>
                    <a:pt x="179" y="80"/>
                  </a:lnTo>
                  <a:lnTo>
                    <a:pt x="177" y="71"/>
                  </a:lnTo>
                  <a:lnTo>
                    <a:pt x="175" y="62"/>
                  </a:lnTo>
                  <a:lnTo>
                    <a:pt x="172" y="54"/>
                  </a:lnTo>
                  <a:lnTo>
                    <a:pt x="169" y="46"/>
                  </a:lnTo>
                  <a:lnTo>
                    <a:pt x="164" y="38"/>
                  </a:lnTo>
                  <a:lnTo>
                    <a:pt x="159" y="32"/>
                  </a:lnTo>
                  <a:lnTo>
                    <a:pt x="154" y="25"/>
                  </a:lnTo>
                  <a:lnTo>
                    <a:pt x="147" y="20"/>
                  </a:lnTo>
                  <a:lnTo>
                    <a:pt x="140" y="15"/>
                  </a:lnTo>
                  <a:lnTo>
                    <a:pt x="132" y="10"/>
                  </a:lnTo>
                  <a:lnTo>
                    <a:pt x="125" y="6"/>
                  </a:lnTo>
                  <a:lnTo>
                    <a:pt x="116" y="3"/>
                  </a:lnTo>
                  <a:lnTo>
                    <a:pt x="108" y="1"/>
                  </a:lnTo>
                  <a:lnTo>
                    <a:pt x="98" y="0"/>
                  </a:lnTo>
                  <a:lnTo>
                    <a:pt x="90" y="0"/>
                  </a:lnTo>
                  <a:lnTo>
                    <a:pt x="80" y="0"/>
                  </a:lnTo>
                  <a:lnTo>
                    <a:pt x="71" y="1"/>
                  </a:lnTo>
                  <a:lnTo>
                    <a:pt x="62" y="3"/>
                  </a:lnTo>
                  <a:lnTo>
                    <a:pt x="54" y="6"/>
                  </a:lnTo>
                  <a:lnTo>
                    <a:pt x="46" y="10"/>
                  </a:lnTo>
                  <a:lnTo>
                    <a:pt x="38" y="15"/>
                  </a:lnTo>
                  <a:lnTo>
                    <a:pt x="32" y="20"/>
                  </a:lnTo>
                  <a:lnTo>
                    <a:pt x="25" y="25"/>
                  </a:lnTo>
                  <a:lnTo>
                    <a:pt x="20" y="32"/>
                  </a:lnTo>
                  <a:lnTo>
                    <a:pt x="15" y="38"/>
                  </a:lnTo>
                  <a:lnTo>
                    <a:pt x="10" y="46"/>
                  </a:lnTo>
                  <a:lnTo>
                    <a:pt x="6" y="54"/>
                  </a:lnTo>
                  <a:lnTo>
                    <a:pt x="3" y="62"/>
                  </a:lnTo>
                  <a:lnTo>
                    <a:pt x="1" y="71"/>
                  </a:lnTo>
                  <a:lnTo>
                    <a:pt x="0" y="80"/>
                  </a:lnTo>
                  <a:lnTo>
                    <a:pt x="0" y="90"/>
                  </a:lnTo>
                  <a:lnTo>
                    <a:pt x="0" y="93"/>
                  </a:lnTo>
                  <a:lnTo>
                    <a:pt x="1" y="95"/>
                  </a:lnTo>
                  <a:lnTo>
                    <a:pt x="2" y="98"/>
                  </a:lnTo>
                  <a:lnTo>
                    <a:pt x="4" y="100"/>
                  </a:lnTo>
                  <a:lnTo>
                    <a:pt x="6" y="101"/>
                  </a:lnTo>
                  <a:lnTo>
                    <a:pt x="8" y="103"/>
                  </a:lnTo>
                  <a:lnTo>
                    <a:pt x="11" y="105"/>
                  </a:lnTo>
                  <a:lnTo>
                    <a:pt x="15" y="10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0" name="Freeform 24"/>
            <p:cNvSpPr>
              <a:spLocks/>
            </p:cNvSpPr>
            <p:nvPr/>
          </p:nvSpPr>
          <p:spPr bwMode="auto">
            <a:xfrm>
              <a:off x="1057275" y="4310063"/>
              <a:ext cx="58738" cy="33338"/>
            </a:xfrm>
            <a:custGeom>
              <a:avLst/>
              <a:gdLst>
                <a:gd name="T0" fmla="*/ 18 w 181"/>
                <a:gd name="T1" fmla="*/ 105 h 105"/>
                <a:gd name="T2" fmla="*/ 24 w 181"/>
                <a:gd name="T3" fmla="*/ 101 h 105"/>
                <a:gd name="T4" fmla="*/ 28 w 181"/>
                <a:gd name="T5" fmla="*/ 98 h 105"/>
                <a:gd name="T6" fmla="*/ 30 w 181"/>
                <a:gd name="T7" fmla="*/ 93 h 105"/>
                <a:gd name="T8" fmla="*/ 31 w 181"/>
                <a:gd name="T9" fmla="*/ 83 h 105"/>
                <a:gd name="T10" fmla="*/ 33 w 181"/>
                <a:gd name="T11" fmla="*/ 71 h 105"/>
                <a:gd name="T12" fmla="*/ 38 w 181"/>
                <a:gd name="T13" fmla="*/ 61 h 105"/>
                <a:gd name="T14" fmla="*/ 44 w 181"/>
                <a:gd name="T15" fmla="*/ 51 h 105"/>
                <a:gd name="T16" fmla="*/ 53 w 181"/>
                <a:gd name="T17" fmla="*/ 42 h 105"/>
                <a:gd name="T18" fmla="*/ 62 w 181"/>
                <a:gd name="T19" fmla="*/ 36 h 105"/>
                <a:gd name="T20" fmla="*/ 73 w 181"/>
                <a:gd name="T21" fmla="*/ 32 h 105"/>
                <a:gd name="T22" fmla="*/ 85 w 181"/>
                <a:gd name="T23" fmla="*/ 30 h 105"/>
                <a:gd name="T24" fmla="*/ 97 w 181"/>
                <a:gd name="T25" fmla="*/ 30 h 105"/>
                <a:gd name="T26" fmla="*/ 108 w 181"/>
                <a:gd name="T27" fmla="*/ 32 h 105"/>
                <a:gd name="T28" fmla="*/ 120 w 181"/>
                <a:gd name="T29" fmla="*/ 36 h 105"/>
                <a:gd name="T30" fmla="*/ 130 w 181"/>
                <a:gd name="T31" fmla="*/ 42 h 105"/>
                <a:gd name="T32" fmla="*/ 137 w 181"/>
                <a:gd name="T33" fmla="*/ 51 h 105"/>
                <a:gd name="T34" fmla="*/ 144 w 181"/>
                <a:gd name="T35" fmla="*/ 61 h 105"/>
                <a:gd name="T36" fmla="*/ 148 w 181"/>
                <a:gd name="T37" fmla="*/ 71 h 105"/>
                <a:gd name="T38" fmla="*/ 150 w 181"/>
                <a:gd name="T39" fmla="*/ 83 h 105"/>
                <a:gd name="T40" fmla="*/ 151 w 181"/>
                <a:gd name="T41" fmla="*/ 93 h 105"/>
                <a:gd name="T42" fmla="*/ 153 w 181"/>
                <a:gd name="T43" fmla="*/ 98 h 105"/>
                <a:gd name="T44" fmla="*/ 158 w 181"/>
                <a:gd name="T45" fmla="*/ 101 h 105"/>
                <a:gd name="T46" fmla="*/ 163 w 181"/>
                <a:gd name="T47" fmla="*/ 105 h 105"/>
                <a:gd name="T48" fmla="*/ 169 w 181"/>
                <a:gd name="T49" fmla="*/ 105 h 105"/>
                <a:gd name="T50" fmla="*/ 175 w 181"/>
                <a:gd name="T51" fmla="*/ 101 h 105"/>
                <a:gd name="T52" fmla="*/ 178 w 181"/>
                <a:gd name="T53" fmla="*/ 98 h 105"/>
                <a:gd name="T54" fmla="*/ 181 w 181"/>
                <a:gd name="T55" fmla="*/ 93 h 105"/>
                <a:gd name="T56" fmla="*/ 180 w 181"/>
                <a:gd name="T57" fmla="*/ 80 h 105"/>
                <a:gd name="T58" fmla="*/ 177 w 181"/>
                <a:gd name="T59" fmla="*/ 62 h 105"/>
                <a:gd name="T60" fmla="*/ 170 w 181"/>
                <a:gd name="T61" fmla="*/ 46 h 105"/>
                <a:gd name="T62" fmla="*/ 161 w 181"/>
                <a:gd name="T63" fmla="*/ 32 h 105"/>
                <a:gd name="T64" fmla="*/ 148 w 181"/>
                <a:gd name="T65" fmla="*/ 20 h 105"/>
                <a:gd name="T66" fmla="*/ 134 w 181"/>
                <a:gd name="T67" fmla="*/ 10 h 105"/>
                <a:gd name="T68" fmla="*/ 118 w 181"/>
                <a:gd name="T69" fmla="*/ 3 h 105"/>
                <a:gd name="T70" fmla="*/ 100 w 181"/>
                <a:gd name="T71" fmla="*/ 0 h 105"/>
                <a:gd name="T72" fmla="*/ 82 w 181"/>
                <a:gd name="T73" fmla="*/ 0 h 105"/>
                <a:gd name="T74" fmla="*/ 63 w 181"/>
                <a:gd name="T75" fmla="*/ 3 h 105"/>
                <a:gd name="T76" fmla="*/ 47 w 181"/>
                <a:gd name="T77" fmla="*/ 10 h 105"/>
                <a:gd name="T78" fmla="*/ 33 w 181"/>
                <a:gd name="T79" fmla="*/ 20 h 105"/>
                <a:gd name="T80" fmla="*/ 21 w 181"/>
                <a:gd name="T81" fmla="*/ 32 h 105"/>
                <a:gd name="T82" fmla="*/ 11 w 181"/>
                <a:gd name="T83" fmla="*/ 46 h 105"/>
                <a:gd name="T84" fmla="*/ 5 w 181"/>
                <a:gd name="T85" fmla="*/ 62 h 105"/>
                <a:gd name="T86" fmla="*/ 1 w 181"/>
                <a:gd name="T87" fmla="*/ 80 h 105"/>
                <a:gd name="T88" fmla="*/ 1 w 181"/>
                <a:gd name="T89" fmla="*/ 93 h 105"/>
                <a:gd name="T90" fmla="*/ 3 w 181"/>
                <a:gd name="T91" fmla="*/ 98 h 105"/>
                <a:gd name="T92" fmla="*/ 8 w 181"/>
                <a:gd name="T93" fmla="*/ 101 h 105"/>
                <a:gd name="T94" fmla="*/ 13 w 181"/>
                <a:gd name="T9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5">
                  <a:moveTo>
                    <a:pt x="15" y="105"/>
                  </a:moveTo>
                  <a:lnTo>
                    <a:pt x="18" y="105"/>
                  </a:lnTo>
                  <a:lnTo>
                    <a:pt x="22" y="103"/>
                  </a:lnTo>
                  <a:lnTo>
                    <a:pt x="24" y="101"/>
                  </a:lnTo>
                  <a:lnTo>
                    <a:pt x="26" y="100"/>
                  </a:lnTo>
                  <a:lnTo>
                    <a:pt x="28" y="98"/>
                  </a:lnTo>
                  <a:lnTo>
                    <a:pt x="29" y="95"/>
                  </a:lnTo>
                  <a:lnTo>
                    <a:pt x="30" y="93"/>
                  </a:lnTo>
                  <a:lnTo>
                    <a:pt x="30" y="90"/>
                  </a:lnTo>
                  <a:lnTo>
                    <a:pt x="31" y="83"/>
                  </a:lnTo>
                  <a:lnTo>
                    <a:pt x="32" y="77"/>
                  </a:lnTo>
                  <a:lnTo>
                    <a:pt x="33" y="71"/>
                  </a:lnTo>
                  <a:lnTo>
                    <a:pt x="36" y="66"/>
                  </a:lnTo>
                  <a:lnTo>
                    <a:pt x="38" y="61"/>
                  </a:lnTo>
                  <a:lnTo>
                    <a:pt x="41" y="55"/>
                  </a:lnTo>
                  <a:lnTo>
                    <a:pt x="44" y="51"/>
                  </a:lnTo>
                  <a:lnTo>
                    <a:pt x="48" y="47"/>
                  </a:lnTo>
                  <a:lnTo>
                    <a:pt x="53" y="42"/>
                  </a:lnTo>
                  <a:lnTo>
                    <a:pt x="57" y="39"/>
                  </a:lnTo>
                  <a:lnTo>
                    <a:pt x="62" y="36"/>
                  </a:lnTo>
                  <a:lnTo>
                    <a:pt x="68" y="34"/>
                  </a:lnTo>
                  <a:lnTo>
                    <a:pt x="73" y="32"/>
                  </a:lnTo>
                  <a:lnTo>
                    <a:pt x="78" y="31"/>
                  </a:lnTo>
                  <a:lnTo>
                    <a:pt x="85" y="30"/>
                  </a:lnTo>
                  <a:lnTo>
                    <a:pt x="91" y="30"/>
                  </a:lnTo>
                  <a:lnTo>
                    <a:pt x="97" y="30"/>
                  </a:lnTo>
                  <a:lnTo>
                    <a:pt x="103" y="31"/>
                  </a:lnTo>
                  <a:lnTo>
                    <a:pt x="108" y="32"/>
                  </a:lnTo>
                  <a:lnTo>
                    <a:pt x="115" y="34"/>
                  </a:lnTo>
                  <a:lnTo>
                    <a:pt x="120" y="36"/>
                  </a:lnTo>
                  <a:lnTo>
                    <a:pt x="124" y="39"/>
                  </a:lnTo>
                  <a:lnTo>
                    <a:pt x="130" y="42"/>
                  </a:lnTo>
                  <a:lnTo>
                    <a:pt x="133" y="47"/>
                  </a:lnTo>
                  <a:lnTo>
                    <a:pt x="137" y="51"/>
                  </a:lnTo>
                  <a:lnTo>
                    <a:pt x="140" y="55"/>
                  </a:lnTo>
                  <a:lnTo>
                    <a:pt x="144" y="61"/>
                  </a:lnTo>
                  <a:lnTo>
                    <a:pt x="146" y="66"/>
                  </a:lnTo>
                  <a:lnTo>
                    <a:pt x="148" y="71"/>
                  </a:lnTo>
                  <a:lnTo>
                    <a:pt x="150" y="77"/>
                  </a:lnTo>
                  <a:lnTo>
                    <a:pt x="150" y="83"/>
                  </a:lnTo>
                  <a:lnTo>
                    <a:pt x="151" y="90"/>
                  </a:lnTo>
                  <a:lnTo>
                    <a:pt x="151" y="93"/>
                  </a:lnTo>
                  <a:lnTo>
                    <a:pt x="152" y="95"/>
                  </a:lnTo>
                  <a:lnTo>
                    <a:pt x="153" y="98"/>
                  </a:lnTo>
                  <a:lnTo>
                    <a:pt x="155" y="100"/>
                  </a:lnTo>
                  <a:lnTo>
                    <a:pt x="158" y="101"/>
                  </a:lnTo>
                  <a:lnTo>
                    <a:pt x="160" y="103"/>
                  </a:lnTo>
                  <a:lnTo>
                    <a:pt x="163" y="105"/>
                  </a:lnTo>
                  <a:lnTo>
                    <a:pt x="166" y="105"/>
                  </a:lnTo>
                  <a:lnTo>
                    <a:pt x="169" y="105"/>
                  </a:lnTo>
                  <a:lnTo>
                    <a:pt x="171" y="103"/>
                  </a:lnTo>
                  <a:lnTo>
                    <a:pt x="175" y="101"/>
                  </a:lnTo>
                  <a:lnTo>
                    <a:pt x="177" y="100"/>
                  </a:lnTo>
                  <a:lnTo>
                    <a:pt x="178" y="98"/>
                  </a:lnTo>
                  <a:lnTo>
                    <a:pt x="180" y="95"/>
                  </a:lnTo>
                  <a:lnTo>
                    <a:pt x="181" y="93"/>
                  </a:lnTo>
                  <a:lnTo>
                    <a:pt x="181" y="90"/>
                  </a:lnTo>
                  <a:lnTo>
                    <a:pt x="180" y="80"/>
                  </a:lnTo>
                  <a:lnTo>
                    <a:pt x="179" y="71"/>
                  </a:lnTo>
                  <a:lnTo>
                    <a:pt x="177" y="62"/>
                  </a:lnTo>
                  <a:lnTo>
                    <a:pt x="174" y="54"/>
                  </a:lnTo>
                  <a:lnTo>
                    <a:pt x="170" y="46"/>
                  </a:lnTo>
                  <a:lnTo>
                    <a:pt x="166" y="38"/>
                  </a:lnTo>
                  <a:lnTo>
                    <a:pt x="161" y="32"/>
                  </a:lnTo>
                  <a:lnTo>
                    <a:pt x="154" y="25"/>
                  </a:lnTo>
                  <a:lnTo>
                    <a:pt x="148" y="20"/>
                  </a:lnTo>
                  <a:lnTo>
                    <a:pt x="141" y="15"/>
                  </a:lnTo>
                  <a:lnTo>
                    <a:pt x="134" y="10"/>
                  </a:lnTo>
                  <a:lnTo>
                    <a:pt x="126" y="6"/>
                  </a:lnTo>
                  <a:lnTo>
                    <a:pt x="118" y="3"/>
                  </a:lnTo>
                  <a:lnTo>
                    <a:pt x="109" y="1"/>
                  </a:lnTo>
                  <a:lnTo>
                    <a:pt x="100" y="0"/>
                  </a:lnTo>
                  <a:lnTo>
                    <a:pt x="91" y="0"/>
                  </a:lnTo>
                  <a:lnTo>
                    <a:pt x="82" y="0"/>
                  </a:lnTo>
                  <a:lnTo>
                    <a:pt x="72" y="1"/>
                  </a:lnTo>
                  <a:lnTo>
                    <a:pt x="63" y="3"/>
                  </a:lnTo>
                  <a:lnTo>
                    <a:pt x="56" y="6"/>
                  </a:lnTo>
                  <a:lnTo>
                    <a:pt x="47" y="10"/>
                  </a:lnTo>
                  <a:lnTo>
                    <a:pt x="40" y="15"/>
                  </a:lnTo>
                  <a:lnTo>
                    <a:pt x="33" y="20"/>
                  </a:lnTo>
                  <a:lnTo>
                    <a:pt x="27" y="25"/>
                  </a:lnTo>
                  <a:lnTo>
                    <a:pt x="21" y="32"/>
                  </a:lnTo>
                  <a:lnTo>
                    <a:pt x="16" y="38"/>
                  </a:lnTo>
                  <a:lnTo>
                    <a:pt x="11" y="46"/>
                  </a:lnTo>
                  <a:lnTo>
                    <a:pt x="8" y="54"/>
                  </a:lnTo>
                  <a:lnTo>
                    <a:pt x="5" y="62"/>
                  </a:lnTo>
                  <a:lnTo>
                    <a:pt x="2" y="71"/>
                  </a:lnTo>
                  <a:lnTo>
                    <a:pt x="1" y="80"/>
                  </a:lnTo>
                  <a:lnTo>
                    <a:pt x="0" y="90"/>
                  </a:lnTo>
                  <a:lnTo>
                    <a:pt x="1" y="93"/>
                  </a:lnTo>
                  <a:lnTo>
                    <a:pt x="1" y="95"/>
                  </a:lnTo>
                  <a:lnTo>
                    <a:pt x="3" y="98"/>
                  </a:lnTo>
                  <a:lnTo>
                    <a:pt x="6" y="100"/>
                  </a:lnTo>
                  <a:lnTo>
                    <a:pt x="8" y="101"/>
                  </a:lnTo>
                  <a:lnTo>
                    <a:pt x="10" y="103"/>
                  </a:lnTo>
                  <a:lnTo>
                    <a:pt x="13" y="105"/>
                  </a:lnTo>
                  <a:lnTo>
                    <a:pt x="15" y="10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59413" name="Freeform 122"/>
          <p:cNvSpPr>
            <a:spLocks noEditPoints="1"/>
          </p:cNvSpPr>
          <p:nvPr/>
        </p:nvSpPr>
        <p:spPr bwMode="auto">
          <a:xfrm>
            <a:off x="6272213" y="4133850"/>
            <a:ext cx="287337" cy="263525"/>
          </a:xfrm>
          <a:custGeom>
            <a:avLst/>
            <a:gdLst>
              <a:gd name="T0" fmla="*/ 2147483647 w 907"/>
              <a:gd name="T1" fmla="*/ 2147483647 h 827"/>
              <a:gd name="T2" fmla="*/ 2147483647 w 907"/>
              <a:gd name="T3" fmla="*/ 2147483647 h 827"/>
              <a:gd name="T4" fmla="*/ 2147483647 w 907"/>
              <a:gd name="T5" fmla="*/ 2147483647 h 827"/>
              <a:gd name="T6" fmla="*/ 2147483647 w 907"/>
              <a:gd name="T7" fmla="*/ 2147483647 h 827"/>
              <a:gd name="T8" fmla="*/ 2147483647 w 907"/>
              <a:gd name="T9" fmla="*/ 2147483647 h 827"/>
              <a:gd name="T10" fmla="*/ 2147483647 w 907"/>
              <a:gd name="T11" fmla="*/ 2147483647 h 827"/>
              <a:gd name="T12" fmla="*/ 2147483647 w 907"/>
              <a:gd name="T13" fmla="*/ 2147483647 h 827"/>
              <a:gd name="T14" fmla="*/ 2147483647 w 907"/>
              <a:gd name="T15" fmla="*/ 2147483647 h 827"/>
              <a:gd name="T16" fmla="*/ 2147483647 w 907"/>
              <a:gd name="T17" fmla="*/ 2147483647 h 827"/>
              <a:gd name="T18" fmla="*/ 2147483647 w 907"/>
              <a:gd name="T19" fmla="*/ 2147483647 h 827"/>
              <a:gd name="T20" fmla="*/ 2147483647 w 907"/>
              <a:gd name="T21" fmla="*/ 2147483647 h 827"/>
              <a:gd name="T22" fmla="*/ 2147483647 w 907"/>
              <a:gd name="T23" fmla="*/ 2147483647 h 827"/>
              <a:gd name="T24" fmla="*/ 2147483647 w 907"/>
              <a:gd name="T25" fmla="*/ 2147483647 h 827"/>
              <a:gd name="T26" fmla="*/ 2147483647 w 907"/>
              <a:gd name="T27" fmla="*/ 2147483647 h 827"/>
              <a:gd name="T28" fmla="*/ 2147483647 w 907"/>
              <a:gd name="T29" fmla="*/ 2147483647 h 827"/>
              <a:gd name="T30" fmla="*/ 2147483647 w 907"/>
              <a:gd name="T31" fmla="*/ 2147483647 h 827"/>
              <a:gd name="T32" fmla="*/ 2147483647 w 907"/>
              <a:gd name="T33" fmla="*/ 0 h 827"/>
              <a:gd name="T34" fmla="*/ 2147483647 w 907"/>
              <a:gd name="T35" fmla="*/ 0 h 827"/>
              <a:gd name="T36" fmla="*/ 2147483647 w 907"/>
              <a:gd name="T37" fmla="*/ 0 h 827"/>
              <a:gd name="T38" fmla="*/ 2147483647 w 907"/>
              <a:gd name="T39" fmla="*/ 2147483647 h 827"/>
              <a:gd name="T40" fmla="*/ 2147483647 w 907"/>
              <a:gd name="T41" fmla="*/ 2147483647 h 827"/>
              <a:gd name="T42" fmla="*/ 2147483647 w 907"/>
              <a:gd name="T43" fmla="*/ 2147483647 h 827"/>
              <a:gd name="T44" fmla="*/ 2147483647 w 907"/>
              <a:gd name="T45" fmla="*/ 2147483647 h 827"/>
              <a:gd name="T46" fmla="*/ 2147483647 w 907"/>
              <a:gd name="T47" fmla="*/ 2147483647 h 827"/>
              <a:gd name="T48" fmla="*/ 2147483647 w 907"/>
              <a:gd name="T49" fmla="*/ 2147483647 h 827"/>
              <a:gd name="T50" fmla="*/ 2147483647 w 907"/>
              <a:gd name="T51" fmla="*/ 2147483647 h 827"/>
              <a:gd name="T52" fmla="*/ 2147483647 w 907"/>
              <a:gd name="T53" fmla="*/ 2147483647 h 827"/>
              <a:gd name="T54" fmla="*/ 2147483647 w 907"/>
              <a:gd name="T55" fmla="*/ 2147483647 h 827"/>
              <a:gd name="T56" fmla="*/ 2147483647 w 907"/>
              <a:gd name="T57" fmla="*/ 2147483647 h 827"/>
              <a:gd name="T58" fmla="*/ 2147483647 w 907"/>
              <a:gd name="T59" fmla="*/ 2147483647 h 827"/>
              <a:gd name="T60" fmla="*/ 2147483647 w 907"/>
              <a:gd name="T61" fmla="*/ 2147483647 h 827"/>
              <a:gd name="T62" fmla="*/ 2147483647 w 907"/>
              <a:gd name="T63" fmla="*/ 2147483647 h 827"/>
              <a:gd name="T64" fmla="*/ 2147483647 w 907"/>
              <a:gd name="T65" fmla="*/ 2147483647 h 827"/>
              <a:gd name="T66" fmla="*/ 2147483647 w 907"/>
              <a:gd name="T67" fmla="*/ 2147483647 h 827"/>
              <a:gd name="T68" fmla="*/ 2147483647 w 907"/>
              <a:gd name="T69" fmla="*/ 2147483647 h 827"/>
              <a:gd name="T70" fmla="*/ 2147483647 w 907"/>
              <a:gd name="T71" fmla="*/ 2147483647 h 827"/>
              <a:gd name="T72" fmla="*/ 2147483647 w 907"/>
              <a:gd name="T73" fmla="*/ 2147483647 h 827"/>
              <a:gd name="T74" fmla="*/ 2147483647 w 907"/>
              <a:gd name="T75" fmla="*/ 2147483647 h 827"/>
              <a:gd name="T76" fmla="*/ 2147483647 w 907"/>
              <a:gd name="T77" fmla="*/ 2147483647 h 827"/>
              <a:gd name="T78" fmla="*/ 2147483647 w 907"/>
              <a:gd name="T79" fmla="*/ 2147483647 h 8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07"/>
              <a:gd name="T121" fmla="*/ 0 h 827"/>
              <a:gd name="T122" fmla="*/ 907 w 907"/>
              <a:gd name="T123" fmla="*/ 827 h 8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07" h="827">
                <a:moveTo>
                  <a:pt x="726" y="695"/>
                </a:moveTo>
                <a:lnTo>
                  <a:pt x="376" y="508"/>
                </a:lnTo>
                <a:lnTo>
                  <a:pt x="834" y="88"/>
                </a:lnTo>
                <a:lnTo>
                  <a:pt x="866" y="58"/>
                </a:lnTo>
                <a:lnTo>
                  <a:pt x="726" y="695"/>
                </a:lnTo>
                <a:close/>
                <a:moveTo>
                  <a:pt x="366" y="758"/>
                </a:moveTo>
                <a:lnTo>
                  <a:pt x="366" y="536"/>
                </a:lnTo>
                <a:lnTo>
                  <a:pt x="466" y="590"/>
                </a:lnTo>
                <a:lnTo>
                  <a:pt x="366" y="758"/>
                </a:lnTo>
                <a:close/>
                <a:moveTo>
                  <a:pt x="819" y="61"/>
                </a:moveTo>
                <a:lnTo>
                  <a:pt x="347" y="493"/>
                </a:lnTo>
                <a:lnTo>
                  <a:pt x="55" y="375"/>
                </a:lnTo>
                <a:lnTo>
                  <a:pt x="819" y="61"/>
                </a:lnTo>
                <a:close/>
                <a:moveTo>
                  <a:pt x="907" y="15"/>
                </a:moveTo>
                <a:lnTo>
                  <a:pt x="907" y="14"/>
                </a:lnTo>
                <a:lnTo>
                  <a:pt x="906" y="12"/>
                </a:lnTo>
                <a:lnTo>
                  <a:pt x="906" y="11"/>
                </a:lnTo>
                <a:lnTo>
                  <a:pt x="905" y="9"/>
                </a:lnTo>
                <a:lnTo>
                  <a:pt x="905" y="8"/>
                </a:lnTo>
                <a:lnTo>
                  <a:pt x="905" y="6"/>
                </a:lnTo>
                <a:lnTo>
                  <a:pt x="904" y="6"/>
                </a:lnTo>
                <a:lnTo>
                  <a:pt x="904" y="5"/>
                </a:lnTo>
                <a:lnTo>
                  <a:pt x="903" y="4"/>
                </a:lnTo>
                <a:lnTo>
                  <a:pt x="902" y="3"/>
                </a:lnTo>
                <a:lnTo>
                  <a:pt x="901" y="3"/>
                </a:lnTo>
                <a:lnTo>
                  <a:pt x="900" y="2"/>
                </a:lnTo>
                <a:lnTo>
                  <a:pt x="898" y="1"/>
                </a:lnTo>
                <a:lnTo>
                  <a:pt x="897" y="1"/>
                </a:lnTo>
                <a:lnTo>
                  <a:pt x="896" y="1"/>
                </a:lnTo>
                <a:lnTo>
                  <a:pt x="895" y="0"/>
                </a:lnTo>
                <a:lnTo>
                  <a:pt x="894" y="0"/>
                </a:lnTo>
                <a:lnTo>
                  <a:pt x="893" y="0"/>
                </a:lnTo>
                <a:lnTo>
                  <a:pt x="892" y="0"/>
                </a:lnTo>
                <a:lnTo>
                  <a:pt x="891" y="0"/>
                </a:lnTo>
                <a:lnTo>
                  <a:pt x="889" y="0"/>
                </a:lnTo>
                <a:lnTo>
                  <a:pt x="887" y="1"/>
                </a:lnTo>
                <a:lnTo>
                  <a:pt x="886" y="1"/>
                </a:lnTo>
                <a:lnTo>
                  <a:pt x="10" y="362"/>
                </a:lnTo>
                <a:lnTo>
                  <a:pt x="5" y="365"/>
                </a:lnTo>
                <a:lnTo>
                  <a:pt x="2" y="368"/>
                </a:lnTo>
                <a:lnTo>
                  <a:pt x="1" y="372"/>
                </a:lnTo>
                <a:lnTo>
                  <a:pt x="0" y="376"/>
                </a:lnTo>
                <a:lnTo>
                  <a:pt x="1" y="381"/>
                </a:lnTo>
                <a:lnTo>
                  <a:pt x="2" y="384"/>
                </a:lnTo>
                <a:lnTo>
                  <a:pt x="5" y="388"/>
                </a:lnTo>
                <a:lnTo>
                  <a:pt x="10" y="390"/>
                </a:lnTo>
                <a:lnTo>
                  <a:pt x="336" y="521"/>
                </a:lnTo>
                <a:lnTo>
                  <a:pt x="336" y="812"/>
                </a:lnTo>
                <a:lnTo>
                  <a:pt x="336" y="817"/>
                </a:lnTo>
                <a:lnTo>
                  <a:pt x="338" y="821"/>
                </a:lnTo>
                <a:lnTo>
                  <a:pt x="342" y="825"/>
                </a:lnTo>
                <a:lnTo>
                  <a:pt x="346" y="827"/>
                </a:lnTo>
                <a:lnTo>
                  <a:pt x="348" y="827"/>
                </a:lnTo>
                <a:lnTo>
                  <a:pt x="351" y="827"/>
                </a:lnTo>
                <a:lnTo>
                  <a:pt x="354" y="827"/>
                </a:lnTo>
                <a:lnTo>
                  <a:pt x="357" y="826"/>
                </a:lnTo>
                <a:lnTo>
                  <a:pt x="360" y="823"/>
                </a:lnTo>
                <a:lnTo>
                  <a:pt x="363" y="820"/>
                </a:lnTo>
                <a:lnTo>
                  <a:pt x="492" y="605"/>
                </a:lnTo>
                <a:lnTo>
                  <a:pt x="729" y="730"/>
                </a:lnTo>
                <a:lnTo>
                  <a:pt x="732" y="732"/>
                </a:lnTo>
                <a:lnTo>
                  <a:pt x="736" y="732"/>
                </a:lnTo>
                <a:lnTo>
                  <a:pt x="739" y="732"/>
                </a:lnTo>
                <a:lnTo>
                  <a:pt x="742" y="731"/>
                </a:lnTo>
                <a:lnTo>
                  <a:pt x="745" y="729"/>
                </a:lnTo>
                <a:lnTo>
                  <a:pt x="747" y="727"/>
                </a:lnTo>
                <a:lnTo>
                  <a:pt x="749" y="724"/>
                </a:lnTo>
                <a:lnTo>
                  <a:pt x="751" y="721"/>
                </a:lnTo>
                <a:lnTo>
                  <a:pt x="906" y="18"/>
                </a:lnTo>
                <a:lnTo>
                  <a:pt x="906" y="17"/>
                </a:lnTo>
                <a:lnTo>
                  <a:pt x="907" y="16"/>
                </a:lnTo>
                <a:lnTo>
                  <a:pt x="907" y="15"/>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9414" name="Group 161"/>
          <p:cNvGrpSpPr>
            <a:grpSpLocks/>
          </p:cNvGrpSpPr>
          <p:nvPr/>
        </p:nvGrpSpPr>
        <p:grpSpPr bwMode="auto">
          <a:xfrm>
            <a:off x="10231438" y="4127500"/>
            <a:ext cx="284162" cy="252413"/>
            <a:chOff x="7615238" y="793750"/>
            <a:chExt cx="284163" cy="252412"/>
          </a:xfrm>
        </p:grpSpPr>
        <p:sp>
          <p:nvSpPr>
            <p:cNvPr id="59416" name="Freeform 299"/>
            <p:cNvSpPr>
              <a:spLocks noEditPoints="1"/>
            </p:cNvSpPr>
            <p:nvPr/>
          </p:nvSpPr>
          <p:spPr bwMode="auto">
            <a:xfrm>
              <a:off x="7615238" y="793750"/>
              <a:ext cx="284163" cy="252412"/>
            </a:xfrm>
            <a:custGeom>
              <a:avLst/>
              <a:gdLst>
                <a:gd name="T0" fmla="*/ 2147483647 w 896"/>
                <a:gd name="T1" fmla="*/ 2147483647 h 793"/>
                <a:gd name="T2" fmla="*/ 2147483647 w 896"/>
                <a:gd name="T3" fmla="*/ 2147483647 h 793"/>
                <a:gd name="T4" fmla="*/ 2147483647 w 896"/>
                <a:gd name="T5" fmla="*/ 2147483647 h 793"/>
                <a:gd name="T6" fmla="*/ 2147483647 w 896"/>
                <a:gd name="T7" fmla="*/ 2147483647 h 793"/>
                <a:gd name="T8" fmla="*/ 2147483647 w 896"/>
                <a:gd name="T9" fmla="*/ 2147483647 h 793"/>
                <a:gd name="T10" fmla="*/ 2147483647 w 896"/>
                <a:gd name="T11" fmla="*/ 2147483647 h 793"/>
                <a:gd name="T12" fmla="*/ 2147483647 w 896"/>
                <a:gd name="T13" fmla="*/ 2147483647 h 793"/>
                <a:gd name="T14" fmla="*/ 2147483647 w 896"/>
                <a:gd name="T15" fmla="*/ 2147483647 h 793"/>
                <a:gd name="T16" fmla="*/ 2147483647 w 896"/>
                <a:gd name="T17" fmla="*/ 2147483647 h 793"/>
                <a:gd name="T18" fmla="*/ 2147483647 w 896"/>
                <a:gd name="T19" fmla="*/ 2147483647 h 793"/>
                <a:gd name="T20" fmla="*/ 2147483647 w 896"/>
                <a:gd name="T21" fmla="*/ 2147483647 h 793"/>
                <a:gd name="T22" fmla="*/ 2147483647 w 896"/>
                <a:gd name="T23" fmla="*/ 2147483647 h 793"/>
                <a:gd name="T24" fmla="*/ 2147483647 w 896"/>
                <a:gd name="T25" fmla="*/ 2147483647 h 793"/>
                <a:gd name="T26" fmla="*/ 2147483647 w 896"/>
                <a:gd name="T27" fmla="*/ 2147483647 h 793"/>
                <a:gd name="T28" fmla="*/ 2147483647 w 896"/>
                <a:gd name="T29" fmla="*/ 2147483647 h 793"/>
                <a:gd name="T30" fmla="*/ 2147483647 w 896"/>
                <a:gd name="T31" fmla="*/ 2147483647 h 793"/>
                <a:gd name="T32" fmla="*/ 2147483647 w 896"/>
                <a:gd name="T33" fmla="*/ 2147483647 h 793"/>
                <a:gd name="T34" fmla="*/ 2147483647 w 896"/>
                <a:gd name="T35" fmla="*/ 2147483647 h 793"/>
                <a:gd name="T36" fmla="*/ 2147483647 w 896"/>
                <a:gd name="T37" fmla="*/ 2147483647 h 793"/>
                <a:gd name="T38" fmla="*/ 2147483647 w 896"/>
                <a:gd name="T39" fmla="*/ 2147483647 h 793"/>
                <a:gd name="T40" fmla="*/ 2147483647 w 896"/>
                <a:gd name="T41" fmla="*/ 2147483647 h 793"/>
                <a:gd name="T42" fmla="*/ 2147483647 w 896"/>
                <a:gd name="T43" fmla="*/ 2147483647 h 793"/>
                <a:gd name="T44" fmla="*/ 2147483647 w 896"/>
                <a:gd name="T45" fmla="*/ 2147483647 h 793"/>
                <a:gd name="T46" fmla="*/ 2147483647 w 896"/>
                <a:gd name="T47" fmla="*/ 2147483647 h 793"/>
                <a:gd name="T48" fmla="*/ 2147483647 w 896"/>
                <a:gd name="T49" fmla="*/ 2147483647 h 793"/>
                <a:gd name="T50" fmla="*/ 2147483647 w 896"/>
                <a:gd name="T51" fmla="*/ 2147483647 h 793"/>
                <a:gd name="T52" fmla="*/ 2147483647 w 896"/>
                <a:gd name="T53" fmla="*/ 2147483647 h 793"/>
                <a:gd name="T54" fmla="*/ 2147483647 w 896"/>
                <a:gd name="T55" fmla="*/ 2147483647 h 793"/>
                <a:gd name="T56" fmla="*/ 2147483647 w 896"/>
                <a:gd name="T57" fmla="*/ 2147483647 h 793"/>
                <a:gd name="T58" fmla="*/ 2147483647 w 896"/>
                <a:gd name="T59" fmla="*/ 2147483647 h 793"/>
                <a:gd name="T60" fmla="*/ 2147483647 w 896"/>
                <a:gd name="T61" fmla="*/ 2147483647 h 793"/>
                <a:gd name="T62" fmla="*/ 2147483647 w 896"/>
                <a:gd name="T63" fmla="*/ 2147483647 h 793"/>
                <a:gd name="T64" fmla="*/ 2147483647 w 896"/>
                <a:gd name="T65" fmla="*/ 2147483647 h 793"/>
                <a:gd name="T66" fmla="*/ 2147483647 w 896"/>
                <a:gd name="T67" fmla="*/ 2147483647 h 793"/>
                <a:gd name="T68" fmla="*/ 2147483647 w 896"/>
                <a:gd name="T69" fmla="*/ 2147483647 h 793"/>
                <a:gd name="T70" fmla="*/ 2147483647 w 896"/>
                <a:gd name="T71" fmla="*/ 2147483647 h 793"/>
                <a:gd name="T72" fmla="*/ 2147483647 w 896"/>
                <a:gd name="T73" fmla="*/ 2147483647 h 793"/>
                <a:gd name="T74" fmla="*/ 2147483647 w 896"/>
                <a:gd name="T75" fmla="*/ 2147483647 h 793"/>
                <a:gd name="T76" fmla="*/ 2147483647 w 896"/>
                <a:gd name="T77" fmla="*/ 2147483647 h 793"/>
                <a:gd name="T78" fmla="*/ 2147483647 w 896"/>
                <a:gd name="T79" fmla="*/ 2147483647 h 793"/>
                <a:gd name="T80" fmla="*/ 2147483647 w 896"/>
                <a:gd name="T81" fmla="*/ 2147483647 h 793"/>
                <a:gd name="T82" fmla="*/ 2147483647 w 896"/>
                <a:gd name="T83" fmla="*/ 2147483647 h 793"/>
                <a:gd name="T84" fmla="*/ 2147483647 w 896"/>
                <a:gd name="T85" fmla="*/ 2147483647 h 793"/>
                <a:gd name="T86" fmla="*/ 2147483647 w 896"/>
                <a:gd name="T87" fmla="*/ 2147483647 h 793"/>
                <a:gd name="T88" fmla="*/ 2147483647 w 896"/>
                <a:gd name="T89" fmla="*/ 2147483647 h 793"/>
                <a:gd name="T90" fmla="*/ 2147483647 w 896"/>
                <a:gd name="T91" fmla="*/ 2147483647 h 793"/>
                <a:gd name="T92" fmla="*/ 2147483647 w 896"/>
                <a:gd name="T93" fmla="*/ 2147483647 h 793"/>
                <a:gd name="T94" fmla="*/ 2147483647 w 896"/>
                <a:gd name="T95" fmla="*/ 2147483647 h 793"/>
                <a:gd name="T96" fmla="*/ 2147483647 w 896"/>
                <a:gd name="T97" fmla="*/ 2147483647 h 793"/>
                <a:gd name="T98" fmla="*/ 2147483647 w 896"/>
                <a:gd name="T99" fmla="*/ 2147483647 h 793"/>
                <a:gd name="T100" fmla="*/ 2147483647 w 896"/>
                <a:gd name="T101" fmla="*/ 2147483647 h 793"/>
                <a:gd name="T102" fmla="*/ 2147483647 w 896"/>
                <a:gd name="T103" fmla="*/ 2147483647 h 793"/>
                <a:gd name="T104" fmla="*/ 2147483647 w 896"/>
                <a:gd name="T105" fmla="*/ 2147483647 h 793"/>
                <a:gd name="T106" fmla="*/ 2147483647 w 896"/>
                <a:gd name="T107" fmla="*/ 2147483647 h 793"/>
                <a:gd name="T108" fmla="*/ 2147483647 w 896"/>
                <a:gd name="T109" fmla="*/ 2147483647 h 793"/>
                <a:gd name="T110" fmla="*/ 2147483647 w 896"/>
                <a:gd name="T111" fmla="*/ 2147483647 h 793"/>
                <a:gd name="T112" fmla="*/ 2147483647 w 896"/>
                <a:gd name="T113" fmla="*/ 2147483647 h 79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96"/>
                <a:gd name="T172" fmla="*/ 0 h 793"/>
                <a:gd name="T173" fmla="*/ 896 w 896"/>
                <a:gd name="T174" fmla="*/ 793 h 79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96" h="793">
                  <a:moveTo>
                    <a:pt x="821" y="420"/>
                  </a:moveTo>
                  <a:lnTo>
                    <a:pt x="774" y="420"/>
                  </a:lnTo>
                  <a:lnTo>
                    <a:pt x="772" y="420"/>
                  </a:lnTo>
                  <a:lnTo>
                    <a:pt x="769" y="421"/>
                  </a:lnTo>
                  <a:lnTo>
                    <a:pt x="767" y="422"/>
                  </a:lnTo>
                  <a:lnTo>
                    <a:pt x="765" y="424"/>
                  </a:lnTo>
                  <a:lnTo>
                    <a:pt x="763" y="426"/>
                  </a:lnTo>
                  <a:lnTo>
                    <a:pt x="762" y="428"/>
                  </a:lnTo>
                  <a:lnTo>
                    <a:pt x="760" y="431"/>
                  </a:lnTo>
                  <a:lnTo>
                    <a:pt x="760" y="435"/>
                  </a:lnTo>
                  <a:lnTo>
                    <a:pt x="760" y="437"/>
                  </a:lnTo>
                  <a:lnTo>
                    <a:pt x="762" y="440"/>
                  </a:lnTo>
                  <a:lnTo>
                    <a:pt x="763" y="442"/>
                  </a:lnTo>
                  <a:lnTo>
                    <a:pt x="765" y="445"/>
                  </a:lnTo>
                  <a:lnTo>
                    <a:pt x="767" y="446"/>
                  </a:lnTo>
                  <a:lnTo>
                    <a:pt x="769" y="448"/>
                  </a:lnTo>
                  <a:lnTo>
                    <a:pt x="772" y="448"/>
                  </a:lnTo>
                  <a:lnTo>
                    <a:pt x="774" y="450"/>
                  </a:lnTo>
                  <a:lnTo>
                    <a:pt x="787" y="451"/>
                  </a:lnTo>
                  <a:lnTo>
                    <a:pt x="798" y="453"/>
                  </a:lnTo>
                  <a:lnTo>
                    <a:pt x="809" y="457"/>
                  </a:lnTo>
                  <a:lnTo>
                    <a:pt x="818" y="463"/>
                  </a:lnTo>
                  <a:lnTo>
                    <a:pt x="826" y="470"/>
                  </a:lnTo>
                  <a:lnTo>
                    <a:pt x="832" y="477"/>
                  </a:lnTo>
                  <a:lnTo>
                    <a:pt x="834" y="482"/>
                  </a:lnTo>
                  <a:lnTo>
                    <a:pt x="835" y="486"/>
                  </a:lnTo>
                  <a:lnTo>
                    <a:pt x="836" y="490"/>
                  </a:lnTo>
                  <a:lnTo>
                    <a:pt x="836" y="494"/>
                  </a:lnTo>
                  <a:lnTo>
                    <a:pt x="836" y="503"/>
                  </a:lnTo>
                  <a:lnTo>
                    <a:pt x="833" y="510"/>
                  </a:lnTo>
                  <a:lnTo>
                    <a:pt x="829" y="518"/>
                  </a:lnTo>
                  <a:lnTo>
                    <a:pt x="824" y="525"/>
                  </a:lnTo>
                  <a:lnTo>
                    <a:pt x="816" y="531"/>
                  </a:lnTo>
                  <a:lnTo>
                    <a:pt x="809" y="535"/>
                  </a:lnTo>
                  <a:lnTo>
                    <a:pt x="801" y="538"/>
                  </a:lnTo>
                  <a:lnTo>
                    <a:pt x="793" y="539"/>
                  </a:lnTo>
                  <a:lnTo>
                    <a:pt x="748" y="539"/>
                  </a:lnTo>
                  <a:lnTo>
                    <a:pt x="744" y="539"/>
                  </a:lnTo>
                  <a:lnTo>
                    <a:pt x="741" y="540"/>
                  </a:lnTo>
                  <a:lnTo>
                    <a:pt x="739" y="542"/>
                  </a:lnTo>
                  <a:lnTo>
                    <a:pt x="737" y="544"/>
                  </a:lnTo>
                  <a:lnTo>
                    <a:pt x="735" y="546"/>
                  </a:lnTo>
                  <a:lnTo>
                    <a:pt x="734" y="548"/>
                  </a:lnTo>
                  <a:lnTo>
                    <a:pt x="733" y="551"/>
                  </a:lnTo>
                  <a:lnTo>
                    <a:pt x="733" y="554"/>
                  </a:lnTo>
                  <a:lnTo>
                    <a:pt x="733" y="556"/>
                  </a:lnTo>
                  <a:lnTo>
                    <a:pt x="734" y="560"/>
                  </a:lnTo>
                  <a:lnTo>
                    <a:pt x="735" y="562"/>
                  </a:lnTo>
                  <a:lnTo>
                    <a:pt x="737" y="564"/>
                  </a:lnTo>
                  <a:lnTo>
                    <a:pt x="739" y="566"/>
                  </a:lnTo>
                  <a:lnTo>
                    <a:pt x="741" y="567"/>
                  </a:lnTo>
                  <a:lnTo>
                    <a:pt x="744" y="568"/>
                  </a:lnTo>
                  <a:lnTo>
                    <a:pt x="748" y="569"/>
                  </a:lnTo>
                  <a:lnTo>
                    <a:pt x="755" y="569"/>
                  </a:lnTo>
                  <a:lnTo>
                    <a:pt x="762" y="570"/>
                  </a:lnTo>
                  <a:lnTo>
                    <a:pt x="768" y="571"/>
                  </a:lnTo>
                  <a:lnTo>
                    <a:pt x="773" y="575"/>
                  </a:lnTo>
                  <a:lnTo>
                    <a:pt x="778" y="577"/>
                  </a:lnTo>
                  <a:lnTo>
                    <a:pt x="781" y="580"/>
                  </a:lnTo>
                  <a:lnTo>
                    <a:pt x="784" y="583"/>
                  </a:lnTo>
                  <a:lnTo>
                    <a:pt x="786" y="587"/>
                  </a:lnTo>
                  <a:lnTo>
                    <a:pt x="789" y="595"/>
                  </a:lnTo>
                  <a:lnTo>
                    <a:pt x="791" y="602"/>
                  </a:lnTo>
                  <a:lnTo>
                    <a:pt x="791" y="609"/>
                  </a:lnTo>
                  <a:lnTo>
                    <a:pt x="793" y="613"/>
                  </a:lnTo>
                  <a:lnTo>
                    <a:pt x="791" y="619"/>
                  </a:lnTo>
                  <a:lnTo>
                    <a:pt x="790" y="623"/>
                  </a:lnTo>
                  <a:lnTo>
                    <a:pt x="789" y="627"/>
                  </a:lnTo>
                  <a:lnTo>
                    <a:pt x="786" y="630"/>
                  </a:lnTo>
                  <a:lnTo>
                    <a:pt x="781" y="636"/>
                  </a:lnTo>
                  <a:lnTo>
                    <a:pt x="773" y="639"/>
                  </a:lnTo>
                  <a:lnTo>
                    <a:pt x="766" y="641"/>
                  </a:lnTo>
                  <a:lnTo>
                    <a:pt x="758" y="643"/>
                  </a:lnTo>
                  <a:lnTo>
                    <a:pt x="752" y="643"/>
                  </a:lnTo>
                  <a:lnTo>
                    <a:pt x="748" y="643"/>
                  </a:lnTo>
                  <a:lnTo>
                    <a:pt x="703" y="643"/>
                  </a:lnTo>
                  <a:lnTo>
                    <a:pt x="699" y="644"/>
                  </a:lnTo>
                  <a:lnTo>
                    <a:pt x="696" y="645"/>
                  </a:lnTo>
                  <a:lnTo>
                    <a:pt x="694" y="646"/>
                  </a:lnTo>
                  <a:lnTo>
                    <a:pt x="692" y="648"/>
                  </a:lnTo>
                  <a:lnTo>
                    <a:pt x="690" y="651"/>
                  </a:lnTo>
                  <a:lnTo>
                    <a:pt x="689" y="653"/>
                  </a:lnTo>
                  <a:lnTo>
                    <a:pt x="688" y="656"/>
                  </a:lnTo>
                  <a:lnTo>
                    <a:pt x="688" y="658"/>
                  </a:lnTo>
                  <a:lnTo>
                    <a:pt x="688" y="661"/>
                  </a:lnTo>
                  <a:lnTo>
                    <a:pt x="689" y="664"/>
                  </a:lnTo>
                  <a:lnTo>
                    <a:pt x="690" y="667"/>
                  </a:lnTo>
                  <a:lnTo>
                    <a:pt x="692" y="669"/>
                  </a:lnTo>
                  <a:lnTo>
                    <a:pt x="694" y="671"/>
                  </a:lnTo>
                  <a:lnTo>
                    <a:pt x="696" y="672"/>
                  </a:lnTo>
                  <a:lnTo>
                    <a:pt x="699" y="673"/>
                  </a:lnTo>
                  <a:lnTo>
                    <a:pt x="703" y="673"/>
                  </a:lnTo>
                  <a:lnTo>
                    <a:pt x="707" y="674"/>
                  </a:lnTo>
                  <a:lnTo>
                    <a:pt x="713" y="674"/>
                  </a:lnTo>
                  <a:lnTo>
                    <a:pt x="721" y="675"/>
                  </a:lnTo>
                  <a:lnTo>
                    <a:pt x="728" y="678"/>
                  </a:lnTo>
                  <a:lnTo>
                    <a:pt x="736" y="682"/>
                  </a:lnTo>
                  <a:lnTo>
                    <a:pt x="741" y="687"/>
                  </a:lnTo>
                  <a:lnTo>
                    <a:pt x="744" y="690"/>
                  </a:lnTo>
                  <a:lnTo>
                    <a:pt x="745" y="694"/>
                  </a:lnTo>
                  <a:lnTo>
                    <a:pt x="747" y="699"/>
                  </a:lnTo>
                  <a:lnTo>
                    <a:pt x="748" y="703"/>
                  </a:lnTo>
                  <a:lnTo>
                    <a:pt x="747" y="712"/>
                  </a:lnTo>
                  <a:lnTo>
                    <a:pt x="745" y="718"/>
                  </a:lnTo>
                  <a:lnTo>
                    <a:pt x="743" y="723"/>
                  </a:lnTo>
                  <a:lnTo>
                    <a:pt x="741" y="727"/>
                  </a:lnTo>
                  <a:lnTo>
                    <a:pt x="737" y="730"/>
                  </a:lnTo>
                  <a:lnTo>
                    <a:pt x="732" y="732"/>
                  </a:lnTo>
                  <a:lnTo>
                    <a:pt x="725" y="733"/>
                  </a:lnTo>
                  <a:lnTo>
                    <a:pt x="718" y="733"/>
                  </a:lnTo>
                  <a:lnTo>
                    <a:pt x="463" y="733"/>
                  </a:lnTo>
                  <a:lnTo>
                    <a:pt x="442" y="733"/>
                  </a:lnTo>
                  <a:lnTo>
                    <a:pt x="421" y="732"/>
                  </a:lnTo>
                  <a:lnTo>
                    <a:pt x="403" y="730"/>
                  </a:lnTo>
                  <a:lnTo>
                    <a:pt x="386" y="728"/>
                  </a:lnTo>
                  <a:lnTo>
                    <a:pt x="354" y="721"/>
                  </a:lnTo>
                  <a:lnTo>
                    <a:pt x="322" y="714"/>
                  </a:lnTo>
                  <a:lnTo>
                    <a:pt x="298" y="708"/>
                  </a:lnTo>
                  <a:lnTo>
                    <a:pt x="273" y="702"/>
                  </a:lnTo>
                  <a:lnTo>
                    <a:pt x="243" y="697"/>
                  </a:lnTo>
                  <a:lnTo>
                    <a:pt x="209" y="690"/>
                  </a:lnTo>
                  <a:lnTo>
                    <a:pt x="209" y="404"/>
                  </a:lnTo>
                  <a:lnTo>
                    <a:pt x="218" y="401"/>
                  </a:lnTo>
                  <a:lnTo>
                    <a:pt x="227" y="399"/>
                  </a:lnTo>
                  <a:lnTo>
                    <a:pt x="236" y="396"/>
                  </a:lnTo>
                  <a:lnTo>
                    <a:pt x="246" y="392"/>
                  </a:lnTo>
                  <a:lnTo>
                    <a:pt x="257" y="386"/>
                  </a:lnTo>
                  <a:lnTo>
                    <a:pt x="266" y="381"/>
                  </a:lnTo>
                  <a:lnTo>
                    <a:pt x="276" y="376"/>
                  </a:lnTo>
                  <a:lnTo>
                    <a:pt x="287" y="368"/>
                  </a:lnTo>
                  <a:lnTo>
                    <a:pt x="307" y="353"/>
                  </a:lnTo>
                  <a:lnTo>
                    <a:pt x="327" y="335"/>
                  </a:lnTo>
                  <a:lnTo>
                    <a:pt x="348" y="316"/>
                  </a:lnTo>
                  <a:lnTo>
                    <a:pt x="367" y="293"/>
                  </a:lnTo>
                  <a:lnTo>
                    <a:pt x="379" y="279"/>
                  </a:lnTo>
                  <a:lnTo>
                    <a:pt x="389" y="266"/>
                  </a:lnTo>
                  <a:lnTo>
                    <a:pt x="399" y="252"/>
                  </a:lnTo>
                  <a:lnTo>
                    <a:pt x="408" y="237"/>
                  </a:lnTo>
                  <a:lnTo>
                    <a:pt x="416" y="223"/>
                  </a:lnTo>
                  <a:lnTo>
                    <a:pt x="425" y="208"/>
                  </a:lnTo>
                  <a:lnTo>
                    <a:pt x="431" y="194"/>
                  </a:lnTo>
                  <a:lnTo>
                    <a:pt x="439" y="179"/>
                  </a:lnTo>
                  <a:lnTo>
                    <a:pt x="444" y="164"/>
                  </a:lnTo>
                  <a:lnTo>
                    <a:pt x="449" y="150"/>
                  </a:lnTo>
                  <a:lnTo>
                    <a:pt x="454" y="135"/>
                  </a:lnTo>
                  <a:lnTo>
                    <a:pt x="457" y="121"/>
                  </a:lnTo>
                  <a:lnTo>
                    <a:pt x="460" y="107"/>
                  </a:lnTo>
                  <a:lnTo>
                    <a:pt x="461" y="92"/>
                  </a:lnTo>
                  <a:lnTo>
                    <a:pt x="463" y="78"/>
                  </a:lnTo>
                  <a:lnTo>
                    <a:pt x="463" y="66"/>
                  </a:lnTo>
                  <a:lnTo>
                    <a:pt x="464" y="58"/>
                  </a:lnTo>
                  <a:lnTo>
                    <a:pt x="465" y="52"/>
                  </a:lnTo>
                  <a:lnTo>
                    <a:pt x="467" y="45"/>
                  </a:lnTo>
                  <a:lnTo>
                    <a:pt x="472" y="40"/>
                  </a:lnTo>
                  <a:lnTo>
                    <a:pt x="476" y="37"/>
                  </a:lnTo>
                  <a:lnTo>
                    <a:pt x="480" y="34"/>
                  </a:lnTo>
                  <a:lnTo>
                    <a:pt x="487" y="31"/>
                  </a:lnTo>
                  <a:lnTo>
                    <a:pt x="492" y="30"/>
                  </a:lnTo>
                  <a:lnTo>
                    <a:pt x="500" y="31"/>
                  </a:lnTo>
                  <a:lnTo>
                    <a:pt x="506" y="34"/>
                  </a:lnTo>
                  <a:lnTo>
                    <a:pt x="513" y="39"/>
                  </a:lnTo>
                  <a:lnTo>
                    <a:pt x="521" y="45"/>
                  </a:lnTo>
                  <a:lnTo>
                    <a:pt x="528" y="54"/>
                  </a:lnTo>
                  <a:lnTo>
                    <a:pt x="535" y="66"/>
                  </a:lnTo>
                  <a:lnTo>
                    <a:pt x="541" y="79"/>
                  </a:lnTo>
                  <a:lnTo>
                    <a:pt x="547" y="97"/>
                  </a:lnTo>
                  <a:lnTo>
                    <a:pt x="549" y="106"/>
                  </a:lnTo>
                  <a:lnTo>
                    <a:pt x="550" y="118"/>
                  </a:lnTo>
                  <a:lnTo>
                    <a:pt x="550" y="130"/>
                  </a:lnTo>
                  <a:lnTo>
                    <a:pt x="549" y="144"/>
                  </a:lnTo>
                  <a:lnTo>
                    <a:pt x="546" y="171"/>
                  </a:lnTo>
                  <a:lnTo>
                    <a:pt x="539" y="200"/>
                  </a:lnTo>
                  <a:lnTo>
                    <a:pt x="532" y="228"/>
                  </a:lnTo>
                  <a:lnTo>
                    <a:pt x="523" y="255"/>
                  </a:lnTo>
                  <a:lnTo>
                    <a:pt x="516" y="276"/>
                  </a:lnTo>
                  <a:lnTo>
                    <a:pt x="509" y="294"/>
                  </a:lnTo>
                  <a:lnTo>
                    <a:pt x="508" y="298"/>
                  </a:lnTo>
                  <a:lnTo>
                    <a:pt x="508" y="301"/>
                  </a:lnTo>
                  <a:lnTo>
                    <a:pt x="509" y="305"/>
                  </a:lnTo>
                  <a:lnTo>
                    <a:pt x="510" y="308"/>
                  </a:lnTo>
                  <a:lnTo>
                    <a:pt x="513" y="310"/>
                  </a:lnTo>
                  <a:lnTo>
                    <a:pt x="516" y="313"/>
                  </a:lnTo>
                  <a:lnTo>
                    <a:pt x="519" y="314"/>
                  </a:lnTo>
                  <a:lnTo>
                    <a:pt x="523" y="315"/>
                  </a:lnTo>
                  <a:lnTo>
                    <a:pt x="821" y="315"/>
                  </a:lnTo>
                  <a:lnTo>
                    <a:pt x="830" y="316"/>
                  </a:lnTo>
                  <a:lnTo>
                    <a:pt x="839" y="318"/>
                  </a:lnTo>
                  <a:lnTo>
                    <a:pt x="846" y="322"/>
                  </a:lnTo>
                  <a:lnTo>
                    <a:pt x="853" y="329"/>
                  </a:lnTo>
                  <a:lnTo>
                    <a:pt x="859" y="335"/>
                  </a:lnTo>
                  <a:lnTo>
                    <a:pt x="863" y="343"/>
                  </a:lnTo>
                  <a:lnTo>
                    <a:pt x="866" y="351"/>
                  </a:lnTo>
                  <a:lnTo>
                    <a:pt x="866" y="360"/>
                  </a:lnTo>
                  <a:lnTo>
                    <a:pt x="866" y="369"/>
                  </a:lnTo>
                  <a:lnTo>
                    <a:pt x="864" y="379"/>
                  </a:lnTo>
                  <a:lnTo>
                    <a:pt x="861" y="389"/>
                  </a:lnTo>
                  <a:lnTo>
                    <a:pt x="856" y="398"/>
                  </a:lnTo>
                  <a:lnTo>
                    <a:pt x="852" y="402"/>
                  </a:lnTo>
                  <a:lnTo>
                    <a:pt x="849" y="407"/>
                  </a:lnTo>
                  <a:lnTo>
                    <a:pt x="846" y="410"/>
                  </a:lnTo>
                  <a:lnTo>
                    <a:pt x="842" y="413"/>
                  </a:lnTo>
                  <a:lnTo>
                    <a:pt x="837" y="415"/>
                  </a:lnTo>
                  <a:lnTo>
                    <a:pt x="833" y="417"/>
                  </a:lnTo>
                  <a:lnTo>
                    <a:pt x="828" y="419"/>
                  </a:lnTo>
                  <a:lnTo>
                    <a:pt x="821" y="420"/>
                  </a:lnTo>
                  <a:close/>
                  <a:moveTo>
                    <a:pt x="179" y="763"/>
                  </a:moveTo>
                  <a:lnTo>
                    <a:pt x="30" y="763"/>
                  </a:lnTo>
                  <a:lnTo>
                    <a:pt x="30" y="344"/>
                  </a:lnTo>
                  <a:lnTo>
                    <a:pt x="179" y="345"/>
                  </a:lnTo>
                  <a:lnTo>
                    <a:pt x="179" y="390"/>
                  </a:lnTo>
                  <a:lnTo>
                    <a:pt x="179" y="703"/>
                  </a:lnTo>
                  <a:lnTo>
                    <a:pt x="179" y="763"/>
                  </a:lnTo>
                  <a:close/>
                  <a:moveTo>
                    <a:pt x="896" y="360"/>
                  </a:moveTo>
                  <a:lnTo>
                    <a:pt x="896" y="352"/>
                  </a:lnTo>
                  <a:lnTo>
                    <a:pt x="895" y="345"/>
                  </a:lnTo>
                  <a:lnTo>
                    <a:pt x="893" y="337"/>
                  </a:lnTo>
                  <a:lnTo>
                    <a:pt x="891" y="331"/>
                  </a:lnTo>
                  <a:lnTo>
                    <a:pt x="888" y="324"/>
                  </a:lnTo>
                  <a:lnTo>
                    <a:pt x="883" y="318"/>
                  </a:lnTo>
                  <a:lnTo>
                    <a:pt x="879" y="313"/>
                  </a:lnTo>
                  <a:lnTo>
                    <a:pt x="874" y="307"/>
                  </a:lnTo>
                  <a:lnTo>
                    <a:pt x="868" y="302"/>
                  </a:lnTo>
                  <a:lnTo>
                    <a:pt x="863" y="298"/>
                  </a:lnTo>
                  <a:lnTo>
                    <a:pt x="857" y="294"/>
                  </a:lnTo>
                  <a:lnTo>
                    <a:pt x="850" y="291"/>
                  </a:lnTo>
                  <a:lnTo>
                    <a:pt x="844" y="288"/>
                  </a:lnTo>
                  <a:lnTo>
                    <a:pt x="836" y="286"/>
                  </a:lnTo>
                  <a:lnTo>
                    <a:pt x="829" y="285"/>
                  </a:lnTo>
                  <a:lnTo>
                    <a:pt x="821" y="285"/>
                  </a:lnTo>
                  <a:lnTo>
                    <a:pt x="544" y="285"/>
                  </a:lnTo>
                  <a:lnTo>
                    <a:pt x="551" y="267"/>
                  </a:lnTo>
                  <a:lnTo>
                    <a:pt x="558" y="244"/>
                  </a:lnTo>
                  <a:lnTo>
                    <a:pt x="566" y="219"/>
                  </a:lnTo>
                  <a:lnTo>
                    <a:pt x="572" y="192"/>
                  </a:lnTo>
                  <a:lnTo>
                    <a:pt x="577" y="164"/>
                  </a:lnTo>
                  <a:lnTo>
                    <a:pt x="580" y="136"/>
                  </a:lnTo>
                  <a:lnTo>
                    <a:pt x="580" y="123"/>
                  </a:lnTo>
                  <a:lnTo>
                    <a:pt x="580" y="111"/>
                  </a:lnTo>
                  <a:lnTo>
                    <a:pt x="578" y="99"/>
                  </a:lnTo>
                  <a:lnTo>
                    <a:pt x="575" y="88"/>
                  </a:lnTo>
                  <a:lnTo>
                    <a:pt x="571" y="74"/>
                  </a:lnTo>
                  <a:lnTo>
                    <a:pt x="566" y="61"/>
                  </a:lnTo>
                  <a:lnTo>
                    <a:pt x="560" y="50"/>
                  </a:lnTo>
                  <a:lnTo>
                    <a:pt x="555" y="40"/>
                  </a:lnTo>
                  <a:lnTo>
                    <a:pt x="549" y="31"/>
                  </a:lnTo>
                  <a:lnTo>
                    <a:pt x="543" y="25"/>
                  </a:lnTo>
                  <a:lnTo>
                    <a:pt x="537" y="19"/>
                  </a:lnTo>
                  <a:lnTo>
                    <a:pt x="531" y="14"/>
                  </a:lnTo>
                  <a:lnTo>
                    <a:pt x="524" y="10"/>
                  </a:lnTo>
                  <a:lnTo>
                    <a:pt x="519" y="7"/>
                  </a:lnTo>
                  <a:lnTo>
                    <a:pt x="513" y="5"/>
                  </a:lnTo>
                  <a:lnTo>
                    <a:pt x="508" y="2"/>
                  </a:lnTo>
                  <a:lnTo>
                    <a:pt x="498" y="1"/>
                  </a:lnTo>
                  <a:lnTo>
                    <a:pt x="492" y="0"/>
                  </a:lnTo>
                  <a:lnTo>
                    <a:pt x="486" y="1"/>
                  </a:lnTo>
                  <a:lnTo>
                    <a:pt x="480" y="1"/>
                  </a:lnTo>
                  <a:lnTo>
                    <a:pt x="475" y="4"/>
                  </a:lnTo>
                  <a:lnTo>
                    <a:pt x="470" y="6"/>
                  </a:lnTo>
                  <a:lnTo>
                    <a:pt x="464" y="8"/>
                  </a:lnTo>
                  <a:lnTo>
                    <a:pt x="459" y="11"/>
                  </a:lnTo>
                  <a:lnTo>
                    <a:pt x="455" y="15"/>
                  </a:lnTo>
                  <a:lnTo>
                    <a:pt x="450" y="20"/>
                  </a:lnTo>
                  <a:lnTo>
                    <a:pt x="446" y="24"/>
                  </a:lnTo>
                  <a:lnTo>
                    <a:pt x="443" y="29"/>
                  </a:lnTo>
                  <a:lnTo>
                    <a:pt x="441" y="35"/>
                  </a:lnTo>
                  <a:lnTo>
                    <a:pt x="437" y="40"/>
                  </a:lnTo>
                  <a:lnTo>
                    <a:pt x="435" y="46"/>
                  </a:lnTo>
                  <a:lnTo>
                    <a:pt x="434" y="52"/>
                  </a:lnTo>
                  <a:lnTo>
                    <a:pt x="433" y="58"/>
                  </a:lnTo>
                  <a:lnTo>
                    <a:pt x="433" y="66"/>
                  </a:lnTo>
                  <a:lnTo>
                    <a:pt x="433" y="78"/>
                  </a:lnTo>
                  <a:lnTo>
                    <a:pt x="432" y="91"/>
                  </a:lnTo>
                  <a:lnTo>
                    <a:pt x="430" y="104"/>
                  </a:lnTo>
                  <a:lnTo>
                    <a:pt x="427" y="117"/>
                  </a:lnTo>
                  <a:lnTo>
                    <a:pt x="424" y="130"/>
                  </a:lnTo>
                  <a:lnTo>
                    <a:pt x="420" y="143"/>
                  </a:lnTo>
                  <a:lnTo>
                    <a:pt x="415" y="155"/>
                  </a:lnTo>
                  <a:lnTo>
                    <a:pt x="410" y="168"/>
                  </a:lnTo>
                  <a:lnTo>
                    <a:pt x="398" y="194"/>
                  </a:lnTo>
                  <a:lnTo>
                    <a:pt x="385" y="219"/>
                  </a:lnTo>
                  <a:lnTo>
                    <a:pt x="370" y="242"/>
                  </a:lnTo>
                  <a:lnTo>
                    <a:pt x="353" y="265"/>
                  </a:lnTo>
                  <a:lnTo>
                    <a:pt x="336" y="285"/>
                  </a:lnTo>
                  <a:lnTo>
                    <a:pt x="318" y="304"/>
                  </a:lnTo>
                  <a:lnTo>
                    <a:pt x="298" y="321"/>
                  </a:lnTo>
                  <a:lnTo>
                    <a:pt x="280" y="337"/>
                  </a:lnTo>
                  <a:lnTo>
                    <a:pt x="261" y="350"/>
                  </a:lnTo>
                  <a:lnTo>
                    <a:pt x="243" y="361"/>
                  </a:lnTo>
                  <a:lnTo>
                    <a:pt x="234" y="365"/>
                  </a:lnTo>
                  <a:lnTo>
                    <a:pt x="226" y="368"/>
                  </a:lnTo>
                  <a:lnTo>
                    <a:pt x="217" y="370"/>
                  </a:lnTo>
                  <a:lnTo>
                    <a:pt x="209" y="373"/>
                  </a:lnTo>
                  <a:lnTo>
                    <a:pt x="209" y="330"/>
                  </a:lnTo>
                  <a:lnTo>
                    <a:pt x="209" y="327"/>
                  </a:lnTo>
                  <a:lnTo>
                    <a:pt x="208" y="323"/>
                  </a:lnTo>
                  <a:lnTo>
                    <a:pt x="207" y="321"/>
                  </a:lnTo>
                  <a:lnTo>
                    <a:pt x="204" y="319"/>
                  </a:lnTo>
                  <a:lnTo>
                    <a:pt x="202" y="317"/>
                  </a:lnTo>
                  <a:lnTo>
                    <a:pt x="200" y="316"/>
                  </a:lnTo>
                  <a:lnTo>
                    <a:pt x="197" y="315"/>
                  </a:lnTo>
                  <a:lnTo>
                    <a:pt x="194" y="315"/>
                  </a:lnTo>
                  <a:lnTo>
                    <a:pt x="15" y="314"/>
                  </a:lnTo>
                  <a:lnTo>
                    <a:pt x="12" y="315"/>
                  </a:lnTo>
                  <a:lnTo>
                    <a:pt x="9" y="315"/>
                  </a:lnTo>
                  <a:lnTo>
                    <a:pt x="7" y="317"/>
                  </a:lnTo>
                  <a:lnTo>
                    <a:pt x="4" y="319"/>
                  </a:lnTo>
                  <a:lnTo>
                    <a:pt x="2" y="321"/>
                  </a:lnTo>
                  <a:lnTo>
                    <a:pt x="1" y="323"/>
                  </a:lnTo>
                  <a:lnTo>
                    <a:pt x="0" y="327"/>
                  </a:lnTo>
                  <a:lnTo>
                    <a:pt x="0" y="329"/>
                  </a:lnTo>
                  <a:lnTo>
                    <a:pt x="0" y="778"/>
                  </a:lnTo>
                  <a:lnTo>
                    <a:pt x="0" y="781"/>
                  </a:lnTo>
                  <a:lnTo>
                    <a:pt x="1" y="784"/>
                  </a:lnTo>
                  <a:lnTo>
                    <a:pt x="2" y="786"/>
                  </a:lnTo>
                  <a:lnTo>
                    <a:pt x="4" y="789"/>
                  </a:lnTo>
                  <a:lnTo>
                    <a:pt x="7" y="791"/>
                  </a:lnTo>
                  <a:lnTo>
                    <a:pt x="9" y="792"/>
                  </a:lnTo>
                  <a:lnTo>
                    <a:pt x="12" y="793"/>
                  </a:lnTo>
                  <a:lnTo>
                    <a:pt x="15" y="793"/>
                  </a:lnTo>
                  <a:lnTo>
                    <a:pt x="194" y="793"/>
                  </a:lnTo>
                  <a:lnTo>
                    <a:pt x="197" y="793"/>
                  </a:lnTo>
                  <a:lnTo>
                    <a:pt x="200" y="792"/>
                  </a:lnTo>
                  <a:lnTo>
                    <a:pt x="202" y="791"/>
                  </a:lnTo>
                  <a:lnTo>
                    <a:pt x="204" y="789"/>
                  </a:lnTo>
                  <a:lnTo>
                    <a:pt x="207" y="786"/>
                  </a:lnTo>
                  <a:lnTo>
                    <a:pt x="208" y="784"/>
                  </a:lnTo>
                  <a:lnTo>
                    <a:pt x="209" y="781"/>
                  </a:lnTo>
                  <a:lnTo>
                    <a:pt x="209" y="778"/>
                  </a:lnTo>
                  <a:lnTo>
                    <a:pt x="209" y="721"/>
                  </a:lnTo>
                  <a:lnTo>
                    <a:pt x="241" y="727"/>
                  </a:lnTo>
                  <a:lnTo>
                    <a:pt x="269" y="732"/>
                  </a:lnTo>
                  <a:lnTo>
                    <a:pt x="293" y="737"/>
                  </a:lnTo>
                  <a:lnTo>
                    <a:pt x="316" y="743"/>
                  </a:lnTo>
                  <a:lnTo>
                    <a:pt x="349" y="751"/>
                  </a:lnTo>
                  <a:lnTo>
                    <a:pt x="383" y="758"/>
                  </a:lnTo>
                  <a:lnTo>
                    <a:pt x="400" y="760"/>
                  </a:lnTo>
                  <a:lnTo>
                    <a:pt x="419" y="762"/>
                  </a:lnTo>
                  <a:lnTo>
                    <a:pt x="441" y="763"/>
                  </a:lnTo>
                  <a:lnTo>
                    <a:pt x="463" y="763"/>
                  </a:lnTo>
                  <a:lnTo>
                    <a:pt x="718" y="763"/>
                  </a:lnTo>
                  <a:lnTo>
                    <a:pt x="732" y="762"/>
                  </a:lnTo>
                  <a:lnTo>
                    <a:pt x="743" y="760"/>
                  </a:lnTo>
                  <a:lnTo>
                    <a:pt x="749" y="758"/>
                  </a:lnTo>
                  <a:lnTo>
                    <a:pt x="754" y="754"/>
                  </a:lnTo>
                  <a:lnTo>
                    <a:pt x="758" y="752"/>
                  </a:lnTo>
                  <a:lnTo>
                    <a:pt x="763" y="748"/>
                  </a:lnTo>
                  <a:lnTo>
                    <a:pt x="766" y="745"/>
                  </a:lnTo>
                  <a:lnTo>
                    <a:pt x="769" y="739"/>
                  </a:lnTo>
                  <a:lnTo>
                    <a:pt x="771" y="735"/>
                  </a:lnTo>
                  <a:lnTo>
                    <a:pt x="773" y="730"/>
                  </a:lnTo>
                  <a:lnTo>
                    <a:pt x="776" y="717"/>
                  </a:lnTo>
                  <a:lnTo>
                    <a:pt x="778" y="703"/>
                  </a:lnTo>
                  <a:lnTo>
                    <a:pt x="776" y="694"/>
                  </a:lnTo>
                  <a:lnTo>
                    <a:pt x="774" y="686"/>
                  </a:lnTo>
                  <a:lnTo>
                    <a:pt x="771" y="678"/>
                  </a:lnTo>
                  <a:lnTo>
                    <a:pt x="768" y="672"/>
                  </a:lnTo>
                  <a:lnTo>
                    <a:pt x="780" y="669"/>
                  </a:lnTo>
                  <a:lnTo>
                    <a:pt x="790" y="664"/>
                  </a:lnTo>
                  <a:lnTo>
                    <a:pt x="799" y="658"/>
                  </a:lnTo>
                  <a:lnTo>
                    <a:pt x="808" y="652"/>
                  </a:lnTo>
                  <a:lnTo>
                    <a:pt x="814" y="643"/>
                  </a:lnTo>
                  <a:lnTo>
                    <a:pt x="818" y="635"/>
                  </a:lnTo>
                  <a:lnTo>
                    <a:pt x="821" y="625"/>
                  </a:lnTo>
                  <a:lnTo>
                    <a:pt x="821" y="613"/>
                  </a:lnTo>
                  <a:lnTo>
                    <a:pt x="821" y="600"/>
                  </a:lnTo>
                  <a:lnTo>
                    <a:pt x="818" y="587"/>
                  </a:lnTo>
                  <a:lnTo>
                    <a:pt x="815" y="577"/>
                  </a:lnTo>
                  <a:lnTo>
                    <a:pt x="809" y="567"/>
                  </a:lnTo>
                  <a:lnTo>
                    <a:pt x="820" y="563"/>
                  </a:lnTo>
                  <a:lnTo>
                    <a:pt x="831" y="556"/>
                  </a:lnTo>
                  <a:lnTo>
                    <a:pt x="842" y="549"/>
                  </a:lnTo>
                  <a:lnTo>
                    <a:pt x="850" y="540"/>
                  </a:lnTo>
                  <a:lnTo>
                    <a:pt x="857" y="530"/>
                  </a:lnTo>
                  <a:lnTo>
                    <a:pt x="862" y="519"/>
                  </a:lnTo>
                  <a:lnTo>
                    <a:pt x="864" y="513"/>
                  </a:lnTo>
                  <a:lnTo>
                    <a:pt x="865" y="506"/>
                  </a:lnTo>
                  <a:lnTo>
                    <a:pt x="866" y="501"/>
                  </a:lnTo>
                  <a:lnTo>
                    <a:pt x="866" y="494"/>
                  </a:lnTo>
                  <a:lnTo>
                    <a:pt x="866" y="487"/>
                  </a:lnTo>
                  <a:lnTo>
                    <a:pt x="865" y="481"/>
                  </a:lnTo>
                  <a:lnTo>
                    <a:pt x="863" y="474"/>
                  </a:lnTo>
                  <a:lnTo>
                    <a:pt x="861" y="468"/>
                  </a:lnTo>
                  <a:lnTo>
                    <a:pt x="858" y="462"/>
                  </a:lnTo>
                  <a:lnTo>
                    <a:pt x="853" y="456"/>
                  </a:lnTo>
                  <a:lnTo>
                    <a:pt x="849" y="451"/>
                  </a:lnTo>
                  <a:lnTo>
                    <a:pt x="844" y="445"/>
                  </a:lnTo>
                  <a:lnTo>
                    <a:pt x="850" y="443"/>
                  </a:lnTo>
                  <a:lnTo>
                    <a:pt x="857" y="440"/>
                  </a:lnTo>
                  <a:lnTo>
                    <a:pt x="862" y="436"/>
                  </a:lnTo>
                  <a:lnTo>
                    <a:pt x="867" y="431"/>
                  </a:lnTo>
                  <a:lnTo>
                    <a:pt x="872" y="427"/>
                  </a:lnTo>
                  <a:lnTo>
                    <a:pt x="876" y="422"/>
                  </a:lnTo>
                  <a:lnTo>
                    <a:pt x="880" y="415"/>
                  </a:lnTo>
                  <a:lnTo>
                    <a:pt x="883" y="410"/>
                  </a:lnTo>
                  <a:lnTo>
                    <a:pt x="890" y="397"/>
                  </a:lnTo>
                  <a:lnTo>
                    <a:pt x="893" y="384"/>
                  </a:lnTo>
                  <a:lnTo>
                    <a:pt x="896" y="371"/>
                  </a:lnTo>
                  <a:lnTo>
                    <a:pt x="896" y="360"/>
                  </a:lnTo>
                  <a:close/>
                </a:path>
              </a:pathLst>
            </a:custGeom>
            <a:solidFill>
              <a:srgbClr val="332F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7" name="Freeform 300"/>
            <p:cNvSpPr>
              <a:spLocks/>
            </p:cNvSpPr>
            <p:nvPr/>
          </p:nvSpPr>
          <p:spPr bwMode="auto">
            <a:xfrm>
              <a:off x="7650163" y="1011238"/>
              <a:ext cx="11113" cy="12700"/>
            </a:xfrm>
            <a:custGeom>
              <a:avLst/>
              <a:gdLst>
                <a:gd name="T0" fmla="*/ 2147483647 w 38"/>
                <a:gd name="T1" fmla="*/ 0 h 38"/>
                <a:gd name="T2" fmla="*/ 2147483647 w 38"/>
                <a:gd name="T3" fmla="*/ 2147483647 h 38"/>
                <a:gd name="T4" fmla="*/ 2147483647 w 38"/>
                <a:gd name="T5" fmla="*/ 2147483647 h 38"/>
                <a:gd name="T6" fmla="*/ 2147483647 w 38"/>
                <a:gd name="T7" fmla="*/ 2147483647 h 38"/>
                <a:gd name="T8" fmla="*/ 2147483647 w 38"/>
                <a:gd name="T9" fmla="*/ 2147483647 h 38"/>
                <a:gd name="T10" fmla="*/ 2147483647 w 38"/>
                <a:gd name="T11" fmla="*/ 2147483647 h 38"/>
                <a:gd name="T12" fmla="*/ 2147483647 w 38"/>
                <a:gd name="T13" fmla="*/ 2147483647 h 38"/>
                <a:gd name="T14" fmla="*/ 0 w 38"/>
                <a:gd name="T15" fmla="*/ 2147483647 h 38"/>
                <a:gd name="T16" fmla="*/ 0 w 38"/>
                <a:gd name="T17" fmla="*/ 2147483647 h 38"/>
                <a:gd name="T18" fmla="*/ 0 w 38"/>
                <a:gd name="T19" fmla="*/ 2147483647 h 38"/>
                <a:gd name="T20" fmla="*/ 2147483647 w 38"/>
                <a:gd name="T21" fmla="*/ 2147483647 h 38"/>
                <a:gd name="T22" fmla="*/ 2147483647 w 38"/>
                <a:gd name="T23" fmla="*/ 2147483647 h 38"/>
                <a:gd name="T24" fmla="*/ 2147483647 w 38"/>
                <a:gd name="T25" fmla="*/ 2147483647 h 38"/>
                <a:gd name="T26" fmla="*/ 2147483647 w 38"/>
                <a:gd name="T27" fmla="*/ 2147483647 h 38"/>
                <a:gd name="T28" fmla="*/ 2147483647 w 38"/>
                <a:gd name="T29" fmla="*/ 2147483647 h 38"/>
                <a:gd name="T30" fmla="*/ 2147483647 w 38"/>
                <a:gd name="T31" fmla="*/ 2147483647 h 38"/>
                <a:gd name="T32" fmla="*/ 2147483647 w 38"/>
                <a:gd name="T33" fmla="*/ 2147483647 h 38"/>
                <a:gd name="T34" fmla="*/ 2147483647 w 38"/>
                <a:gd name="T35" fmla="*/ 2147483647 h 38"/>
                <a:gd name="T36" fmla="*/ 2147483647 w 38"/>
                <a:gd name="T37" fmla="*/ 2147483647 h 38"/>
                <a:gd name="T38" fmla="*/ 2147483647 w 38"/>
                <a:gd name="T39" fmla="*/ 2147483647 h 38"/>
                <a:gd name="T40" fmla="*/ 2147483647 w 38"/>
                <a:gd name="T41" fmla="*/ 2147483647 h 38"/>
                <a:gd name="T42" fmla="*/ 2147483647 w 38"/>
                <a:gd name="T43" fmla="*/ 2147483647 h 38"/>
                <a:gd name="T44" fmla="*/ 2147483647 w 38"/>
                <a:gd name="T45" fmla="*/ 2147483647 h 38"/>
                <a:gd name="T46" fmla="*/ 2147483647 w 38"/>
                <a:gd name="T47" fmla="*/ 2147483647 h 38"/>
                <a:gd name="T48" fmla="*/ 2147483647 w 38"/>
                <a:gd name="T49" fmla="*/ 2147483647 h 38"/>
                <a:gd name="T50" fmla="*/ 2147483647 w 38"/>
                <a:gd name="T51" fmla="*/ 2147483647 h 38"/>
                <a:gd name="T52" fmla="*/ 2147483647 w 38"/>
                <a:gd name="T53" fmla="*/ 2147483647 h 38"/>
                <a:gd name="T54" fmla="*/ 2147483647 w 38"/>
                <a:gd name="T55" fmla="*/ 2147483647 h 38"/>
                <a:gd name="T56" fmla="*/ 2147483647 w 38"/>
                <a:gd name="T57" fmla="*/ 2147483647 h 38"/>
                <a:gd name="T58" fmla="*/ 2147483647 w 38"/>
                <a:gd name="T59" fmla="*/ 2147483647 h 38"/>
                <a:gd name="T60" fmla="*/ 2147483647 w 38"/>
                <a:gd name="T61" fmla="*/ 2147483647 h 38"/>
                <a:gd name="T62" fmla="*/ 2147483647 w 38"/>
                <a:gd name="T63" fmla="*/ 2147483647 h 38"/>
                <a:gd name="T64" fmla="*/ 2147483647 w 38"/>
                <a:gd name="T65" fmla="*/ 0 h 38"/>
                <a:gd name="T66" fmla="*/ 2147483647 w 3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38"/>
                <a:gd name="T104" fmla="*/ 38 w 3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38">
                  <a:moveTo>
                    <a:pt x="18" y="0"/>
                  </a:moveTo>
                  <a:lnTo>
                    <a:pt x="15" y="1"/>
                  </a:lnTo>
                  <a:lnTo>
                    <a:pt x="11" y="2"/>
                  </a:lnTo>
                  <a:lnTo>
                    <a:pt x="8" y="3"/>
                  </a:lnTo>
                  <a:lnTo>
                    <a:pt x="6" y="6"/>
                  </a:lnTo>
                  <a:lnTo>
                    <a:pt x="3" y="9"/>
                  </a:lnTo>
                  <a:lnTo>
                    <a:pt x="1" y="12"/>
                  </a:lnTo>
                  <a:lnTo>
                    <a:pt x="0" y="15"/>
                  </a:lnTo>
                  <a:lnTo>
                    <a:pt x="0" y="19"/>
                  </a:lnTo>
                  <a:lnTo>
                    <a:pt x="0" y="23"/>
                  </a:lnTo>
                  <a:lnTo>
                    <a:pt x="1" y="27"/>
                  </a:lnTo>
                  <a:lnTo>
                    <a:pt x="3" y="30"/>
                  </a:lnTo>
                  <a:lnTo>
                    <a:pt x="6" y="32"/>
                  </a:lnTo>
                  <a:lnTo>
                    <a:pt x="8" y="35"/>
                  </a:lnTo>
                  <a:lnTo>
                    <a:pt x="11" y="36"/>
                  </a:lnTo>
                  <a:lnTo>
                    <a:pt x="15" y="37"/>
                  </a:lnTo>
                  <a:lnTo>
                    <a:pt x="18" y="38"/>
                  </a:lnTo>
                  <a:lnTo>
                    <a:pt x="23" y="37"/>
                  </a:lnTo>
                  <a:lnTo>
                    <a:pt x="26" y="36"/>
                  </a:lnTo>
                  <a:lnTo>
                    <a:pt x="29" y="35"/>
                  </a:lnTo>
                  <a:lnTo>
                    <a:pt x="32" y="32"/>
                  </a:lnTo>
                  <a:lnTo>
                    <a:pt x="34" y="30"/>
                  </a:lnTo>
                  <a:lnTo>
                    <a:pt x="37" y="27"/>
                  </a:lnTo>
                  <a:lnTo>
                    <a:pt x="38" y="23"/>
                  </a:lnTo>
                  <a:lnTo>
                    <a:pt x="38" y="19"/>
                  </a:lnTo>
                  <a:lnTo>
                    <a:pt x="38" y="15"/>
                  </a:lnTo>
                  <a:lnTo>
                    <a:pt x="37" y="12"/>
                  </a:lnTo>
                  <a:lnTo>
                    <a:pt x="34" y="9"/>
                  </a:lnTo>
                  <a:lnTo>
                    <a:pt x="32" y="6"/>
                  </a:lnTo>
                  <a:lnTo>
                    <a:pt x="29" y="3"/>
                  </a:lnTo>
                  <a:lnTo>
                    <a:pt x="26" y="2"/>
                  </a:lnTo>
                  <a:lnTo>
                    <a:pt x="23" y="1"/>
                  </a:lnTo>
                  <a:lnTo>
                    <a:pt x="18" y="0"/>
                  </a:lnTo>
                  <a:close/>
                </a:path>
              </a:pathLst>
            </a:custGeom>
            <a:solidFill>
              <a:srgbClr val="332F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pic>
        <p:nvPicPr>
          <p:cNvPr id="38" name="Picture 37"/>
          <p:cNvPicPr>
            <a:picLocks noChangeAspect="1"/>
          </p:cNvPicPr>
          <p:nvPr/>
        </p:nvPicPr>
        <p:blipFill>
          <a:blip r:embed="rId9"/>
          <a:stretch>
            <a:fillRect/>
          </a:stretch>
        </p:blipFill>
        <p:spPr>
          <a:xfrm>
            <a:off x="1612900" y="1328738"/>
            <a:ext cx="3732213" cy="5514975"/>
          </a:xfrm>
          <a:prstGeom prst="rect">
            <a:avLst/>
          </a:prstGeom>
          <a:effectLst>
            <a:outerShdw blurRad="177800" dist="469900" dir="2700000" algn="tl" rotWithShape="0">
              <a:prstClr val="black">
                <a:alpha val="24000"/>
              </a:prstClr>
            </a:outerShdw>
          </a:effec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1000"/>
                                        <p:tgtEl>
                                          <p:spTgt spid="38"/>
                                        </p:tgtEl>
                                      </p:cBhvr>
                                    </p:animEffect>
                                    <p:anim calcmode="lin" valueType="num">
                                      <p:cBhvr>
                                        <p:cTn id="8" dur="1000" fill="hold"/>
                                        <p:tgtEl>
                                          <p:spTgt spid="38"/>
                                        </p:tgtEl>
                                        <p:attrNameLst>
                                          <p:attrName>ppt_x</p:attrName>
                                        </p:attrNameLst>
                                      </p:cBhvr>
                                      <p:tavLst>
                                        <p:tav tm="0">
                                          <p:val>
                                            <p:strVal val="#ppt_x"/>
                                          </p:val>
                                        </p:tav>
                                        <p:tav tm="100000">
                                          <p:val>
                                            <p:strVal val="#ppt_x"/>
                                          </p:val>
                                        </p:tav>
                                      </p:tavLst>
                                    </p:anim>
                                    <p:anim calcmode="lin" valueType="num">
                                      <p:cBhvr>
                                        <p:cTn id="9"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图片占位符 41" descr="图片3.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996" b="7996"/>
          <a:stretch>
            <a:fillRect/>
          </a:stretch>
        </p:blipFill>
        <p:spPr>
          <a:noFill/>
          <a:extLst>
            <a:ext uri="{909E8E84-426E-40DD-AFC4-6F175D3DCCD1}">
              <a14:hiddenFill xmlns:a14="http://schemas.microsoft.com/office/drawing/2010/main">
                <a:solidFill>
                  <a:srgbClr val="FFFFFF"/>
                </a:solidFill>
              </a14:hiddenFill>
            </a:ext>
          </a:extLst>
        </p:spPr>
      </p:pic>
      <p:sp>
        <p:nvSpPr>
          <p:cNvPr id="60419" name="Slide Number Placeholder 1"/>
          <p:cNvSpPr>
            <a:spLocks noGrp="1"/>
          </p:cNvSpPr>
          <p:nvPr>
            <p:ph type="sldNum" sz="quarter" idx="18"/>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5FCC5DF-363B-48C2-B4FC-3EE57D7843AE}" type="slidenum">
              <a:rPr lang="en-US" altLang="zh-CN" smtClean="0">
                <a:solidFill>
                  <a:srgbClr val="D9D9D9"/>
                </a:solidFill>
                <a:latin typeface="Calibri Light" pitchFamily="34" charset="0"/>
              </a:rPr>
              <a:pPr/>
              <a:t>16</a:t>
            </a:fld>
            <a:endParaRPr lang="en-US" altLang="zh-CN" smtClean="0">
              <a:solidFill>
                <a:srgbClr val="D9D9D9"/>
              </a:solidFill>
              <a:latin typeface="Calibri Light" pitchFamily="34" charset="0"/>
            </a:endParaRPr>
          </a:p>
        </p:txBody>
      </p:sp>
      <p:cxnSp>
        <p:nvCxnSpPr>
          <p:cNvPr id="5" name="Straight Connector 4"/>
          <p:cNvCxnSpPr/>
          <p:nvPr/>
        </p:nvCxnSpPr>
        <p:spPr>
          <a:xfrm>
            <a:off x="2538413" y="1644650"/>
            <a:ext cx="0" cy="230981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2636838" y="1651000"/>
            <a:ext cx="1066800" cy="307975"/>
          </a:xfrm>
          <a:prstGeom prst="rect">
            <a:avLst/>
          </a:prstGeom>
          <a:noFill/>
        </p:spPr>
        <p:txBody>
          <a:bodyPr wrap="none">
            <a:spAutoFit/>
          </a:bodyPr>
          <a:lstStyle/>
          <a:p>
            <a:pPr eaLnBrk="1" fontAlgn="auto" hangingPunct="1">
              <a:spcBef>
                <a:spcPts val="0"/>
              </a:spcBef>
              <a:spcAft>
                <a:spcPts val="0"/>
              </a:spcAft>
              <a:defRPr/>
            </a:pPr>
            <a:r>
              <a:rPr lang="id-ID" sz="1400" b="1" dirty="0">
                <a:solidFill>
                  <a:schemeClr val="tx1">
                    <a:lumMod val="85000"/>
                    <a:lumOff val="15000"/>
                  </a:schemeClr>
                </a:solidFill>
                <a:latin typeface="+mj-lt"/>
                <a:ea typeface="Roboto Light" panose="02000000000000000000" pitchFamily="2" charset="0"/>
              </a:rPr>
              <a:t>MONICA GLI</a:t>
            </a:r>
          </a:p>
        </p:txBody>
      </p:sp>
      <p:sp>
        <p:nvSpPr>
          <p:cNvPr id="32" name="Rectangle 31"/>
          <p:cNvSpPr/>
          <p:nvPr/>
        </p:nvSpPr>
        <p:spPr>
          <a:xfrm>
            <a:off x="2636838" y="1878013"/>
            <a:ext cx="2000250" cy="600075"/>
          </a:xfrm>
          <a:prstGeom prst="rect">
            <a:avLst/>
          </a:prstGeom>
        </p:spPr>
        <p:txBody>
          <a:bodyPr>
            <a:spAutoFit/>
          </a:bodyPr>
          <a:lstStyle/>
          <a:p>
            <a:pP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Suitable for all categories business and personal presentation</a:t>
            </a:r>
          </a:p>
        </p:txBody>
      </p:sp>
      <p:sp>
        <p:nvSpPr>
          <p:cNvPr id="33" name="Freeform 9"/>
          <p:cNvSpPr>
            <a:spLocks noEditPoints="1"/>
          </p:cNvSpPr>
          <p:nvPr/>
        </p:nvSpPr>
        <p:spPr bwMode="auto">
          <a:xfrm>
            <a:off x="2722563" y="2540000"/>
            <a:ext cx="209550" cy="209550"/>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tx1">
              <a:lumMod val="85000"/>
              <a:lumOff val="15000"/>
            </a:schemeClr>
          </a:solidFill>
          <a:ln>
            <a:noFill/>
          </a:ln>
        </p:spPr>
        <p:txBody>
          <a:bodyPr/>
          <a:lstStyle/>
          <a:p>
            <a:pPr eaLnBrk="1" hangingPunct="1">
              <a:defRPr/>
            </a:pPr>
            <a:endParaRPr lang="id-ID" altLang="zh-CN" sz="1600">
              <a:latin typeface="Calibri Light" pitchFamily="34" charset="0"/>
              <a:ea typeface="Roboto Light" pitchFamily="2" charset="0"/>
              <a:cs typeface="Roboto Light" pitchFamily="2" charset="0"/>
            </a:endParaRPr>
          </a:p>
        </p:txBody>
      </p:sp>
      <p:sp>
        <p:nvSpPr>
          <p:cNvPr id="37" name="Freeform 13"/>
          <p:cNvSpPr>
            <a:spLocks/>
          </p:cNvSpPr>
          <p:nvPr/>
        </p:nvSpPr>
        <p:spPr bwMode="auto">
          <a:xfrm>
            <a:off x="3027363" y="2547938"/>
            <a:ext cx="201612" cy="201612"/>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tx1">
              <a:lumMod val="85000"/>
              <a:lumOff val="15000"/>
            </a:schemeClr>
          </a:solidFill>
          <a:ln>
            <a:noFill/>
          </a:ln>
        </p:spPr>
        <p:txBody>
          <a:bodyPr/>
          <a:lstStyle/>
          <a:p>
            <a:pPr eaLnBrk="1" hangingPunct="1">
              <a:defRPr/>
            </a:pPr>
            <a:endParaRPr lang="id-ID" altLang="zh-CN" sz="1600">
              <a:latin typeface="Calibri Light" pitchFamily="34" charset="0"/>
              <a:ea typeface="Roboto Light" pitchFamily="2" charset="0"/>
              <a:cs typeface="Roboto Light" pitchFamily="2" charset="0"/>
            </a:endParaRPr>
          </a:p>
        </p:txBody>
      </p:sp>
      <p:sp>
        <p:nvSpPr>
          <p:cNvPr id="47" name="Freeform 16"/>
          <p:cNvSpPr>
            <a:spLocks/>
          </p:cNvSpPr>
          <p:nvPr/>
        </p:nvSpPr>
        <p:spPr bwMode="auto">
          <a:xfrm>
            <a:off x="3354388" y="2547938"/>
            <a:ext cx="252412" cy="20637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tx1">
              <a:lumMod val="85000"/>
              <a:lumOff val="15000"/>
            </a:schemeClr>
          </a:solidFill>
          <a:ln>
            <a:noFill/>
          </a:ln>
        </p:spPr>
        <p:txBody>
          <a:bodyPr/>
          <a:lstStyle/>
          <a:p>
            <a:pPr eaLnBrk="1" hangingPunct="1">
              <a:defRPr/>
            </a:pPr>
            <a:endParaRPr lang="en-US" altLang="zh-CN" sz="2400">
              <a:latin typeface="Calibri Light" pitchFamily="34" charset="0"/>
            </a:endParaRPr>
          </a:p>
        </p:txBody>
      </p:sp>
      <p:cxnSp>
        <p:nvCxnSpPr>
          <p:cNvPr id="48" name="Straight Connector 47"/>
          <p:cNvCxnSpPr/>
          <p:nvPr/>
        </p:nvCxnSpPr>
        <p:spPr>
          <a:xfrm>
            <a:off x="4738688" y="4375150"/>
            <a:ext cx="0" cy="165576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4837113" y="4675188"/>
            <a:ext cx="1020762" cy="306387"/>
          </a:xfrm>
          <a:prstGeom prst="rect">
            <a:avLst/>
          </a:prstGeom>
          <a:noFill/>
        </p:spPr>
        <p:txBody>
          <a:bodyPr wrap="none">
            <a:spAutoFit/>
          </a:bodyPr>
          <a:lstStyle/>
          <a:p>
            <a:pPr eaLnBrk="1" fontAlgn="auto" hangingPunct="1">
              <a:spcBef>
                <a:spcPts val="0"/>
              </a:spcBef>
              <a:spcAft>
                <a:spcPts val="0"/>
              </a:spcAft>
              <a:defRPr/>
            </a:pPr>
            <a:r>
              <a:rPr lang="id-ID" sz="1400" b="1" dirty="0">
                <a:solidFill>
                  <a:schemeClr val="tx1">
                    <a:lumMod val="85000"/>
                    <a:lumOff val="15000"/>
                  </a:schemeClr>
                </a:solidFill>
                <a:latin typeface="+mj-lt"/>
                <a:ea typeface="Roboto Light" panose="02000000000000000000" pitchFamily="2" charset="0"/>
              </a:rPr>
              <a:t>MATUY DEE</a:t>
            </a:r>
          </a:p>
        </p:txBody>
      </p:sp>
      <p:sp>
        <p:nvSpPr>
          <p:cNvPr id="50" name="Rectangle 49"/>
          <p:cNvSpPr/>
          <p:nvPr/>
        </p:nvSpPr>
        <p:spPr>
          <a:xfrm>
            <a:off x="4837113" y="4902200"/>
            <a:ext cx="2000250" cy="600075"/>
          </a:xfrm>
          <a:prstGeom prst="rect">
            <a:avLst/>
          </a:prstGeom>
        </p:spPr>
        <p:txBody>
          <a:bodyPr>
            <a:spAutoFit/>
          </a:bodyPr>
          <a:lstStyle/>
          <a:p>
            <a:pP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Suitable for all categories business and personal presentation</a:t>
            </a:r>
          </a:p>
        </p:txBody>
      </p:sp>
      <p:sp>
        <p:nvSpPr>
          <p:cNvPr id="51" name="Freeform 9"/>
          <p:cNvSpPr>
            <a:spLocks noEditPoints="1"/>
          </p:cNvSpPr>
          <p:nvPr/>
        </p:nvSpPr>
        <p:spPr bwMode="auto">
          <a:xfrm>
            <a:off x="4922838" y="5564188"/>
            <a:ext cx="209550" cy="209550"/>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tx1">
              <a:lumMod val="85000"/>
              <a:lumOff val="15000"/>
            </a:schemeClr>
          </a:solidFill>
          <a:ln>
            <a:noFill/>
          </a:ln>
        </p:spPr>
        <p:txBody>
          <a:bodyPr/>
          <a:lstStyle/>
          <a:p>
            <a:pPr eaLnBrk="1" hangingPunct="1">
              <a:defRPr/>
            </a:pPr>
            <a:endParaRPr lang="id-ID" altLang="zh-CN" sz="1600">
              <a:latin typeface="Calibri Light" pitchFamily="34" charset="0"/>
              <a:ea typeface="Roboto Light" pitchFamily="2" charset="0"/>
              <a:cs typeface="Roboto Light" pitchFamily="2" charset="0"/>
            </a:endParaRPr>
          </a:p>
        </p:txBody>
      </p:sp>
      <p:sp>
        <p:nvSpPr>
          <p:cNvPr id="52" name="Freeform 13"/>
          <p:cNvSpPr>
            <a:spLocks/>
          </p:cNvSpPr>
          <p:nvPr/>
        </p:nvSpPr>
        <p:spPr bwMode="auto">
          <a:xfrm>
            <a:off x="5229225" y="5572125"/>
            <a:ext cx="200025" cy="201613"/>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tx1">
              <a:lumMod val="85000"/>
              <a:lumOff val="15000"/>
            </a:schemeClr>
          </a:solidFill>
          <a:ln>
            <a:noFill/>
          </a:ln>
        </p:spPr>
        <p:txBody>
          <a:bodyPr/>
          <a:lstStyle/>
          <a:p>
            <a:pPr eaLnBrk="1" hangingPunct="1">
              <a:defRPr/>
            </a:pPr>
            <a:endParaRPr lang="id-ID" altLang="zh-CN" sz="1600">
              <a:latin typeface="Calibri Light" pitchFamily="34" charset="0"/>
              <a:ea typeface="Roboto Light" pitchFamily="2" charset="0"/>
              <a:cs typeface="Roboto Light" pitchFamily="2" charset="0"/>
            </a:endParaRPr>
          </a:p>
        </p:txBody>
      </p:sp>
      <p:sp>
        <p:nvSpPr>
          <p:cNvPr id="53" name="Freeform 16"/>
          <p:cNvSpPr>
            <a:spLocks/>
          </p:cNvSpPr>
          <p:nvPr/>
        </p:nvSpPr>
        <p:spPr bwMode="auto">
          <a:xfrm>
            <a:off x="5554663" y="5572125"/>
            <a:ext cx="252412" cy="20478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tx1">
              <a:lumMod val="85000"/>
              <a:lumOff val="15000"/>
            </a:schemeClr>
          </a:solidFill>
          <a:ln>
            <a:noFill/>
          </a:ln>
        </p:spPr>
        <p:txBody>
          <a:bodyPr/>
          <a:lstStyle/>
          <a:p>
            <a:pPr eaLnBrk="1" hangingPunct="1">
              <a:defRPr/>
            </a:pPr>
            <a:endParaRPr lang="en-US" altLang="zh-CN" sz="2400">
              <a:latin typeface="Calibri Light" pitchFamily="34" charset="0"/>
            </a:endParaRPr>
          </a:p>
        </p:txBody>
      </p:sp>
      <p:cxnSp>
        <p:nvCxnSpPr>
          <p:cNvPr id="55" name="Straight Connector 54"/>
          <p:cNvCxnSpPr/>
          <p:nvPr/>
        </p:nvCxnSpPr>
        <p:spPr>
          <a:xfrm>
            <a:off x="6815138" y="1644650"/>
            <a:ext cx="0" cy="230981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911975" y="1651000"/>
            <a:ext cx="1047750" cy="307975"/>
          </a:xfrm>
          <a:prstGeom prst="rect">
            <a:avLst/>
          </a:prstGeom>
          <a:noFill/>
        </p:spPr>
        <p:txBody>
          <a:bodyPr wrap="none">
            <a:spAutoFit/>
          </a:bodyPr>
          <a:lstStyle/>
          <a:p>
            <a:pPr eaLnBrk="1" fontAlgn="auto" hangingPunct="1">
              <a:spcBef>
                <a:spcPts val="0"/>
              </a:spcBef>
              <a:spcAft>
                <a:spcPts val="0"/>
              </a:spcAft>
              <a:defRPr/>
            </a:pPr>
            <a:r>
              <a:rPr lang="id-ID" sz="1400" b="1" dirty="0">
                <a:solidFill>
                  <a:schemeClr val="tx1">
                    <a:lumMod val="85000"/>
                    <a:lumOff val="15000"/>
                  </a:schemeClr>
                </a:solidFill>
                <a:latin typeface="+mj-lt"/>
                <a:ea typeface="Roboto Light" panose="02000000000000000000" pitchFamily="2" charset="0"/>
              </a:rPr>
              <a:t>DAIEN KURT</a:t>
            </a:r>
          </a:p>
        </p:txBody>
      </p:sp>
      <p:sp>
        <p:nvSpPr>
          <p:cNvPr id="57" name="Rectangle 56"/>
          <p:cNvSpPr/>
          <p:nvPr/>
        </p:nvSpPr>
        <p:spPr>
          <a:xfrm>
            <a:off x="6911975" y="1878013"/>
            <a:ext cx="2000250" cy="600075"/>
          </a:xfrm>
          <a:prstGeom prst="rect">
            <a:avLst/>
          </a:prstGeom>
        </p:spPr>
        <p:txBody>
          <a:bodyPr>
            <a:spAutoFit/>
          </a:bodyPr>
          <a:lstStyle/>
          <a:p>
            <a:pP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Suitable for all categories business and personal presentation</a:t>
            </a:r>
          </a:p>
        </p:txBody>
      </p:sp>
      <p:sp>
        <p:nvSpPr>
          <p:cNvPr id="58" name="Freeform 9"/>
          <p:cNvSpPr>
            <a:spLocks noEditPoints="1"/>
          </p:cNvSpPr>
          <p:nvPr/>
        </p:nvSpPr>
        <p:spPr bwMode="auto">
          <a:xfrm>
            <a:off x="6997700" y="2540000"/>
            <a:ext cx="209550" cy="209550"/>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tx1">
              <a:lumMod val="85000"/>
              <a:lumOff val="15000"/>
            </a:schemeClr>
          </a:solidFill>
          <a:ln>
            <a:noFill/>
          </a:ln>
        </p:spPr>
        <p:txBody>
          <a:bodyPr/>
          <a:lstStyle/>
          <a:p>
            <a:pPr eaLnBrk="1" hangingPunct="1">
              <a:defRPr/>
            </a:pPr>
            <a:endParaRPr lang="id-ID" altLang="zh-CN" sz="1600">
              <a:latin typeface="Calibri Light" pitchFamily="34" charset="0"/>
              <a:ea typeface="Roboto Light" pitchFamily="2" charset="0"/>
              <a:cs typeface="Roboto Light" pitchFamily="2" charset="0"/>
            </a:endParaRPr>
          </a:p>
        </p:txBody>
      </p:sp>
      <p:sp>
        <p:nvSpPr>
          <p:cNvPr id="59" name="Freeform 13"/>
          <p:cNvSpPr>
            <a:spLocks/>
          </p:cNvSpPr>
          <p:nvPr/>
        </p:nvSpPr>
        <p:spPr bwMode="auto">
          <a:xfrm>
            <a:off x="7304088" y="2547938"/>
            <a:ext cx="200025" cy="201612"/>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tx1">
              <a:lumMod val="85000"/>
              <a:lumOff val="15000"/>
            </a:schemeClr>
          </a:solidFill>
          <a:ln>
            <a:noFill/>
          </a:ln>
        </p:spPr>
        <p:txBody>
          <a:bodyPr/>
          <a:lstStyle/>
          <a:p>
            <a:pPr eaLnBrk="1" hangingPunct="1">
              <a:defRPr/>
            </a:pPr>
            <a:endParaRPr lang="id-ID" altLang="zh-CN" sz="1600">
              <a:latin typeface="Calibri Light" pitchFamily="34" charset="0"/>
              <a:ea typeface="Roboto Light" pitchFamily="2" charset="0"/>
              <a:cs typeface="Roboto Light" pitchFamily="2" charset="0"/>
            </a:endParaRPr>
          </a:p>
        </p:txBody>
      </p:sp>
      <p:sp>
        <p:nvSpPr>
          <p:cNvPr id="60" name="Freeform 16"/>
          <p:cNvSpPr>
            <a:spLocks/>
          </p:cNvSpPr>
          <p:nvPr/>
        </p:nvSpPr>
        <p:spPr bwMode="auto">
          <a:xfrm>
            <a:off x="7629525" y="2547938"/>
            <a:ext cx="254000" cy="20637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tx1">
              <a:lumMod val="85000"/>
              <a:lumOff val="15000"/>
            </a:schemeClr>
          </a:solidFill>
          <a:ln>
            <a:noFill/>
          </a:ln>
        </p:spPr>
        <p:txBody>
          <a:bodyPr/>
          <a:lstStyle/>
          <a:p>
            <a:pPr eaLnBrk="1" hangingPunct="1">
              <a:defRPr/>
            </a:pPr>
            <a:endParaRPr lang="en-US" altLang="zh-CN" sz="2400">
              <a:latin typeface="Calibri Light" pitchFamily="34" charset="0"/>
            </a:endParaRPr>
          </a:p>
        </p:txBody>
      </p:sp>
      <p:cxnSp>
        <p:nvCxnSpPr>
          <p:cNvPr id="62" name="Straight Connector 61"/>
          <p:cNvCxnSpPr/>
          <p:nvPr/>
        </p:nvCxnSpPr>
        <p:spPr>
          <a:xfrm>
            <a:off x="8890000" y="4375150"/>
            <a:ext cx="0" cy="165576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8986838" y="4675188"/>
            <a:ext cx="963612" cy="306387"/>
          </a:xfrm>
          <a:prstGeom prst="rect">
            <a:avLst/>
          </a:prstGeom>
          <a:noFill/>
        </p:spPr>
        <p:txBody>
          <a:bodyPr wrap="none">
            <a:spAutoFit/>
          </a:bodyPr>
          <a:lstStyle/>
          <a:p>
            <a:pPr eaLnBrk="1" fontAlgn="auto" hangingPunct="1">
              <a:spcBef>
                <a:spcPts val="0"/>
              </a:spcBef>
              <a:spcAft>
                <a:spcPts val="0"/>
              </a:spcAft>
              <a:defRPr/>
            </a:pPr>
            <a:r>
              <a:rPr lang="id-ID" sz="1400" b="1" dirty="0">
                <a:solidFill>
                  <a:schemeClr val="tx1">
                    <a:lumMod val="85000"/>
                    <a:lumOff val="15000"/>
                  </a:schemeClr>
                </a:solidFill>
                <a:latin typeface="+mj-lt"/>
                <a:ea typeface="Roboto Light" panose="02000000000000000000" pitchFamily="2" charset="0"/>
              </a:rPr>
              <a:t>JIMMIY KIT</a:t>
            </a:r>
          </a:p>
        </p:txBody>
      </p:sp>
      <p:sp>
        <p:nvSpPr>
          <p:cNvPr id="64" name="Rectangle 63"/>
          <p:cNvSpPr/>
          <p:nvPr/>
        </p:nvSpPr>
        <p:spPr>
          <a:xfrm>
            <a:off x="8986838" y="4902200"/>
            <a:ext cx="2000250" cy="600075"/>
          </a:xfrm>
          <a:prstGeom prst="rect">
            <a:avLst/>
          </a:prstGeom>
        </p:spPr>
        <p:txBody>
          <a:bodyPr>
            <a:spAutoFit/>
          </a:bodyPr>
          <a:lstStyle/>
          <a:p>
            <a:pP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Suitable for all categories business and personal presentation</a:t>
            </a:r>
          </a:p>
        </p:txBody>
      </p:sp>
      <p:sp>
        <p:nvSpPr>
          <p:cNvPr id="65" name="Freeform 9"/>
          <p:cNvSpPr>
            <a:spLocks noEditPoints="1"/>
          </p:cNvSpPr>
          <p:nvPr/>
        </p:nvSpPr>
        <p:spPr bwMode="auto">
          <a:xfrm>
            <a:off x="9072563" y="5564188"/>
            <a:ext cx="209550" cy="209550"/>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tx1">
              <a:lumMod val="85000"/>
              <a:lumOff val="15000"/>
            </a:schemeClr>
          </a:solidFill>
          <a:ln>
            <a:noFill/>
          </a:ln>
        </p:spPr>
        <p:txBody>
          <a:bodyPr/>
          <a:lstStyle/>
          <a:p>
            <a:pPr eaLnBrk="1" hangingPunct="1">
              <a:defRPr/>
            </a:pPr>
            <a:endParaRPr lang="id-ID" altLang="zh-CN" sz="1600">
              <a:latin typeface="Calibri Light" pitchFamily="34" charset="0"/>
              <a:ea typeface="Roboto Light" pitchFamily="2" charset="0"/>
              <a:cs typeface="Roboto Light" pitchFamily="2" charset="0"/>
            </a:endParaRPr>
          </a:p>
        </p:txBody>
      </p:sp>
      <p:sp>
        <p:nvSpPr>
          <p:cNvPr id="66" name="Freeform 13"/>
          <p:cNvSpPr>
            <a:spLocks/>
          </p:cNvSpPr>
          <p:nvPr/>
        </p:nvSpPr>
        <p:spPr bwMode="auto">
          <a:xfrm>
            <a:off x="9378950" y="5572125"/>
            <a:ext cx="201613" cy="201613"/>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tx1">
              <a:lumMod val="85000"/>
              <a:lumOff val="15000"/>
            </a:schemeClr>
          </a:solidFill>
          <a:ln>
            <a:noFill/>
          </a:ln>
        </p:spPr>
        <p:txBody>
          <a:bodyPr/>
          <a:lstStyle/>
          <a:p>
            <a:pPr eaLnBrk="1" hangingPunct="1">
              <a:defRPr/>
            </a:pPr>
            <a:endParaRPr lang="id-ID" altLang="zh-CN" sz="1600">
              <a:latin typeface="Calibri Light" pitchFamily="34" charset="0"/>
              <a:ea typeface="Roboto Light" pitchFamily="2" charset="0"/>
              <a:cs typeface="Roboto Light" pitchFamily="2" charset="0"/>
            </a:endParaRPr>
          </a:p>
        </p:txBody>
      </p:sp>
      <p:sp>
        <p:nvSpPr>
          <p:cNvPr id="67" name="Freeform 16"/>
          <p:cNvSpPr>
            <a:spLocks/>
          </p:cNvSpPr>
          <p:nvPr/>
        </p:nvSpPr>
        <p:spPr bwMode="auto">
          <a:xfrm>
            <a:off x="9705975" y="5572125"/>
            <a:ext cx="252413" cy="20478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tx1">
              <a:lumMod val="85000"/>
              <a:lumOff val="15000"/>
            </a:schemeClr>
          </a:solidFill>
          <a:ln>
            <a:noFill/>
          </a:ln>
        </p:spPr>
        <p:txBody>
          <a:bodyPr/>
          <a:lstStyle/>
          <a:p>
            <a:pPr eaLnBrk="1" hangingPunct="1">
              <a:defRPr/>
            </a:pPr>
            <a:endParaRPr lang="en-US" altLang="zh-CN" sz="2400">
              <a:latin typeface="Calibri Light" pitchFamily="34" charset="0"/>
            </a:endParaRPr>
          </a:p>
        </p:txBody>
      </p:sp>
      <p:sp>
        <p:nvSpPr>
          <p:cNvPr id="71" name="Rectangle 70"/>
          <p:cNvSpPr/>
          <p:nvPr/>
        </p:nvSpPr>
        <p:spPr>
          <a:xfrm>
            <a:off x="1071563" y="1736725"/>
            <a:ext cx="1419225" cy="769938"/>
          </a:xfrm>
          <a:prstGeom prst="rect">
            <a:avLst/>
          </a:prstGeom>
        </p:spPr>
        <p:txBody>
          <a:bodyPr>
            <a:spAutoFit/>
          </a:bodyPr>
          <a:lstStyle/>
          <a:p>
            <a:pPr algn="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Suitable for all categories business and personal presentation</a:t>
            </a:r>
          </a:p>
        </p:txBody>
      </p:sp>
      <p:sp>
        <p:nvSpPr>
          <p:cNvPr id="72" name="Rectangle 71"/>
          <p:cNvSpPr/>
          <p:nvPr/>
        </p:nvSpPr>
        <p:spPr>
          <a:xfrm>
            <a:off x="3295650" y="4714875"/>
            <a:ext cx="1417638" cy="769938"/>
          </a:xfrm>
          <a:prstGeom prst="rect">
            <a:avLst/>
          </a:prstGeom>
        </p:spPr>
        <p:txBody>
          <a:bodyPr>
            <a:spAutoFit/>
          </a:bodyPr>
          <a:lstStyle/>
          <a:p>
            <a:pPr algn="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Suitable for all categories business and personal presentation</a:t>
            </a:r>
          </a:p>
        </p:txBody>
      </p:sp>
      <p:sp>
        <p:nvSpPr>
          <p:cNvPr id="74" name="Rectangle 73"/>
          <p:cNvSpPr/>
          <p:nvPr/>
        </p:nvSpPr>
        <p:spPr>
          <a:xfrm>
            <a:off x="5365750" y="1736725"/>
            <a:ext cx="1417638" cy="769938"/>
          </a:xfrm>
          <a:prstGeom prst="rect">
            <a:avLst/>
          </a:prstGeom>
        </p:spPr>
        <p:txBody>
          <a:bodyPr>
            <a:spAutoFit/>
          </a:bodyPr>
          <a:lstStyle/>
          <a:p>
            <a:pPr algn="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Suitable for all categories business and personal presentation</a:t>
            </a:r>
          </a:p>
        </p:txBody>
      </p:sp>
      <p:sp>
        <p:nvSpPr>
          <p:cNvPr id="75" name="Rectangle 74"/>
          <p:cNvSpPr/>
          <p:nvPr/>
        </p:nvSpPr>
        <p:spPr>
          <a:xfrm>
            <a:off x="7442200" y="4714875"/>
            <a:ext cx="1417638" cy="769938"/>
          </a:xfrm>
          <a:prstGeom prst="rect">
            <a:avLst/>
          </a:prstGeom>
        </p:spPr>
        <p:txBody>
          <a:bodyPr>
            <a:spAutoFit/>
          </a:bodyPr>
          <a:lstStyle/>
          <a:p>
            <a:pPr algn="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Suitable for all categories business and personal presentation</a:t>
            </a:r>
          </a:p>
        </p:txBody>
      </p:sp>
      <p:sp>
        <p:nvSpPr>
          <p:cNvPr id="38" name="Rectangle 37"/>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HERO</a:t>
            </a:r>
          </a:p>
        </p:txBody>
      </p:sp>
      <p:sp>
        <p:nvSpPr>
          <p:cNvPr id="39" name="Rectangle 38"/>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pic>
        <p:nvPicPr>
          <p:cNvPr id="44" name="图片占位符 43" descr="QQ截图20150512161223.jpg"/>
          <p:cNvPicPr>
            <a:picLocks noGrp="1" noChangeAspect="1"/>
          </p:cNvPicPr>
          <p:nvPr>
            <p:ph type="pic" sz="quarter" idx="14"/>
          </p:nvPr>
        </p:nvPicPr>
        <p:blipFill>
          <a:blip r:embed="rId3" cstate="print"/>
          <a:srcRect t="1423" b="1423"/>
          <a:stretch>
            <a:fillRect/>
          </a:stretch>
        </p:blipFill>
        <p:spPr>
          <a:xfrm>
            <a:off x="1682750" y="2813050"/>
            <a:ext cx="1712913" cy="1712913"/>
          </a:xfrm>
          <a:solidFill>
            <a:srgbClr val="00B0F0"/>
          </a:solidFill>
        </p:spPr>
      </p:pic>
      <p:pic>
        <p:nvPicPr>
          <p:cNvPr id="45" name="图片占位符 44" descr="QQ截图20150512161403.jpg"/>
          <p:cNvPicPr>
            <a:picLocks noGrp="1" noChangeAspect="1"/>
          </p:cNvPicPr>
          <p:nvPr>
            <p:ph type="pic" sz="quarter" idx="15"/>
          </p:nvPr>
        </p:nvPicPr>
        <p:blipFill>
          <a:blip r:embed="rId4" cstate="print"/>
          <a:srcRect t="1357" b="1357"/>
          <a:stretch>
            <a:fillRect/>
          </a:stretch>
        </p:blipFill>
        <p:spPr>
          <a:xfrm>
            <a:off x="3883025" y="2813050"/>
            <a:ext cx="1712913" cy="1712913"/>
          </a:xfrm>
          <a:solidFill>
            <a:srgbClr val="00B0F0"/>
          </a:solidFill>
        </p:spPr>
      </p:pic>
      <p:pic>
        <p:nvPicPr>
          <p:cNvPr id="46" name="图片占位符 45" descr="QQ截图20150512161502.jpg"/>
          <p:cNvPicPr>
            <a:picLocks noGrp="1" noChangeAspect="1"/>
          </p:cNvPicPr>
          <p:nvPr>
            <p:ph type="pic" sz="quarter" idx="16"/>
          </p:nvPr>
        </p:nvPicPr>
        <p:blipFill>
          <a:blip r:embed="rId5" cstate="print"/>
          <a:srcRect l="1102" r="1102"/>
          <a:stretch>
            <a:fillRect/>
          </a:stretch>
        </p:blipFill>
        <p:spPr>
          <a:xfrm>
            <a:off x="5957888" y="2813050"/>
            <a:ext cx="1712912" cy="1712913"/>
          </a:xfrm>
          <a:solidFill>
            <a:srgbClr val="00B0F0"/>
          </a:solidFill>
        </p:spPr>
      </p:pic>
      <p:pic>
        <p:nvPicPr>
          <p:cNvPr id="54" name="图片占位符 53" descr="QQ截图20150512161510.jpg"/>
          <p:cNvPicPr>
            <a:picLocks noGrp="1" noChangeAspect="1"/>
          </p:cNvPicPr>
          <p:nvPr>
            <p:ph type="pic" sz="quarter" idx="17"/>
          </p:nvPr>
        </p:nvPicPr>
        <p:blipFill>
          <a:blip r:embed="rId6" cstate="print"/>
          <a:srcRect t="662" b="662"/>
          <a:stretch>
            <a:fillRect/>
          </a:stretch>
        </p:blipFill>
        <p:spPr>
          <a:xfrm>
            <a:off x="8032750" y="2813050"/>
            <a:ext cx="1712913" cy="1712913"/>
          </a:xfrm>
          <a:solidFill>
            <a:srgbClr val="00B0F0"/>
          </a:solidFill>
        </p:spPr>
      </p:pic>
    </p:spTree>
  </p:cSld>
  <p:clrMapOvr>
    <a:masterClrMapping/>
  </p:clrMapOvr>
  <p:transition spd="slow">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p:cNvCxnSpPr/>
          <p:nvPr/>
        </p:nvCxnSpPr>
        <p:spPr>
          <a:xfrm>
            <a:off x="723900" y="3529013"/>
            <a:ext cx="11099800" cy="0"/>
          </a:xfrm>
          <a:prstGeom prst="line">
            <a:avLst/>
          </a:prstGeom>
          <a:ln w="31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1443" name="Picture Placeholder 7"/>
          <p:cNvSpPr>
            <a:spLocks noGrp="1" noTextEdit="1"/>
          </p:cNvSpPr>
          <p:nvPr>
            <p:ph type="pic" sz="quarter" idx="13"/>
          </p:nvPr>
        </p:nvSpPr>
        <p:spPr>
          <a:noFill/>
          <a:extLst>
            <a:ext uri="{909E8E84-426E-40DD-AFC4-6F175D3DCCD1}">
              <a14:hiddenFill xmlns:a14="http://schemas.microsoft.com/office/drawing/2010/main">
                <a:solidFill>
                  <a:srgbClr val="FFFFFF"/>
                </a:solidFill>
              </a14:hiddenFill>
            </a:ext>
          </a:extLst>
        </p:spPr>
      </p:sp>
      <p:pic>
        <p:nvPicPr>
          <p:cNvPr id="63" name="图片占位符 62" descr="shutterstock_85451623_15.jpg"/>
          <p:cNvPicPr>
            <a:picLocks noGrp="1" noChangeAspect="1"/>
          </p:cNvPicPr>
          <p:nvPr>
            <p:ph type="pic" sz="quarter" idx="14"/>
          </p:nvPr>
        </p:nvPicPr>
        <p:blipFill>
          <a:blip r:embed="rId2"/>
          <a:srcRect l="1742" r="1742"/>
          <a:stretch>
            <a:fillRect/>
          </a:stretch>
        </p:blipFill>
        <p:spPr>
          <a:xfrm>
            <a:off x="4510088" y="1735138"/>
            <a:ext cx="3624262" cy="3624262"/>
          </a:xfrm>
          <a:solidFill>
            <a:srgbClr val="00B0F0"/>
          </a:solidFill>
        </p:spPr>
      </p:pic>
      <p:sp>
        <p:nvSpPr>
          <p:cNvPr id="61445"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F77C5739-2B72-49E6-A065-776E3BE53907}" type="slidenum">
              <a:rPr lang="en-US" altLang="zh-CN" smtClean="0">
                <a:solidFill>
                  <a:srgbClr val="D9D9D9"/>
                </a:solidFill>
                <a:latin typeface="Calibri Light" pitchFamily="34" charset="0"/>
              </a:rPr>
              <a:pPr/>
              <a:t>17</a:t>
            </a:fld>
            <a:endParaRPr lang="en-US" altLang="zh-CN" smtClean="0">
              <a:solidFill>
                <a:srgbClr val="D9D9D9"/>
              </a:solidFill>
              <a:latin typeface="Calibri Light" pitchFamily="34" charset="0"/>
            </a:endParaRPr>
          </a:p>
        </p:txBody>
      </p:sp>
      <p:sp>
        <p:nvSpPr>
          <p:cNvPr id="49" name="Rectangle 48"/>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Meet 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ceo</a:t>
            </a:r>
          </a:p>
        </p:txBody>
      </p:sp>
      <p:sp>
        <p:nvSpPr>
          <p:cNvPr id="50" name="Rectangle 49"/>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31" name="TextBox 30"/>
          <p:cNvSpPr txBox="1"/>
          <p:nvPr/>
        </p:nvSpPr>
        <p:spPr>
          <a:xfrm>
            <a:off x="720725" y="2855913"/>
            <a:ext cx="2498725" cy="769937"/>
          </a:xfrm>
          <a:prstGeom prst="rect">
            <a:avLst/>
          </a:prstGeom>
        </p:spPr>
        <p:txBody>
          <a:bodyPr anchor="ctr"/>
          <a:lstStyle>
            <a:defPPr>
              <a:defRPr lang="en-US"/>
            </a:defPPr>
            <a:lvl1pPr defTabSz="914082">
              <a:spcBef>
                <a:spcPct val="0"/>
              </a:spcBef>
              <a:defRPr sz="4400">
                <a:solidFill>
                  <a:schemeClr val="tx1">
                    <a:lumMod val="65000"/>
                    <a:lumOff val="35000"/>
                  </a:schemeClr>
                </a:solidFill>
                <a:latin typeface="Bebas Neue" panose="020B0606020202050201" pitchFamily="34" charset="0"/>
                <a:ea typeface="Roboto Light" panose="02000000000000000000" pitchFamily="2" charset="0"/>
                <a:cs typeface="Lato Light" panose="020F0402020204030203" pitchFamily="34" charset="0"/>
              </a:defRPr>
            </a:lvl1pPr>
          </a:lstStyle>
          <a:p>
            <a:pPr eaLnBrk="1" fontAlgn="auto" hangingPunct="1">
              <a:spcAft>
                <a:spcPts val="0"/>
              </a:spcAft>
              <a:defRPr/>
            </a:pPr>
            <a:r>
              <a:rPr lang="id-ID" sz="3600" dirty="0">
                <a:solidFill>
                  <a:schemeClr val="tx1">
                    <a:lumMod val="75000"/>
                    <a:lumOff val="25000"/>
                  </a:schemeClr>
                </a:solidFill>
                <a:latin typeface="Abraham Lincoln" pitchFamily="2" charset="0"/>
              </a:rPr>
              <a:t>MONICA GLI</a:t>
            </a:r>
          </a:p>
        </p:txBody>
      </p:sp>
      <p:sp>
        <p:nvSpPr>
          <p:cNvPr id="33" name="Freeform 9"/>
          <p:cNvSpPr>
            <a:spLocks noEditPoints="1"/>
          </p:cNvSpPr>
          <p:nvPr/>
        </p:nvSpPr>
        <p:spPr bwMode="auto">
          <a:xfrm>
            <a:off x="5873750" y="5645150"/>
            <a:ext cx="230188" cy="23018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tx1">
              <a:lumMod val="85000"/>
              <a:lumOff val="15000"/>
            </a:schemeClr>
          </a:solidFill>
          <a:ln>
            <a:noFill/>
          </a:ln>
        </p:spPr>
        <p:txBody>
          <a:bodyPr/>
          <a:lstStyle/>
          <a:p>
            <a:pPr eaLnBrk="1" fontAlgn="auto" hangingPunct="1">
              <a:spcBef>
                <a:spcPts val="0"/>
              </a:spcBef>
              <a:spcAft>
                <a:spcPts val="0"/>
              </a:spcAft>
              <a:defRPr/>
            </a:pPr>
            <a:endParaRPr lang="id-ID">
              <a:solidFill>
                <a:schemeClr val="tx1">
                  <a:lumMod val="75000"/>
                  <a:lumOff val="25000"/>
                </a:schemeClr>
              </a:solidFill>
              <a:latin typeface="+mj-lt"/>
            </a:endParaRPr>
          </a:p>
        </p:txBody>
      </p:sp>
      <p:sp>
        <p:nvSpPr>
          <p:cNvPr id="37" name="Freeform 13"/>
          <p:cNvSpPr>
            <a:spLocks/>
          </p:cNvSpPr>
          <p:nvPr/>
        </p:nvSpPr>
        <p:spPr bwMode="auto">
          <a:xfrm>
            <a:off x="6210300" y="5654675"/>
            <a:ext cx="220663" cy="220663"/>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tx1">
              <a:lumMod val="85000"/>
              <a:lumOff val="15000"/>
            </a:schemeClr>
          </a:solidFill>
          <a:ln>
            <a:noFill/>
          </a:ln>
        </p:spPr>
        <p:txBody>
          <a:bodyPr/>
          <a:lstStyle/>
          <a:p>
            <a:pPr eaLnBrk="1" fontAlgn="auto" hangingPunct="1">
              <a:spcBef>
                <a:spcPts val="0"/>
              </a:spcBef>
              <a:spcAft>
                <a:spcPts val="0"/>
              </a:spcAft>
              <a:defRPr/>
            </a:pPr>
            <a:endParaRPr lang="id-ID">
              <a:solidFill>
                <a:schemeClr val="tx1">
                  <a:lumMod val="75000"/>
                  <a:lumOff val="25000"/>
                </a:schemeClr>
              </a:solidFill>
              <a:latin typeface="+mj-lt"/>
            </a:endParaRPr>
          </a:p>
        </p:txBody>
      </p:sp>
      <p:sp>
        <p:nvSpPr>
          <p:cNvPr id="47" name="Freeform 16"/>
          <p:cNvSpPr>
            <a:spLocks/>
          </p:cNvSpPr>
          <p:nvPr/>
        </p:nvSpPr>
        <p:spPr bwMode="auto">
          <a:xfrm>
            <a:off x="6569075" y="5654675"/>
            <a:ext cx="277813" cy="22542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tx1">
              <a:lumMod val="85000"/>
              <a:lumOff val="15000"/>
            </a:schemeClr>
          </a:solidFill>
          <a:ln>
            <a:noFill/>
          </a:ln>
        </p:spPr>
        <p:txBody>
          <a:bodyPr/>
          <a:lstStyle/>
          <a:p>
            <a:pPr eaLnBrk="1" hangingPunct="1">
              <a:defRPr/>
            </a:pPr>
            <a:endParaRPr lang="en-US" altLang="zh-CN" sz="2800">
              <a:solidFill>
                <a:srgbClr val="404040"/>
              </a:solidFill>
              <a:latin typeface="Calibri Light" pitchFamily="34" charset="0"/>
            </a:endParaRPr>
          </a:p>
        </p:txBody>
      </p:sp>
      <p:sp>
        <p:nvSpPr>
          <p:cNvPr id="40" name="Diamond 39"/>
          <p:cNvSpPr/>
          <p:nvPr/>
        </p:nvSpPr>
        <p:spPr>
          <a:xfrm>
            <a:off x="4500563" y="1727200"/>
            <a:ext cx="3624262" cy="3624263"/>
          </a:xfrm>
          <a:prstGeom prst="diamond">
            <a:avLst/>
          </a:prstGeom>
          <a:no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 name="Oval 6"/>
          <p:cNvSpPr/>
          <p:nvPr/>
        </p:nvSpPr>
        <p:spPr>
          <a:xfrm flipH="1">
            <a:off x="4360863" y="3241675"/>
            <a:ext cx="574675" cy="574675"/>
          </a:xfrm>
          <a:prstGeom prst="ellipse">
            <a:avLst/>
          </a:prstGeom>
          <a:solidFill>
            <a:schemeClr val="bg1"/>
          </a:solid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04040"/>
              </a:solidFill>
            </a:endParaRPr>
          </a:p>
        </p:txBody>
      </p:sp>
      <p:sp>
        <p:nvSpPr>
          <p:cNvPr id="42" name="Oval 41"/>
          <p:cNvSpPr/>
          <p:nvPr/>
        </p:nvSpPr>
        <p:spPr>
          <a:xfrm flipH="1">
            <a:off x="7699375" y="3240088"/>
            <a:ext cx="574675" cy="574675"/>
          </a:xfrm>
          <a:prstGeom prst="ellipse">
            <a:avLst/>
          </a:prstGeom>
          <a:solidFill>
            <a:schemeClr val="bg1"/>
          </a:solid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04040"/>
              </a:solidFill>
            </a:endParaRPr>
          </a:p>
        </p:txBody>
      </p:sp>
      <p:sp>
        <p:nvSpPr>
          <p:cNvPr id="44" name="Oval 43"/>
          <p:cNvSpPr/>
          <p:nvPr/>
        </p:nvSpPr>
        <p:spPr>
          <a:xfrm flipH="1">
            <a:off x="5989638" y="4892675"/>
            <a:ext cx="573087" cy="574675"/>
          </a:xfrm>
          <a:prstGeom prst="ellipse">
            <a:avLst/>
          </a:prstGeom>
          <a:solidFill>
            <a:schemeClr val="bg1"/>
          </a:solid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04040"/>
              </a:solidFill>
            </a:endParaRPr>
          </a:p>
        </p:txBody>
      </p:sp>
      <p:sp>
        <p:nvSpPr>
          <p:cNvPr id="46" name="Rectangle 45"/>
          <p:cNvSpPr/>
          <p:nvPr/>
        </p:nvSpPr>
        <p:spPr>
          <a:xfrm>
            <a:off x="720725" y="3862388"/>
            <a:ext cx="3314700" cy="2308225"/>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Nunc elementum fringilla nisl, a ornare arcu condimentum a. Nulla euismod congue arcu quis feugiat. Phasellus porttitor felis mauris, sed suscipit quam egestas nec. Suspendisse sapien quam, cursus et tincidunt quis, ultricies sit amet. third-party research, surveys and studies.</a:t>
            </a:r>
          </a:p>
        </p:txBody>
      </p:sp>
      <p:sp>
        <p:nvSpPr>
          <p:cNvPr id="61457" name="TextBox 76"/>
          <p:cNvSpPr txBox="1">
            <a:spLocks noChangeArrowheads="1"/>
          </p:cNvSpPr>
          <p:nvPr/>
        </p:nvSpPr>
        <p:spPr bwMode="auto">
          <a:xfrm>
            <a:off x="8396288" y="3851275"/>
            <a:ext cx="140652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100" b="1">
                <a:solidFill>
                  <a:srgbClr val="404040"/>
                </a:solidFill>
                <a:latin typeface="Calibri Light" pitchFamily="34" charset="0"/>
                <a:ea typeface="Roboto Light" pitchFamily="2" charset="0"/>
                <a:cs typeface="Raavi" pitchFamily="34" charset="0"/>
              </a:rPr>
              <a:t>Keyboarding</a:t>
            </a:r>
            <a:endParaRPr lang="en-US" altLang="zh-CN" sz="1100" b="1">
              <a:solidFill>
                <a:srgbClr val="404040"/>
              </a:solidFill>
              <a:latin typeface="Calibri Light" pitchFamily="34" charset="0"/>
              <a:ea typeface="Roboto Light" pitchFamily="2" charset="0"/>
              <a:cs typeface="Raavi" pitchFamily="34" charset="0"/>
            </a:endParaRPr>
          </a:p>
        </p:txBody>
      </p:sp>
      <p:sp>
        <p:nvSpPr>
          <p:cNvPr id="61458" name="TextBox 83"/>
          <p:cNvSpPr txBox="1">
            <a:spLocks noChangeArrowheads="1"/>
          </p:cNvSpPr>
          <p:nvPr/>
        </p:nvSpPr>
        <p:spPr bwMode="auto">
          <a:xfrm>
            <a:off x="8396288" y="4127500"/>
            <a:ext cx="140652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100" b="1">
                <a:solidFill>
                  <a:srgbClr val="404040"/>
                </a:solidFill>
                <a:latin typeface="Calibri Light" pitchFamily="34" charset="0"/>
                <a:ea typeface="Roboto Light" pitchFamily="2" charset="0"/>
                <a:cs typeface="Raavi" pitchFamily="34" charset="0"/>
              </a:rPr>
              <a:t>Filing</a:t>
            </a:r>
            <a:endParaRPr lang="en-US" altLang="zh-CN" sz="1100" b="1">
              <a:solidFill>
                <a:srgbClr val="404040"/>
              </a:solidFill>
              <a:latin typeface="Calibri Light" pitchFamily="34" charset="0"/>
              <a:ea typeface="Roboto Light" pitchFamily="2" charset="0"/>
              <a:cs typeface="Raavi" pitchFamily="34" charset="0"/>
            </a:endParaRPr>
          </a:p>
        </p:txBody>
      </p:sp>
      <p:sp>
        <p:nvSpPr>
          <p:cNvPr id="61459" name="TextBox 90"/>
          <p:cNvSpPr txBox="1">
            <a:spLocks noChangeArrowheads="1"/>
          </p:cNvSpPr>
          <p:nvPr/>
        </p:nvSpPr>
        <p:spPr bwMode="auto">
          <a:xfrm>
            <a:off x="8396288" y="4433888"/>
            <a:ext cx="14065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100" b="1">
                <a:solidFill>
                  <a:srgbClr val="404040"/>
                </a:solidFill>
                <a:latin typeface="Calibri Light" pitchFamily="34" charset="0"/>
                <a:ea typeface="Roboto Light" pitchFamily="2" charset="0"/>
                <a:cs typeface="Raavi" pitchFamily="34" charset="0"/>
              </a:rPr>
              <a:t>Externship</a:t>
            </a:r>
            <a:endParaRPr lang="en-US" altLang="zh-CN" sz="1100" b="1">
              <a:solidFill>
                <a:srgbClr val="404040"/>
              </a:solidFill>
              <a:latin typeface="Calibri Light" pitchFamily="34" charset="0"/>
              <a:ea typeface="Roboto Light" pitchFamily="2" charset="0"/>
              <a:cs typeface="Raavi" pitchFamily="34" charset="0"/>
            </a:endParaRPr>
          </a:p>
        </p:txBody>
      </p:sp>
      <p:sp>
        <p:nvSpPr>
          <p:cNvPr id="61460" name="TextBox 97"/>
          <p:cNvSpPr txBox="1">
            <a:spLocks noChangeArrowheads="1"/>
          </p:cNvSpPr>
          <p:nvPr/>
        </p:nvSpPr>
        <p:spPr bwMode="auto">
          <a:xfrm>
            <a:off x="8396288" y="4708525"/>
            <a:ext cx="140652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100" b="1">
                <a:solidFill>
                  <a:srgbClr val="404040"/>
                </a:solidFill>
                <a:latin typeface="Calibri Light" pitchFamily="34" charset="0"/>
                <a:ea typeface="Roboto Light" pitchFamily="2" charset="0"/>
                <a:cs typeface="Raavi" pitchFamily="34" charset="0"/>
              </a:rPr>
              <a:t>Business English</a:t>
            </a:r>
            <a:endParaRPr lang="en-US" altLang="zh-CN" sz="1100" b="1">
              <a:solidFill>
                <a:srgbClr val="404040"/>
              </a:solidFill>
              <a:latin typeface="Calibri Light" pitchFamily="34" charset="0"/>
              <a:ea typeface="Roboto Light" pitchFamily="2" charset="0"/>
              <a:cs typeface="Raavi" pitchFamily="34" charset="0"/>
            </a:endParaRPr>
          </a:p>
        </p:txBody>
      </p:sp>
      <p:sp>
        <p:nvSpPr>
          <p:cNvPr id="61461" name="TextBox 104"/>
          <p:cNvSpPr txBox="1">
            <a:spLocks noChangeArrowheads="1"/>
          </p:cNvSpPr>
          <p:nvPr/>
        </p:nvSpPr>
        <p:spPr bwMode="auto">
          <a:xfrm>
            <a:off x="8396288" y="4970463"/>
            <a:ext cx="14065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100" b="1">
                <a:solidFill>
                  <a:srgbClr val="404040"/>
                </a:solidFill>
                <a:latin typeface="Calibri Light" pitchFamily="34" charset="0"/>
                <a:ea typeface="Roboto Light" pitchFamily="2" charset="0"/>
                <a:cs typeface="Raavi" pitchFamily="34" charset="0"/>
              </a:rPr>
              <a:t>MS Word</a:t>
            </a:r>
            <a:endParaRPr lang="en-US" altLang="zh-CN" sz="1100" b="1">
              <a:solidFill>
                <a:srgbClr val="404040"/>
              </a:solidFill>
              <a:latin typeface="Calibri Light" pitchFamily="34" charset="0"/>
              <a:ea typeface="Roboto Light" pitchFamily="2" charset="0"/>
              <a:cs typeface="Raavi" pitchFamily="34" charset="0"/>
            </a:endParaRPr>
          </a:p>
        </p:txBody>
      </p:sp>
      <p:sp>
        <p:nvSpPr>
          <p:cNvPr id="79" name="Parallelogram 78"/>
          <p:cNvSpPr/>
          <p:nvPr/>
        </p:nvSpPr>
        <p:spPr>
          <a:xfrm>
            <a:off x="11166475" y="3914775"/>
            <a:ext cx="342900" cy="149225"/>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80" name="Parallelogram 79"/>
          <p:cNvSpPr/>
          <p:nvPr/>
        </p:nvSpPr>
        <p:spPr>
          <a:xfrm>
            <a:off x="10825163" y="3914775"/>
            <a:ext cx="342900" cy="149225"/>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81" name="Parallelogram 80"/>
          <p:cNvSpPr/>
          <p:nvPr/>
        </p:nvSpPr>
        <p:spPr>
          <a:xfrm>
            <a:off x="10485438" y="3914775"/>
            <a:ext cx="342900" cy="149225"/>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82" name="Parallelogram 81"/>
          <p:cNvSpPr/>
          <p:nvPr/>
        </p:nvSpPr>
        <p:spPr>
          <a:xfrm>
            <a:off x="10144125" y="3914775"/>
            <a:ext cx="342900" cy="149225"/>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83" name="Parallelogram 82"/>
          <p:cNvSpPr/>
          <p:nvPr/>
        </p:nvSpPr>
        <p:spPr>
          <a:xfrm>
            <a:off x="9802813" y="3914775"/>
            <a:ext cx="342900" cy="149225"/>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86" name="Parallelogram 85"/>
          <p:cNvSpPr/>
          <p:nvPr/>
        </p:nvSpPr>
        <p:spPr>
          <a:xfrm>
            <a:off x="11166475" y="4191000"/>
            <a:ext cx="342900" cy="150813"/>
          </a:xfrm>
          <a:prstGeom prst="parallelogram">
            <a:avLst/>
          </a:prstGeom>
          <a:solidFill>
            <a:schemeClr val="bg1"/>
          </a:solid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87" name="Parallelogram 86"/>
          <p:cNvSpPr/>
          <p:nvPr/>
        </p:nvSpPr>
        <p:spPr>
          <a:xfrm>
            <a:off x="10825163" y="4191000"/>
            <a:ext cx="342900" cy="150813"/>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88" name="Parallelogram 87"/>
          <p:cNvSpPr/>
          <p:nvPr/>
        </p:nvSpPr>
        <p:spPr>
          <a:xfrm>
            <a:off x="10485438" y="4191000"/>
            <a:ext cx="342900" cy="150813"/>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89" name="Parallelogram 88"/>
          <p:cNvSpPr/>
          <p:nvPr/>
        </p:nvSpPr>
        <p:spPr>
          <a:xfrm>
            <a:off x="10144125" y="4191000"/>
            <a:ext cx="342900" cy="150813"/>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90" name="Parallelogram 89"/>
          <p:cNvSpPr/>
          <p:nvPr/>
        </p:nvSpPr>
        <p:spPr>
          <a:xfrm>
            <a:off x="9802813" y="4191000"/>
            <a:ext cx="342900" cy="150813"/>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93" name="Parallelogram 92"/>
          <p:cNvSpPr/>
          <p:nvPr/>
        </p:nvSpPr>
        <p:spPr>
          <a:xfrm>
            <a:off x="11166475" y="4497388"/>
            <a:ext cx="342900" cy="150812"/>
          </a:xfrm>
          <a:prstGeom prst="parallelogram">
            <a:avLst/>
          </a:prstGeom>
          <a:solidFill>
            <a:schemeClr val="bg1"/>
          </a:solid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94" name="Parallelogram 93"/>
          <p:cNvSpPr/>
          <p:nvPr/>
        </p:nvSpPr>
        <p:spPr>
          <a:xfrm>
            <a:off x="10825163" y="4497388"/>
            <a:ext cx="342900" cy="150812"/>
          </a:xfrm>
          <a:prstGeom prst="parallelogram">
            <a:avLst/>
          </a:prstGeom>
          <a:solidFill>
            <a:schemeClr val="bg1"/>
          </a:solid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95" name="Parallelogram 94"/>
          <p:cNvSpPr/>
          <p:nvPr/>
        </p:nvSpPr>
        <p:spPr>
          <a:xfrm>
            <a:off x="10485438" y="4497388"/>
            <a:ext cx="342900" cy="150812"/>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96" name="Parallelogram 95"/>
          <p:cNvSpPr/>
          <p:nvPr/>
        </p:nvSpPr>
        <p:spPr>
          <a:xfrm>
            <a:off x="10144125" y="4497388"/>
            <a:ext cx="342900" cy="150812"/>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97" name="Parallelogram 96"/>
          <p:cNvSpPr/>
          <p:nvPr/>
        </p:nvSpPr>
        <p:spPr>
          <a:xfrm>
            <a:off x="9802813" y="4497388"/>
            <a:ext cx="342900" cy="150812"/>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00" name="Parallelogram 99"/>
          <p:cNvSpPr/>
          <p:nvPr/>
        </p:nvSpPr>
        <p:spPr>
          <a:xfrm>
            <a:off x="11166475" y="4772025"/>
            <a:ext cx="342900" cy="150813"/>
          </a:xfrm>
          <a:prstGeom prst="parallelogram">
            <a:avLst/>
          </a:prstGeom>
          <a:solidFill>
            <a:schemeClr val="bg1"/>
          </a:solid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01" name="Parallelogram 100"/>
          <p:cNvSpPr/>
          <p:nvPr/>
        </p:nvSpPr>
        <p:spPr>
          <a:xfrm>
            <a:off x="10825163" y="4772025"/>
            <a:ext cx="342900" cy="150813"/>
          </a:xfrm>
          <a:prstGeom prst="parallelogram">
            <a:avLst/>
          </a:prstGeom>
          <a:solidFill>
            <a:schemeClr val="bg1"/>
          </a:solid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02" name="Parallelogram 101"/>
          <p:cNvSpPr/>
          <p:nvPr/>
        </p:nvSpPr>
        <p:spPr>
          <a:xfrm>
            <a:off x="10485438" y="4772025"/>
            <a:ext cx="342900" cy="150813"/>
          </a:xfrm>
          <a:prstGeom prst="parallelogram">
            <a:avLst/>
          </a:prstGeom>
          <a:solidFill>
            <a:schemeClr val="bg1"/>
          </a:solid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03" name="Parallelogram 102"/>
          <p:cNvSpPr/>
          <p:nvPr/>
        </p:nvSpPr>
        <p:spPr>
          <a:xfrm>
            <a:off x="10144125" y="4772025"/>
            <a:ext cx="342900" cy="150813"/>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04" name="Parallelogram 103"/>
          <p:cNvSpPr/>
          <p:nvPr/>
        </p:nvSpPr>
        <p:spPr>
          <a:xfrm>
            <a:off x="9802813" y="4772025"/>
            <a:ext cx="342900" cy="150813"/>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07" name="Parallelogram 106"/>
          <p:cNvSpPr/>
          <p:nvPr/>
        </p:nvSpPr>
        <p:spPr>
          <a:xfrm>
            <a:off x="11166475" y="5033963"/>
            <a:ext cx="342900" cy="150812"/>
          </a:xfrm>
          <a:prstGeom prst="parallelogram">
            <a:avLst/>
          </a:prstGeom>
          <a:solidFill>
            <a:schemeClr val="bg1"/>
          </a:solid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08" name="Parallelogram 107"/>
          <p:cNvSpPr/>
          <p:nvPr/>
        </p:nvSpPr>
        <p:spPr>
          <a:xfrm>
            <a:off x="10825163" y="5033963"/>
            <a:ext cx="342900" cy="150812"/>
          </a:xfrm>
          <a:prstGeom prst="parallelogram">
            <a:avLst/>
          </a:prstGeom>
          <a:solidFill>
            <a:schemeClr val="bg1"/>
          </a:solid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09" name="Parallelogram 108"/>
          <p:cNvSpPr/>
          <p:nvPr/>
        </p:nvSpPr>
        <p:spPr>
          <a:xfrm>
            <a:off x="10485438" y="5033963"/>
            <a:ext cx="342900" cy="150812"/>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10" name="Parallelogram 109"/>
          <p:cNvSpPr/>
          <p:nvPr/>
        </p:nvSpPr>
        <p:spPr>
          <a:xfrm>
            <a:off x="10144125" y="5033963"/>
            <a:ext cx="342900" cy="150812"/>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11" name="Parallelogram 110"/>
          <p:cNvSpPr/>
          <p:nvPr/>
        </p:nvSpPr>
        <p:spPr>
          <a:xfrm>
            <a:off x="9802813" y="5033963"/>
            <a:ext cx="342900" cy="150812"/>
          </a:xfrm>
          <a:prstGeom prst="parallelogram">
            <a:avLst/>
          </a:prstGeom>
          <a:pattFill prst="ltUpDiag">
            <a:fgClr>
              <a:schemeClr val="tx1">
                <a:lumMod val="65000"/>
                <a:lumOff val="35000"/>
              </a:schemeClr>
            </a:fgClr>
            <a:bgClr>
              <a:schemeClr val="tx1">
                <a:lumMod val="85000"/>
                <a:lumOff val="15000"/>
              </a:schemeClr>
            </a:bgClr>
          </a:patt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100">
              <a:solidFill>
                <a:srgbClr val="404040"/>
              </a:solidFill>
              <a:latin typeface="Calibri Light" pitchFamily="34" charset="0"/>
            </a:endParaRPr>
          </a:p>
        </p:txBody>
      </p:sp>
      <p:sp>
        <p:nvSpPr>
          <p:cNvPr id="112" name="TextBox 111"/>
          <p:cNvSpPr txBox="1"/>
          <p:nvPr/>
        </p:nvSpPr>
        <p:spPr>
          <a:xfrm>
            <a:off x="8386763" y="3065463"/>
            <a:ext cx="2076450" cy="523875"/>
          </a:xfrm>
          <a:prstGeom prst="rect">
            <a:avLst/>
          </a:prstGeom>
          <a:noFill/>
        </p:spPr>
        <p:txBody>
          <a:bodyPr wrap="none">
            <a:spAutoFit/>
          </a:bodyPr>
          <a:lstStyle/>
          <a:p>
            <a:pPr eaLnBrk="1" fontAlgn="auto" hangingPunct="1">
              <a:spcBef>
                <a:spcPts val="0"/>
              </a:spcBef>
              <a:spcAft>
                <a:spcPts val="0"/>
              </a:spcAft>
              <a:defRPr/>
            </a:pPr>
            <a:r>
              <a:rPr lang="id-ID" sz="2800" dirty="0">
                <a:solidFill>
                  <a:schemeClr val="tx1">
                    <a:lumMod val="75000"/>
                    <a:lumOff val="25000"/>
                  </a:schemeClr>
                </a:solidFill>
                <a:latin typeface="Abraham Lincoln" pitchFamily="2" charset="0"/>
                <a:ea typeface="Roboto Light" panose="02000000000000000000" pitchFamily="2" charset="0"/>
              </a:rPr>
              <a:t>Professional Skills</a:t>
            </a:r>
          </a:p>
        </p:txBody>
      </p:sp>
      <p:sp>
        <p:nvSpPr>
          <p:cNvPr id="61488" name="TextBox 112"/>
          <p:cNvSpPr txBox="1">
            <a:spLocks noChangeArrowheads="1"/>
          </p:cNvSpPr>
          <p:nvPr/>
        </p:nvSpPr>
        <p:spPr bwMode="auto">
          <a:xfrm>
            <a:off x="8386763" y="3532188"/>
            <a:ext cx="34528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a:solidFill>
                  <a:srgbClr val="404040"/>
                </a:solidFill>
                <a:latin typeface="Calibri Light" pitchFamily="34" charset="0"/>
                <a:ea typeface="Roboto Light" pitchFamily="2" charset="0"/>
                <a:cs typeface="Roboto Light" pitchFamily="2" charset="0"/>
              </a:rPr>
              <a:t>Something about me that you should know</a:t>
            </a:r>
            <a:endParaRPr lang="en-US" altLang="zh-CN" sz="1200">
              <a:solidFill>
                <a:srgbClr val="404040"/>
              </a:solidFill>
              <a:latin typeface="Calibri Light" pitchFamily="34" charset="0"/>
            </a:endParaRPr>
          </a:p>
        </p:txBody>
      </p:sp>
      <p:sp>
        <p:nvSpPr>
          <p:cNvPr id="61489" name="TextBox 113"/>
          <p:cNvSpPr txBox="1">
            <a:spLocks noChangeArrowheads="1"/>
          </p:cNvSpPr>
          <p:nvPr/>
        </p:nvSpPr>
        <p:spPr bwMode="auto">
          <a:xfrm>
            <a:off x="720725" y="3571875"/>
            <a:ext cx="1366838"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912813">
              <a:defRPr>
                <a:solidFill>
                  <a:schemeClr val="tx1"/>
                </a:solidFill>
                <a:latin typeface="Calibri" pitchFamily="34" charset="0"/>
              </a:defRPr>
            </a:lvl1pPr>
            <a:lvl2pPr marL="742950" indent="-285750" defTabSz="912813">
              <a:defRPr>
                <a:solidFill>
                  <a:schemeClr val="tx1"/>
                </a:solidFill>
                <a:latin typeface="Calibri" pitchFamily="34" charset="0"/>
              </a:defRPr>
            </a:lvl2pPr>
            <a:lvl3pPr marL="1143000" indent="-228600" defTabSz="912813">
              <a:defRPr>
                <a:solidFill>
                  <a:schemeClr val="tx1"/>
                </a:solidFill>
                <a:latin typeface="Calibri" pitchFamily="34" charset="0"/>
              </a:defRPr>
            </a:lvl3pPr>
            <a:lvl4pPr marL="1600200" indent="-228600" defTabSz="912813">
              <a:defRPr>
                <a:solidFill>
                  <a:schemeClr val="tx1"/>
                </a:solidFill>
                <a:latin typeface="Calibri" pitchFamily="34" charset="0"/>
              </a:defRPr>
            </a:lvl4pPr>
            <a:lvl5pPr marL="2057400" indent="-228600" defTabSz="912813">
              <a:defRPr>
                <a:solidFill>
                  <a:schemeClr val="tx1"/>
                </a:solidFill>
                <a:latin typeface="Calibri" pitchFamily="34" charset="0"/>
              </a:defRPr>
            </a:lvl5pPr>
            <a:lvl6pPr marL="2514600" indent="-228600" defTabSz="912813" eaLnBrk="0" fontAlgn="base" hangingPunct="0">
              <a:spcBef>
                <a:spcPct val="0"/>
              </a:spcBef>
              <a:spcAft>
                <a:spcPct val="0"/>
              </a:spcAft>
              <a:defRPr>
                <a:solidFill>
                  <a:schemeClr val="tx1"/>
                </a:solidFill>
                <a:latin typeface="Calibri" pitchFamily="34" charset="0"/>
              </a:defRPr>
            </a:lvl6pPr>
            <a:lvl7pPr marL="2971800" indent="-228600" defTabSz="912813" eaLnBrk="0" fontAlgn="base" hangingPunct="0">
              <a:spcBef>
                <a:spcPct val="0"/>
              </a:spcBef>
              <a:spcAft>
                <a:spcPct val="0"/>
              </a:spcAft>
              <a:defRPr>
                <a:solidFill>
                  <a:schemeClr val="tx1"/>
                </a:solidFill>
                <a:latin typeface="Calibri" pitchFamily="34" charset="0"/>
              </a:defRPr>
            </a:lvl7pPr>
            <a:lvl8pPr marL="3429000" indent="-228600" defTabSz="912813" eaLnBrk="0" fontAlgn="base" hangingPunct="0">
              <a:spcBef>
                <a:spcPct val="0"/>
              </a:spcBef>
              <a:spcAft>
                <a:spcPct val="0"/>
              </a:spcAft>
              <a:defRPr>
                <a:solidFill>
                  <a:schemeClr val="tx1"/>
                </a:solidFill>
                <a:latin typeface="Calibri" pitchFamily="34" charset="0"/>
              </a:defRPr>
            </a:lvl8pPr>
            <a:lvl9pPr marL="3886200" indent="-228600" defTabSz="912813" eaLnBrk="0" fontAlgn="base" hangingPunct="0">
              <a:spcBef>
                <a:spcPct val="0"/>
              </a:spcBef>
              <a:spcAft>
                <a:spcPct val="0"/>
              </a:spcAft>
              <a:defRPr>
                <a:solidFill>
                  <a:schemeClr val="tx1"/>
                </a:solidFill>
                <a:latin typeface="Calibri" pitchFamily="34" charset="0"/>
              </a:defRPr>
            </a:lvl9pPr>
          </a:lstStyle>
          <a:p>
            <a:pPr eaLnBrk="1" hangingPunct="1"/>
            <a:r>
              <a:rPr lang="id-ID" altLang="zh-CN">
                <a:solidFill>
                  <a:srgbClr val="404040"/>
                </a:solidFill>
                <a:latin typeface="Abraham Lincoln" pitchFamily="2" charset="0"/>
                <a:ea typeface="Roboto Light" pitchFamily="2" charset="0"/>
                <a:cs typeface="Lato Light"/>
              </a:rPr>
              <a:t>About </a:t>
            </a:r>
            <a:r>
              <a:rPr lang="en-US" altLang="zh-CN">
                <a:solidFill>
                  <a:srgbClr val="404040"/>
                </a:solidFill>
                <a:latin typeface="Abraham Lincoln" pitchFamily="2" charset="0"/>
                <a:ea typeface="Roboto Light" pitchFamily="2" charset="0"/>
                <a:cs typeface="Lato Light"/>
              </a:rPr>
              <a:t>CEO</a:t>
            </a:r>
            <a:endParaRPr lang="id-ID" altLang="zh-CN">
              <a:solidFill>
                <a:srgbClr val="404040"/>
              </a:solidFill>
              <a:latin typeface="Abraham Lincoln" pitchFamily="2" charset="0"/>
              <a:ea typeface="Roboto Light" pitchFamily="2" charset="0"/>
              <a:cs typeface="Lato Light"/>
            </a:endParaRPr>
          </a:p>
        </p:txBody>
      </p:sp>
      <p:grpSp>
        <p:nvGrpSpPr>
          <p:cNvPr id="61490" name="Group 4"/>
          <p:cNvGrpSpPr>
            <a:grpSpLocks/>
          </p:cNvGrpSpPr>
          <p:nvPr/>
        </p:nvGrpSpPr>
        <p:grpSpPr bwMode="auto">
          <a:xfrm>
            <a:off x="7808913" y="3336925"/>
            <a:ext cx="361950" cy="381000"/>
            <a:chOff x="7994529" y="3340922"/>
            <a:chExt cx="170237" cy="179925"/>
          </a:xfrm>
        </p:grpSpPr>
        <p:sp>
          <p:nvSpPr>
            <p:cNvPr id="52" name="Freeform 11383"/>
            <p:cNvSpPr>
              <a:spLocks noEditPoints="1"/>
            </p:cNvSpPr>
            <p:nvPr/>
          </p:nvSpPr>
          <p:spPr bwMode="auto">
            <a:xfrm>
              <a:off x="8037088" y="3375408"/>
              <a:ext cx="85865" cy="119201"/>
            </a:xfrm>
            <a:custGeom>
              <a:avLst/>
              <a:gdLst>
                <a:gd name="T0" fmla="*/ 111 w 248"/>
                <a:gd name="T1" fmla="*/ 0 h 342"/>
                <a:gd name="T2" fmla="*/ 75 w 248"/>
                <a:gd name="T3" fmla="*/ 10 h 342"/>
                <a:gd name="T4" fmla="*/ 45 w 248"/>
                <a:gd name="T5" fmla="*/ 28 h 342"/>
                <a:gd name="T6" fmla="*/ 20 w 248"/>
                <a:gd name="T7" fmla="*/ 57 h 342"/>
                <a:gd name="T8" fmla="*/ 5 w 248"/>
                <a:gd name="T9" fmla="*/ 91 h 342"/>
                <a:gd name="T10" fmla="*/ 0 w 248"/>
                <a:gd name="T11" fmla="*/ 129 h 342"/>
                <a:gd name="T12" fmla="*/ 2 w 248"/>
                <a:gd name="T13" fmla="*/ 155 h 342"/>
                <a:gd name="T14" fmla="*/ 14 w 248"/>
                <a:gd name="T15" fmla="*/ 192 h 342"/>
                <a:gd name="T16" fmla="*/ 36 w 248"/>
                <a:gd name="T17" fmla="*/ 222 h 342"/>
                <a:gd name="T18" fmla="*/ 54 w 248"/>
                <a:gd name="T19" fmla="*/ 265 h 342"/>
                <a:gd name="T20" fmla="*/ 58 w 248"/>
                <a:gd name="T21" fmla="*/ 280 h 342"/>
                <a:gd name="T22" fmla="*/ 60 w 248"/>
                <a:gd name="T23" fmla="*/ 311 h 342"/>
                <a:gd name="T24" fmla="*/ 70 w 248"/>
                <a:gd name="T25" fmla="*/ 328 h 342"/>
                <a:gd name="T26" fmla="*/ 78 w 248"/>
                <a:gd name="T27" fmla="*/ 334 h 342"/>
                <a:gd name="T28" fmla="*/ 108 w 248"/>
                <a:gd name="T29" fmla="*/ 342 h 342"/>
                <a:gd name="T30" fmla="*/ 130 w 248"/>
                <a:gd name="T31" fmla="*/ 342 h 342"/>
                <a:gd name="T32" fmla="*/ 171 w 248"/>
                <a:gd name="T33" fmla="*/ 333 h 342"/>
                <a:gd name="T34" fmla="*/ 172 w 248"/>
                <a:gd name="T35" fmla="*/ 331 h 342"/>
                <a:gd name="T36" fmla="*/ 184 w 248"/>
                <a:gd name="T37" fmla="*/ 318 h 342"/>
                <a:gd name="T38" fmla="*/ 190 w 248"/>
                <a:gd name="T39" fmla="*/ 292 h 342"/>
                <a:gd name="T40" fmla="*/ 189 w 248"/>
                <a:gd name="T41" fmla="*/ 275 h 342"/>
                <a:gd name="T42" fmla="*/ 210 w 248"/>
                <a:gd name="T43" fmla="*/ 224 h 342"/>
                <a:gd name="T44" fmla="*/ 225 w 248"/>
                <a:gd name="T45" fmla="*/ 203 h 342"/>
                <a:gd name="T46" fmla="*/ 242 w 248"/>
                <a:gd name="T47" fmla="*/ 168 h 342"/>
                <a:gd name="T48" fmla="*/ 248 w 248"/>
                <a:gd name="T49" fmla="*/ 129 h 342"/>
                <a:gd name="T50" fmla="*/ 245 w 248"/>
                <a:gd name="T51" fmla="*/ 103 h 342"/>
                <a:gd name="T52" fmla="*/ 233 w 248"/>
                <a:gd name="T53" fmla="*/ 68 h 342"/>
                <a:gd name="T54" fmla="*/ 211 w 248"/>
                <a:gd name="T55" fmla="*/ 38 h 342"/>
                <a:gd name="T56" fmla="*/ 182 w 248"/>
                <a:gd name="T57" fmla="*/ 15 h 342"/>
                <a:gd name="T58" fmla="*/ 148 w 248"/>
                <a:gd name="T59" fmla="*/ 2 h 342"/>
                <a:gd name="T60" fmla="*/ 124 w 248"/>
                <a:gd name="T61" fmla="*/ 0 h 342"/>
                <a:gd name="T62" fmla="*/ 109 w 248"/>
                <a:gd name="T63" fmla="*/ 207 h 342"/>
                <a:gd name="T64" fmla="*/ 71 w 248"/>
                <a:gd name="T65" fmla="*/ 190 h 342"/>
                <a:gd name="T66" fmla="*/ 47 w 248"/>
                <a:gd name="T67" fmla="*/ 158 h 342"/>
                <a:gd name="T68" fmla="*/ 40 w 248"/>
                <a:gd name="T69" fmla="*/ 134 h 342"/>
                <a:gd name="T70" fmla="*/ 40 w 248"/>
                <a:gd name="T71" fmla="*/ 115 h 342"/>
                <a:gd name="T72" fmla="*/ 45 w 248"/>
                <a:gd name="T73" fmla="*/ 91 h 342"/>
                <a:gd name="T74" fmla="*/ 64 w 248"/>
                <a:gd name="T75" fmla="*/ 64 h 342"/>
                <a:gd name="T76" fmla="*/ 91 w 248"/>
                <a:gd name="T77" fmla="*/ 45 h 342"/>
                <a:gd name="T78" fmla="*/ 114 w 248"/>
                <a:gd name="T79" fmla="*/ 39 h 342"/>
                <a:gd name="T80" fmla="*/ 139 w 248"/>
                <a:gd name="T81" fmla="*/ 40 h 342"/>
                <a:gd name="T82" fmla="*/ 178 w 248"/>
                <a:gd name="T83" fmla="*/ 58 h 342"/>
                <a:gd name="T84" fmla="*/ 203 w 248"/>
                <a:gd name="T85" fmla="*/ 94 h 342"/>
                <a:gd name="T86" fmla="*/ 209 w 248"/>
                <a:gd name="T87" fmla="*/ 124 h 342"/>
                <a:gd name="T88" fmla="*/ 207 w 248"/>
                <a:gd name="T89" fmla="*/ 141 h 342"/>
                <a:gd name="T90" fmla="*/ 198 w 248"/>
                <a:gd name="T91" fmla="*/ 164 h 342"/>
                <a:gd name="T92" fmla="*/ 171 w 248"/>
                <a:gd name="T93" fmla="*/ 194 h 342"/>
                <a:gd name="T94" fmla="*/ 148 w 248"/>
                <a:gd name="T95" fmla="*/ 205 h 342"/>
                <a:gd name="T96" fmla="*/ 124 w 248"/>
                <a:gd name="T97" fmla="*/ 20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342">
                  <a:moveTo>
                    <a:pt x="124" y="0"/>
                  </a:moveTo>
                  <a:lnTo>
                    <a:pt x="124" y="0"/>
                  </a:lnTo>
                  <a:lnTo>
                    <a:pt x="111" y="0"/>
                  </a:lnTo>
                  <a:lnTo>
                    <a:pt x="99" y="2"/>
                  </a:lnTo>
                  <a:lnTo>
                    <a:pt x="87" y="5"/>
                  </a:lnTo>
                  <a:lnTo>
                    <a:pt x="75" y="10"/>
                  </a:lnTo>
                  <a:lnTo>
                    <a:pt x="65" y="15"/>
                  </a:lnTo>
                  <a:lnTo>
                    <a:pt x="54" y="22"/>
                  </a:lnTo>
                  <a:lnTo>
                    <a:pt x="45" y="28"/>
                  </a:lnTo>
                  <a:lnTo>
                    <a:pt x="36" y="38"/>
                  </a:lnTo>
                  <a:lnTo>
                    <a:pt x="28" y="47"/>
                  </a:lnTo>
                  <a:lnTo>
                    <a:pt x="20" y="57"/>
                  </a:lnTo>
                  <a:lnTo>
                    <a:pt x="14" y="68"/>
                  </a:lnTo>
                  <a:lnTo>
                    <a:pt x="9" y="79"/>
                  </a:lnTo>
                  <a:lnTo>
                    <a:pt x="5" y="91"/>
                  </a:lnTo>
                  <a:lnTo>
                    <a:pt x="2" y="103"/>
                  </a:lnTo>
                  <a:lnTo>
                    <a:pt x="0" y="116"/>
                  </a:lnTo>
                  <a:lnTo>
                    <a:pt x="0" y="129"/>
                  </a:lnTo>
                  <a:lnTo>
                    <a:pt x="0" y="129"/>
                  </a:lnTo>
                  <a:lnTo>
                    <a:pt x="0" y="142"/>
                  </a:lnTo>
                  <a:lnTo>
                    <a:pt x="2" y="155"/>
                  </a:lnTo>
                  <a:lnTo>
                    <a:pt x="5" y="168"/>
                  </a:lnTo>
                  <a:lnTo>
                    <a:pt x="9" y="180"/>
                  </a:lnTo>
                  <a:lnTo>
                    <a:pt x="14" y="192"/>
                  </a:lnTo>
                  <a:lnTo>
                    <a:pt x="20" y="202"/>
                  </a:lnTo>
                  <a:lnTo>
                    <a:pt x="28" y="213"/>
                  </a:lnTo>
                  <a:lnTo>
                    <a:pt x="36" y="222"/>
                  </a:lnTo>
                  <a:lnTo>
                    <a:pt x="36" y="222"/>
                  </a:lnTo>
                  <a:lnTo>
                    <a:pt x="48" y="247"/>
                  </a:lnTo>
                  <a:lnTo>
                    <a:pt x="54" y="265"/>
                  </a:lnTo>
                  <a:lnTo>
                    <a:pt x="57" y="275"/>
                  </a:lnTo>
                  <a:lnTo>
                    <a:pt x="58" y="280"/>
                  </a:lnTo>
                  <a:lnTo>
                    <a:pt x="58" y="280"/>
                  </a:lnTo>
                  <a:lnTo>
                    <a:pt x="56" y="292"/>
                  </a:lnTo>
                  <a:lnTo>
                    <a:pt x="57" y="303"/>
                  </a:lnTo>
                  <a:lnTo>
                    <a:pt x="60" y="311"/>
                  </a:lnTo>
                  <a:lnTo>
                    <a:pt x="62" y="317"/>
                  </a:lnTo>
                  <a:lnTo>
                    <a:pt x="66" y="324"/>
                  </a:lnTo>
                  <a:lnTo>
                    <a:pt x="70" y="328"/>
                  </a:lnTo>
                  <a:lnTo>
                    <a:pt x="75" y="331"/>
                  </a:lnTo>
                  <a:lnTo>
                    <a:pt x="75" y="331"/>
                  </a:lnTo>
                  <a:lnTo>
                    <a:pt x="78" y="334"/>
                  </a:lnTo>
                  <a:lnTo>
                    <a:pt x="86" y="337"/>
                  </a:lnTo>
                  <a:lnTo>
                    <a:pt x="100" y="341"/>
                  </a:lnTo>
                  <a:lnTo>
                    <a:pt x="108" y="342"/>
                  </a:lnTo>
                  <a:lnTo>
                    <a:pt x="118" y="342"/>
                  </a:lnTo>
                  <a:lnTo>
                    <a:pt x="118" y="342"/>
                  </a:lnTo>
                  <a:lnTo>
                    <a:pt x="130" y="342"/>
                  </a:lnTo>
                  <a:lnTo>
                    <a:pt x="143" y="339"/>
                  </a:lnTo>
                  <a:lnTo>
                    <a:pt x="156" y="337"/>
                  </a:lnTo>
                  <a:lnTo>
                    <a:pt x="171" y="333"/>
                  </a:lnTo>
                  <a:lnTo>
                    <a:pt x="171" y="333"/>
                  </a:lnTo>
                  <a:lnTo>
                    <a:pt x="172" y="331"/>
                  </a:lnTo>
                  <a:lnTo>
                    <a:pt x="172" y="331"/>
                  </a:lnTo>
                  <a:lnTo>
                    <a:pt x="176" y="329"/>
                  </a:lnTo>
                  <a:lnTo>
                    <a:pt x="180" y="325"/>
                  </a:lnTo>
                  <a:lnTo>
                    <a:pt x="184" y="318"/>
                  </a:lnTo>
                  <a:lnTo>
                    <a:pt x="188" y="312"/>
                  </a:lnTo>
                  <a:lnTo>
                    <a:pt x="190" y="303"/>
                  </a:lnTo>
                  <a:lnTo>
                    <a:pt x="190" y="292"/>
                  </a:lnTo>
                  <a:lnTo>
                    <a:pt x="189" y="280"/>
                  </a:lnTo>
                  <a:lnTo>
                    <a:pt x="189" y="280"/>
                  </a:lnTo>
                  <a:lnTo>
                    <a:pt x="189" y="275"/>
                  </a:lnTo>
                  <a:lnTo>
                    <a:pt x="192" y="265"/>
                  </a:lnTo>
                  <a:lnTo>
                    <a:pt x="198" y="248"/>
                  </a:lnTo>
                  <a:lnTo>
                    <a:pt x="210" y="224"/>
                  </a:lnTo>
                  <a:lnTo>
                    <a:pt x="210" y="224"/>
                  </a:lnTo>
                  <a:lnTo>
                    <a:pt x="218" y="214"/>
                  </a:lnTo>
                  <a:lnTo>
                    <a:pt x="225" y="203"/>
                  </a:lnTo>
                  <a:lnTo>
                    <a:pt x="232" y="193"/>
                  </a:lnTo>
                  <a:lnTo>
                    <a:pt x="239" y="181"/>
                  </a:lnTo>
                  <a:lnTo>
                    <a:pt x="242" y="168"/>
                  </a:lnTo>
                  <a:lnTo>
                    <a:pt x="245" y="156"/>
                  </a:lnTo>
                  <a:lnTo>
                    <a:pt x="248" y="143"/>
                  </a:lnTo>
                  <a:lnTo>
                    <a:pt x="248" y="129"/>
                  </a:lnTo>
                  <a:lnTo>
                    <a:pt x="248" y="129"/>
                  </a:lnTo>
                  <a:lnTo>
                    <a:pt x="248" y="116"/>
                  </a:lnTo>
                  <a:lnTo>
                    <a:pt x="245" y="103"/>
                  </a:lnTo>
                  <a:lnTo>
                    <a:pt x="242" y="91"/>
                  </a:lnTo>
                  <a:lnTo>
                    <a:pt x="239" y="79"/>
                  </a:lnTo>
                  <a:lnTo>
                    <a:pt x="233" y="68"/>
                  </a:lnTo>
                  <a:lnTo>
                    <a:pt x="227" y="57"/>
                  </a:lnTo>
                  <a:lnTo>
                    <a:pt x="220" y="47"/>
                  </a:lnTo>
                  <a:lnTo>
                    <a:pt x="211" y="38"/>
                  </a:lnTo>
                  <a:lnTo>
                    <a:pt x="203" y="28"/>
                  </a:lnTo>
                  <a:lnTo>
                    <a:pt x="193" y="22"/>
                  </a:lnTo>
                  <a:lnTo>
                    <a:pt x="182" y="15"/>
                  </a:lnTo>
                  <a:lnTo>
                    <a:pt x="172" y="10"/>
                  </a:lnTo>
                  <a:lnTo>
                    <a:pt x="160" y="5"/>
                  </a:lnTo>
                  <a:lnTo>
                    <a:pt x="148" y="2"/>
                  </a:lnTo>
                  <a:lnTo>
                    <a:pt x="137" y="0"/>
                  </a:lnTo>
                  <a:lnTo>
                    <a:pt x="124" y="0"/>
                  </a:lnTo>
                  <a:lnTo>
                    <a:pt x="124" y="0"/>
                  </a:lnTo>
                  <a:close/>
                  <a:moveTo>
                    <a:pt x="124" y="209"/>
                  </a:moveTo>
                  <a:lnTo>
                    <a:pt x="124" y="209"/>
                  </a:lnTo>
                  <a:lnTo>
                    <a:pt x="109" y="207"/>
                  </a:lnTo>
                  <a:lnTo>
                    <a:pt x="96" y="203"/>
                  </a:lnTo>
                  <a:lnTo>
                    <a:pt x="83" y="198"/>
                  </a:lnTo>
                  <a:lnTo>
                    <a:pt x="71" y="190"/>
                  </a:lnTo>
                  <a:lnTo>
                    <a:pt x="61" y="181"/>
                  </a:lnTo>
                  <a:lnTo>
                    <a:pt x="53" y="169"/>
                  </a:lnTo>
                  <a:lnTo>
                    <a:pt x="47" y="158"/>
                  </a:lnTo>
                  <a:lnTo>
                    <a:pt x="41" y="145"/>
                  </a:lnTo>
                  <a:lnTo>
                    <a:pt x="41" y="145"/>
                  </a:lnTo>
                  <a:lnTo>
                    <a:pt x="40" y="134"/>
                  </a:lnTo>
                  <a:lnTo>
                    <a:pt x="39" y="124"/>
                  </a:lnTo>
                  <a:lnTo>
                    <a:pt x="39" y="124"/>
                  </a:lnTo>
                  <a:lnTo>
                    <a:pt x="40" y="115"/>
                  </a:lnTo>
                  <a:lnTo>
                    <a:pt x="41" y="107"/>
                  </a:lnTo>
                  <a:lnTo>
                    <a:pt x="43" y="99"/>
                  </a:lnTo>
                  <a:lnTo>
                    <a:pt x="45" y="91"/>
                  </a:lnTo>
                  <a:lnTo>
                    <a:pt x="49" y="83"/>
                  </a:lnTo>
                  <a:lnTo>
                    <a:pt x="53" y="77"/>
                  </a:lnTo>
                  <a:lnTo>
                    <a:pt x="64" y="64"/>
                  </a:lnTo>
                  <a:lnTo>
                    <a:pt x="77" y="53"/>
                  </a:lnTo>
                  <a:lnTo>
                    <a:pt x="83" y="49"/>
                  </a:lnTo>
                  <a:lnTo>
                    <a:pt x="91" y="45"/>
                  </a:lnTo>
                  <a:lnTo>
                    <a:pt x="99" y="43"/>
                  </a:lnTo>
                  <a:lnTo>
                    <a:pt x="107" y="40"/>
                  </a:lnTo>
                  <a:lnTo>
                    <a:pt x="114" y="39"/>
                  </a:lnTo>
                  <a:lnTo>
                    <a:pt x="124" y="39"/>
                  </a:lnTo>
                  <a:lnTo>
                    <a:pt x="124" y="39"/>
                  </a:lnTo>
                  <a:lnTo>
                    <a:pt x="139" y="40"/>
                  </a:lnTo>
                  <a:lnTo>
                    <a:pt x="154" y="44"/>
                  </a:lnTo>
                  <a:lnTo>
                    <a:pt x="167" y="51"/>
                  </a:lnTo>
                  <a:lnTo>
                    <a:pt x="178" y="58"/>
                  </a:lnTo>
                  <a:lnTo>
                    <a:pt x="189" y="69"/>
                  </a:lnTo>
                  <a:lnTo>
                    <a:pt x="197" y="81"/>
                  </a:lnTo>
                  <a:lnTo>
                    <a:pt x="203" y="94"/>
                  </a:lnTo>
                  <a:lnTo>
                    <a:pt x="207" y="108"/>
                  </a:lnTo>
                  <a:lnTo>
                    <a:pt x="207" y="108"/>
                  </a:lnTo>
                  <a:lnTo>
                    <a:pt x="209" y="124"/>
                  </a:lnTo>
                  <a:lnTo>
                    <a:pt x="209" y="124"/>
                  </a:lnTo>
                  <a:lnTo>
                    <a:pt x="209" y="132"/>
                  </a:lnTo>
                  <a:lnTo>
                    <a:pt x="207" y="141"/>
                  </a:lnTo>
                  <a:lnTo>
                    <a:pt x="205" y="149"/>
                  </a:lnTo>
                  <a:lnTo>
                    <a:pt x="202" y="156"/>
                  </a:lnTo>
                  <a:lnTo>
                    <a:pt x="198" y="164"/>
                  </a:lnTo>
                  <a:lnTo>
                    <a:pt x="194" y="171"/>
                  </a:lnTo>
                  <a:lnTo>
                    <a:pt x="184" y="184"/>
                  </a:lnTo>
                  <a:lnTo>
                    <a:pt x="171" y="194"/>
                  </a:lnTo>
                  <a:lnTo>
                    <a:pt x="164" y="198"/>
                  </a:lnTo>
                  <a:lnTo>
                    <a:pt x="156" y="201"/>
                  </a:lnTo>
                  <a:lnTo>
                    <a:pt x="148" y="205"/>
                  </a:lnTo>
                  <a:lnTo>
                    <a:pt x="141" y="206"/>
                  </a:lnTo>
                  <a:lnTo>
                    <a:pt x="133" y="207"/>
                  </a:lnTo>
                  <a:lnTo>
                    <a:pt x="124" y="209"/>
                  </a:lnTo>
                  <a:lnTo>
                    <a:pt x="124" y="209"/>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53" name="Freeform 11384"/>
            <p:cNvSpPr>
              <a:spLocks/>
            </p:cNvSpPr>
            <p:nvPr/>
          </p:nvSpPr>
          <p:spPr bwMode="auto">
            <a:xfrm>
              <a:off x="8066208" y="3498356"/>
              <a:ext cx="26880" cy="22491"/>
            </a:xfrm>
            <a:custGeom>
              <a:avLst/>
              <a:gdLst>
                <a:gd name="T0" fmla="*/ 49 w 76"/>
                <a:gd name="T1" fmla="*/ 63 h 63"/>
                <a:gd name="T2" fmla="*/ 70 w 76"/>
                <a:gd name="T3" fmla="*/ 43 h 63"/>
                <a:gd name="T4" fmla="*/ 76 w 76"/>
                <a:gd name="T5" fmla="*/ 0 h 63"/>
                <a:gd name="T6" fmla="*/ 72 w 76"/>
                <a:gd name="T7" fmla="*/ 2 h 63"/>
                <a:gd name="T8" fmla="*/ 72 w 76"/>
                <a:gd name="T9" fmla="*/ 2 h 63"/>
                <a:gd name="T10" fmla="*/ 61 w 76"/>
                <a:gd name="T11" fmla="*/ 4 h 63"/>
                <a:gd name="T12" fmla="*/ 51 w 76"/>
                <a:gd name="T13" fmla="*/ 7 h 63"/>
                <a:gd name="T14" fmla="*/ 36 w 76"/>
                <a:gd name="T15" fmla="*/ 7 h 63"/>
                <a:gd name="T16" fmla="*/ 36 w 76"/>
                <a:gd name="T17" fmla="*/ 7 h 63"/>
                <a:gd name="T18" fmla="*/ 19 w 76"/>
                <a:gd name="T19" fmla="*/ 5 h 63"/>
                <a:gd name="T20" fmla="*/ 4 w 76"/>
                <a:gd name="T21" fmla="*/ 2 h 63"/>
                <a:gd name="T22" fmla="*/ 0 w 76"/>
                <a:gd name="T23" fmla="*/ 0 h 63"/>
                <a:gd name="T24" fmla="*/ 2 w 76"/>
                <a:gd name="T25" fmla="*/ 45 h 63"/>
                <a:gd name="T26" fmla="*/ 23 w 76"/>
                <a:gd name="T27" fmla="*/ 63 h 63"/>
                <a:gd name="T28" fmla="*/ 49 w 76"/>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63">
                  <a:moveTo>
                    <a:pt x="49" y="63"/>
                  </a:moveTo>
                  <a:lnTo>
                    <a:pt x="70" y="43"/>
                  </a:lnTo>
                  <a:lnTo>
                    <a:pt x="76" y="0"/>
                  </a:lnTo>
                  <a:lnTo>
                    <a:pt x="72" y="2"/>
                  </a:lnTo>
                  <a:lnTo>
                    <a:pt x="72" y="2"/>
                  </a:lnTo>
                  <a:lnTo>
                    <a:pt x="61" y="4"/>
                  </a:lnTo>
                  <a:lnTo>
                    <a:pt x="51" y="7"/>
                  </a:lnTo>
                  <a:lnTo>
                    <a:pt x="36" y="7"/>
                  </a:lnTo>
                  <a:lnTo>
                    <a:pt x="36" y="7"/>
                  </a:lnTo>
                  <a:lnTo>
                    <a:pt x="19" y="5"/>
                  </a:lnTo>
                  <a:lnTo>
                    <a:pt x="4" y="2"/>
                  </a:lnTo>
                  <a:lnTo>
                    <a:pt x="0" y="0"/>
                  </a:lnTo>
                  <a:lnTo>
                    <a:pt x="2" y="45"/>
                  </a:lnTo>
                  <a:lnTo>
                    <a:pt x="23" y="63"/>
                  </a:lnTo>
                  <a:lnTo>
                    <a:pt x="49" y="63"/>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54" name="Freeform 11385"/>
            <p:cNvSpPr>
              <a:spLocks/>
            </p:cNvSpPr>
            <p:nvPr/>
          </p:nvSpPr>
          <p:spPr bwMode="auto">
            <a:xfrm>
              <a:off x="7994529" y="3422638"/>
              <a:ext cx="16426" cy="12744"/>
            </a:xfrm>
            <a:custGeom>
              <a:avLst/>
              <a:gdLst>
                <a:gd name="T0" fmla="*/ 47 w 49"/>
                <a:gd name="T1" fmla="*/ 17 h 33"/>
                <a:gd name="T2" fmla="*/ 47 w 49"/>
                <a:gd name="T3" fmla="*/ 17 h 33"/>
                <a:gd name="T4" fmla="*/ 48 w 49"/>
                <a:gd name="T5" fmla="*/ 9 h 33"/>
                <a:gd name="T6" fmla="*/ 49 w 49"/>
                <a:gd name="T7" fmla="*/ 0 h 33"/>
                <a:gd name="T8" fmla="*/ 0 w 49"/>
                <a:gd name="T9" fmla="*/ 0 h 33"/>
                <a:gd name="T10" fmla="*/ 0 w 49"/>
                <a:gd name="T11" fmla="*/ 33 h 33"/>
                <a:gd name="T12" fmla="*/ 49 w 49"/>
                <a:gd name="T13" fmla="*/ 33 h 33"/>
                <a:gd name="T14" fmla="*/ 49 w 49"/>
                <a:gd name="T15" fmla="*/ 33 h 33"/>
                <a:gd name="T16" fmla="*/ 48 w 49"/>
                <a:gd name="T17" fmla="*/ 26 h 33"/>
                <a:gd name="T18" fmla="*/ 47 w 49"/>
                <a:gd name="T19" fmla="*/ 17 h 33"/>
                <a:gd name="T20" fmla="*/ 47 w 49"/>
                <a:gd name="T2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3">
                  <a:moveTo>
                    <a:pt x="47" y="17"/>
                  </a:moveTo>
                  <a:lnTo>
                    <a:pt x="47" y="17"/>
                  </a:lnTo>
                  <a:lnTo>
                    <a:pt x="48" y="9"/>
                  </a:lnTo>
                  <a:lnTo>
                    <a:pt x="49" y="0"/>
                  </a:lnTo>
                  <a:lnTo>
                    <a:pt x="0" y="0"/>
                  </a:lnTo>
                  <a:lnTo>
                    <a:pt x="0" y="33"/>
                  </a:lnTo>
                  <a:lnTo>
                    <a:pt x="49" y="33"/>
                  </a:lnTo>
                  <a:lnTo>
                    <a:pt x="49" y="33"/>
                  </a:lnTo>
                  <a:lnTo>
                    <a:pt x="48" y="26"/>
                  </a:lnTo>
                  <a:lnTo>
                    <a:pt x="47" y="17"/>
                  </a:lnTo>
                  <a:lnTo>
                    <a:pt x="47" y="17"/>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55" name="Freeform 11386"/>
            <p:cNvSpPr>
              <a:spLocks/>
            </p:cNvSpPr>
            <p:nvPr/>
          </p:nvSpPr>
          <p:spPr bwMode="auto">
            <a:xfrm>
              <a:off x="8148340" y="3422638"/>
              <a:ext cx="16426" cy="12744"/>
            </a:xfrm>
            <a:custGeom>
              <a:avLst/>
              <a:gdLst>
                <a:gd name="T0" fmla="*/ 0 w 49"/>
                <a:gd name="T1" fmla="*/ 0 h 33"/>
                <a:gd name="T2" fmla="*/ 0 w 49"/>
                <a:gd name="T3" fmla="*/ 0 h 33"/>
                <a:gd name="T4" fmla="*/ 1 w 49"/>
                <a:gd name="T5" fmla="*/ 9 h 33"/>
                <a:gd name="T6" fmla="*/ 2 w 49"/>
                <a:gd name="T7" fmla="*/ 17 h 33"/>
                <a:gd name="T8" fmla="*/ 2 w 49"/>
                <a:gd name="T9" fmla="*/ 17 h 33"/>
                <a:gd name="T10" fmla="*/ 1 w 49"/>
                <a:gd name="T11" fmla="*/ 26 h 33"/>
                <a:gd name="T12" fmla="*/ 0 w 49"/>
                <a:gd name="T13" fmla="*/ 33 h 33"/>
                <a:gd name="T14" fmla="*/ 49 w 49"/>
                <a:gd name="T15" fmla="*/ 33 h 33"/>
                <a:gd name="T16" fmla="*/ 49 w 49"/>
                <a:gd name="T17" fmla="*/ 0 h 33"/>
                <a:gd name="T18" fmla="*/ 0 w 4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3">
                  <a:moveTo>
                    <a:pt x="0" y="0"/>
                  </a:moveTo>
                  <a:lnTo>
                    <a:pt x="0" y="0"/>
                  </a:lnTo>
                  <a:lnTo>
                    <a:pt x="1" y="9"/>
                  </a:lnTo>
                  <a:lnTo>
                    <a:pt x="2" y="17"/>
                  </a:lnTo>
                  <a:lnTo>
                    <a:pt x="2" y="17"/>
                  </a:lnTo>
                  <a:lnTo>
                    <a:pt x="1" y="26"/>
                  </a:lnTo>
                  <a:lnTo>
                    <a:pt x="0" y="33"/>
                  </a:lnTo>
                  <a:lnTo>
                    <a:pt x="49" y="33"/>
                  </a:lnTo>
                  <a:lnTo>
                    <a:pt x="49" y="0"/>
                  </a:lnTo>
                  <a:lnTo>
                    <a:pt x="0" y="0"/>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56" name="Freeform 11387"/>
            <p:cNvSpPr>
              <a:spLocks/>
            </p:cNvSpPr>
            <p:nvPr/>
          </p:nvSpPr>
          <p:spPr bwMode="auto">
            <a:xfrm>
              <a:off x="8077407" y="3340922"/>
              <a:ext cx="12693" cy="19492"/>
            </a:xfrm>
            <a:custGeom>
              <a:avLst/>
              <a:gdLst>
                <a:gd name="T0" fmla="*/ 34 w 34"/>
                <a:gd name="T1" fmla="*/ 57 h 57"/>
                <a:gd name="T2" fmla="*/ 34 w 34"/>
                <a:gd name="T3" fmla="*/ 0 h 57"/>
                <a:gd name="T4" fmla="*/ 0 w 34"/>
                <a:gd name="T5" fmla="*/ 0 h 57"/>
                <a:gd name="T6" fmla="*/ 0 w 34"/>
                <a:gd name="T7" fmla="*/ 54 h 57"/>
                <a:gd name="T8" fmla="*/ 0 w 34"/>
                <a:gd name="T9" fmla="*/ 54 h 57"/>
                <a:gd name="T10" fmla="*/ 6 w 34"/>
                <a:gd name="T11" fmla="*/ 54 h 57"/>
                <a:gd name="T12" fmla="*/ 6 w 34"/>
                <a:gd name="T13" fmla="*/ 54 h 57"/>
                <a:gd name="T14" fmla="*/ 20 w 34"/>
                <a:gd name="T15" fmla="*/ 54 h 57"/>
                <a:gd name="T16" fmla="*/ 34 w 34"/>
                <a:gd name="T17" fmla="*/ 57 h 57"/>
                <a:gd name="T18" fmla="*/ 34 w 34"/>
                <a:gd name="T1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7">
                  <a:moveTo>
                    <a:pt x="34" y="57"/>
                  </a:moveTo>
                  <a:lnTo>
                    <a:pt x="34" y="0"/>
                  </a:lnTo>
                  <a:lnTo>
                    <a:pt x="0" y="0"/>
                  </a:lnTo>
                  <a:lnTo>
                    <a:pt x="0" y="54"/>
                  </a:lnTo>
                  <a:lnTo>
                    <a:pt x="0" y="54"/>
                  </a:lnTo>
                  <a:lnTo>
                    <a:pt x="6" y="54"/>
                  </a:lnTo>
                  <a:lnTo>
                    <a:pt x="6" y="54"/>
                  </a:lnTo>
                  <a:lnTo>
                    <a:pt x="20" y="54"/>
                  </a:lnTo>
                  <a:lnTo>
                    <a:pt x="34" y="57"/>
                  </a:lnTo>
                  <a:lnTo>
                    <a:pt x="34" y="57"/>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57" name="Freeform 11388"/>
            <p:cNvSpPr>
              <a:spLocks/>
            </p:cNvSpPr>
            <p:nvPr/>
          </p:nvSpPr>
          <p:spPr bwMode="auto">
            <a:xfrm>
              <a:off x="8013942" y="3364163"/>
              <a:ext cx="20906" cy="20991"/>
            </a:xfrm>
            <a:custGeom>
              <a:avLst/>
              <a:gdLst>
                <a:gd name="T0" fmla="*/ 61 w 61"/>
                <a:gd name="T1" fmla="*/ 38 h 62"/>
                <a:gd name="T2" fmla="*/ 23 w 61"/>
                <a:gd name="T3" fmla="*/ 0 h 62"/>
                <a:gd name="T4" fmla="*/ 0 w 61"/>
                <a:gd name="T5" fmla="*/ 25 h 62"/>
                <a:gd name="T6" fmla="*/ 38 w 61"/>
                <a:gd name="T7" fmla="*/ 62 h 62"/>
                <a:gd name="T8" fmla="*/ 38 w 61"/>
                <a:gd name="T9" fmla="*/ 62 h 62"/>
                <a:gd name="T10" fmla="*/ 48 w 61"/>
                <a:gd name="T11" fmla="*/ 49 h 62"/>
                <a:gd name="T12" fmla="*/ 61 w 61"/>
                <a:gd name="T13" fmla="*/ 38 h 62"/>
                <a:gd name="T14" fmla="*/ 61 w 61"/>
                <a:gd name="T15" fmla="*/ 3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2">
                  <a:moveTo>
                    <a:pt x="61" y="38"/>
                  </a:moveTo>
                  <a:lnTo>
                    <a:pt x="23" y="0"/>
                  </a:lnTo>
                  <a:lnTo>
                    <a:pt x="0" y="25"/>
                  </a:lnTo>
                  <a:lnTo>
                    <a:pt x="38" y="62"/>
                  </a:lnTo>
                  <a:lnTo>
                    <a:pt x="38" y="62"/>
                  </a:lnTo>
                  <a:lnTo>
                    <a:pt x="48" y="49"/>
                  </a:lnTo>
                  <a:lnTo>
                    <a:pt x="61" y="38"/>
                  </a:lnTo>
                  <a:lnTo>
                    <a:pt x="61" y="38"/>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58" name="Freeform 11389"/>
            <p:cNvSpPr>
              <a:spLocks/>
            </p:cNvSpPr>
            <p:nvPr/>
          </p:nvSpPr>
          <p:spPr bwMode="auto">
            <a:xfrm>
              <a:off x="8124447" y="3364163"/>
              <a:ext cx="19413" cy="20991"/>
            </a:xfrm>
            <a:custGeom>
              <a:avLst/>
              <a:gdLst>
                <a:gd name="T0" fmla="*/ 0 w 58"/>
                <a:gd name="T1" fmla="*/ 35 h 60"/>
                <a:gd name="T2" fmla="*/ 0 w 58"/>
                <a:gd name="T3" fmla="*/ 35 h 60"/>
                <a:gd name="T4" fmla="*/ 13 w 58"/>
                <a:gd name="T5" fmla="*/ 47 h 60"/>
                <a:gd name="T6" fmla="*/ 23 w 58"/>
                <a:gd name="T7" fmla="*/ 60 h 60"/>
                <a:gd name="T8" fmla="*/ 58 w 58"/>
                <a:gd name="T9" fmla="*/ 25 h 60"/>
                <a:gd name="T10" fmla="*/ 34 w 58"/>
                <a:gd name="T11" fmla="*/ 0 h 60"/>
                <a:gd name="T12" fmla="*/ 0 w 58"/>
                <a:gd name="T13" fmla="*/ 35 h 60"/>
              </a:gdLst>
              <a:ahLst/>
              <a:cxnLst>
                <a:cxn ang="0">
                  <a:pos x="T0" y="T1"/>
                </a:cxn>
                <a:cxn ang="0">
                  <a:pos x="T2" y="T3"/>
                </a:cxn>
                <a:cxn ang="0">
                  <a:pos x="T4" y="T5"/>
                </a:cxn>
                <a:cxn ang="0">
                  <a:pos x="T6" y="T7"/>
                </a:cxn>
                <a:cxn ang="0">
                  <a:pos x="T8" y="T9"/>
                </a:cxn>
                <a:cxn ang="0">
                  <a:pos x="T10" y="T11"/>
                </a:cxn>
                <a:cxn ang="0">
                  <a:pos x="T12" y="T13"/>
                </a:cxn>
              </a:cxnLst>
              <a:rect l="0" t="0" r="r" b="b"/>
              <a:pathLst>
                <a:path w="58" h="60">
                  <a:moveTo>
                    <a:pt x="0" y="35"/>
                  </a:moveTo>
                  <a:lnTo>
                    <a:pt x="0" y="35"/>
                  </a:lnTo>
                  <a:lnTo>
                    <a:pt x="13" y="47"/>
                  </a:lnTo>
                  <a:lnTo>
                    <a:pt x="23" y="60"/>
                  </a:lnTo>
                  <a:lnTo>
                    <a:pt x="58" y="25"/>
                  </a:lnTo>
                  <a:lnTo>
                    <a:pt x="34" y="0"/>
                  </a:lnTo>
                  <a:lnTo>
                    <a:pt x="0" y="35"/>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60" name="Freeform 11391"/>
            <p:cNvSpPr>
              <a:spLocks/>
            </p:cNvSpPr>
            <p:nvPr/>
          </p:nvSpPr>
          <p:spPr bwMode="auto">
            <a:xfrm>
              <a:off x="8063968" y="3404646"/>
              <a:ext cx="31359" cy="30737"/>
            </a:xfrm>
            <a:custGeom>
              <a:avLst/>
              <a:gdLst>
                <a:gd name="T0" fmla="*/ 85 w 90"/>
                <a:gd name="T1" fmla="*/ 35 h 90"/>
                <a:gd name="T2" fmla="*/ 55 w 90"/>
                <a:gd name="T3" fmla="*/ 35 h 90"/>
                <a:gd name="T4" fmla="*/ 55 w 90"/>
                <a:gd name="T5" fmla="*/ 5 h 90"/>
                <a:gd name="T6" fmla="*/ 55 w 90"/>
                <a:gd name="T7" fmla="*/ 5 h 90"/>
                <a:gd name="T8" fmla="*/ 55 w 90"/>
                <a:gd name="T9" fmla="*/ 3 h 90"/>
                <a:gd name="T10" fmla="*/ 53 w 90"/>
                <a:gd name="T11" fmla="*/ 1 h 90"/>
                <a:gd name="T12" fmla="*/ 52 w 90"/>
                <a:gd name="T13" fmla="*/ 0 h 90"/>
                <a:gd name="T14" fmla="*/ 50 w 90"/>
                <a:gd name="T15" fmla="*/ 0 h 90"/>
                <a:gd name="T16" fmla="*/ 40 w 90"/>
                <a:gd name="T17" fmla="*/ 0 h 90"/>
                <a:gd name="T18" fmla="*/ 40 w 90"/>
                <a:gd name="T19" fmla="*/ 0 h 90"/>
                <a:gd name="T20" fmla="*/ 39 w 90"/>
                <a:gd name="T21" fmla="*/ 0 h 90"/>
                <a:gd name="T22" fmla="*/ 36 w 90"/>
                <a:gd name="T23" fmla="*/ 1 h 90"/>
                <a:gd name="T24" fmla="*/ 35 w 90"/>
                <a:gd name="T25" fmla="*/ 3 h 90"/>
                <a:gd name="T26" fmla="*/ 35 w 90"/>
                <a:gd name="T27" fmla="*/ 5 h 90"/>
                <a:gd name="T28" fmla="*/ 35 w 90"/>
                <a:gd name="T29" fmla="*/ 35 h 90"/>
                <a:gd name="T30" fmla="*/ 5 w 90"/>
                <a:gd name="T31" fmla="*/ 35 h 90"/>
                <a:gd name="T32" fmla="*/ 5 w 90"/>
                <a:gd name="T33" fmla="*/ 35 h 90"/>
                <a:gd name="T34" fmla="*/ 4 w 90"/>
                <a:gd name="T35" fmla="*/ 35 h 90"/>
                <a:gd name="T36" fmla="*/ 1 w 90"/>
                <a:gd name="T37" fmla="*/ 37 h 90"/>
                <a:gd name="T38" fmla="*/ 1 w 90"/>
                <a:gd name="T39" fmla="*/ 38 h 90"/>
                <a:gd name="T40" fmla="*/ 0 w 90"/>
                <a:gd name="T41" fmla="*/ 40 h 90"/>
                <a:gd name="T42" fmla="*/ 0 w 90"/>
                <a:gd name="T43" fmla="*/ 50 h 90"/>
                <a:gd name="T44" fmla="*/ 0 w 90"/>
                <a:gd name="T45" fmla="*/ 50 h 90"/>
                <a:gd name="T46" fmla="*/ 1 w 90"/>
                <a:gd name="T47" fmla="*/ 51 h 90"/>
                <a:gd name="T48" fmla="*/ 1 w 90"/>
                <a:gd name="T49" fmla="*/ 54 h 90"/>
                <a:gd name="T50" fmla="*/ 4 w 90"/>
                <a:gd name="T51" fmla="*/ 54 h 90"/>
                <a:gd name="T52" fmla="*/ 5 w 90"/>
                <a:gd name="T53" fmla="*/ 55 h 90"/>
                <a:gd name="T54" fmla="*/ 35 w 90"/>
                <a:gd name="T55" fmla="*/ 55 h 90"/>
                <a:gd name="T56" fmla="*/ 35 w 90"/>
                <a:gd name="T57" fmla="*/ 85 h 90"/>
                <a:gd name="T58" fmla="*/ 35 w 90"/>
                <a:gd name="T59" fmla="*/ 85 h 90"/>
                <a:gd name="T60" fmla="*/ 35 w 90"/>
                <a:gd name="T61" fmla="*/ 86 h 90"/>
                <a:gd name="T62" fmla="*/ 36 w 90"/>
                <a:gd name="T63" fmla="*/ 89 h 90"/>
                <a:gd name="T64" fmla="*/ 39 w 90"/>
                <a:gd name="T65" fmla="*/ 89 h 90"/>
                <a:gd name="T66" fmla="*/ 40 w 90"/>
                <a:gd name="T67" fmla="*/ 90 h 90"/>
                <a:gd name="T68" fmla="*/ 50 w 90"/>
                <a:gd name="T69" fmla="*/ 90 h 90"/>
                <a:gd name="T70" fmla="*/ 50 w 90"/>
                <a:gd name="T71" fmla="*/ 90 h 90"/>
                <a:gd name="T72" fmla="*/ 52 w 90"/>
                <a:gd name="T73" fmla="*/ 89 h 90"/>
                <a:gd name="T74" fmla="*/ 53 w 90"/>
                <a:gd name="T75" fmla="*/ 89 h 90"/>
                <a:gd name="T76" fmla="*/ 55 w 90"/>
                <a:gd name="T77" fmla="*/ 86 h 90"/>
                <a:gd name="T78" fmla="*/ 55 w 90"/>
                <a:gd name="T79" fmla="*/ 85 h 90"/>
                <a:gd name="T80" fmla="*/ 55 w 90"/>
                <a:gd name="T81" fmla="*/ 55 h 90"/>
                <a:gd name="T82" fmla="*/ 85 w 90"/>
                <a:gd name="T83" fmla="*/ 55 h 90"/>
                <a:gd name="T84" fmla="*/ 85 w 90"/>
                <a:gd name="T85" fmla="*/ 55 h 90"/>
                <a:gd name="T86" fmla="*/ 87 w 90"/>
                <a:gd name="T87" fmla="*/ 54 h 90"/>
                <a:gd name="T88" fmla="*/ 89 w 90"/>
                <a:gd name="T89" fmla="*/ 54 h 90"/>
                <a:gd name="T90" fmla="*/ 90 w 90"/>
                <a:gd name="T91" fmla="*/ 51 h 90"/>
                <a:gd name="T92" fmla="*/ 90 w 90"/>
                <a:gd name="T93" fmla="*/ 50 h 90"/>
                <a:gd name="T94" fmla="*/ 90 w 90"/>
                <a:gd name="T95" fmla="*/ 40 h 90"/>
                <a:gd name="T96" fmla="*/ 90 w 90"/>
                <a:gd name="T97" fmla="*/ 40 h 90"/>
                <a:gd name="T98" fmla="*/ 90 w 90"/>
                <a:gd name="T99" fmla="*/ 38 h 90"/>
                <a:gd name="T100" fmla="*/ 89 w 90"/>
                <a:gd name="T101" fmla="*/ 37 h 90"/>
                <a:gd name="T102" fmla="*/ 87 w 90"/>
                <a:gd name="T103" fmla="*/ 35 h 90"/>
                <a:gd name="T104" fmla="*/ 85 w 90"/>
                <a:gd name="T105" fmla="*/ 35 h 90"/>
                <a:gd name="T106" fmla="*/ 85 w 90"/>
                <a:gd name="T107" fmla="*/ 3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90">
                  <a:moveTo>
                    <a:pt x="85" y="35"/>
                  </a:moveTo>
                  <a:lnTo>
                    <a:pt x="55" y="35"/>
                  </a:lnTo>
                  <a:lnTo>
                    <a:pt x="55" y="5"/>
                  </a:lnTo>
                  <a:lnTo>
                    <a:pt x="55" y="5"/>
                  </a:lnTo>
                  <a:lnTo>
                    <a:pt x="55" y="3"/>
                  </a:lnTo>
                  <a:lnTo>
                    <a:pt x="53" y="1"/>
                  </a:lnTo>
                  <a:lnTo>
                    <a:pt x="52" y="0"/>
                  </a:lnTo>
                  <a:lnTo>
                    <a:pt x="50" y="0"/>
                  </a:lnTo>
                  <a:lnTo>
                    <a:pt x="40" y="0"/>
                  </a:lnTo>
                  <a:lnTo>
                    <a:pt x="40" y="0"/>
                  </a:lnTo>
                  <a:lnTo>
                    <a:pt x="39" y="0"/>
                  </a:lnTo>
                  <a:lnTo>
                    <a:pt x="36" y="1"/>
                  </a:lnTo>
                  <a:lnTo>
                    <a:pt x="35" y="3"/>
                  </a:lnTo>
                  <a:lnTo>
                    <a:pt x="35" y="5"/>
                  </a:lnTo>
                  <a:lnTo>
                    <a:pt x="35" y="35"/>
                  </a:lnTo>
                  <a:lnTo>
                    <a:pt x="5" y="35"/>
                  </a:lnTo>
                  <a:lnTo>
                    <a:pt x="5" y="35"/>
                  </a:lnTo>
                  <a:lnTo>
                    <a:pt x="4" y="35"/>
                  </a:lnTo>
                  <a:lnTo>
                    <a:pt x="1" y="37"/>
                  </a:lnTo>
                  <a:lnTo>
                    <a:pt x="1" y="38"/>
                  </a:lnTo>
                  <a:lnTo>
                    <a:pt x="0" y="40"/>
                  </a:lnTo>
                  <a:lnTo>
                    <a:pt x="0" y="50"/>
                  </a:lnTo>
                  <a:lnTo>
                    <a:pt x="0" y="50"/>
                  </a:lnTo>
                  <a:lnTo>
                    <a:pt x="1" y="51"/>
                  </a:lnTo>
                  <a:lnTo>
                    <a:pt x="1" y="54"/>
                  </a:lnTo>
                  <a:lnTo>
                    <a:pt x="4" y="54"/>
                  </a:lnTo>
                  <a:lnTo>
                    <a:pt x="5" y="55"/>
                  </a:lnTo>
                  <a:lnTo>
                    <a:pt x="35" y="55"/>
                  </a:lnTo>
                  <a:lnTo>
                    <a:pt x="35" y="85"/>
                  </a:lnTo>
                  <a:lnTo>
                    <a:pt x="35" y="85"/>
                  </a:lnTo>
                  <a:lnTo>
                    <a:pt x="35" y="86"/>
                  </a:lnTo>
                  <a:lnTo>
                    <a:pt x="36" y="89"/>
                  </a:lnTo>
                  <a:lnTo>
                    <a:pt x="39" y="89"/>
                  </a:lnTo>
                  <a:lnTo>
                    <a:pt x="40" y="90"/>
                  </a:lnTo>
                  <a:lnTo>
                    <a:pt x="50" y="90"/>
                  </a:lnTo>
                  <a:lnTo>
                    <a:pt x="50" y="90"/>
                  </a:lnTo>
                  <a:lnTo>
                    <a:pt x="52" y="89"/>
                  </a:lnTo>
                  <a:lnTo>
                    <a:pt x="53" y="89"/>
                  </a:lnTo>
                  <a:lnTo>
                    <a:pt x="55" y="86"/>
                  </a:lnTo>
                  <a:lnTo>
                    <a:pt x="55" y="85"/>
                  </a:lnTo>
                  <a:lnTo>
                    <a:pt x="55" y="55"/>
                  </a:lnTo>
                  <a:lnTo>
                    <a:pt x="85" y="55"/>
                  </a:lnTo>
                  <a:lnTo>
                    <a:pt x="85" y="55"/>
                  </a:lnTo>
                  <a:lnTo>
                    <a:pt x="87" y="54"/>
                  </a:lnTo>
                  <a:lnTo>
                    <a:pt x="89" y="54"/>
                  </a:lnTo>
                  <a:lnTo>
                    <a:pt x="90" y="51"/>
                  </a:lnTo>
                  <a:lnTo>
                    <a:pt x="90" y="50"/>
                  </a:lnTo>
                  <a:lnTo>
                    <a:pt x="90" y="40"/>
                  </a:lnTo>
                  <a:lnTo>
                    <a:pt x="90" y="40"/>
                  </a:lnTo>
                  <a:lnTo>
                    <a:pt x="90" y="38"/>
                  </a:lnTo>
                  <a:lnTo>
                    <a:pt x="89" y="37"/>
                  </a:lnTo>
                  <a:lnTo>
                    <a:pt x="87" y="35"/>
                  </a:lnTo>
                  <a:lnTo>
                    <a:pt x="85" y="35"/>
                  </a:lnTo>
                  <a:lnTo>
                    <a:pt x="85" y="35"/>
                  </a:lnTo>
                  <a:close/>
                </a:path>
              </a:pathLst>
            </a:custGeom>
            <a:solidFill>
              <a:schemeClr val="tx1">
                <a:lumMod val="85000"/>
                <a:lumOff val="15000"/>
              </a:schemeClr>
            </a:solidFill>
            <a:ln>
              <a:noFill/>
            </a:ln>
            <a:extLst/>
          </p:spPr>
          <p:txBody>
            <a:bodyPr/>
            <a:lstStyle/>
            <a:p>
              <a:pPr eaLnBrk="1" hangingPunct="1">
                <a:defRPr/>
              </a:pPr>
              <a:endParaRPr lang="en-US" altLang="zh-CN"/>
            </a:p>
          </p:txBody>
        </p:sp>
      </p:grpSp>
      <p:grpSp>
        <p:nvGrpSpPr>
          <p:cNvPr id="4" name="Group 3"/>
          <p:cNvGrpSpPr/>
          <p:nvPr/>
        </p:nvGrpSpPr>
        <p:grpSpPr>
          <a:xfrm>
            <a:off x="4509559" y="3357819"/>
            <a:ext cx="289390" cy="378723"/>
            <a:chOff x="1185755" y="1227684"/>
            <a:chExt cx="350162" cy="458255"/>
          </a:xfrm>
          <a:solidFill>
            <a:schemeClr val="tx1">
              <a:lumMod val="85000"/>
              <a:lumOff val="15000"/>
            </a:schemeClr>
          </a:solidFill>
        </p:grpSpPr>
        <p:sp>
          <p:nvSpPr>
            <p:cNvPr id="61" name="Freeform 10951"/>
            <p:cNvSpPr>
              <a:spLocks/>
            </p:cNvSpPr>
            <p:nvPr/>
          </p:nvSpPr>
          <p:spPr bwMode="auto">
            <a:xfrm>
              <a:off x="1185755" y="1227684"/>
              <a:ext cx="350162" cy="415627"/>
            </a:xfrm>
            <a:custGeom>
              <a:avLst/>
              <a:gdLst>
                <a:gd name="T0" fmla="*/ 917 w 918"/>
                <a:gd name="T1" fmla="*/ 897 h 1091"/>
                <a:gd name="T2" fmla="*/ 887 w 918"/>
                <a:gd name="T3" fmla="*/ 794 h 1091"/>
                <a:gd name="T4" fmla="*/ 821 w 918"/>
                <a:gd name="T5" fmla="*/ 730 h 1091"/>
                <a:gd name="T6" fmla="*/ 727 w 918"/>
                <a:gd name="T7" fmla="*/ 696 h 1091"/>
                <a:gd name="T8" fmla="*/ 624 w 918"/>
                <a:gd name="T9" fmla="*/ 671 h 1091"/>
                <a:gd name="T10" fmla="*/ 572 w 918"/>
                <a:gd name="T11" fmla="*/ 629 h 1091"/>
                <a:gd name="T12" fmla="*/ 572 w 918"/>
                <a:gd name="T13" fmla="*/ 536 h 1091"/>
                <a:gd name="T14" fmla="*/ 616 w 918"/>
                <a:gd name="T15" fmla="*/ 484 h 1091"/>
                <a:gd name="T16" fmla="*/ 663 w 918"/>
                <a:gd name="T17" fmla="*/ 421 h 1091"/>
                <a:gd name="T18" fmla="*/ 695 w 918"/>
                <a:gd name="T19" fmla="*/ 377 h 1091"/>
                <a:gd name="T20" fmla="*/ 689 w 918"/>
                <a:gd name="T21" fmla="*/ 301 h 1091"/>
                <a:gd name="T22" fmla="*/ 667 w 918"/>
                <a:gd name="T23" fmla="*/ 291 h 1091"/>
                <a:gd name="T24" fmla="*/ 662 w 918"/>
                <a:gd name="T25" fmla="*/ 222 h 1091"/>
                <a:gd name="T26" fmla="*/ 662 w 918"/>
                <a:gd name="T27" fmla="*/ 113 h 1091"/>
                <a:gd name="T28" fmla="*/ 635 w 918"/>
                <a:gd name="T29" fmla="*/ 61 h 1091"/>
                <a:gd name="T30" fmla="*/ 608 w 918"/>
                <a:gd name="T31" fmla="*/ 54 h 1091"/>
                <a:gd name="T32" fmla="*/ 569 w 918"/>
                <a:gd name="T33" fmla="*/ 56 h 1091"/>
                <a:gd name="T34" fmla="*/ 542 w 918"/>
                <a:gd name="T35" fmla="*/ 40 h 1091"/>
                <a:gd name="T36" fmla="*/ 508 w 918"/>
                <a:gd name="T37" fmla="*/ 2 h 1091"/>
                <a:gd name="T38" fmla="*/ 470 w 918"/>
                <a:gd name="T39" fmla="*/ 0 h 1091"/>
                <a:gd name="T40" fmla="*/ 362 w 918"/>
                <a:gd name="T41" fmla="*/ 30 h 1091"/>
                <a:gd name="T42" fmla="*/ 320 w 918"/>
                <a:gd name="T43" fmla="*/ 39 h 1091"/>
                <a:gd name="T44" fmla="*/ 281 w 918"/>
                <a:gd name="T45" fmla="*/ 64 h 1091"/>
                <a:gd name="T46" fmla="*/ 261 w 918"/>
                <a:gd name="T47" fmla="*/ 96 h 1091"/>
                <a:gd name="T48" fmla="*/ 248 w 918"/>
                <a:gd name="T49" fmla="*/ 197 h 1091"/>
                <a:gd name="T50" fmla="*/ 234 w 918"/>
                <a:gd name="T51" fmla="*/ 290 h 1091"/>
                <a:gd name="T52" fmla="*/ 217 w 918"/>
                <a:gd name="T53" fmla="*/ 333 h 1091"/>
                <a:gd name="T54" fmla="*/ 219 w 918"/>
                <a:gd name="T55" fmla="*/ 376 h 1091"/>
                <a:gd name="T56" fmla="*/ 236 w 918"/>
                <a:gd name="T57" fmla="*/ 408 h 1091"/>
                <a:gd name="T58" fmla="*/ 270 w 918"/>
                <a:gd name="T59" fmla="*/ 440 h 1091"/>
                <a:gd name="T60" fmla="*/ 320 w 918"/>
                <a:gd name="T61" fmla="*/ 514 h 1091"/>
                <a:gd name="T62" fmla="*/ 343 w 918"/>
                <a:gd name="T63" fmla="*/ 535 h 1091"/>
                <a:gd name="T64" fmla="*/ 339 w 918"/>
                <a:gd name="T65" fmla="*/ 638 h 1091"/>
                <a:gd name="T66" fmla="*/ 273 w 918"/>
                <a:gd name="T67" fmla="*/ 680 h 1091"/>
                <a:gd name="T68" fmla="*/ 142 w 918"/>
                <a:gd name="T69" fmla="*/ 714 h 1091"/>
                <a:gd name="T70" fmla="*/ 47 w 918"/>
                <a:gd name="T71" fmla="*/ 760 h 1091"/>
                <a:gd name="T72" fmla="*/ 22 w 918"/>
                <a:gd name="T73" fmla="*/ 794 h 1091"/>
                <a:gd name="T74" fmla="*/ 5 w 918"/>
                <a:gd name="T75" fmla="*/ 881 h 1091"/>
                <a:gd name="T76" fmla="*/ 0 w 918"/>
                <a:gd name="T77" fmla="*/ 919 h 1091"/>
                <a:gd name="T78" fmla="*/ 2 w 918"/>
                <a:gd name="T79" fmla="*/ 944 h 1091"/>
                <a:gd name="T80" fmla="*/ 42 w 918"/>
                <a:gd name="T81" fmla="*/ 996 h 1091"/>
                <a:gd name="T82" fmla="*/ 124 w 918"/>
                <a:gd name="T83" fmla="*/ 1041 h 1091"/>
                <a:gd name="T84" fmla="*/ 241 w 918"/>
                <a:gd name="T85" fmla="*/ 1073 h 1091"/>
                <a:gd name="T86" fmla="*/ 346 w 918"/>
                <a:gd name="T87" fmla="*/ 1086 h 1091"/>
                <a:gd name="T88" fmla="*/ 507 w 918"/>
                <a:gd name="T89" fmla="*/ 1090 h 1091"/>
                <a:gd name="T90" fmla="*/ 505 w 918"/>
                <a:gd name="T91" fmla="*/ 1013 h 1091"/>
                <a:gd name="T92" fmla="*/ 540 w 918"/>
                <a:gd name="T93" fmla="*/ 939 h 1091"/>
                <a:gd name="T94" fmla="*/ 606 w 918"/>
                <a:gd name="T95" fmla="*/ 889 h 1091"/>
                <a:gd name="T96" fmla="*/ 672 w 918"/>
                <a:gd name="T97" fmla="*/ 876 h 1091"/>
                <a:gd name="T98" fmla="*/ 747 w 918"/>
                <a:gd name="T99" fmla="*/ 893 h 1091"/>
                <a:gd name="T100" fmla="*/ 804 w 918"/>
                <a:gd name="T101" fmla="*/ 937 h 1091"/>
                <a:gd name="T102" fmla="*/ 838 w 918"/>
                <a:gd name="T103" fmla="*/ 1003 h 1091"/>
                <a:gd name="T104" fmla="*/ 892 w 918"/>
                <a:gd name="T105" fmla="*/ 980 h 1091"/>
                <a:gd name="T106" fmla="*/ 915 w 918"/>
                <a:gd name="T107" fmla="*/ 944 h 1091"/>
                <a:gd name="T108" fmla="*/ 918 w 918"/>
                <a:gd name="T109" fmla="*/ 927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8" h="1091">
                  <a:moveTo>
                    <a:pt x="918" y="926"/>
                  </a:moveTo>
                  <a:lnTo>
                    <a:pt x="918" y="926"/>
                  </a:lnTo>
                  <a:lnTo>
                    <a:pt x="918" y="924"/>
                  </a:lnTo>
                  <a:lnTo>
                    <a:pt x="918" y="924"/>
                  </a:lnTo>
                  <a:lnTo>
                    <a:pt x="917" y="897"/>
                  </a:lnTo>
                  <a:lnTo>
                    <a:pt x="914" y="873"/>
                  </a:lnTo>
                  <a:lnTo>
                    <a:pt x="910" y="850"/>
                  </a:lnTo>
                  <a:lnTo>
                    <a:pt x="904" y="829"/>
                  </a:lnTo>
                  <a:lnTo>
                    <a:pt x="896" y="811"/>
                  </a:lnTo>
                  <a:lnTo>
                    <a:pt x="887" y="794"/>
                  </a:lnTo>
                  <a:lnTo>
                    <a:pt x="876" y="778"/>
                  </a:lnTo>
                  <a:lnTo>
                    <a:pt x="864" y="764"/>
                  </a:lnTo>
                  <a:lnTo>
                    <a:pt x="851" y="751"/>
                  </a:lnTo>
                  <a:lnTo>
                    <a:pt x="837" y="739"/>
                  </a:lnTo>
                  <a:lnTo>
                    <a:pt x="821" y="730"/>
                  </a:lnTo>
                  <a:lnTo>
                    <a:pt x="804" y="721"/>
                  </a:lnTo>
                  <a:lnTo>
                    <a:pt x="786" y="713"/>
                  </a:lnTo>
                  <a:lnTo>
                    <a:pt x="768" y="706"/>
                  </a:lnTo>
                  <a:lnTo>
                    <a:pt x="748" y="701"/>
                  </a:lnTo>
                  <a:lnTo>
                    <a:pt x="727" y="696"/>
                  </a:lnTo>
                  <a:lnTo>
                    <a:pt x="727" y="696"/>
                  </a:lnTo>
                  <a:lnTo>
                    <a:pt x="691" y="688"/>
                  </a:lnTo>
                  <a:lnTo>
                    <a:pt x="655" y="681"/>
                  </a:lnTo>
                  <a:lnTo>
                    <a:pt x="640" y="676"/>
                  </a:lnTo>
                  <a:lnTo>
                    <a:pt x="624" y="671"/>
                  </a:lnTo>
                  <a:lnTo>
                    <a:pt x="611" y="666"/>
                  </a:lnTo>
                  <a:lnTo>
                    <a:pt x="598" y="659"/>
                  </a:lnTo>
                  <a:lnTo>
                    <a:pt x="587" y="650"/>
                  </a:lnTo>
                  <a:lnTo>
                    <a:pt x="578" y="641"/>
                  </a:lnTo>
                  <a:lnTo>
                    <a:pt x="572" y="629"/>
                  </a:lnTo>
                  <a:lnTo>
                    <a:pt x="567" y="615"/>
                  </a:lnTo>
                  <a:lnTo>
                    <a:pt x="564" y="599"/>
                  </a:lnTo>
                  <a:lnTo>
                    <a:pt x="564" y="581"/>
                  </a:lnTo>
                  <a:lnTo>
                    <a:pt x="567" y="560"/>
                  </a:lnTo>
                  <a:lnTo>
                    <a:pt x="572" y="536"/>
                  </a:lnTo>
                  <a:lnTo>
                    <a:pt x="572" y="536"/>
                  </a:lnTo>
                  <a:lnTo>
                    <a:pt x="581" y="529"/>
                  </a:lnTo>
                  <a:lnTo>
                    <a:pt x="589" y="521"/>
                  </a:lnTo>
                  <a:lnTo>
                    <a:pt x="603" y="504"/>
                  </a:lnTo>
                  <a:lnTo>
                    <a:pt x="616" y="484"/>
                  </a:lnTo>
                  <a:lnTo>
                    <a:pt x="628" y="466"/>
                  </a:lnTo>
                  <a:lnTo>
                    <a:pt x="641" y="446"/>
                  </a:lnTo>
                  <a:lnTo>
                    <a:pt x="648" y="437"/>
                  </a:lnTo>
                  <a:lnTo>
                    <a:pt x="654" y="429"/>
                  </a:lnTo>
                  <a:lnTo>
                    <a:pt x="663" y="421"/>
                  </a:lnTo>
                  <a:lnTo>
                    <a:pt x="671" y="414"/>
                  </a:lnTo>
                  <a:lnTo>
                    <a:pt x="682" y="408"/>
                  </a:lnTo>
                  <a:lnTo>
                    <a:pt x="692" y="403"/>
                  </a:lnTo>
                  <a:lnTo>
                    <a:pt x="692" y="403"/>
                  </a:lnTo>
                  <a:lnTo>
                    <a:pt x="695" y="377"/>
                  </a:lnTo>
                  <a:lnTo>
                    <a:pt x="695" y="355"/>
                  </a:lnTo>
                  <a:lnTo>
                    <a:pt x="693" y="331"/>
                  </a:lnTo>
                  <a:lnTo>
                    <a:pt x="692" y="305"/>
                  </a:lnTo>
                  <a:lnTo>
                    <a:pt x="692" y="305"/>
                  </a:lnTo>
                  <a:lnTo>
                    <a:pt x="689" y="301"/>
                  </a:lnTo>
                  <a:lnTo>
                    <a:pt x="685" y="297"/>
                  </a:lnTo>
                  <a:lnTo>
                    <a:pt x="682" y="296"/>
                  </a:lnTo>
                  <a:lnTo>
                    <a:pt x="676" y="295"/>
                  </a:lnTo>
                  <a:lnTo>
                    <a:pt x="671" y="292"/>
                  </a:lnTo>
                  <a:lnTo>
                    <a:pt x="667" y="291"/>
                  </a:lnTo>
                  <a:lnTo>
                    <a:pt x="663" y="288"/>
                  </a:lnTo>
                  <a:lnTo>
                    <a:pt x="661" y="283"/>
                  </a:lnTo>
                  <a:lnTo>
                    <a:pt x="661" y="283"/>
                  </a:lnTo>
                  <a:lnTo>
                    <a:pt x="661" y="253"/>
                  </a:lnTo>
                  <a:lnTo>
                    <a:pt x="662" y="222"/>
                  </a:lnTo>
                  <a:lnTo>
                    <a:pt x="665" y="189"/>
                  </a:lnTo>
                  <a:lnTo>
                    <a:pt x="666" y="158"/>
                  </a:lnTo>
                  <a:lnTo>
                    <a:pt x="666" y="142"/>
                  </a:lnTo>
                  <a:lnTo>
                    <a:pt x="665" y="128"/>
                  </a:lnTo>
                  <a:lnTo>
                    <a:pt x="662" y="113"/>
                  </a:lnTo>
                  <a:lnTo>
                    <a:pt x="659" y="100"/>
                  </a:lnTo>
                  <a:lnTo>
                    <a:pt x="655" y="88"/>
                  </a:lnTo>
                  <a:lnTo>
                    <a:pt x="650" y="78"/>
                  </a:lnTo>
                  <a:lnTo>
                    <a:pt x="642" y="69"/>
                  </a:lnTo>
                  <a:lnTo>
                    <a:pt x="635" y="61"/>
                  </a:lnTo>
                  <a:lnTo>
                    <a:pt x="635" y="61"/>
                  </a:lnTo>
                  <a:lnTo>
                    <a:pt x="628" y="58"/>
                  </a:lnTo>
                  <a:lnTo>
                    <a:pt x="621" y="56"/>
                  </a:lnTo>
                  <a:lnTo>
                    <a:pt x="615" y="54"/>
                  </a:lnTo>
                  <a:lnTo>
                    <a:pt x="608" y="54"/>
                  </a:lnTo>
                  <a:lnTo>
                    <a:pt x="608" y="54"/>
                  </a:lnTo>
                  <a:lnTo>
                    <a:pt x="594" y="54"/>
                  </a:lnTo>
                  <a:lnTo>
                    <a:pt x="580" y="56"/>
                  </a:lnTo>
                  <a:lnTo>
                    <a:pt x="580" y="56"/>
                  </a:lnTo>
                  <a:lnTo>
                    <a:pt x="569" y="56"/>
                  </a:lnTo>
                  <a:lnTo>
                    <a:pt x="559" y="52"/>
                  </a:lnTo>
                  <a:lnTo>
                    <a:pt x="559" y="52"/>
                  </a:lnTo>
                  <a:lnTo>
                    <a:pt x="554" y="51"/>
                  </a:lnTo>
                  <a:lnTo>
                    <a:pt x="550" y="47"/>
                  </a:lnTo>
                  <a:lnTo>
                    <a:pt x="542" y="40"/>
                  </a:lnTo>
                  <a:lnTo>
                    <a:pt x="535" y="32"/>
                  </a:lnTo>
                  <a:lnTo>
                    <a:pt x="529" y="23"/>
                  </a:lnTo>
                  <a:lnTo>
                    <a:pt x="522" y="15"/>
                  </a:lnTo>
                  <a:lnTo>
                    <a:pt x="516" y="7"/>
                  </a:lnTo>
                  <a:lnTo>
                    <a:pt x="508" y="2"/>
                  </a:lnTo>
                  <a:lnTo>
                    <a:pt x="503" y="1"/>
                  </a:lnTo>
                  <a:lnTo>
                    <a:pt x="496" y="0"/>
                  </a:lnTo>
                  <a:lnTo>
                    <a:pt x="496" y="0"/>
                  </a:lnTo>
                  <a:lnTo>
                    <a:pt x="470" y="0"/>
                  </a:lnTo>
                  <a:lnTo>
                    <a:pt x="470" y="0"/>
                  </a:lnTo>
                  <a:lnTo>
                    <a:pt x="453" y="9"/>
                  </a:lnTo>
                  <a:lnTo>
                    <a:pt x="435" y="17"/>
                  </a:lnTo>
                  <a:lnTo>
                    <a:pt x="418" y="21"/>
                  </a:lnTo>
                  <a:lnTo>
                    <a:pt x="398" y="24"/>
                  </a:lnTo>
                  <a:lnTo>
                    <a:pt x="362" y="30"/>
                  </a:lnTo>
                  <a:lnTo>
                    <a:pt x="345" y="34"/>
                  </a:lnTo>
                  <a:lnTo>
                    <a:pt x="326" y="37"/>
                  </a:lnTo>
                  <a:lnTo>
                    <a:pt x="326" y="37"/>
                  </a:lnTo>
                  <a:lnTo>
                    <a:pt x="320" y="39"/>
                  </a:lnTo>
                  <a:lnTo>
                    <a:pt x="320" y="39"/>
                  </a:lnTo>
                  <a:lnTo>
                    <a:pt x="309" y="43"/>
                  </a:lnTo>
                  <a:lnTo>
                    <a:pt x="301" y="47"/>
                  </a:lnTo>
                  <a:lnTo>
                    <a:pt x="294" y="52"/>
                  </a:lnTo>
                  <a:lnTo>
                    <a:pt x="287" y="57"/>
                  </a:lnTo>
                  <a:lnTo>
                    <a:pt x="281" y="64"/>
                  </a:lnTo>
                  <a:lnTo>
                    <a:pt x="274" y="70"/>
                  </a:lnTo>
                  <a:lnTo>
                    <a:pt x="270" y="77"/>
                  </a:lnTo>
                  <a:lnTo>
                    <a:pt x="265" y="84"/>
                  </a:lnTo>
                  <a:lnTo>
                    <a:pt x="265" y="84"/>
                  </a:lnTo>
                  <a:lnTo>
                    <a:pt x="261" y="96"/>
                  </a:lnTo>
                  <a:lnTo>
                    <a:pt x="257" y="108"/>
                  </a:lnTo>
                  <a:lnTo>
                    <a:pt x="253" y="121"/>
                  </a:lnTo>
                  <a:lnTo>
                    <a:pt x="251" y="135"/>
                  </a:lnTo>
                  <a:lnTo>
                    <a:pt x="248" y="164"/>
                  </a:lnTo>
                  <a:lnTo>
                    <a:pt x="248" y="197"/>
                  </a:lnTo>
                  <a:lnTo>
                    <a:pt x="248" y="197"/>
                  </a:lnTo>
                  <a:lnTo>
                    <a:pt x="248" y="279"/>
                  </a:lnTo>
                  <a:lnTo>
                    <a:pt x="248" y="279"/>
                  </a:lnTo>
                  <a:lnTo>
                    <a:pt x="240" y="284"/>
                  </a:lnTo>
                  <a:lnTo>
                    <a:pt x="234" y="290"/>
                  </a:lnTo>
                  <a:lnTo>
                    <a:pt x="228" y="297"/>
                  </a:lnTo>
                  <a:lnTo>
                    <a:pt x="223" y="305"/>
                  </a:lnTo>
                  <a:lnTo>
                    <a:pt x="221" y="314"/>
                  </a:lnTo>
                  <a:lnTo>
                    <a:pt x="218" y="324"/>
                  </a:lnTo>
                  <a:lnTo>
                    <a:pt x="217" y="333"/>
                  </a:lnTo>
                  <a:lnTo>
                    <a:pt x="215" y="342"/>
                  </a:lnTo>
                  <a:lnTo>
                    <a:pt x="215" y="342"/>
                  </a:lnTo>
                  <a:lnTo>
                    <a:pt x="215" y="354"/>
                  </a:lnTo>
                  <a:lnTo>
                    <a:pt x="217" y="365"/>
                  </a:lnTo>
                  <a:lnTo>
                    <a:pt x="219" y="376"/>
                  </a:lnTo>
                  <a:lnTo>
                    <a:pt x="222" y="386"/>
                  </a:lnTo>
                  <a:lnTo>
                    <a:pt x="222" y="386"/>
                  </a:lnTo>
                  <a:lnTo>
                    <a:pt x="226" y="395"/>
                  </a:lnTo>
                  <a:lnTo>
                    <a:pt x="230" y="402"/>
                  </a:lnTo>
                  <a:lnTo>
                    <a:pt x="236" y="408"/>
                  </a:lnTo>
                  <a:lnTo>
                    <a:pt x="241" y="414"/>
                  </a:lnTo>
                  <a:lnTo>
                    <a:pt x="256" y="425"/>
                  </a:lnTo>
                  <a:lnTo>
                    <a:pt x="264" y="432"/>
                  </a:lnTo>
                  <a:lnTo>
                    <a:pt x="270" y="440"/>
                  </a:lnTo>
                  <a:lnTo>
                    <a:pt x="270" y="440"/>
                  </a:lnTo>
                  <a:lnTo>
                    <a:pt x="278" y="450"/>
                  </a:lnTo>
                  <a:lnTo>
                    <a:pt x="286" y="461"/>
                  </a:lnTo>
                  <a:lnTo>
                    <a:pt x="299" y="484"/>
                  </a:lnTo>
                  <a:lnTo>
                    <a:pt x="313" y="505"/>
                  </a:lnTo>
                  <a:lnTo>
                    <a:pt x="320" y="514"/>
                  </a:lnTo>
                  <a:lnTo>
                    <a:pt x="326" y="523"/>
                  </a:lnTo>
                  <a:lnTo>
                    <a:pt x="326" y="523"/>
                  </a:lnTo>
                  <a:lnTo>
                    <a:pt x="332" y="529"/>
                  </a:lnTo>
                  <a:lnTo>
                    <a:pt x="338" y="532"/>
                  </a:lnTo>
                  <a:lnTo>
                    <a:pt x="343" y="535"/>
                  </a:lnTo>
                  <a:lnTo>
                    <a:pt x="350" y="538"/>
                  </a:lnTo>
                  <a:lnTo>
                    <a:pt x="350" y="538"/>
                  </a:lnTo>
                  <a:lnTo>
                    <a:pt x="350" y="625"/>
                  </a:lnTo>
                  <a:lnTo>
                    <a:pt x="350" y="625"/>
                  </a:lnTo>
                  <a:lnTo>
                    <a:pt x="339" y="638"/>
                  </a:lnTo>
                  <a:lnTo>
                    <a:pt x="326" y="650"/>
                  </a:lnTo>
                  <a:lnTo>
                    <a:pt x="326" y="650"/>
                  </a:lnTo>
                  <a:lnTo>
                    <a:pt x="311" y="662"/>
                  </a:lnTo>
                  <a:lnTo>
                    <a:pt x="292" y="672"/>
                  </a:lnTo>
                  <a:lnTo>
                    <a:pt x="273" y="680"/>
                  </a:lnTo>
                  <a:lnTo>
                    <a:pt x="252" y="688"/>
                  </a:lnTo>
                  <a:lnTo>
                    <a:pt x="230" y="693"/>
                  </a:lnTo>
                  <a:lnTo>
                    <a:pt x="209" y="698"/>
                  </a:lnTo>
                  <a:lnTo>
                    <a:pt x="163" y="709"/>
                  </a:lnTo>
                  <a:lnTo>
                    <a:pt x="142" y="714"/>
                  </a:lnTo>
                  <a:lnTo>
                    <a:pt x="120" y="721"/>
                  </a:lnTo>
                  <a:lnTo>
                    <a:pt x="100" y="728"/>
                  </a:lnTo>
                  <a:lnTo>
                    <a:pt x="81" y="738"/>
                  </a:lnTo>
                  <a:lnTo>
                    <a:pt x="63" y="748"/>
                  </a:lnTo>
                  <a:lnTo>
                    <a:pt x="47" y="760"/>
                  </a:lnTo>
                  <a:lnTo>
                    <a:pt x="40" y="768"/>
                  </a:lnTo>
                  <a:lnTo>
                    <a:pt x="34" y="775"/>
                  </a:lnTo>
                  <a:lnTo>
                    <a:pt x="27" y="785"/>
                  </a:lnTo>
                  <a:lnTo>
                    <a:pt x="22" y="794"/>
                  </a:lnTo>
                  <a:lnTo>
                    <a:pt x="22" y="794"/>
                  </a:lnTo>
                  <a:lnTo>
                    <a:pt x="17" y="805"/>
                  </a:lnTo>
                  <a:lnTo>
                    <a:pt x="13" y="818"/>
                  </a:lnTo>
                  <a:lnTo>
                    <a:pt x="10" y="833"/>
                  </a:lnTo>
                  <a:lnTo>
                    <a:pt x="9" y="849"/>
                  </a:lnTo>
                  <a:lnTo>
                    <a:pt x="5" y="881"/>
                  </a:lnTo>
                  <a:lnTo>
                    <a:pt x="2" y="899"/>
                  </a:lnTo>
                  <a:lnTo>
                    <a:pt x="0" y="918"/>
                  </a:lnTo>
                  <a:lnTo>
                    <a:pt x="0" y="918"/>
                  </a:lnTo>
                  <a:lnTo>
                    <a:pt x="0" y="919"/>
                  </a:lnTo>
                  <a:lnTo>
                    <a:pt x="0" y="919"/>
                  </a:lnTo>
                  <a:lnTo>
                    <a:pt x="0" y="931"/>
                  </a:lnTo>
                  <a:lnTo>
                    <a:pt x="0" y="932"/>
                  </a:lnTo>
                  <a:lnTo>
                    <a:pt x="0" y="932"/>
                  </a:lnTo>
                  <a:lnTo>
                    <a:pt x="0" y="932"/>
                  </a:lnTo>
                  <a:lnTo>
                    <a:pt x="2" y="944"/>
                  </a:lnTo>
                  <a:lnTo>
                    <a:pt x="6" y="954"/>
                  </a:lnTo>
                  <a:lnTo>
                    <a:pt x="13" y="965"/>
                  </a:lnTo>
                  <a:lnTo>
                    <a:pt x="21" y="977"/>
                  </a:lnTo>
                  <a:lnTo>
                    <a:pt x="30" y="986"/>
                  </a:lnTo>
                  <a:lnTo>
                    <a:pt x="42" y="996"/>
                  </a:lnTo>
                  <a:lnTo>
                    <a:pt x="55" y="1005"/>
                  </a:lnTo>
                  <a:lnTo>
                    <a:pt x="70" y="1016"/>
                  </a:lnTo>
                  <a:lnTo>
                    <a:pt x="86" y="1024"/>
                  </a:lnTo>
                  <a:lnTo>
                    <a:pt x="104" y="1033"/>
                  </a:lnTo>
                  <a:lnTo>
                    <a:pt x="124" y="1041"/>
                  </a:lnTo>
                  <a:lnTo>
                    <a:pt x="145" y="1048"/>
                  </a:lnTo>
                  <a:lnTo>
                    <a:pt x="167" y="1055"/>
                  </a:lnTo>
                  <a:lnTo>
                    <a:pt x="190" y="1061"/>
                  </a:lnTo>
                  <a:lnTo>
                    <a:pt x="215" y="1068"/>
                  </a:lnTo>
                  <a:lnTo>
                    <a:pt x="241" y="1073"/>
                  </a:lnTo>
                  <a:lnTo>
                    <a:pt x="241" y="1073"/>
                  </a:lnTo>
                  <a:lnTo>
                    <a:pt x="243" y="1072"/>
                  </a:lnTo>
                  <a:lnTo>
                    <a:pt x="243" y="1072"/>
                  </a:lnTo>
                  <a:lnTo>
                    <a:pt x="294" y="1080"/>
                  </a:lnTo>
                  <a:lnTo>
                    <a:pt x="346" y="1086"/>
                  </a:lnTo>
                  <a:lnTo>
                    <a:pt x="402" y="1090"/>
                  </a:lnTo>
                  <a:lnTo>
                    <a:pt x="460" y="1091"/>
                  </a:lnTo>
                  <a:lnTo>
                    <a:pt x="460" y="1091"/>
                  </a:lnTo>
                  <a:lnTo>
                    <a:pt x="507" y="1090"/>
                  </a:lnTo>
                  <a:lnTo>
                    <a:pt x="507" y="1090"/>
                  </a:lnTo>
                  <a:lnTo>
                    <a:pt x="503" y="1069"/>
                  </a:lnTo>
                  <a:lnTo>
                    <a:pt x="501" y="1047"/>
                  </a:lnTo>
                  <a:lnTo>
                    <a:pt x="501" y="1047"/>
                  </a:lnTo>
                  <a:lnTo>
                    <a:pt x="503" y="1030"/>
                  </a:lnTo>
                  <a:lnTo>
                    <a:pt x="505" y="1013"/>
                  </a:lnTo>
                  <a:lnTo>
                    <a:pt x="509" y="996"/>
                  </a:lnTo>
                  <a:lnTo>
                    <a:pt x="514" y="980"/>
                  </a:lnTo>
                  <a:lnTo>
                    <a:pt x="522" y="966"/>
                  </a:lnTo>
                  <a:lnTo>
                    <a:pt x="530" y="952"/>
                  </a:lnTo>
                  <a:lnTo>
                    <a:pt x="540" y="939"/>
                  </a:lnTo>
                  <a:lnTo>
                    <a:pt x="552" y="926"/>
                  </a:lnTo>
                  <a:lnTo>
                    <a:pt x="564" y="915"/>
                  </a:lnTo>
                  <a:lnTo>
                    <a:pt x="577" y="905"/>
                  </a:lnTo>
                  <a:lnTo>
                    <a:pt x="591" y="897"/>
                  </a:lnTo>
                  <a:lnTo>
                    <a:pt x="606" y="889"/>
                  </a:lnTo>
                  <a:lnTo>
                    <a:pt x="621" y="884"/>
                  </a:lnTo>
                  <a:lnTo>
                    <a:pt x="638" y="880"/>
                  </a:lnTo>
                  <a:lnTo>
                    <a:pt x="655" y="877"/>
                  </a:lnTo>
                  <a:lnTo>
                    <a:pt x="672" y="876"/>
                  </a:lnTo>
                  <a:lnTo>
                    <a:pt x="672" y="876"/>
                  </a:lnTo>
                  <a:lnTo>
                    <a:pt x="688" y="876"/>
                  </a:lnTo>
                  <a:lnTo>
                    <a:pt x="704" y="879"/>
                  </a:lnTo>
                  <a:lnTo>
                    <a:pt x="718" y="882"/>
                  </a:lnTo>
                  <a:lnTo>
                    <a:pt x="732" y="886"/>
                  </a:lnTo>
                  <a:lnTo>
                    <a:pt x="747" y="893"/>
                  </a:lnTo>
                  <a:lnTo>
                    <a:pt x="760" y="899"/>
                  </a:lnTo>
                  <a:lnTo>
                    <a:pt x="772" y="907"/>
                  </a:lnTo>
                  <a:lnTo>
                    <a:pt x="783" y="916"/>
                  </a:lnTo>
                  <a:lnTo>
                    <a:pt x="794" y="926"/>
                  </a:lnTo>
                  <a:lnTo>
                    <a:pt x="804" y="937"/>
                  </a:lnTo>
                  <a:lnTo>
                    <a:pt x="813" y="949"/>
                  </a:lnTo>
                  <a:lnTo>
                    <a:pt x="821" y="961"/>
                  </a:lnTo>
                  <a:lnTo>
                    <a:pt x="828" y="974"/>
                  </a:lnTo>
                  <a:lnTo>
                    <a:pt x="834" y="988"/>
                  </a:lnTo>
                  <a:lnTo>
                    <a:pt x="838" y="1003"/>
                  </a:lnTo>
                  <a:lnTo>
                    <a:pt x="842" y="1017"/>
                  </a:lnTo>
                  <a:lnTo>
                    <a:pt x="842" y="1017"/>
                  </a:lnTo>
                  <a:lnTo>
                    <a:pt x="864" y="1003"/>
                  </a:lnTo>
                  <a:lnTo>
                    <a:pt x="884" y="988"/>
                  </a:lnTo>
                  <a:lnTo>
                    <a:pt x="892" y="980"/>
                  </a:lnTo>
                  <a:lnTo>
                    <a:pt x="898" y="973"/>
                  </a:lnTo>
                  <a:lnTo>
                    <a:pt x="905" y="965"/>
                  </a:lnTo>
                  <a:lnTo>
                    <a:pt x="910" y="957"/>
                  </a:lnTo>
                  <a:lnTo>
                    <a:pt x="910" y="957"/>
                  </a:lnTo>
                  <a:lnTo>
                    <a:pt x="915" y="944"/>
                  </a:lnTo>
                  <a:lnTo>
                    <a:pt x="917" y="937"/>
                  </a:lnTo>
                  <a:lnTo>
                    <a:pt x="918" y="931"/>
                  </a:lnTo>
                  <a:lnTo>
                    <a:pt x="918" y="931"/>
                  </a:lnTo>
                  <a:lnTo>
                    <a:pt x="918" y="931"/>
                  </a:lnTo>
                  <a:lnTo>
                    <a:pt x="918" y="927"/>
                  </a:lnTo>
                  <a:lnTo>
                    <a:pt x="918" y="92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 name="Freeform 61"/>
            <p:cNvSpPr>
              <a:spLocks/>
            </p:cNvSpPr>
            <p:nvPr/>
          </p:nvSpPr>
          <p:spPr bwMode="auto">
            <a:xfrm>
              <a:off x="1388240" y="1574801"/>
              <a:ext cx="111138" cy="111138"/>
            </a:xfrm>
            <a:custGeom>
              <a:avLst/>
              <a:gdLst>
                <a:gd name="connsiteX0" fmla="*/ 51546 w 111138"/>
                <a:gd name="connsiteY0" fmla="*/ 28927 h 111138"/>
                <a:gd name="connsiteX1" fmla="*/ 50397 w 111138"/>
                <a:gd name="connsiteY1" fmla="*/ 30054 h 111138"/>
                <a:gd name="connsiteX2" fmla="*/ 49248 w 111138"/>
                <a:gd name="connsiteY2" fmla="*/ 30805 h 111138"/>
                <a:gd name="connsiteX3" fmla="*/ 49248 w 111138"/>
                <a:gd name="connsiteY3" fmla="*/ 32308 h 111138"/>
                <a:gd name="connsiteX4" fmla="*/ 49248 w 111138"/>
                <a:gd name="connsiteY4" fmla="*/ 51467 h 111138"/>
                <a:gd name="connsiteX5" fmla="*/ 29329 w 111138"/>
                <a:gd name="connsiteY5" fmla="*/ 51467 h 111138"/>
                <a:gd name="connsiteX6" fmla="*/ 28179 w 111138"/>
                <a:gd name="connsiteY6" fmla="*/ 52219 h 111138"/>
                <a:gd name="connsiteX7" fmla="*/ 27030 w 111138"/>
                <a:gd name="connsiteY7" fmla="*/ 52594 h 111138"/>
                <a:gd name="connsiteX8" fmla="*/ 26264 w 111138"/>
                <a:gd name="connsiteY8" fmla="*/ 53721 h 111138"/>
                <a:gd name="connsiteX9" fmla="*/ 25881 w 111138"/>
                <a:gd name="connsiteY9" fmla="*/ 54848 h 111138"/>
                <a:gd name="connsiteX10" fmla="*/ 25881 w 111138"/>
                <a:gd name="connsiteY10" fmla="*/ 60859 h 111138"/>
                <a:gd name="connsiteX11" fmla="*/ 26264 w 111138"/>
                <a:gd name="connsiteY11" fmla="*/ 62362 h 111138"/>
                <a:gd name="connsiteX12" fmla="*/ 27030 w 111138"/>
                <a:gd name="connsiteY12" fmla="*/ 63489 h 111138"/>
                <a:gd name="connsiteX13" fmla="*/ 28179 w 111138"/>
                <a:gd name="connsiteY13" fmla="*/ 63864 h 111138"/>
                <a:gd name="connsiteX14" fmla="*/ 29329 w 111138"/>
                <a:gd name="connsiteY14" fmla="*/ 64240 h 111138"/>
                <a:gd name="connsiteX15" fmla="*/ 49248 w 111138"/>
                <a:gd name="connsiteY15" fmla="*/ 64240 h 111138"/>
                <a:gd name="connsiteX16" fmla="*/ 49248 w 111138"/>
                <a:gd name="connsiteY16" fmla="*/ 83399 h 111138"/>
                <a:gd name="connsiteX17" fmla="*/ 49248 w 111138"/>
                <a:gd name="connsiteY17" fmla="*/ 84902 h 111138"/>
                <a:gd name="connsiteX18" fmla="*/ 50397 w 111138"/>
                <a:gd name="connsiteY18" fmla="*/ 86029 h 111138"/>
                <a:gd name="connsiteX19" fmla="*/ 51546 w 111138"/>
                <a:gd name="connsiteY19" fmla="*/ 86780 h 111138"/>
                <a:gd name="connsiteX20" fmla="*/ 52696 w 111138"/>
                <a:gd name="connsiteY20" fmla="*/ 86780 h 111138"/>
                <a:gd name="connsiteX21" fmla="*/ 58825 w 111138"/>
                <a:gd name="connsiteY21" fmla="*/ 86780 h 111138"/>
                <a:gd name="connsiteX22" fmla="*/ 59974 w 111138"/>
                <a:gd name="connsiteY22" fmla="*/ 86780 h 111138"/>
                <a:gd name="connsiteX23" fmla="*/ 61506 w 111138"/>
                <a:gd name="connsiteY23" fmla="*/ 86029 h 111138"/>
                <a:gd name="connsiteX24" fmla="*/ 61889 w 111138"/>
                <a:gd name="connsiteY24" fmla="*/ 84902 h 111138"/>
                <a:gd name="connsiteX25" fmla="*/ 62272 w 111138"/>
                <a:gd name="connsiteY25" fmla="*/ 83399 h 111138"/>
                <a:gd name="connsiteX26" fmla="*/ 62272 w 111138"/>
                <a:gd name="connsiteY26" fmla="*/ 64240 h 111138"/>
                <a:gd name="connsiteX27" fmla="*/ 81808 w 111138"/>
                <a:gd name="connsiteY27" fmla="*/ 64240 h 111138"/>
                <a:gd name="connsiteX28" fmla="*/ 83341 w 111138"/>
                <a:gd name="connsiteY28" fmla="*/ 63864 h 111138"/>
                <a:gd name="connsiteX29" fmla="*/ 84490 w 111138"/>
                <a:gd name="connsiteY29" fmla="*/ 63489 h 111138"/>
                <a:gd name="connsiteX30" fmla="*/ 84873 w 111138"/>
                <a:gd name="connsiteY30" fmla="*/ 62362 h 111138"/>
                <a:gd name="connsiteX31" fmla="*/ 85256 w 111138"/>
                <a:gd name="connsiteY31" fmla="*/ 60859 h 111138"/>
                <a:gd name="connsiteX32" fmla="*/ 85256 w 111138"/>
                <a:gd name="connsiteY32" fmla="*/ 54848 h 111138"/>
                <a:gd name="connsiteX33" fmla="*/ 84873 w 111138"/>
                <a:gd name="connsiteY33" fmla="*/ 53721 h 111138"/>
                <a:gd name="connsiteX34" fmla="*/ 84490 w 111138"/>
                <a:gd name="connsiteY34" fmla="*/ 52594 h 111138"/>
                <a:gd name="connsiteX35" fmla="*/ 83341 w 111138"/>
                <a:gd name="connsiteY35" fmla="*/ 52219 h 111138"/>
                <a:gd name="connsiteX36" fmla="*/ 81808 w 111138"/>
                <a:gd name="connsiteY36" fmla="*/ 51467 h 111138"/>
                <a:gd name="connsiteX37" fmla="*/ 62272 w 111138"/>
                <a:gd name="connsiteY37" fmla="*/ 51467 h 111138"/>
                <a:gd name="connsiteX38" fmla="*/ 62272 w 111138"/>
                <a:gd name="connsiteY38" fmla="*/ 32308 h 111138"/>
                <a:gd name="connsiteX39" fmla="*/ 61889 w 111138"/>
                <a:gd name="connsiteY39" fmla="*/ 30805 h 111138"/>
                <a:gd name="connsiteX40" fmla="*/ 61506 w 111138"/>
                <a:gd name="connsiteY40" fmla="*/ 30054 h 111138"/>
                <a:gd name="connsiteX41" fmla="*/ 59974 w 111138"/>
                <a:gd name="connsiteY41" fmla="*/ 28927 h 111138"/>
                <a:gd name="connsiteX42" fmla="*/ 58825 w 111138"/>
                <a:gd name="connsiteY42" fmla="*/ 28927 h 111138"/>
                <a:gd name="connsiteX43" fmla="*/ 52696 w 111138"/>
                <a:gd name="connsiteY43" fmla="*/ 28927 h 111138"/>
                <a:gd name="connsiteX44" fmla="*/ 55188 w 111138"/>
                <a:gd name="connsiteY44" fmla="*/ 0 h 111138"/>
                <a:gd name="connsiteX45" fmla="*/ 60136 w 111138"/>
                <a:gd name="connsiteY45" fmla="*/ 382 h 111138"/>
                <a:gd name="connsiteX46" fmla="*/ 65084 w 111138"/>
                <a:gd name="connsiteY46" fmla="*/ 764 h 111138"/>
                <a:gd name="connsiteX47" fmla="*/ 70032 w 111138"/>
                <a:gd name="connsiteY47" fmla="*/ 1910 h 111138"/>
                <a:gd name="connsiteX48" fmla="*/ 74600 w 111138"/>
                <a:gd name="connsiteY48" fmla="*/ 3437 h 111138"/>
                <a:gd name="connsiteX49" fmla="*/ 79167 w 111138"/>
                <a:gd name="connsiteY49" fmla="*/ 5347 h 111138"/>
                <a:gd name="connsiteX50" fmla="*/ 82973 w 111138"/>
                <a:gd name="connsiteY50" fmla="*/ 8020 h 111138"/>
                <a:gd name="connsiteX51" fmla="*/ 87540 w 111138"/>
                <a:gd name="connsiteY51" fmla="*/ 10312 h 111138"/>
                <a:gd name="connsiteX52" fmla="*/ 90966 w 111138"/>
                <a:gd name="connsiteY52" fmla="*/ 13367 h 111138"/>
                <a:gd name="connsiteX53" fmla="*/ 94391 w 111138"/>
                <a:gd name="connsiteY53" fmla="*/ 16423 h 111138"/>
                <a:gd name="connsiteX54" fmla="*/ 97436 w 111138"/>
                <a:gd name="connsiteY54" fmla="*/ 19860 h 111138"/>
                <a:gd name="connsiteX55" fmla="*/ 100481 w 111138"/>
                <a:gd name="connsiteY55" fmla="*/ 24061 h 111138"/>
                <a:gd name="connsiteX56" fmla="*/ 103145 w 111138"/>
                <a:gd name="connsiteY56" fmla="*/ 27880 h 111138"/>
                <a:gd name="connsiteX57" fmla="*/ 105429 w 111138"/>
                <a:gd name="connsiteY57" fmla="*/ 31699 h 111138"/>
                <a:gd name="connsiteX58" fmla="*/ 107332 w 111138"/>
                <a:gd name="connsiteY58" fmla="*/ 36282 h 111138"/>
                <a:gd name="connsiteX59" fmla="*/ 108854 w 111138"/>
                <a:gd name="connsiteY59" fmla="*/ 40865 h 111138"/>
                <a:gd name="connsiteX60" fmla="*/ 109996 w 111138"/>
                <a:gd name="connsiteY60" fmla="*/ 45830 h 111138"/>
                <a:gd name="connsiteX61" fmla="*/ 110377 w 111138"/>
                <a:gd name="connsiteY61" fmla="*/ 50795 h 111138"/>
                <a:gd name="connsiteX62" fmla="*/ 111138 w 111138"/>
                <a:gd name="connsiteY62" fmla="*/ 55760 h 111138"/>
                <a:gd name="connsiteX63" fmla="*/ 110377 w 111138"/>
                <a:gd name="connsiteY63" fmla="*/ 61107 h 111138"/>
                <a:gd name="connsiteX64" fmla="*/ 109616 w 111138"/>
                <a:gd name="connsiteY64" fmla="*/ 66836 h 111138"/>
                <a:gd name="connsiteX65" fmla="*/ 108474 w 111138"/>
                <a:gd name="connsiteY65" fmla="*/ 72182 h 111138"/>
                <a:gd name="connsiteX66" fmla="*/ 106571 w 111138"/>
                <a:gd name="connsiteY66" fmla="*/ 77147 h 111138"/>
                <a:gd name="connsiteX67" fmla="*/ 103906 w 111138"/>
                <a:gd name="connsiteY67" fmla="*/ 82112 h 111138"/>
                <a:gd name="connsiteX68" fmla="*/ 101623 w 111138"/>
                <a:gd name="connsiteY68" fmla="*/ 86695 h 111138"/>
                <a:gd name="connsiteX69" fmla="*/ 98197 w 111138"/>
                <a:gd name="connsiteY69" fmla="*/ 91278 h 111138"/>
                <a:gd name="connsiteX70" fmla="*/ 94391 w 111138"/>
                <a:gd name="connsiteY70" fmla="*/ 95098 h 111138"/>
                <a:gd name="connsiteX71" fmla="*/ 90585 w 111138"/>
                <a:gd name="connsiteY71" fmla="*/ 98535 h 111138"/>
                <a:gd name="connsiteX72" fmla="*/ 86018 w 111138"/>
                <a:gd name="connsiteY72" fmla="*/ 101590 h 111138"/>
                <a:gd name="connsiteX73" fmla="*/ 81831 w 111138"/>
                <a:gd name="connsiteY73" fmla="*/ 104645 h 111138"/>
                <a:gd name="connsiteX74" fmla="*/ 77264 w 111138"/>
                <a:gd name="connsiteY74" fmla="*/ 107319 h 111138"/>
                <a:gd name="connsiteX75" fmla="*/ 71555 w 111138"/>
                <a:gd name="connsiteY75" fmla="*/ 108847 h 111138"/>
                <a:gd name="connsiteX76" fmla="*/ 66607 w 111138"/>
                <a:gd name="connsiteY76" fmla="*/ 109992 h 111138"/>
                <a:gd name="connsiteX77" fmla="*/ 61278 w 111138"/>
                <a:gd name="connsiteY77" fmla="*/ 111138 h 111138"/>
                <a:gd name="connsiteX78" fmla="*/ 55188 w 111138"/>
                <a:gd name="connsiteY78" fmla="*/ 111138 h 111138"/>
                <a:gd name="connsiteX79" fmla="*/ 51002 w 111138"/>
                <a:gd name="connsiteY79" fmla="*/ 111138 h 111138"/>
                <a:gd name="connsiteX80" fmla="*/ 45673 w 111138"/>
                <a:gd name="connsiteY80" fmla="*/ 110756 h 111138"/>
                <a:gd name="connsiteX81" fmla="*/ 41487 w 111138"/>
                <a:gd name="connsiteY81" fmla="*/ 109610 h 111138"/>
                <a:gd name="connsiteX82" fmla="*/ 36919 w 111138"/>
                <a:gd name="connsiteY82" fmla="*/ 108083 h 111138"/>
                <a:gd name="connsiteX83" fmla="*/ 33113 w 111138"/>
                <a:gd name="connsiteY83" fmla="*/ 106555 h 111138"/>
                <a:gd name="connsiteX84" fmla="*/ 28546 w 111138"/>
                <a:gd name="connsiteY84" fmla="*/ 104645 h 111138"/>
                <a:gd name="connsiteX85" fmla="*/ 25120 w 111138"/>
                <a:gd name="connsiteY85" fmla="*/ 102354 h 111138"/>
                <a:gd name="connsiteX86" fmla="*/ 20934 w 111138"/>
                <a:gd name="connsiteY86" fmla="*/ 99681 h 111138"/>
                <a:gd name="connsiteX87" fmla="*/ 17889 w 111138"/>
                <a:gd name="connsiteY87" fmla="*/ 96625 h 111138"/>
                <a:gd name="connsiteX88" fmla="*/ 14463 w 111138"/>
                <a:gd name="connsiteY88" fmla="*/ 93188 h 111138"/>
                <a:gd name="connsiteX89" fmla="*/ 11418 w 111138"/>
                <a:gd name="connsiteY89" fmla="*/ 89751 h 111138"/>
                <a:gd name="connsiteX90" fmla="*/ 9135 w 111138"/>
                <a:gd name="connsiteY90" fmla="*/ 86313 h 111138"/>
                <a:gd name="connsiteX91" fmla="*/ 6470 w 111138"/>
                <a:gd name="connsiteY91" fmla="*/ 82112 h 111138"/>
                <a:gd name="connsiteX92" fmla="*/ 4567 w 111138"/>
                <a:gd name="connsiteY92" fmla="*/ 78293 h 111138"/>
                <a:gd name="connsiteX93" fmla="*/ 3045 w 111138"/>
                <a:gd name="connsiteY93" fmla="*/ 74092 h 111138"/>
                <a:gd name="connsiteX94" fmla="*/ 1523 w 111138"/>
                <a:gd name="connsiteY94" fmla="*/ 69891 h 111138"/>
                <a:gd name="connsiteX95" fmla="*/ 761 w 111138"/>
                <a:gd name="connsiteY95" fmla="*/ 62635 h 111138"/>
                <a:gd name="connsiteX96" fmla="*/ 0 w 111138"/>
                <a:gd name="connsiteY96" fmla="*/ 55760 h 111138"/>
                <a:gd name="connsiteX97" fmla="*/ 0 w 111138"/>
                <a:gd name="connsiteY97" fmla="*/ 49649 h 111138"/>
                <a:gd name="connsiteX98" fmla="*/ 1142 w 111138"/>
                <a:gd name="connsiteY98" fmla="*/ 44302 h 111138"/>
                <a:gd name="connsiteX99" fmla="*/ 2664 w 111138"/>
                <a:gd name="connsiteY99" fmla="*/ 39338 h 111138"/>
                <a:gd name="connsiteX100" fmla="*/ 4187 w 111138"/>
                <a:gd name="connsiteY100" fmla="*/ 33991 h 111138"/>
                <a:gd name="connsiteX101" fmla="*/ 6470 w 111138"/>
                <a:gd name="connsiteY101" fmla="*/ 29408 h 111138"/>
                <a:gd name="connsiteX102" fmla="*/ 9515 w 111138"/>
                <a:gd name="connsiteY102" fmla="*/ 24443 h 111138"/>
                <a:gd name="connsiteX103" fmla="*/ 12560 w 111138"/>
                <a:gd name="connsiteY103" fmla="*/ 20242 h 111138"/>
                <a:gd name="connsiteX104" fmla="*/ 15986 w 111138"/>
                <a:gd name="connsiteY104" fmla="*/ 16423 h 111138"/>
                <a:gd name="connsiteX105" fmla="*/ 20172 w 111138"/>
                <a:gd name="connsiteY105" fmla="*/ 12985 h 111138"/>
                <a:gd name="connsiteX106" fmla="*/ 24359 w 111138"/>
                <a:gd name="connsiteY106" fmla="*/ 9548 h 111138"/>
                <a:gd name="connsiteX107" fmla="*/ 28926 w 111138"/>
                <a:gd name="connsiteY107" fmla="*/ 6875 h 111138"/>
                <a:gd name="connsiteX108" fmla="*/ 33874 w 111138"/>
                <a:gd name="connsiteY108" fmla="*/ 4583 h 111138"/>
                <a:gd name="connsiteX109" fmla="*/ 38822 w 111138"/>
                <a:gd name="connsiteY109" fmla="*/ 2292 h 111138"/>
                <a:gd name="connsiteX110" fmla="*/ 44531 w 111138"/>
                <a:gd name="connsiteY110" fmla="*/ 1528 h 111138"/>
                <a:gd name="connsiteX111" fmla="*/ 49860 w 111138"/>
                <a:gd name="connsiteY111" fmla="*/ 382 h 111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11138" h="111138">
                  <a:moveTo>
                    <a:pt x="51546" y="28927"/>
                  </a:moveTo>
                  <a:lnTo>
                    <a:pt x="50397" y="30054"/>
                  </a:lnTo>
                  <a:lnTo>
                    <a:pt x="49248" y="30805"/>
                  </a:lnTo>
                  <a:lnTo>
                    <a:pt x="49248" y="32308"/>
                  </a:lnTo>
                  <a:lnTo>
                    <a:pt x="49248" y="51467"/>
                  </a:lnTo>
                  <a:lnTo>
                    <a:pt x="29329" y="51467"/>
                  </a:lnTo>
                  <a:lnTo>
                    <a:pt x="28179" y="52219"/>
                  </a:lnTo>
                  <a:lnTo>
                    <a:pt x="27030" y="52594"/>
                  </a:lnTo>
                  <a:lnTo>
                    <a:pt x="26264" y="53721"/>
                  </a:lnTo>
                  <a:lnTo>
                    <a:pt x="25881" y="54848"/>
                  </a:lnTo>
                  <a:lnTo>
                    <a:pt x="25881" y="60859"/>
                  </a:lnTo>
                  <a:lnTo>
                    <a:pt x="26264" y="62362"/>
                  </a:lnTo>
                  <a:lnTo>
                    <a:pt x="27030" y="63489"/>
                  </a:lnTo>
                  <a:lnTo>
                    <a:pt x="28179" y="63864"/>
                  </a:lnTo>
                  <a:lnTo>
                    <a:pt x="29329" y="64240"/>
                  </a:lnTo>
                  <a:lnTo>
                    <a:pt x="49248" y="64240"/>
                  </a:lnTo>
                  <a:lnTo>
                    <a:pt x="49248" y="83399"/>
                  </a:lnTo>
                  <a:lnTo>
                    <a:pt x="49248" y="84902"/>
                  </a:lnTo>
                  <a:lnTo>
                    <a:pt x="50397" y="86029"/>
                  </a:lnTo>
                  <a:lnTo>
                    <a:pt x="51546" y="86780"/>
                  </a:lnTo>
                  <a:lnTo>
                    <a:pt x="52696" y="86780"/>
                  </a:lnTo>
                  <a:lnTo>
                    <a:pt x="58825" y="86780"/>
                  </a:lnTo>
                  <a:lnTo>
                    <a:pt x="59974" y="86780"/>
                  </a:lnTo>
                  <a:lnTo>
                    <a:pt x="61506" y="86029"/>
                  </a:lnTo>
                  <a:lnTo>
                    <a:pt x="61889" y="84902"/>
                  </a:lnTo>
                  <a:lnTo>
                    <a:pt x="62272" y="83399"/>
                  </a:lnTo>
                  <a:lnTo>
                    <a:pt x="62272" y="64240"/>
                  </a:lnTo>
                  <a:lnTo>
                    <a:pt x="81808" y="64240"/>
                  </a:lnTo>
                  <a:lnTo>
                    <a:pt x="83341" y="63864"/>
                  </a:lnTo>
                  <a:lnTo>
                    <a:pt x="84490" y="63489"/>
                  </a:lnTo>
                  <a:lnTo>
                    <a:pt x="84873" y="62362"/>
                  </a:lnTo>
                  <a:lnTo>
                    <a:pt x="85256" y="60859"/>
                  </a:lnTo>
                  <a:lnTo>
                    <a:pt x="85256" y="54848"/>
                  </a:lnTo>
                  <a:lnTo>
                    <a:pt x="84873" y="53721"/>
                  </a:lnTo>
                  <a:lnTo>
                    <a:pt x="84490" y="52594"/>
                  </a:lnTo>
                  <a:lnTo>
                    <a:pt x="83341" y="52219"/>
                  </a:lnTo>
                  <a:lnTo>
                    <a:pt x="81808" y="51467"/>
                  </a:lnTo>
                  <a:lnTo>
                    <a:pt x="62272" y="51467"/>
                  </a:lnTo>
                  <a:lnTo>
                    <a:pt x="62272" y="32308"/>
                  </a:lnTo>
                  <a:lnTo>
                    <a:pt x="61889" y="30805"/>
                  </a:lnTo>
                  <a:lnTo>
                    <a:pt x="61506" y="30054"/>
                  </a:lnTo>
                  <a:lnTo>
                    <a:pt x="59974" y="28927"/>
                  </a:lnTo>
                  <a:lnTo>
                    <a:pt x="58825" y="28927"/>
                  </a:lnTo>
                  <a:lnTo>
                    <a:pt x="52696" y="28927"/>
                  </a:lnTo>
                  <a:close/>
                  <a:moveTo>
                    <a:pt x="55188" y="0"/>
                  </a:moveTo>
                  <a:lnTo>
                    <a:pt x="60136" y="382"/>
                  </a:lnTo>
                  <a:lnTo>
                    <a:pt x="65084" y="764"/>
                  </a:lnTo>
                  <a:lnTo>
                    <a:pt x="70032" y="1910"/>
                  </a:lnTo>
                  <a:lnTo>
                    <a:pt x="74600" y="3437"/>
                  </a:lnTo>
                  <a:lnTo>
                    <a:pt x="79167" y="5347"/>
                  </a:lnTo>
                  <a:lnTo>
                    <a:pt x="82973" y="8020"/>
                  </a:lnTo>
                  <a:lnTo>
                    <a:pt x="87540" y="10312"/>
                  </a:lnTo>
                  <a:lnTo>
                    <a:pt x="90966" y="13367"/>
                  </a:lnTo>
                  <a:lnTo>
                    <a:pt x="94391" y="16423"/>
                  </a:lnTo>
                  <a:lnTo>
                    <a:pt x="97436" y="19860"/>
                  </a:lnTo>
                  <a:lnTo>
                    <a:pt x="100481" y="24061"/>
                  </a:lnTo>
                  <a:lnTo>
                    <a:pt x="103145" y="27880"/>
                  </a:lnTo>
                  <a:lnTo>
                    <a:pt x="105429" y="31699"/>
                  </a:lnTo>
                  <a:lnTo>
                    <a:pt x="107332" y="36282"/>
                  </a:lnTo>
                  <a:lnTo>
                    <a:pt x="108854" y="40865"/>
                  </a:lnTo>
                  <a:lnTo>
                    <a:pt x="109996" y="45830"/>
                  </a:lnTo>
                  <a:lnTo>
                    <a:pt x="110377" y="50795"/>
                  </a:lnTo>
                  <a:lnTo>
                    <a:pt x="111138" y="55760"/>
                  </a:lnTo>
                  <a:lnTo>
                    <a:pt x="110377" y="61107"/>
                  </a:lnTo>
                  <a:lnTo>
                    <a:pt x="109616" y="66836"/>
                  </a:lnTo>
                  <a:lnTo>
                    <a:pt x="108474" y="72182"/>
                  </a:lnTo>
                  <a:lnTo>
                    <a:pt x="106571" y="77147"/>
                  </a:lnTo>
                  <a:lnTo>
                    <a:pt x="103906" y="82112"/>
                  </a:lnTo>
                  <a:lnTo>
                    <a:pt x="101623" y="86695"/>
                  </a:lnTo>
                  <a:lnTo>
                    <a:pt x="98197" y="91278"/>
                  </a:lnTo>
                  <a:lnTo>
                    <a:pt x="94391" y="95098"/>
                  </a:lnTo>
                  <a:lnTo>
                    <a:pt x="90585" y="98535"/>
                  </a:lnTo>
                  <a:lnTo>
                    <a:pt x="86018" y="101590"/>
                  </a:lnTo>
                  <a:lnTo>
                    <a:pt x="81831" y="104645"/>
                  </a:lnTo>
                  <a:lnTo>
                    <a:pt x="77264" y="107319"/>
                  </a:lnTo>
                  <a:lnTo>
                    <a:pt x="71555" y="108847"/>
                  </a:lnTo>
                  <a:lnTo>
                    <a:pt x="66607" y="109992"/>
                  </a:lnTo>
                  <a:lnTo>
                    <a:pt x="61278" y="111138"/>
                  </a:lnTo>
                  <a:lnTo>
                    <a:pt x="55188" y="111138"/>
                  </a:lnTo>
                  <a:lnTo>
                    <a:pt x="51002" y="111138"/>
                  </a:lnTo>
                  <a:lnTo>
                    <a:pt x="45673" y="110756"/>
                  </a:lnTo>
                  <a:lnTo>
                    <a:pt x="41487" y="109610"/>
                  </a:lnTo>
                  <a:lnTo>
                    <a:pt x="36919" y="108083"/>
                  </a:lnTo>
                  <a:lnTo>
                    <a:pt x="33113" y="106555"/>
                  </a:lnTo>
                  <a:lnTo>
                    <a:pt x="28546" y="104645"/>
                  </a:lnTo>
                  <a:lnTo>
                    <a:pt x="25120" y="102354"/>
                  </a:lnTo>
                  <a:lnTo>
                    <a:pt x="20934" y="99681"/>
                  </a:lnTo>
                  <a:lnTo>
                    <a:pt x="17889" y="96625"/>
                  </a:lnTo>
                  <a:lnTo>
                    <a:pt x="14463" y="93188"/>
                  </a:lnTo>
                  <a:lnTo>
                    <a:pt x="11418" y="89751"/>
                  </a:lnTo>
                  <a:lnTo>
                    <a:pt x="9135" y="86313"/>
                  </a:lnTo>
                  <a:lnTo>
                    <a:pt x="6470" y="82112"/>
                  </a:lnTo>
                  <a:lnTo>
                    <a:pt x="4567" y="78293"/>
                  </a:lnTo>
                  <a:lnTo>
                    <a:pt x="3045" y="74092"/>
                  </a:lnTo>
                  <a:lnTo>
                    <a:pt x="1523" y="69891"/>
                  </a:lnTo>
                  <a:lnTo>
                    <a:pt x="761" y="62635"/>
                  </a:lnTo>
                  <a:lnTo>
                    <a:pt x="0" y="55760"/>
                  </a:lnTo>
                  <a:lnTo>
                    <a:pt x="0" y="49649"/>
                  </a:lnTo>
                  <a:lnTo>
                    <a:pt x="1142" y="44302"/>
                  </a:lnTo>
                  <a:lnTo>
                    <a:pt x="2664" y="39338"/>
                  </a:lnTo>
                  <a:lnTo>
                    <a:pt x="4187" y="33991"/>
                  </a:lnTo>
                  <a:lnTo>
                    <a:pt x="6470" y="29408"/>
                  </a:lnTo>
                  <a:lnTo>
                    <a:pt x="9515" y="24443"/>
                  </a:lnTo>
                  <a:lnTo>
                    <a:pt x="12560" y="20242"/>
                  </a:lnTo>
                  <a:lnTo>
                    <a:pt x="15986" y="16423"/>
                  </a:lnTo>
                  <a:lnTo>
                    <a:pt x="20172" y="12985"/>
                  </a:lnTo>
                  <a:lnTo>
                    <a:pt x="24359" y="9548"/>
                  </a:lnTo>
                  <a:lnTo>
                    <a:pt x="28926" y="6875"/>
                  </a:lnTo>
                  <a:lnTo>
                    <a:pt x="33874" y="4583"/>
                  </a:lnTo>
                  <a:lnTo>
                    <a:pt x="38822" y="2292"/>
                  </a:lnTo>
                  <a:lnTo>
                    <a:pt x="44531" y="1528"/>
                  </a:lnTo>
                  <a:lnTo>
                    <a:pt x="49860" y="38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65" name="Freeform 107"/>
          <p:cNvSpPr>
            <a:spLocks noEditPoints="1"/>
          </p:cNvSpPr>
          <p:nvPr/>
        </p:nvSpPr>
        <p:spPr bwMode="auto">
          <a:xfrm>
            <a:off x="6148388" y="5046663"/>
            <a:ext cx="250825" cy="265112"/>
          </a:xfrm>
          <a:custGeom>
            <a:avLst/>
            <a:gdLst>
              <a:gd name="T0" fmla="*/ 269 w 285"/>
              <a:gd name="T1" fmla="*/ 124 h 300"/>
              <a:gd name="T2" fmla="*/ 252 w 285"/>
              <a:gd name="T3" fmla="*/ 168 h 300"/>
              <a:gd name="T4" fmla="*/ 210 w 285"/>
              <a:gd name="T5" fmla="*/ 213 h 300"/>
              <a:gd name="T6" fmla="*/ 164 w 285"/>
              <a:gd name="T7" fmla="*/ 221 h 300"/>
              <a:gd name="T8" fmla="*/ 143 w 285"/>
              <a:gd name="T9" fmla="*/ 211 h 300"/>
              <a:gd name="T10" fmla="*/ 115 w 285"/>
              <a:gd name="T11" fmla="*/ 224 h 300"/>
              <a:gd name="T12" fmla="*/ 92 w 285"/>
              <a:gd name="T13" fmla="*/ 231 h 300"/>
              <a:gd name="T14" fmla="*/ 58 w 285"/>
              <a:gd name="T15" fmla="*/ 220 h 300"/>
              <a:gd name="T16" fmla="*/ 44 w 285"/>
              <a:gd name="T17" fmla="*/ 186 h 300"/>
              <a:gd name="T18" fmla="*/ 55 w 285"/>
              <a:gd name="T19" fmla="*/ 120 h 300"/>
              <a:gd name="T20" fmla="*/ 80 w 285"/>
              <a:gd name="T21" fmla="*/ 79 h 300"/>
              <a:gd name="T22" fmla="*/ 116 w 285"/>
              <a:gd name="T23" fmla="*/ 58 h 300"/>
              <a:gd name="T24" fmla="*/ 144 w 285"/>
              <a:gd name="T25" fmla="*/ 59 h 300"/>
              <a:gd name="T26" fmla="*/ 158 w 285"/>
              <a:gd name="T27" fmla="*/ 60 h 300"/>
              <a:gd name="T28" fmla="*/ 184 w 285"/>
              <a:gd name="T29" fmla="*/ 44 h 300"/>
              <a:gd name="T30" fmla="*/ 196 w 285"/>
              <a:gd name="T31" fmla="*/ 51 h 300"/>
              <a:gd name="T32" fmla="*/ 176 w 285"/>
              <a:gd name="T33" fmla="*/ 160 h 300"/>
              <a:gd name="T34" fmla="*/ 174 w 285"/>
              <a:gd name="T35" fmla="*/ 194 h 300"/>
              <a:gd name="T36" fmla="*/ 195 w 285"/>
              <a:gd name="T37" fmla="*/ 191 h 300"/>
              <a:gd name="T38" fmla="*/ 227 w 285"/>
              <a:gd name="T39" fmla="*/ 151 h 300"/>
              <a:gd name="T40" fmla="*/ 235 w 285"/>
              <a:gd name="T41" fmla="*/ 89 h 300"/>
              <a:gd name="T42" fmla="*/ 219 w 285"/>
              <a:gd name="T43" fmla="*/ 51 h 300"/>
              <a:gd name="T44" fmla="*/ 191 w 285"/>
              <a:gd name="T45" fmla="*/ 28 h 300"/>
              <a:gd name="T46" fmla="*/ 136 w 285"/>
              <a:gd name="T47" fmla="*/ 22 h 300"/>
              <a:gd name="T48" fmla="*/ 97 w 285"/>
              <a:gd name="T49" fmla="*/ 33 h 300"/>
              <a:gd name="T50" fmla="*/ 49 w 285"/>
              <a:gd name="T51" fmla="*/ 73 h 300"/>
              <a:gd name="T52" fmla="*/ 29 w 285"/>
              <a:gd name="T53" fmla="*/ 110 h 300"/>
              <a:gd name="T54" fmla="*/ 22 w 285"/>
              <a:gd name="T55" fmla="*/ 152 h 300"/>
              <a:gd name="T56" fmla="*/ 37 w 285"/>
              <a:gd name="T57" fmla="*/ 217 h 300"/>
              <a:gd name="T58" fmla="*/ 67 w 285"/>
              <a:gd name="T59" fmla="*/ 251 h 300"/>
              <a:gd name="T60" fmla="*/ 137 w 285"/>
              <a:gd name="T61" fmla="*/ 269 h 300"/>
              <a:gd name="T62" fmla="*/ 190 w 285"/>
              <a:gd name="T63" fmla="*/ 256 h 300"/>
              <a:gd name="T64" fmla="*/ 232 w 285"/>
              <a:gd name="T65" fmla="*/ 224 h 300"/>
              <a:gd name="T66" fmla="*/ 261 w 285"/>
              <a:gd name="T67" fmla="*/ 192 h 300"/>
              <a:gd name="T68" fmla="*/ 283 w 285"/>
              <a:gd name="T69" fmla="*/ 194 h 300"/>
              <a:gd name="T70" fmla="*/ 284 w 285"/>
              <a:gd name="T71" fmla="*/ 203 h 300"/>
              <a:gd name="T72" fmla="*/ 251 w 285"/>
              <a:gd name="T73" fmla="*/ 253 h 300"/>
              <a:gd name="T74" fmla="*/ 195 w 285"/>
              <a:gd name="T75" fmla="*/ 289 h 300"/>
              <a:gd name="T76" fmla="*/ 136 w 285"/>
              <a:gd name="T77" fmla="*/ 300 h 300"/>
              <a:gd name="T78" fmla="*/ 76 w 285"/>
              <a:gd name="T79" fmla="*/ 288 h 300"/>
              <a:gd name="T80" fmla="*/ 32 w 285"/>
              <a:gd name="T81" fmla="*/ 254 h 300"/>
              <a:gd name="T82" fmla="*/ 4 w 285"/>
              <a:gd name="T83" fmla="*/ 197 h 300"/>
              <a:gd name="T84" fmla="*/ 1 w 285"/>
              <a:gd name="T85" fmla="*/ 145 h 300"/>
              <a:gd name="T86" fmla="*/ 26 w 285"/>
              <a:gd name="T87" fmla="*/ 75 h 300"/>
              <a:gd name="T88" fmla="*/ 60 w 285"/>
              <a:gd name="T89" fmla="*/ 36 h 300"/>
              <a:gd name="T90" fmla="*/ 116 w 285"/>
              <a:gd name="T91" fmla="*/ 7 h 300"/>
              <a:gd name="T92" fmla="*/ 173 w 285"/>
              <a:gd name="T93" fmla="*/ 0 h 300"/>
              <a:gd name="T94" fmla="*/ 218 w 285"/>
              <a:gd name="T95" fmla="*/ 14 h 300"/>
              <a:gd name="T96" fmla="*/ 265 w 285"/>
              <a:gd name="T97" fmla="*/ 66 h 300"/>
              <a:gd name="T98" fmla="*/ 117 w 285"/>
              <a:gd name="T99" fmla="*/ 76 h 300"/>
              <a:gd name="T100" fmla="*/ 90 w 285"/>
              <a:gd name="T101" fmla="*/ 117 h 300"/>
              <a:gd name="T102" fmla="*/ 77 w 285"/>
              <a:gd name="T103" fmla="*/ 180 h 300"/>
              <a:gd name="T104" fmla="*/ 88 w 285"/>
              <a:gd name="T105" fmla="*/ 208 h 300"/>
              <a:gd name="T106" fmla="*/ 105 w 285"/>
              <a:gd name="T107" fmla="*/ 207 h 300"/>
              <a:gd name="T108" fmla="*/ 130 w 285"/>
              <a:gd name="T109" fmla="*/ 175 h 300"/>
              <a:gd name="T110" fmla="*/ 145 w 285"/>
              <a:gd name="T111" fmla="*/ 126 h 300"/>
              <a:gd name="T112" fmla="*/ 144 w 285"/>
              <a:gd name="T113" fmla="*/ 77 h 300"/>
              <a:gd name="T114" fmla="*/ 127 w 285"/>
              <a:gd name="T115" fmla="*/ 7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300">
                <a:moveTo>
                  <a:pt x="268" y="79"/>
                </a:moveTo>
                <a:lnTo>
                  <a:pt x="268" y="79"/>
                </a:lnTo>
                <a:lnTo>
                  <a:pt x="270" y="90"/>
                </a:lnTo>
                <a:lnTo>
                  <a:pt x="271" y="101"/>
                </a:lnTo>
                <a:lnTo>
                  <a:pt x="270" y="112"/>
                </a:lnTo>
                <a:lnTo>
                  <a:pt x="269" y="124"/>
                </a:lnTo>
                <a:lnTo>
                  <a:pt x="267" y="134"/>
                </a:lnTo>
                <a:lnTo>
                  <a:pt x="263" y="145"/>
                </a:lnTo>
                <a:lnTo>
                  <a:pt x="258" y="157"/>
                </a:lnTo>
                <a:lnTo>
                  <a:pt x="252" y="168"/>
                </a:lnTo>
                <a:lnTo>
                  <a:pt x="252" y="168"/>
                </a:lnTo>
                <a:lnTo>
                  <a:pt x="252" y="168"/>
                </a:lnTo>
                <a:lnTo>
                  <a:pt x="245" y="179"/>
                </a:lnTo>
                <a:lnTo>
                  <a:pt x="238" y="188"/>
                </a:lnTo>
                <a:lnTo>
                  <a:pt x="233" y="196"/>
                </a:lnTo>
                <a:lnTo>
                  <a:pt x="226" y="203"/>
                </a:lnTo>
                <a:lnTo>
                  <a:pt x="218" y="209"/>
                </a:lnTo>
                <a:lnTo>
                  <a:pt x="210" y="213"/>
                </a:lnTo>
                <a:lnTo>
                  <a:pt x="200" y="217"/>
                </a:lnTo>
                <a:lnTo>
                  <a:pt x="189" y="221"/>
                </a:lnTo>
                <a:lnTo>
                  <a:pt x="175" y="221"/>
                </a:lnTo>
                <a:lnTo>
                  <a:pt x="175" y="221"/>
                </a:lnTo>
                <a:lnTo>
                  <a:pt x="169" y="222"/>
                </a:lnTo>
                <a:lnTo>
                  <a:pt x="164" y="221"/>
                </a:lnTo>
                <a:lnTo>
                  <a:pt x="158" y="220"/>
                </a:lnTo>
                <a:lnTo>
                  <a:pt x="152" y="218"/>
                </a:lnTo>
                <a:lnTo>
                  <a:pt x="152" y="218"/>
                </a:lnTo>
                <a:lnTo>
                  <a:pt x="152" y="218"/>
                </a:lnTo>
                <a:lnTo>
                  <a:pt x="148" y="214"/>
                </a:lnTo>
                <a:lnTo>
                  <a:pt x="143" y="211"/>
                </a:lnTo>
                <a:lnTo>
                  <a:pt x="140" y="207"/>
                </a:lnTo>
                <a:lnTo>
                  <a:pt x="136" y="202"/>
                </a:lnTo>
                <a:lnTo>
                  <a:pt x="136" y="202"/>
                </a:lnTo>
                <a:lnTo>
                  <a:pt x="136" y="202"/>
                </a:lnTo>
                <a:lnTo>
                  <a:pt x="126" y="214"/>
                </a:lnTo>
                <a:lnTo>
                  <a:pt x="115" y="224"/>
                </a:lnTo>
                <a:lnTo>
                  <a:pt x="109" y="226"/>
                </a:lnTo>
                <a:lnTo>
                  <a:pt x="103" y="229"/>
                </a:lnTo>
                <a:lnTo>
                  <a:pt x="98" y="230"/>
                </a:lnTo>
                <a:lnTo>
                  <a:pt x="92" y="231"/>
                </a:lnTo>
                <a:lnTo>
                  <a:pt x="92" y="231"/>
                </a:lnTo>
                <a:lnTo>
                  <a:pt x="92" y="231"/>
                </a:lnTo>
                <a:lnTo>
                  <a:pt x="81" y="231"/>
                </a:lnTo>
                <a:lnTo>
                  <a:pt x="75" y="230"/>
                </a:lnTo>
                <a:lnTo>
                  <a:pt x="71" y="228"/>
                </a:lnTo>
                <a:lnTo>
                  <a:pt x="66" y="226"/>
                </a:lnTo>
                <a:lnTo>
                  <a:pt x="61" y="224"/>
                </a:lnTo>
                <a:lnTo>
                  <a:pt x="58" y="220"/>
                </a:lnTo>
                <a:lnTo>
                  <a:pt x="55" y="216"/>
                </a:lnTo>
                <a:lnTo>
                  <a:pt x="55" y="216"/>
                </a:lnTo>
                <a:lnTo>
                  <a:pt x="55" y="216"/>
                </a:lnTo>
                <a:lnTo>
                  <a:pt x="50" y="208"/>
                </a:lnTo>
                <a:lnTo>
                  <a:pt x="47" y="197"/>
                </a:lnTo>
                <a:lnTo>
                  <a:pt x="44" y="186"/>
                </a:lnTo>
                <a:lnTo>
                  <a:pt x="44" y="174"/>
                </a:lnTo>
                <a:lnTo>
                  <a:pt x="44" y="174"/>
                </a:lnTo>
                <a:lnTo>
                  <a:pt x="44" y="174"/>
                </a:lnTo>
                <a:lnTo>
                  <a:pt x="46" y="155"/>
                </a:lnTo>
                <a:lnTo>
                  <a:pt x="49" y="138"/>
                </a:lnTo>
                <a:lnTo>
                  <a:pt x="55" y="120"/>
                </a:lnTo>
                <a:lnTo>
                  <a:pt x="63" y="103"/>
                </a:lnTo>
                <a:lnTo>
                  <a:pt x="63" y="103"/>
                </a:lnTo>
                <a:lnTo>
                  <a:pt x="63" y="103"/>
                </a:lnTo>
                <a:lnTo>
                  <a:pt x="68" y="94"/>
                </a:lnTo>
                <a:lnTo>
                  <a:pt x="74" y="86"/>
                </a:lnTo>
                <a:lnTo>
                  <a:pt x="80" y="79"/>
                </a:lnTo>
                <a:lnTo>
                  <a:pt x="86" y="74"/>
                </a:lnTo>
                <a:lnTo>
                  <a:pt x="93" y="68"/>
                </a:lnTo>
                <a:lnTo>
                  <a:pt x="101" y="64"/>
                </a:lnTo>
                <a:lnTo>
                  <a:pt x="108" y="60"/>
                </a:lnTo>
                <a:lnTo>
                  <a:pt x="116" y="58"/>
                </a:lnTo>
                <a:lnTo>
                  <a:pt x="116" y="58"/>
                </a:lnTo>
                <a:lnTo>
                  <a:pt x="116" y="58"/>
                </a:lnTo>
                <a:lnTo>
                  <a:pt x="123" y="57"/>
                </a:lnTo>
                <a:lnTo>
                  <a:pt x="130" y="56"/>
                </a:lnTo>
                <a:lnTo>
                  <a:pt x="135" y="56"/>
                </a:lnTo>
                <a:lnTo>
                  <a:pt x="140" y="57"/>
                </a:lnTo>
                <a:lnTo>
                  <a:pt x="144" y="59"/>
                </a:lnTo>
                <a:lnTo>
                  <a:pt x="149" y="61"/>
                </a:lnTo>
                <a:lnTo>
                  <a:pt x="152" y="65"/>
                </a:lnTo>
                <a:lnTo>
                  <a:pt x="156" y="68"/>
                </a:lnTo>
                <a:lnTo>
                  <a:pt x="156" y="68"/>
                </a:lnTo>
                <a:lnTo>
                  <a:pt x="156" y="68"/>
                </a:lnTo>
                <a:lnTo>
                  <a:pt x="158" y="60"/>
                </a:lnTo>
                <a:lnTo>
                  <a:pt x="161" y="53"/>
                </a:lnTo>
                <a:lnTo>
                  <a:pt x="167" y="49"/>
                </a:lnTo>
                <a:lnTo>
                  <a:pt x="175" y="45"/>
                </a:lnTo>
                <a:lnTo>
                  <a:pt x="175" y="45"/>
                </a:lnTo>
                <a:lnTo>
                  <a:pt x="175" y="45"/>
                </a:lnTo>
                <a:lnTo>
                  <a:pt x="184" y="44"/>
                </a:lnTo>
                <a:lnTo>
                  <a:pt x="191" y="44"/>
                </a:lnTo>
                <a:lnTo>
                  <a:pt x="194" y="47"/>
                </a:lnTo>
                <a:lnTo>
                  <a:pt x="195" y="49"/>
                </a:lnTo>
                <a:lnTo>
                  <a:pt x="196" y="51"/>
                </a:lnTo>
                <a:lnTo>
                  <a:pt x="196" y="51"/>
                </a:lnTo>
                <a:lnTo>
                  <a:pt x="196" y="51"/>
                </a:lnTo>
                <a:lnTo>
                  <a:pt x="196" y="53"/>
                </a:lnTo>
                <a:lnTo>
                  <a:pt x="196" y="53"/>
                </a:lnTo>
                <a:lnTo>
                  <a:pt x="196" y="53"/>
                </a:lnTo>
                <a:lnTo>
                  <a:pt x="186" y="107"/>
                </a:lnTo>
                <a:lnTo>
                  <a:pt x="179" y="148"/>
                </a:lnTo>
                <a:lnTo>
                  <a:pt x="176" y="160"/>
                </a:lnTo>
                <a:lnTo>
                  <a:pt x="176" y="160"/>
                </a:lnTo>
                <a:lnTo>
                  <a:pt x="170" y="187"/>
                </a:lnTo>
                <a:lnTo>
                  <a:pt x="170" y="187"/>
                </a:lnTo>
                <a:lnTo>
                  <a:pt x="170" y="187"/>
                </a:lnTo>
                <a:lnTo>
                  <a:pt x="172" y="191"/>
                </a:lnTo>
                <a:lnTo>
                  <a:pt x="174" y="194"/>
                </a:lnTo>
                <a:lnTo>
                  <a:pt x="177" y="195"/>
                </a:lnTo>
                <a:lnTo>
                  <a:pt x="182" y="195"/>
                </a:lnTo>
                <a:lnTo>
                  <a:pt x="182" y="195"/>
                </a:lnTo>
                <a:lnTo>
                  <a:pt x="182" y="195"/>
                </a:lnTo>
                <a:lnTo>
                  <a:pt x="190" y="194"/>
                </a:lnTo>
                <a:lnTo>
                  <a:pt x="195" y="191"/>
                </a:lnTo>
                <a:lnTo>
                  <a:pt x="202" y="187"/>
                </a:lnTo>
                <a:lnTo>
                  <a:pt x="208" y="183"/>
                </a:lnTo>
                <a:lnTo>
                  <a:pt x="213" y="177"/>
                </a:lnTo>
                <a:lnTo>
                  <a:pt x="218" y="169"/>
                </a:lnTo>
                <a:lnTo>
                  <a:pt x="223" y="161"/>
                </a:lnTo>
                <a:lnTo>
                  <a:pt x="227" y="151"/>
                </a:lnTo>
                <a:lnTo>
                  <a:pt x="227" y="151"/>
                </a:lnTo>
                <a:lnTo>
                  <a:pt x="227" y="151"/>
                </a:lnTo>
                <a:lnTo>
                  <a:pt x="233" y="135"/>
                </a:lnTo>
                <a:lnTo>
                  <a:pt x="235" y="119"/>
                </a:lnTo>
                <a:lnTo>
                  <a:pt x="236" y="103"/>
                </a:lnTo>
                <a:lnTo>
                  <a:pt x="235" y="89"/>
                </a:lnTo>
                <a:lnTo>
                  <a:pt x="235" y="89"/>
                </a:lnTo>
                <a:lnTo>
                  <a:pt x="235" y="89"/>
                </a:lnTo>
                <a:lnTo>
                  <a:pt x="233" y="78"/>
                </a:lnTo>
                <a:lnTo>
                  <a:pt x="229" y="68"/>
                </a:lnTo>
                <a:lnTo>
                  <a:pt x="225" y="59"/>
                </a:lnTo>
                <a:lnTo>
                  <a:pt x="219" y="51"/>
                </a:lnTo>
                <a:lnTo>
                  <a:pt x="213" y="44"/>
                </a:lnTo>
                <a:lnTo>
                  <a:pt x="207" y="39"/>
                </a:lnTo>
                <a:lnTo>
                  <a:pt x="199" y="33"/>
                </a:lnTo>
                <a:lnTo>
                  <a:pt x="191" y="28"/>
                </a:lnTo>
                <a:lnTo>
                  <a:pt x="191" y="28"/>
                </a:lnTo>
                <a:lnTo>
                  <a:pt x="191" y="28"/>
                </a:lnTo>
                <a:lnTo>
                  <a:pt x="182" y="25"/>
                </a:lnTo>
                <a:lnTo>
                  <a:pt x="174" y="23"/>
                </a:lnTo>
                <a:lnTo>
                  <a:pt x="165" y="22"/>
                </a:lnTo>
                <a:lnTo>
                  <a:pt x="156" y="20"/>
                </a:lnTo>
                <a:lnTo>
                  <a:pt x="147" y="20"/>
                </a:lnTo>
                <a:lnTo>
                  <a:pt x="136" y="22"/>
                </a:lnTo>
                <a:lnTo>
                  <a:pt x="127" y="23"/>
                </a:lnTo>
                <a:lnTo>
                  <a:pt x="117" y="26"/>
                </a:lnTo>
                <a:lnTo>
                  <a:pt x="117" y="26"/>
                </a:lnTo>
                <a:lnTo>
                  <a:pt x="117" y="26"/>
                </a:lnTo>
                <a:lnTo>
                  <a:pt x="107" y="30"/>
                </a:lnTo>
                <a:lnTo>
                  <a:pt x="97" y="33"/>
                </a:lnTo>
                <a:lnTo>
                  <a:pt x="88" y="39"/>
                </a:lnTo>
                <a:lnTo>
                  <a:pt x="79" y="44"/>
                </a:lnTo>
                <a:lnTo>
                  <a:pt x="71" y="50"/>
                </a:lnTo>
                <a:lnTo>
                  <a:pt x="63" y="57"/>
                </a:lnTo>
                <a:lnTo>
                  <a:pt x="55" y="65"/>
                </a:lnTo>
                <a:lnTo>
                  <a:pt x="49" y="73"/>
                </a:lnTo>
                <a:lnTo>
                  <a:pt x="49" y="73"/>
                </a:lnTo>
                <a:lnTo>
                  <a:pt x="49" y="73"/>
                </a:lnTo>
                <a:lnTo>
                  <a:pt x="42" y="82"/>
                </a:lnTo>
                <a:lnTo>
                  <a:pt x="37" y="91"/>
                </a:lnTo>
                <a:lnTo>
                  <a:pt x="32" y="100"/>
                </a:lnTo>
                <a:lnTo>
                  <a:pt x="29" y="110"/>
                </a:lnTo>
                <a:lnTo>
                  <a:pt x="26" y="120"/>
                </a:lnTo>
                <a:lnTo>
                  <a:pt x="24" y="131"/>
                </a:lnTo>
                <a:lnTo>
                  <a:pt x="22" y="141"/>
                </a:lnTo>
                <a:lnTo>
                  <a:pt x="22" y="152"/>
                </a:lnTo>
                <a:lnTo>
                  <a:pt x="22" y="152"/>
                </a:lnTo>
                <a:lnTo>
                  <a:pt x="22" y="152"/>
                </a:lnTo>
                <a:lnTo>
                  <a:pt x="22" y="163"/>
                </a:lnTo>
                <a:lnTo>
                  <a:pt x="23" y="176"/>
                </a:lnTo>
                <a:lnTo>
                  <a:pt x="25" y="186"/>
                </a:lnTo>
                <a:lnTo>
                  <a:pt x="27" y="196"/>
                </a:lnTo>
                <a:lnTo>
                  <a:pt x="32" y="207"/>
                </a:lnTo>
                <a:lnTo>
                  <a:pt x="37" y="217"/>
                </a:lnTo>
                <a:lnTo>
                  <a:pt x="42" y="226"/>
                </a:lnTo>
                <a:lnTo>
                  <a:pt x="49" y="234"/>
                </a:lnTo>
                <a:lnTo>
                  <a:pt x="49" y="234"/>
                </a:lnTo>
                <a:lnTo>
                  <a:pt x="49" y="234"/>
                </a:lnTo>
                <a:lnTo>
                  <a:pt x="58" y="243"/>
                </a:lnTo>
                <a:lnTo>
                  <a:pt x="67" y="251"/>
                </a:lnTo>
                <a:lnTo>
                  <a:pt x="76" y="256"/>
                </a:lnTo>
                <a:lnTo>
                  <a:pt x="88" y="261"/>
                </a:lnTo>
                <a:lnTo>
                  <a:pt x="99" y="266"/>
                </a:lnTo>
                <a:lnTo>
                  <a:pt x="110" y="268"/>
                </a:lnTo>
                <a:lnTo>
                  <a:pt x="124" y="269"/>
                </a:lnTo>
                <a:lnTo>
                  <a:pt x="137" y="269"/>
                </a:lnTo>
                <a:lnTo>
                  <a:pt x="137" y="269"/>
                </a:lnTo>
                <a:lnTo>
                  <a:pt x="137" y="269"/>
                </a:lnTo>
                <a:lnTo>
                  <a:pt x="151" y="268"/>
                </a:lnTo>
                <a:lnTo>
                  <a:pt x="165" y="266"/>
                </a:lnTo>
                <a:lnTo>
                  <a:pt x="177" y="261"/>
                </a:lnTo>
                <a:lnTo>
                  <a:pt x="190" y="256"/>
                </a:lnTo>
                <a:lnTo>
                  <a:pt x="201" y="250"/>
                </a:lnTo>
                <a:lnTo>
                  <a:pt x="212" y="242"/>
                </a:lnTo>
                <a:lnTo>
                  <a:pt x="223" y="234"/>
                </a:lnTo>
                <a:lnTo>
                  <a:pt x="232" y="224"/>
                </a:lnTo>
                <a:lnTo>
                  <a:pt x="232" y="224"/>
                </a:lnTo>
                <a:lnTo>
                  <a:pt x="232" y="224"/>
                </a:lnTo>
                <a:lnTo>
                  <a:pt x="248" y="203"/>
                </a:lnTo>
                <a:lnTo>
                  <a:pt x="248" y="203"/>
                </a:lnTo>
                <a:lnTo>
                  <a:pt x="248" y="203"/>
                </a:lnTo>
                <a:lnTo>
                  <a:pt x="251" y="199"/>
                </a:lnTo>
                <a:lnTo>
                  <a:pt x="257" y="194"/>
                </a:lnTo>
                <a:lnTo>
                  <a:pt x="261" y="192"/>
                </a:lnTo>
                <a:lnTo>
                  <a:pt x="267" y="191"/>
                </a:lnTo>
                <a:lnTo>
                  <a:pt x="267" y="191"/>
                </a:lnTo>
                <a:lnTo>
                  <a:pt x="267" y="191"/>
                </a:lnTo>
                <a:lnTo>
                  <a:pt x="274" y="191"/>
                </a:lnTo>
                <a:lnTo>
                  <a:pt x="279" y="192"/>
                </a:lnTo>
                <a:lnTo>
                  <a:pt x="283" y="194"/>
                </a:lnTo>
                <a:lnTo>
                  <a:pt x="285" y="197"/>
                </a:lnTo>
                <a:lnTo>
                  <a:pt x="285" y="197"/>
                </a:lnTo>
                <a:lnTo>
                  <a:pt x="285" y="197"/>
                </a:lnTo>
                <a:lnTo>
                  <a:pt x="285" y="200"/>
                </a:lnTo>
                <a:lnTo>
                  <a:pt x="284" y="203"/>
                </a:lnTo>
                <a:lnTo>
                  <a:pt x="284" y="203"/>
                </a:lnTo>
                <a:lnTo>
                  <a:pt x="284" y="203"/>
                </a:lnTo>
                <a:lnTo>
                  <a:pt x="278" y="214"/>
                </a:lnTo>
                <a:lnTo>
                  <a:pt x="272" y="225"/>
                </a:lnTo>
                <a:lnTo>
                  <a:pt x="266" y="235"/>
                </a:lnTo>
                <a:lnTo>
                  <a:pt x="259" y="244"/>
                </a:lnTo>
                <a:lnTo>
                  <a:pt x="251" y="253"/>
                </a:lnTo>
                <a:lnTo>
                  <a:pt x="243" y="260"/>
                </a:lnTo>
                <a:lnTo>
                  <a:pt x="234" y="268"/>
                </a:lnTo>
                <a:lnTo>
                  <a:pt x="225" y="273"/>
                </a:lnTo>
                <a:lnTo>
                  <a:pt x="216" y="279"/>
                </a:lnTo>
                <a:lnTo>
                  <a:pt x="206" y="285"/>
                </a:lnTo>
                <a:lnTo>
                  <a:pt x="195" y="289"/>
                </a:lnTo>
                <a:lnTo>
                  <a:pt x="184" y="293"/>
                </a:lnTo>
                <a:lnTo>
                  <a:pt x="173" y="295"/>
                </a:lnTo>
                <a:lnTo>
                  <a:pt x="161" y="297"/>
                </a:lnTo>
                <a:lnTo>
                  <a:pt x="149" y="298"/>
                </a:lnTo>
                <a:lnTo>
                  <a:pt x="136" y="300"/>
                </a:lnTo>
                <a:lnTo>
                  <a:pt x="136" y="300"/>
                </a:lnTo>
                <a:lnTo>
                  <a:pt x="136" y="300"/>
                </a:lnTo>
                <a:lnTo>
                  <a:pt x="120" y="298"/>
                </a:lnTo>
                <a:lnTo>
                  <a:pt x="105" y="297"/>
                </a:lnTo>
                <a:lnTo>
                  <a:pt x="90" y="293"/>
                </a:lnTo>
                <a:lnTo>
                  <a:pt x="76" y="288"/>
                </a:lnTo>
                <a:lnTo>
                  <a:pt x="76" y="288"/>
                </a:lnTo>
                <a:lnTo>
                  <a:pt x="76" y="288"/>
                </a:lnTo>
                <a:lnTo>
                  <a:pt x="64" y="281"/>
                </a:lnTo>
                <a:lnTo>
                  <a:pt x="52" y="273"/>
                </a:lnTo>
                <a:lnTo>
                  <a:pt x="42" y="264"/>
                </a:lnTo>
                <a:lnTo>
                  <a:pt x="32" y="254"/>
                </a:lnTo>
                <a:lnTo>
                  <a:pt x="32" y="254"/>
                </a:lnTo>
                <a:lnTo>
                  <a:pt x="32" y="254"/>
                </a:lnTo>
                <a:lnTo>
                  <a:pt x="24" y="244"/>
                </a:lnTo>
                <a:lnTo>
                  <a:pt x="17" y="234"/>
                </a:lnTo>
                <a:lnTo>
                  <a:pt x="12" y="222"/>
                </a:lnTo>
                <a:lnTo>
                  <a:pt x="7" y="210"/>
                </a:lnTo>
                <a:lnTo>
                  <a:pt x="4" y="197"/>
                </a:lnTo>
                <a:lnTo>
                  <a:pt x="1" y="185"/>
                </a:lnTo>
                <a:lnTo>
                  <a:pt x="0" y="171"/>
                </a:lnTo>
                <a:lnTo>
                  <a:pt x="0" y="158"/>
                </a:lnTo>
                <a:lnTo>
                  <a:pt x="0" y="158"/>
                </a:lnTo>
                <a:lnTo>
                  <a:pt x="0" y="158"/>
                </a:lnTo>
                <a:lnTo>
                  <a:pt x="1" y="145"/>
                </a:lnTo>
                <a:lnTo>
                  <a:pt x="4" y="132"/>
                </a:lnTo>
                <a:lnTo>
                  <a:pt x="6" y="120"/>
                </a:lnTo>
                <a:lnTo>
                  <a:pt x="9" y="108"/>
                </a:lnTo>
                <a:lnTo>
                  <a:pt x="15" y="96"/>
                </a:lnTo>
                <a:lnTo>
                  <a:pt x="20" y="85"/>
                </a:lnTo>
                <a:lnTo>
                  <a:pt x="26" y="75"/>
                </a:lnTo>
                <a:lnTo>
                  <a:pt x="34" y="65"/>
                </a:lnTo>
                <a:lnTo>
                  <a:pt x="34" y="65"/>
                </a:lnTo>
                <a:lnTo>
                  <a:pt x="34" y="65"/>
                </a:lnTo>
                <a:lnTo>
                  <a:pt x="42" y="55"/>
                </a:lnTo>
                <a:lnTo>
                  <a:pt x="51" y="45"/>
                </a:lnTo>
                <a:lnTo>
                  <a:pt x="60" y="36"/>
                </a:lnTo>
                <a:lnTo>
                  <a:pt x="71" y="30"/>
                </a:lnTo>
                <a:lnTo>
                  <a:pt x="81" y="23"/>
                </a:lnTo>
                <a:lnTo>
                  <a:pt x="92" y="17"/>
                </a:lnTo>
                <a:lnTo>
                  <a:pt x="103" y="11"/>
                </a:lnTo>
                <a:lnTo>
                  <a:pt x="116" y="7"/>
                </a:lnTo>
                <a:lnTo>
                  <a:pt x="116" y="7"/>
                </a:lnTo>
                <a:lnTo>
                  <a:pt x="116" y="7"/>
                </a:lnTo>
                <a:lnTo>
                  <a:pt x="127" y="3"/>
                </a:lnTo>
                <a:lnTo>
                  <a:pt x="139" y="1"/>
                </a:lnTo>
                <a:lnTo>
                  <a:pt x="150" y="0"/>
                </a:lnTo>
                <a:lnTo>
                  <a:pt x="161" y="0"/>
                </a:lnTo>
                <a:lnTo>
                  <a:pt x="173" y="0"/>
                </a:lnTo>
                <a:lnTo>
                  <a:pt x="184" y="2"/>
                </a:lnTo>
                <a:lnTo>
                  <a:pt x="195" y="5"/>
                </a:lnTo>
                <a:lnTo>
                  <a:pt x="206" y="8"/>
                </a:lnTo>
                <a:lnTo>
                  <a:pt x="206" y="8"/>
                </a:lnTo>
                <a:lnTo>
                  <a:pt x="206" y="8"/>
                </a:lnTo>
                <a:lnTo>
                  <a:pt x="218" y="14"/>
                </a:lnTo>
                <a:lnTo>
                  <a:pt x="228" y="19"/>
                </a:lnTo>
                <a:lnTo>
                  <a:pt x="238" y="26"/>
                </a:lnTo>
                <a:lnTo>
                  <a:pt x="246" y="35"/>
                </a:lnTo>
                <a:lnTo>
                  <a:pt x="253" y="44"/>
                </a:lnTo>
                <a:lnTo>
                  <a:pt x="260" y="55"/>
                </a:lnTo>
                <a:lnTo>
                  <a:pt x="265" y="66"/>
                </a:lnTo>
                <a:lnTo>
                  <a:pt x="268" y="79"/>
                </a:lnTo>
                <a:lnTo>
                  <a:pt x="268" y="79"/>
                </a:lnTo>
                <a:close/>
                <a:moveTo>
                  <a:pt x="127" y="72"/>
                </a:moveTo>
                <a:lnTo>
                  <a:pt x="127" y="72"/>
                </a:lnTo>
                <a:lnTo>
                  <a:pt x="122" y="73"/>
                </a:lnTo>
                <a:lnTo>
                  <a:pt x="117" y="76"/>
                </a:lnTo>
                <a:lnTo>
                  <a:pt x="111" y="81"/>
                </a:lnTo>
                <a:lnTo>
                  <a:pt x="107" y="85"/>
                </a:lnTo>
                <a:lnTo>
                  <a:pt x="102" y="92"/>
                </a:lnTo>
                <a:lnTo>
                  <a:pt x="98" y="99"/>
                </a:lnTo>
                <a:lnTo>
                  <a:pt x="90" y="117"/>
                </a:lnTo>
                <a:lnTo>
                  <a:pt x="90" y="117"/>
                </a:lnTo>
                <a:lnTo>
                  <a:pt x="90" y="117"/>
                </a:lnTo>
                <a:lnTo>
                  <a:pt x="84" y="134"/>
                </a:lnTo>
                <a:lnTo>
                  <a:pt x="80" y="151"/>
                </a:lnTo>
                <a:lnTo>
                  <a:pt x="77" y="166"/>
                </a:lnTo>
                <a:lnTo>
                  <a:pt x="77" y="180"/>
                </a:lnTo>
                <a:lnTo>
                  <a:pt x="77" y="180"/>
                </a:lnTo>
                <a:lnTo>
                  <a:pt x="77" y="180"/>
                </a:lnTo>
                <a:lnTo>
                  <a:pt x="79" y="194"/>
                </a:lnTo>
                <a:lnTo>
                  <a:pt x="81" y="199"/>
                </a:lnTo>
                <a:lnTo>
                  <a:pt x="82" y="203"/>
                </a:lnTo>
                <a:lnTo>
                  <a:pt x="85" y="205"/>
                </a:lnTo>
                <a:lnTo>
                  <a:pt x="88" y="208"/>
                </a:lnTo>
                <a:lnTo>
                  <a:pt x="92" y="209"/>
                </a:lnTo>
                <a:lnTo>
                  <a:pt x="96" y="209"/>
                </a:lnTo>
                <a:lnTo>
                  <a:pt x="96" y="209"/>
                </a:lnTo>
                <a:lnTo>
                  <a:pt x="96" y="209"/>
                </a:lnTo>
                <a:lnTo>
                  <a:pt x="100" y="208"/>
                </a:lnTo>
                <a:lnTo>
                  <a:pt x="105" y="207"/>
                </a:lnTo>
                <a:lnTo>
                  <a:pt x="109" y="203"/>
                </a:lnTo>
                <a:lnTo>
                  <a:pt x="114" y="200"/>
                </a:lnTo>
                <a:lnTo>
                  <a:pt x="122" y="190"/>
                </a:lnTo>
                <a:lnTo>
                  <a:pt x="130" y="175"/>
                </a:lnTo>
                <a:lnTo>
                  <a:pt x="130" y="175"/>
                </a:lnTo>
                <a:lnTo>
                  <a:pt x="130" y="175"/>
                </a:lnTo>
                <a:lnTo>
                  <a:pt x="135" y="163"/>
                </a:lnTo>
                <a:lnTo>
                  <a:pt x="140" y="151"/>
                </a:lnTo>
                <a:lnTo>
                  <a:pt x="143" y="138"/>
                </a:lnTo>
                <a:lnTo>
                  <a:pt x="145" y="126"/>
                </a:lnTo>
                <a:lnTo>
                  <a:pt x="145" y="126"/>
                </a:lnTo>
                <a:lnTo>
                  <a:pt x="145" y="126"/>
                </a:lnTo>
                <a:lnTo>
                  <a:pt x="149" y="108"/>
                </a:lnTo>
                <a:lnTo>
                  <a:pt x="149" y="92"/>
                </a:lnTo>
                <a:lnTo>
                  <a:pt x="149" y="92"/>
                </a:lnTo>
                <a:lnTo>
                  <a:pt x="149" y="92"/>
                </a:lnTo>
                <a:lnTo>
                  <a:pt x="147" y="82"/>
                </a:lnTo>
                <a:lnTo>
                  <a:pt x="144" y="77"/>
                </a:lnTo>
                <a:lnTo>
                  <a:pt x="142" y="74"/>
                </a:lnTo>
                <a:lnTo>
                  <a:pt x="139" y="72"/>
                </a:lnTo>
                <a:lnTo>
                  <a:pt x="135" y="70"/>
                </a:lnTo>
                <a:lnTo>
                  <a:pt x="132" y="70"/>
                </a:lnTo>
                <a:lnTo>
                  <a:pt x="127" y="72"/>
                </a:lnTo>
                <a:lnTo>
                  <a:pt x="127" y="72"/>
                </a:lnTo>
                <a:close/>
              </a:path>
            </a:pathLst>
          </a:custGeom>
          <a:solidFill>
            <a:schemeClr val="tx1">
              <a:lumMod val="85000"/>
              <a:lumOff val="15000"/>
            </a:schemeClr>
          </a:solidFill>
          <a:ln>
            <a:noFill/>
          </a:ln>
          <a:extLst/>
        </p:spPr>
        <p:txBody>
          <a:bodyPr/>
          <a:lstStyle/>
          <a:p>
            <a:pPr eaLnBrk="1" hangingPunct="1">
              <a:defRPr/>
            </a:pPr>
            <a:endParaRPr lang="en-US" altLang="zh-CN"/>
          </a:p>
        </p:txBody>
      </p:sp>
    </p:spTree>
  </p:cSld>
  <p:clrMapOvr>
    <a:masterClrMapping/>
  </p:clrMapOvr>
  <p:transition spd="slow">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p:cNvSpPr/>
          <p:nvPr/>
        </p:nvSpPr>
        <p:spPr>
          <a:xfrm>
            <a:off x="6288088" y="1492250"/>
            <a:ext cx="4549775" cy="4699000"/>
          </a:xfrm>
          <a:prstGeom prst="rect">
            <a:avLst/>
          </a:prstGeom>
          <a:solidFill>
            <a:schemeClr val="bg1"/>
          </a:solidFill>
          <a:ln>
            <a:noFill/>
          </a:ln>
          <a:effectLst>
            <a:outerShdw blurRad="203200" dist="38100" dir="5400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2467" name="AutoShape 6"/>
          <p:cNvSpPr>
            <a:spLocks/>
          </p:cNvSpPr>
          <p:nvPr/>
        </p:nvSpPr>
        <p:spPr bwMode="auto">
          <a:xfrm>
            <a:off x="6494463" y="5457825"/>
            <a:ext cx="4137025" cy="579438"/>
          </a:xfrm>
          <a:custGeom>
            <a:avLst/>
            <a:gdLst>
              <a:gd name="T0" fmla="*/ 396180092 w 21600"/>
              <a:gd name="T1" fmla="*/ 7771954 h 21600"/>
              <a:gd name="T2" fmla="*/ 396180092 w 21600"/>
              <a:gd name="T3" fmla="*/ 7771954 h 21600"/>
              <a:gd name="T4" fmla="*/ 396180092 w 21600"/>
              <a:gd name="T5" fmla="*/ 7771954 h 21600"/>
              <a:gd name="T6" fmla="*/ 396180092 w 21600"/>
              <a:gd name="T7" fmla="*/ 777195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599"/>
                </a:lnTo>
                <a:lnTo>
                  <a:pt x="0" y="21599"/>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800" tIns="50800" rIns="50800" bIns="50800" anchor="ctr"/>
          <a:lstStyle/>
          <a:p>
            <a:pPr eaLnBrk="1" hangingPunct="1"/>
            <a:r>
              <a:rPr lang="id-ID" altLang="zh-CN" sz="1200">
                <a:solidFill>
                  <a:srgbClr val="404040"/>
                </a:solidFill>
                <a:latin typeface="Calibri Light" pitchFamily="34" charset="0"/>
                <a:ea typeface="Roboto Light" pitchFamily="2" charset="0"/>
                <a:cs typeface="Lato" pitchFamily="34" charset="0"/>
                <a:sym typeface="Lato" pitchFamily="34" charset="0"/>
              </a:rPr>
              <a:t>Vivamus sagittis lacus vel augue laoreet rutrum faucibus dolor auctor. Nullam id dolor id nibh ultricies vehicula ut id</a:t>
            </a:r>
            <a:endParaRPr lang="id-ID" altLang="zh-CN" sz="1000">
              <a:solidFill>
                <a:srgbClr val="404040"/>
              </a:solidFill>
              <a:latin typeface="Calibri Light" pitchFamily="34" charset="0"/>
              <a:ea typeface="Roboto Light" pitchFamily="2" charset="0"/>
              <a:cs typeface="Lato" pitchFamily="34" charset="0"/>
            </a:endParaRPr>
          </a:p>
        </p:txBody>
      </p:sp>
      <p:sp>
        <p:nvSpPr>
          <p:cNvPr id="6" name="Rectangle 5"/>
          <p:cNvSpPr/>
          <p:nvPr/>
        </p:nvSpPr>
        <p:spPr>
          <a:xfrm>
            <a:off x="1084263" y="1492250"/>
            <a:ext cx="4551362" cy="4699000"/>
          </a:xfrm>
          <a:prstGeom prst="rect">
            <a:avLst/>
          </a:prstGeom>
          <a:solidFill>
            <a:schemeClr val="bg1"/>
          </a:solidFill>
          <a:ln>
            <a:noFill/>
          </a:ln>
          <a:effectLst>
            <a:outerShdw blurRad="203200" dist="38100" dir="5400000" algn="t"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2469" name="AutoShape 6"/>
          <p:cNvSpPr>
            <a:spLocks/>
          </p:cNvSpPr>
          <p:nvPr/>
        </p:nvSpPr>
        <p:spPr bwMode="auto">
          <a:xfrm>
            <a:off x="1292225" y="5457825"/>
            <a:ext cx="4135438" cy="579438"/>
          </a:xfrm>
          <a:custGeom>
            <a:avLst/>
            <a:gdLst>
              <a:gd name="T0" fmla="*/ 395876098 w 21600"/>
              <a:gd name="T1" fmla="*/ 7771954 h 21600"/>
              <a:gd name="T2" fmla="*/ 395876098 w 21600"/>
              <a:gd name="T3" fmla="*/ 7771954 h 21600"/>
              <a:gd name="T4" fmla="*/ 395876098 w 21600"/>
              <a:gd name="T5" fmla="*/ 7771954 h 21600"/>
              <a:gd name="T6" fmla="*/ 395876098 w 21600"/>
              <a:gd name="T7" fmla="*/ 777195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599"/>
                </a:lnTo>
                <a:lnTo>
                  <a:pt x="0" y="21599"/>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800" tIns="50800" rIns="50800" bIns="50800" anchor="ctr"/>
          <a:lstStyle/>
          <a:p>
            <a:pPr eaLnBrk="1" hangingPunct="1"/>
            <a:r>
              <a:rPr lang="id-ID" altLang="zh-CN" sz="1200">
                <a:solidFill>
                  <a:srgbClr val="404040"/>
                </a:solidFill>
                <a:latin typeface="Calibri Light" pitchFamily="34" charset="0"/>
                <a:ea typeface="Roboto Light" pitchFamily="2" charset="0"/>
                <a:cs typeface="Lato" pitchFamily="34" charset="0"/>
                <a:sym typeface="Lato" pitchFamily="34" charset="0"/>
              </a:rPr>
              <a:t>Vivamus sagittis lacus vel augue laoreet rutrum faucibus dolor auctor. Nullam id dolor id nibh ultricies vehicula ut id</a:t>
            </a:r>
            <a:endParaRPr lang="id-ID" altLang="zh-CN" sz="1000">
              <a:solidFill>
                <a:srgbClr val="404040"/>
              </a:solidFill>
              <a:latin typeface="Calibri Light" pitchFamily="34" charset="0"/>
              <a:ea typeface="Roboto Light" pitchFamily="2" charset="0"/>
              <a:cs typeface="Lato" pitchFamily="34" charset="0"/>
            </a:endParaRPr>
          </a:p>
        </p:txBody>
      </p:sp>
      <p:pic>
        <p:nvPicPr>
          <p:cNvPr id="15" name="图片占位符 14" descr="64f675c0-0835-11e4-95f3-21ccc50d7d0c_160479979.jpg"/>
          <p:cNvPicPr>
            <a:picLocks noGrp="1" noChangeAspect="1"/>
          </p:cNvPicPr>
          <p:nvPr>
            <p:ph type="pic" sz="quarter" idx="14"/>
          </p:nvPr>
        </p:nvPicPr>
        <p:blipFill>
          <a:blip r:embed="rId2"/>
          <a:srcRect l="13634" r="13634"/>
          <a:stretch>
            <a:fillRect/>
          </a:stretch>
        </p:blipFill>
        <p:spPr>
          <a:xfrm>
            <a:off x="6494463" y="1663700"/>
            <a:ext cx="4137025" cy="3729038"/>
          </a:xfrm>
          <a:solidFill>
            <a:schemeClr val="bg1">
              <a:lumMod val="95000"/>
            </a:schemeClr>
          </a:solidFill>
        </p:spPr>
      </p:pic>
      <p:pic>
        <p:nvPicPr>
          <p:cNvPr id="14" name="图片占位符 13" descr="shutterstock_95544433-1.jpg"/>
          <p:cNvPicPr>
            <a:picLocks noGrp="1" noChangeAspect="1"/>
          </p:cNvPicPr>
          <p:nvPr>
            <p:ph type="pic" sz="quarter" idx="13"/>
          </p:nvPr>
        </p:nvPicPr>
        <p:blipFill>
          <a:blip r:embed="rId3"/>
          <a:srcRect l="10806" r="10806"/>
          <a:stretch>
            <a:fillRect/>
          </a:stretch>
        </p:blipFill>
        <p:spPr>
          <a:xfrm>
            <a:off x="1292225" y="1663700"/>
            <a:ext cx="4135438" cy="3729038"/>
          </a:xfrm>
          <a:solidFill>
            <a:schemeClr val="bg1">
              <a:lumMod val="95000"/>
            </a:schemeClr>
          </a:solidFill>
        </p:spPr>
      </p:pic>
      <p:sp>
        <p:nvSpPr>
          <p:cNvPr id="62472"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18ABCA4-300B-421A-82A9-2A7B599CEF32}" type="slidenum">
              <a:rPr lang="en-US" altLang="zh-CN" smtClean="0">
                <a:solidFill>
                  <a:srgbClr val="D9D9D9"/>
                </a:solidFill>
                <a:latin typeface="Calibri Light" pitchFamily="34" charset="0"/>
              </a:rPr>
              <a:pPr/>
              <a:t>18</a:t>
            </a:fld>
            <a:endParaRPr lang="en-US" altLang="zh-CN" smtClean="0">
              <a:solidFill>
                <a:srgbClr val="D9D9D9"/>
              </a:solidFill>
              <a:latin typeface="Calibri Light" pitchFamily="34" charset="0"/>
            </a:endParaRPr>
          </a:p>
        </p:txBody>
      </p:sp>
      <p:sp>
        <p:nvSpPr>
          <p:cNvPr id="49" name="Rectangle 48"/>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Our</a:t>
            </a:r>
            <a:r>
              <a:rPr lang="en-US" sz="4800" noProof="1">
                <a:solidFill>
                  <a:schemeClr val="tx2"/>
                </a:solidFill>
                <a:latin typeface="Abraham Lincoln" pitchFamily="2" charset="0"/>
                <a:ea typeface="Roboto Light" panose="02000000000000000000" pitchFamily="2" charset="0"/>
                <a:cs typeface="Lato Light" panose="020F0402020204030203" pitchFamily="34" charset="0"/>
              </a:rPr>
              <a:t>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model</a:t>
            </a:r>
          </a:p>
        </p:txBody>
      </p:sp>
      <p:sp>
        <p:nvSpPr>
          <p:cNvPr id="50" name="Rectangle 49"/>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62475" name="Rectangle 11"/>
          <p:cNvSpPr>
            <a:spLocks noChangeArrowheads="1"/>
          </p:cNvSpPr>
          <p:nvPr/>
        </p:nvSpPr>
        <p:spPr bwMode="auto">
          <a:xfrm>
            <a:off x="6494463" y="4738688"/>
            <a:ext cx="3089275" cy="549275"/>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2800" noProof="1">
                <a:solidFill>
                  <a:schemeClr val="bg1"/>
                </a:solidFill>
                <a:latin typeface="Abraham Lincoln" pitchFamily="2" charset="0"/>
                <a:ea typeface="Lato Light"/>
                <a:cs typeface="Lato Light"/>
              </a:rPr>
              <a:t>dini DEE</a:t>
            </a:r>
          </a:p>
        </p:txBody>
      </p:sp>
      <p:sp>
        <p:nvSpPr>
          <p:cNvPr id="62476" name="Rectangle 7"/>
          <p:cNvSpPr>
            <a:spLocks noChangeArrowheads="1"/>
          </p:cNvSpPr>
          <p:nvPr/>
        </p:nvSpPr>
        <p:spPr bwMode="auto">
          <a:xfrm>
            <a:off x="1292225" y="4738688"/>
            <a:ext cx="3089275" cy="549275"/>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2800" noProof="1">
                <a:solidFill>
                  <a:schemeClr val="bg1"/>
                </a:solidFill>
                <a:latin typeface="Abraham Lincoln" pitchFamily="2" charset="0"/>
                <a:ea typeface="Lato Light"/>
                <a:cs typeface="Lato Light"/>
              </a:rPr>
              <a:t>MAYA DEE</a:t>
            </a:r>
          </a:p>
        </p:txBody>
      </p:sp>
    </p:spTree>
  </p:cSld>
  <p:clrMapOvr>
    <a:masterClrMapping/>
  </p:clrMapOvr>
  <p:transition spd="slow">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图片占位符 937" descr="100417616.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689" b="7689"/>
          <a:stretch>
            <a:fillRect/>
          </a:stretch>
        </p:blipFill>
        <p:spPr>
          <a:noFill/>
          <a:extLst>
            <a:ext uri="{909E8E84-426E-40DD-AFC4-6F175D3DCCD1}">
              <a14:hiddenFill xmlns:a14="http://schemas.microsoft.com/office/drawing/2010/main">
                <a:solidFill>
                  <a:srgbClr val="FFFFFF"/>
                </a:solidFill>
              </a14:hiddenFill>
            </a:ext>
          </a:extLst>
        </p:spPr>
      </p:pic>
      <p:sp>
        <p:nvSpPr>
          <p:cNvPr id="63491" name="Freeform 272"/>
          <p:cNvSpPr>
            <a:spLocks noEditPoints="1"/>
          </p:cNvSpPr>
          <p:nvPr/>
        </p:nvSpPr>
        <p:spPr bwMode="auto">
          <a:xfrm>
            <a:off x="1108075" y="2486025"/>
            <a:ext cx="4576763" cy="3465513"/>
          </a:xfrm>
          <a:custGeom>
            <a:avLst/>
            <a:gdLst>
              <a:gd name="T0" fmla="*/ 2147483647 w 1489"/>
              <a:gd name="T1" fmla="*/ 2147483647 h 1128"/>
              <a:gd name="T2" fmla="*/ 2147483647 w 1489"/>
              <a:gd name="T3" fmla="*/ 2147483647 h 1128"/>
              <a:gd name="T4" fmla="*/ 2147483647 w 1489"/>
              <a:gd name="T5" fmla="*/ 2147483647 h 1128"/>
              <a:gd name="T6" fmla="*/ 2147483647 w 1489"/>
              <a:gd name="T7" fmla="*/ 2147483647 h 1128"/>
              <a:gd name="T8" fmla="*/ 2147483647 w 1489"/>
              <a:gd name="T9" fmla="*/ 2147483647 h 1128"/>
              <a:gd name="T10" fmla="*/ 2147483647 w 1489"/>
              <a:gd name="T11" fmla="*/ 2147483647 h 1128"/>
              <a:gd name="T12" fmla="*/ 2147483647 w 1489"/>
              <a:gd name="T13" fmla="*/ 2147483647 h 1128"/>
              <a:gd name="T14" fmla="*/ 2147483647 w 1489"/>
              <a:gd name="T15" fmla="*/ 2147483647 h 1128"/>
              <a:gd name="T16" fmla="*/ 2147483647 w 1489"/>
              <a:gd name="T17" fmla="*/ 2147483647 h 1128"/>
              <a:gd name="T18" fmla="*/ 2147483647 w 1489"/>
              <a:gd name="T19" fmla="*/ 2147483647 h 1128"/>
              <a:gd name="T20" fmla="*/ 2147483647 w 1489"/>
              <a:gd name="T21" fmla="*/ 2147483647 h 1128"/>
              <a:gd name="T22" fmla="*/ 2147483647 w 1489"/>
              <a:gd name="T23" fmla="*/ 2147483647 h 1128"/>
              <a:gd name="T24" fmla="*/ 2147483647 w 1489"/>
              <a:gd name="T25" fmla="*/ 2147483647 h 1128"/>
              <a:gd name="T26" fmla="*/ 2147483647 w 1489"/>
              <a:gd name="T27" fmla="*/ 2147483647 h 1128"/>
              <a:gd name="T28" fmla="*/ 2147483647 w 1489"/>
              <a:gd name="T29" fmla="*/ 2147483647 h 1128"/>
              <a:gd name="T30" fmla="*/ 2147483647 w 1489"/>
              <a:gd name="T31" fmla="*/ 2147483647 h 1128"/>
              <a:gd name="T32" fmla="*/ 2147483647 w 1489"/>
              <a:gd name="T33" fmla="*/ 2147483647 h 1128"/>
              <a:gd name="T34" fmla="*/ 2147483647 w 1489"/>
              <a:gd name="T35" fmla="*/ 2147483647 h 1128"/>
              <a:gd name="T36" fmla="*/ 2147483647 w 1489"/>
              <a:gd name="T37" fmla="*/ 2147483647 h 1128"/>
              <a:gd name="T38" fmla="*/ 2147483647 w 1489"/>
              <a:gd name="T39" fmla="*/ 2147483647 h 1128"/>
              <a:gd name="T40" fmla="*/ 2147483647 w 1489"/>
              <a:gd name="T41" fmla="*/ 2147483647 h 1128"/>
              <a:gd name="T42" fmla="*/ 2147483647 w 1489"/>
              <a:gd name="T43" fmla="*/ 2147483647 h 1128"/>
              <a:gd name="T44" fmla="*/ 2147483647 w 1489"/>
              <a:gd name="T45" fmla="*/ 2147483647 h 1128"/>
              <a:gd name="T46" fmla="*/ 2147483647 w 1489"/>
              <a:gd name="T47" fmla="*/ 2147483647 h 1128"/>
              <a:gd name="T48" fmla="*/ 2147483647 w 1489"/>
              <a:gd name="T49" fmla="*/ 2147483647 h 1128"/>
              <a:gd name="T50" fmla="*/ 2147483647 w 1489"/>
              <a:gd name="T51" fmla="*/ 2147483647 h 1128"/>
              <a:gd name="T52" fmla="*/ 2147483647 w 1489"/>
              <a:gd name="T53" fmla="*/ 2147483647 h 1128"/>
              <a:gd name="T54" fmla="*/ 2147483647 w 1489"/>
              <a:gd name="T55" fmla="*/ 2147483647 h 1128"/>
              <a:gd name="T56" fmla="*/ 2147483647 w 1489"/>
              <a:gd name="T57" fmla="*/ 2147483647 h 1128"/>
              <a:gd name="T58" fmla="*/ 2147483647 w 1489"/>
              <a:gd name="T59" fmla="*/ 2147483647 h 1128"/>
              <a:gd name="T60" fmla="*/ 2147483647 w 1489"/>
              <a:gd name="T61" fmla="*/ 2147483647 h 1128"/>
              <a:gd name="T62" fmla="*/ 2147483647 w 1489"/>
              <a:gd name="T63" fmla="*/ 2147483647 h 1128"/>
              <a:gd name="T64" fmla="*/ 2147483647 w 1489"/>
              <a:gd name="T65" fmla="*/ 2147483647 h 1128"/>
              <a:gd name="T66" fmla="*/ 2147483647 w 1489"/>
              <a:gd name="T67" fmla="*/ 2147483647 h 1128"/>
              <a:gd name="T68" fmla="*/ 2147483647 w 1489"/>
              <a:gd name="T69" fmla="*/ 2147483647 h 1128"/>
              <a:gd name="T70" fmla="*/ 2147483647 w 1489"/>
              <a:gd name="T71" fmla="*/ 2147483647 h 1128"/>
              <a:gd name="T72" fmla="*/ 2147483647 w 1489"/>
              <a:gd name="T73" fmla="*/ 2147483647 h 1128"/>
              <a:gd name="T74" fmla="*/ 2147483647 w 1489"/>
              <a:gd name="T75" fmla="*/ 2147483647 h 1128"/>
              <a:gd name="T76" fmla="*/ 2147483647 w 1489"/>
              <a:gd name="T77" fmla="*/ 2147483647 h 1128"/>
              <a:gd name="T78" fmla="*/ 2147483647 w 1489"/>
              <a:gd name="T79" fmla="*/ 2147483647 h 1128"/>
              <a:gd name="T80" fmla="*/ 2147483647 w 1489"/>
              <a:gd name="T81" fmla="*/ 2147483647 h 1128"/>
              <a:gd name="T82" fmla="*/ 2147483647 w 1489"/>
              <a:gd name="T83" fmla="*/ 2147483647 h 1128"/>
              <a:gd name="T84" fmla="*/ 2147483647 w 1489"/>
              <a:gd name="T85" fmla="*/ 2147483647 h 1128"/>
              <a:gd name="T86" fmla="*/ 2147483647 w 1489"/>
              <a:gd name="T87" fmla="*/ 2147483647 h 1128"/>
              <a:gd name="T88" fmla="*/ 2147483647 w 1489"/>
              <a:gd name="T89" fmla="*/ 2147483647 h 1128"/>
              <a:gd name="T90" fmla="*/ 2147483647 w 1489"/>
              <a:gd name="T91" fmla="*/ 2147483647 h 1128"/>
              <a:gd name="T92" fmla="*/ 2147483647 w 1489"/>
              <a:gd name="T93" fmla="*/ 2147483647 h 1128"/>
              <a:gd name="T94" fmla="*/ 2147483647 w 1489"/>
              <a:gd name="T95" fmla="*/ 2147483647 h 1128"/>
              <a:gd name="T96" fmla="*/ 2147483647 w 1489"/>
              <a:gd name="T97" fmla="*/ 2147483647 h 1128"/>
              <a:gd name="T98" fmla="*/ 2147483647 w 1489"/>
              <a:gd name="T99" fmla="*/ 2147483647 h 1128"/>
              <a:gd name="T100" fmla="*/ 2147483647 w 1489"/>
              <a:gd name="T101" fmla="*/ 2147483647 h 1128"/>
              <a:gd name="T102" fmla="*/ 2147483647 w 1489"/>
              <a:gd name="T103" fmla="*/ 2147483647 h 1128"/>
              <a:gd name="T104" fmla="*/ 2147483647 w 1489"/>
              <a:gd name="T105" fmla="*/ 2147483647 h 1128"/>
              <a:gd name="T106" fmla="*/ 2147483647 w 1489"/>
              <a:gd name="T107" fmla="*/ 2147483647 h 1128"/>
              <a:gd name="T108" fmla="*/ 2147483647 w 1489"/>
              <a:gd name="T109" fmla="*/ 2147483647 h 1128"/>
              <a:gd name="T110" fmla="*/ 2147483647 w 1489"/>
              <a:gd name="T111" fmla="*/ 2147483647 h 1128"/>
              <a:gd name="T112" fmla="*/ 2147483647 w 1489"/>
              <a:gd name="T113" fmla="*/ 2147483647 h 1128"/>
              <a:gd name="T114" fmla="*/ 2147483647 w 1489"/>
              <a:gd name="T115" fmla="*/ 2147483647 h 1128"/>
              <a:gd name="T116" fmla="*/ 2147483647 w 1489"/>
              <a:gd name="T117" fmla="*/ 2147483647 h 1128"/>
              <a:gd name="T118" fmla="*/ 2147483647 w 1489"/>
              <a:gd name="T119" fmla="*/ 2147483647 h 1128"/>
              <a:gd name="T120" fmla="*/ 2147483647 w 1489"/>
              <a:gd name="T121" fmla="*/ 2147483647 h 1128"/>
              <a:gd name="T122" fmla="*/ 2147483647 w 1489"/>
              <a:gd name="T123" fmla="*/ 2147483647 h 1128"/>
              <a:gd name="T124" fmla="*/ 2147483647 w 1489"/>
              <a:gd name="T125" fmla="*/ 2147483647 h 11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89"/>
              <a:gd name="T190" fmla="*/ 0 h 1128"/>
              <a:gd name="T191" fmla="*/ 1489 w 1489"/>
              <a:gd name="T192" fmla="*/ 1128 h 11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89" h="1128">
                <a:moveTo>
                  <a:pt x="912" y="184"/>
                </a:moveTo>
                <a:lnTo>
                  <a:pt x="912" y="184"/>
                </a:lnTo>
                <a:lnTo>
                  <a:pt x="912" y="187"/>
                </a:lnTo>
                <a:lnTo>
                  <a:pt x="913" y="190"/>
                </a:lnTo>
                <a:lnTo>
                  <a:pt x="916" y="193"/>
                </a:lnTo>
                <a:lnTo>
                  <a:pt x="917" y="193"/>
                </a:lnTo>
                <a:lnTo>
                  <a:pt x="916" y="196"/>
                </a:lnTo>
                <a:lnTo>
                  <a:pt x="916" y="199"/>
                </a:lnTo>
                <a:lnTo>
                  <a:pt x="917" y="200"/>
                </a:lnTo>
                <a:lnTo>
                  <a:pt x="919" y="201"/>
                </a:lnTo>
                <a:lnTo>
                  <a:pt x="919" y="203"/>
                </a:lnTo>
                <a:lnTo>
                  <a:pt x="917" y="206"/>
                </a:lnTo>
                <a:lnTo>
                  <a:pt x="914" y="210"/>
                </a:lnTo>
                <a:lnTo>
                  <a:pt x="916" y="209"/>
                </a:lnTo>
                <a:lnTo>
                  <a:pt x="917" y="207"/>
                </a:lnTo>
                <a:lnTo>
                  <a:pt x="920" y="206"/>
                </a:lnTo>
                <a:lnTo>
                  <a:pt x="922" y="206"/>
                </a:lnTo>
                <a:lnTo>
                  <a:pt x="917" y="214"/>
                </a:lnTo>
                <a:lnTo>
                  <a:pt x="920" y="213"/>
                </a:lnTo>
                <a:lnTo>
                  <a:pt x="922" y="214"/>
                </a:lnTo>
                <a:lnTo>
                  <a:pt x="920" y="216"/>
                </a:lnTo>
                <a:lnTo>
                  <a:pt x="919" y="219"/>
                </a:lnTo>
                <a:lnTo>
                  <a:pt x="914" y="220"/>
                </a:lnTo>
                <a:lnTo>
                  <a:pt x="916" y="217"/>
                </a:lnTo>
                <a:lnTo>
                  <a:pt x="916" y="216"/>
                </a:lnTo>
                <a:lnTo>
                  <a:pt x="913" y="214"/>
                </a:lnTo>
                <a:lnTo>
                  <a:pt x="910" y="216"/>
                </a:lnTo>
                <a:lnTo>
                  <a:pt x="912" y="219"/>
                </a:lnTo>
                <a:lnTo>
                  <a:pt x="913" y="221"/>
                </a:lnTo>
                <a:lnTo>
                  <a:pt x="916" y="221"/>
                </a:lnTo>
                <a:lnTo>
                  <a:pt x="917" y="220"/>
                </a:lnTo>
                <a:lnTo>
                  <a:pt x="919" y="220"/>
                </a:lnTo>
                <a:lnTo>
                  <a:pt x="920" y="220"/>
                </a:lnTo>
                <a:lnTo>
                  <a:pt x="917" y="221"/>
                </a:lnTo>
                <a:lnTo>
                  <a:pt x="917" y="223"/>
                </a:lnTo>
                <a:lnTo>
                  <a:pt x="920" y="221"/>
                </a:lnTo>
                <a:lnTo>
                  <a:pt x="922" y="221"/>
                </a:lnTo>
                <a:lnTo>
                  <a:pt x="920" y="224"/>
                </a:lnTo>
                <a:lnTo>
                  <a:pt x="920" y="227"/>
                </a:lnTo>
                <a:lnTo>
                  <a:pt x="922" y="229"/>
                </a:lnTo>
                <a:lnTo>
                  <a:pt x="924" y="230"/>
                </a:lnTo>
                <a:lnTo>
                  <a:pt x="923" y="233"/>
                </a:lnTo>
                <a:lnTo>
                  <a:pt x="922" y="234"/>
                </a:lnTo>
                <a:lnTo>
                  <a:pt x="924" y="239"/>
                </a:lnTo>
                <a:lnTo>
                  <a:pt x="924" y="240"/>
                </a:lnTo>
                <a:lnTo>
                  <a:pt x="924" y="241"/>
                </a:lnTo>
                <a:lnTo>
                  <a:pt x="922" y="244"/>
                </a:lnTo>
                <a:lnTo>
                  <a:pt x="916" y="247"/>
                </a:lnTo>
                <a:lnTo>
                  <a:pt x="919" y="249"/>
                </a:lnTo>
                <a:lnTo>
                  <a:pt x="920" y="250"/>
                </a:lnTo>
                <a:lnTo>
                  <a:pt x="920" y="253"/>
                </a:lnTo>
                <a:lnTo>
                  <a:pt x="917" y="256"/>
                </a:lnTo>
                <a:lnTo>
                  <a:pt x="920" y="256"/>
                </a:lnTo>
                <a:lnTo>
                  <a:pt x="922" y="254"/>
                </a:lnTo>
                <a:lnTo>
                  <a:pt x="920" y="257"/>
                </a:lnTo>
                <a:lnTo>
                  <a:pt x="920" y="259"/>
                </a:lnTo>
                <a:lnTo>
                  <a:pt x="923" y="260"/>
                </a:lnTo>
                <a:lnTo>
                  <a:pt x="924" y="261"/>
                </a:lnTo>
                <a:lnTo>
                  <a:pt x="926" y="261"/>
                </a:lnTo>
                <a:lnTo>
                  <a:pt x="927" y="263"/>
                </a:lnTo>
                <a:lnTo>
                  <a:pt x="927" y="264"/>
                </a:lnTo>
                <a:lnTo>
                  <a:pt x="924" y="264"/>
                </a:lnTo>
                <a:lnTo>
                  <a:pt x="923" y="263"/>
                </a:lnTo>
                <a:lnTo>
                  <a:pt x="920" y="264"/>
                </a:lnTo>
                <a:lnTo>
                  <a:pt x="922" y="266"/>
                </a:lnTo>
                <a:lnTo>
                  <a:pt x="923" y="267"/>
                </a:lnTo>
                <a:lnTo>
                  <a:pt x="923" y="269"/>
                </a:lnTo>
                <a:lnTo>
                  <a:pt x="923" y="270"/>
                </a:lnTo>
                <a:lnTo>
                  <a:pt x="920" y="263"/>
                </a:lnTo>
                <a:lnTo>
                  <a:pt x="920" y="264"/>
                </a:lnTo>
                <a:lnTo>
                  <a:pt x="920" y="267"/>
                </a:lnTo>
                <a:lnTo>
                  <a:pt x="920" y="276"/>
                </a:lnTo>
                <a:lnTo>
                  <a:pt x="920" y="280"/>
                </a:lnTo>
                <a:lnTo>
                  <a:pt x="922" y="284"/>
                </a:lnTo>
                <a:lnTo>
                  <a:pt x="919" y="284"/>
                </a:lnTo>
                <a:lnTo>
                  <a:pt x="917" y="283"/>
                </a:lnTo>
                <a:lnTo>
                  <a:pt x="916" y="283"/>
                </a:lnTo>
                <a:lnTo>
                  <a:pt x="913" y="283"/>
                </a:lnTo>
                <a:lnTo>
                  <a:pt x="914" y="286"/>
                </a:lnTo>
                <a:lnTo>
                  <a:pt x="914" y="287"/>
                </a:lnTo>
                <a:lnTo>
                  <a:pt x="909" y="289"/>
                </a:lnTo>
                <a:lnTo>
                  <a:pt x="910" y="287"/>
                </a:lnTo>
                <a:lnTo>
                  <a:pt x="909" y="287"/>
                </a:lnTo>
                <a:lnTo>
                  <a:pt x="909" y="289"/>
                </a:lnTo>
                <a:lnTo>
                  <a:pt x="903" y="293"/>
                </a:lnTo>
                <a:lnTo>
                  <a:pt x="907" y="291"/>
                </a:lnTo>
                <a:lnTo>
                  <a:pt x="910" y="291"/>
                </a:lnTo>
                <a:lnTo>
                  <a:pt x="910" y="293"/>
                </a:lnTo>
                <a:lnTo>
                  <a:pt x="906" y="293"/>
                </a:lnTo>
                <a:lnTo>
                  <a:pt x="904" y="294"/>
                </a:lnTo>
                <a:lnTo>
                  <a:pt x="906" y="296"/>
                </a:lnTo>
                <a:lnTo>
                  <a:pt x="906" y="297"/>
                </a:lnTo>
                <a:lnTo>
                  <a:pt x="907" y="300"/>
                </a:lnTo>
                <a:lnTo>
                  <a:pt x="910" y="301"/>
                </a:lnTo>
                <a:lnTo>
                  <a:pt x="907" y="301"/>
                </a:lnTo>
                <a:lnTo>
                  <a:pt x="909" y="301"/>
                </a:lnTo>
                <a:lnTo>
                  <a:pt x="906" y="303"/>
                </a:lnTo>
                <a:lnTo>
                  <a:pt x="904" y="304"/>
                </a:lnTo>
                <a:lnTo>
                  <a:pt x="904" y="306"/>
                </a:lnTo>
                <a:lnTo>
                  <a:pt x="907" y="310"/>
                </a:lnTo>
                <a:lnTo>
                  <a:pt x="909" y="313"/>
                </a:lnTo>
                <a:lnTo>
                  <a:pt x="909" y="314"/>
                </a:lnTo>
                <a:lnTo>
                  <a:pt x="909" y="316"/>
                </a:lnTo>
                <a:lnTo>
                  <a:pt x="907" y="317"/>
                </a:lnTo>
                <a:lnTo>
                  <a:pt x="913" y="317"/>
                </a:lnTo>
                <a:lnTo>
                  <a:pt x="913" y="318"/>
                </a:lnTo>
                <a:lnTo>
                  <a:pt x="912" y="318"/>
                </a:lnTo>
                <a:lnTo>
                  <a:pt x="904" y="318"/>
                </a:lnTo>
                <a:lnTo>
                  <a:pt x="906" y="323"/>
                </a:lnTo>
                <a:lnTo>
                  <a:pt x="906" y="326"/>
                </a:lnTo>
                <a:lnTo>
                  <a:pt x="906" y="327"/>
                </a:lnTo>
                <a:lnTo>
                  <a:pt x="906" y="328"/>
                </a:lnTo>
                <a:lnTo>
                  <a:pt x="906" y="331"/>
                </a:lnTo>
                <a:lnTo>
                  <a:pt x="904" y="333"/>
                </a:lnTo>
                <a:lnTo>
                  <a:pt x="904" y="334"/>
                </a:lnTo>
                <a:lnTo>
                  <a:pt x="904" y="340"/>
                </a:lnTo>
                <a:lnTo>
                  <a:pt x="906" y="340"/>
                </a:lnTo>
                <a:lnTo>
                  <a:pt x="902" y="343"/>
                </a:lnTo>
                <a:lnTo>
                  <a:pt x="900" y="346"/>
                </a:lnTo>
                <a:lnTo>
                  <a:pt x="902" y="347"/>
                </a:lnTo>
                <a:lnTo>
                  <a:pt x="900" y="350"/>
                </a:lnTo>
                <a:lnTo>
                  <a:pt x="899" y="353"/>
                </a:lnTo>
                <a:lnTo>
                  <a:pt x="897" y="356"/>
                </a:lnTo>
                <a:lnTo>
                  <a:pt x="900" y="356"/>
                </a:lnTo>
                <a:lnTo>
                  <a:pt x="902" y="357"/>
                </a:lnTo>
                <a:lnTo>
                  <a:pt x="896" y="357"/>
                </a:lnTo>
                <a:lnTo>
                  <a:pt x="894" y="357"/>
                </a:lnTo>
                <a:lnTo>
                  <a:pt x="893" y="358"/>
                </a:lnTo>
                <a:lnTo>
                  <a:pt x="892" y="360"/>
                </a:lnTo>
                <a:lnTo>
                  <a:pt x="890" y="363"/>
                </a:lnTo>
                <a:lnTo>
                  <a:pt x="886" y="361"/>
                </a:lnTo>
                <a:lnTo>
                  <a:pt x="884" y="361"/>
                </a:lnTo>
                <a:lnTo>
                  <a:pt x="886" y="363"/>
                </a:lnTo>
                <a:lnTo>
                  <a:pt x="889" y="366"/>
                </a:lnTo>
                <a:lnTo>
                  <a:pt x="889" y="364"/>
                </a:lnTo>
                <a:lnTo>
                  <a:pt x="887" y="363"/>
                </a:lnTo>
                <a:lnTo>
                  <a:pt x="889" y="363"/>
                </a:lnTo>
                <a:lnTo>
                  <a:pt x="893" y="364"/>
                </a:lnTo>
                <a:lnTo>
                  <a:pt x="892" y="367"/>
                </a:lnTo>
                <a:lnTo>
                  <a:pt x="890" y="368"/>
                </a:lnTo>
                <a:lnTo>
                  <a:pt x="887" y="366"/>
                </a:lnTo>
                <a:lnTo>
                  <a:pt x="887" y="367"/>
                </a:lnTo>
                <a:lnTo>
                  <a:pt x="887" y="368"/>
                </a:lnTo>
                <a:lnTo>
                  <a:pt x="884" y="370"/>
                </a:lnTo>
                <a:lnTo>
                  <a:pt x="882" y="370"/>
                </a:lnTo>
                <a:lnTo>
                  <a:pt x="882" y="371"/>
                </a:lnTo>
                <a:lnTo>
                  <a:pt x="882" y="373"/>
                </a:lnTo>
                <a:lnTo>
                  <a:pt x="876" y="370"/>
                </a:lnTo>
                <a:lnTo>
                  <a:pt x="875" y="370"/>
                </a:lnTo>
                <a:lnTo>
                  <a:pt x="873" y="371"/>
                </a:lnTo>
                <a:lnTo>
                  <a:pt x="873" y="373"/>
                </a:lnTo>
                <a:lnTo>
                  <a:pt x="870" y="371"/>
                </a:lnTo>
                <a:lnTo>
                  <a:pt x="872" y="373"/>
                </a:lnTo>
                <a:lnTo>
                  <a:pt x="872" y="374"/>
                </a:lnTo>
                <a:lnTo>
                  <a:pt x="866" y="371"/>
                </a:lnTo>
                <a:lnTo>
                  <a:pt x="866" y="370"/>
                </a:lnTo>
                <a:lnTo>
                  <a:pt x="866" y="368"/>
                </a:lnTo>
                <a:lnTo>
                  <a:pt x="866" y="367"/>
                </a:lnTo>
                <a:lnTo>
                  <a:pt x="865" y="366"/>
                </a:lnTo>
                <a:lnTo>
                  <a:pt x="862" y="364"/>
                </a:lnTo>
                <a:lnTo>
                  <a:pt x="863" y="368"/>
                </a:lnTo>
                <a:lnTo>
                  <a:pt x="860" y="367"/>
                </a:lnTo>
                <a:lnTo>
                  <a:pt x="862" y="370"/>
                </a:lnTo>
                <a:lnTo>
                  <a:pt x="859" y="368"/>
                </a:lnTo>
                <a:lnTo>
                  <a:pt x="862" y="370"/>
                </a:lnTo>
                <a:lnTo>
                  <a:pt x="865" y="371"/>
                </a:lnTo>
                <a:lnTo>
                  <a:pt x="865" y="373"/>
                </a:lnTo>
                <a:lnTo>
                  <a:pt x="863" y="374"/>
                </a:lnTo>
                <a:lnTo>
                  <a:pt x="859" y="373"/>
                </a:lnTo>
                <a:lnTo>
                  <a:pt x="856" y="370"/>
                </a:lnTo>
                <a:lnTo>
                  <a:pt x="855" y="370"/>
                </a:lnTo>
                <a:lnTo>
                  <a:pt x="855" y="371"/>
                </a:lnTo>
                <a:lnTo>
                  <a:pt x="857" y="374"/>
                </a:lnTo>
                <a:lnTo>
                  <a:pt x="857" y="373"/>
                </a:lnTo>
                <a:lnTo>
                  <a:pt x="859" y="374"/>
                </a:lnTo>
                <a:lnTo>
                  <a:pt x="860" y="376"/>
                </a:lnTo>
                <a:lnTo>
                  <a:pt x="859" y="376"/>
                </a:lnTo>
                <a:lnTo>
                  <a:pt x="855" y="374"/>
                </a:lnTo>
                <a:lnTo>
                  <a:pt x="856" y="374"/>
                </a:lnTo>
                <a:lnTo>
                  <a:pt x="855" y="373"/>
                </a:lnTo>
                <a:lnTo>
                  <a:pt x="853" y="373"/>
                </a:lnTo>
                <a:lnTo>
                  <a:pt x="855" y="374"/>
                </a:lnTo>
                <a:lnTo>
                  <a:pt x="856" y="377"/>
                </a:lnTo>
                <a:lnTo>
                  <a:pt x="852" y="374"/>
                </a:lnTo>
                <a:lnTo>
                  <a:pt x="850" y="373"/>
                </a:lnTo>
                <a:lnTo>
                  <a:pt x="847" y="373"/>
                </a:lnTo>
                <a:lnTo>
                  <a:pt x="846" y="373"/>
                </a:lnTo>
                <a:lnTo>
                  <a:pt x="845" y="373"/>
                </a:lnTo>
                <a:lnTo>
                  <a:pt x="846" y="377"/>
                </a:lnTo>
                <a:lnTo>
                  <a:pt x="846" y="378"/>
                </a:lnTo>
                <a:lnTo>
                  <a:pt x="843" y="374"/>
                </a:lnTo>
                <a:lnTo>
                  <a:pt x="840" y="373"/>
                </a:lnTo>
                <a:lnTo>
                  <a:pt x="839" y="368"/>
                </a:lnTo>
                <a:lnTo>
                  <a:pt x="837" y="370"/>
                </a:lnTo>
                <a:lnTo>
                  <a:pt x="836" y="370"/>
                </a:lnTo>
                <a:lnTo>
                  <a:pt x="833" y="368"/>
                </a:lnTo>
                <a:lnTo>
                  <a:pt x="835" y="371"/>
                </a:lnTo>
                <a:lnTo>
                  <a:pt x="833" y="371"/>
                </a:lnTo>
                <a:lnTo>
                  <a:pt x="830" y="367"/>
                </a:lnTo>
                <a:lnTo>
                  <a:pt x="830" y="364"/>
                </a:lnTo>
                <a:lnTo>
                  <a:pt x="832" y="366"/>
                </a:lnTo>
                <a:lnTo>
                  <a:pt x="832" y="363"/>
                </a:lnTo>
                <a:lnTo>
                  <a:pt x="832" y="361"/>
                </a:lnTo>
                <a:lnTo>
                  <a:pt x="830" y="358"/>
                </a:lnTo>
                <a:lnTo>
                  <a:pt x="833" y="361"/>
                </a:lnTo>
                <a:lnTo>
                  <a:pt x="827" y="353"/>
                </a:lnTo>
                <a:lnTo>
                  <a:pt x="830" y="357"/>
                </a:lnTo>
                <a:lnTo>
                  <a:pt x="830" y="356"/>
                </a:lnTo>
                <a:lnTo>
                  <a:pt x="829" y="354"/>
                </a:lnTo>
                <a:lnTo>
                  <a:pt x="832" y="356"/>
                </a:lnTo>
                <a:lnTo>
                  <a:pt x="829" y="353"/>
                </a:lnTo>
                <a:lnTo>
                  <a:pt x="833" y="356"/>
                </a:lnTo>
                <a:lnTo>
                  <a:pt x="832" y="354"/>
                </a:lnTo>
                <a:lnTo>
                  <a:pt x="832" y="353"/>
                </a:lnTo>
                <a:lnTo>
                  <a:pt x="832" y="351"/>
                </a:lnTo>
                <a:lnTo>
                  <a:pt x="833" y="350"/>
                </a:lnTo>
                <a:lnTo>
                  <a:pt x="835" y="350"/>
                </a:lnTo>
                <a:lnTo>
                  <a:pt x="836" y="348"/>
                </a:lnTo>
                <a:lnTo>
                  <a:pt x="837" y="348"/>
                </a:lnTo>
                <a:lnTo>
                  <a:pt x="837" y="347"/>
                </a:lnTo>
                <a:lnTo>
                  <a:pt x="835" y="347"/>
                </a:lnTo>
                <a:lnTo>
                  <a:pt x="832" y="344"/>
                </a:lnTo>
                <a:lnTo>
                  <a:pt x="833" y="346"/>
                </a:lnTo>
                <a:lnTo>
                  <a:pt x="832" y="344"/>
                </a:lnTo>
                <a:lnTo>
                  <a:pt x="829" y="343"/>
                </a:lnTo>
                <a:lnTo>
                  <a:pt x="829" y="341"/>
                </a:lnTo>
                <a:lnTo>
                  <a:pt x="830" y="343"/>
                </a:lnTo>
                <a:lnTo>
                  <a:pt x="832" y="343"/>
                </a:lnTo>
                <a:lnTo>
                  <a:pt x="829" y="341"/>
                </a:lnTo>
                <a:lnTo>
                  <a:pt x="826" y="340"/>
                </a:lnTo>
                <a:lnTo>
                  <a:pt x="822" y="337"/>
                </a:lnTo>
                <a:lnTo>
                  <a:pt x="827" y="341"/>
                </a:lnTo>
                <a:lnTo>
                  <a:pt x="823" y="338"/>
                </a:lnTo>
                <a:lnTo>
                  <a:pt x="829" y="344"/>
                </a:lnTo>
                <a:lnTo>
                  <a:pt x="829" y="346"/>
                </a:lnTo>
                <a:lnTo>
                  <a:pt x="827" y="346"/>
                </a:lnTo>
                <a:lnTo>
                  <a:pt x="827" y="347"/>
                </a:lnTo>
                <a:lnTo>
                  <a:pt x="827" y="350"/>
                </a:lnTo>
                <a:lnTo>
                  <a:pt x="825" y="347"/>
                </a:lnTo>
                <a:lnTo>
                  <a:pt x="827" y="350"/>
                </a:lnTo>
                <a:lnTo>
                  <a:pt x="820" y="344"/>
                </a:lnTo>
                <a:lnTo>
                  <a:pt x="823" y="347"/>
                </a:lnTo>
                <a:lnTo>
                  <a:pt x="823" y="348"/>
                </a:lnTo>
                <a:lnTo>
                  <a:pt x="822" y="348"/>
                </a:lnTo>
                <a:lnTo>
                  <a:pt x="823" y="351"/>
                </a:lnTo>
                <a:lnTo>
                  <a:pt x="820" y="348"/>
                </a:lnTo>
                <a:lnTo>
                  <a:pt x="820" y="350"/>
                </a:lnTo>
                <a:lnTo>
                  <a:pt x="822" y="353"/>
                </a:lnTo>
                <a:lnTo>
                  <a:pt x="823" y="356"/>
                </a:lnTo>
                <a:lnTo>
                  <a:pt x="825" y="357"/>
                </a:lnTo>
                <a:lnTo>
                  <a:pt x="822" y="356"/>
                </a:lnTo>
                <a:lnTo>
                  <a:pt x="822" y="354"/>
                </a:lnTo>
                <a:lnTo>
                  <a:pt x="823" y="356"/>
                </a:lnTo>
                <a:lnTo>
                  <a:pt x="820" y="353"/>
                </a:lnTo>
                <a:lnTo>
                  <a:pt x="819" y="353"/>
                </a:lnTo>
                <a:lnTo>
                  <a:pt x="817" y="353"/>
                </a:lnTo>
                <a:lnTo>
                  <a:pt x="820" y="357"/>
                </a:lnTo>
                <a:lnTo>
                  <a:pt x="817" y="356"/>
                </a:lnTo>
                <a:lnTo>
                  <a:pt x="819" y="360"/>
                </a:lnTo>
                <a:lnTo>
                  <a:pt x="819" y="361"/>
                </a:lnTo>
                <a:lnTo>
                  <a:pt x="823" y="367"/>
                </a:lnTo>
                <a:lnTo>
                  <a:pt x="825" y="368"/>
                </a:lnTo>
                <a:lnTo>
                  <a:pt x="825" y="367"/>
                </a:lnTo>
                <a:lnTo>
                  <a:pt x="825" y="366"/>
                </a:lnTo>
                <a:lnTo>
                  <a:pt x="830" y="376"/>
                </a:lnTo>
                <a:lnTo>
                  <a:pt x="827" y="373"/>
                </a:lnTo>
                <a:lnTo>
                  <a:pt x="826" y="373"/>
                </a:lnTo>
                <a:lnTo>
                  <a:pt x="825" y="374"/>
                </a:lnTo>
                <a:lnTo>
                  <a:pt x="826" y="374"/>
                </a:lnTo>
                <a:lnTo>
                  <a:pt x="827" y="377"/>
                </a:lnTo>
                <a:lnTo>
                  <a:pt x="827" y="380"/>
                </a:lnTo>
                <a:lnTo>
                  <a:pt x="826" y="378"/>
                </a:lnTo>
                <a:lnTo>
                  <a:pt x="826" y="377"/>
                </a:lnTo>
                <a:lnTo>
                  <a:pt x="827" y="377"/>
                </a:lnTo>
                <a:lnTo>
                  <a:pt x="820" y="368"/>
                </a:lnTo>
                <a:lnTo>
                  <a:pt x="825" y="376"/>
                </a:lnTo>
                <a:lnTo>
                  <a:pt x="825" y="377"/>
                </a:lnTo>
                <a:lnTo>
                  <a:pt x="823" y="374"/>
                </a:lnTo>
                <a:lnTo>
                  <a:pt x="820" y="371"/>
                </a:lnTo>
                <a:lnTo>
                  <a:pt x="820" y="373"/>
                </a:lnTo>
                <a:lnTo>
                  <a:pt x="819" y="373"/>
                </a:lnTo>
                <a:lnTo>
                  <a:pt x="817" y="370"/>
                </a:lnTo>
                <a:lnTo>
                  <a:pt x="815" y="366"/>
                </a:lnTo>
                <a:lnTo>
                  <a:pt x="815" y="367"/>
                </a:lnTo>
                <a:lnTo>
                  <a:pt x="815" y="368"/>
                </a:lnTo>
                <a:lnTo>
                  <a:pt x="815" y="371"/>
                </a:lnTo>
                <a:lnTo>
                  <a:pt x="813" y="373"/>
                </a:lnTo>
                <a:lnTo>
                  <a:pt x="822" y="370"/>
                </a:lnTo>
                <a:lnTo>
                  <a:pt x="820" y="370"/>
                </a:lnTo>
                <a:lnTo>
                  <a:pt x="819" y="371"/>
                </a:lnTo>
                <a:lnTo>
                  <a:pt x="813" y="371"/>
                </a:lnTo>
                <a:lnTo>
                  <a:pt x="813" y="368"/>
                </a:lnTo>
                <a:lnTo>
                  <a:pt x="810" y="366"/>
                </a:lnTo>
                <a:lnTo>
                  <a:pt x="810" y="368"/>
                </a:lnTo>
                <a:lnTo>
                  <a:pt x="810" y="370"/>
                </a:lnTo>
                <a:lnTo>
                  <a:pt x="809" y="374"/>
                </a:lnTo>
                <a:lnTo>
                  <a:pt x="807" y="371"/>
                </a:lnTo>
                <a:lnTo>
                  <a:pt x="806" y="371"/>
                </a:lnTo>
                <a:lnTo>
                  <a:pt x="805" y="373"/>
                </a:lnTo>
                <a:lnTo>
                  <a:pt x="805" y="371"/>
                </a:lnTo>
                <a:lnTo>
                  <a:pt x="805" y="368"/>
                </a:lnTo>
                <a:lnTo>
                  <a:pt x="805" y="366"/>
                </a:lnTo>
                <a:lnTo>
                  <a:pt x="802" y="367"/>
                </a:lnTo>
                <a:lnTo>
                  <a:pt x="799" y="367"/>
                </a:lnTo>
                <a:lnTo>
                  <a:pt x="800" y="368"/>
                </a:lnTo>
                <a:lnTo>
                  <a:pt x="802" y="370"/>
                </a:lnTo>
                <a:lnTo>
                  <a:pt x="803" y="370"/>
                </a:lnTo>
                <a:lnTo>
                  <a:pt x="805" y="373"/>
                </a:lnTo>
                <a:lnTo>
                  <a:pt x="803" y="374"/>
                </a:lnTo>
                <a:lnTo>
                  <a:pt x="802" y="376"/>
                </a:lnTo>
                <a:lnTo>
                  <a:pt x="802" y="377"/>
                </a:lnTo>
                <a:lnTo>
                  <a:pt x="803" y="377"/>
                </a:lnTo>
                <a:lnTo>
                  <a:pt x="803" y="376"/>
                </a:lnTo>
                <a:lnTo>
                  <a:pt x="805" y="376"/>
                </a:lnTo>
                <a:lnTo>
                  <a:pt x="806" y="377"/>
                </a:lnTo>
                <a:lnTo>
                  <a:pt x="806" y="374"/>
                </a:lnTo>
                <a:lnTo>
                  <a:pt x="805" y="368"/>
                </a:lnTo>
                <a:lnTo>
                  <a:pt x="806" y="370"/>
                </a:lnTo>
                <a:lnTo>
                  <a:pt x="806" y="373"/>
                </a:lnTo>
                <a:lnTo>
                  <a:pt x="806" y="377"/>
                </a:lnTo>
                <a:lnTo>
                  <a:pt x="806" y="371"/>
                </a:lnTo>
                <a:lnTo>
                  <a:pt x="806" y="377"/>
                </a:lnTo>
                <a:lnTo>
                  <a:pt x="805" y="376"/>
                </a:lnTo>
                <a:lnTo>
                  <a:pt x="803" y="371"/>
                </a:lnTo>
                <a:lnTo>
                  <a:pt x="803" y="374"/>
                </a:lnTo>
                <a:lnTo>
                  <a:pt x="802" y="373"/>
                </a:lnTo>
                <a:lnTo>
                  <a:pt x="800" y="374"/>
                </a:lnTo>
                <a:lnTo>
                  <a:pt x="799" y="376"/>
                </a:lnTo>
                <a:lnTo>
                  <a:pt x="797" y="376"/>
                </a:lnTo>
                <a:lnTo>
                  <a:pt x="797" y="373"/>
                </a:lnTo>
                <a:lnTo>
                  <a:pt x="796" y="377"/>
                </a:lnTo>
                <a:lnTo>
                  <a:pt x="795" y="378"/>
                </a:lnTo>
                <a:lnTo>
                  <a:pt x="795" y="381"/>
                </a:lnTo>
                <a:lnTo>
                  <a:pt x="793" y="383"/>
                </a:lnTo>
                <a:lnTo>
                  <a:pt x="792" y="383"/>
                </a:lnTo>
                <a:lnTo>
                  <a:pt x="792" y="374"/>
                </a:lnTo>
                <a:lnTo>
                  <a:pt x="792" y="373"/>
                </a:lnTo>
                <a:lnTo>
                  <a:pt x="792" y="371"/>
                </a:lnTo>
                <a:lnTo>
                  <a:pt x="792" y="370"/>
                </a:lnTo>
                <a:lnTo>
                  <a:pt x="792" y="371"/>
                </a:lnTo>
                <a:lnTo>
                  <a:pt x="790" y="374"/>
                </a:lnTo>
                <a:lnTo>
                  <a:pt x="790" y="368"/>
                </a:lnTo>
                <a:lnTo>
                  <a:pt x="789" y="371"/>
                </a:lnTo>
                <a:lnTo>
                  <a:pt x="789" y="370"/>
                </a:lnTo>
                <a:lnTo>
                  <a:pt x="789" y="366"/>
                </a:lnTo>
                <a:lnTo>
                  <a:pt x="788" y="367"/>
                </a:lnTo>
                <a:lnTo>
                  <a:pt x="789" y="360"/>
                </a:lnTo>
                <a:lnTo>
                  <a:pt x="788" y="366"/>
                </a:lnTo>
                <a:lnTo>
                  <a:pt x="786" y="367"/>
                </a:lnTo>
                <a:lnTo>
                  <a:pt x="785" y="366"/>
                </a:lnTo>
                <a:lnTo>
                  <a:pt x="783" y="366"/>
                </a:lnTo>
                <a:lnTo>
                  <a:pt x="783" y="367"/>
                </a:lnTo>
                <a:lnTo>
                  <a:pt x="783" y="366"/>
                </a:lnTo>
                <a:lnTo>
                  <a:pt x="785" y="361"/>
                </a:lnTo>
                <a:lnTo>
                  <a:pt x="783" y="364"/>
                </a:lnTo>
                <a:lnTo>
                  <a:pt x="782" y="364"/>
                </a:lnTo>
                <a:lnTo>
                  <a:pt x="780" y="363"/>
                </a:lnTo>
                <a:lnTo>
                  <a:pt x="778" y="364"/>
                </a:lnTo>
                <a:lnTo>
                  <a:pt x="779" y="361"/>
                </a:lnTo>
                <a:lnTo>
                  <a:pt x="779" y="358"/>
                </a:lnTo>
                <a:lnTo>
                  <a:pt x="782" y="354"/>
                </a:lnTo>
                <a:lnTo>
                  <a:pt x="783" y="354"/>
                </a:lnTo>
                <a:lnTo>
                  <a:pt x="783" y="353"/>
                </a:lnTo>
                <a:lnTo>
                  <a:pt x="785" y="350"/>
                </a:lnTo>
                <a:lnTo>
                  <a:pt x="788" y="341"/>
                </a:lnTo>
                <a:lnTo>
                  <a:pt x="785" y="348"/>
                </a:lnTo>
                <a:lnTo>
                  <a:pt x="783" y="351"/>
                </a:lnTo>
                <a:lnTo>
                  <a:pt x="782" y="353"/>
                </a:lnTo>
                <a:lnTo>
                  <a:pt x="783" y="347"/>
                </a:lnTo>
                <a:lnTo>
                  <a:pt x="782" y="351"/>
                </a:lnTo>
                <a:lnTo>
                  <a:pt x="780" y="353"/>
                </a:lnTo>
                <a:lnTo>
                  <a:pt x="779" y="351"/>
                </a:lnTo>
                <a:lnTo>
                  <a:pt x="780" y="348"/>
                </a:lnTo>
                <a:lnTo>
                  <a:pt x="779" y="350"/>
                </a:lnTo>
                <a:lnTo>
                  <a:pt x="778" y="350"/>
                </a:lnTo>
                <a:lnTo>
                  <a:pt x="782" y="341"/>
                </a:lnTo>
                <a:lnTo>
                  <a:pt x="779" y="348"/>
                </a:lnTo>
                <a:lnTo>
                  <a:pt x="782" y="341"/>
                </a:lnTo>
                <a:lnTo>
                  <a:pt x="783" y="341"/>
                </a:lnTo>
                <a:lnTo>
                  <a:pt x="783" y="340"/>
                </a:lnTo>
                <a:lnTo>
                  <a:pt x="786" y="334"/>
                </a:lnTo>
                <a:lnTo>
                  <a:pt x="783" y="338"/>
                </a:lnTo>
                <a:lnTo>
                  <a:pt x="785" y="334"/>
                </a:lnTo>
                <a:lnTo>
                  <a:pt x="783" y="338"/>
                </a:lnTo>
                <a:lnTo>
                  <a:pt x="785" y="334"/>
                </a:lnTo>
                <a:lnTo>
                  <a:pt x="786" y="330"/>
                </a:lnTo>
                <a:lnTo>
                  <a:pt x="788" y="328"/>
                </a:lnTo>
                <a:lnTo>
                  <a:pt x="789" y="326"/>
                </a:lnTo>
                <a:lnTo>
                  <a:pt x="789" y="324"/>
                </a:lnTo>
                <a:lnTo>
                  <a:pt x="790" y="321"/>
                </a:lnTo>
                <a:lnTo>
                  <a:pt x="792" y="317"/>
                </a:lnTo>
                <a:lnTo>
                  <a:pt x="792" y="316"/>
                </a:lnTo>
                <a:lnTo>
                  <a:pt x="793" y="314"/>
                </a:lnTo>
                <a:lnTo>
                  <a:pt x="795" y="313"/>
                </a:lnTo>
                <a:lnTo>
                  <a:pt x="793" y="314"/>
                </a:lnTo>
                <a:lnTo>
                  <a:pt x="795" y="313"/>
                </a:lnTo>
                <a:lnTo>
                  <a:pt x="793" y="314"/>
                </a:lnTo>
                <a:lnTo>
                  <a:pt x="793" y="313"/>
                </a:lnTo>
                <a:lnTo>
                  <a:pt x="792" y="316"/>
                </a:lnTo>
                <a:lnTo>
                  <a:pt x="793" y="313"/>
                </a:lnTo>
                <a:lnTo>
                  <a:pt x="793" y="314"/>
                </a:lnTo>
                <a:lnTo>
                  <a:pt x="780" y="330"/>
                </a:lnTo>
                <a:lnTo>
                  <a:pt x="782" y="327"/>
                </a:lnTo>
                <a:lnTo>
                  <a:pt x="778" y="334"/>
                </a:lnTo>
                <a:lnTo>
                  <a:pt x="780" y="331"/>
                </a:lnTo>
                <a:lnTo>
                  <a:pt x="779" y="334"/>
                </a:lnTo>
                <a:lnTo>
                  <a:pt x="782" y="331"/>
                </a:lnTo>
                <a:lnTo>
                  <a:pt x="780" y="333"/>
                </a:lnTo>
                <a:lnTo>
                  <a:pt x="779" y="334"/>
                </a:lnTo>
                <a:lnTo>
                  <a:pt x="779" y="336"/>
                </a:lnTo>
                <a:lnTo>
                  <a:pt x="776" y="343"/>
                </a:lnTo>
                <a:lnTo>
                  <a:pt x="773" y="344"/>
                </a:lnTo>
                <a:lnTo>
                  <a:pt x="778" y="337"/>
                </a:lnTo>
                <a:lnTo>
                  <a:pt x="776" y="340"/>
                </a:lnTo>
                <a:lnTo>
                  <a:pt x="778" y="337"/>
                </a:lnTo>
                <a:lnTo>
                  <a:pt x="775" y="341"/>
                </a:lnTo>
                <a:lnTo>
                  <a:pt x="770" y="347"/>
                </a:lnTo>
                <a:lnTo>
                  <a:pt x="773" y="341"/>
                </a:lnTo>
                <a:lnTo>
                  <a:pt x="772" y="343"/>
                </a:lnTo>
                <a:lnTo>
                  <a:pt x="776" y="336"/>
                </a:lnTo>
                <a:lnTo>
                  <a:pt x="772" y="338"/>
                </a:lnTo>
                <a:lnTo>
                  <a:pt x="776" y="334"/>
                </a:lnTo>
                <a:lnTo>
                  <a:pt x="772" y="337"/>
                </a:lnTo>
                <a:lnTo>
                  <a:pt x="773" y="337"/>
                </a:lnTo>
                <a:lnTo>
                  <a:pt x="775" y="334"/>
                </a:lnTo>
                <a:lnTo>
                  <a:pt x="772" y="337"/>
                </a:lnTo>
                <a:lnTo>
                  <a:pt x="770" y="338"/>
                </a:lnTo>
                <a:lnTo>
                  <a:pt x="775" y="333"/>
                </a:lnTo>
                <a:lnTo>
                  <a:pt x="770" y="337"/>
                </a:lnTo>
                <a:lnTo>
                  <a:pt x="770" y="336"/>
                </a:lnTo>
                <a:lnTo>
                  <a:pt x="768" y="337"/>
                </a:lnTo>
                <a:lnTo>
                  <a:pt x="775" y="331"/>
                </a:lnTo>
                <a:lnTo>
                  <a:pt x="770" y="336"/>
                </a:lnTo>
                <a:lnTo>
                  <a:pt x="770" y="334"/>
                </a:lnTo>
                <a:lnTo>
                  <a:pt x="770" y="336"/>
                </a:lnTo>
                <a:lnTo>
                  <a:pt x="770" y="334"/>
                </a:lnTo>
                <a:lnTo>
                  <a:pt x="768" y="337"/>
                </a:lnTo>
                <a:lnTo>
                  <a:pt x="772" y="333"/>
                </a:lnTo>
                <a:lnTo>
                  <a:pt x="769" y="336"/>
                </a:lnTo>
                <a:lnTo>
                  <a:pt x="775" y="331"/>
                </a:lnTo>
                <a:lnTo>
                  <a:pt x="780" y="326"/>
                </a:lnTo>
                <a:lnTo>
                  <a:pt x="782" y="324"/>
                </a:lnTo>
                <a:lnTo>
                  <a:pt x="779" y="327"/>
                </a:lnTo>
                <a:lnTo>
                  <a:pt x="780" y="326"/>
                </a:lnTo>
                <a:lnTo>
                  <a:pt x="782" y="324"/>
                </a:lnTo>
                <a:lnTo>
                  <a:pt x="785" y="321"/>
                </a:lnTo>
                <a:lnTo>
                  <a:pt x="788" y="318"/>
                </a:lnTo>
                <a:lnTo>
                  <a:pt x="789" y="318"/>
                </a:lnTo>
                <a:lnTo>
                  <a:pt x="790" y="317"/>
                </a:lnTo>
                <a:lnTo>
                  <a:pt x="790" y="316"/>
                </a:lnTo>
                <a:lnTo>
                  <a:pt x="792" y="316"/>
                </a:lnTo>
                <a:lnTo>
                  <a:pt x="792" y="314"/>
                </a:lnTo>
                <a:lnTo>
                  <a:pt x="793" y="314"/>
                </a:lnTo>
                <a:lnTo>
                  <a:pt x="793" y="313"/>
                </a:lnTo>
                <a:lnTo>
                  <a:pt x="795" y="313"/>
                </a:lnTo>
                <a:lnTo>
                  <a:pt x="793" y="313"/>
                </a:lnTo>
                <a:lnTo>
                  <a:pt x="793" y="314"/>
                </a:lnTo>
                <a:lnTo>
                  <a:pt x="792" y="316"/>
                </a:lnTo>
                <a:lnTo>
                  <a:pt x="790" y="317"/>
                </a:lnTo>
                <a:lnTo>
                  <a:pt x="790" y="316"/>
                </a:lnTo>
                <a:lnTo>
                  <a:pt x="790" y="317"/>
                </a:lnTo>
                <a:lnTo>
                  <a:pt x="790" y="316"/>
                </a:lnTo>
                <a:lnTo>
                  <a:pt x="792" y="316"/>
                </a:lnTo>
                <a:lnTo>
                  <a:pt x="790" y="316"/>
                </a:lnTo>
                <a:lnTo>
                  <a:pt x="790" y="317"/>
                </a:lnTo>
                <a:lnTo>
                  <a:pt x="792" y="317"/>
                </a:lnTo>
                <a:lnTo>
                  <a:pt x="790" y="317"/>
                </a:lnTo>
                <a:lnTo>
                  <a:pt x="792" y="316"/>
                </a:lnTo>
                <a:lnTo>
                  <a:pt x="793" y="316"/>
                </a:lnTo>
                <a:lnTo>
                  <a:pt x="795" y="314"/>
                </a:lnTo>
                <a:lnTo>
                  <a:pt x="793" y="316"/>
                </a:lnTo>
                <a:lnTo>
                  <a:pt x="795" y="314"/>
                </a:lnTo>
                <a:lnTo>
                  <a:pt x="796" y="314"/>
                </a:lnTo>
                <a:lnTo>
                  <a:pt x="797" y="313"/>
                </a:lnTo>
                <a:lnTo>
                  <a:pt x="799" y="313"/>
                </a:lnTo>
                <a:lnTo>
                  <a:pt x="800" y="311"/>
                </a:lnTo>
                <a:lnTo>
                  <a:pt x="802" y="311"/>
                </a:lnTo>
                <a:lnTo>
                  <a:pt x="805" y="321"/>
                </a:lnTo>
                <a:lnTo>
                  <a:pt x="803" y="318"/>
                </a:lnTo>
                <a:lnTo>
                  <a:pt x="803" y="320"/>
                </a:lnTo>
                <a:lnTo>
                  <a:pt x="805" y="321"/>
                </a:lnTo>
                <a:lnTo>
                  <a:pt x="802" y="311"/>
                </a:lnTo>
                <a:lnTo>
                  <a:pt x="805" y="321"/>
                </a:lnTo>
                <a:lnTo>
                  <a:pt x="805" y="320"/>
                </a:lnTo>
                <a:lnTo>
                  <a:pt x="803" y="318"/>
                </a:lnTo>
                <a:lnTo>
                  <a:pt x="802" y="317"/>
                </a:lnTo>
                <a:lnTo>
                  <a:pt x="797" y="308"/>
                </a:lnTo>
                <a:lnTo>
                  <a:pt x="795" y="304"/>
                </a:lnTo>
                <a:lnTo>
                  <a:pt x="795" y="303"/>
                </a:lnTo>
                <a:lnTo>
                  <a:pt x="795" y="304"/>
                </a:lnTo>
                <a:lnTo>
                  <a:pt x="795" y="306"/>
                </a:lnTo>
                <a:lnTo>
                  <a:pt x="795" y="307"/>
                </a:lnTo>
                <a:lnTo>
                  <a:pt x="795" y="310"/>
                </a:lnTo>
                <a:lnTo>
                  <a:pt x="795" y="311"/>
                </a:lnTo>
                <a:lnTo>
                  <a:pt x="795" y="313"/>
                </a:lnTo>
                <a:lnTo>
                  <a:pt x="795" y="314"/>
                </a:lnTo>
                <a:lnTo>
                  <a:pt x="793" y="314"/>
                </a:lnTo>
                <a:lnTo>
                  <a:pt x="792" y="314"/>
                </a:lnTo>
                <a:lnTo>
                  <a:pt x="790" y="314"/>
                </a:lnTo>
                <a:lnTo>
                  <a:pt x="792" y="314"/>
                </a:lnTo>
                <a:lnTo>
                  <a:pt x="793" y="316"/>
                </a:lnTo>
                <a:lnTo>
                  <a:pt x="795" y="316"/>
                </a:lnTo>
                <a:lnTo>
                  <a:pt x="796" y="316"/>
                </a:lnTo>
                <a:lnTo>
                  <a:pt x="795" y="316"/>
                </a:lnTo>
                <a:lnTo>
                  <a:pt x="796" y="316"/>
                </a:lnTo>
                <a:lnTo>
                  <a:pt x="795" y="316"/>
                </a:lnTo>
                <a:lnTo>
                  <a:pt x="789" y="311"/>
                </a:lnTo>
                <a:lnTo>
                  <a:pt x="778" y="304"/>
                </a:lnTo>
                <a:lnTo>
                  <a:pt x="775" y="303"/>
                </a:lnTo>
                <a:lnTo>
                  <a:pt x="768" y="297"/>
                </a:lnTo>
                <a:lnTo>
                  <a:pt x="765" y="296"/>
                </a:lnTo>
                <a:lnTo>
                  <a:pt x="726" y="273"/>
                </a:lnTo>
                <a:lnTo>
                  <a:pt x="685" y="253"/>
                </a:lnTo>
                <a:lnTo>
                  <a:pt x="671" y="249"/>
                </a:lnTo>
                <a:lnTo>
                  <a:pt x="663" y="246"/>
                </a:lnTo>
                <a:lnTo>
                  <a:pt x="656" y="244"/>
                </a:lnTo>
                <a:lnTo>
                  <a:pt x="652" y="241"/>
                </a:lnTo>
                <a:lnTo>
                  <a:pt x="646" y="240"/>
                </a:lnTo>
                <a:lnTo>
                  <a:pt x="642" y="239"/>
                </a:lnTo>
                <a:lnTo>
                  <a:pt x="638" y="236"/>
                </a:lnTo>
                <a:lnTo>
                  <a:pt x="636" y="237"/>
                </a:lnTo>
                <a:lnTo>
                  <a:pt x="633" y="236"/>
                </a:lnTo>
                <a:lnTo>
                  <a:pt x="633" y="234"/>
                </a:lnTo>
                <a:lnTo>
                  <a:pt x="632" y="233"/>
                </a:lnTo>
                <a:lnTo>
                  <a:pt x="631" y="234"/>
                </a:lnTo>
                <a:lnTo>
                  <a:pt x="628" y="233"/>
                </a:lnTo>
                <a:lnTo>
                  <a:pt x="623" y="230"/>
                </a:lnTo>
                <a:lnTo>
                  <a:pt x="615" y="227"/>
                </a:lnTo>
                <a:lnTo>
                  <a:pt x="606" y="226"/>
                </a:lnTo>
                <a:lnTo>
                  <a:pt x="598" y="224"/>
                </a:lnTo>
                <a:lnTo>
                  <a:pt x="588" y="221"/>
                </a:lnTo>
                <a:lnTo>
                  <a:pt x="588" y="219"/>
                </a:lnTo>
                <a:lnTo>
                  <a:pt x="589" y="217"/>
                </a:lnTo>
                <a:lnTo>
                  <a:pt x="595" y="214"/>
                </a:lnTo>
                <a:lnTo>
                  <a:pt x="601" y="213"/>
                </a:lnTo>
                <a:lnTo>
                  <a:pt x="602" y="211"/>
                </a:lnTo>
                <a:lnTo>
                  <a:pt x="601" y="209"/>
                </a:lnTo>
                <a:lnTo>
                  <a:pt x="606" y="209"/>
                </a:lnTo>
                <a:lnTo>
                  <a:pt x="611" y="209"/>
                </a:lnTo>
                <a:lnTo>
                  <a:pt x="616" y="211"/>
                </a:lnTo>
                <a:lnTo>
                  <a:pt x="616" y="213"/>
                </a:lnTo>
                <a:lnTo>
                  <a:pt x="619" y="217"/>
                </a:lnTo>
                <a:lnTo>
                  <a:pt x="629" y="216"/>
                </a:lnTo>
                <a:lnTo>
                  <a:pt x="633" y="216"/>
                </a:lnTo>
                <a:lnTo>
                  <a:pt x="636" y="213"/>
                </a:lnTo>
                <a:lnTo>
                  <a:pt x="643" y="216"/>
                </a:lnTo>
                <a:lnTo>
                  <a:pt x="648" y="216"/>
                </a:lnTo>
                <a:lnTo>
                  <a:pt x="649" y="214"/>
                </a:lnTo>
                <a:lnTo>
                  <a:pt x="653" y="213"/>
                </a:lnTo>
                <a:lnTo>
                  <a:pt x="655" y="214"/>
                </a:lnTo>
                <a:lnTo>
                  <a:pt x="658" y="217"/>
                </a:lnTo>
                <a:lnTo>
                  <a:pt x="659" y="214"/>
                </a:lnTo>
                <a:lnTo>
                  <a:pt x="662" y="211"/>
                </a:lnTo>
                <a:lnTo>
                  <a:pt x="666" y="210"/>
                </a:lnTo>
                <a:lnTo>
                  <a:pt x="671" y="210"/>
                </a:lnTo>
                <a:lnTo>
                  <a:pt x="681" y="214"/>
                </a:lnTo>
                <a:lnTo>
                  <a:pt x="686" y="216"/>
                </a:lnTo>
                <a:lnTo>
                  <a:pt x="693" y="219"/>
                </a:lnTo>
                <a:lnTo>
                  <a:pt x="702" y="224"/>
                </a:lnTo>
                <a:lnTo>
                  <a:pt x="705" y="224"/>
                </a:lnTo>
                <a:lnTo>
                  <a:pt x="710" y="229"/>
                </a:lnTo>
                <a:lnTo>
                  <a:pt x="718" y="237"/>
                </a:lnTo>
                <a:lnTo>
                  <a:pt x="726" y="246"/>
                </a:lnTo>
                <a:lnTo>
                  <a:pt x="733" y="251"/>
                </a:lnTo>
                <a:lnTo>
                  <a:pt x="739" y="254"/>
                </a:lnTo>
                <a:lnTo>
                  <a:pt x="735" y="249"/>
                </a:lnTo>
                <a:lnTo>
                  <a:pt x="733" y="247"/>
                </a:lnTo>
                <a:lnTo>
                  <a:pt x="736" y="249"/>
                </a:lnTo>
                <a:lnTo>
                  <a:pt x="739" y="253"/>
                </a:lnTo>
                <a:lnTo>
                  <a:pt x="758" y="273"/>
                </a:lnTo>
                <a:lnTo>
                  <a:pt x="758" y="271"/>
                </a:lnTo>
                <a:lnTo>
                  <a:pt x="762" y="276"/>
                </a:lnTo>
                <a:lnTo>
                  <a:pt x="760" y="274"/>
                </a:lnTo>
                <a:lnTo>
                  <a:pt x="760" y="276"/>
                </a:lnTo>
                <a:lnTo>
                  <a:pt x="766" y="280"/>
                </a:lnTo>
                <a:lnTo>
                  <a:pt x="763" y="277"/>
                </a:lnTo>
                <a:lnTo>
                  <a:pt x="766" y="280"/>
                </a:lnTo>
                <a:lnTo>
                  <a:pt x="758" y="270"/>
                </a:lnTo>
                <a:lnTo>
                  <a:pt x="762" y="271"/>
                </a:lnTo>
                <a:lnTo>
                  <a:pt x="768" y="279"/>
                </a:lnTo>
                <a:lnTo>
                  <a:pt x="770" y="283"/>
                </a:lnTo>
                <a:lnTo>
                  <a:pt x="769" y="279"/>
                </a:lnTo>
                <a:lnTo>
                  <a:pt x="768" y="277"/>
                </a:lnTo>
                <a:lnTo>
                  <a:pt x="768" y="279"/>
                </a:lnTo>
                <a:lnTo>
                  <a:pt x="756" y="264"/>
                </a:lnTo>
                <a:lnTo>
                  <a:pt x="745" y="254"/>
                </a:lnTo>
                <a:lnTo>
                  <a:pt x="742" y="249"/>
                </a:lnTo>
                <a:lnTo>
                  <a:pt x="743" y="253"/>
                </a:lnTo>
                <a:lnTo>
                  <a:pt x="740" y="250"/>
                </a:lnTo>
                <a:lnTo>
                  <a:pt x="739" y="250"/>
                </a:lnTo>
                <a:lnTo>
                  <a:pt x="739" y="251"/>
                </a:lnTo>
                <a:lnTo>
                  <a:pt x="735" y="246"/>
                </a:lnTo>
                <a:lnTo>
                  <a:pt x="730" y="241"/>
                </a:lnTo>
                <a:lnTo>
                  <a:pt x="729" y="239"/>
                </a:lnTo>
                <a:lnTo>
                  <a:pt x="725" y="234"/>
                </a:lnTo>
                <a:lnTo>
                  <a:pt x="723" y="233"/>
                </a:lnTo>
                <a:lnTo>
                  <a:pt x="723" y="231"/>
                </a:lnTo>
                <a:lnTo>
                  <a:pt x="730" y="233"/>
                </a:lnTo>
                <a:lnTo>
                  <a:pt x="732" y="233"/>
                </a:lnTo>
                <a:lnTo>
                  <a:pt x="735" y="233"/>
                </a:lnTo>
                <a:lnTo>
                  <a:pt x="730" y="229"/>
                </a:lnTo>
                <a:lnTo>
                  <a:pt x="726" y="226"/>
                </a:lnTo>
                <a:lnTo>
                  <a:pt x="719" y="221"/>
                </a:lnTo>
                <a:lnTo>
                  <a:pt x="709" y="210"/>
                </a:lnTo>
                <a:lnTo>
                  <a:pt x="699" y="201"/>
                </a:lnTo>
                <a:lnTo>
                  <a:pt x="699" y="203"/>
                </a:lnTo>
                <a:lnTo>
                  <a:pt x="700" y="204"/>
                </a:lnTo>
                <a:lnTo>
                  <a:pt x="683" y="190"/>
                </a:lnTo>
                <a:lnTo>
                  <a:pt x="675" y="181"/>
                </a:lnTo>
                <a:lnTo>
                  <a:pt x="666" y="171"/>
                </a:lnTo>
                <a:lnTo>
                  <a:pt x="668" y="170"/>
                </a:lnTo>
                <a:lnTo>
                  <a:pt x="666" y="167"/>
                </a:lnTo>
                <a:lnTo>
                  <a:pt x="665" y="161"/>
                </a:lnTo>
                <a:lnTo>
                  <a:pt x="663" y="156"/>
                </a:lnTo>
                <a:lnTo>
                  <a:pt x="663" y="153"/>
                </a:lnTo>
                <a:lnTo>
                  <a:pt x="665" y="151"/>
                </a:lnTo>
                <a:lnTo>
                  <a:pt x="661" y="144"/>
                </a:lnTo>
                <a:lnTo>
                  <a:pt x="658" y="139"/>
                </a:lnTo>
                <a:lnTo>
                  <a:pt x="655" y="136"/>
                </a:lnTo>
                <a:lnTo>
                  <a:pt x="652" y="134"/>
                </a:lnTo>
                <a:lnTo>
                  <a:pt x="651" y="130"/>
                </a:lnTo>
                <a:lnTo>
                  <a:pt x="651" y="126"/>
                </a:lnTo>
                <a:lnTo>
                  <a:pt x="642" y="117"/>
                </a:lnTo>
                <a:lnTo>
                  <a:pt x="638" y="113"/>
                </a:lnTo>
                <a:lnTo>
                  <a:pt x="632" y="112"/>
                </a:lnTo>
                <a:lnTo>
                  <a:pt x="625" y="106"/>
                </a:lnTo>
                <a:lnTo>
                  <a:pt x="628" y="100"/>
                </a:lnTo>
                <a:lnTo>
                  <a:pt x="631" y="96"/>
                </a:lnTo>
                <a:lnTo>
                  <a:pt x="633" y="92"/>
                </a:lnTo>
                <a:lnTo>
                  <a:pt x="635" y="86"/>
                </a:lnTo>
                <a:lnTo>
                  <a:pt x="632" y="84"/>
                </a:lnTo>
                <a:lnTo>
                  <a:pt x="628" y="82"/>
                </a:lnTo>
                <a:lnTo>
                  <a:pt x="625" y="77"/>
                </a:lnTo>
                <a:lnTo>
                  <a:pt x="623" y="74"/>
                </a:lnTo>
                <a:lnTo>
                  <a:pt x="619" y="72"/>
                </a:lnTo>
                <a:lnTo>
                  <a:pt x="613" y="67"/>
                </a:lnTo>
                <a:lnTo>
                  <a:pt x="609" y="63"/>
                </a:lnTo>
                <a:lnTo>
                  <a:pt x="604" y="62"/>
                </a:lnTo>
                <a:lnTo>
                  <a:pt x="604" y="66"/>
                </a:lnTo>
                <a:lnTo>
                  <a:pt x="605" y="70"/>
                </a:lnTo>
                <a:lnTo>
                  <a:pt x="608" y="80"/>
                </a:lnTo>
                <a:lnTo>
                  <a:pt x="612" y="89"/>
                </a:lnTo>
                <a:lnTo>
                  <a:pt x="612" y="93"/>
                </a:lnTo>
                <a:lnTo>
                  <a:pt x="613" y="97"/>
                </a:lnTo>
                <a:lnTo>
                  <a:pt x="606" y="93"/>
                </a:lnTo>
                <a:lnTo>
                  <a:pt x="599" y="90"/>
                </a:lnTo>
                <a:lnTo>
                  <a:pt x="594" y="90"/>
                </a:lnTo>
                <a:lnTo>
                  <a:pt x="588" y="92"/>
                </a:lnTo>
                <a:lnTo>
                  <a:pt x="578" y="97"/>
                </a:lnTo>
                <a:lnTo>
                  <a:pt x="575" y="99"/>
                </a:lnTo>
                <a:lnTo>
                  <a:pt x="571" y="100"/>
                </a:lnTo>
                <a:lnTo>
                  <a:pt x="574" y="102"/>
                </a:lnTo>
                <a:lnTo>
                  <a:pt x="576" y="103"/>
                </a:lnTo>
                <a:lnTo>
                  <a:pt x="575" y="104"/>
                </a:lnTo>
                <a:lnTo>
                  <a:pt x="572" y="106"/>
                </a:lnTo>
                <a:lnTo>
                  <a:pt x="568" y="106"/>
                </a:lnTo>
                <a:lnTo>
                  <a:pt x="571" y="109"/>
                </a:lnTo>
                <a:lnTo>
                  <a:pt x="571" y="110"/>
                </a:lnTo>
                <a:lnTo>
                  <a:pt x="569" y="112"/>
                </a:lnTo>
                <a:lnTo>
                  <a:pt x="571" y="114"/>
                </a:lnTo>
                <a:lnTo>
                  <a:pt x="572" y="114"/>
                </a:lnTo>
                <a:lnTo>
                  <a:pt x="576" y="116"/>
                </a:lnTo>
                <a:lnTo>
                  <a:pt x="574" y="120"/>
                </a:lnTo>
                <a:lnTo>
                  <a:pt x="572" y="123"/>
                </a:lnTo>
                <a:lnTo>
                  <a:pt x="571" y="130"/>
                </a:lnTo>
                <a:lnTo>
                  <a:pt x="569" y="139"/>
                </a:lnTo>
                <a:lnTo>
                  <a:pt x="568" y="146"/>
                </a:lnTo>
                <a:lnTo>
                  <a:pt x="571" y="147"/>
                </a:lnTo>
                <a:lnTo>
                  <a:pt x="571" y="149"/>
                </a:lnTo>
                <a:lnTo>
                  <a:pt x="566" y="159"/>
                </a:lnTo>
                <a:lnTo>
                  <a:pt x="565" y="160"/>
                </a:lnTo>
                <a:lnTo>
                  <a:pt x="565" y="163"/>
                </a:lnTo>
                <a:lnTo>
                  <a:pt x="564" y="167"/>
                </a:lnTo>
                <a:lnTo>
                  <a:pt x="562" y="171"/>
                </a:lnTo>
                <a:lnTo>
                  <a:pt x="562" y="174"/>
                </a:lnTo>
                <a:lnTo>
                  <a:pt x="562" y="176"/>
                </a:lnTo>
                <a:lnTo>
                  <a:pt x="561" y="186"/>
                </a:lnTo>
                <a:lnTo>
                  <a:pt x="564" y="187"/>
                </a:lnTo>
                <a:lnTo>
                  <a:pt x="565" y="189"/>
                </a:lnTo>
                <a:lnTo>
                  <a:pt x="562" y="190"/>
                </a:lnTo>
                <a:lnTo>
                  <a:pt x="561" y="191"/>
                </a:lnTo>
                <a:lnTo>
                  <a:pt x="558" y="194"/>
                </a:lnTo>
                <a:lnTo>
                  <a:pt x="561" y="196"/>
                </a:lnTo>
                <a:lnTo>
                  <a:pt x="558" y="201"/>
                </a:lnTo>
                <a:lnTo>
                  <a:pt x="555" y="209"/>
                </a:lnTo>
                <a:lnTo>
                  <a:pt x="552" y="211"/>
                </a:lnTo>
                <a:lnTo>
                  <a:pt x="548" y="213"/>
                </a:lnTo>
                <a:lnTo>
                  <a:pt x="544" y="213"/>
                </a:lnTo>
                <a:lnTo>
                  <a:pt x="535" y="211"/>
                </a:lnTo>
                <a:lnTo>
                  <a:pt x="536" y="211"/>
                </a:lnTo>
                <a:lnTo>
                  <a:pt x="535" y="210"/>
                </a:lnTo>
                <a:lnTo>
                  <a:pt x="529" y="210"/>
                </a:lnTo>
                <a:lnTo>
                  <a:pt x="525" y="210"/>
                </a:lnTo>
                <a:lnTo>
                  <a:pt x="521" y="207"/>
                </a:lnTo>
                <a:lnTo>
                  <a:pt x="521" y="209"/>
                </a:lnTo>
                <a:lnTo>
                  <a:pt x="519" y="210"/>
                </a:lnTo>
                <a:lnTo>
                  <a:pt x="515" y="210"/>
                </a:lnTo>
                <a:lnTo>
                  <a:pt x="511" y="210"/>
                </a:lnTo>
                <a:lnTo>
                  <a:pt x="507" y="207"/>
                </a:lnTo>
                <a:lnTo>
                  <a:pt x="504" y="207"/>
                </a:lnTo>
                <a:lnTo>
                  <a:pt x="501" y="206"/>
                </a:lnTo>
                <a:lnTo>
                  <a:pt x="499" y="207"/>
                </a:lnTo>
                <a:lnTo>
                  <a:pt x="501" y="209"/>
                </a:lnTo>
                <a:lnTo>
                  <a:pt x="497" y="209"/>
                </a:lnTo>
                <a:lnTo>
                  <a:pt x="497" y="207"/>
                </a:lnTo>
                <a:lnTo>
                  <a:pt x="494" y="206"/>
                </a:lnTo>
                <a:lnTo>
                  <a:pt x="494" y="207"/>
                </a:lnTo>
                <a:lnTo>
                  <a:pt x="491" y="207"/>
                </a:lnTo>
                <a:lnTo>
                  <a:pt x="487" y="206"/>
                </a:lnTo>
                <a:lnTo>
                  <a:pt x="482" y="204"/>
                </a:lnTo>
                <a:lnTo>
                  <a:pt x="484" y="207"/>
                </a:lnTo>
                <a:lnTo>
                  <a:pt x="487" y="209"/>
                </a:lnTo>
                <a:lnTo>
                  <a:pt x="489" y="211"/>
                </a:lnTo>
                <a:lnTo>
                  <a:pt x="488" y="213"/>
                </a:lnTo>
                <a:lnTo>
                  <a:pt x="487" y="211"/>
                </a:lnTo>
                <a:lnTo>
                  <a:pt x="484" y="211"/>
                </a:lnTo>
                <a:lnTo>
                  <a:pt x="478" y="210"/>
                </a:lnTo>
                <a:lnTo>
                  <a:pt x="479" y="209"/>
                </a:lnTo>
                <a:lnTo>
                  <a:pt x="481" y="207"/>
                </a:lnTo>
                <a:lnTo>
                  <a:pt x="479" y="207"/>
                </a:lnTo>
                <a:lnTo>
                  <a:pt x="478" y="207"/>
                </a:lnTo>
                <a:lnTo>
                  <a:pt x="475" y="207"/>
                </a:lnTo>
                <a:lnTo>
                  <a:pt x="471" y="206"/>
                </a:lnTo>
                <a:lnTo>
                  <a:pt x="471" y="209"/>
                </a:lnTo>
                <a:lnTo>
                  <a:pt x="471" y="210"/>
                </a:lnTo>
                <a:lnTo>
                  <a:pt x="469" y="209"/>
                </a:lnTo>
                <a:lnTo>
                  <a:pt x="468" y="210"/>
                </a:lnTo>
                <a:lnTo>
                  <a:pt x="467" y="211"/>
                </a:lnTo>
                <a:lnTo>
                  <a:pt x="462" y="210"/>
                </a:lnTo>
                <a:lnTo>
                  <a:pt x="467" y="207"/>
                </a:lnTo>
                <a:lnTo>
                  <a:pt x="467" y="203"/>
                </a:lnTo>
                <a:lnTo>
                  <a:pt x="467" y="194"/>
                </a:lnTo>
                <a:lnTo>
                  <a:pt x="469" y="194"/>
                </a:lnTo>
                <a:lnTo>
                  <a:pt x="472" y="193"/>
                </a:lnTo>
                <a:lnTo>
                  <a:pt x="477" y="190"/>
                </a:lnTo>
                <a:lnTo>
                  <a:pt x="481" y="187"/>
                </a:lnTo>
                <a:lnTo>
                  <a:pt x="484" y="187"/>
                </a:lnTo>
                <a:lnTo>
                  <a:pt x="488" y="187"/>
                </a:lnTo>
                <a:lnTo>
                  <a:pt x="489" y="190"/>
                </a:lnTo>
                <a:lnTo>
                  <a:pt x="494" y="190"/>
                </a:lnTo>
                <a:lnTo>
                  <a:pt x="498" y="190"/>
                </a:lnTo>
                <a:lnTo>
                  <a:pt x="499" y="189"/>
                </a:lnTo>
                <a:lnTo>
                  <a:pt x="502" y="187"/>
                </a:lnTo>
                <a:lnTo>
                  <a:pt x="512" y="187"/>
                </a:lnTo>
                <a:lnTo>
                  <a:pt x="521" y="187"/>
                </a:lnTo>
                <a:lnTo>
                  <a:pt x="525" y="186"/>
                </a:lnTo>
                <a:lnTo>
                  <a:pt x="528" y="184"/>
                </a:lnTo>
                <a:lnTo>
                  <a:pt x="524" y="181"/>
                </a:lnTo>
                <a:lnTo>
                  <a:pt x="522" y="179"/>
                </a:lnTo>
                <a:lnTo>
                  <a:pt x="524" y="176"/>
                </a:lnTo>
                <a:lnTo>
                  <a:pt x="525" y="174"/>
                </a:lnTo>
                <a:lnTo>
                  <a:pt x="522" y="173"/>
                </a:lnTo>
                <a:lnTo>
                  <a:pt x="521" y="170"/>
                </a:lnTo>
                <a:lnTo>
                  <a:pt x="522" y="169"/>
                </a:lnTo>
                <a:lnTo>
                  <a:pt x="524" y="167"/>
                </a:lnTo>
                <a:lnTo>
                  <a:pt x="515" y="163"/>
                </a:lnTo>
                <a:lnTo>
                  <a:pt x="511" y="159"/>
                </a:lnTo>
                <a:lnTo>
                  <a:pt x="507" y="154"/>
                </a:lnTo>
                <a:lnTo>
                  <a:pt x="504" y="151"/>
                </a:lnTo>
                <a:lnTo>
                  <a:pt x="501" y="150"/>
                </a:lnTo>
                <a:lnTo>
                  <a:pt x="502" y="150"/>
                </a:lnTo>
                <a:lnTo>
                  <a:pt x="502" y="149"/>
                </a:lnTo>
                <a:lnTo>
                  <a:pt x="501" y="147"/>
                </a:lnTo>
                <a:lnTo>
                  <a:pt x="499" y="147"/>
                </a:lnTo>
                <a:lnTo>
                  <a:pt x="498" y="149"/>
                </a:lnTo>
                <a:lnTo>
                  <a:pt x="497" y="149"/>
                </a:lnTo>
                <a:lnTo>
                  <a:pt x="495" y="147"/>
                </a:lnTo>
                <a:lnTo>
                  <a:pt x="494" y="146"/>
                </a:lnTo>
                <a:lnTo>
                  <a:pt x="495" y="144"/>
                </a:lnTo>
                <a:lnTo>
                  <a:pt x="489" y="142"/>
                </a:lnTo>
                <a:lnTo>
                  <a:pt x="485" y="140"/>
                </a:lnTo>
                <a:lnTo>
                  <a:pt x="478" y="142"/>
                </a:lnTo>
                <a:lnTo>
                  <a:pt x="472" y="143"/>
                </a:lnTo>
                <a:lnTo>
                  <a:pt x="468" y="144"/>
                </a:lnTo>
                <a:lnTo>
                  <a:pt x="465" y="143"/>
                </a:lnTo>
                <a:lnTo>
                  <a:pt x="465" y="139"/>
                </a:lnTo>
                <a:lnTo>
                  <a:pt x="468" y="134"/>
                </a:lnTo>
                <a:lnTo>
                  <a:pt x="471" y="132"/>
                </a:lnTo>
                <a:lnTo>
                  <a:pt x="475" y="130"/>
                </a:lnTo>
                <a:lnTo>
                  <a:pt x="484" y="126"/>
                </a:lnTo>
                <a:lnTo>
                  <a:pt x="487" y="123"/>
                </a:lnTo>
                <a:lnTo>
                  <a:pt x="488" y="120"/>
                </a:lnTo>
                <a:lnTo>
                  <a:pt x="494" y="123"/>
                </a:lnTo>
                <a:lnTo>
                  <a:pt x="497" y="120"/>
                </a:lnTo>
                <a:lnTo>
                  <a:pt x="497" y="117"/>
                </a:lnTo>
                <a:lnTo>
                  <a:pt x="492" y="110"/>
                </a:lnTo>
                <a:lnTo>
                  <a:pt x="488" y="103"/>
                </a:lnTo>
                <a:lnTo>
                  <a:pt x="488" y="99"/>
                </a:lnTo>
                <a:lnTo>
                  <a:pt x="489" y="97"/>
                </a:lnTo>
                <a:lnTo>
                  <a:pt x="487" y="90"/>
                </a:lnTo>
                <a:lnTo>
                  <a:pt x="485" y="83"/>
                </a:lnTo>
                <a:lnTo>
                  <a:pt x="484" y="76"/>
                </a:lnTo>
                <a:lnTo>
                  <a:pt x="485" y="69"/>
                </a:lnTo>
                <a:lnTo>
                  <a:pt x="484" y="67"/>
                </a:lnTo>
                <a:lnTo>
                  <a:pt x="484" y="64"/>
                </a:lnTo>
                <a:lnTo>
                  <a:pt x="484" y="60"/>
                </a:lnTo>
                <a:lnTo>
                  <a:pt x="481" y="57"/>
                </a:lnTo>
                <a:lnTo>
                  <a:pt x="484" y="53"/>
                </a:lnTo>
                <a:lnTo>
                  <a:pt x="482" y="49"/>
                </a:lnTo>
                <a:lnTo>
                  <a:pt x="478" y="44"/>
                </a:lnTo>
                <a:lnTo>
                  <a:pt x="474" y="42"/>
                </a:lnTo>
                <a:lnTo>
                  <a:pt x="461" y="36"/>
                </a:lnTo>
                <a:lnTo>
                  <a:pt x="455" y="33"/>
                </a:lnTo>
                <a:lnTo>
                  <a:pt x="452" y="29"/>
                </a:lnTo>
                <a:lnTo>
                  <a:pt x="442" y="29"/>
                </a:lnTo>
                <a:lnTo>
                  <a:pt x="437" y="27"/>
                </a:lnTo>
                <a:lnTo>
                  <a:pt x="431" y="26"/>
                </a:lnTo>
                <a:lnTo>
                  <a:pt x="432" y="23"/>
                </a:lnTo>
                <a:lnTo>
                  <a:pt x="432" y="22"/>
                </a:lnTo>
                <a:lnTo>
                  <a:pt x="428" y="22"/>
                </a:lnTo>
                <a:lnTo>
                  <a:pt x="431" y="17"/>
                </a:lnTo>
                <a:lnTo>
                  <a:pt x="427" y="14"/>
                </a:lnTo>
                <a:lnTo>
                  <a:pt x="424" y="12"/>
                </a:lnTo>
                <a:lnTo>
                  <a:pt x="422" y="9"/>
                </a:lnTo>
                <a:lnTo>
                  <a:pt x="418" y="9"/>
                </a:lnTo>
                <a:lnTo>
                  <a:pt x="417" y="13"/>
                </a:lnTo>
                <a:lnTo>
                  <a:pt x="414" y="16"/>
                </a:lnTo>
                <a:lnTo>
                  <a:pt x="411" y="19"/>
                </a:lnTo>
                <a:lnTo>
                  <a:pt x="408" y="22"/>
                </a:lnTo>
                <a:lnTo>
                  <a:pt x="404" y="23"/>
                </a:lnTo>
                <a:lnTo>
                  <a:pt x="400" y="23"/>
                </a:lnTo>
                <a:lnTo>
                  <a:pt x="390" y="22"/>
                </a:lnTo>
                <a:lnTo>
                  <a:pt x="390" y="20"/>
                </a:lnTo>
                <a:lnTo>
                  <a:pt x="388" y="19"/>
                </a:lnTo>
                <a:lnTo>
                  <a:pt x="388" y="17"/>
                </a:lnTo>
                <a:lnTo>
                  <a:pt x="385" y="14"/>
                </a:lnTo>
                <a:lnTo>
                  <a:pt x="382" y="16"/>
                </a:lnTo>
                <a:lnTo>
                  <a:pt x="380" y="17"/>
                </a:lnTo>
                <a:lnTo>
                  <a:pt x="377" y="16"/>
                </a:lnTo>
                <a:lnTo>
                  <a:pt x="380" y="14"/>
                </a:lnTo>
                <a:lnTo>
                  <a:pt x="382" y="14"/>
                </a:lnTo>
                <a:lnTo>
                  <a:pt x="390" y="14"/>
                </a:lnTo>
                <a:lnTo>
                  <a:pt x="395" y="14"/>
                </a:lnTo>
                <a:lnTo>
                  <a:pt x="401" y="13"/>
                </a:lnTo>
                <a:lnTo>
                  <a:pt x="400" y="12"/>
                </a:lnTo>
                <a:lnTo>
                  <a:pt x="398" y="10"/>
                </a:lnTo>
                <a:lnTo>
                  <a:pt x="397" y="9"/>
                </a:lnTo>
                <a:lnTo>
                  <a:pt x="395" y="7"/>
                </a:lnTo>
                <a:lnTo>
                  <a:pt x="395" y="9"/>
                </a:lnTo>
                <a:lnTo>
                  <a:pt x="394" y="12"/>
                </a:lnTo>
                <a:lnTo>
                  <a:pt x="392" y="10"/>
                </a:lnTo>
                <a:lnTo>
                  <a:pt x="391" y="10"/>
                </a:lnTo>
                <a:lnTo>
                  <a:pt x="388" y="9"/>
                </a:lnTo>
                <a:lnTo>
                  <a:pt x="385" y="9"/>
                </a:lnTo>
                <a:lnTo>
                  <a:pt x="382" y="10"/>
                </a:lnTo>
                <a:lnTo>
                  <a:pt x="381" y="12"/>
                </a:lnTo>
                <a:lnTo>
                  <a:pt x="378" y="12"/>
                </a:lnTo>
                <a:lnTo>
                  <a:pt x="375" y="13"/>
                </a:lnTo>
                <a:lnTo>
                  <a:pt x="377" y="16"/>
                </a:lnTo>
                <a:lnTo>
                  <a:pt x="375" y="19"/>
                </a:lnTo>
                <a:lnTo>
                  <a:pt x="374" y="22"/>
                </a:lnTo>
                <a:lnTo>
                  <a:pt x="371" y="22"/>
                </a:lnTo>
                <a:lnTo>
                  <a:pt x="372" y="19"/>
                </a:lnTo>
                <a:lnTo>
                  <a:pt x="371" y="19"/>
                </a:lnTo>
                <a:lnTo>
                  <a:pt x="370" y="17"/>
                </a:lnTo>
                <a:lnTo>
                  <a:pt x="368" y="17"/>
                </a:lnTo>
                <a:lnTo>
                  <a:pt x="368" y="14"/>
                </a:lnTo>
                <a:lnTo>
                  <a:pt x="358" y="23"/>
                </a:lnTo>
                <a:lnTo>
                  <a:pt x="355" y="26"/>
                </a:lnTo>
                <a:lnTo>
                  <a:pt x="352" y="29"/>
                </a:lnTo>
                <a:lnTo>
                  <a:pt x="352" y="26"/>
                </a:lnTo>
                <a:lnTo>
                  <a:pt x="351" y="22"/>
                </a:lnTo>
                <a:lnTo>
                  <a:pt x="350" y="19"/>
                </a:lnTo>
                <a:lnTo>
                  <a:pt x="345" y="16"/>
                </a:lnTo>
                <a:lnTo>
                  <a:pt x="344" y="17"/>
                </a:lnTo>
                <a:lnTo>
                  <a:pt x="342" y="17"/>
                </a:lnTo>
                <a:lnTo>
                  <a:pt x="340" y="16"/>
                </a:lnTo>
                <a:lnTo>
                  <a:pt x="335" y="20"/>
                </a:lnTo>
                <a:lnTo>
                  <a:pt x="330" y="23"/>
                </a:lnTo>
                <a:lnTo>
                  <a:pt x="318" y="29"/>
                </a:lnTo>
                <a:lnTo>
                  <a:pt x="308" y="34"/>
                </a:lnTo>
                <a:lnTo>
                  <a:pt x="303" y="39"/>
                </a:lnTo>
                <a:lnTo>
                  <a:pt x="298" y="44"/>
                </a:lnTo>
                <a:lnTo>
                  <a:pt x="297" y="40"/>
                </a:lnTo>
                <a:lnTo>
                  <a:pt x="297" y="37"/>
                </a:lnTo>
                <a:lnTo>
                  <a:pt x="300" y="30"/>
                </a:lnTo>
                <a:lnTo>
                  <a:pt x="304" y="22"/>
                </a:lnTo>
                <a:lnTo>
                  <a:pt x="305" y="17"/>
                </a:lnTo>
                <a:lnTo>
                  <a:pt x="308" y="13"/>
                </a:lnTo>
                <a:lnTo>
                  <a:pt x="304" y="6"/>
                </a:lnTo>
                <a:lnTo>
                  <a:pt x="301" y="3"/>
                </a:lnTo>
                <a:lnTo>
                  <a:pt x="297" y="0"/>
                </a:lnTo>
                <a:lnTo>
                  <a:pt x="294" y="4"/>
                </a:lnTo>
                <a:lnTo>
                  <a:pt x="290" y="10"/>
                </a:lnTo>
                <a:lnTo>
                  <a:pt x="281" y="20"/>
                </a:lnTo>
                <a:lnTo>
                  <a:pt x="277" y="24"/>
                </a:lnTo>
                <a:lnTo>
                  <a:pt x="274" y="32"/>
                </a:lnTo>
                <a:lnTo>
                  <a:pt x="271" y="37"/>
                </a:lnTo>
                <a:lnTo>
                  <a:pt x="271" y="44"/>
                </a:lnTo>
                <a:lnTo>
                  <a:pt x="267" y="47"/>
                </a:lnTo>
                <a:lnTo>
                  <a:pt x="264" y="52"/>
                </a:lnTo>
                <a:lnTo>
                  <a:pt x="261" y="57"/>
                </a:lnTo>
                <a:lnTo>
                  <a:pt x="260" y="63"/>
                </a:lnTo>
                <a:lnTo>
                  <a:pt x="257" y="77"/>
                </a:lnTo>
                <a:lnTo>
                  <a:pt x="255" y="84"/>
                </a:lnTo>
                <a:lnTo>
                  <a:pt x="253" y="90"/>
                </a:lnTo>
                <a:lnTo>
                  <a:pt x="250" y="96"/>
                </a:lnTo>
                <a:lnTo>
                  <a:pt x="248" y="103"/>
                </a:lnTo>
                <a:lnTo>
                  <a:pt x="248" y="110"/>
                </a:lnTo>
                <a:lnTo>
                  <a:pt x="250" y="114"/>
                </a:lnTo>
                <a:lnTo>
                  <a:pt x="253" y="117"/>
                </a:lnTo>
                <a:lnTo>
                  <a:pt x="248" y="132"/>
                </a:lnTo>
                <a:lnTo>
                  <a:pt x="244" y="147"/>
                </a:lnTo>
                <a:lnTo>
                  <a:pt x="238" y="181"/>
                </a:lnTo>
                <a:lnTo>
                  <a:pt x="237" y="181"/>
                </a:lnTo>
                <a:lnTo>
                  <a:pt x="234" y="180"/>
                </a:lnTo>
                <a:lnTo>
                  <a:pt x="233" y="180"/>
                </a:lnTo>
                <a:lnTo>
                  <a:pt x="233" y="181"/>
                </a:lnTo>
                <a:lnTo>
                  <a:pt x="234" y="186"/>
                </a:lnTo>
                <a:lnTo>
                  <a:pt x="236" y="190"/>
                </a:lnTo>
                <a:lnTo>
                  <a:pt x="234" y="199"/>
                </a:lnTo>
                <a:lnTo>
                  <a:pt x="234" y="207"/>
                </a:lnTo>
                <a:lnTo>
                  <a:pt x="234" y="210"/>
                </a:lnTo>
                <a:lnTo>
                  <a:pt x="234" y="214"/>
                </a:lnTo>
                <a:lnTo>
                  <a:pt x="238" y="197"/>
                </a:lnTo>
                <a:lnTo>
                  <a:pt x="244" y="181"/>
                </a:lnTo>
                <a:lnTo>
                  <a:pt x="254" y="149"/>
                </a:lnTo>
                <a:lnTo>
                  <a:pt x="257" y="149"/>
                </a:lnTo>
                <a:lnTo>
                  <a:pt x="260" y="147"/>
                </a:lnTo>
                <a:lnTo>
                  <a:pt x="258" y="153"/>
                </a:lnTo>
                <a:lnTo>
                  <a:pt x="258" y="159"/>
                </a:lnTo>
                <a:lnTo>
                  <a:pt x="261" y="170"/>
                </a:lnTo>
                <a:lnTo>
                  <a:pt x="263" y="179"/>
                </a:lnTo>
                <a:lnTo>
                  <a:pt x="263" y="180"/>
                </a:lnTo>
                <a:lnTo>
                  <a:pt x="260" y="180"/>
                </a:lnTo>
                <a:lnTo>
                  <a:pt x="258" y="181"/>
                </a:lnTo>
                <a:lnTo>
                  <a:pt x="257" y="184"/>
                </a:lnTo>
                <a:lnTo>
                  <a:pt x="254" y="187"/>
                </a:lnTo>
                <a:lnTo>
                  <a:pt x="253" y="191"/>
                </a:lnTo>
                <a:lnTo>
                  <a:pt x="257" y="193"/>
                </a:lnTo>
                <a:lnTo>
                  <a:pt x="258" y="196"/>
                </a:lnTo>
                <a:lnTo>
                  <a:pt x="258" y="199"/>
                </a:lnTo>
                <a:lnTo>
                  <a:pt x="257" y="201"/>
                </a:lnTo>
                <a:lnTo>
                  <a:pt x="253" y="207"/>
                </a:lnTo>
                <a:lnTo>
                  <a:pt x="251" y="210"/>
                </a:lnTo>
                <a:lnTo>
                  <a:pt x="251" y="214"/>
                </a:lnTo>
                <a:lnTo>
                  <a:pt x="253" y="214"/>
                </a:lnTo>
                <a:lnTo>
                  <a:pt x="253" y="217"/>
                </a:lnTo>
                <a:lnTo>
                  <a:pt x="254" y="219"/>
                </a:lnTo>
                <a:lnTo>
                  <a:pt x="257" y="219"/>
                </a:lnTo>
                <a:lnTo>
                  <a:pt x="260" y="219"/>
                </a:lnTo>
                <a:lnTo>
                  <a:pt x="261" y="217"/>
                </a:lnTo>
                <a:lnTo>
                  <a:pt x="264" y="216"/>
                </a:lnTo>
                <a:lnTo>
                  <a:pt x="267" y="216"/>
                </a:lnTo>
                <a:lnTo>
                  <a:pt x="270" y="219"/>
                </a:lnTo>
                <a:lnTo>
                  <a:pt x="271" y="223"/>
                </a:lnTo>
                <a:lnTo>
                  <a:pt x="271" y="226"/>
                </a:lnTo>
                <a:lnTo>
                  <a:pt x="270" y="229"/>
                </a:lnTo>
                <a:lnTo>
                  <a:pt x="268" y="236"/>
                </a:lnTo>
                <a:lnTo>
                  <a:pt x="267" y="244"/>
                </a:lnTo>
                <a:lnTo>
                  <a:pt x="264" y="246"/>
                </a:lnTo>
                <a:lnTo>
                  <a:pt x="263" y="244"/>
                </a:lnTo>
                <a:lnTo>
                  <a:pt x="264" y="251"/>
                </a:lnTo>
                <a:lnTo>
                  <a:pt x="263" y="254"/>
                </a:lnTo>
                <a:lnTo>
                  <a:pt x="260" y="256"/>
                </a:lnTo>
                <a:lnTo>
                  <a:pt x="258" y="256"/>
                </a:lnTo>
                <a:lnTo>
                  <a:pt x="257" y="251"/>
                </a:lnTo>
                <a:lnTo>
                  <a:pt x="258" y="251"/>
                </a:lnTo>
                <a:lnTo>
                  <a:pt x="260" y="249"/>
                </a:lnTo>
                <a:lnTo>
                  <a:pt x="257" y="247"/>
                </a:lnTo>
                <a:lnTo>
                  <a:pt x="254" y="247"/>
                </a:lnTo>
                <a:lnTo>
                  <a:pt x="251" y="250"/>
                </a:lnTo>
                <a:lnTo>
                  <a:pt x="248" y="251"/>
                </a:lnTo>
                <a:lnTo>
                  <a:pt x="245" y="249"/>
                </a:lnTo>
                <a:lnTo>
                  <a:pt x="243" y="247"/>
                </a:lnTo>
                <a:lnTo>
                  <a:pt x="238" y="244"/>
                </a:lnTo>
                <a:lnTo>
                  <a:pt x="237" y="241"/>
                </a:lnTo>
                <a:lnTo>
                  <a:pt x="236" y="244"/>
                </a:lnTo>
                <a:lnTo>
                  <a:pt x="233" y="246"/>
                </a:lnTo>
                <a:lnTo>
                  <a:pt x="231" y="244"/>
                </a:lnTo>
                <a:lnTo>
                  <a:pt x="230" y="243"/>
                </a:lnTo>
                <a:lnTo>
                  <a:pt x="228" y="241"/>
                </a:lnTo>
                <a:lnTo>
                  <a:pt x="226" y="240"/>
                </a:lnTo>
                <a:lnTo>
                  <a:pt x="227" y="244"/>
                </a:lnTo>
                <a:lnTo>
                  <a:pt x="226" y="249"/>
                </a:lnTo>
                <a:lnTo>
                  <a:pt x="224" y="253"/>
                </a:lnTo>
                <a:lnTo>
                  <a:pt x="221" y="257"/>
                </a:lnTo>
                <a:lnTo>
                  <a:pt x="224" y="259"/>
                </a:lnTo>
                <a:lnTo>
                  <a:pt x="226" y="260"/>
                </a:lnTo>
                <a:lnTo>
                  <a:pt x="227" y="263"/>
                </a:lnTo>
                <a:lnTo>
                  <a:pt x="226" y="266"/>
                </a:lnTo>
                <a:lnTo>
                  <a:pt x="226" y="269"/>
                </a:lnTo>
                <a:lnTo>
                  <a:pt x="223" y="267"/>
                </a:lnTo>
                <a:lnTo>
                  <a:pt x="221" y="264"/>
                </a:lnTo>
                <a:lnTo>
                  <a:pt x="221" y="261"/>
                </a:lnTo>
                <a:lnTo>
                  <a:pt x="223" y="259"/>
                </a:lnTo>
                <a:lnTo>
                  <a:pt x="220" y="259"/>
                </a:lnTo>
                <a:lnTo>
                  <a:pt x="218" y="257"/>
                </a:lnTo>
                <a:lnTo>
                  <a:pt x="217" y="254"/>
                </a:lnTo>
                <a:lnTo>
                  <a:pt x="216" y="254"/>
                </a:lnTo>
                <a:lnTo>
                  <a:pt x="216" y="257"/>
                </a:lnTo>
                <a:lnTo>
                  <a:pt x="216" y="260"/>
                </a:lnTo>
                <a:lnTo>
                  <a:pt x="220" y="269"/>
                </a:lnTo>
                <a:lnTo>
                  <a:pt x="221" y="273"/>
                </a:lnTo>
                <a:lnTo>
                  <a:pt x="221" y="277"/>
                </a:lnTo>
                <a:lnTo>
                  <a:pt x="220" y="280"/>
                </a:lnTo>
                <a:lnTo>
                  <a:pt x="217" y="283"/>
                </a:lnTo>
                <a:lnTo>
                  <a:pt x="217" y="274"/>
                </a:lnTo>
                <a:lnTo>
                  <a:pt x="214" y="270"/>
                </a:lnTo>
                <a:lnTo>
                  <a:pt x="211" y="264"/>
                </a:lnTo>
                <a:lnTo>
                  <a:pt x="208" y="260"/>
                </a:lnTo>
                <a:lnTo>
                  <a:pt x="201" y="259"/>
                </a:lnTo>
                <a:lnTo>
                  <a:pt x="197" y="259"/>
                </a:lnTo>
                <a:lnTo>
                  <a:pt x="194" y="261"/>
                </a:lnTo>
                <a:lnTo>
                  <a:pt x="191" y="264"/>
                </a:lnTo>
                <a:lnTo>
                  <a:pt x="188" y="273"/>
                </a:lnTo>
                <a:lnTo>
                  <a:pt x="187" y="276"/>
                </a:lnTo>
                <a:lnTo>
                  <a:pt x="184" y="280"/>
                </a:lnTo>
                <a:lnTo>
                  <a:pt x="184" y="290"/>
                </a:lnTo>
                <a:lnTo>
                  <a:pt x="183" y="303"/>
                </a:lnTo>
                <a:lnTo>
                  <a:pt x="181" y="313"/>
                </a:lnTo>
                <a:lnTo>
                  <a:pt x="181" y="318"/>
                </a:lnTo>
                <a:lnTo>
                  <a:pt x="183" y="323"/>
                </a:lnTo>
                <a:lnTo>
                  <a:pt x="184" y="317"/>
                </a:lnTo>
                <a:lnTo>
                  <a:pt x="184" y="313"/>
                </a:lnTo>
                <a:lnTo>
                  <a:pt x="186" y="308"/>
                </a:lnTo>
                <a:lnTo>
                  <a:pt x="188" y="307"/>
                </a:lnTo>
                <a:lnTo>
                  <a:pt x="190" y="306"/>
                </a:lnTo>
                <a:lnTo>
                  <a:pt x="193" y="307"/>
                </a:lnTo>
                <a:lnTo>
                  <a:pt x="193" y="308"/>
                </a:lnTo>
                <a:lnTo>
                  <a:pt x="193" y="311"/>
                </a:lnTo>
                <a:lnTo>
                  <a:pt x="191" y="314"/>
                </a:lnTo>
                <a:lnTo>
                  <a:pt x="193" y="316"/>
                </a:lnTo>
                <a:lnTo>
                  <a:pt x="194" y="316"/>
                </a:lnTo>
                <a:lnTo>
                  <a:pt x="194" y="311"/>
                </a:lnTo>
                <a:lnTo>
                  <a:pt x="194" y="308"/>
                </a:lnTo>
                <a:lnTo>
                  <a:pt x="196" y="306"/>
                </a:lnTo>
                <a:lnTo>
                  <a:pt x="198" y="304"/>
                </a:lnTo>
                <a:lnTo>
                  <a:pt x="198" y="306"/>
                </a:lnTo>
                <a:lnTo>
                  <a:pt x="200" y="306"/>
                </a:lnTo>
                <a:lnTo>
                  <a:pt x="201" y="307"/>
                </a:lnTo>
                <a:lnTo>
                  <a:pt x="200" y="311"/>
                </a:lnTo>
                <a:lnTo>
                  <a:pt x="197" y="316"/>
                </a:lnTo>
                <a:lnTo>
                  <a:pt x="194" y="318"/>
                </a:lnTo>
                <a:lnTo>
                  <a:pt x="191" y="318"/>
                </a:lnTo>
                <a:lnTo>
                  <a:pt x="193" y="320"/>
                </a:lnTo>
                <a:lnTo>
                  <a:pt x="191" y="321"/>
                </a:lnTo>
                <a:lnTo>
                  <a:pt x="190" y="323"/>
                </a:lnTo>
                <a:lnTo>
                  <a:pt x="193" y="323"/>
                </a:lnTo>
                <a:lnTo>
                  <a:pt x="194" y="321"/>
                </a:lnTo>
                <a:lnTo>
                  <a:pt x="196" y="321"/>
                </a:lnTo>
                <a:lnTo>
                  <a:pt x="200" y="320"/>
                </a:lnTo>
                <a:lnTo>
                  <a:pt x="200" y="316"/>
                </a:lnTo>
                <a:lnTo>
                  <a:pt x="201" y="311"/>
                </a:lnTo>
                <a:lnTo>
                  <a:pt x="204" y="308"/>
                </a:lnTo>
                <a:lnTo>
                  <a:pt x="208" y="307"/>
                </a:lnTo>
                <a:lnTo>
                  <a:pt x="210" y="311"/>
                </a:lnTo>
                <a:lnTo>
                  <a:pt x="211" y="314"/>
                </a:lnTo>
                <a:lnTo>
                  <a:pt x="213" y="321"/>
                </a:lnTo>
                <a:lnTo>
                  <a:pt x="214" y="328"/>
                </a:lnTo>
                <a:lnTo>
                  <a:pt x="216" y="331"/>
                </a:lnTo>
                <a:lnTo>
                  <a:pt x="218" y="334"/>
                </a:lnTo>
                <a:lnTo>
                  <a:pt x="216" y="336"/>
                </a:lnTo>
                <a:lnTo>
                  <a:pt x="214" y="340"/>
                </a:lnTo>
                <a:lnTo>
                  <a:pt x="214" y="344"/>
                </a:lnTo>
                <a:lnTo>
                  <a:pt x="216" y="347"/>
                </a:lnTo>
                <a:lnTo>
                  <a:pt x="216" y="346"/>
                </a:lnTo>
                <a:lnTo>
                  <a:pt x="217" y="344"/>
                </a:lnTo>
                <a:lnTo>
                  <a:pt x="221" y="344"/>
                </a:lnTo>
                <a:lnTo>
                  <a:pt x="218" y="358"/>
                </a:lnTo>
                <a:lnTo>
                  <a:pt x="217" y="370"/>
                </a:lnTo>
                <a:lnTo>
                  <a:pt x="217" y="383"/>
                </a:lnTo>
                <a:lnTo>
                  <a:pt x="218" y="396"/>
                </a:lnTo>
                <a:lnTo>
                  <a:pt x="216" y="393"/>
                </a:lnTo>
                <a:lnTo>
                  <a:pt x="214" y="390"/>
                </a:lnTo>
                <a:lnTo>
                  <a:pt x="213" y="386"/>
                </a:lnTo>
                <a:lnTo>
                  <a:pt x="211" y="381"/>
                </a:lnTo>
                <a:lnTo>
                  <a:pt x="208" y="387"/>
                </a:lnTo>
                <a:lnTo>
                  <a:pt x="207" y="390"/>
                </a:lnTo>
                <a:lnTo>
                  <a:pt x="206" y="391"/>
                </a:lnTo>
                <a:lnTo>
                  <a:pt x="200" y="386"/>
                </a:lnTo>
                <a:lnTo>
                  <a:pt x="196" y="384"/>
                </a:lnTo>
                <a:lnTo>
                  <a:pt x="193" y="384"/>
                </a:lnTo>
                <a:lnTo>
                  <a:pt x="190" y="378"/>
                </a:lnTo>
                <a:lnTo>
                  <a:pt x="188" y="374"/>
                </a:lnTo>
                <a:lnTo>
                  <a:pt x="187" y="368"/>
                </a:lnTo>
                <a:lnTo>
                  <a:pt x="187" y="363"/>
                </a:lnTo>
                <a:lnTo>
                  <a:pt x="184" y="366"/>
                </a:lnTo>
                <a:lnTo>
                  <a:pt x="184" y="370"/>
                </a:lnTo>
                <a:lnTo>
                  <a:pt x="187" y="377"/>
                </a:lnTo>
                <a:lnTo>
                  <a:pt x="186" y="378"/>
                </a:lnTo>
                <a:lnTo>
                  <a:pt x="184" y="380"/>
                </a:lnTo>
                <a:lnTo>
                  <a:pt x="177" y="377"/>
                </a:lnTo>
                <a:lnTo>
                  <a:pt x="171" y="377"/>
                </a:lnTo>
                <a:lnTo>
                  <a:pt x="164" y="378"/>
                </a:lnTo>
                <a:lnTo>
                  <a:pt x="156" y="381"/>
                </a:lnTo>
                <a:lnTo>
                  <a:pt x="153" y="370"/>
                </a:lnTo>
                <a:lnTo>
                  <a:pt x="151" y="358"/>
                </a:lnTo>
                <a:lnTo>
                  <a:pt x="151" y="347"/>
                </a:lnTo>
                <a:lnTo>
                  <a:pt x="153" y="336"/>
                </a:lnTo>
                <a:lnTo>
                  <a:pt x="156" y="313"/>
                </a:lnTo>
                <a:lnTo>
                  <a:pt x="154" y="301"/>
                </a:lnTo>
                <a:lnTo>
                  <a:pt x="153" y="290"/>
                </a:lnTo>
                <a:lnTo>
                  <a:pt x="156" y="281"/>
                </a:lnTo>
                <a:lnTo>
                  <a:pt x="158" y="271"/>
                </a:lnTo>
                <a:lnTo>
                  <a:pt x="161" y="261"/>
                </a:lnTo>
                <a:lnTo>
                  <a:pt x="163" y="256"/>
                </a:lnTo>
                <a:lnTo>
                  <a:pt x="163" y="250"/>
                </a:lnTo>
                <a:lnTo>
                  <a:pt x="166" y="250"/>
                </a:lnTo>
                <a:lnTo>
                  <a:pt x="167" y="249"/>
                </a:lnTo>
                <a:lnTo>
                  <a:pt x="168" y="249"/>
                </a:lnTo>
                <a:lnTo>
                  <a:pt x="171" y="249"/>
                </a:lnTo>
                <a:lnTo>
                  <a:pt x="170" y="243"/>
                </a:lnTo>
                <a:lnTo>
                  <a:pt x="170" y="239"/>
                </a:lnTo>
                <a:lnTo>
                  <a:pt x="173" y="230"/>
                </a:lnTo>
                <a:lnTo>
                  <a:pt x="177" y="221"/>
                </a:lnTo>
                <a:lnTo>
                  <a:pt x="181" y="214"/>
                </a:lnTo>
                <a:lnTo>
                  <a:pt x="178" y="213"/>
                </a:lnTo>
                <a:lnTo>
                  <a:pt x="177" y="211"/>
                </a:lnTo>
                <a:lnTo>
                  <a:pt x="180" y="206"/>
                </a:lnTo>
                <a:lnTo>
                  <a:pt x="183" y="201"/>
                </a:lnTo>
                <a:lnTo>
                  <a:pt x="183" y="199"/>
                </a:lnTo>
                <a:lnTo>
                  <a:pt x="183" y="196"/>
                </a:lnTo>
                <a:lnTo>
                  <a:pt x="186" y="196"/>
                </a:lnTo>
                <a:lnTo>
                  <a:pt x="187" y="197"/>
                </a:lnTo>
                <a:lnTo>
                  <a:pt x="186" y="193"/>
                </a:lnTo>
                <a:lnTo>
                  <a:pt x="186" y="189"/>
                </a:lnTo>
                <a:lnTo>
                  <a:pt x="188" y="184"/>
                </a:lnTo>
                <a:lnTo>
                  <a:pt x="191" y="181"/>
                </a:lnTo>
                <a:lnTo>
                  <a:pt x="197" y="174"/>
                </a:lnTo>
                <a:lnTo>
                  <a:pt x="198" y="170"/>
                </a:lnTo>
                <a:lnTo>
                  <a:pt x="198" y="166"/>
                </a:lnTo>
                <a:lnTo>
                  <a:pt x="198" y="167"/>
                </a:lnTo>
                <a:lnTo>
                  <a:pt x="197" y="167"/>
                </a:lnTo>
                <a:lnTo>
                  <a:pt x="194" y="166"/>
                </a:lnTo>
                <a:lnTo>
                  <a:pt x="193" y="164"/>
                </a:lnTo>
                <a:lnTo>
                  <a:pt x="191" y="164"/>
                </a:lnTo>
                <a:lnTo>
                  <a:pt x="190" y="166"/>
                </a:lnTo>
                <a:lnTo>
                  <a:pt x="190" y="170"/>
                </a:lnTo>
                <a:lnTo>
                  <a:pt x="193" y="170"/>
                </a:lnTo>
                <a:lnTo>
                  <a:pt x="194" y="170"/>
                </a:lnTo>
                <a:lnTo>
                  <a:pt x="196" y="169"/>
                </a:lnTo>
                <a:lnTo>
                  <a:pt x="196" y="171"/>
                </a:lnTo>
                <a:lnTo>
                  <a:pt x="193" y="170"/>
                </a:lnTo>
                <a:lnTo>
                  <a:pt x="190" y="171"/>
                </a:lnTo>
                <a:lnTo>
                  <a:pt x="186" y="176"/>
                </a:lnTo>
                <a:lnTo>
                  <a:pt x="183" y="180"/>
                </a:lnTo>
                <a:lnTo>
                  <a:pt x="180" y="183"/>
                </a:lnTo>
                <a:lnTo>
                  <a:pt x="177" y="184"/>
                </a:lnTo>
                <a:lnTo>
                  <a:pt x="178" y="187"/>
                </a:lnTo>
                <a:lnTo>
                  <a:pt x="180" y="191"/>
                </a:lnTo>
                <a:lnTo>
                  <a:pt x="178" y="197"/>
                </a:lnTo>
                <a:lnTo>
                  <a:pt x="174" y="204"/>
                </a:lnTo>
                <a:lnTo>
                  <a:pt x="171" y="213"/>
                </a:lnTo>
                <a:lnTo>
                  <a:pt x="164" y="214"/>
                </a:lnTo>
                <a:lnTo>
                  <a:pt x="163" y="217"/>
                </a:lnTo>
                <a:lnTo>
                  <a:pt x="161" y="219"/>
                </a:lnTo>
                <a:lnTo>
                  <a:pt x="163" y="220"/>
                </a:lnTo>
                <a:lnTo>
                  <a:pt x="164" y="217"/>
                </a:lnTo>
                <a:lnTo>
                  <a:pt x="166" y="219"/>
                </a:lnTo>
                <a:lnTo>
                  <a:pt x="171" y="223"/>
                </a:lnTo>
                <a:lnTo>
                  <a:pt x="168" y="229"/>
                </a:lnTo>
                <a:lnTo>
                  <a:pt x="167" y="234"/>
                </a:lnTo>
                <a:lnTo>
                  <a:pt x="164" y="240"/>
                </a:lnTo>
                <a:lnTo>
                  <a:pt x="161" y="246"/>
                </a:lnTo>
                <a:lnTo>
                  <a:pt x="158" y="244"/>
                </a:lnTo>
                <a:lnTo>
                  <a:pt x="157" y="243"/>
                </a:lnTo>
                <a:lnTo>
                  <a:pt x="160" y="237"/>
                </a:lnTo>
                <a:lnTo>
                  <a:pt x="154" y="237"/>
                </a:lnTo>
                <a:lnTo>
                  <a:pt x="150" y="236"/>
                </a:lnTo>
                <a:lnTo>
                  <a:pt x="148" y="240"/>
                </a:lnTo>
                <a:lnTo>
                  <a:pt x="150" y="243"/>
                </a:lnTo>
                <a:lnTo>
                  <a:pt x="153" y="247"/>
                </a:lnTo>
                <a:lnTo>
                  <a:pt x="150" y="247"/>
                </a:lnTo>
                <a:lnTo>
                  <a:pt x="148" y="249"/>
                </a:lnTo>
                <a:lnTo>
                  <a:pt x="147" y="251"/>
                </a:lnTo>
                <a:lnTo>
                  <a:pt x="146" y="256"/>
                </a:lnTo>
                <a:lnTo>
                  <a:pt x="144" y="264"/>
                </a:lnTo>
                <a:lnTo>
                  <a:pt x="144" y="267"/>
                </a:lnTo>
                <a:lnTo>
                  <a:pt x="143" y="270"/>
                </a:lnTo>
                <a:lnTo>
                  <a:pt x="144" y="270"/>
                </a:lnTo>
                <a:lnTo>
                  <a:pt x="146" y="271"/>
                </a:lnTo>
                <a:lnTo>
                  <a:pt x="147" y="276"/>
                </a:lnTo>
                <a:lnTo>
                  <a:pt x="144" y="274"/>
                </a:lnTo>
                <a:lnTo>
                  <a:pt x="141" y="276"/>
                </a:lnTo>
                <a:lnTo>
                  <a:pt x="143" y="297"/>
                </a:lnTo>
                <a:lnTo>
                  <a:pt x="144" y="320"/>
                </a:lnTo>
                <a:lnTo>
                  <a:pt x="144" y="330"/>
                </a:lnTo>
                <a:lnTo>
                  <a:pt x="146" y="336"/>
                </a:lnTo>
                <a:lnTo>
                  <a:pt x="146" y="340"/>
                </a:lnTo>
                <a:lnTo>
                  <a:pt x="146" y="361"/>
                </a:lnTo>
                <a:lnTo>
                  <a:pt x="150" y="371"/>
                </a:lnTo>
                <a:lnTo>
                  <a:pt x="153" y="383"/>
                </a:lnTo>
                <a:lnTo>
                  <a:pt x="153" y="388"/>
                </a:lnTo>
                <a:lnTo>
                  <a:pt x="151" y="393"/>
                </a:lnTo>
                <a:lnTo>
                  <a:pt x="148" y="396"/>
                </a:lnTo>
                <a:lnTo>
                  <a:pt x="143" y="397"/>
                </a:lnTo>
                <a:lnTo>
                  <a:pt x="143" y="410"/>
                </a:lnTo>
                <a:lnTo>
                  <a:pt x="143" y="423"/>
                </a:lnTo>
                <a:lnTo>
                  <a:pt x="146" y="436"/>
                </a:lnTo>
                <a:lnTo>
                  <a:pt x="148" y="448"/>
                </a:lnTo>
                <a:lnTo>
                  <a:pt x="151" y="461"/>
                </a:lnTo>
                <a:lnTo>
                  <a:pt x="151" y="465"/>
                </a:lnTo>
                <a:lnTo>
                  <a:pt x="153" y="467"/>
                </a:lnTo>
                <a:lnTo>
                  <a:pt x="153" y="468"/>
                </a:lnTo>
                <a:lnTo>
                  <a:pt x="154" y="475"/>
                </a:lnTo>
                <a:lnTo>
                  <a:pt x="158" y="491"/>
                </a:lnTo>
                <a:lnTo>
                  <a:pt x="160" y="500"/>
                </a:lnTo>
                <a:lnTo>
                  <a:pt x="161" y="504"/>
                </a:lnTo>
                <a:lnTo>
                  <a:pt x="161" y="505"/>
                </a:lnTo>
                <a:lnTo>
                  <a:pt x="161" y="507"/>
                </a:lnTo>
                <a:lnTo>
                  <a:pt x="167" y="511"/>
                </a:lnTo>
                <a:lnTo>
                  <a:pt x="171" y="517"/>
                </a:lnTo>
                <a:lnTo>
                  <a:pt x="173" y="523"/>
                </a:lnTo>
                <a:lnTo>
                  <a:pt x="173" y="524"/>
                </a:lnTo>
                <a:lnTo>
                  <a:pt x="174" y="530"/>
                </a:lnTo>
                <a:lnTo>
                  <a:pt x="176" y="533"/>
                </a:lnTo>
                <a:lnTo>
                  <a:pt x="176" y="537"/>
                </a:lnTo>
                <a:lnTo>
                  <a:pt x="178" y="537"/>
                </a:lnTo>
                <a:lnTo>
                  <a:pt x="180" y="540"/>
                </a:lnTo>
                <a:lnTo>
                  <a:pt x="180" y="543"/>
                </a:lnTo>
                <a:lnTo>
                  <a:pt x="178" y="545"/>
                </a:lnTo>
                <a:lnTo>
                  <a:pt x="176" y="547"/>
                </a:lnTo>
                <a:lnTo>
                  <a:pt x="174" y="547"/>
                </a:lnTo>
                <a:lnTo>
                  <a:pt x="171" y="544"/>
                </a:lnTo>
                <a:lnTo>
                  <a:pt x="166" y="537"/>
                </a:lnTo>
                <a:lnTo>
                  <a:pt x="166" y="535"/>
                </a:lnTo>
                <a:lnTo>
                  <a:pt x="164" y="534"/>
                </a:lnTo>
                <a:lnTo>
                  <a:pt x="164" y="533"/>
                </a:lnTo>
                <a:lnTo>
                  <a:pt x="163" y="527"/>
                </a:lnTo>
                <a:lnTo>
                  <a:pt x="161" y="524"/>
                </a:lnTo>
                <a:lnTo>
                  <a:pt x="161" y="525"/>
                </a:lnTo>
                <a:lnTo>
                  <a:pt x="160" y="527"/>
                </a:lnTo>
                <a:lnTo>
                  <a:pt x="157" y="528"/>
                </a:lnTo>
                <a:lnTo>
                  <a:pt x="147" y="528"/>
                </a:lnTo>
                <a:lnTo>
                  <a:pt x="143" y="521"/>
                </a:lnTo>
                <a:lnTo>
                  <a:pt x="139" y="514"/>
                </a:lnTo>
                <a:lnTo>
                  <a:pt x="137" y="513"/>
                </a:lnTo>
                <a:lnTo>
                  <a:pt x="137" y="511"/>
                </a:lnTo>
                <a:lnTo>
                  <a:pt x="136" y="510"/>
                </a:lnTo>
                <a:lnTo>
                  <a:pt x="133" y="503"/>
                </a:lnTo>
                <a:lnTo>
                  <a:pt x="127" y="490"/>
                </a:lnTo>
                <a:lnTo>
                  <a:pt x="127" y="487"/>
                </a:lnTo>
                <a:lnTo>
                  <a:pt x="129" y="484"/>
                </a:lnTo>
                <a:lnTo>
                  <a:pt x="129" y="481"/>
                </a:lnTo>
                <a:lnTo>
                  <a:pt x="129" y="477"/>
                </a:lnTo>
                <a:lnTo>
                  <a:pt x="126" y="474"/>
                </a:lnTo>
                <a:lnTo>
                  <a:pt x="126" y="473"/>
                </a:lnTo>
                <a:lnTo>
                  <a:pt x="124" y="471"/>
                </a:lnTo>
                <a:lnTo>
                  <a:pt x="124" y="465"/>
                </a:lnTo>
                <a:lnTo>
                  <a:pt x="126" y="458"/>
                </a:lnTo>
                <a:lnTo>
                  <a:pt x="124" y="453"/>
                </a:lnTo>
                <a:lnTo>
                  <a:pt x="121" y="450"/>
                </a:lnTo>
                <a:lnTo>
                  <a:pt x="119" y="447"/>
                </a:lnTo>
                <a:lnTo>
                  <a:pt x="116" y="444"/>
                </a:lnTo>
                <a:lnTo>
                  <a:pt x="114" y="441"/>
                </a:lnTo>
                <a:lnTo>
                  <a:pt x="114" y="437"/>
                </a:lnTo>
                <a:lnTo>
                  <a:pt x="116" y="433"/>
                </a:lnTo>
                <a:lnTo>
                  <a:pt x="117" y="428"/>
                </a:lnTo>
                <a:lnTo>
                  <a:pt x="117" y="426"/>
                </a:lnTo>
                <a:lnTo>
                  <a:pt x="114" y="420"/>
                </a:lnTo>
                <a:lnTo>
                  <a:pt x="113" y="416"/>
                </a:lnTo>
                <a:lnTo>
                  <a:pt x="116" y="417"/>
                </a:lnTo>
                <a:lnTo>
                  <a:pt x="114" y="414"/>
                </a:lnTo>
                <a:lnTo>
                  <a:pt x="113" y="411"/>
                </a:lnTo>
                <a:lnTo>
                  <a:pt x="110" y="408"/>
                </a:lnTo>
                <a:lnTo>
                  <a:pt x="109" y="406"/>
                </a:lnTo>
                <a:lnTo>
                  <a:pt x="111" y="404"/>
                </a:lnTo>
                <a:lnTo>
                  <a:pt x="113" y="403"/>
                </a:lnTo>
                <a:lnTo>
                  <a:pt x="114" y="401"/>
                </a:lnTo>
                <a:lnTo>
                  <a:pt x="113" y="398"/>
                </a:lnTo>
                <a:lnTo>
                  <a:pt x="110" y="394"/>
                </a:lnTo>
                <a:lnTo>
                  <a:pt x="107" y="388"/>
                </a:lnTo>
                <a:lnTo>
                  <a:pt x="104" y="384"/>
                </a:lnTo>
                <a:lnTo>
                  <a:pt x="106" y="383"/>
                </a:lnTo>
                <a:lnTo>
                  <a:pt x="107" y="383"/>
                </a:lnTo>
                <a:lnTo>
                  <a:pt x="110" y="384"/>
                </a:lnTo>
                <a:lnTo>
                  <a:pt x="111" y="384"/>
                </a:lnTo>
                <a:lnTo>
                  <a:pt x="113" y="381"/>
                </a:lnTo>
                <a:lnTo>
                  <a:pt x="109" y="380"/>
                </a:lnTo>
                <a:lnTo>
                  <a:pt x="107" y="377"/>
                </a:lnTo>
                <a:lnTo>
                  <a:pt x="106" y="374"/>
                </a:lnTo>
                <a:lnTo>
                  <a:pt x="103" y="373"/>
                </a:lnTo>
                <a:lnTo>
                  <a:pt x="106" y="370"/>
                </a:lnTo>
                <a:lnTo>
                  <a:pt x="107" y="367"/>
                </a:lnTo>
                <a:lnTo>
                  <a:pt x="106" y="361"/>
                </a:lnTo>
                <a:lnTo>
                  <a:pt x="106" y="356"/>
                </a:lnTo>
                <a:lnTo>
                  <a:pt x="107" y="354"/>
                </a:lnTo>
                <a:lnTo>
                  <a:pt x="110" y="354"/>
                </a:lnTo>
                <a:lnTo>
                  <a:pt x="104" y="333"/>
                </a:lnTo>
                <a:lnTo>
                  <a:pt x="103" y="321"/>
                </a:lnTo>
                <a:lnTo>
                  <a:pt x="101" y="313"/>
                </a:lnTo>
                <a:lnTo>
                  <a:pt x="101" y="314"/>
                </a:lnTo>
                <a:lnTo>
                  <a:pt x="100" y="314"/>
                </a:lnTo>
                <a:lnTo>
                  <a:pt x="97" y="314"/>
                </a:lnTo>
                <a:lnTo>
                  <a:pt x="97" y="300"/>
                </a:lnTo>
                <a:lnTo>
                  <a:pt x="96" y="296"/>
                </a:lnTo>
                <a:lnTo>
                  <a:pt x="94" y="290"/>
                </a:lnTo>
                <a:lnTo>
                  <a:pt x="96" y="291"/>
                </a:lnTo>
                <a:lnTo>
                  <a:pt x="97" y="291"/>
                </a:lnTo>
                <a:lnTo>
                  <a:pt x="97" y="266"/>
                </a:lnTo>
                <a:lnTo>
                  <a:pt x="97" y="254"/>
                </a:lnTo>
                <a:lnTo>
                  <a:pt x="100" y="244"/>
                </a:lnTo>
                <a:lnTo>
                  <a:pt x="96" y="241"/>
                </a:lnTo>
                <a:lnTo>
                  <a:pt x="94" y="239"/>
                </a:lnTo>
                <a:lnTo>
                  <a:pt x="96" y="236"/>
                </a:lnTo>
                <a:lnTo>
                  <a:pt x="96" y="234"/>
                </a:lnTo>
                <a:lnTo>
                  <a:pt x="93" y="230"/>
                </a:lnTo>
                <a:lnTo>
                  <a:pt x="96" y="229"/>
                </a:lnTo>
                <a:lnTo>
                  <a:pt x="99" y="227"/>
                </a:lnTo>
                <a:lnTo>
                  <a:pt x="100" y="226"/>
                </a:lnTo>
                <a:lnTo>
                  <a:pt x="100" y="223"/>
                </a:lnTo>
                <a:lnTo>
                  <a:pt x="99" y="224"/>
                </a:lnTo>
                <a:lnTo>
                  <a:pt x="97" y="224"/>
                </a:lnTo>
                <a:lnTo>
                  <a:pt x="96" y="221"/>
                </a:lnTo>
                <a:lnTo>
                  <a:pt x="96" y="213"/>
                </a:lnTo>
                <a:lnTo>
                  <a:pt x="97" y="211"/>
                </a:lnTo>
                <a:lnTo>
                  <a:pt x="99" y="210"/>
                </a:lnTo>
                <a:lnTo>
                  <a:pt x="100" y="209"/>
                </a:lnTo>
                <a:lnTo>
                  <a:pt x="101" y="210"/>
                </a:lnTo>
                <a:lnTo>
                  <a:pt x="103" y="210"/>
                </a:lnTo>
                <a:lnTo>
                  <a:pt x="104" y="213"/>
                </a:lnTo>
                <a:lnTo>
                  <a:pt x="104" y="214"/>
                </a:lnTo>
                <a:lnTo>
                  <a:pt x="106" y="216"/>
                </a:lnTo>
                <a:lnTo>
                  <a:pt x="106" y="209"/>
                </a:lnTo>
                <a:lnTo>
                  <a:pt x="103" y="204"/>
                </a:lnTo>
                <a:lnTo>
                  <a:pt x="100" y="203"/>
                </a:lnTo>
                <a:lnTo>
                  <a:pt x="94" y="201"/>
                </a:lnTo>
                <a:lnTo>
                  <a:pt x="93" y="204"/>
                </a:lnTo>
                <a:lnTo>
                  <a:pt x="91" y="209"/>
                </a:lnTo>
                <a:lnTo>
                  <a:pt x="89" y="217"/>
                </a:lnTo>
                <a:lnTo>
                  <a:pt x="90" y="219"/>
                </a:lnTo>
                <a:lnTo>
                  <a:pt x="91" y="221"/>
                </a:lnTo>
                <a:lnTo>
                  <a:pt x="91" y="226"/>
                </a:lnTo>
                <a:lnTo>
                  <a:pt x="91" y="230"/>
                </a:lnTo>
                <a:lnTo>
                  <a:pt x="89" y="237"/>
                </a:lnTo>
                <a:lnTo>
                  <a:pt x="86" y="243"/>
                </a:lnTo>
                <a:lnTo>
                  <a:pt x="84" y="241"/>
                </a:lnTo>
                <a:lnTo>
                  <a:pt x="83" y="240"/>
                </a:lnTo>
                <a:lnTo>
                  <a:pt x="83" y="239"/>
                </a:lnTo>
                <a:lnTo>
                  <a:pt x="86" y="239"/>
                </a:lnTo>
                <a:lnTo>
                  <a:pt x="87" y="239"/>
                </a:lnTo>
                <a:lnTo>
                  <a:pt x="87" y="237"/>
                </a:lnTo>
                <a:lnTo>
                  <a:pt x="84" y="233"/>
                </a:lnTo>
                <a:lnTo>
                  <a:pt x="83" y="230"/>
                </a:lnTo>
                <a:lnTo>
                  <a:pt x="83" y="221"/>
                </a:lnTo>
                <a:lnTo>
                  <a:pt x="89" y="203"/>
                </a:lnTo>
                <a:lnTo>
                  <a:pt x="84" y="203"/>
                </a:lnTo>
                <a:lnTo>
                  <a:pt x="83" y="201"/>
                </a:lnTo>
                <a:lnTo>
                  <a:pt x="81" y="199"/>
                </a:lnTo>
                <a:lnTo>
                  <a:pt x="77" y="197"/>
                </a:lnTo>
                <a:lnTo>
                  <a:pt x="76" y="219"/>
                </a:lnTo>
                <a:lnTo>
                  <a:pt x="73" y="239"/>
                </a:lnTo>
                <a:lnTo>
                  <a:pt x="74" y="237"/>
                </a:lnTo>
                <a:lnTo>
                  <a:pt x="76" y="237"/>
                </a:lnTo>
                <a:lnTo>
                  <a:pt x="77" y="239"/>
                </a:lnTo>
                <a:lnTo>
                  <a:pt x="79" y="246"/>
                </a:lnTo>
                <a:lnTo>
                  <a:pt x="74" y="254"/>
                </a:lnTo>
                <a:lnTo>
                  <a:pt x="73" y="259"/>
                </a:lnTo>
                <a:lnTo>
                  <a:pt x="73" y="261"/>
                </a:lnTo>
                <a:lnTo>
                  <a:pt x="73" y="260"/>
                </a:lnTo>
                <a:lnTo>
                  <a:pt x="74" y="260"/>
                </a:lnTo>
                <a:lnTo>
                  <a:pt x="77" y="260"/>
                </a:lnTo>
                <a:lnTo>
                  <a:pt x="76" y="263"/>
                </a:lnTo>
                <a:lnTo>
                  <a:pt x="73" y="266"/>
                </a:lnTo>
                <a:lnTo>
                  <a:pt x="71" y="273"/>
                </a:lnTo>
                <a:lnTo>
                  <a:pt x="71" y="280"/>
                </a:lnTo>
                <a:lnTo>
                  <a:pt x="70" y="289"/>
                </a:lnTo>
                <a:lnTo>
                  <a:pt x="70" y="283"/>
                </a:lnTo>
                <a:lnTo>
                  <a:pt x="69" y="280"/>
                </a:lnTo>
                <a:lnTo>
                  <a:pt x="67" y="277"/>
                </a:lnTo>
                <a:lnTo>
                  <a:pt x="66" y="273"/>
                </a:lnTo>
                <a:lnTo>
                  <a:pt x="63" y="283"/>
                </a:lnTo>
                <a:lnTo>
                  <a:pt x="64" y="287"/>
                </a:lnTo>
                <a:lnTo>
                  <a:pt x="67" y="291"/>
                </a:lnTo>
                <a:lnTo>
                  <a:pt x="61" y="291"/>
                </a:lnTo>
                <a:lnTo>
                  <a:pt x="63" y="299"/>
                </a:lnTo>
                <a:lnTo>
                  <a:pt x="63" y="306"/>
                </a:lnTo>
                <a:lnTo>
                  <a:pt x="61" y="323"/>
                </a:lnTo>
                <a:lnTo>
                  <a:pt x="61" y="340"/>
                </a:lnTo>
                <a:lnTo>
                  <a:pt x="61" y="348"/>
                </a:lnTo>
                <a:lnTo>
                  <a:pt x="64" y="356"/>
                </a:lnTo>
                <a:lnTo>
                  <a:pt x="60" y="357"/>
                </a:lnTo>
                <a:lnTo>
                  <a:pt x="59" y="358"/>
                </a:lnTo>
                <a:lnTo>
                  <a:pt x="61" y="366"/>
                </a:lnTo>
                <a:lnTo>
                  <a:pt x="61" y="374"/>
                </a:lnTo>
                <a:lnTo>
                  <a:pt x="63" y="390"/>
                </a:lnTo>
                <a:lnTo>
                  <a:pt x="63" y="404"/>
                </a:lnTo>
                <a:lnTo>
                  <a:pt x="64" y="410"/>
                </a:lnTo>
                <a:lnTo>
                  <a:pt x="67" y="414"/>
                </a:lnTo>
                <a:lnTo>
                  <a:pt x="64" y="414"/>
                </a:lnTo>
                <a:lnTo>
                  <a:pt x="63" y="414"/>
                </a:lnTo>
                <a:lnTo>
                  <a:pt x="60" y="410"/>
                </a:lnTo>
                <a:lnTo>
                  <a:pt x="60" y="407"/>
                </a:lnTo>
                <a:lnTo>
                  <a:pt x="60" y="403"/>
                </a:lnTo>
                <a:lnTo>
                  <a:pt x="57" y="404"/>
                </a:lnTo>
                <a:lnTo>
                  <a:pt x="56" y="406"/>
                </a:lnTo>
                <a:lnTo>
                  <a:pt x="56" y="407"/>
                </a:lnTo>
                <a:lnTo>
                  <a:pt x="56" y="410"/>
                </a:lnTo>
                <a:lnTo>
                  <a:pt x="61" y="418"/>
                </a:lnTo>
                <a:lnTo>
                  <a:pt x="59" y="418"/>
                </a:lnTo>
                <a:lnTo>
                  <a:pt x="61" y="424"/>
                </a:lnTo>
                <a:lnTo>
                  <a:pt x="64" y="427"/>
                </a:lnTo>
                <a:lnTo>
                  <a:pt x="69" y="431"/>
                </a:lnTo>
                <a:lnTo>
                  <a:pt x="70" y="436"/>
                </a:lnTo>
                <a:lnTo>
                  <a:pt x="71" y="441"/>
                </a:lnTo>
                <a:lnTo>
                  <a:pt x="70" y="447"/>
                </a:lnTo>
                <a:lnTo>
                  <a:pt x="69" y="454"/>
                </a:lnTo>
                <a:lnTo>
                  <a:pt x="70" y="461"/>
                </a:lnTo>
                <a:lnTo>
                  <a:pt x="73" y="460"/>
                </a:lnTo>
                <a:lnTo>
                  <a:pt x="74" y="461"/>
                </a:lnTo>
                <a:lnTo>
                  <a:pt x="76" y="465"/>
                </a:lnTo>
                <a:lnTo>
                  <a:pt x="77" y="473"/>
                </a:lnTo>
                <a:lnTo>
                  <a:pt x="77" y="475"/>
                </a:lnTo>
                <a:lnTo>
                  <a:pt x="80" y="478"/>
                </a:lnTo>
                <a:lnTo>
                  <a:pt x="79" y="473"/>
                </a:lnTo>
                <a:lnTo>
                  <a:pt x="80" y="473"/>
                </a:lnTo>
                <a:lnTo>
                  <a:pt x="83" y="480"/>
                </a:lnTo>
                <a:lnTo>
                  <a:pt x="83" y="481"/>
                </a:lnTo>
                <a:lnTo>
                  <a:pt x="84" y="484"/>
                </a:lnTo>
                <a:lnTo>
                  <a:pt x="84" y="487"/>
                </a:lnTo>
                <a:lnTo>
                  <a:pt x="86" y="494"/>
                </a:lnTo>
                <a:lnTo>
                  <a:pt x="86" y="500"/>
                </a:lnTo>
                <a:lnTo>
                  <a:pt x="84" y="501"/>
                </a:lnTo>
                <a:lnTo>
                  <a:pt x="83" y="503"/>
                </a:lnTo>
                <a:lnTo>
                  <a:pt x="81" y="498"/>
                </a:lnTo>
                <a:lnTo>
                  <a:pt x="79" y="495"/>
                </a:lnTo>
                <a:lnTo>
                  <a:pt x="77" y="494"/>
                </a:lnTo>
                <a:lnTo>
                  <a:pt x="74" y="491"/>
                </a:lnTo>
                <a:lnTo>
                  <a:pt x="76" y="497"/>
                </a:lnTo>
                <a:lnTo>
                  <a:pt x="76" y="500"/>
                </a:lnTo>
                <a:lnTo>
                  <a:pt x="73" y="500"/>
                </a:lnTo>
                <a:lnTo>
                  <a:pt x="69" y="503"/>
                </a:lnTo>
                <a:lnTo>
                  <a:pt x="71" y="508"/>
                </a:lnTo>
                <a:lnTo>
                  <a:pt x="71" y="513"/>
                </a:lnTo>
                <a:lnTo>
                  <a:pt x="71" y="515"/>
                </a:lnTo>
                <a:lnTo>
                  <a:pt x="71" y="520"/>
                </a:lnTo>
                <a:lnTo>
                  <a:pt x="73" y="517"/>
                </a:lnTo>
                <a:lnTo>
                  <a:pt x="74" y="514"/>
                </a:lnTo>
                <a:lnTo>
                  <a:pt x="74" y="508"/>
                </a:lnTo>
                <a:lnTo>
                  <a:pt x="76" y="505"/>
                </a:lnTo>
                <a:lnTo>
                  <a:pt x="77" y="508"/>
                </a:lnTo>
                <a:lnTo>
                  <a:pt x="79" y="511"/>
                </a:lnTo>
                <a:lnTo>
                  <a:pt x="77" y="515"/>
                </a:lnTo>
                <a:lnTo>
                  <a:pt x="76" y="520"/>
                </a:lnTo>
                <a:lnTo>
                  <a:pt x="76" y="523"/>
                </a:lnTo>
                <a:lnTo>
                  <a:pt x="77" y="524"/>
                </a:lnTo>
                <a:lnTo>
                  <a:pt x="79" y="525"/>
                </a:lnTo>
                <a:lnTo>
                  <a:pt x="76" y="527"/>
                </a:lnTo>
                <a:lnTo>
                  <a:pt x="74" y="530"/>
                </a:lnTo>
                <a:lnTo>
                  <a:pt x="64" y="507"/>
                </a:lnTo>
                <a:lnTo>
                  <a:pt x="59" y="488"/>
                </a:lnTo>
                <a:lnTo>
                  <a:pt x="56" y="474"/>
                </a:lnTo>
                <a:lnTo>
                  <a:pt x="54" y="456"/>
                </a:lnTo>
                <a:lnTo>
                  <a:pt x="53" y="450"/>
                </a:lnTo>
                <a:lnTo>
                  <a:pt x="52" y="443"/>
                </a:lnTo>
                <a:lnTo>
                  <a:pt x="50" y="430"/>
                </a:lnTo>
                <a:lnTo>
                  <a:pt x="49" y="417"/>
                </a:lnTo>
                <a:lnTo>
                  <a:pt x="46" y="411"/>
                </a:lnTo>
                <a:lnTo>
                  <a:pt x="43" y="404"/>
                </a:lnTo>
                <a:lnTo>
                  <a:pt x="44" y="403"/>
                </a:lnTo>
                <a:lnTo>
                  <a:pt x="44" y="401"/>
                </a:lnTo>
                <a:lnTo>
                  <a:pt x="46" y="400"/>
                </a:lnTo>
                <a:lnTo>
                  <a:pt x="47" y="398"/>
                </a:lnTo>
                <a:lnTo>
                  <a:pt x="46" y="390"/>
                </a:lnTo>
                <a:lnTo>
                  <a:pt x="44" y="381"/>
                </a:lnTo>
                <a:lnTo>
                  <a:pt x="46" y="364"/>
                </a:lnTo>
                <a:lnTo>
                  <a:pt x="47" y="356"/>
                </a:lnTo>
                <a:lnTo>
                  <a:pt x="47" y="347"/>
                </a:lnTo>
                <a:lnTo>
                  <a:pt x="46" y="338"/>
                </a:lnTo>
                <a:lnTo>
                  <a:pt x="42" y="331"/>
                </a:lnTo>
                <a:lnTo>
                  <a:pt x="42" y="340"/>
                </a:lnTo>
                <a:lnTo>
                  <a:pt x="42" y="344"/>
                </a:lnTo>
                <a:lnTo>
                  <a:pt x="39" y="346"/>
                </a:lnTo>
                <a:lnTo>
                  <a:pt x="37" y="327"/>
                </a:lnTo>
                <a:lnTo>
                  <a:pt x="37" y="323"/>
                </a:lnTo>
                <a:lnTo>
                  <a:pt x="39" y="320"/>
                </a:lnTo>
                <a:lnTo>
                  <a:pt x="42" y="318"/>
                </a:lnTo>
                <a:lnTo>
                  <a:pt x="44" y="318"/>
                </a:lnTo>
                <a:lnTo>
                  <a:pt x="43" y="313"/>
                </a:lnTo>
                <a:lnTo>
                  <a:pt x="43" y="304"/>
                </a:lnTo>
                <a:lnTo>
                  <a:pt x="40" y="304"/>
                </a:lnTo>
                <a:lnTo>
                  <a:pt x="40" y="308"/>
                </a:lnTo>
                <a:lnTo>
                  <a:pt x="40" y="311"/>
                </a:lnTo>
                <a:lnTo>
                  <a:pt x="39" y="313"/>
                </a:lnTo>
                <a:lnTo>
                  <a:pt x="37" y="306"/>
                </a:lnTo>
                <a:lnTo>
                  <a:pt x="37" y="296"/>
                </a:lnTo>
                <a:lnTo>
                  <a:pt x="39" y="287"/>
                </a:lnTo>
                <a:lnTo>
                  <a:pt x="40" y="283"/>
                </a:lnTo>
                <a:lnTo>
                  <a:pt x="43" y="280"/>
                </a:lnTo>
                <a:lnTo>
                  <a:pt x="43" y="267"/>
                </a:lnTo>
                <a:lnTo>
                  <a:pt x="44" y="256"/>
                </a:lnTo>
                <a:lnTo>
                  <a:pt x="46" y="236"/>
                </a:lnTo>
                <a:lnTo>
                  <a:pt x="47" y="226"/>
                </a:lnTo>
                <a:lnTo>
                  <a:pt x="50" y="216"/>
                </a:lnTo>
                <a:lnTo>
                  <a:pt x="53" y="207"/>
                </a:lnTo>
                <a:lnTo>
                  <a:pt x="57" y="200"/>
                </a:lnTo>
                <a:lnTo>
                  <a:pt x="54" y="199"/>
                </a:lnTo>
                <a:lnTo>
                  <a:pt x="56" y="197"/>
                </a:lnTo>
                <a:lnTo>
                  <a:pt x="59" y="196"/>
                </a:lnTo>
                <a:lnTo>
                  <a:pt x="60" y="193"/>
                </a:lnTo>
                <a:lnTo>
                  <a:pt x="59" y="191"/>
                </a:lnTo>
                <a:lnTo>
                  <a:pt x="56" y="191"/>
                </a:lnTo>
                <a:lnTo>
                  <a:pt x="54" y="191"/>
                </a:lnTo>
                <a:lnTo>
                  <a:pt x="53" y="190"/>
                </a:lnTo>
                <a:lnTo>
                  <a:pt x="53" y="189"/>
                </a:lnTo>
                <a:lnTo>
                  <a:pt x="52" y="186"/>
                </a:lnTo>
                <a:lnTo>
                  <a:pt x="53" y="181"/>
                </a:lnTo>
                <a:lnTo>
                  <a:pt x="54" y="180"/>
                </a:lnTo>
                <a:lnTo>
                  <a:pt x="57" y="179"/>
                </a:lnTo>
                <a:lnTo>
                  <a:pt x="59" y="176"/>
                </a:lnTo>
                <a:lnTo>
                  <a:pt x="57" y="173"/>
                </a:lnTo>
                <a:lnTo>
                  <a:pt x="57" y="169"/>
                </a:lnTo>
                <a:lnTo>
                  <a:pt x="59" y="157"/>
                </a:lnTo>
                <a:lnTo>
                  <a:pt x="63" y="157"/>
                </a:lnTo>
                <a:lnTo>
                  <a:pt x="66" y="156"/>
                </a:lnTo>
                <a:lnTo>
                  <a:pt x="67" y="153"/>
                </a:lnTo>
                <a:lnTo>
                  <a:pt x="67" y="150"/>
                </a:lnTo>
                <a:lnTo>
                  <a:pt x="67" y="143"/>
                </a:lnTo>
                <a:lnTo>
                  <a:pt x="69" y="137"/>
                </a:lnTo>
                <a:lnTo>
                  <a:pt x="76" y="114"/>
                </a:lnTo>
                <a:lnTo>
                  <a:pt x="84" y="90"/>
                </a:lnTo>
                <a:lnTo>
                  <a:pt x="94" y="69"/>
                </a:lnTo>
                <a:lnTo>
                  <a:pt x="97" y="59"/>
                </a:lnTo>
                <a:lnTo>
                  <a:pt x="101" y="49"/>
                </a:lnTo>
                <a:lnTo>
                  <a:pt x="94" y="60"/>
                </a:lnTo>
                <a:lnTo>
                  <a:pt x="91" y="69"/>
                </a:lnTo>
                <a:lnTo>
                  <a:pt x="87" y="76"/>
                </a:lnTo>
                <a:lnTo>
                  <a:pt x="80" y="84"/>
                </a:lnTo>
                <a:lnTo>
                  <a:pt x="80" y="93"/>
                </a:lnTo>
                <a:lnTo>
                  <a:pt x="79" y="102"/>
                </a:lnTo>
                <a:lnTo>
                  <a:pt x="71" y="120"/>
                </a:lnTo>
                <a:lnTo>
                  <a:pt x="66" y="137"/>
                </a:lnTo>
                <a:lnTo>
                  <a:pt x="61" y="156"/>
                </a:lnTo>
                <a:lnTo>
                  <a:pt x="59" y="156"/>
                </a:lnTo>
                <a:lnTo>
                  <a:pt x="56" y="156"/>
                </a:lnTo>
                <a:lnTo>
                  <a:pt x="53" y="159"/>
                </a:lnTo>
                <a:lnTo>
                  <a:pt x="52" y="156"/>
                </a:lnTo>
                <a:lnTo>
                  <a:pt x="52" y="153"/>
                </a:lnTo>
                <a:lnTo>
                  <a:pt x="50" y="147"/>
                </a:lnTo>
                <a:lnTo>
                  <a:pt x="49" y="151"/>
                </a:lnTo>
                <a:lnTo>
                  <a:pt x="47" y="156"/>
                </a:lnTo>
                <a:lnTo>
                  <a:pt x="47" y="166"/>
                </a:lnTo>
                <a:lnTo>
                  <a:pt x="44" y="177"/>
                </a:lnTo>
                <a:lnTo>
                  <a:pt x="43" y="181"/>
                </a:lnTo>
                <a:lnTo>
                  <a:pt x="39" y="186"/>
                </a:lnTo>
                <a:lnTo>
                  <a:pt x="42" y="189"/>
                </a:lnTo>
                <a:lnTo>
                  <a:pt x="42" y="191"/>
                </a:lnTo>
                <a:lnTo>
                  <a:pt x="39" y="197"/>
                </a:lnTo>
                <a:lnTo>
                  <a:pt x="43" y="201"/>
                </a:lnTo>
                <a:lnTo>
                  <a:pt x="44" y="206"/>
                </a:lnTo>
                <a:lnTo>
                  <a:pt x="46" y="213"/>
                </a:lnTo>
                <a:lnTo>
                  <a:pt x="46" y="219"/>
                </a:lnTo>
                <a:lnTo>
                  <a:pt x="44" y="233"/>
                </a:lnTo>
                <a:lnTo>
                  <a:pt x="42" y="243"/>
                </a:lnTo>
                <a:lnTo>
                  <a:pt x="42" y="241"/>
                </a:lnTo>
                <a:lnTo>
                  <a:pt x="42" y="240"/>
                </a:lnTo>
                <a:lnTo>
                  <a:pt x="42" y="234"/>
                </a:lnTo>
                <a:lnTo>
                  <a:pt x="42" y="231"/>
                </a:lnTo>
                <a:lnTo>
                  <a:pt x="42" y="230"/>
                </a:lnTo>
                <a:lnTo>
                  <a:pt x="40" y="231"/>
                </a:lnTo>
                <a:lnTo>
                  <a:pt x="39" y="239"/>
                </a:lnTo>
                <a:lnTo>
                  <a:pt x="37" y="241"/>
                </a:lnTo>
                <a:lnTo>
                  <a:pt x="34" y="243"/>
                </a:lnTo>
                <a:lnTo>
                  <a:pt x="34" y="236"/>
                </a:lnTo>
                <a:lnTo>
                  <a:pt x="34" y="233"/>
                </a:lnTo>
                <a:lnTo>
                  <a:pt x="33" y="231"/>
                </a:lnTo>
                <a:lnTo>
                  <a:pt x="32" y="236"/>
                </a:lnTo>
                <a:lnTo>
                  <a:pt x="32" y="241"/>
                </a:lnTo>
                <a:lnTo>
                  <a:pt x="30" y="244"/>
                </a:lnTo>
                <a:lnTo>
                  <a:pt x="29" y="246"/>
                </a:lnTo>
                <a:lnTo>
                  <a:pt x="26" y="246"/>
                </a:lnTo>
                <a:lnTo>
                  <a:pt x="23" y="246"/>
                </a:lnTo>
                <a:lnTo>
                  <a:pt x="23" y="247"/>
                </a:lnTo>
                <a:lnTo>
                  <a:pt x="23" y="249"/>
                </a:lnTo>
                <a:lnTo>
                  <a:pt x="26" y="249"/>
                </a:lnTo>
                <a:lnTo>
                  <a:pt x="27" y="249"/>
                </a:lnTo>
                <a:lnTo>
                  <a:pt x="29" y="249"/>
                </a:lnTo>
                <a:lnTo>
                  <a:pt x="29" y="251"/>
                </a:lnTo>
                <a:lnTo>
                  <a:pt x="27" y="253"/>
                </a:lnTo>
                <a:lnTo>
                  <a:pt x="27" y="256"/>
                </a:lnTo>
                <a:lnTo>
                  <a:pt x="23" y="256"/>
                </a:lnTo>
                <a:lnTo>
                  <a:pt x="20" y="253"/>
                </a:lnTo>
                <a:lnTo>
                  <a:pt x="16" y="249"/>
                </a:lnTo>
                <a:lnTo>
                  <a:pt x="14" y="253"/>
                </a:lnTo>
                <a:lnTo>
                  <a:pt x="16" y="256"/>
                </a:lnTo>
                <a:lnTo>
                  <a:pt x="17" y="257"/>
                </a:lnTo>
                <a:lnTo>
                  <a:pt x="20" y="259"/>
                </a:lnTo>
                <a:lnTo>
                  <a:pt x="19" y="260"/>
                </a:lnTo>
                <a:lnTo>
                  <a:pt x="17" y="260"/>
                </a:lnTo>
                <a:lnTo>
                  <a:pt x="16" y="259"/>
                </a:lnTo>
                <a:lnTo>
                  <a:pt x="13" y="257"/>
                </a:lnTo>
                <a:lnTo>
                  <a:pt x="12" y="257"/>
                </a:lnTo>
                <a:lnTo>
                  <a:pt x="10" y="259"/>
                </a:lnTo>
                <a:lnTo>
                  <a:pt x="7" y="270"/>
                </a:lnTo>
                <a:lnTo>
                  <a:pt x="7" y="279"/>
                </a:lnTo>
                <a:lnTo>
                  <a:pt x="7" y="277"/>
                </a:lnTo>
                <a:lnTo>
                  <a:pt x="10" y="276"/>
                </a:lnTo>
                <a:lnTo>
                  <a:pt x="10" y="279"/>
                </a:lnTo>
                <a:lnTo>
                  <a:pt x="12" y="281"/>
                </a:lnTo>
                <a:lnTo>
                  <a:pt x="12" y="283"/>
                </a:lnTo>
                <a:lnTo>
                  <a:pt x="10" y="286"/>
                </a:lnTo>
                <a:lnTo>
                  <a:pt x="10" y="281"/>
                </a:lnTo>
                <a:lnTo>
                  <a:pt x="9" y="280"/>
                </a:lnTo>
                <a:lnTo>
                  <a:pt x="9" y="279"/>
                </a:lnTo>
                <a:lnTo>
                  <a:pt x="6" y="289"/>
                </a:lnTo>
                <a:lnTo>
                  <a:pt x="4" y="299"/>
                </a:lnTo>
                <a:lnTo>
                  <a:pt x="3" y="307"/>
                </a:lnTo>
                <a:lnTo>
                  <a:pt x="2" y="311"/>
                </a:lnTo>
                <a:lnTo>
                  <a:pt x="0" y="314"/>
                </a:lnTo>
                <a:lnTo>
                  <a:pt x="2" y="316"/>
                </a:lnTo>
                <a:lnTo>
                  <a:pt x="3" y="314"/>
                </a:lnTo>
                <a:lnTo>
                  <a:pt x="4" y="314"/>
                </a:lnTo>
                <a:lnTo>
                  <a:pt x="6" y="316"/>
                </a:lnTo>
                <a:lnTo>
                  <a:pt x="6" y="323"/>
                </a:lnTo>
                <a:lnTo>
                  <a:pt x="4" y="326"/>
                </a:lnTo>
                <a:lnTo>
                  <a:pt x="2" y="330"/>
                </a:lnTo>
                <a:lnTo>
                  <a:pt x="0" y="334"/>
                </a:lnTo>
                <a:lnTo>
                  <a:pt x="3" y="334"/>
                </a:lnTo>
                <a:lnTo>
                  <a:pt x="6" y="333"/>
                </a:lnTo>
                <a:lnTo>
                  <a:pt x="7" y="333"/>
                </a:lnTo>
                <a:lnTo>
                  <a:pt x="9" y="336"/>
                </a:lnTo>
                <a:lnTo>
                  <a:pt x="9" y="347"/>
                </a:lnTo>
                <a:lnTo>
                  <a:pt x="9" y="351"/>
                </a:lnTo>
                <a:lnTo>
                  <a:pt x="7" y="353"/>
                </a:lnTo>
                <a:lnTo>
                  <a:pt x="4" y="353"/>
                </a:lnTo>
                <a:lnTo>
                  <a:pt x="3" y="346"/>
                </a:lnTo>
                <a:lnTo>
                  <a:pt x="2" y="343"/>
                </a:lnTo>
                <a:lnTo>
                  <a:pt x="0" y="343"/>
                </a:lnTo>
                <a:lnTo>
                  <a:pt x="3" y="351"/>
                </a:lnTo>
                <a:lnTo>
                  <a:pt x="3" y="357"/>
                </a:lnTo>
                <a:lnTo>
                  <a:pt x="4" y="363"/>
                </a:lnTo>
                <a:lnTo>
                  <a:pt x="9" y="367"/>
                </a:lnTo>
                <a:lnTo>
                  <a:pt x="7" y="368"/>
                </a:lnTo>
                <a:lnTo>
                  <a:pt x="7" y="370"/>
                </a:lnTo>
                <a:lnTo>
                  <a:pt x="4" y="370"/>
                </a:lnTo>
                <a:lnTo>
                  <a:pt x="2" y="370"/>
                </a:lnTo>
                <a:lnTo>
                  <a:pt x="0" y="371"/>
                </a:lnTo>
                <a:lnTo>
                  <a:pt x="0" y="373"/>
                </a:lnTo>
                <a:lnTo>
                  <a:pt x="2" y="374"/>
                </a:lnTo>
                <a:lnTo>
                  <a:pt x="3" y="374"/>
                </a:lnTo>
                <a:lnTo>
                  <a:pt x="6" y="374"/>
                </a:lnTo>
                <a:lnTo>
                  <a:pt x="6" y="377"/>
                </a:lnTo>
                <a:lnTo>
                  <a:pt x="4" y="381"/>
                </a:lnTo>
                <a:lnTo>
                  <a:pt x="3" y="388"/>
                </a:lnTo>
                <a:lnTo>
                  <a:pt x="2" y="393"/>
                </a:lnTo>
                <a:lnTo>
                  <a:pt x="3" y="393"/>
                </a:lnTo>
                <a:lnTo>
                  <a:pt x="4" y="390"/>
                </a:lnTo>
                <a:lnTo>
                  <a:pt x="4" y="400"/>
                </a:lnTo>
                <a:lnTo>
                  <a:pt x="6" y="411"/>
                </a:lnTo>
                <a:lnTo>
                  <a:pt x="9" y="411"/>
                </a:lnTo>
                <a:lnTo>
                  <a:pt x="12" y="411"/>
                </a:lnTo>
                <a:lnTo>
                  <a:pt x="12" y="413"/>
                </a:lnTo>
                <a:lnTo>
                  <a:pt x="12" y="426"/>
                </a:lnTo>
                <a:lnTo>
                  <a:pt x="13" y="437"/>
                </a:lnTo>
                <a:lnTo>
                  <a:pt x="17" y="458"/>
                </a:lnTo>
                <a:lnTo>
                  <a:pt x="23" y="480"/>
                </a:lnTo>
                <a:lnTo>
                  <a:pt x="24" y="490"/>
                </a:lnTo>
                <a:lnTo>
                  <a:pt x="26" y="495"/>
                </a:lnTo>
                <a:lnTo>
                  <a:pt x="26" y="498"/>
                </a:lnTo>
                <a:lnTo>
                  <a:pt x="26" y="503"/>
                </a:lnTo>
                <a:lnTo>
                  <a:pt x="29" y="501"/>
                </a:lnTo>
                <a:lnTo>
                  <a:pt x="29" y="500"/>
                </a:lnTo>
                <a:lnTo>
                  <a:pt x="30" y="500"/>
                </a:lnTo>
                <a:lnTo>
                  <a:pt x="32" y="501"/>
                </a:lnTo>
                <a:lnTo>
                  <a:pt x="32" y="510"/>
                </a:lnTo>
                <a:lnTo>
                  <a:pt x="33" y="520"/>
                </a:lnTo>
                <a:lnTo>
                  <a:pt x="36" y="527"/>
                </a:lnTo>
                <a:lnTo>
                  <a:pt x="42" y="533"/>
                </a:lnTo>
                <a:lnTo>
                  <a:pt x="39" y="533"/>
                </a:lnTo>
                <a:lnTo>
                  <a:pt x="36" y="531"/>
                </a:lnTo>
                <a:lnTo>
                  <a:pt x="40" y="538"/>
                </a:lnTo>
                <a:lnTo>
                  <a:pt x="40" y="543"/>
                </a:lnTo>
                <a:lnTo>
                  <a:pt x="42" y="544"/>
                </a:lnTo>
                <a:lnTo>
                  <a:pt x="42" y="545"/>
                </a:lnTo>
                <a:lnTo>
                  <a:pt x="40" y="553"/>
                </a:lnTo>
                <a:lnTo>
                  <a:pt x="36" y="551"/>
                </a:lnTo>
                <a:lnTo>
                  <a:pt x="34" y="548"/>
                </a:lnTo>
                <a:lnTo>
                  <a:pt x="32" y="547"/>
                </a:lnTo>
                <a:lnTo>
                  <a:pt x="30" y="547"/>
                </a:lnTo>
                <a:lnTo>
                  <a:pt x="29" y="545"/>
                </a:lnTo>
                <a:lnTo>
                  <a:pt x="26" y="545"/>
                </a:lnTo>
                <a:lnTo>
                  <a:pt x="27" y="548"/>
                </a:lnTo>
                <a:lnTo>
                  <a:pt x="27" y="550"/>
                </a:lnTo>
                <a:lnTo>
                  <a:pt x="30" y="551"/>
                </a:lnTo>
                <a:lnTo>
                  <a:pt x="36" y="553"/>
                </a:lnTo>
                <a:lnTo>
                  <a:pt x="40" y="555"/>
                </a:lnTo>
                <a:lnTo>
                  <a:pt x="42" y="558"/>
                </a:lnTo>
                <a:lnTo>
                  <a:pt x="43" y="561"/>
                </a:lnTo>
                <a:lnTo>
                  <a:pt x="44" y="560"/>
                </a:lnTo>
                <a:lnTo>
                  <a:pt x="47" y="558"/>
                </a:lnTo>
                <a:lnTo>
                  <a:pt x="49" y="558"/>
                </a:lnTo>
                <a:lnTo>
                  <a:pt x="49" y="563"/>
                </a:lnTo>
                <a:lnTo>
                  <a:pt x="50" y="563"/>
                </a:lnTo>
                <a:lnTo>
                  <a:pt x="53" y="573"/>
                </a:lnTo>
                <a:lnTo>
                  <a:pt x="56" y="574"/>
                </a:lnTo>
                <a:lnTo>
                  <a:pt x="53" y="575"/>
                </a:lnTo>
                <a:lnTo>
                  <a:pt x="52" y="578"/>
                </a:lnTo>
                <a:lnTo>
                  <a:pt x="52" y="585"/>
                </a:lnTo>
                <a:lnTo>
                  <a:pt x="54" y="591"/>
                </a:lnTo>
                <a:lnTo>
                  <a:pt x="57" y="595"/>
                </a:lnTo>
                <a:lnTo>
                  <a:pt x="60" y="607"/>
                </a:lnTo>
                <a:lnTo>
                  <a:pt x="63" y="611"/>
                </a:lnTo>
                <a:lnTo>
                  <a:pt x="64" y="617"/>
                </a:lnTo>
                <a:lnTo>
                  <a:pt x="69" y="621"/>
                </a:lnTo>
                <a:lnTo>
                  <a:pt x="73" y="625"/>
                </a:lnTo>
                <a:lnTo>
                  <a:pt x="81" y="648"/>
                </a:lnTo>
                <a:lnTo>
                  <a:pt x="93" y="672"/>
                </a:lnTo>
                <a:lnTo>
                  <a:pt x="100" y="684"/>
                </a:lnTo>
                <a:lnTo>
                  <a:pt x="107" y="695"/>
                </a:lnTo>
                <a:lnTo>
                  <a:pt x="121" y="712"/>
                </a:lnTo>
                <a:lnTo>
                  <a:pt x="121" y="715"/>
                </a:lnTo>
                <a:lnTo>
                  <a:pt x="123" y="718"/>
                </a:lnTo>
                <a:lnTo>
                  <a:pt x="123" y="722"/>
                </a:lnTo>
                <a:lnTo>
                  <a:pt x="121" y="724"/>
                </a:lnTo>
                <a:lnTo>
                  <a:pt x="120" y="724"/>
                </a:lnTo>
                <a:lnTo>
                  <a:pt x="124" y="727"/>
                </a:lnTo>
                <a:lnTo>
                  <a:pt x="126" y="730"/>
                </a:lnTo>
                <a:lnTo>
                  <a:pt x="129" y="735"/>
                </a:lnTo>
                <a:lnTo>
                  <a:pt x="131" y="741"/>
                </a:lnTo>
                <a:lnTo>
                  <a:pt x="133" y="742"/>
                </a:lnTo>
                <a:lnTo>
                  <a:pt x="137" y="744"/>
                </a:lnTo>
                <a:lnTo>
                  <a:pt x="136" y="741"/>
                </a:lnTo>
                <a:lnTo>
                  <a:pt x="136" y="740"/>
                </a:lnTo>
                <a:lnTo>
                  <a:pt x="137" y="738"/>
                </a:lnTo>
                <a:lnTo>
                  <a:pt x="141" y="742"/>
                </a:lnTo>
                <a:lnTo>
                  <a:pt x="146" y="750"/>
                </a:lnTo>
                <a:lnTo>
                  <a:pt x="143" y="751"/>
                </a:lnTo>
                <a:lnTo>
                  <a:pt x="143" y="752"/>
                </a:lnTo>
                <a:lnTo>
                  <a:pt x="144" y="755"/>
                </a:lnTo>
                <a:lnTo>
                  <a:pt x="148" y="755"/>
                </a:lnTo>
                <a:lnTo>
                  <a:pt x="151" y="758"/>
                </a:lnTo>
                <a:lnTo>
                  <a:pt x="154" y="761"/>
                </a:lnTo>
                <a:lnTo>
                  <a:pt x="156" y="764"/>
                </a:lnTo>
                <a:lnTo>
                  <a:pt x="158" y="774"/>
                </a:lnTo>
                <a:lnTo>
                  <a:pt x="161" y="781"/>
                </a:lnTo>
                <a:lnTo>
                  <a:pt x="163" y="779"/>
                </a:lnTo>
                <a:lnTo>
                  <a:pt x="163" y="778"/>
                </a:lnTo>
                <a:lnTo>
                  <a:pt x="163" y="775"/>
                </a:lnTo>
                <a:lnTo>
                  <a:pt x="167" y="779"/>
                </a:lnTo>
                <a:lnTo>
                  <a:pt x="171" y="785"/>
                </a:lnTo>
                <a:lnTo>
                  <a:pt x="173" y="792"/>
                </a:lnTo>
                <a:lnTo>
                  <a:pt x="173" y="795"/>
                </a:lnTo>
                <a:lnTo>
                  <a:pt x="171" y="797"/>
                </a:lnTo>
                <a:lnTo>
                  <a:pt x="170" y="794"/>
                </a:lnTo>
                <a:lnTo>
                  <a:pt x="170" y="791"/>
                </a:lnTo>
                <a:lnTo>
                  <a:pt x="170" y="789"/>
                </a:lnTo>
                <a:lnTo>
                  <a:pt x="167" y="788"/>
                </a:lnTo>
                <a:lnTo>
                  <a:pt x="167" y="791"/>
                </a:lnTo>
                <a:lnTo>
                  <a:pt x="167" y="792"/>
                </a:lnTo>
                <a:lnTo>
                  <a:pt x="166" y="795"/>
                </a:lnTo>
                <a:lnTo>
                  <a:pt x="173" y="799"/>
                </a:lnTo>
                <a:lnTo>
                  <a:pt x="180" y="805"/>
                </a:lnTo>
                <a:lnTo>
                  <a:pt x="187" y="811"/>
                </a:lnTo>
                <a:lnTo>
                  <a:pt x="193" y="818"/>
                </a:lnTo>
                <a:lnTo>
                  <a:pt x="203" y="829"/>
                </a:lnTo>
                <a:lnTo>
                  <a:pt x="211" y="841"/>
                </a:lnTo>
                <a:lnTo>
                  <a:pt x="213" y="842"/>
                </a:lnTo>
                <a:lnTo>
                  <a:pt x="217" y="842"/>
                </a:lnTo>
                <a:lnTo>
                  <a:pt x="218" y="844"/>
                </a:lnTo>
                <a:lnTo>
                  <a:pt x="221" y="844"/>
                </a:lnTo>
                <a:lnTo>
                  <a:pt x="223" y="848"/>
                </a:lnTo>
                <a:lnTo>
                  <a:pt x="224" y="852"/>
                </a:lnTo>
                <a:lnTo>
                  <a:pt x="227" y="858"/>
                </a:lnTo>
                <a:lnTo>
                  <a:pt x="233" y="862"/>
                </a:lnTo>
                <a:lnTo>
                  <a:pt x="237" y="868"/>
                </a:lnTo>
                <a:lnTo>
                  <a:pt x="247" y="875"/>
                </a:lnTo>
                <a:lnTo>
                  <a:pt x="253" y="882"/>
                </a:lnTo>
                <a:lnTo>
                  <a:pt x="254" y="885"/>
                </a:lnTo>
                <a:lnTo>
                  <a:pt x="255" y="889"/>
                </a:lnTo>
                <a:lnTo>
                  <a:pt x="254" y="889"/>
                </a:lnTo>
                <a:lnTo>
                  <a:pt x="253" y="889"/>
                </a:lnTo>
                <a:lnTo>
                  <a:pt x="248" y="887"/>
                </a:lnTo>
                <a:lnTo>
                  <a:pt x="245" y="884"/>
                </a:lnTo>
                <a:lnTo>
                  <a:pt x="244" y="884"/>
                </a:lnTo>
                <a:lnTo>
                  <a:pt x="245" y="885"/>
                </a:lnTo>
                <a:lnTo>
                  <a:pt x="251" y="891"/>
                </a:lnTo>
                <a:lnTo>
                  <a:pt x="254" y="892"/>
                </a:lnTo>
                <a:lnTo>
                  <a:pt x="257" y="897"/>
                </a:lnTo>
                <a:lnTo>
                  <a:pt x="258" y="894"/>
                </a:lnTo>
                <a:lnTo>
                  <a:pt x="260" y="894"/>
                </a:lnTo>
                <a:lnTo>
                  <a:pt x="264" y="895"/>
                </a:lnTo>
                <a:lnTo>
                  <a:pt x="267" y="899"/>
                </a:lnTo>
                <a:lnTo>
                  <a:pt x="268" y="902"/>
                </a:lnTo>
                <a:lnTo>
                  <a:pt x="260" y="898"/>
                </a:lnTo>
                <a:lnTo>
                  <a:pt x="254" y="897"/>
                </a:lnTo>
                <a:lnTo>
                  <a:pt x="250" y="897"/>
                </a:lnTo>
                <a:lnTo>
                  <a:pt x="260" y="902"/>
                </a:lnTo>
                <a:lnTo>
                  <a:pt x="270" y="908"/>
                </a:lnTo>
                <a:lnTo>
                  <a:pt x="273" y="912"/>
                </a:lnTo>
                <a:lnTo>
                  <a:pt x="274" y="915"/>
                </a:lnTo>
                <a:lnTo>
                  <a:pt x="275" y="919"/>
                </a:lnTo>
                <a:lnTo>
                  <a:pt x="273" y="922"/>
                </a:lnTo>
                <a:lnTo>
                  <a:pt x="274" y="922"/>
                </a:lnTo>
                <a:lnTo>
                  <a:pt x="275" y="924"/>
                </a:lnTo>
                <a:lnTo>
                  <a:pt x="275" y="925"/>
                </a:lnTo>
                <a:lnTo>
                  <a:pt x="270" y="925"/>
                </a:lnTo>
                <a:lnTo>
                  <a:pt x="267" y="925"/>
                </a:lnTo>
                <a:lnTo>
                  <a:pt x="264" y="927"/>
                </a:lnTo>
                <a:lnTo>
                  <a:pt x="260" y="927"/>
                </a:lnTo>
                <a:lnTo>
                  <a:pt x="268" y="929"/>
                </a:lnTo>
                <a:lnTo>
                  <a:pt x="277" y="935"/>
                </a:lnTo>
                <a:lnTo>
                  <a:pt x="288" y="946"/>
                </a:lnTo>
                <a:lnTo>
                  <a:pt x="295" y="952"/>
                </a:lnTo>
                <a:lnTo>
                  <a:pt x="303" y="956"/>
                </a:lnTo>
                <a:lnTo>
                  <a:pt x="310" y="959"/>
                </a:lnTo>
                <a:lnTo>
                  <a:pt x="321" y="959"/>
                </a:lnTo>
                <a:lnTo>
                  <a:pt x="320" y="961"/>
                </a:lnTo>
                <a:lnTo>
                  <a:pt x="318" y="962"/>
                </a:lnTo>
                <a:lnTo>
                  <a:pt x="317" y="962"/>
                </a:lnTo>
                <a:lnTo>
                  <a:pt x="315" y="964"/>
                </a:lnTo>
                <a:lnTo>
                  <a:pt x="318" y="965"/>
                </a:lnTo>
                <a:lnTo>
                  <a:pt x="321" y="966"/>
                </a:lnTo>
                <a:lnTo>
                  <a:pt x="324" y="966"/>
                </a:lnTo>
                <a:lnTo>
                  <a:pt x="328" y="969"/>
                </a:lnTo>
                <a:lnTo>
                  <a:pt x="327" y="971"/>
                </a:lnTo>
                <a:lnTo>
                  <a:pt x="327" y="972"/>
                </a:lnTo>
                <a:lnTo>
                  <a:pt x="327" y="974"/>
                </a:lnTo>
                <a:lnTo>
                  <a:pt x="327" y="976"/>
                </a:lnTo>
                <a:lnTo>
                  <a:pt x="334" y="979"/>
                </a:lnTo>
                <a:lnTo>
                  <a:pt x="337" y="981"/>
                </a:lnTo>
                <a:lnTo>
                  <a:pt x="340" y="981"/>
                </a:lnTo>
                <a:lnTo>
                  <a:pt x="335" y="978"/>
                </a:lnTo>
                <a:lnTo>
                  <a:pt x="332" y="974"/>
                </a:lnTo>
                <a:lnTo>
                  <a:pt x="332" y="971"/>
                </a:lnTo>
                <a:lnTo>
                  <a:pt x="332" y="966"/>
                </a:lnTo>
                <a:lnTo>
                  <a:pt x="340" y="972"/>
                </a:lnTo>
                <a:lnTo>
                  <a:pt x="347" y="975"/>
                </a:lnTo>
                <a:lnTo>
                  <a:pt x="352" y="979"/>
                </a:lnTo>
                <a:lnTo>
                  <a:pt x="355" y="982"/>
                </a:lnTo>
                <a:lnTo>
                  <a:pt x="357" y="986"/>
                </a:lnTo>
                <a:lnTo>
                  <a:pt x="354" y="984"/>
                </a:lnTo>
                <a:lnTo>
                  <a:pt x="351" y="984"/>
                </a:lnTo>
                <a:lnTo>
                  <a:pt x="347" y="984"/>
                </a:lnTo>
                <a:lnTo>
                  <a:pt x="344" y="982"/>
                </a:lnTo>
                <a:lnTo>
                  <a:pt x="342" y="988"/>
                </a:lnTo>
                <a:lnTo>
                  <a:pt x="342" y="991"/>
                </a:lnTo>
                <a:lnTo>
                  <a:pt x="345" y="994"/>
                </a:lnTo>
                <a:lnTo>
                  <a:pt x="347" y="991"/>
                </a:lnTo>
                <a:lnTo>
                  <a:pt x="348" y="989"/>
                </a:lnTo>
                <a:lnTo>
                  <a:pt x="351" y="989"/>
                </a:lnTo>
                <a:lnTo>
                  <a:pt x="350" y="992"/>
                </a:lnTo>
                <a:lnTo>
                  <a:pt x="351" y="995"/>
                </a:lnTo>
                <a:lnTo>
                  <a:pt x="358" y="1004"/>
                </a:lnTo>
                <a:lnTo>
                  <a:pt x="367" y="1011"/>
                </a:lnTo>
                <a:lnTo>
                  <a:pt x="377" y="1016"/>
                </a:lnTo>
                <a:lnTo>
                  <a:pt x="378" y="1014"/>
                </a:lnTo>
                <a:lnTo>
                  <a:pt x="377" y="1011"/>
                </a:lnTo>
                <a:lnTo>
                  <a:pt x="377" y="1009"/>
                </a:lnTo>
                <a:lnTo>
                  <a:pt x="377" y="1006"/>
                </a:lnTo>
                <a:lnTo>
                  <a:pt x="381" y="1011"/>
                </a:lnTo>
                <a:lnTo>
                  <a:pt x="387" y="1014"/>
                </a:lnTo>
                <a:lnTo>
                  <a:pt x="384" y="1015"/>
                </a:lnTo>
                <a:lnTo>
                  <a:pt x="382" y="1015"/>
                </a:lnTo>
                <a:lnTo>
                  <a:pt x="381" y="1021"/>
                </a:lnTo>
                <a:lnTo>
                  <a:pt x="384" y="1022"/>
                </a:lnTo>
                <a:lnTo>
                  <a:pt x="385" y="1021"/>
                </a:lnTo>
                <a:lnTo>
                  <a:pt x="387" y="1021"/>
                </a:lnTo>
                <a:lnTo>
                  <a:pt x="390" y="1021"/>
                </a:lnTo>
                <a:lnTo>
                  <a:pt x="390" y="1022"/>
                </a:lnTo>
                <a:lnTo>
                  <a:pt x="390" y="1024"/>
                </a:lnTo>
                <a:lnTo>
                  <a:pt x="392" y="1028"/>
                </a:lnTo>
                <a:lnTo>
                  <a:pt x="395" y="1031"/>
                </a:lnTo>
                <a:lnTo>
                  <a:pt x="397" y="1032"/>
                </a:lnTo>
                <a:lnTo>
                  <a:pt x="397" y="1034"/>
                </a:lnTo>
                <a:lnTo>
                  <a:pt x="402" y="1034"/>
                </a:lnTo>
                <a:lnTo>
                  <a:pt x="405" y="1036"/>
                </a:lnTo>
                <a:lnTo>
                  <a:pt x="405" y="1038"/>
                </a:lnTo>
                <a:lnTo>
                  <a:pt x="404" y="1041"/>
                </a:lnTo>
                <a:lnTo>
                  <a:pt x="414" y="1042"/>
                </a:lnTo>
                <a:lnTo>
                  <a:pt x="417" y="1042"/>
                </a:lnTo>
                <a:lnTo>
                  <a:pt x="422" y="1041"/>
                </a:lnTo>
                <a:lnTo>
                  <a:pt x="422" y="1044"/>
                </a:lnTo>
                <a:lnTo>
                  <a:pt x="421" y="1045"/>
                </a:lnTo>
                <a:lnTo>
                  <a:pt x="420" y="1046"/>
                </a:lnTo>
                <a:lnTo>
                  <a:pt x="427" y="1049"/>
                </a:lnTo>
                <a:lnTo>
                  <a:pt x="431" y="1055"/>
                </a:lnTo>
                <a:lnTo>
                  <a:pt x="437" y="1054"/>
                </a:lnTo>
                <a:lnTo>
                  <a:pt x="441" y="1052"/>
                </a:lnTo>
                <a:lnTo>
                  <a:pt x="442" y="1055"/>
                </a:lnTo>
                <a:lnTo>
                  <a:pt x="444" y="1056"/>
                </a:lnTo>
                <a:lnTo>
                  <a:pt x="441" y="1058"/>
                </a:lnTo>
                <a:lnTo>
                  <a:pt x="448" y="1061"/>
                </a:lnTo>
                <a:lnTo>
                  <a:pt x="454" y="1062"/>
                </a:lnTo>
                <a:lnTo>
                  <a:pt x="459" y="1062"/>
                </a:lnTo>
                <a:lnTo>
                  <a:pt x="465" y="1062"/>
                </a:lnTo>
                <a:lnTo>
                  <a:pt x="475" y="1061"/>
                </a:lnTo>
                <a:lnTo>
                  <a:pt x="478" y="1061"/>
                </a:lnTo>
                <a:lnTo>
                  <a:pt x="482" y="1064"/>
                </a:lnTo>
                <a:lnTo>
                  <a:pt x="484" y="1059"/>
                </a:lnTo>
                <a:lnTo>
                  <a:pt x="487" y="1058"/>
                </a:lnTo>
                <a:lnTo>
                  <a:pt x="488" y="1058"/>
                </a:lnTo>
                <a:lnTo>
                  <a:pt x="491" y="1058"/>
                </a:lnTo>
                <a:lnTo>
                  <a:pt x="495" y="1062"/>
                </a:lnTo>
                <a:lnTo>
                  <a:pt x="499" y="1066"/>
                </a:lnTo>
                <a:lnTo>
                  <a:pt x="501" y="1064"/>
                </a:lnTo>
                <a:lnTo>
                  <a:pt x="501" y="1062"/>
                </a:lnTo>
                <a:lnTo>
                  <a:pt x="499" y="1061"/>
                </a:lnTo>
                <a:lnTo>
                  <a:pt x="502" y="1061"/>
                </a:lnTo>
                <a:lnTo>
                  <a:pt x="505" y="1064"/>
                </a:lnTo>
                <a:lnTo>
                  <a:pt x="508" y="1065"/>
                </a:lnTo>
                <a:lnTo>
                  <a:pt x="518" y="1068"/>
                </a:lnTo>
                <a:lnTo>
                  <a:pt x="516" y="1071"/>
                </a:lnTo>
                <a:lnTo>
                  <a:pt x="515" y="1072"/>
                </a:lnTo>
                <a:lnTo>
                  <a:pt x="514" y="1074"/>
                </a:lnTo>
                <a:lnTo>
                  <a:pt x="512" y="1074"/>
                </a:lnTo>
                <a:lnTo>
                  <a:pt x="515" y="1075"/>
                </a:lnTo>
                <a:lnTo>
                  <a:pt x="518" y="1075"/>
                </a:lnTo>
                <a:lnTo>
                  <a:pt x="521" y="1076"/>
                </a:lnTo>
                <a:lnTo>
                  <a:pt x="524" y="1076"/>
                </a:lnTo>
                <a:lnTo>
                  <a:pt x="521" y="1074"/>
                </a:lnTo>
                <a:lnTo>
                  <a:pt x="519" y="1071"/>
                </a:lnTo>
                <a:lnTo>
                  <a:pt x="525" y="1071"/>
                </a:lnTo>
                <a:lnTo>
                  <a:pt x="528" y="1071"/>
                </a:lnTo>
                <a:lnTo>
                  <a:pt x="531" y="1072"/>
                </a:lnTo>
                <a:lnTo>
                  <a:pt x="529" y="1076"/>
                </a:lnTo>
                <a:lnTo>
                  <a:pt x="536" y="1076"/>
                </a:lnTo>
                <a:lnTo>
                  <a:pt x="544" y="1078"/>
                </a:lnTo>
                <a:lnTo>
                  <a:pt x="551" y="1079"/>
                </a:lnTo>
                <a:lnTo>
                  <a:pt x="556" y="1081"/>
                </a:lnTo>
                <a:lnTo>
                  <a:pt x="568" y="1084"/>
                </a:lnTo>
                <a:lnTo>
                  <a:pt x="574" y="1084"/>
                </a:lnTo>
                <a:lnTo>
                  <a:pt x="576" y="1084"/>
                </a:lnTo>
                <a:lnTo>
                  <a:pt x="581" y="1084"/>
                </a:lnTo>
                <a:lnTo>
                  <a:pt x="581" y="1086"/>
                </a:lnTo>
                <a:lnTo>
                  <a:pt x="582" y="1088"/>
                </a:lnTo>
                <a:lnTo>
                  <a:pt x="584" y="1089"/>
                </a:lnTo>
                <a:lnTo>
                  <a:pt x="584" y="1086"/>
                </a:lnTo>
                <a:lnTo>
                  <a:pt x="582" y="1085"/>
                </a:lnTo>
                <a:lnTo>
                  <a:pt x="585" y="1085"/>
                </a:lnTo>
                <a:lnTo>
                  <a:pt x="589" y="1085"/>
                </a:lnTo>
                <a:lnTo>
                  <a:pt x="596" y="1089"/>
                </a:lnTo>
                <a:lnTo>
                  <a:pt x="601" y="1092"/>
                </a:lnTo>
                <a:lnTo>
                  <a:pt x="598" y="1088"/>
                </a:lnTo>
                <a:lnTo>
                  <a:pt x="604" y="1091"/>
                </a:lnTo>
                <a:lnTo>
                  <a:pt x="606" y="1093"/>
                </a:lnTo>
                <a:lnTo>
                  <a:pt x="611" y="1095"/>
                </a:lnTo>
                <a:lnTo>
                  <a:pt x="613" y="1095"/>
                </a:lnTo>
                <a:lnTo>
                  <a:pt x="612" y="1093"/>
                </a:lnTo>
                <a:lnTo>
                  <a:pt x="611" y="1092"/>
                </a:lnTo>
                <a:lnTo>
                  <a:pt x="612" y="1091"/>
                </a:lnTo>
                <a:lnTo>
                  <a:pt x="615" y="1091"/>
                </a:lnTo>
                <a:lnTo>
                  <a:pt x="613" y="1092"/>
                </a:lnTo>
                <a:lnTo>
                  <a:pt x="613" y="1093"/>
                </a:lnTo>
                <a:lnTo>
                  <a:pt x="615" y="1095"/>
                </a:lnTo>
                <a:lnTo>
                  <a:pt x="618" y="1096"/>
                </a:lnTo>
                <a:lnTo>
                  <a:pt x="621" y="1095"/>
                </a:lnTo>
                <a:lnTo>
                  <a:pt x="622" y="1093"/>
                </a:lnTo>
                <a:lnTo>
                  <a:pt x="629" y="1093"/>
                </a:lnTo>
                <a:lnTo>
                  <a:pt x="628" y="1095"/>
                </a:lnTo>
                <a:lnTo>
                  <a:pt x="631" y="1096"/>
                </a:lnTo>
                <a:lnTo>
                  <a:pt x="639" y="1096"/>
                </a:lnTo>
                <a:lnTo>
                  <a:pt x="638" y="1096"/>
                </a:lnTo>
                <a:lnTo>
                  <a:pt x="636" y="1095"/>
                </a:lnTo>
                <a:lnTo>
                  <a:pt x="645" y="1095"/>
                </a:lnTo>
                <a:lnTo>
                  <a:pt x="651" y="1095"/>
                </a:lnTo>
                <a:lnTo>
                  <a:pt x="653" y="1098"/>
                </a:lnTo>
                <a:lnTo>
                  <a:pt x="652" y="1099"/>
                </a:lnTo>
                <a:lnTo>
                  <a:pt x="649" y="1098"/>
                </a:lnTo>
                <a:lnTo>
                  <a:pt x="646" y="1098"/>
                </a:lnTo>
                <a:lnTo>
                  <a:pt x="645" y="1099"/>
                </a:lnTo>
                <a:lnTo>
                  <a:pt x="649" y="1101"/>
                </a:lnTo>
                <a:lnTo>
                  <a:pt x="653" y="1101"/>
                </a:lnTo>
                <a:lnTo>
                  <a:pt x="656" y="1099"/>
                </a:lnTo>
                <a:lnTo>
                  <a:pt x="661" y="1099"/>
                </a:lnTo>
                <a:lnTo>
                  <a:pt x="662" y="1102"/>
                </a:lnTo>
                <a:lnTo>
                  <a:pt x="665" y="1103"/>
                </a:lnTo>
                <a:lnTo>
                  <a:pt x="672" y="1102"/>
                </a:lnTo>
                <a:lnTo>
                  <a:pt x="676" y="1102"/>
                </a:lnTo>
                <a:lnTo>
                  <a:pt x="679" y="1102"/>
                </a:lnTo>
                <a:lnTo>
                  <a:pt x="681" y="1103"/>
                </a:lnTo>
                <a:lnTo>
                  <a:pt x="682" y="1106"/>
                </a:lnTo>
                <a:lnTo>
                  <a:pt x="676" y="1105"/>
                </a:lnTo>
                <a:lnTo>
                  <a:pt x="672" y="1105"/>
                </a:lnTo>
                <a:lnTo>
                  <a:pt x="662" y="1108"/>
                </a:lnTo>
                <a:lnTo>
                  <a:pt x="658" y="1108"/>
                </a:lnTo>
                <a:lnTo>
                  <a:pt x="653" y="1109"/>
                </a:lnTo>
                <a:lnTo>
                  <a:pt x="649" y="1106"/>
                </a:lnTo>
                <a:lnTo>
                  <a:pt x="646" y="1103"/>
                </a:lnTo>
                <a:lnTo>
                  <a:pt x="646" y="1106"/>
                </a:lnTo>
                <a:lnTo>
                  <a:pt x="645" y="1108"/>
                </a:lnTo>
                <a:lnTo>
                  <a:pt x="641" y="1108"/>
                </a:lnTo>
                <a:lnTo>
                  <a:pt x="636" y="1106"/>
                </a:lnTo>
                <a:lnTo>
                  <a:pt x="631" y="1106"/>
                </a:lnTo>
                <a:lnTo>
                  <a:pt x="631" y="1109"/>
                </a:lnTo>
                <a:lnTo>
                  <a:pt x="629" y="1111"/>
                </a:lnTo>
                <a:lnTo>
                  <a:pt x="626" y="1111"/>
                </a:lnTo>
                <a:lnTo>
                  <a:pt x="625" y="1112"/>
                </a:lnTo>
                <a:lnTo>
                  <a:pt x="629" y="1113"/>
                </a:lnTo>
                <a:lnTo>
                  <a:pt x="632" y="1112"/>
                </a:lnTo>
                <a:lnTo>
                  <a:pt x="633" y="1111"/>
                </a:lnTo>
                <a:lnTo>
                  <a:pt x="638" y="1112"/>
                </a:lnTo>
                <a:lnTo>
                  <a:pt x="639" y="1113"/>
                </a:lnTo>
                <a:lnTo>
                  <a:pt x="639" y="1116"/>
                </a:lnTo>
                <a:lnTo>
                  <a:pt x="635" y="1116"/>
                </a:lnTo>
                <a:lnTo>
                  <a:pt x="633" y="1116"/>
                </a:lnTo>
                <a:lnTo>
                  <a:pt x="632" y="1116"/>
                </a:lnTo>
                <a:lnTo>
                  <a:pt x="638" y="1118"/>
                </a:lnTo>
                <a:lnTo>
                  <a:pt x="642" y="1119"/>
                </a:lnTo>
                <a:lnTo>
                  <a:pt x="643" y="1121"/>
                </a:lnTo>
                <a:lnTo>
                  <a:pt x="645" y="1123"/>
                </a:lnTo>
                <a:lnTo>
                  <a:pt x="653" y="1123"/>
                </a:lnTo>
                <a:lnTo>
                  <a:pt x="661" y="1125"/>
                </a:lnTo>
                <a:lnTo>
                  <a:pt x="672" y="1126"/>
                </a:lnTo>
                <a:lnTo>
                  <a:pt x="685" y="1128"/>
                </a:lnTo>
                <a:lnTo>
                  <a:pt x="688" y="1126"/>
                </a:lnTo>
                <a:lnTo>
                  <a:pt x="686" y="1125"/>
                </a:lnTo>
                <a:lnTo>
                  <a:pt x="688" y="1123"/>
                </a:lnTo>
                <a:lnTo>
                  <a:pt x="691" y="1122"/>
                </a:lnTo>
                <a:lnTo>
                  <a:pt x="699" y="1125"/>
                </a:lnTo>
                <a:lnTo>
                  <a:pt x="709" y="1126"/>
                </a:lnTo>
                <a:lnTo>
                  <a:pt x="718" y="1126"/>
                </a:lnTo>
                <a:lnTo>
                  <a:pt x="728" y="1125"/>
                </a:lnTo>
                <a:lnTo>
                  <a:pt x="745" y="1123"/>
                </a:lnTo>
                <a:lnTo>
                  <a:pt x="752" y="1123"/>
                </a:lnTo>
                <a:lnTo>
                  <a:pt x="760" y="1123"/>
                </a:lnTo>
                <a:lnTo>
                  <a:pt x="762" y="1121"/>
                </a:lnTo>
                <a:lnTo>
                  <a:pt x="762" y="1118"/>
                </a:lnTo>
                <a:lnTo>
                  <a:pt x="762" y="1115"/>
                </a:lnTo>
                <a:lnTo>
                  <a:pt x="766" y="1115"/>
                </a:lnTo>
                <a:lnTo>
                  <a:pt x="769" y="1116"/>
                </a:lnTo>
                <a:lnTo>
                  <a:pt x="769" y="1119"/>
                </a:lnTo>
                <a:lnTo>
                  <a:pt x="768" y="1125"/>
                </a:lnTo>
                <a:lnTo>
                  <a:pt x="775" y="1123"/>
                </a:lnTo>
                <a:lnTo>
                  <a:pt x="780" y="1122"/>
                </a:lnTo>
                <a:lnTo>
                  <a:pt x="793" y="1123"/>
                </a:lnTo>
                <a:lnTo>
                  <a:pt x="805" y="1125"/>
                </a:lnTo>
                <a:lnTo>
                  <a:pt x="810" y="1126"/>
                </a:lnTo>
                <a:lnTo>
                  <a:pt x="817" y="1125"/>
                </a:lnTo>
                <a:lnTo>
                  <a:pt x="822" y="1121"/>
                </a:lnTo>
                <a:lnTo>
                  <a:pt x="827" y="1119"/>
                </a:lnTo>
                <a:lnTo>
                  <a:pt x="833" y="1118"/>
                </a:lnTo>
                <a:lnTo>
                  <a:pt x="840" y="1118"/>
                </a:lnTo>
                <a:lnTo>
                  <a:pt x="855" y="1116"/>
                </a:lnTo>
                <a:lnTo>
                  <a:pt x="860" y="1115"/>
                </a:lnTo>
                <a:lnTo>
                  <a:pt x="865" y="1111"/>
                </a:lnTo>
                <a:lnTo>
                  <a:pt x="857" y="1112"/>
                </a:lnTo>
                <a:lnTo>
                  <a:pt x="850" y="1113"/>
                </a:lnTo>
                <a:lnTo>
                  <a:pt x="845" y="1112"/>
                </a:lnTo>
                <a:lnTo>
                  <a:pt x="839" y="1109"/>
                </a:lnTo>
                <a:lnTo>
                  <a:pt x="846" y="1106"/>
                </a:lnTo>
                <a:lnTo>
                  <a:pt x="856" y="1103"/>
                </a:lnTo>
                <a:lnTo>
                  <a:pt x="860" y="1103"/>
                </a:lnTo>
                <a:lnTo>
                  <a:pt x="865" y="1105"/>
                </a:lnTo>
                <a:lnTo>
                  <a:pt x="866" y="1108"/>
                </a:lnTo>
                <a:lnTo>
                  <a:pt x="867" y="1111"/>
                </a:lnTo>
                <a:lnTo>
                  <a:pt x="870" y="1109"/>
                </a:lnTo>
                <a:lnTo>
                  <a:pt x="875" y="1108"/>
                </a:lnTo>
                <a:lnTo>
                  <a:pt x="882" y="1109"/>
                </a:lnTo>
                <a:lnTo>
                  <a:pt x="886" y="1109"/>
                </a:lnTo>
                <a:lnTo>
                  <a:pt x="889" y="1108"/>
                </a:lnTo>
                <a:lnTo>
                  <a:pt x="890" y="1105"/>
                </a:lnTo>
                <a:lnTo>
                  <a:pt x="892" y="1108"/>
                </a:lnTo>
                <a:lnTo>
                  <a:pt x="896" y="1109"/>
                </a:lnTo>
                <a:lnTo>
                  <a:pt x="900" y="1111"/>
                </a:lnTo>
                <a:lnTo>
                  <a:pt x="906" y="1111"/>
                </a:lnTo>
                <a:lnTo>
                  <a:pt x="917" y="1109"/>
                </a:lnTo>
                <a:lnTo>
                  <a:pt x="927" y="1105"/>
                </a:lnTo>
                <a:lnTo>
                  <a:pt x="929" y="1106"/>
                </a:lnTo>
                <a:lnTo>
                  <a:pt x="936" y="1105"/>
                </a:lnTo>
                <a:lnTo>
                  <a:pt x="976" y="1095"/>
                </a:lnTo>
                <a:lnTo>
                  <a:pt x="977" y="1095"/>
                </a:lnTo>
                <a:lnTo>
                  <a:pt x="979" y="1095"/>
                </a:lnTo>
                <a:lnTo>
                  <a:pt x="983" y="1093"/>
                </a:lnTo>
                <a:lnTo>
                  <a:pt x="989" y="1092"/>
                </a:lnTo>
                <a:lnTo>
                  <a:pt x="1001" y="1086"/>
                </a:lnTo>
                <a:lnTo>
                  <a:pt x="1013" y="1082"/>
                </a:lnTo>
                <a:lnTo>
                  <a:pt x="1023" y="1076"/>
                </a:lnTo>
                <a:lnTo>
                  <a:pt x="1024" y="1079"/>
                </a:lnTo>
                <a:lnTo>
                  <a:pt x="1027" y="1081"/>
                </a:lnTo>
                <a:lnTo>
                  <a:pt x="1027" y="1079"/>
                </a:lnTo>
                <a:lnTo>
                  <a:pt x="1026" y="1075"/>
                </a:lnTo>
                <a:lnTo>
                  <a:pt x="1027" y="1072"/>
                </a:lnTo>
                <a:lnTo>
                  <a:pt x="1029" y="1072"/>
                </a:lnTo>
                <a:lnTo>
                  <a:pt x="1029" y="1074"/>
                </a:lnTo>
                <a:lnTo>
                  <a:pt x="1029" y="1075"/>
                </a:lnTo>
                <a:lnTo>
                  <a:pt x="1029" y="1076"/>
                </a:lnTo>
                <a:lnTo>
                  <a:pt x="1030" y="1075"/>
                </a:lnTo>
                <a:lnTo>
                  <a:pt x="1031" y="1072"/>
                </a:lnTo>
                <a:lnTo>
                  <a:pt x="1033" y="1072"/>
                </a:lnTo>
                <a:lnTo>
                  <a:pt x="1034" y="1072"/>
                </a:lnTo>
                <a:lnTo>
                  <a:pt x="1034" y="1071"/>
                </a:lnTo>
                <a:lnTo>
                  <a:pt x="1034" y="1069"/>
                </a:lnTo>
                <a:lnTo>
                  <a:pt x="1033" y="1069"/>
                </a:lnTo>
                <a:lnTo>
                  <a:pt x="1034" y="1068"/>
                </a:lnTo>
                <a:lnTo>
                  <a:pt x="1037" y="1068"/>
                </a:lnTo>
                <a:lnTo>
                  <a:pt x="1039" y="1069"/>
                </a:lnTo>
                <a:lnTo>
                  <a:pt x="1039" y="1071"/>
                </a:lnTo>
                <a:lnTo>
                  <a:pt x="1039" y="1072"/>
                </a:lnTo>
                <a:lnTo>
                  <a:pt x="1037" y="1072"/>
                </a:lnTo>
                <a:lnTo>
                  <a:pt x="1039" y="1075"/>
                </a:lnTo>
                <a:lnTo>
                  <a:pt x="1041" y="1071"/>
                </a:lnTo>
                <a:lnTo>
                  <a:pt x="1043" y="1069"/>
                </a:lnTo>
                <a:lnTo>
                  <a:pt x="1044" y="1068"/>
                </a:lnTo>
                <a:lnTo>
                  <a:pt x="1054" y="1065"/>
                </a:lnTo>
                <a:lnTo>
                  <a:pt x="1056" y="1064"/>
                </a:lnTo>
                <a:lnTo>
                  <a:pt x="1054" y="1062"/>
                </a:lnTo>
                <a:lnTo>
                  <a:pt x="1053" y="1062"/>
                </a:lnTo>
                <a:lnTo>
                  <a:pt x="1043" y="1065"/>
                </a:lnTo>
                <a:lnTo>
                  <a:pt x="1041" y="1065"/>
                </a:lnTo>
                <a:lnTo>
                  <a:pt x="1040" y="1062"/>
                </a:lnTo>
                <a:lnTo>
                  <a:pt x="1041" y="1061"/>
                </a:lnTo>
                <a:lnTo>
                  <a:pt x="1041" y="1059"/>
                </a:lnTo>
                <a:lnTo>
                  <a:pt x="1050" y="1056"/>
                </a:lnTo>
                <a:lnTo>
                  <a:pt x="1051" y="1056"/>
                </a:lnTo>
                <a:lnTo>
                  <a:pt x="1053" y="1054"/>
                </a:lnTo>
                <a:lnTo>
                  <a:pt x="1059" y="1049"/>
                </a:lnTo>
                <a:lnTo>
                  <a:pt x="1073" y="1039"/>
                </a:lnTo>
                <a:lnTo>
                  <a:pt x="1087" y="1029"/>
                </a:lnTo>
                <a:lnTo>
                  <a:pt x="1101" y="1022"/>
                </a:lnTo>
                <a:lnTo>
                  <a:pt x="1117" y="1014"/>
                </a:lnTo>
                <a:lnTo>
                  <a:pt x="1131" y="1006"/>
                </a:lnTo>
                <a:lnTo>
                  <a:pt x="1146" y="998"/>
                </a:lnTo>
                <a:lnTo>
                  <a:pt x="1153" y="994"/>
                </a:lnTo>
                <a:lnTo>
                  <a:pt x="1160" y="989"/>
                </a:lnTo>
                <a:lnTo>
                  <a:pt x="1161" y="991"/>
                </a:lnTo>
                <a:lnTo>
                  <a:pt x="1160" y="992"/>
                </a:lnTo>
                <a:lnTo>
                  <a:pt x="1158" y="994"/>
                </a:lnTo>
                <a:lnTo>
                  <a:pt x="1155" y="996"/>
                </a:lnTo>
                <a:lnTo>
                  <a:pt x="1157" y="996"/>
                </a:lnTo>
                <a:lnTo>
                  <a:pt x="1173" y="982"/>
                </a:lnTo>
                <a:lnTo>
                  <a:pt x="1178" y="978"/>
                </a:lnTo>
                <a:lnTo>
                  <a:pt x="1188" y="976"/>
                </a:lnTo>
                <a:lnTo>
                  <a:pt x="1191" y="974"/>
                </a:lnTo>
                <a:lnTo>
                  <a:pt x="1191" y="971"/>
                </a:lnTo>
                <a:lnTo>
                  <a:pt x="1193" y="968"/>
                </a:lnTo>
                <a:lnTo>
                  <a:pt x="1193" y="964"/>
                </a:lnTo>
                <a:lnTo>
                  <a:pt x="1197" y="964"/>
                </a:lnTo>
                <a:lnTo>
                  <a:pt x="1200" y="961"/>
                </a:lnTo>
                <a:lnTo>
                  <a:pt x="1207" y="955"/>
                </a:lnTo>
                <a:lnTo>
                  <a:pt x="1214" y="949"/>
                </a:lnTo>
                <a:lnTo>
                  <a:pt x="1218" y="948"/>
                </a:lnTo>
                <a:lnTo>
                  <a:pt x="1223" y="948"/>
                </a:lnTo>
                <a:lnTo>
                  <a:pt x="1223" y="946"/>
                </a:lnTo>
                <a:lnTo>
                  <a:pt x="1224" y="945"/>
                </a:lnTo>
                <a:lnTo>
                  <a:pt x="1227" y="942"/>
                </a:lnTo>
                <a:lnTo>
                  <a:pt x="1230" y="941"/>
                </a:lnTo>
                <a:lnTo>
                  <a:pt x="1231" y="938"/>
                </a:lnTo>
                <a:lnTo>
                  <a:pt x="1231" y="936"/>
                </a:lnTo>
                <a:lnTo>
                  <a:pt x="1234" y="938"/>
                </a:lnTo>
                <a:lnTo>
                  <a:pt x="1235" y="938"/>
                </a:lnTo>
                <a:lnTo>
                  <a:pt x="1237" y="936"/>
                </a:lnTo>
                <a:lnTo>
                  <a:pt x="1237" y="934"/>
                </a:lnTo>
                <a:lnTo>
                  <a:pt x="1238" y="936"/>
                </a:lnTo>
                <a:lnTo>
                  <a:pt x="1241" y="936"/>
                </a:lnTo>
                <a:lnTo>
                  <a:pt x="1244" y="935"/>
                </a:lnTo>
                <a:lnTo>
                  <a:pt x="1248" y="932"/>
                </a:lnTo>
                <a:lnTo>
                  <a:pt x="1250" y="932"/>
                </a:lnTo>
                <a:lnTo>
                  <a:pt x="1252" y="932"/>
                </a:lnTo>
                <a:lnTo>
                  <a:pt x="1252" y="929"/>
                </a:lnTo>
                <a:lnTo>
                  <a:pt x="1254" y="927"/>
                </a:lnTo>
                <a:lnTo>
                  <a:pt x="1258" y="924"/>
                </a:lnTo>
                <a:lnTo>
                  <a:pt x="1262" y="922"/>
                </a:lnTo>
                <a:lnTo>
                  <a:pt x="1262" y="919"/>
                </a:lnTo>
                <a:lnTo>
                  <a:pt x="1261" y="919"/>
                </a:lnTo>
                <a:lnTo>
                  <a:pt x="1261" y="918"/>
                </a:lnTo>
                <a:lnTo>
                  <a:pt x="1265" y="915"/>
                </a:lnTo>
                <a:lnTo>
                  <a:pt x="1268" y="914"/>
                </a:lnTo>
                <a:lnTo>
                  <a:pt x="1274" y="908"/>
                </a:lnTo>
                <a:lnTo>
                  <a:pt x="1280" y="904"/>
                </a:lnTo>
                <a:lnTo>
                  <a:pt x="1284" y="904"/>
                </a:lnTo>
                <a:lnTo>
                  <a:pt x="1287" y="904"/>
                </a:lnTo>
                <a:lnTo>
                  <a:pt x="1288" y="901"/>
                </a:lnTo>
                <a:lnTo>
                  <a:pt x="1290" y="897"/>
                </a:lnTo>
                <a:lnTo>
                  <a:pt x="1298" y="889"/>
                </a:lnTo>
                <a:lnTo>
                  <a:pt x="1307" y="884"/>
                </a:lnTo>
                <a:lnTo>
                  <a:pt x="1311" y="881"/>
                </a:lnTo>
                <a:lnTo>
                  <a:pt x="1315" y="881"/>
                </a:lnTo>
                <a:lnTo>
                  <a:pt x="1314" y="878"/>
                </a:lnTo>
                <a:lnTo>
                  <a:pt x="1315" y="875"/>
                </a:lnTo>
                <a:lnTo>
                  <a:pt x="1320" y="868"/>
                </a:lnTo>
                <a:lnTo>
                  <a:pt x="1325" y="864"/>
                </a:lnTo>
                <a:lnTo>
                  <a:pt x="1328" y="862"/>
                </a:lnTo>
                <a:lnTo>
                  <a:pt x="1330" y="864"/>
                </a:lnTo>
                <a:lnTo>
                  <a:pt x="1332" y="851"/>
                </a:lnTo>
                <a:lnTo>
                  <a:pt x="1337" y="839"/>
                </a:lnTo>
                <a:lnTo>
                  <a:pt x="1338" y="847"/>
                </a:lnTo>
                <a:lnTo>
                  <a:pt x="1348" y="837"/>
                </a:lnTo>
                <a:lnTo>
                  <a:pt x="1355" y="828"/>
                </a:lnTo>
                <a:lnTo>
                  <a:pt x="1369" y="808"/>
                </a:lnTo>
                <a:lnTo>
                  <a:pt x="1378" y="798"/>
                </a:lnTo>
                <a:lnTo>
                  <a:pt x="1385" y="788"/>
                </a:lnTo>
                <a:lnTo>
                  <a:pt x="1395" y="777"/>
                </a:lnTo>
                <a:lnTo>
                  <a:pt x="1405" y="765"/>
                </a:lnTo>
                <a:lnTo>
                  <a:pt x="1404" y="762"/>
                </a:lnTo>
                <a:lnTo>
                  <a:pt x="1404" y="760"/>
                </a:lnTo>
                <a:lnTo>
                  <a:pt x="1409" y="757"/>
                </a:lnTo>
                <a:lnTo>
                  <a:pt x="1414" y="752"/>
                </a:lnTo>
                <a:lnTo>
                  <a:pt x="1419" y="740"/>
                </a:lnTo>
                <a:lnTo>
                  <a:pt x="1422" y="734"/>
                </a:lnTo>
                <a:lnTo>
                  <a:pt x="1427" y="730"/>
                </a:lnTo>
                <a:lnTo>
                  <a:pt x="1429" y="728"/>
                </a:lnTo>
                <a:lnTo>
                  <a:pt x="1435" y="730"/>
                </a:lnTo>
                <a:lnTo>
                  <a:pt x="1436" y="725"/>
                </a:lnTo>
                <a:lnTo>
                  <a:pt x="1435" y="724"/>
                </a:lnTo>
                <a:lnTo>
                  <a:pt x="1432" y="722"/>
                </a:lnTo>
                <a:lnTo>
                  <a:pt x="1432" y="721"/>
                </a:lnTo>
                <a:lnTo>
                  <a:pt x="1432" y="718"/>
                </a:lnTo>
                <a:lnTo>
                  <a:pt x="1441" y="707"/>
                </a:lnTo>
                <a:lnTo>
                  <a:pt x="1446" y="695"/>
                </a:lnTo>
                <a:lnTo>
                  <a:pt x="1452" y="685"/>
                </a:lnTo>
                <a:lnTo>
                  <a:pt x="1455" y="681"/>
                </a:lnTo>
                <a:lnTo>
                  <a:pt x="1459" y="678"/>
                </a:lnTo>
                <a:lnTo>
                  <a:pt x="1461" y="671"/>
                </a:lnTo>
                <a:lnTo>
                  <a:pt x="1462" y="664"/>
                </a:lnTo>
                <a:lnTo>
                  <a:pt x="1465" y="657"/>
                </a:lnTo>
                <a:lnTo>
                  <a:pt x="1468" y="647"/>
                </a:lnTo>
                <a:lnTo>
                  <a:pt x="1469" y="648"/>
                </a:lnTo>
                <a:lnTo>
                  <a:pt x="1469" y="651"/>
                </a:lnTo>
                <a:lnTo>
                  <a:pt x="1468" y="652"/>
                </a:lnTo>
                <a:lnTo>
                  <a:pt x="1469" y="654"/>
                </a:lnTo>
                <a:lnTo>
                  <a:pt x="1474" y="644"/>
                </a:lnTo>
                <a:lnTo>
                  <a:pt x="1476" y="634"/>
                </a:lnTo>
                <a:lnTo>
                  <a:pt x="1482" y="625"/>
                </a:lnTo>
                <a:lnTo>
                  <a:pt x="1489" y="618"/>
                </a:lnTo>
                <a:lnTo>
                  <a:pt x="1486" y="617"/>
                </a:lnTo>
                <a:lnTo>
                  <a:pt x="1486" y="615"/>
                </a:lnTo>
                <a:lnTo>
                  <a:pt x="1485" y="611"/>
                </a:lnTo>
                <a:lnTo>
                  <a:pt x="1485" y="607"/>
                </a:lnTo>
                <a:lnTo>
                  <a:pt x="1485" y="605"/>
                </a:lnTo>
                <a:lnTo>
                  <a:pt x="1484" y="604"/>
                </a:lnTo>
                <a:lnTo>
                  <a:pt x="1479" y="611"/>
                </a:lnTo>
                <a:lnTo>
                  <a:pt x="1475" y="618"/>
                </a:lnTo>
                <a:lnTo>
                  <a:pt x="1471" y="622"/>
                </a:lnTo>
                <a:lnTo>
                  <a:pt x="1466" y="625"/>
                </a:lnTo>
                <a:lnTo>
                  <a:pt x="1464" y="625"/>
                </a:lnTo>
                <a:lnTo>
                  <a:pt x="1464" y="622"/>
                </a:lnTo>
                <a:lnTo>
                  <a:pt x="1465" y="621"/>
                </a:lnTo>
                <a:lnTo>
                  <a:pt x="1468" y="618"/>
                </a:lnTo>
                <a:lnTo>
                  <a:pt x="1471" y="615"/>
                </a:lnTo>
                <a:lnTo>
                  <a:pt x="1471" y="614"/>
                </a:lnTo>
                <a:lnTo>
                  <a:pt x="1471" y="613"/>
                </a:lnTo>
                <a:lnTo>
                  <a:pt x="1465" y="617"/>
                </a:lnTo>
                <a:lnTo>
                  <a:pt x="1462" y="622"/>
                </a:lnTo>
                <a:lnTo>
                  <a:pt x="1459" y="627"/>
                </a:lnTo>
                <a:lnTo>
                  <a:pt x="1458" y="632"/>
                </a:lnTo>
                <a:lnTo>
                  <a:pt x="1455" y="644"/>
                </a:lnTo>
                <a:lnTo>
                  <a:pt x="1454" y="651"/>
                </a:lnTo>
                <a:lnTo>
                  <a:pt x="1451" y="657"/>
                </a:lnTo>
                <a:lnTo>
                  <a:pt x="1448" y="655"/>
                </a:lnTo>
                <a:lnTo>
                  <a:pt x="1446" y="654"/>
                </a:lnTo>
                <a:lnTo>
                  <a:pt x="1444" y="658"/>
                </a:lnTo>
                <a:lnTo>
                  <a:pt x="1442" y="664"/>
                </a:lnTo>
                <a:lnTo>
                  <a:pt x="1439" y="674"/>
                </a:lnTo>
                <a:lnTo>
                  <a:pt x="1431" y="685"/>
                </a:lnTo>
                <a:lnTo>
                  <a:pt x="1424" y="697"/>
                </a:lnTo>
                <a:lnTo>
                  <a:pt x="1411" y="721"/>
                </a:lnTo>
                <a:lnTo>
                  <a:pt x="1404" y="734"/>
                </a:lnTo>
                <a:lnTo>
                  <a:pt x="1397" y="745"/>
                </a:lnTo>
                <a:lnTo>
                  <a:pt x="1388" y="755"/>
                </a:lnTo>
                <a:lnTo>
                  <a:pt x="1378" y="764"/>
                </a:lnTo>
                <a:lnTo>
                  <a:pt x="1377" y="768"/>
                </a:lnTo>
                <a:lnTo>
                  <a:pt x="1375" y="774"/>
                </a:lnTo>
                <a:lnTo>
                  <a:pt x="1369" y="784"/>
                </a:lnTo>
                <a:lnTo>
                  <a:pt x="1362" y="795"/>
                </a:lnTo>
                <a:lnTo>
                  <a:pt x="1354" y="805"/>
                </a:lnTo>
                <a:lnTo>
                  <a:pt x="1354" y="802"/>
                </a:lnTo>
                <a:lnTo>
                  <a:pt x="1354" y="799"/>
                </a:lnTo>
                <a:lnTo>
                  <a:pt x="1358" y="794"/>
                </a:lnTo>
                <a:lnTo>
                  <a:pt x="1362" y="787"/>
                </a:lnTo>
                <a:lnTo>
                  <a:pt x="1362" y="784"/>
                </a:lnTo>
                <a:lnTo>
                  <a:pt x="1362" y="781"/>
                </a:lnTo>
                <a:lnTo>
                  <a:pt x="1355" y="789"/>
                </a:lnTo>
                <a:lnTo>
                  <a:pt x="1347" y="801"/>
                </a:lnTo>
                <a:lnTo>
                  <a:pt x="1342" y="805"/>
                </a:lnTo>
                <a:lnTo>
                  <a:pt x="1338" y="809"/>
                </a:lnTo>
                <a:lnTo>
                  <a:pt x="1334" y="809"/>
                </a:lnTo>
                <a:lnTo>
                  <a:pt x="1332" y="809"/>
                </a:lnTo>
                <a:lnTo>
                  <a:pt x="1331" y="807"/>
                </a:lnTo>
                <a:lnTo>
                  <a:pt x="1337" y="811"/>
                </a:lnTo>
                <a:lnTo>
                  <a:pt x="1337" y="814"/>
                </a:lnTo>
                <a:lnTo>
                  <a:pt x="1337" y="817"/>
                </a:lnTo>
                <a:lnTo>
                  <a:pt x="1334" y="818"/>
                </a:lnTo>
                <a:lnTo>
                  <a:pt x="1332" y="818"/>
                </a:lnTo>
                <a:lnTo>
                  <a:pt x="1331" y="818"/>
                </a:lnTo>
                <a:lnTo>
                  <a:pt x="1330" y="819"/>
                </a:lnTo>
                <a:lnTo>
                  <a:pt x="1330" y="824"/>
                </a:lnTo>
                <a:lnTo>
                  <a:pt x="1328" y="828"/>
                </a:lnTo>
                <a:lnTo>
                  <a:pt x="1320" y="837"/>
                </a:lnTo>
                <a:lnTo>
                  <a:pt x="1310" y="847"/>
                </a:lnTo>
                <a:lnTo>
                  <a:pt x="1301" y="852"/>
                </a:lnTo>
                <a:lnTo>
                  <a:pt x="1302" y="852"/>
                </a:lnTo>
                <a:lnTo>
                  <a:pt x="1304" y="854"/>
                </a:lnTo>
                <a:lnTo>
                  <a:pt x="1302" y="855"/>
                </a:lnTo>
                <a:lnTo>
                  <a:pt x="1301" y="857"/>
                </a:lnTo>
                <a:lnTo>
                  <a:pt x="1298" y="862"/>
                </a:lnTo>
                <a:lnTo>
                  <a:pt x="1294" y="867"/>
                </a:lnTo>
                <a:lnTo>
                  <a:pt x="1291" y="868"/>
                </a:lnTo>
                <a:lnTo>
                  <a:pt x="1288" y="869"/>
                </a:lnTo>
                <a:lnTo>
                  <a:pt x="1292" y="865"/>
                </a:lnTo>
                <a:lnTo>
                  <a:pt x="1292" y="864"/>
                </a:lnTo>
                <a:lnTo>
                  <a:pt x="1291" y="862"/>
                </a:lnTo>
                <a:lnTo>
                  <a:pt x="1288" y="862"/>
                </a:lnTo>
                <a:lnTo>
                  <a:pt x="1288" y="864"/>
                </a:lnTo>
                <a:lnTo>
                  <a:pt x="1287" y="867"/>
                </a:lnTo>
                <a:lnTo>
                  <a:pt x="1287" y="871"/>
                </a:lnTo>
                <a:lnTo>
                  <a:pt x="1287" y="874"/>
                </a:lnTo>
                <a:lnTo>
                  <a:pt x="1284" y="875"/>
                </a:lnTo>
                <a:lnTo>
                  <a:pt x="1284" y="874"/>
                </a:lnTo>
                <a:lnTo>
                  <a:pt x="1284" y="872"/>
                </a:lnTo>
                <a:lnTo>
                  <a:pt x="1285" y="869"/>
                </a:lnTo>
                <a:lnTo>
                  <a:pt x="1285" y="868"/>
                </a:lnTo>
                <a:lnTo>
                  <a:pt x="1275" y="878"/>
                </a:lnTo>
                <a:lnTo>
                  <a:pt x="1264" y="888"/>
                </a:lnTo>
                <a:lnTo>
                  <a:pt x="1251" y="897"/>
                </a:lnTo>
                <a:lnTo>
                  <a:pt x="1243" y="905"/>
                </a:lnTo>
                <a:lnTo>
                  <a:pt x="1244" y="908"/>
                </a:lnTo>
                <a:lnTo>
                  <a:pt x="1245" y="907"/>
                </a:lnTo>
                <a:lnTo>
                  <a:pt x="1248" y="907"/>
                </a:lnTo>
                <a:lnTo>
                  <a:pt x="1250" y="908"/>
                </a:lnTo>
                <a:lnTo>
                  <a:pt x="1245" y="912"/>
                </a:lnTo>
                <a:lnTo>
                  <a:pt x="1243" y="914"/>
                </a:lnTo>
                <a:lnTo>
                  <a:pt x="1241" y="912"/>
                </a:lnTo>
                <a:lnTo>
                  <a:pt x="1241" y="909"/>
                </a:lnTo>
                <a:lnTo>
                  <a:pt x="1241" y="907"/>
                </a:lnTo>
                <a:lnTo>
                  <a:pt x="1224" y="919"/>
                </a:lnTo>
                <a:lnTo>
                  <a:pt x="1207" y="932"/>
                </a:lnTo>
                <a:lnTo>
                  <a:pt x="1188" y="945"/>
                </a:lnTo>
                <a:lnTo>
                  <a:pt x="1178" y="952"/>
                </a:lnTo>
                <a:lnTo>
                  <a:pt x="1167" y="958"/>
                </a:lnTo>
                <a:lnTo>
                  <a:pt x="1164" y="956"/>
                </a:lnTo>
                <a:lnTo>
                  <a:pt x="1160" y="958"/>
                </a:lnTo>
                <a:lnTo>
                  <a:pt x="1153" y="964"/>
                </a:lnTo>
                <a:lnTo>
                  <a:pt x="1144" y="971"/>
                </a:lnTo>
                <a:lnTo>
                  <a:pt x="1136" y="975"/>
                </a:lnTo>
                <a:lnTo>
                  <a:pt x="1126" y="981"/>
                </a:lnTo>
                <a:lnTo>
                  <a:pt x="1114" y="986"/>
                </a:lnTo>
                <a:lnTo>
                  <a:pt x="1108" y="991"/>
                </a:lnTo>
                <a:lnTo>
                  <a:pt x="1101" y="995"/>
                </a:lnTo>
                <a:lnTo>
                  <a:pt x="1090" y="1002"/>
                </a:lnTo>
                <a:lnTo>
                  <a:pt x="1068" y="1011"/>
                </a:lnTo>
                <a:lnTo>
                  <a:pt x="1049" y="1019"/>
                </a:lnTo>
                <a:lnTo>
                  <a:pt x="1039" y="1022"/>
                </a:lnTo>
                <a:lnTo>
                  <a:pt x="1030" y="1025"/>
                </a:lnTo>
                <a:lnTo>
                  <a:pt x="1030" y="1026"/>
                </a:lnTo>
                <a:lnTo>
                  <a:pt x="1029" y="1026"/>
                </a:lnTo>
                <a:lnTo>
                  <a:pt x="1026" y="1028"/>
                </a:lnTo>
                <a:lnTo>
                  <a:pt x="1021" y="1031"/>
                </a:lnTo>
                <a:lnTo>
                  <a:pt x="1017" y="1035"/>
                </a:lnTo>
                <a:lnTo>
                  <a:pt x="1016" y="1032"/>
                </a:lnTo>
                <a:lnTo>
                  <a:pt x="1014" y="1031"/>
                </a:lnTo>
                <a:lnTo>
                  <a:pt x="1013" y="1031"/>
                </a:lnTo>
                <a:lnTo>
                  <a:pt x="1014" y="1035"/>
                </a:lnTo>
                <a:lnTo>
                  <a:pt x="1014" y="1038"/>
                </a:lnTo>
                <a:lnTo>
                  <a:pt x="1013" y="1038"/>
                </a:lnTo>
                <a:lnTo>
                  <a:pt x="1011" y="1038"/>
                </a:lnTo>
                <a:lnTo>
                  <a:pt x="1010" y="1038"/>
                </a:lnTo>
                <a:lnTo>
                  <a:pt x="1003" y="1038"/>
                </a:lnTo>
                <a:lnTo>
                  <a:pt x="997" y="1036"/>
                </a:lnTo>
                <a:lnTo>
                  <a:pt x="991" y="1034"/>
                </a:lnTo>
                <a:lnTo>
                  <a:pt x="990" y="1039"/>
                </a:lnTo>
                <a:lnTo>
                  <a:pt x="986" y="1044"/>
                </a:lnTo>
                <a:lnTo>
                  <a:pt x="989" y="1044"/>
                </a:lnTo>
                <a:lnTo>
                  <a:pt x="993" y="1041"/>
                </a:lnTo>
                <a:lnTo>
                  <a:pt x="996" y="1039"/>
                </a:lnTo>
                <a:lnTo>
                  <a:pt x="999" y="1041"/>
                </a:lnTo>
                <a:lnTo>
                  <a:pt x="997" y="1042"/>
                </a:lnTo>
                <a:lnTo>
                  <a:pt x="996" y="1044"/>
                </a:lnTo>
                <a:lnTo>
                  <a:pt x="993" y="1045"/>
                </a:lnTo>
                <a:lnTo>
                  <a:pt x="989" y="1046"/>
                </a:lnTo>
                <a:lnTo>
                  <a:pt x="983" y="1044"/>
                </a:lnTo>
                <a:lnTo>
                  <a:pt x="980" y="1044"/>
                </a:lnTo>
                <a:lnTo>
                  <a:pt x="977" y="1044"/>
                </a:lnTo>
                <a:lnTo>
                  <a:pt x="970" y="1045"/>
                </a:lnTo>
                <a:lnTo>
                  <a:pt x="973" y="1044"/>
                </a:lnTo>
                <a:lnTo>
                  <a:pt x="976" y="1041"/>
                </a:lnTo>
                <a:lnTo>
                  <a:pt x="971" y="1042"/>
                </a:lnTo>
                <a:lnTo>
                  <a:pt x="967" y="1045"/>
                </a:lnTo>
                <a:lnTo>
                  <a:pt x="963" y="1045"/>
                </a:lnTo>
                <a:lnTo>
                  <a:pt x="959" y="1045"/>
                </a:lnTo>
                <a:lnTo>
                  <a:pt x="952" y="1046"/>
                </a:lnTo>
                <a:lnTo>
                  <a:pt x="949" y="1048"/>
                </a:lnTo>
                <a:lnTo>
                  <a:pt x="946" y="1049"/>
                </a:lnTo>
                <a:lnTo>
                  <a:pt x="956" y="1049"/>
                </a:lnTo>
                <a:lnTo>
                  <a:pt x="960" y="1049"/>
                </a:lnTo>
                <a:lnTo>
                  <a:pt x="966" y="1049"/>
                </a:lnTo>
                <a:lnTo>
                  <a:pt x="956" y="1052"/>
                </a:lnTo>
                <a:lnTo>
                  <a:pt x="947" y="1058"/>
                </a:lnTo>
                <a:lnTo>
                  <a:pt x="946" y="1055"/>
                </a:lnTo>
                <a:lnTo>
                  <a:pt x="947" y="1054"/>
                </a:lnTo>
                <a:lnTo>
                  <a:pt x="947" y="1052"/>
                </a:lnTo>
                <a:lnTo>
                  <a:pt x="946" y="1051"/>
                </a:lnTo>
                <a:lnTo>
                  <a:pt x="943" y="1054"/>
                </a:lnTo>
                <a:lnTo>
                  <a:pt x="939" y="1054"/>
                </a:lnTo>
                <a:lnTo>
                  <a:pt x="929" y="1052"/>
                </a:lnTo>
                <a:lnTo>
                  <a:pt x="919" y="1051"/>
                </a:lnTo>
                <a:lnTo>
                  <a:pt x="914" y="1052"/>
                </a:lnTo>
                <a:lnTo>
                  <a:pt x="910" y="1055"/>
                </a:lnTo>
                <a:lnTo>
                  <a:pt x="913" y="1054"/>
                </a:lnTo>
                <a:lnTo>
                  <a:pt x="916" y="1055"/>
                </a:lnTo>
                <a:lnTo>
                  <a:pt x="917" y="1055"/>
                </a:lnTo>
                <a:lnTo>
                  <a:pt x="916" y="1056"/>
                </a:lnTo>
                <a:lnTo>
                  <a:pt x="913" y="1056"/>
                </a:lnTo>
                <a:lnTo>
                  <a:pt x="912" y="1056"/>
                </a:lnTo>
                <a:lnTo>
                  <a:pt x="907" y="1055"/>
                </a:lnTo>
                <a:lnTo>
                  <a:pt x="904" y="1059"/>
                </a:lnTo>
                <a:lnTo>
                  <a:pt x="902" y="1061"/>
                </a:lnTo>
                <a:lnTo>
                  <a:pt x="894" y="1062"/>
                </a:lnTo>
                <a:lnTo>
                  <a:pt x="886" y="1064"/>
                </a:lnTo>
                <a:lnTo>
                  <a:pt x="882" y="1064"/>
                </a:lnTo>
                <a:lnTo>
                  <a:pt x="879" y="1066"/>
                </a:lnTo>
                <a:lnTo>
                  <a:pt x="876" y="1065"/>
                </a:lnTo>
                <a:lnTo>
                  <a:pt x="875" y="1064"/>
                </a:lnTo>
                <a:lnTo>
                  <a:pt x="872" y="1061"/>
                </a:lnTo>
                <a:lnTo>
                  <a:pt x="870" y="1062"/>
                </a:lnTo>
                <a:lnTo>
                  <a:pt x="869" y="1064"/>
                </a:lnTo>
                <a:lnTo>
                  <a:pt x="862" y="1066"/>
                </a:lnTo>
                <a:lnTo>
                  <a:pt x="855" y="1069"/>
                </a:lnTo>
                <a:lnTo>
                  <a:pt x="849" y="1069"/>
                </a:lnTo>
                <a:lnTo>
                  <a:pt x="849" y="1068"/>
                </a:lnTo>
                <a:lnTo>
                  <a:pt x="850" y="1066"/>
                </a:lnTo>
                <a:lnTo>
                  <a:pt x="853" y="1066"/>
                </a:lnTo>
                <a:lnTo>
                  <a:pt x="856" y="1065"/>
                </a:lnTo>
                <a:lnTo>
                  <a:pt x="857" y="1065"/>
                </a:lnTo>
                <a:lnTo>
                  <a:pt x="857" y="1064"/>
                </a:lnTo>
                <a:lnTo>
                  <a:pt x="846" y="1066"/>
                </a:lnTo>
                <a:lnTo>
                  <a:pt x="837" y="1069"/>
                </a:lnTo>
                <a:lnTo>
                  <a:pt x="825" y="1075"/>
                </a:lnTo>
                <a:lnTo>
                  <a:pt x="823" y="1075"/>
                </a:lnTo>
                <a:lnTo>
                  <a:pt x="822" y="1074"/>
                </a:lnTo>
                <a:lnTo>
                  <a:pt x="820" y="1072"/>
                </a:lnTo>
                <a:lnTo>
                  <a:pt x="819" y="1071"/>
                </a:lnTo>
                <a:lnTo>
                  <a:pt x="820" y="1074"/>
                </a:lnTo>
                <a:lnTo>
                  <a:pt x="819" y="1075"/>
                </a:lnTo>
                <a:lnTo>
                  <a:pt x="815" y="1078"/>
                </a:lnTo>
                <a:lnTo>
                  <a:pt x="806" y="1081"/>
                </a:lnTo>
                <a:lnTo>
                  <a:pt x="799" y="1081"/>
                </a:lnTo>
                <a:lnTo>
                  <a:pt x="799" y="1075"/>
                </a:lnTo>
                <a:lnTo>
                  <a:pt x="800" y="1072"/>
                </a:lnTo>
                <a:lnTo>
                  <a:pt x="803" y="1072"/>
                </a:lnTo>
                <a:lnTo>
                  <a:pt x="806" y="1072"/>
                </a:lnTo>
                <a:lnTo>
                  <a:pt x="812" y="1069"/>
                </a:lnTo>
                <a:lnTo>
                  <a:pt x="810" y="1069"/>
                </a:lnTo>
                <a:lnTo>
                  <a:pt x="810" y="1068"/>
                </a:lnTo>
                <a:lnTo>
                  <a:pt x="812" y="1065"/>
                </a:lnTo>
                <a:lnTo>
                  <a:pt x="815" y="1064"/>
                </a:lnTo>
                <a:lnTo>
                  <a:pt x="817" y="1061"/>
                </a:lnTo>
                <a:lnTo>
                  <a:pt x="819" y="1061"/>
                </a:lnTo>
                <a:lnTo>
                  <a:pt x="820" y="1062"/>
                </a:lnTo>
                <a:lnTo>
                  <a:pt x="819" y="1065"/>
                </a:lnTo>
                <a:lnTo>
                  <a:pt x="829" y="1062"/>
                </a:lnTo>
                <a:lnTo>
                  <a:pt x="840" y="1062"/>
                </a:lnTo>
                <a:lnTo>
                  <a:pt x="852" y="1061"/>
                </a:lnTo>
                <a:lnTo>
                  <a:pt x="863" y="1058"/>
                </a:lnTo>
                <a:lnTo>
                  <a:pt x="862" y="1061"/>
                </a:lnTo>
                <a:lnTo>
                  <a:pt x="862" y="1062"/>
                </a:lnTo>
                <a:lnTo>
                  <a:pt x="863" y="1064"/>
                </a:lnTo>
                <a:lnTo>
                  <a:pt x="863" y="1061"/>
                </a:lnTo>
                <a:lnTo>
                  <a:pt x="865" y="1059"/>
                </a:lnTo>
                <a:lnTo>
                  <a:pt x="867" y="1059"/>
                </a:lnTo>
                <a:lnTo>
                  <a:pt x="869" y="1059"/>
                </a:lnTo>
                <a:lnTo>
                  <a:pt x="869" y="1058"/>
                </a:lnTo>
                <a:lnTo>
                  <a:pt x="867" y="1056"/>
                </a:lnTo>
                <a:lnTo>
                  <a:pt x="866" y="1055"/>
                </a:lnTo>
                <a:lnTo>
                  <a:pt x="869" y="1052"/>
                </a:lnTo>
                <a:lnTo>
                  <a:pt x="875" y="1049"/>
                </a:lnTo>
                <a:lnTo>
                  <a:pt x="873" y="1052"/>
                </a:lnTo>
                <a:lnTo>
                  <a:pt x="875" y="1052"/>
                </a:lnTo>
                <a:lnTo>
                  <a:pt x="877" y="1054"/>
                </a:lnTo>
                <a:lnTo>
                  <a:pt x="879" y="1051"/>
                </a:lnTo>
                <a:lnTo>
                  <a:pt x="880" y="1049"/>
                </a:lnTo>
                <a:lnTo>
                  <a:pt x="886" y="1048"/>
                </a:lnTo>
                <a:lnTo>
                  <a:pt x="890" y="1049"/>
                </a:lnTo>
                <a:lnTo>
                  <a:pt x="893" y="1048"/>
                </a:lnTo>
                <a:lnTo>
                  <a:pt x="894" y="1046"/>
                </a:lnTo>
                <a:lnTo>
                  <a:pt x="896" y="1048"/>
                </a:lnTo>
                <a:lnTo>
                  <a:pt x="896" y="1049"/>
                </a:lnTo>
                <a:lnTo>
                  <a:pt x="896" y="1051"/>
                </a:lnTo>
                <a:lnTo>
                  <a:pt x="899" y="1051"/>
                </a:lnTo>
                <a:lnTo>
                  <a:pt x="897" y="1044"/>
                </a:lnTo>
                <a:lnTo>
                  <a:pt x="927" y="1036"/>
                </a:lnTo>
                <a:lnTo>
                  <a:pt x="929" y="1036"/>
                </a:lnTo>
                <a:lnTo>
                  <a:pt x="927" y="1034"/>
                </a:lnTo>
                <a:lnTo>
                  <a:pt x="926" y="1031"/>
                </a:lnTo>
                <a:lnTo>
                  <a:pt x="927" y="1031"/>
                </a:lnTo>
                <a:lnTo>
                  <a:pt x="930" y="1031"/>
                </a:lnTo>
                <a:lnTo>
                  <a:pt x="930" y="1032"/>
                </a:lnTo>
                <a:lnTo>
                  <a:pt x="933" y="1032"/>
                </a:lnTo>
                <a:lnTo>
                  <a:pt x="940" y="1031"/>
                </a:lnTo>
                <a:lnTo>
                  <a:pt x="947" y="1029"/>
                </a:lnTo>
                <a:lnTo>
                  <a:pt x="950" y="1031"/>
                </a:lnTo>
                <a:lnTo>
                  <a:pt x="953" y="1034"/>
                </a:lnTo>
                <a:lnTo>
                  <a:pt x="959" y="1031"/>
                </a:lnTo>
                <a:lnTo>
                  <a:pt x="960" y="1029"/>
                </a:lnTo>
                <a:lnTo>
                  <a:pt x="963" y="1029"/>
                </a:lnTo>
                <a:lnTo>
                  <a:pt x="973" y="1026"/>
                </a:lnTo>
                <a:lnTo>
                  <a:pt x="983" y="1024"/>
                </a:lnTo>
                <a:lnTo>
                  <a:pt x="989" y="1021"/>
                </a:lnTo>
                <a:lnTo>
                  <a:pt x="994" y="1016"/>
                </a:lnTo>
                <a:lnTo>
                  <a:pt x="997" y="1018"/>
                </a:lnTo>
                <a:lnTo>
                  <a:pt x="1001" y="1018"/>
                </a:lnTo>
                <a:lnTo>
                  <a:pt x="1006" y="1016"/>
                </a:lnTo>
                <a:lnTo>
                  <a:pt x="1007" y="1015"/>
                </a:lnTo>
                <a:lnTo>
                  <a:pt x="1006" y="1015"/>
                </a:lnTo>
                <a:lnTo>
                  <a:pt x="1004" y="1015"/>
                </a:lnTo>
                <a:lnTo>
                  <a:pt x="1003" y="1015"/>
                </a:lnTo>
                <a:lnTo>
                  <a:pt x="1001" y="1014"/>
                </a:lnTo>
                <a:lnTo>
                  <a:pt x="1004" y="1012"/>
                </a:lnTo>
                <a:lnTo>
                  <a:pt x="1006" y="1012"/>
                </a:lnTo>
                <a:lnTo>
                  <a:pt x="1007" y="1012"/>
                </a:lnTo>
                <a:lnTo>
                  <a:pt x="1010" y="1012"/>
                </a:lnTo>
                <a:lnTo>
                  <a:pt x="1016" y="1012"/>
                </a:lnTo>
                <a:lnTo>
                  <a:pt x="1023" y="1011"/>
                </a:lnTo>
                <a:lnTo>
                  <a:pt x="1024" y="1011"/>
                </a:lnTo>
                <a:lnTo>
                  <a:pt x="1024" y="1009"/>
                </a:lnTo>
                <a:lnTo>
                  <a:pt x="1026" y="1009"/>
                </a:lnTo>
                <a:lnTo>
                  <a:pt x="1034" y="1006"/>
                </a:lnTo>
                <a:lnTo>
                  <a:pt x="1039" y="1005"/>
                </a:lnTo>
                <a:lnTo>
                  <a:pt x="1081" y="989"/>
                </a:lnTo>
                <a:lnTo>
                  <a:pt x="1078" y="989"/>
                </a:lnTo>
                <a:lnTo>
                  <a:pt x="1077" y="988"/>
                </a:lnTo>
                <a:lnTo>
                  <a:pt x="1084" y="985"/>
                </a:lnTo>
                <a:lnTo>
                  <a:pt x="1084" y="988"/>
                </a:lnTo>
                <a:lnTo>
                  <a:pt x="1084" y="991"/>
                </a:lnTo>
                <a:lnTo>
                  <a:pt x="1086" y="988"/>
                </a:lnTo>
                <a:lnTo>
                  <a:pt x="1088" y="988"/>
                </a:lnTo>
                <a:lnTo>
                  <a:pt x="1094" y="986"/>
                </a:lnTo>
                <a:lnTo>
                  <a:pt x="1100" y="986"/>
                </a:lnTo>
                <a:lnTo>
                  <a:pt x="1101" y="986"/>
                </a:lnTo>
                <a:lnTo>
                  <a:pt x="1103" y="985"/>
                </a:lnTo>
                <a:lnTo>
                  <a:pt x="1101" y="985"/>
                </a:lnTo>
                <a:lnTo>
                  <a:pt x="1103" y="984"/>
                </a:lnTo>
                <a:lnTo>
                  <a:pt x="1104" y="984"/>
                </a:lnTo>
                <a:lnTo>
                  <a:pt x="1107" y="984"/>
                </a:lnTo>
                <a:lnTo>
                  <a:pt x="1106" y="979"/>
                </a:lnTo>
                <a:lnTo>
                  <a:pt x="1108" y="975"/>
                </a:lnTo>
                <a:lnTo>
                  <a:pt x="1104" y="976"/>
                </a:lnTo>
                <a:lnTo>
                  <a:pt x="1103" y="978"/>
                </a:lnTo>
                <a:lnTo>
                  <a:pt x="1101" y="976"/>
                </a:lnTo>
                <a:lnTo>
                  <a:pt x="1106" y="972"/>
                </a:lnTo>
                <a:lnTo>
                  <a:pt x="1111" y="969"/>
                </a:lnTo>
                <a:lnTo>
                  <a:pt x="1124" y="964"/>
                </a:lnTo>
                <a:lnTo>
                  <a:pt x="1138" y="958"/>
                </a:lnTo>
                <a:lnTo>
                  <a:pt x="1150" y="954"/>
                </a:lnTo>
                <a:lnTo>
                  <a:pt x="1150" y="951"/>
                </a:lnTo>
                <a:lnTo>
                  <a:pt x="1147" y="949"/>
                </a:lnTo>
                <a:lnTo>
                  <a:pt x="1146" y="949"/>
                </a:lnTo>
                <a:lnTo>
                  <a:pt x="1146" y="948"/>
                </a:lnTo>
                <a:lnTo>
                  <a:pt x="1146" y="946"/>
                </a:lnTo>
                <a:lnTo>
                  <a:pt x="1148" y="946"/>
                </a:lnTo>
                <a:lnTo>
                  <a:pt x="1150" y="945"/>
                </a:lnTo>
                <a:lnTo>
                  <a:pt x="1154" y="941"/>
                </a:lnTo>
                <a:lnTo>
                  <a:pt x="1155" y="938"/>
                </a:lnTo>
                <a:lnTo>
                  <a:pt x="1158" y="936"/>
                </a:lnTo>
                <a:lnTo>
                  <a:pt x="1160" y="938"/>
                </a:lnTo>
                <a:lnTo>
                  <a:pt x="1160" y="939"/>
                </a:lnTo>
                <a:lnTo>
                  <a:pt x="1158" y="942"/>
                </a:lnTo>
                <a:lnTo>
                  <a:pt x="1154" y="945"/>
                </a:lnTo>
                <a:lnTo>
                  <a:pt x="1151" y="949"/>
                </a:lnTo>
                <a:lnTo>
                  <a:pt x="1153" y="951"/>
                </a:lnTo>
                <a:lnTo>
                  <a:pt x="1155" y="952"/>
                </a:lnTo>
                <a:lnTo>
                  <a:pt x="1158" y="945"/>
                </a:lnTo>
                <a:lnTo>
                  <a:pt x="1161" y="939"/>
                </a:lnTo>
                <a:lnTo>
                  <a:pt x="1165" y="934"/>
                </a:lnTo>
                <a:lnTo>
                  <a:pt x="1168" y="932"/>
                </a:lnTo>
                <a:lnTo>
                  <a:pt x="1173" y="932"/>
                </a:lnTo>
                <a:lnTo>
                  <a:pt x="1170" y="928"/>
                </a:lnTo>
                <a:lnTo>
                  <a:pt x="1171" y="924"/>
                </a:lnTo>
                <a:lnTo>
                  <a:pt x="1173" y="919"/>
                </a:lnTo>
                <a:lnTo>
                  <a:pt x="1177" y="917"/>
                </a:lnTo>
                <a:lnTo>
                  <a:pt x="1184" y="909"/>
                </a:lnTo>
                <a:lnTo>
                  <a:pt x="1187" y="907"/>
                </a:lnTo>
                <a:lnTo>
                  <a:pt x="1188" y="902"/>
                </a:lnTo>
                <a:lnTo>
                  <a:pt x="1194" y="902"/>
                </a:lnTo>
                <a:lnTo>
                  <a:pt x="1200" y="899"/>
                </a:lnTo>
                <a:lnTo>
                  <a:pt x="1205" y="897"/>
                </a:lnTo>
                <a:lnTo>
                  <a:pt x="1207" y="894"/>
                </a:lnTo>
                <a:lnTo>
                  <a:pt x="1210" y="891"/>
                </a:lnTo>
                <a:lnTo>
                  <a:pt x="1201" y="895"/>
                </a:lnTo>
                <a:lnTo>
                  <a:pt x="1193" y="898"/>
                </a:lnTo>
                <a:lnTo>
                  <a:pt x="1185" y="898"/>
                </a:lnTo>
                <a:lnTo>
                  <a:pt x="1178" y="897"/>
                </a:lnTo>
                <a:lnTo>
                  <a:pt x="1181" y="894"/>
                </a:lnTo>
                <a:lnTo>
                  <a:pt x="1181" y="892"/>
                </a:lnTo>
                <a:lnTo>
                  <a:pt x="1178" y="894"/>
                </a:lnTo>
                <a:lnTo>
                  <a:pt x="1177" y="895"/>
                </a:lnTo>
                <a:lnTo>
                  <a:pt x="1177" y="898"/>
                </a:lnTo>
                <a:lnTo>
                  <a:pt x="1175" y="901"/>
                </a:lnTo>
                <a:lnTo>
                  <a:pt x="1174" y="902"/>
                </a:lnTo>
                <a:lnTo>
                  <a:pt x="1171" y="904"/>
                </a:lnTo>
                <a:lnTo>
                  <a:pt x="1173" y="905"/>
                </a:lnTo>
                <a:lnTo>
                  <a:pt x="1174" y="907"/>
                </a:lnTo>
                <a:lnTo>
                  <a:pt x="1178" y="905"/>
                </a:lnTo>
                <a:lnTo>
                  <a:pt x="1181" y="904"/>
                </a:lnTo>
                <a:lnTo>
                  <a:pt x="1183" y="904"/>
                </a:lnTo>
                <a:lnTo>
                  <a:pt x="1184" y="905"/>
                </a:lnTo>
                <a:lnTo>
                  <a:pt x="1168" y="917"/>
                </a:lnTo>
                <a:lnTo>
                  <a:pt x="1161" y="921"/>
                </a:lnTo>
                <a:lnTo>
                  <a:pt x="1153" y="924"/>
                </a:lnTo>
                <a:lnTo>
                  <a:pt x="1155" y="922"/>
                </a:lnTo>
                <a:lnTo>
                  <a:pt x="1155" y="919"/>
                </a:lnTo>
                <a:lnTo>
                  <a:pt x="1154" y="918"/>
                </a:lnTo>
                <a:lnTo>
                  <a:pt x="1157" y="917"/>
                </a:lnTo>
                <a:lnTo>
                  <a:pt x="1163" y="915"/>
                </a:lnTo>
                <a:lnTo>
                  <a:pt x="1165" y="914"/>
                </a:lnTo>
                <a:lnTo>
                  <a:pt x="1165" y="912"/>
                </a:lnTo>
                <a:lnTo>
                  <a:pt x="1165" y="908"/>
                </a:lnTo>
                <a:lnTo>
                  <a:pt x="1167" y="905"/>
                </a:lnTo>
                <a:lnTo>
                  <a:pt x="1171" y="897"/>
                </a:lnTo>
                <a:lnTo>
                  <a:pt x="1180" y="891"/>
                </a:lnTo>
                <a:lnTo>
                  <a:pt x="1184" y="888"/>
                </a:lnTo>
                <a:lnTo>
                  <a:pt x="1190" y="888"/>
                </a:lnTo>
                <a:lnTo>
                  <a:pt x="1190" y="885"/>
                </a:lnTo>
                <a:lnTo>
                  <a:pt x="1191" y="882"/>
                </a:lnTo>
                <a:lnTo>
                  <a:pt x="1195" y="879"/>
                </a:lnTo>
                <a:lnTo>
                  <a:pt x="1203" y="878"/>
                </a:lnTo>
                <a:lnTo>
                  <a:pt x="1201" y="878"/>
                </a:lnTo>
                <a:lnTo>
                  <a:pt x="1201" y="875"/>
                </a:lnTo>
                <a:lnTo>
                  <a:pt x="1203" y="871"/>
                </a:lnTo>
                <a:lnTo>
                  <a:pt x="1204" y="872"/>
                </a:lnTo>
                <a:lnTo>
                  <a:pt x="1207" y="872"/>
                </a:lnTo>
                <a:lnTo>
                  <a:pt x="1211" y="869"/>
                </a:lnTo>
                <a:lnTo>
                  <a:pt x="1213" y="868"/>
                </a:lnTo>
                <a:lnTo>
                  <a:pt x="1213" y="867"/>
                </a:lnTo>
                <a:lnTo>
                  <a:pt x="1211" y="865"/>
                </a:lnTo>
                <a:lnTo>
                  <a:pt x="1208" y="864"/>
                </a:lnTo>
                <a:lnTo>
                  <a:pt x="1211" y="862"/>
                </a:lnTo>
                <a:lnTo>
                  <a:pt x="1214" y="862"/>
                </a:lnTo>
                <a:lnTo>
                  <a:pt x="1217" y="862"/>
                </a:lnTo>
                <a:lnTo>
                  <a:pt x="1218" y="864"/>
                </a:lnTo>
                <a:lnTo>
                  <a:pt x="1221" y="855"/>
                </a:lnTo>
                <a:lnTo>
                  <a:pt x="1224" y="845"/>
                </a:lnTo>
                <a:lnTo>
                  <a:pt x="1225" y="849"/>
                </a:lnTo>
                <a:lnTo>
                  <a:pt x="1227" y="851"/>
                </a:lnTo>
                <a:lnTo>
                  <a:pt x="1228" y="849"/>
                </a:lnTo>
                <a:lnTo>
                  <a:pt x="1230" y="847"/>
                </a:lnTo>
                <a:lnTo>
                  <a:pt x="1228" y="847"/>
                </a:lnTo>
                <a:lnTo>
                  <a:pt x="1228" y="845"/>
                </a:lnTo>
                <a:lnTo>
                  <a:pt x="1228" y="844"/>
                </a:lnTo>
                <a:lnTo>
                  <a:pt x="1230" y="844"/>
                </a:lnTo>
                <a:lnTo>
                  <a:pt x="1231" y="845"/>
                </a:lnTo>
                <a:lnTo>
                  <a:pt x="1231" y="841"/>
                </a:lnTo>
                <a:lnTo>
                  <a:pt x="1234" y="838"/>
                </a:lnTo>
                <a:lnTo>
                  <a:pt x="1237" y="837"/>
                </a:lnTo>
                <a:lnTo>
                  <a:pt x="1240" y="835"/>
                </a:lnTo>
                <a:lnTo>
                  <a:pt x="1247" y="832"/>
                </a:lnTo>
                <a:lnTo>
                  <a:pt x="1248" y="831"/>
                </a:lnTo>
                <a:lnTo>
                  <a:pt x="1250" y="829"/>
                </a:lnTo>
                <a:lnTo>
                  <a:pt x="1247" y="831"/>
                </a:lnTo>
                <a:lnTo>
                  <a:pt x="1245" y="831"/>
                </a:lnTo>
                <a:lnTo>
                  <a:pt x="1245" y="829"/>
                </a:lnTo>
                <a:lnTo>
                  <a:pt x="1254" y="822"/>
                </a:lnTo>
                <a:lnTo>
                  <a:pt x="1258" y="821"/>
                </a:lnTo>
                <a:lnTo>
                  <a:pt x="1262" y="821"/>
                </a:lnTo>
                <a:lnTo>
                  <a:pt x="1262" y="819"/>
                </a:lnTo>
                <a:lnTo>
                  <a:pt x="1262" y="818"/>
                </a:lnTo>
                <a:lnTo>
                  <a:pt x="1265" y="817"/>
                </a:lnTo>
                <a:lnTo>
                  <a:pt x="1268" y="817"/>
                </a:lnTo>
                <a:lnTo>
                  <a:pt x="1272" y="814"/>
                </a:lnTo>
                <a:lnTo>
                  <a:pt x="1271" y="809"/>
                </a:lnTo>
                <a:lnTo>
                  <a:pt x="1272" y="805"/>
                </a:lnTo>
                <a:lnTo>
                  <a:pt x="1274" y="801"/>
                </a:lnTo>
                <a:lnTo>
                  <a:pt x="1278" y="797"/>
                </a:lnTo>
                <a:lnTo>
                  <a:pt x="1281" y="792"/>
                </a:lnTo>
                <a:lnTo>
                  <a:pt x="1285" y="791"/>
                </a:lnTo>
                <a:lnTo>
                  <a:pt x="1288" y="789"/>
                </a:lnTo>
                <a:lnTo>
                  <a:pt x="1290" y="791"/>
                </a:lnTo>
                <a:lnTo>
                  <a:pt x="1291" y="787"/>
                </a:lnTo>
                <a:lnTo>
                  <a:pt x="1291" y="782"/>
                </a:lnTo>
                <a:lnTo>
                  <a:pt x="1294" y="778"/>
                </a:lnTo>
                <a:lnTo>
                  <a:pt x="1300" y="777"/>
                </a:lnTo>
                <a:lnTo>
                  <a:pt x="1297" y="775"/>
                </a:lnTo>
                <a:lnTo>
                  <a:pt x="1295" y="775"/>
                </a:lnTo>
                <a:lnTo>
                  <a:pt x="1292" y="777"/>
                </a:lnTo>
                <a:lnTo>
                  <a:pt x="1288" y="781"/>
                </a:lnTo>
                <a:lnTo>
                  <a:pt x="1287" y="782"/>
                </a:lnTo>
                <a:lnTo>
                  <a:pt x="1285" y="782"/>
                </a:lnTo>
                <a:lnTo>
                  <a:pt x="1288" y="778"/>
                </a:lnTo>
                <a:lnTo>
                  <a:pt x="1292" y="772"/>
                </a:lnTo>
                <a:lnTo>
                  <a:pt x="1297" y="768"/>
                </a:lnTo>
                <a:lnTo>
                  <a:pt x="1298" y="762"/>
                </a:lnTo>
                <a:lnTo>
                  <a:pt x="1307" y="762"/>
                </a:lnTo>
                <a:lnTo>
                  <a:pt x="1310" y="764"/>
                </a:lnTo>
                <a:lnTo>
                  <a:pt x="1312" y="765"/>
                </a:lnTo>
                <a:lnTo>
                  <a:pt x="1314" y="762"/>
                </a:lnTo>
                <a:lnTo>
                  <a:pt x="1312" y="760"/>
                </a:lnTo>
                <a:lnTo>
                  <a:pt x="1312" y="757"/>
                </a:lnTo>
                <a:lnTo>
                  <a:pt x="1312" y="754"/>
                </a:lnTo>
                <a:lnTo>
                  <a:pt x="1310" y="757"/>
                </a:lnTo>
                <a:lnTo>
                  <a:pt x="1308" y="757"/>
                </a:lnTo>
                <a:lnTo>
                  <a:pt x="1307" y="757"/>
                </a:lnTo>
                <a:lnTo>
                  <a:pt x="1308" y="754"/>
                </a:lnTo>
                <a:lnTo>
                  <a:pt x="1308" y="751"/>
                </a:lnTo>
                <a:lnTo>
                  <a:pt x="1312" y="747"/>
                </a:lnTo>
                <a:lnTo>
                  <a:pt x="1315" y="745"/>
                </a:lnTo>
                <a:lnTo>
                  <a:pt x="1318" y="745"/>
                </a:lnTo>
                <a:lnTo>
                  <a:pt x="1321" y="745"/>
                </a:lnTo>
                <a:lnTo>
                  <a:pt x="1324" y="747"/>
                </a:lnTo>
                <a:lnTo>
                  <a:pt x="1322" y="750"/>
                </a:lnTo>
                <a:lnTo>
                  <a:pt x="1324" y="752"/>
                </a:lnTo>
                <a:lnTo>
                  <a:pt x="1325" y="754"/>
                </a:lnTo>
                <a:lnTo>
                  <a:pt x="1327" y="754"/>
                </a:lnTo>
                <a:lnTo>
                  <a:pt x="1325" y="751"/>
                </a:lnTo>
                <a:lnTo>
                  <a:pt x="1325" y="748"/>
                </a:lnTo>
                <a:lnTo>
                  <a:pt x="1327" y="744"/>
                </a:lnTo>
                <a:lnTo>
                  <a:pt x="1328" y="738"/>
                </a:lnTo>
                <a:lnTo>
                  <a:pt x="1328" y="734"/>
                </a:lnTo>
                <a:lnTo>
                  <a:pt x="1325" y="737"/>
                </a:lnTo>
                <a:lnTo>
                  <a:pt x="1325" y="740"/>
                </a:lnTo>
                <a:lnTo>
                  <a:pt x="1325" y="741"/>
                </a:lnTo>
                <a:lnTo>
                  <a:pt x="1324" y="744"/>
                </a:lnTo>
                <a:lnTo>
                  <a:pt x="1321" y="742"/>
                </a:lnTo>
                <a:lnTo>
                  <a:pt x="1320" y="741"/>
                </a:lnTo>
                <a:lnTo>
                  <a:pt x="1317" y="741"/>
                </a:lnTo>
                <a:lnTo>
                  <a:pt x="1314" y="741"/>
                </a:lnTo>
                <a:lnTo>
                  <a:pt x="1322" y="732"/>
                </a:lnTo>
                <a:lnTo>
                  <a:pt x="1327" y="724"/>
                </a:lnTo>
                <a:lnTo>
                  <a:pt x="1327" y="725"/>
                </a:lnTo>
                <a:lnTo>
                  <a:pt x="1327" y="727"/>
                </a:lnTo>
                <a:lnTo>
                  <a:pt x="1327" y="728"/>
                </a:lnTo>
                <a:lnTo>
                  <a:pt x="1330" y="730"/>
                </a:lnTo>
                <a:lnTo>
                  <a:pt x="1331" y="727"/>
                </a:lnTo>
                <a:lnTo>
                  <a:pt x="1330" y="725"/>
                </a:lnTo>
                <a:lnTo>
                  <a:pt x="1328" y="722"/>
                </a:lnTo>
                <a:lnTo>
                  <a:pt x="1328" y="721"/>
                </a:lnTo>
                <a:lnTo>
                  <a:pt x="1332" y="718"/>
                </a:lnTo>
                <a:lnTo>
                  <a:pt x="1335" y="717"/>
                </a:lnTo>
                <a:lnTo>
                  <a:pt x="1338" y="718"/>
                </a:lnTo>
                <a:lnTo>
                  <a:pt x="1338" y="712"/>
                </a:lnTo>
                <a:lnTo>
                  <a:pt x="1339" y="707"/>
                </a:lnTo>
                <a:lnTo>
                  <a:pt x="1345" y="698"/>
                </a:lnTo>
                <a:lnTo>
                  <a:pt x="1351" y="690"/>
                </a:lnTo>
                <a:lnTo>
                  <a:pt x="1358" y="680"/>
                </a:lnTo>
                <a:lnTo>
                  <a:pt x="1357" y="678"/>
                </a:lnTo>
                <a:lnTo>
                  <a:pt x="1355" y="678"/>
                </a:lnTo>
                <a:lnTo>
                  <a:pt x="1352" y="681"/>
                </a:lnTo>
                <a:lnTo>
                  <a:pt x="1351" y="684"/>
                </a:lnTo>
                <a:lnTo>
                  <a:pt x="1349" y="685"/>
                </a:lnTo>
                <a:lnTo>
                  <a:pt x="1348" y="685"/>
                </a:lnTo>
                <a:lnTo>
                  <a:pt x="1352" y="671"/>
                </a:lnTo>
                <a:lnTo>
                  <a:pt x="1357" y="657"/>
                </a:lnTo>
                <a:lnTo>
                  <a:pt x="1361" y="644"/>
                </a:lnTo>
                <a:lnTo>
                  <a:pt x="1364" y="630"/>
                </a:lnTo>
                <a:lnTo>
                  <a:pt x="1365" y="632"/>
                </a:lnTo>
                <a:lnTo>
                  <a:pt x="1367" y="635"/>
                </a:lnTo>
                <a:lnTo>
                  <a:pt x="1367" y="631"/>
                </a:lnTo>
                <a:lnTo>
                  <a:pt x="1368" y="628"/>
                </a:lnTo>
                <a:lnTo>
                  <a:pt x="1369" y="622"/>
                </a:lnTo>
                <a:lnTo>
                  <a:pt x="1371" y="620"/>
                </a:lnTo>
                <a:lnTo>
                  <a:pt x="1371" y="617"/>
                </a:lnTo>
                <a:lnTo>
                  <a:pt x="1369" y="615"/>
                </a:lnTo>
                <a:lnTo>
                  <a:pt x="1377" y="607"/>
                </a:lnTo>
                <a:lnTo>
                  <a:pt x="1382" y="597"/>
                </a:lnTo>
                <a:lnTo>
                  <a:pt x="1395" y="573"/>
                </a:lnTo>
                <a:lnTo>
                  <a:pt x="1407" y="548"/>
                </a:lnTo>
                <a:lnTo>
                  <a:pt x="1408" y="543"/>
                </a:lnTo>
                <a:lnTo>
                  <a:pt x="1411" y="538"/>
                </a:lnTo>
                <a:lnTo>
                  <a:pt x="1417" y="531"/>
                </a:lnTo>
                <a:lnTo>
                  <a:pt x="1418" y="521"/>
                </a:lnTo>
                <a:lnTo>
                  <a:pt x="1419" y="510"/>
                </a:lnTo>
                <a:lnTo>
                  <a:pt x="1421" y="505"/>
                </a:lnTo>
                <a:lnTo>
                  <a:pt x="1422" y="501"/>
                </a:lnTo>
                <a:lnTo>
                  <a:pt x="1425" y="498"/>
                </a:lnTo>
                <a:lnTo>
                  <a:pt x="1429" y="495"/>
                </a:lnTo>
                <a:lnTo>
                  <a:pt x="1428" y="493"/>
                </a:lnTo>
                <a:lnTo>
                  <a:pt x="1428" y="488"/>
                </a:lnTo>
                <a:lnTo>
                  <a:pt x="1429" y="481"/>
                </a:lnTo>
                <a:lnTo>
                  <a:pt x="1432" y="474"/>
                </a:lnTo>
                <a:lnTo>
                  <a:pt x="1432" y="470"/>
                </a:lnTo>
                <a:lnTo>
                  <a:pt x="1431" y="467"/>
                </a:lnTo>
                <a:lnTo>
                  <a:pt x="1431" y="468"/>
                </a:lnTo>
                <a:lnTo>
                  <a:pt x="1429" y="468"/>
                </a:lnTo>
                <a:lnTo>
                  <a:pt x="1428" y="465"/>
                </a:lnTo>
                <a:lnTo>
                  <a:pt x="1432" y="457"/>
                </a:lnTo>
                <a:lnTo>
                  <a:pt x="1434" y="448"/>
                </a:lnTo>
                <a:lnTo>
                  <a:pt x="1434" y="433"/>
                </a:lnTo>
                <a:lnTo>
                  <a:pt x="1434" y="417"/>
                </a:lnTo>
                <a:lnTo>
                  <a:pt x="1434" y="408"/>
                </a:lnTo>
                <a:lnTo>
                  <a:pt x="1436" y="398"/>
                </a:lnTo>
                <a:lnTo>
                  <a:pt x="1434" y="400"/>
                </a:lnTo>
                <a:lnTo>
                  <a:pt x="1432" y="401"/>
                </a:lnTo>
                <a:lnTo>
                  <a:pt x="1432" y="408"/>
                </a:lnTo>
                <a:lnTo>
                  <a:pt x="1431" y="411"/>
                </a:lnTo>
                <a:lnTo>
                  <a:pt x="1431" y="414"/>
                </a:lnTo>
                <a:lnTo>
                  <a:pt x="1428" y="416"/>
                </a:lnTo>
                <a:lnTo>
                  <a:pt x="1425" y="414"/>
                </a:lnTo>
                <a:lnTo>
                  <a:pt x="1422" y="424"/>
                </a:lnTo>
                <a:lnTo>
                  <a:pt x="1418" y="431"/>
                </a:lnTo>
                <a:lnTo>
                  <a:pt x="1415" y="438"/>
                </a:lnTo>
                <a:lnTo>
                  <a:pt x="1412" y="447"/>
                </a:lnTo>
                <a:lnTo>
                  <a:pt x="1414" y="444"/>
                </a:lnTo>
                <a:lnTo>
                  <a:pt x="1412" y="443"/>
                </a:lnTo>
                <a:lnTo>
                  <a:pt x="1411" y="444"/>
                </a:lnTo>
                <a:lnTo>
                  <a:pt x="1409" y="446"/>
                </a:lnTo>
                <a:lnTo>
                  <a:pt x="1411" y="440"/>
                </a:lnTo>
                <a:lnTo>
                  <a:pt x="1411" y="437"/>
                </a:lnTo>
                <a:lnTo>
                  <a:pt x="1409" y="433"/>
                </a:lnTo>
                <a:lnTo>
                  <a:pt x="1408" y="431"/>
                </a:lnTo>
                <a:lnTo>
                  <a:pt x="1407" y="440"/>
                </a:lnTo>
                <a:lnTo>
                  <a:pt x="1405" y="448"/>
                </a:lnTo>
                <a:lnTo>
                  <a:pt x="1402" y="457"/>
                </a:lnTo>
                <a:lnTo>
                  <a:pt x="1398" y="464"/>
                </a:lnTo>
                <a:lnTo>
                  <a:pt x="1397" y="463"/>
                </a:lnTo>
                <a:lnTo>
                  <a:pt x="1395" y="460"/>
                </a:lnTo>
                <a:lnTo>
                  <a:pt x="1398" y="451"/>
                </a:lnTo>
                <a:lnTo>
                  <a:pt x="1399" y="444"/>
                </a:lnTo>
                <a:lnTo>
                  <a:pt x="1401" y="441"/>
                </a:lnTo>
                <a:lnTo>
                  <a:pt x="1399" y="440"/>
                </a:lnTo>
                <a:lnTo>
                  <a:pt x="1392" y="453"/>
                </a:lnTo>
                <a:lnTo>
                  <a:pt x="1388" y="460"/>
                </a:lnTo>
                <a:lnTo>
                  <a:pt x="1385" y="467"/>
                </a:lnTo>
                <a:lnTo>
                  <a:pt x="1384" y="464"/>
                </a:lnTo>
                <a:lnTo>
                  <a:pt x="1382" y="465"/>
                </a:lnTo>
                <a:lnTo>
                  <a:pt x="1381" y="468"/>
                </a:lnTo>
                <a:lnTo>
                  <a:pt x="1379" y="468"/>
                </a:lnTo>
                <a:lnTo>
                  <a:pt x="1378" y="463"/>
                </a:lnTo>
                <a:lnTo>
                  <a:pt x="1379" y="460"/>
                </a:lnTo>
                <a:lnTo>
                  <a:pt x="1379" y="457"/>
                </a:lnTo>
                <a:lnTo>
                  <a:pt x="1381" y="453"/>
                </a:lnTo>
                <a:lnTo>
                  <a:pt x="1379" y="454"/>
                </a:lnTo>
                <a:lnTo>
                  <a:pt x="1378" y="456"/>
                </a:lnTo>
                <a:lnTo>
                  <a:pt x="1377" y="456"/>
                </a:lnTo>
                <a:lnTo>
                  <a:pt x="1375" y="453"/>
                </a:lnTo>
                <a:lnTo>
                  <a:pt x="1377" y="451"/>
                </a:lnTo>
                <a:lnTo>
                  <a:pt x="1378" y="448"/>
                </a:lnTo>
                <a:lnTo>
                  <a:pt x="1378" y="443"/>
                </a:lnTo>
                <a:lnTo>
                  <a:pt x="1379" y="444"/>
                </a:lnTo>
                <a:lnTo>
                  <a:pt x="1381" y="447"/>
                </a:lnTo>
                <a:lnTo>
                  <a:pt x="1382" y="447"/>
                </a:lnTo>
                <a:lnTo>
                  <a:pt x="1384" y="446"/>
                </a:lnTo>
                <a:lnTo>
                  <a:pt x="1381" y="440"/>
                </a:lnTo>
                <a:lnTo>
                  <a:pt x="1379" y="434"/>
                </a:lnTo>
                <a:lnTo>
                  <a:pt x="1381" y="428"/>
                </a:lnTo>
                <a:lnTo>
                  <a:pt x="1382" y="427"/>
                </a:lnTo>
                <a:lnTo>
                  <a:pt x="1384" y="426"/>
                </a:lnTo>
                <a:lnTo>
                  <a:pt x="1381" y="426"/>
                </a:lnTo>
                <a:lnTo>
                  <a:pt x="1378" y="426"/>
                </a:lnTo>
                <a:lnTo>
                  <a:pt x="1378" y="420"/>
                </a:lnTo>
                <a:lnTo>
                  <a:pt x="1378" y="417"/>
                </a:lnTo>
                <a:lnTo>
                  <a:pt x="1382" y="417"/>
                </a:lnTo>
                <a:lnTo>
                  <a:pt x="1381" y="411"/>
                </a:lnTo>
                <a:lnTo>
                  <a:pt x="1379" y="406"/>
                </a:lnTo>
                <a:lnTo>
                  <a:pt x="1374" y="398"/>
                </a:lnTo>
                <a:lnTo>
                  <a:pt x="1375" y="393"/>
                </a:lnTo>
                <a:lnTo>
                  <a:pt x="1378" y="386"/>
                </a:lnTo>
                <a:lnTo>
                  <a:pt x="1378" y="381"/>
                </a:lnTo>
                <a:lnTo>
                  <a:pt x="1378" y="378"/>
                </a:lnTo>
                <a:lnTo>
                  <a:pt x="1377" y="376"/>
                </a:lnTo>
                <a:lnTo>
                  <a:pt x="1375" y="374"/>
                </a:lnTo>
                <a:lnTo>
                  <a:pt x="1374" y="380"/>
                </a:lnTo>
                <a:lnTo>
                  <a:pt x="1374" y="386"/>
                </a:lnTo>
                <a:lnTo>
                  <a:pt x="1372" y="393"/>
                </a:lnTo>
                <a:lnTo>
                  <a:pt x="1371" y="394"/>
                </a:lnTo>
                <a:lnTo>
                  <a:pt x="1368" y="396"/>
                </a:lnTo>
                <a:lnTo>
                  <a:pt x="1365" y="411"/>
                </a:lnTo>
                <a:lnTo>
                  <a:pt x="1362" y="426"/>
                </a:lnTo>
                <a:lnTo>
                  <a:pt x="1359" y="438"/>
                </a:lnTo>
                <a:lnTo>
                  <a:pt x="1358" y="450"/>
                </a:lnTo>
                <a:lnTo>
                  <a:pt x="1358" y="456"/>
                </a:lnTo>
                <a:lnTo>
                  <a:pt x="1355" y="463"/>
                </a:lnTo>
                <a:lnTo>
                  <a:pt x="1352" y="468"/>
                </a:lnTo>
                <a:lnTo>
                  <a:pt x="1351" y="474"/>
                </a:lnTo>
                <a:lnTo>
                  <a:pt x="1349" y="485"/>
                </a:lnTo>
                <a:lnTo>
                  <a:pt x="1347" y="491"/>
                </a:lnTo>
                <a:lnTo>
                  <a:pt x="1345" y="493"/>
                </a:lnTo>
                <a:lnTo>
                  <a:pt x="1342" y="494"/>
                </a:lnTo>
                <a:lnTo>
                  <a:pt x="1344" y="491"/>
                </a:lnTo>
                <a:lnTo>
                  <a:pt x="1344" y="487"/>
                </a:lnTo>
                <a:lnTo>
                  <a:pt x="1345" y="484"/>
                </a:lnTo>
                <a:lnTo>
                  <a:pt x="1348" y="481"/>
                </a:lnTo>
                <a:lnTo>
                  <a:pt x="1347" y="478"/>
                </a:lnTo>
                <a:lnTo>
                  <a:pt x="1345" y="480"/>
                </a:lnTo>
                <a:lnTo>
                  <a:pt x="1344" y="480"/>
                </a:lnTo>
                <a:lnTo>
                  <a:pt x="1344" y="478"/>
                </a:lnTo>
                <a:lnTo>
                  <a:pt x="1348" y="465"/>
                </a:lnTo>
                <a:lnTo>
                  <a:pt x="1352" y="453"/>
                </a:lnTo>
                <a:lnTo>
                  <a:pt x="1354" y="440"/>
                </a:lnTo>
                <a:lnTo>
                  <a:pt x="1357" y="426"/>
                </a:lnTo>
                <a:lnTo>
                  <a:pt x="1357" y="413"/>
                </a:lnTo>
                <a:lnTo>
                  <a:pt x="1357" y="398"/>
                </a:lnTo>
                <a:lnTo>
                  <a:pt x="1355" y="371"/>
                </a:lnTo>
                <a:lnTo>
                  <a:pt x="1352" y="343"/>
                </a:lnTo>
                <a:lnTo>
                  <a:pt x="1349" y="314"/>
                </a:lnTo>
                <a:lnTo>
                  <a:pt x="1347" y="287"/>
                </a:lnTo>
                <a:lnTo>
                  <a:pt x="1344" y="260"/>
                </a:lnTo>
                <a:lnTo>
                  <a:pt x="1339" y="259"/>
                </a:lnTo>
                <a:lnTo>
                  <a:pt x="1337" y="257"/>
                </a:lnTo>
                <a:lnTo>
                  <a:pt x="1335" y="254"/>
                </a:lnTo>
                <a:lnTo>
                  <a:pt x="1334" y="250"/>
                </a:lnTo>
                <a:lnTo>
                  <a:pt x="1334" y="240"/>
                </a:lnTo>
                <a:lnTo>
                  <a:pt x="1335" y="233"/>
                </a:lnTo>
                <a:lnTo>
                  <a:pt x="1334" y="231"/>
                </a:lnTo>
                <a:lnTo>
                  <a:pt x="1331" y="230"/>
                </a:lnTo>
                <a:lnTo>
                  <a:pt x="1331" y="226"/>
                </a:lnTo>
                <a:lnTo>
                  <a:pt x="1331" y="223"/>
                </a:lnTo>
                <a:lnTo>
                  <a:pt x="1330" y="221"/>
                </a:lnTo>
                <a:lnTo>
                  <a:pt x="1327" y="221"/>
                </a:lnTo>
                <a:lnTo>
                  <a:pt x="1327" y="224"/>
                </a:lnTo>
                <a:lnTo>
                  <a:pt x="1327" y="229"/>
                </a:lnTo>
                <a:lnTo>
                  <a:pt x="1327" y="233"/>
                </a:lnTo>
                <a:lnTo>
                  <a:pt x="1325" y="234"/>
                </a:lnTo>
                <a:lnTo>
                  <a:pt x="1324" y="236"/>
                </a:lnTo>
                <a:lnTo>
                  <a:pt x="1318" y="236"/>
                </a:lnTo>
                <a:lnTo>
                  <a:pt x="1315" y="237"/>
                </a:lnTo>
                <a:lnTo>
                  <a:pt x="1314" y="236"/>
                </a:lnTo>
                <a:lnTo>
                  <a:pt x="1312" y="230"/>
                </a:lnTo>
                <a:lnTo>
                  <a:pt x="1312" y="224"/>
                </a:lnTo>
                <a:lnTo>
                  <a:pt x="1314" y="216"/>
                </a:lnTo>
                <a:lnTo>
                  <a:pt x="1314" y="209"/>
                </a:lnTo>
                <a:lnTo>
                  <a:pt x="1312" y="206"/>
                </a:lnTo>
                <a:lnTo>
                  <a:pt x="1311" y="203"/>
                </a:lnTo>
                <a:lnTo>
                  <a:pt x="1311" y="206"/>
                </a:lnTo>
                <a:lnTo>
                  <a:pt x="1310" y="209"/>
                </a:lnTo>
                <a:lnTo>
                  <a:pt x="1307" y="216"/>
                </a:lnTo>
                <a:lnTo>
                  <a:pt x="1305" y="223"/>
                </a:lnTo>
                <a:lnTo>
                  <a:pt x="1304" y="227"/>
                </a:lnTo>
                <a:lnTo>
                  <a:pt x="1305" y="231"/>
                </a:lnTo>
                <a:lnTo>
                  <a:pt x="1302" y="231"/>
                </a:lnTo>
                <a:lnTo>
                  <a:pt x="1298" y="231"/>
                </a:lnTo>
                <a:lnTo>
                  <a:pt x="1297" y="233"/>
                </a:lnTo>
                <a:lnTo>
                  <a:pt x="1295" y="233"/>
                </a:lnTo>
                <a:lnTo>
                  <a:pt x="1297" y="233"/>
                </a:lnTo>
                <a:lnTo>
                  <a:pt x="1302" y="233"/>
                </a:lnTo>
                <a:lnTo>
                  <a:pt x="1302" y="234"/>
                </a:lnTo>
                <a:lnTo>
                  <a:pt x="1304" y="234"/>
                </a:lnTo>
                <a:lnTo>
                  <a:pt x="1304" y="239"/>
                </a:lnTo>
                <a:lnTo>
                  <a:pt x="1305" y="240"/>
                </a:lnTo>
                <a:lnTo>
                  <a:pt x="1307" y="240"/>
                </a:lnTo>
                <a:lnTo>
                  <a:pt x="1307" y="243"/>
                </a:lnTo>
                <a:lnTo>
                  <a:pt x="1304" y="246"/>
                </a:lnTo>
                <a:lnTo>
                  <a:pt x="1298" y="249"/>
                </a:lnTo>
                <a:lnTo>
                  <a:pt x="1294" y="246"/>
                </a:lnTo>
                <a:lnTo>
                  <a:pt x="1291" y="240"/>
                </a:lnTo>
                <a:lnTo>
                  <a:pt x="1288" y="236"/>
                </a:lnTo>
                <a:lnTo>
                  <a:pt x="1284" y="231"/>
                </a:lnTo>
                <a:lnTo>
                  <a:pt x="1280" y="233"/>
                </a:lnTo>
                <a:lnTo>
                  <a:pt x="1278" y="236"/>
                </a:lnTo>
                <a:lnTo>
                  <a:pt x="1278" y="239"/>
                </a:lnTo>
                <a:lnTo>
                  <a:pt x="1280" y="241"/>
                </a:lnTo>
                <a:lnTo>
                  <a:pt x="1277" y="249"/>
                </a:lnTo>
                <a:lnTo>
                  <a:pt x="1277" y="257"/>
                </a:lnTo>
                <a:lnTo>
                  <a:pt x="1278" y="267"/>
                </a:lnTo>
                <a:lnTo>
                  <a:pt x="1280" y="276"/>
                </a:lnTo>
                <a:lnTo>
                  <a:pt x="1284" y="294"/>
                </a:lnTo>
                <a:lnTo>
                  <a:pt x="1285" y="299"/>
                </a:lnTo>
                <a:lnTo>
                  <a:pt x="1285" y="303"/>
                </a:lnTo>
                <a:lnTo>
                  <a:pt x="1284" y="311"/>
                </a:lnTo>
                <a:lnTo>
                  <a:pt x="1284" y="313"/>
                </a:lnTo>
                <a:lnTo>
                  <a:pt x="1282" y="313"/>
                </a:lnTo>
                <a:lnTo>
                  <a:pt x="1281" y="314"/>
                </a:lnTo>
                <a:lnTo>
                  <a:pt x="1281" y="316"/>
                </a:lnTo>
                <a:lnTo>
                  <a:pt x="1284" y="326"/>
                </a:lnTo>
                <a:lnTo>
                  <a:pt x="1285" y="336"/>
                </a:lnTo>
                <a:lnTo>
                  <a:pt x="1285" y="341"/>
                </a:lnTo>
                <a:lnTo>
                  <a:pt x="1285" y="346"/>
                </a:lnTo>
                <a:lnTo>
                  <a:pt x="1282" y="350"/>
                </a:lnTo>
                <a:lnTo>
                  <a:pt x="1280" y="354"/>
                </a:lnTo>
                <a:lnTo>
                  <a:pt x="1280" y="360"/>
                </a:lnTo>
                <a:lnTo>
                  <a:pt x="1280" y="366"/>
                </a:lnTo>
                <a:lnTo>
                  <a:pt x="1278" y="370"/>
                </a:lnTo>
                <a:lnTo>
                  <a:pt x="1277" y="376"/>
                </a:lnTo>
                <a:lnTo>
                  <a:pt x="1280" y="377"/>
                </a:lnTo>
                <a:lnTo>
                  <a:pt x="1281" y="378"/>
                </a:lnTo>
                <a:lnTo>
                  <a:pt x="1282" y="381"/>
                </a:lnTo>
                <a:lnTo>
                  <a:pt x="1281" y="384"/>
                </a:lnTo>
                <a:lnTo>
                  <a:pt x="1280" y="383"/>
                </a:lnTo>
                <a:lnTo>
                  <a:pt x="1278" y="383"/>
                </a:lnTo>
                <a:lnTo>
                  <a:pt x="1275" y="383"/>
                </a:lnTo>
                <a:lnTo>
                  <a:pt x="1274" y="378"/>
                </a:lnTo>
                <a:lnTo>
                  <a:pt x="1272" y="374"/>
                </a:lnTo>
                <a:lnTo>
                  <a:pt x="1271" y="376"/>
                </a:lnTo>
                <a:lnTo>
                  <a:pt x="1271" y="377"/>
                </a:lnTo>
                <a:lnTo>
                  <a:pt x="1270" y="378"/>
                </a:lnTo>
                <a:lnTo>
                  <a:pt x="1265" y="378"/>
                </a:lnTo>
                <a:lnTo>
                  <a:pt x="1265" y="373"/>
                </a:lnTo>
                <a:lnTo>
                  <a:pt x="1264" y="368"/>
                </a:lnTo>
                <a:lnTo>
                  <a:pt x="1261" y="364"/>
                </a:lnTo>
                <a:lnTo>
                  <a:pt x="1260" y="360"/>
                </a:lnTo>
                <a:lnTo>
                  <a:pt x="1257" y="361"/>
                </a:lnTo>
                <a:lnTo>
                  <a:pt x="1255" y="363"/>
                </a:lnTo>
                <a:lnTo>
                  <a:pt x="1255" y="366"/>
                </a:lnTo>
                <a:lnTo>
                  <a:pt x="1258" y="367"/>
                </a:lnTo>
                <a:lnTo>
                  <a:pt x="1261" y="371"/>
                </a:lnTo>
                <a:lnTo>
                  <a:pt x="1264" y="377"/>
                </a:lnTo>
                <a:lnTo>
                  <a:pt x="1268" y="383"/>
                </a:lnTo>
                <a:lnTo>
                  <a:pt x="1271" y="386"/>
                </a:lnTo>
                <a:lnTo>
                  <a:pt x="1274" y="387"/>
                </a:lnTo>
                <a:lnTo>
                  <a:pt x="1272" y="388"/>
                </a:lnTo>
                <a:lnTo>
                  <a:pt x="1270" y="390"/>
                </a:lnTo>
                <a:lnTo>
                  <a:pt x="1265" y="390"/>
                </a:lnTo>
                <a:lnTo>
                  <a:pt x="1262" y="388"/>
                </a:lnTo>
                <a:lnTo>
                  <a:pt x="1260" y="391"/>
                </a:lnTo>
                <a:lnTo>
                  <a:pt x="1258" y="396"/>
                </a:lnTo>
                <a:lnTo>
                  <a:pt x="1257" y="403"/>
                </a:lnTo>
                <a:lnTo>
                  <a:pt x="1255" y="411"/>
                </a:lnTo>
                <a:lnTo>
                  <a:pt x="1254" y="416"/>
                </a:lnTo>
                <a:lnTo>
                  <a:pt x="1251" y="418"/>
                </a:lnTo>
                <a:lnTo>
                  <a:pt x="1248" y="417"/>
                </a:lnTo>
                <a:lnTo>
                  <a:pt x="1247" y="414"/>
                </a:lnTo>
                <a:lnTo>
                  <a:pt x="1245" y="413"/>
                </a:lnTo>
                <a:lnTo>
                  <a:pt x="1244" y="411"/>
                </a:lnTo>
                <a:lnTo>
                  <a:pt x="1241" y="414"/>
                </a:lnTo>
                <a:lnTo>
                  <a:pt x="1240" y="413"/>
                </a:lnTo>
                <a:lnTo>
                  <a:pt x="1238" y="410"/>
                </a:lnTo>
                <a:lnTo>
                  <a:pt x="1235" y="408"/>
                </a:lnTo>
                <a:lnTo>
                  <a:pt x="1238" y="414"/>
                </a:lnTo>
                <a:lnTo>
                  <a:pt x="1238" y="420"/>
                </a:lnTo>
                <a:lnTo>
                  <a:pt x="1237" y="433"/>
                </a:lnTo>
                <a:lnTo>
                  <a:pt x="1225" y="453"/>
                </a:lnTo>
                <a:lnTo>
                  <a:pt x="1217" y="473"/>
                </a:lnTo>
                <a:lnTo>
                  <a:pt x="1208" y="493"/>
                </a:lnTo>
                <a:lnTo>
                  <a:pt x="1200" y="514"/>
                </a:lnTo>
                <a:lnTo>
                  <a:pt x="1191" y="534"/>
                </a:lnTo>
                <a:lnTo>
                  <a:pt x="1181" y="554"/>
                </a:lnTo>
                <a:lnTo>
                  <a:pt x="1170" y="571"/>
                </a:lnTo>
                <a:lnTo>
                  <a:pt x="1155" y="587"/>
                </a:lnTo>
                <a:lnTo>
                  <a:pt x="1150" y="598"/>
                </a:lnTo>
                <a:lnTo>
                  <a:pt x="1144" y="608"/>
                </a:lnTo>
                <a:lnTo>
                  <a:pt x="1134" y="625"/>
                </a:lnTo>
                <a:lnTo>
                  <a:pt x="1133" y="634"/>
                </a:lnTo>
                <a:lnTo>
                  <a:pt x="1130" y="641"/>
                </a:lnTo>
                <a:lnTo>
                  <a:pt x="1126" y="647"/>
                </a:lnTo>
                <a:lnTo>
                  <a:pt x="1123" y="648"/>
                </a:lnTo>
                <a:lnTo>
                  <a:pt x="1120" y="650"/>
                </a:lnTo>
                <a:lnTo>
                  <a:pt x="1118" y="654"/>
                </a:lnTo>
                <a:lnTo>
                  <a:pt x="1114" y="661"/>
                </a:lnTo>
                <a:lnTo>
                  <a:pt x="1104" y="671"/>
                </a:lnTo>
                <a:lnTo>
                  <a:pt x="1106" y="668"/>
                </a:lnTo>
                <a:lnTo>
                  <a:pt x="1103" y="668"/>
                </a:lnTo>
                <a:lnTo>
                  <a:pt x="1100" y="668"/>
                </a:lnTo>
                <a:lnTo>
                  <a:pt x="1108" y="660"/>
                </a:lnTo>
                <a:lnTo>
                  <a:pt x="1111" y="655"/>
                </a:lnTo>
                <a:lnTo>
                  <a:pt x="1110" y="651"/>
                </a:lnTo>
                <a:lnTo>
                  <a:pt x="1114" y="651"/>
                </a:lnTo>
                <a:lnTo>
                  <a:pt x="1113" y="652"/>
                </a:lnTo>
                <a:lnTo>
                  <a:pt x="1113" y="654"/>
                </a:lnTo>
                <a:lnTo>
                  <a:pt x="1116" y="652"/>
                </a:lnTo>
                <a:lnTo>
                  <a:pt x="1116" y="651"/>
                </a:lnTo>
                <a:lnTo>
                  <a:pt x="1113" y="648"/>
                </a:lnTo>
                <a:lnTo>
                  <a:pt x="1108" y="645"/>
                </a:lnTo>
                <a:lnTo>
                  <a:pt x="1108" y="644"/>
                </a:lnTo>
                <a:lnTo>
                  <a:pt x="1108" y="642"/>
                </a:lnTo>
                <a:lnTo>
                  <a:pt x="1111" y="644"/>
                </a:lnTo>
                <a:lnTo>
                  <a:pt x="1113" y="644"/>
                </a:lnTo>
                <a:lnTo>
                  <a:pt x="1114" y="642"/>
                </a:lnTo>
                <a:lnTo>
                  <a:pt x="1117" y="641"/>
                </a:lnTo>
                <a:lnTo>
                  <a:pt x="1120" y="644"/>
                </a:lnTo>
                <a:lnTo>
                  <a:pt x="1118" y="647"/>
                </a:lnTo>
                <a:lnTo>
                  <a:pt x="1117" y="647"/>
                </a:lnTo>
                <a:lnTo>
                  <a:pt x="1117" y="650"/>
                </a:lnTo>
                <a:lnTo>
                  <a:pt x="1123" y="644"/>
                </a:lnTo>
                <a:lnTo>
                  <a:pt x="1127" y="638"/>
                </a:lnTo>
                <a:lnTo>
                  <a:pt x="1133" y="630"/>
                </a:lnTo>
                <a:lnTo>
                  <a:pt x="1130" y="630"/>
                </a:lnTo>
                <a:lnTo>
                  <a:pt x="1128" y="631"/>
                </a:lnTo>
                <a:lnTo>
                  <a:pt x="1126" y="634"/>
                </a:lnTo>
                <a:lnTo>
                  <a:pt x="1124" y="638"/>
                </a:lnTo>
                <a:lnTo>
                  <a:pt x="1121" y="642"/>
                </a:lnTo>
                <a:lnTo>
                  <a:pt x="1114" y="638"/>
                </a:lnTo>
                <a:lnTo>
                  <a:pt x="1110" y="640"/>
                </a:lnTo>
                <a:lnTo>
                  <a:pt x="1107" y="642"/>
                </a:lnTo>
                <a:lnTo>
                  <a:pt x="1103" y="644"/>
                </a:lnTo>
                <a:lnTo>
                  <a:pt x="1098" y="644"/>
                </a:lnTo>
                <a:lnTo>
                  <a:pt x="1101" y="640"/>
                </a:lnTo>
                <a:lnTo>
                  <a:pt x="1104" y="637"/>
                </a:lnTo>
                <a:lnTo>
                  <a:pt x="1106" y="635"/>
                </a:lnTo>
                <a:lnTo>
                  <a:pt x="1108" y="635"/>
                </a:lnTo>
                <a:lnTo>
                  <a:pt x="1113" y="634"/>
                </a:lnTo>
                <a:lnTo>
                  <a:pt x="1116" y="634"/>
                </a:lnTo>
                <a:lnTo>
                  <a:pt x="1117" y="631"/>
                </a:lnTo>
                <a:lnTo>
                  <a:pt x="1117" y="630"/>
                </a:lnTo>
                <a:lnTo>
                  <a:pt x="1120" y="627"/>
                </a:lnTo>
                <a:lnTo>
                  <a:pt x="1123" y="624"/>
                </a:lnTo>
                <a:lnTo>
                  <a:pt x="1124" y="621"/>
                </a:lnTo>
                <a:lnTo>
                  <a:pt x="1127" y="617"/>
                </a:lnTo>
                <a:lnTo>
                  <a:pt x="1130" y="617"/>
                </a:lnTo>
                <a:lnTo>
                  <a:pt x="1134" y="615"/>
                </a:lnTo>
                <a:lnTo>
                  <a:pt x="1136" y="615"/>
                </a:lnTo>
                <a:lnTo>
                  <a:pt x="1137" y="614"/>
                </a:lnTo>
                <a:lnTo>
                  <a:pt x="1136" y="611"/>
                </a:lnTo>
                <a:lnTo>
                  <a:pt x="1133" y="608"/>
                </a:lnTo>
                <a:lnTo>
                  <a:pt x="1131" y="613"/>
                </a:lnTo>
                <a:lnTo>
                  <a:pt x="1130" y="614"/>
                </a:lnTo>
                <a:lnTo>
                  <a:pt x="1126" y="615"/>
                </a:lnTo>
                <a:lnTo>
                  <a:pt x="1123" y="614"/>
                </a:lnTo>
                <a:lnTo>
                  <a:pt x="1120" y="617"/>
                </a:lnTo>
                <a:lnTo>
                  <a:pt x="1118" y="620"/>
                </a:lnTo>
                <a:lnTo>
                  <a:pt x="1117" y="625"/>
                </a:lnTo>
                <a:lnTo>
                  <a:pt x="1114" y="630"/>
                </a:lnTo>
                <a:lnTo>
                  <a:pt x="1113" y="631"/>
                </a:lnTo>
                <a:lnTo>
                  <a:pt x="1110" y="632"/>
                </a:lnTo>
                <a:lnTo>
                  <a:pt x="1113" y="628"/>
                </a:lnTo>
                <a:lnTo>
                  <a:pt x="1113" y="625"/>
                </a:lnTo>
                <a:lnTo>
                  <a:pt x="1113" y="622"/>
                </a:lnTo>
                <a:lnTo>
                  <a:pt x="1111" y="620"/>
                </a:lnTo>
                <a:lnTo>
                  <a:pt x="1110" y="621"/>
                </a:lnTo>
                <a:lnTo>
                  <a:pt x="1110" y="624"/>
                </a:lnTo>
                <a:lnTo>
                  <a:pt x="1111" y="627"/>
                </a:lnTo>
                <a:lnTo>
                  <a:pt x="1108" y="628"/>
                </a:lnTo>
                <a:lnTo>
                  <a:pt x="1108" y="627"/>
                </a:lnTo>
                <a:lnTo>
                  <a:pt x="1107" y="624"/>
                </a:lnTo>
                <a:lnTo>
                  <a:pt x="1106" y="628"/>
                </a:lnTo>
                <a:lnTo>
                  <a:pt x="1103" y="632"/>
                </a:lnTo>
                <a:lnTo>
                  <a:pt x="1098" y="635"/>
                </a:lnTo>
                <a:lnTo>
                  <a:pt x="1097" y="635"/>
                </a:lnTo>
                <a:lnTo>
                  <a:pt x="1094" y="634"/>
                </a:lnTo>
                <a:lnTo>
                  <a:pt x="1101" y="622"/>
                </a:lnTo>
                <a:lnTo>
                  <a:pt x="1107" y="613"/>
                </a:lnTo>
                <a:lnTo>
                  <a:pt x="1108" y="615"/>
                </a:lnTo>
                <a:lnTo>
                  <a:pt x="1110" y="615"/>
                </a:lnTo>
                <a:lnTo>
                  <a:pt x="1110" y="614"/>
                </a:lnTo>
                <a:lnTo>
                  <a:pt x="1107" y="613"/>
                </a:lnTo>
                <a:lnTo>
                  <a:pt x="1104" y="614"/>
                </a:lnTo>
                <a:lnTo>
                  <a:pt x="1101" y="615"/>
                </a:lnTo>
                <a:lnTo>
                  <a:pt x="1098" y="620"/>
                </a:lnTo>
                <a:lnTo>
                  <a:pt x="1098" y="622"/>
                </a:lnTo>
                <a:lnTo>
                  <a:pt x="1096" y="624"/>
                </a:lnTo>
                <a:lnTo>
                  <a:pt x="1094" y="624"/>
                </a:lnTo>
                <a:lnTo>
                  <a:pt x="1090" y="624"/>
                </a:lnTo>
                <a:lnTo>
                  <a:pt x="1093" y="621"/>
                </a:lnTo>
                <a:lnTo>
                  <a:pt x="1094" y="618"/>
                </a:lnTo>
                <a:lnTo>
                  <a:pt x="1096" y="615"/>
                </a:lnTo>
                <a:lnTo>
                  <a:pt x="1098" y="614"/>
                </a:lnTo>
                <a:lnTo>
                  <a:pt x="1097" y="611"/>
                </a:lnTo>
                <a:lnTo>
                  <a:pt x="1097" y="608"/>
                </a:lnTo>
                <a:lnTo>
                  <a:pt x="1098" y="604"/>
                </a:lnTo>
                <a:lnTo>
                  <a:pt x="1101" y="598"/>
                </a:lnTo>
                <a:lnTo>
                  <a:pt x="1104" y="595"/>
                </a:lnTo>
                <a:lnTo>
                  <a:pt x="1098" y="598"/>
                </a:lnTo>
                <a:lnTo>
                  <a:pt x="1096" y="601"/>
                </a:lnTo>
                <a:lnTo>
                  <a:pt x="1093" y="605"/>
                </a:lnTo>
                <a:lnTo>
                  <a:pt x="1091" y="610"/>
                </a:lnTo>
                <a:lnTo>
                  <a:pt x="1088" y="621"/>
                </a:lnTo>
                <a:lnTo>
                  <a:pt x="1087" y="625"/>
                </a:lnTo>
                <a:lnTo>
                  <a:pt x="1086" y="631"/>
                </a:lnTo>
                <a:lnTo>
                  <a:pt x="1083" y="627"/>
                </a:lnTo>
                <a:lnTo>
                  <a:pt x="1083" y="624"/>
                </a:lnTo>
                <a:lnTo>
                  <a:pt x="1083" y="621"/>
                </a:lnTo>
                <a:lnTo>
                  <a:pt x="1080" y="620"/>
                </a:lnTo>
                <a:lnTo>
                  <a:pt x="1077" y="625"/>
                </a:lnTo>
                <a:lnTo>
                  <a:pt x="1073" y="630"/>
                </a:lnTo>
                <a:lnTo>
                  <a:pt x="1068" y="634"/>
                </a:lnTo>
                <a:lnTo>
                  <a:pt x="1063" y="637"/>
                </a:lnTo>
                <a:lnTo>
                  <a:pt x="1057" y="640"/>
                </a:lnTo>
                <a:lnTo>
                  <a:pt x="1051" y="641"/>
                </a:lnTo>
                <a:lnTo>
                  <a:pt x="1046" y="644"/>
                </a:lnTo>
                <a:lnTo>
                  <a:pt x="1041" y="647"/>
                </a:lnTo>
                <a:lnTo>
                  <a:pt x="1047" y="638"/>
                </a:lnTo>
                <a:lnTo>
                  <a:pt x="1051" y="632"/>
                </a:lnTo>
                <a:lnTo>
                  <a:pt x="1057" y="627"/>
                </a:lnTo>
                <a:lnTo>
                  <a:pt x="1063" y="622"/>
                </a:lnTo>
                <a:lnTo>
                  <a:pt x="1064" y="621"/>
                </a:lnTo>
                <a:lnTo>
                  <a:pt x="1063" y="621"/>
                </a:lnTo>
                <a:lnTo>
                  <a:pt x="1061" y="620"/>
                </a:lnTo>
                <a:lnTo>
                  <a:pt x="1061" y="618"/>
                </a:lnTo>
                <a:lnTo>
                  <a:pt x="1064" y="617"/>
                </a:lnTo>
                <a:lnTo>
                  <a:pt x="1068" y="615"/>
                </a:lnTo>
                <a:lnTo>
                  <a:pt x="1074" y="608"/>
                </a:lnTo>
                <a:lnTo>
                  <a:pt x="1080" y="600"/>
                </a:lnTo>
                <a:lnTo>
                  <a:pt x="1084" y="590"/>
                </a:lnTo>
                <a:lnTo>
                  <a:pt x="1086" y="591"/>
                </a:lnTo>
                <a:lnTo>
                  <a:pt x="1088" y="593"/>
                </a:lnTo>
                <a:lnTo>
                  <a:pt x="1087" y="588"/>
                </a:lnTo>
                <a:lnTo>
                  <a:pt x="1087" y="585"/>
                </a:lnTo>
                <a:lnTo>
                  <a:pt x="1091" y="580"/>
                </a:lnTo>
                <a:lnTo>
                  <a:pt x="1096" y="575"/>
                </a:lnTo>
                <a:lnTo>
                  <a:pt x="1097" y="574"/>
                </a:lnTo>
                <a:lnTo>
                  <a:pt x="1098" y="571"/>
                </a:lnTo>
                <a:lnTo>
                  <a:pt x="1097" y="571"/>
                </a:lnTo>
                <a:lnTo>
                  <a:pt x="1096" y="571"/>
                </a:lnTo>
                <a:lnTo>
                  <a:pt x="1104" y="563"/>
                </a:lnTo>
                <a:lnTo>
                  <a:pt x="1113" y="553"/>
                </a:lnTo>
                <a:lnTo>
                  <a:pt x="1117" y="541"/>
                </a:lnTo>
                <a:lnTo>
                  <a:pt x="1118" y="535"/>
                </a:lnTo>
                <a:lnTo>
                  <a:pt x="1120" y="530"/>
                </a:lnTo>
                <a:lnTo>
                  <a:pt x="1126" y="533"/>
                </a:lnTo>
                <a:lnTo>
                  <a:pt x="1127" y="520"/>
                </a:lnTo>
                <a:lnTo>
                  <a:pt x="1131" y="507"/>
                </a:lnTo>
                <a:lnTo>
                  <a:pt x="1134" y="500"/>
                </a:lnTo>
                <a:lnTo>
                  <a:pt x="1137" y="494"/>
                </a:lnTo>
                <a:lnTo>
                  <a:pt x="1141" y="488"/>
                </a:lnTo>
                <a:lnTo>
                  <a:pt x="1146" y="483"/>
                </a:lnTo>
                <a:lnTo>
                  <a:pt x="1143" y="481"/>
                </a:lnTo>
                <a:lnTo>
                  <a:pt x="1143" y="478"/>
                </a:lnTo>
                <a:lnTo>
                  <a:pt x="1147" y="471"/>
                </a:lnTo>
                <a:lnTo>
                  <a:pt x="1150" y="464"/>
                </a:lnTo>
                <a:lnTo>
                  <a:pt x="1154" y="448"/>
                </a:lnTo>
                <a:lnTo>
                  <a:pt x="1158" y="433"/>
                </a:lnTo>
                <a:lnTo>
                  <a:pt x="1160" y="417"/>
                </a:lnTo>
                <a:lnTo>
                  <a:pt x="1163" y="384"/>
                </a:lnTo>
                <a:lnTo>
                  <a:pt x="1165" y="370"/>
                </a:lnTo>
                <a:lnTo>
                  <a:pt x="1167" y="356"/>
                </a:lnTo>
                <a:lnTo>
                  <a:pt x="1167" y="357"/>
                </a:lnTo>
                <a:lnTo>
                  <a:pt x="1165" y="358"/>
                </a:lnTo>
                <a:lnTo>
                  <a:pt x="1164" y="358"/>
                </a:lnTo>
                <a:lnTo>
                  <a:pt x="1167" y="351"/>
                </a:lnTo>
                <a:lnTo>
                  <a:pt x="1170" y="346"/>
                </a:lnTo>
                <a:lnTo>
                  <a:pt x="1171" y="340"/>
                </a:lnTo>
                <a:lnTo>
                  <a:pt x="1171" y="334"/>
                </a:lnTo>
                <a:lnTo>
                  <a:pt x="1171" y="321"/>
                </a:lnTo>
                <a:lnTo>
                  <a:pt x="1170" y="310"/>
                </a:lnTo>
                <a:lnTo>
                  <a:pt x="1174" y="307"/>
                </a:lnTo>
                <a:lnTo>
                  <a:pt x="1180" y="306"/>
                </a:lnTo>
                <a:lnTo>
                  <a:pt x="1174" y="306"/>
                </a:lnTo>
                <a:lnTo>
                  <a:pt x="1168" y="307"/>
                </a:lnTo>
                <a:lnTo>
                  <a:pt x="1173" y="301"/>
                </a:lnTo>
                <a:lnTo>
                  <a:pt x="1173" y="294"/>
                </a:lnTo>
                <a:lnTo>
                  <a:pt x="1173" y="289"/>
                </a:lnTo>
                <a:lnTo>
                  <a:pt x="1170" y="283"/>
                </a:lnTo>
                <a:lnTo>
                  <a:pt x="1174" y="281"/>
                </a:lnTo>
                <a:lnTo>
                  <a:pt x="1170" y="277"/>
                </a:lnTo>
                <a:lnTo>
                  <a:pt x="1167" y="273"/>
                </a:lnTo>
                <a:lnTo>
                  <a:pt x="1167" y="269"/>
                </a:lnTo>
                <a:lnTo>
                  <a:pt x="1168" y="264"/>
                </a:lnTo>
                <a:lnTo>
                  <a:pt x="1167" y="264"/>
                </a:lnTo>
                <a:lnTo>
                  <a:pt x="1164" y="266"/>
                </a:lnTo>
                <a:lnTo>
                  <a:pt x="1163" y="260"/>
                </a:lnTo>
                <a:lnTo>
                  <a:pt x="1163" y="257"/>
                </a:lnTo>
                <a:lnTo>
                  <a:pt x="1165" y="256"/>
                </a:lnTo>
                <a:lnTo>
                  <a:pt x="1164" y="254"/>
                </a:lnTo>
                <a:lnTo>
                  <a:pt x="1164" y="251"/>
                </a:lnTo>
                <a:lnTo>
                  <a:pt x="1165" y="250"/>
                </a:lnTo>
                <a:lnTo>
                  <a:pt x="1168" y="247"/>
                </a:lnTo>
                <a:lnTo>
                  <a:pt x="1167" y="247"/>
                </a:lnTo>
                <a:lnTo>
                  <a:pt x="1164" y="247"/>
                </a:lnTo>
                <a:lnTo>
                  <a:pt x="1161" y="247"/>
                </a:lnTo>
                <a:lnTo>
                  <a:pt x="1160" y="247"/>
                </a:lnTo>
                <a:lnTo>
                  <a:pt x="1158" y="234"/>
                </a:lnTo>
                <a:lnTo>
                  <a:pt x="1155" y="220"/>
                </a:lnTo>
                <a:lnTo>
                  <a:pt x="1154" y="213"/>
                </a:lnTo>
                <a:lnTo>
                  <a:pt x="1154" y="210"/>
                </a:lnTo>
                <a:lnTo>
                  <a:pt x="1154" y="209"/>
                </a:lnTo>
                <a:lnTo>
                  <a:pt x="1153" y="204"/>
                </a:lnTo>
                <a:lnTo>
                  <a:pt x="1150" y="197"/>
                </a:lnTo>
                <a:lnTo>
                  <a:pt x="1148" y="193"/>
                </a:lnTo>
                <a:lnTo>
                  <a:pt x="1148" y="191"/>
                </a:lnTo>
                <a:lnTo>
                  <a:pt x="1147" y="191"/>
                </a:lnTo>
                <a:lnTo>
                  <a:pt x="1147" y="190"/>
                </a:lnTo>
                <a:lnTo>
                  <a:pt x="1148" y="191"/>
                </a:lnTo>
                <a:lnTo>
                  <a:pt x="1147" y="190"/>
                </a:lnTo>
                <a:lnTo>
                  <a:pt x="1141" y="174"/>
                </a:lnTo>
                <a:lnTo>
                  <a:pt x="1134" y="160"/>
                </a:lnTo>
                <a:lnTo>
                  <a:pt x="1126" y="147"/>
                </a:lnTo>
                <a:lnTo>
                  <a:pt x="1117" y="136"/>
                </a:lnTo>
                <a:lnTo>
                  <a:pt x="1120" y="140"/>
                </a:lnTo>
                <a:lnTo>
                  <a:pt x="1123" y="146"/>
                </a:lnTo>
                <a:lnTo>
                  <a:pt x="1127" y="156"/>
                </a:lnTo>
                <a:lnTo>
                  <a:pt x="1136" y="179"/>
                </a:lnTo>
                <a:lnTo>
                  <a:pt x="1140" y="189"/>
                </a:lnTo>
                <a:lnTo>
                  <a:pt x="1143" y="194"/>
                </a:lnTo>
                <a:lnTo>
                  <a:pt x="1144" y="200"/>
                </a:lnTo>
                <a:lnTo>
                  <a:pt x="1150" y="211"/>
                </a:lnTo>
                <a:lnTo>
                  <a:pt x="1154" y="223"/>
                </a:lnTo>
                <a:lnTo>
                  <a:pt x="1153" y="224"/>
                </a:lnTo>
                <a:lnTo>
                  <a:pt x="1154" y="226"/>
                </a:lnTo>
                <a:lnTo>
                  <a:pt x="1154" y="227"/>
                </a:lnTo>
                <a:lnTo>
                  <a:pt x="1151" y="229"/>
                </a:lnTo>
                <a:lnTo>
                  <a:pt x="1154" y="234"/>
                </a:lnTo>
                <a:lnTo>
                  <a:pt x="1155" y="241"/>
                </a:lnTo>
                <a:lnTo>
                  <a:pt x="1157" y="249"/>
                </a:lnTo>
                <a:lnTo>
                  <a:pt x="1157" y="256"/>
                </a:lnTo>
                <a:lnTo>
                  <a:pt x="1157" y="271"/>
                </a:lnTo>
                <a:lnTo>
                  <a:pt x="1158" y="277"/>
                </a:lnTo>
                <a:lnTo>
                  <a:pt x="1161" y="284"/>
                </a:lnTo>
                <a:lnTo>
                  <a:pt x="1158" y="284"/>
                </a:lnTo>
                <a:lnTo>
                  <a:pt x="1157" y="286"/>
                </a:lnTo>
                <a:lnTo>
                  <a:pt x="1161" y="286"/>
                </a:lnTo>
                <a:lnTo>
                  <a:pt x="1163" y="286"/>
                </a:lnTo>
                <a:lnTo>
                  <a:pt x="1165" y="289"/>
                </a:lnTo>
                <a:lnTo>
                  <a:pt x="1164" y="290"/>
                </a:lnTo>
                <a:lnTo>
                  <a:pt x="1163" y="291"/>
                </a:lnTo>
                <a:lnTo>
                  <a:pt x="1163" y="294"/>
                </a:lnTo>
                <a:lnTo>
                  <a:pt x="1161" y="297"/>
                </a:lnTo>
                <a:lnTo>
                  <a:pt x="1161" y="300"/>
                </a:lnTo>
                <a:lnTo>
                  <a:pt x="1158" y="301"/>
                </a:lnTo>
                <a:lnTo>
                  <a:pt x="1161" y="303"/>
                </a:lnTo>
                <a:lnTo>
                  <a:pt x="1161" y="304"/>
                </a:lnTo>
                <a:lnTo>
                  <a:pt x="1161" y="308"/>
                </a:lnTo>
                <a:lnTo>
                  <a:pt x="1157" y="316"/>
                </a:lnTo>
                <a:lnTo>
                  <a:pt x="1161" y="317"/>
                </a:lnTo>
                <a:lnTo>
                  <a:pt x="1163" y="317"/>
                </a:lnTo>
                <a:lnTo>
                  <a:pt x="1164" y="318"/>
                </a:lnTo>
                <a:lnTo>
                  <a:pt x="1161" y="320"/>
                </a:lnTo>
                <a:lnTo>
                  <a:pt x="1161" y="321"/>
                </a:lnTo>
                <a:lnTo>
                  <a:pt x="1161" y="323"/>
                </a:lnTo>
                <a:lnTo>
                  <a:pt x="1160" y="324"/>
                </a:lnTo>
                <a:lnTo>
                  <a:pt x="1163" y="327"/>
                </a:lnTo>
                <a:lnTo>
                  <a:pt x="1164" y="330"/>
                </a:lnTo>
                <a:lnTo>
                  <a:pt x="1163" y="333"/>
                </a:lnTo>
                <a:lnTo>
                  <a:pt x="1164" y="337"/>
                </a:lnTo>
                <a:lnTo>
                  <a:pt x="1158" y="338"/>
                </a:lnTo>
                <a:lnTo>
                  <a:pt x="1158" y="340"/>
                </a:lnTo>
                <a:lnTo>
                  <a:pt x="1158" y="347"/>
                </a:lnTo>
                <a:lnTo>
                  <a:pt x="1160" y="348"/>
                </a:lnTo>
                <a:lnTo>
                  <a:pt x="1161" y="348"/>
                </a:lnTo>
                <a:lnTo>
                  <a:pt x="1163" y="348"/>
                </a:lnTo>
                <a:lnTo>
                  <a:pt x="1161" y="357"/>
                </a:lnTo>
                <a:lnTo>
                  <a:pt x="1160" y="366"/>
                </a:lnTo>
                <a:lnTo>
                  <a:pt x="1158" y="374"/>
                </a:lnTo>
                <a:lnTo>
                  <a:pt x="1157" y="383"/>
                </a:lnTo>
                <a:lnTo>
                  <a:pt x="1155" y="391"/>
                </a:lnTo>
                <a:lnTo>
                  <a:pt x="1153" y="400"/>
                </a:lnTo>
                <a:lnTo>
                  <a:pt x="1150" y="408"/>
                </a:lnTo>
                <a:lnTo>
                  <a:pt x="1146" y="417"/>
                </a:lnTo>
                <a:lnTo>
                  <a:pt x="1146" y="416"/>
                </a:lnTo>
                <a:lnTo>
                  <a:pt x="1144" y="416"/>
                </a:lnTo>
                <a:lnTo>
                  <a:pt x="1144" y="417"/>
                </a:lnTo>
                <a:lnTo>
                  <a:pt x="1146" y="417"/>
                </a:lnTo>
                <a:lnTo>
                  <a:pt x="1147" y="418"/>
                </a:lnTo>
                <a:lnTo>
                  <a:pt x="1147" y="420"/>
                </a:lnTo>
                <a:lnTo>
                  <a:pt x="1143" y="420"/>
                </a:lnTo>
                <a:lnTo>
                  <a:pt x="1140" y="418"/>
                </a:lnTo>
                <a:lnTo>
                  <a:pt x="1141" y="423"/>
                </a:lnTo>
                <a:lnTo>
                  <a:pt x="1140" y="426"/>
                </a:lnTo>
                <a:lnTo>
                  <a:pt x="1136" y="431"/>
                </a:lnTo>
                <a:lnTo>
                  <a:pt x="1137" y="433"/>
                </a:lnTo>
                <a:lnTo>
                  <a:pt x="1138" y="433"/>
                </a:lnTo>
                <a:lnTo>
                  <a:pt x="1141" y="433"/>
                </a:lnTo>
                <a:lnTo>
                  <a:pt x="1141" y="434"/>
                </a:lnTo>
                <a:lnTo>
                  <a:pt x="1143" y="436"/>
                </a:lnTo>
                <a:lnTo>
                  <a:pt x="1141" y="437"/>
                </a:lnTo>
                <a:lnTo>
                  <a:pt x="1140" y="436"/>
                </a:lnTo>
                <a:lnTo>
                  <a:pt x="1138" y="434"/>
                </a:lnTo>
                <a:lnTo>
                  <a:pt x="1136" y="433"/>
                </a:lnTo>
                <a:lnTo>
                  <a:pt x="1136" y="436"/>
                </a:lnTo>
                <a:lnTo>
                  <a:pt x="1137" y="437"/>
                </a:lnTo>
                <a:lnTo>
                  <a:pt x="1138" y="438"/>
                </a:lnTo>
                <a:lnTo>
                  <a:pt x="1137" y="441"/>
                </a:lnTo>
                <a:lnTo>
                  <a:pt x="1134" y="440"/>
                </a:lnTo>
                <a:lnTo>
                  <a:pt x="1133" y="441"/>
                </a:lnTo>
                <a:lnTo>
                  <a:pt x="1131" y="444"/>
                </a:lnTo>
                <a:lnTo>
                  <a:pt x="1128" y="446"/>
                </a:lnTo>
                <a:lnTo>
                  <a:pt x="1133" y="448"/>
                </a:lnTo>
                <a:lnTo>
                  <a:pt x="1137" y="451"/>
                </a:lnTo>
                <a:lnTo>
                  <a:pt x="1134" y="453"/>
                </a:lnTo>
                <a:lnTo>
                  <a:pt x="1134" y="454"/>
                </a:lnTo>
                <a:lnTo>
                  <a:pt x="1137" y="457"/>
                </a:lnTo>
                <a:lnTo>
                  <a:pt x="1133" y="454"/>
                </a:lnTo>
                <a:lnTo>
                  <a:pt x="1133" y="461"/>
                </a:lnTo>
                <a:lnTo>
                  <a:pt x="1133" y="464"/>
                </a:lnTo>
                <a:lnTo>
                  <a:pt x="1131" y="464"/>
                </a:lnTo>
                <a:lnTo>
                  <a:pt x="1128" y="464"/>
                </a:lnTo>
                <a:lnTo>
                  <a:pt x="1130" y="461"/>
                </a:lnTo>
                <a:lnTo>
                  <a:pt x="1128" y="457"/>
                </a:lnTo>
                <a:lnTo>
                  <a:pt x="1130" y="454"/>
                </a:lnTo>
                <a:lnTo>
                  <a:pt x="1131" y="453"/>
                </a:lnTo>
                <a:lnTo>
                  <a:pt x="1133" y="453"/>
                </a:lnTo>
                <a:lnTo>
                  <a:pt x="1130" y="451"/>
                </a:lnTo>
                <a:lnTo>
                  <a:pt x="1127" y="453"/>
                </a:lnTo>
                <a:lnTo>
                  <a:pt x="1126" y="458"/>
                </a:lnTo>
                <a:lnTo>
                  <a:pt x="1123" y="465"/>
                </a:lnTo>
                <a:lnTo>
                  <a:pt x="1120" y="467"/>
                </a:lnTo>
                <a:lnTo>
                  <a:pt x="1117" y="467"/>
                </a:lnTo>
                <a:lnTo>
                  <a:pt x="1121" y="454"/>
                </a:lnTo>
                <a:lnTo>
                  <a:pt x="1126" y="443"/>
                </a:lnTo>
                <a:lnTo>
                  <a:pt x="1131" y="430"/>
                </a:lnTo>
                <a:lnTo>
                  <a:pt x="1134" y="423"/>
                </a:lnTo>
                <a:lnTo>
                  <a:pt x="1136" y="417"/>
                </a:lnTo>
                <a:lnTo>
                  <a:pt x="1133" y="416"/>
                </a:lnTo>
                <a:lnTo>
                  <a:pt x="1131" y="416"/>
                </a:lnTo>
                <a:lnTo>
                  <a:pt x="1133" y="411"/>
                </a:lnTo>
                <a:lnTo>
                  <a:pt x="1134" y="410"/>
                </a:lnTo>
                <a:lnTo>
                  <a:pt x="1136" y="411"/>
                </a:lnTo>
                <a:lnTo>
                  <a:pt x="1134" y="413"/>
                </a:lnTo>
                <a:lnTo>
                  <a:pt x="1134" y="414"/>
                </a:lnTo>
                <a:lnTo>
                  <a:pt x="1137" y="414"/>
                </a:lnTo>
                <a:lnTo>
                  <a:pt x="1138" y="407"/>
                </a:lnTo>
                <a:lnTo>
                  <a:pt x="1138" y="400"/>
                </a:lnTo>
                <a:lnTo>
                  <a:pt x="1137" y="401"/>
                </a:lnTo>
                <a:lnTo>
                  <a:pt x="1136" y="403"/>
                </a:lnTo>
                <a:lnTo>
                  <a:pt x="1133" y="403"/>
                </a:lnTo>
                <a:lnTo>
                  <a:pt x="1130" y="400"/>
                </a:lnTo>
                <a:lnTo>
                  <a:pt x="1134" y="396"/>
                </a:lnTo>
                <a:lnTo>
                  <a:pt x="1136" y="390"/>
                </a:lnTo>
                <a:lnTo>
                  <a:pt x="1138" y="377"/>
                </a:lnTo>
                <a:lnTo>
                  <a:pt x="1140" y="371"/>
                </a:lnTo>
                <a:lnTo>
                  <a:pt x="1140" y="366"/>
                </a:lnTo>
                <a:lnTo>
                  <a:pt x="1141" y="354"/>
                </a:lnTo>
                <a:lnTo>
                  <a:pt x="1146" y="324"/>
                </a:lnTo>
                <a:lnTo>
                  <a:pt x="1147" y="310"/>
                </a:lnTo>
                <a:lnTo>
                  <a:pt x="1148" y="293"/>
                </a:lnTo>
                <a:lnTo>
                  <a:pt x="1151" y="293"/>
                </a:lnTo>
                <a:lnTo>
                  <a:pt x="1150" y="290"/>
                </a:lnTo>
                <a:lnTo>
                  <a:pt x="1148" y="287"/>
                </a:lnTo>
                <a:lnTo>
                  <a:pt x="1148" y="281"/>
                </a:lnTo>
                <a:lnTo>
                  <a:pt x="1148" y="276"/>
                </a:lnTo>
                <a:lnTo>
                  <a:pt x="1147" y="274"/>
                </a:lnTo>
                <a:lnTo>
                  <a:pt x="1144" y="271"/>
                </a:lnTo>
                <a:lnTo>
                  <a:pt x="1147" y="269"/>
                </a:lnTo>
                <a:lnTo>
                  <a:pt x="1148" y="267"/>
                </a:lnTo>
                <a:lnTo>
                  <a:pt x="1151" y="266"/>
                </a:lnTo>
                <a:lnTo>
                  <a:pt x="1151" y="263"/>
                </a:lnTo>
                <a:lnTo>
                  <a:pt x="1150" y="261"/>
                </a:lnTo>
                <a:lnTo>
                  <a:pt x="1148" y="260"/>
                </a:lnTo>
                <a:lnTo>
                  <a:pt x="1148" y="263"/>
                </a:lnTo>
                <a:lnTo>
                  <a:pt x="1148" y="266"/>
                </a:lnTo>
                <a:lnTo>
                  <a:pt x="1146" y="267"/>
                </a:lnTo>
                <a:lnTo>
                  <a:pt x="1141" y="267"/>
                </a:lnTo>
                <a:lnTo>
                  <a:pt x="1140" y="257"/>
                </a:lnTo>
                <a:lnTo>
                  <a:pt x="1140" y="244"/>
                </a:lnTo>
                <a:lnTo>
                  <a:pt x="1138" y="241"/>
                </a:lnTo>
                <a:lnTo>
                  <a:pt x="1136" y="239"/>
                </a:lnTo>
                <a:lnTo>
                  <a:pt x="1136" y="234"/>
                </a:lnTo>
                <a:lnTo>
                  <a:pt x="1134" y="231"/>
                </a:lnTo>
                <a:lnTo>
                  <a:pt x="1131" y="224"/>
                </a:lnTo>
                <a:lnTo>
                  <a:pt x="1130" y="223"/>
                </a:lnTo>
                <a:lnTo>
                  <a:pt x="1127" y="220"/>
                </a:lnTo>
                <a:lnTo>
                  <a:pt x="1127" y="223"/>
                </a:lnTo>
                <a:lnTo>
                  <a:pt x="1127" y="224"/>
                </a:lnTo>
                <a:lnTo>
                  <a:pt x="1130" y="230"/>
                </a:lnTo>
                <a:lnTo>
                  <a:pt x="1130" y="231"/>
                </a:lnTo>
                <a:lnTo>
                  <a:pt x="1128" y="234"/>
                </a:lnTo>
                <a:lnTo>
                  <a:pt x="1127" y="236"/>
                </a:lnTo>
                <a:lnTo>
                  <a:pt x="1123" y="237"/>
                </a:lnTo>
                <a:lnTo>
                  <a:pt x="1123" y="236"/>
                </a:lnTo>
                <a:lnTo>
                  <a:pt x="1123" y="234"/>
                </a:lnTo>
                <a:lnTo>
                  <a:pt x="1120" y="231"/>
                </a:lnTo>
                <a:lnTo>
                  <a:pt x="1117" y="229"/>
                </a:lnTo>
                <a:lnTo>
                  <a:pt x="1117" y="227"/>
                </a:lnTo>
                <a:lnTo>
                  <a:pt x="1117" y="226"/>
                </a:lnTo>
                <a:lnTo>
                  <a:pt x="1114" y="226"/>
                </a:lnTo>
                <a:lnTo>
                  <a:pt x="1113" y="226"/>
                </a:lnTo>
                <a:lnTo>
                  <a:pt x="1113" y="224"/>
                </a:lnTo>
                <a:lnTo>
                  <a:pt x="1113" y="221"/>
                </a:lnTo>
                <a:lnTo>
                  <a:pt x="1108" y="220"/>
                </a:lnTo>
                <a:lnTo>
                  <a:pt x="1106" y="219"/>
                </a:lnTo>
                <a:lnTo>
                  <a:pt x="1104" y="214"/>
                </a:lnTo>
                <a:lnTo>
                  <a:pt x="1103" y="211"/>
                </a:lnTo>
                <a:lnTo>
                  <a:pt x="1103" y="207"/>
                </a:lnTo>
                <a:lnTo>
                  <a:pt x="1103" y="206"/>
                </a:lnTo>
                <a:lnTo>
                  <a:pt x="1101" y="206"/>
                </a:lnTo>
                <a:lnTo>
                  <a:pt x="1103" y="207"/>
                </a:lnTo>
                <a:lnTo>
                  <a:pt x="1101" y="206"/>
                </a:lnTo>
                <a:lnTo>
                  <a:pt x="1100" y="203"/>
                </a:lnTo>
                <a:lnTo>
                  <a:pt x="1097" y="201"/>
                </a:lnTo>
                <a:lnTo>
                  <a:pt x="1100" y="197"/>
                </a:lnTo>
                <a:lnTo>
                  <a:pt x="1101" y="191"/>
                </a:lnTo>
                <a:lnTo>
                  <a:pt x="1098" y="193"/>
                </a:lnTo>
                <a:lnTo>
                  <a:pt x="1098" y="194"/>
                </a:lnTo>
                <a:lnTo>
                  <a:pt x="1096" y="194"/>
                </a:lnTo>
                <a:lnTo>
                  <a:pt x="1097" y="197"/>
                </a:lnTo>
                <a:lnTo>
                  <a:pt x="1097" y="199"/>
                </a:lnTo>
                <a:lnTo>
                  <a:pt x="1096" y="200"/>
                </a:lnTo>
                <a:lnTo>
                  <a:pt x="1090" y="190"/>
                </a:lnTo>
                <a:lnTo>
                  <a:pt x="1083" y="180"/>
                </a:lnTo>
                <a:lnTo>
                  <a:pt x="1076" y="173"/>
                </a:lnTo>
                <a:lnTo>
                  <a:pt x="1070" y="164"/>
                </a:lnTo>
                <a:lnTo>
                  <a:pt x="1066" y="166"/>
                </a:lnTo>
                <a:lnTo>
                  <a:pt x="1063" y="166"/>
                </a:lnTo>
                <a:lnTo>
                  <a:pt x="1061" y="166"/>
                </a:lnTo>
                <a:lnTo>
                  <a:pt x="1061" y="164"/>
                </a:lnTo>
                <a:lnTo>
                  <a:pt x="1060" y="160"/>
                </a:lnTo>
                <a:lnTo>
                  <a:pt x="1060" y="159"/>
                </a:lnTo>
                <a:lnTo>
                  <a:pt x="1059" y="157"/>
                </a:lnTo>
                <a:lnTo>
                  <a:pt x="1057" y="160"/>
                </a:lnTo>
                <a:lnTo>
                  <a:pt x="1056" y="160"/>
                </a:lnTo>
                <a:lnTo>
                  <a:pt x="1054" y="157"/>
                </a:lnTo>
                <a:lnTo>
                  <a:pt x="1051" y="151"/>
                </a:lnTo>
                <a:lnTo>
                  <a:pt x="1049" y="147"/>
                </a:lnTo>
                <a:lnTo>
                  <a:pt x="1044" y="144"/>
                </a:lnTo>
                <a:lnTo>
                  <a:pt x="1036" y="142"/>
                </a:lnTo>
                <a:lnTo>
                  <a:pt x="1034" y="143"/>
                </a:lnTo>
                <a:lnTo>
                  <a:pt x="1034" y="144"/>
                </a:lnTo>
                <a:lnTo>
                  <a:pt x="1037" y="147"/>
                </a:lnTo>
                <a:lnTo>
                  <a:pt x="1040" y="149"/>
                </a:lnTo>
                <a:lnTo>
                  <a:pt x="1041" y="150"/>
                </a:lnTo>
                <a:lnTo>
                  <a:pt x="1041" y="151"/>
                </a:lnTo>
                <a:lnTo>
                  <a:pt x="1036" y="153"/>
                </a:lnTo>
                <a:lnTo>
                  <a:pt x="1033" y="154"/>
                </a:lnTo>
                <a:lnTo>
                  <a:pt x="1033" y="153"/>
                </a:lnTo>
                <a:lnTo>
                  <a:pt x="1031" y="151"/>
                </a:lnTo>
                <a:lnTo>
                  <a:pt x="1030" y="151"/>
                </a:lnTo>
                <a:lnTo>
                  <a:pt x="1027" y="153"/>
                </a:lnTo>
                <a:lnTo>
                  <a:pt x="1029" y="154"/>
                </a:lnTo>
                <a:lnTo>
                  <a:pt x="1030" y="157"/>
                </a:lnTo>
                <a:lnTo>
                  <a:pt x="1029" y="163"/>
                </a:lnTo>
                <a:lnTo>
                  <a:pt x="1019" y="161"/>
                </a:lnTo>
                <a:lnTo>
                  <a:pt x="1017" y="160"/>
                </a:lnTo>
                <a:lnTo>
                  <a:pt x="1016" y="159"/>
                </a:lnTo>
                <a:lnTo>
                  <a:pt x="1016" y="157"/>
                </a:lnTo>
                <a:lnTo>
                  <a:pt x="1017" y="154"/>
                </a:lnTo>
                <a:lnTo>
                  <a:pt x="1013" y="154"/>
                </a:lnTo>
                <a:lnTo>
                  <a:pt x="1010" y="153"/>
                </a:lnTo>
                <a:lnTo>
                  <a:pt x="1007" y="150"/>
                </a:lnTo>
                <a:lnTo>
                  <a:pt x="1004" y="147"/>
                </a:lnTo>
                <a:lnTo>
                  <a:pt x="1000" y="150"/>
                </a:lnTo>
                <a:lnTo>
                  <a:pt x="997" y="150"/>
                </a:lnTo>
                <a:lnTo>
                  <a:pt x="993" y="144"/>
                </a:lnTo>
                <a:lnTo>
                  <a:pt x="989" y="147"/>
                </a:lnTo>
                <a:lnTo>
                  <a:pt x="986" y="149"/>
                </a:lnTo>
                <a:lnTo>
                  <a:pt x="983" y="150"/>
                </a:lnTo>
                <a:lnTo>
                  <a:pt x="980" y="150"/>
                </a:lnTo>
                <a:lnTo>
                  <a:pt x="980" y="151"/>
                </a:lnTo>
                <a:lnTo>
                  <a:pt x="981" y="151"/>
                </a:lnTo>
                <a:lnTo>
                  <a:pt x="981" y="153"/>
                </a:lnTo>
                <a:lnTo>
                  <a:pt x="971" y="159"/>
                </a:lnTo>
                <a:lnTo>
                  <a:pt x="969" y="160"/>
                </a:lnTo>
                <a:lnTo>
                  <a:pt x="966" y="159"/>
                </a:lnTo>
                <a:lnTo>
                  <a:pt x="970" y="156"/>
                </a:lnTo>
                <a:lnTo>
                  <a:pt x="964" y="154"/>
                </a:lnTo>
                <a:lnTo>
                  <a:pt x="960" y="156"/>
                </a:lnTo>
                <a:lnTo>
                  <a:pt x="960" y="154"/>
                </a:lnTo>
                <a:lnTo>
                  <a:pt x="959" y="154"/>
                </a:lnTo>
                <a:lnTo>
                  <a:pt x="956" y="154"/>
                </a:lnTo>
                <a:lnTo>
                  <a:pt x="954" y="153"/>
                </a:lnTo>
                <a:lnTo>
                  <a:pt x="952" y="151"/>
                </a:lnTo>
                <a:lnTo>
                  <a:pt x="950" y="150"/>
                </a:lnTo>
                <a:lnTo>
                  <a:pt x="946" y="153"/>
                </a:lnTo>
                <a:lnTo>
                  <a:pt x="946" y="154"/>
                </a:lnTo>
                <a:lnTo>
                  <a:pt x="947" y="156"/>
                </a:lnTo>
                <a:lnTo>
                  <a:pt x="947" y="157"/>
                </a:lnTo>
                <a:lnTo>
                  <a:pt x="946" y="160"/>
                </a:lnTo>
                <a:lnTo>
                  <a:pt x="943" y="160"/>
                </a:lnTo>
                <a:lnTo>
                  <a:pt x="943" y="159"/>
                </a:lnTo>
                <a:lnTo>
                  <a:pt x="942" y="159"/>
                </a:lnTo>
                <a:lnTo>
                  <a:pt x="942" y="161"/>
                </a:lnTo>
                <a:lnTo>
                  <a:pt x="943" y="163"/>
                </a:lnTo>
                <a:lnTo>
                  <a:pt x="944" y="164"/>
                </a:lnTo>
                <a:lnTo>
                  <a:pt x="942" y="169"/>
                </a:lnTo>
                <a:lnTo>
                  <a:pt x="940" y="166"/>
                </a:lnTo>
                <a:lnTo>
                  <a:pt x="937" y="170"/>
                </a:lnTo>
                <a:lnTo>
                  <a:pt x="936" y="171"/>
                </a:lnTo>
                <a:lnTo>
                  <a:pt x="934" y="174"/>
                </a:lnTo>
                <a:lnTo>
                  <a:pt x="936" y="176"/>
                </a:lnTo>
                <a:lnTo>
                  <a:pt x="937" y="174"/>
                </a:lnTo>
                <a:lnTo>
                  <a:pt x="937" y="173"/>
                </a:lnTo>
                <a:lnTo>
                  <a:pt x="939" y="170"/>
                </a:lnTo>
                <a:lnTo>
                  <a:pt x="943" y="176"/>
                </a:lnTo>
                <a:lnTo>
                  <a:pt x="936" y="177"/>
                </a:lnTo>
                <a:lnTo>
                  <a:pt x="932" y="176"/>
                </a:lnTo>
                <a:lnTo>
                  <a:pt x="927" y="173"/>
                </a:lnTo>
                <a:lnTo>
                  <a:pt x="926" y="170"/>
                </a:lnTo>
                <a:lnTo>
                  <a:pt x="919" y="176"/>
                </a:lnTo>
                <a:lnTo>
                  <a:pt x="922" y="177"/>
                </a:lnTo>
                <a:lnTo>
                  <a:pt x="922" y="176"/>
                </a:lnTo>
                <a:lnTo>
                  <a:pt x="923" y="174"/>
                </a:lnTo>
                <a:lnTo>
                  <a:pt x="923" y="176"/>
                </a:lnTo>
                <a:lnTo>
                  <a:pt x="923" y="177"/>
                </a:lnTo>
                <a:lnTo>
                  <a:pt x="920" y="180"/>
                </a:lnTo>
                <a:lnTo>
                  <a:pt x="917" y="181"/>
                </a:lnTo>
                <a:lnTo>
                  <a:pt x="916" y="180"/>
                </a:lnTo>
                <a:lnTo>
                  <a:pt x="917" y="179"/>
                </a:lnTo>
                <a:lnTo>
                  <a:pt x="917" y="177"/>
                </a:lnTo>
                <a:lnTo>
                  <a:pt x="916" y="177"/>
                </a:lnTo>
                <a:lnTo>
                  <a:pt x="916" y="180"/>
                </a:lnTo>
                <a:lnTo>
                  <a:pt x="912" y="184"/>
                </a:lnTo>
                <a:close/>
                <a:moveTo>
                  <a:pt x="1474" y="622"/>
                </a:moveTo>
                <a:lnTo>
                  <a:pt x="1474" y="622"/>
                </a:lnTo>
                <a:lnTo>
                  <a:pt x="1475" y="624"/>
                </a:lnTo>
                <a:lnTo>
                  <a:pt x="1475" y="627"/>
                </a:lnTo>
                <a:lnTo>
                  <a:pt x="1471" y="631"/>
                </a:lnTo>
                <a:lnTo>
                  <a:pt x="1469" y="628"/>
                </a:lnTo>
                <a:lnTo>
                  <a:pt x="1471" y="625"/>
                </a:lnTo>
                <a:lnTo>
                  <a:pt x="1474" y="622"/>
                </a:lnTo>
                <a:close/>
                <a:moveTo>
                  <a:pt x="1318" y="865"/>
                </a:moveTo>
                <a:lnTo>
                  <a:pt x="1318" y="865"/>
                </a:lnTo>
                <a:lnTo>
                  <a:pt x="1310" y="881"/>
                </a:lnTo>
                <a:lnTo>
                  <a:pt x="1308" y="878"/>
                </a:lnTo>
                <a:lnTo>
                  <a:pt x="1307" y="875"/>
                </a:lnTo>
                <a:lnTo>
                  <a:pt x="1312" y="871"/>
                </a:lnTo>
                <a:lnTo>
                  <a:pt x="1312" y="868"/>
                </a:lnTo>
                <a:lnTo>
                  <a:pt x="1312" y="865"/>
                </a:lnTo>
                <a:lnTo>
                  <a:pt x="1314" y="865"/>
                </a:lnTo>
                <a:lnTo>
                  <a:pt x="1315" y="865"/>
                </a:lnTo>
                <a:lnTo>
                  <a:pt x="1317" y="865"/>
                </a:lnTo>
                <a:lnTo>
                  <a:pt x="1318" y="865"/>
                </a:lnTo>
                <a:close/>
                <a:moveTo>
                  <a:pt x="643" y="1119"/>
                </a:moveTo>
                <a:lnTo>
                  <a:pt x="643" y="1119"/>
                </a:lnTo>
                <a:lnTo>
                  <a:pt x="643" y="1115"/>
                </a:lnTo>
                <a:lnTo>
                  <a:pt x="641" y="1113"/>
                </a:lnTo>
                <a:lnTo>
                  <a:pt x="642" y="1112"/>
                </a:lnTo>
                <a:lnTo>
                  <a:pt x="645" y="1111"/>
                </a:lnTo>
                <a:lnTo>
                  <a:pt x="652" y="1112"/>
                </a:lnTo>
                <a:lnTo>
                  <a:pt x="649" y="1113"/>
                </a:lnTo>
                <a:lnTo>
                  <a:pt x="649" y="1115"/>
                </a:lnTo>
                <a:lnTo>
                  <a:pt x="651" y="1116"/>
                </a:lnTo>
                <a:lnTo>
                  <a:pt x="648" y="1118"/>
                </a:lnTo>
                <a:lnTo>
                  <a:pt x="655" y="1119"/>
                </a:lnTo>
                <a:lnTo>
                  <a:pt x="658" y="1121"/>
                </a:lnTo>
                <a:lnTo>
                  <a:pt x="658" y="1122"/>
                </a:lnTo>
                <a:lnTo>
                  <a:pt x="655" y="1121"/>
                </a:lnTo>
                <a:lnTo>
                  <a:pt x="652" y="1121"/>
                </a:lnTo>
                <a:lnTo>
                  <a:pt x="643" y="1119"/>
                </a:lnTo>
                <a:close/>
                <a:moveTo>
                  <a:pt x="191" y="269"/>
                </a:moveTo>
                <a:lnTo>
                  <a:pt x="191" y="269"/>
                </a:lnTo>
                <a:lnTo>
                  <a:pt x="190" y="267"/>
                </a:lnTo>
                <a:lnTo>
                  <a:pt x="191" y="267"/>
                </a:lnTo>
                <a:lnTo>
                  <a:pt x="193" y="264"/>
                </a:lnTo>
                <a:lnTo>
                  <a:pt x="193" y="263"/>
                </a:lnTo>
                <a:lnTo>
                  <a:pt x="197" y="263"/>
                </a:lnTo>
                <a:lnTo>
                  <a:pt x="196" y="266"/>
                </a:lnTo>
                <a:lnTo>
                  <a:pt x="196" y="269"/>
                </a:lnTo>
                <a:lnTo>
                  <a:pt x="193" y="267"/>
                </a:lnTo>
                <a:lnTo>
                  <a:pt x="191" y="269"/>
                </a:lnTo>
                <a:close/>
                <a:moveTo>
                  <a:pt x="795" y="316"/>
                </a:moveTo>
                <a:lnTo>
                  <a:pt x="795" y="316"/>
                </a:lnTo>
                <a:close/>
                <a:moveTo>
                  <a:pt x="825" y="377"/>
                </a:moveTo>
                <a:lnTo>
                  <a:pt x="825" y="377"/>
                </a:lnTo>
                <a:lnTo>
                  <a:pt x="825" y="380"/>
                </a:lnTo>
                <a:lnTo>
                  <a:pt x="823" y="378"/>
                </a:lnTo>
                <a:lnTo>
                  <a:pt x="823" y="377"/>
                </a:lnTo>
                <a:lnTo>
                  <a:pt x="823" y="376"/>
                </a:lnTo>
                <a:lnTo>
                  <a:pt x="825" y="377"/>
                </a:lnTo>
                <a:close/>
                <a:moveTo>
                  <a:pt x="922" y="180"/>
                </a:moveTo>
                <a:lnTo>
                  <a:pt x="922" y="180"/>
                </a:lnTo>
                <a:lnTo>
                  <a:pt x="924" y="179"/>
                </a:lnTo>
                <a:lnTo>
                  <a:pt x="927" y="176"/>
                </a:lnTo>
                <a:lnTo>
                  <a:pt x="927" y="177"/>
                </a:lnTo>
                <a:lnTo>
                  <a:pt x="927" y="179"/>
                </a:lnTo>
                <a:lnTo>
                  <a:pt x="929" y="179"/>
                </a:lnTo>
                <a:lnTo>
                  <a:pt x="927" y="180"/>
                </a:lnTo>
                <a:lnTo>
                  <a:pt x="926" y="179"/>
                </a:lnTo>
                <a:lnTo>
                  <a:pt x="924" y="181"/>
                </a:lnTo>
                <a:lnTo>
                  <a:pt x="923" y="183"/>
                </a:lnTo>
                <a:lnTo>
                  <a:pt x="922" y="183"/>
                </a:lnTo>
                <a:lnTo>
                  <a:pt x="922" y="180"/>
                </a:lnTo>
                <a:close/>
                <a:moveTo>
                  <a:pt x="977" y="159"/>
                </a:moveTo>
                <a:lnTo>
                  <a:pt x="977" y="159"/>
                </a:lnTo>
                <a:lnTo>
                  <a:pt x="980" y="157"/>
                </a:lnTo>
                <a:lnTo>
                  <a:pt x="981" y="159"/>
                </a:lnTo>
                <a:lnTo>
                  <a:pt x="977" y="160"/>
                </a:lnTo>
                <a:lnTo>
                  <a:pt x="974" y="160"/>
                </a:lnTo>
                <a:lnTo>
                  <a:pt x="977" y="159"/>
                </a:lnTo>
                <a:close/>
                <a:moveTo>
                  <a:pt x="1036" y="156"/>
                </a:moveTo>
                <a:lnTo>
                  <a:pt x="1036" y="156"/>
                </a:lnTo>
                <a:lnTo>
                  <a:pt x="1039" y="156"/>
                </a:lnTo>
                <a:lnTo>
                  <a:pt x="1041" y="156"/>
                </a:lnTo>
                <a:lnTo>
                  <a:pt x="1043" y="159"/>
                </a:lnTo>
                <a:lnTo>
                  <a:pt x="1040" y="161"/>
                </a:lnTo>
                <a:lnTo>
                  <a:pt x="1039" y="159"/>
                </a:lnTo>
                <a:lnTo>
                  <a:pt x="1036" y="156"/>
                </a:lnTo>
                <a:close/>
                <a:moveTo>
                  <a:pt x="923" y="279"/>
                </a:moveTo>
                <a:lnTo>
                  <a:pt x="923" y="279"/>
                </a:lnTo>
                <a:lnTo>
                  <a:pt x="924" y="279"/>
                </a:lnTo>
                <a:lnTo>
                  <a:pt x="926" y="280"/>
                </a:lnTo>
                <a:lnTo>
                  <a:pt x="927" y="281"/>
                </a:lnTo>
                <a:lnTo>
                  <a:pt x="927" y="283"/>
                </a:lnTo>
                <a:lnTo>
                  <a:pt x="924" y="284"/>
                </a:lnTo>
                <a:lnTo>
                  <a:pt x="924" y="283"/>
                </a:lnTo>
                <a:lnTo>
                  <a:pt x="924" y="281"/>
                </a:lnTo>
                <a:lnTo>
                  <a:pt x="923" y="280"/>
                </a:lnTo>
                <a:lnTo>
                  <a:pt x="923" y="279"/>
                </a:lnTo>
                <a:close/>
                <a:moveTo>
                  <a:pt x="917" y="286"/>
                </a:moveTo>
                <a:lnTo>
                  <a:pt x="917" y="286"/>
                </a:lnTo>
                <a:lnTo>
                  <a:pt x="920" y="286"/>
                </a:lnTo>
                <a:lnTo>
                  <a:pt x="922" y="286"/>
                </a:lnTo>
                <a:lnTo>
                  <a:pt x="924" y="287"/>
                </a:lnTo>
                <a:lnTo>
                  <a:pt x="923" y="287"/>
                </a:lnTo>
                <a:lnTo>
                  <a:pt x="920" y="289"/>
                </a:lnTo>
                <a:lnTo>
                  <a:pt x="920" y="287"/>
                </a:lnTo>
                <a:lnTo>
                  <a:pt x="917" y="286"/>
                </a:lnTo>
                <a:close/>
                <a:moveTo>
                  <a:pt x="1427" y="475"/>
                </a:moveTo>
                <a:lnTo>
                  <a:pt x="1427" y="475"/>
                </a:lnTo>
                <a:lnTo>
                  <a:pt x="1427" y="477"/>
                </a:lnTo>
                <a:lnTo>
                  <a:pt x="1428" y="478"/>
                </a:lnTo>
                <a:lnTo>
                  <a:pt x="1428" y="483"/>
                </a:lnTo>
                <a:lnTo>
                  <a:pt x="1427" y="487"/>
                </a:lnTo>
                <a:lnTo>
                  <a:pt x="1424" y="488"/>
                </a:lnTo>
                <a:lnTo>
                  <a:pt x="1422" y="487"/>
                </a:lnTo>
                <a:lnTo>
                  <a:pt x="1422" y="485"/>
                </a:lnTo>
                <a:lnTo>
                  <a:pt x="1422" y="483"/>
                </a:lnTo>
                <a:lnTo>
                  <a:pt x="1427" y="475"/>
                </a:lnTo>
                <a:close/>
                <a:moveTo>
                  <a:pt x="1137" y="443"/>
                </a:moveTo>
                <a:lnTo>
                  <a:pt x="1137" y="443"/>
                </a:lnTo>
                <a:lnTo>
                  <a:pt x="1140" y="444"/>
                </a:lnTo>
                <a:lnTo>
                  <a:pt x="1138" y="446"/>
                </a:lnTo>
                <a:lnTo>
                  <a:pt x="1136" y="448"/>
                </a:lnTo>
                <a:lnTo>
                  <a:pt x="1134" y="447"/>
                </a:lnTo>
                <a:lnTo>
                  <a:pt x="1134" y="446"/>
                </a:lnTo>
                <a:lnTo>
                  <a:pt x="1134" y="444"/>
                </a:lnTo>
                <a:lnTo>
                  <a:pt x="1137" y="443"/>
                </a:lnTo>
                <a:close/>
                <a:moveTo>
                  <a:pt x="1093" y="540"/>
                </a:moveTo>
                <a:lnTo>
                  <a:pt x="1093" y="540"/>
                </a:lnTo>
                <a:lnTo>
                  <a:pt x="1090" y="537"/>
                </a:lnTo>
                <a:lnTo>
                  <a:pt x="1091" y="535"/>
                </a:lnTo>
                <a:lnTo>
                  <a:pt x="1091" y="534"/>
                </a:lnTo>
                <a:lnTo>
                  <a:pt x="1091" y="533"/>
                </a:lnTo>
                <a:lnTo>
                  <a:pt x="1090" y="533"/>
                </a:lnTo>
                <a:lnTo>
                  <a:pt x="1090" y="534"/>
                </a:lnTo>
                <a:lnTo>
                  <a:pt x="1087" y="535"/>
                </a:lnTo>
                <a:lnTo>
                  <a:pt x="1090" y="541"/>
                </a:lnTo>
                <a:lnTo>
                  <a:pt x="1088" y="547"/>
                </a:lnTo>
                <a:lnTo>
                  <a:pt x="1087" y="551"/>
                </a:lnTo>
                <a:lnTo>
                  <a:pt x="1083" y="555"/>
                </a:lnTo>
                <a:lnTo>
                  <a:pt x="1076" y="563"/>
                </a:lnTo>
                <a:lnTo>
                  <a:pt x="1067" y="570"/>
                </a:lnTo>
                <a:lnTo>
                  <a:pt x="1063" y="577"/>
                </a:lnTo>
                <a:lnTo>
                  <a:pt x="1060" y="585"/>
                </a:lnTo>
                <a:lnTo>
                  <a:pt x="1057" y="591"/>
                </a:lnTo>
                <a:lnTo>
                  <a:pt x="1053" y="595"/>
                </a:lnTo>
                <a:lnTo>
                  <a:pt x="1050" y="595"/>
                </a:lnTo>
                <a:lnTo>
                  <a:pt x="1047" y="594"/>
                </a:lnTo>
                <a:lnTo>
                  <a:pt x="1047" y="597"/>
                </a:lnTo>
                <a:lnTo>
                  <a:pt x="1044" y="598"/>
                </a:lnTo>
                <a:lnTo>
                  <a:pt x="1041" y="600"/>
                </a:lnTo>
                <a:lnTo>
                  <a:pt x="1040" y="601"/>
                </a:lnTo>
                <a:lnTo>
                  <a:pt x="1037" y="598"/>
                </a:lnTo>
                <a:lnTo>
                  <a:pt x="1034" y="601"/>
                </a:lnTo>
                <a:lnTo>
                  <a:pt x="1033" y="598"/>
                </a:lnTo>
                <a:lnTo>
                  <a:pt x="1030" y="595"/>
                </a:lnTo>
                <a:lnTo>
                  <a:pt x="1030" y="594"/>
                </a:lnTo>
                <a:lnTo>
                  <a:pt x="1031" y="595"/>
                </a:lnTo>
                <a:lnTo>
                  <a:pt x="1034" y="597"/>
                </a:lnTo>
                <a:lnTo>
                  <a:pt x="1034" y="593"/>
                </a:lnTo>
                <a:lnTo>
                  <a:pt x="1031" y="588"/>
                </a:lnTo>
                <a:lnTo>
                  <a:pt x="1036" y="590"/>
                </a:lnTo>
                <a:lnTo>
                  <a:pt x="1039" y="591"/>
                </a:lnTo>
                <a:lnTo>
                  <a:pt x="1039" y="590"/>
                </a:lnTo>
                <a:lnTo>
                  <a:pt x="1039" y="588"/>
                </a:lnTo>
                <a:lnTo>
                  <a:pt x="1039" y="585"/>
                </a:lnTo>
                <a:lnTo>
                  <a:pt x="1036" y="584"/>
                </a:lnTo>
                <a:lnTo>
                  <a:pt x="1033" y="585"/>
                </a:lnTo>
                <a:lnTo>
                  <a:pt x="1030" y="587"/>
                </a:lnTo>
                <a:lnTo>
                  <a:pt x="1026" y="587"/>
                </a:lnTo>
                <a:lnTo>
                  <a:pt x="1027" y="584"/>
                </a:lnTo>
                <a:lnTo>
                  <a:pt x="1030" y="584"/>
                </a:lnTo>
                <a:lnTo>
                  <a:pt x="1033" y="584"/>
                </a:lnTo>
                <a:lnTo>
                  <a:pt x="1034" y="583"/>
                </a:lnTo>
                <a:lnTo>
                  <a:pt x="1030" y="583"/>
                </a:lnTo>
                <a:lnTo>
                  <a:pt x="1026" y="584"/>
                </a:lnTo>
                <a:lnTo>
                  <a:pt x="1026" y="587"/>
                </a:lnTo>
                <a:lnTo>
                  <a:pt x="1026" y="591"/>
                </a:lnTo>
                <a:lnTo>
                  <a:pt x="1029" y="598"/>
                </a:lnTo>
                <a:lnTo>
                  <a:pt x="1030" y="605"/>
                </a:lnTo>
                <a:lnTo>
                  <a:pt x="1030" y="608"/>
                </a:lnTo>
                <a:lnTo>
                  <a:pt x="1029" y="611"/>
                </a:lnTo>
                <a:lnTo>
                  <a:pt x="1030" y="613"/>
                </a:lnTo>
                <a:lnTo>
                  <a:pt x="1033" y="613"/>
                </a:lnTo>
                <a:lnTo>
                  <a:pt x="1036" y="611"/>
                </a:lnTo>
                <a:lnTo>
                  <a:pt x="1036" y="614"/>
                </a:lnTo>
                <a:lnTo>
                  <a:pt x="1034" y="617"/>
                </a:lnTo>
                <a:lnTo>
                  <a:pt x="1030" y="620"/>
                </a:lnTo>
                <a:lnTo>
                  <a:pt x="1026" y="622"/>
                </a:lnTo>
                <a:lnTo>
                  <a:pt x="1026" y="625"/>
                </a:lnTo>
                <a:lnTo>
                  <a:pt x="1024" y="628"/>
                </a:lnTo>
                <a:lnTo>
                  <a:pt x="1021" y="628"/>
                </a:lnTo>
                <a:lnTo>
                  <a:pt x="1020" y="628"/>
                </a:lnTo>
                <a:lnTo>
                  <a:pt x="1019" y="627"/>
                </a:lnTo>
                <a:lnTo>
                  <a:pt x="1017" y="632"/>
                </a:lnTo>
                <a:lnTo>
                  <a:pt x="1014" y="634"/>
                </a:lnTo>
                <a:lnTo>
                  <a:pt x="1013" y="634"/>
                </a:lnTo>
                <a:lnTo>
                  <a:pt x="1013" y="635"/>
                </a:lnTo>
                <a:lnTo>
                  <a:pt x="1013" y="637"/>
                </a:lnTo>
                <a:lnTo>
                  <a:pt x="1013" y="638"/>
                </a:lnTo>
                <a:lnTo>
                  <a:pt x="1013" y="640"/>
                </a:lnTo>
                <a:lnTo>
                  <a:pt x="1009" y="638"/>
                </a:lnTo>
                <a:lnTo>
                  <a:pt x="1006" y="640"/>
                </a:lnTo>
                <a:lnTo>
                  <a:pt x="1000" y="644"/>
                </a:lnTo>
                <a:lnTo>
                  <a:pt x="996" y="650"/>
                </a:lnTo>
                <a:lnTo>
                  <a:pt x="993" y="651"/>
                </a:lnTo>
                <a:lnTo>
                  <a:pt x="990" y="651"/>
                </a:lnTo>
                <a:lnTo>
                  <a:pt x="989" y="654"/>
                </a:lnTo>
                <a:lnTo>
                  <a:pt x="987" y="657"/>
                </a:lnTo>
                <a:lnTo>
                  <a:pt x="983" y="661"/>
                </a:lnTo>
                <a:lnTo>
                  <a:pt x="979" y="662"/>
                </a:lnTo>
                <a:lnTo>
                  <a:pt x="974" y="664"/>
                </a:lnTo>
                <a:lnTo>
                  <a:pt x="973" y="668"/>
                </a:lnTo>
                <a:lnTo>
                  <a:pt x="971" y="672"/>
                </a:lnTo>
                <a:lnTo>
                  <a:pt x="969" y="675"/>
                </a:lnTo>
                <a:lnTo>
                  <a:pt x="964" y="677"/>
                </a:lnTo>
                <a:lnTo>
                  <a:pt x="960" y="678"/>
                </a:lnTo>
                <a:lnTo>
                  <a:pt x="956" y="678"/>
                </a:lnTo>
                <a:lnTo>
                  <a:pt x="947" y="677"/>
                </a:lnTo>
                <a:lnTo>
                  <a:pt x="943" y="680"/>
                </a:lnTo>
                <a:lnTo>
                  <a:pt x="942" y="682"/>
                </a:lnTo>
                <a:lnTo>
                  <a:pt x="940" y="685"/>
                </a:lnTo>
                <a:lnTo>
                  <a:pt x="936" y="687"/>
                </a:lnTo>
                <a:lnTo>
                  <a:pt x="942" y="688"/>
                </a:lnTo>
                <a:lnTo>
                  <a:pt x="943" y="688"/>
                </a:lnTo>
                <a:lnTo>
                  <a:pt x="944" y="687"/>
                </a:lnTo>
                <a:lnTo>
                  <a:pt x="944" y="691"/>
                </a:lnTo>
                <a:lnTo>
                  <a:pt x="943" y="692"/>
                </a:lnTo>
                <a:lnTo>
                  <a:pt x="934" y="697"/>
                </a:lnTo>
                <a:lnTo>
                  <a:pt x="934" y="695"/>
                </a:lnTo>
                <a:lnTo>
                  <a:pt x="936" y="694"/>
                </a:lnTo>
                <a:lnTo>
                  <a:pt x="932" y="695"/>
                </a:lnTo>
                <a:lnTo>
                  <a:pt x="927" y="698"/>
                </a:lnTo>
                <a:lnTo>
                  <a:pt x="923" y="701"/>
                </a:lnTo>
                <a:lnTo>
                  <a:pt x="917" y="705"/>
                </a:lnTo>
                <a:lnTo>
                  <a:pt x="913" y="708"/>
                </a:lnTo>
                <a:lnTo>
                  <a:pt x="907" y="708"/>
                </a:lnTo>
                <a:lnTo>
                  <a:pt x="902" y="707"/>
                </a:lnTo>
                <a:lnTo>
                  <a:pt x="894" y="702"/>
                </a:lnTo>
                <a:lnTo>
                  <a:pt x="900" y="701"/>
                </a:lnTo>
                <a:lnTo>
                  <a:pt x="903" y="697"/>
                </a:lnTo>
                <a:lnTo>
                  <a:pt x="900" y="698"/>
                </a:lnTo>
                <a:lnTo>
                  <a:pt x="896" y="700"/>
                </a:lnTo>
                <a:lnTo>
                  <a:pt x="892" y="701"/>
                </a:lnTo>
                <a:lnTo>
                  <a:pt x="890" y="702"/>
                </a:lnTo>
                <a:lnTo>
                  <a:pt x="890" y="705"/>
                </a:lnTo>
                <a:lnTo>
                  <a:pt x="889" y="707"/>
                </a:lnTo>
                <a:lnTo>
                  <a:pt x="887" y="705"/>
                </a:lnTo>
                <a:lnTo>
                  <a:pt x="884" y="702"/>
                </a:lnTo>
                <a:lnTo>
                  <a:pt x="884" y="698"/>
                </a:lnTo>
                <a:lnTo>
                  <a:pt x="884" y="695"/>
                </a:lnTo>
                <a:lnTo>
                  <a:pt x="887" y="695"/>
                </a:lnTo>
                <a:lnTo>
                  <a:pt x="886" y="694"/>
                </a:lnTo>
                <a:lnTo>
                  <a:pt x="884" y="694"/>
                </a:lnTo>
                <a:lnTo>
                  <a:pt x="883" y="694"/>
                </a:lnTo>
                <a:lnTo>
                  <a:pt x="883" y="691"/>
                </a:lnTo>
                <a:lnTo>
                  <a:pt x="887" y="691"/>
                </a:lnTo>
                <a:lnTo>
                  <a:pt x="892" y="691"/>
                </a:lnTo>
                <a:lnTo>
                  <a:pt x="894" y="691"/>
                </a:lnTo>
                <a:lnTo>
                  <a:pt x="899" y="690"/>
                </a:lnTo>
                <a:lnTo>
                  <a:pt x="897" y="688"/>
                </a:lnTo>
                <a:lnTo>
                  <a:pt x="893" y="688"/>
                </a:lnTo>
                <a:lnTo>
                  <a:pt x="886" y="690"/>
                </a:lnTo>
                <a:lnTo>
                  <a:pt x="893" y="681"/>
                </a:lnTo>
                <a:lnTo>
                  <a:pt x="897" y="678"/>
                </a:lnTo>
                <a:lnTo>
                  <a:pt x="902" y="677"/>
                </a:lnTo>
                <a:lnTo>
                  <a:pt x="910" y="672"/>
                </a:lnTo>
                <a:lnTo>
                  <a:pt x="914" y="672"/>
                </a:lnTo>
                <a:lnTo>
                  <a:pt x="916" y="671"/>
                </a:lnTo>
                <a:lnTo>
                  <a:pt x="917" y="671"/>
                </a:lnTo>
                <a:lnTo>
                  <a:pt x="920" y="671"/>
                </a:lnTo>
                <a:lnTo>
                  <a:pt x="917" y="668"/>
                </a:lnTo>
                <a:lnTo>
                  <a:pt x="916" y="667"/>
                </a:lnTo>
                <a:lnTo>
                  <a:pt x="913" y="665"/>
                </a:lnTo>
                <a:lnTo>
                  <a:pt x="910" y="662"/>
                </a:lnTo>
                <a:lnTo>
                  <a:pt x="914" y="662"/>
                </a:lnTo>
                <a:lnTo>
                  <a:pt x="916" y="662"/>
                </a:lnTo>
                <a:lnTo>
                  <a:pt x="917" y="661"/>
                </a:lnTo>
                <a:lnTo>
                  <a:pt x="922" y="657"/>
                </a:lnTo>
                <a:lnTo>
                  <a:pt x="926" y="652"/>
                </a:lnTo>
                <a:lnTo>
                  <a:pt x="927" y="652"/>
                </a:lnTo>
                <a:lnTo>
                  <a:pt x="930" y="651"/>
                </a:lnTo>
                <a:lnTo>
                  <a:pt x="932" y="654"/>
                </a:lnTo>
                <a:lnTo>
                  <a:pt x="932" y="657"/>
                </a:lnTo>
                <a:lnTo>
                  <a:pt x="930" y="658"/>
                </a:lnTo>
                <a:lnTo>
                  <a:pt x="932" y="660"/>
                </a:lnTo>
                <a:lnTo>
                  <a:pt x="933" y="658"/>
                </a:lnTo>
                <a:lnTo>
                  <a:pt x="933" y="655"/>
                </a:lnTo>
                <a:lnTo>
                  <a:pt x="930" y="651"/>
                </a:lnTo>
                <a:lnTo>
                  <a:pt x="934" y="648"/>
                </a:lnTo>
                <a:lnTo>
                  <a:pt x="936" y="647"/>
                </a:lnTo>
                <a:lnTo>
                  <a:pt x="937" y="647"/>
                </a:lnTo>
                <a:lnTo>
                  <a:pt x="937" y="648"/>
                </a:lnTo>
                <a:lnTo>
                  <a:pt x="937" y="650"/>
                </a:lnTo>
                <a:lnTo>
                  <a:pt x="934" y="651"/>
                </a:lnTo>
                <a:lnTo>
                  <a:pt x="936" y="652"/>
                </a:lnTo>
                <a:lnTo>
                  <a:pt x="939" y="652"/>
                </a:lnTo>
                <a:lnTo>
                  <a:pt x="940" y="650"/>
                </a:lnTo>
                <a:lnTo>
                  <a:pt x="944" y="641"/>
                </a:lnTo>
                <a:lnTo>
                  <a:pt x="946" y="640"/>
                </a:lnTo>
                <a:lnTo>
                  <a:pt x="947" y="642"/>
                </a:lnTo>
                <a:lnTo>
                  <a:pt x="949" y="644"/>
                </a:lnTo>
                <a:lnTo>
                  <a:pt x="953" y="640"/>
                </a:lnTo>
                <a:lnTo>
                  <a:pt x="960" y="635"/>
                </a:lnTo>
                <a:lnTo>
                  <a:pt x="967" y="632"/>
                </a:lnTo>
                <a:lnTo>
                  <a:pt x="970" y="632"/>
                </a:lnTo>
                <a:lnTo>
                  <a:pt x="973" y="632"/>
                </a:lnTo>
                <a:lnTo>
                  <a:pt x="974" y="628"/>
                </a:lnTo>
                <a:lnTo>
                  <a:pt x="971" y="625"/>
                </a:lnTo>
                <a:lnTo>
                  <a:pt x="973" y="624"/>
                </a:lnTo>
                <a:lnTo>
                  <a:pt x="974" y="624"/>
                </a:lnTo>
                <a:lnTo>
                  <a:pt x="979" y="627"/>
                </a:lnTo>
                <a:lnTo>
                  <a:pt x="979" y="624"/>
                </a:lnTo>
                <a:lnTo>
                  <a:pt x="979" y="621"/>
                </a:lnTo>
                <a:lnTo>
                  <a:pt x="981" y="620"/>
                </a:lnTo>
                <a:lnTo>
                  <a:pt x="990" y="620"/>
                </a:lnTo>
                <a:lnTo>
                  <a:pt x="990" y="618"/>
                </a:lnTo>
                <a:lnTo>
                  <a:pt x="989" y="618"/>
                </a:lnTo>
                <a:lnTo>
                  <a:pt x="987" y="617"/>
                </a:lnTo>
                <a:lnTo>
                  <a:pt x="989" y="615"/>
                </a:lnTo>
                <a:lnTo>
                  <a:pt x="990" y="615"/>
                </a:lnTo>
                <a:lnTo>
                  <a:pt x="990" y="618"/>
                </a:lnTo>
                <a:lnTo>
                  <a:pt x="991" y="615"/>
                </a:lnTo>
                <a:lnTo>
                  <a:pt x="991" y="614"/>
                </a:lnTo>
                <a:lnTo>
                  <a:pt x="991" y="611"/>
                </a:lnTo>
                <a:lnTo>
                  <a:pt x="994" y="610"/>
                </a:lnTo>
                <a:lnTo>
                  <a:pt x="997" y="615"/>
                </a:lnTo>
                <a:lnTo>
                  <a:pt x="1001" y="622"/>
                </a:lnTo>
                <a:lnTo>
                  <a:pt x="1001" y="621"/>
                </a:lnTo>
                <a:lnTo>
                  <a:pt x="1000" y="618"/>
                </a:lnTo>
                <a:lnTo>
                  <a:pt x="996" y="614"/>
                </a:lnTo>
                <a:lnTo>
                  <a:pt x="999" y="613"/>
                </a:lnTo>
                <a:lnTo>
                  <a:pt x="1000" y="613"/>
                </a:lnTo>
                <a:lnTo>
                  <a:pt x="1003" y="614"/>
                </a:lnTo>
                <a:lnTo>
                  <a:pt x="1004" y="614"/>
                </a:lnTo>
                <a:lnTo>
                  <a:pt x="1001" y="610"/>
                </a:lnTo>
                <a:lnTo>
                  <a:pt x="1000" y="604"/>
                </a:lnTo>
                <a:lnTo>
                  <a:pt x="1000" y="603"/>
                </a:lnTo>
                <a:lnTo>
                  <a:pt x="1001" y="603"/>
                </a:lnTo>
                <a:lnTo>
                  <a:pt x="1003" y="603"/>
                </a:lnTo>
                <a:lnTo>
                  <a:pt x="1006" y="604"/>
                </a:lnTo>
                <a:lnTo>
                  <a:pt x="1004" y="605"/>
                </a:lnTo>
                <a:lnTo>
                  <a:pt x="1003" y="605"/>
                </a:lnTo>
                <a:lnTo>
                  <a:pt x="1000" y="605"/>
                </a:lnTo>
                <a:lnTo>
                  <a:pt x="1003" y="608"/>
                </a:lnTo>
                <a:lnTo>
                  <a:pt x="1004" y="611"/>
                </a:lnTo>
                <a:lnTo>
                  <a:pt x="1006" y="608"/>
                </a:lnTo>
                <a:lnTo>
                  <a:pt x="1007" y="607"/>
                </a:lnTo>
                <a:lnTo>
                  <a:pt x="1013" y="607"/>
                </a:lnTo>
                <a:lnTo>
                  <a:pt x="1010" y="601"/>
                </a:lnTo>
                <a:lnTo>
                  <a:pt x="1007" y="598"/>
                </a:lnTo>
                <a:lnTo>
                  <a:pt x="1004" y="595"/>
                </a:lnTo>
                <a:lnTo>
                  <a:pt x="1010" y="595"/>
                </a:lnTo>
                <a:lnTo>
                  <a:pt x="1014" y="595"/>
                </a:lnTo>
                <a:lnTo>
                  <a:pt x="1016" y="597"/>
                </a:lnTo>
                <a:lnTo>
                  <a:pt x="1016" y="600"/>
                </a:lnTo>
                <a:lnTo>
                  <a:pt x="1013" y="601"/>
                </a:lnTo>
                <a:lnTo>
                  <a:pt x="1013" y="603"/>
                </a:lnTo>
                <a:lnTo>
                  <a:pt x="1014" y="604"/>
                </a:lnTo>
                <a:lnTo>
                  <a:pt x="1019" y="607"/>
                </a:lnTo>
                <a:lnTo>
                  <a:pt x="1019" y="605"/>
                </a:lnTo>
                <a:lnTo>
                  <a:pt x="1019" y="604"/>
                </a:lnTo>
                <a:lnTo>
                  <a:pt x="1017" y="604"/>
                </a:lnTo>
                <a:lnTo>
                  <a:pt x="1017" y="603"/>
                </a:lnTo>
                <a:lnTo>
                  <a:pt x="1020" y="601"/>
                </a:lnTo>
                <a:lnTo>
                  <a:pt x="1023" y="600"/>
                </a:lnTo>
                <a:lnTo>
                  <a:pt x="1024" y="601"/>
                </a:lnTo>
                <a:lnTo>
                  <a:pt x="1027" y="604"/>
                </a:lnTo>
                <a:lnTo>
                  <a:pt x="1026" y="598"/>
                </a:lnTo>
                <a:lnTo>
                  <a:pt x="1024" y="594"/>
                </a:lnTo>
                <a:lnTo>
                  <a:pt x="1023" y="590"/>
                </a:lnTo>
                <a:lnTo>
                  <a:pt x="1023" y="588"/>
                </a:lnTo>
                <a:lnTo>
                  <a:pt x="1024" y="587"/>
                </a:lnTo>
                <a:lnTo>
                  <a:pt x="1021" y="587"/>
                </a:lnTo>
                <a:lnTo>
                  <a:pt x="1020" y="587"/>
                </a:lnTo>
                <a:lnTo>
                  <a:pt x="1020" y="581"/>
                </a:lnTo>
                <a:lnTo>
                  <a:pt x="1023" y="578"/>
                </a:lnTo>
                <a:lnTo>
                  <a:pt x="1026" y="575"/>
                </a:lnTo>
                <a:lnTo>
                  <a:pt x="1030" y="573"/>
                </a:lnTo>
                <a:lnTo>
                  <a:pt x="1037" y="568"/>
                </a:lnTo>
                <a:lnTo>
                  <a:pt x="1039" y="565"/>
                </a:lnTo>
                <a:lnTo>
                  <a:pt x="1039" y="561"/>
                </a:lnTo>
                <a:lnTo>
                  <a:pt x="1043" y="563"/>
                </a:lnTo>
                <a:lnTo>
                  <a:pt x="1043" y="560"/>
                </a:lnTo>
                <a:lnTo>
                  <a:pt x="1047" y="563"/>
                </a:lnTo>
                <a:lnTo>
                  <a:pt x="1049" y="567"/>
                </a:lnTo>
                <a:lnTo>
                  <a:pt x="1050" y="574"/>
                </a:lnTo>
                <a:lnTo>
                  <a:pt x="1047" y="571"/>
                </a:lnTo>
                <a:lnTo>
                  <a:pt x="1046" y="568"/>
                </a:lnTo>
                <a:lnTo>
                  <a:pt x="1039" y="571"/>
                </a:lnTo>
                <a:lnTo>
                  <a:pt x="1034" y="574"/>
                </a:lnTo>
                <a:lnTo>
                  <a:pt x="1034" y="577"/>
                </a:lnTo>
                <a:lnTo>
                  <a:pt x="1034" y="580"/>
                </a:lnTo>
                <a:lnTo>
                  <a:pt x="1039" y="577"/>
                </a:lnTo>
                <a:lnTo>
                  <a:pt x="1043" y="575"/>
                </a:lnTo>
                <a:lnTo>
                  <a:pt x="1049" y="574"/>
                </a:lnTo>
                <a:lnTo>
                  <a:pt x="1053" y="571"/>
                </a:lnTo>
                <a:lnTo>
                  <a:pt x="1056" y="574"/>
                </a:lnTo>
                <a:lnTo>
                  <a:pt x="1059" y="575"/>
                </a:lnTo>
                <a:lnTo>
                  <a:pt x="1057" y="574"/>
                </a:lnTo>
                <a:lnTo>
                  <a:pt x="1054" y="571"/>
                </a:lnTo>
                <a:lnTo>
                  <a:pt x="1051" y="570"/>
                </a:lnTo>
                <a:lnTo>
                  <a:pt x="1051" y="567"/>
                </a:lnTo>
                <a:lnTo>
                  <a:pt x="1053" y="568"/>
                </a:lnTo>
                <a:lnTo>
                  <a:pt x="1053" y="567"/>
                </a:lnTo>
                <a:lnTo>
                  <a:pt x="1056" y="564"/>
                </a:lnTo>
                <a:lnTo>
                  <a:pt x="1057" y="561"/>
                </a:lnTo>
                <a:lnTo>
                  <a:pt x="1059" y="561"/>
                </a:lnTo>
                <a:lnTo>
                  <a:pt x="1061" y="561"/>
                </a:lnTo>
                <a:lnTo>
                  <a:pt x="1060" y="560"/>
                </a:lnTo>
                <a:lnTo>
                  <a:pt x="1059" y="560"/>
                </a:lnTo>
                <a:lnTo>
                  <a:pt x="1059" y="558"/>
                </a:lnTo>
                <a:lnTo>
                  <a:pt x="1060" y="558"/>
                </a:lnTo>
                <a:lnTo>
                  <a:pt x="1063" y="558"/>
                </a:lnTo>
                <a:lnTo>
                  <a:pt x="1064" y="557"/>
                </a:lnTo>
                <a:lnTo>
                  <a:pt x="1060" y="557"/>
                </a:lnTo>
                <a:lnTo>
                  <a:pt x="1060" y="555"/>
                </a:lnTo>
                <a:lnTo>
                  <a:pt x="1061" y="555"/>
                </a:lnTo>
                <a:lnTo>
                  <a:pt x="1063" y="554"/>
                </a:lnTo>
                <a:lnTo>
                  <a:pt x="1061" y="554"/>
                </a:lnTo>
                <a:lnTo>
                  <a:pt x="1060" y="554"/>
                </a:lnTo>
                <a:lnTo>
                  <a:pt x="1060" y="553"/>
                </a:lnTo>
                <a:lnTo>
                  <a:pt x="1060" y="551"/>
                </a:lnTo>
                <a:lnTo>
                  <a:pt x="1061" y="548"/>
                </a:lnTo>
                <a:lnTo>
                  <a:pt x="1060" y="547"/>
                </a:lnTo>
                <a:lnTo>
                  <a:pt x="1066" y="548"/>
                </a:lnTo>
                <a:lnTo>
                  <a:pt x="1067" y="547"/>
                </a:lnTo>
                <a:lnTo>
                  <a:pt x="1066" y="544"/>
                </a:lnTo>
                <a:lnTo>
                  <a:pt x="1074" y="540"/>
                </a:lnTo>
                <a:lnTo>
                  <a:pt x="1081" y="533"/>
                </a:lnTo>
                <a:lnTo>
                  <a:pt x="1087" y="525"/>
                </a:lnTo>
                <a:lnTo>
                  <a:pt x="1093" y="518"/>
                </a:lnTo>
                <a:lnTo>
                  <a:pt x="1097" y="521"/>
                </a:lnTo>
                <a:lnTo>
                  <a:pt x="1097" y="514"/>
                </a:lnTo>
                <a:lnTo>
                  <a:pt x="1100" y="508"/>
                </a:lnTo>
                <a:lnTo>
                  <a:pt x="1104" y="504"/>
                </a:lnTo>
                <a:lnTo>
                  <a:pt x="1107" y="498"/>
                </a:lnTo>
                <a:lnTo>
                  <a:pt x="1108" y="503"/>
                </a:lnTo>
                <a:lnTo>
                  <a:pt x="1108" y="505"/>
                </a:lnTo>
                <a:lnTo>
                  <a:pt x="1108" y="508"/>
                </a:lnTo>
                <a:lnTo>
                  <a:pt x="1106" y="511"/>
                </a:lnTo>
                <a:lnTo>
                  <a:pt x="1101" y="517"/>
                </a:lnTo>
                <a:lnTo>
                  <a:pt x="1097" y="524"/>
                </a:lnTo>
                <a:lnTo>
                  <a:pt x="1096" y="528"/>
                </a:lnTo>
                <a:lnTo>
                  <a:pt x="1096" y="533"/>
                </a:lnTo>
                <a:lnTo>
                  <a:pt x="1096" y="537"/>
                </a:lnTo>
                <a:lnTo>
                  <a:pt x="1093" y="540"/>
                </a:lnTo>
                <a:close/>
                <a:moveTo>
                  <a:pt x="1118" y="474"/>
                </a:moveTo>
                <a:lnTo>
                  <a:pt x="1118" y="474"/>
                </a:lnTo>
                <a:lnTo>
                  <a:pt x="1121" y="478"/>
                </a:lnTo>
                <a:lnTo>
                  <a:pt x="1121" y="481"/>
                </a:lnTo>
                <a:lnTo>
                  <a:pt x="1120" y="484"/>
                </a:lnTo>
                <a:lnTo>
                  <a:pt x="1118" y="488"/>
                </a:lnTo>
                <a:lnTo>
                  <a:pt x="1116" y="491"/>
                </a:lnTo>
                <a:lnTo>
                  <a:pt x="1114" y="494"/>
                </a:lnTo>
                <a:lnTo>
                  <a:pt x="1111" y="497"/>
                </a:lnTo>
                <a:lnTo>
                  <a:pt x="1111" y="500"/>
                </a:lnTo>
                <a:lnTo>
                  <a:pt x="1110" y="497"/>
                </a:lnTo>
                <a:lnTo>
                  <a:pt x="1110" y="493"/>
                </a:lnTo>
                <a:lnTo>
                  <a:pt x="1111" y="485"/>
                </a:lnTo>
                <a:lnTo>
                  <a:pt x="1118" y="474"/>
                </a:lnTo>
                <a:close/>
                <a:moveTo>
                  <a:pt x="879" y="373"/>
                </a:moveTo>
                <a:lnTo>
                  <a:pt x="879" y="373"/>
                </a:lnTo>
                <a:lnTo>
                  <a:pt x="882" y="376"/>
                </a:lnTo>
                <a:lnTo>
                  <a:pt x="880" y="377"/>
                </a:lnTo>
                <a:lnTo>
                  <a:pt x="880" y="378"/>
                </a:lnTo>
                <a:lnTo>
                  <a:pt x="877" y="374"/>
                </a:lnTo>
                <a:lnTo>
                  <a:pt x="877" y="373"/>
                </a:lnTo>
                <a:lnTo>
                  <a:pt x="879" y="373"/>
                </a:lnTo>
                <a:close/>
                <a:moveTo>
                  <a:pt x="1043" y="603"/>
                </a:moveTo>
                <a:lnTo>
                  <a:pt x="1043" y="603"/>
                </a:lnTo>
                <a:lnTo>
                  <a:pt x="1046" y="605"/>
                </a:lnTo>
                <a:lnTo>
                  <a:pt x="1043" y="608"/>
                </a:lnTo>
                <a:lnTo>
                  <a:pt x="1040" y="605"/>
                </a:lnTo>
                <a:lnTo>
                  <a:pt x="1043" y="603"/>
                </a:lnTo>
                <a:close/>
                <a:moveTo>
                  <a:pt x="827" y="356"/>
                </a:moveTo>
                <a:lnTo>
                  <a:pt x="827" y="356"/>
                </a:lnTo>
                <a:lnTo>
                  <a:pt x="829" y="358"/>
                </a:lnTo>
                <a:lnTo>
                  <a:pt x="827" y="358"/>
                </a:lnTo>
                <a:lnTo>
                  <a:pt x="826" y="357"/>
                </a:lnTo>
                <a:lnTo>
                  <a:pt x="826" y="356"/>
                </a:lnTo>
                <a:lnTo>
                  <a:pt x="827" y="356"/>
                </a:lnTo>
                <a:close/>
                <a:moveTo>
                  <a:pt x="1021" y="594"/>
                </a:moveTo>
                <a:lnTo>
                  <a:pt x="1021" y="594"/>
                </a:lnTo>
                <a:lnTo>
                  <a:pt x="1020" y="593"/>
                </a:lnTo>
                <a:lnTo>
                  <a:pt x="1017" y="591"/>
                </a:lnTo>
                <a:lnTo>
                  <a:pt x="1014" y="585"/>
                </a:lnTo>
                <a:lnTo>
                  <a:pt x="1017" y="585"/>
                </a:lnTo>
                <a:lnTo>
                  <a:pt x="1019" y="588"/>
                </a:lnTo>
                <a:lnTo>
                  <a:pt x="1021" y="594"/>
                </a:lnTo>
                <a:close/>
                <a:moveTo>
                  <a:pt x="1019" y="594"/>
                </a:moveTo>
                <a:lnTo>
                  <a:pt x="1019" y="594"/>
                </a:lnTo>
                <a:lnTo>
                  <a:pt x="1019" y="595"/>
                </a:lnTo>
                <a:lnTo>
                  <a:pt x="1019" y="597"/>
                </a:lnTo>
                <a:lnTo>
                  <a:pt x="1016" y="594"/>
                </a:lnTo>
                <a:lnTo>
                  <a:pt x="1013" y="591"/>
                </a:lnTo>
                <a:lnTo>
                  <a:pt x="1014" y="591"/>
                </a:lnTo>
                <a:lnTo>
                  <a:pt x="1016" y="591"/>
                </a:lnTo>
                <a:lnTo>
                  <a:pt x="1019" y="594"/>
                </a:lnTo>
                <a:close/>
                <a:moveTo>
                  <a:pt x="845" y="380"/>
                </a:moveTo>
                <a:lnTo>
                  <a:pt x="845" y="380"/>
                </a:lnTo>
                <a:lnTo>
                  <a:pt x="846" y="383"/>
                </a:lnTo>
                <a:lnTo>
                  <a:pt x="843" y="378"/>
                </a:lnTo>
                <a:lnTo>
                  <a:pt x="845" y="380"/>
                </a:lnTo>
                <a:close/>
                <a:moveTo>
                  <a:pt x="830" y="368"/>
                </a:moveTo>
                <a:lnTo>
                  <a:pt x="830" y="368"/>
                </a:lnTo>
                <a:lnTo>
                  <a:pt x="829" y="368"/>
                </a:lnTo>
                <a:lnTo>
                  <a:pt x="829" y="370"/>
                </a:lnTo>
                <a:lnTo>
                  <a:pt x="827" y="366"/>
                </a:lnTo>
                <a:lnTo>
                  <a:pt x="830" y="368"/>
                </a:lnTo>
                <a:close/>
                <a:moveTo>
                  <a:pt x="1026" y="655"/>
                </a:moveTo>
                <a:lnTo>
                  <a:pt x="1026" y="655"/>
                </a:lnTo>
                <a:lnTo>
                  <a:pt x="1026" y="658"/>
                </a:lnTo>
                <a:lnTo>
                  <a:pt x="1024" y="660"/>
                </a:lnTo>
                <a:lnTo>
                  <a:pt x="1020" y="661"/>
                </a:lnTo>
                <a:lnTo>
                  <a:pt x="1020" y="658"/>
                </a:lnTo>
                <a:lnTo>
                  <a:pt x="1021" y="657"/>
                </a:lnTo>
                <a:lnTo>
                  <a:pt x="1023" y="657"/>
                </a:lnTo>
                <a:lnTo>
                  <a:pt x="1026" y="655"/>
                </a:lnTo>
                <a:close/>
                <a:moveTo>
                  <a:pt x="822" y="357"/>
                </a:moveTo>
                <a:lnTo>
                  <a:pt x="822" y="357"/>
                </a:lnTo>
                <a:lnTo>
                  <a:pt x="823" y="360"/>
                </a:lnTo>
                <a:lnTo>
                  <a:pt x="823" y="361"/>
                </a:lnTo>
                <a:lnTo>
                  <a:pt x="823" y="363"/>
                </a:lnTo>
                <a:lnTo>
                  <a:pt x="820" y="357"/>
                </a:lnTo>
                <a:lnTo>
                  <a:pt x="822" y="357"/>
                </a:lnTo>
                <a:close/>
                <a:moveTo>
                  <a:pt x="1168" y="919"/>
                </a:moveTo>
                <a:lnTo>
                  <a:pt x="1168" y="919"/>
                </a:lnTo>
                <a:lnTo>
                  <a:pt x="1168" y="921"/>
                </a:lnTo>
                <a:lnTo>
                  <a:pt x="1168" y="924"/>
                </a:lnTo>
                <a:lnTo>
                  <a:pt x="1167" y="925"/>
                </a:lnTo>
                <a:lnTo>
                  <a:pt x="1168" y="928"/>
                </a:lnTo>
                <a:lnTo>
                  <a:pt x="1165" y="928"/>
                </a:lnTo>
                <a:lnTo>
                  <a:pt x="1164" y="927"/>
                </a:lnTo>
                <a:lnTo>
                  <a:pt x="1163" y="927"/>
                </a:lnTo>
                <a:lnTo>
                  <a:pt x="1160" y="928"/>
                </a:lnTo>
                <a:lnTo>
                  <a:pt x="1160" y="927"/>
                </a:lnTo>
                <a:lnTo>
                  <a:pt x="1163" y="924"/>
                </a:lnTo>
                <a:lnTo>
                  <a:pt x="1168" y="919"/>
                </a:lnTo>
                <a:close/>
                <a:moveTo>
                  <a:pt x="1153" y="927"/>
                </a:moveTo>
                <a:lnTo>
                  <a:pt x="1153" y="927"/>
                </a:lnTo>
                <a:lnTo>
                  <a:pt x="1144" y="934"/>
                </a:lnTo>
                <a:lnTo>
                  <a:pt x="1138" y="936"/>
                </a:lnTo>
                <a:lnTo>
                  <a:pt x="1133" y="939"/>
                </a:lnTo>
                <a:lnTo>
                  <a:pt x="1134" y="936"/>
                </a:lnTo>
                <a:lnTo>
                  <a:pt x="1136" y="934"/>
                </a:lnTo>
                <a:lnTo>
                  <a:pt x="1140" y="931"/>
                </a:lnTo>
                <a:lnTo>
                  <a:pt x="1153" y="927"/>
                </a:lnTo>
                <a:close/>
                <a:moveTo>
                  <a:pt x="1168" y="962"/>
                </a:moveTo>
                <a:lnTo>
                  <a:pt x="1168" y="962"/>
                </a:lnTo>
                <a:lnTo>
                  <a:pt x="1164" y="964"/>
                </a:lnTo>
                <a:lnTo>
                  <a:pt x="1161" y="965"/>
                </a:lnTo>
                <a:lnTo>
                  <a:pt x="1158" y="968"/>
                </a:lnTo>
                <a:lnTo>
                  <a:pt x="1157" y="968"/>
                </a:lnTo>
                <a:lnTo>
                  <a:pt x="1155" y="966"/>
                </a:lnTo>
                <a:lnTo>
                  <a:pt x="1157" y="964"/>
                </a:lnTo>
                <a:lnTo>
                  <a:pt x="1161" y="961"/>
                </a:lnTo>
                <a:lnTo>
                  <a:pt x="1165" y="959"/>
                </a:lnTo>
                <a:lnTo>
                  <a:pt x="1167" y="961"/>
                </a:lnTo>
                <a:lnTo>
                  <a:pt x="1168" y="962"/>
                </a:lnTo>
                <a:close/>
                <a:moveTo>
                  <a:pt x="1148" y="934"/>
                </a:moveTo>
                <a:lnTo>
                  <a:pt x="1148" y="934"/>
                </a:lnTo>
                <a:lnTo>
                  <a:pt x="1148" y="936"/>
                </a:lnTo>
                <a:lnTo>
                  <a:pt x="1147" y="939"/>
                </a:lnTo>
                <a:lnTo>
                  <a:pt x="1144" y="941"/>
                </a:lnTo>
                <a:lnTo>
                  <a:pt x="1141" y="942"/>
                </a:lnTo>
                <a:lnTo>
                  <a:pt x="1144" y="936"/>
                </a:lnTo>
                <a:lnTo>
                  <a:pt x="1146" y="934"/>
                </a:lnTo>
                <a:lnTo>
                  <a:pt x="1148" y="934"/>
                </a:lnTo>
                <a:close/>
                <a:moveTo>
                  <a:pt x="1124" y="946"/>
                </a:moveTo>
                <a:lnTo>
                  <a:pt x="1124" y="946"/>
                </a:lnTo>
                <a:lnTo>
                  <a:pt x="1121" y="949"/>
                </a:lnTo>
                <a:lnTo>
                  <a:pt x="1120" y="952"/>
                </a:lnTo>
                <a:lnTo>
                  <a:pt x="1117" y="955"/>
                </a:lnTo>
                <a:lnTo>
                  <a:pt x="1113" y="955"/>
                </a:lnTo>
                <a:lnTo>
                  <a:pt x="1113" y="954"/>
                </a:lnTo>
                <a:lnTo>
                  <a:pt x="1114" y="952"/>
                </a:lnTo>
                <a:lnTo>
                  <a:pt x="1120" y="949"/>
                </a:lnTo>
                <a:lnTo>
                  <a:pt x="1118" y="949"/>
                </a:lnTo>
                <a:lnTo>
                  <a:pt x="1116" y="949"/>
                </a:lnTo>
                <a:lnTo>
                  <a:pt x="1111" y="952"/>
                </a:lnTo>
                <a:lnTo>
                  <a:pt x="1113" y="949"/>
                </a:lnTo>
                <a:lnTo>
                  <a:pt x="1116" y="948"/>
                </a:lnTo>
                <a:lnTo>
                  <a:pt x="1124" y="946"/>
                </a:lnTo>
                <a:close/>
                <a:moveTo>
                  <a:pt x="1076" y="981"/>
                </a:moveTo>
                <a:lnTo>
                  <a:pt x="1076" y="981"/>
                </a:lnTo>
                <a:lnTo>
                  <a:pt x="1076" y="982"/>
                </a:lnTo>
                <a:lnTo>
                  <a:pt x="1074" y="984"/>
                </a:lnTo>
                <a:lnTo>
                  <a:pt x="1070" y="986"/>
                </a:lnTo>
                <a:lnTo>
                  <a:pt x="1064" y="988"/>
                </a:lnTo>
                <a:lnTo>
                  <a:pt x="1061" y="988"/>
                </a:lnTo>
                <a:lnTo>
                  <a:pt x="1060" y="989"/>
                </a:lnTo>
                <a:lnTo>
                  <a:pt x="1063" y="986"/>
                </a:lnTo>
                <a:lnTo>
                  <a:pt x="1066" y="985"/>
                </a:lnTo>
                <a:lnTo>
                  <a:pt x="1071" y="982"/>
                </a:lnTo>
                <a:lnTo>
                  <a:pt x="1076" y="981"/>
                </a:lnTo>
                <a:close/>
                <a:moveTo>
                  <a:pt x="1067" y="976"/>
                </a:moveTo>
                <a:lnTo>
                  <a:pt x="1067" y="976"/>
                </a:lnTo>
                <a:lnTo>
                  <a:pt x="1064" y="979"/>
                </a:lnTo>
                <a:lnTo>
                  <a:pt x="1060" y="982"/>
                </a:lnTo>
                <a:lnTo>
                  <a:pt x="1056" y="984"/>
                </a:lnTo>
                <a:lnTo>
                  <a:pt x="1051" y="984"/>
                </a:lnTo>
                <a:lnTo>
                  <a:pt x="1051" y="982"/>
                </a:lnTo>
                <a:lnTo>
                  <a:pt x="1053" y="981"/>
                </a:lnTo>
                <a:lnTo>
                  <a:pt x="1054" y="981"/>
                </a:lnTo>
                <a:lnTo>
                  <a:pt x="1056" y="979"/>
                </a:lnTo>
                <a:lnTo>
                  <a:pt x="1056" y="976"/>
                </a:lnTo>
                <a:lnTo>
                  <a:pt x="1060" y="978"/>
                </a:lnTo>
                <a:lnTo>
                  <a:pt x="1067" y="976"/>
                </a:lnTo>
                <a:close/>
                <a:moveTo>
                  <a:pt x="944" y="695"/>
                </a:moveTo>
                <a:lnTo>
                  <a:pt x="944" y="695"/>
                </a:lnTo>
                <a:lnTo>
                  <a:pt x="940" y="701"/>
                </a:lnTo>
                <a:lnTo>
                  <a:pt x="937" y="705"/>
                </a:lnTo>
                <a:lnTo>
                  <a:pt x="933" y="708"/>
                </a:lnTo>
                <a:lnTo>
                  <a:pt x="932" y="710"/>
                </a:lnTo>
                <a:lnTo>
                  <a:pt x="930" y="711"/>
                </a:lnTo>
                <a:lnTo>
                  <a:pt x="927" y="712"/>
                </a:lnTo>
                <a:lnTo>
                  <a:pt x="927" y="711"/>
                </a:lnTo>
                <a:lnTo>
                  <a:pt x="929" y="710"/>
                </a:lnTo>
                <a:lnTo>
                  <a:pt x="929" y="708"/>
                </a:lnTo>
                <a:lnTo>
                  <a:pt x="929" y="705"/>
                </a:lnTo>
                <a:lnTo>
                  <a:pt x="930" y="705"/>
                </a:lnTo>
                <a:lnTo>
                  <a:pt x="933" y="704"/>
                </a:lnTo>
                <a:lnTo>
                  <a:pt x="937" y="701"/>
                </a:lnTo>
                <a:lnTo>
                  <a:pt x="944" y="695"/>
                </a:lnTo>
                <a:close/>
                <a:moveTo>
                  <a:pt x="1057" y="988"/>
                </a:moveTo>
                <a:lnTo>
                  <a:pt x="1057" y="988"/>
                </a:lnTo>
                <a:lnTo>
                  <a:pt x="1054" y="991"/>
                </a:lnTo>
                <a:lnTo>
                  <a:pt x="1049" y="996"/>
                </a:lnTo>
                <a:lnTo>
                  <a:pt x="1046" y="998"/>
                </a:lnTo>
                <a:lnTo>
                  <a:pt x="1043" y="998"/>
                </a:lnTo>
                <a:lnTo>
                  <a:pt x="1039" y="998"/>
                </a:lnTo>
                <a:lnTo>
                  <a:pt x="1036" y="996"/>
                </a:lnTo>
                <a:lnTo>
                  <a:pt x="1041" y="996"/>
                </a:lnTo>
                <a:lnTo>
                  <a:pt x="1047" y="994"/>
                </a:lnTo>
                <a:lnTo>
                  <a:pt x="1057" y="988"/>
                </a:lnTo>
                <a:close/>
                <a:moveTo>
                  <a:pt x="1044" y="979"/>
                </a:moveTo>
                <a:lnTo>
                  <a:pt x="1044" y="979"/>
                </a:lnTo>
                <a:lnTo>
                  <a:pt x="1044" y="982"/>
                </a:lnTo>
                <a:lnTo>
                  <a:pt x="1043" y="985"/>
                </a:lnTo>
                <a:lnTo>
                  <a:pt x="1041" y="986"/>
                </a:lnTo>
                <a:lnTo>
                  <a:pt x="1039" y="986"/>
                </a:lnTo>
                <a:lnTo>
                  <a:pt x="1040" y="982"/>
                </a:lnTo>
                <a:lnTo>
                  <a:pt x="1041" y="981"/>
                </a:lnTo>
                <a:lnTo>
                  <a:pt x="1044" y="979"/>
                </a:lnTo>
                <a:close/>
                <a:moveTo>
                  <a:pt x="1039" y="988"/>
                </a:moveTo>
                <a:lnTo>
                  <a:pt x="1039" y="988"/>
                </a:lnTo>
                <a:lnTo>
                  <a:pt x="1034" y="991"/>
                </a:lnTo>
                <a:lnTo>
                  <a:pt x="1031" y="992"/>
                </a:lnTo>
                <a:lnTo>
                  <a:pt x="1030" y="994"/>
                </a:lnTo>
                <a:lnTo>
                  <a:pt x="1029" y="994"/>
                </a:lnTo>
                <a:lnTo>
                  <a:pt x="1021" y="996"/>
                </a:lnTo>
                <a:lnTo>
                  <a:pt x="1013" y="999"/>
                </a:lnTo>
                <a:lnTo>
                  <a:pt x="1013" y="996"/>
                </a:lnTo>
                <a:lnTo>
                  <a:pt x="1014" y="995"/>
                </a:lnTo>
                <a:lnTo>
                  <a:pt x="1017" y="994"/>
                </a:lnTo>
                <a:lnTo>
                  <a:pt x="1019" y="994"/>
                </a:lnTo>
                <a:lnTo>
                  <a:pt x="1020" y="994"/>
                </a:lnTo>
                <a:lnTo>
                  <a:pt x="1020" y="992"/>
                </a:lnTo>
                <a:lnTo>
                  <a:pt x="1027" y="991"/>
                </a:lnTo>
                <a:lnTo>
                  <a:pt x="1029" y="989"/>
                </a:lnTo>
                <a:lnTo>
                  <a:pt x="1029" y="988"/>
                </a:lnTo>
                <a:lnTo>
                  <a:pt x="1029" y="985"/>
                </a:lnTo>
                <a:lnTo>
                  <a:pt x="1033" y="984"/>
                </a:lnTo>
                <a:lnTo>
                  <a:pt x="1036" y="985"/>
                </a:lnTo>
                <a:lnTo>
                  <a:pt x="1034" y="986"/>
                </a:lnTo>
                <a:lnTo>
                  <a:pt x="1034" y="989"/>
                </a:lnTo>
                <a:lnTo>
                  <a:pt x="1036" y="989"/>
                </a:lnTo>
                <a:lnTo>
                  <a:pt x="1039" y="988"/>
                </a:lnTo>
                <a:close/>
                <a:moveTo>
                  <a:pt x="803" y="380"/>
                </a:moveTo>
                <a:lnTo>
                  <a:pt x="803" y="380"/>
                </a:lnTo>
                <a:lnTo>
                  <a:pt x="805" y="383"/>
                </a:lnTo>
                <a:lnTo>
                  <a:pt x="806" y="383"/>
                </a:lnTo>
                <a:lnTo>
                  <a:pt x="803" y="378"/>
                </a:lnTo>
                <a:lnTo>
                  <a:pt x="803" y="380"/>
                </a:lnTo>
                <a:close/>
                <a:moveTo>
                  <a:pt x="1003" y="999"/>
                </a:moveTo>
                <a:lnTo>
                  <a:pt x="1003" y="999"/>
                </a:lnTo>
                <a:lnTo>
                  <a:pt x="1001" y="1001"/>
                </a:lnTo>
                <a:lnTo>
                  <a:pt x="1000" y="1001"/>
                </a:lnTo>
                <a:lnTo>
                  <a:pt x="993" y="1004"/>
                </a:lnTo>
                <a:lnTo>
                  <a:pt x="979" y="1008"/>
                </a:lnTo>
                <a:lnTo>
                  <a:pt x="963" y="1014"/>
                </a:lnTo>
                <a:lnTo>
                  <a:pt x="959" y="1015"/>
                </a:lnTo>
                <a:lnTo>
                  <a:pt x="954" y="1016"/>
                </a:lnTo>
                <a:lnTo>
                  <a:pt x="947" y="1019"/>
                </a:lnTo>
                <a:lnTo>
                  <a:pt x="949" y="1021"/>
                </a:lnTo>
                <a:lnTo>
                  <a:pt x="950" y="1022"/>
                </a:lnTo>
                <a:lnTo>
                  <a:pt x="953" y="1021"/>
                </a:lnTo>
                <a:lnTo>
                  <a:pt x="957" y="1019"/>
                </a:lnTo>
                <a:lnTo>
                  <a:pt x="959" y="1019"/>
                </a:lnTo>
                <a:lnTo>
                  <a:pt x="960" y="1019"/>
                </a:lnTo>
                <a:lnTo>
                  <a:pt x="960" y="1022"/>
                </a:lnTo>
                <a:lnTo>
                  <a:pt x="959" y="1022"/>
                </a:lnTo>
                <a:lnTo>
                  <a:pt x="956" y="1025"/>
                </a:lnTo>
                <a:lnTo>
                  <a:pt x="946" y="1026"/>
                </a:lnTo>
                <a:lnTo>
                  <a:pt x="943" y="1024"/>
                </a:lnTo>
                <a:lnTo>
                  <a:pt x="943" y="1019"/>
                </a:lnTo>
                <a:lnTo>
                  <a:pt x="944" y="1016"/>
                </a:lnTo>
                <a:lnTo>
                  <a:pt x="943" y="1012"/>
                </a:lnTo>
                <a:lnTo>
                  <a:pt x="957" y="1009"/>
                </a:lnTo>
                <a:lnTo>
                  <a:pt x="973" y="1004"/>
                </a:lnTo>
                <a:lnTo>
                  <a:pt x="989" y="1001"/>
                </a:lnTo>
                <a:lnTo>
                  <a:pt x="997" y="999"/>
                </a:lnTo>
                <a:lnTo>
                  <a:pt x="999" y="999"/>
                </a:lnTo>
                <a:lnTo>
                  <a:pt x="1000" y="999"/>
                </a:lnTo>
                <a:lnTo>
                  <a:pt x="1001" y="999"/>
                </a:lnTo>
                <a:lnTo>
                  <a:pt x="1003" y="999"/>
                </a:lnTo>
                <a:close/>
                <a:moveTo>
                  <a:pt x="883" y="694"/>
                </a:moveTo>
                <a:lnTo>
                  <a:pt x="883" y="694"/>
                </a:lnTo>
                <a:lnTo>
                  <a:pt x="883" y="698"/>
                </a:lnTo>
                <a:lnTo>
                  <a:pt x="880" y="700"/>
                </a:lnTo>
                <a:lnTo>
                  <a:pt x="873" y="702"/>
                </a:lnTo>
                <a:lnTo>
                  <a:pt x="875" y="697"/>
                </a:lnTo>
                <a:lnTo>
                  <a:pt x="876" y="695"/>
                </a:lnTo>
                <a:lnTo>
                  <a:pt x="879" y="694"/>
                </a:lnTo>
                <a:lnTo>
                  <a:pt x="883" y="694"/>
                </a:lnTo>
                <a:close/>
                <a:moveTo>
                  <a:pt x="873" y="708"/>
                </a:moveTo>
                <a:lnTo>
                  <a:pt x="873" y="708"/>
                </a:lnTo>
                <a:lnTo>
                  <a:pt x="873" y="711"/>
                </a:lnTo>
                <a:lnTo>
                  <a:pt x="872" y="712"/>
                </a:lnTo>
                <a:lnTo>
                  <a:pt x="867" y="714"/>
                </a:lnTo>
                <a:lnTo>
                  <a:pt x="866" y="712"/>
                </a:lnTo>
                <a:lnTo>
                  <a:pt x="870" y="711"/>
                </a:lnTo>
                <a:lnTo>
                  <a:pt x="870" y="710"/>
                </a:lnTo>
                <a:lnTo>
                  <a:pt x="873" y="708"/>
                </a:lnTo>
                <a:close/>
                <a:moveTo>
                  <a:pt x="922" y="1028"/>
                </a:moveTo>
                <a:lnTo>
                  <a:pt x="922" y="1028"/>
                </a:lnTo>
                <a:lnTo>
                  <a:pt x="923" y="1031"/>
                </a:lnTo>
                <a:lnTo>
                  <a:pt x="922" y="1031"/>
                </a:lnTo>
                <a:lnTo>
                  <a:pt x="919" y="1032"/>
                </a:lnTo>
                <a:lnTo>
                  <a:pt x="914" y="1034"/>
                </a:lnTo>
                <a:lnTo>
                  <a:pt x="910" y="1034"/>
                </a:lnTo>
                <a:lnTo>
                  <a:pt x="912" y="1031"/>
                </a:lnTo>
                <a:lnTo>
                  <a:pt x="914" y="1031"/>
                </a:lnTo>
                <a:lnTo>
                  <a:pt x="922" y="1028"/>
                </a:lnTo>
                <a:close/>
                <a:moveTo>
                  <a:pt x="907" y="1026"/>
                </a:moveTo>
                <a:lnTo>
                  <a:pt x="907" y="1026"/>
                </a:lnTo>
                <a:lnTo>
                  <a:pt x="907" y="1029"/>
                </a:lnTo>
                <a:lnTo>
                  <a:pt x="904" y="1031"/>
                </a:lnTo>
                <a:lnTo>
                  <a:pt x="900" y="1034"/>
                </a:lnTo>
                <a:lnTo>
                  <a:pt x="900" y="1031"/>
                </a:lnTo>
                <a:lnTo>
                  <a:pt x="900" y="1028"/>
                </a:lnTo>
                <a:lnTo>
                  <a:pt x="907" y="1026"/>
                </a:lnTo>
                <a:close/>
                <a:moveTo>
                  <a:pt x="867" y="1049"/>
                </a:moveTo>
                <a:lnTo>
                  <a:pt x="867" y="1049"/>
                </a:lnTo>
                <a:lnTo>
                  <a:pt x="865" y="1052"/>
                </a:lnTo>
                <a:lnTo>
                  <a:pt x="862" y="1054"/>
                </a:lnTo>
                <a:lnTo>
                  <a:pt x="860" y="1052"/>
                </a:lnTo>
                <a:lnTo>
                  <a:pt x="859" y="1054"/>
                </a:lnTo>
                <a:lnTo>
                  <a:pt x="859" y="1055"/>
                </a:lnTo>
                <a:lnTo>
                  <a:pt x="856" y="1055"/>
                </a:lnTo>
                <a:lnTo>
                  <a:pt x="856" y="1054"/>
                </a:lnTo>
                <a:lnTo>
                  <a:pt x="856" y="1049"/>
                </a:lnTo>
                <a:lnTo>
                  <a:pt x="859" y="1049"/>
                </a:lnTo>
                <a:lnTo>
                  <a:pt x="862" y="1049"/>
                </a:lnTo>
                <a:lnTo>
                  <a:pt x="865" y="1051"/>
                </a:lnTo>
                <a:lnTo>
                  <a:pt x="867" y="1049"/>
                </a:lnTo>
                <a:close/>
                <a:moveTo>
                  <a:pt x="849" y="1049"/>
                </a:moveTo>
                <a:lnTo>
                  <a:pt x="849" y="1049"/>
                </a:lnTo>
                <a:lnTo>
                  <a:pt x="847" y="1052"/>
                </a:lnTo>
                <a:lnTo>
                  <a:pt x="849" y="1052"/>
                </a:lnTo>
                <a:lnTo>
                  <a:pt x="849" y="1054"/>
                </a:lnTo>
                <a:lnTo>
                  <a:pt x="849" y="1055"/>
                </a:lnTo>
                <a:lnTo>
                  <a:pt x="846" y="1055"/>
                </a:lnTo>
                <a:lnTo>
                  <a:pt x="840" y="1055"/>
                </a:lnTo>
                <a:lnTo>
                  <a:pt x="843" y="1052"/>
                </a:lnTo>
                <a:lnTo>
                  <a:pt x="846" y="1051"/>
                </a:lnTo>
                <a:lnTo>
                  <a:pt x="849" y="1049"/>
                </a:lnTo>
                <a:close/>
                <a:moveTo>
                  <a:pt x="806" y="1066"/>
                </a:moveTo>
                <a:lnTo>
                  <a:pt x="806" y="1066"/>
                </a:lnTo>
                <a:lnTo>
                  <a:pt x="805" y="1068"/>
                </a:lnTo>
                <a:lnTo>
                  <a:pt x="805" y="1069"/>
                </a:lnTo>
                <a:lnTo>
                  <a:pt x="800" y="1069"/>
                </a:lnTo>
                <a:lnTo>
                  <a:pt x="797" y="1069"/>
                </a:lnTo>
                <a:lnTo>
                  <a:pt x="793" y="1071"/>
                </a:lnTo>
                <a:lnTo>
                  <a:pt x="793" y="1068"/>
                </a:lnTo>
                <a:lnTo>
                  <a:pt x="797" y="1066"/>
                </a:lnTo>
                <a:lnTo>
                  <a:pt x="802" y="1066"/>
                </a:lnTo>
                <a:lnTo>
                  <a:pt x="806" y="1066"/>
                </a:lnTo>
                <a:close/>
                <a:moveTo>
                  <a:pt x="802" y="1121"/>
                </a:moveTo>
                <a:lnTo>
                  <a:pt x="802" y="1121"/>
                </a:lnTo>
                <a:lnTo>
                  <a:pt x="796" y="1119"/>
                </a:lnTo>
                <a:lnTo>
                  <a:pt x="792" y="1118"/>
                </a:lnTo>
                <a:lnTo>
                  <a:pt x="789" y="1113"/>
                </a:lnTo>
                <a:lnTo>
                  <a:pt x="788" y="1109"/>
                </a:lnTo>
                <a:lnTo>
                  <a:pt x="792" y="1112"/>
                </a:lnTo>
                <a:lnTo>
                  <a:pt x="796" y="1113"/>
                </a:lnTo>
                <a:lnTo>
                  <a:pt x="800" y="1116"/>
                </a:lnTo>
                <a:lnTo>
                  <a:pt x="802" y="1121"/>
                </a:lnTo>
                <a:close/>
                <a:moveTo>
                  <a:pt x="797" y="1075"/>
                </a:moveTo>
                <a:lnTo>
                  <a:pt x="797" y="1075"/>
                </a:lnTo>
                <a:lnTo>
                  <a:pt x="790" y="1079"/>
                </a:lnTo>
                <a:lnTo>
                  <a:pt x="790" y="1081"/>
                </a:lnTo>
                <a:lnTo>
                  <a:pt x="795" y="1082"/>
                </a:lnTo>
                <a:lnTo>
                  <a:pt x="793" y="1084"/>
                </a:lnTo>
                <a:lnTo>
                  <a:pt x="792" y="1085"/>
                </a:lnTo>
                <a:lnTo>
                  <a:pt x="788" y="1085"/>
                </a:lnTo>
                <a:lnTo>
                  <a:pt x="782" y="1084"/>
                </a:lnTo>
                <a:lnTo>
                  <a:pt x="776" y="1084"/>
                </a:lnTo>
                <a:lnTo>
                  <a:pt x="780" y="1081"/>
                </a:lnTo>
                <a:lnTo>
                  <a:pt x="785" y="1078"/>
                </a:lnTo>
                <a:lnTo>
                  <a:pt x="797" y="1075"/>
                </a:lnTo>
                <a:close/>
                <a:moveTo>
                  <a:pt x="792" y="376"/>
                </a:moveTo>
                <a:lnTo>
                  <a:pt x="792" y="376"/>
                </a:lnTo>
                <a:lnTo>
                  <a:pt x="792" y="381"/>
                </a:lnTo>
                <a:lnTo>
                  <a:pt x="790" y="378"/>
                </a:lnTo>
                <a:lnTo>
                  <a:pt x="789" y="378"/>
                </a:lnTo>
                <a:lnTo>
                  <a:pt x="790" y="376"/>
                </a:lnTo>
                <a:lnTo>
                  <a:pt x="792" y="376"/>
                </a:lnTo>
                <a:close/>
                <a:moveTo>
                  <a:pt x="785" y="1111"/>
                </a:moveTo>
                <a:lnTo>
                  <a:pt x="785" y="1111"/>
                </a:lnTo>
                <a:lnTo>
                  <a:pt x="785" y="1112"/>
                </a:lnTo>
                <a:lnTo>
                  <a:pt x="783" y="1113"/>
                </a:lnTo>
                <a:lnTo>
                  <a:pt x="778" y="1115"/>
                </a:lnTo>
                <a:lnTo>
                  <a:pt x="772" y="1113"/>
                </a:lnTo>
                <a:lnTo>
                  <a:pt x="770" y="1112"/>
                </a:lnTo>
                <a:lnTo>
                  <a:pt x="770" y="1111"/>
                </a:lnTo>
                <a:lnTo>
                  <a:pt x="775" y="1111"/>
                </a:lnTo>
                <a:lnTo>
                  <a:pt x="778" y="1109"/>
                </a:lnTo>
                <a:lnTo>
                  <a:pt x="780" y="1109"/>
                </a:lnTo>
                <a:lnTo>
                  <a:pt x="785" y="1111"/>
                </a:lnTo>
                <a:close/>
                <a:moveTo>
                  <a:pt x="780" y="1072"/>
                </a:moveTo>
                <a:lnTo>
                  <a:pt x="780" y="1072"/>
                </a:lnTo>
                <a:lnTo>
                  <a:pt x="779" y="1074"/>
                </a:lnTo>
                <a:lnTo>
                  <a:pt x="778" y="1075"/>
                </a:lnTo>
                <a:lnTo>
                  <a:pt x="773" y="1075"/>
                </a:lnTo>
                <a:lnTo>
                  <a:pt x="769" y="1075"/>
                </a:lnTo>
                <a:lnTo>
                  <a:pt x="765" y="1074"/>
                </a:lnTo>
                <a:lnTo>
                  <a:pt x="769" y="1072"/>
                </a:lnTo>
                <a:lnTo>
                  <a:pt x="772" y="1072"/>
                </a:lnTo>
                <a:lnTo>
                  <a:pt x="775" y="1072"/>
                </a:lnTo>
                <a:lnTo>
                  <a:pt x="780" y="1072"/>
                </a:lnTo>
                <a:close/>
                <a:moveTo>
                  <a:pt x="789" y="377"/>
                </a:moveTo>
                <a:lnTo>
                  <a:pt x="789" y="377"/>
                </a:lnTo>
                <a:lnTo>
                  <a:pt x="789" y="381"/>
                </a:lnTo>
                <a:lnTo>
                  <a:pt x="788" y="378"/>
                </a:lnTo>
                <a:lnTo>
                  <a:pt x="789" y="376"/>
                </a:lnTo>
                <a:lnTo>
                  <a:pt x="789" y="377"/>
                </a:lnTo>
                <a:close/>
                <a:moveTo>
                  <a:pt x="749" y="1088"/>
                </a:moveTo>
                <a:lnTo>
                  <a:pt x="749" y="1088"/>
                </a:lnTo>
                <a:lnTo>
                  <a:pt x="749" y="1091"/>
                </a:lnTo>
                <a:lnTo>
                  <a:pt x="746" y="1091"/>
                </a:lnTo>
                <a:lnTo>
                  <a:pt x="742" y="1091"/>
                </a:lnTo>
                <a:lnTo>
                  <a:pt x="740" y="1089"/>
                </a:lnTo>
                <a:lnTo>
                  <a:pt x="743" y="1088"/>
                </a:lnTo>
                <a:lnTo>
                  <a:pt x="749" y="1088"/>
                </a:lnTo>
                <a:close/>
                <a:moveTo>
                  <a:pt x="710" y="1098"/>
                </a:moveTo>
                <a:lnTo>
                  <a:pt x="710" y="1098"/>
                </a:lnTo>
                <a:lnTo>
                  <a:pt x="700" y="1096"/>
                </a:lnTo>
                <a:lnTo>
                  <a:pt x="692" y="1098"/>
                </a:lnTo>
                <a:lnTo>
                  <a:pt x="685" y="1098"/>
                </a:lnTo>
                <a:lnTo>
                  <a:pt x="678" y="1096"/>
                </a:lnTo>
                <a:lnTo>
                  <a:pt x="678" y="1093"/>
                </a:lnTo>
                <a:lnTo>
                  <a:pt x="679" y="1092"/>
                </a:lnTo>
                <a:lnTo>
                  <a:pt x="681" y="1091"/>
                </a:lnTo>
                <a:lnTo>
                  <a:pt x="681" y="1088"/>
                </a:lnTo>
                <a:lnTo>
                  <a:pt x="683" y="1089"/>
                </a:lnTo>
                <a:lnTo>
                  <a:pt x="688" y="1091"/>
                </a:lnTo>
                <a:lnTo>
                  <a:pt x="691" y="1092"/>
                </a:lnTo>
                <a:lnTo>
                  <a:pt x="692" y="1093"/>
                </a:lnTo>
                <a:lnTo>
                  <a:pt x="691" y="1095"/>
                </a:lnTo>
                <a:lnTo>
                  <a:pt x="693" y="1093"/>
                </a:lnTo>
                <a:lnTo>
                  <a:pt x="695" y="1093"/>
                </a:lnTo>
                <a:lnTo>
                  <a:pt x="699" y="1093"/>
                </a:lnTo>
                <a:lnTo>
                  <a:pt x="705" y="1096"/>
                </a:lnTo>
                <a:lnTo>
                  <a:pt x="710" y="1098"/>
                </a:lnTo>
                <a:close/>
                <a:moveTo>
                  <a:pt x="706" y="1095"/>
                </a:moveTo>
                <a:lnTo>
                  <a:pt x="706" y="1095"/>
                </a:lnTo>
                <a:lnTo>
                  <a:pt x="705" y="1092"/>
                </a:lnTo>
                <a:lnTo>
                  <a:pt x="706" y="1089"/>
                </a:lnTo>
                <a:lnTo>
                  <a:pt x="709" y="1088"/>
                </a:lnTo>
                <a:lnTo>
                  <a:pt x="713" y="1088"/>
                </a:lnTo>
                <a:lnTo>
                  <a:pt x="712" y="1091"/>
                </a:lnTo>
                <a:lnTo>
                  <a:pt x="712" y="1092"/>
                </a:lnTo>
                <a:lnTo>
                  <a:pt x="715" y="1092"/>
                </a:lnTo>
                <a:lnTo>
                  <a:pt x="719" y="1092"/>
                </a:lnTo>
                <a:lnTo>
                  <a:pt x="722" y="1093"/>
                </a:lnTo>
                <a:lnTo>
                  <a:pt x="722" y="1096"/>
                </a:lnTo>
                <a:lnTo>
                  <a:pt x="715" y="1095"/>
                </a:lnTo>
                <a:lnTo>
                  <a:pt x="706" y="1095"/>
                </a:lnTo>
                <a:close/>
                <a:moveTo>
                  <a:pt x="682" y="1123"/>
                </a:moveTo>
                <a:lnTo>
                  <a:pt x="682" y="1123"/>
                </a:lnTo>
                <a:lnTo>
                  <a:pt x="678" y="1125"/>
                </a:lnTo>
                <a:lnTo>
                  <a:pt x="675" y="1125"/>
                </a:lnTo>
                <a:lnTo>
                  <a:pt x="668" y="1121"/>
                </a:lnTo>
                <a:lnTo>
                  <a:pt x="672" y="1119"/>
                </a:lnTo>
                <a:lnTo>
                  <a:pt x="675" y="1119"/>
                </a:lnTo>
                <a:lnTo>
                  <a:pt x="682" y="1123"/>
                </a:lnTo>
                <a:close/>
                <a:moveTo>
                  <a:pt x="780" y="357"/>
                </a:moveTo>
                <a:lnTo>
                  <a:pt x="780" y="357"/>
                </a:lnTo>
                <a:lnTo>
                  <a:pt x="779" y="361"/>
                </a:lnTo>
                <a:lnTo>
                  <a:pt x="779" y="360"/>
                </a:lnTo>
                <a:lnTo>
                  <a:pt x="778" y="360"/>
                </a:lnTo>
                <a:lnTo>
                  <a:pt x="780" y="356"/>
                </a:lnTo>
                <a:lnTo>
                  <a:pt x="780" y="357"/>
                </a:lnTo>
                <a:close/>
                <a:moveTo>
                  <a:pt x="551" y="1062"/>
                </a:moveTo>
                <a:lnTo>
                  <a:pt x="551" y="1062"/>
                </a:lnTo>
                <a:lnTo>
                  <a:pt x="548" y="1064"/>
                </a:lnTo>
                <a:lnTo>
                  <a:pt x="546" y="1064"/>
                </a:lnTo>
                <a:lnTo>
                  <a:pt x="542" y="1062"/>
                </a:lnTo>
                <a:lnTo>
                  <a:pt x="538" y="1061"/>
                </a:lnTo>
                <a:lnTo>
                  <a:pt x="536" y="1062"/>
                </a:lnTo>
                <a:lnTo>
                  <a:pt x="534" y="1064"/>
                </a:lnTo>
                <a:lnTo>
                  <a:pt x="524" y="1058"/>
                </a:lnTo>
                <a:lnTo>
                  <a:pt x="519" y="1056"/>
                </a:lnTo>
                <a:lnTo>
                  <a:pt x="514" y="1056"/>
                </a:lnTo>
                <a:lnTo>
                  <a:pt x="516" y="1049"/>
                </a:lnTo>
                <a:lnTo>
                  <a:pt x="524" y="1052"/>
                </a:lnTo>
                <a:lnTo>
                  <a:pt x="532" y="1055"/>
                </a:lnTo>
                <a:lnTo>
                  <a:pt x="542" y="1058"/>
                </a:lnTo>
                <a:lnTo>
                  <a:pt x="551" y="1062"/>
                </a:lnTo>
                <a:close/>
                <a:moveTo>
                  <a:pt x="778" y="358"/>
                </a:moveTo>
                <a:lnTo>
                  <a:pt x="778" y="358"/>
                </a:lnTo>
                <a:lnTo>
                  <a:pt x="778" y="357"/>
                </a:lnTo>
                <a:lnTo>
                  <a:pt x="779" y="354"/>
                </a:lnTo>
                <a:lnTo>
                  <a:pt x="778" y="358"/>
                </a:lnTo>
                <a:close/>
                <a:moveTo>
                  <a:pt x="512" y="1052"/>
                </a:moveTo>
                <a:lnTo>
                  <a:pt x="512" y="1052"/>
                </a:lnTo>
                <a:lnTo>
                  <a:pt x="509" y="1054"/>
                </a:lnTo>
                <a:lnTo>
                  <a:pt x="505" y="1055"/>
                </a:lnTo>
                <a:lnTo>
                  <a:pt x="498" y="1054"/>
                </a:lnTo>
                <a:lnTo>
                  <a:pt x="491" y="1049"/>
                </a:lnTo>
                <a:lnTo>
                  <a:pt x="485" y="1044"/>
                </a:lnTo>
                <a:lnTo>
                  <a:pt x="478" y="1046"/>
                </a:lnTo>
                <a:lnTo>
                  <a:pt x="471" y="1046"/>
                </a:lnTo>
                <a:lnTo>
                  <a:pt x="468" y="1046"/>
                </a:lnTo>
                <a:lnTo>
                  <a:pt x="464" y="1045"/>
                </a:lnTo>
                <a:lnTo>
                  <a:pt x="457" y="1038"/>
                </a:lnTo>
                <a:lnTo>
                  <a:pt x="458" y="1038"/>
                </a:lnTo>
                <a:lnTo>
                  <a:pt x="461" y="1038"/>
                </a:lnTo>
                <a:lnTo>
                  <a:pt x="468" y="1041"/>
                </a:lnTo>
                <a:lnTo>
                  <a:pt x="471" y="1041"/>
                </a:lnTo>
                <a:lnTo>
                  <a:pt x="474" y="1041"/>
                </a:lnTo>
                <a:lnTo>
                  <a:pt x="477" y="1039"/>
                </a:lnTo>
                <a:lnTo>
                  <a:pt x="479" y="1036"/>
                </a:lnTo>
                <a:lnTo>
                  <a:pt x="489" y="1042"/>
                </a:lnTo>
                <a:lnTo>
                  <a:pt x="499" y="1045"/>
                </a:lnTo>
                <a:lnTo>
                  <a:pt x="507" y="1049"/>
                </a:lnTo>
                <a:lnTo>
                  <a:pt x="512" y="1052"/>
                </a:lnTo>
                <a:close/>
                <a:moveTo>
                  <a:pt x="516" y="1032"/>
                </a:moveTo>
                <a:lnTo>
                  <a:pt x="516" y="1032"/>
                </a:lnTo>
                <a:lnTo>
                  <a:pt x="515" y="1034"/>
                </a:lnTo>
                <a:lnTo>
                  <a:pt x="514" y="1034"/>
                </a:lnTo>
                <a:lnTo>
                  <a:pt x="509" y="1034"/>
                </a:lnTo>
                <a:lnTo>
                  <a:pt x="507" y="1031"/>
                </a:lnTo>
                <a:lnTo>
                  <a:pt x="504" y="1029"/>
                </a:lnTo>
                <a:lnTo>
                  <a:pt x="505" y="1026"/>
                </a:lnTo>
                <a:lnTo>
                  <a:pt x="509" y="1025"/>
                </a:lnTo>
                <a:lnTo>
                  <a:pt x="512" y="1025"/>
                </a:lnTo>
                <a:lnTo>
                  <a:pt x="516" y="1026"/>
                </a:lnTo>
                <a:lnTo>
                  <a:pt x="515" y="1029"/>
                </a:lnTo>
                <a:lnTo>
                  <a:pt x="515" y="1031"/>
                </a:lnTo>
                <a:lnTo>
                  <a:pt x="516" y="1032"/>
                </a:lnTo>
                <a:close/>
                <a:moveTo>
                  <a:pt x="502" y="1022"/>
                </a:moveTo>
                <a:lnTo>
                  <a:pt x="502" y="1022"/>
                </a:lnTo>
                <a:lnTo>
                  <a:pt x="501" y="1024"/>
                </a:lnTo>
                <a:lnTo>
                  <a:pt x="499" y="1025"/>
                </a:lnTo>
                <a:lnTo>
                  <a:pt x="497" y="1024"/>
                </a:lnTo>
                <a:lnTo>
                  <a:pt x="492" y="1021"/>
                </a:lnTo>
                <a:lnTo>
                  <a:pt x="487" y="1019"/>
                </a:lnTo>
                <a:lnTo>
                  <a:pt x="488" y="1015"/>
                </a:lnTo>
                <a:lnTo>
                  <a:pt x="488" y="1014"/>
                </a:lnTo>
                <a:lnTo>
                  <a:pt x="488" y="1012"/>
                </a:lnTo>
                <a:lnTo>
                  <a:pt x="495" y="1018"/>
                </a:lnTo>
                <a:lnTo>
                  <a:pt x="502" y="1022"/>
                </a:lnTo>
                <a:close/>
                <a:moveTo>
                  <a:pt x="789" y="324"/>
                </a:moveTo>
                <a:lnTo>
                  <a:pt x="789" y="324"/>
                </a:lnTo>
                <a:lnTo>
                  <a:pt x="788" y="326"/>
                </a:lnTo>
                <a:lnTo>
                  <a:pt x="789" y="324"/>
                </a:lnTo>
                <a:close/>
                <a:moveTo>
                  <a:pt x="467" y="1056"/>
                </a:moveTo>
                <a:lnTo>
                  <a:pt x="467" y="1056"/>
                </a:lnTo>
                <a:lnTo>
                  <a:pt x="465" y="1058"/>
                </a:lnTo>
                <a:lnTo>
                  <a:pt x="462" y="1056"/>
                </a:lnTo>
                <a:lnTo>
                  <a:pt x="455" y="1054"/>
                </a:lnTo>
                <a:lnTo>
                  <a:pt x="458" y="1052"/>
                </a:lnTo>
                <a:lnTo>
                  <a:pt x="458" y="1051"/>
                </a:lnTo>
                <a:lnTo>
                  <a:pt x="451" y="1048"/>
                </a:lnTo>
                <a:lnTo>
                  <a:pt x="454" y="1046"/>
                </a:lnTo>
                <a:lnTo>
                  <a:pt x="455" y="1046"/>
                </a:lnTo>
                <a:lnTo>
                  <a:pt x="459" y="1049"/>
                </a:lnTo>
                <a:lnTo>
                  <a:pt x="464" y="1054"/>
                </a:lnTo>
                <a:lnTo>
                  <a:pt x="467" y="1056"/>
                </a:lnTo>
                <a:close/>
                <a:moveTo>
                  <a:pt x="468" y="1031"/>
                </a:moveTo>
                <a:lnTo>
                  <a:pt x="468" y="1031"/>
                </a:lnTo>
                <a:lnTo>
                  <a:pt x="465" y="1035"/>
                </a:lnTo>
                <a:lnTo>
                  <a:pt x="457" y="1031"/>
                </a:lnTo>
                <a:lnTo>
                  <a:pt x="458" y="1029"/>
                </a:lnTo>
                <a:lnTo>
                  <a:pt x="461" y="1029"/>
                </a:lnTo>
                <a:lnTo>
                  <a:pt x="468" y="1031"/>
                </a:lnTo>
                <a:close/>
                <a:moveTo>
                  <a:pt x="790" y="321"/>
                </a:moveTo>
                <a:lnTo>
                  <a:pt x="790" y="321"/>
                </a:lnTo>
                <a:lnTo>
                  <a:pt x="788" y="324"/>
                </a:lnTo>
                <a:lnTo>
                  <a:pt x="790" y="321"/>
                </a:lnTo>
                <a:close/>
                <a:moveTo>
                  <a:pt x="779" y="343"/>
                </a:moveTo>
                <a:lnTo>
                  <a:pt x="779" y="343"/>
                </a:lnTo>
                <a:lnTo>
                  <a:pt x="779" y="341"/>
                </a:lnTo>
                <a:lnTo>
                  <a:pt x="780" y="340"/>
                </a:lnTo>
                <a:lnTo>
                  <a:pt x="779" y="343"/>
                </a:lnTo>
                <a:close/>
                <a:moveTo>
                  <a:pt x="776" y="348"/>
                </a:moveTo>
                <a:lnTo>
                  <a:pt x="776" y="348"/>
                </a:lnTo>
                <a:lnTo>
                  <a:pt x="773" y="351"/>
                </a:lnTo>
                <a:lnTo>
                  <a:pt x="776" y="347"/>
                </a:lnTo>
                <a:lnTo>
                  <a:pt x="776" y="348"/>
                </a:lnTo>
                <a:close/>
                <a:moveTo>
                  <a:pt x="776" y="344"/>
                </a:moveTo>
                <a:lnTo>
                  <a:pt x="776" y="344"/>
                </a:lnTo>
                <a:lnTo>
                  <a:pt x="776" y="346"/>
                </a:lnTo>
                <a:lnTo>
                  <a:pt x="775" y="348"/>
                </a:lnTo>
                <a:lnTo>
                  <a:pt x="773" y="351"/>
                </a:lnTo>
                <a:lnTo>
                  <a:pt x="772" y="353"/>
                </a:lnTo>
                <a:lnTo>
                  <a:pt x="773" y="350"/>
                </a:lnTo>
                <a:lnTo>
                  <a:pt x="776" y="344"/>
                </a:lnTo>
                <a:close/>
                <a:moveTo>
                  <a:pt x="402" y="1029"/>
                </a:moveTo>
                <a:lnTo>
                  <a:pt x="402" y="1029"/>
                </a:lnTo>
                <a:lnTo>
                  <a:pt x="402" y="1028"/>
                </a:lnTo>
                <a:lnTo>
                  <a:pt x="401" y="1028"/>
                </a:lnTo>
                <a:lnTo>
                  <a:pt x="398" y="1025"/>
                </a:lnTo>
                <a:lnTo>
                  <a:pt x="400" y="1024"/>
                </a:lnTo>
                <a:lnTo>
                  <a:pt x="401" y="1022"/>
                </a:lnTo>
                <a:lnTo>
                  <a:pt x="402" y="1022"/>
                </a:lnTo>
                <a:lnTo>
                  <a:pt x="401" y="1019"/>
                </a:lnTo>
                <a:lnTo>
                  <a:pt x="402" y="1019"/>
                </a:lnTo>
                <a:lnTo>
                  <a:pt x="404" y="1021"/>
                </a:lnTo>
                <a:lnTo>
                  <a:pt x="405" y="1024"/>
                </a:lnTo>
                <a:lnTo>
                  <a:pt x="407" y="1032"/>
                </a:lnTo>
                <a:lnTo>
                  <a:pt x="402" y="1031"/>
                </a:lnTo>
                <a:lnTo>
                  <a:pt x="401" y="1031"/>
                </a:lnTo>
                <a:lnTo>
                  <a:pt x="398" y="1031"/>
                </a:lnTo>
                <a:lnTo>
                  <a:pt x="395" y="1028"/>
                </a:lnTo>
                <a:lnTo>
                  <a:pt x="397" y="1026"/>
                </a:lnTo>
                <a:lnTo>
                  <a:pt x="398" y="1028"/>
                </a:lnTo>
                <a:lnTo>
                  <a:pt x="402" y="1029"/>
                </a:lnTo>
                <a:close/>
                <a:moveTo>
                  <a:pt x="793" y="314"/>
                </a:moveTo>
                <a:lnTo>
                  <a:pt x="793" y="314"/>
                </a:lnTo>
                <a:lnTo>
                  <a:pt x="792" y="317"/>
                </a:lnTo>
                <a:lnTo>
                  <a:pt x="793" y="314"/>
                </a:lnTo>
                <a:lnTo>
                  <a:pt x="795" y="313"/>
                </a:lnTo>
                <a:lnTo>
                  <a:pt x="793" y="314"/>
                </a:lnTo>
                <a:close/>
                <a:moveTo>
                  <a:pt x="776" y="343"/>
                </a:moveTo>
                <a:lnTo>
                  <a:pt x="776" y="343"/>
                </a:lnTo>
                <a:lnTo>
                  <a:pt x="772" y="350"/>
                </a:lnTo>
                <a:lnTo>
                  <a:pt x="776" y="344"/>
                </a:lnTo>
                <a:lnTo>
                  <a:pt x="776" y="343"/>
                </a:lnTo>
                <a:close/>
                <a:moveTo>
                  <a:pt x="380" y="1002"/>
                </a:moveTo>
                <a:lnTo>
                  <a:pt x="380" y="1002"/>
                </a:lnTo>
                <a:lnTo>
                  <a:pt x="378" y="1004"/>
                </a:lnTo>
                <a:lnTo>
                  <a:pt x="375" y="1005"/>
                </a:lnTo>
                <a:lnTo>
                  <a:pt x="374" y="1002"/>
                </a:lnTo>
                <a:lnTo>
                  <a:pt x="374" y="1001"/>
                </a:lnTo>
                <a:lnTo>
                  <a:pt x="375" y="1002"/>
                </a:lnTo>
                <a:lnTo>
                  <a:pt x="374" y="999"/>
                </a:lnTo>
                <a:lnTo>
                  <a:pt x="374" y="996"/>
                </a:lnTo>
                <a:lnTo>
                  <a:pt x="374" y="995"/>
                </a:lnTo>
                <a:lnTo>
                  <a:pt x="377" y="998"/>
                </a:lnTo>
                <a:lnTo>
                  <a:pt x="378" y="998"/>
                </a:lnTo>
                <a:lnTo>
                  <a:pt x="378" y="999"/>
                </a:lnTo>
                <a:lnTo>
                  <a:pt x="378" y="1001"/>
                </a:lnTo>
                <a:lnTo>
                  <a:pt x="380" y="1002"/>
                </a:lnTo>
                <a:close/>
                <a:moveTo>
                  <a:pt x="365" y="1001"/>
                </a:moveTo>
                <a:lnTo>
                  <a:pt x="365" y="1001"/>
                </a:lnTo>
                <a:lnTo>
                  <a:pt x="367" y="995"/>
                </a:lnTo>
                <a:lnTo>
                  <a:pt x="372" y="992"/>
                </a:lnTo>
                <a:lnTo>
                  <a:pt x="372" y="996"/>
                </a:lnTo>
                <a:lnTo>
                  <a:pt x="371" y="999"/>
                </a:lnTo>
                <a:lnTo>
                  <a:pt x="370" y="1002"/>
                </a:lnTo>
                <a:lnTo>
                  <a:pt x="367" y="1002"/>
                </a:lnTo>
                <a:lnTo>
                  <a:pt x="365" y="1001"/>
                </a:lnTo>
                <a:close/>
                <a:moveTo>
                  <a:pt x="785" y="327"/>
                </a:moveTo>
                <a:lnTo>
                  <a:pt x="785" y="327"/>
                </a:lnTo>
                <a:lnTo>
                  <a:pt x="783" y="330"/>
                </a:lnTo>
                <a:lnTo>
                  <a:pt x="782" y="331"/>
                </a:lnTo>
                <a:lnTo>
                  <a:pt x="782" y="330"/>
                </a:lnTo>
                <a:lnTo>
                  <a:pt x="783" y="330"/>
                </a:lnTo>
                <a:lnTo>
                  <a:pt x="782" y="330"/>
                </a:lnTo>
                <a:lnTo>
                  <a:pt x="783" y="327"/>
                </a:lnTo>
                <a:lnTo>
                  <a:pt x="785" y="327"/>
                </a:lnTo>
                <a:lnTo>
                  <a:pt x="783" y="327"/>
                </a:lnTo>
                <a:lnTo>
                  <a:pt x="783" y="328"/>
                </a:lnTo>
                <a:lnTo>
                  <a:pt x="785" y="327"/>
                </a:lnTo>
                <a:close/>
                <a:moveTo>
                  <a:pt x="365" y="938"/>
                </a:moveTo>
                <a:lnTo>
                  <a:pt x="365" y="938"/>
                </a:lnTo>
                <a:lnTo>
                  <a:pt x="360" y="936"/>
                </a:lnTo>
                <a:lnTo>
                  <a:pt x="352" y="932"/>
                </a:lnTo>
                <a:lnTo>
                  <a:pt x="337" y="924"/>
                </a:lnTo>
                <a:lnTo>
                  <a:pt x="323" y="915"/>
                </a:lnTo>
                <a:lnTo>
                  <a:pt x="311" y="908"/>
                </a:lnTo>
                <a:lnTo>
                  <a:pt x="317" y="907"/>
                </a:lnTo>
                <a:lnTo>
                  <a:pt x="323" y="909"/>
                </a:lnTo>
                <a:lnTo>
                  <a:pt x="337" y="918"/>
                </a:lnTo>
                <a:lnTo>
                  <a:pt x="352" y="928"/>
                </a:lnTo>
                <a:lnTo>
                  <a:pt x="365" y="938"/>
                </a:lnTo>
                <a:close/>
                <a:moveTo>
                  <a:pt x="342" y="935"/>
                </a:moveTo>
                <a:lnTo>
                  <a:pt x="340" y="939"/>
                </a:lnTo>
                <a:lnTo>
                  <a:pt x="335" y="935"/>
                </a:lnTo>
                <a:lnTo>
                  <a:pt x="331" y="931"/>
                </a:lnTo>
                <a:lnTo>
                  <a:pt x="334" y="929"/>
                </a:lnTo>
                <a:lnTo>
                  <a:pt x="337" y="931"/>
                </a:lnTo>
                <a:lnTo>
                  <a:pt x="342" y="935"/>
                </a:lnTo>
                <a:close/>
                <a:moveTo>
                  <a:pt x="330" y="931"/>
                </a:moveTo>
                <a:lnTo>
                  <a:pt x="330" y="931"/>
                </a:lnTo>
                <a:lnTo>
                  <a:pt x="327" y="935"/>
                </a:lnTo>
                <a:lnTo>
                  <a:pt x="323" y="931"/>
                </a:lnTo>
                <a:lnTo>
                  <a:pt x="323" y="929"/>
                </a:lnTo>
                <a:lnTo>
                  <a:pt x="323" y="927"/>
                </a:lnTo>
                <a:lnTo>
                  <a:pt x="330" y="931"/>
                </a:lnTo>
                <a:close/>
                <a:moveTo>
                  <a:pt x="307" y="946"/>
                </a:moveTo>
                <a:lnTo>
                  <a:pt x="307" y="946"/>
                </a:lnTo>
                <a:lnTo>
                  <a:pt x="305" y="946"/>
                </a:lnTo>
                <a:lnTo>
                  <a:pt x="305" y="945"/>
                </a:lnTo>
                <a:lnTo>
                  <a:pt x="301" y="945"/>
                </a:lnTo>
                <a:lnTo>
                  <a:pt x="301" y="942"/>
                </a:lnTo>
                <a:lnTo>
                  <a:pt x="303" y="939"/>
                </a:lnTo>
                <a:lnTo>
                  <a:pt x="303" y="938"/>
                </a:lnTo>
                <a:lnTo>
                  <a:pt x="301" y="938"/>
                </a:lnTo>
                <a:lnTo>
                  <a:pt x="303" y="936"/>
                </a:lnTo>
                <a:lnTo>
                  <a:pt x="304" y="938"/>
                </a:lnTo>
                <a:lnTo>
                  <a:pt x="308" y="941"/>
                </a:lnTo>
                <a:lnTo>
                  <a:pt x="305" y="944"/>
                </a:lnTo>
                <a:lnTo>
                  <a:pt x="305" y="945"/>
                </a:lnTo>
                <a:lnTo>
                  <a:pt x="307" y="946"/>
                </a:lnTo>
                <a:close/>
                <a:moveTo>
                  <a:pt x="298" y="897"/>
                </a:moveTo>
                <a:lnTo>
                  <a:pt x="298" y="897"/>
                </a:lnTo>
                <a:lnTo>
                  <a:pt x="297" y="898"/>
                </a:lnTo>
                <a:lnTo>
                  <a:pt x="295" y="898"/>
                </a:lnTo>
                <a:lnTo>
                  <a:pt x="291" y="897"/>
                </a:lnTo>
                <a:lnTo>
                  <a:pt x="288" y="894"/>
                </a:lnTo>
                <a:lnTo>
                  <a:pt x="284" y="891"/>
                </a:lnTo>
                <a:lnTo>
                  <a:pt x="285" y="889"/>
                </a:lnTo>
                <a:lnTo>
                  <a:pt x="288" y="889"/>
                </a:lnTo>
                <a:lnTo>
                  <a:pt x="291" y="892"/>
                </a:lnTo>
                <a:lnTo>
                  <a:pt x="294" y="895"/>
                </a:lnTo>
                <a:lnTo>
                  <a:pt x="298" y="897"/>
                </a:lnTo>
                <a:close/>
                <a:moveTo>
                  <a:pt x="792" y="316"/>
                </a:moveTo>
                <a:lnTo>
                  <a:pt x="792" y="316"/>
                </a:lnTo>
                <a:close/>
                <a:moveTo>
                  <a:pt x="154" y="688"/>
                </a:moveTo>
                <a:lnTo>
                  <a:pt x="154" y="688"/>
                </a:lnTo>
                <a:lnTo>
                  <a:pt x="156" y="682"/>
                </a:lnTo>
                <a:lnTo>
                  <a:pt x="157" y="678"/>
                </a:lnTo>
                <a:lnTo>
                  <a:pt x="160" y="677"/>
                </a:lnTo>
                <a:lnTo>
                  <a:pt x="163" y="677"/>
                </a:lnTo>
                <a:lnTo>
                  <a:pt x="166" y="678"/>
                </a:lnTo>
                <a:lnTo>
                  <a:pt x="168" y="682"/>
                </a:lnTo>
                <a:lnTo>
                  <a:pt x="176" y="694"/>
                </a:lnTo>
                <a:lnTo>
                  <a:pt x="176" y="691"/>
                </a:lnTo>
                <a:lnTo>
                  <a:pt x="176" y="690"/>
                </a:lnTo>
                <a:lnTo>
                  <a:pt x="174" y="684"/>
                </a:lnTo>
                <a:lnTo>
                  <a:pt x="176" y="684"/>
                </a:lnTo>
                <a:lnTo>
                  <a:pt x="178" y="685"/>
                </a:lnTo>
                <a:lnTo>
                  <a:pt x="180" y="688"/>
                </a:lnTo>
                <a:lnTo>
                  <a:pt x="183" y="690"/>
                </a:lnTo>
                <a:lnTo>
                  <a:pt x="183" y="691"/>
                </a:lnTo>
                <a:lnTo>
                  <a:pt x="181" y="692"/>
                </a:lnTo>
                <a:lnTo>
                  <a:pt x="178" y="694"/>
                </a:lnTo>
                <a:lnTo>
                  <a:pt x="190" y="708"/>
                </a:lnTo>
                <a:lnTo>
                  <a:pt x="194" y="714"/>
                </a:lnTo>
                <a:lnTo>
                  <a:pt x="201" y="724"/>
                </a:lnTo>
                <a:lnTo>
                  <a:pt x="201" y="725"/>
                </a:lnTo>
                <a:lnTo>
                  <a:pt x="201" y="727"/>
                </a:lnTo>
                <a:lnTo>
                  <a:pt x="203" y="730"/>
                </a:lnTo>
                <a:lnTo>
                  <a:pt x="204" y="732"/>
                </a:lnTo>
                <a:lnTo>
                  <a:pt x="204" y="735"/>
                </a:lnTo>
                <a:lnTo>
                  <a:pt x="204" y="737"/>
                </a:lnTo>
                <a:lnTo>
                  <a:pt x="206" y="737"/>
                </a:lnTo>
                <a:lnTo>
                  <a:pt x="206" y="735"/>
                </a:lnTo>
                <a:lnTo>
                  <a:pt x="207" y="732"/>
                </a:lnTo>
                <a:lnTo>
                  <a:pt x="208" y="734"/>
                </a:lnTo>
                <a:lnTo>
                  <a:pt x="213" y="740"/>
                </a:lnTo>
                <a:lnTo>
                  <a:pt x="214" y="745"/>
                </a:lnTo>
                <a:lnTo>
                  <a:pt x="216" y="750"/>
                </a:lnTo>
                <a:lnTo>
                  <a:pt x="221" y="755"/>
                </a:lnTo>
                <a:lnTo>
                  <a:pt x="223" y="754"/>
                </a:lnTo>
                <a:lnTo>
                  <a:pt x="221" y="752"/>
                </a:lnTo>
                <a:lnTo>
                  <a:pt x="220" y="750"/>
                </a:lnTo>
                <a:lnTo>
                  <a:pt x="217" y="747"/>
                </a:lnTo>
                <a:lnTo>
                  <a:pt x="218" y="745"/>
                </a:lnTo>
                <a:lnTo>
                  <a:pt x="220" y="745"/>
                </a:lnTo>
                <a:lnTo>
                  <a:pt x="223" y="751"/>
                </a:lnTo>
                <a:lnTo>
                  <a:pt x="226" y="754"/>
                </a:lnTo>
                <a:lnTo>
                  <a:pt x="234" y="761"/>
                </a:lnTo>
                <a:lnTo>
                  <a:pt x="230" y="764"/>
                </a:lnTo>
                <a:lnTo>
                  <a:pt x="227" y="764"/>
                </a:lnTo>
                <a:lnTo>
                  <a:pt x="228" y="767"/>
                </a:lnTo>
                <a:lnTo>
                  <a:pt x="231" y="767"/>
                </a:lnTo>
                <a:lnTo>
                  <a:pt x="233" y="767"/>
                </a:lnTo>
                <a:lnTo>
                  <a:pt x="236" y="764"/>
                </a:lnTo>
                <a:lnTo>
                  <a:pt x="238" y="768"/>
                </a:lnTo>
                <a:lnTo>
                  <a:pt x="240" y="772"/>
                </a:lnTo>
                <a:lnTo>
                  <a:pt x="240" y="779"/>
                </a:lnTo>
                <a:lnTo>
                  <a:pt x="234" y="778"/>
                </a:lnTo>
                <a:lnTo>
                  <a:pt x="228" y="774"/>
                </a:lnTo>
                <a:lnTo>
                  <a:pt x="224" y="770"/>
                </a:lnTo>
                <a:lnTo>
                  <a:pt x="218" y="762"/>
                </a:lnTo>
                <a:lnTo>
                  <a:pt x="210" y="750"/>
                </a:lnTo>
                <a:lnTo>
                  <a:pt x="204" y="745"/>
                </a:lnTo>
                <a:lnTo>
                  <a:pt x="200" y="742"/>
                </a:lnTo>
                <a:lnTo>
                  <a:pt x="193" y="728"/>
                </a:lnTo>
                <a:lnTo>
                  <a:pt x="184" y="715"/>
                </a:lnTo>
                <a:lnTo>
                  <a:pt x="168" y="688"/>
                </a:lnTo>
                <a:lnTo>
                  <a:pt x="167" y="690"/>
                </a:lnTo>
                <a:lnTo>
                  <a:pt x="168" y="691"/>
                </a:lnTo>
                <a:lnTo>
                  <a:pt x="170" y="694"/>
                </a:lnTo>
                <a:lnTo>
                  <a:pt x="170" y="695"/>
                </a:lnTo>
                <a:lnTo>
                  <a:pt x="168" y="695"/>
                </a:lnTo>
                <a:lnTo>
                  <a:pt x="167" y="695"/>
                </a:lnTo>
                <a:lnTo>
                  <a:pt x="164" y="692"/>
                </a:lnTo>
                <a:lnTo>
                  <a:pt x="164" y="688"/>
                </a:lnTo>
                <a:lnTo>
                  <a:pt x="164" y="687"/>
                </a:lnTo>
                <a:lnTo>
                  <a:pt x="166" y="685"/>
                </a:lnTo>
                <a:lnTo>
                  <a:pt x="161" y="684"/>
                </a:lnTo>
                <a:lnTo>
                  <a:pt x="160" y="684"/>
                </a:lnTo>
                <a:lnTo>
                  <a:pt x="157" y="685"/>
                </a:lnTo>
                <a:lnTo>
                  <a:pt x="154" y="688"/>
                </a:lnTo>
                <a:close/>
                <a:moveTo>
                  <a:pt x="790" y="317"/>
                </a:moveTo>
                <a:lnTo>
                  <a:pt x="790" y="317"/>
                </a:lnTo>
                <a:close/>
                <a:moveTo>
                  <a:pt x="790" y="317"/>
                </a:moveTo>
                <a:lnTo>
                  <a:pt x="790" y="317"/>
                </a:lnTo>
                <a:close/>
                <a:moveTo>
                  <a:pt x="769" y="333"/>
                </a:moveTo>
                <a:lnTo>
                  <a:pt x="769" y="333"/>
                </a:lnTo>
                <a:lnTo>
                  <a:pt x="768" y="334"/>
                </a:lnTo>
                <a:lnTo>
                  <a:pt x="773" y="330"/>
                </a:lnTo>
                <a:lnTo>
                  <a:pt x="769" y="333"/>
                </a:lnTo>
                <a:close/>
                <a:moveTo>
                  <a:pt x="790" y="317"/>
                </a:moveTo>
                <a:lnTo>
                  <a:pt x="790" y="317"/>
                </a:lnTo>
                <a:close/>
                <a:moveTo>
                  <a:pt x="234" y="741"/>
                </a:moveTo>
                <a:lnTo>
                  <a:pt x="234" y="741"/>
                </a:lnTo>
                <a:lnTo>
                  <a:pt x="231" y="740"/>
                </a:lnTo>
                <a:lnTo>
                  <a:pt x="230" y="737"/>
                </a:lnTo>
                <a:lnTo>
                  <a:pt x="224" y="731"/>
                </a:lnTo>
                <a:lnTo>
                  <a:pt x="228" y="730"/>
                </a:lnTo>
                <a:lnTo>
                  <a:pt x="231" y="732"/>
                </a:lnTo>
                <a:lnTo>
                  <a:pt x="233" y="735"/>
                </a:lnTo>
                <a:lnTo>
                  <a:pt x="234" y="741"/>
                </a:lnTo>
                <a:close/>
                <a:moveTo>
                  <a:pt x="790" y="317"/>
                </a:moveTo>
                <a:lnTo>
                  <a:pt x="790" y="317"/>
                </a:lnTo>
                <a:close/>
                <a:moveTo>
                  <a:pt x="790" y="317"/>
                </a:moveTo>
                <a:lnTo>
                  <a:pt x="786" y="320"/>
                </a:lnTo>
                <a:lnTo>
                  <a:pt x="789" y="318"/>
                </a:lnTo>
                <a:lnTo>
                  <a:pt x="790" y="317"/>
                </a:lnTo>
                <a:close/>
                <a:moveTo>
                  <a:pt x="788" y="318"/>
                </a:moveTo>
                <a:lnTo>
                  <a:pt x="788" y="318"/>
                </a:lnTo>
                <a:lnTo>
                  <a:pt x="786" y="320"/>
                </a:lnTo>
                <a:lnTo>
                  <a:pt x="788" y="318"/>
                </a:lnTo>
                <a:lnTo>
                  <a:pt x="790" y="317"/>
                </a:lnTo>
                <a:lnTo>
                  <a:pt x="792" y="316"/>
                </a:lnTo>
                <a:lnTo>
                  <a:pt x="790" y="317"/>
                </a:lnTo>
                <a:lnTo>
                  <a:pt x="792" y="316"/>
                </a:lnTo>
                <a:lnTo>
                  <a:pt x="790" y="317"/>
                </a:lnTo>
                <a:lnTo>
                  <a:pt x="789" y="318"/>
                </a:lnTo>
                <a:lnTo>
                  <a:pt x="790" y="317"/>
                </a:lnTo>
                <a:lnTo>
                  <a:pt x="788" y="318"/>
                </a:lnTo>
                <a:close/>
                <a:moveTo>
                  <a:pt x="224" y="702"/>
                </a:moveTo>
                <a:lnTo>
                  <a:pt x="224" y="702"/>
                </a:lnTo>
                <a:lnTo>
                  <a:pt x="221" y="704"/>
                </a:lnTo>
                <a:lnTo>
                  <a:pt x="220" y="702"/>
                </a:lnTo>
                <a:lnTo>
                  <a:pt x="220" y="698"/>
                </a:lnTo>
                <a:lnTo>
                  <a:pt x="217" y="695"/>
                </a:lnTo>
                <a:lnTo>
                  <a:pt x="220" y="695"/>
                </a:lnTo>
                <a:lnTo>
                  <a:pt x="221" y="698"/>
                </a:lnTo>
                <a:lnTo>
                  <a:pt x="224" y="702"/>
                </a:lnTo>
                <a:close/>
                <a:moveTo>
                  <a:pt x="251" y="664"/>
                </a:moveTo>
                <a:lnTo>
                  <a:pt x="251" y="664"/>
                </a:lnTo>
                <a:lnTo>
                  <a:pt x="245" y="660"/>
                </a:lnTo>
                <a:lnTo>
                  <a:pt x="241" y="654"/>
                </a:lnTo>
                <a:lnTo>
                  <a:pt x="236" y="647"/>
                </a:lnTo>
                <a:lnTo>
                  <a:pt x="231" y="640"/>
                </a:lnTo>
                <a:lnTo>
                  <a:pt x="224" y="624"/>
                </a:lnTo>
                <a:lnTo>
                  <a:pt x="221" y="617"/>
                </a:lnTo>
                <a:lnTo>
                  <a:pt x="218" y="610"/>
                </a:lnTo>
                <a:lnTo>
                  <a:pt x="216" y="610"/>
                </a:lnTo>
                <a:lnTo>
                  <a:pt x="214" y="613"/>
                </a:lnTo>
                <a:lnTo>
                  <a:pt x="214" y="615"/>
                </a:lnTo>
                <a:lnTo>
                  <a:pt x="214" y="618"/>
                </a:lnTo>
                <a:lnTo>
                  <a:pt x="211" y="617"/>
                </a:lnTo>
                <a:lnTo>
                  <a:pt x="211" y="614"/>
                </a:lnTo>
                <a:lnTo>
                  <a:pt x="211" y="611"/>
                </a:lnTo>
                <a:lnTo>
                  <a:pt x="210" y="610"/>
                </a:lnTo>
                <a:lnTo>
                  <a:pt x="213" y="608"/>
                </a:lnTo>
                <a:lnTo>
                  <a:pt x="216" y="607"/>
                </a:lnTo>
                <a:lnTo>
                  <a:pt x="217" y="605"/>
                </a:lnTo>
                <a:lnTo>
                  <a:pt x="216" y="603"/>
                </a:lnTo>
                <a:lnTo>
                  <a:pt x="213" y="597"/>
                </a:lnTo>
                <a:lnTo>
                  <a:pt x="220" y="603"/>
                </a:lnTo>
                <a:lnTo>
                  <a:pt x="227" y="608"/>
                </a:lnTo>
                <a:lnTo>
                  <a:pt x="231" y="615"/>
                </a:lnTo>
                <a:lnTo>
                  <a:pt x="236" y="622"/>
                </a:lnTo>
                <a:lnTo>
                  <a:pt x="243" y="641"/>
                </a:lnTo>
                <a:lnTo>
                  <a:pt x="248" y="650"/>
                </a:lnTo>
                <a:lnTo>
                  <a:pt x="254" y="660"/>
                </a:lnTo>
                <a:lnTo>
                  <a:pt x="253" y="662"/>
                </a:lnTo>
                <a:lnTo>
                  <a:pt x="251" y="662"/>
                </a:lnTo>
                <a:lnTo>
                  <a:pt x="251" y="664"/>
                </a:lnTo>
                <a:close/>
                <a:moveTo>
                  <a:pt x="173" y="712"/>
                </a:moveTo>
                <a:lnTo>
                  <a:pt x="173" y="712"/>
                </a:lnTo>
                <a:lnTo>
                  <a:pt x="171" y="711"/>
                </a:lnTo>
                <a:lnTo>
                  <a:pt x="168" y="710"/>
                </a:lnTo>
                <a:lnTo>
                  <a:pt x="164" y="705"/>
                </a:lnTo>
                <a:lnTo>
                  <a:pt x="167" y="702"/>
                </a:lnTo>
                <a:lnTo>
                  <a:pt x="167" y="701"/>
                </a:lnTo>
                <a:lnTo>
                  <a:pt x="168" y="700"/>
                </a:lnTo>
                <a:lnTo>
                  <a:pt x="171" y="704"/>
                </a:lnTo>
                <a:lnTo>
                  <a:pt x="171" y="707"/>
                </a:lnTo>
                <a:lnTo>
                  <a:pt x="171" y="710"/>
                </a:lnTo>
                <a:lnTo>
                  <a:pt x="173" y="712"/>
                </a:lnTo>
                <a:close/>
                <a:moveTo>
                  <a:pt x="792" y="316"/>
                </a:moveTo>
                <a:lnTo>
                  <a:pt x="792" y="316"/>
                </a:lnTo>
                <a:lnTo>
                  <a:pt x="790" y="317"/>
                </a:lnTo>
                <a:lnTo>
                  <a:pt x="789" y="317"/>
                </a:lnTo>
                <a:lnTo>
                  <a:pt x="788" y="318"/>
                </a:lnTo>
                <a:lnTo>
                  <a:pt x="792" y="316"/>
                </a:lnTo>
                <a:close/>
                <a:moveTo>
                  <a:pt x="167" y="670"/>
                </a:moveTo>
                <a:lnTo>
                  <a:pt x="167" y="670"/>
                </a:lnTo>
                <a:lnTo>
                  <a:pt x="161" y="671"/>
                </a:lnTo>
                <a:lnTo>
                  <a:pt x="160" y="671"/>
                </a:lnTo>
                <a:lnTo>
                  <a:pt x="157" y="674"/>
                </a:lnTo>
                <a:lnTo>
                  <a:pt x="154" y="667"/>
                </a:lnTo>
                <a:lnTo>
                  <a:pt x="153" y="661"/>
                </a:lnTo>
                <a:lnTo>
                  <a:pt x="151" y="648"/>
                </a:lnTo>
                <a:lnTo>
                  <a:pt x="154" y="650"/>
                </a:lnTo>
                <a:lnTo>
                  <a:pt x="156" y="651"/>
                </a:lnTo>
                <a:lnTo>
                  <a:pt x="160" y="657"/>
                </a:lnTo>
                <a:lnTo>
                  <a:pt x="163" y="662"/>
                </a:lnTo>
                <a:lnTo>
                  <a:pt x="167" y="670"/>
                </a:lnTo>
                <a:close/>
                <a:moveTo>
                  <a:pt x="116" y="634"/>
                </a:moveTo>
                <a:lnTo>
                  <a:pt x="116" y="634"/>
                </a:lnTo>
                <a:lnTo>
                  <a:pt x="120" y="642"/>
                </a:lnTo>
                <a:lnTo>
                  <a:pt x="113" y="632"/>
                </a:lnTo>
                <a:lnTo>
                  <a:pt x="106" y="621"/>
                </a:lnTo>
                <a:lnTo>
                  <a:pt x="94" y="598"/>
                </a:lnTo>
                <a:lnTo>
                  <a:pt x="84" y="571"/>
                </a:lnTo>
                <a:lnTo>
                  <a:pt x="83" y="564"/>
                </a:lnTo>
                <a:lnTo>
                  <a:pt x="83" y="563"/>
                </a:lnTo>
                <a:lnTo>
                  <a:pt x="81" y="563"/>
                </a:lnTo>
                <a:lnTo>
                  <a:pt x="81" y="561"/>
                </a:lnTo>
                <a:lnTo>
                  <a:pt x="79" y="554"/>
                </a:lnTo>
                <a:lnTo>
                  <a:pt x="79" y="553"/>
                </a:lnTo>
                <a:lnTo>
                  <a:pt x="79" y="551"/>
                </a:lnTo>
                <a:lnTo>
                  <a:pt x="79" y="544"/>
                </a:lnTo>
                <a:lnTo>
                  <a:pt x="77" y="543"/>
                </a:lnTo>
                <a:lnTo>
                  <a:pt x="74" y="543"/>
                </a:lnTo>
                <a:lnTo>
                  <a:pt x="76" y="540"/>
                </a:lnTo>
                <a:lnTo>
                  <a:pt x="76" y="535"/>
                </a:lnTo>
                <a:lnTo>
                  <a:pt x="79" y="535"/>
                </a:lnTo>
                <a:lnTo>
                  <a:pt x="80" y="538"/>
                </a:lnTo>
                <a:lnTo>
                  <a:pt x="81" y="543"/>
                </a:lnTo>
                <a:lnTo>
                  <a:pt x="84" y="541"/>
                </a:lnTo>
                <a:lnTo>
                  <a:pt x="86" y="540"/>
                </a:lnTo>
                <a:lnTo>
                  <a:pt x="90" y="548"/>
                </a:lnTo>
                <a:lnTo>
                  <a:pt x="90" y="550"/>
                </a:lnTo>
                <a:lnTo>
                  <a:pt x="91" y="550"/>
                </a:lnTo>
                <a:lnTo>
                  <a:pt x="93" y="558"/>
                </a:lnTo>
                <a:lnTo>
                  <a:pt x="94" y="558"/>
                </a:lnTo>
                <a:lnTo>
                  <a:pt x="96" y="563"/>
                </a:lnTo>
                <a:lnTo>
                  <a:pt x="99" y="571"/>
                </a:lnTo>
                <a:lnTo>
                  <a:pt x="109" y="590"/>
                </a:lnTo>
                <a:lnTo>
                  <a:pt x="114" y="600"/>
                </a:lnTo>
                <a:lnTo>
                  <a:pt x="120" y="607"/>
                </a:lnTo>
                <a:lnTo>
                  <a:pt x="121" y="615"/>
                </a:lnTo>
                <a:lnTo>
                  <a:pt x="121" y="620"/>
                </a:lnTo>
                <a:lnTo>
                  <a:pt x="120" y="624"/>
                </a:lnTo>
                <a:lnTo>
                  <a:pt x="121" y="625"/>
                </a:lnTo>
                <a:lnTo>
                  <a:pt x="123" y="624"/>
                </a:lnTo>
                <a:lnTo>
                  <a:pt x="124" y="621"/>
                </a:lnTo>
                <a:lnTo>
                  <a:pt x="127" y="620"/>
                </a:lnTo>
                <a:lnTo>
                  <a:pt x="127" y="624"/>
                </a:lnTo>
                <a:lnTo>
                  <a:pt x="127" y="627"/>
                </a:lnTo>
                <a:lnTo>
                  <a:pt x="127" y="630"/>
                </a:lnTo>
                <a:lnTo>
                  <a:pt x="130" y="631"/>
                </a:lnTo>
                <a:lnTo>
                  <a:pt x="130" y="634"/>
                </a:lnTo>
                <a:lnTo>
                  <a:pt x="126" y="635"/>
                </a:lnTo>
                <a:lnTo>
                  <a:pt x="133" y="645"/>
                </a:lnTo>
                <a:lnTo>
                  <a:pt x="136" y="648"/>
                </a:lnTo>
                <a:lnTo>
                  <a:pt x="139" y="652"/>
                </a:lnTo>
                <a:lnTo>
                  <a:pt x="140" y="651"/>
                </a:lnTo>
                <a:lnTo>
                  <a:pt x="140" y="650"/>
                </a:lnTo>
                <a:lnTo>
                  <a:pt x="137" y="644"/>
                </a:lnTo>
                <a:lnTo>
                  <a:pt x="141" y="647"/>
                </a:lnTo>
                <a:lnTo>
                  <a:pt x="144" y="652"/>
                </a:lnTo>
                <a:lnTo>
                  <a:pt x="147" y="658"/>
                </a:lnTo>
                <a:lnTo>
                  <a:pt x="147" y="664"/>
                </a:lnTo>
                <a:lnTo>
                  <a:pt x="144" y="665"/>
                </a:lnTo>
                <a:lnTo>
                  <a:pt x="140" y="665"/>
                </a:lnTo>
                <a:lnTo>
                  <a:pt x="139" y="667"/>
                </a:lnTo>
                <a:lnTo>
                  <a:pt x="137" y="667"/>
                </a:lnTo>
                <a:lnTo>
                  <a:pt x="139" y="671"/>
                </a:lnTo>
                <a:lnTo>
                  <a:pt x="136" y="670"/>
                </a:lnTo>
                <a:lnTo>
                  <a:pt x="133" y="665"/>
                </a:lnTo>
                <a:lnTo>
                  <a:pt x="130" y="655"/>
                </a:lnTo>
                <a:lnTo>
                  <a:pt x="127" y="647"/>
                </a:lnTo>
                <a:lnTo>
                  <a:pt x="124" y="644"/>
                </a:lnTo>
                <a:lnTo>
                  <a:pt x="121" y="642"/>
                </a:lnTo>
                <a:lnTo>
                  <a:pt x="126" y="654"/>
                </a:lnTo>
                <a:lnTo>
                  <a:pt x="131" y="667"/>
                </a:lnTo>
                <a:lnTo>
                  <a:pt x="137" y="678"/>
                </a:lnTo>
                <a:lnTo>
                  <a:pt x="137" y="682"/>
                </a:lnTo>
                <a:lnTo>
                  <a:pt x="137" y="687"/>
                </a:lnTo>
                <a:lnTo>
                  <a:pt x="131" y="682"/>
                </a:lnTo>
                <a:lnTo>
                  <a:pt x="127" y="677"/>
                </a:lnTo>
                <a:lnTo>
                  <a:pt x="121" y="664"/>
                </a:lnTo>
                <a:lnTo>
                  <a:pt x="117" y="650"/>
                </a:lnTo>
                <a:lnTo>
                  <a:pt x="110" y="637"/>
                </a:lnTo>
                <a:lnTo>
                  <a:pt x="116" y="634"/>
                </a:lnTo>
                <a:close/>
                <a:moveTo>
                  <a:pt x="191" y="650"/>
                </a:moveTo>
                <a:lnTo>
                  <a:pt x="191" y="650"/>
                </a:lnTo>
                <a:lnTo>
                  <a:pt x="188" y="650"/>
                </a:lnTo>
                <a:lnTo>
                  <a:pt x="187" y="650"/>
                </a:lnTo>
                <a:lnTo>
                  <a:pt x="184" y="648"/>
                </a:lnTo>
                <a:lnTo>
                  <a:pt x="184" y="645"/>
                </a:lnTo>
                <a:lnTo>
                  <a:pt x="187" y="645"/>
                </a:lnTo>
                <a:lnTo>
                  <a:pt x="188" y="645"/>
                </a:lnTo>
                <a:lnTo>
                  <a:pt x="191" y="650"/>
                </a:lnTo>
                <a:close/>
                <a:moveTo>
                  <a:pt x="176" y="638"/>
                </a:moveTo>
                <a:lnTo>
                  <a:pt x="176" y="638"/>
                </a:lnTo>
                <a:lnTo>
                  <a:pt x="177" y="640"/>
                </a:lnTo>
                <a:lnTo>
                  <a:pt x="178" y="638"/>
                </a:lnTo>
                <a:lnTo>
                  <a:pt x="173" y="627"/>
                </a:lnTo>
                <a:lnTo>
                  <a:pt x="167" y="620"/>
                </a:lnTo>
                <a:lnTo>
                  <a:pt x="156" y="603"/>
                </a:lnTo>
                <a:lnTo>
                  <a:pt x="157" y="601"/>
                </a:lnTo>
                <a:lnTo>
                  <a:pt x="160" y="600"/>
                </a:lnTo>
                <a:lnTo>
                  <a:pt x="164" y="601"/>
                </a:lnTo>
                <a:lnTo>
                  <a:pt x="168" y="605"/>
                </a:lnTo>
                <a:lnTo>
                  <a:pt x="173" y="611"/>
                </a:lnTo>
                <a:lnTo>
                  <a:pt x="181" y="624"/>
                </a:lnTo>
                <a:lnTo>
                  <a:pt x="187" y="634"/>
                </a:lnTo>
                <a:lnTo>
                  <a:pt x="186" y="640"/>
                </a:lnTo>
                <a:lnTo>
                  <a:pt x="184" y="642"/>
                </a:lnTo>
                <a:lnTo>
                  <a:pt x="181" y="642"/>
                </a:lnTo>
                <a:lnTo>
                  <a:pt x="180" y="642"/>
                </a:lnTo>
                <a:lnTo>
                  <a:pt x="176" y="638"/>
                </a:lnTo>
                <a:close/>
                <a:moveTo>
                  <a:pt x="150" y="641"/>
                </a:moveTo>
                <a:lnTo>
                  <a:pt x="150" y="641"/>
                </a:lnTo>
                <a:lnTo>
                  <a:pt x="147" y="641"/>
                </a:lnTo>
                <a:lnTo>
                  <a:pt x="144" y="640"/>
                </a:lnTo>
                <a:lnTo>
                  <a:pt x="141" y="638"/>
                </a:lnTo>
                <a:lnTo>
                  <a:pt x="139" y="638"/>
                </a:lnTo>
                <a:lnTo>
                  <a:pt x="140" y="637"/>
                </a:lnTo>
                <a:lnTo>
                  <a:pt x="140" y="634"/>
                </a:lnTo>
                <a:lnTo>
                  <a:pt x="137" y="630"/>
                </a:lnTo>
                <a:lnTo>
                  <a:pt x="136" y="624"/>
                </a:lnTo>
                <a:lnTo>
                  <a:pt x="136" y="622"/>
                </a:lnTo>
                <a:lnTo>
                  <a:pt x="137" y="621"/>
                </a:lnTo>
                <a:lnTo>
                  <a:pt x="137" y="624"/>
                </a:lnTo>
                <a:lnTo>
                  <a:pt x="139" y="627"/>
                </a:lnTo>
                <a:lnTo>
                  <a:pt x="143" y="631"/>
                </a:lnTo>
                <a:lnTo>
                  <a:pt x="147" y="635"/>
                </a:lnTo>
                <a:lnTo>
                  <a:pt x="148" y="638"/>
                </a:lnTo>
                <a:lnTo>
                  <a:pt x="150" y="641"/>
                </a:lnTo>
                <a:close/>
                <a:moveTo>
                  <a:pt x="184" y="554"/>
                </a:moveTo>
                <a:lnTo>
                  <a:pt x="184" y="554"/>
                </a:lnTo>
                <a:lnTo>
                  <a:pt x="184" y="553"/>
                </a:lnTo>
                <a:lnTo>
                  <a:pt x="184" y="550"/>
                </a:lnTo>
                <a:lnTo>
                  <a:pt x="186" y="551"/>
                </a:lnTo>
                <a:lnTo>
                  <a:pt x="187" y="553"/>
                </a:lnTo>
                <a:lnTo>
                  <a:pt x="187" y="554"/>
                </a:lnTo>
                <a:lnTo>
                  <a:pt x="190" y="554"/>
                </a:lnTo>
                <a:lnTo>
                  <a:pt x="190" y="551"/>
                </a:lnTo>
                <a:lnTo>
                  <a:pt x="188" y="547"/>
                </a:lnTo>
                <a:lnTo>
                  <a:pt x="186" y="540"/>
                </a:lnTo>
                <a:lnTo>
                  <a:pt x="188" y="541"/>
                </a:lnTo>
                <a:lnTo>
                  <a:pt x="191" y="544"/>
                </a:lnTo>
                <a:lnTo>
                  <a:pt x="196" y="551"/>
                </a:lnTo>
                <a:lnTo>
                  <a:pt x="200" y="558"/>
                </a:lnTo>
                <a:lnTo>
                  <a:pt x="206" y="563"/>
                </a:lnTo>
                <a:lnTo>
                  <a:pt x="203" y="564"/>
                </a:lnTo>
                <a:lnTo>
                  <a:pt x="200" y="565"/>
                </a:lnTo>
                <a:lnTo>
                  <a:pt x="196" y="565"/>
                </a:lnTo>
                <a:lnTo>
                  <a:pt x="194" y="568"/>
                </a:lnTo>
                <a:lnTo>
                  <a:pt x="196" y="570"/>
                </a:lnTo>
                <a:lnTo>
                  <a:pt x="196" y="571"/>
                </a:lnTo>
                <a:lnTo>
                  <a:pt x="196" y="573"/>
                </a:lnTo>
                <a:lnTo>
                  <a:pt x="198" y="574"/>
                </a:lnTo>
                <a:lnTo>
                  <a:pt x="198" y="571"/>
                </a:lnTo>
                <a:lnTo>
                  <a:pt x="200" y="568"/>
                </a:lnTo>
                <a:lnTo>
                  <a:pt x="200" y="567"/>
                </a:lnTo>
                <a:lnTo>
                  <a:pt x="201" y="567"/>
                </a:lnTo>
                <a:lnTo>
                  <a:pt x="207" y="578"/>
                </a:lnTo>
                <a:lnTo>
                  <a:pt x="210" y="583"/>
                </a:lnTo>
                <a:lnTo>
                  <a:pt x="213" y="584"/>
                </a:lnTo>
                <a:lnTo>
                  <a:pt x="213" y="588"/>
                </a:lnTo>
                <a:lnTo>
                  <a:pt x="216" y="594"/>
                </a:lnTo>
                <a:lnTo>
                  <a:pt x="213" y="594"/>
                </a:lnTo>
                <a:lnTo>
                  <a:pt x="211" y="594"/>
                </a:lnTo>
                <a:lnTo>
                  <a:pt x="210" y="593"/>
                </a:lnTo>
                <a:lnTo>
                  <a:pt x="208" y="591"/>
                </a:lnTo>
                <a:lnTo>
                  <a:pt x="207" y="587"/>
                </a:lnTo>
                <a:lnTo>
                  <a:pt x="206" y="584"/>
                </a:lnTo>
                <a:lnTo>
                  <a:pt x="204" y="584"/>
                </a:lnTo>
                <a:lnTo>
                  <a:pt x="204" y="587"/>
                </a:lnTo>
                <a:lnTo>
                  <a:pt x="204" y="590"/>
                </a:lnTo>
                <a:lnTo>
                  <a:pt x="208" y="595"/>
                </a:lnTo>
                <a:lnTo>
                  <a:pt x="211" y="600"/>
                </a:lnTo>
                <a:lnTo>
                  <a:pt x="211" y="603"/>
                </a:lnTo>
                <a:lnTo>
                  <a:pt x="208" y="604"/>
                </a:lnTo>
                <a:lnTo>
                  <a:pt x="206" y="597"/>
                </a:lnTo>
                <a:lnTo>
                  <a:pt x="201" y="590"/>
                </a:lnTo>
                <a:lnTo>
                  <a:pt x="193" y="575"/>
                </a:lnTo>
                <a:lnTo>
                  <a:pt x="188" y="568"/>
                </a:lnTo>
                <a:lnTo>
                  <a:pt x="184" y="560"/>
                </a:lnTo>
                <a:lnTo>
                  <a:pt x="183" y="551"/>
                </a:lnTo>
                <a:lnTo>
                  <a:pt x="183" y="543"/>
                </a:lnTo>
                <a:lnTo>
                  <a:pt x="184" y="544"/>
                </a:lnTo>
                <a:lnTo>
                  <a:pt x="184" y="547"/>
                </a:lnTo>
                <a:lnTo>
                  <a:pt x="183" y="550"/>
                </a:lnTo>
                <a:lnTo>
                  <a:pt x="184" y="554"/>
                </a:lnTo>
                <a:close/>
                <a:moveTo>
                  <a:pt x="147" y="617"/>
                </a:moveTo>
                <a:lnTo>
                  <a:pt x="147" y="617"/>
                </a:lnTo>
                <a:lnTo>
                  <a:pt x="148" y="618"/>
                </a:lnTo>
                <a:lnTo>
                  <a:pt x="147" y="618"/>
                </a:lnTo>
                <a:lnTo>
                  <a:pt x="146" y="618"/>
                </a:lnTo>
                <a:lnTo>
                  <a:pt x="143" y="618"/>
                </a:lnTo>
                <a:lnTo>
                  <a:pt x="143" y="621"/>
                </a:lnTo>
                <a:lnTo>
                  <a:pt x="140" y="620"/>
                </a:lnTo>
                <a:lnTo>
                  <a:pt x="140" y="618"/>
                </a:lnTo>
                <a:lnTo>
                  <a:pt x="141" y="614"/>
                </a:lnTo>
                <a:lnTo>
                  <a:pt x="143" y="613"/>
                </a:lnTo>
                <a:lnTo>
                  <a:pt x="144" y="614"/>
                </a:lnTo>
                <a:lnTo>
                  <a:pt x="146" y="615"/>
                </a:lnTo>
                <a:lnTo>
                  <a:pt x="147" y="617"/>
                </a:lnTo>
                <a:close/>
                <a:moveTo>
                  <a:pt x="139" y="613"/>
                </a:moveTo>
                <a:lnTo>
                  <a:pt x="139" y="613"/>
                </a:lnTo>
                <a:lnTo>
                  <a:pt x="133" y="603"/>
                </a:lnTo>
                <a:lnTo>
                  <a:pt x="127" y="590"/>
                </a:lnTo>
                <a:lnTo>
                  <a:pt x="126" y="584"/>
                </a:lnTo>
                <a:lnTo>
                  <a:pt x="126" y="580"/>
                </a:lnTo>
                <a:lnTo>
                  <a:pt x="127" y="578"/>
                </a:lnTo>
                <a:lnTo>
                  <a:pt x="130" y="578"/>
                </a:lnTo>
                <a:lnTo>
                  <a:pt x="130" y="581"/>
                </a:lnTo>
                <a:lnTo>
                  <a:pt x="130" y="585"/>
                </a:lnTo>
                <a:lnTo>
                  <a:pt x="134" y="594"/>
                </a:lnTo>
                <a:lnTo>
                  <a:pt x="137" y="603"/>
                </a:lnTo>
                <a:lnTo>
                  <a:pt x="139" y="607"/>
                </a:lnTo>
                <a:lnTo>
                  <a:pt x="139" y="613"/>
                </a:lnTo>
                <a:close/>
                <a:moveTo>
                  <a:pt x="244" y="535"/>
                </a:moveTo>
                <a:lnTo>
                  <a:pt x="244" y="535"/>
                </a:lnTo>
                <a:lnTo>
                  <a:pt x="244" y="537"/>
                </a:lnTo>
                <a:lnTo>
                  <a:pt x="243" y="537"/>
                </a:lnTo>
                <a:lnTo>
                  <a:pt x="241" y="537"/>
                </a:lnTo>
                <a:lnTo>
                  <a:pt x="241" y="538"/>
                </a:lnTo>
                <a:lnTo>
                  <a:pt x="238" y="538"/>
                </a:lnTo>
                <a:lnTo>
                  <a:pt x="237" y="537"/>
                </a:lnTo>
                <a:lnTo>
                  <a:pt x="236" y="533"/>
                </a:lnTo>
                <a:lnTo>
                  <a:pt x="236" y="523"/>
                </a:lnTo>
                <a:lnTo>
                  <a:pt x="237" y="523"/>
                </a:lnTo>
                <a:lnTo>
                  <a:pt x="238" y="524"/>
                </a:lnTo>
                <a:lnTo>
                  <a:pt x="240" y="528"/>
                </a:lnTo>
                <a:lnTo>
                  <a:pt x="241" y="533"/>
                </a:lnTo>
                <a:lnTo>
                  <a:pt x="243" y="535"/>
                </a:lnTo>
                <a:lnTo>
                  <a:pt x="244" y="535"/>
                </a:lnTo>
                <a:close/>
                <a:moveTo>
                  <a:pt x="238" y="523"/>
                </a:moveTo>
                <a:lnTo>
                  <a:pt x="238" y="523"/>
                </a:lnTo>
                <a:lnTo>
                  <a:pt x="236" y="515"/>
                </a:lnTo>
                <a:lnTo>
                  <a:pt x="238" y="515"/>
                </a:lnTo>
                <a:lnTo>
                  <a:pt x="238" y="514"/>
                </a:lnTo>
                <a:lnTo>
                  <a:pt x="240" y="515"/>
                </a:lnTo>
                <a:lnTo>
                  <a:pt x="241" y="515"/>
                </a:lnTo>
                <a:lnTo>
                  <a:pt x="241" y="517"/>
                </a:lnTo>
                <a:lnTo>
                  <a:pt x="243" y="517"/>
                </a:lnTo>
                <a:lnTo>
                  <a:pt x="243" y="520"/>
                </a:lnTo>
                <a:lnTo>
                  <a:pt x="238" y="523"/>
                </a:lnTo>
                <a:close/>
                <a:moveTo>
                  <a:pt x="123" y="575"/>
                </a:moveTo>
                <a:lnTo>
                  <a:pt x="123" y="575"/>
                </a:lnTo>
                <a:lnTo>
                  <a:pt x="120" y="571"/>
                </a:lnTo>
                <a:lnTo>
                  <a:pt x="117" y="565"/>
                </a:lnTo>
                <a:lnTo>
                  <a:pt x="111" y="553"/>
                </a:lnTo>
                <a:lnTo>
                  <a:pt x="107" y="540"/>
                </a:lnTo>
                <a:lnTo>
                  <a:pt x="106" y="535"/>
                </a:lnTo>
                <a:lnTo>
                  <a:pt x="101" y="527"/>
                </a:lnTo>
                <a:lnTo>
                  <a:pt x="106" y="528"/>
                </a:lnTo>
                <a:lnTo>
                  <a:pt x="109" y="531"/>
                </a:lnTo>
                <a:lnTo>
                  <a:pt x="111" y="534"/>
                </a:lnTo>
                <a:lnTo>
                  <a:pt x="113" y="538"/>
                </a:lnTo>
                <a:lnTo>
                  <a:pt x="113" y="541"/>
                </a:lnTo>
                <a:lnTo>
                  <a:pt x="113" y="543"/>
                </a:lnTo>
                <a:lnTo>
                  <a:pt x="116" y="550"/>
                </a:lnTo>
                <a:lnTo>
                  <a:pt x="116" y="551"/>
                </a:lnTo>
                <a:lnTo>
                  <a:pt x="117" y="551"/>
                </a:lnTo>
                <a:lnTo>
                  <a:pt x="117" y="555"/>
                </a:lnTo>
                <a:lnTo>
                  <a:pt x="120" y="561"/>
                </a:lnTo>
                <a:lnTo>
                  <a:pt x="123" y="568"/>
                </a:lnTo>
                <a:lnTo>
                  <a:pt x="120" y="568"/>
                </a:lnTo>
                <a:lnTo>
                  <a:pt x="120" y="571"/>
                </a:lnTo>
                <a:lnTo>
                  <a:pt x="123" y="575"/>
                </a:lnTo>
                <a:close/>
                <a:moveTo>
                  <a:pt x="236" y="483"/>
                </a:moveTo>
                <a:lnTo>
                  <a:pt x="236" y="483"/>
                </a:lnTo>
                <a:lnTo>
                  <a:pt x="236" y="481"/>
                </a:lnTo>
                <a:lnTo>
                  <a:pt x="236" y="478"/>
                </a:lnTo>
                <a:lnTo>
                  <a:pt x="234" y="474"/>
                </a:lnTo>
                <a:lnTo>
                  <a:pt x="233" y="470"/>
                </a:lnTo>
                <a:lnTo>
                  <a:pt x="234" y="467"/>
                </a:lnTo>
                <a:lnTo>
                  <a:pt x="236" y="465"/>
                </a:lnTo>
                <a:lnTo>
                  <a:pt x="233" y="461"/>
                </a:lnTo>
                <a:lnTo>
                  <a:pt x="230" y="458"/>
                </a:lnTo>
                <a:lnTo>
                  <a:pt x="230" y="456"/>
                </a:lnTo>
                <a:lnTo>
                  <a:pt x="233" y="451"/>
                </a:lnTo>
                <a:lnTo>
                  <a:pt x="234" y="451"/>
                </a:lnTo>
                <a:lnTo>
                  <a:pt x="237" y="451"/>
                </a:lnTo>
                <a:lnTo>
                  <a:pt x="237" y="454"/>
                </a:lnTo>
                <a:lnTo>
                  <a:pt x="236" y="454"/>
                </a:lnTo>
                <a:lnTo>
                  <a:pt x="234" y="456"/>
                </a:lnTo>
                <a:lnTo>
                  <a:pt x="234" y="457"/>
                </a:lnTo>
                <a:lnTo>
                  <a:pt x="236" y="460"/>
                </a:lnTo>
                <a:lnTo>
                  <a:pt x="237" y="460"/>
                </a:lnTo>
                <a:lnTo>
                  <a:pt x="238" y="458"/>
                </a:lnTo>
                <a:lnTo>
                  <a:pt x="238" y="457"/>
                </a:lnTo>
                <a:lnTo>
                  <a:pt x="243" y="467"/>
                </a:lnTo>
                <a:lnTo>
                  <a:pt x="245" y="475"/>
                </a:lnTo>
                <a:lnTo>
                  <a:pt x="247" y="477"/>
                </a:lnTo>
                <a:lnTo>
                  <a:pt x="247" y="478"/>
                </a:lnTo>
                <a:lnTo>
                  <a:pt x="247" y="481"/>
                </a:lnTo>
                <a:lnTo>
                  <a:pt x="248" y="487"/>
                </a:lnTo>
                <a:lnTo>
                  <a:pt x="243" y="485"/>
                </a:lnTo>
                <a:lnTo>
                  <a:pt x="241" y="484"/>
                </a:lnTo>
                <a:lnTo>
                  <a:pt x="243" y="483"/>
                </a:lnTo>
                <a:lnTo>
                  <a:pt x="238" y="484"/>
                </a:lnTo>
                <a:lnTo>
                  <a:pt x="237" y="485"/>
                </a:lnTo>
                <a:lnTo>
                  <a:pt x="238" y="487"/>
                </a:lnTo>
                <a:lnTo>
                  <a:pt x="240" y="488"/>
                </a:lnTo>
                <a:lnTo>
                  <a:pt x="243" y="490"/>
                </a:lnTo>
                <a:lnTo>
                  <a:pt x="240" y="493"/>
                </a:lnTo>
                <a:lnTo>
                  <a:pt x="238" y="493"/>
                </a:lnTo>
                <a:lnTo>
                  <a:pt x="236" y="493"/>
                </a:lnTo>
                <a:lnTo>
                  <a:pt x="234" y="491"/>
                </a:lnTo>
                <a:lnTo>
                  <a:pt x="234" y="488"/>
                </a:lnTo>
                <a:lnTo>
                  <a:pt x="233" y="487"/>
                </a:lnTo>
                <a:lnTo>
                  <a:pt x="231" y="488"/>
                </a:lnTo>
                <a:lnTo>
                  <a:pt x="231" y="490"/>
                </a:lnTo>
                <a:lnTo>
                  <a:pt x="233" y="494"/>
                </a:lnTo>
                <a:lnTo>
                  <a:pt x="234" y="497"/>
                </a:lnTo>
                <a:lnTo>
                  <a:pt x="236" y="500"/>
                </a:lnTo>
                <a:lnTo>
                  <a:pt x="240" y="497"/>
                </a:lnTo>
                <a:lnTo>
                  <a:pt x="241" y="497"/>
                </a:lnTo>
                <a:lnTo>
                  <a:pt x="243" y="498"/>
                </a:lnTo>
                <a:lnTo>
                  <a:pt x="237" y="501"/>
                </a:lnTo>
                <a:lnTo>
                  <a:pt x="236" y="503"/>
                </a:lnTo>
                <a:lnTo>
                  <a:pt x="234" y="504"/>
                </a:lnTo>
                <a:lnTo>
                  <a:pt x="236" y="508"/>
                </a:lnTo>
                <a:lnTo>
                  <a:pt x="236" y="510"/>
                </a:lnTo>
                <a:lnTo>
                  <a:pt x="236" y="514"/>
                </a:lnTo>
                <a:lnTo>
                  <a:pt x="236" y="520"/>
                </a:lnTo>
                <a:lnTo>
                  <a:pt x="233" y="520"/>
                </a:lnTo>
                <a:lnTo>
                  <a:pt x="230" y="521"/>
                </a:lnTo>
                <a:lnTo>
                  <a:pt x="228" y="514"/>
                </a:lnTo>
                <a:lnTo>
                  <a:pt x="227" y="513"/>
                </a:lnTo>
                <a:lnTo>
                  <a:pt x="227" y="511"/>
                </a:lnTo>
                <a:lnTo>
                  <a:pt x="226" y="507"/>
                </a:lnTo>
                <a:lnTo>
                  <a:pt x="226" y="505"/>
                </a:lnTo>
                <a:lnTo>
                  <a:pt x="224" y="504"/>
                </a:lnTo>
                <a:lnTo>
                  <a:pt x="218" y="493"/>
                </a:lnTo>
                <a:lnTo>
                  <a:pt x="217" y="490"/>
                </a:lnTo>
                <a:lnTo>
                  <a:pt x="217" y="488"/>
                </a:lnTo>
                <a:lnTo>
                  <a:pt x="217" y="487"/>
                </a:lnTo>
                <a:lnTo>
                  <a:pt x="216" y="487"/>
                </a:lnTo>
                <a:lnTo>
                  <a:pt x="216" y="485"/>
                </a:lnTo>
                <a:lnTo>
                  <a:pt x="211" y="475"/>
                </a:lnTo>
                <a:lnTo>
                  <a:pt x="208" y="464"/>
                </a:lnTo>
                <a:lnTo>
                  <a:pt x="206" y="454"/>
                </a:lnTo>
                <a:lnTo>
                  <a:pt x="210" y="454"/>
                </a:lnTo>
                <a:lnTo>
                  <a:pt x="213" y="454"/>
                </a:lnTo>
                <a:lnTo>
                  <a:pt x="211" y="451"/>
                </a:lnTo>
                <a:lnTo>
                  <a:pt x="208" y="450"/>
                </a:lnTo>
                <a:lnTo>
                  <a:pt x="206" y="448"/>
                </a:lnTo>
                <a:lnTo>
                  <a:pt x="204" y="446"/>
                </a:lnTo>
                <a:lnTo>
                  <a:pt x="210" y="444"/>
                </a:lnTo>
                <a:lnTo>
                  <a:pt x="208" y="441"/>
                </a:lnTo>
                <a:lnTo>
                  <a:pt x="207" y="438"/>
                </a:lnTo>
                <a:lnTo>
                  <a:pt x="206" y="438"/>
                </a:lnTo>
                <a:lnTo>
                  <a:pt x="204" y="440"/>
                </a:lnTo>
                <a:lnTo>
                  <a:pt x="203" y="438"/>
                </a:lnTo>
                <a:lnTo>
                  <a:pt x="201" y="431"/>
                </a:lnTo>
                <a:lnTo>
                  <a:pt x="203" y="430"/>
                </a:lnTo>
                <a:lnTo>
                  <a:pt x="204" y="428"/>
                </a:lnTo>
                <a:lnTo>
                  <a:pt x="210" y="431"/>
                </a:lnTo>
                <a:lnTo>
                  <a:pt x="213" y="434"/>
                </a:lnTo>
                <a:lnTo>
                  <a:pt x="214" y="437"/>
                </a:lnTo>
                <a:lnTo>
                  <a:pt x="216" y="436"/>
                </a:lnTo>
                <a:lnTo>
                  <a:pt x="220" y="434"/>
                </a:lnTo>
                <a:lnTo>
                  <a:pt x="220" y="437"/>
                </a:lnTo>
                <a:lnTo>
                  <a:pt x="221" y="440"/>
                </a:lnTo>
                <a:lnTo>
                  <a:pt x="221" y="443"/>
                </a:lnTo>
                <a:lnTo>
                  <a:pt x="221" y="446"/>
                </a:lnTo>
                <a:lnTo>
                  <a:pt x="224" y="447"/>
                </a:lnTo>
                <a:lnTo>
                  <a:pt x="227" y="447"/>
                </a:lnTo>
                <a:lnTo>
                  <a:pt x="227" y="448"/>
                </a:lnTo>
                <a:lnTo>
                  <a:pt x="228" y="450"/>
                </a:lnTo>
                <a:lnTo>
                  <a:pt x="228" y="453"/>
                </a:lnTo>
                <a:lnTo>
                  <a:pt x="228" y="457"/>
                </a:lnTo>
                <a:lnTo>
                  <a:pt x="230" y="465"/>
                </a:lnTo>
                <a:lnTo>
                  <a:pt x="233" y="473"/>
                </a:lnTo>
                <a:lnTo>
                  <a:pt x="234" y="478"/>
                </a:lnTo>
                <a:lnTo>
                  <a:pt x="236" y="480"/>
                </a:lnTo>
                <a:lnTo>
                  <a:pt x="236" y="483"/>
                </a:lnTo>
                <a:close/>
                <a:moveTo>
                  <a:pt x="87" y="524"/>
                </a:moveTo>
                <a:lnTo>
                  <a:pt x="87" y="524"/>
                </a:lnTo>
                <a:lnTo>
                  <a:pt x="90" y="523"/>
                </a:lnTo>
                <a:lnTo>
                  <a:pt x="93" y="524"/>
                </a:lnTo>
                <a:lnTo>
                  <a:pt x="94" y="525"/>
                </a:lnTo>
                <a:lnTo>
                  <a:pt x="96" y="525"/>
                </a:lnTo>
                <a:lnTo>
                  <a:pt x="97" y="533"/>
                </a:lnTo>
                <a:lnTo>
                  <a:pt x="99" y="538"/>
                </a:lnTo>
                <a:lnTo>
                  <a:pt x="101" y="537"/>
                </a:lnTo>
                <a:lnTo>
                  <a:pt x="103" y="537"/>
                </a:lnTo>
                <a:lnTo>
                  <a:pt x="104" y="538"/>
                </a:lnTo>
                <a:lnTo>
                  <a:pt x="104" y="541"/>
                </a:lnTo>
                <a:lnTo>
                  <a:pt x="106" y="544"/>
                </a:lnTo>
                <a:lnTo>
                  <a:pt x="106" y="545"/>
                </a:lnTo>
                <a:lnTo>
                  <a:pt x="109" y="553"/>
                </a:lnTo>
                <a:lnTo>
                  <a:pt x="109" y="554"/>
                </a:lnTo>
                <a:lnTo>
                  <a:pt x="109" y="557"/>
                </a:lnTo>
                <a:lnTo>
                  <a:pt x="109" y="561"/>
                </a:lnTo>
                <a:lnTo>
                  <a:pt x="109" y="564"/>
                </a:lnTo>
                <a:lnTo>
                  <a:pt x="104" y="558"/>
                </a:lnTo>
                <a:lnTo>
                  <a:pt x="101" y="555"/>
                </a:lnTo>
                <a:lnTo>
                  <a:pt x="99" y="547"/>
                </a:lnTo>
                <a:lnTo>
                  <a:pt x="99" y="545"/>
                </a:lnTo>
                <a:lnTo>
                  <a:pt x="96" y="538"/>
                </a:lnTo>
                <a:lnTo>
                  <a:pt x="93" y="531"/>
                </a:lnTo>
                <a:lnTo>
                  <a:pt x="91" y="528"/>
                </a:lnTo>
                <a:lnTo>
                  <a:pt x="90" y="528"/>
                </a:lnTo>
                <a:lnTo>
                  <a:pt x="90" y="527"/>
                </a:lnTo>
                <a:lnTo>
                  <a:pt x="87" y="524"/>
                </a:lnTo>
                <a:close/>
                <a:moveTo>
                  <a:pt x="83" y="533"/>
                </a:moveTo>
                <a:lnTo>
                  <a:pt x="83" y="533"/>
                </a:lnTo>
                <a:lnTo>
                  <a:pt x="81" y="533"/>
                </a:lnTo>
                <a:lnTo>
                  <a:pt x="81" y="531"/>
                </a:lnTo>
                <a:lnTo>
                  <a:pt x="80" y="524"/>
                </a:lnTo>
                <a:lnTo>
                  <a:pt x="84" y="525"/>
                </a:lnTo>
                <a:lnTo>
                  <a:pt x="84" y="528"/>
                </a:lnTo>
                <a:lnTo>
                  <a:pt x="84" y="530"/>
                </a:lnTo>
                <a:lnTo>
                  <a:pt x="84" y="531"/>
                </a:lnTo>
                <a:lnTo>
                  <a:pt x="83" y="533"/>
                </a:lnTo>
                <a:close/>
                <a:moveTo>
                  <a:pt x="94" y="518"/>
                </a:moveTo>
                <a:lnTo>
                  <a:pt x="94" y="518"/>
                </a:lnTo>
                <a:lnTo>
                  <a:pt x="90" y="518"/>
                </a:lnTo>
                <a:lnTo>
                  <a:pt x="87" y="517"/>
                </a:lnTo>
                <a:lnTo>
                  <a:pt x="86" y="514"/>
                </a:lnTo>
                <a:lnTo>
                  <a:pt x="84" y="510"/>
                </a:lnTo>
                <a:lnTo>
                  <a:pt x="87" y="508"/>
                </a:lnTo>
                <a:lnTo>
                  <a:pt x="89" y="510"/>
                </a:lnTo>
                <a:lnTo>
                  <a:pt x="90" y="511"/>
                </a:lnTo>
                <a:lnTo>
                  <a:pt x="91" y="511"/>
                </a:lnTo>
                <a:lnTo>
                  <a:pt x="90" y="498"/>
                </a:lnTo>
                <a:lnTo>
                  <a:pt x="89" y="487"/>
                </a:lnTo>
                <a:lnTo>
                  <a:pt x="87" y="481"/>
                </a:lnTo>
                <a:lnTo>
                  <a:pt x="89" y="477"/>
                </a:lnTo>
                <a:lnTo>
                  <a:pt x="90" y="474"/>
                </a:lnTo>
                <a:lnTo>
                  <a:pt x="93" y="471"/>
                </a:lnTo>
                <a:lnTo>
                  <a:pt x="93" y="478"/>
                </a:lnTo>
                <a:lnTo>
                  <a:pt x="94" y="480"/>
                </a:lnTo>
                <a:lnTo>
                  <a:pt x="94" y="483"/>
                </a:lnTo>
                <a:lnTo>
                  <a:pt x="96" y="485"/>
                </a:lnTo>
                <a:lnTo>
                  <a:pt x="104" y="498"/>
                </a:lnTo>
                <a:lnTo>
                  <a:pt x="103" y="503"/>
                </a:lnTo>
                <a:lnTo>
                  <a:pt x="103" y="505"/>
                </a:lnTo>
                <a:lnTo>
                  <a:pt x="103" y="508"/>
                </a:lnTo>
                <a:lnTo>
                  <a:pt x="100" y="507"/>
                </a:lnTo>
                <a:lnTo>
                  <a:pt x="99" y="504"/>
                </a:lnTo>
                <a:lnTo>
                  <a:pt x="99" y="498"/>
                </a:lnTo>
                <a:lnTo>
                  <a:pt x="94" y="501"/>
                </a:lnTo>
                <a:lnTo>
                  <a:pt x="93" y="505"/>
                </a:lnTo>
                <a:lnTo>
                  <a:pt x="93" y="511"/>
                </a:lnTo>
                <a:lnTo>
                  <a:pt x="94" y="518"/>
                </a:lnTo>
                <a:close/>
                <a:moveTo>
                  <a:pt x="76" y="457"/>
                </a:moveTo>
                <a:lnTo>
                  <a:pt x="76" y="457"/>
                </a:lnTo>
                <a:lnTo>
                  <a:pt x="74" y="454"/>
                </a:lnTo>
                <a:lnTo>
                  <a:pt x="73" y="451"/>
                </a:lnTo>
                <a:lnTo>
                  <a:pt x="74" y="448"/>
                </a:lnTo>
                <a:lnTo>
                  <a:pt x="76" y="447"/>
                </a:lnTo>
                <a:lnTo>
                  <a:pt x="77" y="447"/>
                </a:lnTo>
                <a:lnTo>
                  <a:pt x="80" y="450"/>
                </a:lnTo>
                <a:lnTo>
                  <a:pt x="80" y="454"/>
                </a:lnTo>
                <a:lnTo>
                  <a:pt x="77" y="454"/>
                </a:lnTo>
                <a:lnTo>
                  <a:pt x="77" y="456"/>
                </a:lnTo>
                <a:lnTo>
                  <a:pt x="76" y="457"/>
                </a:lnTo>
                <a:close/>
                <a:moveTo>
                  <a:pt x="790" y="314"/>
                </a:moveTo>
                <a:lnTo>
                  <a:pt x="790" y="314"/>
                </a:lnTo>
                <a:close/>
                <a:moveTo>
                  <a:pt x="790" y="314"/>
                </a:moveTo>
                <a:lnTo>
                  <a:pt x="790" y="314"/>
                </a:lnTo>
                <a:close/>
                <a:moveTo>
                  <a:pt x="99" y="326"/>
                </a:moveTo>
                <a:lnTo>
                  <a:pt x="99" y="326"/>
                </a:lnTo>
                <a:lnTo>
                  <a:pt x="97" y="326"/>
                </a:lnTo>
                <a:lnTo>
                  <a:pt x="97" y="323"/>
                </a:lnTo>
                <a:lnTo>
                  <a:pt x="97" y="316"/>
                </a:lnTo>
                <a:lnTo>
                  <a:pt x="100" y="317"/>
                </a:lnTo>
                <a:lnTo>
                  <a:pt x="100" y="320"/>
                </a:lnTo>
                <a:lnTo>
                  <a:pt x="100" y="324"/>
                </a:lnTo>
                <a:lnTo>
                  <a:pt x="99" y="326"/>
                </a:lnTo>
                <a:close/>
                <a:moveTo>
                  <a:pt x="69" y="320"/>
                </a:moveTo>
                <a:lnTo>
                  <a:pt x="69" y="320"/>
                </a:lnTo>
                <a:lnTo>
                  <a:pt x="67" y="318"/>
                </a:lnTo>
                <a:lnTo>
                  <a:pt x="67" y="316"/>
                </a:lnTo>
                <a:lnTo>
                  <a:pt x="67" y="307"/>
                </a:lnTo>
                <a:lnTo>
                  <a:pt x="70" y="308"/>
                </a:lnTo>
                <a:lnTo>
                  <a:pt x="70" y="311"/>
                </a:lnTo>
                <a:lnTo>
                  <a:pt x="69" y="316"/>
                </a:lnTo>
                <a:lnTo>
                  <a:pt x="69" y="320"/>
                </a:lnTo>
                <a:close/>
                <a:moveTo>
                  <a:pt x="89" y="253"/>
                </a:moveTo>
                <a:lnTo>
                  <a:pt x="89" y="253"/>
                </a:lnTo>
                <a:lnTo>
                  <a:pt x="89" y="254"/>
                </a:lnTo>
                <a:lnTo>
                  <a:pt x="87" y="254"/>
                </a:lnTo>
                <a:lnTo>
                  <a:pt x="86" y="253"/>
                </a:lnTo>
                <a:lnTo>
                  <a:pt x="84" y="249"/>
                </a:lnTo>
                <a:lnTo>
                  <a:pt x="86" y="244"/>
                </a:lnTo>
                <a:lnTo>
                  <a:pt x="87" y="244"/>
                </a:lnTo>
                <a:lnTo>
                  <a:pt x="89" y="246"/>
                </a:lnTo>
                <a:lnTo>
                  <a:pt x="89" y="249"/>
                </a:lnTo>
                <a:lnTo>
                  <a:pt x="89" y="251"/>
                </a:lnTo>
                <a:lnTo>
                  <a:pt x="89" y="253"/>
                </a:lnTo>
                <a:close/>
                <a:moveTo>
                  <a:pt x="785" y="314"/>
                </a:moveTo>
                <a:lnTo>
                  <a:pt x="785" y="314"/>
                </a:lnTo>
                <a:lnTo>
                  <a:pt x="778" y="311"/>
                </a:lnTo>
                <a:lnTo>
                  <a:pt x="786" y="313"/>
                </a:lnTo>
                <a:lnTo>
                  <a:pt x="793" y="316"/>
                </a:lnTo>
                <a:lnTo>
                  <a:pt x="793" y="314"/>
                </a:lnTo>
                <a:lnTo>
                  <a:pt x="785" y="314"/>
                </a:lnTo>
                <a:close/>
                <a:moveTo>
                  <a:pt x="270" y="177"/>
                </a:moveTo>
                <a:lnTo>
                  <a:pt x="270" y="177"/>
                </a:lnTo>
                <a:lnTo>
                  <a:pt x="267" y="176"/>
                </a:lnTo>
                <a:lnTo>
                  <a:pt x="265" y="174"/>
                </a:lnTo>
                <a:lnTo>
                  <a:pt x="267" y="169"/>
                </a:lnTo>
                <a:lnTo>
                  <a:pt x="270" y="169"/>
                </a:lnTo>
                <a:lnTo>
                  <a:pt x="273" y="169"/>
                </a:lnTo>
                <a:lnTo>
                  <a:pt x="271" y="174"/>
                </a:lnTo>
                <a:lnTo>
                  <a:pt x="270" y="177"/>
                </a:lnTo>
                <a:close/>
                <a:moveTo>
                  <a:pt x="770" y="304"/>
                </a:moveTo>
                <a:lnTo>
                  <a:pt x="770" y="304"/>
                </a:lnTo>
                <a:lnTo>
                  <a:pt x="762" y="300"/>
                </a:lnTo>
                <a:lnTo>
                  <a:pt x="749" y="294"/>
                </a:lnTo>
                <a:lnTo>
                  <a:pt x="740" y="289"/>
                </a:lnTo>
                <a:lnTo>
                  <a:pt x="742" y="290"/>
                </a:lnTo>
                <a:lnTo>
                  <a:pt x="745" y="290"/>
                </a:lnTo>
                <a:lnTo>
                  <a:pt x="768" y="301"/>
                </a:lnTo>
                <a:lnTo>
                  <a:pt x="769" y="303"/>
                </a:lnTo>
                <a:lnTo>
                  <a:pt x="773" y="306"/>
                </a:lnTo>
                <a:lnTo>
                  <a:pt x="770" y="304"/>
                </a:lnTo>
                <a:close/>
                <a:moveTo>
                  <a:pt x="487" y="170"/>
                </a:moveTo>
                <a:lnTo>
                  <a:pt x="487" y="170"/>
                </a:lnTo>
                <a:lnTo>
                  <a:pt x="485" y="167"/>
                </a:lnTo>
                <a:lnTo>
                  <a:pt x="485" y="166"/>
                </a:lnTo>
                <a:lnTo>
                  <a:pt x="488" y="164"/>
                </a:lnTo>
                <a:lnTo>
                  <a:pt x="489" y="167"/>
                </a:lnTo>
                <a:lnTo>
                  <a:pt x="489" y="169"/>
                </a:lnTo>
                <a:lnTo>
                  <a:pt x="487" y="169"/>
                </a:lnTo>
                <a:lnTo>
                  <a:pt x="487" y="170"/>
                </a:lnTo>
                <a:close/>
                <a:moveTo>
                  <a:pt x="753" y="294"/>
                </a:moveTo>
                <a:lnTo>
                  <a:pt x="753" y="294"/>
                </a:lnTo>
                <a:lnTo>
                  <a:pt x="755" y="294"/>
                </a:lnTo>
                <a:lnTo>
                  <a:pt x="762" y="299"/>
                </a:lnTo>
                <a:lnTo>
                  <a:pt x="753" y="294"/>
                </a:lnTo>
                <a:close/>
                <a:moveTo>
                  <a:pt x="291" y="56"/>
                </a:moveTo>
                <a:lnTo>
                  <a:pt x="291" y="56"/>
                </a:lnTo>
                <a:lnTo>
                  <a:pt x="290" y="56"/>
                </a:lnTo>
                <a:lnTo>
                  <a:pt x="290" y="54"/>
                </a:lnTo>
                <a:lnTo>
                  <a:pt x="291" y="50"/>
                </a:lnTo>
                <a:lnTo>
                  <a:pt x="294" y="49"/>
                </a:lnTo>
                <a:lnTo>
                  <a:pt x="295" y="49"/>
                </a:lnTo>
                <a:lnTo>
                  <a:pt x="297" y="50"/>
                </a:lnTo>
                <a:lnTo>
                  <a:pt x="297" y="52"/>
                </a:lnTo>
                <a:lnTo>
                  <a:pt x="295" y="53"/>
                </a:lnTo>
                <a:lnTo>
                  <a:pt x="291" y="56"/>
                </a:lnTo>
                <a:close/>
                <a:moveTo>
                  <a:pt x="341" y="20"/>
                </a:moveTo>
                <a:lnTo>
                  <a:pt x="342" y="17"/>
                </a:lnTo>
                <a:lnTo>
                  <a:pt x="347" y="20"/>
                </a:lnTo>
                <a:lnTo>
                  <a:pt x="348" y="22"/>
                </a:lnTo>
                <a:lnTo>
                  <a:pt x="347" y="24"/>
                </a:lnTo>
                <a:lnTo>
                  <a:pt x="345" y="23"/>
                </a:lnTo>
                <a:lnTo>
                  <a:pt x="342" y="23"/>
                </a:lnTo>
                <a:lnTo>
                  <a:pt x="341" y="22"/>
                </a:lnTo>
                <a:lnTo>
                  <a:pt x="341" y="20"/>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3492" name="Freeform 273"/>
          <p:cNvSpPr>
            <a:spLocks/>
          </p:cNvSpPr>
          <p:nvPr/>
        </p:nvSpPr>
        <p:spPr bwMode="auto">
          <a:xfrm>
            <a:off x="1108075" y="2486025"/>
            <a:ext cx="4576763" cy="3465513"/>
          </a:xfrm>
          <a:custGeom>
            <a:avLst/>
            <a:gdLst>
              <a:gd name="T0" fmla="*/ 2147483647 w 1489"/>
              <a:gd name="T1" fmla="*/ 2147483647 h 1128"/>
              <a:gd name="T2" fmla="*/ 2147483647 w 1489"/>
              <a:gd name="T3" fmla="*/ 2147483647 h 1128"/>
              <a:gd name="T4" fmla="*/ 2147483647 w 1489"/>
              <a:gd name="T5" fmla="*/ 2147483647 h 1128"/>
              <a:gd name="T6" fmla="*/ 2147483647 w 1489"/>
              <a:gd name="T7" fmla="*/ 2147483647 h 1128"/>
              <a:gd name="T8" fmla="*/ 2147483647 w 1489"/>
              <a:gd name="T9" fmla="*/ 2147483647 h 1128"/>
              <a:gd name="T10" fmla="*/ 2147483647 w 1489"/>
              <a:gd name="T11" fmla="*/ 2147483647 h 1128"/>
              <a:gd name="T12" fmla="*/ 2147483647 w 1489"/>
              <a:gd name="T13" fmla="*/ 2147483647 h 1128"/>
              <a:gd name="T14" fmla="*/ 2147483647 w 1489"/>
              <a:gd name="T15" fmla="*/ 2147483647 h 1128"/>
              <a:gd name="T16" fmla="*/ 2147483647 w 1489"/>
              <a:gd name="T17" fmla="*/ 2147483647 h 1128"/>
              <a:gd name="T18" fmla="*/ 2147483647 w 1489"/>
              <a:gd name="T19" fmla="*/ 2147483647 h 1128"/>
              <a:gd name="T20" fmla="*/ 2147483647 w 1489"/>
              <a:gd name="T21" fmla="*/ 2147483647 h 1128"/>
              <a:gd name="T22" fmla="*/ 2147483647 w 1489"/>
              <a:gd name="T23" fmla="*/ 2147483647 h 1128"/>
              <a:gd name="T24" fmla="*/ 2147483647 w 1489"/>
              <a:gd name="T25" fmla="*/ 2147483647 h 1128"/>
              <a:gd name="T26" fmla="*/ 2147483647 w 1489"/>
              <a:gd name="T27" fmla="*/ 2147483647 h 1128"/>
              <a:gd name="T28" fmla="*/ 2147483647 w 1489"/>
              <a:gd name="T29" fmla="*/ 2147483647 h 1128"/>
              <a:gd name="T30" fmla="*/ 2147483647 w 1489"/>
              <a:gd name="T31" fmla="*/ 2147483647 h 1128"/>
              <a:gd name="T32" fmla="*/ 2147483647 w 1489"/>
              <a:gd name="T33" fmla="*/ 2147483647 h 1128"/>
              <a:gd name="T34" fmla="*/ 2147483647 w 1489"/>
              <a:gd name="T35" fmla="*/ 2147483647 h 1128"/>
              <a:gd name="T36" fmla="*/ 2147483647 w 1489"/>
              <a:gd name="T37" fmla="*/ 2147483647 h 1128"/>
              <a:gd name="T38" fmla="*/ 2147483647 w 1489"/>
              <a:gd name="T39" fmla="*/ 2147483647 h 1128"/>
              <a:gd name="T40" fmla="*/ 2147483647 w 1489"/>
              <a:gd name="T41" fmla="*/ 2147483647 h 1128"/>
              <a:gd name="T42" fmla="*/ 2147483647 w 1489"/>
              <a:gd name="T43" fmla="*/ 2147483647 h 1128"/>
              <a:gd name="T44" fmla="*/ 2147483647 w 1489"/>
              <a:gd name="T45" fmla="*/ 2147483647 h 1128"/>
              <a:gd name="T46" fmla="*/ 2147483647 w 1489"/>
              <a:gd name="T47" fmla="*/ 2147483647 h 1128"/>
              <a:gd name="T48" fmla="*/ 2147483647 w 1489"/>
              <a:gd name="T49" fmla="*/ 2147483647 h 1128"/>
              <a:gd name="T50" fmla="*/ 2147483647 w 1489"/>
              <a:gd name="T51" fmla="*/ 2147483647 h 1128"/>
              <a:gd name="T52" fmla="*/ 2147483647 w 1489"/>
              <a:gd name="T53" fmla="*/ 2147483647 h 1128"/>
              <a:gd name="T54" fmla="*/ 2147483647 w 1489"/>
              <a:gd name="T55" fmla="*/ 2147483647 h 1128"/>
              <a:gd name="T56" fmla="*/ 2147483647 w 1489"/>
              <a:gd name="T57" fmla="*/ 2147483647 h 1128"/>
              <a:gd name="T58" fmla="*/ 2147483647 w 1489"/>
              <a:gd name="T59" fmla="*/ 2147483647 h 1128"/>
              <a:gd name="T60" fmla="*/ 2147483647 w 1489"/>
              <a:gd name="T61" fmla="*/ 2147483647 h 1128"/>
              <a:gd name="T62" fmla="*/ 2147483647 w 1489"/>
              <a:gd name="T63" fmla="*/ 2147483647 h 1128"/>
              <a:gd name="T64" fmla="*/ 2147483647 w 1489"/>
              <a:gd name="T65" fmla="*/ 2147483647 h 1128"/>
              <a:gd name="T66" fmla="*/ 2147483647 w 1489"/>
              <a:gd name="T67" fmla="*/ 2147483647 h 1128"/>
              <a:gd name="T68" fmla="*/ 2147483647 w 1489"/>
              <a:gd name="T69" fmla="*/ 2147483647 h 1128"/>
              <a:gd name="T70" fmla="*/ 2147483647 w 1489"/>
              <a:gd name="T71" fmla="*/ 2147483647 h 1128"/>
              <a:gd name="T72" fmla="*/ 2147483647 w 1489"/>
              <a:gd name="T73" fmla="*/ 2147483647 h 1128"/>
              <a:gd name="T74" fmla="*/ 2147483647 w 1489"/>
              <a:gd name="T75" fmla="*/ 2147483647 h 1128"/>
              <a:gd name="T76" fmla="*/ 2147483647 w 1489"/>
              <a:gd name="T77" fmla="*/ 2147483647 h 1128"/>
              <a:gd name="T78" fmla="*/ 2147483647 w 1489"/>
              <a:gd name="T79" fmla="*/ 2147483647 h 1128"/>
              <a:gd name="T80" fmla="*/ 2147483647 w 1489"/>
              <a:gd name="T81" fmla="*/ 2147483647 h 1128"/>
              <a:gd name="T82" fmla="*/ 2147483647 w 1489"/>
              <a:gd name="T83" fmla="*/ 2147483647 h 1128"/>
              <a:gd name="T84" fmla="*/ 2147483647 w 1489"/>
              <a:gd name="T85" fmla="*/ 2147483647 h 1128"/>
              <a:gd name="T86" fmla="*/ 2147483647 w 1489"/>
              <a:gd name="T87" fmla="*/ 2147483647 h 1128"/>
              <a:gd name="T88" fmla="*/ 2147483647 w 1489"/>
              <a:gd name="T89" fmla="*/ 2147483647 h 1128"/>
              <a:gd name="T90" fmla="*/ 2147483647 w 1489"/>
              <a:gd name="T91" fmla="*/ 2147483647 h 1128"/>
              <a:gd name="T92" fmla="*/ 2147483647 w 1489"/>
              <a:gd name="T93" fmla="*/ 2147483647 h 1128"/>
              <a:gd name="T94" fmla="*/ 2147483647 w 1489"/>
              <a:gd name="T95" fmla="*/ 2147483647 h 1128"/>
              <a:gd name="T96" fmla="*/ 2147483647 w 1489"/>
              <a:gd name="T97" fmla="*/ 2147483647 h 1128"/>
              <a:gd name="T98" fmla="*/ 2147483647 w 1489"/>
              <a:gd name="T99" fmla="*/ 2147483647 h 1128"/>
              <a:gd name="T100" fmla="*/ 2147483647 w 1489"/>
              <a:gd name="T101" fmla="*/ 2147483647 h 1128"/>
              <a:gd name="T102" fmla="*/ 2147483647 w 1489"/>
              <a:gd name="T103" fmla="*/ 2147483647 h 1128"/>
              <a:gd name="T104" fmla="*/ 2147483647 w 1489"/>
              <a:gd name="T105" fmla="*/ 2147483647 h 1128"/>
              <a:gd name="T106" fmla="*/ 2147483647 w 1489"/>
              <a:gd name="T107" fmla="*/ 2147483647 h 1128"/>
              <a:gd name="T108" fmla="*/ 2147483647 w 1489"/>
              <a:gd name="T109" fmla="*/ 2147483647 h 1128"/>
              <a:gd name="T110" fmla="*/ 2147483647 w 1489"/>
              <a:gd name="T111" fmla="*/ 2147483647 h 1128"/>
              <a:gd name="T112" fmla="*/ 2147483647 w 1489"/>
              <a:gd name="T113" fmla="*/ 2147483647 h 1128"/>
              <a:gd name="T114" fmla="*/ 2147483647 w 1489"/>
              <a:gd name="T115" fmla="*/ 2147483647 h 1128"/>
              <a:gd name="T116" fmla="*/ 2147483647 w 1489"/>
              <a:gd name="T117" fmla="*/ 2147483647 h 1128"/>
              <a:gd name="T118" fmla="*/ 2147483647 w 1489"/>
              <a:gd name="T119" fmla="*/ 2147483647 h 1128"/>
              <a:gd name="T120" fmla="*/ 2147483647 w 1489"/>
              <a:gd name="T121" fmla="*/ 2147483647 h 1128"/>
              <a:gd name="T122" fmla="*/ 2147483647 w 1489"/>
              <a:gd name="T123" fmla="*/ 2147483647 h 1128"/>
              <a:gd name="T124" fmla="*/ 2147483647 w 1489"/>
              <a:gd name="T125" fmla="*/ 2147483647 h 11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89"/>
              <a:gd name="T190" fmla="*/ 0 h 1128"/>
              <a:gd name="T191" fmla="*/ 1489 w 1489"/>
              <a:gd name="T192" fmla="*/ 1128 h 11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89" h="1128">
                <a:moveTo>
                  <a:pt x="912" y="184"/>
                </a:moveTo>
                <a:lnTo>
                  <a:pt x="912" y="184"/>
                </a:lnTo>
                <a:lnTo>
                  <a:pt x="912" y="187"/>
                </a:lnTo>
                <a:lnTo>
                  <a:pt x="913" y="190"/>
                </a:lnTo>
                <a:lnTo>
                  <a:pt x="916" y="193"/>
                </a:lnTo>
                <a:lnTo>
                  <a:pt x="917" y="193"/>
                </a:lnTo>
                <a:lnTo>
                  <a:pt x="916" y="196"/>
                </a:lnTo>
                <a:lnTo>
                  <a:pt x="916" y="199"/>
                </a:lnTo>
                <a:lnTo>
                  <a:pt x="917" y="200"/>
                </a:lnTo>
                <a:lnTo>
                  <a:pt x="919" y="201"/>
                </a:lnTo>
                <a:lnTo>
                  <a:pt x="919" y="203"/>
                </a:lnTo>
                <a:lnTo>
                  <a:pt x="917" y="206"/>
                </a:lnTo>
                <a:lnTo>
                  <a:pt x="914" y="210"/>
                </a:lnTo>
                <a:lnTo>
                  <a:pt x="916" y="209"/>
                </a:lnTo>
                <a:lnTo>
                  <a:pt x="917" y="207"/>
                </a:lnTo>
                <a:lnTo>
                  <a:pt x="920" y="206"/>
                </a:lnTo>
                <a:lnTo>
                  <a:pt x="922" y="206"/>
                </a:lnTo>
                <a:lnTo>
                  <a:pt x="917" y="214"/>
                </a:lnTo>
                <a:lnTo>
                  <a:pt x="920" y="213"/>
                </a:lnTo>
                <a:lnTo>
                  <a:pt x="922" y="214"/>
                </a:lnTo>
                <a:lnTo>
                  <a:pt x="920" y="216"/>
                </a:lnTo>
                <a:lnTo>
                  <a:pt x="919" y="219"/>
                </a:lnTo>
                <a:lnTo>
                  <a:pt x="914" y="220"/>
                </a:lnTo>
                <a:lnTo>
                  <a:pt x="916" y="217"/>
                </a:lnTo>
                <a:lnTo>
                  <a:pt x="916" y="216"/>
                </a:lnTo>
                <a:lnTo>
                  <a:pt x="913" y="214"/>
                </a:lnTo>
                <a:lnTo>
                  <a:pt x="910" y="216"/>
                </a:lnTo>
                <a:lnTo>
                  <a:pt x="912" y="219"/>
                </a:lnTo>
                <a:lnTo>
                  <a:pt x="913" y="221"/>
                </a:lnTo>
                <a:lnTo>
                  <a:pt x="916" y="221"/>
                </a:lnTo>
                <a:lnTo>
                  <a:pt x="917" y="220"/>
                </a:lnTo>
                <a:lnTo>
                  <a:pt x="919" y="220"/>
                </a:lnTo>
                <a:lnTo>
                  <a:pt x="920" y="220"/>
                </a:lnTo>
                <a:lnTo>
                  <a:pt x="917" y="221"/>
                </a:lnTo>
                <a:lnTo>
                  <a:pt x="917" y="223"/>
                </a:lnTo>
                <a:lnTo>
                  <a:pt x="920" y="221"/>
                </a:lnTo>
                <a:lnTo>
                  <a:pt x="922" y="221"/>
                </a:lnTo>
                <a:lnTo>
                  <a:pt x="920" y="224"/>
                </a:lnTo>
                <a:lnTo>
                  <a:pt x="920" y="227"/>
                </a:lnTo>
                <a:lnTo>
                  <a:pt x="922" y="229"/>
                </a:lnTo>
                <a:lnTo>
                  <a:pt x="924" y="230"/>
                </a:lnTo>
                <a:lnTo>
                  <a:pt x="923" y="233"/>
                </a:lnTo>
                <a:lnTo>
                  <a:pt x="922" y="234"/>
                </a:lnTo>
                <a:lnTo>
                  <a:pt x="924" y="239"/>
                </a:lnTo>
                <a:lnTo>
                  <a:pt x="924" y="240"/>
                </a:lnTo>
                <a:lnTo>
                  <a:pt x="924" y="241"/>
                </a:lnTo>
                <a:lnTo>
                  <a:pt x="922" y="244"/>
                </a:lnTo>
                <a:lnTo>
                  <a:pt x="916" y="247"/>
                </a:lnTo>
                <a:lnTo>
                  <a:pt x="919" y="249"/>
                </a:lnTo>
                <a:lnTo>
                  <a:pt x="920" y="250"/>
                </a:lnTo>
                <a:lnTo>
                  <a:pt x="920" y="253"/>
                </a:lnTo>
                <a:lnTo>
                  <a:pt x="917" y="256"/>
                </a:lnTo>
                <a:lnTo>
                  <a:pt x="920" y="256"/>
                </a:lnTo>
                <a:lnTo>
                  <a:pt x="922" y="254"/>
                </a:lnTo>
                <a:lnTo>
                  <a:pt x="920" y="257"/>
                </a:lnTo>
                <a:lnTo>
                  <a:pt x="920" y="259"/>
                </a:lnTo>
                <a:lnTo>
                  <a:pt x="923" y="260"/>
                </a:lnTo>
                <a:lnTo>
                  <a:pt x="924" y="261"/>
                </a:lnTo>
                <a:lnTo>
                  <a:pt x="926" y="261"/>
                </a:lnTo>
                <a:lnTo>
                  <a:pt x="927" y="263"/>
                </a:lnTo>
                <a:lnTo>
                  <a:pt x="927" y="264"/>
                </a:lnTo>
                <a:lnTo>
                  <a:pt x="924" y="264"/>
                </a:lnTo>
                <a:lnTo>
                  <a:pt x="923" y="263"/>
                </a:lnTo>
                <a:lnTo>
                  <a:pt x="920" y="264"/>
                </a:lnTo>
                <a:lnTo>
                  <a:pt x="922" y="266"/>
                </a:lnTo>
                <a:lnTo>
                  <a:pt x="923" y="267"/>
                </a:lnTo>
                <a:lnTo>
                  <a:pt x="923" y="269"/>
                </a:lnTo>
                <a:lnTo>
                  <a:pt x="923" y="270"/>
                </a:lnTo>
                <a:lnTo>
                  <a:pt x="920" y="263"/>
                </a:lnTo>
                <a:lnTo>
                  <a:pt x="920" y="264"/>
                </a:lnTo>
                <a:lnTo>
                  <a:pt x="920" y="267"/>
                </a:lnTo>
                <a:lnTo>
                  <a:pt x="920" y="276"/>
                </a:lnTo>
                <a:lnTo>
                  <a:pt x="920" y="280"/>
                </a:lnTo>
                <a:lnTo>
                  <a:pt x="922" y="284"/>
                </a:lnTo>
                <a:lnTo>
                  <a:pt x="919" y="284"/>
                </a:lnTo>
                <a:lnTo>
                  <a:pt x="917" y="283"/>
                </a:lnTo>
                <a:lnTo>
                  <a:pt x="916" y="283"/>
                </a:lnTo>
                <a:lnTo>
                  <a:pt x="913" y="283"/>
                </a:lnTo>
                <a:lnTo>
                  <a:pt x="914" y="286"/>
                </a:lnTo>
                <a:lnTo>
                  <a:pt x="914" y="287"/>
                </a:lnTo>
                <a:lnTo>
                  <a:pt x="909" y="289"/>
                </a:lnTo>
                <a:lnTo>
                  <a:pt x="910" y="287"/>
                </a:lnTo>
                <a:lnTo>
                  <a:pt x="909" y="287"/>
                </a:lnTo>
                <a:lnTo>
                  <a:pt x="909" y="289"/>
                </a:lnTo>
                <a:lnTo>
                  <a:pt x="903" y="293"/>
                </a:lnTo>
                <a:lnTo>
                  <a:pt x="907" y="291"/>
                </a:lnTo>
                <a:lnTo>
                  <a:pt x="910" y="291"/>
                </a:lnTo>
                <a:lnTo>
                  <a:pt x="910" y="293"/>
                </a:lnTo>
                <a:lnTo>
                  <a:pt x="906" y="293"/>
                </a:lnTo>
                <a:lnTo>
                  <a:pt x="904" y="294"/>
                </a:lnTo>
                <a:lnTo>
                  <a:pt x="906" y="296"/>
                </a:lnTo>
                <a:lnTo>
                  <a:pt x="906" y="297"/>
                </a:lnTo>
                <a:lnTo>
                  <a:pt x="907" y="300"/>
                </a:lnTo>
                <a:lnTo>
                  <a:pt x="910" y="301"/>
                </a:lnTo>
                <a:lnTo>
                  <a:pt x="907" y="301"/>
                </a:lnTo>
                <a:lnTo>
                  <a:pt x="909" y="301"/>
                </a:lnTo>
                <a:lnTo>
                  <a:pt x="906" y="303"/>
                </a:lnTo>
                <a:lnTo>
                  <a:pt x="904" y="304"/>
                </a:lnTo>
                <a:lnTo>
                  <a:pt x="904" y="306"/>
                </a:lnTo>
                <a:lnTo>
                  <a:pt x="907" y="310"/>
                </a:lnTo>
                <a:lnTo>
                  <a:pt x="909" y="313"/>
                </a:lnTo>
                <a:lnTo>
                  <a:pt x="909" y="314"/>
                </a:lnTo>
                <a:lnTo>
                  <a:pt x="909" y="316"/>
                </a:lnTo>
                <a:lnTo>
                  <a:pt x="907" y="317"/>
                </a:lnTo>
                <a:lnTo>
                  <a:pt x="913" y="317"/>
                </a:lnTo>
                <a:lnTo>
                  <a:pt x="913" y="318"/>
                </a:lnTo>
                <a:lnTo>
                  <a:pt x="912" y="318"/>
                </a:lnTo>
                <a:lnTo>
                  <a:pt x="904" y="318"/>
                </a:lnTo>
                <a:lnTo>
                  <a:pt x="906" y="323"/>
                </a:lnTo>
                <a:lnTo>
                  <a:pt x="906" y="326"/>
                </a:lnTo>
                <a:lnTo>
                  <a:pt x="906" y="327"/>
                </a:lnTo>
                <a:lnTo>
                  <a:pt x="906" y="328"/>
                </a:lnTo>
                <a:lnTo>
                  <a:pt x="906" y="331"/>
                </a:lnTo>
                <a:lnTo>
                  <a:pt x="904" y="333"/>
                </a:lnTo>
                <a:lnTo>
                  <a:pt x="904" y="334"/>
                </a:lnTo>
                <a:lnTo>
                  <a:pt x="904" y="340"/>
                </a:lnTo>
                <a:lnTo>
                  <a:pt x="906" y="340"/>
                </a:lnTo>
                <a:lnTo>
                  <a:pt x="902" y="343"/>
                </a:lnTo>
                <a:lnTo>
                  <a:pt x="900" y="346"/>
                </a:lnTo>
                <a:lnTo>
                  <a:pt x="902" y="347"/>
                </a:lnTo>
                <a:lnTo>
                  <a:pt x="900" y="350"/>
                </a:lnTo>
                <a:lnTo>
                  <a:pt x="899" y="353"/>
                </a:lnTo>
                <a:lnTo>
                  <a:pt x="897" y="356"/>
                </a:lnTo>
                <a:lnTo>
                  <a:pt x="900" y="356"/>
                </a:lnTo>
                <a:lnTo>
                  <a:pt x="902" y="357"/>
                </a:lnTo>
                <a:lnTo>
                  <a:pt x="896" y="357"/>
                </a:lnTo>
                <a:lnTo>
                  <a:pt x="894" y="357"/>
                </a:lnTo>
                <a:lnTo>
                  <a:pt x="893" y="358"/>
                </a:lnTo>
                <a:lnTo>
                  <a:pt x="892" y="360"/>
                </a:lnTo>
                <a:lnTo>
                  <a:pt x="890" y="363"/>
                </a:lnTo>
                <a:lnTo>
                  <a:pt x="886" y="361"/>
                </a:lnTo>
                <a:lnTo>
                  <a:pt x="884" y="361"/>
                </a:lnTo>
                <a:lnTo>
                  <a:pt x="886" y="363"/>
                </a:lnTo>
                <a:lnTo>
                  <a:pt x="889" y="366"/>
                </a:lnTo>
                <a:lnTo>
                  <a:pt x="889" y="364"/>
                </a:lnTo>
                <a:lnTo>
                  <a:pt x="887" y="363"/>
                </a:lnTo>
                <a:lnTo>
                  <a:pt x="889" y="363"/>
                </a:lnTo>
                <a:lnTo>
                  <a:pt x="893" y="364"/>
                </a:lnTo>
                <a:lnTo>
                  <a:pt x="892" y="367"/>
                </a:lnTo>
                <a:lnTo>
                  <a:pt x="890" y="368"/>
                </a:lnTo>
                <a:lnTo>
                  <a:pt x="887" y="366"/>
                </a:lnTo>
                <a:lnTo>
                  <a:pt x="887" y="367"/>
                </a:lnTo>
                <a:lnTo>
                  <a:pt x="887" y="368"/>
                </a:lnTo>
                <a:lnTo>
                  <a:pt x="884" y="370"/>
                </a:lnTo>
                <a:lnTo>
                  <a:pt x="882" y="370"/>
                </a:lnTo>
                <a:lnTo>
                  <a:pt x="882" y="371"/>
                </a:lnTo>
                <a:lnTo>
                  <a:pt x="882" y="373"/>
                </a:lnTo>
                <a:lnTo>
                  <a:pt x="876" y="370"/>
                </a:lnTo>
                <a:lnTo>
                  <a:pt x="875" y="370"/>
                </a:lnTo>
                <a:lnTo>
                  <a:pt x="873" y="371"/>
                </a:lnTo>
                <a:lnTo>
                  <a:pt x="873" y="373"/>
                </a:lnTo>
                <a:lnTo>
                  <a:pt x="870" y="371"/>
                </a:lnTo>
                <a:lnTo>
                  <a:pt x="872" y="373"/>
                </a:lnTo>
                <a:lnTo>
                  <a:pt x="872" y="374"/>
                </a:lnTo>
                <a:lnTo>
                  <a:pt x="866" y="371"/>
                </a:lnTo>
                <a:lnTo>
                  <a:pt x="866" y="370"/>
                </a:lnTo>
                <a:lnTo>
                  <a:pt x="866" y="368"/>
                </a:lnTo>
                <a:lnTo>
                  <a:pt x="866" y="367"/>
                </a:lnTo>
                <a:lnTo>
                  <a:pt x="865" y="366"/>
                </a:lnTo>
                <a:lnTo>
                  <a:pt x="862" y="364"/>
                </a:lnTo>
                <a:lnTo>
                  <a:pt x="863" y="368"/>
                </a:lnTo>
                <a:lnTo>
                  <a:pt x="860" y="367"/>
                </a:lnTo>
                <a:lnTo>
                  <a:pt x="862" y="370"/>
                </a:lnTo>
                <a:lnTo>
                  <a:pt x="859" y="368"/>
                </a:lnTo>
                <a:lnTo>
                  <a:pt x="862" y="370"/>
                </a:lnTo>
                <a:lnTo>
                  <a:pt x="865" y="371"/>
                </a:lnTo>
                <a:lnTo>
                  <a:pt x="865" y="373"/>
                </a:lnTo>
                <a:lnTo>
                  <a:pt x="863" y="374"/>
                </a:lnTo>
                <a:lnTo>
                  <a:pt x="859" y="373"/>
                </a:lnTo>
                <a:lnTo>
                  <a:pt x="856" y="370"/>
                </a:lnTo>
                <a:lnTo>
                  <a:pt x="855" y="370"/>
                </a:lnTo>
                <a:lnTo>
                  <a:pt x="855" y="371"/>
                </a:lnTo>
                <a:lnTo>
                  <a:pt x="857" y="374"/>
                </a:lnTo>
                <a:lnTo>
                  <a:pt x="857" y="373"/>
                </a:lnTo>
                <a:lnTo>
                  <a:pt x="859" y="374"/>
                </a:lnTo>
                <a:lnTo>
                  <a:pt x="860" y="376"/>
                </a:lnTo>
                <a:lnTo>
                  <a:pt x="859" y="376"/>
                </a:lnTo>
                <a:lnTo>
                  <a:pt x="855" y="374"/>
                </a:lnTo>
                <a:lnTo>
                  <a:pt x="856" y="374"/>
                </a:lnTo>
                <a:lnTo>
                  <a:pt x="855" y="373"/>
                </a:lnTo>
                <a:lnTo>
                  <a:pt x="853" y="373"/>
                </a:lnTo>
                <a:lnTo>
                  <a:pt x="855" y="374"/>
                </a:lnTo>
                <a:lnTo>
                  <a:pt x="856" y="377"/>
                </a:lnTo>
                <a:lnTo>
                  <a:pt x="852" y="374"/>
                </a:lnTo>
                <a:lnTo>
                  <a:pt x="850" y="373"/>
                </a:lnTo>
                <a:lnTo>
                  <a:pt x="847" y="373"/>
                </a:lnTo>
                <a:lnTo>
                  <a:pt x="846" y="373"/>
                </a:lnTo>
                <a:lnTo>
                  <a:pt x="845" y="373"/>
                </a:lnTo>
                <a:lnTo>
                  <a:pt x="846" y="377"/>
                </a:lnTo>
                <a:lnTo>
                  <a:pt x="846" y="378"/>
                </a:lnTo>
                <a:lnTo>
                  <a:pt x="843" y="374"/>
                </a:lnTo>
                <a:lnTo>
                  <a:pt x="840" y="373"/>
                </a:lnTo>
                <a:lnTo>
                  <a:pt x="839" y="368"/>
                </a:lnTo>
                <a:lnTo>
                  <a:pt x="837" y="370"/>
                </a:lnTo>
                <a:lnTo>
                  <a:pt x="836" y="370"/>
                </a:lnTo>
                <a:lnTo>
                  <a:pt x="833" y="368"/>
                </a:lnTo>
                <a:lnTo>
                  <a:pt x="835" y="371"/>
                </a:lnTo>
                <a:lnTo>
                  <a:pt x="833" y="371"/>
                </a:lnTo>
                <a:lnTo>
                  <a:pt x="830" y="367"/>
                </a:lnTo>
                <a:lnTo>
                  <a:pt x="830" y="364"/>
                </a:lnTo>
                <a:lnTo>
                  <a:pt x="832" y="366"/>
                </a:lnTo>
                <a:lnTo>
                  <a:pt x="832" y="363"/>
                </a:lnTo>
                <a:lnTo>
                  <a:pt x="832" y="361"/>
                </a:lnTo>
                <a:lnTo>
                  <a:pt x="830" y="358"/>
                </a:lnTo>
                <a:lnTo>
                  <a:pt x="833" y="361"/>
                </a:lnTo>
                <a:lnTo>
                  <a:pt x="827" y="353"/>
                </a:lnTo>
                <a:lnTo>
                  <a:pt x="830" y="357"/>
                </a:lnTo>
                <a:lnTo>
                  <a:pt x="830" y="356"/>
                </a:lnTo>
                <a:lnTo>
                  <a:pt x="829" y="354"/>
                </a:lnTo>
                <a:lnTo>
                  <a:pt x="832" y="356"/>
                </a:lnTo>
                <a:lnTo>
                  <a:pt x="829" y="353"/>
                </a:lnTo>
                <a:lnTo>
                  <a:pt x="833" y="356"/>
                </a:lnTo>
                <a:lnTo>
                  <a:pt x="832" y="354"/>
                </a:lnTo>
                <a:lnTo>
                  <a:pt x="832" y="353"/>
                </a:lnTo>
                <a:lnTo>
                  <a:pt x="832" y="351"/>
                </a:lnTo>
                <a:lnTo>
                  <a:pt x="833" y="350"/>
                </a:lnTo>
                <a:lnTo>
                  <a:pt x="835" y="350"/>
                </a:lnTo>
                <a:lnTo>
                  <a:pt x="836" y="348"/>
                </a:lnTo>
                <a:lnTo>
                  <a:pt x="837" y="348"/>
                </a:lnTo>
                <a:lnTo>
                  <a:pt x="837" y="347"/>
                </a:lnTo>
                <a:lnTo>
                  <a:pt x="835" y="347"/>
                </a:lnTo>
                <a:lnTo>
                  <a:pt x="832" y="344"/>
                </a:lnTo>
                <a:lnTo>
                  <a:pt x="833" y="346"/>
                </a:lnTo>
                <a:lnTo>
                  <a:pt x="832" y="344"/>
                </a:lnTo>
                <a:lnTo>
                  <a:pt x="829" y="343"/>
                </a:lnTo>
                <a:lnTo>
                  <a:pt x="829" y="341"/>
                </a:lnTo>
                <a:lnTo>
                  <a:pt x="830" y="343"/>
                </a:lnTo>
                <a:lnTo>
                  <a:pt x="832" y="343"/>
                </a:lnTo>
                <a:lnTo>
                  <a:pt x="829" y="341"/>
                </a:lnTo>
                <a:lnTo>
                  <a:pt x="826" y="340"/>
                </a:lnTo>
                <a:lnTo>
                  <a:pt x="822" y="337"/>
                </a:lnTo>
                <a:lnTo>
                  <a:pt x="827" y="341"/>
                </a:lnTo>
                <a:lnTo>
                  <a:pt x="823" y="338"/>
                </a:lnTo>
                <a:lnTo>
                  <a:pt x="829" y="344"/>
                </a:lnTo>
                <a:lnTo>
                  <a:pt x="829" y="346"/>
                </a:lnTo>
                <a:lnTo>
                  <a:pt x="827" y="346"/>
                </a:lnTo>
                <a:lnTo>
                  <a:pt x="827" y="347"/>
                </a:lnTo>
                <a:lnTo>
                  <a:pt x="827" y="350"/>
                </a:lnTo>
                <a:lnTo>
                  <a:pt x="825" y="347"/>
                </a:lnTo>
                <a:lnTo>
                  <a:pt x="827" y="350"/>
                </a:lnTo>
                <a:lnTo>
                  <a:pt x="820" y="344"/>
                </a:lnTo>
                <a:lnTo>
                  <a:pt x="823" y="347"/>
                </a:lnTo>
                <a:lnTo>
                  <a:pt x="823" y="348"/>
                </a:lnTo>
                <a:lnTo>
                  <a:pt x="822" y="348"/>
                </a:lnTo>
                <a:lnTo>
                  <a:pt x="823" y="351"/>
                </a:lnTo>
                <a:lnTo>
                  <a:pt x="820" y="348"/>
                </a:lnTo>
                <a:lnTo>
                  <a:pt x="820" y="350"/>
                </a:lnTo>
                <a:lnTo>
                  <a:pt x="822" y="353"/>
                </a:lnTo>
                <a:lnTo>
                  <a:pt x="823" y="356"/>
                </a:lnTo>
                <a:lnTo>
                  <a:pt x="825" y="357"/>
                </a:lnTo>
                <a:lnTo>
                  <a:pt x="822" y="356"/>
                </a:lnTo>
                <a:lnTo>
                  <a:pt x="822" y="354"/>
                </a:lnTo>
                <a:lnTo>
                  <a:pt x="823" y="356"/>
                </a:lnTo>
                <a:lnTo>
                  <a:pt x="820" y="353"/>
                </a:lnTo>
                <a:lnTo>
                  <a:pt x="819" y="353"/>
                </a:lnTo>
                <a:lnTo>
                  <a:pt x="817" y="353"/>
                </a:lnTo>
                <a:lnTo>
                  <a:pt x="820" y="357"/>
                </a:lnTo>
                <a:lnTo>
                  <a:pt x="817" y="356"/>
                </a:lnTo>
                <a:lnTo>
                  <a:pt x="819" y="360"/>
                </a:lnTo>
                <a:lnTo>
                  <a:pt x="819" y="361"/>
                </a:lnTo>
                <a:lnTo>
                  <a:pt x="823" y="367"/>
                </a:lnTo>
                <a:lnTo>
                  <a:pt x="825" y="368"/>
                </a:lnTo>
                <a:lnTo>
                  <a:pt x="825" y="367"/>
                </a:lnTo>
                <a:lnTo>
                  <a:pt x="825" y="366"/>
                </a:lnTo>
                <a:lnTo>
                  <a:pt x="830" y="376"/>
                </a:lnTo>
                <a:lnTo>
                  <a:pt x="827" y="373"/>
                </a:lnTo>
                <a:lnTo>
                  <a:pt x="826" y="373"/>
                </a:lnTo>
                <a:lnTo>
                  <a:pt x="825" y="374"/>
                </a:lnTo>
                <a:lnTo>
                  <a:pt x="826" y="374"/>
                </a:lnTo>
                <a:lnTo>
                  <a:pt x="827" y="377"/>
                </a:lnTo>
                <a:lnTo>
                  <a:pt x="827" y="380"/>
                </a:lnTo>
                <a:lnTo>
                  <a:pt x="826" y="378"/>
                </a:lnTo>
                <a:lnTo>
                  <a:pt x="826" y="377"/>
                </a:lnTo>
                <a:lnTo>
                  <a:pt x="827" y="377"/>
                </a:lnTo>
                <a:lnTo>
                  <a:pt x="820" y="368"/>
                </a:lnTo>
                <a:lnTo>
                  <a:pt x="825" y="376"/>
                </a:lnTo>
                <a:lnTo>
                  <a:pt x="825" y="377"/>
                </a:lnTo>
                <a:lnTo>
                  <a:pt x="823" y="374"/>
                </a:lnTo>
                <a:lnTo>
                  <a:pt x="820" y="371"/>
                </a:lnTo>
                <a:lnTo>
                  <a:pt x="820" y="373"/>
                </a:lnTo>
                <a:lnTo>
                  <a:pt x="819" y="373"/>
                </a:lnTo>
                <a:lnTo>
                  <a:pt x="817" y="370"/>
                </a:lnTo>
                <a:lnTo>
                  <a:pt x="815" y="366"/>
                </a:lnTo>
                <a:lnTo>
                  <a:pt x="815" y="367"/>
                </a:lnTo>
                <a:lnTo>
                  <a:pt x="815" y="368"/>
                </a:lnTo>
                <a:lnTo>
                  <a:pt x="815" y="371"/>
                </a:lnTo>
                <a:lnTo>
                  <a:pt x="813" y="373"/>
                </a:lnTo>
                <a:lnTo>
                  <a:pt x="822" y="370"/>
                </a:lnTo>
                <a:lnTo>
                  <a:pt x="820" y="370"/>
                </a:lnTo>
                <a:lnTo>
                  <a:pt x="819" y="371"/>
                </a:lnTo>
                <a:lnTo>
                  <a:pt x="813" y="371"/>
                </a:lnTo>
                <a:lnTo>
                  <a:pt x="813" y="368"/>
                </a:lnTo>
                <a:lnTo>
                  <a:pt x="810" y="366"/>
                </a:lnTo>
                <a:lnTo>
                  <a:pt x="810" y="368"/>
                </a:lnTo>
                <a:lnTo>
                  <a:pt x="810" y="370"/>
                </a:lnTo>
                <a:lnTo>
                  <a:pt x="809" y="374"/>
                </a:lnTo>
                <a:lnTo>
                  <a:pt x="807" y="371"/>
                </a:lnTo>
                <a:lnTo>
                  <a:pt x="806" y="371"/>
                </a:lnTo>
                <a:lnTo>
                  <a:pt x="805" y="373"/>
                </a:lnTo>
                <a:lnTo>
                  <a:pt x="805" y="371"/>
                </a:lnTo>
                <a:lnTo>
                  <a:pt x="805" y="368"/>
                </a:lnTo>
                <a:lnTo>
                  <a:pt x="805" y="366"/>
                </a:lnTo>
                <a:lnTo>
                  <a:pt x="802" y="367"/>
                </a:lnTo>
                <a:lnTo>
                  <a:pt x="799" y="367"/>
                </a:lnTo>
                <a:lnTo>
                  <a:pt x="800" y="368"/>
                </a:lnTo>
                <a:lnTo>
                  <a:pt x="802" y="370"/>
                </a:lnTo>
                <a:lnTo>
                  <a:pt x="803" y="370"/>
                </a:lnTo>
                <a:lnTo>
                  <a:pt x="805" y="373"/>
                </a:lnTo>
                <a:lnTo>
                  <a:pt x="803" y="374"/>
                </a:lnTo>
                <a:lnTo>
                  <a:pt x="802" y="376"/>
                </a:lnTo>
                <a:lnTo>
                  <a:pt x="802" y="377"/>
                </a:lnTo>
                <a:lnTo>
                  <a:pt x="803" y="377"/>
                </a:lnTo>
                <a:lnTo>
                  <a:pt x="803" y="376"/>
                </a:lnTo>
                <a:lnTo>
                  <a:pt x="805" y="376"/>
                </a:lnTo>
                <a:lnTo>
                  <a:pt x="806" y="377"/>
                </a:lnTo>
                <a:lnTo>
                  <a:pt x="806" y="374"/>
                </a:lnTo>
                <a:lnTo>
                  <a:pt x="805" y="368"/>
                </a:lnTo>
                <a:lnTo>
                  <a:pt x="806" y="370"/>
                </a:lnTo>
                <a:lnTo>
                  <a:pt x="806" y="373"/>
                </a:lnTo>
                <a:lnTo>
                  <a:pt x="806" y="377"/>
                </a:lnTo>
                <a:lnTo>
                  <a:pt x="806" y="371"/>
                </a:lnTo>
                <a:lnTo>
                  <a:pt x="806" y="377"/>
                </a:lnTo>
                <a:lnTo>
                  <a:pt x="805" y="376"/>
                </a:lnTo>
                <a:lnTo>
                  <a:pt x="803" y="371"/>
                </a:lnTo>
                <a:lnTo>
                  <a:pt x="803" y="374"/>
                </a:lnTo>
                <a:lnTo>
                  <a:pt x="802" y="373"/>
                </a:lnTo>
                <a:lnTo>
                  <a:pt x="800" y="374"/>
                </a:lnTo>
                <a:lnTo>
                  <a:pt x="799" y="376"/>
                </a:lnTo>
                <a:lnTo>
                  <a:pt x="797" y="376"/>
                </a:lnTo>
                <a:lnTo>
                  <a:pt x="797" y="373"/>
                </a:lnTo>
                <a:lnTo>
                  <a:pt x="796" y="377"/>
                </a:lnTo>
                <a:lnTo>
                  <a:pt x="795" y="378"/>
                </a:lnTo>
                <a:lnTo>
                  <a:pt x="795" y="381"/>
                </a:lnTo>
                <a:lnTo>
                  <a:pt x="793" y="383"/>
                </a:lnTo>
                <a:lnTo>
                  <a:pt x="792" y="383"/>
                </a:lnTo>
                <a:lnTo>
                  <a:pt x="792" y="374"/>
                </a:lnTo>
                <a:lnTo>
                  <a:pt x="792" y="373"/>
                </a:lnTo>
                <a:lnTo>
                  <a:pt x="792" y="371"/>
                </a:lnTo>
                <a:lnTo>
                  <a:pt x="792" y="370"/>
                </a:lnTo>
                <a:lnTo>
                  <a:pt x="792" y="371"/>
                </a:lnTo>
                <a:lnTo>
                  <a:pt x="790" y="374"/>
                </a:lnTo>
                <a:lnTo>
                  <a:pt x="790" y="368"/>
                </a:lnTo>
                <a:lnTo>
                  <a:pt x="789" y="371"/>
                </a:lnTo>
                <a:lnTo>
                  <a:pt x="789" y="370"/>
                </a:lnTo>
                <a:lnTo>
                  <a:pt x="789" y="366"/>
                </a:lnTo>
                <a:lnTo>
                  <a:pt x="788" y="367"/>
                </a:lnTo>
                <a:lnTo>
                  <a:pt x="789" y="360"/>
                </a:lnTo>
                <a:lnTo>
                  <a:pt x="788" y="366"/>
                </a:lnTo>
                <a:lnTo>
                  <a:pt x="786" y="367"/>
                </a:lnTo>
                <a:lnTo>
                  <a:pt x="785" y="366"/>
                </a:lnTo>
                <a:lnTo>
                  <a:pt x="783" y="366"/>
                </a:lnTo>
                <a:lnTo>
                  <a:pt x="783" y="367"/>
                </a:lnTo>
                <a:lnTo>
                  <a:pt x="783" y="366"/>
                </a:lnTo>
                <a:lnTo>
                  <a:pt x="785" y="361"/>
                </a:lnTo>
                <a:lnTo>
                  <a:pt x="783" y="364"/>
                </a:lnTo>
                <a:lnTo>
                  <a:pt x="782" y="364"/>
                </a:lnTo>
                <a:lnTo>
                  <a:pt x="780" y="363"/>
                </a:lnTo>
                <a:lnTo>
                  <a:pt x="778" y="364"/>
                </a:lnTo>
                <a:lnTo>
                  <a:pt x="779" y="361"/>
                </a:lnTo>
                <a:lnTo>
                  <a:pt x="779" y="358"/>
                </a:lnTo>
                <a:lnTo>
                  <a:pt x="782" y="354"/>
                </a:lnTo>
                <a:lnTo>
                  <a:pt x="783" y="354"/>
                </a:lnTo>
                <a:lnTo>
                  <a:pt x="783" y="353"/>
                </a:lnTo>
                <a:lnTo>
                  <a:pt x="785" y="350"/>
                </a:lnTo>
                <a:lnTo>
                  <a:pt x="788" y="341"/>
                </a:lnTo>
                <a:lnTo>
                  <a:pt x="785" y="348"/>
                </a:lnTo>
                <a:lnTo>
                  <a:pt x="783" y="351"/>
                </a:lnTo>
                <a:lnTo>
                  <a:pt x="782" y="353"/>
                </a:lnTo>
                <a:lnTo>
                  <a:pt x="783" y="347"/>
                </a:lnTo>
                <a:lnTo>
                  <a:pt x="782" y="351"/>
                </a:lnTo>
                <a:lnTo>
                  <a:pt x="780" y="353"/>
                </a:lnTo>
                <a:lnTo>
                  <a:pt x="779" y="351"/>
                </a:lnTo>
                <a:lnTo>
                  <a:pt x="780" y="348"/>
                </a:lnTo>
                <a:lnTo>
                  <a:pt x="779" y="350"/>
                </a:lnTo>
                <a:lnTo>
                  <a:pt x="778" y="350"/>
                </a:lnTo>
                <a:lnTo>
                  <a:pt x="782" y="341"/>
                </a:lnTo>
                <a:lnTo>
                  <a:pt x="779" y="348"/>
                </a:lnTo>
                <a:lnTo>
                  <a:pt x="782" y="341"/>
                </a:lnTo>
                <a:lnTo>
                  <a:pt x="783" y="341"/>
                </a:lnTo>
                <a:lnTo>
                  <a:pt x="783" y="340"/>
                </a:lnTo>
                <a:lnTo>
                  <a:pt x="786" y="334"/>
                </a:lnTo>
                <a:lnTo>
                  <a:pt x="783" y="338"/>
                </a:lnTo>
                <a:lnTo>
                  <a:pt x="785" y="334"/>
                </a:lnTo>
                <a:lnTo>
                  <a:pt x="783" y="338"/>
                </a:lnTo>
                <a:lnTo>
                  <a:pt x="785" y="334"/>
                </a:lnTo>
                <a:lnTo>
                  <a:pt x="786" y="330"/>
                </a:lnTo>
                <a:lnTo>
                  <a:pt x="788" y="328"/>
                </a:lnTo>
                <a:lnTo>
                  <a:pt x="789" y="326"/>
                </a:lnTo>
                <a:lnTo>
                  <a:pt x="789" y="324"/>
                </a:lnTo>
                <a:lnTo>
                  <a:pt x="790" y="321"/>
                </a:lnTo>
                <a:lnTo>
                  <a:pt x="792" y="317"/>
                </a:lnTo>
                <a:lnTo>
                  <a:pt x="792" y="316"/>
                </a:lnTo>
                <a:lnTo>
                  <a:pt x="793" y="314"/>
                </a:lnTo>
                <a:lnTo>
                  <a:pt x="795" y="313"/>
                </a:lnTo>
                <a:lnTo>
                  <a:pt x="793" y="314"/>
                </a:lnTo>
                <a:lnTo>
                  <a:pt x="795" y="313"/>
                </a:lnTo>
                <a:lnTo>
                  <a:pt x="793" y="314"/>
                </a:lnTo>
                <a:lnTo>
                  <a:pt x="793" y="313"/>
                </a:lnTo>
                <a:lnTo>
                  <a:pt x="792" y="316"/>
                </a:lnTo>
                <a:lnTo>
                  <a:pt x="793" y="313"/>
                </a:lnTo>
                <a:lnTo>
                  <a:pt x="793" y="314"/>
                </a:lnTo>
                <a:lnTo>
                  <a:pt x="780" y="330"/>
                </a:lnTo>
                <a:lnTo>
                  <a:pt x="782" y="327"/>
                </a:lnTo>
                <a:lnTo>
                  <a:pt x="778" y="334"/>
                </a:lnTo>
                <a:lnTo>
                  <a:pt x="780" y="331"/>
                </a:lnTo>
                <a:lnTo>
                  <a:pt x="779" y="334"/>
                </a:lnTo>
                <a:lnTo>
                  <a:pt x="782" y="331"/>
                </a:lnTo>
                <a:lnTo>
                  <a:pt x="780" y="333"/>
                </a:lnTo>
                <a:lnTo>
                  <a:pt x="779" y="334"/>
                </a:lnTo>
                <a:lnTo>
                  <a:pt x="779" y="336"/>
                </a:lnTo>
                <a:lnTo>
                  <a:pt x="776" y="343"/>
                </a:lnTo>
                <a:lnTo>
                  <a:pt x="773" y="344"/>
                </a:lnTo>
                <a:lnTo>
                  <a:pt x="778" y="337"/>
                </a:lnTo>
                <a:lnTo>
                  <a:pt x="776" y="340"/>
                </a:lnTo>
                <a:lnTo>
                  <a:pt x="778" y="337"/>
                </a:lnTo>
                <a:lnTo>
                  <a:pt x="775" y="341"/>
                </a:lnTo>
                <a:lnTo>
                  <a:pt x="770" y="347"/>
                </a:lnTo>
                <a:lnTo>
                  <a:pt x="773" y="341"/>
                </a:lnTo>
                <a:lnTo>
                  <a:pt x="772" y="343"/>
                </a:lnTo>
                <a:lnTo>
                  <a:pt x="776" y="336"/>
                </a:lnTo>
                <a:lnTo>
                  <a:pt x="772" y="338"/>
                </a:lnTo>
                <a:lnTo>
                  <a:pt x="776" y="334"/>
                </a:lnTo>
                <a:lnTo>
                  <a:pt x="772" y="337"/>
                </a:lnTo>
                <a:lnTo>
                  <a:pt x="773" y="337"/>
                </a:lnTo>
                <a:lnTo>
                  <a:pt x="775" y="334"/>
                </a:lnTo>
                <a:lnTo>
                  <a:pt x="772" y="337"/>
                </a:lnTo>
                <a:lnTo>
                  <a:pt x="770" y="338"/>
                </a:lnTo>
                <a:lnTo>
                  <a:pt x="775" y="333"/>
                </a:lnTo>
                <a:lnTo>
                  <a:pt x="770" y="337"/>
                </a:lnTo>
                <a:lnTo>
                  <a:pt x="770" y="336"/>
                </a:lnTo>
                <a:lnTo>
                  <a:pt x="768" y="337"/>
                </a:lnTo>
                <a:lnTo>
                  <a:pt x="775" y="331"/>
                </a:lnTo>
                <a:lnTo>
                  <a:pt x="770" y="336"/>
                </a:lnTo>
                <a:lnTo>
                  <a:pt x="770" y="334"/>
                </a:lnTo>
                <a:lnTo>
                  <a:pt x="770" y="336"/>
                </a:lnTo>
                <a:lnTo>
                  <a:pt x="770" y="334"/>
                </a:lnTo>
                <a:lnTo>
                  <a:pt x="768" y="337"/>
                </a:lnTo>
                <a:lnTo>
                  <a:pt x="772" y="333"/>
                </a:lnTo>
                <a:lnTo>
                  <a:pt x="769" y="336"/>
                </a:lnTo>
                <a:lnTo>
                  <a:pt x="775" y="331"/>
                </a:lnTo>
                <a:lnTo>
                  <a:pt x="780" y="326"/>
                </a:lnTo>
                <a:lnTo>
                  <a:pt x="782" y="324"/>
                </a:lnTo>
                <a:lnTo>
                  <a:pt x="779" y="327"/>
                </a:lnTo>
                <a:lnTo>
                  <a:pt x="780" y="326"/>
                </a:lnTo>
                <a:lnTo>
                  <a:pt x="782" y="324"/>
                </a:lnTo>
                <a:lnTo>
                  <a:pt x="785" y="321"/>
                </a:lnTo>
                <a:lnTo>
                  <a:pt x="788" y="318"/>
                </a:lnTo>
                <a:lnTo>
                  <a:pt x="789" y="318"/>
                </a:lnTo>
                <a:lnTo>
                  <a:pt x="790" y="317"/>
                </a:lnTo>
                <a:lnTo>
                  <a:pt x="790" y="316"/>
                </a:lnTo>
                <a:lnTo>
                  <a:pt x="792" y="316"/>
                </a:lnTo>
                <a:lnTo>
                  <a:pt x="792" y="314"/>
                </a:lnTo>
                <a:lnTo>
                  <a:pt x="793" y="314"/>
                </a:lnTo>
                <a:lnTo>
                  <a:pt x="793" y="313"/>
                </a:lnTo>
                <a:lnTo>
                  <a:pt x="795" y="313"/>
                </a:lnTo>
                <a:lnTo>
                  <a:pt x="793" y="313"/>
                </a:lnTo>
                <a:lnTo>
                  <a:pt x="793" y="314"/>
                </a:lnTo>
                <a:lnTo>
                  <a:pt x="792" y="316"/>
                </a:lnTo>
                <a:lnTo>
                  <a:pt x="790" y="317"/>
                </a:lnTo>
                <a:lnTo>
                  <a:pt x="790" y="316"/>
                </a:lnTo>
                <a:lnTo>
                  <a:pt x="790" y="317"/>
                </a:lnTo>
                <a:lnTo>
                  <a:pt x="790" y="316"/>
                </a:lnTo>
                <a:lnTo>
                  <a:pt x="792" y="316"/>
                </a:lnTo>
                <a:lnTo>
                  <a:pt x="790" y="316"/>
                </a:lnTo>
                <a:lnTo>
                  <a:pt x="790" y="317"/>
                </a:lnTo>
                <a:lnTo>
                  <a:pt x="792" y="317"/>
                </a:lnTo>
                <a:lnTo>
                  <a:pt x="790" y="317"/>
                </a:lnTo>
                <a:lnTo>
                  <a:pt x="792" y="316"/>
                </a:lnTo>
                <a:lnTo>
                  <a:pt x="793" y="316"/>
                </a:lnTo>
                <a:lnTo>
                  <a:pt x="795" y="314"/>
                </a:lnTo>
                <a:lnTo>
                  <a:pt x="793" y="316"/>
                </a:lnTo>
                <a:lnTo>
                  <a:pt x="795" y="314"/>
                </a:lnTo>
                <a:lnTo>
                  <a:pt x="796" y="314"/>
                </a:lnTo>
                <a:lnTo>
                  <a:pt x="797" y="313"/>
                </a:lnTo>
                <a:lnTo>
                  <a:pt x="799" y="313"/>
                </a:lnTo>
                <a:lnTo>
                  <a:pt x="800" y="311"/>
                </a:lnTo>
                <a:lnTo>
                  <a:pt x="802" y="311"/>
                </a:lnTo>
                <a:lnTo>
                  <a:pt x="805" y="321"/>
                </a:lnTo>
                <a:lnTo>
                  <a:pt x="803" y="318"/>
                </a:lnTo>
                <a:lnTo>
                  <a:pt x="803" y="320"/>
                </a:lnTo>
                <a:lnTo>
                  <a:pt x="805" y="321"/>
                </a:lnTo>
                <a:lnTo>
                  <a:pt x="802" y="311"/>
                </a:lnTo>
                <a:lnTo>
                  <a:pt x="805" y="321"/>
                </a:lnTo>
                <a:lnTo>
                  <a:pt x="805" y="320"/>
                </a:lnTo>
                <a:lnTo>
                  <a:pt x="803" y="318"/>
                </a:lnTo>
                <a:lnTo>
                  <a:pt x="802" y="317"/>
                </a:lnTo>
                <a:lnTo>
                  <a:pt x="797" y="308"/>
                </a:lnTo>
                <a:lnTo>
                  <a:pt x="795" y="304"/>
                </a:lnTo>
                <a:lnTo>
                  <a:pt x="795" y="303"/>
                </a:lnTo>
                <a:lnTo>
                  <a:pt x="795" y="304"/>
                </a:lnTo>
                <a:lnTo>
                  <a:pt x="795" y="306"/>
                </a:lnTo>
                <a:lnTo>
                  <a:pt x="795" y="307"/>
                </a:lnTo>
                <a:lnTo>
                  <a:pt x="795" y="310"/>
                </a:lnTo>
                <a:lnTo>
                  <a:pt x="795" y="311"/>
                </a:lnTo>
                <a:lnTo>
                  <a:pt x="795" y="313"/>
                </a:lnTo>
                <a:lnTo>
                  <a:pt x="795" y="314"/>
                </a:lnTo>
                <a:lnTo>
                  <a:pt x="793" y="314"/>
                </a:lnTo>
                <a:lnTo>
                  <a:pt x="792" y="314"/>
                </a:lnTo>
                <a:lnTo>
                  <a:pt x="790" y="314"/>
                </a:lnTo>
                <a:lnTo>
                  <a:pt x="792" y="314"/>
                </a:lnTo>
                <a:lnTo>
                  <a:pt x="793" y="316"/>
                </a:lnTo>
                <a:lnTo>
                  <a:pt x="795" y="316"/>
                </a:lnTo>
                <a:lnTo>
                  <a:pt x="796" y="316"/>
                </a:lnTo>
                <a:lnTo>
                  <a:pt x="795" y="316"/>
                </a:lnTo>
                <a:lnTo>
                  <a:pt x="796" y="316"/>
                </a:lnTo>
                <a:lnTo>
                  <a:pt x="795" y="316"/>
                </a:lnTo>
                <a:lnTo>
                  <a:pt x="789" y="311"/>
                </a:lnTo>
                <a:lnTo>
                  <a:pt x="778" y="304"/>
                </a:lnTo>
                <a:lnTo>
                  <a:pt x="775" y="303"/>
                </a:lnTo>
                <a:lnTo>
                  <a:pt x="768" y="297"/>
                </a:lnTo>
                <a:lnTo>
                  <a:pt x="765" y="296"/>
                </a:lnTo>
                <a:lnTo>
                  <a:pt x="726" y="273"/>
                </a:lnTo>
                <a:lnTo>
                  <a:pt x="685" y="253"/>
                </a:lnTo>
                <a:lnTo>
                  <a:pt x="671" y="249"/>
                </a:lnTo>
                <a:lnTo>
                  <a:pt x="663" y="246"/>
                </a:lnTo>
                <a:lnTo>
                  <a:pt x="656" y="244"/>
                </a:lnTo>
                <a:lnTo>
                  <a:pt x="652" y="241"/>
                </a:lnTo>
                <a:lnTo>
                  <a:pt x="646" y="240"/>
                </a:lnTo>
                <a:lnTo>
                  <a:pt x="642" y="239"/>
                </a:lnTo>
                <a:lnTo>
                  <a:pt x="638" y="236"/>
                </a:lnTo>
                <a:lnTo>
                  <a:pt x="636" y="237"/>
                </a:lnTo>
                <a:lnTo>
                  <a:pt x="633" y="236"/>
                </a:lnTo>
                <a:lnTo>
                  <a:pt x="633" y="234"/>
                </a:lnTo>
                <a:lnTo>
                  <a:pt x="632" y="233"/>
                </a:lnTo>
                <a:lnTo>
                  <a:pt x="631" y="234"/>
                </a:lnTo>
                <a:lnTo>
                  <a:pt x="628" y="233"/>
                </a:lnTo>
                <a:lnTo>
                  <a:pt x="623" y="230"/>
                </a:lnTo>
                <a:lnTo>
                  <a:pt x="615" y="227"/>
                </a:lnTo>
                <a:lnTo>
                  <a:pt x="606" y="226"/>
                </a:lnTo>
                <a:lnTo>
                  <a:pt x="598" y="224"/>
                </a:lnTo>
                <a:lnTo>
                  <a:pt x="588" y="221"/>
                </a:lnTo>
                <a:lnTo>
                  <a:pt x="588" y="219"/>
                </a:lnTo>
                <a:lnTo>
                  <a:pt x="589" y="217"/>
                </a:lnTo>
                <a:lnTo>
                  <a:pt x="595" y="214"/>
                </a:lnTo>
                <a:lnTo>
                  <a:pt x="601" y="213"/>
                </a:lnTo>
                <a:lnTo>
                  <a:pt x="602" y="211"/>
                </a:lnTo>
                <a:lnTo>
                  <a:pt x="601" y="209"/>
                </a:lnTo>
                <a:lnTo>
                  <a:pt x="606" y="209"/>
                </a:lnTo>
                <a:lnTo>
                  <a:pt x="611" y="209"/>
                </a:lnTo>
                <a:lnTo>
                  <a:pt x="616" y="211"/>
                </a:lnTo>
                <a:lnTo>
                  <a:pt x="616" y="213"/>
                </a:lnTo>
                <a:lnTo>
                  <a:pt x="619" y="217"/>
                </a:lnTo>
                <a:lnTo>
                  <a:pt x="629" y="216"/>
                </a:lnTo>
                <a:lnTo>
                  <a:pt x="633" y="216"/>
                </a:lnTo>
                <a:lnTo>
                  <a:pt x="636" y="213"/>
                </a:lnTo>
                <a:lnTo>
                  <a:pt x="643" y="216"/>
                </a:lnTo>
                <a:lnTo>
                  <a:pt x="648" y="216"/>
                </a:lnTo>
                <a:lnTo>
                  <a:pt x="649" y="214"/>
                </a:lnTo>
                <a:lnTo>
                  <a:pt x="653" y="213"/>
                </a:lnTo>
                <a:lnTo>
                  <a:pt x="655" y="214"/>
                </a:lnTo>
                <a:lnTo>
                  <a:pt x="658" y="217"/>
                </a:lnTo>
                <a:lnTo>
                  <a:pt x="659" y="214"/>
                </a:lnTo>
                <a:lnTo>
                  <a:pt x="662" y="211"/>
                </a:lnTo>
                <a:lnTo>
                  <a:pt x="666" y="210"/>
                </a:lnTo>
                <a:lnTo>
                  <a:pt x="671" y="210"/>
                </a:lnTo>
                <a:lnTo>
                  <a:pt x="681" y="214"/>
                </a:lnTo>
                <a:lnTo>
                  <a:pt x="686" y="216"/>
                </a:lnTo>
                <a:lnTo>
                  <a:pt x="693" y="219"/>
                </a:lnTo>
                <a:lnTo>
                  <a:pt x="702" y="224"/>
                </a:lnTo>
                <a:lnTo>
                  <a:pt x="705" y="224"/>
                </a:lnTo>
                <a:lnTo>
                  <a:pt x="710" y="229"/>
                </a:lnTo>
                <a:lnTo>
                  <a:pt x="718" y="237"/>
                </a:lnTo>
                <a:lnTo>
                  <a:pt x="726" y="246"/>
                </a:lnTo>
                <a:lnTo>
                  <a:pt x="733" y="251"/>
                </a:lnTo>
                <a:lnTo>
                  <a:pt x="739" y="254"/>
                </a:lnTo>
                <a:lnTo>
                  <a:pt x="735" y="249"/>
                </a:lnTo>
                <a:lnTo>
                  <a:pt x="733" y="247"/>
                </a:lnTo>
                <a:lnTo>
                  <a:pt x="736" y="249"/>
                </a:lnTo>
                <a:lnTo>
                  <a:pt x="739" y="253"/>
                </a:lnTo>
                <a:lnTo>
                  <a:pt x="758" y="273"/>
                </a:lnTo>
                <a:lnTo>
                  <a:pt x="758" y="271"/>
                </a:lnTo>
                <a:lnTo>
                  <a:pt x="762" y="276"/>
                </a:lnTo>
                <a:lnTo>
                  <a:pt x="760" y="274"/>
                </a:lnTo>
                <a:lnTo>
                  <a:pt x="760" y="276"/>
                </a:lnTo>
                <a:lnTo>
                  <a:pt x="766" y="280"/>
                </a:lnTo>
                <a:lnTo>
                  <a:pt x="763" y="277"/>
                </a:lnTo>
                <a:lnTo>
                  <a:pt x="766" y="280"/>
                </a:lnTo>
                <a:lnTo>
                  <a:pt x="758" y="270"/>
                </a:lnTo>
                <a:lnTo>
                  <a:pt x="762" y="271"/>
                </a:lnTo>
                <a:lnTo>
                  <a:pt x="768" y="279"/>
                </a:lnTo>
                <a:lnTo>
                  <a:pt x="770" y="283"/>
                </a:lnTo>
                <a:lnTo>
                  <a:pt x="769" y="279"/>
                </a:lnTo>
                <a:lnTo>
                  <a:pt x="768" y="277"/>
                </a:lnTo>
                <a:lnTo>
                  <a:pt x="768" y="279"/>
                </a:lnTo>
                <a:lnTo>
                  <a:pt x="756" y="264"/>
                </a:lnTo>
                <a:lnTo>
                  <a:pt x="745" y="254"/>
                </a:lnTo>
                <a:lnTo>
                  <a:pt x="742" y="249"/>
                </a:lnTo>
                <a:lnTo>
                  <a:pt x="743" y="253"/>
                </a:lnTo>
                <a:lnTo>
                  <a:pt x="740" y="250"/>
                </a:lnTo>
                <a:lnTo>
                  <a:pt x="739" y="250"/>
                </a:lnTo>
                <a:lnTo>
                  <a:pt x="739" y="251"/>
                </a:lnTo>
                <a:lnTo>
                  <a:pt x="735" y="246"/>
                </a:lnTo>
                <a:lnTo>
                  <a:pt x="730" y="241"/>
                </a:lnTo>
                <a:lnTo>
                  <a:pt x="729" y="239"/>
                </a:lnTo>
                <a:lnTo>
                  <a:pt x="725" y="234"/>
                </a:lnTo>
                <a:lnTo>
                  <a:pt x="723" y="233"/>
                </a:lnTo>
                <a:lnTo>
                  <a:pt x="723" y="231"/>
                </a:lnTo>
                <a:lnTo>
                  <a:pt x="730" y="233"/>
                </a:lnTo>
                <a:lnTo>
                  <a:pt x="732" y="233"/>
                </a:lnTo>
                <a:lnTo>
                  <a:pt x="735" y="233"/>
                </a:lnTo>
                <a:lnTo>
                  <a:pt x="730" y="229"/>
                </a:lnTo>
                <a:lnTo>
                  <a:pt x="726" y="226"/>
                </a:lnTo>
                <a:lnTo>
                  <a:pt x="719" y="221"/>
                </a:lnTo>
                <a:lnTo>
                  <a:pt x="709" y="210"/>
                </a:lnTo>
                <a:lnTo>
                  <a:pt x="699" y="201"/>
                </a:lnTo>
                <a:lnTo>
                  <a:pt x="699" y="203"/>
                </a:lnTo>
                <a:lnTo>
                  <a:pt x="700" y="204"/>
                </a:lnTo>
                <a:lnTo>
                  <a:pt x="683" y="190"/>
                </a:lnTo>
                <a:lnTo>
                  <a:pt x="675" y="181"/>
                </a:lnTo>
                <a:lnTo>
                  <a:pt x="666" y="171"/>
                </a:lnTo>
                <a:lnTo>
                  <a:pt x="668" y="170"/>
                </a:lnTo>
                <a:lnTo>
                  <a:pt x="666" y="167"/>
                </a:lnTo>
                <a:lnTo>
                  <a:pt x="665" y="161"/>
                </a:lnTo>
                <a:lnTo>
                  <a:pt x="663" y="156"/>
                </a:lnTo>
                <a:lnTo>
                  <a:pt x="663" y="153"/>
                </a:lnTo>
                <a:lnTo>
                  <a:pt x="665" y="151"/>
                </a:lnTo>
                <a:lnTo>
                  <a:pt x="661" y="144"/>
                </a:lnTo>
                <a:lnTo>
                  <a:pt x="658" y="139"/>
                </a:lnTo>
                <a:lnTo>
                  <a:pt x="655" y="136"/>
                </a:lnTo>
                <a:lnTo>
                  <a:pt x="652" y="134"/>
                </a:lnTo>
                <a:lnTo>
                  <a:pt x="651" y="130"/>
                </a:lnTo>
                <a:lnTo>
                  <a:pt x="651" y="126"/>
                </a:lnTo>
                <a:lnTo>
                  <a:pt x="642" y="117"/>
                </a:lnTo>
                <a:lnTo>
                  <a:pt x="638" y="113"/>
                </a:lnTo>
                <a:lnTo>
                  <a:pt x="632" y="112"/>
                </a:lnTo>
                <a:lnTo>
                  <a:pt x="625" y="106"/>
                </a:lnTo>
                <a:lnTo>
                  <a:pt x="628" y="100"/>
                </a:lnTo>
                <a:lnTo>
                  <a:pt x="631" y="96"/>
                </a:lnTo>
                <a:lnTo>
                  <a:pt x="633" y="92"/>
                </a:lnTo>
                <a:lnTo>
                  <a:pt x="635" y="86"/>
                </a:lnTo>
                <a:lnTo>
                  <a:pt x="632" y="84"/>
                </a:lnTo>
                <a:lnTo>
                  <a:pt x="628" y="82"/>
                </a:lnTo>
                <a:lnTo>
                  <a:pt x="625" y="77"/>
                </a:lnTo>
                <a:lnTo>
                  <a:pt x="623" y="74"/>
                </a:lnTo>
                <a:lnTo>
                  <a:pt x="619" y="72"/>
                </a:lnTo>
                <a:lnTo>
                  <a:pt x="613" y="67"/>
                </a:lnTo>
                <a:lnTo>
                  <a:pt x="609" y="63"/>
                </a:lnTo>
                <a:lnTo>
                  <a:pt x="604" y="62"/>
                </a:lnTo>
                <a:lnTo>
                  <a:pt x="604" y="66"/>
                </a:lnTo>
                <a:lnTo>
                  <a:pt x="605" y="70"/>
                </a:lnTo>
                <a:lnTo>
                  <a:pt x="608" y="80"/>
                </a:lnTo>
                <a:lnTo>
                  <a:pt x="612" y="89"/>
                </a:lnTo>
                <a:lnTo>
                  <a:pt x="612" y="93"/>
                </a:lnTo>
                <a:lnTo>
                  <a:pt x="613" y="97"/>
                </a:lnTo>
                <a:lnTo>
                  <a:pt x="606" y="93"/>
                </a:lnTo>
                <a:lnTo>
                  <a:pt x="599" y="90"/>
                </a:lnTo>
                <a:lnTo>
                  <a:pt x="594" y="90"/>
                </a:lnTo>
                <a:lnTo>
                  <a:pt x="588" y="92"/>
                </a:lnTo>
                <a:lnTo>
                  <a:pt x="578" y="97"/>
                </a:lnTo>
                <a:lnTo>
                  <a:pt x="575" y="99"/>
                </a:lnTo>
                <a:lnTo>
                  <a:pt x="571" y="100"/>
                </a:lnTo>
                <a:lnTo>
                  <a:pt x="574" y="102"/>
                </a:lnTo>
                <a:lnTo>
                  <a:pt x="576" y="103"/>
                </a:lnTo>
                <a:lnTo>
                  <a:pt x="575" y="104"/>
                </a:lnTo>
                <a:lnTo>
                  <a:pt x="572" y="106"/>
                </a:lnTo>
                <a:lnTo>
                  <a:pt x="568" y="106"/>
                </a:lnTo>
                <a:lnTo>
                  <a:pt x="571" y="109"/>
                </a:lnTo>
                <a:lnTo>
                  <a:pt x="571" y="110"/>
                </a:lnTo>
                <a:lnTo>
                  <a:pt x="569" y="112"/>
                </a:lnTo>
                <a:lnTo>
                  <a:pt x="571" y="114"/>
                </a:lnTo>
                <a:lnTo>
                  <a:pt x="572" y="114"/>
                </a:lnTo>
                <a:lnTo>
                  <a:pt x="576" y="116"/>
                </a:lnTo>
                <a:lnTo>
                  <a:pt x="574" y="120"/>
                </a:lnTo>
                <a:lnTo>
                  <a:pt x="572" y="123"/>
                </a:lnTo>
                <a:lnTo>
                  <a:pt x="571" y="130"/>
                </a:lnTo>
                <a:lnTo>
                  <a:pt x="569" y="139"/>
                </a:lnTo>
                <a:lnTo>
                  <a:pt x="568" y="146"/>
                </a:lnTo>
                <a:lnTo>
                  <a:pt x="571" y="147"/>
                </a:lnTo>
                <a:lnTo>
                  <a:pt x="571" y="149"/>
                </a:lnTo>
                <a:lnTo>
                  <a:pt x="566" y="159"/>
                </a:lnTo>
                <a:lnTo>
                  <a:pt x="565" y="160"/>
                </a:lnTo>
                <a:lnTo>
                  <a:pt x="565" y="163"/>
                </a:lnTo>
                <a:lnTo>
                  <a:pt x="564" y="167"/>
                </a:lnTo>
                <a:lnTo>
                  <a:pt x="562" y="171"/>
                </a:lnTo>
                <a:lnTo>
                  <a:pt x="562" y="174"/>
                </a:lnTo>
                <a:lnTo>
                  <a:pt x="562" y="176"/>
                </a:lnTo>
                <a:lnTo>
                  <a:pt x="561" y="186"/>
                </a:lnTo>
                <a:lnTo>
                  <a:pt x="564" y="187"/>
                </a:lnTo>
                <a:lnTo>
                  <a:pt x="565" y="189"/>
                </a:lnTo>
                <a:lnTo>
                  <a:pt x="562" y="190"/>
                </a:lnTo>
                <a:lnTo>
                  <a:pt x="561" y="191"/>
                </a:lnTo>
                <a:lnTo>
                  <a:pt x="558" y="194"/>
                </a:lnTo>
                <a:lnTo>
                  <a:pt x="561" y="196"/>
                </a:lnTo>
                <a:lnTo>
                  <a:pt x="558" y="201"/>
                </a:lnTo>
                <a:lnTo>
                  <a:pt x="555" y="209"/>
                </a:lnTo>
                <a:lnTo>
                  <a:pt x="552" y="211"/>
                </a:lnTo>
                <a:lnTo>
                  <a:pt x="548" y="213"/>
                </a:lnTo>
                <a:lnTo>
                  <a:pt x="544" y="213"/>
                </a:lnTo>
                <a:lnTo>
                  <a:pt x="535" y="211"/>
                </a:lnTo>
                <a:lnTo>
                  <a:pt x="536" y="211"/>
                </a:lnTo>
                <a:lnTo>
                  <a:pt x="535" y="210"/>
                </a:lnTo>
                <a:lnTo>
                  <a:pt x="529" y="210"/>
                </a:lnTo>
                <a:lnTo>
                  <a:pt x="525" y="210"/>
                </a:lnTo>
                <a:lnTo>
                  <a:pt x="521" y="207"/>
                </a:lnTo>
                <a:lnTo>
                  <a:pt x="521" y="209"/>
                </a:lnTo>
                <a:lnTo>
                  <a:pt x="519" y="210"/>
                </a:lnTo>
                <a:lnTo>
                  <a:pt x="515" y="210"/>
                </a:lnTo>
                <a:lnTo>
                  <a:pt x="511" y="210"/>
                </a:lnTo>
                <a:lnTo>
                  <a:pt x="507" y="207"/>
                </a:lnTo>
                <a:lnTo>
                  <a:pt x="504" y="207"/>
                </a:lnTo>
                <a:lnTo>
                  <a:pt x="501" y="206"/>
                </a:lnTo>
                <a:lnTo>
                  <a:pt x="499" y="207"/>
                </a:lnTo>
                <a:lnTo>
                  <a:pt x="501" y="209"/>
                </a:lnTo>
                <a:lnTo>
                  <a:pt x="497" y="209"/>
                </a:lnTo>
                <a:lnTo>
                  <a:pt x="497" y="207"/>
                </a:lnTo>
                <a:lnTo>
                  <a:pt x="494" y="206"/>
                </a:lnTo>
                <a:lnTo>
                  <a:pt x="494" y="207"/>
                </a:lnTo>
                <a:lnTo>
                  <a:pt x="491" y="207"/>
                </a:lnTo>
                <a:lnTo>
                  <a:pt x="487" y="206"/>
                </a:lnTo>
                <a:lnTo>
                  <a:pt x="482" y="204"/>
                </a:lnTo>
                <a:lnTo>
                  <a:pt x="484" y="207"/>
                </a:lnTo>
                <a:lnTo>
                  <a:pt x="487" y="209"/>
                </a:lnTo>
                <a:lnTo>
                  <a:pt x="489" y="211"/>
                </a:lnTo>
                <a:lnTo>
                  <a:pt x="488" y="213"/>
                </a:lnTo>
                <a:lnTo>
                  <a:pt x="487" y="211"/>
                </a:lnTo>
                <a:lnTo>
                  <a:pt x="484" y="211"/>
                </a:lnTo>
                <a:lnTo>
                  <a:pt x="478" y="210"/>
                </a:lnTo>
                <a:lnTo>
                  <a:pt x="479" y="209"/>
                </a:lnTo>
                <a:lnTo>
                  <a:pt x="481" y="207"/>
                </a:lnTo>
                <a:lnTo>
                  <a:pt x="479" y="207"/>
                </a:lnTo>
                <a:lnTo>
                  <a:pt x="478" y="207"/>
                </a:lnTo>
                <a:lnTo>
                  <a:pt x="475" y="207"/>
                </a:lnTo>
                <a:lnTo>
                  <a:pt x="471" y="206"/>
                </a:lnTo>
                <a:lnTo>
                  <a:pt x="471" y="209"/>
                </a:lnTo>
                <a:lnTo>
                  <a:pt x="471" y="210"/>
                </a:lnTo>
                <a:lnTo>
                  <a:pt x="469" y="209"/>
                </a:lnTo>
                <a:lnTo>
                  <a:pt x="468" y="210"/>
                </a:lnTo>
                <a:lnTo>
                  <a:pt x="467" y="211"/>
                </a:lnTo>
                <a:lnTo>
                  <a:pt x="462" y="210"/>
                </a:lnTo>
                <a:lnTo>
                  <a:pt x="467" y="207"/>
                </a:lnTo>
                <a:lnTo>
                  <a:pt x="467" y="203"/>
                </a:lnTo>
                <a:lnTo>
                  <a:pt x="467" y="194"/>
                </a:lnTo>
                <a:lnTo>
                  <a:pt x="469" y="194"/>
                </a:lnTo>
                <a:lnTo>
                  <a:pt x="472" y="193"/>
                </a:lnTo>
                <a:lnTo>
                  <a:pt x="477" y="190"/>
                </a:lnTo>
                <a:lnTo>
                  <a:pt x="481" y="187"/>
                </a:lnTo>
                <a:lnTo>
                  <a:pt x="484" y="187"/>
                </a:lnTo>
                <a:lnTo>
                  <a:pt x="488" y="187"/>
                </a:lnTo>
                <a:lnTo>
                  <a:pt x="489" y="190"/>
                </a:lnTo>
                <a:lnTo>
                  <a:pt x="494" y="190"/>
                </a:lnTo>
                <a:lnTo>
                  <a:pt x="498" y="190"/>
                </a:lnTo>
                <a:lnTo>
                  <a:pt x="499" y="189"/>
                </a:lnTo>
                <a:lnTo>
                  <a:pt x="502" y="187"/>
                </a:lnTo>
                <a:lnTo>
                  <a:pt x="512" y="187"/>
                </a:lnTo>
                <a:lnTo>
                  <a:pt x="521" y="187"/>
                </a:lnTo>
                <a:lnTo>
                  <a:pt x="525" y="186"/>
                </a:lnTo>
                <a:lnTo>
                  <a:pt x="528" y="184"/>
                </a:lnTo>
                <a:lnTo>
                  <a:pt x="524" y="181"/>
                </a:lnTo>
                <a:lnTo>
                  <a:pt x="522" y="179"/>
                </a:lnTo>
                <a:lnTo>
                  <a:pt x="524" y="176"/>
                </a:lnTo>
                <a:lnTo>
                  <a:pt x="525" y="174"/>
                </a:lnTo>
                <a:lnTo>
                  <a:pt x="522" y="173"/>
                </a:lnTo>
                <a:lnTo>
                  <a:pt x="521" y="170"/>
                </a:lnTo>
                <a:lnTo>
                  <a:pt x="522" y="169"/>
                </a:lnTo>
                <a:lnTo>
                  <a:pt x="524" y="167"/>
                </a:lnTo>
                <a:lnTo>
                  <a:pt x="515" y="163"/>
                </a:lnTo>
                <a:lnTo>
                  <a:pt x="511" y="159"/>
                </a:lnTo>
                <a:lnTo>
                  <a:pt x="507" y="154"/>
                </a:lnTo>
                <a:lnTo>
                  <a:pt x="504" y="151"/>
                </a:lnTo>
                <a:lnTo>
                  <a:pt x="501" y="150"/>
                </a:lnTo>
                <a:lnTo>
                  <a:pt x="502" y="150"/>
                </a:lnTo>
                <a:lnTo>
                  <a:pt x="502" y="149"/>
                </a:lnTo>
                <a:lnTo>
                  <a:pt x="501" y="147"/>
                </a:lnTo>
                <a:lnTo>
                  <a:pt x="499" y="147"/>
                </a:lnTo>
                <a:lnTo>
                  <a:pt x="498" y="149"/>
                </a:lnTo>
                <a:lnTo>
                  <a:pt x="497" y="149"/>
                </a:lnTo>
                <a:lnTo>
                  <a:pt x="495" y="147"/>
                </a:lnTo>
                <a:lnTo>
                  <a:pt x="494" y="146"/>
                </a:lnTo>
                <a:lnTo>
                  <a:pt x="495" y="144"/>
                </a:lnTo>
                <a:lnTo>
                  <a:pt x="489" y="142"/>
                </a:lnTo>
                <a:lnTo>
                  <a:pt x="485" y="140"/>
                </a:lnTo>
                <a:lnTo>
                  <a:pt x="478" y="142"/>
                </a:lnTo>
                <a:lnTo>
                  <a:pt x="472" y="143"/>
                </a:lnTo>
                <a:lnTo>
                  <a:pt x="468" y="144"/>
                </a:lnTo>
                <a:lnTo>
                  <a:pt x="465" y="143"/>
                </a:lnTo>
                <a:lnTo>
                  <a:pt x="465" y="139"/>
                </a:lnTo>
                <a:lnTo>
                  <a:pt x="468" y="134"/>
                </a:lnTo>
                <a:lnTo>
                  <a:pt x="471" y="132"/>
                </a:lnTo>
                <a:lnTo>
                  <a:pt x="475" y="130"/>
                </a:lnTo>
                <a:lnTo>
                  <a:pt x="484" y="126"/>
                </a:lnTo>
                <a:lnTo>
                  <a:pt x="487" y="123"/>
                </a:lnTo>
                <a:lnTo>
                  <a:pt x="488" y="120"/>
                </a:lnTo>
                <a:lnTo>
                  <a:pt x="494" y="123"/>
                </a:lnTo>
                <a:lnTo>
                  <a:pt x="497" y="120"/>
                </a:lnTo>
                <a:lnTo>
                  <a:pt x="497" y="117"/>
                </a:lnTo>
                <a:lnTo>
                  <a:pt x="492" y="110"/>
                </a:lnTo>
                <a:lnTo>
                  <a:pt x="488" y="103"/>
                </a:lnTo>
                <a:lnTo>
                  <a:pt x="488" y="99"/>
                </a:lnTo>
                <a:lnTo>
                  <a:pt x="489" y="97"/>
                </a:lnTo>
                <a:lnTo>
                  <a:pt x="487" y="90"/>
                </a:lnTo>
                <a:lnTo>
                  <a:pt x="485" y="83"/>
                </a:lnTo>
                <a:lnTo>
                  <a:pt x="484" y="76"/>
                </a:lnTo>
                <a:lnTo>
                  <a:pt x="485" y="69"/>
                </a:lnTo>
                <a:lnTo>
                  <a:pt x="484" y="67"/>
                </a:lnTo>
                <a:lnTo>
                  <a:pt x="484" y="64"/>
                </a:lnTo>
                <a:lnTo>
                  <a:pt x="484" y="60"/>
                </a:lnTo>
                <a:lnTo>
                  <a:pt x="481" y="57"/>
                </a:lnTo>
                <a:lnTo>
                  <a:pt x="484" y="53"/>
                </a:lnTo>
                <a:lnTo>
                  <a:pt x="482" y="49"/>
                </a:lnTo>
                <a:lnTo>
                  <a:pt x="478" y="44"/>
                </a:lnTo>
                <a:lnTo>
                  <a:pt x="474" y="42"/>
                </a:lnTo>
                <a:lnTo>
                  <a:pt x="461" y="36"/>
                </a:lnTo>
                <a:lnTo>
                  <a:pt x="455" y="33"/>
                </a:lnTo>
                <a:lnTo>
                  <a:pt x="452" y="29"/>
                </a:lnTo>
                <a:lnTo>
                  <a:pt x="442" y="29"/>
                </a:lnTo>
                <a:lnTo>
                  <a:pt x="437" y="27"/>
                </a:lnTo>
                <a:lnTo>
                  <a:pt x="431" y="26"/>
                </a:lnTo>
                <a:lnTo>
                  <a:pt x="432" y="23"/>
                </a:lnTo>
                <a:lnTo>
                  <a:pt x="432" y="22"/>
                </a:lnTo>
                <a:lnTo>
                  <a:pt x="428" y="22"/>
                </a:lnTo>
                <a:lnTo>
                  <a:pt x="431" y="17"/>
                </a:lnTo>
                <a:lnTo>
                  <a:pt x="427" y="14"/>
                </a:lnTo>
                <a:lnTo>
                  <a:pt x="424" y="12"/>
                </a:lnTo>
                <a:lnTo>
                  <a:pt x="422" y="9"/>
                </a:lnTo>
                <a:lnTo>
                  <a:pt x="418" y="9"/>
                </a:lnTo>
                <a:lnTo>
                  <a:pt x="417" y="13"/>
                </a:lnTo>
                <a:lnTo>
                  <a:pt x="414" y="16"/>
                </a:lnTo>
                <a:lnTo>
                  <a:pt x="411" y="19"/>
                </a:lnTo>
                <a:lnTo>
                  <a:pt x="408" y="22"/>
                </a:lnTo>
                <a:lnTo>
                  <a:pt x="404" y="23"/>
                </a:lnTo>
                <a:lnTo>
                  <a:pt x="400" y="23"/>
                </a:lnTo>
                <a:lnTo>
                  <a:pt x="390" y="22"/>
                </a:lnTo>
                <a:lnTo>
                  <a:pt x="390" y="20"/>
                </a:lnTo>
                <a:lnTo>
                  <a:pt x="388" y="19"/>
                </a:lnTo>
                <a:lnTo>
                  <a:pt x="388" y="17"/>
                </a:lnTo>
                <a:lnTo>
                  <a:pt x="385" y="14"/>
                </a:lnTo>
                <a:lnTo>
                  <a:pt x="382" y="16"/>
                </a:lnTo>
                <a:lnTo>
                  <a:pt x="380" y="17"/>
                </a:lnTo>
                <a:lnTo>
                  <a:pt x="377" y="16"/>
                </a:lnTo>
                <a:lnTo>
                  <a:pt x="380" y="14"/>
                </a:lnTo>
                <a:lnTo>
                  <a:pt x="382" y="14"/>
                </a:lnTo>
                <a:lnTo>
                  <a:pt x="390" y="14"/>
                </a:lnTo>
                <a:lnTo>
                  <a:pt x="395" y="14"/>
                </a:lnTo>
                <a:lnTo>
                  <a:pt x="401" y="13"/>
                </a:lnTo>
                <a:lnTo>
                  <a:pt x="400" y="12"/>
                </a:lnTo>
                <a:lnTo>
                  <a:pt x="398" y="10"/>
                </a:lnTo>
                <a:lnTo>
                  <a:pt x="397" y="9"/>
                </a:lnTo>
                <a:lnTo>
                  <a:pt x="395" y="7"/>
                </a:lnTo>
                <a:lnTo>
                  <a:pt x="395" y="9"/>
                </a:lnTo>
                <a:lnTo>
                  <a:pt x="394" y="12"/>
                </a:lnTo>
                <a:lnTo>
                  <a:pt x="392" y="10"/>
                </a:lnTo>
                <a:lnTo>
                  <a:pt x="391" y="10"/>
                </a:lnTo>
                <a:lnTo>
                  <a:pt x="388" y="9"/>
                </a:lnTo>
                <a:lnTo>
                  <a:pt x="385" y="9"/>
                </a:lnTo>
                <a:lnTo>
                  <a:pt x="382" y="10"/>
                </a:lnTo>
                <a:lnTo>
                  <a:pt x="381" y="12"/>
                </a:lnTo>
                <a:lnTo>
                  <a:pt x="378" y="12"/>
                </a:lnTo>
                <a:lnTo>
                  <a:pt x="375" y="13"/>
                </a:lnTo>
                <a:lnTo>
                  <a:pt x="377" y="16"/>
                </a:lnTo>
                <a:lnTo>
                  <a:pt x="375" y="19"/>
                </a:lnTo>
                <a:lnTo>
                  <a:pt x="374" y="22"/>
                </a:lnTo>
                <a:lnTo>
                  <a:pt x="371" y="22"/>
                </a:lnTo>
                <a:lnTo>
                  <a:pt x="372" y="19"/>
                </a:lnTo>
                <a:lnTo>
                  <a:pt x="371" y="19"/>
                </a:lnTo>
                <a:lnTo>
                  <a:pt x="370" y="17"/>
                </a:lnTo>
                <a:lnTo>
                  <a:pt x="368" y="17"/>
                </a:lnTo>
                <a:lnTo>
                  <a:pt x="368" y="14"/>
                </a:lnTo>
                <a:lnTo>
                  <a:pt x="358" y="23"/>
                </a:lnTo>
                <a:lnTo>
                  <a:pt x="355" y="26"/>
                </a:lnTo>
                <a:lnTo>
                  <a:pt x="352" y="29"/>
                </a:lnTo>
                <a:lnTo>
                  <a:pt x="352" y="26"/>
                </a:lnTo>
                <a:lnTo>
                  <a:pt x="351" y="22"/>
                </a:lnTo>
                <a:lnTo>
                  <a:pt x="350" y="19"/>
                </a:lnTo>
                <a:lnTo>
                  <a:pt x="345" y="16"/>
                </a:lnTo>
                <a:lnTo>
                  <a:pt x="344" y="17"/>
                </a:lnTo>
                <a:lnTo>
                  <a:pt x="342" y="17"/>
                </a:lnTo>
                <a:lnTo>
                  <a:pt x="340" y="16"/>
                </a:lnTo>
                <a:lnTo>
                  <a:pt x="335" y="20"/>
                </a:lnTo>
                <a:lnTo>
                  <a:pt x="330" y="23"/>
                </a:lnTo>
                <a:lnTo>
                  <a:pt x="318" y="29"/>
                </a:lnTo>
                <a:lnTo>
                  <a:pt x="308" y="34"/>
                </a:lnTo>
                <a:lnTo>
                  <a:pt x="303" y="39"/>
                </a:lnTo>
                <a:lnTo>
                  <a:pt x="298" y="44"/>
                </a:lnTo>
                <a:lnTo>
                  <a:pt x="297" y="40"/>
                </a:lnTo>
                <a:lnTo>
                  <a:pt x="297" y="37"/>
                </a:lnTo>
                <a:lnTo>
                  <a:pt x="300" y="30"/>
                </a:lnTo>
                <a:lnTo>
                  <a:pt x="304" y="22"/>
                </a:lnTo>
                <a:lnTo>
                  <a:pt x="305" y="17"/>
                </a:lnTo>
                <a:lnTo>
                  <a:pt x="308" y="13"/>
                </a:lnTo>
                <a:lnTo>
                  <a:pt x="304" y="6"/>
                </a:lnTo>
                <a:lnTo>
                  <a:pt x="301" y="3"/>
                </a:lnTo>
                <a:lnTo>
                  <a:pt x="297" y="0"/>
                </a:lnTo>
                <a:lnTo>
                  <a:pt x="294" y="4"/>
                </a:lnTo>
                <a:lnTo>
                  <a:pt x="290" y="10"/>
                </a:lnTo>
                <a:lnTo>
                  <a:pt x="281" y="20"/>
                </a:lnTo>
                <a:lnTo>
                  <a:pt x="277" y="24"/>
                </a:lnTo>
                <a:lnTo>
                  <a:pt x="274" y="32"/>
                </a:lnTo>
                <a:lnTo>
                  <a:pt x="271" y="37"/>
                </a:lnTo>
                <a:lnTo>
                  <a:pt x="271" y="44"/>
                </a:lnTo>
                <a:lnTo>
                  <a:pt x="267" y="47"/>
                </a:lnTo>
                <a:lnTo>
                  <a:pt x="264" y="52"/>
                </a:lnTo>
                <a:lnTo>
                  <a:pt x="261" y="57"/>
                </a:lnTo>
                <a:lnTo>
                  <a:pt x="260" y="63"/>
                </a:lnTo>
                <a:lnTo>
                  <a:pt x="257" y="77"/>
                </a:lnTo>
                <a:lnTo>
                  <a:pt x="255" y="84"/>
                </a:lnTo>
                <a:lnTo>
                  <a:pt x="253" y="90"/>
                </a:lnTo>
                <a:lnTo>
                  <a:pt x="250" y="96"/>
                </a:lnTo>
                <a:lnTo>
                  <a:pt x="248" y="103"/>
                </a:lnTo>
                <a:lnTo>
                  <a:pt x="248" y="110"/>
                </a:lnTo>
                <a:lnTo>
                  <a:pt x="250" y="114"/>
                </a:lnTo>
                <a:lnTo>
                  <a:pt x="253" y="117"/>
                </a:lnTo>
                <a:lnTo>
                  <a:pt x="248" y="132"/>
                </a:lnTo>
                <a:lnTo>
                  <a:pt x="244" y="147"/>
                </a:lnTo>
                <a:lnTo>
                  <a:pt x="238" y="181"/>
                </a:lnTo>
                <a:lnTo>
                  <a:pt x="237" y="181"/>
                </a:lnTo>
                <a:lnTo>
                  <a:pt x="234" y="180"/>
                </a:lnTo>
                <a:lnTo>
                  <a:pt x="233" y="180"/>
                </a:lnTo>
                <a:lnTo>
                  <a:pt x="233" y="181"/>
                </a:lnTo>
                <a:lnTo>
                  <a:pt x="234" y="186"/>
                </a:lnTo>
                <a:lnTo>
                  <a:pt x="236" y="190"/>
                </a:lnTo>
                <a:lnTo>
                  <a:pt x="234" y="199"/>
                </a:lnTo>
                <a:lnTo>
                  <a:pt x="234" y="207"/>
                </a:lnTo>
                <a:lnTo>
                  <a:pt x="234" y="210"/>
                </a:lnTo>
                <a:lnTo>
                  <a:pt x="234" y="214"/>
                </a:lnTo>
                <a:lnTo>
                  <a:pt x="238" y="197"/>
                </a:lnTo>
                <a:lnTo>
                  <a:pt x="244" y="181"/>
                </a:lnTo>
                <a:lnTo>
                  <a:pt x="254" y="149"/>
                </a:lnTo>
                <a:lnTo>
                  <a:pt x="257" y="149"/>
                </a:lnTo>
                <a:lnTo>
                  <a:pt x="260" y="147"/>
                </a:lnTo>
                <a:lnTo>
                  <a:pt x="258" y="153"/>
                </a:lnTo>
                <a:lnTo>
                  <a:pt x="258" y="159"/>
                </a:lnTo>
                <a:lnTo>
                  <a:pt x="261" y="170"/>
                </a:lnTo>
                <a:lnTo>
                  <a:pt x="263" y="179"/>
                </a:lnTo>
                <a:lnTo>
                  <a:pt x="263" y="180"/>
                </a:lnTo>
                <a:lnTo>
                  <a:pt x="260" y="180"/>
                </a:lnTo>
                <a:lnTo>
                  <a:pt x="258" y="181"/>
                </a:lnTo>
                <a:lnTo>
                  <a:pt x="257" y="184"/>
                </a:lnTo>
                <a:lnTo>
                  <a:pt x="254" y="187"/>
                </a:lnTo>
                <a:lnTo>
                  <a:pt x="253" y="191"/>
                </a:lnTo>
                <a:lnTo>
                  <a:pt x="257" y="193"/>
                </a:lnTo>
                <a:lnTo>
                  <a:pt x="258" y="196"/>
                </a:lnTo>
                <a:lnTo>
                  <a:pt x="258" y="199"/>
                </a:lnTo>
                <a:lnTo>
                  <a:pt x="257" y="201"/>
                </a:lnTo>
                <a:lnTo>
                  <a:pt x="253" y="207"/>
                </a:lnTo>
                <a:lnTo>
                  <a:pt x="251" y="210"/>
                </a:lnTo>
                <a:lnTo>
                  <a:pt x="251" y="214"/>
                </a:lnTo>
                <a:lnTo>
                  <a:pt x="253" y="214"/>
                </a:lnTo>
                <a:lnTo>
                  <a:pt x="253" y="217"/>
                </a:lnTo>
                <a:lnTo>
                  <a:pt x="254" y="219"/>
                </a:lnTo>
                <a:lnTo>
                  <a:pt x="257" y="219"/>
                </a:lnTo>
                <a:lnTo>
                  <a:pt x="260" y="219"/>
                </a:lnTo>
                <a:lnTo>
                  <a:pt x="261" y="217"/>
                </a:lnTo>
                <a:lnTo>
                  <a:pt x="264" y="216"/>
                </a:lnTo>
                <a:lnTo>
                  <a:pt x="267" y="216"/>
                </a:lnTo>
                <a:lnTo>
                  <a:pt x="270" y="219"/>
                </a:lnTo>
                <a:lnTo>
                  <a:pt x="271" y="223"/>
                </a:lnTo>
                <a:lnTo>
                  <a:pt x="271" y="226"/>
                </a:lnTo>
                <a:lnTo>
                  <a:pt x="270" y="229"/>
                </a:lnTo>
                <a:lnTo>
                  <a:pt x="268" y="236"/>
                </a:lnTo>
                <a:lnTo>
                  <a:pt x="267" y="244"/>
                </a:lnTo>
                <a:lnTo>
                  <a:pt x="264" y="246"/>
                </a:lnTo>
                <a:lnTo>
                  <a:pt x="263" y="244"/>
                </a:lnTo>
                <a:lnTo>
                  <a:pt x="264" y="251"/>
                </a:lnTo>
                <a:lnTo>
                  <a:pt x="263" y="254"/>
                </a:lnTo>
                <a:lnTo>
                  <a:pt x="260" y="256"/>
                </a:lnTo>
                <a:lnTo>
                  <a:pt x="258" y="256"/>
                </a:lnTo>
                <a:lnTo>
                  <a:pt x="257" y="251"/>
                </a:lnTo>
                <a:lnTo>
                  <a:pt x="258" y="251"/>
                </a:lnTo>
                <a:lnTo>
                  <a:pt x="260" y="249"/>
                </a:lnTo>
                <a:lnTo>
                  <a:pt x="257" y="247"/>
                </a:lnTo>
                <a:lnTo>
                  <a:pt x="254" y="247"/>
                </a:lnTo>
                <a:lnTo>
                  <a:pt x="251" y="250"/>
                </a:lnTo>
                <a:lnTo>
                  <a:pt x="248" y="251"/>
                </a:lnTo>
                <a:lnTo>
                  <a:pt x="245" y="249"/>
                </a:lnTo>
                <a:lnTo>
                  <a:pt x="243" y="247"/>
                </a:lnTo>
                <a:lnTo>
                  <a:pt x="238" y="244"/>
                </a:lnTo>
                <a:lnTo>
                  <a:pt x="237" y="241"/>
                </a:lnTo>
                <a:lnTo>
                  <a:pt x="236" y="244"/>
                </a:lnTo>
                <a:lnTo>
                  <a:pt x="233" y="246"/>
                </a:lnTo>
                <a:lnTo>
                  <a:pt x="231" y="244"/>
                </a:lnTo>
                <a:lnTo>
                  <a:pt x="230" y="243"/>
                </a:lnTo>
                <a:lnTo>
                  <a:pt x="228" y="241"/>
                </a:lnTo>
                <a:lnTo>
                  <a:pt x="226" y="240"/>
                </a:lnTo>
                <a:lnTo>
                  <a:pt x="227" y="244"/>
                </a:lnTo>
                <a:lnTo>
                  <a:pt x="226" y="249"/>
                </a:lnTo>
                <a:lnTo>
                  <a:pt x="224" y="253"/>
                </a:lnTo>
                <a:lnTo>
                  <a:pt x="221" y="257"/>
                </a:lnTo>
                <a:lnTo>
                  <a:pt x="224" y="259"/>
                </a:lnTo>
                <a:lnTo>
                  <a:pt x="226" y="260"/>
                </a:lnTo>
                <a:lnTo>
                  <a:pt x="227" y="263"/>
                </a:lnTo>
                <a:lnTo>
                  <a:pt x="226" y="266"/>
                </a:lnTo>
                <a:lnTo>
                  <a:pt x="226" y="269"/>
                </a:lnTo>
                <a:lnTo>
                  <a:pt x="223" y="267"/>
                </a:lnTo>
                <a:lnTo>
                  <a:pt x="221" y="264"/>
                </a:lnTo>
                <a:lnTo>
                  <a:pt x="221" y="261"/>
                </a:lnTo>
                <a:lnTo>
                  <a:pt x="223" y="259"/>
                </a:lnTo>
                <a:lnTo>
                  <a:pt x="220" y="259"/>
                </a:lnTo>
                <a:lnTo>
                  <a:pt x="218" y="257"/>
                </a:lnTo>
                <a:lnTo>
                  <a:pt x="217" y="254"/>
                </a:lnTo>
                <a:lnTo>
                  <a:pt x="216" y="254"/>
                </a:lnTo>
                <a:lnTo>
                  <a:pt x="216" y="257"/>
                </a:lnTo>
                <a:lnTo>
                  <a:pt x="216" y="260"/>
                </a:lnTo>
                <a:lnTo>
                  <a:pt x="220" y="269"/>
                </a:lnTo>
                <a:lnTo>
                  <a:pt x="221" y="273"/>
                </a:lnTo>
                <a:lnTo>
                  <a:pt x="221" y="277"/>
                </a:lnTo>
                <a:lnTo>
                  <a:pt x="220" y="280"/>
                </a:lnTo>
                <a:lnTo>
                  <a:pt x="217" y="283"/>
                </a:lnTo>
                <a:lnTo>
                  <a:pt x="217" y="274"/>
                </a:lnTo>
                <a:lnTo>
                  <a:pt x="214" y="270"/>
                </a:lnTo>
                <a:lnTo>
                  <a:pt x="211" y="264"/>
                </a:lnTo>
                <a:lnTo>
                  <a:pt x="208" y="260"/>
                </a:lnTo>
                <a:lnTo>
                  <a:pt x="201" y="259"/>
                </a:lnTo>
                <a:lnTo>
                  <a:pt x="197" y="259"/>
                </a:lnTo>
                <a:lnTo>
                  <a:pt x="194" y="261"/>
                </a:lnTo>
                <a:lnTo>
                  <a:pt x="191" y="264"/>
                </a:lnTo>
                <a:lnTo>
                  <a:pt x="188" y="273"/>
                </a:lnTo>
                <a:lnTo>
                  <a:pt x="187" y="276"/>
                </a:lnTo>
                <a:lnTo>
                  <a:pt x="184" y="280"/>
                </a:lnTo>
                <a:lnTo>
                  <a:pt x="184" y="290"/>
                </a:lnTo>
                <a:lnTo>
                  <a:pt x="183" y="303"/>
                </a:lnTo>
                <a:lnTo>
                  <a:pt x="181" y="313"/>
                </a:lnTo>
                <a:lnTo>
                  <a:pt x="181" y="318"/>
                </a:lnTo>
                <a:lnTo>
                  <a:pt x="183" y="323"/>
                </a:lnTo>
                <a:lnTo>
                  <a:pt x="184" y="317"/>
                </a:lnTo>
                <a:lnTo>
                  <a:pt x="184" y="313"/>
                </a:lnTo>
                <a:lnTo>
                  <a:pt x="186" y="308"/>
                </a:lnTo>
                <a:lnTo>
                  <a:pt x="188" y="307"/>
                </a:lnTo>
                <a:lnTo>
                  <a:pt x="190" y="306"/>
                </a:lnTo>
                <a:lnTo>
                  <a:pt x="193" y="307"/>
                </a:lnTo>
                <a:lnTo>
                  <a:pt x="193" y="308"/>
                </a:lnTo>
                <a:lnTo>
                  <a:pt x="193" y="311"/>
                </a:lnTo>
                <a:lnTo>
                  <a:pt x="191" y="314"/>
                </a:lnTo>
                <a:lnTo>
                  <a:pt x="193" y="316"/>
                </a:lnTo>
                <a:lnTo>
                  <a:pt x="194" y="316"/>
                </a:lnTo>
                <a:lnTo>
                  <a:pt x="194" y="311"/>
                </a:lnTo>
                <a:lnTo>
                  <a:pt x="194" y="308"/>
                </a:lnTo>
                <a:lnTo>
                  <a:pt x="196" y="306"/>
                </a:lnTo>
                <a:lnTo>
                  <a:pt x="198" y="304"/>
                </a:lnTo>
                <a:lnTo>
                  <a:pt x="198" y="306"/>
                </a:lnTo>
                <a:lnTo>
                  <a:pt x="200" y="306"/>
                </a:lnTo>
                <a:lnTo>
                  <a:pt x="201" y="307"/>
                </a:lnTo>
                <a:lnTo>
                  <a:pt x="200" y="311"/>
                </a:lnTo>
                <a:lnTo>
                  <a:pt x="197" y="316"/>
                </a:lnTo>
                <a:lnTo>
                  <a:pt x="194" y="318"/>
                </a:lnTo>
                <a:lnTo>
                  <a:pt x="191" y="318"/>
                </a:lnTo>
                <a:lnTo>
                  <a:pt x="193" y="320"/>
                </a:lnTo>
                <a:lnTo>
                  <a:pt x="191" y="321"/>
                </a:lnTo>
                <a:lnTo>
                  <a:pt x="190" y="323"/>
                </a:lnTo>
                <a:lnTo>
                  <a:pt x="193" y="323"/>
                </a:lnTo>
                <a:lnTo>
                  <a:pt x="194" y="321"/>
                </a:lnTo>
                <a:lnTo>
                  <a:pt x="196" y="321"/>
                </a:lnTo>
                <a:lnTo>
                  <a:pt x="200" y="320"/>
                </a:lnTo>
                <a:lnTo>
                  <a:pt x="200" y="316"/>
                </a:lnTo>
                <a:lnTo>
                  <a:pt x="201" y="311"/>
                </a:lnTo>
                <a:lnTo>
                  <a:pt x="204" y="308"/>
                </a:lnTo>
                <a:lnTo>
                  <a:pt x="208" y="307"/>
                </a:lnTo>
                <a:lnTo>
                  <a:pt x="210" y="311"/>
                </a:lnTo>
                <a:lnTo>
                  <a:pt x="211" y="314"/>
                </a:lnTo>
                <a:lnTo>
                  <a:pt x="213" y="321"/>
                </a:lnTo>
                <a:lnTo>
                  <a:pt x="214" y="328"/>
                </a:lnTo>
                <a:lnTo>
                  <a:pt x="216" y="331"/>
                </a:lnTo>
                <a:lnTo>
                  <a:pt x="218" y="334"/>
                </a:lnTo>
                <a:lnTo>
                  <a:pt x="216" y="336"/>
                </a:lnTo>
                <a:lnTo>
                  <a:pt x="214" y="340"/>
                </a:lnTo>
                <a:lnTo>
                  <a:pt x="214" y="344"/>
                </a:lnTo>
                <a:lnTo>
                  <a:pt x="216" y="347"/>
                </a:lnTo>
                <a:lnTo>
                  <a:pt x="216" y="346"/>
                </a:lnTo>
                <a:lnTo>
                  <a:pt x="217" y="344"/>
                </a:lnTo>
                <a:lnTo>
                  <a:pt x="221" y="344"/>
                </a:lnTo>
                <a:lnTo>
                  <a:pt x="218" y="358"/>
                </a:lnTo>
                <a:lnTo>
                  <a:pt x="217" y="370"/>
                </a:lnTo>
                <a:lnTo>
                  <a:pt x="217" y="383"/>
                </a:lnTo>
                <a:lnTo>
                  <a:pt x="218" y="396"/>
                </a:lnTo>
                <a:lnTo>
                  <a:pt x="216" y="393"/>
                </a:lnTo>
                <a:lnTo>
                  <a:pt x="214" y="390"/>
                </a:lnTo>
                <a:lnTo>
                  <a:pt x="213" y="386"/>
                </a:lnTo>
                <a:lnTo>
                  <a:pt x="211" y="381"/>
                </a:lnTo>
                <a:lnTo>
                  <a:pt x="208" y="387"/>
                </a:lnTo>
                <a:lnTo>
                  <a:pt x="207" y="390"/>
                </a:lnTo>
                <a:lnTo>
                  <a:pt x="206" y="391"/>
                </a:lnTo>
                <a:lnTo>
                  <a:pt x="200" y="386"/>
                </a:lnTo>
                <a:lnTo>
                  <a:pt x="196" y="384"/>
                </a:lnTo>
                <a:lnTo>
                  <a:pt x="193" y="384"/>
                </a:lnTo>
                <a:lnTo>
                  <a:pt x="190" y="378"/>
                </a:lnTo>
                <a:lnTo>
                  <a:pt x="188" y="374"/>
                </a:lnTo>
                <a:lnTo>
                  <a:pt x="187" y="368"/>
                </a:lnTo>
                <a:lnTo>
                  <a:pt x="187" y="363"/>
                </a:lnTo>
                <a:lnTo>
                  <a:pt x="184" y="366"/>
                </a:lnTo>
                <a:lnTo>
                  <a:pt x="184" y="370"/>
                </a:lnTo>
                <a:lnTo>
                  <a:pt x="187" y="377"/>
                </a:lnTo>
                <a:lnTo>
                  <a:pt x="186" y="378"/>
                </a:lnTo>
                <a:lnTo>
                  <a:pt x="184" y="380"/>
                </a:lnTo>
                <a:lnTo>
                  <a:pt x="177" y="377"/>
                </a:lnTo>
                <a:lnTo>
                  <a:pt x="171" y="377"/>
                </a:lnTo>
                <a:lnTo>
                  <a:pt x="164" y="378"/>
                </a:lnTo>
                <a:lnTo>
                  <a:pt x="156" y="381"/>
                </a:lnTo>
                <a:lnTo>
                  <a:pt x="153" y="370"/>
                </a:lnTo>
                <a:lnTo>
                  <a:pt x="151" y="358"/>
                </a:lnTo>
                <a:lnTo>
                  <a:pt x="151" y="347"/>
                </a:lnTo>
                <a:lnTo>
                  <a:pt x="153" y="336"/>
                </a:lnTo>
                <a:lnTo>
                  <a:pt x="156" y="313"/>
                </a:lnTo>
                <a:lnTo>
                  <a:pt x="154" y="301"/>
                </a:lnTo>
                <a:lnTo>
                  <a:pt x="153" y="290"/>
                </a:lnTo>
                <a:lnTo>
                  <a:pt x="156" y="281"/>
                </a:lnTo>
                <a:lnTo>
                  <a:pt x="158" y="271"/>
                </a:lnTo>
                <a:lnTo>
                  <a:pt x="161" y="261"/>
                </a:lnTo>
                <a:lnTo>
                  <a:pt x="163" y="256"/>
                </a:lnTo>
                <a:lnTo>
                  <a:pt x="163" y="250"/>
                </a:lnTo>
                <a:lnTo>
                  <a:pt x="166" y="250"/>
                </a:lnTo>
                <a:lnTo>
                  <a:pt x="167" y="249"/>
                </a:lnTo>
                <a:lnTo>
                  <a:pt x="168" y="249"/>
                </a:lnTo>
                <a:lnTo>
                  <a:pt x="171" y="249"/>
                </a:lnTo>
                <a:lnTo>
                  <a:pt x="170" y="243"/>
                </a:lnTo>
                <a:lnTo>
                  <a:pt x="170" y="239"/>
                </a:lnTo>
                <a:lnTo>
                  <a:pt x="173" y="230"/>
                </a:lnTo>
                <a:lnTo>
                  <a:pt x="177" y="221"/>
                </a:lnTo>
                <a:lnTo>
                  <a:pt x="181" y="214"/>
                </a:lnTo>
                <a:lnTo>
                  <a:pt x="178" y="213"/>
                </a:lnTo>
                <a:lnTo>
                  <a:pt x="177" y="211"/>
                </a:lnTo>
                <a:lnTo>
                  <a:pt x="180" y="206"/>
                </a:lnTo>
                <a:lnTo>
                  <a:pt x="183" y="201"/>
                </a:lnTo>
                <a:lnTo>
                  <a:pt x="183" y="199"/>
                </a:lnTo>
                <a:lnTo>
                  <a:pt x="183" y="196"/>
                </a:lnTo>
                <a:lnTo>
                  <a:pt x="186" y="196"/>
                </a:lnTo>
                <a:lnTo>
                  <a:pt x="187" y="197"/>
                </a:lnTo>
                <a:lnTo>
                  <a:pt x="186" y="193"/>
                </a:lnTo>
                <a:lnTo>
                  <a:pt x="186" y="189"/>
                </a:lnTo>
                <a:lnTo>
                  <a:pt x="188" y="184"/>
                </a:lnTo>
                <a:lnTo>
                  <a:pt x="191" y="181"/>
                </a:lnTo>
                <a:lnTo>
                  <a:pt x="197" y="174"/>
                </a:lnTo>
                <a:lnTo>
                  <a:pt x="198" y="170"/>
                </a:lnTo>
                <a:lnTo>
                  <a:pt x="198" y="166"/>
                </a:lnTo>
                <a:lnTo>
                  <a:pt x="198" y="167"/>
                </a:lnTo>
                <a:lnTo>
                  <a:pt x="197" y="167"/>
                </a:lnTo>
                <a:lnTo>
                  <a:pt x="194" y="166"/>
                </a:lnTo>
                <a:lnTo>
                  <a:pt x="193" y="164"/>
                </a:lnTo>
                <a:lnTo>
                  <a:pt x="191" y="164"/>
                </a:lnTo>
                <a:lnTo>
                  <a:pt x="190" y="166"/>
                </a:lnTo>
                <a:lnTo>
                  <a:pt x="190" y="170"/>
                </a:lnTo>
                <a:lnTo>
                  <a:pt x="193" y="170"/>
                </a:lnTo>
                <a:lnTo>
                  <a:pt x="194" y="170"/>
                </a:lnTo>
                <a:lnTo>
                  <a:pt x="196" y="169"/>
                </a:lnTo>
                <a:lnTo>
                  <a:pt x="196" y="171"/>
                </a:lnTo>
                <a:lnTo>
                  <a:pt x="193" y="170"/>
                </a:lnTo>
                <a:lnTo>
                  <a:pt x="190" y="171"/>
                </a:lnTo>
                <a:lnTo>
                  <a:pt x="186" y="176"/>
                </a:lnTo>
                <a:lnTo>
                  <a:pt x="183" y="180"/>
                </a:lnTo>
                <a:lnTo>
                  <a:pt x="180" y="183"/>
                </a:lnTo>
                <a:lnTo>
                  <a:pt x="177" y="184"/>
                </a:lnTo>
                <a:lnTo>
                  <a:pt x="178" y="187"/>
                </a:lnTo>
                <a:lnTo>
                  <a:pt x="180" y="191"/>
                </a:lnTo>
                <a:lnTo>
                  <a:pt x="178" y="197"/>
                </a:lnTo>
                <a:lnTo>
                  <a:pt x="174" y="204"/>
                </a:lnTo>
                <a:lnTo>
                  <a:pt x="171" y="213"/>
                </a:lnTo>
                <a:lnTo>
                  <a:pt x="164" y="214"/>
                </a:lnTo>
                <a:lnTo>
                  <a:pt x="163" y="217"/>
                </a:lnTo>
                <a:lnTo>
                  <a:pt x="161" y="219"/>
                </a:lnTo>
                <a:lnTo>
                  <a:pt x="163" y="220"/>
                </a:lnTo>
                <a:lnTo>
                  <a:pt x="164" y="217"/>
                </a:lnTo>
                <a:lnTo>
                  <a:pt x="166" y="219"/>
                </a:lnTo>
                <a:lnTo>
                  <a:pt x="171" y="223"/>
                </a:lnTo>
                <a:lnTo>
                  <a:pt x="168" y="229"/>
                </a:lnTo>
                <a:lnTo>
                  <a:pt x="167" y="234"/>
                </a:lnTo>
                <a:lnTo>
                  <a:pt x="164" y="240"/>
                </a:lnTo>
                <a:lnTo>
                  <a:pt x="161" y="246"/>
                </a:lnTo>
                <a:lnTo>
                  <a:pt x="158" y="244"/>
                </a:lnTo>
                <a:lnTo>
                  <a:pt x="157" y="243"/>
                </a:lnTo>
                <a:lnTo>
                  <a:pt x="160" y="237"/>
                </a:lnTo>
                <a:lnTo>
                  <a:pt x="154" y="237"/>
                </a:lnTo>
                <a:lnTo>
                  <a:pt x="150" y="236"/>
                </a:lnTo>
                <a:lnTo>
                  <a:pt x="148" y="240"/>
                </a:lnTo>
                <a:lnTo>
                  <a:pt x="150" y="243"/>
                </a:lnTo>
                <a:lnTo>
                  <a:pt x="153" y="247"/>
                </a:lnTo>
                <a:lnTo>
                  <a:pt x="150" y="247"/>
                </a:lnTo>
                <a:lnTo>
                  <a:pt x="148" y="249"/>
                </a:lnTo>
                <a:lnTo>
                  <a:pt x="147" y="251"/>
                </a:lnTo>
                <a:lnTo>
                  <a:pt x="146" y="256"/>
                </a:lnTo>
                <a:lnTo>
                  <a:pt x="144" y="264"/>
                </a:lnTo>
                <a:lnTo>
                  <a:pt x="144" y="267"/>
                </a:lnTo>
                <a:lnTo>
                  <a:pt x="143" y="270"/>
                </a:lnTo>
                <a:lnTo>
                  <a:pt x="144" y="270"/>
                </a:lnTo>
                <a:lnTo>
                  <a:pt x="146" y="271"/>
                </a:lnTo>
                <a:lnTo>
                  <a:pt x="147" y="276"/>
                </a:lnTo>
                <a:lnTo>
                  <a:pt x="144" y="274"/>
                </a:lnTo>
                <a:lnTo>
                  <a:pt x="141" y="276"/>
                </a:lnTo>
                <a:lnTo>
                  <a:pt x="143" y="297"/>
                </a:lnTo>
                <a:lnTo>
                  <a:pt x="144" y="320"/>
                </a:lnTo>
                <a:lnTo>
                  <a:pt x="144" y="330"/>
                </a:lnTo>
                <a:lnTo>
                  <a:pt x="146" y="336"/>
                </a:lnTo>
                <a:lnTo>
                  <a:pt x="146" y="340"/>
                </a:lnTo>
                <a:lnTo>
                  <a:pt x="146" y="361"/>
                </a:lnTo>
                <a:lnTo>
                  <a:pt x="150" y="371"/>
                </a:lnTo>
                <a:lnTo>
                  <a:pt x="153" y="383"/>
                </a:lnTo>
                <a:lnTo>
                  <a:pt x="153" y="388"/>
                </a:lnTo>
                <a:lnTo>
                  <a:pt x="151" y="393"/>
                </a:lnTo>
                <a:lnTo>
                  <a:pt x="148" y="396"/>
                </a:lnTo>
                <a:lnTo>
                  <a:pt x="143" y="397"/>
                </a:lnTo>
                <a:lnTo>
                  <a:pt x="143" y="410"/>
                </a:lnTo>
                <a:lnTo>
                  <a:pt x="143" y="423"/>
                </a:lnTo>
                <a:lnTo>
                  <a:pt x="146" y="436"/>
                </a:lnTo>
                <a:lnTo>
                  <a:pt x="148" y="448"/>
                </a:lnTo>
                <a:lnTo>
                  <a:pt x="151" y="461"/>
                </a:lnTo>
                <a:lnTo>
                  <a:pt x="151" y="465"/>
                </a:lnTo>
                <a:lnTo>
                  <a:pt x="153" y="467"/>
                </a:lnTo>
                <a:lnTo>
                  <a:pt x="153" y="468"/>
                </a:lnTo>
                <a:lnTo>
                  <a:pt x="154" y="475"/>
                </a:lnTo>
                <a:lnTo>
                  <a:pt x="158" y="491"/>
                </a:lnTo>
                <a:lnTo>
                  <a:pt x="160" y="500"/>
                </a:lnTo>
                <a:lnTo>
                  <a:pt x="161" y="504"/>
                </a:lnTo>
                <a:lnTo>
                  <a:pt x="161" y="505"/>
                </a:lnTo>
                <a:lnTo>
                  <a:pt x="161" y="507"/>
                </a:lnTo>
                <a:lnTo>
                  <a:pt x="167" y="511"/>
                </a:lnTo>
                <a:lnTo>
                  <a:pt x="171" y="517"/>
                </a:lnTo>
                <a:lnTo>
                  <a:pt x="173" y="523"/>
                </a:lnTo>
                <a:lnTo>
                  <a:pt x="173" y="524"/>
                </a:lnTo>
                <a:lnTo>
                  <a:pt x="174" y="530"/>
                </a:lnTo>
                <a:lnTo>
                  <a:pt x="176" y="533"/>
                </a:lnTo>
                <a:lnTo>
                  <a:pt x="176" y="537"/>
                </a:lnTo>
                <a:lnTo>
                  <a:pt x="178" y="537"/>
                </a:lnTo>
                <a:lnTo>
                  <a:pt x="180" y="540"/>
                </a:lnTo>
                <a:lnTo>
                  <a:pt x="180" y="543"/>
                </a:lnTo>
                <a:lnTo>
                  <a:pt x="178" y="545"/>
                </a:lnTo>
                <a:lnTo>
                  <a:pt x="176" y="547"/>
                </a:lnTo>
                <a:lnTo>
                  <a:pt x="174" y="547"/>
                </a:lnTo>
                <a:lnTo>
                  <a:pt x="171" y="544"/>
                </a:lnTo>
                <a:lnTo>
                  <a:pt x="166" y="537"/>
                </a:lnTo>
                <a:lnTo>
                  <a:pt x="166" y="535"/>
                </a:lnTo>
                <a:lnTo>
                  <a:pt x="164" y="534"/>
                </a:lnTo>
                <a:lnTo>
                  <a:pt x="164" y="533"/>
                </a:lnTo>
                <a:lnTo>
                  <a:pt x="163" y="527"/>
                </a:lnTo>
                <a:lnTo>
                  <a:pt x="161" y="524"/>
                </a:lnTo>
                <a:lnTo>
                  <a:pt x="161" y="525"/>
                </a:lnTo>
                <a:lnTo>
                  <a:pt x="160" y="527"/>
                </a:lnTo>
                <a:lnTo>
                  <a:pt x="157" y="528"/>
                </a:lnTo>
                <a:lnTo>
                  <a:pt x="147" y="528"/>
                </a:lnTo>
                <a:lnTo>
                  <a:pt x="143" y="521"/>
                </a:lnTo>
                <a:lnTo>
                  <a:pt x="139" y="514"/>
                </a:lnTo>
                <a:lnTo>
                  <a:pt x="137" y="513"/>
                </a:lnTo>
                <a:lnTo>
                  <a:pt x="137" y="511"/>
                </a:lnTo>
                <a:lnTo>
                  <a:pt x="136" y="510"/>
                </a:lnTo>
                <a:lnTo>
                  <a:pt x="133" y="503"/>
                </a:lnTo>
                <a:lnTo>
                  <a:pt x="127" y="490"/>
                </a:lnTo>
                <a:lnTo>
                  <a:pt x="127" y="487"/>
                </a:lnTo>
                <a:lnTo>
                  <a:pt x="129" y="484"/>
                </a:lnTo>
                <a:lnTo>
                  <a:pt x="129" y="481"/>
                </a:lnTo>
                <a:lnTo>
                  <a:pt x="129" y="477"/>
                </a:lnTo>
                <a:lnTo>
                  <a:pt x="126" y="474"/>
                </a:lnTo>
                <a:lnTo>
                  <a:pt x="126" y="473"/>
                </a:lnTo>
                <a:lnTo>
                  <a:pt x="124" y="471"/>
                </a:lnTo>
                <a:lnTo>
                  <a:pt x="124" y="465"/>
                </a:lnTo>
                <a:lnTo>
                  <a:pt x="126" y="458"/>
                </a:lnTo>
                <a:lnTo>
                  <a:pt x="124" y="453"/>
                </a:lnTo>
                <a:lnTo>
                  <a:pt x="121" y="450"/>
                </a:lnTo>
                <a:lnTo>
                  <a:pt x="119" y="447"/>
                </a:lnTo>
                <a:lnTo>
                  <a:pt x="116" y="444"/>
                </a:lnTo>
                <a:lnTo>
                  <a:pt x="114" y="441"/>
                </a:lnTo>
                <a:lnTo>
                  <a:pt x="114" y="437"/>
                </a:lnTo>
                <a:lnTo>
                  <a:pt x="116" y="433"/>
                </a:lnTo>
                <a:lnTo>
                  <a:pt x="117" y="428"/>
                </a:lnTo>
                <a:lnTo>
                  <a:pt x="117" y="426"/>
                </a:lnTo>
                <a:lnTo>
                  <a:pt x="114" y="420"/>
                </a:lnTo>
                <a:lnTo>
                  <a:pt x="113" y="416"/>
                </a:lnTo>
                <a:lnTo>
                  <a:pt x="116" y="417"/>
                </a:lnTo>
                <a:lnTo>
                  <a:pt x="114" y="414"/>
                </a:lnTo>
                <a:lnTo>
                  <a:pt x="113" y="411"/>
                </a:lnTo>
                <a:lnTo>
                  <a:pt x="110" y="408"/>
                </a:lnTo>
                <a:lnTo>
                  <a:pt x="109" y="406"/>
                </a:lnTo>
                <a:lnTo>
                  <a:pt x="111" y="404"/>
                </a:lnTo>
                <a:lnTo>
                  <a:pt x="113" y="403"/>
                </a:lnTo>
                <a:lnTo>
                  <a:pt x="114" y="401"/>
                </a:lnTo>
                <a:lnTo>
                  <a:pt x="113" y="398"/>
                </a:lnTo>
                <a:lnTo>
                  <a:pt x="110" y="394"/>
                </a:lnTo>
                <a:lnTo>
                  <a:pt x="107" y="388"/>
                </a:lnTo>
                <a:lnTo>
                  <a:pt x="104" y="384"/>
                </a:lnTo>
                <a:lnTo>
                  <a:pt x="106" y="383"/>
                </a:lnTo>
                <a:lnTo>
                  <a:pt x="107" y="383"/>
                </a:lnTo>
                <a:lnTo>
                  <a:pt x="110" y="384"/>
                </a:lnTo>
                <a:lnTo>
                  <a:pt x="111" y="384"/>
                </a:lnTo>
                <a:lnTo>
                  <a:pt x="113" y="381"/>
                </a:lnTo>
                <a:lnTo>
                  <a:pt x="109" y="380"/>
                </a:lnTo>
                <a:lnTo>
                  <a:pt x="107" y="377"/>
                </a:lnTo>
                <a:lnTo>
                  <a:pt x="106" y="374"/>
                </a:lnTo>
                <a:lnTo>
                  <a:pt x="103" y="373"/>
                </a:lnTo>
                <a:lnTo>
                  <a:pt x="106" y="370"/>
                </a:lnTo>
                <a:lnTo>
                  <a:pt x="107" y="367"/>
                </a:lnTo>
                <a:lnTo>
                  <a:pt x="106" y="361"/>
                </a:lnTo>
                <a:lnTo>
                  <a:pt x="106" y="356"/>
                </a:lnTo>
                <a:lnTo>
                  <a:pt x="107" y="354"/>
                </a:lnTo>
                <a:lnTo>
                  <a:pt x="110" y="354"/>
                </a:lnTo>
                <a:lnTo>
                  <a:pt x="104" y="333"/>
                </a:lnTo>
                <a:lnTo>
                  <a:pt x="103" y="321"/>
                </a:lnTo>
                <a:lnTo>
                  <a:pt x="101" y="313"/>
                </a:lnTo>
                <a:lnTo>
                  <a:pt x="101" y="314"/>
                </a:lnTo>
                <a:lnTo>
                  <a:pt x="100" y="314"/>
                </a:lnTo>
                <a:lnTo>
                  <a:pt x="97" y="314"/>
                </a:lnTo>
                <a:lnTo>
                  <a:pt x="97" y="300"/>
                </a:lnTo>
                <a:lnTo>
                  <a:pt x="96" y="296"/>
                </a:lnTo>
                <a:lnTo>
                  <a:pt x="94" y="290"/>
                </a:lnTo>
                <a:lnTo>
                  <a:pt x="96" y="291"/>
                </a:lnTo>
                <a:lnTo>
                  <a:pt x="97" y="291"/>
                </a:lnTo>
                <a:lnTo>
                  <a:pt x="97" y="266"/>
                </a:lnTo>
                <a:lnTo>
                  <a:pt x="97" y="254"/>
                </a:lnTo>
                <a:lnTo>
                  <a:pt x="100" y="244"/>
                </a:lnTo>
                <a:lnTo>
                  <a:pt x="96" y="241"/>
                </a:lnTo>
                <a:lnTo>
                  <a:pt x="94" y="239"/>
                </a:lnTo>
                <a:lnTo>
                  <a:pt x="96" y="236"/>
                </a:lnTo>
                <a:lnTo>
                  <a:pt x="96" y="234"/>
                </a:lnTo>
                <a:lnTo>
                  <a:pt x="93" y="230"/>
                </a:lnTo>
                <a:lnTo>
                  <a:pt x="96" y="229"/>
                </a:lnTo>
                <a:lnTo>
                  <a:pt x="99" y="227"/>
                </a:lnTo>
                <a:lnTo>
                  <a:pt x="100" y="226"/>
                </a:lnTo>
                <a:lnTo>
                  <a:pt x="100" y="223"/>
                </a:lnTo>
                <a:lnTo>
                  <a:pt x="99" y="224"/>
                </a:lnTo>
                <a:lnTo>
                  <a:pt x="97" y="224"/>
                </a:lnTo>
                <a:lnTo>
                  <a:pt x="96" y="221"/>
                </a:lnTo>
                <a:lnTo>
                  <a:pt x="96" y="213"/>
                </a:lnTo>
                <a:lnTo>
                  <a:pt x="97" y="211"/>
                </a:lnTo>
                <a:lnTo>
                  <a:pt x="99" y="210"/>
                </a:lnTo>
                <a:lnTo>
                  <a:pt x="100" y="209"/>
                </a:lnTo>
                <a:lnTo>
                  <a:pt x="101" y="210"/>
                </a:lnTo>
                <a:lnTo>
                  <a:pt x="103" y="210"/>
                </a:lnTo>
                <a:lnTo>
                  <a:pt x="104" y="213"/>
                </a:lnTo>
                <a:lnTo>
                  <a:pt x="104" y="214"/>
                </a:lnTo>
                <a:lnTo>
                  <a:pt x="106" y="216"/>
                </a:lnTo>
                <a:lnTo>
                  <a:pt x="106" y="209"/>
                </a:lnTo>
                <a:lnTo>
                  <a:pt x="103" y="204"/>
                </a:lnTo>
                <a:lnTo>
                  <a:pt x="100" y="203"/>
                </a:lnTo>
                <a:lnTo>
                  <a:pt x="94" y="201"/>
                </a:lnTo>
                <a:lnTo>
                  <a:pt x="93" y="204"/>
                </a:lnTo>
                <a:lnTo>
                  <a:pt x="91" y="209"/>
                </a:lnTo>
                <a:lnTo>
                  <a:pt x="89" y="217"/>
                </a:lnTo>
                <a:lnTo>
                  <a:pt x="90" y="219"/>
                </a:lnTo>
                <a:lnTo>
                  <a:pt x="91" y="221"/>
                </a:lnTo>
                <a:lnTo>
                  <a:pt x="91" y="226"/>
                </a:lnTo>
                <a:lnTo>
                  <a:pt x="91" y="230"/>
                </a:lnTo>
                <a:lnTo>
                  <a:pt x="89" y="237"/>
                </a:lnTo>
                <a:lnTo>
                  <a:pt x="86" y="243"/>
                </a:lnTo>
                <a:lnTo>
                  <a:pt x="84" y="241"/>
                </a:lnTo>
                <a:lnTo>
                  <a:pt x="83" y="240"/>
                </a:lnTo>
                <a:lnTo>
                  <a:pt x="83" y="239"/>
                </a:lnTo>
                <a:lnTo>
                  <a:pt x="86" y="239"/>
                </a:lnTo>
                <a:lnTo>
                  <a:pt x="87" y="239"/>
                </a:lnTo>
                <a:lnTo>
                  <a:pt x="87" y="237"/>
                </a:lnTo>
                <a:lnTo>
                  <a:pt x="84" y="233"/>
                </a:lnTo>
                <a:lnTo>
                  <a:pt x="83" y="230"/>
                </a:lnTo>
                <a:lnTo>
                  <a:pt x="83" y="221"/>
                </a:lnTo>
                <a:lnTo>
                  <a:pt x="89" y="203"/>
                </a:lnTo>
                <a:lnTo>
                  <a:pt x="84" y="203"/>
                </a:lnTo>
                <a:lnTo>
                  <a:pt x="83" y="201"/>
                </a:lnTo>
                <a:lnTo>
                  <a:pt x="81" y="199"/>
                </a:lnTo>
                <a:lnTo>
                  <a:pt x="77" y="197"/>
                </a:lnTo>
                <a:lnTo>
                  <a:pt x="76" y="219"/>
                </a:lnTo>
                <a:lnTo>
                  <a:pt x="73" y="239"/>
                </a:lnTo>
                <a:lnTo>
                  <a:pt x="74" y="237"/>
                </a:lnTo>
                <a:lnTo>
                  <a:pt x="76" y="237"/>
                </a:lnTo>
                <a:lnTo>
                  <a:pt x="77" y="239"/>
                </a:lnTo>
                <a:lnTo>
                  <a:pt x="79" y="246"/>
                </a:lnTo>
                <a:lnTo>
                  <a:pt x="74" y="254"/>
                </a:lnTo>
                <a:lnTo>
                  <a:pt x="73" y="259"/>
                </a:lnTo>
                <a:lnTo>
                  <a:pt x="73" y="261"/>
                </a:lnTo>
                <a:lnTo>
                  <a:pt x="73" y="260"/>
                </a:lnTo>
                <a:lnTo>
                  <a:pt x="74" y="260"/>
                </a:lnTo>
                <a:lnTo>
                  <a:pt x="77" y="260"/>
                </a:lnTo>
                <a:lnTo>
                  <a:pt x="76" y="263"/>
                </a:lnTo>
                <a:lnTo>
                  <a:pt x="73" y="266"/>
                </a:lnTo>
                <a:lnTo>
                  <a:pt x="71" y="273"/>
                </a:lnTo>
                <a:lnTo>
                  <a:pt x="71" y="280"/>
                </a:lnTo>
                <a:lnTo>
                  <a:pt x="70" y="289"/>
                </a:lnTo>
                <a:lnTo>
                  <a:pt x="70" y="283"/>
                </a:lnTo>
                <a:lnTo>
                  <a:pt x="69" y="280"/>
                </a:lnTo>
                <a:lnTo>
                  <a:pt x="67" y="277"/>
                </a:lnTo>
                <a:lnTo>
                  <a:pt x="66" y="273"/>
                </a:lnTo>
                <a:lnTo>
                  <a:pt x="63" y="283"/>
                </a:lnTo>
                <a:lnTo>
                  <a:pt x="64" y="287"/>
                </a:lnTo>
                <a:lnTo>
                  <a:pt x="67" y="291"/>
                </a:lnTo>
                <a:lnTo>
                  <a:pt x="61" y="291"/>
                </a:lnTo>
                <a:lnTo>
                  <a:pt x="63" y="299"/>
                </a:lnTo>
                <a:lnTo>
                  <a:pt x="63" y="306"/>
                </a:lnTo>
                <a:lnTo>
                  <a:pt x="61" y="323"/>
                </a:lnTo>
                <a:lnTo>
                  <a:pt x="61" y="340"/>
                </a:lnTo>
                <a:lnTo>
                  <a:pt x="61" y="348"/>
                </a:lnTo>
                <a:lnTo>
                  <a:pt x="64" y="356"/>
                </a:lnTo>
                <a:lnTo>
                  <a:pt x="60" y="357"/>
                </a:lnTo>
                <a:lnTo>
                  <a:pt x="59" y="358"/>
                </a:lnTo>
                <a:lnTo>
                  <a:pt x="61" y="366"/>
                </a:lnTo>
                <a:lnTo>
                  <a:pt x="61" y="374"/>
                </a:lnTo>
                <a:lnTo>
                  <a:pt x="63" y="390"/>
                </a:lnTo>
                <a:lnTo>
                  <a:pt x="63" y="404"/>
                </a:lnTo>
                <a:lnTo>
                  <a:pt x="64" y="410"/>
                </a:lnTo>
                <a:lnTo>
                  <a:pt x="67" y="414"/>
                </a:lnTo>
                <a:lnTo>
                  <a:pt x="64" y="414"/>
                </a:lnTo>
                <a:lnTo>
                  <a:pt x="63" y="414"/>
                </a:lnTo>
                <a:lnTo>
                  <a:pt x="60" y="410"/>
                </a:lnTo>
                <a:lnTo>
                  <a:pt x="60" y="407"/>
                </a:lnTo>
                <a:lnTo>
                  <a:pt x="60" y="403"/>
                </a:lnTo>
                <a:lnTo>
                  <a:pt x="57" y="404"/>
                </a:lnTo>
                <a:lnTo>
                  <a:pt x="56" y="406"/>
                </a:lnTo>
                <a:lnTo>
                  <a:pt x="56" y="407"/>
                </a:lnTo>
                <a:lnTo>
                  <a:pt x="56" y="410"/>
                </a:lnTo>
                <a:lnTo>
                  <a:pt x="61" y="418"/>
                </a:lnTo>
                <a:lnTo>
                  <a:pt x="59" y="418"/>
                </a:lnTo>
                <a:lnTo>
                  <a:pt x="61" y="424"/>
                </a:lnTo>
                <a:lnTo>
                  <a:pt x="64" y="427"/>
                </a:lnTo>
                <a:lnTo>
                  <a:pt x="69" y="431"/>
                </a:lnTo>
                <a:lnTo>
                  <a:pt x="70" y="436"/>
                </a:lnTo>
                <a:lnTo>
                  <a:pt x="71" y="441"/>
                </a:lnTo>
                <a:lnTo>
                  <a:pt x="70" y="447"/>
                </a:lnTo>
                <a:lnTo>
                  <a:pt x="69" y="454"/>
                </a:lnTo>
                <a:lnTo>
                  <a:pt x="70" y="461"/>
                </a:lnTo>
                <a:lnTo>
                  <a:pt x="73" y="460"/>
                </a:lnTo>
                <a:lnTo>
                  <a:pt x="74" y="461"/>
                </a:lnTo>
                <a:lnTo>
                  <a:pt x="76" y="465"/>
                </a:lnTo>
                <a:lnTo>
                  <a:pt x="77" y="473"/>
                </a:lnTo>
                <a:lnTo>
                  <a:pt x="77" y="475"/>
                </a:lnTo>
                <a:lnTo>
                  <a:pt x="80" y="478"/>
                </a:lnTo>
                <a:lnTo>
                  <a:pt x="79" y="473"/>
                </a:lnTo>
                <a:lnTo>
                  <a:pt x="80" y="473"/>
                </a:lnTo>
                <a:lnTo>
                  <a:pt x="83" y="480"/>
                </a:lnTo>
                <a:lnTo>
                  <a:pt x="83" y="481"/>
                </a:lnTo>
                <a:lnTo>
                  <a:pt x="84" y="484"/>
                </a:lnTo>
                <a:lnTo>
                  <a:pt x="84" y="487"/>
                </a:lnTo>
                <a:lnTo>
                  <a:pt x="86" y="494"/>
                </a:lnTo>
                <a:lnTo>
                  <a:pt x="86" y="500"/>
                </a:lnTo>
                <a:lnTo>
                  <a:pt x="84" y="501"/>
                </a:lnTo>
                <a:lnTo>
                  <a:pt x="83" y="503"/>
                </a:lnTo>
                <a:lnTo>
                  <a:pt x="81" y="498"/>
                </a:lnTo>
                <a:lnTo>
                  <a:pt x="79" y="495"/>
                </a:lnTo>
                <a:lnTo>
                  <a:pt x="77" y="494"/>
                </a:lnTo>
                <a:lnTo>
                  <a:pt x="74" y="491"/>
                </a:lnTo>
                <a:lnTo>
                  <a:pt x="76" y="497"/>
                </a:lnTo>
                <a:lnTo>
                  <a:pt x="76" y="500"/>
                </a:lnTo>
                <a:lnTo>
                  <a:pt x="73" y="500"/>
                </a:lnTo>
                <a:lnTo>
                  <a:pt x="69" y="503"/>
                </a:lnTo>
                <a:lnTo>
                  <a:pt x="71" y="508"/>
                </a:lnTo>
                <a:lnTo>
                  <a:pt x="71" y="513"/>
                </a:lnTo>
                <a:lnTo>
                  <a:pt x="71" y="515"/>
                </a:lnTo>
                <a:lnTo>
                  <a:pt x="71" y="520"/>
                </a:lnTo>
                <a:lnTo>
                  <a:pt x="73" y="517"/>
                </a:lnTo>
                <a:lnTo>
                  <a:pt x="74" y="514"/>
                </a:lnTo>
                <a:lnTo>
                  <a:pt x="74" y="508"/>
                </a:lnTo>
                <a:lnTo>
                  <a:pt x="76" y="505"/>
                </a:lnTo>
                <a:lnTo>
                  <a:pt x="77" y="508"/>
                </a:lnTo>
                <a:lnTo>
                  <a:pt x="79" y="511"/>
                </a:lnTo>
                <a:lnTo>
                  <a:pt x="77" y="515"/>
                </a:lnTo>
                <a:lnTo>
                  <a:pt x="76" y="520"/>
                </a:lnTo>
                <a:lnTo>
                  <a:pt x="76" y="523"/>
                </a:lnTo>
                <a:lnTo>
                  <a:pt x="77" y="524"/>
                </a:lnTo>
                <a:lnTo>
                  <a:pt x="79" y="525"/>
                </a:lnTo>
                <a:lnTo>
                  <a:pt x="76" y="527"/>
                </a:lnTo>
                <a:lnTo>
                  <a:pt x="74" y="530"/>
                </a:lnTo>
                <a:lnTo>
                  <a:pt x="64" y="507"/>
                </a:lnTo>
                <a:lnTo>
                  <a:pt x="59" y="488"/>
                </a:lnTo>
                <a:lnTo>
                  <a:pt x="56" y="474"/>
                </a:lnTo>
                <a:lnTo>
                  <a:pt x="54" y="456"/>
                </a:lnTo>
                <a:lnTo>
                  <a:pt x="53" y="450"/>
                </a:lnTo>
                <a:lnTo>
                  <a:pt x="52" y="443"/>
                </a:lnTo>
                <a:lnTo>
                  <a:pt x="50" y="430"/>
                </a:lnTo>
                <a:lnTo>
                  <a:pt x="49" y="417"/>
                </a:lnTo>
                <a:lnTo>
                  <a:pt x="46" y="411"/>
                </a:lnTo>
                <a:lnTo>
                  <a:pt x="43" y="404"/>
                </a:lnTo>
                <a:lnTo>
                  <a:pt x="44" y="403"/>
                </a:lnTo>
                <a:lnTo>
                  <a:pt x="44" y="401"/>
                </a:lnTo>
                <a:lnTo>
                  <a:pt x="46" y="400"/>
                </a:lnTo>
                <a:lnTo>
                  <a:pt x="47" y="398"/>
                </a:lnTo>
                <a:lnTo>
                  <a:pt x="46" y="390"/>
                </a:lnTo>
                <a:lnTo>
                  <a:pt x="44" y="381"/>
                </a:lnTo>
                <a:lnTo>
                  <a:pt x="46" y="364"/>
                </a:lnTo>
                <a:lnTo>
                  <a:pt x="47" y="356"/>
                </a:lnTo>
                <a:lnTo>
                  <a:pt x="47" y="347"/>
                </a:lnTo>
                <a:lnTo>
                  <a:pt x="46" y="338"/>
                </a:lnTo>
                <a:lnTo>
                  <a:pt x="42" y="331"/>
                </a:lnTo>
                <a:lnTo>
                  <a:pt x="42" y="340"/>
                </a:lnTo>
                <a:lnTo>
                  <a:pt x="42" y="344"/>
                </a:lnTo>
                <a:lnTo>
                  <a:pt x="39" y="346"/>
                </a:lnTo>
                <a:lnTo>
                  <a:pt x="37" y="327"/>
                </a:lnTo>
                <a:lnTo>
                  <a:pt x="37" y="323"/>
                </a:lnTo>
                <a:lnTo>
                  <a:pt x="39" y="320"/>
                </a:lnTo>
                <a:lnTo>
                  <a:pt x="42" y="318"/>
                </a:lnTo>
                <a:lnTo>
                  <a:pt x="44" y="318"/>
                </a:lnTo>
                <a:lnTo>
                  <a:pt x="43" y="313"/>
                </a:lnTo>
                <a:lnTo>
                  <a:pt x="43" y="304"/>
                </a:lnTo>
                <a:lnTo>
                  <a:pt x="40" y="304"/>
                </a:lnTo>
                <a:lnTo>
                  <a:pt x="40" y="308"/>
                </a:lnTo>
                <a:lnTo>
                  <a:pt x="40" y="311"/>
                </a:lnTo>
                <a:lnTo>
                  <a:pt x="39" y="313"/>
                </a:lnTo>
                <a:lnTo>
                  <a:pt x="37" y="306"/>
                </a:lnTo>
                <a:lnTo>
                  <a:pt x="37" y="296"/>
                </a:lnTo>
                <a:lnTo>
                  <a:pt x="39" y="287"/>
                </a:lnTo>
                <a:lnTo>
                  <a:pt x="40" y="283"/>
                </a:lnTo>
                <a:lnTo>
                  <a:pt x="43" y="280"/>
                </a:lnTo>
                <a:lnTo>
                  <a:pt x="43" y="267"/>
                </a:lnTo>
                <a:lnTo>
                  <a:pt x="44" y="256"/>
                </a:lnTo>
                <a:lnTo>
                  <a:pt x="46" y="236"/>
                </a:lnTo>
                <a:lnTo>
                  <a:pt x="47" y="226"/>
                </a:lnTo>
                <a:lnTo>
                  <a:pt x="50" y="216"/>
                </a:lnTo>
                <a:lnTo>
                  <a:pt x="53" y="207"/>
                </a:lnTo>
                <a:lnTo>
                  <a:pt x="57" y="200"/>
                </a:lnTo>
                <a:lnTo>
                  <a:pt x="54" y="199"/>
                </a:lnTo>
                <a:lnTo>
                  <a:pt x="56" y="197"/>
                </a:lnTo>
                <a:lnTo>
                  <a:pt x="59" y="196"/>
                </a:lnTo>
                <a:lnTo>
                  <a:pt x="60" y="193"/>
                </a:lnTo>
                <a:lnTo>
                  <a:pt x="59" y="191"/>
                </a:lnTo>
                <a:lnTo>
                  <a:pt x="56" y="191"/>
                </a:lnTo>
                <a:lnTo>
                  <a:pt x="54" y="191"/>
                </a:lnTo>
                <a:lnTo>
                  <a:pt x="53" y="190"/>
                </a:lnTo>
                <a:lnTo>
                  <a:pt x="53" y="189"/>
                </a:lnTo>
                <a:lnTo>
                  <a:pt x="52" y="186"/>
                </a:lnTo>
                <a:lnTo>
                  <a:pt x="53" y="181"/>
                </a:lnTo>
                <a:lnTo>
                  <a:pt x="54" y="180"/>
                </a:lnTo>
                <a:lnTo>
                  <a:pt x="57" y="179"/>
                </a:lnTo>
                <a:lnTo>
                  <a:pt x="59" y="176"/>
                </a:lnTo>
                <a:lnTo>
                  <a:pt x="57" y="173"/>
                </a:lnTo>
                <a:lnTo>
                  <a:pt x="57" y="169"/>
                </a:lnTo>
                <a:lnTo>
                  <a:pt x="59" y="157"/>
                </a:lnTo>
                <a:lnTo>
                  <a:pt x="63" y="157"/>
                </a:lnTo>
                <a:lnTo>
                  <a:pt x="66" y="156"/>
                </a:lnTo>
                <a:lnTo>
                  <a:pt x="67" y="153"/>
                </a:lnTo>
                <a:lnTo>
                  <a:pt x="67" y="150"/>
                </a:lnTo>
                <a:lnTo>
                  <a:pt x="67" y="143"/>
                </a:lnTo>
                <a:lnTo>
                  <a:pt x="69" y="137"/>
                </a:lnTo>
                <a:lnTo>
                  <a:pt x="76" y="114"/>
                </a:lnTo>
                <a:lnTo>
                  <a:pt x="84" y="90"/>
                </a:lnTo>
                <a:lnTo>
                  <a:pt x="94" y="69"/>
                </a:lnTo>
                <a:lnTo>
                  <a:pt x="97" y="59"/>
                </a:lnTo>
                <a:lnTo>
                  <a:pt x="101" y="49"/>
                </a:lnTo>
                <a:lnTo>
                  <a:pt x="94" y="60"/>
                </a:lnTo>
                <a:lnTo>
                  <a:pt x="91" y="69"/>
                </a:lnTo>
                <a:lnTo>
                  <a:pt x="87" y="76"/>
                </a:lnTo>
                <a:lnTo>
                  <a:pt x="80" y="84"/>
                </a:lnTo>
                <a:lnTo>
                  <a:pt x="80" y="93"/>
                </a:lnTo>
                <a:lnTo>
                  <a:pt x="79" y="102"/>
                </a:lnTo>
                <a:lnTo>
                  <a:pt x="71" y="120"/>
                </a:lnTo>
                <a:lnTo>
                  <a:pt x="66" y="137"/>
                </a:lnTo>
                <a:lnTo>
                  <a:pt x="61" y="156"/>
                </a:lnTo>
                <a:lnTo>
                  <a:pt x="59" y="156"/>
                </a:lnTo>
                <a:lnTo>
                  <a:pt x="56" y="156"/>
                </a:lnTo>
                <a:lnTo>
                  <a:pt x="53" y="159"/>
                </a:lnTo>
                <a:lnTo>
                  <a:pt x="52" y="156"/>
                </a:lnTo>
                <a:lnTo>
                  <a:pt x="52" y="153"/>
                </a:lnTo>
                <a:lnTo>
                  <a:pt x="50" y="147"/>
                </a:lnTo>
                <a:lnTo>
                  <a:pt x="49" y="151"/>
                </a:lnTo>
                <a:lnTo>
                  <a:pt x="47" y="156"/>
                </a:lnTo>
                <a:lnTo>
                  <a:pt x="47" y="166"/>
                </a:lnTo>
                <a:lnTo>
                  <a:pt x="44" y="177"/>
                </a:lnTo>
                <a:lnTo>
                  <a:pt x="43" y="181"/>
                </a:lnTo>
                <a:lnTo>
                  <a:pt x="39" y="186"/>
                </a:lnTo>
                <a:lnTo>
                  <a:pt x="42" y="189"/>
                </a:lnTo>
                <a:lnTo>
                  <a:pt x="42" y="191"/>
                </a:lnTo>
                <a:lnTo>
                  <a:pt x="39" y="197"/>
                </a:lnTo>
                <a:lnTo>
                  <a:pt x="43" y="201"/>
                </a:lnTo>
                <a:lnTo>
                  <a:pt x="44" y="206"/>
                </a:lnTo>
                <a:lnTo>
                  <a:pt x="46" y="213"/>
                </a:lnTo>
                <a:lnTo>
                  <a:pt x="46" y="219"/>
                </a:lnTo>
                <a:lnTo>
                  <a:pt x="44" y="233"/>
                </a:lnTo>
                <a:lnTo>
                  <a:pt x="42" y="243"/>
                </a:lnTo>
                <a:lnTo>
                  <a:pt x="42" y="241"/>
                </a:lnTo>
                <a:lnTo>
                  <a:pt x="42" y="240"/>
                </a:lnTo>
                <a:lnTo>
                  <a:pt x="42" y="234"/>
                </a:lnTo>
                <a:lnTo>
                  <a:pt x="42" y="231"/>
                </a:lnTo>
                <a:lnTo>
                  <a:pt x="42" y="230"/>
                </a:lnTo>
                <a:lnTo>
                  <a:pt x="40" y="231"/>
                </a:lnTo>
                <a:lnTo>
                  <a:pt x="39" y="239"/>
                </a:lnTo>
                <a:lnTo>
                  <a:pt x="37" y="241"/>
                </a:lnTo>
                <a:lnTo>
                  <a:pt x="34" y="243"/>
                </a:lnTo>
                <a:lnTo>
                  <a:pt x="34" y="236"/>
                </a:lnTo>
                <a:lnTo>
                  <a:pt x="34" y="233"/>
                </a:lnTo>
                <a:lnTo>
                  <a:pt x="33" y="231"/>
                </a:lnTo>
                <a:lnTo>
                  <a:pt x="32" y="236"/>
                </a:lnTo>
                <a:lnTo>
                  <a:pt x="32" y="241"/>
                </a:lnTo>
                <a:lnTo>
                  <a:pt x="30" y="244"/>
                </a:lnTo>
                <a:lnTo>
                  <a:pt x="29" y="246"/>
                </a:lnTo>
                <a:lnTo>
                  <a:pt x="26" y="246"/>
                </a:lnTo>
                <a:lnTo>
                  <a:pt x="23" y="246"/>
                </a:lnTo>
                <a:lnTo>
                  <a:pt x="23" y="247"/>
                </a:lnTo>
                <a:lnTo>
                  <a:pt x="23" y="249"/>
                </a:lnTo>
                <a:lnTo>
                  <a:pt x="26" y="249"/>
                </a:lnTo>
                <a:lnTo>
                  <a:pt x="27" y="249"/>
                </a:lnTo>
                <a:lnTo>
                  <a:pt x="29" y="249"/>
                </a:lnTo>
                <a:lnTo>
                  <a:pt x="29" y="251"/>
                </a:lnTo>
                <a:lnTo>
                  <a:pt x="27" y="253"/>
                </a:lnTo>
                <a:lnTo>
                  <a:pt x="27" y="256"/>
                </a:lnTo>
                <a:lnTo>
                  <a:pt x="23" y="256"/>
                </a:lnTo>
                <a:lnTo>
                  <a:pt x="20" y="253"/>
                </a:lnTo>
                <a:lnTo>
                  <a:pt x="16" y="249"/>
                </a:lnTo>
                <a:lnTo>
                  <a:pt x="14" y="253"/>
                </a:lnTo>
                <a:lnTo>
                  <a:pt x="16" y="256"/>
                </a:lnTo>
                <a:lnTo>
                  <a:pt x="17" y="257"/>
                </a:lnTo>
                <a:lnTo>
                  <a:pt x="20" y="259"/>
                </a:lnTo>
                <a:lnTo>
                  <a:pt x="19" y="260"/>
                </a:lnTo>
                <a:lnTo>
                  <a:pt x="17" y="260"/>
                </a:lnTo>
                <a:lnTo>
                  <a:pt x="16" y="259"/>
                </a:lnTo>
                <a:lnTo>
                  <a:pt x="13" y="257"/>
                </a:lnTo>
                <a:lnTo>
                  <a:pt x="12" y="257"/>
                </a:lnTo>
                <a:lnTo>
                  <a:pt x="10" y="259"/>
                </a:lnTo>
                <a:lnTo>
                  <a:pt x="7" y="270"/>
                </a:lnTo>
                <a:lnTo>
                  <a:pt x="7" y="279"/>
                </a:lnTo>
                <a:lnTo>
                  <a:pt x="7" y="277"/>
                </a:lnTo>
                <a:lnTo>
                  <a:pt x="10" y="276"/>
                </a:lnTo>
                <a:lnTo>
                  <a:pt x="10" y="279"/>
                </a:lnTo>
                <a:lnTo>
                  <a:pt x="12" y="281"/>
                </a:lnTo>
                <a:lnTo>
                  <a:pt x="12" y="283"/>
                </a:lnTo>
                <a:lnTo>
                  <a:pt x="10" y="286"/>
                </a:lnTo>
                <a:lnTo>
                  <a:pt x="10" y="281"/>
                </a:lnTo>
                <a:lnTo>
                  <a:pt x="9" y="280"/>
                </a:lnTo>
                <a:lnTo>
                  <a:pt x="9" y="279"/>
                </a:lnTo>
                <a:lnTo>
                  <a:pt x="6" y="289"/>
                </a:lnTo>
                <a:lnTo>
                  <a:pt x="4" y="299"/>
                </a:lnTo>
                <a:lnTo>
                  <a:pt x="3" y="307"/>
                </a:lnTo>
                <a:lnTo>
                  <a:pt x="2" y="311"/>
                </a:lnTo>
                <a:lnTo>
                  <a:pt x="0" y="314"/>
                </a:lnTo>
                <a:lnTo>
                  <a:pt x="2" y="316"/>
                </a:lnTo>
                <a:lnTo>
                  <a:pt x="3" y="314"/>
                </a:lnTo>
                <a:lnTo>
                  <a:pt x="4" y="314"/>
                </a:lnTo>
                <a:lnTo>
                  <a:pt x="6" y="316"/>
                </a:lnTo>
                <a:lnTo>
                  <a:pt x="6" y="323"/>
                </a:lnTo>
                <a:lnTo>
                  <a:pt x="4" y="326"/>
                </a:lnTo>
                <a:lnTo>
                  <a:pt x="2" y="330"/>
                </a:lnTo>
                <a:lnTo>
                  <a:pt x="0" y="334"/>
                </a:lnTo>
                <a:lnTo>
                  <a:pt x="3" y="334"/>
                </a:lnTo>
                <a:lnTo>
                  <a:pt x="6" y="333"/>
                </a:lnTo>
                <a:lnTo>
                  <a:pt x="7" y="333"/>
                </a:lnTo>
                <a:lnTo>
                  <a:pt x="9" y="336"/>
                </a:lnTo>
                <a:lnTo>
                  <a:pt x="9" y="347"/>
                </a:lnTo>
                <a:lnTo>
                  <a:pt x="9" y="351"/>
                </a:lnTo>
                <a:lnTo>
                  <a:pt x="7" y="353"/>
                </a:lnTo>
                <a:lnTo>
                  <a:pt x="4" y="353"/>
                </a:lnTo>
                <a:lnTo>
                  <a:pt x="3" y="346"/>
                </a:lnTo>
                <a:lnTo>
                  <a:pt x="2" y="343"/>
                </a:lnTo>
                <a:lnTo>
                  <a:pt x="0" y="343"/>
                </a:lnTo>
                <a:lnTo>
                  <a:pt x="3" y="351"/>
                </a:lnTo>
                <a:lnTo>
                  <a:pt x="3" y="357"/>
                </a:lnTo>
                <a:lnTo>
                  <a:pt x="4" y="363"/>
                </a:lnTo>
                <a:lnTo>
                  <a:pt x="9" y="367"/>
                </a:lnTo>
                <a:lnTo>
                  <a:pt x="7" y="368"/>
                </a:lnTo>
                <a:lnTo>
                  <a:pt x="7" y="370"/>
                </a:lnTo>
                <a:lnTo>
                  <a:pt x="4" y="370"/>
                </a:lnTo>
                <a:lnTo>
                  <a:pt x="2" y="370"/>
                </a:lnTo>
                <a:lnTo>
                  <a:pt x="0" y="371"/>
                </a:lnTo>
                <a:lnTo>
                  <a:pt x="0" y="373"/>
                </a:lnTo>
                <a:lnTo>
                  <a:pt x="2" y="374"/>
                </a:lnTo>
                <a:lnTo>
                  <a:pt x="3" y="374"/>
                </a:lnTo>
                <a:lnTo>
                  <a:pt x="6" y="374"/>
                </a:lnTo>
                <a:lnTo>
                  <a:pt x="6" y="377"/>
                </a:lnTo>
                <a:lnTo>
                  <a:pt x="4" y="381"/>
                </a:lnTo>
                <a:lnTo>
                  <a:pt x="3" y="388"/>
                </a:lnTo>
                <a:lnTo>
                  <a:pt x="2" y="393"/>
                </a:lnTo>
                <a:lnTo>
                  <a:pt x="3" y="393"/>
                </a:lnTo>
                <a:lnTo>
                  <a:pt x="4" y="390"/>
                </a:lnTo>
                <a:lnTo>
                  <a:pt x="4" y="400"/>
                </a:lnTo>
                <a:lnTo>
                  <a:pt x="6" y="411"/>
                </a:lnTo>
                <a:lnTo>
                  <a:pt x="9" y="411"/>
                </a:lnTo>
                <a:lnTo>
                  <a:pt x="12" y="411"/>
                </a:lnTo>
                <a:lnTo>
                  <a:pt x="12" y="413"/>
                </a:lnTo>
                <a:lnTo>
                  <a:pt x="12" y="426"/>
                </a:lnTo>
                <a:lnTo>
                  <a:pt x="13" y="437"/>
                </a:lnTo>
                <a:lnTo>
                  <a:pt x="17" y="458"/>
                </a:lnTo>
                <a:lnTo>
                  <a:pt x="23" y="480"/>
                </a:lnTo>
                <a:lnTo>
                  <a:pt x="24" y="490"/>
                </a:lnTo>
                <a:lnTo>
                  <a:pt x="26" y="495"/>
                </a:lnTo>
                <a:lnTo>
                  <a:pt x="26" y="498"/>
                </a:lnTo>
                <a:lnTo>
                  <a:pt x="26" y="503"/>
                </a:lnTo>
                <a:lnTo>
                  <a:pt x="29" y="501"/>
                </a:lnTo>
                <a:lnTo>
                  <a:pt x="29" y="500"/>
                </a:lnTo>
                <a:lnTo>
                  <a:pt x="30" y="500"/>
                </a:lnTo>
                <a:lnTo>
                  <a:pt x="32" y="501"/>
                </a:lnTo>
                <a:lnTo>
                  <a:pt x="32" y="510"/>
                </a:lnTo>
                <a:lnTo>
                  <a:pt x="33" y="520"/>
                </a:lnTo>
                <a:lnTo>
                  <a:pt x="36" y="527"/>
                </a:lnTo>
                <a:lnTo>
                  <a:pt x="42" y="533"/>
                </a:lnTo>
                <a:lnTo>
                  <a:pt x="39" y="533"/>
                </a:lnTo>
                <a:lnTo>
                  <a:pt x="36" y="531"/>
                </a:lnTo>
                <a:lnTo>
                  <a:pt x="40" y="538"/>
                </a:lnTo>
                <a:lnTo>
                  <a:pt x="40" y="543"/>
                </a:lnTo>
                <a:lnTo>
                  <a:pt x="42" y="544"/>
                </a:lnTo>
                <a:lnTo>
                  <a:pt x="42" y="545"/>
                </a:lnTo>
                <a:lnTo>
                  <a:pt x="40" y="553"/>
                </a:lnTo>
                <a:lnTo>
                  <a:pt x="36" y="551"/>
                </a:lnTo>
                <a:lnTo>
                  <a:pt x="34" y="548"/>
                </a:lnTo>
                <a:lnTo>
                  <a:pt x="32" y="547"/>
                </a:lnTo>
                <a:lnTo>
                  <a:pt x="30" y="547"/>
                </a:lnTo>
                <a:lnTo>
                  <a:pt x="29" y="545"/>
                </a:lnTo>
                <a:lnTo>
                  <a:pt x="26" y="545"/>
                </a:lnTo>
                <a:lnTo>
                  <a:pt x="27" y="548"/>
                </a:lnTo>
                <a:lnTo>
                  <a:pt x="27" y="550"/>
                </a:lnTo>
                <a:lnTo>
                  <a:pt x="30" y="551"/>
                </a:lnTo>
                <a:lnTo>
                  <a:pt x="36" y="553"/>
                </a:lnTo>
                <a:lnTo>
                  <a:pt x="40" y="555"/>
                </a:lnTo>
                <a:lnTo>
                  <a:pt x="42" y="558"/>
                </a:lnTo>
                <a:lnTo>
                  <a:pt x="43" y="561"/>
                </a:lnTo>
                <a:lnTo>
                  <a:pt x="44" y="560"/>
                </a:lnTo>
                <a:lnTo>
                  <a:pt x="47" y="558"/>
                </a:lnTo>
                <a:lnTo>
                  <a:pt x="49" y="558"/>
                </a:lnTo>
                <a:lnTo>
                  <a:pt x="49" y="563"/>
                </a:lnTo>
                <a:lnTo>
                  <a:pt x="50" y="563"/>
                </a:lnTo>
                <a:lnTo>
                  <a:pt x="53" y="573"/>
                </a:lnTo>
                <a:lnTo>
                  <a:pt x="56" y="574"/>
                </a:lnTo>
                <a:lnTo>
                  <a:pt x="53" y="575"/>
                </a:lnTo>
                <a:lnTo>
                  <a:pt x="52" y="578"/>
                </a:lnTo>
                <a:lnTo>
                  <a:pt x="52" y="585"/>
                </a:lnTo>
                <a:lnTo>
                  <a:pt x="54" y="591"/>
                </a:lnTo>
                <a:lnTo>
                  <a:pt x="57" y="595"/>
                </a:lnTo>
                <a:lnTo>
                  <a:pt x="60" y="607"/>
                </a:lnTo>
                <a:lnTo>
                  <a:pt x="63" y="611"/>
                </a:lnTo>
                <a:lnTo>
                  <a:pt x="64" y="617"/>
                </a:lnTo>
                <a:lnTo>
                  <a:pt x="69" y="621"/>
                </a:lnTo>
                <a:lnTo>
                  <a:pt x="73" y="625"/>
                </a:lnTo>
                <a:lnTo>
                  <a:pt x="81" y="648"/>
                </a:lnTo>
                <a:lnTo>
                  <a:pt x="93" y="672"/>
                </a:lnTo>
                <a:lnTo>
                  <a:pt x="100" y="684"/>
                </a:lnTo>
                <a:lnTo>
                  <a:pt x="107" y="695"/>
                </a:lnTo>
                <a:lnTo>
                  <a:pt x="121" y="712"/>
                </a:lnTo>
                <a:lnTo>
                  <a:pt x="121" y="715"/>
                </a:lnTo>
                <a:lnTo>
                  <a:pt x="123" y="718"/>
                </a:lnTo>
                <a:lnTo>
                  <a:pt x="123" y="722"/>
                </a:lnTo>
                <a:lnTo>
                  <a:pt x="121" y="724"/>
                </a:lnTo>
                <a:lnTo>
                  <a:pt x="120" y="724"/>
                </a:lnTo>
                <a:lnTo>
                  <a:pt x="124" y="727"/>
                </a:lnTo>
                <a:lnTo>
                  <a:pt x="126" y="730"/>
                </a:lnTo>
                <a:lnTo>
                  <a:pt x="129" y="735"/>
                </a:lnTo>
                <a:lnTo>
                  <a:pt x="131" y="741"/>
                </a:lnTo>
                <a:lnTo>
                  <a:pt x="133" y="742"/>
                </a:lnTo>
                <a:lnTo>
                  <a:pt x="137" y="744"/>
                </a:lnTo>
                <a:lnTo>
                  <a:pt x="136" y="741"/>
                </a:lnTo>
                <a:lnTo>
                  <a:pt x="136" y="740"/>
                </a:lnTo>
                <a:lnTo>
                  <a:pt x="137" y="738"/>
                </a:lnTo>
                <a:lnTo>
                  <a:pt x="141" y="742"/>
                </a:lnTo>
                <a:lnTo>
                  <a:pt x="146" y="750"/>
                </a:lnTo>
                <a:lnTo>
                  <a:pt x="143" y="751"/>
                </a:lnTo>
                <a:lnTo>
                  <a:pt x="143" y="752"/>
                </a:lnTo>
                <a:lnTo>
                  <a:pt x="144" y="755"/>
                </a:lnTo>
                <a:lnTo>
                  <a:pt x="148" y="755"/>
                </a:lnTo>
                <a:lnTo>
                  <a:pt x="151" y="758"/>
                </a:lnTo>
                <a:lnTo>
                  <a:pt x="154" y="761"/>
                </a:lnTo>
                <a:lnTo>
                  <a:pt x="156" y="764"/>
                </a:lnTo>
                <a:lnTo>
                  <a:pt x="158" y="774"/>
                </a:lnTo>
                <a:lnTo>
                  <a:pt x="161" y="781"/>
                </a:lnTo>
                <a:lnTo>
                  <a:pt x="163" y="779"/>
                </a:lnTo>
                <a:lnTo>
                  <a:pt x="163" y="778"/>
                </a:lnTo>
                <a:lnTo>
                  <a:pt x="163" y="775"/>
                </a:lnTo>
                <a:lnTo>
                  <a:pt x="167" y="779"/>
                </a:lnTo>
                <a:lnTo>
                  <a:pt x="171" y="785"/>
                </a:lnTo>
                <a:lnTo>
                  <a:pt x="173" y="792"/>
                </a:lnTo>
                <a:lnTo>
                  <a:pt x="173" y="795"/>
                </a:lnTo>
                <a:lnTo>
                  <a:pt x="171" y="797"/>
                </a:lnTo>
                <a:lnTo>
                  <a:pt x="170" y="794"/>
                </a:lnTo>
                <a:lnTo>
                  <a:pt x="170" y="791"/>
                </a:lnTo>
                <a:lnTo>
                  <a:pt x="170" y="789"/>
                </a:lnTo>
                <a:lnTo>
                  <a:pt x="167" y="788"/>
                </a:lnTo>
                <a:lnTo>
                  <a:pt x="167" y="791"/>
                </a:lnTo>
                <a:lnTo>
                  <a:pt x="167" y="792"/>
                </a:lnTo>
                <a:lnTo>
                  <a:pt x="166" y="795"/>
                </a:lnTo>
                <a:lnTo>
                  <a:pt x="173" y="799"/>
                </a:lnTo>
                <a:lnTo>
                  <a:pt x="180" y="805"/>
                </a:lnTo>
                <a:lnTo>
                  <a:pt x="187" y="811"/>
                </a:lnTo>
                <a:lnTo>
                  <a:pt x="193" y="818"/>
                </a:lnTo>
                <a:lnTo>
                  <a:pt x="203" y="829"/>
                </a:lnTo>
                <a:lnTo>
                  <a:pt x="211" y="841"/>
                </a:lnTo>
                <a:lnTo>
                  <a:pt x="213" y="842"/>
                </a:lnTo>
                <a:lnTo>
                  <a:pt x="217" y="842"/>
                </a:lnTo>
                <a:lnTo>
                  <a:pt x="218" y="844"/>
                </a:lnTo>
                <a:lnTo>
                  <a:pt x="221" y="844"/>
                </a:lnTo>
                <a:lnTo>
                  <a:pt x="223" y="848"/>
                </a:lnTo>
                <a:lnTo>
                  <a:pt x="224" y="852"/>
                </a:lnTo>
                <a:lnTo>
                  <a:pt x="227" y="858"/>
                </a:lnTo>
                <a:lnTo>
                  <a:pt x="233" y="862"/>
                </a:lnTo>
                <a:lnTo>
                  <a:pt x="237" y="868"/>
                </a:lnTo>
                <a:lnTo>
                  <a:pt x="247" y="875"/>
                </a:lnTo>
                <a:lnTo>
                  <a:pt x="253" y="882"/>
                </a:lnTo>
                <a:lnTo>
                  <a:pt x="254" y="885"/>
                </a:lnTo>
                <a:lnTo>
                  <a:pt x="255" y="889"/>
                </a:lnTo>
                <a:lnTo>
                  <a:pt x="254" y="889"/>
                </a:lnTo>
                <a:lnTo>
                  <a:pt x="253" y="889"/>
                </a:lnTo>
                <a:lnTo>
                  <a:pt x="248" y="887"/>
                </a:lnTo>
                <a:lnTo>
                  <a:pt x="245" y="884"/>
                </a:lnTo>
                <a:lnTo>
                  <a:pt x="244" y="884"/>
                </a:lnTo>
                <a:lnTo>
                  <a:pt x="245" y="885"/>
                </a:lnTo>
                <a:lnTo>
                  <a:pt x="251" y="891"/>
                </a:lnTo>
                <a:lnTo>
                  <a:pt x="254" y="892"/>
                </a:lnTo>
                <a:lnTo>
                  <a:pt x="257" y="897"/>
                </a:lnTo>
                <a:lnTo>
                  <a:pt x="258" y="894"/>
                </a:lnTo>
                <a:lnTo>
                  <a:pt x="260" y="894"/>
                </a:lnTo>
                <a:lnTo>
                  <a:pt x="264" y="895"/>
                </a:lnTo>
                <a:lnTo>
                  <a:pt x="267" y="899"/>
                </a:lnTo>
                <a:lnTo>
                  <a:pt x="268" y="902"/>
                </a:lnTo>
                <a:lnTo>
                  <a:pt x="260" y="898"/>
                </a:lnTo>
                <a:lnTo>
                  <a:pt x="254" y="897"/>
                </a:lnTo>
                <a:lnTo>
                  <a:pt x="250" y="897"/>
                </a:lnTo>
                <a:lnTo>
                  <a:pt x="260" y="902"/>
                </a:lnTo>
                <a:lnTo>
                  <a:pt x="270" y="908"/>
                </a:lnTo>
                <a:lnTo>
                  <a:pt x="273" y="912"/>
                </a:lnTo>
                <a:lnTo>
                  <a:pt x="274" y="915"/>
                </a:lnTo>
                <a:lnTo>
                  <a:pt x="275" y="919"/>
                </a:lnTo>
                <a:lnTo>
                  <a:pt x="273" y="922"/>
                </a:lnTo>
                <a:lnTo>
                  <a:pt x="274" y="922"/>
                </a:lnTo>
                <a:lnTo>
                  <a:pt x="275" y="924"/>
                </a:lnTo>
                <a:lnTo>
                  <a:pt x="275" y="925"/>
                </a:lnTo>
                <a:lnTo>
                  <a:pt x="270" y="925"/>
                </a:lnTo>
                <a:lnTo>
                  <a:pt x="267" y="925"/>
                </a:lnTo>
                <a:lnTo>
                  <a:pt x="264" y="927"/>
                </a:lnTo>
                <a:lnTo>
                  <a:pt x="260" y="927"/>
                </a:lnTo>
                <a:lnTo>
                  <a:pt x="268" y="929"/>
                </a:lnTo>
                <a:lnTo>
                  <a:pt x="277" y="935"/>
                </a:lnTo>
                <a:lnTo>
                  <a:pt x="288" y="946"/>
                </a:lnTo>
                <a:lnTo>
                  <a:pt x="295" y="952"/>
                </a:lnTo>
                <a:lnTo>
                  <a:pt x="303" y="956"/>
                </a:lnTo>
                <a:lnTo>
                  <a:pt x="310" y="959"/>
                </a:lnTo>
                <a:lnTo>
                  <a:pt x="321" y="959"/>
                </a:lnTo>
                <a:lnTo>
                  <a:pt x="320" y="961"/>
                </a:lnTo>
                <a:lnTo>
                  <a:pt x="318" y="962"/>
                </a:lnTo>
                <a:lnTo>
                  <a:pt x="317" y="962"/>
                </a:lnTo>
                <a:lnTo>
                  <a:pt x="315" y="964"/>
                </a:lnTo>
                <a:lnTo>
                  <a:pt x="318" y="965"/>
                </a:lnTo>
                <a:lnTo>
                  <a:pt x="321" y="966"/>
                </a:lnTo>
                <a:lnTo>
                  <a:pt x="324" y="966"/>
                </a:lnTo>
                <a:lnTo>
                  <a:pt x="328" y="969"/>
                </a:lnTo>
                <a:lnTo>
                  <a:pt x="327" y="971"/>
                </a:lnTo>
                <a:lnTo>
                  <a:pt x="327" y="972"/>
                </a:lnTo>
                <a:lnTo>
                  <a:pt x="327" y="974"/>
                </a:lnTo>
                <a:lnTo>
                  <a:pt x="327" y="976"/>
                </a:lnTo>
                <a:lnTo>
                  <a:pt x="334" y="979"/>
                </a:lnTo>
                <a:lnTo>
                  <a:pt x="337" y="981"/>
                </a:lnTo>
                <a:lnTo>
                  <a:pt x="340" y="981"/>
                </a:lnTo>
                <a:lnTo>
                  <a:pt x="335" y="978"/>
                </a:lnTo>
                <a:lnTo>
                  <a:pt x="332" y="974"/>
                </a:lnTo>
                <a:lnTo>
                  <a:pt x="332" y="971"/>
                </a:lnTo>
                <a:lnTo>
                  <a:pt x="332" y="966"/>
                </a:lnTo>
                <a:lnTo>
                  <a:pt x="340" y="972"/>
                </a:lnTo>
                <a:lnTo>
                  <a:pt x="347" y="975"/>
                </a:lnTo>
                <a:lnTo>
                  <a:pt x="352" y="979"/>
                </a:lnTo>
                <a:lnTo>
                  <a:pt x="355" y="982"/>
                </a:lnTo>
                <a:lnTo>
                  <a:pt x="357" y="986"/>
                </a:lnTo>
                <a:lnTo>
                  <a:pt x="354" y="984"/>
                </a:lnTo>
                <a:lnTo>
                  <a:pt x="351" y="984"/>
                </a:lnTo>
                <a:lnTo>
                  <a:pt x="347" y="984"/>
                </a:lnTo>
                <a:lnTo>
                  <a:pt x="344" y="982"/>
                </a:lnTo>
                <a:lnTo>
                  <a:pt x="342" y="988"/>
                </a:lnTo>
                <a:lnTo>
                  <a:pt x="342" y="991"/>
                </a:lnTo>
                <a:lnTo>
                  <a:pt x="345" y="994"/>
                </a:lnTo>
                <a:lnTo>
                  <a:pt x="347" y="991"/>
                </a:lnTo>
                <a:lnTo>
                  <a:pt x="348" y="989"/>
                </a:lnTo>
                <a:lnTo>
                  <a:pt x="351" y="989"/>
                </a:lnTo>
                <a:lnTo>
                  <a:pt x="350" y="992"/>
                </a:lnTo>
                <a:lnTo>
                  <a:pt x="351" y="995"/>
                </a:lnTo>
                <a:lnTo>
                  <a:pt x="358" y="1004"/>
                </a:lnTo>
                <a:lnTo>
                  <a:pt x="367" y="1011"/>
                </a:lnTo>
                <a:lnTo>
                  <a:pt x="377" y="1016"/>
                </a:lnTo>
                <a:lnTo>
                  <a:pt x="378" y="1014"/>
                </a:lnTo>
                <a:lnTo>
                  <a:pt x="377" y="1011"/>
                </a:lnTo>
                <a:lnTo>
                  <a:pt x="377" y="1009"/>
                </a:lnTo>
                <a:lnTo>
                  <a:pt x="377" y="1006"/>
                </a:lnTo>
                <a:lnTo>
                  <a:pt x="381" y="1011"/>
                </a:lnTo>
                <a:lnTo>
                  <a:pt x="387" y="1014"/>
                </a:lnTo>
                <a:lnTo>
                  <a:pt x="384" y="1015"/>
                </a:lnTo>
                <a:lnTo>
                  <a:pt x="382" y="1015"/>
                </a:lnTo>
                <a:lnTo>
                  <a:pt x="381" y="1021"/>
                </a:lnTo>
                <a:lnTo>
                  <a:pt x="384" y="1022"/>
                </a:lnTo>
                <a:lnTo>
                  <a:pt x="385" y="1021"/>
                </a:lnTo>
                <a:lnTo>
                  <a:pt x="387" y="1021"/>
                </a:lnTo>
                <a:lnTo>
                  <a:pt x="390" y="1021"/>
                </a:lnTo>
                <a:lnTo>
                  <a:pt x="390" y="1022"/>
                </a:lnTo>
                <a:lnTo>
                  <a:pt x="390" y="1024"/>
                </a:lnTo>
                <a:lnTo>
                  <a:pt x="392" y="1028"/>
                </a:lnTo>
                <a:lnTo>
                  <a:pt x="395" y="1031"/>
                </a:lnTo>
                <a:lnTo>
                  <a:pt x="397" y="1032"/>
                </a:lnTo>
                <a:lnTo>
                  <a:pt x="397" y="1034"/>
                </a:lnTo>
                <a:lnTo>
                  <a:pt x="402" y="1034"/>
                </a:lnTo>
                <a:lnTo>
                  <a:pt x="405" y="1036"/>
                </a:lnTo>
                <a:lnTo>
                  <a:pt x="405" y="1038"/>
                </a:lnTo>
                <a:lnTo>
                  <a:pt x="404" y="1041"/>
                </a:lnTo>
                <a:lnTo>
                  <a:pt x="414" y="1042"/>
                </a:lnTo>
                <a:lnTo>
                  <a:pt x="417" y="1042"/>
                </a:lnTo>
                <a:lnTo>
                  <a:pt x="422" y="1041"/>
                </a:lnTo>
                <a:lnTo>
                  <a:pt x="422" y="1044"/>
                </a:lnTo>
                <a:lnTo>
                  <a:pt x="421" y="1045"/>
                </a:lnTo>
                <a:lnTo>
                  <a:pt x="420" y="1046"/>
                </a:lnTo>
                <a:lnTo>
                  <a:pt x="427" y="1049"/>
                </a:lnTo>
                <a:lnTo>
                  <a:pt x="431" y="1055"/>
                </a:lnTo>
                <a:lnTo>
                  <a:pt x="437" y="1054"/>
                </a:lnTo>
                <a:lnTo>
                  <a:pt x="441" y="1052"/>
                </a:lnTo>
                <a:lnTo>
                  <a:pt x="442" y="1055"/>
                </a:lnTo>
                <a:lnTo>
                  <a:pt x="444" y="1056"/>
                </a:lnTo>
                <a:lnTo>
                  <a:pt x="441" y="1058"/>
                </a:lnTo>
                <a:lnTo>
                  <a:pt x="448" y="1061"/>
                </a:lnTo>
                <a:lnTo>
                  <a:pt x="454" y="1062"/>
                </a:lnTo>
                <a:lnTo>
                  <a:pt x="459" y="1062"/>
                </a:lnTo>
                <a:lnTo>
                  <a:pt x="465" y="1062"/>
                </a:lnTo>
                <a:lnTo>
                  <a:pt x="475" y="1061"/>
                </a:lnTo>
                <a:lnTo>
                  <a:pt x="478" y="1061"/>
                </a:lnTo>
                <a:lnTo>
                  <a:pt x="482" y="1064"/>
                </a:lnTo>
                <a:lnTo>
                  <a:pt x="484" y="1059"/>
                </a:lnTo>
                <a:lnTo>
                  <a:pt x="487" y="1058"/>
                </a:lnTo>
                <a:lnTo>
                  <a:pt x="488" y="1058"/>
                </a:lnTo>
                <a:lnTo>
                  <a:pt x="491" y="1058"/>
                </a:lnTo>
                <a:lnTo>
                  <a:pt x="495" y="1062"/>
                </a:lnTo>
                <a:lnTo>
                  <a:pt x="499" y="1066"/>
                </a:lnTo>
                <a:lnTo>
                  <a:pt x="501" y="1064"/>
                </a:lnTo>
                <a:lnTo>
                  <a:pt x="501" y="1062"/>
                </a:lnTo>
                <a:lnTo>
                  <a:pt x="499" y="1061"/>
                </a:lnTo>
                <a:lnTo>
                  <a:pt x="502" y="1061"/>
                </a:lnTo>
                <a:lnTo>
                  <a:pt x="505" y="1064"/>
                </a:lnTo>
                <a:lnTo>
                  <a:pt x="508" y="1065"/>
                </a:lnTo>
                <a:lnTo>
                  <a:pt x="518" y="1068"/>
                </a:lnTo>
                <a:lnTo>
                  <a:pt x="516" y="1071"/>
                </a:lnTo>
                <a:lnTo>
                  <a:pt x="515" y="1072"/>
                </a:lnTo>
                <a:lnTo>
                  <a:pt x="514" y="1074"/>
                </a:lnTo>
                <a:lnTo>
                  <a:pt x="512" y="1074"/>
                </a:lnTo>
                <a:lnTo>
                  <a:pt x="515" y="1075"/>
                </a:lnTo>
                <a:lnTo>
                  <a:pt x="518" y="1075"/>
                </a:lnTo>
                <a:lnTo>
                  <a:pt x="521" y="1076"/>
                </a:lnTo>
                <a:lnTo>
                  <a:pt x="524" y="1076"/>
                </a:lnTo>
                <a:lnTo>
                  <a:pt x="521" y="1074"/>
                </a:lnTo>
                <a:lnTo>
                  <a:pt x="519" y="1071"/>
                </a:lnTo>
                <a:lnTo>
                  <a:pt x="525" y="1071"/>
                </a:lnTo>
                <a:lnTo>
                  <a:pt x="528" y="1071"/>
                </a:lnTo>
                <a:lnTo>
                  <a:pt x="531" y="1072"/>
                </a:lnTo>
                <a:lnTo>
                  <a:pt x="529" y="1076"/>
                </a:lnTo>
                <a:lnTo>
                  <a:pt x="536" y="1076"/>
                </a:lnTo>
                <a:lnTo>
                  <a:pt x="544" y="1078"/>
                </a:lnTo>
                <a:lnTo>
                  <a:pt x="551" y="1079"/>
                </a:lnTo>
                <a:lnTo>
                  <a:pt x="556" y="1081"/>
                </a:lnTo>
                <a:lnTo>
                  <a:pt x="568" y="1084"/>
                </a:lnTo>
                <a:lnTo>
                  <a:pt x="574" y="1084"/>
                </a:lnTo>
                <a:lnTo>
                  <a:pt x="576" y="1084"/>
                </a:lnTo>
                <a:lnTo>
                  <a:pt x="581" y="1084"/>
                </a:lnTo>
                <a:lnTo>
                  <a:pt x="581" y="1086"/>
                </a:lnTo>
                <a:lnTo>
                  <a:pt x="582" y="1088"/>
                </a:lnTo>
                <a:lnTo>
                  <a:pt x="584" y="1089"/>
                </a:lnTo>
                <a:lnTo>
                  <a:pt x="584" y="1086"/>
                </a:lnTo>
                <a:lnTo>
                  <a:pt x="582" y="1085"/>
                </a:lnTo>
                <a:lnTo>
                  <a:pt x="585" y="1085"/>
                </a:lnTo>
                <a:lnTo>
                  <a:pt x="589" y="1085"/>
                </a:lnTo>
                <a:lnTo>
                  <a:pt x="596" y="1089"/>
                </a:lnTo>
                <a:lnTo>
                  <a:pt x="601" y="1092"/>
                </a:lnTo>
                <a:lnTo>
                  <a:pt x="598" y="1088"/>
                </a:lnTo>
                <a:lnTo>
                  <a:pt x="604" y="1091"/>
                </a:lnTo>
                <a:lnTo>
                  <a:pt x="606" y="1093"/>
                </a:lnTo>
                <a:lnTo>
                  <a:pt x="611" y="1095"/>
                </a:lnTo>
                <a:lnTo>
                  <a:pt x="613" y="1095"/>
                </a:lnTo>
                <a:lnTo>
                  <a:pt x="612" y="1093"/>
                </a:lnTo>
                <a:lnTo>
                  <a:pt x="611" y="1092"/>
                </a:lnTo>
                <a:lnTo>
                  <a:pt x="612" y="1091"/>
                </a:lnTo>
                <a:lnTo>
                  <a:pt x="615" y="1091"/>
                </a:lnTo>
                <a:lnTo>
                  <a:pt x="613" y="1092"/>
                </a:lnTo>
                <a:lnTo>
                  <a:pt x="613" y="1093"/>
                </a:lnTo>
                <a:lnTo>
                  <a:pt x="615" y="1095"/>
                </a:lnTo>
                <a:lnTo>
                  <a:pt x="618" y="1096"/>
                </a:lnTo>
                <a:lnTo>
                  <a:pt x="621" y="1095"/>
                </a:lnTo>
                <a:lnTo>
                  <a:pt x="622" y="1093"/>
                </a:lnTo>
                <a:lnTo>
                  <a:pt x="629" y="1093"/>
                </a:lnTo>
                <a:lnTo>
                  <a:pt x="628" y="1095"/>
                </a:lnTo>
                <a:lnTo>
                  <a:pt x="631" y="1096"/>
                </a:lnTo>
                <a:lnTo>
                  <a:pt x="639" y="1096"/>
                </a:lnTo>
                <a:lnTo>
                  <a:pt x="638" y="1096"/>
                </a:lnTo>
                <a:lnTo>
                  <a:pt x="636" y="1095"/>
                </a:lnTo>
                <a:lnTo>
                  <a:pt x="645" y="1095"/>
                </a:lnTo>
                <a:lnTo>
                  <a:pt x="651" y="1095"/>
                </a:lnTo>
                <a:lnTo>
                  <a:pt x="653" y="1098"/>
                </a:lnTo>
                <a:lnTo>
                  <a:pt x="652" y="1099"/>
                </a:lnTo>
                <a:lnTo>
                  <a:pt x="649" y="1098"/>
                </a:lnTo>
                <a:lnTo>
                  <a:pt x="646" y="1098"/>
                </a:lnTo>
                <a:lnTo>
                  <a:pt x="645" y="1099"/>
                </a:lnTo>
                <a:lnTo>
                  <a:pt x="649" y="1101"/>
                </a:lnTo>
                <a:lnTo>
                  <a:pt x="653" y="1101"/>
                </a:lnTo>
                <a:lnTo>
                  <a:pt x="656" y="1099"/>
                </a:lnTo>
                <a:lnTo>
                  <a:pt x="661" y="1099"/>
                </a:lnTo>
                <a:lnTo>
                  <a:pt x="662" y="1102"/>
                </a:lnTo>
                <a:lnTo>
                  <a:pt x="665" y="1103"/>
                </a:lnTo>
                <a:lnTo>
                  <a:pt x="672" y="1102"/>
                </a:lnTo>
                <a:lnTo>
                  <a:pt x="676" y="1102"/>
                </a:lnTo>
                <a:lnTo>
                  <a:pt x="679" y="1102"/>
                </a:lnTo>
                <a:lnTo>
                  <a:pt x="681" y="1103"/>
                </a:lnTo>
                <a:lnTo>
                  <a:pt x="682" y="1106"/>
                </a:lnTo>
                <a:lnTo>
                  <a:pt x="676" y="1105"/>
                </a:lnTo>
                <a:lnTo>
                  <a:pt x="672" y="1105"/>
                </a:lnTo>
                <a:lnTo>
                  <a:pt x="662" y="1108"/>
                </a:lnTo>
                <a:lnTo>
                  <a:pt x="658" y="1108"/>
                </a:lnTo>
                <a:lnTo>
                  <a:pt x="653" y="1109"/>
                </a:lnTo>
                <a:lnTo>
                  <a:pt x="649" y="1106"/>
                </a:lnTo>
                <a:lnTo>
                  <a:pt x="646" y="1103"/>
                </a:lnTo>
                <a:lnTo>
                  <a:pt x="646" y="1106"/>
                </a:lnTo>
                <a:lnTo>
                  <a:pt x="645" y="1108"/>
                </a:lnTo>
                <a:lnTo>
                  <a:pt x="641" y="1108"/>
                </a:lnTo>
                <a:lnTo>
                  <a:pt x="636" y="1106"/>
                </a:lnTo>
                <a:lnTo>
                  <a:pt x="631" y="1106"/>
                </a:lnTo>
                <a:lnTo>
                  <a:pt x="631" y="1109"/>
                </a:lnTo>
                <a:lnTo>
                  <a:pt x="629" y="1111"/>
                </a:lnTo>
                <a:lnTo>
                  <a:pt x="626" y="1111"/>
                </a:lnTo>
                <a:lnTo>
                  <a:pt x="625" y="1112"/>
                </a:lnTo>
                <a:lnTo>
                  <a:pt x="629" y="1113"/>
                </a:lnTo>
                <a:lnTo>
                  <a:pt x="632" y="1112"/>
                </a:lnTo>
                <a:lnTo>
                  <a:pt x="633" y="1111"/>
                </a:lnTo>
                <a:lnTo>
                  <a:pt x="638" y="1112"/>
                </a:lnTo>
                <a:lnTo>
                  <a:pt x="639" y="1113"/>
                </a:lnTo>
                <a:lnTo>
                  <a:pt x="639" y="1116"/>
                </a:lnTo>
                <a:lnTo>
                  <a:pt x="635" y="1116"/>
                </a:lnTo>
                <a:lnTo>
                  <a:pt x="633" y="1116"/>
                </a:lnTo>
                <a:lnTo>
                  <a:pt x="632" y="1116"/>
                </a:lnTo>
                <a:lnTo>
                  <a:pt x="638" y="1118"/>
                </a:lnTo>
                <a:lnTo>
                  <a:pt x="642" y="1119"/>
                </a:lnTo>
                <a:lnTo>
                  <a:pt x="643" y="1121"/>
                </a:lnTo>
                <a:lnTo>
                  <a:pt x="645" y="1123"/>
                </a:lnTo>
                <a:lnTo>
                  <a:pt x="653" y="1123"/>
                </a:lnTo>
                <a:lnTo>
                  <a:pt x="661" y="1125"/>
                </a:lnTo>
                <a:lnTo>
                  <a:pt x="672" y="1126"/>
                </a:lnTo>
                <a:lnTo>
                  <a:pt x="685" y="1128"/>
                </a:lnTo>
                <a:lnTo>
                  <a:pt x="688" y="1126"/>
                </a:lnTo>
                <a:lnTo>
                  <a:pt x="686" y="1125"/>
                </a:lnTo>
                <a:lnTo>
                  <a:pt x="688" y="1123"/>
                </a:lnTo>
                <a:lnTo>
                  <a:pt x="691" y="1122"/>
                </a:lnTo>
                <a:lnTo>
                  <a:pt x="699" y="1125"/>
                </a:lnTo>
                <a:lnTo>
                  <a:pt x="709" y="1126"/>
                </a:lnTo>
                <a:lnTo>
                  <a:pt x="718" y="1126"/>
                </a:lnTo>
                <a:lnTo>
                  <a:pt x="728" y="1125"/>
                </a:lnTo>
                <a:lnTo>
                  <a:pt x="745" y="1123"/>
                </a:lnTo>
                <a:lnTo>
                  <a:pt x="752" y="1123"/>
                </a:lnTo>
                <a:lnTo>
                  <a:pt x="760" y="1123"/>
                </a:lnTo>
                <a:lnTo>
                  <a:pt x="762" y="1121"/>
                </a:lnTo>
                <a:lnTo>
                  <a:pt x="762" y="1118"/>
                </a:lnTo>
                <a:lnTo>
                  <a:pt x="762" y="1115"/>
                </a:lnTo>
                <a:lnTo>
                  <a:pt x="766" y="1115"/>
                </a:lnTo>
                <a:lnTo>
                  <a:pt x="769" y="1116"/>
                </a:lnTo>
                <a:lnTo>
                  <a:pt x="769" y="1119"/>
                </a:lnTo>
                <a:lnTo>
                  <a:pt x="768" y="1125"/>
                </a:lnTo>
                <a:lnTo>
                  <a:pt x="775" y="1123"/>
                </a:lnTo>
                <a:lnTo>
                  <a:pt x="780" y="1122"/>
                </a:lnTo>
                <a:lnTo>
                  <a:pt x="793" y="1123"/>
                </a:lnTo>
                <a:lnTo>
                  <a:pt x="805" y="1125"/>
                </a:lnTo>
                <a:lnTo>
                  <a:pt x="810" y="1126"/>
                </a:lnTo>
                <a:lnTo>
                  <a:pt x="817" y="1125"/>
                </a:lnTo>
                <a:lnTo>
                  <a:pt x="822" y="1121"/>
                </a:lnTo>
                <a:lnTo>
                  <a:pt x="827" y="1119"/>
                </a:lnTo>
                <a:lnTo>
                  <a:pt x="833" y="1118"/>
                </a:lnTo>
                <a:lnTo>
                  <a:pt x="840" y="1118"/>
                </a:lnTo>
                <a:lnTo>
                  <a:pt x="855" y="1116"/>
                </a:lnTo>
                <a:lnTo>
                  <a:pt x="860" y="1115"/>
                </a:lnTo>
                <a:lnTo>
                  <a:pt x="865" y="1111"/>
                </a:lnTo>
                <a:lnTo>
                  <a:pt x="857" y="1112"/>
                </a:lnTo>
                <a:lnTo>
                  <a:pt x="850" y="1113"/>
                </a:lnTo>
                <a:lnTo>
                  <a:pt x="845" y="1112"/>
                </a:lnTo>
                <a:lnTo>
                  <a:pt x="839" y="1109"/>
                </a:lnTo>
                <a:lnTo>
                  <a:pt x="846" y="1106"/>
                </a:lnTo>
                <a:lnTo>
                  <a:pt x="856" y="1103"/>
                </a:lnTo>
                <a:lnTo>
                  <a:pt x="860" y="1103"/>
                </a:lnTo>
                <a:lnTo>
                  <a:pt x="865" y="1105"/>
                </a:lnTo>
                <a:lnTo>
                  <a:pt x="866" y="1108"/>
                </a:lnTo>
                <a:lnTo>
                  <a:pt x="867" y="1111"/>
                </a:lnTo>
                <a:lnTo>
                  <a:pt x="870" y="1109"/>
                </a:lnTo>
                <a:lnTo>
                  <a:pt x="875" y="1108"/>
                </a:lnTo>
                <a:lnTo>
                  <a:pt x="882" y="1109"/>
                </a:lnTo>
                <a:lnTo>
                  <a:pt x="886" y="1109"/>
                </a:lnTo>
                <a:lnTo>
                  <a:pt x="889" y="1108"/>
                </a:lnTo>
                <a:lnTo>
                  <a:pt x="890" y="1105"/>
                </a:lnTo>
                <a:lnTo>
                  <a:pt x="892" y="1108"/>
                </a:lnTo>
                <a:lnTo>
                  <a:pt x="896" y="1109"/>
                </a:lnTo>
                <a:lnTo>
                  <a:pt x="900" y="1111"/>
                </a:lnTo>
                <a:lnTo>
                  <a:pt x="906" y="1111"/>
                </a:lnTo>
                <a:lnTo>
                  <a:pt x="917" y="1109"/>
                </a:lnTo>
                <a:lnTo>
                  <a:pt x="927" y="1105"/>
                </a:lnTo>
                <a:lnTo>
                  <a:pt x="929" y="1106"/>
                </a:lnTo>
                <a:lnTo>
                  <a:pt x="936" y="1105"/>
                </a:lnTo>
                <a:lnTo>
                  <a:pt x="976" y="1095"/>
                </a:lnTo>
                <a:lnTo>
                  <a:pt x="977" y="1095"/>
                </a:lnTo>
                <a:lnTo>
                  <a:pt x="979" y="1095"/>
                </a:lnTo>
                <a:lnTo>
                  <a:pt x="983" y="1093"/>
                </a:lnTo>
                <a:lnTo>
                  <a:pt x="989" y="1092"/>
                </a:lnTo>
                <a:lnTo>
                  <a:pt x="1001" y="1086"/>
                </a:lnTo>
                <a:lnTo>
                  <a:pt x="1013" y="1082"/>
                </a:lnTo>
                <a:lnTo>
                  <a:pt x="1023" y="1076"/>
                </a:lnTo>
                <a:lnTo>
                  <a:pt x="1024" y="1079"/>
                </a:lnTo>
                <a:lnTo>
                  <a:pt x="1027" y="1081"/>
                </a:lnTo>
                <a:lnTo>
                  <a:pt x="1027" y="1079"/>
                </a:lnTo>
                <a:lnTo>
                  <a:pt x="1026" y="1075"/>
                </a:lnTo>
                <a:lnTo>
                  <a:pt x="1027" y="1072"/>
                </a:lnTo>
                <a:lnTo>
                  <a:pt x="1029" y="1072"/>
                </a:lnTo>
                <a:lnTo>
                  <a:pt x="1029" y="1074"/>
                </a:lnTo>
                <a:lnTo>
                  <a:pt x="1029" y="1075"/>
                </a:lnTo>
                <a:lnTo>
                  <a:pt x="1029" y="1076"/>
                </a:lnTo>
                <a:lnTo>
                  <a:pt x="1030" y="1075"/>
                </a:lnTo>
                <a:lnTo>
                  <a:pt x="1031" y="1072"/>
                </a:lnTo>
                <a:lnTo>
                  <a:pt x="1033" y="1072"/>
                </a:lnTo>
                <a:lnTo>
                  <a:pt x="1034" y="1072"/>
                </a:lnTo>
                <a:lnTo>
                  <a:pt x="1034" y="1071"/>
                </a:lnTo>
                <a:lnTo>
                  <a:pt x="1034" y="1069"/>
                </a:lnTo>
                <a:lnTo>
                  <a:pt x="1033" y="1069"/>
                </a:lnTo>
                <a:lnTo>
                  <a:pt x="1034" y="1068"/>
                </a:lnTo>
                <a:lnTo>
                  <a:pt x="1037" y="1068"/>
                </a:lnTo>
                <a:lnTo>
                  <a:pt x="1039" y="1069"/>
                </a:lnTo>
                <a:lnTo>
                  <a:pt x="1039" y="1071"/>
                </a:lnTo>
                <a:lnTo>
                  <a:pt x="1039" y="1072"/>
                </a:lnTo>
                <a:lnTo>
                  <a:pt x="1037" y="1072"/>
                </a:lnTo>
                <a:lnTo>
                  <a:pt x="1039" y="1075"/>
                </a:lnTo>
                <a:lnTo>
                  <a:pt x="1041" y="1071"/>
                </a:lnTo>
                <a:lnTo>
                  <a:pt x="1043" y="1069"/>
                </a:lnTo>
                <a:lnTo>
                  <a:pt x="1044" y="1068"/>
                </a:lnTo>
                <a:lnTo>
                  <a:pt x="1054" y="1065"/>
                </a:lnTo>
                <a:lnTo>
                  <a:pt x="1056" y="1064"/>
                </a:lnTo>
                <a:lnTo>
                  <a:pt x="1054" y="1062"/>
                </a:lnTo>
                <a:lnTo>
                  <a:pt x="1053" y="1062"/>
                </a:lnTo>
                <a:lnTo>
                  <a:pt x="1043" y="1065"/>
                </a:lnTo>
                <a:lnTo>
                  <a:pt x="1041" y="1065"/>
                </a:lnTo>
                <a:lnTo>
                  <a:pt x="1040" y="1062"/>
                </a:lnTo>
                <a:lnTo>
                  <a:pt x="1041" y="1061"/>
                </a:lnTo>
                <a:lnTo>
                  <a:pt x="1041" y="1059"/>
                </a:lnTo>
                <a:lnTo>
                  <a:pt x="1050" y="1056"/>
                </a:lnTo>
                <a:lnTo>
                  <a:pt x="1051" y="1056"/>
                </a:lnTo>
                <a:lnTo>
                  <a:pt x="1053" y="1054"/>
                </a:lnTo>
                <a:lnTo>
                  <a:pt x="1059" y="1049"/>
                </a:lnTo>
                <a:lnTo>
                  <a:pt x="1073" y="1039"/>
                </a:lnTo>
                <a:lnTo>
                  <a:pt x="1087" y="1029"/>
                </a:lnTo>
                <a:lnTo>
                  <a:pt x="1101" y="1022"/>
                </a:lnTo>
                <a:lnTo>
                  <a:pt x="1117" y="1014"/>
                </a:lnTo>
                <a:lnTo>
                  <a:pt x="1131" y="1006"/>
                </a:lnTo>
                <a:lnTo>
                  <a:pt x="1146" y="998"/>
                </a:lnTo>
                <a:lnTo>
                  <a:pt x="1153" y="994"/>
                </a:lnTo>
                <a:lnTo>
                  <a:pt x="1160" y="989"/>
                </a:lnTo>
                <a:lnTo>
                  <a:pt x="1161" y="991"/>
                </a:lnTo>
                <a:lnTo>
                  <a:pt x="1160" y="992"/>
                </a:lnTo>
                <a:lnTo>
                  <a:pt x="1158" y="994"/>
                </a:lnTo>
                <a:lnTo>
                  <a:pt x="1155" y="996"/>
                </a:lnTo>
                <a:lnTo>
                  <a:pt x="1157" y="996"/>
                </a:lnTo>
                <a:lnTo>
                  <a:pt x="1173" y="982"/>
                </a:lnTo>
                <a:lnTo>
                  <a:pt x="1178" y="978"/>
                </a:lnTo>
                <a:lnTo>
                  <a:pt x="1188" y="976"/>
                </a:lnTo>
                <a:lnTo>
                  <a:pt x="1191" y="974"/>
                </a:lnTo>
                <a:lnTo>
                  <a:pt x="1191" y="971"/>
                </a:lnTo>
                <a:lnTo>
                  <a:pt x="1193" y="968"/>
                </a:lnTo>
                <a:lnTo>
                  <a:pt x="1193" y="964"/>
                </a:lnTo>
                <a:lnTo>
                  <a:pt x="1197" y="964"/>
                </a:lnTo>
                <a:lnTo>
                  <a:pt x="1200" y="961"/>
                </a:lnTo>
                <a:lnTo>
                  <a:pt x="1207" y="955"/>
                </a:lnTo>
                <a:lnTo>
                  <a:pt x="1214" y="949"/>
                </a:lnTo>
                <a:lnTo>
                  <a:pt x="1218" y="948"/>
                </a:lnTo>
                <a:lnTo>
                  <a:pt x="1223" y="948"/>
                </a:lnTo>
                <a:lnTo>
                  <a:pt x="1223" y="946"/>
                </a:lnTo>
                <a:lnTo>
                  <a:pt x="1224" y="945"/>
                </a:lnTo>
                <a:lnTo>
                  <a:pt x="1227" y="942"/>
                </a:lnTo>
                <a:lnTo>
                  <a:pt x="1230" y="941"/>
                </a:lnTo>
                <a:lnTo>
                  <a:pt x="1231" y="938"/>
                </a:lnTo>
                <a:lnTo>
                  <a:pt x="1231" y="936"/>
                </a:lnTo>
                <a:lnTo>
                  <a:pt x="1234" y="938"/>
                </a:lnTo>
                <a:lnTo>
                  <a:pt x="1235" y="938"/>
                </a:lnTo>
                <a:lnTo>
                  <a:pt x="1237" y="936"/>
                </a:lnTo>
                <a:lnTo>
                  <a:pt x="1237" y="934"/>
                </a:lnTo>
                <a:lnTo>
                  <a:pt x="1238" y="936"/>
                </a:lnTo>
                <a:lnTo>
                  <a:pt x="1241" y="936"/>
                </a:lnTo>
                <a:lnTo>
                  <a:pt x="1244" y="935"/>
                </a:lnTo>
                <a:lnTo>
                  <a:pt x="1248" y="932"/>
                </a:lnTo>
                <a:lnTo>
                  <a:pt x="1250" y="932"/>
                </a:lnTo>
                <a:lnTo>
                  <a:pt x="1252" y="932"/>
                </a:lnTo>
                <a:lnTo>
                  <a:pt x="1252" y="929"/>
                </a:lnTo>
                <a:lnTo>
                  <a:pt x="1254" y="927"/>
                </a:lnTo>
                <a:lnTo>
                  <a:pt x="1258" y="924"/>
                </a:lnTo>
                <a:lnTo>
                  <a:pt x="1262" y="922"/>
                </a:lnTo>
                <a:lnTo>
                  <a:pt x="1262" y="919"/>
                </a:lnTo>
                <a:lnTo>
                  <a:pt x="1261" y="919"/>
                </a:lnTo>
                <a:lnTo>
                  <a:pt x="1261" y="918"/>
                </a:lnTo>
                <a:lnTo>
                  <a:pt x="1265" y="915"/>
                </a:lnTo>
                <a:lnTo>
                  <a:pt x="1268" y="914"/>
                </a:lnTo>
                <a:lnTo>
                  <a:pt x="1274" y="908"/>
                </a:lnTo>
                <a:lnTo>
                  <a:pt x="1280" y="904"/>
                </a:lnTo>
                <a:lnTo>
                  <a:pt x="1284" y="904"/>
                </a:lnTo>
                <a:lnTo>
                  <a:pt x="1287" y="904"/>
                </a:lnTo>
                <a:lnTo>
                  <a:pt x="1288" y="901"/>
                </a:lnTo>
                <a:lnTo>
                  <a:pt x="1290" y="897"/>
                </a:lnTo>
                <a:lnTo>
                  <a:pt x="1298" y="889"/>
                </a:lnTo>
                <a:lnTo>
                  <a:pt x="1307" y="884"/>
                </a:lnTo>
                <a:lnTo>
                  <a:pt x="1311" y="881"/>
                </a:lnTo>
                <a:lnTo>
                  <a:pt x="1315" y="881"/>
                </a:lnTo>
                <a:lnTo>
                  <a:pt x="1314" y="878"/>
                </a:lnTo>
                <a:lnTo>
                  <a:pt x="1315" y="875"/>
                </a:lnTo>
                <a:lnTo>
                  <a:pt x="1320" y="868"/>
                </a:lnTo>
                <a:lnTo>
                  <a:pt x="1325" y="864"/>
                </a:lnTo>
                <a:lnTo>
                  <a:pt x="1328" y="862"/>
                </a:lnTo>
                <a:lnTo>
                  <a:pt x="1330" y="864"/>
                </a:lnTo>
                <a:lnTo>
                  <a:pt x="1332" y="851"/>
                </a:lnTo>
                <a:lnTo>
                  <a:pt x="1337" y="839"/>
                </a:lnTo>
                <a:lnTo>
                  <a:pt x="1338" y="847"/>
                </a:lnTo>
                <a:lnTo>
                  <a:pt x="1348" y="837"/>
                </a:lnTo>
                <a:lnTo>
                  <a:pt x="1355" y="828"/>
                </a:lnTo>
                <a:lnTo>
                  <a:pt x="1369" y="808"/>
                </a:lnTo>
                <a:lnTo>
                  <a:pt x="1378" y="798"/>
                </a:lnTo>
                <a:lnTo>
                  <a:pt x="1385" y="788"/>
                </a:lnTo>
                <a:lnTo>
                  <a:pt x="1395" y="777"/>
                </a:lnTo>
                <a:lnTo>
                  <a:pt x="1405" y="765"/>
                </a:lnTo>
                <a:lnTo>
                  <a:pt x="1404" y="762"/>
                </a:lnTo>
                <a:lnTo>
                  <a:pt x="1404" y="760"/>
                </a:lnTo>
                <a:lnTo>
                  <a:pt x="1409" y="757"/>
                </a:lnTo>
                <a:lnTo>
                  <a:pt x="1414" y="752"/>
                </a:lnTo>
                <a:lnTo>
                  <a:pt x="1419" y="740"/>
                </a:lnTo>
                <a:lnTo>
                  <a:pt x="1422" y="734"/>
                </a:lnTo>
                <a:lnTo>
                  <a:pt x="1427" y="730"/>
                </a:lnTo>
                <a:lnTo>
                  <a:pt x="1429" y="728"/>
                </a:lnTo>
                <a:lnTo>
                  <a:pt x="1435" y="730"/>
                </a:lnTo>
                <a:lnTo>
                  <a:pt x="1436" y="725"/>
                </a:lnTo>
                <a:lnTo>
                  <a:pt x="1435" y="724"/>
                </a:lnTo>
                <a:lnTo>
                  <a:pt x="1432" y="722"/>
                </a:lnTo>
                <a:lnTo>
                  <a:pt x="1432" y="721"/>
                </a:lnTo>
                <a:lnTo>
                  <a:pt x="1432" y="718"/>
                </a:lnTo>
                <a:lnTo>
                  <a:pt x="1441" y="707"/>
                </a:lnTo>
                <a:lnTo>
                  <a:pt x="1446" y="695"/>
                </a:lnTo>
                <a:lnTo>
                  <a:pt x="1452" y="685"/>
                </a:lnTo>
                <a:lnTo>
                  <a:pt x="1455" y="681"/>
                </a:lnTo>
                <a:lnTo>
                  <a:pt x="1459" y="678"/>
                </a:lnTo>
                <a:lnTo>
                  <a:pt x="1461" y="671"/>
                </a:lnTo>
                <a:lnTo>
                  <a:pt x="1462" y="664"/>
                </a:lnTo>
                <a:lnTo>
                  <a:pt x="1465" y="657"/>
                </a:lnTo>
                <a:lnTo>
                  <a:pt x="1468" y="647"/>
                </a:lnTo>
                <a:lnTo>
                  <a:pt x="1469" y="648"/>
                </a:lnTo>
                <a:lnTo>
                  <a:pt x="1469" y="651"/>
                </a:lnTo>
                <a:lnTo>
                  <a:pt x="1468" y="652"/>
                </a:lnTo>
                <a:lnTo>
                  <a:pt x="1469" y="654"/>
                </a:lnTo>
                <a:lnTo>
                  <a:pt x="1474" y="644"/>
                </a:lnTo>
                <a:lnTo>
                  <a:pt x="1476" y="634"/>
                </a:lnTo>
                <a:lnTo>
                  <a:pt x="1482" y="625"/>
                </a:lnTo>
                <a:lnTo>
                  <a:pt x="1489" y="618"/>
                </a:lnTo>
                <a:lnTo>
                  <a:pt x="1486" y="617"/>
                </a:lnTo>
                <a:lnTo>
                  <a:pt x="1486" y="615"/>
                </a:lnTo>
                <a:lnTo>
                  <a:pt x="1485" y="611"/>
                </a:lnTo>
                <a:lnTo>
                  <a:pt x="1485" y="607"/>
                </a:lnTo>
                <a:lnTo>
                  <a:pt x="1485" y="605"/>
                </a:lnTo>
                <a:lnTo>
                  <a:pt x="1484" y="604"/>
                </a:lnTo>
                <a:lnTo>
                  <a:pt x="1479" y="611"/>
                </a:lnTo>
                <a:lnTo>
                  <a:pt x="1475" y="618"/>
                </a:lnTo>
                <a:lnTo>
                  <a:pt x="1471" y="622"/>
                </a:lnTo>
                <a:lnTo>
                  <a:pt x="1466" y="625"/>
                </a:lnTo>
                <a:lnTo>
                  <a:pt x="1464" y="625"/>
                </a:lnTo>
                <a:lnTo>
                  <a:pt x="1464" y="622"/>
                </a:lnTo>
                <a:lnTo>
                  <a:pt x="1465" y="621"/>
                </a:lnTo>
                <a:lnTo>
                  <a:pt x="1468" y="618"/>
                </a:lnTo>
                <a:lnTo>
                  <a:pt x="1471" y="615"/>
                </a:lnTo>
                <a:lnTo>
                  <a:pt x="1471" y="614"/>
                </a:lnTo>
                <a:lnTo>
                  <a:pt x="1471" y="613"/>
                </a:lnTo>
                <a:lnTo>
                  <a:pt x="1465" y="617"/>
                </a:lnTo>
                <a:lnTo>
                  <a:pt x="1462" y="622"/>
                </a:lnTo>
                <a:lnTo>
                  <a:pt x="1459" y="627"/>
                </a:lnTo>
                <a:lnTo>
                  <a:pt x="1458" y="632"/>
                </a:lnTo>
                <a:lnTo>
                  <a:pt x="1455" y="644"/>
                </a:lnTo>
                <a:lnTo>
                  <a:pt x="1454" y="651"/>
                </a:lnTo>
                <a:lnTo>
                  <a:pt x="1451" y="657"/>
                </a:lnTo>
                <a:lnTo>
                  <a:pt x="1448" y="655"/>
                </a:lnTo>
                <a:lnTo>
                  <a:pt x="1446" y="654"/>
                </a:lnTo>
                <a:lnTo>
                  <a:pt x="1444" y="658"/>
                </a:lnTo>
                <a:lnTo>
                  <a:pt x="1442" y="664"/>
                </a:lnTo>
                <a:lnTo>
                  <a:pt x="1439" y="674"/>
                </a:lnTo>
                <a:lnTo>
                  <a:pt x="1431" y="685"/>
                </a:lnTo>
                <a:lnTo>
                  <a:pt x="1424" y="697"/>
                </a:lnTo>
                <a:lnTo>
                  <a:pt x="1411" y="721"/>
                </a:lnTo>
                <a:lnTo>
                  <a:pt x="1404" y="734"/>
                </a:lnTo>
                <a:lnTo>
                  <a:pt x="1397" y="745"/>
                </a:lnTo>
                <a:lnTo>
                  <a:pt x="1388" y="755"/>
                </a:lnTo>
                <a:lnTo>
                  <a:pt x="1378" y="764"/>
                </a:lnTo>
                <a:lnTo>
                  <a:pt x="1377" y="768"/>
                </a:lnTo>
                <a:lnTo>
                  <a:pt x="1375" y="774"/>
                </a:lnTo>
                <a:lnTo>
                  <a:pt x="1369" y="784"/>
                </a:lnTo>
                <a:lnTo>
                  <a:pt x="1362" y="795"/>
                </a:lnTo>
                <a:lnTo>
                  <a:pt x="1354" y="805"/>
                </a:lnTo>
                <a:lnTo>
                  <a:pt x="1354" y="802"/>
                </a:lnTo>
                <a:lnTo>
                  <a:pt x="1354" y="799"/>
                </a:lnTo>
                <a:lnTo>
                  <a:pt x="1358" y="794"/>
                </a:lnTo>
                <a:lnTo>
                  <a:pt x="1362" y="787"/>
                </a:lnTo>
                <a:lnTo>
                  <a:pt x="1362" y="784"/>
                </a:lnTo>
                <a:lnTo>
                  <a:pt x="1362" y="781"/>
                </a:lnTo>
                <a:lnTo>
                  <a:pt x="1355" y="789"/>
                </a:lnTo>
                <a:lnTo>
                  <a:pt x="1347" y="801"/>
                </a:lnTo>
                <a:lnTo>
                  <a:pt x="1342" y="805"/>
                </a:lnTo>
                <a:lnTo>
                  <a:pt x="1338" y="809"/>
                </a:lnTo>
                <a:lnTo>
                  <a:pt x="1334" y="809"/>
                </a:lnTo>
                <a:lnTo>
                  <a:pt x="1332" y="809"/>
                </a:lnTo>
                <a:lnTo>
                  <a:pt x="1331" y="807"/>
                </a:lnTo>
                <a:lnTo>
                  <a:pt x="1337" y="811"/>
                </a:lnTo>
                <a:lnTo>
                  <a:pt x="1337" y="814"/>
                </a:lnTo>
                <a:lnTo>
                  <a:pt x="1337" y="817"/>
                </a:lnTo>
                <a:lnTo>
                  <a:pt x="1334" y="818"/>
                </a:lnTo>
                <a:lnTo>
                  <a:pt x="1332" y="818"/>
                </a:lnTo>
                <a:lnTo>
                  <a:pt x="1331" y="818"/>
                </a:lnTo>
                <a:lnTo>
                  <a:pt x="1330" y="819"/>
                </a:lnTo>
                <a:lnTo>
                  <a:pt x="1330" y="824"/>
                </a:lnTo>
                <a:lnTo>
                  <a:pt x="1328" y="828"/>
                </a:lnTo>
                <a:lnTo>
                  <a:pt x="1320" y="837"/>
                </a:lnTo>
                <a:lnTo>
                  <a:pt x="1310" y="847"/>
                </a:lnTo>
                <a:lnTo>
                  <a:pt x="1301" y="852"/>
                </a:lnTo>
                <a:lnTo>
                  <a:pt x="1302" y="852"/>
                </a:lnTo>
                <a:lnTo>
                  <a:pt x="1304" y="854"/>
                </a:lnTo>
                <a:lnTo>
                  <a:pt x="1302" y="855"/>
                </a:lnTo>
                <a:lnTo>
                  <a:pt x="1301" y="857"/>
                </a:lnTo>
                <a:lnTo>
                  <a:pt x="1298" y="862"/>
                </a:lnTo>
                <a:lnTo>
                  <a:pt x="1294" y="867"/>
                </a:lnTo>
                <a:lnTo>
                  <a:pt x="1291" y="868"/>
                </a:lnTo>
                <a:lnTo>
                  <a:pt x="1288" y="869"/>
                </a:lnTo>
                <a:lnTo>
                  <a:pt x="1292" y="865"/>
                </a:lnTo>
                <a:lnTo>
                  <a:pt x="1292" y="864"/>
                </a:lnTo>
                <a:lnTo>
                  <a:pt x="1291" y="862"/>
                </a:lnTo>
                <a:lnTo>
                  <a:pt x="1288" y="862"/>
                </a:lnTo>
                <a:lnTo>
                  <a:pt x="1288" y="864"/>
                </a:lnTo>
                <a:lnTo>
                  <a:pt x="1287" y="867"/>
                </a:lnTo>
                <a:lnTo>
                  <a:pt x="1287" y="871"/>
                </a:lnTo>
                <a:lnTo>
                  <a:pt x="1287" y="874"/>
                </a:lnTo>
                <a:lnTo>
                  <a:pt x="1284" y="875"/>
                </a:lnTo>
                <a:lnTo>
                  <a:pt x="1284" y="874"/>
                </a:lnTo>
                <a:lnTo>
                  <a:pt x="1284" y="872"/>
                </a:lnTo>
                <a:lnTo>
                  <a:pt x="1285" y="869"/>
                </a:lnTo>
                <a:lnTo>
                  <a:pt x="1285" y="868"/>
                </a:lnTo>
                <a:lnTo>
                  <a:pt x="1275" y="878"/>
                </a:lnTo>
                <a:lnTo>
                  <a:pt x="1264" y="888"/>
                </a:lnTo>
                <a:lnTo>
                  <a:pt x="1251" y="897"/>
                </a:lnTo>
                <a:lnTo>
                  <a:pt x="1243" y="905"/>
                </a:lnTo>
                <a:lnTo>
                  <a:pt x="1244" y="908"/>
                </a:lnTo>
                <a:lnTo>
                  <a:pt x="1245" y="907"/>
                </a:lnTo>
                <a:lnTo>
                  <a:pt x="1248" y="907"/>
                </a:lnTo>
                <a:lnTo>
                  <a:pt x="1250" y="908"/>
                </a:lnTo>
                <a:lnTo>
                  <a:pt x="1245" y="912"/>
                </a:lnTo>
                <a:lnTo>
                  <a:pt x="1243" y="914"/>
                </a:lnTo>
                <a:lnTo>
                  <a:pt x="1241" y="912"/>
                </a:lnTo>
                <a:lnTo>
                  <a:pt x="1241" y="909"/>
                </a:lnTo>
                <a:lnTo>
                  <a:pt x="1241" y="907"/>
                </a:lnTo>
                <a:lnTo>
                  <a:pt x="1224" y="919"/>
                </a:lnTo>
                <a:lnTo>
                  <a:pt x="1207" y="932"/>
                </a:lnTo>
                <a:lnTo>
                  <a:pt x="1188" y="945"/>
                </a:lnTo>
                <a:lnTo>
                  <a:pt x="1178" y="952"/>
                </a:lnTo>
                <a:lnTo>
                  <a:pt x="1167" y="958"/>
                </a:lnTo>
                <a:lnTo>
                  <a:pt x="1164" y="956"/>
                </a:lnTo>
                <a:lnTo>
                  <a:pt x="1160" y="958"/>
                </a:lnTo>
                <a:lnTo>
                  <a:pt x="1153" y="964"/>
                </a:lnTo>
                <a:lnTo>
                  <a:pt x="1144" y="971"/>
                </a:lnTo>
                <a:lnTo>
                  <a:pt x="1136" y="975"/>
                </a:lnTo>
                <a:lnTo>
                  <a:pt x="1126" y="981"/>
                </a:lnTo>
                <a:lnTo>
                  <a:pt x="1114" y="986"/>
                </a:lnTo>
                <a:lnTo>
                  <a:pt x="1108" y="991"/>
                </a:lnTo>
                <a:lnTo>
                  <a:pt x="1101" y="995"/>
                </a:lnTo>
                <a:lnTo>
                  <a:pt x="1090" y="1002"/>
                </a:lnTo>
                <a:lnTo>
                  <a:pt x="1068" y="1011"/>
                </a:lnTo>
                <a:lnTo>
                  <a:pt x="1049" y="1019"/>
                </a:lnTo>
                <a:lnTo>
                  <a:pt x="1039" y="1022"/>
                </a:lnTo>
                <a:lnTo>
                  <a:pt x="1030" y="1025"/>
                </a:lnTo>
                <a:lnTo>
                  <a:pt x="1030" y="1026"/>
                </a:lnTo>
                <a:lnTo>
                  <a:pt x="1029" y="1026"/>
                </a:lnTo>
                <a:lnTo>
                  <a:pt x="1026" y="1028"/>
                </a:lnTo>
                <a:lnTo>
                  <a:pt x="1021" y="1031"/>
                </a:lnTo>
                <a:lnTo>
                  <a:pt x="1017" y="1035"/>
                </a:lnTo>
                <a:lnTo>
                  <a:pt x="1016" y="1032"/>
                </a:lnTo>
                <a:lnTo>
                  <a:pt x="1014" y="1031"/>
                </a:lnTo>
                <a:lnTo>
                  <a:pt x="1013" y="1031"/>
                </a:lnTo>
                <a:lnTo>
                  <a:pt x="1014" y="1035"/>
                </a:lnTo>
                <a:lnTo>
                  <a:pt x="1014" y="1038"/>
                </a:lnTo>
                <a:lnTo>
                  <a:pt x="1013" y="1038"/>
                </a:lnTo>
                <a:lnTo>
                  <a:pt x="1011" y="1038"/>
                </a:lnTo>
                <a:lnTo>
                  <a:pt x="1010" y="1038"/>
                </a:lnTo>
                <a:lnTo>
                  <a:pt x="1003" y="1038"/>
                </a:lnTo>
                <a:lnTo>
                  <a:pt x="997" y="1036"/>
                </a:lnTo>
                <a:lnTo>
                  <a:pt x="991" y="1034"/>
                </a:lnTo>
                <a:lnTo>
                  <a:pt x="990" y="1039"/>
                </a:lnTo>
                <a:lnTo>
                  <a:pt x="986" y="1044"/>
                </a:lnTo>
                <a:lnTo>
                  <a:pt x="989" y="1044"/>
                </a:lnTo>
                <a:lnTo>
                  <a:pt x="993" y="1041"/>
                </a:lnTo>
                <a:lnTo>
                  <a:pt x="996" y="1039"/>
                </a:lnTo>
                <a:lnTo>
                  <a:pt x="999" y="1041"/>
                </a:lnTo>
                <a:lnTo>
                  <a:pt x="997" y="1042"/>
                </a:lnTo>
                <a:lnTo>
                  <a:pt x="996" y="1044"/>
                </a:lnTo>
                <a:lnTo>
                  <a:pt x="993" y="1045"/>
                </a:lnTo>
                <a:lnTo>
                  <a:pt x="989" y="1046"/>
                </a:lnTo>
                <a:lnTo>
                  <a:pt x="983" y="1044"/>
                </a:lnTo>
                <a:lnTo>
                  <a:pt x="980" y="1044"/>
                </a:lnTo>
                <a:lnTo>
                  <a:pt x="977" y="1044"/>
                </a:lnTo>
                <a:lnTo>
                  <a:pt x="970" y="1045"/>
                </a:lnTo>
                <a:lnTo>
                  <a:pt x="973" y="1044"/>
                </a:lnTo>
                <a:lnTo>
                  <a:pt x="976" y="1041"/>
                </a:lnTo>
                <a:lnTo>
                  <a:pt x="971" y="1042"/>
                </a:lnTo>
                <a:lnTo>
                  <a:pt x="967" y="1045"/>
                </a:lnTo>
                <a:lnTo>
                  <a:pt x="963" y="1045"/>
                </a:lnTo>
                <a:lnTo>
                  <a:pt x="959" y="1045"/>
                </a:lnTo>
                <a:lnTo>
                  <a:pt x="952" y="1046"/>
                </a:lnTo>
                <a:lnTo>
                  <a:pt x="949" y="1048"/>
                </a:lnTo>
                <a:lnTo>
                  <a:pt x="946" y="1049"/>
                </a:lnTo>
                <a:lnTo>
                  <a:pt x="956" y="1049"/>
                </a:lnTo>
                <a:lnTo>
                  <a:pt x="960" y="1049"/>
                </a:lnTo>
                <a:lnTo>
                  <a:pt x="966" y="1049"/>
                </a:lnTo>
                <a:lnTo>
                  <a:pt x="956" y="1052"/>
                </a:lnTo>
                <a:lnTo>
                  <a:pt x="947" y="1058"/>
                </a:lnTo>
                <a:lnTo>
                  <a:pt x="946" y="1055"/>
                </a:lnTo>
                <a:lnTo>
                  <a:pt x="947" y="1054"/>
                </a:lnTo>
                <a:lnTo>
                  <a:pt x="947" y="1052"/>
                </a:lnTo>
                <a:lnTo>
                  <a:pt x="946" y="1051"/>
                </a:lnTo>
                <a:lnTo>
                  <a:pt x="943" y="1054"/>
                </a:lnTo>
                <a:lnTo>
                  <a:pt x="939" y="1054"/>
                </a:lnTo>
                <a:lnTo>
                  <a:pt x="929" y="1052"/>
                </a:lnTo>
                <a:lnTo>
                  <a:pt x="919" y="1051"/>
                </a:lnTo>
                <a:lnTo>
                  <a:pt x="914" y="1052"/>
                </a:lnTo>
                <a:lnTo>
                  <a:pt x="910" y="1055"/>
                </a:lnTo>
                <a:lnTo>
                  <a:pt x="913" y="1054"/>
                </a:lnTo>
                <a:lnTo>
                  <a:pt x="916" y="1055"/>
                </a:lnTo>
                <a:lnTo>
                  <a:pt x="917" y="1055"/>
                </a:lnTo>
                <a:lnTo>
                  <a:pt x="916" y="1056"/>
                </a:lnTo>
                <a:lnTo>
                  <a:pt x="913" y="1056"/>
                </a:lnTo>
                <a:lnTo>
                  <a:pt x="912" y="1056"/>
                </a:lnTo>
                <a:lnTo>
                  <a:pt x="907" y="1055"/>
                </a:lnTo>
                <a:lnTo>
                  <a:pt x="904" y="1059"/>
                </a:lnTo>
                <a:lnTo>
                  <a:pt x="902" y="1061"/>
                </a:lnTo>
                <a:lnTo>
                  <a:pt x="894" y="1062"/>
                </a:lnTo>
                <a:lnTo>
                  <a:pt x="886" y="1064"/>
                </a:lnTo>
                <a:lnTo>
                  <a:pt x="882" y="1064"/>
                </a:lnTo>
                <a:lnTo>
                  <a:pt x="879" y="1066"/>
                </a:lnTo>
                <a:lnTo>
                  <a:pt x="876" y="1065"/>
                </a:lnTo>
                <a:lnTo>
                  <a:pt x="875" y="1064"/>
                </a:lnTo>
                <a:lnTo>
                  <a:pt x="872" y="1061"/>
                </a:lnTo>
                <a:lnTo>
                  <a:pt x="870" y="1062"/>
                </a:lnTo>
                <a:lnTo>
                  <a:pt x="869" y="1064"/>
                </a:lnTo>
                <a:lnTo>
                  <a:pt x="862" y="1066"/>
                </a:lnTo>
                <a:lnTo>
                  <a:pt x="855" y="1069"/>
                </a:lnTo>
                <a:lnTo>
                  <a:pt x="849" y="1069"/>
                </a:lnTo>
                <a:lnTo>
                  <a:pt x="849" y="1068"/>
                </a:lnTo>
                <a:lnTo>
                  <a:pt x="850" y="1066"/>
                </a:lnTo>
                <a:lnTo>
                  <a:pt x="853" y="1066"/>
                </a:lnTo>
                <a:lnTo>
                  <a:pt x="856" y="1065"/>
                </a:lnTo>
                <a:lnTo>
                  <a:pt x="857" y="1065"/>
                </a:lnTo>
                <a:lnTo>
                  <a:pt x="857" y="1064"/>
                </a:lnTo>
                <a:lnTo>
                  <a:pt x="846" y="1066"/>
                </a:lnTo>
                <a:lnTo>
                  <a:pt x="837" y="1069"/>
                </a:lnTo>
                <a:lnTo>
                  <a:pt x="825" y="1075"/>
                </a:lnTo>
                <a:lnTo>
                  <a:pt x="823" y="1075"/>
                </a:lnTo>
                <a:lnTo>
                  <a:pt x="822" y="1074"/>
                </a:lnTo>
                <a:lnTo>
                  <a:pt x="820" y="1072"/>
                </a:lnTo>
                <a:lnTo>
                  <a:pt x="819" y="1071"/>
                </a:lnTo>
                <a:lnTo>
                  <a:pt x="820" y="1074"/>
                </a:lnTo>
                <a:lnTo>
                  <a:pt x="819" y="1075"/>
                </a:lnTo>
                <a:lnTo>
                  <a:pt x="815" y="1078"/>
                </a:lnTo>
                <a:lnTo>
                  <a:pt x="806" y="1081"/>
                </a:lnTo>
                <a:lnTo>
                  <a:pt x="799" y="1081"/>
                </a:lnTo>
                <a:lnTo>
                  <a:pt x="799" y="1075"/>
                </a:lnTo>
                <a:lnTo>
                  <a:pt x="800" y="1072"/>
                </a:lnTo>
                <a:lnTo>
                  <a:pt x="803" y="1072"/>
                </a:lnTo>
                <a:lnTo>
                  <a:pt x="806" y="1072"/>
                </a:lnTo>
                <a:lnTo>
                  <a:pt x="812" y="1069"/>
                </a:lnTo>
                <a:lnTo>
                  <a:pt x="810" y="1069"/>
                </a:lnTo>
                <a:lnTo>
                  <a:pt x="810" y="1068"/>
                </a:lnTo>
                <a:lnTo>
                  <a:pt x="812" y="1065"/>
                </a:lnTo>
                <a:lnTo>
                  <a:pt x="815" y="1064"/>
                </a:lnTo>
                <a:lnTo>
                  <a:pt x="817" y="1061"/>
                </a:lnTo>
                <a:lnTo>
                  <a:pt x="819" y="1061"/>
                </a:lnTo>
                <a:lnTo>
                  <a:pt x="820" y="1062"/>
                </a:lnTo>
                <a:lnTo>
                  <a:pt x="819" y="1065"/>
                </a:lnTo>
                <a:lnTo>
                  <a:pt x="829" y="1062"/>
                </a:lnTo>
                <a:lnTo>
                  <a:pt x="840" y="1062"/>
                </a:lnTo>
                <a:lnTo>
                  <a:pt x="852" y="1061"/>
                </a:lnTo>
                <a:lnTo>
                  <a:pt x="863" y="1058"/>
                </a:lnTo>
                <a:lnTo>
                  <a:pt x="862" y="1061"/>
                </a:lnTo>
                <a:lnTo>
                  <a:pt x="862" y="1062"/>
                </a:lnTo>
                <a:lnTo>
                  <a:pt x="863" y="1064"/>
                </a:lnTo>
                <a:lnTo>
                  <a:pt x="863" y="1061"/>
                </a:lnTo>
                <a:lnTo>
                  <a:pt x="865" y="1059"/>
                </a:lnTo>
                <a:lnTo>
                  <a:pt x="867" y="1059"/>
                </a:lnTo>
                <a:lnTo>
                  <a:pt x="869" y="1059"/>
                </a:lnTo>
                <a:lnTo>
                  <a:pt x="869" y="1058"/>
                </a:lnTo>
                <a:lnTo>
                  <a:pt x="867" y="1056"/>
                </a:lnTo>
                <a:lnTo>
                  <a:pt x="866" y="1055"/>
                </a:lnTo>
                <a:lnTo>
                  <a:pt x="869" y="1052"/>
                </a:lnTo>
                <a:lnTo>
                  <a:pt x="875" y="1049"/>
                </a:lnTo>
                <a:lnTo>
                  <a:pt x="873" y="1052"/>
                </a:lnTo>
                <a:lnTo>
                  <a:pt x="875" y="1052"/>
                </a:lnTo>
                <a:lnTo>
                  <a:pt x="877" y="1054"/>
                </a:lnTo>
                <a:lnTo>
                  <a:pt x="879" y="1051"/>
                </a:lnTo>
                <a:lnTo>
                  <a:pt x="880" y="1049"/>
                </a:lnTo>
                <a:lnTo>
                  <a:pt x="886" y="1048"/>
                </a:lnTo>
                <a:lnTo>
                  <a:pt x="890" y="1049"/>
                </a:lnTo>
                <a:lnTo>
                  <a:pt x="893" y="1048"/>
                </a:lnTo>
                <a:lnTo>
                  <a:pt x="894" y="1046"/>
                </a:lnTo>
                <a:lnTo>
                  <a:pt x="896" y="1048"/>
                </a:lnTo>
                <a:lnTo>
                  <a:pt x="896" y="1049"/>
                </a:lnTo>
                <a:lnTo>
                  <a:pt x="896" y="1051"/>
                </a:lnTo>
                <a:lnTo>
                  <a:pt x="899" y="1051"/>
                </a:lnTo>
                <a:lnTo>
                  <a:pt x="897" y="1044"/>
                </a:lnTo>
                <a:lnTo>
                  <a:pt x="927" y="1036"/>
                </a:lnTo>
                <a:lnTo>
                  <a:pt x="929" y="1036"/>
                </a:lnTo>
                <a:lnTo>
                  <a:pt x="927" y="1034"/>
                </a:lnTo>
                <a:lnTo>
                  <a:pt x="926" y="1031"/>
                </a:lnTo>
                <a:lnTo>
                  <a:pt x="927" y="1031"/>
                </a:lnTo>
                <a:lnTo>
                  <a:pt x="930" y="1031"/>
                </a:lnTo>
                <a:lnTo>
                  <a:pt x="930" y="1032"/>
                </a:lnTo>
                <a:lnTo>
                  <a:pt x="933" y="1032"/>
                </a:lnTo>
                <a:lnTo>
                  <a:pt x="940" y="1031"/>
                </a:lnTo>
                <a:lnTo>
                  <a:pt x="947" y="1029"/>
                </a:lnTo>
                <a:lnTo>
                  <a:pt x="950" y="1031"/>
                </a:lnTo>
                <a:lnTo>
                  <a:pt x="953" y="1034"/>
                </a:lnTo>
                <a:lnTo>
                  <a:pt x="959" y="1031"/>
                </a:lnTo>
                <a:lnTo>
                  <a:pt x="960" y="1029"/>
                </a:lnTo>
                <a:lnTo>
                  <a:pt x="963" y="1029"/>
                </a:lnTo>
                <a:lnTo>
                  <a:pt x="973" y="1026"/>
                </a:lnTo>
                <a:lnTo>
                  <a:pt x="983" y="1024"/>
                </a:lnTo>
                <a:lnTo>
                  <a:pt x="989" y="1021"/>
                </a:lnTo>
                <a:lnTo>
                  <a:pt x="994" y="1016"/>
                </a:lnTo>
                <a:lnTo>
                  <a:pt x="997" y="1018"/>
                </a:lnTo>
                <a:lnTo>
                  <a:pt x="1001" y="1018"/>
                </a:lnTo>
                <a:lnTo>
                  <a:pt x="1006" y="1016"/>
                </a:lnTo>
                <a:lnTo>
                  <a:pt x="1007" y="1015"/>
                </a:lnTo>
                <a:lnTo>
                  <a:pt x="1006" y="1015"/>
                </a:lnTo>
                <a:lnTo>
                  <a:pt x="1004" y="1015"/>
                </a:lnTo>
                <a:lnTo>
                  <a:pt x="1003" y="1015"/>
                </a:lnTo>
                <a:lnTo>
                  <a:pt x="1001" y="1014"/>
                </a:lnTo>
                <a:lnTo>
                  <a:pt x="1004" y="1012"/>
                </a:lnTo>
                <a:lnTo>
                  <a:pt x="1006" y="1012"/>
                </a:lnTo>
                <a:lnTo>
                  <a:pt x="1007" y="1012"/>
                </a:lnTo>
                <a:lnTo>
                  <a:pt x="1010" y="1012"/>
                </a:lnTo>
                <a:lnTo>
                  <a:pt x="1016" y="1012"/>
                </a:lnTo>
                <a:lnTo>
                  <a:pt x="1023" y="1011"/>
                </a:lnTo>
                <a:lnTo>
                  <a:pt x="1024" y="1011"/>
                </a:lnTo>
                <a:lnTo>
                  <a:pt x="1024" y="1009"/>
                </a:lnTo>
                <a:lnTo>
                  <a:pt x="1026" y="1009"/>
                </a:lnTo>
                <a:lnTo>
                  <a:pt x="1034" y="1006"/>
                </a:lnTo>
                <a:lnTo>
                  <a:pt x="1039" y="1005"/>
                </a:lnTo>
                <a:lnTo>
                  <a:pt x="1081" y="989"/>
                </a:lnTo>
                <a:lnTo>
                  <a:pt x="1078" y="989"/>
                </a:lnTo>
                <a:lnTo>
                  <a:pt x="1077" y="988"/>
                </a:lnTo>
                <a:lnTo>
                  <a:pt x="1084" y="985"/>
                </a:lnTo>
                <a:lnTo>
                  <a:pt x="1084" y="988"/>
                </a:lnTo>
                <a:lnTo>
                  <a:pt x="1084" y="991"/>
                </a:lnTo>
                <a:lnTo>
                  <a:pt x="1086" y="988"/>
                </a:lnTo>
                <a:lnTo>
                  <a:pt x="1088" y="988"/>
                </a:lnTo>
                <a:lnTo>
                  <a:pt x="1094" y="986"/>
                </a:lnTo>
                <a:lnTo>
                  <a:pt x="1100" y="986"/>
                </a:lnTo>
                <a:lnTo>
                  <a:pt x="1101" y="986"/>
                </a:lnTo>
                <a:lnTo>
                  <a:pt x="1103" y="985"/>
                </a:lnTo>
                <a:lnTo>
                  <a:pt x="1101" y="985"/>
                </a:lnTo>
                <a:lnTo>
                  <a:pt x="1103" y="984"/>
                </a:lnTo>
                <a:lnTo>
                  <a:pt x="1104" y="984"/>
                </a:lnTo>
                <a:lnTo>
                  <a:pt x="1107" y="984"/>
                </a:lnTo>
                <a:lnTo>
                  <a:pt x="1106" y="979"/>
                </a:lnTo>
                <a:lnTo>
                  <a:pt x="1108" y="975"/>
                </a:lnTo>
                <a:lnTo>
                  <a:pt x="1104" y="976"/>
                </a:lnTo>
                <a:lnTo>
                  <a:pt x="1103" y="978"/>
                </a:lnTo>
                <a:lnTo>
                  <a:pt x="1101" y="976"/>
                </a:lnTo>
                <a:lnTo>
                  <a:pt x="1106" y="972"/>
                </a:lnTo>
                <a:lnTo>
                  <a:pt x="1111" y="969"/>
                </a:lnTo>
                <a:lnTo>
                  <a:pt x="1124" y="964"/>
                </a:lnTo>
                <a:lnTo>
                  <a:pt x="1138" y="958"/>
                </a:lnTo>
                <a:lnTo>
                  <a:pt x="1150" y="954"/>
                </a:lnTo>
                <a:lnTo>
                  <a:pt x="1150" y="951"/>
                </a:lnTo>
                <a:lnTo>
                  <a:pt x="1147" y="949"/>
                </a:lnTo>
                <a:lnTo>
                  <a:pt x="1146" y="949"/>
                </a:lnTo>
                <a:lnTo>
                  <a:pt x="1146" y="948"/>
                </a:lnTo>
                <a:lnTo>
                  <a:pt x="1146" y="946"/>
                </a:lnTo>
                <a:lnTo>
                  <a:pt x="1148" y="946"/>
                </a:lnTo>
                <a:lnTo>
                  <a:pt x="1150" y="945"/>
                </a:lnTo>
                <a:lnTo>
                  <a:pt x="1154" y="941"/>
                </a:lnTo>
                <a:lnTo>
                  <a:pt x="1155" y="938"/>
                </a:lnTo>
                <a:lnTo>
                  <a:pt x="1158" y="936"/>
                </a:lnTo>
                <a:lnTo>
                  <a:pt x="1160" y="938"/>
                </a:lnTo>
                <a:lnTo>
                  <a:pt x="1160" y="939"/>
                </a:lnTo>
                <a:lnTo>
                  <a:pt x="1158" y="942"/>
                </a:lnTo>
                <a:lnTo>
                  <a:pt x="1154" y="945"/>
                </a:lnTo>
                <a:lnTo>
                  <a:pt x="1151" y="949"/>
                </a:lnTo>
                <a:lnTo>
                  <a:pt x="1153" y="951"/>
                </a:lnTo>
                <a:lnTo>
                  <a:pt x="1155" y="952"/>
                </a:lnTo>
                <a:lnTo>
                  <a:pt x="1158" y="945"/>
                </a:lnTo>
                <a:lnTo>
                  <a:pt x="1161" y="939"/>
                </a:lnTo>
                <a:lnTo>
                  <a:pt x="1165" y="934"/>
                </a:lnTo>
                <a:lnTo>
                  <a:pt x="1168" y="932"/>
                </a:lnTo>
                <a:lnTo>
                  <a:pt x="1173" y="932"/>
                </a:lnTo>
                <a:lnTo>
                  <a:pt x="1170" y="928"/>
                </a:lnTo>
                <a:lnTo>
                  <a:pt x="1171" y="924"/>
                </a:lnTo>
                <a:lnTo>
                  <a:pt x="1173" y="919"/>
                </a:lnTo>
                <a:lnTo>
                  <a:pt x="1177" y="917"/>
                </a:lnTo>
                <a:lnTo>
                  <a:pt x="1184" y="909"/>
                </a:lnTo>
                <a:lnTo>
                  <a:pt x="1187" y="907"/>
                </a:lnTo>
                <a:lnTo>
                  <a:pt x="1188" y="902"/>
                </a:lnTo>
                <a:lnTo>
                  <a:pt x="1194" y="902"/>
                </a:lnTo>
                <a:lnTo>
                  <a:pt x="1200" y="899"/>
                </a:lnTo>
                <a:lnTo>
                  <a:pt x="1205" y="897"/>
                </a:lnTo>
                <a:lnTo>
                  <a:pt x="1207" y="894"/>
                </a:lnTo>
                <a:lnTo>
                  <a:pt x="1210" y="891"/>
                </a:lnTo>
                <a:lnTo>
                  <a:pt x="1201" y="895"/>
                </a:lnTo>
                <a:lnTo>
                  <a:pt x="1193" y="898"/>
                </a:lnTo>
                <a:lnTo>
                  <a:pt x="1185" y="898"/>
                </a:lnTo>
                <a:lnTo>
                  <a:pt x="1178" y="897"/>
                </a:lnTo>
                <a:lnTo>
                  <a:pt x="1181" y="894"/>
                </a:lnTo>
                <a:lnTo>
                  <a:pt x="1181" y="892"/>
                </a:lnTo>
                <a:lnTo>
                  <a:pt x="1178" y="894"/>
                </a:lnTo>
                <a:lnTo>
                  <a:pt x="1177" y="895"/>
                </a:lnTo>
                <a:lnTo>
                  <a:pt x="1177" y="898"/>
                </a:lnTo>
                <a:lnTo>
                  <a:pt x="1175" y="901"/>
                </a:lnTo>
                <a:lnTo>
                  <a:pt x="1174" y="902"/>
                </a:lnTo>
                <a:lnTo>
                  <a:pt x="1171" y="904"/>
                </a:lnTo>
                <a:lnTo>
                  <a:pt x="1173" y="905"/>
                </a:lnTo>
                <a:lnTo>
                  <a:pt x="1174" y="907"/>
                </a:lnTo>
                <a:lnTo>
                  <a:pt x="1178" y="905"/>
                </a:lnTo>
                <a:lnTo>
                  <a:pt x="1181" y="904"/>
                </a:lnTo>
                <a:lnTo>
                  <a:pt x="1183" y="904"/>
                </a:lnTo>
                <a:lnTo>
                  <a:pt x="1184" y="905"/>
                </a:lnTo>
                <a:lnTo>
                  <a:pt x="1168" y="917"/>
                </a:lnTo>
                <a:lnTo>
                  <a:pt x="1161" y="921"/>
                </a:lnTo>
                <a:lnTo>
                  <a:pt x="1153" y="924"/>
                </a:lnTo>
                <a:lnTo>
                  <a:pt x="1155" y="922"/>
                </a:lnTo>
                <a:lnTo>
                  <a:pt x="1155" y="919"/>
                </a:lnTo>
                <a:lnTo>
                  <a:pt x="1154" y="918"/>
                </a:lnTo>
                <a:lnTo>
                  <a:pt x="1157" y="917"/>
                </a:lnTo>
                <a:lnTo>
                  <a:pt x="1163" y="915"/>
                </a:lnTo>
                <a:lnTo>
                  <a:pt x="1165" y="914"/>
                </a:lnTo>
                <a:lnTo>
                  <a:pt x="1165" y="912"/>
                </a:lnTo>
                <a:lnTo>
                  <a:pt x="1165" y="908"/>
                </a:lnTo>
                <a:lnTo>
                  <a:pt x="1167" y="905"/>
                </a:lnTo>
                <a:lnTo>
                  <a:pt x="1171" y="897"/>
                </a:lnTo>
                <a:lnTo>
                  <a:pt x="1180" y="891"/>
                </a:lnTo>
                <a:lnTo>
                  <a:pt x="1184" y="888"/>
                </a:lnTo>
                <a:lnTo>
                  <a:pt x="1190" y="888"/>
                </a:lnTo>
                <a:lnTo>
                  <a:pt x="1190" y="885"/>
                </a:lnTo>
                <a:lnTo>
                  <a:pt x="1191" y="882"/>
                </a:lnTo>
                <a:lnTo>
                  <a:pt x="1195" y="879"/>
                </a:lnTo>
                <a:lnTo>
                  <a:pt x="1203" y="878"/>
                </a:lnTo>
                <a:lnTo>
                  <a:pt x="1201" y="878"/>
                </a:lnTo>
                <a:lnTo>
                  <a:pt x="1201" y="875"/>
                </a:lnTo>
                <a:lnTo>
                  <a:pt x="1203" y="871"/>
                </a:lnTo>
                <a:lnTo>
                  <a:pt x="1204" y="872"/>
                </a:lnTo>
                <a:lnTo>
                  <a:pt x="1207" y="872"/>
                </a:lnTo>
                <a:lnTo>
                  <a:pt x="1211" y="869"/>
                </a:lnTo>
                <a:lnTo>
                  <a:pt x="1213" y="868"/>
                </a:lnTo>
                <a:lnTo>
                  <a:pt x="1213" y="867"/>
                </a:lnTo>
                <a:lnTo>
                  <a:pt x="1211" y="865"/>
                </a:lnTo>
                <a:lnTo>
                  <a:pt x="1208" y="864"/>
                </a:lnTo>
                <a:lnTo>
                  <a:pt x="1211" y="862"/>
                </a:lnTo>
                <a:lnTo>
                  <a:pt x="1214" y="862"/>
                </a:lnTo>
                <a:lnTo>
                  <a:pt x="1217" y="862"/>
                </a:lnTo>
                <a:lnTo>
                  <a:pt x="1218" y="864"/>
                </a:lnTo>
                <a:lnTo>
                  <a:pt x="1221" y="855"/>
                </a:lnTo>
                <a:lnTo>
                  <a:pt x="1224" y="845"/>
                </a:lnTo>
                <a:lnTo>
                  <a:pt x="1225" y="849"/>
                </a:lnTo>
                <a:lnTo>
                  <a:pt x="1227" y="851"/>
                </a:lnTo>
                <a:lnTo>
                  <a:pt x="1228" y="849"/>
                </a:lnTo>
                <a:lnTo>
                  <a:pt x="1230" y="847"/>
                </a:lnTo>
                <a:lnTo>
                  <a:pt x="1228" y="847"/>
                </a:lnTo>
                <a:lnTo>
                  <a:pt x="1228" y="845"/>
                </a:lnTo>
                <a:lnTo>
                  <a:pt x="1228" y="844"/>
                </a:lnTo>
                <a:lnTo>
                  <a:pt x="1230" y="844"/>
                </a:lnTo>
                <a:lnTo>
                  <a:pt x="1231" y="845"/>
                </a:lnTo>
                <a:lnTo>
                  <a:pt x="1231" y="841"/>
                </a:lnTo>
                <a:lnTo>
                  <a:pt x="1234" y="838"/>
                </a:lnTo>
                <a:lnTo>
                  <a:pt x="1237" y="837"/>
                </a:lnTo>
                <a:lnTo>
                  <a:pt x="1240" y="835"/>
                </a:lnTo>
                <a:lnTo>
                  <a:pt x="1247" y="832"/>
                </a:lnTo>
                <a:lnTo>
                  <a:pt x="1248" y="831"/>
                </a:lnTo>
                <a:lnTo>
                  <a:pt x="1250" y="829"/>
                </a:lnTo>
                <a:lnTo>
                  <a:pt x="1247" y="831"/>
                </a:lnTo>
                <a:lnTo>
                  <a:pt x="1245" y="831"/>
                </a:lnTo>
                <a:lnTo>
                  <a:pt x="1245" y="829"/>
                </a:lnTo>
                <a:lnTo>
                  <a:pt x="1254" y="822"/>
                </a:lnTo>
                <a:lnTo>
                  <a:pt x="1258" y="821"/>
                </a:lnTo>
                <a:lnTo>
                  <a:pt x="1262" y="821"/>
                </a:lnTo>
                <a:lnTo>
                  <a:pt x="1262" y="819"/>
                </a:lnTo>
                <a:lnTo>
                  <a:pt x="1262" y="818"/>
                </a:lnTo>
                <a:lnTo>
                  <a:pt x="1265" y="817"/>
                </a:lnTo>
                <a:lnTo>
                  <a:pt x="1268" y="817"/>
                </a:lnTo>
                <a:lnTo>
                  <a:pt x="1272" y="814"/>
                </a:lnTo>
                <a:lnTo>
                  <a:pt x="1271" y="809"/>
                </a:lnTo>
                <a:lnTo>
                  <a:pt x="1272" y="805"/>
                </a:lnTo>
                <a:lnTo>
                  <a:pt x="1274" y="801"/>
                </a:lnTo>
                <a:lnTo>
                  <a:pt x="1278" y="797"/>
                </a:lnTo>
                <a:lnTo>
                  <a:pt x="1281" y="792"/>
                </a:lnTo>
                <a:lnTo>
                  <a:pt x="1285" y="791"/>
                </a:lnTo>
                <a:lnTo>
                  <a:pt x="1288" y="789"/>
                </a:lnTo>
                <a:lnTo>
                  <a:pt x="1290" y="791"/>
                </a:lnTo>
                <a:lnTo>
                  <a:pt x="1291" y="787"/>
                </a:lnTo>
                <a:lnTo>
                  <a:pt x="1291" y="782"/>
                </a:lnTo>
                <a:lnTo>
                  <a:pt x="1294" y="778"/>
                </a:lnTo>
                <a:lnTo>
                  <a:pt x="1300" y="777"/>
                </a:lnTo>
                <a:lnTo>
                  <a:pt x="1297" y="775"/>
                </a:lnTo>
                <a:lnTo>
                  <a:pt x="1295" y="775"/>
                </a:lnTo>
                <a:lnTo>
                  <a:pt x="1292" y="777"/>
                </a:lnTo>
                <a:lnTo>
                  <a:pt x="1288" y="781"/>
                </a:lnTo>
                <a:lnTo>
                  <a:pt x="1287" y="782"/>
                </a:lnTo>
                <a:lnTo>
                  <a:pt x="1285" y="782"/>
                </a:lnTo>
                <a:lnTo>
                  <a:pt x="1288" y="778"/>
                </a:lnTo>
                <a:lnTo>
                  <a:pt x="1292" y="772"/>
                </a:lnTo>
                <a:lnTo>
                  <a:pt x="1297" y="768"/>
                </a:lnTo>
                <a:lnTo>
                  <a:pt x="1298" y="762"/>
                </a:lnTo>
                <a:lnTo>
                  <a:pt x="1307" y="762"/>
                </a:lnTo>
                <a:lnTo>
                  <a:pt x="1310" y="764"/>
                </a:lnTo>
                <a:lnTo>
                  <a:pt x="1312" y="765"/>
                </a:lnTo>
                <a:lnTo>
                  <a:pt x="1314" y="762"/>
                </a:lnTo>
                <a:lnTo>
                  <a:pt x="1312" y="760"/>
                </a:lnTo>
                <a:lnTo>
                  <a:pt x="1312" y="757"/>
                </a:lnTo>
                <a:lnTo>
                  <a:pt x="1312" y="754"/>
                </a:lnTo>
                <a:lnTo>
                  <a:pt x="1310" y="757"/>
                </a:lnTo>
                <a:lnTo>
                  <a:pt x="1308" y="757"/>
                </a:lnTo>
                <a:lnTo>
                  <a:pt x="1307" y="757"/>
                </a:lnTo>
                <a:lnTo>
                  <a:pt x="1308" y="754"/>
                </a:lnTo>
                <a:lnTo>
                  <a:pt x="1308" y="751"/>
                </a:lnTo>
                <a:lnTo>
                  <a:pt x="1312" y="747"/>
                </a:lnTo>
                <a:lnTo>
                  <a:pt x="1315" y="745"/>
                </a:lnTo>
                <a:lnTo>
                  <a:pt x="1318" y="745"/>
                </a:lnTo>
                <a:lnTo>
                  <a:pt x="1321" y="745"/>
                </a:lnTo>
                <a:lnTo>
                  <a:pt x="1324" y="747"/>
                </a:lnTo>
                <a:lnTo>
                  <a:pt x="1322" y="750"/>
                </a:lnTo>
                <a:lnTo>
                  <a:pt x="1324" y="752"/>
                </a:lnTo>
                <a:lnTo>
                  <a:pt x="1325" y="754"/>
                </a:lnTo>
                <a:lnTo>
                  <a:pt x="1327" y="754"/>
                </a:lnTo>
                <a:lnTo>
                  <a:pt x="1325" y="751"/>
                </a:lnTo>
                <a:lnTo>
                  <a:pt x="1325" y="748"/>
                </a:lnTo>
                <a:lnTo>
                  <a:pt x="1327" y="744"/>
                </a:lnTo>
                <a:lnTo>
                  <a:pt x="1328" y="738"/>
                </a:lnTo>
                <a:lnTo>
                  <a:pt x="1328" y="734"/>
                </a:lnTo>
                <a:lnTo>
                  <a:pt x="1325" y="737"/>
                </a:lnTo>
                <a:lnTo>
                  <a:pt x="1325" y="740"/>
                </a:lnTo>
                <a:lnTo>
                  <a:pt x="1325" y="741"/>
                </a:lnTo>
                <a:lnTo>
                  <a:pt x="1324" y="744"/>
                </a:lnTo>
                <a:lnTo>
                  <a:pt x="1321" y="742"/>
                </a:lnTo>
                <a:lnTo>
                  <a:pt x="1320" y="741"/>
                </a:lnTo>
                <a:lnTo>
                  <a:pt x="1317" y="741"/>
                </a:lnTo>
                <a:lnTo>
                  <a:pt x="1314" y="741"/>
                </a:lnTo>
                <a:lnTo>
                  <a:pt x="1322" y="732"/>
                </a:lnTo>
                <a:lnTo>
                  <a:pt x="1327" y="724"/>
                </a:lnTo>
                <a:lnTo>
                  <a:pt x="1327" y="725"/>
                </a:lnTo>
                <a:lnTo>
                  <a:pt x="1327" y="727"/>
                </a:lnTo>
                <a:lnTo>
                  <a:pt x="1327" y="728"/>
                </a:lnTo>
                <a:lnTo>
                  <a:pt x="1330" y="730"/>
                </a:lnTo>
                <a:lnTo>
                  <a:pt x="1331" y="727"/>
                </a:lnTo>
                <a:lnTo>
                  <a:pt x="1330" y="725"/>
                </a:lnTo>
                <a:lnTo>
                  <a:pt x="1328" y="722"/>
                </a:lnTo>
                <a:lnTo>
                  <a:pt x="1328" y="721"/>
                </a:lnTo>
                <a:lnTo>
                  <a:pt x="1332" y="718"/>
                </a:lnTo>
                <a:lnTo>
                  <a:pt x="1335" y="717"/>
                </a:lnTo>
                <a:lnTo>
                  <a:pt x="1338" y="718"/>
                </a:lnTo>
                <a:lnTo>
                  <a:pt x="1338" y="712"/>
                </a:lnTo>
                <a:lnTo>
                  <a:pt x="1339" y="707"/>
                </a:lnTo>
                <a:lnTo>
                  <a:pt x="1345" y="698"/>
                </a:lnTo>
                <a:lnTo>
                  <a:pt x="1351" y="690"/>
                </a:lnTo>
                <a:lnTo>
                  <a:pt x="1358" y="680"/>
                </a:lnTo>
                <a:lnTo>
                  <a:pt x="1357" y="678"/>
                </a:lnTo>
                <a:lnTo>
                  <a:pt x="1355" y="678"/>
                </a:lnTo>
                <a:lnTo>
                  <a:pt x="1352" y="681"/>
                </a:lnTo>
                <a:lnTo>
                  <a:pt x="1351" y="684"/>
                </a:lnTo>
                <a:lnTo>
                  <a:pt x="1349" y="685"/>
                </a:lnTo>
                <a:lnTo>
                  <a:pt x="1348" y="685"/>
                </a:lnTo>
                <a:lnTo>
                  <a:pt x="1352" y="671"/>
                </a:lnTo>
                <a:lnTo>
                  <a:pt x="1357" y="657"/>
                </a:lnTo>
                <a:lnTo>
                  <a:pt x="1361" y="644"/>
                </a:lnTo>
                <a:lnTo>
                  <a:pt x="1364" y="630"/>
                </a:lnTo>
                <a:lnTo>
                  <a:pt x="1365" y="632"/>
                </a:lnTo>
                <a:lnTo>
                  <a:pt x="1367" y="635"/>
                </a:lnTo>
                <a:lnTo>
                  <a:pt x="1367" y="631"/>
                </a:lnTo>
                <a:lnTo>
                  <a:pt x="1368" y="628"/>
                </a:lnTo>
                <a:lnTo>
                  <a:pt x="1369" y="622"/>
                </a:lnTo>
                <a:lnTo>
                  <a:pt x="1371" y="620"/>
                </a:lnTo>
                <a:lnTo>
                  <a:pt x="1371" y="617"/>
                </a:lnTo>
                <a:lnTo>
                  <a:pt x="1369" y="615"/>
                </a:lnTo>
                <a:lnTo>
                  <a:pt x="1377" y="607"/>
                </a:lnTo>
                <a:lnTo>
                  <a:pt x="1382" y="597"/>
                </a:lnTo>
                <a:lnTo>
                  <a:pt x="1395" y="573"/>
                </a:lnTo>
                <a:lnTo>
                  <a:pt x="1407" y="548"/>
                </a:lnTo>
                <a:lnTo>
                  <a:pt x="1408" y="543"/>
                </a:lnTo>
                <a:lnTo>
                  <a:pt x="1411" y="538"/>
                </a:lnTo>
                <a:lnTo>
                  <a:pt x="1417" y="531"/>
                </a:lnTo>
                <a:lnTo>
                  <a:pt x="1418" y="521"/>
                </a:lnTo>
                <a:lnTo>
                  <a:pt x="1419" y="510"/>
                </a:lnTo>
                <a:lnTo>
                  <a:pt x="1421" y="505"/>
                </a:lnTo>
                <a:lnTo>
                  <a:pt x="1422" y="501"/>
                </a:lnTo>
                <a:lnTo>
                  <a:pt x="1425" y="498"/>
                </a:lnTo>
                <a:lnTo>
                  <a:pt x="1429" y="495"/>
                </a:lnTo>
                <a:lnTo>
                  <a:pt x="1428" y="493"/>
                </a:lnTo>
                <a:lnTo>
                  <a:pt x="1428" y="488"/>
                </a:lnTo>
                <a:lnTo>
                  <a:pt x="1429" y="481"/>
                </a:lnTo>
                <a:lnTo>
                  <a:pt x="1432" y="474"/>
                </a:lnTo>
                <a:lnTo>
                  <a:pt x="1432" y="470"/>
                </a:lnTo>
                <a:lnTo>
                  <a:pt x="1431" y="467"/>
                </a:lnTo>
                <a:lnTo>
                  <a:pt x="1431" y="468"/>
                </a:lnTo>
                <a:lnTo>
                  <a:pt x="1429" y="468"/>
                </a:lnTo>
                <a:lnTo>
                  <a:pt x="1428" y="465"/>
                </a:lnTo>
                <a:lnTo>
                  <a:pt x="1432" y="457"/>
                </a:lnTo>
                <a:lnTo>
                  <a:pt x="1434" y="448"/>
                </a:lnTo>
                <a:lnTo>
                  <a:pt x="1434" y="433"/>
                </a:lnTo>
                <a:lnTo>
                  <a:pt x="1434" y="417"/>
                </a:lnTo>
                <a:lnTo>
                  <a:pt x="1434" y="408"/>
                </a:lnTo>
                <a:lnTo>
                  <a:pt x="1436" y="398"/>
                </a:lnTo>
                <a:lnTo>
                  <a:pt x="1434" y="400"/>
                </a:lnTo>
                <a:lnTo>
                  <a:pt x="1432" y="401"/>
                </a:lnTo>
                <a:lnTo>
                  <a:pt x="1432" y="408"/>
                </a:lnTo>
                <a:lnTo>
                  <a:pt x="1431" y="411"/>
                </a:lnTo>
                <a:lnTo>
                  <a:pt x="1431" y="414"/>
                </a:lnTo>
                <a:lnTo>
                  <a:pt x="1428" y="416"/>
                </a:lnTo>
                <a:lnTo>
                  <a:pt x="1425" y="414"/>
                </a:lnTo>
                <a:lnTo>
                  <a:pt x="1422" y="424"/>
                </a:lnTo>
                <a:lnTo>
                  <a:pt x="1418" y="431"/>
                </a:lnTo>
                <a:lnTo>
                  <a:pt x="1415" y="438"/>
                </a:lnTo>
                <a:lnTo>
                  <a:pt x="1412" y="447"/>
                </a:lnTo>
                <a:lnTo>
                  <a:pt x="1414" y="444"/>
                </a:lnTo>
                <a:lnTo>
                  <a:pt x="1412" y="443"/>
                </a:lnTo>
                <a:lnTo>
                  <a:pt x="1411" y="444"/>
                </a:lnTo>
                <a:lnTo>
                  <a:pt x="1409" y="446"/>
                </a:lnTo>
                <a:lnTo>
                  <a:pt x="1411" y="440"/>
                </a:lnTo>
                <a:lnTo>
                  <a:pt x="1411" y="437"/>
                </a:lnTo>
                <a:lnTo>
                  <a:pt x="1409" y="433"/>
                </a:lnTo>
                <a:lnTo>
                  <a:pt x="1408" y="431"/>
                </a:lnTo>
                <a:lnTo>
                  <a:pt x="1407" y="440"/>
                </a:lnTo>
                <a:lnTo>
                  <a:pt x="1405" y="448"/>
                </a:lnTo>
                <a:lnTo>
                  <a:pt x="1402" y="457"/>
                </a:lnTo>
                <a:lnTo>
                  <a:pt x="1398" y="464"/>
                </a:lnTo>
                <a:lnTo>
                  <a:pt x="1397" y="463"/>
                </a:lnTo>
                <a:lnTo>
                  <a:pt x="1395" y="460"/>
                </a:lnTo>
                <a:lnTo>
                  <a:pt x="1398" y="451"/>
                </a:lnTo>
                <a:lnTo>
                  <a:pt x="1399" y="444"/>
                </a:lnTo>
                <a:lnTo>
                  <a:pt x="1401" y="441"/>
                </a:lnTo>
                <a:lnTo>
                  <a:pt x="1399" y="440"/>
                </a:lnTo>
                <a:lnTo>
                  <a:pt x="1392" y="453"/>
                </a:lnTo>
                <a:lnTo>
                  <a:pt x="1388" y="460"/>
                </a:lnTo>
                <a:lnTo>
                  <a:pt x="1385" y="467"/>
                </a:lnTo>
                <a:lnTo>
                  <a:pt x="1384" y="464"/>
                </a:lnTo>
                <a:lnTo>
                  <a:pt x="1382" y="465"/>
                </a:lnTo>
                <a:lnTo>
                  <a:pt x="1381" y="468"/>
                </a:lnTo>
                <a:lnTo>
                  <a:pt x="1379" y="468"/>
                </a:lnTo>
                <a:lnTo>
                  <a:pt x="1378" y="463"/>
                </a:lnTo>
                <a:lnTo>
                  <a:pt x="1379" y="460"/>
                </a:lnTo>
                <a:lnTo>
                  <a:pt x="1379" y="457"/>
                </a:lnTo>
                <a:lnTo>
                  <a:pt x="1381" y="453"/>
                </a:lnTo>
                <a:lnTo>
                  <a:pt x="1379" y="454"/>
                </a:lnTo>
                <a:lnTo>
                  <a:pt x="1378" y="456"/>
                </a:lnTo>
                <a:lnTo>
                  <a:pt x="1377" y="456"/>
                </a:lnTo>
                <a:lnTo>
                  <a:pt x="1375" y="453"/>
                </a:lnTo>
                <a:lnTo>
                  <a:pt x="1377" y="451"/>
                </a:lnTo>
                <a:lnTo>
                  <a:pt x="1378" y="448"/>
                </a:lnTo>
                <a:lnTo>
                  <a:pt x="1378" y="443"/>
                </a:lnTo>
                <a:lnTo>
                  <a:pt x="1379" y="444"/>
                </a:lnTo>
                <a:lnTo>
                  <a:pt x="1381" y="447"/>
                </a:lnTo>
                <a:lnTo>
                  <a:pt x="1382" y="447"/>
                </a:lnTo>
                <a:lnTo>
                  <a:pt x="1384" y="446"/>
                </a:lnTo>
                <a:lnTo>
                  <a:pt x="1381" y="440"/>
                </a:lnTo>
                <a:lnTo>
                  <a:pt x="1379" y="434"/>
                </a:lnTo>
                <a:lnTo>
                  <a:pt x="1381" y="428"/>
                </a:lnTo>
                <a:lnTo>
                  <a:pt x="1382" y="427"/>
                </a:lnTo>
                <a:lnTo>
                  <a:pt x="1384" y="426"/>
                </a:lnTo>
                <a:lnTo>
                  <a:pt x="1381" y="426"/>
                </a:lnTo>
                <a:lnTo>
                  <a:pt x="1378" y="426"/>
                </a:lnTo>
                <a:lnTo>
                  <a:pt x="1378" y="420"/>
                </a:lnTo>
                <a:lnTo>
                  <a:pt x="1378" y="417"/>
                </a:lnTo>
                <a:lnTo>
                  <a:pt x="1382" y="417"/>
                </a:lnTo>
                <a:lnTo>
                  <a:pt x="1381" y="411"/>
                </a:lnTo>
                <a:lnTo>
                  <a:pt x="1379" y="406"/>
                </a:lnTo>
                <a:lnTo>
                  <a:pt x="1374" y="398"/>
                </a:lnTo>
                <a:lnTo>
                  <a:pt x="1375" y="393"/>
                </a:lnTo>
                <a:lnTo>
                  <a:pt x="1378" y="386"/>
                </a:lnTo>
                <a:lnTo>
                  <a:pt x="1378" y="381"/>
                </a:lnTo>
                <a:lnTo>
                  <a:pt x="1378" y="378"/>
                </a:lnTo>
                <a:lnTo>
                  <a:pt x="1377" y="376"/>
                </a:lnTo>
                <a:lnTo>
                  <a:pt x="1375" y="374"/>
                </a:lnTo>
                <a:lnTo>
                  <a:pt x="1374" y="380"/>
                </a:lnTo>
                <a:lnTo>
                  <a:pt x="1374" y="386"/>
                </a:lnTo>
                <a:lnTo>
                  <a:pt x="1372" y="393"/>
                </a:lnTo>
                <a:lnTo>
                  <a:pt x="1371" y="394"/>
                </a:lnTo>
                <a:lnTo>
                  <a:pt x="1368" y="396"/>
                </a:lnTo>
                <a:lnTo>
                  <a:pt x="1365" y="411"/>
                </a:lnTo>
                <a:lnTo>
                  <a:pt x="1362" y="426"/>
                </a:lnTo>
                <a:lnTo>
                  <a:pt x="1359" y="438"/>
                </a:lnTo>
                <a:lnTo>
                  <a:pt x="1358" y="450"/>
                </a:lnTo>
                <a:lnTo>
                  <a:pt x="1358" y="456"/>
                </a:lnTo>
                <a:lnTo>
                  <a:pt x="1355" y="463"/>
                </a:lnTo>
                <a:lnTo>
                  <a:pt x="1352" y="468"/>
                </a:lnTo>
                <a:lnTo>
                  <a:pt x="1351" y="474"/>
                </a:lnTo>
                <a:lnTo>
                  <a:pt x="1349" y="485"/>
                </a:lnTo>
                <a:lnTo>
                  <a:pt x="1347" y="491"/>
                </a:lnTo>
                <a:lnTo>
                  <a:pt x="1345" y="493"/>
                </a:lnTo>
                <a:lnTo>
                  <a:pt x="1342" y="494"/>
                </a:lnTo>
                <a:lnTo>
                  <a:pt x="1344" y="491"/>
                </a:lnTo>
                <a:lnTo>
                  <a:pt x="1344" y="487"/>
                </a:lnTo>
                <a:lnTo>
                  <a:pt x="1345" y="484"/>
                </a:lnTo>
                <a:lnTo>
                  <a:pt x="1348" y="481"/>
                </a:lnTo>
                <a:lnTo>
                  <a:pt x="1347" y="478"/>
                </a:lnTo>
                <a:lnTo>
                  <a:pt x="1345" y="480"/>
                </a:lnTo>
                <a:lnTo>
                  <a:pt x="1344" y="480"/>
                </a:lnTo>
                <a:lnTo>
                  <a:pt x="1344" y="478"/>
                </a:lnTo>
                <a:lnTo>
                  <a:pt x="1348" y="465"/>
                </a:lnTo>
                <a:lnTo>
                  <a:pt x="1352" y="453"/>
                </a:lnTo>
                <a:lnTo>
                  <a:pt x="1354" y="440"/>
                </a:lnTo>
                <a:lnTo>
                  <a:pt x="1357" y="426"/>
                </a:lnTo>
                <a:lnTo>
                  <a:pt x="1357" y="413"/>
                </a:lnTo>
                <a:lnTo>
                  <a:pt x="1357" y="398"/>
                </a:lnTo>
                <a:lnTo>
                  <a:pt x="1355" y="371"/>
                </a:lnTo>
                <a:lnTo>
                  <a:pt x="1352" y="343"/>
                </a:lnTo>
                <a:lnTo>
                  <a:pt x="1349" y="314"/>
                </a:lnTo>
                <a:lnTo>
                  <a:pt x="1347" y="287"/>
                </a:lnTo>
                <a:lnTo>
                  <a:pt x="1344" y="260"/>
                </a:lnTo>
                <a:lnTo>
                  <a:pt x="1339" y="259"/>
                </a:lnTo>
                <a:lnTo>
                  <a:pt x="1337" y="257"/>
                </a:lnTo>
                <a:lnTo>
                  <a:pt x="1335" y="254"/>
                </a:lnTo>
                <a:lnTo>
                  <a:pt x="1334" y="250"/>
                </a:lnTo>
                <a:lnTo>
                  <a:pt x="1334" y="240"/>
                </a:lnTo>
                <a:lnTo>
                  <a:pt x="1335" y="233"/>
                </a:lnTo>
                <a:lnTo>
                  <a:pt x="1334" y="231"/>
                </a:lnTo>
                <a:lnTo>
                  <a:pt x="1331" y="230"/>
                </a:lnTo>
                <a:lnTo>
                  <a:pt x="1331" y="226"/>
                </a:lnTo>
                <a:lnTo>
                  <a:pt x="1331" y="223"/>
                </a:lnTo>
                <a:lnTo>
                  <a:pt x="1330" y="221"/>
                </a:lnTo>
                <a:lnTo>
                  <a:pt x="1327" y="221"/>
                </a:lnTo>
                <a:lnTo>
                  <a:pt x="1327" y="224"/>
                </a:lnTo>
                <a:lnTo>
                  <a:pt x="1327" y="229"/>
                </a:lnTo>
                <a:lnTo>
                  <a:pt x="1327" y="233"/>
                </a:lnTo>
                <a:lnTo>
                  <a:pt x="1325" y="234"/>
                </a:lnTo>
                <a:lnTo>
                  <a:pt x="1324" y="236"/>
                </a:lnTo>
                <a:lnTo>
                  <a:pt x="1318" y="236"/>
                </a:lnTo>
                <a:lnTo>
                  <a:pt x="1315" y="237"/>
                </a:lnTo>
                <a:lnTo>
                  <a:pt x="1314" y="236"/>
                </a:lnTo>
                <a:lnTo>
                  <a:pt x="1312" y="230"/>
                </a:lnTo>
                <a:lnTo>
                  <a:pt x="1312" y="224"/>
                </a:lnTo>
                <a:lnTo>
                  <a:pt x="1314" y="216"/>
                </a:lnTo>
                <a:lnTo>
                  <a:pt x="1314" y="209"/>
                </a:lnTo>
                <a:lnTo>
                  <a:pt x="1312" y="206"/>
                </a:lnTo>
                <a:lnTo>
                  <a:pt x="1311" y="203"/>
                </a:lnTo>
                <a:lnTo>
                  <a:pt x="1311" y="206"/>
                </a:lnTo>
                <a:lnTo>
                  <a:pt x="1310" y="209"/>
                </a:lnTo>
                <a:lnTo>
                  <a:pt x="1307" y="216"/>
                </a:lnTo>
                <a:lnTo>
                  <a:pt x="1305" y="223"/>
                </a:lnTo>
                <a:lnTo>
                  <a:pt x="1304" y="227"/>
                </a:lnTo>
                <a:lnTo>
                  <a:pt x="1305" y="231"/>
                </a:lnTo>
                <a:lnTo>
                  <a:pt x="1302" y="231"/>
                </a:lnTo>
                <a:lnTo>
                  <a:pt x="1298" y="231"/>
                </a:lnTo>
                <a:lnTo>
                  <a:pt x="1297" y="233"/>
                </a:lnTo>
                <a:lnTo>
                  <a:pt x="1295" y="233"/>
                </a:lnTo>
                <a:lnTo>
                  <a:pt x="1297" y="233"/>
                </a:lnTo>
                <a:lnTo>
                  <a:pt x="1302" y="233"/>
                </a:lnTo>
                <a:lnTo>
                  <a:pt x="1302" y="234"/>
                </a:lnTo>
                <a:lnTo>
                  <a:pt x="1304" y="234"/>
                </a:lnTo>
                <a:lnTo>
                  <a:pt x="1304" y="239"/>
                </a:lnTo>
                <a:lnTo>
                  <a:pt x="1305" y="240"/>
                </a:lnTo>
                <a:lnTo>
                  <a:pt x="1307" y="240"/>
                </a:lnTo>
                <a:lnTo>
                  <a:pt x="1307" y="243"/>
                </a:lnTo>
                <a:lnTo>
                  <a:pt x="1304" y="246"/>
                </a:lnTo>
                <a:lnTo>
                  <a:pt x="1298" y="249"/>
                </a:lnTo>
                <a:lnTo>
                  <a:pt x="1294" y="246"/>
                </a:lnTo>
                <a:lnTo>
                  <a:pt x="1291" y="240"/>
                </a:lnTo>
                <a:lnTo>
                  <a:pt x="1288" y="236"/>
                </a:lnTo>
                <a:lnTo>
                  <a:pt x="1284" y="231"/>
                </a:lnTo>
                <a:lnTo>
                  <a:pt x="1280" y="233"/>
                </a:lnTo>
                <a:lnTo>
                  <a:pt x="1278" y="236"/>
                </a:lnTo>
                <a:lnTo>
                  <a:pt x="1278" y="239"/>
                </a:lnTo>
                <a:lnTo>
                  <a:pt x="1280" y="241"/>
                </a:lnTo>
                <a:lnTo>
                  <a:pt x="1277" y="249"/>
                </a:lnTo>
                <a:lnTo>
                  <a:pt x="1277" y="257"/>
                </a:lnTo>
                <a:lnTo>
                  <a:pt x="1278" y="267"/>
                </a:lnTo>
                <a:lnTo>
                  <a:pt x="1280" y="276"/>
                </a:lnTo>
                <a:lnTo>
                  <a:pt x="1284" y="294"/>
                </a:lnTo>
                <a:lnTo>
                  <a:pt x="1285" y="299"/>
                </a:lnTo>
                <a:lnTo>
                  <a:pt x="1285" y="303"/>
                </a:lnTo>
                <a:lnTo>
                  <a:pt x="1284" y="311"/>
                </a:lnTo>
                <a:lnTo>
                  <a:pt x="1284" y="313"/>
                </a:lnTo>
                <a:lnTo>
                  <a:pt x="1282" y="313"/>
                </a:lnTo>
                <a:lnTo>
                  <a:pt x="1281" y="314"/>
                </a:lnTo>
                <a:lnTo>
                  <a:pt x="1281" y="316"/>
                </a:lnTo>
                <a:lnTo>
                  <a:pt x="1284" y="326"/>
                </a:lnTo>
                <a:lnTo>
                  <a:pt x="1285" y="336"/>
                </a:lnTo>
                <a:lnTo>
                  <a:pt x="1285" y="341"/>
                </a:lnTo>
                <a:lnTo>
                  <a:pt x="1285" y="346"/>
                </a:lnTo>
                <a:lnTo>
                  <a:pt x="1282" y="350"/>
                </a:lnTo>
                <a:lnTo>
                  <a:pt x="1280" y="354"/>
                </a:lnTo>
                <a:lnTo>
                  <a:pt x="1280" y="360"/>
                </a:lnTo>
                <a:lnTo>
                  <a:pt x="1280" y="366"/>
                </a:lnTo>
                <a:lnTo>
                  <a:pt x="1278" y="370"/>
                </a:lnTo>
                <a:lnTo>
                  <a:pt x="1277" y="376"/>
                </a:lnTo>
                <a:lnTo>
                  <a:pt x="1280" y="377"/>
                </a:lnTo>
                <a:lnTo>
                  <a:pt x="1281" y="378"/>
                </a:lnTo>
                <a:lnTo>
                  <a:pt x="1282" y="381"/>
                </a:lnTo>
                <a:lnTo>
                  <a:pt x="1281" y="384"/>
                </a:lnTo>
                <a:lnTo>
                  <a:pt x="1280" y="383"/>
                </a:lnTo>
                <a:lnTo>
                  <a:pt x="1278" y="383"/>
                </a:lnTo>
                <a:lnTo>
                  <a:pt x="1275" y="383"/>
                </a:lnTo>
                <a:lnTo>
                  <a:pt x="1274" y="378"/>
                </a:lnTo>
                <a:lnTo>
                  <a:pt x="1272" y="374"/>
                </a:lnTo>
                <a:lnTo>
                  <a:pt x="1271" y="376"/>
                </a:lnTo>
                <a:lnTo>
                  <a:pt x="1271" y="377"/>
                </a:lnTo>
                <a:lnTo>
                  <a:pt x="1270" y="378"/>
                </a:lnTo>
                <a:lnTo>
                  <a:pt x="1265" y="378"/>
                </a:lnTo>
                <a:lnTo>
                  <a:pt x="1265" y="373"/>
                </a:lnTo>
                <a:lnTo>
                  <a:pt x="1264" y="368"/>
                </a:lnTo>
                <a:lnTo>
                  <a:pt x="1261" y="364"/>
                </a:lnTo>
                <a:lnTo>
                  <a:pt x="1260" y="360"/>
                </a:lnTo>
                <a:lnTo>
                  <a:pt x="1257" y="361"/>
                </a:lnTo>
                <a:lnTo>
                  <a:pt x="1255" y="363"/>
                </a:lnTo>
                <a:lnTo>
                  <a:pt x="1255" y="366"/>
                </a:lnTo>
                <a:lnTo>
                  <a:pt x="1258" y="367"/>
                </a:lnTo>
                <a:lnTo>
                  <a:pt x="1261" y="371"/>
                </a:lnTo>
                <a:lnTo>
                  <a:pt x="1264" y="377"/>
                </a:lnTo>
                <a:lnTo>
                  <a:pt x="1268" y="383"/>
                </a:lnTo>
                <a:lnTo>
                  <a:pt x="1271" y="386"/>
                </a:lnTo>
                <a:lnTo>
                  <a:pt x="1274" y="387"/>
                </a:lnTo>
                <a:lnTo>
                  <a:pt x="1272" y="388"/>
                </a:lnTo>
                <a:lnTo>
                  <a:pt x="1270" y="390"/>
                </a:lnTo>
                <a:lnTo>
                  <a:pt x="1265" y="390"/>
                </a:lnTo>
                <a:lnTo>
                  <a:pt x="1262" y="388"/>
                </a:lnTo>
                <a:lnTo>
                  <a:pt x="1260" y="391"/>
                </a:lnTo>
                <a:lnTo>
                  <a:pt x="1258" y="396"/>
                </a:lnTo>
                <a:lnTo>
                  <a:pt x="1257" y="403"/>
                </a:lnTo>
                <a:lnTo>
                  <a:pt x="1255" y="411"/>
                </a:lnTo>
                <a:lnTo>
                  <a:pt x="1254" y="416"/>
                </a:lnTo>
                <a:lnTo>
                  <a:pt x="1251" y="418"/>
                </a:lnTo>
                <a:lnTo>
                  <a:pt x="1248" y="417"/>
                </a:lnTo>
                <a:lnTo>
                  <a:pt x="1247" y="414"/>
                </a:lnTo>
                <a:lnTo>
                  <a:pt x="1245" y="413"/>
                </a:lnTo>
                <a:lnTo>
                  <a:pt x="1244" y="411"/>
                </a:lnTo>
                <a:lnTo>
                  <a:pt x="1241" y="414"/>
                </a:lnTo>
                <a:lnTo>
                  <a:pt x="1240" y="413"/>
                </a:lnTo>
                <a:lnTo>
                  <a:pt x="1238" y="410"/>
                </a:lnTo>
                <a:lnTo>
                  <a:pt x="1235" y="408"/>
                </a:lnTo>
                <a:lnTo>
                  <a:pt x="1238" y="414"/>
                </a:lnTo>
                <a:lnTo>
                  <a:pt x="1238" y="420"/>
                </a:lnTo>
                <a:lnTo>
                  <a:pt x="1237" y="433"/>
                </a:lnTo>
                <a:lnTo>
                  <a:pt x="1225" y="453"/>
                </a:lnTo>
                <a:lnTo>
                  <a:pt x="1217" y="473"/>
                </a:lnTo>
                <a:lnTo>
                  <a:pt x="1208" y="493"/>
                </a:lnTo>
                <a:lnTo>
                  <a:pt x="1200" y="514"/>
                </a:lnTo>
                <a:lnTo>
                  <a:pt x="1191" y="534"/>
                </a:lnTo>
                <a:lnTo>
                  <a:pt x="1181" y="554"/>
                </a:lnTo>
                <a:lnTo>
                  <a:pt x="1170" y="571"/>
                </a:lnTo>
                <a:lnTo>
                  <a:pt x="1155" y="587"/>
                </a:lnTo>
                <a:lnTo>
                  <a:pt x="1150" y="598"/>
                </a:lnTo>
                <a:lnTo>
                  <a:pt x="1144" y="608"/>
                </a:lnTo>
                <a:lnTo>
                  <a:pt x="1134" y="625"/>
                </a:lnTo>
                <a:lnTo>
                  <a:pt x="1133" y="634"/>
                </a:lnTo>
                <a:lnTo>
                  <a:pt x="1130" y="641"/>
                </a:lnTo>
                <a:lnTo>
                  <a:pt x="1126" y="647"/>
                </a:lnTo>
                <a:lnTo>
                  <a:pt x="1123" y="648"/>
                </a:lnTo>
                <a:lnTo>
                  <a:pt x="1120" y="650"/>
                </a:lnTo>
                <a:lnTo>
                  <a:pt x="1118" y="654"/>
                </a:lnTo>
                <a:lnTo>
                  <a:pt x="1114" y="661"/>
                </a:lnTo>
                <a:lnTo>
                  <a:pt x="1104" y="671"/>
                </a:lnTo>
                <a:lnTo>
                  <a:pt x="1106" y="668"/>
                </a:lnTo>
                <a:lnTo>
                  <a:pt x="1103" y="668"/>
                </a:lnTo>
                <a:lnTo>
                  <a:pt x="1100" y="668"/>
                </a:lnTo>
                <a:lnTo>
                  <a:pt x="1108" y="660"/>
                </a:lnTo>
                <a:lnTo>
                  <a:pt x="1111" y="655"/>
                </a:lnTo>
                <a:lnTo>
                  <a:pt x="1110" y="651"/>
                </a:lnTo>
                <a:lnTo>
                  <a:pt x="1114" y="651"/>
                </a:lnTo>
                <a:lnTo>
                  <a:pt x="1113" y="652"/>
                </a:lnTo>
                <a:lnTo>
                  <a:pt x="1113" y="654"/>
                </a:lnTo>
                <a:lnTo>
                  <a:pt x="1116" y="652"/>
                </a:lnTo>
                <a:lnTo>
                  <a:pt x="1116" y="651"/>
                </a:lnTo>
                <a:lnTo>
                  <a:pt x="1113" y="648"/>
                </a:lnTo>
                <a:lnTo>
                  <a:pt x="1108" y="645"/>
                </a:lnTo>
                <a:lnTo>
                  <a:pt x="1108" y="644"/>
                </a:lnTo>
                <a:lnTo>
                  <a:pt x="1108" y="642"/>
                </a:lnTo>
                <a:lnTo>
                  <a:pt x="1111" y="644"/>
                </a:lnTo>
                <a:lnTo>
                  <a:pt x="1113" y="644"/>
                </a:lnTo>
                <a:lnTo>
                  <a:pt x="1114" y="642"/>
                </a:lnTo>
                <a:lnTo>
                  <a:pt x="1117" y="641"/>
                </a:lnTo>
                <a:lnTo>
                  <a:pt x="1120" y="644"/>
                </a:lnTo>
                <a:lnTo>
                  <a:pt x="1118" y="647"/>
                </a:lnTo>
                <a:lnTo>
                  <a:pt x="1117" y="647"/>
                </a:lnTo>
                <a:lnTo>
                  <a:pt x="1117" y="650"/>
                </a:lnTo>
                <a:lnTo>
                  <a:pt x="1123" y="644"/>
                </a:lnTo>
                <a:lnTo>
                  <a:pt x="1127" y="638"/>
                </a:lnTo>
                <a:lnTo>
                  <a:pt x="1133" y="630"/>
                </a:lnTo>
                <a:lnTo>
                  <a:pt x="1130" y="630"/>
                </a:lnTo>
                <a:lnTo>
                  <a:pt x="1128" y="631"/>
                </a:lnTo>
                <a:lnTo>
                  <a:pt x="1126" y="634"/>
                </a:lnTo>
                <a:lnTo>
                  <a:pt x="1124" y="638"/>
                </a:lnTo>
                <a:lnTo>
                  <a:pt x="1121" y="642"/>
                </a:lnTo>
                <a:lnTo>
                  <a:pt x="1114" y="638"/>
                </a:lnTo>
                <a:lnTo>
                  <a:pt x="1110" y="640"/>
                </a:lnTo>
                <a:lnTo>
                  <a:pt x="1107" y="642"/>
                </a:lnTo>
                <a:lnTo>
                  <a:pt x="1103" y="644"/>
                </a:lnTo>
                <a:lnTo>
                  <a:pt x="1098" y="644"/>
                </a:lnTo>
                <a:lnTo>
                  <a:pt x="1101" y="640"/>
                </a:lnTo>
                <a:lnTo>
                  <a:pt x="1104" y="637"/>
                </a:lnTo>
                <a:lnTo>
                  <a:pt x="1106" y="635"/>
                </a:lnTo>
                <a:lnTo>
                  <a:pt x="1108" y="635"/>
                </a:lnTo>
                <a:lnTo>
                  <a:pt x="1113" y="634"/>
                </a:lnTo>
                <a:lnTo>
                  <a:pt x="1116" y="634"/>
                </a:lnTo>
                <a:lnTo>
                  <a:pt x="1117" y="631"/>
                </a:lnTo>
                <a:lnTo>
                  <a:pt x="1117" y="630"/>
                </a:lnTo>
                <a:lnTo>
                  <a:pt x="1120" y="627"/>
                </a:lnTo>
                <a:lnTo>
                  <a:pt x="1123" y="624"/>
                </a:lnTo>
                <a:lnTo>
                  <a:pt x="1124" y="621"/>
                </a:lnTo>
                <a:lnTo>
                  <a:pt x="1127" y="617"/>
                </a:lnTo>
                <a:lnTo>
                  <a:pt x="1130" y="617"/>
                </a:lnTo>
                <a:lnTo>
                  <a:pt x="1134" y="615"/>
                </a:lnTo>
                <a:lnTo>
                  <a:pt x="1136" y="615"/>
                </a:lnTo>
                <a:lnTo>
                  <a:pt x="1137" y="614"/>
                </a:lnTo>
                <a:lnTo>
                  <a:pt x="1136" y="611"/>
                </a:lnTo>
                <a:lnTo>
                  <a:pt x="1133" y="608"/>
                </a:lnTo>
                <a:lnTo>
                  <a:pt x="1131" y="613"/>
                </a:lnTo>
                <a:lnTo>
                  <a:pt x="1130" y="614"/>
                </a:lnTo>
                <a:lnTo>
                  <a:pt x="1126" y="615"/>
                </a:lnTo>
                <a:lnTo>
                  <a:pt x="1123" y="614"/>
                </a:lnTo>
                <a:lnTo>
                  <a:pt x="1120" y="617"/>
                </a:lnTo>
                <a:lnTo>
                  <a:pt x="1118" y="620"/>
                </a:lnTo>
                <a:lnTo>
                  <a:pt x="1117" y="625"/>
                </a:lnTo>
                <a:lnTo>
                  <a:pt x="1114" y="630"/>
                </a:lnTo>
                <a:lnTo>
                  <a:pt x="1113" y="631"/>
                </a:lnTo>
                <a:lnTo>
                  <a:pt x="1110" y="632"/>
                </a:lnTo>
                <a:lnTo>
                  <a:pt x="1113" y="628"/>
                </a:lnTo>
                <a:lnTo>
                  <a:pt x="1113" y="625"/>
                </a:lnTo>
                <a:lnTo>
                  <a:pt x="1113" y="622"/>
                </a:lnTo>
                <a:lnTo>
                  <a:pt x="1111" y="620"/>
                </a:lnTo>
                <a:lnTo>
                  <a:pt x="1110" y="621"/>
                </a:lnTo>
                <a:lnTo>
                  <a:pt x="1110" y="624"/>
                </a:lnTo>
                <a:lnTo>
                  <a:pt x="1111" y="627"/>
                </a:lnTo>
                <a:lnTo>
                  <a:pt x="1108" y="628"/>
                </a:lnTo>
                <a:lnTo>
                  <a:pt x="1108" y="627"/>
                </a:lnTo>
                <a:lnTo>
                  <a:pt x="1107" y="624"/>
                </a:lnTo>
                <a:lnTo>
                  <a:pt x="1106" y="628"/>
                </a:lnTo>
                <a:lnTo>
                  <a:pt x="1103" y="632"/>
                </a:lnTo>
                <a:lnTo>
                  <a:pt x="1098" y="635"/>
                </a:lnTo>
                <a:lnTo>
                  <a:pt x="1097" y="635"/>
                </a:lnTo>
                <a:lnTo>
                  <a:pt x="1094" y="634"/>
                </a:lnTo>
                <a:lnTo>
                  <a:pt x="1101" y="622"/>
                </a:lnTo>
                <a:lnTo>
                  <a:pt x="1107" y="613"/>
                </a:lnTo>
                <a:lnTo>
                  <a:pt x="1108" y="615"/>
                </a:lnTo>
                <a:lnTo>
                  <a:pt x="1110" y="615"/>
                </a:lnTo>
                <a:lnTo>
                  <a:pt x="1110" y="614"/>
                </a:lnTo>
                <a:lnTo>
                  <a:pt x="1107" y="613"/>
                </a:lnTo>
                <a:lnTo>
                  <a:pt x="1104" y="614"/>
                </a:lnTo>
                <a:lnTo>
                  <a:pt x="1101" y="615"/>
                </a:lnTo>
                <a:lnTo>
                  <a:pt x="1098" y="620"/>
                </a:lnTo>
                <a:lnTo>
                  <a:pt x="1098" y="622"/>
                </a:lnTo>
                <a:lnTo>
                  <a:pt x="1096" y="624"/>
                </a:lnTo>
                <a:lnTo>
                  <a:pt x="1094" y="624"/>
                </a:lnTo>
                <a:lnTo>
                  <a:pt x="1090" y="624"/>
                </a:lnTo>
                <a:lnTo>
                  <a:pt x="1093" y="621"/>
                </a:lnTo>
                <a:lnTo>
                  <a:pt x="1094" y="618"/>
                </a:lnTo>
                <a:lnTo>
                  <a:pt x="1096" y="615"/>
                </a:lnTo>
                <a:lnTo>
                  <a:pt x="1098" y="614"/>
                </a:lnTo>
                <a:lnTo>
                  <a:pt x="1097" y="611"/>
                </a:lnTo>
                <a:lnTo>
                  <a:pt x="1097" y="608"/>
                </a:lnTo>
                <a:lnTo>
                  <a:pt x="1098" y="604"/>
                </a:lnTo>
                <a:lnTo>
                  <a:pt x="1101" y="598"/>
                </a:lnTo>
                <a:lnTo>
                  <a:pt x="1104" y="595"/>
                </a:lnTo>
                <a:lnTo>
                  <a:pt x="1098" y="598"/>
                </a:lnTo>
                <a:lnTo>
                  <a:pt x="1096" y="601"/>
                </a:lnTo>
                <a:lnTo>
                  <a:pt x="1093" y="605"/>
                </a:lnTo>
                <a:lnTo>
                  <a:pt x="1091" y="610"/>
                </a:lnTo>
                <a:lnTo>
                  <a:pt x="1088" y="621"/>
                </a:lnTo>
                <a:lnTo>
                  <a:pt x="1087" y="625"/>
                </a:lnTo>
                <a:lnTo>
                  <a:pt x="1086" y="631"/>
                </a:lnTo>
                <a:lnTo>
                  <a:pt x="1083" y="627"/>
                </a:lnTo>
                <a:lnTo>
                  <a:pt x="1083" y="624"/>
                </a:lnTo>
                <a:lnTo>
                  <a:pt x="1083" y="621"/>
                </a:lnTo>
                <a:lnTo>
                  <a:pt x="1080" y="620"/>
                </a:lnTo>
                <a:lnTo>
                  <a:pt x="1077" y="625"/>
                </a:lnTo>
                <a:lnTo>
                  <a:pt x="1073" y="630"/>
                </a:lnTo>
                <a:lnTo>
                  <a:pt x="1068" y="634"/>
                </a:lnTo>
                <a:lnTo>
                  <a:pt x="1063" y="637"/>
                </a:lnTo>
                <a:lnTo>
                  <a:pt x="1057" y="640"/>
                </a:lnTo>
                <a:lnTo>
                  <a:pt x="1051" y="641"/>
                </a:lnTo>
                <a:lnTo>
                  <a:pt x="1046" y="644"/>
                </a:lnTo>
                <a:lnTo>
                  <a:pt x="1041" y="647"/>
                </a:lnTo>
                <a:lnTo>
                  <a:pt x="1047" y="638"/>
                </a:lnTo>
                <a:lnTo>
                  <a:pt x="1051" y="632"/>
                </a:lnTo>
                <a:lnTo>
                  <a:pt x="1057" y="627"/>
                </a:lnTo>
                <a:lnTo>
                  <a:pt x="1063" y="622"/>
                </a:lnTo>
                <a:lnTo>
                  <a:pt x="1064" y="621"/>
                </a:lnTo>
                <a:lnTo>
                  <a:pt x="1063" y="621"/>
                </a:lnTo>
                <a:lnTo>
                  <a:pt x="1061" y="620"/>
                </a:lnTo>
                <a:lnTo>
                  <a:pt x="1061" y="618"/>
                </a:lnTo>
                <a:lnTo>
                  <a:pt x="1064" y="617"/>
                </a:lnTo>
                <a:lnTo>
                  <a:pt x="1068" y="615"/>
                </a:lnTo>
                <a:lnTo>
                  <a:pt x="1074" y="608"/>
                </a:lnTo>
                <a:lnTo>
                  <a:pt x="1080" y="600"/>
                </a:lnTo>
                <a:lnTo>
                  <a:pt x="1084" y="590"/>
                </a:lnTo>
                <a:lnTo>
                  <a:pt x="1086" y="591"/>
                </a:lnTo>
                <a:lnTo>
                  <a:pt x="1088" y="593"/>
                </a:lnTo>
                <a:lnTo>
                  <a:pt x="1087" y="588"/>
                </a:lnTo>
                <a:lnTo>
                  <a:pt x="1087" y="585"/>
                </a:lnTo>
                <a:lnTo>
                  <a:pt x="1091" y="580"/>
                </a:lnTo>
                <a:lnTo>
                  <a:pt x="1096" y="575"/>
                </a:lnTo>
                <a:lnTo>
                  <a:pt x="1097" y="574"/>
                </a:lnTo>
                <a:lnTo>
                  <a:pt x="1098" y="571"/>
                </a:lnTo>
                <a:lnTo>
                  <a:pt x="1097" y="571"/>
                </a:lnTo>
                <a:lnTo>
                  <a:pt x="1096" y="571"/>
                </a:lnTo>
                <a:lnTo>
                  <a:pt x="1104" y="563"/>
                </a:lnTo>
                <a:lnTo>
                  <a:pt x="1113" y="553"/>
                </a:lnTo>
                <a:lnTo>
                  <a:pt x="1117" y="541"/>
                </a:lnTo>
                <a:lnTo>
                  <a:pt x="1118" y="535"/>
                </a:lnTo>
                <a:lnTo>
                  <a:pt x="1120" y="530"/>
                </a:lnTo>
                <a:lnTo>
                  <a:pt x="1126" y="533"/>
                </a:lnTo>
                <a:lnTo>
                  <a:pt x="1127" y="520"/>
                </a:lnTo>
                <a:lnTo>
                  <a:pt x="1131" y="507"/>
                </a:lnTo>
                <a:lnTo>
                  <a:pt x="1134" y="500"/>
                </a:lnTo>
                <a:lnTo>
                  <a:pt x="1137" y="494"/>
                </a:lnTo>
                <a:lnTo>
                  <a:pt x="1141" y="488"/>
                </a:lnTo>
                <a:lnTo>
                  <a:pt x="1146" y="483"/>
                </a:lnTo>
                <a:lnTo>
                  <a:pt x="1143" y="481"/>
                </a:lnTo>
                <a:lnTo>
                  <a:pt x="1143" y="478"/>
                </a:lnTo>
                <a:lnTo>
                  <a:pt x="1147" y="471"/>
                </a:lnTo>
                <a:lnTo>
                  <a:pt x="1150" y="464"/>
                </a:lnTo>
                <a:lnTo>
                  <a:pt x="1154" y="448"/>
                </a:lnTo>
                <a:lnTo>
                  <a:pt x="1158" y="433"/>
                </a:lnTo>
                <a:lnTo>
                  <a:pt x="1160" y="417"/>
                </a:lnTo>
                <a:lnTo>
                  <a:pt x="1163" y="384"/>
                </a:lnTo>
                <a:lnTo>
                  <a:pt x="1165" y="370"/>
                </a:lnTo>
                <a:lnTo>
                  <a:pt x="1167" y="356"/>
                </a:lnTo>
                <a:lnTo>
                  <a:pt x="1167" y="357"/>
                </a:lnTo>
                <a:lnTo>
                  <a:pt x="1165" y="358"/>
                </a:lnTo>
                <a:lnTo>
                  <a:pt x="1164" y="358"/>
                </a:lnTo>
                <a:lnTo>
                  <a:pt x="1167" y="351"/>
                </a:lnTo>
                <a:lnTo>
                  <a:pt x="1170" y="346"/>
                </a:lnTo>
                <a:lnTo>
                  <a:pt x="1171" y="340"/>
                </a:lnTo>
                <a:lnTo>
                  <a:pt x="1171" y="334"/>
                </a:lnTo>
                <a:lnTo>
                  <a:pt x="1171" y="321"/>
                </a:lnTo>
                <a:lnTo>
                  <a:pt x="1170" y="310"/>
                </a:lnTo>
                <a:lnTo>
                  <a:pt x="1174" y="307"/>
                </a:lnTo>
                <a:lnTo>
                  <a:pt x="1180" y="306"/>
                </a:lnTo>
                <a:lnTo>
                  <a:pt x="1174" y="306"/>
                </a:lnTo>
                <a:lnTo>
                  <a:pt x="1168" y="307"/>
                </a:lnTo>
                <a:lnTo>
                  <a:pt x="1173" y="301"/>
                </a:lnTo>
                <a:lnTo>
                  <a:pt x="1173" y="294"/>
                </a:lnTo>
                <a:lnTo>
                  <a:pt x="1173" y="289"/>
                </a:lnTo>
                <a:lnTo>
                  <a:pt x="1170" y="283"/>
                </a:lnTo>
                <a:lnTo>
                  <a:pt x="1174" y="281"/>
                </a:lnTo>
                <a:lnTo>
                  <a:pt x="1170" y="277"/>
                </a:lnTo>
                <a:lnTo>
                  <a:pt x="1167" y="273"/>
                </a:lnTo>
                <a:lnTo>
                  <a:pt x="1167" y="269"/>
                </a:lnTo>
                <a:lnTo>
                  <a:pt x="1168" y="264"/>
                </a:lnTo>
                <a:lnTo>
                  <a:pt x="1167" y="264"/>
                </a:lnTo>
                <a:lnTo>
                  <a:pt x="1164" y="266"/>
                </a:lnTo>
                <a:lnTo>
                  <a:pt x="1163" y="260"/>
                </a:lnTo>
                <a:lnTo>
                  <a:pt x="1163" y="257"/>
                </a:lnTo>
                <a:lnTo>
                  <a:pt x="1165" y="256"/>
                </a:lnTo>
                <a:lnTo>
                  <a:pt x="1164" y="254"/>
                </a:lnTo>
                <a:lnTo>
                  <a:pt x="1164" y="251"/>
                </a:lnTo>
                <a:lnTo>
                  <a:pt x="1165" y="250"/>
                </a:lnTo>
                <a:lnTo>
                  <a:pt x="1168" y="247"/>
                </a:lnTo>
                <a:lnTo>
                  <a:pt x="1167" y="247"/>
                </a:lnTo>
                <a:lnTo>
                  <a:pt x="1164" y="247"/>
                </a:lnTo>
                <a:lnTo>
                  <a:pt x="1161" y="247"/>
                </a:lnTo>
                <a:lnTo>
                  <a:pt x="1160" y="247"/>
                </a:lnTo>
                <a:lnTo>
                  <a:pt x="1158" y="234"/>
                </a:lnTo>
                <a:lnTo>
                  <a:pt x="1155" y="220"/>
                </a:lnTo>
                <a:lnTo>
                  <a:pt x="1154" y="213"/>
                </a:lnTo>
                <a:lnTo>
                  <a:pt x="1154" y="210"/>
                </a:lnTo>
                <a:lnTo>
                  <a:pt x="1154" y="209"/>
                </a:lnTo>
                <a:lnTo>
                  <a:pt x="1153" y="204"/>
                </a:lnTo>
                <a:lnTo>
                  <a:pt x="1150" y="197"/>
                </a:lnTo>
                <a:lnTo>
                  <a:pt x="1148" y="193"/>
                </a:lnTo>
                <a:lnTo>
                  <a:pt x="1148" y="191"/>
                </a:lnTo>
                <a:lnTo>
                  <a:pt x="1147" y="191"/>
                </a:lnTo>
                <a:lnTo>
                  <a:pt x="1147" y="190"/>
                </a:lnTo>
                <a:lnTo>
                  <a:pt x="1148" y="191"/>
                </a:lnTo>
                <a:lnTo>
                  <a:pt x="1147" y="190"/>
                </a:lnTo>
                <a:lnTo>
                  <a:pt x="1141" y="174"/>
                </a:lnTo>
                <a:lnTo>
                  <a:pt x="1134" y="160"/>
                </a:lnTo>
                <a:lnTo>
                  <a:pt x="1126" y="147"/>
                </a:lnTo>
                <a:lnTo>
                  <a:pt x="1117" y="136"/>
                </a:lnTo>
                <a:lnTo>
                  <a:pt x="1120" y="140"/>
                </a:lnTo>
                <a:lnTo>
                  <a:pt x="1123" y="146"/>
                </a:lnTo>
                <a:lnTo>
                  <a:pt x="1127" y="156"/>
                </a:lnTo>
                <a:lnTo>
                  <a:pt x="1136" y="179"/>
                </a:lnTo>
                <a:lnTo>
                  <a:pt x="1140" y="189"/>
                </a:lnTo>
                <a:lnTo>
                  <a:pt x="1143" y="194"/>
                </a:lnTo>
                <a:lnTo>
                  <a:pt x="1144" y="200"/>
                </a:lnTo>
                <a:lnTo>
                  <a:pt x="1150" y="211"/>
                </a:lnTo>
                <a:lnTo>
                  <a:pt x="1154" y="223"/>
                </a:lnTo>
                <a:lnTo>
                  <a:pt x="1153" y="224"/>
                </a:lnTo>
                <a:lnTo>
                  <a:pt x="1154" y="226"/>
                </a:lnTo>
                <a:lnTo>
                  <a:pt x="1154" y="227"/>
                </a:lnTo>
                <a:lnTo>
                  <a:pt x="1151" y="229"/>
                </a:lnTo>
                <a:lnTo>
                  <a:pt x="1154" y="234"/>
                </a:lnTo>
                <a:lnTo>
                  <a:pt x="1155" y="241"/>
                </a:lnTo>
                <a:lnTo>
                  <a:pt x="1157" y="249"/>
                </a:lnTo>
                <a:lnTo>
                  <a:pt x="1157" y="256"/>
                </a:lnTo>
                <a:lnTo>
                  <a:pt x="1157" y="271"/>
                </a:lnTo>
                <a:lnTo>
                  <a:pt x="1158" y="277"/>
                </a:lnTo>
                <a:lnTo>
                  <a:pt x="1161" y="284"/>
                </a:lnTo>
                <a:lnTo>
                  <a:pt x="1158" y="284"/>
                </a:lnTo>
                <a:lnTo>
                  <a:pt x="1157" y="286"/>
                </a:lnTo>
                <a:lnTo>
                  <a:pt x="1161" y="286"/>
                </a:lnTo>
                <a:lnTo>
                  <a:pt x="1163" y="286"/>
                </a:lnTo>
                <a:lnTo>
                  <a:pt x="1165" y="289"/>
                </a:lnTo>
                <a:lnTo>
                  <a:pt x="1164" y="290"/>
                </a:lnTo>
                <a:lnTo>
                  <a:pt x="1163" y="291"/>
                </a:lnTo>
                <a:lnTo>
                  <a:pt x="1163" y="294"/>
                </a:lnTo>
                <a:lnTo>
                  <a:pt x="1161" y="297"/>
                </a:lnTo>
                <a:lnTo>
                  <a:pt x="1161" y="300"/>
                </a:lnTo>
                <a:lnTo>
                  <a:pt x="1158" y="301"/>
                </a:lnTo>
                <a:lnTo>
                  <a:pt x="1161" y="303"/>
                </a:lnTo>
                <a:lnTo>
                  <a:pt x="1161" y="304"/>
                </a:lnTo>
                <a:lnTo>
                  <a:pt x="1161" y="308"/>
                </a:lnTo>
                <a:lnTo>
                  <a:pt x="1157" y="316"/>
                </a:lnTo>
                <a:lnTo>
                  <a:pt x="1161" y="317"/>
                </a:lnTo>
                <a:lnTo>
                  <a:pt x="1163" y="317"/>
                </a:lnTo>
                <a:lnTo>
                  <a:pt x="1164" y="318"/>
                </a:lnTo>
                <a:lnTo>
                  <a:pt x="1161" y="320"/>
                </a:lnTo>
                <a:lnTo>
                  <a:pt x="1161" y="321"/>
                </a:lnTo>
                <a:lnTo>
                  <a:pt x="1161" y="323"/>
                </a:lnTo>
                <a:lnTo>
                  <a:pt x="1160" y="324"/>
                </a:lnTo>
                <a:lnTo>
                  <a:pt x="1163" y="327"/>
                </a:lnTo>
                <a:lnTo>
                  <a:pt x="1164" y="330"/>
                </a:lnTo>
                <a:lnTo>
                  <a:pt x="1163" y="333"/>
                </a:lnTo>
                <a:lnTo>
                  <a:pt x="1164" y="337"/>
                </a:lnTo>
                <a:lnTo>
                  <a:pt x="1158" y="338"/>
                </a:lnTo>
                <a:lnTo>
                  <a:pt x="1158" y="340"/>
                </a:lnTo>
                <a:lnTo>
                  <a:pt x="1158" y="347"/>
                </a:lnTo>
                <a:lnTo>
                  <a:pt x="1160" y="348"/>
                </a:lnTo>
                <a:lnTo>
                  <a:pt x="1161" y="348"/>
                </a:lnTo>
                <a:lnTo>
                  <a:pt x="1163" y="348"/>
                </a:lnTo>
                <a:lnTo>
                  <a:pt x="1161" y="357"/>
                </a:lnTo>
                <a:lnTo>
                  <a:pt x="1160" y="366"/>
                </a:lnTo>
                <a:lnTo>
                  <a:pt x="1158" y="374"/>
                </a:lnTo>
                <a:lnTo>
                  <a:pt x="1157" y="383"/>
                </a:lnTo>
                <a:lnTo>
                  <a:pt x="1155" y="391"/>
                </a:lnTo>
                <a:lnTo>
                  <a:pt x="1153" y="400"/>
                </a:lnTo>
                <a:lnTo>
                  <a:pt x="1150" y="408"/>
                </a:lnTo>
                <a:lnTo>
                  <a:pt x="1146" y="417"/>
                </a:lnTo>
                <a:lnTo>
                  <a:pt x="1146" y="416"/>
                </a:lnTo>
                <a:lnTo>
                  <a:pt x="1144" y="416"/>
                </a:lnTo>
                <a:lnTo>
                  <a:pt x="1144" y="417"/>
                </a:lnTo>
                <a:lnTo>
                  <a:pt x="1146" y="417"/>
                </a:lnTo>
                <a:lnTo>
                  <a:pt x="1147" y="418"/>
                </a:lnTo>
                <a:lnTo>
                  <a:pt x="1147" y="420"/>
                </a:lnTo>
                <a:lnTo>
                  <a:pt x="1143" y="420"/>
                </a:lnTo>
                <a:lnTo>
                  <a:pt x="1140" y="418"/>
                </a:lnTo>
                <a:lnTo>
                  <a:pt x="1141" y="423"/>
                </a:lnTo>
                <a:lnTo>
                  <a:pt x="1140" y="426"/>
                </a:lnTo>
                <a:lnTo>
                  <a:pt x="1136" y="431"/>
                </a:lnTo>
                <a:lnTo>
                  <a:pt x="1137" y="433"/>
                </a:lnTo>
                <a:lnTo>
                  <a:pt x="1138" y="433"/>
                </a:lnTo>
                <a:lnTo>
                  <a:pt x="1141" y="433"/>
                </a:lnTo>
                <a:lnTo>
                  <a:pt x="1141" y="434"/>
                </a:lnTo>
                <a:lnTo>
                  <a:pt x="1143" y="436"/>
                </a:lnTo>
                <a:lnTo>
                  <a:pt x="1141" y="437"/>
                </a:lnTo>
                <a:lnTo>
                  <a:pt x="1140" y="436"/>
                </a:lnTo>
                <a:lnTo>
                  <a:pt x="1138" y="434"/>
                </a:lnTo>
                <a:lnTo>
                  <a:pt x="1136" y="433"/>
                </a:lnTo>
                <a:lnTo>
                  <a:pt x="1136" y="436"/>
                </a:lnTo>
                <a:lnTo>
                  <a:pt x="1137" y="437"/>
                </a:lnTo>
                <a:lnTo>
                  <a:pt x="1138" y="438"/>
                </a:lnTo>
                <a:lnTo>
                  <a:pt x="1137" y="441"/>
                </a:lnTo>
                <a:lnTo>
                  <a:pt x="1134" y="440"/>
                </a:lnTo>
                <a:lnTo>
                  <a:pt x="1133" y="441"/>
                </a:lnTo>
                <a:lnTo>
                  <a:pt x="1131" y="444"/>
                </a:lnTo>
                <a:lnTo>
                  <a:pt x="1128" y="446"/>
                </a:lnTo>
                <a:lnTo>
                  <a:pt x="1133" y="448"/>
                </a:lnTo>
                <a:lnTo>
                  <a:pt x="1137" y="451"/>
                </a:lnTo>
                <a:lnTo>
                  <a:pt x="1134" y="453"/>
                </a:lnTo>
                <a:lnTo>
                  <a:pt x="1134" y="454"/>
                </a:lnTo>
                <a:lnTo>
                  <a:pt x="1137" y="457"/>
                </a:lnTo>
                <a:lnTo>
                  <a:pt x="1133" y="454"/>
                </a:lnTo>
                <a:lnTo>
                  <a:pt x="1133" y="461"/>
                </a:lnTo>
                <a:lnTo>
                  <a:pt x="1133" y="464"/>
                </a:lnTo>
                <a:lnTo>
                  <a:pt x="1131" y="464"/>
                </a:lnTo>
                <a:lnTo>
                  <a:pt x="1128" y="464"/>
                </a:lnTo>
                <a:lnTo>
                  <a:pt x="1130" y="461"/>
                </a:lnTo>
                <a:lnTo>
                  <a:pt x="1128" y="457"/>
                </a:lnTo>
                <a:lnTo>
                  <a:pt x="1130" y="454"/>
                </a:lnTo>
                <a:lnTo>
                  <a:pt x="1131" y="453"/>
                </a:lnTo>
                <a:lnTo>
                  <a:pt x="1133" y="453"/>
                </a:lnTo>
                <a:lnTo>
                  <a:pt x="1130" y="451"/>
                </a:lnTo>
                <a:lnTo>
                  <a:pt x="1127" y="453"/>
                </a:lnTo>
                <a:lnTo>
                  <a:pt x="1126" y="458"/>
                </a:lnTo>
                <a:lnTo>
                  <a:pt x="1123" y="465"/>
                </a:lnTo>
                <a:lnTo>
                  <a:pt x="1120" y="467"/>
                </a:lnTo>
                <a:lnTo>
                  <a:pt x="1117" y="467"/>
                </a:lnTo>
                <a:lnTo>
                  <a:pt x="1121" y="454"/>
                </a:lnTo>
                <a:lnTo>
                  <a:pt x="1126" y="443"/>
                </a:lnTo>
                <a:lnTo>
                  <a:pt x="1131" y="430"/>
                </a:lnTo>
                <a:lnTo>
                  <a:pt x="1134" y="423"/>
                </a:lnTo>
                <a:lnTo>
                  <a:pt x="1136" y="417"/>
                </a:lnTo>
                <a:lnTo>
                  <a:pt x="1133" y="416"/>
                </a:lnTo>
                <a:lnTo>
                  <a:pt x="1131" y="416"/>
                </a:lnTo>
                <a:lnTo>
                  <a:pt x="1133" y="411"/>
                </a:lnTo>
                <a:lnTo>
                  <a:pt x="1134" y="410"/>
                </a:lnTo>
                <a:lnTo>
                  <a:pt x="1136" y="411"/>
                </a:lnTo>
                <a:lnTo>
                  <a:pt x="1134" y="413"/>
                </a:lnTo>
                <a:lnTo>
                  <a:pt x="1134" y="414"/>
                </a:lnTo>
                <a:lnTo>
                  <a:pt x="1137" y="414"/>
                </a:lnTo>
                <a:lnTo>
                  <a:pt x="1138" y="407"/>
                </a:lnTo>
                <a:lnTo>
                  <a:pt x="1138" y="400"/>
                </a:lnTo>
                <a:lnTo>
                  <a:pt x="1137" y="401"/>
                </a:lnTo>
                <a:lnTo>
                  <a:pt x="1136" y="403"/>
                </a:lnTo>
                <a:lnTo>
                  <a:pt x="1133" y="403"/>
                </a:lnTo>
                <a:lnTo>
                  <a:pt x="1130" y="400"/>
                </a:lnTo>
                <a:lnTo>
                  <a:pt x="1134" y="396"/>
                </a:lnTo>
                <a:lnTo>
                  <a:pt x="1136" y="390"/>
                </a:lnTo>
                <a:lnTo>
                  <a:pt x="1138" y="377"/>
                </a:lnTo>
                <a:lnTo>
                  <a:pt x="1140" y="371"/>
                </a:lnTo>
                <a:lnTo>
                  <a:pt x="1140" y="366"/>
                </a:lnTo>
                <a:lnTo>
                  <a:pt x="1141" y="354"/>
                </a:lnTo>
                <a:lnTo>
                  <a:pt x="1146" y="324"/>
                </a:lnTo>
                <a:lnTo>
                  <a:pt x="1147" y="310"/>
                </a:lnTo>
                <a:lnTo>
                  <a:pt x="1148" y="293"/>
                </a:lnTo>
                <a:lnTo>
                  <a:pt x="1151" y="293"/>
                </a:lnTo>
                <a:lnTo>
                  <a:pt x="1150" y="290"/>
                </a:lnTo>
                <a:lnTo>
                  <a:pt x="1148" y="287"/>
                </a:lnTo>
                <a:lnTo>
                  <a:pt x="1148" y="281"/>
                </a:lnTo>
                <a:lnTo>
                  <a:pt x="1148" y="276"/>
                </a:lnTo>
                <a:lnTo>
                  <a:pt x="1147" y="274"/>
                </a:lnTo>
                <a:lnTo>
                  <a:pt x="1144" y="271"/>
                </a:lnTo>
                <a:lnTo>
                  <a:pt x="1147" y="269"/>
                </a:lnTo>
                <a:lnTo>
                  <a:pt x="1148" y="267"/>
                </a:lnTo>
                <a:lnTo>
                  <a:pt x="1151" y="266"/>
                </a:lnTo>
                <a:lnTo>
                  <a:pt x="1151" y="263"/>
                </a:lnTo>
                <a:lnTo>
                  <a:pt x="1150" y="261"/>
                </a:lnTo>
                <a:lnTo>
                  <a:pt x="1148" y="260"/>
                </a:lnTo>
                <a:lnTo>
                  <a:pt x="1148" y="263"/>
                </a:lnTo>
                <a:lnTo>
                  <a:pt x="1148" y="266"/>
                </a:lnTo>
                <a:lnTo>
                  <a:pt x="1146" y="267"/>
                </a:lnTo>
                <a:lnTo>
                  <a:pt x="1141" y="267"/>
                </a:lnTo>
                <a:lnTo>
                  <a:pt x="1140" y="257"/>
                </a:lnTo>
                <a:lnTo>
                  <a:pt x="1140" y="244"/>
                </a:lnTo>
                <a:lnTo>
                  <a:pt x="1138" y="241"/>
                </a:lnTo>
                <a:lnTo>
                  <a:pt x="1136" y="239"/>
                </a:lnTo>
                <a:lnTo>
                  <a:pt x="1136" y="234"/>
                </a:lnTo>
                <a:lnTo>
                  <a:pt x="1134" y="231"/>
                </a:lnTo>
                <a:lnTo>
                  <a:pt x="1131" y="224"/>
                </a:lnTo>
                <a:lnTo>
                  <a:pt x="1130" y="223"/>
                </a:lnTo>
                <a:lnTo>
                  <a:pt x="1127" y="220"/>
                </a:lnTo>
                <a:lnTo>
                  <a:pt x="1127" y="223"/>
                </a:lnTo>
                <a:lnTo>
                  <a:pt x="1127" y="224"/>
                </a:lnTo>
                <a:lnTo>
                  <a:pt x="1130" y="230"/>
                </a:lnTo>
                <a:lnTo>
                  <a:pt x="1130" y="231"/>
                </a:lnTo>
                <a:lnTo>
                  <a:pt x="1128" y="234"/>
                </a:lnTo>
                <a:lnTo>
                  <a:pt x="1127" y="236"/>
                </a:lnTo>
                <a:lnTo>
                  <a:pt x="1123" y="237"/>
                </a:lnTo>
                <a:lnTo>
                  <a:pt x="1123" y="236"/>
                </a:lnTo>
                <a:lnTo>
                  <a:pt x="1123" y="234"/>
                </a:lnTo>
                <a:lnTo>
                  <a:pt x="1120" y="231"/>
                </a:lnTo>
                <a:lnTo>
                  <a:pt x="1117" y="229"/>
                </a:lnTo>
                <a:lnTo>
                  <a:pt x="1117" y="227"/>
                </a:lnTo>
                <a:lnTo>
                  <a:pt x="1117" y="226"/>
                </a:lnTo>
                <a:lnTo>
                  <a:pt x="1114" y="226"/>
                </a:lnTo>
                <a:lnTo>
                  <a:pt x="1113" y="226"/>
                </a:lnTo>
                <a:lnTo>
                  <a:pt x="1113" y="224"/>
                </a:lnTo>
                <a:lnTo>
                  <a:pt x="1113" y="221"/>
                </a:lnTo>
                <a:lnTo>
                  <a:pt x="1108" y="220"/>
                </a:lnTo>
                <a:lnTo>
                  <a:pt x="1106" y="219"/>
                </a:lnTo>
                <a:lnTo>
                  <a:pt x="1104" y="214"/>
                </a:lnTo>
                <a:lnTo>
                  <a:pt x="1103" y="211"/>
                </a:lnTo>
                <a:lnTo>
                  <a:pt x="1103" y="207"/>
                </a:lnTo>
                <a:lnTo>
                  <a:pt x="1103" y="206"/>
                </a:lnTo>
                <a:lnTo>
                  <a:pt x="1101" y="206"/>
                </a:lnTo>
                <a:lnTo>
                  <a:pt x="1103" y="207"/>
                </a:lnTo>
                <a:lnTo>
                  <a:pt x="1101" y="206"/>
                </a:lnTo>
                <a:lnTo>
                  <a:pt x="1100" y="203"/>
                </a:lnTo>
                <a:lnTo>
                  <a:pt x="1097" y="201"/>
                </a:lnTo>
                <a:lnTo>
                  <a:pt x="1100" y="197"/>
                </a:lnTo>
                <a:lnTo>
                  <a:pt x="1101" y="191"/>
                </a:lnTo>
                <a:lnTo>
                  <a:pt x="1098" y="193"/>
                </a:lnTo>
                <a:lnTo>
                  <a:pt x="1098" y="194"/>
                </a:lnTo>
                <a:lnTo>
                  <a:pt x="1096" y="194"/>
                </a:lnTo>
                <a:lnTo>
                  <a:pt x="1097" y="197"/>
                </a:lnTo>
                <a:lnTo>
                  <a:pt x="1097" y="199"/>
                </a:lnTo>
                <a:lnTo>
                  <a:pt x="1096" y="200"/>
                </a:lnTo>
                <a:lnTo>
                  <a:pt x="1090" y="190"/>
                </a:lnTo>
                <a:lnTo>
                  <a:pt x="1083" y="180"/>
                </a:lnTo>
                <a:lnTo>
                  <a:pt x="1076" y="173"/>
                </a:lnTo>
                <a:lnTo>
                  <a:pt x="1070" y="164"/>
                </a:lnTo>
                <a:lnTo>
                  <a:pt x="1066" y="166"/>
                </a:lnTo>
                <a:lnTo>
                  <a:pt x="1063" y="166"/>
                </a:lnTo>
                <a:lnTo>
                  <a:pt x="1061" y="166"/>
                </a:lnTo>
                <a:lnTo>
                  <a:pt x="1061" y="164"/>
                </a:lnTo>
                <a:lnTo>
                  <a:pt x="1060" y="160"/>
                </a:lnTo>
                <a:lnTo>
                  <a:pt x="1060" y="159"/>
                </a:lnTo>
                <a:lnTo>
                  <a:pt x="1059" y="157"/>
                </a:lnTo>
                <a:lnTo>
                  <a:pt x="1057" y="160"/>
                </a:lnTo>
                <a:lnTo>
                  <a:pt x="1056" y="160"/>
                </a:lnTo>
                <a:lnTo>
                  <a:pt x="1054" y="157"/>
                </a:lnTo>
                <a:lnTo>
                  <a:pt x="1051" y="151"/>
                </a:lnTo>
                <a:lnTo>
                  <a:pt x="1049" y="147"/>
                </a:lnTo>
                <a:lnTo>
                  <a:pt x="1044" y="144"/>
                </a:lnTo>
                <a:lnTo>
                  <a:pt x="1036" y="142"/>
                </a:lnTo>
                <a:lnTo>
                  <a:pt x="1034" y="143"/>
                </a:lnTo>
                <a:lnTo>
                  <a:pt x="1034" y="144"/>
                </a:lnTo>
                <a:lnTo>
                  <a:pt x="1037" y="147"/>
                </a:lnTo>
                <a:lnTo>
                  <a:pt x="1040" y="149"/>
                </a:lnTo>
                <a:lnTo>
                  <a:pt x="1041" y="150"/>
                </a:lnTo>
                <a:lnTo>
                  <a:pt x="1041" y="151"/>
                </a:lnTo>
                <a:lnTo>
                  <a:pt x="1036" y="153"/>
                </a:lnTo>
                <a:lnTo>
                  <a:pt x="1033" y="154"/>
                </a:lnTo>
                <a:lnTo>
                  <a:pt x="1033" y="153"/>
                </a:lnTo>
                <a:lnTo>
                  <a:pt x="1031" y="151"/>
                </a:lnTo>
                <a:lnTo>
                  <a:pt x="1030" y="151"/>
                </a:lnTo>
                <a:lnTo>
                  <a:pt x="1027" y="153"/>
                </a:lnTo>
                <a:lnTo>
                  <a:pt x="1029" y="154"/>
                </a:lnTo>
                <a:lnTo>
                  <a:pt x="1030" y="157"/>
                </a:lnTo>
                <a:lnTo>
                  <a:pt x="1029" y="163"/>
                </a:lnTo>
                <a:lnTo>
                  <a:pt x="1019" y="161"/>
                </a:lnTo>
                <a:lnTo>
                  <a:pt x="1017" y="160"/>
                </a:lnTo>
                <a:lnTo>
                  <a:pt x="1016" y="159"/>
                </a:lnTo>
                <a:lnTo>
                  <a:pt x="1016" y="157"/>
                </a:lnTo>
                <a:lnTo>
                  <a:pt x="1017" y="154"/>
                </a:lnTo>
                <a:lnTo>
                  <a:pt x="1013" y="154"/>
                </a:lnTo>
                <a:lnTo>
                  <a:pt x="1010" y="153"/>
                </a:lnTo>
                <a:lnTo>
                  <a:pt x="1007" y="150"/>
                </a:lnTo>
                <a:lnTo>
                  <a:pt x="1004" y="147"/>
                </a:lnTo>
                <a:lnTo>
                  <a:pt x="1000" y="150"/>
                </a:lnTo>
                <a:lnTo>
                  <a:pt x="997" y="150"/>
                </a:lnTo>
                <a:lnTo>
                  <a:pt x="993" y="144"/>
                </a:lnTo>
                <a:lnTo>
                  <a:pt x="989" y="147"/>
                </a:lnTo>
                <a:lnTo>
                  <a:pt x="986" y="149"/>
                </a:lnTo>
                <a:lnTo>
                  <a:pt x="983" y="150"/>
                </a:lnTo>
                <a:lnTo>
                  <a:pt x="980" y="150"/>
                </a:lnTo>
                <a:lnTo>
                  <a:pt x="980" y="151"/>
                </a:lnTo>
                <a:lnTo>
                  <a:pt x="981" y="151"/>
                </a:lnTo>
                <a:lnTo>
                  <a:pt x="981" y="153"/>
                </a:lnTo>
                <a:lnTo>
                  <a:pt x="971" y="159"/>
                </a:lnTo>
                <a:lnTo>
                  <a:pt x="969" y="160"/>
                </a:lnTo>
                <a:lnTo>
                  <a:pt x="966" y="159"/>
                </a:lnTo>
                <a:lnTo>
                  <a:pt x="970" y="156"/>
                </a:lnTo>
                <a:lnTo>
                  <a:pt x="964" y="154"/>
                </a:lnTo>
                <a:lnTo>
                  <a:pt x="960" y="156"/>
                </a:lnTo>
                <a:lnTo>
                  <a:pt x="960" y="154"/>
                </a:lnTo>
                <a:lnTo>
                  <a:pt x="959" y="154"/>
                </a:lnTo>
                <a:lnTo>
                  <a:pt x="956" y="154"/>
                </a:lnTo>
                <a:lnTo>
                  <a:pt x="954" y="153"/>
                </a:lnTo>
                <a:lnTo>
                  <a:pt x="952" y="151"/>
                </a:lnTo>
                <a:lnTo>
                  <a:pt x="950" y="150"/>
                </a:lnTo>
                <a:lnTo>
                  <a:pt x="946" y="153"/>
                </a:lnTo>
                <a:lnTo>
                  <a:pt x="946" y="154"/>
                </a:lnTo>
                <a:lnTo>
                  <a:pt x="947" y="156"/>
                </a:lnTo>
                <a:lnTo>
                  <a:pt x="947" y="157"/>
                </a:lnTo>
                <a:lnTo>
                  <a:pt x="946" y="160"/>
                </a:lnTo>
                <a:lnTo>
                  <a:pt x="943" y="160"/>
                </a:lnTo>
                <a:lnTo>
                  <a:pt x="943" y="159"/>
                </a:lnTo>
                <a:lnTo>
                  <a:pt x="942" y="159"/>
                </a:lnTo>
                <a:lnTo>
                  <a:pt x="942" y="161"/>
                </a:lnTo>
                <a:lnTo>
                  <a:pt x="943" y="163"/>
                </a:lnTo>
                <a:lnTo>
                  <a:pt x="944" y="164"/>
                </a:lnTo>
                <a:lnTo>
                  <a:pt x="942" y="169"/>
                </a:lnTo>
                <a:lnTo>
                  <a:pt x="940" y="166"/>
                </a:lnTo>
                <a:lnTo>
                  <a:pt x="937" y="170"/>
                </a:lnTo>
                <a:lnTo>
                  <a:pt x="936" y="171"/>
                </a:lnTo>
                <a:lnTo>
                  <a:pt x="934" y="174"/>
                </a:lnTo>
                <a:lnTo>
                  <a:pt x="936" y="176"/>
                </a:lnTo>
                <a:lnTo>
                  <a:pt x="937" y="174"/>
                </a:lnTo>
                <a:lnTo>
                  <a:pt x="937" y="173"/>
                </a:lnTo>
                <a:lnTo>
                  <a:pt x="939" y="170"/>
                </a:lnTo>
                <a:lnTo>
                  <a:pt x="943" y="176"/>
                </a:lnTo>
                <a:lnTo>
                  <a:pt x="936" y="177"/>
                </a:lnTo>
                <a:lnTo>
                  <a:pt x="932" y="176"/>
                </a:lnTo>
                <a:lnTo>
                  <a:pt x="927" y="173"/>
                </a:lnTo>
                <a:lnTo>
                  <a:pt x="926" y="170"/>
                </a:lnTo>
                <a:lnTo>
                  <a:pt x="919" y="176"/>
                </a:lnTo>
                <a:lnTo>
                  <a:pt x="922" y="177"/>
                </a:lnTo>
                <a:lnTo>
                  <a:pt x="922" y="176"/>
                </a:lnTo>
                <a:lnTo>
                  <a:pt x="923" y="174"/>
                </a:lnTo>
                <a:lnTo>
                  <a:pt x="923" y="176"/>
                </a:lnTo>
                <a:lnTo>
                  <a:pt x="923" y="177"/>
                </a:lnTo>
                <a:lnTo>
                  <a:pt x="920" y="180"/>
                </a:lnTo>
                <a:lnTo>
                  <a:pt x="917" y="181"/>
                </a:lnTo>
                <a:lnTo>
                  <a:pt x="916" y="180"/>
                </a:lnTo>
                <a:lnTo>
                  <a:pt x="917" y="179"/>
                </a:lnTo>
                <a:lnTo>
                  <a:pt x="917" y="177"/>
                </a:lnTo>
                <a:lnTo>
                  <a:pt x="916" y="177"/>
                </a:lnTo>
                <a:lnTo>
                  <a:pt x="916" y="180"/>
                </a:lnTo>
                <a:lnTo>
                  <a:pt x="912"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 name="Group 2"/>
          <p:cNvGrpSpPr/>
          <p:nvPr/>
        </p:nvGrpSpPr>
        <p:grpSpPr>
          <a:xfrm>
            <a:off x="1334763" y="1546020"/>
            <a:ext cx="4761237" cy="4423339"/>
            <a:chOff x="1334763" y="1546020"/>
            <a:chExt cx="4761237" cy="4423339"/>
          </a:xfrm>
          <a:solidFill>
            <a:srgbClr val="00B0F0"/>
          </a:solidFill>
        </p:grpSpPr>
        <p:sp>
          <p:nvSpPr>
            <p:cNvPr id="6" name="Freeform 5"/>
            <p:cNvSpPr>
              <a:spLocks/>
            </p:cNvSpPr>
            <p:nvPr/>
          </p:nvSpPr>
          <p:spPr bwMode="auto">
            <a:xfrm>
              <a:off x="1912255" y="2922170"/>
              <a:ext cx="61435" cy="141299"/>
            </a:xfrm>
            <a:custGeom>
              <a:avLst/>
              <a:gdLst>
                <a:gd name="T0" fmla="*/ 0 w 20"/>
                <a:gd name="T1" fmla="*/ 13 h 44"/>
                <a:gd name="T2" fmla="*/ 0 w 20"/>
                <a:gd name="T3" fmla="*/ 13 h 44"/>
                <a:gd name="T4" fmla="*/ 0 w 20"/>
                <a:gd name="T5" fmla="*/ 10 h 44"/>
                <a:gd name="T6" fmla="*/ 2 w 20"/>
                <a:gd name="T7" fmla="*/ 7 h 44"/>
                <a:gd name="T8" fmla="*/ 4 w 20"/>
                <a:gd name="T9" fmla="*/ 4 h 44"/>
                <a:gd name="T10" fmla="*/ 4 w 20"/>
                <a:gd name="T11" fmla="*/ 0 h 44"/>
                <a:gd name="T12" fmla="*/ 4 w 20"/>
                <a:gd name="T13" fmla="*/ 0 h 44"/>
                <a:gd name="T14" fmla="*/ 7 w 20"/>
                <a:gd name="T15" fmla="*/ 8 h 44"/>
                <a:gd name="T16" fmla="*/ 7 w 20"/>
                <a:gd name="T17" fmla="*/ 14 h 44"/>
                <a:gd name="T18" fmla="*/ 6 w 20"/>
                <a:gd name="T19" fmla="*/ 18 h 44"/>
                <a:gd name="T20" fmla="*/ 6 w 20"/>
                <a:gd name="T21" fmla="*/ 18 h 44"/>
                <a:gd name="T22" fmla="*/ 9 w 20"/>
                <a:gd name="T23" fmla="*/ 18 h 44"/>
                <a:gd name="T24" fmla="*/ 10 w 20"/>
                <a:gd name="T25" fmla="*/ 18 h 44"/>
                <a:gd name="T26" fmla="*/ 12 w 20"/>
                <a:gd name="T27" fmla="*/ 17 h 44"/>
                <a:gd name="T28" fmla="*/ 13 w 20"/>
                <a:gd name="T29" fmla="*/ 17 h 44"/>
                <a:gd name="T30" fmla="*/ 13 w 20"/>
                <a:gd name="T31" fmla="*/ 17 h 44"/>
                <a:gd name="T32" fmla="*/ 12 w 20"/>
                <a:gd name="T33" fmla="*/ 26 h 44"/>
                <a:gd name="T34" fmla="*/ 10 w 20"/>
                <a:gd name="T35" fmla="*/ 28 h 44"/>
                <a:gd name="T36" fmla="*/ 10 w 20"/>
                <a:gd name="T37" fmla="*/ 33 h 44"/>
                <a:gd name="T38" fmla="*/ 10 w 20"/>
                <a:gd name="T39" fmla="*/ 33 h 44"/>
                <a:gd name="T40" fmla="*/ 13 w 20"/>
                <a:gd name="T41" fmla="*/ 30 h 44"/>
                <a:gd name="T42" fmla="*/ 14 w 20"/>
                <a:gd name="T43" fmla="*/ 27 h 44"/>
                <a:gd name="T44" fmla="*/ 14 w 20"/>
                <a:gd name="T45" fmla="*/ 27 h 44"/>
                <a:gd name="T46" fmla="*/ 17 w 20"/>
                <a:gd name="T47" fmla="*/ 28 h 44"/>
                <a:gd name="T48" fmla="*/ 17 w 20"/>
                <a:gd name="T49" fmla="*/ 31 h 44"/>
                <a:gd name="T50" fmla="*/ 17 w 20"/>
                <a:gd name="T51" fmla="*/ 34 h 44"/>
                <a:gd name="T52" fmla="*/ 20 w 20"/>
                <a:gd name="T53" fmla="*/ 38 h 44"/>
                <a:gd name="T54" fmla="*/ 20 w 20"/>
                <a:gd name="T55" fmla="*/ 38 h 44"/>
                <a:gd name="T56" fmla="*/ 19 w 20"/>
                <a:gd name="T57" fmla="*/ 40 h 44"/>
                <a:gd name="T58" fmla="*/ 16 w 20"/>
                <a:gd name="T59" fmla="*/ 38 h 44"/>
                <a:gd name="T60" fmla="*/ 12 w 20"/>
                <a:gd name="T61" fmla="*/ 34 h 44"/>
                <a:gd name="T62" fmla="*/ 12 w 20"/>
                <a:gd name="T63" fmla="*/ 34 h 44"/>
                <a:gd name="T64" fmla="*/ 9 w 20"/>
                <a:gd name="T65" fmla="*/ 38 h 44"/>
                <a:gd name="T66" fmla="*/ 7 w 20"/>
                <a:gd name="T67" fmla="*/ 41 h 44"/>
                <a:gd name="T68" fmla="*/ 6 w 20"/>
                <a:gd name="T69" fmla="*/ 44 h 44"/>
                <a:gd name="T70" fmla="*/ 6 w 20"/>
                <a:gd name="T71" fmla="*/ 44 h 44"/>
                <a:gd name="T72" fmla="*/ 4 w 20"/>
                <a:gd name="T73" fmla="*/ 41 h 44"/>
                <a:gd name="T74" fmla="*/ 3 w 20"/>
                <a:gd name="T75" fmla="*/ 40 h 44"/>
                <a:gd name="T76" fmla="*/ 2 w 20"/>
                <a:gd name="T77" fmla="*/ 40 h 44"/>
                <a:gd name="T78" fmla="*/ 2 w 20"/>
                <a:gd name="T79" fmla="*/ 40 h 44"/>
                <a:gd name="T80" fmla="*/ 3 w 20"/>
                <a:gd name="T81" fmla="*/ 24 h 44"/>
                <a:gd name="T82" fmla="*/ 2 w 20"/>
                <a:gd name="T83" fmla="*/ 18 h 44"/>
                <a:gd name="T84" fmla="*/ 0 w 20"/>
                <a:gd name="T85"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44">
                  <a:moveTo>
                    <a:pt x="0" y="13"/>
                  </a:moveTo>
                  <a:lnTo>
                    <a:pt x="0" y="13"/>
                  </a:lnTo>
                  <a:lnTo>
                    <a:pt x="0" y="10"/>
                  </a:lnTo>
                  <a:lnTo>
                    <a:pt x="2" y="7"/>
                  </a:lnTo>
                  <a:lnTo>
                    <a:pt x="4" y="4"/>
                  </a:lnTo>
                  <a:lnTo>
                    <a:pt x="4" y="0"/>
                  </a:lnTo>
                  <a:lnTo>
                    <a:pt x="4" y="0"/>
                  </a:lnTo>
                  <a:lnTo>
                    <a:pt x="7" y="8"/>
                  </a:lnTo>
                  <a:lnTo>
                    <a:pt x="7" y="14"/>
                  </a:lnTo>
                  <a:lnTo>
                    <a:pt x="6" y="18"/>
                  </a:lnTo>
                  <a:lnTo>
                    <a:pt x="6" y="18"/>
                  </a:lnTo>
                  <a:lnTo>
                    <a:pt x="9" y="18"/>
                  </a:lnTo>
                  <a:lnTo>
                    <a:pt x="10" y="18"/>
                  </a:lnTo>
                  <a:lnTo>
                    <a:pt x="12" y="17"/>
                  </a:lnTo>
                  <a:lnTo>
                    <a:pt x="13" y="17"/>
                  </a:lnTo>
                  <a:lnTo>
                    <a:pt x="13" y="17"/>
                  </a:lnTo>
                  <a:lnTo>
                    <a:pt x="12" y="26"/>
                  </a:lnTo>
                  <a:lnTo>
                    <a:pt x="10" y="28"/>
                  </a:lnTo>
                  <a:lnTo>
                    <a:pt x="10" y="33"/>
                  </a:lnTo>
                  <a:lnTo>
                    <a:pt x="10" y="33"/>
                  </a:lnTo>
                  <a:lnTo>
                    <a:pt x="13" y="30"/>
                  </a:lnTo>
                  <a:lnTo>
                    <a:pt x="14" y="27"/>
                  </a:lnTo>
                  <a:lnTo>
                    <a:pt x="14" y="27"/>
                  </a:lnTo>
                  <a:lnTo>
                    <a:pt x="17" y="28"/>
                  </a:lnTo>
                  <a:lnTo>
                    <a:pt x="17" y="31"/>
                  </a:lnTo>
                  <a:lnTo>
                    <a:pt x="17" y="34"/>
                  </a:lnTo>
                  <a:lnTo>
                    <a:pt x="20" y="38"/>
                  </a:lnTo>
                  <a:lnTo>
                    <a:pt x="20" y="38"/>
                  </a:lnTo>
                  <a:lnTo>
                    <a:pt x="19" y="40"/>
                  </a:lnTo>
                  <a:lnTo>
                    <a:pt x="16" y="38"/>
                  </a:lnTo>
                  <a:lnTo>
                    <a:pt x="12" y="34"/>
                  </a:lnTo>
                  <a:lnTo>
                    <a:pt x="12" y="34"/>
                  </a:lnTo>
                  <a:lnTo>
                    <a:pt x="9" y="38"/>
                  </a:lnTo>
                  <a:lnTo>
                    <a:pt x="7" y="41"/>
                  </a:lnTo>
                  <a:lnTo>
                    <a:pt x="6" y="44"/>
                  </a:lnTo>
                  <a:lnTo>
                    <a:pt x="6" y="44"/>
                  </a:lnTo>
                  <a:lnTo>
                    <a:pt x="4" y="41"/>
                  </a:lnTo>
                  <a:lnTo>
                    <a:pt x="3" y="40"/>
                  </a:lnTo>
                  <a:lnTo>
                    <a:pt x="2" y="40"/>
                  </a:lnTo>
                  <a:lnTo>
                    <a:pt x="2" y="40"/>
                  </a:lnTo>
                  <a:lnTo>
                    <a:pt x="3" y="24"/>
                  </a:lnTo>
                  <a:lnTo>
                    <a:pt x="2" y="18"/>
                  </a:lnTo>
                  <a:lnTo>
                    <a:pt x="0" y="1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 name="Freeform 6"/>
            <p:cNvSpPr>
              <a:spLocks/>
            </p:cNvSpPr>
            <p:nvPr/>
          </p:nvSpPr>
          <p:spPr bwMode="auto">
            <a:xfrm>
              <a:off x="1912255" y="2922170"/>
              <a:ext cx="61435" cy="141299"/>
            </a:xfrm>
            <a:custGeom>
              <a:avLst/>
              <a:gdLst>
                <a:gd name="T0" fmla="*/ 0 w 20"/>
                <a:gd name="T1" fmla="*/ 13 h 44"/>
                <a:gd name="T2" fmla="*/ 0 w 20"/>
                <a:gd name="T3" fmla="*/ 13 h 44"/>
                <a:gd name="T4" fmla="*/ 0 w 20"/>
                <a:gd name="T5" fmla="*/ 10 h 44"/>
                <a:gd name="T6" fmla="*/ 2 w 20"/>
                <a:gd name="T7" fmla="*/ 7 h 44"/>
                <a:gd name="T8" fmla="*/ 4 w 20"/>
                <a:gd name="T9" fmla="*/ 4 h 44"/>
                <a:gd name="T10" fmla="*/ 4 w 20"/>
                <a:gd name="T11" fmla="*/ 0 h 44"/>
                <a:gd name="T12" fmla="*/ 4 w 20"/>
                <a:gd name="T13" fmla="*/ 0 h 44"/>
                <a:gd name="T14" fmla="*/ 7 w 20"/>
                <a:gd name="T15" fmla="*/ 8 h 44"/>
                <a:gd name="T16" fmla="*/ 7 w 20"/>
                <a:gd name="T17" fmla="*/ 14 h 44"/>
                <a:gd name="T18" fmla="*/ 6 w 20"/>
                <a:gd name="T19" fmla="*/ 18 h 44"/>
                <a:gd name="T20" fmla="*/ 6 w 20"/>
                <a:gd name="T21" fmla="*/ 18 h 44"/>
                <a:gd name="T22" fmla="*/ 9 w 20"/>
                <a:gd name="T23" fmla="*/ 18 h 44"/>
                <a:gd name="T24" fmla="*/ 10 w 20"/>
                <a:gd name="T25" fmla="*/ 18 h 44"/>
                <a:gd name="T26" fmla="*/ 12 w 20"/>
                <a:gd name="T27" fmla="*/ 17 h 44"/>
                <a:gd name="T28" fmla="*/ 13 w 20"/>
                <a:gd name="T29" fmla="*/ 17 h 44"/>
                <a:gd name="T30" fmla="*/ 13 w 20"/>
                <a:gd name="T31" fmla="*/ 17 h 44"/>
                <a:gd name="T32" fmla="*/ 12 w 20"/>
                <a:gd name="T33" fmla="*/ 26 h 44"/>
                <a:gd name="T34" fmla="*/ 10 w 20"/>
                <a:gd name="T35" fmla="*/ 28 h 44"/>
                <a:gd name="T36" fmla="*/ 10 w 20"/>
                <a:gd name="T37" fmla="*/ 33 h 44"/>
                <a:gd name="T38" fmla="*/ 10 w 20"/>
                <a:gd name="T39" fmla="*/ 33 h 44"/>
                <a:gd name="T40" fmla="*/ 13 w 20"/>
                <a:gd name="T41" fmla="*/ 30 h 44"/>
                <a:gd name="T42" fmla="*/ 14 w 20"/>
                <a:gd name="T43" fmla="*/ 27 h 44"/>
                <a:gd name="T44" fmla="*/ 14 w 20"/>
                <a:gd name="T45" fmla="*/ 27 h 44"/>
                <a:gd name="T46" fmla="*/ 17 w 20"/>
                <a:gd name="T47" fmla="*/ 28 h 44"/>
                <a:gd name="T48" fmla="*/ 17 w 20"/>
                <a:gd name="T49" fmla="*/ 31 h 44"/>
                <a:gd name="T50" fmla="*/ 17 w 20"/>
                <a:gd name="T51" fmla="*/ 34 h 44"/>
                <a:gd name="T52" fmla="*/ 20 w 20"/>
                <a:gd name="T53" fmla="*/ 38 h 44"/>
                <a:gd name="T54" fmla="*/ 20 w 20"/>
                <a:gd name="T55" fmla="*/ 38 h 44"/>
                <a:gd name="T56" fmla="*/ 19 w 20"/>
                <a:gd name="T57" fmla="*/ 40 h 44"/>
                <a:gd name="T58" fmla="*/ 16 w 20"/>
                <a:gd name="T59" fmla="*/ 38 h 44"/>
                <a:gd name="T60" fmla="*/ 12 w 20"/>
                <a:gd name="T61" fmla="*/ 34 h 44"/>
                <a:gd name="T62" fmla="*/ 12 w 20"/>
                <a:gd name="T63" fmla="*/ 34 h 44"/>
                <a:gd name="T64" fmla="*/ 9 w 20"/>
                <a:gd name="T65" fmla="*/ 38 h 44"/>
                <a:gd name="T66" fmla="*/ 7 w 20"/>
                <a:gd name="T67" fmla="*/ 41 h 44"/>
                <a:gd name="T68" fmla="*/ 6 w 20"/>
                <a:gd name="T69" fmla="*/ 44 h 44"/>
                <a:gd name="T70" fmla="*/ 6 w 20"/>
                <a:gd name="T71" fmla="*/ 44 h 44"/>
                <a:gd name="T72" fmla="*/ 4 w 20"/>
                <a:gd name="T73" fmla="*/ 41 h 44"/>
                <a:gd name="T74" fmla="*/ 3 w 20"/>
                <a:gd name="T75" fmla="*/ 40 h 44"/>
                <a:gd name="T76" fmla="*/ 2 w 20"/>
                <a:gd name="T77" fmla="*/ 40 h 44"/>
                <a:gd name="T78" fmla="*/ 2 w 20"/>
                <a:gd name="T79" fmla="*/ 40 h 44"/>
                <a:gd name="T80" fmla="*/ 3 w 20"/>
                <a:gd name="T81" fmla="*/ 24 h 44"/>
                <a:gd name="T82" fmla="*/ 2 w 20"/>
                <a:gd name="T83" fmla="*/ 18 h 44"/>
                <a:gd name="T84" fmla="*/ 0 w 20"/>
                <a:gd name="T85"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44">
                  <a:moveTo>
                    <a:pt x="0" y="13"/>
                  </a:moveTo>
                  <a:lnTo>
                    <a:pt x="0" y="13"/>
                  </a:lnTo>
                  <a:lnTo>
                    <a:pt x="0" y="10"/>
                  </a:lnTo>
                  <a:lnTo>
                    <a:pt x="2" y="7"/>
                  </a:lnTo>
                  <a:lnTo>
                    <a:pt x="4" y="4"/>
                  </a:lnTo>
                  <a:lnTo>
                    <a:pt x="4" y="0"/>
                  </a:lnTo>
                  <a:lnTo>
                    <a:pt x="4" y="0"/>
                  </a:lnTo>
                  <a:lnTo>
                    <a:pt x="7" y="8"/>
                  </a:lnTo>
                  <a:lnTo>
                    <a:pt x="7" y="14"/>
                  </a:lnTo>
                  <a:lnTo>
                    <a:pt x="6" y="18"/>
                  </a:lnTo>
                  <a:lnTo>
                    <a:pt x="6" y="18"/>
                  </a:lnTo>
                  <a:lnTo>
                    <a:pt x="9" y="18"/>
                  </a:lnTo>
                  <a:lnTo>
                    <a:pt x="10" y="18"/>
                  </a:lnTo>
                  <a:lnTo>
                    <a:pt x="12" y="17"/>
                  </a:lnTo>
                  <a:lnTo>
                    <a:pt x="13" y="17"/>
                  </a:lnTo>
                  <a:lnTo>
                    <a:pt x="13" y="17"/>
                  </a:lnTo>
                  <a:lnTo>
                    <a:pt x="12" y="26"/>
                  </a:lnTo>
                  <a:lnTo>
                    <a:pt x="10" y="28"/>
                  </a:lnTo>
                  <a:lnTo>
                    <a:pt x="10" y="33"/>
                  </a:lnTo>
                  <a:lnTo>
                    <a:pt x="10" y="33"/>
                  </a:lnTo>
                  <a:lnTo>
                    <a:pt x="13" y="30"/>
                  </a:lnTo>
                  <a:lnTo>
                    <a:pt x="14" y="27"/>
                  </a:lnTo>
                  <a:lnTo>
                    <a:pt x="14" y="27"/>
                  </a:lnTo>
                  <a:lnTo>
                    <a:pt x="17" y="28"/>
                  </a:lnTo>
                  <a:lnTo>
                    <a:pt x="17" y="31"/>
                  </a:lnTo>
                  <a:lnTo>
                    <a:pt x="17" y="34"/>
                  </a:lnTo>
                  <a:lnTo>
                    <a:pt x="20" y="38"/>
                  </a:lnTo>
                  <a:lnTo>
                    <a:pt x="20" y="38"/>
                  </a:lnTo>
                  <a:lnTo>
                    <a:pt x="19" y="40"/>
                  </a:lnTo>
                  <a:lnTo>
                    <a:pt x="16" y="38"/>
                  </a:lnTo>
                  <a:lnTo>
                    <a:pt x="12" y="34"/>
                  </a:lnTo>
                  <a:lnTo>
                    <a:pt x="12" y="34"/>
                  </a:lnTo>
                  <a:lnTo>
                    <a:pt x="9" y="38"/>
                  </a:lnTo>
                  <a:lnTo>
                    <a:pt x="7" y="41"/>
                  </a:lnTo>
                  <a:lnTo>
                    <a:pt x="6" y="44"/>
                  </a:lnTo>
                  <a:lnTo>
                    <a:pt x="6" y="44"/>
                  </a:lnTo>
                  <a:lnTo>
                    <a:pt x="4" y="41"/>
                  </a:lnTo>
                  <a:lnTo>
                    <a:pt x="3" y="40"/>
                  </a:lnTo>
                  <a:lnTo>
                    <a:pt x="2" y="40"/>
                  </a:lnTo>
                  <a:lnTo>
                    <a:pt x="2" y="40"/>
                  </a:lnTo>
                  <a:lnTo>
                    <a:pt x="3" y="24"/>
                  </a:lnTo>
                  <a:lnTo>
                    <a:pt x="2" y="18"/>
                  </a:lnTo>
                  <a:lnTo>
                    <a:pt x="0" y="1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 name="Freeform 7"/>
            <p:cNvSpPr>
              <a:spLocks/>
            </p:cNvSpPr>
            <p:nvPr/>
          </p:nvSpPr>
          <p:spPr bwMode="auto">
            <a:xfrm>
              <a:off x="3988765" y="2885309"/>
              <a:ext cx="12287" cy="6142"/>
            </a:xfrm>
            <a:custGeom>
              <a:avLst/>
              <a:gdLst>
                <a:gd name="T0" fmla="*/ 0 w 5"/>
                <a:gd name="T1" fmla="*/ 2 h 3"/>
                <a:gd name="T2" fmla="*/ 0 w 5"/>
                <a:gd name="T3" fmla="*/ 2 h 3"/>
                <a:gd name="T4" fmla="*/ 2 w 5"/>
                <a:gd name="T5" fmla="*/ 0 h 3"/>
                <a:gd name="T6" fmla="*/ 3 w 5"/>
                <a:gd name="T7" fmla="*/ 0 h 3"/>
                <a:gd name="T8" fmla="*/ 5 w 5"/>
                <a:gd name="T9" fmla="*/ 2 h 3"/>
                <a:gd name="T10" fmla="*/ 3 w 5"/>
                <a:gd name="T11" fmla="*/ 3 h 3"/>
                <a:gd name="T12" fmla="*/ 3 w 5"/>
                <a:gd name="T13" fmla="*/ 3 h 3"/>
                <a:gd name="T14" fmla="*/ 3 w 5"/>
                <a:gd name="T15" fmla="*/ 2 h 3"/>
                <a:gd name="T16" fmla="*/ 2 w 5"/>
                <a:gd name="T17" fmla="*/ 2 h 3"/>
                <a:gd name="T18" fmla="*/ 0 w 5"/>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2"/>
                  </a:moveTo>
                  <a:lnTo>
                    <a:pt x="0" y="2"/>
                  </a:lnTo>
                  <a:lnTo>
                    <a:pt x="2" y="0"/>
                  </a:lnTo>
                  <a:lnTo>
                    <a:pt x="3" y="0"/>
                  </a:lnTo>
                  <a:lnTo>
                    <a:pt x="5" y="2"/>
                  </a:lnTo>
                  <a:lnTo>
                    <a:pt x="3" y="3"/>
                  </a:lnTo>
                  <a:lnTo>
                    <a:pt x="3" y="3"/>
                  </a:lnTo>
                  <a:lnTo>
                    <a:pt x="3" y="2"/>
                  </a:lnTo>
                  <a:lnTo>
                    <a:pt x="2"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 name="Freeform 8"/>
            <p:cNvSpPr>
              <a:spLocks/>
            </p:cNvSpPr>
            <p:nvPr/>
          </p:nvSpPr>
          <p:spPr bwMode="auto">
            <a:xfrm>
              <a:off x="3988765" y="2885309"/>
              <a:ext cx="12287" cy="6142"/>
            </a:xfrm>
            <a:custGeom>
              <a:avLst/>
              <a:gdLst>
                <a:gd name="T0" fmla="*/ 0 w 5"/>
                <a:gd name="T1" fmla="*/ 2 h 3"/>
                <a:gd name="T2" fmla="*/ 0 w 5"/>
                <a:gd name="T3" fmla="*/ 2 h 3"/>
                <a:gd name="T4" fmla="*/ 2 w 5"/>
                <a:gd name="T5" fmla="*/ 0 h 3"/>
                <a:gd name="T6" fmla="*/ 3 w 5"/>
                <a:gd name="T7" fmla="*/ 0 h 3"/>
                <a:gd name="T8" fmla="*/ 5 w 5"/>
                <a:gd name="T9" fmla="*/ 2 h 3"/>
                <a:gd name="T10" fmla="*/ 3 w 5"/>
                <a:gd name="T11" fmla="*/ 3 h 3"/>
                <a:gd name="T12" fmla="*/ 3 w 5"/>
                <a:gd name="T13" fmla="*/ 3 h 3"/>
                <a:gd name="T14" fmla="*/ 3 w 5"/>
                <a:gd name="T15" fmla="*/ 2 h 3"/>
                <a:gd name="T16" fmla="*/ 2 w 5"/>
                <a:gd name="T17" fmla="*/ 2 h 3"/>
                <a:gd name="T18" fmla="*/ 0 w 5"/>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2"/>
                  </a:moveTo>
                  <a:lnTo>
                    <a:pt x="0" y="2"/>
                  </a:lnTo>
                  <a:lnTo>
                    <a:pt x="2" y="0"/>
                  </a:lnTo>
                  <a:lnTo>
                    <a:pt x="3" y="0"/>
                  </a:lnTo>
                  <a:lnTo>
                    <a:pt x="5" y="2"/>
                  </a:lnTo>
                  <a:lnTo>
                    <a:pt x="3" y="3"/>
                  </a:lnTo>
                  <a:lnTo>
                    <a:pt x="3" y="3"/>
                  </a:lnTo>
                  <a:lnTo>
                    <a:pt x="3" y="2"/>
                  </a:lnTo>
                  <a:lnTo>
                    <a:pt x="2" y="2"/>
                  </a:lnTo>
                  <a:lnTo>
                    <a:pt x="0"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 name="Freeform 9"/>
            <p:cNvSpPr>
              <a:spLocks/>
            </p:cNvSpPr>
            <p:nvPr/>
          </p:nvSpPr>
          <p:spPr bwMode="auto">
            <a:xfrm>
              <a:off x="4001052" y="2891454"/>
              <a:ext cx="36861" cy="18429"/>
            </a:xfrm>
            <a:custGeom>
              <a:avLst/>
              <a:gdLst>
                <a:gd name="T0" fmla="*/ 0 w 11"/>
                <a:gd name="T1" fmla="*/ 0 h 6"/>
                <a:gd name="T2" fmla="*/ 0 w 11"/>
                <a:gd name="T3" fmla="*/ 0 h 6"/>
                <a:gd name="T4" fmla="*/ 4 w 11"/>
                <a:gd name="T5" fmla="*/ 0 h 6"/>
                <a:gd name="T6" fmla="*/ 6 w 11"/>
                <a:gd name="T7" fmla="*/ 0 h 6"/>
                <a:gd name="T8" fmla="*/ 11 w 11"/>
                <a:gd name="T9" fmla="*/ 4 h 6"/>
                <a:gd name="T10" fmla="*/ 11 w 11"/>
                <a:gd name="T11" fmla="*/ 4 h 6"/>
                <a:gd name="T12" fmla="*/ 7 w 11"/>
                <a:gd name="T13" fmla="*/ 6 h 6"/>
                <a:gd name="T14" fmla="*/ 4 w 11"/>
                <a:gd name="T15" fmla="*/ 4 h 6"/>
                <a:gd name="T16" fmla="*/ 0 w 1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0"/>
                  </a:moveTo>
                  <a:lnTo>
                    <a:pt x="0" y="0"/>
                  </a:lnTo>
                  <a:lnTo>
                    <a:pt x="4" y="0"/>
                  </a:lnTo>
                  <a:lnTo>
                    <a:pt x="6" y="0"/>
                  </a:lnTo>
                  <a:lnTo>
                    <a:pt x="11" y="4"/>
                  </a:lnTo>
                  <a:lnTo>
                    <a:pt x="11" y="4"/>
                  </a:lnTo>
                  <a:lnTo>
                    <a:pt x="7" y="6"/>
                  </a:lnTo>
                  <a:lnTo>
                    <a:pt x="4" y="4"/>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 name="Freeform 10"/>
            <p:cNvSpPr>
              <a:spLocks/>
            </p:cNvSpPr>
            <p:nvPr/>
          </p:nvSpPr>
          <p:spPr bwMode="auto">
            <a:xfrm>
              <a:off x="4001052" y="2891454"/>
              <a:ext cx="36861" cy="18429"/>
            </a:xfrm>
            <a:custGeom>
              <a:avLst/>
              <a:gdLst>
                <a:gd name="T0" fmla="*/ 0 w 11"/>
                <a:gd name="T1" fmla="*/ 0 h 6"/>
                <a:gd name="T2" fmla="*/ 0 w 11"/>
                <a:gd name="T3" fmla="*/ 0 h 6"/>
                <a:gd name="T4" fmla="*/ 4 w 11"/>
                <a:gd name="T5" fmla="*/ 0 h 6"/>
                <a:gd name="T6" fmla="*/ 6 w 11"/>
                <a:gd name="T7" fmla="*/ 0 h 6"/>
                <a:gd name="T8" fmla="*/ 11 w 11"/>
                <a:gd name="T9" fmla="*/ 4 h 6"/>
                <a:gd name="T10" fmla="*/ 11 w 11"/>
                <a:gd name="T11" fmla="*/ 4 h 6"/>
                <a:gd name="T12" fmla="*/ 7 w 11"/>
                <a:gd name="T13" fmla="*/ 6 h 6"/>
                <a:gd name="T14" fmla="*/ 4 w 11"/>
                <a:gd name="T15" fmla="*/ 4 h 6"/>
                <a:gd name="T16" fmla="*/ 0 w 1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0"/>
                  </a:moveTo>
                  <a:lnTo>
                    <a:pt x="0" y="0"/>
                  </a:lnTo>
                  <a:lnTo>
                    <a:pt x="4" y="0"/>
                  </a:lnTo>
                  <a:lnTo>
                    <a:pt x="6" y="0"/>
                  </a:lnTo>
                  <a:lnTo>
                    <a:pt x="11" y="4"/>
                  </a:lnTo>
                  <a:lnTo>
                    <a:pt x="11" y="4"/>
                  </a:lnTo>
                  <a:lnTo>
                    <a:pt x="7" y="6"/>
                  </a:lnTo>
                  <a:lnTo>
                    <a:pt x="4" y="4"/>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 name="Freeform 11"/>
            <p:cNvSpPr>
              <a:spLocks/>
            </p:cNvSpPr>
            <p:nvPr/>
          </p:nvSpPr>
          <p:spPr bwMode="auto">
            <a:xfrm>
              <a:off x="3964192" y="2983605"/>
              <a:ext cx="6145" cy="18429"/>
            </a:xfrm>
            <a:custGeom>
              <a:avLst/>
              <a:gdLst>
                <a:gd name="T0" fmla="*/ 2 w 3"/>
                <a:gd name="T1" fmla="*/ 0 h 6"/>
                <a:gd name="T2" fmla="*/ 2 w 3"/>
                <a:gd name="T3" fmla="*/ 0 h 6"/>
                <a:gd name="T4" fmla="*/ 2 w 3"/>
                <a:gd name="T5" fmla="*/ 0 h 6"/>
                <a:gd name="T6" fmla="*/ 2 w 3"/>
                <a:gd name="T7" fmla="*/ 1 h 6"/>
                <a:gd name="T8" fmla="*/ 2 w 3"/>
                <a:gd name="T9" fmla="*/ 4 h 6"/>
                <a:gd name="T10" fmla="*/ 2 w 3"/>
                <a:gd name="T11" fmla="*/ 6 h 6"/>
                <a:gd name="T12" fmla="*/ 3 w 3"/>
                <a:gd name="T13" fmla="*/ 6 h 6"/>
                <a:gd name="T14" fmla="*/ 3 w 3"/>
                <a:gd name="T15" fmla="*/ 6 h 6"/>
                <a:gd name="T16" fmla="*/ 0 w 3"/>
                <a:gd name="T17" fmla="*/ 6 h 6"/>
                <a:gd name="T18" fmla="*/ 0 w 3"/>
                <a:gd name="T19" fmla="*/ 4 h 6"/>
                <a:gd name="T20" fmla="*/ 2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2" y="0"/>
                  </a:moveTo>
                  <a:lnTo>
                    <a:pt x="2" y="0"/>
                  </a:lnTo>
                  <a:lnTo>
                    <a:pt x="2" y="0"/>
                  </a:lnTo>
                  <a:lnTo>
                    <a:pt x="2" y="1"/>
                  </a:lnTo>
                  <a:lnTo>
                    <a:pt x="2" y="4"/>
                  </a:lnTo>
                  <a:lnTo>
                    <a:pt x="2" y="6"/>
                  </a:lnTo>
                  <a:lnTo>
                    <a:pt x="3" y="6"/>
                  </a:lnTo>
                  <a:lnTo>
                    <a:pt x="3" y="6"/>
                  </a:lnTo>
                  <a:lnTo>
                    <a:pt x="0" y="6"/>
                  </a:lnTo>
                  <a:lnTo>
                    <a:pt x="0" y="4"/>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 name="Freeform 12"/>
            <p:cNvSpPr>
              <a:spLocks/>
            </p:cNvSpPr>
            <p:nvPr/>
          </p:nvSpPr>
          <p:spPr bwMode="auto">
            <a:xfrm>
              <a:off x="3964192" y="2983605"/>
              <a:ext cx="6145" cy="18429"/>
            </a:xfrm>
            <a:custGeom>
              <a:avLst/>
              <a:gdLst>
                <a:gd name="T0" fmla="*/ 2 w 3"/>
                <a:gd name="T1" fmla="*/ 0 h 6"/>
                <a:gd name="T2" fmla="*/ 2 w 3"/>
                <a:gd name="T3" fmla="*/ 0 h 6"/>
                <a:gd name="T4" fmla="*/ 2 w 3"/>
                <a:gd name="T5" fmla="*/ 0 h 6"/>
                <a:gd name="T6" fmla="*/ 2 w 3"/>
                <a:gd name="T7" fmla="*/ 1 h 6"/>
                <a:gd name="T8" fmla="*/ 2 w 3"/>
                <a:gd name="T9" fmla="*/ 4 h 6"/>
                <a:gd name="T10" fmla="*/ 2 w 3"/>
                <a:gd name="T11" fmla="*/ 6 h 6"/>
                <a:gd name="T12" fmla="*/ 3 w 3"/>
                <a:gd name="T13" fmla="*/ 6 h 6"/>
                <a:gd name="T14" fmla="*/ 3 w 3"/>
                <a:gd name="T15" fmla="*/ 6 h 6"/>
                <a:gd name="T16" fmla="*/ 0 w 3"/>
                <a:gd name="T17" fmla="*/ 6 h 6"/>
                <a:gd name="T18" fmla="*/ 0 w 3"/>
                <a:gd name="T19" fmla="*/ 4 h 6"/>
                <a:gd name="T20" fmla="*/ 2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2" y="0"/>
                  </a:moveTo>
                  <a:lnTo>
                    <a:pt x="2" y="0"/>
                  </a:lnTo>
                  <a:lnTo>
                    <a:pt x="2" y="0"/>
                  </a:lnTo>
                  <a:lnTo>
                    <a:pt x="2" y="1"/>
                  </a:lnTo>
                  <a:lnTo>
                    <a:pt x="2" y="4"/>
                  </a:lnTo>
                  <a:lnTo>
                    <a:pt x="2" y="6"/>
                  </a:lnTo>
                  <a:lnTo>
                    <a:pt x="3" y="6"/>
                  </a:lnTo>
                  <a:lnTo>
                    <a:pt x="3" y="6"/>
                  </a:lnTo>
                  <a:lnTo>
                    <a:pt x="0" y="6"/>
                  </a:lnTo>
                  <a:lnTo>
                    <a:pt x="0" y="4"/>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 name="Freeform 13"/>
            <p:cNvSpPr>
              <a:spLocks/>
            </p:cNvSpPr>
            <p:nvPr/>
          </p:nvSpPr>
          <p:spPr bwMode="auto">
            <a:xfrm>
              <a:off x="3970338" y="3002038"/>
              <a:ext cx="18433" cy="12287"/>
            </a:xfrm>
            <a:custGeom>
              <a:avLst/>
              <a:gdLst>
                <a:gd name="T0" fmla="*/ 0 w 5"/>
                <a:gd name="T1" fmla="*/ 3 h 6"/>
                <a:gd name="T2" fmla="*/ 0 w 5"/>
                <a:gd name="T3" fmla="*/ 3 h 6"/>
                <a:gd name="T4" fmla="*/ 2 w 5"/>
                <a:gd name="T5" fmla="*/ 2 h 6"/>
                <a:gd name="T6" fmla="*/ 5 w 5"/>
                <a:gd name="T7" fmla="*/ 0 h 6"/>
                <a:gd name="T8" fmla="*/ 5 w 5"/>
                <a:gd name="T9" fmla="*/ 0 h 6"/>
                <a:gd name="T10" fmla="*/ 4 w 5"/>
                <a:gd name="T11" fmla="*/ 3 h 6"/>
                <a:gd name="T12" fmla="*/ 1 w 5"/>
                <a:gd name="T13" fmla="*/ 6 h 6"/>
                <a:gd name="T14" fmla="*/ 1 w 5"/>
                <a:gd name="T15" fmla="*/ 6 h 6"/>
                <a:gd name="T16" fmla="*/ 1 w 5"/>
                <a:gd name="T17" fmla="*/ 4 h 6"/>
                <a:gd name="T18" fmla="*/ 0 w 5"/>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0" y="3"/>
                  </a:moveTo>
                  <a:lnTo>
                    <a:pt x="0" y="3"/>
                  </a:lnTo>
                  <a:lnTo>
                    <a:pt x="2" y="2"/>
                  </a:lnTo>
                  <a:lnTo>
                    <a:pt x="5" y="0"/>
                  </a:lnTo>
                  <a:lnTo>
                    <a:pt x="5" y="0"/>
                  </a:lnTo>
                  <a:lnTo>
                    <a:pt x="4" y="3"/>
                  </a:lnTo>
                  <a:lnTo>
                    <a:pt x="1" y="6"/>
                  </a:lnTo>
                  <a:lnTo>
                    <a:pt x="1" y="6"/>
                  </a:lnTo>
                  <a:lnTo>
                    <a:pt x="1" y="4"/>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 name="Freeform 14"/>
            <p:cNvSpPr>
              <a:spLocks/>
            </p:cNvSpPr>
            <p:nvPr/>
          </p:nvSpPr>
          <p:spPr bwMode="auto">
            <a:xfrm>
              <a:off x="3970338" y="3002038"/>
              <a:ext cx="18433" cy="12287"/>
            </a:xfrm>
            <a:custGeom>
              <a:avLst/>
              <a:gdLst>
                <a:gd name="T0" fmla="*/ 0 w 5"/>
                <a:gd name="T1" fmla="*/ 3 h 6"/>
                <a:gd name="T2" fmla="*/ 0 w 5"/>
                <a:gd name="T3" fmla="*/ 3 h 6"/>
                <a:gd name="T4" fmla="*/ 2 w 5"/>
                <a:gd name="T5" fmla="*/ 2 h 6"/>
                <a:gd name="T6" fmla="*/ 5 w 5"/>
                <a:gd name="T7" fmla="*/ 0 h 6"/>
                <a:gd name="T8" fmla="*/ 5 w 5"/>
                <a:gd name="T9" fmla="*/ 0 h 6"/>
                <a:gd name="T10" fmla="*/ 4 w 5"/>
                <a:gd name="T11" fmla="*/ 3 h 6"/>
                <a:gd name="T12" fmla="*/ 1 w 5"/>
                <a:gd name="T13" fmla="*/ 6 h 6"/>
                <a:gd name="T14" fmla="*/ 1 w 5"/>
                <a:gd name="T15" fmla="*/ 6 h 6"/>
                <a:gd name="T16" fmla="*/ 1 w 5"/>
                <a:gd name="T17" fmla="*/ 4 h 6"/>
                <a:gd name="T18" fmla="*/ 0 w 5"/>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0" y="3"/>
                  </a:moveTo>
                  <a:lnTo>
                    <a:pt x="0" y="3"/>
                  </a:lnTo>
                  <a:lnTo>
                    <a:pt x="2" y="2"/>
                  </a:lnTo>
                  <a:lnTo>
                    <a:pt x="5" y="0"/>
                  </a:lnTo>
                  <a:lnTo>
                    <a:pt x="5" y="0"/>
                  </a:lnTo>
                  <a:lnTo>
                    <a:pt x="4" y="3"/>
                  </a:lnTo>
                  <a:lnTo>
                    <a:pt x="1" y="6"/>
                  </a:lnTo>
                  <a:lnTo>
                    <a:pt x="1" y="6"/>
                  </a:lnTo>
                  <a:lnTo>
                    <a:pt x="1" y="4"/>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 name="Freeform 15"/>
            <p:cNvSpPr>
              <a:spLocks/>
            </p:cNvSpPr>
            <p:nvPr/>
          </p:nvSpPr>
          <p:spPr bwMode="auto">
            <a:xfrm>
              <a:off x="4050202" y="2909883"/>
              <a:ext cx="30720" cy="30716"/>
            </a:xfrm>
            <a:custGeom>
              <a:avLst/>
              <a:gdLst>
                <a:gd name="T0" fmla="*/ 3 w 8"/>
                <a:gd name="T1" fmla="*/ 0 h 10"/>
                <a:gd name="T2" fmla="*/ 3 w 8"/>
                <a:gd name="T3" fmla="*/ 0 h 10"/>
                <a:gd name="T4" fmla="*/ 3 w 8"/>
                <a:gd name="T5" fmla="*/ 4 h 10"/>
                <a:gd name="T6" fmla="*/ 4 w 8"/>
                <a:gd name="T7" fmla="*/ 5 h 10"/>
                <a:gd name="T8" fmla="*/ 4 w 8"/>
                <a:gd name="T9" fmla="*/ 5 h 10"/>
                <a:gd name="T10" fmla="*/ 8 w 8"/>
                <a:gd name="T11" fmla="*/ 10 h 10"/>
                <a:gd name="T12" fmla="*/ 8 w 8"/>
                <a:gd name="T13" fmla="*/ 10 h 10"/>
                <a:gd name="T14" fmla="*/ 4 w 8"/>
                <a:gd name="T15" fmla="*/ 10 h 10"/>
                <a:gd name="T16" fmla="*/ 1 w 8"/>
                <a:gd name="T17" fmla="*/ 8 h 10"/>
                <a:gd name="T18" fmla="*/ 1 w 8"/>
                <a:gd name="T19" fmla="*/ 8 h 10"/>
                <a:gd name="T20" fmla="*/ 0 w 8"/>
                <a:gd name="T21" fmla="*/ 8 h 10"/>
                <a:gd name="T22" fmla="*/ 0 w 8"/>
                <a:gd name="T23" fmla="*/ 5 h 10"/>
                <a:gd name="T24" fmla="*/ 3 w 8"/>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3" y="0"/>
                  </a:moveTo>
                  <a:lnTo>
                    <a:pt x="3" y="0"/>
                  </a:lnTo>
                  <a:lnTo>
                    <a:pt x="3" y="4"/>
                  </a:lnTo>
                  <a:lnTo>
                    <a:pt x="4" y="5"/>
                  </a:lnTo>
                  <a:lnTo>
                    <a:pt x="4" y="5"/>
                  </a:lnTo>
                  <a:lnTo>
                    <a:pt x="8" y="10"/>
                  </a:lnTo>
                  <a:lnTo>
                    <a:pt x="8" y="10"/>
                  </a:lnTo>
                  <a:lnTo>
                    <a:pt x="4" y="10"/>
                  </a:lnTo>
                  <a:lnTo>
                    <a:pt x="1" y="8"/>
                  </a:lnTo>
                  <a:lnTo>
                    <a:pt x="1" y="8"/>
                  </a:lnTo>
                  <a:lnTo>
                    <a:pt x="0" y="8"/>
                  </a:lnTo>
                  <a:lnTo>
                    <a:pt x="0" y="5"/>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 name="Freeform 16"/>
            <p:cNvSpPr>
              <a:spLocks/>
            </p:cNvSpPr>
            <p:nvPr/>
          </p:nvSpPr>
          <p:spPr bwMode="auto">
            <a:xfrm>
              <a:off x="4050202" y="2909883"/>
              <a:ext cx="30720" cy="30716"/>
            </a:xfrm>
            <a:custGeom>
              <a:avLst/>
              <a:gdLst>
                <a:gd name="T0" fmla="*/ 3 w 8"/>
                <a:gd name="T1" fmla="*/ 0 h 10"/>
                <a:gd name="T2" fmla="*/ 3 w 8"/>
                <a:gd name="T3" fmla="*/ 0 h 10"/>
                <a:gd name="T4" fmla="*/ 3 w 8"/>
                <a:gd name="T5" fmla="*/ 4 h 10"/>
                <a:gd name="T6" fmla="*/ 4 w 8"/>
                <a:gd name="T7" fmla="*/ 5 h 10"/>
                <a:gd name="T8" fmla="*/ 4 w 8"/>
                <a:gd name="T9" fmla="*/ 5 h 10"/>
                <a:gd name="T10" fmla="*/ 8 w 8"/>
                <a:gd name="T11" fmla="*/ 10 h 10"/>
                <a:gd name="T12" fmla="*/ 8 w 8"/>
                <a:gd name="T13" fmla="*/ 10 h 10"/>
                <a:gd name="T14" fmla="*/ 4 w 8"/>
                <a:gd name="T15" fmla="*/ 10 h 10"/>
                <a:gd name="T16" fmla="*/ 1 w 8"/>
                <a:gd name="T17" fmla="*/ 8 h 10"/>
                <a:gd name="T18" fmla="*/ 1 w 8"/>
                <a:gd name="T19" fmla="*/ 8 h 10"/>
                <a:gd name="T20" fmla="*/ 0 w 8"/>
                <a:gd name="T21" fmla="*/ 8 h 10"/>
                <a:gd name="T22" fmla="*/ 0 w 8"/>
                <a:gd name="T23" fmla="*/ 5 h 10"/>
                <a:gd name="T24" fmla="*/ 3 w 8"/>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3" y="0"/>
                  </a:moveTo>
                  <a:lnTo>
                    <a:pt x="3" y="0"/>
                  </a:lnTo>
                  <a:lnTo>
                    <a:pt x="3" y="4"/>
                  </a:lnTo>
                  <a:lnTo>
                    <a:pt x="4" y="5"/>
                  </a:lnTo>
                  <a:lnTo>
                    <a:pt x="4" y="5"/>
                  </a:lnTo>
                  <a:lnTo>
                    <a:pt x="8" y="10"/>
                  </a:lnTo>
                  <a:lnTo>
                    <a:pt x="8" y="10"/>
                  </a:lnTo>
                  <a:lnTo>
                    <a:pt x="4" y="10"/>
                  </a:lnTo>
                  <a:lnTo>
                    <a:pt x="1" y="8"/>
                  </a:lnTo>
                  <a:lnTo>
                    <a:pt x="1" y="8"/>
                  </a:lnTo>
                  <a:lnTo>
                    <a:pt x="0" y="8"/>
                  </a:lnTo>
                  <a:lnTo>
                    <a:pt x="0" y="5"/>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 name="Rectangle 17"/>
            <p:cNvSpPr>
              <a:spLocks noChangeArrowheads="1"/>
            </p:cNvSpPr>
            <p:nvPr/>
          </p:nvSpPr>
          <p:spPr bwMode="auto">
            <a:xfrm>
              <a:off x="3546432"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9" name="Rectangle 18"/>
            <p:cNvSpPr>
              <a:spLocks noChangeArrowheads="1"/>
            </p:cNvSpPr>
            <p:nvPr/>
          </p:nvSpPr>
          <p:spPr bwMode="auto">
            <a:xfrm>
              <a:off x="3546432"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0" name="Freeform 19"/>
            <p:cNvSpPr>
              <a:spLocks/>
            </p:cNvSpPr>
            <p:nvPr/>
          </p:nvSpPr>
          <p:spPr bwMode="auto">
            <a:xfrm>
              <a:off x="4228366" y="2830020"/>
              <a:ext cx="24574" cy="12287"/>
            </a:xfrm>
            <a:custGeom>
              <a:avLst/>
              <a:gdLst>
                <a:gd name="T0" fmla="*/ 0 w 8"/>
                <a:gd name="T1" fmla="*/ 1 h 4"/>
                <a:gd name="T2" fmla="*/ 0 w 8"/>
                <a:gd name="T3" fmla="*/ 1 h 4"/>
                <a:gd name="T4" fmla="*/ 4 w 8"/>
                <a:gd name="T5" fmla="*/ 0 h 4"/>
                <a:gd name="T6" fmla="*/ 5 w 8"/>
                <a:gd name="T7" fmla="*/ 0 h 4"/>
                <a:gd name="T8" fmla="*/ 8 w 8"/>
                <a:gd name="T9" fmla="*/ 1 h 4"/>
                <a:gd name="T10" fmla="*/ 8 w 8"/>
                <a:gd name="T11" fmla="*/ 4 h 4"/>
                <a:gd name="T12" fmla="*/ 8 w 8"/>
                <a:gd name="T13" fmla="*/ 4 h 4"/>
                <a:gd name="T14" fmla="*/ 5 w 8"/>
                <a:gd name="T15" fmla="*/ 4 h 4"/>
                <a:gd name="T16" fmla="*/ 4 w 8"/>
                <a:gd name="T17" fmla="*/ 2 h 4"/>
                <a:gd name="T18" fmla="*/ 3 w 8"/>
                <a:gd name="T19" fmla="*/ 1 h 4"/>
                <a:gd name="T20" fmla="*/ 0 w 8"/>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0" y="1"/>
                  </a:moveTo>
                  <a:lnTo>
                    <a:pt x="0" y="1"/>
                  </a:lnTo>
                  <a:lnTo>
                    <a:pt x="4" y="0"/>
                  </a:lnTo>
                  <a:lnTo>
                    <a:pt x="5" y="0"/>
                  </a:lnTo>
                  <a:lnTo>
                    <a:pt x="8" y="1"/>
                  </a:lnTo>
                  <a:lnTo>
                    <a:pt x="8" y="4"/>
                  </a:lnTo>
                  <a:lnTo>
                    <a:pt x="8" y="4"/>
                  </a:lnTo>
                  <a:lnTo>
                    <a:pt x="5" y="4"/>
                  </a:lnTo>
                  <a:lnTo>
                    <a:pt x="4" y="2"/>
                  </a:lnTo>
                  <a:lnTo>
                    <a:pt x="3"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 name="Freeform 20"/>
            <p:cNvSpPr>
              <a:spLocks/>
            </p:cNvSpPr>
            <p:nvPr/>
          </p:nvSpPr>
          <p:spPr bwMode="auto">
            <a:xfrm>
              <a:off x="4228366" y="2830020"/>
              <a:ext cx="24574" cy="12287"/>
            </a:xfrm>
            <a:custGeom>
              <a:avLst/>
              <a:gdLst>
                <a:gd name="T0" fmla="*/ 0 w 8"/>
                <a:gd name="T1" fmla="*/ 1 h 4"/>
                <a:gd name="T2" fmla="*/ 0 w 8"/>
                <a:gd name="T3" fmla="*/ 1 h 4"/>
                <a:gd name="T4" fmla="*/ 4 w 8"/>
                <a:gd name="T5" fmla="*/ 0 h 4"/>
                <a:gd name="T6" fmla="*/ 5 w 8"/>
                <a:gd name="T7" fmla="*/ 0 h 4"/>
                <a:gd name="T8" fmla="*/ 8 w 8"/>
                <a:gd name="T9" fmla="*/ 1 h 4"/>
                <a:gd name="T10" fmla="*/ 8 w 8"/>
                <a:gd name="T11" fmla="*/ 4 h 4"/>
                <a:gd name="T12" fmla="*/ 8 w 8"/>
                <a:gd name="T13" fmla="*/ 4 h 4"/>
                <a:gd name="T14" fmla="*/ 5 w 8"/>
                <a:gd name="T15" fmla="*/ 4 h 4"/>
                <a:gd name="T16" fmla="*/ 4 w 8"/>
                <a:gd name="T17" fmla="*/ 2 h 4"/>
                <a:gd name="T18" fmla="*/ 3 w 8"/>
                <a:gd name="T19" fmla="*/ 1 h 4"/>
                <a:gd name="T20" fmla="*/ 0 w 8"/>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0" y="1"/>
                  </a:moveTo>
                  <a:lnTo>
                    <a:pt x="0" y="1"/>
                  </a:lnTo>
                  <a:lnTo>
                    <a:pt x="4" y="0"/>
                  </a:lnTo>
                  <a:lnTo>
                    <a:pt x="5" y="0"/>
                  </a:lnTo>
                  <a:lnTo>
                    <a:pt x="8" y="1"/>
                  </a:lnTo>
                  <a:lnTo>
                    <a:pt x="8" y="4"/>
                  </a:lnTo>
                  <a:lnTo>
                    <a:pt x="8" y="4"/>
                  </a:lnTo>
                  <a:lnTo>
                    <a:pt x="5" y="4"/>
                  </a:lnTo>
                  <a:lnTo>
                    <a:pt x="4" y="2"/>
                  </a:lnTo>
                  <a:lnTo>
                    <a:pt x="3" y="1"/>
                  </a:lnTo>
                  <a:lnTo>
                    <a:pt x="0"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 name="Freeform 21"/>
            <p:cNvSpPr>
              <a:spLocks/>
            </p:cNvSpPr>
            <p:nvPr/>
          </p:nvSpPr>
          <p:spPr bwMode="auto">
            <a:xfrm>
              <a:off x="4136211" y="2916028"/>
              <a:ext cx="18433" cy="18429"/>
            </a:xfrm>
            <a:custGeom>
              <a:avLst/>
              <a:gdLst>
                <a:gd name="T0" fmla="*/ 1 w 5"/>
                <a:gd name="T1" fmla="*/ 2 h 6"/>
                <a:gd name="T2" fmla="*/ 1 w 5"/>
                <a:gd name="T3" fmla="*/ 2 h 6"/>
                <a:gd name="T4" fmla="*/ 4 w 5"/>
                <a:gd name="T5" fmla="*/ 2 h 6"/>
                <a:gd name="T6" fmla="*/ 4 w 5"/>
                <a:gd name="T7" fmla="*/ 0 h 6"/>
                <a:gd name="T8" fmla="*/ 4 w 5"/>
                <a:gd name="T9" fmla="*/ 0 h 6"/>
                <a:gd name="T10" fmla="*/ 5 w 5"/>
                <a:gd name="T11" fmla="*/ 0 h 6"/>
                <a:gd name="T12" fmla="*/ 5 w 5"/>
                <a:gd name="T13" fmla="*/ 2 h 6"/>
                <a:gd name="T14" fmla="*/ 3 w 5"/>
                <a:gd name="T15" fmla="*/ 6 h 6"/>
                <a:gd name="T16" fmla="*/ 3 w 5"/>
                <a:gd name="T17" fmla="*/ 6 h 6"/>
                <a:gd name="T18" fmla="*/ 1 w 5"/>
                <a:gd name="T19" fmla="*/ 6 h 6"/>
                <a:gd name="T20" fmla="*/ 0 w 5"/>
                <a:gd name="T21" fmla="*/ 4 h 6"/>
                <a:gd name="T22" fmla="*/ 0 w 5"/>
                <a:gd name="T23" fmla="*/ 4 h 6"/>
                <a:gd name="T24" fmla="*/ 1 w 5"/>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1" y="2"/>
                  </a:moveTo>
                  <a:lnTo>
                    <a:pt x="1" y="2"/>
                  </a:lnTo>
                  <a:lnTo>
                    <a:pt x="4" y="2"/>
                  </a:lnTo>
                  <a:lnTo>
                    <a:pt x="4" y="0"/>
                  </a:lnTo>
                  <a:lnTo>
                    <a:pt x="4" y="0"/>
                  </a:lnTo>
                  <a:lnTo>
                    <a:pt x="5" y="0"/>
                  </a:lnTo>
                  <a:lnTo>
                    <a:pt x="5" y="2"/>
                  </a:lnTo>
                  <a:lnTo>
                    <a:pt x="3" y="6"/>
                  </a:lnTo>
                  <a:lnTo>
                    <a:pt x="3" y="6"/>
                  </a:lnTo>
                  <a:lnTo>
                    <a:pt x="1" y="6"/>
                  </a:lnTo>
                  <a:lnTo>
                    <a:pt x="0" y="4"/>
                  </a:lnTo>
                  <a:lnTo>
                    <a:pt x="0" y="4"/>
                  </a:lnTo>
                  <a:lnTo>
                    <a:pt x="1"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 name="Freeform 22"/>
            <p:cNvSpPr>
              <a:spLocks/>
            </p:cNvSpPr>
            <p:nvPr/>
          </p:nvSpPr>
          <p:spPr bwMode="auto">
            <a:xfrm>
              <a:off x="4136211" y="2916028"/>
              <a:ext cx="18433" cy="18429"/>
            </a:xfrm>
            <a:custGeom>
              <a:avLst/>
              <a:gdLst>
                <a:gd name="T0" fmla="*/ 1 w 5"/>
                <a:gd name="T1" fmla="*/ 2 h 6"/>
                <a:gd name="T2" fmla="*/ 1 w 5"/>
                <a:gd name="T3" fmla="*/ 2 h 6"/>
                <a:gd name="T4" fmla="*/ 4 w 5"/>
                <a:gd name="T5" fmla="*/ 2 h 6"/>
                <a:gd name="T6" fmla="*/ 4 w 5"/>
                <a:gd name="T7" fmla="*/ 0 h 6"/>
                <a:gd name="T8" fmla="*/ 4 w 5"/>
                <a:gd name="T9" fmla="*/ 0 h 6"/>
                <a:gd name="T10" fmla="*/ 5 w 5"/>
                <a:gd name="T11" fmla="*/ 0 h 6"/>
                <a:gd name="T12" fmla="*/ 5 w 5"/>
                <a:gd name="T13" fmla="*/ 2 h 6"/>
                <a:gd name="T14" fmla="*/ 3 w 5"/>
                <a:gd name="T15" fmla="*/ 6 h 6"/>
                <a:gd name="T16" fmla="*/ 3 w 5"/>
                <a:gd name="T17" fmla="*/ 6 h 6"/>
                <a:gd name="T18" fmla="*/ 1 w 5"/>
                <a:gd name="T19" fmla="*/ 6 h 6"/>
                <a:gd name="T20" fmla="*/ 0 w 5"/>
                <a:gd name="T21" fmla="*/ 4 h 6"/>
                <a:gd name="T22" fmla="*/ 0 w 5"/>
                <a:gd name="T23" fmla="*/ 4 h 6"/>
                <a:gd name="T24" fmla="*/ 1 w 5"/>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1" y="2"/>
                  </a:moveTo>
                  <a:lnTo>
                    <a:pt x="1" y="2"/>
                  </a:lnTo>
                  <a:lnTo>
                    <a:pt x="4" y="2"/>
                  </a:lnTo>
                  <a:lnTo>
                    <a:pt x="4" y="0"/>
                  </a:lnTo>
                  <a:lnTo>
                    <a:pt x="4" y="0"/>
                  </a:lnTo>
                  <a:lnTo>
                    <a:pt x="5" y="0"/>
                  </a:lnTo>
                  <a:lnTo>
                    <a:pt x="5" y="2"/>
                  </a:lnTo>
                  <a:lnTo>
                    <a:pt x="3" y="6"/>
                  </a:lnTo>
                  <a:lnTo>
                    <a:pt x="3" y="6"/>
                  </a:lnTo>
                  <a:lnTo>
                    <a:pt x="1" y="6"/>
                  </a:lnTo>
                  <a:lnTo>
                    <a:pt x="0" y="4"/>
                  </a:lnTo>
                  <a:lnTo>
                    <a:pt x="0" y="4"/>
                  </a:lnTo>
                  <a:lnTo>
                    <a:pt x="1"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4" name="Freeform 23"/>
            <p:cNvSpPr>
              <a:spLocks/>
            </p:cNvSpPr>
            <p:nvPr/>
          </p:nvSpPr>
          <p:spPr bwMode="auto">
            <a:xfrm>
              <a:off x="4302089" y="2830020"/>
              <a:ext cx="12287" cy="18429"/>
            </a:xfrm>
            <a:custGeom>
              <a:avLst/>
              <a:gdLst>
                <a:gd name="T0" fmla="*/ 0 w 4"/>
                <a:gd name="T1" fmla="*/ 0 h 5"/>
                <a:gd name="T2" fmla="*/ 0 w 4"/>
                <a:gd name="T3" fmla="*/ 0 h 5"/>
                <a:gd name="T4" fmla="*/ 1 w 4"/>
                <a:gd name="T5" fmla="*/ 0 h 5"/>
                <a:gd name="T6" fmla="*/ 3 w 4"/>
                <a:gd name="T7" fmla="*/ 0 h 5"/>
                <a:gd name="T8" fmla="*/ 3 w 4"/>
                <a:gd name="T9" fmla="*/ 0 h 5"/>
                <a:gd name="T10" fmla="*/ 4 w 4"/>
                <a:gd name="T11" fmla="*/ 2 h 5"/>
                <a:gd name="T12" fmla="*/ 3 w 4"/>
                <a:gd name="T13" fmla="*/ 4 h 5"/>
                <a:gd name="T14" fmla="*/ 3 w 4"/>
                <a:gd name="T15" fmla="*/ 4 h 5"/>
                <a:gd name="T16" fmla="*/ 3 w 4"/>
                <a:gd name="T17" fmla="*/ 4 h 5"/>
                <a:gd name="T18" fmla="*/ 1 w 4"/>
                <a:gd name="T19" fmla="*/ 4 h 5"/>
                <a:gd name="T20" fmla="*/ 1 w 4"/>
                <a:gd name="T21" fmla="*/ 4 h 5"/>
                <a:gd name="T22" fmla="*/ 1 w 4"/>
                <a:gd name="T23" fmla="*/ 4 h 5"/>
                <a:gd name="T24" fmla="*/ 0 w 4"/>
                <a:gd name="T25" fmla="*/ 5 h 5"/>
                <a:gd name="T26" fmla="*/ 0 w 4"/>
                <a:gd name="T27" fmla="*/ 5 h 5"/>
                <a:gd name="T28" fmla="*/ 1 w 4"/>
                <a:gd name="T29" fmla="*/ 2 h 5"/>
                <a:gd name="T30" fmla="*/ 1 w 4"/>
                <a:gd name="T31" fmla="*/ 1 h 5"/>
                <a:gd name="T32" fmla="*/ 0 w 4"/>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0" y="0"/>
                  </a:moveTo>
                  <a:lnTo>
                    <a:pt x="0" y="0"/>
                  </a:lnTo>
                  <a:lnTo>
                    <a:pt x="1" y="0"/>
                  </a:lnTo>
                  <a:lnTo>
                    <a:pt x="3" y="0"/>
                  </a:lnTo>
                  <a:lnTo>
                    <a:pt x="3" y="0"/>
                  </a:lnTo>
                  <a:lnTo>
                    <a:pt x="4" y="2"/>
                  </a:lnTo>
                  <a:lnTo>
                    <a:pt x="3" y="4"/>
                  </a:lnTo>
                  <a:lnTo>
                    <a:pt x="3" y="4"/>
                  </a:lnTo>
                  <a:lnTo>
                    <a:pt x="3" y="4"/>
                  </a:lnTo>
                  <a:lnTo>
                    <a:pt x="1" y="4"/>
                  </a:lnTo>
                  <a:lnTo>
                    <a:pt x="1" y="4"/>
                  </a:lnTo>
                  <a:lnTo>
                    <a:pt x="1" y="4"/>
                  </a:lnTo>
                  <a:lnTo>
                    <a:pt x="0" y="5"/>
                  </a:lnTo>
                  <a:lnTo>
                    <a:pt x="0" y="5"/>
                  </a:lnTo>
                  <a:lnTo>
                    <a:pt x="1" y="2"/>
                  </a:lnTo>
                  <a:lnTo>
                    <a:pt x="1" y="1"/>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 name="Freeform 24"/>
            <p:cNvSpPr>
              <a:spLocks/>
            </p:cNvSpPr>
            <p:nvPr/>
          </p:nvSpPr>
          <p:spPr bwMode="auto">
            <a:xfrm>
              <a:off x="4302089" y="2830020"/>
              <a:ext cx="12287" cy="18429"/>
            </a:xfrm>
            <a:custGeom>
              <a:avLst/>
              <a:gdLst>
                <a:gd name="T0" fmla="*/ 0 w 4"/>
                <a:gd name="T1" fmla="*/ 0 h 5"/>
                <a:gd name="T2" fmla="*/ 0 w 4"/>
                <a:gd name="T3" fmla="*/ 0 h 5"/>
                <a:gd name="T4" fmla="*/ 1 w 4"/>
                <a:gd name="T5" fmla="*/ 0 h 5"/>
                <a:gd name="T6" fmla="*/ 3 w 4"/>
                <a:gd name="T7" fmla="*/ 0 h 5"/>
                <a:gd name="T8" fmla="*/ 3 w 4"/>
                <a:gd name="T9" fmla="*/ 0 h 5"/>
                <a:gd name="T10" fmla="*/ 4 w 4"/>
                <a:gd name="T11" fmla="*/ 2 h 5"/>
                <a:gd name="T12" fmla="*/ 3 w 4"/>
                <a:gd name="T13" fmla="*/ 4 h 5"/>
                <a:gd name="T14" fmla="*/ 3 w 4"/>
                <a:gd name="T15" fmla="*/ 4 h 5"/>
                <a:gd name="T16" fmla="*/ 3 w 4"/>
                <a:gd name="T17" fmla="*/ 4 h 5"/>
                <a:gd name="T18" fmla="*/ 1 w 4"/>
                <a:gd name="T19" fmla="*/ 4 h 5"/>
                <a:gd name="T20" fmla="*/ 1 w 4"/>
                <a:gd name="T21" fmla="*/ 4 h 5"/>
                <a:gd name="T22" fmla="*/ 1 w 4"/>
                <a:gd name="T23" fmla="*/ 4 h 5"/>
                <a:gd name="T24" fmla="*/ 0 w 4"/>
                <a:gd name="T25" fmla="*/ 5 h 5"/>
                <a:gd name="T26" fmla="*/ 0 w 4"/>
                <a:gd name="T27" fmla="*/ 5 h 5"/>
                <a:gd name="T28" fmla="*/ 1 w 4"/>
                <a:gd name="T29" fmla="*/ 2 h 5"/>
                <a:gd name="T30" fmla="*/ 1 w 4"/>
                <a:gd name="T31" fmla="*/ 1 h 5"/>
                <a:gd name="T32" fmla="*/ 0 w 4"/>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0" y="0"/>
                  </a:moveTo>
                  <a:lnTo>
                    <a:pt x="0" y="0"/>
                  </a:lnTo>
                  <a:lnTo>
                    <a:pt x="1" y="0"/>
                  </a:lnTo>
                  <a:lnTo>
                    <a:pt x="3" y="0"/>
                  </a:lnTo>
                  <a:lnTo>
                    <a:pt x="3" y="0"/>
                  </a:lnTo>
                  <a:lnTo>
                    <a:pt x="4" y="2"/>
                  </a:lnTo>
                  <a:lnTo>
                    <a:pt x="3" y="4"/>
                  </a:lnTo>
                  <a:lnTo>
                    <a:pt x="3" y="4"/>
                  </a:lnTo>
                  <a:lnTo>
                    <a:pt x="3" y="4"/>
                  </a:lnTo>
                  <a:lnTo>
                    <a:pt x="1" y="4"/>
                  </a:lnTo>
                  <a:lnTo>
                    <a:pt x="1" y="4"/>
                  </a:lnTo>
                  <a:lnTo>
                    <a:pt x="1" y="4"/>
                  </a:lnTo>
                  <a:lnTo>
                    <a:pt x="0" y="5"/>
                  </a:lnTo>
                  <a:lnTo>
                    <a:pt x="0" y="5"/>
                  </a:lnTo>
                  <a:lnTo>
                    <a:pt x="1" y="2"/>
                  </a:lnTo>
                  <a:lnTo>
                    <a:pt x="1"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 name="Freeform 25"/>
            <p:cNvSpPr>
              <a:spLocks/>
            </p:cNvSpPr>
            <p:nvPr/>
          </p:nvSpPr>
          <p:spPr bwMode="auto">
            <a:xfrm>
              <a:off x="3927331" y="3223205"/>
              <a:ext cx="12287" cy="12287"/>
            </a:xfrm>
            <a:custGeom>
              <a:avLst/>
              <a:gdLst>
                <a:gd name="T0" fmla="*/ 5 w 5"/>
                <a:gd name="T1" fmla="*/ 0 h 4"/>
                <a:gd name="T2" fmla="*/ 5 w 5"/>
                <a:gd name="T3" fmla="*/ 0 h 4"/>
                <a:gd name="T4" fmla="*/ 3 w 5"/>
                <a:gd name="T5" fmla="*/ 3 h 4"/>
                <a:gd name="T6" fmla="*/ 2 w 5"/>
                <a:gd name="T7" fmla="*/ 4 h 4"/>
                <a:gd name="T8" fmla="*/ 2 w 5"/>
                <a:gd name="T9" fmla="*/ 4 h 4"/>
                <a:gd name="T10" fmla="*/ 0 w 5"/>
                <a:gd name="T11" fmla="*/ 4 h 4"/>
                <a:gd name="T12" fmla="*/ 0 w 5"/>
                <a:gd name="T13" fmla="*/ 4 h 4"/>
                <a:gd name="T14" fmla="*/ 5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0"/>
                  </a:moveTo>
                  <a:lnTo>
                    <a:pt x="5" y="0"/>
                  </a:lnTo>
                  <a:lnTo>
                    <a:pt x="3" y="3"/>
                  </a:lnTo>
                  <a:lnTo>
                    <a:pt x="2" y="4"/>
                  </a:lnTo>
                  <a:lnTo>
                    <a:pt x="2" y="4"/>
                  </a:lnTo>
                  <a:lnTo>
                    <a:pt x="0" y="4"/>
                  </a:lnTo>
                  <a:lnTo>
                    <a:pt x="0" y="4"/>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 name="Freeform 26"/>
            <p:cNvSpPr>
              <a:spLocks/>
            </p:cNvSpPr>
            <p:nvPr/>
          </p:nvSpPr>
          <p:spPr bwMode="auto">
            <a:xfrm>
              <a:off x="3927331" y="3223205"/>
              <a:ext cx="12287" cy="12287"/>
            </a:xfrm>
            <a:custGeom>
              <a:avLst/>
              <a:gdLst>
                <a:gd name="T0" fmla="*/ 5 w 5"/>
                <a:gd name="T1" fmla="*/ 0 h 4"/>
                <a:gd name="T2" fmla="*/ 5 w 5"/>
                <a:gd name="T3" fmla="*/ 0 h 4"/>
                <a:gd name="T4" fmla="*/ 3 w 5"/>
                <a:gd name="T5" fmla="*/ 3 h 4"/>
                <a:gd name="T6" fmla="*/ 2 w 5"/>
                <a:gd name="T7" fmla="*/ 4 h 4"/>
                <a:gd name="T8" fmla="*/ 2 w 5"/>
                <a:gd name="T9" fmla="*/ 4 h 4"/>
                <a:gd name="T10" fmla="*/ 0 w 5"/>
                <a:gd name="T11" fmla="*/ 4 h 4"/>
                <a:gd name="T12" fmla="*/ 0 w 5"/>
                <a:gd name="T13" fmla="*/ 4 h 4"/>
                <a:gd name="T14" fmla="*/ 5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0"/>
                  </a:moveTo>
                  <a:lnTo>
                    <a:pt x="5" y="0"/>
                  </a:lnTo>
                  <a:lnTo>
                    <a:pt x="3" y="3"/>
                  </a:lnTo>
                  <a:lnTo>
                    <a:pt x="2" y="4"/>
                  </a:lnTo>
                  <a:lnTo>
                    <a:pt x="2" y="4"/>
                  </a:lnTo>
                  <a:lnTo>
                    <a:pt x="0" y="4"/>
                  </a:lnTo>
                  <a:lnTo>
                    <a:pt x="0" y="4"/>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 name="Freeform 27"/>
            <p:cNvSpPr>
              <a:spLocks/>
            </p:cNvSpPr>
            <p:nvPr/>
          </p:nvSpPr>
          <p:spPr bwMode="auto">
            <a:xfrm>
              <a:off x="4517109" y="2983605"/>
              <a:ext cx="18433" cy="18429"/>
            </a:xfrm>
            <a:custGeom>
              <a:avLst/>
              <a:gdLst>
                <a:gd name="T0" fmla="*/ 0 w 7"/>
                <a:gd name="T1" fmla="*/ 0 h 6"/>
                <a:gd name="T2" fmla="*/ 0 w 7"/>
                <a:gd name="T3" fmla="*/ 0 h 6"/>
                <a:gd name="T4" fmla="*/ 4 w 7"/>
                <a:gd name="T5" fmla="*/ 0 h 6"/>
                <a:gd name="T6" fmla="*/ 6 w 7"/>
                <a:gd name="T7" fmla="*/ 1 h 6"/>
                <a:gd name="T8" fmla="*/ 6 w 7"/>
                <a:gd name="T9" fmla="*/ 1 h 6"/>
                <a:gd name="T10" fmla="*/ 7 w 7"/>
                <a:gd name="T11" fmla="*/ 6 h 6"/>
                <a:gd name="T12" fmla="*/ 7 w 7"/>
                <a:gd name="T13" fmla="*/ 6 h 6"/>
                <a:gd name="T14" fmla="*/ 6 w 7"/>
                <a:gd name="T15" fmla="*/ 4 h 6"/>
                <a:gd name="T16" fmla="*/ 4 w 7"/>
                <a:gd name="T17" fmla="*/ 3 h 6"/>
                <a:gd name="T18" fmla="*/ 0 w 7"/>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0" y="0"/>
                  </a:moveTo>
                  <a:lnTo>
                    <a:pt x="0" y="0"/>
                  </a:lnTo>
                  <a:lnTo>
                    <a:pt x="4" y="0"/>
                  </a:lnTo>
                  <a:lnTo>
                    <a:pt x="6" y="1"/>
                  </a:lnTo>
                  <a:lnTo>
                    <a:pt x="6" y="1"/>
                  </a:lnTo>
                  <a:lnTo>
                    <a:pt x="7" y="6"/>
                  </a:lnTo>
                  <a:lnTo>
                    <a:pt x="7" y="6"/>
                  </a:lnTo>
                  <a:lnTo>
                    <a:pt x="6" y="4"/>
                  </a:lnTo>
                  <a:lnTo>
                    <a:pt x="4" y="3"/>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 name="Freeform 28"/>
            <p:cNvSpPr>
              <a:spLocks/>
            </p:cNvSpPr>
            <p:nvPr/>
          </p:nvSpPr>
          <p:spPr bwMode="auto">
            <a:xfrm>
              <a:off x="4517109" y="2983605"/>
              <a:ext cx="18433" cy="18429"/>
            </a:xfrm>
            <a:custGeom>
              <a:avLst/>
              <a:gdLst>
                <a:gd name="T0" fmla="*/ 0 w 7"/>
                <a:gd name="T1" fmla="*/ 0 h 6"/>
                <a:gd name="T2" fmla="*/ 0 w 7"/>
                <a:gd name="T3" fmla="*/ 0 h 6"/>
                <a:gd name="T4" fmla="*/ 4 w 7"/>
                <a:gd name="T5" fmla="*/ 0 h 6"/>
                <a:gd name="T6" fmla="*/ 6 w 7"/>
                <a:gd name="T7" fmla="*/ 1 h 6"/>
                <a:gd name="T8" fmla="*/ 6 w 7"/>
                <a:gd name="T9" fmla="*/ 1 h 6"/>
                <a:gd name="T10" fmla="*/ 7 w 7"/>
                <a:gd name="T11" fmla="*/ 6 h 6"/>
                <a:gd name="T12" fmla="*/ 7 w 7"/>
                <a:gd name="T13" fmla="*/ 6 h 6"/>
                <a:gd name="T14" fmla="*/ 6 w 7"/>
                <a:gd name="T15" fmla="*/ 4 h 6"/>
                <a:gd name="T16" fmla="*/ 4 w 7"/>
                <a:gd name="T17" fmla="*/ 3 h 6"/>
                <a:gd name="T18" fmla="*/ 0 w 7"/>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0" y="0"/>
                  </a:moveTo>
                  <a:lnTo>
                    <a:pt x="0" y="0"/>
                  </a:lnTo>
                  <a:lnTo>
                    <a:pt x="4" y="0"/>
                  </a:lnTo>
                  <a:lnTo>
                    <a:pt x="6" y="1"/>
                  </a:lnTo>
                  <a:lnTo>
                    <a:pt x="6" y="1"/>
                  </a:lnTo>
                  <a:lnTo>
                    <a:pt x="7" y="6"/>
                  </a:lnTo>
                  <a:lnTo>
                    <a:pt x="7" y="6"/>
                  </a:lnTo>
                  <a:lnTo>
                    <a:pt x="6" y="4"/>
                  </a:lnTo>
                  <a:lnTo>
                    <a:pt x="4" y="3"/>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 name="Freeform 29"/>
            <p:cNvSpPr>
              <a:spLocks/>
            </p:cNvSpPr>
            <p:nvPr/>
          </p:nvSpPr>
          <p:spPr bwMode="auto">
            <a:xfrm>
              <a:off x="4535542" y="3020466"/>
              <a:ext cx="24574" cy="24574"/>
            </a:xfrm>
            <a:custGeom>
              <a:avLst/>
              <a:gdLst>
                <a:gd name="T0" fmla="*/ 0 w 8"/>
                <a:gd name="T1" fmla="*/ 0 h 9"/>
                <a:gd name="T2" fmla="*/ 0 w 8"/>
                <a:gd name="T3" fmla="*/ 0 h 9"/>
                <a:gd name="T4" fmla="*/ 2 w 8"/>
                <a:gd name="T5" fmla="*/ 0 h 9"/>
                <a:gd name="T6" fmla="*/ 2 w 8"/>
                <a:gd name="T7" fmla="*/ 0 h 9"/>
                <a:gd name="T8" fmla="*/ 4 w 8"/>
                <a:gd name="T9" fmla="*/ 3 h 9"/>
                <a:gd name="T10" fmla="*/ 4 w 8"/>
                <a:gd name="T11" fmla="*/ 3 h 9"/>
                <a:gd name="T12" fmla="*/ 5 w 8"/>
                <a:gd name="T13" fmla="*/ 7 h 9"/>
                <a:gd name="T14" fmla="*/ 5 w 8"/>
                <a:gd name="T15" fmla="*/ 7 h 9"/>
                <a:gd name="T16" fmla="*/ 8 w 8"/>
                <a:gd name="T17" fmla="*/ 9 h 9"/>
                <a:gd name="T18" fmla="*/ 8 w 8"/>
                <a:gd name="T19" fmla="*/ 9 h 9"/>
                <a:gd name="T20" fmla="*/ 5 w 8"/>
                <a:gd name="T21" fmla="*/ 9 h 9"/>
                <a:gd name="T22" fmla="*/ 2 w 8"/>
                <a:gd name="T23" fmla="*/ 6 h 9"/>
                <a:gd name="T24" fmla="*/ 0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0"/>
                  </a:moveTo>
                  <a:lnTo>
                    <a:pt x="0" y="0"/>
                  </a:lnTo>
                  <a:lnTo>
                    <a:pt x="2" y="0"/>
                  </a:lnTo>
                  <a:lnTo>
                    <a:pt x="2" y="0"/>
                  </a:lnTo>
                  <a:lnTo>
                    <a:pt x="4" y="3"/>
                  </a:lnTo>
                  <a:lnTo>
                    <a:pt x="4" y="3"/>
                  </a:lnTo>
                  <a:lnTo>
                    <a:pt x="5" y="7"/>
                  </a:lnTo>
                  <a:lnTo>
                    <a:pt x="5" y="7"/>
                  </a:lnTo>
                  <a:lnTo>
                    <a:pt x="8" y="9"/>
                  </a:lnTo>
                  <a:lnTo>
                    <a:pt x="8" y="9"/>
                  </a:lnTo>
                  <a:lnTo>
                    <a:pt x="5" y="9"/>
                  </a:lnTo>
                  <a:lnTo>
                    <a:pt x="2" y="6"/>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 name="Freeform 30"/>
            <p:cNvSpPr>
              <a:spLocks/>
            </p:cNvSpPr>
            <p:nvPr/>
          </p:nvSpPr>
          <p:spPr bwMode="auto">
            <a:xfrm>
              <a:off x="4535542" y="3020466"/>
              <a:ext cx="24574" cy="24574"/>
            </a:xfrm>
            <a:custGeom>
              <a:avLst/>
              <a:gdLst>
                <a:gd name="T0" fmla="*/ 0 w 8"/>
                <a:gd name="T1" fmla="*/ 0 h 9"/>
                <a:gd name="T2" fmla="*/ 0 w 8"/>
                <a:gd name="T3" fmla="*/ 0 h 9"/>
                <a:gd name="T4" fmla="*/ 2 w 8"/>
                <a:gd name="T5" fmla="*/ 0 h 9"/>
                <a:gd name="T6" fmla="*/ 2 w 8"/>
                <a:gd name="T7" fmla="*/ 0 h 9"/>
                <a:gd name="T8" fmla="*/ 4 w 8"/>
                <a:gd name="T9" fmla="*/ 3 h 9"/>
                <a:gd name="T10" fmla="*/ 4 w 8"/>
                <a:gd name="T11" fmla="*/ 3 h 9"/>
                <a:gd name="T12" fmla="*/ 5 w 8"/>
                <a:gd name="T13" fmla="*/ 7 h 9"/>
                <a:gd name="T14" fmla="*/ 5 w 8"/>
                <a:gd name="T15" fmla="*/ 7 h 9"/>
                <a:gd name="T16" fmla="*/ 8 w 8"/>
                <a:gd name="T17" fmla="*/ 9 h 9"/>
                <a:gd name="T18" fmla="*/ 8 w 8"/>
                <a:gd name="T19" fmla="*/ 9 h 9"/>
                <a:gd name="T20" fmla="*/ 5 w 8"/>
                <a:gd name="T21" fmla="*/ 9 h 9"/>
                <a:gd name="T22" fmla="*/ 2 w 8"/>
                <a:gd name="T23" fmla="*/ 6 h 9"/>
                <a:gd name="T24" fmla="*/ 0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0"/>
                  </a:moveTo>
                  <a:lnTo>
                    <a:pt x="0" y="0"/>
                  </a:lnTo>
                  <a:lnTo>
                    <a:pt x="2" y="0"/>
                  </a:lnTo>
                  <a:lnTo>
                    <a:pt x="2" y="0"/>
                  </a:lnTo>
                  <a:lnTo>
                    <a:pt x="4" y="3"/>
                  </a:lnTo>
                  <a:lnTo>
                    <a:pt x="4" y="3"/>
                  </a:lnTo>
                  <a:lnTo>
                    <a:pt x="5" y="7"/>
                  </a:lnTo>
                  <a:lnTo>
                    <a:pt x="5" y="7"/>
                  </a:lnTo>
                  <a:lnTo>
                    <a:pt x="8" y="9"/>
                  </a:lnTo>
                  <a:lnTo>
                    <a:pt x="8" y="9"/>
                  </a:lnTo>
                  <a:lnTo>
                    <a:pt x="5" y="9"/>
                  </a:lnTo>
                  <a:lnTo>
                    <a:pt x="2" y="6"/>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 name="Freeform 31"/>
            <p:cNvSpPr>
              <a:spLocks/>
            </p:cNvSpPr>
            <p:nvPr/>
          </p:nvSpPr>
          <p:spPr bwMode="auto">
            <a:xfrm>
              <a:off x="3915043" y="3309214"/>
              <a:ext cx="18433" cy="12287"/>
            </a:xfrm>
            <a:custGeom>
              <a:avLst/>
              <a:gdLst>
                <a:gd name="T0" fmla="*/ 5 w 6"/>
                <a:gd name="T1" fmla="*/ 0 h 2"/>
                <a:gd name="T2" fmla="*/ 5 w 6"/>
                <a:gd name="T3" fmla="*/ 0 h 2"/>
                <a:gd name="T4" fmla="*/ 6 w 6"/>
                <a:gd name="T5" fmla="*/ 0 h 2"/>
                <a:gd name="T6" fmla="*/ 6 w 6"/>
                <a:gd name="T7" fmla="*/ 1 h 2"/>
                <a:gd name="T8" fmla="*/ 5 w 6"/>
                <a:gd name="T9" fmla="*/ 1 h 2"/>
                <a:gd name="T10" fmla="*/ 0 w 6"/>
                <a:gd name="T11" fmla="*/ 2 h 2"/>
                <a:gd name="T12" fmla="*/ 0 w 6"/>
                <a:gd name="T13" fmla="*/ 2 h 2"/>
                <a:gd name="T14" fmla="*/ 2 w 6"/>
                <a:gd name="T15" fmla="*/ 2 h 2"/>
                <a:gd name="T16" fmla="*/ 3 w 6"/>
                <a:gd name="T17" fmla="*/ 1 h 2"/>
                <a:gd name="T18" fmla="*/ 5 w 6"/>
                <a:gd name="T19" fmla="*/ 0 h 2"/>
                <a:gd name="T20" fmla="*/ 5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5" y="0"/>
                  </a:moveTo>
                  <a:lnTo>
                    <a:pt x="5" y="0"/>
                  </a:lnTo>
                  <a:lnTo>
                    <a:pt x="6" y="0"/>
                  </a:lnTo>
                  <a:lnTo>
                    <a:pt x="6" y="1"/>
                  </a:lnTo>
                  <a:lnTo>
                    <a:pt x="5" y="1"/>
                  </a:lnTo>
                  <a:lnTo>
                    <a:pt x="0" y="2"/>
                  </a:lnTo>
                  <a:lnTo>
                    <a:pt x="0" y="2"/>
                  </a:lnTo>
                  <a:lnTo>
                    <a:pt x="2" y="2"/>
                  </a:lnTo>
                  <a:lnTo>
                    <a:pt x="3"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 name="Freeform 32"/>
            <p:cNvSpPr>
              <a:spLocks/>
            </p:cNvSpPr>
            <p:nvPr/>
          </p:nvSpPr>
          <p:spPr bwMode="auto">
            <a:xfrm>
              <a:off x="3915043" y="3309214"/>
              <a:ext cx="18433" cy="12287"/>
            </a:xfrm>
            <a:custGeom>
              <a:avLst/>
              <a:gdLst>
                <a:gd name="T0" fmla="*/ 5 w 6"/>
                <a:gd name="T1" fmla="*/ 0 h 2"/>
                <a:gd name="T2" fmla="*/ 5 w 6"/>
                <a:gd name="T3" fmla="*/ 0 h 2"/>
                <a:gd name="T4" fmla="*/ 6 w 6"/>
                <a:gd name="T5" fmla="*/ 0 h 2"/>
                <a:gd name="T6" fmla="*/ 6 w 6"/>
                <a:gd name="T7" fmla="*/ 1 h 2"/>
                <a:gd name="T8" fmla="*/ 5 w 6"/>
                <a:gd name="T9" fmla="*/ 1 h 2"/>
                <a:gd name="T10" fmla="*/ 0 w 6"/>
                <a:gd name="T11" fmla="*/ 2 h 2"/>
                <a:gd name="T12" fmla="*/ 0 w 6"/>
                <a:gd name="T13" fmla="*/ 2 h 2"/>
                <a:gd name="T14" fmla="*/ 2 w 6"/>
                <a:gd name="T15" fmla="*/ 2 h 2"/>
                <a:gd name="T16" fmla="*/ 3 w 6"/>
                <a:gd name="T17" fmla="*/ 1 h 2"/>
                <a:gd name="T18" fmla="*/ 5 w 6"/>
                <a:gd name="T19" fmla="*/ 0 h 2"/>
                <a:gd name="T20" fmla="*/ 5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5" y="0"/>
                  </a:moveTo>
                  <a:lnTo>
                    <a:pt x="5" y="0"/>
                  </a:lnTo>
                  <a:lnTo>
                    <a:pt x="6" y="0"/>
                  </a:lnTo>
                  <a:lnTo>
                    <a:pt x="6" y="1"/>
                  </a:lnTo>
                  <a:lnTo>
                    <a:pt x="5" y="1"/>
                  </a:lnTo>
                  <a:lnTo>
                    <a:pt x="0" y="2"/>
                  </a:lnTo>
                  <a:lnTo>
                    <a:pt x="0" y="2"/>
                  </a:lnTo>
                  <a:lnTo>
                    <a:pt x="2" y="2"/>
                  </a:lnTo>
                  <a:lnTo>
                    <a:pt x="3" y="1"/>
                  </a:lnTo>
                  <a:lnTo>
                    <a:pt x="5" y="0"/>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 name="Freeform 33"/>
            <p:cNvSpPr>
              <a:spLocks/>
            </p:cNvSpPr>
            <p:nvPr/>
          </p:nvSpPr>
          <p:spPr bwMode="auto">
            <a:xfrm>
              <a:off x="4523255" y="3094189"/>
              <a:ext cx="24574" cy="18429"/>
            </a:xfrm>
            <a:custGeom>
              <a:avLst/>
              <a:gdLst>
                <a:gd name="T0" fmla="*/ 2 w 9"/>
                <a:gd name="T1" fmla="*/ 0 h 5"/>
                <a:gd name="T2" fmla="*/ 2 w 9"/>
                <a:gd name="T3" fmla="*/ 0 h 5"/>
                <a:gd name="T4" fmla="*/ 5 w 9"/>
                <a:gd name="T5" fmla="*/ 0 h 5"/>
                <a:gd name="T6" fmla="*/ 7 w 9"/>
                <a:gd name="T7" fmla="*/ 1 h 5"/>
                <a:gd name="T8" fmla="*/ 7 w 9"/>
                <a:gd name="T9" fmla="*/ 1 h 5"/>
                <a:gd name="T10" fmla="*/ 7 w 9"/>
                <a:gd name="T11" fmla="*/ 2 h 5"/>
                <a:gd name="T12" fmla="*/ 7 w 9"/>
                <a:gd name="T13" fmla="*/ 2 h 5"/>
                <a:gd name="T14" fmla="*/ 7 w 9"/>
                <a:gd name="T15" fmla="*/ 2 h 5"/>
                <a:gd name="T16" fmla="*/ 7 w 9"/>
                <a:gd name="T17" fmla="*/ 2 h 5"/>
                <a:gd name="T18" fmla="*/ 7 w 9"/>
                <a:gd name="T19" fmla="*/ 1 h 5"/>
                <a:gd name="T20" fmla="*/ 7 w 9"/>
                <a:gd name="T21" fmla="*/ 1 h 5"/>
                <a:gd name="T22" fmla="*/ 7 w 9"/>
                <a:gd name="T23" fmla="*/ 1 h 5"/>
                <a:gd name="T24" fmla="*/ 7 w 9"/>
                <a:gd name="T25" fmla="*/ 1 h 5"/>
                <a:gd name="T26" fmla="*/ 7 w 9"/>
                <a:gd name="T27" fmla="*/ 1 h 5"/>
                <a:gd name="T28" fmla="*/ 7 w 9"/>
                <a:gd name="T29" fmla="*/ 2 h 5"/>
                <a:gd name="T30" fmla="*/ 7 w 9"/>
                <a:gd name="T31" fmla="*/ 2 h 5"/>
                <a:gd name="T32" fmla="*/ 9 w 9"/>
                <a:gd name="T33" fmla="*/ 5 h 5"/>
                <a:gd name="T34" fmla="*/ 9 w 9"/>
                <a:gd name="T35" fmla="*/ 5 h 5"/>
                <a:gd name="T36" fmla="*/ 7 w 9"/>
                <a:gd name="T37" fmla="*/ 5 h 5"/>
                <a:gd name="T38" fmla="*/ 5 w 9"/>
                <a:gd name="T39" fmla="*/ 4 h 5"/>
                <a:gd name="T40" fmla="*/ 3 w 9"/>
                <a:gd name="T41" fmla="*/ 2 h 5"/>
                <a:gd name="T42" fmla="*/ 2 w 9"/>
                <a:gd name="T43" fmla="*/ 4 h 5"/>
                <a:gd name="T44" fmla="*/ 2 w 9"/>
                <a:gd name="T45" fmla="*/ 4 h 5"/>
                <a:gd name="T46" fmla="*/ 0 w 9"/>
                <a:gd name="T47" fmla="*/ 4 h 5"/>
                <a:gd name="T48" fmla="*/ 0 w 9"/>
                <a:gd name="T49" fmla="*/ 4 h 5"/>
                <a:gd name="T50" fmla="*/ 0 w 9"/>
                <a:gd name="T51" fmla="*/ 4 h 5"/>
                <a:gd name="T52" fmla="*/ 0 w 9"/>
                <a:gd name="T53" fmla="*/ 4 h 5"/>
                <a:gd name="T54" fmla="*/ 0 w 9"/>
                <a:gd name="T55" fmla="*/ 4 h 5"/>
                <a:gd name="T56" fmla="*/ 0 w 9"/>
                <a:gd name="T57" fmla="*/ 4 h 5"/>
                <a:gd name="T58" fmla="*/ 0 w 9"/>
                <a:gd name="T59" fmla="*/ 4 h 5"/>
                <a:gd name="T60" fmla="*/ 0 w 9"/>
                <a:gd name="T61" fmla="*/ 5 h 5"/>
                <a:gd name="T62" fmla="*/ 0 w 9"/>
                <a:gd name="T63" fmla="*/ 5 h 5"/>
                <a:gd name="T64" fmla="*/ 0 w 9"/>
                <a:gd name="T65" fmla="*/ 5 h 5"/>
                <a:gd name="T66" fmla="*/ 0 w 9"/>
                <a:gd name="T67" fmla="*/ 5 h 5"/>
                <a:gd name="T68" fmla="*/ 0 w 9"/>
                <a:gd name="T69" fmla="*/ 4 h 5"/>
                <a:gd name="T70" fmla="*/ 0 w 9"/>
                <a:gd name="T71" fmla="*/ 4 h 5"/>
                <a:gd name="T72" fmla="*/ 2 w 9"/>
                <a:gd name="T73" fmla="*/ 4 h 5"/>
                <a:gd name="T74" fmla="*/ 2 w 9"/>
                <a:gd name="T75" fmla="*/ 4 h 5"/>
                <a:gd name="T76" fmla="*/ 2 w 9"/>
                <a:gd name="T77" fmla="*/ 1 h 5"/>
                <a:gd name="T78" fmla="*/ 2 w 9"/>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5">
                  <a:moveTo>
                    <a:pt x="2" y="0"/>
                  </a:moveTo>
                  <a:lnTo>
                    <a:pt x="2" y="0"/>
                  </a:lnTo>
                  <a:lnTo>
                    <a:pt x="5" y="0"/>
                  </a:lnTo>
                  <a:lnTo>
                    <a:pt x="7" y="1"/>
                  </a:lnTo>
                  <a:lnTo>
                    <a:pt x="7" y="1"/>
                  </a:lnTo>
                  <a:lnTo>
                    <a:pt x="7" y="2"/>
                  </a:lnTo>
                  <a:lnTo>
                    <a:pt x="7" y="2"/>
                  </a:lnTo>
                  <a:lnTo>
                    <a:pt x="7" y="2"/>
                  </a:lnTo>
                  <a:lnTo>
                    <a:pt x="7" y="2"/>
                  </a:lnTo>
                  <a:lnTo>
                    <a:pt x="7" y="1"/>
                  </a:lnTo>
                  <a:lnTo>
                    <a:pt x="7" y="1"/>
                  </a:lnTo>
                  <a:lnTo>
                    <a:pt x="7" y="1"/>
                  </a:lnTo>
                  <a:lnTo>
                    <a:pt x="7" y="1"/>
                  </a:lnTo>
                  <a:lnTo>
                    <a:pt x="7" y="1"/>
                  </a:lnTo>
                  <a:lnTo>
                    <a:pt x="7" y="2"/>
                  </a:lnTo>
                  <a:lnTo>
                    <a:pt x="7" y="2"/>
                  </a:lnTo>
                  <a:lnTo>
                    <a:pt x="9" y="5"/>
                  </a:lnTo>
                  <a:lnTo>
                    <a:pt x="9" y="5"/>
                  </a:lnTo>
                  <a:lnTo>
                    <a:pt x="7" y="5"/>
                  </a:lnTo>
                  <a:lnTo>
                    <a:pt x="5" y="4"/>
                  </a:lnTo>
                  <a:lnTo>
                    <a:pt x="3" y="2"/>
                  </a:lnTo>
                  <a:lnTo>
                    <a:pt x="2" y="4"/>
                  </a:lnTo>
                  <a:lnTo>
                    <a:pt x="2" y="4"/>
                  </a:lnTo>
                  <a:lnTo>
                    <a:pt x="0" y="4"/>
                  </a:lnTo>
                  <a:lnTo>
                    <a:pt x="0" y="4"/>
                  </a:lnTo>
                  <a:lnTo>
                    <a:pt x="0" y="4"/>
                  </a:lnTo>
                  <a:lnTo>
                    <a:pt x="0" y="4"/>
                  </a:lnTo>
                  <a:lnTo>
                    <a:pt x="0" y="4"/>
                  </a:lnTo>
                  <a:lnTo>
                    <a:pt x="0" y="4"/>
                  </a:lnTo>
                  <a:lnTo>
                    <a:pt x="0" y="4"/>
                  </a:lnTo>
                  <a:lnTo>
                    <a:pt x="0" y="5"/>
                  </a:lnTo>
                  <a:lnTo>
                    <a:pt x="0" y="5"/>
                  </a:lnTo>
                  <a:lnTo>
                    <a:pt x="0" y="5"/>
                  </a:lnTo>
                  <a:lnTo>
                    <a:pt x="0" y="5"/>
                  </a:lnTo>
                  <a:lnTo>
                    <a:pt x="0" y="4"/>
                  </a:lnTo>
                  <a:lnTo>
                    <a:pt x="0" y="4"/>
                  </a:lnTo>
                  <a:lnTo>
                    <a:pt x="2" y="4"/>
                  </a:lnTo>
                  <a:lnTo>
                    <a:pt x="2" y="4"/>
                  </a:lnTo>
                  <a:lnTo>
                    <a:pt x="2" y="1"/>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 name="Freeform 34"/>
            <p:cNvSpPr>
              <a:spLocks/>
            </p:cNvSpPr>
            <p:nvPr/>
          </p:nvSpPr>
          <p:spPr bwMode="auto">
            <a:xfrm>
              <a:off x="4523255" y="3094189"/>
              <a:ext cx="24574" cy="18429"/>
            </a:xfrm>
            <a:custGeom>
              <a:avLst/>
              <a:gdLst>
                <a:gd name="T0" fmla="*/ 2 w 9"/>
                <a:gd name="T1" fmla="*/ 0 h 5"/>
                <a:gd name="T2" fmla="*/ 2 w 9"/>
                <a:gd name="T3" fmla="*/ 0 h 5"/>
                <a:gd name="T4" fmla="*/ 5 w 9"/>
                <a:gd name="T5" fmla="*/ 0 h 5"/>
                <a:gd name="T6" fmla="*/ 7 w 9"/>
                <a:gd name="T7" fmla="*/ 1 h 5"/>
                <a:gd name="T8" fmla="*/ 7 w 9"/>
                <a:gd name="T9" fmla="*/ 1 h 5"/>
                <a:gd name="T10" fmla="*/ 7 w 9"/>
                <a:gd name="T11" fmla="*/ 2 h 5"/>
                <a:gd name="T12" fmla="*/ 7 w 9"/>
                <a:gd name="T13" fmla="*/ 2 h 5"/>
                <a:gd name="T14" fmla="*/ 7 w 9"/>
                <a:gd name="T15" fmla="*/ 2 h 5"/>
                <a:gd name="T16" fmla="*/ 7 w 9"/>
                <a:gd name="T17" fmla="*/ 2 h 5"/>
                <a:gd name="T18" fmla="*/ 7 w 9"/>
                <a:gd name="T19" fmla="*/ 1 h 5"/>
                <a:gd name="T20" fmla="*/ 7 w 9"/>
                <a:gd name="T21" fmla="*/ 1 h 5"/>
                <a:gd name="T22" fmla="*/ 7 w 9"/>
                <a:gd name="T23" fmla="*/ 1 h 5"/>
                <a:gd name="T24" fmla="*/ 7 w 9"/>
                <a:gd name="T25" fmla="*/ 1 h 5"/>
                <a:gd name="T26" fmla="*/ 7 w 9"/>
                <a:gd name="T27" fmla="*/ 1 h 5"/>
                <a:gd name="T28" fmla="*/ 7 w 9"/>
                <a:gd name="T29" fmla="*/ 2 h 5"/>
                <a:gd name="T30" fmla="*/ 7 w 9"/>
                <a:gd name="T31" fmla="*/ 2 h 5"/>
                <a:gd name="T32" fmla="*/ 9 w 9"/>
                <a:gd name="T33" fmla="*/ 5 h 5"/>
                <a:gd name="T34" fmla="*/ 9 w 9"/>
                <a:gd name="T35" fmla="*/ 5 h 5"/>
                <a:gd name="T36" fmla="*/ 7 w 9"/>
                <a:gd name="T37" fmla="*/ 5 h 5"/>
                <a:gd name="T38" fmla="*/ 5 w 9"/>
                <a:gd name="T39" fmla="*/ 4 h 5"/>
                <a:gd name="T40" fmla="*/ 3 w 9"/>
                <a:gd name="T41" fmla="*/ 2 h 5"/>
                <a:gd name="T42" fmla="*/ 2 w 9"/>
                <a:gd name="T43" fmla="*/ 4 h 5"/>
                <a:gd name="T44" fmla="*/ 2 w 9"/>
                <a:gd name="T45" fmla="*/ 4 h 5"/>
                <a:gd name="T46" fmla="*/ 0 w 9"/>
                <a:gd name="T47" fmla="*/ 4 h 5"/>
                <a:gd name="T48" fmla="*/ 0 w 9"/>
                <a:gd name="T49" fmla="*/ 4 h 5"/>
                <a:gd name="T50" fmla="*/ 0 w 9"/>
                <a:gd name="T51" fmla="*/ 4 h 5"/>
                <a:gd name="T52" fmla="*/ 0 w 9"/>
                <a:gd name="T53" fmla="*/ 4 h 5"/>
                <a:gd name="T54" fmla="*/ 0 w 9"/>
                <a:gd name="T55" fmla="*/ 4 h 5"/>
                <a:gd name="T56" fmla="*/ 0 w 9"/>
                <a:gd name="T57" fmla="*/ 4 h 5"/>
                <a:gd name="T58" fmla="*/ 0 w 9"/>
                <a:gd name="T59" fmla="*/ 4 h 5"/>
                <a:gd name="T60" fmla="*/ 0 w 9"/>
                <a:gd name="T61" fmla="*/ 5 h 5"/>
                <a:gd name="T62" fmla="*/ 0 w 9"/>
                <a:gd name="T63" fmla="*/ 5 h 5"/>
                <a:gd name="T64" fmla="*/ 0 w 9"/>
                <a:gd name="T65" fmla="*/ 5 h 5"/>
                <a:gd name="T66" fmla="*/ 0 w 9"/>
                <a:gd name="T67" fmla="*/ 5 h 5"/>
                <a:gd name="T68" fmla="*/ 0 w 9"/>
                <a:gd name="T69" fmla="*/ 4 h 5"/>
                <a:gd name="T70" fmla="*/ 0 w 9"/>
                <a:gd name="T71" fmla="*/ 4 h 5"/>
                <a:gd name="T72" fmla="*/ 2 w 9"/>
                <a:gd name="T73" fmla="*/ 4 h 5"/>
                <a:gd name="T74" fmla="*/ 2 w 9"/>
                <a:gd name="T75" fmla="*/ 4 h 5"/>
                <a:gd name="T76" fmla="*/ 2 w 9"/>
                <a:gd name="T77" fmla="*/ 1 h 5"/>
                <a:gd name="T78" fmla="*/ 2 w 9"/>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5">
                  <a:moveTo>
                    <a:pt x="2" y="0"/>
                  </a:moveTo>
                  <a:lnTo>
                    <a:pt x="2" y="0"/>
                  </a:lnTo>
                  <a:lnTo>
                    <a:pt x="5" y="0"/>
                  </a:lnTo>
                  <a:lnTo>
                    <a:pt x="7" y="1"/>
                  </a:lnTo>
                  <a:lnTo>
                    <a:pt x="7" y="1"/>
                  </a:lnTo>
                  <a:lnTo>
                    <a:pt x="7" y="2"/>
                  </a:lnTo>
                  <a:lnTo>
                    <a:pt x="7" y="2"/>
                  </a:lnTo>
                  <a:lnTo>
                    <a:pt x="7" y="2"/>
                  </a:lnTo>
                  <a:lnTo>
                    <a:pt x="7" y="2"/>
                  </a:lnTo>
                  <a:lnTo>
                    <a:pt x="7" y="1"/>
                  </a:lnTo>
                  <a:lnTo>
                    <a:pt x="7" y="1"/>
                  </a:lnTo>
                  <a:lnTo>
                    <a:pt x="7" y="1"/>
                  </a:lnTo>
                  <a:lnTo>
                    <a:pt x="7" y="1"/>
                  </a:lnTo>
                  <a:lnTo>
                    <a:pt x="7" y="1"/>
                  </a:lnTo>
                  <a:lnTo>
                    <a:pt x="7" y="2"/>
                  </a:lnTo>
                  <a:lnTo>
                    <a:pt x="7" y="2"/>
                  </a:lnTo>
                  <a:lnTo>
                    <a:pt x="9" y="5"/>
                  </a:lnTo>
                  <a:lnTo>
                    <a:pt x="9" y="5"/>
                  </a:lnTo>
                  <a:lnTo>
                    <a:pt x="7" y="5"/>
                  </a:lnTo>
                  <a:lnTo>
                    <a:pt x="5" y="4"/>
                  </a:lnTo>
                  <a:lnTo>
                    <a:pt x="3" y="2"/>
                  </a:lnTo>
                  <a:lnTo>
                    <a:pt x="2" y="4"/>
                  </a:lnTo>
                  <a:lnTo>
                    <a:pt x="2" y="4"/>
                  </a:lnTo>
                  <a:lnTo>
                    <a:pt x="0" y="4"/>
                  </a:lnTo>
                  <a:lnTo>
                    <a:pt x="0" y="4"/>
                  </a:lnTo>
                  <a:lnTo>
                    <a:pt x="0" y="4"/>
                  </a:lnTo>
                  <a:lnTo>
                    <a:pt x="0" y="4"/>
                  </a:lnTo>
                  <a:lnTo>
                    <a:pt x="0" y="4"/>
                  </a:lnTo>
                  <a:lnTo>
                    <a:pt x="0" y="4"/>
                  </a:lnTo>
                  <a:lnTo>
                    <a:pt x="0" y="4"/>
                  </a:lnTo>
                  <a:lnTo>
                    <a:pt x="0" y="5"/>
                  </a:lnTo>
                  <a:lnTo>
                    <a:pt x="0" y="5"/>
                  </a:lnTo>
                  <a:lnTo>
                    <a:pt x="0" y="5"/>
                  </a:lnTo>
                  <a:lnTo>
                    <a:pt x="0" y="5"/>
                  </a:lnTo>
                  <a:lnTo>
                    <a:pt x="0" y="4"/>
                  </a:lnTo>
                  <a:lnTo>
                    <a:pt x="0" y="4"/>
                  </a:lnTo>
                  <a:lnTo>
                    <a:pt x="2" y="4"/>
                  </a:lnTo>
                  <a:lnTo>
                    <a:pt x="2" y="4"/>
                  </a:lnTo>
                  <a:lnTo>
                    <a:pt x="2" y="1"/>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 name="Freeform 35"/>
            <p:cNvSpPr>
              <a:spLocks/>
            </p:cNvSpPr>
            <p:nvPr/>
          </p:nvSpPr>
          <p:spPr bwMode="auto">
            <a:xfrm>
              <a:off x="4541683" y="3118763"/>
              <a:ext cx="18433" cy="18429"/>
            </a:xfrm>
            <a:custGeom>
              <a:avLst/>
              <a:gdLst>
                <a:gd name="T0" fmla="*/ 6 w 6"/>
                <a:gd name="T1" fmla="*/ 5 h 7"/>
                <a:gd name="T2" fmla="*/ 6 w 6"/>
                <a:gd name="T3" fmla="*/ 5 h 7"/>
                <a:gd name="T4" fmla="*/ 5 w 6"/>
                <a:gd name="T5" fmla="*/ 7 h 7"/>
                <a:gd name="T6" fmla="*/ 3 w 6"/>
                <a:gd name="T7" fmla="*/ 7 h 7"/>
                <a:gd name="T8" fmla="*/ 0 w 6"/>
                <a:gd name="T9" fmla="*/ 7 h 7"/>
                <a:gd name="T10" fmla="*/ 0 w 6"/>
                <a:gd name="T11" fmla="*/ 7 h 7"/>
                <a:gd name="T12" fmla="*/ 0 w 6"/>
                <a:gd name="T13" fmla="*/ 3 h 7"/>
                <a:gd name="T14" fmla="*/ 0 w 6"/>
                <a:gd name="T15" fmla="*/ 1 h 7"/>
                <a:gd name="T16" fmla="*/ 3 w 6"/>
                <a:gd name="T17" fmla="*/ 0 h 7"/>
                <a:gd name="T18" fmla="*/ 3 w 6"/>
                <a:gd name="T19" fmla="*/ 0 h 7"/>
                <a:gd name="T20" fmla="*/ 2 w 6"/>
                <a:gd name="T21" fmla="*/ 1 h 7"/>
                <a:gd name="T22" fmla="*/ 2 w 6"/>
                <a:gd name="T23" fmla="*/ 4 h 7"/>
                <a:gd name="T24" fmla="*/ 2 w 6"/>
                <a:gd name="T25" fmla="*/ 4 h 7"/>
                <a:gd name="T26" fmla="*/ 5 w 6"/>
                <a:gd name="T27" fmla="*/ 4 h 7"/>
                <a:gd name="T28" fmla="*/ 6 w 6"/>
                <a:gd name="T29" fmla="*/ 4 h 7"/>
                <a:gd name="T30" fmla="*/ 6 w 6"/>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7">
                  <a:moveTo>
                    <a:pt x="6" y="5"/>
                  </a:moveTo>
                  <a:lnTo>
                    <a:pt x="6" y="5"/>
                  </a:lnTo>
                  <a:lnTo>
                    <a:pt x="5" y="7"/>
                  </a:lnTo>
                  <a:lnTo>
                    <a:pt x="3" y="7"/>
                  </a:lnTo>
                  <a:lnTo>
                    <a:pt x="0" y="7"/>
                  </a:lnTo>
                  <a:lnTo>
                    <a:pt x="0" y="7"/>
                  </a:lnTo>
                  <a:lnTo>
                    <a:pt x="0" y="3"/>
                  </a:lnTo>
                  <a:lnTo>
                    <a:pt x="0" y="1"/>
                  </a:lnTo>
                  <a:lnTo>
                    <a:pt x="3" y="0"/>
                  </a:lnTo>
                  <a:lnTo>
                    <a:pt x="3" y="0"/>
                  </a:lnTo>
                  <a:lnTo>
                    <a:pt x="2" y="1"/>
                  </a:lnTo>
                  <a:lnTo>
                    <a:pt x="2" y="4"/>
                  </a:lnTo>
                  <a:lnTo>
                    <a:pt x="2" y="4"/>
                  </a:lnTo>
                  <a:lnTo>
                    <a:pt x="5" y="4"/>
                  </a:lnTo>
                  <a:lnTo>
                    <a:pt x="6" y="4"/>
                  </a:lnTo>
                  <a:lnTo>
                    <a:pt x="6"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 name="Freeform 36"/>
            <p:cNvSpPr>
              <a:spLocks/>
            </p:cNvSpPr>
            <p:nvPr/>
          </p:nvSpPr>
          <p:spPr bwMode="auto">
            <a:xfrm>
              <a:off x="4541683" y="3118763"/>
              <a:ext cx="18433" cy="18429"/>
            </a:xfrm>
            <a:custGeom>
              <a:avLst/>
              <a:gdLst>
                <a:gd name="T0" fmla="*/ 6 w 6"/>
                <a:gd name="T1" fmla="*/ 5 h 7"/>
                <a:gd name="T2" fmla="*/ 6 w 6"/>
                <a:gd name="T3" fmla="*/ 5 h 7"/>
                <a:gd name="T4" fmla="*/ 5 w 6"/>
                <a:gd name="T5" fmla="*/ 7 h 7"/>
                <a:gd name="T6" fmla="*/ 3 w 6"/>
                <a:gd name="T7" fmla="*/ 7 h 7"/>
                <a:gd name="T8" fmla="*/ 0 w 6"/>
                <a:gd name="T9" fmla="*/ 7 h 7"/>
                <a:gd name="T10" fmla="*/ 0 w 6"/>
                <a:gd name="T11" fmla="*/ 7 h 7"/>
                <a:gd name="T12" fmla="*/ 0 w 6"/>
                <a:gd name="T13" fmla="*/ 3 h 7"/>
                <a:gd name="T14" fmla="*/ 0 w 6"/>
                <a:gd name="T15" fmla="*/ 1 h 7"/>
                <a:gd name="T16" fmla="*/ 3 w 6"/>
                <a:gd name="T17" fmla="*/ 0 h 7"/>
                <a:gd name="T18" fmla="*/ 3 w 6"/>
                <a:gd name="T19" fmla="*/ 0 h 7"/>
                <a:gd name="T20" fmla="*/ 2 w 6"/>
                <a:gd name="T21" fmla="*/ 1 h 7"/>
                <a:gd name="T22" fmla="*/ 2 w 6"/>
                <a:gd name="T23" fmla="*/ 4 h 7"/>
                <a:gd name="T24" fmla="*/ 2 w 6"/>
                <a:gd name="T25" fmla="*/ 4 h 7"/>
                <a:gd name="T26" fmla="*/ 5 w 6"/>
                <a:gd name="T27" fmla="*/ 4 h 7"/>
                <a:gd name="T28" fmla="*/ 6 w 6"/>
                <a:gd name="T29" fmla="*/ 4 h 7"/>
                <a:gd name="T30" fmla="*/ 6 w 6"/>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7">
                  <a:moveTo>
                    <a:pt x="6" y="5"/>
                  </a:moveTo>
                  <a:lnTo>
                    <a:pt x="6" y="5"/>
                  </a:lnTo>
                  <a:lnTo>
                    <a:pt x="5" y="7"/>
                  </a:lnTo>
                  <a:lnTo>
                    <a:pt x="3" y="7"/>
                  </a:lnTo>
                  <a:lnTo>
                    <a:pt x="0" y="7"/>
                  </a:lnTo>
                  <a:lnTo>
                    <a:pt x="0" y="7"/>
                  </a:lnTo>
                  <a:lnTo>
                    <a:pt x="0" y="3"/>
                  </a:lnTo>
                  <a:lnTo>
                    <a:pt x="0" y="1"/>
                  </a:lnTo>
                  <a:lnTo>
                    <a:pt x="3" y="0"/>
                  </a:lnTo>
                  <a:lnTo>
                    <a:pt x="3" y="0"/>
                  </a:lnTo>
                  <a:lnTo>
                    <a:pt x="2" y="1"/>
                  </a:lnTo>
                  <a:lnTo>
                    <a:pt x="2" y="4"/>
                  </a:lnTo>
                  <a:lnTo>
                    <a:pt x="2" y="4"/>
                  </a:lnTo>
                  <a:lnTo>
                    <a:pt x="5" y="4"/>
                  </a:lnTo>
                  <a:lnTo>
                    <a:pt x="6" y="4"/>
                  </a:lnTo>
                  <a:lnTo>
                    <a:pt x="6"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 name="Freeform 37"/>
            <p:cNvSpPr>
              <a:spLocks/>
            </p:cNvSpPr>
            <p:nvPr/>
          </p:nvSpPr>
          <p:spPr bwMode="auto">
            <a:xfrm>
              <a:off x="4553970" y="3131050"/>
              <a:ext cx="18433" cy="24574"/>
            </a:xfrm>
            <a:custGeom>
              <a:avLst/>
              <a:gdLst>
                <a:gd name="T0" fmla="*/ 3 w 5"/>
                <a:gd name="T1" fmla="*/ 0 h 9"/>
                <a:gd name="T2" fmla="*/ 3 w 5"/>
                <a:gd name="T3" fmla="*/ 0 h 9"/>
                <a:gd name="T4" fmla="*/ 4 w 5"/>
                <a:gd name="T5" fmla="*/ 0 h 9"/>
                <a:gd name="T6" fmla="*/ 4 w 5"/>
                <a:gd name="T7" fmla="*/ 1 h 9"/>
                <a:gd name="T8" fmla="*/ 4 w 5"/>
                <a:gd name="T9" fmla="*/ 4 h 9"/>
                <a:gd name="T10" fmla="*/ 4 w 5"/>
                <a:gd name="T11" fmla="*/ 4 h 9"/>
                <a:gd name="T12" fmla="*/ 4 w 5"/>
                <a:gd name="T13" fmla="*/ 7 h 9"/>
                <a:gd name="T14" fmla="*/ 4 w 5"/>
                <a:gd name="T15" fmla="*/ 7 h 9"/>
                <a:gd name="T16" fmla="*/ 4 w 5"/>
                <a:gd name="T17" fmla="*/ 9 h 9"/>
                <a:gd name="T18" fmla="*/ 4 w 5"/>
                <a:gd name="T19" fmla="*/ 9 h 9"/>
                <a:gd name="T20" fmla="*/ 5 w 5"/>
                <a:gd name="T21" fmla="*/ 9 h 9"/>
                <a:gd name="T22" fmla="*/ 5 w 5"/>
                <a:gd name="T23" fmla="*/ 9 h 9"/>
                <a:gd name="T24" fmla="*/ 3 w 5"/>
                <a:gd name="T25" fmla="*/ 9 h 9"/>
                <a:gd name="T26" fmla="*/ 3 w 5"/>
                <a:gd name="T27" fmla="*/ 9 h 9"/>
                <a:gd name="T28" fmla="*/ 1 w 5"/>
                <a:gd name="T29" fmla="*/ 9 h 9"/>
                <a:gd name="T30" fmla="*/ 1 w 5"/>
                <a:gd name="T31" fmla="*/ 9 h 9"/>
                <a:gd name="T32" fmla="*/ 0 w 5"/>
                <a:gd name="T33" fmla="*/ 6 h 9"/>
                <a:gd name="T34" fmla="*/ 0 w 5"/>
                <a:gd name="T35" fmla="*/ 6 h 9"/>
                <a:gd name="T36" fmla="*/ 0 w 5"/>
                <a:gd name="T37" fmla="*/ 3 h 9"/>
                <a:gd name="T38" fmla="*/ 3 w 5"/>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3" y="0"/>
                  </a:moveTo>
                  <a:lnTo>
                    <a:pt x="3" y="0"/>
                  </a:lnTo>
                  <a:lnTo>
                    <a:pt x="4" y="0"/>
                  </a:lnTo>
                  <a:lnTo>
                    <a:pt x="4" y="1"/>
                  </a:lnTo>
                  <a:lnTo>
                    <a:pt x="4" y="4"/>
                  </a:lnTo>
                  <a:lnTo>
                    <a:pt x="4" y="4"/>
                  </a:lnTo>
                  <a:lnTo>
                    <a:pt x="4" y="7"/>
                  </a:lnTo>
                  <a:lnTo>
                    <a:pt x="4" y="7"/>
                  </a:lnTo>
                  <a:lnTo>
                    <a:pt x="4" y="9"/>
                  </a:lnTo>
                  <a:lnTo>
                    <a:pt x="4" y="9"/>
                  </a:lnTo>
                  <a:lnTo>
                    <a:pt x="5" y="9"/>
                  </a:lnTo>
                  <a:lnTo>
                    <a:pt x="5" y="9"/>
                  </a:lnTo>
                  <a:lnTo>
                    <a:pt x="3" y="9"/>
                  </a:lnTo>
                  <a:lnTo>
                    <a:pt x="3" y="9"/>
                  </a:lnTo>
                  <a:lnTo>
                    <a:pt x="1" y="9"/>
                  </a:lnTo>
                  <a:lnTo>
                    <a:pt x="1" y="9"/>
                  </a:lnTo>
                  <a:lnTo>
                    <a:pt x="0" y="6"/>
                  </a:lnTo>
                  <a:lnTo>
                    <a:pt x="0" y="6"/>
                  </a:lnTo>
                  <a:lnTo>
                    <a:pt x="0" y="3"/>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 name="Freeform 38"/>
            <p:cNvSpPr>
              <a:spLocks/>
            </p:cNvSpPr>
            <p:nvPr/>
          </p:nvSpPr>
          <p:spPr bwMode="auto">
            <a:xfrm>
              <a:off x="4553970" y="3131050"/>
              <a:ext cx="18433" cy="24574"/>
            </a:xfrm>
            <a:custGeom>
              <a:avLst/>
              <a:gdLst>
                <a:gd name="T0" fmla="*/ 3 w 5"/>
                <a:gd name="T1" fmla="*/ 0 h 9"/>
                <a:gd name="T2" fmla="*/ 3 w 5"/>
                <a:gd name="T3" fmla="*/ 0 h 9"/>
                <a:gd name="T4" fmla="*/ 4 w 5"/>
                <a:gd name="T5" fmla="*/ 0 h 9"/>
                <a:gd name="T6" fmla="*/ 4 w 5"/>
                <a:gd name="T7" fmla="*/ 1 h 9"/>
                <a:gd name="T8" fmla="*/ 4 w 5"/>
                <a:gd name="T9" fmla="*/ 4 h 9"/>
                <a:gd name="T10" fmla="*/ 4 w 5"/>
                <a:gd name="T11" fmla="*/ 4 h 9"/>
                <a:gd name="T12" fmla="*/ 4 w 5"/>
                <a:gd name="T13" fmla="*/ 7 h 9"/>
                <a:gd name="T14" fmla="*/ 4 w 5"/>
                <a:gd name="T15" fmla="*/ 7 h 9"/>
                <a:gd name="T16" fmla="*/ 4 w 5"/>
                <a:gd name="T17" fmla="*/ 9 h 9"/>
                <a:gd name="T18" fmla="*/ 4 w 5"/>
                <a:gd name="T19" fmla="*/ 9 h 9"/>
                <a:gd name="T20" fmla="*/ 5 w 5"/>
                <a:gd name="T21" fmla="*/ 9 h 9"/>
                <a:gd name="T22" fmla="*/ 5 w 5"/>
                <a:gd name="T23" fmla="*/ 9 h 9"/>
                <a:gd name="T24" fmla="*/ 3 w 5"/>
                <a:gd name="T25" fmla="*/ 9 h 9"/>
                <a:gd name="T26" fmla="*/ 3 w 5"/>
                <a:gd name="T27" fmla="*/ 9 h 9"/>
                <a:gd name="T28" fmla="*/ 1 w 5"/>
                <a:gd name="T29" fmla="*/ 9 h 9"/>
                <a:gd name="T30" fmla="*/ 1 w 5"/>
                <a:gd name="T31" fmla="*/ 9 h 9"/>
                <a:gd name="T32" fmla="*/ 0 w 5"/>
                <a:gd name="T33" fmla="*/ 6 h 9"/>
                <a:gd name="T34" fmla="*/ 0 w 5"/>
                <a:gd name="T35" fmla="*/ 6 h 9"/>
                <a:gd name="T36" fmla="*/ 0 w 5"/>
                <a:gd name="T37" fmla="*/ 3 h 9"/>
                <a:gd name="T38" fmla="*/ 3 w 5"/>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3" y="0"/>
                  </a:moveTo>
                  <a:lnTo>
                    <a:pt x="3" y="0"/>
                  </a:lnTo>
                  <a:lnTo>
                    <a:pt x="4" y="0"/>
                  </a:lnTo>
                  <a:lnTo>
                    <a:pt x="4" y="1"/>
                  </a:lnTo>
                  <a:lnTo>
                    <a:pt x="4" y="4"/>
                  </a:lnTo>
                  <a:lnTo>
                    <a:pt x="4" y="4"/>
                  </a:lnTo>
                  <a:lnTo>
                    <a:pt x="4" y="7"/>
                  </a:lnTo>
                  <a:lnTo>
                    <a:pt x="4" y="7"/>
                  </a:lnTo>
                  <a:lnTo>
                    <a:pt x="4" y="9"/>
                  </a:lnTo>
                  <a:lnTo>
                    <a:pt x="4" y="9"/>
                  </a:lnTo>
                  <a:lnTo>
                    <a:pt x="5" y="9"/>
                  </a:lnTo>
                  <a:lnTo>
                    <a:pt x="5" y="9"/>
                  </a:lnTo>
                  <a:lnTo>
                    <a:pt x="3" y="9"/>
                  </a:lnTo>
                  <a:lnTo>
                    <a:pt x="3" y="9"/>
                  </a:lnTo>
                  <a:lnTo>
                    <a:pt x="1" y="9"/>
                  </a:lnTo>
                  <a:lnTo>
                    <a:pt x="1" y="9"/>
                  </a:lnTo>
                  <a:lnTo>
                    <a:pt x="0" y="6"/>
                  </a:lnTo>
                  <a:lnTo>
                    <a:pt x="0" y="6"/>
                  </a:lnTo>
                  <a:lnTo>
                    <a:pt x="0" y="3"/>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 name="Freeform 39"/>
            <p:cNvSpPr>
              <a:spLocks/>
            </p:cNvSpPr>
            <p:nvPr/>
          </p:nvSpPr>
          <p:spPr bwMode="auto">
            <a:xfrm>
              <a:off x="5352629" y="2952889"/>
              <a:ext cx="12287" cy="24574"/>
            </a:xfrm>
            <a:custGeom>
              <a:avLst/>
              <a:gdLst>
                <a:gd name="T0" fmla="*/ 0 w 5"/>
                <a:gd name="T1" fmla="*/ 2 h 9"/>
                <a:gd name="T2" fmla="*/ 0 w 5"/>
                <a:gd name="T3" fmla="*/ 2 h 9"/>
                <a:gd name="T4" fmla="*/ 2 w 5"/>
                <a:gd name="T5" fmla="*/ 0 h 9"/>
                <a:gd name="T6" fmla="*/ 3 w 5"/>
                <a:gd name="T7" fmla="*/ 2 h 9"/>
                <a:gd name="T8" fmla="*/ 5 w 5"/>
                <a:gd name="T9" fmla="*/ 5 h 9"/>
                <a:gd name="T10" fmla="*/ 5 w 5"/>
                <a:gd name="T11" fmla="*/ 8 h 9"/>
                <a:gd name="T12" fmla="*/ 3 w 5"/>
                <a:gd name="T13" fmla="*/ 9 h 9"/>
                <a:gd name="T14" fmla="*/ 3 w 5"/>
                <a:gd name="T15" fmla="*/ 9 h 9"/>
                <a:gd name="T16" fmla="*/ 0 w 5"/>
                <a:gd name="T17" fmla="*/ 9 h 9"/>
                <a:gd name="T18" fmla="*/ 0 w 5"/>
                <a:gd name="T19" fmla="*/ 6 h 9"/>
                <a:gd name="T20" fmla="*/ 2 w 5"/>
                <a:gd name="T21" fmla="*/ 5 h 9"/>
                <a:gd name="T22" fmla="*/ 0 w 5"/>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9">
                  <a:moveTo>
                    <a:pt x="0" y="2"/>
                  </a:moveTo>
                  <a:lnTo>
                    <a:pt x="0" y="2"/>
                  </a:lnTo>
                  <a:lnTo>
                    <a:pt x="2" y="0"/>
                  </a:lnTo>
                  <a:lnTo>
                    <a:pt x="3" y="2"/>
                  </a:lnTo>
                  <a:lnTo>
                    <a:pt x="5" y="5"/>
                  </a:lnTo>
                  <a:lnTo>
                    <a:pt x="5" y="8"/>
                  </a:lnTo>
                  <a:lnTo>
                    <a:pt x="3" y="9"/>
                  </a:lnTo>
                  <a:lnTo>
                    <a:pt x="3" y="9"/>
                  </a:lnTo>
                  <a:lnTo>
                    <a:pt x="0" y="9"/>
                  </a:lnTo>
                  <a:lnTo>
                    <a:pt x="0" y="6"/>
                  </a:lnTo>
                  <a:lnTo>
                    <a:pt x="2" y="5"/>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 name="Freeform 40"/>
            <p:cNvSpPr>
              <a:spLocks/>
            </p:cNvSpPr>
            <p:nvPr/>
          </p:nvSpPr>
          <p:spPr bwMode="auto">
            <a:xfrm>
              <a:off x="5352629" y="2952889"/>
              <a:ext cx="12287" cy="24574"/>
            </a:xfrm>
            <a:custGeom>
              <a:avLst/>
              <a:gdLst>
                <a:gd name="T0" fmla="*/ 0 w 5"/>
                <a:gd name="T1" fmla="*/ 2 h 9"/>
                <a:gd name="T2" fmla="*/ 0 w 5"/>
                <a:gd name="T3" fmla="*/ 2 h 9"/>
                <a:gd name="T4" fmla="*/ 2 w 5"/>
                <a:gd name="T5" fmla="*/ 0 h 9"/>
                <a:gd name="T6" fmla="*/ 3 w 5"/>
                <a:gd name="T7" fmla="*/ 2 h 9"/>
                <a:gd name="T8" fmla="*/ 5 w 5"/>
                <a:gd name="T9" fmla="*/ 5 h 9"/>
                <a:gd name="T10" fmla="*/ 5 w 5"/>
                <a:gd name="T11" fmla="*/ 8 h 9"/>
                <a:gd name="T12" fmla="*/ 3 w 5"/>
                <a:gd name="T13" fmla="*/ 9 h 9"/>
                <a:gd name="T14" fmla="*/ 3 w 5"/>
                <a:gd name="T15" fmla="*/ 9 h 9"/>
                <a:gd name="T16" fmla="*/ 0 w 5"/>
                <a:gd name="T17" fmla="*/ 9 h 9"/>
                <a:gd name="T18" fmla="*/ 0 w 5"/>
                <a:gd name="T19" fmla="*/ 6 h 9"/>
                <a:gd name="T20" fmla="*/ 2 w 5"/>
                <a:gd name="T21" fmla="*/ 5 h 9"/>
                <a:gd name="T22" fmla="*/ 0 w 5"/>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9">
                  <a:moveTo>
                    <a:pt x="0" y="2"/>
                  </a:moveTo>
                  <a:lnTo>
                    <a:pt x="0" y="2"/>
                  </a:lnTo>
                  <a:lnTo>
                    <a:pt x="2" y="0"/>
                  </a:lnTo>
                  <a:lnTo>
                    <a:pt x="3" y="2"/>
                  </a:lnTo>
                  <a:lnTo>
                    <a:pt x="5" y="5"/>
                  </a:lnTo>
                  <a:lnTo>
                    <a:pt x="5" y="8"/>
                  </a:lnTo>
                  <a:lnTo>
                    <a:pt x="3" y="9"/>
                  </a:lnTo>
                  <a:lnTo>
                    <a:pt x="3" y="9"/>
                  </a:lnTo>
                  <a:lnTo>
                    <a:pt x="0" y="9"/>
                  </a:lnTo>
                  <a:lnTo>
                    <a:pt x="0" y="6"/>
                  </a:lnTo>
                  <a:lnTo>
                    <a:pt x="2" y="5"/>
                  </a:lnTo>
                  <a:lnTo>
                    <a:pt x="0"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 name="Freeform 41"/>
            <p:cNvSpPr>
              <a:spLocks/>
            </p:cNvSpPr>
            <p:nvPr/>
          </p:nvSpPr>
          <p:spPr bwMode="auto">
            <a:xfrm>
              <a:off x="4996304" y="3143337"/>
              <a:ext cx="12287" cy="18429"/>
            </a:xfrm>
            <a:custGeom>
              <a:avLst/>
              <a:gdLst>
                <a:gd name="T0" fmla="*/ 0 w 5"/>
                <a:gd name="T1" fmla="*/ 0 h 6"/>
                <a:gd name="T2" fmla="*/ 0 w 5"/>
                <a:gd name="T3" fmla="*/ 0 h 6"/>
                <a:gd name="T4" fmla="*/ 3 w 5"/>
                <a:gd name="T5" fmla="*/ 0 h 6"/>
                <a:gd name="T6" fmla="*/ 3 w 5"/>
                <a:gd name="T7" fmla="*/ 0 h 6"/>
                <a:gd name="T8" fmla="*/ 5 w 5"/>
                <a:gd name="T9" fmla="*/ 3 h 6"/>
                <a:gd name="T10" fmla="*/ 3 w 5"/>
                <a:gd name="T11" fmla="*/ 6 h 6"/>
                <a:gd name="T12" fmla="*/ 0 w 5"/>
                <a:gd name="T13" fmla="*/ 6 h 6"/>
                <a:gd name="T14" fmla="*/ 0 w 5"/>
                <a:gd name="T15" fmla="*/ 6 h 6"/>
                <a:gd name="T16" fmla="*/ 2 w 5"/>
                <a:gd name="T17" fmla="*/ 5 h 6"/>
                <a:gd name="T18" fmla="*/ 0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0" y="0"/>
                  </a:moveTo>
                  <a:lnTo>
                    <a:pt x="0" y="0"/>
                  </a:lnTo>
                  <a:lnTo>
                    <a:pt x="3" y="0"/>
                  </a:lnTo>
                  <a:lnTo>
                    <a:pt x="3" y="0"/>
                  </a:lnTo>
                  <a:lnTo>
                    <a:pt x="5" y="3"/>
                  </a:lnTo>
                  <a:lnTo>
                    <a:pt x="3" y="6"/>
                  </a:lnTo>
                  <a:lnTo>
                    <a:pt x="0" y="6"/>
                  </a:lnTo>
                  <a:lnTo>
                    <a:pt x="0" y="6"/>
                  </a:lnTo>
                  <a:lnTo>
                    <a:pt x="2" y="5"/>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 name="Freeform 42"/>
            <p:cNvSpPr>
              <a:spLocks/>
            </p:cNvSpPr>
            <p:nvPr/>
          </p:nvSpPr>
          <p:spPr bwMode="auto">
            <a:xfrm>
              <a:off x="4996304" y="3143337"/>
              <a:ext cx="12287" cy="18429"/>
            </a:xfrm>
            <a:custGeom>
              <a:avLst/>
              <a:gdLst>
                <a:gd name="T0" fmla="*/ 0 w 5"/>
                <a:gd name="T1" fmla="*/ 0 h 6"/>
                <a:gd name="T2" fmla="*/ 0 w 5"/>
                <a:gd name="T3" fmla="*/ 0 h 6"/>
                <a:gd name="T4" fmla="*/ 3 w 5"/>
                <a:gd name="T5" fmla="*/ 0 h 6"/>
                <a:gd name="T6" fmla="*/ 3 w 5"/>
                <a:gd name="T7" fmla="*/ 0 h 6"/>
                <a:gd name="T8" fmla="*/ 5 w 5"/>
                <a:gd name="T9" fmla="*/ 3 h 6"/>
                <a:gd name="T10" fmla="*/ 3 w 5"/>
                <a:gd name="T11" fmla="*/ 6 h 6"/>
                <a:gd name="T12" fmla="*/ 0 w 5"/>
                <a:gd name="T13" fmla="*/ 6 h 6"/>
                <a:gd name="T14" fmla="*/ 0 w 5"/>
                <a:gd name="T15" fmla="*/ 6 h 6"/>
                <a:gd name="T16" fmla="*/ 2 w 5"/>
                <a:gd name="T17" fmla="*/ 5 h 6"/>
                <a:gd name="T18" fmla="*/ 0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0" y="0"/>
                  </a:moveTo>
                  <a:lnTo>
                    <a:pt x="0" y="0"/>
                  </a:lnTo>
                  <a:lnTo>
                    <a:pt x="3" y="0"/>
                  </a:lnTo>
                  <a:lnTo>
                    <a:pt x="3" y="0"/>
                  </a:lnTo>
                  <a:lnTo>
                    <a:pt x="5" y="3"/>
                  </a:lnTo>
                  <a:lnTo>
                    <a:pt x="3" y="6"/>
                  </a:lnTo>
                  <a:lnTo>
                    <a:pt x="0" y="6"/>
                  </a:lnTo>
                  <a:lnTo>
                    <a:pt x="0" y="6"/>
                  </a:lnTo>
                  <a:lnTo>
                    <a:pt x="2" y="5"/>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 name="Freeform 43"/>
            <p:cNvSpPr>
              <a:spLocks/>
            </p:cNvSpPr>
            <p:nvPr/>
          </p:nvSpPr>
          <p:spPr bwMode="auto">
            <a:xfrm>
              <a:off x="5229758" y="3180198"/>
              <a:ext cx="12287" cy="24574"/>
            </a:xfrm>
            <a:custGeom>
              <a:avLst/>
              <a:gdLst>
                <a:gd name="T0" fmla="*/ 0 w 5"/>
                <a:gd name="T1" fmla="*/ 0 h 8"/>
                <a:gd name="T2" fmla="*/ 0 w 5"/>
                <a:gd name="T3" fmla="*/ 0 h 8"/>
                <a:gd name="T4" fmla="*/ 3 w 5"/>
                <a:gd name="T5" fmla="*/ 1 h 8"/>
                <a:gd name="T6" fmla="*/ 5 w 5"/>
                <a:gd name="T7" fmla="*/ 3 h 8"/>
                <a:gd name="T8" fmla="*/ 5 w 5"/>
                <a:gd name="T9" fmla="*/ 5 h 8"/>
                <a:gd name="T10" fmla="*/ 3 w 5"/>
                <a:gd name="T11" fmla="*/ 8 h 8"/>
                <a:gd name="T12" fmla="*/ 3 w 5"/>
                <a:gd name="T13" fmla="*/ 8 h 8"/>
                <a:gd name="T14" fmla="*/ 2 w 5"/>
                <a:gd name="T15" fmla="*/ 7 h 8"/>
                <a:gd name="T16" fmla="*/ 2 w 5"/>
                <a:gd name="T17" fmla="*/ 5 h 8"/>
                <a:gd name="T18" fmla="*/ 0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0" y="0"/>
                  </a:moveTo>
                  <a:lnTo>
                    <a:pt x="0" y="0"/>
                  </a:lnTo>
                  <a:lnTo>
                    <a:pt x="3" y="1"/>
                  </a:lnTo>
                  <a:lnTo>
                    <a:pt x="5" y="3"/>
                  </a:lnTo>
                  <a:lnTo>
                    <a:pt x="5" y="5"/>
                  </a:lnTo>
                  <a:lnTo>
                    <a:pt x="3" y="8"/>
                  </a:lnTo>
                  <a:lnTo>
                    <a:pt x="3" y="8"/>
                  </a:lnTo>
                  <a:lnTo>
                    <a:pt x="2" y="7"/>
                  </a:lnTo>
                  <a:lnTo>
                    <a:pt x="2" y="5"/>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 name="Freeform 44"/>
            <p:cNvSpPr>
              <a:spLocks/>
            </p:cNvSpPr>
            <p:nvPr/>
          </p:nvSpPr>
          <p:spPr bwMode="auto">
            <a:xfrm>
              <a:off x="5229758" y="3180198"/>
              <a:ext cx="12287" cy="24574"/>
            </a:xfrm>
            <a:custGeom>
              <a:avLst/>
              <a:gdLst>
                <a:gd name="T0" fmla="*/ 0 w 5"/>
                <a:gd name="T1" fmla="*/ 0 h 8"/>
                <a:gd name="T2" fmla="*/ 0 w 5"/>
                <a:gd name="T3" fmla="*/ 0 h 8"/>
                <a:gd name="T4" fmla="*/ 3 w 5"/>
                <a:gd name="T5" fmla="*/ 1 h 8"/>
                <a:gd name="T6" fmla="*/ 5 w 5"/>
                <a:gd name="T7" fmla="*/ 3 h 8"/>
                <a:gd name="T8" fmla="*/ 5 w 5"/>
                <a:gd name="T9" fmla="*/ 5 h 8"/>
                <a:gd name="T10" fmla="*/ 3 w 5"/>
                <a:gd name="T11" fmla="*/ 8 h 8"/>
                <a:gd name="T12" fmla="*/ 3 w 5"/>
                <a:gd name="T13" fmla="*/ 8 h 8"/>
                <a:gd name="T14" fmla="*/ 2 w 5"/>
                <a:gd name="T15" fmla="*/ 7 h 8"/>
                <a:gd name="T16" fmla="*/ 2 w 5"/>
                <a:gd name="T17" fmla="*/ 5 h 8"/>
                <a:gd name="T18" fmla="*/ 0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0" y="0"/>
                  </a:moveTo>
                  <a:lnTo>
                    <a:pt x="0" y="0"/>
                  </a:lnTo>
                  <a:lnTo>
                    <a:pt x="3" y="1"/>
                  </a:lnTo>
                  <a:lnTo>
                    <a:pt x="5" y="3"/>
                  </a:lnTo>
                  <a:lnTo>
                    <a:pt x="5" y="5"/>
                  </a:lnTo>
                  <a:lnTo>
                    <a:pt x="3" y="8"/>
                  </a:lnTo>
                  <a:lnTo>
                    <a:pt x="3" y="8"/>
                  </a:lnTo>
                  <a:lnTo>
                    <a:pt x="2" y="7"/>
                  </a:lnTo>
                  <a:lnTo>
                    <a:pt x="2" y="5"/>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 name="Freeform 45"/>
            <p:cNvSpPr>
              <a:spLocks/>
            </p:cNvSpPr>
            <p:nvPr/>
          </p:nvSpPr>
          <p:spPr bwMode="auto">
            <a:xfrm>
              <a:off x="6065278" y="3137196"/>
              <a:ext cx="24574" cy="30716"/>
            </a:xfrm>
            <a:custGeom>
              <a:avLst/>
              <a:gdLst>
                <a:gd name="T0" fmla="*/ 3 w 7"/>
                <a:gd name="T1" fmla="*/ 0 h 12"/>
                <a:gd name="T2" fmla="*/ 3 w 7"/>
                <a:gd name="T3" fmla="*/ 0 h 12"/>
                <a:gd name="T4" fmla="*/ 5 w 7"/>
                <a:gd name="T5" fmla="*/ 3 h 12"/>
                <a:gd name="T6" fmla="*/ 7 w 7"/>
                <a:gd name="T7" fmla="*/ 9 h 12"/>
                <a:gd name="T8" fmla="*/ 7 w 7"/>
                <a:gd name="T9" fmla="*/ 9 h 12"/>
                <a:gd name="T10" fmla="*/ 4 w 7"/>
                <a:gd name="T11" fmla="*/ 9 h 12"/>
                <a:gd name="T12" fmla="*/ 4 w 7"/>
                <a:gd name="T13" fmla="*/ 10 h 12"/>
                <a:gd name="T14" fmla="*/ 3 w 7"/>
                <a:gd name="T15" fmla="*/ 10 h 12"/>
                <a:gd name="T16" fmla="*/ 0 w 7"/>
                <a:gd name="T17" fmla="*/ 12 h 12"/>
                <a:gd name="T18" fmla="*/ 0 w 7"/>
                <a:gd name="T19" fmla="*/ 12 h 12"/>
                <a:gd name="T20" fmla="*/ 0 w 7"/>
                <a:gd name="T21" fmla="*/ 6 h 12"/>
                <a:gd name="T22" fmla="*/ 0 w 7"/>
                <a:gd name="T23" fmla="*/ 6 h 12"/>
                <a:gd name="T24" fmla="*/ 1 w 7"/>
                <a:gd name="T25" fmla="*/ 6 h 12"/>
                <a:gd name="T26" fmla="*/ 3 w 7"/>
                <a:gd name="T27" fmla="*/ 6 h 12"/>
                <a:gd name="T28" fmla="*/ 3 w 7"/>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2">
                  <a:moveTo>
                    <a:pt x="3" y="0"/>
                  </a:moveTo>
                  <a:lnTo>
                    <a:pt x="3" y="0"/>
                  </a:lnTo>
                  <a:lnTo>
                    <a:pt x="5" y="3"/>
                  </a:lnTo>
                  <a:lnTo>
                    <a:pt x="7" y="9"/>
                  </a:lnTo>
                  <a:lnTo>
                    <a:pt x="7" y="9"/>
                  </a:lnTo>
                  <a:lnTo>
                    <a:pt x="4" y="9"/>
                  </a:lnTo>
                  <a:lnTo>
                    <a:pt x="4" y="10"/>
                  </a:lnTo>
                  <a:lnTo>
                    <a:pt x="3" y="10"/>
                  </a:lnTo>
                  <a:lnTo>
                    <a:pt x="0" y="12"/>
                  </a:lnTo>
                  <a:lnTo>
                    <a:pt x="0" y="12"/>
                  </a:lnTo>
                  <a:lnTo>
                    <a:pt x="0" y="6"/>
                  </a:lnTo>
                  <a:lnTo>
                    <a:pt x="0" y="6"/>
                  </a:lnTo>
                  <a:lnTo>
                    <a:pt x="1" y="6"/>
                  </a:lnTo>
                  <a:lnTo>
                    <a:pt x="3" y="6"/>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 name="Freeform 46"/>
            <p:cNvSpPr>
              <a:spLocks/>
            </p:cNvSpPr>
            <p:nvPr/>
          </p:nvSpPr>
          <p:spPr bwMode="auto">
            <a:xfrm>
              <a:off x="6065278" y="3137196"/>
              <a:ext cx="24574" cy="30716"/>
            </a:xfrm>
            <a:custGeom>
              <a:avLst/>
              <a:gdLst>
                <a:gd name="T0" fmla="*/ 3 w 7"/>
                <a:gd name="T1" fmla="*/ 0 h 12"/>
                <a:gd name="T2" fmla="*/ 3 w 7"/>
                <a:gd name="T3" fmla="*/ 0 h 12"/>
                <a:gd name="T4" fmla="*/ 5 w 7"/>
                <a:gd name="T5" fmla="*/ 3 h 12"/>
                <a:gd name="T6" fmla="*/ 7 w 7"/>
                <a:gd name="T7" fmla="*/ 9 h 12"/>
                <a:gd name="T8" fmla="*/ 7 w 7"/>
                <a:gd name="T9" fmla="*/ 9 h 12"/>
                <a:gd name="T10" fmla="*/ 4 w 7"/>
                <a:gd name="T11" fmla="*/ 9 h 12"/>
                <a:gd name="T12" fmla="*/ 4 w 7"/>
                <a:gd name="T13" fmla="*/ 10 h 12"/>
                <a:gd name="T14" fmla="*/ 3 w 7"/>
                <a:gd name="T15" fmla="*/ 10 h 12"/>
                <a:gd name="T16" fmla="*/ 0 w 7"/>
                <a:gd name="T17" fmla="*/ 12 h 12"/>
                <a:gd name="T18" fmla="*/ 0 w 7"/>
                <a:gd name="T19" fmla="*/ 12 h 12"/>
                <a:gd name="T20" fmla="*/ 0 w 7"/>
                <a:gd name="T21" fmla="*/ 6 h 12"/>
                <a:gd name="T22" fmla="*/ 0 w 7"/>
                <a:gd name="T23" fmla="*/ 6 h 12"/>
                <a:gd name="T24" fmla="*/ 1 w 7"/>
                <a:gd name="T25" fmla="*/ 6 h 12"/>
                <a:gd name="T26" fmla="*/ 3 w 7"/>
                <a:gd name="T27" fmla="*/ 6 h 12"/>
                <a:gd name="T28" fmla="*/ 3 w 7"/>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2">
                  <a:moveTo>
                    <a:pt x="3" y="0"/>
                  </a:moveTo>
                  <a:lnTo>
                    <a:pt x="3" y="0"/>
                  </a:lnTo>
                  <a:lnTo>
                    <a:pt x="5" y="3"/>
                  </a:lnTo>
                  <a:lnTo>
                    <a:pt x="7" y="9"/>
                  </a:lnTo>
                  <a:lnTo>
                    <a:pt x="7" y="9"/>
                  </a:lnTo>
                  <a:lnTo>
                    <a:pt x="4" y="9"/>
                  </a:lnTo>
                  <a:lnTo>
                    <a:pt x="4" y="10"/>
                  </a:lnTo>
                  <a:lnTo>
                    <a:pt x="3" y="10"/>
                  </a:lnTo>
                  <a:lnTo>
                    <a:pt x="0" y="12"/>
                  </a:lnTo>
                  <a:lnTo>
                    <a:pt x="0" y="12"/>
                  </a:lnTo>
                  <a:lnTo>
                    <a:pt x="0" y="6"/>
                  </a:lnTo>
                  <a:lnTo>
                    <a:pt x="0" y="6"/>
                  </a:lnTo>
                  <a:lnTo>
                    <a:pt x="1" y="6"/>
                  </a:lnTo>
                  <a:lnTo>
                    <a:pt x="3" y="6"/>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 name="Freeform 47"/>
            <p:cNvSpPr>
              <a:spLocks/>
            </p:cNvSpPr>
            <p:nvPr/>
          </p:nvSpPr>
          <p:spPr bwMode="auto">
            <a:xfrm>
              <a:off x="4750562" y="3438226"/>
              <a:ext cx="30720" cy="129012"/>
            </a:xfrm>
            <a:custGeom>
              <a:avLst/>
              <a:gdLst>
                <a:gd name="T0" fmla="*/ 7 w 8"/>
                <a:gd name="T1" fmla="*/ 0 h 41"/>
                <a:gd name="T2" fmla="*/ 7 w 8"/>
                <a:gd name="T3" fmla="*/ 0 h 41"/>
                <a:gd name="T4" fmla="*/ 8 w 8"/>
                <a:gd name="T5" fmla="*/ 11 h 41"/>
                <a:gd name="T6" fmla="*/ 8 w 8"/>
                <a:gd name="T7" fmla="*/ 11 h 41"/>
                <a:gd name="T8" fmla="*/ 8 w 8"/>
                <a:gd name="T9" fmla="*/ 21 h 41"/>
                <a:gd name="T10" fmla="*/ 8 w 8"/>
                <a:gd name="T11" fmla="*/ 21 h 41"/>
                <a:gd name="T12" fmla="*/ 7 w 8"/>
                <a:gd name="T13" fmla="*/ 31 h 41"/>
                <a:gd name="T14" fmla="*/ 7 w 8"/>
                <a:gd name="T15" fmla="*/ 31 h 41"/>
                <a:gd name="T16" fmla="*/ 4 w 8"/>
                <a:gd name="T17" fmla="*/ 41 h 41"/>
                <a:gd name="T18" fmla="*/ 4 w 8"/>
                <a:gd name="T19" fmla="*/ 41 h 41"/>
                <a:gd name="T20" fmla="*/ 0 w 8"/>
                <a:gd name="T21" fmla="*/ 37 h 41"/>
                <a:gd name="T22" fmla="*/ 0 w 8"/>
                <a:gd name="T23" fmla="*/ 31 h 41"/>
                <a:gd name="T24" fmla="*/ 0 w 8"/>
                <a:gd name="T25" fmla="*/ 31 h 41"/>
                <a:gd name="T26" fmla="*/ 0 w 8"/>
                <a:gd name="T27" fmla="*/ 26 h 41"/>
                <a:gd name="T28" fmla="*/ 1 w 8"/>
                <a:gd name="T29" fmla="*/ 21 h 41"/>
                <a:gd name="T30" fmla="*/ 1 w 8"/>
                <a:gd name="T31" fmla="*/ 21 h 41"/>
                <a:gd name="T32" fmla="*/ 7 w 8"/>
                <a:gd name="T33" fmla="*/ 11 h 41"/>
                <a:gd name="T34" fmla="*/ 7 w 8"/>
                <a:gd name="T35" fmla="*/ 11 h 41"/>
                <a:gd name="T36" fmla="*/ 7 w 8"/>
                <a:gd name="T37" fmla="*/ 6 h 41"/>
                <a:gd name="T38" fmla="*/ 7 w 8"/>
                <a:gd name="T3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41">
                  <a:moveTo>
                    <a:pt x="7" y="0"/>
                  </a:moveTo>
                  <a:lnTo>
                    <a:pt x="7" y="0"/>
                  </a:lnTo>
                  <a:lnTo>
                    <a:pt x="8" y="11"/>
                  </a:lnTo>
                  <a:lnTo>
                    <a:pt x="8" y="11"/>
                  </a:lnTo>
                  <a:lnTo>
                    <a:pt x="8" y="21"/>
                  </a:lnTo>
                  <a:lnTo>
                    <a:pt x="8" y="21"/>
                  </a:lnTo>
                  <a:lnTo>
                    <a:pt x="7" y="31"/>
                  </a:lnTo>
                  <a:lnTo>
                    <a:pt x="7" y="31"/>
                  </a:lnTo>
                  <a:lnTo>
                    <a:pt x="4" y="41"/>
                  </a:lnTo>
                  <a:lnTo>
                    <a:pt x="4" y="41"/>
                  </a:lnTo>
                  <a:lnTo>
                    <a:pt x="0" y="37"/>
                  </a:lnTo>
                  <a:lnTo>
                    <a:pt x="0" y="31"/>
                  </a:lnTo>
                  <a:lnTo>
                    <a:pt x="0" y="31"/>
                  </a:lnTo>
                  <a:lnTo>
                    <a:pt x="0" y="26"/>
                  </a:lnTo>
                  <a:lnTo>
                    <a:pt x="1" y="21"/>
                  </a:lnTo>
                  <a:lnTo>
                    <a:pt x="1" y="21"/>
                  </a:lnTo>
                  <a:lnTo>
                    <a:pt x="7" y="11"/>
                  </a:lnTo>
                  <a:lnTo>
                    <a:pt x="7" y="11"/>
                  </a:lnTo>
                  <a:lnTo>
                    <a:pt x="7" y="6"/>
                  </a:lnTo>
                  <a:lnTo>
                    <a:pt x="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 name="Freeform 48"/>
            <p:cNvSpPr>
              <a:spLocks/>
            </p:cNvSpPr>
            <p:nvPr/>
          </p:nvSpPr>
          <p:spPr bwMode="auto">
            <a:xfrm>
              <a:off x="4750562" y="3438226"/>
              <a:ext cx="30720" cy="129012"/>
            </a:xfrm>
            <a:custGeom>
              <a:avLst/>
              <a:gdLst>
                <a:gd name="T0" fmla="*/ 7 w 8"/>
                <a:gd name="T1" fmla="*/ 0 h 41"/>
                <a:gd name="T2" fmla="*/ 7 w 8"/>
                <a:gd name="T3" fmla="*/ 0 h 41"/>
                <a:gd name="T4" fmla="*/ 8 w 8"/>
                <a:gd name="T5" fmla="*/ 11 h 41"/>
                <a:gd name="T6" fmla="*/ 8 w 8"/>
                <a:gd name="T7" fmla="*/ 11 h 41"/>
                <a:gd name="T8" fmla="*/ 8 w 8"/>
                <a:gd name="T9" fmla="*/ 21 h 41"/>
                <a:gd name="T10" fmla="*/ 8 w 8"/>
                <a:gd name="T11" fmla="*/ 21 h 41"/>
                <a:gd name="T12" fmla="*/ 7 w 8"/>
                <a:gd name="T13" fmla="*/ 31 h 41"/>
                <a:gd name="T14" fmla="*/ 7 w 8"/>
                <a:gd name="T15" fmla="*/ 31 h 41"/>
                <a:gd name="T16" fmla="*/ 4 w 8"/>
                <a:gd name="T17" fmla="*/ 41 h 41"/>
                <a:gd name="T18" fmla="*/ 4 w 8"/>
                <a:gd name="T19" fmla="*/ 41 h 41"/>
                <a:gd name="T20" fmla="*/ 0 w 8"/>
                <a:gd name="T21" fmla="*/ 37 h 41"/>
                <a:gd name="T22" fmla="*/ 0 w 8"/>
                <a:gd name="T23" fmla="*/ 31 h 41"/>
                <a:gd name="T24" fmla="*/ 0 w 8"/>
                <a:gd name="T25" fmla="*/ 31 h 41"/>
                <a:gd name="T26" fmla="*/ 0 w 8"/>
                <a:gd name="T27" fmla="*/ 26 h 41"/>
                <a:gd name="T28" fmla="*/ 1 w 8"/>
                <a:gd name="T29" fmla="*/ 21 h 41"/>
                <a:gd name="T30" fmla="*/ 1 w 8"/>
                <a:gd name="T31" fmla="*/ 21 h 41"/>
                <a:gd name="T32" fmla="*/ 7 w 8"/>
                <a:gd name="T33" fmla="*/ 11 h 41"/>
                <a:gd name="T34" fmla="*/ 7 w 8"/>
                <a:gd name="T35" fmla="*/ 11 h 41"/>
                <a:gd name="T36" fmla="*/ 7 w 8"/>
                <a:gd name="T37" fmla="*/ 6 h 41"/>
                <a:gd name="T38" fmla="*/ 7 w 8"/>
                <a:gd name="T3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41">
                  <a:moveTo>
                    <a:pt x="7" y="0"/>
                  </a:moveTo>
                  <a:lnTo>
                    <a:pt x="7" y="0"/>
                  </a:lnTo>
                  <a:lnTo>
                    <a:pt x="8" y="11"/>
                  </a:lnTo>
                  <a:lnTo>
                    <a:pt x="8" y="11"/>
                  </a:lnTo>
                  <a:lnTo>
                    <a:pt x="8" y="21"/>
                  </a:lnTo>
                  <a:lnTo>
                    <a:pt x="8" y="21"/>
                  </a:lnTo>
                  <a:lnTo>
                    <a:pt x="7" y="31"/>
                  </a:lnTo>
                  <a:lnTo>
                    <a:pt x="7" y="31"/>
                  </a:lnTo>
                  <a:lnTo>
                    <a:pt x="4" y="41"/>
                  </a:lnTo>
                  <a:lnTo>
                    <a:pt x="4" y="41"/>
                  </a:lnTo>
                  <a:lnTo>
                    <a:pt x="0" y="37"/>
                  </a:lnTo>
                  <a:lnTo>
                    <a:pt x="0" y="31"/>
                  </a:lnTo>
                  <a:lnTo>
                    <a:pt x="0" y="31"/>
                  </a:lnTo>
                  <a:lnTo>
                    <a:pt x="0" y="26"/>
                  </a:lnTo>
                  <a:lnTo>
                    <a:pt x="1" y="21"/>
                  </a:lnTo>
                  <a:lnTo>
                    <a:pt x="1" y="21"/>
                  </a:lnTo>
                  <a:lnTo>
                    <a:pt x="7" y="11"/>
                  </a:lnTo>
                  <a:lnTo>
                    <a:pt x="7" y="11"/>
                  </a:lnTo>
                  <a:lnTo>
                    <a:pt x="7" y="6"/>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 name="Freeform 49"/>
            <p:cNvSpPr>
              <a:spLocks/>
            </p:cNvSpPr>
            <p:nvPr/>
          </p:nvSpPr>
          <p:spPr bwMode="auto">
            <a:xfrm>
              <a:off x="5610657" y="3419797"/>
              <a:ext cx="12287" cy="24574"/>
            </a:xfrm>
            <a:custGeom>
              <a:avLst/>
              <a:gdLst>
                <a:gd name="T0" fmla="*/ 0 w 6"/>
                <a:gd name="T1" fmla="*/ 0 h 7"/>
                <a:gd name="T2" fmla="*/ 0 w 6"/>
                <a:gd name="T3" fmla="*/ 0 h 7"/>
                <a:gd name="T4" fmla="*/ 3 w 6"/>
                <a:gd name="T5" fmla="*/ 0 h 7"/>
                <a:gd name="T6" fmla="*/ 4 w 6"/>
                <a:gd name="T7" fmla="*/ 0 h 7"/>
                <a:gd name="T8" fmla="*/ 6 w 6"/>
                <a:gd name="T9" fmla="*/ 3 h 7"/>
                <a:gd name="T10" fmla="*/ 4 w 6"/>
                <a:gd name="T11" fmla="*/ 7 h 7"/>
                <a:gd name="T12" fmla="*/ 3 w 6"/>
                <a:gd name="T13" fmla="*/ 7 h 7"/>
                <a:gd name="T14" fmla="*/ 1 w 6"/>
                <a:gd name="T15" fmla="*/ 7 h 7"/>
                <a:gd name="T16" fmla="*/ 1 w 6"/>
                <a:gd name="T17" fmla="*/ 7 h 7"/>
                <a:gd name="T18" fmla="*/ 0 w 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0" y="0"/>
                  </a:moveTo>
                  <a:lnTo>
                    <a:pt x="0" y="0"/>
                  </a:lnTo>
                  <a:lnTo>
                    <a:pt x="3" y="0"/>
                  </a:lnTo>
                  <a:lnTo>
                    <a:pt x="4" y="0"/>
                  </a:lnTo>
                  <a:lnTo>
                    <a:pt x="6" y="3"/>
                  </a:lnTo>
                  <a:lnTo>
                    <a:pt x="4" y="7"/>
                  </a:lnTo>
                  <a:lnTo>
                    <a:pt x="3" y="7"/>
                  </a:lnTo>
                  <a:lnTo>
                    <a:pt x="1" y="7"/>
                  </a:lnTo>
                  <a:lnTo>
                    <a:pt x="1" y="7"/>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1" name="Freeform 50"/>
            <p:cNvSpPr>
              <a:spLocks/>
            </p:cNvSpPr>
            <p:nvPr/>
          </p:nvSpPr>
          <p:spPr bwMode="auto">
            <a:xfrm>
              <a:off x="5610657" y="3419797"/>
              <a:ext cx="12287" cy="24574"/>
            </a:xfrm>
            <a:custGeom>
              <a:avLst/>
              <a:gdLst>
                <a:gd name="T0" fmla="*/ 0 w 6"/>
                <a:gd name="T1" fmla="*/ 0 h 7"/>
                <a:gd name="T2" fmla="*/ 0 w 6"/>
                <a:gd name="T3" fmla="*/ 0 h 7"/>
                <a:gd name="T4" fmla="*/ 3 w 6"/>
                <a:gd name="T5" fmla="*/ 0 h 7"/>
                <a:gd name="T6" fmla="*/ 4 w 6"/>
                <a:gd name="T7" fmla="*/ 0 h 7"/>
                <a:gd name="T8" fmla="*/ 6 w 6"/>
                <a:gd name="T9" fmla="*/ 3 h 7"/>
                <a:gd name="T10" fmla="*/ 4 w 6"/>
                <a:gd name="T11" fmla="*/ 7 h 7"/>
                <a:gd name="T12" fmla="*/ 3 w 6"/>
                <a:gd name="T13" fmla="*/ 7 h 7"/>
                <a:gd name="T14" fmla="*/ 1 w 6"/>
                <a:gd name="T15" fmla="*/ 7 h 7"/>
                <a:gd name="T16" fmla="*/ 1 w 6"/>
                <a:gd name="T17" fmla="*/ 7 h 7"/>
                <a:gd name="T18" fmla="*/ 0 w 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0" y="0"/>
                  </a:moveTo>
                  <a:lnTo>
                    <a:pt x="0" y="0"/>
                  </a:lnTo>
                  <a:lnTo>
                    <a:pt x="3" y="0"/>
                  </a:lnTo>
                  <a:lnTo>
                    <a:pt x="4" y="0"/>
                  </a:lnTo>
                  <a:lnTo>
                    <a:pt x="6" y="3"/>
                  </a:lnTo>
                  <a:lnTo>
                    <a:pt x="4" y="7"/>
                  </a:lnTo>
                  <a:lnTo>
                    <a:pt x="3" y="7"/>
                  </a:lnTo>
                  <a:lnTo>
                    <a:pt x="1" y="7"/>
                  </a:lnTo>
                  <a:lnTo>
                    <a:pt x="1" y="7"/>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2" name="Freeform 51"/>
            <p:cNvSpPr>
              <a:spLocks/>
            </p:cNvSpPr>
            <p:nvPr/>
          </p:nvSpPr>
          <p:spPr bwMode="auto">
            <a:xfrm>
              <a:off x="5813395" y="3450513"/>
              <a:ext cx="12287" cy="43003"/>
            </a:xfrm>
            <a:custGeom>
              <a:avLst/>
              <a:gdLst>
                <a:gd name="T0" fmla="*/ 1 w 4"/>
                <a:gd name="T1" fmla="*/ 0 h 13"/>
                <a:gd name="T2" fmla="*/ 1 w 4"/>
                <a:gd name="T3" fmla="*/ 0 h 13"/>
                <a:gd name="T4" fmla="*/ 4 w 4"/>
                <a:gd name="T5" fmla="*/ 2 h 13"/>
                <a:gd name="T6" fmla="*/ 4 w 4"/>
                <a:gd name="T7" fmla="*/ 6 h 13"/>
                <a:gd name="T8" fmla="*/ 3 w 4"/>
                <a:gd name="T9" fmla="*/ 13 h 13"/>
                <a:gd name="T10" fmla="*/ 3 w 4"/>
                <a:gd name="T11" fmla="*/ 13 h 13"/>
                <a:gd name="T12" fmla="*/ 0 w 4"/>
                <a:gd name="T13" fmla="*/ 10 h 13"/>
                <a:gd name="T14" fmla="*/ 1 w 4"/>
                <a:gd name="T15" fmla="*/ 7 h 13"/>
                <a:gd name="T16" fmla="*/ 1 w 4"/>
                <a:gd name="T17" fmla="*/ 3 h 13"/>
                <a:gd name="T18" fmla="*/ 1 w 4"/>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3">
                  <a:moveTo>
                    <a:pt x="1" y="0"/>
                  </a:moveTo>
                  <a:lnTo>
                    <a:pt x="1" y="0"/>
                  </a:lnTo>
                  <a:lnTo>
                    <a:pt x="4" y="2"/>
                  </a:lnTo>
                  <a:lnTo>
                    <a:pt x="4" y="6"/>
                  </a:lnTo>
                  <a:lnTo>
                    <a:pt x="3" y="13"/>
                  </a:lnTo>
                  <a:lnTo>
                    <a:pt x="3" y="13"/>
                  </a:lnTo>
                  <a:lnTo>
                    <a:pt x="0" y="10"/>
                  </a:lnTo>
                  <a:lnTo>
                    <a:pt x="1" y="7"/>
                  </a:lnTo>
                  <a:lnTo>
                    <a:pt x="1" y="3"/>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 name="Freeform 52"/>
            <p:cNvSpPr>
              <a:spLocks/>
            </p:cNvSpPr>
            <p:nvPr/>
          </p:nvSpPr>
          <p:spPr bwMode="auto">
            <a:xfrm>
              <a:off x="5813395" y="3450513"/>
              <a:ext cx="12287" cy="43003"/>
            </a:xfrm>
            <a:custGeom>
              <a:avLst/>
              <a:gdLst>
                <a:gd name="T0" fmla="*/ 1 w 4"/>
                <a:gd name="T1" fmla="*/ 0 h 13"/>
                <a:gd name="T2" fmla="*/ 1 w 4"/>
                <a:gd name="T3" fmla="*/ 0 h 13"/>
                <a:gd name="T4" fmla="*/ 4 w 4"/>
                <a:gd name="T5" fmla="*/ 2 h 13"/>
                <a:gd name="T6" fmla="*/ 4 w 4"/>
                <a:gd name="T7" fmla="*/ 6 h 13"/>
                <a:gd name="T8" fmla="*/ 3 w 4"/>
                <a:gd name="T9" fmla="*/ 13 h 13"/>
                <a:gd name="T10" fmla="*/ 3 w 4"/>
                <a:gd name="T11" fmla="*/ 13 h 13"/>
                <a:gd name="T12" fmla="*/ 0 w 4"/>
                <a:gd name="T13" fmla="*/ 10 h 13"/>
                <a:gd name="T14" fmla="*/ 1 w 4"/>
                <a:gd name="T15" fmla="*/ 7 h 13"/>
                <a:gd name="T16" fmla="*/ 1 w 4"/>
                <a:gd name="T17" fmla="*/ 3 h 13"/>
                <a:gd name="T18" fmla="*/ 1 w 4"/>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3">
                  <a:moveTo>
                    <a:pt x="1" y="0"/>
                  </a:moveTo>
                  <a:lnTo>
                    <a:pt x="1" y="0"/>
                  </a:lnTo>
                  <a:lnTo>
                    <a:pt x="4" y="2"/>
                  </a:lnTo>
                  <a:lnTo>
                    <a:pt x="4" y="6"/>
                  </a:lnTo>
                  <a:lnTo>
                    <a:pt x="3" y="13"/>
                  </a:lnTo>
                  <a:lnTo>
                    <a:pt x="3" y="13"/>
                  </a:lnTo>
                  <a:lnTo>
                    <a:pt x="0" y="10"/>
                  </a:lnTo>
                  <a:lnTo>
                    <a:pt x="1" y="7"/>
                  </a:lnTo>
                  <a:lnTo>
                    <a:pt x="1" y="3"/>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 name="Freeform 53"/>
            <p:cNvSpPr>
              <a:spLocks/>
            </p:cNvSpPr>
            <p:nvPr/>
          </p:nvSpPr>
          <p:spPr bwMode="auto">
            <a:xfrm>
              <a:off x="5610657" y="3518093"/>
              <a:ext cx="12287" cy="36861"/>
            </a:xfrm>
            <a:custGeom>
              <a:avLst/>
              <a:gdLst>
                <a:gd name="T0" fmla="*/ 2 w 5"/>
                <a:gd name="T1" fmla="*/ 0 h 11"/>
                <a:gd name="T2" fmla="*/ 2 w 5"/>
                <a:gd name="T3" fmla="*/ 0 h 11"/>
                <a:gd name="T4" fmla="*/ 3 w 5"/>
                <a:gd name="T5" fmla="*/ 4 h 11"/>
                <a:gd name="T6" fmla="*/ 5 w 5"/>
                <a:gd name="T7" fmla="*/ 11 h 11"/>
                <a:gd name="T8" fmla="*/ 5 w 5"/>
                <a:gd name="T9" fmla="*/ 11 h 11"/>
                <a:gd name="T10" fmla="*/ 2 w 5"/>
                <a:gd name="T11" fmla="*/ 11 h 11"/>
                <a:gd name="T12" fmla="*/ 2 w 5"/>
                <a:gd name="T13" fmla="*/ 10 h 11"/>
                <a:gd name="T14" fmla="*/ 0 w 5"/>
                <a:gd name="T15" fmla="*/ 7 h 11"/>
                <a:gd name="T16" fmla="*/ 2 w 5"/>
                <a:gd name="T17" fmla="*/ 2 h 11"/>
                <a:gd name="T18" fmla="*/ 2 w 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1">
                  <a:moveTo>
                    <a:pt x="2" y="0"/>
                  </a:moveTo>
                  <a:lnTo>
                    <a:pt x="2" y="0"/>
                  </a:lnTo>
                  <a:lnTo>
                    <a:pt x="3" y="4"/>
                  </a:lnTo>
                  <a:lnTo>
                    <a:pt x="5" y="11"/>
                  </a:lnTo>
                  <a:lnTo>
                    <a:pt x="5" y="11"/>
                  </a:lnTo>
                  <a:lnTo>
                    <a:pt x="2" y="11"/>
                  </a:lnTo>
                  <a:lnTo>
                    <a:pt x="2" y="10"/>
                  </a:lnTo>
                  <a:lnTo>
                    <a:pt x="0" y="7"/>
                  </a:lnTo>
                  <a:lnTo>
                    <a:pt x="2" y="2"/>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 name="Freeform 54"/>
            <p:cNvSpPr>
              <a:spLocks/>
            </p:cNvSpPr>
            <p:nvPr/>
          </p:nvSpPr>
          <p:spPr bwMode="auto">
            <a:xfrm>
              <a:off x="5610657" y="3518093"/>
              <a:ext cx="12287" cy="36861"/>
            </a:xfrm>
            <a:custGeom>
              <a:avLst/>
              <a:gdLst>
                <a:gd name="T0" fmla="*/ 2 w 5"/>
                <a:gd name="T1" fmla="*/ 0 h 11"/>
                <a:gd name="T2" fmla="*/ 2 w 5"/>
                <a:gd name="T3" fmla="*/ 0 h 11"/>
                <a:gd name="T4" fmla="*/ 3 w 5"/>
                <a:gd name="T5" fmla="*/ 4 h 11"/>
                <a:gd name="T6" fmla="*/ 5 w 5"/>
                <a:gd name="T7" fmla="*/ 11 h 11"/>
                <a:gd name="T8" fmla="*/ 5 w 5"/>
                <a:gd name="T9" fmla="*/ 11 h 11"/>
                <a:gd name="T10" fmla="*/ 2 w 5"/>
                <a:gd name="T11" fmla="*/ 11 h 11"/>
                <a:gd name="T12" fmla="*/ 2 w 5"/>
                <a:gd name="T13" fmla="*/ 10 h 11"/>
                <a:gd name="T14" fmla="*/ 0 w 5"/>
                <a:gd name="T15" fmla="*/ 7 h 11"/>
                <a:gd name="T16" fmla="*/ 2 w 5"/>
                <a:gd name="T17" fmla="*/ 2 h 11"/>
                <a:gd name="T18" fmla="*/ 2 w 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1">
                  <a:moveTo>
                    <a:pt x="2" y="0"/>
                  </a:moveTo>
                  <a:lnTo>
                    <a:pt x="2" y="0"/>
                  </a:lnTo>
                  <a:lnTo>
                    <a:pt x="3" y="4"/>
                  </a:lnTo>
                  <a:lnTo>
                    <a:pt x="5" y="11"/>
                  </a:lnTo>
                  <a:lnTo>
                    <a:pt x="5" y="11"/>
                  </a:lnTo>
                  <a:lnTo>
                    <a:pt x="2" y="11"/>
                  </a:lnTo>
                  <a:lnTo>
                    <a:pt x="2" y="10"/>
                  </a:lnTo>
                  <a:lnTo>
                    <a:pt x="0" y="7"/>
                  </a:lnTo>
                  <a:lnTo>
                    <a:pt x="2" y="2"/>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 name="Freeform 55"/>
            <p:cNvSpPr>
              <a:spLocks/>
            </p:cNvSpPr>
            <p:nvPr/>
          </p:nvSpPr>
          <p:spPr bwMode="auto">
            <a:xfrm>
              <a:off x="5665950" y="3579529"/>
              <a:ext cx="18433" cy="36861"/>
            </a:xfrm>
            <a:custGeom>
              <a:avLst/>
              <a:gdLst>
                <a:gd name="T0" fmla="*/ 1 w 4"/>
                <a:gd name="T1" fmla="*/ 1 h 11"/>
                <a:gd name="T2" fmla="*/ 1 w 4"/>
                <a:gd name="T3" fmla="*/ 1 h 11"/>
                <a:gd name="T4" fmla="*/ 1 w 4"/>
                <a:gd name="T5" fmla="*/ 0 h 11"/>
                <a:gd name="T6" fmla="*/ 3 w 4"/>
                <a:gd name="T7" fmla="*/ 0 h 11"/>
                <a:gd name="T8" fmla="*/ 4 w 4"/>
                <a:gd name="T9" fmla="*/ 4 h 11"/>
                <a:gd name="T10" fmla="*/ 4 w 4"/>
                <a:gd name="T11" fmla="*/ 4 h 11"/>
                <a:gd name="T12" fmla="*/ 3 w 4"/>
                <a:gd name="T13" fmla="*/ 10 h 11"/>
                <a:gd name="T14" fmla="*/ 3 w 4"/>
                <a:gd name="T15" fmla="*/ 11 h 11"/>
                <a:gd name="T16" fmla="*/ 0 w 4"/>
                <a:gd name="T17" fmla="*/ 10 h 11"/>
                <a:gd name="T18" fmla="*/ 0 w 4"/>
                <a:gd name="T19" fmla="*/ 10 h 11"/>
                <a:gd name="T20" fmla="*/ 0 w 4"/>
                <a:gd name="T21" fmla="*/ 7 h 11"/>
                <a:gd name="T22" fmla="*/ 1 w 4"/>
                <a:gd name="T23" fmla="*/ 5 h 11"/>
                <a:gd name="T24" fmla="*/ 3 w 4"/>
                <a:gd name="T25" fmla="*/ 2 h 11"/>
                <a:gd name="T26" fmla="*/ 1 w 4"/>
                <a:gd name="T2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1">
                  <a:moveTo>
                    <a:pt x="1" y="1"/>
                  </a:moveTo>
                  <a:lnTo>
                    <a:pt x="1" y="1"/>
                  </a:lnTo>
                  <a:lnTo>
                    <a:pt x="1" y="0"/>
                  </a:lnTo>
                  <a:lnTo>
                    <a:pt x="3" y="0"/>
                  </a:lnTo>
                  <a:lnTo>
                    <a:pt x="4" y="4"/>
                  </a:lnTo>
                  <a:lnTo>
                    <a:pt x="4" y="4"/>
                  </a:lnTo>
                  <a:lnTo>
                    <a:pt x="3" y="10"/>
                  </a:lnTo>
                  <a:lnTo>
                    <a:pt x="3" y="11"/>
                  </a:lnTo>
                  <a:lnTo>
                    <a:pt x="0" y="10"/>
                  </a:lnTo>
                  <a:lnTo>
                    <a:pt x="0" y="10"/>
                  </a:lnTo>
                  <a:lnTo>
                    <a:pt x="0" y="7"/>
                  </a:lnTo>
                  <a:lnTo>
                    <a:pt x="1" y="5"/>
                  </a:lnTo>
                  <a:lnTo>
                    <a:pt x="3" y="2"/>
                  </a:lnTo>
                  <a:lnTo>
                    <a:pt x="1"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 name="Freeform 56"/>
            <p:cNvSpPr>
              <a:spLocks/>
            </p:cNvSpPr>
            <p:nvPr/>
          </p:nvSpPr>
          <p:spPr bwMode="auto">
            <a:xfrm>
              <a:off x="5665950" y="3579529"/>
              <a:ext cx="18433" cy="36861"/>
            </a:xfrm>
            <a:custGeom>
              <a:avLst/>
              <a:gdLst>
                <a:gd name="T0" fmla="*/ 1 w 4"/>
                <a:gd name="T1" fmla="*/ 1 h 11"/>
                <a:gd name="T2" fmla="*/ 1 w 4"/>
                <a:gd name="T3" fmla="*/ 1 h 11"/>
                <a:gd name="T4" fmla="*/ 1 w 4"/>
                <a:gd name="T5" fmla="*/ 0 h 11"/>
                <a:gd name="T6" fmla="*/ 3 w 4"/>
                <a:gd name="T7" fmla="*/ 0 h 11"/>
                <a:gd name="T8" fmla="*/ 4 w 4"/>
                <a:gd name="T9" fmla="*/ 4 h 11"/>
                <a:gd name="T10" fmla="*/ 4 w 4"/>
                <a:gd name="T11" fmla="*/ 4 h 11"/>
                <a:gd name="T12" fmla="*/ 3 w 4"/>
                <a:gd name="T13" fmla="*/ 10 h 11"/>
                <a:gd name="T14" fmla="*/ 3 w 4"/>
                <a:gd name="T15" fmla="*/ 11 h 11"/>
                <a:gd name="T16" fmla="*/ 0 w 4"/>
                <a:gd name="T17" fmla="*/ 10 h 11"/>
                <a:gd name="T18" fmla="*/ 0 w 4"/>
                <a:gd name="T19" fmla="*/ 10 h 11"/>
                <a:gd name="T20" fmla="*/ 0 w 4"/>
                <a:gd name="T21" fmla="*/ 7 h 11"/>
                <a:gd name="T22" fmla="*/ 1 w 4"/>
                <a:gd name="T23" fmla="*/ 5 h 11"/>
                <a:gd name="T24" fmla="*/ 3 w 4"/>
                <a:gd name="T25" fmla="*/ 2 h 11"/>
                <a:gd name="T26" fmla="*/ 1 w 4"/>
                <a:gd name="T2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1">
                  <a:moveTo>
                    <a:pt x="1" y="1"/>
                  </a:moveTo>
                  <a:lnTo>
                    <a:pt x="1" y="1"/>
                  </a:lnTo>
                  <a:lnTo>
                    <a:pt x="1" y="0"/>
                  </a:lnTo>
                  <a:lnTo>
                    <a:pt x="3" y="0"/>
                  </a:lnTo>
                  <a:lnTo>
                    <a:pt x="4" y="4"/>
                  </a:lnTo>
                  <a:lnTo>
                    <a:pt x="4" y="4"/>
                  </a:lnTo>
                  <a:lnTo>
                    <a:pt x="3" y="10"/>
                  </a:lnTo>
                  <a:lnTo>
                    <a:pt x="3" y="11"/>
                  </a:lnTo>
                  <a:lnTo>
                    <a:pt x="0" y="10"/>
                  </a:lnTo>
                  <a:lnTo>
                    <a:pt x="0" y="10"/>
                  </a:lnTo>
                  <a:lnTo>
                    <a:pt x="0" y="7"/>
                  </a:lnTo>
                  <a:lnTo>
                    <a:pt x="1" y="5"/>
                  </a:lnTo>
                  <a:lnTo>
                    <a:pt x="3" y="2"/>
                  </a:lnTo>
                  <a:lnTo>
                    <a:pt x="1"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 name="Freeform 57"/>
            <p:cNvSpPr>
              <a:spLocks/>
            </p:cNvSpPr>
            <p:nvPr/>
          </p:nvSpPr>
          <p:spPr bwMode="auto">
            <a:xfrm>
              <a:off x="5665950" y="3622532"/>
              <a:ext cx="12287" cy="36861"/>
            </a:xfrm>
            <a:custGeom>
              <a:avLst/>
              <a:gdLst>
                <a:gd name="T0" fmla="*/ 1 w 4"/>
                <a:gd name="T1" fmla="*/ 0 h 13"/>
                <a:gd name="T2" fmla="*/ 1 w 4"/>
                <a:gd name="T3" fmla="*/ 0 h 13"/>
                <a:gd name="T4" fmla="*/ 2 w 4"/>
                <a:gd name="T5" fmla="*/ 0 h 13"/>
                <a:gd name="T6" fmla="*/ 4 w 4"/>
                <a:gd name="T7" fmla="*/ 1 h 13"/>
                <a:gd name="T8" fmla="*/ 4 w 4"/>
                <a:gd name="T9" fmla="*/ 7 h 13"/>
                <a:gd name="T10" fmla="*/ 4 w 4"/>
                <a:gd name="T11" fmla="*/ 11 h 13"/>
                <a:gd name="T12" fmla="*/ 2 w 4"/>
                <a:gd name="T13" fmla="*/ 13 h 13"/>
                <a:gd name="T14" fmla="*/ 0 w 4"/>
                <a:gd name="T15" fmla="*/ 13 h 13"/>
                <a:gd name="T16" fmla="*/ 0 w 4"/>
                <a:gd name="T17" fmla="*/ 13 h 13"/>
                <a:gd name="T18" fmla="*/ 1 w 4"/>
                <a:gd name="T19" fmla="*/ 10 h 13"/>
                <a:gd name="T20" fmla="*/ 1 w 4"/>
                <a:gd name="T21" fmla="*/ 7 h 13"/>
                <a:gd name="T22" fmla="*/ 1 w 4"/>
                <a:gd name="T23" fmla="*/ 4 h 13"/>
                <a:gd name="T24" fmla="*/ 1 w 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3">
                  <a:moveTo>
                    <a:pt x="1" y="0"/>
                  </a:moveTo>
                  <a:lnTo>
                    <a:pt x="1" y="0"/>
                  </a:lnTo>
                  <a:lnTo>
                    <a:pt x="2" y="0"/>
                  </a:lnTo>
                  <a:lnTo>
                    <a:pt x="4" y="1"/>
                  </a:lnTo>
                  <a:lnTo>
                    <a:pt x="4" y="7"/>
                  </a:lnTo>
                  <a:lnTo>
                    <a:pt x="4" y="11"/>
                  </a:lnTo>
                  <a:lnTo>
                    <a:pt x="2" y="13"/>
                  </a:lnTo>
                  <a:lnTo>
                    <a:pt x="0" y="13"/>
                  </a:lnTo>
                  <a:lnTo>
                    <a:pt x="0" y="13"/>
                  </a:lnTo>
                  <a:lnTo>
                    <a:pt x="1" y="10"/>
                  </a:lnTo>
                  <a:lnTo>
                    <a:pt x="1" y="7"/>
                  </a:lnTo>
                  <a:lnTo>
                    <a:pt x="1" y="4"/>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 name="Freeform 58"/>
            <p:cNvSpPr>
              <a:spLocks/>
            </p:cNvSpPr>
            <p:nvPr/>
          </p:nvSpPr>
          <p:spPr bwMode="auto">
            <a:xfrm>
              <a:off x="5665950" y="3622532"/>
              <a:ext cx="12287" cy="36861"/>
            </a:xfrm>
            <a:custGeom>
              <a:avLst/>
              <a:gdLst>
                <a:gd name="T0" fmla="*/ 1 w 4"/>
                <a:gd name="T1" fmla="*/ 0 h 13"/>
                <a:gd name="T2" fmla="*/ 1 w 4"/>
                <a:gd name="T3" fmla="*/ 0 h 13"/>
                <a:gd name="T4" fmla="*/ 2 w 4"/>
                <a:gd name="T5" fmla="*/ 0 h 13"/>
                <a:gd name="T6" fmla="*/ 4 w 4"/>
                <a:gd name="T7" fmla="*/ 1 h 13"/>
                <a:gd name="T8" fmla="*/ 4 w 4"/>
                <a:gd name="T9" fmla="*/ 7 h 13"/>
                <a:gd name="T10" fmla="*/ 4 w 4"/>
                <a:gd name="T11" fmla="*/ 11 h 13"/>
                <a:gd name="T12" fmla="*/ 2 w 4"/>
                <a:gd name="T13" fmla="*/ 13 h 13"/>
                <a:gd name="T14" fmla="*/ 0 w 4"/>
                <a:gd name="T15" fmla="*/ 13 h 13"/>
                <a:gd name="T16" fmla="*/ 0 w 4"/>
                <a:gd name="T17" fmla="*/ 13 h 13"/>
                <a:gd name="T18" fmla="*/ 1 w 4"/>
                <a:gd name="T19" fmla="*/ 10 h 13"/>
                <a:gd name="T20" fmla="*/ 1 w 4"/>
                <a:gd name="T21" fmla="*/ 7 h 13"/>
                <a:gd name="T22" fmla="*/ 1 w 4"/>
                <a:gd name="T23" fmla="*/ 4 h 13"/>
                <a:gd name="T24" fmla="*/ 1 w 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3">
                  <a:moveTo>
                    <a:pt x="1" y="0"/>
                  </a:moveTo>
                  <a:lnTo>
                    <a:pt x="1" y="0"/>
                  </a:lnTo>
                  <a:lnTo>
                    <a:pt x="2" y="0"/>
                  </a:lnTo>
                  <a:lnTo>
                    <a:pt x="4" y="1"/>
                  </a:lnTo>
                  <a:lnTo>
                    <a:pt x="4" y="7"/>
                  </a:lnTo>
                  <a:lnTo>
                    <a:pt x="4" y="11"/>
                  </a:lnTo>
                  <a:lnTo>
                    <a:pt x="2" y="13"/>
                  </a:lnTo>
                  <a:lnTo>
                    <a:pt x="0" y="13"/>
                  </a:lnTo>
                  <a:lnTo>
                    <a:pt x="0" y="13"/>
                  </a:lnTo>
                  <a:lnTo>
                    <a:pt x="1" y="10"/>
                  </a:lnTo>
                  <a:lnTo>
                    <a:pt x="1" y="7"/>
                  </a:lnTo>
                  <a:lnTo>
                    <a:pt x="1" y="4"/>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 name="Freeform 59"/>
            <p:cNvSpPr>
              <a:spLocks/>
            </p:cNvSpPr>
            <p:nvPr/>
          </p:nvSpPr>
          <p:spPr bwMode="auto">
            <a:xfrm>
              <a:off x="4750562" y="3567242"/>
              <a:ext cx="24574" cy="36861"/>
            </a:xfrm>
            <a:custGeom>
              <a:avLst/>
              <a:gdLst>
                <a:gd name="T0" fmla="*/ 2 w 9"/>
                <a:gd name="T1" fmla="*/ 0 h 11"/>
                <a:gd name="T2" fmla="*/ 2 w 9"/>
                <a:gd name="T3" fmla="*/ 0 h 11"/>
                <a:gd name="T4" fmla="*/ 5 w 9"/>
                <a:gd name="T5" fmla="*/ 1 h 11"/>
                <a:gd name="T6" fmla="*/ 6 w 9"/>
                <a:gd name="T7" fmla="*/ 3 h 11"/>
                <a:gd name="T8" fmla="*/ 6 w 9"/>
                <a:gd name="T9" fmla="*/ 5 h 11"/>
                <a:gd name="T10" fmla="*/ 9 w 9"/>
                <a:gd name="T11" fmla="*/ 7 h 11"/>
                <a:gd name="T12" fmla="*/ 9 w 9"/>
                <a:gd name="T13" fmla="*/ 7 h 11"/>
                <a:gd name="T14" fmla="*/ 8 w 9"/>
                <a:gd name="T15" fmla="*/ 10 h 11"/>
                <a:gd name="T16" fmla="*/ 5 w 9"/>
                <a:gd name="T17" fmla="*/ 11 h 11"/>
                <a:gd name="T18" fmla="*/ 2 w 9"/>
                <a:gd name="T19" fmla="*/ 11 h 11"/>
                <a:gd name="T20" fmla="*/ 2 w 9"/>
                <a:gd name="T21" fmla="*/ 11 h 11"/>
                <a:gd name="T22" fmla="*/ 0 w 9"/>
                <a:gd name="T23" fmla="*/ 8 h 11"/>
                <a:gd name="T24" fmla="*/ 2 w 9"/>
                <a:gd name="T25" fmla="*/ 5 h 11"/>
                <a:gd name="T26" fmla="*/ 2 w 9"/>
                <a:gd name="T27" fmla="*/ 3 h 11"/>
                <a:gd name="T28" fmla="*/ 2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2" y="0"/>
                  </a:moveTo>
                  <a:lnTo>
                    <a:pt x="2" y="0"/>
                  </a:lnTo>
                  <a:lnTo>
                    <a:pt x="5" y="1"/>
                  </a:lnTo>
                  <a:lnTo>
                    <a:pt x="6" y="3"/>
                  </a:lnTo>
                  <a:lnTo>
                    <a:pt x="6" y="5"/>
                  </a:lnTo>
                  <a:lnTo>
                    <a:pt x="9" y="7"/>
                  </a:lnTo>
                  <a:lnTo>
                    <a:pt x="9" y="7"/>
                  </a:lnTo>
                  <a:lnTo>
                    <a:pt x="8" y="10"/>
                  </a:lnTo>
                  <a:lnTo>
                    <a:pt x="5" y="11"/>
                  </a:lnTo>
                  <a:lnTo>
                    <a:pt x="2" y="11"/>
                  </a:lnTo>
                  <a:lnTo>
                    <a:pt x="2" y="11"/>
                  </a:lnTo>
                  <a:lnTo>
                    <a:pt x="0" y="8"/>
                  </a:lnTo>
                  <a:lnTo>
                    <a:pt x="2" y="5"/>
                  </a:lnTo>
                  <a:lnTo>
                    <a:pt x="2" y="3"/>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 name="Freeform 60"/>
            <p:cNvSpPr>
              <a:spLocks/>
            </p:cNvSpPr>
            <p:nvPr/>
          </p:nvSpPr>
          <p:spPr bwMode="auto">
            <a:xfrm>
              <a:off x="4750562" y="3567242"/>
              <a:ext cx="24574" cy="36861"/>
            </a:xfrm>
            <a:custGeom>
              <a:avLst/>
              <a:gdLst>
                <a:gd name="T0" fmla="*/ 2 w 9"/>
                <a:gd name="T1" fmla="*/ 0 h 11"/>
                <a:gd name="T2" fmla="*/ 2 w 9"/>
                <a:gd name="T3" fmla="*/ 0 h 11"/>
                <a:gd name="T4" fmla="*/ 5 w 9"/>
                <a:gd name="T5" fmla="*/ 1 h 11"/>
                <a:gd name="T6" fmla="*/ 6 w 9"/>
                <a:gd name="T7" fmla="*/ 3 h 11"/>
                <a:gd name="T8" fmla="*/ 6 w 9"/>
                <a:gd name="T9" fmla="*/ 5 h 11"/>
                <a:gd name="T10" fmla="*/ 9 w 9"/>
                <a:gd name="T11" fmla="*/ 7 h 11"/>
                <a:gd name="T12" fmla="*/ 9 w 9"/>
                <a:gd name="T13" fmla="*/ 7 h 11"/>
                <a:gd name="T14" fmla="*/ 8 w 9"/>
                <a:gd name="T15" fmla="*/ 10 h 11"/>
                <a:gd name="T16" fmla="*/ 5 w 9"/>
                <a:gd name="T17" fmla="*/ 11 h 11"/>
                <a:gd name="T18" fmla="*/ 2 w 9"/>
                <a:gd name="T19" fmla="*/ 11 h 11"/>
                <a:gd name="T20" fmla="*/ 2 w 9"/>
                <a:gd name="T21" fmla="*/ 11 h 11"/>
                <a:gd name="T22" fmla="*/ 0 w 9"/>
                <a:gd name="T23" fmla="*/ 8 h 11"/>
                <a:gd name="T24" fmla="*/ 2 w 9"/>
                <a:gd name="T25" fmla="*/ 5 h 11"/>
                <a:gd name="T26" fmla="*/ 2 w 9"/>
                <a:gd name="T27" fmla="*/ 3 h 11"/>
                <a:gd name="T28" fmla="*/ 2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2" y="0"/>
                  </a:moveTo>
                  <a:lnTo>
                    <a:pt x="2" y="0"/>
                  </a:lnTo>
                  <a:lnTo>
                    <a:pt x="5" y="1"/>
                  </a:lnTo>
                  <a:lnTo>
                    <a:pt x="6" y="3"/>
                  </a:lnTo>
                  <a:lnTo>
                    <a:pt x="6" y="5"/>
                  </a:lnTo>
                  <a:lnTo>
                    <a:pt x="9" y="7"/>
                  </a:lnTo>
                  <a:lnTo>
                    <a:pt x="9" y="7"/>
                  </a:lnTo>
                  <a:lnTo>
                    <a:pt x="8" y="10"/>
                  </a:lnTo>
                  <a:lnTo>
                    <a:pt x="5" y="11"/>
                  </a:lnTo>
                  <a:lnTo>
                    <a:pt x="2" y="11"/>
                  </a:lnTo>
                  <a:lnTo>
                    <a:pt x="2" y="11"/>
                  </a:lnTo>
                  <a:lnTo>
                    <a:pt x="0" y="8"/>
                  </a:lnTo>
                  <a:lnTo>
                    <a:pt x="2" y="5"/>
                  </a:lnTo>
                  <a:lnTo>
                    <a:pt x="2" y="3"/>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 name="Freeform 61"/>
            <p:cNvSpPr>
              <a:spLocks/>
            </p:cNvSpPr>
            <p:nvPr/>
          </p:nvSpPr>
          <p:spPr bwMode="auto">
            <a:xfrm>
              <a:off x="4959443" y="3640964"/>
              <a:ext cx="18433" cy="24574"/>
            </a:xfrm>
            <a:custGeom>
              <a:avLst/>
              <a:gdLst>
                <a:gd name="T0" fmla="*/ 3 w 6"/>
                <a:gd name="T1" fmla="*/ 0 h 8"/>
                <a:gd name="T2" fmla="*/ 3 w 6"/>
                <a:gd name="T3" fmla="*/ 0 h 8"/>
                <a:gd name="T4" fmla="*/ 4 w 6"/>
                <a:gd name="T5" fmla="*/ 0 h 8"/>
                <a:gd name="T6" fmla="*/ 6 w 6"/>
                <a:gd name="T7" fmla="*/ 0 h 8"/>
                <a:gd name="T8" fmla="*/ 6 w 6"/>
                <a:gd name="T9" fmla="*/ 1 h 8"/>
                <a:gd name="T10" fmla="*/ 4 w 6"/>
                <a:gd name="T11" fmla="*/ 8 h 8"/>
                <a:gd name="T12" fmla="*/ 4 w 6"/>
                <a:gd name="T13" fmla="*/ 8 h 8"/>
                <a:gd name="T14" fmla="*/ 3 w 6"/>
                <a:gd name="T15" fmla="*/ 8 h 8"/>
                <a:gd name="T16" fmla="*/ 3 w 6"/>
                <a:gd name="T17" fmla="*/ 7 h 8"/>
                <a:gd name="T18" fmla="*/ 3 w 6"/>
                <a:gd name="T19" fmla="*/ 7 h 8"/>
                <a:gd name="T20" fmla="*/ 0 w 6"/>
                <a:gd name="T21" fmla="*/ 7 h 8"/>
                <a:gd name="T22" fmla="*/ 0 w 6"/>
                <a:gd name="T23" fmla="*/ 7 h 8"/>
                <a:gd name="T24" fmla="*/ 1 w 6"/>
                <a:gd name="T25" fmla="*/ 4 h 8"/>
                <a:gd name="T26" fmla="*/ 3 w 6"/>
                <a:gd name="T27" fmla="*/ 2 h 8"/>
                <a:gd name="T28" fmla="*/ 3 w 6"/>
                <a:gd name="T29" fmla="*/ 1 h 8"/>
                <a:gd name="T30" fmla="*/ 3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3" y="0"/>
                  </a:moveTo>
                  <a:lnTo>
                    <a:pt x="3" y="0"/>
                  </a:lnTo>
                  <a:lnTo>
                    <a:pt x="4" y="0"/>
                  </a:lnTo>
                  <a:lnTo>
                    <a:pt x="6" y="0"/>
                  </a:lnTo>
                  <a:lnTo>
                    <a:pt x="6" y="1"/>
                  </a:lnTo>
                  <a:lnTo>
                    <a:pt x="4" y="8"/>
                  </a:lnTo>
                  <a:lnTo>
                    <a:pt x="4" y="8"/>
                  </a:lnTo>
                  <a:lnTo>
                    <a:pt x="3" y="8"/>
                  </a:lnTo>
                  <a:lnTo>
                    <a:pt x="3" y="7"/>
                  </a:lnTo>
                  <a:lnTo>
                    <a:pt x="3" y="7"/>
                  </a:lnTo>
                  <a:lnTo>
                    <a:pt x="0" y="7"/>
                  </a:lnTo>
                  <a:lnTo>
                    <a:pt x="0" y="7"/>
                  </a:lnTo>
                  <a:lnTo>
                    <a:pt x="1" y="4"/>
                  </a:lnTo>
                  <a:lnTo>
                    <a:pt x="3" y="2"/>
                  </a:lnTo>
                  <a:lnTo>
                    <a:pt x="3" y="1"/>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 name="Freeform 62"/>
            <p:cNvSpPr>
              <a:spLocks/>
            </p:cNvSpPr>
            <p:nvPr/>
          </p:nvSpPr>
          <p:spPr bwMode="auto">
            <a:xfrm>
              <a:off x="4959443" y="3640964"/>
              <a:ext cx="18433" cy="24574"/>
            </a:xfrm>
            <a:custGeom>
              <a:avLst/>
              <a:gdLst>
                <a:gd name="T0" fmla="*/ 3 w 6"/>
                <a:gd name="T1" fmla="*/ 0 h 8"/>
                <a:gd name="T2" fmla="*/ 3 w 6"/>
                <a:gd name="T3" fmla="*/ 0 h 8"/>
                <a:gd name="T4" fmla="*/ 4 w 6"/>
                <a:gd name="T5" fmla="*/ 0 h 8"/>
                <a:gd name="T6" fmla="*/ 6 w 6"/>
                <a:gd name="T7" fmla="*/ 0 h 8"/>
                <a:gd name="T8" fmla="*/ 6 w 6"/>
                <a:gd name="T9" fmla="*/ 1 h 8"/>
                <a:gd name="T10" fmla="*/ 4 w 6"/>
                <a:gd name="T11" fmla="*/ 8 h 8"/>
                <a:gd name="T12" fmla="*/ 4 w 6"/>
                <a:gd name="T13" fmla="*/ 8 h 8"/>
                <a:gd name="T14" fmla="*/ 3 w 6"/>
                <a:gd name="T15" fmla="*/ 8 h 8"/>
                <a:gd name="T16" fmla="*/ 3 w 6"/>
                <a:gd name="T17" fmla="*/ 7 h 8"/>
                <a:gd name="T18" fmla="*/ 3 w 6"/>
                <a:gd name="T19" fmla="*/ 7 h 8"/>
                <a:gd name="T20" fmla="*/ 0 w 6"/>
                <a:gd name="T21" fmla="*/ 7 h 8"/>
                <a:gd name="T22" fmla="*/ 0 w 6"/>
                <a:gd name="T23" fmla="*/ 7 h 8"/>
                <a:gd name="T24" fmla="*/ 1 w 6"/>
                <a:gd name="T25" fmla="*/ 4 h 8"/>
                <a:gd name="T26" fmla="*/ 3 w 6"/>
                <a:gd name="T27" fmla="*/ 2 h 8"/>
                <a:gd name="T28" fmla="*/ 3 w 6"/>
                <a:gd name="T29" fmla="*/ 1 h 8"/>
                <a:gd name="T30" fmla="*/ 3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3" y="0"/>
                  </a:moveTo>
                  <a:lnTo>
                    <a:pt x="3" y="0"/>
                  </a:lnTo>
                  <a:lnTo>
                    <a:pt x="4" y="0"/>
                  </a:lnTo>
                  <a:lnTo>
                    <a:pt x="6" y="0"/>
                  </a:lnTo>
                  <a:lnTo>
                    <a:pt x="6" y="1"/>
                  </a:lnTo>
                  <a:lnTo>
                    <a:pt x="4" y="8"/>
                  </a:lnTo>
                  <a:lnTo>
                    <a:pt x="4" y="8"/>
                  </a:lnTo>
                  <a:lnTo>
                    <a:pt x="3" y="8"/>
                  </a:lnTo>
                  <a:lnTo>
                    <a:pt x="3" y="7"/>
                  </a:lnTo>
                  <a:lnTo>
                    <a:pt x="3" y="7"/>
                  </a:lnTo>
                  <a:lnTo>
                    <a:pt x="0" y="7"/>
                  </a:lnTo>
                  <a:lnTo>
                    <a:pt x="0" y="7"/>
                  </a:lnTo>
                  <a:lnTo>
                    <a:pt x="1" y="4"/>
                  </a:lnTo>
                  <a:lnTo>
                    <a:pt x="3" y="2"/>
                  </a:lnTo>
                  <a:lnTo>
                    <a:pt x="3" y="1"/>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 name="Freeform 63"/>
            <p:cNvSpPr>
              <a:spLocks/>
            </p:cNvSpPr>
            <p:nvPr/>
          </p:nvSpPr>
          <p:spPr bwMode="auto">
            <a:xfrm>
              <a:off x="4934870" y="3702400"/>
              <a:ext cx="18433" cy="24574"/>
            </a:xfrm>
            <a:custGeom>
              <a:avLst/>
              <a:gdLst>
                <a:gd name="T0" fmla="*/ 0 w 6"/>
                <a:gd name="T1" fmla="*/ 0 h 8"/>
                <a:gd name="T2" fmla="*/ 0 w 6"/>
                <a:gd name="T3" fmla="*/ 0 h 8"/>
                <a:gd name="T4" fmla="*/ 5 w 6"/>
                <a:gd name="T5" fmla="*/ 2 h 8"/>
                <a:gd name="T6" fmla="*/ 6 w 6"/>
                <a:gd name="T7" fmla="*/ 5 h 8"/>
                <a:gd name="T8" fmla="*/ 6 w 6"/>
                <a:gd name="T9" fmla="*/ 8 h 8"/>
                <a:gd name="T10" fmla="*/ 6 w 6"/>
                <a:gd name="T11" fmla="*/ 8 h 8"/>
                <a:gd name="T12" fmla="*/ 3 w 6"/>
                <a:gd name="T13" fmla="*/ 4 h 8"/>
                <a:gd name="T14" fmla="*/ 2 w 6"/>
                <a:gd name="T15" fmla="*/ 1 h 8"/>
                <a:gd name="T16" fmla="*/ 0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0"/>
                  </a:moveTo>
                  <a:lnTo>
                    <a:pt x="0" y="0"/>
                  </a:lnTo>
                  <a:lnTo>
                    <a:pt x="5" y="2"/>
                  </a:lnTo>
                  <a:lnTo>
                    <a:pt x="6" y="5"/>
                  </a:lnTo>
                  <a:lnTo>
                    <a:pt x="6" y="8"/>
                  </a:lnTo>
                  <a:lnTo>
                    <a:pt x="6" y="8"/>
                  </a:lnTo>
                  <a:lnTo>
                    <a:pt x="3" y="4"/>
                  </a:lnTo>
                  <a:lnTo>
                    <a:pt x="2" y="1"/>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 name="Freeform 64"/>
            <p:cNvSpPr>
              <a:spLocks/>
            </p:cNvSpPr>
            <p:nvPr/>
          </p:nvSpPr>
          <p:spPr bwMode="auto">
            <a:xfrm>
              <a:off x="4934870" y="3702400"/>
              <a:ext cx="18433" cy="24574"/>
            </a:xfrm>
            <a:custGeom>
              <a:avLst/>
              <a:gdLst>
                <a:gd name="T0" fmla="*/ 0 w 6"/>
                <a:gd name="T1" fmla="*/ 0 h 8"/>
                <a:gd name="T2" fmla="*/ 0 w 6"/>
                <a:gd name="T3" fmla="*/ 0 h 8"/>
                <a:gd name="T4" fmla="*/ 5 w 6"/>
                <a:gd name="T5" fmla="*/ 2 h 8"/>
                <a:gd name="T6" fmla="*/ 6 w 6"/>
                <a:gd name="T7" fmla="*/ 5 h 8"/>
                <a:gd name="T8" fmla="*/ 6 w 6"/>
                <a:gd name="T9" fmla="*/ 8 h 8"/>
                <a:gd name="T10" fmla="*/ 6 w 6"/>
                <a:gd name="T11" fmla="*/ 8 h 8"/>
                <a:gd name="T12" fmla="*/ 3 w 6"/>
                <a:gd name="T13" fmla="*/ 4 h 8"/>
                <a:gd name="T14" fmla="*/ 2 w 6"/>
                <a:gd name="T15" fmla="*/ 1 h 8"/>
                <a:gd name="T16" fmla="*/ 0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0"/>
                  </a:moveTo>
                  <a:lnTo>
                    <a:pt x="0" y="0"/>
                  </a:lnTo>
                  <a:lnTo>
                    <a:pt x="5" y="2"/>
                  </a:lnTo>
                  <a:lnTo>
                    <a:pt x="6" y="5"/>
                  </a:lnTo>
                  <a:lnTo>
                    <a:pt x="6" y="8"/>
                  </a:lnTo>
                  <a:lnTo>
                    <a:pt x="6" y="8"/>
                  </a:lnTo>
                  <a:lnTo>
                    <a:pt x="3" y="4"/>
                  </a:lnTo>
                  <a:lnTo>
                    <a:pt x="2"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 name="Freeform 65"/>
            <p:cNvSpPr>
              <a:spLocks/>
            </p:cNvSpPr>
            <p:nvPr/>
          </p:nvSpPr>
          <p:spPr bwMode="auto">
            <a:xfrm>
              <a:off x="5389490" y="3800697"/>
              <a:ext cx="12287" cy="30716"/>
            </a:xfrm>
            <a:custGeom>
              <a:avLst/>
              <a:gdLst>
                <a:gd name="T0" fmla="*/ 3 w 4"/>
                <a:gd name="T1" fmla="*/ 0 h 10"/>
                <a:gd name="T2" fmla="*/ 3 w 4"/>
                <a:gd name="T3" fmla="*/ 0 h 10"/>
                <a:gd name="T4" fmla="*/ 4 w 4"/>
                <a:gd name="T5" fmla="*/ 5 h 10"/>
                <a:gd name="T6" fmla="*/ 4 w 4"/>
                <a:gd name="T7" fmla="*/ 10 h 10"/>
                <a:gd name="T8" fmla="*/ 4 w 4"/>
                <a:gd name="T9" fmla="*/ 10 h 10"/>
                <a:gd name="T10" fmla="*/ 1 w 4"/>
                <a:gd name="T11" fmla="*/ 9 h 10"/>
                <a:gd name="T12" fmla="*/ 0 w 4"/>
                <a:gd name="T13" fmla="*/ 6 h 10"/>
                <a:gd name="T14" fmla="*/ 1 w 4"/>
                <a:gd name="T15" fmla="*/ 3 h 10"/>
                <a:gd name="T16" fmla="*/ 3 w 4"/>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3" y="0"/>
                  </a:moveTo>
                  <a:lnTo>
                    <a:pt x="3" y="0"/>
                  </a:lnTo>
                  <a:lnTo>
                    <a:pt x="4" y="5"/>
                  </a:lnTo>
                  <a:lnTo>
                    <a:pt x="4" y="10"/>
                  </a:lnTo>
                  <a:lnTo>
                    <a:pt x="4" y="10"/>
                  </a:lnTo>
                  <a:lnTo>
                    <a:pt x="1" y="9"/>
                  </a:lnTo>
                  <a:lnTo>
                    <a:pt x="0" y="6"/>
                  </a:lnTo>
                  <a:lnTo>
                    <a:pt x="1" y="3"/>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7" name="Freeform 66"/>
            <p:cNvSpPr>
              <a:spLocks/>
            </p:cNvSpPr>
            <p:nvPr/>
          </p:nvSpPr>
          <p:spPr bwMode="auto">
            <a:xfrm>
              <a:off x="5389490" y="3800697"/>
              <a:ext cx="12287" cy="30716"/>
            </a:xfrm>
            <a:custGeom>
              <a:avLst/>
              <a:gdLst>
                <a:gd name="T0" fmla="*/ 3 w 4"/>
                <a:gd name="T1" fmla="*/ 0 h 10"/>
                <a:gd name="T2" fmla="*/ 3 w 4"/>
                <a:gd name="T3" fmla="*/ 0 h 10"/>
                <a:gd name="T4" fmla="*/ 4 w 4"/>
                <a:gd name="T5" fmla="*/ 5 h 10"/>
                <a:gd name="T6" fmla="*/ 4 w 4"/>
                <a:gd name="T7" fmla="*/ 10 h 10"/>
                <a:gd name="T8" fmla="*/ 4 w 4"/>
                <a:gd name="T9" fmla="*/ 10 h 10"/>
                <a:gd name="T10" fmla="*/ 1 w 4"/>
                <a:gd name="T11" fmla="*/ 9 h 10"/>
                <a:gd name="T12" fmla="*/ 0 w 4"/>
                <a:gd name="T13" fmla="*/ 6 h 10"/>
                <a:gd name="T14" fmla="*/ 1 w 4"/>
                <a:gd name="T15" fmla="*/ 3 h 10"/>
                <a:gd name="T16" fmla="*/ 3 w 4"/>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3" y="0"/>
                  </a:moveTo>
                  <a:lnTo>
                    <a:pt x="3" y="0"/>
                  </a:lnTo>
                  <a:lnTo>
                    <a:pt x="4" y="5"/>
                  </a:lnTo>
                  <a:lnTo>
                    <a:pt x="4" y="10"/>
                  </a:lnTo>
                  <a:lnTo>
                    <a:pt x="4" y="10"/>
                  </a:lnTo>
                  <a:lnTo>
                    <a:pt x="1" y="9"/>
                  </a:lnTo>
                  <a:lnTo>
                    <a:pt x="0" y="6"/>
                  </a:lnTo>
                  <a:lnTo>
                    <a:pt x="1" y="3"/>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8" name="Freeform 67"/>
            <p:cNvSpPr>
              <a:spLocks/>
            </p:cNvSpPr>
            <p:nvPr/>
          </p:nvSpPr>
          <p:spPr bwMode="auto">
            <a:xfrm>
              <a:off x="5641375" y="3855986"/>
              <a:ext cx="24574" cy="36861"/>
            </a:xfrm>
            <a:custGeom>
              <a:avLst/>
              <a:gdLst>
                <a:gd name="T0" fmla="*/ 6 w 9"/>
                <a:gd name="T1" fmla="*/ 0 h 11"/>
                <a:gd name="T2" fmla="*/ 6 w 9"/>
                <a:gd name="T3" fmla="*/ 0 h 11"/>
                <a:gd name="T4" fmla="*/ 8 w 9"/>
                <a:gd name="T5" fmla="*/ 1 h 11"/>
                <a:gd name="T6" fmla="*/ 8 w 9"/>
                <a:gd name="T7" fmla="*/ 3 h 11"/>
                <a:gd name="T8" fmla="*/ 9 w 9"/>
                <a:gd name="T9" fmla="*/ 4 h 11"/>
                <a:gd name="T10" fmla="*/ 9 w 9"/>
                <a:gd name="T11" fmla="*/ 4 h 11"/>
                <a:gd name="T12" fmla="*/ 6 w 9"/>
                <a:gd name="T13" fmla="*/ 6 h 11"/>
                <a:gd name="T14" fmla="*/ 5 w 9"/>
                <a:gd name="T15" fmla="*/ 7 h 11"/>
                <a:gd name="T16" fmla="*/ 2 w 9"/>
                <a:gd name="T17" fmla="*/ 11 h 11"/>
                <a:gd name="T18" fmla="*/ 2 w 9"/>
                <a:gd name="T19" fmla="*/ 11 h 11"/>
                <a:gd name="T20" fmla="*/ 0 w 9"/>
                <a:gd name="T21" fmla="*/ 9 h 11"/>
                <a:gd name="T22" fmla="*/ 2 w 9"/>
                <a:gd name="T23" fmla="*/ 6 h 11"/>
                <a:gd name="T24" fmla="*/ 6 w 9"/>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1">
                  <a:moveTo>
                    <a:pt x="6" y="0"/>
                  </a:moveTo>
                  <a:lnTo>
                    <a:pt x="6" y="0"/>
                  </a:lnTo>
                  <a:lnTo>
                    <a:pt x="8" y="1"/>
                  </a:lnTo>
                  <a:lnTo>
                    <a:pt x="8" y="3"/>
                  </a:lnTo>
                  <a:lnTo>
                    <a:pt x="9" y="4"/>
                  </a:lnTo>
                  <a:lnTo>
                    <a:pt x="9" y="4"/>
                  </a:lnTo>
                  <a:lnTo>
                    <a:pt x="6" y="6"/>
                  </a:lnTo>
                  <a:lnTo>
                    <a:pt x="5" y="7"/>
                  </a:lnTo>
                  <a:lnTo>
                    <a:pt x="2" y="11"/>
                  </a:lnTo>
                  <a:lnTo>
                    <a:pt x="2" y="11"/>
                  </a:lnTo>
                  <a:lnTo>
                    <a:pt x="0" y="9"/>
                  </a:lnTo>
                  <a:lnTo>
                    <a:pt x="2" y="6"/>
                  </a:lnTo>
                  <a:lnTo>
                    <a:pt x="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9" name="Freeform 68"/>
            <p:cNvSpPr>
              <a:spLocks/>
            </p:cNvSpPr>
            <p:nvPr/>
          </p:nvSpPr>
          <p:spPr bwMode="auto">
            <a:xfrm>
              <a:off x="5641375" y="3855986"/>
              <a:ext cx="24574" cy="36861"/>
            </a:xfrm>
            <a:custGeom>
              <a:avLst/>
              <a:gdLst>
                <a:gd name="T0" fmla="*/ 6 w 9"/>
                <a:gd name="T1" fmla="*/ 0 h 11"/>
                <a:gd name="T2" fmla="*/ 6 w 9"/>
                <a:gd name="T3" fmla="*/ 0 h 11"/>
                <a:gd name="T4" fmla="*/ 8 w 9"/>
                <a:gd name="T5" fmla="*/ 1 h 11"/>
                <a:gd name="T6" fmla="*/ 8 w 9"/>
                <a:gd name="T7" fmla="*/ 3 h 11"/>
                <a:gd name="T8" fmla="*/ 9 w 9"/>
                <a:gd name="T9" fmla="*/ 4 h 11"/>
                <a:gd name="T10" fmla="*/ 9 w 9"/>
                <a:gd name="T11" fmla="*/ 4 h 11"/>
                <a:gd name="T12" fmla="*/ 6 w 9"/>
                <a:gd name="T13" fmla="*/ 6 h 11"/>
                <a:gd name="T14" fmla="*/ 5 w 9"/>
                <a:gd name="T15" fmla="*/ 7 h 11"/>
                <a:gd name="T16" fmla="*/ 2 w 9"/>
                <a:gd name="T17" fmla="*/ 11 h 11"/>
                <a:gd name="T18" fmla="*/ 2 w 9"/>
                <a:gd name="T19" fmla="*/ 11 h 11"/>
                <a:gd name="T20" fmla="*/ 0 w 9"/>
                <a:gd name="T21" fmla="*/ 9 h 11"/>
                <a:gd name="T22" fmla="*/ 2 w 9"/>
                <a:gd name="T23" fmla="*/ 6 h 11"/>
                <a:gd name="T24" fmla="*/ 6 w 9"/>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1">
                  <a:moveTo>
                    <a:pt x="6" y="0"/>
                  </a:moveTo>
                  <a:lnTo>
                    <a:pt x="6" y="0"/>
                  </a:lnTo>
                  <a:lnTo>
                    <a:pt x="8" y="1"/>
                  </a:lnTo>
                  <a:lnTo>
                    <a:pt x="8" y="3"/>
                  </a:lnTo>
                  <a:lnTo>
                    <a:pt x="9" y="4"/>
                  </a:lnTo>
                  <a:lnTo>
                    <a:pt x="9" y="4"/>
                  </a:lnTo>
                  <a:lnTo>
                    <a:pt x="6" y="6"/>
                  </a:lnTo>
                  <a:lnTo>
                    <a:pt x="5" y="7"/>
                  </a:lnTo>
                  <a:lnTo>
                    <a:pt x="2" y="11"/>
                  </a:lnTo>
                  <a:lnTo>
                    <a:pt x="2" y="11"/>
                  </a:lnTo>
                  <a:lnTo>
                    <a:pt x="0" y="9"/>
                  </a:lnTo>
                  <a:lnTo>
                    <a:pt x="2" y="6"/>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0" name="Freeform 69"/>
            <p:cNvSpPr>
              <a:spLocks/>
            </p:cNvSpPr>
            <p:nvPr/>
          </p:nvSpPr>
          <p:spPr bwMode="auto">
            <a:xfrm>
              <a:off x="6046849" y="3960428"/>
              <a:ext cx="12287" cy="43003"/>
            </a:xfrm>
            <a:custGeom>
              <a:avLst/>
              <a:gdLst>
                <a:gd name="T0" fmla="*/ 1 w 4"/>
                <a:gd name="T1" fmla="*/ 0 h 14"/>
                <a:gd name="T2" fmla="*/ 1 w 4"/>
                <a:gd name="T3" fmla="*/ 0 h 14"/>
                <a:gd name="T4" fmla="*/ 3 w 4"/>
                <a:gd name="T5" fmla="*/ 0 h 14"/>
                <a:gd name="T6" fmla="*/ 4 w 4"/>
                <a:gd name="T7" fmla="*/ 0 h 14"/>
                <a:gd name="T8" fmla="*/ 4 w 4"/>
                <a:gd name="T9" fmla="*/ 4 h 14"/>
                <a:gd name="T10" fmla="*/ 1 w 4"/>
                <a:gd name="T11" fmla="*/ 14 h 14"/>
                <a:gd name="T12" fmla="*/ 1 w 4"/>
                <a:gd name="T13" fmla="*/ 14 h 14"/>
                <a:gd name="T14" fmla="*/ 0 w 4"/>
                <a:gd name="T15" fmla="*/ 11 h 14"/>
                <a:gd name="T16" fmla="*/ 0 w 4"/>
                <a:gd name="T17" fmla="*/ 8 h 14"/>
                <a:gd name="T18" fmla="*/ 0 w 4"/>
                <a:gd name="T19" fmla="*/ 8 h 14"/>
                <a:gd name="T20" fmla="*/ 1 w 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4">
                  <a:moveTo>
                    <a:pt x="1" y="0"/>
                  </a:moveTo>
                  <a:lnTo>
                    <a:pt x="1" y="0"/>
                  </a:lnTo>
                  <a:lnTo>
                    <a:pt x="3" y="0"/>
                  </a:lnTo>
                  <a:lnTo>
                    <a:pt x="4" y="0"/>
                  </a:lnTo>
                  <a:lnTo>
                    <a:pt x="4" y="4"/>
                  </a:lnTo>
                  <a:lnTo>
                    <a:pt x="1" y="14"/>
                  </a:lnTo>
                  <a:lnTo>
                    <a:pt x="1" y="14"/>
                  </a:lnTo>
                  <a:lnTo>
                    <a:pt x="0" y="11"/>
                  </a:lnTo>
                  <a:lnTo>
                    <a:pt x="0" y="8"/>
                  </a:lnTo>
                  <a:lnTo>
                    <a:pt x="0" y="8"/>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 name="Freeform 70"/>
            <p:cNvSpPr>
              <a:spLocks/>
            </p:cNvSpPr>
            <p:nvPr/>
          </p:nvSpPr>
          <p:spPr bwMode="auto">
            <a:xfrm>
              <a:off x="6046849" y="3960428"/>
              <a:ext cx="12287" cy="43003"/>
            </a:xfrm>
            <a:custGeom>
              <a:avLst/>
              <a:gdLst>
                <a:gd name="T0" fmla="*/ 1 w 4"/>
                <a:gd name="T1" fmla="*/ 0 h 14"/>
                <a:gd name="T2" fmla="*/ 1 w 4"/>
                <a:gd name="T3" fmla="*/ 0 h 14"/>
                <a:gd name="T4" fmla="*/ 3 w 4"/>
                <a:gd name="T5" fmla="*/ 0 h 14"/>
                <a:gd name="T6" fmla="*/ 4 w 4"/>
                <a:gd name="T7" fmla="*/ 0 h 14"/>
                <a:gd name="T8" fmla="*/ 4 w 4"/>
                <a:gd name="T9" fmla="*/ 4 h 14"/>
                <a:gd name="T10" fmla="*/ 1 w 4"/>
                <a:gd name="T11" fmla="*/ 14 h 14"/>
                <a:gd name="T12" fmla="*/ 1 w 4"/>
                <a:gd name="T13" fmla="*/ 14 h 14"/>
                <a:gd name="T14" fmla="*/ 0 w 4"/>
                <a:gd name="T15" fmla="*/ 11 h 14"/>
                <a:gd name="T16" fmla="*/ 0 w 4"/>
                <a:gd name="T17" fmla="*/ 8 h 14"/>
                <a:gd name="T18" fmla="*/ 0 w 4"/>
                <a:gd name="T19" fmla="*/ 8 h 14"/>
                <a:gd name="T20" fmla="*/ 1 w 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4">
                  <a:moveTo>
                    <a:pt x="1" y="0"/>
                  </a:moveTo>
                  <a:lnTo>
                    <a:pt x="1" y="0"/>
                  </a:lnTo>
                  <a:lnTo>
                    <a:pt x="3" y="0"/>
                  </a:lnTo>
                  <a:lnTo>
                    <a:pt x="4" y="0"/>
                  </a:lnTo>
                  <a:lnTo>
                    <a:pt x="4" y="4"/>
                  </a:lnTo>
                  <a:lnTo>
                    <a:pt x="1" y="14"/>
                  </a:lnTo>
                  <a:lnTo>
                    <a:pt x="1" y="14"/>
                  </a:lnTo>
                  <a:lnTo>
                    <a:pt x="0" y="11"/>
                  </a:lnTo>
                  <a:lnTo>
                    <a:pt x="0" y="8"/>
                  </a:lnTo>
                  <a:lnTo>
                    <a:pt x="0" y="8"/>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 name="Freeform 71"/>
            <p:cNvSpPr>
              <a:spLocks/>
            </p:cNvSpPr>
            <p:nvPr/>
          </p:nvSpPr>
          <p:spPr bwMode="auto">
            <a:xfrm>
              <a:off x="3743025" y="3518093"/>
              <a:ext cx="24574" cy="6142"/>
            </a:xfrm>
            <a:custGeom>
              <a:avLst/>
              <a:gdLst>
                <a:gd name="T0" fmla="*/ 0 w 7"/>
                <a:gd name="T1" fmla="*/ 0 h 2"/>
                <a:gd name="T2" fmla="*/ 0 w 7"/>
                <a:gd name="T3" fmla="*/ 0 h 2"/>
                <a:gd name="T4" fmla="*/ 7 w 7"/>
                <a:gd name="T5" fmla="*/ 2 h 2"/>
                <a:gd name="T6" fmla="*/ 7 w 7"/>
                <a:gd name="T7" fmla="*/ 2 h 2"/>
                <a:gd name="T8" fmla="*/ 3 w 7"/>
                <a:gd name="T9" fmla="*/ 1 h 2"/>
                <a:gd name="T10" fmla="*/ 3 w 7"/>
                <a:gd name="T11" fmla="*/ 1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0" y="0"/>
                  </a:lnTo>
                  <a:lnTo>
                    <a:pt x="7" y="2"/>
                  </a:lnTo>
                  <a:lnTo>
                    <a:pt x="7" y="2"/>
                  </a:lnTo>
                  <a:lnTo>
                    <a:pt x="3" y="1"/>
                  </a:lnTo>
                  <a:lnTo>
                    <a:pt x="3" y="1"/>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 name="Freeform 72"/>
            <p:cNvSpPr>
              <a:spLocks/>
            </p:cNvSpPr>
            <p:nvPr/>
          </p:nvSpPr>
          <p:spPr bwMode="auto">
            <a:xfrm>
              <a:off x="3743025" y="3518093"/>
              <a:ext cx="24574" cy="6142"/>
            </a:xfrm>
            <a:custGeom>
              <a:avLst/>
              <a:gdLst>
                <a:gd name="T0" fmla="*/ 0 w 7"/>
                <a:gd name="T1" fmla="*/ 0 h 2"/>
                <a:gd name="T2" fmla="*/ 0 w 7"/>
                <a:gd name="T3" fmla="*/ 0 h 2"/>
                <a:gd name="T4" fmla="*/ 7 w 7"/>
                <a:gd name="T5" fmla="*/ 2 h 2"/>
                <a:gd name="T6" fmla="*/ 7 w 7"/>
                <a:gd name="T7" fmla="*/ 2 h 2"/>
                <a:gd name="T8" fmla="*/ 3 w 7"/>
                <a:gd name="T9" fmla="*/ 1 h 2"/>
                <a:gd name="T10" fmla="*/ 3 w 7"/>
                <a:gd name="T11" fmla="*/ 1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0" y="0"/>
                  </a:lnTo>
                  <a:lnTo>
                    <a:pt x="7" y="2"/>
                  </a:lnTo>
                  <a:lnTo>
                    <a:pt x="7" y="2"/>
                  </a:lnTo>
                  <a:lnTo>
                    <a:pt x="3" y="1"/>
                  </a:lnTo>
                  <a:lnTo>
                    <a:pt x="3"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 name="Freeform 73"/>
            <p:cNvSpPr>
              <a:spLocks/>
            </p:cNvSpPr>
            <p:nvPr/>
          </p:nvSpPr>
          <p:spPr bwMode="auto">
            <a:xfrm>
              <a:off x="5500072" y="4064866"/>
              <a:ext cx="24574" cy="49148"/>
            </a:xfrm>
            <a:custGeom>
              <a:avLst/>
              <a:gdLst>
                <a:gd name="T0" fmla="*/ 7 w 9"/>
                <a:gd name="T1" fmla="*/ 0 h 16"/>
                <a:gd name="T2" fmla="*/ 7 w 9"/>
                <a:gd name="T3" fmla="*/ 0 h 16"/>
                <a:gd name="T4" fmla="*/ 9 w 9"/>
                <a:gd name="T5" fmla="*/ 4 h 16"/>
                <a:gd name="T6" fmla="*/ 6 w 9"/>
                <a:gd name="T7" fmla="*/ 10 h 16"/>
                <a:gd name="T8" fmla="*/ 3 w 9"/>
                <a:gd name="T9" fmla="*/ 14 h 16"/>
                <a:gd name="T10" fmla="*/ 2 w 9"/>
                <a:gd name="T11" fmla="*/ 14 h 16"/>
                <a:gd name="T12" fmla="*/ 0 w 9"/>
                <a:gd name="T13" fmla="*/ 16 h 16"/>
                <a:gd name="T14" fmla="*/ 0 w 9"/>
                <a:gd name="T15" fmla="*/ 16 h 16"/>
                <a:gd name="T16" fmla="*/ 5 w 9"/>
                <a:gd name="T17" fmla="*/ 9 h 16"/>
                <a:gd name="T18" fmla="*/ 5 w 9"/>
                <a:gd name="T19" fmla="*/ 9 h 16"/>
                <a:gd name="T20" fmla="*/ 6 w 9"/>
                <a:gd name="T21" fmla="*/ 4 h 16"/>
                <a:gd name="T22" fmla="*/ 6 w 9"/>
                <a:gd name="T23" fmla="*/ 4 h 16"/>
                <a:gd name="T24" fmla="*/ 7 w 9"/>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6">
                  <a:moveTo>
                    <a:pt x="7" y="0"/>
                  </a:moveTo>
                  <a:lnTo>
                    <a:pt x="7" y="0"/>
                  </a:lnTo>
                  <a:lnTo>
                    <a:pt x="9" y="4"/>
                  </a:lnTo>
                  <a:lnTo>
                    <a:pt x="6" y="10"/>
                  </a:lnTo>
                  <a:lnTo>
                    <a:pt x="3" y="14"/>
                  </a:lnTo>
                  <a:lnTo>
                    <a:pt x="2" y="14"/>
                  </a:lnTo>
                  <a:lnTo>
                    <a:pt x="0" y="16"/>
                  </a:lnTo>
                  <a:lnTo>
                    <a:pt x="0" y="16"/>
                  </a:lnTo>
                  <a:lnTo>
                    <a:pt x="5" y="9"/>
                  </a:lnTo>
                  <a:lnTo>
                    <a:pt x="5" y="9"/>
                  </a:lnTo>
                  <a:lnTo>
                    <a:pt x="6" y="4"/>
                  </a:lnTo>
                  <a:lnTo>
                    <a:pt x="6" y="4"/>
                  </a:lnTo>
                  <a:lnTo>
                    <a:pt x="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 name="Freeform 74"/>
            <p:cNvSpPr>
              <a:spLocks/>
            </p:cNvSpPr>
            <p:nvPr/>
          </p:nvSpPr>
          <p:spPr bwMode="auto">
            <a:xfrm>
              <a:off x="5500072" y="4064866"/>
              <a:ext cx="24574" cy="49148"/>
            </a:xfrm>
            <a:custGeom>
              <a:avLst/>
              <a:gdLst>
                <a:gd name="T0" fmla="*/ 7 w 9"/>
                <a:gd name="T1" fmla="*/ 0 h 16"/>
                <a:gd name="T2" fmla="*/ 7 w 9"/>
                <a:gd name="T3" fmla="*/ 0 h 16"/>
                <a:gd name="T4" fmla="*/ 9 w 9"/>
                <a:gd name="T5" fmla="*/ 4 h 16"/>
                <a:gd name="T6" fmla="*/ 6 w 9"/>
                <a:gd name="T7" fmla="*/ 10 h 16"/>
                <a:gd name="T8" fmla="*/ 3 w 9"/>
                <a:gd name="T9" fmla="*/ 14 h 16"/>
                <a:gd name="T10" fmla="*/ 2 w 9"/>
                <a:gd name="T11" fmla="*/ 14 h 16"/>
                <a:gd name="T12" fmla="*/ 0 w 9"/>
                <a:gd name="T13" fmla="*/ 16 h 16"/>
                <a:gd name="T14" fmla="*/ 0 w 9"/>
                <a:gd name="T15" fmla="*/ 16 h 16"/>
                <a:gd name="T16" fmla="*/ 5 w 9"/>
                <a:gd name="T17" fmla="*/ 9 h 16"/>
                <a:gd name="T18" fmla="*/ 5 w 9"/>
                <a:gd name="T19" fmla="*/ 9 h 16"/>
                <a:gd name="T20" fmla="*/ 6 w 9"/>
                <a:gd name="T21" fmla="*/ 4 h 16"/>
                <a:gd name="T22" fmla="*/ 6 w 9"/>
                <a:gd name="T23" fmla="*/ 4 h 16"/>
                <a:gd name="T24" fmla="*/ 7 w 9"/>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6">
                  <a:moveTo>
                    <a:pt x="7" y="0"/>
                  </a:moveTo>
                  <a:lnTo>
                    <a:pt x="7" y="0"/>
                  </a:lnTo>
                  <a:lnTo>
                    <a:pt x="9" y="4"/>
                  </a:lnTo>
                  <a:lnTo>
                    <a:pt x="6" y="10"/>
                  </a:lnTo>
                  <a:lnTo>
                    <a:pt x="3" y="14"/>
                  </a:lnTo>
                  <a:lnTo>
                    <a:pt x="2" y="14"/>
                  </a:lnTo>
                  <a:lnTo>
                    <a:pt x="0" y="16"/>
                  </a:lnTo>
                  <a:lnTo>
                    <a:pt x="0" y="16"/>
                  </a:lnTo>
                  <a:lnTo>
                    <a:pt x="5" y="9"/>
                  </a:lnTo>
                  <a:lnTo>
                    <a:pt x="5" y="9"/>
                  </a:lnTo>
                  <a:lnTo>
                    <a:pt x="6" y="4"/>
                  </a:lnTo>
                  <a:lnTo>
                    <a:pt x="6" y="4"/>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 name="Freeform 75"/>
            <p:cNvSpPr>
              <a:spLocks/>
            </p:cNvSpPr>
            <p:nvPr/>
          </p:nvSpPr>
          <p:spPr bwMode="auto">
            <a:xfrm>
              <a:off x="3638587" y="3493520"/>
              <a:ext cx="24574" cy="0"/>
            </a:xfrm>
            <a:custGeom>
              <a:avLst/>
              <a:gdLst>
                <a:gd name="T0" fmla="*/ 1 w 7"/>
                <a:gd name="T1" fmla="*/ 0 h 1"/>
                <a:gd name="T2" fmla="*/ 1 w 7"/>
                <a:gd name="T3" fmla="*/ 0 h 1"/>
                <a:gd name="T4" fmla="*/ 7 w 7"/>
                <a:gd name="T5" fmla="*/ 1 h 1"/>
                <a:gd name="T6" fmla="*/ 7 w 7"/>
                <a:gd name="T7" fmla="*/ 1 h 1"/>
                <a:gd name="T8" fmla="*/ 2 w 7"/>
                <a:gd name="T9" fmla="*/ 1 h 1"/>
                <a:gd name="T10" fmla="*/ 4 w 7"/>
                <a:gd name="T11" fmla="*/ 1 h 1"/>
                <a:gd name="T12" fmla="*/ 4 w 7"/>
                <a:gd name="T13" fmla="*/ 1 h 1"/>
                <a:gd name="T14" fmla="*/ 0 w 7"/>
                <a:gd name="T15" fmla="*/ 0 h 1"/>
                <a:gd name="T16" fmla="*/ 0 w 7"/>
                <a:gd name="T17" fmla="*/ 0 h 1"/>
                <a:gd name="T18" fmla="*/ 1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1" y="0"/>
                  </a:moveTo>
                  <a:lnTo>
                    <a:pt x="1" y="0"/>
                  </a:lnTo>
                  <a:lnTo>
                    <a:pt x="7" y="1"/>
                  </a:lnTo>
                  <a:lnTo>
                    <a:pt x="7" y="1"/>
                  </a:lnTo>
                  <a:lnTo>
                    <a:pt x="2" y="1"/>
                  </a:lnTo>
                  <a:lnTo>
                    <a:pt x="4" y="1"/>
                  </a:lnTo>
                  <a:lnTo>
                    <a:pt x="4" y="1"/>
                  </a:lnTo>
                  <a:lnTo>
                    <a:pt x="0" y="0"/>
                  </a:lnTo>
                  <a:lnTo>
                    <a:pt x="0"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 name="Freeform 76"/>
            <p:cNvSpPr>
              <a:spLocks/>
            </p:cNvSpPr>
            <p:nvPr/>
          </p:nvSpPr>
          <p:spPr bwMode="auto">
            <a:xfrm>
              <a:off x="3638587" y="3493520"/>
              <a:ext cx="24574" cy="0"/>
            </a:xfrm>
            <a:custGeom>
              <a:avLst/>
              <a:gdLst>
                <a:gd name="T0" fmla="*/ 1 w 7"/>
                <a:gd name="T1" fmla="*/ 0 h 1"/>
                <a:gd name="T2" fmla="*/ 1 w 7"/>
                <a:gd name="T3" fmla="*/ 0 h 1"/>
                <a:gd name="T4" fmla="*/ 7 w 7"/>
                <a:gd name="T5" fmla="*/ 1 h 1"/>
                <a:gd name="T6" fmla="*/ 7 w 7"/>
                <a:gd name="T7" fmla="*/ 1 h 1"/>
                <a:gd name="T8" fmla="*/ 2 w 7"/>
                <a:gd name="T9" fmla="*/ 1 h 1"/>
                <a:gd name="T10" fmla="*/ 4 w 7"/>
                <a:gd name="T11" fmla="*/ 1 h 1"/>
                <a:gd name="T12" fmla="*/ 4 w 7"/>
                <a:gd name="T13" fmla="*/ 1 h 1"/>
                <a:gd name="T14" fmla="*/ 0 w 7"/>
                <a:gd name="T15" fmla="*/ 0 h 1"/>
                <a:gd name="T16" fmla="*/ 0 w 7"/>
                <a:gd name="T17" fmla="*/ 0 h 1"/>
                <a:gd name="T18" fmla="*/ 1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1" y="0"/>
                  </a:moveTo>
                  <a:lnTo>
                    <a:pt x="1" y="0"/>
                  </a:lnTo>
                  <a:lnTo>
                    <a:pt x="7" y="1"/>
                  </a:lnTo>
                  <a:lnTo>
                    <a:pt x="7" y="1"/>
                  </a:lnTo>
                  <a:lnTo>
                    <a:pt x="2" y="1"/>
                  </a:lnTo>
                  <a:lnTo>
                    <a:pt x="4" y="1"/>
                  </a:lnTo>
                  <a:lnTo>
                    <a:pt x="4" y="1"/>
                  </a:lnTo>
                  <a:lnTo>
                    <a:pt x="0" y="0"/>
                  </a:lnTo>
                  <a:lnTo>
                    <a:pt x="0" y="0"/>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 name="Freeform 77"/>
            <p:cNvSpPr>
              <a:spLocks/>
            </p:cNvSpPr>
            <p:nvPr/>
          </p:nvSpPr>
          <p:spPr bwMode="auto">
            <a:xfrm>
              <a:off x="3816748" y="3554956"/>
              <a:ext cx="6145" cy="12287"/>
            </a:xfrm>
            <a:custGeom>
              <a:avLst/>
              <a:gdLst>
                <a:gd name="T0" fmla="*/ 0 w 2"/>
                <a:gd name="T1" fmla="*/ 0 h 5"/>
                <a:gd name="T2" fmla="*/ 0 w 2"/>
                <a:gd name="T3" fmla="*/ 0 h 5"/>
                <a:gd name="T4" fmla="*/ 2 w 2"/>
                <a:gd name="T5" fmla="*/ 2 h 5"/>
                <a:gd name="T6" fmla="*/ 2 w 2"/>
                <a:gd name="T7" fmla="*/ 2 h 5"/>
                <a:gd name="T8" fmla="*/ 1 w 2"/>
                <a:gd name="T9" fmla="*/ 5 h 5"/>
                <a:gd name="T10" fmla="*/ 1 w 2"/>
                <a:gd name="T11" fmla="*/ 5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lnTo>
                    <a:pt x="0" y="0"/>
                  </a:lnTo>
                  <a:lnTo>
                    <a:pt x="2" y="2"/>
                  </a:lnTo>
                  <a:lnTo>
                    <a:pt x="2" y="2"/>
                  </a:lnTo>
                  <a:lnTo>
                    <a:pt x="1" y="5"/>
                  </a:lnTo>
                  <a:lnTo>
                    <a:pt x="1" y="5"/>
                  </a:lnTo>
                  <a:lnTo>
                    <a:pt x="0" y="2"/>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 name="Freeform 78"/>
            <p:cNvSpPr>
              <a:spLocks/>
            </p:cNvSpPr>
            <p:nvPr/>
          </p:nvSpPr>
          <p:spPr bwMode="auto">
            <a:xfrm>
              <a:off x="3816748" y="3554956"/>
              <a:ext cx="6145" cy="12287"/>
            </a:xfrm>
            <a:custGeom>
              <a:avLst/>
              <a:gdLst>
                <a:gd name="T0" fmla="*/ 0 w 2"/>
                <a:gd name="T1" fmla="*/ 0 h 5"/>
                <a:gd name="T2" fmla="*/ 0 w 2"/>
                <a:gd name="T3" fmla="*/ 0 h 5"/>
                <a:gd name="T4" fmla="*/ 2 w 2"/>
                <a:gd name="T5" fmla="*/ 2 h 5"/>
                <a:gd name="T6" fmla="*/ 2 w 2"/>
                <a:gd name="T7" fmla="*/ 2 h 5"/>
                <a:gd name="T8" fmla="*/ 1 w 2"/>
                <a:gd name="T9" fmla="*/ 5 h 5"/>
                <a:gd name="T10" fmla="*/ 1 w 2"/>
                <a:gd name="T11" fmla="*/ 5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lnTo>
                    <a:pt x="0" y="0"/>
                  </a:lnTo>
                  <a:lnTo>
                    <a:pt x="2" y="2"/>
                  </a:lnTo>
                  <a:lnTo>
                    <a:pt x="2" y="2"/>
                  </a:lnTo>
                  <a:lnTo>
                    <a:pt x="1" y="5"/>
                  </a:lnTo>
                  <a:lnTo>
                    <a:pt x="1" y="5"/>
                  </a:lnTo>
                  <a:lnTo>
                    <a:pt x="0" y="2"/>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 name="Freeform 79"/>
            <p:cNvSpPr>
              <a:spLocks/>
            </p:cNvSpPr>
            <p:nvPr/>
          </p:nvSpPr>
          <p:spPr bwMode="auto">
            <a:xfrm>
              <a:off x="3638587" y="3493520"/>
              <a:ext cx="24574" cy="12287"/>
            </a:xfrm>
            <a:custGeom>
              <a:avLst/>
              <a:gdLst>
                <a:gd name="T0" fmla="*/ 1 w 7"/>
                <a:gd name="T1" fmla="*/ 0 h 3"/>
                <a:gd name="T2" fmla="*/ 1 w 7"/>
                <a:gd name="T3" fmla="*/ 0 h 3"/>
                <a:gd name="T4" fmla="*/ 4 w 7"/>
                <a:gd name="T5" fmla="*/ 2 h 3"/>
                <a:gd name="T6" fmla="*/ 4 w 7"/>
                <a:gd name="T7" fmla="*/ 2 h 3"/>
                <a:gd name="T8" fmla="*/ 5 w 7"/>
                <a:gd name="T9" fmla="*/ 2 h 3"/>
                <a:gd name="T10" fmla="*/ 5 w 7"/>
                <a:gd name="T11" fmla="*/ 2 h 3"/>
                <a:gd name="T12" fmla="*/ 7 w 7"/>
                <a:gd name="T13" fmla="*/ 3 h 3"/>
                <a:gd name="T14" fmla="*/ 4 w 7"/>
                <a:gd name="T15" fmla="*/ 2 h 3"/>
                <a:gd name="T16" fmla="*/ 4 w 7"/>
                <a:gd name="T17" fmla="*/ 2 h 3"/>
                <a:gd name="T18" fmla="*/ 4 w 7"/>
                <a:gd name="T19" fmla="*/ 3 h 3"/>
                <a:gd name="T20" fmla="*/ 2 w 7"/>
                <a:gd name="T21" fmla="*/ 2 h 3"/>
                <a:gd name="T22" fmla="*/ 2 w 7"/>
                <a:gd name="T23" fmla="*/ 2 h 3"/>
                <a:gd name="T24" fmla="*/ 2 w 7"/>
                <a:gd name="T25" fmla="*/ 2 h 3"/>
                <a:gd name="T26" fmla="*/ 2 w 7"/>
                <a:gd name="T27" fmla="*/ 2 h 3"/>
                <a:gd name="T28" fmla="*/ 0 w 7"/>
                <a:gd name="T29" fmla="*/ 0 h 3"/>
                <a:gd name="T30" fmla="*/ 0 w 7"/>
                <a:gd name="T31" fmla="*/ 0 h 3"/>
                <a:gd name="T32" fmla="*/ 1 w 7"/>
                <a:gd name="T33" fmla="*/ 0 h 3"/>
                <a:gd name="T34" fmla="*/ 1 w 7"/>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3">
                  <a:moveTo>
                    <a:pt x="1" y="0"/>
                  </a:moveTo>
                  <a:lnTo>
                    <a:pt x="1" y="0"/>
                  </a:lnTo>
                  <a:lnTo>
                    <a:pt x="4" y="2"/>
                  </a:lnTo>
                  <a:lnTo>
                    <a:pt x="4" y="2"/>
                  </a:lnTo>
                  <a:lnTo>
                    <a:pt x="5" y="2"/>
                  </a:lnTo>
                  <a:lnTo>
                    <a:pt x="5" y="2"/>
                  </a:lnTo>
                  <a:lnTo>
                    <a:pt x="7" y="3"/>
                  </a:lnTo>
                  <a:lnTo>
                    <a:pt x="4" y="2"/>
                  </a:lnTo>
                  <a:lnTo>
                    <a:pt x="4" y="2"/>
                  </a:lnTo>
                  <a:lnTo>
                    <a:pt x="4" y="3"/>
                  </a:lnTo>
                  <a:lnTo>
                    <a:pt x="2" y="2"/>
                  </a:lnTo>
                  <a:lnTo>
                    <a:pt x="2" y="2"/>
                  </a:lnTo>
                  <a:lnTo>
                    <a:pt x="2" y="2"/>
                  </a:lnTo>
                  <a:lnTo>
                    <a:pt x="2" y="2"/>
                  </a:lnTo>
                  <a:lnTo>
                    <a:pt x="0" y="0"/>
                  </a:lnTo>
                  <a:lnTo>
                    <a:pt x="0"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 name="Freeform 80"/>
            <p:cNvSpPr>
              <a:spLocks/>
            </p:cNvSpPr>
            <p:nvPr/>
          </p:nvSpPr>
          <p:spPr bwMode="auto">
            <a:xfrm>
              <a:off x="3638587" y="3493520"/>
              <a:ext cx="24574" cy="12287"/>
            </a:xfrm>
            <a:custGeom>
              <a:avLst/>
              <a:gdLst>
                <a:gd name="T0" fmla="*/ 1 w 7"/>
                <a:gd name="T1" fmla="*/ 0 h 3"/>
                <a:gd name="T2" fmla="*/ 1 w 7"/>
                <a:gd name="T3" fmla="*/ 0 h 3"/>
                <a:gd name="T4" fmla="*/ 4 w 7"/>
                <a:gd name="T5" fmla="*/ 2 h 3"/>
                <a:gd name="T6" fmla="*/ 4 w 7"/>
                <a:gd name="T7" fmla="*/ 2 h 3"/>
                <a:gd name="T8" fmla="*/ 5 w 7"/>
                <a:gd name="T9" fmla="*/ 2 h 3"/>
                <a:gd name="T10" fmla="*/ 5 w 7"/>
                <a:gd name="T11" fmla="*/ 2 h 3"/>
                <a:gd name="T12" fmla="*/ 7 w 7"/>
                <a:gd name="T13" fmla="*/ 3 h 3"/>
                <a:gd name="T14" fmla="*/ 4 w 7"/>
                <a:gd name="T15" fmla="*/ 2 h 3"/>
                <a:gd name="T16" fmla="*/ 4 w 7"/>
                <a:gd name="T17" fmla="*/ 2 h 3"/>
                <a:gd name="T18" fmla="*/ 4 w 7"/>
                <a:gd name="T19" fmla="*/ 3 h 3"/>
                <a:gd name="T20" fmla="*/ 2 w 7"/>
                <a:gd name="T21" fmla="*/ 2 h 3"/>
                <a:gd name="T22" fmla="*/ 2 w 7"/>
                <a:gd name="T23" fmla="*/ 2 h 3"/>
                <a:gd name="T24" fmla="*/ 2 w 7"/>
                <a:gd name="T25" fmla="*/ 2 h 3"/>
                <a:gd name="T26" fmla="*/ 2 w 7"/>
                <a:gd name="T27" fmla="*/ 2 h 3"/>
                <a:gd name="T28" fmla="*/ 0 w 7"/>
                <a:gd name="T29" fmla="*/ 0 h 3"/>
                <a:gd name="T30" fmla="*/ 0 w 7"/>
                <a:gd name="T31" fmla="*/ 0 h 3"/>
                <a:gd name="T32" fmla="*/ 1 w 7"/>
                <a:gd name="T33" fmla="*/ 0 h 3"/>
                <a:gd name="T34" fmla="*/ 1 w 7"/>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3">
                  <a:moveTo>
                    <a:pt x="1" y="0"/>
                  </a:moveTo>
                  <a:lnTo>
                    <a:pt x="1" y="0"/>
                  </a:lnTo>
                  <a:lnTo>
                    <a:pt x="4" y="2"/>
                  </a:lnTo>
                  <a:lnTo>
                    <a:pt x="4" y="2"/>
                  </a:lnTo>
                  <a:lnTo>
                    <a:pt x="5" y="2"/>
                  </a:lnTo>
                  <a:lnTo>
                    <a:pt x="5" y="2"/>
                  </a:lnTo>
                  <a:lnTo>
                    <a:pt x="7" y="3"/>
                  </a:lnTo>
                  <a:lnTo>
                    <a:pt x="4" y="2"/>
                  </a:lnTo>
                  <a:lnTo>
                    <a:pt x="4" y="2"/>
                  </a:lnTo>
                  <a:lnTo>
                    <a:pt x="4" y="3"/>
                  </a:lnTo>
                  <a:lnTo>
                    <a:pt x="2" y="2"/>
                  </a:lnTo>
                  <a:lnTo>
                    <a:pt x="2" y="2"/>
                  </a:lnTo>
                  <a:lnTo>
                    <a:pt x="2" y="2"/>
                  </a:lnTo>
                  <a:lnTo>
                    <a:pt x="2" y="2"/>
                  </a:lnTo>
                  <a:lnTo>
                    <a:pt x="0" y="0"/>
                  </a:lnTo>
                  <a:lnTo>
                    <a:pt x="0" y="0"/>
                  </a:lnTo>
                  <a:lnTo>
                    <a:pt x="1" y="0"/>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 name="Freeform 81"/>
            <p:cNvSpPr>
              <a:spLocks/>
            </p:cNvSpPr>
            <p:nvPr/>
          </p:nvSpPr>
          <p:spPr bwMode="auto">
            <a:xfrm>
              <a:off x="5665950" y="4304466"/>
              <a:ext cx="12287" cy="30716"/>
            </a:xfrm>
            <a:custGeom>
              <a:avLst/>
              <a:gdLst>
                <a:gd name="T0" fmla="*/ 1 w 3"/>
                <a:gd name="T1" fmla="*/ 0 h 12"/>
                <a:gd name="T2" fmla="*/ 1 w 3"/>
                <a:gd name="T3" fmla="*/ 0 h 12"/>
                <a:gd name="T4" fmla="*/ 3 w 3"/>
                <a:gd name="T5" fmla="*/ 3 h 12"/>
                <a:gd name="T6" fmla="*/ 3 w 3"/>
                <a:gd name="T7" fmla="*/ 6 h 12"/>
                <a:gd name="T8" fmla="*/ 3 w 3"/>
                <a:gd name="T9" fmla="*/ 10 h 12"/>
                <a:gd name="T10" fmla="*/ 0 w 3"/>
                <a:gd name="T11" fmla="*/ 12 h 12"/>
                <a:gd name="T12" fmla="*/ 0 w 3"/>
                <a:gd name="T13" fmla="*/ 12 h 12"/>
                <a:gd name="T14" fmla="*/ 0 w 3"/>
                <a:gd name="T15" fmla="*/ 7 h 12"/>
                <a:gd name="T16" fmla="*/ 1 w 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1" y="0"/>
                  </a:moveTo>
                  <a:lnTo>
                    <a:pt x="1" y="0"/>
                  </a:lnTo>
                  <a:lnTo>
                    <a:pt x="3" y="3"/>
                  </a:lnTo>
                  <a:lnTo>
                    <a:pt x="3" y="6"/>
                  </a:lnTo>
                  <a:lnTo>
                    <a:pt x="3" y="10"/>
                  </a:lnTo>
                  <a:lnTo>
                    <a:pt x="0" y="12"/>
                  </a:lnTo>
                  <a:lnTo>
                    <a:pt x="0" y="12"/>
                  </a:lnTo>
                  <a:lnTo>
                    <a:pt x="0" y="7"/>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 name="Freeform 82"/>
            <p:cNvSpPr>
              <a:spLocks/>
            </p:cNvSpPr>
            <p:nvPr/>
          </p:nvSpPr>
          <p:spPr bwMode="auto">
            <a:xfrm>
              <a:off x="5665950" y="4304466"/>
              <a:ext cx="12287" cy="30716"/>
            </a:xfrm>
            <a:custGeom>
              <a:avLst/>
              <a:gdLst>
                <a:gd name="T0" fmla="*/ 1 w 3"/>
                <a:gd name="T1" fmla="*/ 0 h 12"/>
                <a:gd name="T2" fmla="*/ 1 w 3"/>
                <a:gd name="T3" fmla="*/ 0 h 12"/>
                <a:gd name="T4" fmla="*/ 3 w 3"/>
                <a:gd name="T5" fmla="*/ 3 h 12"/>
                <a:gd name="T6" fmla="*/ 3 w 3"/>
                <a:gd name="T7" fmla="*/ 6 h 12"/>
                <a:gd name="T8" fmla="*/ 3 w 3"/>
                <a:gd name="T9" fmla="*/ 10 h 12"/>
                <a:gd name="T10" fmla="*/ 0 w 3"/>
                <a:gd name="T11" fmla="*/ 12 h 12"/>
                <a:gd name="T12" fmla="*/ 0 w 3"/>
                <a:gd name="T13" fmla="*/ 12 h 12"/>
                <a:gd name="T14" fmla="*/ 0 w 3"/>
                <a:gd name="T15" fmla="*/ 7 h 12"/>
                <a:gd name="T16" fmla="*/ 1 w 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1" y="0"/>
                  </a:moveTo>
                  <a:lnTo>
                    <a:pt x="1" y="0"/>
                  </a:lnTo>
                  <a:lnTo>
                    <a:pt x="3" y="3"/>
                  </a:lnTo>
                  <a:lnTo>
                    <a:pt x="3" y="6"/>
                  </a:lnTo>
                  <a:lnTo>
                    <a:pt x="3" y="10"/>
                  </a:lnTo>
                  <a:lnTo>
                    <a:pt x="0" y="12"/>
                  </a:lnTo>
                  <a:lnTo>
                    <a:pt x="0" y="12"/>
                  </a:lnTo>
                  <a:lnTo>
                    <a:pt x="0" y="7"/>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 name="Freeform 83"/>
            <p:cNvSpPr>
              <a:spLocks/>
            </p:cNvSpPr>
            <p:nvPr/>
          </p:nvSpPr>
          <p:spPr bwMode="auto">
            <a:xfrm>
              <a:off x="5438638" y="4249172"/>
              <a:ext cx="30720" cy="55290"/>
            </a:xfrm>
            <a:custGeom>
              <a:avLst/>
              <a:gdLst>
                <a:gd name="T0" fmla="*/ 10 w 10"/>
                <a:gd name="T1" fmla="*/ 1 h 17"/>
                <a:gd name="T2" fmla="*/ 10 w 10"/>
                <a:gd name="T3" fmla="*/ 1 h 17"/>
                <a:gd name="T4" fmla="*/ 8 w 10"/>
                <a:gd name="T5" fmla="*/ 3 h 17"/>
                <a:gd name="T6" fmla="*/ 6 w 10"/>
                <a:gd name="T7" fmla="*/ 4 h 17"/>
                <a:gd name="T8" fmla="*/ 5 w 10"/>
                <a:gd name="T9" fmla="*/ 9 h 17"/>
                <a:gd name="T10" fmla="*/ 6 w 10"/>
                <a:gd name="T11" fmla="*/ 17 h 17"/>
                <a:gd name="T12" fmla="*/ 6 w 10"/>
                <a:gd name="T13" fmla="*/ 17 h 17"/>
                <a:gd name="T14" fmla="*/ 3 w 10"/>
                <a:gd name="T15" fmla="*/ 14 h 17"/>
                <a:gd name="T16" fmla="*/ 0 w 10"/>
                <a:gd name="T17" fmla="*/ 13 h 17"/>
                <a:gd name="T18" fmla="*/ 0 w 10"/>
                <a:gd name="T19" fmla="*/ 13 h 17"/>
                <a:gd name="T20" fmla="*/ 3 w 10"/>
                <a:gd name="T21" fmla="*/ 6 h 17"/>
                <a:gd name="T22" fmla="*/ 3 w 10"/>
                <a:gd name="T23" fmla="*/ 0 h 17"/>
                <a:gd name="T24" fmla="*/ 3 w 10"/>
                <a:gd name="T25" fmla="*/ 0 h 17"/>
                <a:gd name="T26" fmla="*/ 8 w 10"/>
                <a:gd name="T27" fmla="*/ 0 h 17"/>
                <a:gd name="T28" fmla="*/ 10 w 10"/>
                <a:gd name="T2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7">
                  <a:moveTo>
                    <a:pt x="10" y="1"/>
                  </a:moveTo>
                  <a:lnTo>
                    <a:pt x="10" y="1"/>
                  </a:lnTo>
                  <a:lnTo>
                    <a:pt x="8" y="3"/>
                  </a:lnTo>
                  <a:lnTo>
                    <a:pt x="6" y="4"/>
                  </a:lnTo>
                  <a:lnTo>
                    <a:pt x="5" y="9"/>
                  </a:lnTo>
                  <a:lnTo>
                    <a:pt x="6" y="17"/>
                  </a:lnTo>
                  <a:lnTo>
                    <a:pt x="6" y="17"/>
                  </a:lnTo>
                  <a:lnTo>
                    <a:pt x="3" y="14"/>
                  </a:lnTo>
                  <a:lnTo>
                    <a:pt x="0" y="13"/>
                  </a:lnTo>
                  <a:lnTo>
                    <a:pt x="0" y="13"/>
                  </a:lnTo>
                  <a:lnTo>
                    <a:pt x="3" y="6"/>
                  </a:lnTo>
                  <a:lnTo>
                    <a:pt x="3" y="0"/>
                  </a:lnTo>
                  <a:lnTo>
                    <a:pt x="3" y="0"/>
                  </a:lnTo>
                  <a:lnTo>
                    <a:pt x="8" y="0"/>
                  </a:lnTo>
                  <a:lnTo>
                    <a:pt x="1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 name="Freeform 84"/>
            <p:cNvSpPr>
              <a:spLocks/>
            </p:cNvSpPr>
            <p:nvPr/>
          </p:nvSpPr>
          <p:spPr bwMode="auto">
            <a:xfrm>
              <a:off x="5438638" y="4249172"/>
              <a:ext cx="30720" cy="55290"/>
            </a:xfrm>
            <a:custGeom>
              <a:avLst/>
              <a:gdLst>
                <a:gd name="T0" fmla="*/ 10 w 10"/>
                <a:gd name="T1" fmla="*/ 1 h 17"/>
                <a:gd name="T2" fmla="*/ 10 w 10"/>
                <a:gd name="T3" fmla="*/ 1 h 17"/>
                <a:gd name="T4" fmla="*/ 8 w 10"/>
                <a:gd name="T5" fmla="*/ 3 h 17"/>
                <a:gd name="T6" fmla="*/ 6 w 10"/>
                <a:gd name="T7" fmla="*/ 4 h 17"/>
                <a:gd name="T8" fmla="*/ 5 w 10"/>
                <a:gd name="T9" fmla="*/ 9 h 17"/>
                <a:gd name="T10" fmla="*/ 6 w 10"/>
                <a:gd name="T11" fmla="*/ 17 h 17"/>
                <a:gd name="T12" fmla="*/ 6 w 10"/>
                <a:gd name="T13" fmla="*/ 17 h 17"/>
                <a:gd name="T14" fmla="*/ 3 w 10"/>
                <a:gd name="T15" fmla="*/ 14 h 17"/>
                <a:gd name="T16" fmla="*/ 0 w 10"/>
                <a:gd name="T17" fmla="*/ 13 h 17"/>
                <a:gd name="T18" fmla="*/ 0 w 10"/>
                <a:gd name="T19" fmla="*/ 13 h 17"/>
                <a:gd name="T20" fmla="*/ 3 w 10"/>
                <a:gd name="T21" fmla="*/ 6 h 17"/>
                <a:gd name="T22" fmla="*/ 3 w 10"/>
                <a:gd name="T23" fmla="*/ 0 h 17"/>
                <a:gd name="T24" fmla="*/ 3 w 10"/>
                <a:gd name="T25" fmla="*/ 0 h 17"/>
                <a:gd name="T26" fmla="*/ 8 w 10"/>
                <a:gd name="T27" fmla="*/ 0 h 17"/>
                <a:gd name="T28" fmla="*/ 10 w 10"/>
                <a:gd name="T2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7">
                  <a:moveTo>
                    <a:pt x="10" y="1"/>
                  </a:moveTo>
                  <a:lnTo>
                    <a:pt x="10" y="1"/>
                  </a:lnTo>
                  <a:lnTo>
                    <a:pt x="8" y="3"/>
                  </a:lnTo>
                  <a:lnTo>
                    <a:pt x="6" y="4"/>
                  </a:lnTo>
                  <a:lnTo>
                    <a:pt x="5" y="9"/>
                  </a:lnTo>
                  <a:lnTo>
                    <a:pt x="6" y="17"/>
                  </a:lnTo>
                  <a:lnTo>
                    <a:pt x="6" y="17"/>
                  </a:lnTo>
                  <a:lnTo>
                    <a:pt x="3" y="14"/>
                  </a:lnTo>
                  <a:lnTo>
                    <a:pt x="0" y="13"/>
                  </a:lnTo>
                  <a:lnTo>
                    <a:pt x="0" y="13"/>
                  </a:lnTo>
                  <a:lnTo>
                    <a:pt x="3" y="6"/>
                  </a:lnTo>
                  <a:lnTo>
                    <a:pt x="3" y="0"/>
                  </a:lnTo>
                  <a:lnTo>
                    <a:pt x="3" y="0"/>
                  </a:lnTo>
                  <a:lnTo>
                    <a:pt x="8" y="0"/>
                  </a:lnTo>
                  <a:lnTo>
                    <a:pt x="10"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 name="Freeform 85"/>
            <p:cNvSpPr>
              <a:spLocks/>
            </p:cNvSpPr>
            <p:nvPr/>
          </p:nvSpPr>
          <p:spPr bwMode="auto">
            <a:xfrm>
              <a:off x="5481644" y="4286033"/>
              <a:ext cx="36861" cy="110582"/>
            </a:xfrm>
            <a:custGeom>
              <a:avLst/>
              <a:gdLst>
                <a:gd name="T0" fmla="*/ 12 w 12"/>
                <a:gd name="T1" fmla="*/ 0 h 36"/>
                <a:gd name="T2" fmla="*/ 12 w 12"/>
                <a:gd name="T3" fmla="*/ 0 h 36"/>
                <a:gd name="T4" fmla="*/ 11 w 12"/>
                <a:gd name="T5" fmla="*/ 10 h 36"/>
                <a:gd name="T6" fmla="*/ 11 w 12"/>
                <a:gd name="T7" fmla="*/ 20 h 36"/>
                <a:gd name="T8" fmla="*/ 11 w 12"/>
                <a:gd name="T9" fmla="*/ 20 h 36"/>
                <a:gd name="T10" fmla="*/ 10 w 12"/>
                <a:gd name="T11" fmla="*/ 29 h 36"/>
                <a:gd name="T12" fmla="*/ 8 w 12"/>
                <a:gd name="T13" fmla="*/ 33 h 36"/>
                <a:gd name="T14" fmla="*/ 5 w 12"/>
                <a:gd name="T15" fmla="*/ 36 h 36"/>
                <a:gd name="T16" fmla="*/ 5 w 12"/>
                <a:gd name="T17" fmla="*/ 36 h 36"/>
                <a:gd name="T18" fmla="*/ 4 w 12"/>
                <a:gd name="T19" fmla="*/ 35 h 36"/>
                <a:gd name="T20" fmla="*/ 5 w 12"/>
                <a:gd name="T21" fmla="*/ 32 h 36"/>
                <a:gd name="T22" fmla="*/ 8 w 12"/>
                <a:gd name="T23" fmla="*/ 26 h 36"/>
                <a:gd name="T24" fmla="*/ 8 w 12"/>
                <a:gd name="T25" fmla="*/ 26 h 36"/>
                <a:gd name="T26" fmla="*/ 5 w 12"/>
                <a:gd name="T27" fmla="*/ 26 h 36"/>
                <a:gd name="T28" fmla="*/ 3 w 12"/>
                <a:gd name="T29" fmla="*/ 29 h 36"/>
                <a:gd name="T30" fmla="*/ 0 w 12"/>
                <a:gd name="T31" fmla="*/ 36 h 36"/>
                <a:gd name="T32" fmla="*/ 0 w 12"/>
                <a:gd name="T33" fmla="*/ 36 h 36"/>
                <a:gd name="T34" fmla="*/ 1 w 12"/>
                <a:gd name="T35" fmla="*/ 28 h 36"/>
                <a:gd name="T36" fmla="*/ 3 w 12"/>
                <a:gd name="T37" fmla="*/ 18 h 36"/>
                <a:gd name="T38" fmla="*/ 7 w 12"/>
                <a:gd name="T39" fmla="*/ 8 h 36"/>
                <a:gd name="T40" fmla="*/ 12 w 12"/>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6">
                  <a:moveTo>
                    <a:pt x="12" y="0"/>
                  </a:moveTo>
                  <a:lnTo>
                    <a:pt x="12" y="0"/>
                  </a:lnTo>
                  <a:lnTo>
                    <a:pt x="11" y="10"/>
                  </a:lnTo>
                  <a:lnTo>
                    <a:pt x="11" y="20"/>
                  </a:lnTo>
                  <a:lnTo>
                    <a:pt x="11" y="20"/>
                  </a:lnTo>
                  <a:lnTo>
                    <a:pt x="10" y="29"/>
                  </a:lnTo>
                  <a:lnTo>
                    <a:pt x="8" y="33"/>
                  </a:lnTo>
                  <a:lnTo>
                    <a:pt x="5" y="36"/>
                  </a:lnTo>
                  <a:lnTo>
                    <a:pt x="5" y="36"/>
                  </a:lnTo>
                  <a:lnTo>
                    <a:pt x="4" y="35"/>
                  </a:lnTo>
                  <a:lnTo>
                    <a:pt x="5" y="32"/>
                  </a:lnTo>
                  <a:lnTo>
                    <a:pt x="8" y="26"/>
                  </a:lnTo>
                  <a:lnTo>
                    <a:pt x="8" y="26"/>
                  </a:lnTo>
                  <a:lnTo>
                    <a:pt x="5" y="26"/>
                  </a:lnTo>
                  <a:lnTo>
                    <a:pt x="3" y="29"/>
                  </a:lnTo>
                  <a:lnTo>
                    <a:pt x="0" y="36"/>
                  </a:lnTo>
                  <a:lnTo>
                    <a:pt x="0" y="36"/>
                  </a:lnTo>
                  <a:lnTo>
                    <a:pt x="1" y="28"/>
                  </a:lnTo>
                  <a:lnTo>
                    <a:pt x="3" y="18"/>
                  </a:lnTo>
                  <a:lnTo>
                    <a:pt x="7" y="8"/>
                  </a:lnTo>
                  <a:lnTo>
                    <a:pt x="1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 name="Freeform 86"/>
            <p:cNvSpPr>
              <a:spLocks/>
            </p:cNvSpPr>
            <p:nvPr/>
          </p:nvSpPr>
          <p:spPr bwMode="auto">
            <a:xfrm>
              <a:off x="5481644" y="4286033"/>
              <a:ext cx="36861" cy="110582"/>
            </a:xfrm>
            <a:custGeom>
              <a:avLst/>
              <a:gdLst>
                <a:gd name="T0" fmla="*/ 12 w 12"/>
                <a:gd name="T1" fmla="*/ 0 h 36"/>
                <a:gd name="T2" fmla="*/ 12 w 12"/>
                <a:gd name="T3" fmla="*/ 0 h 36"/>
                <a:gd name="T4" fmla="*/ 11 w 12"/>
                <a:gd name="T5" fmla="*/ 10 h 36"/>
                <a:gd name="T6" fmla="*/ 11 w 12"/>
                <a:gd name="T7" fmla="*/ 20 h 36"/>
                <a:gd name="T8" fmla="*/ 11 w 12"/>
                <a:gd name="T9" fmla="*/ 20 h 36"/>
                <a:gd name="T10" fmla="*/ 10 w 12"/>
                <a:gd name="T11" fmla="*/ 29 h 36"/>
                <a:gd name="T12" fmla="*/ 8 w 12"/>
                <a:gd name="T13" fmla="*/ 33 h 36"/>
                <a:gd name="T14" fmla="*/ 5 w 12"/>
                <a:gd name="T15" fmla="*/ 36 h 36"/>
                <a:gd name="T16" fmla="*/ 5 w 12"/>
                <a:gd name="T17" fmla="*/ 36 h 36"/>
                <a:gd name="T18" fmla="*/ 4 w 12"/>
                <a:gd name="T19" fmla="*/ 35 h 36"/>
                <a:gd name="T20" fmla="*/ 5 w 12"/>
                <a:gd name="T21" fmla="*/ 32 h 36"/>
                <a:gd name="T22" fmla="*/ 8 w 12"/>
                <a:gd name="T23" fmla="*/ 26 h 36"/>
                <a:gd name="T24" fmla="*/ 8 w 12"/>
                <a:gd name="T25" fmla="*/ 26 h 36"/>
                <a:gd name="T26" fmla="*/ 5 w 12"/>
                <a:gd name="T27" fmla="*/ 26 h 36"/>
                <a:gd name="T28" fmla="*/ 3 w 12"/>
                <a:gd name="T29" fmla="*/ 29 h 36"/>
                <a:gd name="T30" fmla="*/ 0 w 12"/>
                <a:gd name="T31" fmla="*/ 36 h 36"/>
                <a:gd name="T32" fmla="*/ 0 w 12"/>
                <a:gd name="T33" fmla="*/ 36 h 36"/>
                <a:gd name="T34" fmla="*/ 1 w 12"/>
                <a:gd name="T35" fmla="*/ 28 h 36"/>
                <a:gd name="T36" fmla="*/ 3 w 12"/>
                <a:gd name="T37" fmla="*/ 18 h 36"/>
                <a:gd name="T38" fmla="*/ 7 w 12"/>
                <a:gd name="T39" fmla="*/ 8 h 36"/>
                <a:gd name="T40" fmla="*/ 12 w 12"/>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36">
                  <a:moveTo>
                    <a:pt x="12" y="0"/>
                  </a:moveTo>
                  <a:lnTo>
                    <a:pt x="12" y="0"/>
                  </a:lnTo>
                  <a:lnTo>
                    <a:pt x="11" y="10"/>
                  </a:lnTo>
                  <a:lnTo>
                    <a:pt x="11" y="20"/>
                  </a:lnTo>
                  <a:lnTo>
                    <a:pt x="11" y="20"/>
                  </a:lnTo>
                  <a:lnTo>
                    <a:pt x="10" y="29"/>
                  </a:lnTo>
                  <a:lnTo>
                    <a:pt x="8" y="33"/>
                  </a:lnTo>
                  <a:lnTo>
                    <a:pt x="5" y="36"/>
                  </a:lnTo>
                  <a:lnTo>
                    <a:pt x="5" y="36"/>
                  </a:lnTo>
                  <a:lnTo>
                    <a:pt x="4" y="35"/>
                  </a:lnTo>
                  <a:lnTo>
                    <a:pt x="5" y="32"/>
                  </a:lnTo>
                  <a:lnTo>
                    <a:pt x="8" y="26"/>
                  </a:lnTo>
                  <a:lnTo>
                    <a:pt x="8" y="26"/>
                  </a:lnTo>
                  <a:lnTo>
                    <a:pt x="5" y="26"/>
                  </a:lnTo>
                  <a:lnTo>
                    <a:pt x="3" y="29"/>
                  </a:lnTo>
                  <a:lnTo>
                    <a:pt x="0" y="36"/>
                  </a:lnTo>
                  <a:lnTo>
                    <a:pt x="0" y="36"/>
                  </a:lnTo>
                  <a:lnTo>
                    <a:pt x="1" y="28"/>
                  </a:lnTo>
                  <a:lnTo>
                    <a:pt x="3" y="18"/>
                  </a:lnTo>
                  <a:lnTo>
                    <a:pt x="7" y="8"/>
                  </a:lnTo>
                  <a:lnTo>
                    <a:pt x="1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 name="Freeform 87"/>
            <p:cNvSpPr>
              <a:spLocks/>
            </p:cNvSpPr>
            <p:nvPr/>
          </p:nvSpPr>
          <p:spPr bwMode="auto">
            <a:xfrm>
              <a:off x="3644729" y="3499660"/>
              <a:ext cx="6145" cy="6142"/>
            </a:xfrm>
            <a:custGeom>
              <a:avLst/>
              <a:gdLst>
                <a:gd name="T0" fmla="*/ 0 w 3"/>
                <a:gd name="T1" fmla="*/ 0 h 3"/>
                <a:gd name="T2" fmla="*/ 0 w 3"/>
                <a:gd name="T3" fmla="*/ 0 h 3"/>
                <a:gd name="T4" fmla="*/ 3 w 3"/>
                <a:gd name="T5" fmla="*/ 1 h 3"/>
                <a:gd name="T6" fmla="*/ 3 w 3"/>
                <a:gd name="T7" fmla="*/ 3 h 3"/>
                <a:gd name="T8" fmla="*/ 3 w 3"/>
                <a:gd name="T9" fmla="*/ 3 h 3"/>
                <a:gd name="T10" fmla="*/ 0 w 3"/>
                <a:gd name="T11" fmla="*/ 1 h 3"/>
                <a:gd name="T12" fmla="*/ 0 w 3"/>
                <a:gd name="T13" fmla="*/ 1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1"/>
                  </a:lnTo>
                  <a:lnTo>
                    <a:pt x="3" y="3"/>
                  </a:lnTo>
                  <a:lnTo>
                    <a:pt x="3" y="3"/>
                  </a:lnTo>
                  <a:lnTo>
                    <a:pt x="0" y="1"/>
                  </a:lnTo>
                  <a:lnTo>
                    <a:pt x="0" y="1"/>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 name="Freeform 88"/>
            <p:cNvSpPr>
              <a:spLocks/>
            </p:cNvSpPr>
            <p:nvPr/>
          </p:nvSpPr>
          <p:spPr bwMode="auto">
            <a:xfrm>
              <a:off x="3644729" y="3499660"/>
              <a:ext cx="6145" cy="6142"/>
            </a:xfrm>
            <a:custGeom>
              <a:avLst/>
              <a:gdLst>
                <a:gd name="T0" fmla="*/ 0 w 3"/>
                <a:gd name="T1" fmla="*/ 0 h 3"/>
                <a:gd name="T2" fmla="*/ 0 w 3"/>
                <a:gd name="T3" fmla="*/ 0 h 3"/>
                <a:gd name="T4" fmla="*/ 3 w 3"/>
                <a:gd name="T5" fmla="*/ 1 h 3"/>
                <a:gd name="T6" fmla="*/ 3 w 3"/>
                <a:gd name="T7" fmla="*/ 3 h 3"/>
                <a:gd name="T8" fmla="*/ 3 w 3"/>
                <a:gd name="T9" fmla="*/ 3 h 3"/>
                <a:gd name="T10" fmla="*/ 0 w 3"/>
                <a:gd name="T11" fmla="*/ 1 h 3"/>
                <a:gd name="T12" fmla="*/ 0 w 3"/>
                <a:gd name="T13" fmla="*/ 1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3" y="1"/>
                  </a:lnTo>
                  <a:lnTo>
                    <a:pt x="3" y="3"/>
                  </a:lnTo>
                  <a:lnTo>
                    <a:pt x="3" y="3"/>
                  </a:lnTo>
                  <a:lnTo>
                    <a:pt x="0" y="1"/>
                  </a:lnTo>
                  <a:lnTo>
                    <a:pt x="0"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 name="Freeform 89"/>
            <p:cNvSpPr>
              <a:spLocks/>
            </p:cNvSpPr>
            <p:nvPr/>
          </p:nvSpPr>
          <p:spPr bwMode="auto">
            <a:xfrm>
              <a:off x="3638587" y="3499660"/>
              <a:ext cx="12287" cy="6142"/>
            </a:xfrm>
            <a:custGeom>
              <a:avLst/>
              <a:gdLst>
                <a:gd name="T0" fmla="*/ 0 w 4"/>
                <a:gd name="T1" fmla="*/ 0 h 3"/>
                <a:gd name="T2" fmla="*/ 0 w 4"/>
                <a:gd name="T3" fmla="*/ 0 h 3"/>
                <a:gd name="T4" fmla="*/ 4 w 4"/>
                <a:gd name="T5" fmla="*/ 3 h 3"/>
                <a:gd name="T6" fmla="*/ 4 w 4"/>
                <a:gd name="T7" fmla="*/ 3 h 3"/>
                <a:gd name="T8" fmla="*/ 4 w 4"/>
                <a:gd name="T9" fmla="*/ 3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0"/>
                  </a:lnTo>
                  <a:lnTo>
                    <a:pt x="4" y="3"/>
                  </a:lnTo>
                  <a:lnTo>
                    <a:pt x="4" y="3"/>
                  </a:lnTo>
                  <a:lnTo>
                    <a:pt x="4" y="3"/>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 name="Freeform 90"/>
            <p:cNvSpPr>
              <a:spLocks/>
            </p:cNvSpPr>
            <p:nvPr/>
          </p:nvSpPr>
          <p:spPr bwMode="auto">
            <a:xfrm>
              <a:off x="3638587" y="3499660"/>
              <a:ext cx="12287" cy="6142"/>
            </a:xfrm>
            <a:custGeom>
              <a:avLst/>
              <a:gdLst>
                <a:gd name="T0" fmla="*/ 0 w 4"/>
                <a:gd name="T1" fmla="*/ 0 h 3"/>
                <a:gd name="T2" fmla="*/ 0 w 4"/>
                <a:gd name="T3" fmla="*/ 0 h 3"/>
                <a:gd name="T4" fmla="*/ 4 w 4"/>
                <a:gd name="T5" fmla="*/ 3 h 3"/>
                <a:gd name="T6" fmla="*/ 4 w 4"/>
                <a:gd name="T7" fmla="*/ 3 h 3"/>
                <a:gd name="T8" fmla="*/ 4 w 4"/>
                <a:gd name="T9" fmla="*/ 3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0"/>
                  </a:lnTo>
                  <a:lnTo>
                    <a:pt x="4" y="3"/>
                  </a:lnTo>
                  <a:lnTo>
                    <a:pt x="4" y="3"/>
                  </a:lnTo>
                  <a:lnTo>
                    <a:pt x="4" y="3"/>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 name="Freeform 91"/>
            <p:cNvSpPr>
              <a:spLocks/>
            </p:cNvSpPr>
            <p:nvPr/>
          </p:nvSpPr>
          <p:spPr bwMode="auto">
            <a:xfrm>
              <a:off x="3638587" y="3505807"/>
              <a:ext cx="24574" cy="12287"/>
            </a:xfrm>
            <a:custGeom>
              <a:avLst/>
              <a:gdLst>
                <a:gd name="T0" fmla="*/ 4 w 9"/>
                <a:gd name="T1" fmla="*/ 2 h 5"/>
                <a:gd name="T2" fmla="*/ 4 w 9"/>
                <a:gd name="T3" fmla="*/ 2 h 5"/>
                <a:gd name="T4" fmla="*/ 6 w 9"/>
                <a:gd name="T5" fmla="*/ 3 h 5"/>
                <a:gd name="T6" fmla="*/ 4 w 9"/>
                <a:gd name="T7" fmla="*/ 2 h 5"/>
                <a:gd name="T8" fmla="*/ 4 w 9"/>
                <a:gd name="T9" fmla="*/ 2 h 5"/>
                <a:gd name="T10" fmla="*/ 4 w 9"/>
                <a:gd name="T11" fmla="*/ 2 h 5"/>
                <a:gd name="T12" fmla="*/ 9 w 9"/>
                <a:gd name="T13" fmla="*/ 5 h 5"/>
                <a:gd name="T14" fmla="*/ 9 w 9"/>
                <a:gd name="T15" fmla="*/ 5 h 5"/>
                <a:gd name="T16" fmla="*/ 0 w 9"/>
                <a:gd name="T17" fmla="*/ 0 h 5"/>
                <a:gd name="T18" fmla="*/ 0 w 9"/>
                <a:gd name="T19" fmla="*/ 0 h 5"/>
                <a:gd name="T20" fmla="*/ 4 w 9"/>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4" y="2"/>
                  </a:moveTo>
                  <a:lnTo>
                    <a:pt x="4" y="2"/>
                  </a:lnTo>
                  <a:lnTo>
                    <a:pt x="6" y="3"/>
                  </a:lnTo>
                  <a:lnTo>
                    <a:pt x="4" y="2"/>
                  </a:lnTo>
                  <a:lnTo>
                    <a:pt x="4" y="2"/>
                  </a:lnTo>
                  <a:lnTo>
                    <a:pt x="4" y="2"/>
                  </a:lnTo>
                  <a:lnTo>
                    <a:pt x="9" y="5"/>
                  </a:lnTo>
                  <a:lnTo>
                    <a:pt x="9" y="5"/>
                  </a:lnTo>
                  <a:lnTo>
                    <a:pt x="0" y="0"/>
                  </a:lnTo>
                  <a:lnTo>
                    <a:pt x="0" y="0"/>
                  </a:lnTo>
                  <a:lnTo>
                    <a:pt x="4"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 name="Freeform 92"/>
            <p:cNvSpPr>
              <a:spLocks/>
            </p:cNvSpPr>
            <p:nvPr/>
          </p:nvSpPr>
          <p:spPr bwMode="auto">
            <a:xfrm>
              <a:off x="3638587" y="3505807"/>
              <a:ext cx="24574" cy="12287"/>
            </a:xfrm>
            <a:custGeom>
              <a:avLst/>
              <a:gdLst>
                <a:gd name="T0" fmla="*/ 4 w 9"/>
                <a:gd name="T1" fmla="*/ 2 h 5"/>
                <a:gd name="T2" fmla="*/ 4 w 9"/>
                <a:gd name="T3" fmla="*/ 2 h 5"/>
                <a:gd name="T4" fmla="*/ 6 w 9"/>
                <a:gd name="T5" fmla="*/ 3 h 5"/>
                <a:gd name="T6" fmla="*/ 4 w 9"/>
                <a:gd name="T7" fmla="*/ 2 h 5"/>
                <a:gd name="T8" fmla="*/ 4 w 9"/>
                <a:gd name="T9" fmla="*/ 2 h 5"/>
                <a:gd name="T10" fmla="*/ 4 w 9"/>
                <a:gd name="T11" fmla="*/ 2 h 5"/>
                <a:gd name="T12" fmla="*/ 9 w 9"/>
                <a:gd name="T13" fmla="*/ 5 h 5"/>
                <a:gd name="T14" fmla="*/ 9 w 9"/>
                <a:gd name="T15" fmla="*/ 5 h 5"/>
                <a:gd name="T16" fmla="*/ 0 w 9"/>
                <a:gd name="T17" fmla="*/ 0 h 5"/>
                <a:gd name="T18" fmla="*/ 0 w 9"/>
                <a:gd name="T19" fmla="*/ 0 h 5"/>
                <a:gd name="T20" fmla="*/ 4 w 9"/>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4" y="2"/>
                  </a:moveTo>
                  <a:lnTo>
                    <a:pt x="4" y="2"/>
                  </a:lnTo>
                  <a:lnTo>
                    <a:pt x="6" y="3"/>
                  </a:lnTo>
                  <a:lnTo>
                    <a:pt x="4" y="2"/>
                  </a:lnTo>
                  <a:lnTo>
                    <a:pt x="4" y="2"/>
                  </a:lnTo>
                  <a:lnTo>
                    <a:pt x="4" y="2"/>
                  </a:lnTo>
                  <a:lnTo>
                    <a:pt x="9" y="5"/>
                  </a:lnTo>
                  <a:lnTo>
                    <a:pt x="9" y="5"/>
                  </a:lnTo>
                  <a:lnTo>
                    <a:pt x="0" y="0"/>
                  </a:lnTo>
                  <a:lnTo>
                    <a:pt x="0" y="0"/>
                  </a:lnTo>
                  <a:lnTo>
                    <a:pt x="4"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4" name="Freeform 93"/>
            <p:cNvSpPr>
              <a:spLocks/>
            </p:cNvSpPr>
            <p:nvPr/>
          </p:nvSpPr>
          <p:spPr bwMode="auto">
            <a:xfrm>
              <a:off x="5426351" y="4470339"/>
              <a:ext cx="36861" cy="49148"/>
            </a:xfrm>
            <a:custGeom>
              <a:avLst/>
              <a:gdLst>
                <a:gd name="T0" fmla="*/ 7 w 11"/>
                <a:gd name="T1" fmla="*/ 0 h 16"/>
                <a:gd name="T2" fmla="*/ 11 w 11"/>
                <a:gd name="T3" fmla="*/ 2 h 16"/>
                <a:gd name="T4" fmla="*/ 11 w 11"/>
                <a:gd name="T5" fmla="*/ 2 h 16"/>
                <a:gd name="T6" fmla="*/ 5 w 11"/>
                <a:gd name="T7" fmla="*/ 7 h 16"/>
                <a:gd name="T8" fmla="*/ 5 w 11"/>
                <a:gd name="T9" fmla="*/ 7 h 16"/>
                <a:gd name="T10" fmla="*/ 0 w 11"/>
                <a:gd name="T11" fmla="*/ 16 h 16"/>
                <a:gd name="T12" fmla="*/ 0 w 11"/>
                <a:gd name="T13" fmla="*/ 16 h 16"/>
                <a:gd name="T14" fmla="*/ 0 w 11"/>
                <a:gd name="T15" fmla="*/ 15 h 16"/>
                <a:gd name="T16" fmla="*/ 0 w 11"/>
                <a:gd name="T17" fmla="*/ 15 h 16"/>
                <a:gd name="T18" fmla="*/ 1 w 11"/>
                <a:gd name="T19" fmla="*/ 12 h 16"/>
                <a:gd name="T20" fmla="*/ 2 w 11"/>
                <a:gd name="T21" fmla="*/ 9 h 16"/>
                <a:gd name="T22" fmla="*/ 1 w 11"/>
                <a:gd name="T23" fmla="*/ 7 h 16"/>
                <a:gd name="T24" fmla="*/ 0 w 11"/>
                <a:gd name="T25" fmla="*/ 7 h 16"/>
                <a:gd name="T26" fmla="*/ 0 w 11"/>
                <a:gd name="T27" fmla="*/ 7 h 16"/>
                <a:gd name="T28" fmla="*/ 4 w 11"/>
                <a:gd name="T29" fmla="*/ 5 h 16"/>
                <a:gd name="T30" fmla="*/ 5 w 11"/>
                <a:gd name="T31" fmla="*/ 3 h 16"/>
                <a:gd name="T32" fmla="*/ 7 w 11"/>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6">
                  <a:moveTo>
                    <a:pt x="7" y="0"/>
                  </a:moveTo>
                  <a:lnTo>
                    <a:pt x="11" y="2"/>
                  </a:lnTo>
                  <a:lnTo>
                    <a:pt x="11" y="2"/>
                  </a:lnTo>
                  <a:lnTo>
                    <a:pt x="5" y="7"/>
                  </a:lnTo>
                  <a:lnTo>
                    <a:pt x="5" y="7"/>
                  </a:lnTo>
                  <a:lnTo>
                    <a:pt x="0" y="16"/>
                  </a:lnTo>
                  <a:lnTo>
                    <a:pt x="0" y="16"/>
                  </a:lnTo>
                  <a:lnTo>
                    <a:pt x="0" y="15"/>
                  </a:lnTo>
                  <a:lnTo>
                    <a:pt x="0" y="15"/>
                  </a:lnTo>
                  <a:lnTo>
                    <a:pt x="1" y="12"/>
                  </a:lnTo>
                  <a:lnTo>
                    <a:pt x="2" y="9"/>
                  </a:lnTo>
                  <a:lnTo>
                    <a:pt x="1" y="7"/>
                  </a:lnTo>
                  <a:lnTo>
                    <a:pt x="0" y="7"/>
                  </a:lnTo>
                  <a:lnTo>
                    <a:pt x="0" y="7"/>
                  </a:lnTo>
                  <a:lnTo>
                    <a:pt x="4" y="5"/>
                  </a:lnTo>
                  <a:lnTo>
                    <a:pt x="5" y="3"/>
                  </a:lnTo>
                  <a:lnTo>
                    <a:pt x="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 name="Freeform 94"/>
            <p:cNvSpPr>
              <a:spLocks/>
            </p:cNvSpPr>
            <p:nvPr/>
          </p:nvSpPr>
          <p:spPr bwMode="auto">
            <a:xfrm>
              <a:off x="5426351" y="4470339"/>
              <a:ext cx="36861" cy="49148"/>
            </a:xfrm>
            <a:custGeom>
              <a:avLst/>
              <a:gdLst>
                <a:gd name="T0" fmla="*/ 7 w 11"/>
                <a:gd name="T1" fmla="*/ 0 h 16"/>
                <a:gd name="T2" fmla="*/ 11 w 11"/>
                <a:gd name="T3" fmla="*/ 2 h 16"/>
                <a:gd name="T4" fmla="*/ 11 w 11"/>
                <a:gd name="T5" fmla="*/ 2 h 16"/>
                <a:gd name="T6" fmla="*/ 5 w 11"/>
                <a:gd name="T7" fmla="*/ 7 h 16"/>
                <a:gd name="T8" fmla="*/ 5 w 11"/>
                <a:gd name="T9" fmla="*/ 7 h 16"/>
                <a:gd name="T10" fmla="*/ 0 w 11"/>
                <a:gd name="T11" fmla="*/ 16 h 16"/>
                <a:gd name="T12" fmla="*/ 0 w 11"/>
                <a:gd name="T13" fmla="*/ 16 h 16"/>
                <a:gd name="T14" fmla="*/ 0 w 11"/>
                <a:gd name="T15" fmla="*/ 15 h 16"/>
                <a:gd name="T16" fmla="*/ 0 w 11"/>
                <a:gd name="T17" fmla="*/ 15 h 16"/>
                <a:gd name="T18" fmla="*/ 1 w 11"/>
                <a:gd name="T19" fmla="*/ 12 h 16"/>
                <a:gd name="T20" fmla="*/ 2 w 11"/>
                <a:gd name="T21" fmla="*/ 9 h 16"/>
                <a:gd name="T22" fmla="*/ 1 w 11"/>
                <a:gd name="T23" fmla="*/ 7 h 16"/>
                <a:gd name="T24" fmla="*/ 0 w 11"/>
                <a:gd name="T25" fmla="*/ 7 h 16"/>
                <a:gd name="T26" fmla="*/ 0 w 11"/>
                <a:gd name="T27" fmla="*/ 7 h 16"/>
                <a:gd name="T28" fmla="*/ 4 w 11"/>
                <a:gd name="T29" fmla="*/ 5 h 16"/>
                <a:gd name="T30" fmla="*/ 5 w 11"/>
                <a:gd name="T31" fmla="*/ 3 h 16"/>
                <a:gd name="T32" fmla="*/ 7 w 11"/>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6">
                  <a:moveTo>
                    <a:pt x="7" y="0"/>
                  </a:moveTo>
                  <a:lnTo>
                    <a:pt x="11" y="2"/>
                  </a:lnTo>
                  <a:lnTo>
                    <a:pt x="11" y="2"/>
                  </a:lnTo>
                  <a:lnTo>
                    <a:pt x="5" y="7"/>
                  </a:lnTo>
                  <a:lnTo>
                    <a:pt x="5" y="7"/>
                  </a:lnTo>
                  <a:lnTo>
                    <a:pt x="0" y="16"/>
                  </a:lnTo>
                  <a:lnTo>
                    <a:pt x="0" y="16"/>
                  </a:lnTo>
                  <a:lnTo>
                    <a:pt x="0" y="15"/>
                  </a:lnTo>
                  <a:lnTo>
                    <a:pt x="0" y="15"/>
                  </a:lnTo>
                  <a:lnTo>
                    <a:pt x="1" y="12"/>
                  </a:lnTo>
                  <a:lnTo>
                    <a:pt x="2" y="9"/>
                  </a:lnTo>
                  <a:lnTo>
                    <a:pt x="1" y="7"/>
                  </a:lnTo>
                  <a:lnTo>
                    <a:pt x="0" y="7"/>
                  </a:lnTo>
                  <a:lnTo>
                    <a:pt x="0" y="7"/>
                  </a:lnTo>
                  <a:lnTo>
                    <a:pt x="4" y="5"/>
                  </a:lnTo>
                  <a:lnTo>
                    <a:pt x="5" y="3"/>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 name="Freeform 95"/>
            <p:cNvSpPr>
              <a:spLocks/>
            </p:cNvSpPr>
            <p:nvPr/>
          </p:nvSpPr>
          <p:spPr bwMode="auto">
            <a:xfrm>
              <a:off x="4695273" y="4089440"/>
              <a:ext cx="24574" cy="18429"/>
            </a:xfrm>
            <a:custGeom>
              <a:avLst/>
              <a:gdLst>
                <a:gd name="T0" fmla="*/ 9 w 9"/>
                <a:gd name="T1" fmla="*/ 0 h 5"/>
                <a:gd name="T2" fmla="*/ 9 w 9"/>
                <a:gd name="T3" fmla="*/ 0 h 5"/>
                <a:gd name="T4" fmla="*/ 5 w 9"/>
                <a:gd name="T5" fmla="*/ 5 h 5"/>
                <a:gd name="T6" fmla="*/ 3 w 9"/>
                <a:gd name="T7" fmla="*/ 5 h 5"/>
                <a:gd name="T8" fmla="*/ 0 w 9"/>
                <a:gd name="T9" fmla="*/ 5 h 5"/>
                <a:gd name="T10" fmla="*/ 0 w 9"/>
                <a:gd name="T11" fmla="*/ 5 h 5"/>
                <a:gd name="T12" fmla="*/ 3 w 9"/>
                <a:gd name="T13" fmla="*/ 0 h 5"/>
                <a:gd name="T14" fmla="*/ 5 w 9"/>
                <a:gd name="T15" fmla="*/ 0 h 5"/>
                <a:gd name="T16" fmla="*/ 9 w 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0"/>
                  </a:moveTo>
                  <a:lnTo>
                    <a:pt x="9" y="0"/>
                  </a:lnTo>
                  <a:lnTo>
                    <a:pt x="5" y="5"/>
                  </a:lnTo>
                  <a:lnTo>
                    <a:pt x="3" y="5"/>
                  </a:lnTo>
                  <a:lnTo>
                    <a:pt x="0" y="5"/>
                  </a:lnTo>
                  <a:lnTo>
                    <a:pt x="0" y="5"/>
                  </a:lnTo>
                  <a:lnTo>
                    <a:pt x="3" y="0"/>
                  </a:lnTo>
                  <a:lnTo>
                    <a:pt x="5" y="0"/>
                  </a:lnTo>
                  <a:lnTo>
                    <a:pt x="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 name="Freeform 96"/>
            <p:cNvSpPr>
              <a:spLocks/>
            </p:cNvSpPr>
            <p:nvPr/>
          </p:nvSpPr>
          <p:spPr bwMode="auto">
            <a:xfrm>
              <a:off x="4695273" y="4089440"/>
              <a:ext cx="24574" cy="18429"/>
            </a:xfrm>
            <a:custGeom>
              <a:avLst/>
              <a:gdLst>
                <a:gd name="T0" fmla="*/ 9 w 9"/>
                <a:gd name="T1" fmla="*/ 0 h 5"/>
                <a:gd name="T2" fmla="*/ 9 w 9"/>
                <a:gd name="T3" fmla="*/ 0 h 5"/>
                <a:gd name="T4" fmla="*/ 5 w 9"/>
                <a:gd name="T5" fmla="*/ 5 h 5"/>
                <a:gd name="T6" fmla="*/ 3 w 9"/>
                <a:gd name="T7" fmla="*/ 5 h 5"/>
                <a:gd name="T8" fmla="*/ 0 w 9"/>
                <a:gd name="T9" fmla="*/ 5 h 5"/>
                <a:gd name="T10" fmla="*/ 0 w 9"/>
                <a:gd name="T11" fmla="*/ 5 h 5"/>
                <a:gd name="T12" fmla="*/ 3 w 9"/>
                <a:gd name="T13" fmla="*/ 0 h 5"/>
                <a:gd name="T14" fmla="*/ 5 w 9"/>
                <a:gd name="T15" fmla="*/ 0 h 5"/>
                <a:gd name="T16" fmla="*/ 9 w 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0"/>
                  </a:moveTo>
                  <a:lnTo>
                    <a:pt x="9" y="0"/>
                  </a:lnTo>
                  <a:lnTo>
                    <a:pt x="5" y="5"/>
                  </a:lnTo>
                  <a:lnTo>
                    <a:pt x="3" y="5"/>
                  </a:lnTo>
                  <a:lnTo>
                    <a:pt x="0" y="5"/>
                  </a:lnTo>
                  <a:lnTo>
                    <a:pt x="0" y="5"/>
                  </a:lnTo>
                  <a:lnTo>
                    <a:pt x="3" y="0"/>
                  </a:lnTo>
                  <a:lnTo>
                    <a:pt x="5" y="0"/>
                  </a:lnTo>
                  <a:lnTo>
                    <a:pt x="9"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8" name="Freeform 97"/>
            <p:cNvSpPr>
              <a:spLocks/>
            </p:cNvSpPr>
            <p:nvPr/>
          </p:nvSpPr>
          <p:spPr bwMode="auto">
            <a:xfrm>
              <a:off x="5395634" y="4501058"/>
              <a:ext cx="30720" cy="55290"/>
            </a:xfrm>
            <a:custGeom>
              <a:avLst/>
              <a:gdLst>
                <a:gd name="T0" fmla="*/ 2 w 10"/>
                <a:gd name="T1" fmla="*/ 0 h 17"/>
                <a:gd name="T2" fmla="*/ 2 w 10"/>
                <a:gd name="T3" fmla="*/ 0 h 17"/>
                <a:gd name="T4" fmla="*/ 5 w 10"/>
                <a:gd name="T5" fmla="*/ 4 h 17"/>
                <a:gd name="T6" fmla="*/ 10 w 10"/>
                <a:gd name="T7" fmla="*/ 5 h 17"/>
                <a:gd name="T8" fmla="*/ 10 w 10"/>
                <a:gd name="T9" fmla="*/ 5 h 17"/>
                <a:gd name="T10" fmla="*/ 7 w 10"/>
                <a:gd name="T11" fmla="*/ 7 h 17"/>
                <a:gd name="T12" fmla="*/ 5 w 10"/>
                <a:gd name="T13" fmla="*/ 10 h 17"/>
                <a:gd name="T14" fmla="*/ 7 w 10"/>
                <a:gd name="T15" fmla="*/ 13 h 17"/>
                <a:gd name="T16" fmla="*/ 8 w 10"/>
                <a:gd name="T17" fmla="*/ 14 h 17"/>
                <a:gd name="T18" fmla="*/ 8 w 10"/>
                <a:gd name="T19" fmla="*/ 14 h 17"/>
                <a:gd name="T20" fmla="*/ 7 w 10"/>
                <a:gd name="T21" fmla="*/ 15 h 17"/>
                <a:gd name="T22" fmla="*/ 5 w 10"/>
                <a:gd name="T23" fmla="*/ 17 h 17"/>
                <a:gd name="T24" fmla="*/ 4 w 10"/>
                <a:gd name="T25" fmla="*/ 15 h 17"/>
                <a:gd name="T26" fmla="*/ 1 w 10"/>
                <a:gd name="T27" fmla="*/ 15 h 17"/>
                <a:gd name="T28" fmla="*/ 0 w 10"/>
                <a:gd name="T29" fmla="*/ 15 h 17"/>
                <a:gd name="T30" fmla="*/ 0 w 10"/>
                <a:gd name="T31" fmla="*/ 17 h 17"/>
                <a:gd name="T32" fmla="*/ 0 w 10"/>
                <a:gd name="T33" fmla="*/ 17 h 17"/>
                <a:gd name="T34" fmla="*/ 1 w 10"/>
                <a:gd name="T35" fmla="*/ 8 h 17"/>
                <a:gd name="T36" fmla="*/ 1 w 10"/>
                <a:gd name="T37" fmla="*/ 4 h 17"/>
                <a:gd name="T38" fmla="*/ 2 w 10"/>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7">
                  <a:moveTo>
                    <a:pt x="2" y="0"/>
                  </a:moveTo>
                  <a:lnTo>
                    <a:pt x="2" y="0"/>
                  </a:lnTo>
                  <a:lnTo>
                    <a:pt x="5" y="4"/>
                  </a:lnTo>
                  <a:lnTo>
                    <a:pt x="10" y="5"/>
                  </a:lnTo>
                  <a:lnTo>
                    <a:pt x="10" y="5"/>
                  </a:lnTo>
                  <a:lnTo>
                    <a:pt x="7" y="7"/>
                  </a:lnTo>
                  <a:lnTo>
                    <a:pt x="5" y="10"/>
                  </a:lnTo>
                  <a:lnTo>
                    <a:pt x="7" y="13"/>
                  </a:lnTo>
                  <a:lnTo>
                    <a:pt x="8" y="14"/>
                  </a:lnTo>
                  <a:lnTo>
                    <a:pt x="8" y="14"/>
                  </a:lnTo>
                  <a:lnTo>
                    <a:pt x="7" y="15"/>
                  </a:lnTo>
                  <a:lnTo>
                    <a:pt x="5" y="17"/>
                  </a:lnTo>
                  <a:lnTo>
                    <a:pt x="4" y="15"/>
                  </a:lnTo>
                  <a:lnTo>
                    <a:pt x="1" y="15"/>
                  </a:lnTo>
                  <a:lnTo>
                    <a:pt x="0" y="15"/>
                  </a:lnTo>
                  <a:lnTo>
                    <a:pt x="0" y="17"/>
                  </a:lnTo>
                  <a:lnTo>
                    <a:pt x="0" y="17"/>
                  </a:lnTo>
                  <a:lnTo>
                    <a:pt x="1" y="8"/>
                  </a:lnTo>
                  <a:lnTo>
                    <a:pt x="1" y="4"/>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9" name="Freeform 98"/>
            <p:cNvSpPr>
              <a:spLocks/>
            </p:cNvSpPr>
            <p:nvPr/>
          </p:nvSpPr>
          <p:spPr bwMode="auto">
            <a:xfrm>
              <a:off x="5395634" y="4501058"/>
              <a:ext cx="30720" cy="55290"/>
            </a:xfrm>
            <a:custGeom>
              <a:avLst/>
              <a:gdLst>
                <a:gd name="T0" fmla="*/ 2 w 10"/>
                <a:gd name="T1" fmla="*/ 0 h 17"/>
                <a:gd name="T2" fmla="*/ 2 w 10"/>
                <a:gd name="T3" fmla="*/ 0 h 17"/>
                <a:gd name="T4" fmla="*/ 5 w 10"/>
                <a:gd name="T5" fmla="*/ 4 h 17"/>
                <a:gd name="T6" fmla="*/ 10 w 10"/>
                <a:gd name="T7" fmla="*/ 5 h 17"/>
                <a:gd name="T8" fmla="*/ 10 w 10"/>
                <a:gd name="T9" fmla="*/ 5 h 17"/>
                <a:gd name="T10" fmla="*/ 7 w 10"/>
                <a:gd name="T11" fmla="*/ 7 h 17"/>
                <a:gd name="T12" fmla="*/ 5 w 10"/>
                <a:gd name="T13" fmla="*/ 10 h 17"/>
                <a:gd name="T14" fmla="*/ 7 w 10"/>
                <a:gd name="T15" fmla="*/ 13 h 17"/>
                <a:gd name="T16" fmla="*/ 8 w 10"/>
                <a:gd name="T17" fmla="*/ 14 h 17"/>
                <a:gd name="T18" fmla="*/ 8 w 10"/>
                <a:gd name="T19" fmla="*/ 14 h 17"/>
                <a:gd name="T20" fmla="*/ 7 w 10"/>
                <a:gd name="T21" fmla="*/ 15 h 17"/>
                <a:gd name="T22" fmla="*/ 5 w 10"/>
                <a:gd name="T23" fmla="*/ 17 h 17"/>
                <a:gd name="T24" fmla="*/ 4 w 10"/>
                <a:gd name="T25" fmla="*/ 15 h 17"/>
                <a:gd name="T26" fmla="*/ 1 w 10"/>
                <a:gd name="T27" fmla="*/ 15 h 17"/>
                <a:gd name="T28" fmla="*/ 0 w 10"/>
                <a:gd name="T29" fmla="*/ 15 h 17"/>
                <a:gd name="T30" fmla="*/ 0 w 10"/>
                <a:gd name="T31" fmla="*/ 17 h 17"/>
                <a:gd name="T32" fmla="*/ 0 w 10"/>
                <a:gd name="T33" fmla="*/ 17 h 17"/>
                <a:gd name="T34" fmla="*/ 1 w 10"/>
                <a:gd name="T35" fmla="*/ 8 h 17"/>
                <a:gd name="T36" fmla="*/ 1 w 10"/>
                <a:gd name="T37" fmla="*/ 4 h 17"/>
                <a:gd name="T38" fmla="*/ 2 w 10"/>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7">
                  <a:moveTo>
                    <a:pt x="2" y="0"/>
                  </a:moveTo>
                  <a:lnTo>
                    <a:pt x="2" y="0"/>
                  </a:lnTo>
                  <a:lnTo>
                    <a:pt x="5" y="4"/>
                  </a:lnTo>
                  <a:lnTo>
                    <a:pt x="10" y="5"/>
                  </a:lnTo>
                  <a:lnTo>
                    <a:pt x="10" y="5"/>
                  </a:lnTo>
                  <a:lnTo>
                    <a:pt x="7" y="7"/>
                  </a:lnTo>
                  <a:lnTo>
                    <a:pt x="5" y="10"/>
                  </a:lnTo>
                  <a:lnTo>
                    <a:pt x="7" y="13"/>
                  </a:lnTo>
                  <a:lnTo>
                    <a:pt x="8" y="14"/>
                  </a:lnTo>
                  <a:lnTo>
                    <a:pt x="8" y="14"/>
                  </a:lnTo>
                  <a:lnTo>
                    <a:pt x="7" y="15"/>
                  </a:lnTo>
                  <a:lnTo>
                    <a:pt x="5" y="17"/>
                  </a:lnTo>
                  <a:lnTo>
                    <a:pt x="4" y="15"/>
                  </a:lnTo>
                  <a:lnTo>
                    <a:pt x="1" y="15"/>
                  </a:lnTo>
                  <a:lnTo>
                    <a:pt x="0" y="15"/>
                  </a:lnTo>
                  <a:lnTo>
                    <a:pt x="0" y="17"/>
                  </a:lnTo>
                  <a:lnTo>
                    <a:pt x="0" y="17"/>
                  </a:lnTo>
                  <a:lnTo>
                    <a:pt x="1" y="8"/>
                  </a:lnTo>
                  <a:lnTo>
                    <a:pt x="1" y="4"/>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0" name="Freeform 99"/>
            <p:cNvSpPr>
              <a:spLocks/>
            </p:cNvSpPr>
            <p:nvPr/>
          </p:nvSpPr>
          <p:spPr bwMode="auto">
            <a:xfrm>
              <a:off x="5469358" y="4568635"/>
              <a:ext cx="24574" cy="24574"/>
            </a:xfrm>
            <a:custGeom>
              <a:avLst/>
              <a:gdLst>
                <a:gd name="T0" fmla="*/ 6 w 7"/>
                <a:gd name="T1" fmla="*/ 0 h 9"/>
                <a:gd name="T2" fmla="*/ 6 w 7"/>
                <a:gd name="T3" fmla="*/ 0 h 9"/>
                <a:gd name="T4" fmla="*/ 7 w 7"/>
                <a:gd name="T5" fmla="*/ 3 h 9"/>
                <a:gd name="T6" fmla="*/ 6 w 7"/>
                <a:gd name="T7" fmla="*/ 7 h 9"/>
                <a:gd name="T8" fmla="*/ 3 w 7"/>
                <a:gd name="T9" fmla="*/ 9 h 9"/>
                <a:gd name="T10" fmla="*/ 1 w 7"/>
                <a:gd name="T11" fmla="*/ 9 h 9"/>
                <a:gd name="T12" fmla="*/ 0 w 7"/>
                <a:gd name="T13" fmla="*/ 9 h 9"/>
                <a:gd name="T14" fmla="*/ 0 w 7"/>
                <a:gd name="T15" fmla="*/ 9 h 9"/>
                <a:gd name="T16" fmla="*/ 3 w 7"/>
                <a:gd name="T17" fmla="*/ 4 h 9"/>
                <a:gd name="T18" fmla="*/ 6 w 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6" y="0"/>
                  </a:moveTo>
                  <a:lnTo>
                    <a:pt x="6" y="0"/>
                  </a:lnTo>
                  <a:lnTo>
                    <a:pt x="7" y="3"/>
                  </a:lnTo>
                  <a:lnTo>
                    <a:pt x="6" y="7"/>
                  </a:lnTo>
                  <a:lnTo>
                    <a:pt x="3" y="9"/>
                  </a:lnTo>
                  <a:lnTo>
                    <a:pt x="1" y="9"/>
                  </a:lnTo>
                  <a:lnTo>
                    <a:pt x="0" y="9"/>
                  </a:lnTo>
                  <a:lnTo>
                    <a:pt x="0" y="9"/>
                  </a:lnTo>
                  <a:lnTo>
                    <a:pt x="3" y="4"/>
                  </a:lnTo>
                  <a:lnTo>
                    <a:pt x="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1" name="Freeform 100"/>
            <p:cNvSpPr>
              <a:spLocks/>
            </p:cNvSpPr>
            <p:nvPr/>
          </p:nvSpPr>
          <p:spPr bwMode="auto">
            <a:xfrm>
              <a:off x="5469358" y="4568635"/>
              <a:ext cx="24574" cy="24574"/>
            </a:xfrm>
            <a:custGeom>
              <a:avLst/>
              <a:gdLst>
                <a:gd name="T0" fmla="*/ 6 w 7"/>
                <a:gd name="T1" fmla="*/ 0 h 9"/>
                <a:gd name="T2" fmla="*/ 6 w 7"/>
                <a:gd name="T3" fmla="*/ 0 h 9"/>
                <a:gd name="T4" fmla="*/ 7 w 7"/>
                <a:gd name="T5" fmla="*/ 3 h 9"/>
                <a:gd name="T6" fmla="*/ 6 w 7"/>
                <a:gd name="T7" fmla="*/ 7 h 9"/>
                <a:gd name="T8" fmla="*/ 3 w 7"/>
                <a:gd name="T9" fmla="*/ 9 h 9"/>
                <a:gd name="T10" fmla="*/ 1 w 7"/>
                <a:gd name="T11" fmla="*/ 9 h 9"/>
                <a:gd name="T12" fmla="*/ 0 w 7"/>
                <a:gd name="T13" fmla="*/ 9 h 9"/>
                <a:gd name="T14" fmla="*/ 0 w 7"/>
                <a:gd name="T15" fmla="*/ 9 h 9"/>
                <a:gd name="T16" fmla="*/ 3 w 7"/>
                <a:gd name="T17" fmla="*/ 4 h 9"/>
                <a:gd name="T18" fmla="*/ 6 w 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6" y="0"/>
                  </a:moveTo>
                  <a:lnTo>
                    <a:pt x="6" y="0"/>
                  </a:lnTo>
                  <a:lnTo>
                    <a:pt x="7" y="3"/>
                  </a:lnTo>
                  <a:lnTo>
                    <a:pt x="6" y="7"/>
                  </a:lnTo>
                  <a:lnTo>
                    <a:pt x="3" y="9"/>
                  </a:lnTo>
                  <a:lnTo>
                    <a:pt x="1" y="9"/>
                  </a:lnTo>
                  <a:lnTo>
                    <a:pt x="0" y="9"/>
                  </a:lnTo>
                  <a:lnTo>
                    <a:pt x="0" y="9"/>
                  </a:lnTo>
                  <a:lnTo>
                    <a:pt x="3" y="4"/>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2" name="Freeform 101"/>
            <p:cNvSpPr>
              <a:spLocks/>
            </p:cNvSpPr>
            <p:nvPr/>
          </p:nvSpPr>
          <p:spPr bwMode="auto">
            <a:xfrm>
              <a:off x="5371061" y="4556348"/>
              <a:ext cx="12287" cy="43003"/>
            </a:xfrm>
            <a:custGeom>
              <a:avLst/>
              <a:gdLst>
                <a:gd name="T0" fmla="*/ 4 w 4"/>
                <a:gd name="T1" fmla="*/ 0 h 14"/>
                <a:gd name="T2" fmla="*/ 4 w 4"/>
                <a:gd name="T3" fmla="*/ 0 h 14"/>
                <a:gd name="T4" fmla="*/ 4 w 4"/>
                <a:gd name="T5" fmla="*/ 4 h 14"/>
                <a:gd name="T6" fmla="*/ 4 w 4"/>
                <a:gd name="T7" fmla="*/ 7 h 14"/>
                <a:gd name="T8" fmla="*/ 3 w 4"/>
                <a:gd name="T9" fmla="*/ 11 h 14"/>
                <a:gd name="T10" fmla="*/ 0 w 4"/>
                <a:gd name="T11" fmla="*/ 14 h 14"/>
                <a:gd name="T12" fmla="*/ 0 w 4"/>
                <a:gd name="T13" fmla="*/ 14 h 14"/>
                <a:gd name="T14" fmla="*/ 0 w 4"/>
                <a:gd name="T15" fmla="*/ 11 h 14"/>
                <a:gd name="T16" fmla="*/ 0 w 4"/>
                <a:gd name="T17" fmla="*/ 7 h 14"/>
                <a:gd name="T18" fmla="*/ 4 w 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4">
                  <a:moveTo>
                    <a:pt x="4" y="0"/>
                  </a:moveTo>
                  <a:lnTo>
                    <a:pt x="4" y="0"/>
                  </a:lnTo>
                  <a:lnTo>
                    <a:pt x="4" y="4"/>
                  </a:lnTo>
                  <a:lnTo>
                    <a:pt x="4" y="7"/>
                  </a:lnTo>
                  <a:lnTo>
                    <a:pt x="3" y="11"/>
                  </a:lnTo>
                  <a:lnTo>
                    <a:pt x="0" y="14"/>
                  </a:lnTo>
                  <a:lnTo>
                    <a:pt x="0" y="14"/>
                  </a:lnTo>
                  <a:lnTo>
                    <a:pt x="0" y="11"/>
                  </a:lnTo>
                  <a:lnTo>
                    <a:pt x="0" y="7"/>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3" name="Freeform 102"/>
            <p:cNvSpPr>
              <a:spLocks/>
            </p:cNvSpPr>
            <p:nvPr/>
          </p:nvSpPr>
          <p:spPr bwMode="auto">
            <a:xfrm>
              <a:off x="5371061" y="4556348"/>
              <a:ext cx="12287" cy="43003"/>
            </a:xfrm>
            <a:custGeom>
              <a:avLst/>
              <a:gdLst>
                <a:gd name="T0" fmla="*/ 4 w 4"/>
                <a:gd name="T1" fmla="*/ 0 h 14"/>
                <a:gd name="T2" fmla="*/ 4 w 4"/>
                <a:gd name="T3" fmla="*/ 0 h 14"/>
                <a:gd name="T4" fmla="*/ 4 w 4"/>
                <a:gd name="T5" fmla="*/ 4 h 14"/>
                <a:gd name="T6" fmla="*/ 4 w 4"/>
                <a:gd name="T7" fmla="*/ 7 h 14"/>
                <a:gd name="T8" fmla="*/ 3 w 4"/>
                <a:gd name="T9" fmla="*/ 11 h 14"/>
                <a:gd name="T10" fmla="*/ 0 w 4"/>
                <a:gd name="T11" fmla="*/ 14 h 14"/>
                <a:gd name="T12" fmla="*/ 0 w 4"/>
                <a:gd name="T13" fmla="*/ 14 h 14"/>
                <a:gd name="T14" fmla="*/ 0 w 4"/>
                <a:gd name="T15" fmla="*/ 11 h 14"/>
                <a:gd name="T16" fmla="*/ 0 w 4"/>
                <a:gd name="T17" fmla="*/ 7 h 14"/>
                <a:gd name="T18" fmla="*/ 4 w 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4">
                  <a:moveTo>
                    <a:pt x="4" y="0"/>
                  </a:moveTo>
                  <a:lnTo>
                    <a:pt x="4" y="0"/>
                  </a:lnTo>
                  <a:lnTo>
                    <a:pt x="4" y="4"/>
                  </a:lnTo>
                  <a:lnTo>
                    <a:pt x="4" y="7"/>
                  </a:lnTo>
                  <a:lnTo>
                    <a:pt x="3" y="11"/>
                  </a:lnTo>
                  <a:lnTo>
                    <a:pt x="0" y="14"/>
                  </a:lnTo>
                  <a:lnTo>
                    <a:pt x="0" y="14"/>
                  </a:lnTo>
                  <a:lnTo>
                    <a:pt x="0" y="11"/>
                  </a:lnTo>
                  <a:lnTo>
                    <a:pt x="0" y="7"/>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4" name="Freeform 103"/>
            <p:cNvSpPr>
              <a:spLocks/>
            </p:cNvSpPr>
            <p:nvPr/>
          </p:nvSpPr>
          <p:spPr bwMode="auto">
            <a:xfrm>
              <a:off x="5346487" y="4556348"/>
              <a:ext cx="18433" cy="30716"/>
            </a:xfrm>
            <a:custGeom>
              <a:avLst/>
              <a:gdLst>
                <a:gd name="T0" fmla="*/ 4 w 6"/>
                <a:gd name="T1" fmla="*/ 0 h 10"/>
                <a:gd name="T2" fmla="*/ 4 w 6"/>
                <a:gd name="T3" fmla="*/ 0 h 10"/>
                <a:gd name="T4" fmla="*/ 6 w 6"/>
                <a:gd name="T5" fmla="*/ 3 h 10"/>
                <a:gd name="T6" fmla="*/ 6 w 6"/>
                <a:gd name="T7" fmla="*/ 6 h 10"/>
                <a:gd name="T8" fmla="*/ 3 w 6"/>
                <a:gd name="T9" fmla="*/ 8 h 10"/>
                <a:gd name="T10" fmla="*/ 0 w 6"/>
                <a:gd name="T11" fmla="*/ 10 h 10"/>
                <a:gd name="T12" fmla="*/ 0 w 6"/>
                <a:gd name="T13" fmla="*/ 10 h 10"/>
                <a:gd name="T14" fmla="*/ 0 w 6"/>
                <a:gd name="T15" fmla="*/ 7 h 10"/>
                <a:gd name="T16" fmla="*/ 1 w 6"/>
                <a:gd name="T17" fmla="*/ 6 h 10"/>
                <a:gd name="T18" fmla="*/ 4 w 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4" y="0"/>
                  </a:moveTo>
                  <a:lnTo>
                    <a:pt x="4" y="0"/>
                  </a:lnTo>
                  <a:lnTo>
                    <a:pt x="6" y="3"/>
                  </a:lnTo>
                  <a:lnTo>
                    <a:pt x="6" y="6"/>
                  </a:lnTo>
                  <a:lnTo>
                    <a:pt x="3" y="8"/>
                  </a:lnTo>
                  <a:lnTo>
                    <a:pt x="0" y="10"/>
                  </a:lnTo>
                  <a:lnTo>
                    <a:pt x="0" y="10"/>
                  </a:lnTo>
                  <a:lnTo>
                    <a:pt x="0" y="7"/>
                  </a:lnTo>
                  <a:lnTo>
                    <a:pt x="1" y="6"/>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5" name="Freeform 104"/>
            <p:cNvSpPr>
              <a:spLocks/>
            </p:cNvSpPr>
            <p:nvPr/>
          </p:nvSpPr>
          <p:spPr bwMode="auto">
            <a:xfrm>
              <a:off x="5346487" y="4556348"/>
              <a:ext cx="18433" cy="30716"/>
            </a:xfrm>
            <a:custGeom>
              <a:avLst/>
              <a:gdLst>
                <a:gd name="T0" fmla="*/ 4 w 6"/>
                <a:gd name="T1" fmla="*/ 0 h 10"/>
                <a:gd name="T2" fmla="*/ 4 w 6"/>
                <a:gd name="T3" fmla="*/ 0 h 10"/>
                <a:gd name="T4" fmla="*/ 6 w 6"/>
                <a:gd name="T5" fmla="*/ 3 h 10"/>
                <a:gd name="T6" fmla="*/ 6 w 6"/>
                <a:gd name="T7" fmla="*/ 6 h 10"/>
                <a:gd name="T8" fmla="*/ 3 w 6"/>
                <a:gd name="T9" fmla="*/ 8 h 10"/>
                <a:gd name="T10" fmla="*/ 0 w 6"/>
                <a:gd name="T11" fmla="*/ 10 h 10"/>
                <a:gd name="T12" fmla="*/ 0 w 6"/>
                <a:gd name="T13" fmla="*/ 10 h 10"/>
                <a:gd name="T14" fmla="*/ 0 w 6"/>
                <a:gd name="T15" fmla="*/ 7 h 10"/>
                <a:gd name="T16" fmla="*/ 1 w 6"/>
                <a:gd name="T17" fmla="*/ 6 h 10"/>
                <a:gd name="T18" fmla="*/ 4 w 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4" y="0"/>
                  </a:moveTo>
                  <a:lnTo>
                    <a:pt x="4" y="0"/>
                  </a:lnTo>
                  <a:lnTo>
                    <a:pt x="6" y="3"/>
                  </a:lnTo>
                  <a:lnTo>
                    <a:pt x="6" y="6"/>
                  </a:lnTo>
                  <a:lnTo>
                    <a:pt x="3" y="8"/>
                  </a:lnTo>
                  <a:lnTo>
                    <a:pt x="0" y="10"/>
                  </a:lnTo>
                  <a:lnTo>
                    <a:pt x="0" y="10"/>
                  </a:lnTo>
                  <a:lnTo>
                    <a:pt x="0" y="7"/>
                  </a:lnTo>
                  <a:lnTo>
                    <a:pt x="1" y="6"/>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6" name="Freeform 105"/>
            <p:cNvSpPr>
              <a:spLocks/>
            </p:cNvSpPr>
            <p:nvPr/>
          </p:nvSpPr>
          <p:spPr bwMode="auto">
            <a:xfrm>
              <a:off x="5407922" y="4666930"/>
              <a:ext cx="30720" cy="49148"/>
            </a:xfrm>
            <a:custGeom>
              <a:avLst/>
              <a:gdLst>
                <a:gd name="T0" fmla="*/ 8 w 8"/>
                <a:gd name="T1" fmla="*/ 0 h 16"/>
                <a:gd name="T2" fmla="*/ 8 w 8"/>
                <a:gd name="T3" fmla="*/ 0 h 16"/>
                <a:gd name="T4" fmla="*/ 8 w 8"/>
                <a:gd name="T5" fmla="*/ 0 h 16"/>
                <a:gd name="T6" fmla="*/ 8 w 8"/>
                <a:gd name="T7" fmla="*/ 1 h 16"/>
                <a:gd name="T8" fmla="*/ 6 w 8"/>
                <a:gd name="T9" fmla="*/ 7 h 16"/>
                <a:gd name="T10" fmla="*/ 3 w 8"/>
                <a:gd name="T11" fmla="*/ 13 h 16"/>
                <a:gd name="T12" fmla="*/ 0 w 8"/>
                <a:gd name="T13" fmla="*/ 16 h 16"/>
                <a:gd name="T14" fmla="*/ 0 w 8"/>
                <a:gd name="T15" fmla="*/ 16 h 16"/>
                <a:gd name="T16" fmla="*/ 0 w 8"/>
                <a:gd name="T17" fmla="*/ 13 h 16"/>
                <a:gd name="T18" fmla="*/ 3 w 8"/>
                <a:gd name="T19" fmla="*/ 9 h 16"/>
                <a:gd name="T20" fmla="*/ 8 w 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8" y="0"/>
                  </a:moveTo>
                  <a:lnTo>
                    <a:pt x="8" y="0"/>
                  </a:lnTo>
                  <a:lnTo>
                    <a:pt x="8" y="0"/>
                  </a:lnTo>
                  <a:lnTo>
                    <a:pt x="8" y="1"/>
                  </a:lnTo>
                  <a:lnTo>
                    <a:pt x="6" y="7"/>
                  </a:lnTo>
                  <a:lnTo>
                    <a:pt x="3" y="13"/>
                  </a:lnTo>
                  <a:lnTo>
                    <a:pt x="0" y="16"/>
                  </a:lnTo>
                  <a:lnTo>
                    <a:pt x="0" y="16"/>
                  </a:lnTo>
                  <a:lnTo>
                    <a:pt x="0" y="13"/>
                  </a:lnTo>
                  <a:lnTo>
                    <a:pt x="3" y="9"/>
                  </a:lnTo>
                  <a:lnTo>
                    <a:pt x="8"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7" name="Freeform 106"/>
            <p:cNvSpPr>
              <a:spLocks/>
            </p:cNvSpPr>
            <p:nvPr/>
          </p:nvSpPr>
          <p:spPr bwMode="auto">
            <a:xfrm>
              <a:off x="5407922" y="4666930"/>
              <a:ext cx="30720" cy="49148"/>
            </a:xfrm>
            <a:custGeom>
              <a:avLst/>
              <a:gdLst>
                <a:gd name="T0" fmla="*/ 8 w 8"/>
                <a:gd name="T1" fmla="*/ 0 h 16"/>
                <a:gd name="T2" fmla="*/ 8 w 8"/>
                <a:gd name="T3" fmla="*/ 0 h 16"/>
                <a:gd name="T4" fmla="*/ 8 w 8"/>
                <a:gd name="T5" fmla="*/ 0 h 16"/>
                <a:gd name="T6" fmla="*/ 8 w 8"/>
                <a:gd name="T7" fmla="*/ 1 h 16"/>
                <a:gd name="T8" fmla="*/ 6 w 8"/>
                <a:gd name="T9" fmla="*/ 7 h 16"/>
                <a:gd name="T10" fmla="*/ 3 w 8"/>
                <a:gd name="T11" fmla="*/ 13 h 16"/>
                <a:gd name="T12" fmla="*/ 0 w 8"/>
                <a:gd name="T13" fmla="*/ 16 h 16"/>
                <a:gd name="T14" fmla="*/ 0 w 8"/>
                <a:gd name="T15" fmla="*/ 16 h 16"/>
                <a:gd name="T16" fmla="*/ 0 w 8"/>
                <a:gd name="T17" fmla="*/ 13 h 16"/>
                <a:gd name="T18" fmla="*/ 3 w 8"/>
                <a:gd name="T19" fmla="*/ 9 h 16"/>
                <a:gd name="T20" fmla="*/ 8 w 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8" y="0"/>
                  </a:moveTo>
                  <a:lnTo>
                    <a:pt x="8" y="0"/>
                  </a:lnTo>
                  <a:lnTo>
                    <a:pt x="8" y="0"/>
                  </a:lnTo>
                  <a:lnTo>
                    <a:pt x="8" y="1"/>
                  </a:lnTo>
                  <a:lnTo>
                    <a:pt x="6" y="7"/>
                  </a:lnTo>
                  <a:lnTo>
                    <a:pt x="3" y="13"/>
                  </a:lnTo>
                  <a:lnTo>
                    <a:pt x="0" y="16"/>
                  </a:lnTo>
                  <a:lnTo>
                    <a:pt x="0" y="16"/>
                  </a:lnTo>
                  <a:lnTo>
                    <a:pt x="0" y="13"/>
                  </a:lnTo>
                  <a:lnTo>
                    <a:pt x="3" y="9"/>
                  </a:lnTo>
                  <a:lnTo>
                    <a:pt x="8"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8" name="Freeform 107"/>
            <p:cNvSpPr>
              <a:spLocks/>
            </p:cNvSpPr>
            <p:nvPr/>
          </p:nvSpPr>
          <p:spPr bwMode="auto">
            <a:xfrm>
              <a:off x="3657016" y="3530381"/>
              <a:ext cx="24574" cy="18429"/>
            </a:xfrm>
            <a:custGeom>
              <a:avLst/>
              <a:gdLst>
                <a:gd name="T0" fmla="*/ 5 w 7"/>
                <a:gd name="T1" fmla="*/ 3 h 6"/>
                <a:gd name="T2" fmla="*/ 5 w 7"/>
                <a:gd name="T3" fmla="*/ 3 h 6"/>
                <a:gd name="T4" fmla="*/ 7 w 7"/>
                <a:gd name="T5" fmla="*/ 6 h 6"/>
                <a:gd name="T6" fmla="*/ 7 w 7"/>
                <a:gd name="T7" fmla="*/ 6 h 6"/>
                <a:gd name="T8" fmla="*/ 7 w 7"/>
                <a:gd name="T9" fmla="*/ 6 h 6"/>
                <a:gd name="T10" fmla="*/ 0 w 7"/>
                <a:gd name="T11" fmla="*/ 0 h 6"/>
                <a:gd name="T12" fmla="*/ 0 w 7"/>
                <a:gd name="T13" fmla="*/ 0 h 6"/>
                <a:gd name="T14" fmla="*/ 5 w 7"/>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5" y="3"/>
                  </a:moveTo>
                  <a:lnTo>
                    <a:pt x="5" y="3"/>
                  </a:lnTo>
                  <a:lnTo>
                    <a:pt x="7" y="6"/>
                  </a:lnTo>
                  <a:lnTo>
                    <a:pt x="7" y="6"/>
                  </a:lnTo>
                  <a:lnTo>
                    <a:pt x="7" y="6"/>
                  </a:lnTo>
                  <a:lnTo>
                    <a:pt x="0" y="0"/>
                  </a:lnTo>
                  <a:lnTo>
                    <a:pt x="0" y="0"/>
                  </a:lnTo>
                  <a:lnTo>
                    <a:pt x="5"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9" name="Freeform 108"/>
            <p:cNvSpPr>
              <a:spLocks/>
            </p:cNvSpPr>
            <p:nvPr/>
          </p:nvSpPr>
          <p:spPr bwMode="auto">
            <a:xfrm>
              <a:off x="3657016" y="3530381"/>
              <a:ext cx="24574" cy="18429"/>
            </a:xfrm>
            <a:custGeom>
              <a:avLst/>
              <a:gdLst>
                <a:gd name="T0" fmla="*/ 5 w 7"/>
                <a:gd name="T1" fmla="*/ 3 h 6"/>
                <a:gd name="T2" fmla="*/ 5 w 7"/>
                <a:gd name="T3" fmla="*/ 3 h 6"/>
                <a:gd name="T4" fmla="*/ 7 w 7"/>
                <a:gd name="T5" fmla="*/ 6 h 6"/>
                <a:gd name="T6" fmla="*/ 7 w 7"/>
                <a:gd name="T7" fmla="*/ 6 h 6"/>
                <a:gd name="T8" fmla="*/ 7 w 7"/>
                <a:gd name="T9" fmla="*/ 6 h 6"/>
                <a:gd name="T10" fmla="*/ 0 w 7"/>
                <a:gd name="T11" fmla="*/ 0 h 6"/>
                <a:gd name="T12" fmla="*/ 0 w 7"/>
                <a:gd name="T13" fmla="*/ 0 h 6"/>
                <a:gd name="T14" fmla="*/ 5 w 7"/>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5" y="3"/>
                  </a:moveTo>
                  <a:lnTo>
                    <a:pt x="5" y="3"/>
                  </a:lnTo>
                  <a:lnTo>
                    <a:pt x="7" y="6"/>
                  </a:lnTo>
                  <a:lnTo>
                    <a:pt x="7" y="6"/>
                  </a:lnTo>
                  <a:lnTo>
                    <a:pt x="7" y="6"/>
                  </a:lnTo>
                  <a:lnTo>
                    <a:pt x="0" y="0"/>
                  </a:lnTo>
                  <a:lnTo>
                    <a:pt x="0" y="0"/>
                  </a:lnTo>
                  <a:lnTo>
                    <a:pt x="5"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0" name="Freeform 109"/>
            <p:cNvSpPr>
              <a:spLocks/>
            </p:cNvSpPr>
            <p:nvPr/>
          </p:nvSpPr>
          <p:spPr bwMode="auto">
            <a:xfrm>
              <a:off x="5266619" y="4623929"/>
              <a:ext cx="24574" cy="55290"/>
            </a:xfrm>
            <a:custGeom>
              <a:avLst/>
              <a:gdLst>
                <a:gd name="T0" fmla="*/ 7 w 8"/>
                <a:gd name="T1" fmla="*/ 0 h 19"/>
                <a:gd name="T2" fmla="*/ 7 w 8"/>
                <a:gd name="T3" fmla="*/ 0 h 19"/>
                <a:gd name="T4" fmla="*/ 8 w 8"/>
                <a:gd name="T5" fmla="*/ 2 h 19"/>
                <a:gd name="T6" fmla="*/ 8 w 8"/>
                <a:gd name="T7" fmla="*/ 3 h 19"/>
                <a:gd name="T8" fmla="*/ 7 w 8"/>
                <a:gd name="T9" fmla="*/ 10 h 19"/>
                <a:gd name="T10" fmla="*/ 7 w 8"/>
                <a:gd name="T11" fmla="*/ 10 h 19"/>
                <a:gd name="T12" fmla="*/ 3 w 8"/>
                <a:gd name="T13" fmla="*/ 17 h 19"/>
                <a:gd name="T14" fmla="*/ 1 w 8"/>
                <a:gd name="T15" fmla="*/ 19 h 19"/>
                <a:gd name="T16" fmla="*/ 0 w 8"/>
                <a:gd name="T17" fmla="*/ 19 h 19"/>
                <a:gd name="T18" fmla="*/ 0 w 8"/>
                <a:gd name="T19" fmla="*/ 19 h 19"/>
                <a:gd name="T20" fmla="*/ 0 w 8"/>
                <a:gd name="T21" fmla="*/ 16 h 19"/>
                <a:gd name="T22" fmla="*/ 3 w 8"/>
                <a:gd name="T23" fmla="*/ 10 h 19"/>
                <a:gd name="T24" fmla="*/ 5 w 8"/>
                <a:gd name="T25" fmla="*/ 5 h 19"/>
                <a:gd name="T26" fmla="*/ 7 w 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9">
                  <a:moveTo>
                    <a:pt x="7" y="0"/>
                  </a:moveTo>
                  <a:lnTo>
                    <a:pt x="7" y="0"/>
                  </a:lnTo>
                  <a:lnTo>
                    <a:pt x="8" y="2"/>
                  </a:lnTo>
                  <a:lnTo>
                    <a:pt x="8" y="3"/>
                  </a:lnTo>
                  <a:lnTo>
                    <a:pt x="7" y="10"/>
                  </a:lnTo>
                  <a:lnTo>
                    <a:pt x="7" y="10"/>
                  </a:lnTo>
                  <a:lnTo>
                    <a:pt x="3" y="17"/>
                  </a:lnTo>
                  <a:lnTo>
                    <a:pt x="1" y="19"/>
                  </a:lnTo>
                  <a:lnTo>
                    <a:pt x="0" y="19"/>
                  </a:lnTo>
                  <a:lnTo>
                    <a:pt x="0" y="19"/>
                  </a:lnTo>
                  <a:lnTo>
                    <a:pt x="0" y="16"/>
                  </a:lnTo>
                  <a:lnTo>
                    <a:pt x="3" y="10"/>
                  </a:lnTo>
                  <a:lnTo>
                    <a:pt x="5" y="5"/>
                  </a:lnTo>
                  <a:lnTo>
                    <a:pt x="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1" name="Freeform 110"/>
            <p:cNvSpPr>
              <a:spLocks/>
            </p:cNvSpPr>
            <p:nvPr/>
          </p:nvSpPr>
          <p:spPr bwMode="auto">
            <a:xfrm>
              <a:off x="5266619" y="4623929"/>
              <a:ext cx="24574" cy="55290"/>
            </a:xfrm>
            <a:custGeom>
              <a:avLst/>
              <a:gdLst>
                <a:gd name="T0" fmla="*/ 7 w 8"/>
                <a:gd name="T1" fmla="*/ 0 h 19"/>
                <a:gd name="T2" fmla="*/ 7 w 8"/>
                <a:gd name="T3" fmla="*/ 0 h 19"/>
                <a:gd name="T4" fmla="*/ 8 w 8"/>
                <a:gd name="T5" fmla="*/ 2 h 19"/>
                <a:gd name="T6" fmla="*/ 8 w 8"/>
                <a:gd name="T7" fmla="*/ 3 h 19"/>
                <a:gd name="T8" fmla="*/ 7 w 8"/>
                <a:gd name="T9" fmla="*/ 10 h 19"/>
                <a:gd name="T10" fmla="*/ 7 w 8"/>
                <a:gd name="T11" fmla="*/ 10 h 19"/>
                <a:gd name="T12" fmla="*/ 3 w 8"/>
                <a:gd name="T13" fmla="*/ 17 h 19"/>
                <a:gd name="T14" fmla="*/ 1 w 8"/>
                <a:gd name="T15" fmla="*/ 19 h 19"/>
                <a:gd name="T16" fmla="*/ 0 w 8"/>
                <a:gd name="T17" fmla="*/ 19 h 19"/>
                <a:gd name="T18" fmla="*/ 0 w 8"/>
                <a:gd name="T19" fmla="*/ 19 h 19"/>
                <a:gd name="T20" fmla="*/ 0 w 8"/>
                <a:gd name="T21" fmla="*/ 16 h 19"/>
                <a:gd name="T22" fmla="*/ 3 w 8"/>
                <a:gd name="T23" fmla="*/ 10 h 19"/>
                <a:gd name="T24" fmla="*/ 5 w 8"/>
                <a:gd name="T25" fmla="*/ 5 h 19"/>
                <a:gd name="T26" fmla="*/ 7 w 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9">
                  <a:moveTo>
                    <a:pt x="7" y="0"/>
                  </a:moveTo>
                  <a:lnTo>
                    <a:pt x="7" y="0"/>
                  </a:lnTo>
                  <a:lnTo>
                    <a:pt x="8" y="2"/>
                  </a:lnTo>
                  <a:lnTo>
                    <a:pt x="8" y="3"/>
                  </a:lnTo>
                  <a:lnTo>
                    <a:pt x="7" y="10"/>
                  </a:lnTo>
                  <a:lnTo>
                    <a:pt x="7" y="10"/>
                  </a:lnTo>
                  <a:lnTo>
                    <a:pt x="3" y="17"/>
                  </a:lnTo>
                  <a:lnTo>
                    <a:pt x="1" y="19"/>
                  </a:lnTo>
                  <a:lnTo>
                    <a:pt x="0" y="19"/>
                  </a:lnTo>
                  <a:lnTo>
                    <a:pt x="0" y="19"/>
                  </a:lnTo>
                  <a:lnTo>
                    <a:pt x="0" y="16"/>
                  </a:lnTo>
                  <a:lnTo>
                    <a:pt x="3" y="10"/>
                  </a:lnTo>
                  <a:lnTo>
                    <a:pt x="5" y="5"/>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2" name="Freeform 111"/>
            <p:cNvSpPr>
              <a:spLocks/>
            </p:cNvSpPr>
            <p:nvPr/>
          </p:nvSpPr>
          <p:spPr bwMode="auto">
            <a:xfrm>
              <a:off x="5555367" y="4881957"/>
              <a:ext cx="30720" cy="24574"/>
            </a:xfrm>
            <a:custGeom>
              <a:avLst/>
              <a:gdLst>
                <a:gd name="T0" fmla="*/ 10 w 10"/>
                <a:gd name="T1" fmla="*/ 3 h 9"/>
                <a:gd name="T2" fmla="*/ 6 w 10"/>
                <a:gd name="T3" fmla="*/ 9 h 9"/>
                <a:gd name="T4" fmla="*/ 6 w 10"/>
                <a:gd name="T5" fmla="*/ 9 h 9"/>
                <a:gd name="T6" fmla="*/ 4 w 10"/>
                <a:gd name="T7" fmla="*/ 9 h 9"/>
                <a:gd name="T8" fmla="*/ 1 w 10"/>
                <a:gd name="T9" fmla="*/ 6 h 9"/>
                <a:gd name="T10" fmla="*/ 0 w 10"/>
                <a:gd name="T11" fmla="*/ 5 h 9"/>
                <a:gd name="T12" fmla="*/ 1 w 10"/>
                <a:gd name="T13" fmla="*/ 0 h 9"/>
                <a:gd name="T14" fmla="*/ 1 w 10"/>
                <a:gd name="T15" fmla="*/ 0 h 9"/>
                <a:gd name="T16" fmla="*/ 4 w 10"/>
                <a:gd name="T17" fmla="*/ 2 h 9"/>
                <a:gd name="T18" fmla="*/ 6 w 10"/>
                <a:gd name="T19" fmla="*/ 2 h 9"/>
                <a:gd name="T20" fmla="*/ 7 w 10"/>
                <a:gd name="T21" fmla="*/ 2 h 9"/>
                <a:gd name="T22" fmla="*/ 10 w 10"/>
                <a:gd name="T2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10" y="3"/>
                  </a:moveTo>
                  <a:lnTo>
                    <a:pt x="6" y="9"/>
                  </a:lnTo>
                  <a:lnTo>
                    <a:pt x="6" y="9"/>
                  </a:lnTo>
                  <a:lnTo>
                    <a:pt x="4" y="9"/>
                  </a:lnTo>
                  <a:lnTo>
                    <a:pt x="1" y="6"/>
                  </a:lnTo>
                  <a:lnTo>
                    <a:pt x="0" y="5"/>
                  </a:lnTo>
                  <a:lnTo>
                    <a:pt x="1" y="0"/>
                  </a:lnTo>
                  <a:lnTo>
                    <a:pt x="1" y="0"/>
                  </a:lnTo>
                  <a:lnTo>
                    <a:pt x="4" y="2"/>
                  </a:lnTo>
                  <a:lnTo>
                    <a:pt x="6" y="2"/>
                  </a:lnTo>
                  <a:lnTo>
                    <a:pt x="7" y="2"/>
                  </a:lnTo>
                  <a:lnTo>
                    <a:pt x="1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3" name="Freeform 112"/>
            <p:cNvSpPr>
              <a:spLocks/>
            </p:cNvSpPr>
            <p:nvPr/>
          </p:nvSpPr>
          <p:spPr bwMode="auto">
            <a:xfrm>
              <a:off x="5555367" y="4881957"/>
              <a:ext cx="30720" cy="24574"/>
            </a:xfrm>
            <a:custGeom>
              <a:avLst/>
              <a:gdLst>
                <a:gd name="T0" fmla="*/ 10 w 10"/>
                <a:gd name="T1" fmla="*/ 3 h 9"/>
                <a:gd name="T2" fmla="*/ 6 w 10"/>
                <a:gd name="T3" fmla="*/ 9 h 9"/>
                <a:gd name="T4" fmla="*/ 6 w 10"/>
                <a:gd name="T5" fmla="*/ 9 h 9"/>
                <a:gd name="T6" fmla="*/ 4 w 10"/>
                <a:gd name="T7" fmla="*/ 9 h 9"/>
                <a:gd name="T8" fmla="*/ 1 w 10"/>
                <a:gd name="T9" fmla="*/ 6 h 9"/>
                <a:gd name="T10" fmla="*/ 0 w 10"/>
                <a:gd name="T11" fmla="*/ 5 h 9"/>
                <a:gd name="T12" fmla="*/ 1 w 10"/>
                <a:gd name="T13" fmla="*/ 0 h 9"/>
                <a:gd name="T14" fmla="*/ 1 w 10"/>
                <a:gd name="T15" fmla="*/ 0 h 9"/>
                <a:gd name="T16" fmla="*/ 4 w 10"/>
                <a:gd name="T17" fmla="*/ 2 h 9"/>
                <a:gd name="T18" fmla="*/ 6 w 10"/>
                <a:gd name="T19" fmla="*/ 2 h 9"/>
                <a:gd name="T20" fmla="*/ 7 w 10"/>
                <a:gd name="T21" fmla="*/ 2 h 9"/>
                <a:gd name="T22" fmla="*/ 10 w 10"/>
                <a:gd name="T2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10" y="3"/>
                  </a:moveTo>
                  <a:lnTo>
                    <a:pt x="6" y="9"/>
                  </a:lnTo>
                  <a:lnTo>
                    <a:pt x="6" y="9"/>
                  </a:lnTo>
                  <a:lnTo>
                    <a:pt x="4" y="9"/>
                  </a:lnTo>
                  <a:lnTo>
                    <a:pt x="1" y="6"/>
                  </a:lnTo>
                  <a:lnTo>
                    <a:pt x="0" y="5"/>
                  </a:lnTo>
                  <a:lnTo>
                    <a:pt x="1" y="0"/>
                  </a:lnTo>
                  <a:lnTo>
                    <a:pt x="1" y="0"/>
                  </a:lnTo>
                  <a:lnTo>
                    <a:pt x="4" y="2"/>
                  </a:lnTo>
                  <a:lnTo>
                    <a:pt x="6" y="2"/>
                  </a:lnTo>
                  <a:lnTo>
                    <a:pt x="7" y="2"/>
                  </a:lnTo>
                  <a:lnTo>
                    <a:pt x="1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4" name="Freeform 113"/>
            <p:cNvSpPr>
              <a:spLocks/>
            </p:cNvSpPr>
            <p:nvPr/>
          </p:nvSpPr>
          <p:spPr bwMode="auto">
            <a:xfrm>
              <a:off x="3736884" y="3597958"/>
              <a:ext cx="12287" cy="12287"/>
            </a:xfrm>
            <a:custGeom>
              <a:avLst/>
              <a:gdLst>
                <a:gd name="T0" fmla="*/ 0 w 4"/>
                <a:gd name="T1" fmla="*/ 0 h 5"/>
                <a:gd name="T2" fmla="*/ 0 w 4"/>
                <a:gd name="T3" fmla="*/ 0 h 5"/>
                <a:gd name="T4" fmla="*/ 3 w 4"/>
                <a:gd name="T5" fmla="*/ 3 h 5"/>
                <a:gd name="T6" fmla="*/ 4 w 4"/>
                <a:gd name="T7" fmla="*/ 5 h 5"/>
                <a:gd name="T8" fmla="*/ 4 w 4"/>
                <a:gd name="T9" fmla="*/ 5 h 5"/>
                <a:gd name="T10" fmla="*/ 1 w 4"/>
                <a:gd name="T11" fmla="*/ 2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0"/>
                  </a:lnTo>
                  <a:lnTo>
                    <a:pt x="3" y="3"/>
                  </a:lnTo>
                  <a:lnTo>
                    <a:pt x="4" y="5"/>
                  </a:lnTo>
                  <a:lnTo>
                    <a:pt x="4" y="5"/>
                  </a:lnTo>
                  <a:lnTo>
                    <a:pt x="1" y="2"/>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5" name="Freeform 114"/>
            <p:cNvSpPr>
              <a:spLocks/>
            </p:cNvSpPr>
            <p:nvPr/>
          </p:nvSpPr>
          <p:spPr bwMode="auto">
            <a:xfrm>
              <a:off x="3736884" y="3597958"/>
              <a:ext cx="12287" cy="12287"/>
            </a:xfrm>
            <a:custGeom>
              <a:avLst/>
              <a:gdLst>
                <a:gd name="T0" fmla="*/ 0 w 4"/>
                <a:gd name="T1" fmla="*/ 0 h 5"/>
                <a:gd name="T2" fmla="*/ 0 w 4"/>
                <a:gd name="T3" fmla="*/ 0 h 5"/>
                <a:gd name="T4" fmla="*/ 3 w 4"/>
                <a:gd name="T5" fmla="*/ 3 h 5"/>
                <a:gd name="T6" fmla="*/ 4 w 4"/>
                <a:gd name="T7" fmla="*/ 5 h 5"/>
                <a:gd name="T8" fmla="*/ 4 w 4"/>
                <a:gd name="T9" fmla="*/ 5 h 5"/>
                <a:gd name="T10" fmla="*/ 1 w 4"/>
                <a:gd name="T11" fmla="*/ 2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0"/>
                  </a:lnTo>
                  <a:lnTo>
                    <a:pt x="3" y="3"/>
                  </a:lnTo>
                  <a:lnTo>
                    <a:pt x="4" y="5"/>
                  </a:lnTo>
                  <a:lnTo>
                    <a:pt x="4" y="5"/>
                  </a:lnTo>
                  <a:lnTo>
                    <a:pt x="1" y="2"/>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6" name="Freeform 115"/>
            <p:cNvSpPr>
              <a:spLocks/>
            </p:cNvSpPr>
            <p:nvPr/>
          </p:nvSpPr>
          <p:spPr bwMode="auto">
            <a:xfrm>
              <a:off x="3730738" y="3597958"/>
              <a:ext cx="12287" cy="18429"/>
            </a:xfrm>
            <a:custGeom>
              <a:avLst/>
              <a:gdLst>
                <a:gd name="T0" fmla="*/ 0 w 2"/>
                <a:gd name="T1" fmla="*/ 0 h 4"/>
                <a:gd name="T2" fmla="*/ 0 w 2"/>
                <a:gd name="T3" fmla="*/ 0 h 4"/>
                <a:gd name="T4" fmla="*/ 2 w 2"/>
                <a:gd name="T5" fmla="*/ 3 h 4"/>
                <a:gd name="T6" fmla="*/ 2 w 2"/>
                <a:gd name="T7" fmla="*/ 4 h 4"/>
                <a:gd name="T8" fmla="*/ 2 w 2"/>
                <a:gd name="T9" fmla="*/ 4 h 4"/>
                <a:gd name="T10" fmla="*/ 0 w 2"/>
                <a:gd name="T11" fmla="*/ 1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0"/>
                  </a:lnTo>
                  <a:lnTo>
                    <a:pt x="2" y="3"/>
                  </a:lnTo>
                  <a:lnTo>
                    <a:pt x="2" y="4"/>
                  </a:lnTo>
                  <a:lnTo>
                    <a:pt x="2" y="4"/>
                  </a:lnTo>
                  <a:lnTo>
                    <a:pt x="0" y="1"/>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7" name="Freeform 116"/>
            <p:cNvSpPr>
              <a:spLocks/>
            </p:cNvSpPr>
            <p:nvPr/>
          </p:nvSpPr>
          <p:spPr bwMode="auto">
            <a:xfrm>
              <a:off x="3730738" y="3597958"/>
              <a:ext cx="12287" cy="18429"/>
            </a:xfrm>
            <a:custGeom>
              <a:avLst/>
              <a:gdLst>
                <a:gd name="T0" fmla="*/ 0 w 2"/>
                <a:gd name="T1" fmla="*/ 0 h 4"/>
                <a:gd name="T2" fmla="*/ 0 w 2"/>
                <a:gd name="T3" fmla="*/ 0 h 4"/>
                <a:gd name="T4" fmla="*/ 2 w 2"/>
                <a:gd name="T5" fmla="*/ 3 h 4"/>
                <a:gd name="T6" fmla="*/ 2 w 2"/>
                <a:gd name="T7" fmla="*/ 4 h 4"/>
                <a:gd name="T8" fmla="*/ 2 w 2"/>
                <a:gd name="T9" fmla="*/ 4 h 4"/>
                <a:gd name="T10" fmla="*/ 0 w 2"/>
                <a:gd name="T11" fmla="*/ 1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0"/>
                  </a:lnTo>
                  <a:lnTo>
                    <a:pt x="2" y="3"/>
                  </a:lnTo>
                  <a:lnTo>
                    <a:pt x="2" y="4"/>
                  </a:lnTo>
                  <a:lnTo>
                    <a:pt x="2" y="4"/>
                  </a:lnTo>
                  <a:lnTo>
                    <a:pt x="0"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8" name="Freeform 117"/>
            <p:cNvSpPr>
              <a:spLocks/>
            </p:cNvSpPr>
            <p:nvPr/>
          </p:nvSpPr>
          <p:spPr bwMode="auto">
            <a:xfrm>
              <a:off x="5223617" y="4789802"/>
              <a:ext cx="30720" cy="18429"/>
            </a:xfrm>
            <a:custGeom>
              <a:avLst/>
              <a:gdLst>
                <a:gd name="T0" fmla="*/ 4 w 10"/>
                <a:gd name="T1" fmla="*/ 0 h 6"/>
                <a:gd name="T2" fmla="*/ 4 w 10"/>
                <a:gd name="T3" fmla="*/ 0 h 6"/>
                <a:gd name="T4" fmla="*/ 4 w 10"/>
                <a:gd name="T5" fmla="*/ 1 h 6"/>
                <a:gd name="T6" fmla="*/ 6 w 10"/>
                <a:gd name="T7" fmla="*/ 1 h 6"/>
                <a:gd name="T8" fmla="*/ 7 w 10"/>
                <a:gd name="T9" fmla="*/ 1 h 6"/>
                <a:gd name="T10" fmla="*/ 10 w 10"/>
                <a:gd name="T11" fmla="*/ 3 h 6"/>
                <a:gd name="T12" fmla="*/ 10 w 10"/>
                <a:gd name="T13" fmla="*/ 3 h 6"/>
                <a:gd name="T14" fmla="*/ 4 w 10"/>
                <a:gd name="T15" fmla="*/ 6 h 6"/>
                <a:gd name="T16" fmla="*/ 3 w 10"/>
                <a:gd name="T17" fmla="*/ 6 h 6"/>
                <a:gd name="T18" fmla="*/ 0 w 10"/>
                <a:gd name="T19" fmla="*/ 4 h 6"/>
                <a:gd name="T20" fmla="*/ 0 w 10"/>
                <a:gd name="T21" fmla="*/ 4 h 6"/>
                <a:gd name="T22" fmla="*/ 4 w 10"/>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6">
                  <a:moveTo>
                    <a:pt x="4" y="0"/>
                  </a:moveTo>
                  <a:lnTo>
                    <a:pt x="4" y="0"/>
                  </a:lnTo>
                  <a:lnTo>
                    <a:pt x="4" y="1"/>
                  </a:lnTo>
                  <a:lnTo>
                    <a:pt x="6" y="1"/>
                  </a:lnTo>
                  <a:lnTo>
                    <a:pt x="7" y="1"/>
                  </a:lnTo>
                  <a:lnTo>
                    <a:pt x="10" y="3"/>
                  </a:lnTo>
                  <a:lnTo>
                    <a:pt x="10" y="3"/>
                  </a:lnTo>
                  <a:lnTo>
                    <a:pt x="4" y="6"/>
                  </a:lnTo>
                  <a:lnTo>
                    <a:pt x="3" y="6"/>
                  </a:lnTo>
                  <a:lnTo>
                    <a:pt x="0" y="4"/>
                  </a:lnTo>
                  <a:lnTo>
                    <a:pt x="0" y="4"/>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9" name="Freeform 118"/>
            <p:cNvSpPr>
              <a:spLocks/>
            </p:cNvSpPr>
            <p:nvPr/>
          </p:nvSpPr>
          <p:spPr bwMode="auto">
            <a:xfrm>
              <a:off x="5223617" y="4789802"/>
              <a:ext cx="30720" cy="18429"/>
            </a:xfrm>
            <a:custGeom>
              <a:avLst/>
              <a:gdLst>
                <a:gd name="T0" fmla="*/ 4 w 10"/>
                <a:gd name="T1" fmla="*/ 0 h 6"/>
                <a:gd name="T2" fmla="*/ 4 w 10"/>
                <a:gd name="T3" fmla="*/ 0 h 6"/>
                <a:gd name="T4" fmla="*/ 4 w 10"/>
                <a:gd name="T5" fmla="*/ 1 h 6"/>
                <a:gd name="T6" fmla="*/ 6 w 10"/>
                <a:gd name="T7" fmla="*/ 1 h 6"/>
                <a:gd name="T8" fmla="*/ 7 w 10"/>
                <a:gd name="T9" fmla="*/ 1 h 6"/>
                <a:gd name="T10" fmla="*/ 10 w 10"/>
                <a:gd name="T11" fmla="*/ 3 h 6"/>
                <a:gd name="T12" fmla="*/ 10 w 10"/>
                <a:gd name="T13" fmla="*/ 3 h 6"/>
                <a:gd name="T14" fmla="*/ 4 w 10"/>
                <a:gd name="T15" fmla="*/ 6 h 6"/>
                <a:gd name="T16" fmla="*/ 3 w 10"/>
                <a:gd name="T17" fmla="*/ 6 h 6"/>
                <a:gd name="T18" fmla="*/ 0 w 10"/>
                <a:gd name="T19" fmla="*/ 4 h 6"/>
                <a:gd name="T20" fmla="*/ 0 w 10"/>
                <a:gd name="T21" fmla="*/ 4 h 6"/>
                <a:gd name="T22" fmla="*/ 4 w 10"/>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6">
                  <a:moveTo>
                    <a:pt x="4" y="0"/>
                  </a:moveTo>
                  <a:lnTo>
                    <a:pt x="4" y="0"/>
                  </a:lnTo>
                  <a:lnTo>
                    <a:pt x="4" y="1"/>
                  </a:lnTo>
                  <a:lnTo>
                    <a:pt x="6" y="1"/>
                  </a:lnTo>
                  <a:lnTo>
                    <a:pt x="7" y="1"/>
                  </a:lnTo>
                  <a:lnTo>
                    <a:pt x="10" y="3"/>
                  </a:lnTo>
                  <a:lnTo>
                    <a:pt x="10" y="3"/>
                  </a:lnTo>
                  <a:lnTo>
                    <a:pt x="4" y="6"/>
                  </a:lnTo>
                  <a:lnTo>
                    <a:pt x="3" y="6"/>
                  </a:lnTo>
                  <a:lnTo>
                    <a:pt x="0" y="4"/>
                  </a:lnTo>
                  <a:lnTo>
                    <a:pt x="0" y="4"/>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0" name="Freeform 119"/>
            <p:cNvSpPr>
              <a:spLocks/>
            </p:cNvSpPr>
            <p:nvPr/>
          </p:nvSpPr>
          <p:spPr bwMode="auto">
            <a:xfrm>
              <a:off x="5149894" y="4808234"/>
              <a:ext cx="18433" cy="24574"/>
            </a:xfrm>
            <a:custGeom>
              <a:avLst/>
              <a:gdLst>
                <a:gd name="T0" fmla="*/ 4 w 5"/>
                <a:gd name="T1" fmla="*/ 9 h 9"/>
                <a:gd name="T2" fmla="*/ 4 w 5"/>
                <a:gd name="T3" fmla="*/ 9 h 9"/>
                <a:gd name="T4" fmla="*/ 3 w 5"/>
                <a:gd name="T5" fmla="*/ 7 h 9"/>
                <a:gd name="T6" fmla="*/ 3 w 5"/>
                <a:gd name="T7" fmla="*/ 6 h 9"/>
                <a:gd name="T8" fmla="*/ 4 w 5"/>
                <a:gd name="T9" fmla="*/ 5 h 9"/>
                <a:gd name="T10" fmla="*/ 4 w 5"/>
                <a:gd name="T11" fmla="*/ 5 h 9"/>
                <a:gd name="T12" fmla="*/ 1 w 5"/>
                <a:gd name="T13" fmla="*/ 3 h 9"/>
                <a:gd name="T14" fmla="*/ 0 w 5"/>
                <a:gd name="T15" fmla="*/ 3 h 9"/>
                <a:gd name="T16" fmla="*/ 0 w 5"/>
                <a:gd name="T17" fmla="*/ 3 h 9"/>
                <a:gd name="T18" fmla="*/ 0 w 5"/>
                <a:gd name="T19" fmla="*/ 2 h 9"/>
                <a:gd name="T20" fmla="*/ 1 w 5"/>
                <a:gd name="T21" fmla="*/ 0 h 9"/>
                <a:gd name="T22" fmla="*/ 4 w 5"/>
                <a:gd name="T23" fmla="*/ 2 h 9"/>
                <a:gd name="T24" fmla="*/ 5 w 5"/>
                <a:gd name="T25" fmla="*/ 5 h 9"/>
                <a:gd name="T26" fmla="*/ 5 w 5"/>
                <a:gd name="T27" fmla="*/ 6 h 9"/>
                <a:gd name="T28" fmla="*/ 4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4" y="9"/>
                  </a:moveTo>
                  <a:lnTo>
                    <a:pt x="4" y="9"/>
                  </a:lnTo>
                  <a:lnTo>
                    <a:pt x="3" y="7"/>
                  </a:lnTo>
                  <a:lnTo>
                    <a:pt x="3" y="6"/>
                  </a:lnTo>
                  <a:lnTo>
                    <a:pt x="4" y="5"/>
                  </a:lnTo>
                  <a:lnTo>
                    <a:pt x="4" y="5"/>
                  </a:lnTo>
                  <a:lnTo>
                    <a:pt x="1" y="3"/>
                  </a:lnTo>
                  <a:lnTo>
                    <a:pt x="0" y="3"/>
                  </a:lnTo>
                  <a:lnTo>
                    <a:pt x="0" y="3"/>
                  </a:lnTo>
                  <a:lnTo>
                    <a:pt x="0" y="2"/>
                  </a:lnTo>
                  <a:lnTo>
                    <a:pt x="1" y="0"/>
                  </a:lnTo>
                  <a:lnTo>
                    <a:pt x="4" y="2"/>
                  </a:lnTo>
                  <a:lnTo>
                    <a:pt x="5" y="5"/>
                  </a:lnTo>
                  <a:lnTo>
                    <a:pt x="5" y="6"/>
                  </a:lnTo>
                  <a:lnTo>
                    <a:pt x="4"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1" name="Freeform 120"/>
            <p:cNvSpPr>
              <a:spLocks/>
            </p:cNvSpPr>
            <p:nvPr/>
          </p:nvSpPr>
          <p:spPr bwMode="auto">
            <a:xfrm>
              <a:off x="5149894" y="4808234"/>
              <a:ext cx="18433" cy="24574"/>
            </a:xfrm>
            <a:custGeom>
              <a:avLst/>
              <a:gdLst>
                <a:gd name="T0" fmla="*/ 4 w 5"/>
                <a:gd name="T1" fmla="*/ 9 h 9"/>
                <a:gd name="T2" fmla="*/ 4 w 5"/>
                <a:gd name="T3" fmla="*/ 9 h 9"/>
                <a:gd name="T4" fmla="*/ 3 w 5"/>
                <a:gd name="T5" fmla="*/ 7 h 9"/>
                <a:gd name="T6" fmla="*/ 3 w 5"/>
                <a:gd name="T7" fmla="*/ 6 h 9"/>
                <a:gd name="T8" fmla="*/ 4 w 5"/>
                <a:gd name="T9" fmla="*/ 5 h 9"/>
                <a:gd name="T10" fmla="*/ 4 w 5"/>
                <a:gd name="T11" fmla="*/ 5 h 9"/>
                <a:gd name="T12" fmla="*/ 1 w 5"/>
                <a:gd name="T13" fmla="*/ 3 h 9"/>
                <a:gd name="T14" fmla="*/ 0 w 5"/>
                <a:gd name="T15" fmla="*/ 3 h 9"/>
                <a:gd name="T16" fmla="*/ 0 w 5"/>
                <a:gd name="T17" fmla="*/ 3 h 9"/>
                <a:gd name="T18" fmla="*/ 0 w 5"/>
                <a:gd name="T19" fmla="*/ 2 h 9"/>
                <a:gd name="T20" fmla="*/ 1 w 5"/>
                <a:gd name="T21" fmla="*/ 0 h 9"/>
                <a:gd name="T22" fmla="*/ 4 w 5"/>
                <a:gd name="T23" fmla="*/ 2 h 9"/>
                <a:gd name="T24" fmla="*/ 5 w 5"/>
                <a:gd name="T25" fmla="*/ 5 h 9"/>
                <a:gd name="T26" fmla="*/ 5 w 5"/>
                <a:gd name="T27" fmla="*/ 6 h 9"/>
                <a:gd name="T28" fmla="*/ 4 w 5"/>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4" y="9"/>
                  </a:moveTo>
                  <a:lnTo>
                    <a:pt x="4" y="9"/>
                  </a:lnTo>
                  <a:lnTo>
                    <a:pt x="3" y="7"/>
                  </a:lnTo>
                  <a:lnTo>
                    <a:pt x="3" y="6"/>
                  </a:lnTo>
                  <a:lnTo>
                    <a:pt x="4" y="5"/>
                  </a:lnTo>
                  <a:lnTo>
                    <a:pt x="4" y="5"/>
                  </a:lnTo>
                  <a:lnTo>
                    <a:pt x="1" y="3"/>
                  </a:lnTo>
                  <a:lnTo>
                    <a:pt x="0" y="3"/>
                  </a:lnTo>
                  <a:lnTo>
                    <a:pt x="0" y="3"/>
                  </a:lnTo>
                  <a:lnTo>
                    <a:pt x="0" y="2"/>
                  </a:lnTo>
                  <a:lnTo>
                    <a:pt x="1" y="0"/>
                  </a:lnTo>
                  <a:lnTo>
                    <a:pt x="4" y="2"/>
                  </a:lnTo>
                  <a:lnTo>
                    <a:pt x="5" y="5"/>
                  </a:lnTo>
                  <a:lnTo>
                    <a:pt x="5" y="6"/>
                  </a:lnTo>
                  <a:lnTo>
                    <a:pt x="4"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2" name="Freeform 121"/>
            <p:cNvSpPr>
              <a:spLocks/>
            </p:cNvSpPr>
            <p:nvPr/>
          </p:nvSpPr>
          <p:spPr bwMode="auto">
            <a:xfrm>
              <a:off x="5303481" y="4980253"/>
              <a:ext cx="55294" cy="61435"/>
            </a:xfrm>
            <a:custGeom>
              <a:avLst/>
              <a:gdLst>
                <a:gd name="T0" fmla="*/ 17 w 17"/>
                <a:gd name="T1" fmla="*/ 0 h 20"/>
                <a:gd name="T2" fmla="*/ 17 w 17"/>
                <a:gd name="T3" fmla="*/ 0 h 20"/>
                <a:gd name="T4" fmla="*/ 12 w 17"/>
                <a:gd name="T5" fmla="*/ 6 h 20"/>
                <a:gd name="T6" fmla="*/ 8 w 17"/>
                <a:gd name="T7" fmla="*/ 10 h 20"/>
                <a:gd name="T8" fmla="*/ 5 w 17"/>
                <a:gd name="T9" fmla="*/ 15 h 20"/>
                <a:gd name="T10" fmla="*/ 1 w 17"/>
                <a:gd name="T11" fmla="*/ 20 h 20"/>
                <a:gd name="T12" fmla="*/ 1 w 17"/>
                <a:gd name="T13" fmla="*/ 20 h 20"/>
                <a:gd name="T14" fmla="*/ 0 w 17"/>
                <a:gd name="T15" fmla="*/ 17 h 20"/>
                <a:gd name="T16" fmla="*/ 1 w 17"/>
                <a:gd name="T17" fmla="*/ 15 h 20"/>
                <a:gd name="T18" fmla="*/ 5 w 17"/>
                <a:gd name="T19" fmla="*/ 9 h 20"/>
                <a:gd name="T20" fmla="*/ 11 w 17"/>
                <a:gd name="T21" fmla="*/ 3 h 20"/>
                <a:gd name="T22" fmla="*/ 17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7" y="0"/>
                  </a:moveTo>
                  <a:lnTo>
                    <a:pt x="17" y="0"/>
                  </a:lnTo>
                  <a:lnTo>
                    <a:pt x="12" y="6"/>
                  </a:lnTo>
                  <a:lnTo>
                    <a:pt x="8" y="10"/>
                  </a:lnTo>
                  <a:lnTo>
                    <a:pt x="5" y="15"/>
                  </a:lnTo>
                  <a:lnTo>
                    <a:pt x="1" y="20"/>
                  </a:lnTo>
                  <a:lnTo>
                    <a:pt x="1" y="20"/>
                  </a:lnTo>
                  <a:lnTo>
                    <a:pt x="0" y="17"/>
                  </a:lnTo>
                  <a:lnTo>
                    <a:pt x="1" y="15"/>
                  </a:lnTo>
                  <a:lnTo>
                    <a:pt x="5" y="9"/>
                  </a:lnTo>
                  <a:lnTo>
                    <a:pt x="11" y="3"/>
                  </a:lnTo>
                  <a:lnTo>
                    <a:pt x="1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3" name="Freeform 122"/>
            <p:cNvSpPr>
              <a:spLocks/>
            </p:cNvSpPr>
            <p:nvPr/>
          </p:nvSpPr>
          <p:spPr bwMode="auto">
            <a:xfrm>
              <a:off x="5303481" y="4980253"/>
              <a:ext cx="55294" cy="61435"/>
            </a:xfrm>
            <a:custGeom>
              <a:avLst/>
              <a:gdLst>
                <a:gd name="T0" fmla="*/ 17 w 17"/>
                <a:gd name="T1" fmla="*/ 0 h 20"/>
                <a:gd name="T2" fmla="*/ 17 w 17"/>
                <a:gd name="T3" fmla="*/ 0 h 20"/>
                <a:gd name="T4" fmla="*/ 12 w 17"/>
                <a:gd name="T5" fmla="*/ 6 h 20"/>
                <a:gd name="T6" fmla="*/ 8 w 17"/>
                <a:gd name="T7" fmla="*/ 10 h 20"/>
                <a:gd name="T8" fmla="*/ 5 w 17"/>
                <a:gd name="T9" fmla="*/ 15 h 20"/>
                <a:gd name="T10" fmla="*/ 1 w 17"/>
                <a:gd name="T11" fmla="*/ 20 h 20"/>
                <a:gd name="T12" fmla="*/ 1 w 17"/>
                <a:gd name="T13" fmla="*/ 20 h 20"/>
                <a:gd name="T14" fmla="*/ 0 w 17"/>
                <a:gd name="T15" fmla="*/ 17 h 20"/>
                <a:gd name="T16" fmla="*/ 1 w 17"/>
                <a:gd name="T17" fmla="*/ 15 h 20"/>
                <a:gd name="T18" fmla="*/ 5 w 17"/>
                <a:gd name="T19" fmla="*/ 9 h 20"/>
                <a:gd name="T20" fmla="*/ 11 w 17"/>
                <a:gd name="T21" fmla="*/ 3 h 20"/>
                <a:gd name="T22" fmla="*/ 17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7" y="0"/>
                  </a:moveTo>
                  <a:lnTo>
                    <a:pt x="17" y="0"/>
                  </a:lnTo>
                  <a:lnTo>
                    <a:pt x="12" y="6"/>
                  </a:lnTo>
                  <a:lnTo>
                    <a:pt x="8" y="10"/>
                  </a:lnTo>
                  <a:lnTo>
                    <a:pt x="5" y="15"/>
                  </a:lnTo>
                  <a:lnTo>
                    <a:pt x="1" y="20"/>
                  </a:lnTo>
                  <a:lnTo>
                    <a:pt x="1" y="20"/>
                  </a:lnTo>
                  <a:lnTo>
                    <a:pt x="0" y="17"/>
                  </a:lnTo>
                  <a:lnTo>
                    <a:pt x="1" y="15"/>
                  </a:lnTo>
                  <a:lnTo>
                    <a:pt x="5" y="9"/>
                  </a:lnTo>
                  <a:lnTo>
                    <a:pt x="11" y="3"/>
                  </a:lnTo>
                  <a:lnTo>
                    <a:pt x="1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4" name="Freeform 123"/>
            <p:cNvSpPr>
              <a:spLocks/>
            </p:cNvSpPr>
            <p:nvPr/>
          </p:nvSpPr>
          <p:spPr bwMode="auto">
            <a:xfrm>
              <a:off x="5113033" y="4851237"/>
              <a:ext cx="24574" cy="36861"/>
            </a:xfrm>
            <a:custGeom>
              <a:avLst/>
              <a:gdLst>
                <a:gd name="T0" fmla="*/ 7 w 8"/>
                <a:gd name="T1" fmla="*/ 0 h 12"/>
                <a:gd name="T2" fmla="*/ 7 w 8"/>
                <a:gd name="T3" fmla="*/ 0 h 12"/>
                <a:gd name="T4" fmla="*/ 8 w 8"/>
                <a:gd name="T5" fmla="*/ 2 h 12"/>
                <a:gd name="T6" fmla="*/ 8 w 8"/>
                <a:gd name="T7" fmla="*/ 5 h 12"/>
                <a:gd name="T8" fmla="*/ 7 w 8"/>
                <a:gd name="T9" fmla="*/ 12 h 12"/>
                <a:gd name="T10" fmla="*/ 7 w 8"/>
                <a:gd name="T11" fmla="*/ 12 h 12"/>
                <a:gd name="T12" fmla="*/ 6 w 8"/>
                <a:gd name="T13" fmla="*/ 9 h 12"/>
                <a:gd name="T14" fmla="*/ 4 w 8"/>
                <a:gd name="T15" fmla="*/ 8 h 12"/>
                <a:gd name="T16" fmla="*/ 3 w 8"/>
                <a:gd name="T17" fmla="*/ 11 h 12"/>
                <a:gd name="T18" fmla="*/ 3 w 8"/>
                <a:gd name="T19" fmla="*/ 11 h 12"/>
                <a:gd name="T20" fmla="*/ 1 w 8"/>
                <a:gd name="T21" fmla="*/ 9 h 12"/>
                <a:gd name="T22" fmla="*/ 1 w 8"/>
                <a:gd name="T23" fmla="*/ 7 h 12"/>
                <a:gd name="T24" fmla="*/ 1 w 8"/>
                <a:gd name="T25" fmla="*/ 5 h 12"/>
                <a:gd name="T26" fmla="*/ 0 w 8"/>
                <a:gd name="T27" fmla="*/ 7 h 12"/>
                <a:gd name="T28" fmla="*/ 0 w 8"/>
                <a:gd name="T29" fmla="*/ 7 h 12"/>
                <a:gd name="T30" fmla="*/ 0 w 8"/>
                <a:gd name="T31" fmla="*/ 4 h 12"/>
                <a:gd name="T32" fmla="*/ 1 w 8"/>
                <a:gd name="T33" fmla="*/ 2 h 12"/>
                <a:gd name="T34" fmla="*/ 3 w 8"/>
                <a:gd name="T35" fmla="*/ 2 h 12"/>
                <a:gd name="T36" fmla="*/ 6 w 8"/>
                <a:gd name="T37" fmla="*/ 2 h 12"/>
                <a:gd name="T38" fmla="*/ 7 w 8"/>
                <a:gd name="T39" fmla="*/ 2 h 12"/>
                <a:gd name="T40" fmla="*/ 7 w 8"/>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2">
                  <a:moveTo>
                    <a:pt x="7" y="0"/>
                  </a:moveTo>
                  <a:lnTo>
                    <a:pt x="7" y="0"/>
                  </a:lnTo>
                  <a:lnTo>
                    <a:pt x="8" y="2"/>
                  </a:lnTo>
                  <a:lnTo>
                    <a:pt x="8" y="5"/>
                  </a:lnTo>
                  <a:lnTo>
                    <a:pt x="7" y="12"/>
                  </a:lnTo>
                  <a:lnTo>
                    <a:pt x="7" y="12"/>
                  </a:lnTo>
                  <a:lnTo>
                    <a:pt x="6" y="9"/>
                  </a:lnTo>
                  <a:lnTo>
                    <a:pt x="4" y="8"/>
                  </a:lnTo>
                  <a:lnTo>
                    <a:pt x="3" y="11"/>
                  </a:lnTo>
                  <a:lnTo>
                    <a:pt x="3" y="11"/>
                  </a:lnTo>
                  <a:lnTo>
                    <a:pt x="1" y="9"/>
                  </a:lnTo>
                  <a:lnTo>
                    <a:pt x="1" y="7"/>
                  </a:lnTo>
                  <a:lnTo>
                    <a:pt x="1" y="5"/>
                  </a:lnTo>
                  <a:lnTo>
                    <a:pt x="0" y="7"/>
                  </a:lnTo>
                  <a:lnTo>
                    <a:pt x="0" y="7"/>
                  </a:lnTo>
                  <a:lnTo>
                    <a:pt x="0" y="4"/>
                  </a:lnTo>
                  <a:lnTo>
                    <a:pt x="1" y="2"/>
                  </a:lnTo>
                  <a:lnTo>
                    <a:pt x="3" y="2"/>
                  </a:lnTo>
                  <a:lnTo>
                    <a:pt x="6" y="2"/>
                  </a:lnTo>
                  <a:lnTo>
                    <a:pt x="7" y="2"/>
                  </a:lnTo>
                  <a:lnTo>
                    <a:pt x="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5" name="Freeform 124"/>
            <p:cNvSpPr>
              <a:spLocks/>
            </p:cNvSpPr>
            <p:nvPr/>
          </p:nvSpPr>
          <p:spPr bwMode="auto">
            <a:xfrm>
              <a:off x="5113033" y="4851237"/>
              <a:ext cx="24574" cy="36861"/>
            </a:xfrm>
            <a:custGeom>
              <a:avLst/>
              <a:gdLst>
                <a:gd name="T0" fmla="*/ 7 w 8"/>
                <a:gd name="T1" fmla="*/ 0 h 12"/>
                <a:gd name="T2" fmla="*/ 7 w 8"/>
                <a:gd name="T3" fmla="*/ 0 h 12"/>
                <a:gd name="T4" fmla="*/ 8 w 8"/>
                <a:gd name="T5" fmla="*/ 2 h 12"/>
                <a:gd name="T6" fmla="*/ 8 w 8"/>
                <a:gd name="T7" fmla="*/ 5 h 12"/>
                <a:gd name="T8" fmla="*/ 7 w 8"/>
                <a:gd name="T9" fmla="*/ 12 h 12"/>
                <a:gd name="T10" fmla="*/ 7 w 8"/>
                <a:gd name="T11" fmla="*/ 12 h 12"/>
                <a:gd name="T12" fmla="*/ 6 w 8"/>
                <a:gd name="T13" fmla="*/ 9 h 12"/>
                <a:gd name="T14" fmla="*/ 4 w 8"/>
                <a:gd name="T15" fmla="*/ 8 h 12"/>
                <a:gd name="T16" fmla="*/ 3 w 8"/>
                <a:gd name="T17" fmla="*/ 11 h 12"/>
                <a:gd name="T18" fmla="*/ 3 w 8"/>
                <a:gd name="T19" fmla="*/ 11 h 12"/>
                <a:gd name="T20" fmla="*/ 1 w 8"/>
                <a:gd name="T21" fmla="*/ 9 h 12"/>
                <a:gd name="T22" fmla="*/ 1 w 8"/>
                <a:gd name="T23" fmla="*/ 7 h 12"/>
                <a:gd name="T24" fmla="*/ 1 w 8"/>
                <a:gd name="T25" fmla="*/ 5 h 12"/>
                <a:gd name="T26" fmla="*/ 0 w 8"/>
                <a:gd name="T27" fmla="*/ 7 h 12"/>
                <a:gd name="T28" fmla="*/ 0 w 8"/>
                <a:gd name="T29" fmla="*/ 7 h 12"/>
                <a:gd name="T30" fmla="*/ 0 w 8"/>
                <a:gd name="T31" fmla="*/ 4 h 12"/>
                <a:gd name="T32" fmla="*/ 1 w 8"/>
                <a:gd name="T33" fmla="*/ 2 h 12"/>
                <a:gd name="T34" fmla="*/ 3 w 8"/>
                <a:gd name="T35" fmla="*/ 2 h 12"/>
                <a:gd name="T36" fmla="*/ 6 w 8"/>
                <a:gd name="T37" fmla="*/ 2 h 12"/>
                <a:gd name="T38" fmla="*/ 7 w 8"/>
                <a:gd name="T39" fmla="*/ 2 h 12"/>
                <a:gd name="T40" fmla="*/ 7 w 8"/>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2">
                  <a:moveTo>
                    <a:pt x="7" y="0"/>
                  </a:moveTo>
                  <a:lnTo>
                    <a:pt x="7" y="0"/>
                  </a:lnTo>
                  <a:lnTo>
                    <a:pt x="8" y="2"/>
                  </a:lnTo>
                  <a:lnTo>
                    <a:pt x="8" y="5"/>
                  </a:lnTo>
                  <a:lnTo>
                    <a:pt x="7" y="12"/>
                  </a:lnTo>
                  <a:lnTo>
                    <a:pt x="7" y="12"/>
                  </a:lnTo>
                  <a:lnTo>
                    <a:pt x="6" y="9"/>
                  </a:lnTo>
                  <a:lnTo>
                    <a:pt x="4" y="8"/>
                  </a:lnTo>
                  <a:lnTo>
                    <a:pt x="3" y="11"/>
                  </a:lnTo>
                  <a:lnTo>
                    <a:pt x="3" y="11"/>
                  </a:lnTo>
                  <a:lnTo>
                    <a:pt x="1" y="9"/>
                  </a:lnTo>
                  <a:lnTo>
                    <a:pt x="1" y="7"/>
                  </a:lnTo>
                  <a:lnTo>
                    <a:pt x="1" y="5"/>
                  </a:lnTo>
                  <a:lnTo>
                    <a:pt x="0" y="7"/>
                  </a:lnTo>
                  <a:lnTo>
                    <a:pt x="0" y="7"/>
                  </a:lnTo>
                  <a:lnTo>
                    <a:pt x="0" y="4"/>
                  </a:lnTo>
                  <a:lnTo>
                    <a:pt x="1" y="2"/>
                  </a:lnTo>
                  <a:lnTo>
                    <a:pt x="3" y="2"/>
                  </a:lnTo>
                  <a:lnTo>
                    <a:pt x="6" y="2"/>
                  </a:lnTo>
                  <a:lnTo>
                    <a:pt x="7" y="2"/>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6" name="Freeform 125"/>
            <p:cNvSpPr>
              <a:spLocks/>
            </p:cNvSpPr>
            <p:nvPr/>
          </p:nvSpPr>
          <p:spPr bwMode="auto">
            <a:xfrm>
              <a:off x="5131462" y="4888098"/>
              <a:ext cx="49148" cy="55290"/>
            </a:xfrm>
            <a:custGeom>
              <a:avLst/>
              <a:gdLst>
                <a:gd name="T0" fmla="*/ 17 w 17"/>
                <a:gd name="T1" fmla="*/ 0 h 17"/>
                <a:gd name="T2" fmla="*/ 17 w 17"/>
                <a:gd name="T3" fmla="*/ 0 h 17"/>
                <a:gd name="T4" fmla="*/ 17 w 17"/>
                <a:gd name="T5" fmla="*/ 3 h 17"/>
                <a:gd name="T6" fmla="*/ 15 w 17"/>
                <a:gd name="T7" fmla="*/ 5 h 17"/>
                <a:gd name="T8" fmla="*/ 11 w 17"/>
                <a:gd name="T9" fmla="*/ 10 h 17"/>
                <a:gd name="T10" fmla="*/ 11 w 17"/>
                <a:gd name="T11" fmla="*/ 10 h 17"/>
                <a:gd name="T12" fmla="*/ 0 w 17"/>
                <a:gd name="T13" fmla="*/ 17 h 17"/>
                <a:gd name="T14" fmla="*/ 0 w 17"/>
                <a:gd name="T15" fmla="*/ 17 h 17"/>
                <a:gd name="T16" fmla="*/ 1 w 17"/>
                <a:gd name="T17" fmla="*/ 15 h 17"/>
                <a:gd name="T18" fmla="*/ 4 w 17"/>
                <a:gd name="T19" fmla="*/ 12 h 17"/>
                <a:gd name="T20" fmla="*/ 8 w 17"/>
                <a:gd name="T21" fmla="*/ 9 h 17"/>
                <a:gd name="T22" fmla="*/ 8 w 17"/>
                <a:gd name="T23" fmla="*/ 9 h 17"/>
                <a:gd name="T24" fmla="*/ 12 w 17"/>
                <a:gd name="T25" fmla="*/ 5 h 17"/>
                <a:gd name="T26" fmla="*/ 15 w 17"/>
                <a:gd name="T27" fmla="*/ 3 h 17"/>
                <a:gd name="T28" fmla="*/ 17 w 17"/>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17" y="0"/>
                  </a:moveTo>
                  <a:lnTo>
                    <a:pt x="17" y="0"/>
                  </a:lnTo>
                  <a:lnTo>
                    <a:pt x="17" y="3"/>
                  </a:lnTo>
                  <a:lnTo>
                    <a:pt x="15" y="5"/>
                  </a:lnTo>
                  <a:lnTo>
                    <a:pt x="11" y="10"/>
                  </a:lnTo>
                  <a:lnTo>
                    <a:pt x="11" y="10"/>
                  </a:lnTo>
                  <a:lnTo>
                    <a:pt x="0" y="17"/>
                  </a:lnTo>
                  <a:lnTo>
                    <a:pt x="0" y="17"/>
                  </a:lnTo>
                  <a:lnTo>
                    <a:pt x="1" y="15"/>
                  </a:lnTo>
                  <a:lnTo>
                    <a:pt x="4" y="12"/>
                  </a:lnTo>
                  <a:lnTo>
                    <a:pt x="8" y="9"/>
                  </a:lnTo>
                  <a:lnTo>
                    <a:pt x="8" y="9"/>
                  </a:lnTo>
                  <a:lnTo>
                    <a:pt x="12" y="5"/>
                  </a:lnTo>
                  <a:lnTo>
                    <a:pt x="15" y="3"/>
                  </a:lnTo>
                  <a:lnTo>
                    <a:pt x="1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7" name="Freeform 126"/>
            <p:cNvSpPr>
              <a:spLocks/>
            </p:cNvSpPr>
            <p:nvPr/>
          </p:nvSpPr>
          <p:spPr bwMode="auto">
            <a:xfrm>
              <a:off x="5131462" y="4888098"/>
              <a:ext cx="49148" cy="55290"/>
            </a:xfrm>
            <a:custGeom>
              <a:avLst/>
              <a:gdLst>
                <a:gd name="T0" fmla="*/ 17 w 17"/>
                <a:gd name="T1" fmla="*/ 0 h 17"/>
                <a:gd name="T2" fmla="*/ 17 w 17"/>
                <a:gd name="T3" fmla="*/ 0 h 17"/>
                <a:gd name="T4" fmla="*/ 17 w 17"/>
                <a:gd name="T5" fmla="*/ 3 h 17"/>
                <a:gd name="T6" fmla="*/ 15 w 17"/>
                <a:gd name="T7" fmla="*/ 5 h 17"/>
                <a:gd name="T8" fmla="*/ 11 w 17"/>
                <a:gd name="T9" fmla="*/ 10 h 17"/>
                <a:gd name="T10" fmla="*/ 11 w 17"/>
                <a:gd name="T11" fmla="*/ 10 h 17"/>
                <a:gd name="T12" fmla="*/ 0 w 17"/>
                <a:gd name="T13" fmla="*/ 17 h 17"/>
                <a:gd name="T14" fmla="*/ 0 w 17"/>
                <a:gd name="T15" fmla="*/ 17 h 17"/>
                <a:gd name="T16" fmla="*/ 1 w 17"/>
                <a:gd name="T17" fmla="*/ 15 h 17"/>
                <a:gd name="T18" fmla="*/ 4 w 17"/>
                <a:gd name="T19" fmla="*/ 12 h 17"/>
                <a:gd name="T20" fmla="*/ 8 w 17"/>
                <a:gd name="T21" fmla="*/ 9 h 17"/>
                <a:gd name="T22" fmla="*/ 8 w 17"/>
                <a:gd name="T23" fmla="*/ 9 h 17"/>
                <a:gd name="T24" fmla="*/ 12 w 17"/>
                <a:gd name="T25" fmla="*/ 5 h 17"/>
                <a:gd name="T26" fmla="*/ 15 w 17"/>
                <a:gd name="T27" fmla="*/ 3 h 17"/>
                <a:gd name="T28" fmla="*/ 17 w 17"/>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17" y="0"/>
                  </a:moveTo>
                  <a:lnTo>
                    <a:pt x="17" y="0"/>
                  </a:lnTo>
                  <a:lnTo>
                    <a:pt x="17" y="3"/>
                  </a:lnTo>
                  <a:lnTo>
                    <a:pt x="15" y="5"/>
                  </a:lnTo>
                  <a:lnTo>
                    <a:pt x="11" y="10"/>
                  </a:lnTo>
                  <a:lnTo>
                    <a:pt x="11" y="10"/>
                  </a:lnTo>
                  <a:lnTo>
                    <a:pt x="0" y="17"/>
                  </a:lnTo>
                  <a:lnTo>
                    <a:pt x="0" y="17"/>
                  </a:lnTo>
                  <a:lnTo>
                    <a:pt x="1" y="15"/>
                  </a:lnTo>
                  <a:lnTo>
                    <a:pt x="4" y="12"/>
                  </a:lnTo>
                  <a:lnTo>
                    <a:pt x="8" y="9"/>
                  </a:lnTo>
                  <a:lnTo>
                    <a:pt x="8" y="9"/>
                  </a:lnTo>
                  <a:lnTo>
                    <a:pt x="12" y="5"/>
                  </a:lnTo>
                  <a:lnTo>
                    <a:pt x="15" y="3"/>
                  </a:lnTo>
                  <a:lnTo>
                    <a:pt x="1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8" name="Freeform 127"/>
            <p:cNvSpPr>
              <a:spLocks/>
            </p:cNvSpPr>
            <p:nvPr/>
          </p:nvSpPr>
          <p:spPr bwMode="auto">
            <a:xfrm>
              <a:off x="3687735" y="3591817"/>
              <a:ext cx="12287" cy="6142"/>
            </a:xfrm>
            <a:custGeom>
              <a:avLst/>
              <a:gdLst>
                <a:gd name="T0" fmla="*/ 3 w 5"/>
                <a:gd name="T1" fmla="*/ 1 h 3"/>
                <a:gd name="T2" fmla="*/ 3 w 5"/>
                <a:gd name="T3" fmla="*/ 1 h 3"/>
                <a:gd name="T4" fmla="*/ 5 w 5"/>
                <a:gd name="T5" fmla="*/ 3 h 3"/>
                <a:gd name="T6" fmla="*/ 3 w 5"/>
                <a:gd name="T7" fmla="*/ 1 h 3"/>
                <a:gd name="T8" fmla="*/ 2 w 5"/>
                <a:gd name="T9" fmla="*/ 1 h 3"/>
                <a:gd name="T10" fmla="*/ 0 w 5"/>
                <a:gd name="T11" fmla="*/ 1 h 3"/>
                <a:gd name="T12" fmla="*/ 0 w 5"/>
                <a:gd name="T13" fmla="*/ 1 h 3"/>
                <a:gd name="T14" fmla="*/ 0 w 5"/>
                <a:gd name="T15" fmla="*/ 0 h 3"/>
                <a:gd name="T16" fmla="*/ 0 w 5"/>
                <a:gd name="T17" fmla="*/ 0 h 3"/>
                <a:gd name="T18" fmla="*/ 3 w 5"/>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3" y="1"/>
                  </a:moveTo>
                  <a:lnTo>
                    <a:pt x="3" y="1"/>
                  </a:lnTo>
                  <a:lnTo>
                    <a:pt x="5" y="3"/>
                  </a:lnTo>
                  <a:lnTo>
                    <a:pt x="3" y="1"/>
                  </a:lnTo>
                  <a:lnTo>
                    <a:pt x="2" y="1"/>
                  </a:lnTo>
                  <a:lnTo>
                    <a:pt x="0" y="1"/>
                  </a:lnTo>
                  <a:lnTo>
                    <a:pt x="0" y="1"/>
                  </a:lnTo>
                  <a:lnTo>
                    <a:pt x="0" y="0"/>
                  </a:lnTo>
                  <a:lnTo>
                    <a:pt x="0" y="0"/>
                  </a:lnTo>
                  <a:lnTo>
                    <a:pt x="3"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9" name="Freeform 128"/>
            <p:cNvSpPr>
              <a:spLocks/>
            </p:cNvSpPr>
            <p:nvPr/>
          </p:nvSpPr>
          <p:spPr bwMode="auto">
            <a:xfrm>
              <a:off x="3687735" y="3591817"/>
              <a:ext cx="12287" cy="6142"/>
            </a:xfrm>
            <a:custGeom>
              <a:avLst/>
              <a:gdLst>
                <a:gd name="T0" fmla="*/ 3 w 5"/>
                <a:gd name="T1" fmla="*/ 1 h 3"/>
                <a:gd name="T2" fmla="*/ 3 w 5"/>
                <a:gd name="T3" fmla="*/ 1 h 3"/>
                <a:gd name="T4" fmla="*/ 5 w 5"/>
                <a:gd name="T5" fmla="*/ 3 h 3"/>
                <a:gd name="T6" fmla="*/ 3 w 5"/>
                <a:gd name="T7" fmla="*/ 1 h 3"/>
                <a:gd name="T8" fmla="*/ 2 w 5"/>
                <a:gd name="T9" fmla="*/ 1 h 3"/>
                <a:gd name="T10" fmla="*/ 0 w 5"/>
                <a:gd name="T11" fmla="*/ 1 h 3"/>
                <a:gd name="T12" fmla="*/ 0 w 5"/>
                <a:gd name="T13" fmla="*/ 1 h 3"/>
                <a:gd name="T14" fmla="*/ 0 w 5"/>
                <a:gd name="T15" fmla="*/ 0 h 3"/>
                <a:gd name="T16" fmla="*/ 0 w 5"/>
                <a:gd name="T17" fmla="*/ 0 h 3"/>
                <a:gd name="T18" fmla="*/ 3 w 5"/>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3" y="1"/>
                  </a:moveTo>
                  <a:lnTo>
                    <a:pt x="3" y="1"/>
                  </a:lnTo>
                  <a:lnTo>
                    <a:pt x="5" y="3"/>
                  </a:lnTo>
                  <a:lnTo>
                    <a:pt x="3" y="1"/>
                  </a:lnTo>
                  <a:lnTo>
                    <a:pt x="2" y="1"/>
                  </a:lnTo>
                  <a:lnTo>
                    <a:pt x="0" y="1"/>
                  </a:lnTo>
                  <a:lnTo>
                    <a:pt x="0" y="1"/>
                  </a:lnTo>
                  <a:lnTo>
                    <a:pt x="0" y="0"/>
                  </a:lnTo>
                  <a:lnTo>
                    <a:pt x="0" y="0"/>
                  </a:lnTo>
                  <a:lnTo>
                    <a:pt x="3"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0" name="Freeform 129"/>
            <p:cNvSpPr>
              <a:spLocks/>
            </p:cNvSpPr>
            <p:nvPr/>
          </p:nvSpPr>
          <p:spPr bwMode="auto">
            <a:xfrm>
              <a:off x="5125320" y="5152271"/>
              <a:ext cx="79868" cy="104438"/>
            </a:xfrm>
            <a:custGeom>
              <a:avLst/>
              <a:gdLst>
                <a:gd name="T0" fmla="*/ 20 w 26"/>
                <a:gd name="T1" fmla="*/ 0 h 34"/>
                <a:gd name="T2" fmla="*/ 20 w 26"/>
                <a:gd name="T3" fmla="*/ 0 h 34"/>
                <a:gd name="T4" fmla="*/ 22 w 26"/>
                <a:gd name="T5" fmla="*/ 0 h 34"/>
                <a:gd name="T6" fmla="*/ 23 w 26"/>
                <a:gd name="T7" fmla="*/ 0 h 34"/>
                <a:gd name="T8" fmla="*/ 26 w 26"/>
                <a:gd name="T9" fmla="*/ 1 h 34"/>
                <a:gd name="T10" fmla="*/ 26 w 26"/>
                <a:gd name="T11" fmla="*/ 1 h 34"/>
                <a:gd name="T12" fmla="*/ 23 w 26"/>
                <a:gd name="T13" fmla="*/ 6 h 34"/>
                <a:gd name="T14" fmla="*/ 22 w 26"/>
                <a:gd name="T15" fmla="*/ 10 h 34"/>
                <a:gd name="T16" fmla="*/ 22 w 26"/>
                <a:gd name="T17" fmla="*/ 13 h 34"/>
                <a:gd name="T18" fmla="*/ 22 w 26"/>
                <a:gd name="T19" fmla="*/ 13 h 34"/>
                <a:gd name="T20" fmla="*/ 23 w 26"/>
                <a:gd name="T21" fmla="*/ 13 h 34"/>
                <a:gd name="T22" fmla="*/ 23 w 26"/>
                <a:gd name="T23" fmla="*/ 13 h 34"/>
                <a:gd name="T24" fmla="*/ 19 w 26"/>
                <a:gd name="T25" fmla="*/ 19 h 34"/>
                <a:gd name="T26" fmla="*/ 14 w 26"/>
                <a:gd name="T27" fmla="*/ 24 h 34"/>
                <a:gd name="T28" fmla="*/ 14 w 26"/>
                <a:gd name="T29" fmla="*/ 24 h 34"/>
                <a:gd name="T30" fmla="*/ 9 w 26"/>
                <a:gd name="T31" fmla="*/ 29 h 34"/>
                <a:gd name="T32" fmla="*/ 3 w 26"/>
                <a:gd name="T33" fmla="*/ 34 h 34"/>
                <a:gd name="T34" fmla="*/ 3 w 26"/>
                <a:gd name="T35" fmla="*/ 34 h 34"/>
                <a:gd name="T36" fmla="*/ 3 w 26"/>
                <a:gd name="T37" fmla="*/ 31 h 34"/>
                <a:gd name="T38" fmla="*/ 0 w 26"/>
                <a:gd name="T39" fmla="*/ 29 h 34"/>
                <a:gd name="T40" fmla="*/ 0 w 26"/>
                <a:gd name="T41" fmla="*/ 29 h 34"/>
                <a:gd name="T42" fmla="*/ 6 w 26"/>
                <a:gd name="T43" fmla="*/ 26 h 34"/>
                <a:gd name="T44" fmla="*/ 9 w 26"/>
                <a:gd name="T45" fmla="*/ 23 h 34"/>
                <a:gd name="T46" fmla="*/ 12 w 26"/>
                <a:gd name="T47" fmla="*/ 20 h 34"/>
                <a:gd name="T48" fmla="*/ 13 w 26"/>
                <a:gd name="T49" fmla="*/ 16 h 34"/>
                <a:gd name="T50" fmla="*/ 13 w 26"/>
                <a:gd name="T51" fmla="*/ 16 h 34"/>
                <a:gd name="T52" fmla="*/ 16 w 26"/>
                <a:gd name="T53" fmla="*/ 9 h 34"/>
                <a:gd name="T54" fmla="*/ 20 w 26"/>
                <a:gd name="T5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34">
                  <a:moveTo>
                    <a:pt x="20" y="0"/>
                  </a:moveTo>
                  <a:lnTo>
                    <a:pt x="20" y="0"/>
                  </a:lnTo>
                  <a:lnTo>
                    <a:pt x="22" y="0"/>
                  </a:lnTo>
                  <a:lnTo>
                    <a:pt x="23" y="0"/>
                  </a:lnTo>
                  <a:lnTo>
                    <a:pt x="26" y="1"/>
                  </a:lnTo>
                  <a:lnTo>
                    <a:pt x="26" y="1"/>
                  </a:lnTo>
                  <a:lnTo>
                    <a:pt x="23" y="6"/>
                  </a:lnTo>
                  <a:lnTo>
                    <a:pt x="22" y="10"/>
                  </a:lnTo>
                  <a:lnTo>
                    <a:pt x="22" y="13"/>
                  </a:lnTo>
                  <a:lnTo>
                    <a:pt x="22" y="13"/>
                  </a:lnTo>
                  <a:lnTo>
                    <a:pt x="23" y="13"/>
                  </a:lnTo>
                  <a:lnTo>
                    <a:pt x="23" y="13"/>
                  </a:lnTo>
                  <a:lnTo>
                    <a:pt x="19" y="19"/>
                  </a:lnTo>
                  <a:lnTo>
                    <a:pt x="14" y="24"/>
                  </a:lnTo>
                  <a:lnTo>
                    <a:pt x="14" y="24"/>
                  </a:lnTo>
                  <a:lnTo>
                    <a:pt x="9" y="29"/>
                  </a:lnTo>
                  <a:lnTo>
                    <a:pt x="3" y="34"/>
                  </a:lnTo>
                  <a:lnTo>
                    <a:pt x="3" y="34"/>
                  </a:lnTo>
                  <a:lnTo>
                    <a:pt x="3" y="31"/>
                  </a:lnTo>
                  <a:lnTo>
                    <a:pt x="0" y="29"/>
                  </a:lnTo>
                  <a:lnTo>
                    <a:pt x="0" y="29"/>
                  </a:lnTo>
                  <a:lnTo>
                    <a:pt x="6" y="26"/>
                  </a:lnTo>
                  <a:lnTo>
                    <a:pt x="9" y="23"/>
                  </a:lnTo>
                  <a:lnTo>
                    <a:pt x="12" y="20"/>
                  </a:lnTo>
                  <a:lnTo>
                    <a:pt x="13" y="16"/>
                  </a:lnTo>
                  <a:lnTo>
                    <a:pt x="13" y="16"/>
                  </a:lnTo>
                  <a:lnTo>
                    <a:pt x="16" y="9"/>
                  </a:lnTo>
                  <a:lnTo>
                    <a:pt x="2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1" name="Freeform 130"/>
            <p:cNvSpPr>
              <a:spLocks/>
            </p:cNvSpPr>
            <p:nvPr/>
          </p:nvSpPr>
          <p:spPr bwMode="auto">
            <a:xfrm>
              <a:off x="5125320" y="5152271"/>
              <a:ext cx="79868" cy="104438"/>
            </a:xfrm>
            <a:custGeom>
              <a:avLst/>
              <a:gdLst>
                <a:gd name="T0" fmla="*/ 20 w 26"/>
                <a:gd name="T1" fmla="*/ 0 h 34"/>
                <a:gd name="T2" fmla="*/ 20 w 26"/>
                <a:gd name="T3" fmla="*/ 0 h 34"/>
                <a:gd name="T4" fmla="*/ 22 w 26"/>
                <a:gd name="T5" fmla="*/ 0 h 34"/>
                <a:gd name="T6" fmla="*/ 23 w 26"/>
                <a:gd name="T7" fmla="*/ 0 h 34"/>
                <a:gd name="T8" fmla="*/ 26 w 26"/>
                <a:gd name="T9" fmla="*/ 1 h 34"/>
                <a:gd name="T10" fmla="*/ 26 w 26"/>
                <a:gd name="T11" fmla="*/ 1 h 34"/>
                <a:gd name="T12" fmla="*/ 23 w 26"/>
                <a:gd name="T13" fmla="*/ 6 h 34"/>
                <a:gd name="T14" fmla="*/ 22 w 26"/>
                <a:gd name="T15" fmla="*/ 10 h 34"/>
                <a:gd name="T16" fmla="*/ 22 w 26"/>
                <a:gd name="T17" fmla="*/ 13 h 34"/>
                <a:gd name="T18" fmla="*/ 22 w 26"/>
                <a:gd name="T19" fmla="*/ 13 h 34"/>
                <a:gd name="T20" fmla="*/ 23 w 26"/>
                <a:gd name="T21" fmla="*/ 13 h 34"/>
                <a:gd name="T22" fmla="*/ 23 w 26"/>
                <a:gd name="T23" fmla="*/ 13 h 34"/>
                <a:gd name="T24" fmla="*/ 19 w 26"/>
                <a:gd name="T25" fmla="*/ 19 h 34"/>
                <a:gd name="T26" fmla="*/ 14 w 26"/>
                <a:gd name="T27" fmla="*/ 24 h 34"/>
                <a:gd name="T28" fmla="*/ 14 w 26"/>
                <a:gd name="T29" fmla="*/ 24 h 34"/>
                <a:gd name="T30" fmla="*/ 9 w 26"/>
                <a:gd name="T31" fmla="*/ 29 h 34"/>
                <a:gd name="T32" fmla="*/ 3 w 26"/>
                <a:gd name="T33" fmla="*/ 34 h 34"/>
                <a:gd name="T34" fmla="*/ 3 w 26"/>
                <a:gd name="T35" fmla="*/ 34 h 34"/>
                <a:gd name="T36" fmla="*/ 3 w 26"/>
                <a:gd name="T37" fmla="*/ 31 h 34"/>
                <a:gd name="T38" fmla="*/ 0 w 26"/>
                <a:gd name="T39" fmla="*/ 29 h 34"/>
                <a:gd name="T40" fmla="*/ 0 w 26"/>
                <a:gd name="T41" fmla="*/ 29 h 34"/>
                <a:gd name="T42" fmla="*/ 6 w 26"/>
                <a:gd name="T43" fmla="*/ 26 h 34"/>
                <a:gd name="T44" fmla="*/ 9 w 26"/>
                <a:gd name="T45" fmla="*/ 23 h 34"/>
                <a:gd name="T46" fmla="*/ 12 w 26"/>
                <a:gd name="T47" fmla="*/ 20 h 34"/>
                <a:gd name="T48" fmla="*/ 13 w 26"/>
                <a:gd name="T49" fmla="*/ 16 h 34"/>
                <a:gd name="T50" fmla="*/ 13 w 26"/>
                <a:gd name="T51" fmla="*/ 16 h 34"/>
                <a:gd name="T52" fmla="*/ 16 w 26"/>
                <a:gd name="T53" fmla="*/ 9 h 34"/>
                <a:gd name="T54" fmla="*/ 20 w 26"/>
                <a:gd name="T5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34">
                  <a:moveTo>
                    <a:pt x="20" y="0"/>
                  </a:moveTo>
                  <a:lnTo>
                    <a:pt x="20" y="0"/>
                  </a:lnTo>
                  <a:lnTo>
                    <a:pt x="22" y="0"/>
                  </a:lnTo>
                  <a:lnTo>
                    <a:pt x="23" y="0"/>
                  </a:lnTo>
                  <a:lnTo>
                    <a:pt x="26" y="1"/>
                  </a:lnTo>
                  <a:lnTo>
                    <a:pt x="26" y="1"/>
                  </a:lnTo>
                  <a:lnTo>
                    <a:pt x="23" y="6"/>
                  </a:lnTo>
                  <a:lnTo>
                    <a:pt x="22" y="10"/>
                  </a:lnTo>
                  <a:lnTo>
                    <a:pt x="22" y="13"/>
                  </a:lnTo>
                  <a:lnTo>
                    <a:pt x="22" y="13"/>
                  </a:lnTo>
                  <a:lnTo>
                    <a:pt x="23" y="13"/>
                  </a:lnTo>
                  <a:lnTo>
                    <a:pt x="23" y="13"/>
                  </a:lnTo>
                  <a:lnTo>
                    <a:pt x="19" y="19"/>
                  </a:lnTo>
                  <a:lnTo>
                    <a:pt x="14" y="24"/>
                  </a:lnTo>
                  <a:lnTo>
                    <a:pt x="14" y="24"/>
                  </a:lnTo>
                  <a:lnTo>
                    <a:pt x="9" y="29"/>
                  </a:lnTo>
                  <a:lnTo>
                    <a:pt x="3" y="34"/>
                  </a:lnTo>
                  <a:lnTo>
                    <a:pt x="3" y="34"/>
                  </a:lnTo>
                  <a:lnTo>
                    <a:pt x="3" y="31"/>
                  </a:lnTo>
                  <a:lnTo>
                    <a:pt x="0" y="29"/>
                  </a:lnTo>
                  <a:lnTo>
                    <a:pt x="0" y="29"/>
                  </a:lnTo>
                  <a:lnTo>
                    <a:pt x="6" y="26"/>
                  </a:lnTo>
                  <a:lnTo>
                    <a:pt x="9" y="23"/>
                  </a:lnTo>
                  <a:lnTo>
                    <a:pt x="12" y="20"/>
                  </a:lnTo>
                  <a:lnTo>
                    <a:pt x="13" y="16"/>
                  </a:lnTo>
                  <a:lnTo>
                    <a:pt x="13" y="16"/>
                  </a:lnTo>
                  <a:lnTo>
                    <a:pt x="16" y="9"/>
                  </a:lnTo>
                  <a:lnTo>
                    <a:pt x="2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8" name="Freeform 147"/>
            <p:cNvSpPr>
              <a:spLocks/>
            </p:cNvSpPr>
            <p:nvPr/>
          </p:nvSpPr>
          <p:spPr bwMode="auto">
            <a:xfrm>
              <a:off x="4197646" y="4408902"/>
              <a:ext cx="18433" cy="18429"/>
            </a:xfrm>
            <a:custGeom>
              <a:avLst/>
              <a:gdLst>
                <a:gd name="T0" fmla="*/ 3 w 5"/>
                <a:gd name="T1" fmla="*/ 0 h 4"/>
                <a:gd name="T2" fmla="*/ 3 w 5"/>
                <a:gd name="T3" fmla="*/ 0 h 4"/>
                <a:gd name="T4" fmla="*/ 4 w 5"/>
                <a:gd name="T5" fmla="*/ 0 h 4"/>
                <a:gd name="T6" fmla="*/ 5 w 5"/>
                <a:gd name="T7" fmla="*/ 3 h 4"/>
                <a:gd name="T8" fmla="*/ 5 w 5"/>
                <a:gd name="T9" fmla="*/ 3 h 4"/>
                <a:gd name="T10" fmla="*/ 5 w 5"/>
                <a:gd name="T11" fmla="*/ 4 h 4"/>
                <a:gd name="T12" fmla="*/ 4 w 5"/>
                <a:gd name="T13" fmla="*/ 4 h 4"/>
                <a:gd name="T14" fmla="*/ 1 w 5"/>
                <a:gd name="T15" fmla="*/ 3 h 4"/>
                <a:gd name="T16" fmla="*/ 1 w 5"/>
                <a:gd name="T17" fmla="*/ 3 h 4"/>
                <a:gd name="T18" fmla="*/ 0 w 5"/>
                <a:gd name="T19" fmla="*/ 1 h 4"/>
                <a:gd name="T20" fmla="*/ 1 w 5"/>
                <a:gd name="T21" fmla="*/ 1 h 4"/>
                <a:gd name="T22" fmla="*/ 3 w 5"/>
                <a:gd name="T23" fmla="*/ 1 h 4"/>
                <a:gd name="T24" fmla="*/ 3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0"/>
                  </a:moveTo>
                  <a:lnTo>
                    <a:pt x="3" y="0"/>
                  </a:lnTo>
                  <a:lnTo>
                    <a:pt x="4" y="0"/>
                  </a:lnTo>
                  <a:lnTo>
                    <a:pt x="5" y="3"/>
                  </a:lnTo>
                  <a:lnTo>
                    <a:pt x="5" y="3"/>
                  </a:lnTo>
                  <a:lnTo>
                    <a:pt x="5" y="4"/>
                  </a:lnTo>
                  <a:lnTo>
                    <a:pt x="4" y="4"/>
                  </a:lnTo>
                  <a:lnTo>
                    <a:pt x="1" y="3"/>
                  </a:lnTo>
                  <a:lnTo>
                    <a:pt x="1" y="3"/>
                  </a:lnTo>
                  <a:lnTo>
                    <a:pt x="0" y="1"/>
                  </a:lnTo>
                  <a:lnTo>
                    <a:pt x="1" y="1"/>
                  </a:lnTo>
                  <a:lnTo>
                    <a:pt x="3" y="1"/>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9" name="Freeform 148"/>
            <p:cNvSpPr>
              <a:spLocks/>
            </p:cNvSpPr>
            <p:nvPr/>
          </p:nvSpPr>
          <p:spPr bwMode="auto">
            <a:xfrm>
              <a:off x="4197646" y="4408902"/>
              <a:ext cx="18433" cy="18429"/>
            </a:xfrm>
            <a:custGeom>
              <a:avLst/>
              <a:gdLst>
                <a:gd name="T0" fmla="*/ 3 w 5"/>
                <a:gd name="T1" fmla="*/ 0 h 4"/>
                <a:gd name="T2" fmla="*/ 3 w 5"/>
                <a:gd name="T3" fmla="*/ 0 h 4"/>
                <a:gd name="T4" fmla="*/ 4 w 5"/>
                <a:gd name="T5" fmla="*/ 0 h 4"/>
                <a:gd name="T6" fmla="*/ 5 w 5"/>
                <a:gd name="T7" fmla="*/ 3 h 4"/>
                <a:gd name="T8" fmla="*/ 5 w 5"/>
                <a:gd name="T9" fmla="*/ 3 h 4"/>
                <a:gd name="T10" fmla="*/ 5 w 5"/>
                <a:gd name="T11" fmla="*/ 4 h 4"/>
                <a:gd name="T12" fmla="*/ 4 w 5"/>
                <a:gd name="T13" fmla="*/ 4 h 4"/>
                <a:gd name="T14" fmla="*/ 1 w 5"/>
                <a:gd name="T15" fmla="*/ 3 h 4"/>
                <a:gd name="T16" fmla="*/ 1 w 5"/>
                <a:gd name="T17" fmla="*/ 3 h 4"/>
                <a:gd name="T18" fmla="*/ 0 w 5"/>
                <a:gd name="T19" fmla="*/ 1 h 4"/>
                <a:gd name="T20" fmla="*/ 1 w 5"/>
                <a:gd name="T21" fmla="*/ 1 h 4"/>
                <a:gd name="T22" fmla="*/ 3 w 5"/>
                <a:gd name="T23" fmla="*/ 1 h 4"/>
                <a:gd name="T24" fmla="*/ 3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0"/>
                  </a:moveTo>
                  <a:lnTo>
                    <a:pt x="3" y="0"/>
                  </a:lnTo>
                  <a:lnTo>
                    <a:pt x="4" y="0"/>
                  </a:lnTo>
                  <a:lnTo>
                    <a:pt x="5" y="3"/>
                  </a:lnTo>
                  <a:lnTo>
                    <a:pt x="5" y="3"/>
                  </a:lnTo>
                  <a:lnTo>
                    <a:pt x="5" y="4"/>
                  </a:lnTo>
                  <a:lnTo>
                    <a:pt x="4" y="4"/>
                  </a:lnTo>
                  <a:lnTo>
                    <a:pt x="1" y="3"/>
                  </a:lnTo>
                  <a:lnTo>
                    <a:pt x="1" y="3"/>
                  </a:lnTo>
                  <a:lnTo>
                    <a:pt x="0" y="1"/>
                  </a:lnTo>
                  <a:lnTo>
                    <a:pt x="1" y="1"/>
                  </a:lnTo>
                  <a:lnTo>
                    <a:pt x="3" y="1"/>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2" name="Freeform 151"/>
            <p:cNvSpPr>
              <a:spLocks/>
            </p:cNvSpPr>
            <p:nvPr/>
          </p:nvSpPr>
          <p:spPr bwMode="auto">
            <a:xfrm>
              <a:off x="4117782" y="4396616"/>
              <a:ext cx="12287" cy="12287"/>
            </a:xfrm>
            <a:custGeom>
              <a:avLst/>
              <a:gdLst>
                <a:gd name="T0" fmla="*/ 4 w 4"/>
                <a:gd name="T1" fmla="*/ 0 h 6"/>
                <a:gd name="T2" fmla="*/ 4 w 4"/>
                <a:gd name="T3" fmla="*/ 0 h 6"/>
                <a:gd name="T4" fmla="*/ 4 w 4"/>
                <a:gd name="T5" fmla="*/ 4 h 6"/>
                <a:gd name="T6" fmla="*/ 4 w 4"/>
                <a:gd name="T7" fmla="*/ 6 h 6"/>
                <a:gd name="T8" fmla="*/ 3 w 4"/>
                <a:gd name="T9" fmla="*/ 6 h 6"/>
                <a:gd name="T10" fmla="*/ 3 w 4"/>
                <a:gd name="T11" fmla="*/ 6 h 6"/>
                <a:gd name="T12" fmla="*/ 0 w 4"/>
                <a:gd name="T13" fmla="*/ 1 h 6"/>
                <a:gd name="T14" fmla="*/ 0 w 4"/>
                <a:gd name="T15" fmla="*/ 1 h 6"/>
                <a:gd name="T16" fmla="*/ 3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4" y="4"/>
                  </a:lnTo>
                  <a:lnTo>
                    <a:pt x="4" y="6"/>
                  </a:lnTo>
                  <a:lnTo>
                    <a:pt x="3" y="6"/>
                  </a:lnTo>
                  <a:lnTo>
                    <a:pt x="3" y="6"/>
                  </a:lnTo>
                  <a:lnTo>
                    <a:pt x="0" y="1"/>
                  </a:lnTo>
                  <a:lnTo>
                    <a:pt x="0" y="1"/>
                  </a:lnTo>
                  <a:lnTo>
                    <a:pt x="3"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3" name="Freeform 152"/>
            <p:cNvSpPr>
              <a:spLocks/>
            </p:cNvSpPr>
            <p:nvPr/>
          </p:nvSpPr>
          <p:spPr bwMode="auto">
            <a:xfrm>
              <a:off x="4117782" y="4396616"/>
              <a:ext cx="12287" cy="12287"/>
            </a:xfrm>
            <a:custGeom>
              <a:avLst/>
              <a:gdLst>
                <a:gd name="T0" fmla="*/ 4 w 4"/>
                <a:gd name="T1" fmla="*/ 0 h 6"/>
                <a:gd name="T2" fmla="*/ 4 w 4"/>
                <a:gd name="T3" fmla="*/ 0 h 6"/>
                <a:gd name="T4" fmla="*/ 4 w 4"/>
                <a:gd name="T5" fmla="*/ 4 h 6"/>
                <a:gd name="T6" fmla="*/ 4 w 4"/>
                <a:gd name="T7" fmla="*/ 6 h 6"/>
                <a:gd name="T8" fmla="*/ 3 w 4"/>
                <a:gd name="T9" fmla="*/ 6 h 6"/>
                <a:gd name="T10" fmla="*/ 3 w 4"/>
                <a:gd name="T11" fmla="*/ 6 h 6"/>
                <a:gd name="T12" fmla="*/ 0 w 4"/>
                <a:gd name="T13" fmla="*/ 1 h 6"/>
                <a:gd name="T14" fmla="*/ 0 w 4"/>
                <a:gd name="T15" fmla="*/ 1 h 6"/>
                <a:gd name="T16" fmla="*/ 3 w 4"/>
                <a:gd name="T17" fmla="*/ 0 h 6"/>
                <a:gd name="T18" fmla="*/ 4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0"/>
                  </a:moveTo>
                  <a:lnTo>
                    <a:pt x="4" y="0"/>
                  </a:lnTo>
                  <a:lnTo>
                    <a:pt x="4" y="4"/>
                  </a:lnTo>
                  <a:lnTo>
                    <a:pt x="4" y="6"/>
                  </a:lnTo>
                  <a:lnTo>
                    <a:pt x="3" y="6"/>
                  </a:lnTo>
                  <a:lnTo>
                    <a:pt x="3" y="6"/>
                  </a:lnTo>
                  <a:lnTo>
                    <a:pt x="0" y="1"/>
                  </a:lnTo>
                  <a:lnTo>
                    <a:pt x="0" y="1"/>
                  </a:lnTo>
                  <a:lnTo>
                    <a:pt x="3" y="0"/>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4" name="Freeform 153"/>
            <p:cNvSpPr>
              <a:spLocks/>
            </p:cNvSpPr>
            <p:nvPr/>
          </p:nvSpPr>
          <p:spPr bwMode="auto">
            <a:xfrm>
              <a:off x="4123924" y="4476484"/>
              <a:ext cx="18433" cy="24574"/>
            </a:xfrm>
            <a:custGeom>
              <a:avLst/>
              <a:gdLst>
                <a:gd name="T0" fmla="*/ 8 w 8"/>
                <a:gd name="T1" fmla="*/ 0 h 7"/>
                <a:gd name="T2" fmla="*/ 8 w 8"/>
                <a:gd name="T3" fmla="*/ 0 h 7"/>
                <a:gd name="T4" fmla="*/ 8 w 8"/>
                <a:gd name="T5" fmla="*/ 2 h 7"/>
                <a:gd name="T6" fmla="*/ 6 w 8"/>
                <a:gd name="T7" fmla="*/ 3 h 7"/>
                <a:gd name="T8" fmla="*/ 0 w 8"/>
                <a:gd name="T9" fmla="*/ 7 h 7"/>
                <a:gd name="T10" fmla="*/ 0 w 8"/>
                <a:gd name="T11" fmla="*/ 7 h 7"/>
                <a:gd name="T12" fmla="*/ 0 w 8"/>
                <a:gd name="T13" fmla="*/ 4 h 7"/>
                <a:gd name="T14" fmla="*/ 2 w 8"/>
                <a:gd name="T15" fmla="*/ 3 h 7"/>
                <a:gd name="T16" fmla="*/ 8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0"/>
                  </a:moveTo>
                  <a:lnTo>
                    <a:pt x="8" y="0"/>
                  </a:lnTo>
                  <a:lnTo>
                    <a:pt x="8" y="2"/>
                  </a:lnTo>
                  <a:lnTo>
                    <a:pt x="6" y="3"/>
                  </a:lnTo>
                  <a:lnTo>
                    <a:pt x="0" y="7"/>
                  </a:lnTo>
                  <a:lnTo>
                    <a:pt x="0" y="7"/>
                  </a:lnTo>
                  <a:lnTo>
                    <a:pt x="0" y="4"/>
                  </a:lnTo>
                  <a:lnTo>
                    <a:pt x="2" y="3"/>
                  </a:lnTo>
                  <a:lnTo>
                    <a:pt x="8"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5" name="Freeform 154"/>
            <p:cNvSpPr>
              <a:spLocks/>
            </p:cNvSpPr>
            <p:nvPr/>
          </p:nvSpPr>
          <p:spPr bwMode="auto">
            <a:xfrm>
              <a:off x="4123924" y="4476484"/>
              <a:ext cx="18433" cy="24574"/>
            </a:xfrm>
            <a:custGeom>
              <a:avLst/>
              <a:gdLst>
                <a:gd name="T0" fmla="*/ 8 w 8"/>
                <a:gd name="T1" fmla="*/ 0 h 7"/>
                <a:gd name="T2" fmla="*/ 8 w 8"/>
                <a:gd name="T3" fmla="*/ 0 h 7"/>
                <a:gd name="T4" fmla="*/ 8 w 8"/>
                <a:gd name="T5" fmla="*/ 2 h 7"/>
                <a:gd name="T6" fmla="*/ 6 w 8"/>
                <a:gd name="T7" fmla="*/ 3 h 7"/>
                <a:gd name="T8" fmla="*/ 0 w 8"/>
                <a:gd name="T9" fmla="*/ 7 h 7"/>
                <a:gd name="T10" fmla="*/ 0 w 8"/>
                <a:gd name="T11" fmla="*/ 7 h 7"/>
                <a:gd name="T12" fmla="*/ 0 w 8"/>
                <a:gd name="T13" fmla="*/ 4 h 7"/>
                <a:gd name="T14" fmla="*/ 2 w 8"/>
                <a:gd name="T15" fmla="*/ 3 h 7"/>
                <a:gd name="T16" fmla="*/ 8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0"/>
                  </a:moveTo>
                  <a:lnTo>
                    <a:pt x="8" y="0"/>
                  </a:lnTo>
                  <a:lnTo>
                    <a:pt x="8" y="2"/>
                  </a:lnTo>
                  <a:lnTo>
                    <a:pt x="6" y="3"/>
                  </a:lnTo>
                  <a:lnTo>
                    <a:pt x="0" y="7"/>
                  </a:lnTo>
                  <a:lnTo>
                    <a:pt x="0" y="7"/>
                  </a:lnTo>
                  <a:lnTo>
                    <a:pt x="0" y="4"/>
                  </a:lnTo>
                  <a:lnTo>
                    <a:pt x="2" y="3"/>
                  </a:lnTo>
                  <a:lnTo>
                    <a:pt x="8"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6" name="Freeform 155"/>
            <p:cNvSpPr>
              <a:spLocks/>
            </p:cNvSpPr>
            <p:nvPr/>
          </p:nvSpPr>
          <p:spPr bwMode="auto">
            <a:xfrm>
              <a:off x="3614013" y="3579529"/>
              <a:ext cx="6145" cy="12287"/>
            </a:xfrm>
            <a:custGeom>
              <a:avLst/>
              <a:gdLst>
                <a:gd name="T0" fmla="*/ 3 w 3"/>
                <a:gd name="T1" fmla="*/ 4 h 4"/>
                <a:gd name="T2" fmla="*/ 3 w 3"/>
                <a:gd name="T3" fmla="*/ 4 h 4"/>
                <a:gd name="T4" fmla="*/ 0 w 3"/>
                <a:gd name="T5" fmla="*/ 1 h 4"/>
                <a:gd name="T6" fmla="*/ 0 w 3"/>
                <a:gd name="T7" fmla="*/ 1 h 4"/>
                <a:gd name="T8" fmla="*/ 0 w 3"/>
                <a:gd name="T9" fmla="*/ 0 h 4"/>
                <a:gd name="T10" fmla="*/ 0 w 3"/>
                <a:gd name="T11" fmla="*/ 0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4"/>
                  </a:lnTo>
                  <a:lnTo>
                    <a:pt x="0" y="1"/>
                  </a:lnTo>
                  <a:lnTo>
                    <a:pt x="0" y="1"/>
                  </a:lnTo>
                  <a:lnTo>
                    <a:pt x="0" y="0"/>
                  </a:lnTo>
                  <a:lnTo>
                    <a:pt x="0" y="0"/>
                  </a:lnTo>
                  <a:lnTo>
                    <a:pt x="3"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7" name="Freeform 156"/>
            <p:cNvSpPr>
              <a:spLocks/>
            </p:cNvSpPr>
            <p:nvPr/>
          </p:nvSpPr>
          <p:spPr bwMode="auto">
            <a:xfrm>
              <a:off x="3614013" y="3579529"/>
              <a:ext cx="6145" cy="12287"/>
            </a:xfrm>
            <a:custGeom>
              <a:avLst/>
              <a:gdLst>
                <a:gd name="T0" fmla="*/ 3 w 3"/>
                <a:gd name="T1" fmla="*/ 4 h 4"/>
                <a:gd name="T2" fmla="*/ 3 w 3"/>
                <a:gd name="T3" fmla="*/ 4 h 4"/>
                <a:gd name="T4" fmla="*/ 0 w 3"/>
                <a:gd name="T5" fmla="*/ 1 h 4"/>
                <a:gd name="T6" fmla="*/ 0 w 3"/>
                <a:gd name="T7" fmla="*/ 1 h 4"/>
                <a:gd name="T8" fmla="*/ 0 w 3"/>
                <a:gd name="T9" fmla="*/ 0 h 4"/>
                <a:gd name="T10" fmla="*/ 0 w 3"/>
                <a:gd name="T11" fmla="*/ 0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4"/>
                  </a:lnTo>
                  <a:lnTo>
                    <a:pt x="0" y="1"/>
                  </a:lnTo>
                  <a:lnTo>
                    <a:pt x="0" y="1"/>
                  </a:lnTo>
                  <a:lnTo>
                    <a:pt x="0" y="0"/>
                  </a:lnTo>
                  <a:lnTo>
                    <a:pt x="0" y="0"/>
                  </a:lnTo>
                  <a:lnTo>
                    <a:pt x="3"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8" name="Freeform 157"/>
            <p:cNvSpPr>
              <a:spLocks/>
            </p:cNvSpPr>
            <p:nvPr/>
          </p:nvSpPr>
          <p:spPr bwMode="auto">
            <a:xfrm>
              <a:off x="4062490" y="4439622"/>
              <a:ext cx="0" cy="30716"/>
            </a:xfrm>
            <a:custGeom>
              <a:avLst/>
              <a:gdLst>
                <a:gd name="T0" fmla="*/ 1 w 1"/>
                <a:gd name="T1" fmla="*/ 0 h 10"/>
                <a:gd name="T2" fmla="*/ 1 w 1"/>
                <a:gd name="T3" fmla="*/ 0 h 10"/>
                <a:gd name="T4" fmla="*/ 1 w 1"/>
                <a:gd name="T5" fmla="*/ 5 h 10"/>
                <a:gd name="T6" fmla="*/ 1 w 1"/>
                <a:gd name="T7" fmla="*/ 8 h 10"/>
                <a:gd name="T8" fmla="*/ 0 w 1"/>
                <a:gd name="T9" fmla="*/ 10 h 10"/>
                <a:gd name="T10" fmla="*/ 0 w 1"/>
                <a:gd name="T11" fmla="*/ 10 h 10"/>
                <a:gd name="T12" fmla="*/ 0 w 1"/>
                <a:gd name="T13" fmla="*/ 4 h 10"/>
                <a:gd name="T14" fmla="*/ 0 w 1"/>
                <a:gd name="T15" fmla="*/ 3 h 10"/>
                <a:gd name="T16" fmla="*/ 1 w 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1" y="0"/>
                  </a:moveTo>
                  <a:lnTo>
                    <a:pt x="1" y="0"/>
                  </a:lnTo>
                  <a:lnTo>
                    <a:pt x="1" y="5"/>
                  </a:lnTo>
                  <a:lnTo>
                    <a:pt x="1" y="8"/>
                  </a:lnTo>
                  <a:lnTo>
                    <a:pt x="0" y="10"/>
                  </a:lnTo>
                  <a:lnTo>
                    <a:pt x="0" y="10"/>
                  </a:lnTo>
                  <a:lnTo>
                    <a:pt x="0" y="4"/>
                  </a:lnTo>
                  <a:lnTo>
                    <a:pt x="0" y="3"/>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9" name="Freeform 158"/>
            <p:cNvSpPr>
              <a:spLocks/>
            </p:cNvSpPr>
            <p:nvPr/>
          </p:nvSpPr>
          <p:spPr bwMode="auto">
            <a:xfrm>
              <a:off x="4062490" y="4439622"/>
              <a:ext cx="0" cy="30716"/>
            </a:xfrm>
            <a:custGeom>
              <a:avLst/>
              <a:gdLst>
                <a:gd name="T0" fmla="*/ 1 w 1"/>
                <a:gd name="T1" fmla="*/ 0 h 10"/>
                <a:gd name="T2" fmla="*/ 1 w 1"/>
                <a:gd name="T3" fmla="*/ 0 h 10"/>
                <a:gd name="T4" fmla="*/ 1 w 1"/>
                <a:gd name="T5" fmla="*/ 5 h 10"/>
                <a:gd name="T6" fmla="*/ 1 w 1"/>
                <a:gd name="T7" fmla="*/ 8 h 10"/>
                <a:gd name="T8" fmla="*/ 0 w 1"/>
                <a:gd name="T9" fmla="*/ 10 h 10"/>
                <a:gd name="T10" fmla="*/ 0 w 1"/>
                <a:gd name="T11" fmla="*/ 10 h 10"/>
                <a:gd name="T12" fmla="*/ 0 w 1"/>
                <a:gd name="T13" fmla="*/ 4 h 10"/>
                <a:gd name="T14" fmla="*/ 0 w 1"/>
                <a:gd name="T15" fmla="*/ 3 h 10"/>
                <a:gd name="T16" fmla="*/ 1 w 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1" y="0"/>
                  </a:moveTo>
                  <a:lnTo>
                    <a:pt x="1" y="0"/>
                  </a:lnTo>
                  <a:lnTo>
                    <a:pt x="1" y="5"/>
                  </a:lnTo>
                  <a:lnTo>
                    <a:pt x="1" y="8"/>
                  </a:lnTo>
                  <a:lnTo>
                    <a:pt x="0" y="10"/>
                  </a:lnTo>
                  <a:lnTo>
                    <a:pt x="0" y="10"/>
                  </a:lnTo>
                  <a:lnTo>
                    <a:pt x="0" y="4"/>
                  </a:lnTo>
                  <a:lnTo>
                    <a:pt x="0" y="3"/>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2" name="Freeform 161"/>
            <p:cNvSpPr>
              <a:spLocks/>
            </p:cNvSpPr>
            <p:nvPr/>
          </p:nvSpPr>
          <p:spPr bwMode="auto">
            <a:xfrm>
              <a:off x="4031773" y="4488771"/>
              <a:ext cx="18433" cy="24574"/>
            </a:xfrm>
            <a:custGeom>
              <a:avLst/>
              <a:gdLst>
                <a:gd name="T0" fmla="*/ 4 w 4"/>
                <a:gd name="T1" fmla="*/ 0 h 8"/>
                <a:gd name="T2" fmla="*/ 4 w 4"/>
                <a:gd name="T3" fmla="*/ 0 h 8"/>
                <a:gd name="T4" fmla="*/ 4 w 4"/>
                <a:gd name="T5" fmla="*/ 3 h 8"/>
                <a:gd name="T6" fmla="*/ 3 w 4"/>
                <a:gd name="T7" fmla="*/ 3 h 8"/>
                <a:gd name="T8" fmla="*/ 3 w 4"/>
                <a:gd name="T9" fmla="*/ 5 h 8"/>
                <a:gd name="T10" fmla="*/ 3 w 4"/>
                <a:gd name="T11" fmla="*/ 8 h 8"/>
                <a:gd name="T12" fmla="*/ 3 w 4"/>
                <a:gd name="T13" fmla="*/ 8 h 8"/>
                <a:gd name="T14" fmla="*/ 1 w 4"/>
                <a:gd name="T15" fmla="*/ 8 h 8"/>
                <a:gd name="T16" fmla="*/ 1 w 4"/>
                <a:gd name="T17" fmla="*/ 6 h 8"/>
                <a:gd name="T18" fmla="*/ 1 w 4"/>
                <a:gd name="T19" fmla="*/ 6 h 8"/>
                <a:gd name="T20" fmla="*/ 0 w 4"/>
                <a:gd name="T21" fmla="*/ 5 h 8"/>
                <a:gd name="T22" fmla="*/ 0 w 4"/>
                <a:gd name="T23" fmla="*/ 5 h 8"/>
                <a:gd name="T24" fmla="*/ 0 w 4"/>
                <a:gd name="T25" fmla="*/ 5 h 8"/>
                <a:gd name="T26" fmla="*/ 0 w 4"/>
                <a:gd name="T27" fmla="*/ 3 h 8"/>
                <a:gd name="T28" fmla="*/ 0 w 4"/>
                <a:gd name="T29" fmla="*/ 0 h 8"/>
                <a:gd name="T30" fmla="*/ 1 w 4"/>
                <a:gd name="T31" fmla="*/ 0 h 8"/>
                <a:gd name="T32" fmla="*/ 4 w 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8">
                  <a:moveTo>
                    <a:pt x="4" y="0"/>
                  </a:moveTo>
                  <a:lnTo>
                    <a:pt x="4" y="0"/>
                  </a:lnTo>
                  <a:lnTo>
                    <a:pt x="4" y="3"/>
                  </a:lnTo>
                  <a:lnTo>
                    <a:pt x="3" y="3"/>
                  </a:lnTo>
                  <a:lnTo>
                    <a:pt x="3" y="5"/>
                  </a:lnTo>
                  <a:lnTo>
                    <a:pt x="3" y="8"/>
                  </a:lnTo>
                  <a:lnTo>
                    <a:pt x="3" y="8"/>
                  </a:lnTo>
                  <a:lnTo>
                    <a:pt x="1" y="8"/>
                  </a:lnTo>
                  <a:lnTo>
                    <a:pt x="1" y="6"/>
                  </a:lnTo>
                  <a:lnTo>
                    <a:pt x="1" y="6"/>
                  </a:lnTo>
                  <a:lnTo>
                    <a:pt x="0" y="5"/>
                  </a:lnTo>
                  <a:lnTo>
                    <a:pt x="0" y="5"/>
                  </a:lnTo>
                  <a:lnTo>
                    <a:pt x="0" y="5"/>
                  </a:lnTo>
                  <a:lnTo>
                    <a:pt x="0" y="3"/>
                  </a:lnTo>
                  <a:lnTo>
                    <a:pt x="0" y="0"/>
                  </a:lnTo>
                  <a:lnTo>
                    <a:pt x="1"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3" name="Freeform 162"/>
            <p:cNvSpPr>
              <a:spLocks/>
            </p:cNvSpPr>
            <p:nvPr/>
          </p:nvSpPr>
          <p:spPr bwMode="auto">
            <a:xfrm>
              <a:off x="4031773" y="4488771"/>
              <a:ext cx="18433" cy="24574"/>
            </a:xfrm>
            <a:custGeom>
              <a:avLst/>
              <a:gdLst>
                <a:gd name="T0" fmla="*/ 4 w 4"/>
                <a:gd name="T1" fmla="*/ 0 h 8"/>
                <a:gd name="T2" fmla="*/ 4 w 4"/>
                <a:gd name="T3" fmla="*/ 0 h 8"/>
                <a:gd name="T4" fmla="*/ 4 w 4"/>
                <a:gd name="T5" fmla="*/ 3 h 8"/>
                <a:gd name="T6" fmla="*/ 3 w 4"/>
                <a:gd name="T7" fmla="*/ 3 h 8"/>
                <a:gd name="T8" fmla="*/ 3 w 4"/>
                <a:gd name="T9" fmla="*/ 5 h 8"/>
                <a:gd name="T10" fmla="*/ 3 w 4"/>
                <a:gd name="T11" fmla="*/ 8 h 8"/>
                <a:gd name="T12" fmla="*/ 3 w 4"/>
                <a:gd name="T13" fmla="*/ 8 h 8"/>
                <a:gd name="T14" fmla="*/ 1 w 4"/>
                <a:gd name="T15" fmla="*/ 8 h 8"/>
                <a:gd name="T16" fmla="*/ 1 w 4"/>
                <a:gd name="T17" fmla="*/ 6 h 8"/>
                <a:gd name="T18" fmla="*/ 1 w 4"/>
                <a:gd name="T19" fmla="*/ 6 h 8"/>
                <a:gd name="T20" fmla="*/ 0 w 4"/>
                <a:gd name="T21" fmla="*/ 5 h 8"/>
                <a:gd name="T22" fmla="*/ 0 w 4"/>
                <a:gd name="T23" fmla="*/ 5 h 8"/>
                <a:gd name="T24" fmla="*/ 0 w 4"/>
                <a:gd name="T25" fmla="*/ 5 h 8"/>
                <a:gd name="T26" fmla="*/ 0 w 4"/>
                <a:gd name="T27" fmla="*/ 3 h 8"/>
                <a:gd name="T28" fmla="*/ 0 w 4"/>
                <a:gd name="T29" fmla="*/ 0 h 8"/>
                <a:gd name="T30" fmla="*/ 1 w 4"/>
                <a:gd name="T31" fmla="*/ 0 h 8"/>
                <a:gd name="T32" fmla="*/ 4 w 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8">
                  <a:moveTo>
                    <a:pt x="4" y="0"/>
                  </a:moveTo>
                  <a:lnTo>
                    <a:pt x="4" y="0"/>
                  </a:lnTo>
                  <a:lnTo>
                    <a:pt x="4" y="3"/>
                  </a:lnTo>
                  <a:lnTo>
                    <a:pt x="3" y="3"/>
                  </a:lnTo>
                  <a:lnTo>
                    <a:pt x="3" y="5"/>
                  </a:lnTo>
                  <a:lnTo>
                    <a:pt x="3" y="8"/>
                  </a:lnTo>
                  <a:lnTo>
                    <a:pt x="3" y="8"/>
                  </a:lnTo>
                  <a:lnTo>
                    <a:pt x="1" y="8"/>
                  </a:lnTo>
                  <a:lnTo>
                    <a:pt x="1" y="6"/>
                  </a:lnTo>
                  <a:lnTo>
                    <a:pt x="1" y="6"/>
                  </a:lnTo>
                  <a:lnTo>
                    <a:pt x="0" y="5"/>
                  </a:lnTo>
                  <a:lnTo>
                    <a:pt x="0" y="5"/>
                  </a:lnTo>
                  <a:lnTo>
                    <a:pt x="0" y="5"/>
                  </a:lnTo>
                  <a:lnTo>
                    <a:pt x="0" y="3"/>
                  </a:lnTo>
                  <a:lnTo>
                    <a:pt x="0" y="0"/>
                  </a:lnTo>
                  <a:lnTo>
                    <a:pt x="1" y="0"/>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4" name="Freeform 163"/>
            <p:cNvSpPr>
              <a:spLocks/>
            </p:cNvSpPr>
            <p:nvPr/>
          </p:nvSpPr>
          <p:spPr bwMode="auto">
            <a:xfrm>
              <a:off x="3601726" y="3591817"/>
              <a:ext cx="6145" cy="12287"/>
            </a:xfrm>
            <a:custGeom>
              <a:avLst/>
              <a:gdLst>
                <a:gd name="T0" fmla="*/ 0 w 3"/>
                <a:gd name="T1" fmla="*/ 0 h 4"/>
                <a:gd name="T2" fmla="*/ 0 w 3"/>
                <a:gd name="T3" fmla="*/ 0 h 4"/>
                <a:gd name="T4" fmla="*/ 3 w 3"/>
                <a:gd name="T5" fmla="*/ 4 h 4"/>
                <a:gd name="T6" fmla="*/ 3 w 3"/>
                <a:gd name="T7" fmla="*/ 4 h 4"/>
                <a:gd name="T8" fmla="*/ 1 w 3"/>
                <a:gd name="T9" fmla="*/ 3 h 4"/>
                <a:gd name="T10" fmla="*/ 1 w 3"/>
                <a:gd name="T11" fmla="*/ 4 h 4"/>
                <a:gd name="T12" fmla="*/ 1 w 3"/>
                <a:gd name="T13" fmla="*/ 3 h 4"/>
                <a:gd name="T14" fmla="*/ 1 w 3"/>
                <a:gd name="T15" fmla="*/ 3 h 4"/>
                <a:gd name="T16" fmla="*/ 0 w 3"/>
                <a:gd name="T17" fmla="*/ 0 h 4"/>
                <a:gd name="T18" fmla="*/ 0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0"/>
                  </a:moveTo>
                  <a:lnTo>
                    <a:pt x="0" y="0"/>
                  </a:lnTo>
                  <a:lnTo>
                    <a:pt x="3" y="4"/>
                  </a:lnTo>
                  <a:lnTo>
                    <a:pt x="3" y="4"/>
                  </a:lnTo>
                  <a:lnTo>
                    <a:pt x="1" y="3"/>
                  </a:lnTo>
                  <a:lnTo>
                    <a:pt x="1" y="4"/>
                  </a:lnTo>
                  <a:lnTo>
                    <a:pt x="1" y="3"/>
                  </a:lnTo>
                  <a:lnTo>
                    <a:pt x="1" y="3"/>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5" name="Freeform 164"/>
            <p:cNvSpPr>
              <a:spLocks/>
            </p:cNvSpPr>
            <p:nvPr/>
          </p:nvSpPr>
          <p:spPr bwMode="auto">
            <a:xfrm>
              <a:off x="3601726" y="3591817"/>
              <a:ext cx="6145" cy="12287"/>
            </a:xfrm>
            <a:custGeom>
              <a:avLst/>
              <a:gdLst>
                <a:gd name="T0" fmla="*/ 0 w 3"/>
                <a:gd name="T1" fmla="*/ 0 h 4"/>
                <a:gd name="T2" fmla="*/ 0 w 3"/>
                <a:gd name="T3" fmla="*/ 0 h 4"/>
                <a:gd name="T4" fmla="*/ 3 w 3"/>
                <a:gd name="T5" fmla="*/ 4 h 4"/>
                <a:gd name="T6" fmla="*/ 3 w 3"/>
                <a:gd name="T7" fmla="*/ 4 h 4"/>
                <a:gd name="T8" fmla="*/ 1 w 3"/>
                <a:gd name="T9" fmla="*/ 3 h 4"/>
                <a:gd name="T10" fmla="*/ 1 w 3"/>
                <a:gd name="T11" fmla="*/ 4 h 4"/>
                <a:gd name="T12" fmla="*/ 1 w 3"/>
                <a:gd name="T13" fmla="*/ 3 h 4"/>
                <a:gd name="T14" fmla="*/ 1 w 3"/>
                <a:gd name="T15" fmla="*/ 3 h 4"/>
                <a:gd name="T16" fmla="*/ 0 w 3"/>
                <a:gd name="T17" fmla="*/ 0 h 4"/>
                <a:gd name="T18" fmla="*/ 0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0"/>
                  </a:moveTo>
                  <a:lnTo>
                    <a:pt x="0" y="0"/>
                  </a:lnTo>
                  <a:lnTo>
                    <a:pt x="3" y="4"/>
                  </a:lnTo>
                  <a:lnTo>
                    <a:pt x="3" y="4"/>
                  </a:lnTo>
                  <a:lnTo>
                    <a:pt x="1" y="3"/>
                  </a:lnTo>
                  <a:lnTo>
                    <a:pt x="1" y="4"/>
                  </a:lnTo>
                  <a:lnTo>
                    <a:pt x="1" y="3"/>
                  </a:lnTo>
                  <a:lnTo>
                    <a:pt x="1" y="3"/>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6" name="Rectangle 165"/>
            <p:cNvSpPr>
              <a:spLocks noChangeArrowheads="1"/>
            </p:cNvSpPr>
            <p:nvPr/>
          </p:nvSpPr>
          <p:spPr bwMode="auto">
            <a:xfrm>
              <a:off x="3540291" y="3432083"/>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67" name="Rectangle 166"/>
            <p:cNvSpPr>
              <a:spLocks noChangeArrowheads="1"/>
            </p:cNvSpPr>
            <p:nvPr/>
          </p:nvSpPr>
          <p:spPr bwMode="auto">
            <a:xfrm>
              <a:off x="3540291" y="3432083"/>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68" name="Freeform 167"/>
            <p:cNvSpPr>
              <a:spLocks/>
            </p:cNvSpPr>
            <p:nvPr/>
          </p:nvSpPr>
          <p:spPr bwMode="auto">
            <a:xfrm>
              <a:off x="3915043" y="4562493"/>
              <a:ext cx="30720" cy="18429"/>
            </a:xfrm>
            <a:custGeom>
              <a:avLst/>
              <a:gdLst>
                <a:gd name="T0" fmla="*/ 10 w 10"/>
                <a:gd name="T1" fmla="*/ 0 h 6"/>
                <a:gd name="T2" fmla="*/ 10 w 10"/>
                <a:gd name="T3" fmla="*/ 0 h 6"/>
                <a:gd name="T4" fmla="*/ 10 w 10"/>
                <a:gd name="T5" fmla="*/ 2 h 6"/>
                <a:gd name="T6" fmla="*/ 10 w 10"/>
                <a:gd name="T7" fmla="*/ 3 h 6"/>
                <a:gd name="T8" fmla="*/ 10 w 10"/>
                <a:gd name="T9" fmla="*/ 3 h 6"/>
                <a:gd name="T10" fmla="*/ 9 w 10"/>
                <a:gd name="T11" fmla="*/ 5 h 6"/>
                <a:gd name="T12" fmla="*/ 9 w 10"/>
                <a:gd name="T13" fmla="*/ 5 h 6"/>
                <a:gd name="T14" fmla="*/ 7 w 10"/>
                <a:gd name="T15" fmla="*/ 5 h 6"/>
                <a:gd name="T16" fmla="*/ 7 w 10"/>
                <a:gd name="T17" fmla="*/ 5 h 6"/>
                <a:gd name="T18" fmla="*/ 7 w 10"/>
                <a:gd name="T19" fmla="*/ 5 h 6"/>
                <a:gd name="T20" fmla="*/ 7 w 10"/>
                <a:gd name="T21" fmla="*/ 5 h 6"/>
                <a:gd name="T22" fmla="*/ 7 w 10"/>
                <a:gd name="T23" fmla="*/ 5 h 6"/>
                <a:gd name="T24" fmla="*/ 7 w 10"/>
                <a:gd name="T25" fmla="*/ 5 h 6"/>
                <a:gd name="T26" fmla="*/ 7 w 10"/>
                <a:gd name="T27" fmla="*/ 5 h 6"/>
                <a:gd name="T28" fmla="*/ 7 w 10"/>
                <a:gd name="T29" fmla="*/ 5 h 6"/>
                <a:gd name="T30" fmla="*/ 7 w 10"/>
                <a:gd name="T31" fmla="*/ 5 h 6"/>
                <a:gd name="T32" fmla="*/ 7 w 10"/>
                <a:gd name="T33" fmla="*/ 5 h 6"/>
                <a:gd name="T34" fmla="*/ 7 w 10"/>
                <a:gd name="T35" fmla="*/ 5 h 6"/>
                <a:gd name="T36" fmla="*/ 3 w 10"/>
                <a:gd name="T37" fmla="*/ 6 h 6"/>
                <a:gd name="T38" fmla="*/ 0 w 10"/>
                <a:gd name="T39" fmla="*/ 5 h 6"/>
                <a:gd name="T40" fmla="*/ 0 w 10"/>
                <a:gd name="T41" fmla="*/ 5 h 6"/>
                <a:gd name="T42" fmla="*/ 3 w 10"/>
                <a:gd name="T43" fmla="*/ 5 h 6"/>
                <a:gd name="T44" fmla="*/ 6 w 10"/>
                <a:gd name="T45" fmla="*/ 3 h 6"/>
                <a:gd name="T46" fmla="*/ 6 w 10"/>
                <a:gd name="T47" fmla="*/ 3 h 6"/>
                <a:gd name="T48" fmla="*/ 7 w 10"/>
                <a:gd name="T49" fmla="*/ 3 h 6"/>
                <a:gd name="T50" fmla="*/ 7 w 10"/>
                <a:gd name="T51" fmla="*/ 3 h 6"/>
                <a:gd name="T52" fmla="*/ 7 w 10"/>
                <a:gd name="T53" fmla="*/ 3 h 6"/>
                <a:gd name="T54" fmla="*/ 7 w 10"/>
                <a:gd name="T55" fmla="*/ 3 h 6"/>
                <a:gd name="T56" fmla="*/ 7 w 10"/>
                <a:gd name="T57" fmla="*/ 3 h 6"/>
                <a:gd name="T58" fmla="*/ 6 w 10"/>
                <a:gd name="T59" fmla="*/ 3 h 6"/>
                <a:gd name="T60" fmla="*/ 6 w 10"/>
                <a:gd name="T61" fmla="*/ 3 h 6"/>
                <a:gd name="T62" fmla="*/ 6 w 10"/>
                <a:gd name="T63" fmla="*/ 3 h 6"/>
                <a:gd name="T64" fmla="*/ 7 w 10"/>
                <a:gd name="T65" fmla="*/ 3 h 6"/>
                <a:gd name="T66" fmla="*/ 7 w 10"/>
                <a:gd name="T67" fmla="*/ 3 h 6"/>
                <a:gd name="T68" fmla="*/ 9 w 10"/>
                <a:gd name="T69" fmla="*/ 2 h 6"/>
                <a:gd name="T70" fmla="*/ 9 w 10"/>
                <a:gd name="T71" fmla="*/ 2 h 6"/>
                <a:gd name="T72" fmla="*/ 10 w 10"/>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6">
                  <a:moveTo>
                    <a:pt x="10" y="0"/>
                  </a:moveTo>
                  <a:lnTo>
                    <a:pt x="10" y="0"/>
                  </a:lnTo>
                  <a:lnTo>
                    <a:pt x="10" y="2"/>
                  </a:lnTo>
                  <a:lnTo>
                    <a:pt x="10" y="3"/>
                  </a:lnTo>
                  <a:lnTo>
                    <a:pt x="10" y="3"/>
                  </a:lnTo>
                  <a:lnTo>
                    <a:pt x="9" y="5"/>
                  </a:lnTo>
                  <a:lnTo>
                    <a:pt x="9" y="5"/>
                  </a:lnTo>
                  <a:lnTo>
                    <a:pt x="7" y="5"/>
                  </a:lnTo>
                  <a:lnTo>
                    <a:pt x="7" y="5"/>
                  </a:lnTo>
                  <a:lnTo>
                    <a:pt x="7" y="5"/>
                  </a:lnTo>
                  <a:lnTo>
                    <a:pt x="7" y="5"/>
                  </a:lnTo>
                  <a:lnTo>
                    <a:pt x="7" y="5"/>
                  </a:lnTo>
                  <a:lnTo>
                    <a:pt x="7" y="5"/>
                  </a:lnTo>
                  <a:lnTo>
                    <a:pt x="7" y="5"/>
                  </a:lnTo>
                  <a:lnTo>
                    <a:pt x="7" y="5"/>
                  </a:lnTo>
                  <a:lnTo>
                    <a:pt x="7" y="5"/>
                  </a:lnTo>
                  <a:lnTo>
                    <a:pt x="7" y="5"/>
                  </a:lnTo>
                  <a:lnTo>
                    <a:pt x="7" y="5"/>
                  </a:lnTo>
                  <a:lnTo>
                    <a:pt x="3" y="6"/>
                  </a:lnTo>
                  <a:lnTo>
                    <a:pt x="0" y="5"/>
                  </a:lnTo>
                  <a:lnTo>
                    <a:pt x="0" y="5"/>
                  </a:lnTo>
                  <a:lnTo>
                    <a:pt x="3" y="5"/>
                  </a:lnTo>
                  <a:lnTo>
                    <a:pt x="6" y="3"/>
                  </a:lnTo>
                  <a:lnTo>
                    <a:pt x="6" y="3"/>
                  </a:lnTo>
                  <a:lnTo>
                    <a:pt x="7" y="3"/>
                  </a:lnTo>
                  <a:lnTo>
                    <a:pt x="7" y="3"/>
                  </a:lnTo>
                  <a:lnTo>
                    <a:pt x="7" y="3"/>
                  </a:lnTo>
                  <a:lnTo>
                    <a:pt x="7" y="3"/>
                  </a:lnTo>
                  <a:lnTo>
                    <a:pt x="7" y="3"/>
                  </a:lnTo>
                  <a:lnTo>
                    <a:pt x="6" y="3"/>
                  </a:lnTo>
                  <a:lnTo>
                    <a:pt x="6" y="3"/>
                  </a:lnTo>
                  <a:lnTo>
                    <a:pt x="6" y="3"/>
                  </a:lnTo>
                  <a:lnTo>
                    <a:pt x="7" y="3"/>
                  </a:lnTo>
                  <a:lnTo>
                    <a:pt x="7" y="3"/>
                  </a:lnTo>
                  <a:lnTo>
                    <a:pt x="9" y="2"/>
                  </a:lnTo>
                  <a:lnTo>
                    <a:pt x="9" y="2"/>
                  </a:lnTo>
                  <a:lnTo>
                    <a:pt x="1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9" name="Freeform 168"/>
            <p:cNvSpPr>
              <a:spLocks/>
            </p:cNvSpPr>
            <p:nvPr/>
          </p:nvSpPr>
          <p:spPr bwMode="auto">
            <a:xfrm>
              <a:off x="3915043" y="4562493"/>
              <a:ext cx="30720" cy="18429"/>
            </a:xfrm>
            <a:custGeom>
              <a:avLst/>
              <a:gdLst>
                <a:gd name="T0" fmla="*/ 10 w 10"/>
                <a:gd name="T1" fmla="*/ 0 h 6"/>
                <a:gd name="T2" fmla="*/ 10 w 10"/>
                <a:gd name="T3" fmla="*/ 0 h 6"/>
                <a:gd name="T4" fmla="*/ 10 w 10"/>
                <a:gd name="T5" fmla="*/ 2 h 6"/>
                <a:gd name="T6" fmla="*/ 10 w 10"/>
                <a:gd name="T7" fmla="*/ 3 h 6"/>
                <a:gd name="T8" fmla="*/ 10 w 10"/>
                <a:gd name="T9" fmla="*/ 3 h 6"/>
                <a:gd name="T10" fmla="*/ 9 w 10"/>
                <a:gd name="T11" fmla="*/ 5 h 6"/>
                <a:gd name="T12" fmla="*/ 9 w 10"/>
                <a:gd name="T13" fmla="*/ 5 h 6"/>
                <a:gd name="T14" fmla="*/ 7 w 10"/>
                <a:gd name="T15" fmla="*/ 5 h 6"/>
                <a:gd name="T16" fmla="*/ 7 w 10"/>
                <a:gd name="T17" fmla="*/ 5 h 6"/>
                <a:gd name="T18" fmla="*/ 7 w 10"/>
                <a:gd name="T19" fmla="*/ 5 h 6"/>
                <a:gd name="T20" fmla="*/ 7 w 10"/>
                <a:gd name="T21" fmla="*/ 5 h 6"/>
                <a:gd name="T22" fmla="*/ 7 w 10"/>
                <a:gd name="T23" fmla="*/ 5 h 6"/>
                <a:gd name="T24" fmla="*/ 7 w 10"/>
                <a:gd name="T25" fmla="*/ 5 h 6"/>
                <a:gd name="T26" fmla="*/ 7 w 10"/>
                <a:gd name="T27" fmla="*/ 5 h 6"/>
                <a:gd name="T28" fmla="*/ 7 w 10"/>
                <a:gd name="T29" fmla="*/ 5 h 6"/>
                <a:gd name="T30" fmla="*/ 7 w 10"/>
                <a:gd name="T31" fmla="*/ 5 h 6"/>
                <a:gd name="T32" fmla="*/ 7 w 10"/>
                <a:gd name="T33" fmla="*/ 5 h 6"/>
                <a:gd name="T34" fmla="*/ 7 w 10"/>
                <a:gd name="T35" fmla="*/ 5 h 6"/>
                <a:gd name="T36" fmla="*/ 3 w 10"/>
                <a:gd name="T37" fmla="*/ 6 h 6"/>
                <a:gd name="T38" fmla="*/ 0 w 10"/>
                <a:gd name="T39" fmla="*/ 5 h 6"/>
                <a:gd name="T40" fmla="*/ 0 w 10"/>
                <a:gd name="T41" fmla="*/ 5 h 6"/>
                <a:gd name="T42" fmla="*/ 3 w 10"/>
                <a:gd name="T43" fmla="*/ 5 h 6"/>
                <a:gd name="T44" fmla="*/ 6 w 10"/>
                <a:gd name="T45" fmla="*/ 3 h 6"/>
                <a:gd name="T46" fmla="*/ 6 w 10"/>
                <a:gd name="T47" fmla="*/ 3 h 6"/>
                <a:gd name="T48" fmla="*/ 7 w 10"/>
                <a:gd name="T49" fmla="*/ 3 h 6"/>
                <a:gd name="T50" fmla="*/ 7 w 10"/>
                <a:gd name="T51" fmla="*/ 3 h 6"/>
                <a:gd name="T52" fmla="*/ 7 w 10"/>
                <a:gd name="T53" fmla="*/ 3 h 6"/>
                <a:gd name="T54" fmla="*/ 7 w 10"/>
                <a:gd name="T55" fmla="*/ 3 h 6"/>
                <a:gd name="T56" fmla="*/ 7 w 10"/>
                <a:gd name="T57" fmla="*/ 3 h 6"/>
                <a:gd name="T58" fmla="*/ 6 w 10"/>
                <a:gd name="T59" fmla="*/ 3 h 6"/>
                <a:gd name="T60" fmla="*/ 6 w 10"/>
                <a:gd name="T61" fmla="*/ 3 h 6"/>
                <a:gd name="T62" fmla="*/ 6 w 10"/>
                <a:gd name="T63" fmla="*/ 3 h 6"/>
                <a:gd name="T64" fmla="*/ 7 w 10"/>
                <a:gd name="T65" fmla="*/ 3 h 6"/>
                <a:gd name="T66" fmla="*/ 7 w 10"/>
                <a:gd name="T67" fmla="*/ 3 h 6"/>
                <a:gd name="T68" fmla="*/ 9 w 10"/>
                <a:gd name="T69" fmla="*/ 2 h 6"/>
                <a:gd name="T70" fmla="*/ 9 w 10"/>
                <a:gd name="T71" fmla="*/ 2 h 6"/>
                <a:gd name="T72" fmla="*/ 10 w 10"/>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6">
                  <a:moveTo>
                    <a:pt x="10" y="0"/>
                  </a:moveTo>
                  <a:lnTo>
                    <a:pt x="10" y="0"/>
                  </a:lnTo>
                  <a:lnTo>
                    <a:pt x="10" y="2"/>
                  </a:lnTo>
                  <a:lnTo>
                    <a:pt x="10" y="3"/>
                  </a:lnTo>
                  <a:lnTo>
                    <a:pt x="10" y="3"/>
                  </a:lnTo>
                  <a:lnTo>
                    <a:pt x="9" y="5"/>
                  </a:lnTo>
                  <a:lnTo>
                    <a:pt x="9" y="5"/>
                  </a:lnTo>
                  <a:lnTo>
                    <a:pt x="7" y="5"/>
                  </a:lnTo>
                  <a:lnTo>
                    <a:pt x="7" y="5"/>
                  </a:lnTo>
                  <a:lnTo>
                    <a:pt x="7" y="5"/>
                  </a:lnTo>
                  <a:lnTo>
                    <a:pt x="7" y="5"/>
                  </a:lnTo>
                  <a:lnTo>
                    <a:pt x="7" y="5"/>
                  </a:lnTo>
                  <a:lnTo>
                    <a:pt x="7" y="5"/>
                  </a:lnTo>
                  <a:lnTo>
                    <a:pt x="7" y="5"/>
                  </a:lnTo>
                  <a:lnTo>
                    <a:pt x="7" y="5"/>
                  </a:lnTo>
                  <a:lnTo>
                    <a:pt x="7" y="5"/>
                  </a:lnTo>
                  <a:lnTo>
                    <a:pt x="7" y="5"/>
                  </a:lnTo>
                  <a:lnTo>
                    <a:pt x="7" y="5"/>
                  </a:lnTo>
                  <a:lnTo>
                    <a:pt x="3" y="6"/>
                  </a:lnTo>
                  <a:lnTo>
                    <a:pt x="0" y="5"/>
                  </a:lnTo>
                  <a:lnTo>
                    <a:pt x="0" y="5"/>
                  </a:lnTo>
                  <a:lnTo>
                    <a:pt x="3" y="5"/>
                  </a:lnTo>
                  <a:lnTo>
                    <a:pt x="6" y="3"/>
                  </a:lnTo>
                  <a:lnTo>
                    <a:pt x="6" y="3"/>
                  </a:lnTo>
                  <a:lnTo>
                    <a:pt x="7" y="3"/>
                  </a:lnTo>
                  <a:lnTo>
                    <a:pt x="7" y="3"/>
                  </a:lnTo>
                  <a:lnTo>
                    <a:pt x="7" y="3"/>
                  </a:lnTo>
                  <a:lnTo>
                    <a:pt x="7" y="3"/>
                  </a:lnTo>
                  <a:lnTo>
                    <a:pt x="7" y="3"/>
                  </a:lnTo>
                  <a:lnTo>
                    <a:pt x="6" y="3"/>
                  </a:lnTo>
                  <a:lnTo>
                    <a:pt x="6" y="3"/>
                  </a:lnTo>
                  <a:lnTo>
                    <a:pt x="6" y="3"/>
                  </a:lnTo>
                  <a:lnTo>
                    <a:pt x="7" y="3"/>
                  </a:lnTo>
                  <a:lnTo>
                    <a:pt x="7" y="3"/>
                  </a:lnTo>
                  <a:lnTo>
                    <a:pt x="9" y="2"/>
                  </a:lnTo>
                  <a:lnTo>
                    <a:pt x="9" y="2"/>
                  </a:lnTo>
                  <a:lnTo>
                    <a:pt x="1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0" name="Freeform 169"/>
            <p:cNvSpPr>
              <a:spLocks/>
            </p:cNvSpPr>
            <p:nvPr/>
          </p:nvSpPr>
          <p:spPr bwMode="auto">
            <a:xfrm>
              <a:off x="3546432" y="3419797"/>
              <a:ext cx="12287" cy="12287"/>
            </a:xfrm>
            <a:custGeom>
              <a:avLst/>
              <a:gdLst>
                <a:gd name="T0" fmla="*/ 4 w 4"/>
                <a:gd name="T1" fmla="*/ 0 h 4"/>
                <a:gd name="T2" fmla="*/ 4 w 4"/>
                <a:gd name="T3" fmla="*/ 0 h 4"/>
                <a:gd name="T4" fmla="*/ 3 w 4"/>
                <a:gd name="T5" fmla="*/ 2 h 4"/>
                <a:gd name="T6" fmla="*/ 3 w 4"/>
                <a:gd name="T7" fmla="*/ 2 h 4"/>
                <a:gd name="T8" fmla="*/ 2 w 4"/>
                <a:gd name="T9" fmla="*/ 3 h 4"/>
                <a:gd name="T10" fmla="*/ 2 w 4"/>
                <a:gd name="T11" fmla="*/ 3 h 4"/>
                <a:gd name="T12" fmla="*/ 2 w 4"/>
                <a:gd name="T13" fmla="*/ 4 h 4"/>
                <a:gd name="T14" fmla="*/ 2 w 4"/>
                <a:gd name="T15" fmla="*/ 4 h 4"/>
                <a:gd name="T16" fmla="*/ 0 w 4"/>
                <a:gd name="T17" fmla="*/ 4 h 4"/>
                <a:gd name="T18" fmla="*/ 0 w 4"/>
                <a:gd name="T19" fmla="*/ 4 h 4"/>
                <a:gd name="T20" fmla="*/ 0 w 4"/>
                <a:gd name="T21" fmla="*/ 3 h 4"/>
                <a:gd name="T22" fmla="*/ 0 w 4"/>
                <a:gd name="T23" fmla="*/ 3 h 4"/>
                <a:gd name="T24" fmla="*/ 0 w 4"/>
                <a:gd name="T25" fmla="*/ 3 h 4"/>
                <a:gd name="T26" fmla="*/ 0 w 4"/>
                <a:gd name="T27" fmla="*/ 3 h 4"/>
                <a:gd name="T28" fmla="*/ 0 w 4"/>
                <a:gd name="T29" fmla="*/ 3 h 4"/>
                <a:gd name="T30" fmla="*/ 0 w 4"/>
                <a:gd name="T31" fmla="*/ 3 h 4"/>
                <a:gd name="T32" fmla="*/ 4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0"/>
                  </a:moveTo>
                  <a:lnTo>
                    <a:pt x="4" y="0"/>
                  </a:lnTo>
                  <a:lnTo>
                    <a:pt x="3" y="2"/>
                  </a:lnTo>
                  <a:lnTo>
                    <a:pt x="3" y="2"/>
                  </a:lnTo>
                  <a:lnTo>
                    <a:pt x="2" y="3"/>
                  </a:lnTo>
                  <a:lnTo>
                    <a:pt x="2" y="3"/>
                  </a:lnTo>
                  <a:lnTo>
                    <a:pt x="2" y="4"/>
                  </a:lnTo>
                  <a:lnTo>
                    <a:pt x="2" y="4"/>
                  </a:lnTo>
                  <a:lnTo>
                    <a:pt x="0" y="4"/>
                  </a:lnTo>
                  <a:lnTo>
                    <a:pt x="0" y="4"/>
                  </a:lnTo>
                  <a:lnTo>
                    <a:pt x="0" y="3"/>
                  </a:lnTo>
                  <a:lnTo>
                    <a:pt x="0" y="3"/>
                  </a:lnTo>
                  <a:lnTo>
                    <a:pt x="0" y="3"/>
                  </a:lnTo>
                  <a:lnTo>
                    <a:pt x="0" y="3"/>
                  </a:lnTo>
                  <a:lnTo>
                    <a:pt x="0" y="3"/>
                  </a:lnTo>
                  <a:lnTo>
                    <a:pt x="0" y="3"/>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1" name="Freeform 170"/>
            <p:cNvSpPr>
              <a:spLocks/>
            </p:cNvSpPr>
            <p:nvPr/>
          </p:nvSpPr>
          <p:spPr bwMode="auto">
            <a:xfrm>
              <a:off x="3546432" y="3419797"/>
              <a:ext cx="12287" cy="12287"/>
            </a:xfrm>
            <a:custGeom>
              <a:avLst/>
              <a:gdLst>
                <a:gd name="T0" fmla="*/ 4 w 4"/>
                <a:gd name="T1" fmla="*/ 0 h 4"/>
                <a:gd name="T2" fmla="*/ 4 w 4"/>
                <a:gd name="T3" fmla="*/ 0 h 4"/>
                <a:gd name="T4" fmla="*/ 3 w 4"/>
                <a:gd name="T5" fmla="*/ 2 h 4"/>
                <a:gd name="T6" fmla="*/ 3 w 4"/>
                <a:gd name="T7" fmla="*/ 2 h 4"/>
                <a:gd name="T8" fmla="*/ 2 w 4"/>
                <a:gd name="T9" fmla="*/ 3 h 4"/>
                <a:gd name="T10" fmla="*/ 2 w 4"/>
                <a:gd name="T11" fmla="*/ 3 h 4"/>
                <a:gd name="T12" fmla="*/ 2 w 4"/>
                <a:gd name="T13" fmla="*/ 4 h 4"/>
                <a:gd name="T14" fmla="*/ 2 w 4"/>
                <a:gd name="T15" fmla="*/ 4 h 4"/>
                <a:gd name="T16" fmla="*/ 0 w 4"/>
                <a:gd name="T17" fmla="*/ 4 h 4"/>
                <a:gd name="T18" fmla="*/ 0 w 4"/>
                <a:gd name="T19" fmla="*/ 4 h 4"/>
                <a:gd name="T20" fmla="*/ 0 w 4"/>
                <a:gd name="T21" fmla="*/ 3 h 4"/>
                <a:gd name="T22" fmla="*/ 0 w 4"/>
                <a:gd name="T23" fmla="*/ 3 h 4"/>
                <a:gd name="T24" fmla="*/ 0 w 4"/>
                <a:gd name="T25" fmla="*/ 3 h 4"/>
                <a:gd name="T26" fmla="*/ 0 w 4"/>
                <a:gd name="T27" fmla="*/ 3 h 4"/>
                <a:gd name="T28" fmla="*/ 0 w 4"/>
                <a:gd name="T29" fmla="*/ 3 h 4"/>
                <a:gd name="T30" fmla="*/ 0 w 4"/>
                <a:gd name="T31" fmla="*/ 3 h 4"/>
                <a:gd name="T32" fmla="*/ 4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0"/>
                  </a:moveTo>
                  <a:lnTo>
                    <a:pt x="4" y="0"/>
                  </a:lnTo>
                  <a:lnTo>
                    <a:pt x="3" y="2"/>
                  </a:lnTo>
                  <a:lnTo>
                    <a:pt x="3" y="2"/>
                  </a:lnTo>
                  <a:lnTo>
                    <a:pt x="2" y="3"/>
                  </a:lnTo>
                  <a:lnTo>
                    <a:pt x="2" y="3"/>
                  </a:lnTo>
                  <a:lnTo>
                    <a:pt x="2" y="4"/>
                  </a:lnTo>
                  <a:lnTo>
                    <a:pt x="2" y="4"/>
                  </a:lnTo>
                  <a:lnTo>
                    <a:pt x="0" y="4"/>
                  </a:lnTo>
                  <a:lnTo>
                    <a:pt x="0" y="4"/>
                  </a:lnTo>
                  <a:lnTo>
                    <a:pt x="0" y="3"/>
                  </a:lnTo>
                  <a:lnTo>
                    <a:pt x="0" y="3"/>
                  </a:lnTo>
                  <a:lnTo>
                    <a:pt x="0" y="3"/>
                  </a:lnTo>
                  <a:lnTo>
                    <a:pt x="0" y="3"/>
                  </a:lnTo>
                  <a:lnTo>
                    <a:pt x="0" y="3"/>
                  </a:lnTo>
                  <a:lnTo>
                    <a:pt x="0" y="3"/>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2" name="Freeform 171"/>
            <p:cNvSpPr>
              <a:spLocks/>
            </p:cNvSpPr>
            <p:nvPr/>
          </p:nvSpPr>
          <p:spPr bwMode="auto">
            <a:xfrm>
              <a:off x="3528004" y="3432083"/>
              <a:ext cx="6145" cy="6142"/>
            </a:xfrm>
            <a:custGeom>
              <a:avLst/>
              <a:gdLst>
                <a:gd name="T0" fmla="*/ 2 w 2"/>
                <a:gd name="T1" fmla="*/ 0 h 2"/>
                <a:gd name="T2" fmla="*/ 2 w 2"/>
                <a:gd name="T3" fmla="*/ 0 h 2"/>
                <a:gd name="T4" fmla="*/ 2 w 2"/>
                <a:gd name="T5" fmla="*/ 0 h 2"/>
                <a:gd name="T6" fmla="*/ 0 w 2"/>
                <a:gd name="T7" fmla="*/ 2 h 2"/>
                <a:gd name="T8" fmla="*/ 0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0"/>
                  </a:lnTo>
                  <a:lnTo>
                    <a:pt x="0" y="2"/>
                  </a:lnTo>
                  <a:lnTo>
                    <a:pt x="0" y="2"/>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3" name="Freeform 172"/>
            <p:cNvSpPr>
              <a:spLocks/>
            </p:cNvSpPr>
            <p:nvPr/>
          </p:nvSpPr>
          <p:spPr bwMode="auto">
            <a:xfrm>
              <a:off x="3528004" y="3432083"/>
              <a:ext cx="6145" cy="6142"/>
            </a:xfrm>
            <a:custGeom>
              <a:avLst/>
              <a:gdLst>
                <a:gd name="T0" fmla="*/ 2 w 2"/>
                <a:gd name="T1" fmla="*/ 0 h 2"/>
                <a:gd name="T2" fmla="*/ 2 w 2"/>
                <a:gd name="T3" fmla="*/ 0 h 2"/>
                <a:gd name="T4" fmla="*/ 2 w 2"/>
                <a:gd name="T5" fmla="*/ 0 h 2"/>
                <a:gd name="T6" fmla="*/ 0 w 2"/>
                <a:gd name="T7" fmla="*/ 2 h 2"/>
                <a:gd name="T8" fmla="*/ 0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0"/>
                  </a:lnTo>
                  <a:lnTo>
                    <a:pt x="0" y="2"/>
                  </a:lnTo>
                  <a:lnTo>
                    <a:pt x="0" y="2"/>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6" name="Freeform 175"/>
            <p:cNvSpPr>
              <a:spLocks/>
            </p:cNvSpPr>
            <p:nvPr/>
          </p:nvSpPr>
          <p:spPr bwMode="auto">
            <a:xfrm>
              <a:off x="3571007" y="3616390"/>
              <a:ext cx="6145" cy="18429"/>
            </a:xfrm>
            <a:custGeom>
              <a:avLst/>
              <a:gdLst>
                <a:gd name="T0" fmla="*/ 0 w 1"/>
                <a:gd name="T1" fmla="*/ 0 h 7"/>
                <a:gd name="T2" fmla="*/ 0 w 1"/>
                <a:gd name="T3" fmla="*/ 0 h 7"/>
                <a:gd name="T4" fmla="*/ 0 w 1"/>
                <a:gd name="T5" fmla="*/ 3 h 7"/>
                <a:gd name="T6" fmla="*/ 0 w 1"/>
                <a:gd name="T7" fmla="*/ 3 h 7"/>
                <a:gd name="T8" fmla="*/ 1 w 1"/>
                <a:gd name="T9" fmla="*/ 7 h 7"/>
                <a:gd name="T10" fmla="*/ 1 w 1"/>
                <a:gd name="T11" fmla="*/ 7 h 7"/>
                <a:gd name="T12" fmla="*/ 1 w 1"/>
                <a:gd name="T13" fmla="*/ 0 h 7"/>
                <a:gd name="T14" fmla="*/ 1 w 1"/>
                <a:gd name="T15" fmla="*/ 0 h 7"/>
                <a:gd name="T16" fmla="*/ 0 w 1"/>
                <a:gd name="T17" fmla="*/ 0 h 7"/>
                <a:gd name="T18" fmla="*/ 0 w 1"/>
                <a:gd name="T19" fmla="*/ 1 h 7"/>
                <a:gd name="T20" fmla="*/ 0 w 1"/>
                <a:gd name="T21" fmla="*/ 1 h 7"/>
                <a:gd name="T22" fmla="*/ 0 w 1"/>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7">
                  <a:moveTo>
                    <a:pt x="0" y="0"/>
                  </a:moveTo>
                  <a:lnTo>
                    <a:pt x="0" y="0"/>
                  </a:lnTo>
                  <a:lnTo>
                    <a:pt x="0" y="3"/>
                  </a:lnTo>
                  <a:lnTo>
                    <a:pt x="0" y="3"/>
                  </a:lnTo>
                  <a:lnTo>
                    <a:pt x="1" y="7"/>
                  </a:lnTo>
                  <a:lnTo>
                    <a:pt x="1" y="7"/>
                  </a:lnTo>
                  <a:lnTo>
                    <a:pt x="1" y="0"/>
                  </a:lnTo>
                  <a:lnTo>
                    <a:pt x="1" y="0"/>
                  </a:lnTo>
                  <a:lnTo>
                    <a:pt x="0" y="0"/>
                  </a:lnTo>
                  <a:lnTo>
                    <a:pt x="0" y="1"/>
                  </a:lnTo>
                  <a:lnTo>
                    <a:pt x="0" y="1"/>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7" name="Freeform 176"/>
            <p:cNvSpPr>
              <a:spLocks/>
            </p:cNvSpPr>
            <p:nvPr/>
          </p:nvSpPr>
          <p:spPr bwMode="auto">
            <a:xfrm>
              <a:off x="3571007" y="3616390"/>
              <a:ext cx="6145" cy="18429"/>
            </a:xfrm>
            <a:custGeom>
              <a:avLst/>
              <a:gdLst>
                <a:gd name="T0" fmla="*/ 0 w 1"/>
                <a:gd name="T1" fmla="*/ 0 h 7"/>
                <a:gd name="T2" fmla="*/ 0 w 1"/>
                <a:gd name="T3" fmla="*/ 0 h 7"/>
                <a:gd name="T4" fmla="*/ 0 w 1"/>
                <a:gd name="T5" fmla="*/ 3 h 7"/>
                <a:gd name="T6" fmla="*/ 0 w 1"/>
                <a:gd name="T7" fmla="*/ 3 h 7"/>
                <a:gd name="T8" fmla="*/ 1 w 1"/>
                <a:gd name="T9" fmla="*/ 7 h 7"/>
                <a:gd name="T10" fmla="*/ 1 w 1"/>
                <a:gd name="T11" fmla="*/ 7 h 7"/>
                <a:gd name="T12" fmla="*/ 1 w 1"/>
                <a:gd name="T13" fmla="*/ 0 h 7"/>
                <a:gd name="T14" fmla="*/ 1 w 1"/>
                <a:gd name="T15" fmla="*/ 0 h 7"/>
                <a:gd name="T16" fmla="*/ 0 w 1"/>
                <a:gd name="T17" fmla="*/ 0 h 7"/>
                <a:gd name="T18" fmla="*/ 0 w 1"/>
                <a:gd name="T19" fmla="*/ 1 h 7"/>
                <a:gd name="T20" fmla="*/ 0 w 1"/>
                <a:gd name="T21" fmla="*/ 1 h 7"/>
                <a:gd name="T22" fmla="*/ 0 w 1"/>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7">
                  <a:moveTo>
                    <a:pt x="0" y="0"/>
                  </a:moveTo>
                  <a:lnTo>
                    <a:pt x="0" y="0"/>
                  </a:lnTo>
                  <a:lnTo>
                    <a:pt x="0" y="3"/>
                  </a:lnTo>
                  <a:lnTo>
                    <a:pt x="0" y="3"/>
                  </a:lnTo>
                  <a:lnTo>
                    <a:pt x="1" y="7"/>
                  </a:lnTo>
                  <a:lnTo>
                    <a:pt x="1" y="7"/>
                  </a:lnTo>
                  <a:lnTo>
                    <a:pt x="1" y="0"/>
                  </a:lnTo>
                  <a:lnTo>
                    <a:pt x="1" y="0"/>
                  </a:lnTo>
                  <a:lnTo>
                    <a:pt x="0" y="0"/>
                  </a:lnTo>
                  <a:lnTo>
                    <a:pt x="0" y="1"/>
                  </a:lnTo>
                  <a:lnTo>
                    <a:pt x="0"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8" name="Freeform 177"/>
            <p:cNvSpPr>
              <a:spLocks/>
            </p:cNvSpPr>
            <p:nvPr/>
          </p:nvSpPr>
          <p:spPr bwMode="auto">
            <a:xfrm>
              <a:off x="3528004" y="3444372"/>
              <a:ext cx="6145" cy="0"/>
            </a:xfrm>
            <a:custGeom>
              <a:avLst/>
              <a:gdLst>
                <a:gd name="T0" fmla="*/ 0 w 2"/>
                <a:gd name="T1" fmla="*/ 0 w 2"/>
                <a:gd name="T2" fmla="*/ 1 w 2"/>
                <a:gd name="T3" fmla="*/ 1 w 2"/>
                <a:gd name="T4" fmla="*/ 2 w 2"/>
                <a:gd name="T5" fmla="*/ 2 w 2"/>
                <a:gd name="T6" fmla="*/ 2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1" y="0"/>
                  </a:lnTo>
                  <a:lnTo>
                    <a:pt x="1" y="0"/>
                  </a:lnTo>
                  <a:lnTo>
                    <a:pt x="2" y="0"/>
                  </a:lnTo>
                  <a:lnTo>
                    <a:pt x="2" y="0"/>
                  </a:lnTo>
                  <a:lnTo>
                    <a:pt x="2"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9" name="Freeform 178"/>
            <p:cNvSpPr>
              <a:spLocks/>
            </p:cNvSpPr>
            <p:nvPr/>
          </p:nvSpPr>
          <p:spPr bwMode="auto">
            <a:xfrm>
              <a:off x="3528004" y="3444372"/>
              <a:ext cx="6145" cy="0"/>
            </a:xfrm>
            <a:custGeom>
              <a:avLst/>
              <a:gdLst>
                <a:gd name="T0" fmla="*/ 0 w 2"/>
                <a:gd name="T1" fmla="*/ 0 w 2"/>
                <a:gd name="T2" fmla="*/ 1 w 2"/>
                <a:gd name="T3" fmla="*/ 1 w 2"/>
                <a:gd name="T4" fmla="*/ 2 w 2"/>
                <a:gd name="T5" fmla="*/ 2 w 2"/>
                <a:gd name="T6" fmla="*/ 2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1" y="0"/>
                  </a:lnTo>
                  <a:lnTo>
                    <a:pt x="1" y="0"/>
                  </a:lnTo>
                  <a:lnTo>
                    <a:pt x="2" y="0"/>
                  </a:lnTo>
                  <a:lnTo>
                    <a:pt x="2" y="0"/>
                  </a:lnTo>
                  <a:lnTo>
                    <a:pt x="2"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0" name="Freeform 179"/>
            <p:cNvSpPr>
              <a:spLocks/>
            </p:cNvSpPr>
            <p:nvPr/>
          </p:nvSpPr>
          <p:spPr bwMode="auto">
            <a:xfrm>
              <a:off x="3546432" y="3493520"/>
              <a:ext cx="12287" cy="12287"/>
            </a:xfrm>
            <a:custGeom>
              <a:avLst/>
              <a:gdLst>
                <a:gd name="T0" fmla="*/ 0 w 4"/>
                <a:gd name="T1" fmla="*/ 0 h 6"/>
                <a:gd name="T2" fmla="*/ 0 w 4"/>
                <a:gd name="T3" fmla="*/ 0 h 6"/>
                <a:gd name="T4" fmla="*/ 0 w 4"/>
                <a:gd name="T5" fmla="*/ 1 h 6"/>
                <a:gd name="T6" fmla="*/ 2 w 4"/>
                <a:gd name="T7" fmla="*/ 1 h 6"/>
                <a:gd name="T8" fmla="*/ 3 w 4"/>
                <a:gd name="T9" fmla="*/ 3 h 6"/>
                <a:gd name="T10" fmla="*/ 4 w 4"/>
                <a:gd name="T11" fmla="*/ 6 h 6"/>
                <a:gd name="T12" fmla="*/ 4 w 4"/>
                <a:gd name="T13" fmla="*/ 6 h 6"/>
                <a:gd name="T14" fmla="*/ 4 w 4"/>
                <a:gd name="T15" fmla="*/ 6 h 6"/>
                <a:gd name="T16" fmla="*/ 4 w 4"/>
                <a:gd name="T17" fmla="*/ 6 h 6"/>
                <a:gd name="T18" fmla="*/ 3 w 4"/>
                <a:gd name="T19" fmla="*/ 4 h 6"/>
                <a:gd name="T20" fmla="*/ 3 w 4"/>
                <a:gd name="T21" fmla="*/ 4 h 6"/>
                <a:gd name="T22" fmla="*/ 3 w 4"/>
                <a:gd name="T23" fmla="*/ 3 h 6"/>
                <a:gd name="T24" fmla="*/ 3 w 4"/>
                <a:gd name="T25" fmla="*/ 3 h 6"/>
                <a:gd name="T26" fmla="*/ 3 w 4"/>
                <a:gd name="T27" fmla="*/ 1 h 6"/>
                <a:gd name="T28" fmla="*/ 3 w 4"/>
                <a:gd name="T29" fmla="*/ 1 h 6"/>
                <a:gd name="T30" fmla="*/ 2 w 4"/>
                <a:gd name="T31" fmla="*/ 0 h 6"/>
                <a:gd name="T32" fmla="*/ 2 w 4"/>
                <a:gd name="T33" fmla="*/ 0 h 6"/>
                <a:gd name="T34" fmla="*/ 0 w 4"/>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0" y="0"/>
                  </a:moveTo>
                  <a:lnTo>
                    <a:pt x="0" y="0"/>
                  </a:lnTo>
                  <a:lnTo>
                    <a:pt x="0" y="1"/>
                  </a:lnTo>
                  <a:lnTo>
                    <a:pt x="2" y="1"/>
                  </a:lnTo>
                  <a:lnTo>
                    <a:pt x="3" y="3"/>
                  </a:lnTo>
                  <a:lnTo>
                    <a:pt x="4" y="6"/>
                  </a:lnTo>
                  <a:lnTo>
                    <a:pt x="4" y="6"/>
                  </a:lnTo>
                  <a:lnTo>
                    <a:pt x="4" y="6"/>
                  </a:lnTo>
                  <a:lnTo>
                    <a:pt x="4" y="6"/>
                  </a:lnTo>
                  <a:lnTo>
                    <a:pt x="3" y="4"/>
                  </a:lnTo>
                  <a:lnTo>
                    <a:pt x="3" y="4"/>
                  </a:lnTo>
                  <a:lnTo>
                    <a:pt x="3" y="3"/>
                  </a:lnTo>
                  <a:lnTo>
                    <a:pt x="3" y="3"/>
                  </a:lnTo>
                  <a:lnTo>
                    <a:pt x="3" y="1"/>
                  </a:lnTo>
                  <a:lnTo>
                    <a:pt x="3" y="1"/>
                  </a:lnTo>
                  <a:lnTo>
                    <a:pt x="2" y="0"/>
                  </a:lnTo>
                  <a:lnTo>
                    <a:pt x="2"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1" name="Freeform 180"/>
            <p:cNvSpPr>
              <a:spLocks/>
            </p:cNvSpPr>
            <p:nvPr/>
          </p:nvSpPr>
          <p:spPr bwMode="auto">
            <a:xfrm>
              <a:off x="3546432" y="3493520"/>
              <a:ext cx="12287" cy="12287"/>
            </a:xfrm>
            <a:custGeom>
              <a:avLst/>
              <a:gdLst>
                <a:gd name="T0" fmla="*/ 0 w 4"/>
                <a:gd name="T1" fmla="*/ 0 h 6"/>
                <a:gd name="T2" fmla="*/ 0 w 4"/>
                <a:gd name="T3" fmla="*/ 0 h 6"/>
                <a:gd name="T4" fmla="*/ 0 w 4"/>
                <a:gd name="T5" fmla="*/ 1 h 6"/>
                <a:gd name="T6" fmla="*/ 2 w 4"/>
                <a:gd name="T7" fmla="*/ 1 h 6"/>
                <a:gd name="T8" fmla="*/ 3 w 4"/>
                <a:gd name="T9" fmla="*/ 3 h 6"/>
                <a:gd name="T10" fmla="*/ 4 w 4"/>
                <a:gd name="T11" fmla="*/ 6 h 6"/>
                <a:gd name="T12" fmla="*/ 4 w 4"/>
                <a:gd name="T13" fmla="*/ 6 h 6"/>
                <a:gd name="T14" fmla="*/ 4 w 4"/>
                <a:gd name="T15" fmla="*/ 6 h 6"/>
                <a:gd name="T16" fmla="*/ 4 w 4"/>
                <a:gd name="T17" fmla="*/ 6 h 6"/>
                <a:gd name="T18" fmla="*/ 3 w 4"/>
                <a:gd name="T19" fmla="*/ 4 h 6"/>
                <a:gd name="T20" fmla="*/ 3 w 4"/>
                <a:gd name="T21" fmla="*/ 4 h 6"/>
                <a:gd name="T22" fmla="*/ 3 w 4"/>
                <a:gd name="T23" fmla="*/ 3 h 6"/>
                <a:gd name="T24" fmla="*/ 3 w 4"/>
                <a:gd name="T25" fmla="*/ 3 h 6"/>
                <a:gd name="T26" fmla="*/ 3 w 4"/>
                <a:gd name="T27" fmla="*/ 1 h 6"/>
                <a:gd name="T28" fmla="*/ 3 w 4"/>
                <a:gd name="T29" fmla="*/ 1 h 6"/>
                <a:gd name="T30" fmla="*/ 2 w 4"/>
                <a:gd name="T31" fmla="*/ 0 h 6"/>
                <a:gd name="T32" fmla="*/ 2 w 4"/>
                <a:gd name="T33" fmla="*/ 0 h 6"/>
                <a:gd name="T34" fmla="*/ 0 w 4"/>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0" y="0"/>
                  </a:moveTo>
                  <a:lnTo>
                    <a:pt x="0" y="0"/>
                  </a:lnTo>
                  <a:lnTo>
                    <a:pt x="0" y="1"/>
                  </a:lnTo>
                  <a:lnTo>
                    <a:pt x="2" y="1"/>
                  </a:lnTo>
                  <a:lnTo>
                    <a:pt x="3" y="3"/>
                  </a:lnTo>
                  <a:lnTo>
                    <a:pt x="4" y="6"/>
                  </a:lnTo>
                  <a:lnTo>
                    <a:pt x="4" y="6"/>
                  </a:lnTo>
                  <a:lnTo>
                    <a:pt x="4" y="6"/>
                  </a:lnTo>
                  <a:lnTo>
                    <a:pt x="4" y="6"/>
                  </a:lnTo>
                  <a:lnTo>
                    <a:pt x="3" y="4"/>
                  </a:lnTo>
                  <a:lnTo>
                    <a:pt x="3" y="4"/>
                  </a:lnTo>
                  <a:lnTo>
                    <a:pt x="3" y="3"/>
                  </a:lnTo>
                  <a:lnTo>
                    <a:pt x="3" y="3"/>
                  </a:lnTo>
                  <a:lnTo>
                    <a:pt x="3" y="1"/>
                  </a:lnTo>
                  <a:lnTo>
                    <a:pt x="3" y="1"/>
                  </a:lnTo>
                  <a:lnTo>
                    <a:pt x="2" y="0"/>
                  </a:lnTo>
                  <a:lnTo>
                    <a:pt x="2"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2" name="Freeform 181"/>
            <p:cNvSpPr>
              <a:spLocks/>
            </p:cNvSpPr>
            <p:nvPr/>
          </p:nvSpPr>
          <p:spPr bwMode="auto">
            <a:xfrm>
              <a:off x="3546432" y="34505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3" name="Freeform 182"/>
            <p:cNvSpPr>
              <a:spLocks/>
            </p:cNvSpPr>
            <p:nvPr/>
          </p:nvSpPr>
          <p:spPr bwMode="auto">
            <a:xfrm>
              <a:off x="3546432" y="34505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4" name="Freeform 183"/>
            <p:cNvSpPr>
              <a:spLocks/>
            </p:cNvSpPr>
            <p:nvPr/>
          </p:nvSpPr>
          <p:spPr bwMode="auto">
            <a:xfrm>
              <a:off x="3546432" y="3493520"/>
              <a:ext cx="6145" cy="24574"/>
            </a:xfrm>
            <a:custGeom>
              <a:avLst/>
              <a:gdLst>
                <a:gd name="T0" fmla="*/ 0 w 1"/>
                <a:gd name="T1" fmla="*/ 0 h 8"/>
                <a:gd name="T2" fmla="*/ 0 w 1"/>
                <a:gd name="T3" fmla="*/ 0 h 8"/>
                <a:gd name="T4" fmla="*/ 1 w 1"/>
                <a:gd name="T5" fmla="*/ 8 h 8"/>
                <a:gd name="T6" fmla="*/ 1 w 1"/>
                <a:gd name="T7" fmla="*/ 8 h 8"/>
                <a:gd name="T8" fmla="*/ 1 w 1"/>
                <a:gd name="T9" fmla="*/ 6 h 8"/>
                <a:gd name="T10" fmla="*/ 1 w 1"/>
                <a:gd name="T11" fmla="*/ 6 h 8"/>
                <a:gd name="T12" fmla="*/ 0 w 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 h="8">
                  <a:moveTo>
                    <a:pt x="0" y="0"/>
                  </a:moveTo>
                  <a:lnTo>
                    <a:pt x="0" y="0"/>
                  </a:lnTo>
                  <a:lnTo>
                    <a:pt x="1" y="8"/>
                  </a:lnTo>
                  <a:lnTo>
                    <a:pt x="1" y="8"/>
                  </a:lnTo>
                  <a:lnTo>
                    <a:pt x="1" y="6"/>
                  </a:lnTo>
                  <a:lnTo>
                    <a:pt x="1" y="6"/>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5" name="Freeform 184"/>
            <p:cNvSpPr>
              <a:spLocks/>
            </p:cNvSpPr>
            <p:nvPr/>
          </p:nvSpPr>
          <p:spPr bwMode="auto">
            <a:xfrm>
              <a:off x="3546432" y="3493520"/>
              <a:ext cx="6145" cy="24574"/>
            </a:xfrm>
            <a:custGeom>
              <a:avLst/>
              <a:gdLst>
                <a:gd name="T0" fmla="*/ 0 w 1"/>
                <a:gd name="T1" fmla="*/ 0 h 8"/>
                <a:gd name="T2" fmla="*/ 0 w 1"/>
                <a:gd name="T3" fmla="*/ 0 h 8"/>
                <a:gd name="T4" fmla="*/ 1 w 1"/>
                <a:gd name="T5" fmla="*/ 8 h 8"/>
                <a:gd name="T6" fmla="*/ 1 w 1"/>
                <a:gd name="T7" fmla="*/ 8 h 8"/>
                <a:gd name="T8" fmla="*/ 1 w 1"/>
                <a:gd name="T9" fmla="*/ 6 h 8"/>
                <a:gd name="T10" fmla="*/ 1 w 1"/>
                <a:gd name="T11" fmla="*/ 6 h 8"/>
                <a:gd name="T12" fmla="*/ 0 w 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 h="8">
                  <a:moveTo>
                    <a:pt x="0" y="0"/>
                  </a:moveTo>
                  <a:lnTo>
                    <a:pt x="0" y="0"/>
                  </a:lnTo>
                  <a:lnTo>
                    <a:pt x="1" y="8"/>
                  </a:lnTo>
                  <a:lnTo>
                    <a:pt x="1" y="8"/>
                  </a:lnTo>
                  <a:lnTo>
                    <a:pt x="1" y="6"/>
                  </a:lnTo>
                  <a:lnTo>
                    <a:pt x="1" y="6"/>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6" name="Rectangle 185"/>
            <p:cNvSpPr>
              <a:spLocks noChangeArrowheads="1"/>
            </p:cNvSpPr>
            <p:nvPr/>
          </p:nvSpPr>
          <p:spPr bwMode="auto">
            <a:xfrm>
              <a:off x="3546432" y="3462800"/>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87" name="Rectangle 186"/>
            <p:cNvSpPr>
              <a:spLocks noChangeArrowheads="1"/>
            </p:cNvSpPr>
            <p:nvPr/>
          </p:nvSpPr>
          <p:spPr bwMode="auto">
            <a:xfrm>
              <a:off x="3546432" y="3462800"/>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90" name="Freeform 189"/>
            <p:cNvSpPr>
              <a:spLocks/>
            </p:cNvSpPr>
            <p:nvPr/>
          </p:nvSpPr>
          <p:spPr bwMode="auto">
            <a:xfrm>
              <a:off x="3546432" y="345665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1" name="Freeform 190"/>
            <p:cNvSpPr>
              <a:spLocks/>
            </p:cNvSpPr>
            <p:nvPr/>
          </p:nvSpPr>
          <p:spPr bwMode="auto">
            <a:xfrm>
              <a:off x="3546432" y="345665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2" name="Rectangle 191"/>
            <p:cNvSpPr>
              <a:spLocks noChangeArrowheads="1"/>
            </p:cNvSpPr>
            <p:nvPr/>
          </p:nvSpPr>
          <p:spPr bwMode="auto">
            <a:xfrm>
              <a:off x="3546432" y="3450513"/>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93" name="Rectangle 192"/>
            <p:cNvSpPr>
              <a:spLocks noChangeArrowheads="1"/>
            </p:cNvSpPr>
            <p:nvPr/>
          </p:nvSpPr>
          <p:spPr bwMode="auto">
            <a:xfrm>
              <a:off x="3546432" y="3450513"/>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96" name="Freeform 195"/>
            <p:cNvSpPr>
              <a:spLocks/>
            </p:cNvSpPr>
            <p:nvPr/>
          </p:nvSpPr>
          <p:spPr bwMode="auto">
            <a:xfrm>
              <a:off x="3521858" y="3518093"/>
              <a:ext cx="6145" cy="12287"/>
            </a:xfrm>
            <a:custGeom>
              <a:avLst/>
              <a:gdLst>
                <a:gd name="T0" fmla="*/ 2 w 2"/>
                <a:gd name="T1" fmla="*/ 0 h 4"/>
                <a:gd name="T2" fmla="*/ 2 w 2"/>
                <a:gd name="T3" fmla="*/ 0 h 4"/>
                <a:gd name="T4" fmla="*/ 0 w 2"/>
                <a:gd name="T5" fmla="*/ 2 h 4"/>
                <a:gd name="T6" fmla="*/ 0 w 2"/>
                <a:gd name="T7" fmla="*/ 2 h 4"/>
                <a:gd name="T8" fmla="*/ 0 w 2"/>
                <a:gd name="T9" fmla="*/ 4 h 4"/>
                <a:gd name="T10" fmla="*/ 0 w 2"/>
                <a:gd name="T11" fmla="*/ 2 h 4"/>
                <a:gd name="T12" fmla="*/ 0 w 2"/>
                <a:gd name="T13" fmla="*/ 2 h 4"/>
                <a:gd name="T14" fmla="*/ 0 w 2"/>
                <a:gd name="T15" fmla="*/ 2 h 4"/>
                <a:gd name="T16" fmla="*/ 0 w 2"/>
                <a:gd name="T17" fmla="*/ 2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0" y="2"/>
                  </a:lnTo>
                  <a:lnTo>
                    <a:pt x="0" y="2"/>
                  </a:lnTo>
                  <a:lnTo>
                    <a:pt x="0" y="4"/>
                  </a:lnTo>
                  <a:lnTo>
                    <a:pt x="0" y="2"/>
                  </a:lnTo>
                  <a:lnTo>
                    <a:pt x="0" y="2"/>
                  </a:lnTo>
                  <a:lnTo>
                    <a:pt x="0" y="2"/>
                  </a:lnTo>
                  <a:lnTo>
                    <a:pt x="0" y="2"/>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7" name="Freeform 196"/>
            <p:cNvSpPr>
              <a:spLocks/>
            </p:cNvSpPr>
            <p:nvPr/>
          </p:nvSpPr>
          <p:spPr bwMode="auto">
            <a:xfrm>
              <a:off x="3521858" y="3518093"/>
              <a:ext cx="6145" cy="12287"/>
            </a:xfrm>
            <a:custGeom>
              <a:avLst/>
              <a:gdLst>
                <a:gd name="T0" fmla="*/ 2 w 2"/>
                <a:gd name="T1" fmla="*/ 0 h 4"/>
                <a:gd name="T2" fmla="*/ 2 w 2"/>
                <a:gd name="T3" fmla="*/ 0 h 4"/>
                <a:gd name="T4" fmla="*/ 0 w 2"/>
                <a:gd name="T5" fmla="*/ 2 h 4"/>
                <a:gd name="T6" fmla="*/ 0 w 2"/>
                <a:gd name="T7" fmla="*/ 2 h 4"/>
                <a:gd name="T8" fmla="*/ 0 w 2"/>
                <a:gd name="T9" fmla="*/ 4 h 4"/>
                <a:gd name="T10" fmla="*/ 0 w 2"/>
                <a:gd name="T11" fmla="*/ 2 h 4"/>
                <a:gd name="T12" fmla="*/ 0 w 2"/>
                <a:gd name="T13" fmla="*/ 2 h 4"/>
                <a:gd name="T14" fmla="*/ 0 w 2"/>
                <a:gd name="T15" fmla="*/ 2 h 4"/>
                <a:gd name="T16" fmla="*/ 0 w 2"/>
                <a:gd name="T17" fmla="*/ 2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0" y="2"/>
                  </a:lnTo>
                  <a:lnTo>
                    <a:pt x="0" y="2"/>
                  </a:lnTo>
                  <a:lnTo>
                    <a:pt x="0" y="4"/>
                  </a:lnTo>
                  <a:lnTo>
                    <a:pt x="0" y="2"/>
                  </a:lnTo>
                  <a:lnTo>
                    <a:pt x="0" y="2"/>
                  </a:lnTo>
                  <a:lnTo>
                    <a:pt x="0" y="2"/>
                  </a:lnTo>
                  <a:lnTo>
                    <a:pt x="0" y="2"/>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8" name="Freeform 197"/>
            <p:cNvSpPr>
              <a:spLocks/>
            </p:cNvSpPr>
            <p:nvPr/>
          </p:nvSpPr>
          <p:spPr bwMode="auto">
            <a:xfrm>
              <a:off x="3540291" y="3462800"/>
              <a:ext cx="0" cy="12287"/>
            </a:xfrm>
            <a:custGeom>
              <a:avLst/>
              <a:gdLst>
                <a:gd name="T0" fmla="*/ 3 h 4"/>
                <a:gd name="T1" fmla="*/ 3 h 4"/>
                <a:gd name="T2" fmla="*/ 4 h 4"/>
                <a:gd name="T3" fmla="*/ 3 h 4"/>
                <a:gd name="T4" fmla="*/ 3 h 4"/>
                <a:gd name="T5" fmla="*/ 0 h 4"/>
                <a:gd name="T6" fmla="*/ 3 h 4"/>
              </a:gdLst>
              <a:ahLst/>
              <a:cxnLst>
                <a:cxn ang="0">
                  <a:pos x="0" y="T0"/>
                </a:cxn>
                <a:cxn ang="0">
                  <a:pos x="0" y="T1"/>
                </a:cxn>
                <a:cxn ang="0">
                  <a:pos x="0" y="T2"/>
                </a:cxn>
                <a:cxn ang="0">
                  <a:pos x="0" y="T3"/>
                </a:cxn>
                <a:cxn ang="0">
                  <a:pos x="0" y="T4"/>
                </a:cxn>
                <a:cxn ang="0">
                  <a:pos x="0" y="T5"/>
                </a:cxn>
                <a:cxn ang="0">
                  <a:pos x="0" y="T6"/>
                </a:cxn>
              </a:cxnLst>
              <a:rect l="0" t="0" r="r" b="b"/>
              <a:pathLst>
                <a:path h="4">
                  <a:moveTo>
                    <a:pt x="0" y="3"/>
                  </a:moveTo>
                  <a:lnTo>
                    <a:pt x="0" y="3"/>
                  </a:lnTo>
                  <a:lnTo>
                    <a:pt x="0" y="4"/>
                  </a:lnTo>
                  <a:lnTo>
                    <a:pt x="0" y="3"/>
                  </a:lnTo>
                  <a:lnTo>
                    <a:pt x="0" y="3"/>
                  </a:lnTo>
                  <a:lnTo>
                    <a:pt x="0" y="0"/>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9" name="Freeform 198"/>
            <p:cNvSpPr>
              <a:spLocks/>
            </p:cNvSpPr>
            <p:nvPr/>
          </p:nvSpPr>
          <p:spPr bwMode="auto">
            <a:xfrm>
              <a:off x="3540291" y="3462800"/>
              <a:ext cx="0" cy="12287"/>
            </a:xfrm>
            <a:custGeom>
              <a:avLst/>
              <a:gdLst>
                <a:gd name="T0" fmla="*/ 3 h 4"/>
                <a:gd name="T1" fmla="*/ 3 h 4"/>
                <a:gd name="T2" fmla="*/ 4 h 4"/>
                <a:gd name="T3" fmla="*/ 3 h 4"/>
                <a:gd name="T4" fmla="*/ 3 h 4"/>
                <a:gd name="T5" fmla="*/ 0 h 4"/>
                <a:gd name="T6" fmla="*/ 3 h 4"/>
              </a:gdLst>
              <a:ahLst/>
              <a:cxnLst>
                <a:cxn ang="0">
                  <a:pos x="0" y="T0"/>
                </a:cxn>
                <a:cxn ang="0">
                  <a:pos x="0" y="T1"/>
                </a:cxn>
                <a:cxn ang="0">
                  <a:pos x="0" y="T2"/>
                </a:cxn>
                <a:cxn ang="0">
                  <a:pos x="0" y="T3"/>
                </a:cxn>
                <a:cxn ang="0">
                  <a:pos x="0" y="T4"/>
                </a:cxn>
                <a:cxn ang="0">
                  <a:pos x="0" y="T5"/>
                </a:cxn>
                <a:cxn ang="0">
                  <a:pos x="0" y="T6"/>
                </a:cxn>
              </a:cxnLst>
              <a:rect l="0" t="0" r="r" b="b"/>
              <a:pathLst>
                <a:path h="4">
                  <a:moveTo>
                    <a:pt x="0" y="3"/>
                  </a:moveTo>
                  <a:lnTo>
                    <a:pt x="0" y="3"/>
                  </a:lnTo>
                  <a:lnTo>
                    <a:pt x="0" y="4"/>
                  </a:lnTo>
                  <a:lnTo>
                    <a:pt x="0" y="3"/>
                  </a:lnTo>
                  <a:lnTo>
                    <a:pt x="0" y="3"/>
                  </a:lnTo>
                  <a:lnTo>
                    <a:pt x="0" y="0"/>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0" name="Freeform 199"/>
            <p:cNvSpPr>
              <a:spLocks/>
            </p:cNvSpPr>
            <p:nvPr/>
          </p:nvSpPr>
          <p:spPr bwMode="auto">
            <a:xfrm>
              <a:off x="3515717" y="3518093"/>
              <a:ext cx="6145" cy="12287"/>
            </a:xfrm>
            <a:custGeom>
              <a:avLst/>
              <a:gdLst>
                <a:gd name="T0" fmla="*/ 1 w 1"/>
                <a:gd name="T1" fmla="*/ 2 h 4"/>
                <a:gd name="T2" fmla="*/ 1 w 1"/>
                <a:gd name="T3" fmla="*/ 2 h 4"/>
                <a:gd name="T4" fmla="*/ 0 w 1"/>
                <a:gd name="T5" fmla="*/ 4 h 4"/>
                <a:gd name="T6" fmla="*/ 0 w 1"/>
                <a:gd name="T7" fmla="*/ 2 h 4"/>
                <a:gd name="T8" fmla="*/ 0 w 1"/>
                <a:gd name="T9" fmla="*/ 2 h 4"/>
                <a:gd name="T10" fmla="*/ 1 w 1"/>
                <a:gd name="T11" fmla="*/ 0 h 4"/>
                <a:gd name="T12" fmla="*/ 1 w 1"/>
                <a:gd name="T13" fmla="*/ 0 h 4"/>
                <a:gd name="T14" fmla="*/ 1 w 1"/>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2"/>
                  </a:moveTo>
                  <a:lnTo>
                    <a:pt x="1" y="2"/>
                  </a:lnTo>
                  <a:lnTo>
                    <a:pt x="0" y="4"/>
                  </a:lnTo>
                  <a:lnTo>
                    <a:pt x="0" y="2"/>
                  </a:lnTo>
                  <a:lnTo>
                    <a:pt x="0" y="2"/>
                  </a:lnTo>
                  <a:lnTo>
                    <a:pt x="1" y="0"/>
                  </a:lnTo>
                  <a:lnTo>
                    <a:pt x="1" y="0"/>
                  </a:lnTo>
                  <a:lnTo>
                    <a:pt x="1"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1" name="Freeform 200"/>
            <p:cNvSpPr>
              <a:spLocks/>
            </p:cNvSpPr>
            <p:nvPr/>
          </p:nvSpPr>
          <p:spPr bwMode="auto">
            <a:xfrm>
              <a:off x="3515717" y="3518093"/>
              <a:ext cx="6145" cy="12287"/>
            </a:xfrm>
            <a:custGeom>
              <a:avLst/>
              <a:gdLst>
                <a:gd name="T0" fmla="*/ 1 w 1"/>
                <a:gd name="T1" fmla="*/ 2 h 4"/>
                <a:gd name="T2" fmla="*/ 1 w 1"/>
                <a:gd name="T3" fmla="*/ 2 h 4"/>
                <a:gd name="T4" fmla="*/ 0 w 1"/>
                <a:gd name="T5" fmla="*/ 4 h 4"/>
                <a:gd name="T6" fmla="*/ 0 w 1"/>
                <a:gd name="T7" fmla="*/ 2 h 4"/>
                <a:gd name="T8" fmla="*/ 0 w 1"/>
                <a:gd name="T9" fmla="*/ 2 h 4"/>
                <a:gd name="T10" fmla="*/ 1 w 1"/>
                <a:gd name="T11" fmla="*/ 0 h 4"/>
                <a:gd name="T12" fmla="*/ 1 w 1"/>
                <a:gd name="T13" fmla="*/ 0 h 4"/>
                <a:gd name="T14" fmla="*/ 1 w 1"/>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2"/>
                  </a:moveTo>
                  <a:lnTo>
                    <a:pt x="1" y="2"/>
                  </a:lnTo>
                  <a:lnTo>
                    <a:pt x="0" y="4"/>
                  </a:lnTo>
                  <a:lnTo>
                    <a:pt x="0" y="2"/>
                  </a:lnTo>
                  <a:lnTo>
                    <a:pt x="0" y="2"/>
                  </a:lnTo>
                  <a:lnTo>
                    <a:pt x="1" y="0"/>
                  </a:lnTo>
                  <a:lnTo>
                    <a:pt x="1" y="0"/>
                  </a:lnTo>
                  <a:lnTo>
                    <a:pt x="1"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2" name="Rectangle 201"/>
            <p:cNvSpPr>
              <a:spLocks noChangeArrowheads="1"/>
            </p:cNvSpPr>
            <p:nvPr/>
          </p:nvSpPr>
          <p:spPr bwMode="auto">
            <a:xfrm>
              <a:off x="3546432"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03" name="Rectangle 202"/>
            <p:cNvSpPr>
              <a:spLocks noChangeArrowheads="1"/>
            </p:cNvSpPr>
            <p:nvPr/>
          </p:nvSpPr>
          <p:spPr bwMode="auto">
            <a:xfrm>
              <a:off x="3546432"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04" name="Freeform 203"/>
            <p:cNvSpPr>
              <a:spLocks/>
            </p:cNvSpPr>
            <p:nvPr/>
          </p:nvSpPr>
          <p:spPr bwMode="auto">
            <a:xfrm>
              <a:off x="3546432" y="344437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5" name="Freeform 204"/>
            <p:cNvSpPr>
              <a:spLocks/>
            </p:cNvSpPr>
            <p:nvPr/>
          </p:nvSpPr>
          <p:spPr bwMode="auto">
            <a:xfrm>
              <a:off x="3546432" y="344437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6" name="Rectangle 206"/>
            <p:cNvSpPr>
              <a:spLocks noChangeArrowheads="1"/>
            </p:cNvSpPr>
            <p:nvPr/>
          </p:nvSpPr>
          <p:spPr bwMode="auto">
            <a:xfrm>
              <a:off x="3546432"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07" name="Rectangle 207"/>
            <p:cNvSpPr>
              <a:spLocks noChangeArrowheads="1"/>
            </p:cNvSpPr>
            <p:nvPr/>
          </p:nvSpPr>
          <p:spPr bwMode="auto">
            <a:xfrm>
              <a:off x="3546432"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08" name="Freeform 208"/>
            <p:cNvSpPr>
              <a:spLocks/>
            </p:cNvSpPr>
            <p:nvPr/>
          </p:nvSpPr>
          <p:spPr bwMode="auto">
            <a:xfrm>
              <a:off x="3546432" y="344437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9" name="Freeform 209"/>
            <p:cNvSpPr>
              <a:spLocks/>
            </p:cNvSpPr>
            <p:nvPr/>
          </p:nvSpPr>
          <p:spPr bwMode="auto">
            <a:xfrm>
              <a:off x="3546432" y="344437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0" name="Freeform 210"/>
            <p:cNvSpPr>
              <a:spLocks/>
            </p:cNvSpPr>
            <p:nvPr/>
          </p:nvSpPr>
          <p:spPr bwMode="auto">
            <a:xfrm>
              <a:off x="3546432" y="3444372"/>
              <a:ext cx="0" cy="0"/>
            </a:xfrm>
            <a:custGeom>
              <a:avLst/>
              <a:gdLst>
                <a:gd name="T0" fmla="*/ 2 w 2"/>
                <a:gd name="T1" fmla="*/ 2 w 2"/>
                <a:gd name="T2" fmla="*/ 2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2" y="0"/>
                  </a:lnTo>
                  <a:lnTo>
                    <a:pt x="0" y="0"/>
                  </a:lnTo>
                  <a:lnTo>
                    <a:pt x="0"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1" name="Freeform 211"/>
            <p:cNvSpPr>
              <a:spLocks/>
            </p:cNvSpPr>
            <p:nvPr/>
          </p:nvSpPr>
          <p:spPr bwMode="auto">
            <a:xfrm>
              <a:off x="3546432" y="3444372"/>
              <a:ext cx="0" cy="0"/>
            </a:xfrm>
            <a:custGeom>
              <a:avLst/>
              <a:gdLst>
                <a:gd name="T0" fmla="*/ 2 w 2"/>
                <a:gd name="T1" fmla="*/ 2 w 2"/>
                <a:gd name="T2" fmla="*/ 2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2" y="0"/>
                  </a:lnTo>
                  <a:lnTo>
                    <a:pt x="0" y="0"/>
                  </a:lnTo>
                  <a:lnTo>
                    <a:pt x="0" y="0"/>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2" name="Rectangle 212"/>
            <p:cNvSpPr>
              <a:spLocks noChangeArrowheads="1"/>
            </p:cNvSpPr>
            <p:nvPr/>
          </p:nvSpPr>
          <p:spPr bwMode="auto">
            <a:xfrm>
              <a:off x="3546432"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13" name="Rectangle 213"/>
            <p:cNvSpPr>
              <a:spLocks noChangeArrowheads="1"/>
            </p:cNvSpPr>
            <p:nvPr/>
          </p:nvSpPr>
          <p:spPr bwMode="auto">
            <a:xfrm>
              <a:off x="3546432"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14" name="Freeform 214"/>
            <p:cNvSpPr>
              <a:spLocks/>
            </p:cNvSpPr>
            <p:nvPr/>
          </p:nvSpPr>
          <p:spPr bwMode="auto">
            <a:xfrm>
              <a:off x="3546432" y="3444372"/>
              <a:ext cx="0" cy="6142"/>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7" name="Rectangle 217"/>
            <p:cNvSpPr>
              <a:spLocks noChangeArrowheads="1"/>
            </p:cNvSpPr>
            <p:nvPr/>
          </p:nvSpPr>
          <p:spPr bwMode="auto">
            <a:xfrm>
              <a:off x="3540291" y="3456659"/>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18" name="Rectangle 218"/>
            <p:cNvSpPr>
              <a:spLocks noChangeArrowheads="1"/>
            </p:cNvSpPr>
            <p:nvPr/>
          </p:nvSpPr>
          <p:spPr bwMode="auto">
            <a:xfrm>
              <a:off x="3540291" y="3456659"/>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29" name="Rectangle 229"/>
            <p:cNvSpPr>
              <a:spLocks noChangeArrowheads="1"/>
            </p:cNvSpPr>
            <p:nvPr/>
          </p:nvSpPr>
          <p:spPr bwMode="auto">
            <a:xfrm>
              <a:off x="3546432" y="3432083"/>
              <a:ext cx="6145" cy="12287"/>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30" name="Rectangle 230"/>
            <p:cNvSpPr>
              <a:spLocks noChangeArrowheads="1"/>
            </p:cNvSpPr>
            <p:nvPr/>
          </p:nvSpPr>
          <p:spPr bwMode="auto">
            <a:xfrm>
              <a:off x="3546432" y="3432083"/>
              <a:ext cx="6145" cy="12287"/>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37" name="Rectangle 237"/>
            <p:cNvSpPr>
              <a:spLocks noChangeArrowheads="1"/>
            </p:cNvSpPr>
            <p:nvPr/>
          </p:nvSpPr>
          <p:spPr bwMode="auto">
            <a:xfrm>
              <a:off x="3534145" y="3450513"/>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38" name="Rectangle 238"/>
            <p:cNvSpPr>
              <a:spLocks noChangeArrowheads="1"/>
            </p:cNvSpPr>
            <p:nvPr/>
          </p:nvSpPr>
          <p:spPr bwMode="auto">
            <a:xfrm>
              <a:off x="3534145" y="3450513"/>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39" name="Freeform 239"/>
            <p:cNvSpPr>
              <a:spLocks/>
            </p:cNvSpPr>
            <p:nvPr/>
          </p:nvSpPr>
          <p:spPr bwMode="auto">
            <a:xfrm>
              <a:off x="1605079" y="3579529"/>
              <a:ext cx="24574" cy="43003"/>
            </a:xfrm>
            <a:custGeom>
              <a:avLst/>
              <a:gdLst>
                <a:gd name="T0" fmla="*/ 7 w 7"/>
                <a:gd name="T1" fmla="*/ 12 h 14"/>
                <a:gd name="T2" fmla="*/ 7 w 7"/>
                <a:gd name="T3" fmla="*/ 12 h 14"/>
                <a:gd name="T4" fmla="*/ 3 w 7"/>
                <a:gd name="T5" fmla="*/ 14 h 14"/>
                <a:gd name="T6" fmla="*/ 3 w 7"/>
                <a:gd name="T7" fmla="*/ 14 h 14"/>
                <a:gd name="T8" fmla="*/ 0 w 7"/>
                <a:gd name="T9" fmla="*/ 10 h 14"/>
                <a:gd name="T10" fmla="*/ 0 w 7"/>
                <a:gd name="T11" fmla="*/ 7 h 14"/>
                <a:gd name="T12" fmla="*/ 1 w 7"/>
                <a:gd name="T13" fmla="*/ 0 h 14"/>
                <a:gd name="T14" fmla="*/ 1 w 7"/>
                <a:gd name="T15" fmla="*/ 0 h 14"/>
                <a:gd name="T16" fmla="*/ 4 w 7"/>
                <a:gd name="T17" fmla="*/ 5 h 14"/>
                <a:gd name="T18" fmla="*/ 5 w 7"/>
                <a:gd name="T19" fmla="*/ 8 h 14"/>
                <a:gd name="T20" fmla="*/ 7 w 7"/>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
                  <a:moveTo>
                    <a:pt x="7" y="12"/>
                  </a:moveTo>
                  <a:lnTo>
                    <a:pt x="7" y="12"/>
                  </a:lnTo>
                  <a:lnTo>
                    <a:pt x="3" y="14"/>
                  </a:lnTo>
                  <a:lnTo>
                    <a:pt x="3" y="14"/>
                  </a:lnTo>
                  <a:lnTo>
                    <a:pt x="0" y="10"/>
                  </a:lnTo>
                  <a:lnTo>
                    <a:pt x="0" y="7"/>
                  </a:lnTo>
                  <a:lnTo>
                    <a:pt x="1" y="0"/>
                  </a:lnTo>
                  <a:lnTo>
                    <a:pt x="1" y="0"/>
                  </a:lnTo>
                  <a:lnTo>
                    <a:pt x="4" y="5"/>
                  </a:lnTo>
                  <a:lnTo>
                    <a:pt x="5" y="8"/>
                  </a:lnTo>
                  <a:lnTo>
                    <a:pt x="7" y="1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40" name="Freeform 240"/>
            <p:cNvSpPr>
              <a:spLocks/>
            </p:cNvSpPr>
            <p:nvPr/>
          </p:nvSpPr>
          <p:spPr bwMode="auto">
            <a:xfrm>
              <a:off x="1605079" y="3579529"/>
              <a:ext cx="24574" cy="43003"/>
            </a:xfrm>
            <a:custGeom>
              <a:avLst/>
              <a:gdLst>
                <a:gd name="T0" fmla="*/ 7 w 7"/>
                <a:gd name="T1" fmla="*/ 12 h 14"/>
                <a:gd name="T2" fmla="*/ 7 w 7"/>
                <a:gd name="T3" fmla="*/ 12 h 14"/>
                <a:gd name="T4" fmla="*/ 3 w 7"/>
                <a:gd name="T5" fmla="*/ 14 h 14"/>
                <a:gd name="T6" fmla="*/ 3 w 7"/>
                <a:gd name="T7" fmla="*/ 14 h 14"/>
                <a:gd name="T8" fmla="*/ 0 w 7"/>
                <a:gd name="T9" fmla="*/ 10 h 14"/>
                <a:gd name="T10" fmla="*/ 0 w 7"/>
                <a:gd name="T11" fmla="*/ 7 h 14"/>
                <a:gd name="T12" fmla="*/ 1 w 7"/>
                <a:gd name="T13" fmla="*/ 0 h 14"/>
                <a:gd name="T14" fmla="*/ 1 w 7"/>
                <a:gd name="T15" fmla="*/ 0 h 14"/>
                <a:gd name="T16" fmla="*/ 4 w 7"/>
                <a:gd name="T17" fmla="*/ 5 h 14"/>
                <a:gd name="T18" fmla="*/ 5 w 7"/>
                <a:gd name="T19" fmla="*/ 8 h 14"/>
                <a:gd name="T20" fmla="*/ 7 w 7"/>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
                  <a:moveTo>
                    <a:pt x="7" y="12"/>
                  </a:moveTo>
                  <a:lnTo>
                    <a:pt x="7" y="12"/>
                  </a:lnTo>
                  <a:lnTo>
                    <a:pt x="3" y="14"/>
                  </a:lnTo>
                  <a:lnTo>
                    <a:pt x="3" y="14"/>
                  </a:lnTo>
                  <a:lnTo>
                    <a:pt x="0" y="10"/>
                  </a:lnTo>
                  <a:lnTo>
                    <a:pt x="0" y="7"/>
                  </a:lnTo>
                  <a:lnTo>
                    <a:pt x="1" y="0"/>
                  </a:lnTo>
                  <a:lnTo>
                    <a:pt x="1" y="0"/>
                  </a:lnTo>
                  <a:lnTo>
                    <a:pt x="4" y="5"/>
                  </a:lnTo>
                  <a:lnTo>
                    <a:pt x="5" y="8"/>
                  </a:lnTo>
                  <a:lnTo>
                    <a:pt x="7" y="1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47" name="Freeform 247"/>
            <p:cNvSpPr>
              <a:spLocks/>
            </p:cNvSpPr>
            <p:nvPr/>
          </p:nvSpPr>
          <p:spPr bwMode="auto">
            <a:xfrm>
              <a:off x="1770956" y="3124908"/>
              <a:ext cx="61435" cy="92151"/>
            </a:xfrm>
            <a:custGeom>
              <a:avLst/>
              <a:gdLst>
                <a:gd name="T0" fmla="*/ 14 w 19"/>
                <a:gd name="T1" fmla="*/ 32 h 32"/>
                <a:gd name="T2" fmla="*/ 14 w 19"/>
                <a:gd name="T3" fmla="*/ 32 h 32"/>
                <a:gd name="T4" fmla="*/ 11 w 19"/>
                <a:gd name="T5" fmla="*/ 32 h 32"/>
                <a:gd name="T6" fmla="*/ 10 w 19"/>
                <a:gd name="T7" fmla="*/ 30 h 32"/>
                <a:gd name="T8" fmla="*/ 11 w 19"/>
                <a:gd name="T9" fmla="*/ 26 h 32"/>
                <a:gd name="T10" fmla="*/ 13 w 19"/>
                <a:gd name="T11" fmla="*/ 22 h 32"/>
                <a:gd name="T12" fmla="*/ 11 w 19"/>
                <a:gd name="T13" fmla="*/ 19 h 32"/>
                <a:gd name="T14" fmla="*/ 11 w 19"/>
                <a:gd name="T15" fmla="*/ 17 h 32"/>
                <a:gd name="T16" fmla="*/ 11 w 19"/>
                <a:gd name="T17" fmla="*/ 17 h 32"/>
                <a:gd name="T18" fmla="*/ 7 w 19"/>
                <a:gd name="T19" fmla="*/ 17 h 32"/>
                <a:gd name="T20" fmla="*/ 6 w 19"/>
                <a:gd name="T21" fmla="*/ 20 h 32"/>
                <a:gd name="T22" fmla="*/ 7 w 19"/>
                <a:gd name="T23" fmla="*/ 27 h 32"/>
                <a:gd name="T24" fmla="*/ 7 w 19"/>
                <a:gd name="T25" fmla="*/ 27 h 32"/>
                <a:gd name="T26" fmla="*/ 4 w 19"/>
                <a:gd name="T27" fmla="*/ 24 h 32"/>
                <a:gd name="T28" fmla="*/ 3 w 19"/>
                <a:gd name="T29" fmla="*/ 23 h 32"/>
                <a:gd name="T30" fmla="*/ 4 w 19"/>
                <a:gd name="T31" fmla="*/ 19 h 32"/>
                <a:gd name="T32" fmla="*/ 4 w 19"/>
                <a:gd name="T33" fmla="*/ 19 h 32"/>
                <a:gd name="T34" fmla="*/ 6 w 19"/>
                <a:gd name="T35" fmla="*/ 16 h 32"/>
                <a:gd name="T36" fmla="*/ 6 w 19"/>
                <a:gd name="T37" fmla="*/ 14 h 32"/>
                <a:gd name="T38" fmla="*/ 6 w 19"/>
                <a:gd name="T39" fmla="*/ 14 h 32"/>
                <a:gd name="T40" fmla="*/ 4 w 19"/>
                <a:gd name="T41" fmla="*/ 13 h 32"/>
                <a:gd name="T42" fmla="*/ 0 w 19"/>
                <a:gd name="T43" fmla="*/ 12 h 32"/>
                <a:gd name="T44" fmla="*/ 0 w 19"/>
                <a:gd name="T45" fmla="*/ 12 h 32"/>
                <a:gd name="T46" fmla="*/ 3 w 19"/>
                <a:gd name="T47" fmla="*/ 6 h 32"/>
                <a:gd name="T48" fmla="*/ 4 w 19"/>
                <a:gd name="T49" fmla="*/ 0 h 32"/>
                <a:gd name="T50" fmla="*/ 4 w 19"/>
                <a:gd name="T51" fmla="*/ 0 h 32"/>
                <a:gd name="T52" fmla="*/ 7 w 19"/>
                <a:gd name="T53" fmla="*/ 2 h 32"/>
                <a:gd name="T54" fmla="*/ 7 w 19"/>
                <a:gd name="T55" fmla="*/ 3 h 32"/>
                <a:gd name="T56" fmla="*/ 6 w 19"/>
                <a:gd name="T57" fmla="*/ 9 h 32"/>
                <a:gd name="T58" fmla="*/ 6 w 19"/>
                <a:gd name="T59" fmla="*/ 9 h 32"/>
                <a:gd name="T60" fmla="*/ 9 w 19"/>
                <a:gd name="T61" fmla="*/ 9 h 32"/>
                <a:gd name="T62" fmla="*/ 10 w 19"/>
                <a:gd name="T63" fmla="*/ 9 h 32"/>
                <a:gd name="T64" fmla="*/ 11 w 19"/>
                <a:gd name="T65" fmla="*/ 10 h 32"/>
                <a:gd name="T66" fmla="*/ 14 w 19"/>
                <a:gd name="T67" fmla="*/ 12 h 32"/>
                <a:gd name="T68" fmla="*/ 19 w 19"/>
                <a:gd name="T69" fmla="*/ 10 h 32"/>
                <a:gd name="T70" fmla="*/ 19 w 19"/>
                <a:gd name="T71" fmla="*/ 10 h 32"/>
                <a:gd name="T72" fmla="*/ 16 w 19"/>
                <a:gd name="T73" fmla="*/ 14 h 32"/>
                <a:gd name="T74" fmla="*/ 14 w 19"/>
                <a:gd name="T75" fmla="*/ 20 h 32"/>
                <a:gd name="T76" fmla="*/ 14 w 19"/>
                <a:gd name="T7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32">
                  <a:moveTo>
                    <a:pt x="14" y="32"/>
                  </a:moveTo>
                  <a:lnTo>
                    <a:pt x="14" y="32"/>
                  </a:lnTo>
                  <a:lnTo>
                    <a:pt x="11" y="32"/>
                  </a:lnTo>
                  <a:lnTo>
                    <a:pt x="10" y="30"/>
                  </a:lnTo>
                  <a:lnTo>
                    <a:pt x="11" y="26"/>
                  </a:lnTo>
                  <a:lnTo>
                    <a:pt x="13" y="22"/>
                  </a:lnTo>
                  <a:lnTo>
                    <a:pt x="11" y="19"/>
                  </a:lnTo>
                  <a:lnTo>
                    <a:pt x="11" y="17"/>
                  </a:lnTo>
                  <a:lnTo>
                    <a:pt x="11" y="17"/>
                  </a:lnTo>
                  <a:lnTo>
                    <a:pt x="7" y="17"/>
                  </a:lnTo>
                  <a:lnTo>
                    <a:pt x="6" y="20"/>
                  </a:lnTo>
                  <a:lnTo>
                    <a:pt x="7" y="27"/>
                  </a:lnTo>
                  <a:lnTo>
                    <a:pt x="7" y="27"/>
                  </a:lnTo>
                  <a:lnTo>
                    <a:pt x="4" y="24"/>
                  </a:lnTo>
                  <a:lnTo>
                    <a:pt x="3" y="23"/>
                  </a:lnTo>
                  <a:lnTo>
                    <a:pt x="4" y="19"/>
                  </a:lnTo>
                  <a:lnTo>
                    <a:pt x="4" y="19"/>
                  </a:lnTo>
                  <a:lnTo>
                    <a:pt x="6" y="16"/>
                  </a:lnTo>
                  <a:lnTo>
                    <a:pt x="6" y="14"/>
                  </a:lnTo>
                  <a:lnTo>
                    <a:pt x="6" y="14"/>
                  </a:lnTo>
                  <a:lnTo>
                    <a:pt x="4" y="13"/>
                  </a:lnTo>
                  <a:lnTo>
                    <a:pt x="0" y="12"/>
                  </a:lnTo>
                  <a:lnTo>
                    <a:pt x="0" y="12"/>
                  </a:lnTo>
                  <a:lnTo>
                    <a:pt x="3" y="6"/>
                  </a:lnTo>
                  <a:lnTo>
                    <a:pt x="4" y="0"/>
                  </a:lnTo>
                  <a:lnTo>
                    <a:pt x="4" y="0"/>
                  </a:lnTo>
                  <a:lnTo>
                    <a:pt x="7" y="2"/>
                  </a:lnTo>
                  <a:lnTo>
                    <a:pt x="7" y="3"/>
                  </a:lnTo>
                  <a:lnTo>
                    <a:pt x="6" y="9"/>
                  </a:lnTo>
                  <a:lnTo>
                    <a:pt x="6" y="9"/>
                  </a:lnTo>
                  <a:lnTo>
                    <a:pt x="9" y="9"/>
                  </a:lnTo>
                  <a:lnTo>
                    <a:pt x="10" y="9"/>
                  </a:lnTo>
                  <a:lnTo>
                    <a:pt x="11" y="10"/>
                  </a:lnTo>
                  <a:lnTo>
                    <a:pt x="14" y="12"/>
                  </a:lnTo>
                  <a:lnTo>
                    <a:pt x="19" y="10"/>
                  </a:lnTo>
                  <a:lnTo>
                    <a:pt x="19" y="10"/>
                  </a:lnTo>
                  <a:lnTo>
                    <a:pt x="16" y="14"/>
                  </a:lnTo>
                  <a:lnTo>
                    <a:pt x="14" y="20"/>
                  </a:lnTo>
                  <a:lnTo>
                    <a:pt x="14" y="3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48" name="Freeform 248"/>
            <p:cNvSpPr>
              <a:spLocks/>
            </p:cNvSpPr>
            <p:nvPr/>
          </p:nvSpPr>
          <p:spPr bwMode="auto">
            <a:xfrm>
              <a:off x="1770956" y="3124908"/>
              <a:ext cx="61435" cy="92151"/>
            </a:xfrm>
            <a:custGeom>
              <a:avLst/>
              <a:gdLst>
                <a:gd name="T0" fmla="*/ 14 w 19"/>
                <a:gd name="T1" fmla="*/ 32 h 32"/>
                <a:gd name="T2" fmla="*/ 14 w 19"/>
                <a:gd name="T3" fmla="*/ 32 h 32"/>
                <a:gd name="T4" fmla="*/ 11 w 19"/>
                <a:gd name="T5" fmla="*/ 32 h 32"/>
                <a:gd name="T6" fmla="*/ 10 w 19"/>
                <a:gd name="T7" fmla="*/ 30 h 32"/>
                <a:gd name="T8" fmla="*/ 11 w 19"/>
                <a:gd name="T9" fmla="*/ 26 h 32"/>
                <a:gd name="T10" fmla="*/ 13 w 19"/>
                <a:gd name="T11" fmla="*/ 22 h 32"/>
                <a:gd name="T12" fmla="*/ 11 w 19"/>
                <a:gd name="T13" fmla="*/ 19 h 32"/>
                <a:gd name="T14" fmla="*/ 11 w 19"/>
                <a:gd name="T15" fmla="*/ 17 h 32"/>
                <a:gd name="T16" fmla="*/ 11 w 19"/>
                <a:gd name="T17" fmla="*/ 17 h 32"/>
                <a:gd name="T18" fmla="*/ 7 w 19"/>
                <a:gd name="T19" fmla="*/ 17 h 32"/>
                <a:gd name="T20" fmla="*/ 6 w 19"/>
                <a:gd name="T21" fmla="*/ 20 h 32"/>
                <a:gd name="T22" fmla="*/ 7 w 19"/>
                <a:gd name="T23" fmla="*/ 27 h 32"/>
                <a:gd name="T24" fmla="*/ 7 w 19"/>
                <a:gd name="T25" fmla="*/ 27 h 32"/>
                <a:gd name="T26" fmla="*/ 4 w 19"/>
                <a:gd name="T27" fmla="*/ 24 h 32"/>
                <a:gd name="T28" fmla="*/ 3 w 19"/>
                <a:gd name="T29" fmla="*/ 23 h 32"/>
                <a:gd name="T30" fmla="*/ 4 w 19"/>
                <a:gd name="T31" fmla="*/ 19 h 32"/>
                <a:gd name="T32" fmla="*/ 4 w 19"/>
                <a:gd name="T33" fmla="*/ 19 h 32"/>
                <a:gd name="T34" fmla="*/ 6 w 19"/>
                <a:gd name="T35" fmla="*/ 16 h 32"/>
                <a:gd name="T36" fmla="*/ 6 w 19"/>
                <a:gd name="T37" fmla="*/ 14 h 32"/>
                <a:gd name="T38" fmla="*/ 6 w 19"/>
                <a:gd name="T39" fmla="*/ 14 h 32"/>
                <a:gd name="T40" fmla="*/ 4 w 19"/>
                <a:gd name="T41" fmla="*/ 13 h 32"/>
                <a:gd name="T42" fmla="*/ 0 w 19"/>
                <a:gd name="T43" fmla="*/ 12 h 32"/>
                <a:gd name="T44" fmla="*/ 0 w 19"/>
                <a:gd name="T45" fmla="*/ 12 h 32"/>
                <a:gd name="T46" fmla="*/ 3 w 19"/>
                <a:gd name="T47" fmla="*/ 6 h 32"/>
                <a:gd name="T48" fmla="*/ 4 w 19"/>
                <a:gd name="T49" fmla="*/ 0 h 32"/>
                <a:gd name="T50" fmla="*/ 4 w 19"/>
                <a:gd name="T51" fmla="*/ 0 h 32"/>
                <a:gd name="T52" fmla="*/ 7 w 19"/>
                <a:gd name="T53" fmla="*/ 2 h 32"/>
                <a:gd name="T54" fmla="*/ 7 w 19"/>
                <a:gd name="T55" fmla="*/ 3 h 32"/>
                <a:gd name="T56" fmla="*/ 6 w 19"/>
                <a:gd name="T57" fmla="*/ 9 h 32"/>
                <a:gd name="T58" fmla="*/ 6 w 19"/>
                <a:gd name="T59" fmla="*/ 9 h 32"/>
                <a:gd name="T60" fmla="*/ 9 w 19"/>
                <a:gd name="T61" fmla="*/ 9 h 32"/>
                <a:gd name="T62" fmla="*/ 10 w 19"/>
                <a:gd name="T63" fmla="*/ 9 h 32"/>
                <a:gd name="T64" fmla="*/ 11 w 19"/>
                <a:gd name="T65" fmla="*/ 10 h 32"/>
                <a:gd name="T66" fmla="*/ 14 w 19"/>
                <a:gd name="T67" fmla="*/ 12 h 32"/>
                <a:gd name="T68" fmla="*/ 19 w 19"/>
                <a:gd name="T69" fmla="*/ 10 h 32"/>
                <a:gd name="T70" fmla="*/ 19 w 19"/>
                <a:gd name="T71" fmla="*/ 10 h 32"/>
                <a:gd name="T72" fmla="*/ 16 w 19"/>
                <a:gd name="T73" fmla="*/ 14 h 32"/>
                <a:gd name="T74" fmla="*/ 14 w 19"/>
                <a:gd name="T75" fmla="*/ 20 h 32"/>
                <a:gd name="T76" fmla="*/ 14 w 19"/>
                <a:gd name="T7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32">
                  <a:moveTo>
                    <a:pt x="14" y="32"/>
                  </a:moveTo>
                  <a:lnTo>
                    <a:pt x="14" y="32"/>
                  </a:lnTo>
                  <a:lnTo>
                    <a:pt x="11" y="32"/>
                  </a:lnTo>
                  <a:lnTo>
                    <a:pt x="10" y="30"/>
                  </a:lnTo>
                  <a:lnTo>
                    <a:pt x="11" y="26"/>
                  </a:lnTo>
                  <a:lnTo>
                    <a:pt x="13" y="22"/>
                  </a:lnTo>
                  <a:lnTo>
                    <a:pt x="11" y="19"/>
                  </a:lnTo>
                  <a:lnTo>
                    <a:pt x="11" y="17"/>
                  </a:lnTo>
                  <a:lnTo>
                    <a:pt x="11" y="17"/>
                  </a:lnTo>
                  <a:lnTo>
                    <a:pt x="7" y="17"/>
                  </a:lnTo>
                  <a:lnTo>
                    <a:pt x="6" y="20"/>
                  </a:lnTo>
                  <a:lnTo>
                    <a:pt x="7" y="27"/>
                  </a:lnTo>
                  <a:lnTo>
                    <a:pt x="7" y="27"/>
                  </a:lnTo>
                  <a:lnTo>
                    <a:pt x="4" y="24"/>
                  </a:lnTo>
                  <a:lnTo>
                    <a:pt x="3" y="23"/>
                  </a:lnTo>
                  <a:lnTo>
                    <a:pt x="4" y="19"/>
                  </a:lnTo>
                  <a:lnTo>
                    <a:pt x="4" y="19"/>
                  </a:lnTo>
                  <a:lnTo>
                    <a:pt x="6" y="16"/>
                  </a:lnTo>
                  <a:lnTo>
                    <a:pt x="6" y="14"/>
                  </a:lnTo>
                  <a:lnTo>
                    <a:pt x="6" y="14"/>
                  </a:lnTo>
                  <a:lnTo>
                    <a:pt x="4" y="13"/>
                  </a:lnTo>
                  <a:lnTo>
                    <a:pt x="0" y="12"/>
                  </a:lnTo>
                  <a:lnTo>
                    <a:pt x="0" y="12"/>
                  </a:lnTo>
                  <a:lnTo>
                    <a:pt x="3" y="6"/>
                  </a:lnTo>
                  <a:lnTo>
                    <a:pt x="4" y="0"/>
                  </a:lnTo>
                  <a:lnTo>
                    <a:pt x="4" y="0"/>
                  </a:lnTo>
                  <a:lnTo>
                    <a:pt x="7" y="2"/>
                  </a:lnTo>
                  <a:lnTo>
                    <a:pt x="7" y="3"/>
                  </a:lnTo>
                  <a:lnTo>
                    <a:pt x="6" y="9"/>
                  </a:lnTo>
                  <a:lnTo>
                    <a:pt x="6" y="9"/>
                  </a:lnTo>
                  <a:lnTo>
                    <a:pt x="9" y="9"/>
                  </a:lnTo>
                  <a:lnTo>
                    <a:pt x="10" y="9"/>
                  </a:lnTo>
                  <a:lnTo>
                    <a:pt x="11" y="10"/>
                  </a:lnTo>
                  <a:lnTo>
                    <a:pt x="14" y="12"/>
                  </a:lnTo>
                  <a:lnTo>
                    <a:pt x="19" y="10"/>
                  </a:lnTo>
                  <a:lnTo>
                    <a:pt x="19" y="10"/>
                  </a:lnTo>
                  <a:lnTo>
                    <a:pt x="16" y="14"/>
                  </a:lnTo>
                  <a:lnTo>
                    <a:pt x="14" y="20"/>
                  </a:lnTo>
                  <a:lnTo>
                    <a:pt x="14" y="3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49" name="Freeform 249"/>
            <p:cNvSpPr>
              <a:spLocks/>
            </p:cNvSpPr>
            <p:nvPr/>
          </p:nvSpPr>
          <p:spPr bwMode="auto">
            <a:xfrm>
              <a:off x="3546432" y="3450513"/>
              <a:ext cx="0" cy="6142"/>
            </a:xfrm>
            <a:custGeom>
              <a:avLst/>
              <a:gdLst>
                <a:gd name="T0" fmla="*/ 0 h 2"/>
                <a:gd name="T1" fmla="*/ 0 h 2"/>
                <a:gd name="T2" fmla="*/ 2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2"/>
                  </a:lnTo>
                  <a:lnTo>
                    <a:pt x="0" y="2"/>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0" name="Freeform 250"/>
            <p:cNvSpPr>
              <a:spLocks/>
            </p:cNvSpPr>
            <p:nvPr/>
          </p:nvSpPr>
          <p:spPr bwMode="auto">
            <a:xfrm>
              <a:off x="3546432" y="3450513"/>
              <a:ext cx="0" cy="6142"/>
            </a:xfrm>
            <a:custGeom>
              <a:avLst/>
              <a:gdLst>
                <a:gd name="T0" fmla="*/ 0 h 2"/>
                <a:gd name="T1" fmla="*/ 0 h 2"/>
                <a:gd name="T2" fmla="*/ 2 h 2"/>
                <a:gd name="T3" fmla="*/ 2 h 2"/>
                <a:gd name="T4" fmla="*/ 2 h 2"/>
                <a:gd name="T5" fmla="*/ 2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2"/>
                  </a:lnTo>
                  <a:lnTo>
                    <a:pt x="0" y="2"/>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1" name="Freeform 251"/>
            <p:cNvSpPr>
              <a:spLocks/>
            </p:cNvSpPr>
            <p:nvPr/>
          </p:nvSpPr>
          <p:spPr bwMode="auto">
            <a:xfrm>
              <a:off x="3546432" y="3456659"/>
              <a:ext cx="0" cy="0"/>
            </a:xfrm>
            <a:custGeom>
              <a:avLst/>
              <a:gdLst>
                <a:gd name="T0" fmla="*/ 0 w 2"/>
                <a:gd name="T1" fmla="*/ 0 w 2"/>
                <a:gd name="T2" fmla="*/ 2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2"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2" name="Freeform 252"/>
            <p:cNvSpPr>
              <a:spLocks/>
            </p:cNvSpPr>
            <p:nvPr/>
          </p:nvSpPr>
          <p:spPr bwMode="auto">
            <a:xfrm>
              <a:off x="3546432" y="3456659"/>
              <a:ext cx="0" cy="0"/>
            </a:xfrm>
            <a:custGeom>
              <a:avLst/>
              <a:gdLst>
                <a:gd name="T0" fmla="*/ 0 w 2"/>
                <a:gd name="T1" fmla="*/ 0 w 2"/>
                <a:gd name="T2" fmla="*/ 2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2"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3" name="Freeform 253"/>
            <p:cNvSpPr>
              <a:spLocks/>
            </p:cNvSpPr>
            <p:nvPr/>
          </p:nvSpPr>
          <p:spPr bwMode="auto">
            <a:xfrm>
              <a:off x="3546432" y="345665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4" name="Freeform 254"/>
            <p:cNvSpPr>
              <a:spLocks/>
            </p:cNvSpPr>
            <p:nvPr/>
          </p:nvSpPr>
          <p:spPr bwMode="auto">
            <a:xfrm>
              <a:off x="3546432" y="345665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5" name="Freeform 255"/>
            <p:cNvSpPr>
              <a:spLocks/>
            </p:cNvSpPr>
            <p:nvPr/>
          </p:nvSpPr>
          <p:spPr bwMode="auto">
            <a:xfrm>
              <a:off x="3546432" y="345665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6" name="Freeform 256"/>
            <p:cNvSpPr>
              <a:spLocks/>
            </p:cNvSpPr>
            <p:nvPr/>
          </p:nvSpPr>
          <p:spPr bwMode="auto">
            <a:xfrm>
              <a:off x="2674052" y="2860736"/>
              <a:ext cx="18433" cy="18429"/>
            </a:xfrm>
            <a:custGeom>
              <a:avLst/>
              <a:gdLst>
                <a:gd name="T0" fmla="*/ 3 w 6"/>
                <a:gd name="T1" fmla="*/ 6 h 6"/>
                <a:gd name="T2" fmla="*/ 3 w 6"/>
                <a:gd name="T3" fmla="*/ 6 h 6"/>
                <a:gd name="T4" fmla="*/ 0 w 6"/>
                <a:gd name="T5" fmla="*/ 3 h 6"/>
                <a:gd name="T6" fmla="*/ 0 w 6"/>
                <a:gd name="T7" fmla="*/ 3 h 6"/>
                <a:gd name="T8" fmla="*/ 2 w 6"/>
                <a:gd name="T9" fmla="*/ 0 h 6"/>
                <a:gd name="T10" fmla="*/ 2 w 6"/>
                <a:gd name="T11" fmla="*/ 0 h 6"/>
                <a:gd name="T12" fmla="*/ 3 w 6"/>
                <a:gd name="T13" fmla="*/ 0 h 6"/>
                <a:gd name="T14" fmla="*/ 3 w 6"/>
                <a:gd name="T15" fmla="*/ 0 h 6"/>
                <a:gd name="T16" fmla="*/ 6 w 6"/>
                <a:gd name="T17" fmla="*/ 1 h 6"/>
                <a:gd name="T18" fmla="*/ 6 w 6"/>
                <a:gd name="T19" fmla="*/ 3 h 6"/>
                <a:gd name="T20" fmla="*/ 6 w 6"/>
                <a:gd name="T21" fmla="*/ 3 h 6"/>
                <a:gd name="T22" fmla="*/ 3 w 6"/>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6"/>
                  </a:moveTo>
                  <a:lnTo>
                    <a:pt x="3" y="6"/>
                  </a:lnTo>
                  <a:lnTo>
                    <a:pt x="0" y="3"/>
                  </a:lnTo>
                  <a:lnTo>
                    <a:pt x="0" y="3"/>
                  </a:lnTo>
                  <a:lnTo>
                    <a:pt x="2" y="0"/>
                  </a:lnTo>
                  <a:lnTo>
                    <a:pt x="2" y="0"/>
                  </a:lnTo>
                  <a:lnTo>
                    <a:pt x="3" y="0"/>
                  </a:lnTo>
                  <a:lnTo>
                    <a:pt x="3" y="0"/>
                  </a:lnTo>
                  <a:lnTo>
                    <a:pt x="6" y="1"/>
                  </a:lnTo>
                  <a:lnTo>
                    <a:pt x="6" y="3"/>
                  </a:lnTo>
                  <a:lnTo>
                    <a:pt x="6" y="3"/>
                  </a:lnTo>
                  <a:lnTo>
                    <a:pt x="3"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7" name="Freeform 257"/>
            <p:cNvSpPr>
              <a:spLocks/>
            </p:cNvSpPr>
            <p:nvPr/>
          </p:nvSpPr>
          <p:spPr bwMode="auto">
            <a:xfrm>
              <a:off x="2674052" y="2860736"/>
              <a:ext cx="18433" cy="18429"/>
            </a:xfrm>
            <a:custGeom>
              <a:avLst/>
              <a:gdLst>
                <a:gd name="T0" fmla="*/ 3 w 6"/>
                <a:gd name="T1" fmla="*/ 6 h 6"/>
                <a:gd name="T2" fmla="*/ 3 w 6"/>
                <a:gd name="T3" fmla="*/ 6 h 6"/>
                <a:gd name="T4" fmla="*/ 0 w 6"/>
                <a:gd name="T5" fmla="*/ 3 h 6"/>
                <a:gd name="T6" fmla="*/ 0 w 6"/>
                <a:gd name="T7" fmla="*/ 3 h 6"/>
                <a:gd name="T8" fmla="*/ 2 w 6"/>
                <a:gd name="T9" fmla="*/ 0 h 6"/>
                <a:gd name="T10" fmla="*/ 2 w 6"/>
                <a:gd name="T11" fmla="*/ 0 h 6"/>
                <a:gd name="T12" fmla="*/ 3 w 6"/>
                <a:gd name="T13" fmla="*/ 0 h 6"/>
                <a:gd name="T14" fmla="*/ 3 w 6"/>
                <a:gd name="T15" fmla="*/ 0 h 6"/>
                <a:gd name="T16" fmla="*/ 6 w 6"/>
                <a:gd name="T17" fmla="*/ 1 h 6"/>
                <a:gd name="T18" fmla="*/ 6 w 6"/>
                <a:gd name="T19" fmla="*/ 3 h 6"/>
                <a:gd name="T20" fmla="*/ 6 w 6"/>
                <a:gd name="T21" fmla="*/ 3 h 6"/>
                <a:gd name="T22" fmla="*/ 3 w 6"/>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6"/>
                  </a:moveTo>
                  <a:lnTo>
                    <a:pt x="3" y="6"/>
                  </a:lnTo>
                  <a:lnTo>
                    <a:pt x="0" y="3"/>
                  </a:lnTo>
                  <a:lnTo>
                    <a:pt x="0" y="3"/>
                  </a:lnTo>
                  <a:lnTo>
                    <a:pt x="2" y="0"/>
                  </a:lnTo>
                  <a:lnTo>
                    <a:pt x="2" y="0"/>
                  </a:lnTo>
                  <a:lnTo>
                    <a:pt x="3" y="0"/>
                  </a:lnTo>
                  <a:lnTo>
                    <a:pt x="3" y="0"/>
                  </a:lnTo>
                  <a:lnTo>
                    <a:pt x="6" y="1"/>
                  </a:lnTo>
                  <a:lnTo>
                    <a:pt x="6" y="3"/>
                  </a:lnTo>
                  <a:lnTo>
                    <a:pt x="6" y="3"/>
                  </a:lnTo>
                  <a:lnTo>
                    <a:pt x="3"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8" name="Freeform 258"/>
            <p:cNvSpPr>
              <a:spLocks/>
            </p:cNvSpPr>
            <p:nvPr/>
          </p:nvSpPr>
          <p:spPr bwMode="auto">
            <a:xfrm>
              <a:off x="2717059" y="2866880"/>
              <a:ext cx="18433" cy="24574"/>
            </a:xfrm>
            <a:custGeom>
              <a:avLst/>
              <a:gdLst>
                <a:gd name="T0" fmla="*/ 2 w 7"/>
                <a:gd name="T1" fmla="*/ 8 h 8"/>
                <a:gd name="T2" fmla="*/ 2 w 7"/>
                <a:gd name="T3" fmla="*/ 8 h 8"/>
                <a:gd name="T4" fmla="*/ 0 w 7"/>
                <a:gd name="T5" fmla="*/ 3 h 8"/>
                <a:gd name="T6" fmla="*/ 0 w 7"/>
                <a:gd name="T7" fmla="*/ 0 h 8"/>
                <a:gd name="T8" fmla="*/ 0 w 7"/>
                <a:gd name="T9" fmla="*/ 0 h 8"/>
                <a:gd name="T10" fmla="*/ 1 w 7"/>
                <a:gd name="T11" fmla="*/ 2 h 8"/>
                <a:gd name="T12" fmla="*/ 4 w 7"/>
                <a:gd name="T13" fmla="*/ 2 h 8"/>
                <a:gd name="T14" fmla="*/ 5 w 7"/>
                <a:gd name="T15" fmla="*/ 3 h 8"/>
                <a:gd name="T16" fmla="*/ 7 w 7"/>
                <a:gd name="T17" fmla="*/ 5 h 8"/>
                <a:gd name="T18" fmla="*/ 7 w 7"/>
                <a:gd name="T19" fmla="*/ 5 h 8"/>
                <a:gd name="T20" fmla="*/ 7 w 7"/>
                <a:gd name="T21" fmla="*/ 6 h 8"/>
                <a:gd name="T22" fmla="*/ 4 w 7"/>
                <a:gd name="T23" fmla="*/ 6 h 8"/>
                <a:gd name="T24" fmla="*/ 2 w 7"/>
                <a:gd name="T25" fmla="*/ 6 h 8"/>
                <a:gd name="T26" fmla="*/ 2 w 7"/>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2" y="8"/>
                  </a:moveTo>
                  <a:lnTo>
                    <a:pt x="2" y="8"/>
                  </a:lnTo>
                  <a:lnTo>
                    <a:pt x="0" y="3"/>
                  </a:lnTo>
                  <a:lnTo>
                    <a:pt x="0" y="0"/>
                  </a:lnTo>
                  <a:lnTo>
                    <a:pt x="0" y="0"/>
                  </a:lnTo>
                  <a:lnTo>
                    <a:pt x="1" y="2"/>
                  </a:lnTo>
                  <a:lnTo>
                    <a:pt x="4" y="2"/>
                  </a:lnTo>
                  <a:lnTo>
                    <a:pt x="5" y="3"/>
                  </a:lnTo>
                  <a:lnTo>
                    <a:pt x="7" y="5"/>
                  </a:lnTo>
                  <a:lnTo>
                    <a:pt x="7" y="5"/>
                  </a:lnTo>
                  <a:lnTo>
                    <a:pt x="7" y="6"/>
                  </a:lnTo>
                  <a:lnTo>
                    <a:pt x="4" y="6"/>
                  </a:lnTo>
                  <a:lnTo>
                    <a:pt x="2" y="6"/>
                  </a:lnTo>
                  <a:lnTo>
                    <a:pt x="2"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9" name="Freeform 259"/>
            <p:cNvSpPr>
              <a:spLocks/>
            </p:cNvSpPr>
            <p:nvPr/>
          </p:nvSpPr>
          <p:spPr bwMode="auto">
            <a:xfrm>
              <a:off x="2717059" y="2866880"/>
              <a:ext cx="18433" cy="24574"/>
            </a:xfrm>
            <a:custGeom>
              <a:avLst/>
              <a:gdLst>
                <a:gd name="T0" fmla="*/ 2 w 7"/>
                <a:gd name="T1" fmla="*/ 8 h 8"/>
                <a:gd name="T2" fmla="*/ 2 w 7"/>
                <a:gd name="T3" fmla="*/ 8 h 8"/>
                <a:gd name="T4" fmla="*/ 0 w 7"/>
                <a:gd name="T5" fmla="*/ 3 h 8"/>
                <a:gd name="T6" fmla="*/ 0 w 7"/>
                <a:gd name="T7" fmla="*/ 0 h 8"/>
                <a:gd name="T8" fmla="*/ 0 w 7"/>
                <a:gd name="T9" fmla="*/ 0 h 8"/>
                <a:gd name="T10" fmla="*/ 1 w 7"/>
                <a:gd name="T11" fmla="*/ 2 h 8"/>
                <a:gd name="T12" fmla="*/ 4 w 7"/>
                <a:gd name="T13" fmla="*/ 2 h 8"/>
                <a:gd name="T14" fmla="*/ 5 w 7"/>
                <a:gd name="T15" fmla="*/ 3 h 8"/>
                <a:gd name="T16" fmla="*/ 7 w 7"/>
                <a:gd name="T17" fmla="*/ 5 h 8"/>
                <a:gd name="T18" fmla="*/ 7 w 7"/>
                <a:gd name="T19" fmla="*/ 5 h 8"/>
                <a:gd name="T20" fmla="*/ 7 w 7"/>
                <a:gd name="T21" fmla="*/ 6 h 8"/>
                <a:gd name="T22" fmla="*/ 4 w 7"/>
                <a:gd name="T23" fmla="*/ 6 h 8"/>
                <a:gd name="T24" fmla="*/ 2 w 7"/>
                <a:gd name="T25" fmla="*/ 6 h 8"/>
                <a:gd name="T26" fmla="*/ 2 w 7"/>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2" y="8"/>
                  </a:moveTo>
                  <a:lnTo>
                    <a:pt x="2" y="8"/>
                  </a:lnTo>
                  <a:lnTo>
                    <a:pt x="0" y="3"/>
                  </a:lnTo>
                  <a:lnTo>
                    <a:pt x="0" y="0"/>
                  </a:lnTo>
                  <a:lnTo>
                    <a:pt x="0" y="0"/>
                  </a:lnTo>
                  <a:lnTo>
                    <a:pt x="1" y="2"/>
                  </a:lnTo>
                  <a:lnTo>
                    <a:pt x="4" y="2"/>
                  </a:lnTo>
                  <a:lnTo>
                    <a:pt x="5" y="3"/>
                  </a:lnTo>
                  <a:lnTo>
                    <a:pt x="7" y="5"/>
                  </a:lnTo>
                  <a:lnTo>
                    <a:pt x="7" y="5"/>
                  </a:lnTo>
                  <a:lnTo>
                    <a:pt x="7" y="6"/>
                  </a:lnTo>
                  <a:lnTo>
                    <a:pt x="4" y="6"/>
                  </a:lnTo>
                  <a:lnTo>
                    <a:pt x="2" y="6"/>
                  </a:lnTo>
                  <a:lnTo>
                    <a:pt x="2"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0" name="Freeform 260"/>
            <p:cNvSpPr>
              <a:spLocks/>
            </p:cNvSpPr>
            <p:nvPr/>
          </p:nvSpPr>
          <p:spPr bwMode="auto">
            <a:xfrm>
              <a:off x="3546432" y="34505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1" name="Freeform 261"/>
            <p:cNvSpPr>
              <a:spLocks/>
            </p:cNvSpPr>
            <p:nvPr/>
          </p:nvSpPr>
          <p:spPr bwMode="auto">
            <a:xfrm>
              <a:off x="3546432" y="34505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2" name="Rectangle 262"/>
            <p:cNvSpPr>
              <a:spLocks noChangeArrowheads="1"/>
            </p:cNvSpPr>
            <p:nvPr/>
          </p:nvSpPr>
          <p:spPr bwMode="auto">
            <a:xfrm>
              <a:off x="3546432" y="3450513"/>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63" name="Rectangle 263"/>
            <p:cNvSpPr>
              <a:spLocks noChangeArrowheads="1"/>
            </p:cNvSpPr>
            <p:nvPr/>
          </p:nvSpPr>
          <p:spPr bwMode="auto">
            <a:xfrm>
              <a:off x="3546432" y="3450513"/>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64" name="Freeform 264"/>
            <p:cNvSpPr>
              <a:spLocks/>
            </p:cNvSpPr>
            <p:nvPr/>
          </p:nvSpPr>
          <p:spPr bwMode="auto">
            <a:xfrm>
              <a:off x="3546432" y="34505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5" name="Freeform 265"/>
            <p:cNvSpPr>
              <a:spLocks/>
            </p:cNvSpPr>
            <p:nvPr/>
          </p:nvSpPr>
          <p:spPr bwMode="auto">
            <a:xfrm>
              <a:off x="3546432" y="34505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6" name="Rectangle 266"/>
            <p:cNvSpPr>
              <a:spLocks noChangeArrowheads="1"/>
            </p:cNvSpPr>
            <p:nvPr/>
          </p:nvSpPr>
          <p:spPr bwMode="auto">
            <a:xfrm>
              <a:off x="3540291"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67" name="Rectangle 267"/>
            <p:cNvSpPr>
              <a:spLocks noChangeArrowheads="1"/>
            </p:cNvSpPr>
            <p:nvPr/>
          </p:nvSpPr>
          <p:spPr bwMode="auto">
            <a:xfrm>
              <a:off x="3540291" y="344437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68" name="Freeform 268"/>
            <p:cNvSpPr>
              <a:spLocks/>
            </p:cNvSpPr>
            <p:nvPr/>
          </p:nvSpPr>
          <p:spPr bwMode="auto">
            <a:xfrm>
              <a:off x="3509571" y="3352217"/>
              <a:ext cx="12287" cy="30716"/>
            </a:xfrm>
            <a:custGeom>
              <a:avLst/>
              <a:gdLst>
                <a:gd name="T0" fmla="*/ 1 w 4"/>
                <a:gd name="T1" fmla="*/ 6 h 10"/>
                <a:gd name="T2" fmla="*/ 1 w 4"/>
                <a:gd name="T3" fmla="*/ 6 h 10"/>
                <a:gd name="T4" fmla="*/ 0 w 4"/>
                <a:gd name="T5" fmla="*/ 0 h 10"/>
                <a:gd name="T6" fmla="*/ 0 w 4"/>
                <a:gd name="T7" fmla="*/ 0 h 10"/>
                <a:gd name="T8" fmla="*/ 4 w 4"/>
                <a:gd name="T9" fmla="*/ 10 h 10"/>
                <a:gd name="T10" fmla="*/ 4 w 4"/>
                <a:gd name="T11" fmla="*/ 10 h 10"/>
                <a:gd name="T12" fmla="*/ 1 w 4"/>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1" y="6"/>
                  </a:moveTo>
                  <a:lnTo>
                    <a:pt x="1" y="6"/>
                  </a:lnTo>
                  <a:lnTo>
                    <a:pt x="0" y="0"/>
                  </a:lnTo>
                  <a:lnTo>
                    <a:pt x="0" y="0"/>
                  </a:lnTo>
                  <a:lnTo>
                    <a:pt x="4" y="10"/>
                  </a:lnTo>
                  <a:lnTo>
                    <a:pt x="4" y="10"/>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9" name="Freeform 269"/>
            <p:cNvSpPr>
              <a:spLocks/>
            </p:cNvSpPr>
            <p:nvPr/>
          </p:nvSpPr>
          <p:spPr bwMode="auto">
            <a:xfrm>
              <a:off x="3509571" y="3352217"/>
              <a:ext cx="12287" cy="30716"/>
            </a:xfrm>
            <a:custGeom>
              <a:avLst/>
              <a:gdLst>
                <a:gd name="T0" fmla="*/ 1 w 4"/>
                <a:gd name="T1" fmla="*/ 6 h 10"/>
                <a:gd name="T2" fmla="*/ 1 w 4"/>
                <a:gd name="T3" fmla="*/ 6 h 10"/>
                <a:gd name="T4" fmla="*/ 0 w 4"/>
                <a:gd name="T5" fmla="*/ 0 h 10"/>
                <a:gd name="T6" fmla="*/ 0 w 4"/>
                <a:gd name="T7" fmla="*/ 0 h 10"/>
                <a:gd name="T8" fmla="*/ 4 w 4"/>
                <a:gd name="T9" fmla="*/ 10 h 10"/>
                <a:gd name="T10" fmla="*/ 4 w 4"/>
                <a:gd name="T11" fmla="*/ 10 h 10"/>
                <a:gd name="T12" fmla="*/ 1 w 4"/>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1" y="6"/>
                  </a:moveTo>
                  <a:lnTo>
                    <a:pt x="1" y="6"/>
                  </a:lnTo>
                  <a:lnTo>
                    <a:pt x="0" y="0"/>
                  </a:lnTo>
                  <a:lnTo>
                    <a:pt x="0" y="0"/>
                  </a:lnTo>
                  <a:lnTo>
                    <a:pt x="4" y="10"/>
                  </a:lnTo>
                  <a:lnTo>
                    <a:pt x="4" y="10"/>
                  </a:lnTo>
                  <a:lnTo>
                    <a:pt x="1"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0" name="Freeform 270"/>
            <p:cNvSpPr>
              <a:spLocks/>
            </p:cNvSpPr>
            <p:nvPr/>
          </p:nvSpPr>
          <p:spPr bwMode="auto">
            <a:xfrm>
              <a:off x="3761458" y="2897597"/>
              <a:ext cx="24574" cy="24574"/>
            </a:xfrm>
            <a:custGeom>
              <a:avLst/>
              <a:gdLst>
                <a:gd name="T0" fmla="*/ 0 w 7"/>
                <a:gd name="T1" fmla="*/ 8 h 8"/>
                <a:gd name="T2" fmla="*/ 0 w 7"/>
                <a:gd name="T3" fmla="*/ 8 h 8"/>
                <a:gd name="T4" fmla="*/ 2 w 7"/>
                <a:gd name="T5" fmla="*/ 3 h 8"/>
                <a:gd name="T6" fmla="*/ 5 w 7"/>
                <a:gd name="T7" fmla="*/ 0 h 8"/>
                <a:gd name="T8" fmla="*/ 5 w 7"/>
                <a:gd name="T9" fmla="*/ 0 h 8"/>
                <a:gd name="T10" fmla="*/ 7 w 7"/>
                <a:gd name="T11" fmla="*/ 2 h 8"/>
                <a:gd name="T12" fmla="*/ 5 w 7"/>
                <a:gd name="T13" fmla="*/ 5 h 8"/>
                <a:gd name="T14" fmla="*/ 5 w 7"/>
                <a:gd name="T15" fmla="*/ 5 h 8"/>
                <a:gd name="T16" fmla="*/ 4 w 7"/>
                <a:gd name="T17" fmla="*/ 3 h 8"/>
                <a:gd name="T18" fmla="*/ 4 w 7"/>
                <a:gd name="T19" fmla="*/ 3 h 8"/>
                <a:gd name="T20" fmla="*/ 0 w 7"/>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0" y="8"/>
                  </a:moveTo>
                  <a:lnTo>
                    <a:pt x="0" y="8"/>
                  </a:lnTo>
                  <a:lnTo>
                    <a:pt x="2" y="3"/>
                  </a:lnTo>
                  <a:lnTo>
                    <a:pt x="5" y="0"/>
                  </a:lnTo>
                  <a:lnTo>
                    <a:pt x="5" y="0"/>
                  </a:lnTo>
                  <a:lnTo>
                    <a:pt x="7" y="2"/>
                  </a:lnTo>
                  <a:lnTo>
                    <a:pt x="5" y="5"/>
                  </a:lnTo>
                  <a:lnTo>
                    <a:pt x="5" y="5"/>
                  </a:lnTo>
                  <a:lnTo>
                    <a:pt x="4" y="3"/>
                  </a:lnTo>
                  <a:lnTo>
                    <a:pt x="4" y="3"/>
                  </a:lnTo>
                  <a:lnTo>
                    <a:pt x="0"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1" name="Freeform 271"/>
            <p:cNvSpPr>
              <a:spLocks/>
            </p:cNvSpPr>
            <p:nvPr/>
          </p:nvSpPr>
          <p:spPr bwMode="auto">
            <a:xfrm>
              <a:off x="3761458" y="2897597"/>
              <a:ext cx="24574" cy="24574"/>
            </a:xfrm>
            <a:custGeom>
              <a:avLst/>
              <a:gdLst>
                <a:gd name="T0" fmla="*/ 0 w 7"/>
                <a:gd name="T1" fmla="*/ 8 h 8"/>
                <a:gd name="T2" fmla="*/ 0 w 7"/>
                <a:gd name="T3" fmla="*/ 8 h 8"/>
                <a:gd name="T4" fmla="*/ 2 w 7"/>
                <a:gd name="T5" fmla="*/ 3 h 8"/>
                <a:gd name="T6" fmla="*/ 5 w 7"/>
                <a:gd name="T7" fmla="*/ 0 h 8"/>
                <a:gd name="T8" fmla="*/ 5 w 7"/>
                <a:gd name="T9" fmla="*/ 0 h 8"/>
                <a:gd name="T10" fmla="*/ 7 w 7"/>
                <a:gd name="T11" fmla="*/ 2 h 8"/>
                <a:gd name="T12" fmla="*/ 5 w 7"/>
                <a:gd name="T13" fmla="*/ 5 h 8"/>
                <a:gd name="T14" fmla="*/ 5 w 7"/>
                <a:gd name="T15" fmla="*/ 5 h 8"/>
                <a:gd name="T16" fmla="*/ 4 w 7"/>
                <a:gd name="T17" fmla="*/ 3 h 8"/>
                <a:gd name="T18" fmla="*/ 4 w 7"/>
                <a:gd name="T19" fmla="*/ 3 h 8"/>
                <a:gd name="T20" fmla="*/ 0 w 7"/>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0" y="8"/>
                  </a:moveTo>
                  <a:lnTo>
                    <a:pt x="0" y="8"/>
                  </a:lnTo>
                  <a:lnTo>
                    <a:pt x="2" y="3"/>
                  </a:lnTo>
                  <a:lnTo>
                    <a:pt x="5" y="0"/>
                  </a:lnTo>
                  <a:lnTo>
                    <a:pt x="5" y="0"/>
                  </a:lnTo>
                  <a:lnTo>
                    <a:pt x="7" y="2"/>
                  </a:lnTo>
                  <a:lnTo>
                    <a:pt x="5" y="5"/>
                  </a:lnTo>
                  <a:lnTo>
                    <a:pt x="5" y="5"/>
                  </a:lnTo>
                  <a:lnTo>
                    <a:pt x="4" y="3"/>
                  </a:lnTo>
                  <a:lnTo>
                    <a:pt x="4" y="3"/>
                  </a:lnTo>
                  <a:lnTo>
                    <a:pt x="0"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4" name="Freeform 274"/>
            <p:cNvSpPr>
              <a:spLocks/>
            </p:cNvSpPr>
            <p:nvPr/>
          </p:nvSpPr>
          <p:spPr bwMode="auto">
            <a:xfrm>
              <a:off x="5622943" y="4396616"/>
              <a:ext cx="18433" cy="30716"/>
            </a:xfrm>
            <a:custGeom>
              <a:avLst/>
              <a:gdLst>
                <a:gd name="T0" fmla="*/ 5 w 6"/>
                <a:gd name="T1" fmla="*/ 0 h 9"/>
                <a:gd name="T2" fmla="*/ 5 w 6"/>
                <a:gd name="T3" fmla="*/ 0 h 9"/>
                <a:gd name="T4" fmla="*/ 6 w 6"/>
                <a:gd name="T5" fmla="*/ 2 h 9"/>
                <a:gd name="T6" fmla="*/ 6 w 6"/>
                <a:gd name="T7" fmla="*/ 5 h 9"/>
                <a:gd name="T8" fmla="*/ 2 w 6"/>
                <a:gd name="T9" fmla="*/ 9 h 9"/>
                <a:gd name="T10" fmla="*/ 2 w 6"/>
                <a:gd name="T11" fmla="*/ 9 h 9"/>
                <a:gd name="T12" fmla="*/ 0 w 6"/>
                <a:gd name="T13" fmla="*/ 6 h 9"/>
                <a:gd name="T14" fmla="*/ 2 w 6"/>
                <a:gd name="T15" fmla="*/ 3 h 9"/>
                <a:gd name="T16" fmla="*/ 5 w 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0"/>
                  </a:moveTo>
                  <a:lnTo>
                    <a:pt x="5" y="0"/>
                  </a:lnTo>
                  <a:lnTo>
                    <a:pt x="6" y="2"/>
                  </a:lnTo>
                  <a:lnTo>
                    <a:pt x="6" y="5"/>
                  </a:lnTo>
                  <a:lnTo>
                    <a:pt x="2" y="9"/>
                  </a:lnTo>
                  <a:lnTo>
                    <a:pt x="2" y="9"/>
                  </a:lnTo>
                  <a:lnTo>
                    <a:pt x="0" y="6"/>
                  </a:lnTo>
                  <a:lnTo>
                    <a:pt x="2" y="3"/>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7" name="Freeform 277"/>
            <p:cNvSpPr>
              <a:spLocks/>
            </p:cNvSpPr>
            <p:nvPr/>
          </p:nvSpPr>
          <p:spPr bwMode="auto">
            <a:xfrm>
              <a:off x="1691088" y="3290780"/>
              <a:ext cx="18433" cy="18429"/>
            </a:xfrm>
            <a:custGeom>
              <a:avLst/>
              <a:gdLst>
                <a:gd name="T0" fmla="*/ 1 w 7"/>
                <a:gd name="T1" fmla="*/ 6 h 6"/>
                <a:gd name="T2" fmla="*/ 1 w 7"/>
                <a:gd name="T3" fmla="*/ 6 h 6"/>
                <a:gd name="T4" fmla="*/ 0 w 7"/>
                <a:gd name="T5" fmla="*/ 4 h 6"/>
                <a:gd name="T6" fmla="*/ 1 w 7"/>
                <a:gd name="T7" fmla="*/ 4 h 6"/>
                <a:gd name="T8" fmla="*/ 3 w 7"/>
                <a:gd name="T9" fmla="*/ 1 h 6"/>
                <a:gd name="T10" fmla="*/ 3 w 7"/>
                <a:gd name="T11" fmla="*/ 0 h 6"/>
                <a:gd name="T12" fmla="*/ 3 w 7"/>
                <a:gd name="T13" fmla="*/ 0 h 6"/>
                <a:gd name="T14" fmla="*/ 7 w 7"/>
                <a:gd name="T15" fmla="*/ 0 h 6"/>
                <a:gd name="T16" fmla="*/ 7 w 7"/>
                <a:gd name="T17" fmla="*/ 0 h 6"/>
                <a:gd name="T18" fmla="*/ 6 w 7"/>
                <a:gd name="T19" fmla="*/ 3 h 6"/>
                <a:gd name="T20" fmla="*/ 6 w 7"/>
                <a:gd name="T21" fmla="*/ 6 h 6"/>
                <a:gd name="T22" fmla="*/ 6 w 7"/>
                <a:gd name="T23" fmla="*/ 6 h 6"/>
                <a:gd name="T24" fmla="*/ 3 w 7"/>
                <a:gd name="T25" fmla="*/ 4 h 6"/>
                <a:gd name="T26" fmla="*/ 3 w 7"/>
                <a:gd name="T27" fmla="*/ 4 h 6"/>
                <a:gd name="T28" fmla="*/ 1 w 7"/>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6"/>
                  </a:moveTo>
                  <a:lnTo>
                    <a:pt x="1" y="6"/>
                  </a:lnTo>
                  <a:lnTo>
                    <a:pt x="0" y="4"/>
                  </a:lnTo>
                  <a:lnTo>
                    <a:pt x="1" y="4"/>
                  </a:lnTo>
                  <a:lnTo>
                    <a:pt x="3" y="1"/>
                  </a:lnTo>
                  <a:lnTo>
                    <a:pt x="3" y="0"/>
                  </a:lnTo>
                  <a:lnTo>
                    <a:pt x="3" y="0"/>
                  </a:lnTo>
                  <a:lnTo>
                    <a:pt x="7" y="0"/>
                  </a:lnTo>
                  <a:lnTo>
                    <a:pt x="7" y="0"/>
                  </a:lnTo>
                  <a:lnTo>
                    <a:pt x="6" y="3"/>
                  </a:lnTo>
                  <a:lnTo>
                    <a:pt x="6" y="6"/>
                  </a:lnTo>
                  <a:lnTo>
                    <a:pt x="6" y="6"/>
                  </a:lnTo>
                  <a:lnTo>
                    <a:pt x="3" y="4"/>
                  </a:lnTo>
                  <a:lnTo>
                    <a:pt x="3" y="4"/>
                  </a:lnTo>
                  <a:lnTo>
                    <a:pt x="1"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8" name="Rectangle 278"/>
            <p:cNvSpPr>
              <a:spLocks noChangeArrowheads="1"/>
            </p:cNvSpPr>
            <p:nvPr/>
          </p:nvSpPr>
          <p:spPr bwMode="auto">
            <a:xfrm>
              <a:off x="3546432" y="3456659"/>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279" name="Freeform 279"/>
            <p:cNvSpPr>
              <a:spLocks/>
            </p:cNvSpPr>
            <p:nvPr/>
          </p:nvSpPr>
          <p:spPr bwMode="auto">
            <a:xfrm>
              <a:off x="3638587" y="3640964"/>
              <a:ext cx="0" cy="12287"/>
            </a:xfrm>
            <a:custGeom>
              <a:avLst/>
              <a:gdLst>
                <a:gd name="T0" fmla="*/ 2 w 2"/>
                <a:gd name="T1" fmla="*/ 1 h 4"/>
                <a:gd name="T2" fmla="*/ 2 w 2"/>
                <a:gd name="T3" fmla="*/ 1 h 4"/>
                <a:gd name="T4" fmla="*/ 2 w 2"/>
                <a:gd name="T5" fmla="*/ 4 h 4"/>
                <a:gd name="T6" fmla="*/ 2 w 2"/>
                <a:gd name="T7" fmla="*/ 4 h 4"/>
                <a:gd name="T8" fmla="*/ 0 w 2"/>
                <a:gd name="T9" fmla="*/ 2 h 4"/>
                <a:gd name="T10" fmla="*/ 0 w 2"/>
                <a:gd name="T11" fmla="*/ 2 h 4"/>
                <a:gd name="T12" fmla="*/ 0 w 2"/>
                <a:gd name="T13" fmla="*/ 1 h 4"/>
                <a:gd name="T14" fmla="*/ 0 w 2"/>
                <a:gd name="T15" fmla="*/ 1 h 4"/>
                <a:gd name="T16" fmla="*/ 0 w 2"/>
                <a:gd name="T17" fmla="*/ 0 h 4"/>
                <a:gd name="T18" fmla="*/ 0 w 2"/>
                <a:gd name="T19" fmla="*/ 0 h 4"/>
                <a:gd name="T20" fmla="*/ 2 w 2"/>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1"/>
                  </a:moveTo>
                  <a:lnTo>
                    <a:pt x="2" y="1"/>
                  </a:lnTo>
                  <a:lnTo>
                    <a:pt x="2" y="4"/>
                  </a:lnTo>
                  <a:lnTo>
                    <a:pt x="2" y="4"/>
                  </a:lnTo>
                  <a:lnTo>
                    <a:pt x="0" y="2"/>
                  </a:lnTo>
                  <a:lnTo>
                    <a:pt x="0" y="2"/>
                  </a:lnTo>
                  <a:lnTo>
                    <a:pt x="0" y="1"/>
                  </a:lnTo>
                  <a:lnTo>
                    <a:pt x="0" y="1"/>
                  </a:lnTo>
                  <a:lnTo>
                    <a:pt x="0" y="0"/>
                  </a:lnTo>
                  <a:lnTo>
                    <a:pt x="0" y="0"/>
                  </a:lnTo>
                  <a:lnTo>
                    <a:pt x="2"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0" name="Freeform 280"/>
            <p:cNvSpPr>
              <a:spLocks/>
            </p:cNvSpPr>
            <p:nvPr/>
          </p:nvSpPr>
          <p:spPr bwMode="auto">
            <a:xfrm>
              <a:off x="3939618" y="3026611"/>
              <a:ext cx="18433" cy="18429"/>
            </a:xfrm>
            <a:custGeom>
              <a:avLst/>
              <a:gdLst>
                <a:gd name="T0" fmla="*/ 0 w 7"/>
                <a:gd name="T1" fmla="*/ 4 h 7"/>
                <a:gd name="T2" fmla="*/ 0 w 7"/>
                <a:gd name="T3" fmla="*/ 4 h 7"/>
                <a:gd name="T4" fmla="*/ 2 w 7"/>
                <a:gd name="T5" fmla="*/ 3 h 7"/>
                <a:gd name="T6" fmla="*/ 5 w 7"/>
                <a:gd name="T7" fmla="*/ 0 h 7"/>
                <a:gd name="T8" fmla="*/ 5 w 7"/>
                <a:gd name="T9" fmla="*/ 0 h 7"/>
                <a:gd name="T10" fmla="*/ 5 w 7"/>
                <a:gd name="T11" fmla="*/ 0 h 7"/>
                <a:gd name="T12" fmla="*/ 5 w 7"/>
                <a:gd name="T13" fmla="*/ 1 h 7"/>
                <a:gd name="T14" fmla="*/ 5 w 7"/>
                <a:gd name="T15" fmla="*/ 3 h 7"/>
                <a:gd name="T16" fmla="*/ 7 w 7"/>
                <a:gd name="T17" fmla="*/ 3 h 7"/>
                <a:gd name="T18" fmla="*/ 7 w 7"/>
                <a:gd name="T19" fmla="*/ 3 h 7"/>
                <a:gd name="T20" fmla="*/ 5 w 7"/>
                <a:gd name="T21" fmla="*/ 4 h 7"/>
                <a:gd name="T22" fmla="*/ 4 w 7"/>
                <a:gd name="T23" fmla="*/ 3 h 7"/>
                <a:gd name="T24" fmla="*/ 4 w 7"/>
                <a:gd name="T25" fmla="*/ 3 h 7"/>
                <a:gd name="T26" fmla="*/ 2 w 7"/>
                <a:gd name="T27" fmla="*/ 5 h 7"/>
                <a:gd name="T28" fmla="*/ 2 w 7"/>
                <a:gd name="T29" fmla="*/ 5 h 7"/>
                <a:gd name="T30" fmla="*/ 1 w 7"/>
                <a:gd name="T31" fmla="*/ 7 h 7"/>
                <a:gd name="T32" fmla="*/ 0 w 7"/>
                <a:gd name="T33" fmla="*/ 7 h 7"/>
                <a:gd name="T34" fmla="*/ 0 w 7"/>
                <a:gd name="T3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7">
                  <a:moveTo>
                    <a:pt x="0" y="4"/>
                  </a:moveTo>
                  <a:lnTo>
                    <a:pt x="0" y="4"/>
                  </a:lnTo>
                  <a:lnTo>
                    <a:pt x="2" y="3"/>
                  </a:lnTo>
                  <a:lnTo>
                    <a:pt x="5" y="0"/>
                  </a:lnTo>
                  <a:lnTo>
                    <a:pt x="5" y="0"/>
                  </a:lnTo>
                  <a:lnTo>
                    <a:pt x="5" y="0"/>
                  </a:lnTo>
                  <a:lnTo>
                    <a:pt x="5" y="1"/>
                  </a:lnTo>
                  <a:lnTo>
                    <a:pt x="5" y="3"/>
                  </a:lnTo>
                  <a:lnTo>
                    <a:pt x="7" y="3"/>
                  </a:lnTo>
                  <a:lnTo>
                    <a:pt x="7" y="3"/>
                  </a:lnTo>
                  <a:lnTo>
                    <a:pt x="5" y="4"/>
                  </a:lnTo>
                  <a:lnTo>
                    <a:pt x="4" y="3"/>
                  </a:lnTo>
                  <a:lnTo>
                    <a:pt x="4" y="3"/>
                  </a:lnTo>
                  <a:lnTo>
                    <a:pt x="2" y="5"/>
                  </a:lnTo>
                  <a:lnTo>
                    <a:pt x="2" y="5"/>
                  </a:lnTo>
                  <a:lnTo>
                    <a:pt x="1" y="7"/>
                  </a:lnTo>
                  <a:lnTo>
                    <a:pt x="0" y="7"/>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1" name="Freeform 281"/>
            <p:cNvSpPr>
              <a:spLocks/>
            </p:cNvSpPr>
            <p:nvPr/>
          </p:nvSpPr>
          <p:spPr bwMode="auto">
            <a:xfrm>
              <a:off x="4099351" y="2971318"/>
              <a:ext cx="24574" cy="6142"/>
            </a:xfrm>
            <a:custGeom>
              <a:avLst/>
              <a:gdLst>
                <a:gd name="T0" fmla="*/ 3 w 7"/>
                <a:gd name="T1" fmla="*/ 2 h 3"/>
                <a:gd name="T2" fmla="*/ 3 w 7"/>
                <a:gd name="T3" fmla="*/ 2 h 3"/>
                <a:gd name="T4" fmla="*/ 6 w 7"/>
                <a:gd name="T5" fmla="*/ 0 h 3"/>
                <a:gd name="T6" fmla="*/ 7 w 7"/>
                <a:gd name="T7" fmla="*/ 2 h 3"/>
                <a:gd name="T8" fmla="*/ 7 w 7"/>
                <a:gd name="T9" fmla="*/ 2 h 3"/>
                <a:gd name="T10" fmla="*/ 3 w 7"/>
                <a:gd name="T11" fmla="*/ 3 h 3"/>
                <a:gd name="T12" fmla="*/ 0 w 7"/>
                <a:gd name="T13" fmla="*/ 3 h 3"/>
                <a:gd name="T14" fmla="*/ 0 w 7"/>
                <a:gd name="T15" fmla="*/ 3 h 3"/>
                <a:gd name="T16" fmla="*/ 3 w 7"/>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3" y="2"/>
                  </a:moveTo>
                  <a:lnTo>
                    <a:pt x="3" y="2"/>
                  </a:lnTo>
                  <a:lnTo>
                    <a:pt x="6" y="0"/>
                  </a:lnTo>
                  <a:lnTo>
                    <a:pt x="7" y="2"/>
                  </a:lnTo>
                  <a:lnTo>
                    <a:pt x="7" y="2"/>
                  </a:lnTo>
                  <a:lnTo>
                    <a:pt x="3" y="3"/>
                  </a:lnTo>
                  <a:lnTo>
                    <a:pt x="0" y="3"/>
                  </a:lnTo>
                  <a:lnTo>
                    <a:pt x="0" y="3"/>
                  </a:lnTo>
                  <a:lnTo>
                    <a:pt x="3"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2" name="Freeform 282"/>
            <p:cNvSpPr>
              <a:spLocks/>
            </p:cNvSpPr>
            <p:nvPr/>
          </p:nvSpPr>
          <p:spPr bwMode="auto">
            <a:xfrm>
              <a:off x="4289801" y="2965177"/>
              <a:ext cx="18433" cy="18429"/>
            </a:xfrm>
            <a:custGeom>
              <a:avLst/>
              <a:gdLst>
                <a:gd name="T0" fmla="*/ 0 w 7"/>
                <a:gd name="T1" fmla="*/ 0 h 5"/>
                <a:gd name="T2" fmla="*/ 0 w 7"/>
                <a:gd name="T3" fmla="*/ 0 h 5"/>
                <a:gd name="T4" fmla="*/ 3 w 7"/>
                <a:gd name="T5" fmla="*/ 0 h 5"/>
                <a:gd name="T6" fmla="*/ 5 w 7"/>
                <a:gd name="T7" fmla="*/ 0 h 5"/>
                <a:gd name="T8" fmla="*/ 7 w 7"/>
                <a:gd name="T9" fmla="*/ 3 h 5"/>
                <a:gd name="T10" fmla="*/ 4 w 7"/>
                <a:gd name="T11" fmla="*/ 5 h 5"/>
                <a:gd name="T12" fmla="*/ 4 w 7"/>
                <a:gd name="T13" fmla="*/ 5 h 5"/>
                <a:gd name="T14" fmla="*/ 3 w 7"/>
                <a:gd name="T15" fmla="*/ 3 h 5"/>
                <a:gd name="T16" fmla="*/ 0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0" y="0"/>
                  </a:moveTo>
                  <a:lnTo>
                    <a:pt x="0" y="0"/>
                  </a:lnTo>
                  <a:lnTo>
                    <a:pt x="3" y="0"/>
                  </a:lnTo>
                  <a:lnTo>
                    <a:pt x="5" y="0"/>
                  </a:lnTo>
                  <a:lnTo>
                    <a:pt x="7" y="3"/>
                  </a:lnTo>
                  <a:lnTo>
                    <a:pt x="4" y="5"/>
                  </a:lnTo>
                  <a:lnTo>
                    <a:pt x="4" y="5"/>
                  </a:lnTo>
                  <a:lnTo>
                    <a:pt x="3" y="3"/>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3" name="Freeform 283"/>
            <p:cNvSpPr>
              <a:spLocks/>
            </p:cNvSpPr>
            <p:nvPr/>
          </p:nvSpPr>
          <p:spPr bwMode="auto">
            <a:xfrm>
              <a:off x="3945763" y="3339930"/>
              <a:ext cx="12287" cy="18429"/>
            </a:xfrm>
            <a:custGeom>
              <a:avLst/>
              <a:gdLst>
                <a:gd name="T0" fmla="*/ 0 w 4"/>
                <a:gd name="T1" fmla="*/ 0 h 5"/>
                <a:gd name="T2" fmla="*/ 0 w 4"/>
                <a:gd name="T3" fmla="*/ 0 h 5"/>
                <a:gd name="T4" fmla="*/ 0 w 4"/>
                <a:gd name="T5" fmla="*/ 0 h 5"/>
                <a:gd name="T6" fmla="*/ 1 w 4"/>
                <a:gd name="T7" fmla="*/ 0 h 5"/>
                <a:gd name="T8" fmla="*/ 3 w 4"/>
                <a:gd name="T9" fmla="*/ 1 h 5"/>
                <a:gd name="T10" fmla="*/ 3 w 4"/>
                <a:gd name="T11" fmla="*/ 1 h 5"/>
                <a:gd name="T12" fmla="*/ 4 w 4"/>
                <a:gd name="T13" fmla="*/ 2 h 5"/>
                <a:gd name="T14" fmla="*/ 4 w 4"/>
                <a:gd name="T15" fmla="*/ 2 h 5"/>
                <a:gd name="T16" fmla="*/ 4 w 4"/>
                <a:gd name="T17" fmla="*/ 4 h 5"/>
                <a:gd name="T18" fmla="*/ 4 w 4"/>
                <a:gd name="T19" fmla="*/ 4 h 5"/>
                <a:gd name="T20" fmla="*/ 4 w 4"/>
                <a:gd name="T21" fmla="*/ 4 h 5"/>
                <a:gd name="T22" fmla="*/ 4 w 4"/>
                <a:gd name="T23" fmla="*/ 4 h 5"/>
                <a:gd name="T24" fmla="*/ 1 w 4"/>
                <a:gd name="T25" fmla="*/ 5 h 5"/>
                <a:gd name="T26" fmla="*/ 1 w 4"/>
                <a:gd name="T27" fmla="*/ 5 h 5"/>
                <a:gd name="T28" fmla="*/ 1 w 4"/>
                <a:gd name="T29" fmla="*/ 5 h 5"/>
                <a:gd name="T30" fmla="*/ 1 w 4"/>
                <a:gd name="T31" fmla="*/ 5 h 5"/>
                <a:gd name="T32" fmla="*/ 1 w 4"/>
                <a:gd name="T33" fmla="*/ 4 h 5"/>
                <a:gd name="T34" fmla="*/ 1 w 4"/>
                <a:gd name="T35" fmla="*/ 4 h 5"/>
                <a:gd name="T36" fmla="*/ 1 w 4"/>
                <a:gd name="T37" fmla="*/ 4 h 5"/>
                <a:gd name="T38" fmla="*/ 1 w 4"/>
                <a:gd name="T39" fmla="*/ 2 h 5"/>
                <a:gd name="T40" fmla="*/ 1 w 4"/>
                <a:gd name="T41" fmla="*/ 2 h 5"/>
                <a:gd name="T42" fmla="*/ 0 w 4"/>
                <a:gd name="T43" fmla="*/ 1 h 5"/>
                <a:gd name="T44" fmla="*/ 0 w 4"/>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5">
                  <a:moveTo>
                    <a:pt x="0" y="0"/>
                  </a:moveTo>
                  <a:lnTo>
                    <a:pt x="0" y="0"/>
                  </a:lnTo>
                  <a:lnTo>
                    <a:pt x="0" y="0"/>
                  </a:lnTo>
                  <a:lnTo>
                    <a:pt x="1" y="0"/>
                  </a:lnTo>
                  <a:lnTo>
                    <a:pt x="3" y="1"/>
                  </a:lnTo>
                  <a:lnTo>
                    <a:pt x="3" y="1"/>
                  </a:lnTo>
                  <a:lnTo>
                    <a:pt x="4" y="2"/>
                  </a:lnTo>
                  <a:lnTo>
                    <a:pt x="4" y="2"/>
                  </a:lnTo>
                  <a:lnTo>
                    <a:pt x="4" y="4"/>
                  </a:lnTo>
                  <a:lnTo>
                    <a:pt x="4" y="4"/>
                  </a:lnTo>
                  <a:lnTo>
                    <a:pt x="4" y="4"/>
                  </a:lnTo>
                  <a:lnTo>
                    <a:pt x="4" y="4"/>
                  </a:lnTo>
                  <a:lnTo>
                    <a:pt x="1" y="5"/>
                  </a:lnTo>
                  <a:lnTo>
                    <a:pt x="1" y="5"/>
                  </a:lnTo>
                  <a:lnTo>
                    <a:pt x="1" y="5"/>
                  </a:lnTo>
                  <a:lnTo>
                    <a:pt x="1" y="5"/>
                  </a:lnTo>
                  <a:lnTo>
                    <a:pt x="1" y="4"/>
                  </a:lnTo>
                  <a:lnTo>
                    <a:pt x="1" y="4"/>
                  </a:lnTo>
                  <a:lnTo>
                    <a:pt x="1" y="4"/>
                  </a:lnTo>
                  <a:lnTo>
                    <a:pt x="1" y="2"/>
                  </a:lnTo>
                  <a:lnTo>
                    <a:pt x="1" y="2"/>
                  </a:lnTo>
                  <a:lnTo>
                    <a:pt x="0"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4" name="Freeform 284"/>
            <p:cNvSpPr>
              <a:spLocks/>
            </p:cNvSpPr>
            <p:nvPr/>
          </p:nvSpPr>
          <p:spPr bwMode="auto">
            <a:xfrm>
              <a:off x="3927331" y="3364504"/>
              <a:ext cx="18433" cy="6142"/>
            </a:xfrm>
            <a:custGeom>
              <a:avLst/>
              <a:gdLst>
                <a:gd name="T0" fmla="*/ 0 w 7"/>
                <a:gd name="T1" fmla="*/ 0 h 3"/>
                <a:gd name="T2" fmla="*/ 0 w 7"/>
                <a:gd name="T3" fmla="*/ 0 h 3"/>
                <a:gd name="T4" fmla="*/ 3 w 7"/>
                <a:gd name="T5" fmla="*/ 0 h 3"/>
                <a:gd name="T6" fmla="*/ 5 w 7"/>
                <a:gd name="T7" fmla="*/ 0 h 3"/>
                <a:gd name="T8" fmla="*/ 5 w 7"/>
                <a:gd name="T9" fmla="*/ 0 h 3"/>
                <a:gd name="T10" fmla="*/ 7 w 7"/>
                <a:gd name="T11" fmla="*/ 1 h 3"/>
                <a:gd name="T12" fmla="*/ 6 w 7"/>
                <a:gd name="T13" fmla="*/ 1 h 3"/>
                <a:gd name="T14" fmla="*/ 3 w 7"/>
                <a:gd name="T15" fmla="*/ 3 h 3"/>
                <a:gd name="T16" fmla="*/ 3 w 7"/>
                <a:gd name="T17" fmla="*/ 3 h 3"/>
                <a:gd name="T18" fmla="*/ 3 w 7"/>
                <a:gd name="T19" fmla="*/ 1 h 3"/>
                <a:gd name="T20" fmla="*/ 3 w 7"/>
                <a:gd name="T21" fmla="*/ 1 h 3"/>
                <a:gd name="T22" fmla="*/ 0 w 7"/>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3">
                  <a:moveTo>
                    <a:pt x="0" y="0"/>
                  </a:moveTo>
                  <a:lnTo>
                    <a:pt x="0" y="0"/>
                  </a:lnTo>
                  <a:lnTo>
                    <a:pt x="3" y="0"/>
                  </a:lnTo>
                  <a:lnTo>
                    <a:pt x="5" y="0"/>
                  </a:lnTo>
                  <a:lnTo>
                    <a:pt x="5" y="0"/>
                  </a:lnTo>
                  <a:lnTo>
                    <a:pt x="7" y="1"/>
                  </a:lnTo>
                  <a:lnTo>
                    <a:pt x="6" y="1"/>
                  </a:lnTo>
                  <a:lnTo>
                    <a:pt x="3" y="3"/>
                  </a:lnTo>
                  <a:lnTo>
                    <a:pt x="3" y="3"/>
                  </a:lnTo>
                  <a:lnTo>
                    <a:pt x="3" y="1"/>
                  </a:lnTo>
                  <a:lnTo>
                    <a:pt x="3"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5" name="Freeform 285"/>
            <p:cNvSpPr>
              <a:spLocks/>
            </p:cNvSpPr>
            <p:nvPr/>
          </p:nvSpPr>
          <p:spPr bwMode="auto">
            <a:xfrm>
              <a:off x="5475499" y="3948141"/>
              <a:ext cx="18433" cy="36861"/>
            </a:xfrm>
            <a:custGeom>
              <a:avLst/>
              <a:gdLst>
                <a:gd name="T0" fmla="*/ 5 w 6"/>
                <a:gd name="T1" fmla="*/ 0 h 13"/>
                <a:gd name="T2" fmla="*/ 5 w 6"/>
                <a:gd name="T3" fmla="*/ 0 h 13"/>
                <a:gd name="T4" fmla="*/ 5 w 6"/>
                <a:gd name="T5" fmla="*/ 2 h 13"/>
                <a:gd name="T6" fmla="*/ 6 w 6"/>
                <a:gd name="T7" fmla="*/ 3 h 13"/>
                <a:gd name="T8" fmla="*/ 6 w 6"/>
                <a:gd name="T9" fmla="*/ 8 h 13"/>
                <a:gd name="T10" fmla="*/ 6 w 6"/>
                <a:gd name="T11" fmla="*/ 8 h 13"/>
                <a:gd name="T12" fmla="*/ 5 w 6"/>
                <a:gd name="T13" fmla="*/ 12 h 13"/>
                <a:gd name="T14" fmla="*/ 2 w 6"/>
                <a:gd name="T15" fmla="*/ 13 h 13"/>
                <a:gd name="T16" fmla="*/ 2 w 6"/>
                <a:gd name="T17" fmla="*/ 13 h 13"/>
                <a:gd name="T18" fmla="*/ 0 w 6"/>
                <a:gd name="T19" fmla="*/ 12 h 13"/>
                <a:gd name="T20" fmla="*/ 0 w 6"/>
                <a:gd name="T21" fmla="*/ 10 h 13"/>
                <a:gd name="T22" fmla="*/ 0 w 6"/>
                <a:gd name="T23" fmla="*/ 8 h 13"/>
                <a:gd name="T24" fmla="*/ 0 w 6"/>
                <a:gd name="T25" fmla="*/ 8 h 13"/>
                <a:gd name="T26" fmla="*/ 5 w 6"/>
                <a:gd name="T2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3">
                  <a:moveTo>
                    <a:pt x="5" y="0"/>
                  </a:moveTo>
                  <a:lnTo>
                    <a:pt x="5" y="0"/>
                  </a:lnTo>
                  <a:lnTo>
                    <a:pt x="5" y="2"/>
                  </a:lnTo>
                  <a:lnTo>
                    <a:pt x="6" y="3"/>
                  </a:lnTo>
                  <a:lnTo>
                    <a:pt x="6" y="8"/>
                  </a:lnTo>
                  <a:lnTo>
                    <a:pt x="6" y="8"/>
                  </a:lnTo>
                  <a:lnTo>
                    <a:pt x="5" y="12"/>
                  </a:lnTo>
                  <a:lnTo>
                    <a:pt x="2" y="13"/>
                  </a:lnTo>
                  <a:lnTo>
                    <a:pt x="2" y="13"/>
                  </a:lnTo>
                  <a:lnTo>
                    <a:pt x="0" y="12"/>
                  </a:lnTo>
                  <a:lnTo>
                    <a:pt x="0" y="10"/>
                  </a:lnTo>
                  <a:lnTo>
                    <a:pt x="0" y="8"/>
                  </a:lnTo>
                  <a:lnTo>
                    <a:pt x="0" y="8"/>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6" name="Freeform 286"/>
            <p:cNvSpPr>
              <a:spLocks/>
            </p:cNvSpPr>
            <p:nvPr/>
          </p:nvSpPr>
          <p:spPr bwMode="auto">
            <a:xfrm>
              <a:off x="4590832" y="3843699"/>
              <a:ext cx="18433" cy="18429"/>
            </a:xfrm>
            <a:custGeom>
              <a:avLst/>
              <a:gdLst>
                <a:gd name="T0" fmla="*/ 3 w 6"/>
                <a:gd name="T1" fmla="*/ 0 h 5"/>
                <a:gd name="T2" fmla="*/ 3 w 6"/>
                <a:gd name="T3" fmla="*/ 0 h 5"/>
                <a:gd name="T4" fmla="*/ 6 w 6"/>
                <a:gd name="T5" fmla="*/ 1 h 5"/>
                <a:gd name="T6" fmla="*/ 4 w 6"/>
                <a:gd name="T7" fmla="*/ 3 h 5"/>
                <a:gd name="T8" fmla="*/ 2 w 6"/>
                <a:gd name="T9" fmla="*/ 5 h 5"/>
                <a:gd name="T10" fmla="*/ 2 w 6"/>
                <a:gd name="T11" fmla="*/ 5 h 5"/>
                <a:gd name="T12" fmla="*/ 0 w 6"/>
                <a:gd name="T13" fmla="*/ 4 h 5"/>
                <a:gd name="T14" fmla="*/ 0 w 6"/>
                <a:gd name="T15" fmla="*/ 3 h 5"/>
                <a:gd name="T16" fmla="*/ 0 w 6"/>
                <a:gd name="T17" fmla="*/ 1 h 5"/>
                <a:gd name="T18" fmla="*/ 3 w 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0"/>
                  </a:moveTo>
                  <a:lnTo>
                    <a:pt x="3" y="0"/>
                  </a:lnTo>
                  <a:lnTo>
                    <a:pt x="6" y="1"/>
                  </a:lnTo>
                  <a:lnTo>
                    <a:pt x="4" y="3"/>
                  </a:lnTo>
                  <a:lnTo>
                    <a:pt x="2" y="5"/>
                  </a:lnTo>
                  <a:lnTo>
                    <a:pt x="2" y="5"/>
                  </a:lnTo>
                  <a:lnTo>
                    <a:pt x="0" y="4"/>
                  </a:lnTo>
                  <a:lnTo>
                    <a:pt x="0" y="3"/>
                  </a:lnTo>
                  <a:lnTo>
                    <a:pt x="0" y="1"/>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7" name="Freeform 287"/>
            <p:cNvSpPr>
              <a:spLocks/>
            </p:cNvSpPr>
            <p:nvPr/>
          </p:nvSpPr>
          <p:spPr bwMode="auto">
            <a:xfrm>
              <a:off x="3822893" y="4015719"/>
              <a:ext cx="688076" cy="645068"/>
            </a:xfrm>
            <a:custGeom>
              <a:avLst/>
              <a:gdLst>
                <a:gd name="T0" fmla="*/ 207 w 225"/>
                <a:gd name="T1" fmla="*/ 35 h 210"/>
                <a:gd name="T2" fmla="*/ 200 w 225"/>
                <a:gd name="T3" fmla="*/ 57 h 210"/>
                <a:gd name="T4" fmla="*/ 177 w 225"/>
                <a:gd name="T5" fmla="*/ 87 h 210"/>
                <a:gd name="T6" fmla="*/ 161 w 225"/>
                <a:gd name="T7" fmla="*/ 100 h 210"/>
                <a:gd name="T8" fmla="*/ 150 w 225"/>
                <a:gd name="T9" fmla="*/ 100 h 210"/>
                <a:gd name="T10" fmla="*/ 148 w 225"/>
                <a:gd name="T11" fmla="*/ 90 h 210"/>
                <a:gd name="T12" fmla="*/ 156 w 225"/>
                <a:gd name="T13" fmla="*/ 87 h 210"/>
                <a:gd name="T14" fmla="*/ 150 w 225"/>
                <a:gd name="T15" fmla="*/ 86 h 210"/>
                <a:gd name="T16" fmla="*/ 146 w 225"/>
                <a:gd name="T17" fmla="*/ 100 h 210"/>
                <a:gd name="T18" fmla="*/ 150 w 225"/>
                <a:gd name="T19" fmla="*/ 115 h 210"/>
                <a:gd name="T20" fmla="*/ 143 w 225"/>
                <a:gd name="T21" fmla="*/ 127 h 210"/>
                <a:gd name="T22" fmla="*/ 131 w 225"/>
                <a:gd name="T23" fmla="*/ 136 h 210"/>
                <a:gd name="T24" fmla="*/ 130 w 225"/>
                <a:gd name="T25" fmla="*/ 142 h 210"/>
                <a:gd name="T26" fmla="*/ 107 w 225"/>
                <a:gd name="T27" fmla="*/ 153 h 210"/>
                <a:gd name="T28" fmla="*/ 91 w 225"/>
                <a:gd name="T29" fmla="*/ 166 h 210"/>
                <a:gd name="T30" fmla="*/ 64 w 225"/>
                <a:gd name="T31" fmla="*/ 179 h 210"/>
                <a:gd name="T32" fmla="*/ 60 w 225"/>
                <a:gd name="T33" fmla="*/ 190 h 210"/>
                <a:gd name="T34" fmla="*/ 53 w 225"/>
                <a:gd name="T35" fmla="*/ 196 h 210"/>
                <a:gd name="T36" fmla="*/ 34 w 225"/>
                <a:gd name="T37" fmla="*/ 207 h 210"/>
                <a:gd name="T38" fmla="*/ 20 w 225"/>
                <a:gd name="T39" fmla="*/ 199 h 210"/>
                <a:gd name="T40" fmla="*/ 7 w 225"/>
                <a:gd name="T41" fmla="*/ 207 h 210"/>
                <a:gd name="T42" fmla="*/ 4 w 225"/>
                <a:gd name="T43" fmla="*/ 197 h 210"/>
                <a:gd name="T44" fmla="*/ 11 w 225"/>
                <a:gd name="T45" fmla="*/ 193 h 210"/>
                <a:gd name="T46" fmla="*/ 10 w 225"/>
                <a:gd name="T47" fmla="*/ 183 h 210"/>
                <a:gd name="T48" fmla="*/ 31 w 225"/>
                <a:gd name="T49" fmla="*/ 174 h 210"/>
                <a:gd name="T50" fmla="*/ 34 w 225"/>
                <a:gd name="T51" fmla="*/ 173 h 210"/>
                <a:gd name="T52" fmla="*/ 33 w 225"/>
                <a:gd name="T53" fmla="*/ 169 h 210"/>
                <a:gd name="T54" fmla="*/ 33 w 225"/>
                <a:gd name="T55" fmla="*/ 169 h 210"/>
                <a:gd name="T56" fmla="*/ 31 w 225"/>
                <a:gd name="T57" fmla="*/ 164 h 210"/>
                <a:gd name="T58" fmla="*/ 31 w 225"/>
                <a:gd name="T59" fmla="*/ 164 h 210"/>
                <a:gd name="T60" fmla="*/ 43 w 225"/>
                <a:gd name="T61" fmla="*/ 154 h 210"/>
                <a:gd name="T62" fmla="*/ 47 w 225"/>
                <a:gd name="T63" fmla="*/ 160 h 210"/>
                <a:gd name="T64" fmla="*/ 53 w 225"/>
                <a:gd name="T65" fmla="*/ 149 h 210"/>
                <a:gd name="T66" fmla="*/ 56 w 225"/>
                <a:gd name="T67" fmla="*/ 154 h 210"/>
                <a:gd name="T68" fmla="*/ 66 w 225"/>
                <a:gd name="T69" fmla="*/ 146 h 210"/>
                <a:gd name="T70" fmla="*/ 90 w 225"/>
                <a:gd name="T71" fmla="*/ 134 h 210"/>
                <a:gd name="T72" fmla="*/ 96 w 225"/>
                <a:gd name="T73" fmla="*/ 126 h 210"/>
                <a:gd name="T74" fmla="*/ 106 w 225"/>
                <a:gd name="T75" fmla="*/ 117 h 210"/>
                <a:gd name="T76" fmla="*/ 108 w 225"/>
                <a:gd name="T77" fmla="*/ 113 h 210"/>
                <a:gd name="T78" fmla="*/ 113 w 225"/>
                <a:gd name="T79" fmla="*/ 116 h 210"/>
                <a:gd name="T80" fmla="*/ 117 w 225"/>
                <a:gd name="T81" fmla="*/ 106 h 210"/>
                <a:gd name="T82" fmla="*/ 120 w 225"/>
                <a:gd name="T83" fmla="*/ 107 h 210"/>
                <a:gd name="T84" fmla="*/ 130 w 225"/>
                <a:gd name="T85" fmla="*/ 109 h 210"/>
                <a:gd name="T86" fmla="*/ 131 w 225"/>
                <a:gd name="T87" fmla="*/ 97 h 210"/>
                <a:gd name="T88" fmla="*/ 136 w 225"/>
                <a:gd name="T89" fmla="*/ 109 h 210"/>
                <a:gd name="T90" fmla="*/ 140 w 225"/>
                <a:gd name="T91" fmla="*/ 102 h 210"/>
                <a:gd name="T92" fmla="*/ 140 w 225"/>
                <a:gd name="T93" fmla="*/ 90 h 210"/>
                <a:gd name="T94" fmla="*/ 140 w 225"/>
                <a:gd name="T95" fmla="*/ 80 h 210"/>
                <a:gd name="T96" fmla="*/ 160 w 225"/>
                <a:gd name="T97" fmla="*/ 65 h 210"/>
                <a:gd name="T98" fmla="*/ 163 w 225"/>
                <a:gd name="T99" fmla="*/ 70 h 210"/>
                <a:gd name="T100" fmla="*/ 160 w 225"/>
                <a:gd name="T101" fmla="*/ 77 h 210"/>
                <a:gd name="T102" fmla="*/ 174 w 225"/>
                <a:gd name="T103" fmla="*/ 76 h 210"/>
                <a:gd name="T104" fmla="*/ 174 w 225"/>
                <a:gd name="T105" fmla="*/ 63 h 210"/>
                <a:gd name="T106" fmla="*/ 177 w 225"/>
                <a:gd name="T107" fmla="*/ 60 h 210"/>
                <a:gd name="T108" fmla="*/ 178 w 225"/>
                <a:gd name="T109" fmla="*/ 57 h 210"/>
                <a:gd name="T110" fmla="*/ 178 w 225"/>
                <a:gd name="T111" fmla="*/ 50 h 210"/>
                <a:gd name="T112" fmla="*/ 191 w 225"/>
                <a:gd name="T113" fmla="*/ 42 h 210"/>
                <a:gd name="T114" fmla="*/ 217 w 225"/>
                <a:gd name="T115" fmla="*/ 10 h 210"/>
                <a:gd name="T116" fmla="*/ 225 w 225"/>
                <a:gd name="T117" fmla="*/ 7 h 210"/>
                <a:gd name="T118" fmla="*/ 213 w 225"/>
                <a:gd name="T119" fmla="*/ 3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 h="210">
                  <a:moveTo>
                    <a:pt x="210" y="42"/>
                  </a:moveTo>
                  <a:lnTo>
                    <a:pt x="210" y="42"/>
                  </a:lnTo>
                  <a:lnTo>
                    <a:pt x="207" y="39"/>
                  </a:lnTo>
                  <a:lnTo>
                    <a:pt x="208" y="37"/>
                  </a:lnTo>
                  <a:lnTo>
                    <a:pt x="208" y="36"/>
                  </a:lnTo>
                  <a:lnTo>
                    <a:pt x="208" y="35"/>
                  </a:lnTo>
                  <a:lnTo>
                    <a:pt x="208" y="35"/>
                  </a:lnTo>
                  <a:lnTo>
                    <a:pt x="207" y="35"/>
                  </a:lnTo>
                  <a:lnTo>
                    <a:pt x="207" y="35"/>
                  </a:lnTo>
                  <a:lnTo>
                    <a:pt x="207" y="36"/>
                  </a:lnTo>
                  <a:lnTo>
                    <a:pt x="204" y="37"/>
                  </a:lnTo>
                  <a:lnTo>
                    <a:pt x="204" y="37"/>
                  </a:lnTo>
                  <a:lnTo>
                    <a:pt x="207" y="43"/>
                  </a:lnTo>
                  <a:lnTo>
                    <a:pt x="205" y="49"/>
                  </a:lnTo>
                  <a:lnTo>
                    <a:pt x="204" y="53"/>
                  </a:lnTo>
                  <a:lnTo>
                    <a:pt x="200" y="57"/>
                  </a:lnTo>
                  <a:lnTo>
                    <a:pt x="200" y="57"/>
                  </a:lnTo>
                  <a:lnTo>
                    <a:pt x="193" y="65"/>
                  </a:lnTo>
                  <a:lnTo>
                    <a:pt x="193" y="65"/>
                  </a:lnTo>
                  <a:lnTo>
                    <a:pt x="184" y="72"/>
                  </a:lnTo>
                  <a:lnTo>
                    <a:pt x="184" y="72"/>
                  </a:lnTo>
                  <a:lnTo>
                    <a:pt x="180" y="79"/>
                  </a:lnTo>
                  <a:lnTo>
                    <a:pt x="177" y="87"/>
                  </a:lnTo>
                  <a:lnTo>
                    <a:pt x="177" y="87"/>
                  </a:lnTo>
                  <a:lnTo>
                    <a:pt x="174" y="93"/>
                  </a:lnTo>
                  <a:lnTo>
                    <a:pt x="170" y="97"/>
                  </a:lnTo>
                  <a:lnTo>
                    <a:pt x="170" y="97"/>
                  </a:lnTo>
                  <a:lnTo>
                    <a:pt x="167" y="97"/>
                  </a:lnTo>
                  <a:lnTo>
                    <a:pt x="164" y="96"/>
                  </a:lnTo>
                  <a:lnTo>
                    <a:pt x="164" y="96"/>
                  </a:lnTo>
                  <a:lnTo>
                    <a:pt x="164" y="99"/>
                  </a:lnTo>
                  <a:lnTo>
                    <a:pt x="161" y="100"/>
                  </a:lnTo>
                  <a:lnTo>
                    <a:pt x="161" y="100"/>
                  </a:lnTo>
                  <a:lnTo>
                    <a:pt x="158" y="102"/>
                  </a:lnTo>
                  <a:lnTo>
                    <a:pt x="157" y="103"/>
                  </a:lnTo>
                  <a:lnTo>
                    <a:pt x="157" y="103"/>
                  </a:lnTo>
                  <a:lnTo>
                    <a:pt x="154" y="100"/>
                  </a:lnTo>
                  <a:lnTo>
                    <a:pt x="151" y="103"/>
                  </a:lnTo>
                  <a:lnTo>
                    <a:pt x="151" y="103"/>
                  </a:lnTo>
                  <a:lnTo>
                    <a:pt x="150" y="100"/>
                  </a:lnTo>
                  <a:lnTo>
                    <a:pt x="147" y="97"/>
                  </a:lnTo>
                  <a:lnTo>
                    <a:pt x="147" y="97"/>
                  </a:lnTo>
                  <a:lnTo>
                    <a:pt x="147" y="96"/>
                  </a:lnTo>
                  <a:lnTo>
                    <a:pt x="148" y="97"/>
                  </a:lnTo>
                  <a:lnTo>
                    <a:pt x="151" y="99"/>
                  </a:lnTo>
                  <a:lnTo>
                    <a:pt x="151" y="99"/>
                  </a:lnTo>
                  <a:lnTo>
                    <a:pt x="151" y="95"/>
                  </a:lnTo>
                  <a:lnTo>
                    <a:pt x="148" y="90"/>
                  </a:lnTo>
                  <a:lnTo>
                    <a:pt x="148" y="90"/>
                  </a:lnTo>
                  <a:lnTo>
                    <a:pt x="153" y="92"/>
                  </a:lnTo>
                  <a:lnTo>
                    <a:pt x="156" y="93"/>
                  </a:lnTo>
                  <a:lnTo>
                    <a:pt x="156" y="93"/>
                  </a:lnTo>
                  <a:lnTo>
                    <a:pt x="156" y="92"/>
                  </a:lnTo>
                  <a:lnTo>
                    <a:pt x="156" y="90"/>
                  </a:lnTo>
                  <a:lnTo>
                    <a:pt x="156" y="87"/>
                  </a:lnTo>
                  <a:lnTo>
                    <a:pt x="156" y="87"/>
                  </a:lnTo>
                  <a:lnTo>
                    <a:pt x="153" y="86"/>
                  </a:lnTo>
                  <a:lnTo>
                    <a:pt x="150" y="87"/>
                  </a:lnTo>
                  <a:lnTo>
                    <a:pt x="147" y="89"/>
                  </a:lnTo>
                  <a:lnTo>
                    <a:pt x="143" y="89"/>
                  </a:lnTo>
                  <a:lnTo>
                    <a:pt x="143" y="89"/>
                  </a:lnTo>
                  <a:lnTo>
                    <a:pt x="144" y="86"/>
                  </a:lnTo>
                  <a:lnTo>
                    <a:pt x="147" y="86"/>
                  </a:lnTo>
                  <a:lnTo>
                    <a:pt x="150" y="86"/>
                  </a:lnTo>
                  <a:lnTo>
                    <a:pt x="151" y="85"/>
                  </a:lnTo>
                  <a:lnTo>
                    <a:pt x="151" y="85"/>
                  </a:lnTo>
                  <a:lnTo>
                    <a:pt x="147" y="85"/>
                  </a:lnTo>
                  <a:lnTo>
                    <a:pt x="143" y="86"/>
                  </a:lnTo>
                  <a:lnTo>
                    <a:pt x="143" y="86"/>
                  </a:lnTo>
                  <a:lnTo>
                    <a:pt x="143" y="89"/>
                  </a:lnTo>
                  <a:lnTo>
                    <a:pt x="143" y="93"/>
                  </a:lnTo>
                  <a:lnTo>
                    <a:pt x="146" y="100"/>
                  </a:lnTo>
                  <a:lnTo>
                    <a:pt x="146" y="100"/>
                  </a:lnTo>
                  <a:lnTo>
                    <a:pt x="147" y="107"/>
                  </a:lnTo>
                  <a:lnTo>
                    <a:pt x="147" y="107"/>
                  </a:lnTo>
                  <a:lnTo>
                    <a:pt x="147" y="110"/>
                  </a:lnTo>
                  <a:lnTo>
                    <a:pt x="146" y="113"/>
                  </a:lnTo>
                  <a:lnTo>
                    <a:pt x="146" y="113"/>
                  </a:lnTo>
                  <a:lnTo>
                    <a:pt x="147" y="115"/>
                  </a:lnTo>
                  <a:lnTo>
                    <a:pt x="150" y="115"/>
                  </a:lnTo>
                  <a:lnTo>
                    <a:pt x="153" y="113"/>
                  </a:lnTo>
                  <a:lnTo>
                    <a:pt x="153" y="113"/>
                  </a:lnTo>
                  <a:lnTo>
                    <a:pt x="153" y="116"/>
                  </a:lnTo>
                  <a:lnTo>
                    <a:pt x="151" y="119"/>
                  </a:lnTo>
                  <a:lnTo>
                    <a:pt x="147" y="122"/>
                  </a:lnTo>
                  <a:lnTo>
                    <a:pt x="147" y="122"/>
                  </a:lnTo>
                  <a:lnTo>
                    <a:pt x="143" y="124"/>
                  </a:lnTo>
                  <a:lnTo>
                    <a:pt x="143" y="127"/>
                  </a:lnTo>
                  <a:lnTo>
                    <a:pt x="141" y="130"/>
                  </a:lnTo>
                  <a:lnTo>
                    <a:pt x="141" y="130"/>
                  </a:lnTo>
                  <a:lnTo>
                    <a:pt x="138" y="130"/>
                  </a:lnTo>
                  <a:lnTo>
                    <a:pt x="137" y="130"/>
                  </a:lnTo>
                  <a:lnTo>
                    <a:pt x="136" y="129"/>
                  </a:lnTo>
                  <a:lnTo>
                    <a:pt x="136" y="129"/>
                  </a:lnTo>
                  <a:lnTo>
                    <a:pt x="134" y="134"/>
                  </a:lnTo>
                  <a:lnTo>
                    <a:pt x="131" y="136"/>
                  </a:lnTo>
                  <a:lnTo>
                    <a:pt x="131" y="136"/>
                  </a:lnTo>
                  <a:lnTo>
                    <a:pt x="130" y="136"/>
                  </a:lnTo>
                  <a:lnTo>
                    <a:pt x="130" y="136"/>
                  </a:lnTo>
                  <a:lnTo>
                    <a:pt x="130" y="137"/>
                  </a:lnTo>
                  <a:lnTo>
                    <a:pt x="130" y="139"/>
                  </a:lnTo>
                  <a:lnTo>
                    <a:pt x="130" y="140"/>
                  </a:lnTo>
                  <a:lnTo>
                    <a:pt x="130" y="142"/>
                  </a:lnTo>
                  <a:lnTo>
                    <a:pt x="130" y="142"/>
                  </a:lnTo>
                  <a:lnTo>
                    <a:pt x="126" y="140"/>
                  </a:lnTo>
                  <a:lnTo>
                    <a:pt x="123" y="142"/>
                  </a:lnTo>
                  <a:lnTo>
                    <a:pt x="117" y="146"/>
                  </a:lnTo>
                  <a:lnTo>
                    <a:pt x="117" y="146"/>
                  </a:lnTo>
                  <a:lnTo>
                    <a:pt x="113" y="152"/>
                  </a:lnTo>
                  <a:lnTo>
                    <a:pt x="110" y="153"/>
                  </a:lnTo>
                  <a:lnTo>
                    <a:pt x="107" y="153"/>
                  </a:lnTo>
                  <a:lnTo>
                    <a:pt x="107" y="153"/>
                  </a:lnTo>
                  <a:lnTo>
                    <a:pt x="106" y="156"/>
                  </a:lnTo>
                  <a:lnTo>
                    <a:pt x="104" y="159"/>
                  </a:lnTo>
                  <a:lnTo>
                    <a:pt x="100" y="163"/>
                  </a:lnTo>
                  <a:lnTo>
                    <a:pt x="100" y="163"/>
                  </a:lnTo>
                  <a:lnTo>
                    <a:pt x="96" y="164"/>
                  </a:lnTo>
                  <a:lnTo>
                    <a:pt x="96" y="164"/>
                  </a:lnTo>
                  <a:lnTo>
                    <a:pt x="91" y="166"/>
                  </a:lnTo>
                  <a:lnTo>
                    <a:pt x="91" y="166"/>
                  </a:lnTo>
                  <a:lnTo>
                    <a:pt x="90" y="170"/>
                  </a:lnTo>
                  <a:lnTo>
                    <a:pt x="88" y="174"/>
                  </a:lnTo>
                  <a:lnTo>
                    <a:pt x="86" y="177"/>
                  </a:lnTo>
                  <a:lnTo>
                    <a:pt x="81" y="179"/>
                  </a:lnTo>
                  <a:lnTo>
                    <a:pt x="81" y="179"/>
                  </a:lnTo>
                  <a:lnTo>
                    <a:pt x="77" y="180"/>
                  </a:lnTo>
                  <a:lnTo>
                    <a:pt x="73" y="180"/>
                  </a:lnTo>
                  <a:lnTo>
                    <a:pt x="64" y="179"/>
                  </a:lnTo>
                  <a:lnTo>
                    <a:pt x="64" y="179"/>
                  </a:lnTo>
                  <a:lnTo>
                    <a:pt x="60" y="182"/>
                  </a:lnTo>
                  <a:lnTo>
                    <a:pt x="59" y="184"/>
                  </a:lnTo>
                  <a:lnTo>
                    <a:pt x="57" y="187"/>
                  </a:lnTo>
                  <a:lnTo>
                    <a:pt x="53" y="189"/>
                  </a:lnTo>
                  <a:lnTo>
                    <a:pt x="53" y="189"/>
                  </a:lnTo>
                  <a:lnTo>
                    <a:pt x="59" y="190"/>
                  </a:lnTo>
                  <a:lnTo>
                    <a:pt x="60" y="190"/>
                  </a:lnTo>
                  <a:lnTo>
                    <a:pt x="61" y="189"/>
                  </a:lnTo>
                  <a:lnTo>
                    <a:pt x="61" y="189"/>
                  </a:lnTo>
                  <a:lnTo>
                    <a:pt x="61" y="193"/>
                  </a:lnTo>
                  <a:lnTo>
                    <a:pt x="60" y="194"/>
                  </a:lnTo>
                  <a:lnTo>
                    <a:pt x="51" y="199"/>
                  </a:lnTo>
                  <a:lnTo>
                    <a:pt x="51" y="199"/>
                  </a:lnTo>
                  <a:lnTo>
                    <a:pt x="51" y="197"/>
                  </a:lnTo>
                  <a:lnTo>
                    <a:pt x="53" y="196"/>
                  </a:lnTo>
                  <a:lnTo>
                    <a:pt x="53" y="196"/>
                  </a:lnTo>
                  <a:lnTo>
                    <a:pt x="49" y="197"/>
                  </a:lnTo>
                  <a:lnTo>
                    <a:pt x="44" y="200"/>
                  </a:lnTo>
                  <a:lnTo>
                    <a:pt x="44" y="200"/>
                  </a:lnTo>
                  <a:lnTo>
                    <a:pt x="40" y="203"/>
                  </a:lnTo>
                  <a:lnTo>
                    <a:pt x="40" y="203"/>
                  </a:lnTo>
                  <a:lnTo>
                    <a:pt x="34" y="207"/>
                  </a:lnTo>
                  <a:lnTo>
                    <a:pt x="34" y="207"/>
                  </a:lnTo>
                  <a:lnTo>
                    <a:pt x="30" y="210"/>
                  </a:lnTo>
                  <a:lnTo>
                    <a:pt x="24" y="210"/>
                  </a:lnTo>
                  <a:lnTo>
                    <a:pt x="24" y="210"/>
                  </a:lnTo>
                  <a:lnTo>
                    <a:pt x="19" y="209"/>
                  </a:lnTo>
                  <a:lnTo>
                    <a:pt x="11" y="204"/>
                  </a:lnTo>
                  <a:lnTo>
                    <a:pt x="11" y="204"/>
                  </a:lnTo>
                  <a:lnTo>
                    <a:pt x="17" y="203"/>
                  </a:lnTo>
                  <a:lnTo>
                    <a:pt x="20" y="199"/>
                  </a:lnTo>
                  <a:lnTo>
                    <a:pt x="20" y="199"/>
                  </a:lnTo>
                  <a:lnTo>
                    <a:pt x="17" y="200"/>
                  </a:lnTo>
                  <a:lnTo>
                    <a:pt x="13" y="202"/>
                  </a:lnTo>
                  <a:lnTo>
                    <a:pt x="13" y="202"/>
                  </a:lnTo>
                  <a:lnTo>
                    <a:pt x="9" y="203"/>
                  </a:lnTo>
                  <a:lnTo>
                    <a:pt x="7" y="204"/>
                  </a:lnTo>
                  <a:lnTo>
                    <a:pt x="7" y="207"/>
                  </a:lnTo>
                  <a:lnTo>
                    <a:pt x="7" y="207"/>
                  </a:lnTo>
                  <a:lnTo>
                    <a:pt x="6" y="209"/>
                  </a:lnTo>
                  <a:lnTo>
                    <a:pt x="4" y="207"/>
                  </a:lnTo>
                  <a:lnTo>
                    <a:pt x="1" y="204"/>
                  </a:lnTo>
                  <a:lnTo>
                    <a:pt x="1" y="204"/>
                  </a:lnTo>
                  <a:lnTo>
                    <a:pt x="1" y="200"/>
                  </a:lnTo>
                  <a:lnTo>
                    <a:pt x="1" y="197"/>
                  </a:lnTo>
                  <a:lnTo>
                    <a:pt x="4" y="197"/>
                  </a:lnTo>
                  <a:lnTo>
                    <a:pt x="4" y="197"/>
                  </a:lnTo>
                  <a:lnTo>
                    <a:pt x="3" y="196"/>
                  </a:lnTo>
                  <a:lnTo>
                    <a:pt x="1" y="196"/>
                  </a:lnTo>
                  <a:lnTo>
                    <a:pt x="0" y="196"/>
                  </a:lnTo>
                  <a:lnTo>
                    <a:pt x="0" y="193"/>
                  </a:lnTo>
                  <a:lnTo>
                    <a:pt x="0" y="193"/>
                  </a:lnTo>
                  <a:lnTo>
                    <a:pt x="4" y="193"/>
                  </a:lnTo>
                  <a:lnTo>
                    <a:pt x="9" y="193"/>
                  </a:lnTo>
                  <a:lnTo>
                    <a:pt x="11" y="193"/>
                  </a:lnTo>
                  <a:lnTo>
                    <a:pt x="16" y="192"/>
                  </a:lnTo>
                  <a:lnTo>
                    <a:pt x="16" y="192"/>
                  </a:lnTo>
                  <a:lnTo>
                    <a:pt x="14" y="190"/>
                  </a:lnTo>
                  <a:lnTo>
                    <a:pt x="10" y="190"/>
                  </a:lnTo>
                  <a:lnTo>
                    <a:pt x="3" y="192"/>
                  </a:lnTo>
                  <a:lnTo>
                    <a:pt x="3" y="192"/>
                  </a:lnTo>
                  <a:lnTo>
                    <a:pt x="10" y="183"/>
                  </a:lnTo>
                  <a:lnTo>
                    <a:pt x="10" y="183"/>
                  </a:lnTo>
                  <a:lnTo>
                    <a:pt x="14" y="180"/>
                  </a:lnTo>
                  <a:lnTo>
                    <a:pt x="14" y="180"/>
                  </a:lnTo>
                  <a:lnTo>
                    <a:pt x="19" y="179"/>
                  </a:lnTo>
                  <a:lnTo>
                    <a:pt x="19" y="179"/>
                  </a:lnTo>
                  <a:lnTo>
                    <a:pt x="27" y="174"/>
                  </a:lnTo>
                  <a:lnTo>
                    <a:pt x="27" y="174"/>
                  </a:lnTo>
                  <a:lnTo>
                    <a:pt x="31" y="174"/>
                  </a:lnTo>
                  <a:lnTo>
                    <a:pt x="31" y="174"/>
                  </a:lnTo>
                  <a:lnTo>
                    <a:pt x="33" y="173"/>
                  </a:lnTo>
                  <a:lnTo>
                    <a:pt x="34" y="173"/>
                  </a:lnTo>
                  <a:lnTo>
                    <a:pt x="34" y="173"/>
                  </a:lnTo>
                  <a:lnTo>
                    <a:pt x="34" y="173"/>
                  </a:lnTo>
                  <a:lnTo>
                    <a:pt x="34" y="173"/>
                  </a:lnTo>
                  <a:lnTo>
                    <a:pt x="34" y="173"/>
                  </a:lnTo>
                  <a:lnTo>
                    <a:pt x="34" y="173"/>
                  </a:lnTo>
                  <a:lnTo>
                    <a:pt x="34" y="173"/>
                  </a:lnTo>
                  <a:lnTo>
                    <a:pt x="34" y="173"/>
                  </a:lnTo>
                  <a:lnTo>
                    <a:pt x="34" y="173"/>
                  </a:lnTo>
                  <a:lnTo>
                    <a:pt x="34" y="173"/>
                  </a:lnTo>
                  <a:lnTo>
                    <a:pt x="37" y="173"/>
                  </a:lnTo>
                  <a:lnTo>
                    <a:pt x="37" y="173"/>
                  </a:lnTo>
                  <a:lnTo>
                    <a:pt x="34" y="170"/>
                  </a:lnTo>
                  <a:lnTo>
                    <a:pt x="34" y="170"/>
                  </a:lnTo>
                  <a:lnTo>
                    <a:pt x="33" y="169"/>
                  </a:lnTo>
                  <a:lnTo>
                    <a:pt x="33" y="169"/>
                  </a:lnTo>
                  <a:lnTo>
                    <a:pt x="33" y="169"/>
                  </a:lnTo>
                  <a:lnTo>
                    <a:pt x="33" y="169"/>
                  </a:lnTo>
                  <a:lnTo>
                    <a:pt x="33" y="169"/>
                  </a:lnTo>
                  <a:lnTo>
                    <a:pt x="33" y="169"/>
                  </a:lnTo>
                  <a:lnTo>
                    <a:pt x="33" y="169"/>
                  </a:lnTo>
                  <a:lnTo>
                    <a:pt x="33" y="169"/>
                  </a:lnTo>
                  <a:lnTo>
                    <a:pt x="33" y="169"/>
                  </a:lnTo>
                  <a:lnTo>
                    <a:pt x="33" y="169"/>
                  </a:lnTo>
                  <a:lnTo>
                    <a:pt x="33" y="169"/>
                  </a:lnTo>
                  <a:lnTo>
                    <a:pt x="33" y="169"/>
                  </a:lnTo>
                  <a:lnTo>
                    <a:pt x="30" y="167"/>
                  </a:lnTo>
                  <a:lnTo>
                    <a:pt x="27" y="164"/>
                  </a:lnTo>
                  <a:lnTo>
                    <a:pt x="27" y="164"/>
                  </a:lnTo>
                  <a:lnTo>
                    <a:pt x="31" y="164"/>
                  </a:lnTo>
                  <a:lnTo>
                    <a:pt x="31" y="164"/>
                  </a:lnTo>
                  <a:lnTo>
                    <a:pt x="31" y="164"/>
                  </a:lnTo>
                  <a:lnTo>
                    <a:pt x="31" y="164"/>
                  </a:lnTo>
                  <a:lnTo>
                    <a:pt x="31" y="164"/>
                  </a:lnTo>
                  <a:lnTo>
                    <a:pt x="31" y="164"/>
                  </a:lnTo>
                  <a:lnTo>
                    <a:pt x="31" y="164"/>
                  </a:lnTo>
                  <a:lnTo>
                    <a:pt x="31" y="164"/>
                  </a:lnTo>
                  <a:lnTo>
                    <a:pt x="31" y="164"/>
                  </a:lnTo>
                  <a:lnTo>
                    <a:pt x="31" y="164"/>
                  </a:lnTo>
                  <a:lnTo>
                    <a:pt x="31" y="164"/>
                  </a:lnTo>
                  <a:lnTo>
                    <a:pt x="33" y="164"/>
                  </a:lnTo>
                  <a:lnTo>
                    <a:pt x="33" y="164"/>
                  </a:lnTo>
                  <a:lnTo>
                    <a:pt x="34" y="163"/>
                  </a:lnTo>
                  <a:lnTo>
                    <a:pt x="34" y="163"/>
                  </a:lnTo>
                  <a:lnTo>
                    <a:pt x="39" y="159"/>
                  </a:lnTo>
                  <a:lnTo>
                    <a:pt x="39" y="159"/>
                  </a:lnTo>
                  <a:lnTo>
                    <a:pt x="43" y="154"/>
                  </a:lnTo>
                  <a:lnTo>
                    <a:pt x="44" y="154"/>
                  </a:lnTo>
                  <a:lnTo>
                    <a:pt x="47" y="153"/>
                  </a:lnTo>
                  <a:lnTo>
                    <a:pt x="49" y="156"/>
                  </a:lnTo>
                  <a:lnTo>
                    <a:pt x="49" y="156"/>
                  </a:lnTo>
                  <a:lnTo>
                    <a:pt x="49" y="159"/>
                  </a:lnTo>
                  <a:lnTo>
                    <a:pt x="49" y="159"/>
                  </a:lnTo>
                  <a:lnTo>
                    <a:pt x="47" y="160"/>
                  </a:lnTo>
                  <a:lnTo>
                    <a:pt x="47" y="160"/>
                  </a:lnTo>
                  <a:lnTo>
                    <a:pt x="49" y="162"/>
                  </a:lnTo>
                  <a:lnTo>
                    <a:pt x="50" y="160"/>
                  </a:lnTo>
                  <a:lnTo>
                    <a:pt x="50" y="160"/>
                  </a:lnTo>
                  <a:lnTo>
                    <a:pt x="50" y="157"/>
                  </a:lnTo>
                  <a:lnTo>
                    <a:pt x="47" y="153"/>
                  </a:lnTo>
                  <a:lnTo>
                    <a:pt x="47" y="153"/>
                  </a:lnTo>
                  <a:lnTo>
                    <a:pt x="51" y="150"/>
                  </a:lnTo>
                  <a:lnTo>
                    <a:pt x="53" y="149"/>
                  </a:lnTo>
                  <a:lnTo>
                    <a:pt x="54" y="149"/>
                  </a:lnTo>
                  <a:lnTo>
                    <a:pt x="54" y="149"/>
                  </a:lnTo>
                  <a:lnTo>
                    <a:pt x="54" y="150"/>
                  </a:lnTo>
                  <a:lnTo>
                    <a:pt x="54" y="152"/>
                  </a:lnTo>
                  <a:lnTo>
                    <a:pt x="51" y="153"/>
                  </a:lnTo>
                  <a:lnTo>
                    <a:pt x="51" y="153"/>
                  </a:lnTo>
                  <a:lnTo>
                    <a:pt x="53" y="154"/>
                  </a:lnTo>
                  <a:lnTo>
                    <a:pt x="56" y="154"/>
                  </a:lnTo>
                  <a:lnTo>
                    <a:pt x="57" y="152"/>
                  </a:lnTo>
                  <a:lnTo>
                    <a:pt x="61" y="143"/>
                  </a:lnTo>
                  <a:lnTo>
                    <a:pt x="61" y="143"/>
                  </a:lnTo>
                  <a:lnTo>
                    <a:pt x="63" y="142"/>
                  </a:lnTo>
                  <a:lnTo>
                    <a:pt x="64" y="144"/>
                  </a:lnTo>
                  <a:lnTo>
                    <a:pt x="66" y="146"/>
                  </a:lnTo>
                  <a:lnTo>
                    <a:pt x="66" y="146"/>
                  </a:lnTo>
                  <a:lnTo>
                    <a:pt x="66" y="146"/>
                  </a:lnTo>
                  <a:lnTo>
                    <a:pt x="70" y="142"/>
                  </a:lnTo>
                  <a:lnTo>
                    <a:pt x="77" y="137"/>
                  </a:lnTo>
                  <a:lnTo>
                    <a:pt x="77" y="137"/>
                  </a:lnTo>
                  <a:lnTo>
                    <a:pt x="84" y="134"/>
                  </a:lnTo>
                  <a:lnTo>
                    <a:pt x="84" y="134"/>
                  </a:lnTo>
                  <a:lnTo>
                    <a:pt x="87" y="134"/>
                  </a:lnTo>
                  <a:lnTo>
                    <a:pt x="90" y="134"/>
                  </a:lnTo>
                  <a:lnTo>
                    <a:pt x="90" y="134"/>
                  </a:lnTo>
                  <a:lnTo>
                    <a:pt x="91" y="130"/>
                  </a:lnTo>
                  <a:lnTo>
                    <a:pt x="88" y="127"/>
                  </a:lnTo>
                  <a:lnTo>
                    <a:pt x="88" y="127"/>
                  </a:lnTo>
                  <a:lnTo>
                    <a:pt x="90" y="126"/>
                  </a:lnTo>
                  <a:lnTo>
                    <a:pt x="91" y="126"/>
                  </a:lnTo>
                  <a:lnTo>
                    <a:pt x="96" y="129"/>
                  </a:lnTo>
                  <a:lnTo>
                    <a:pt x="96" y="129"/>
                  </a:lnTo>
                  <a:lnTo>
                    <a:pt x="96" y="126"/>
                  </a:lnTo>
                  <a:lnTo>
                    <a:pt x="96" y="123"/>
                  </a:lnTo>
                  <a:lnTo>
                    <a:pt x="98" y="122"/>
                  </a:lnTo>
                  <a:lnTo>
                    <a:pt x="107" y="122"/>
                  </a:lnTo>
                  <a:lnTo>
                    <a:pt x="107" y="122"/>
                  </a:lnTo>
                  <a:lnTo>
                    <a:pt x="107" y="120"/>
                  </a:lnTo>
                  <a:lnTo>
                    <a:pt x="106" y="120"/>
                  </a:lnTo>
                  <a:lnTo>
                    <a:pt x="104" y="119"/>
                  </a:lnTo>
                  <a:lnTo>
                    <a:pt x="106" y="117"/>
                  </a:lnTo>
                  <a:lnTo>
                    <a:pt x="106" y="117"/>
                  </a:lnTo>
                  <a:lnTo>
                    <a:pt x="106" y="117"/>
                  </a:lnTo>
                  <a:lnTo>
                    <a:pt x="107" y="117"/>
                  </a:lnTo>
                  <a:lnTo>
                    <a:pt x="107" y="120"/>
                  </a:lnTo>
                  <a:lnTo>
                    <a:pt x="107" y="120"/>
                  </a:lnTo>
                  <a:lnTo>
                    <a:pt x="108" y="117"/>
                  </a:lnTo>
                  <a:lnTo>
                    <a:pt x="108" y="116"/>
                  </a:lnTo>
                  <a:lnTo>
                    <a:pt x="108" y="113"/>
                  </a:lnTo>
                  <a:lnTo>
                    <a:pt x="111" y="112"/>
                  </a:lnTo>
                  <a:lnTo>
                    <a:pt x="111" y="112"/>
                  </a:lnTo>
                  <a:lnTo>
                    <a:pt x="114" y="117"/>
                  </a:lnTo>
                  <a:lnTo>
                    <a:pt x="118" y="124"/>
                  </a:lnTo>
                  <a:lnTo>
                    <a:pt x="118" y="124"/>
                  </a:lnTo>
                  <a:lnTo>
                    <a:pt x="118" y="123"/>
                  </a:lnTo>
                  <a:lnTo>
                    <a:pt x="117" y="120"/>
                  </a:lnTo>
                  <a:lnTo>
                    <a:pt x="113" y="116"/>
                  </a:lnTo>
                  <a:lnTo>
                    <a:pt x="113" y="116"/>
                  </a:lnTo>
                  <a:lnTo>
                    <a:pt x="116" y="115"/>
                  </a:lnTo>
                  <a:lnTo>
                    <a:pt x="117" y="115"/>
                  </a:lnTo>
                  <a:lnTo>
                    <a:pt x="120" y="116"/>
                  </a:lnTo>
                  <a:lnTo>
                    <a:pt x="121" y="116"/>
                  </a:lnTo>
                  <a:lnTo>
                    <a:pt x="121" y="116"/>
                  </a:lnTo>
                  <a:lnTo>
                    <a:pt x="118" y="112"/>
                  </a:lnTo>
                  <a:lnTo>
                    <a:pt x="117" y="106"/>
                  </a:lnTo>
                  <a:lnTo>
                    <a:pt x="117" y="106"/>
                  </a:lnTo>
                  <a:lnTo>
                    <a:pt x="117" y="105"/>
                  </a:lnTo>
                  <a:lnTo>
                    <a:pt x="118" y="105"/>
                  </a:lnTo>
                  <a:lnTo>
                    <a:pt x="120" y="105"/>
                  </a:lnTo>
                  <a:lnTo>
                    <a:pt x="123" y="106"/>
                  </a:lnTo>
                  <a:lnTo>
                    <a:pt x="123" y="106"/>
                  </a:lnTo>
                  <a:lnTo>
                    <a:pt x="121" y="107"/>
                  </a:lnTo>
                  <a:lnTo>
                    <a:pt x="120" y="107"/>
                  </a:lnTo>
                  <a:lnTo>
                    <a:pt x="117" y="107"/>
                  </a:lnTo>
                  <a:lnTo>
                    <a:pt x="117" y="107"/>
                  </a:lnTo>
                  <a:lnTo>
                    <a:pt x="120" y="110"/>
                  </a:lnTo>
                  <a:lnTo>
                    <a:pt x="121" y="113"/>
                  </a:lnTo>
                  <a:lnTo>
                    <a:pt x="121" y="113"/>
                  </a:lnTo>
                  <a:lnTo>
                    <a:pt x="123" y="110"/>
                  </a:lnTo>
                  <a:lnTo>
                    <a:pt x="124" y="109"/>
                  </a:lnTo>
                  <a:lnTo>
                    <a:pt x="130" y="109"/>
                  </a:lnTo>
                  <a:lnTo>
                    <a:pt x="130" y="109"/>
                  </a:lnTo>
                  <a:lnTo>
                    <a:pt x="127" y="103"/>
                  </a:lnTo>
                  <a:lnTo>
                    <a:pt x="124" y="100"/>
                  </a:lnTo>
                  <a:lnTo>
                    <a:pt x="121" y="97"/>
                  </a:lnTo>
                  <a:lnTo>
                    <a:pt x="121" y="97"/>
                  </a:lnTo>
                  <a:lnTo>
                    <a:pt x="127" y="97"/>
                  </a:lnTo>
                  <a:lnTo>
                    <a:pt x="131" y="97"/>
                  </a:lnTo>
                  <a:lnTo>
                    <a:pt x="131" y="97"/>
                  </a:lnTo>
                  <a:lnTo>
                    <a:pt x="133" y="99"/>
                  </a:lnTo>
                  <a:lnTo>
                    <a:pt x="133" y="102"/>
                  </a:lnTo>
                  <a:lnTo>
                    <a:pt x="130" y="103"/>
                  </a:lnTo>
                  <a:lnTo>
                    <a:pt x="130" y="103"/>
                  </a:lnTo>
                  <a:lnTo>
                    <a:pt x="130" y="105"/>
                  </a:lnTo>
                  <a:lnTo>
                    <a:pt x="131" y="106"/>
                  </a:lnTo>
                  <a:lnTo>
                    <a:pt x="136" y="109"/>
                  </a:lnTo>
                  <a:lnTo>
                    <a:pt x="136" y="109"/>
                  </a:lnTo>
                  <a:lnTo>
                    <a:pt x="136" y="107"/>
                  </a:lnTo>
                  <a:lnTo>
                    <a:pt x="136" y="106"/>
                  </a:lnTo>
                  <a:lnTo>
                    <a:pt x="134" y="106"/>
                  </a:lnTo>
                  <a:lnTo>
                    <a:pt x="134" y="105"/>
                  </a:lnTo>
                  <a:lnTo>
                    <a:pt x="134" y="105"/>
                  </a:lnTo>
                  <a:lnTo>
                    <a:pt x="137" y="103"/>
                  </a:lnTo>
                  <a:lnTo>
                    <a:pt x="140" y="102"/>
                  </a:lnTo>
                  <a:lnTo>
                    <a:pt x="140" y="102"/>
                  </a:lnTo>
                  <a:lnTo>
                    <a:pt x="141" y="103"/>
                  </a:lnTo>
                  <a:lnTo>
                    <a:pt x="144" y="106"/>
                  </a:lnTo>
                  <a:lnTo>
                    <a:pt x="144" y="106"/>
                  </a:lnTo>
                  <a:lnTo>
                    <a:pt x="143" y="100"/>
                  </a:lnTo>
                  <a:lnTo>
                    <a:pt x="141" y="96"/>
                  </a:lnTo>
                  <a:lnTo>
                    <a:pt x="141" y="96"/>
                  </a:lnTo>
                  <a:lnTo>
                    <a:pt x="140" y="92"/>
                  </a:lnTo>
                  <a:lnTo>
                    <a:pt x="140" y="90"/>
                  </a:lnTo>
                  <a:lnTo>
                    <a:pt x="141" y="89"/>
                  </a:lnTo>
                  <a:lnTo>
                    <a:pt x="141" y="89"/>
                  </a:lnTo>
                  <a:lnTo>
                    <a:pt x="138" y="89"/>
                  </a:lnTo>
                  <a:lnTo>
                    <a:pt x="137" y="89"/>
                  </a:lnTo>
                  <a:lnTo>
                    <a:pt x="137" y="89"/>
                  </a:lnTo>
                  <a:lnTo>
                    <a:pt x="137" y="83"/>
                  </a:lnTo>
                  <a:lnTo>
                    <a:pt x="140" y="80"/>
                  </a:lnTo>
                  <a:lnTo>
                    <a:pt x="140" y="80"/>
                  </a:lnTo>
                  <a:lnTo>
                    <a:pt x="143" y="77"/>
                  </a:lnTo>
                  <a:lnTo>
                    <a:pt x="147" y="75"/>
                  </a:lnTo>
                  <a:lnTo>
                    <a:pt x="147" y="75"/>
                  </a:lnTo>
                  <a:lnTo>
                    <a:pt x="154" y="70"/>
                  </a:lnTo>
                  <a:lnTo>
                    <a:pt x="156" y="67"/>
                  </a:lnTo>
                  <a:lnTo>
                    <a:pt x="156" y="63"/>
                  </a:lnTo>
                  <a:lnTo>
                    <a:pt x="156" y="63"/>
                  </a:lnTo>
                  <a:lnTo>
                    <a:pt x="160" y="65"/>
                  </a:lnTo>
                  <a:lnTo>
                    <a:pt x="160" y="62"/>
                  </a:lnTo>
                  <a:lnTo>
                    <a:pt x="160" y="62"/>
                  </a:lnTo>
                  <a:lnTo>
                    <a:pt x="164" y="65"/>
                  </a:lnTo>
                  <a:lnTo>
                    <a:pt x="166" y="69"/>
                  </a:lnTo>
                  <a:lnTo>
                    <a:pt x="167" y="76"/>
                  </a:lnTo>
                  <a:lnTo>
                    <a:pt x="167" y="76"/>
                  </a:lnTo>
                  <a:lnTo>
                    <a:pt x="164" y="73"/>
                  </a:lnTo>
                  <a:lnTo>
                    <a:pt x="163" y="70"/>
                  </a:lnTo>
                  <a:lnTo>
                    <a:pt x="163" y="70"/>
                  </a:lnTo>
                  <a:lnTo>
                    <a:pt x="156" y="73"/>
                  </a:lnTo>
                  <a:lnTo>
                    <a:pt x="151" y="76"/>
                  </a:lnTo>
                  <a:lnTo>
                    <a:pt x="151" y="79"/>
                  </a:lnTo>
                  <a:lnTo>
                    <a:pt x="151" y="82"/>
                  </a:lnTo>
                  <a:lnTo>
                    <a:pt x="151" y="82"/>
                  </a:lnTo>
                  <a:lnTo>
                    <a:pt x="156" y="79"/>
                  </a:lnTo>
                  <a:lnTo>
                    <a:pt x="160" y="77"/>
                  </a:lnTo>
                  <a:lnTo>
                    <a:pt x="160" y="77"/>
                  </a:lnTo>
                  <a:lnTo>
                    <a:pt x="166" y="76"/>
                  </a:lnTo>
                  <a:lnTo>
                    <a:pt x="170" y="73"/>
                  </a:lnTo>
                  <a:lnTo>
                    <a:pt x="170" y="73"/>
                  </a:lnTo>
                  <a:lnTo>
                    <a:pt x="173" y="76"/>
                  </a:lnTo>
                  <a:lnTo>
                    <a:pt x="176" y="77"/>
                  </a:lnTo>
                  <a:lnTo>
                    <a:pt x="176" y="77"/>
                  </a:lnTo>
                  <a:lnTo>
                    <a:pt x="174" y="76"/>
                  </a:lnTo>
                  <a:lnTo>
                    <a:pt x="171" y="73"/>
                  </a:lnTo>
                  <a:lnTo>
                    <a:pt x="168" y="72"/>
                  </a:lnTo>
                  <a:lnTo>
                    <a:pt x="168" y="69"/>
                  </a:lnTo>
                  <a:lnTo>
                    <a:pt x="168" y="69"/>
                  </a:lnTo>
                  <a:lnTo>
                    <a:pt x="170" y="70"/>
                  </a:lnTo>
                  <a:lnTo>
                    <a:pt x="170" y="69"/>
                  </a:lnTo>
                  <a:lnTo>
                    <a:pt x="173" y="66"/>
                  </a:lnTo>
                  <a:lnTo>
                    <a:pt x="174" y="63"/>
                  </a:lnTo>
                  <a:lnTo>
                    <a:pt x="176" y="63"/>
                  </a:lnTo>
                  <a:lnTo>
                    <a:pt x="178" y="63"/>
                  </a:lnTo>
                  <a:lnTo>
                    <a:pt x="178" y="63"/>
                  </a:lnTo>
                  <a:lnTo>
                    <a:pt x="177" y="62"/>
                  </a:lnTo>
                  <a:lnTo>
                    <a:pt x="176" y="62"/>
                  </a:lnTo>
                  <a:lnTo>
                    <a:pt x="176" y="62"/>
                  </a:lnTo>
                  <a:lnTo>
                    <a:pt x="176" y="60"/>
                  </a:lnTo>
                  <a:lnTo>
                    <a:pt x="177" y="60"/>
                  </a:lnTo>
                  <a:lnTo>
                    <a:pt x="180" y="60"/>
                  </a:lnTo>
                  <a:lnTo>
                    <a:pt x="181" y="59"/>
                  </a:lnTo>
                  <a:lnTo>
                    <a:pt x="181" y="59"/>
                  </a:lnTo>
                  <a:lnTo>
                    <a:pt x="177" y="59"/>
                  </a:lnTo>
                  <a:lnTo>
                    <a:pt x="177" y="59"/>
                  </a:lnTo>
                  <a:lnTo>
                    <a:pt x="177" y="57"/>
                  </a:lnTo>
                  <a:lnTo>
                    <a:pt x="177" y="57"/>
                  </a:lnTo>
                  <a:lnTo>
                    <a:pt x="178" y="57"/>
                  </a:lnTo>
                  <a:lnTo>
                    <a:pt x="180" y="56"/>
                  </a:lnTo>
                  <a:lnTo>
                    <a:pt x="180" y="56"/>
                  </a:lnTo>
                  <a:lnTo>
                    <a:pt x="178" y="56"/>
                  </a:lnTo>
                  <a:lnTo>
                    <a:pt x="177" y="56"/>
                  </a:lnTo>
                  <a:lnTo>
                    <a:pt x="177" y="56"/>
                  </a:lnTo>
                  <a:lnTo>
                    <a:pt x="177" y="55"/>
                  </a:lnTo>
                  <a:lnTo>
                    <a:pt x="177" y="53"/>
                  </a:lnTo>
                  <a:lnTo>
                    <a:pt x="178" y="50"/>
                  </a:lnTo>
                  <a:lnTo>
                    <a:pt x="177" y="49"/>
                  </a:lnTo>
                  <a:lnTo>
                    <a:pt x="177" y="49"/>
                  </a:lnTo>
                  <a:lnTo>
                    <a:pt x="183" y="50"/>
                  </a:lnTo>
                  <a:lnTo>
                    <a:pt x="184" y="49"/>
                  </a:lnTo>
                  <a:lnTo>
                    <a:pt x="183" y="46"/>
                  </a:lnTo>
                  <a:lnTo>
                    <a:pt x="183" y="46"/>
                  </a:lnTo>
                  <a:lnTo>
                    <a:pt x="191" y="42"/>
                  </a:lnTo>
                  <a:lnTo>
                    <a:pt x="191" y="42"/>
                  </a:lnTo>
                  <a:lnTo>
                    <a:pt x="198" y="35"/>
                  </a:lnTo>
                  <a:lnTo>
                    <a:pt x="198" y="35"/>
                  </a:lnTo>
                  <a:lnTo>
                    <a:pt x="204" y="27"/>
                  </a:lnTo>
                  <a:lnTo>
                    <a:pt x="210" y="20"/>
                  </a:lnTo>
                  <a:lnTo>
                    <a:pt x="214" y="23"/>
                  </a:lnTo>
                  <a:lnTo>
                    <a:pt x="214" y="23"/>
                  </a:lnTo>
                  <a:lnTo>
                    <a:pt x="214" y="16"/>
                  </a:lnTo>
                  <a:lnTo>
                    <a:pt x="217" y="10"/>
                  </a:lnTo>
                  <a:lnTo>
                    <a:pt x="217" y="10"/>
                  </a:lnTo>
                  <a:lnTo>
                    <a:pt x="221" y="6"/>
                  </a:lnTo>
                  <a:lnTo>
                    <a:pt x="221" y="6"/>
                  </a:lnTo>
                  <a:lnTo>
                    <a:pt x="224" y="0"/>
                  </a:lnTo>
                  <a:lnTo>
                    <a:pt x="224" y="0"/>
                  </a:lnTo>
                  <a:lnTo>
                    <a:pt x="225" y="5"/>
                  </a:lnTo>
                  <a:lnTo>
                    <a:pt x="225" y="7"/>
                  </a:lnTo>
                  <a:lnTo>
                    <a:pt x="225" y="7"/>
                  </a:lnTo>
                  <a:lnTo>
                    <a:pt x="225" y="10"/>
                  </a:lnTo>
                  <a:lnTo>
                    <a:pt x="223" y="13"/>
                  </a:lnTo>
                  <a:lnTo>
                    <a:pt x="223" y="13"/>
                  </a:lnTo>
                  <a:lnTo>
                    <a:pt x="218" y="19"/>
                  </a:lnTo>
                  <a:lnTo>
                    <a:pt x="218" y="19"/>
                  </a:lnTo>
                  <a:lnTo>
                    <a:pt x="214" y="26"/>
                  </a:lnTo>
                  <a:lnTo>
                    <a:pt x="214" y="26"/>
                  </a:lnTo>
                  <a:lnTo>
                    <a:pt x="213" y="30"/>
                  </a:lnTo>
                  <a:lnTo>
                    <a:pt x="213" y="35"/>
                  </a:lnTo>
                  <a:lnTo>
                    <a:pt x="213" y="39"/>
                  </a:lnTo>
                  <a:lnTo>
                    <a:pt x="210" y="4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8" name="Freeform 288"/>
            <p:cNvSpPr>
              <a:spLocks/>
            </p:cNvSpPr>
            <p:nvPr/>
          </p:nvSpPr>
          <p:spPr bwMode="auto">
            <a:xfrm>
              <a:off x="4517109" y="3941995"/>
              <a:ext cx="36861" cy="79863"/>
            </a:xfrm>
            <a:custGeom>
              <a:avLst/>
              <a:gdLst>
                <a:gd name="T0" fmla="*/ 8 w 11"/>
                <a:gd name="T1" fmla="*/ 0 h 26"/>
                <a:gd name="T2" fmla="*/ 8 w 11"/>
                <a:gd name="T3" fmla="*/ 0 h 26"/>
                <a:gd name="T4" fmla="*/ 11 w 11"/>
                <a:gd name="T5" fmla="*/ 4 h 26"/>
                <a:gd name="T6" fmla="*/ 11 w 11"/>
                <a:gd name="T7" fmla="*/ 7 h 26"/>
                <a:gd name="T8" fmla="*/ 10 w 11"/>
                <a:gd name="T9" fmla="*/ 10 h 26"/>
                <a:gd name="T10" fmla="*/ 8 w 11"/>
                <a:gd name="T11" fmla="*/ 14 h 26"/>
                <a:gd name="T12" fmla="*/ 8 w 11"/>
                <a:gd name="T13" fmla="*/ 14 h 26"/>
                <a:gd name="T14" fmla="*/ 6 w 11"/>
                <a:gd name="T15" fmla="*/ 17 h 26"/>
                <a:gd name="T16" fmla="*/ 6 w 11"/>
                <a:gd name="T17" fmla="*/ 17 h 26"/>
                <a:gd name="T18" fmla="*/ 4 w 11"/>
                <a:gd name="T19" fmla="*/ 20 h 26"/>
                <a:gd name="T20" fmla="*/ 4 w 11"/>
                <a:gd name="T21" fmla="*/ 20 h 26"/>
                <a:gd name="T22" fmla="*/ 1 w 11"/>
                <a:gd name="T23" fmla="*/ 23 h 26"/>
                <a:gd name="T24" fmla="*/ 1 w 11"/>
                <a:gd name="T25" fmla="*/ 26 h 26"/>
                <a:gd name="T26" fmla="*/ 1 w 11"/>
                <a:gd name="T27" fmla="*/ 26 h 26"/>
                <a:gd name="T28" fmla="*/ 0 w 11"/>
                <a:gd name="T29" fmla="*/ 23 h 26"/>
                <a:gd name="T30" fmla="*/ 0 w 11"/>
                <a:gd name="T31" fmla="*/ 19 h 26"/>
                <a:gd name="T32" fmla="*/ 1 w 11"/>
                <a:gd name="T33" fmla="*/ 11 h 26"/>
                <a:gd name="T34" fmla="*/ 1 w 11"/>
                <a:gd name="T35" fmla="*/ 11 h 26"/>
                <a:gd name="T36" fmla="*/ 8 w 11"/>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26">
                  <a:moveTo>
                    <a:pt x="8" y="0"/>
                  </a:moveTo>
                  <a:lnTo>
                    <a:pt x="8" y="0"/>
                  </a:lnTo>
                  <a:lnTo>
                    <a:pt x="11" y="4"/>
                  </a:lnTo>
                  <a:lnTo>
                    <a:pt x="11" y="7"/>
                  </a:lnTo>
                  <a:lnTo>
                    <a:pt x="10" y="10"/>
                  </a:lnTo>
                  <a:lnTo>
                    <a:pt x="8" y="14"/>
                  </a:lnTo>
                  <a:lnTo>
                    <a:pt x="8" y="14"/>
                  </a:lnTo>
                  <a:lnTo>
                    <a:pt x="6" y="17"/>
                  </a:lnTo>
                  <a:lnTo>
                    <a:pt x="6" y="17"/>
                  </a:lnTo>
                  <a:lnTo>
                    <a:pt x="4" y="20"/>
                  </a:lnTo>
                  <a:lnTo>
                    <a:pt x="4" y="20"/>
                  </a:lnTo>
                  <a:lnTo>
                    <a:pt x="1" y="23"/>
                  </a:lnTo>
                  <a:lnTo>
                    <a:pt x="1" y="26"/>
                  </a:lnTo>
                  <a:lnTo>
                    <a:pt x="1" y="26"/>
                  </a:lnTo>
                  <a:lnTo>
                    <a:pt x="0" y="23"/>
                  </a:lnTo>
                  <a:lnTo>
                    <a:pt x="0" y="19"/>
                  </a:lnTo>
                  <a:lnTo>
                    <a:pt x="1" y="11"/>
                  </a:lnTo>
                  <a:lnTo>
                    <a:pt x="1" y="11"/>
                  </a:lnTo>
                  <a:lnTo>
                    <a:pt x="8"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9" name="Freeform 289"/>
            <p:cNvSpPr>
              <a:spLocks/>
            </p:cNvSpPr>
            <p:nvPr/>
          </p:nvSpPr>
          <p:spPr bwMode="auto">
            <a:xfrm>
              <a:off x="3804460" y="3628677"/>
              <a:ext cx="12287" cy="18429"/>
            </a:xfrm>
            <a:custGeom>
              <a:avLst/>
              <a:gdLst>
                <a:gd name="T0" fmla="*/ 2 w 5"/>
                <a:gd name="T1" fmla="*/ 0 h 5"/>
                <a:gd name="T2" fmla="*/ 2 w 5"/>
                <a:gd name="T3" fmla="*/ 0 h 5"/>
                <a:gd name="T4" fmla="*/ 5 w 5"/>
                <a:gd name="T5" fmla="*/ 3 h 5"/>
                <a:gd name="T6" fmla="*/ 5 w 5"/>
                <a:gd name="T7" fmla="*/ 3 h 5"/>
                <a:gd name="T8" fmla="*/ 3 w 5"/>
                <a:gd name="T9" fmla="*/ 4 h 5"/>
                <a:gd name="T10" fmla="*/ 3 w 5"/>
                <a:gd name="T11" fmla="*/ 5 h 5"/>
                <a:gd name="T12" fmla="*/ 3 w 5"/>
                <a:gd name="T13" fmla="*/ 5 h 5"/>
                <a:gd name="T14" fmla="*/ 0 w 5"/>
                <a:gd name="T15" fmla="*/ 1 h 5"/>
                <a:gd name="T16" fmla="*/ 0 w 5"/>
                <a:gd name="T17" fmla="*/ 0 h 5"/>
                <a:gd name="T18" fmla="*/ 2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0"/>
                  </a:moveTo>
                  <a:lnTo>
                    <a:pt x="2" y="0"/>
                  </a:lnTo>
                  <a:lnTo>
                    <a:pt x="5" y="3"/>
                  </a:lnTo>
                  <a:lnTo>
                    <a:pt x="5" y="3"/>
                  </a:lnTo>
                  <a:lnTo>
                    <a:pt x="3" y="4"/>
                  </a:lnTo>
                  <a:lnTo>
                    <a:pt x="3" y="5"/>
                  </a:lnTo>
                  <a:lnTo>
                    <a:pt x="3" y="5"/>
                  </a:lnTo>
                  <a:lnTo>
                    <a:pt x="0" y="1"/>
                  </a:lnTo>
                  <a:lnTo>
                    <a:pt x="0" y="0"/>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0" name="Freeform 290"/>
            <p:cNvSpPr>
              <a:spLocks/>
            </p:cNvSpPr>
            <p:nvPr/>
          </p:nvSpPr>
          <p:spPr bwMode="auto">
            <a:xfrm>
              <a:off x="4302089" y="4335181"/>
              <a:ext cx="18433" cy="18429"/>
            </a:xfrm>
            <a:custGeom>
              <a:avLst/>
              <a:gdLst>
                <a:gd name="T0" fmla="*/ 3 w 6"/>
                <a:gd name="T1" fmla="*/ 0 h 5"/>
                <a:gd name="T2" fmla="*/ 3 w 6"/>
                <a:gd name="T3" fmla="*/ 0 h 5"/>
                <a:gd name="T4" fmla="*/ 6 w 6"/>
                <a:gd name="T5" fmla="*/ 2 h 5"/>
                <a:gd name="T6" fmla="*/ 3 w 6"/>
                <a:gd name="T7" fmla="*/ 5 h 5"/>
                <a:gd name="T8" fmla="*/ 0 w 6"/>
                <a:gd name="T9" fmla="*/ 2 h 5"/>
                <a:gd name="T10" fmla="*/ 0 w 6"/>
                <a:gd name="T11" fmla="*/ 2 h 5"/>
                <a:gd name="T12" fmla="*/ 3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0"/>
                  </a:moveTo>
                  <a:lnTo>
                    <a:pt x="3" y="0"/>
                  </a:lnTo>
                  <a:lnTo>
                    <a:pt x="6" y="2"/>
                  </a:lnTo>
                  <a:lnTo>
                    <a:pt x="3" y="5"/>
                  </a:lnTo>
                  <a:lnTo>
                    <a:pt x="0" y="2"/>
                  </a:lnTo>
                  <a:lnTo>
                    <a:pt x="0" y="2"/>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1" name="Freeform 291"/>
            <p:cNvSpPr>
              <a:spLocks/>
            </p:cNvSpPr>
            <p:nvPr/>
          </p:nvSpPr>
          <p:spPr bwMode="auto">
            <a:xfrm>
              <a:off x="3644729" y="3579529"/>
              <a:ext cx="6145" cy="6142"/>
            </a:xfrm>
            <a:custGeom>
              <a:avLst/>
              <a:gdLst>
                <a:gd name="T0" fmla="*/ 1 w 3"/>
                <a:gd name="T1" fmla="*/ 0 h 2"/>
                <a:gd name="T2" fmla="*/ 1 w 3"/>
                <a:gd name="T3" fmla="*/ 0 h 2"/>
                <a:gd name="T4" fmla="*/ 3 w 3"/>
                <a:gd name="T5" fmla="*/ 2 h 2"/>
                <a:gd name="T6" fmla="*/ 1 w 3"/>
                <a:gd name="T7" fmla="*/ 2 h 2"/>
                <a:gd name="T8" fmla="*/ 0 w 3"/>
                <a:gd name="T9" fmla="*/ 1 h 2"/>
                <a:gd name="T10" fmla="*/ 0 w 3"/>
                <a:gd name="T11" fmla="*/ 1 h 2"/>
                <a:gd name="T12" fmla="*/ 0 w 3"/>
                <a:gd name="T13" fmla="*/ 0 h 2"/>
                <a:gd name="T14" fmla="*/ 0 w 3"/>
                <a:gd name="T15" fmla="*/ 0 h 2"/>
                <a:gd name="T16" fmla="*/ 0 w 3"/>
                <a:gd name="T17" fmla="*/ 0 h 2"/>
                <a:gd name="T18" fmla="*/ 0 w 3"/>
                <a:gd name="T19" fmla="*/ 0 h 2"/>
                <a:gd name="T20" fmla="*/ 1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0"/>
                  </a:moveTo>
                  <a:lnTo>
                    <a:pt x="1" y="0"/>
                  </a:lnTo>
                  <a:lnTo>
                    <a:pt x="3" y="2"/>
                  </a:lnTo>
                  <a:lnTo>
                    <a:pt x="1" y="2"/>
                  </a:lnTo>
                  <a:lnTo>
                    <a:pt x="0" y="1"/>
                  </a:lnTo>
                  <a:lnTo>
                    <a:pt x="0" y="1"/>
                  </a:lnTo>
                  <a:lnTo>
                    <a:pt x="0" y="0"/>
                  </a:lnTo>
                  <a:lnTo>
                    <a:pt x="0" y="0"/>
                  </a:lnTo>
                  <a:lnTo>
                    <a:pt x="0" y="0"/>
                  </a:lnTo>
                  <a:lnTo>
                    <a:pt x="0" y="0"/>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2" name="Freeform 292"/>
            <p:cNvSpPr>
              <a:spLocks/>
            </p:cNvSpPr>
            <p:nvPr/>
          </p:nvSpPr>
          <p:spPr bwMode="auto">
            <a:xfrm>
              <a:off x="4222220" y="4286033"/>
              <a:ext cx="24574" cy="24574"/>
            </a:xfrm>
            <a:custGeom>
              <a:avLst/>
              <a:gdLst>
                <a:gd name="T0" fmla="*/ 7 w 7"/>
                <a:gd name="T1" fmla="*/ 9 h 9"/>
                <a:gd name="T2" fmla="*/ 7 w 7"/>
                <a:gd name="T3" fmla="*/ 9 h 9"/>
                <a:gd name="T4" fmla="*/ 6 w 7"/>
                <a:gd name="T5" fmla="*/ 8 h 9"/>
                <a:gd name="T6" fmla="*/ 3 w 7"/>
                <a:gd name="T7" fmla="*/ 6 h 9"/>
                <a:gd name="T8" fmla="*/ 0 w 7"/>
                <a:gd name="T9" fmla="*/ 0 h 9"/>
                <a:gd name="T10" fmla="*/ 0 w 7"/>
                <a:gd name="T11" fmla="*/ 0 h 9"/>
                <a:gd name="T12" fmla="*/ 3 w 7"/>
                <a:gd name="T13" fmla="*/ 0 h 9"/>
                <a:gd name="T14" fmla="*/ 5 w 7"/>
                <a:gd name="T15" fmla="*/ 3 h 9"/>
                <a:gd name="T16" fmla="*/ 7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9"/>
                  </a:moveTo>
                  <a:lnTo>
                    <a:pt x="7" y="9"/>
                  </a:lnTo>
                  <a:lnTo>
                    <a:pt x="6" y="8"/>
                  </a:lnTo>
                  <a:lnTo>
                    <a:pt x="3" y="6"/>
                  </a:lnTo>
                  <a:lnTo>
                    <a:pt x="0" y="0"/>
                  </a:lnTo>
                  <a:lnTo>
                    <a:pt x="0" y="0"/>
                  </a:lnTo>
                  <a:lnTo>
                    <a:pt x="3" y="0"/>
                  </a:lnTo>
                  <a:lnTo>
                    <a:pt x="5" y="3"/>
                  </a:lnTo>
                  <a:lnTo>
                    <a:pt x="7"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3" name="Freeform 293"/>
            <p:cNvSpPr>
              <a:spLocks/>
            </p:cNvSpPr>
            <p:nvPr/>
          </p:nvSpPr>
          <p:spPr bwMode="auto">
            <a:xfrm>
              <a:off x="4216080" y="4304466"/>
              <a:ext cx="18433" cy="12287"/>
            </a:xfrm>
            <a:custGeom>
              <a:avLst/>
              <a:gdLst>
                <a:gd name="T0" fmla="*/ 6 w 6"/>
                <a:gd name="T1" fmla="*/ 3 h 6"/>
                <a:gd name="T2" fmla="*/ 6 w 6"/>
                <a:gd name="T3" fmla="*/ 3 h 6"/>
                <a:gd name="T4" fmla="*/ 6 w 6"/>
                <a:gd name="T5" fmla="*/ 4 h 6"/>
                <a:gd name="T6" fmla="*/ 6 w 6"/>
                <a:gd name="T7" fmla="*/ 6 h 6"/>
                <a:gd name="T8" fmla="*/ 6 w 6"/>
                <a:gd name="T9" fmla="*/ 6 h 6"/>
                <a:gd name="T10" fmla="*/ 3 w 6"/>
                <a:gd name="T11" fmla="*/ 3 h 6"/>
                <a:gd name="T12" fmla="*/ 0 w 6"/>
                <a:gd name="T13" fmla="*/ 0 h 6"/>
                <a:gd name="T14" fmla="*/ 0 w 6"/>
                <a:gd name="T15" fmla="*/ 0 h 6"/>
                <a:gd name="T16" fmla="*/ 1 w 6"/>
                <a:gd name="T17" fmla="*/ 0 h 6"/>
                <a:gd name="T18" fmla="*/ 3 w 6"/>
                <a:gd name="T19" fmla="*/ 0 h 6"/>
                <a:gd name="T20" fmla="*/ 6 w 6"/>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6" y="3"/>
                  </a:moveTo>
                  <a:lnTo>
                    <a:pt x="6" y="3"/>
                  </a:lnTo>
                  <a:lnTo>
                    <a:pt x="6" y="4"/>
                  </a:lnTo>
                  <a:lnTo>
                    <a:pt x="6" y="6"/>
                  </a:lnTo>
                  <a:lnTo>
                    <a:pt x="6" y="6"/>
                  </a:lnTo>
                  <a:lnTo>
                    <a:pt x="3" y="3"/>
                  </a:lnTo>
                  <a:lnTo>
                    <a:pt x="0" y="0"/>
                  </a:lnTo>
                  <a:lnTo>
                    <a:pt x="0" y="0"/>
                  </a:lnTo>
                  <a:lnTo>
                    <a:pt x="1" y="0"/>
                  </a:lnTo>
                  <a:lnTo>
                    <a:pt x="3" y="0"/>
                  </a:lnTo>
                  <a:lnTo>
                    <a:pt x="6"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4" name="Freeform 294"/>
            <p:cNvSpPr>
              <a:spLocks/>
            </p:cNvSpPr>
            <p:nvPr/>
          </p:nvSpPr>
          <p:spPr bwMode="auto">
            <a:xfrm>
              <a:off x="3700022" y="3647106"/>
              <a:ext cx="6145" cy="12287"/>
            </a:xfrm>
            <a:custGeom>
              <a:avLst/>
              <a:gdLst>
                <a:gd name="T0" fmla="*/ 2 w 3"/>
                <a:gd name="T1" fmla="*/ 2 h 5"/>
                <a:gd name="T2" fmla="*/ 2 w 3"/>
                <a:gd name="T3" fmla="*/ 2 h 5"/>
                <a:gd name="T4" fmla="*/ 3 w 3"/>
                <a:gd name="T5" fmla="*/ 5 h 5"/>
                <a:gd name="T6" fmla="*/ 0 w 3"/>
                <a:gd name="T7" fmla="*/ 0 h 5"/>
                <a:gd name="T8" fmla="*/ 0 w 3"/>
                <a:gd name="T9" fmla="*/ 0 h 5"/>
                <a:gd name="T10" fmla="*/ 0 w 3"/>
                <a:gd name="T11" fmla="*/ 0 h 5"/>
                <a:gd name="T12" fmla="*/ 0 w 3"/>
                <a:gd name="T13" fmla="*/ 0 h 5"/>
                <a:gd name="T14" fmla="*/ 2 w 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2"/>
                  </a:moveTo>
                  <a:lnTo>
                    <a:pt x="2" y="2"/>
                  </a:lnTo>
                  <a:lnTo>
                    <a:pt x="3" y="5"/>
                  </a:lnTo>
                  <a:lnTo>
                    <a:pt x="0" y="0"/>
                  </a:lnTo>
                  <a:lnTo>
                    <a:pt x="0" y="0"/>
                  </a:lnTo>
                  <a:lnTo>
                    <a:pt x="0" y="0"/>
                  </a:lnTo>
                  <a:lnTo>
                    <a:pt x="0" y="0"/>
                  </a:lnTo>
                  <a:lnTo>
                    <a:pt x="2"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5" name="Freeform 295"/>
            <p:cNvSpPr>
              <a:spLocks/>
            </p:cNvSpPr>
            <p:nvPr/>
          </p:nvSpPr>
          <p:spPr bwMode="auto">
            <a:xfrm>
              <a:off x="3650874" y="3610246"/>
              <a:ext cx="6145" cy="12287"/>
            </a:xfrm>
            <a:custGeom>
              <a:avLst/>
              <a:gdLst>
                <a:gd name="T0" fmla="*/ 3 w 3"/>
                <a:gd name="T1" fmla="*/ 2 h 4"/>
                <a:gd name="T2" fmla="*/ 3 w 3"/>
                <a:gd name="T3" fmla="*/ 2 h 4"/>
                <a:gd name="T4" fmla="*/ 2 w 3"/>
                <a:gd name="T5" fmla="*/ 2 h 4"/>
                <a:gd name="T6" fmla="*/ 2 w 3"/>
                <a:gd name="T7" fmla="*/ 2 h 4"/>
                <a:gd name="T8" fmla="*/ 2 w 3"/>
                <a:gd name="T9" fmla="*/ 4 h 4"/>
                <a:gd name="T10" fmla="*/ 2 w 3"/>
                <a:gd name="T11" fmla="*/ 4 h 4"/>
                <a:gd name="T12" fmla="*/ 0 w 3"/>
                <a:gd name="T13" fmla="*/ 0 h 4"/>
                <a:gd name="T14" fmla="*/ 0 w 3"/>
                <a:gd name="T15" fmla="*/ 0 h 4"/>
                <a:gd name="T16" fmla="*/ 0 w 3"/>
                <a:gd name="T17" fmla="*/ 0 h 4"/>
                <a:gd name="T18" fmla="*/ 0 w 3"/>
                <a:gd name="T19" fmla="*/ 0 h 4"/>
                <a:gd name="T20" fmla="*/ 3 w 3"/>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2"/>
                  </a:moveTo>
                  <a:lnTo>
                    <a:pt x="3" y="2"/>
                  </a:lnTo>
                  <a:lnTo>
                    <a:pt x="2" y="2"/>
                  </a:lnTo>
                  <a:lnTo>
                    <a:pt x="2" y="2"/>
                  </a:lnTo>
                  <a:lnTo>
                    <a:pt x="2" y="4"/>
                  </a:lnTo>
                  <a:lnTo>
                    <a:pt x="2" y="4"/>
                  </a:lnTo>
                  <a:lnTo>
                    <a:pt x="0" y="0"/>
                  </a:lnTo>
                  <a:lnTo>
                    <a:pt x="0" y="0"/>
                  </a:lnTo>
                  <a:lnTo>
                    <a:pt x="0" y="0"/>
                  </a:lnTo>
                  <a:lnTo>
                    <a:pt x="0" y="0"/>
                  </a:lnTo>
                  <a:lnTo>
                    <a:pt x="3"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6" name="Freeform 296"/>
            <p:cNvSpPr>
              <a:spLocks/>
            </p:cNvSpPr>
            <p:nvPr/>
          </p:nvSpPr>
          <p:spPr bwMode="auto">
            <a:xfrm>
              <a:off x="4240653" y="4501058"/>
              <a:ext cx="18433" cy="18429"/>
            </a:xfrm>
            <a:custGeom>
              <a:avLst/>
              <a:gdLst>
                <a:gd name="T0" fmla="*/ 6 w 6"/>
                <a:gd name="T1" fmla="*/ 0 h 6"/>
                <a:gd name="T2" fmla="*/ 6 w 6"/>
                <a:gd name="T3" fmla="*/ 0 h 6"/>
                <a:gd name="T4" fmla="*/ 6 w 6"/>
                <a:gd name="T5" fmla="*/ 3 h 6"/>
                <a:gd name="T6" fmla="*/ 4 w 6"/>
                <a:gd name="T7" fmla="*/ 5 h 6"/>
                <a:gd name="T8" fmla="*/ 0 w 6"/>
                <a:gd name="T9" fmla="*/ 6 h 6"/>
                <a:gd name="T10" fmla="*/ 0 w 6"/>
                <a:gd name="T11" fmla="*/ 6 h 6"/>
                <a:gd name="T12" fmla="*/ 0 w 6"/>
                <a:gd name="T13" fmla="*/ 3 h 6"/>
                <a:gd name="T14" fmla="*/ 1 w 6"/>
                <a:gd name="T15" fmla="*/ 2 h 6"/>
                <a:gd name="T16" fmla="*/ 1 w 6"/>
                <a:gd name="T17" fmla="*/ 2 h 6"/>
                <a:gd name="T18" fmla="*/ 3 w 6"/>
                <a:gd name="T19" fmla="*/ 2 h 6"/>
                <a:gd name="T20" fmla="*/ 6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6" y="0"/>
                  </a:moveTo>
                  <a:lnTo>
                    <a:pt x="6" y="0"/>
                  </a:lnTo>
                  <a:lnTo>
                    <a:pt x="6" y="3"/>
                  </a:lnTo>
                  <a:lnTo>
                    <a:pt x="4" y="5"/>
                  </a:lnTo>
                  <a:lnTo>
                    <a:pt x="0" y="6"/>
                  </a:lnTo>
                  <a:lnTo>
                    <a:pt x="0" y="6"/>
                  </a:lnTo>
                  <a:lnTo>
                    <a:pt x="0" y="3"/>
                  </a:lnTo>
                  <a:lnTo>
                    <a:pt x="1" y="2"/>
                  </a:lnTo>
                  <a:lnTo>
                    <a:pt x="1" y="2"/>
                  </a:lnTo>
                  <a:lnTo>
                    <a:pt x="3" y="2"/>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7" name="Freeform 297"/>
            <p:cNvSpPr>
              <a:spLocks/>
            </p:cNvSpPr>
            <p:nvPr/>
          </p:nvSpPr>
          <p:spPr bwMode="auto">
            <a:xfrm>
              <a:off x="3626300" y="3585671"/>
              <a:ext cx="12287" cy="12287"/>
            </a:xfrm>
            <a:custGeom>
              <a:avLst/>
              <a:gdLst>
                <a:gd name="T0" fmla="*/ 2 w 3"/>
                <a:gd name="T1" fmla="*/ 0 h 6"/>
                <a:gd name="T2" fmla="*/ 2 w 3"/>
                <a:gd name="T3" fmla="*/ 0 h 6"/>
                <a:gd name="T4" fmla="*/ 3 w 3"/>
                <a:gd name="T5" fmla="*/ 3 h 6"/>
                <a:gd name="T6" fmla="*/ 3 w 3"/>
                <a:gd name="T7" fmla="*/ 4 h 6"/>
                <a:gd name="T8" fmla="*/ 3 w 3"/>
                <a:gd name="T9" fmla="*/ 6 h 6"/>
                <a:gd name="T10" fmla="*/ 3 w 3"/>
                <a:gd name="T11" fmla="*/ 6 h 6"/>
                <a:gd name="T12" fmla="*/ 0 w 3"/>
                <a:gd name="T13" fmla="*/ 0 h 6"/>
                <a:gd name="T14" fmla="*/ 0 w 3"/>
                <a:gd name="T15" fmla="*/ 0 h 6"/>
                <a:gd name="T16" fmla="*/ 0 w 3"/>
                <a:gd name="T17" fmla="*/ 0 h 6"/>
                <a:gd name="T18" fmla="*/ 2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2" y="0"/>
                  </a:moveTo>
                  <a:lnTo>
                    <a:pt x="2" y="0"/>
                  </a:lnTo>
                  <a:lnTo>
                    <a:pt x="3" y="3"/>
                  </a:lnTo>
                  <a:lnTo>
                    <a:pt x="3" y="4"/>
                  </a:lnTo>
                  <a:lnTo>
                    <a:pt x="3" y="6"/>
                  </a:lnTo>
                  <a:lnTo>
                    <a:pt x="3" y="6"/>
                  </a:lnTo>
                  <a:lnTo>
                    <a:pt x="0" y="0"/>
                  </a:lnTo>
                  <a:lnTo>
                    <a:pt x="0" y="0"/>
                  </a:lnTo>
                  <a:lnTo>
                    <a:pt x="0" y="0"/>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5" name="Freeform 305"/>
            <p:cNvSpPr>
              <a:spLocks/>
            </p:cNvSpPr>
            <p:nvPr/>
          </p:nvSpPr>
          <p:spPr bwMode="auto">
            <a:xfrm>
              <a:off x="3958051" y="4623929"/>
              <a:ext cx="49148" cy="49148"/>
            </a:xfrm>
            <a:custGeom>
              <a:avLst/>
              <a:gdLst>
                <a:gd name="T0" fmla="*/ 17 w 17"/>
                <a:gd name="T1" fmla="*/ 0 h 17"/>
                <a:gd name="T2" fmla="*/ 17 w 17"/>
                <a:gd name="T3" fmla="*/ 0 h 17"/>
                <a:gd name="T4" fmla="*/ 13 w 17"/>
                <a:gd name="T5" fmla="*/ 6 h 17"/>
                <a:gd name="T6" fmla="*/ 10 w 17"/>
                <a:gd name="T7" fmla="*/ 10 h 17"/>
                <a:gd name="T8" fmla="*/ 10 w 17"/>
                <a:gd name="T9" fmla="*/ 10 h 17"/>
                <a:gd name="T10" fmla="*/ 6 w 17"/>
                <a:gd name="T11" fmla="*/ 13 h 17"/>
                <a:gd name="T12" fmla="*/ 6 w 17"/>
                <a:gd name="T13" fmla="*/ 13 h 17"/>
                <a:gd name="T14" fmla="*/ 5 w 17"/>
                <a:gd name="T15" fmla="*/ 15 h 17"/>
                <a:gd name="T16" fmla="*/ 5 w 17"/>
                <a:gd name="T17" fmla="*/ 15 h 17"/>
                <a:gd name="T18" fmla="*/ 5 w 17"/>
                <a:gd name="T19" fmla="*/ 15 h 17"/>
                <a:gd name="T20" fmla="*/ 3 w 17"/>
                <a:gd name="T21" fmla="*/ 16 h 17"/>
                <a:gd name="T22" fmla="*/ 3 w 17"/>
                <a:gd name="T23" fmla="*/ 16 h 17"/>
                <a:gd name="T24" fmla="*/ 3 w 17"/>
                <a:gd name="T25" fmla="*/ 16 h 17"/>
                <a:gd name="T26" fmla="*/ 3 w 17"/>
                <a:gd name="T27" fmla="*/ 16 h 17"/>
                <a:gd name="T28" fmla="*/ 3 w 17"/>
                <a:gd name="T29" fmla="*/ 16 h 17"/>
                <a:gd name="T30" fmla="*/ 3 w 17"/>
                <a:gd name="T31" fmla="*/ 16 h 17"/>
                <a:gd name="T32" fmla="*/ 3 w 17"/>
                <a:gd name="T33" fmla="*/ 16 h 17"/>
                <a:gd name="T34" fmla="*/ 3 w 17"/>
                <a:gd name="T35" fmla="*/ 16 h 17"/>
                <a:gd name="T36" fmla="*/ 3 w 17"/>
                <a:gd name="T37" fmla="*/ 16 h 17"/>
                <a:gd name="T38" fmla="*/ 3 w 17"/>
                <a:gd name="T39" fmla="*/ 16 h 17"/>
                <a:gd name="T40" fmla="*/ 0 w 17"/>
                <a:gd name="T41" fmla="*/ 17 h 17"/>
                <a:gd name="T42" fmla="*/ 0 w 17"/>
                <a:gd name="T43" fmla="*/ 17 h 17"/>
                <a:gd name="T44" fmla="*/ 0 w 17"/>
                <a:gd name="T45" fmla="*/ 16 h 17"/>
                <a:gd name="T46" fmla="*/ 2 w 17"/>
                <a:gd name="T47" fmla="*/ 15 h 17"/>
                <a:gd name="T48" fmla="*/ 2 w 17"/>
                <a:gd name="T49" fmla="*/ 13 h 17"/>
                <a:gd name="T50" fmla="*/ 2 w 17"/>
                <a:gd name="T51" fmla="*/ 10 h 17"/>
                <a:gd name="T52" fmla="*/ 2 w 17"/>
                <a:gd name="T53" fmla="*/ 10 h 17"/>
                <a:gd name="T54" fmla="*/ 2 w 17"/>
                <a:gd name="T55" fmla="*/ 10 h 17"/>
                <a:gd name="T56" fmla="*/ 2 w 17"/>
                <a:gd name="T57" fmla="*/ 10 h 17"/>
                <a:gd name="T58" fmla="*/ 2 w 17"/>
                <a:gd name="T59" fmla="*/ 10 h 17"/>
                <a:gd name="T60" fmla="*/ 2 w 17"/>
                <a:gd name="T61" fmla="*/ 10 h 17"/>
                <a:gd name="T62" fmla="*/ 2 w 17"/>
                <a:gd name="T63" fmla="*/ 10 h 17"/>
                <a:gd name="T64" fmla="*/ 3 w 17"/>
                <a:gd name="T65" fmla="*/ 10 h 17"/>
                <a:gd name="T66" fmla="*/ 3 w 17"/>
                <a:gd name="T67" fmla="*/ 10 h 17"/>
                <a:gd name="T68" fmla="*/ 3 w 17"/>
                <a:gd name="T69" fmla="*/ 10 h 17"/>
                <a:gd name="T70" fmla="*/ 3 w 17"/>
                <a:gd name="T71" fmla="*/ 10 h 17"/>
                <a:gd name="T72" fmla="*/ 6 w 17"/>
                <a:gd name="T73" fmla="*/ 9 h 17"/>
                <a:gd name="T74" fmla="*/ 6 w 17"/>
                <a:gd name="T75" fmla="*/ 9 h 17"/>
                <a:gd name="T76" fmla="*/ 10 w 17"/>
                <a:gd name="T77" fmla="*/ 6 h 17"/>
                <a:gd name="T78" fmla="*/ 10 w 17"/>
                <a:gd name="T79" fmla="*/ 6 h 17"/>
                <a:gd name="T80" fmla="*/ 17 w 17"/>
                <a:gd name="T8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7">
                  <a:moveTo>
                    <a:pt x="17" y="0"/>
                  </a:moveTo>
                  <a:lnTo>
                    <a:pt x="17" y="0"/>
                  </a:lnTo>
                  <a:lnTo>
                    <a:pt x="13" y="6"/>
                  </a:lnTo>
                  <a:lnTo>
                    <a:pt x="10" y="10"/>
                  </a:lnTo>
                  <a:lnTo>
                    <a:pt x="10" y="10"/>
                  </a:lnTo>
                  <a:lnTo>
                    <a:pt x="6" y="13"/>
                  </a:lnTo>
                  <a:lnTo>
                    <a:pt x="6" y="13"/>
                  </a:lnTo>
                  <a:lnTo>
                    <a:pt x="5" y="15"/>
                  </a:lnTo>
                  <a:lnTo>
                    <a:pt x="5" y="15"/>
                  </a:lnTo>
                  <a:lnTo>
                    <a:pt x="5" y="15"/>
                  </a:lnTo>
                  <a:lnTo>
                    <a:pt x="3" y="16"/>
                  </a:lnTo>
                  <a:lnTo>
                    <a:pt x="3" y="16"/>
                  </a:lnTo>
                  <a:lnTo>
                    <a:pt x="3" y="16"/>
                  </a:lnTo>
                  <a:lnTo>
                    <a:pt x="3" y="16"/>
                  </a:lnTo>
                  <a:lnTo>
                    <a:pt x="3" y="16"/>
                  </a:lnTo>
                  <a:lnTo>
                    <a:pt x="3" y="16"/>
                  </a:lnTo>
                  <a:lnTo>
                    <a:pt x="3" y="16"/>
                  </a:lnTo>
                  <a:lnTo>
                    <a:pt x="3" y="16"/>
                  </a:lnTo>
                  <a:lnTo>
                    <a:pt x="3" y="16"/>
                  </a:lnTo>
                  <a:lnTo>
                    <a:pt x="3" y="16"/>
                  </a:lnTo>
                  <a:lnTo>
                    <a:pt x="0" y="17"/>
                  </a:lnTo>
                  <a:lnTo>
                    <a:pt x="0" y="17"/>
                  </a:lnTo>
                  <a:lnTo>
                    <a:pt x="0" y="16"/>
                  </a:lnTo>
                  <a:lnTo>
                    <a:pt x="2" y="15"/>
                  </a:lnTo>
                  <a:lnTo>
                    <a:pt x="2" y="13"/>
                  </a:lnTo>
                  <a:lnTo>
                    <a:pt x="2" y="10"/>
                  </a:lnTo>
                  <a:lnTo>
                    <a:pt x="2" y="10"/>
                  </a:lnTo>
                  <a:lnTo>
                    <a:pt x="2" y="10"/>
                  </a:lnTo>
                  <a:lnTo>
                    <a:pt x="2" y="10"/>
                  </a:lnTo>
                  <a:lnTo>
                    <a:pt x="2" y="10"/>
                  </a:lnTo>
                  <a:lnTo>
                    <a:pt x="2" y="10"/>
                  </a:lnTo>
                  <a:lnTo>
                    <a:pt x="2" y="10"/>
                  </a:lnTo>
                  <a:lnTo>
                    <a:pt x="3" y="10"/>
                  </a:lnTo>
                  <a:lnTo>
                    <a:pt x="3" y="10"/>
                  </a:lnTo>
                  <a:lnTo>
                    <a:pt x="3" y="10"/>
                  </a:lnTo>
                  <a:lnTo>
                    <a:pt x="3" y="10"/>
                  </a:lnTo>
                  <a:lnTo>
                    <a:pt x="6" y="9"/>
                  </a:lnTo>
                  <a:lnTo>
                    <a:pt x="6" y="9"/>
                  </a:lnTo>
                  <a:lnTo>
                    <a:pt x="10" y="6"/>
                  </a:lnTo>
                  <a:lnTo>
                    <a:pt x="10" y="6"/>
                  </a:lnTo>
                  <a:lnTo>
                    <a:pt x="1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9" name="Freeform 309"/>
            <p:cNvSpPr>
              <a:spLocks/>
            </p:cNvSpPr>
            <p:nvPr/>
          </p:nvSpPr>
          <p:spPr bwMode="auto">
            <a:xfrm>
              <a:off x="3577152" y="3647106"/>
              <a:ext cx="6145" cy="12287"/>
            </a:xfrm>
            <a:custGeom>
              <a:avLst/>
              <a:gdLst>
                <a:gd name="T0" fmla="*/ 0 w 3"/>
                <a:gd name="T1" fmla="*/ 2 h 5"/>
                <a:gd name="T2" fmla="*/ 0 w 3"/>
                <a:gd name="T3" fmla="*/ 2 h 5"/>
                <a:gd name="T4" fmla="*/ 2 w 3"/>
                <a:gd name="T5" fmla="*/ 5 h 5"/>
                <a:gd name="T6" fmla="*/ 3 w 3"/>
                <a:gd name="T7" fmla="*/ 5 h 5"/>
                <a:gd name="T8" fmla="*/ 3 w 3"/>
                <a:gd name="T9" fmla="*/ 5 h 5"/>
                <a:gd name="T10" fmla="*/ 0 w 3"/>
                <a:gd name="T11" fmla="*/ 0 h 5"/>
                <a:gd name="T12" fmla="*/ 0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2"/>
                  </a:moveTo>
                  <a:lnTo>
                    <a:pt x="0" y="2"/>
                  </a:lnTo>
                  <a:lnTo>
                    <a:pt x="2" y="5"/>
                  </a:lnTo>
                  <a:lnTo>
                    <a:pt x="3" y="5"/>
                  </a:lnTo>
                  <a:lnTo>
                    <a:pt x="3" y="5"/>
                  </a:lnTo>
                  <a:lnTo>
                    <a:pt x="0" y="0"/>
                  </a:lnTo>
                  <a:lnTo>
                    <a:pt x="0"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1" name="Freeform 311"/>
            <p:cNvSpPr>
              <a:spLocks/>
            </p:cNvSpPr>
            <p:nvPr/>
          </p:nvSpPr>
          <p:spPr bwMode="auto">
            <a:xfrm>
              <a:off x="3792173" y="4617782"/>
              <a:ext cx="30720" cy="24574"/>
            </a:xfrm>
            <a:custGeom>
              <a:avLst/>
              <a:gdLst>
                <a:gd name="T0" fmla="*/ 10 w 10"/>
                <a:gd name="T1" fmla="*/ 0 h 8"/>
                <a:gd name="T2" fmla="*/ 10 w 10"/>
                <a:gd name="T3" fmla="*/ 0 h 8"/>
                <a:gd name="T4" fmla="*/ 10 w 10"/>
                <a:gd name="T5" fmla="*/ 4 h 8"/>
                <a:gd name="T6" fmla="*/ 7 w 10"/>
                <a:gd name="T7" fmla="*/ 6 h 8"/>
                <a:gd name="T8" fmla="*/ 0 w 10"/>
                <a:gd name="T9" fmla="*/ 8 h 8"/>
                <a:gd name="T10" fmla="*/ 0 w 10"/>
                <a:gd name="T11" fmla="*/ 8 h 8"/>
                <a:gd name="T12" fmla="*/ 2 w 10"/>
                <a:gd name="T13" fmla="*/ 3 h 8"/>
                <a:gd name="T14" fmla="*/ 3 w 10"/>
                <a:gd name="T15" fmla="*/ 1 h 8"/>
                <a:gd name="T16" fmla="*/ 6 w 10"/>
                <a:gd name="T17" fmla="*/ 0 h 8"/>
                <a:gd name="T18" fmla="*/ 10 w 10"/>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10" y="0"/>
                  </a:moveTo>
                  <a:lnTo>
                    <a:pt x="10" y="0"/>
                  </a:lnTo>
                  <a:lnTo>
                    <a:pt x="10" y="4"/>
                  </a:lnTo>
                  <a:lnTo>
                    <a:pt x="7" y="6"/>
                  </a:lnTo>
                  <a:lnTo>
                    <a:pt x="0" y="8"/>
                  </a:lnTo>
                  <a:lnTo>
                    <a:pt x="0" y="8"/>
                  </a:lnTo>
                  <a:lnTo>
                    <a:pt x="2" y="3"/>
                  </a:lnTo>
                  <a:lnTo>
                    <a:pt x="3" y="1"/>
                  </a:lnTo>
                  <a:lnTo>
                    <a:pt x="6" y="0"/>
                  </a:lnTo>
                  <a:lnTo>
                    <a:pt x="1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2" name="Freeform 312"/>
            <p:cNvSpPr>
              <a:spLocks/>
            </p:cNvSpPr>
            <p:nvPr/>
          </p:nvSpPr>
          <p:spPr bwMode="auto">
            <a:xfrm>
              <a:off x="3767599" y="4660790"/>
              <a:ext cx="24574" cy="18429"/>
            </a:xfrm>
            <a:custGeom>
              <a:avLst/>
              <a:gdLst>
                <a:gd name="T0" fmla="*/ 7 w 7"/>
                <a:gd name="T1" fmla="*/ 0 h 6"/>
                <a:gd name="T2" fmla="*/ 7 w 7"/>
                <a:gd name="T3" fmla="*/ 0 h 6"/>
                <a:gd name="T4" fmla="*/ 7 w 7"/>
                <a:gd name="T5" fmla="*/ 3 h 6"/>
                <a:gd name="T6" fmla="*/ 6 w 7"/>
                <a:gd name="T7" fmla="*/ 4 h 6"/>
                <a:gd name="T8" fmla="*/ 1 w 7"/>
                <a:gd name="T9" fmla="*/ 6 h 6"/>
                <a:gd name="T10" fmla="*/ 1 w 7"/>
                <a:gd name="T11" fmla="*/ 6 h 6"/>
                <a:gd name="T12" fmla="*/ 0 w 7"/>
                <a:gd name="T13" fmla="*/ 4 h 6"/>
                <a:gd name="T14" fmla="*/ 0 w 7"/>
                <a:gd name="T15" fmla="*/ 4 h 6"/>
                <a:gd name="T16" fmla="*/ 4 w 7"/>
                <a:gd name="T17" fmla="*/ 3 h 6"/>
                <a:gd name="T18" fmla="*/ 4 w 7"/>
                <a:gd name="T19" fmla="*/ 3 h 6"/>
                <a:gd name="T20" fmla="*/ 4 w 7"/>
                <a:gd name="T21" fmla="*/ 2 h 6"/>
                <a:gd name="T22" fmla="*/ 7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7" y="0"/>
                  </a:moveTo>
                  <a:lnTo>
                    <a:pt x="7" y="0"/>
                  </a:lnTo>
                  <a:lnTo>
                    <a:pt x="7" y="3"/>
                  </a:lnTo>
                  <a:lnTo>
                    <a:pt x="6" y="4"/>
                  </a:lnTo>
                  <a:lnTo>
                    <a:pt x="1" y="6"/>
                  </a:lnTo>
                  <a:lnTo>
                    <a:pt x="1" y="6"/>
                  </a:lnTo>
                  <a:lnTo>
                    <a:pt x="0" y="4"/>
                  </a:lnTo>
                  <a:lnTo>
                    <a:pt x="0" y="4"/>
                  </a:lnTo>
                  <a:lnTo>
                    <a:pt x="4" y="3"/>
                  </a:lnTo>
                  <a:lnTo>
                    <a:pt x="4" y="3"/>
                  </a:lnTo>
                  <a:lnTo>
                    <a:pt x="4" y="2"/>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0" name="Freeform 320"/>
            <p:cNvSpPr>
              <a:spLocks/>
            </p:cNvSpPr>
            <p:nvPr/>
          </p:nvSpPr>
          <p:spPr bwMode="auto">
            <a:xfrm>
              <a:off x="3528004" y="3640964"/>
              <a:ext cx="12287" cy="18429"/>
            </a:xfrm>
            <a:custGeom>
              <a:avLst/>
              <a:gdLst>
                <a:gd name="T0" fmla="*/ 3 w 3"/>
                <a:gd name="T1" fmla="*/ 0 h 5"/>
                <a:gd name="T2" fmla="*/ 3 w 3"/>
                <a:gd name="T3" fmla="*/ 0 h 5"/>
                <a:gd name="T4" fmla="*/ 3 w 3"/>
                <a:gd name="T5" fmla="*/ 5 h 5"/>
                <a:gd name="T6" fmla="*/ 3 w 3"/>
                <a:gd name="T7" fmla="*/ 5 h 5"/>
                <a:gd name="T8" fmla="*/ 1 w 3"/>
                <a:gd name="T9" fmla="*/ 2 h 5"/>
                <a:gd name="T10" fmla="*/ 0 w 3"/>
                <a:gd name="T11" fmla="*/ 2 h 5"/>
                <a:gd name="T12" fmla="*/ 0 w 3"/>
                <a:gd name="T13" fmla="*/ 2 h 5"/>
                <a:gd name="T14" fmla="*/ 1 w 3"/>
                <a:gd name="T15" fmla="*/ 0 h 5"/>
                <a:gd name="T16" fmla="*/ 3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0"/>
                  </a:moveTo>
                  <a:lnTo>
                    <a:pt x="3" y="0"/>
                  </a:lnTo>
                  <a:lnTo>
                    <a:pt x="3" y="5"/>
                  </a:lnTo>
                  <a:lnTo>
                    <a:pt x="3" y="5"/>
                  </a:lnTo>
                  <a:lnTo>
                    <a:pt x="1" y="2"/>
                  </a:lnTo>
                  <a:lnTo>
                    <a:pt x="0" y="2"/>
                  </a:lnTo>
                  <a:lnTo>
                    <a:pt x="0" y="2"/>
                  </a:lnTo>
                  <a:lnTo>
                    <a:pt x="1" y="0"/>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3" name="Freeform 323"/>
            <p:cNvSpPr>
              <a:spLocks/>
            </p:cNvSpPr>
            <p:nvPr/>
          </p:nvSpPr>
          <p:spPr bwMode="auto">
            <a:xfrm>
              <a:off x="3528004" y="3640964"/>
              <a:ext cx="0" cy="18429"/>
            </a:xfrm>
            <a:custGeom>
              <a:avLst/>
              <a:gdLst>
                <a:gd name="T0" fmla="*/ 1 w 1"/>
                <a:gd name="T1" fmla="*/ 1 h 5"/>
                <a:gd name="T2" fmla="*/ 1 w 1"/>
                <a:gd name="T3" fmla="*/ 1 h 5"/>
                <a:gd name="T4" fmla="*/ 1 w 1"/>
                <a:gd name="T5" fmla="*/ 5 h 5"/>
                <a:gd name="T6" fmla="*/ 0 w 1"/>
                <a:gd name="T7" fmla="*/ 2 h 5"/>
                <a:gd name="T8" fmla="*/ 0 w 1"/>
                <a:gd name="T9" fmla="*/ 2 h 5"/>
                <a:gd name="T10" fmla="*/ 1 w 1"/>
                <a:gd name="T11" fmla="*/ 0 h 5"/>
                <a:gd name="T12" fmla="*/ 1 w 1"/>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1"/>
                  </a:moveTo>
                  <a:lnTo>
                    <a:pt x="1" y="1"/>
                  </a:lnTo>
                  <a:lnTo>
                    <a:pt x="1" y="5"/>
                  </a:lnTo>
                  <a:lnTo>
                    <a:pt x="0" y="2"/>
                  </a:lnTo>
                  <a:lnTo>
                    <a:pt x="0" y="2"/>
                  </a:lnTo>
                  <a:lnTo>
                    <a:pt x="1" y="0"/>
                  </a:lnTo>
                  <a:lnTo>
                    <a:pt x="1"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8" name="Freeform 328"/>
            <p:cNvSpPr>
              <a:spLocks/>
            </p:cNvSpPr>
            <p:nvPr/>
          </p:nvSpPr>
          <p:spPr bwMode="auto">
            <a:xfrm>
              <a:off x="3497284" y="3579529"/>
              <a:ext cx="6145" cy="18429"/>
            </a:xfrm>
            <a:custGeom>
              <a:avLst/>
              <a:gdLst>
                <a:gd name="T0" fmla="*/ 2 w 2"/>
                <a:gd name="T1" fmla="*/ 1 h 5"/>
                <a:gd name="T2" fmla="*/ 2 w 2"/>
                <a:gd name="T3" fmla="*/ 1 h 5"/>
                <a:gd name="T4" fmla="*/ 1 w 2"/>
                <a:gd name="T5" fmla="*/ 5 h 5"/>
                <a:gd name="T6" fmla="*/ 1 w 2"/>
                <a:gd name="T7" fmla="*/ 5 h 5"/>
                <a:gd name="T8" fmla="*/ 1 w 2"/>
                <a:gd name="T9" fmla="*/ 5 h 5"/>
                <a:gd name="T10" fmla="*/ 1 w 2"/>
                <a:gd name="T11" fmla="*/ 4 h 5"/>
                <a:gd name="T12" fmla="*/ 0 w 2"/>
                <a:gd name="T13" fmla="*/ 4 h 5"/>
                <a:gd name="T14" fmla="*/ 0 w 2"/>
                <a:gd name="T15" fmla="*/ 4 h 5"/>
                <a:gd name="T16" fmla="*/ 2 w 2"/>
                <a:gd name="T17" fmla="*/ 0 h 5"/>
                <a:gd name="T18" fmla="*/ 2 w 2"/>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2" y="1"/>
                  </a:moveTo>
                  <a:lnTo>
                    <a:pt x="2" y="1"/>
                  </a:lnTo>
                  <a:lnTo>
                    <a:pt x="1" y="5"/>
                  </a:lnTo>
                  <a:lnTo>
                    <a:pt x="1" y="5"/>
                  </a:lnTo>
                  <a:lnTo>
                    <a:pt x="1" y="5"/>
                  </a:lnTo>
                  <a:lnTo>
                    <a:pt x="1" y="4"/>
                  </a:lnTo>
                  <a:lnTo>
                    <a:pt x="0" y="4"/>
                  </a:lnTo>
                  <a:lnTo>
                    <a:pt x="0" y="4"/>
                  </a:lnTo>
                  <a:lnTo>
                    <a:pt x="2" y="0"/>
                  </a:lnTo>
                  <a:lnTo>
                    <a:pt x="2"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0" name="Freeform 330"/>
            <p:cNvSpPr>
              <a:spLocks/>
            </p:cNvSpPr>
            <p:nvPr/>
          </p:nvSpPr>
          <p:spPr bwMode="auto">
            <a:xfrm>
              <a:off x="3497284" y="3573384"/>
              <a:ext cx="0" cy="12287"/>
            </a:xfrm>
            <a:custGeom>
              <a:avLst/>
              <a:gdLst>
                <a:gd name="T0" fmla="*/ 0 w 1"/>
                <a:gd name="T1" fmla="*/ 4 h 4"/>
                <a:gd name="T2" fmla="*/ 0 w 1"/>
                <a:gd name="T3" fmla="*/ 4 h 4"/>
                <a:gd name="T4" fmla="*/ 0 w 1"/>
                <a:gd name="T5" fmla="*/ 3 h 4"/>
                <a:gd name="T6" fmla="*/ 0 w 1"/>
                <a:gd name="T7" fmla="*/ 3 h 4"/>
                <a:gd name="T8" fmla="*/ 0 w 1"/>
                <a:gd name="T9" fmla="*/ 3 h 4"/>
                <a:gd name="T10" fmla="*/ 1 w 1"/>
                <a:gd name="T11" fmla="*/ 0 h 4"/>
                <a:gd name="T12" fmla="*/ 1 w 1"/>
                <a:gd name="T13" fmla="*/ 0 h 4"/>
                <a:gd name="T14" fmla="*/ 0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4"/>
                  </a:moveTo>
                  <a:lnTo>
                    <a:pt x="0" y="4"/>
                  </a:lnTo>
                  <a:lnTo>
                    <a:pt x="0" y="3"/>
                  </a:lnTo>
                  <a:lnTo>
                    <a:pt x="0" y="3"/>
                  </a:lnTo>
                  <a:lnTo>
                    <a:pt x="0" y="3"/>
                  </a:lnTo>
                  <a:lnTo>
                    <a:pt x="1" y="0"/>
                  </a:lnTo>
                  <a:lnTo>
                    <a:pt x="1" y="0"/>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4" name="Freeform 334"/>
            <p:cNvSpPr>
              <a:spLocks/>
            </p:cNvSpPr>
            <p:nvPr/>
          </p:nvSpPr>
          <p:spPr bwMode="auto">
            <a:xfrm>
              <a:off x="3528004" y="3481232"/>
              <a:ext cx="0" cy="6142"/>
            </a:xfrm>
            <a:custGeom>
              <a:avLst/>
              <a:gdLst>
                <a:gd name="T0" fmla="*/ 1 w 1"/>
                <a:gd name="T1" fmla="*/ 0 h 2"/>
                <a:gd name="T2" fmla="*/ 1 w 1"/>
                <a:gd name="T3" fmla="*/ 0 h 2"/>
                <a:gd name="T4" fmla="*/ 0 w 1"/>
                <a:gd name="T5" fmla="*/ 2 h 2"/>
                <a:gd name="T6" fmla="*/ 0 w 1"/>
                <a:gd name="T7" fmla="*/ 2 h 2"/>
                <a:gd name="T8" fmla="*/ 1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2"/>
                  </a:lnTo>
                  <a:lnTo>
                    <a:pt x="0" y="2"/>
                  </a:lnTo>
                  <a:lnTo>
                    <a:pt x="1" y="0"/>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7" name="Freeform 337"/>
            <p:cNvSpPr>
              <a:spLocks/>
            </p:cNvSpPr>
            <p:nvPr/>
          </p:nvSpPr>
          <p:spPr bwMode="auto">
            <a:xfrm>
              <a:off x="3528004" y="3475087"/>
              <a:ext cx="6145" cy="6142"/>
            </a:xfrm>
            <a:custGeom>
              <a:avLst/>
              <a:gdLst>
                <a:gd name="T0" fmla="*/ 2 w 2"/>
                <a:gd name="T1" fmla="*/ 0 h 3"/>
                <a:gd name="T2" fmla="*/ 2 w 2"/>
                <a:gd name="T3" fmla="*/ 0 h 3"/>
                <a:gd name="T4" fmla="*/ 0 w 2"/>
                <a:gd name="T5" fmla="*/ 3 h 3"/>
                <a:gd name="T6" fmla="*/ 0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3"/>
                  </a:lnTo>
                  <a:lnTo>
                    <a:pt x="0" y="3"/>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8" name="Freeform 338"/>
            <p:cNvSpPr>
              <a:spLocks/>
            </p:cNvSpPr>
            <p:nvPr/>
          </p:nvSpPr>
          <p:spPr bwMode="auto">
            <a:xfrm>
              <a:off x="3497284" y="3530381"/>
              <a:ext cx="6145" cy="6142"/>
            </a:xfrm>
            <a:custGeom>
              <a:avLst/>
              <a:gdLst>
                <a:gd name="T0" fmla="*/ 0 w 1"/>
                <a:gd name="T1" fmla="*/ 3 h 3"/>
                <a:gd name="T2" fmla="*/ 0 w 1"/>
                <a:gd name="T3" fmla="*/ 3 h 3"/>
                <a:gd name="T4" fmla="*/ 0 w 1"/>
                <a:gd name="T5" fmla="*/ 3 h 3"/>
                <a:gd name="T6" fmla="*/ 0 w 1"/>
                <a:gd name="T7" fmla="*/ 1 h 3"/>
                <a:gd name="T8" fmla="*/ 0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lnTo>
                    <a:pt x="0" y="3"/>
                  </a:lnTo>
                  <a:lnTo>
                    <a:pt x="0" y="3"/>
                  </a:lnTo>
                  <a:lnTo>
                    <a:pt x="0" y="1"/>
                  </a:lnTo>
                  <a:lnTo>
                    <a:pt x="0" y="1"/>
                  </a:lnTo>
                  <a:lnTo>
                    <a:pt x="1" y="0"/>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9" name="Freeform 339"/>
            <p:cNvSpPr>
              <a:spLocks/>
            </p:cNvSpPr>
            <p:nvPr/>
          </p:nvSpPr>
          <p:spPr bwMode="auto">
            <a:xfrm>
              <a:off x="3484997" y="3554956"/>
              <a:ext cx="6145" cy="12287"/>
            </a:xfrm>
            <a:custGeom>
              <a:avLst/>
              <a:gdLst>
                <a:gd name="T0" fmla="*/ 3 w 3"/>
                <a:gd name="T1" fmla="*/ 1 h 4"/>
                <a:gd name="T2" fmla="*/ 3 w 3"/>
                <a:gd name="T3" fmla="*/ 1 h 4"/>
                <a:gd name="T4" fmla="*/ 0 w 3"/>
                <a:gd name="T5" fmla="*/ 4 h 4"/>
                <a:gd name="T6" fmla="*/ 0 w 3"/>
                <a:gd name="T7" fmla="*/ 4 h 4"/>
                <a:gd name="T8" fmla="*/ 0 w 3"/>
                <a:gd name="T9" fmla="*/ 4 h 4"/>
                <a:gd name="T10" fmla="*/ 3 w 3"/>
                <a:gd name="T11" fmla="*/ 0 h 4"/>
                <a:gd name="T12" fmla="*/ 3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lnTo>
                    <a:pt x="3" y="1"/>
                  </a:lnTo>
                  <a:lnTo>
                    <a:pt x="0" y="4"/>
                  </a:lnTo>
                  <a:lnTo>
                    <a:pt x="0" y="4"/>
                  </a:lnTo>
                  <a:lnTo>
                    <a:pt x="0" y="4"/>
                  </a:lnTo>
                  <a:lnTo>
                    <a:pt x="3" y="0"/>
                  </a:lnTo>
                  <a:lnTo>
                    <a:pt x="3"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0" name="Freeform 340"/>
            <p:cNvSpPr>
              <a:spLocks/>
            </p:cNvSpPr>
            <p:nvPr/>
          </p:nvSpPr>
          <p:spPr bwMode="auto">
            <a:xfrm>
              <a:off x="3478856" y="3542669"/>
              <a:ext cx="12287" cy="24574"/>
            </a:xfrm>
            <a:custGeom>
              <a:avLst/>
              <a:gdLst>
                <a:gd name="T0" fmla="*/ 4 w 4"/>
                <a:gd name="T1" fmla="*/ 0 h 9"/>
                <a:gd name="T2" fmla="*/ 4 w 4"/>
                <a:gd name="T3" fmla="*/ 0 h 9"/>
                <a:gd name="T4" fmla="*/ 4 w 4"/>
                <a:gd name="T5" fmla="*/ 2 h 9"/>
                <a:gd name="T6" fmla="*/ 4 w 4"/>
                <a:gd name="T7" fmla="*/ 2 h 9"/>
                <a:gd name="T8" fmla="*/ 3 w 4"/>
                <a:gd name="T9" fmla="*/ 4 h 9"/>
                <a:gd name="T10" fmla="*/ 3 w 4"/>
                <a:gd name="T11" fmla="*/ 4 h 9"/>
                <a:gd name="T12" fmla="*/ 1 w 4"/>
                <a:gd name="T13" fmla="*/ 7 h 9"/>
                <a:gd name="T14" fmla="*/ 1 w 4"/>
                <a:gd name="T15" fmla="*/ 7 h 9"/>
                <a:gd name="T16" fmla="*/ 0 w 4"/>
                <a:gd name="T17" fmla="*/ 9 h 9"/>
                <a:gd name="T18" fmla="*/ 0 w 4"/>
                <a:gd name="T19" fmla="*/ 9 h 9"/>
                <a:gd name="T20" fmla="*/ 0 w 4"/>
                <a:gd name="T21" fmla="*/ 9 h 9"/>
                <a:gd name="T22" fmla="*/ 1 w 4"/>
                <a:gd name="T23" fmla="*/ 6 h 9"/>
                <a:gd name="T24" fmla="*/ 1 w 4"/>
                <a:gd name="T25" fmla="*/ 6 h 9"/>
                <a:gd name="T26" fmla="*/ 4 w 4"/>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4" y="0"/>
                  </a:moveTo>
                  <a:lnTo>
                    <a:pt x="4" y="0"/>
                  </a:lnTo>
                  <a:lnTo>
                    <a:pt x="4" y="2"/>
                  </a:lnTo>
                  <a:lnTo>
                    <a:pt x="4" y="2"/>
                  </a:lnTo>
                  <a:lnTo>
                    <a:pt x="3" y="4"/>
                  </a:lnTo>
                  <a:lnTo>
                    <a:pt x="3" y="4"/>
                  </a:lnTo>
                  <a:lnTo>
                    <a:pt x="1" y="7"/>
                  </a:lnTo>
                  <a:lnTo>
                    <a:pt x="1" y="7"/>
                  </a:lnTo>
                  <a:lnTo>
                    <a:pt x="0" y="9"/>
                  </a:lnTo>
                  <a:lnTo>
                    <a:pt x="0" y="9"/>
                  </a:lnTo>
                  <a:lnTo>
                    <a:pt x="0" y="9"/>
                  </a:lnTo>
                  <a:lnTo>
                    <a:pt x="1" y="6"/>
                  </a:lnTo>
                  <a:lnTo>
                    <a:pt x="1" y="6"/>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2" name="Freeform 342"/>
            <p:cNvSpPr>
              <a:spLocks/>
            </p:cNvSpPr>
            <p:nvPr/>
          </p:nvSpPr>
          <p:spPr bwMode="auto">
            <a:xfrm>
              <a:off x="3540291" y="3444372"/>
              <a:ext cx="6145" cy="18429"/>
            </a:xfrm>
            <a:custGeom>
              <a:avLst/>
              <a:gdLst>
                <a:gd name="T0" fmla="*/ 1 w 3"/>
                <a:gd name="T1" fmla="*/ 1 h 4"/>
                <a:gd name="T2" fmla="*/ 1 w 3"/>
                <a:gd name="T3" fmla="*/ 1 h 4"/>
                <a:gd name="T4" fmla="*/ 0 w 3"/>
                <a:gd name="T5" fmla="*/ 4 h 4"/>
                <a:gd name="T6" fmla="*/ 1 w 3"/>
                <a:gd name="T7" fmla="*/ 1 h 4"/>
                <a:gd name="T8" fmla="*/ 1 w 3"/>
                <a:gd name="T9" fmla="*/ 1 h 4"/>
                <a:gd name="T10" fmla="*/ 3 w 3"/>
                <a:gd name="T11" fmla="*/ 0 h 4"/>
                <a:gd name="T12" fmla="*/ 3 w 3"/>
                <a:gd name="T13" fmla="*/ 0 h 4"/>
                <a:gd name="T14" fmla="*/ 1 w 3"/>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1"/>
                  </a:moveTo>
                  <a:lnTo>
                    <a:pt x="1" y="1"/>
                  </a:lnTo>
                  <a:lnTo>
                    <a:pt x="0" y="4"/>
                  </a:lnTo>
                  <a:lnTo>
                    <a:pt x="1" y="1"/>
                  </a:lnTo>
                  <a:lnTo>
                    <a:pt x="1" y="1"/>
                  </a:lnTo>
                  <a:lnTo>
                    <a:pt x="3" y="0"/>
                  </a:lnTo>
                  <a:lnTo>
                    <a:pt x="3" y="0"/>
                  </a:lnTo>
                  <a:lnTo>
                    <a:pt x="1"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3" name="Freeform 343"/>
            <p:cNvSpPr>
              <a:spLocks/>
            </p:cNvSpPr>
            <p:nvPr/>
          </p:nvSpPr>
          <p:spPr bwMode="auto">
            <a:xfrm>
              <a:off x="3478856" y="3536523"/>
              <a:ext cx="12287" cy="24574"/>
            </a:xfrm>
            <a:custGeom>
              <a:avLst/>
              <a:gdLst>
                <a:gd name="T0" fmla="*/ 4 w 4"/>
                <a:gd name="T1" fmla="*/ 0 h 7"/>
                <a:gd name="T2" fmla="*/ 4 w 4"/>
                <a:gd name="T3" fmla="*/ 0 h 7"/>
                <a:gd name="T4" fmla="*/ 0 w 4"/>
                <a:gd name="T5" fmla="*/ 7 h 7"/>
                <a:gd name="T6" fmla="*/ 0 w 4"/>
                <a:gd name="T7" fmla="*/ 7 h 7"/>
                <a:gd name="T8" fmla="*/ 4 w 4"/>
                <a:gd name="T9" fmla="*/ 1 h 7"/>
                <a:gd name="T10" fmla="*/ 4 w 4"/>
                <a:gd name="T11" fmla="*/ 1 h 7"/>
                <a:gd name="T12" fmla="*/ 4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0"/>
                  </a:moveTo>
                  <a:lnTo>
                    <a:pt x="4" y="0"/>
                  </a:lnTo>
                  <a:lnTo>
                    <a:pt x="0" y="7"/>
                  </a:lnTo>
                  <a:lnTo>
                    <a:pt x="0" y="7"/>
                  </a:lnTo>
                  <a:lnTo>
                    <a:pt x="4" y="1"/>
                  </a:lnTo>
                  <a:lnTo>
                    <a:pt x="4" y="1"/>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6" name="Freeform 346"/>
            <p:cNvSpPr>
              <a:spLocks/>
            </p:cNvSpPr>
            <p:nvPr/>
          </p:nvSpPr>
          <p:spPr bwMode="auto">
            <a:xfrm>
              <a:off x="3509571" y="3493520"/>
              <a:ext cx="6145" cy="12287"/>
            </a:xfrm>
            <a:custGeom>
              <a:avLst/>
              <a:gdLst>
                <a:gd name="T0" fmla="*/ 3 w 3"/>
                <a:gd name="T1" fmla="*/ 0 h 4"/>
                <a:gd name="T2" fmla="*/ 3 w 3"/>
                <a:gd name="T3" fmla="*/ 0 h 4"/>
                <a:gd name="T4" fmla="*/ 1 w 3"/>
                <a:gd name="T5" fmla="*/ 3 h 4"/>
                <a:gd name="T6" fmla="*/ 1 w 3"/>
                <a:gd name="T7" fmla="*/ 3 h 4"/>
                <a:gd name="T8" fmla="*/ 0 w 3"/>
                <a:gd name="T9" fmla="*/ 4 h 4"/>
                <a:gd name="T10" fmla="*/ 0 w 3"/>
                <a:gd name="T11" fmla="*/ 3 h 4"/>
                <a:gd name="T12" fmla="*/ 1 w 3"/>
                <a:gd name="T13" fmla="*/ 3 h 4"/>
                <a:gd name="T14" fmla="*/ 0 w 3"/>
                <a:gd name="T15" fmla="*/ 3 h 4"/>
                <a:gd name="T16" fmla="*/ 0 w 3"/>
                <a:gd name="T17" fmla="*/ 3 h 4"/>
                <a:gd name="T18" fmla="*/ 1 w 3"/>
                <a:gd name="T19" fmla="*/ 0 h 4"/>
                <a:gd name="T20" fmla="*/ 1 w 3"/>
                <a:gd name="T21" fmla="*/ 0 h 4"/>
                <a:gd name="T22" fmla="*/ 3 w 3"/>
                <a:gd name="T23" fmla="*/ 0 h 4"/>
                <a:gd name="T24" fmla="*/ 1 w 3"/>
                <a:gd name="T25" fmla="*/ 0 h 4"/>
                <a:gd name="T26" fmla="*/ 1 w 3"/>
                <a:gd name="T27" fmla="*/ 1 h 4"/>
                <a:gd name="T28" fmla="*/ 3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0"/>
                  </a:moveTo>
                  <a:lnTo>
                    <a:pt x="3" y="0"/>
                  </a:lnTo>
                  <a:lnTo>
                    <a:pt x="1" y="3"/>
                  </a:lnTo>
                  <a:lnTo>
                    <a:pt x="1" y="3"/>
                  </a:lnTo>
                  <a:lnTo>
                    <a:pt x="0" y="4"/>
                  </a:lnTo>
                  <a:lnTo>
                    <a:pt x="0" y="3"/>
                  </a:lnTo>
                  <a:lnTo>
                    <a:pt x="1" y="3"/>
                  </a:lnTo>
                  <a:lnTo>
                    <a:pt x="0" y="3"/>
                  </a:lnTo>
                  <a:lnTo>
                    <a:pt x="0" y="3"/>
                  </a:lnTo>
                  <a:lnTo>
                    <a:pt x="1" y="0"/>
                  </a:lnTo>
                  <a:lnTo>
                    <a:pt x="1" y="0"/>
                  </a:lnTo>
                  <a:lnTo>
                    <a:pt x="3" y="0"/>
                  </a:lnTo>
                  <a:lnTo>
                    <a:pt x="1" y="0"/>
                  </a:lnTo>
                  <a:lnTo>
                    <a:pt x="1" y="1"/>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2" name="Rectangle 352"/>
            <p:cNvSpPr>
              <a:spLocks noChangeArrowheads="1"/>
            </p:cNvSpPr>
            <p:nvPr/>
          </p:nvSpPr>
          <p:spPr bwMode="auto">
            <a:xfrm>
              <a:off x="3540291" y="3456659"/>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353" name="Freeform 353"/>
            <p:cNvSpPr>
              <a:spLocks/>
            </p:cNvSpPr>
            <p:nvPr/>
          </p:nvSpPr>
          <p:spPr bwMode="auto">
            <a:xfrm>
              <a:off x="1580505" y="4562493"/>
              <a:ext cx="264172" cy="319462"/>
            </a:xfrm>
            <a:custGeom>
              <a:avLst/>
              <a:gdLst>
                <a:gd name="T0" fmla="*/ 0 w 86"/>
                <a:gd name="T1" fmla="*/ 11 h 102"/>
                <a:gd name="T2" fmla="*/ 3 w 86"/>
                <a:gd name="T3" fmla="*/ 1 h 102"/>
                <a:gd name="T4" fmla="*/ 9 w 86"/>
                <a:gd name="T5" fmla="*/ 0 h 102"/>
                <a:gd name="T6" fmla="*/ 12 w 86"/>
                <a:gd name="T7" fmla="*/ 1 h 102"/>
                <a:gd name="T8" fmla="*/ 22 w 86"/>
                <a:gd name="T9" fmla="*/ 17 h 102"/>
                <a:gd name="T10" fmla="*/ 22 w 86"/>
                <a:gd name="T11" fmla="*/ 14 h 102"/>
                <a:gd name="T12" fmla="*/ 20 w 86"/>
                <a:gd name="T13" fmla="*/ 7 h 102"/>
                <a:gd name="T14" fmla="*/ 22 w 86"/>
                <a:gd name="T15" fmla="*/ 7 h 102"/>
                <a:gd name="T16" fmla="*/ 24 w 86"/>
                <a:gd name="T17" fmla="*/ 8 h 102"/>
                <a:gd name="T18" fmla="*/ 29 w 86"/>
                <a:gd name="T19" fmla="*/ 13 h 102"/>
                <a:gd name="T20" fmla="*/ 29 w 86"/>
                <a:gd name="T21" fmla="*/ 14 h 102"/>
                <a:gd name="T22" fmla="*/ 24 w 86"/>
                <a:gd name="T23" fmla="*/ 17 h 102"/>
                <a:gd name="T24" fmla="*/ 36 w 86"/>
                <a:gd name="T25" fmla="*/ 31 h 102"/>
                <a:gd name="T26" fmla="*/ 40 w 86"/>
                <a:gd name="T27" fmla="*/ 37 h 102"/>
                <a:gd name="T28" fmla="*/ 47 w 86"/>
                <a:gd name="T29" fmla="*/ 47 h 102"/>
                <a:gd name="T30" fmla="*/ 47 w 86"/>
                <a:gd name="T31" fmla="*/ 48 h 102"/>
                <a:gd name="T32" fmla="*/ 49 w 86"/>
                <a:gd name="T33" fmla="*/ 53 h 102"/>
                <a:gd name="T34" fmla="*/ 50 w 86"/>
                <a:gd name="T35" fmla="*/ 58 h 102"/>
                <a:gd name="T36" fmla="*/ 50 w 86"/>
                <a:gd name="T37" fmla="*/ 60 h 102"/>
                <a:gd name="T38" fmla="*/ 52 w 86"/>
                <a:gd name="T39" fmla="*/ 58 h 102"/>
                <a:gd name="T40" fmla="*/ 53 w 86"/>
                <a:gd name="T41" fmla="*/ 55 h 102"/>
                <a:gd name="T42" fmla="*/ 54 w 86"/>
                <a:gd name="T43" fmla="*/ 57 h 102"/>
                <a:gd name="T44" fmla="*/ 60 w 86"/>
                <a:gd name="T45" fmla="*/ 68 h 102"/>
                <a:gd name="T46" fmla="*/ 67 w 86"/>
                <a:gd name="T47" fmla="*/ 78 h 102"/>
                <a:gd name="T48" fmla="*/ 69 w 86"/>
                <a:gd name="T49" fmla="*/ 77 h 102"/>
                <a:gd name="T50" fmla="*/ 66 w 86"/>
                <a:gd name="T51" fmla="*/ 73 h 102"/>
                <a:gd name="T52" fmla="*/ 64 w 86"/>
                <a:gd name="T53" fmla="*/ 68 h 102"/>
                <a:gd name="T54" fmla="*/ 66 w 86"/>
                <a:gd name="T55" fmla="*/ 68 h 102"/>
                <a:gd name="T56" fmla="*/ 72 w 86"/>
                <a:gd name="T57" fmla="*/ 77 h 102"/>
                <a:gd name="T58" fmla="*/ 80 w 86"/>
                <a:gd name="T59" fmla="*/ 84 h 102"/>
                <a:gd name="T60" fmla="*/ 73 w 86"/>
                <a:gd name="T61" fmla="*/ 87 h 102"/>
                <a:gd name="T62" fmla="*/ 74 w 86"/>
                <a:gd name="T63" fmla="*/ 90 h 102"/>
                <a:gd name="T64" fmla="*/ 79 w 86"/>
                <a:gd name="T65" fmla="*/ 90 h 102"/>
                <a:gd name="T66" fmla="*/ 82 w 86"/>
                <a:gd name="T67" fmla="*/ 87 h 102"/>
                <a:gd name="T68" fmla="*/ 86 w 86"/>
                <a:gd name="T69" fmla="*/ 95 h 102"/>
                <a:gd name="T70" fmla="*/ 86 w 86"/>
                <a:gd name="T71" fmla="*/ 102 h 102"/>
                <a:gd name="T72" fmla="*/ 80 w 86"/>
                <a:gd name="T73" fmla="*/ 101 h 102"/>
                <a:gd name="T74" fmla="*/ 74 w 86"/>
                <a:gd name="T75" fmla="*/ 97 h 102"/>
                <a:gd name="T76" fmla="*/ 64 w 86"/>
                <a:gd name="T77" fmla="*/ 85 h 102"/>
                <a:gd name="T78" fmla="*/ 56 w 86"/>
                <a:gd name="T79" fmla="*/ 73 h 102"/>
                <a:gd name="T80" fmla="*/ 50 w 86"/>
                <a:gd name="T81" fmla="*/ 68 h 102"/>
                <a:gd name="T82" fmla="*/ 46 w 86"/>
                <a:gd name="T83" fmla="*/ 65 h 102"/>
                <a:gd name="T84" fmla="*/ 30 w 86"/>
                <a:gd name="T85" fmla="*/ 38 h 102"/>
                <a:gd name="T86" fmla="*/ 14 w 86"/>
                <a:gd name="T87" fmla="*/ 11 h 102"/>
                <a:gd name="T88" fmla="*/ 13 w 86"/>
                <a:gd name="T89" fmla="*/ 13 h 102"/>
                <a:gd name="T90" fmla="*/ 16 w 86"/>
                <a:gd name="T91" fmla="*/ 17 h 102"/>
                <a:gd name="T92" fmla="*/ 16 w 86"/>
                <a:gd name="T93" fmla="*/ 18 h 102"/>
                <a:gd name="T94" fmla="*/ 13 w 86"/>
                <a:gd name="T95" fmla="*/ 18 h 102"/>
                <a:gd name="T96" fmla="*/ 10 w 86"/>
                <a:gd name="T97" fmla="*/ 11 h 102"/>
                <a:gd name="T98" fmla="*/ 12 w 86"/>
                <a:gd name="T99" fmla="*/ 8 h 102"/>
                <a:gd name="T100" fmla="*/ 7 w 86"/>
                <a:gd name="T101" fmla="*/ 7 h 102"/>
                <a:gd name="T102" fmla="*/ 3 w 86"/>
                <a:gd name="T103"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102">
                  <a:moveTo>
                    <a:pt x="0" y="11"/>
                  </a:moveTo>
                  <a:lnTo>
                    <a:pt x="0" y="11"/>
                  </a:lnTo>
                  <a:lnTo>
                    <a:pt x="2" y="5"/>
                  </a:lnTo>
                  <a:lnTo>
                    <a:pt x="3" y="1"/>
                  </a:lnTo>
                  <a:lnTo>
                    <a:pt x="6" y="0"/>
                  </a:lnTo>
                  <a:lnTo>
                    <a:pt x="9" y="0"/>
                  </a:lnTo>
                  <a:lnTo>
                    <a:pt x="9" y="0"/>
                  </a:lnTo>
                  <a:lnTo>
                    <a:pt x="12" y="1"/>
                  </a:lnTo>
                  <a:lnTo>
                    <a:pt x="14" y="5"/>
                  </a:lnTo>
                  <a:lnTo>
                    <a:pt x="22" y="17"/>
                  </a:lnTo>
                  <a:lnTo>
                    <a:pt x="22" y="17"/>
                  </a:lnTo>
                  <a:lnTo>
                    <a:pt x="22" y="14"/>
                  </a:lnTo>
                  <a:lnTo>
                    <a:pt x="22" y="13"/>
                  </a:lnTo>
                  <a:lnTo>
                    <a:pt x="20" y="7"/>
                  </a:lnTo>
                  <a:lnTo>
                    <a:pt x="20" y="7"/>
                  </a:lnTo>
                  <a:lnTo>
                    <a:pt x="22" y="7"/>
                  </a:lnTo>
                  <a:lnTo>
                    <a:pt x="22" y="7"/>
                  </a:lnTo>
                  <a:lnTo>
                    <a:pt x="24" y="8"/>
                  </a:lnTo>
                  <a:lnTo>
                    <a:pt x="26" y="11"/>
                  </a:lnTo>
                  <a:lnTo>
                    <a:pt x="29" y="13"/>
                  </a:lnTo>
                  <a:lnTo>
                    <a:pt x="29" y="13"/>
                  </a:lnTo>
                  <a:lnTo>
                    <a:pt x="29" y="14"/>
                  </a:lnTo>
                  <a:lnTo>
                    <a:pt x="27" y="15"/>
                  </a:lnTo>
                  <a:lnTo>
                    <a:pt x="24" y="17"/>
                  </a:lnTo>
                  <a:lnTo>
                    <a:pt x="24" y="17"/>
                  </a:lnTo>
                  <a:lnTo>
                    <a:pt x="36" y="31"/>
                  </a:lnTo>
                  <a:lnTo>
                    <a:pt x="36" y="31"/>
                  </a:lnTo>
                  <a:lnTo>
                    <a:pt x="40" y="37"/>
                  </a:lnTo>
                  <a:lnTo>
                    <a:pt x="40" y="37"/>
                  </a:lnTo>
                  <a:lnTo>
                    <a:pt x="47" y="47"/>
                  </a:lnTo>
                  <a:lnTo>
                    <a:pt x="47" y="47"/>
                  </a:lnTo>
                  <a:lnTo>
                    <a:pt x="47" y="48"/>
                  </a:lnTo>
                  <a:lnTo>
                    <a:pt x="47" y="50"/>
                  </a:lnTo>
                  <a:lnTo>
                    <a:pt x="49" y="53"/>
                  </a:lnTo>
                  <a:lnTo>
                    <a:pt x="50" y="55"/>
                  </a:lnTo>
                  <a:lnTo>
                    <a:pt x="50" y="58"/>
                  </a:lnTo>
                  <a:lnTo>
                    <a:pt x="50" y="60"/>
                  </a:lnTo>
                  <a:lnTo>
                    <a:pt x="50" y="60"/>
                  </a:lnTo>
                  <a:lnTo>
                    <a:pt x="52" y="60"/>
                  </a:lnTo>
                  <a:lnTo>
                    <a:pt x="52" y="58"/>
                  </a:lnTo>
                  <a:lnTo>
                    <a:pt x="53" y="55"/>
                  </a:lnTo>
                  <a:lnTo>
                    <a:pt x="53" y="55"/>
                  </a:lnTo>
                  <a:lnTo>
                    <a:pt x="54" y="57"/>
                  </a:lnTo>
                  <a:lnTo>
                    <a:pt x="54" y="57"/>
                  </a:lnTo>
                  <a:lnTo>
                    <a:pt x="59" y="63"/>
                  </a:lnTo>
                  <a:lnTo>
                    <a:pt x="60" y="68"/>
                  </a:lnTo>
                  <a:lnTo>
                    <a:pt x="62" y="73"/>
                  </a:lnTo>
                  <a:lnTo>
                    <a:pt x="67" y="78"/>
                  </a:lnTo>
                  <a:lnTo>
                    <a:pt x="67" y="78"/>
                  </a:lnTo>
                  <a:lnTo>
                    <a:pt x="69" y="77"/>
                  </a:lnTo>
                  <a:lnTo>
                    <a:pt x="67" y="75"/>
                  </a:lnTo>
                  <a:lnTo>
                    <a:pt x="66" y="73"/>
                  </a:lnTo>
                  <a:lnTo>
                    <a:pt x="63" y="70"/>
                  </a:lnTo>
                  <a:lnTo>
                    <a:pt x="64" y="68"/>
                  </a:lnTo>
                  <a:lnTo>
                    <a:pt x="66" y="68"/>
                  </a:lnTo>
                  <a:lnTo>
                    <a:pt x="66" y="68"/>
                  </a:lnTo>
                  <a:lnTo>
                    <a:pt x="69" y="74"/>
                  </a:lnTo>
                  <a:lnTo>
                    <a:pt x="72" y="77"/>
                  </a:lnTo>
                  <a:lnTo>
                    <a:pt x="80" y="84"/>
                  </a:lnTo>
                  <a:lnTo>
                    <a:pt x="80" y="84"/>
                  </a:lnTo>
                  <a:lnTo>
                    <a:pt x="76" y="87"/>
                  </a:lnTo>
                  <a:lnTo>
                    <a:pt x="73" y="87"/>
                  </a:lnTo>
                  <a:lnTo>
                    <a:pt x="73" y="87"/>
                  </a:lnTo>
                  <a:lnTo>
                    <a:pt x="74" y="90"/>
                  </a:lnTo>
                  <a:lnTo>
                    <a:pt x="77" y="90"/>
                  </a:lnTo>
                  <a:lnTo>
                    <a:pt x="79" y="90"/>
                  </a:lnTo>
                  <a:lnTo>
                    <a:pt x="82" y="87"/>
                  </a:lnTo>
                  <a:lnTo>
                    <a:pt x="82" y="87"/>
                  </a:lnTo>
                  <a:lnTo>
                    <a:pt x="84" y="91"/>
                  </a:lnTo>
                  <a:lnTo>
                    <a:pt x="86" y="95"/>
                  </a:lnTo>
                  <a:lnTo>
                    <a:pt x="86" y="95"/>
                  </a:lnTo>
                  <a:lnTo>
                    <a:pt x="86" y="102"/>
                  </a:lnTo>
                  <a:lnTo>
                    <a:pt x="86" y="102"/>
                  </a:lnTo>
                  <a:lnTo>
                    <a:pt x="80" y="101"/>
                  </a:lnTo>
                  <a:lnTo>
                    <a:pt x="74" y="97"/>
                  </a:lnTo>
                  <a:lnTo>
                    <a:pt x="74" y="97"/>
                  </a:lnTo>
                  <a:lnTo>
                    <a:pt x="70" y="93"/>
                  </a:lnTo>
                  <a:lnTo>
                    <a:pt x="64" y="85"/>
                  </a:lnTo>
                  <a:lnTo>
                    <a:pt x="64" y="85"/>
                  </a:lnTo>
                  <a:lnTo>
                    <a:pt x="56" y="73"/>
                  </a:lnTo>
                  <a:lnTo>
                    <a:pt x="56" y="73"/>
                  </a:lnTo>
                  <a:lnTo>
                    <a:pt x="50" y="68"/>
                  </a:lnTo>
                  <a:lnTo>
                    <a:pt x="46" y="65"/>
                  </a:lnTo>
                  <a:lnTo>
                    <a:pt x="46" y="65"/>
                  </a:lnTo>
                  <a:lnTo>
                    <a:pt x="39" y="51"/>
                  </a:lnTo>
                  <a:lnTo>
                    <a:pt x="30" y="38"/>
                  </a:lnTo>
                  <a:lnTo>
                    <a:pt x="30" y="38"/>
                  </a:lnTo>
                  <a:lnTo>
                    <a:pt x="14" y="11"/>
                  </a:lnTo>
                  <a:lnTo>
                    <a:pt x="14" y="11"/>
                  </a:lnTo>
                  <a:lnTo>
                    <a:pt x="13" y="13"/>
                  </a:lnTo>
                  <a:lnTo>
                    <a:pt x="14" y="14"/>
                  </a:lnTo>
                  <a:lnTo>
                    <a:pt x="16" y="17"/>
                  </a:lnTo>
                  <a:lnTo>
                    <a:pt x="16" y="18"/>
                  </a:lnTo>
                  <a:lnTo>
                    <a:pt x="16" y="18"/>
                  </a:lnTo>
                  <a:lnTo>
                    <a:pt x="14" y="18"/>
                  </a:lnTo>
                  <a:lnTo>
                    <a:pt x="13" y="18"/>
                  </a:lnTo>
                  <a:lnTo>
                    <a:pt x="10" y="15"/>
                  </a:lnTo>
                  <a:lnTo>
                    <a:pt x="10" y="11"/>
                  </a:lnTo>
                  <a:lnTo>
                    <a:pt x="10" y="10"/>
                  </a:lnTo>
                  <a:lnTo>
                    <a:pt x="12" y="8"/>
                  </a:lnTo>
                  <a:lnTo>
                    <a:pt x="12" y="8"/>
                  </a:lnTo>
                  <a:lnTo>
                    <a:pt x="7" y="7"/>
                  </a:lnTo>
                  <a:lnTo>
                    <a:pt x="6" y="7"/>
                  </a:lnTo>
                  <a:lnTo>
                    <a:pt x="3" y="8"/>
                  </a:lnTo>
                  <a:lnTo>
                    <a:pt x="0" y="1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4" name="Rectangle 354"/>
            <p:cNvSpPr>
              <a:spLocks noChangeArrowheads="1"/>
            </p:cNvSpPr>
            <p:nvPr/>
          </p:nvSpPr>
          <p:spPr bwMode="auto">
            <a:xfrm>
              <a:off x="3534145" y="3462800"/>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355" name="Freeform 355"/>
            <p:cNvSpPr>
              <a:spLocks/>
            </p:cNvSpPr>
            <p:nvPr/>
          </p:nvSpPr>
          <p:spPr bwMode="auto">
            <a:xfrm>
              <a:off x="3534145" y="346280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6" name="Freeform 356"/>
            <p:cNvSpPr>
              <a:spLocks/>
            </p:cNvSpPr>
            <p:nvPr/>
          </p:nvSpPr>
          <p:spPr bwMode="auto">
            <a:xfrm>
              <a:off x="3466570" y="3499660"/>
              <a:ext cx="18433" cy="12287"/>
            </a:xfrm>
            <a:custGeom>
              <a:avLst/>
              <a:gdLst>
                <a:gd name="T0" fmla="*/ 1 w 5"/>
                <a:gd name="T1" fmla="*/ 3 h 4"/>
                <a:gd name="T2" fmla="*/ 1 w 5"/>
                <a:gd name="T3" fmla="*/ 3 h 4"/>
                <a:gd name="T4" fmla="*/ 0 w 5"/>
                <a:gd name="T5" fmla="*/ 4 h 4"/>
                <a:gd name="T6" fmla="*/ 5 w 5"/>
                <a:gd name="T7" fmla="*/ 0 h 4"/>
                <a:gd name="T8" fmla="*/ 5 w 5"/>
                <a:gd name="T9" fmla="*/ 0 h 4"/>
                <a:gd name="T10" fmla="*/ 1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1" y="3"/>
                  </a:moveTo>
                  <a:lnTo>
                    <a:pt x="1" y="3"/>
                  </a:lnTo>
                  <a:lnTo>
                    <a:pt x="0" y="4"/>
                  </a:lnTo>
                  <a:lnTo>
                    <a:pt x="5" y="0"/>
                  </a:lnTo>
                  <a:lnTo>
                    <a:pt x="5" y="0"/>
                  </a:lnTo>
                  <a:lnTo>
                    <a:pt x="1"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7" name="Freeform 357"/>
            <p:cNvSpPr>
              <a:spLocks/>
            </p:cNvSpPr>
            <p:nvPr/>
          </p:nvSpPr>
          <p:spPr bwMode="auto">
            <a:xfrm>
              <a:off x="3534145" y="34628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8" name="Freeform 358"/>
            <p:cNvSpPr>
              <a:spLocks/>
            </p:cNvSpPr>
            <p:nvPr/>
          </p:nvSpPr>
          <p:spPr bwMode="auto">
            <a:xfrm>
              <a:off x="1795531" y="4728368"/>
              <a:ext cx="30720" cy="30716"/>
            </a:xfrm>
            <a:custGeom>
              <a:avLst/>
              <a:gdLst>
                <a:gd name="T0" fmla="*/ 10 w 10"/>
                <a:gd name="T1" fmla="*/ 11 h 11"/>
                <a:gd name="T2" fmla="*/ 10 w 10"/>
                <a:gd name="T3" fmla="*/ 11 h 11"/>
                <a:gd name="T4" fmla="*/ 7 w 10"/>
                <a:gd name="T5" fmla="*/ 10 h 11"/>
                <a:gd name="T6" fmla="*/ 6 w 10"/>
                <a:gd name="T7" fmla="*/ 7 h 11"/>
                <a:gd name="T8" fmla="*/ 0 w 10"/>
                <a:gd name="T9" fmla="*/ 1 h 11"/>
                <a:gd name="T10" fmla="*/ 0 w 10"/>
                <a:gd name="T11" fmla="*/ 1 h 11"/>
                <a:gd name="T12" fmla="*/ 4 w 10"/>
                <a:gd name="T13" fmla="*/ 0 h 11"/>
                <a:gd name="T14" fmla="*/ 7 w 10"/>
                <a:gd name="T15" fmla="*/ 2 h 11"/>
                <a:gd name="T16" fmla="*/ 9 w 10"/>
                <a:gd name="T17" fmla="*/ 5 h 11"/>
                <a:gd name="T18" fmla="*/ 10 w 10"/>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10" y="11"/>
                  </a:moveTo>
                  <a:lnTo>
                    <a:pt x="10" y="11"/>
                  </a:lnTo>
                  <a:lnTo>
                    <a:pt x="7" y="10"/>
                  </a:lnTo>
                  <a:lnTo>
                    <a:pt x="6" y="7"/>
                  </a:lnTo>
                  <a:lnTo>
                    <a:pt x="0" y="1"/>
                  </a:lnTo>
                  <a:lnTo>
                    <a:pt x="0" y="1"/>
                  </a:lnTo>
                  <a:lnTo>
                    <a:pt x="4" y="0"/>
                  </a:lnTo>
                  <a:lnTo>
                    <a:pt x="7" y="2"/>
                  </a:lnTo>
                  <a:lnTo>
                    <a:pt x="9" y="5"/>
                  </a:lnTo>
                  <a:lnTo>
                    <a:pt x="10" y="1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9" name="Freeform 359"/>
            <p:cNvSpPr>
              <a:spLocks/>
            </p:cNvSpPr>
            <p:nvPr/>
          </p:nvSpPr>
          <p:spPr bwMode="auto">
            <a:xfrm>
              <a:off x="3534145" y="3462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0" name="Freeform 360"/>
            <p:cNvSpPr>
              <a:spLocks/>
            </p:cNvSpPr>
            <p:nvPr/>
          </p:nvSpPr>
          <p:spPr bwMode="auto">
            <a:xfrm>
              <a:off x="3521858" y="3462800"/>
              <a:ext cx="12287" cy="6142"/>
            </a:xfrm>
            <a:custGeom>
              <a:avLst/>
              <a:gdLst>
                <a:gd name="T0" fmla="*/ 4 w 4"/>
                <a:gd name="T1" fmla="*/ 0 h 3"/>
                <a:gd name="T2" fmla="*/ 0 w 4"/>
                <a:gd name="T3" fmla="*/ 3 h 3"/>
                <a:gd name="T4" fmla="*/ 0 w 4"/>
                <a:gd name="T5" fmla="*/ 3 h 3"/>
                <a:gd name="T6" fmla="*/ 3 w 4"/>
                <a:gd name="T7" fmla="*/ 1 h 3"/>
                <a:gd name="T8" fmla="*/ 3 w 4"/>
                <a:gd name="T9" fmla="*/ 1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lnTo>
                    <a:pt x="0" y="3"/>
                  </a:lnTo>
                  <a:lnTo>
                    <a:pt x="0" y="3"/>
                  </a:lnTo>
                  <a:lnTo>
                    <a:pt x="3" y="1"/>
                  </a:lnTo>
                  <a:lnTo>
                    <a:pt x="3" y="1"/>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1" name="Freeform 361"/>
            <p:cNvSpPr>
              <a:spLocks/>
            </p:cNvSpPr>
            <p:nvPr/>
          </p:nvSpPr>
          <p:spPr bwMode="auto">
            <a:xfrm>
              <a:off x="3521858" y="3456659"/>
              <a:ext cx="18433" cy="12287"/>
            </a:xfrm>
            <a:custGeom>
              <a:avLst/>
              <a:gdLst>
                <a:gd name="T0" fmla="*/ 2 w 6"/>
                <a:gd name="T1" fmla="*/ 2 h 4"/>
                <a:gd name="T2" fmla="*/ 2 w 6"/>
                <a:gd name="T3" fmla="*/ 2 h 4"/>
                <a:gd name="T4" fmla="*/ 0 w 6"/>
                <a:gd name="T5" fmla="*/ 4 h 4"/>
                <a:gd name="T6" fmla="*/ 2 w 6"/>
                <a:gd name="T7" fmla="*/ 2 h 4"/>
                <a:gd name="T8" fmla="*/ 2 w 6"/>
                <a:gd name="T9" fmla="*/ 2 h 4"/>
                <a:gd name="T10" fmla="*/ 2 w 6"/>
                <a:gd name="T11" fmla="*/ 2 h 4"/>
                <a:gd name="T12" fmla="*/ 2 w 6"/>
                <a:gd name="T13" fmla="*/ 2 h 4"/>
                <a:gd name="T14" fmla="*/ 2 w 6"/>
                <a:gd name="T15" fmla="*/ 2 h 4"/>
                <a:gd name="T16" fmla="*/ 2 w 6"/>
                <a:gd name="T17" fmla="*/ 2 h 4"/>
                <a:gd name="T18" fmla="*/ 2 w 6"/>
                <a:gd name="T19" fmla="*/ 2 h 4"/>
                <a:gd name="T20" fmla="*/ 2 w 6"/>
                <a:gd name="T21" fmla="*/ 2 h 4"/>
                <a:gd name="T22" fmla="*/ 4 w 6"/>
                <a:gd name="T23" fmla="*/ 1 h 4"/>
                <a:gd name="T24" fmla="*/ 4 w 6"/>
                <a:gd name="T25" fmla="*/ 1 h 4"/>
                <a:gd name="T26" fmla="*/ 6 w 6"/>
                <a:gd name="T27" fmla="*/ 0 h 4"/>
                <a:gd name="T28" fmla="*/ 6 w 6"/>
                <a:gd name="T29" fmla="*/ 0 h 4"/>
                <a:gd name="T30" fmla="*/ 6 w 6"/>
                <a:gd name="T31" fmla="*/ 0 h 4"/>
                <a:gd name="T32" fmla="*/ 4 w 6"/>
                <a:gd name="T33" fmla="*/ 1 h 4"/>
                <a:gd name="T34" fmla="*/ 4 w 6"/>
                <a:gd name="T35" fmla="*/ 1 h 4"/>
                <a:gd name="T36" fmla="*/ 4 w 6"/>
                <a:gd name="T37" fmla="*/ 1 h 4"/>
                <a:gd name="T38" fmla="*/ 4 w 6"/>
                <a:gd name="T39" fmla="*/ 1 h 4"/>
                <a:gd name="T40" fmla="*/ 6 w 6"/>
                <a:gd name="T41" fmla="*/ 0 h 4"/>
                <a:gd name="T42" fmla="*/ 6 w 6"/>
                <a:gd name="T43" fmla="*/ 0 h 4"/>
                <a:gd name="T44" fmla="*/ 4 w 6"/>
                <a:gd name="T45" fmla="*/ 1 h 4"/>
                <a:gd name="T46" fmla="*/ 4 w 6"/>
                <a:gd name="T47" fmla="*/ 1 h 4"/>
                <a:gd name="T48" fmla="*/ 3 w 6"/>
                <a:gd name="T49" fmla="*/ 2 h 4"/>
                <a:gd name="T50" fmla="*/ 3 w 6"/>
                <a:gd name="T51" fmla="*/ 2 h 4"/>
                <a:gd name="T52" fmla="*/ 4 w 6"/>
                <a:gd name="T53" fmla="*/ 1 h 4"/>
                <a:gd name="T54" fmla="*/ 4 w 6"/>
                <a:gd name="T55" fmla="*/ 1 h 4"/>
                <a:gd name="T56" fmla="*/ 2 w 6"/>
                <a:gd name="T5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4">
                  <a:moveTo>
                    <a:pt x="2" y="2"/>
                  </a:moveTo>
                  <a:lnTo>
                    <a:pt x="2" y="2"/>
                  </a:lnTo>
                  <a:lnTo>
                    <a:pt x="0" y="4"/>
                  </a:lnTo>
                  <a:lnTo>
                    <a:pt x="2" y="2"/>
                  </a:lnTo>
                  <a:lnTo>
                    <a:pt x="2" y="2"/>
                  </a:lnTo>
                  <a:lnTo>
                    <a:pt x="2" y="2"/>
                  </a:lnTo>
                  <a:lnTo>
                    <a:pt x="2" y="2"/>
                  </a:lnTo>
                  <a:lnTo>
                    <a:pt x="2" y="2"/>
                  </a:lnTo>
                  <a:lnTo>
                    <a:pt x="2" y="2"/>
                  </a:lnTo>
                  <a:lnTo>
                    <a:pt x="2" y="2"/>
                  </a:lnTo>
                  <a:lnTo>
                    <a:pt x="2" y="2"/>
                  </a:lnTo>
                  <a:lnTo>
                    <a:pt x="4" y="1"/>
                  </a:lnTo>
                  <a:lnTo>
                    <a:pt x="4" y="1"/>
                  </a:lnTo>
                  <a:lnTo>
                    <a:pt x="6" y="0"/>
                  </a:lnTo>
                  <a:lnTo>
                    <a:pt x="6" y="0"/>
                  </a:lnTo>
                  <a:lnTo>
                    <a:pt x="6" y="0"/>
                  </a:lnTo>
                  <a:lnTo>
                    <a:pt x="4" y="1"/>
                  </a:lnTo>
                  <a:lnTo>
                    <a:pt x="4" y="1"/>
                  </a:lnTo>
                  <a:lnTo>
                    <a:pt x="4" y="1"/>
                  </a:lnTo>
                  <a:lnTo>
                    <a:pt x="4" y="1"/>
                  </a:lnTo>
                  <a:lnTo>
                    <a:pt x="6" y="0"/>
                  </a:lnTo>
                  <a:lnTo>
                    <a:pt x="6" y="0"/>
                  </a:lnTo>
                  <a:lnTo>
                    <a:pt x="4" y="1"/>
                  </a:lnTo>
                  <a:lnTo>
                    <a:pt x="4" y="1"/>
                  </a:lnTo>
                  <a:lnTo>
                    <a:pt x="3" y="2"/>
                  </a:lnTo>
                  <a:lnTo>
                    <a:pt x="3" y="2"/>
                  </a:lnTo>
                  <a:lnTo>
                    <a:pt x="4" y="1"/>
                  </a:lnTo>
                  <a:lnTo>
                    <a:pt x="4" y="1"/>
                  </a:lnTo>
                  <a:lnTo>
                    <a:pt x="2"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2" name="Freeform 362"/>
            <p:cNvSpPr>
              <a:spLocks/>
            </p:cNvSpPr>
            <p:nvPr/>
          </p:nvSpPr>
          <p:spPr bwMode="auto">
            <a:xfrm>
              <a:off x="1770956" y="4623929"/>
              <a:ext cx="24574" cy="24574"/>
            </a:xfrm>
            <a:custGeom>
              <a:avLst/>
              <a:gdLst>
                <a:gd name="T0" fmla="*/ 7 w 7"/>
                <a:gd name="T1" fmla="*/ 7 h 9"/>
                <a:gd name="T2" fmla="*/ 7 w 7"/>
                <a:gd name="T3" fmla="*/ 7 h 9"/>
                <a:gd name="T4" fmla="*/ 4 w 7"/>
                <a:gd name="T5" fmla="*/ 9 h 9"/>
                <a:gd name="T6" fmla="*/ 3 w 7"/>
                <a:gd name="T7" fmla="*/ 7 h 9"/>
                <a:gd name="T8" fmla="*/ 3 w 7"/>
                <a:gd name="T9" fmla="*/ 3 h 9"/>
                <a:gd name="T10" fmla="*/ 0 w 7"/>
                <a:gd name="T11" fmla="*/ 0 h 9"/>
                <a:gd name="T12" fmla="*/ 0 w 7"/>
                <a:gd name="T13" fmla="*/ 0 h 9"/>
                <a:gd name="T14" fmla="*/ 3 w 7"/>
                <a:gd name="T15" fmla="*/ 0 h 9"/>
                <a:gd name="T16" fmla="*/ 4 w 7"/>
                <a:gd name="T17" fmla="*/ 3 h 9"/>
                <a:gd name="T18" fmla="*/ 7 w 7"/>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7" y="7"/>
                  </a:moveTo>
                  <a:lnTo>
                    <a:pt x="7" y="7"/>
                  </a:lnTo>
                  <a:lnTo>
                    <a:pt x="4" y="9"/>
                  </a:lnTo>
                  <a:lnTo>
                    <a:pt x="3" y="7"/>
                  </a:lnTo>
                  <a:lnTo>
                    <a:pt x="3" y="3"/>
                  </a:lnTo>
                  <a:lnTo>
                    <a:pt x="0" y="0"/>
                  </a:lnTo>
                  <a:lnTo>
                    <a:pt x="0" y="0"/>
                  </a:lnTo>
                  <a:lnTo>
                    <a:pt x="3" y="0"/>
                  </a:lnTo>
                  <a:lnTo>
                    <a:pt x="4" y="3"/>
                  </a:lnTo>
                  <a:lnTo>
                    <a:pt x="7"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3" name="Freeform 363"/>
            <p:cNvSpPr>
              <a:spLocks/>
            </p:cNvSpPr>
            <p:nvPr/>
          </p:nvSpPr>
          <p:spPr bwMode="auto">
            <a:xfrm>
              <a:off x="1752523" y="4316752"/>
              <a:ext cx="135158" cy="208880"/>
            </a:xfrm>
            <a:custGeom>
              <a:avLst/>
              <a:gdLst>
                <a:gd name="T0" fmla="*/ 41 w 44"/>
                <a:gd name="T1" fmla="*/ 67 h 67"/>
                <a:gd name="T2" fmla="*/ 41 w 44"/>
                <a:gd name="T3" fmla="*/ 67 h 67"/>
                <a:gd name="T4" fmla="*/ 35 w 44"/>
                <a:gd name="T5" fmla="*/ 63 h 67"/>
                <a:gd name="T6" fmla="*/ 31 w 44"/>
                <a:gd name="T7" fmla="*/ 57 h 67"/>
                <a:gd name="T8" fmla="*/ 31 w 44"/>
                <a:gd name="T9" fmla="*/ 57 h 67"/>
                <a:gd name="T10" fmla="*/ 26 w 44"/>
                <a:gd name="T11" fmla="*/ 50 h 67"/>
                <a:gd name="T12" fmla="*/ 26 w 44"/>
                <a:gd name="T13" fmla="*/ 50 h 67"/>
                <a:gd name="T14" fmla="*/ 21 w 44"/>
                <a:gd name="T15" fmla="*/ 43 h 67"/>
                <a:gd name="T16" fmla="*/ 21 w 44"/>
                <a:gd name="T17" fmla="*/ 43 h 67"/>
                <a:gd name="T18" fmla="*/ 14 w 44"/>
                <a:gd name="T19" fmla="*/ 27 h 67"/>
                <a:gd name="T20" fmla="*/ 14 w 44"/>
                <a:gd name="T21" fmla="*/ 27 h 67"/>
                <a:gd name="T22" fmla="*/ 11 w 44"/>
                <a:gd name="T23" fmla="*/ 20 h 67"/>
                <a:gd name="T24" fmla="*/ 11 w 44"/>
                <a:gd name="T25" fmla="*/ 20 h 67"/>
                <a:gd name="T26" fmla="*/ 8 w 44"/>
                <a:gd name="T27" fmla="*/ 13 h 67"/>
                <a:gd name="T28" fmla="*/ 8 w 44"/>
                <a:gd name="T29" fmla="*/ 13 h 67"/>
                <a:gd name="T30" fmla="*/ 6 w 44"/>
                <a:gd name="T31" fmla="*/ 13 h 67"/>
                <a:gd name="T32" fmla="*/ 4 w 44"/>
                <a:gd name="T33" fmla="*/ 16 h 67"/>
                <a:gd name="T34" fmla="*/ 4 w 44"/>
                <a:gd name="T35" fmla="*/ 18 h 67"/>
                <a:gd name="T36" fmla="*/ 4 w 44"/>
                <a:gd name="T37" fmla="*/ 21 h 67"/>
                <a:gd name="T38" fmla="*/ 4 w 44"/>
                <a:gd name="T39" fmla="*/ 21 h 67"/>
                <a:gd name="T40" fmla="*/ 1 w 44"/>
                <a:gd name="T41" fmla="*/ 20 h 67"/>
                <a:gd name="T42" fmla="*/ 1 w 44"/>
                <a:gd name="T43" fmla="*/ 17 h 67"/>
                <a:gd name="T44" fmla="*/ 1 w 44"/>
                <a:gd name="T45" fmla="*/ 14 h 67"/>
                <a:gd name="T46" fmla="*/ 0 w 44"/>
                <a:gd name="T47" fmla="*/ 13 h 67"/>
                <a:gd name="T48" fmla="*/ 0 w 44"/>
                <a:gd name="T49" fmla="*/ 13 h 67"/>
                <a:gd name="T50" fmla="*/ 3 w 44"/>
                <a:gd name="T51" fmla="*/ 11 h 67"/>
                <a:gd name="T52" fmla="*/ 6 w 44"/>
                <a:gd name="T53" fmla="*/ 10 h 67"/>
                <a:gd name="T54" fmla="*/ 6 w 44"/>
                <a:gd name="T55" fmla="*/ 10 h 67"/>
                <a:gd name="T56" fmla="*/ 7 w 44"/>
                <a:gd name="T57" fmla="*/ 8 h 67"/>
                <a:gd name="T58" fmla="*/ 6 w 44"/>
                <a:gd name="T59" fmla="*/ 6 h 67"/>
                <a:gd name="T60" fmla="*/ 3 w 44"/>
                <a:gd name="T61" fmla="*/ 0 h 67"/>
                <a:gd name="T62" fmla="*/ 3 w 44"/>
                <a:gd name="T63" fmla="*/ 0 h 67"/>
                <a:gd name="T64" fmla="*/ 10 w 44"/>
                <a:gd name="T65" fmla="*/ 6 h 67"/>
                <a:gd name="T66" fmla="*/ 17 w 44"/>
                <a:gd name="T67" fmla="*/ 11 h 67"/>
                <a:gd name="T68" fmla="*/ 21 w 44"/>
                <a:gd name="T69" fmla="*/ 18 h 67"/>
                <a:gd name="T70" fmla="*/ 26 w 44"/>
                <a:gd name="T71" fmla="*/ 25 h 67"/>
                <a:gd name="T72" fmla="*/ 26 w 44"/>
                <a:gd name="T73" fmla="*/ 25 h 67"/>
                <a:gd name="T74" fmla="*/ 33 w 44"/>
                <a:gd name="T75" fmla="*/ 44 h 67"/>
                <a:gd name="T76" fmla="*/ 33 w 44"/>
                <a:gd name="T77" fmla="*/ 44 h 67"/>
                <a:gd name="T78" fmla="*/ 38 w 44"/>
                <a:gd name="T79" fmla="*/ 53 h 67"/>
                <a:gd name="T80" fmla="*/ 44 w 44"/>
                <a:gd name="T81" fmla="*/ 63 h 67"/>
                <a:gd name="T82" fmla="*/ 44 w 44"/>
                <a:gd name="T83" fmla="*/ 63 h 67"/>
                <a:gd name="T84" fmla="*/ 43 w 44"/>
                <a:gd name="T85" fmla="*/ 65 h 67"/>
                <a:gd name="T86" fmla="*/ 41 w 44"/>
                <a:gd name="T87" fmla="*/ 65 h 67"/>
                <a:gd name="T88" fmla="*/ 41 w 44"/>
                <a:gd name="T8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67">
                  <a:moveTo>
                    <a:pt x="41" y="67"/>
                  </a:moveTo>
                  <a:lnTo>
                    <a:pt x="41" y="67"/>
                  </a:lnTo>
                  <a:lnTo>
                    <a:pt x="35" y="63"/>
                  </a:lnTo>
                  <a:lnTo>
                    <a:pt x="31" y="57"/>
                  </a:lnTo>
                  <a:lnTo>
                    <a:pt x="31" y="57"/>
                  </a:lnTo>
                  <a:lnTo>
                    <a:pt x="26" y="50"/>
                  </a:lnTo>
                  <a:lnTo>
                    <a:pt x="26" y="50"/>
                  </a:lnTo>
                  <a:lnTo>
                    <a:pt x="21" y="43"/>
                  </a:lnTo>
                  <a:lnTo>
                    <a:pt x="21" y="43"/>
                  </a:lnTo>
                  <a:lnTo>
                    <a:pt x="14" y="27"/>
                  </a:lnTo>
                  <a:lnTo>
                    <a:pt x="14" y="27"/>
                  </a:lnTo>
                  <a:lnTo>
                    <a:pt x="11" y="20"/>
                  </a:lnTo>
                  <a:lnTo>
                    <a:pt x="11" y="20"/>
                  </a:lnTo>
                  <a:lnTo>
                    <a:pt x="8" y="13"/>
                  </a:lnTo>
                  <a:lnTo>
                    <a:pt x="8" y="13"/>
                  </a:lnTo>
                  <a:lnTo>
                    <a:pt x="6" y="13"/>
                  </a:lnTo>
                  <a:lnTo>
                    <a:pt x="4" y="16"/>
                  </a:lnTo>
                  <a:lnTo>
                    <a:pt x="4" y="18"/>
                  </a:lnTo>
                  <a:lnTo>
                    <a:pt x="4" y="21"/>
                  </a:lnTo>
                  <a:lnTo>
                    <a:pt x="4" y="21"/>
                  </a:lnTo>
                  <a:lnTo>
                    <a:pt x="1" y="20"/>
                  </a:lnTo>
                  <a:lnTo>
                    <a:pt x="1" y="17"/>
                  </a:lnTo>
                  <a:lnTo>
                    <a:pt x="1" y="14"/>
                  </a:lnTo>
                  <a:lnTo>
                    <a:pt x="0" y="13"/>
                  </a:lnTo>
                  <a:lnTo>
                    <a:pt x="0" y="13"/>
                  </a:lnTo>
                  <a:lnTo>
                    <a:pt x="3" y="11"/>
                  </a:lnTo>
                  <a:lnTo>
                    <a:pt x="6" y="10"/>
                  </a:lnTo>
                  <a:lnTo>
                    <a:pt x="6" y="10"/>
                  </a:lnTo>
                  <a:lnTo>
                    <a:pt x="7" y="8"/>
                  </a:lnTo>
                  <a:lnTo>
                    <a:pt x="6" y="6"/>
                  </a:lnTo>
                  <a:lnTo>
                    <a:pt x="3" y="0"/>
                  </a:lnTo>
                  <a:lnTo>
                    <a:pt x="3" y="0"/>
                  </a:lnTo>
                  <a:lnTo>
                    <a:pt x="10" y="6"/>
                  </a:lnTo>
                  <a:lnTo>
                    <a:pt x="17" y="11"/>
                  </a:lnTo>
                  <a:lnTo>
                    <a:pt x="21" y="18"/>
                  </a:lnTo>
                  <a:lnTo>
                    <a:pt x="26" y="25"/>
                  </a:lnTo>
                  <a:lnTo>
                    <a:pt x="26" y="25"/>
                  </a:lnTo>
                  <a:lnTo>
                    <a:pt x="33" y="44"/>
                  </a:lnTo>
                  <a:lnTo>
                    <a:pt x="33" y="44"/>
                  </a:lnTo>
                  <a:lnTo>
                    <a:pt x="38" y="53"/>
                  </a:lnTo>
                  <a:lnTo>
                    <a:pt x="44" y="63"/>
                  </a:lnTo>
                  <a:lnTo>
                    <a:pt x="44" y="63"/>
                  </a:lnTo>
                  <a:lnTo>
                    <a:pt x="43" y="65"/>
                  </a:lnTo>
                  <a:lnTo>
                    <a:pt x="41" y="65"/>
                  </a:lnTo>
                  <a:lnTo>
                    <a:pt x="41" y="6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4" name="Freeform 364"/>
            <p:cNvSpPr>
              <a:spLocks/>
            </p:cNvSpPr>
            <p:nvPr/>
          </p:nvSpPr>
          <p:spPr bwMode="auto">
            <a:xfrm>
              <a:off x="1611225" y="4636216"/>
              <a:ext cx="24574" cy="36861"/>
            </a:xfrm>
            <a:custGeom>
              <a:avLst/>
              <a:gdLst>
                <a:gd name="T0" fmla="*/ 9 w 9"/>
                <a:gd name="T1" fmla="*/ 12 h 12"/>
                <a:gd name="T2" fmla="*/ 9 w 9"/>
                <a:gd name="T3" fmla="*/ 12 h 12"/>
                <a:gd name="T4" fmla="*/ 7 w 9"/>
                <a:gd name="T5" fmla="*/ 11 h 12"/>
                <a:gd name="T6" fmla="*/ 4 w 9"/>
                <a:gd name="T7" fmla="*/ 10 h 12"/>
                <a:gd name="T8" fmla="*/ 0 w 9"/>
                <a:gd name="T9" fmla="*/ 5 h 12"/>
                <a:gd name="T10" fmla="*/ 0 w 9"/>
                <a:gd name="T11" fmla="*/ 5 h 12"/>
                <a:gd name="T12" fmla="*/ 3 w 9"/>
                <a:gd name="T13" fmla="*/ 2 h 12"/>
                <a:gd name="T14" fmla="*/ 3 w 9"/>
                <a:gd name="T15" fmla="*/ 1 h 12"/>
                <a:gd name="T16" fmla="*/ 4 w 9"/>
                <a:gd name="T17" fmla="*/ 0 h 12"/>
                <a:gd name="T18" fmla="*/ 4 w 9"/>
                <a:gd name="T19" fmla="*/ 0 h 12"/>
                <a:gd name="T20" fmla="*/ 7 w 9"/>
                <a:gd name="T21" fmla="*/ 4 h 12"/>
                <a:gd name="T22" fmla="*/ 7 w 9"/>
                <a:gd name="T23" fmla="*/ 7 h 12"/>
                <a:gd name="T24" fmla="*/ 7 w 9"/>
                <a:gd name="T25" fmla="*/ 10 h 12"/>
                <a:gd name="T26" fmla="*/ 9 w 9"/>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9" y="12"/>
                  </a:moveTo>
                  <a:lnTo>
                    <a:pt x="9" y="12"/>
                  </a:lnTo>
                  <a:lnTo>
                    <a:pt x="7" y="11"/>
                  </a:lnTo>
                  <a:lnTo>
                    <a:pt x="4" y="10"/>
                  </a:lnTo>
                  <a:lnTo>
                    <a:pt x="0" y="5"/>
                  </a:lnTo>
                  <a:lnTo>
                    <a:pt x="0" y="5"/>
                  </a:lnTo>
                  <a:lnTo>
                    <a:pt x="3" y="2"/>
                  </a:lnTo>
                  <a:lnTo>
                    <a:pt x="3" y="1"/>
                  </a:lnTo>
                  <a:lnTo>
                    <a:pt x="4" y="0"/>
                  </a:lnTo>
                  <a:lnTo>
                    <a:pt x="4" y="0"/>
                  </a:lnTo>
                  <a:lnTo>
                    <a:pt x="7" y="4"/>
                  </a:lnTo>
                  <a:lnTo>
                    <a:pt x="7" y="7"/>
                  </a:lnTo>
                  <a:lnTo>
                    <a:pt x="7" y="10"/>
                  </a:lnTo>
                  <a:lnTo>
                    <a:pt x="9" y="1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5" name="Freeform 365"/>
            <p:cNvSpPr>
              <a:spLocks/>
            </p:cNvSpPr>
            <p:nvPr/>
          </p:nvSpPr>
          <p:spPr bwMode="auto">
            <a:xfrm>
              <a:off x="3528004" y="3456659"/>
              <a:ext cx="12287" cy="6142"/>
            </a:xfrm>
            <a:custGeom>
              <a:avLst/>
              <a:gdLst>
                <a:gd name="T0" fmla="*/ 4 w 4"/>
                <a:gd name="T1" fmla="*/ 0 h 2"/>
                <a:gd name="T2" fmla="*/ 4 w 4"/>
                <a:gd name="T3" fmla="*/ 0 h 2"/>
                <a:gd name="T4" fmla="*/ 4 w 4"/>
                <a:gd name="T5" fmla="*/ 0 h 2"/>
                <a:gd name="T6" fmla="*/ 2 w 4"/>
                <a:gd name="T7" fmla="*/ 1 h 2"/>
                <a:gd name="T8" fmla="*/ 2 w 4"/>
                <a:gd name="T9" fmla="*/ 1 h 2"/>
                <a:gd name="T10" fmla="*/ 1 w 4"/>
                <a:gd name="T11" fmla="*/ 1 h 2"/>
                <a:gd name="T12" fmla="*/ 1 w 4"/>
                <a:gd name="T13" fmla="*/ 1 h 2"/>
                <a:gd name="T14" fmla="*/ 0 w 4"/>
                <a:gd name="T15" fmla="*/ 2 h 2"/>
                <a:gd name="T16" fmla="*/ 0 w 4"/>
                <a:gd name="T17" fmla="*/ 2 h 2"/>
                <a:gd name="T18" fmla="*/ 4 w 4"/>
                <a:gd name="T19" fmla="*/ 0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4" y="0"/>
                  </a:lnTo>
                  <a:lnTo>
                    <a:pt x="4" y="0"/>
                  </a:lnTo>
                  <a:lnTo>
                    <a:pt x="2" y="1"/>
                  </a:lnTo>
                  <a:lnTo>
                    <a:pt x="2" y="1"/>
                  </a:lnTo>
                  <a:lnTo>
                    <a:pt x="1" y="1"/>
                  </a:lnTo>
                  <a:lnTo>
                    <a:pt x="1" y="1"/>
                  </a:lnTo>
                  <a:lnTo>
                    <a:pt x="0" y="2"/>
                  </a:lnTo>
                  <a:lnTo>
                    <a:pt x="0" y="2"/>
                  </a:lnTo>
                  <a:lnTo>
                    <a:pt x="4" y="0"/>
                  </a:lnTo>
                  <a:lnTo>
                    <a:pt x="4" y="0"/>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6" name="Freeform 366"/>
            <p:cNvSpPr>
              <a:spLocks/>
            </p:cNvSpPr>
            <p:nvPr/>
          </p:nvSpPr>
          <p:spPr bwMode="auto">
            <a:xfrm>
              <a:off x="1574364" y="4476484"/>
              <a:ext cx="49148" cy="79863"/>
            </a:xfrm>
            <a:custGeom>
              <a:avLst/>
              <a:gdLst>
                <a:gd name="T0" fmla="*/ 16 w 16"/>
                <a:gd name="T1" fmla="*/ 22 h 26"/>
                <a:gd name="T2" fmla="*/ 16 w 16"/>
                <a:gd name="T3" fmla="*/ 22 h 26"/>
                <a:gd name="T4" fmla="*/ 10 w 16"/>
                <a:gd name="T5" fmla="*/ 23 h 26"/>
                <a:gd name="T6" fmla="*/ 9 w 16"/>
                <a:gd name="T7" fmla="*/ 23 h 26"/>
                <a:gd name="T8" fmla="*/ 6 w 16"/>
                <a:gd name="T9" fmla="*/ 26 h 26"/>
                <a:gd name="T10" fmla="*/ 6 w 16"/>
                <a:gd name="T11" fmla="*/ 26 h 26"/>
                <a:gd name="T12" fmla="*/ 3 w 16"/>
                <a:gd name="T13" fmla="*/ 19 h 26"/>
                <a:gd name="T14" fmla="*/ 2 w 16"/>
                <a:gd name="T15" fmla="*/ 13 h 26"/>
                <a:gd name="T16" fmla="*/ 2 w 16"/>
                <a:gd name="T17" fmla="*/ 13 h 26"/>
                <a:gd name="T18" fmla="*/ 0 w 16"/>
                <a:gd name="T19" fmla="*/ 0 h 26"/>
                <a:gd name="T20" fmla="*/ 0 w 16"/>
                <a:gd name="T21" fmla="*/ 0 h 26"/>
                <a:gd name="T22" fmla="*/ 3 w 16"/>
                <a:gd name="T23" fmla="*/ 2 h 26"/>
                <a:gd name="T24" fmla="*/ 5 w 16"/>
                <a:gd name="T25" fmla="*/ 3 h 26"/>
                <a:gd name="T26" fmla="*/ 9 w 16"/>
                <a:gd name="T27" fmla="*/ 9 h 26"/>
                <a:gd name="T28" fmla="*/ 12 w 16"/>
                <a:gd name="T29" fmla="*/ 14 h 26"/>
                <a:gd name="T30" fmla="*/ 16 w 16"/>
                <a:gd name="T3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26">
                  <a:moveTo>
                    <a:pt x="16" y="22"/>
                  </a:moveTo>
                  <a:lnTo>
                    <a:pt x="16" y="22"/>
                  </a:lnTo>
                  <a:lnTo>
                    <a:pt x="10" y="23"/>
                  </a:lnTo>
                  <a:lnTo>
                    <a:pt x="9" y="23"/>
                  </a:lnTo>
                  <a:lnTo>
                    <a:pt x="6" y="26"/>
                  </a:lnTo>
                  <a:lnTo>
                    <a:pt x="6" y="26"/>
                  </a:lnTo>
                  <a:lnTo>
                    <a:pt x="3" y="19"/>
                  </a:lnTo>
                  <a:lnTo>
                    <a:pt x="2" y="13"/>
                  </a:lnTo>
                  <a:lnTo>
                    <a:pt x="2" y="13"/>
                  </a:lnTo>
                  <a:lnTo>
                    <a:pt x="0" y="0"/>
                  </a:lnTo>
                  <a:lnTo>
                    <a:pt x="0" y="0"/>
                  </a:lnTo>
                  <a:lnTo>
                    <a:pt x="3" y="2"/>
                  </a:lnTo>
                  <a:lnTo>
                    <a:pt x="5" y="3"/>
                  </a:lnTo>
                  <a:lnTo>
                    <a:pt x="9" y="9"/>
                  </a:lnTo>
                  <a:lnTo>
                    <a:pt x="12" y="14"/>
                  </a:lnTo>
                  <a:lnTo>
                    <a:pt x="16" y="2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7" name="Freeform 367"/>
            <p:cNvSpPr>
              <a:spLocks/>
            </p:cNvSpPr>
            <p:nvPr/>
          </p:nvSpPr>
          <p:spPr bwMode="auto">
            <a:xfrm>
              <a:off x="1334763" y="4132446"/>
              <a:ext cx="227312" cy="460763"/>
            </a:xfrm>
            <a:custGeom>
              <a:avLst/>
              <a:gdLst>
                <a:gd name="T0" fmla="*/ 42 w 73"/>
                <a:gd name="T1" fmla="*/ 99 h 152"/>
                <a:gd name="T2" fmla="*/ 46 w 73"/>
                <a:gd name="T3" fmla="*/ 107 h 152"/>
                <a:gd name="T4" fmla="*/ 39 w 73"/>
                <a:gd name="T5" fmla="*/ 97 h 152"/>
                <a:gd name="T6" fmla="*/ 32 w 73"/>
                <a:gd name="T7" fmla="*/ 86 h 152"/>
                <a:gd name="T8" fmla="*/ 20 w 73"/>
                <a:gd name="T9" fmla="*/ 63 h 152"/>
                <a:gd name="T10" fmla="*/ 10 w 73"/>
                <a:gd name="T11" fmla="*/ 36 h 152"/>
                <a:gd name="T12" fmla="*/ 9 w 73"/>
                <a:gd name="T13" fmla="*/ 28 h 152"/>
                <a:gd name="T14" fmla="*/ 7 w 73"/>
                <a:gd name="T15" fmla="*/ 28 h 152"/>
                <a:gd name="T16" fmla="*/ 7 w 73"/>
                <a:gd name="T17" fmla="*/ 26 h 152"/>
                <a:gd name="T18" fmla="*/ 5 w 73"/>
                <a:gd name="T19" fmla="*/ 19 h 152"/>
                <a:gd name="T20" fmla="*/ 5 w 73"/>
                <a:gd name="T21" fmla="*/ 18 h 152"/>
                <a:gd name="T22" fmla="*/ 5 w 73"/>
                <a:gd name="T23" fmla="*/ 16 h 152"/>
                <a:gd name="T24" fmla="*/ 5 w 73"/>
                <a:gd name="T25" fmla="*/ 9 h 152"/>
                <a:gd name="T26" fmla="*/ 0 w 73"/>
                <a:gd name="T27" fmla="*/ 8 h 152"/>
                <a:gd name="T28" fmla="*/ 2 w 73"/>
                <a:gd name="T29" fmla="*/ 5 h 152"/>
                <a:gd name="T30" fmla="*/ 2 w 73"/>
                <a:gd name="T31" fmla="*/ 0 h 152"/>
                <a:gd name="T32" fmla="*/ 6 w 73"/>
                <a:gd name="T33" fmla="*/ 3 h 152"/>
                <a:gd name="T34" fmla="*/ 7 w 73"/>
                <a:gd name="T35" fmla="*/ 8 h 152"/>
                <a:gd name="T36" fmla="*/ 12 w 73"/>
                <a:gd name="T37" fmla="*/ 5 h 152"/>
                <a:gd name="T38" fmla="*/ 16 w 73"/>
                <a:gd name="T39" fmla="*/ 13 h 152"/>
                <a:gd name="T40" fmla="*/ 16 w 73"/>
                <a:gd name="T41" fmla="*/ 13 h 152"/>
                <a:gd name="T42" fmla="*/ 16 w 73"/>
                <a:gd name="T43" fmla="*/ 15 h 152"/>
                <a:gd name="T44" fmla="*/ 19 w 73"/>
                <a:gd name="T45" fmla="*/ 23 h 152"/>
                <a:gd name="T46" fmla="*/ 20 w 73"/>
                <a:gd name="T47" fmla="*/ 23 h 152"/>
                <a:gd name="T48" fmla="*/ 22 w 73"/>
                <a:gd name="T49" fmla="*/ 28 h 152"/>
                <a:gd name="T50" fmla="*/ 25 w 73"/>
                <a:gd name="T51" fmla="*/ 36 h 152"/>
                <a:gd name="T52" fmla="*/ 35 w 73"/>
                <a:gd name="T53" fmla="*/ 55 h 152"/>
                <a:gd name="T54" fmla="*/ 40 w 73"/>
                <a:gd name="T55" fmla="*/ 65 h 152"/>
                <a:gd name="T56" fmla="*/ 46 w 73"/>
                <a:gd name="T57" fmla="*/ 72 h 152"/>
                <a:gd name="T58" fmla="*/ 47 w 73"/>
                <a:gd name="T59" fmla="*/ 85 h 152"/>
                <a:gd name="T60" fmla="*/ 46 w 73"/>
                <a:gd name="T61" fmla="*/ 89 h 152"/>
                <a:gd name="T62" fmla="*/ 49 w 73"/>
                <a:gd name="T63" fmla="*/ 89 h 152"/>
                <a:gd name="T64" fmla="*/ 53 w 73"/>
                <a:gd name="T65" fmla="*/ 85 h 152"/>
                <a:gd name="T66" fmla="*/ 53 w 73"/>
                <a:gd name="T67" fmla="*/ 89 h 152"/>
                <a:gd name="T68" fmla="*/ 53 w 73"/>
                <a:gd name="T69" fmla="*/ 95 h 152"/>
                <a:gd name="T70" fmla="*/ 56 w 73"/>
                <a:gd name="T71" fmla="*/ 96 h 152"/>
                <a:gd name="T72" fmla="*/ 56 w 73"/>
                <a:gd name="T73" fmla="*/ 99 h 152"/>
                <a:gd name="T74" fmla="*/ 52 w 73"/>
                <a:gd name="T75" fmla="*/ 100 h 152"/>
                <a:gd name="T76" fmla="*/ 62 w 73"/>
                <a:gd name="T77" fmla="*/ 113 h 152"/>
                <a:gd name="T78" fmla="*/ 65 w 73"/>
                <a:gd name="T79" fmla="*/ 117 h 152"/>
                <a:gd name="T80" fmla="*/ 66 w 73"/>
                <a:gd name="T81" fmla="*/ 115 h 152"/>
                <a:gd name="T82" fmla="*/ 63 w 73"/>
                <a:gd name="T83" fmla="*/ 109 h 152"/>
                <a:gd name="T84" fmla="*/ 70 w 73"/>
                <a:gd name="T85" fmla="*/ 117 h 152"/>
                <a:gd name="T86" fmla="*/ 73 w 73"/>
                <a:gd name="T87" fmla="*/ 129 h 152"/>
                <a:gd name="T88" fmla="*/ 70 w 73"/>
                <a:gd name="T89" fmla="*/ 130 h 152"/>
                <a:gd name="T90" fmla="*/ 65 w 73"/>
                <a:gd name="T91" fmla="*/ 132 h 152"/>
                <a:gd name="T92" fmla="*/ 65 w 73"/>
                <a:gd name="T93" fmla="*/ 136 h 152"/>
                <a:gd name="T94" fmla="*/ 62 w 73"/>
                <a:gd name="T95" fmla="*/ 135 h 152"/>
                <a:gd name="T96" fmla="*/ 59 w 73"/>
                <a:gd name="T97" fmla="*/ 130 h 152"/>
                <a:gd name="T98" fmla="*/ 56 w 73"/>
                <a:gd name="T99" fmla="*/ 120 h 152"/>
                <a:gd name="T100" fmla="*/ 50 w 73"/>
                <a:gd name="T101" fmla="*/ 109 h 152"/>
                <a:gd name="T102" fmla="*/ 47 w 73"/>
                <a:gd name="T103" fmla="*/ 107 h 152"/>
                <a:gd name="T104" fmla="*/ 57 w 73"/>
                <a:gd name="T105" fmla="*/ 132 h 152"/>
                <a:gd name="T106" fmla="*/ 63 w 73"/>
                <a:gd name="T107" fmla="*/ 143 h 152"/>
                <a:gd name="T108" fmla="*/ 63 w 73"/>
                <a:gd name="T109" fmla="*/ 152 h 152"/>
                <a:gd name="T110" fmla="*/ 57 w 73"/>
                <a:gd name="T111" fmla="*/ 147 h 152"/>
                <a:gd name="T112" fmla="*/ 53 w 73"/>
                <a:gd name="T113" fmla="*/ 142 h 152"/>
                <a:gd name="T114" fmla="*/ 47 w 73"/>
                <a:gd name="T115" fmla="*/ 129 h 152"/>
                <a:gd name="T116" fmla="*/ 36 w 73"/>
                <a:gd name="T117" fmla="*/ 102 h 152"/>
                <a:gd name="T118" fmla="*/ 42 w 73"/>
                <a:gd name="T119" fmla="*/ 9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 h="152">
                  <a:moveTo>
                    <a:pt x="42" y="99"/>
                  </a:moveTo>
                  <a:lnTo>
                    <a:pt x="42" y="99"/>
                  </a:lnTo>
                  <a:lnTo>
                    <a:pt x="46" y="107"/>
                  </a:lnTo>
                  <a:lnTo>
                    <a:pt x="46" y="107"/>
                  </a:lnTo>
                  <a:lnTo>
                    <a:pt x="39" y="97"/>
                  </a:lnTo>
                  <a:lnTo>
                    <a:pt x="39" y="97"/>
                  </a:lnTo>
                  <a:lnTo>
                    <a:pt x="32" y="86"/>
                  </a:lnTo>
                  <a:lnTo>
                    <a:pt x="32" y="86"/>
                  </a:lnTo>
                  <a:lnTo>
                    <a:pt x="20" y="63"/>
                  </a:lnTo>
                  <a:lnTo>
                    <a:pt x="20" y="63"/>
                  </a:lnTo>
                  <a:lnTo>
                    <a:pt x="10" y="36"/>
                  </a:lnTo>
                  <a:lnTo>
                    <a:pt x="10" y="36"/>
                  </a:lnTo>
                  <a:lnTo>
                    <a:pt x="9" y="29"/>
                  </a:lnTo>
                  <a:lnTo>
                    <a:pt x="9" y="28"/>
                  </a:lnTo>
                  <a:lnTo>
                    <a:pt x="7" y="28"/>
                  </a:lnTo>
                  <a:lnTo>
                    <a:pt x="7" y="28"/>
                  </a:lnTo>
                  <a:lnTo>
                    <a:pt x="7" y="26"/>
                  </a:lnTo>
                  <a:lnTo>
                    <a:pt x="7" y="26"/>
                  </a:lnTo>
                  <a:lnTo>
                    <a:pt x="5" y="19"/>
                  </a:lnTo>
                  <a:lnTo>
                    <a:pt x="5" y="19"/>
                  </a:lnTo>
                  <a:lnTo>
                    <a:pt x="5" y="18"/>
                  </a:lnTo>
                  <a:lnTo>
                    <a:pt x="5" y="18"/>
                  </a:lnTo>
                  <a:lnTo>
                    <a:pt x="5" y="16"/>
                  </a:lnTo>
                  <a:lnTo>
                    <a:pt x="5" y="16"/>
                  </a:lnTo>
                  <a:lnTo>
                    <a:pt x="5" y="9"/>
                  </a:lnTo>
                  <a:lnTo>
                    <a:pt x="5" y="9"/>
                  </a:lnTo>
                  <a:lnTo>
                    <a:pt x="3" y="8"/>
                  </a:lnTo>
                  <a:lnTo>
                    <a:pt x="0" y="8"/>
                  </a:lnTo>
                  <a:lnTo>
                    <a:pt x="0" y="8"/>
                  </a:lnTo>
                  <a:lnTo>
                    <a:pt x="2" y="5"/>
                  </a:lnTo>
                  <a:lnTo>
                    <a:pt x="2" y="0"/>
                  </a:lnTo>
                  <a:lnTo>
                    <a:pt x="2" y="0"/>
                  </a:lnTo>
                  <a:lnTo>
                    <a:pt x="5" y="0"/>
                  </a:lnTo>
                  <a:lnTo>
                    <a:pt x="6" y="3"/>
                  </a:lnTo>
                  <a:lnTo>
                    <a:pt x="7" y="8"/>
                  </a:lnTo>
                  <a:lnTo>
                    <a:pt x="7" y="8"/>
                  </a:lnTo>
                  <a:lnTo>
                    <a:pt x="10" y="6"/>
                  </a:lnTo>
                  <a:lnTo>
                    <a:pt x="12" y="5"/>
                  </a:lnTo>
                  <a:lnTo>
                    <a:pt x="12" y="5"/>
                  </a:lnTo>
                  <a:lnTo>
                    <a:pt x="16" y="13"/>
                  </a:lnTo>
                  <a:lnTo>
                    <a:pt x="16" y="13"/>
                  </a:lnTo>
                  <a:lnTo>
                    <a:pt x="16" y="13"/>
                  </a:lnTo>
                  <a:lnTo>
                    <a:pt x="16" y="15"/>
                  </a:lnTo>
                  <a:lnTo>
                    <a:pt x="16" y="15"/>
                  </a:lnTo>
                  <a:lnTo>
                    <a:pt x="17" y="15"/>
                  </a:lnTo>
                  <a:lnTo>
                    <a:pt x="19" y="23"/>
                  </a:lnTo>
                  <a:lnTo>
                    <a:pt x="19" y="23"/>
                  </a:lnTo>
                  <a:lnTo>
                    <a:pt x="20" y="23"/>
                  </a:lnTo>
                  <a:lnTo>
                    <a:pt x="20" y="23"/>
                  </a:lnTo>
                  <a:lnTo>
                    <a:pt x="22" y="28"/>
                  </a:lnTo>
                  <a:lnTo>
                    <a:pt x="22" y="28"/>
                  </a:lnTo>
                  <a:lnTo>
                    <a:pt x="25" y="36"/>
                  </a:lnTo>
                  <a:lnTo>
                    <a:pt x="25" y="36"/>
                  </a:lnTo>
                  <a:lnTo>
                    <a:pt x="35" y="55"/>
                  </a:lnTo>
                  <a:lnTo>
                    <a:pt x="35" y="55"/>
                  </a:lnTo>
                  <a:lnTo>
                    <a:pt x="40" y="65"/>
                  </a:lnTo>
                  <a:lnTo>
                    <a:pt x="46" y="72"/>
                  </a:lnTo>
                  <a:lnTo>
                    <a:pt x="46" y="72"/>
                  </a:lnTo>
                  <a:lnTo>
                    <a:pt x="47" y="80"/>
                  </a:lnTo>
                  <a:lnTo>
                    <a:pt x="47" y="85"/>
                  </a:lnTo>
                  <a:lnTo>
                    <a:pt x="46" y="89"/>
                  </a:lnTo>
                  <a:lnTo>
                    <a:pt x="46" y="89"/>
                  </a:lnTo>
                  <a:lnTo>
                    <a:pt x="47" y="90"/>
                  </a:lnTo>
                  <a:lnTo>
                    <a:pt x="49" y="89"/>
                  </a:lnTo>
                  <a:lnTo>
                    <a:pt x="50" y="86"/>
                  </a:lnTo>
                  <a:lnTo>
                    <a:pt x="53" y="85"/>
                  </a:lnTo>
                  <a:lnTo>
                    <a:pt x="53" y="85"/>
                  </a:lnTo>
                  <a:lnTo>
                    <a:pt x="53" y="89"/>
                  </a:lnTo>
                  <a:lnTo>
                    <a:pt x="53" y="92"/>
                  </a:lnTo>
                  <a:lnTo>
                    <a:pt x="53" y="95"/>
                  </a:lnTo>
                  <a:lnTo>
                    <a:pt x="56" y="96"/>
                  </a:lnTo>
                  <a:lnTo>
                    <a:pt x="56" y="96"/>
                  </a:lnTo>
                  <a:lnTo>
                    <a:pt x="56" y="99"/>
                  </a:lnTo>
                  <a:lnTo>
                    <a:pt x="56" y="99"/>
                  </a:lnTo>
                  <a:lnTo>
                    <a:pt x="52" y="100"/>
                  </a:lnTo>
                  <a:lnTo>
                    <a:pt x="52" y="100"/>
                  </a:lnTo>
                  <a:lnTo>
                    <a:pt x="59" y="110"/>
                  </a:lnTo>
                  <a:lnTo>
                    <a:pt x="62" y="113"/>
                  </a:lnTo>
                  <a:lnTo>
                    <a:pt x="65" y="117"/>
                  </a:lnTo>
                  <a:lnTo>
                    <a:pt x="65" y="117"/>
                  </a:lnTo>
                  <a:lnTo>
                    <a:pt x="66" y="116"/>
                  </a:lnTo>
                  <a:lnTo>
                    <a:pt x="66" y="115"/>
                  </a:lnTo>
                  <a:lnTo>
                    <a:pt x="63" y="109"/>
                  </a:lnTo>
                  <a:lnTo>
                    <a:pt x="63" y="109"/>
                  </a:lnTo>
                  <a:lnTo>
                    <a:pt x="67" y="112"/>
                  </a:lnTo>
                  <a:lnTo>
                    <a:pt x="70" y="117"/>
                  </a:lnTo>
                  <a:lnTo>
                    <a:pt x="73" y="123"/>
                  </a:lnTo>
                  <a:lnTo>
                    <a:pt x="73" y="129"/>
                  </a:lnTo>
                  <a:lnTo>
                    <a:pt x="73" y="129"/>
                  </a:lnTo>
                  <a:lnTo>
                    <a:pt x="70" y="130"/>
                  </a:lnTo>
                  <a:lnTo>
                    <a:pt x="66" y="130"/>
                  </a:lnTo>
                  <a:lnTo>
                    <a:pt x="65" y="132"/>
                  </a:lnTo>
                  <a:lnTo>
                    <a:pt x="63" y="132"/>
                  </a:lnTo>
                  <a:lnTo>
                    <a:pt x="65" y="136"/>
                  </a:lnTo>
                  <a:lnTo>
                    <a:pt x="65" y="136"/>
                  </a:lnTo>
                  <a:lnTo>
                    <a:pt x="62" y="135"/>
                  </a:lnTo>
                  <a:lnTo>
                    <a:pt x="59" y="130"/>
                  </a:lnTo>
                  <a:lnTo>
                    <a:pt x="59" y="130"/>
                  </a:lnTo>
                  <a:lnTo>
                    <a:pt x="56" y="120"/>
                  </a:lnTo>
                  <a:lnTo>
                    <a:pt x="56" y="120"/>
                  </a:lnTo>
                  <a:lnTo>
                    <a:pt x="53" y="112"/>
                  </a:lnTo>
                  <a:lnTo>
                    <a:pt x="50" y="109"/>
                  </a:lnTo>
                  <a:lnTo>
                    <a:pt x="47" y="107"/>
                  </a:lnTo>
                  <a:lnTo>
                    <a:pt x="47" y="107"/>
                  </a:lnTo>
                  <a:lnTo>
                    <a:pt x="52" y="119"/>
                  </a:lnTo>
                  <a:lnTo>
                    <a:pt x="57" y="132"/>
                  </a:lnTo>
                  <a:lnTo>
                    <a:pt x="57" y="132"/>
                  </a:lnTo>
                  <a:lnTo>
                    <a:pt x="63" y="143"/>
                  </a:lnTo>
                  <a:lnTo>
                    <a:pt x="63" y="147"/>
                  </a:lnTo>
                  <a:lnTo>
                    <a:pt x="63" y="152"/>
                  </a:lnTo>
                  <a:lnTo>
                    <a:pt x="63" y="152"/>
                  </a:lnTo>
                  <a:lnTo>
                    <a:pt x="57" y="147"/>
                  </a:lnTo>
                  <a:lnTo>
                    <a:pt x="53" y="142"/>
                  </a:lnTo>
                  <a:lnTo>
                    <a:pt x="53" y="142"/>
                  </a:lnTo>
                  <a:lnTo>
                    <a:pt x="47" y="129"/>
                  </a:lnTo>
                  <a:lnTo>
                    <a:pt x="47" y="129"/>
                  </a:lnTo>
                  <a:lnTo>
                    <a:pt x="43" y="115"/>
                  </a:lnTo>
                  <a:lnTo>
                    <a:pt x="36" y="102"/>
                  </a:lnTo>
                  <a:lnTo>
                    <a:pt x="36" y="102"/>
                  </a:lnTo>
                  <a:lnTo>
                    <a:pt x="42" y="9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8" name="Freeform 368"/>
            <p:cNvSpPr>
              <a:spLocks/>
            </p:cNvSpPr>
            <p:nvPr/>
          </p:nvSpPr>
          <p:spPr bwMode="auto">
            <a:xfrm>
              <a:off x="1672658" y="4470339"/>
              <a:ext cx="24574" cy="12287"/>
            </a:xfrm>
            <a:custGeom>
              <a:avLst/>
              <a:gdLst>
                <a:gd name="T0" fmla="*/ 7 w 7"/>
                <a:gd name="T1" fmla="*/ 5 h 5"/>
                <a:gd name="T2" fmla="*/ 7 w 7"/>
                <a:gd name="T3" fmla="*/ 5 h 5"/>
                <a:gd name="T4" fmla="*/ 4 w 7"/>
                <a:gd name="T5" fmla="*/ 5 h 5"/>
                <a:gd name="T6" fmla="*/ 3 w 7"/>
                <a:gd name="T7" fmla="*/ 5 h 5"/>
                <a:gd name="T8" fmla="*/ 0 w 7"/>
                <a:gd name="T9" fmla="*/ 3 h 5"/>
                <a:gd name="T10" fmla="*/ 0 w 7"/>
                <a:gd name="T11" fmla="*/ 0 h 5"/>
                <a:gd name="T12" fmla="*/ 0 w 7"/>
                <a:gd name="T13" fmla="*/ 0 h 5"/>
                <a:gd name="T14" fmla="*/ 3 w 7"/>
                <a:gd name="T15" fmla="*/ 0 h 5"/>
                <a:gd name="T16" fmla="*/ 4 w 7"/>
                <a:gd name="T17" fmla="*/ 0 h 5"/>
                <a:gd name="T18" fmla="*/ 7 w 7"/>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7" y="5"/>
                  </a:moveTo>
                  <a:lnTo>
                    <a:pt x="7" y="5"/>
                  </a:lnTo>
                  <a:lnTo>
                    <a:pt x="4" y="5"/>
                  </a:lnTo>
                  <a:lnTo>
                    <a:pt x="3" y="5"/>
                  </a:lnTo>
                  <a:lnTo>
                    <a:pt x="0" y="3"/>
                  </a:lnTo>
                  <a:lnTo>
                    <a:pt x="0" y="0"/>
                  </a:lnTo>
                  <a:lnTo>
                    <a:pt x="0" y="0"/>
                  </a:lnTo>
                  <a:lnTo>
                    <a:pt x="3" y="0"/>
                  </a:lnTo>
                  <a:lnTo>
                    <a:pt x="4" y="0"/>
                  </a:lnTo>
                  <a:lnTo>
                    <a:pt x="7"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9" name="Freeform 369"/>
            <p:cNvSpPr>
              <a:spLocks/>
            </p:cNvSpPr>
            <p:nvPr/>
          </p:nvSpPr>
          <p:spPr bwMode="auto">
            <a:xfrm>
              <a:off x="1586650" y="4329039"/>
              <a:ext cx="98296" cy="129012"/>
            </a:xfrm>
            <a:custGeom>
              <a:avLst/>
              <a:gdLst>
                <a:gd name="T0" fmla="*/ 20 w 31"/>
                <a:gd name="T1" fmla="*/ 38 h 42"/>
                <a:gd name="T2" fmla="*/ 20 w 31"/>
                <a:gd name="T3" fmla="*/ 38 h 42"/>
                <a:gd name="T4" fmla="*/ 21 w 31"/>
                <a:gd name="T5" fmla="*/ 40 h 42"/>
                <a:gd name="T6" fmla="*/ 22 w 31"/>
                <a:gd name="T7" fmla="*/ 38 h 42"/>
                <a:gd name="T8" fmla="*/ 22 w 31"/>
                <a:gd name="T9" fmla="*/ 38 h 42"/>
                <a:gd name="T10" fmla="*/ 17 w 31"/>
                <a:gd name="T11" fmla="*/ 27 h 42"/>
                <a:gd name="T12" fmla="*/ 11 w 31"/>
                <a:gd name="T13" fmla="*/ 20 h 42"/>
                <a:gd name="T14" fmla="*/ 11 w 31"/>
                <a:gd name="T15" fmla="*/ 20 h 42"/>
                <a:gd name="T16" fmla="*/ 0 w 31"/>
                <a:gd name="T17" fmla="*/ 3 h 42"/>
                <a:gd name="T18" fmla="*/ 0 w 31"/>
                <a:gd name="T19" fmla="*/ 3 h 42"/>
                <a:gd name="T20" fmla="*/ 1 w 31"/>
                <a:gd name="T21" fmla="*/ 1 h 42"/>
                <a:gd name="T22" fmla="*/ 4 w 31"/>
                <a:gd name="T23" fmla="*/ 0 h 42"/>
                <a:gd name="T24" fmla="*/ 8 w 31"/>
                <a:gd name="T25" fmla="*/ 1 h 42"/>
                <a:gd name="T26" fmla="*/ 8 w 31"/>
                <a:gd name="T27" fmla="*/ 1 h 42"/>
                <a:gd name="T28" fmla="*/ 12 w 31"/>
                <a:gd name="T29" fmla="*/ 5 h 42"/>
                <a:gd name="T30" fmla="*/ 12 w 31"/>
                <a:gd name="T31" fmla="*/ 5 h 42"/>
                <a:gd name="T32" fmla="*/ 17 w 31"/>
                <a:gd name="T33" fmla="*/ 11 h 42"/>
                <a:gd name="T34" fmla="*/ 17 w 31"/>
                <a:gd name="T35" fmla="*/ 11 h 42"/>
                <a:gd name="T36" fmla="*/ 25 w 31"/>
                <a:gd name="T37" fmla="*/ 24 h 42"/>
                <a:gd name="T38" fmla="*/ 31 w 31"/>
                <a:gd name="T39" fmla="*/ 34 h 42"/>
                <a:gd name="T40" fmla="*/ 31 w 31"/>
                <a:gd name="T41" fmla="*/ 34 h 42"/>
                <a:gd name="T42" fmla="*/ 30 w 31"/>
                <a:gd name="T43" fmla="*/ 40 h 42"/>
                <a:gd name="T44" fmla="*/ 28 w 31"/>
                <a:gd name="T45" fmla="*/ 42 h 42"/>
                <a:gd name="T46" fmla="*/ 28 w 31"/>
                <a:gd name="T47" fmla="*/ 42 h 42"/>
                <a:gd name="T48" fmla="*/ 25 w 31"/>
                <a:gd name="T49" fmla="*/ 42 h 42"/>
                <a:gd name="T50" fmla="*/ 24 w 31"/>
                <a:gd name="T51" fmla="*/ 42 h 42"/>
                <a:gd name="T52" fmla="*/ 20 w 31"/>
                <a:gd name="T5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2">
                  <a:moveTo>
                    <a:pt x="20" y="38"/>
                  </a:moveTo>
                  <a:lnTo>
                    <a:pt x="20" y="38"/>
                  </a:lnTo>
                  <a:lnTo>
                    <a:pt x="21" y="40"/>
                  </a:lnTo>
                  <a:lnTo>
                    <a:pt x="22" y="38"/>
                  </a:lnTo>
                  <a:lnTo>
                    <a:pt x="22" y="38"/>
                  </a:lnTo>
                  <a:lnTo>
                    <a:pt x="17" y="27"/>
                  </a:lnTo>
                  <a:lnTo>
                    <a:pt x="11" y="20"/>
                  </a:lnTo>
                  <a:lnTo>
                    <a:pt x="11" y="20"/>
                  </a:lnTo>
                  <a:lnTo>
                    <a:pt x="0" y="3"/>
                  </a:lnTo>
                  <a:lnTo>
                    <a:pt x="0" y="3"/>
                  </a:lnTo>
                  <a:lnTo>
                    <a:pt x="1" y="1"/>
                  </a:lnTo>
                  <a:lnTo>
                    <a:pt x="4" y="0"/>
                  </a:lnTo>
                  <a:lnTo>
                    <a:pt x="8" y="1"/>
                  </a:lnTo>
                  <a:lnTo>
                    <a:pt x="8" y="1"/>
                  </a:lnTo>
                  <a:lnTo>
                    <a:pt x="12" y="5"/>
                  </a:lnTo>
                  <a:lnTo>
                    <a:pt x="12" y="5"/>
                  </a:lnTo>
                  <a:lnTo>
                    <a:pt x="17" y="11"/>
                  </a:lnTo>
                  <a:lnTo>
                    <a:pt x="17" y="11"/>
                  </a:lnTo>
                  <a:lnTo>
                    <a:pt x="25" y="24"/>
                  </a:lnTo>
                  <a:lnTo>
                    <a:pt x="31" y="34"/>
                  </a:lnTo>
                  <a:lnTo>
                    <a:pt x="31" y="34"/>
                  </a:lnTo>
                  <a:lnTo>
                    <a:pt x="30" y="40"/>
                  </a:lnTo>
                  <a:lnTo>
                    <a:pt x="28" y="42"/>
                  </a:lnTo>
                  <a:lnTo>
                    <a:pt x="28" y="42"/>
                  </a:lnTo>
                  <a:lnTo>
                    <a:pt x="25" y="42"/>
                  </a:lnTo>
                  <a:lnTo>
                    <a:pt x="24" y="42"/>
                  </a:lnTo>
                  <a:lnTo>
                    <a:pt x="20" y="3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0" name="Freeform 370"/>
            <p:cNvSpPr>
              <a:spLocks/>
            </p:cNvSpPr>
            <p:nvPr/>
          </p:nvSpPr>
          <p:spPr bwMode="auto">
            <a:xfrm>
              <a:off x="1525215" y="4396616"/>
              <a:ext cx="43007" cy="61435"/>
            </a:xfrm>
            <a:custGeom>
              <a:avLst/>
              <a:gdLst>
                <a:gd name="T0" fmla="*/ 14 w 14"/>
                <a:gd name="T1" fmla="*/ 20 h 20"/>
                <a:gd name="T2" fmla="*/ 14 w 14"/>
                <a:gd name="T3" fmla="*/ 20 h 20"/>
                <a:gd name="T4" fmla="*/ 11 w 14"/>
                <a:gd name="T5" fmla="*/ 20 h 20"/>
                <a:gd name="T6" fmla="*/ 8 w 14"/>
                <a:gd name="T7" fmla="*/ 19 h 20"/>
                <a:gd name="T8" fmla="*/ 5 w 14"/>
                <a:gd name="T9" fmla="*/ 17 h 20"/>
                <a:gd name="T10" fmla="*/ 3 w 14"/>
                <a:gd name="T11" fmla="*/ 17 h 20"/>
                <a:gd name="T12" fmla="*/ 3 w 14"/>
                <a:gd name="T13" fmla="*/ 17 h 20"/>
                <a:gd name="T14" fmla="*/ 4 w 14"/>
                <a:gd name="T15" fmla="*/ 16 h 20"/>
                <a:gd name="T16" fmla="*/ 4 w 14"/>
                <a:gd name="T17" fmla="*/ 13 h 20"/>
                <a:gd name="T18" fmla="*/ 1 w 14"/>
                <a:gd name="T19" fmla="*/ 9 h 20"/>
                <a:gd name="T20" fmla="*/ 0 w 14"/>
                <a:gd name="T21" fmla="*/ 3 h 20"/>
                <a:gd name="T22" fmla="*/ 0 w 14"/>
                <a:gd name="T23" fmla="*/ 1 h 20"/>
                <a:gd name="T24" fmla="*/ 1 w 14"/>
                <a:gd name="T25" fmla="*/ 0 h 20"/>
                <a:gd name="T26" fmla="*/ 1 w 14"/>
                <a:gd name="T27" fmla="*/ 0 h 20"/>
                <a:gd name="T28" fmla="*/ 1 w 14"/>
                <a:gd name="T29" fmla="*/ 3 h 20"/>
                <a:gd name="T30" fmla="*/ 3 w 14"/>
                <a:gd name="T31" fmla="*/ 6 h 20"/>
                <a:gd name="T32" fmla="*/ 7 w 14"/>
                <a:gd name="T33" fmla="*/ 10 h 20"/>
                <a:gd name="T34" fmla="*/ 11 w 14"/>
                <a:gd name="T35" fmla="*/ 14 h 20"/>
                <a:gd name="T36" fmla="*/ 12 w 14"/>
                <a:gd name="T37" fmla="*/ 17 h 20"/>
                <a:gd name="T38" fmla="*/ 14 w 14"/>
                <a:gd name="T3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0">
                  <a:moveTo>
                    <a:pt x="14" y="20"/>
                  </a:moveTo>
                  <a:lnTo>
                    <a:pt x="14" y="20"/>
                  </a:lnTo>
                  <a:lnTo>
                    <a:pt x="11" y="20"/>
                  </a:lnTo>
                  <a:lnTo>
                    <a:pt x="8" y="19"/>
                  </a:lnTo>
                  <a:lnTo>
                    <a:pt x="5" y="17"/>
                  </a:lnTo>
                  <a:lnTo>
                    <a:pt x="3" y="17"/>
                  </a:lnTo>
                  <a:lnTo>
                    <a:pt x="3" y="17"/>
                  </a:lnTo>
                  <a:lnTo>
                    <a:pt x="4" y="16"/>
                  </a:lnTo>
                  <a:lnTo>
                    <a:pt x="4" y="13"/>
                  </a:lnTo>
                  <a:lnTo>
                    <a:pt x="1" y="9"/>
                  </a:lnTo>
                  <a:lnTo>
                    <a:pt x="0" y="3"/>
                  </a:lnTo>
                  <a:lnTo>
                    <a:pt x="0" y="1"/>
                  </a:lnTo>
                  <a:lnTo>
                    <a:pt x="1" y="0"/>
                  </a:lnTo>
                  <a:lnTo>
                    <a:pt x="1" y="0"/>
                  </a:lnTo>
                  <a:lnTo>
                    <a:pt x="1" y="3"/>
                  </a:lnTo>
                  <a:lnTo>
                    <a:pt x="3" y="6"/>
                  </a:lnTo>
                  <a:lnTo>
                    <a:pt x="7" y="10"/>
                  </a:lnTo>
                  <a:lnTo>
                    <a:pt x="11" y="14"/>
                  </a:lnTo>
                  <a:lnTo>
                    <a:pt x="12" y="17"/>
                  </a:lnTo>
                  <a:lnTo>
                    <a:pt x="14" y="2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1" name="Freeform 371"/>
            <p:cNvSpPr>
              <a:spLocks/>
            </p:cNvSpPr>
            <p:nvPr/>
          </p:nvSpPr>
          <p:spPr bwMode="auto">
            <a:xfrm>
              <a:off x="1666514" y="4144733"/>
              <a:ext cx="104442" cy="196593"/>
            </a:xfrm>
            <a:custGeom>
              <a:avLst/>
              <a:gdLst>
                <a:gd name="T0" fmla="*/ 1 w 33"/>
                <a:gd name="T1" fmla="*/ 14 h 64"/>
                <a:gd name="T2" fmla="*/ 1 w 33"/>
                <a:gd name="T3" fmla="*/ 10 h 64"/>
                <a:gd name="T4" fmla="*/ 3 w 33"/>
                <a:gd name="T5" fmla="*/ 11 h 64"/>
                <a:gd name="T6" fmla="*/ 4 w 33"/>
                <a:gd name="T7" fmla="*/ 14 h 64"/>
                <a:gd name="T8" fmla="*/ 7 w 33"/>
                <a:gd name="T9" fmla="*/ 14 h 64"/>
                <a:gd name="T10" fmla="*/ 5 w 33"/>
                <a:gd name="T11" fmla="*/ 7 h 64"/>
                <a:gd name="T12" fmla="*/ 3 w 33"/>
                <a:gd name="T13" fmla="*/ 0 h 64"/>
                <a:gd name="T14" fmla="*/ 8 w 33"/>
                <a:gd name="T15" fmla="*/ 4 h 64"/>
                <a:gd name="T16" fmla="*/ 17 w 33"/>
                <a:gd name="T17" fmla="*/ 18 h 64"/>
                <a:gd name="T18" fmla="*/ 23 w 33"/>
                <a:gd name="T19" fmla="*/ 23 h 64"/>
                <a:gd name="T20" fmla="*/ 17 w 33"/>
                <a:gd name="T21" fmla="*/ 25 h 64"/>
                <a:gd name="T22" fmla="*/ 13 w 33"/>
                <a:gd name="T23" fmla="*/ 25 h 64"/>
                <a:gd name="T24" fmla="*/ 13 w 33"/>
                <a:gd name="T25" fmla="*/ 30 h 64"/>
                <a:gd name="T26" fmla="*/ 13 w 33"/>
                <a:gd name="T27" fmla="*/ 33 h 64"/>
                <a:gd name="T28" fmla="*/ 15 w 33"/>
                <a:gd name="T29" fmla="*/ 34 h 64"/>
                <a:gd name="T30" fmla="*/ 17 w 33"/>
                <a:gd name="T31" fmla="*/ 28 h 64"/>
                <a:gd name="T32" fmla="*/ 18 w 33"/>
                <a:gd name="T33" fmla="*/ 27 h 64"/>
                <a:gd name="T34" fmla="*/ 24 w 33"/>
                <a:gd name="T35" fmla="*/ 38 h 64"/>
                <a:gd name="T36" fmla="*/ 30 w 33"/>
                <a:gd name="T37" fmla="*/ 44 h 64"/>
                <a:gd name="T38" fmla="*/ 30 w 33"/>
                <a:gd name="T39" fmla="*/ 48 h 64"/>
                <a:gd name="T40" fmla="*/ 33 w 33"/>
                <a:gd name="T41" fmla="*/ 54 h 64"/>
                <a:gd name="T42" fmla="*/ 28 w 33"/>
                <a:gd name="T43" fmla="*/ 54 h 64"/>
                <a:gd name="T44" fmla="*/ 25 w 33"/>
                <a:gd name="T45" fmla="*/ 51 h 64"/>
                <a:gd name="T46" fmla="*/ 23 w 33"/>
                <a:gd name="T47" fmla="*/ 44 h 64"/>
                <a:gd name="T48" fmla="*/ 21 w 33"/>
                <a:gd name="T49" fmla="*/ 44 h 64"/>
                <a:gd name="T50" fmla="*/ 21 w 33"/>
                <a:gd name="T51" fmla="*/ 50 h 64"/>
                <a:gd name="T52" fmla="*/ 25 w 33"/>
                <a:gd name="T53" fmla="*/ 55 h 64"/>
                <a:gd name="T54" fmla="*/ 28 w 33"/>
                <a:gd name="T55" fmla="*/ 60 h 64"/>
                <a:gd name="T56" fmla="*/ 25 w 33"/>
                <a:gd name="T57" fmla="*/ 64 h 64"/>
                <a:gd name="T58" fmla="*/ 23 w 33"/>
                <a:gd name="T59" fmla="*/ 57 h 64"/>
                <a:gd name="T60" fmla="*/ 18 w 33"/>
                <a:gd name="T61" fmla="*/ 50 h 64"/>
                <a:gd name="T62" fmla="*/ 10 w 33"/>
                <a:gd name="T63" fmla="*/ 35 h 64"/>
                <a:gd name="T64" fmla="*/ 1 w 33"/>
                <a:gd name="T65" fmla="*/ 20 h 64"/>
                <a:gd name="T66" fmla="*/ 0 w 33"/>
                <a:gd name="T67" fmla="*/ 11 h 64"/>
                <a:gd name="T68" fmla="*/ 0 w 33"/>
                <a:gd name="T69" fmla="*/ 3 h 64"/>
                <a:gd name="T70" fmla="*/ 1 w 33"/>
                <a:gd name="T71" fmla="*/ 7 h 64"/>
                <a:gd name="T72" fmla="*/ 1 w 33"/>
                <a:gd name="T73" fmla="*/ 1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64">
                  <a:moveTo>
                    <a:pt x="1" y="14"/>
                  </a:moveTo>
                  <a:lnTo>
                    <a:pt x="1" y="14"/>
                  </a:lnTo>
                  <a:lnTo>
                    <a:pt x="1" y="13"/>
                  </a:lnTo>
                  <a:lnTo>
                    <a:pt x="1" y="10"/>
                  </a:lnTo>
                  <a:lnTo>
                    <a:pt x="1" y="10"/>
                  </a:lnTo>
                  <a:lnTo>
                    <a:pt x="3" y="11"/>
                  </a:lnTo>
                  <a:lnTo>
                    <a:pt x="4" y="13"/>
                  </a:lnTo>
                  <a:lnTo>
                    <a:pt x="4" y="14"/>
                  </a:lnTo>
                  <a:lnTo>
                    <a:pt x="7" y="14"/>
                  </a:lnTo>
                  <a:lnTo>
                    <a:pt x="7" y="14"/>
                  </a:lnTo>
                  <a:lnTo>
                    <a:pt x="7" y="11"/>
                  </a:lnTo>
                  <a:lnTo>
                    <a:pt x="5" y="7"/>
                  </a:lnTo>
                  <a:lnTo>
                    <a:pt x="3" y="0"/>
                  </a:lnTo>
                  <a:lnTo>
                    <a:pt x="3" y="0"/>
                  </a:lnTo>
                  <a:lnTo>
                    <a:pt x="5" y="1"/>
                  </a:lnTo>
                  <a:lnTo>
                    <a:pt x="8" y="4"/>
                  </a:lnTo>
                  <a:lnTo>
                    <a:pt x="13" y="11"/>
                  </a:lnTo>
                  <a:lnTo>
                    <a:pt x="17" y="18"/>
                  </a:lnTo>
                  <a:lnTo>
                    <a:pt x="23" y="23"/>
                  </a:lnTo>
                  <a:lnTo>
                    <a:pt x="23" y="23"/>
                  </a:lnTo>
                  <a:lnTo>
                    <a:pt x="20" y="24"/>
                  </a:lnTo>
                  <a:lnTo>
                    <a:pt x="17" y="25"/>
                  </a:lnTo>
                  <a:lnTo>
                    <a:pt x="13" y="25"/>
                  </a:lnTo>
                  <a:lnTo>
                    <a:pt x="13" y="25"/>
                  </a:lnTo>
                  <a:lnTo>
                    <a:pt x="11" y="28"/>
                  </a:lnTo>
                  <a:lnTo>
                    <a:pt x="13" y="30"/>
                  </a:lnTo>
                  <a:lnTo>
                    <a:pt x="13" y="31"/>
                  </a:lnTo>
                  <a:lnTo>
                    <a:pt x="13" y="33"/>
                  </a:lnTo>
                  <a:lnTo>
                    <a:pt x="13" y="33"/>
                  </a:lnTo>
                  <a:lnTo>
                    <a:pt x="15" y="34"/>
                  </a:lnTo>
                  <a:lnTo>
                    <a:pt x="15" y="31"/>
                  </a:lnTo>
                  <a:lnTo>
                    <a:pt x="17" y="28"/>
                  </a:lnTo>
                  <a:lnTo>
                    <a:pt x="17" y="27"/>
                  </a:lnTo>
                  <a:lnTo>
                    <a:pt x="18" y="27"/>
                  </a:lnTo>
                  <a:lnTo>
                    <a:pt x="18" y="27"/>
                  </a:lnTo>
                  <a:lnTo>
                    <a:pt x="24" y="38"/>
                  </a:lnTo>
                  <a:lnTo>
                    <a:pt x="27" y="43"/>
                  </a:lnTo>
                  <a:lnTo>
                    <a:pt x="30" y="44"/>
                  </a:lnTo>
                  <a:lnTo>
                    <a:pt x="30" y="44"/>
                  </a:lnTo>
                  <a:lnTo>
                    <a:pt x="30" y="48"/>
                  </a:lnTo>
                  <a:lnTo>
                    <a:pt x="33" y="54"/>
                  </a:lnTo>
                  <a:lnTo>
                    <a:pt x="33" y="54"/>
                  </a:lnTo>
                  <a:lnTo>
                    <a:pt x="30" y="54"/>
                  </a:lnTo>
                  <a:lnTo>
                    <a:pt x="28" y="54"/>
                  </a:lnTo>
                  <a:lnTo>
                    <a:pt x="27" y="53"/>
                  </a:lnTo>
                  <a:lnTo>
                    <a:pt x="25" y="51"/>
                  </a:lnTo>
                  <a:lnTo>
                    <a:pt x="24" y="47"/>
                  </a:lnTo>
                  <a:lnTo>
                    <a:pt x="23" y="44"/>
                  </a:lnTo>
                  <a:lnTo>
                    <a:pt x="21" y="44"/>
                  </a:lnTo>
                  <a:lnTo>
                    <a:pt x="21" y="44"/>
                  </a:lnTo>
                  <a:lnTo>
                    <a:pt x="21" y="47"/>
                  </a:lnTo>
                  <a:lnTo>
                    <a:pt x="21" y="50"/>
                  </a:lnTo>
                  <a:lnTo>
                    <a:pt x="21" y="50"/>
                  </a:lnTo>
                  <a:lnTo>
                    <a:pt x="25" y="55"/>
                  </a:lnTo>
                  <a:lnTo>
                    <a:pt x="25" y="55"/>
                  </a:lnTo>
                  <a:lnTo>
                    <a:pt x="28" y="60"/>
                  </a:lnTo>
                  <a:lnTo>
                    <a:pt x="28" y="63"/>
                  </a:lnTo>
                  <a:lnTo>
                    <a:pt x="25" y="64"/>
                  </a:lnTo>
                  <a:lnTo>
                    <a:pt x="25" y="64"/>
                  </a:lnTo>
                  <a:lnTo>
                    <a:pt x="23" y="57"/>
                  </a:lnTo>
                  <a:lnTo>
                    <a:pt x="18" y="50"/>
                  </a:lnTo>
                  <a:lnTo>
                    <a:pt x="18" y="50"/>
                  </a:lnTo>
                  <a:lnTo>
                    <a:pt x="10" y="35"/>
                  </a:lnTo>
                  <a:lnTo>
                    <a:pt x="10" y="35"/>
                  </a:lnTo>
                  <a:lnTo>
                    <a:pt x="5" y="28"/>
                  </a:lnTo>
                  <a:lnTo>
                    <a:pt x="1" y="20"/>
                  </a:lnTo>
                  <a:lnTo>
                    <a:pt x="1" y="20"/>
                  </a:lnTo>
                  <a:lnTo>
                    <a:pt x="0" y="11"/>
                  </a:lnTo>
                  <a:lnTo>
                    <a:pt x="0" y="3"/>
                  </a:lnTo>
                  <a:lnTo>
                    <a:pt x="0" y="3"/>
                  </a:lnTo>
                  <a:lnTo>
                    <a:pt x="1" y="4"/>
                  </a:lnTo>
                  <a:lnTo>
                    <a:pt x="1" y="7"/>
                  </a:lnTo>
                  <a:lnTo>
                    <a:pt x="0" y="10"/>
                  </a:lnTo>
                  <a:lnTo>
                    <a:pt x="1" y="1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2" name="Freeform 372"/>
            <p:cNvSpPr>
              <a:spLocks/>
            </p:cNvSpPr>
            <p:nvPr/>
          </p:nvSpPr>
          <p:spPr bwMode="auto">
            <a:xfrm>
              <a:off x="1537502" y="4365900"/>
              <a:ext cx="24574" cy="30716"/>
            </a:xfrm>
            <a:custGeom>
              <a:avLst/>
              <a:gdLst>
                <a:gd name="T0" fmla="*/ 7 w 8"/>
                <a:gd name="T1" fmla="*/ 4 h 8"/>
                <a:gd name="T2" fmla="*/ 7 w 8"/>
                <a:gd name="T3" fmla="*/ 4 h 8"/>
                <a:gd name="T4" fmla="*/ 8 w 8"/>
                <a:gd name="T5" fmla="*/ 5 h 8"/>
                <a:gd name="T6" fmla="*/ 7 w 8"/>
                <a:gd name="T7" fmla="*/ 5 h 8"/>
                <a:gd name="T8" fmla="*/ 6 w 8"/>
                <a:gd name="T9" fmla="*/ 5 h 8"/>
                <a:gd name="T10" fmla="*/ 3 w 8"/>
                <a:gd name="T11" fmla="*/ 5 h 8"/>
                <a:gd name="T12" fmla="*/ 3 w 8"/>
                <a:gd name="T13" fmla="*/ 5 h 8"/>
                <a:gd name="T14" fmla="*/ 3 w 8"/>
                <a:gd name="T15" fmla="*/ 8 h 8"/>
                <a:gd name="T16" fmla="*/ 3 w 8"/>
                <a:gd name="T17" fmla="*/ 8 h 8"/>
                <a:gd name="T18" fmla="*/ 0 w 8"/>
                <a:gd name="T19" fmla="*/ 7 h 8"/>
                <a:gd name="T20" fmla="*/ 0 w 8"/>
                <a:gd name="T21" fmla="*/ 5 h 8"/>
                <a:gd name="T22" fmla="*/ 1 w 8"/>
                <a:gd name="T23" fmla="*/ 1 h 8"/>
                <a:gd name="T24" fmla="*/ 1 w 8"/>
                <a:gd name="T25" fmla="*/ 1 h 8"/>
                <a:gd name="T26" fmla="*/ 3 w 8"/>
                <a:gd name="T27" fmla="*/ 0 h 8"/>
                <a:gd name="T28" fmla="*/ 4 w 8"/>
                <a:gd name="T29" fmla="*/ 1 h 8"/>
                <a:gd name="T30" fmla="*/ 6 w 8"/>
                <a:gd name="T31" fmla="*/ 2 h 8"/>
                <a:gd name="T32" fmla="*/ 7 w 8"/>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7" y="4"/>
                  </a:moveTo>
                  <a:lnTo>
                    <a:pt x="7" y="4"/>
                  </a:lnTo>
                  <a:lnTo>
                    <a:pt x="8" y="5"/>
                  </a:lnTo>
                  <a:lnTo>
                    <a:pt x="7" y="5"/>
                  </a:lnTo>
                  <a:lnTo>
                    <a:pt x="6" y="5"/>
                  </a:lnTo>
                  <a:lnTo>
                    <a:pt x="3" y="5"/>
                  </a:lnTo>
                  <a:lnTo>
                    <a:pt x="3" y="5"/>
                  </a:lnTo>
                  <a:lnTo>
                    <a:pt x="3" y="8"/>
                  </a:lnTo>
                  <a:lnTo>
                    <a:pt x="3" y="8"/>
                  </a:lnTo>
                  <a:lnTo>
                    <a:pt x="0" y="7"/>
                  </a:lnTo>
                  <a:lnTo>
                    <a:pt x="0" y="5"/>
                  </a:lnTo>
                  <a:lnTo>
                    <a:pt x="1" y="1"/>
                  </a:lnTo>
                  <a:lnTo>
                    <a:pt x="1" y="1"/>
                  </a:lnTo>
                  <a:lnTo>
                    <a:pt x="3" y="0"/>
                  </a:lnTo>
                  <a:lnTo>
                    <a:pt x="4" y="1"/>
                  </a:lnTo>
                  <a:lnTo>
                    <a:pt x="6" y="2"/>
                  </a:lnTo>
                  <a:lnTo>
                    <a:pt x="7"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3" name="Freeform 373"/>
            <p:cNvSpPr>
              <a:spLocks/>
            </p:cNvSpPr>
            <p:nvPr/>
          </p:nvSpPr>
          <p:spPr bwMode="auto">
            <a:xfrm>
              <a:off x="1494494" y="4261459"/>
              <a:ext cx="36861" cy="104438"/>
            </a:xfrm>
            <a:custGeom>
              <a:avLst/>
              <a:gdLst>
                <a:gd name="T0" fmla="*/ 13 w 13"/>
                <a:gd name="T1" fmla="*/ 35 h 35"/>
                <a:gd name="T2" fmla="*/ 13 w 13"/>
                <a:gd name="T3" fmla="*/ 35 h 35"/>
                <a:gd name="T4" fmla="*/ 7 w 13"/>
                <a:gd name="T5" fmla="*/ 25 h 35"/>
                <a:gd name="T6" fmla="*/ 1 w 13"/>
                <a:gd name="T7" fmla="*/ 12 h 35"/>
                <a:gd name="T8" fmla="*/ 1 w 13"/>
                <a:gd name="T9" fmla="*/ 12 h 35"/>
                <a:gd name="T10" fmla="*/ 0 w 13"/>
                <a:gd name="T11" fmla="*/ 6 h 35"/>
                <a:gd name="T12" fmla="*/ 0 w 13"/>
                <a:gd name="T13" fmla="*/ 2 h 35"/>
                <a:gd name="T14" fmla="*/ 0 w 13"/>
                <a:gd name="T15" fmla="*/ 2 h 35"/>
                <a:gd name="T16" fmla="*/ 1 w 13"/>
                <a:gd name="T17" fmla="*/ 0 h 35"/>
                <a:gd name="T18" fmla="*/ 4 w 13"/>
                <a:gd name="T19" fmla="*/ 0 h 35"/>
                <a:gd name="T20" fmla="*/ 4 w 13"/>
                <a:gd name="T21" fmla="*/ 0 h 35"/>
                <a:gd name="T22" fmla="*/ 4 w 13"/>
                <a:gd name="T23" fmla="*/ 3 h 35"/>
                <a:gd name="T24" fmla="*/ 4 w 13"/>
                <a:gd name="T25" fmla="*/ 7 h 35"/>
                <a:gd name="T26" fmla="*/ 8 w 13"/>
                <a:gd name="T27" fmla="*/ 16 h 35"/>
                <a:gd name="T28" fmla="*/ 8 w 13"/>
                <a:gd name="T29" fmla="*/ 16 h 35"/>
                <a:gd name="T30" fmla="*/ 11 w 13"/>
                <a:gd name="T31" fmla="*/ 25 h 35"/>
                <a:gd name="T32" fmla="*/ 13 w 13"/>
                <a:gd name="T33" fmla="*/ 29 h 35"/>
                <a:gd name="T34" fmla="*/ 13 w 13"/>
                <a:gd name="T3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5">
                  <a:moveTo>
                    <a:pt x="13" y="35"/>
                  </a:moveTo>
                  <a:lnTo>
                    <a:pt x="13" y="35"/>
                  </a:lnTo>
                  <a:lnTo>
                    <a:pt x="7" y="25"/>
                  </a:lnTo>
                  <a:lnTo>
                    <a:pt x="1" y="12"/>
                  </a:lnTo>
                  <a:lnTo>
                    <a:pt x="1" y="12"/>
                  </a:lnTo>
                  <a:lnTo>
                    <a:pt x="0" y="6"/>
                  </a:lnTo>
                  <a:lnTo>
                    <a:pt x="0" y="2"/>
                  </a:lnTo>
                  <a:lnTo>
                    <a:pt x="0" y="2"/>
                  </a:lnTo>
                  <a:lnTo>
                    <a:pt x="1" y="0"/>
                  </a:lnTo>
                  <a:lnTo>
                    <a:pt x="4" y="0"/>
                  </a:lnTo>
                  <a:lnTo>
                    <a:pt x="4" y="0"/>
                  </a:lnTo>
                  <a:lnTo>
                    <a:pt x="4" y="3"/>
                  </a:lnTo>
                  <a:lnTo>
                    <a:pt x="4" y="7"/>
                  </a:lnTo>
                  <a:lnTo>
                    <a:pt x="8" y="16"/>
                  </a:lnTo>
                  <a:lnTo>
                    <a:pt x="8" y="16"/>
                  </a:lnTo>
                  <a:lnTo>
                    <a:pt x="11" y="25"/>
                  </a:lnTo>
                  <a:lnTo>
                    <a:pt x="13" y="29"/>
                  </a:lnTo>
                  <a:lnTo>
                    <a:pt x="13" y="3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4" name="Freeform 374"/>
            <p:cNvSpPr>
              <a:spLocks/>
            </p:cNvSpPr>
            <p:nvPr/>
          </p:nvSpPr>
          <p:spPr bwMode="auto">
            <a:xfrm>
              <a:off x="1832391" y="4089440"/>
              <a:ext cx="24574" cy="49148"/>
            </a:xfrm>
            <a:custGeom>
              <a:avLst/>
              <a:gdLst>
                <a:gd name="T0" fmla="*/ 8 w 8"/>
                <a:gd name="T1" fmla="*/ 12 h 15"/>
                <a:gd name="T2" fmla="*/ 8 w 8"/>
                <a:gd name="T3" fmla="*/ 12 h 15"/>
                <a:gd name="T4" fmla="*/ 8 w 8"/>
                <a:gd name="T5" fmla="*/ 14 h 15"/>
                <a:gd name="T6" fmla="*/ 7 w 8"/>
                <a:gd name="T7" fmla="*/ 14 h 15"/>
                <a:gd name="T8" fmla="*/ 5 w 8"/>
                <a:gd name="T9" fmla="*/ 14 h 15"/>
                <a:gd name="T10" fmla="*/ 5 w 8"/>
                <a:gd name="T11" fmla="*/ 15 h 15"/>
                <a:gd name="T12" fmla="*/ 5 w 8"/>
                <a:gd name="T13" fmla="*/ 15 h 15"/>
                <a:gd name="T14" fmla="*/ 2 w 8"/>
                <a:gd name="T15" fmla="*/ 15 h 15"/>
                <a:gd name="T16" fmla="*/ 1 w 8"/>
                <a:gd name="T17" fmla="*/ 14 h 15"/>
                <a:gd name="T18" fmla="*/ 0 w 8"/>
                <a:gd name="T19" fmla="*/ 10 h 15"/>
                <a:gd name="T20" fmla="*/ 0 w 8"/>
                <a:gd name="T21" fmla="*/ 0 h 15"/>
                <a:gd name="T22" fmla="*/ 0 w 8"/>
                <a:gd name="T23" fmla="*/ 0 h 15"/>
                <a:gd name="T24" fmla="*/ 1 w 8"/>
                <a:gd name="T25" fmla="*/ 0 h 15"/>
                <a:gd name="T26" fmla="*/ 2 w 8"/>
                <a:gd name="T27" fmla="*/ 1 h 15"/>
                <a:gd name="T28" fmla="*/ 4 w 8"/>
                <a:gd name="T29" fmla="*/ 5 h 15"/>
                <a:gd name="T30" fmla="*/ 5 w 8"/>
                <a:gd name="T31" fmla="*/ 10 h 15"/>
                <a:gd name="T32" fmla="*/ 7 w 8"/>
                <a:gd name="T33" fmla="*/ 12 h 15"/>
                <a:gd name="T34" fmla="*/ 8 w 8"/>
                <a:gd name="T3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5">
                  <a:moveTo>
                    <a:pt x="8" y="12"/>
                  </a:moveTo>
                  <a:lnTo>
                    <a:pt x="8" y="12"/>
                  </a:lnTo>
                  <a:lnTo>
                    <a:pt x="8" y="14"/>
                  </a:lnTo>
                  <a:lnTo>
                    <a:pt x="7" y="14"/>
                  </a:lnTo>
                  <a:lnTo>
                    <a:pt x="5" y="14"/>
                  </a:lnTo>
                  <a:lnTo>
                    <a:pt x="5" y="15"/>
                  </a:lnTo>
                  <a:lnTo>
                    <a:pt x="5" y="15"/>
                  </a:lnTo>
                  <a:lnTo>
                    <a:pt x="2" y="15"/>
                  </a:lnTo>
                  <a:lnTo>
                    <a:pt x="1" y="14"/>
                  </a:lnTo>
                  <a:lnTo>
                    <a:pt x="0" y="10"/>
                  </a:lnTo>
                  <a:lnTo>
                    <a:pt x="0" y="0"/>
                  </a:lnTo>
                  <a:lnTo>
                    <a:pt x="0" y="0"/>
                  </a:lnTo>
                  <a:lnTo>
                    <a:pt x="1" y="0"/>
                  </a:lnTo>
                  <a:lnTo>
                    <a:pt x="2" y="1"/>
                  </a:lnTo>
                  <a:lnTo>
                    <a:pt x="4" y="5"/>
                  </a:lnTo>
                  <a:lnTo>
                    <a:pt x="5" y="10"/>
                  </a:lnTo>
                  <a:lnTo>
                    <a:pt x="7" y="12"/>
                  </a:lnTo>
                  <a:lnTo>
                    <a:pt x="8" y="1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5" name="Freeform 375"/>
            <p:cNvSpPr>
              <a:spLocks/>
            </p:cNvSpPr>
            <p:nvPr/>
          </p:nvSpPr>
          <p:spPr bwMode="auto">
            <a:xfrm>
              <a:off x="1832391" y="4064866"/>
              <a:ext cx="18433" cy="24574"/>
            </a:xfrm>
            <a:custGeom>
              <a:avLst/>
              <a:gdLst>
                <a:gd name="T0" fmla="*/ 2 w 7"/>
                <a:gd name="T1" fmla="*/ 9 h 9"/>
                <a:gd name="T2" fmla="*/ 2 w 7"/>
                <a:gd name="T3" fmla="*/ 9 h 9"/>
                <a:gd name="T4" fmla="*/ 0 w 7"/>
                <a:gd name="T5" fmla="*/ 1 h 9"/>
                <a:gd name="T6" fmla="*/ 0 w 7"/>
                <a:gd name="T7" fmla="*/ 1 h 9"/>
                <a:gd name="T8" fmla="*/ 2 w 7"/>
                <a:gd name="T9" fmla="*/ 1 h 9"/>
                <a:gd name="T10" fmla="*/ 2 w 7"/>
                <a:gd name="T11" fmla="*/ 0 h 9"/>
                <a:gd name="T12" fmla="*/ 2 w 7"/>
                <a:gd name="T13" fmla="*/ 0 h 9"/>
                <a:gd name="T14" fmla="*/ 4 w 7"/>
                <a:gd name="T15" fmla="*/ 1 h 9"/>
                <a:gd name="T16" fmla="*/ 5 w 7"/>
                <a:gd name="T17" fmla="*/ 1 h 9"/>
                <a:gd name="T18" fmla="*/ 5 w 7"/>
                <a:gd name="T19" fmla="*/ 3 h 9"/>
                <a:gd name="T20" fmla="*/ 7 w 7"/>
                <a:gd name="T21" fmla="*/ 3 h 9"/>
                <a:gd name="T22" fmla="*/ 7 w 7"/>
                <a:gd name="T23" fmla="*/ 3 h 9"/>
                <a:gd name="T24" fmla="*/ 7 w 7"/>
                <a:gd name="T25" fmla="*/ 6 h 9"/>
                <a:gd name="T26" fmla="*/ 7 w 7"/>
                <a:gd name="T27" fmla="*/ 6 h 9"/>
                <a:gd name="T28" fmla="*/ 2 w 7"/>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9">
                  <a:moveTo>
                    <a:pt x="2" y="9"/>
                  </a:moveTo>
                  <a:lnTo>
                    <a:pt x="2" y="9"/>
                  </a:lnTo>
                  <a:lnTo>
                    <a:pt x="0" y="1"/>
                  </a:lnTo>
                  <a:lnTo>
                    <a:pt x="0" y="1"/>
                  </a:lnTo>
                  <a:lnTo>
                    <a:pt x="2" y="1"/>
                  </a:lnTo>
                  <a:lnTo>
                    <a:pt x="2" y="0"/>
                  </a:lnTo>
                  <a:lnTo>
                    <a:pt x="2" y="0"/>
                  </a:lnTo>
                  <a:lnTo>
                    <a:pt x="4" y="1"/>
                  </a:lnTo>
                  <a:lnTo>
                    <a:pt x="5" y="1"/>
                  </a:lnTo>
                  <a:lnTo>
                    <a:pt x="5" y="3"/>
                  </a:lnTo>
                  <a:lnTo>
                    <a:pt x="7" y="3"/>
                  </a:lnTo>
                  <a:lnTo>
                    <a:pt x="7" y="3"/>
                  </a:lnTo>
                  <a:lnTo>
                    <a:pt x="7" y="6"/>
                  </a:lnTo>
                  <a:lnTo>
                    <a:pt x="7" y="6"/>
                  </a:lnTo>
                  <a:lnTo>
                    <a:pt x="2"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7" name="Freeform 377"/>
            <p:cNvSpPr>
              <a:spLocks/>
            </p:cNvSpPr>
            <p:nvPr/>
          </p:nvSpPr>
          <p:spPr bwMode="auto">
            <a:xfrm>
              <a:off x="1727948" y="3800697"/>
              <a:ext cx="141303" cy="288743"/>
            </a:xfrm>
            <a:custGeom>
              <a:avLst/>
              <a:gdLst>
                <a:gd name="T0" fmla="*/ 35 w 47"/>
                <a:gd name="T1" fmla="*/ 53 h 93"/>
                <a:gd name="T2" fmla="*/ 35 w 47"/>
                <a:gd name="T3" fmla="*/ 53 h 93"/>
                <a:gd name="T4" fmla="*/ 33 w 47"/>
                <a:gd name="T5" fmla="*/ 46 h 93"/>
                <a:gd name="T6" fmla="*/ 33 w 47"/>
                <a:gd name="T7" fmla="*/ 39 h 93"/>
                <a:gd name="T8" fmla="*/ 32 w 47"/>
                <a:gd name="T9" fmla="*/ 33 h 93"/>
                <a:gd name="T10" fmla="*/ 29 w 47"/>
                <a:gd name="T11" fmla="*/ 28 h 93"/>
                <a:gd name="T12" fmla="*/ 36 w 47"/>
                <a:gd name="T13" fmla="*/ 23 h 93"/>
                <a:gd name="T14" fmla="*/ 35 w 47"/>
                <a:gd name="T15" fmla="*/ 26 h 93"/>
                <a:gd name="T16" fmla="*/ 33 w 47"/>
                <a:gd name="T17" fmla="*/ 29 h 93"/>
                <a:gd name="T18" fmla="*/ 37 w 47"/>
                <a:gd name="T19" fmla="*/ 30 h 93"/>
                <a:gd name="T20" fmla="*/ 42 w 47"/>
                <a:gd name="T21" fmla="*/ 39 h 93"/>
                <a:gd name="T22" fmla="*/ 46 w 47"/>
                <a:gd name="T23" fmla="*/ 50 h 93"/>
                <a:gd name="T24" fmla="*/ 46 w 47"/>
                <a:gd name="T25" fmla="*/ 53 h 93"/>
                <a:gd name="T26" fmla="*/ 42 w 47"/>
                <a:gd name="T27" fmla="*/ 57 h 93"/>
                <a:gd name="T28" fmla="*/ 42 w 47"/>
                <a:gd name="T29" fmla="*/ 55 h 93"/>
                <a:gd name="T30" fmla="*/ 37 w 47"/>
                <a:gd name="T31" fmla="*/ 59 h 93"/>
                <a:gd name="T32" fmla="*/ 42 w 47"/>
                <a:gd name="T33" fmla="*/ 62 h 93"/>
                <a:gd name="T34" fmla="*/ 37 w 47"/>
                <a:gd name="T35" fmla="*/ 65 h 93"/>
                <a:gd name="T36" fmla="*/ 33 w 47"/>
                <a:gd name="T37" fmla="*/ 63 h 93"/>
                <a:gd name="T38" fmla="*/ 32 w 47"/>
                <a:gd name="T39" fmla="*/ 59 h 93"/>
                <a:gd name="T40" fmla="*/ 32 w 47"/>
                <a:gd name="T41" fmla="*/ 66 h 93"/>
                <a:gd name="T42" fmla="*/ 35 w 47"/>
                <a:gd name="T43" fmla="*/ 72 h 93"/>
                <a:gd name="T44" fmla="*/ 42 w 47"/>
                <a:gd name="T45" fmla="*/ 70 h 93"/>
                <a:gd name="T46" fmla="*/ 36 w 47"/>
                <a:gd name="T47" fmla="*/ 73 h 93"/>
                <a:gd name="T48" fmla="*/ 33 w 47"/>
                <a:gd name="T49" fmla="*/ 76 h 93"/>
                <a:gd name="T50" fmla="*/ 33 w 47"/>
                <a:gd name="T51" fmla="*/ 76 h 93"/>
                <a:gd name="T52" fmla="*/ 35 w 47"/>
                <a:gd name="T53" fmla="*/ 80 h 93"/>
                <a:gd name="T54" fmla="*/ 35 w 47"/>
                <a:gd name="T55" fmla="*/ 80 h 93"/>
                <a:gd name="T56" fmla="*/ 35 w 47"/>
                <a:gd name="T57" fmla="*/ 82 h 93"/>
                <a:gd name="T58" fmla="*/ 35 w 47"/>
                <a:gd name="T59" fmla="*/ 92 h 93"/>
                <a:gd name="T60" fmla="*/ 29 w 47"/>
                <a:gd name="T61" fmla="*/ 93 h 93"/>
                <a:gd name="T62" fmla="*/ 26 w 47"/>
                <a:gd name="T63" fmla="*/ 85 h 93"/>
                <a:gd name="T64" fmla="*/ 25 w 47"/>
                <a:gd name="T65" fmla="*/ 79 h 93"/>
                <a:gd name="T66" fmla="*/ 23 w 47"/>
                <a:gd name="T67" fmla="*/ 76 h 93"/>
                <a:gd name="T68" fmla="*/ 17 w 47"/>
                <a:gd name="T69" fmla="*/ 65 h 93"/>
                <a:gd name="T70" fmla="*/ 16 w 47"/>
                <a:gd name="T71" fmla="*/ 60 h 93"/>
                <a:gd name="T72" fmla="*/ 15 w 47"/>
                <a:gd name="T73" fmla="*/ 57 h 93"/>
                <a:gd name="T74" fmla="*/ 10 w 47"/>
                <a:gd name="T75" fmla="*/ 47 h 93"/>
                <a:gd name="T76" fmla="*/ 5 w 47"/>
                <a:gd name="T77" fmla="*/ 26 h 93"/>
                <a:gd name="T78" fmla="*/ 12 w 47"/>
                <a:gd name="T79" fmla="*/ 26 h 93"/>
                <a:gd name="T80" fmla="*/ 7 w 47"/>
                <a:gd name="T81" fmla="*/ 22 h 93"/>
                <a:gd name="T82" fmla="*/ 3 w 47"/>
                <a:gd name="T83" fmla="*/ 18 h 93"/>
                <a:gd name="T84" fmla="*/ 7 w 47"/>
                <a:gd name="T85" fmla="*/ 13 h 93"/>
                <a:gd name="T86" fmla="*/ 6 w 47"/>
                <a:gd name="T87" fmla="*/ 10 h 93"/>
                <a:gd name="T88" fmla="*/ 2 w 47"/>
                <a:gd name="T89" fmla="*/ 10 h 93"/>
                <a:gd name="T90" fmla="*/ 2 w 47"/>
                <a:gd name="T91" fmla="*/ 2 h 93"/>
                <a:gd name="T92" fmla="*/ 9 w 47"/>
                <a:gd name="T93" fmla="*/ 3 h 93"/>
                <a:gd name="T94" fmla="*/ 13 w 47"/>
                <a:gd name="T95" fmla="*/ 9 h 93"/>
                <a:gd name="T96" fmla="*/ 19 w 47"/>
                <a:gd name="T97" fmla="*/ 6 h 93"/>
                <a:gd name="T98" fmla="*/ 20 w 47"/>
                <a:gd name="T99" fmla="*/ 15 h 93"/>
                <a:gd name="T100" fmla="*/ 23 w 47"/>
                <a:gd name="T101" fmla="*/ 19 h 93"/>
                <a:gd name="T102" fmla="*/ 26 w 47"/>
                <a:gd name="T103" fmla="*/ 20 h 93"/>
                <a:gd name="T104" fmla="*/ 27 w 47"/>
                <a:gd name="T105" fmla="*/ 22 h 93"/>
                <a:gd name="T106" fmla="*/ 27 w 47"/>
                <a:gd name="T107" fmla="*/ 29 h 93"/>
                <a:gd name="T108" fmla="*/ 29 w 47"/>
                <a:gd name="T109" fmla="*/ 37 h 93"/>
                <a:gd name="T110" fmla="*/ 33 w 47"/>
                <a:gd name="T111" fmla="*/ 50 h 93"/>
                <a:gd name="T112" fmla="*/ 35 w 47"/>
                <a:gd name="T113" fmla="*/ 5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93">
                  <a:moveTo>
                    <a:pt x="35" y="55"/>
                  </a:moveTo>
                  <a:lnTo>
                    <a:pt x="35" y="55"/>
                  </a:lnTo>
                  <a:lnTo>
                    <a:pt x="35" y="53"/>
                  </a:lnTo>
                  <a:lnTo>
                    <a:pt x="35" y="53"/>
                  </a:lnTo>
                  <a:lnTo>
                    <a:pt x="35" y="53"/>
                  </a:lnTo>
                  <a:lnTo>
                    <a:pt x="35" y="53"/>
                  </a:lnTo>
                  <a:lnTo>
                    <a:pt x="35" y="50"/>
                  </a:lnTo>
                  <a:lnTo>
                    <a:pt x="35" y="50"/>
                  </a:lnTo>
                  <a:lnTo>
                    <a:pt x="33" y="46"/>
                  </a:lnTo>
                  <a:lnTo>
                    <a:pt x="33" y="46"/>
                  </a:lnTo>
                  <a:lnTo>
                    <a:pt x="32" y="42"/>
                  </a:lnTo>
                  <a:lnTo>
                    <a:pt x="33" y="39"/>
                  </a:lnTo>
                  <a:lnTo>
                    <a:pt x="35" y="37"/>
                  </a:lnTo>
                  <a:lnTo>
                    <a:pt x="35" y="37"/>
                  </a:lnTo>
                  <a:lnTo>
                    <a:pt x="32" y="33"/>
                  </a:lnTo>
                  <a:lnTo>
                    <a:pt x="29" y="30"/>
                  </a:lnTo>
                  <a:lnTo>
                    <a:pt x="29" y="28"/>
                  </a:lnTo>
                  <a:lnTo>
                    <a:pt x="29" y="28"/>
                  </a:lnTo>
                  <a:lnTo>
                    <a:pt x="32" y="23"/>
                  </a:lnTo>
                  <a:lnTo>
                    <a:pt x="33" y="23"/>
                  </a:lnTo>
                  <a:lnTo>
                    <a:pt x="36" y="23"/>
                  </a:lnTo>
                  <a:lnTo>
                    <a:pt x="36" y="23"/>
                  </a:lnTo>
                  <a:lnTo>
                    <a:pt x="36" y="26"/>
                  </a:lnTo>
                  <a:lnTo>
                    <a:pt x="35" y="26"/>
                  </a:lnTo>
                  <a:lnTo>
                    <a:pt x="33" y="28"/>
                  </a:lnTo>
                  <a:lnTo>
                    <a:pt x="33" y="29"/>
                  </a:lnTo>
                  <a:lnTo>
                    <a:pt x="33" y="29"/>
                  </a:lnTo>
                  <a:lnTo>
                    <a:pt x="35" y="32"/>
                  </a:lnTo>
                  <a:lnTo>
                    <a:pt x="36" y="32"/>
                  </a:lnTo>
                  <a:lnTo>
                    <a:pt x="37" y="30"/>
                  </a:lnTo>
                  <a:lnTo>
                    <a:pt x="37" y="29"/>
                  </a:lnTo>
                  <a:lnTo>
                    <a:pt x="37" y="29"/>
                  </a:lnTo>
                  <a:lnTo>
                    <a:pt x="42" y="39"/>
                  </a:lnTo>
                  <a:lnTo>
                    <a:pt x="44" y="47"/>
                  </a:lnTo>
                  <a:lnTo>
                    <a:pt x="46" y="49"/>
                  </a:lnTo>
                  <a:lnTo>
                    <a:pt x="46" y="50"/>
                  </a:lnTo>
                  <a:lnTo>
                    <a:pt x="46" y="50"/>
                  </a:lnTo>
                  <a:lnTo>
                    <a:pt x="46" y="53"/>
                  </a:lnTo>
                  <a:lnTo>
                    <a:pt x="46" y="53"/>
                  </a:lnTo>
                  <a:lnTo>
                    <a:pt x="47" y="59"/>
                  </a:lnTo>
                  <a:lnTo>
                    <a:pt x="47" y="59"/>
                  </a:lnTo>
                  <a:lnTo>
                    <a:pt x="42" y="57"/>
                  </a:lnTo>
                  <a:lnTo>
                    <a:pt x="40" y="56"/>
                  </a:lnTo>
                  <a:lnTo>
                    <a:pt x="42" y="55"/>
                  </a:lnTo>
                  <a:lnTo>
                    <a:pt x="42" y="55"/>
                  </a:lnTo>
                  <a:lnTo>
                    <a:pt x="37" y="56"/>
                  </a:lnTo>
                  <a:lnTo>
                    <a:pt x="36" y="57"/>
                  </a:lnTo>
                  <a:lnTo>
                    <a:pt x="37" y="59"/>
                  </a:lnTo>
                  <a:lnTo>
                    <a:pt x="39" y="60"/>
                  </a:lnTo>
                  <a:lnTo>
                    <a:pt x="42" y="62"/>
                  </a:lnTo>
                  <a:lnTo>
                    <a:pt x="42" y="62"/>
                  </a:lnTo>
                  <a:lnTo>
                    <a:pt x="39" y="65"/>
                  </a:lnTo>
                  <a:lnTo>
                    <a:pt x="37" y="65"/>
                  </a:lnTo>
                  <a:lnTo>
                    <a:pt x="37" y="65"/>
                  </a:lnTo>
                  <a:lnTo>
                    <a:pt x="37" y="65"/>
                  </a:lnTo>
                  <a:lnTo>
                    <a:pt x="35" y="65"/>
                  </a:lnTo>
                  <a:lnTo>
                    <a:pt x="33" y="63"/>
                  </a:lnTo>
                  <a:lnTo>
                    <a:pt x="33" y="60"/>
                  </a:lnTo>
                  <a:lnTo>
                    <a:pt x="32" y="59"/>
                  </a:lnTo>
                  <a:lnTo>
                    <a:pt x="32" y="59"/>
                  </a:lnTo>
                  <a:lnTo>
                    <a:pt x="30" y="60"/>
                  </a:lnTo>
                  <a:lnTo>
                    <a:pt x="30" y="62"/>
                  </a:lnTo>
                  <a:lnTo>
                    <a:pt x="32" y="66"/>
                  </a:lnTo>
                  <a:lnTo>
                    <a:pt x="33" y="69"/>
                  </a:lnTo>
                  <a:lnTo>
                    <a:pt x="35" y="72"/>
                  </a:lnTo>
                  <a:lnTo>
                    <a:pt x="35" y="72"/>
                  </a:lnTo>
                  <a:lnTo>
                    <a:pt x="39" y="69"/>
                  </a:lnTo>
                  <a:lnTo>
                    <a:pt x="40" y="69"/>
                  </a:lnTo>
                  <a:lnTo>
                    <a:pt x="42" y="70"/>
                  </a:lnTo>
                  <a:lnTo>
                    <a:pt x="42" y="70"/>
                  </a:lnTo>
                  <a:lnTo>
                    <a:pt x="36" y="73"/>
                  </a:lnTo>
                  <a:lnTo>
                    <a:pt x="36" y="73"/>
                  </a:lnTo>
                  <a:lnTo>
                    <a:pt x="35" y="75"/>
                  </a:lnTo>
                  <a:lnTo>
                    <a:pt x="35" y="75"/>
                  </a:lnTo>
                  <a:lnTo>
                    <a:pt x="33" y="76"/>
                  </a:lnTo>
                  <a:lnTo>
                    <a:pt x="33" y="76"/>
                  </a:lnTo>
                  <a:lnTo>
                    <a:pt x="33" y="76"/>
                  </a:lnTo>
                  <a:lnTo>
                    <a:pt x="33" y="76"/>
                  </a:lnTo>
                  <a:lnTo>
                    <a:pt x="33" y="76"/>
                  </a:lnTo>
                  <a:lnTo>
                    <a:pt x="35" y="80"/>
                  </a:lnTo>
                  <a:lnTo>
                    <a:pt x="35" y="80"/>
                  </a:lnTo>
                  <a:lnTo>
                    <a:pt x="35" y="80"/>
                  </a:lnTo>
                  <a:lnTo>
                    <a:pt x="35" y="80"/>
                  </a:lnTo>
                  <a:lnTo>
                    <a:pt x="35" y="80"/>
                  </a:lnTo>
                  <a:lnTo>
                    <a:pt x="35" y="80"/>
                  </a:lnTo>
                  <a:lnTo>
                    <a:pt x="35" y="82"/>
                  </a:lnTo>
                  <a:lnTo>
                    <a:pt x="35" y="82"/>
                  </a:lnTo>
                  <a:lnTo>
                    <a:pt x="35" y="86"/>
                  </a:lnTo>
                  <a:lnTo>
                    <a:pt x="35" y="92"/>
                  </a:lnTo>
                  <a:lnTo>
                    <a:pt x="35" y="92"/>
                  </a:lnTo>
                  <a:lnTo>
                    <a:pt x="32" y="92"/>
                  </a:lnTo>
                  <a:lnTo>
                    <a:pt x="29" y="93"/>
                  </a:lnTo>
                  <a:lnTo>
                    <a:pt x="29" y="93"/>
                  </a:lnTo>
                  <a:lnTo>
                    <a:pt x="27" y="86"/>
                  </a:lnTo>
                  <a:lnTo>
                    <a:pt x="27" y="86"/>
                  </a:lnTo>
                  <a:lnTo>
                    <a:pt x="26" y="85"/>
                  </a:lnTo>
                  <a:lnTo>
                    <a:pt x="26" y="83"/>
                  </a:lnTo>
                  <a:lnTo>
                    <a:pt x="26" y="83"/>
                  </a:lnTo>
                  <a:lnTo>
                    <a:pt x="25" y="79"/>
                  </a:lnTo>
                  <a:lnTo>
                    <a:pt x="25" y="77"/>
                  </a:lnTo>
                  <a:lnTo>
                    <a:pt x="25" y="77"/>
                  </a:lnTo>
                  <a:lnTo>
                    <a:pt x="23" y="76"/>
                  </a:lnTo>
                  <a:lnTo>
                    <a:pt x="23" y="76"/>
                  </a:lnTo>
                  <a:lnTo>
                    <a:pt x="17" y="65"/>
                  </a:lnTo>
                  <a:lnTo>
                    <a:pt x="17" y="65"/>
                  </a:lnTo>
                  <a:lnTo>
                    <a:pt x="16" y="62"/>
                  </a:lnTo>
                  <a:lnTo>
                    <a:pt x="16" y="60"/>
                  </a:lnTo>
                  <a:lnTo>
                    <a:pt x="16" y="60"/>
                  </a:lnTo>
                  <a:lnTo>
                    <a:pt x="16" y="59"/>
                  </a:lnTo>
                  <a:lnTo>
                    <a:pt x="15" y="59"/>
                  </a:lnTo>
                  <a:lnTo>
                    <a:pt x="15" y="57"/>
                  </a:lnTo>
                  <a:lnTo>
                    <a:pt x="15" y="57"/>
                  </a:lnTo>
                  <a:lnTo>
                    <a:pt x="10" y="47"/>
                  </a:lnTo>
                  <a:lnTo>
                    <a:pt x="10" y="47"/>
                  </a:lnTo>
                  <a:lnTo>
                    <a:pt x="7" y="36"/>
                  </a:lnTo>
                  <a:lnTo>
                    <a:pt x="5" y="26"/>
                  </a:lnTo>
                  <a:lnTo>
                    <a:pt x="5" y="26"/>
                  </a:lnTo>
                  <a:lnTo>
                    <a:pt x="9" y="26"/>
                  </a:lnTo>
                  <a:lnTo>
                    <a:pt x="12" y="26"/>
                  </a:lnTo>
                  <a:lnTo>
                    <a:pt x="12" y="26"/>
                  </a:lnTo>
                  <a:lnTo>
                    <a:pt x="10" y="23"/>
                  </a:lnTo>
                  <a:lnTo>
                    <a:pt x="7" y="22"/>
                  </a:lnTo>
                  <a:lnTo>
                    <a:pt x="7" y="22"/>
                  </a:lnTo>
                  <a:lnTo>
                    <a:pt x="5" y="20"/>
                  </a:lnTo>
                  <a:lnTo>
                    <a:pt x="3" y="18"/>
                  </a:lnTo>
                  <a:lnTo>
                    <a:pt x="3" y="18"/>
                  </a:lnTo>
                  <a:lnTo>
                    <a:pt x="9" y="16"/>
                  </a:lnTo>
                  <a:lnTo>
                    <a:pt x="9" y="16"/>
                  </a:lnTo>
                  <a:lnTo>
                    <a:pt x="7" y="13"/>
                  </a:lnTo>
                  <a:lnTo>
                    <a:pt x="6" y="10"/>
                  </a:lnTo>
                  <a:lnTo>
                    <a:pt x="6" y="10"/>
                  </a:lnTo>
                  <a:lnTo>
                    <a:pt x="6" y="10"/>
                  </a:lnTo>
                  <a:lnTo>
                    <a:pt x="5" y="10"/>
                  </a:lnTo>
                  <a:lnTo>
                    <a:pt x="3" y="12"/>
                  </a:lnTo>
                  <a:lnTo>
                    <a:pt x="2" y="10"/>
                  </a:lnTo>
                  <a:lnTo>
                    <a:pt x="0" y="3"/>
                  </a:lnTo>
                  <a:lnTo>
                    <a:pt x="0" y="3"/>
                  </a:lnTo>
                  <a:lnTo>
                    <a:pt x="2" y="2"/>
                  </a:lnTo>
                  <a:lnTo>
                    <a:pt x="3" y="0"/>
                  </a:lnTo>
                  <a:lnTo>
                    <a:pt x="3" y="0"/>
                  </a:lnTo>
                  <a:lnTo>
                    <a:pt x="9" y="3"/>
                  </a:lnTo>
                  <a:lnTo>
                    <a:pt x="12" y="6"/>
                  </a:lnTo>
                  <a:lnTo>
                    <a:pt x="13" y="9"/>
                  </a:lnTo>
                  <a:lnTo>
                    <a:pt x="13" y="9"/>
                  </a:lnTo>
                  <a:lnTo>
                    <a:pt x="15" y="8"/>
                  </a:lnTo>
                  <a:lnTo>
                    <a:pt x="19" y="6"/>
                  </a:lnTo>
                  <a:lnTo>
                    <a:pt x="19" y="6"/>
                  </a:lnTo>
                  <a:lnTo>
                    <a:pt x="19" y="9"/>
                  </a:lnTo>
                  <a:lnTo>
                    <a:pt x="20" y="12"/>
                  </a:lnTo>
                  <a:lnTo>
                    <a:pt x="20" y="15"/>
                  </a:lnTo>
                  <a:lnTo>
                    <a:pt x="20" y="18"/>
                  </a:lnTo>
                  <a:lnTo>
                    <a:pt x="20" y="18"/>
                  </a:lnTo>
                  <a:lnTo>
                    <a:pt x="23" y="19"/>
                  </a:lnTo>
                  <a:lnTo>
                    <a:pt x="26" y="19"/>
                  </a:lnTo>
                  <a:lnTo>
                    <a:pt x="26" y="19"/>
                  </a:lnTo>
                  <a:lnTo>
                    <a:pt x="26" y="20"/>
                  </a:lnTo>
                  <a:lnTo>
                    <a:pt x="26" y="20"/>
                  </a:lnTo>
                  <a:lnTo>
                    <a:pt x="27" y="22"/>
                  </a:lnTo>
                  <a:lnTo>
                    <a:pt x="27" y="22"/>
                  </a:lnTo>
                  <a:lnTo>
                    <a:pt x="27" y="25"/>
                  </a:lnTo>
                  <a:lnTo>
                    <a:pt x="27" y="25"/>
                  </a:lnTo>
                  <a:lnTo>
                    <a:pt x="27" y="29"/>
                  </a:lnTo>
                  <a:lnTo>
                    <a:pt x="27" y="29"/>
                  </a:lnTo>
                  <a:lnTo>
                    <a:pt x="29" y="37"/>
                  </a:lnTo>
                  <a:lnTo>
                    <a:pt x="29" y="37"/>
                  </a:lnTo>
                  <a:lnTo>
                    <a:pt x="32" y="45"/>
                  </a:lnTo>
                  <a:lnTo>
                    <a:pt x="32" y="45"/>
                  </a:lnTo>
                  <a:lnTo>
                    <a:pt x="33" y="50"/>
                  </a:lnTo>
                  <a:lnTo>
                    <a:pt x="33" y="50"/>
                  </a:lnTo>
                  <a:lnTo>
                    <a:pt x="35" y="52"/>
                  </a:lnTo>
                  <a:lnTo>
                    <a:pt x="35" y="52"/>
                  </a:lnTo>
                  <a:lnTo>
                    <a:pt x="35" y="5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2" name="Freeform 382"/>
            <p:cNvSpPr>
              <a:spLocks/>
            </p:cNvSpPr>
            <p:nvPr/>
          </p:nvSpPr>
          <p:spPr bwMode="auto">
            <a:xfrm>
              <a:off x="3534144" y="34505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3" name="Freeform 383"/>
            <p:cNvSpPr>
              <a:spLocks/>
            </p:cNvSpPr>
            <p:nvPr/>
          </p:nvSpPr>
          <p:spPr bwMode="auto">
            <a:xfrm>
              <a:off x="3534144" y="34505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7" name="Freeform 387"/>
            <p:cNvSpPr>
              <a:spLocks/>
            </p:cNvSpPr>
            <p:nvPr/>
          </p:nvSpPr>
          <p:spPr bwMode="auto">
            <a:xfrm>
              <a:off x="3497283" y="3444372"/>
              <a:ext cx="49148" cy="12287"/>
            </a:xfrm>
            <a:custGeom>
              <a:avLst/>
              <a:gdLst>
                <a:gd name="T0" fmla="*/ 7 w 15"/>
                <a:gd name="T1" fmla="*/ 3 h 5"/>
                <a:gd name="T2" fmla="*/ 7 w 15"/>
                <a:gd name="T3" fmla="*/ 3 h 5"/>
                <a:gd name="T4" fmla="*/ 0 w 15"/>
                <a:gd name="T5" fmla="*/ 0 h 5"/>
                <a:gd name="T6" fmla="*/ 0 w 15"/>
                <a:gd name="T7" fmla="*/ 0 h 5"/>
                <a:gd name="T8" fmla="*/ 8 w 15"/>
                <a:gd name="T9" fmla="*/ 2 h 5"/>
                <a:gd name="T10" fmla="*/ 8 w 15"/>
                <a:gd name="T11" fmla="*/ 2 h 5"/>
                <a:gd name="T12" fmla="*/ 15 w 15"/>
                <a:gd name="T13" fmla="*/ 5 h 5"/>
                <a:gd name="T14" fmla="*/ 15 w 15"/>
                <a:gd name="T15" fmla="*/ 5 h 5"/>
                <a:gd name="T16" fmla="*/ 15 w 15"/>
                <a:gd name="T17" fmla="*/ 5 h 5"/>
                <a:gd name="T18" fmla="*/ 15 w 15"/>
                <a:gd name="T19" fmla="*/ 5 h 5"/>
                <a:gd name="T20" fmla="*/ 15 w 15"/>
                <a:gd name="T21" fmla="*/ 3 h 5"/>
                <a:gd name="T22" fmla="*/ 15 w 15"/>
                <a:gd name="T23" fmla="*/ 3 h 5"/>
                <a:gd name="T24" fmla="*/ 7 w 15"/>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5">
                  <a:moveTo>
                    <a:pt x="7" y="3"/>
                  </a:moveTo>
                  <a:lnTo>
                    <a:pt x="7" y="3"/>
                  </a:lnTo>
                  <a:lnTo>
                    <a:pt x="0" y="0"/>
                  </a:lnTo>
                  <a:lnTo>
                    <a:pt x="0" y="0"/>
                  </a:lnTo>
                  <a:lnTo>
                    <a:pt x="8" y="2"/>
                  </a:lnTo>
                  <a:lnTo>
                    <a:pt x="8" y="2"/>
                  </a:lnTo>
                  <a:lnTo>
                    <a:pt x="15" y="5"/>
                  </a:lnTo>
                  <a:lnTo>
                    <a:pt x="15" y="5"/>
                  </a:lnTo>
                  <a:lnTo>
                    <a:pt x="15" y="5"/>
                  </a:lnTo>
                  <a:lnTo>
                    <a:pt x="15" y="5"/>
                  </a:lnTo>
                  <a:lnTo>
                    <a:pt x="15" y="3"/>
                  </a:lnTo>
                  <a:lnTo>
                    <a:pt x="15" y="3"/>
                  </a:lnTo>
                  <a:lnTo>
                    <a:pt x="7"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8" name="Freeform 388"/>
            <p:cNvSpPr>
              <a:spLocks/>
            </p:cNvSpPr>
            <p:nvPr/>
          </p:nvSpPr>
          <p:spPr bwMode="auto">
            <a:xfrm>
              <a:off x="1924542" y="3002038"/>
              <a:ext cx="18433" cy="30716"/>
            </a:xfrm>
            <a:custGeom>
              <a:avLst/>
              <a:gdLst>
                <a:gd name="T0" fmla="*/ 5 w 8"/>
                <a:gd name="T1" fmla="*/ 8 h 8"/>
                <a:gd name="T2" fmla="*/ 5 w 8"/>
                <a:gd name="T3" fmla="*/ 8 h 8"/>
                <a:gd name="T4" fmla="*/ 2 w 8"/>
                <a:gd name="T5" fmla="*/ 7 h 8"/>
                <a:gd name="T6" fmla="*/ 0 w 8"/>
                <a:gd name="T7" fmla="*/ 5 h 8"/>
                <a:gd name="T8" fmla="*/ 2 w 8"/>
                <a:gd name="T9" fmla="*/ 0 h 8"/>
                <a:gd name="T10" fmla="*/ 2 w 8"/>
                <a:gd name="T11" fmla="*/ 0 h 8"/>
                <a:gd name="T12" fmla="*/ 5 w 8"/>
                <a:gd name="T13" fmla="*/ 0 h 8"/>
                <a:gd name="T14" fmla="*/ 8 w 8"/>
                <a:gd name="T15" fmla="*/ 0 h 8"/>
                <a:gd name="T16" fmla="*/ 8 w 8"/>
                <a:gd name="T17" fmla="*/ 0 h 8"/>
                <a:gd name="T18" fmla="*/ 6 w 8"/>
                <a:gd name="T19" fmla="*/ 5 h 8"/>
                <a:gd name="T20" fmla="*/ 5 w 8"/>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5" y="8"/>
                  </a:moveTo>
                  <a:lnTo>
                    <a:pt x="5" y="8"/>
                  </a:lnTo>
                  <a:lnTo>
                    <a:pt x="2" y="7"/>
                  </a:lnTo>
                  <a:lnTo>
                    <a:pt x="0" y="5"/>
                  </a:lnTo>
                  <a:lnTo>
                    <a:pt x="2" y="0"/>
                  </a:lnTo>
                  <a:lnTo>
                    <a:pt x="2" y="0"/>
                  </a:lnTo>
                  <a:lnTo>
                    <a:pt x="5" y="0"/>
                  </a:lnTo>
                  <a:lnTo>
                    <a:pt x="8" y="0"/>
                  </a:lnTo>
                  <a:lnTo>
                    <a:pt x="8" y="0"/>
                  </a:lnTo>
                  <a:lnTo>
                    <a:pt x="6" y="5"/>
                  </a:lnTo>
                  <a:lnTo>
                    <a:pt x="5"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9" name="Freeform 389"/>
            <p:cNvSpPr>
              <a:spLocks/>
            </p:cNvSpPr>
            <p:nvPr/>
          </p:nvSpPr>
          <p:spPr bwMode="auto">
            <a:xfrm>
              <a:off x="3380559" y="3370649"/>
              <a:ext cx="104442" cy="55290"/>
            </a:xfrm>
            <a:custGeom>
              <a:avLst/>
              <a:gdLst>
                <a:gd name="T0" fmla="*/ 30 w 33"/>
                <a:gd name="T1" fmla="*/ 15 h 17"/>
                <a:gd name="T2" fmla="*/ 30 w 33"/>
                <a:gd name="T3" fmla="*/ 15 h 17"/>
                <a:gd name="T4" fmla="*/ 22 w 33"/>
                <a:gd name="T5" fmla="*/ 11 h 17"/>
                <a:gd name="T6" fmla="*/ 22 w 33"/>
                <a:gd name="T7" fmla="*/ 11 h 17"/>
                <a:gd name="T8" fmla="*/ 9 w 33"/>
                <a:gd name="T9" fmla="*/ 5 h 17"/>
                <a:gd name="T10" fmla="*/ 0 w 33"/>
                <a:gd name="T11" fmla="*/ 0 h 17"/>
                <a:gd name="T12" fmla="*/ 0 w 33"/>
                <a:gd name="T13" fmla="*/ 0 h 17"/>
                <a:gd name="T14" fmla="*/ 2 w 33"/>
                <a:gd name="T15" fmla="*/ 1 h 17"/>
                <a:gd name="T16" fmla="*/ 5 w 33"/>
                <a:gd name="T17" fmla="*/ 1 h 17"/>
                <a:gd name="T18" fmla="*/ 5 w 33"/>
                <a:gd name="T19" fmla="*/ 1 h 17"/>
                <a:gd name="T20" fmla="*/ 28 w 33"/>
                <a:gd name="T21" fmla="*/ 12 h 17"/>
                <a:gd name="T22" fmla="*/ 28 w 33"/>
                <a:gd name="T23" fmla="*/ 12 h 17"/>
                <a:gd name="T24" fmla="*/ 29 w 33"/>
                <a:gd name="T25" fmla="*/ 14 h 17"/>
                <a:gd name="T26" fmla="*/ 29 w 33"/>
                <a:gd name="T27" fmla="*/ 14 h 17"/>
                <a:gd name="T28" fmla="*/ 33 w 33"/>
                <a:gd name="T29" fmla="*/ 17 h 17"/>
                <a:gd name="T30" fmla="*/ 33 w 33"/>
                <a:gd name="T31" fmla="*/ 17 h 17"/>
                <a:gd name="T32" fmla="*/ 30 w 33"/>
                <a:gd name="T3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7">
                  <a:moveTo>
                    <a:pt x="30" y="15"/>
                  </a:moveTo>
                  <a:lnTo>
                    <a:pt x="30" y="15"/>
                  </a:lnTo>
                  <a:lnTo>
                    <a:pt x="22" y="11"/>
                  </a:lnTo>
                  <a:lnTo>
                    <a:pt x="22" y="11"/>
                  </a:lnTo>
                  <a:lnTo>
                    <a:pt x="9" y="5"/>
                  </a:lnTo>
                  <a:lnTo>
                    <a:pt x="0" y="0"/>
                  </a:lnTo>
                  <a:lnTo>
                    <a:pt x="0" y="0"/>
                  </a:lnTo>
                  <a:lnTo>
                    <a:pt x="2" y="1"/>
                  </a:lnTo>
                  <a:lnTo>
                    <a:pt x="5" y="1"/>
                  </a:lnTo>
                  <a:lnTo>
                    <a:pt x="5" y="1"/>
                  </a:lnTo>
                  <a:lnTo>
                    <a:pt x="28" y="12"/>
                  </a:lnTo>
                  <a:lnTo>
                    <a:pt x="28" y="12"/>
                  </a:lnTo>
                  <a:lnTo>
                    <a:pt x="29" y="14"/>
                  </a:lnTo>
                  <a:lnTo>
                    <a:pt x="29" y="14"/>
                  </a:lnTo>
                  <a:lnTo>
                    <a:pt x="33" y="17"/>
                  </a:lnTo>
                  <a:lnTo>
                    <a:pt x="33" y="17"/>
                  </a:lnTo>
                  <a:lnTo>
                    <a:pt x="30" y="1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0" name="Freeform 390"/>
            <p:cNvSpPr>
              <a:spLocks/>
            </p:cNvSpPr>
            <p:nvPr/>
          </p:nvSpPr>
          <p:spPr bwMode="auto">
            <a:xfrm>
              <a:off x="2600330" y="2989751"/>
              <a:ext cx="12287" cy="18429"/>
            </a:xfrm>
            <a:custGeom>
              <a:avLst/>
              <a:gdLst>
                <a:gd name="T0" fmla="*/ 2 w 4"/>
                <a:gd name="T1" fmla="*/ 6 h 6"/>
                <a:gd name="T2" fmla="*/ 2 w 4"/>
                <a:gd name="T3" fmla="*/ 6 h 6"/>
                <a:gd name="T4" fmla="*/ 0 w 4"/>
                <a:gd name="T5" fmla="*/ 3 h 6"/>
                <a:gd name="T6" fmla="*/ 0 w 4"/>
                <a:gd name="T7" fmla="*/ 2 h 6"/>
                <a:gd name="T8" fmla="*/ 3 w 4"/>
                <a:gd name="T9" fmla="*/ 0 h 6"/>
                <a:gd name="T10" fmla="*/ 3 w 4"/>
                <a:gd name="T11" fmla="*/ 0 h 6"/>
                <a:gd name="T12" fmla="*/ 4 w 4"/>
                <a:gd name="T13" fmla="*/ 3 h 6"/>
                <a:gd name="T14" fmla="*/ 4 w 4"/>
                <a:gd name="T15" fmla="*/ 5 h 6"/>
                <a:gd name="T16" fmla="*/ 4 w 4"/>
                <a:gd name="T17" fmla="*/ 5 h 6"/>
                <a:gd name="T18" fmla="*/ 2 w 4"/>
                <a:gd name="T19" fmla="*/ 5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lnTo>
                    <a:pt x="2" y="6"/>
                  </a:lnTo>
                  <a:lnTo>
                    <a:pt x="0" y="3"/>
                  </a:lnTo>
                  <a:lnTo>
                    <a:pt x="0" y="2"/>
                  </a:lnTo>
                  <a:lnTo>
                    <a:pt x="3" y="0"/>
                  </a:lnTo>
                  <a:lnTo>
                    <a:pt x="3" y="0"/>
                  </a:lnTo>
                  <a:lnTo>
                    <a:pt x="4" y="3"/>
                  </a:lnTo>
                  <a:lnTo>
                    <a:pt x="4" y="5"/>
                  </a:lnTo>
                  <a:lnTo>
                    <a:pt x="4" y="5"/>
                  </a:lnTo>
                  <a:lnTo>
                    <a:pt x="2" y="5"/>
                  </a:lnTo>
                  <a:lnTo>
                    <a:pt x="2"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1" name="Freeform 391"/>
            <p:cNvSpPr>
              <a:spLocks/>
            </p:cNvSpPr>
            <p:nvPr/>
          </p:nvSpPr>
          <p:spPr bwMode="auto">
            <a:xfrm>
              <a:off x="3423562" y="3389078"/>
              <a:ext cx="24574" cy="12287"/>
            </a:xfrm>
            <a:custGeom>
              <a:avLst/>
              <a:gdLst>
                <a:gd name="T0" fmla="*/ 0 w 9"/>
                <a:gd name="T1" fmla="*/ 0 h 5"/>
                <a:gd name="T2" fmla="*/ 0 w 9"/>
                <a:gd name="T3" fmla="*/ 0 h 5"/>
                <a:gd name="T4" fmla="*/ 2 w 9"/>
                <a:gd name="T5" fmla="*/ 0 h 5"/>
                <a:gd name="T6" fmla="*/ 2 w 9"/>
                <a:gd name="T7" fmla="*/ 0 h 5"/>
                <a:gd name="T8" fmla="*/ 9 w 9"/>
                <a:gd name="T9" fmla="*/ 5 h 5"/>
                <a:gd name="T10" fmla="*/ 9 w 9"/>
                <a:gd name="T11" fmla="*/ 5 h 5"/>
                <a:gd name="T12" fmla="*/ 0 w 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0" y="0"/>
                  </a:moveTo>
                  <a:lnTo>
                    <a:pt x="0" y="0"/>
                  </a:lnTo>
                  <a:lnTo>
                    <a:pt x="2" y="0"/>
                  </a:lnTo>
                  <a:lnTo>
                    <a:pt x="2" y="0"/>
                  </a:lnTo>
                  <a:lnTo>
                    <a:pt x="9" y="5"/>
                  </a:lnTo>
                  <a:lnTo>
                    <a:pt x="9" y="5"/>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2" name="Freeform 392"/>
            <p:cNvSpPr>
              <a:spLocks/>
            </p:cNvSpPr>
            <p:nvPr/>
          </p:nvSpPr>
          <p:spPr bwMode="auto">
            <a:xfrm>
              <a:off x="1998263" y="2633427"/>
              <a:ext cx="18433" cy="24574"/>
            </a:xfrm>
            <a:custGeom>
              <a:avLst/>
              <a:gdLst>
                <a:gd name="T0" fmla="*/ 1 w 7"/>
                <a:gd name="T1" fmla="*/ 7 h 7"/>
                <a:gd name="T2" fmla="*/ 1 w 7"/>
                <a:gd name="T3" fmla="*/ 7 h 7"/>
                <a:gd name="T4" fmla="*/ 0 w 7"/>
                <a:gd name="T5" fmla="*/ 7 h 7"/>
                <a:gd name="T6" fmla="*/ 0 w 7"/>
                <a:gd name="T7" fmla="*/ 5 h 7"/>
                <a:gd name="T8" fmla="*/ 1 w 7"/>
                <a:gd name="T9" fmla="*/ 1 h 7"/>
                <a:gd name="T10" fmla="*/ 4 w 7"/>
                <a:gd name="T11" fmla="*/ 0 h 7"/>
                <a:gd name="T12" fmla="*/ 5 w 7"/>
                <a:gd name="T13" fmla="*/ 0 h 7"/>
                <a:gd name="T14" fmla="*/ 7 w 7"/>
                <a:gd name="T15" fmla="*/ 1 h 7"/>
                <a:gd name="T16" fmla="*/ 7 w 7"/>
                <a:gd name="T17" fmla="*/ 1 h 7"/>
                <a:gd name="T18" fmla="*/ 7 w 7"/>
                <a:gd name="T19" fmla="*/ 3 h 7"/>
                <a:gd name="T20" fmla="*/ 5 w 7"/>
                <a:gd name="T21" fmla="*/ 4 h 7"/>
                <a:gd name="T22" fmla="*/ 1 w 7"/>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1" y="7"/>
                  </a:moveTo>
                  <a:lnTo>
                    <a:pt x="1" y="7"/>
                  </a:lnTo>
                  <a:lnTo>
                    <a:pt x="0" y="7"/>
                  </a:lnTo>
                  <a:lnTo>
                    <a:pt x="0" y="5"/>
                  </a:lnTo>
                  <a:lnTo>
                    <a:pt x="1" y="1"/>
                  </a:lnTo>
                  <a:lnTo>
                    <a:pt x="4" y="0"/>
                  </a:lnTo>
                  <a:lnTo>
                    <a:pt x="5" y="0"/>
                  </a:lnTo>
                  <a:lnTo>
                    <a:pt x="7" y="1"/>
                  </a:lnTo>
                  <a:lnTo>
                    <a:pt x="7" y="1"/>
                  </a:lnTo>
                  <a:lnTo>
                    <a:pt x="7" y="3"/>
                  </a:lnTo>
                  <a:lnTo>
                    <a:pt x="5" y="4"/>
                  </a:lnTo>
                  <a:lnTo>
                    <a:pt x="1"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3" name="Freeform 393"/>
            <p:cNvSpPr>
              <a:spLocks/>
            </p:cNvSpPr>
            <p:nvPr/>
          </p:nvSpPr>
          <p:spPr bwMode="auto">
            <a:xfrm>
              <a:off x="2157995" y="2541271"/>
              <a:ext cx="18433" cy="18429"/>
            </a:xfrm>
            <a:custGeom>
              <a:avLst/>
              <a:gdLst>
                <a:gd name="T0" fmla="*/ 0 w 7"/>
                <a:gd name="T1" fmla="*/ 3 h 7"/>
                <a:gd name="T2" fmla="*/ 1 w 7"/>
                <a:gd name="T3" fmla="*/ 0 h 7"/>
                <a:gd name="T4" fmla="*/ 1 w 7"/>
                <a:gd name="T5" fmla="*/ 0 h 7"/>
                <a:gd name="T6" fmla="*/ 6 w 7"/>
                <a:gd name="T7" fmla="*/ 3 h 7"/>
                <a:gd name="T8" fmla="*/ 7 w 7"/>
                <a:gd name="T9" fmla="*/ 5 h 7"/>
                <a:gd name="T10" fmla="*/ 6 w 7"/>
                <a:gd name="T11" fmla="*/ 7 h 7"/>
                <a:gd name="T12" fmla="*/ 6 w 7"/>
                <a:gd name="T13" fmla="*/ 7 h 7"/>
                <a:gd name="T14" fmla="*/ 4 w 7"/>
                <a:gd name="T15" fmla="*/ 6 h 7"/>
                <a:gd name="T16" fmla="*/ 1 w 7"/>
                <a:gd name="T17" fmla="*/ 6 h 7"/>
                <a:gd name="T18" fmla="*/ 0 w 7"/>
                <a:gd name="T19" fmla="*/ 5 h 7"/>
                <a:gd name="T20" fmla="*/ 0 w 7"/>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0" y="3"/>
                  </a:moveTo>
                  <a:lnTo>
                    <a:pt x="1" y="0"/>
                  </a:lnTo>
                  <a:lnTo>
                    <a:pt x="1" y="0"/>
                  </a:lnTo>
                  <a:lnTo>
                    <a:pt x="6" y="3"/>
                  </a:lnTo>
                  <a:lnTo>
                    <a:pt x="7" y="5"/>
                  </a:lnTo>
                  <a:lnTo>
                    <a:pt x="6" y="7"/>
                  </a:lnTo>
                  <a:lnTo>
                    <a:pt x="6" y="7"/>
                  </a:lnTo>
                  <a:lnTo>
                    <a:pt x="4" y="6"/>
                  </a:lnTo>
                  <a:lnTo>
                    <a:pt x="1" y="6"/>
                  </a:lnTo>
                  <a:lnTo>
                    <a:pt x="0" y="5"/>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4" name="Freeform 394"/>
            <p:cNvSpPr>
              <a:spLocks/>
            </p:cNvSpPr>
            <p:nvPr/>
          </p:nvSpPr>
          <p:spPr bwMode="auto">
            <a:xfrm>
              <a:off x="3607868" y="3585671"/>
              <a:ext cx="12287" cy="36861"/>
            </a:xfrm>
            <a:custGeom>
              <a:avLst/>
              <a:gdLst>
                <a:gd name="T0" fmla="*/ 0 w 6"/>
                <a:gd name="T1" fmla="*/ 3 h 13"/>
                <a:gd name="T2" fmla="*/ 0 w 6"/>
                <a:gd name="T3" fmla="*/ 3 h 13"/>
                <a:gd name="T4" fmla="*/ 2 w 6"/>
                <a:gd name="T5" fmla="*/ 4 h 13"/>
                <a:gd name="T6" fmla="*/ 2 w 6"/>
                <a:gd name="T7" fmla="*/ 4 h 13"/>
                <a:gd name="T8" fmla="*/ 2 w 6"/>
                <a:gd name="T9" fmla="*/ 4 h 13"/>
                <a:gd name="T10" fmla="*/ 2 w 6"/>
                <a:gd name="T11" fmla="*/ 0 h 13"/>
                <a:gd name="T12" fmla="*/ 2 w 6"/>
                <a:gd name="T13" fmla="*/ 0 h 13"/>
                <a:gd name="T14" fmla="*/ 3 w 6"/>
                <a:gd name="T15" fmla="*/ 3 h 13"/>
                <a:gd name="T16" fmla="*/ 3 w 6"/>
                <a:gd name="T17" fmla="*/ 1 h 13"/>
                <a:gd name="T18" fmla="*/ 3 w 6"/>
                <a:gd name="T19" fmla="*/ 3 h 13"/>
                <a:gd name="T20" fmla="*/ 3 w 6"/>
                <a:gd name="T21" fmla="*/ 3 h 13"/>
                <a:gd name="T22" fmla="*/ 4 w 6"/>
                <a:gd name="T23" fmla="*/ 6 h 13"/>
                <a:gd name="T24" fmla="*/ 3 w 6"/>
                <a:gd name="T25" fmla="*/ 6 h 13"/>
                <a:gd name="T26" fmla="*/ 3 w 6"/>
                <a:gd name="T27" fmla="*/ 6 h 13"/>
                <a:gd name="T28" fmla="*/ 3 w 6"/>
                <a:gd name="T29" fmla="*/ 7 h 13"/>
                <a:gd name="T30" fmla="*/ 4 w 6"/>
                <a:gd name="T31" fmla="*/ 10 h 13"/>
                <a:gd name="T32" fmla="*/ 4 w 6"/>
                <a:gd name="T33" fmla="*/ 10 h 13"/>
                <a:gd name="T34" fmla="*/ 4 w 6"/>
                <a:gd name="T35" fmla="*/ 11 h 13"/>
                <a:gd name="T36" fmla="*/ 4 w 6"/>
                <a:gd name="T37" fmla="*/ 11 h 13"/>
                <a:gd name="T38" fmla="*/ 4 w 6"/>
                <a:gd name="T39" fmla="*/ 11 h 13"/>
                <a:gd name="T40" fmla="*/ 6 w 6"/>
                <a:gd name="T41" fmla="*/ 13 h 13"/>
                <a:gd name="T42" fmla="*/ 4 w 6"/>
                <a:gd name="T43" fmla="*/ 13 h 13"/>
                <a:gd name="T44" fmla="*/ 2 w 6"/>
                <a:gd name="T45" fmla="*/ 9 h 13"/>
                <a:gd name="T46" fmla="*/ 2 w 6"/>
                <a:gd name="T47" fmla="*/ 9 h 13"/>
                <a:gd name="T48" fmla="*/ 3 w 6"/>
                <a:gd name="T49" fmla="*/ 7 h 13"/>
                <a:gd name="T50" fmla="*/ 0 w 6"/>
                <a:gd name="T5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3">
                  <a:moveTo>
                    <a:pt x="0" y="3"/>
                  </a:moveTo>
                  <a:lnTo>
                    <a:pt x="0" y="3"/>
                  </a:lnTo>
                  <a:lnTo>
                    <a:pt x="2" y="4"/>
                  </a:lnTo>
                  <a:lnTo>
                    <a:pt x="2" y="4"/>
                  </a:lnTo>
                  <a:lnTo>
                    <a:pt x="2" y="4"/>
                  </a:lnTo>
                  <a:lnTo>
                    <a:pt x="2" y="0"/>
                  </a:lnTo>
                  <a:lnTo>
                    <a:pt x="2" y="0"/>
                  </a:lnTo>
                  <a:lnTo>
                    <a:pt x="3" y="3"/>
                  </a:lnTo>
                  <a:lnTo>
                    <a:pt x="3" y="1"/>
                  </a:lnTo>
                  <a:lnTo>
                    <a:pt x="3" y="3"/>
                  </a:lnTo>
                  <a:lnTo>
                    <a:pt x="3" y="3"/>
                  </a:lnTo>
                  <a:lnTo>
                    <a:pt x="4" y="6"/>
                  </a:lnTo>
                  <a:lnTo>
                    <a:pt x="3" y="6"/>
                  </a:lnTo>
                  <a:lnTo>
                    <a:pt x="3" y="6"/>
                  </a:lnTo>
                  <a:lnTo>
                    <a:pt x="3" y="7"/>
                  </a:lnTo>
                  <a:lnTo>
                    <a:pt x="4" y="10"/>
                  </a:lnTo>
                  <a:lnTo>
                    <a:pt x="4" y="10"/>
                  </a:lnTo>
                  <a:lnTo>
                    <a:pt x="4" y="11"/>
                  </a:lnTo>
                  <a:lnTo>
                    <a:pt x="4" y="11"/>
                  </a:lnTo>
                  <a:lnTo>
                    <a:pt x="4" y="11"/>
                  </a:lnTo>
                  <a:lnTo>
                    <a:pt x="6" y="13"/>
                  </a:lnTo>
                  <a:lnTo>
                    <a:pt x="4" y="13"/>
                  </a:lnTo>
                  <a:lnTo>
                    <a:pt x="2" y="9"/>
                  </a:lnTo>
                  <a:lnTo>
                    <a:pt x="2" y="9"/>
                  </a:lnTo>
                  <a:lnTo>
                    <a:pt x="3" y="7"/>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5" name="Freeform 395"/>
            <p:cNvSpPr>
              <a:spLocks/>
            </p:cNvSpPr>
            <p:nvPr/>
          </p:nvSpPr>
          <p:spPr bwMode="auto">
            <a:xfrm>
              <a:off x="3607868" y="3585671"/>
              <a:ext cx="12287" cy="36861"/>
            </a:xfrm>
            <a:custGeom>
              <a:avLst/>
              <a:gdLst>
                <a:gd name="T0" fmla="*/ 0 w 6"/>
                <a:gd name="T1" fmla="*/ 3 h 13"/>
                <a:gd name="T2" fmla="*/ 0 w 6"/>
                <a:gd name="T3" fmla="*/ 3 h 13"/>
                <a:gd name="T4" fmla="*/ 2 w 6"/>
                <a:gd name="T5" fmla="*/ 4 h 13"/>
                <a:gd name="T6" fmla="*/ 2 w 6"/>
                <a:gd name="T7" fmla="*/ 4 h 13"/>
                <a:gd name="T8" fmla="*/ 2 w 6"/>
                <a:gd name="T9" fmla="*/ 4 h 13"/>
                <a:gd name="T10" fmla="*/ 2 w 6"/>
                <a:gd name="T11" fmla="*/ 0 h 13"/>
                <a:gd name="T12" fmla="*/ 2 w 6"/>
                <a:gd name="T13" fmla="*/ 0 h 13"/>
                <a:gd name="T14" fmla="*/ 3 w 6"/>
                <a:gd name="T15" fmla="*/ 3 h 13"/>
                <a:gd name="T16" fmla="*/ 3 w 6"/>
                <a:gd name="T17" fmla="*/ 1 h 13"/>
                <a:gd name="T18" fmla="*/ 3 w 6"/>
                <a:gd name="T19" fmla="*/ 3 h 13"/>
                <a:gd name="T20" fmla="*/ 3 w 6"/>
                <a:gd name="T21" fmla="*/ 3 h 13"/>
                <a:gd name="T22" fmla="*/ 4 w 6"/>
                <a:gd name="T23" fmla="*/ 6 h 13"/>
                <a:gd name="T24" fmla="*/ 3 w 6"/>
                <a:gd name="T25" fmla="*/ 6 h 13"/>
                <a:gd name="T26" fmla="*/ 3 w 6"/>
                <a:gd name="T27" fmla="*/ 6 h 13"/>
                <a:gd name="T28" fmla="*/ 3 w 6"/>
                <a:gd name="T29" fmla="*/ 7 h 13"/>
                <a:gd name="T30" fmla="*/ 4 w 6"/>
                <a:gd name="T31" fmla="*/ 10 h 13"/>
                <a:gd name="T32" fmla="*/ 4 w 6"/>
                <a:gd name="T33" fmla="*/ 10 h 13"/>
                <a:gd name="T34" fmla="*/ 4 w 6"/>
                <a:gd name="T35" fmla="*/ 11 h 13"/>
                <a:gd name="T36" fmla="*/ 4 w 6"/>
                <a:gd name="T37" fmla="*/ 11 h 13"/>
                <a:gd name="T38" fmla="*/ 4 w 6"/>
                <a:gd name="T39" fmla="*/ 11 h 13"/>
                <a:gd name="T40" fmla="*/ 6 w 6"/>
                <a:gd name="T41" fmla="*/ 13 h 13"/>
                <a:gd name="T42" fmla="*/ 4 w 6"/>
                <a:gd name="T43" fmla="*/ 13 h 13"/>
                <a:gd name="T44" fmla="*/ 2 w 6"/>
                <a:gd name="T45" fmla="*/ 9 h 13"/>
                <a:gd name="T46" fmla="*/ 2 w 6"/>
                <a:gd name="T47" fmla="*/ 9 h 13"/>
                <a:gd name="T48" fmla="*/ 3 w 6"/>
                <a:gd name="T49" fmla="*/ 7 h 13"/>
                <a:gd name="T50" fmla="*/ 0 w 6"/>
                <a:gd name="T5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3">
                  <a:moveTo>
                    <a:pt x="0" y="3"/>
                  </a:moveTo>
                  <a:lnTo>
                    <a:pt x="0" y="3"/>
                  </a:lnTo>
                  <a:lnTo>
                    <a:pt x="2" y="4"/>
                  </a:lnTo>
                  <a:lnTo>
                    <a:pt x="2" y="4"/>
                  </a:lnTo>
                  <a:lnTo>
                    <a:pt x="2" y="4"/>
                  </a:lnTo>
                  <a:lnTo>
                    <a:pt x="2" y="0"/>
                  </a:lnTo>
                  <a:lnTo>
                    <a:pt x="2" y="0"/>
                  </a:lnTo>
                  <a:lnTo>
                    <a:pt x="3" y="3"/>
                  </a:lnTo>
                  <a:lnTo>
                    <a:pt x="3" y="1"/>
                  </a:lnTo>
                  <a:lnTo>
                    <a:pt x="3" y="3"/>
                  </a:lnTo>
                  <a:lnTo>
                    <a:pt x="3" y="3"/>
                  </a:lnTo>
                  <a:lnTo>
                    <a:pt x="4" y="6"/>
                  </a:lnTo>
                  <a:lnTo>
                    <a:pt x="3" y="6"/>
                  </a:lnTo>
                  <a:lnTo>
                    <a:pt x="3" y="6"/>
                  </a:lnTo>
                  <a:lnTo>
                    <a:pt x="3" y="7"/>
                  </a:lnTo>
                  <a:lnTo>
                    <a:pt x="4" y="10"/>
                  </a:lnTo>
                  <a:lnTo>
                    <a:pt x="4" y="10"/>
                  </a:lnTo>
                  <a:lnTo>
                    <a:pt x="4" y="11"/>
                  </a:lnTo>
                  <a:lnTo>
                    <a:pt x="4" y="11"/>
                  </a:lnTo>
                  <a:lnTo>
                    <a:pt x="4" y="11"/>
                  </a:lnTo>
                  <a:lnTo>
                    <a:pt x="6" y="13"/>
                  </a:lnTo>
                  <a:lnTo>
                    <a:pt x="4" y="13"/>
                  </a:lnTo>
                  <a:lnTo>
                    <a:pt x="2" y="9"/>
                  </a:lnTo>
                  <a:lnTo>
                    <a:pt x="2" y="9"/>
                  </a:lnTo>
                  <a:lnTo>
                    <a:pt x="3" y="7"/>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6" name="Freeform 396"/>
            <p:cNvSpPr>
              <a:spLocks noEditPoints="1"/>
            </p:cNvSpPr>
            <p:nvPr/>
          </p:nvSpPr>
          <p:spPr bwMode="auto">
            <a:xfrm>
              <a:off x="3847466" y="5293571"/>
              <a:ext cx="1339288" cy="675788"/>
            </a:xfrm>
            <a:custGeom>
              <a:avLst/>
              <a:gdLst>
                <a:gd name="T0" fmla="*/ 179 w 436"/>
                <a:gd name="T1" fmla="*/ 154 h 219"/>
                <a:gd name="T2" fmla="*/ 165 w 436"/>
                <a:gd name="T3" fmla="*/ 161 h 219"/>
                <a:gd name="T4" fmla="*/ 155 w 436"/>
                <a:gd name="T5" fmla="*/ 168 h 219"/>
                <a:gd name="T6" fmla="*/ 137 w 436"/>
                <a:gd name="T7" fmla="*/ 172 h 219"/>
                <a:gd name="T8" fmla="*/ 108 w 436"/>
                <a:gd name="T9" fmla="*/ 185 h 219"/>
                <a:gd name="T10" fmla="*/ 88 w 436"/>
                <a:gd name="T11" fmla="*/ 194 h 219"/>
                <a:gd name="T12" fmla="*/ 57 w 436"/>
                <a:gd name="T13" fmla="*/ 199 h 219"/>
                <a:gd name="T14" fmla="*/ 0 w 436"/>
                <a:gd name="T15" fmla="*/ 219 h 219"/>
                <a:gd name="T16" fmla="*/ 35 w 436"/>
                <a:gd name="T17" fmla="*/ 211 h 219"/>
                <a:gd name="T18" fmla="*/ 45 w 436"/>
                <a:gd name="T19" fmla="*/ 212 h 219"/>
                <a:gd name="T20" fmla="*/ 115 w 436"/>
                <a:gd name="T21" fmla="*/ 194 h 219"/>
                <a:gd name="T22" fmla="*/ 147 w 436"/>
                <a:gd name="T23" fmla="*/ 184 h 219"/>
                <a:gd name="T24" fmla="*/ 174 w 436"/>
                <a:gd name="T25" fmla="*/ 174 h 219"/>
                <a:gd name="T26" fmla="*/ 303 w 436"/>
                <a:gd name="T27" fmla="*/ 111 h 219"/>
                <a:gd name="T28" fmla="*/ 332 w 436"/>
                <a:gd name="T29" fmla="*/ 90 h 219"/>
                <a:gd name="T30" fmla="*/ 353 w 436"/>
                <a:gd name="T31" fmla="*/ 80 h 219"/>
                <a:gd name="T32" fmla="*/ 373 w 436"/>
                <a:gd name="T33" fmla="*/ 67 h 219"/>
                <a:gd name="T34" fmla="*/ 366 w 436"/>
                <a:gd name="T35" fmla="*/ 67 h 219"/>
                <a:gd name="T36" fmla="*/ 392 w 436"/>
                <a:gd name="T37" fmla="*/ 47 h 219"/>
                <a:gd name="T38" fmla="*/ 413 w 436"/>
                <a:gd name="T39" fmla="*/ 31 h 219"/>
                <a:gd name="T40" fmla="*/ 413 w 436"/>
                <a:gd name="T41" fmla="*/ 22 h 219"/>
                <a:gd name="T42" fmla="*/ 428 w 436"/>
                <a:gd name="T43" fmla="*/ 8 h 219"/>
                <a:gd name="T44" fmla="*/ 435 w 436"/>
                <a:gd name="T45" fmla="*/ 0 h 219"/>
                <a:gd name="T46" fmla="*/ 415 w 436"/>
                <a:gd name="T47" fmla="*/ 18 h 219"/>
                <a:gd name="T48" fmla="*/ 413 w 436"/>
                <a:gd name="T49" fmla="*/ 14 h 219"/>
                <a:gd name="T50" fmla="*/ 402 w 436"/>
                <a:gd name="T51" fmla="*/ 21 h 219"/>
                <a:gd name="T52" fmla="*/ 396 w 436"/>
                <a:gd name="T53" fmla="*/ 18 h 219"/>
                <a:gd name="T54" fmla="*/ 390 w 436"/>
                <a:gd name="T55" fmla="*/ 20 h 219"/>
                <a:gd name="T56" fmla="*/ 376 w 436"/>
                <a:gd name="T57" fmla="*/ 31 h 219"/>
                <a:gd name="T58" fmla="*/ 379 w 436"/>
                <a:gd name="T59" fmla="*/ 37 h 219"/>
                <a:gd name="T60" fmla="*/ 360 w 436"/>
                <a:gd name="T61" fmla="*/ 44 h 219"/>
                <a:gd name="T62" fmla="*/ 359 w 436"/>
                <a:gd name="T63" fmla="*/ 41 h 219"/>
                <a:gd name="T64" fmla="*/ 331 w 436"/>
                <a:gd name="T65" fmla="*/ 58 h 219"/>
                <a:gd name="T66" fmla="*/ 313 w 436"/>
                <a:gd name="T67" fmla="*/ 61 h 219"/>
                <a:gd name="T68" fmla="*/ 311 w 436"/>
                <a:gd name="T69" fmla="*/ 71 h 219"/>
                <a:gd name="T70" fmla="*/ 305 w 436"/>
                <a:gd name="T71" fmla="*/ 78 h 219"/>
                <a:gd name="T72" fmla="*/ 299 w 436"/>
                <a:gd name="T73" fmla="*/ 77 h 219"/>
                <a:gd name="T74" fmla="*/ 295 w 436"/>
                <a:gd name="T75" fmla="*/ 75 h 219"/>
                <a:gd name="T76" fmla="*/ 279 w 436"/>
                <a:gd name="T77" fmla="*/ 92 h 219"/>
                <a:gd name="T78" fmla="*/ 259 w 436"/>
                <a:gd name="T79" fmla="*/ 92 h 219"/>
                <a:gd name="T80" fmla="*/ 248 w 436"/>
                <a:gd name="T81" fmla="*/ 92 h 219"/>
                <a:gd name="T82" fmla="*/ 202 w 436"/>
                <a:gd name="T83" fmla="*/ 114 h 219"/>
                <a:gd name="T84" fmla="*/ 176 w 436"/>
                <a:gd name="T85" fmla="*/ 134 h 219"/>
                <a:gd name="T86" fmla="*/ 175 w 436"/>
                <a:gd name="T87" fmla="*/ 144 h 219"/>
                <a:gd name="T88" fmla="*/ 174 w 436"/>
                <a:gd name="T89" fmla="*/ 137 h 219"/>
                <a:gd name="T90" fmla="*/ 182 w 436"/>
                <a:gd name="T91" fmla="*/ 148 h 219"/>
                <a:gd name="T92" fmla="*/ 366 w 436"/>
                <a:gd name="T93" fmla="*/ 50 h 219"/>
                <a:gd name="T94" fmla="*/ 351 w 436"/>
                <a:gd name="T95" fmla="*/ 54 h 219"/>
                <a:gd name="T96" fmla="*/ 332 w 436"/>
                <a:gd name="T97" fmla="*/ 62 h 219"/>
                <a:gd name="T98" fmla="*/ 342 w 436"/>
                <a:gd name="T99" fmla="*/ 58 h 219"/>
                <a:gd name="T100" fmla="*/ 351 w 436"/>
                <a:gd name="T101" fmla="*/ 50 h 219"/>
                <a:gd name="T102" fmla="*/ 254 w 436"/>
                <a:gd name="T103" fmla="*/ 108 h 219"/>
                <a:gd name="T104" fmla="*/ 255 w 436"/>
                <a:gd name="T105" fmla="*/ 101 h 219"/>
                <a:gd name="T106" fmla="*/ 246 w 436"/>
                <a:gd name="T107" fmla="*/ 114 h 219"/>
                <a:gd name="T108" fmla="*/ 238 w 436"/>
                <a:gd name="T109" fmla="*/ 102 h 219"/>
                <a:gd name="T110" fmla="*/ 232 w 436"/>
                <a:gd name="T111" fmla="*/ 105 h 219"/>
                <a:gd name="T112" fmla="*/ 226 w 436"/>
                <a:gd name="T113" fmla="*/ 124 h 219"/>
                <a:gd name="T114" fmla="*/ 232 w 436"/>
                <a:gd name="T115" fmla="*/ 118 h 219"/>
                <a:gd name="T116" fmla="*/ 211 w 436"/>
                <a:gd name="T117" fmla="*/ 137 h 219"/>
                <a:gd name="T118" fmla="*/ 212 w 436"/>
                <a:gd name="T119" fmla="*/ 120 h 219"/>
                <a:gd name="T120" fmla="*/ 189 w 436"/>
                <a:gd name="T121" fmla="*/ 13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6" h="219">
                  <a:moveTo>
                    <a:pt x="192" y="147"/>
                  </a:moveTo>
                  <a:lnTo>
                    <a:pt x="192" y="147"/>
                  </a:lnTo>
                  <a:lnTo>
                    <a:pt x="191" y="148"/>
                  </a:lnTo>
                  <a:lnTo>
                    <a:pt x="189" y="150"/>
                  </a:lnTo>
                  <a:lnTo>
                    <a:pt x="188" y="152"/>
                  </a:lnTo>
                  <a:lnTo>
                    <a:pt x="186" y="152"/>
                  </a:lnTo>
                  <a:lnTo>
                    <a:pt x="186" y="152"/>
                  </a:lnTo>
                  <a:lnTo>
                    <a:pt x="179" y="154"/>
                  </a:lnTo>
                  <a:lnTo>
                    <a:pt x="172" y="157"/>
                  </a:lnTo>
                  <a:lnTo>
                    <a:pt x="172" y="157"/>
                  </a:lnTo>
                  <a:lnTo>
                    <a:pt x="167" y="160"/>
                  </a:lnTo>
                  <a:lnTo>
                    <a:pt x="167" y="160"/>
                  </a:lnTo>
                  <a:lnTo>
                    <a:pt x="165" y="161"/>
                  </a:lnTo>
                  <a:lnTo>
                    <a:pt x="165" y="161"/>
                  </a:lnTo>
                  <a:lnTo>
                    <a:pt x="165" y="161"/>
                  </a:lnTo>
                  <a:lnTo>
                    <a:pt x="165" y="161"/>
                  </a:lnTo>
                  <a:lnTo>
                    <a:pt x="165" y="161"/>
                  </a:lnTo>
                  <a:lnTo>
                    <a:pt x="165" y="161"/>
                  </a:lnTo>
                  <a:lnTo>
                    <a:pt x="155" y="165"/>
                  </a:lnTo>
                  <a:lnTo>
                    <a:pt x="155" y="165"/>
                  </a:lnTo>
                  <a:lnTo>
                    <a:pt x="155" y="165"/>
                  </a:lnTo>
                  <a:lnTo>
                    <a:pt x="155" y="165"/>
                  </a:lnTo>
                  <a:lnTo>
                    <a:pt x="155" y="165"/>
                  </a:lnTo>
                  <a:lnTo>
                    <a:pt x="155" y="168"/>
                  </a:lnTo>
                  <a:lnTo>
                    <a:pt x="155" y="168"/>
                  </a:lnTo>
                  <a:lnTo>
                    <a:pt x="152" y="167"/>
                  </a:lnTo>
                  <a:lnTo>
                    <a:pt x="152" y="164"/>
                  </a:lnTo>
                  <a:lnTo>
                    <a:pt x="152" y="164"/>
                  </a:lnTo>
                  <a:lnTo>
                    <a:pt x="145" y="168"/>
                  </a:lnTo>
                  <a:lnTo>
                    <a:pt x="138" y="172"/>
                  </a:lnTo>
                  <a:lnTo>
                    <a:pt x="137" y="172"/>
                  </a:lnTo>
                  <a:lnTo>
                    <a:pt x="137" y="172"/>
                  </a:lnTo>
                  <a:lnTo>
                    <a:pt x="135" y="174"/>
                  </a:lnTo>
                  <a:lnTo>
                    <a:pt x="134" y="174"/>
                  </a:lnTo>
                  <a:lnTo>
                    <a:pt x="134" y="174"/>
                  </a:lnTo>
                  <a:lnTo>
                    <a:pt x="125" y="178"/>
                  </a:lnTo>
                  <a:lnTo>
                    <a:pt x="125" y="178"/>
                  </a:lnTo>
                  <a:lnTo>
                    <a:pt x="108" y="187"/>
                  </a:lnTo>
                  <a:lnTo>
                    <a:pt x="108" y="187"/>
                  </a:lnTo>
                  <a:lnTo>
                    <a:pt x="108" y="185"/>
                  </a:lnTo>
                  <a:lnTo>
                    <a:pt x="107" y="185"/>
                  </a:lnTo>
                  <a:lnTo>
                    <a:pt x="98" y="187"/>
                  </a:lnTo>
                  <a:lnTo>
                    <a:pt x="98" y="187"/>
                  </a:lnTo>
                  <a:lnTo>
                    <a:pt x="91" y="189"/>
                  </a:lnTo>
                  <a:lnTo>
                    <a:pt x="89" y="192"/>
                  </a:lnTo>
                  <a:lnTo>
                    <a:pt x="91" y="194"/>
                  </a:lnTo>
                  <a:lnTo>
                    <a:pt x="91" y="194"/>
                  </a:lnTo>
                  <a:lnTo>
                    <a:pt x="88" y="194"/>
                  </a:lnTo>
                  <a:lnTo>
                    <a:pt x="88" y="194"/>
                  </a:lnTo>
                  <a:lnTo>
                    <a:pt x="85" y="194"/>
                  </a:lnTo>
                  <a:lnTo>
                    <a:pt x="85" y="194"/>
                  </a:lnTo>
                  <a:lnTo>
                    <a:pt x="79" y="195"/>
                  </a:lnTo>
                  <a:lnTo>
                    <a:pt x="79" y="195"/>
                  </a:lnTo>
                  <a:lnTo>
                    <a:pt x="68" y="197"/>
                  </a:lnTo>
                  <a:lnTo>
                    <a:pt x="68" y="197"/>
                  </a:lnTo>
                  <a:lnTo>
                    <a:pt x="57" y="199"/>
                  </a:lnTo>
                  <a:lnTo>
                    <a:pt x="57" y="199"/>
                  </a:lnTo>
                  <a:lnTo>
                    <a:pt x="44" y="202"/>
                  </a:lnTo>
                  <a:lnTo>
                    <a:pt x="44" y="202"/>
                  </a:lnTo>
                  <a:lnTo>
                    <a:pt x="20" y="209"/>
                  </a:lnTo>
                  <a:lnTo>
                    <a:pt x="20" y="209"/>
                  </a:lnTo>
                  <a:lnTo>
                    <a:pt x="10" y="214"/>
                  </a:lnTo>
                  <a:lnTo>
                    <a:pt x="10" y="214"/>
                  </a:lnTo>
                  <a:lnTo>
                    <a:pt x="0" y="219"/>
                  </a:lnTo>
                  <a:lnTo>
                    <a:pt x="0" y="219"/>
                  </a:lnTo>
                  <a:lnTo>
                    <a:pt x="8" y="218"/>
                  </a:lnTo>
                  <a:lnTo>
                    <a:pt x="8" y="218"/>
                  </a:lnTo>
                  <a:lnTo>
                    <a:pt x="18" y="217"/>
                  </a:lnTo>
                  <a:lnTo>
                    <a:pt x="18" y="217"/>
                  </a:lnTo>
                  <a:lnTo>
                    <a:pt x="28" y="215"/>
                  </a:lnTo>
                  <a:lnTo>
                    <a:pt x="32" y="212"/>
                  </a:lnTo>
                  <a:lnTo>
                    <a:pt x="35" y="211"/>
                  </a:lnTo>
                  <a:lnTo>
                    <a:pt x="35" y="211"/>
                  </a:lnTo>
                  <a:lnTo>
                    <a:pt x="35" y="212"/>
                  </a:lnTo>
                  <a:lnTo>
                    <a:pt x="35" y="214"/>
                  </a:lnTo>
                  <a:lnTo>
                    <a:pt x="38" y="212"/>
                  </a:lnTo>
                  <a:lnTo>
                    <a:pt x="42" y="209"/>
                  </a:lnTo>
                  <a:lnTo>
                    <a:pt x="45" y="207"/>
                  </a:lnTo>
                  <a:lnTo>
                    <a:pt x="45" y="212"/>
                  </a:lnTo>
                  <a:lnTo>
                    <a:pt x="45" y="212"/>
                  </a:lnTo>
                  <a:lnTo>
                    <a:pt x="78" y="204"/>
                  </a:lnTo>
                  <a:lnTo>
                    <a:pt x="78" y="204"/>
                  </a:lnTo>
                  <a:lnTo>
                    <a:pt x="87" y="202"/>
                  </a:lnTo>
                  <a:lnTo>
                    <a:pt x="89" y="201"/>
                  </a:lnTo>
                  <a:lnTo>
                    <a:pt x="95" y="199"/>
                  </a:lnTo>
                  <a:lnTo>
                    <a:pt x="95" y="199"/>
                  </a:lnTo>
                  <a:lnTo>
                    <a:pt x="115" y="194"/>
                  </a:lnTo>
                  <a:lnTo>
                    <a:pt x="115" y="194"/>
                  </a:lnTo>
                  <a:lnTo>
                    <a:pt x="135" y="188"/>
                  </a:lnTo>
                  <a:lnTo>
                    <a:pt x="141" y="187"/>
                  </a:lnTo>
                  <a:lnTo>
                    <a:pt x="141" y="187"/>
                  </a:lnTo>
                  <a:lnTo>
                    <a:pt x="141" y="187"/>
                  </a:lnTo>
                  <a:lnTo>
                    <a:pt x="141" y="185"/>
                  </a:lnTo>
                  <a:lnTo>
                    <a:pt x="142" y="185"/>
                  </a:lnTo>
                  <a:lnTo>
                    <a:pt x="147" y="184"/>
                  </a:lnTo>
                  <a:lnTo>
                    <a:pt x="147" y="184"/>
                  </a:lnTo>
                  <a:lnTo>
                    <a:pt x="154" y="181"/>
                  </a:lnTo>
                  <a:lnTo>
                    <a:pt x="158" y="179"/>
                  </a:lnTo>
                  <a:lnTo>
                    <a:pt x="159" y="179"/>
                  </a:lnTo>
                  <a:lnTo>
                    <a:pt x="159" y="179"/>
                  </a:lnTo>
                  <a:lnTo>
                    <a:pt x="159" y="179"/>
                  </a:lnTo>
                  <a:lnTo>
                    <a:pt x="171" y="175"/>
                  </a:lnTo>
                  <a:lnTo>
                    <a:pt x="171" y="175"/>
                  </a:lnTo>
                  <a:lnTo>
                    <a:pt x="174" y="174"/>
                  </a:lnTo>
                  <a:lnTo>
                    <a:pt x="174" y="174"/>
                  </a:lnTo>
                  <a:lnTo>
                    <a:pt x="204" y="162"/>
                  </a:lnTo>
                  <a:lnTo>
                    <a:pt x="232" y="150"/>
                  </a:lnTo>
                  <a:lnTo>
                    <a:pt x="286" y="124"/>
                  </a:lnTo>
                  <a:lnTo>
                    <a:pt x="286" y="124"/>
                  </a:lnTo>
                  <a:lnTo>
                    <a:pt x="289" y="121"/>
                  </a:lnTo>
                  <a:lnTo>
                    <a:pt x="293" y="117"/>
                  </a:lnTo>
                  <a:lnTo>
                    <a:pt x="303" y="111"/>
                  </a:lnTo>
                  <a:lnTo>
                    <a:pt x="303" y="111"/>
                  </a:lnTo>
                  <a:lnTo>
                    <a:pt x="309" y="107"/>
                  </a:lnTo>
                  <a:lnTo>
                    <a:pt x="315" y="102"/>
                  </a:lnTo>
                  <a:lnTo>
                    <a:pt x="318" y="98"/>
                  </a:lnTo>
                  <a:lnTo>
                    <a:pt x="319" y="92"/>
                  </a:lnTo>
                  <a:lnTo>
                    <a:pt x="319" y="92"/>
                  </a:lnTo>
                  <a:lnTo>
                    <a:pt x="326" y="91"/>
                  </a:lnTo>
                  <a:lnTo>
                    <a:pt x="332" y="90"/>
                  </a:lnTo>
                  <a:lnTo>
                    <a:pt x="336" y="85"/>
                  </a:lnTo>
                  <a:lnTo>
                    <a:pt x="342" y="81"/>
                  </a:lnTo>
                  <a:lnTo>
                    <a:pt x="342" y="81"/>
                  </a:lnTo>
                  <a:lnTo>
                    <a:pt x="343" y="82"/>
                  </a:lnTo>
                  <a:lnTo>
                    <a:pt x="345" y="84"/>
                  </a:lnTo>
                  <a:lnTo>
                    <a:pt x="348" y="82"/>
                  </a:lnTo>
                  <a:lnTo>
                    <a:pt x="352" y="80"/>
                  </a:lnTo>
                  <a:lnTo>
                    <a:pt x="353" y="80"/>
                  </a:lnTo>
                  <a:lnTo>
                    <a:pt x="355" y="81"/>
                  </a:lnTo>
                  <a:lnTo>
                    <a:pt x="355" y="81"/>
                  </a:lnTo>
                  <a:lnTo>
                    <a:pt x="360" y="77"/>
                  </a:lnTo>
                  <a:lnTo>
                    <a:pt x="366" y="74"/>
                  </a:lnTo>
                  <a:lnTo>
                    <a:pt x="372" y="71"/>
                  </a:lnTo>
                  <a:lnTo>
                    <a:pt x="373" y="68"/>
                  </a:lnTo>
                  <a:lnTo>
                    <a:pt x="373" y="67"/>
                  </a:lnTo>
                  <a:lnTo>
                    <a:pt x="373" y="67"/>
                  </a:lnTo>
                  <a:lnTo>
                    <a:pt x="366" y="71"/>
                  </a:lnTo>
                  <a:lnTo>
                    <a:pt x="360" y="75"/>
                  </a:lnTo>
                  <a:lnTo>
                    <a:pt x="356" y="77"/>
                  </a:lnTo>
                  <a:lnTo>
                    <a:pt x="353" y="77"/>
                  </a:lnTo>
                  <a:lnTo>
                    <a:pt x="351" y="77"/>
                  </a:lnTo>
                  <a:lnTo>
                    <a:pt x="351" y="77"/>
                  </a:lnTo>
                  <a:lnTo>
                    <a:pt x="359" y="71"/>
                  </a:lnTo>
                  <a:lnTo>
                    <a:pt x="366" y="67"/>
                  </a:lnTo>
                  <a:lnTo>
                    <a:pt x="372" y="62"/>
                  </a:lnTo>
                  <a:lnTo>
                    <a:pt x="376" y="61"/>
                  </a:lnTo>
                  <a:lnTo>
                    <a:pt x="380" y="61"/>
                  </a:lnTo>
                  <a:lnTo>
                    <a:pt x="380" y="61"/>
                  </a:lnTo>
                  <a:lnTo>
                    <a:pt x="386" y="55"/>
                  </a:lnTo>
                  <a:lnTo>
                    <a:pt x="386" y="55"/>
                  </a:lnTo>
                  <a:lnTo>
                    <a:pt x="392" y="47"/>
                  </a:lnTo>
                  <a:lnTo>
                    <a:pt x="392" y="47"/>
                  </a:lnTo>
                  <a:lnTo>
                    <a:pt x="399" y="41"/>
                  </a:lnTo>
                  <a:lnTo>
                    <a:pt x="402" y="40"/>
                  </a:lnTo>
                  <a:lnTo>
                    <a:pt x="406" y="40"/>
                  </a:lnTo>
                  <a:lnTo>
                    <a:pt x="406" y="40"/>
                  </a:lnTo>
                  <a:lnTo>
                    <a:pt x="405" y="37"/>
                  </a:lnTo>
                  <a:lnTo>
                    <a:pt x="406" y="35"/>
                  </a:lnTo>
                  <a:lnTo>
                    <a:pt x="409" y="32"/>
                  </a:lnTo>
                  <a:lnTo>
                    <a:pt x="413" y="31"/>
                  </a:lnTo>
                  <a:lnTo>
                    <a:pt x="416" y="28"/>
                  </a:lnTo>
                  <a:lnTo>
                    <a:pt x="416" y="27"/>
                  </a:lnTo>
                  <a:lnTo>
                    <a:pt x="416" y="27"/>
                  </a:lnTo>
                  <a:lnTo>
                    <a:pt x="415" y="25"/>
                  </a:lnTo>
                  <a:lnTo>
                    <a:pt x="413" y="24"/>
                  </a:lnTo>
                  <a:lnTo>
                    <a:pt x="413" y="24"/>
                  </a:lnTo>
                  <a:lnTo>
                    <a:pt x="413" y="22"/>
                  </a:lnTo>
                  <a:lnTo>
                    <a:pt x="413" y="22"/>
                  </a:lnTo>
                  <a:lnTo>
                    <a:pt x="418" y="18"/>
                  </a:lnTo>
                  <a:lnTo>
                    <a:pt x="423" y="15"/>
                  </a:lnTo>
                  <a:lnTo>
                    <a:pt x="428" y="11"/>
                  </a:lnTo>
                  <a:lnTo>
                    <a:pt x="430" y="10"/>
                  </a:lnTo>
                  <a:lnTo>
                    <a:pt x="432" y="7"/>
                  </a:lnTo>
                  <a:lnTo>
                    <a:pt x="432" y="7"/>
                  </a:lnTo>
                  <a:lnTo>
                    <a:pt x="429" y="8"/>
                  </a:lnTo>
                  <a:lnTo>
                    <a:pt x="428" y="8"/>
                  </a:lnTo>
                  <a:lnTo>
                    <a:pt x="426" y="7"/>
                  </a:lnTo>
                  <a:lnTo>
                    <a:pt x="426" y="7"/>
                  </a:lnTo>
                  <a:lnTo>
                    <a:pt x="429" y="5"/>
                  </a:lnTo>
                  <a:lnTo>
                    <a:pt x="430" y="4"/>
                  </a:lnTo>
                  <a:lnTo>
                    <a:pt x="433" y="3"/>
                  </a:lnTo>
                  <a:lnTo>
                    <a:pt x="436" y="1"/>
                  </a:lnTo>
                  <a:lnTo>
                    <a:pt x="436" y="1"/>
                  </a:lnTo>
                  <a:lnTo>
                    <a:pt x="435" y="0"/>
                  </a:lnTo>
                  <a:lnTo>
                    <a:pt x="433" y="0"/>
                  </a:lnTo>
                  <a:lnTo>
                    <a:pt x="430" y="1"/>
                  </a:lnTo>
                  <a:lnTo>
                    <a:pt x="428" y="4"/>
                  </a:lnTo>
                  <a:lnTo>
                    <a:pt x="423" y="5"/>
                  </a:lnTo>
                  <a:lnTo>
                    <a:pt x="423" y="5"/>
                  </a:lnTo>
                  <a:lnTo>
                    <a:pt x="423" y="8"/>
                  </a:lnTo>
                  <a:lnTo>
                    <a:pt x="422" y="11"/>
                  </a:lnTo>
                  <a:lnTo>
                    <a:pt x="415" y="18"/>
                  </a:lnTo>
                  <a:lnTo>
                    <a:pt x="408" y="24"/>
                  </a:lnTo>
                  <a:lnTo>
                    <a:pt x="405" y="25"/>
                  </a:lnTo>
                  <a:lnTo>
                    <a:pt x="403" y="25"/>
                  </a:lnTo>
                  <a:lnTo>
                    <a:pt x="403" y="25"/>
                  </a:lnTo>
                  <a:lnTo>
                    <a:pt x="406" y="18"/>
                  </a:lnTo>
                  <a:lnTo>
                    <a:pt x="409" y="15"/>
                  </a:lnTo>
                  <a:lnTo>
                    <a:pt x="413" y="14"/>
                  </a:lnTo>
                  <a:lnTo>
                    <a:pt x="413" y="14"/>
                  </a:lnTo>
                  <a:lnTo>
                    <a:pt x="412" y="13"/>
                  </a:lnTo>
                  <a:lnTo>
                    <a:pt x="410" y="13"/>
                  </a:lnTo>
                  <a:lnTo>
                    <a:pt x="408" y="13"/>
                  </a:lnTo>
                  <a:lnTo>
                    <a:pt x="406" y="13"/>
                  </a:lnTo>
                  <a:lnTo>
                    <a:pt x="406" y="13"/>
                  </a:lnTo>
                  <a:lnTo>
                    <a:pt x="405" y="15"/>
                  </a:lnTo>
                  <a:lnTo>
                    <a:pt x="403" y="18"/>
                  </a:lnTo>
                  <a:lnTo>
                    <a:pt x="402" y="21"/>
                  </a:lnTo>
                  <a:lnTo>
                    <a:pt x="399" y="24"/>
                  </a:lnTo>
                  <a:lnTo>
                    <a:pt x="399" y="24"/>
                  </a:lnTo>
                  <a:lnTo>
                    <a:pt x="399" y="21"/>
                  </a:lnTo>
                  <a:lnTo>
                    <a:pt x="399" y="18"/>
                  </a:lnTo>
                  <a:lnTo>
                    <a:pt x="399" y="13"/>
                  </a:lnTo>
                  <a:lnTo>
                    <a:pt x="399" y="13"/>
                  </a:lnTo>
                  <a:lnTo>
                    <a:pt x="396" y="15"/>
                  </a:lnTo>
                  <a:lnTo>
                    <a:pt x="396" y="18"/>
                  </a:lnTo>
                  <a:lnTo>
                    <a:pt x="396" y="21"/>
                  </a:lnTo>
                  <a:lnTo>
                    <a:pt x="393" y="24"/>
                  </a:lnTo>
                  <a:lnTo>
                    <a:pt x="393" y="24"/>
                  </a:lnTo>
                  <a:lnTo>
                    <a:pt x="393" y="22"/>
                  </a:lnTo>
                  <a:lnTo>
                    <a:pt x="393" y="21"/>
                  </a:lnTo>
                  <a:lnTo>
                    <a:pt x="392" y="18"/>
                  </a:lnTo>
                  <a:lnTo>
                    <a:pt x="390" y="20"/>
                  </a:lnTo>
                  <a:lnTo>
                    <a:pt x="390" y="20"/>
                  </a:lnTo>
                  <a:lnTo>
                    <a:pt x="389" y="21"/>
                  </a:lnTo>
                  <a:lnTo>
                    <a:pt x="388" y="22"/>
                  </a:lnTo>
                  <a:lnTo>
                    <a:pt x="385" y="24"/>
                  </a:lnTo>
                  <a:lnTo>
                    <a:pt x="378" y="25"/>
                  </a:lnTo>
                  <a:lnTo>
                    <a:pt x="378" y="25"/>
                  </a:lnTo>
                  <a:lnTo>
                    <a:pt x="379" y="28"/>
                  </a:lnTo>
                  <a:lnTo>
                    <a:pt x="379" y="30"/>
                  </a:lnTo>
                  <a:lnTo>
                    <a:pt x="376" y="31"/>
                  </a:lnTo>
                  <a:lnTo>
                    <a:pt x="372" y="34"/>
                  </a:lnTo>
                  <a:lnTo>
                    <a:pt x="370" y="35"/>
                  </a:lnTo>
                  <a:lnTo>
                    <a:pt x="369" y="38"/>
                  </a:lnTo>
                  <a:lnTo>
                    <a:pt x="369" y="38"/>
                  </a:lnTo>
                  <a:lnTo>
                    <a:pt x="373" y="35"/>
                  </a:lnTo>
                  <a:lnTo>
                    <a:pt x="376" y="34"/>
                  </a:lnTo>
                  <a:lnTo>
                    <a:pt x="379" y="35"/>
                  </a:lnTo>
                  <a:lnTo>
                    <a:pt x="379" y="37"/>
                  </a:lnTo>
                  <a:lnTo>
                    <a:pt x="378" y="40"/>
                  </a:lnTo>
                  <a:lnTo>
                    <a:pt x="378" y="40"/>
                  </a:lnTo>
                  <a:lnTo>
                    <a:pt x="373" y="40"/>
                  </a:lnTo>
                  <a:lnTo>
                    <a:pt x="370" y="41"/>
                  </a:lnTo>
                  <a:lnTo>
                    <a:pt x="368" y="42"/>
                  </a:lnTo>
                  <a:lnTo>
                    <a:pt x="362" y="44"/>
                  </a:lnTo>
                  <a:lnTo>
                    <a:pt x="362" y="44"/>
                  </a:lnTo>
                  <a:lnTo>
                    <a:pt x="360" y="44"/>
                  </a:lnTo>
                  <a:lnTo>
                    <a:pt x="359" y="42"/>
                  </a:lnTo>
                  <a:lnTo>
                    <a:pt x="359" y="42"/>
                  </a:lnTo>
                  <a:lnTo>
                    <a:pt x="362" y="40"/>
                  </a:lnTo>
                  <a:lnTo>
                    <a:pt x="362" y="37"/>
                  </a:lnTo>
                  <a:lnTo>
                    <a:pt x="362" y="37"/>
                  </a:lnTo>
                  <a:lnTo>
                    <a:pt x="360" y="37"/>
                  </a:lnTo>
                  <a:lnTo>
                    <a:pt x="359" y="41"/>
                  </a:lnTo>
                  <a:lnTo>
                    <a:pt x="359" y="41"/>
                  </a:lnTo>
                  <a:lnTo>
                    <a:pt x="343" y="50"/>
                  </a:lnTo>
                  <a:lnTo>
                    <a:pt x="343" y="50"/>
                  </a:lnTo>
                  <a:lnTo>
                    <a:pt x="331" y="55"/>
                  </a:lnTo>
                  <a:lnTo>
                    <a:pt x="331" y="55"/>
                  </a:lnTo>
                  <a:lnTo>
                    <a:pt x="333" y="55"/>
                  </a:lnTo>
                  <a:lnTo>
                    <a:pt x="336" y="55"/>
                  </a:lnTo>
                  <a:lnTo>
                    <a:pt x="336" y="55"/>
                  </a:lnTo>
                  <a:lnTo>
                    <a:pt x="331" y="58"/>
                  </a:lnTo>
                  <a:lnTo>
                    <a:pt x="328" y="60"/>
                  </a:lnTo>
                  <a:lnTo>
                    <a:pt x="326" y="60"/>
                  </a:lnTo>
                  <a:lnTo>
                    <a:pt x="328" y="62"/>
                  </a:lnTo>
                  <a:lnTo>
                    <a:pt x="328" y="62"/>
                  </a:lnTo>
                  <a:lnTo>
                    <a:pt x="323" y="65"/>
                  </a:lnTo>
                  <a:lnTo>
                    <a:pt x="321" y="64"/>
                  </a:lnTo>
                  <a:lnTo>
                    <a:pt x="316" y="62"/>
                  </a:lnTo>
                  <a:lnTo>
                    <a:pt x="313" y="61"/>
                  </a:lnTo>
                  <a:lnTo>
                    <a:pt x="313" y="61"/>
                  </a:lnTo>
                  <a:lnTo>
                    <a:pt x="313" y="62"/>
                  </a:lnTo>
                  <a:lnTo>
                    <a:pt x="313" y="64"/>
                  </a:lnTo>
                  <a:lnTo>
                    <a:pt x="312" y="67"/>
                  </a:lnTo>
                  <a:lnTo>
                    <a:pt x="309" y="68"/>
                  </a:lnTo>
                  <a:lnTo>
                    <a:pt x="309" y="70"/>
                  </a:lnTo>
                  <a:lnTo>
                    <a:pt x="311" y="71"/>
                  </a:lnTo>
                  <a:lnTo>
                    <a:pt x="311" y="71"/>
                  </a:lnTo>
                  <a:lnTo>
                    <a:pt x="316" y="67"/>
                  </a:lnTo>
                  <a:lnTo>
                    <a:pt x="318" y="67"/>
                  </a:lnTo>
                  <a:lnTo>
                    <a:pt x="319" y="67"/>
                  </a:lnTo>
                  <a:lnTo>
                    <a:pt x="319" y="68"/>
                  </a:lnTo>
                  <a:lnTo>
                    <a:pt x="319" y="68"/>
                  </a:lnTo>
                  <a:lnTo>
                    <a:pt x="308" y="75"/>
                  </a:lnTo>
                  <a:lnTo>
                    <a:pt x="308" y="75"/>
                  </a:lnTo>
                  <a:lnTo>
                    <a:pt x="305" y="78"/>
                  </a:lnTo>
                  <a:lnTo>
                    <a:pt x="305" y="78"/>
                  </a:lnTo>
                  <a:lnTo>
                    <a:pt x="299" y="82"/>
                  </a:lnTo>
                  <a:lnTo>
                    <a:pt x="299" y="82"/>
                  </a:lnTo>
                  <a:lnTo>
                    <a:pt x="298" y="81"/>
                  </a:lnTo>
                  <a:lnTo>
                    <a:pt x="296" y="81"/>
                  </a:lnTo>
                  <a:lnTo>
                    <a:pt x="295" y="78"/>
                  </a:lnTo>
                  <a:lnTo>
                    <a:pt x="295" y="78"/>
                  </a:lnTo>
                  <a:lnTo>
                    <a:pt x="299" y="77"/>
                  </a:lnTo>
                  <a:lnTo>
                    <a:pt x="303" y="75"/>
                  </a:lnTo>
                  <a:lnTo>
                    <a:pt x="303" y="75"/>
                  </a:lnTo>
                  <a:lnTo>
                    <a:pt x="305" y="71"/>
                  </a:lnTo>
                  <a:lnTo>
                    <a:pt x="306" y="68"/>
                  </a:lnTo>
                  <a:lnTo>
                    <a:pt x="306" y="68"/>
                  </a:lnTo>
                  <a:lnTo>
                    <a:pt x="299" y="71"/>
                  </a:lnTo>
                  <a:lnTo>
                    <a:pt x="299" y="71"/>
                  </a:lnTo>
                  <a:lnTo>
                    <a:pt x="295" y="75"/>
                  </a:lnTo>
                  <a:lnTo>
                    <a:pt x="295" y="75"/>
                  </a:lnTo>
                  <a:lnTo>
                    <a:pt x="292" y="80"/>
                  </a:lnTo>
                  <a:lnTo>
                    <a:pt x="289" y="85"/>
                  </a:lnTo>
                  <a:lnTo>
                    <a:pt x="289" y="85"/>
                  </a:lnTo>
                  <a:lnTo>
                    <a:pt x="285" y="85"/>
                  </a:lnTo>
                  <a:lnTo>
                    <a:pt x="281" y="87"/>
                  </a:lnTo>
                  <a:lnTo>
                    <a:pt x="279" y="90"/>
                  </a:lnTo>
                  <a:lnTo>
                    <a:pt x="279" y="92"/>
                  </a:lnTo>
                  <a:lnTo>
                    <a:pt x="279" y="92"/>
                  </a:lnTo>
                  <a:lnTo>
                    <a:pt x="276" y="92"/>
                  </a:lnTo>
                  <a:lnTo>
                    <a:pt x="275" y="90"/>
                  </a:lnTo>
                  <a:lnTo>
                    <a:pt x="275" y="84"/>
                  </a:lnTo>
                  <a:lnTo>
                    <a:pt x="275" y="84"/>
                  </a:lnTo>
                  <a:lnTo>
                    <a:pt x="269" y="88"/>
                  </a:lnTo>
                  <a:lnTo>
                    <a:pt x="265" y="91"/>
                  </a:lnTo>
                  <a:lnTo>
                    <a:pt x="259" y="92"/>
                  </a:lnTo>
                  <a:lnTo>
                    <a:pt x="254" y="92"/>
                  </a:lnTo>
                  <a:lnTo>
                    <a:pt x="254" y="92"/>
                  </a:lnTo>
                  <a:lnTo>
                    <a:pt x="255" y="91"/>
                  </a:lnTo>
                  <a:lnTo>
                    <a:pt x="255" y="90"/>
                  </a:lnTo>
                  <a:lnTo>
                    <a:pt x="255" y="87"/>
                  </a:lnTo>
                  <a:lnTo>
                    <a:pt x="255" y="87"/>
                  </a:lnTo>
                  <a:lnTo>
                    <a:pt x="252" y="90"/>
                  </a:lnTo>
                  <a:lnTo>
                    <a:pt x="248" y="92"/>
                  </a:lnTo>
                  <a:lnTo>
                    <a:pt x="241" y="92"/>
                  </a:lnTo>
                  <a:lnTo>
                    <a:pt x="241" y="92"/>
                  </a:lnTo>
                  <a:lnTo>
                    <a:pt x="235" y="98"/>
                  </a:lnTo>
                  <a:lnTo>
                    <a:pt x="225" y="105"/>
                  </a:lnTo>
                  <a:lnTo>
                    <a:pt x="225" y="105"/>
                  </a:lnTo>
                  <a:lnTo>
                    <a:pt x="214" y="111"/>
                  </a:lnTo>
                  <a:lnTo>
                    <a:pt x="208" y="112"/>
                  </a:lnTo>
                  <a:lnTo>
                    <a:pt x="202" y="114"/>
                  </a:lnTo>
                  <a:lnTo>
                    <a:pt x="202" y="114"/>
                  </a:lnTo>
                  <a:lnTo>
                    <a:pt x="199" y="118"/>
                  </a:lnTo>
                  <a:lnTo>
                    <a:pt x="194" y="122"/>
                  </a:lnTo>
                  <a:lnTo>
                    <a:pt x="194" y="122"/>
                  </a:lnTo>
                  <a:lnTo>
                    <a:pt x="175" y="131"/>
                  </a:lnTo>
                  <a:lnTo>
                    <a:pt x="175" y="131"/>
                  </a:lnTo>
                  <a:lnTo>
                    <a:pt x="175" y="134"/>
                  </a:lnTo>
                  <a:lnTo>
                    <a:pt x="176" y="134"/>
                  </a:lnTo>
                  <a:lnTo>
                    <a:pt x="181" y="132"/>
                  </a:lnTo>
                  <a:lnTo>
                    <a:pt x="185" y="131"/>
                  </a:lnTo>
                  <a:lnTo>
                    <a:pt x="186" y="131"/>
                  </a:lnTo>
                  <a:lnTo>
                    <a:pt x="188" y="132"/>
                  </a:lnTo>
                  <a:lnTo>
                    <a:pt x="188" y="132"/>
                  </a:lnTo>
                  <a:lnTo>
                    <a:pt x="185" y="137"/>
                  </a:lnTo>
                  <a:lnTo>
                    <a:pt x="181" y="141"/>
                  </a:lnTo>
                  <a:lnTo>
                    <a:pt x="175" y="144"/>
                  </a:lnTo>
                  <a:lnTo>
                    <a:pt x="172" y="144"/>
                  </a:lnTo>
                  <a:lnTo>
                    <a:pt x="169" y="142"/>
                  </a:lnTo>
                  <a:lnTo>
                    <a:pt x="169" y="142"/>
                  </a:lnTo>
                  <a:lnTo>
                    <a:pt x="169" y="141"/>
                  </a:lnTo>
                  <a:lnTo>
                    <a:pt x="169" y="141"/>
                  </a:lnTo>
                  <a:lnTo>
                    <a:pt x="172" y="140"/>
                  </a:lnTo>
                  <a:lnTo>
                    <a:pt x="174" y="138"/>
                  </a:lnTo>
                  <a:lnTo>
                    <a:pt x="174" y="137"/>
                  </a:lnTo>
                  <a:lnTo>
                    <a:pt x="172" y="135"/>
                  </a:lnTo>
                  <a:lnTo>
                    <a:pt x="172" y="135"/>
                  </a:lnTo>
                  <a:lnTo>
                    <a:pt x="168" y="140"/>
                  </a:lnTo>
                  <a:lnTo>
                    <a:pt x="167" y="142"/>
                  </a:lnTo>
                  <a:lnTo>
                    <a:pt x="168" y="145"/>
                  </a:lnTo>
                  <a:lnTo>
                    <a:pt x="171" y="147"/>
                  </a:lnTo>
                  <a:lnTo>
                    <a:pt x="171" y="147"/>
                  </a:lnTo>
                  <a:lnTo>
                    <a:pt x="182" y="148"/>
                  </a:lnTo>
                  <a:lnTo>
                    <a:pt x="192" y="147"/>
                  </a:lnTo>
                  <a:close/>
                  <a:moveTo>
                    <a:pt x="369" y="44"/>
                  </a:moveTo>
                  <a:lnTo>
                    <a:pt x="369" y="44"/>
                  </a:lnTo>
                  <a:lnTo>
                    <a:pt x="372" y="47"/>
                  </a:lnTo>
                  <a:lnTo>
                    <a:pt x="372" y="47"/>
                  </a:lnTo>
                  <a:lnTo>
                    <a:pt x="369" y="50"/>
                  </a:lnTo>
                  <a:lnTo>
                    <a:pt x="368" y="50"/>
                  </a:lnTo>
                  <a:lnTo>
                    <a:pt x="366" y="50"/>
                  </a:lnTo>
                  <a:lnTo>
                    <a:pt x="363" y="50"/>
                  </a:lnTo>
                  <a:lnTo>
                    <a:pt x="363" y="50"/>
                  </a:lnTo>
                  <a:lnTo>
                    <a:pt x="363" y="48"/>
                  </a:lnTo>
                  <a:lnTo>
                    <a:pt x="365" y="47"/>
                  </a:lnTo>
                  <a:lnTo>
                    <a:pt x="369" y="44"/>
                  </a:lnTo>
                  <a:close/>
                  <a:moveTo>
                    <a:pt x="353" y="48"/>
                  </a:moveTo>
                  <a:lnTo>
                    <a:pt x="353" y="48"/>
                  </a:lnTo>
                  <a:lnTo>
                    <a:pt x="351" y="54"/>
                  </a:lnTo>
                  <a:lnTo>
                    <a:pt x="348" y="61"/>
                  </a:lnTo>
                  <a:lnTo>
                    <a:pt x="348" y="61"/>
                  </a:lnTo>
                  <a:lnTo>
                    <a:pt x="343" y="65"/>
                  </a:lnTo>
                  <a:lnTo>
                    <a:pt x="343" y="65"/>
                  </a:lnTo>
                  <a:lnTo>
                    <a:pt x="339" y="67"/>
                  </a:lnTo>
                  <a:lnTo>
                    <a:pt x="336" y="67"/>
                  </a:lnTo>
                  <a:lnTo>
                    <a:pt x="336" y="67"/>
                  </a:lnTo>
                  <a:lnTo>
                    <a:pt x="332" y="62"/>
                  </a:lnTo>
                  <a:lnTo>
                    <a:pt x="332" y="62"/>
                  </a:lnTo>
                  <a:lnTo>
                    <a:pt x="335" y="61"/>
                  </a:lnTo>
                  <a:lnTo>
                    <a:pt x="338" y="60"/>
                  </a:lnTo>
                  <a:lnTo>
                    <a:pt x="339" y="60"/>
                  </a:lnTo>
                  <a:lnTo>
                    <a:pt x="341" y="57"/>
                  </a:lnTo>
                  <a:lnTo>
                    <a:pt x="341" y="57"/>
                  </a:lnTo>
                  <a:lnTo>
                    <a:pt x="343" y="57"/>
                  </a:lnTo>
                  <a:lnTo>
                    <a:pt x="342" y="58"/>
                  </a:lnTo>
                  <a:lnTo>
                    <a:pt x="342" y="60"/>
                  </a:lnTo>
                  <a:lnTo>
                    <a:pt x="341" y="62"/>
                  </a:lnTo>
                  <a:lnTo>
                    <a:pt x="341" y="62"/>
                  </a:lnTo>
                  <a:lnTo>
                    <a:pt x="343" y="61"/>
                  </a:lnTo>
                  <a:lnTo>
                    <a:pt x="345" y="60"/>
                  </a:lnTo>
                  <a:lnTo>
                    <a:pt x="346" y="57"/>
                  </a:lnTo>
                  <a:lnTo>
                    <a:pt x="348" y="51"/>
                  </a:lnTo>
                  <a:lnTo>
                    <a:pt x="351" y="50"/>
                  </a:lnTo>
                  <a:lnTo>
                    <a:pt x="353" y="48"/>
                  </a:lnTo>
                  <a:close/>
                  <a:moveTo>
                    <a:pt x="275" y="100"/>
                  </a:moveTo>
                  <a:lnTo>
                    <a:pt x="275" y="100"/>
                  </a:lnTo>
                  <a:lnTo>
                    <a:pt x="271" y="104"/>
                  </a:lnTo>
                  <a:lnTo>
                    <a:pt x="265" y="108"/>
                  </a:lnTo>
                  <a:lnTo>
                    <a:pt x="258" y="110"/>
                  </a:lnTo>
                  <a:lnTo>
                    <a:pt x="255" y="110"/>
                  </a:lnTo>
                  <a:lnTo>
                    <a:pt x="254" y="108"/>
                  </a:lnTo>
                  <a:lnTo>
                    <a:pt x="254" y="108"/>
                  </a:lnTo>
                  <a:lnTo>
                    <a:pt x="265" y="102"/>
                  </a:lnTo>
                  <a:lnTo>
                    <a:pt x="271" y="100"/>
                  </a:lnTo>
                  <a:lnTo>
                    <a:pt x="275" y="100"/>
                  </a:lnTo>
                  <a:close/>
                  <a:moveTo>
                    <a:pt x="259" y="95"/>
                  </a:moveTo>
                  <a:lnTo>
                    <a:pt x="259" y="95"/>
                  </a:lnTo>
                  <a:lnTo>
                    <a:pt x="258" y="98"/>
                  </a:lnTo>
                  <a:lnTo>
                    <a:pt x="255" y="101"/>
                  </a:lnTo>
                  <a:lnTo>
                    <a:pt x="245" y="105"/>
                  </a:lnTo>
                  <a:lnTo>
                    <a:pt x="245" y="105"/>
                  </a:lnTo>
                  <a:lnTo>
                    <a:pt x="246" y="101"/>
                  </a:lnTo>
                  <a:lnTo>
                    <a:pt x="249" y="98"/>
                  </a:lnTo>
                  <a:lnTo>
                    <a:pt x="259" y="95"/>
                  </a:lnTo>
                  <a:close/>
                  <a:moveTo>
                    <a:pt x="249" y="110"/>
                  </a:moveTo>
                  <a:lnTo>
                    <a:pt x="249" y="110"/>
                  </a:lnTo>
                  <a:lnTo>
                    <a:pt x="246" y="114"/>
                  </a:lnTo>
                  <a:lnTo>
                    <a:pt x="241" y="118"/>
                  </a:lnTo>
                  <a:lnTo>
                    <a:pt x="241" y="118"/>
                  </a:lnTo>
                  <a:lnTo>
                    <a:pt x="239" y="117"/>
                  </a:lnTo>
                  <a:lnTo>
                    <a:pt x="241" y="115"/>
                  </a:lnTo>
                  <a:lnTo>
                    <a:pt x="242" y="112"/>
                  </a:lnTo>
                  <a:lnTo>
                    <a:pt x="246" y="111"/>
                  </a:lnTo>
                  <a:lnTo>
                    <a:pt x="249" y="110"/>
                  </a:lnTo>
                  <a:close/>
                  <a:moveTo>
                    <a:pt x="238" y="102"/>
                  </a:moveTo>
                  <a:lnTo>
                    <a:pt x="238" y="102"/>
                  </a:lnTo>
                  <a:lnTo>
                    <a:pt x="238" y="105"/>
                  </a:lnTo>
                  <a:lnTo>
                    <a:pt x="238" y="107"/>
                  </a:lnTo>
                  <a:lnTo>
                    <a:pt x="235" y="108"/>
                  </a:lnTo>
                  <a:lnTo>
                    <a:pt x="232" y="110"/>
                  </a:lnTo>
                  <a:lnTo>
                    <a:pt x="232" y="110"/>
                  </a:lnTo>
                  <a:lnTo>
                    <a:pt x="232" y="108"/>
                  </a:lnTo>
                  <a:lnTo>
                    <a:pt x="232" y="105"/>
                  </a:lnTo>
                  <a:lnTo>
                    <a:pt x="234" y="104"/>
                  </a:lnTo>
                  <a:lnTo>
                    <a:pt x="238" y="102"/>
                  </a:lnTo>
                  <a:close/>
                  <a:moveTo>
                    <a:pt x="238" y="117"/>
                  </a:moveTo>
                  <a:lnTo>
                    <a:pt x="238" y="117"/>
                  </a:lnTo>
                  <a:lnTo>
                    <a:pt x="236" y="120"/>
                  </a:lnTo>
                  <a:lnTo>
                    <a:pt x="235" y="122"/>
                  </a:lnTo>
                  <a:lnTo>
                    <a:pt x="231" y="124"/>
                  </a:lnTo>
                  <a:lnTo>
                    <a:pt x="226" y="124"/>
                  </a:lnTo>
                  <a:lnTo>
                    <a:pt x="226" y="124"/>
                  </a:lnTo>
                  <a:lnTo>
                    <a:pt x="219" y="124"/>
                  </a:lnTo>
                  <a:lnTo>
                    <a:pt x="216" y="121"/>
                  </a:lnTo>
                  <a:lnTo>
                    <a:pt x="216" y="120"/>
                  </a:lnTo>
                  <a:lnTo>
                    <a:pt x="216" y="120"/>
                  </a:lnTo>
                  <a:lnTo>
                    <a:pt x="222" y="121"/>
                  </a:lnTo>
                  <a:lnTo>
                    <a:pt x="226" y="120"/>
                  </a:lnTo>
                  <a:lnTo>
                    <a:pt x="232" y="118"/>
                  </a:lnTo>
                  <a:lnTo>
                    <a:pt x="238" y="117"/>
                  </a:lnTo>
                  <a:close/>
                  <a:moveTo>
                    <a:pt x="225" y="130"/>
                  </a:moveTo>
                  <a:lnTo>
                    <a:pt x="225" y="130"/>
                  </a:lnTo>
                  <a:lnTo>
                    <a:pt x="225" y="130"/>
                  </a:lnTo>
                  <a:lnTo>
                    <a:pt x="225" y="131"/>
                  </a:lnTo>
                  <a:lnTo>
                    <a:pt x="222" y="132"/>
                  </a:lnTo>
                  <a:lnTo>
                    <a:pt x="211" y="137"/>
                  </a:lnTo>
                  <a:lnTo>
                    <a:pt x="211" y="137"/>
                  </a:lnTo>
                  <a:lnTo>
                    <a:pt x="211" y="135"/>
                  </a:lnTo>
                  <a:lnTo>
                    <a:pt x="212" y="132"/>
                  </a:lnTo>
                  <a:lnTo>
                    <a:pt x="215" y="131"/>
                  </a:lnTo>
                  <a:lnTo>
                    <a:pt x="221" y="130"/>
                  </a:lnTo>
                  <a:lnTo>
                    <a:pt x="225" y="130"/>
                  </a:lnTo>
                  <a:close/>
                  <a:moveTo>
                    <a:pt x="211" y="117"/>
                  </a:moveTo>
                  <a:lnTo>
                    <a:pt x="211" y="117"/>
                  </a:lnTo>
                  <a:lnTo>
                    <a:pt x="212" y="120"/>
                  </a:lnTo>
                  <a:lnTo>
                    <a:pt x="211" y="122"/>
                  </a:lnTo>
                  <a:lnTo>
                    <a:pt x="212" y="125"/>
                  </a:lnTo>
                  <a:lnTo>
                    <a:pt x="214" y="125"/>
                  </a:lnTo>
                  <a:lnTo>
                    <a:pt x="214" y="125"/>
                  </a:lnTo>
                  <a:lnTo>
                    <a:pt x="204" y="128"/>
                  </a:lnTo>
                  <a:lnTo>
                    <a:pt x="204" y="128"/>
                  </a:lnTo>
                  <a:lnTo>
                    <a:pt x="189" y="132"/>
                  </a:lnTo>
                  <a:lnTo>
                    <a:pt x="189" y="132"/>
                  </a:lnTo>
                  <a:lnTo>
                    <a:pt x="192" y="128"/>
                  </a:lnTo>
                  <a:lnTo>
                    <a:pt x="196" y="124"/>
                  </a:lnTo>
                  <a:lnTo>
                    <a:pt x="196" y="124"/>
                  </a:lnTo>
                  <a:lnTo>
                    <a:pt x="202" y="120"/>
                  </a:lnTo>
                  <a:lnTo>
                    <a:pt x="211" y="11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7" name="Freeform 397"/>
            <p:cNvSpPr>
              <a:spLocks/>
            </p:cNvSpPr>
            <p:nvPr/>
          </p:nvSpPr>
          <p:spPr bwMode="auto">
            <a:xfrm>
              <a:off x="3847466" y="5293570"/>
              <a:ext cx="1339288" cy="675788"/>
            </a:xfrm>
            <a:custGeom>
              <a:avLst/>
              <a:gdLst>
                <a:gd name="T0" fmla="*/ 186 w 436"/>
                <a:gd name="T1" fmla="*/ 152 h 219"/>
                <a:gd name="T2" fmla="*/ 167 w 436"/>
                <a:gd name="T3" fmla="*/ 160 h 219"/>
                <a:gd name="T4" fmla="*/ 165 w 436"/>
                <a:gd name="T5" fmla="*/ 161 h 219"/>
                <a:gd name="T6" fmla="*/ 155 w 436"/>
                <a:gd name="T7" fmla="*/ 168 h 219"/>
                <a:gd name="T8" fmla="*/ 138 w 436"/>
                <a:gd name="T9" fmla="*/ 172 h 219"/>
                <a:gd name="T10" fmla="*/ 125 w 436"/>
                <a:gd name="T11" fmla="*/ 178 h 219"/>
                <a:gd name="T12" fmla="*/ 98 w 436"/>
                <a:gd name="T13" fmla="*/ 187 h 219"/>
                <a:gd name="T14" fmla="*/ 88 w 436"/>
                <a:gd name="T15" fmla="*/ 194 h 219"/>
                <a:gd name="T16" fmla="*/ 68 w 436"/>
                <a:gd name="T17" fmla="*/ 197 h 219"/>
                <a:gd name="T18" fmla="*/ 20 w 436"/>
                <a:gd name="T19" fmla="*/ 209 h 219"/>
                <a:gd name="T20" fmla="*/ 8 w 436"/>
                <a:gd name="T21" fmla="*/ 218 h 219"/>
                <a:gd name="T22" fmla="*/ 35 w 436"/>
                <a:gd name="T23" fmla="*/ 211 h 219"/>
                <a:gd name="T24" fmla="*/ 45 w 436"/>
                <a:gd name="T25" fmla="*/ 207 h 219"/>
                <a:gd name="T26" fmla="*/ 89 w 436"/>
                <a:gd name="T27" fmla="*/ 201 h 219"/>
                <a:gd name="T28" fmla="*/ 141 w 436"/>
                <a:gd name="T29" fmla="*/ 187 h 219"/>
                <a:gd name="T30" fmla="*/ 147 w 436"/>
                <a:gd name="T31" fmla="*/ 184 h 219"/>
                <a:gd name="T32" fmla="*/ 171 w 436"/>
                <a:gd name="T33" fmla="*/ 175 h 219"/>
                <a:gd name="T34" fmla="*/ 286 w 436"/>
                <a:gd name="T35" fmla="*/ 124 h 219"/>
                <a:gd name="T36" fmla="*/ 309 w 436"/>
                <a:gd name="T37" fmla="*/ 107 h 219"/>
                <a:gd name="T38" fmla="*/ 332 w 436"/>
                <a:gd name="T39" fmla="*/ 90 h 219"/>
                <a:gd name="T40" fmla="*/ 348 w 436"/>
                <a:gd name="T41" fmla="*/ 82 h 219"/>
                <a:gd name="T42" fmla="*/ 366 w 436"/>
                <a:gd name="T43" fmla="*/ 74 h 219"/>
                <a:gd name="T44" fmla="*/ 360 w 436"/>
                <a:gd name="T45" fmla="*/ 75 h 219"/>
                <a:gd name="T46" fmla="*/ 366 w 436"/>
                <a:gd name="T47" fmla="*/ 67 h 219"/>
                <a:gd name="T48" fmla="*/ 386 w 436"/>
                <a:gd name="T49" fmla="*/ 55 h 219"/>
                <a:gd name="T50" fmla="*/ 406 w 436"/>
                <a:gd name="T51" fmla="*/ 40 h 219"/>
                <a:gd name="T52" fmla="*/ 416 w 436"/>
                <a:gd name="T53" fmla="*/ 27 h 219"/>
                <a:gd name="T54" fmla="*/ 413 w 436"/>
                <a:gd name="T55" fmla="*/ 22 h 219"/>
                <a:gd name="T56" fmla="*/ 432 w 436"/>
                <a:gd name="T57" fmla="*/ 7 h 219"/>
                <a:gd name="T58" fmla="*/ 430 w 436"/>
                <a:gd name="T59" fmla="*/ 4 h 219"/>
                <a:gd name="T60" fmla="*/ 430 w 436"/>
                <a:gd name="T61" fmla="*/ 1 h 219"/>
                <a:gd name="T62" fmla="*/ 415 w 436"/>
                <a:gd name="T63" fmla="*/ 18 h 219"/>
                <a:gd name="T64" fmla="*/ 409 w 436"/>
                <a:gd name="T65" fmla="*/ 15 h 219"/>
                <a:gd name="T66" fmla="*/ 406 w 436"/>
                <a:gd name="T67" fmla="*/ 13 h 219"/>
                <a:gd name="T68" fmla="*/ 399 w 436"/>
                <a:gd name="T69" fmla="*/ 24 h 219"/>
                <a:gd name="T70" fmla="*/ 396 w 436"/>
                <a:gd name="T71" fmla="*/ 18 h 219"/>
                <a:gd name="T72" fmla="*/ 392 w 436"/>
                <a:gd name="T73" fmla="*/ 18 h 219"/>
                <a:gd name="T74" fmla="*/ 378 w 436"/>
                <a:gd name="T75" fmla="*/ 25 h 219"/>
                <a:gd name="T76" fmla="*/ 370 w 436"/>
                <a:gd name="T77" fmla="*/ 35 h 219"/>
                <a:gd name="T78" fmla="*/ 379 w 436"/>
                <a:gd name="T79" fmla="*/ 37 h 219"/>
                <a:gd name="T80" fmla="*/ 362 w 436"/>
                <a:gd name="T81" fmla="*/ 44 h 219"/>
                <a:gd name="T82" fmla="*/ 362 w 436"/>
                <a:gd name="T83" fmla="*/ 37 h 219"/>
                <a:gd name="T84" fmla="*/ 343 w 436"/>
                <a:gd name="T85" fmla="*/ 50 h 219"/>
                <a:gd name="T86" fmla="*/ 331 w 436"/>
                <a:gd name="T87" fmla="*/ 58 h 219"/>
                <a:gd name="T88" fmla="*/ 321 w 436"/>
                <a:gd name="T89" fmla="*/ 64 h 219"/>
                <a:gd name="T90" fmla="*/ 312 w 436"/>
                <a:gd name="T91" fmla="*/ 67 h 219"/>
                <a:gd name="T92" fmla="*/ 318 w 436"/>
                <a:gd name="T93" fmla="*/ 67 h 219"/>
                <a:gd name="T94" fmla="*/ 305 w 436"/>
                <a:gd name="T95" fmla="*/ 78 h 219"/>
                <a:gd name="T96" fmla="*/ 295 w 436"/>
                <a:gd name="T97" fmla="*/ 78 h 219"/>
                <a:gd name="T98" fmla="*/ 306 w 436"/>
                <a:gd name="T99" fmla="*/ 68 h 219"/>
                <a:gd name="T100" fmla="*/ 292 w 436"/>
                <a:gd name="T101" fmla="*/ 80 h 219"/>
                <a:gd name="T102" fmla="*/ 279 w 436"/>
                <a:gd name="T103" fmla="*/ 92 h 219"/>
                <a:gd name="T104" fmla="*/ 269 w 436"/>
                <a:gd name="T105" fmla="*/ 88 h 219"/>
                <a:gd name="T106" fmla="*/ 255 w 436"/>
                <a:gd name="T107" fmla="*/ 90 h 219"/>
                <a:gd name="T108" fmla="*/ 241 w 436"/>
                <a:gd name="T109" fmla="*/ 92 h 219"/>
                <a:gd name="T110" fmla="*/ 202 w 436"/>
                <a:gd name="T111" fmla="*/ 114 h 219"/>
                <a:gd name="T112" fmla="*/ 175 w 436"/>
                <a:gd name="T113" fmla="*/ 131 h 219"/>
                <a:gd name="T114" fmla="*/ 188 w 436"/>
                <a:gd name="T115" fmla="*/ 132 h 219"/>
                <a:gd name="T116" fmla="*/ 169 w 436"/>
                <a:gd name="T117" fmla="*/ 142 h 219"/>
                <a:gd name="T118" fmla="*/ 174 w 436"/>
                <a:gd name="T119" fmla="*/ 137 h 219"/>
                <a:gd name="T120" fmla="*/ 171 w 436"/>
                <a:gd name="T121"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6" h="219">
                  <a:moveTo>
                    <a:pt x="192" y="147"/>
                  </a:moveTo>
                  <a:lnTo>
                    <a:pt x="192" y="147"/>
                  </a:lnTo>
                  <a:lnTo>
                    <a:pt x="191" y="148"/>
                  </a:lnTo>
                  <a:lnTo>
                    <a:pt x="189" y="150"/>
                  </a:lnTo>
                  <a:lnTo>
                    <a:pt x="188" y="152"/>
                  </a:lnTo>
                  <a:lnTo>
                    <a:pt x="186" y="152"/>
                  </a:lnTo>
                  <a:lnTo>
                    <a:pt x="186" y="152"/>
                  </a:lnTo>
                  <a:lnTo>
                    <a:pt x="179" y="154"/>
                  </a:lnTo>
                  <a:lnTo>
                    <a:pt x="172" y="157"/>
                  </a:lnTo>
                  <a:lnTo>
                    <a:pt x="172" y="157"/>
                  </a:lnTo>
                  <a:lnTo>
                    <a:pt x="167" y="160"/>
                  </a:lnTo>
                  <a:lnTo>
                    <a:pt x="167" y="160"/>
                  </a:lnTo>
                  <a:lnTo>
                    <a:pt x="165" y="161"/>
                  </a:lnTo>
                  <a:lnTo>
                    <a:pt x="165" y="161"/>
                  </a:lnTo>
                  <a:lnTo>
                    <a:pt x="165" y="161"/>
                  </a:lnTo>
                  <a:lnTo>
                    <a:pt x="165" y="161"/>
                  </a:lnTo>
                  <a:lnTo>
                    <a:pt x="165" y="161"/>
                  </a:lnTo>
                  <a:lnTo>
                    <a:pt x="165" y="161"/>
                  </a:lnTo>
                  <a:lnTo>
                    <a:pt x="155" y="165"/>
                  </a:lnTo>
                  <a:lnTo>
                    <a:pt x="155" y="165"/>
                  </a:lnTo>
                  <a:lnTo>
                    <a:pt x="155" y="165"/>
                  </a:lnTo>
                  <a:lnTo>
                    <a:pt x="155" y="165"/>
                  </a:lnTo>
                  <a:lnTo>
                    <a:pt x="155" y="165"/>
                  </a:lnTo>
                  <a:lnTo>
                    <a:pt x="155" y="168"/>
                  </a:lnTo>
                  <a:lnTo>
                    <a:pt x="155" y="168"/>
                  </a:lnTo>
                  <a:lnTo>
                    <a:pt x="152" y="167"/>
                  </a:lnTo>
                  <a:lnTo>
                    <a:pt x="152" y="164"/>
                  </a:lnTo>
                  <a:lnTo>
                    <a:pt x="152" y="164"/>
                  </a:lnTo>
                  <a:lnTo>
                    <a:pt x="145" y="168"/>
                  </a:lnTo>
                  <a:lnTo>
                    <a:pt x="138" y="172"/>
                  </a:lnTo>
                  <a:lnTo>
                    <a:pt x="137" y="172"/>
                  </a:lnTo>
                  <a:lnTo>
                    <a:pt x="137" y="172"/>
                  </a:lnTo>
                  <a:lnTo>
                    <a:pt x="135" y="174"/>
                  </a:lnTo>
                  <a:lnTo>
                    <a:pt x="134" y="174"/>
                  </a:lnTo>
                  <a:lnTo>
                    <a:pt x="134" y="174"/>
                  </a:lnTo>
                  <a:lnTo>
                    <a:pt x="125" y="178"/>
                  </a:lnTo>
                  <a:lnTo>
                    <a:pt x="125" y="178"/>
                  </a:lnTo>
                  <a:lnTo>
                    <a:pt x="108" y="187"/>
                  </a:lnTo>
                  <a:lnTo>
                    <a:pt x="108" y="187"/>
                  </a:lnTo>
                  <a:lnTo>
                    <a:pt x="108" y="185"/>
                  </a:lnTo>
                  <a:lnTo>
                    <a:pt x="107" y="185"/>
                  </a:lnTo>
                  <a:lnTo>
                    <a:pt x="98" y="187"/>
                  </a:lnTo>
                  <a:lnTo>
                    <a:pt x="98" y="187"/>
                  </a:lnTo>
                  <a:lnTo>
                    <a:pt x="91" y="189"/>
                  </a:lnTo>
                  <a:lnTo>
                    <a:pt x="89" y="192"/>
                  </a:lnTo>
                  <a:lnTo>
                    <a:pt x="91" y="194"/>
                  </a:lnTo>
                  <a:lnTo>
                    <a:pt x="91" y="194"/>
                  </a:lnTo>
                  <a:lnTo>
                    <a:pt x="88" y="194"/>
                  </a:lnTo>
                  <a:lnTo>
                    <a:pt x="88" y="194"/>
                  </a:lnTo>
                  <a:lnTo>
                    <a:pt x="85" y="194"/>
                  </a:lnTo>
                  <a:lnTo>
                    <a:pt x="85" y="194"/>
                  </a:lnTo>
                  <a:lnTo>
                    <a:pt x="79" y="195"/>
                  </a:lnTo>
                  <a:lnTo>
                    <a:pt x="79" y="195"/>
                  </a:lnTo>
                  <a:lnTo>
                    <a:pt x="68" y="197"/>
                  </a:lnTo>
                  <a:lnTo>
                    <a:pt x="68" y="197"/>
                  </a:lnTo>
                  <a:lnTo>
                    <a:pt x="57" y="199"/>
                  </a:lnTo>
                  <a:lnTo>
                    <a:pt x="57" y="199"/>
                  </a:lnTo>
                  <a:lnTo>
                    <a:pt x="44" y="202"/>
                  </a:lnTo>
                  <a:lnTo>
                    <a:pt x="44" y="202"/>
                  </a:lnTo>
                  <a:lnTo>
                    <a:pt x="20" y="209"/>
                  </a:lnTo>
                  <a:lnTo>
                    <a:pt x="20" y="209"/>
                  </a:lnTo>
                  <a:lnTo>
                    <a:pt x="10" y="214"/>
                  </a:lnTo>
                  <a:lnTo>
                    <a:pt x="10" y="214"/>
                  </a:lnTo>
                  <a:lnTo>
                    <a:pt x="0" y="219"/>
                  </a:lnTo>
                  <a:lnTo>
                    <a:pt x="0" y="219"/>
                  </a:lnTo>
                  <a:lnTo>
                    <a:pt x="8" y="218"/>
                  </a:lnTo>
                  <a:lnTo>
                    <a:pt x="8" y="218"/>
                  </a:lnTo>
                  <a:lnTo>
                    <a:pt x="18" y="217"/>
                  </a:lnTo>
                  <a:lnTo>
                    <a:pt x="18" y="217"/>
                  </a:lnTo>
                  <a:lnTo>
                    <a:pt x="28" y="215"/>
                  </a:lnTo>
                  <a:lnTo>
                    <a:pt x="32" y="212"/>
                  </a:lnTo>
                  <a:lnTo>
                    <a:pt x="35" y="211"/>
                  </a:lnTo>
                  <a:lnTo>
                    <a:pt x="35" y="211"/>
                  </a:lnTo>
                  <a:lnTo>
                    <a:pt x="35" y="212"/>
                  </a:lnTo>
                  <a:lnTo>
                    <a:pt x="35" y="214"/>
                  </a:lnTo>
                  <a:lnTo>
                    <a:pt x="38" y="212"/>
                  </a:lnTo>
                  <a:lnTo>
                    <a:pt x="42" y="209"/>
                  </a:lnTo>
                  <a:lnTo>
                    <a:pt x="45" y="207"/>
                  </a:lnTo>
                  <a:lnTo>
                    <a:pt x="45" y="212"/>
                  </a:lnTo>
                  <a:lnTo>
                    <a:pt x="45" y="212"/>
                  </a:lnTo>
                  <a:lnTo>
                    <a:pt x="78" y="204"/>
                  </a:lnTo>
                  <a:lnTo>
                    <a:pt x="78" y="204"/>
                  </a:lnTo>
                  <a:lnTo>
                    <a:pt x="87" y="202"/>
                  </a:lnTo>
                  <a:lnTo>
                    <a:pt x="89" y="201"/>
                  </a:lnTo>
                  <a:lnTo>
                    <a:pt x="95" y="199"/>
                  </a:lnTo>
                  <a:lnTo>
                    <a:pt x="95" y="199"/>
                  </a:lnTo>
                  <a:lnTo>
                    <a:pt x="115" y="194"/>
                  </a:lnTo>
                  <a:lnTo>
                    <a:pt x="115" y="194"/>
                  </a:lnTo>
                  <a:lnTo>
                    <a:pt x="135" y="188"/>
                  </a:lnTo>
                  <a:lnTo>
                    <a:pt x="141" y="187"/>
                  </a:lnTo>
                  <a:lnTo>
                    <a:pt x="141" y="187"/>
                  </a:lnTo>
                  <a:lnTo>
                    <a:pt x="141" y="187"/>
                  </a:lnTo>
                  <a:lnTo>
                    <a:pt x="141" y="185"/>
                  </a:lnTo>
                  <a:lnTo>
                    <a:pt x="142" y="185"/>
                  </a:lnTo>
                  <a:lnTo>
                    <a:pt x="147" y="184"/>
                  </a:lnTo>
                  <a:lnTo>
                    <a:pt x="147" y="184"/>
                  </a:lnTo>
                  <a:lnTo>
                    <a:pt x="154" y="181"/>
                  </a:lnTo>
                  <a:lnTo>
                    <a:pt x="158" y="179"/>
                  </a:lnTo>
                  <a:lnTo>
                    <a:pt x="159" y="179"/>
                  </a:lnTo>
                  <a:lnTo>
                    <a:pt x="159" y="179"/>
                  </a:lnTo>
                  <a:lnTo>
                    <a:pt x="159" y="179"/>
                  </a:lnTo>
                  <a:lnTo>
                    <a:pt x="171" y="175"/>
                  </a:lnTo>
                  <a:lnTo>
                    <a:pt x="171" y="175"/>
                  </a:lnTo>
                  <a:lnTo>
                    <a:pt x="174" y="174"/>
                  </a:lnTo>
                  <a:lnTo>
                    <a:pt x="174" y="174"/>
                  </a:lnTo>
                  <a:lnTo>
                    <a:pt x="204" y="162"/>
                  </a:lnTo>
                  <a:lnTo>
                    <a:pt x="232" y="150"/>
                  </a:lnTo>
                  <a:lnTo>
                    <a:pt x="286" y="124"/>
                  </a:lnTo>
                  <a:lnTo>
                    <a:pt x="286" y="124"/>
                  </a:lnTo>
                  <a:lnTo>
                    <a:pt x="289" y="121"/>
                  </a:lnTo>
                  <a:lnTo>
                    <a:pt x="293" y="117"/>
                  </a:lnTo>
                  <a:lnTo>
                    <a:pt x="303" y="111"/>
                  </a:lnTo>
                  <a:lnTo>
                    <a:pt x="303" y="111"/>
                  </a:lnTo>
                  <a:lnTo>
                    <a:pt x="309" y="107"/>
                  </a:lnTo>
                  <a:lnTo>
                    <a:pt x="315" y="102"/>
                  </a:lnTo>
                  <a:lnTo>
                    <a:pt x="318" y="98"/>
                  </a:lnTo>
                  <a:lnTo>
                    <a:pt x="319" y="92"/>
                  </a:lnTo>
                  <a:lnTo>
                    <a:pt x="319" y="92"/>
                  </a:lnTo>
                  <a:lnTo>
                    <a:pt x="326" y="91"/>
                  </a:lnTo>
                  <a:lnTo>
                    <a:pt x="332" y="90"/>
                  </a:lnTo>
                  <a:lnTo>
                    <a:pt x="336" y="85"/>
                  </a:lnTo>
                  <a:lnTo>
                    <a:pt x="342" y="81"/>
                  </a:lnTo>
                  <a:lnTo>
                    <a:pt x="342" y="81"/>
                  </a:lnTo>
                  <a:lnTo>
                    <a:pt x="343" y="82"/>
                  </a:lnTo>
                  <a:lnTo>
                    <a:pt x="345" y="84"/>
                  </a:lnTo>
                  <a:lnTo>
                    <a:pt x="348" y="82"/>
                  </a:lnTo>
                  <a:lnTo>
                    <a:pt x="352" y="80"/>
                  </a:lnTo>
                  <a:lnTo>
                    <a:pt x="353" y="80"/>
                  </a:lnTo>
                  <a:lnTo>
                    <a:pt x="355" y="81"/>
                  </a:lnTo>
                  <a:lnTo>
                    <a:pt x="355" y="81"/>
                  </a:lnTo>
                  <a:lnTo>
                    <a:pt x="360" y="77"/>
                  </a:lnTo>
                  <a:lnTo>
                    <a:pt x="366" y="74"/>
                  </a:lnTo>
                  <a:lnTo>
                    <a:pt x="372" y="71"/>
                  </a:lnTo>
                  <a:lnTo>
                    <a:pt x="373" y="68"/>
                  </a:lnTo>
                  <a:lnTo>
                    <a:pt x="373" y="67"/>
                  </a:lnTo>
                  <a:lnTo>
                    <a:pt x="373" y="67"/>
                  </a:lnTo>
                  <a:lnTo>
                    <a:pt x="366" y="71"/>
                  </a:lnTo>
                  <a:lnTo>
                    <a:pt x="360" y="75"/>
                  </a:lnTo>
                  <a:lnTo>
                    <a:pt x="356" y="77"/>
                  </a:lnTo>
                  <a:lnTo>
                    <a:pt x="353" y="77"/>
                  </a:lnTo>
                  <a:lnTo>
                    <a:pt x="351" y="77"/>
                  </a:lnTo>
                  <a:lnTo>
                    <a:pt x="351" y="77"/>
                  </a:lnTo>
                  <a:lnTo>
                    <a:pt x="359" y="71"/>
                  </a:lnTo>
                  <a:lnTo>
                    <a:pt x="366" y="67"/>
                  </a:lnTo>
                  <a:lnTo>
                    <a:pt x="372" y="62"/>
                  </a:lnTo>
                  <a:lnTo>
                    <a:pt x="376" y="61"/>
                  </a:lnTo>
                  <a:lnTo>
                    <a:pt x="380" y="61"/>
                  </a:lnTo>
                  <a:lnTo>
                    <a:pt x="380" y="61"/>
                  </a:lnTo>
                  <a:lnTo>
                    <a:pt x="386" y="55"/>
                  </a:lnTo>
                  <a:lnTo>
                    <a:pt x="386" y="55"/>
                  </a:lnTo>
                  <a:lnTo>
                    <a:pt x="392" y="47"/>
                  </a:lnTo>
                  <a:lnTo>
                    <a:pt x="392" y="47"/>
                  </a:lnTo>
                  <a:lnTo>
                    <a:pt x="399" y="41"/>
                  </a:lnTo>
                  <a:lnTo>
                    <a:pt x="402" y="40"/>
                  </a:lnTo>
                  <a:lnTo>
                    <a:pt x="406" y="40"/>
                  </a:lnTo>
                  <a:lnTo>
                    <a:pt x="406" y="40"/>
                  </a:lnTo>
                  <a:lnTo>
                    <a:pt x="405" y="37"/>
                  </a:lnTo>
                  <a:lnTo>
                    <a:pt x="406" y="35"/>
                  </a:lnTo>
                  <a:lnTo>
                    <a:pt x="409" y="32"/>
                  </a:lnTo>
                  <a:lnTo>
                    <a:pt x="413" y="31"/>
                  </a:lnTo>
                  <a:lnTo>
                    <a:pt x="416" y="28"/>
                  </a:lnTo>
                  <a:lnTo>
                    <a:pt x="416" y="27"/>
                  </a:lnTo>
                  <a:lnTo>
                    <a:pt x="416" y="27"/>
                  </a:lnTo>
                  <a:lnTo>
                    <a:pt x="415" y="25"/>
                  </a:lnTo>
                  <a:lnTo>
                    <a:pt x="413" y="24"/>
                  </a:lnTo>
                  <a:lnTo>
                    <a:pt x="413" y="24"/>
                  </a:lnTo>
                  <a:lnTo>
                    <a:pt x="413" y="22"/>
                  </a:lnTo>
                  <a:lnTo>
                    <a:pt x="413" y="22"/>
                  </a:lnTo>
                  <a:lnTo>
                    <a:pt x="418" y="18"/>
                  </a:lnTo>
                  <a:lnTo>
                    <a:pt x="423" y="15"/>
                  </a:lnTo>
                  <a:lnTo>
                    <a:pt x="428" y="11"/>
                  </a:lnTo>
                  <a:lnTo>
                    <a:pt x="430" y="10"/>
                  </a:lnTo>
                  <a:lnTo>
                    <a:pt x="432" y="7"/>
                  </a:lnTo>
                  <a:lnTo>
                    <a:pt x="432" y="7"/>
                  </a:lnTo>
                  <a:lnTo>
                    <a:pt x="429" y="8"/>
                  </a:lnTo>
                  <a:lnTo>
                    <a:pt x="428" y="8"/>
                  </a:lnTo>
                  <a:lnTo>
                    <a:pt x="426" y="7"/>
                  </a:lnTo>
                  <a:lnTo>
                    <a:pt x="426" y="7"/>
                  </a:lnTo>
                  <a:lnTo>
                    <a:pt x="429" y="5"/>
                  </a:lnTo>
                  <a:lnTo>
                    <a:pt x="430" y="4"/>
                  </a:lnTo>
                  <a:lnTo>
                    <a:pt x="433" y="3"/>
                  </a:lnTo>
                  <a:lnTo>
                    <a:pt x="436" y="1"/>
                  </a:lnTo>
                  <a:lnTo>
                    <a:pt x="436" y="1"/>
                  </a:lnTo>
                  <a:lnTo>
                    <a:pt x="435" y="0"/>
                  </a:lnTo>
                  <a:lnTo>
                    <a:pt x="433" y="0"/>
                  </a:lnTo>
                  <a:lnTo>
                    <a:pt x="430" y="1"/>
                  </a:lnTo>
                  <a:lnTo>
                    <a:pt x="428" y="4"/>
                  </a:lnTo>
                  <a:lnTo>
                    <a:pt x="423" y="5"/>
                  </a:lnTo>
                  <a:lnTo>
                    <a:pt x="423" y="5"/>
                  </a:lnTo>
                  <a:lnTo>
                    <a:pt x="423" y="8"/>
                  </a:lnTo>
                  <a:lnTo>
                    <a:pt x="422" y="11"/>
                  </a:lnTo>
                  <a:lnTo>
                    <a:pt x="415" y="18"/>
                  </a:lnTo>
                  <a:lnTo>
                    <a:pt x="408" y="24"/>
                  </a:lnTo>
                  <a:lnTo>
                    <a:pt x="405" y="25"/>
                  </a:lnTo>
                  <a:lnTo>
                    <a:pt x="403" y="25"/>
                  </a:lnTo>
                  <a:lnTo>
                    <a:pt x="403" y="25"/>
                  </a:lnTo>
                  <a:lnTo>
                    <a:pt x="406" y="18"/>
                  </a:lnTo>
                  <a:lnTo>
                    <a:pt x="409" y="15"/>
                  </a:lnTo>
                  <a:lnTo>
                    <a:pt x="413" y="14"/>
                  </a:lnTo>
                  <a:lnTo>
                    <a:pt x="413" y="14"/>
                  </a:lnTo>
                  <a:lnTo>
                    <a:pt x="412" y="13"/>
                  </a:lnTo>
                  <a:lnTo>
                    <a:pt x="410" y="13"/>
                  </a:lnTo>
                  <a:lnTo>
                    <a:pt x="408" y="13"/>
                  </a:lnTo>
                  <a:lnTo>
                    <a:pt x="406" y="13"/>
                  </a:lnTo>
                  <a:lnTo>
                    <a:pt x="406" y="13"/>
                  </a:lnTo>
                  <a:lnTo>
                    <a:pt x="405" y="15"/>
                  </a:lnTo>
                  <a:lnTo>
                    <a:pt x="403" y="18"/>
                  </a:lnTo>
                  <a:lnTo>
                    <a:pt x="402" y="21"/>
                  </a:lnTo>
                  <a:lnTo>
                    <a:pt x="399" y="24"/>
                  </a:lnTo>
                  <a:lnTo>
                    <a:pt x="399" y="24"/>
                  </a:lnTo>
                  <a:lnTo>
                    <a:pt x="399" y="21"/>
                  </a:lnTo>
                  <a:lnTo>
                    <a:pt x="399" y="18"/>
                  </a:lnTo>
                  <a:lnTo>
                    <a:pt x="399" y="13"/>
                  </a:lnTo>
                  <a:lnTo>
                    <a:pt x="399" y="13"/>
                  </a:lnTo>
                  <a:lnTo>
                    <a:pt x="396" y="15"/>
                  </a:lnTo>
                  <a:lnTo>
                    <a:pt x="396" y="18"/>
                  </a:lnTo>
                  <a:lnTo>
                    <a:pt x="396" y="21"/>
                  </a:lnTo>
                  <a:lnTo>
                    <a:pt x="393" y="24"/>
                  </a:lnTo>
                  <a:lnTo>
                    <a:pt x="393" y="24"/>
                  </a:lnTo>
                  <a:lnTo>
                    <a:pt x="393" y="22"/>
                  </a:lnTo>
                  <a:lnTo>
                    <a:pt x="393" y="21"/>
                  </a:lnTo>
                  <a:lnTo>
                    <a:pt x="392" y="18"/>
                  </a:lnTo>
                  <a:lnTo>
                    <a:pt x="390" y="20"/>
                  </a:lnTo>
                  <a:lnTo>
                    <a:pt x="390" y="20"/>
                  </a:lnTo>
                  <a:lnTo>
                    <a:pt x="389" y="21"/>
                  </a:lnTo>
                  <a:lnTo>
                    <a:pt x="388" y="22"/>
                  </a:lnTo>
                  <a:lnTo>
                    <a:pt x="385" y="24"/>
                  </a:lnTo>
                  <a:lnTo>
                    <a:pt x="378" y="25"/>
                  </a:lnTo>
                  <a:lnTo>
                    <a:pt x="378" y="25"/>
                  </a:lnTo>
                  <a:lnTo>
                    <a:pt x="379" y="28"/>
                  </a:lnTo>
                  <a:lnTo>
                    <a:pt x="379" y="30"/>
                  </a:lnTo>
                  <a:lnTo>
                    <a:pt x="376" y="31"/>
                  </a:lnTo>
                  <a:lnTo>
                    <a:pt x="372" y="34"/>
                  </a:lnTo>
                  <a:lnTo>
                    <a:pt x="370" y="35"/>
                  </a:lnTo>
                  <a:lnTo>
                    <a:pt x="369" y="38"/>
                  </a:lnTo>
                  <a:lnTo>
                    <a:pt x="369" y="38"/>
                  </a:lnTo>
                  <a:lnTo>
                    <a:pt x="373" y="35"/>
                  </a:lnTo>
                  <a:lnTo>
                    <a:pt x="376" y="34"/>
                  </a:lnTo>
                  <a:lnTo>
                    <a:pt x="379" y="35"/>
                  </a:lnTo>
                  <a:lnTo>
                    <a:pt x="379" y="37"/>
                  </a:lnTo>
                  <a:lnTo>
                    <a:pt x="378" y="40"/>
                  </a:lnTo>
                  <a:lnTo>
                    <a:pt x="378" y="40"/>
                  </a:lnTo>
                  <a:lnTo>
                    <a:pt x="373" y="40"/>
                  </a:lnTo>
                  <a:lnTo>
                    <a:pt x="370" y="41"/>
                  </a:lnTo>
                  <a:lnTo>
                    <a:pt x="368" y="42"/>
                  </a:lnTo>
                  <a:lnTo>
                    <a:pt x="362" y="44"/>
                  </a:lnTo>
                  <a:lnTo>
                    <a:pt x="362" y="44"/>
                  </a:lnTo>
                  <a:lnTo>
                    <a:pt x="360" y="44"/>
                  </a:lnTo>
                  <a:lnTo>
                    <a:pt x="359" y="42"/>
                  </a:lnTo>
                  <a:lnTo>
                    <a:pt x="359" y="42"/>
                  </a:lnTo>
                  <a:lnTo>
                    <a:pt x="362" y="40"/>
                  </a:lnTo>
                  <a:lnTo>
                    <a:pt x="362" y="37"/>
                  </a:lnTo>
                  <a:lnTo>
                    <a:pt x="362" y="37"/>
                  </a:lnTo>
                  <a:lnTo>
                    <a:pt x="360" y="37"/>
                  </a:lnTo>
                  <a:lnTo>
                    <a:pt x="359" y="41"/>
                  </a:lnTo>
                  <a:lnTo>
                    <a:pt x="359" y="41"/>
                  </a:lnTo>
                  <a:lnTo>
                    <a:pt x="343" y="50"/>
                  </a:lnTo>
                  <a:lnTo>
                    <a:pt x="343" y="50"/>
                  </a:lnTo>
                  <a:lnTo>
                    <a:pt x="331" y="55"/>
                  </a:lnTo>
                  <a:lnTo>
                    <a:pt x="331" y="55"/>
                  </a:lnTo>
                  <a:lnTo>
                    <a:pt x="333" y="55"/>
                  </a:lnTo>
                  <a:lnTo>
                    <a:pt x="336" y="55"/>
                  </a:lnTo>
                  <a:lnTo>
                    <a:pt x="336" y="55"/>
                  </a:lnTo>
                  <a:lnTo>
                    <a:pt x="331" y="58"/>
                  </a:lnTo>
                  <a:lnTo>
                    <a:pt x="328" y="60"/>
                  </a:lnTo>
                  <a:lnTo>
                    <a:pt x="326" y="60"/>
                  </a:lnTo>
                  <a:lnTo>
                    <a:pt x="328" y="62"/>
                  </a:lnTo>
                  <a:lnTo>
                    <a:pt x="328" y="62"/>
                  </a:lnTo>
                  <a:lnTo>
                    <a:pt x="323" y="65"/>
                  </a:lnTo>
                  <a:lnTo>
                    <a:pt x="321" y="64"/>
                  </a:lnTo>
                  <a:lnTo>
                    <a:pt x="316" y="62"/>
                  </a:lnTo>
                  <a:lnTo>
                    <a:pt x="313" y="61"/>
                  </a:lnTo>
                  <a:lnTo>
                    <a:pt x="313" y="61"/>
                  </a:lnTo>
                  <a:lnTo>
                    <a:pt x="313" y="62"/>
                  </a:lnTo>
                  <a:lnTo>
                    <a:pt x="313" y="64"/>
                  </a:lnTo>
                  <a:lnTo>
                    <a:pt x="312" y="67"/>
                  </a:lnTo>
                  <a:lnTo>
                    <a:pt x="309" y="68"/>
                  </a:lnTo>
                  <a:lnTo>
                    <a:pt x="309" y="70"/>
                  </a:lnTo>
                  <a:lnTo>
                    <a:pt x="311" y="71"/>
                  </a:lnTo>
                  <a:lnTo>
                    <a:pt x="311" y="71"/>
                  </a:lnTo>
                  <a:lnTo>
                    <a:pt x="316" y="67"/>
                  </a:lnTo>
                  <a:lnTo>
                    <a:pt x="318" y="67"/>
                  </a:lnTo>
                  <a:lnTo>
                    <a:pt x="319" y="67"/>
                  </a:lnTo>
                  <a:lnTo>
                    <a:pt x="319" y="68"/>
                  </a:lnTo>
                  <a:lnTo>
                    <a:pt x="319" y="68"/>
                  </a:lnTo>
                  <a:lnTo>
                    <a:pt x="308" y="75"/>
                  </a:lnTo>
                  <a:lnTo>
                    <a:pt x="308" y="75"/>
                  </a:lnTo>
                  <a:lnTo>
                    <a:pt x="305" y="78"/>
                  </a:lnTo>
                  <a:lnTo>
                    <a:pt x="305" y="78"/>
                  </a:lnTo>
                  <a:lnTo>
                    <a:pt x="299" y="82"/>
                  </a:lnTo>
                  <a:lnTo>
                    <a:pt x="299" y="82"/>
                  </a:lnTo>
                  <a:lnTo>
                    <a:pt x="298" y="81"/>
                  </a:lnTo>
                  <a:lnTo>
                    <a:pt x="296" y="81"/>
                  </a:lnTo>
                  <a:lnTo>
                    <a:pt x="295" y="78"/>
                  </a:lnTo>
                  <a:lnTo>
                    <a:pt x="295" y="78"/>
                  </a:lnTo>
                  <a:lnTo>
                    <a:pt x="299" y="77"/>
                  </a:lnTo>
                  <a:lnTo>
                    <a:pt x="303" y="75"/>
                  </a:lnTo>
                  <a:lnTo>
                    <a:pt x="303" y="75"/>
                  </a:lnTo>
                  <a:lnTo>
                    <a:pt x="305" y="71"/>
                  </a:lnTo>
                  <a:lnTo>
                    <a:pt x="306" y="68"/>
                  </a:lnTo>
                  <a:lnTo>
                    <a:pt x="306" y="68"/>
                  </a:lnTo>
                  <a:lnTo>
                    <a:pt x="299" y="71"/>
                  </a:lnTo>
                  <a:lnTo>
                    <a:pt x="299" y="71"/>
                  </a:lnTo>
                  <a:lnTo>
                    <a:pt x="295" y="75"/>
                  </a:lnTo>
                  <a:lnTo>
                    <a:pt x="295" y="75"/>
                  </a:lnTo>
                  <a:lnTo>
                    <a:pt x="292" y="80"/>
                  </a:lnTo>
                  <a:lnTo>
                    <a:pt x="289" y="85"/>
                  </a:lnTo>
                  <a:lnTo>
                    <a:pt x="289" y="85"/>
                  </a:lnTo>
                  <a:lnTo>
                    <a:pt x="285" y="85"/>
                  </a:lnTo>
                  <a:lnTo>
                    <a:pt x="281" y="87"/>
                  </a:lnTo>
                  <a:lnTo>
                    <a:pt x="279" y="90"/>
                  </a:lnTo>
                  <a:lnTo>
                    <a:pt x="279" y="92"/>
                  </a:lnTo>
                  <a:lnTo>
                    <a:pt x="279" y="92"/>
                  </a:lnTo>
                  <a:lnTo>
                    <a:pt x="276" y="92"/>
                  </a:lnTo>
                  <a:lnTo>
                    <a:pt x="275" y="90"/>
                  </a:lnTo>
                  <a:lnTo>
                    <a:pt x="275" y="84"/>
                  </a:lnTo>
                  <a:lnTo>
                    <a:pt x="275" y="84"/>
                  </a:lnTo>
                  <a:lnTo>
                    <a:pt x="269" y="88"/>
                  </a:lnTo>
                  <a:lnTo>
                    <a:pt x="265" y="91"/>
                  </a:lnTo>
                  <a:lnTo>
                    <a:pt x="259" y="92"/>
                  </a:lnTo>
                  <a:lnTo>
                    <a:pt x="254" y="92"/>
                  </a:lnTo>
                  <a:lnTo>
                    <a:pt x="254" y="92"/>
                  </a:lnTo>
                  <a:lnTo>
                    <a:pt x="255" y="91"/>
                  </a:lnTo>
                  <a:lnTo>
                    <a:pt x="255" y="90"/>
                  </a:lnTo>
                  <a:lnTo>
                    <a:pt x="255" y="87"/>
                  </a:lnTo>
                  <a:lnTo>
                    <a:pt x="255" y="87"/>
                  </a:lnTo>
                  <a:lnTo>
                    <a:pt x="252" y="90"/>
                  </a:lnTo>
                  <a:lnTo>
                    <a:pt x="248" y="92"/>
                  </a:lnTo>
                  <a:lnTo>
                    <a:pt x="241" y="92"/>
                  </a:lnTo>
                  <a:lnTo>
                    <a:pt x="241" y="92"/>
                  </a:lnTo>
                  <a:lnTo>
                    <a:pt x="235" y="98"/>
                  </a:lnTo>
                  <a:lnTo>
                    <a:pt x="225" y="105"/>
                  </a:lnTo>
                  <a:lnTo>
                    <a:pt x="225" y="105"/>
                  </a:lnTo>
                  <a:lnTo>
                    <a:pt x="214" y="111"/>
                  </a:lnTo>
                  <a:lnTo>
                    <a:pt x="208" y="112"/>
                  </a:lnTo>
                  <a:lnTo>
                    <a:pt x="202" y="114"/>
                  </a:lnTo>
                  <a:lnTo>
                    <a:pt x="202" y="114"/>
                  </a:lnTo>
                  <a:lnTo>
                    <a:pt x="199" y="118"/>
                  </a:lnTo>
                  <a:lnTo>
                    <a:pt x="194" y="122"/>
                  </a:lnTo>
                  <a:lnTo>
                    <a:pt x="194" y="122"/>
                  </a:lnTo>
                  <a:lnTo>
                    <a:pt x="175" y="131"/>
                  </a:lnTo>
                  <a:lnTo>
                    <a:pt x="175" y="131"/>
                  </a:lnTo>
                  <a:lnTo>
                    <a:pt x="175" y="134"/>
                  </a:lnTo>
                  <a:lnTo>
                    <a:pt x="176" y="134"/>
                  </a:lnTo>
                  <a:lnTo>
                    <a:pt x="181" y="132"/>
                  </a:lnTo>
                  <a:lnTo>
                    <a:pt x="185" y="131"/>
                  </a:lnTo>
                  <a:lnTo>
                    <a:pt x="186" y="131"/>
                  </a:lnTo>
                  <a:lnTo>
                    <a:pt x="188" y="132"/>
                  </a:lnTo>
                  <a:lnTo>
                    <a:pt x="188" y="132"/>
                  </a:lnTo>
                  <a:lnTo>
                    <a:pt x="185" y="137"/>
                  </a:lnTo>
                  <a:lnTo>
                    <a:pt x="181" y="141"/>
                  </a:lnTo>
                  <a:lnTo>
                    <a:pt x="175" y="144"/>
                  </a:lnTo>
                  <a:lnTo>
                    <a:pt x="172" y="144"/>
                  </a:lnTo>
                  <a:lnTo>
                    <a:pt x="169" y="142"/>
                  </a:lnTo>
                  <a:lnTo>
                    <a:pt x="169" y="142"/>
                  </a:lnTo>
                  <a:lnTo>
                    <a:pt x="169" y="141"/>
                  </a:lnTo>
                  <a:lnTo>
                    <a:pt x="169" y="141"/>
                  </a:lnTo>
                  <a:lnTo>
                    <a:pt x="172" y="140"/>
                  </a:lnTo>
                  <a:lnTo>
                    <a:pt x="174" y="138"/>
                  </a:lnTo>
                  <a:lnTo>
                    <a:pt x="174" y="137"/>
                  </a:lnTo>
                  <a:lnTo>
                    <a:pt x="172" y="135"/>
                  </a:lnTo>
                  <a:lnTo>
                    <a:pt x="172" y="135"/>
                  </a:lnTo>
                  <a:lnTo>
                    <a:pt x="168" y="140"/>
                  </a:lnTo>
                  <a:lnTo>
                    <a:pt x="167" y="142"/>
                  </a:lnTo>
                  <a:lnTo>
                    <a:pt x="168" y="145"/>
                  </a:lnTo>
                  <a:lnTo>
                    <a:pt x="171" y="147"/>
                  </a:lnTo>
                  <a:lnTo>
                    <a:pt x="171" y="147"/>
                  </a:lnTo>
                  <a:lnTo>
                    <a:pt x="182" y="148"/>
                  </a:lnTo>
                  <a:lnTo>
                    <a:pt x="192" y="14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7" name="Freeform 408"/>
            <p:cNvSpPr>
              <a:spLocks/>
            </p:cNvSpPr>
            <p:nvPr/>
          </p:nvSpPr>
          <p:spPr bwMode="auto">
            <a:xfrm>
              <a:off x="4031773" y="2909883"/>
              <a:ext cx="18433" cy="12287"/>
            </a:xfrm>
            <a:custGeom>
              <a:avLst/>
              <a:gdLst>
                <a:gd name="T0" fmla="*/ 0 w 6"/>
                <a:gd name="T1" fmla="*/ 1 h 4"/>
                <a:gd name="T2" fmla="*/ 0 w 6"/>
                <a:gd name="T3" fmla="*/ 1 h 4"/>
                <a:gd name="T4" fmla="*/ 4 w 6"/>
                <a:gd name="T5" fmla="*/ 0 h 4"/>
                <a:gd name="T6" fmla="*/ 6 w 6"/>
                <a:gd name="T7" fmla="*/ 1 h 4"/>
                <a:gd name="T8" fmla="*/ 4 w 6"/>
                <a:gd name="T9" fmla="*/ 4 h 4"/>
                <a:gd name="T10" fmla="*/ 4 w 6"/>
                <a:gd name="T11" fmla="*/ 4 h 4"/>
                <a:gd name="T12" fmla="*/ 3 w 6"/>
                <a:gd name="T13" fmla="*/ 3 h 4"/>
                <a:gd name="T14" fmla="*/ 0 w 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1"/>
                  </a:moveTo>
                  <a:lnTo>
                    <a:pt x="0" y="1"/>
                  </a:lnTo>
                  <a:lnTo>
                    <a:pt x="4" y="0"/>
                  </a:lnTo>
                  <a:lnTo>
                    <a:pt x="6" y="1"/>
                  </a:lnTo>
                  <a:lnTo>
                    <a:pt x="4" y="4"/>
                  </a:lnTo>
                  <a:lnTo>
                    <a:pt x="4" y="4"/>
                  </a:lnTo>
                  <a:lnTo>
                    <a:pt x="3" y="3"/>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8" name="Freeform 409"/>
            <p:cNvSpPr>
              <a:spLocks/>
            </p:cNvSpPr>
            <p:nvPr/>
          </p:nvSpPr>
          <p:spPr bwMode="auto">
            <a:xfrm>
              <a:off x="4031773" y="2909883"/>
              <a:ext cx="18433" cy="12287"/>
            </a:xfrm>
            <a:custGeom>
              <a:avLst/>
              <a:gdLst>
                <a:gd name="T0" fmla="*/ 0 w 6"/>
                <a:gd name="T1" fmla="*/ 1 h 4"/>
                <a:gd name="T2" fmla="*/ 0 w 6"/>
                <a:gd name="T3" fmla="*/ 1 h 4"/>
                <a:gd name="T4" fmla="*/ 4 w 6"/>
                <a:gd name="T5" fmla="*/ 0 h 4"/>
                <a:gd name="T6" fmla="*/ 6 w 6"/>
                <a:gd name="T7" fmla="*/ 1 h 4"/>
                <a:gd name="T8" fmla="*/ 4 w 6"/>
                <a:gd name="T9" fmla="*/ 4 h 4"/>
                <a:gd name="T10" fmla="*/ 4 w 6"/>
                <a:gd name="T11" fmla="*/ 4 h 4"/>
                <a:gd name="T12" fmla="*/ 3 w 6"/>
                <a:gd name="T13" fmla="*/ 3 h 4"/>
                <a:gd name="T14" fmla="*/ 0 w 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1"/>
                  </a:moveTo>
                  <a:lnTo>
                    <a:pt x="0" y="1"/>
                  </a:lnTo>
                  <a:lnTo>
                    <a:pt x="4" y="0"/>
                  </a:lnTo>
                  <a:lnTo>
                    <a:pt x="6" y="1"/>
                  </a:lnTo>
                  <a:lnTo>
                    <a:pt x="4" y="4"/>
                  </a:lnTo>
                  <a:lnTo>
                    <a:pt x="4" y="4"/>
                  </a:lnTo>
                  <a:lnTo>
                    <a:pt x="3" y="3"/>
                  </a:lnTo>
                  <a:lnTo>
                    <a:pt x="0"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9" name="Freeform 410"/>
            <p:cNvSpPr>
              <a:spLocks/>
            </p:cNvSpPr>
            <p:nvPr/>
          </p:nvSpPr>
          <p:spPr bwMode="auto">
            <a:xfrm>
              <a:off x="4326661" y="2879163"/>
              <a:ext cx="24574" cy="24574"/>
            </a:xfrm>
            <a:custGeom>
              <a:avLst/>
              <a:gdLst>
                <a:gd name="T0" fmla="*/ 0 w 7"/>
                <a:gd name="T1" fmla="*/ 2 h 9"/>
                <a:gd name="T2" fmla="*/ 0 w 7"/>
                <a:gd name="T3" fmla="*/ 2 h 9"/>
                <a:gd name="T4" fmla="*/ 4 w 7"/>
                <a:gd name="T5" fmla="*/ 0 h 9"/>
                <a:gd name="T6" fmla="*/ 5 w 7"/>
                <a:gd name="T7" fmla="*/ 0 h 9"/>
                <a:gd name="T8" fmla="*/ 7 w 7"/>
                <a:gd name="T9" fmla="*/ 2 h 9"/>
                <a:gd name="T10" fmla="*/ 7 w 7"/>
                <a:gd name="T11" fmla="*/ 2 h 9"/>
                <a:gd name="T12" fmla="*/ 5 w 7"/>
                <a:gd name="T13" fmla="*/ 3 h 9"/>
                <a:gd name="T14" fmla="*/ 4 w 7"/>
                <a:gd name="T15" fmla="*/ 5 h 9"/>
                <a:gd name="T16" fmla="*/ 4 w 7"/>
                <a:gd name="T17" fmla="*/ 7 h 9"/>
                <a:gd name="T18" fmla="*/ 2 w 7"/>
                <a:gd name="T19" fmla="*/ 9 h 9"/>
                <a:gd name="T20" fmla="*/ 2 w 7"/>
                <a:gd name="T21" fmla="*/ 9 h 9"/>
                <a:gd name="T22" fmla="*/ 2 w 7"/>
                <a:gd name="T23" fmla="*/ 5 h 9"/>
                <a:gd name="T24" fmla="*/ 2 w 7"/>
                <a:gd name="T25" fmla="*/ 2 h 9"/>
                <a:gd name="T26" fmla="*/ 0 w 7"/>
                <a:gd name="T2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0" y="2"/>
                  </a:moveTo>
                  <a:lnTo>
                    <a:pt x="0" y="2"/>
                  </a:lnTo>
                  <a:lnTo>
                    <a:pt x="4" y="0"/>
                  </a:lnTo>
                  <a:lnTo>
                    <a:pt x="5" y="0"/>
                  </a:lnTo>
                  <a:lnTo>
                    <a:pt x="7" y="2"/>
                  </a:lnTo>
                  <a:lnTo>
                    <a:pt x="7" y="2"/>
                  </a:lnTo>
                  <a:lnTo>
                    <a:pt x="5" y="3"/>
                  </a:lnTo>
                  <a:lnTo>
                    <a:pt x="4" y="5"/>
                  </a:lnTo>
                  <a:lnTo>
                    <a:pt x="4" y="7"/>
                  </a:lnTo>
                  <a:lnTo>
                    <a:pt x="2" y="9"/>
                  </a:lnTo>
                  <a:lnTo>
                    <a:pt x="2" y="9"/>
                  </a:lnTo>
                  <a:lnTo>
                    <a:pt x="2" y="5"/>
                  </a:lnTo>
                  <a:lnTo>
                    <a:pt x="2"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0" name="Freeform 411"/>
            <p:cNvSpPr>
              <a:spLocks/>
            </p:cNvSpPr>
            <p:nvPr/>
          </p:nvSpPr>
          <p:spPr bwMode="auto">
            <a:xfrm>
              <a:off x="4326661" y="2879163"/>
              <a:ext cx="24574" cy="24574"/>
            </a:xfrm>
            <a:custGeom>
              <a:avLst/>
              <a:gdLst>
                <a:gd name="T0" fmla="*/ 0 w 7"/>
                <a:gd name="T1" fmla="*/ 2 h 9"/>
                <a:gd name="T2" fmla="*/ 0 w 7"/>
                <a:gd name="T3" fmla="*/ 2 h 9"/>
                <a:gd name="T4" fmla="*/ 4 w 7"/>
                <a:gd name="T5" fmla="*/ 0 h 9"/>
                <a:gd name="T6" fmla="*/ 5 w 7"/>
                <a:gd name="T7" fmla="*/ 0 h 9"/>
                <a:gd name="T8" fmla="*/ 7 w 7"/>
                <a:gd name="T9" fmla="*/ 2 h 9"/>
                <a:gd name="T10" fmla="*/ 7 w 7"/>
                <a:gd name="T11" fmla="*/ 2 h 9"/>
                <a:gd name="T12" fmla="*/ 5 w 7"/>
                <a:gd name="T13" fmla="*/ 3 h 9"/>
                <a:gd name="T14" fmla="*/ 4 w 7"/>
                <a:gd name="T15" fmla="*/ 5 h 9"/>
                <a:gd name="T16" fmla="*/ 4 w 7"/>
                <a:gd name="T17" fmla="*/ 7 h 9"/>
                <a:gd name="T18" fmla="*/ 2 w 7"/>
                <a:gd name="T19" fmla="*/ 9 h 9"/>
                <a:gd name="T20" fmla="*/ 2 w 7"/>
                <a:gd name="T21" fmla="*/ 9 h 9"/>
                <a:gd name="T22" fmla="*/ 2 w 7"/>
                <a:gd name="T23" fmla="*/ 5 h 9"/>
                <a:gd name="T24" fmla="*/ 2 w 7"/>
                <a:gd name="T25" fmla="*/ 2 h 9"/>
                <a:gd name="T26" fmla="*/ 0 w 7"/>
                <a:gd name="T2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0" y="2"/>
                  </a:moveTo>
                  <a:lnTo>
                    <a:pt x="0" y="2"/>
                  </a:lnTo>
                  <a:lnTo>
                    <a:pt x="4" y="0"/>
                  </a:lnTo>
                  <a:lnTo>
                    <a:pt x="5" y="0"/>
                  </a:lnTo>
                  <a:lnTo>
                    <a:pt x="7" y="2"/>
                  </a:lnTo>
                  <a:lnTo>
                    <a:pt x="7" y="2"/>
                  </a:lnTo>
                  <a:lnTo>
                    <a:pt x="5" y="3"/>
                  </a:lnTo>
                  <a:lnTo>
                    <a:pt x="4" y="5"/>
                  </a:lnTo>
                  <a:lnTo>
                    <a:pt x="4" y="7"/>
                  </a:lnTo>
                  <a:lnTo>
                    <a:pt x="2" y="9"/>
                  </a:lnTo>
                  <a:lnTo>
                    <a:pt x="2" y="9"/>
                  </a:lnTo>
                  <a:lnTo>
                    <a:pt x="2" y="5"/>
                  </a:lnTo>
                  <a:lnTo>
                    <a:pt x="2" y="2"/>
                  </a:lnTo>
                  <a:lnTo>
                    <a:pt x="0"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1" name="Freeform 412"/>
            <p:cNvSpPr>
              <a:spLocks/>
            </p:cNvSpPr>
            <p:nvPr/>
          </p:nvSpPr>
          <p:spPr bwMode="auto">
            <a:xfrm>
              <a:off x="4639983" y="2811586"/>
              <a:ext cx="18433" cy="24574"/>
            </a:xfrm>
            <a:custGeom>
              <a:avLst/>
              <a:gdLst>
                <a:gd name="T0" fmla="*/ 1 w 7"/>
                <a:gd name="T1" fmla="*/ 8 h 8"/>
                <a:gd name="T2" fmla="*/ 1 w 7"/>
                <a:gd name="T3" fmla="*/ 8 h 8"/>
                <a:gd name="T4" fmla="*/ 0 w 7"/>
                <a:gd name="T5" fmla="*/ 6 h 8"/>
                <a:gd name="T6" fmla="*/ 1 w 7"/>
                <a:gd name="T7" fmla="*/ 4 h 8"/>
                <a:gd name="T8" fmla="*/ 3 w 7"/>
                <a:gd name="T9" fmla="*/ 3 h 8"/>
                <a:gd name="T10" fmla="*/ 1 w 7"/>
                <a:gd name="T11" fmla="*/ 0 h 8"/>
                <a:gd name="T12" fmla="*/ 1 w 7"/>
                <a:gd name="T13" fmla="*/ 0 h 8"/>
                <a:gd name="T14" fmla="*/ 4 w 7"/>
                <a:gd name="T15" fmla="*/ 0 h 8"/>
                <a:gd name="T16" fmla="*/ 4 w 7"/>
                <a:gd name="T17" fmla="*/ 3 h 8"/>
                <a:gd name="T18" fmla="*/ 4 w 7"/>
                <a:gd name="T19" fmla="*/ 4 h 8"/>
                <a:gd name="T20" fmla="*/ 1 w 7"/>
                <a:gd name="T21" fmla="*/ 6 h 8"/>
                <a:gd name="T22" fmla="*/ 1 w 7"/>
                <a:gd name="T23" fmla="*/ 6 h 8"/>
                <a:gd name="T24" fmla="*/ 4 w 7"/>
                <a:gd name="T25" fmla="*/ 7 h 8"/>
                <a:gd name="T26" fmla="*/ 7 w 7"/>
                <a:gd name="T27" fmla="*/ 6 h 8"/>
                <a:gd name="T28" fmla="*/ 7 w 7"/>
                <a:gd name="T29" fmla="*/ 6 h 8"/>
                <a:gd name="T30" fmla="*/ 7 w 7"/>
                <a:gd name="T31" fmla="*/ 8 h 8"/>
                <a:gd name="T32" fmla="*/ 4 w 7"/>
                <a:gd name="T33" fmla="*/ 8 h 8"/>
                <a:gd name="T34" fmla="*/ 1 w 7"/>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8">
                  <a:moveTo>
                    <a:pt x="1" y="8"/>
                  </a:moveTo>
                  <a:lnTo>
                    <a:pt x="1" y="8"/>
                  </a:lnTo>
                  <a:lnTo>
                    <a:pt x="0" y="6"/>
                  </a:lnTo>
                  <a:lnTo>
                    <a:pt x="1" y="4"/>
                  </a:lnTo>
                  <a:lnTo>
                    <a:pt x="3" y="3"/>
                  </a:lnTo>
                  <a:lnTo>
                    <a:pt x="1" y="0"/>
                  </a:lnTo>
                  <a:lnTo>
                    <a:pt x="1" y="0"/>
                  </a:lnTo>
                  <a:lnTo>
                    <a:pt x="4" y="0"/>
                  </a:lnTo>
                  <a:lnTo>
                    <a:pt x="4" y="3"/>
                  </a:lnTo>
                  <a:lnTo>
                    <a:pt x="4" y="4"/>
                  </a:lnTo>
                  <a:lnTo>
                    <a:pt x="1" y="6"/>
                  </a:lnTo>
                  <a:lnTo>
                    <a:pt x="1" y="6"/>
                  </a:lnTo>
                  <a:lnTo>
                    <a:pt x="4" y="7"/>
                  </a:lnTo>
                  <a:lnTo>
                    <a:pt x="7" y="6"/>
                  </a:lnTo>
                  <a:lnTo>
                    <a:pt x="7" y="6"/>
                  </a:lnTo>
                  <a:lnTo>
                    <a:pt x="7" y="8"/>
                  </a:lnTo>
                  <a:lnTo>
                    <a:pt x="4"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2" name="Freeform 413"/>
            <p:cNvSpPr>
              <a:spLocks/>
            </p:cNvSpPr>
            <p:nvPr/>
          </p:nvSpPr>
          <p:spPr bwMode="auto">
            <a:xfrm>
              <a:off x="4639983" y="2811586"/>
              <a:ext cx="18433" cy="24574"/>
            </a:xfrm>
            <a:custGeom>
              <a:avLst/>
              <a:gdLst>
                <a:gd name="T0" fmla="*/ 1 w 7"/>
                <a:gd name="T1" fmla="*/ 8 h 8"/>
                <a:gd name="T2" fmla="*/ 1 w 7"/>
                <a:gd name="T3" fmla="*/ 8 h 8"/>
                <a:gd name="T4" fmla="*/ 0 w 7"/>
                <a:gd name="T5" fmla="*/ 6 h 8"/>
                <a:gd name="T6" fmla="*/ 1 w 7"/>
                <a:gd name="T7" fmla="*/ 4 h 8"/>
                <a:gd name="T8" fmla="*/ 3 w 7"/>
                <a:gd name="T9" fmla="*/ 3 h 8"/>
                <a:gd name="T10" fmla="*/ 1 w 7"/>
                <a:gd name="T11" fmla="*/ 0 h 8"/>
                <a:gd name="T12" fmla="*/ 1 w 7"/>
                <a:gd name="T13" fmla="*/ 0 h 8"/>
                <a:gd name="T14" fmla="*/ 4 w 7"/>
                <a:gd name="T15" fmla="*/ 0 h 8"/>
                <a:gd name="T16" fmla="*/ 4 w 7"/>
                <a:gd name="T17" fmla="*/ 3 h 8"/>
                <a:gd name="T18" fmla="*/ 4 w 7"/>
                <a:gd name="T19" fmla="*/ 4 h 8"/>
                <a:gd name="T20" fmla="*/ 1 w 7"/>
                <a:gd name="T21" fmla="*/ 6 h 8"/>
                <a:gd name="T22" fmla="*/ 1 w 7"/>
                <a:gd name="T23" fmla="*/ 6 h 8"/>
                <a:gd name="T24" fmla="*/ 4 w 7"/>
                <a:gd name="T25" fmla="*/ 7 h 8"/>
                <a:gd name="T26" fmla="*/ 7 w 7"/>
                <a:gd name="T27" fmla="*/ 6 h 8"/>
                <a:gd name="T28" fmla="*/ 7 w 7"/>
                <a:gd name="T29" fmla="*/ 6 h 8"/>
                <a:gd name="T30" fmla="*/ 7 w 7"/>
                <a:gd name="T31" fmla="*/ 8 h 8"/>
                <a:gd name="T32" fmla="*/ 4 w 7"/>
                <a:gd name="T33" fmla="*/ 8 h 8"/>
                <a:gd name="T34" fmla="*/ 1 w 7"/>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8">
                  <a:moveTo>
                    <a:pt x="1" y="8"/>
                  </a:moveTo>
                  <a:lnTo>
                    <a:pt x="1" y="8"/>
                  </a:lnTo>
                  <a:lnTo>
                    <a:pt x="0" y="6"/>
                  </a:lnTo>
                  <a:lnTo>
                    <a:pt x="1" y="4"/>
                  </a:lnTo>
                  <a:lnTo>
                    <a:pt x="3" y="3"/>
                  </a:lnTo>
                  <a:lnTo>
                    <a:pt x="1" y="0"/>
                  </a:lnTo>
                  <a:lnTo>
                    <a:pt x="1" y="0"/>
                  </a:lnTo>
                  <a:lnTo>
                    <a:pt x="4" y="0"/>
                  </a:lnTo>
                  <a:lnTo>
                    <a:pt x="4" y="3"/>
                  </a:lnTo>
                  <a:lnTo>
                    <a:pt x="4" y="4"/>
                  </a:lnTo>
                  <a:lnTo>
                    <a:pt x="1" y="6"/>
                  </a:lnTo>
                  <a:lnTo>
                    <a:pt x="1" y="6"/>
                  </a:lnTo>
                  <a:lnTo>
                    <a:pt x="4" y="7"/>
                  </a:lnTo>
                  <a:lnTo>
                    <a:pt x="7" y="6"/>
                  </a:lnTo>
                  <a:lnTo>
                    <a:pt x="7" y="6"/>
                  </a:lnTo>
                  <a:lnTo>
                    <a:pt x="7" y="8"/>
                  </a:lnTo>
                  <a:lnTo>
                    <a:pt x="4" y="8"/>
                  </a:lnTo>
                  <a:lnTo>
                    <a:pt x="1"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3" name="Freeform 414"/>
            <p:cNvSpPr>
              <a:spLocks/>
            </p:cNvSpPr>
            <p:nvPr/>
          </p:nvSpPr>
          <p:spPr bwMode="auto">
            <a:xfrm>
              <a:off x="5057742" y="3063469"/>
              <a:ext cx="30720" cy="36861"/>
            </a:xfrm>
            <a:custGeom>
              <a:avLst/>
              <a:gdLst>
                <a:gd name="T0" fmla="*/ 0 w 10"/>
                <a:gd name="T1" fmla="*/ 0 h 11"/>
                <a:gd name="T2" fmla="*/ 0 w 10"/>
                <a:gd name="T3" fmla="*/ 0 h 11"/>
                <a:gd name="T4" fmla="*/ 3 w 10"/>
                <a:gd name="T5" fmla="*/ 0 h 11"/>
                <a:gd name="T6" fmla="*/ 6 w 10"/>
                <a:gd name="T7" fmla="*/ 0 h 11"/>
                <a:gd name="T8" fmla="*/ 9 w 10"/>
                <a:gd name="T9" fmla="*/ 2 h 11"/>
                <a:gd name="T10" fmla="*/ 9 w 10"/>
                <a:gd name="T11" fmla="*/ 2 h 11"/>
                <a:gd name="T12" fmla="*/ 10 w 10"/>
                <a:gd name="T13" fmla="*/ 7 h 11"/>
                <a:gd name="T14" fmla="*/ 10 w 10"/>
                <a:gd name="T15" fmla="*/ 7 h 11"/>
                <a:gd name="T16" fmla="*/ 10 w 10"/>
                <a:gd name="T17" fmla="*/ 8 h 11"/>
                <a:gd name="T18" fmla="*/ 10 w 10"/>
                <a:gd name="T19" fmla="*/ 8 h 11"/>
                <a:gd name="T20" fmla="*/ 10 w 10"/>
                <a:gd name="T21" fmla="*/ 11 h 11"/>
                <a:gd name="T22" fmla="*/ 10 w 10"/>
                <a:gd name="T23" fmla="*/ 11 h 11"/>
                <a:gd name="T24" fmla="*/ 9 w 10"/>
                <a:gd name="T25" fmla="*/ 10 h 11"/>
                <a:gd name="T26" fmla="*/ 9 w 10"/>
                <a:gd name="T27" fmla="*/ 10 h 11"/>
                <a:gd name="T28" fmla="*/ 7 w 10"/>
                <a:gd name="T29" fmla="*/ 7 h 11"/>
                <a:gd name="T30" fmla="*/ 7 w 10"/>
                <a:gd name="T31" fmla="*/ 7 h 11"/>
                <a:gd name="T32" fmla="*/ 6 w 10"/>
                <a:gd name="T33" fmla="*/ 4 h 11"/>
                <a:gd name="T34" fmla="*/ 6 w 10"/>
                <a:gd name="T35" fmla="*/ 4 h 11"/>
                <a:gd name="T36" fmla="*/ 3 w 10"/>
                <a:gd name="T37" fmla="*/ 1 h 11"/>
                <a:gd name="T38" fmla="*/ 0 w 10"/>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1">
                  <a:moveTo>
                    <a:pt x="0" y="0"/>
                  </a:moveTo>
                  <a:lnTo>
                    <a:pt x="0" y="0"/>
                  </a:lnTo>
                  <a:lnTo>
                    <a:pt x="3" y="0"/>
                  </a:lnTo>
                  <a:lnTo>
                    <a:pt x="6" y="0"/>
                  </a:lnTo>
                  <a:lnTo>
                    <a:pt x="9" y="2"/>
                  </a:lnTo>
                  <a:lnTo>
                    <a:pt x="9" y="2"/>
                  </a:lnTo>
                  <a:lnTo>
                    <a:pt x="10" y="7"/>
                  </a:lnTo>
                  <a:lnTo>
                    <a:pt x="10" y="7"/>
                  </a:lnTo>
                  <a:lnTo>
                    <a:pt x="10" y="8"/>
                  </a:lnTo>
                  <a:lnTo>
                    <a:pt x="10" y="8"/>
                  </a:lnTo>
                  <a:lnTo>
                    <a:pt x="10" y="11"/>
                  </a:lnTo>
                  <a:lnTo>
                    <a:pt x="10" y="11"/>
                  </a:lnTo>
                  <a:lnTo>
                    <a:pt x="9" y="10"/>
                  </a:lnTo>
                  <a:lnTo>
                    <a:pt x="9" y="10"/>
                  </a:lnTo>
                  <a:lnTo>
                    <a:pt x="7" y="7"/>
                  </a:lnTo>
                  <a:lnTo>
                    <a:pt x="7" y="7"/>
                  </a:lnTo>
                  <a:lnTo>
                    <a:pt x="6" y="4"/>
                  </a:lnTo>
                  <a:lnTo>
                    <a:pt x="6" y="4"/>
                  </a:lnTo>
                  <a:lnTo>
                    <a:pt x="3" y="1"/>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4" name="Freeform 415"/>
            <p:cNvSpPr>
              <a:spLocks/>
            </p:cNvSpPr>
            <p:nvPr/>
          </p:nvSpPr>
          <p:spPr bwMode="auto">
            <a:xfrm>
              <a:off x="5057742" y="3063469"/>
              <a:ext cx="30720" cy="36861"/>
            </a:xfrm>
            <a:custGeom>
              <a:avLst/>
              <a:gdLst>
                <a:gd name="T0" fmla="*/ 0 w 10"/>
                <a:gd name="T1" fmla="*/ 0 h 11"/>
                <a:gd name="T2" fmla="*/ 0 w 10"/>
                <a:gd name="T3" fmla="*/ 0 h 11"/>
                <a:gd name="T4" fmla="*/ 3 w 10"/>
                <a:gd name="T5" fmla="*/ 0 h 11"/>
                <a:gd name="T6" fmla="*/ 6 w 10"/>
                <a:gd name="T7" fmla="*/ 0 h 11"/>
                <a:gd name="T8" fmla="*/ 9 w 10"/>
                <a:gd name="T9" fmla="*/ 2 h 11"/>
                <a:gd name="T10" fmla="*/ 9 w 10"/>
                <a:gd name="T11" fmla="*/ 2 h 11"/>
                <a:gd name="T12" fmla="*/ 10 w 10"/>
                <a:gd name="T13" fmla="*/ 7 h 11"/>
                <a:gd name="T14" fmla="*/ 10 w 10"/>
                <a:gd name="T15" fmla="*/ 7 h 11"/>
                <a:gd name="T16" fmla="*/ 10 w 10"/>
                <a:gd name="T17" fmla="*/ 8 h 11"/>
                <a:gd name="T18" fmla="*/ 10 w 10"/>
                <a:gd name="T19" fmla="*/ 8 h 11"/>
                <a:gd name="T20" fmla="*/ 10 w 10"/>
                <a:gd name="T21" fmla="*/ 11 h 11"/>
                <a:gd name="T22" fmla="*/ 10 w 10"/>
                <a:gd name="T23" fmla="*/ 11 h 11"/>
                <a:gd name="T24" fmla="*/ 9 w 10"/>
                <a:gd name="T25" fmla="*/ 10 h 11"/>
                <a:gd name="T26" fmla="*/ 9 w 10"/>
                <a:gd name="T27" fmla="*/ 10 h 11"/>
                <a:gd name="T28" fmla="*/ 7 w 10"/>
                <a:gd name="T29" fmla="*/ 7 h 11"/>
                <a:gd name="T30" fmla="*/ 7 w 10"/>
                <a:gd name="T31" fmla="*/ 7 h 11"/>
                <a:gd name="T32" fmla="*/ 6 w 10"/>
                <a:gd name="T33" fmla="*/ 4 h 11"/>
                <a:gd name="T34" fmla="*/ 6 w 10"/>
                <a:gd name="T35" fmla="*/ 4 h 11"/>
                <a:gd name="T36" fmla="*/ 3 w 10"/>
                <a:gd name="T37" fmla="*/ 1 h 11"/>
                <a:gd name="T38" fmla="*/ 0 w 10"/>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1">
                  <a:moveTo>
                    <a:pt x="0" y="0"/>
                  </a:moveTo>
                  <a:lnTo>
                    <a:pt x="0" y="0"/>
                  </a:lnTo>
                  <a:lnTo>
                    <a:pt x="3" y="0"/>
                  </a:lnTo>
                  <a:lnTo>
                    <a:pt x="6" y="0"/>
                  </a:lnTo>
                  <a:lnTo>
                    <a:pt x="9" y="2"/>
                  </a:lnTo>
                  <a:lnTo>
                    <a:pt x="9" y="2"/>
                  </a:lnTo>
                  <a:lnTo>
                    <a:pt x="10" y="7"/>
                  </a:lnTo>
                  <a:lnTo>
                    <a:pt x="10" y="7"/>
                  </a:lnTo>
                  <a:lnTo>
                    <a:pt x="10" y="8"/>
                  </a:lnTo>
                  <a:lnTo>
                    <a:pt x="10" y="8"/>
                  </a:lnTo>
                  <a:lnTo>
                    <a:pt x="10" y="11"/>
                  </a:lnTo>
                  <a:lnTo>
                    <a:pt x="10" y="11"/>
                  </a:lnTo>
                  <a:lnTo>
                    <a:pt x="9" y="10"/>
                  </a:lnTo>
                  <a:lnTo>
                    <a:pt x="9" y="10"/>
                  </a:lnTo>
                  <a:lnTo>
                    <a:pt x="7" y="7"/>
                  </a:lnTo>
                  <a:lnTo>
                    <a:pt x="7" y="7"/>
                  </a:lnTo>
                  <a:lnTo>
                    <a:pt x="6" y="4"/>
                  </a:lnTo>
                  <a:lnTo>
                    <a:pt x="6" y="4"/>
                  </a:lnTo>
                  <a:lnTo>
                    <a:pt x="3"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5" name="Freeform 416"/>
            <p:cNvSpPr>
              <a:spLocks/>
            </p:cNvSpPr>
            <p:nvPr/>
          </p:nvSpPr>
          <p:spPr bwMode="auto">
            <a:xfrm>
              <a:off x="5199042" y="3045039"/>
              <a:ext cx="12287" cy="49148"/>
            </a:xfrm>
            <a:custGeom>
              <a:avLst/>
              <a:gdLst>
                <a:gd name="T0" fmla="*/ 0 w 5"/>
                <a:gd name="T1" fmla="*/ 1 h 14"/>
                <a:gd name="T2" fmla="*/ 0 w 5"/>
                <a:gd name="T3" fmla="*/ 1 h 14"/>
                <a:gd name="T4" fmla="*/ 0 w 5"/>
                <a:gd name="T5" fmla="*/ 0 h 14"/>
                <a:gd name="T6" fmla="*/ 2 w 5"/>
                <a:gd name="T7" fmla="*/ 0 h 14"/>
                <a:gd name="T8" fmla="*/ 5 w 5"/>
                <a:gd name="T9" fmla="*/ 0 h 14"/>
                <a:gd name="T10" fmla="*/ 5 w 5"/>
                <a:gd name="T11" fmla="*/ 0 h 14"/>
                <a:gd name="T12" fmla="*/ 5 w 5"/>
                <a:gd name="T13" fmla="*/ 4 h 14"/>
                <a:gd name="T14" fmla="*/ 5 w 5"/>
                <a:gd name="T15" fmla="*/ 4 h 14"/>
                <a:gd name="T16" fmla="*/ 5 w 5"/>
                <a:gd name="T17" fmla="*/ 7 h 14"/>
                <a:gd name="T18" fmla="*/ 5 w 5"/>
                <a:gd name="T19" fmla="*/ 7 h 14"/>
                <a:gd name="T20" fmla="*/ 3 w 5"/>
                <a:gd name="T21" fmla="*/ 14 h 14"/>
                <a:gd name="T22" fmla="*/ 3 w 5"/>
                <a:gd name="T23" fmla="*/ 14 h 14"/>
                <a:gd name="T24" fmla="*/ 2 w 5"/>
                <a:gd name="T25" fmla="*/ 13 h 14"/>
                <a:gd name="T26" fmla="*/ 0 w 5"/>
                <a:gd name="T27" fmla="*/ 11 h 14"/>
                <a:gd name="T28" fmla="*/ 2 w 5"/>
                <a:gd name="T29" fmla="*/ 8 h 14"/>
                <a:gd name="T30" fmla="*/ 2 w 5"/>
                <a:gd name="T31" fmla="*/ 8 h 14"/>
                <a:gd name="T32" fmla="*/ 2 w 5"/>
                <a:gd name="T33" fmla="*/ 4 h 14"/>
                <a:gd name="T34" fmla="*/ 2 w 5"/>
                <a:gd name="T35" fmla="*/ 4 h 14"/>
                <a:gd name="T36" fmla="*/ 2 w 5"/>
                <a:gd name="T37" fmla="*/ 1 h 14"/>
                <a:gd name="T38" fmla="*/ 0 w 5"/>
                <a:gd name="T3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4">
                  <a:moveTo>
                    <a:pt x="0" y="1"/>
                  </a:moveTo>
                  <a:lnTo>
                    <a:pt x="0" y="1"/>
                  </a:lnTo>
                  <a:lnTo>
                    <a:pt x="0" y="0"/>
                  </a:lnTo>
                  <a:lnTo>
                    <a:pt x="2" y="0"/>
                  </a:lnTo>
                  <a:lnTo>
                    <a:pt x="5" y="0"/>
                  </a:lnTo>
                  <a:lnTo>
                    <a:pt x="5" y="0"/>
                  </a:lnTo>
                  <a:lnTo>
                    <a:pt x="5" y="4"/>
                  </a:lnTo>
                  <a:lnTo>
                    <a:pt x="5" y="4"/>
                  </a:lnTo>
                  <a:lnTo>
                    <a:pt x="5" y="7"/>
                  </a:lnTo>
                  <a:lnTo>
                    <a:pt x="5" y="7"/>
                  </a:lnTo>
                  <a:lnTo>
                    <a:pt x="3" y="14"/>
                  </a:lnTo>
                  <a:lnTo>
                    <a:pt x="3" y="14"/>
                  </a:lnTo>
                  <a:lnTo>
                    <a:pt x="2" y="13"/>
                  </a:lnTo>
                  <a:lnTo>
                    <a:pt x="0" y="11"/>
                  </a:lnTo>
                  <a:lnTo>
                    <a:pt x="2" y="8"/>
                  </a:lnTo>
                  <a:lnTo>
                    <a:pt x="2" y="8"/>
                  </a:lnTo>
                  <a:lnTo>
                    <a:pt x="2" y="4"/>
                  </a:lnTo>
                  <a:lnTo>
                    <a:pt x="2" y="4"/>
                  </a:lnTo>
                  <a:lnTo>
                    <a:pt x="2"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6" name="Freeform 417"/>
            <p:cNvSpPr>
              <a:spLocks/>
            </p:cNvSpPr>
            <p:nvPr/>
          </p:nvSpPr>
          <p:spPr bwMode="auto">
            <a:xfrm>
              <a:off x="5199042" y="3045039"/>
              <a:ext cx="12287" cy="49148"/>
            </a:xfrm>
            <a:custGeom>
              <a:avLst/>
              <a:gdLst>
                <a:gd name="T0" fmla="*/ 0 w 5"/>
                <a:gd name="T1" fmla="*/ 1 h 14"/>
                <a:gd name="T2" fmla="*/ 0 w 5"/>
                <a:gd name="T3" fmla="*/ 1 h 14"/>
                <a:gd name="T4" fmla="*/ 0 w 5"/>
                <a:gd name="T5" fmla="*/ 0 h 14"/>
                <a:gd name="T6" fmla="*/ 2 w 5"/>
                <a:gd name="T7" fmla="*/ 0 h 14"/>
                <a:gd name="T8" fmla="*/ 5 w 5"/>
                <a:gd name="T9" fmla="*/ 0 h 14"/>
                <a:gd name="T10" fmla="*/ 5 w 5"/>
                <a:gd name="T11" fmla="*/ 0 h 14"/>
                <a:gd name="T12" fmla="*/ 5 w 5"/>
                <a:gd name="T13" fmla="*/ 4 h 14"/>
                <a:gd name="T14" fmla="*/ 5 w 5"/>
                <a:gd name="T15" fmla="*/ 4 h 14"/>
                <a:gd name="T16" fmla="*/ 5 w 5"/>
                <a:gd name="T17" fmla="*/ 7 h 14"/>
                <a:gd name="T18" fmla="*/ 5 w 5"/>
                <a:gd name="T19" fmla="*/ 7 h 14"/>
                <a:gd name="T20" fmla="*/ 3 w 5"/>
                <a:gd name="T21" fmla="*/ 14 h 14"/>
                <a:gd name="T22" fmla="*/ 3 w 5"/>
                <a:gd name="T23" fmla="*/ 14 h 14"/>
                <a:gd name="T24" fmla="*/ 2 w 5"/>
                <a:gd name="T25" fmla="*/ 13 h 14"/>
                <a:gd name="T26" fmla="*/ 0 w 5"/>
                <a:gd name="T27" fmla="*/ 11 h 14"/>
                <a:gd name="T28" fmla="*/ 2 w 5"/>
                <a:gd name="T29" fmla="*/ 8 h 14"/>
                <a:gd name="T30" fmla="*/ 2 w 5"/>
                <a:gd name="T31" fmla="*/ 8 h 14"/>
                <a:gd name="T32" fmla="*/ 2 w 5"/>
                <a:gd name="T33" fmla="*/ 4 h 14"/>
                <a:gd name="T34" fmla="*/ 2 w 5"/>
                <a:gd name="T35" fmla="*/ 4 h 14"/>
                <a:gd name="T36" fmla="*/ 2 w 5"/>
                <a:gd name="T37" fmla="*/ 1 h 14"/>
                <a:gd name="T38" fmla="*/ 0 w 5"/>
                <a:gd name="T3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4">
                  <a:moveTo>
                    <a:pt x="0" y="1"/>
                  </a:moveTo>
                  <a:lnTo>
                    <a:pt x="0" y="1"/>
                  </a:lnTo>
                  <a:lnTo>
                    <a:pt x="0" y="0"/>
                  </a:lnTo>
                  <a:lnTo>
                    <a:pt x="2" y="0"/>
                  </a:lnTo>
                  <a:lnTo>
                    <a:pt x="5" y="0"/>
                  </a:lnTo>
                  <a:lnTo>
                    <a:pt x="5" y="0"/>
                  </a:lnTo>
                  <a:lnTo>
                    <a:pt x="5" y="4"/>
                  </a:lnTo>
                  <a:lnTo>
                    <a:pt x="5" y="4"/>
                  </a:lnTo>
                  <a:lnTo>
                    <a:pt x="5" y="7"/>
                  </a:lnTo>
                  <a:lnTo>
                    <a:pt x="5" y="7"/>
                  </a:lnTo>
                  <a:lnTo>
                    <a:pt x="3" y="14"/>
                  </a:lnTo>
                  <a:lnTo>
                    <a:pt x="3" y="14"/>
                  </a:lnTo>
                  <a:lnTo>
                    <a:pt x="2" y="13"/>
                  </a:lnTo>
                  <a:lnTo>
                    <a:pt x="0" y="11"/>
                  </a:lnTo>
                  <a:lnTo>
                    <a:pt x="2" y="8"/>
                  </a:lnTo>
                  <a:lnTo>
                    <a:pt x="2" y="8"/>
                  </a:lnTo>
                  <a:lnTo>
                    <a:pt x="2" y="4"/>
                  </a:lnTo>
                  <a:lnTo>
                    <a:pt x="2" y="4"/>
                  </a:lnTo>
                  <a:lnTo>
                    <a:pt x="2" y="1"/>
                  </a:lnTo>
                  <a:lnTo>
                    <a:pt x="0"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7" name="Freeform 418"/>
            <p:cNvSpPr>
              <a:spLocks/>
            </p:cNvSpPr>
            <p:nvPr/>
          </p:nvSpPr>
          <p:spPr bwMode="auto">
            <a:xfrm>
              <a:off x="6003845" y="2817728"/>
              <a:ext cx="92155" cy="313318"/>
            </a:xfrm>
            <a:custGeom>
              <a:avLst/>
              <a:gdLst>
                <a:gd name="T0" fmla="*/ 16 w 30"/>
                <a:gd name="T1" fmla="*/ 46 h 103"/>
                <a:gd name="T2" fmla="*/ 13 w 30"/>
                <a:gd name="T3" fmla="*/ 44 h 103"/>
                <a:gd name="T4" fmla="*/ 10 w 30"/>
                <a:gd name="T5" fmla="*/ 44 h 103"/>
                <a:gd name="T6" fmla="*/ 10 w 30"/>
                <a:gd name="T7" fmla="*/ 36 h 103"/>
                <a:gd name="T8" fmla="*/ 10 w 30"/>
                <a:gd name="T9" fmla="*/ 27 h 103"/>
                <a:gd name="T10" fmla="*/ 10 w 30"/>
                <a:gd name="T11" fmla="*/ 19 h 103"/>
                <a:gd name="T12" fmla="*/ 10 w 30"/>
                <a:gd name="T13" fmla="*/ 16 h 103"/>
                <a:gd name="T14" fmla="*/ 10 w 30"/>
                <a:gd name="T15" fmla="*/ 15 h 103"/>
                <a:gd name="T16" fmla="*/ 10 w 30"/>
                <a:gd name="T17" fmla="*/ 15 h 103"/>
                <a:gd name="T18" fmla="*/ 7 w 30"/>
                <a:gd name="T19" fmla="*/ 9 h 103"/>
                <a:gd name="T20" fmla="*/ 6 w 30"/>
                <a:gd name="T21" fmla="*/ 12 h 103"/>
                <a:gd name="T22" fmla="*/ 7 w 30"/>
                <a:gd name="T23" fmla="*/ 16 h 103"/>
                <a:gd name="T24" fmla="*/ 7 w 30"/>
                <a:gd name="T25" fmla="*/ 23 h 103"/>
                <a:gd name="T26" fmla="*/ 4 w 30"/>
                <a:gd name="T27" fmla="*/ 19 h 103"/>
                <a:gd name="T28" fmla="*/ 4 w 30"/>
                <a:gd name="T29" fmla="*/ 17 h 103"/>
                <a:gd name="T30" fmla="*/ 4 w 30"/>
                <a:gd name="T31" fmla="*/ 16 h 103"/>
                <a:gd name="T32" fmla="*/ 3 w 30"/>
                <a:gd name="T33" fmla="*/ 10 h 103"/>
                <a:gd name="T34" fmla="*/ 0 w 30"/>
                <a:gd name="T35" fmla="*/ 5 h 103"/>
                <a:gd name="T36" fmla="*/ 8 w 30"/>
                <a:gd name="T37" fmla="*/ 0 h 103"/>
                <a:gd name="T38" fmla="*/ 13 w 30"/>
                <a:gd name="T39" fmla="*/ 12 h 103"/>
                <a:gd name="T40" fmla="*/ 13 w 30"/>
                <a:gd name="T41" fmla="*/ 15 h 103"/>
                <a:gd name="T42" fmla="*/ 14 w 30"/>
                <a:gd name="T43" fmla="*/ 16 h 103"/>
                <a:gd name="T44" fmla="*/ 14 w 30"/>
                <a:gd name="T45" fmla="*/ 19 h 103"/>
                <a:gd name="T46" fmla="*/ 16 w 30"/>
                <a:gd name="T47" fmla="*/ 26 h 103"/>
                <a:gd name="T48" fmla="*/ 18 w 30"/>
                <a:gd name="T49" fmla="*/ 39 h 103"/>
                <a:gd name="T50" fmla="*/ 16 w 30"/>
                <a:gd name="T51" fmla="*/ 39 h 103"/>
                <a:gd name="T52" fmla="*/ 17 w 30"/>
                <a:gd name="T53" fmla="*/ 47 h 103"/>
                <a:gd name="T54" fmla="*/ 16 w 30"/>
                <a:gd name="T55" fmla="*/ 50 h 103"/>
                <a:gd name="T56" fmla="*/ 18 w 30"/>
                <a:gd name="T57" fmla="*/ 50 h 103"/>
                <a:gd name="T58" fmla="*/ 21 w 30"/>
                <a:gd name="T59" fmla="*/ 53 h 103"/>
                <a:gd name="T60" fmla="*/ 18 w 30"/>
                <a:gd name="T61" fmla="*/ 62 h 103"/>
                <a:gd name="T62" fmla="*/ 20 w 30"/>
                <a:gd name="T63" fmla="*/ 63 h 103"/>
                <a:gd name="T64" fmla="*/ 23 w 30"/>
                <a:gd name="T65" fmla="*/ 62 h 103"/>
                <a:gd name="T66" fmla="*/ 25 w 30"/>
                <a:gd name="T67" fmla="*/ 63 h 103"/>
                <a:gd name="T68" fmla="*/ 27 w 30"/>
                <a:gd name="T69" fmla="*/ 77 h 103"/>
                <a:gd name="T70" fmla="*/ 25 w 30"/>
                <a:gd name="T71" fmla="*/ 84 h 103"/>
                <a:gd name="T72" fmla="*/ 24 w 30"/>
                <a:gd name="T73" fmla="*/ 84 h 103"/>
                <a:gd name="T74" fmla="*/ 23 w 30"/>
                <a:gd name="T75" fmla="*/ 89 h 103"/>
                <a:gd name="T76" fmla="*/ 24 w 30"/>
                <a:gd name="T77" fmla="*/ 89 h 103"/>
                <a:gd name="T78" fmla="*/ 27 w 30"/>
                <a:gd name="T79" fmla="*/ 89 h 103"/>
                <a:gd name="T80" fmla="*/ 30 w 30"/>
                <a:gd name="T81" fmla="*/ 93 h 103"/>
                <a:gd name="T82" fmla="*/ 28 w 30"/>
                <a:gd name="T83" fmla="*/ 92 h 103"/>
                <a:gd name="T84" fmla="*/ 25 w 30"/>
                <a:gd name="T85" fmla="*/ 94 h 103"/>
                <a:gd name="T86" fmla="*/ 25 w 30"/>
                <a:gd name="T87" fmla="*/ 103 h 103"/>
                <a:gd name="T88" fmla="*/ 21 w 30"/>
                <a:gd name="T89" fmla="*/ 99 h 103"/>
                <a:gd name="T90" fmla="*/ 16 w 30"/>
                <a:gd name="T91" fmla="*/ 79 h 103"/>
                <a:gd name="T92" fmla="*/ 14 w 30"/>
                <a:gd name="T93" fmla="*/ 64 h 103"/>
                <a:gd name="T94" fmla="*/ 10 w 30"/>
                <a:gd name="T95" fmla="*/ 53 h 103"/>
                <a:gd name="T96" fmla="*/ 13 w 30"/>
                <a:gd name="T97"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03">
                  <a:moveTo>
                    <a:pt x="16" y="46"/>
                  </a:moveTo>
                  <a:lnTo>
                    <a:pt x="16" y="46"/>
                  </a:lnTo>
                  <a:lnTo>
                    <a:pt x="14" y="44"/>
                  </a:lnTo>
                  <a:lnTo>
                    <a:pt x="13" y="44"/>
                  </a:lnTo>
                  <a:lnTo>
                    <a:pt x="10" y="44"/>
                  </a:lnTo>
                  <a:lnTo>
                    <a:pt x="10" y="44"/>
                  </a:lnTo>
                  <a:lnTo>
                    <a:pt x="10" y="40"/>
                  </a:lnTo>
                  <a:lnTo>
                    <a:pt x="10" y="36"/>
                  </a:lnTo>
                  <a:lnTo>
                    <a:pt x="10" y="27"/>
                  </a:lnTo>
                  <a:lnTo>
                    <a:pt x="10" y="27"/>
                  </a:lnTo>
                  <a:lnTo>
                    <a:pt x="10" y="19"/>
                  </a:lnTo>
                  <a:lnTo>
                    <a:pt x="10" y="19"/>
                  </a:lnTo>
                  <a:lnTo>
                    <a:pt x="10" y="16"/>
                  </a:lnTo>
                  <a:lnTo>
                    <a:pt x="10" y="16"/>
                  </a:lnTo>
                  <a:lnTo>
                    <a:pt x="10" y="15"/>
                  </a:lnTo>
                  <a:lnTo>
                    <a:pt x="10" y="15"/>
                  </a:lnTo>
                  <a:lnTo>
                    <a:pt x="10" y="15"/>
                  </a:lnTo>
                  <a:lnTo>
                    <a:pt x="10" y="15"/>
                  </a:lnTo>
                  <a:lnTo>
                    <a:pt x="7" y="9"/>
                  </a:lnTo>
                  <a:lnTo>
                    <a:pt x="7" y="9"/>
                  </a:lnTo>
                  <a:lnTo>
                    <a:pt x="6" y="10"/>
                  </a:lnTo>
                  <a:lnTo>
                    <a:pt x="6" y="12"/>
                  </a:lnTo>
                  <a:lnTo>
                    <a:pt x="7" y="16"/>
                  </a:lnTo>
                  <a:lnTo>
                    <a:pt x="7" y="16"/>
                  </a:lnTo>
                  <a:lnTo>
                    <a:pt x="7" y="20"/>
                  </a:lnTo>
                  <a:lnTo>
                    <a:pt x="7" y="23"/>
                  </a:lnTo>
                  <a:lnTo>
                    <a:pt x="7" y="23"/>
                  </a:lnTo>
                  <a:lnTo>
                    <a:pt x="4" y="19"/>
                  </a:lnTo>
                  <a:lnTo>
                    <a:pt x="4" y="19"/>
                  </a:lnTo>
                  <a:lnTo>
                    <a:pt x="4" y="17"/>
                  </a:lnTo>
                  <a:lnTo>
                    <a:pt x="4" y="17"/>
                  </a:lnTo>
                  <a:lnTo>
                    <a:pt x="4" y="16"/>
                  </a:lnTo>
                  <a:lnTo>
                    <a:pt x="4" y="16"/>
                  </a:lnTo>
                  <a:lnTo>
                    <a:pt x="3" y="10"/>
                  </a:lnTo>
                  <a:lnTo>
                    <a:pt x="0" y="5"/>
                  </a:lnTo>
                  <a:lnTo>
                    <a:pt x="0" y="5"/>
                  </a:lnTo>
                  <a:lnTo>
                    <a:pt x="4" y="3"/>
                  </a:lnTo>
                  <a:lnTo>
                    <a:pt x="8" y="0"/>
                  </a:lnTo>
                  <a:lnTo>
                    <a:pt x="8" y="0"/>
                  </a:lnTo>
                  <a:lnTo>
                    <a:pt x="13" y="12"/>
                  </a:lnTo>
                  <a:lnTo>
                    <a:pt x="13" y="12"/>
                  </a:lnTo>
                  <a:lnTo>
                    <a:pt x="13" y="15"/>
                  </a:lnTo>
                  <a:lnTo>
                    <a:pt x="13" y="15"/>
                  </a:lnTo>
                  <a:lnTo>
                    <a:pt x="14" y="16"/>
                  </a:lnTo>
                  <a:lnTo>
                    <a:pt x="14" y="16"/>
                  </a:lnTo>
                  <a:lnTo>
                    <a:pt x="14" y="19"/>
                  </a:lnTo>
                  <a:lnTo>
                    <a:pt x="14" y="19"/>
                  </a:lnTo>
                  <a:lnTo>
                    <a:pt x="16" y="26"/>
                  </a:lnTo>
                  <a:lnTo>
                    <a:pt x="18" y="39"/>
                  </a:lnTo>
                  <a:lnTo>
                    <a:pt x="18" y="39"/>
                  </a:lnTo>
                  <a:lnTo>
                    <a:pt x="17" y="37"/>
                  </a:lnTo>
                  <a:lnTo>
                    <a:pt x="16" y="39"/>
                  </a:lnTo>
                  <a:lnTo>
                    <a:pt x="16" y="43"/>
                  </a:lnTo>
                  <a:lnTo>
                    <a:pt x="17" y="47"/>
                  </a:lnTo>
                  <a:lnTo>
                    <a:pt x="17" y="49"/>
                  </a:lnTo>
                  <a:lnTo>
                    <a:pt x="16" y="50"/>
                  </a:lnTo>
                  <a:lnTo>
                    <a:pt x="16" y="50"/>
                  </a:lnTo>
                  <a:lnTo>
                    <a:pt x="18" y="50"/>
                  </a:lnTo>
                  <a:lnTo>
                    <a:pt x="20" y="50"/>
                  </a:lnTo>
                  <a:lnTo>
                    <a:pt x="21" y="53"/>
                  </a:lnTo>
                  <a:lnTo>
                    <a:pt x="21" y="57"/>
                  </a:lnTo>
                  <a:lnTo>
                    <a:pt x="18" y="62"/>
                  </a:lnTo>
                  <a:lnTo>
                    <a:pt x="18" y="62"/>
                  </a:lnTo>
                  <a:lnTo>
                    <a:pt x="20" y="63"/>
                  </a:lnTo>
                  <a:lnTo>
                    <a:pt x="21" y="63"/>
                  </a:lnTo>
                  <a:lnTo>
                    <a:pt x="23" y="62"/>
                  </a:lnTo>
                  <a:lnTo>
                    <a:pt x="25" y="63"/>
                  </a:lnTo>
                  <a:lnTo>
                    <a:pt x="25" y="63"/>
                  </a:lnTo>
                  <a:lnTo>
                    <a:pt x="25" y="70"/>
                  </a:lnTo>
                  <a:lnTo>
                    <a:pt x="27" y="77"/>
                  </a:lnTo>
                  <a:lnTo>
                    <a:pt x="27" y="83"/>
                  </a:lnTo>
                  <a:lnTo>
                    <a:pt x="25" y="84"/>
                  </a:lnTo>
                  <a:lnTo>
                    <a:pt x="24" y="84"/>
                  </a:lnTo>
                  <a:lnTo>
                    <a:pt x="24" y="84"/>
                  </a:lnTo>
                  <a:lnTo>
                    <a:pt x="24" y="87"/>
                  </a:lnTo>
                  <a:lnTo>
                    <a:pt x="23" y="89"/>
                  </a:lnTo>
                  <a:lnTo>
                    <a:pt x="23" y="89"/>
                  </a:lnTo>
                  <a:lnTo>
                    <a:pt x="24" y="89"/>
                  </a:lnTo>
                  <a:lnTo>
                    <a:pt x="25" y="90"/>
                  </a:lnTo>
                  <a:lnTo>
                    <a:pt x="27" y="89"/>
                  </a:lnTo>
                  <a:lnTo>
                    <a:pt x="28" y="89"/>
                  </a:lnTo>
                  <a:lnTo>
                    <a:pt x="30" y="93"/>
                  </a:lnTo>
                  <a:lnTo>
                    <a:pt x="30" y="93"/>
                  </a:lnTo>
                  <a:lnTo>
                    <a:pt x="28" y="92"/>
                  </a:lnTo>
                  <a:lnTo>
                    <a:pt x="27" y="92"/>
                  </a:lnTo>
                  <a:lnTo>
                    <a:pt x="25" y="94"/>
                  </a:lnTo>
                  <a:lnTo>
                    <a:pt x="25" y="99"/>
                  </a:lnTo>
                  <a:lnTo>
                    <a:pt x="25" y="103"/>
                  </a:lnTo>
                  <a:lnTo>
                    <a:pt x="25" y="103"/>
                  </a:lnTo>
                  <a:lnTo>
                    <a:pt x="21" y="99"/>
                  </a:lnTo>
                  <a:lnTo>
                    <a:pt x="20" y="93"/>
                  </a:lnTo>
                  <a:lnTo>
                    <a:pt x="16" y="79"/>
                  </a:lnTo>
                  <a:lnTo>
                    <a:pt x="16" y="79"/>
                  </a:lnTo>
                  <a:lnTo>
                    <a:pt x="14" y="64"/>
                  </a:lnTo>
                  <a:lnTo>
                    <a:pt x="13" y="59"/>
                  </a:lnTo>
                  <a:lnTo>
                    <a:pt x="10" y="53"/>
                  </a:lnTo>
                  <a:lnTo>
                    <a:pt x="10" y="53"/>
                  </a:lnTo>
                  <a:lnTo>
                    <a:pt x="13" y="49"/>
                  </a:lnTo>
                  <a:lnTo>
                    <a:pt x="16" y="4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8" name="Freeform 419"/>
            <p:cNvSpPr>
              <a:spLocks/>
            </p:cNvSpPr>
            <p:nvPr/>
          </p:nvSpPr>
          <p:spPr bwMode="auto">
            <a:xfrm>
              <a:off x="6003845" y="2817728"/>
              <a:ext cx="92155" cy="313318"/>
            </a:xfrm>
            <a:custGeom>
              <a:avLst/>
              <a:gdLst>
                <a:gd name="T0" fmla="*/ 16 w 30"/>
                <a:gd name="T1" fmla="*/ 46 h 103"/>
                <a:gd name="T2" fmla="*/ 13 w 30"/>
                <a:gd name="T3" fmla="*/ 44 h 103"/>
                <a:gd name="T4" fmla="*/ 10 w 30"/>
                <a:gd name="T5" fmla="*/ 44 h 103"/>
                <a:gd name="T6" fmla="*/ 10 w 30"/>
                <a:gd name="T7" fmla="*/ 36 h 103"/>
                <a:gd name="T8" fmla="*/ 10 w 30"/>
                <a:gd name="T9" fmla="*/ 27 h 103"/>
                <a:gd name="T10" fmla="*/ 10 w 30"/>
                <a:gd name="T11" fmla="*/ 19 h 103"/>
                <a:gd name="T12" fmla="*/ 10 w 30"/>
                <a:gd name="T13" fmla="*/ 16 h 103"/>
                <a:gd name="T14" fmla="*/ 10 w 30"/>
                <a:gd name="T15" fmla="*/ 15 h 103"/>
                <a:gd name="T16" fmla="*/ 10 w 30"/>
                <a:gd name="T17" fmla="*/ 15 h 103"/>
                <a:gd name="T18" fmla="*/ 7 w 30"/>
                <a:gd name="T19" fmla="*/ 9 h 103"/>
                <a:gd name="T20" fmla="*/ 6 w 30"/>
                <a:gd name="T21" fmla="*/ 12 h 103"/>
                <a:gd name="T22" fmla="*/ 7 w 30"/>
                <a:gd name="T23" fmla="*/ 16 h 103"/>
                <a:gd name="T24" fmla="*/ 7 w 30"/>
                <a:gd name="T25" fmla="*/ 23 h 103"/>
                <a:gd name="T26" fmla="*/ 4 w 30"/>
                <a:gd name="T27" fmla="*/ 19 h 103"/>
                <a:gd name="T28" fmla="*/ 4 w 30"/>
                <a:gd name="T29" fmla="*/ 17 h 103"/>
                <a:gd name="T30" fmla="*/ 4 w 30"/>
                <a:gd name="T31" fmla="*/ 16 h 103"/>
                <a:gd name="T32" fmla="*/ 3 w 30"/>
                <a:gd name="T33" fmla="*/ 10 h 103"/>
                <a:gd name="T34" fmla="*/ 0 w 30"/>
                <a:gd name="T35" fmla="*/ 5 h 103"/>
                <a:gd name="T36" fmla="*/ 8 w 30"/>
                <a:gd name="T37" fmla="*/ 0 h 103"/>
                <a:gd name="T38" fmla="*/ 13 w 30"/>
                <a:gd name="T39" fmla="*/ 12 h 103"/>
                <a:gd name="T40" fmla="*/ 13 w 30"/>
                <a:gd name="T41" fmla="*/ 15 h 103"/>
                <a:gd name="T42" fmla="*/ 14 w 30"/>
                <a:gd name="T43" fmla="*/ 16 h 103"/>
                <a:gd name="T44" fmla="*/ 14 w 30"/>
                <a:gd name="T45" fmla="*/ 19 h 103"/>
                <a:gd name="T46" fmla="*/ 16 w 30"/>
                <a:gd name="T47" fmla="*/ 26 h 103"/>
                <a:gd name="T48" fmla="*/ 18 w 30"/>
                <a:gd name="T49" fmla="*/ 39 h 103"/>
                <a:gd name="T50" fmla="*/ 16 w 30"/>
                <a:gd name="T51" fmla="*/ 39 h 103"/>
                <a:gd name="T52" fmla="*/ 17 w 30"/>
                <a:gd name="T53" fmla="*/ 47 h 103"/>
                <a:gd name="T54" fmla="*/ 16 w 30"/>
                <a:gd name="T55" fmla="*/ 50 h 103"/>
                <a:gd name="T56" fmla="*/ 18 w 30"/>
                <a:gd name="T57" fmla="*/ 50 h 103"/>
                <a:gd name="T58" fmla="*/ 21 w 30"/>
                <a:gd name="T59" fmla="*/ 53 h 103"/>
                <a:gd name="T60" fmla="*/ 18 w 30"/>
                <a:gd name="T61" fmla="*/ 62 h 103"/>
                <a:gd name="T62" fmla="*/ 20 w 30"/>
                <a:gd name="T63" fmla="*/ 63 h 103"/>
                <a:gd name="T64" fmla="*/ 23 w 30"/>
                <a:gd name="T65" fmla="*/ 62 h 103"/>
                <a:gd name="T66" fmla="*/ 25 w 30"/>
                <a:gd name="T67" fmla="*/ 63 h 103"/>
                <a:gd name="T68" fmla="*/ 27 w 30"/>
                <a:gd name="T69" fmla="*/ 77 h 103"/>
                <a:gd name="T70" fmla="*/ 25 w 30"/>
                <a:gd name="T71" fmla="*/ 84 h 103"/>
                <a:gd name="T72" fmla="*/ 24 w 30"/>
                <a:gd name="T73" fmla="*/ 84 h 103"/>
                <a:gd name="T74" fmla="*/ 23 w 30"/>
                <a:gd name="T75" fmla="*/ 89 h 103"/>
                <a:gd name="T76" fmla="*/ 24 w 30"/>
                <a:gd name="T77" fmla="*/ 89 h 103"/>
                <a:gd name="T78" fmla="*/ 27 w 30"/>
                <a:gd name="T79" fmla="*/ 89 h 103"/>
                <a:gd name="T80" fmla="*/ 30 w 30"/>
                <a:gd name="T81" fmla="*/ 93 h 103"/>
                <a:gd name="T82" fmla="*/ 28 w 30"/>
                <a:gd name="T83" fmla="*/ 92 h 103"/>
                <a:gd name="T84" fmla="*/ 25 w 30"/>
                <a:gd name="T85" fmla="*/ 94 h 103"/>
                <a:gd name="T86" fmla="*/ 25 w 30"/>
                <a:gd name="T87" fmla="*/ 103 h 103"/>
                <a:gd name="T88" fmla="*/ 21 w 30"/>
                <a:gd name="T89" fmla="*/ 99 h 103"/>
                <a:gd name="T90" fmla="*/ 16 w 30"/>
                <a:gd name="T91" fmla="*/ 79 h 103"/>
                <a:gd name="T92" fmla="*/ 14 w 30"/>
                <a:gd name="T93" fmla="*/ 64 h 103"/>
                <a:gd name="T94" fmla="*/ 10 w 30"/>
                <a:gd name="T95" fmla="*/ 53 h 103"/>
                <a:gd name="T96" fmla="*/ 13 w 30"/>
                <a:gd name="T97"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03">
                  <a:moveTo>
                    <a:pt x="16" y="46"/>
                  </a:moveTo>
                  <a:lnTo>
                    <a:pt x="16" y="46"/>
                  </a:lnTo>
                  <a:lnTo>
                    <a:pt x="14" y="44"/>
                  </a:lnTo>
                  <a:lnTo>
                    <a:pt x="13" y="44"/>
                  </a:lnTo>
                  <a:lnTo>
                    <a:pt x="10" y="44"/>
                  </a:lnTo>
                  <a:lnTo>
                    <a:pt x="10" y="44"/>
                  </a:lnTo>
                  <a:lnTo>
                    <a:pt x="10" y="40"/>
                  </a:lnTo>
                  <a:lnTo>
                    <a:pt x="10" y="36"/>
                  </a:lnTo>
                  <a:lnTo>
                    <a:pt x="10" y="27"/>
                  </a:lnTo>
                  <a:lnTo>
                    <a:pt x="10" y="27"/>
                  </a:lnTo>
                  <a:lnTo>
                    <a:pt x="10" y="19"/>
                  </a:lnTo>
                  <a:lnTo>
                    <a:pt x="10" y="19"/>
                  </a:lnTo>
                  <a:lnTo>
                    <a:pt x="10" y="16"/>
                  </a:lnTo>
                  <a:lnTo>
                    <a:pt x="10" y="16"/>
                  </a:lnTo>
                  <a:lnTo>
                    <a:pt x="10" y="15"/>
                  </a:lnTo>
                  <a:lnTo>
                    <a:pt x="10" y="15"/>
                  </a:lnTo>
                  <a:lnTo>
                    <a:pt x="10" y="15"/>
                  </a:lnTo>
                  <a:lnTo>
                    <a:pt x="10" y="15"/>
                  </a:lnTo>
                  <a:lnTo>
                    <a:pt x="7" y="9"/>
                  </a:lnTo>
                  <a:lnTo>
                    <a:pt x="7" y="9"/>
                  </a:lnTo>
                  <a:lnTo>
                    <a:pt x="6" y="10"/>
                  </a:lnTo>
                  <a:lnTo>
                    <a:pt x="6" y="12"/>
                  </a:lnTo>
                  <a:lnTo>
                    <a:pt x="7" y="16"/>
                  </a:lnTo>
                  <a:lnTo>
                    <a:pt x="7" y="16"/>
                  </a:lnTo>
                  <a:lnTo>
                    <a:pt x="7" y="20"/>
                  </a:lnTo>
                  <a:lnTo>
                    <a:pt x="7" y="23"/>
                  </a:lnTo>
                  <a:lnTo>
                    <a:pt x="7" y="23"/>
                  </a:lnTo>
                  <a:lnTo>
                    <a:pt x="4" y="19"/>
                  </a:lnTo>
                  <a:lnTo>
                    <a:pt x="4" y="19"/>
                  </a:lnTo>
                  <a:lnTo>
                    <a:pt x="4" y="17"/>
                  </a:lnTo>
                  <a:lnTo>
                    <a:pt x="4" y="17"/>
                  </a:lnTo>
                  <a:lnTo>
                    <a:pt x="4" y="16"/>
                  </a:lnTo>
                  <a:lnTo>
                    <a:pt x="4" y="16"/>
                  </a:lnTo>
                  <a:lnTo>
                    <a:pt x="3" y="10"/>
                  </a:lnTo>
                  <a:lnTo>
                    <a:pt x="0" y="5"/>
                  </a:lnTo>
                  <a:lnTo>
                    <a:pt x="0" y="5"/>
                  </a:lnTo>
                  <a:lnTo>
                    <a:pt x="4" y="3"/>
                  </a:lnTo>
                  <a:lnTo>
                    <a:pt x="8" y="0"/>
                  </a:lnTo>
                  <a:lnTo>
                    <a:pt x="8" y="0"/>
                  </a:lnTo>
                  <a:lnTo>
                    <a:pt x="13" y="12"/>
                  </a:lnTo>
                  <a:lnTo>
                    <a:pt x="13" y="12"/>
                  </a:lnTo>
                  <a:lnTo>
                    <a:pt x="13" y="15"/>
                  </a:lnTo>
                  <a:lnTo>
                    <a:pt x="13" y="15"/>
                  </a:lnTo>
                  <a:lnTo>
                    <a:pt x="14" y="16"/>
                  </a:lnTo>
                  <a:lnTo>
                    <a:pt x="14" y="16"/>
                  </a:lnTo>
                  <a:lnTo>
                    <a:pt x="14" y="19"/>
                  </a:lnTo>
                  <a:lnTo>
                    <a:pt x="14" y="19"/>
                  </a:lnTo>
                  <a:lnTo>
                    <a:pt x="16" y="26"/>
                  </a:lnTo>
                  <a:lnTo>
                    <a:pt x="18" y="39"/>
                  </a:lnTo>
                  <a:lnTo>
                    <a:pt x="18" y="39"/>
                  </a:lnTo>
                  <a:lnTo>
                    <a:pt x="17" y="37"/>
                  </a:lnTo>
                  <a:lnTo>
                    <a:pt x="16" y="39"/>
                  </a:lnTo>
                  <a:lnTo>
                    <a:pt x="16" y="43"/>
                  </a:lnTo>
                  <a:lnTo>
                    <a:pt x="17" y="47"/>
                  </a:lnTo>
                  <a:lnTo>
                    <a:pt x="17" y="49"/>
                  </a:lnTo>
                  <a:lnTo>
                    <a:pt x="16" y="50"/>
                  </a:lnTo>
                  <a:lnTo>
                    <a:pt x="16" y="50"/>
                  </a:lnTo>
                  <a:lnTo>
                    <a:pt x="18" y="50"/>
                  </a:lnTo>
                  <a:lnTo>
                    <a:pt x="20" y="50"/>
                  </a:lnTo>
                  <a:lnTo>
                    <a:pt x="21" y="53"/>
                  </a:lnTo>
                  <a:lnTo>
                    <a:pt x="21" y="57"/>
                  </a:lnTo>
                  <a:lnTo>
                    <a:pt x="18" y="62"/>
                  </a:lnTo>
                  <a:lnTo>
                    <a:pt x="18" y="62"/>
                  </a:lnTo>
                  <a:lnTo>
                    <a:pt x="20" y="63"/>
                  </a:lnTo>
                  <a:lnTo>
                    <a:pt x="21" y="63"/>
                  </a:lnTo>
                  <a:lnTo>
                    <a:pt x="23" y="62"/>
                  </a:lnTo>
                  <a:lnTo>
                    <a:pt x="25" y="63"/>
                  </a:lnTo>
                  <a:lnTo>
                    <a:pt x="25" y="63"/>
                  </a:lnTo>
                  <a:lnTo>
                    <a:pt x="25" y="70"/>
                  </a:lnTo>
                  <a:lnTo>
                    <a:pt x="27" y="77"/>
                  </a:lnTo>
                  <a:lnTo>
                    <a:pt x="27" y="83"/>
                  </a:lnTo>
                  <a:lnTo>
                    <a:pt x="25" y="84"/>
                  </a:lnTo>
                  <a:lnTo>
                    <a:pt x="24" y="84"/>
                  </a:lnTo>
                  <a:lnTo>
                    <a:pt x="24" y="84"/>
                  </a:lnTo>
                  <a:lnTo>
                    <a:pt x="24" y="87"/>
                  </a:lnTo>
                  <a:lnTo>
                    <a:pt x="23" y="89"/>
                  </a:lnTo>
                  <a:lnTo>
                    <a:pt x="23" y="89"/>
                  </a:lnTo>
                  <a:lnTo>
                    <a:pt x="24" y="89"/>
                  </a:lnTo>
                  <a:lnTo>
                    <a:pt x="25" y="90"/>
                  </a:lnTo>
                  <a:lnTo>
                    <a:pt x="27" y="89"/>
                  </a:lnTo>
                  <a:lnTo>
                    <a:pt x="28" y="89"/>
                  </a:lnTo>
                  <a:lnTo>
                    <a:pt x="30" y="93"/>
                  </a:lnTo>
                  <a:lnTo>
                    <a:pt x="30" y="93"/>
                  </a:lnTo>
                  <a:lnTo>
                    <a:pt x="28" y="92"/>
                  </a:lnTo>
                  <a:lnTo>
                    <a:pt x="27" y="92"/>
                  </a:lnTo>
                  <a:lnTo>
                    <a:pt x="25" y="94"/>
                  </a:lnTo>
                  <a:lnTo>
                    <a:pt x="25" y="99"/>
                  </a:lnTo>
                  <a:lnTo>
                    <a:pt x="25" y="103"/>
                  </a:lnTo>
                  <a:lnTo>
                    <a:pt x="25" y="103"/>
                  </a:lnTo>
                  <a:lnTo>
                    <a:pt x="21" y="99"/>
                  </a:lnTo>
                  <a:lnTo>
                    <a:pt x="20" y="93"/>
                  </a:lnTo>
                  <a:lnTo>
                    <a:pt x="16" y="79"/>
                  </a:lnTo>
                  <a:lnTo>
                    <a:pt x="16" y="79"/>
                  </a:lnTo>
                  <a:lnTo>
                    <a:pt x="14" y="64"/>
                  </a:lnTo>
                  <a:lnTo>
                    <a:pt x="13" y="59"/>
                  </a:lnTo>
                  <a:lnTo>
                    <a:pt x="10" y="53"/>
                  </a:lnTo>
                  <a:lnTo>
                    <a:pt x="10" y="53"/>
                  </a:lnTo>
                  <a:lnTo>
                    <a:pt x="13" y="49"/>
                  </a:lnTo>
                  <a:lnTo>
                    <a:pt x="16" y="4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9" name="Freeform 420"/>
            <p:cNvSpPr>
              <a:spLocks/>
            </p:cNvSpPr>
            <p:nvPr/>
          </p:nvSpPr>
          <p:spPr bwMode="auto">
            <a:xfrm>
              <a:off x="5487789" y="2977460"/>
              <a:ext cx="12287" cy="55290"/>
            </a:xfrm>
            <a:custGeom>
              <a:avLst/>
              <a:gdLst>
                <a:gd name="T0" fmla="*/ 1 w 4"/>
                <a:gd name="T1" fmla="*/ 0 h 19"/>
                <a:gd name="T2" fmla="*/ 1 w 4"/>
                <a:gd name="T3" fmla="*/ 0 h 19"/>
                <a:gd name="T4" fmla="*/ 1 w 4"/>
                <a:gd name="T5" fmla="*/ 0 h 19"/>
                <a:gd name="T6" fmla="*/ 2 w 4"/>
                <a:gd name="T7" fmla="*/ 1 h 19"/>
                <a:gd name="T8" fmla="*/ 2 w 4"/>
                <a:gd name="T9" fmla="*/ 1 h 19"/>
                <a:gd name="T10" fmla="*/ 2 w 4"/>
                <a:gd name="T11" fmla="*/ 4 h 19"/>
                <a:gd name="T12" fmla="*/ 2 w 4"/>
                <a:gd name="T13" fmla="*/ 4 h 19"/>
                <a:gd name="T14" fmla="*/ 2 w 4"/>
                <a:gd name="T15" fmla="*/ 7 h 19"/>
                <a:gd name="T16" fmla="*/ 2 w 4"/>
                <a:gd name="T17" fmla="*/ 7 h 19"/>
                <a:gd name="T18" fmla="*/ 2 w 4"/>
                <a:gd name="T19" fmla="*/ 13 h 19"/>
                <a:gd name="T20" fmla="*/ 4 w 4"/>
                <a:gd name="T21" fmla="*/ 19 h 19"/>
                <a:gd name="T22" fmla="*/ 4 w 4"/>
                <a:gd name="T23" fmla="*/ 19 h 19"/>
                <a:gd name="T24" fmla="*/ 1 w 4"/>
                <a:gd name="T25" fmla="*/ 17 h 19"/>
                <a:gd name="T26" fmla="*/ 1 w 4"/>
                <a:gd name="T27" fmla="*/ 14 h 19"/>
                <a:gd name="T28" fmla="*/ 0 w 4"/>
                <a:gd name="T29" fmla="*/ 10 h 19"/>
                <a:gd name="T30" fmla="*/ 0 w 4"/>
                <a:gd name="T31" fmla="*/ 10 h 19"/>
                <a:gd name="T32" fmla="*/ 1 w 4"/>
                <a:gd name="T33" fmla="*/ 6 h 19"/>
                <a:gd name="T34" fmla="*/ 1 w 4"/>
                <a:gd name="T35" fmla="*/ 6 h 19"/>
                <a:gd name="T36" fmla="*/ 1 w 4"/>
                <a:gd name="T37" fmla="*/ 3 h 19"/>
                <a:gd name="T38" fmla="*/ 1 w 4"/>
                <a:gd name="T39" fmla="*/ 3 h 19"/>
                <a:gd name="T40" fmla="*/ 1 w 4"/>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9">
                  <a:moveTo>
                    <a:pt x="1" y="0"/>
                  </a:moveTo>
                  <a:lnTo>
                    <a:pt x="1" y="0"/>
                  </a:lnTo>
                  <a:lnTo>
                    <a:pt x="1" y="0"/>
                  </a:lnTo>
                  <a:lnTo>
                    <a:pt x="2" y="1"/>
                  </a:lnTo>
                  <a:lnTo>
                    <a:pt x="2" y="1"/>
                  </a:lnTo>
                  <a:lnTo>
                    <a:pt x="2" y="4"/>
                  </a:lnTo>
                  <a:lnTo>
                    <a:pt x="2" y="4"/>
                  </a:lnTo>
                  <a:lnTo>
                    <a:pt x="2" y="7"/>
                  </a:lnTo>
                  <a:lnTo>
                    <a:pt x="2" y="7"/>
                  </a:lnTo>
                  <a:lnTo>
                    <a:pt x="2" y="13"/>
                  </a:lnTo>
                  <a:lnTo>
                    <a:pt x="4" y="19"/>
                  </a:lnTo>
                  <a:lnTo>
                    <a:pt x="4" y="19"/>
                  </a:lnTo>
                  <a:lnTo>
                    <a:pt x="1" y="17"/>
                  </a:lnTo>
                  <a:lnTo>
                    <a:pt x="1" y="14"/>
                  </a:lnTo>
                  <a:lnTo>
                    <a:pt x="0" y="10"/>
                  </a:lnTo>
                  <a:lnTo>
                    <a:pt x="0" y="10"/>
                  </a:lnTo>
                  <a:lnTo>
                    <a:pt x="1" y="6"/>
                  </a:lnTo>
                  <a:lnTo>
                    <a:pt x="1" y="6"/>
                  </a:lnTo>
                  <a:lnTo>
                    <a:pt x="1" y="3"/>
                  </a:lnTo>
                  <a:lnTo>
                    <a:pt x="1" y="3"/>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0" name="Freeform 421"/>
            <p:cNvSpPr>
              <a:spLocks/>
            </p:cNvSpPr>
            <p:nvPr/>
          </p:nvSpPr>
          <p:spPr bwMode="auto">
            <a:xfrm>
              <a:off x="5487789" y="2977460"/>
              <a:ext cx="12287" cy="55290"/>
            </a:xfrm>
            <a:custGeom>
              <a:avLst/>
              <a:gdLst>
                <a:gd name="T0" fmla="*/ 1 w 4"/>
                <a:gd name="T1" fmla="*/ 0 h 19"/>
                <a:gd name="T2" fmla="*/ 1 w 4"/>
                <a:gd name="T3" fmla="*/ 0 h 19"/>
                <a:gd name="T4" fmla="*/ 1 w 4"/>
                <a:gd name="T5" fmla="*/ 0 h 19"/>
                <a:gd name="T6" fmla="*/ 2 w 4"/>
                <a:gd name="T7" fmla="*/ 1 h 19"/>
                <a:gd name="T8" fmla="*/ 2 w 4"/>
                <a:gd name="T9" fmla="*/ 1 h 19"/>
                <a:gd name="T10" fmla="*/ 2 w 4"/>
                <a:gd name="T11" fmla="*/ 4 h 19"/>
                <a:gd name="T12" fmla="*/ 2 w 4"/>
                <a:gd name="T13" fmla="*/ 4 h 19"/>
                <a:gd name="T14" fmla="*/ 2 w 4"/>
                <a:gd name="T15" fmla="*/ 7 h 19"/>
                <a:gd name="T16" fmla="*/ 2 w 4"/>
                <a:gd name="T17" fmla="*/ 7 h 19"/>
                <a:gd name="T18" fmla="*/ 2 w 4"/>
                <a:gd name="T19" fmla="*/ 13 h 19"/>
                <a:gd name="T20" fmla="*/ 4 w 4"/>
                <a:gd name="T21" fmla="*/ 19 h 19"/>
                <a:gd name="T22" fmla="*/ 4 w 4"/>
                <a:gd name="T23" fmla="*/ 19 h 19"/>
                <a:gd name="T24" fmla="*/ 1 w 4"/>
                <a:gd name="T25" fmla="*/ 17 h 19"/>
                <a:gd name="T26" fmla="*/ 1 w 4"/>
                <a:gd name="T27" fmla="*/ 14 h 19"/>
                <a:gd name="T28" fmla="*/ 0 w 4"/>
                <a:gd name="T29" fmla="*/ 10 h 19"/>
                <a:gd name="T30" fmla="*/ 0 w 4"/>
                <a:gd name="T31" fmla="*/ 10 h 19"/>
                <a:gd name="T32" fmla="*/ 1 w 4"/>
                <a:gd name="T33" fmla="*/ 6 h 19"/>
                <a:gd name="T34" fmla="*/ 1 w 4"/>
                <a:gd name="T35" fmla="*/ 6 h 19"/>
                <a:gd name="T36" fmla="*/ 1 w 4"/>
                <a:gd name="T37" fmla="*/ 3 h 19"/>
                <a:gd name="T38" fmla="*/ 1 w 4"/>
                <a:gd name="T39" fmla="*/ 3 h 19"/>
                <a:gd name="T40" fmla="*/ 1 w 4"/>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9">
                  <a:moveTo>
                    <a:pt x="1" y="0"/>
                  </a:moveTo>
                  <a:lnTo>
                    <a:pt x="1" y="0"/>
                  </a:lnTo>
                  <a:lnTo>
                    <a:pt x="1" y="0"/>
                  </a:lnTo>
                  <a:lnTo>
                    <a:pt x="2" y="1"/>
                  </a:lnTo>
                  <a:lnTo>
                    <a:pt x="2" y="1"/>
                  </a:lnTo>
                  <a:lnTo>
                    <a:pt x="2" y="4"/>
                  </a:lnTo>
                  <a:lnTo>
                    <a:pt x="2" y="4"/>
                  </a:lnTo>
                  <a:lnTo>
                    <a:pt x="2" y="7"/>
                  </a:lnTo>
                  <a:lnTo>
                    <a:pt x="2" y="7"/>
                  </a:lnTo>
                  <a:lnTo>
                    <a:pt x="2" y="13"/>
                  </a:lnTo>
                  <a:lnTo>
                    <a:pt x="4" y="19"/>
                  </a:lnTo>
                  <a:lnTo>
                    <a:pt x="4" y="19"/>
                  </a:lnTo>
                  <a:lnTo>
                    <a:pt x="1" y="17"/>
                  </a:lnTo>
                  <a:lnTo>
                    <a:pt x="1" y="14"/>
                  </a:lnTo>
                  <a:lnTo>
                    <a:pt x="0" y="10"/>
                  </a:lnTo>
                  <a:lnTo>
                    <a:pt x="0" y="10"/>
                  </a:lnTo>
                  <a:lnTo>
                    <a:pt x="1" y="6"/>
                  </a:lnTo>
                  <a:lnTo>
                    <a:pt x="1" y="6"/>
                  </a:lnTo>
                  <a:lnTo>
                    <a:pt x="1" y="3"/>
                  </a:lnTo>
                  <a:lnTo>
                    <a:pt x="1" y="3"/>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1" name="Freeform 422"/>
            <p:cNvSpPr>
              <a:spLocks/>
            </p:cNvSpPr>
            <p:nvPr/>
          </p:nvSpPr>
          <p:spPr bwMode="auto">
            <a:xfrm>
              <a:off x="5162181" y="3124904"/>
              <a:ext cx="18433" cy="30716"/>
            </a:xfrm>
            <a:custGeom>
              <a:avLst/>
              <a:gdLst>
                <a:gd name="T0" fmla="*/ 3 w 4"/>
                <a:gd name="T1" fmla="*/ 0 h 12"/>
                <a:gd name="T2" fmla="*/ 3 w 4"/>
                <a:gd name="T3" fmla="*/ 0 h 12"/>
                <a:gd name="T4" fmla="*/ 4 w 4"/>
                <a:gd name="T5" fmla="*/ 2 h 12"/>
                <a:gd name="T6" fmla="*/ 4 w 4"/>
                <a:gd name="T7" fmla="*/ 4 h 12"/>
                <a:gd name="T8" fmla="*/ 4 w 4"/>
                <a:gd name="T9" fmla="*/ 9 h 12"/>
                <a:gd name="T10" fmla="*/ 4 w 4"/>
                <a:gd name="T11" fmla="*/ 12 h 12"/>
                <a:gd name="T12" fmla="*/ 4 w 4"/>
                <a:gd name="T13" fmla="*/ 12 h 12"/>
                <a:gd name="T14" fmla="*/ 3 w 4"/>
                <a:gd name="T15" fmla="*/ 12 h 12"/>
                <a:gd name="T16" fmla="*/ 3 w 4"/>
                <a:gd name="T17" fmla="*/ 12 h 12"/>
                <a:gd name="T18" fmla="*/ 1 w 4"/>
                <a:gd name="T19" fmla="*/ 9 h 12"/>
                <a:gd name="T20" fmla="*/ 1 w 4"/>
                <a:gd name="T21" fmla="*/ 6 h 12"/>
                <a:gd name="T22" fmla="*/ 1 w 4"/>
                <a:gd name="T23" fmla="*/ 6 h 12"/>
                <a:gd name="T24" fmla="*/ 0 w 4"/>
                <a:gd name="T25" fmla="*/ 6 h 12"/>
                <a:gd name="T26" fmla="*/ 0 w 4"/>
                <a:gd name="T27" fmla="*/ 6 h 12"/>
                <a:gd name="T28" fmla="*/ 1 w 4"/>
                <a:gd name="T29" fmla="*/ 3 h 12"/>
                <a:gd name="T30" fmla="*/ 3 w 4"/>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2">
                  <a:moveTo>
                    <a:pt x="3" y="0"/>
                  </a:moveTo>
                  <a:lnTo>
                    <a:pt x="3" y="0"/>
                  </a:lnTo>
                  <a:lnTo>
                    <a:pt x="4" y="2"/>
                  </a:lnTo>
                  <a:lnTo>
                    <a:pt x="4" y="4"/>
                  </a:lnTo>
                  <a:lnTo>
                    <a:pt x="4" y="9"/>
                  </a:lnTo>
                  <a:lnTo>
                    <a:pt x="4" y="12"/>
                  </a:lnTo>
                  <a:lnTo>
                    <a:pt x="4" y="12"/>
                  </a:lnTo>
                  <a:lnTo>
                    <a:pt x="3" y="12"/>
                  </a:lnTo>
                  <a:lnTo>
                    <a:pt x="3" y="12"/>
                  </a:lnTo>
                  <a:lnTo>
                    <a:pt x="1" y="9"/>
                  </a:lnTo>
                  <a:lnTo>
                    <a:pt x="1" y="6"/>
                  </a:lnTo>
                  <a:lnTo>
                    <a:pt x="1" y="6"/>
                  </a:lnTo>
                  <a:lnTo>
                    <a:pt x="0" y="6"/>
                  </a:lnTo>
                  <a:lnTo>
                    <a:pt x="0" y="6"/>
                  </a:lnTo>
                  <a:lnTo>
                    <a:pt x="1" y="3"/>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2" name="Freeform 423"/>
            <p:cNvSpPr>
              <a:spLocks/>
            </p:cNvSpPr>
            <p:nvPr/>
          </p:nvSpPr>
          <p:spPr bwMode="auto">
            <a:xfrm>
              <a:off x="5162181" y="3124904"/>
              <a:ext cx="18433" cy="30716"/>
            </a:xfrm>
            <a:custGeom>
              <a:avLst/>
              <a:gdLst>
                <a:gd name="T0" fmla="*/ 3 w 4"/>
                <a:gd name="T1" fmla="*/ 0 h 12"/>
                <a:gd name="T2" fmla="*/ 3 w 4"/>
                <a:gd name="T3" fmla="*/ 0 h 12"/>
                <a:gd name="T4" fmla="*/ 4 w 4"/>
                <a:gd name="T5" fmla="*/ 2 h 12"/>
                <a:gd name="T6" fmla="*/ 4 w 4"/>
                <a:gd name="T7" fmla="*/ 4 h 12"/>
                <a:gd name="T8" fmla="*/ 4 w 4"/>
                <a:gd name="T9" fmla="*/ 9 h 12"/>
                <a:gd name="T10" fmla="*/ 4 w 4"/>
                <a:gd name="T11" fmla="*/ 12 h 12"/>
                <a:gd name="T12" fmla="*/ 4 w 4"/>
                <a:gd name="T13" fmla="*/ 12 h 12"/>
                <a:gd name="T14" fmla="*/ 3 w 4"/>
                <a:gd name="T15" fmla="*/ 12 h 12"/>
                <a:gd name="T16" fmla="*/ 3 w 4"/>
                <a:gd name="T17" fmla="*/ 12 h 12"/>
                <a:gd name="T18" fmla="*/ 1 w 4"/>
                <a:gd name="T19" fmla="*/ 9 h 12"/>
                <a:gd name="T20" fmla="*/ 1 w 4"/>
                <a:gd name="T21" fmla="*/ 6 h 12"/>
                <a:gd name="T22" fmla="*/ 1 w 4"/>
                <a:gd name="T23" fmla="*/ 6 h 12"/>
                <a:gd name="T24" fmla="*/ 0 w 4"/>
                <a:gd name="T25" fmla="*/ 6 h 12"/>
                <a:gd name="T26" fmla="*/ 0 w 4"/>
                <a:gd name="T27" fmla="*/ 6 h 12"/>
                <a:gd name="T28" fmla="*/ 1 w 4"/>
                <a:gd name="T29" fmla="*/ 3 h 12"/>
                <a:gd name="T30" fmla="*/ 3 w 4"/>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2">
                  <a:moveTo>
                    <a:pt x="3" y="0"/>
                  </a:moveTo>
                  <a:lnTo>
                    <a:pt x="3" y="0"/>
                  </a:lnTo>
                  <a:lnTo>
                    <a:pt x="4" y="2"/>
                  </a:lnTo>
                  <a:lnTo>
                    <a:pt x="4" y="4"/>
                  </a:lnTo>
                  <a:lnTo>
                    <a:pt x="4" y="9"/>
                  </a:lnTo>
                  <a:lnTo>
                    <a:pt x="4" y="12"/>
                  </a:lnTo>
                  <a:lnTo>
                    <a:pt x="4" y="12"/>
                  </a:lnTo>
                  <a:lnTo>
                    <a:pt x="3" y="12"/>
                  </a:lnTo>
                  <a:lnTo>
                    <a:pt x="3" y="12"/>
                  </a:lnTo>
                  <a:lnTo>
                    <a:pt x="1" y="9"/>
                  </a:lnTo>
                  <a:lnTo>
                    <a:pt x="1" y="6"/>
                  </a:lnTo>
                  <a:lnTo>
                    <a:pt x="1" y="6"/>
                  </a:lnTo>
                  <a:lnTo>
                    <a:pt x="0" y="6"/>
                  </a:lnTo>
                  <a:lnTo>
                    <a:pt x="0" y="6"/>
                  </a:lnTo>
                  <a:lnTo>
                    <a:pt x="1" y="3"/>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3" name="Freeform 424"/>
            <p:cNvSpPr>
              <a:spLocks/>
            </p:cNvSpPr>
            <p:nvPr/>
          </p:nvSpPr>
          <p:spPr bwMode="auto">
            <a:xfrm>
              <a:off x="5002450" y="3462800"/>
              <a:ext cx="6145" cy="43003"/>
            </a:xfrm>
            <a:custGeom>
              <a:avLst/>
              <a:gdLst>
                <a:gd name="T0" fmla="*/ 0 w 2"/>
                <a:gd name="T1" fmla="*/ 0 h 13"/>
                <a:gd name="T2" fmla="*/ 0 w 2"/>
                <a:gd name="T3" fmla="*/ 0 h 13"/>
                <a:gd name="T4" fmla="*/ 2 w 2"/>
                <a:gd name="T5" fmla="*/ 6 h 13"/>
                <a:gd name="T6" fmla="*/ 0 w 2"/>
                <a:gd name="T7" fmla="*/ 13 h 13"/>
                <a:gd name="T8" fmla="*/ 0 w 2"/>
                <a:gd name="T9" fmla="*/ 13 h 13"/>
                <a:gd name="T10" fmla="*/ 0 w 2"/>
                <a:gd name="T11" fmla="*/ 8 h 13"/>
                <a:gd name="T12" fmla="*/ 0 w 2"/>
                <a:gd name="T13" fmla="*/ 3 h 13"/>
                <a:gd name="T14" fmla="*/ 0 w 2"/>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3">
                  <a:moveTo>
                    <a:pt x="0" y="0"/>
                  </a:moveTo>
                  <a:lnTo>
                    <a:pt x="0" y="0"/>
                  </a:lnTo>
                  <a:lnTo>
                    <a:pt x="2" y="6"/>
                  </a:lnTo>
                  <a:lnTo>
                    <a:pt x="0" y="13"/>
                  </a:lnTo>
                  <a:lnTo>
                    <a:pt x="0" y="13"/>
                  </a:lnTo>
                  <a:lnTo>
                    <a:pt x="0" y="8"/>
                  </a:lnTo>
                  <a:lnTo>
                    <a:pt x="0" y="3"/>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4" name="Freeform 425"/>
            <p:cNvSpPr>
              <a:spLocks/>
            </p:cNvSpPr>
            <p:nvPr/>
          </p:nvSpPr>
          <p:spPr bwMode="auto">
            <a:xfrm>
              <a:off x="5002450" y="3462800"/>
              <a:ext cx="6145" cy="43003"/>
            </a:xfrm>
            <a:custGeom>
              <a:avLst/>
              <a:gdLst>
                <a:gd name="T0" fmla="*/ 0 w 2"/>
                <a:gd name="T1" fmla="*/ 0 h 13"/>
                <a:gd name="T2" fmla="*/ 0 w 2"/>
                <a:gd name="T3" fmla="*/ 0 h 13"/>
                <a:gd name="T4" fmla="*/ 2 w 2"/>
                <a:gd name="T5" fmla="*/ 6 h 13"/>
                <a:gd name="T6" fmla="*/ 0 w 2"/>
                <a:gd name="T7" fmla="*/ 13 h 13"/>
                <a:gd name="T8" fmla="*/ 0 w 2"/>
                <a:gd name="T9" fmla="*/ 13 h 13"/>
                <a:gd name="T10" fmla="*/ 0 w 2"/>
                <a:gd name="T11" fmla="*/ 8 h 13"/>
                <a:gd name="T12" fmla="*/ 0 w 2"/>
                <a:gd name="T13" fmla="*/ 3 h 13"/>
                <a:gd name="T14" fmla="*/ 0 w 2"/>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3">
                  <a:moveTo>
                    <a:pt x="0" y="0"/>
                  </a:moveTo>
                  <a:lnTo>
                    <a:pt x="0" y="0"/>
                  </a:lnTo>
                  <a:lnTo>
                    <a:pt x="2" y="6"/>
                  </a:lnTo>
                  <a:lnTo>
                    <a:pt x="0" y="13"/>
                  </a:lnTo>
                  <a:lnTo>
                    <a:pt x="0" y="13"/>
                  </a:lnTo>
                  <a:lnTo>
                    <a:pt x="0" y="8"/>
                  </a:lnTo>
                  <a:lnTo>
                    <a:pt x="0" y="3"/>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5" name="Freeform 426"/>
            <p:cNvSpPr>
              <a:spLocks/>
            </p:cNvSpPr>
            <p:nvPr/>
          </p:nvSpPr>
          <p:spPr bwMode="auto">
            <a:xfrm>
              <a:off x="5665949" y="3702396"/>
              <a:ext cx="0" cy="49148"/>
            </a:xfrm>
            <a:custGeom>
              <a:avLst/>
              <a:gdLst>
                <a:gd name="T0" fmla="*/ 0 w 1"/>
                <a:gd name="T1" fmla="*/ 0 h 15"/>
                <a:gd name="T2" fmla="*/ 0 w 1"/>
                <a:gd name="T3" fmla="*/ 0 h 15"/>
                <a:gd name="T4" fmla="*/ 1 w 1"/>
                <a:gd name="T5" fmla="*/ 2 h 15"/>
                <a:gd name="T6" fmla="*/ 1 w 1"/>
                <a:gd name="T7" fmla="*/ 7 h 15"/>
                <a:gd name="T8" fmla="*/ 1 w 1"/>
                <a:gd name="T9" fmla="*/ 15 h 15"/>
                <a:gd name="T10" fmla="*/ 1 w 1"/>
                <a:gd name="T11" fmla="*/ 15 h 15"/>
                <a:gd name="T12" fmla="*/ 0 w 1"/>
                <a:gd name="T13" fmla="*/ 11 h 15"/>
                <a:gd name="T14" fmla="*/ 0 w 1"/>
                <a:gd name="T15" fmla="*/ 7 h 15"/>
                <a:gd name="T16" fmla="*/ 0 w 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5">
                  <a:moveTo>
                    <a:pt x="0" y="0"/>
                  </a:moveTo>
                  <a:lnTo>
                    <a:pt x="0" y="0"/>
                  </a:lnTo>
                  <a:lnTo>
                    <a:pt x="1" y="2"/>
                  </a:lnTo>
                  <a:lnTo>
                    <a:pt x="1" y="7"/>
                  </a:lnTo>
                  <a:lnTo>
                    <a:pt x="1" y="15"/>
                  </a:lnTo>
                  <a:lnTo>
                    <a:pt x="1" y="15"/>
                  </a:lnTo>
                  <a:lnTo>
                    <a:pt x="0" y="11"/>
                  </a:lnTo>
                  <a:lnTo>
                    <a:pt x="0" y="7"/>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6" name="Freeform 427"/>
            <p:cNvSpPr>
              <a:spLocks/>
            </p:cNvSpPr>
            <p:nvPr/>
          </p:nvSpPr>
          <p:spPr bwMode="auto">
            <a:xfrm>
              <a:off x="5665949" y="3702396"/>
              <a:ext cx="0" cy="49148"/>
            </a:xfrm>
            <a:custGeom>
              <a:avLst/>
              <a:gdLst>
                <a:gd name="T0" fmla="*/ 0 w 1"/>
                <a:gd name="T1" fmla="*/ 0 h 15"/>
                <a:gd name="T2" fmla="*/ 0 w 1"/>
                <a:gd name="T3" fmla="*/ 0 h 15"/>
                <a:gd name="T4" fmla="*/ 1 w 1"/>
                <a:gd name="T5" fmla="*/ 2 h 15"/>
                <a:gd name="T6" fmla="*/ 1 w 1"/>
                <a:gd name="T7" fmla="*/ 7 h 15"/>
                <a:gd name="T8" fmla="*/ 1 w 1"/>
                <a:gd name="T9" fmla="*/ 15 h 15"/>
                <a:gd name="T10" fmla="*/ 1 w 1"/>
                <a:gd name="T11" fmla="*/ 15 h 15"/>
                <a:gd name="T12" fmla="*/ 0 w 1"/>
                <a:gd name="T13" fmla="*/ 11 h 15"/>
                <a:gd name="T14" fmla="*/ 0 w 1"/>
                <a:gd name="T15" fmla="*/ 7 h 15"/>
                <a:gd name="T16" fmla="*/ 0 w 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5">
                  <a:moveTo>
                    <a:pt x="0" y="0"/>
                  </a:moveTo>
                  <a:lnTo>
                    <a:pt x="0" y="0"/>
                  </a:lnTo>
                  <a:lnTo>
                    <a:pt x="1" y="2"/>
                  </a:lnTo>
                  <a:lnTo>
                    <a:pt x="1" y="7"/>
                  </a:lnTo>
                  <a:lnTo>
                    <a:pt x="1" y="15"/>
                  </a:lnTo>
                  <a:lnTo>
                    <a:pt x="1" y="15"/>
                  </a:lnTo>
                  <a:lnTo>
                    <a:pt x="0" y="11"/>
                  </a:lnTo>
                  <a:lnTo>
                    <a:pt x="0" y="7"/>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7" name="Freeform 428"/>
            <p:cNvSpPr>
              <a:spLocks/>
            </p:cNvSpPr>
            <p:nvPr/>
          </p:nvSpPr>
          <p:spPr bwMode="auto">
            <a:xfrm>
              <a:off x="5764247" y="3874415"/>
              <a:ext cx="18433" cy="49148"/>
            </a:xfrm>
            <a:custGeom>
              <a:avLst/>
              <a:gdLst>
                <a:gd name="T0" fmla="*/ 2 w 6"/>
                <a:gd name="T1" fmla="*/ 0 h 15"/>
                <a:gd name="T2" fmla="*/ 2 w 6"/>
                <a:gd name="T3" fmla="*/ 0 h 15"/>
                <a:gd name="T4" fmla="*/ 3 w 6"/>
                <a:gd name="T5" fmla="*/ 4 h 15"/>
                <a:gd name="T6" fmla="*/ 3 w 6"/>
                <a:gd name="T7" fmla="*/ 8 h 15"/>
                <a:gd name="T8" fmla="*/ 3 w 6"/>
                <a:gd name="T9" fmla="*/ 11 h 15"/>
                <a:gd name="T10" fmla="*/ 5 w 6"/>
                <a:gd name="T11" fmla="*/ 12 h 15"/>
                <a:gd name="T12" fmla="*/ 6 w 6"/>
                <a:gd name="T13" fmla="*/ 14 h 15"/>
                <a:gd name="T14" fmla="*/ 6 w 6"/>
                <a:gd name="T15" fmla="*/ 14 h 15"/>
                <a:gd name="T16" fmla="*/ 5 w 6"/>
                <a:gd name="T17" fmla="*/ 15 h 15"/>
                <a:gd name="T18" fmla="*/ 3 w 6"/>
                <a:gd name="T19" fmla="*/ 14 h 15"/>
                <a:gd name="T20" fmla="*/ 0 w 6"/>
                <a:gd name="T21" fmla="*/ 10 h 15"/>
                <a:gd name="T22" fmla="*/ 0 w 6"/>
                <a:gd name="T23" fmla="*/ 4 h 15"/>
                <a:gd name="T24" fmla="*/ 0 w 6"/>
                <a:gd name="T25" fmla="*/ 1 h 15"/>
                <a:gd name="T26" fmla="*/ 2 w 6"/>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5">
                  <a:moveTo>
                    <a:pt x="2" y="0"/>
                  </a:moveTo>
                  <a:lnTo>
                    <a:pt x="2" y="0"/>
                  </a:lnTo>
                  <a:lnTo>
                    <a:pt x="3" y="4"/>
                  </a:lnTo>
                  <a:lnTo>
                    <a:pt x="3" y="8"/>
                  </a:lnTo>
                  <a:lnTo>
                    <a:pt x="3" y="11"/>
                  </a:lnTo>
                  <a:lnTo>
                    <a:pt x="5" y="12"/>
                  </a:lnTo>
                  <a:lnTo>
                    <a:pt x="6" y="14"/>
                  </a:lnTo>
                  <a:lnTo>
                    <a:pt x="6" y="14"/>
                  </a:lnTo>
                  <a:lnTo>
                    <a:pt x="5" y="15"/>
                  </a:lnTo>
                  <a:lnTo>
                    <a:pt x="3" y="14"/>
                  </a:lnTo>
                  <a:lnTo>
                    <a:pt x="0" y="10"/>
                  </a:lnTo>
                  <a:lnTo>
                    <a:pt x="0" y="4"/>
                  </a:lnTo>
                  <a:lnTo>
                    <a:pt x="0" y="1"/>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8" name="Freeform 429"/>
            <p:cNvSpPr>
              <a:spLocks/>
            </p:cNvSpPr>
            <p:nvPr/>
          </p:nvSpPr>
          <p:spPr bwMode="auto">
            <a:xfrm>
              <a:off x="5764247" y="3874415"/>
              <a:ext cx="18433" cy="49148"/>
            </a:xfrm>
            <a:custGeom>
              <a:avLst/>
              <a:gdLst>
                <a:gd name="T0" fmla="*/ 2 w 6"/>
                <a:gd name="T1" fmla="*/ 0 h 15"/>
                <a:gd name="T2" fmla="*/ 2 w 6"/>
                <a:gd name="T3" fmla="*/ 0 h 15"/>
                <a:gd name="T4" fmla="*/ 3 w 6"/>
                <a:gd name="T5" fmla="*/ 4 h 15"/>
                <a:gd name="T6" fmla="*/ 3 w 6"/>
                <a:gd name="T7" fmla="*/ 8 h 15"/>
                <a:gd name="T8" fmla="*/ 3 w 6"/>
                <a:gd name="T9" fmla="*/ 11 h 15"/>
                <a:gd name="T10" fmla="*/ 5 w 6"/>
                <a:gd name="T11" fmla="*/ 12 h 15"/>
                <a:gd name="T12" fmla="*/ 6 w 6"/>
                <a:gd name="T13" fmla="*/ 14 h 15"/>
                <a:gd name="T14" fmla="*/ 6 w 6"/>
                <a:gd name="T15" fmla="*/ 14 h 15"/>
                <a:gd name="T16" fmla="*/ 5 w 6"/>
                <a:gd name="T17" fmla="*/ 15 h 15"/>
                <a:gd name="T18" fmla="*/ 3 w 6"/>
                <a:gd name="T19" fmla="*/ 14 h 15"/>
                <a:gd name="T20" fmla="*/ 0 w 6"/>
                <a:gd name="T21" fmla="*/ 10 h 15"/>
                <a:gd name="T22" fmla="*/ 0 w 6"/>
                <a:gd name="T23" fmla="*/ 4 h 15"/>
                <a:gd name="T24" fmla="*/ 0 w 6"/>
                <a:gd name="T25" fmla="*/ 1 h 15"/>
                <a:gd name="T26" fmla="*/ 2 w 6"/>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5">
                  <a:moveTo>
                    <a:pt x="2" y="0"/>
                  </a:moveTo>
                  <a:lnTo>
                    <a:pt x="2" y="0"/>
                  </a:lnTo>
                  <a:lnTo>
                    <a:pt x="3" y="4"/>
                  </a:lnTo>
                  <a:lnTo>
                    <a:pt x="3" y="8"/>
                  </a:lnTo>
                  <a:lnTo>
                    <a:pt x="3" y="11"/>
                  </a:lnTo>
                  <a:lnTo>
                    <a:pt x="5" y="12"/>
                  </a:lnTo>
                  <a:lnTo>
                    <a:pt x="6" y="14"/>
                  </a:lnTo>
                  <a:lnTo>
                    <a:pt x="6" y="14"/>
                  </a:lnTo>
                  <a:lnTo>
                    <a:pt x="5" y="15"/>
                  </a:lnTo>
                  <a:lnTo>
                    <a:pt x="3" y="14"/>
                  </a:lnTo>
                  <a:lnTo>
                    <a:pt x="0" y="10"/>
                  </a:lnTo>
                  <a:lnTo>
                    <a:pt x="0" y="4"/>
                  </a:lnTo>
                  <a:lnTo>
                    <a:pt x="0" y="1"/>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9" name="Freeform 430"/>
            <p:cNvSpPr>
              <a:spLocks/>
            </p:cNvSpPr>
            <p:nvPr/>
          </p:nvSpPr>
          <p:spPr bwMode="auto">
            <a:xfrm>
              <a:off x="6009988" y="4009572"/>
              <a:ext cx="43007" cy="110582"/>
            </a:xfrm>
            <a:custGeom>
              <a:avLst/>
              <a:gdLst>
                <a:gd name="T0" fmla="*/ 0 w 13"/>
                <a:gd name="T1" fmla="*/ 16 h 34"/>
                <a:gd name="T2" fmla="*/ 0 w 13"/>
                <a:gd name="T3" fmla="*/ 16 h 34"/>
                <a:gd name="T4" fmla="*/ 3 w 13"/>
                <a:gd name="T5" fmla="*/ 16 h 34"/>
                <a:gd name="T6" fmla="*/ 5 w 13"/>
                <a:gd name="T7" fmla="*/ 16 h 34"/>
                <a:gd name="T8" fmla="*/ 9 w 13"/>
                <a:gd name="T9" fmla="*/ 13 h 34"/>
                <a:gd name="T10" fmla="*/ 12 w 13"/>
                <a:gd name="T11" fmla="*/ 7 h 34"/>
                <a:gd name="T12" fmla="*/ 10 w 13"/>
                <a:gd name="T13" fmla="*/ 0 h 34"/>
                <a:gd name="T14" fmla="*/ 10 w 13"/>
                <a:gd name="T15" fmla="*/ 0 h 34"/>
                <a:gd name="T16" fmla="*/ 12 w 13"/>
                <a:gd name="T17" fmla="*/ 3 h 34"/>
                <a:gd name="T18" fmla="*/ 13 w 13"/>
                <a:gd name="T19" fmla="*/ 6 h 34"/>
                <a:gd name="T20" fmla="*/ 13 w 13"/>
                <a:gd name="T21" fmla="*/ 16 h 34"/>
                <a:gd name="T22" fmla="*/ 12 w 13"/>
                <a:gd name="T23" fmla="*/ 26 h 34"/>
                <a:gd name="T24" fmla="*/ 13 w 13"/>
                <a:gd name="T25" fmla="*/ 34 h 34"/>
                <a:gd name="T26" fmla="*/ 13 w 13"/>
                <a:gd name="T27" fmla="*/ 34 h 34"/>
                <a:gd name="T28" fmla="*/ 12 w 13"/>
                <a:gd name="T29" fmla="*/ 30 h 34"/>
                <a:gd name="T30" fmla="*/ 9 w 13"/>
                <a:gd name="T31" fmla="*/ 26 h 34"/>
                <a:gd name="T32" fmla="*/ 9 w 13"/>
                <a:gd name="T33" fmla="*/ 24 h 34"/>
                <a:gd name="T34" fmla="*/ 9 w 13"/>
                <a:gd name="T35" fmla="*/ 21 h 34"/>
                <a:gd name="T36" fmla="*/ 9 w 13"/>
                <a:gd name="T37" fmla="*/ 21 h 34"/>
                <a:gd name="T38" fmla="*/ 9 w 13"/>
                <a:gd name="T39" fmla="*/ 18 h 34"/>
                <a:gd name="T40" fmla="*/ 6 w 13"/>
                <a:gd name="T41" fmla="*/ 18 h 34"/>
                <a:gd name="T42" fmla="*/ 3 w 13"/>
                <a:gd name="T43" fmla="*/ 20 h 34"/>
                <a:gd name="T44" fmla="*/ 3 w 13"/>
                <a:gd name="T45" fmla="*/ 21 h 34"/>
                <a:gd name="T46" fmla="*/ 3 w 13"/>
                <a:gd name="T47" fmla="*/ 21 h 34"/>
                <a:gd name="T48" fmla="*/ 2 w 13"/>
                <a:gd name="T49" fmla="*/ 20 h 34"/>
                <a:gd name="T50" fmla="*/ 2 w 13"/>
                <a:gd name="T51" fmla="*/ 18 h 34"/>
                <a:gd name="T52" fmla="*/ 2 w 13"/>
                <a:gd name="T53" fmla="*/ 16 h 34"/>
                <a:gd name="T54" fmla="*/ 0 w 13"/>
                <a:gd name="T5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34">
                  <a:moveTo>
                    <a:pt x="0" y="16"/>
                  </a:moveTo>
                  <a:lnTo>
                    <a:pt x="0" y="16"/>
                  </a:lnTo>
                  <a:lnTo>
                    <a:pt x="3" y="16"/>
                  </a:lnTo>
                  <a:lnTo>
                    <a:pt x="5" y="16"/>
                  </a:lnTo>
                  <a:lnTo>
                    <a:pt x="9" y="13"/>
                  </a:lnTo>
                  <a:lnTo>
                    <a:pt x="12" y="7"/>
                  </a:lnTo>
                  <a:lnTo>
                    <a:pt x="10" y="0"/>
                  </a:lnTo>
                  <a:lnTo>
                    <a:pt x="10" y="0"/>
                  </a:lnTo>
                  <a:lnTo>
                    <a:pt x="12" y="3"/>
                  </a:lnTo>
                  <a:lnTo>
                    <a:pt x="13" y="6"/>
                  </a:lnTo>
                  <a:lnTo>
                    <a:pt x="13" y="16"/>
                  </a:lnTo>
                  <a:lnTo>
                    <a:pt x="12" y="26"/>
                  </a:lnTo>
                  <a:lnTo>
                    <a:pt x="13" y="34"/>
                  </a:lnTo>
                  <a:lnTo>
                    <a:pt x="13" y="34"/>
                  </a:lnTo>
                  <a:lnTo>
                    <a:pt x="12" y="30"/>
                  </a:lnTo>
                  <a:lnTo>
                    <a:pt x="9" y="26"/>
                  </a:lnTo>
                  <a:lnTo>
                    <a:pt x="9" y="24"/>
                  </a:lnTo>
                  <a:lnTo>
                    <a:pt x="9" y="21"/>
                  </a:lnTo>
                  <a:lnTo>
                    <a:pt x="9" y="21"/>
                  </a:lnTo>
                  <a:lnTo>
                    <a:pt x="9" y="18"/>
                  </a:lnTo>
                  <a:lnTo>
                    <a:pt x="6" y="18"/>
                  </a:lnTo>
                  <a:lnTo>
                    <a:pt x="3" y="20"/>
                  </a:lnTo>
                  <a:lnTo>
                    <a:pt x="3" y="21"/>
                  </a:lnTo>
                  <a:lnTo>
                    <a:pt x="3" y="21"/>
                  </a:lnTo>
                  <a:lnTo>
                    <a:pt x="2" y="20"/>
                  </a:lnTo>
                  <a:lnTo>
                    <a:pt x="2" y="18"/>
                  </a:lnTo>
                  <a:lnTo>
                    <a:pt x="2" y="16"/>
                  </a:lnTo>
                  <a:lnTo>
                    <a:pt x="0" y="1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0" name="Freeform 431"/>
            <p:cNvSpPr>
              <a:spLocks/>
            </p:cNvSpPr>
            <p:nvPr/>
          </p:nvSpPr>
          <p:spPr bwMode="auto">
            <a:xfrm>
              <a:off x="6009987" y="4009572"/>
              <a:ext cx="43007" cy="110582"/>
            </a:xfrm>
            <a:custGeom>
              <a:avLst/>
              <a:gdLst>
                <a:gd name="T0" fmla="*/ 0 w 13"/>
                <a:gd name="T1" fmla="*/ 16 h 34"/>
                <a:gd name="T2" fmla="*/ 0 w 13"/>
                <a:gd name="T3" fmla="*/ 16 h 34"/>
                <a:gd name="T4" fmla="*/ 3 w 13"/>
                <a:gd name="T5" fmla="*/ 16 h 34"/>
                <a:gd name="T6" fmla="*/ 5 w 13"/>
                <a:gd name="T7" fmla="*/ 16 h 34"/>
                <a:gd name="T8" fmla="*/ 9 w 13"/>
                <a:gd name="T9" fmla="*/ 13 h 34"/>
                <a:gd name="T10" fmla="*/ 12 w 13"/>
                <a:gd name="T11" fmla="*/ 7 h 34"/>
                <a:gd name="T12" fmla="*/ 10 w 13"/>
                <a:gd name="T13" fmla="*/ 0 h 34"/>
                <a:gd name="T14" fmla="*/ 10 w 13"/>
                <a:gd name="T15" fmla="*/ 0 h 34"/>
                <a:gd name="T16" fmla="*/ 12 w 13"/>
                <a:gd name="T17" fmla="*/ 3 h 34"/>
                <a:gd name="T18" fmla="*/ 13 w 13"/>
                <a:gd name="T19" fmla="*/ 6 h 34"/>
                <a:gd name="T20" fmla="*/ 13 w 13"/>
                <a:gd name="T21" fmla="*/ 16 h 34"/>
                <a:gd name="T22" fmla="*/ 12 w 13"/>
                <a:gd name="T23" fmla="*/ 26 h 34"/>
                <a:gd name="T24" fmla="*/ 13 w 13"/>
                <a:gd name="T25" fmla="*/ 34 h 34"/>
                <a:gd name="T26" fmla="*/ 13 w 13"/>
                <a:gd name="T27" fmla="*/ 34 h 34"/>
                <a:gd name="T28" fmla="*/ 12 w 13"/>
                <a:gd name="T29" fmla="*/ 30 h 34"/>
                <a:gd name="T30" fmla="*/ 9 w 13"/>
                <a:gd name="T31" fmla="*/ 26 h 34"/>
                <a:gd name="T32" fmla="*/ 9 w 13"/>
                <a:gd name="T33" fmla="*/ 24 h 34"/>
                <a:gd name="T34" fmla="*/ 9 w 13"/>
                <a:gd name="T35" fmla="*/ 21 h 34"/>
                <a:gd name="T36" fmla="*/ 9 w 13"/>
                <a:gd name="T37" fmla="*/ 21 h 34"/>
                <a:gd name="T38" fmla="*/ 9 w 13"/>
                <a:gd name="T39" fmla="*/ 18 h 34"/>
                <a:gd name="T40" fmla="*/ 6 w 13"/>
                <a:gd name="T41" fmla="*/ 18 h 34"/>
                <a:gd name="T42" fmla="*/ 3 w 13"/>
                <a:gd name="T43" fmla="*/ 20 h 34"/>
                <a:gd name="T44" fmla="*/ 3 w 13"/>
                <a:gd name="T45" fmla="*/ 21 h 34"/>
                <a:gd name="T46" fmla="*/ 3 w 13"/>
                <a:gd name="T47" fmla="*/ 21 h 34"/>
                <a:gd name="T48" fmla="*/ 2 w 13"/>
                <a:gd name="T49" fmla="*/ 20 h 34"/>
                <a:gd name="T50" fmla="*/ 2 w 13"/>
                <a:gd name="T51" fmla="*/ 18 h 34"/>
                <a:gd name="T52" fmla="*/ 2 w 13"/>
                <a:gd name="T53" fmla="*/ 16 h 34"/>
                <a:gd name="T54" fmla="*/ 0 w 13"/>
                <a:gd name="T5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34">
                  <a:moveTo>
                    <a:pt x="0" y="16"/>
                  </a:moveTo>
                  <a:lnTo>
                    <a:pt x="0" y="16"/>
                  </a:lnTo>
                  <a:lnTo>
                    <a:pt x="3" y="16"/>
                  </a:lnTo>
                  <a:lnTo>
                    <a:pt x="5" y="16"/>
                  </a:lnTo>
                  <a:lnTo>
                    <a:pt x="9" y="13"/>
                  </a:lnTo>
                  <a:lnTo>
                    <a:pt x="12" y="7"/>
                  </a:lnTo>
                  <a:lnTo>
                    <a:pt x="10" y="0"/>
                  </a:lnTo>
                  <a:lnTo>
                    <a:pt x="10" y="0"/>
                  </a:lnTo>
                  <a:lnTo>
                    <a:pt x="12" y="3"/>
                  </a:lnTo>
                  <a:lnTo>
                    <a:pt x="13" y="6"/>
                  </a:lnTo>
                  <a:lnTo>
                    <a:pt x="13" y="16"/>
                  </a:lnTo>
                  <a:lnTo>
                    <a:pt x="12" y="26"/>
                  </a:lnTo>
                  <a:lnTo>
                    <a:pt x="13" y="34"/>
                  </a:lnTo>
                  <a:lnTo>
                    <a:pt x="13" y="34"/>
                  </a:lnTo>
                  <a:lnTo>
                    <a:pt x="12" y="30"/>
                  </a:lnTo>
                  <a:lnTo>
                    <a:pt x="9" y="26"/>
                  </a:lnTo>
                  <a:lnTo>
                    <a:pt x="9" y="24"/>
                  </a:lnTo>
                  <a:lnTo>
                    <a:pt x="9" y="21"/>
                  </a:lnTo>
                  <a:lnTo>
                    <a:pt x="9" y="21"/>
                  </a:lnTo>
                  <a:lnTo>
                    <a:pt x="9" y="18"/>
                  </a:lnTo>
                  <a:lnTo>
                    <a:pt x="6" y="18"/>
                  </a:lnTo>
                  <a:lnTo>
                    <a:pt x="3" y="20"/>
                  </a:lnTo>
                  <a:lnTo>
                    <a:pt x="3" y="21"/>
                  </a:lnTo>
                  <a:lnTo>
                    <a:pt x="3" y="21"/>
                  </a:lnTo>
                  <a:lnTo>
                    <a:pt x="2" y="20"/>
                  </a:lnTo>
                  <a:lnTo>
                    <a:pt x="2" y="18"/>
                  </a:lnTo>
                  <a:lnTo>
                    <a:pt x="2" y="16"/>
                  </a:lnTo>
                  <a:lnTo>
                    <a:pt x="0" y="1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1" name="Freeform 432"/>
            <p:cNvSpPr>
              <a:spLocks/>
            </p:cNvSpPr>
            <p:nvPr/>
          </p:nvSpPr>
          <p:spPr bwMode="auto">
            <a:xfrm>
              <a:off x="3736883" y="3524235"/>
              <a:ext cx="24574" cy="24574"/>
            </a:xfrm>
            <a:custGeom>
              <a:avLst/>
              <a:gdLst>
                <a:gd name="T0" fmla="*/ 3 w 9"/>
                <a:gd name="T1" fmla="*/ 0 h 9"/>
                <a:gd name="T2" fmla="*/ 3 w 9"/>
                <a:gd name="T3" fmla="*/ 0 h 9"/>
                <a:gd name="T4" fmla="*/ 4 w 9"/>
                <a:gd name="T5" fmla="*/ 1 h 9"/>
                <a:gd name="T6" fmla="*/ 4 w 9"/>
                <a:gd name="T7" fmla="*/ 3 h 9"/>
                <a:gd name="T8" fmla="*/ 4 w 9"/>
                <a:gd name="T9" fmla="*/ 3 h 9"/>
                <a:gd name="T10" fmla="*/ 4 w 9"/>
                <a:gd name="T11" fmla="*/ 4 h 9"/>
                <a:gd name="T12" fmla="*/ 9 w 9"/>
                <a:gd name="T13" fmla="*/ 9 h 9"/>
                <a:gd name="T14" fmla="*/ 9 w 9"/>
                <a:gd name="T15" fmla="*/ 9 h 9"/>
                <a:gd name="T16" fmla="*/ 6 w 9"/>
                <a:gd name="T17" fmla="*/ 7 h 9"/>
                <a:gd name="T18" fmla="*/ 1 w 9"/>
                <a:gd name="T19" fmla="*/ 6 h 9"/>
                <a:gd name="T20" fmla="*/ 1 w 9"/>
                <a:gd name="T21" fmla="*/ 6 h 9"/>
                <a:gd name="T22" fmla="*/ 3 w 9"/>
                <a:gd name="T23" fmla="*/ 6 h 9"/>
                <a:gd name="T24" fmla="*/ 3 w 9"/>
                <a:gd name="T25" fmla="*/ 6 h 9"/>
                <a:gd name="T26" fmla="*/ 1 w 9"/>
                <a:gd name="T27" fmla="*/ 4 h 9"/>
                <a:gd name="T28" fmla="*/ 1 w 9"/>
                <a:gd name="T29" fmla="*/ 4 h 9"/>
                <a:gd name="T30" fmla="*/ 1 w 9"/>
                <a:gd name="T31" fmla="*/ 3 h 9"/>
                <a:gd name="T32" fmla="*/ 3 w 9"/>
                <a:gd name="T33" fmla="*/ 3 h 9"/>
                <a:gd name="T34" fmla="*/ 3 w 9"/>
                <a:gd name="T35" fmla="*/ 3 h 9"/>
                <a:gd name="T36" fmla="*/ 1 w 9"/>
                <a:gd name="T37" fmla="*/ 1 h 9"/>
                <a:gd name="T38" fmla="*/ 0 w 9"/>
                <a:gd name="T39" fmla="*/ 0 h 9"/>
                <a:gd name="T40" fmla="*/ 3 w 9"/>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9">
                  <a:moveTo>
                    <a:pt x="3" y="0"/>
                  </a:moveTo>
                  <a:lnTo>
                    <a:pt x="3" y="0"/>
                  </a:lnTo>
                  <a:lnTo>
                    <a:pt x="4" y="1"/>
                  </a:lnTo>
                  <a:lnTo>
                    <a:pt x="4" y="3"/>
                  </a:lnTo>
                  <a:lnTo>
                    <a:pt x="4" y="3"/>
                  </a:lnTo>
                  <a:lnTo>
                    <a:pt x="4" y="4"/>
                  </a:lnTo>
                  <a:lnTo>
                    <a:pt x="9" y="9"/>
                  </a:lnTo>
                  <a:lnTo>
                    <a:pt x="9" y="9"/>
                  </a:lnTo>
                  <a:lnTo>
                    <a:pt x="6" y="7"/>
                  </a:lnTo>
                  <a:lnTo>
                    <a:pt x="1" y="6"/>
                  </a:lnTo>
                  <a:lnTo>
                    <a:pt x="1" y="6"/>
                  </a:lnTo>
                  <a:lnTo>
                    <a:pt x="3" y="6"/>
                  </a:lnTo>
                  <a:lnTo>
                    <a:pt x="3" y="6"/>
                  </a:lnTo>
                  <a:lnTo>
                    <a:pt x="1" y="4"/>
                  </a:lnTo>
                  <a:lnTo>
                    <a:pt x="1" y="4"/>
                  </a:lnTo>
                  <a:lnTo>
                    <a:pt x="1" y="3"/>
                  </a:lnTo>
                  <a:lnTo>
                    <a:pt x="3" y="3"/>
                  </a:lnTo>
                  <a:lnTo>
                    <a:pt x="3" y="3"/>
                  </a:lnTo>
                  <a:lnTo>
                    <a:pt x="1" y="1"/>
                  </a:lnTo>
                  <a:lnTo>
                    <a:pt x="0"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2" name="Freeform 433"/>
            <p:cNvSpPr>
              <a:spLocks/>
            </p:cNvSpPr>
            <p:nvPr/>
          </p:nvSpPr>
          <p:spPr bwMode="auto">
            <a:xfrm>
              <a:off x="3736883" y="3524235"/>
              <a:ext cx="24574" cy="24574"/>
            </a:xfrm>
            <a:custGeom>
              <a:avLst/>
              <a:gdLst>
                <a:gd name="T0" fmla="*/ 3 w 9"/>
                <a:gd name="T1" fmla="*/ 0 h 9"/>
                <a:gd name="T2" fmla="*/ 3 w 9"/>
                <a:gd name="T3" fmla="*/ 0 h 9"/>
                <a:gd name="T4" fmla="*/ 4 w 9"/>
                <a:gd name="T5" fmla="*/ 1 h 9"/>
                <a:gd name="T6" fmla="*/ 4 w 9"/>
                <a:gd name="T7" fmla="*/ 3 h 9"/>
                <a:gd name="T8" fmla="*/ 4 w 9"/>
                <a:gd name="T9" fmla="*/ 3 h 9"/>
                <a:gd name="T10" fmla="*/ 4 w 9"/>
                <a:gd name="T11" fmla="*/ 4 h 9"/>
                <a:gd name="T12" fmla="*/ 9 w 9"/>
                <a:gd name="T13" fmla="*/ 9 h 9"/>
                <a:gd name="T14" fmla="*/ 9 w 9"/>
                <a:gd name="T15" fmla="*/ 9 h 9"/>
                <a:gd name="T16" fmla="*/ 6 w 9"/>
                <a:gd name="T17" fmla="*/ 7 h 9"/>
                <a:gd name="T18" fmla="*/ 1 w 9"/>
                <a:gd name="T19" fmla="*/ 6 h 9"/>
                <a:gd name="T20" fmla="*/ 1 w 9"/>
                <a:gd name="T21" fmla="*/ 6 h 9"/>
                <a:gd name="T22" fmla="*/ 3 w 9"/>
                <a:gd name="T23" fmla="*/ 6 h 9"/>
                <a:gd name="T24" fmla="*/ 3 w 9"/>
                <a:gd name="T25" fmla="*/ 6 h 9"/>
                <a:gd name="T26" fmla="*/ 1 w 9"/>
                <a:gd name="T27" fmla="*/ 4 h 9"/>
                <a:gd name="T28" fmla="*/ 1 w 9"/>
                <a:gd name="T29" fmla="*/ 4 h 9"/>
                <a:gd name="T30" fmla="*/ 1 w 9"/>
                <a:gd name="T31" fmla="*/ 3 h 9"/>
                <a:gd name="T32" fmla="*/ 3 w 9"/>
                <a:gd name="T33" fmla="*/ 3 h 9"/>
                <a:gd name="T34" fmla="*/ 3 w 9"/>
                <a:gd name="T35" fmla="*/ 3 h 9"/>
                <a:gd name="T36" fmla="*/ 1 w 9"/>
                <a:gd name="T37" fmla="*/ 1 h 9"/>
                <a:gd name="T38" fmla="*/ 0 w 9"/>
                <a:gd name="T39" fmla="*/ 0 h 9"/>
                <a:gd name="T40" fmla="*/ 3 w 9"/>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9">
                  <a:moveTo>
                    <a:pt x="3" y="0"/>
                  </a:moveTo>
                  <a:lnTo>
                    <a:pt x="3" y="0"/>
                  </a:lnTo>
                  <a:lnTo>
                    <a:pt x="4" y="1"/>
                  </a:lnTo>
                  <a:lnTo>
                    <a:pt x="4" y="3"/>
                  </a:lnTo>
                  <a:lnTo>
                    <a:pt x="4" y="3"/>
                  </a:lnTo>
                  <a:lnTo>
                    <a:pt x="4" y="4"/>
                  </a:lnTo>
                  <a:lnTo>
                    <a:pt x="9" y="9"/>
                  </a:lnTo>
                  <a:lnTo>
                    <a:pt x="9" y="9"/>
                  </a:lnTo>
                  <a:lnTo>
                    <a:pt x="6" y="7"/>
                  </a:lnTo>
                  <a:lnTo>
                    <a:pt x="1" y="6"/>
                  </a:lnTo>
                  <a:lnTo>
                    <a:pt x="1" y="6"/>
                  </a:lnTo>
                  <a:lnTo>
                    <a:pt x="3" y="6"/>
                  </a:lnTo>
                  <a:lnTo>
                    <a:pt x="3" y="6"/>
                  </a:lnTo>
                  <a:lnTo>
                    <a:pt x="1" y="4"/>
                  </a:lnTo>
                  <a:lnTo>
                    <a:pt x="1" y="4"/>
                  </a:lnTo>
                  <a:lnTo>
                    <a:pt x="1" y="3"/>
                  </a:lnTo>
                  <a:lnTo>
                    <a:pt x="3" y="3"/>
                  </a:lnTo>
                  <a:lnTo>
                    <a:pt x="3" y="3"/>
                  </a:lnTo>
                  <a:lnTo>
                    <a:pt x="1" y="1"/>
                  </a:lnTo>
                  <a:lnTo>
                    <a:pt x="0" y="0"/>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3" name="Freeform 434"/>
            <p:cNvSpPr>
              <a:spLocks/>
            </p:cNvSpPr>
            <p:nvPr/>
          </p:nvSpPr>
          <p:spPr bwMode="auto">
            <a:xfrm>
              <a:off x="5573798" y="4132442"/>
              <a:ext cx="24574" cy="36861"/>
            </a:xfrm>
            <a:custGeom>
              <a:avLst/>
              <a:gdLst>
                <a:gd name="T0" fmla="*/ 7 w 8"/>
                <a:gd name="T1" fmla="*/ 6 h 13"/>
                <a:gd name="T2" fmla="*/ 7 w 8"/>
                <a:gd name="T3" fmla="*/ 6 h 13"/>
                <a:gd name="T4" fmla="*/ 4 w 8"/>
                <a:gd name="T5" fmla="*/ 6 h 13"/>
                <a:gd name="T6" fmla="*/ 2 w 8"/>
                <a:gd name="T7" fmla="*/ 8 h 13"/>
                <a:gd name="T8" fmla="*/ 2 w 8"/>
                <a:gd name="T9" fmla="*/ 12 h 13"/>
                <a:gd name="T10" fmla="*/ 2 w 8"/>
                <a:gd name="T11" fmla="*/ 12 h 13"/>
                <a:gd name="T12" fmla="*/ 1 w 8"/>
                <a:gd name="T13" fmla="*/ 13 h 13"/>
                <a:gd name="T14" fmla="*/ 1 w 8"/>
                <a:gd name="T15" fmla="*/ 10 h 13"/>
                <a:gd name="T16" fmla="*/ 1 w 8"/>
                <a:gd name="T17" fmla="*/ 8 h 13"/>
                <a:gd name="T18" fmla="*/ 1 w 8"/>
                <a:gd name="T19" fmla="*/ 8 h 13"/>
                <a:gd name="T20" fmla="*/ 0 w 8"/>
                <a:gd name="T21" fmla="*/ 8 h 13"/>
                <a:gd name="T22" fmla="*/ 0 w 8"/>
                <a:gd name="T23" fmla="*/ 8 h 13"/>
                <a:gd name="T24" fmla="*/ 1 w 8"/>
                <a:gd name="T25" fmla="*/ 2 h 13"/>
                <a:gd name="T26" fmla="*/ 4 w 8"/>
                <a:gd name="T27" fmla="*/ 0 h 13"/>
                <a:gd name="T28" fmla="*/ 7 w 8"/>
                <a:gd name="T29" fmla="*/ 0 h 13"/>
                <a:gd name="T30" fmla="*/ 7 w 8"/>
                <a:gd name="T31" fmla="*/ 0 h 13"/>
                <a:gd name="T32" fmla="*/ 5 w 8"/>
                <a:gd name="T33" fmla="*/ 2 h 13"/>
                <a:gd name="T34" fmla="*/ 4 w 8"/>
                <a:gd name="T35" fmla="*/ 2 h 13"/>
                <a:gd name="T36" fmla="*/ 4 w 8"/>
                <a:gd name="T37" fmla="*/ 2 h 13"/>
                <a:gd name="T38" fmla="*/ 5 w 8"/>
                <a:gd name="T39" fmla="*/ 5 h 13"/>
                <a:gd name="T40" fmla="*/ 8 w 8"/>
                <a:gd name="T41" fmla="*/ 6 h 13"/>
                <a:gd name="T42" fmla="*/ 8 w 8"/>
                <a:gd name="T43" fmla="*/ 6 h 13"/>
                <a:gd name="T44" fmla="*/ 7 w 8"/>
                <a:gd name="T45" fmla="*/ 8 h 13"/>
                <a:gd name="T46" fmla="*/ 7 w 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3">
                  <a:moveTo>
                    <a:pt x="7" y="6"/>
                  </a:moveTo>
                  <a:lnTo>
                    <a:pt x="7" y="6"/>
                  </a:lnTo>
                  <a:lnTo>
                    <a:pt x="4" y="6"/>
                  </a:lnTo>
                  <a:lnTo>
                    <a:pt x="2" y="8"/>
                  </a:lnTo>
                  <a:lnTo>
                    <a:pt x="2" y="12"/>
                  </a:lnTo>
                  <a:lnTo>
                    <a:pt x="2" y="12"/>
                  </a:lnTo>
                  <a:lnTo>
                    <a:pt x="1" y="13"/>
                  </a:lnTo>
                  <a:lnTo>
                    <a:pt x="1" y="10"/>
                  </a:lnTo>
                  <a:lnTo>
                    <a:pt x="1" y="8"/>
                  </a:lnTo>
                  <a:lnTo>
                    <a:pt x="1" y="8"/>
                  </a:lnTo>
                  <a:lnTo>
                    <a:pt x="0" y="8"/>
                  </a:lnTo>
                  <a:lnTo>
                    <a:pt x="0" y="8"/>
                  </a:lnTo>
                  <a:lnTo>
                    <a:pt x="1" y="2"/>
                  </a:lnTo>
                  <a:lnTo>
                    <a:pt x="4" y="0"/>
                  </a:lnTo>
                  <a:lnTo>
                    <a:pt x="7" y="0"/>
                  </a:lnTo>
                  <a:lnTo>
                    <a:pt x="7" y="0"/>
                  </a:lnTo>
                  <a:lnTo>
                    <a:pt x="5" y="2"/>
                  </a:lnTo>
                  <a:lnTo>
                    <a:pt x="4" y="2"/>
                  </a:lnTo>
                  <a:lnTo>
                    <a:pt x="4" y="2"/>
                  </a:lnTo>
                  <a:lnTo>
                    <a:pt x="5" y="5"/>
                  </a:lnTo>
                  <a:lnTo>
                    <a:pt x="8" y="6"/>
                  </a:lnTo>
                  <a:lnTo>
                    <a:pt x="8" y="6"/>
                  </a:lnTo>
                  <a:lnTo>
                    <a:pt x="7" y="8"/>
                  </a:lnTo>
                  <a:lnTo>
                    <a:pt x="7"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4" name="Freeform 435"/>
            <p:cNvSpPr>
              <a:spLocks/>
            </p:cNvSpPr>
            <p:nvPr/>
          </p:nvSpPr>
          <p:spPr bwMode="auto">
            <a:xfrm>
              <a:off x="5573798" y="4132442"/>
              <a:ext cx="24574" cy="36861"/>
            </a:xfrm>
            <a:custGeom>
              <a:avLst/>
              <a:gdLst>
                <a:gd name="T0" fmla="*/ 7 w 8"/>
                <a:gd name="T1" fmla="*/ 6 h 13"/>
                <a:gd name="T2" fmla="*/ 7 w 8"/>
                <a:gd name="T3" fmla="*/ 6 h 13"/>
                <a:gd name="T4" fmla="*/ 4 w 8"/>
                <a:gd name="T5" fmla="*/ 6 h 13"/>
                <a:gd name="T6" fmla="*/ 2 w 8"/>
                <a:gd name="T7" fmla="*/ 8 h 13"/>
                <a:gd name="T8" fmla="*/ 2 w 8"/>
                <a:gd name="T9" fmla="*/ 12 h 13"/>
                <a:gd name="T10" fmla="*/ 2 w 8"/>
                <a:gd name="T11" fmla="*/ 12 h 13"/>
                <a:gd name="T12" fmla="*/ 1 w 8"/>
                <a:gd name="T13" fmla="*/ 13 h 13"/>
                <a:gd name="T14" fmla="*/ 1 w 8"/>
                <a:gd name="T15" fmla="*/ 10 h 13"/>
                <a:gd name="T16" fmla="*/ 1 w 8"/>
                <a:gd name="T17" fmla="*/ 8 h 13"/>
                <a:gd name="T18" fmla="*/ 1 w 8"/>
                <a:gd name="T19" fmla="*/ 8 h 13"/>
                <a:gd name="T20" fmla="*/ 0 w 8"/>
                <a:gd name="T21" fmla="*/ 8 h 13"/>
                <a:gd name="T22" fmla="*/ 0 w 8"/>
                <a:gd name="T23" fmla="*/ 8 h 13"/>
                <a:gd name="T24" fmla="*/ 1 w 8"/>
                <a:gd name="T25" fmla="*/ 2 h 13"/>
                <a:gd name="T26" fmla="*/ 4 w 8"/>
                <a:gd name="T27" fmla="*/ 0 h 13"/>
                <a:gd name="T28" fmla="*/ 7 w 8"/>
                <a:gd name="T29" fmla="*/ 0 h 13"/>
                <a:gd name="T30" fmla="*/ 7 w 8"/>
                <a:gd name="T31" fmla="*/ 0 h 13"/>
                <a:gd name="T32" fmla="*/ 5 w 8"/>
                <a:gd name="T33" fmla="*/ 2 h 13"/>
                <a:gd name="T34" fmla="*/ 4 w 8"/>
                <a:gd name="T35" fmla="*/ 2 h 13"/>
                <a:gd name="T36" fmla="*/ 4 w 8"/>
                <a:gd name="T37" fmla="*/ 2 h 13"/>
                <a:gd name="T38" fmla="*/ 5 w 8"/>
                <a:gd name="T39" fmla="*/ 5 h 13"/>
                <a:gd name="T40" fmla="*/ 8 w 8"/>
                <a:gd name="T41" fmla="*/ 6 h 13"/>
                <a:gd name="T42" fmla="*/ 8 w 8"/>
                <a:gd name="T43" fmla="*/ 6 h 13"/>
                <a:gd name="T44" fmla="*/ 7 w 8"/>
                <a:gd name="T45" fmla="*/ 8 h 13"/>
                <a:gd name="T46" fmla="*/ 7 w 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13">
                  <a:moveTo>
                    <a:pt x="7" y="6"/>
                  </a:moveTo>
                  <a:lnTo>
                    <a:pt x="7" y="6"/>
                  </a:lnTo>
                  <a:lnTo>
                    <a:pt x="4" y="6"/>
                  </a:lnTo>
                  <a:lnTo>
                    <a:pt x="2" y="8"/>
                  </a:lnTo>
                  <a:lnTo>
                    <a:pt x="2" y="12"/>
                  </a:lnTo>
                  <a:lnTo>
                    <a:pt x="2" y="12"/>
                  </a:lnTo>
                  <a:lnTo>
                    <a:pt x="1" y="13"/>
                  </a:lnTo>
                  <a:lnTo>
                    <a:pt x="1" y="10"/>
                  </a:lnTo>
                  <a:lnTo>
                    <a:pt x="1" y="8"/>
                  </a:lnTo>
                  <a:lnTo>
                    <a:pt x="1" y="8"/>
                  </a:lnTo>
                  <a:lnTo>
                    <a:pt x="0" y="8"/>
                  </a:lnTo>
                  <a:lnTo>
                    <a:pt x="0" y="8"/>
                  </a:lnTo>
                  <a:lnTo>
                    <a:pt x="1" y="2"/>
                  </a:lnTo>
                  <a:lnTo>
                    <a:pt x="4" y="0"/>
                  </a:lnTo>
                  <a:lnTo>
                    <a:pt x="7" y="0"/>
                  </a:lnTo>
                  <a:lnTo>
                    <a:pt x="7" y="0"/>
                  </a:lnTo>
                  <a:lnTo>
                    <a:pt x="5" y="2"/>
                  </a:lnTo>
                  <a:lnTo>
                    <a:pt x="4" y="2"/>
                  </a:lnTo>
                  <a:lnTo>
                    <a:pt x="4" y="2"/>
                  </a:lnTo>
                  <a:lnTo>
                    <a:pt x="5" y="5"/>
                  </a:lnTo>
                  <a:lnTo>
                    <a:pt x="8" y="6"/>
                  </a:lnTo>
                  <a:lnTo>
                    <a:pt x="8" y="6"/>
                  </a:lnTo>
                  <a:lnTo>
                    <a:pt x="7" y="8"/>
                  </a:lnTo>
                  <a:lnTo>
                    <a:pt x="7"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5" name="Freeform 436"/>
            <p:cNvSpPr>
              <a:spLocks/>
            </p:cNvSpPr>
            <p:nvPr/>
          </p:nvSpPr>
          <p:spPr bwMode="auto">
            <a:xfrm>
              <a:off x="5518504" y="4181590"/>
              <a:ext cx="61435" cy="135159"/>
            </a:xfrm>
            <a:custGeom>
              <a:avLst/>
              <a:gdLst>
                <a:gd name="T0" fmla="*/ 9 w 21"/>
                <a:gd name="T1" fmla="*/ 42 h 46"/>
                <a:gd name="T2" fmla="*/ 9 w 21"/>
                <a:gd name="T3" fmla="*/ 42 h 46"/>
                <a:gd name="T4" fmla="*/ 6 w 21"/>
                <a:gd name="T5" fmla="*/ 46 h 46"/>
                <a:gd name="T6" fmla="*/ 4 w 21"/>
                <a:gd name="T7" fmla="*/ 46 h 46"/>
                <a:gd name="T8" fmla="*/ 1 w 21"/>
                <a:gd name="T9" fmla="*/ 46 h 46"/>
                <a:gd name="T10" fmla="*/ 1 w 21"/>
                <a:gd name="T11" fmla="*/ 46 h 46"/>
                <a:gd name="T12" fmla="*/ 3 w 21"/>
                <a:gd name="T13" fmla="*/ 42 h 46"/>
                <a:gd name="T14" fmla="*/ 4 w 21"/>
                <a:gd name="T15" fmla="*/ 39 h 46"/>
                <a:gd name="T16" fmla="*/ 3 w 21"/>
                <a:gd name="T17" fmla="*/ 34 h 46"/>
                <a:gd name="T18" fmla="*/ 3 w 21"/>
                <a:gd name="T19" fmla="*/ 32 h 46"/>
                <a:gd name="T20" fmla="*/ 3 w 21"/>
                <a:gd name="T21" fmla="*/ 32 h 46"/>
                <a:gd name="T22" fmla="*/ 1 w 21"/>
                <a:gd name="T23" fmla="*/ 33 h 46"/>
                <a:gd name="T24" fmla="*/ 1 w 21"/>
                <a:gd name="T25" fmla="*/ 34 h 46"/>
                <a:gd name="T26" fmla="*/ 1 w 21"/>
                <a:gd name="T27" fmla="*/ 34 h 46"/>
                <a:gd name="T28" fmla="*/ 0 w 21"/>
                <a:gd name="T29" fmla="*/ 30 h 46"/>
                <a:gd name="T30" fmla="*/ 0 w 21"/>
                <a:gd name="T31" fmla="*/ 26 h 46"/>
                <a:gd name="T32" fmla="*/ 1 w 21"/>
                <a:gd name="T33" fmla="*/ 22 h 46"/>
                <a:gd name="T34" fmla="*/ 4 w 21"/>
                <a:gd name="T35" fmla="*/ 17 h 46"/>
                <a:gd name="T36" fmla="*/ 4 w 21"/>
                <a:gd name="T37" fmla="*/ 17 h 46"/>
                <a:gd name="T38" fmla="*/ 10 w 21"/>
                <a:gd name="T39" fmla="*/ 7 h 46"/>
                <a:gd name="T40" fmla="*/ 10 w 21"/>
                <a:gd name="T41" fmla="*/ 7 h 46"/>
                <a:gd name="T42" fmla="*/ 17 w 21"/>
                <a:gd name="T43" fmla="*/ 0 h 46"/>
                <a:gd name="T44" fmla="*/ 17 w 21"/>
                <a:gd name="T45" fmla="*/ 0 h 46"/>
                <a:gd name="T46" fmla="*/ 19 w 21"/>
                <a:gd name="T47" fmla="*/ 2 h 46"/>
                <a:gd name="T48" fmla="*/ 20 w 21"/>
                <a:gd name="T49" fmla="*/ 3 h 46"/>
                <a:gd name="T50" fmla="*/ 21 w 21"/>
                <a:gd name="T51" fmla="*/ 7 h 46"/>
                <a:gd name="T52" fmla="*/ 21 w 21"/>
                <a:gd name="T53" fmla="*/ 7 h 46"/>
                <a:gd name="T54" fmla="*/ 19 w 21"/>
                <a:gd name="T55" fmla="*/ 7 h 46"/>
                <a:gd name="T56" fmla="*/ 16 w 21"/>
                <a:gd name="T57" fmla="*/ 10 h 46"/>
                <a:gd name="T58" fmla="*/ 13 w 21"/>
                <a:gd name="T59" fmla="*/ 14 h 46"/>
                <a:gd name="T60" fmla="*/ 11 w 21"/>
                <a:gd name="T61" fmla="*/ 20 h 46"/>
                <a:gd name="T62" fmla="*/ 9 w 21"/>
                <a:gd name="T63" fmla="*/ 33 h 46"/>
                <a:gd name="T64" fmla="*/ 9 w 21"/>
                <a:gd name="T65"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46">
                  <a:moveTo>
                    <a:pt x="9" y="42"/>
                  </a:moveTo>
                  <a:lnTo>
                    <a:pt x="9" y="42"/>
                  </a:lnTo>
                  <a:lnTo>
                    <a:pt x="6" y="46"/>
                  </a:lnTo>
                  <a:lnTo>
                    <a:pt x="4" y="46"/>
                  </a:lnTo>
                  <a:lnTo>
                    <a:pt x="1" y="46"/>
                  </a:lnTo>
                  <a:lnTo>
                    <a:pt x="1" y="46"/>
                  </a:lnTo>
                  <a:lnTo>
                    <a:pt x="3" y="42"/>
                  </a:lnTo>
                  <a:lnTo>
                    <a:pt x="4" y="39"/>
                  </a:lnTo>
                  <a:lnTo>
                    <a:pt x="3" y="34"/>
                  </a:lnTo>
                  <a:lnTo>
                    <a:pt x="3" y="32"/>
                  </a:lnTo>
                  <a:lnTo>
                    <a:pt x="3" y="32"/>
                  </a:lnTo>
                  <a:lnTo>
                    <a:pt x="1" y="33"/>
                  </a:lnTo>
                  <a:lnTo>
                    <a:pt x="1" y="34"/>
                  </a:lnTo>
                  <a:lnTo>
                    <a:pt x="1" y="34"/>
                  </a:lnTo>
                  <a:lnTo>
                    <a:pt x="0" y="30"/>
                  </a:lnTo>
                  <a:lnTo>
                    <a:pt x="0" y="26"/>
                  </a:lnTo>
                  <a:lnTo>
                    <a:pt x="1" y="22"/>
                  </a:lnTo>
                  <a:lnTo>
                    <a:pt x="4" y="17"/>
                  </a:lnTo>
                  <a:lnTo>
                    <a:pt x="4" y="17"/>
                  </a:lnTo>
                  <a:lnTo>
                    <a:pt x="10" y="7"/>
                  </a:lnTo>
                  <a:lnTo>
                    <a:pt x="10" y="7"/>
                  </a:lnTo>
                  <a:lnTo>
                    <a:pt x="17" y="0"/>
                  </a:lnTo>
                  <a:lnTo>
                    <a:pt x="17" y="0"/>
                  </a:lnTo>
                  <a:lnTo>
                    <a:pt x="19" y="2"/>
                  </a:lnTo>
                  <a:lnTo>
                    <a:pt x="20" y="3"/>
                  </a:lnTo>
                  <a:lnTo>
                    <a:pt x="21" y="7"/>
                  </a:lnTo>
                  <a:lnTo>
                    <a:pt x="21" y="7"/>
                  </a:lnTo>
                  <a:lnTo>
                    <a:pt x="19" y="7"/>
                  </a:lnTo>
                  <a:lnTo>
                    <a:pt x="16" y="10"/>
                  </a:lnTo>
                  <a:lnTo>
                    <a:pt x="13" y="14"/>
                  </a:lnTo>
                  <a:lnTo>
                    <a:pt x="11" y="20"/>
                  </a:lnTo>
                  <a:lnTo>
                    <a:pt x="9" y="33"/>
                  </a:lnTo>
                  <a:lnTo>
                    <a:pt x="9" y="4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6" name="Freeform 437"/>
            <p:cNvSpPr>
              <a:spLocks/>
            </p:cNvSpPr>
            <p:nvPr/>
          </p:nvSpPr>
          <p:spPr bwMode="auto">
            <a:xfrm>
              <a:off x="5518504" y="4181590"/>
              <a:ext cx="61435" cy="135159"/>
            </a:xfrm>
            <a:custGeom>
              <a:avLst/>
              <a:gdLst>
                <a:gd name="T0" fmla="*/ 9 w 21"/>
                <a:gd name="T1" fmla="*/ 42 h 46"/>
                <a:gd name="T2" fmla="*/ 9 w 21"/>
                <a:gd name="T3" fmla="*/ 42 h 46"/>
                <a:gd name="T4" fmla="*/ 6 w 21"/>
                <a:gd name="T5" fmla="*/ 46 h 46"/>
                <a:gd name="T6" fmla="*/ 4 w 21"/>
                <a:gd name="T7" fmla="*/ 46 h 46"/>
                <a:gd name="T8" fmla="*/ 1 w 21"/>
                <a:gd name="T9" fmla="*/ 46 h 46"/>
                <a:gd name="T10" fmla="*/ 1 w 21"/>
                <a:gd name="T11" fmla="*/ 46 h 46"/>
                <a:gd name="T12" fmla="*/ 3 w 21"/>
                <a:gd name="T13" fmla="*/ 42 h 46"/>
                <a:gd name="T14" fmla="*/ 4 w 21"/>
                <a:gd name="T15" fmla="*/ 39 h 46"/>
                <a:gd name="T16" fmla="*/ 3 w 21"/>
                <a:gd name="T17" fmla="*/ 34 h 46"/>
                <a:gd name="T18" fmla="*/ 3 w 21"/>
                <a:gd name="T19" fmla="*/ 32 h 46"/>
                <a:gd name="T20" fmla="*/ 3 w 21"/>
                <a:gd name="T21" fmla="*/ 32 h 46"/>
                <a:gd name="T22" fmla="*/ 1 w 21"/>
                <a:gd name="T23" fmla="*/ 33 h 46"/>
                <a:gd name="T24" fmla="*/ 1 w 21"/>
                <a:gd name="T25" fmla="*/ 34 h 46"/>
                <a:gd name="T26" fmla="*/ 1 w 21"/>
                <a:gd name="T27" fmla="*/ 34 h 46"/>
                <a:gd name="T28" fmla="*/ 0 w 21"/>
                <a:gd name="T29" fmla="*/ 30 h 46"/>
                <a:gd name="T30" fmla="*/ 0 w 21"/>
                <a:gd name="T31" fmla="*/ 26 h 46"/>
                <a:gd name="T32" fmla="*/ 1 w 21"/>
                <a:gd name="T33" fmla="*/ 22 h 46"/>
                <a:gd name="T34" fmla="*/ 4 w 21"/>
                <a:gd name="T35" fmla="*/ 17 h 46"/>
                <a:gd name="T36" fmla="*/ 4 w 21"/>
                <a:gd name="T37" fmla="*/ 17 h 46"/>
                <a:gd name="T38" fmla="*/ 10 w 21"/>
                <a:gd name="T39" fmla="*/ 7 h 46"/>
                <a:gd name="T40" fmla="*/ 10 w 21"/>
                <a:gd name="T41" fmla="*/ 7 h 46"/>
                <a:gd name="T42" fmla="*/ 17 w 21"/>
                <a:gd name="T43" fmla="*/ 0 h 46"/>
                <a:gd name="T44" fmla="*/ 17 w 21"/>
                <a:gd name="T45" fmla="*/ 0 h 46"/>
                <a:gd name="T46" fmla="*/ 19 w 21"/>
                <a:gd name="T47" fmla="*/ 2 h 46"/>
                <a:gd name="T48" fmla="*/ 20 w 21"/>
                <a:gd name="T49" fmla="*/ 3 h 46"/>
                <a:gd name="T50" fmla="*/ 21 w 21"/>
                <a:gd name="T51" fmla="*/ 7 h 46"/>
                <a:gd name="T52" fmla="*/ 21 w 21"/>
                <a:gd name="T53" fmla="*/ 7 h 46"/>
                <a:gd name="T54" fmla="*/ 19 w 21"/>
                <a:gd name="T55" fmla="*/ 7 h 46"/>
                <a:gd name="T56" fmla="*/ 16 w 21"/>
                <a:gd name="T57" fmla="*/ 10 h 46"/>
                <a:gd name="T58" fmla="*/ 13 w 21"/>
                <a:gd name="T59" fmla="*/ 14 h 46"/>
                <a:gd name="T60" fmla="*/ 11 w 21"/>
                <a:gd name="T61" fmla="*/ 20 h 46"/>
                <a:gd name="T62" fmla="*/ 9 w 21"/>
                <a:gd name="T63" fmla="*/ 33 h 46"/>
                <a:gd name="T64" fmla="*/ 9 w 21"/>
                <a:gd name="T65"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46">
                  <a:moveTo>
                    <a:pt x="9" y="42"/>
                  </a:moveTo>
                  <a:lnTo>
                    <a:pt x="9" y="42"/>
                  </a:lnTo>
                  <a:lnTo>
                    <a:pt x="6" y="46"/>
                  </a:lnTo>
                  <a:lnTo>
                    <a:pt x="4" y="46"/>
                  </a:lnTo>
                  <a:lnTo>
                    <a:pt x="1" y="46"/>
                  </a:lnTo>
                  <a:lnTo>
                    <a:pt x="1" y="46"/>
                  </a:lnTo>
                  <a:lnTo>
                    <a:pt x="3" y="42"/>
                  </a:lnTo>
                  <a:lnTo>
                    <a:pt x="4" y="39"/>
                  </a:lnTo>
                  <a:lnTo>
                    <a:pt x="3" y="34"/>
                  </a:lnTo>
                  <a:lnTo>
                    <a:pt x="3" y="32"/>
                  </a:lnTo>
                  <a:lnTo>
                    <a:pt x="3" y="32"/>
                  </a:lnTo>
                  <a:lnTo>
                    <a:pt x="1" y="33"/>
                  </a:lnTo>
                  <a:lnTo>
                    <a:pt x="1" y="34"/>
                  </a:lnTo>
                  <a:lnTo>
                    <a:pt x="1" y="34"/>
                  </a:lnTo>
                  <a:lnTo>
                    <a:pt x="0" y="30"/>
                  </a:lnTo>
                  <a:lnTo>
                    <a:pt x="0" y="26"/>
                  </a:lnTo>
                  <a:lnTo>
                    <a:pt x="1" y="22"/>
                  </a:lnTo>
                  <a:lnTo>
                    <a:pt x="4" y="17"/>
                  </a:lnTo>
                  <a:lnTo>
                    <a:pt x="4" y="17"/>
                  </a:lnTo>
                  <a:lnTo>
                    <a:pt x="10" y="7"/>
                  </a:lnTo>
                  <a:lnTo>
                    <a:pt x="10" y="7"/>
                  </a:lnTo>
                  <a:lnTo>
                    <a:pt x="17" y="0"/>
                  </a:lnTo>
                  <a:lnTo>
                    <a:pt x="17" y="0"/>
                  </a:lnTo>
                  <a:lnTo>
                    <a:pt x="19" y="2"/>
                  </a:lnTo>
                  <a:lnTo>
                    <a:pt x="20" y="3"/>
                  </a:lnTo>
                  <a:lnTo>
                    <a:pt x="21" y="7"/>
                  </a:lnTo>
                  <a:lnTo>
                    <a:pt x="21" y="7"/>
                  </a:lnTo>
                  <a:lnTo>
                    <a:pt x="19" y="7"/>
                  </a:lnTo>
                  <a:lnTo>
                    <a:pt x="16" y="10"/>
                  </a:lnTo>
                  <a:lnTo>
                    <a:pt x="13" y="14"/>
                  </a:lnTo>
                  <a:lnTo>
                    <a:pt x="11" y="20"/>
                  </a:lnTo>
                  <a:lnTo>
                    <a:pt x="9" y="33"/>
                  </a:lnTo>
                  <a:lnTo>
                    <a:pt x="9" y="4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7" name="Freeform 438"/>
            <p:cNvSpPr>
              <a:spLocks noEditPoints="1"/>
            </p:cNvSpPr>
            <p:nvPr/>
          </p:nvSpPr>
          <p:spPr bwMode="auto">
            <a:xfrm>
              <a:off x="5579940" y="4390470"/>
              <a:ext cx="270315" cy="528342"/>
            </a:xfrm>
            <a:custGeom>
              <a:avLst/>
              <a:gdLst>
                <a:gd name="T0" fmla="*/ 71 w 90"/>
                <a:gd name="T1" fmla="*/ 35 h 172"/>
                <a:gd name="T2" fmla="*/ 70 w 90"/>
                <a:gd name="T3" fmla="*/ 41 h 172"/>
                <a:gd name="T4" fmla="*/ 61 w 90"/>
                <a:gd name="T5" fmla="*/ 47 h 172"/>
                <a:gd name="T6" fmla="*/ 57 w 90"/>
                <a:gd name="T7" fmla="*/ 58 h 172"/>
                <a:gd name="T8" fmla="*/ 34 w 90"/>
                <a:gd name="T9" fmla="*/ 94 h 172"/>
                <a:gd name="T10" fmla="*/ 26 w 90"/>
                <a:gd name="T11" fmla="*/ 112 h 172"/>
                <a:gd name="T12" fmla="*/ 23 w 90"/>
                <a:gd name="T13" fmla="*/ 118 h 172"/>
                <a:gd name="T14" fmla="*/ 14 w 90"/>
                <a:gd name="T15" fmla="*/ 132 h 172"/>
                <a:gd name="T16" fmla="*/ 9 w 90"/>
                <a:gd name="T17" fmla="*/ 144 h 172"/>
                <a:gd name="T18" fmla="*/ 0 w 90"/>
                <a:gd name="T19" fmla="*/ 154 h 172"/>
                <a:gd name="T20" fmla="*/ 7 w 90"/>
                <a:gd name="T21" fmla="*/ 158 h 172"/>
                <a:gd name="T22" fmla="*/ 11 w 90"/>
                <a:gd name="T23" fmla="*/ 148 h 172"/>
                <a:gd name="T24" fmla="*/ 19 w 90"/>
                <a:gd name="T25" fmla="*/ 138 h 172"/>
                <a:gd name="T26" fmla="*/ 30 w 90"/>
                <a:gd name="T27" fmla="*/ 132 h 172"/>
                <a:gd name="T28" fmla="*/ 31 w 90"/>
                <a:gd name="T29" fmla="*/ 132 h 172"/>
                <a:gd name="T30" fmla="*/ 33 w 90"/>
                <a:gd name="T31" fmla="*/ 140 h 172"/>
                <a:gd name="T32" fmla="*/ 29 w 90"/>
                <a:gd name="T33" fmla="*/ 142 h 172"/>
                <a:gd name="T34" fmla="*/ 36 w 90"/>
                <a:gd name="T35" fmla="*/ 144 h 172"/>
                <a:gd name="T36" fmla="*/ 23 w 90"/>
                <a:gd name="T37" fmla="*/ 150 h 172"/>
                <a:gd name="T38" fmla="*/ 19 w 90"/>
                <a:gd name="T39" fmla="*/ 161 h 172"/>
                <a:gd name="T40" fmla="*/ 14 w 90"/>
                <a:gd name="T41" fmla="*/ 159 h 172"/>
                <a:gd name="T42" fmla="*/ 16 w 90"/>
                <a:gd name="T43" fmla="*/ 162 h 172"/>
                <a:gd name="T44" fmla="*/ 7 w 90"/>
                <a:gd name="T45" fmla="*/ 172 h 172"/>
                <a:gd name="T46" fmla="*/ 17 w 90"/>
                <a:gd name="T47" fmla="*/ 168 h 172"/>
                <a:gd name="T48" fmla="*/ 26 w 90"/>
                <a:gd name="T49" fmla="*/ 164 h 172"/>
                <a:gd name="T50" fmla="*/ 29 w 90"/>
                <a:gd name="T51" fmla="*/ 158 h 172"/>
                <a:gd name="T52" fmla="*/ 33 w 90"/>
                <a:gd name="T53" fmla="*/ 157 h 172"/>
                <a:gd name="T54" fmla="*/ 36 w 90"/>
                <a:gd name="T55" fmla="*/ 155 h 172"/>
                <a:gd name="T56" fmla="*/ 41 w 90"/>
                <a:gd name="T57" fmla="*/ 147 h 172"/>
                <a:gd name="T58" fmla="*/ 40 w 90"/>
                <a:gd name="T59" fmla="*/ 144 h 172"/>
                <a:gd name="T60" fmla="*/ 37 w 90"/>
                <a:gd name="T61" fmla="*/ 142 h 172"/>
                <a:gd name="T62" fmla="*/ 46 w 90"/>
                <a:gd name="T63" fmla="*/ 128 h 172"/>
                <a:gd name="T64" fmla="*/ 54 w 90"/>
                <a:gd name="T65" fmla="*/ 118 h 172"/>
                <a:gd name="T66" fmla="*/ 56 w 90"/>
                <a:gd name="T67" fmla="*/ 114 h 172"/>
                <a:gd name="T68" fmla="*/ 63 w 90"/>
                <a:gd name="T69" fmla="*/ 101 h 172"/>
                <a:gd name="T70" fmla="*/ 59 w 90"/>
                <a:gd name="T71" fmla="*/ 97 h 172"/>
                <a:gd name="T72" fmla="*/ 60 w 90"/>
                <a:gd name="T73" fmla="*/ 94 h 172"/>
                <a:gd name="T74" fmla="*/ 67 w 90"/>
                <a:gd name="T75" fmla="*/ 94 h 172"/>
                <a:gd name="T76" fmla="*/ 66 w 90"/>
                <a:gd name="T77" fmla="*/ 102 h 172"/>
                <a:gd name="T78" fmla="*/ 67 w 90"/>
                <a:gd name="T79" fmla="*/ 100 h 172"/>
                <a:gd name="T80" fmla="*/ 70 w 90"/>
                <a:gd name="T81" fmla="*/ 94 h 172"/>
                <a:gd name="T82" fmla="*/ 71 w 90"/>
                <a:gd name="T83" fmla="*/ 87 h 172"/>
                <a:gd name="T84" fmla="*/ 68 w 90"/>
                <a:gd name="T85" fmla="*/ 91 h 172"/>
                <a:gd name="T86" fmla="*/ 64 w 90"/>
                <a:gd name="T87" fmla="*/ 90 h 172"/>
                <a:gd name="T88" fmla="*/ 67 w 90"/>
                <a:gd name="T89" fmla="*/ 82 h 172"/>
                <a:gd name="T90" fmla="*/ 64 w 90"/>
                <a:gd name="T91" fmla="*/ 75 h 172"/>
                <a:gd name="T92" fmla="*/ 61 w 90"/>
                <a:gd name="T93" fmla="*/ 70 h 172"/>
                <a:gd name="T94" fmla="*/ 66 w 90"/>
                <a:gd name="T95" fmla="*/ 64 h 172"/>
                <a:gd name="T96" fmla="*/ 66 w 90"/>
                <a:gd name="T97" fmla="*/ 52 h 172"/>
                <a:gd name="T98" fmla="*/ 84 w 90"/>
                <a:gd name="T99" fmla="*/ 48 h 172"/>
                <a:gd name="T100" fmla="*/ 87 w 90"/>
                <a:gd name="T101" fmla="*/ 38 h 172"/>
                <a:gd name="T102" fmla="*/ 83 w 90"/>
                <a:gd name="T103" fmla="*/ 40 h 172"/>
                <a:gd name="T104" fmla="*/ 80 w 90"/>
                <a:gd name="T105" fmla="*/ 32 h 172"/>
                <a:gd name="T106" fmla="*/ 90 w 90"/>
                <a:gd name="T107" fmla="*/ 12 h 172"/>
                <a:gd name="T108" fmla="*/ 88 w 90"/>
                <a:gd name="T109" fmla="*/ 4 h 172"/>
                <a:gd name="T110" fmla="*/ 88 w 90"/>
                <a:gd name="T111" fmla="*/ 2 h 172"/>
                <a:gd name="T112" fmla="*/ 83 w 90"/>
                <a:gd name="T113" fmla="*/ 15 h 172"/>
                <a:gd name="T114" fmla="*/ 73 w 90"/>
                <a:gd name="T115" fmla="*/ 30 h 172"/>
                <a:gd name="T116" fmla="*/ 43 w 90"/>
                <a:gd name="T117" fmla="*/ 100 h 172"/>
                <a:gd name="T118" fmla="*/ 46 w 90"/>
                <a:gd name="T119" fmla="*/ 101 h 172"/>
                <a:gd name="T120" fmla="*/ 43 w 90"/>
                <a:gd name="T121" fmla="*/ 110 h 172"/>
                <a:gd name="T122" fmla="*/ 41 w 90"/>
                <a:gd name="T123" fmla="*/ 105 h 172"/>
                <a:gd name="T124" fmla="*/ 41 w 90"/>
                <a:gd name="T125"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172">
                  <a:moveTo>
                    <a:pt x="73" y="30"/>
                  </a:moveTo>
                  <a:lnTo>
                    <a:pt x="73" y="30"/>
                  </a:lnTo>
                  <a:lnTo>
                    <a:pt x="71" y="35"/>
                  </a:lnTo>
                  <a:lnTo>
                    <a:pt x="71" y="38"/>
                  </a:lnTo>
                  <a:lnTo>
                    <a:pt x="70" y="41"/>
                  </a:lnTo>
                  <a:lnTo>
                    <a:pt x="70" y="41"/>
                  </a:lnTo>
                  <a:lnTo>
                    <a:pt x="66" y="35"/>
                  </a:lnTo>
                  <a:lnTo>
                    <a:pt x="66" y="35"/>
                  </a:lnTo>
                  <a:lnTo>
                    <a:pt x="61" y="47"/>
                  </a:lnTo>
                  <a:lnTo>
                    <a:pt x="61" y="47"/>
                  </a:lnTo>
                  <a:lnTo>
                    <a:pt x="57" y="58"/>
                  </a:lnTo>
                  <a:lnTo>
                    <a:pt x="57" y="58"/>
                  </a:lnTo>
                  <a:lnTo>
                    <a:pt x="43" y="82"/>
                  </a:lnTo>
                  <a:lnTo>
                    <a:pt x="43" y="82"/>
                  </a:lnTo>
                  <a:lnTo>
                    <a:pt x="34" y="94"/>
                  </a:lnTo>
                  <a:lnTo>
                    <a:pt x="29" y="107"/>
                  </a:lnTo>
                  <a:lnTo>
                    <a:pt x="29" y="107"/>
                  </a:lnTo>
                  <a:lnTo>
                    <a:pt x="26" y="112"/>
                  </a:lnTo>
                  <a:lnTo>
                    <a:pt x="26" y="112"/>
                  </a:lnTo>
                  <a:lnTo>
                    <a:pt x="23" y="118"/>
                  </a:lnTo>
                  <a:lnTo>
                    <a:pt x="23" y="118"/>
                  </a:lnTo>
                  <a:lnTo>
                    <a:pt x="19" y="131"/>
                  </a:lnTo>
                  <a:lnTo>
                    <a:pt x="19" y="131"/>
                  </a:lnTo>
                  <a:lnTo>
                    <a:pt x="14" y="132"/>
                  </a:lnTo>
                  <a:lnTo>
                    <a:pt x="11" y="137"/>
                  </a:lnTo>
                  <a:lnTo>
                    <a:pt x="9" y="144"/>
                  </a:lnTo>
                  <a:lnTo>
                    <a:pt x="9" y="144"/>
                  </a:lnTo>
                  <a:lnTo>
                    <a:pt x="7" y="151"/>
                  </a:lnTo>
                  <a:lnTo>
                    <a:pt x="4" y="154"/>
                  </a:lnTo>
                  <a:lnTo>
                    <a:pt x="0" y="154"/>
                  </a:lnTo>
                  <a:lnTo>
                    <a:pt x="0" y="154"/>
                  </a:lnTo>
                  <a:lnTo>
                    <a:pt x="4" y="155"/>
                  </a:lnTo>
                  <a:lnTo>
                    <a:pt x="7" y="158"/>
                  </a:lnTo>
                  <a:lnTo>
                    <a:pt x="7" y="158"/>
                  </a:lnTo>
                  <a:lnTo>
                    <a:pt x="9" y="154"/>
                  </a:lnTo>
                  <a:lnTo>
                    <a:pt x="11" y="148"/>
                  </a:lnTo>
                  <a:lnTo>
                    <a:pt x="11" y="148"/>
                  </a:lnTo>
                  <a:lnTo>
                    <a:pt x="19" y="138"/>
                  </a:lnTo>
                  <a:lnTo>
                    <a:pt x="19" y="138"/>
                  </a:lnTo>
                  <a:lnTo>
                    <a:pt x="21" y="135"/>
                  </a:lnTo>
                  <a:lnTo>
                    <a:pt x="26" y="132"/>
                  </a:lnTo>
                  <a:lnTo>
                    <a:pt x="30" y="132"/>
                  </a:lnTo>
                  <a:lnTo>
                    <a:pt x="33" y="132"/>
                  </a:lnTo>
                  <a:lnTo>
                    <a:pt x="33" y="132"/>
                  </a:lnTo>
                  <a:lnTo>
                    <a:pt x="31" y="132"/>
                  </a:lnTo>
                  <a:lnTo>
                    <a:pt x="30" y="132"/>
                  </a:lnTo>
                  <a:lnTo>
                    <a:pt x="31" y="135"/>
                  </a:lnTo>
                  <a:lnTo>
                    <a:pt x="33" y="140"/>
                  </a:lnTo>
                  <a:lnTo>
                    <a:pt x="31" y="141"/>
                  </a:lnTo>
                  <a:lnTo>
                    <a:pt x="29" y="142"/>
                  </a:lnTo>
                  <a:lnTo>
                    <a:pt x="29" y="142"/>
                  </a:lnTo>
                  <a:lnTo>
                    <a:pt x="31" y="144"/>
                  </a:lnTo>
                  <a:lnTo>
                    <a:pt x="33" y="144"/>
                  </a:lnTo>
                  <a:lnTo>
                    <a:pt x="36" y="144"/>
                  </a:lnTo>
                  <a:lnTo>
                    <a:pt x="34" y="145"/>
                  </a:lnTo>
                  <a:lnTo>
                    <a:pt x="34" y="145"/>
                  </a:lnTo>
                  <a:lnTo>
                    <a:pt x="23" y="150"/>
                  </a:lnTo>
                  <a:lnTo>
                    <a:pt x="23" y="150"/>
                  </a:lnTo>
                  <a:lnTo>
                    <a:pt x="20" y="155"/>
                  </a:lnTo>
                  <a:lnTo>
                    <a:pt x="19" y="161"/>
                  </a:lnTo>
                  <a:lnTo>
                    <a:pt x="19" y="161"/>
                  </a:lnTo>
                  <a:lnTo>
                    <a:pt x="16" y="159"/>
                  </a:lnTo>
                  <a:lnTo>
                    <a:pt x="14" y="159"/>
                  </a:lnTo>
                  <a:lnTo>
                    <a:pt x="13" y="161"/>
                  </a:lnTo>
                  <a:lnTo>
                    <a:pt x="13" y="161"/>
                  </a:lnTo>
                  <a:lnTo>
                    <a:pt x="16" y="162"/>
                  </a:lnTo>
                  <a:lnTo>
                    <a:pt x="16" y="164"/>
                  </a:lnTo>
                  <a:lnTo>
                    <a:pt x="14" y="167"/>
                  </a:lnTo>
                  <a:lnTo>
                    <a:pt x="7" y="172"/>
                  </a:lnTo>
                  <a:lnTo>
                    <a:pt x="7" y="172"/>
                  </a:lnTo>
                  <a:lnTo>
                    <a:pt x="11" y="171"/>
                  </a:lnTo>
                  <a:lnTo>
                    <a:pt x="17" y="168"/>
                  </a:lnTo>
                  <a:lnTo>
                    <a:pt x="21" y="165"/>
                  </a:lnTo>
                  <a:lnTo>
                    <a:pt x="26" y="164"/>
                  </a:lnTo>
                  <a:lnTo>
                    <a:pt x="26" y="164"/>
                  </a:lnTo>
                  <a:lnTo>
                    <a:pt x="26" y="161"/>
                  </a:lnTo>
                  <a:lnTo>
                    <a:pt x="26" y="159"/>
                  </a:lnTo>
                  <a:lnTo>
                    <a:pt x="29" y="158"/>
                  </a:lnTo>
                  <a:lnTo>
                    <a:pt x="30" y="155"/>
                  </a:lnTo>
                  <a:lnTo>
                    <a:pt x="30" y="155"/>
                  </a:lnTo>
                  <a:lnTo>
                    <a:pt x="33" y="157"/>
                  </a:lnTo>
                  <a:lnTo>
                    <a:pt x="34" y="157"/>
                  </a:lnTo>
                  <a:lnTo>
                    <a:pt x="36" y="155"/>
                  </a:lnTo>
                  <a:lnTo>
                    <a:pt x="36" y="155"/>
                  </a:lnTo>
                  <a:lnTo>
                    <a:pt x="37" y="154"/>
                  </a:lnTo>
                  <a:lnTo>
                    <a:pt x="39" y="151"/>
                  </a:lnTo>
                  <a:lnTo>
                    <a:pt x="41" y="147"/>
                  </a:lnTo>
                  <a:lnTo>
                    <a:pt x="41" y="142"/>
                  </a:lnTo>
                  <a:lnTo>
                    <a:pt x="41" y="142"/>
                  </a:lnTo>
                  <a:lnTo>
                    <a:pt x="40" y="144"/>
                  </a:lnTo>
                  <a:lnTo>
                    <a:pt x="39" y="144"/>
                  </a:lnTo>
                  <a:lnTo>
                    <a:pt x="37" y="144"/>
                  </a:lnTo>
                  <a:lnTo>
                    <a:pt x="37" y="142"/>
                  </a:lnTo>
                  <a:lnTo>
                    <a:pt x="37" y="142"/>
                  </a:lnTo>
                  <a:lnTo>
                    <a:pt x="41" y="135"/>
                  </a:lnTo>
                  <a:lnTo>
                    <a:pt x="46" y="128"/>
                  </a:lnTo>
                  <a:lnTo>
                    <a:pt x="46" y="128"/>
                  </a:lnTo>
                  <a:lnTo>
                    <a:pt x="50" y="121"/>
                  </a:lnTo>
                  <a:lnTo>
                    <a:pt x="54" y="118"/>
                  </a:lnTo>
                  <a:lnTo>
                    <a:pt x="57" y="117"/>
                  </a:lnTo>
                  <a:lnTo>
                    <a:pt x="57" y="117"/>
                  </a:lnTo>
                  <a:lnTo>
                    <a:pt x="56" y="114"/>
                  </a:lnTo>
                  <a:lnTo>
                    <a:pt x="54" y="112"/>
                  </a:lnTo>
                  <a:lnTo>
                    <a:pt x="56" y="108"/>
                  </a:lnTo>
                  <a:lnTo>
                    <a:pt x="63" y="101"/>
                  </a:lnTo>
                  <a:lnTo>
                    <a:pt x="63" y="101"/>
                  </a:lnTo>
                  <a:lnTo>
                    <a:pt x="60" y="98"/>
                  </a:lnTo>
                  <a:lnTo>
                    <a:pt x="59" y="97"/>
                  </a:lnTo>
                  <a:lnTo>
                    <a:pt x="59" y="95"/>
                  </a:lnTo>
                  <a:lnTo>
                    <a:pt x="59" y="95"/>
                  </a:lnTo>
                  <a:lnTo>
                    <a:pt x="60" y="94"/>
                  </a:lnTo>
                  <a:lnTo>
                    <a:pt x="63" y="94"/>
                  </a:lnTo>
                  <a:lnTo>
                    <a:pt x="67" y="94"/>
                  </a:lnTo>
                  <a:lnTo>
                    <a:pt x="67" y="94"/>
                  </a:lnTo>
                  <a:lnTo>
                    <a:pt x="66" y="97"/>
                  </a:lnTo>
                  <a:lnTo>
                    <a:pt x="64" y="100"/>
                  </a:lnTo>
                  <a:lnTo>
                    <a:pt x="66" y="102"/>
                  </a:lnTo>
                  <a:lnTo>
                    <a:pt x="68" y="101"/>
                  </a:lnTo>
                  <a:lnTo>
                    <a:pt x="68" y="101"/>
                  </a:lnTo>
                  <a:lnTo>
                    <a:pt x="67" y="100"/>
                  </a:lnTo>
                  <a:lnTo>
                    <a:pt x="67" y="98"/>
                  </a:lnTo>
                  <a:lnTo>
                    <a:pt x="70" y="94"/>
                  </a:lnTo>
                  <a:lnTo>
                    <a:pt x="70" y="94"/>
                  </a:lnTo>
                  <a:lnTo>
                    <a:pt x="73" y="90"/>
                  </a:lnTo>
                  <a:lnTo>
                    <a:pt x="73" y="88"/>
                  </a:lnTo>
                  <a:lnTo>
                    <a:pt x="71" y="87"/>
                  </a:lnTo>
                  <a:lnTo>
                    <a:pt x="71" y="87"/>
                  </a:lnTo>
                  <a:lnTo>
                    <a:pt x="70" y="90"/>
                  </a:lnTo>
                  <a:lnTo>
                    <a:pt x="68" y="91"/>
                  </a:lnTo>
                  <a:lnTo>
                    <a:pt x="67" y="91"/>
                  </a:lnTo>
                  <a:lnTo>
                    <a:pt x="64" y="90"/>
                  </a:lnTo>
                  <a:lnTo>
                    <a:pt x="64" y="90"/>
                  </a:lnTo>
                  <a:lnTo>
                    <a:pt x="67" y="88"/>
                  </a:lnTo>
                  <a:lnTo>
                    <a:pt x="67" y="85"/>
                  </a:lnTo>
                  <a:lnTo>
                    <a:pt x="67" y="82"/>
                  </a:lnTo>
                  <a:lnTo>
                    <a:pt x="68" y="78"/>
                  </a:lnTo>
                  <a:lnTo>
                    <a:pt x="68" y="78"/>
                  </a:lnTo>
                  <a:lnTo>
                    <a:pt x="64" y="75"/>
                  </a:lnTo>
                  <a:lnTo>
                    <a:pt x="61" y="72"/>
                  </a:lnTo>
                  <a:lnTo>
                    <a:pt x="61" y="70"/>
                  </a:lnTo>
                  <a:lnTo>
                    <a:pt x="61" y="70"/>
                  </a:lnTo>
                  <a:lnTo>
                    <a:pt x="63" y="70"/>
                  </a:lnTo>
                  <a:lnTo>
                    <a:pt x="66" y="68"/>
                  </a:lnTo>
                  <a:lnTo>
                    <a:pt x="66" y="64"/>
                  </a:lnTo>
                  <a:lnTo>
                    <a:pt x="66" y="58"/>
                  </a:lnTo>
                  <a:lnTo>
                    <a:pt x="66" y="52"/>
                  </a:lnTo>
                  <a:lnTo>
                    <a:pt x="66" y="52"/>
                  </a:lnTo>
                  <a:lnTo>
                    <a:pt x="74" y="48"/>
                  </a:lnTo>
                  <a:lnTo>
                    <a:pt x="78" y="47"/>
                  </a:lnTo>
                  <a:lnTo>
                    <a:pt x="84" y="48"/>
                  </a:lnTo>
                  <a:lnTo>
                    <a:pt x="84" y="48"/>
                  </a:lnTo>
                  <a:lnTo>
                    <a:pt x="86" y="41"/>
                  </a:lnTo>
                  <a:lnTo>
                    <a:pt x="87" y="38"/>
                  </a:lnTo>
                  <a:lnTo>
                    <a:pt x="87" y="38"/>
                  </a:lnTo>
                  <a:lnTo>
                    <a:pt x="84" y="40"/>
                  </a:lnTo>
                  <a:lnTo>
                    <a:pt x="83" y="40"/>
                  </a:lnTo>
                  <a:lnTo>
                    <a:pt x="78" y="41"/>
                  </a:lnTo>
                  <a:lnTo>
                    <a:pt x="78" y="41"/>
                  </a:lnTo>
                  <a:lnTo>
                    <a:pt x="80" y="32"/>
                  </a:lnTo>
                  <a:lnTo>
                    <a:pt x="83" y="27"/>
                  </a:lnTo>
                  <a:lnTo>
                    <a:pt x="90" y="12"/>
                  </a:lnTo>
                  <a:lnTo>
                    <a:pt x="90" y="12"/>
                  </a:lnTo>
                  <a:lnTo>
                    <a:pt x="88" y="10"/>
                  </a:lnTo>
                  <a:lnTo>
                    <a:pt x="87" y="7"/>
                  </a:lnTo>
                  <a:lnTo>
                    <a:pt x="88" y="4"/>
                  </a:lnTo>
                  <a:lnTo>
                    <a:pt x="90" y="0"/>
                  </a:lnTo>
                  <a:lnTo>
                    <a:pt x="90" y="0"/>
                  </a:lnTo>
                  <a:lnTo>
                    <a:pt x="88" y="2"/>
                  </a:lnTo>
                  <a:lnTo>
                    <a:pt x="86" y="7"/>
                  </a:lnTo>
                  <a:lnTo>
                    <a:pt x="83" y="15"/>
                  </a:lnTo>
                  <a:lnTo>
                    <a:pt x="83" y="15"/>
                  </a:lnTo>
                  <a:lnTo>
                    <a:pt x="78" y="25"/>
                  </a:lnTo>
                  <a:lnTo>
                    <a:pt x="76" y="28"/>
                  </a:lnTo>
                  <a:lnTo>
                    <a:pt x="73" y="30"/>
                  </a:lnTo>
                  <a:close/>
                  <a:moveTo>
                    <a:pt x="41" y="100"/>
                  </a:moveTo>
                  <a:lnTo>
                    <a:pt x="41" y="100"/>
                  </a:lnTo>
                  <a:lnTo>
                    <a:pt x="43" y="100"/>
                  </a:lnTo>
                  <a:lnTo>
                    <a:pt x="43" y="100"/>
                  </a:lnTo>
                  <a:lnTo>
                    <a:pt x="46" y="101"/>
                  </a:lnTo>
                  <a:lnTo>
                    <a:pt x="46" y="101"/>
                  </a:lnTo>
                  <a:lnTo>
                    <a:pt x="46" y="105"/>
                  </a:lnTo>
                  <a:lnTo>
                    <a:pt x="43" y="110"/>
                  </a:lnTo>
                  <a:lnTo>
                    <a:pt x="43" y="110"/>
                  </a:lnTo>
                  <a:lnTo>
                    <a:pt x="41" y="110"/>
                  </a:lnTo>
                  <a:lnTo>
                    <a:pt x="40" y="108"/>
                  </a:lnTo>
                  <a:lnTo>
                    <a:pt x="41" y="105"/>
                  </a:lnTo>
                  <a:lnTo>
                    <a:pt x="43" y="102"/>
                  </a:lnTo>
                  <a:lnTo>
                    <a:pt x="43" y="101"/>
                  </a:lnTo>
                  <a:lnTo>
                    <a:pt x="41" y="10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8" name="Freeform 439"/>
            <p:cNvSpPr>
              <a:spLocks/>
            </p:cNvSpPr>
            <p:nvPr/>
          </p:nvSpPr>
          <p:spPr bwMode="auto">
            <a:xfrm>
              <a:off x="5579940" y="4390470"/>
              <a:ext cx="270315" cy="528342"/>
            </a:xfrm>
            <a:custGeom>
              <a:avLst/>
              <a:gdLst>
                <a:gd name="T0" fmla="*/ 71 w 90"/>
                <a:gd name="T1" fmla="*/ 35 h 172"/>
                <a:gd name="T2" fmla="*/ 70 w 90"/>
                <a:gd name="T3" fmla="*/ 41 h 172"/>
                <a:gd name="T4" fmla="*/ 61 w 90"/>
                <a:gd name="T5" fmla="*/ 47 h 172"/>
                <a:gd name="T6" fmla="*/ 57 w 90"/>
                <a:gd name="T7" fmla="*/ 58 h 172"/>
                <a:gd name="T8" fmla="*/ 34 w 90"/>
                <a:gd name="T9" fmla="*/ 94 h 172"/>
                <a:gd name="T10" fmla="*/ 26 w 90"/>
                <a:gd name="T11" fmla="*/ 112 h 172"/>
                <a:gd name="T12" fmla="*/ 23 w 90"/>
                <a:gd name="T13" fmla="*/ 118 h 172"/>
                <a:gd name="T14" fmla="*/ 14 w 90"/>
                <a:gd name="T15" fmla="*/ 132 h 172"/>
                <a:gd name="T16" fmla="*/ 9 w 90"/>
                <a:gd name="T17" fmla="*/ 144 h 172"/>
                <a:gd name="T18" fmla="*/ 0 w 90"/>
                <a:gd name="T19" fmla="*/ 154 h 172"/>
                <a:gd name="T20" fmla="*/ 7 w 90"/>
                <a:gd name="T21" fmla="*/ 158 h 172"/>
                <a:gd name="T22" fmla="*/ 11 w 90"/>
                <a:gd name="T23" fmla="*/ 148 h 172"/>
                <a:gd name="T24" fmla="*/ 19 w 90"/>
                <a:gd name="T25" fmla="*/ 138 h 172"/>
                <a:gd name="T26" fmla="*/ 30 w 90"/>
                <a:gd name="T27" fmla="*/ 132 h 172"/>
                <a:gd name="T28" fmla="*/ 31 w 90"/>
                <a:gd name="T29" fmla="*/ 132 h 172"/>
                <a:gd name="T30" fmla="*/ 33 w 90"/>
                <a:gd name="T31" fmla="*/ 140 h 172"/>
                <a:gd name="T32" fmla="*/ 29 w 90"/>
                <a:gd name="T33" fmla="*/ 142 h 172"/>
                <a:gd name="T34" fmla="*/ 36 w 90"/>
                <a:gd name="T35" fmla="*/ 144 h 172"/>
                <a:gd name="T36" fmla="*/ 23 w 90"/>
                <a:gd name="T37" fmla="*/ 150 h 172"/>
                <a:gd name="T38" fmla="*/ 19 w 90"/>
                <a:gd name="T39" fmla="*/ 161 h 172"/>
                <a:gd name="T40" fmla="*/ 14 w 90"/>
                <a:gd name="T41" fmla="*/ 159 h 172"/>
                <a:gd name="T42" fmla="*/ 16 w 90"/>
                <a:gd name="T43" fmla="*/ 162 h 172"/>
                <a:gd name="T44" fmla="*/ 7 w 90"/>
                <a:gd name="T45" fmla="*/ 172 h 172"/>
                <a:gd name="T46" fmla="*/ 17 w 90"/>
                <a:gd name="T47" fmla="*/ 168 h 172"/>
                <a:gd name="T48" fmla="*/ 26 w 90"/>
                <a:gd name="T49" fmla="*/ 164 h 172"/>
                <a:gd name="T50" fmla="*/ 29 w 90"/>
                <a:gd name="T51" fmla="*/ 158 h 172"/>
                <a:gd name="T52" fmla="*/ 33 w 90"/>
                <a:gd name="T53" fmla="*/ 157 h 172"/>
                <a:gd name="T54" fmla="*/ 36 w 90"/>
                <a:gd name="T55" fmla="*/ 155 h 172"/>
                <a:gd name="T56" fmla="*/ 41 w 90"/>
                <a:gd name="T57" fmla="*/ 147 h 172"/>
                <a:gd name="T58" fmla="*/ 40 w 90"/>
                <a:gd name="T59" fmla="*/ 144 h 172"/>
                <a:gd name="T60" fmla="*/ 37 w 90"/>
                <a:gd name="T61" fmla="*/ 142 h 172"/>
                <a:gd name="T62" fmla="*/ 46 w 90"/>
                <a:gd name="T63" fmla="*/ 128 h 172"/>
                <a:gd name="T64" fmla="*/ 54 w 90"/>
                <a:gd name="T65" fmla="*/ 118 h 172"/>
                <a:gd name="T66" fmla="*/ 56 w 90"/>
                <a:gd name="T67" fmla="*/ 114 h 172"/>
                <a:gd name="T68" fmla="*/ 63 w 90"/>
                <a:gd name="T69" fmla="*/ 101 h 172"/>
                <a:gd name="T70" fmla="*/ 59 w 90"/>
                <a:gd name="T71" fmla="*/ 97 h 172"/>
                <a:gd name="T72" fmla="*/ 60 w 90"/>
                <a:gd name="T73" fmla="*/ 94 h 172"/>
                <a:gd name="T74" fmla="*/ 67 w 90"/>
                <a:gd name="T75" fmla="*/ 94 h 172"/>
                <a:gd name="T76" fmla="*/ 66 w 90"/>
                <a:gd name="T77" fmla="*/ 102 h 172"/>
                <a:gd name="T78" fmla="*/ 67 w 90"/>
                <a:gd name="T79" fmla="*/ 100 h 172"/>
                <a:gd name="T80" fmla="*/ 70 w 90"/>
                <a:gd name="T81" fmla="*/ 94 h 172"/>
                <a:gd name="T82" fmla="*/ 71 w 90"/>
                <a:gd name="T83" fmla="*/ 87 h 172"/>
                <a:gd name="T84" fmla="*/ 68 w 90"/>
                <a:gd name="T85" fmla="*/ 91 h 172"/>
                <a:gd name="T86" fmla="*/ 64 w 90"/>
                <a:gd name="T87" fmla="*/ 90 h 172"/>
                <a:gd name="T88" fmla="*/ 67 w 90"/>
                <a:gd name="T89" fmla="*/ 82 h 172"/>
                <a:gd name="T90" fmla="*/ 64 w 90"/>
                <a:gd name="T91" fmla="*/ 75 h 172"/>
                <a:gd name="T92" fmla="*/ 61 w 90"/>
                <a:gd name="T93" fmla="*/ 70 h 172"/>
                <a:gd name="T94" fmla="*/ 66 w 90"/>
                <a:gd name="T95" fmla="*/ 64 h 172"/>
                <a:gd name="T96" fmla="*/ 66 w 90"/>
                <a:gd name="T97" fmla="*/ 52 h 172"/>
                <a:gd name="T98" fmla="*/ 84 w 90"/>
                <a:gd name="T99" fmla="*/ 48 h 172"/>
                <a:gd name="T100" fmla="*/ 87 w 90"/>
                <a:gd name="T101" fmla="*/ 38 h 172"/>
                <a:gd name="T102" fmla="*/ 83 w 90"/>
                <a:gd name="T103" fmla="*/ 40 h 172"/>
                <a:gd name="T104" fmla="*/ 80 w 90"/>
                <a:gd name="T105" fmla="*/ 32 h 172"/>
                <a:gd name="T106" fmla="*/ 90 w 90"/>
                <a:gd name="T107" fmla="*/ 12 h 172"/>
                <a:gd name="T108" fmla="*/ 88 w 90"/>
                <a:gd name="T109" fmla="*/ 4 h 172"/>
                <a:gd name="T110" fmla="*/ 88 w 90"/>
                <a:gd name="T111" fmla="*/ 2 h 172"/>
                <a:gd name="T112" fmla="*/ 83 w 90"/>
                <a:gd name="T113" fmla="*/ 15 h 172"/>
                <a:gd name="T114" fmla="*/ 73 w 90"/>
                <a:gd name="T115" fmla="*/ 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 h="172">
                  <a:moveTo>
                    <a:pt x="73" y="30"/>
                  </a:moveTo>
                  <a:lnTo>
                    <a:pt x="73" y="30"/>
                  </a:lnTo>
                  <a:lnTo>
                    <a:pt x="71" y="35"/>
                  </a:lnTo>
                  <a:lnTo>
                    <a:pt x="71" y="38"/>
                  </a:lnTo>
                  <a:lnTo>
                    <a:pt x="70" y="41"/>
                  </a:lnTo>
                  <a:lnTo>
                    <a:pt x="70" y="41"/>
                  </a:lnTo>
                  <a:lnTo>
                    <a:pt x="66" y="35"/>
                  </a:lnTo>
                  <a:lnTo>
                    <a:pt x="66" y="35"/>
                  </a:lnTo>
                  <a:lnTo>
                    <a:pt x="61" y="47"/>
                  </a:lnTo>
                  <a:lnTo>
                    <a:pt x="61" y="47"/>
                  </a:lnTo>
                  <a:lnTo>
                    <a:pt x="57" y="58"/>
                  </a:lnTo>
                  <a:lnTo>
                    <a:pt x="57" y="58"/>
                  </a:lnTo>
                  <a:lnTo>
                    <a:pt x="43" y="82"/>
                  </a:lnTo>
                  <a:lnTo>
                    <a:pt x="43" y="82"/>
                  </a:lnTo>
                  <a:lnTo>
                    <a:pt x="34" y="94"/>
                  </a:lnTo>
                  <a:lnTo>
                    <a:pt x="29" y="107"/>
                  </a:lnTo>
                  <a:lnTo>
                    <a:pt x="29" y="107"/>
                  </a:lnTo>
                  <a:lnTo>
                    <a:pt x="26" y="112"/>
                  </a:lnTo>
                  <a:lnTo>
                    <a:pt x="26" y="112"/>
                  </a:lnTo>
                  <a:lnTo>
                    <a:pt x="23" y="118"/>
                  </a:lnTo>
                  <a:lnTo>
                    <a:pt x="23" y="118"/>
                  </a:lnTo>
                  <a:lnTo>
                    <a:pt x="19" y="131"/>
                  </a:lnTo>
                  <a:lnTo>
                    <a:pt x="19" y="131"/>
                  </a:lnTo>
                  <a:lnTo>
                    <a:pt x="14" y="132"/>
                  </a:lnTo>
                  <a:lnTo>
                    <a:pt x="11" y="137"/>
                  </a:lnTo>
                  <a:lnTo>
                    <a:pt x="9" y="144"/>
                  </a:lnTo>
                  <a:lnTo>
                    <a:pt x="9" y="144"/>
                  </a:lnTo>
                  <a:lnTo>
                    <a:pt x="7" y="151"/>
                  </a:lnTo>
                  <a:lnTo>
                    <a:pt x="4" y="154"/>
                  </a:lnTo>
                  <a:lnTo>
                    <a:pt x="0" y="154"/>
                  </a:lnTo>
                  <a:lnTo>
                    <a:pt x="0" y="154"/>
                  </a:lnTo>
                  <a:lnTo>
                    <a:pt x="4" y="155"/>
                  </a:lnTo>
                  <a:lnTo>
                    <a:pt x="7" y="158"/>
                  </a:lnTo>
                  <a:lnTo>
                    <a:pt x="7" y="158"/>
                  </a:lnTo>
                  <a:lnTo>
                    <a:pt x="9" y="154"/>
                  </a:lnTo>
                  <a:lnTo>
                    <a:pt x="11" y="148"/>
                  </a:lnTo>
                  <a:lnTo>
                    <a:pt x="11" y="148"/>
                  </a:lnTo>
                  <a:lnTo>
                    <a:pt x="19" y="138"/>
                  </a:lnTo>
                  <a:lnTo>
                    <a:pt x="19" y="138"/>
                  </a:lnTo>
                  <a:lnTo>
                    <a:pt x="21" y="135"/>
                  </a:lnTo>
                  <a:lnTo>
                    <a:pt x="26" y="132"/>
                  </a:lnTo>
                  <a:lnTo>
                    <a:pt x="30" y="132"/>
                  </a:lnTo>
                  <a:lnTo>
                    <a:pt x="33" y="132"/>
                  </a:lnTo>
                  <a:lnTo>
                    <a:pt x="33" y="132"/>
                  </a:lnTo>
                  <a:lnTo>
                    <a:pt x="31" y="132"/>
                  </a:lnTo>
                  <a:lnTo>
                    <a:pt x="30" y="132"/>
                  </a:lnTo>
                  <a:lnTo>
                    <a:pt x="31" y="135"/>
                  </a:lnTo>
                  <a:lnTo>
                    <a:pt x="33" y="140"/>
                  </a:lnTo>
                  <a:lnTo>
                    <a:pt x="31" y="141"/>
                  </a:lnTo>
                  <a:lnTo>
                    <a:pt x="29" y="142"/>
                  </a:lnTo>
                  <a:lnTo>
                    <a:pt x="29" y="142"/>
                  </a:lnTo>
                  <a:lnTo>
                    <a:pt x="31" y="144"/>
                  </a:lnTo>
                  <a:lnTo>
                    <a:pt x="33" y="144"/>
                  </a:lnTo>
                  <a:lnTo>
                    <a:pt x="36" y="144"/>
                  </a:lnTo>
                  <a:lnTo>
                    <a:pt x="34" y="145"/>
                  </a:lnTo>
                  <a:lnTo>
                    <a:pt x="34" y="145"/>
                  </a:lnTo>
                  <a:lnTo>
                    <a:pt x="23" y="150"/>
                  </a:lnTo>
                  <a:lnTo>
                    <a:pt x="23" y="150"/>
                  </a:lnTo>
                  <a:lnTo>
                    <a:pt x="20" y="155"/>
                  </a:lnTo>
                  <a:lnTo>
                    <a:pt x="19" y="161"/>
                  </a:lnTo>
                  <a:lnTo>
                    <a:pt x="19" y="161"/>
                  </a:lnTo>
                  <a:lnTo>
                    <a:pt x="16" y="159"/>
                  </a:lnTo>
                  <a:lnTo>
                    <a:pt x="14" y="159"/>
                  </a:lnTo>
                  <a:lnTo>
                    <a:pt x="13" y="161"/>
                  </a:lnTo>
                  <a:lnTo>
                    <a:pt x="13" y="161"/>
                  </a:lnTo>
                  <a:lnTo>
                    <a:pt x="16" y="162"/>
                  </a:lnTo>
                  <a:lnTo>
                    <a:pt x="16" y="164"/>
                  </a:lnTo>
                  <a:lnTo>
                    <a:pt x="14" y="167"/>
                  </a:lnTo>
                  <a:lnTo>
                    <a:pt x="7" y="172"/>
                  </a:lnTo>
                  <a:lnTo>
                    <a:pt x="7" y="172"/>
                  </a:lnTo>
                  <a:lnTo>
                    <a:pt x="11" y="171"/>
                  </a:lnTo>
                  <a:lnTo>
                    <a:pt x="17" y="168"/>
                  </a:lnTo>
                  <a:lnTo>
                    <a:pt x="21" y="165"/>
                  </a:lnTo>
                  <a:lnTo>
                    <a:pt x="26" y="164"/>
                  </a:lnTo>
                  <a:lnTo>
                    <a:pt x="26" y="164"/>
                  </a:lnTo>
                  <a:lnTo>
                    <a:pt x="26" y="161"/>
                  </a:lnTo>
                  <a:lnTo>
                    <a:pt x="26" y="159"/>
                  </a:lnTo>
                  <a:lnTo>
                    <a:pt x="29" y="158"/>
                  </a:lnTo>
                  <a:lnTo>
                    <a:pt x="30" y="155"/>
                  </a:lnTo>
                  <a:lnTo>
                    <a:pt x="30" y="155"/>
                  </a:lnTo>
                  <a:lnTo>
                    <a:pt x="33" y="157"/>
                  </a:lnTo>
                  <a:lnTo>
                    <a:pt x="34" y="157"/>
                  </a:lnTo>
                  <a:lnTo>
                    <a:pt x="36" y="155"/>
                  </a:lnTo>
                  <a:lnTo>
                    <a:pt x="36" y="155"/>
                  </a:lnTo>
                  <a:lnTo>
                    <a:pt x="37" y="154"/>
                  </a:lnTo>
                  <a:lnTo>
                    <a:pt x="39" y="151"/>
                  </a:lnTo>
                  <a:lnTo>
                    <a:pt x="41" y="147"/>
                  </a:lnTo>
                  <a:lnTo>
                    <a:pt x="41" y="142"/>
                  </a:lnTo>
                  <a:lnTo>
                    <a:pt x="41" y="142"/>
                  </a:lnTo>
                  <a:lnTo>
                    <a:pt x="40" y="144"/>
                  </a:lnTo>
                  <a:lnTo>
                    <a:pt x="39" y="144"/>
                  </a:lnTo>
                  <a:lnTo>
                    <a:pt x="37" y="144"/>
                  </a:lnTo>
                  <a:lnTo>
                    <a:pt x="37" y="142"/>
                  </a:lnTo>
                  <a:lnTo>
                    <a:pt x="37" y="142"/>
                  </a:lnTo>
                  <a:lnTo>
                    <a:pt x="41" y="135"/>
                  </a:lnTo>
                  <a:lnTo>
                    <a:pt x="46" y="128"/>
                  </a:lnTo>
                  <a:lnTo>
                    <a:pt x="46" y="128"/>
                  </a:lnTo>
                  <a:lnTo>
                    <a:pt x="50" y="121"/>
                  </a:lnTo>
                  <a:lnTo>
                    <a:pt x="54" y="118"/>
                  </a:lnTo>
                  <a:lnTo>
                    <a:pt x="57" y="117"/>
                  </a:lnTo>
                  <a:lnTo>
                    <a:pt x="57" y="117"/>
                  </a:lnTo>
                  <a:lnTo>
                    <a:pt x="56" y="114"/>
                  </a:lnTo>
                  <a:lnTo>
                    <a:pt x="54" y="112"/>
                  </a:lnTo>
                  <a:lnTo>
                    <a:pt x="56" y="108"/>
                  </a:lnTo>
                  <a:lnTo>
                    <a:pt x="63" y="101"/>
                  </a:lnTo>
                  <a:lnTo>
                    <a:pt x="63" y="101"/>
                  </a:lnTo>
                  <a:lnTo>
                    <a:pt x="60" y="98"/>
                  </a:lnTo>
                  <a:lnTo>
                    <a:pt x="59" y="97"/>
                  </a:lnTo>
                  <a:lnTo>
                    <a:pt x="59" y="95"/>
                  </a:lnTo>
                  <a:lnTo>
                    <a:pt x="59" y="95"/>
                  </a:lnTo>
                  <a:lnTo>
                    <a:pt x="60" y="94"/>
                  </a:lnTo>
                  <a:lnTo>
                    <a:pt x="63" y="94"/>
                  </a:lnTo>
                  <a:lnTo>
                    <a:pt x="67" y="94"/>
                  </a:lnTo>
                  <a:lnTo>
                    <a:pt x="67" y="94"/>
                  </a:lnTo>
                  <a:lnTo>
                    <a:pt x="66" y="97"/>
                  </a:lnTo>
                  <a:lnTo>
                    <a:pt x="64" y="100"/>
                  </a:lnTo>
                  <a:lnTo>
                    <a:pt x="66" y="102"/>
                  </a:lnTo>
                  <a:lnTo>
                    <a:pt x="68" y="101"/>
                  </a:lnTo>
                  <a:lnTo>
                    <a:pt x="68" y="101"/>
                  </a:lnTo>
                  <a:lnTo>
                    <a:pt x="67" y="100"/>
                  </a:lnTo>
                  <a:lnTo>
                    <a:pt x="67" y="98"/>
                  </a:lnTo>
                  <a:lnTo>
                    <a:pt x="70" y="94"/>
                  </a:lnTo>
                  <a:lnTo>
                    <a:pt x="70" y="94"/>
                  </a:lnTo>
                  <a:lnTo>
                    <a:pt x="73" y="90"/>
                  </a:lnTo>
                  <a:lnTo>
                    <a:pt x="73" y="88"/>
                  </a:lnTo>
                  <a:lnTo>
                    <a:pt x="71" y="87"/>
                  </a:lnTo>
                  <a:lnTo>
                    <a:pt x="71" y="87"/>
                  </a:lnTo>
                  <a:lnTo>
                    <a:pt x="70" y="90"/>
                  </a:lnTo>
                  <a:lnTo>
                    <a:pt x="68" y="91"/>
                  </a:lnTo>
                  <a:lnTo>
                    <a:pt x="67" y="91"/>
                  </a:lnTo>
                  <a:lnTo>
                    <a:pt x="64" y="90"/>
                  </a:lnTo>
                  <a:lnTo>
                    <a:pt x="64" y="90"/>
                  </a:lnTo>
                  <a:lnTo>
                    <a:pt x="67" y="88"/>
                  </a:lnTo>
                  <a:lnTo>
                    <a:pt x="67" y="85"/>
                  </a:lnTo>
                  <a:lnTo>
                    <a:pt x="67" y="82"/>
                  </a:lnTo>
                  <a:lnTo>
                    <a:pt x="68" y="78"/>
                  </a:lnTo>
                  <a:lnTo>
                    <a:pt x="68" y="78"/>
                  </a:lnTo>
                  <a:lnTo>
                    <a:pt x="64" y="75"/>
                  </a:lnTo>
                  <a:lnTo>
                    <a:pt x="61" y="72"/>
                  </a:lnTo>
                  <a:lnTo>
                    <a:pt x="61" y="70"/>
                  </a:lnTo>
                  <a:lnTo>
                    <a:pt x="61" y="70"/>
                  </a:lnTo>
                  <a:lnTo>
                    <a:pt x="63" y="70"/>
                  </a:lnTo>
                  <a:lnTo>
                    <a:pt x="66" y="68"/>
                  </a:lnTo>
                  <a:lnTo>
                    <a:pt x="66" y="64"/>
                  </a:lnTo>
                  <a:lnTo>
                    <a:pt x="66" y="58"/>
                  </a:lnTo>
                  <a:lnTo>
                    <a:pt x="66" y="52"/>
                  </a:lnTo>
                  <a:lnTo>
                    <a:pt x="66" y="52"/>
                  </a:lnTo>
                  <a:lnTo>
                    <a:pt x="74" y="48"/>
                  </a:lnTo>
                  <a:lnTo>
                    <a:pt x="78" y="47"/>
                  </a:lnTo>
                  <a:lnTo>
                    <a:pt x="84" y="48"/>
                  </a:lnTo>
                  <a:lnTo>
                    <a:pt x="84" y="48"/>
                  </a:lnTo>
                  <a:lnTo>
                    <a:pt x="86" y="41"/>
                  </a:lnTo>
                  <a:lnTo>
                    <a:pt x="87" y="38"/>
                  </a:lnTo>
                  <a:lnTo>
                    <a:pt x="87" y="38"/>
                  </a:lnTo>
                  <a:lnTo>
                    <a:pt x="84" y="40"/>
                  </a:lnTo>
                  <a:lnTo>
                    <a:pt x="83" y="40"/>
                  </a:lnTo>
                  <a:lnTo>
                    <a:pt x="78" y="41"/>
                  </a:lnTo>
                  <a:lnTo>
                    <a:pt x="78" y="41"/>
                  </a:lnTo>
                  <a:lnTo>
                    <a:pt x="80" y="32"/>
                  </a:lnTo>
                  <a:lnTo>
                    <a:pt x="83" y="27"/>
                  </a:lnTo>
                  <a:lnTo>
                    <a:pt x="90" y="12"/>
                  </a:lnTo>
                  <a:lnTo>
                    <a:pt x="90" y="12"/>
                  </a:lnTo>
                  <a:lnTo>
                    <a:pt x="88" y="10"/>
                  </a:lnTo>
                  <a:lnTo>
                    <a:pt x="87" y="7"/>
                  </a:lnTo>
                  <a:lnTo>
                    <a:pt x="88" y="4"/>
                  </a:lnTo>
                  <a:lnTo>
                    <a:pt x="90" y="0"/>
                  </a:lnTo>
                  <a:lnTo>
                    <a:pt x="90" y="0"/>
                  </a:lnTo>
                  <a:lnTo>
                    <a:pt x="88" y="2"/>
                  </a:lnTo>
                  <a:lnTo>
                    <a:pt x="86" y="7"/>
                  </a:lnTo>
                  <a:lnTo>
                    <a:pt x="83" y="15"/>
                  </a:lnTo>
                  <a:lnTo>
                    <a:pt x="83" y="15"/>
                  </a:lnTo>
                  <a:lnTo>
                    <a:pt x="78" y="25"/>
                  </a:lnTo>
                  <a:lnTo>
                    <a:pt x="76" y="28"/>
                  </a:lnTo>
                  <a:lnTo>
                    <a:pt x="73" y="3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9" name="Freeform 440"/>
            <p:cNvSpPr>
              <a:spLocks/>
            </p:cNvSpPr>
            <p:nvPr/>
          </p:nvSpPr>
          <p:spPr bwMode="auto">
            <a:xfrm>
              <a:off x="5696670" y="4697647"/>
              <a:ext cx="18433" cy="30716"/>
            </a:xfrm>
            <a:custGeom>
              <a:avLst/>
              <a:gdLst>
                <a:gd name="T0" fmla="*/ 1 w 6"/>
                <a:gd name="T1" fmla="*/ 0 h 10"/>
                <a:gd name="T2" fmla="*/ 1 w 6"/>
                <a:gd name="T3" fmla="*/ 0 h 10"/>
                <a:gd name="T4" fmla="*/ 3 w 6"/>
                <a:gd name="T5" fmla="*/ 0 h 10"/>
                <a:gd name="T6" fmla="*/ 3 w 6"/>
                <a:gd name="T7" fmla="*/ 0 h 10"/>
                <a:gd name="T8" fmla="*/ 6 w 6"/>
                <a:gd name="T9" fmla="*/ 1 h 10"/>
                <a:gd name="T10" fmla="*/ 6 w 6"/>
                <a:gd name="T11" fmla="*/ 1 h 10"/>
                <a:gd name="T12" fmla="*/ 6 w 6"/>
                <a:gd name="T13" fmla="*/ 5 h 10"/>
                <a:gd name="T14" fmla="*/ 3 w 6"/>
                <a:gd name="T15" fmla="*/ 10 h 10"/>
                <a:gd name="T16" fmla="*/ 3 w 6"/>
                <a:gd name="T17" fmla="*/ 10 h 10"/>
                <a:gd name="T18" fmla="*/ 1 w 6"/>
                <a:gd name="T19" fmla="*/ 10 h 10"/>
                <a:gd name="T20" fmla="*/ 0 w 6"/>
                <a:gd name="T21" fmla="*/ 8 h 10"/>
                <a:gd name="T22" fmla="*/ 1 w 6"/>
                <a:gd name="T23" fmla="*/ 5 h 10"/>
                <a:gd name="T24" fmla="*/ 3 w 6"/>
                <a:gd name="T25" fmla="*/ 2 h 10"/>
                <a:gd name="T26" fmla="*/ 3 w 6"/>
                <a:gd name="T27" fmla="*/ 1 h 10"/>
                <a:gd name="T28" fmla="*/ 1 w 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1" y="0"/>
                  </a:moveTo>
                  <a:lnTo>
                    <a:pt x="1" y="0"/>
                  </a:lnTo>
                  <a:lnTo>
                    <a:pt x="3" y="0"/>
                  </a:lnTo>
                  <a:lnTo>
                    <a:pt x="3" y="0"/>
                  </a:lnTo>
                  <a:lnTo>
                    <a:pt x="6" y="1"/>
                  </a:lnTo>
                  <a:lnTo>
                    <a:pt x="6" y="1"/>
                  </a:lnTo>
                  <a:lnTo>
                    <a:pt x="6" y="5"/>
                  </a:lnTo>
                  <a:lnTo>
                    <a:pt x="3" y="10"/>
                  </a:lnTo>
                  <a:lnTo>
                    <a:pt x="3" y="10"/>
                  </a:lnTo>
                  <a:lnTo>
                    <a:pt x="1" y="10"/>
                  </a:lnTo>
                  <a:lnTo>
                    <a:pt x="0" y="8"/>
                  </a:lnTo>
                  <a:lnTo>
                    <a:pt x="1" y="5"/>
                  </a:lnTo>
                  <a:lnTo>
                    <a:pt x="3" y="2"/>
                  </a:lnTo>
                  <a:lnTo>
                    <a:pt x="3" y="1"/>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0" name="Freeform 441"/>
            <p:cNvSpPr>
              <a:spLocks/>
            </p:cNvSpPr>
            <p:nvPr/>
          </p:nvSpPr>
          <p:spPr bwMode="auto">
            <a:xfrm>
              <a:off x="3736883" y="3536523"/>
              <a:ext cx="24574" cy="18429"/>
            </a:xfrm>
            <a:custGeom>
              <a:avLst/>
              <a:gdLst>
                <a:gd name="T0" fmla="*/ 6 w 7"/>
                <a:gd name="T1" fmla="*/ 3 h 4"/>
                <a:gd name="T2" fmla="*/ 6 w 7"/>
                <a:gd name="T3" fmla="*/ 3 h 4"/>
                <a:gd name="T4" fmla="*/ 7 w 7"/>
                <a:gd name="T5" fmla="*/ 4 h 4"/>
                <a:gd name="T6" fmla="*/ 6 w 7"/>
                <a:gd name="T7" fmla="*/ 4 h 4"/>
                <a:gd name="T8" fmla="*/ 4 w 7"/>
                <a:gd name="T9" fmla="*/ 4 h 4"/>
                <a:gd name="T10" fmla="*/ 4 w 7"/>
                <a:gd name="T11" fmla="*/ 4 h 4"/>
                <a:gd name="T12" fmla="*/ 4 w 7"/>
                <a:gd name="T13" fmla="*/ 4 h 4"/>
                <a:gd name="T14" fmla="*/ 1 w 7"/>
                <a:gd name="T15" fmla="*/ 1 h 4"/>
                <a:gd name="T16" fmla="*/ 0 w 7"/>
                <a:gd name="T17" fmla="*/ 0 h 4"/>
                <a:gd name="T18" fmla="*/ 0 w 7"/>
                <a:gd name="T19" fmla="*/ 0 h 4"/>
                <a:gd name="T20" fmla="*/ 3 w 7"/>
                <a:gd name="T21" fmla="*/ 3 h 4"/>
                <a:gd name="T22" fmla="*/ 6 w 7"/>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6" y="3"/>
                  </a:moveTo>
                  <a:lnTo>
                    <a:pt x="6" y="3"/>
                  </a:lnTo>
                  <a:lnTo>
                    <a:pt x="7" y="4"/>
                  </a:lnTo>
                  <a:lnTo>
                    <a:pt x="6" y="4"/>
                  </a:lnTo>
                  <a:lnTo>
                    <a:pt x="4" y="4"/>
                  </a:lnTo>
                  <a:lnTo>
                    <a:pt x="4" y="4"/>
                  </a:lnTo>
                  <a:lnTo>
                    <a:pt x="4" y="4"/>
                  </a:lnTo>
                  <a:lnTo>
                    <a:pt x="1" y="1"/>
                  </a:lnTo>
                  <a:lnTo>
                    <a:pt x="0" y="0"/>
                  </a:lnTo>
                  <a:lnTo>
                    <a:pt x="0" y="0"/>
                  </a:lnTo>
                  <a:lnTo>
                    <a:pt x="3" y="3"/>
                  </a:lnTo>
                  <a:lnTo>
                    <a:pt x="6"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1" name="Freeform 442"/>
            <p:cNvSpPr>
              <a:spLocks/>
            </p:cNvSpPr>
            <p:nvPr/>
          </p:nvSpPr>
          <p:spPr bwMode="auto">
            <a:xfrm>
              <a:off x="3736883" y="3536523"/>
              <a:ext cx="24574" cy="18429"/>
            </a:xfrm>
            <a:custGeom>
              <a:avLst/>
              <a:gdLst>
                <a:gd name="T0" fmla="*/ 6 w 7"/>
                <a:gd name="T1" fmla="*/ 3 h 4"/>
                <a:gd name="T2" fmla="*/ 6 w 7"/>
                <a:gd name="T3" fmla="*/ 3 h 4"/>
                <a:gd name="T4" fmla="*/ 7 w 7"/>
                <a:gd name="T5" fmla="*/ 4 h 4"/>
                <a:gd name="T6" fmla="*/ 6 w 7"/>
                <a:gd name="T7" fmla="*/ 4 h 4"/>
                <a:gd name="T8" fmla="*/ 4 w 7"/>
                <a:gd name="T9" fmla="*/ 4 h 4"/>
                <a:gd name="T10" fmla="*/ 4 w 7"/>
                <a:gd name="T11" fmla="*/ 4 h 4"/>
                <a:gd name="T12" fmla="*/ 4 w 7"/>
                <a:gd name="T13" fmla="*/ 4 h 4"/>
                <a:gd name="T14" fmla="*/ 1 w 7"/>
                <a:gd name="T15" fmla="*/ 1 h 4"/>
                <a:gd name="T16" fmla="*/ 0 w 7"/>
                <a:gd name="T17" fmla="*/ 0 h 4"/>
                <a:gd name="T18" fmla="*/ 0 w 7"/>
                <a:gd name="T19" fmla="*/ 0 h 4"/>
                <a:gd name="T20" fmla="*/ 3 w 7"/>
                <a:gd name="T21" fmla="*/ 3 h 4"/>
                <a:gd name="T22" fmla="*/ 6 w 7"/>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6" y="3"/>
                  </a:moveTo>
                  <a:lnTo>
                    <a:pt x="6" y="3"/>
                  </a:lnTo>
                  <a:lnTo>
                    <a:pt x="7" y="4"/>
                  </a:lnTo>
                  <a:lnTo>
                    <a:pt x="6" y="4"/>
                  </a:lnTo>
                  <a:lnTo>
                    <a:pt x="4" y="4"/>
                  </a:lnTo>
                  <a:lnTo>
                    <a:pt x="4" y="4"/>
                  </a:lnTo>
                  <a:lnTo>
                    <a:pt x="4" y="4"/>
                  </a:lnTo>
                  <a:lnTo>
                    <a:pt x="1" y="1"/>
                  </a:lnTo>
                  <a:lnTo>
                    <a:pt x="0" y="0"/>
                  </a:lnTo>
                  <a:lnTo>
                    <a:pt x="0" y="0"/>
                  </a:lnTo>
                  <a:lnTo>
                    <a:pt x="3" y="3"/>
                  </a:lnTo>
                  <a:lnTo>
                    <a:pt x="6"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2" name="Freeform 443"/>
            <p:cNvSpPr>
              <a:spLocks/>
            </p:cNvSpPr>
            <p:nvPr/>
          </p:nvSpPr>
          <p:spPr bwMode="auto">
            <a:xfrm>
              <a:off x="5438641" y="4402758"/>
              <a:ext cx="55294" cy="36861"/>
            </a:xfrm>
            <a:custGeom>
              <a:avLst/>
              <a:gdLst>
                <a:gd name="T0" fmla="*/ 6 w 19"/>
                <a:gd name="T1" fmla="*/ 10 h 11"/>
                <a:gd name="T2" fmla="*/ 6 w 19"/>
                <a:gd name="T3" fmla="*/ 10 h 11"/>
                <a:gd name="T4" fmla="*/ 6 w 19"/>
                <a:gd name="T5" fmla="*/ 8 h 11"/>
                <a:gd name="T6" fmla="*/ 6 w 19"/>
                <a:gd name="T7" fmla="*/ 7 h 11"/>
                <a:gd name="T8" fmla="*/ 6 w 19"/>
                <a:gd name="T9" fmla="*/ 6 h 11"/>
                <a:gd name="T10" fmla="*/ 6 w 19"/>
                <a:gd name="T11" fmla="*/ 3 h 11"/>
                <a:gd name="T12" fmla="*/ 6 w 19"/>
                <a:gd name="T13" fmla="*/ 3 h 11"/>
                <a:gd name="T14" fmla="*/ 12 w 19"/>
                <a:gd name="T15" fmla="*/ 3 h 11"/>
                <a:gd name="T16" fmla="*/ 15 w 19"/>
                <a:gd name="T17" fmla="*/ 1 h 11"/>
                <a:gd name="T18" fmla="*/ 18 w 19"/>
                <a:gd name="T19" fmla="*/ 0 h 11"/>
                <a:gd name="T20" fmla="*/ 18 w 19"/>
                <a:gd name="T21" fmla="*/ 0 h 11"/>
                <a:gd name="T22" fmla="*/ 18 w 19"/>
                <a:gd name="T23" fmla="*/ 3 h 11"/>
                <a:gd name="T24" fmla="*/ 18 w 19"/>
                <a:gd name="T25" fmla="*/ 3 h 11"/>
                <a:gd name="T26" fmla="*/ 19 w 19"/>
                <a:gd name="T27" fmla="*/ 4 h 11"/>
                <a:gd name="T28" fmla="*/ 19 w 19"/>
                <a:gd name="T29" fmla="*/ 4 h 11"/>
                <a:gd name="T30" fmla="*/ 16 w 19"/>
                <a:gd name="T31" fmla="*/ 4 h 11"/>
                <a:gd name="T32" fmla="*/ 13 w 19"/>
                <a:gd name="T33" fmla="*/ 6 h 11"/>
                <a:gd name="T34" fmla="*/ 10 w 19"/>
                <a:gd name="T35" fmla="*/ 8 h 11"/>
                <a:gd name="T36" fmla="*/ 6 w 19"/>
                <a:gd name="T37" fmla="*/ 11 h 11"/>
                <a:gd name="T38" fmla="*/ 5 w 19"/>
                <a:gd name="T39" fmla="*/ 11 h 11"/>
                <a:gd name="T40" fmla="*/ 0 w 19"/>
                <a:gd name="T41" fmla="*/ 11 h 11"/>
                <a:gd name="T42" fmla="*/ 0 w 19"/>
                <a:gd name="T43" fmla="*/ 11 h 11"/>
                <a:gd name="T44" fmla="*/ 3 w 19"/>
                <a:gd name="T45" fmla="*/ 10 h 11"/>
                <a:gd name="T46" fmla="*/ 6 w 19"/>
                <a:gd name="T4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1">
                  <a:moveTo>
                    <a:pt x="6" y="10"/>
                  </a:moveTo>
                  <a:lnTo>
                    <a:pt x="6" y="10"/>
                  </a:lnTo>
                  <a:lnTo>
                    <a:pt x="6" y="8"/>
                  </a:lnTo>
                  <a:lnTo>
                    <a:pt x="6" y="7"/>
                  </a:lnTo>
                  <a:lnTo>
                    <a:pt x="6" y="6"/>
                  </a:lnTo>
                  <a:lnTo>
                    <a:pt x="6" y="3"/>
                  </a:lnTo>
                  <a:lnTo>
                    <a:pt x="6" y="3"/>
                  </a:lnTo>
                  <a:lnTo>
                    <a:pt x="12" y="3"/>
                  </a:lnTo>
                  <a:lnTo>
                    <a:pt x="15" y="1"/>
                  </a:lnTo>
                  <a:lnTo>
                    <a:pt x="18" y="0"/>
                  </a:lnTo>
                  <a:lnTo>
                    <a:pt x="18" y="0"/>
                  </a:lnTo>
                  <a:lnTo>
                    <a:pt x="18" y="3"/>
                  </a:lnTo>
                  <a:lnTo>
                    <a:pt x="18" y="3"/>
                  </a:lnTo>
                  <a:lnTo>
                    <a:pt x="19" y="4"/>
                  </a:lnTo>
                  <a:lnTo>
                    <a:pt x="19" y="4"/>
                  </a:lnTo>
                  <a:lnTo>
                    <a:pt x="16" y="4"/>
                  </a:lnTo>
                  <a:lnTo>
                    <a:pt x="13" y="6"/>
                  </a:lnTo>
                  <a:lnTo>
                    <a:pt x="10" y="8"/>
                  </a:lnTo>
                  <a:lnTo>
                    <a:pt x="6" y="11"/>
                  </a:lnTo>
                  <a:lnTo>
                    <a:pt x="5" y="11"/>
                  </a:lnTo>
                  <a:lnTo>
                    <a:pt x="0" y="11"/>
                  </a:lnTo>
                  <a:lnTo>
                    <a:pt x="0" y="11"/>
                  </a:lnTo>
                  <a:lnTo>
                    <a:pt x="3" y="10"/>
                  </a:lnTo>
                  <a:lnTo>
                    <a:pt x="6"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3" name="Freeform 444"/>
            <p:cNvSpPr>
              <a:spLocks/>
            </p:cNvSpPr>
            <p:nvPr/>
          </p:nvSpPr>
          <p:spPr bwMode="auto">
            <a:xfrm>
              <a:off x="5438641" y="4402758"/>
              <a:ext cx="55294" cy="36861"/>
            </a:xfrm>
            <a:custGeom>
              <a:avLst/>
              <a:gdLst>
                <a:gd name="T0" fmla="*/ 6 w 19"/>
                <a:gd name="T1" fmla="*/ 10 h 11"/>
                <a:gd name="T2" fmla="*/ 6 w 19"/>
                <a:gd name="T3" fmla="*/ 10 h 11"/>
                <a:gd name="T4" fmla="*/ 6 w 19"/>
                <a:gd name="T5" fmla="*/ 8 h 11"/>
                <a:gd name="T6" fmla="*/ 6 w 19"/>
                <a:gd name="T7" fmla="*/ 7 h 11"/>
                <a:gd name="T8" fmla="*/ 6 w 19"/>
                <a:gd name="T9" fmla="*/ 6 h 11"/>
                <a:gd name="T10" fmla="*/ 6 w 19"/>
                <a:gd name="T11" fmla="*/ 3 h 11"/>
                <a:gd name="T12" fmla="*/ 6 w 19"/>
                <a:gd name="T13" fmla="*/ 3 h 11"/>
                <a:gd name="T14" fmla="*/ 12 w 19"/>
                <a:gd name="T15" fmla="*/ 3 h 11"/>
                <a:gd name="T16" fmla="*/ 15 w 19"/>
                <a:gd name="T17" fmla="*/ 1 h 11"/>
                <a:gd name="T18" fmla="*/ 18 w 19"/>
                <a:gd name="T19" fmla="*/ 0 h 11"/>
                <a:gd name="T20" fmla="*/ 18 w 19"/>
                <a:gd name="T21" fmla="*/ 0 h 11"/>
                <a:gd name="T22" fmla="*/ 18 w 19"/>
                <a:gd name="T23" fmla="*/ 3 h 11"/>
                <a:gd name="T24" fmla="*/ 18 w 19"/>
                <a:gd name="T25" fmla="*/ 3 h 11"/>
                <a:gd name="T26" fmla="*/ 19 w 19"/>
                <a:gd name="T27" fmla="*/ 4 h 11"/>
                <a:gd name="T28" fmla="*/ 19 w 19"/>
                <a:gd name="T29" fmla="*/ 4 h 11"/>
                <a:gd name="T30" fmla="*/ 16 w 19"/>
                <a:gd name="T31" fmla="*/ 4 h 11"/>
                <a:gd name="T32" fmla="*/ 13 w 19"/>
                <a:gd name="T33" fmla="*/ 6 h 11"/>
                <a:gd name="T34" fmla="*/ 10 w 19"/>
                <a:gd name="T35" fmla="*/ 8 h 11"/>
                <a:gd name="T36" fmla="*/ 6 w 19"/>
                <a:gd name="T37" fmla="*/ 11 h 11"/>
                <a:gd name="T38" fmla="*/ 5 w 19"/>
                <a:gd name="T39" fmla="*/ 11 h 11"/>
                <a:gd name="T40" fmla="*/ 0 w 19"/>
                <a:gd name="T41" fmla="*/ 11 h 11"/>
                <a:gd name="T42" fmla="*/ 0 w 19"/>
                <a:gd name="T43" fmla="*/ 11 h 11"/>
                <a:gd name="T44" fmla="*/ 3 w 19"/>
                <a:gd name="T45" fmla="*/ 10 h 11"/>
                <a:gd name="T46" fmla="*/ 6 w 19"/>
                <a:gd name="T4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1">
                  <a:moveTo>
                    <a:pt x="6" y="10"/>
                  </a:moveTo>
                  <a:lnTo>
                    <a:pt x="6" y="10"/>
                  </a:lnTo>
                  <a:lnTo>
                    <a:pt x="6" y="8"/>
                  </a:lnTo>
                  <a:lnTo>
                    <a:pt x="6" y="7"/>
                  </a:lnTo>
                  <a:lnTo>
                    <a:pt x="6" y="6"/>
                  </a:lnTo>
                  <a:lnTo>
                    <a:pt x="6" y="3"/>
                  </a:lnTo>
                  <a:lnTo>
                    <a:pt x="6" y="3"/>
                  </a:lnTo>
                  <a:lnTo>
                    <a:pt x="12" y="3"/>
                  </a:lnTo>
                  <a:lnTo>
                    <a:pt x="15" y="1"/>
                  </a:lnTo>
                  <a:lnTo>
                    <a:pt x="18" y="0"/>
                  </a:lnTo>
                  <a:lnTo>
                    <a:pt x="18" y="0"/>
                  </a:lnTo>
                  <a:lnTo>
                    <a:pt x="18" y="3"/>
                  </a:lnTo>
                  <a:lnTo>
                    <a:pt x="18" y="3"/>
                  </a:lnTo>
                  <a:lnTo>
                    <a:pt x="19" y="4"/>
                  </a:lnTo>
                  <a:lnTo>
                    <a:pt x="19" y="4"/>
                  </a:lnTo>
                  <a:lnTo>
                    <a:pt x="16" y="4"/>
                  </a:lnTo>
                  <a:lnTo>
                    <a:pt x="13" y="6"/>
                  </a:lnTo>
                  <a:lnTo>
                    <a:pt x="10" y="8"/>
                  </a:lnTo>
                  <a:lnTo>
                    <a:pt x="6" y="11"/>
                  </a:lnTo>
                  <a:lnTo>
                    <a:pt x="5" y="11"/>
                  </a:lnTo>
                  <a:lnTo>
                    <a:pt x="0" y="11"/>
                  </a:lnTo>
                  <a:lnTo>
                    <a:pt x="0" y="11"/>
                  </a:lnTo>
                  <a:lnTo>
                    <a:pt x="3" y="10"/>
                  </a:lnTo>
                  <a:lnTo>
                    <a:pt x="6"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4" name="Freeform 445"/>
            <p:cNvSpPr>
              <a:spLocks/>
            </p:cNvSpPr>
            <p:nvPr/>
          </p:nvSpPr>
          <p:spPr bwMode="auto">
            <a:xfrm>
              <a:off x="5426354" y="4445763"/>
              <a:ext cx="30720" cy="30716"/>
            </a:xfrm>
            <a:custGeom>
              <a:avLst/>
              <a:gdLst>
                <a:gd name="T0" fmla="*/ 7 w 8"/>
                <a:gd name="T1" fmla="*/ 0 h 10"/>
                <a:gd name="T2" fmla="*/ 7 w 8"/>
                <a:gd name="T3" fmla="*/ 0 h 10"/>
                <a:gd name="T4" fmla="*/ 8 w 8"/>
                <a:gd name="T5" fmla="*/ 2 h 10"/>
                <a:gd name="T6" fmla="*/ 8 w 8"/>
                <a:gd name="T7" fmla="*/ 3 h 10"/>
                <a:gd name="T8" fmla="*/ 7 w 8"/>
                <a:gd name="T9" fmla="*/ 4 h 10"/>
                <a:gd name="T10" fmla="*/ 5 w 8"/>
                <a:gd name="T11" fmla="*/ 4 h 10"/>
                <a:gd name="T12" fmla="*/ 5 w 8"/>
                <a:gd name="T13" fmla="*/ 4 h 10"/>
                <a:gd name="T14" fmla="*/ 4 w 8"/>
                <a:gd name="T15" fmla="*/ 7 h 10"/>
                <a:gd name="T16" fmla="*/ 4 w 8"/>
                <a:gd name="T17" fmla="*/ 9 h 10"/>
                <a:gd name="T18" fmla="*/ 4 w 8"/>
                <a:gd name="T19" fmla="*/ 9 h 10"/>
                <a:gd name="T20" fmla="*/ 4 w 8"/>
                <a:gd name="T21" fmla="*/ 9 h 10"/>
                <a:gd name="T22" fmla="*/ 2 w 8"/>
                <a:gd name="T23" fmla="*/ 10 h 10"/>
                <a:gd name="T24" fmla="*/ 1 w 8"/>
                <a:gd name="T25" fmla="*/ 7 h 10"/>
                <a:gd name="T26" fmla="*/ 0 w 8"/>
                <a:gd name="T27" fmla="*/ 4 h 10"/>
                <a:gd name="T28" fmla="*/ 1 w 8"/>
                <a:gd name="T29" fmla="*/ 2 h 10"/>
                <a:gd name="T30" fmla="*/ 1 w 8"/>
                <a:gd name="T31" fmla="*/ 2 h 10"/>
                <a:gd name="T32" fmla="*/ 4 w 8"/>
                <a:gd name="T33" fmla="*/ 3 h 10"/>
                <a:gd name="T34" fmla="*/ 5 w 8"/>
                <a:gd name="T35" fmla="*/ 3 h 10"/>
                <a:gd name="T36" fmla="*/ 7 w 8"/>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0">
                  <a:moveTo>
                    <a:pt x="7" y="0"/>
                  </a:moveTo>
                  <a:lnTo>
                    <a:pt x="7" y="0"/>
                  </a:lnTo>
                  <a:lnTo>
                    <a:pt x="8" y="2"/>
                  </a:lnTo>
                  <a:lnTo>
                    <a:pt x="8" y="3"/>
                  </a:lnTo>
                  <a:lnTo>
                    <a:pt x="7" y="4"/>
                  </a:lnTo>
                  <a:lnTo>
                    <a:pt x="5" y="4"/>
                  </a:lnTo>
                  <a:lnTo>
                    <a:pt x="5" y="4"/>
                  </a:lnTo>
                  <a:lnTo>
                    <a:pt x="4" y="7"/>
                  </a:lnTo>
                  <a:lnTo>
                    <a:pt x="4" y="9"/>
                  </a:lnTo>
                  <a:lnTo>
                    <a:pt x="4" y="9"/>
                  </a:lnTo>
                  <a:lnTo>
                    <a:pt x="4" y="9"/>
                  </a:lnTo>
                  <a:lnTo>
                    <a:pt x="2" y="10"/>
                  </a:lnTo>
                  <a:lnTo>
                    <a:pt x="1" y="7"/>
                  </a:lnTo>
                  <a:lnTo>
                    <a:pt x="0" y="4"/>
                  </a:lnTo>
                  <a:lnTo>
                    <a:pt x="1" y="2"/>
                  </a:lnTo>
                  <a:lnTo>
                    <a:pt x="1" y="2"/>
                  </a:lnTo>
                  <a:lnTo>
                    <a:pt x="4" y="3"/>
                  </a:lnTo>
                  <a:lnTo>
                    <a:pt x="5" y="3"/>
                  </a:lnTo>
                  <a:lnTo>
                    <a:pt x="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5" name="Freeform 446"/>
            <p:cNvSpPr>
              <a:spLocks/>
            </p:cNvSpPr>
            <p:nvPr/>
          </p:nvSpPr>
          <p:spPr bwMode="auto">
            <a:xfrm>
              <a:off x="5426354" y="4445763"/>
              <a:ext cx="30720" cy="30716"/>
            </a:xfrm>
            <a:custGeom>
              <a:avLst/>
              <a:gdLst>
                <a:gd name="T0" fmla="*/ 7 w 8"/>
                <a:gd name="T1" fmla="*/ 0 h 10"/>
                <a:gd name="T2" fmla="*/ 7 w 8"/>
                <a:gd name="T3" fmla="*/ 0 h 10"/>
                <a:gd name="T4" fmla="*/ 8 w 8"/>
                <a:gd name="T5" fmla="*/ 2 h 10"/>
                <a:gd name="T6" fmla="*/ 8 w 8"/>
                <a:gd name="T7" fmla="*/ 3 h 10"/>
                <a:gd name="T8" fmla="*/ 7 w 8"/>
                <a:gd name="T9" fmla="*/ 4 h 10"/>
                <a:gd name="T10" fmla="*/ 5 w 8"/>
                <a:gd name="T11" fmla="*/ 4 h 10"/>
                <a:gd name="T12" fmla="*/ 5 w 8"/>
                <a:gd name="T13" fmla="*/ 4 h 10"/>
                <a:gd name="T14" fmla="*/ 4 w 8"/>
                <a:gd name="T15" fmla="*/ 7 h 10"/>
                <a:gd name="T16" fmla="*/ 4 w 8"/>
                <a:gd name="T17" fmla="*/ 9 h 10"/>
                <a:gd name="T18" fmla="*/ 4 w 8"/>
                <a:gd name="T19" fmla="*/ 9 h 10"/>
                <a:gd name="T20" fmla="*/ 4 w 8"/>
                <a:gd name="T21" fmla="*/ 9 h 10"/>
                <a:gd name="T22" fmla="*/ 2 w 8"/>
                <a:gd name="T23" fmla="*/ 10 h 10"/>
                <a:gd name="T24" fmla="*/ 1 w 8"/>
                <a:gd name="T25" fmla="*/ 7 h 10"/>
                <a:gd name="T26" fmla="*/ 0 w 8"/>
                <a:gd name="T27" fmla="*/ 4 h 10"/>
                <a:gd name="T28" fmla="*/ 1 w 8"/>
                <a:gd name="T29" fmla="*/ 2 h 10"/>
                <a:gd name="T30" fmla="*/ 1 w 8"/>
                <a:gd name="T31" fmla="*/ 2 h 10"/>
                <a:gd name="T32" fmla="*/ 4 w 8"/>
                <a:gd name="T33" fmla="*/ 3 h 10"/>
                <a:gd name="T34" fmla="*/ 5 w 8"/>
                <a:gd name="T35" fmla="*/ 3 h 10"/>
                <a:gd name="T36" fmla="*/ 7 w 8"/>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0">
                  <a:moveTo>
                    <a:pt x="7" y="0"/>
                  </a:moveTo>
                  <a:lnTo>
                    <a:pt x="7" y="0"/>
                  </a:lnTo>
                  <a:lnTo>
                    <a:pt x="8" y="2"/>
                  </a:lnTo>
                  <a:lnTo>
                    <a:pt x="8" y="3"/>
                  </a:lnTo>
                  <a:lnTo>
                    <a:pt x="7" y="4"/>
                  </a:lnTo>
                  <a:lnTo>
                    <a:pt x="5" y="4"/>
                  </a:lnTo>
                  <a:lnTo>
                    <a:pt x="5" y="4"/>
                  </a:lnTo>
                  <a:lnTo>
                    <a:pt x="4" y="7"/>
                  </a:lnTo>
                  <a:lnTo>
                    <a:pt x="4" y="9"/>
                  </a:lnTo>
                  <a:lnTo>
                    <a:pt x="4" y="9"/>
                  </a:lnTo>
                  <a:lnTo>
                    <a:pt x="4" y="9"/>
                  </a:lnTo>
                  <a:lnTo>
                    <a:pt x="2" y="10"/>
                  </a:lnTo>
                  <a:lnTo>
                    <a:pt x="1" y="7"/>
                  </a:lnTo>
                  <a:lnTo>
                    <a:pt x="0" y="4"/>
                  </a:lnTo>
                  <a:lnTo>
                    <a:pt x="1" y="2"/>
                  </a:lnTo>
                  <a:lnTo>
                    <a:pt x="1" y="2"/>
                  </a:lnTo>
                  <a:lnTo>
                    <a:pt x="4" y="3"/>
                  </a:lnTo>
                  <a:lnTo>
                    <a:pt x="5" y="3"/>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6" name="Freeform 447"/>
            <p:cNvSpPr>
              <a:spLocks/>
            </p:cNvSpPr>
            <p:nvPr/>
          </p:nvSpPr>
          <p:spPr bwMode="auto">
            <a:xfrm>
              <a:off x="3675448" y="3524235"/>
              <a:ext cx="18433" cy="18429"/>
            </a:xfrm>
            <a:custGeom>
              <a:avLst/>
              <a:gdLst>
                <a:gd name="T0" fmla="*/ 3 w 6"/>
                <a:gd name="T1" fmla="*/ 2 h 6"/>
                <a:gd name="T2" fmla="*/ 3 w 6"/>
                <a:gd name="T3" fmla="*/ 2 h 6"/>
                <a:gd name="T4" fmla="*/ 3 w 6"/>
                <a:gd name="T5" fmla="*/ 2 h 6"/>
                <a:gd name="T6" fmla="*/ 3 w 6"/>
                <a:gd name="T7" fmla="*/ 2 h 6"/>
                <a:gd name="T8" fmla="*/ 4 w 6"/>
                <a:gd name="T9" fmla="*/ 3 h 6"/>
                <a:gd name="T10" fmla="*/ 4 w 6"/>
                <a:gd name="T11" fmla="*/ 3 h 6"/>
                <a:gd name="T12" fmla="*/ 4 w 6"/>
                <a:gd name="T13" fmla="*/ 5 h 6"/>
                <a:gd name="T14" fmla="*/ 6 w 6"/>
                <a:gd name="T15" fmla="*/ 6 h 6"/>
                <a:gd name="T16" fmla="*/ 6 w 6"/>
                <a:gd name="T17" fmla="*/ 6 h 6"/>
                <a:gd name="T18" fmla="*/ 1 w 6"/>
                <a:gd name="T19" fmla="*/ 2 h 6"/>
                <a:gd name="T20" fmla="*/ 1 w 6"/>
                <a:gd name="T21" fmla="*/ 2 h 6"/>
                <a:gd name="T22" fmla="*/ 0 w 6"/>
                <a:gd name="T23" fmla="*/ 0 h 6"/>
                <a:gd name="T24" fmla="*/ 4 w 6"/>
                <a:gd name="T25" fmla="*/ 2 h 6"/>
                <a:gd name="T26" fmla="*/ 4 w 6"/>
                <a:gd name="T27" fmla="*/ 2 h 6"/>
                <a:gd name="T28" fmla="*/ 3 w 6"/>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2"/>
                  </a:moveTo>
                  <a:lnTo>
                    <a:pt x="3" y="2"/>
                  </a:lnTo>
                  <a:lnTo>
                    <a:pt x="3" y="2"/>
                  </a:lnTo>
                  <a:lnTo>
                    <a:pt x="3" y="2"/>
                  </a:lnTo>
                  <a:lnTo>
                    <a:pt x="4" y="3"/>
                  </a:lnTo>
                  <a:lnTo>
                    <a:pt x="4" y="3"/>
                  </a:lnTo>
                  <a:lnTo>
                    <a:pt x="4" y="5"/>
                  </a:lnTo>
                  <a:lnTo>
                    <a:pt x="6" y="6"/>
                  </a:lnTo>
                  <a:lnTo>
                    <a:pt x="6" y="6"/>
                  </a:lnTo>
                  <a:lnTo>
                    <a:pt x="1" y="2"/>
                  </a:lnTo>
                  <a:lnTo>
                    <a:pt x="1" y="2"/>
                  </a:lnTo>
                  <a:lnTo>
                    <a:pt x="0" y="0"/>
                  </a:lnTo>
                  <a:lnTo>
                    <a:pt x="4" y="2"/>
                  </a:lnTo>
                  <a:lnTo>
                    <a:pt x="4" y="2"/>
                  </a:lnTo>
                  <a:lnTo>
                    <a:pt x="3"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7" name="Freeform 448"/>
            <p:cNvSpPr>
              <a:spLocks/>
            </p:cNvSpPr>
            <p:nvPr/>
          </p:nvSpPr>
          <p:spPr bwMode="auto">
            <a:xfrm>
              <a:off x="3675448" y="3524235"/>
              <a:ext cx="18433" cy="18429"/>
            </a:xfrm>
            <a:custGeom>
              <a:avLst/>
              <a:gdLst>
                <a:gd name="T0" fmla="*/ 3 w 6"/>
                <a:gd name="T1" fmla="*/ 2 h 6"/>
                <a:gd name="T2" fmla="*/ 3 w 6"/>
                <a:gd name="T3" fmla="*/ 2 h 6"/>
                <a:gd name="T4" fmla="*/ 3 w 6"/>
                <a:gd name="T5" fmla="*/ 2 h 6"/>
                <a:gd name="T6" fmla="*/ 3 w 6"/>
                <a:gd name="T7" fmla="*/ 2 h 6"/>
                <a:gd name="T8" fmla="*/ 4 w 6"/>
                <a:gd name="T9" fmla="*/ 3 h 6"/>
                <a:gd name="T10" fmla="*/ 4 w 6"/>
                <a:gd name="T11" fmla="*/ 3 h 6"/>
                <a:gd name="T12" fmla="*/ 4 w 6"/>
                <a:gd name="T13" fmla="*/ 5 h 6"/>
                <a:gd name="T14" fmla="*/ 6 w 6"/>
                <a:gd name="T15" fmla="*/ 6 h 6"/>
                <a:gd name="T16" fmla="*/ 6 w 6"/>
                <a:gd name="T17" fmla="*/ 6 h 6"/>
                <a:gd name="T18" fmla="*/ 1 w 6"/>
                <a:gd name="T19" fmla="*/ 2 h 6"/>
                <a:gd name="T20" fmla="*/ 1 w 6"/>
                <a:gd name="T21" fmla="*/ 2 h 6"/>
                <a:gd name="T22" fmla="*/ 0 w 6"/>
                <a:gd name="T23" fmla="*/ 0 h 6"/>
                <a:gd name="T24" fmla="*/ 4 w 6"/>
                <a:gd name="T25" fmla="*/ 2 h 6"/>
                <a:gd name="T26" fmla="*/ 4 w 6"/>
                <a:gd name="T27" fmla="*/ 2 h 6"/>
                <a:gd name="T28" fmla="*/ 3 w 6"/>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3" y="2"/>
                  </a:moveTo>
                  <a:lnTo>
                    <a:pt x="3" y="2"/>
                  </a:lnTo>
                  <a:lnTo>
                    <a:pt x="3" y="2"/>
                  </a:lnTo>
                  <a:lnTo>
                    <a:pt x="3" y="2"/>
                  </a:lnTo>
                  <a:lnTo>
                    <a:pt x="4" y="3"/>
                  </a:lnTo>
                  <a:lnTo>
                    <a:pt x="4" y="3"/>
                  </a:lnTo>
                  <a:lnTo>
                    <a:pt x="4" y="5"/>
                  </a:lnTo>
                  <a:lnTo>
                    <a:pt x="6" y="6"/>
                  </a:lnTo>
                  <a:lnTo>
                    <a:pt x="6" y="6"/>
                  </a:lnTo>
                  <a:lnTo>
                    <a:pt x="1" y="2"/>
                  </a:lnTo>
                  <a:lnTo>
                    <a:pt x="1" y="2"/>
                  </a:lnTo>
                  <a:lnTo>
                    <a:pt x="0" y="0"/>
                  </a:lnTo>
                  <a:lnTo>
                    <a:pt x="4" y="2"/>
                  </a:lnTo>
                  <a:lnTo>
                    <a:pt x="4" y="2"/>
                  </a:lnTo>
                  <a:lnTo>
                    <a:pt x="3"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8" name="Freeform 449"/>
            <p:cNvSpPr>
              <a:spLocks/>
            </p:cNvSpPr>
            <p:nvPr/>
          </p:nvSpPr>
          <p:spPr bwMode="auto">
            <a:xfrm>
              <a:off x="3638586" y="3518089"/>
              <a:ext cx="36861" cy="18429"/>
            </a:xfrm>
            <a:custGeom>
              <a:avLst/>
              <a:gdLst>
                <a:gd name="T0" fmla="*/ 10 w 11"/>
                <a:gd name="T1" fmla="*/ 4 h 7"/>
                <a:gd name="T2" fmla="*/ 10 w 11"/>
                <a:gd name="T3" fmla="*/ 4 h 7"/>
                <a:gd name="T4" fmla="*/ 5 w 11"/>
                <a:gd name="T5" fmla="*/ 1 h 7"/>
                <a:gd name="T6" fmla="*/ 5 w 11"/>
                <a:gd name="T7" fmla="*/ 1 h 7"/>
                <a:gd name="T8" fmla="*/ 1 w 11"/>
                <a:gd name="T9" fmla="*/ 0 h 7"/>
                <a:gd name="T10" fmla="*/ 1 w 11"/>
                <a:gd name="T11" fmla="*/ 0 h 7"/>
                <a:gd name="T12" fmla="*/ 4 w 11"/>
                <a:gd name="T13" fmla="*/ 2 h 7"/>
                <a:gd name="T14" fmla="*/ 4 w 11"/>
                <a:gd name="T15" fmla="*/ 2 h 7"/>
                <a:gd name="T16" fmla="*/ 4 w 11"/>
                <a:gd name="T17" fmla="*/ 4 h 7"/>
                <a:gd name="T18" fmla="*/ 4 w 11"/>
                <a:gd name="T19" fmla="*/ 4 h 7"/>
                <a:gd name="T20" fmla="*/ 0 w 11"/>
                <a:gd name="T21" fmla="*/ 0 h 7"/>
                <a:gd name="T22" fmla="*/ 0 w 11"/>
                <a:gd name="T23" fmla="*/ 0 h 7"/>
                <a:gd name="T24" fmla="*/ 1 w 11"/>
                <a:gd name="T25" fmla="*/ 0 h 7"/>
                <a:gd name="T26" fmla="*/ 5 w 11"/>
                <a:gd name="T27" fmla="*/ 1 h 7"/>
                <a:gd name="T28" fmla="*/ 5 w 11"/>
                <a:gd name="T29" fmla="*/ 1 h 7"/>
                <a:gd name="T30" fmla="*/ 7 w 11"/>
                <a:gd name="T31" fmla="*/ 1 h 7"/>
                <a:gd name="T32" fmla="*/ 7 w 11"/>
                <a:gd name="T33" fmla="*/ 1 h 7"/>
                <a:gd name="T34" fmla="*/ 10 w 11"/>
                <a:gd name="T35" fmla="*/ 4 h 7"/>
                <a:gd name="T36" fmla="*/ 11 w 11"/>
                <a:gd name="T37" fmla="*/ 5 h 7"/>
                <a:gd name="T38" fmla="*/ 11 w 11"/>
                <a:gd name="T39" fmla="*/ 5 h 7"/>
                <a:gd name="T40" fmla="*/ 10 w 11"/>
                <a:gd name="T41" fmla="*/ 7 h 7"/>
                <a:gd name="T42" fmla="*/ 10 w 11"/>
                <a:gd name="T43" fmla="*/ 7 h 7"/>
                <a:gd name="T44" fmla="*/ 8 w 11"/>
                <a:gd name="T45" fmla="*/ 5 h 7"/>
                <a:gd name="T46" fmla="*/ 8 w 11"/>
                <a:gd name="T47" fmla="*/ 4 h 7"/>
                <a:gd name="T48" fmla="*/ 8 w 11"/>
                <a:gd name="T49" fmla="*/ 4 h 7"/>
                <a:gd name="T50" fmla="*/ 10 w 11"/>
                <a:gd name="T51" fmla="*/ 4 h 7"/>
                <a:gd name="T52" fmla="*/ 10 w 11"/>
                <a:gd name="T5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7">
                  <a:moveTo>
                    <a:pt x="10" y="4"/>
                  </a:moveTo>
                  <a:lnTo>
                    <a:pt x="10" y="4"/>
                  </a:lnTo>
                  <a:lnTo>
                    <a:pt x="5" y="1"/>
                  </a:lnTo>
                  <a:lnTo>
                    <a:pt x="5" y="1"/>
                  </a:lnTo>
                  <a:lnTo>
                    <a:pt x="1" y="0"/>
                  </a:lnTo>
                  <a:lnTo>
                    <a:pt x="1" y="0"/>
                  </a:lnTo>
                  <a:lnTo>
                    <a:pt x="4" y="2"/>
                  </a:lnTo>
                  <a:lnTo>
                    <a:pt x="4" y="2"/>
                  </a:lnTo>
                  <a:lnTo>
                    <a:pt x="4" y="4"/>
                  </a:lnTo>
                  <a:lnTo>
                    <a:pt x="4" y="4"/>
                  </a:lnTo>
                  <a:lnTo>
                    <a:pt x="0" y="0"/>
                  </a:lnTo>
                  <a:lnTo>
                    <a:pt x="0" y="0"/>
                  </a:lnTo>
                  <a:lnTo>
                    <a:pt x="1" y="0"/>
                  </a:lnTo>
                  <a:lnTo>
                    <a:pt x="5" y="1"/>
                  </a:lnTo>
                  <a:lnTo>
                    <a:pt x="5" y="1"/>
                  </a:lnTo>
                  <a:lnTo>
                    <a:pt x="7" y="1"/>
                  </a:lnTo>
                  <a:lnTo>
                    <a:pt x="7" y="1"/>
                  </a:lnTo>
                  <a:lnTo>
                    <a:pt x="10" y="4"/>
                  </a:lnTo>
                  <a:lnTo>
                    <a:pt x="11" y="5"/>
                  </a:lnTo>
                  <a:lnTo>
                    <a:pt x="11" y="5"/>
                  </a:lnTo>
                  <a:lnTo>
                    <a:pt x="10" y="7"/>
                  </a:lnTo>
                  <a:lnTo>
                    <a:pt x="10" y="7"/>
                  </a:lnTo>
                  <a:lnTo>
                    <a:pt x="8" y="5"/>
                  </a:lnTo>
                  <a:lnTo>
                    <a:pt x="8" y="4"/>
                  </a:lnTo>
                  <a:lnTo>
                    <a:pt x="8" y="4"/>
                  </a:lnTo>
                  <a:lnTo>
                    <a:pt x="10" y="4"/>
                  </a:lnTo>
                  <a:lnTo>
                    <a:pt x="1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9" name="Freeform 450"/>
            <p:cNvSpPr>
              <a:spLocks/>
            </p:cNvSpPr>
            <p:nvPr/>
          </p:nvSpPr>
          <p:spPr bwMode="auto">
            <a:xfrm>
              <a:off x="3638586" y="3518089"/>
              <a:ext cx="36861" cy="18429"/>
            </a:xfrm>
            <a:custGeom>
              <a:avLst/>
              <a:gdLst>
                <a:gd name="T0" fmla="*/ 10 w 11"/>
                <a:gd name="T1" fmla="*/ 4 h 7"/>
                <a:gd name="T2" fmla="*/ 10 w 11"/>
                <a:gd name="T3" fmla="*/ 4 h 7"/>
                <a:gd name="T4" fmla="*/ 5 w 11"/>
                <a:gd name="T5" fmla="*/ 1 h 7"/>
                <a:gd name="T6" fmla="*/ 5 w 11"/>
                <a:gd name="T7" fmla="*/ 1 h 7"/>
                <a:gd name="T8" fmla="*/ 1 w 11"/>
                <a:gd name="T9" fmla="*/ 0 h 7"/>
                <a:gd name="T10" fmla="*/ 1 w 11"/>
                <a:gd name="T11" fmla="*/ 0 h 7"/>
                <a:gd name="T12" fmla="*/ 4 w 11"/>
                <a:gd name="T13" fmla="*/ 2 h 7"/>
                <a:gd name="T14" fmla="*/ 4 w 11"/>
                <a:gd name="T15" fmla="*/ 2 h 7"/>
                <a:gd name="T16" fmla="*/ 4 w 11"/>
                <a:gd name="T17" fmla="*/ 4 h 7"/>
                <a:gd name="T18" fmla="*/ 4 w 11"/>
                <a:gd name="T19" fmla="*/ 4 h 7"/>
                <a:gd name="T20" fmla="*/ 0 w 11"/>
                <a:gd name="T21" fmla="*/ 0 h 7"/>
                <a:gd name="T22" fmla="*/ 0 w 11"/>
                <a:gd name="T23" fmla="*/ 0 h 7"/>
                <a:gd name="T24" fmla="*/ 1 w 11"/>
                <a:gd name="T25" fmla="*/ 0 h 7"/>
                <a:gd name="T26" fmla="*/ 5 w 11"/>
                <a:gd name="T27" fmla="*/ 1 h 7"/>
                <a:gd name="T28" fmla="*/ 5 w 11"/>
                <a:gd name="T29" fmla="*/ 1 h 7"/>
                <a:gd name="T30" fmla="*/ 7 w 11"/>
                <a:gd name="T31" fmla="*/ 1 h 7"/>
                <a:gd name="T32" fmla="*/ 7 w 11"/>
                <a:gd name="T33" fmla="*/ 1 h 7"/>
                <a:gd name="T34" fmla="*/ 10 w 11"/>
                <a:gd name="T35" fmla="*/ 4 h 7"/>
                <a:gd name="T36" fmla="*/ 11 w 11"/>
                <a:gd name="T37" fmla="*/ 5 h 7"/>
                <a:gd name="T38" fmla="*/ 11 w 11"/>
                <a:gd name="T39" fmla="*/ 5 h 7"/>
                <a:gd name="T40" fmla="*/ 10 w 11"/>
                <a:gd name="T41" fmla="*/ 7 h 7"/>
                <a:gd name="T42" fmla="*/ 10 w 11"/>
                <a:gd name="T43" fmla="*/ 7 h 7"/>
                <a:gd name="T44" fmla="*/ 8 w 11"/>
                <a:gd name="T45" fmla="*/ 5 h 7"/>
                <a:gd name="T46" fmla="*/ 8 w 11"/>
                <a:gd name="T47" fmla="*/ 4 h 7"/>
                <a:gd name="T48" fmla="*/ 8 w 11"/>
                <a:gd name="T49" fmla="*/ 4 h 7"/>
                <a:gd name="T50" fmla="*/ 10 w 11"/>
                <a:gd name="T51" fmla="*/ 4 h 7"/>
                <a:gd name="T52" fmla="*/ 10 w 11"/>
                <a:gd name="T5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7">
                  <a:moveTo>
                    <a:pt x="10" y="4"/>
                  </a:moveTo>
                  <a:lnTo>
                    <a:pt x="10" y="4"/>
                  </a:lnTo>
                  <a:lnTo>
                    <a:pt x="5" y="1"/>
                  </a:lnTo>
                  <a:lnTo>
                    <a:pt x="5" y="1"/>
                  </a:lnTo>
                  <a:lnTo>
                    <a:pt x="1" y="0"/>
                  </a:lnTo>
                  <a:lnTo>
                    <a:pt x="1" y="0"/>
                  </a:lnTo>
                  <a:lnTo>
                    <a:pt x="4" y="2"/>
                  </a:lnTo>
                  <a:lnTo>
                    <a:pt x="4" y="2"/>
                  </a:lnTo>
                  <a:lnTo>
                    <a:pt x="4" y="4"/>
                  </a:lnTo>
                  <a:lnTo>
                    <a:pt x="4" y="4"/>
                  </a:lnTo>
                  <a:lnTo>
                    <a:pt x="0" y="0"/>
                  </a:lnTo>
                  <a:lnTo>
                    <a:pt x="0" y="0"/>
                  </a:lnTo>
                  <a:lnTo>
                    <a:pt x="1" y="0"/>
                  </a:lnTo>
                  <a:lnTo>
                    <a:pt x="5" y="1"/>
                  </a:lnTo>
                  <a:lnTo>
                    <a:pt x="5" y="1"/>
                  </a:lnTo>
                  <a:lnTo>
                    <a:pt x="7" y="1"/>
                  </a:lnTo>
                  <a:lnTo>
                    <a:pt x="7" y="1"/>
                  </a:lnTo>
                  <a:lnTo>
                    <a:pt x="10" y="4"/>
                  </a:lnTo>
                  <a:lnTo>
                    <a:pt x="11" y="5"/>
                  </a:lnTo>
                  <a:lnTo>
                    <a:pt x="11" y="5"/>
                  </a:lnTo>
                  <a:lnTo>
                    <a:pt x="10" y="7"/>
                  </a:lnTo>
                  <a:lnTo>
                    <a:pt x="10" y="7"/>
                  </a:lnTo>
                  <a:lnTo>
                    <a:pt x="8" y="5"/>
                  </a:lnTo>
                  <a:lnTo>
                    <a:pt x="8" y="4"/>
                  </a:lnTo>
                  <a:lnTo>
                    <a:pt x="8" y="4"/>
                  </a:lnTo>
                  <a:lnTo>
                    <a:pt x="10" y="4"/>
                  </a:lnTo>
                  <a:lnTo>
                    <a:pt x="1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0" name="Freeform 451"/>
            <p:cNvSpPr>
              <a:spLocks/>
            </p:cNvSpPr>
            <p:nvPr/>
          </p:nvSpPr>
          <p:spPr bwMode="auto">
            <a:xfrm>
              <a:off x="5285051" y="4623925"/>
              <a:ext cx="79868" cy="98296"/>
            </a:xfrm>
            <a:custGeom>
              <a:avLst/>
              <a:gdLst>
                <a:gd name="T0" fmla="*/ 18 w 24"/>
                <a:gd name="T1" fmla="*/ 1 h 31"/>
                <a:gd name="T2" fmla="*/ 18 w 24"/>
                <a:gd name="T3" fmla="*/ 1 h 31"/>
                <a:gd name="T4" fmla="*/ 21 w 24"/>
                <a:gd name="T5" fmla="*/ 0 h 31"/>
                <a:gd name="T6" fmla="*/ 21 w 24"/>
                <a:gd name="T7" fmla="*/ 1 h 31"/>
                <a:gd name="T8" fmla="*/ 23 w 24"/>
                <a:gd name="T9" fmla="*/ 3 h 31"/>
                <a:gd name="T10" fmla="*/ 24 w 24"/>
                <a:gd name="T11" fmla="*/ 5 h 31"/>
                <a:gd name="T12" fmla="*/ 24 w 24"/>
                <a:gd name="T13" fmla="*/ 5 h 31"/>
                <a:gd name="T14" fmla="*/ 20 w 24"/>
                <a:gd name="T15" fmla="*/ 13 h 31"/>
                <a:gd name="T16" fmla="*/ 20 w 24"/>
                <a:gd name="T17" fmla="*/ 13 h 31"/>
                <a:gd name="T18" fmla="*/ 18 w 24"/>
                <a:gd name="T19" fmla="*/ 10 h 31"/>
                <a:gd name="T20" fmla="*/ 17 w 24"/>
                <a:gd name="T21" fmla="*/ 10 h 31"/>
                <a:gd name="T22" fmla="*/ 16 w 24"/>
                <a:gd name="T23" fmla="*/ 10 h 31"/>
                <a:gd name="T24" fmla="*/ 13 w 24"/>
                <a:gd name="T25" fmla="*/ 10 h 31"/>
                <a:gd name="T26" fmla="*/ 13 w 24"/>
                <a:gd name="T27" fmla="*/ 10 h 31"/>
                <a:gd name="T28" fmla="*/ 13 w 24"/>
                <a:gd name="T29" fmla="*/ 11 h 31"/>
                <a:gd name="T30" fmla="*/ 13 w 24"/>
                <a:gd name="T31" fmla="*/ 13 h 31"/>
                <a:gd name="T32" fmla="*/ 14 w 24"/>
                <a:gd name="T33" fmla="*/ 15 h 31"/>
                <a:gd name="T34" fmla="*/ 16 w 24"/>
                <a:gd name="T35" fmla="*/ 18 h 31"/>
                <a:gd name="T36" fmla="*/ 16 w 24"/>
                <a:gd name="T37" fmla="*/ 20 h 31"/>
                <a:gd name="T38" fmla="*/ 13 w 24"/>
                <a:gd name="T39" fmla="*/ 21 h 31"/>
                <a:gd name="T40" fmla="*/ 13 w 24"/>
                <a:gd name="T41" fmla="*/ 21 h 31"/>
                <a:gd name="T42" fmla="*/ 11 w 24"/>
                <a:gd name="T43" fmla="*/ 20 h 31"/>
                <a:gd name="T44" fmla="*/ 11 w 24"/>
                <a:gd name="T45" fmla="*/ 18 h 31"/>
                <a:gd name="T46" fmla="*/ 13 w 24"/>
                <a:gd name="T47" fmla="*/ 17 h 31"/>
                <a:gd name="T48" fmla="*/ 11 w 24"/>
                <a:gd name="T49" fmla="*/ 15 h 31"/>
                <a:gd name="T50" fmla="*/ 11 w 24"/>
                <a:gd name="T51" fmla="*/ 15 h 31"/>
                <a:gd name="T52" fmla="*/ 10 w 24"/>
                <a:gd name="T53" fmla="*/ 21 h 31"/>
                <a:gd name="T54" fmla="*/ 8 w 24"/>
                <a:gd name="T55" fmla="*/ 25 h 31"/>
                <a:gd name="T56" fmla="*/ 6 w 24"/>
                <a:gd name="T57" fmla="*/ 28 h 31"/>
                <a:gd name="T58" fmla="*/ 1 w 24"/>
                <a:gd name="T59" fmla="*/ 31 h 31"/>
                <a:gd name="T60" fmla="*/ 1 w 24"/>
                <a:gd name="T61" fmla="*/ 31 h 31"/>
                <a:gd name="T62" fmla="*/ 0 w 24"/>
                <a:gd name="T63" fmla="*/ 28 h 31"/>
                <a:gd name="T64" fmla="*/ 1 w 24"/>
                <a:gd name="T65" fmla="*/ 25 h 31"/>
                <a:gd name="T66" fmla="*/ 7 w 24"/>
                <a:gd name="T67" fmla="*/ 23 h 31"/>
                <a:gd name="T68" fmla="*/ 7 w 24"/>
                <a:gd name="T69" fmla="*/ 23 h 31"/>
                <a:gd name="T70" fmla="*/ 6 w 24"/>
                <a:gd name="T71" fmla="*/ 18 h 31"/>
                <a:gd name="T72" fmla="*/ 3 w 24"/>
                <a:gd name="T73" fmla="*/ 14 h 31"/>
                <a:gd name="T74" fmla="*/ 3 w 24"/>
                <a:gd name="T75" fmla="*/ 14 h 31"/>
                <a:gd name="T76" fmla="*/ 6 w 24"/>
                <a:gd name="T77" fmla="*/ 13 h 31"/>
                <a:gd name="T78" fmla="*/ 8 w 24"/>
                <a:gd name="T79" fmla="*/ 10 h 31"/>
                <a:gd name="T80" fmla="*/ 8 w 24"/>
                <a:gd name="T81" fmla="*/ 10 h 31"/>
                <a:gd name="T82" fmla="*/ 8 w 24"/>
                <a:gd name="T83" fmla="*/ 10 h 31"/>
                <a:gd name="T84" fmla="*/ 8 w 24"/>
                <a:gd name="T85" fmla="*/ 11 h 31"/>
                <a:gd name="T86" fmla="*/ 7 w 24"/>
                <a:gd name="T87" fmla="*/ 14 h 31"/>
                <a:gd name="T88" fmla="*/ 7 w 24"/>
                <a:gd name="T89" fmla="*/ 14 h 31"/>
                <a:gd name="T90" fmla="*/ 14 w 24"/>
                <a:gd name="T91" fmla="*/ 8 h 31"/>
                <a:gd name="T92" fmla="*/ 14 w 24"/>
                <a:gd name="T93" fmla="*/ 8 h 31"/>
                <a:gd name="T94" fmla="*/ 18 w 24"/>
                <a:gd name="T95" fmla="*/ 5 h 31"/>
                <a:gd name="T96" fmla="*/ 18 w 24"/>
                <a:gd name="T97" fmla="*/ 4 h 31"/>
                <a:gd name="T98" fmla="*/ 18 w 24"/>
                <a:gd name="T9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31">
                  <a:moveTo>
                    <a:pt x="18" y="1"/>
                  </a:moveTo>
                  <a:lnTo>
                    <a:pt x="18" y="1"/>
                  </a:lnTo>
                  <a:lnTo>
                    <a:pt x="21" y="0"/>
                  </a:lnTo>
                  <a:lnTo>
                    <a:pt x="21" y="1"/>
                  </a:lnTo>
                  <a:lnTo>
                    <a:pt x="23" y="3"/>
                  </a:lnTo>
                  <a:lnTo>
                    <a:pt x="24" y="5"/>
                  </a:lnTo>
                  <a:lnTo>
                    <a:pt x="24" y="5"/>
                  </a:lnTo>
                  <a:lnTo>
                    <a:pt x="20" y="13"/>
                  </a:lnTo>
                  <a:lnTo>
                    <a:pt x="20" y="13"/>
                  </a:lnTo>
                  <a:lnTo>
                    <a:pt x="18" y="10"/>
                  </a:lnTo>
                  <a:lnTo>
                    <a:pt x="17" y="10"/>
                  </a:lnTo>
                  <a:lnTo>
                    <a:pt x="16" y="10"/>
                  </a:lnTo>
                  <a:lnTo>
                    <a:pt x="13" y="10"/>
                  </a:lnTo>
                  <a:lnTo>
                    <a:pt x="13" y="10"/>
                  </a:lnTo>
                  <a:lnTo>
                    <a:pt x="13" y="11"/>
                  </a:lnTo>
                  <a:lnTo>
                    <a:pt x="13" y="13"/>
                  </a:lnTo>
                  <a:lnTo>
                    <a:pt x="14" y="15"/>
                  </a:lnTo>
                  <a:lnTo>
                    <a:pt x="16" y="18"/>
                  </a:lnTo>
                  <a:lnTo>
                    <a:pt x="16" y="20"/>
                  </a:lnTo>
                  <a:lnTo>
                    <a:pt x="13" y="21"/>
                  </a:lnTo>
                  <a:lnTo>
                    <a:pt x="13" y="21"/>
                  </a:lnTo>
                  <a:lnTo>
                    <a:pt x="11" y="20"/>
                  </a:lnTo>
                  <a:lnTo>
                    <a:pt x="11" y="18"/>
                  </a:lnTo>
                  <a:lnTo>
                    <a:pt x="13" y="17"/>
                  </a:lnTo>
                  <a:lnTo>
                    <a:pt x="11" y="15"/>
                  </a:lnTo>
                  <a:lnTo>
                    <a:pt x="11" y="15"/>
                  </a:lnTo>
                  <a:lnTo>
                    <a:pt x="10" y="21"/>
                  </a:lnTo>
                  <a:lnTo>
                    <a:pt x="8" y="25"/>
                  </a:lnTo>
                  <a:lnTo>
                    <a:pt x="6" y="28"/>
                  </a:lnTo>
                  <a:lnTo>
                    <a:pt x="1" y="31"/>
                  </a:lnTo>
                  <a:lnTo>
                    <a:pt x="1" y="31"/>
                  </a:lnTo>
                  <a:lnTo>
                    <a:pt x="0" y="28"/>
                  </a:lnTo>
                  <a:lnTo>
                    <a:pt x="1" y="25"/>
                  </a:lnTo>
                  <a:lnTo>
                    <a:pt x="7" y="23"/>
                  </a:lnTo>
                  <a:lnTo>
                    <a:pt x="7" y="23"/>
                  </a:lnTo>
                  <a:lnTo>
                    <a:pt x="6" y="18"/>
                  </a:lnTo>
                  <a:lnTo>
                    <a:pt x="3" y="14"/>
                  </a:lnTo>
                  <a:lnTo>
                    <a:pt x="3" y="14"/>
                  </a:lnTo>
                  <a:lnTo>
                    <a:pt x="6" y="13"/>
                  </a:lnTo>
                  <a:lnTo>
                    <a:pt x="8" y="10"/>
                  </a:lnTo>
                  <a:lnTo>
                    <a:pt x="8" y="10"/>
                  </a:lnTo>
                  <a:lnTo>
                    <a:pt x="8" y="10"/>
                  </a:lnTo>
                  <a:lnTo>
                    <a:pt x="8" y="11"/>
                  </a:lnTo>
                  <a:lnTo>
                    <a:pt x="7" y="14"/>
                  </a:lnTo>
                  <a:lnTo>
                    <a:pt x="7" y="14"/>
                  </a:lnTo>
                  <a:lnTo>
                    <a:pt x="14" y="8"/>
                  </a:lnTo>
                  <a:lnTo>
                    <a:pt x="14" y="8"/>
                  </a:lnTo>
                  <a:lnTo>
                    <a:pt x="18" y="5"/>
                  </a:lnTo>
                  <a:lnTo>
                    <a:pt x="18" y="4"/>
                  </a:lnTo>
                  <a:lnTo>
                    <a:pt x="18"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1" name="Freeform 452"/>
            <p:cNvSpPr>
              <a:spLocks/>
            </p:cNvSpPr>
            <p:nvPr/>
          </p:nvSpPr>
          <p:spPr bwMode="auto">
            <a:xfrm>
              <a:off x="5285051" y="4623925"/>
              <a:ext cx="79868" cy="98296"/>
            </a:xfrm>
            <a:custGeom>
              <a:avLst/>
              <a:gdLst>
                <a:gd name="T0" fmla="*/ 18 w 24"/>
                <a:gd name="T1" fmla="*/ 1 h 31"/>
                <a:gd name="T2" fmla="*/ 18 w 24"/>
                <a:gd name="T3" fmla="*/ 1 h 31"/>
                <a:gd name="T4" fmla="*/ 21 w 24"/>
                <a:gd name="T5" fmla="*/ 0 h 31"/>
                <a:gd name="T6" fmla="*/ 21 w 24"/>
                <a:gd name="T7" fmla="*/ 1 h 31"/>
                <a:gd name="T8" fmla="*/ 23 w 24"/>
                <a:gd name="T9" fmla="*/ 3 h 31"/>
                <a:gd name="T10" fmla="*/ 24 w 24"/>
                <a:gd name="T11" fmla="*/ 5 h 31"/>
                <a:gd name="T12" fmla="*/ 24 w 24"/>
                <a:gd name="T13" fmla="*/ 5 h 31"/>
                <a:gd name="T14" fmla="*/ 20 w 24"/>
                <a:gd name="T15" fmla="*/ 13 h 31"/>
                <a:gd name="T16" fmla="*/ 20 w 24"/>
                <a:gd name="T17" fmla="*/ 13 h 31"/>
                <a:gd name="T18" fmla="*/ 18 w 24"/>
                <a:gd name="T19" fmla="*/ 10 h 31"/>
                <a:gd name="T20" fmla="*/ 17 w 24"/>
                <a:gd name="T21" fmla="*/ 10 h 31"/>
                <a:gd name="T22" fmla="*/ 16 w 24"/>
                <a:gd name="T23" fmla="*/ 10 h 31"/>
                <a:gd name="T24" fmla="*/ 13 w 24"/>
                <a:gd name="T25" fmla="*/ 10 h 31"/>
                <a:gd name="T26" fmla="*/ 13 w 24"/>
                <a:gd name="T27" fmla="*/ 10 h 31"/>
                <a:gd name="T28" fmla="*/ 13 w 24"/>
                <a:gd name="T29" fmla="*/ 11 h 31"/>
                <a:gd name="T30" fmla="*/ 13 w 24"/>
                <a:gd name="T31" fmla="*/ 13 h 31"/>
                <a:gd name="T32" fmla="*/ 14 w 24"/>
                <a:gd name="T33" fmla="*/ 15 h 31"/>
                <a:gd name="T34" fmla="*/ 16 w 24"/>
                <a:gd name="T35" fmla="*/ 18 h 31"/>
                <a:gd name="T36" fmla="*/ 16 w 24"/>
                <a:gd name="T37" fmla="*/ 20 h 31"/>
                <a:gd name="T38" fmla="*/ 13 w 24"/>
                <a:gd name="T39" fmla="*/ 21 h 31"/>
                <a:gd name="T40" fmla="*/ 13 w 24"/>
                <a:gd name="T41" fmla="*/ 21 h 31"/>
                <a:gd name="T42" fmla="*/ 11 w 24"/>
                <a:gd name="T43" fmla="*/ 20 h 31"/>
                <a:gd name="T44" fmla="*/ 11 w 24"/>
                <a:gd name="T45" fmla="*/ 18 h 31"/>
                <a:gd name="T46" fmla="*/ 13 w 24"/>
                <a:gd name="T47" fmla="*/ 17 h 31"/>
                <a:gd name="T48" fmla="*/ 11 w 24"/>
                <a:gd name="T49" fmla="*/ 15 h 31"/>
                <a:gd name="T50" fmla="*/ 11 w 24"/>
                <a:gd name="T51" fmla="*/ 15 h 31"/>
                <a:gd name="T52" fmla="*/ 10 w 24"/>
                <a:gd name="T53" fmla="*/ 21 h 31"/>
                <a:gd name="T54" fmla="*/ 8 w 24"/>
                <a:gd name="T55" fmla="*/ 25 h 31"/>
                <a:gd name="T56" fmla="*/ 6 w 24"/>
                <a:gd name="T57" fmla="*/ 28 h 31"/>
                <a:gd name="T58" fmla="*/ 1 w 24"/>
                <a:gd name="T59" fmla="*/ 31 h 31"/>
                <a:gd name="T60" fmla="*/ 1 w 24"/>
                <a:gd name="T61" fmla="*/ 31 h 31"/>
                <a:gd name="T62" fmla="*/ 0 w 24"/>
                <a:gd name="T63" fmla="*/ 28 h 31"/>
                <a:gd name="T64" fmla="*/ 1 w 24"/>
                <a:gd name="T65" fmla="*/ 25 h 31"/>
                <a:gd name="T66" fmla="*/ 7 w 24"/>
                <a:gd name="T67" fmla="*/ 23 h 31"/>
                <a:gd name="T68" fmla="*/ 7 w 24"/>
                <a:gd name="T69" fmla="*/ 23 h 31"/>
                <a:gd name="T70" fmla="*/ 6 w 24"/>
                <a:gd name="T71" fmla="*/ 18 h 31"/>
                <a:gd name="T72" fmla="*/ 3 w 24"/>
                <a:gd name="T73" fmla="*/ 14 h 31"/>
                <a:gd name="T74" fmla="*/ 3 w 24"/>
                <a:gd name="T75" fmla="*/ 14 h 31"/>
                <a:gd name="T76" fmla="*/ 6 w 24"/>
                <a:gd name="T77" fmla="*/ 13 h 31"/>
                <a:gd name="T78" fmla="*/ 8 w 24"/>
                <a:gd name="T79" fmla="*/ 10 h 31"/>
                <a:gd name="T80" fmla="*/ 8 w 24"/>
                <a:gd name="T81" fmla="*/ 10 h 31"/>
                <a:gd name="T82" fmla="*/ 8 w 24"/>
                <a:gd name="T83" fmla="*/ 10 h 31"/>
                <a:gd name="T84" fmla="*/ 8 w 24"/>
                <a:gd name="T85" fmla="*/ 11 h 31"/>
                <a:gd name="T86" fmla="*/ 7 w 24"/>
                <a:gd name="T87" fmla="*/ 14 h 31"/>
                <a:gd name="T88" fmla="*/ 7 w 24"/>
                <a:gd name="T89" fmla="*/ 14 h 31"/>
                <a:gd name="T90" fmla="*/ 14 w 24"/>
                <a:gd name="T91" fmla="*/ 8 h 31"/>
                <a:gd name="T92" fmla="*/ 14 w 24"/>
                <a:gd name="T93" fmla="*/ 8 h 31"/>
                <a:gd name="T94" fmla="*/ 18 w 24"/>
                <a:gd name="T95" fmla="*/ 5 h 31"/>
                <a:gd name="T96" fmla="*/ 18 w 24"/>
                <a:gd name="T97" fmla="*/ 4 h 31"/>
                <a:gd name="T98" fmla="*/ 18 w 24"/>
                <a:gd name="T9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31">
                  <a:moveTo>
                    <a:pt x="18" y="1"/>
                  </a:moveTo>
                  <a:lnTo>
                    <a:pt x="18" y="1"/>
                  </a:lnTo>
                  <a:lnTo>
                    <a:pt x="21" y="0"/>
                  </a:lnTo>
                  <a:lnTo>
                    <a:pt x="21" y="1"/>
                  </a:lnTo>
                  <a:lnTo>
                    <a:pt x="23" y="3"/>
                  </a:lnTo>
                  <a:lnTo>
                    <a:pt x="24" y="5"/>
                  </a:lnTo>
                  <a:lnTo>
                    <a:pt x="24" y="5"/>
                  </a:lnTo>
                  <a:lnTo>
                    <a:pt x="20" y="13"/>
                  </a:lnTo>
                  <a:lnTo>
                    <a:pt x="20" y="13"/>
                  </a:lnTo>
                  <a:lnTo>
                    <a:pt x="18" y="10"/>
                  </a:lnTo>
                  <a:lnTo>
                    <a:pt x="17" y="10"/>
                  </a:lnTo>
                  <a:lnTo>
                    <a:pt x="16" y="10"/>
                  </a:lnTo>
                  <a:lnTo>
                    <a:pt x="13" y="10"/>
                  </a:lnTo>
                  <a:lnTo>
                    <a:pt x="13" y="10"/>
                  </a:lnTo>
                  <a:lnTo>
                    <a:pt x="13" y="11"/>
                  </a:lnTo>
                  <a:lnTo>
                    <a:pt x="13" y="13"/>
                  </a:lnTo>
                  <a:lnTo>
                    <a:pt x="14" y="15"/>
                  </a:lnTo>
                  <a:lnTo>
                    <a:pt x="16" y="18"/>
                  </a:lnTo>
                  <a:lnTo>
                    <a:pt x="16" y="20"/>
                  </a:lnTo>
                  <a:lnTo>
                    <a:pt x="13" y="21"/>
                  </a:lnTo>
                  <a:lnTo>
                    <a:pt x="13" y="21"/>
                  </a:lnTo>
                  <a:lnTo>
                    <a:pt x="11" y="20"/>
                  </a:lnTo>
                  <a:lnTo>
                    <a:pt x="11" y="18"/>
                  </a:lnTo>
                  <a:lnTo>
                    <a:pt x="13" y="17"/>
                  </a:lnTo>
                  <a:lnTo>
                    <a:pt x="11" y="15"/>
                  </a:lnTo>
                  <a:lnTo>
                    <a:pt x="11" y="15"/>
                  </a:lnTo>
                  <a:lnTo>
                    <a:pt x="10" y="21"/>
                  </a:lnTo>
                  <a:lnTo>
                    <a:pt x="8" y="25"/>
                  </a:lnTo>
                  <a:lnTo>
                    <a:pt x="6" y="28"/>
                  </a:lnTo>
                  <a:lnTo>
                    <a:pt x="1" y="31"/>
                  </a:lnTo>
                  <a:lnTo>
                    <a:pt x="1" y="31"/>
                  </a:lnTo>
                  <a:lnTo>
                    <a:pt x="0" y="28"/>
                  </a:lnTo>
                  <a:lnTo>
                    <a:pt x="1" y="25"/>
                  </a:lnTo>
                  <a:lnTo>
                    <a:pt x="7" y="23"/>
                  </a:lnTo>
                  <a:lnTo>
                    <a:pt x="7" y="23"/>
                  </a:lnTo>
                  <a:lnTo>
                    <a:pt x="6" y="18"/>
                  </a:lnTo>
                  <a:lnTo>
                    <a:pt x="3" y="14"/>
                  </a:lnTo>
                  <a:lnTo>
                    <a:pt x="3" y="14"/>
                  </a:lnTo>
                  <a:lnTo>
                    <a:pt x="6" y="13"/>
                  </a:lnTo>
                  <a:lnTo>
                    <a:pt x="8" y="10"/>
                  </a:lnTo>
                  <a:lnTo>
                    <a:pt x="8" y="10"/>
                  </a:lnTo>
                  <a:lnTo>
                    <a:pt x="8" y="10"/>
                  </a:lnTo>
                  <a:lnTo>
                    <a:pt x="8" y="11"/>
                  </a:lnTo>
                  <a:lnTo>
                    <a:pt x="7" y="14"/>
                  </a:lnTo>
                  <a:lnTo>
                    <a:pt x="7" y="14"/>
                  </a:lnTo>
                  <a:lnTo>
                    <a:pt x="14" y="8"/>
                  </a:lnTo>
                  <a:lnTo>
                    <a:pt x="14" y="8"/>
                  </a:lnTo>
                  <a:lnTo>
                    <a:pt x="18" y="5"/>
                  </a:lnTo>
                  <a:lnTo>
                    <a:pt x="18" y="4"/>
                  </a:lnTo>
                  <a:lnTo>
                    <a:pt x="18"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2" name="Freeform 453"/>
            <p:cNvSpPr>
              <a:spLocks/>
            </p:cNvSpPr>
            <p:nvPr/>
          </p:nvSpPr>
          <p:spPr bwMode="auto">
            <a:xfrm>
              <a:off x="3650873" y="3530378"/>
              <a:ext cx="36861" cy="24574"/>
            </a:xfrm>
            <a:custGeom>
              <a:avLst/>
              <a:gdLst>
                <a:gd name="T0" fmla="*/ 6 w 11"/>
                <a:gd name="T1" fmla="*/ 4 h 8"/>
                <a:gd name="T2" fmla="*/ 6 w 11"/>
                <a:gd name="T3" fmla="*/ 4 h 8"/>
                <a:gd name="T4" fmla="*/ 1 w 11"/>
                <a:gd name="T5" fmla="*/ 1 h 8"/>
                <a:gd name="T6" fmla="*/ 1 w 11"/>
                <a:gd name="T7" fmla="*/ 1 h 8"/>
                <a:gd name="T8" fmla="*/ 0 w 11"/>
                <a:gd name="T9" fmla="*/ 0 h 8"/>
                <a:gd name="T10" fmla="*/ 0 w 11"/>
                <a:gd name="T11" fmla="*/ 0 h 8"/>
                <a:gd name="T12" fmla="*/ 4 w 11"/>
                <a:gd name="T13" fmla="*/ 3 h 8"/>
                <a:gd name="T14" fmla="*/ 4 w 11"/>
                <a:gd name="T15" fmla="*/ 3 h 8"/>
                <a:gd name="T16" fmla="*/ 11 w 11"/>
                <a:gd name="T17" fmla="*/ 8 h 8"/>
                <a:gd name="T18" fmla="*/ 11 w 11"/>
                <a:gd name="T19" fmla="*/ 8 h 8"/>
                <a:gd name="T20" fmla="*/ 7 w 11"/>
                <a:gd name="T21" fmla="*/ 6 h 8"/>
                <a:gd name="T22" fmla="*/ 6 w 11"/>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8">
                  <a:moveTo>
                    <a:pt x="6" y="4"/>
                  </a:moveTo>
                  <a:lnTo>
                    <a:pt x="6" y="4"/>
                  </a:lnTo>
                  <a:lnTo>
                    <a:pt x="1" y="1"/>
                  </a:lnTo>
                  <a:lnTo>
                    <a:pt x="1" y="1"/>
                  </a:lnTo>
                  <a:lnTo>
                    <a:pt x="0" y="0"/>
                  </a:lnTo>
                  <a:lnTo>
                    <a:pt x="0" y="0"/>
                  </a:lnTo>
                  <a:lnTo>
                    <a:pt x="4" y="3"/>
                  </a:lnTo>
                  <a:lnTo>
                    <a:pt x="4" y="3"/>
                  </a:lnTo>
                  <a:lnTo>
                    <a:pt x="11" y="8"/>
                  </a:lnTo>
                  <a:lnTo>
                    <a:pt x="11" y="8"/>
                  </a:lnTo>
                  <a:lnTo>
                    <a:pt x="7" y="6"/>
                  </a:lnTo>
                  <a:lnTo>
                    <a:pt x="6"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3" name="Freeform 454"/>
            <p:cNvSpPr>
              <a:spLocks/>
            </p:cNvSpPr>
            <p:nvPr/>
          </p:nvSpPr>
          <p:spPr bwMode="auto">
            <a:xfrm>
              <a:off x="3650873" y="3530378"/>
              <a:ext cx="36861" cy="24574"/>
            </a:xfrm>
            <a:custGeom>
              <a:avLst/>
              <a:gdLst>
                <a:gd name="T0" fmla="*/ 6 w 11"/>
                <a:gd name="T1" fmla="*/ 4 h 8"/>
                <a:gd name="T2" fmla="*/ 6 w 11"/>
                <a:gd name="T3" fmla="*/ 4 h 8"/>
                <a:gd name="T4" fmla="*/ 1 w 11"/>
                <a:gd name="T5" fmla="*/ 1 h 8"/>
                <a:gd name="T6" fmla="*/ 1 w 11"/>
                <a:gd name="T7" fmla="*/ 1 h 8"/>
                <a:gd name="T8" fmla="*/ 0 w 11"/>
                <a:gd name="T9" fmla="*/ 0 h 8"/>
                <a:gd name="T10" fmla="*/ 0 w 11"/>
                <a:gd name="T11" fmla="*/ 0 h 8"/>
                <a:gd name="T12" fmla="*/ 4 w 11"/>
                <a:gd name="T13" fmla="*/ 3 h 8"/>
                <a:gd name="T14" fmla="*/ 4 w 11"/>
                <a:gd name="T15" fmla="*/ 3 h 8"/>
                <a:gd name="T16" fmla="*/ 11 w 11"/>
                <a:gd name="T17" fmla="*/ 8 h 8"/>
                <a:gd name="T18" fmla="*/ 11 w 11"/>
                <a:gd name="T19" fmla="*/ 8 h 8"/>
                <a:gd name="T20" fmla="*/ 7 w 11"/>
                <a:gd name="T21" fmla="*/ 6 h 8"/>
                <a:gd name="T22" fmla="*/ 6 w 11"/>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8">
                  <a:moveTo>
                    <a:pt x="6" y="4"/>
                  </a:moveTo>
                  <a:lnTo>
                    <a:pt x="6" y="4"/>
                  </a:lnTo>
                  <a:lnTo>
                    <a:pt x="1" y="1"/>
                  </a:lnTo>
                  <a:lnTo>
                    <a:pt x="1" y="1"/>
                  </a:lnTo>
                  <a:lnTo>
                    <a:pt x="0" y="0"/>
                  </a:lnTo>
                  <a:lnTo>
                    <a:pt x="0" y="0"/>
                  </a:lnTo>
                  <a:lnTo>
                    <a:pt x="4" y="3"/>
                  </a:lnTo>
                  <a:lnTo>
                    <a:pt x="4" y="3"/>
                  </a:lnTo>
                  <a:lnTo>
                    <a:pt x="11" y="8"/>
                  </a:lnTo>
                  <a:lnTo>
                    <a:pt x="11" y="8"/>
                  </a:lnTo>
                  <a:lnTo>
                    <a:pt x="7" y="6"/>
                  </a:lnTo>
                  <a:lnTo>
                    <a:pt x="6"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4" name="Freeform 455"/>
            <p:cNvSpPr>
              <a:spLocks/>
            </p:cNvSpPr>
            <p:nvPr/>
          </p:nvSpPr>
          <p:spPr bwMode="auto">
            <a:xfrm>
              <a:off x="3700021" y="3567238"/>
              <a:ext cx="6145" cy="12287"/>
            </a:xfrm>
            <a:custGeom>
              <a:avLst/>
              <a:gdLst>
                <a:gd name="T0" fmla="*/ 2 w 3"/>
                <a:gd name="T1" fmla="*/ 0 h 3"/>
                <a:gd name="T2" fmla="*/ 2 w 3"/>
                <a:gd name="T3" fmla="*/ 0 h 3"/>
                <a:gd name="T4" fmla="*/ 3 w 3"/>
                <a:gd name="T5" fmla="*/ 1 h 3"/>
                <a:gd name="T6" fmla="*/ 2 w 3"/>
                <a:gd name="T7" fmla="*/ 1 h 3"/>
                <a:gd name="T8" fmla="*/ 2 w 3"/>
                <a:gd name="T9" fmla="*/ 1 h 3"/>
                <a:gd name="T10" fmla="*/ 2 w 3"/>
                <a:gd name="T11" fmla="*/ 3 h 3"/>
                <a:gd name="T12" fmla="*/ 2 w 3"/>
                <a:gd name="T13" fmla="*/ 3 h 3"/>
                <a:gd name="T14" fmla="*/ 0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1"/>
                  </a:lnTo>
                  <a:lnTo>
                    <a:pt x="2" y="1"/>
                  </a:lnTo>
                  <a:lnTo>
                    <a:pt x="2" y="1"/>
                  </a:lnTo>
                  <a:lnTo>
                    <a:pt x="2" y="3"/>
                  </a:lnTo>
                  <a:lnTo>
                    <a:pt x="2" y="3"/>
                  </a:lnTo>
                  <a:lnTo>
                    <a:pt x="0"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5" name="Freeform 456"/>
            <p:cNvSpPr>
              <a:spLocks/>
            </p:cNvSpPr>
            <p:nvPr/>
          </p:nvSpPr>
          <p:spPr bwMode="auto">
            <a:xfrm>
              <a:off x="3700021" y="3567238"/>
              <a:ext cx="6145" cy="12287"/>
            </a:xfrm>
            <a:custGeom>
              <a:avLst/>
              <a:gdLst>
                <a:gd name="T0" fmla="*/ 2 w 3"/>
                <a:gd name="T1" fmla="*/ 0 h 3"/>
                <a:gd name="T2" fmla="*/ 2 w 3"/>
                <a:gd name="T3" fmla="*/ 0 h 3"/>
                <a:gd name="T4" fmla="*/ 3 w 3"/>
                <a:gd name="T5" fmla="*/ 1 h 3"/>
                <a:gd name="T6" fmla="*/ 2 w 3"/>
                <a:gd name="T7" fmla="*/ 1 h 3"/>
                <a:gd name="T8" fmla="*/ 2 w 3"/>
                <a:gd name="T9" fmla="*/ 1 h 3"/>
                <a:gd name="T10" fmla="*/ 2 w 3"/>
                <a:gd name="T11" fmla="*/ 3 h 3"/>
                <a:gd name="T12" fmla="*/ 2 w 3"/>
                <a:gd name="T13" fmla="*/ 3 h 3"/>
                <a:gd name="T14" fmla="*/ 0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0"/>
                  </a:lnTo>
                  <a:lnTo>
                    <a:pt x="3" y="1"/>
                  </a:lnTo>
                  <a:lnTo>
                    <a:pt x="2" y="1"/>
                  </a:lnTo>
                  <a:lnTo>
                    <a:pt x="2" y="1"/>
                  </a:lnTo>
                  <a:lnTo>
                    <a:pt x="2" y="3"/>
                  </a:lnTo>
                  <a:lnTo>
                    <a:pt x="2" y="3"/>
                  </a:lnTo>
                  <a:lnTo>
                    <a:pt x="0" y="0"/>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6" name="Freeform 457"/>
            <p:cNvSpPr>
              <a:spLocks/>
            </p:cNvSpPr>
            <p:nvPr/>
          </p:nvSpPr>
          <p:spPr bwMode="auto">
            <a:xfrm>
              <a:off x="5235903" y="4746795"/>
              <a:ext cx="49148" cy="43003"/>
            </a:xfrm>
            <a:custGeom>
              <a:avLst/>
              <a:gdLst>
                <a:gd name="T0" fmla="*/ 15 w 15"/>
                <a:gd name="T1" fmla="*/ 0 h 15"/>
                <a:gd name="T2" fmla="*/ 15 w 15"/>
                <a:gd name="T3" fmla="*/ 0 h 15"/>
                <a:gd name="T4" fmla="*/ 11 w 15"/>
                <a:gd name="T5" fmla="*/ 3 h 15"/>
                <a:gd name="T6" fmla="*/ 10 w 15"/>
                <a:gd name="T7" fmla="*/ 5 h 15"/>
                <a:gd name="T8" fmla="*/ 8 w 15"/>
                <a:gd name="T9" fmla="*/ 3 h 15"/>
                <a:gd name="T10" fmla="*/ 8 w 15"/>
                <a:gd name="T11" fmla="*/ 3 h 15"/>
                <a:gd name="T12" fmla="*/ 8 w 15"/>
                <a:gd name="T13" fmla="*/ 6 h 15"/>
                <a:gd name="T14" fmla="*/ 8 w 15"/>
                <a:gd name="T15" fmla="*/ 7 h 15"/>
                <a:gd name="T16" fmla="*/ 13 w 15"/>
                <a:gd name="T17" fmla="*/ 9 h 15"/>
                <a:gd name="T18" fmla="*/ 13 w 15"/>
                <a:gd name="T19" fmla="*/ 9 h 15"/>
                <a:gd name="T20" fmla="*/ 8 w 15"/>
                <a:gd name="T21" fmla="*/ 15 h 15"/>
                <a:gd name="T22" fmla="*/ 8 w 15"/>
                <a:gd name="T23" fmla="*/ 15 h 15"/>
                <a:gd name="T24" fmla="*/ 8 w 15"/>
                <a:gd name="T25" fmla="*/ 10 h 15"/>
                <a:gd name="T26" fmla="*/ 5 w 15"/>
                <a:gd name="T27" fmla="*/ 10 h 15"/>
                <a:gd name="T28" fmla="*/ 3 w 15"/>
                <a:gd name="T29" fmla="*/ 12 h 15"/>
                <a:gd name="T30" fmla="*/ 1 w 15"/>
                <a:gd name="T31" fmla="*/ 13 h 15"/>
                <a:gd name="T32" fmla="*/ 0 w 15"/>
                <a:gd name="T33" fmla="*/ 12 h 15"/>
                <a:gd name="T34" fmla="*/ 0 w 15"/>
                <a:gd name="T35" fmla="*/ 12 h 15"/>
                <a:gd name="T36" fmla="*/ 4 w 15"/>
                <a:gd name="T37" fmla="*/ 9 h 15"/>
                <a:gd name="T38" fmla="*/ 7 w 15"/>
                <a:gd name="T39" fmla="*/ 5 h 15"/>
                <a:gd name="T40" fmla="*/ 10 w 15"/>
                <a:gd name="T41" fmla="*/ 0 h 15"/>
                <a:gd name="T42" fmla="*/ 13 w 15"/>
                <a:gd name="T43" fmla="*/ 0 h 15"/>
                <a:gd name="T44" fmla="*/ 15 w 15"/>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5">
                  <a:moveTo>
                    <a:pt x="15" y="0"/>
                  </a:moveTo>
                  <a:lnTo>
                    <a:pt x="15" y="0"/>
                  </a:lnTo>
                  <a:lnTo>
                    <a:pt x="11" y="3"/>
                  </a:lnTo>
                  <a:lnTo>
                    <a:pt x="10" y="5"/>
                  </a:lnTo>
                  <a:lnTo>
                    <a:pt x="8" y="3"/>
                  </a:lnTo>
                  <a:lnTo>
                    <a:pt x="8" y="3"/>
                  </a:lnTo>
                  <a:lnTo>
                    <a:pt x="8" y="6"/>
                  </a:lnTo>
                  <a:lnTo>
                    <a:pt x="8" y="7"/>
                  </a:lnTo>
                  <a:lnTo>
                    <a:pt x="13" y="9"/>
                  </a:lnTo>
                  <a:lnTo>
                    <a:pt x="13" y="9"/>
                  </a:lnTo>
                  <a:lnTo>
                    <a:pt x="8" y="15"/>
                  </a:lnTo>
                  <a:lnTo>
                    <a:pt x="8" y="15"/>
                  </a:lnTo>
                  <a:lnTo>
                    <a:pt x="8" y="10"/>
                  </a:lnTo>
                  <a:lnTo>
                    <a:pt x="5" y="10"/>
                  </a:lnTo>
                  <a:lnTo>
                    <a:pt x="3" y="12"/>
                  </a:lnTo>
                  <a:lnTo>
                    <a:pt x="1" y="13"/>
                  </a:lnTo>
                  <a:lnTo>
                    <a:pt x="0" y="12"/>
                  </a:lnTo>
                  <a:lnTo>
                    <a:pt x="0" y="12"/>
                  </a:lnTo>
                  <a:lnTo>
                    <a:pt x="4" y="9"/>
                  </a:lnTo>
                  <a:lnTo>
                    <a:pt x="7" y="5"/>
                  </a:lnTo>
                  <a:lnTo>
                    <a:pt x="10" y="0"/>
                  </a:lnTo>
                  <a:lnTo>
                    <a:pt x="13" y="0"/>
                  </a:lnTo>
                  <a:lnTo>
                    <a:pt x="1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7" name="Freeform 458"/>
            <p:cNvSpPr>
              <a:spLocks/>
            </p:cNvSpPr>
            <p:nvPr/>
          </p:nvSpPr>
          <p:spPr bwMode="auto">
            <a:xfrm>
              <a:off x="5235903" y="4746795"/>
              <a:ext cx="49148" cy="43003"/>
            </a:xfrm>
            <a:custGeom>
              <a:avLst/>
              <a:gdLst>
                <a:gd name="T0" fmla="*/ 15 w 15"/>
                <a:gd name="T1" fmla="*/ 0 h 15"/>
                <a:gd name="T2" fmla="*/ 15 w 15"/>
                <a:gd name="T3" fmla="*/ 0 h 15"/>
                <a:gd name="T4" fmla="*/ 11 w 15"/>
                <a:gd name="T5" fmla="*/ 3 h 15"/>
                <a:gd name="T6" fmla="*/ 10 w 15"/>
                <a:gd name="T7" fmla="*/ 5 h 15"/>
                <a:gd name="T8" fmla="*/ 8 w 15"/>
                <a:gd name="T9" fmla="*/ 3 h 15"/>
                <a:gd name="T10" fmla="*/ 8 w 15"/>
                <a:gd name="T11" fmla="*/ 3 h 15"/>
                <a:gd name="T12" fmla="*/ 8 w 15"/>
                <a:gd name="T13" fmla="*/ 6 h 15"/>
                <a:gd name="T14" fmla="*/ 8 w 15"/>
                <a:gd name="T15" fmla="*/ 7 h 15"/>
                <a:gd name="T16" fmla="*/ 13 w 15"/>
                <a:gd name="T17" fmla="*/ 9 h 15"/>
                <a:gd name="T18" fmla="*/ 13 w 15"/>
                <a:gd name="T19" fmla="*/ 9 h 15"/>
                <a:gd name="T20" fmla="*/ 8 w 15"/>
                <a:gd name="T21" fmla="*/ 15 h 15"/>
                <a:gd name="T22" fmla="*/ 8 w 15"/>
                <a:gd name="T23" fmla="*/ 15 h 15"/>
                <a:gd name="T24" fmla="*/ 8 w 15"/>
                <a:gd name="T25" fmla="*/ 10 h 15"/>
                <a:gd name="T26" fmla="*/ 5 w 15"/>
                <a:gd name="T27" fmla="*/ 10 h 15"/>
                <a:gd name="T28" fmla="*/ 3 w 15"/>
                <a:gd name="T29" fmla="*/ 12 h 15"/>
                <a:gd name="T30" fmla="*/ 1 w 15"/>
                <a:gd name="T31" fmla="*/ 13 h 15"/>
                <a:gd name="T32" fmla="*/ 0 w 15"/>
                <a:gd name="T33" fmla="*/ 12 h 15"/>
                <a:gd name="T34" fmla="*/ 0 w 15"/>
                <a:gd name="T35" fmla="*/ 12 h 15"/>
                <a:gd name="T36" fmla="*/ 4 w 15"/>
                <a:gd name="T37" fmla="*/ 9 h 15"/>
                <a:gd name="T38" fmla="*/ 7 w 15"/>
                <a:gd name="T39" fmla="*/ 5 h 15"/>
                <a:gd name="T40" fmla="*/ 10 w 15"/>
                <a:gd name="T41" fmla="*/ 0 h 15"/>
                <a:gd name="T42" fmla="*/ 13 w 15"/>
                <a:gd name="T43" fmla="*/ 0 h 15"/>
                <a:gd name="T44" fmla="*/ 15 w 15"/>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5">
                  <a:moveTo>
                    <a:pt x="15" y="0"/>
                  </a:moveTo>
                  <a:lnTo>
                    <a:pt x="15" y="0"/>
                  </a:lnTo>
                  <a:lnTo>
                    <a:pt x="11" y="3"/>
                  </a:lnTo>
                  <a:lnTo>
                    <a:pt x="10" y="5"/>
                  </a:lnTo>
                  <a:lnTo>
                    <a:pt x="8" y="3"/>
                  </a:lnTo>
                  <a:lnTo>
                    <a:pt x="8" y="3"/>
                  </a:lnTo>
                  <a:lnTo>
                    <a:pt x="8" y="6"/>
                  </a:lnTo>
                  <a:lnTo>
                    <a:pt x="8" y="7"/>
                  </a:lnTo>
                  <a:lnTo>
                    <a:pt x="13" y="9"/>
                  </a:lnTo>
                  <a:lnTo>
                    <a:pt x="13" y="9"/>
                  </a:lnTo>
                  <a:lnTo>
                    <a:pt x="8" y="15"/>
                  </a:lnTo>
                  <a:lnTo>
                    <a:pt x="8" y="15"/>
                  </a:lnTo>
                  <a:lnTo>
                    <a:pt x="8" y="10"/>
                  </a:lnTo>
                  <a:lnTo>
                    <a:pt x="5" y="10"/>
                  </a:lnTo>
                  <a:lnTo>
                    <a:pt x="3" y="12"/>
                  </a:lnTo>
                  <a:lnTo>
                    <a:pt x="1" y="13"/>
                  </a:lnTo>
                  <a:lnTo>
                    <a:pt x="0" y="12"/>
                  </a:lnTo>
                  <a:lnTo>
                    <a:pt x="0" y="12"/>
                  </a:lnTo>
                  <a:lnTo>
                    <a:pt x="4" y="9"/>
                  </a:lnTo>
                  <a:lnTo>
                    <a:pt x="7" y="5"/>
                  </a:lnTo>
                  <a:lnTo>
                    <a:pt x="10" y="0"/>
                  </a:lnTo>
                  <a:lnTo>
                    <a:pt x="13" y="0"/>
                  </a:lnTo>
                  <a:lnTo>
                    <a:pt x="1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8" name="Freeform 459"/>
            <p:cNvSpPr>
              <a:spLocks/>
            </p:cNvSpPr>
            <p:nvPr/>
          </p:nvSpPr>
          <p:spPr bwMode="auto">
            <a:xfrm>
              <a:off x="5192900" y="4814376"/>
              <a:ext cx="36861" cy="36861"/>
            </a:xfrm>
            <a:custGeom>
              <a:avLst/>
              <a:gdLst>
                <a:gd name="T0" fmla="*/ 2 w 12"/>
                <a:gd name="T1" fmla="*/ 12 h 12"/>
                <a:gd name="T2" fmla="*/ 2 w 12"/>
                <a:gd name="T3" fmla="*/ 12 h 12"/>
                <a:gd name="T4" fmla="*/ 5 w 12"/>
                <a:gd name="T5" fmla="*/ 7 h 12"/>
                <a:gd name="T6" fmla="*/ 8 w 12"/>
                <a:gd name="T7" fmla="*/ 4 h 12"/>
                <a:gd name="T8" fmla="*/ 9 w 12"/>
                <a:gd name="T9" fmla="*/ 2 h 12"/>
                <a:gd name="T10" fmla="*/ 11 w 12"/>
                <a:gd name="T11" fmla="*/ 0 h 12"/>
                <a:gd name="T12" fmla="*/ 11 w 12"/>
                <a:gd name="T13" fmla="*/ 0 h 12"/>
                <a:gd name="T14" fmla="*/ 12 w 12"/>
                <a:gd name="T15" fmla="*/ 3 h 12"/>
                <a:gd name="T16" fmla="*/ 12 w 12"/>
                <a:gd name="T17" fmla="*/ 6 h 12"/>
                <a:gd name="T18" fmla="*/ 12 w 12"/>
                <a:gd name="T19" fmla="*/ 6 h 12"/>
                <a:gd name="T20" fmla="*/ 5 w 12"/>
                <a:gd name="T21" fmla="*/ 10 h 12"/>
                <a:gd name="T22" fmla="*/ 1 w 12"/>
                <a:gd name="T23" fmla="*/ 12 h 12"/>
                <a:gd name="T24" fmla="*/ 0 w 12"/>
                <a:gd name="T25" fmla="*/ 10 h 12"/>
                <a:gd name="T26" fmla="*/ 0 w 12"/>
                <a:gd name="T27" fmla="*/ 9 h 12"/>
                <a:gd name="T28" fmla="*/ 0 w 12"/>
                <a:gd name="T29" fmla="*/ 9 h 12"/>
                <a:gd name="T30" fmla="*/ 0 w 12"/>
                <a:gd name="T31" fmla="*/ 7 h 12"/>
                <a:gd name="T32" fmla="*/ 1 w 12"/>
                <a:gd name="T33" fmla="*/ 9 h 12"/>
                <a:gd name="T34" fmla="*/ 1 w 12"/>
                <a:gd name="T35" fmla="*/ 10 h 12"/>
                <a:gd name="T36" fmla="*/ 2 w 12"/>
                <a:gd name="T3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2">
                  <a:moveTo>
                    <a:pt x="2" y="12"/>
                  </a:moveTo>
                  <a:lnTo>
                    <a:pt x="2" y="12"/>
                  </a:lnTo>
                  <a:lnTo>
                    <a:pt x="5" y="7"/>
                  </a:lnTo>
                  <a:lnTo>
                    <a:pt x="8" y="4"/>
                  </a:lnTo>
                  <a:lnTo>
                    <a:pt x="9" y="2"/>
                  </a:lnTo>
                  <a:lnTo>
                    <a:pt x="11" y="0"/>
                  </a:lnTo>
                  <a:lnTo>
                    <a:pt x="11" y="0"/>
                  </a:lnTo>
                  <a:lnTo>
                    <a:pt x="12" y="3"/>
                  </a:lnTo>
                  <a:lnTo>
                    <a:pt x="12" y="6"/>
                  </a:lnTo>
                  <a:lnTo>
                    <a:pt x="12" y="6"/>
                  </a:lnTo>
                  <a:lnTo>
                    <a:pt x="5" y="10"/>
                  </a:lnTo>
                  <a:lnTo>
                    <a:pt x="1" y="12"/>
                  </a:lnTo>
                  <a:lnTo>
                    <a:pt x="0" y="10"/>
                  </a:lnTo>
                  <a:lnTo>
                    <a:pt x="0" y="9"/>
                  </a:lnTo>
                  <a:lnTo>
                    <a:pt x="0" y="9"/>
                  </a:lnTo>
                  <a:lnTo>
                    <a:pt x="0" y="7"/>
                  </a:lnTo>
                  <a:lnTo>
                    <a:pt x="1" y="9"/>
                  </a:lnTo>
                  <a:lnTo>
                    <a:pt x="1" y="10"/>
                  </a:lnTo>
                  <a:lnTo>
                    <a:pt x="2" y="1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9" name="Freeform 460"/>
            <p:cNvSpPr>
              <a:spLocks/>
            </p:cNvSpPr>
            <p:nvPr/>
          </p:nvSpPr>
          <p:spPr bwMode="auto">
            <a:xfrm>
              <a:off x="5192900" y="4814376"/>
              <a:ext cx="36861" cy="36861"/>
            </a:xfrm>
            <a:custGeom>
              <a:avLst/>
              <a:gdLst>
                <a:gd name="T0" fmla="*/ 2 w 12"/>
                <a:gd name="T1" fmla="*/ 12 h 12"/>
                <a:gd name="T2" fmla="*/ 2 w 12"/>
                <a:gd name="T3" fmla="*/ 12 h 12"/>
                <a:gd name="T4" fmla="*/ 5 w 12"/>
                <a:gd name="T5" fmla="*/ 7 h 12"/>
                <a:gd name="T6" fmla="*/ 8 w 12"/>
                <a:gd name="T7" fmla="*/ 4 h 12"/>
                <a:gd name="T8" fmla="*/ 9 w 12"/>
                <a:gd name="T9" fmla="*/ 2 h 12"/>
                <a:gd name="T10" fmla="*/ 11 w 12"/>
                <a:gd name="T11" fmla="*/ 0 h 12"/>
                <a:gd name="T12" fmla="*/ 11 w 12"/>
                <a:gd name="T13" fmla="*/ 0 h 12"/>
                <a:gd name="T14" fmla="*/ 12 w 12"/>
                <a:gd name="T15" fmla="*/ 3 h 12"/>
                <a:gd name="T16" fmla="*/ 12 w 12"/>
                <a:gd name="T17" fmla="*/ 6 h 12"/>
                <a:gd name="T18" fmla="*/ 12 w 12"/>
                <a:gd name="T19" fmla="*/ 6 h 12"/>
                <a:gd name="T20" fmla="*/ 5 w 12"/>
                <a:gd name="T21" fmla="*/ 10 h 12"/>
                <a:gd name="T22" fmla="*/ 1 w 12"/>
                <a:gd name="T23" fmla="*/ 12 h 12"/>
                <a:gd name="T24" fmla="*/ 0 w 12"/>
                <a:gd name="T25" fmla="*/ 10 h 12"/>
                <a:gd name="T26" fmla="*/ 0 w 12"/>
                <a:gd name="T27" fmla="*/ 9 h 12"/>
                <a:gd name="T28" fmla="*/ 0 w 12"/>
                <a:gd name="T29" fmla="*/ 9 h 12"/>
                <a:gd name="T30" fmla="*/ 0 w 12"/>
                <a:gd name="T31" fmla="*/ 7 h 12"/>
                <a:gd name="T32" fmla="*/ 1 w 12"/>
                <a:gd name="T33" fmla="*/ 9 h 12"/>
                <a:gd name="T34" fmla="*/ 1 w 12"/>
                <a:gd name="T35" fmla="*/ 10 h 12"/>
                <a:gd name="T36" fmla="*/ 2 w 12"/>
                <a:gd name="T3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2">
                  <a:moveTo>
                    <a:pt x="2" y="12"/>
                  </a:moveTo>
                  <a:lnTo>
                    <a:pt x="2" y="12"/>
                  </a:lnTo>
                  <a:lnTo>
                    <a:pt x="5" y="7"/>
                  </a:lnTo>
                  <a:lnTo>
                    <a:pt x="8" y="4"/>
                  </a:lnTo>
                  <a:lnTo>
                    <a:pt x="9" y="2"/>
                  </a:lnTo>
                  <a:lnTo>
                    <a:pt x="11" y="0"/>
                  </a:lnTo>
                  <a:lnTo>
                    <a:pt x="11" y="0"/>
                  </a:lnTo>
                  <a:lnTo>
                    <a:pt x="12" y="3"/>
                  </a:lnTo>
                  <a:lnTo>
                    <a:pt x="12" y="6"/>
                  </a:lnTo>
                  <a:lnTo>
                    <a:pt x="12" y="6"/>
                  </a:lnTo>
                  <a:lnTo>
                    <a:pt x="5" y="10"/>
                  </a:lnTo>
                  <a:lnTo>
                    <a:pt x="1" y="12"/>
                  </a:lnTo>
                  <a:lnTo>
                    <a:pt x="0" y="10"/>
                  </a:lnTo>
                  <a:lnTo>
                    <a:pt x="0" y="9"/>
                  </a:lnTo>
                  <a:lnTo>
                    <a:pt x="0" y="9"/>
                  </a:lnTo>
                  <a:lnTo>
                    <a:pt x="0" y="7"/>
                  </a:lnTo>
                  <a:lnTo>
                    <a:pt x="1" y="9"/>
                  </a:lnTo>
                  <a:lnTo>
                    <a:pt x="1" y="10"/>
                  </a:lnTo>
                  <a:lnTo>
                    <a:pt x="2" y="1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0" name="Freeform 461"/>
            <p:cNvSpPr>
              <a:spLocks/>
            </p:cNvSpPr>
            <p:nvPr/>
          </p:nvSpPr>
          <p:spPr bwMode="auto">
            <a:xfrm>
              <a:off x="4566260" y="4335181"/>
              <a:ext cx="6145" cy="30716"/>
            </a:xfrm>
            <a:custGeom>
              <a:avLst/>
              <a:gdLst>
                <a:gd name="T0" fmla="*/ 0 w 2"/>
                <a:gd name="T1" fmla="*/ 10 h 10"/>
                <a:gd name="T2" fmla="*/ 0 w 2"/>
                <a:gd name="T3" fmla="*/ 10 h 10"/>
                <a:gd name="T4" fmla="*/ 0 w 2"/>
                <a:gd name="T5" fmla="*/ 8 h 10"/>
                <a:gd name="T6" fmla="*/ 0 w 2"/>
                <a:gd name="T7" fmla="*/ 5 h 10"/>
                <a:gd name="T8" fmla="*/ 1 w 2"/>
                <a:gd name="T9" fmla="*/ 1 h 10"/>
                <a:gd name="T10" fmla="*/ 2 w 2"/>
                <a:gd name="T11" fmla="*/ 0 h 10"/>
                <a:gd name="T12" fmla="*/ 2 w 2"/>
                <a:gd name="T13" fmla="*/ 0 h 10"/>
                <a:gd name="T14" fmla="*/ 2 w 2"/>
                <a:gd name="T15" fmla="*/ 1 h 10"/>
                <a:gd name="T16" fmla="*/ 2 w 2"/>
                <a:gd name="T17" fmla="*/ 1 h 10"/>
                <a:gd name="T18" fmla="*/ 2 w 2"/>
                <a:gd name="T19" fmla="*/ 2 h 10"/>
                <a:gd name="T20" fmla="*/ 2 w 2"/>
                <a:gd name="T21" fmla="*/ 5 h 10"/>
                <a:gd name="T22" fmla="*/ 2 w 2"/>
                <a:gd name="T23" fmla="*/ 7 h 10"/>
                <a:gd name="T24" fmla="*/ 0 w 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0">
                  <a:moveTo>
                    <a:pt x="0" y="10"/>
                  </a:moveTo>
                  <a:lnTo>
                    <a:pt x="0" y="10"/>
                  </a:lnTo>
                  <a:lnTo>
                    <a:pt x="0" y="8"/>
                  </a:lnTo>
                  <a:lnTo>
                    <a:pt x="0" y="5"/>
                  </a:lnTo>
                  <a:lnTo>
                    <a:pt x="1" y="1"/>
                  </a:lnTo>
                  <a:lnTo>
                    <a:pt x="2" y="0"/>
                  </a:lnTo>
                  <a:lnTo>
                    <a:pt x="2" y="0"/>
                  </a:lnTo>
                  <a:lnTo>
                    <a:pt x="2" y="1"/>
                  </a:lnTo>
                  <a:lnTo>
                    <a:pt x="2" y="1"/>
                  </a:lnTo>
                  <a:lnTo>
                    <a:pt x="2" y="2"/>
                  </a:lnTo>
                  <a:lnTo>
                    <a:pt x="2" y="5"/>
                  </a:lnTo>
                  <a:lnTo>
                    <a:pt x="2" y="7"/>
                  </a:lnTo>
                  <a:lnTo>
                    <a:pt x="0"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1" name="Freeform 462"/>
            <p:cNvSpPr>
              <a:spLocks/>
            </p:cNvSpPr>
            <p:nvPr/>
          </p:nvSpPr>
          <p:spPr bwMode="auto">
            <a:xfrm>
              <a:off x="4566260" y="4335181"/>
              <a:ext cx="6145" cy="30716"/>
            </a:xfrm>
            <a:custGeom>
              <a:avLst/>
              <a:gdLst>
                <a:gd name="T0" fmla="*/ 0 w 2"/>
                <a:gd name="T1" fmla="*/ 10 h 10"/>
                <a:gd name="T2" fmla="*/ 0 w 2"/>
                <a:gd name="T3" fmla="*/ 10 h 10"/>
                <a:gd name="T4" fmla="*/ 0 w 2"/>
                <a:gd name="T5" fmla="*/ 8 h 10"/>
                <a:gd name="T6" fmla="*/ 0 w 2"/>
                <a:gd name="T7" fmla="*/ 5 h 10"/>
                <a:gd name="T8" fmla="*/ 1 w 2"/>
                <a:gd name="T9" fmla="*/ 1 h 10"/>
                <a:gd name="T10" fmla="*/ 2 w 2"/>
                <a:gd name="T11" fmla="*/ 0 h 10"/>
                <a:gd name="T12" fmla="*/ 2 w 2"/>
                <a:gd name="T13" fmla="*/ 0 h 10"/>
                <a:gd name="T14" fmla="*/ 2 w 2"/>
                <a:gd name="T15" fmla="*/ 1 h 10"/>
                <a:gd name="T16" fmla="*/ 2 w 2"/>
                <a:gd name="T17" fmla="*/ 1 h 10"/>
                <a:gd name="T18" fmla="*/ 2 w 2"/>
                <a:gd name="T19" fmla="*/ 2 h 10"/>
                <a:gd name="T20" fmla="*/ 2 w 2"/>
                <a:gd name="T21" fmla="*/ 5 h 10"/>
                <a:gd name="T22" fmla="*/ 2 w 2"/>
                <a:gd name="T23" fmla="*/ 7 h 10"/>
                <a:gd name="T24" fmla="*/ 0 w 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0">
                  <a:moveTo>
                    <a:pt x="0" y="10"/>
                  </a:moveTo>
                  <a:lnTo>
                    <a:pt x="0" y="10"/>
                  </a:lnTo>
                  <a:lnTo>
                    <a:pt x="0" y="8"/>
                  </a:lnTo>
                  <a:lnTo>
                    <a:pt x="0" y="5"/>
                  </a:lnTo>
                  <a:lnTo>
                    <a:pt x="1" y="1"/>
                  </a:lnTo>
                  <a:lnTo>
                    <a:pt x="2" y="0"/>
                  </a:lnTo>
                  <a:lnTo>
                    <a:pt x="2" y="0"/>
                  </a:lnTo>
                  <a:lnTo>
                    <a:pt x="2" y="1"/>
                  </a:lnTo>
                  <a:lnTo>
                    <a:pt x="2" y="1"/>
                  </a:lnTo>
                  <a:lnTo>
                    <a:pt x="2" y="2"/>
                  </a:lnTo>
                  <a:lnTo>
                    <a:pt x="2" y="5"/>
                  </a:lnTo>
                  <a:lnTo>
                    <a:pt x="2" y="7"/>
                  </a:lnTo>
                  <a:lnTo>
                    <a:pt x="0"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2" name="Freeform 463"/>
            <p:cNvSpPr>
              <a:spLocks/>
            </p:cNvSpPr>
            <p:nvPr/>
          </p:nvSpPr>
          <p:spPr bwMode="auto">
            <a:xfrm>
              <a:off x="4529399" y="4353610"/>
              <a:ext cx="24574" cy="24574"/>
            </a:xfrm>
            <a:custGeom>
              <a:avLst/>
              <a:gdLst>
                <a:gd name="T0" fmla="*/ 7 w 7"/>
                <a:gd name="T1" fmla="*/ 0 h 7"/>
                <a:gd name="T2" fmla="*/ 7 w 7"/>
                <a:gd name="T3" fmla="*/ 0 h 7"/>
                <a:gd name="T4" fmla="*/ 7 w 7"/>
                <a:gd name="T5" fmla="*/ 3 h 7"/>
                <a:gd name="T6" fmla="*/ 6 w 7"/>
                <a:gd name="T7" fmla="*/ 5 h 7"/>
                <a:gd name="T8" fmla="*/ 6 w 7"/>
                <a:gd name="T9" fmla="*/ 5 h 7"/>
                <a:gd name="T10" fmla="*/ 0 w 7"/>
                <a:gd name="T11" fmla="*/ 7 h 7"/>
                <a:gd name="T12" fmla="*/ 0 w 7"/>
                <a:gd name="T13" fmla="*/ 7 h 7"/>
                <a:gd name="T14" fmla="*/ 0 w 7"/>
                <a:gd name="T15" fmla="*/ 6 h 7"/>
                <a:gd name="T16" fmla="*/ 3 w 7"/>
                <a:gd name="T17" fmla="*/ 5 h 7"/>
                <a:gd name="T18" fmla="*/ 6 w 7"/>
                <a:gd name="T19" fmla="*/ 3 h 7"/>
                <a:gd name="T20" fmla="*/ 7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7" y="0"/>
                  </a:moveTo>
                  <a:lnTo>
                    <a:pt x="7" y="0"/>
                  </a:lnTo>
                  <a:lnTo>
                    <a:pt x="7" y="3"/>
                  </a:lnTo>
                  <a:lnTo>
                    <a:pt x="6" y="5"/>
                  </a:lnTo>
                  <a:lnTo>
                    <a:pt x="6" y="5"/>
                  </a:lnTo>
                  <a:lnTo>
                    <a:pt x="0" y="7"/>
                  </a:lnTo>
                  <a:lnTo>
                    <a:pt x="0" y="7"/>
                  </a:lnTo>
                  <a:lnTo>
                    <a:pt x="0" y="6"/>
                  </a:lnTo>
                  <a:lnTo>
                    <a:pt x="3" y="5"/>
                  </a:lnTo>
                  <a:lnTo>
                    <a:pt x="6" y="3"/>
                  </a:lnTo>
                  <a:lnTo>
                    <a:pt x="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3" name="Freeform 464"/>
            <p:cNvSpPr>
              <a:spLocks/>
            </p:cNvSpPr>
            <p:nvPr/>
          </p:nvSpPr>
          <p:spPr bwMode="auto">
            <a:xfrm>
              <a:off x="4529399" y="4353610"/>
              <a:ext cx="24574" cy="24574"/>
            </a:xfrm>
            <a:custGeom>
              <a:avLst/>
              <a:gdLst>
                <a:gd name="T0" fmla="*/ 7 w 7"/>
                <a:gd name="T1" fmla="*/ 0 h 7"/>
                <a:gd name="T2" fmla="*/ 7 w 7"/>
                <a:gd name="T3" fmla="*/ 0 h 7"/>
                <a:gd name="T4" fmla="*/ 7 w 7"/>
                <a:gd name="T5" fmla="*/ 3 h 7"/>
                <a:gd name="T6" fmla="*/ 6 w 7"/>
                <a:gd name="T7" fmla="*/ 5 h 7"/>
                <a:gd name="T8" fmla="*/ 6 w 7"/>
                <a:gd name="T9" fmla="*/ 5 h 7"/>
                <a:gd name="T10" fmla="*/ 0 w 7"/>
                <a:gd name="T11" fmla="*/ 7 h 7"/>
                <a:gd name="T12" fmla="*/ 0 w 7"/>
                <a:gd name="T13" fmla="*/ 7 h 7"/>
                <a:gd name="T14" fmla="*/ 0 w 7"/>
                <a:gd name="T15" fmla="*/ 6 h 7"/>
                <a:gd name="T16" fmla="*/ 3 w 7"/>
                <a:gd name="T17" fmla="*/ 5 h 7"/>
                <a:gd name="T18" fmla="*/ 6 w 7"/>
                <a:gd name="T19" fmla="*/ 3 h 7"/>
                <a:gd name="T20" fmla="*/ 7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7" y="0"/>
                  </a:moveTo>
                  <a:lnTo>
                    <a:pt x="7" y="0"/>
                  </a:lnTo>
                  <a:lnTo>
                    <a:pt x="7" y="3"/>
                  </a:lnTo>
                  <a:lnTo>
                    <a:pt x="6" y="5"/>
                  </a:lnTo>
                  <a:lnTo>
                    <a:pt x="6" y="5"/>
                  </a:lnTo>
                  <a:lnTo>
                    <a:pt x="0" y="7"/>
                  </a:lnTo>
                  <a:lnTo>
                    <a:pt x="0" y="7"/>
                  </a:lnTo>
                  <a:lnTo>
                    <a:pt x="0" y="6"/>
                  </a:lnTo>
                  <a:lnTo>
                    <a:pt x="3" y="5"/>
                  </a:lnTo>
                  <a:lnTo>
                    <a:pt x="6" y="3"/>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4" name="Freeform 465"/>
            <p:cNvSpPr>
              <a:spLocks/>
            </p:cNvSpPr>
            <p:nvPr/>
          </p:nvSpPr>
          <p:spPr bwMode="auto">
            <a:xfrm>
              <a:off x="5027023" y="4924959"/>
              <a:ext cx="61435" cy="67577"/>
            </a:xfrm>
            <a:custGeom>
              <a:avLst/>
              <a:gdLst>
                <a:gd name="T0" fmla="*/ 12 w 20"/>
                <a:gd name="T1" fmla="*/ 1 h 21"/>
                <a:gd name="T2" fmla="*/ 12 w 20"/>
                <a:gd name="T3" fmla="*/ 1 h 21"/>
                <a:gd name="T4" fmla="*/ 16 w 20"/>
                <a:gd name="T5" fmla="*/ 0 h 21"/>
                <a:gd name="T6" fmla="*/ 17 w 20"/>
                <a:gd name="T7" fmla="*/ 0 h 21"/>
                <a:gd name="T8" fmla="*/ 20 w 20"/>
                <a:gd name="T9" fmla="*/ 1 h 21"/>
                <a:gd name="T10" fmla="*/ 20 w 20"/>
                <a:gd name="T11" fmla="*/ 1 h 21"/>
                <a:gd name="T12" fmla="*/ 10 w 20"/>
                <a:gd name="T13" fmla="*/ 11 h 21"/>
                <a:gd name="T14" fmla="*/ 3 w 20"/>
                <a:gd name="T15" fmla="*/ 21 h 21"/>
                <a:gd name="T16" fmla="*/ 3 w 20"/>
                <a:gd name="T17" fmla="*/ 21 h 21"/>
                <a:gd name="T18" fmla="*/ 3 w 20"/>
                <a:gd name="T19" fmla="*/ 18 h 21"/>
                <a:gd name="T20" fmla="*/ 2 w 20"/>
                <a:gd name="T21" fmla="*/ 17 h 21"/>
                <a:gd name="T22" fmla="*/ 0 w 20"/>
                <a:gd name="T23" fmla="*/ 13 h 21"/>
                <a:gd name="T24" fmla="*/ 0 w 20"/>
                <a:gd name="T25" fmla="*/ 13 h 21"/>
                <a:gd name="T26" fmla="*/ 3 w 20"/>
                <a:gd name="T27" fmla="*/ 10 h 21"/>
                <a:gd name="T28" fmla="*/ 3 w 20"/>
                <a:gd name="T29" fmla="*/ 10 h 21"/>
                <a:gd name="T30" fmla="*/ 3 w 20"/>
                <a:gd name="T31" fmla="*/ 11 h 21"/>
                <a:gd name="T32" fmla="*/ 3 w 20"/>
                <a:gd name="T33" fmla="*/ 11 h 21"/>
                <a:gd name="T34" fmla="*/ 2 w 20"/>
                <a:gd name="T35" fmla="*/ 14 h 21"/>
                <a:gd name="T36" fmla="*/ 2 w 20"/>
                <a:gd name="T37" fmla="*/ 14 h 21"/>
                <a:gd name="T38" fmla="*/ 3 w 20"/>
                <a:gd name="T39" fmla="*/ 14 h 21"/>
                <a:gd name="T40" fmla="*/ 6 w 20"/>
                <a:gd name="T41" fmla="*/ 14 h 21"/>
                <a:gd name="T42" fmla="*/ 9 w 20"/>
                <a:gd name="T43" fmla="*/ 10 h 21"/>
                <a:gd name="T44" fmla="*/ 9 w 20"/>
                <a:gd name="T45" fmla="*/ 10 h 21"/>
                <a:gd name="T46" fmla="*/ 12 w 20"/>
                <a:gd name="T47" fmla="*/ 5 h 21"/>
                <a:gd name="T48" fmla="*/ 12 w 20"/>
                <a:gd name="T49" fmla="*/ 3 h 21"/>
                <a:gd name="T50" fmla="*/ 12 w 20"/>
                <a:gd name="T5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2" y="1"/>
                  </a:moveTo>
                  <a:lnTo>
                    <a:pt x="12" y="1"/>
                  </a:lnTo>
                  <a:lnTo>
                    <a:pt x="16" y="0"/>
                  </a:lnTo>
                  <a:lnTo>
                    <a:pt x="17" y="0"/>
                  </a:lnTo>
                  <a:lnTo>
                    <a:pt x="20" y="1"/>
                  </a:lnTo>
                  <a:lnTo>
                    <a:pt x="20" y="1"/>
                  </a:lnTo>
                  <a:lnTo>
                    <a:pt x="10" y="11"/>
                  </a:lnTo>
                  <a:lnTo>
                    <a:pt x="3" y="21"/>
                  </a:lnTo>
                  <a:lnTo>
                    <a:pt x="3" y="21"/>
                  </a:lnTo>
                  <a:lnTo>
                    <a:pt x="3" y="18"/>
                  </a:lnTo>
                  <a:lnTo>
                    <a:pt x="2" y="17"/>
                  </a:lnTo>
                  <a:lnTo>
                    <a:pt x="0" y="13"/>
                  </a:lnTo>
                  <a:lnTo>
                    <a:pt x="0" y="13"/>
                  </a:lnTo>
                  <a:lnTo>
                    <a:pt x="3" y="10"/>
                  </a:lnTo>
                  <a:lnTo>
                    <a:pt x="3" y="10"/>
                  </a:lnTo>
                  <a:lnTo>
                    <a:pt x="3" y="11"/>
                  </a:lnTo>
                  <a:lnTo>
                    <a:pt x="3" y="11"/>
                  </a:lnTo>
                  <a:lnTo>
                    <a:pt x="2" y="14"/>
                  </a:lnTo>
                  <a:lnTo>
                    <a:pt x="2" y="14"/>
                  </a:lnTo>
                  <a:lnTo>
                    <a:pt x="3" y="14"/>
                  </a:lnTo>
                  <a:lnTo>
                    <a:pt x="6" y="14"/>
                  </a:lnTo>
                  <a:lnTo>
                    <a:pt x="9" y="10"/>
                  </a:lnTo>
                  <a:lnTo>
                    <a:pt x="9" y="10"/>
                  </a:lnTo>
                  <a:lnTo>
                    <a:pt x="12" y="5"/>
                  </a:lnTo>
                  <a:lnTo>
                    <a:pt x="12" y="3"/>
                  </a:lnTo>
                  <a:lnTo>
                    <a:pt x="12"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5" name="Freeform 466"/>
            <p:cNvSpPr>
              <a:spLocks/>
            </p:cNvSpPr>
            <p:nvPr/>
          </p:nvSpPr>
          <p:spPr bwMode="auto">
            <a:xfrm>
              <a:off x="5027023" y="4924959"/>
              <a:ext cx="61435" cy="67577"/>
            </a:xfrm>
            <a:custGeom>
              <a:avLst/>
              <a:gdLst>
                <a:gd name="T0" fmla="*/ 12 w 20"/>
                <a:gd name="T1" fmla="*/ 1 h 21"/>
                <a:gd name="T2" fmla="*/ 12 w 20"/>
                <a:gd name="T3" fmla="*/ 1 h 21"/>
                <a:gd name="T4" fmla="*/ 16 w 20"/>
                <a:gd name="T5" fmla="*/ 0 h 21"/>
                <a:gd name="T6" fmla="*/ 17 w 20"/>
                <a:gd name="T7" fmla="*/ 0 h 21"/>
                <a:gd name="T8" fmla="*/ 20 w 20"/>
                <a:gd name="T9" fmla="*/ 1 h 21"/>
                <a:gd name="T10" fmla="*/ 20 w 20"/>
                <a:gd name="T11" fmla="*/ 1 h 21"/>
                <a:gd name="T12" fmla="*/ 10 w 20"/>
                <a:gd name="T13" fmla="*/ 11 h 21"/>
                <a:gd name="T14" fmla="*/ 3 w 20"/>
                <a:gd name="T15" fmla="*/ 21 h 21"/>
                <a:gd name="T16" fmla="*/ 3 w 20"/>
                <a:gd name="T17" fmla="*/ 21 h 21"/>
                <a:gd name="T18" fmla="*/ 3 w 20"/>
                <a:gd name="T19" fmla="*/ 18 h 21"/>
                <a:gd name="T20" fmla="*/ 2 w 20"/>
                <a:gd name="T21" fmla="*/ 17 h 21"/>
                <a:gd name="T22" fmla="*/ 0 w 20"/>
                <a:gd name="T23" fmla="*/ 13 h 21"/>
                <a:gd name="T24" fmla="*/ 0 w 20"/>
                <a:gd name="T25" fmla="*/ 13 h 21"/>
                <a:gd name="T26" fmla="*/ 3 w 20"/>
                <a:gd name="T27" fmla="*/ 10 h 21"/>
                <a:gd name="T28" fmla="*/ 3 w 20"/>
                <a:gd name="T29" fmla="*/ 10 h 21"/>
                <a:gd name="T30" fmla="*/ 3 w 20"/>
                <a:gd name="T31" fmla="*/ 11 h 21"/>
                <a:gd name="T32" fmla="*/ 3 w 20"/>
                <a:gd name="T33" fmla="*/ 11 h 21"/>
                <a:gd name="T34" fmla="*/ 2 w 20"/>
                <a:gd name="T35" fmla="*/ 14 h 21"/>
                <a:gd name="T36" fmla="*/ 2 w 20"/>
                <a:gd name="T37" fmla="*/ 14 h 21"/>
                <a:gd name="T38" fmla="*/ 3 w 20"/>
                <a:gd name="T39" fmla="*/ 14 h 21"/>
                <a:gd name="T40" fmla="*/ 6 w 20"/>
                <a:gd name="T41" fmla="*/ 14 h 21"/>
                <a:gd name="T42" fmla="*/ 9 w 20"/>
                <a:gd name="T43" fmla="*/ 10 h 21"/>
                <a:gd name="T44" fmla="*/ 9 w 20"/>
                <a:gd name="T45" fmla="*/ 10 h 21"/>
                <a:gd name="T46" fmla="*/ 12 w 20"/>
                <a:gd name="T47" fmla="*/ 5 h 21"/>
                <a:gd name="T48" fmla="*/ 12 w 20"/>
                <a:gd name="T49" fmla="*/ 3 h 21"/>
                <a:gd name="T50" fmla="*/ 12 w 20"/>
                <a:gd name="T5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2" y="1"/>
                  </a:moveTo>
                  <a:lnTo>
                    <a:pt x="12" y="1"/>
                  </a:lnTo>
                  <a:lnTo>
                    <a:pt x="16" y="0"/>
                  </a:lnTo>
                  <a:lnTo>
                    <a:pt x="17" y="0"/>
                  </a:lnTo>
                  <a:lnTo>
                    <a:pt x="20" y="1"/>
                  </a:lnTo>
                  <a:lnTo>
                    <a:pt x="20" y="1"/>
                  </a:lnTo>
                  <a:lnTo>
                    <a:pt x="10" y="11"/>
                  </a:lnTo>
                  <a:lnTo>
                    <a:pt x="3" y="21"/>
                  </a:lnTo>
                  <a:lnTo>
                    <a:pt x="3" y="21"/>
                  </a:lnTo>
                  <a:lnTo>
                    <a:pt x="3" y="18"/>
                  </a:lnTo>
                  <a:lnTo>
                    <a:pt x="2" y="17"/>
                  </a:lnTo>
                  <a:lnTo>
                    <a:pt x="0" y="13"/>
                  </a:lnTo>
                  <a:lnTo>
                    <a:pt x="0" y="13"/>
                  </a:lnTo>
                  <a:lnTo>
                    <a:pt x="3" y="10"/>
                  </a:lnTo>
                  <a:lnTo>
                    <a:pt x="3" y="10"/>
                  </a:lnTo>
                  <a:lnTo>
                    <a:pt x="3" y="11"/>
                  </a:lnTo>
                  <a:lnTo>
                    <a:pt x="3" y="11"/>
                  </a:lnTo>
                  <a:lnTo>
                    <a:pt x="2" y="14"/>
                  </a:lnTo>
                  <a:lnTo>
                    <a:pt x="2" y="14"/>
                  </a:lnTo>
                  <a:lnTo>
                    <a:pt x="3" y="14"/>
                  </a:lnTo>
                  <a:lnTo>
                    <a:pt x="6" y="14"/>
                  </a:lnTo>
                  <a:lnTo>
                    <a:pt x="9" y="10"/>
                  </a:lnTo>
                  <a:lnTo>
                    <a:pt x="9" y="10"/>
                  </a:lnTo>
                  <a:lnTo>
                    <a:pt x="12" y="5"/>
                  </a:lnTo>
                  <a:lnTo>
                    <a:pt x="12" y="3"/>
                  </a:lnTo>
                  <a:lnTo>
                    <a:pt x="12"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8" name="Freeform 469"/>
            <p:cNvSpPr>
              <a:spLocks/>
            </p:cNvSpPr>
            <p:nvPr/>
          </p:nvSpPr>
          <p:spPr bwMode="auto">
            <a:xfrm>
              <a:off x="5192900" y="5262851"/>
              <a:ext cx="30720" cy="43003"/>
            </a:xfrm>
            <a:custGeom>
              <a:avLst/>
              <a:gdLst>
                <a:gd name="T0" fmla="*/ 0 w 8"/>
                <a:gd name="T1" fmla="*/ 4 h 14"/>
                <a:gd name="T2" fmla="*/ 0 w 8"/>
                <a:gd name="T3" fmla="*/ 4 h 14"/>
                <a:gd name="T4" fmla="*/ 1 w 8"/>
                <a:gd name="T5" fmla="*/ 3 h 14"/>
                <a:gd name="T6" fmla="*/ 4 w 8"/>
                <a:gd name="T7" fmla="*/ 3 h 14"/>
                <a:gd name="T8" fmla="*/ 6 w 8"/>
                <a:gd name="T9" fmla="*/ 3 h 14"/>
                <a:gd name="T10" fmla="*/ 8 w 8"/>
                <a:gd name="T11" fmla="*/ 0 h 14"/>
                <a:gd name="T12" fmla="*/ 8 w 8"/>
                <a:gd name="T13" fmla="*/ 0 h 14"/>
                <a:gd name="T14" fmla="*/ 8 w 8"/>
                <a:gd name="T15" fmla="*/ 4 h 14"/>
                <a:gd name="T16" fmla="*/ 7 w 8"/>
                <a:gd name="T17" fmla="*/ 7 h 14"/>
                <a:gd name="T18" fmla="*/ 7 w 8"/>
                <a:gd name="T19" fmla="*/ 10 h 14"/>
                <a:gd name="T20" fmla="*/ 8 w 8"/>
                <a:gd name="T21" fmla="*/ 14 h 14"/>
                <a:gd name="T22" fmla="*/ 8 w 8"/>
                <a:gd name="T23" fmla="*/ 14 h 14"/>
                <a:gd name="T24" fmla="*/ 6 w 8"/>
                <a:gd name="T25" fmla="*/ 13 h 14"/>
                <a:gd name="T26" fmla="*/ 4 w 8"/>
                <a:gd name="T27" fmla="*/ 13 h 14"/>
                <a:gd name="T28" fmla="*/ 4 w 8"/>
                <a:gd name="T29" fmla="*/ 8 h 14"/>
                <a:gd name="T30" fmla="*/ 4 w 8"/>
                <a:gd name="T31" fmla="*/ 5 h 14"/>
                <a:gd name="T32" fmla="*/ 3 w 8"/>
                <a:gd name="T33" fmla="*/ 4 h 14"/>
                <a:gd name="T34" fmla="*/ 0 w 8"/>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0" y="4"/>
                  </a:moveTo>
                  <a:lnTo>
                    <a:pt x="0" y="4"/>
                  </a:lnTo>
                  <a:lnTo>
                    <a:pt x="1" y="3"/>
                  </a:lnTo>
                  <a:lnTo>
                    <a:pt x="4" y="3"/>
                  </a:lnTo>
                  <a:lnTo>
                    <a:pt x="6" y="3"/>
                  </a:lnTo>
                  <a:lnTo>
                    <a:pt x="8" y="0"/>
                  </a:lnTo>
                  <a:lnTo>
                    <a:pt x="8" y="0"/>
                  </a:lnTo>
                  <a:lnTo>
                    <a:pt x="8" y="4"/>
                  </a:lnTo>
                  <a:lnTo>
                    <a:pt x="7" y="7"/>
                  </a:lnTo>
                  <a:lnTo>
                    <a:pt x="7" y="10"/>
                  </a:lnTo>
                  <a:lnTo>
                    <a:pt x="8" y="14"/>
                  </a:lnTo>
                  <a:lnTo>
                    <a:pt x="8" y="14"/>
                  </a:lnTo>
                  <a:lnTo>
                    <a:pt x="6" y="13"/>
                  </a:lnTo>
                  <a:lnTo>
                    <a:pt x="4" y="13"/>
                  </a:lnTo>
                  <a:lnTo>
                    <a:pt x="4" y="8"/>
                  </a:lnTo>
                  <a:lnTo>
                    <a:pt x="4" y="5"/>
                  </a:lnTo>
                  <a:lnTo>
                    <a:pt x="3" y="4"/>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9" name="Freeform 470"/>
            <p:cNvSpPr>
              <a:spLocks/>
            </p:cNvSpPr>
            <p:nvPr/>
          </p:nvSpPr>
          <p:spPr bwMode="auto">
            <a:xfrm>
              <a:off x="5192900" y="5262851"/>
              <a:ext cx="30720" cy="43003"/>
            </a:xfrm>
            <a:custGeom>
              <a:avLst/>
              <a:gdLst>
                <a:gd name="T0" fmla="*/ 0 w 8"/>
                <a:gd name="T1" fmla="*/ 4 h 14"/>
                <a:gd name="T2" fmla="*/ 0 w 8"/>
                <a:gd name="T3" fmla="*/ 4 h 14"/>
                <a:gd name="T4" fmla="*/ 1 w 8"/>
                <a:gd name="T5" fmla="*/ 3 h 14"/>
                <a:gd name="T6" fmla="*/ 4 w 8"/>
                <a:gd name="T7" fmla="*/ 3 h 14"/>
                <a:gd name="T8" fmla="*/ 6 w 8"/>
                <a:gd name="T9" fmla="*/ 3 h 14"/>
                <a:gd name="T10" fmla="*/ 8 w 8"/>
                <a:gd name="T11" fmla="*/ 0 h 14"/>
                <a:gd name="T12" fmla="*/ 8 w 8"/>
                <a:gd name="T13" fmla="*/ 0 h 14"/>
                <a:gd name="T14" fmla="*/ 8 w 8"/>
                <a:gd name="T15" fmla="*/ 4 h 14"/>
                <a:gd name="T16" fmla="*/ 7 w 8"/>
                <a:gd name="T17" fmla="*/ 7 h 14"/>
                <a:gd name="T18" fmla="*/ 7 w 8"/>
                <a:gd name="T19" fmla="*/ 10 h 14"/>
                <a:gd name="T20" fmla="*/ 8 w 8"/>
                <a:gd name="T21" fmla="*/ 14 h 14"/>
                <a:gd name="T22" fmla="*/ 8 w 8"/>
                <a:gd name="T23" fmla="*/ 14 h 14"/>
                <a:gd name="T24" fmla="*/ 6 w 8"/>
                <a:gd name="T25" fmla="*/ 13 h 14"/>
                <a:gd name="T26" fmla="*/ 4 w 8"/>
                <a:gd name="T27" fmla="*/ 13 h 14"/>
                <a:gd name="T28" fmla="*/ 4 w 8"/>
                <a:gd name="T29" fmla="*/ 8 h 14"/>
                <a:gd name="T30" fmla="*/ 4 w 8"/>
                <a:gd name="T31" fmla="*/ 5 h 14"/>
                <a:gd name="T32" fmla="*/ 3 w 8"/>
                <a:gd name="T33" fmla="*/ 4 h 14"/>
                <a:gd name="T34" fmla="*/ 0 w 8"/>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0" y="4"/>
                  </a:moveTo>
                  <a:lnTo>
                    <a:pt x="0" y="4"/>
                  </a:lnTo>
                  <a:lnTo>
                    <a:pt x="1" y="3"/>
                  </a:lnTo>
                  <a:lnTo>
                    <a:pt x="4" y="3"/>
                  </a:lnTo>
                  <a:lnTo>
                    <a:pt x="6" y="3"/>
                  </a:lnTo>
                  <a:lnTo>
                    <a:pt x="8" y="0"/>
                  </a:lnTo>
                  <a:lnTo>
                    <a:pt x="8" y="0"/>
                  </a:lnTo>
                  <a:lnTo>
                    <a:pt x="8" y="4"/>
                  </a:lnTo>
                  <a:lnTo>
                    <a:pt x="7" y="7"/>
                  </a:lnTo>
                  <a:lnTo>
                    <a:pt x="7" y="10"/>
                  </a:lnTo>
                  <a:lnTo>
                    <a:pt x="8" y="14"/>
                  </a:lnTo>
                  <a:lnTo>
                    <a:pt x="8" y="14"/>
                  </a:lnTo>
                  <a:lnTo>
                    <a:pt x="6" y="13"/>
                  </a:lnTo>
                  <a:lnTo>
                    <a:pt x="4" y="13"/>
                  </a:lnTo>
                  <a:lnTo>
                    <a:pt x="4" y="8"/>
                  </a:lnTo>
                  <a:lnTo>
                    <a:pt x="4" y="5"/>
                  </a:lnTo>
                  <a:lnTo>
                    <a:pt x="3" y="4"/>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0" name="Rectangle 481"/>
            <p:cNvSpPr>
              <a:spLocks noChangeArrowheads="1"/>
            </p:cNvSpPr>
            <p:nvPr/>
          </p:nvSpPr>
          <p:spPr bwMode="auto">
            <a:xfrm>
              <a:off x="3546435" y="3444368"/>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481" name="Rectangle 482"/>
            <p:cNvSpPr>
              <a:spLocks noChangeArrowheads="1"/>
            </p:cNvSpPr>
            <p:nvPr/>
          </p:nvSpPr>
          <p:spPr bwMode="auto">
            <a:xfrm>
              <a:off x="3546435" y="3444368"/>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482" name="Freeform 483"/>
            <p:cNvSpPr>
              <a:spLocks/>
            </p:cNvSpPr>
            <p:nvPr/>
          </p:nvSpPr>
          <p:spPr bwMode="auto">
            <a:xfrm>
              <a:off x="4050204" y="4482626"/>
              <a:ext cx="12287" cy="18429"/>
            </a:xfrm>
            <a:custGeom>
              <a:avLst/>
              <a:gdLst>
                <a:gd name="T0" fmla="*/ 0 w 6"/>
                <a:gd name="T1" fmla="*/ 2 h 7"/>
                <a:gd name="T2" fmla="*/ 0 w 6"/>
                <a:gd name="T3" fmla="*/ 2 h 7"/>
                <a:gd name="T4" fmla="*/ 2 w 6"/>
                <a:gd name="T5" fmla="*/ 1 h 7"/>
                <a:gd name="T6" fmla="*/ 2 w 6"/>
                <a:gd name="T7" fmla="*/ 1 h 7"/>
                <a:gd name="T8" fmla="*/ 2 w 6"/>
                <a:gd name="T9" fmla="*/ 0 h 7"/>
                <a:gd name="T10" fmla="*/ 2 w 6"/>
                <a:gd name="T11" fmla="*/ 0 h 7"/>
                <a:gd name="T12" fmla="*/ 5 w 6"/>
                <a:gd name="T13" fmla="*/ 0 h 7"/>
                <a:gd name="T14" fmla="*/ 6 w 6"/>
                <a:gd name="T15" fmla="*/ 0 h 7"/>
                <a:gd name="T16" fmla="*/ 6 w 6"/>
                <a:gd name="T17" fmla="*/ 2 h 7"/>
                <a:gd name="T18" fmla="*/ 6 w 6"/>
                <a:gd name="T19" fmla="*/ 7 h 7"/>
                <a:gd name="T20" fmla="*/ 6 w 6"/>
                <a:gd name="T21" fmla="*/ 7 h 7"/>
                <a:gd name="T22" fmla="*/ 3 w 6"/>
                <a:gd name="T23" fmla="*/ 5 h 7"/>
                <a:gd name="T24" fmla="*/ 2 w 6"/>
                <a:gd name="T25" fmla="*/ 5 h 7"/>
                <a:gd name="T26" fmla="*/ 3 w 6"/>
                <a:gd name="T27" fmla="*/ 7 h 7"/>
                <a:gd name="T28" fmla="*/ 3 w 6"/>
                <a:gd name="T29" fmla="*/ 7 h 7"/>
                <a:gd name="T30" fmla="*/ 2 w 6"/>
                <a:gd name="T31" fmla="*/ 7 h 7"/>
                <a:gd name="T32" fmla="*/ 2 w 6"/>
                <a:gd name="T33" fmla="*/ 5 h 7"/>
                <a:gd name="T34" fmla="*/ 0 w 6"/>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7">
                  <a:moveTo>
                    <a:pt x="0" y="2"/>
                  </a:moveTo>
                  <a:lnTo>
                    <a:pt x="0" y="2"/>
                  </a:lnTo>
                  <a:lnTo>
                    <a:pt x="2" y="1"/>
                  </a:lnTo>
                  <a:lnTo>
                    <a:pt x="2" y="1"/>
                  </a:lnTo>
                  <a:lnTo>
                    <a:pt x="2" y="0"/>
                  </a:lnTo>
                  <a:lnTo>
                    <a:pt x="2" y="0"/>
                  </a:lnTo>
                  <a:lnTo>
                    <a:pt x="5" y="0"/>
                  </a:lnTo>
                  <a:lnTo>
                    <a:pt x="6" y="0"/>
                  </a:lnTo>
                  <a:lnTo>
                    <a:pt x="6" y="2"/>
                  </a:lnTo>
                  <a:lnTo>
                    <a:pt x="6" y="7"/>
                  </a:lnTo>
                  <a:lnTo>
                    <a:pt x="6" y="7"/>
                  </a:lnTo>
                  <a:lnTo>
                    <a:pt x="3" y="5"/>
                  </a:lnTo>
                  <a:lnTo>
                    <a:pt x="2" y="5"/>
                  </a:lnTo>
                  <a:lnTo>
                    <a:pt x="3" y="7"/>
                  </a:lnTo>
                  <a:lnTo>
                    <a:pt x="3" y="7"/>
                  </a:lnTo>
                  <a:lnTo>
                    <a:pt x="2" y="7"/>
                  </a:lnTo>
                  <a:lnTo>
                    <a:pt x="2" y="5"/>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3" name="Freeform 484"/>
            <p:cNvSpPr>
              <a:spLocks/>
            </p:cNvSpPr>
            <p:nvPr/>
          </p:nvSpPr>
          <p:spPr bwMode="auto">
            <a:xfrm>
              <a:off x="4050204" y="4482626"/>
              <a:ext cx="12287" cy="18429"/>
            </a:xfrm>
            <a:custGeom>
              <a:avLst/>
              <a:gdLst>
                <a:gd name="T0" fmla="*/ 0 w 6"/>
                <a:gd name="T1" fmla="*/ 2 h 7"/>
                <a:gd name="T2" fmla="*/ 0 w 6"/>
                <a:gd name="T3" fmla="*/ 2 h 7"/>
                <a:gd name="T4" fmla="*/ 2 w 6"/>
                <a:gd name="T5" fmla="*/ 1 h 7"/>
                <a:gd name="T6" fmla="*/ 2 w 6"/>
                <a:gd name="T7" fmla="*/ 1 h 7"/>
                <a:gd name="T8" fmla="*/ 2 w 6"/>
                <a:gd name="T9" fmla="*/ 0 h 7"/>
                <a:gd name="T10" fmla="*/ 2 w 6"/>
                <a:gd name="T11" fmla="*/ 0 h 7"/>
                <a:gd name="T12" fmla="*/ 5 w 6"/>
                <a:gd name="T13" fmla="*/ 0 h 7"/>
                <a:gd name="T14" fmla="*/ 6 w 6"/>
                <a:gd name="T15" fmla="*/ 0 h 7"/>
                <a:gd name="T16" fmla="*/ 6 w 6"/>
                <a:gd name="T17" fmla="*/ 2 h 7"/>
                <a:gd name="T18" fmla="*/ 6 w 6"/>
                <a:gd name="T19" fmla="*/ 7 h 7"/>
                <a:gd name="T20" fmla="*/ 6 w 6"/>
                <a:gd name="T21" fmla="*/ 7 h 7"/>
                <a:gd name="T22" fmla="*/ 3 w 6"/>
                <a:gd name="T23" fmla="*/ 5 h 7"/>
                <a:gd name="T24" fmla="*/ 2 w 6"/>
                <a:gd name="T25" fmla="*/ 5 h 7"/>
                <a:gd name="T26" fmla="*/ 3 w 6"/>
                <a:gd name="T27" fmla="*/ 7 h 7"/>
                <a:gd name="T28" fmla="*/ 3 w 6"/>
                <a:gd name="T29" fmla="*/ 7 h 7"/>
                <a:gd name="T30" fmla="*/ 2 w 6"/>
                <a:gd name="T31" fmla="*/ 7 h 7"/>
                <a:gd name="T32" fmla="*/ 2 w 6"/>
                <a:gd name="T33" fmla="*/ 5 h 7"/>
                <a:gd name="T34" fmla="*/ 0 w 6"/>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7">
                  <a:moveTo>
                    <a:pt x="0" y="2"/>
                  </a:moveTo>
                  <a:lnTo>
                    <a:pt x="0" y="2"/>
                  </a:lnTo>
                  <a:lnTo>
                    <a:pt x="2" y="1"/>
                  </a:lnTo>
                  <a:lnTo>
                    <a:pt x="2" y="1"/>
                  </a:lnTo>
                  <a:lnTo>
                    <a:pt x="2" y="0"/>
                  </a:lnTo>
                  <a:lnTo>
                    <a:pt x="2" y="0"/>
                  </a:lnTo>
                  <a:lnTo>
                    <a:pt x="5" y="0"/>
                  </a:lnTo>
                  <a:lnTo>
                    <a:pt x="6" y="0"/>
                  </a:lnTo>
                  <a:lnTo>
                    <a:pt x="6" y="2"/>
                  </a:lnTo>
                  <a:lnTo>
                    <a:pt x="6" y="7"/>
                  </a:lnTo>
                  <a:lnTo>
                    <a:pt x="6" y="7"/>
                  </a:lnTo>
                  <a:lnTo>
                    <a:pt x="3" y="5"/>
                  </a:lnTo>
                  <a:lnTo>
                    <a:pt x="2" y="5"/>
                  </a:lnTo>
                  <a:lnTo>
                    <a:pt x="3" y="7"/>
                  </a:lnTo>
                  <a:lnTo>
                    <a:pt x="3" y="7"/>
                  </a:lnTo>
                  <a:lnTo>
                    <a:pt x="2" y="7"/>
                  </a:lnTo>
                  <a:lnTo>
                    <a:pt x="2" y="5"/>
                  </a:lnTo>
                  <a:lnTo>
                    <a:pt x="0"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4" name="Freeform 485"/>
            <p:cNvSpPr>
              <a:spLocks/>
            </p:cNvSpPr>
            <p:nvPr/>
          </p:nvSpPr>
          <p:spPr bwMode="auto">
            <a:xfrm>
              <a:off x="3945762" y="4531773"/>
              <a:ext cx="12287" cy="18429"/>
            </a:xfrm>
            <a:custGeom>
              <a:avLst/>
              <a:gdLst>
                <a:gd name="T0" fmla="*/ 5 w 5"/>
                <a:gd name="T1" fmla="*/ 0 h 6"/>
                <a:gd name="T2" fmla="*/ 5 w 5"/>
                <a:gd name="T3" fmla="*/ 0 h 6"/>
                <a:gd name="T4" fmla="*/ 5 w 5"/>
                <a:gd name="T5" fmla="*/ 2 h 6"/>
                <a:gd name="T6" fmla="*/ 5 w 5"/>
                <a:gd name="T7" fmla="*/ 2 h 6"/>
                <a:gd name="T8" fmla="*/ 5 w 5"/>
                <a:gd name="T9" fmla="*/ 2 h 6"/>
                <a:gd name="T10" fmla="*/ 3 w 5"/>
                <a:gd name="T11" fmla="*/ 5 h 6"/>
                <a:gd name="T12" fmla="*/ 3 w 5"/>
                <a:gd name="T13" fmla="*/ 6 h 6"/>
                <a:gd name="T14" fmla="*/ 0 w 5"/>
                <a:gd name="T15" fmla="*/ 6 h 6"/>
                <a:gd name="T16" fmla="*/ 0 w 5"/>
                <a:gd name="T17" fmla="*/ 6 h 6"/>
                <a:gd name="T18" fmla="*/ 0 w 5"/>
                <a:gd name="T19" fmla="*/ 3 h 6"/>
                <a:gd name="T20" fmla="*/ 2 w 5"/>
                <a:gd name="T21" fmla="*/ 0 h 6"/>
                <a:gd name="T22" fmla="*/ 3 w 5"/>
                <a:gd name="T23" fmla="*/ 0 h 6"/>
                <a:gd name="T24" fmla="*/ 5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5" y="0"/>
                  </a:moveTo>
                  <a:lnTo>
                    <a:pt x="5" y="0"/>
                  </a:lnTo>
                  <a:lnTo>
                    <a:pt x="5" y="2"/>
                  </a:lnTo>
                  <a:lnTo>
                    <a:pt x="5" y="2"/>
                  </a:lnTo>
                  <a:lnTo>
                    <a:pt x="5" y="2"/>
                  </a:lnTo>
                  <a:lnTo>
                    <a:pt x="3" y="5"/>
                  </a:lnTo>
                  <a:lnTo>
                    <a:pt x="3" y="6"/>
                  </a:lnTo>
                  <a:lnTo>
                    <a:pt x="0" y="6"/>
                  </a:lnTo>
                  <a:lnTo>
                    <a:pt x="0" y="6"/>
                  </a:lnTo>
                  <a:lnTo>
                    <a:pt x="0" y="3"/>
                  </a:lnTo>
                  <a:lnTo>
                    <a:pt x="2" y="0"/>
                  </a:lnTo>
                  <a:lnTo>
                    <a:pt x="3"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5" name="Freeform 486"/>
            <p:cNvSpPr>
              <a:spLocks/>
            </p:cNvSpPr>
            <p:nvPr/>
          </p:nvSpPr>
          <p:spPr bwMode="auto">
            <a:xfrm>
              <a:off x="3945762" y="4531773"/>
              <a:ext cx="12287" cy="18429"/>
            </a:xfrm>
            <a:custGeom>
              <a:avLst/>
              <a:gdLst>
                <a:gd name="T0" fmla="*/ 5 w 5"/>
                <a:gd name="T1" fmla="*/ 0 h 6"/>
                <a:gd name="T2" fmla="*/ 5 w 5"/>
                <a:gd name="T3" fmla="*/ 0 h 6"/>
                <a:gd name="T4" fmla="*/ 5 w 5"/>
                <a:gd name="T5" fmla="*/ 2 h 6"/>
                <a:gd name="T6" fmla="*/ 5 w 5"/>
                <a:gd name="T7" fmla="*/ 2 h 6"/>
                <a:gd name="T8" fmla="*/ 5 w 5"/>
                <a:gd name="T9" fmla="*/ 2 h 6"/>
                <a:gd name="T10" fmla="*/ 3 w 5"/>
                <a:gd name="T11" fmla="*/ 5 h 6"/>
                <a:gd name="T12" fmla="*/ 3 w 5"/>
                <a:gd name="T13" fmla="*/ 6 h 6"/>
                <a:gd name="T14" fmla="*/ 0 w 5"/>
                <a:gd name="T15" fmla="*/ 6 h 6"/>
                <a:gd name="T16" fmla="*/ 0 w 5"/>
                <a:gd name="T17" fmla="*/ 6 h 6"/>
                <a:gd name="T18" fmla="*/ 0 w 5"/>
                <a:gd name="T19" fmla="*/ 3 h 6"/>
                <a:gd name="T20" fmla="*/ 2 w 5"/>
                <a:gd name="T21" fmla="*/ 0 h 6"/>
                <a:gd name="T22" fmla="*/ 3 w 5"/>
                <a:gd name="T23" fmla="*/ 0 h 6"/>
                <a:gd name="T24" fmla="*/ 5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5" y="0"/>
                  </a:moveTo>
                  <a:lnTo>
                    <a:pt x="5" y="0"/>
                  </a:lnTo>
                  <a:lnTo>
                    <a:pt x="5" y="2"/>
                  </a:lnTo>
                  <a:lnTo>
                    <a:pt x="5" y="2"/>
                  </a:lnTo>
                  <a:lnTo>
                    <a:pt x="5" y="2"/>
                  </a:lnTo>
                  <a:lnTo>
                    <a:pt x="3" y="5"/>
                  </a:lnTo>
                  <a:lnTo>
                    <a:pt x="3" y="6"/>
                  </a:lnTo>
                  <a:lnTo>
                    <a:pt x="0" y="6"/>
                  </a:lnTo>
                  <a:lnTo>
                    <a:pt x="0" y="6"/>
                  </a:lnTo>
                  <a:lnTo>
                    <a:pt x="0" y="3"/>
                  </a:lnTo>
                  <a:lnTo>
                    <a:pt x="2" y="0"/>
                  </a:lnTo>
                  <a:lnTo>
                    <a:pt x="3" y="0"/>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6" name="Freeform 487"/>
            <p:cNvSpPr>
              <a:spLocks/>
            </p:cNvSpPr>
            <p:nvPr/>
          </p:nvSpPr>
          <p:spPr bwMode="auto">
            <a:xfrm>
              <a:off x="3546435" y="3438226"/>
              <a:ext cx="30720" cy="18429"/>
            </a:xfrm>
            <a:custGeom>
              <a:avLst/>
              <a:gdLst>
                <a:gd name="T0" fmla="*/ 0 w 10"/>
                <a:gd name="T1" fmla="*/ 3 h 6"/>
                <a:gd name="T2" fmla="*/ 0 w 10"/>
                <a:gd name="T3" fmla="*/ 3 h 6"/>
                <a:gd name="T4" fmla="*/ 0 w 10"/>
                <a:gd name="T5" fmla="*/ 6 h 6"/>
                <a:gd name="T6" fmla="*/ 0 w 10"/>
                <a:gd name="T7" fmla="*/ 6 h 6"/>
                <a:gd name="T8" fmla="*/ 0 w 10"/>
                <a:gd name="T9" fmla="*/ 6 h 6"/>
                <a:gd name="T10" fmla="*/ 0 w 10"/>
                <a:gd name="T11" fmla="*/ 6 h 6"/>
                <a:gd name="T12" fmla="*/ 0 w 10"/>
                <a:gd name="T13" fmla="*/ 6 h 6"/>
                <a:gd name="T14" fmla="*/ 10 w 10"/>
                <a:gd name="T15" fmla="*/ 1 h 6"/>
                <a:gd name="T16" fmla="*/ 10 w 10"/>
                <a:gd name="T17" fmla="*/ 1 h 6"/>
                <a:gd name="T18" fmla="*/ 10 w 10"/>
                <a:gd name="T19" fmla="*/ 1 h 6"/>
                <a:gd name="T20" fmla="*/ 10 w 10"/>
                <a:gd name="T21" fmla="*/ 1 h 6"/>
                <a:gd name="T22" fmla="*/ 10 w 10"/>
                <a:gd name="T23" fmla="*/ 1 h 6"/>
                <a:gd name="T24" fmla="*/ 10 w 10"/>
                <a:gd name="T25" fmla="*/ 1 h 6"/>
                <a:gd name="T26" fmla="*/ 9 w 10"/>
                <a:gd name="T27" fmla="*/ 1 h 6"/>
                <a:gd name="T28" fmla="*/ 9 w 10"/>
                <a:gd name="T29" fmla="*/ 1 h 6"/>
                <a:gd name="T30" fmla="*/ 4 w 10"/>
                <a:gd name="T31" fmla="*/ 1 h 6"/>
                <a:gd name="T32" fmla="*/ 4 w 10"/>
                <a:gd name="T33" fmla="*/ 1 h 6"/>
                <a:gd name="T34" fmla="*/ 6 w 10"/>
                <a:gd name="T35" fmla="*/ 0 h 6"/>
                <a:gd name="T36" fmla="*/ 9 w 10"/>
                <a:gd name="T37" fmla="*/ 0 h 6"/>
                <a:gd name="T38" fmla="*/ 9 w 10"/>
                <a:gd name="T39" fmla="*/ 0 h 6"/>
                <a:gd name="T40" fmla="*/ 9 w 10"/>
                <a:gd name="T41" fmla="*/ 0 h 6"/>
                <a:gd name="T42" fmla="*/ 9 w 10"/>
                <a:gd name="T43" fmla="*/ 0 h 6"/>
                <a:gd name="T44" fmla="*/ 9 w 10"/>
                <a:gd name="T45" fmla="*/ 0 h 6"/>
                <a:gd name="T46" fmla="*/ 0 w 10"/>
                <a:gd name="T47" fmla="*/ 3 h 6"/>
                <a:gd name="T48" fmla="*/ 0 w 10"/>
                <a:gd name="T49" fmla="*/ 3 h 6"/>
                <a:gd name="T50" fmla="*/ 0 w 10"/>
                <a:gd name="T51" fmla="*/ 3 h 6"/>
                <a:gd name="T52" fmla="*/ 0 w 10"/>
                <a:gd name="T53" fmla="*/ 3 h 6"/>
                <a:gd name="T54" fmla="*/ 0 w 10"/>
                <a:gd name="T55" fmla="*/ 3 h 6"/>
                <a:gd name="T56" fmla="*/ 0 w 10"/>
                <a:gd name="T57" fmla="*/ 3 h 6"/>
                <a:gd name="T58" fmla="*/ 0 w 10"/>
                <a:gd name="T59" fmla="*/ 3 h 6"/>
                <a:gd name="T60" fmla="*/ 0 w 10"/>
                <a:gd name="T6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6">
                  <a:moveTo>
                    <a:pt x="0" y="3"/>
                  </a:moveTo>
                  <a:lnTo>
                    <a:pt x="0" y="3"/>
                  </a:lnTo>
                  <a:lnTo>
                    <a:pt x="0" y="6"/>
                  </a:lnTo>
                  <a:lnTo>
                    <a:pt x="0" y="6"/>
                  </a:lnTo>
                  <a:lnTo>
                    <a:pt x="0" y="6"/>
                  </a:lnTo>
                  <a:lnTo>
                    <a:pt x="0" y="6"/>
                  </a:lnTo>
                  <a:lnTo>
                    <a:pt x="0" y="6"/>
                  </a:lnTo>
                  <a:lnTo>
                    <a:pt x="10" y="1"/>
                  </a:lnTo>
                  <a:lnTo>
                    <a:pt x="10" y="1"/>
                  </a:lnTo>
                  <a:lnTo>
                    <a:pt x="10" y="1"/>
                  </a:lnTo>
                  <a:lnTo>
                    <a:pt x="10" y="1"/>
                  </a:lnTo>
                  <a:lnTo>
                    <a:pt x="10" y="1"/>
                  </a:lnTo>
                  <a:lnTo>
                    <a:pt x="10" y="1"/>
                  </a:lnTo>
                  <a:lnTo>
                    <a:pt x="9" y="1"/>
                  </a:lnTo>
                  <a:lnTo>
                    <a:pt x="9" y="1"/>
                  </a:lnTo>
                  <a:lnTo>
                    <a:pt x="4" y="1"/>
                  </a:lnTo>
                  <a:lnTo>
                    <a:pt x="4" y="1"/>
                  </a:lnTo>
                  <a:lnTo>
                    <a:pt x="6" y="0"/>
                  </a:lnTo>
                  <a:lnTo>
                    <a:pt x="9" y="0"/>
                  </a:lnTo>
                  <a:lnTo>
                    <a:pt x="9" y="0"/>
                  </a:lnTo>
                  <a:lnTo>
                    <a:pt x="9" y="0"/>
                  </a:lnTo>
                  <a:lnTo>
                    <a:pt x="9" y="0"/>
                  </a:lnTo>
                  <a:lnTo>
                    <a:pt x="9" y="0"/>
                  </a:lnTo>
                  <a:lnTo>
                    <a:pt x="0" y="3"/>
                  </a:lnTo>
                  <a:lnTo>
                    <a:pt x="0" y="3"/>
                  </a:lnTo>
                  <a:lnTo>
                    <a:pt x="0" y="3"/>
                  </a:lnTo>
                  <a:lnTo>
                    <a:pt x="0" y="3"/>
                  </a:lnTo>
                  <a:lnTo>
                    <a:pt x="0" y="3"/>
                  </a:lnTo>
                  <a:lnTo>
                    <a:pt x="0" y="3"/>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7" name="Freeform 488"/>
            <p:cNvSpPr>
              <a:spLocks/>
            </p:cNvSpPr>
            <p:nvPr/>
          </p:nvSpPr>
          <p:spPr bwMode="auto">
            <a:xfrm>
              <a:off x="3546435" y="3438226"/>
              <a:ext cx="30720" cy="18429"/>
            </a:xfrm>
            <a:custGeom>
              <a:avLst/>
              <a:gdLst>
                <a:gd name="T0" fmla="*/ 0 w 10"/>
                <a:gd name="T1" fmla="*/ 3 h 6"/>
                <a:gd name="T2" fmla="*/ 0 w 10"/>
                <a:gd name="T3" fmla="*/ 3 h 6"/>
                <a:gd name="T4" fmla="*/ 0 w 10"/>
                <a:gd name="T5" fmla="*/ 6 h 6"/>
                <a:gd name="T6" fmla="*/ 0 w 10"/>
                <a:gd name="T7" fmla="*/ 6 h 6"/>
                <a:gd name="T8" fmla="*/ 0 w 10"/>
                <a:gd name="T9" fmla="*/ 6 h 6"/>
                <a:gd name="T10" fmla="*/ 0 w 10"/>
                <a:gd name="T11" fmla="*/ 6 h 6"/>
                <a:gd name="T12" fmla="*/ 0 w 10"/>
                <a:gd name="T13" fmla="*/ 6 h 6"/>
                <a:gd name="T14" fmla="*/ 10 w 10"/>
                <a:gd name="T15" fmla="*/ 1 h 6"/>
                <a:gd name="T16" fmla="*/ 10 w 10"/>
                <a:gd name="T17" fmla="*/ 1 h 6"/>
                <a:gd name="T18" fmla="*/ 10 w 10"/>
                <a:gd name="T19" fmla="*/ 1 h 6"/>
                <a:gd name="T20" fmla="*/ 10 w 10"/>
                <a:gd name="T21" fmla="*/ 1 h 6"/>
                <a:gd name="T22" fmla="*/ 10 w 10"/>
                <a:gd name="T23" fmla="*/ 1 h 6"/>
                <a:gd name="T24" fmla="*/ 10 w 10"/>
                <a:gd name="T25" fmla="*/ 1 h 6"/>
                <a:gd name="T26" fmla="*/ 9 w 10"/>
                <a:gd name="T27" fmla="*/ 1 h 6"/>
                <a:gd name="T28" fmla="*/ 9 w 10"/>
                <a:gd name="T29" fmla="*/ 1 h 6"/>
                <a:gd name="T30" fmla="*/ 4 w 10"/>
                <a:gd name="T31" fmla="*/ 1 h 6"/>
                <a:gd name="T32" fmla="*/ 4 w 10"/>
                <a:gd name="T33" fmla="*/ 1 h 6"/>
                <a:gd name="T34" fmla="*/ 6 w 10"/>
                <a:gd name="T35" fmla="*/ 0 h 6"/>
                <a:gd name="T36" fmla="*/ 9 w 10"/>
                <a:gd name="T37" fmla="*/ 0 h 6"/>
                <a:gd name="T38" fmla="*/ 9 w 10"/>
                <a:gd name="T39" fmla="*/ 0 h 6"/>
                <a:gd name="T40" fmla="*/ 9 w 10"/>
                <a:gd name="T41" fmla="*/ 0 h 6"/>
                <a:gd name="T42" fmla="*/ 9 w 10"/>
                <a:gd name="T43" fmla="*/ 0 h 6"/>
                <a:gd name="T44" fmla="*/ 9 w 10"/>
                <a:gd name="T45" fmla="*/ 0 h 6"/>
                <a:gd name="T46" fmla="*/ 0 w 10"/>
                <a:gd name="T47" fmla="*/ 3 h 6"/>
                <a:gd name="T48" fmla="*/ 0 w 10"/>
                <a:gd name="T49" fmla="*/ 3 h 6"/>
                <a:gd name="T50" fmla="*/ 0 w 10"/>
                <a:gd name="T51" fmla="*/ 3 h 6"/>
                <a:gd name="T52" fmla="*/ 0 w 10"/>
                <a:gd name="T53" fmla="*/ 3 h 6"/>
                <a:gd name="T54" fmla="*/ 0 w 10"/>
                <a:gd name="T55" fmla="*/ 3 h 6"/>
                <a:gd name="T56" fmla="*/ 0 w 10"/>
                <a:gd name="T57" fmla="*/ 3 h 6"/>
                <a:gd name="T58" fmla="*/ 0 w 10"/>
                <a:gd name="T59" fmla="*/ 3 h 6"/>
                <a:gd name="T60" fmla="*/ 0 w 10"/>
                <a:gd name="T6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6">
                  <a:moveTo>
                    <a:pt x="0" y="3"/>
                  </a:moveTo>
                  <a:lnTo>
                    <a:pt x="0" y="3"/>
                  </a:lnTo>
                  <a:lnTo>
                    <a:pt x="0" y="6"/>
                  </a:lnTo>
                  <a:lnTo>
                    <a:pt x="0" y="6"/>
                  </a:lnTo>
                  <a:lnTo>
                    <a:pt x="0" y="6"/>
                  </a:lnTo>
                  <a:lnTo>
                    <a:pt x="0" y="6"/>
                  </a:lnTo>
                  <a:lnTo>
                    <a:pt x="0" y="6"/>
                  </a:lnTo>
                  <a:lnTo>
                    <a:pt x="10" y="1"/>
                  </a:lnTo>
                  <a:lnTo>
                    <a:pt x="10" y="1"/>
                  </a:lnTo>
                  <a:lnTo>
                    <a:pt x="10" y="1"/>
                  </a:lnTo>
                  <a:lnTo>
                    <a:pt x="10" y="1"/>
                  </a:lnTo>
                  <a:lnTo>
                    <a:pt x="10" y="1"/>
                  </a:lnTo>
                  <a:lnTo>
                    <a:pt x="10" y="1"/>
                  </a:lnTo>
                  <a:lnTo>
                    <a:pt x="9" y="1"/>
                  </a:lnTo>
                  <a:lnTo>
                    <a:pt x="9" y="1"/>
                  </a:lnTo>
                  <a:lnTo>
                    <a:pt x="4" y="1"/>
                  </a:lnTo>
                  <a:lnTo>
                    <a:pt x="4" y="1"/>
                  </a:lnTo>
                  <a:lnTo>
                    <a:pt x="6" y="0"/>
                  </a:lnTo>
                  <a:lnTo>
                    <a:pt x="9" y="0"/>
                  </a:lnTo>
                  <a:lnTo>
                    <a:pt x="9" y="0"/>
                  </a:lnTo>
                  <a:lnTo>
                    <a:pt x="9" y="0"/>
                  </a:lnTo>
                  <a:lnTo>
                    <a:pt x="9" y="0"/>
                  </a:lnTo>
                  <a:lnTo>
                    <a:pt x="9" y="0"/>
                  </a:lnTo>
                  <a:lnTo>
                    <a:pt x="0" y="3"/>
                  </a:lnTo>
                  <a:lnTo>
                    <a:pt x="0" y="3"/>
                  </a:lnTo>
                  <a:lnTo>
                    <a:pt x="0" y="3"/>
                  </a:lnTo>
                  <a:lnTo>
                    <a:pt x="0" y="3"/>
                  </a:lnTo>
                  <a:lnTo>
                    <a:pt x="0" y="3"/>
                  </a:lnTo>
                  <a:lnTo>
                    <a:pt x="0" y="3"/>
                  </a:lnTo>
                  <a:lnTo>
                    <a:pt x="0" y="3"/>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8" name="Freeform 489"/>
            <p:cNvSpPr>
              <a:spLocks/>
            </p:cNvSpPr>
            <p:nvPr/>
          </p:nvSpPr>
          <p:spPr bwMode="auto">
            <a:xfrm>
              <a:off x="3546435" y="346280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9" name="Freeform 490"/>
            <p:cNvSpPr>
              <a:spLocks/>
            </p:cNvSpPr>
            <p:nvPr/>
          </p:nvSpPr>
          <p:spPr bwMode="auto">
            <a:xfrm>
              <a:off x="3546435" y="346280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0" name="Freeform 491"/>
            <p:cNvSpPr>
              <a:spLocks noEditPoints="1"/>
            </p:cNvSpPr>
            <p:nvPr/>
          </p:nvSpPr>
          <p:spPr bwMode="auto">
            <a:xfrm>
              <a:off x="3546435" y="3462800"/>
              <a:ext cx="0" cy="0"/>
            </a:xfrm>
            <a:custGeom>
              <a:avLst/>
              <a:gdLst>
                <a:gd name="T0" fmla="*/ 0 h 1"/>
                <a:gd name="T1" fmla="*/ 0 h 1"/>
                <a:gd name="T2" fmla="*/ 0 h 1"/>
                <a:gd name="T3" fmla="*/ 0 h 1"/>
                <a:gd name="T4" fmla="*/ 0 h 1"/>
                <a:gd name="T5" fmla="*/ 0 h 1"/>
                <a:gd name="T6" fmla="*/ 1 h 1"/>
                <a:gd name="T7" fmla="*/ 1 h 1"/>
                <a:gd name="T8" fmla="*/ 0 h 1"/>
                <a:gd name="T9" fmla="*/ 0 h 1"/>
                <a:gd name="T10" fmla="*/ 0 h 1"/>
                <a:gd name="T11" fmla="*/ 0 h 1"/>
                <a:gd name="T12" fmla="*/ 0 h 1"/>
                <a:gd name="T13" fmla="*/ 0 h 1"/>
                <a:gd name="T14" fmla="*/ 0 h 1"/>
                <a:gd name="T15" fmla="*/ 0 h 1"/>
                <a:gd name="T16" fmla="*/ 0 h 1"/>
                <a:gd name="T17" fmla="*/ 0 h 1"/>
                <a:gd name="T18" fmla="*/ 1 h 1"/>
                <a:gd name="T19" fmla="*/ 1 h 1"/>
                <a:gd name="T20" fmla="*/ 0 h 1"/>
                <a:gd name="T21" fmla="*/ 0 h 1"/>
                <a:gd name="T22" fmla="*/ 0 h 1"/>
                <a:gd name="T23" fmla="*/ 0 h 1"/>
                <a:gd name="T24" fmla="*/ 0 h 1"/>
                <a:gd name="T25" fmla="*/ 0 h 1"/>
                <a:gd name="T26" fmla="*/ 0 h 1"/>
                <a:gd name="T27" fmla="*/ 0 h 1"/>
                <a:gd name="T28" fmla="*/ 0 h 1"/>
                <a:gd name="T29" fmla="*/ 0 h 1"/>
                <a:gd name="T30" fmla="*/ 0 h 1"/>
                <a:gd name="T31" fmla="*/ 0 h 1"/>
                <a:gd name="T32" fmla="*/ 0 h 1"/>
                <a:gd name="T33" fmla="*/ 0 h 1"/>
                <a:gd name="T34" fmla="*/ 0 h 1"/>
                <a:gd name="T35" fmla="*/ 0 h 1"/>
                <a:gd name="T36" fmla="*/ 0 h 1"/>
                <a:gd name="T37" fmla="*/ 0 h 1"/>
                <a:gd name="T38" fmla="*/ 0 h 1"/>
                <a:gd name="T39" fmla="*/ 0 h 1"/>
                <a:gd name="T40" fmla="*/ 0 h 1"/>
                <a:gd name="T41" fmla="*/ 0 h 1"/>
                <a:gd name="T42" fmla="*/ 0 h 1"/>
                <a:gd name="T43" fmla="*/ 0 h 1"/>
                <a:gd name="T44" fmla="*/ 0 h 1"/>
                <a:gd name="T45" fmla="*/ 0 h 1"/>
                <a:gd name="T46" fmla="*/ 1 h 1"/>
                <a:gd name="T47" fmla="*/ 1 h 1"/>
                <a:gd name="T48" fmla="*/ 0 h 1"/>
                <a:gd name="T49" fmla="*/ 0 h 1"/>
                <a:gd name="T5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Lst>
              <a:rect l="0" t="0" r="r" b="b"/>
              <a:pathLst>
                <a:path h="1">
                  <a:moveTo>
                    <a:pt x="0" y="0"/>
                  </a:moveTo>
                  <a:lnTo>
                    <a:pt x="0" y="0"/>
                  </a:lnTo>
                  <a:lnTo>
                    <a:pt x="0" y="0"/>
                  </a:lnTo>
                  <a:lnTo>
                    <a:pt x="0" y="0"/>
                  </a:lnTo>
                  <a:lnTo>
                    <a:pt x="0" y="0"/>
                  </a:lnTo>
                  <a:lnTo>
                    <a:pt x="0" y="0"/>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moveTo>
                    <a:pt x="0" y="1"/>
                  </a:moveTo>
                  <a:lnTo>
                    <a:pt x="0" y="1"/>
                  </a:lnTo>
                  <a:lnTo>
                    <a:pt x="0" y="0"/>
                  </a:lnTo>
                  <a:lnTo>
                    <a:pt x="0" y="0"/>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1" name="Freeform 492"/>
            <p:cNvSpPr>
              <a:spLocks/>
            </p:cNvSpPr>
            <p:nvPr/>
          </p:nvSpPr>
          <p:spPr bwMode="auto">
            <a:xfrm>
              <a:off x="3546435" y="3462800"/>
              <a:ext cx="0" cy="0"/>
            </a:xfrm>
            <a:custGeom>
              <a:avLst/>
              <a:gdLst>
                <a:gd name="T0" fmla="*/ 0 h 1"/>
                <a:gd name="T1" fmla="*/ 0 h 1"/>
                <a:gd name="T2" fmla="*/ 0 h 1"/>
                <a:gd name="T3" fmla="*/ 0 h 1"/>
                <a:gd name="T4" fmla="*/ 0 h 1"/>
                <a:gd name="T5" fmla="*/ 0 h 1"/>
                <a:gd name="T6" fmla="*/ 1 h 1"/>
                <a:gd name="T7" fmla="*/ 1 h 1"/>
                <a:gd name="T8" fmla="*/ 0 h 1"/>
                <a:gd name="T9" fmla="*/ 0 h 1"/>
                <a:gd name="T10" fmla="*/ 0 h 1"/>
                <a:gd name="T11" fmla="*/ 0 h 1"/>
                <a:gd name="T12" fmla="*/ 0 h 1"/>
                <a:gd name="T13" fmla="*/ 0 h 1"/>
                <a:gd name="T14" fmla="*/ 0 h 1"/>
                <a:gd name="T15" fmla="*/ 0 h 1"/>
                <a:gd name="T16" fmla="*/ 0 h 1"/>
                <a:gd name="T17" fmla="*/ 0 h 1"/>
                <a:gd name="T18" fmla="*/ 1 h 1"/>
                <a:gd name="T19" fmla="*/ 1 h 1"/>
                <a:gd name="T20" fmla="*/ 0 h 1"/>
                <a:gd name="T21" fmla="*/ 0 h 1"/>
                <a:gd name="T22" fmla="*/ 0 h 1"/>
                <a:gd name="T23" fmla="*/ 0 h 1"/>
                <a:gd name="T24" fmla="*/ 0 h 1"/>
                <a:gd name="T25" fmla="*/ 0 h 1"/>
                <a:gd name="T26" fmla="*/ 0 h 1"/>
                <a:gd name="T27" fmla="*/ 0 h 1"/>
                <a:gd name="T28" fmla="*/ 0 h 1"/>
                <a:gd name="T29" fmla="*/ 0 h 1"/>
                <a:gd name="T30" fmla="*/ 0 h 1"/>
                <a:gd name="T31" fmla="*/ 0 h 1"/>
                <a:gd name="T32" fmla="*/ 0 h 1"/>
                <a:gd name="T33" fmla="*/ 0 h 1"/>
                <a:gd name="T34" fmla="*/ 0 h 1"/>
                <a:gd name="T35" fmla="*/ 0 h 1"/>
                <a:gd name="T36" fmla="*/ 0 h 1"/>
                <a:gd name="T37" fmla="*/ 0 h 1"/>
                <a:gd name="T38" fmla="*/ 0 h 1"/>
                <a:gd name="T39" fmla="*/ 0 h 1"/>
                <a:gd name="T40" fmla="*/ 0 h 1"/>
                <a:gd name="T41" fmla="*/ 0 h 1"/>
                <a:gd name="T42" fmla="*/ 0 h 1"/>
                <a:gd name="T43" fmla="*/ 0 h 1"/>
                <a:gd name="T44" fmla="*/ 0 h 1"/>
                <a:gd name="T4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Lst>
              <a:rect l="0" t="0" r="r" b="b"/>
              <a:pathLst>
                <a:path h="1">
                  <a:moveTo>
                    <a:pt x="0" y="0"/>
                  </a:moveTo>
                  <a:lnTo>
                    <a:pt x="0" y="0"/>
                  </a:lnTo>
                  <a:lnTo>
                    <a:pt x="0" y="0"/>
                  </a:lnTo>
                  <a:lnTo>
                    <a:pt x="0" y="0"/>
                  </a:lnTo>
                  <a:lnTo>
                    <a:pt x="0" y="0"/>
                  </a:lnTo>
                  <a:lnTo>
                    <a:pt x="0" y="0"/>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2" name="Rectangle 493"/>
            <p:cNvSpPr>
              <a:spLocks noChangeArrowheads="1"/>
            </p:cNvSpPr>
            <p:nvPr/>
          </p:nvSpPr>
          <p:spPr bwMode="auto">
            <a:xfrm>
              <a:off x="3546435" y="3462800"/>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493" name="Freeform 494"/>
            <p:cNvSpPr>
              <a:spLocks/>
            </p:cNvSpPr>
            <p:nvPr/>
          </p:nvSpPr>
          <p:spPr bwMode="auto">
            <a:xfrm>
              <a:off x="3552577" y="3616386"/>
              <a:ext cx="0" cy="12287"/>
            </a:xfrm>
            <a:custGeom>
              <a:avLst/>
              <a:gdLst>
                <a:gd name="T0" fmla="*/ 3 h 4"/>
                <a:gd name="T1" fmla="*/ 3 h 4"/>
                <a:gd name="T2" fmla="*/ 4 h 4"/>
                <a:gd name="T3" fmla="*/ 4 h 4"/>
                <a:gd name="T4" fmla="*/ 4 h 4"/>
                <a:gd name="T5" fmla="*/ 1 h 4"/>
                <a:gd name="T6" fmla="*/ 1 h 4"/>
                <a:gd name="T7" fmla="*/ 0 h 4"/>
                <a:gd name="T8" fmla="*/ 1 h 4"/>
                <a:gd name="T9" fmla="*/ 3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4">
                  <a:moveTo>
                    <a:pt x="0" y="3"/>
                  </a:moveTo>
                  <a:lnTo>
                    <a:pt x="0" y="3"/>
                  </a:lnTo>
                  <a:lnTo>
                    <a:pt x="0" y="4"/>
                  </a:lnTo>
                  <a:lnTo>
                    <a:pt x="0" y="4"/>
                  </a:lnTo>
                  <a:lnTo>
                    <a:pt x="0" y="4"/>
                  </a:lnTo>
                  <a:lnTo>
                    <a:pt x="0" y="1"/>
                  </a:lnTo>
                  <a:lnTo>
                    <a:pt x="0" y="1"/>
                  </a:lnTo>
                  <a:lnTo>
                    <a:pt x="0" y="0"/>
                  </a:lnTo>
                  <a:lnTo>
                    <a:pt x="0" y="1"/>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4" name="Freeform 495"/>
            <p:cNvSpPr>
              <a:spLocks/>
            </p:cNvSpPr>
            <p:nvPr/>
          </p:nvSpPr>
          <p:spPr bwMode="auto">
            <a:xfrm>
              <a:off x="3552577" y="3616386"/>
              <a:ext cx="0" cy="12287"/>
            </a:xfrm>
            <a:custGeom>
              <a:avLst/>
              <a:gdLst>
                <a:gd name="T0" fmla="*/ 3 h 4"/>
                <a:gd name="T1" fmla="*/ 3 h 4"/>
                <a:gd name="T2" fmla="*/ 4 h 4"/>
                <a:gd name="T3" fmla="*/ 4 h 4"/>
                <a:gd name="T4" fmla="*/ 4 h 4"/>
                <a:gd name="T5" fmla="*/ 1 h 4"/>
                <a:gd name="T6" fmla="*/ 1 h 4"/>
                <a:gd name="T7" fmla="*/ 0 h 4"/>
                <a:gd name="T8" fmla="*/ 1 h 4"/>
                <a:gd name="T9" fmla="*/ 3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4">
                  <a:moveTo>
                    <a:pt x="0" y="3"/>
                  </a:moveTo>
                  <a:lnTo>
                    <a:pt x="0" y="3"/>
                  </a:lnTo>
                  <a:lnTo>
                    <a:pt x="0" y="4"/>
                  </a:lnTo>
                  <a:lnTo>
                    <a:pt x="0" y="4"/>
                  </a:lnTo>
                  <a:lnTo>
                    <a:pt x="0" y="4"/>
                  </a:lnTo>
                  <a:lnTo>
                    <a:pt x="0" y="1"/>
                  </a:lnTo>
                  <a:lnTo>
                    <a:pt x="0" y="1"/>
                  </a:lnTo>
                  <a:lnTo>
                    <a:pt x="0" y="0"/>
                  </a:lnTo>
                  <a:lnTo>
                    <a:pt x="0" y="1"/>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5" name="Freeform 496"/>
            <p:cNvSpPr>
              <a:spLocks/>
            </p:cNvSpPr>
            <p:nvPr/>
          </p:nvSpPr>
          <p:spPr bwMode="auto">
            <a:xfrm>
              <a:off x="3528003" y="3536523"/>
              <a:ext cx="6145" cy="12287"/>
            </a:xfrm>
            <a:custGeom>
              <a:avLst/>
              <a:gdLst>
                <a:gd name="T0" fmla="*/ 1 w 1"/>
                <a:gd name="T1" fmla="*/ 0 h 5"/>
                <a:gd name="T2" fmla="*/ 1 w 1"/>
                <a:gd name="T3" fmla="*/ 0 h 5"/>
                <a:gd name="T4" fmla="*/ 1 w 1"/>
                <a:gd name="T5" fmla="*/ 5 h 5"/>
                <a:gd name="T6" fmla="*/ 1 w 1"/>
                <a:gd name="T7" fmla="*/ 5 h 5"/>
                <a:gd name="T8" fmla="*/ 0 w 1"/>
                <a:gd name="T9" fmla="*/ 5 h 5"/>
                <a:gd name="T10" fmla="*/ 0 w 1"/>
                <a:gd name="T11" fmla="*/ 3 h 5"/>
                <a:gd name="T12" fmla="*/ 0 w 1"/>
                <a:gd name="T13" fmla="*/ 3 h 5"/>
                <a:gd name="T14" fmla="*/ 1 w 1"/>
                <a:gd name="T15" fmla="*/ 2 h 5"/>
                <a:gd name="T16" fmla="*/ 1 w 1"/>
                <a:gd name="T17" fmla="*/ 2 h 5"/>
                <a:gd name="T18" fmla="*/ 1 w 1"/>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5">
                  <a:moveTo>
                    <a:pt x="1" y="0"/>
                  </a:moveTo>
                  <a:lnTo>
                    <a:pt x="1" y="0"/>
                  </a:lnTo>
                  <a:lnTo>
                    <a:pt x="1" y="5"/>
                  </a:lnTo>
                  <a:lnTo>
                    <a:pt x="1" y="5"/>
                  </a:lnTo>
                  <a:lnTo>
                    <a:pt x="0" y="5"/>
                  </a:lnTo>
                  <a:lnTo>
                    <a:pt x="0" y="3"/>
                  </a:lnTo>
                  <a:lnTo>
                    <a:pt x="0" y="3"/>
                  </a:lnTo>
                  <a:lnTo>
                    <a:pt x="1" y="2"/>
                  </a:lnTo>
                  <a:lnTo>
                    <a:pt x="1" y="2"/>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6" name="Freeform 497"/>
            <p:cNvSpPr>
              <a:spLocks/>
            </p:cNvSpPr>
            <p:nvPr/>
          </p:nvSpPr>
          <p:spPr bwMode="auto">
            <a:xfrm>
              <a:off x="3528003" y="3536523"/>
              <a:ext cx="6145" cy="12287"/>
            </a:xfrm>
            <a:custGeom>
              <a:avLst/>
              <a:gdLst>
                <a:gd name="T0" fmla="*/ 1 w 1"/>
                <a:gd name="T1" fmla="*/ 0 h 5"/>
                <a:gd name="T2" fmla="*/ 1 w 1"/>
                <a:gd name="T3" fmla="*/ 0 h 5"/>
                <a:gd name="T4" fmla="*/ 1 w 1"/>
                <a:gd name="T5" fmla="*/ 5 h 5"/>
                <a:gd name="T6" fmla="*/ 1 w 1"/>
                <a:gd name="T7" fmla="*/ 5 h 5"/>
                <a:gd name="T8" fmla="*/ 0 w 1"/>
                <a:gd name="T9" fmla="*/ 5 h 5"/>
                <a:gd name="T10" fmla="*/ 0 w 1"/>
                <a:gd name="T11" fmla="*/ 3 h 5"/>
                <a:gd name="T12" fmla="*/ 0 w 1"/>
                <a:gd name="T13" fmla="*/ 3 h 5"/>
                <a:gd name="T14" fmla="*/ 1 w 1"/>
                <a:gd name="T15" fmla="*/ 2 h 5"/>
                <a:gd name="T16" fmla="*/ 1 w 1"/>
                <a:gd name="T17" fmla="*/ 2 h 5"/>
                <a:gd name="T18" fmla="*/ 1 w 1"/>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5">
                  <a:moveTo>
                    <a:pt x="1" y="0"/>
                  </a:moveTo>
                  <a:lnTo>
                    <a:pt x="1" y="0"/>
                  </a:lnTo>
                  <a:lnTo>
                    <a:pt x="1" y="5"/>
                  </a:lnTo>
                  <a:lnTo>
                    <a:pt x="1" y="5"/>
                  </a:lnTo>
                  <a:lnTo>
                    <a:pt x="0" y="5"/>
                  </a:lnTo>
                  <a:lnTo>
                    <a:pt x="0" y="3"/>
                  </a:lnTo>
                  <a:lnTo>
                    <a:pt x="0" y="3"/>
                  </a:lnTo>
                  <a:lnTo>
                    <a:pt x="1" y="2"/>
                  </a:lnTo>
                  <a:lnTo>
                    <a:pt x="1" y="2"/>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7" name="Freeform 498"/>
            <p:cNvSpPr>
              <a:spLocks/>
            </p:cNvSpPr>
            <p:nvPr/>
          </p:nvSpPr>
          <p:spPr bwMode="auto">
            <a:xfrm>
              <a:off x="3534149" y="3505802"/>
              <a:ext cx="6145" cy="24574"/>
            </a:xfrm>
            <a:custGeom>
              <a:avLst/>
              <a:gdLst>
                <a:gd name="T0" fmla="*/ 2 w 2"/>
                <a:gd name="T1" fmla="*/ 0 h 9"/>
                <a:gd name="T2" fmla="*/ 2 w 2"/>
                <a:gd name="T3" fmla="*/ 0 h 9"/>
                <a:gd name="T4" fmla="*/ 0 w 2"/>
                <a:gd name="T5" fmla="*/ 7 h 9"/>
                <a:gd name="T6" fmla="*/ 0 w 2"/>
                <a:gd name="T7" fmla="*/ 7 h 9"/>
                <a:gd name="T8" fmla="*/ 0 w 2"/>
                <a:gd name="T9" fmla="*/ 9 h 9"/>
                <a:gd name="T10" fmla="*/ 0 w 2"/>
                <a:gd name="T11" fmla="*/ 5 h 9"/>
                <a:gd name="T12" fmla="*/ 0 w 2"/>
                <a:gd name="T13" fmla="*/ 5 h 9"/>
                <a:gd name="T14" fmla="*/ 0 w 2"/>
                <a:gd name="T15" fmla="*/ 6 h 9"/>
                <a:gd name="T16" fmla="*/ 2 w 2"/>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2" y="0"/>
                  </a:moveTo>
                  <a:lnTo>
                    <a:pt x="2" y="0"/>
                  </a:lnTo>
                  <a:lnTo>
                    <a:pt x="0" y="7"/>
                  </a:lnTo>
                  <a:lnTo>
                    <a:pt x="0" y="7"/>
                  </a:lnTo>
                  <a:lnTo>
                    <a:pt x="0" y="9"/>
                  </a:lnTo>
                  <a:lnTo>
                    <a:pt x="0" y="5"/>
                  </a:lnTo>
                  <a:lnTo>
                    <a:pt x="0" y="5"/>
                  </a:lnTo>
                  <a:lnTo>
                    <a:pt x="0" y="6"/>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8" name="Freeform 499"/>
            <p:cNvSpPr>
              <a:spLocks/>
            </p:cNvSpPr>
            <p:nvPr/>
          </p:nvSpPr>
          <p:spPr bwMode="auto">
            <a:xfrm>
              <a:off x="3534149" y="3505802"/>
              <a:ext cx="6145" cy="24574"/>
            </a:xfrm>
            <a:custGeom>
              <a:avLst/>
              <a:gdLst>
                <a:gd name="T0" fmla="*/ 2 w 2"/>
                <a:gd name="T1" fmla="*/ 0 h 9"/>
                <a:gd name="T2" fmla="*/ 2 w 2"/>
                <a:gd name="T3" fmla="*/ 0 h 9"/>
                <a:gd name="T4" fmla="*/ 0 w 2"/>
                <a:gd name="T5" fmla="*/ 7 h 9"/>
                <a:gd name="T6" fmla="*/ 0 w 2"/>
                <a:gd name="T7" fmla="*/ 7 h 9"/>
                <a:gd name="T8" fmla="*/ 0 w 2"/>
                <a:gd name="T9" fmla="*/ 9 h 9"/>
                <a:gd name="T10" fmla="*/ 0 w 2"/>
                <a:gd name="T11" fmla="*/ 5 h 9"/>
                <a:gd name="T12" fmla="*/ 0 w 2"/>
                <a:gd name="T13" fmla="*/ 5 h 9"/>
                <a:gd name="T14" fmla="*/ 0 w 2"/>
                <a:gd name="T15" fmla="*/ 6 h 9"/>
                <a:gd name="T16" fmla="*/ 2 w 2"/>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2" y="0"/>
                  </a:moveTo>
                  <a:lnTo>
                    <a:pt x="2" y="0"/>
                  </a:lnTo>
                  <a:lnTo>
                    <a:pt x="0" y="7"/>
                  </a:lnTo>
                  <a:lnTo>
                    <a:pt x="0" y="7"/>
                  </a:lnTo>
                  <a:lnTo>
                    <a:pt x="0" y="9"/>
                  </a:lnTo>
                  <a:lnTo>
                    <a:pt x="0" y="5"/>
                  </a:lnTo>
                  <a:lnTo>
                    <a:pt x="0" y="5"/>
                  </a:lnTo>
                  <a:lnTo>
                    <a:pt x="0" y="6"/>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9" name="Freeform 500"/>
            <p:cNvSpPr>
              <a:spLocks/>
            </p:cNvSpPr>
            <p:nvPr/>
          </p:nvSpPr>
          <p:spPr bwMode="auto">
            <a:xfrm>
              <a:off x="3546435" y="345051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0" name="Freeform 501"/>
            <p:cNvSpPr>
              <a:spLocks/>
            </p:cNvSpPr>
            <p:nvPr/>
          </p:nvSpPr>
          <p:spPr bwMode="auto">
            <a:xfrm>
              <a:off x="3546435" y="345051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3" name="Freeform 504"/>
            <p:cNvSpPr>
              <a:spLocks/>
            </p:cNvSpPr>
            <p:nvPr/>
          </p:nvSpPr>
          <p:spPr bwMode="auto">
            <a:xfrm>
              <a:off x="3521861" y="3524235"/>
              <a:ext cx="6145" cy="24574"/>
            </a:xfrm>
            <a:custGeom>
              <a:avLst/>
              <a:gdLst>
                <a:gd name="T0" fmla="*/ 2 w 2"/>
                <a:gd name="T1" fmla="*/ 0 h 8"/>
                <a:gd name="T2" fmla="*/ 2 w 2"/>
                <a:gd name="T3" fmla="*/ 0 h 8"/>
                <a:gd name="T4" fmla="*/ 2 w 2"/>
                <a:gd name="T5" fmla="*/ 2 h 8"/>
                <a:gd name="T6" fmla="*/ 2 w 2"/>
                <a:gd name="T7" fmla="*/ 2 h 8"/>
                <a:gd name="T8" fmla="*/ 0 w 2"/>
                <a:gd name="T9" fmla="*/ 8 h 8"/>
                <a:gd name="T10" fmla="*/ 0 w 2"/>
                <a:gd name="T11" fmla="*/ 8 h 8"/>
                <a:gd name="T12" fmla="*/ 2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0"/>
                  </a:moveTo>
                  <a:lnTo>
                    <a:pt x="2" y="0"/>
                  </a:lnTo>
                  <a:lnTo>
                    <a:pt x="2" y="2"/>
                  </a:lnTo>
                  <a:lnTo>
                    <a:pt x="2" y="2"/>
                  </a:lnTo>
                  <a:lnTo>
                    <a:pt x="0" y="8"/>
                  </a:lnTo>
                  <a:lnTo>
                    <a:pt x="0" y="8"/>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4" name="Freeform 505"/>
            <p:cNvSpPr>
              <a:spLocks/>
            </p:cNvSpPr>
            <p:nvPr/>
          </p:nvSpPr>
          <p:spPr bwMode="auto">
            <a:xfrm>
              <a:off x="3521861" y="3524235"/>
              <a:ext cx="6145" cy="24574"/>
            </a:xfrm>
            <a:custGeom>
              <a:avLst/>
              <a:gdLst>
                <a:gd name="T0" fmla="*/ 2 w 2"/>
                <a:gd name="T1" fmla="*/ 0 h 8"/>
                <a:gd name="T2" fmla="*/ 2 w 2"/>
                <a:gd name="T3" fmla="*/ 0 h 8"/>
                <a:gd name="T4" fmla="*/ 2 w 2"/>
                <a:gd name="T5" fmla="*/ 2 h 8"/>
                <a:gd name="T6" fmla="*/ 2 w 2"/>
                <a:gd name="T7" fmla="*/ 2 h 8"/>
                <a:gd name="T8" fmla="*/ 0 w 2"/>
                <a:gd name="T9" fmla="*/ 8 h 8"/>
                <a:gd name="T10" fmla="*/ 0 w 2"/>
                <a:gd name="T11" fmla="*/ 8 h 8"/>
                <a:gd name="T12" fmla="*/ 2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0"/>
                  </a:moveTo>
                  <a:lnTo>
                    <a:pt x="2" y="0"/>
                  </a:lnTo>
                  <a:lnTo>
                    <a:pt x="2" y="2"/>
                  </a:lnTo>
                  <a:lnTo>
                    <a:pt x="2" y="2"/>
                  </a:lnTo>
                  <a:lnTo>
                    <a:pt x="0" y="8"/>
                  </a:lnTo>
                  <a:lnTo>
                    <a:pt x="0" y="8"/>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5" name="Freeform 506"/>
            <p:cNvSpPr>
              <a:spLocks/>
            </p:cNvSpPr>
            <p:nvPr/>
          </p:nvSpPr>
          <p:spPr bwMode="auto">
            <a:xfrm>
              <a:off x="3515716" y="3505802"/>
              <a:ext cx="12287" cy="18429"/>
            </a:xfrm>
            <a:custGeom>
              <a:avLst/>
              <a:gdLst>
                <a:gd name="T0" fmla="*/ 3 w 3"/>
                <a:gd name="T1" fmla="*/ 0 h 6"/>
                <a:gd name="T2" fmla="*/ 3 w 3"/>
                <a:gd name="T3" fmla="*/ 0 h 6"/>
                <a:gd name="T4" fmla="*/ 0 w 3"/>
                <a:gd name="T5" fmla="*/ 6 h 6"/>
                <a:gd name="T6" fmla="*/ 0 w 3"/>
                <a:gd name="T7" fmla="*/ 6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3" y="0"/>
                  </a:lnTo>
                  <a:lnTo>
                    <a:pt x="0" y="6"/>
                  </a:lnTo>
                  <a:lnTo>
                    <a:pt x="0" y="6"/>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6" name="Freeform 507"/>
            <p:cNvSpPr>
              <a:spLocks/>
            </p:cNvSpPr>
            <p:nvPr/>
          </p:nvSpPr>
          <p:spPr bwMode="auto">
            <a:xfrm>
              <a:off x="3515716" y="3505802"/>
              <a:ext cx="12287" cy="18429"/>
            </a:xfrm>
            <a:custGeom>
              <a:avLst/>
              <a:gdLst>
                <a:gd name="T0" fmla="*/ 3 w 3"/>
                <a:gd name="T1" fmla="*/ 0 h 6"/>
                <a:gd name="T2" fmla="*/ 3 w 3"/>
                <a:gd name="T3" fmla="*/ 0 h 6"/>
                <a:gd name="T4" fmla="*/ 0 w 3"/>
                <a:gd name="T5" fmla="*/ 6 h 6"/>
                <a:gd name="T6" fmla="*/ 0 w 3"/>
                <a:gd name="T7" fmla="*/ 6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3" y="0"/>
                  </a:lnTo>
                  <a:lnTo>
                    <a:pt x="0" y="6"/>
                  </a:lnTo>
                  <a:lnTo>
                    <a:pt x="0" y="6"/>
                  </a:lnTo>
                  <a:lnTo>
                    <a:pt x="3" y="0"/>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7" name="Freeform 508"/>
            <p:cNvSpPr>
              <a:spLocks/>
            </p:cNvSpPr>
            <p:nvPr/>
          </p:nvSpPr>
          <p:spPr bwMode="auto">
            <a:xfrm>
              <a:off x="3534149" y="3462800"/>
              <a:ext cx="6145" cy="12287"/>
            </a:xfrm>
            <a:custGeom>
              <a:avLst/>
              <a:gdLst>
                <a:gd name="T0" fmla="*/ 0 w 2"/>
                <a:gd name="T1" fmla="*/ 5 h 5"/>
                <a:gd name="T2" fmla="*/ 0 w 2"/>
                <a:gd name="T3" fmla="*/ 5 h 5"/>
                <a:gd name="T4" fmla="*/ 2 w 2"/>
                <a:gd name="T5" fmla="*/ 2 h 5"/>
                <a:gd name="T6" fmla="*/ 2 w 2"/>
                <a:gd name="T7" fmla="*/ 2 h 5"/>
                <a:gd name="T8" fmla="*/ 2 w 2"/>
                <a:gd name="T9" fmla="*/ 0 h 5"/>
                <a:gd name="T10" fmla="*/ 2 w 2"/>
                <a:gd name="T11" fmla="*/ 0 h 5"/>
                <a:gd name="T12" fmla="*/ 0 w 2"/>
                <a:gd name="T13" fmla="*/ 5 h 5"/>
                <a:gd name="T14" fmla="*/ 0 w 2"/>
                <a:gd name="T15" fmla="*/ 5 h 5"/>
                <a:gd name="T16" fmla="*/ 0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5"/>
                  </a:moveTo>
                  <a:lnTo>
                    <a:pt x="0" y="5"/>
                  </a:lnTo>
                  <a:lnTo>
                    <a:pt x="2" y="2"/>
                  </a:lnTo>
                  <a:lnTo>
                    <a:pt x="2" y="2"/>
                  </a:lnTo>
                  <a:lnTo>
                    <a:pt x="2" y="0"/>
                  </a:lnTo>
                  <a:lnTo>
                    <a:pt x="2" y="0"/>
                  </a:lnTo>
                  <a:lnTo>
                    <a:pt x="0" y="5"/>
                  </a:lnTo>
                  <a:lnTo>
                    <a:pt x="0" y="5"/>
                  </a:lnTo>
                  <a:lnTo>
                    <a:pt x="0"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8" name="Freeform 509"/>
            <p:cNvSpPr>
              <a:spLocks/>
            </p:cNvSpPr>
            <p:nvPr/>
          </p:nvSpPr>
          <p:spPr bwMode="auto">
            <a:xfrm>
              <a:off x="3534149" y="3462800"/>
              <a:ext cx="6145" cy="12287"/>
            </a:xfrm>
            <a:custGeom>
              <a:avLst/>
              <a:gdLst>
                <a:gd name="T0" fmla="*/ 0 w 2"/>
                <a:gd name="T1" fmla="*/ 5 h 5"/>
                <a:gd name="T2" fmla="*/ 0 w 2"/>
                <a:gd name="T3" fmla="*/ 5 h 5"/>
                <a:gd name="T4" fmla="*/ 2 w 2"/>
                <a:gd name="T5" fmla="*/ 2 h 5"/>
                <a:gd name="T6" fmla="*/ 2 w 2"/>
                <a:gd name="T7" fmla="*/ 2 h 5"/>
                <a:gd name="T8" fmla="*/ 2 w 2"/>
                <a:gd name="T9" fmla="*/ 0 h 5"/>
                <a:gd name="T10" fmla="*/ 2 w 2"/>
                <a:gd name="T11" fmla="*/ 0 h 5"/>
                <a:gd name="T12" fmla="*/ 0 w 2"/>
                <a:gd name="T13" fmla="*/ 5 h 5"/>
                <a:gd name="T14" fmla="*/ 0 w 2"/>
                <a:gd name="T15" fmla="*/ 5 h 5"/>
                <a:gd name="T16" fmla="*/ 0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5"/>
                  </a:moveTo>
                  <a:lnTo>
                    <a:pt x="0" y="5"/>
                  </a:lnTo>
                  <a:lnTo>
                    <a:pt x="2" y="2"/>
                  </a:lnTo>
                  <a:lnTo>
                    <a:pt x="2" y="2"/>
                  </a:lnTo>
                  <a:lnTo>
                    <a:pt x="2" y="0"/>
                  </a:lnTo>
                  <a:lnTo>
                    <a:pt x="2" y="0"/>
                  </a:lnTo>
                  <a:lnTo>
                    <a:pt x="0" y="5"/>
                  </a:lnTo>
                  <a:lnTo>
                    <a:pt x="0" y="5"/>
                  </a:lnTo>
                  <a:lnTo>
                    <a:pt x="0"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13" name="Rectangle 514"/>
            <p:cNvSpPr>
              <a:spLocks noChangeArrowheads="1"/>
            </p:cNvSpPr>
            <p:nvPr/>
          </p:nvSpPr>
          <p:spPr bwMode="auto">
            <a:xfrm>
              <a:off x="3546435" y="3444368"/>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14" name="Rectangle 515"/>
            <p:cNvSpPr>
              <a:spLocks noChangeArrowheads="1"/>
            </p:cNvSpPr>
            <p:nvPr/>
          </p:nvSpPr>
          <p:spPr bwMode="auto">
            <a:xfrm>
              <a:off x="3546435" y="3444368"/>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30" name="Freeform 531"/>
            <p:cNvSpPr>
              <a:spLocks/>
            </p:cNvSpPr>
            <p:nvPr/>
          </p:nvSpPr>
          <p:spPr bwMode="auto">
            <a:xfrm>
              <a:off x="1451491" y="3155624"/>
              <a:ext cx="104442" cy="411614"/>
            </a:xfrm>
            <a:custGeom>
              <a:avLst/>
              <a:gdLst>
                <a:gd name="T0" fmla="*/ 14 w 33"/>
                <a:gd name="T1" fmla="*/ 134 h 134"/>
                <a:gd name="T2" fmla="*/ 11 w 33"/>
                <a:gd name="T3" fmla="*/ 131 h 134"/>
                <a:gd name="T4" fmla="*/ 8 w 33"/>
                <a:gd name="T5" fmla="*/ 125 h 134"/>
                <a:gd name="T6" fmla="*/ 7 w 33"/>
                <a:gd name="T7" fmla="*/ 127 h 134"/>
                <a:gd name="T8" fmla="*/ 6 w 33"/>
                <a:gd name="T9" fmla="*/ 129 h 134"/>
                <a:gd name="T10" fmla="*/ 0 w 33"/>
                <a:gd name="T11" fmla="*/ 121 h 134"/>
                <a:gd name="T12" fmla="*/ 0 w 33"/>
                <a:gd name="T13" fmla="*/ 111 h 134"/>
                <a:gd name="T14" fmla="*/ 0 w 33"/>
                <a:gd name="T15" fmla="*/ 98 h 134"/>
                <a:gd name="T16" fmla="*/ 0 w 33"/>
                <a:gd name="T17" fmla="*/ 87 h 134"/>
                <a:gd name="T18" fmla="*/ 3 w 33"/>
                <a:gd name="T19" fmla="*/ 87 h 134"/>
                <a:gd name="T20" fmla="*/ 6 w 33"/>
                <a:gd name="T21" fmla="*/ 84 h 134"/>
                <a:gd name="T22" fmla="*/ 8 w 33"/>
                <a:gd name="T23" fmla="*/ 71 h 134"/>
                <a:gd name="T24" fmla="*/ 8 w 33"/>
                <a:gd name="T25" fmla="*/ 64 h 134"/>
                <a:gd name="T26" fmla="*/ 7 w 33"/>
                <a:gd name="T27" fmla="*/ 52 h 134"/>
                <a:gd name="T28" fmla="*/ 4 w 33"/>
                <a:gd name="T29" fmla="*/ 50 h 134"/>
                <a:gd name="T30" fmla="*/ 6 w 33"/>
                <a:gd name="T31" fmla="*/ 45 h 134"/>
                <a:gd name="T32" fmla="*/ 8 w 33"/>
                <a:gd name="T33" fmla="*/ 44 h 134"/>
                <a:gd name="T34" fmla="*/ 6 w 33"/>
                <a:gd name="T35" fmla="*/ 38 h 134"/>
                <a:gd name="T36" fmla="*/ 1 w 33"/>
                <a:gd name="T37" fmla="*/ 31 h 134"/>
                <a:gd name="T38" fmla="*/ 4 w 33"/>
                <a:gd name="T39" fmla="*/ 32 h 134"/>
                <a:gd name="T40" fmla="*/ 8 w 33"/>
                <a:gd name="T41" fmla="*/ 34 h 134"/>
                <a:gd name="T42" fmla="*/ 8 w 33"/>
                <a:gd name="T43" fmla="*/ 28 h 134"/>
                <a:gd name="T44" fmla="*/ 17 w 33"/>
                <a:gd name="T45" fmla="*/ 22 h 134"/>
                <a:gd name="T46" fmla="*/ 21 w 33"/>
                <a:gd name="T47" fmla="*/ 18 h 134"/>
                <a:gd name="T48" fmla="*/ 18 w 33"/>
                <a:gd name="T49" fmla="*/ 12 h 134"/>
                <a:gd name="T50" fmla="*/ 20 w 33"/>
                <a:gd name="T51" fmla="*/ 7 h 134"/>
                <a:gd name="T52" fmla="*/ 24 w 33"/>
                <a:gd name="T53" fmla="*/ 8 h 134"/>
                <a:gd name="T54" fmla="*/ 26 w 33"/>
                <a:gd name="T55" fmla="*/ 0 h 134"/>
                <a:gd name="T56" fmla="*/ 28 w 33"/>
                <a:gd name="T57" fmla="*/ 5 h 134"/>
                <a:gd name="T58" fmla="*/ 33 w 33"/>
                <a:gd name="T59" fmla="*/ 15 h 134"/>
                <a:gd name="T60" fmla="*/ 33 w 33"/>
                <a:gd name="T61" fmla="*/ 22 h 134"/>
                <a:gd name="T62" fmla="*/ 28 w 33"/>
                <a:gd name="T63" fmla="*/ 18 h 134"/>
                <a:gd name="T64" fmla="*/ 26 w 33"/>
                <a:gd name="T65" fmla="*/ 22 h 134"/>
                <a:gd name="T66" fmla="*/ 23 w 33"/>
                <a:gd name="T67" fmla="*/ 34 h 134"/>
                <a:gd name="T68" fmla="*/ 23 w 33"/>
                <a:gd name="T69" fmla="*/ 40 h 134"/>
                <a:gd name="T70" fmla="*/ 18 w 33"/>
                <a:gd name="T71" fmla="*/ 41 h 134"/>
                <a:gd name="T72" fmla="*/ 14 w 33"/>
                <a:gd name="T73" fmla="*/ 40 h 134"/>
                <a:gd name="T74" fmla="*/ 16 w 33"/>
                <a:gd name="T75" fmla="*/ 41 h 134"/>
                <a:gd name="T76" fmla="*/ 16 w 33"/>
                <a:gd name="T77" fmla="*/ 51 h 134"/>
                <a:gd name="T78" fmla="*/ 17 w 33"/>
                <a:gd name="T79" fmla="*/ 58 h 134"/>
                <a:gd name="T80" fmla="*/ 21 w 33"/>
                <a:gd name="T81" fmla="*/ 62 h 134"/>
                <a:gd name="T82" fmla="*/ 18 w 33"/>
                <a:gd name="T83" fmla="*/ 67 h 134"/>
                <a:gd name="T84" fmla="*/ 17 w 33"/>
                <a:gd name="T85" fmla="*/ 74 h 134"/>
                <a:gd name="T86" fmla="*/ 16 w 33"/>
                <a:gd name="T87" fmla="*/ 70 h 134"/>
                <a:gd name="T88" fmla="*/ 17 w 33"/>
                <a:gd name="T89" fmla="*/ 64 h 134"/>
                <a:gd name="T90" fmla="*/ 16 w 33"/>
                <a:gd name="T91" fmla="*/ 62 h 134"/>
                <a:gd name="T92" fmla="*/ 13 w 33"/>
                <a:gd name="T93" fmla="*/ 61 h 134"/>
                <a:gd name="T94" fmla="*/ 13 w 33"/>
                <a:gd name="T95" fmla="*/ 77 h 134"/>
                <a:gd name="T96" fmla="*/ 11 w 33"/>
                <a:gd name="T97" fmla="*/ 87 h 134"/>
                <a:gd name="T98" fmla="*/ 11 w 33"/>
                <a:gd name="T99" fmla="*/ 95 h 134"/>
                <a:gd name="T100" fmla="*/ 13 w 33"/>
                <a:gd name="T101" fmla="*/ 11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134">
                  <a:moveTo>
                    <a:pt x="14" y="134"/>
                  </a:moveTo>
                  <a:lnTo>
                    <a:pt x="14" y="134"/>
                  </a:lnTo>
                  <a:lnTo>
                    <a:pt x="11" y="134"/>
                  </a:lnTo>
                  <a:lnTo>
                    <a:pt x="11" y="131"/>
                  </a:lnTo>
                  <a:lnTo>
                    <a:pt x="10" y="127"/>
                  </a:lnTo>
                  <a:lnTo>
                    <a:pt x="8" y="125"/>
                  </a:lnTo>
                  <a:lnTo>
                    <a:pt x="8" y="125"/>
                  </a:lnTo>
                  <a:lnTo>
                    <a:pt x="7" y="127"/>
                  </a:lnTo>
                  <a:lnTo>
                    <a:pt x="6" y="129"/>
                  </a:lnTo>
                  <a:lnTo>
                    <a:pt x="6" y="129"/>
                  </a:lnTo>
                  <a:lnTo>
                    <a:pt x="3" y="127"/>
                  </a:lnTo>
                  <a:lnTo>
                    <a:pt x="0" y="121"/>
                  </a:lnTo>
                  <a:lnTo>
                    <a:pt x="0" y="117"/>
                  </a:lnTo>
                  <a:lnTo>
                    <a:pt x="0" y="111"/>
                  </a:lnTo>
                  <a:lnTo>
                    <a:pt x="0" y="111"/>
                  </a:lnTo>
                  <a:lnTo>
                    <a:pt x="0" y="98"/>
                  </a:lnTo>
                  <a:lnTo>
                    <a:pt x="0" y="87"/>
                  </a:lnTo>
                  <a:lnTo>
                    <a:pt x="0" y="87"/>
                  </a:lnTo>
                  <a:lnTo>
                    <a:pt x="1" y="87"/>
                  </a:lnTo>
                  <a:lnTo>
                    <a:pt x="3" y="87"/>
                  </a:lnTo>
                  <a:lnTo>
                    <a:pt x="6" y="84"/>
                  </a:lnTo>
                  <a:lnTo>
                    <a:pt x="6" y="84"/>
                  </a:lnTo>
                  <a:lnTo>
                    <a:pt x="7" y="78"/>
                  </a:lnTo>
                  <a:lnTo>
                    <a:pt x="8" y="71"/>
                  </a:lnTo>
                  <a:lnTo>
                    <a:pt x="8" y="71"/>
                  </a:lnTo>
                  <a:lnTo>
                    <a:pt x="8" y="64"/>
                  </a:lnTo>
                  <a:lnTo>
                    <a:pt x="8" y="58"/>
                  </a:lnTo>
                  <a:lnTo>
                    <a:pt x="7" y="52"/>
                  </a:lnTo>
                  <a:lnTo>
                    <a:pt x="4" y="50"/>
                  </a:lnTo>
                  <a:lnTo>
                    <a:pt x="4" y="50"/>
                  </a:lnTo>
                  <a:lnTo>
                    <a:pt x="4" y="47"/>
                  </a:lnTo>
                  <a:lnTo>
                    <a:pt x="6" y="45"/>
                  </a:lnTo>
                  <a:lnTo>
                    <a:pt x="7" y="45"/>
                  </a:lnTo>
                  <a:lnTo>
                    <a:pt x="8" y="44"/>
                  </a:lnTo>
                  <a:lnTo>
                    <a:pt x="8" y="44"/>
                  </a:lnTo>
                  <a:lnTo>
                    <a:pt x="6" y="38"/>
                  </a:lnTo>
                  <a:lnTo>
                    <a:pt x="3" y="35"/>
                  </a:lnTo>
                  <a:lnTo>
                    <a:pt x="1" y="31"/>
                  </a:lnTo>
                  <a:lnTo>
                    <a:pt x="1" y="31"/>
                  </a:lnTo>
                  <a:lnTo>
                    <a:pt x="4" y="32"/>
                  </a:lnTo>
                  <a:lnTo>
                    <a:pt x="8" y="34"/>
                  </a:lnTo>
                  <a:lnTo>
                    <a:pt x="8" y="34"/>
                  </a:lnTo>
                  <a:lnTo>
                    <a:pt x="8" y="31"/>
                  </a:lnTo>
                  <a:lnTo>
                    <a:pt x="8" y="28"/>
                  </a:lnTo>
                  <a:lnTo>
                    <a:pt x="13" y="25"/>
                  </a:lnTo>
                  <a:lnTo>
                    <a:pt x="17" y="22"/>
                  </a:lnTo>
                  <a:lnTo>
                    <a:pt x="21" y="18"/>
                  </a:lnTo>
                  <a:lnTo>
                    <a:pt x="21" y="18"/>
                  </a:lnTo>
                  <a:lnTo>
                    <a:pt x="18" y="15"/>
                  </a:lnTo>
                  <a:lnTo>
                    <a:pt x="18" y="12"/>
                  </a:lnTo>
                  <a:lnTo>
                    <a:pt x="20" y="7"/>
                  </a:lnTo>
                  <a:lnTo>
                    <a:pt x="20" y="7"/>
                  </a:lnTo>
                  <a:lnTo>
                    <a:pt x="23" y="10"/>
                  </a:lnTo>
                  <a:lnTo>
                    <a:pt x="24" y="8"/>
                  </a:lnTo>
                  <a:lnTo>
                    <a:pt x="26" y="4"/>
                  </a:lnTo>
                  <a:lnTo>
                    <a:pt x="26" y="0"/>
                  </a:lnTo>
                  <a:lnTo>
                    <a:pt x="26" y="0"/>
                  </a:lnTo>
                  <a:lnTo>
                    <a:pt x="28" y="5"/>
                  </a:lnTo>
                  <a:lnTo>
                    <a:pt x="31" y="11"/>
                  </a:lnTo>
                  <a:lnTo>
                    <a:pt x="33" y="15"/>
                  </a:lnTo>
                  <a:lnTo>
                    <a:pt x="33" y="22"/>
                  </a:lnTo>
                  <a:lnTo>
                    <a:pt x="33" y="22"/>
                  </a:lnTo>
                  <a:lnTo>
                    <a:pt x="31" y="21"/>
                  </a:lnTo>
                  <a:lnTo>
                    <a:pt x="28" y="18"/>
                  </a:lnTo>
                  <a:lnTo>
                    <a:pt x="28" y="18"/>
                  </a:lnTo>
                  <a:lnTo>
                    <a:pt x="26" y="22"/>
                  </a:lnTo>
                  <a:lnTo>
                    <a:pt x="23" y="28"/>
                  </a:lnTo>
                  <a:lnTo>
                    <a:pt x="23" y="34"/>
                  </a:lnTo>
                  <a:lnTo>
                    <a:pt x="23" y="40"/>
                  </a:lnTo>
                  <a:lnTo>
                    <a:pt x="23" y="40"/>
                  </a:lnTo>
                  <a:lnTo>
                    <a:pt x="20" y="41"/>
                  </a:lnTo>
                  <a:lnTo>
                    <a:pt x="18" y="41"/>
                  </a:lnTo>
                  <a:lnTo>
                    <a:pt x="16" y="40"/>
                  </a:lnTo>
                  <a:lnTo>
                    <a:pt x="14" y="40"/>
                  </a:lnTo>
                  <a:lnTo>
                    <a:pt x="14" y="40"/>
                  </a:lnTo>
                  <a:lnTo>
                    <a:pt x="16" y="41"/>
                  </a:lnTo>
                  <a:lnTo>
                    <a:pt x="16" y="44"/>
                  </a:lnTo>
                  <a:lnTo>
                    <a:pt x="16" y="51"/>
                  </a:lnTo>
                  <a:lnTo>
                    <a:pt x="16" y="51"/>
                  </a:lnTo>
                  <a:lnTo>
                    <a:pt x="17" y="58"/>
                  </a:lnTo>
                  <a:lnTo>
                    <a:pt x="18" y="61"/>
                  </a:lnTo>
                  <a:lnTo>
                    <a:pt x="21" y="62"/>
                  </a:lnTo>
                  <a:lnTo>
                    <a:pt x="21" y="62"/>
                  </a:lnTo>
                  <a:lnTo>
                    <a:pt x="18" y="67"/>
                  </a:lnTo>
                  <a:lnTo>
                    <a:pt x="17" y="74"/>
                  </a:lnTo>
                  <a:lnTo>
                    <a:pt x="17" y="74"/>
                  </a:lnTo>
                  <a:lnTo>
                    <a:pt x="14" y="72"/>
                  </a:lnTo>
                  <a:lnTo>
                    <a:pt x="16" y="70"/>
                  </a:lnTo>
                  <a:lnTo>
                    <a:pt x="17" y="67"/>
                  </a:lnTo>
                  <a:lnTo>
                    <a:pt x="17" y="64"/>
                  </a:lnTo>
                  <a:lnTo>
                    <a:pt x="17" y="64"/>
                  </a:lnTo>
                  <a:lnTo>
                    <a:pt x="16" y="62"/>
                  </a:lnTo>
                  <a:lnTo>
                    <a:pt x="13" y="61"/>
                  </a:lnTo>
                  <a:lnTo>
                    <a:pt x="13" y="61"/>
                  </a:lnTo>
                  <a:lnTo>
                    <a:pt x="13" y="77"/>
                  </a:lnTo>
                  <a:lnTo>
                    <a:pt x="13" y="77"/>
                  </a:lnTo>
                  <a:lnTo>
                    <a:pt x="11" y="87"/>
                  </a:lnTo>
                  <a:lnTo>
                    <a:pt x="11" y="87"/>
                  </a:lnTo>
                  <a:lnTo>
                    <a:pt x="11" y="95"/>
                  </a:lnTo>
                  <a:lnTo>
                    <a:pt x="11" y="95"/>
                  </a:lnTo>
                  <a:lnTo>
                    <a:pt x="13" y="115"/>
                  </a:lnTo>
                  <a:lnTo>
                    <a:pt x="13" y="115"/>
                  </a:lnTo>
                  <a:lnTo>
                    <a:pt x="14" y="13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1" name="Freeform 532"/>
            <p:cNvSpPr>
              <a:spLocks/>
            </p:cNvSpPr>
            <p:nvPr/>
          </p:nvSpPr>
          <p:spPr bwMode="auto">
            <a:xfrm>
              <a:off x="1451491" y="3155624"/>
              <a:ext cx="104442" cy="411614"/>
            </a:xfrm>
            <a:custGeom>
              <a:avLst/>
              <a:gdLst>
                <a:gd name="T0" fmla="*/ 14 w 33"/>
                <a:gd name="T1" fmla="*/ 134 h 134"/>
                <a:gd name="T2" fmla="*/ 11 w 33"/>
                <a:gd name="T3" fmla="*/ 131 h 134"/>
                <a:gd name="T4" fmla="*/ 8 w 33"/>
                <a:gd name="T5" fmla="*/ 125 h 134"/>
                <a:gd name="T6" fmla="*/ 7 w 33"/>
                <a:gd name="T7" fmla="*/ 127 h 134"/>
                <a:gd name="T8" fmla="*/ 6 w 33"/>
                <a:gd name="T9" fmla="*/ 129 h 134"/>
                <a:gd name="T10" fmla="*/ 0 w 33"/>
                <a:gd name="T11" fmla="*/ 121 h 134"/>
                <a:gd name="T12" fmla="*/ 0 w 33"/>
                <a:gd name="T13" fmla="*/ 111 h 134"/>
                <a:gd name="T14" fmla="*/ 0 w 33"/>
                <a:gd name="T15" fmla="*/ 98 h 134"/>
                <a:gd name="T16" fmla="*/ 0 w 33"/>
                <a:gd name="T17" fmla="*/ 87 h 134"/>
                <a:gd name="T18" fmla="*/ 3 w 33"/>
                <a:gd name="T19" fmla="*/ 87 h 134"/>
                <a:gd name="T20" fmla="*/ 6 w 33"/>
                <a:gd name="T21" fmla="*/ 84 h 134"/>
                <a:gd name="T22" fmla="*/ 8 w 33"/>
                <a:gd name="T23" fmla="*/ 71 h 134"/>
                <a:gd name="T24" fmla="*/ 8 w 33"/>
                <a:gd name="T25" fmla="*/ 64 h 134"/>
                <a:gd name="T26" fmla="*/ 7 w 33"/>
                <a:gd name="T27" fmla="*/ 52 h 134"/>
                <a:gd name="T28" fmla="*/ 4 w 33"/>
                <a:gd name="T29" fmla="*/ 50 h 134"/>
                <a:gd name="T30" fmla="*/ 6 w 33"/>
                <a:gd name="T31" fmla="*/ 45 h 134"/>
                <a:gd name="T32" fmla="*/ 8 w 33"/>
                <a:gd name="T33" fmla="*/ 44 h 134"/>
                <a:gd name="T34" fmla="*/ 6 w 33"/>
                <a:gd name="T35" fmla="*/ 38 h 134"/>
                <a:gd name="T36" fmla="*/ 1 w 33"/>
                <a:gd name="T37" fmla="*/ 31 h 134"/>
                <a:gd name="T38" fmla="*/ 4 w 33"/>
                <a:gd name="T39" fmla="*/ 32 h 134"/>
                <a:gd name="T40" fmla="*/ 8 w 33"/>
                <a:gd name="T41" fmla="*/ 34 h 134"/>
                <a:gd name="T42" fmla="*/ 8 w 33"/>
                <a:gd name="T43" fmla="*/ 28 h 134"/>
                <a:gd name="T44" fmla="*/ 17 w 33"/>
                <a:gd name="T45" fmla="*/ 22 h 134"/>
                <a:gd name="T46" fmla="*/ 21 w 33"/>
                <a:gd name="T47" fmla="*/ 18 h 134"/>
                <a:gd name="T48" fmla="*/ 18 w 33"/>
                <a:gd name="T49" fmla="*/ 12 h 134"/>
                <a:gd name="T50" fmla="*/ 20 w 33"/>
                <a:gd name="T51" fmla="*/ 7 h 134"/>
                <a:gd name="T52" fmla="*/ 24 w 33"/>
                <a:gd name="T53" fmla="*/ 8 h 134"/>
                <a:gd name="T54" fmla="*/ 26 w 33"/>
                <a:gd name="T55" fmla="*/ 0 h 134"/>
                <a:gd name="T56" fmla="*/ 28 w 33"/>
                <a:gd name="T57" fmla="*/ 5 h 134"/>
                <a:gd name="T58" fmla="*/ 33 w 33"/>
                <a:gd name="T59" fmla="*/ 15 h 134"/>
                <a:gd name="T60" fmla="*/ 33 w 33"/>
                <a:gd name="T61" fmla="*/ 22 h 134"/>
                <a:gd name="T62" fmla="*/ 28 w 33"/>
                <a:gd name="T63" fmla="*/ 18 h 134"/>
                <a:gd name="T64" fmla="*/ 26 w 33"/>
                <a:gd name="T65" fmla="*/ 22 h 134"/>
                <a:gd name="T66" fmla="*/ 23 w 33"/>
                <a:gd name="T67" fmla="*/ 34 h 134"/>
                <a:gd name="T68" fmla="*/ 23 w 33"/>
                <a:gd name="T69" fmla="*/ 40 h 134"/>
                <a:gd name="T70" fmla="*/ 18 w 33"/>
                <a:gd name="T71" fmla="*/ 41 h 134"/>
                <a:gd name="T72" fmla="*/ 14 w 33"/>
                <a:gd name="T73" fmla="*/ 40 h 134"/>
                <a:gd name="T74" fmla="*/ 16 w 33"/>
                <a:gd name="T75" fmla="*/ 41 h 134"/>
                <a:gd name="T76" fmla="*/ 16 w 33"/>
                <a:gd name="T77" fmla="*/ 51 h 134"/>
                <a:gd name="T78" fmla="*/ 17 w 33"/>
                <a:gd name="T79" fmla="*/ 58 h 134"/>
                <a:gd name="T80" fmla="*/ 21 w 33"/>
                <a:gd name="T81" fmla="*/ 62 h 134"/>
                <a:gd name="T82" fmla="*/ 18 w 33"/>
                <a:gd name="T83" fmla="*/ 67 h 134"/>
                <a:gd name="T84" fmla="*/ 17 w 33"/>
                <a:gd name="T85" fmla="*/ 74 h 134"/>
                <a:gd name="T86" fmla="*/ 16 w 33"/>
                <a:gd name="T87" fmla="*/ 70 h 134"/>
                <a:gd name="T88" fmla="*/ 17 w 33"/>
                <a:gd name="T89" fmla="*/ 64 h 134"/>
                <a:gd name="T90" fmla="*/ 16 w 33"/>
                <a:gd name="T91" fmla="*/ 62 h 134"/>
                <a:gd name="T92" fmla="*/ 13 w 33"/>
                <a:gd name="T93" fmla="*/ 61 h 134"/>
                <a:gd name="T94" fmla="*/ 13 w 33"/>
                <a:gd name="T95" fmla="*/ 77 h 134"/>
                <a:gd name="T96" fmla="*/ 11 w 33"/>
                <a:gd name="T97" fmla="*/ 87 h 134"/>
                <a:gd name="T98" fmla="*/ 11 w 33"/>
                <a:gd name="T99" fmla="*/ 95 h 134"/>
                <a:gd name="T100" fmla="*/ 13 w 33"/>
                <a:gd name="T101" fmla="*/ 11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134">
                  <a:moveTo>
                    <a:pt x="14" y="134"/>
                  </a:moveTo>
                  <a:lnTo>
                    <a:pt x="14" y="134"/>
                  </a:lnTo>
                  <a:lnTo>
                    <a:pt x="11" y="134"/>
                  </a:lnTo>
                  <a:lnTo>
                    <a:pt x="11" y="131"/>
                  </a:lnTo>
                  <a:lnTo>
                    <a:pt x="10" y="127"/>
                  </a:lnTo>
                  <a:lnTo>
                    <a:pt x="8" y="125"/>
                  </a:lnTo>
                  <a:lnTo>
                    <a:pt x="8" y="125"/>
                  </a:lnTo>
                  <a:lnTo>
                    <a:pt x="7" y="127"/>
                  </a:lnTo>
                  <a:lnTo>
                    <a:pt x="6" y="129"/>
                  </a:lnTo>
                  <a:lnTo>
                    <a:pt x="6" y="129"/>
                  </a:lnTo>
                  <a:lnTo>
                    <a:pt x="3" y="127"/>
                  </a:lnTo>
                  <a:lnTo>
                    <a:pt x="0" y="121"/>
                  </a:lnTo>
                  <a:lnTo>
                    <a:pt x="0" y="117"/>
                  </a:lnTo>
                  <a:lnTo>
                    <a:pt x="0" y="111"/>
                  </a:lnTo>
                  <a:lnTo>
                    <a:pt x="0" y="111"/>
                  </a:lnTo>
                  <a:lnTo>
                    <a:pt x="0" y="98"/>
                  </a:lnTo>
                  <a:lnTo>
                    <a:pt x="0" y="87"/>
                  </a:lnTo>
                  <a:lnTo>
                    <a:pt x="0" y="87"/>
                  </a:lnTo>
                  <a:lnTo>
                    <a:pt x="1" y="87"/>
                  </a:lnTo>
                  <a:lnTo>
                    <a:pt x="3" y="87"/>
                  </a:lnTo>
                  <a:lnTo>
                    <a:pt x="6" y="84"/>
                  </a:lnTo>
                  <a:lnTo>
                    <a:pt x="6" y="84"/>
                  </a:lnTo>
                  <a:lnTo>
                    <a:pt x="7" y="78"/>
                  </a:lnTo>
                  <a:lnTo>
                    <a:pt x="8" y="71"/>
                  </a:lnTo>
                  <a:lnTo>
                    <a:pt x="8" y="71"/>
                  </a:lnTo>
                  <a:lnTo>
                    <a:pt x="8" y="64"/>
                  </a:lnTo>
                  <a:lnTo>
                    <a:pt x="8" y="58"/>
                  </a:lnTo>
                  <a:lnTo>
                    <a:pt x="7" y="52"/>
                  </a:lnTo>
                  <a:lnTo>
                    <a:pt x="4" y="50"/>
                  </a:lnTo>
                  <a:lnTo>
                    <a:pt x="4" y="50"/>
                  </a:lnTo>
                  <a:lnTo>
                    <a:pt x="4" y="47"/>
                  </a:lnTo>
                  <a:lnTo>
                    <a:pt x="6" y="45"/>
                  </a:lnTo>
                  <a:lnTo>
                    <a:pt x="7" y="45"/>
                  </a:lnTo>
                  <a:lnTo>
                    <a:pt x="8" y="44"/>
                  </a:lnTo>
                  <a:lnTo>
                    <a:pt x="8" y="44"/>
                  </a:lnTo>
                  <a:lnTo>
                    <a:pt x="6" y="38"/>
                  </a:lnTo>
                  <a:lnTo>
                    <a:pt x="3" y="35"/>
                  </a:lnTo>
                  <a:lnTo>
                    <a:pt x="1" y="31"/>
                  </a:lnTo>
                  <a:lnTo>
                    <a:pt x="1" y="31"/>
                  </a:lnTo>
                  <a:lnTo>
                    <a:pt x="4" y="32"/>
                  </a:lnTo>
                  <a:lnTo>
                    <a:pt x="8" y="34"/>
                  </a:lnTo>
                  <a:lnTo>
                    <a:pt x="8" y="34"/>
                  </a:lnTo>
                  <a:lnTo>
                    <a:pt x="8" y="31"/>
                  </a:lnTo>
                  <a:lnTo>
                    <a:pt x="8" y="28"/>
                  </a:lnTo>
                  <a:lnTo>
                    <a:pt x="13" y="25"/>
                  </a:lnTo>
                  <a:lnTo>
                    <a:pt x="17" y="22"/>
                  </a:lnTo>
                  <a:lnTo>
                    <a:pt x="21" y="18"/>
                  </a:lnTo>
                  <a:lnTo>
                    <a:pt x="21" y="18"/>
                  </a:lnTo>
                  <a:lnTo>
                    <a:pt x="18" y="15"/>
                  </a:lnTo>
                  <a:lnTo>
                    <a:pt x="18" y="12"/>
                  </a:lnTo>
                  <a:lnTo>
                    <a:pt x="20" y="7"/>
                  </a:lnTo>
                  <a:lnTo>
                    <a:pt x="20" y="7"/>
                  </a:lnTo>
                  <a:lnTo>
                    <a:pt x="23" y="10"/>
                  </a:lnTo>
                  <a:lnTo>
                    <a:pt x="24" y="8"/>
                  </a:lnTo>
                  <a:lnTo>
                    <a:pt x="26" y="4"/>
                  </a:lnTo>
                  <a:lnTo>
                    <a:pt x="26" y="0"/>
                  </a:lnTo>
                  <a:lnTo>
                    <a:pt x="26" y="0"/>
                  </a:lnTo>
                  <a:lnTo>
                    <a:pt x="28" y="5"/>
                  </a:lnTo>
                  <a:lnTo>
                    <a:pt x="31" y="11"/>
                  </a:lnTo>
                  <a:lnTo>
                    <a:pt x="33" y="15"/>
                  </a:lnTo>
                  <a:lnTo>
                    <a:pt x="33" y="22"/>
                  </a:lnTo>
                  <a:lnTo>
                    <a:pt x="33" y="22"/>
                  </a:lnTo>
                  <a:lnTo>
                    <a:pt x="31" y="21"/>
                  </a:lnTo>
                  <a:lnTo>
                    <a:pt x="28" y="18"/>
                  </a:lnTo>
                  <a:lnTo>
                    <a:pt x="28" y="18"/>
                  </a:lnTo>
                  <a:lnTo>
                    <a:pt x="26" y="22"/>
                  </a:lnTo>
                  <a:lnTo>
                    <a:pt x="23" y="28"/>
                  </a:lnTo>
                  <a:lnTo>
                    <a:pt x="23" y="34"/>
                  </a:lnTo>
                  <a:lnTo>
                    <a:pt x="23" y="40"/>
                  </a:lnTo>
                  <a:lnTo>
                    <a:pt x="23" y="40"/>
                  </a:lnTo>
                  <a:lnTo>
                    <a:pt x="20" y="41"/>
                  </a:lnTo>
                  <a:lnTo>
                    <a:pt x="18" y="41"/>
                  </a:lnTo>
                  <a:lnTo>
                    <a:pt x="16" y="40"/>
                  </a:lnTo>
                  <a:lnTo>
                    <a:pt x="14" y="40"/>
                  </a:lnTo>
                  <a:lnTo>
                    <a:pt x="14" y="40"/>
                  </a:lnTo>
                  <a:lnTo>
                    <a:pt x="16" y="41"/>
                  </a:lnTo>
                  <a:lnTo>
                    <a:pt x="16" y="44"/>
                  </a:lnTo>
                  <a:lnTo>
                    <a:pt x="16" y="51"/>
                  </a:lnTo>
                  <a:lnTo>
                    <a:pt x="16" y="51"/>
                  </a:lnTo>
                  <a:lnTo>
                    <a:pt x="17" y="58"/>
                  </a:lnTo>
                  <a:lnTo>
                    <a:pt x="18" y="61"/>
                  </a:lnTo>
                  <a:lnTo>
                    <a:pt x="21" y="62"/>
                  </a:lnTo>
                  <a:lnTo>
                    <a:pt x="21" y="62"/>
                  </a:lnTo>
                  <a:lnTo>
                    <a:pt x="18" y="67"/>
                  </a:lnTo>
                  <a:lnTo>
                    <a:pt x="17" y="74"/>
                  </a:lnTo>
                  <a:lnTo>
                    <a:pt x="17" y="74"/>
                  </a:lnTo>
                  <a:lnTo>
                    <a:pt x="14" y="72"/>
                  </a:lnTo>
                  <a:lnTo>
                    <a:pt x="16" y="70"/>
                  </a:lnTo>
                  <a:lnTo>
                    <a:pt x="17" y="67"/>
                  </a:lnTo>
                  <a:lnTo>
                    <a:pt x="17" y="64"/>
                  </a:lnTo>
                  <a:lnTo>
                    <a:pt x="17" y="64"/>
                  </a:lnTo>
                  <a:lnTo>
                    <a:pt x="16" y="62"/>
                  </a:lnTo>
                  <a:lnTo>
                    <a:pt x="13" y="61"/>
                  </a:lnTo>
                  <a:lnTo>
                    <a:pt x="13" y="61"/>
                  </a:lnTo>
                  <a:lnTo>
                    <a:pt x="13" y="77"/>
                  </a:lnTo>
                  <a:lnTo>
                    <a:pt x="13" y="77"/>
                  </a:lnTo>
                  <a:lnTo>
                    <a:pt x="11" y="87"/>
                  </a:lnTo>
                  <a:lnTo>
                    <a:pt x="11" y="87"/>
                  </a:lnTo>
                  <a:lnTo>
                    <a:pt x="11" y="95"/>
                  </a:lnTo>
                  <a:lnTo>
                    <a:pt x="11" y="95"/>
                  </a:lnTo>
                  <a:lnTo>
                    <a:pt x="13" y="115"/>
                  </a:lnTo>
                  <a:lnTo>
                    <a:pt x="13" y="115"/>
                  </a:lnTo>
                  <a:lnTo>
                    <a:pt x="14" y="13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2" name="Freeform 533"/>
            <p:cNvSpPr>
              <a:spLocks/>
            </p:cNvSpPr>
            <p:nvPr/>
          </p:nvSpPr>
          <p:spPr bwMode="auto">
            <a:xfrm>
              <a:off x="1654231" y="3493516"/>
              <a:ext cx="24574" cy="61435"/>
            </a:xfrm>
            <a:custGeom>
              <a:avLst/>
              <a:gdLst>
                <a:gd name="T0" fmla="*/ 8 w 8"/>
                <a:gd name="T1" fmla="*/ 6 h 20"/>
                <a:gd name="T2" fmla="*/ 8 w 8"/>
                <a:gd name="T3" fmla="*/ 6 h 20"/>
                <a:gd name="T4" fmla="*/ 5 w 8"/>
                <a:gd name="T5" fmla="*/ 9 h 20"/>
                <a:gd name="T6" fmla="*/ 3 w 8"/>
                <a:gd name="T7" fmla="*/ 13 h 20"/>
                <a:gd name="T8" fmla="*/ 2 w 8"/>
                <a:gd name="T9" fmla="*/ 18 h 20"/>
                <a:gd name="T10" fmla="*/ 0 w 8"/>
                <a:gd name="T11" fmla="*/ 20 h 20"/>
                <a:gd name="T12" fmla="*/ 0 w 8"/>
                <a:gd name="T13" fmla="*/ 20 h 20"/>
                <a:gd name="T14" fmla="*/ 2 w 8"/>
                <a:gd name="T15" fmla="*/ 10 h 20"/>
                <a:gd name="T16" fmla="*/ 2 w 8"/>
                <a:gd name="T17" fmla="*/ 5 h 20"/>
                <a:gd name="T18" fmla="*/ 2 w 8"/>
                <a:gd name="T19" fmla="*/ 2 h 20"/>
                <a:gd name="T20" fmla="*/ 2 w 8"/>
                <a:gd name="T21" fmla="*/ 2 h 20"/>
                <a:gd name="T22" fmla="*/ 3 w 8"/>
                <a:gd name="T23" fmla="*/ 0 h 20"/>
                <a:gd name="T24" fmla="*/ 5 w 8"/>
                <a:gd name="T25" fmla="*/ 2 h 20"/>
                <a:gd name="T26" fmla="*/ 8 w 8"/>
                <a:gd name="T2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0">
                  <a:moveTo>
                    <a:pt x="8" y="6"/>
                  </a:moveTo>
                  <a:lnTo>
                    <a:pt x="8" y="6"/>
                  </a:lnTo>
                  <a:lnTo>
                    <a:pt x="5" y="9"/>
                  </a:lnTo>
                  <a:lnTo>
                    <a:pt x="3" y="13"/>
                  </a:lnTo>
                  <a:lnTo>
                    <a:pt x="2" y="18"/>
                  </a:lnTo>
                  <a:lnTo>
                    <a:pt x="0" y="20"/>
                  </a:lnTo>
                  <a:lnTo>
                    <a:pt x="0" y="20"/>
                  </a:lnTo>
                  <a:lnTo>
                    <a:pt x="2" y="10"/>
                  </a:lnTo>
                  <a:lnTo>
                    <a:pt x="2" y="5"/>
                  </a:lnTo>
                  <a:lnTo>
                    <a:pt x="2" y="2"/>
                  </a:lnTo>
                  <a:lnTo>
                    <a:pt x="2" y="2"/>
                  </a:lnTo>
                  <a:lnTo>
                    <a:pt x="3" y="0"/>
                  </a:lnTo>
                  <a:lnTo>
                    <a:pt x="5" y="2"/>
                  </a:lnTo>
                  <a:lnTo>
                    <a:pt x="8"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3" name="Freeform 534"/>
            <p:cNvSpPr>
              <a:spLocks/>
            </p:cNvSpPr>
            <p:nvPr/>
          </p:nvSpPr>
          <p:spPr bwMode="auto">
            <a:xfrm>
              <a:off x="1654231" y="3493516"/>
              <a:ext cx="24574" cy="61435"/>
            </a:xfrm>
            <a:custGeom>
              <a:avLst/>
              <a:gdLst>
                <a:gd name="T0" fmla="*/ 8 w 8"/>
                <a:gd name="T1" fmla="*/ 6 h 20"/>
                <a:gd name="T2" fmla="*/ 8 w 8"/>
                <a:gd name="T3" fmla="*/ 6 h 20"/>
                <a:gd name="T4" fmla="*/ 5 w 8"/>
                <a:gd name="T5" fmla="*/ 9 h 20"/>
                <a:gd name="T6" fmla="*/ 3 w 8"/>
                <a:gd name="T7" fmla="*/ 13 h 20"/>
                <a:gd name="T8" fmla="*/ 2 w 8"/>
                <a:gd name="T9" fmla="*/ 18 h 20"/>
                <a:gd name="T10" fmla="*/ 0 w 8"/>
                <a:gd name="T11" fmla="*/ 20 h 20"/>
                <a:gd name="T12" fmla="*/ 0 w 8"/>
                <a:gd name="T13" fmla="*/ 20 h 20"/>
                <a:gd name="T14" fmla="*/ 2 w 8"/>
                <a:gd name="T15" fmla="*/ 10 h 20"/>
                <a:gd name="T16" fmla="*/ 2 w 8"/>
                <a:gd name="T17" fmla="*/ 5 h 20"/>
                <a:gd name="T18" fmla="*/ 2 w 8"/>
                <a:gd name="T19" fmla="*/ 2 h 20"/>
                <a:gd name="T20" fmla="*/ 2 w 8"/>
                <a:gd name="T21" fmla="*/ 2 h 20"/>
                <a:gd name="T22" fmla="*/ 3 w 8"/>
                <a:gd name="T23" fmla="*/ 0 h 20"/>
                <a:gd name="T24" fmla="*/ 5 w 8"/>
                <a:gd name="T25" fmla="*/ 2 h 20"/>
                <a:gd name="T26" fmla="*/ 8 w 8"/>
                <a:gd name="T2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0">
                  <a:moveTo>
                    <a:pt x="8" y="6"/>
                  </a:moveTo>
                  <a:lnTo>
                    <a:pt x="8" y="6"/>
                  </a:lnTo>
                  <a:lnTo>
                    <a:pt x="5" y="9"/>
                  </a:lnTo>
                  <a:lnTo>
                    <a:pt x="3" y="13"/>
                  </a:lnTo>
                  <a:lnTo>
                    <a:pt x="2" y="18"/>
                  </a:lnTo>
                  <a:lnTo>
                    <a:pt x="0" y="20"/>
                  </a:lnTo>
                  <a:lnTo>
                    <a:pt x="0" y="20"/>
                  </a:lnTo>
                  <a:lnTo>
                    <a:pt x="2" y="10"/>
                  </a:lnTo>
                  <a:lnTo>
                    <a:pt x="2" y="5"/>
                  </a:lnTo>
                  <a:lnTo>
                    <a:pt x="2" y="2"/>
                  </a:lnTo>
                  <a:lnTo>
                    <a:pt x="2" y="2"/>
                  </a:lnTo>
                  <a:lnTo>
                    <a:pt x="3" y="0"/>
                  </a:lnTo>
                  <a:lnTo>
                    <a:pt x="5" y="2"/>
                  </a:lnTo>
                  <a:lnTo>
                    <a:pt x="8"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4" name="Oval 535"/>
            <p:cNvSpPr>
              <a:spLocks noChangeArrowheads="1"/>
            </p:cNvSpPr>
            <p:nvPr/>
          </p:nvSpPr>
          <p:spPr bwMode="auto">
            <a:xfrm>
              <a:off x="3534149" y="3450512"/>
              <a:ext cx="6145" cy="6142"/>
            </a:xfrm>
            <a:prstGeom prst="ellipse">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41" name="Freeform 542"/>
            <p:cNvSpPr>
              <a:spLocks/>
            </p:cNvSpPr>
            <p:nvPr/>
          </p:nvSpPr>
          <p:spPr bwMode="auto">
            <a:xfrm>
              <a:off x="1832391" y="3155624"/>
              <a:ext cx="30720" cy="30716"/>
            </a:xfrm>
            <a:custGeom>
              <a:avLst/>
              <a:gdLst>
                <a:gd name="T0" fmla="*/ 7 w 9"/>
                <a:gd name="T1" fmla="*/ 5 h 8"/>
                <a:gd name="T2" fmla="*/ 7 w 9"/>
                <a:gd name="T3" fmla="*/ 5 h 8"/>
                <a:gd name="T4" fmla="*/ 5 w 9"/>
                <a:gd name="T5" fmla="*/ 7 h 8"/>
                <a:gd name="T6" fmla="*/ 5 w 9"/>
                <a:gd name="T7" fmla="*/ 5 h 8"/>
                <a:gd name="T8" fmla="*/ 5 w 9"/>
                <a:gd name="T9" fmla="*/ 5 h 8"/>
                <a:gd name="T10" fmla="*/ 2 w 9"/>
                <a:gd name="T11" fmla="*/ 7 h 8"/>
                <a:gd name="T12" fmla="*/ 1 w 9"/>
                <a:gd name="T13" fmla="*/ 8 h 8"/>
                <a:gd name="T14" fmla="*/ 0 w 9"/>
                <a:gd name="T15" fmla="*/ 8 h 8"/>
                <a:gd name="T16" fmla="*/ 0 w 9"/>
                <a:gd name="T17" fmla="*/ 8 h 8"/>
                <a:gd name="T18" fmla="*/ 1 w 9"/>
                <a:gd name="T19" fmla="*/ 5 h 8"/>
                <a:gd name="T20" fmla="*/ 4 w 9"/>
                <a:gd name="T21" fmla="*/ 4 h 8"/>
                <a:gd name="T22" fmla="*/ 8 w 9"/>
                <a:gd name="T23" fmla="*/ 0 h 8"/>
                <a:gd name="T24" fmla="*/ 8 w 9"/>
                <a:gd name="T25" fmla="*/ 0 h 8"/>
                <a:gd name="T26" fmla="*/ 9 w 9"/>
                <a:gd name="T27" fmla="*/ 0 h 8"/>
                <a:gd name="T28" fmla="*/ 8 w 9"/>
                <a:gd name="T29" fmla="*/ 1 h 8"/>
                <a:gd name="T30" fmla="*/ 5 w 9"/>
                <a:gd name="T31" fmla="*/ 4 h 8"/>
                <a:gd name="T32" fmla="*/ 5 w 9"/>
                <a:gd name="T33" fmla="*/ 5 h 8"/>
                <a:gd name="T34" fmla="*/ 7 w 9"/>
                <a:gd name="T3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8">
                  <a:moveTo>
                    <a:pt x="7" y="5"/>
                  </a:moveTo>
                  <a:lnTo>
                    <a:pt x="7" y="5"/>
                  </a:lnTo>
                  <a:lnTo>
                    <a:pt x="5" y="7"/>
                  </a:lnTo>
                  <a:lnTo>
                    <a:pt x="5" y="5"/>
                  </a:lnTo>
                  <a:lnTo>
                    <a:pt x="5" y="5"/>
                  </a:lnTo>
                  <a:lnTo>
                    <a:pt x="2" y="7"/>
                  </a:lnTo>
                  <a:lnTo>
                    <a:pt x="1" y="8"/>
                  </a:lnTo>
                  <a:lnTo>
                    <a:pt x="0" y="8"/>
                  </a:lnTo>
                  <a:lnTo>
                    <a:pt x="0" y="8"/>
                  </a:lnTo>
                  <a:lnTo>
                    <a:pt x="1" y="5"/>
                  </a:lnTo>
                  <a:lnTo>
                    <a:pt x="4" y="4"/>
                  </a:lnTo>
                  <a:lnTo>
                    <a:pt x="8" y="0"/>
                  </a:lnTo>
                  <a:lnTo>
                    <a:pt x="8" y="0"/>
                  </a:lnTo>
                  <a:lnTo>
                    <a:pt x="9" y="0"/>
                  </a:lnTo>
                  <a:lnTo>
                    <a:pt x="8" y="1"/>
                  </a:lnTo>
                  <a:lnTo>
                    <a:pt x="5" y="4"/>
                  </a:lnTo>
                  <a:lnTo>
                    <a:pt x="5" y="5"/>
                  </a:lnTo>
                  <a:lnTo>
                    <a:pt x="7"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2" name="Freeform 543"/>
            <p:cNvSpPr>
              <a:spLocks/>
            </p:cNvSpPr>
            <p:nvPr/>
          </p:nvSpPr>
          <p:spPr bwMode="auto">
            <a:xfrm>
              <a:off x="1832391" y="3155624"/>
              <a:ext cx="30720" cy="30716"/>
            </a:xfrm>
            <a:custGeom>
              <a:avLst/>
              <a:gdLst>
                <a:gd name="T0" fmla="*/ 7 w 9"/>
                <a:gd name="T1" fmla="*/ 5 h 8"/>
                <a:gd name="T2" fmla="*/ 7 w 9"/>
                <a:gd name="T3" fmla="*/ 5 h 8"/>
                <a:gd name="T4" fmla="*/ 5 w 9"/>
                <a:gd name="T5" fmla="*/ 7 h 8"/>
                <a:gd name="T6" fmla="*/ 5 w 9"/>
                <a:gd name="T7" fmla="*/ 5 h 8"/>
                <a:gd name="T8" fmla="*/ 5 w 9"/>
                <a:gd name="T9" fmla="*/ 5 h 8"/>
                <a:gd name="T10" fmla="*/ 2 w 9"/>
                <a:gd name="T11" fmla="*/ 7 h 8"/>
                <a:gd name="T12" fmla="*/ 1 w 9"/>
                <a:gd name="T13" fmla="*/ 8 h 8"/>
                <a:gd name="T14" fmla="*/ 0 w 9"/>
                <a:gd name="T15" fmla="*/ 8 h 8"/>
                <a:gd name="T16" fmla="*/ 0 w 9"/>
                <a:gd name="T17" fmla="*/ 8 h 8"/>
                <a:gd name="T18" fmla="*/ 1 w 9"/>
                <a:gd name="T19" fmla="*/ 5 h 8"/>
                <a:gd name="T20" fmla="*/ 4 w 9"/>
                <a:gd name="T21" fmla="*/ 4 h 8"/>
                <a:gd name="T22" fmla="*/ 8 w 9"/>
                <a:gd name="T23" fmla="*/ 0 h 8"/>
                <a:gd name="T24" fmla="*/ 8 w 9"/>
                <a:gd name="T25" fmla="*/ 0 h 8"/>
                <a:gd name="T26" fmla="*/ 9 w 9"/>
                <a:gd name="T27" fmla="*/ 0 h 8"/>
                <a:gd name="T28" fmla="*/ 8 w 9"/>
                <a:gd name="T29" fmla="*/ 1 h 8"/>
                <a:gd name="T30" fmla="*/ 5 w 9"/>
                <a:gd name="T31" fmla="*/ 4 h 8"/>
                <a:gd name="T32" fmla="*/ 5 w 9"/>
                <a:gd name="T33" fmla="*/ 5 h 8"/>
                <a:gd name="T34" fmla="*/ 7 w 9"/>
                <a:gd name="T3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8">
                  <a:moveTo>
                    <a:pt x="7" y="5"/>
                  </a:moveTo>
                  <a:lnTo>
                    <a:pt x="7" y="5"/>
                  </a:lnTo>
                  <a:lnTo>
                    <a:pt x="5" y="7"/>
                  </a:lnTo>
                  <a:lnTo>
                    <a:pt x="5" y="5"/>
                  </a:lnTo>
                  <a:lnTo>
                    <a:pt x="5" y="5"/>
                  </a:lnTo>
                  <a:lnTo>
                    <a:pt x="2" y="7"/>
                  </a:lnTo>
                  <a:lnTo>
                    <a:pt x="1" y="8"/>
                  </a:lnTo>
                  <a:lnTo>
                    <a:pt x="0" y="8"/>
                  </a:lnTo>
                  <a:lnTo>
                    <a:pt x="0" y="8"/>
                  </a:lnTo>
                  <a:lnTo>
                    <a:pt x="1" y="5"/>
                  </a:lnTo>
                  <a:lnTo>
                    <a:pt x="4" y="4"/>
                  </a:lnTo>
                  <a:lnTo>
                    <a:pt x="8" y="0"/>
                  </a:lnTo>
                  <a:lnTo>
                    <a:pt x="8" y="0"/>
                  </a:lnTo>
                  <a:lnTo>
                    <a:pt x="9" y="0"/>
                  </a:lnTo>
                  <a:lnTo>
                    <a:pt x="8" y="1"/>
                  </a:lnTo>
                  <a:lnTo>
                    <a:pt x="5" y="4"/>
                  </a:lnTo>
                  <a:lnTo>
                    <a:pt x="5" y="5"/>
                  </a:lnTo>
                  <a:lnTo>
                    <a:pt x="7"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3" name="Freeform 544"/>
            <p:cNvSpPr>
              <a:spLocks/>
            </p:cNvSpPr>
            <p:nvPr/>
          </p:nvSpPr>
          <p:spPr bwMode="auto">
            <a:xfrm>
              <a:off x="1721807" y="2817728"/>
              <a:ext cx="129016" cy="301031"/>
            </a:xfrm>
            <a:custGeom>
              <a:avLst/>
              <a:gdLst>
                <a:gd name="T0" fmla="*/ 7 w 41"/>
                <a:gd name="T1" fmla="*/ 97 h 97"/>
                <a:gd name="T2" fmla="*/ 1 w 41"/>
                <a:gd name="T3" fmla="*/ 91 h 97"/>
                <a:gd name="T4" fmla="*/ 3 w 41"/>
                <a:gd name="T5" fmla="*/ 88 h 97"/>
                <a:gd name="T6" fmla="*/ 6 w 41"/>
                <a:gd name="T7" fmla="*/ 90 h 97"/>
                <a:gd name="T8" fmla="*/ 4 w 41"/>
                <a:gd name="T9" fmla="*/ 85 h 97"/>
                <a:gd name="T10" fmla="*/ 4 w 41"/>
                <a:gd name="T11" fmla="*/ 80 h 97"/>
                <a:gd name="T12" fmla="*/ 6 w 41"/>
                <a:gd name="T13" fmla="*/ 75 h 97"/>
                <a:gd name="T14" fmla="*/ 3 w 41"/>
                <a:gd name="T15" fmla="*/ 72 h 97"/>
                <a:gd name="T16" fmla="*/ 0 w 41"/>
                <a:gd name="T17" fmla="*/ 72 h 97"/>
                <a:gd name="T18" fmla="*/ 3 w 41"/>
                <a:gd name="T19" fmla="*/ 65 h 97"/>
                <a:gd name="T20" fmla="*/ 7 w 41"/>
                <a:gd name="T21" fmla="*/ 55 h 97"/>
                <a:gd name="T22" fmla="*/ 13 w 41"/>
                <a:gd name="T23" fmla="*/ 44 h 97"/>
                <a:gd name="T24" fmla="*/ 18 w 41"/>
                <a:gd name="T25" fmla="*/ 37 h 97"/>
                <a:gd name="T26" fmla="*/ 16 w 41"/>
                <a:gd name="T27" fmla="*/ 35 h 97"/>
                <a:gd name="T28" fmla="*/ 17 w 41"/>
                <a:gd name="T29" fmla="*/ 30 h 97"/>
                <a:gd name="T30" fmla="*/ 18 w 41"/>
                <a:gd name="T31" fmla="*/ 24 h 97"/>
                <a:gd name="T32" fmla="*/ 16 w 41"/>
                <a:gd name="T33" fmla="*/ 23 h 97"/>
                <a:gd name="T34" fmla="*/ 20 w 41"/>
                <a:gd name="T35" fmla="*/ 21 h 97"/>
                <a:gd name="T36" fmla="*/ 23 w 41"/>
                <a:gd name="T37" fmla="*/ 21 h 97"/>
                <a:gd name="T38" fmla="*/ 23 w 41"/>
                <a:gd name="T39" fmla="*/ 18 h 97"/>
                <a:gd name="T40" fmla="*/ 26 w 41"/>
                <a:gd name="T41" fmla="*/ 11 h 97"/>
                <a:gd name="T42" fmla="*/ 31 w 41"/>
                <a:gd name="T43" fmla="*/ 3 h 97"/>
                <a:gd name="T44" fmla="*/ 33 w 41"/>
                <a:gd name="T45" fmla="*/ 3 h 97"/>
                <a:gd name="T46" fmla="*/ 38 w 41"/>
                <a:gd name="T47" fmla="*/ 4 h 97"/>
                <a:gd name="T48" fmla="*/ 38 w 41"/>
                <a:gd name="T49" fmla="*/ 0 h 97"/>
                <a:gd name="T50" fmla="*/ 40 w 41"/>
                <a:gd name="T51" fmla="*/ 1 h 97"/>
                <a:gd name="T52" fmla="*/ 40 w 41"/>
                <a:gd name="T53" fmla="*/ 4 h 97"/>
                <a:gd name="T54" fmla="*/ 33 w 41"/>
                <a:gd name="T55" fmla="*/ 7 h 97"/>
                <a:gd name="T56" fmla="*/ 30 w 41"/>
                <a:gd name="T57" fmla="*/ 15 h 97"/>
                <a:gd name="T58" fmla="*/ 24 w 41"/>
                <a:gd name="T59" fmla="*/ 21 h 97"/>
                <a:gd name="T60" fmla="*/ 26 w 41"/>
                <a:gd name="T61" fmla="*/ 25 h 97"/>
                <a:gd name="T62" fmla="*/ 30 w 41"/>
                <a:gd name="T63" fmla="*/ 27 h 97"/>
                <a:gd name="T64" fmla="*/ 24 w 41"/>
                <a:gd name="T65" fmla="*/ 37 h 97"/>
                <a:gd name="T66" fmla="*/ 26 w 41"/>
                <a:gd name="T67" fmla="*/ 41 h 97"/>
                <a:gd name="T68" fmla="*/ 18 w 41"/>
                <a:gd name="T69" fmla="*/ 41 h 97"/>
                <a:gd name="T70" fmla="*/ 16 w 41"/>
                <a:gd name="T71" fmla="*/ 50 h 97"/>
                <a:gd name="T72" fmla="*/ 13 w 41"/>
                <a:gd name="T73" fmla="*/ 60 h 97"/>
                <a:gd name="T74" fmla="*/ 7 w 41"/>
                <a:gd name="T75" fmla="*/ 65 h 97"/>
                <a:gd name="T76" fmla="*/ 8 w 41"/>
                <a:gd name="T77" fmla="*/ 72 h 97"/>
                <a:gd name="T78" fmla="*/ 7 w 41"/>
                <a:gd name="T79" fmla="*/ 80 h 97"/>
                <a:gd name="T80" fmla="*/ 7 w 41"/>
                <a:gd name="T8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7">
                  <a:moveTo>
                    <a:pt x="7" y="97"/>
                  </a:moveTo>
                  <a:lnTo>
                    <a:pt x="7" y="97"/>
                  </a:lnTo>
                  <a:lnTo>
                    <a:pt x="3" y="94"/>
                  </a:lnTo>
                  <a:lnTo>
                    <a:pt x="1" y="91"/>
                  </a:lnTo>
                  <a:lnTo>
                    <a:pt x="3" y="88"/>
                  </a:lnTo>
                  <a:lnTo>
                    <a:pt x="3" y="88"/>
                  </a:lnTo>
                  <a:lnTo>
                    <a:pt x="4" y="90"/>
                  </a:lnTo>
                  <a:lnTo>
                    <a:pt x="6" y="90"/>
                  </a:lnTo>
                  <a:lnTo>
                    <a:pt x="4" y="85"/>
                  </a:lnTo>
                  <a:lnTo>
                    <a:pt x="4" y="85"/>
                  </a:lnTo>
                  <a:lnTo>
                    <a:pt x="4" y="80"/>
                  </a:lnTo>
                  <a:lnTo>
                    <a:pt x="4" y="80"/>
                  </a:lnTo>
                  <a:lnTo>
                    <a:pt x="4" y="77"/>
                  </a:lnTo>
                  <a:lnTo>
                    <a:pt x="6" y="75"/>
                  </a:lnTo>
                  <a:lnTo>
                    <a:pt x="6" y="75"/>
                  </a:lnTo>
                  <a:lnTo>
                    <a:pt x="3" y="72"/>
                  </a:lnTo>
                  <a:lnTo>
                    <a:pt x="1" y="71"/>
                  </a:lnTo>
                  <a:lnTo>
                    <a:pt x="0" y="72"/>
                  </a:lnTo>
                  <a:lnTo>
                    <a:pt x="0" y="72"/>
                  </a:lnTo>
                  <a:lnTo>
                    <a:pt x="3" y="65"/>
                  </a:lnTo>
                  <a:lnTo>
                    <a:pt x="7" y="55"/>
                  </a:lnTo>
                  <a:lnTo>
                    <a:pt x="7" y="55"/>
                  </a:lnTo>
                  <a:lnTo>
                    <a:pt x="13" y="44"/>
                  </a:lnTo>
                  <a:lnTo>
                    <a:pt x="13" y="44"/>
                  </a:lnTo>
                  <a:lnTo>
                    <a:pt x="16" y="40"/>
                  </a:lnTo>
                  <a:lnTo>
                    <a:pt x="18" y="37"/>
                  </a:lnTo>
                  <a:lnTo>
                    <a:pt x="18" y="37"/>
                  </a:lnTo>
                  <a:lnTo>
                    <a:pt x="16" y="35"/>
                  </a:lnTo>
                  <a:lnTo>
                    <a:pt x="16" y="33"/>
                  </a:lnTo>
                  <a:lnTo>
                    <a:pt x="17" y="30"/>
                  </a:lnTo>
                  <a:lnTo>
                    <a:pt x="18" y="25"/>
                  </a:lnTo>
                  <a:lnTo>
                    <a:pt x="18" y="24"/>
                  </a:lnTo>
                  <a:lnTo>
                    <a:pt x="16" y="23"/>
                  </a:lnTo>
                  <a:lnTo>
                    <a:pt x="16" y="23"/>
                  </a:lnTo>
                  <a:lnTo>
                    <a:pt x="17" y="21"/>
                  </a:lnTo>
                  <a:lnTo>
                    <a:pt x="20" y="21"/>
                  </a:lnTo>
                  <a:lnTo>
                    <a:pt x="21" y="21"/>
                  </a:lnTo>
                  <a:lnTo>
                    <a:pt x="23" y="21"/>
                  </a:lnTo>
                  <a:lnTo>
                    <a:pt x="23" y="21"/>
                  </a:lnTo>
                  <a:lnTo>
                    <a:pt x="23" y="18"/>
                  </a:lnTo>
                  <a:lnTo>
                    <a:pt x="23" y="15"/>
                  </a:lnTo>
                  <a:lnTo>
                    <a:pt x="26" y="11"/>
                  </a:lnTo>
                  <a:lnTo>
                    <a:pt x="28" y="7"/>
                  </a:lnTo>
                  <a:lnTo>
                    <a:pt x="31" y="3"/>
                  </a:lnTo>
                  <a:lnTo>
                    <a:pt x="31" y="3"/>
                  </a:lnTo>
                  <a:lnTo>
                    <a:pt x="33" y="3"/>
                  </a:lnTo>
                  <a:lnTo>
                    <a:pt x="37" y="4"/>
                  </a:lnTo>
                  <a:lnTo>
                    <a:pt x="38" y="4"/>
                  </a:lnTo>
                  <a:lnTo>
                    <a:pt x="40" y="3"/>
                  </a:lnTo>
                  <a:lnTo>
                    <a:pt x="38" y="0"/>
                  </a:lnTo>
                  <a:lnTo>
                    <a:pt x="38" y="0"/>
                  </a:lnTo>
                  <a:lnTo>
                    <a:pt x="40" y="1"/>
                  </a:lnTo>
                  <a:lnTo>
                    <a:pt x="41" y="1"/>
                  </a:lnTo>
                  <a:lnTo>
                    <a:pt x="40" y="4"/>
                  </a:lnTo>
                  <a:lnTo>
                    <a:pt x="37" y="7"/>
                  </a:lnTo>
                  <a:lnTo>
                    <a:pt x="33" y="7"/>
                  </a:lnTo>
                  <a:lnTo>
                    <a:pt x="33" y="7"/>
                  </a:lnTo>
                  <a:lnTo>
                    <a:pt x="30" y="15"/>
                  </a:lnTo>
                  <a:lnTo>
                    <a:pt x="24" y="21"/>
                  </a:lnTo>
                  <a:lnTo>
                    <a:pt x="24" y="21"/>
                  </a:lnTo>
                  <a:lnTo>
                    <a:pt x="24" y="24"/>
                  </a:lnTo>
                  <a:lnTo>
                    <a:pt x="26" y="25"/>
                  </a:lnTo>
                  <a:lnTo>
                    <a:pt x="30" y="27"/>
                  </a:lnTo>
                  <a:lnTo>
                    <a:pt x="30" y="27"/>
                  </a:lnTo>
                  <a:lnTo>
                    <a:pt x="26" y="34"/>
                  </a:lnTo>
                  <a:lnTo>
                    <a:pt x="24" y="37"/>
                  </a:lnTo>
                  <a:lnTo>
                    <a:pt x="26" y="41"/>
                  </a:lnTo>
                  <a:lnTo>
                    <a:pt x="26" y="41"/>
                  </a:lnTo>
                  <a:lnTo>
                    <a:pt x="21" y="41"/>
                  </a:lnTo>
                  <a:lnTo>
                    <a:pt x="18" y="41"/>
                  </a:lnTo>
                  <a:lnTo>
                    <a:pt x="16" y="45"/>
                  </a:lnTo>
                  <a:lnTo>
                    <a:pt x="16" y="50"/>
                  </a:lnTo>
                  <a:lnTo>
                    <a:pt x="16" y="50"/>
                  </a:lnTo>
                  <a:lnTo>
                    <a:pt x="13" y="60"/>
                  </a:lnTo>
                  <a:lnTo>
                    <a:pt x="11" y="62"/>
                  </a:lnTo>
                  <a:lnTo>
                    <a:pt x="7" y="65"/>
                  </a:lnTo>
                  <a:lnTo>
                    <a:pt x="7" y="65"/>
                  </a:lnTo>
                  <a:lnTo>
                    <a:pt x="8" y="72"/>
                  </a:lnTo>
                  <a:lnTo>
                    <a:pt x="7" y="80"/>
                  </a:lnTo>
                  <a:lnTo>
                    <a:pt x="7" y="80"/>
                  </a:lnTo>
                  <a:lnTo>
                    <a:pt x="7" y="88"/>
                  </a:lnTo>
                  <a:lnTo>
                    <a:pt x="7" y="9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4" name="Freeform 545"/>
            <p:cNvSpPr>
              <a:spLocks/>
            </p:cNvSpPr>
            <p:nvPr/>
          </p:nvSpPr>
          <p:spPr bwMode="auto">
            <a:xfrm>
              <a:off x="1721807" y="2817728"/>
              <a:ext cx="129016" cy="301031"/>
            </a:xfrm>
            <a:custGeom>
              <a:avLst/>
              <a:gdLst>
                <a:gd name="T0" fmla="*/ 7 w 41"/>
                <a:gd name="T1" fmla="*/ 97 h 97"/>
                <a:gd name="T2" fmla="*/ 1 w 41"/>
                <a:gd name="T3" fmla="*/ 91 h 97"/>
                <a:gd name="T4" fmla="*/ 3 w 41"/>
                <a:gd name="T5" fmla="*/ 88 h 97"/>
                <a:gd name="T6" fmla="*/ 6 w 41"/>
                <a:gd name="T7" fmla="*/ 90 h 97"/>
                <a:gd name="T8" fmla="*/ 4 w 41"/>
                <a:gd name="T9" fmla="*/ 85 h 97"/>
                <a:gd name="T10" fmla="*/ 4 w 41"/>
                <a:gd name="T11" fmla="*/ 80 h 97"/>
                <a:gd name="T12" fmla="*/ 6 w 41"/>
                <a:gd name="T13" fmla="*/ 75 h 97"/>
                <a:gd name="T14" fmla="*/ 3 w 41"/>
                <a:gd name="T15" fmla="*/ 72 h 97"/>
                <a:gd name="T16" fmla="*/ 0 w 41"/>
                <a:gd name="T17" fmla="*/ 72 h 97"/>
                <a:gd name="T18" fmla="*/ 3 w 41"/>
                <a:gd name="T19" fmla="*/ 65 h 97"/>
                <a:gd name="T20" fmla="*/ 7 w 41"/>
                <a:gd name="T21" fmla="*/ 55 h 97"/>
                <a:gd name="T22" fmla="*/ 13 w 41"/>
                <a:gd name="T23" fmla="*/ 44 h 97"/>
                <a:gd name="T24" fmla="*/ 18 w 41"/>
                <a:gd name="T25" fmla="*/ 37 h 97"/>
                <a:gd name="T26" fmla="*/ 16 w 41"/>
                <a:gd name="T27" fmla="*/ 35 h 97"/>
                <a:gd name="T28" fmla="*/ 17 w 41"/>
                <a:gd name="T29" fmla="*/ 30 h 97"/>
                <a:gd name="T30" fmla="*/ 18 w 41"/>
                <a:gd name="T31" fmla="*/ 24 h 97"/>
                <a:gd name="T32" fmla="*/ 16 w 41"/>
                <a:gd name="T33" fmla="*/ 23 h 97"/>
                <a:gd name="T34" fmla="*/ 20 w 41"/>
                <a:gd name="T35" fmla="*/ 21 h 97"/>
                <a:gd name="T36" fmla="*/ 23 w 41"/>
                <a:gd name="T37" fmla="*/ 21 h 97"/>
                <a:gd name="T38" fmla="*/ 23 w 41"/>
                <a:gd name="T39" fmla="*/ 18 h 97"/>
                <a:gd name="T40" fmla="*/ 26 w 41"/>
                <a:gd name="T41" fmla="*/ 11 h 97"/>
                <a:gd name="T42" fmla="*/ 31 w 41"/>
                <a:gd name="T43" fmla="*/ 3 h 97"/>
                <a:gd name="T44" fmla="*/ 33 w 41"/>
                <a:gd name="T45" fmla="*/ 3 h 97"/>
                <a:gd name="T46" fmla="*/ 38 w 41"/>
                <a:gd name="T47" fmla="*/ 4 h 97"/>
                <a:gd name="T48" fmla="*/ 38 w 41"/>
                <a:gd name="T49" fmla="*/ 0 h 97"/>
                <a:gd name="T50" fmla="*/ 40 w 41"/>
                <a:gd name="T51" fmla="*/ 1 h 97"/>
                <a:gd name="T52" fmla="*/ 40 w 41"/>
                <a:gd name="T53" fmla="*/ 4 h 97"/>
                <a:gd name="T54" fmla="*/ 33 w 41"/>
                <a:gd name="T55" fmla="*/ 7 h 97"/>
                <a:gd name="T56" fmla="*/ 30 w 41"/>
                <a:gd name="T57" fmla="*/ 15 h 97"/>
                <a:gd name="T58" fmla="*/ 24 w 41"/>
                <a:gd name="T59" fmla="*/ 21 h 97"/>
                <a:gd name="T60" fmla="*/ 26 w 41"/>
                <a:gd name="T61" fmla="*/ 25 h 97"/>
                <a:gd name="T62" fmla="*/ 30 w 41"/>
                <a:gd name="T63" fmla="*/ 27 h 97"/>
                <a:gd name="T64" fmla="*/ 24 w 41"/>
                <a:gd name="T65" fmla="*/ 37 h 97"/>
                <a:gd name="T66" fmla="*/ 26 w 41"/>
                <a:gd name="T67" fmla="*/ 41 h 97"/>
                <a:gd name="T68" fmla="*/ 18 w 41"/>
                <a:gd name="T69" fmla="*/ 41 h 97"/>
                <a:gd name="T70" fmla="*/ 16 w 41"/>
                <a:gd name="T71" fmla="*/ 50 h 97"/>
                <a:gd name="T72" fmla="*/ 13 w 41"/>
                <a:gd name="T73" fmla="*/ 60 h 97"/>
                <a:gd name="T74" fmla="*/ 7 w 41"/>
                <a:gd name="T75" fmla="*/ 65 h 97"/>
                <a:gd name="T76" fmla="*/ 8 w 41"/>
                <a:gd name="T77" fmla="*/ 72 h 97"/>
                <a:gd name="T78" fmla="*/ 7 w 41"/>
                <a:gd name="T79" fmla="*/ 80 h 97"/>
                <a:gd name="T80" fmla="*/ 7 w 41"/>
                <a:gd name="T8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7">
                  <a:moveTo>
                    <a:pt x="7" y="97"/>
                  </a:moveTo>
                  <a:lnTo>
                    <a:pt x="7" y="97"/>
                  </a:lnTo>
                  <a:lnTo>
                    <a:pt x="3" y="94"/>
                  </a:lnTo>
                  <a:lnTo>
                    <a:pt x="1" y="91"/>
                  </a:lnTo>
                  <a:lnTo>
                    <a:pt x="3" y="88"/>
                  </a:lnTo>
                  <a:lnTo>
                    <a:pt x="3" y="88"/>
                  </a:lnTo>
                  <a:lnTo>
                    <a:pt x="4" y="90"/>
                  </a:lnTo>
                  <a:lnTo>
                    <a:pt x="6" y="90"/>
                  </a:lnTo>
                  <a:lnTo>
                    <a:pt x="4" y="85"/>
                  </a:lnTo>
                  <a:lnTo>
                    <a:pt x="4" y="85"/>
                  </a:lnTo>
                  <a:lnTo>
                    <a:pt x="4" y="80"/>
                  </a:lnTo>
                  <a:lnTo>
                    <a:pt x="4" y="80"/>
                  </a:lnTo>
                  <a:lnTo>
                    <a:pt x="4" y="77"/>
                  </a:lnTo>
                  <a:lnTo>
                    <a:pt x="6" y="75"/>
                  </a:lnTo>
                  <a:lnTo>
                    <a:pt x="6" y="75"/>
                  </a:lnTo>
                  <a:lnTo>
                    <a:pt x="3" y="72"/>
                  </a:lnTo>
                  <a:lnTo>
                    <a:pt x="1" y="71"/>
                  </a:lnTo>
                  <a:lnTo>
                    <a:pt x="0" y="72"/>
                  </a:lnTo>
                  <a:lnTo>
                    <a:pt x="0" y="72"/>
                  </a:lnTo>
                  <a:lnTo>
                    <a:pt x="3" y="65"/>
                  </a:lnTo>
                  <a:lnTo>
                    <a:pt x="7" y="55"/>
                  </a:lnTo>
                  <a:lnTo>
                    <a:pt x="7" y="55"/>
                  </a:lnTo>
                  <a:lnTo>
                    <a:pt x="13" y="44"/>
                  </a:lnTo>
                  <a:lnTo>
                    <a:pt x="13" y="44"/>
                  </a:lnTo>
                  <a:lnTo>
                    <a:pt x="16" y="40"/>
                  </a:lnTo>
                  <a:lnTo>
                    <a:pt x="18" y="37"/>
                  </a:lnTo>
                  <a:lnTo>
                    <a:pt x="18" y="37"/>
                  </a:lnTo>
                  <a:lnTo>
                    <a:pt x="16" y="35"/>
                  </a:lnTo>
                  <a:lnTo>
                    <a:pt x="16" y="33"/>
                  </a:lnTo>
                  <a:lnTo>
                    <a:pt x="17" y="30"/>
                  </a:lnTo>
                  <a:lnTo>
                    <a:pt x="18" y="25"/>
                  </a:lnTo>
                  <a:lnTo>
                    <a:pt x="18" y="24"/>
                  </a:lnTo>
                  <a:lnTo>
                    <a:pt x="16" y="23"/>
                  </a:lnTo>
                  <a:lnTo>
                    <a:pt x="16" y="23"/>
                  </a:lnTo>
                  <a:lnTo>
                    <a:pt x="17" y="21"/>
                  </a:lnTo>
                  <a:lnTo>
                    <a:pt x="20" y="21"/>
                  </a:lnTo>
                  <a:lnTo>
                    <a:pt x="21" y="21"/>
                  </a:lnTo>
                  <a:lnTo>
                    <a:pt x="23" y="21"/>
                  </a:lnTo>
                  <a:lnTo>
                    <a:pt x="23" y="21"/>
                  </a:lnTo>
                  <a:lnTo>
                    <a:pt x="23" y="18"/>
                  </a:lnTo>
                  <a:lnTo>
                    <a:pt x="23" y="15"/>
                  </a:lnTo>
                  <a:lnTo>
                    <a:pt x="26" y="11"/>
                  </a:lnTo>
                  <a:lnTo>
                    <a:pt x="28" y="7"/>
                  </a:lnTo>
                  <a:lnTo>
                    <a:pt x="31" y="3"/>
                  </a:lnTo>
                  <a:lnTo>
                    <a:pt x="31" y="3"/>
                  </a:lnTo>
                  <a:lnTo>
                    <a:pt x="33" y="3"/>
                  </a:lnTo>
                  <a:lnTo>
                    <a:pt x="37" y="4"/>
                  </a:lnTo>
                  <a:lnTo>
                    <a:pt x="38" y="4"/>
                  </a:lnTo>
                  <a:lnTo>
                    <a:pt x="40" y="3"/>
                  </a:lnTo>
                  <a:lnTo>
                    <a:pt x="38" y="0"/>
                  </a:lnTo>
                  <a:lnTo>
                    <a:pt x="38" y="0"/>
                  </a:lnTo>
                  <a:lnTo>
                    <a:pt x="40" y="1"/>
                  </a:lnTo>
                  <a:lnTo>
                    <a:pt x="41" y="1"/>
                  </a:lnTo>
                  <a:lnTo>
                    <a:pt x="40" y="4"/>
                  </a:lnTo>
                  <a:lnTo>
                    <a:pt x="37" y="7"/>
                  </a:lnTo>
                  <a:lnTo>
                    <a:pt x="33" y="7"/>
                  </a:lnTo>
                  <a:lnTo>
                    <a:pt x="33" y="7"/>
                  </a:lnTo>
                  <a:lnTo>
                    <a:pt x="30" y="15"/>
                  </a:lnTo>
                  <a:lnTo>
                    <a:pt x="24" y="21"/>
                  </a:lnTo>
                  <a:lnTo>
                    <a:pt x="24" y="21"/>
                  </a:lnTo>
                  <a:lnTo>
                    <a:pt x="24" y="24"/>
                  </a:lnTo>
                  <a:lnTo>
                    <a:pt x="26" y="25"/>
                  </a:lnTo>
                  <a:lnTo>
                    <a:pt x="30" y="27"/>
                  </a:lnTo>
                  <a:lnTo>
                    <a:pt x="30" y="27"/>
                  </a:lnTo>
                  <a:lnTo>
                    <a:pt x="26" y="34"/>
                  </a:lnTo>
                  <a:lnTo>
                    <a:pt x="24" y="37"/>
                  </a:lnTo>
                  <a:lnTo>
                    <a:pt x="26" y="41"/>
                  </a:lnTo>
                  <a:lnTo>
                    <a:pt x="26" y="41"/>
                  </a:lnTo>
                  <a:lnTo>
                    <a:pt x="21" y="41"/>
                  </a:lnTo>
                  <a:lnTo>
                    <a:pt x="18" y="41"/>
                  </a:lnTo>
                  <a:lnTo>
                    <a:pt x="16" y="45"/>
                  </a:lnTo>
                  <a:lnTo>
                    <a:pt x="16" y="50"/>
                  </a:lnTo>
                  <a:lnTo>
                    <a:pt x="16" y="50"/>
                  </a:lnTo>
                  <a:lnTo>
                    <a:pt x="13" y="60"/>
                  </a:lnTo>
                  <a:lnTo>
                    <a:pt x="11" y="62"/>
                  </a:lnTo>
                  <a:lnTo>
                    <a:pt x="7" y="65"/>
                  </a:lnTo>
                  <a:lnTo>
                    <a:pt x="7" y="65"/>
                  </a:lnTo>
                  <a:lnTo>
                    <a:pt x="8" y="72"/>
                  </a:lnTo>
                  <a:lnTo>
                    <a:pt x="7" y="80"/>
                  </a:lnTo>
                  <a:lnTo>
                    <a:pt x="7" y="80"/>
                  </a:lnTo>
                  <a:lnTo>
                    <a:pt x="7" y="88"/>
                  </a:lnTo>
                  <a:lnTo>
                    <a:pt x="7" y="9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5" name="Freeform 546"/>
            <p:cNvSpPr>
              <a:spLocks/>
            </p:cNvSpPr>
            <p:nvPr/>
          </p:nvSpPr>
          <p:spPr bwMode="auto">
            <a:xfrm>
              <a:off x="1390056" y="2627281"/>
              <a:ext cx="233453" cy="448475"/>
            </a:xfrm>
            <a:custGeom>
              <a:avLst/>
              <a:gdLst>
                <a:gd name="T0" fmla="*/ 9 w 76"/>
                <a:gd name="T1" fmla="*/ 104 h 145"/>
                <a:gd name="T2" fmla="*/ 9 w 76"/>
                <a:gd name="T3" fmla="*/ 94 h 145"/>
                <a:gd name="T4" fmla="*/ 3 w 76"/>
                <a:gd name="T5" fmla="*/ 94 h 145"/>
                <a:gd name="T6" fmla="*/ 2 w 76"/>
                <a:gd name="T7" fmla="*/ 88 h 145"/>
                <a:gd name="T8" fmla="*/ 0 w 76"/>
                <a:gd name="T9" fmla="*/ 73 h 145"/>
                <a:gd name="T10" fmla="*/ 3 w 76"/>
                <a:gd name="T11" fmla="*/ 73 h 145"/>
                <a:gd name="T12" fmla="*/ 12 w 76"/>
                <a:gd name="T13" fmla="*/ 58 h 145"/>
                <a:gd name="T14" fmla="*/ 20 w 76"/>
                <a:gd name="T15" fmla="*/ 46 h 145"/>
                <a:gd name="T16" fmla="*/ 28 w 76"/>
                <a:gd name="T17" fmla="*/ 40 h 145"/>
                <a:gd name="T18" fmla="*/ 29 w 76"/>
                <a:gd name="T19" fmla="*/ 37 h 145"/>
                <a:gd name="T20" fmla="*/ 33 w 76"/>
                <a:gd name="T21" fmla="*/ 31 h 145"/>
                <a:gd name="T22" fmla="*/ 43 w 76"/>
                <a:gd name="T23" fmla="*/ 21 h 145"/>
                <a:gd name="T24" fmla="*/ 52 w 76"/>
                <a:gd name="T25" fmla="*/ 16 h 145"/>
                <a:gd name="T26" fmla="*/ 72 w 76"/>
                <a:gd name="T27" fmla="*/ 0 h 145"/>
                <a:gd name="T28" fmla="*/ 75 w 76"/>
                <a:gd name="T29" fmla="*/ 3 h 145"/>
                <a:gd name="T30" fmla="*/ 73 w 76"/>
                <a:gd name="T31" fmla="*/ 11 h 145"/>
                <a:gd name="T32" fmla="*/ 70 w 76"/>
                <a:gd name="T33" fmla="*/ 21 h 145"/>
                <a:gd name="T34" fmla="*/ 52 w 76"/>
                <a:gd name="T35" fmla="*/ 60 h 145"/>
                <a:gd name="T36" fmla="*/ 43 w 76"/>
                <a:gd name="T37" fmla="*/ 86 h 145"/>
                <a:gd name="T38" fmla="*/ 45 w 76"/>
                <a:gd name="T39" fmla="*/ 103 h 145"/>
                <a:gd name="T40" fmla="*/ 48 w 76"/>
                <a:gd name="T41" fmla="*/ 107 h 145"/>
                <a:gd name="T42" fmla="*/ 46 w 76"/>
                <a:gd name="T43" fmla="*/ 100 h 145"/>
                <a:gd name="T44" fmla="*/ 48 w 76"/>
                <a:gd name="T45" fmla="*/ 86 h 145"/>
                <a:gd name="T46" fmla="*/ 53 w 76"/>
                <a:gd name="T47" fmla="*/ 97 h 145"/>
                <a:gd name="T48" fmla="*/ 57 w 76"/>
                <a:gd name="T49" fmla="*/ 111 h 145"/>
                <a:gd name="T50" fmla="*/ 60 w 76"/>
                <a:gd name="T51" fmla="*/ 107 h 145"/>
                <a:gd name="T52" fmla="*/ 65 w 76"/>
                <a:gd name="T53" fmla="*/ 104 h 145"/>
                <a:gd name="T54" fmla="*/ 63 w 76"/>
                <a:gd name="T55" fmla="*/ 108 h 145"/>
                <a:gd name="T56" fmla="*/ 62 w 76"/>
                <a:gd name="T57" fmla="*/ 115 h 145"/>
                <a:gd name="T58" fmla="*/ 53 w 76"/>
                <a:gd name="T59" fmla="*/ 115 h 145"/>
                <a:gd name="T60" fmla="*/ 49 w 76"/>
                <a:gd name="T61" fmla="*/ 134 h 145"/>
                <a:gd name="T62" fmla="*/ 48 w 76"/>
                <a:gd name="T63" fmla="*/ 131 h 145"/>
                <a:gd name="T64" fmla="*/ 43 w 76"/>
                <a:gd name="T65" fmla="*/ 130 h 145"/>
                <a:gd name="T66" fmla="*/ 48 w 76"/>
                <a:gd name="T67" fmla="*/ 118 h 145"/>
                <a:gd name="T68" fmla="*/ 43 w 76"/>
                <a:gd name="T69" fmla="*/ 117 h 145"/>
                <a:gd name="T70" fmla="*/ 38 w 76"/>
                <a:gd name="T71" fmla="*/ 127 h 145"/>
                <a:gd name="T72" fmla="*/ 35 w 76"/>
                <a:gd name="T73" fmla="*/ 145 h 145"/>
                <a:gd name="T74" fmla="*/ 33 w 76"/>
                <a:gd name="T75" fmla="*/ 135 h 145"/>
                <a:gd name="T76" fmla="*/ 23 w 76"/>
                <a:gd name="T77" fmla="*/ 114 h 145"/>
                <a:gd name="T78" fmla="*/ 22 w 76"/>
                <a:gd name="T79" fmla="*/ 97 h 145"/>
                <a:gd name="T80" fmla="*/ 20 w 76"/>
                <a:gd name="T81" fmla="*/ 86 h 145"/>
                <a:gd name="T82" fmla="*/ 20 w 76"/>
                <a:gd name="T83" fmla="*/ 83 h 145"/>
                <a:gd name="T84" fmla="*/ 25 w 76"/>
                <a:gd name="T85" fmla="*/ 77 h 145"/>
                <a:gd name="T86" fmla="*/ 20 w 76"/>
                <a:gd name="T87" fmla="*/ 73 h 145"/>
                <a:gd name="T88" fmla="*/ 22 w 76"/>
                <a:gd name="T89" fmla="*/ 64 h 145"/>
                <a:gd name="T90" fmla="*/ 18 w 76"/>
                <a:gd name="T91" fmla="*/ 58 h 145"/>
                <a:gd name="T92" fmla="*/ 10 w 76"/>
                <a:gd name="T93" fmla="*/ 70 h 145"/>
                <a:gd name="T94" fmla="*/ 6 w 76"/>
                <a:gd name="T95" fmla="*/ 76 h 145"/>
                <a:gd name="T96" fmla="*/ 6 w 76"/>
                <a:gd name="T97" fmla="*/ 78 h 145"/>
                <a:gd name="T98" fmla="*/ 8 w 76"/>
                <a:gd name="T99" fmla="*/ 81 h 145"/>
                <a:gd name="T100" fmla="*/ 10 w 76"/>
                <a:gd name="T101" fmla="*/ 78 h 145"/>
                <a:gd name="T102" fmla="*/ 13 w 76"/>
                <a:gd name="T103" fmla="*/ 77 h 145"/>
                <a:gd name="T104" fmla="*/ 10 w 76"/>
                <a:gd name="T105" fmla="*/ 84 h 145"/>
                <a:gd name="T106" fmla="*/ 8 w 76"/>
                <a:gd name="T107" fmla="*/ 88 h 145"/>
                <a:gd name="T108" fmla="*/ 10 w 76"/>
                <a:gd name="T109" fmla="*/ 10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145">
                  <a:moveTo>
                    <a:pt x="10" y="105"/>
                  </a:moveTo>
                  <a:lnTo>
                    <a:pt x="10" y="105"/>
                  </a:lnTo>
                  <a:lnTo>
                    <a:pt x="9" y="104"/>
                  </a:lnTo>
                  <a:lnTo>
                    <a:pt x="8" y="101"/>
                  </a:lnTo>
                  <a:lnTo>
                    <a:pt x="9" y="94"/>
                  </a:lnTo>
                  <a:lnTo>
                    <a:pt x="9" y="94"/>
                  </a:lnTo>
                  <a:lnTo>
                    <a:pt x="6" y="94"/>
                  </a:lnTo>
                  <a:lnTo>
                    <a:pt x="5" y="94"/>
                  </a:lnTo>
                  <a:lnTo>
                    <a:pt x="3" y="94"/>
                  </a:lnTo>
                  <a:lnTo>
                    <a:pt x="0" y="94"/>
                  </a:lnTo>
                  <a:lnTo>
                    <a:pt x="0" y="94"/>
                  </a:lnTo>
                  <a:lnTo>
                    <a:pt x="2" y="88"/>
                  </a:lnTo>
                  <a:lnTo>
                    <a:pt x="2" y="83"/>
                  </a:lnTo>
                  <a:lnTo>
                    <a:pt x="2" y="83"/>
                  </a:lnTo>
                  <a:lnTo>
                    <a:pt x="0" y="73"/>
                  </a:lnTo>
                  <a:lnTo>
                    <a:pt x="0" y="73"/>
                  </a:lnTo>
                  <a:lnTo>
                    <a:pt x="2" y="73"/>
                  </a:lnTo>
                  <a:lnTo>
                    <a:pt x="3" y="73"/>
                  </a:lnTo>
                  <a:lnTo>
                    <a:pt x="6" y="70"/>
                  </a:lnTo>
                  <a:lnTo>
                    <a:pt x="12" y="58"/>
                  </a:lnTo>
                  <a:lnTo>
                    <a:pt x="12" y="58"/>
                  </a:lnTo>
                  <a:lnTo>
                    <a:pt x="16" y="51"/>
                  </a:lnTo>
                  <a:lnTo>
                    <a:pt x="16" y="51"/>
                  </a:lnTo>
                  <a:lnTo>
                    <a:pt x="20" y="46"/>
                  </a:lnTo>
                  <a:lnTo>
                    <a:pt x="20" y="46"/>
                  </a:lnTo>
                  <a:lnTo>
                    <a:pt x="25" y="41"/>
                  </a:lnTo>
                  <a:lnTo>
                    <a:pt x="28" y="40"/>
                  </a:lnTo>
                  <a:lnTo>
                    <a:pt x="29" y="40"/>
                  </a:lnTo>
                  <a:lnTo>
                    <a:pt x="29" y="40"/>
                  </a:lnTo>
                  <a:lnTo>
                    <a:pt x="29" y="37"/>
                  </a:lnTo>
                  <a:lnTo>
                    <a:pt x="30" y="33"/>
                  </a:lnTo>
                  <a:lnTo>
                    <a:pt x="30" y="33"/>
                  </a:lnTo>
                  <a:lnTo>
                    <a:pt x="33" y="31"/>
                  </a:lnTo>
                  <a:lnTo>
                    <a:pt x="38" y="28"/>
                  </a:lnTo>
                  <a:lnTo>
                    <a:pt x="40" y="26"/>
                  </a:lnTo>
                  <a:lnTo>
                    <a:pt x="43" y="21"/>
                  </a:lnTo>
                  <a:lnTo>
                    <a:pt x="43" y="21"/>
                  </a:lnTo>
                  <a:lnTo>
                    <a:pt x="48" y="18"/>
                  </a:lnTo>
                  <a:lnTo>
                    <a:pt x="52" y="16"/>
                  </a:lnTo>
                  <a:lnTo>
                    <a:pt x="60" y="8"/>
                  </a:lnTo>
                  <a:lnTo>
                    <a:pt x="69" y="3"/>
                  </a:lnTo>
                  <a:lnTo>
                    <a:pt x="72" y="0"/>
                  </a:lnTo>
                  <a:lnTo>
                    <a:pt x="76" y="0"/>
                  </a:lnTo>
                  <a:lnTo>
                    <a:pt x="76" y="0"/>
                  </a:lnTo>
                  <a:lnTo>
                    <a:pt x="75" y="3"/>
                  </a:lnTo>
                  <a:lnTo>
                    <a:pt x="73" y="7"/>
                  </a:lnTo>
                  <a:lnTo>
                    <a:pt x="73" y="10"/>
                  </a:lnTo>
                  <a:lnTo>
                    <a:pt x="73" y="11"/>
                  </a:lnTo>
                  <a:lnTo>
                    <a:pt x="73" y="11"/>
                  </a:lnTo>
                  <a:lnTo>
                    <a:pt x="73" y="11"/>
                  </a:lnTo>
                  <a:lnTo>
                    <a:pt x="70" y="21"/>
                  </a:lnTo>
                  <a:lnTo>
                    <a:pt x="65" y="34"/>
                  </a:lnTo>
                  <a:lnTo>
                    <a:pt x="65" y="34"/>
                  </a:lnTo>
                  <a:lnTo>
                    <a:pt x="52" y="60"/>
                  </a:lnTo>
                  <a:lnTo>
                    <a:pt x="52" y="60"/>
                  </a:lnTo>
                  <a:lnTo>
                    <a:pt x="46" y="73"/>
                  </a:lnTo>
                  <a:lnTo>
                    <a:pt x="43" y="86"/>
                  </a:lnTo>
                  <a:lnTo>
                    <a:pt x="43" y="91"/>
                  </a:lnTo>
                  <a:lnTo>
                    <a:pt x="43" y="97"/>
                  </a:lnTo>
                  <a:lnTo>
                    <a:pt x="45" y="103"/>
                  </a:lnTo>
                  <a:lnTo>
                    <a:pt x="46" y="108"/>
                  </a:lnTo>
                  <a:lnTo>
                    <a:pt x="46" y="108"/>
                  </a:lnTo>
                  <a:lnTo>
                    <a:pt x="48" y="107"/>
                  </a:lnTo>
                  <a:lnTo>
                    <a:pt x="48" y="104"/>
                  </a:lnTo>
                  <a:lnTo>
                    <a:pt x="46" y="100"/>
                  </a:lnTo>
                  <a:lnTo>
                    <a:pt x="46" y="100"/>
                  </a:lnTo>
                  <a:lnTo>
                    <a:pt x="45" y="94"/>
                  </a:lnTo>
                  <a:lnTo>
                    <a:pt x="46" y="90"/>
                  </a:lnTo>
                  <a:lnTo>
                    <a:pt x="48" y="86"/>
                  </a:lnTo>
                  <a:lnTo>
                    <a:pt x="48" y="86"/>
                  </a:lnTo>
                  <a:lnTo>
                    <a:pt x="49" y="93"/>
                  </a:lnTo>
                  <a:lnTo>
                    <a:pt x="53" y="97"/>
                  </a:lnTo>
                  <a:lnTo>
                    <a:pt x="56" y="103"/>
                  </a:lnTo>
                  <a:lnTo>
                    <a:pt x="57" y="111"/>
                  </a:lnTo>
                  <a:lnTo>
                    <a:pt x="57" y="111"/>
                  </a:lnTo>
                  <a:lnTo>
                    <a:pt x="59" y="111"/>
                  </a:lnTo>
                  <a:lnTo>
                    <a:pt x="59" y="110"/>
                  </a:lnTo>
                  <a:lnTo>
                    <a:pt x="60" y="107"/>
                  </a:lnTo>
                  <a:lnTo>
                    <a:pt x="62" y="104"/>
                  </a:lnTo>
                  <a:lnTo>
                    <a:pt x="62" y="103"/>
                  </a:lnTo>
                  <a:lnTo>
                    <a:pt x="65" y="104"/>
                  </a:lnTo>
                  <a:lnTo>
                    <a:pt x="65" y="104"/>
                  </a:lnTo>
                  <a:lnTo>
                    <a:pt x="65" y="107"/>
                  </a:lnTo>
                  <a:lnTo>
                    <a:pt x="63" y="108"/>
                  </a:lnTo>
                  <a:lnTo>
                    <a:pt x="62" y="111"/>
                  </a:lnTo>
                  <a:lnTo>
                    <a:pt x="62" y="115"/>
                  </a:lnTo>
                  <a:lnTo>
                    <a:pt x="62" y="115"/>
                  </a:lnTo>
                  <a:lnTo>
                    <a:pt x="59" y="113"/>
                  </a:lnTo>
                  <a:lnTo>
                    <a:pt x="56" y="113"/>
                  </a:lnTo>
                  <a:lnTo>
                    <a:pt x="53" y="115"/>
                  </a:lnTo>
                  <a:lnTo>
                    <a:pt x="52" y="118"/>
                  </a:lnTo>
                  <a:lnTo>
                    <a:pt x="50" y="127"/>
                  </a:lnTo>
                  <a:lnTo>
                    <a:pt x="49" y="134"/>
                  </a:lnTo>
                  <a:lnTo>
                    <a:pt x="49" y="134"/>
                  </a:lnTo>
                  <a:lnTo>
                    <a:pt x="48" y="133"/>
                  </a:lnTo>
                  <a:lnTo>
                    <a:pt x="48" y="131"/>
                  </a:lnTo>
                  <a:lnTo>
                    <a:pt x="46" y="130"/>
                  </a:lnTo>
                  <a:lnTo>
                    <a:pt x="43" y="130"/>
                  </a:lnTo>
                  <a:lnTo>
                    <a:pt x="43" y="130"/>
                  </a:lnTo>
                  <a:lnTo>
                    <a:pt x="45" y="125"/>
                  </a:lnTo>
                  <a:lnTo>
                    <a:pt x="46" y="123"/>
                  </a:lnTo>
                  <a:lnTo>
                    <a:pt x="48" y="118"/>
                  </a:lnTo>
                  <a:lnTo>
                    <a:pt x="48" y="115"/>
                  </a:lnTo>
                  <a:lnTo>
                    <a:pt x="48" y="115"/>
                  </a:lnTo>
                  <a:lnTo>
                    <a:pt x="43" y="117"/>
                  </a:lnTo>
                  <a:lnTo>
                    <a:pt x="40" y="120"/>
                  </a:lnTo>
                  <a:lnTo>
                    <a:pt x="39" y="124"/>
                  </a:lnTo>
                  <a:lnTo>
                    <a:pt x="38" y="127"/>
                  </a:lnTo>
                  <a:lnTo>
                    <a:pt x="38" y="127"/>
                  </a:lnTo>
                  <a:lnTo>
                    <a:pt x="36" y="135"/>
                  </a:lnTo>
                  <a:lnTo>
                    <a:pt x="35" y="145"/>
                  </a:lnTo>
                  <a:lnTo>
                    <a:pt x="35" y="145"/>
                  </a:lnTo>
                  <a:lnTo>
                    <a:pt x="35" y="140"/>
                  </a:lnTo>
                  <a:lnTo>
                    <a:pt x="33" y="135"/>
                  </a:lnTo>
                  <a:lnTo>
                    <a:pt x="28" y="125"/>
                  </a:lnTo>
                  <a:lnTo>
                    <a:pt x="28" y="125"/>
                  </a:lnTo>
                  <a:lnTo>
                    <a:pt x="23" y="114"/>
                  </a:lnTo>
                  <a:lnTo>
                    <a:pt x="20" y="103"/>
                  </a:lnTo>
                  <a:lnTo>
                    <a:pt x="20" y="103"/>
                  </a:lnTo>
                  <a:lnTo>
                    <a:pt x="22" y="97"/>
                  </a:lnTo>
                  <a:lnTo>
                    <a:pt x="23" y="91"/>
                  </a:lnTo>
                  <a:lnTo>
                    <a:pt x="22" y="87"/>
                  </a:lnTo>
                  <a:lnTo>
                    <a:pt x="20" y="86"/>
                  </a:lnTo>
                  <a:lnTo>
                    <a:pt x="18" y="84"/>
                  </a:lnTo>
                  <a:lnTo>
                    <a:pt x="18" y="84"/>
                  </a:lnTo>
                  <a:lnTo>
                    <a:pt x="20" y="83"/>
                  </a:lnTo>
                  <a:lnTo>
                    <a:pt x="22" y="81"/>
                  </a:lnTo>
                  <a:lnTo>
                    <a:pt x="23" y="80"/>
                  </a:lnTo>
                  <a:lnTo>
                    <a:pt x="25" y="77"/>
                  </a:lnTo>
                  <a:lnTo>
                    <a:pt x="25" y="77"/>
                  </a:lnTo>
                  <a:lnTo>
                    <a:pt x="23" y="74"/>
                  </a:lnTo>
                  <a:lnTo>
                    <a:pt x="20" y="73"/>
                  </a:lnTo>
                  <a:lnTo>
                    <a:pt x="20" y="70"/>
                  </a:lnTo>
                  <a:lnTo>
                    <a:pt x="22" y="64"/>
                  </a:lnTo>
                  <a:lnTo>
                    <a:pt x="22" y="64"/>
                  </a:lnTo>
                  <a:lnTo>
                    <a:pt x="20" y="60"/>
                  </a:lnTo>
                  <a:lnTo>
                    <a:pt x="18" y="58"/>
                  </a:lnTo>
                  <a:lnTo>
                    <a:pt x="18" y="58"/>
                  </a:lnTo>
                  <a:lnTo>
                    <a:pt x="15" y="60"/>
                  </a:lnTo>
                  <a:lnTo>
                    <a:pt x="13" y="63"/>
                  </a:lnTo>
                  <a:lnTo>
                    <a:pt x="10" y="70"/>
                  </a:lnTo>
                  <a:lnTo>
                    <a:pt x="9" y="76"/>
                  </a:lnTo>
                  <a:lnTo>
                    <a:pt x="8" y="77"/>
                  </a:lnTo>
                  <a:lnTo>
                    <a:pt x="6" y="76"/>
                  </a:lnTo>
                  <a:lnTo>
                    <a:pt x="6" y="76"/>
                  </a:lnTo>
                  <a:lnTo>
                    <a:pt x="5" y="77"/>
                  </a:lnTo>
                  <a:lnTo>
                    <a:pt x="6" y="78"/>
                  </a:lnTo>
                  <a:lnTo>
                    <a:pt x="8" y="80"/>
                  </a:lnTo>
                  <a:lnTo>
                    <a:pt x="8" y="81"/>
                  </a:lnTo>
                  <a:lnTo>
                    <a:pt x="8" y="81"/>
                  </a:lnTo>
                  <a:lnTo>
                    <a:pt x="9" y="81"/>
                  </a:lnTo>
                  <a:lnTo>
                    <a:pt x="9" y="81"/>
                  </a:lnTo>
                  <a:lnTo>
                    <a:pt x="10" y="78"/>
                  </a:lnTo>
                  <a:lnTo>
                    <a:pt x="10" y="77"/>
                  </a:lnTo>
                  <a:lnTo>
                    <a:pt x="13" y="77"/>
                  </a:lnTo>
                  <a:lnTo>
                    <a:pt x="13" y="77"/>
                  </a:lnTo>
                  <a:lnTo>
                    <a:pt x="15" y="80"/>
                  </a:lnTo>
                  <a:lnTo>
                    <a:pt x="13" y="83"/>
                  </a:lnTo>
                  <a:lnTo>
                    <a:pt x="10" y="84"/>
                  </a:lnTo>
                  <a:lnTo>
                    <a:pt x="8" y="83"/>
                  </a:lnTo>
                  <a:lnTo>
                    <a:pt x="8" y="83"/>
                  </a:lnTo>
                  <a:lnTo>
                    <a:pt x="8" y="88"/>
                  </a:lnTo>
                  <a:lnTo>
                    <a:pt x="9" y="94"/>
                  </a:lnTo>
                  <a:lnTo>
                    <a:pt x="10" y="98"/>
                  </a:lnTo>
                  <a:lnTo>
                    <a:pt x="10" y="10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6" name="Freeform 547"/>
            <p:cNvSpPr>
              <a:spLocks/>
            </p:cNvSpPr>
            <p:nvPr/>
          </p:nvSpPr>
          <p:spPr bwMode="auto">
            <a:xfrm>
              <a:off x="1390055" y="2627281"/>
              <a:ext cx="233453" cy="448475"/>
            </a:xfrm>
            <a:custGeom>
              <a:avLst/>
              <a:gdLst>
                <a:gd name="T0" fmla="*/ 9 w 76"/>
                <a:gd name="T1" fmla="*/ 104 h 145"/>
                <a:gd name="T2" fmla="*/ 9 w 76"/>
                <a:gd name="T3" fmla="*/ 94 h 145"/>
                <a:gd name="T4" fmla="*/ 3 w 76"/>
                <a:gd name="T5" fmla="*/ 94 h 145"/>
                <a:gd name="T6" fmla="*/ 2 w 76"/>
                <a:gd name="T7" fmla="*/ 88 h 145"/>
                <a:gd name="T8" fmla="*/ 0 w 76"/>
                <a:gd name="T9" fmla="*/ 73 h 145"/>
                <a:gd name="T10" fmla="*/ 3 w 76"/>
                <a:gd name="T11" fmla="*/ 73 h 145"/>
                <a:gd name="T12" fmla="*/ 12 w 76"/>
                <a:gd name="T13" fmla="*/ 58 h 145"/>
                <a:gd name="T14" fmla="*/ 20 w 76"/>
                <a:gd name="T15" fmla="*/ 46 h 145"/>
                <a:gd name="T16" fmla="*/ 28 w 76"/>
                <a:gd name="T17" fmla="*/ 40 h 145"/>
                <a:gd name="T18" fmla="*/ 29 w 76"/>
                <a:gd name="T19" fmla="*/ 37 h 145"/>
                <a:gd name="T20" fmla="*/ 33 w 76"/>
                <a:gd name="T21" fmla="*/ 31 h 145"/>
                <a:gd name="T22" fmla="*/ 43 w 76"/>
                <a:gd name="T23" fmla="*/ 21 h 145"/>
                <a:gd name="T24" fmla="*/ 52 w 76"/>
                <a:gd name="T25" fmla="*/ 16 h 145"/>
                <a:gd name="T26" fmla="*/ 72 w 76"/>
                <a:gd name="T27" fmla="*/ 0 h 145"/>
                <a:gd name="T28" fmla="*/ 75 w 76"/>
                <a:gd name="T29" fmla="*/ 3 h 145"/>
                <a:gd name="T30" fmla="*/ 73 w 76"/>
                <a:gd name="T31" fmla="*/ 11 h 145"/>
                <a:gd name="T32" fmla="*/ 70 w 76"/>
                <a:gd name="T33" fmla="*/ 21 h 145"/>
                <a:gd name="T34" fmla="*/ 52 w 76"/>
                <a:gd name="T35" fmla="*/ 60 h 145"/>
                <a:gd name="T36" fmla="*/ 43 w 76"/>
                <a:gd name="T37" fmla="*/ 86 h 145"/>
                <a:gd name="T38" fmla="*/ 45 w 76"/>
                <a:gd name="T39" fmla="*/ 103 h 145"/>
                <a:gd name="T40" fmla="*/ 48 w 76"/>
                <a:gd name="T41" fmla="*/ 107 h 145"/>
                <a:gd name="T42" fmla="*/ 46 w 76"/>
                <a:gd name="T43" fmla="*/ 100 h 145"/>
                <a:gd name="T44" fmla="*/ 48 w 76"/>
                <a:gd name="T45" fmla="*/ 86 h 145"/>
                <a:gd name="T46" fmla="*/ 53 w 76"/>
                <a:gd name="T47" fmla="*/ 97 h 145"/>
                <a:gd name="T48" fmla="*/ 57 w 76"/>
                <a:gd name="T49" fmla="*/ 111 h 145"/>
                <a:gd name="T50" fmla="*/ 60 w 76"/>
                <a:gd name="T51" fmla="*/ 107 h 145"/>
                <a:gd name="T52" fmla="*/ 65 w 76"/>
                <a:gd name="T53" fmla="*/ 104 h 145"/>
                <a:gd name="T54" fmla="*/ 63 w 76"/>
                <a:gd name="T55" fmla="*/ 108 h 145"/>
                <a:gd name="T56" fmla="*/ 62 w 76"/>
                <a:gd name="T57" fmla="*/ 115 h 145"/>
                <a:gd name="T58" fmla="*/ 53 w 76"/>
                <a:gd name="T59" fmla="*/ 115 h 145"/>
                <a:gd name="T60" fmla="*/ 49 w 76"/>
                <a:gd name="T61" fmla="*/ 134 h 145"/>
                <a:gd name="T62" fmla="*/ 48 w 76"/>
                <a:gd name="T63" fmla="*/ 131 h 145"/>
                <a:gd name="T64" fmla="*/ 43 w 76"/>
                <a:gd name="T65" fmla="*/ 130 h 145"/>
                <a:gd name="T66" fmla="*/ 48 w 76"/>
                <a:gd name="T67" fmla="*/ 118 h 145"/>
                <a:gd name="T68" fmla="*/ 43 w 76"/>
                <a:gd name="T69" fmla="*/ 117 h 145"/>
                <a:gd name="T70" fmla="*/ 38 w 76"/>
                <a:gd name="T71" fmla="*/ 127 h 145"/>
                <a:gd name="T72" fmla="*/ 35 w 76"/>
                <a:gd name="T73" fmla="*/ 145 h 145"/>
                <a:gd name="T74" fmla="*/ 33 w 76"/>
                <a:gd name="T75" fmla="*/ 135 h 145"/>
                <a:gd name="T76" fmla="*/ 23 w 76"/>
                <a:gd name="T77" fmla="*/ 114 h 145"/>
                <a:gd name="T78" fmla="*/ 22 w 76"/>
                <a:gd name="T79" fmla="*/ 97 h 145"/>
                <a:gd name="T80" fmla="*/ 20 w 76"/>
                <a:gd name="T81" fmla="*/ 86 h 145"/>
                <a:gd name="T82" fmla="*/ 20 w 76"/>
                <a:gd name="T83" fmla="*/ 83 h 145"/>
                <a:gd name="T84" fmla="*/ 25 w 76"/>
                <a:gd name="T85" fmla="*/ 77 h 145"/>
                <a:gd name="T86" fmla="*/ 20 w 76"/>
                <a:gd name="T87" fmla="*/ 73 h 145"/>
                <a:gd name="T88" fmla="*/ 22 w 76"/>
                <a:gd name="T89" fmla="*/ 64 h 145"/>
                <a:gd name="T90" fmla="*/ 18 w 76"/>
                <a:gd name="T91" fmla="*/ 58 h 145"/>
                <a:gd name="T92" fmla="*/ 10 w 76"/>
                <a:gd name="T93" fmla="*/ 70 h 145"/>
                <a:gd name="T94" fmla="*/ 6 w 76"/>
                <a:gd name="T95" fmla="*/ 76 h 145"/>
                <a:gd name="T96" fmla="*/ 6 w 76"/>
                <a:gd name="T97" fmla="*/ 78 h 145"/>
                <a:gd name="T98" fmla="*/ 8 w 76"/>
                <a:gd name="T99" fmla="*/ 81 h 145"/>
                <a:gd name="T100" fmla="*/ 10 w 76"/>
                <a:gd name="T101" fmla="*/ 78 h 145"/>
                <a:gd name="T102" fmla="*/ 13 w 76"/>
                <a:gd name="T103" fmla="*/ 77 h 145"/>
                <a:gd name="T104" fmla="*/ 10 w 76"/>
                <a:gd name="T105" fmla="*/ 84 h 145"/>
                <a:gd name="T106" fmla="*/ 8 w 76"/>
                <a:gd name="T107" fmla="*/ 88 h 145"/>
                <a:gd name="T108" fmla="*/ 10 w 76"/>
                <a:gd name="T109" fmla="*/ 10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145">
                  <a:moveTo>
                    <a:pt x="10" y="105"/>
                  </a:moveTo>
                  <a:lnTo>
                    <a:pt x="10" y="105"/>
                  </a:lnTo>
                  <a:lnTo>
                    <a:pt x="9" y="104"/>
                  </a:lnTo>
                  <a:lnTo>
                    <a:pt x="8" y="101"/>
                  </a:lnTo>
                  <a:lnTo>
                    <a:pt x="9" y="94"/>
                  </a:lnTo>
                  <a:lnTo>
                    <a:pt x="9" y="94"/>
                  </a:lnTo>
                  <a:lnTo>
                    <a:pt x="6" y="94"/>
                  </a:lnTo>
                  <a:lnTo>
                    <a:pt x="5" y="94"/>
                  </a:lnTo>
                  <a:lnTo>
                    <a:pt x="3" y="94"/>
                  </a:lnTo>
                  <a:lnTo>
                    <a:pt x="0" y="94"/>
                  </a:lnTo>
                  <a:lnTo>
                    <a:pt x="0" y="94"/>
                  </a:lnTo>
                  <a:lnTo>
                    <a:pt x="2" y="88"/>
                  </a:lnTo>
                  <a:lnTo>
                    <a:pt x="2" y="83"/>
                  </a:lnTo>
                  <a:lnTo>
                    <a:pt x="2" y="83"/>
                  </a:lnTo>
                  <a:lnTo>
                    <a:pt x="0" y="73"/>
                  </a:lnTo>
                  <a:lnTo>
                    <a:pt x="0" y="73"/>
                  </a:lnTo>
                  <a:lnTo>
                    <a:pt x="2" y="73"/>
                  </a:lnTo>
                  <a:lnTo>
                    <a:pt x="3" y="73"/>
                  </a:lnTo>
                  <a:lnTo>
                    <a:pt x="6" y="70"/>
                  </a:lnTo>
                  <a:lnTo>
                    <a:pt x="12" y="58"/>
                  </a:lnTo>
                  <a:lnTo>
                    <a:pt x="12" y="58"/>
                  </a:lnTo>
                  <a:lnTo>
                    <a:pt x="16" y="51"/>
                  </a:lnTo>
                  <a:lnTo>
                    <a:pt x="16" y="51"/>
                  </a:lnTo>
                  <a:lnTo>
                    <a:pt x="20" y="46"/>
                  </a:lnTo>
                  <a:lnTo>
                    <a:pt x="20" y="46"/>
                  </a:lnTo>
                  <a:lnTo>
                    <a:pt x="25" y="41"/>
                  </a:lnTo>
                  <a:lnTo>
                    <a:pt x="28" y="40"/>
                  </a:lnTo>
                  <a:lnTo>
                    <a:pt x="29" y="40"/>
                  </a:lnTo>
                  <a:lnTo>
                    <a:pt x="29" y="40"/>
                  </a:lnTo>
                  <a:lnTo>
                    <a:pt x="29" y="37"/>
                  </a:lnTo>
                  <a:lnTo>
                    <a:pt x="30" y="33"/>
                  </a:lnTo>
                  <a:lnTo>
                    <a:pt x="30" y="33"/>
                  </a:lnTo>
                  <a:lnTo>
                    <a:pt x="33" y="31"/>
                  </a:lnTo>
                  <a:lnTo>
                    <a:pt x="38" y="28"/>
                  </a:lnTo>
                  <a:lnTo>
                    <a:pt x="40" y="26"/>
                  </a:lnTo>
                  <a:lnTo>
                    <a:pt x="43" y="21"/>
                  </a:lnTo>
                  <a:lnTo>
                    <a:pt x="43" y="21"/>
                  </a:lnTo>
                  <a:lnTo>
                    <a:pt x="48" y="18"/>
                  </a:lnTo>
                  <a:lnTo>
                    <a:pt x="52" y="16"/>
                  </a:lnTo>
                  <a:lnTo>
                    <a:pt x="60" y="8"/>
                  </a:lnTo>
                  <a:lnTo>
                    <a:pt x="69" y="3"/>
                  </a:lnTo>
                  <a:lnTo>
                    <a:pt x="72" y="0"/>
                  </a:lnTo>
                  <a:lnTo>
                    <a:pt x="76" y="0"/>
                  </a:lnTo>
                  <a:lnTo>
                    <a:pt x="76" y="0"/>
                  </a:lnTo>
                  <a:lnTo>
                    <a:pt x="75" y="3"/>
                  </a:lnTo>
                  <a:lnTo>
                    <a:pt x="73" y="7"/>
                  </a:lnTo>
                  <a:lnTo>
                    <a:pt x="73" y="10"/>
                  </a:lnTo>
                  <a:lnTo>
                    <a:pt x="73" y="11"/>
                  </a:lnTo>
                  <a:lnTo>
                    <a:pt x="73" y="11"/>
                  </a:lnTo>
                  <a:lnTo>
                    <a:pt x="73" y="11"/>
                  </a:lnTo>
                  <a:lnTo>
                    <a:pt x="70" y="21"/>
                  </a:lnTo>
                  <a:lnTo>
                    <a:pt x="65" y="34"/>
                  </a:lnTo>
                  <a:lnTo>
                    <a:pt x="65" y="34"/>
                  </a:lnTo>
                  <a:lnTo>
                    <a:pt x="52" y="60"/>
                  </a:lnTo>
                  <a:lnTo>
                    <a:pt x="52" y="60"/>
                  </a:lnTo>
                  <a:lnTo>
                    <a:pt x="46" y="73"/>
                  </a:lnTo>
                  <a:lnTo>
                    <a:pt x="43" y="86"/>
                  </a:lnTo>
                  <a:lnTo>
                    <a:pt x="43" y="91"/>
                  </a:lnTo>
                  <a:lnTo>
                    <a:pt x="43" y="97"/>
                  </a:lnTo>
                  <a:lnTo>
                    <a:pt x="45" y="103"/>
                  </a:lnTo>
                  <a:lnTo>
                    <a:pt x="46" y="108"/>
                  </a:lnTo>
                  <a:lnTo>
                    <a:pt x="46" y="108"/>
                  </a:lnTo>
                  <a:lnTo>
                    <a:pt x="48" y="107"/>
                  </a:lnTo>
                  <a:lnTo>
                    <a:pt x="48" y="104"/>
                  </a:lnTo>
                  <a:lnTo>
                    <a:pt x="46" y="100"/>
                  </a:lnTo>
                  <a:lnTo>
                    <a:pt x="46" y="100"/>
                  </a:lnTo>
                  <a:lnTo>
                    <a:pt x="45" y="94"/>
                  </a:lnTo>
                  <a:lnTo>
                    <a:pt x="46" y="90"/>
                  </a:lnTo>
                  <a:lnTo>
                    <a:pt x="48" y="86"/>
                  </a:lnTo>
                  <a:lnTo>
                    <a:pt x="48" y="86"/>
                  </a:lnTo>
                  <a:lnTo>
                    <a:pt x="49" y="93"/>
                  </a:lnTo>
                  <a:lnTo>
                    <a:pt x="53" y="97"/>
                  </a:lnTo>
                  <a:lnTo>
                    <a:pt x="56" y="103"/>
                  </a:lnTo>
                  <a:lnTo>
                    <a:pt x="57" y="111"/>
                  </a:lnTo>
                  <a:lnTo>
                    <a:pt x="57" y="111"/>
                  </a:lnTo>
                  <a:lnTo>
                    <a:pt x="59" y="111"/>
                  </a:lnTo>
                  <a:lnTo>
                    <a:pt x="59" y="110"/>
                  </a:lnTo>
                  <a:lnTo>
                    <a:pt x="60" y="107"/>
                  </a:lnTo>
                  <a:lnTo>
                    <a:pt x="62" y="104"/>
                  </a:lnTo>
                  <a:lnTo>
                    <a:pt x="62" y="103"/>
                  </a:lnTo>
                  <a:lnTo>
                    <a:pt x="65" y="104"/>
                  </a:lnTo>
                  <a:lnTo>
                    <a:pt x="65" y="104"/>
                  </a:lnTo>
                  <a:lnTo>
                    <a:pt x="65" y="107"/>
                  </a:lnTo>
                  <a:lnTo>
                    <a:pt x="63" y="108"/>
                  </a:lnTo>
                  <a:lnTo>
                    <a:pt x="62" y="111"/>
                  </a:lnTo>
                  <a:lnTo>
                    <a:pt x="62" y="115"/>
                  </a:lnTo>
                  <a:lnTo>
                    <a:pt x="62" y="115"/>
                  </a:lnTo>
                  <a:lnTo>
                    <a:pt x="59" y="113"/>
                  </a:lnTo>
                  <a:lnTo>
                    <a:pt x="56" y="113"/>
                  </a:lnTo>
                  <a:lnTo>
                    <a:pt x="53" y="115"/>
                  </a:lnTo>
                  <a:lnTo>
                    <a:pt x="52" y="118"/>
                  </a:lnTo>
                  <a:lnTo>
                    <a:pt x="50" y="127"/>
                  </a:lnTo>
                  <a:lnTo>
                    <a:pt x="49" y="134"/>
                  </a:lnTo>
                  <a:lnTo>
                    <a:pt x="49" y="134"/>
                  </a:lnTo>
                  <a:lnTo>
                    <a:pt x="48" y="133"/>
                  </a:lnTo>
                  <a:lnTo>
                    <a:pt x="48" y="131"/>
                  </a:lnTo>
                  <a:lnTo>
                    <a:pt x="46" y="130"/>
                  </a:lnTo>
                  <a:lnTo>
                    <a:pt x="43" y="130"/>
                  </a:lnTo>
                  <a:lnTo>
                    <a:pt x="43" y="130"/>
                  </a:lnTo>
                  <a:lnTo>
                    <a:pt x="45" y="125"/>
                  </a:lnTo>
                  <a:lnTo>
                    <a:pt x="46" y="123"/>
                  </a:lnTo>
                  <a:lnTo>
                    <a:pt x="48" y="118"/>
                  </a:lnTo>
                  <a:lnTo>
                    <a:pt x="48" y="115"/>
                  </a:lnTo>
                  <a:lnTo>
                    <a:pt x="48" y="115"/>
                  </a:lnTo>
                  <a:lnTo>
                    <a:pt x="43" y="117"/>
                  </a:lnTo>
                  <a:lnTo>
                    <a:pt x="40" y="120"/>
                  </a:lnTo>
                  <a:lnTo>
                    <a:pt x="39" y="124"/>
                  </a:lnTo>
                  <a:lnTo>
                    <a:pt x="38" y="127"/>
                  </a:lnTo>
                  <a:lnTo>
                    <a:pt x="38" y="127"/>
                  </a:lnTo>
                  <a:lnTo>
                    <a:pt x="36" y="135"/>
                  </a:lnTo>
                  <a:lnTo>
                    <a:pt x="35" y="145"/>
                  </a:lnTo>
                  <a:lnTo>
                    <a:pt x="35" y="145"/>
                  </a:lnTo>
                  <a:lnTo>
                    <a:pt x="35" y="140"/>
                  </a:lnTo>
                  <a:lnTo>
                    <a:pt x="33" y="135"/>
                  </a:lnTo>
                  <a:lnTo>
                    <a:pt x="28" y="125"/>
                  </a:lnTo>
                  <a:lnTo>
                    <a:pt x="28" y="125"/>
                  </a:lnTo>
                  <a:lnTo>
                    <a:pt x="23" y="114"/>
                  </a:lnTo>
                  <a:lnTo>
                    <a:pt x="20" y="103"/>
                  </a:lnTo>
                  <a:lnTo>
                    <a:pt x="20" y="103"/>
                  </a:lnTo>
                  <a:lnTo>
                    <a:pt x="22" y="97"/>
                  </a:lnTo>
                  <a:lnTo>
                    <a:pt x="23" y="91"/>
                  </a:lnTo>
                  <a:lnTo>
                    <a:pt x="22" y="87"/>
                  </a:lnTo>
                  <a:lnTo>
                    <a:pt x="20" y="86"/>
                  </a:lnTo>
                  <a:lnTo>
                    <a:pt x="18" y="84"/>
                  </a:lnTo>
                  <a:lnTo>
                    <a:pt x="18" y="84"/>
                  </a:lnTo>
                  <a:lnTo>
                    <a:pt x="20" y="83"/>
                  </a:lnTo>
                  <a:lnTo>
                    <a:pt x="22" y="81"/>
                  </a:lnTo>
                  <a:lnTo>
                    <a:pt x="23" y="80"/>
                  </a:lnTo>
                  <a:lnTo>
                    <a:pt x="25" y="77"/>
                  </a:lnTo>
                  <a:lnTo>
                    <a:pt x="25" y="77"/>
                  </a:lnTo>
                  <a:lnTo>
                    <a:pt x="23" y="74"/>
                  </a:lnTo>
                  <a:lnTo>
                    <a:pt x="20" y="73"/>
                  </a:lnTo>
                  <a:lnTo>
                    <a:pt x="20" y="70"/>
                  </a:lnTo>
                  <a:lnTo>
                    <a:pt x="22" y="64"/>
                  </a:lnTo>
                  <a:lnTo>
                    <a:pt x="22" y="64"/>
                  </a:lnTo>
                  <a:lnTo>
                    <a:pt x="20" y="60"/>
                  </a:lnTo>
                  <a:lnTo>
                    <a:pt x="18" y="58"/>
                  </a:lnTo>
                  <a:lnTo>
                    <a:pt x="18" y="58"/>
                  </a:lnTo>
                  <a:lnTo>
                    <a:pt x="15" y="60"/>
                  </a:lnTo>
                  <a:lnTo>
                    <a:pt x="13" y="63"/>
                  </a:lnTo>
                  <a:lnTo>
                    <a:pt x="10" y="70"/>
                  </a:lnTo>
                  <a:lnTo>
                    <a:pt x="9" y="76"/>
                  </a:lnTo>
                  <a:lnTo>
                    <a:pt x="8" y="77"/>
                  </a:lnTo>
                  <a:lnTo>
                    <a:pt x="6" y="76"/>
                  </a:lnTo>
                  <a:lnTo>
                    <a:pt x="6" y="76"/>
                  </a:lnTo>
                  <a:lnTo>
                    <a:pt x="5" y="77"/>
                  </a:lnTo>
                  <a:lnTo>
                    <a:pt x="6" y="78"/>
                  </a:lnTo>
                  <a:lnTo>
                    <a:pt x="8" y="80"/>
                  </a:lnTo>
                  <a:lnTo>
                    <a:pt x="8" y="81"/>
                  </a:lnTo>
                  <a:lnTo>
                    <a:pt x="8" y="81"/>
                  </a:lnTo>
                  <a:lnTo>
                    <a:pt x="9" y="81"/>
                  </a:lnTo>
                  <a:lnTo>
                    <a:pt x="9" y="81"/>
                  </a:lnTo>
                  <a:lnTo>
                    <a:pt x="10" y="78"/>
                  </a:lnTo>
                  <a:lnTo>
                    <a:pt x="10" y="77"/>
                  </a:lnTo>
                  <a:lnTo>
                    <a:pt x="13" y="77"/>
                  </a:lnTo>
                  <a:lnTo>
                    <a:pt x="13" y="77"/>
                  </a:lnTo>
                  <a:lnTo>
                    <a:pt x="15" y="80"/>
                  </a:lnTo>
                  <a:lnTo>
                    <a:pt x="13" y="83"/>
                  </a:lnTo>
                  <a:lnTo>
                    <a:pt x="10" y="84"/>
                  </a:lnTo>
                  <a:lnTo>
                    <a:pt x="8" y="83"/>
                  </a:lnTo>
                  <a:lnTo>
                    <a:pt x="8" y="83"/>
                  </a:lnTo>
                  <a:lnTo>
                    <a:pt x="8" y="88"/>
                  </a:lnTo>
                  <a:lnTo>
                    <a:pt x="9" y="94"/>
                  </a:lnTo>
                  <a:lnTo>
                    <a:pt x="10" y="98"/>
                  </a:lnTo>
                  <a:lnTo>
                    <a:pt x="10" y="10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7" name="Freeform 548"/>
            <p:cNvSpPr>
              <a:spLocks/>
            </p:cNvSpPr>
            <p:nvPr/>
          </p:nvSpPr>
          <p:spPr bwMode="auto">
            <a:xfrm>
              <a:off x="1789387" y="3051181"/>
              <a:ext cx="30720" cy="24574"/>
            </a:xfrm>
            <a:custGeom>
              <a:avLst/>
              <a:gdLst>
                <a:gd name="T0" fmla="*/ 2 w 10"/>
                <a:gd name="T1" fmla="*/ 7 h 7"/>
                <a:gd name="T2" fmla="*/ 2 w 10"/>
                <a:gd name="T3" fmla="*/ 7 h 7"/>
                <a:gd name="T4" fmla="*/ 0 w 10"/>
                <a:gd name="T5" fmla="*/ 6 h 7"/>
                <a:gd name="T6" fmla="*/ 2 w 10"/>
                <a:gd name="T7" fmla="*/ 5 h 7"/>
                <a:gd name="T8" fmla="*/ 3 w 10"/>
                <a:gd name="T9" fmla="*/ 3 h 7"/>
                <a:gd name="T10" fmla="*/ 3 w 10"/>
                <a:gd name="T11" fmla="*/ 0 h 7"/>
                <a:gd name="T12" fmla="*/ 3 w 10"/>
                <a:gd name="T13" fmla="*/ 0 h 7"/>
                <a:gd name="T14" fmla="*/ 7 w 10"/>
                <a:gd name="T15" fmla="*/ 0 h 7"/>
                <a:gd name="T16" fmla="*/ 10 w 10"/>
                <a:gd name="T17" fmla="*/ 3 h 7"/>
                <a:gd name="T18" fmla="*/ 10 w 10"/>
                <a:gd name="T19" fmla="*/ 3 h 7"/>
                <a:gd name="T20" fmla="*/ 5 w 10"/>
                <a:gd name="T21" fmla="*/ 3 h 7"/>
                <a:gd name="T22" fmla="*/ 3 w 10"/>
                <a:gd name="T23" fmla="*/ 5 h 7"/>
                <a:gd name="T24" fmla="*/ 2 w 10"/>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2" y="7"/>
                  </a:moveTo>
                  <a:lnTo>
                    <a:pt x="2" y="7"/>
                  </a:lnTo>
                  <a:lnTo>
                    <a:pt x="0" y="6"/>
                  </a:lnTo>
                  <a:lnTo>
                    <a:pt x="2" y="5"/>
                  </a:lnTo>
                  <a:lnTo>
                    <a:pt x="3" y="3"/>
                  </a:lnTo>
                  <a:lnTo>
                    <a:pt x="3" y="0"/>
                  </a:lnTo>
                  <a:lnTo>
                    <a:pt x="3" y="0"/>
                  </a:lnTo>
                  <a:lnTo>
                    <a:pt x="7" y="0"/>
                  </a:lnTo>
                  <a:lnTo>
                    <a:pt x="10" y="3"/>
                  </a:lnTo>
                  <a:lnTo>
                    <a:pt x="10" y="3"/>
                  </a:lnTo>
                  <a:lnTo>
                    <a:pt x="5" y="3"/>
                  </a:lnTo>
                  <a:lnTo>
                    <a:pt x="3" y="5"/>
                  </a:lnTo>
                  <a:lnTo>
                    <a:pt x="2"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8" name="Freeform 549"/>
            <p:cNvSpPr>
              <a:spLocks/>
            </p:cNvSpPr>
            <p:nvPr/>
          </p:nvSpPr>
          <p:spPr bwMode="auto">
            <a:xfrm>
              <a:off x="1789387" y="3051181"/>
              <a:ext cx="30720" cy="24574"/>
            </a:xfrm>
            <a:custGeom>
              <a:avLst/>
              <a:gdLst>
                <a:gd name="T0" fmla="*/ 2 w 10"/>
                <a:gd name="T1" fmla="*/ 7 h 7"/>
                <a:gd name="T2" fmla="*/ 2 w 10"/>
                <a:gd name="T3" fmla="*/ 7 h 7"/>
                <a:gd name="T4" fmla="*/ 0 w 10"/>
                <a:gd name="T5" fmla="*/ 6 h 7"/>
                <a:gd name="T6" fmla="*/ 2 w 10"/>
                <a:gd name="T7" fmla="*/ 5 h 7"/>
                <a:gd name="T8" fmla="*/ 3 w 10"/>
                <a:gd name="T9" fmla="*/ 3 h 7"/>
                <a:gd name="T10" fmla="*/ 3 w 10"/>
                <a:gd name="T11" fmla="*/ 0 h 7"/>
                <a:gd name="T12" fmla="*/ 3 w 10"/>
                <a:gd name="T13" fmla="*/ 0 h 7"/>
                <a:gd name="T14" fmla="*/ 7 w 10"/>
                <a:gd name="T15" fmla="*/ 0 h 7"/>
                <a:gd name="T16" fmla="*/ 10 w 10"/>
                <a:gd name="T17" fmla="*/ 3 h 7"/>
                <a:gd name="T18" fmla="*/ 10 w 10"/>
                <a:gd name="T19" fmla="*/ 3 h 7"/>
                <a:gd name="T20" fmla="*/ 5 w 10"/>
                <a:gd name="T21" fmla="*/ 3 h 7"/>
                <a:gd name="T22" fmla="*/ 3 w 10"/>
                <a:gd name="T23" fmla="*/ 5 h 7"/>
                <a:gd name="T24" fmla="*/ 2 w 10"/>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2" y="7"/>
                  </a:moveTo>
                  <a:lnTo>
                    <a:pt x="2" y="7"/>
                  </a:lnTo>
                  <a:lnTo>
                    <a:pt x="0" y="6"/>
                  </a:lnTo>
                  <a:lnTo>
                    <a:pt x="2" y="5"/>
                  </a:lnTo>
                  <a:lnTo>
                    <a:pt x="3" y="3"/>
                  </a:lnTo>
                  <a:lnTo>
                    <a:pt x="3" y="0"/>
                  </a:lnTo>
                  <a:lnTo>
                    <a:pt x="3" y="0"/>
                  </a:lnTo>
                  <a:lnTo>
                    <a:pt x="7" y="0"/>
                  </a:lnTo>
                  <a:lnTo>
                    <a:pt x="10" y="3"/>
                  </a:lnTo>
                  <a:lnTo>
                    <a:pt x="10" y="3"/>
                  </a:lnTo>
                  <a:lnTo>
                    <a:pt x="5" y="3"/>
                  </a:lnTo>
                  <a:lnTo>
                    <a:pt x="3" y="5"/>
                  </a:lnTo>
                  <a:lnTo>
                    <a:pt x="2"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9" name="Freeform 550"/>
            <p:cNvSpPr>
              <a:spLocks/>
            </p:cNvSpPr>
            <p:nvPr/>
          </p:nvSpPr>
          <p:spPr bwMode="auto">
            <a:xfrm>
              <a:off x="1826248" y="2842302"/>
              <a:ext cx="24574" cy="49148"/>
            </a:xfrm>
            <a:custGeom>
              <a:avLst/>
              <a:gdLst>
                <a:gd name="T0" fmla="*/ 0 w 9"/>
                <a:gd name="T1" fmla="*/ 16 h 16"/>
                <a:gd name="T2" fmla="*/ 0 w 9"/>
                <a:gd name="T3" fmla="*/ 16 h 16"/>
                <a:gd name="T4" fmla="*/ 3 w 9"/>
                <a:gd name="T5" fmla="*/ 8 h 16"/>
                <a:gd name="T6" fmla="*/ 6 w 9"/>
                <a:gd name="T7" fmla="*/ 4 h 16"/>
                <a:gd name="T8" fmla="*/ 9 w 9"/>
                <a:gd name="T9" fmla="*/ 0 h 16"/>
                <a:gd name="T10" fmla="*/ 9 w 9"/>
                <a:gd name="T11" fmla="*/ 0 h 16"/>
                <a:gd name="T12" fmla="*/ 6 w 9"/>
                <a:gd name="T13" fmla="*/ 8 h 16"/>
                <a:gd name="T14" fmla="*/ 4 w 9"/>
                <a:gd name="T15" fmla="*/ 14 h 16"/>
                <a:gd name="T16" fmla="*/ 2 w 9"/>
                <a:gd name="T17" fmla="*/ 16 h 16"/>
                <a:gd name="T18" fmla="*/ 0 w 9"/>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6">
                  <a:moveTo>
                    <a:pt x="0" y="16"/>
                  </a:moveTo>
                  <a:lnTo>
                    <a:pt x="0" y="16"/>
                  </a:lnTo>
                  <a:lnTo>
                    <a:pt x="3" y="8"/>
                  </a:lnTo>
                  <a:lnTo>
                    <a:pt x="6" y="4"/>
                  </a:lnTo>
                  <a:lnTo>
                    <a:pt x="9" y="0"/>
                  </a:lnTo>
                  <a:lnTo>
                    <a:pt x="9" y="0"/>
                  </a:lnTo>
                  <a:lnTo>
                    <a:pt x="6" y="8"/>
                  </a:lnTo>
                  <a:lnTo>
                    <a:pt x="4" y="14"/>
                  </a:lnTo>
                  <a:lnTo>
                    <a:pt x="2" y="16"/>
                  </a:lnTo>
                  <a:lnTo>
                    <a:pt x="0" y="1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0" name="Freeform 551"/>
            <p:cNvSpPr>
              <a:spLocks/>
            </p:cNvSpPr>
            <p:nvPr/>
          </p:nvSpPr>
          <p:spPr bwMode="auto">
            <a:xfrm>
              <a:off x="1826248" y="2842302"/>
              <a:ext cx="24574" cy="49148"/>
            </a:xfrm>
            <a:custGeom>
              <a:avLst/>
              <a:gdLst>
                <a:gd name="T0" fmla="*/ 0 w 9"/>
                <a:gd name="T1" fmla="*/ 16 h 16"/>
                <a:gd name="T2" fmla="*/ 0 w 9"/>
                <a:gd name="T3" fmla="*/ 16 h 16"/>
                <a:gd name="T4" fmla="*/ 3 w 9"/>
                <a:gd name="T5" fmla="*/ 8 h 16"/>
                <a:gd name="T6" fmla="*/ 6 w 9"/>
                <a:gd name="T7" fmla="*/ 4 h 16"/>
                <a:gd name="T8" fmla="*/ 9 w 9"/>
                <a:gd name="T9" fmla="*/ 0 h 16"/>
                <a:gd name="T10" fmla="*/ 9 w 9"/>
                <a:gd name="T11" fmla="*/ 0 h 16"/>
                <a:gd name="T12" fmla="*/ 6 w 9"/>
                <a:gd name="T13" fmla="*/ 8 h 16"/>
                <a:gd name="T14" fmla="*/ 4 w 9"/>
                <a:gd name="T15" fmla="*/ 14 h 16"/>
                <a:gd name="T16" fmla="*/ 2 w 9"/>
                <a:gd name="T17" fmla="*/ 16 h 16"/>
                <a:gd name="T18" fmla="*/ 0 w 9"/>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6">
                  <a:moveTo>
                    <a:pt x="0" y="16"/>
                  </a:moveTo>
                  <a:lnTo>
                    <a:pt x="0" y="16"/>
                  </a:lnTo>
                  <a:lnTo>
                    <a:pt x="3" y="8"/>
                  </a:lnTo>
                  <a:lnTo>
                    <a:pt x="6" y="4"/>
                  </a:lnTo>
                  <a:lnTo>
                    <a:pt x="9" y="0"/>
                  </a:lnTo>
                  <a:lnTo>
                    <a:pt x="9" y="0"/>
                  </a:lnTo>
                  <a:lnTo>
                    <a:pt x="6" y="8"/>
                  </a:lnTo>
                  <a:lnTo>
                    <a:pt x="4" y="14"/>
                  </a:lnTo>
                  <a:lnTo>
                    <a:pt x="2" y="16"/>
                  </a:lnTo>
                  <a:lnTo>
                    <a:pt x="0" y="1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1" name="Freeform 552"/>
            <p:cNvSpPr>
              <a:spLocks/>
            </p:cNvSpPr>
            <p:nvPr/>
          </p:nvSpPr>
          <p:spPr bwMode="auto">
            <a:xfrm>
              <a:off x="2747776" y="3106476"/>
              <a:ext cx="30720" cy="6142"/>
            </a:xfrm>
            <a:custGeom>
              <a:avLst/>
              <a:gdLst>
                <a:gd name="T0" fmla="*/ 0 w 10"/>
                <a:gd name="T1" fmla="*/ 2 h 3"/>
                <a:gd name="T2" fmla="*/ 0 w 10"/>
                <a:gd name="T3" fmla="*/ 2 h 3"/>
                <a:gd name="T4" fmla="*/ 1 w 10"/>
                <a:gd name="T5" fmla="*/ 0 h 3"/>
                <a:gd name="T6" fmla="*/ 4 w 10"/>
                <a:gd name="T7" fmla="*/ 2 h 3"/>
                <a:gd name="T8" fmla="*/ 7 w 10"/>
                <a:gd name="T9" fmla="*/ 2 h 3"/>
                <a:gd name="T10" fmla="*/ 8 w 10"/>
                <a:gd name="T11" fmla="*/ 2 h 3"/>
                <a:gd name="T12" fmla="*/ 8 w 10"/>
                <a:gd name="T13" fmla="*/ 2 h 3"/>
                <a:gd name="T14" fmla="*/ 10 w 10"/>
                <a:gd name="T15" fmla="*/ 2 h 3"/>
                <a:gd name="T16" fmla="*/ 7 w 10"/>
                <a:gd name="T17" fmla="*/ 3 h 3"/>
                <a:gd name="T18" fmla="*/ 4 w 10"/>
                <a:gd name="T19" fmla="*/ 3 h 3"/>
                <a:gd name="T20" fmla="*/ 0 w 10"/>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
                  <a:moveTo>
                    <a:pt x="0" y="2"/>
                  </a:moveTo>
                  <a:lnTo>
                    <a:pt x="0" y="2"/>
                  </a:lnTo>
                  <a:lnTo>
                    <a:pt x="1" y="0"/>
                  </a:lnTo>
                  <a:lnTo>
                    <a:pt x="4" y="2"/>
                  </a:lnTo>
                  <a:lnTo>
                    <a:pt x="7" y="2"/>
                  </a:lnTo>
                  <a:lnTo>
                    <a:pt x="8" y="2"/>
                  </a:lnTo>
                  <a:lnTo>
                    <a:pt x="8" y="2"/>
                  </a:lnTo>
                  <a:lnTo>
                    <a:pt x="10" y="2"/>
                  </a:lnTo>
                  <a:lnTo>
                    <a:pt x="7" y="3"/>
                  </a:lnTo>
                  <a:lnTo>
                    <a:pt x="4" y="3"/>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2" name="Freeform 553"/>
            <p:cNvSpPr>
              <a:spLocks/>
            </p:cNvSpPr>
            <p:nvPr/>
          </p:nvSpPr>
          <p:spPr bwMode="auto">
            <a:xfrm>
              <a:off x="2747776" y="3106476"/>
              <a:ext cx="30720" cy="6142"/>
            </a:xfrm>
            <a:custGeom>
              <a:avLst/>
              <a:gdLst>
                <a:gd name="T0" fmla="*/ 0 w 10"/>
                <a:gd name="T1" fmla="*/ 2 h 3"/>
                <a:gd name="T2" fmla="*/ 0 w 10"/>
                <a:gd name="T3" fmla="*/ 2 h 3"/>
                <a:gd name="T4" fmla="*/ 1 w 10"/>
                <a:gd name="T5" fmla="*/ 0 h 3"/>
                <a:gd name="T6" fmla="*/ 4 w 10"/>
                <a:gd name="T7" fmla="*/ 2 h 3"/>
                <a:gd name="T8" fmla="*/ 7 w 10"/>
                <a:gd name="T9" fmla="*/ 2 h 3"/>
                <a:gd name="T10" fmla="*/ 8 w 10"/>
                <a:gd name="T11" fmla="*/ 2 h 3"/>
                <a:gd name="T12" fmla="*/ 8 w 10"/>
                <a:gd name="T13" fmla="*/ 2 h 3"/>
                <a:gd name="T14" fmla="*/ 10 w 10"/>
                <a:gd name="T15" fmla="*/ 2 h 3"/>
                <a:gd name="T16" fmla="*/ 7 w 10"/>
                <a:gd name="T17" fmla="*/ 3 h 3"/>
                <a:gd name="T18" fmla="*/ 4 w 10"/>
                <a:gd name="T19" fmla="*/ 3 h 3"/>
                <a:gd name="T20" fmla="*/ 0 w 10"/>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
                  <a:moveTo>
                    <a:pt x="0" y="2"/>
                  </a:moveTo>
                  <a:lnTo>
                    <a:pt x="0" y="2"/>
                  </a:lnTo>
                  <a:lnTo>
                    <a:pt x="1" y="0"/>
                  </a:lnTo>
                  <a:lnTo>
                    <a:pt x="4" y="2"/>
                  </a:lnTo>
                  <a:lnTo>
                    <a:pt x="7" y="2"/>
                  </a:lnTo>
                  <a:lnTo>
                    <a:pt x="8" y="2"/>
                  </a:lnTo>
                  <a:lnTo>
                    <a:pt x="8" y="2"/>
                  </a:lnTo>
                  <a:lnTo>
                    <a:pt x="10" y="2"/>
                  </a:lnTo>
                  <a:lnTo>
                    <a:pt x="7" y="3"/>
                  </a:lnTo>
                  <a:lnTo>
                    <a:pt x="4" y="3"/>
                  </a:lnTo>
                  <a:lnTo>
                    <a:pt x="0"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3" name="Rectangle 554"/>
            <p:cNvSpPr>
              <a:spLocks noChangeArrowheads="1"/>
            </p:cNvSpPr>
            <p:nvPr/>
          </p:nvSpPr>
          <p:spPr bwMode="auto">
            <a:xfrm>
              <a:off x="3546434" y="345051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54" name="Rectangle 555"/>
            <p:cNvSpPr>
              <a:spLocks noChangeArrowheads="1"/>
            </p:cNvSpPr>
            <p:nvPr/>
          </p:nvSpPr>
          <p:spPr bwMode="auto">
            <a:xfrm>
              <a:off x="3546434" y="345051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55" name="Freeform 556"/>
            <p:cNvSpPr>
              <a:spLocks/>
            </p:cNvSpPr>
            <p:nvPr/>
          </p:nvSpPr>
          <p:spPr bwMode="auto">
            <a:xfrm>
              <a:off x="3294549" y="3260061"/>
              <a:ext cx="18433" cy="12287"/>
            </a:xfrm>
            <a:custGeom>
              <a:avLst/>
              <a:gdLst>
                <a:gd name="T0" fmla="*/ 1 w 6"/>
                <a:gd name="T1" fmla="*/ 0 h 5"/>
                <a:gd name="T2" fmla="*/ 1 w 6"/>
                <a:gd name="T3" fmla="*/ 0 h 5"/>
                <a:gd name="T4" fmla="*/ 0 w 6"/>
                <a:gd name="T5" fmla="*/ 0 h 5"/>
                <a:gd name="T6" fmla="*/ 1 w 6"/>
                <a:gd name="T7" fmla="*/ 0 h 5"/>
                <a:gd name="T8" fmla="*/ 3 w 6"/>
                <a:gd name="T9" fmla="*/ 0 h 5"/>
                <a:gd name="T10" fmla="*/ 3 w 6"/>
                <a:gd name="T11" fmla="*/ 0 h 5"/>
                <a:gd name="T12" fmla="*/ 6 w 6"/>
                <a:gd name="T13" fmla="*/ 3 h 5"/>
                <a:gd name="T14" fmla="*/ 6 w 6"/>
                <a:gd name="T15" fmla="*/ 5 h 5"/>
                <a:gd name="T16" fmla="*/ 6 w 6"/>
                <a:gd name="T17" fmla="*/ 5 h 5"/>
                <a:gd name="T18" fmla="*/ 3 w 6"/>
                <a:gd name="T19" fmla="*/ 2 h 5"/>
                <a:gd name="T20" fmla="*/ 1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1" y="0"/>
                  </a:moveTo>
                  <a:lnTo>
                    <a:pt x="1" y="0"/>
                  </a:lnTo>
                  <a:lnTo>
                    <a:pt x="0" y="0"/>
                  </a:lnTo>
                  <a:lnTo>
                    <a:pt x="1" y="0"/>
                  </a:lnTo>
                  <a:lnTo>
                    <a:pt x="3" y="0"/>
                  </a:lnTo>
                  <a:lnTo>
                    <a:pt x="3" y="0"/>
                  </a:lnTo>
                  <a:lnTo>
                    <a:pt x="6" y="3"/>
                  </a:lnTo>
                  <a:lnTo>
                    <a:pt x="6" y="5"/>
                  </a:lnTo>
                  <a:lnTo>
                    <a:pt x="6" y="5"/>
                  </a:lnTo>
                  <a:lnTo>
                    <a:pt x="3" y="2"/>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6" name="Freeform 557"/>
            <p:cNvSpPr>
              <a:spLocks/>
            </p:cNvSpPr>
            <p:nvPr/>
          </p:nvSpPr>
          <p:spPr bwMode="auto">
            <a:xfrm>
              <a:off x="3294549" y="3260061"/>
              <a:ext cx="18433" cy="12287"/>
            </a:xfrm>
            <a:custGeom>
              <a:avLst/>
              <a:gdLst>
                <a:gd name="T0" fmla="*/ 1 w 6"/>
                <a:gd name="T1" fmla="*/ 0 h 5"/>
                <a:gd name="T2" fmla="*/ 1 w 6"/>
                <a:gd name="T3" fmla="*/ 0 h 5"/>
                <a:gd name="T4" fmla="*/ 0 w 6"/>
                <a:gd name="T5" fmla="*/ 0 h 5"/>
                <a:gd name="T6" fmla="*/ 1 w 6"/>
                <a:gd name="T7" fmla="*/ 0 h 5"/>
                <a:gd name="T8" fmla="*/ 3 w 6"/>
                <a:gd name="T9" fmla="*/ 0 h 5"/>
                <a:gd name="T10" fmla="*/ 3 w 6"/>
                <a:gd name="T11" fmla="*/ 0 h 5"/>
                <a:gd name="T12" fmla="*/ 6 w 6"/>
                <a:gd name="T13" fmla="*/ 3 h 5"/>
                <a:gd name="T14" fmla="*/ 6 w 6"/>
                <a:gd name="T15" fmla="*/ 5 h 5"/>
                <a:gd name="T16" fmla="*/ 6 w 6"/>
                <a:gd name="T17" fmla="*/ 5 h 5"/>
                <a:gd name="T18" fmla="*/ 3 w 6"/>
                <a:gd name="T19" fmla="*/ 2 h 5"/>
                <a:gd name="T20" fmla="*/ 1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1" y="0"/>
                  </a:moveTo>
                  <a:lnTo>
                    <a:pt x="1" y="0"/>
                  </a:lnTo>
                  <a:lnTo>
                    <a:pt x="0" y="0"/>
                  </a:lnTo>
                  <a:lnTo>
                    <a:pt x="1" y="0"/>
                  </a:lnTo>
                  <a:lnTo>
                    <a:pt x="3" y="0"/>
                  </a:lnTo>
                  <a:lnTo>
                    <a:pt x="3" y="0"/>
                  </a:lnTo>
                  <a:lnTo>
                    <a:pt x="6" y="3"/>
                  </a:lnTo>
                  <a:lnTo>
                    <a:pt x="6" y="5"/>
                  </a:lnTo>
                  <a:lnTo>
                    <a:pt x="6" y="5"/>
                  </a:lnTo>
                  <a:lnTo>
                    <a:pt x="3" y="2"/>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7" name="Rectangle 558"/>
            <p:cNvSpPr>
              <a:spLocks noChangeArrowheads="1"/>
            </p:cNvSpPr>
            <p:nvPr/>
          </p:nvSpPr>
          <p:spPr bwMode="auto">
            <a:xfrm>
              <a:off x="3546434" y="345051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58" name="Rectangle 559"/>
            <p:cNvSpPr>
              <a:spLocks noChangeArrowheads="1"/>
            </p:cNvSpPr>
            <p:nvPr/>
          </p:nvSpPr>
          <p:spPr bwMode="auto">
            <a:xfrm>
              <a:off x="3546434" y="345051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59" name="Rectangle 560"/>
            <p:cNvSpPr>
              <a:spLocks noChangeArrowheads="1"/>
            </p:cNvSpPr>
            <p:nvPr/>
          </p:nvSpPr>
          <p:spPr bwMode="auto">
            <a:xfrm>
              <a:off x="3546434" y="345051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60" name="Rectangle 561"/>
            <p:cNvSpPr>
              <a:spLocks noChangeArrowheads="1"/>
            </p:cNvSpPr>
            <p:nvPr/>
          </p:nvSpPr>
          <p:spPr bwMode="auto">
            <a:xfrm>
              <a:off x="3546434" y="3450512"/>
              <a:ext cx="6145" cy="6142"/>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61" name="Freeform 562"/>
            <p:cNvSpPr>
              <a:spLocks/>
            </p:cNvSpPr>
            <p:nvPr/>
          </p:nvSpPr>
          <p:spPr bwMode="auto">
            <a:xfrm>
              <a:off x="3466568" y="3358358"/>
              <a:ext cx="49148" cy="61435"/>
            </a:xfrm>
            <a:custGeom>
              <a:avLst/>
              <a:gdLst>
                <a:gd name="T0" fmla="*/ 13 w 16"/>
                <a:gd name="T1" fmla="*/ 17 h 20"/>
                <a:gd name="T2" fmla="*/ 13 w 16"/>
                <a:gd name="T3" fmla="*/ 17 h 20"/>
                <a:gd name="T4" fmla="*/ 13 w 16"/>
                <a:gd name="T5" fmla="*/ 16 h 20"/>
                <a:gd name="T6" fmla="*/ 13 w 16"/>
                <a:gd name="T7" fmla="*/ 16 h 20"/>
                <a:gd name="T8" fmla="*/ 16 w 16"/>
                <a:gd name="T9" fmla="*/ 20 h 20"/>
                <a:gd name="T10" fmla="*/ 16 w 16"/>
                <a:gd name="T11" fmla="*/ 20 h 20"/>
                <a:gd name="T12" fmla="*/ 7 w 16"/>
                <a:gd name="T13" fmla="*/ 10 h 20"/>
                <a:gd name="T14" fmla="*/ 7 w 16"/>
                <a:gd name="T15" fmla="*/ 10 h 20"/>
                <a:gd name="T16" fmla="*/ 0 w 16"/>
                <a:gd name="T17" fmla="*/ 0 h 20"/>
                <a:gd name="T18" fmla="*/ 0 w 16"/>
                <a:gd name="T19" fmla="*/ 0 h 20"/>
                <a:gd name="T20" fmla="*/ 6 w 16"/>
                <a:gd name="T21" fmla="*/ 7 h 20"/>
                <a:gd name="T22" fmla="*/ 6 w 16"/>
                <a:gd name="T23" fmla="*/ 7 h 20"/>
                <a:gd name="T24" fmla="*/ 6 w 16"/>
                <a:gd name="T25" fmla="*/ 7 h 20"/>
                <a:gd name="T26" fmla="*/ 6 w 16"/>
                <a:gd name="T27" fmla="*/ 7 h 20"/>
                <a:gd name="T28" fmla="*/ 13 w 16"/>
                <a:gd name="T2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0">
                  <a:moveTo>
                    <a:pt x="13" y="17"/>
                  </a:moveTo>
                  <a:lnTo>
                    <a:pt x="13" y="17"/>
                  </a:lnTo>
                  <a:lnTo>
                    <a:pt x="13" y="16"/>
                  </a:lnTo>
                  <a:lnTo>
                    <a:pt x="13" y="16"/>
                  </a:lnTo>
                  <a:lnTo>
                    <a:pt x="16" y="20"/>
                  </a:lnTo>
                  <a:lnTo>
                    <a:pt x="16" y="20"/>
                  </a:lnTo>
                  <a:lnTo>
                    <a:pt x="7" y="10"/>
                  </a:lnTo>
                  <a:lnTo>
                    <a:pt x="7" y="10"/>
                  </a:lnTo>
                  <a:lnTo>
                    <a:pt x="0" y="0"/>
                  </a:lnTo>
                  <a:lnTo>
                    <a:pt x="0" y="0"/>
                  </a:lnTo>
                  <a:lnTo>
                    <a:pt x="6" y="7"/>
                  </a:lnTo>
                  <a:lnTo>
                    <a:pt x="6" y="7"/>
                  </a:lnTo>
                  <a:lnTo>
                    <a:pt x="6" y="7"/>
                  </a:lnTo>
                  <a:lnTo>
                    <a:pt x="6" y="7"/>
                  </a:lnTo>
                  <a:lnTo>
                    <a:pt x="13" y="1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2" name="Freeform 563"/>
            <p:cNvSpPr>
              <a:spLocks/>
            </p:cNvSpPr>
            <p:nvPr/>
          </p:nvSpPr>
          <p:spPr bwMode="auto">
            <a:xfrm>
              <a:off x="3466568" y="3358358"/>
              <a:ext cx="49148" cy="61435"/>
            </a:xfrm>
            <a:custGeom>
              <a:avLst/>
              <a:gdLst>
                <a:gd name="T0" fmla="*/ 13 w 16"/>
                <a:gd name="T1" fmla="*/ 17 h 20"/>
                <a:gd name="T2" fmla="*/ 13 w 16"/>
                <a:gd name="T3" fmla="*/ 17 h 20"/>
                <a:gd name="T4" fmla="*/ 13 w 16"/>
                <a:gd name="T5" fmla="*/ 16 h 20"/>
                <a:gd name="T6" fmla="*/ 13 w 16"/>
                <a:gd name="T7" fmla="*/ 16 h 20"/>
                <a:gd name="T8" fmla="*/ 16 w 16"/>
                <a:gd name="T9" fmla="*/ 20 h 20"/>
                <a:gd name="T10" fmla="*/ 16 w 16"/>
                <a:gd name="T11" fmla="*/ 20 h 20"/>
                <a:gd name="T12" fmla="*/ 7 w 16"/>
                <a:gd name="T13" fmla="*/ 10 h 20"/>
                <a:gd name="T14" fmla="*/ 7 w 16"/>
                <a:gd name="T15" fmla="*/ 10 h 20"/>
                <a:gd name="T16" fmla="*/ 0 w 16"/>
                <a:gd name="T17" fmla="*/ 0 h 20"/>
                <a:gd name="T18" fmla="*/ 0 w 16"/>
                <a:gd name="T19" fmla="*/ 0 h 20"/>
                <a:gd name="T20" fmla="*/ 6 w 16"/>
                <a:gd name="T21" fmla="*/ 7 h 20"/>
                <a:gd name="T22" fmla="*/ 6 w 16"/>
                <a:gd name="T23" fmla="*/ 7 h 20"/>
                <a:gd name="T24" fmla="*/ 6 w 16"/>
                <a:gd name="T25" fmla="*/ 7 h 20"/>
                <a:gd name="T26" fmla="*/ 6 w 16"/>
                <a:gd name="T27" fmla="*/ 7 h 20"/>
                <a:gd name="T28" fmla="*/ 13 w 16"/>
                <a:gd name="T2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0">
                  <a:moveTo>
                    <a:pt x="13" y="17"/>
                  </a:moveTo>
                  <a:lnTo>
                    <a:pt x="13" y="17"/>
                  </a:lnTo>
                  <a:lnTo>
                    <a:pt x="13" y="16"/>
                  </a:lnTo>
                  <a:lnTo>
                    <a:pt x="13" y="16"/>
                  </a:lnTo>
                  <a:lnTo>
                    <a:pt x="16" y="20"/>
                  </a:lnTo>
                  <a:lnTo>
                    <a:pt x="16" y="20"/>
                  </a:lnTo>
                  <a:lnTo>
                    <a:pt x="7" y="10"/>
                  </a:lnTo>
                  <a:lnTo>
                    <a:pt x="7" y="10"/>
                  </a:lnTo>
                  <a:lnTo>
                    <a:pt x="0" y="0"/>
                  </a:lnTo>
                  <a:lnTo>
                    <a:pt x="0" y="0"/>
                  </a:lnTo>
                  <a:lnTo>
                    <a:pt x="6" y="7"/>
                  </a:lnTo>
                  <a:lnTo>
                    <a:pt x="6" y="7"/>
                  </a:lnTo>
                  <a:lnTo>
                    <a:pt x="6" y="7"/>
                  </a:lnTo>
                  <a:lnTo>
                    <a:pt x="6" y="7"/>
                  </a:lnTo>
                  <a:lnTo>
                    <a:pt x="13" y="1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3" name="Freeform 564"/>
            <p:cNvSpPr>
              <a:spLocks/>
            </p:cNvSpPr>
            <p:nvPr/>
          </p:nvSpPr>
          <p:spPr bwMode="auto">
            <a:xfrm>
              <a:off x="3398991" y="3241632"/>
              <a:ext cx="147445" cy="221167"/>
            </a:xfrm>
            <a:custGeom>
              <a:avLst/>
              <a:gdLst>
                <a:gd name="T0" fmla="*/ 30 w 47"/>
                <a:gd name="T1" fmla="*/ 31 h 71"/>
                <a:gd name="T2" fmla="*/ 32 w 47"/>
                <a:gd name="T3" fmla="*/ 35 h 71"/>
                <a:gd name="T4" fmla="*/ 32 w 47"/>
                <a:gd name="T5" fmla="*/ 31 h 71"/>
                <a:gd name="T6" fmla="*/ 32 w 47"/>
                <a:gd name="T7" fmla="*/ 30 h 71"/>
                <a:gd name="T8" fmla="*/ 34 w 47"/>
                <a:gd name="T9" fmla="*/ 38 h 71"/>
                <a:gd name="T10" fmla="*/ 37 w 47"/>
                <a:gd name="T11" fmla="*/ 45 h 71"/>
                <a:gd name="T12" fmla="*/ 37 w 47"/>
                <a:gd name="T13" fmla="*/ 50 h 71"/>
                <a:gd name="T14" fmla="*/ 40 w 47"/>
                <a:gd name="T15" fmla="*/ 57 h 71"/>
                <a:gd name="T16" fmla="*/ 44 w 47"/>
                <a:gd name="T17" fmla="*/ 65 h 71"/>
                <a:gd name="T18" fmla="*/ 42 w 47"/>
                <a:gd name="T19" fmla="*/ 58 h 71"/>
                <a:gd name="T20" fmla="*/ 46 w 47"/>
                <a:gd name="T21" fmla="*/ 65 h 71"/>
                <a:gd name="T22" fmla="*/ 47 w 47"/>
                <a:gd name="T23" fmla="*/ 70 h 71"/>
                <a:gd name="T24" fmla="*/ 47 w 47"/>
                <a:gd name="T25" fmla="*/ 71 h 71"/>
                <a:gd name="T26" fmla="*/ 47 w 47"/>
                <a:gd name="T27" fmla="*/ 71 h 71"/>
                <a:gd name="T28" fmla="*/ 47 w 47"/>
                <a:gd name="T29" fmla="*/ 70 h 71"/>
                <a:gd name="T30" fmla="*/ 47 w 47"/>
                <a:gd name="T31" fmla="*/ 70 h 71"/>
                <a:gd name="T32" fmla="*/ 47 w 47"/>
                <a:gd name="T33" fmla="*/ 70 h 71"/>
                <a:gd name="T34" fmla="*/ 46 w 47"/>
                <a:gd name="T35" fmla="*/ 68 h 71"/>
                <a:gd name="T36" fmla="*/ 46 w 47"/>
                <a:gd name="T37" fmla="*/ 67 h 71"/>
                <a:gd name="T38" fmla="*/ 42 w 47"/>
                <a:gd name="T39" fmla="*/ 60 h 71"/>
                <a:gd name="T40" fmla="*/ 39 w 47"/>
                <a:gd name="T41" fmla="*/ 54 h 71"/>
                <a:gd name="T42" fmla="*/ 36 w 47"/>
                <a:gd name="T43" fmla="*/ 48 h 71"/>
                <a:gd name="T44" fmla="*/ 29 w 47"/>
                <a:gd name="T45" fmla="*/ 37 h 71"/>
                <a:gd name="T46" fmla="*/ 29 w 47"/>
                <a:gd name="T47" fmla="*/ 38 h 71"/>
                <a:gd name="T48" fmla="*/ 24 w 47"/>
                <a:gd name="T49" fmla="*/ 31 h 71"/>
                <a:gd name="T50" fmla="*/ 26 w 47"/>
                <a:gd name="T51" fmla="*/ 34 h 71"/>
                <a:gd name="T52" fmla="*/ 22 w 47"/>
                <a:gd name="T53" fmla="*/ 28 h 71"/>
                <a:gd name="T54" fmla="*/ 23 w 47"/>
                <a:gd name="T55" fmla="*/ 31 h 71"/>
                <a:gd name="T56" fmla="*/ 19 w 47"/>
                <a:gd name="T57" fmla="*/ 24 h 71"/>
                <a:gd name="T58" fmla="*/ 19 w 47"/>
                <a:gd name="T59" fmla="*/ 25 h 71"/>
                <a:gd name="T60" fmla="*/ 20 w 47"/>
                <a:gd name="T61" fmla="*/ 27 h 71"/>
                <a:gd name="T62" fmla="*/ 12 w 47"/>
                <a:gd name="T63" fmla="*/ 15 h 71"/>
                <a:gd name="T64" fmla="*/ 9 w 47"/>
                <a:gd name="T65" fmla="*/ 15 h 71"/>
                <a:gd name="T66" fmla="*/ 2 w 47"/>
                <a:gd name="T67" fmla="*/ 5 h 71"/>
                <a:gd name="T68" fmla="*/ 0 w 47"/>
                <a:gd name="T69" fmla="*/ 1 h 71"/>
                <a:gd name="T70" fmla="*/ 3 w 47"/>
                <a:gd name="T71" fmla="*/ 4 h 71"/>
                <a:gd name="T72" fmla="*/ 10 w 47"/>
                <a:gd name="T73" fmla="*/ 10 h 71"/>
                <a:gd name="T74" fmla="*/ 12 w 47"/>
                <a:gd name="T75" fmla="*/ 10 h 71"/>
                <a:gd name="T76" fmla="*/ 17 w 47"/>
                <a:gd name="T77" fmla="*/ 18 h 71"/>
                <a:gd name="T78" fmla="*/ 17 w 47"/>
                <a:gd name="T79" fmla="*/ 17 h 71"/>
                <a:gd name="T80" fmla="*/ 23 w 47"/>
                <a:gd name="T81" fmla="*/ 24 h 71"/>
                <a:gd name="T82" fmla="*/ 24 w 47"/>
                <a:gd name="T83" fmla="*/ 25 h 71"/>
                <a:gd name="T84" fmla="*/ 19 w 47"/>
                <a:gd name="T85" fmla="*/ 11 h 71"/>
                <a:gd name="T86" fmla="*/ 17 w 47"/>
                <a:gd name="T87" fmla="*/ 0 h 71"/>
                <a:gd name="T88" fmla="*/ 19 w 47"/>
                <a:gd name="T89" fmla="*/ 3 h 71"/>
                <a:gd name="T90" fmla="*/ 20 w 47"/>
                <a:gd name="T91" fmla="*/ 4 h 71"/>
                <a:gd name="T92" fmla="*/ 26 w 47"/>
                <a:gd name="T93"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71">
                  <a:moveTo>
                    <a:pt x="30" y="31"/>
                  </a:moveTo>
                  <a:lnTo>
                    <a:pt x="30" y="31"/>
                  </a:lnTo>
                  <a:lnTo>
                    <a:pt x="32" y="35"/>
                  </a:lnTo>
                  <a:lnTo>
                    <a:pt x="32" y="35"/>
                  </a:lnTo>
                  <a:lnTo>
                    <a:pt x="30" y="31"/>
                  </a:lnTo>
                  <a:lnTo>
                    <a:pt x="32" y="31"/>
                  </a:lnTo>
                  <a:lnTo>
                    <a:pt x="32" y="30"/>
                  </a:lnTo>
                  <a:lnTo>
                    <a:pt x="32" y="30"/>
                  </a:lnTo>
                  <a:lnTo>
                    <a:pt x="34" y="38"/>
                  </a:lnTo>
                  <a:lnTo>
                    <a:pt x="34" y="38"/>
                  </a:lnTo>
                  <a:lnTo>
                    <a:pt x="34" y="38"/>
                  </a:lnTo>
                  <a:lnTo>
                    <a:pt x="37" y="45"/>
                  </a:lnTo>
                  <a:lnTo>
                    <a:pt x="37" y="45"/>
                  </a:lnTo>
                  <a:lnTo>
                    <a:pt x="37" y="50"/>
                  </a:lnTo>
                  <a:lnTo>
                    <a:pt x="37" y="50"/>
                  </a:lnTo>
                  <a:lnTo>
                    <a:pt x="40" y="57"/>
                  </a:lnTo>
                  <a:lnTo>
                    <a:pt x="40" y="57"/>
                  </a:lnTo>
                  <a:lnTo>
                    <a:pt x="44" y="65"/>
                  </a:lnTo>
                  <a:lnTo>
                    <a:pt x="44" y="65"/>
                  </a:lnTo>
                  <a:lnTo>
                    <a:pt x="42" y="58"/>
                  </a:lnTo>
                  <a:lnTo>
                    <a:pt x="42" y="58"/>
                  </a:lnTo>
                  <a:lnTo>
                    <a:pt x="46" y="65"/>
                  </a:lnTo>
                  <a:lnTo>
                    <a:pt x="46" y="65"/>
                  </a:lnTo>
                  <a:lnTo>
                    <a:pt x="47" y="70"/>
                  </a:lnTo>
                  <a:lnTo>
                    <a:pt x="47" y="70"/>
                  </a:lnTo>
                  <a:lnTo>
                    <a:pt x="47" y="71"/>
                  </a:lnTo>
                  <a:lnTo>
                    <a:pt x="47" y="71"/>
                  </a:lnTo>
                  <a:lnTo>
                    <a:pt x="47" y="71"/>
                  </a:lnTo>
                  <a:lnTo>
                    <a:pt x="47" y="71"/>
                  </a:lnTo>
                  <a:lnTo>
                    <a:pt x="47" y="70"/>
                  </a:lnTo>
                  <a:lnTo>
                    <a:pt x="47" y="70"/>
                  </a:lnTo>
                  <a:lnTo>
                    <a:pt x="47" y="70"/>
                  </a:lnTo>
                  <a:lnTo>
                    <a:pt x="47" y="70"/>
                  </a:lnTo>
                  <a:lnTo>
                    <a:pt x="47" y="70"/>
                  </a:lnTo>
                  <a:lnTo>
                    <a:pt x="47" y="70"/>
                  </a:lnTo>
                  <a:lnTo>
                    <a:pt x="46" y="68"/>
                  </a:lnTo>
                  <a:lnTo>
                    <a:pt x="46" y="68"/>
                  </a:lnTo>
                  <a:lnTo>
                    <a:pt x="46" y="67"/>
                  </a:lnTo>
                  <a:lnTo>
                    <a:pt x="46" y="67"/>
                  </a:lnTo>
                  <a:lnTo>
                    <a:pt x="42" y="60"/>
                  </a:lnTo>
                  <a:lnTo>
                    <a:pt x="42" y="60"/>
                  </a:lnTo>
                  <a:lnTo>
                    <a:pt x="39" y="54"/>
                  </a:lnTo>
                  <a:lnTo>
                    <a:pt x="39" y="54"/>
                  </a:lnTo>
                  <a:lnTo>
                    <a:pt x="36" y="48"/>
                  </a:lnTo>
                  <a:lnTo>
                    <a:pt x="36" y="48"/>
                  </a:lnTo>
                  <a:lnTo>
                    <a:pt x="29" y="37"/>
                  </a:lnTo>
                  <a:lnTo>
                    <a:pt x="29" y="37"/>
                  </a:lnTo>
                  <a:lnTo>
                    <a:pt x="29" y="38"/>
                  </a:lnTo>
                  <a:lnTo>
                    <a:pt x="29" y="38"/>
                  </a:lnTo>
                  <a:lnTo>
                    <a:pt x="24" y="31"/>
                  </a:lnTo>
                  <a:lnTo>
                    <a:pt x="24" y="31"/>
                  </a:lnTo>
                  <a:lnTo>
                    <a:pt x="26" y="34"/>
                  </a:lnTo>
                  <a:lnTo>
                    <a:pt x="22" y="28"/>
                  </a:lnTo>
                  <a:lnTo>
                    <a:pt x="22" y="28"/>
                  </a:lnTo>
                  <a:lnTo>
                    <a:pt x="22" y="28"/>
                  </a:lnTo>
                  <a:lnTo>
                    <a:pt x="23" y="31"/>
                  </a:lnTo>
                  <a:lnTo>
                    <a:pt x="23" y="31"/>
                  </a:lnTo>
                  <a:lnTo>
                    <a:pt x="19" y="24"/>
                  </a:lnTo>
                  <a:lnTo>
                    <a:pt x="19" y="24"/>
                  </a:lnTo>
                  <a:lnTo>
                    <a:pt x="19" y="25"/>
                  </a:lnTo>
                  <a:lnTo>
                    <a:pt x="20" y="27"/>
                  </a:lnTo>
                  <a:lnTo>
                    <a:pt x="20" y="27"/>
                  </a:lnTo>
                  <a:lnTo>
                    <a:pt x="12" y="15"/>
                  </a:lnTo>
                  <a:lnTo>
                    <a:pt x="12" y="15"/>
                  </a:lnTo>
                  <a:lnTo>
                    <a:pt x="12" y="17"/>
                  </a:lnTo>
                  <a:lnTo>
                    <a:pt x="9" y="15"/>
                  </a:lnTo>
                  <a:lnTo>
                    <a:pt x="2" y="5"/>
                  </a:lnTo>
                  <a:lnTo>
                    <a:pt x="2" y="5"/>
                  </a:lnTo>
                  <a:lnTo>
                    <a:pt x="0" y="3"/>
                  </a:lnTo>
                  <a:lnTo>
                    <a:pt x="0" y="1"/>
                  </a:lnTo>
                  <a:lnTo>
                    <a:pt x="3" y="4"/>
                  </a:lnTo>
                  <a:lnTo>
                    <a:pt x="3" y="4"/>
                  </a:lnTo>
                  <a:lnTo>
                    <a:pt x="9" y="8"/>
                  </a:lnTo>
                  <a:lnTo>
                    <a:pt x="10" y="10"/>
                  </a:lnTo>
                  <a:lnTo>
                    <a:pt x="12" y="10"/>
                  </a:lnTo>
                  <a:lnTo>
                    <a:pt x="12" y="10"/>
                  </a:lnTo>
                  <a:lnTo>
                    <a:pt x="17" y="17"/>
                  </a:lnTo>
                  <a:lnTo>
                    <a:pt x="17" y="18"/>
                  </a:lnTo>
                  <a:lnTo>
                    <a:pt x="17" y="17"/>
                  </a:lnTo>
                  <a:lnTo>
                    <a:pt x="17" y="17"/>
                  </a:lnTo>
                  <a:lnTo>
                    <a:pt x="23" y="24"/>
                  </a:lnTo>
                  <a:lnTo>
                    <a:pt x="23" y="24"/>
                  </a:lnTo>
                  <a:lnTo>
                    <a:pt x="23" y="24"/>
                  </a:lnTo>
                  <a:lnTo>
                    <a:pt x="24" y="25"/>
                  </a:lnTo>
                  <a:lnTo>
                    <a:pt x="24" y="25"/>
                  </a:lnTo>
                  <a:lnTo>
                    <a:pt x="19" y="11"/>
                  </a:lnTo>
                  <a:lnTo>
                    <a:pt x="17" y="4"/>
                  </a:lnTo>
                  <a:lnTo>
                    <a:pt x="17" y="0"/>
                  </a:lnTo>
                  <a:lnTo>
                    <a:pt x="17" y="0"/>
                  </a:lnTo>
                  <a:lnTo>
                    <a:pt x="19" y="3"/>
                  </a:lnTo>
                  <a:lnTo>
                    <a:pt x="20" y="4"/>
                  </a:lnTo>
                  <a:lnTo>
                    <a:pt x="20" y="4"/>
                  </a:lnTo>
                  <a:lnTo>
                    <a:pt x="26" y="21"/>
                  </a:lnTo>
                  <a:lnTo>
                    <a:pt x="26" y="21"/>
                  </a:lnTo>
                  <a:lnTo>
                    <a:pt x="30" y="3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4" name="Freeform 565"/>
            <p:cNvSpPr>
              <a:spLocks/>
            </p:cNvSpPr>
            <p:nvPr/>
          </p:nvSpPr>
          <p:spPr bwMode="auto">
            <a:xfrm>
              <a:off x="3398991" y="3241632"/>
              <a:ext cx="147445" cy="221167"/>
            </a:xfrm>
            <a:custGeom>
              <a:avLst/>
              <a:gdLst>
                <a:gd name="T0" fmla="*/ 30 w 47"/>
                <a:gd name="T1" fmla="*/ 31 h 71"/>
                <a:gd name="T2" fmla="*/ 32 w 47"/>
                <a:gd name="T3" fmla="*/ 35 h 71"/>
                <a:gd name="T4" fmla="*/ 32 w 47"/>
                <a:gd name="T5" fmla="*/ 31 h 71"/>
                <a:gd name="T6" fmla="*/ 32 w 47"/>
                <a:gd name="T7" fmla="*/ 30 h 71"/>
                <a:gd name="T8" fmla="*/ 34 w 47"/>
                <a:gd name="T9" fmla="*/ 38 h 71"/>
                <a:gd name="T10" fmla="*/ 37 w 47"/>
                <a:gd name="T11" fmla="*/ 45 h 71"/>
                <a:gd name="T12" fmla="*/ 37 w 47"/>
                <a:gd name="T13" fmla="*/ 50 h 71"/>
                <a:gd name="T14" fmla="*/ 40 w 47"/>
                <a:gd name="T15" fmla="*/ 57 h 71"/>
                <a:gd name="T16" fmla="*/ 44 w 47"/>
                <a:gd name="T17" fmla="*/ 65 h 71"/>
                <a:gd name="T18" fmla="*/ 42 w 47"/>
                <a:gd name="T19" fmla="*/ 58 h 71"/>
                <a:gd name="T20" fmla="*/ 46 w 47"/>
                <a:gd name="T21" fmla="*/ 65 h 71"/>
                <a:gd name="T22" fmla="*/ 47 w 47"/>
                <a:gd name="T23" fmla="*/ 70 h 71"/>
                <a:gd name="T24" fmla="*/ 47 w 47"/>
                <a:gd name="T25" fmla="*/ 71 h 71"/>
                <a:gd name="T26" fmla="*/ 47 w 47"/>
                <a:gd name="T27" fmla="*/ 71 h 71"/>
                <a:gd name="T28" fmla="*/ 47 w 47"/>
                <a:gd name="T29" fmla="*/ 70 h 71"/>
                <a:gd name="T30" fmla="*/ 47 w 47"/>
                <a:gd name="T31" fmla="*/ 70 h 71"/>
                <a:gd name="T32" fmla="*/ 47 w 47"/>
                <a:gd name="T33" fmla="*/ 70 h 71"/>
                <a:gd name="T34" fmla="*/ 46 w 47"/>
                <a:gd name="T35" fmla="*/ 68 h 71"/>
                <a:gd name="T36" fmla="*/ 46 w 47"/>
                <a:gd name="T37" fmla="*/ 67 h 71"/>
                <a:gd name="T38" fmla="*/ 42 w 47"/>
                <a:gd name="T39" fmla="*/ 60 h 71"/>
                <a:gd name="T40" fmla="*/ 39 w 47"/>
                <a:gd name="T41" fmla="*/ 54 h 71"/>
                <a:gd name="T42" fmla="*/ 36 w 47"/>
                <a:gd name="T43" fmla="*/ 48 h 71"/>
                <a:gd name="T44" fmla="*/ 29 w 47"/>
                <a:gd name="T45" fmla="*/ 37 h 71"/>
                <a:gd name="T46" fmla="*/ 29 w 47"/>
                <a:gd name="T47" fmla="*/ 38 h 71"/>
                <a:gd name="T48" fmla="*/ 24 w 47"/>
                <a:gd name="T49" fmla="*/ 31 h 71"/>
                <a:gd name="T50" fmla="*/ 26 w 47"/>
                <a:gd name="T51" fmla="*/ 34 h 71"/>
                <a:gd name="T52" fmla="*/ 22 w 47"/>
                <a:gd name="T53" fmla="*/ 28 h 71"/>
                <a:gd name="T54" fmla="*/ 23 w 47"/>
                <a:gd name="T55" fmla="*/ 31 h 71"/>
                <a:gd name="T56" fmla="*/ 19 w 47"/>
                <a:gd name="T57" fmla="*/ 24 h 71"/>
                <a:gd name="T58" fmla="*/ 19 w 47"/>
                <a:gd name="T59" fmla="*/ 25 h 71"/>
                <a:gd name="T60" fmla="*/ 20 w 47"/>
                <a:gd name="T61" fmla="*/ 27 h 71"/>
                <a:gd name="T62" fmla="*/ 12 w 47"/>
                <a:gd name="T63" fmla="*/ 15 h 71"/>
                <a:gd name="T64" fmla="*/ 9 w 47"/>
                <a:gd name="T65" fmla="*/ 15 h 71"/>
                <a:gd name="T66" fmla="*/ 2 w 47"/>
                <a:gd name="T67" fmla="*/ 5 h 71"/>
                <a:gd name="T68" fmla="*/ 0 w 47"/>
                <a:gd name="T69" fmla="*/ 1 h 71"/>
                <a:gd name="T70" fmla="*/ 3 w 47"/>
                <a:gd name="T71" fmla="*/ 4 h 71"/>
                <a:gd name="T72" fmla="*/ 10 w 47"/>
                <a:gd name="T73" fmla="*/ 10 h 71"/>
                <a:gd name="T74" fmla="*/ 12 w 47"/>
                <a:gd name="T75" fmla="*/ 10 h 71"/>
                <a:gd name="T76" fmla="*/ 17 w 47"/>
                <a:gd name="T77" fmla="*/ 18 h 71"/>
                <a:gd name="T78" fmla="*/ 17 w 47"/>
                <a:gd name="T79" fmla="*/ 17 h 71"/>
                <a:gd name="T80" fmla="*/ 23 w 47"/>
                <a:gd name="T81" fmla="*/ 24 h 71"/>
                <a:gd name="T82" fmla="*/ 24 w 47"/>
                <a:gd name="T83" fmla="*/ 25 h 71"/>
                <a:gd name="T84" fmla="*/ 19 w 47"/>
                <a:gd name="T85" fmla="*/ 11 h 71"/>
                <a:gd name="T86" fmla="*/ 17 w 47"/>
                <a:gd name="T87" fmla="*/ 0 h 71"/>
                <a:gd name="T88" fmla="*/ 19 w 47"/>
                <a:gd name="T89" fmla="*/ 3 h 71"/>
                <a:gd name="T90" fmla="*/ 20 w 47"/>
                <a:gd name="T91" fmla="*/ 4 h 71"/>
                <a:gd name="T92" fmla="*/ 26 w 47"/>
                <a:gd name="T93"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71">
                  <a:moveTo>
                    <a:pt x="30" y="31"/>
                  </a:moveTo>
                  <a:lnTo>
                    <a:pt x="30" y="31"/>
                  </a:lnTo>
                  <a:lnTo>
                    <a:pt x="32" y="35"/>
                  </a:lnTo>
                  <a:lnTo>
                    <a:pt x="32" y="35"/>
                  </a:lnTo>
                  <a:lnTo>
                    <a:pt x="30" y="31"/>
                  </a:lnTo>
                  <a:lnTo>
                    <a:pt x="32" y="31"/>
                  </a:lnTo>
                  <a:lnTo>
                    <a:pt x="32" y="30"/>
                  </a:lnTo>
                  <a:lnTo>
                    <a:pt x="32" y="30"/>
                  </a:lnTo>
                  <a:lnTo>
                    <a:pt x="34" y="38"/>
                  </a:lnTo>
                  <a:lnTo>
                    <a:pt x="34" y="38"/>
                  </a:lnTo>
                  <a:lnTo>
                    <a:pt x="34" y="38"/>
                  </a:lnTo>
                  <a:lnTo>
                    <a:pt x="37" y="45"/>
                  </a:lnTo>
                  <a:lnTo>
                    <a:pt x="37" y="45"/>
                  </a:lnTo>
                  <a:lnTo>
                    <a:pt x="37" y="50"/>
                  </a:lnTo>
                  <a:lnTo>
                    <a:pt x="37" y="50"/>
                  </a:lnTo>
                  <a:lnTo>
                    <a:pt x="40" y="57"/>
                  </a:lnTo>
                  <a:lnTo>
                    <a:pt x="40" y="57"/>
                  </a:lnTo>
                  <a:lnTo>
                    <a:pt x="44" y="65"/>
                  </a:lnTo>
                  <a:lnTo>
                    <a:pt x="44" y="65"/>
                  </a:lnTo>
                  <a:lnTo>
                    <a:pt x="42" y="58"/>
                  </a:lnTo>
                  <a:lnTo>
                    <a:pt x="42" y="58"/>
                  </a:lnTo>
                  <a:lnTo>
                    <a:pt x="46" y="65"/>
                  </a:lnTo>
                  <a:lnTo>
                    <a:pt x="46" y="65"/>
                  </a:lnTo>
                  <a:lnTo>
                    <a:pt x="47" y="70"/>
                  </a:lnTo>
                  <a:lnTo>
                    <a:pt x="47" y="70"/>
                  </a:lnTo>
                  <a:lnTo>
                    <a:pt x="47" y="71"/>
                  </a:lnTo>
                  <a:lnTo>
                    <a:pt x="47" y="71"/>
                  </a:lnTo>
                  <a:lnTo>
                    <a:pt x="47" y="71"/>
                  </a:lnTo>
                  <a:lnTo>
                    <a:pt x="47" y="71"/>
                  </a:lnTo>
                  <a:lnTo>
                    <a:pt x="47" y="70"/>
                  </a:lnTo>
                  <a:lnTo>
                    <a:pt x="47" y="70"/>
                  </a:lnTo>
                  <a:lnTo>
                    <a:pt x="47" y="70"/>
                  </a:lnTo>
                  <a:lnTo>
                    <a:pt x="47" y="70"/>
                  </a:lnTo>
                  <a:lnTo>
                    <a:pt x="47" y="70"/>
                  </a:lnTo>
                  <a:lnTo>
                    <a:pt x="47" y="70"/>
                  </a:lnTo>
                  <a:lnTo>
                    <a:pt x="46" y="68"/>
                  </a:lnTo>
                  <a:lnTo>
                    <a:pt x="46" y="68"/>
                  </a:lnTo>
                  <a:lnTo>
                    <a:pt x="46" y="67"/>
                  </a:lnTo>
                  <a:lnTo>
                    <a:pt x="46" y="67"/>
                  </a:lnTo>
                  <a:lnTo>
                    <a:pt x="42" y="60"/>
                  </a:lnTo>
                  <a:lnTo>
                    <a:pt x="42" y="60"/>
                  </a:lnTo>
                  <a:lnTo>
                    <a:pt x="39" y="54"/>
                  </a:lnTo>
                  <a:lnTo>
                    <a:pt x="39" y="54"/>
                  </a:lnTo>
                  <a:lnTo>
                    <a:pt x="36" y="48"/>
                  </a:lnTo>
                  <a:lnTo>
                    <a:pt x="36" y="48"/>
                  </a:lnTo>
                  <a:lnTo>
                    <a:pt x="29" y="37"/>
                  </a:lnTo>
                  <a:lnTo>
                    <a:pt x="29" y="37"/>
                  </a:lnTo>
                  <a:lnTo>
                    <a:pt x="29" y="38"/>
                  </a:lnTo>
                  <a:lnTo>
                    <a:pt x="29" y="38"/>
                  </a:lnTo>
                  <a:lnTo>
                    <a:pt x="24" y="31"/>
                  </a:lnTo>
                  <a:lnTo>
                    <a:pt x="24" y="31"/>
                  </a:lnTo>
                  <a:lnTo>
                    <a:pt x="26" y="34"/>
                  </a:lnTo>
                  <a:lnTo>
                    <a:pt x="22" y="28"/>
                  </a:lnTo>
                  <a:lnTo>
                    <a:pt x="22" y="28"/>
                  </a:lnTo>
                  <a:lnTo>
                    <a:pt x="22" y="28"/>
                  </a:lnTo>
                  <a:lnTo>
                    <a:pt x="23" y="31"/>
                  </a:lnTo>
                  <a:lnTo>
                    <a:pt x="23" y="31"/>
                  </a:lnTo>
                  <a:lnTo>
                    <a:pt x="19" y="24"/>
                  </a:lnTo>
                  <a:lnTo>
                    <a:pt x="19" y="24"/>
                  </a:lnTo>
                  <a:lnTo>
                    <a:pt x="19" y="25"/>
                  </a:lnTo>
                  <a:lnTo>
                    <a:pt x="20" y="27"/>
                  </a:lnTo>
                  <a:lnTo>
                    <a:pt x="20" y="27"/>
                  </a:lnTo>
                  <a:lnTo>
                    <a:pt x="12" y="15"/>
                  </a:lnTo>
                  <a:lnTo>
                    <a:pt x="12" y="15"/>
                  </a:lnTo>
                  <a:lnTo>
                    <a:pt x="12" y="17"/>
                  </a:lnTo>
                  <a:lnTo>
                    <a:pt x="9" y="15"/>
                  </a:lnTo>
                  <a:lnTo>
                    <a:pt x="2" y="5"/>
                  </a:lnTo>
                  <a:lnTo>
                    <a:pt x="2" y="5"/>
                  </a:lnTo>
                  <a:lnTo>
                    <a:pt x="0" y="3"/>
                  </a:lnTo>
                  <a:lnTo>
                    <a:pt x="0" y="1"/>
                  </a:lnTo>
                  <a:lnTo>
                    <a:pt x="3" y="4"/>
                  </a:lnTo>
                  <a:lnTo>
                    <a:pt x="3" y="4"/>
                  </a:lnTo>
                  <a:lnTo>
                    <a:pt x="9" y="8"/>
                  </a:lnTo>
                  <a:lnTo>
                    <a:pt x="10" y="10"/>
                  </a:lnTo>
                  <a:lnTo>
                    <a:pt x="12" y="10"/>
                  </a:lnTo>
                  <a:lnTo>
                    <a:pt x="12" y="10"/>
                  </a:lnTo>
                  <a:lnTo>
                    <a:pt x="17" y="17"/>
                  </a:lnTo>
                  <a:lnTo>
                    <a:pt x="17" y="18"/>
                  </a:lnTo>
                  <a:lnTo>
                    <a:pt x="17" y="17"/>
                  </a:lnTo>
                  <a:lnTo>
                    <a:pt x="17" y="17"/>
                  </a:lnTo>
                  <a:lnTo>
                    <a:pt x="23" y="24"/>
                  </a:lnTo>
                  <a:lnTo>
                    <a:pt x="23" y="24"/>
                  </a:lnTo>
                  <a:lnTo>
                    <a:pt x="23" y="24"/>
                  </a:lnTo>
                  <a:lnTo>
                    <a:pt x="24" y="25"/>
                  </a:lnTo>
                  <a:lnTo>
                    <a:pt x="24" y="25"/>
                  </a:lnTo>
                  <a:lnTo>
                    <a:pt x="19" y="11"/>
                  </a:lnTo>
                  <a:lnTo>
                    <a:pt x="17" y="4"/>
                  </a:lnTo>
                  <a:lnTo>
                    <a:pt x="17" y="0"/>
                  </a:lnTo>
                  <a:lnTo>
                    <a:pt x="17" y="0"/>
                  </a:lnTo>
                  <a:lnTo>
                    <a:pt x="19" y="3"/>
                  </a:lnTo>
                  <a:lnTo>
                    <a:pt x="20" y="4"/>
                  </a:lnTo>
                  <a:lnTo>
                    <a:pt x="20" y="4"/>
                  </a:lnTo>
                  <a:lnTo>
                    <a:pt x="26" y="21"/>
                  </a:lnTo>
                  <a:lnTo>
                    <a:pt x="26" y="21"/>
                  </a:lnTo>
                  <a:lnTo>
                    <a:pt x="30" y="3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5" name="Freeform 566"/>
            <p:cNvSpPr>
              <a:spLocks/>
            </p:cNvSpPr>
            <p:nvPr/>
          </p:nvSpPr>
          <p:spPr bwMode="auto">
            <a:xfrm>
              <a:off x="5917836" y="4206165"/>
              <a:ext cx="92155" cy="196593"/>
            </a:xfrm>
            <a:custGeom>
              <a:avLst/>
              <a:gdLst>
                <a:gd name="T0" fmla="*/ 23 w 30"/>
                <a:gd name="T1" fmla="*/ 7 h 64"/>
                <a:gd name="T2" fmla="*/ 23 w 30"/>
                <a:gd name="T3" fmla="*/ 7 h 64"/>
                <a:gd name="T4" fmla="*/ 25 w 30"/>
                <a:gd name="T5" fmla="*/ 11 h 64"/>
                <a:gd name="T6" fmla="*/ 25 w 30"/>
                <a:gd name="T7" fmla="*/ 17 h 64"/>
                <a:gd name="T8" fmla="*/ 25 w 30"/>
                <a:gd name="T9" fmla="*/ 23 h 64"/>
                <a:gd name="T10" fmla="*/ 26 w 30"/>
                <a:gd name="T11" fmla="*/ 27 h 64"/>
                <a:gd name="T12" fmla="*/ 26 w 30"/>
                <a:gd name="T13" fmla="*/ 27 h 64"/>
                <a:gd name="T14" fmla="*/ 25 w 30"/>
                <a:gd name="T15" fmla="*/ 30 h 64"/>
                <a:gd name="T16" fmla="*/ 23 w 30"/>
                <a:gd name="T17" fmla="*/ 30 h 64"/>
                <a:gd name="T18" fmla="*/ 17 w 30"/>
                <a:gd name="T19" fmla="*/ 28 h 64"/>
                <a:gd name="T20" fmla="*/ 17 w 30"/>
                <a:gd name="T21" fmla="*/ 28 h 64"/>
                <a:gd name="T22" fmla="*/ 17 w 30"/>
                <a:gd name="T23" fmla="*/ 33 h 64"/>
                <a:gd name="T24" fmla="*/ 16 w 30"/>
                <a:gd name="T25" fmla="*/ 33 h 64"/>
                <a:gd name="T26" fmla="*/ 15 w 30"/>
                <a:gd name="T27" fmla="*/ 33 h 64"/>
                <a:gd name="T28" fmla="*/ 15 w 30"/>
                <a:gd name="T29" fmla="*/ 33 h 64"/>
                <a:gd name="T30" fmla="*/ 15 w 30"/>
                <a:gd name="T31" fmla="*/ 37 h 64"/>
                <a:gd name="T32" fmla="*/ 15 w 30"/>
                <a:gd name="T33" fmla="*/ 41 h 64"/>
                <a:gd name="T34" fmla="*/ 13 w 30"/>
                <a:gd name="T35" fmla="*/ 45 h 64"/>
                <a:gd name="T36" fmla="*/ 13 w 30"/>
                <a:gd name="T37" fmla="*/ 51 h 64"/>
                <a:gd name="T38" fmla="*/ 13 w 30"/>
                <a:gd name="T39" fmla="*/ 51 h 64"/>
                <a:gd name="T40" fmla="*/ 6 w 30"/>
                <a:gd name="T41" fmla="*/ 55 h 64"/>
                <a:gd name="T42" fmla="*/ 2 w 30"/>
                <a:gd name="T43" fmla="*/ 58 h 64"/>
                <a:gd name="T44" fmla="*/ 0 w 30"/>
                <a:gd name="T45" fmla="*/ 64 h 64"/>
                <a:gd name="T46" fmla="*/ 0 w 30"/>
                <a:gd name="T47" fmla="*/ 64 h 64"/>
                <a:gd name="T48" fmla="*/ 3 w 30"/>
                <a:gd name="T49" fmla="*/ 54 h 64"/>
                <a:gd name="T50" fmla="*/ 6 w 30"/>
                <a:gd name="T51" fmla="*/ 44 h 64"/>
                <a:gd name="T52" fmla="*/ 6 w 30"/>
                <a:gd name="T53" fmla="*/ 44 h 64"/>
                <a:gd name="T54" fmla="*/ 10 w 30"/>
                <a:gd name="T55" fmla="*/ 35 h 64"/>
                <a:gd name="T56" fmla="*/ 10 w 30"/>
                <a:gd name="T57" fmla="*/ 28 h 64"/>
                <a:gd name="T58" fmla="*/ 10 w 30"/>
                <a:gd name="T59" fmla="*/ 28 h 64"/>
                <a:gd name="T60" fmla="*/ 17 w 30"/>
                <a:gd name="T61" fmla="*/ 25 h 64"/>
                <a:gd name="T62" fmla="*/ 20 w 30"/>
                <a:gd name="T63" fmla="*/ 23 h 64"/>
                <a:gd name="T64" fmla="*/ 22 w 30"/>
                <a:gd name="T65" fmla="*/ 20 h 64"/>
                <a:gd name="T66" fmla="*/ 22 w 30"/>
                <a:gd name="T67" fmla="*/ 20 h 64"/>
                <a:gd name="T68" fmla="*/ 22 w 30"/>
                <a:gd name="T69" fmla="*/ 15 h 64"/>
                <a:gd name="T70" fmla="*/ 20 w 30"/>
                <a:gd name="T71" fmla="*/ 11 h 64"/>
                <a:gd name="T72" fmla="*/ 20 w 30"/>
                <a:gd name="T73" fmla="*/ 11 h 64"/>
                <a:gd name="T74" fmla="*/ 20 w 30"/>
                <a:gd name="T75" fmla="*/ 7 h 64"/>
                <a:gd name="T76" fmla="*/ 22 w 30"/>
                <a:gd name="T77" fmla="*/ 3 h 64"/>
                <a:gd name="T78" fmla="*/ 22 w 30"/>
                <a:gd name="T79" fmla="*/ 3 h 64"/>
                <a:gd name="T80" fmla="*/ 25 w 30"/>
                <a:gd name="T81" fmla="*/ 3 h 64"/>
                <a:gd name="T82" fmla="*/ 26 w 30"/>
                <a:gd name="T83" fmla="*/ 1 h 64"/>
                <a:gd name="T84" fmla="*/ 26 w 30"/>
                <a:gd name="T85" fmla="*/ 0 h 64"/>
                <a:gd name="T86" fmla="*/ 26 w 30"/>
                <a:gd name="T87" fmla="*/ 0 h 64"/>
                <a:gd name="T88" fmla="*/ 29 w 30"/>
                <a:gd name="T89" fmla="*/ 1 h 64"/>
                <a:gd name="T90" fmla="*/ 30 w 30"/>
                <a:gd name="T91" fmla="*/ 3 h 64"/>
                <a:gd name="T92" fmla="*/ 30 w 30"/>
                <a:gd name="T93" fmla="*/ 3 h 64"/>
                <a:gd name="T94" fmla="*/ 27 w 30"/>
                <a:gd name="T95" fmla="*/ 5 h 64"/>
                <a:gd name="T96" fmla="*/ 23 w 30"/>
                <a:gd name="T9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64">
                  <a:moveTo>
                    <a:pt x="23" y="7"/>
                  </a:moveTo>
                  <a:lnTo>
                    <a:pt x="23" y="7"/>
                  </a:lnTo>
                  <a:lnTo>
                    <a:pt x="25" y="11"/>
                  </a:lnTo>
                  <a:lnTo>
                    <a:pt x="25" y="17"/>
                  </a:lnTo>
                  <a:lnTo>
                    <a:pt x="25" y="23"/>
                  </a:lnTo>
                  <a:lnTo>
                    <a:pt x="26" y="27"/>
                  </a:lnTo>
                  <a:lnTo>
                    <a:pt x="26" y="27"/>
                  </a:lnTo>
                  <a:lnTo>
                    <a:pt x="25" y="30"/>
                  </a:lnTo>
                  <a:lnTo>
                    <a:pt x="23" y="30"/>
                  </a:lnTo>
                  <a:lnTo>
                    <a:pt x="17" y="28"/>
                  </a:lnTo>
                  <a:lnTo>
                    <a:pt x="17" y="28"/>
                  </a:lnTo>
                  <a:lnTo>
                    <a:pt x="17" y="33"/>
                  </a:lnTo>
                  <a:lnTo>
                    <a:pt x="16" y="33"/>
                  </a:lnTo>
                  <a:lnTo>
                    <a:pt x="15" y="33"/>
                  </a:lnTo>
                  <a:lnTo>
                    <a:pt x="15" y="33"/>
                  </a:lnTo>
                  <a:lnTo>
                    <a:pt x="15" y="37"/>
                  </a:lnTo>
                  <a:lnTo>
                    <a:pt x="15" y="41"/>
                  </a:lnTo>
                  <a:lnTo>
                    <a:pt x="13" y="45"/>
                  </a:lnTo>
                  <a:lnTo>
                    <a:pt x="13" y="51"/>
                  </a:lnTo>
                  <a:lnTo>
                    <a:pt x="13" y="51"/>
                  </a:lnTo>
                  <a:lnTo>
                    <a:pt x="6" y="55"/>
                  </a:lnTo>
                  <a:lnTo>
                    <a:pt x="2" y="58"/>
                  </a:lnTo>
                  <a:lnTo>
                    <a:pt x="0" y="64"/>
                  </a:lnTo>
                  <a:lnTo>
                    <a:pt x="0" y="64"/>
                  </a:lnTo>
                  <a:lnTo>
                    <a:pt x="3" y="54"/>
                  </a:lnTo>
                  <a:lnTo>
                    <a:pt x="6" y="44"/>
                  </a:lnTo>
                  <a:lnTo>
                    <a:pt x="6" y="44"/>
                  </a:lnTo>
                  <a:lnTo>
                    <a:pt x="10" y="35"/>
                  </a:lnTo>
                  <a:lnTo>
                    <a:pt x="10" y="28"/>
                  </a:lnTo>
                  <a:lnTo>
                    <a:pt x="10" y="28"/>
                  </a:lnTo>
                  <a:lnTo>
                    <a:pt x="17" y="25"/>
                  </a:lnTo>
                  <a:lnTo>
                    <a:pt x="20" y="23"/>
                  </a:lnTo>
                  <a:lnTo>
                    <a:pt x="22" y="20"/>
                  </a:lnTo>
                  <a:lnTo>
                    <a:pt x="22" y="20"/>
                  </a:lnTo>
                  <a:lnTo>
                    <a:pt x="22" y="15"/>
                  </a:lnTo>
                  <a:lnTo>
                    <a:pt x="20" y="11"/>
                  </a:lnTo>
                  <a:lnTo>
                    <a:pt x="20" y="11"/>
                  </a:lnTo>
                  <a:lnTo>
                    <a:pt x="20" y="7"/>
                  </a:lnTo>
                  <a:lnTo>
                    <a:pt x="22" y="3"/>
                  </a:lnTo>
                  <a:lnTo>
                    <a:pt x="22" y="3"/>
                  </a:lnTo>
                  <a:lnTo>
                    <a:pt x="25" y="3"/>
                  </a:lnTo>
                  <a:lnTo>
                    <a:pt x="26" y="1"/>
                  </a:lnTo>
                  <a:lnTo>
                    <a:pt x="26" y="0"/>
                  </a:lnTo>
                  <a:lnTo>
                    <a:pt x="26" y="0"/>
                  </a:lnTo>
                  <a:lnTo>
                    <a:pt x="29" y="1"/>
                  </a:lnTo>
                  <a:lnTo>
                    <a:pt x="30" y="3"/>
                  </a:lnTo>
                  <a:lnTo>
                    <a:pt x="30" y="3"/>
                  </a:lnTo>
                  <a:lnTo>
                    <a:pt x="27" y="5"/>
                  </a:lnTo>
                  <a:lnTo>
                    <a:pt x="23"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6" name="Freeform 567"/>
            <p:cNvSpPr>
              <a:spLocks/>
            </p:cNvSpPr>
            <p:nvPr/>
          </p:nvSpPr>
          <p:spPr bwMode="auto">
            <a:xfrm>
              <a:off x="5917836" y="4206165"/>
              <a:ext cx="92155" cy="196593"/>
            </a:xfrm>
            <a:custGeom>
              <a:avLst/>
              <a:gdLst>
                <a:gd name="T0" fmla="*/ 23 w 30"/>
                <a:gd name="T1" fmla="*/ 7 h 64"/>
                <a:gd name="T2" fmla="*/ 23 w 30"/>
                <a:gd name="T3" fmla="*/ 7 h 64"/>
                <a:gd name="T4" fmla="*/ 25 w 30"/>
                <a:gd name="T5" fmla="*/ 11 h 64"/>
                <a:gd name="T6" fmla="*/ 25 w 30"/>
                <a:gd name="T7" fmla="*/ 17 h 64"/>
                <a:gd name="T8" fmla="*/ 25 w 30"/>
                <a:gd name="T9" fmla="*/ 23 h 64"/>
                <a:gd name="T10" fmla="*/ 26 w 30"/>
                <a:gd name="T11" fmla="*/ 27 h 64"/>
                <a:gd name="T12" fmla="*/ 26 w 30"/>
                <a:gd name="T13" fmla="*/ 27 h 64"/>
                <a:gd name="T14" fmla="*/ 25 w 30"/>
                <a:gd name="T15" fmla="*/ 30 h 64"/>
                <a:gd name="T16" fmla="*/ 23 w 30"/>
                <a:gd name="T17" fmla="*/ 30 h 64"/>
                <a:gd name="T18" fmla="*/ 17 w 30"/>
                <a:gd name="T19" fmla="*/ 28 h 64"/>
                <a:gd name="T20" fmla="*/ 17 w 30"/>
                <a:gd name="T21" fmla="*/ 28 h 64"/>
                <a:gd name="T22" fmla="*/ 17 w 30"/>
                <a:gd name="T23" fmla="*/ 33 h 64"/>
                <a:gd name="T24" fmla="*/ 16 w 30"/>
                <a:gd name="T25" fmla="*/ 33 h 64"/>
                <a:gd name="T26" fmla="*/ 15 w 30"/>
                <a:gd name="T27" fmla="*/ 33 h 64"/>
                <a:gd name="T28" fmla="*/ 15 w 30"/>
                <a:gd name="T29" fmla="*/ 33 h 64"/>
                <a:gd name="T30" fmla="*/ 15 w 30"/>
                <a:gd name="T31" fmla="*/ 37 h 64"/>
                <a:gd name="T32" fmla="*/ 15 w 30"/>
                <a:gd name="T33" fmla="*/ 41 h 64"/>
                <a:gd name="T34" fmla="*/ 13 w 30"/>
                <a:gd name="T35" fmla="*/ 45 h 64"/>
                <a:gd name="T36" fmla="*/ 13 w 30"/>
                <a:gd name="T37" fmla="*/ 51 h 64"/>
                <a:gd name="T38" fmla="*/ 13 w 30"/>
                <a:gd name="T39" fmla="*/ 51 h 64"/>
                <a:gd name="T40" fmla="*/ 6 w 30"/>
                <a:gd name="T41" fmla="*/ 55 h 64"/>
                <a:gd name="T42" fmla="*/ 2 w 30"/>
                <a:gd name="T43" fmla="*/ 58 h 64"/>
                <a:gd name="T44" fmla="*/ 0 w 30"/>
                <a:gd name="T45" fmla="*/ 64 h 64"/>
                <a:gd name="T46" fmla="*/ 0 w 30"/>
                <a:gd name="T47" fmla="*/ 64 h 64"/>
                <a:gd name="T48" fmla="*/ 3 w 30"/>
                <a:gd name="T49" fmla="*/ 54 h 64"/>
                <a:gd name="T50" fmla="*/ 6 w 30"/>
                <a:gd name="T51" fmla="*/ 44 h 64"/>
                <a:gd name="T52" fmla="*/ 6 w 30"/>
                <a:gd name="T53" fmla="*/ 44 h 64"/>
                <a:gd name="T54" fmla="*/ 10 w 30"/>
                <a:gd name="T55" fmla="*/ 35 h 64"/>
                <a:gd name="T56" fmla="*/ 10 w 30"/>
                <a:gd name="T57" fmla="*/ 28 h 64"/>
                <a:gd name="T58" fmla="*/ 10 w 30"/>
                <a:gd name="T59" fmla="*/ 28 h 64"/>
                <a:gd name="T60" fmla="*/ 17 w 30"/>
                <a:gd name="T61" fmla="*/ 25 h 64"/>
                <a:gd name="T62" fmla="*/ 20 w 30"/>
                <a:gd name="T63" fmla="*/ 23 h 64"/>
                <a:gd name="T64" fmla="*/ 22 w 30"/>
                <a:gd name="T65" fmla="*/ 20 h 64"/>
                <a:gd name="T66" fmla="*/ 22 w 30"/>
                <a:gd name="T67" fmla="*/ 20 h 64"/>
                <a:gd name="T68" fmla="*/ 22 w 30"/>
                <a:gd name="T69" fmla="*/ 15 h 64"/>
                <a:gd name="T70" fmla="*/ 20 w 30"/>
                <a:gd name="T71" fmla="*/ 11 h 64"/>
                <a:gd name="T72" fmla="*/ 20 w 30"/>
                <a:gd name="T73" fmla="*/ 11 h 64"/>
                <a:gd name="T74" fmla="*/ 20 w 30"/>
                <a:gd name="T75" fmla="*/ 7 h 64"/>
                <a:gd name="T76" fmla="*/ 22 w 30"/>
                <a:gd name="T77" fmla="*/ 3 h 64"/>
                <a:gd name="T78" fmla="*/ 22 w 30"/>
                <a:gd name="T79" fmla="*/ 3 h 64"/>
                <a:gd name="T80" fmla="*/ 25 w 30"/>
                <a:gd name="T81" fmla="*/ 3 h 64"/>
                <a:gd name="T82" fmla="*/ 26 w 30"/>
                <a:gd name="T83" fmla="*/ 1 h 64"/>
                <a:gd name="T84" fmla="*/ 26 w 30"/>
                <a:gd name="T85" fmla="*/ 0 h 64"/>
                <a:gd name="T86" fmla="*/ 26 w 30"/>
                <a:gd name="T87" fmla="*/ 0 h 64"/>
                <a:gd name="T88" fmla="*/ 29 w 30"/>
                <a:gd name="T89" fmla="*/ 1 h 64"/>
                <a:gd name="T90" fmla="*/ 30 w 30"/>
                <a:gd name="T91" fmla="*/ 3 h 64"/>
                <a:gd name="T92" fmla="*/ 30 w 30"/>
                <a:gd name="T93" fmla="*/ 3 h 64"/>
                <a:gd name="T94" fmla="*/ 27 w 30"/>
                <a:gd name="T95" fmla="*/ 5 h 64"/>
                <a:gd name="T96" fmla="*/ 23 w 30"/>
                <a:gd name="T9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64">
                  <a:moveTo>
                    <a:pt x="23" y="7"/>
                  </a:moveTo>
                  <a:lnTo>
                    <a:pt x="23" y="7"/>
                  </a:lnTo>
                  <a:lnTo>
                    <a:pt x="25" y="11"/>
                  </a:lnTo>
                  <a:lnTo>
                    <a:pt x="25" y="17"/>
                  </a:lnTo>
                  <a:lnTo>
                    <a:pt x="25" y="23"/>
                  </a:lnTo>
                  <a:lnTo>
                    <a:pt x="26" y="27"/>
                  </a:lnTo>
                  <a:lnTo>
                    <a:pt x="26" y="27"/>
                  </a:lnTo>
                  <a:lnTo>
                    <a:pt x="25" y="30"/>
                  </a:lnTo>
                  <a:lnTo>
                    <a:pt x="23" y="30"/>
                  </a:lnTo>
                  <a:lnTo>
                    <a:pt x="17" y="28"/>
                  </a:lnTo>
                  <a:lnTo>
                    <a:pt x="17" y="28"/>
                  </a:lnTo>
                  <a:lnTo>
                    <a:pt x="17" y="33"/>
                  </a:lnTo>
                  <a:lnTo>
                    <a:pt x="16" y="33"/>
                  </a:lnTo>
                  <a:lnTo>
                    <a:pt x="15" y="33"/>
                  </a:lnTo>
                  <a:lnTo>
                    <a:pt x="15" y="33"/>
                  </a:lnTo>
                  <a:lnTo>
                    <a:pt x="15" y="37"/>
                  </a:lnTo>
                  <a:lnTo>
                    <a:pt x="15" y="41"/>
                  </a:lnTo>
                  <a:lnTo>
                    <a:pt x="13" y="45"/>
                  </a:lnTo>
                  <a:lnTo>
                    <a:pt x="13" y="51"/>
                  </a:lnTo>
                  <a:lnTo>
                    <a:pt x="13" y="51"/>
                  </a:lnTo>
                  <a:lnTo>
                    <a:pt x="6" y="55"/>
                  </a:lnTo>
                  <a:lnTo>
                    <a:pt x="2" y="58"/>
                  </a:lnTo>
                  <a:lnTo>
                    <a:pt x="0" y="64"/>
                  </a:lnTo>
                  <a:lnTo>
                    <a:pt x="0" y="64"/>
                  </a:lnTo>
                  <a:lnTo>
                    <a:pt x="3" y="54"/>
                  </a:lnTo>
                  <a:lnTo>
                    <a:pt x="6" y="44"/>
                  </a:lnTo>
                  <a:lnTo>
                    <a:pt x="6" y="44"/>
                  </a:lnTo>
                  <a:lnTo>
                    <a:pt x="10" y="35"/>
                  </a:lnTo>
                  <a:lnTo>
                    <a:pt x="10" y="28"/>
                  </a:lnTo>
                  <a:lnTo>
                    <a:pt x="10" y="28"/>
                  </a:lnTo>
                  <a:lnTo>
                    <a:pt x="17" y="25"/>
                  </a:lnTo>
                  <a:lnTo>
                    <a:pt x="20" y="23"/>
                  </a:lnTo>
                  <a:lnTo>
                    <a:pt x="22" y="20"/>
                  </a:lnTo>
                  <a:lnTo>
                    <a:pt x="22" y="20"/>
                  </a:lnTo>
                  <a:lnTo>
                    <a:pt x="22" y="15"/>
                  </a:lnTo>
                  <a:lnTo>
                    <a:pt x="20" y="11"/>
                  </a:lnTo>
                  <a:lnTo>
                    <a:pt x="20" y="11"/>
                  </a:lnTo>
                  <a:lnTo>
                    <a:pt x="20" y="7"/>
                  </a:lnTo>
                  <a:lnTo>
                    <a:pt x="22" y="3"/>
                  </a:lnTo>
                  <a:lnTo>
                    <a:pt x="22" y="3"/>
                  </a:lnTo>
                  <a:lnTo>
                    <a:pt x="25" y="3"/>
                  </a:lnTo>
                  <a:lnTo>
                    <a:pt x="26" y="1"/>
                  </a:lnTo>
                  <a:lnTo>
                    <a:pt x="26" y="0"/>
                  </a:lnTo>
                  <a:lnTo>
                    <a:pt x="26" y="0"/>
                  </a:lnTo>
                  <a:lnTo>
                    <a:pt x="29" y="1"/>
                  </a:lnTo>
                  <a:lnTo>
                    <a:pt x="30" y="3"/>
                  </a:lnTo>
                  <a:lnTo>
                    <a:pt x="30" y="3"/>
                  </a:lnTo>
                  <a:lnTo>
                    <a:pt x="27" y="5"/>
                  </a:lnTo>
                  <a:lnTo>
                    <a:pt x="23"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1" name="Freeform 572"/>
            <p:cNvSpPr>
              <a:spLocks/>
            </p:cNvSpPr>
            <p:nvPr/>
          </p:nvSpPr>
          <p:spPr bwMode="auto">
            <a:xfrm>
              <a:off x="2028983" y="4193878"/>
              <a:ext cx="12287" cy="24574"/>
            </a:xfrm>
            <a:custGeom>
              <a:avLst/>
              <a:gdLst>
                <a:gd name="T0" fmla="*/ 4 w 4"/>
                <a:gd name="T1" fmla="*/ 9 h 9"/>
                <a:gd name="T2" fmla="*/ 4 w 4"/>
                <a:gd name="T3" fmla="*/ 9 h 9"/>
                <a:gd name="T4" fmla="*/ 3 w 4"/>
                <a:gd name="T5" fmla="*/ 5 h 9"/>
                <a:gd name="T6" fmla="*/ 3 w 4"/>
                <a:gd name="T7" fmla="*/ 5 h 9"/>
                <a:gd name="T8" fmla="*/ 0 w 4"/>
                <a:gd name="T9" fmla="*/ 0 h 9"/>
                <a:gd name="T10" fmla="*/ 0 w 4"/>
                <a:gd name="T11" fmla="*/ 0 h 9"/>
                <a:gd name="T12" fmla="*/ 1 w 4"/>
                <a:gd name="T13" fmla="*/ 6 h 9"/>
                <a:gd name="T14" fmla="*/ 1 w 4"/>
                <a:gd name="T15" fmla="*/ 6 h 9"/>
                <a:gd name="T16" fmla="*/ 4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9"/>
                  </a:moveTo>
                  <a:lnTo>
                    <a:pt x="4" y="9"/>
                  </a:lnTo>
                  <a:lnTo>
                    <a:pt x="3" y="5"/>
                  </a:lnTo>
                  <a:lnTo>
                    <a:pt x="3" y="5"/>
                  </a:lnTo>
                  <a:lnTo>
                    <a:pt x="0" y="0"/>
                  </a:lnTo>
                  <a:lnTo>
                    <a:pt x="0" y="0"/>
                  </a:lnTo>
                  <a:lnTo>
                    <a:pt x="1" y="6"/>
                  </a:lnTo>
                  <a:lnTo>
                    <a:pt x="1" y="6"/>
                  </a:lnTo>
                  <a:lnTo>
                    <a:pt x="4"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2" name="Freeform 573"/>
            <p:cNvSpPr>
              <a:spLocks/>
            </p:cNvSpPr>
            <p:nvPr/>
          </p:nvSpPr>
          <p:spPr bwMode="auto">
            <a:xfrm>
              <a:off x="2028983" y="4193878"/>
              <a:ext cx="12287" cy="24574"/>
            </a:xfrm>
            <a:custGeom>
              <a:avLst/>
              <a:gdLst>
                <a:gd name="T0" fmla="*/ 4 w 4"/>
                <a:gd name="T1" fmla="*/ 9 h 9"/>
                <a:gd name="T2" fmla="*/ 4 w 4"/>
                <a:gd name="T3" fmla="*/ 9 h 9"/>
                <a:gd name="T4" fmla="*/ 3 w 4"/>
                <a:gd name="T5" fmla="*/ 5 h 9"/>
                <a:gd name="T6" fmla="*/ 3 w 4"/>
                <a:gd name="T7" fmla="*/ 5 h 9"/>
                <a:gd name="T8" fmla="*/ 0 w 4"/>
                <a:gd name="T9" fmla="*/ 0 h 9"/>
                <a:gd name="T10" fmla="*/ 0 w 4"/>
                <a:gd name="T11" fmla="*/ 0 h 9"/>
                <a:gd name="T12" fmla="*/ 1 w 4"/>
                <a:gd name="T13" fmla="*/ 6 h 9"/>
                <a:gd name="T14" fmla="*/ 1 w 4"/>
                <a:gd name="T15" fmla="*/ 6 h 9"/>
                <a:gd name="T16" fmla="*/ 4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9"/>
                  </a:moveTo>
                  <a:lnTo>
                    <a:pt x="4" y="9"/>
                  </a:lnTo>
                  <a:lnTo>
                    <a:pt x="3" y="5"/>
                  </a:lnTo>
                  <a:lnTo>
                    <a:pt x="3" y="5"/>
                  </a:lnTo>
                  <a:lnTo>
                    <a:pt x="0" y="0"/>
                  </a:lnTo>
                  <a:lnTo>
                    <a:pt x="0" y="0"/>
                  </a:lnTo>
                  <a:lnTo>
                    <a:pt x="1" y="6"/>
                  </a:lnTo>
                  <a:lnTo>
                    <a:pt x="1" y="6"/>
                  </a:lnTo>
                  <a:lnTo>
                    <a:pt x="4"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3" name="Freeform 574"/>
            <p:cNvSpPr>
              <a:spLocks/>
            </p:cNvSpPr>
            <p:nvPr/>
          </p:nvSpPr>
          <p:spPr bwMode="auto">
            <a:xfrm>
              <a:off x="2004409" y="4175448"/>
              <a:ext cx="12287" cy="24574"/>
            </a:xfrm>
            <a:custGeom>
              <a:avLst/>
              <a:gdLst>
                <a:gd name="T0" fmla="*/ 4 w 4"/>
                <a:gd name="T1" fmla="*/ 8 h 8"/>
                <a:gd name="T2" fmla="*/ 4 w 4"/>
                <a:gd name="T3" fmla="*/ 8 h 8"/>
                <a:gd name="T4" fmla="*/ 2 w 4"/>
                <a:gd name="T5" fmla="*/ 4 h 8"/>
                <a:gd name="T6" fmla="*/ 0 w 4"/>
                <a:gd name="T7" fmla="*/ 0 h 8"/>
                <a:gd name="T8" fmla="*/ 0 w 4"/>
                <a:gd name="T9" fmla="*/ 0 h 8"/>
                <a:gd name="T10" fmla="*/ 1 w 4"/>
                <a:gd name="T11" fmla="*/ 4 h 8"/>
                <a:gd name="T12" fmla="*/ 2 w 4"/>
                <a:gd name="T13" fmla="*/ 7 h 8"/>
                <a:gd name="T14" fmla="*/ 4 w 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8"/>
                  </a:moveTo>
                  <a:lnTo>
                    <a:pt x="4" y="8"/>
                  </a:lnTo>
                  <a:lnTo>
                    <a:pt x="2" y="4"/>
                  </a:lnTo>
                  <a:lnTo>
                    <a:pt x="0" y="0"/>
                  </a:lnTo>
                  <a:lnTo>
                    <a:pt x="0" y="0"/>
                  </a:lnTo>
                  <a:lnTo>
                    <a:pt x="1" y="4"/>
                  </a:lnTo>
                  <a:lnTo>
                    <a:pt x="2" y="7"/>
                  </a:lnTo>
                  <a:lnTo>
                    <a:pt x="4"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4" name="Freeform 575"/>
            <p:cNvSpPr>
              <a:spLocks/>
            </p:cNvSpPr>
            <p:nvPr/>
          </p:nvSpPr>
          <p:spPr bwMode="auto">
            <a:xfrm>
              <a:off x="2004409" y="4175448"/>
              <a:ext cx="12287" cy="24574"/>
            </a:xfrm>
            <a:custGeom>
              <a:avLst/>
              <a:gdLst>
                <a:gd name="T0" fmla="*/ 4 w 4"/>
                <a:gd name="T1" fmla="*/ 8 h 8"/>
                <a:gd name="T2" fmla="*/ 4 w 4"/>
                <a:gd name="T3" fmla="*/ 8 h 8"/>
                <a:gd name="T4" fmla="*/ 2 w 4"/>
                <a:gd name="T5" fmla="*/ 4 h 8"/>
                <a:gd name="T6" fmla="*/ 0 w 4"/>
                <a:gd name="T7" fmla="*/ 0 h 8"/>
                <a:gd name="T8" fmla="*/ 0 w 4"/>
                <a:gd name="T9" fmla="*/ 0 h 8"/>
                <a:gd name="T10" fmla="*/ 1 w 4"/>
                <a:gd name="T11" fmla="*/ 4 h 8"/>
                <a:gd name="T12" fmla="*/ 2 w 4"/>
                <a:gd name="T13" fmla="*/ 7 h 8"/>
                <a:gd name="T14" fmla="*/ 4 w 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8"/>
                  </a:moveTo>
                  <a:lnTo>
                    <a:pt x="4" y="8"/>
                  </a:lnTo>
                  <a:lnTo>
                    <a:pt x="2" y="4"/>
                  </a:lnTo>
                  <a:lnTo>
                    <a:pt x="0" y="0"/>
                  </a:lnTo>
                  <a:lnTo>
                    <a:pt x="0" y="0"/>
                  </a:lnTo>
                  <a:lnTo>
                    <a:pt x="1" y="4"/>
                  </a:lnTo>
                  <a:lnTo>
                    <a:pt x="2" y="7"/>
                  </a:lnTo>
                  <a:lnTo>
                    <a:pt x="4"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5" name="Freeform 576"/>
            <p:cNvSpPr>
              <a:spLocks/>
            </p:cNvSpPr>
            <p:nvPr/>
          </p:nvSpPr>
          <p:spPr bwMode="auto">
            <a:xfrm>
              <a:off x="1992122" y="4101727"/>
              <a:ext cx="12287" cy="24574"/>
            </a:xfrm>
            <a:custGeom>
              <a:avLst/>
              <a:gdLst>
                <a:gd name="T0" fmla="*/ 5 w 5"/>
                <a:gd name="T1" fmla="*/ 7 h 7"/>
                <a:gd name="T2" fmla="*/ 5 w 5"/>
                <a:gd name="T3" fmla="*/ 7 h 7"/>
                <a:gd name="T4" fmla="*/ 3 w 5"/>
                <a:gd name="T5" fmla="*/ 3 h 7"/>
                <a:gd name="T6" fmla="*/ 0 w 5"/>
                <a:gd name="T7" fmla="*/ 0 h 7"/>
                <a:gd name="T8" fmla="*/ 0 w 5"/>
                <a:gd name="T9" fmla="*/ 0 h 7"/>
                <a:gd name="T10" fmla="*/ 2 w 5"/>
                <a:gd name="T11" fmla="*/ 4 h 7"/>
                <a:gd name="T12" fmla="*/ 2 w 5"/>
                <a:gd name="T13" fmla="*/ 4 h 7"/>
                <a:gd name="T14" fmla="*/ 5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7"/>
                  </a:moveTo>
                  <a:lnTo>
                    <a:pt x="5" y="7"/>
                  </a:lnTo>
                  <a:lnTo>
                    <a:pt x="3" y="3"/>
                  </a:lnTo>
                  <a:lnTo>
                    <a:pt x="0" y="0"/>
                  </a:lnTo>
                  <a:lnTo>
                    <a:pt x="0" y="0"/>
                  </a:lnTo>
                  <a:lnTo>
                    <a:pt x="2" y="4"/>
                  </a:lnTo>
                  <a:lnTo>
                    <a:pt x="2" y="4"/>
                  </a:lnTo>
                  <a:lnTo>
                    <a:pt x="5"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6" name="Freeform 577"/>
            <p:cNvSpPr>
              <a:spLocks/>
            </p:cNvSpPr>
            <p:nvPr/>
          </p:nvSpPr>
          <p:spPr bwMode="auto">
            <a:xfrm>
              <a:off x="1992122" y="4101727"/>
              <a:ext cx="12287" cy="24574"/>
            </a:xfrm>
            <a:custGeom>
              <a:avLst/>
              <a:gdLst>
                <a:gd name="T0" fmla="*/ 5 w 5"/>
                <a:gd name="T1" fmla="*/ 7 h 7"/>
                <a:gd name="T2" fmla="*/ 5 w 5"/>
                <a:gd name="T3" fmla="*/ 7 h 7"/>
                <a:gd name="T4" fmla="*/ 3 w 5"/>
                <a:gd name="T5" fmla="*/ 3 h 7"/>
                <a:gd name="T6" fmla="*/ 0 w 5"/>
                <a:gd name="T7" fmla="*/ 0 h 7"/>
                <a:gd name="T8" fmla="*/ 0 w 5"/>
                <a:gd name="T9" fmla="*/ 0 h 7"/>
                <a:gd name="T10" fmla="*/ 2 w 5"/>
                <a:gd name="T11" fmla="*/ 4 h 7"/>
                <a:gd name="T12" fmla="*/ 2 w 5"/>
                <a:gd name="T13" fmla="*/ 4 h 7"/>
                <a:gd name="T14" fmla="*/ 5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7"/>
                  </a:moveTo>
                  <a:lnTo>
                    <a:pt x="5" y="7"/>
                  </a:lnTo>
                  <a:lnTo>
                    <a:pt x="3" y="3"/>
                  </a:lnTo>
                  <a:lnTo>
                    <a:pt x="0" y="0"/>
                  </a:lnTo>
                  <a:lnTo>
                    <a:pt x="0" y="0"/>
                  </a:lnTo>
                  <a:lnTo>
                    <a:pt x="2" y="4"/>
                  </a:lnTo>
                  <a:lnTo>
                    <a:pt x="2" y="4"/>
                  </a:lnTo>
                  <a:lnTo>
                    <a:pt x="5"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7" name="Freeform 578"/>
            <p:cNvSpPr>
              <a:spLocks/>
            </p:cNvSpPr>
            <p:nvPr/>
          </p:nvSpPr>
          <p:spPr bwMode="auto">
            <a:xfrm>
              <a:off x="1992122" y="3812979"/>
              <a:ext cx="12287" cy="30716"/>
            </a:xfrm>
            <a:custGeom>
              <a:avLst/>
              <a:gdLst>
                <a:gd name="T0" fmla="*/ 3 w 3"/>
                <a:gd name="T1" fmla="*/ 10 h 10"/>
                <a:gd name="T2" fmla="*/ 3 w 3"/>
                <a:gd name="T3" fmla="*/ 10 h 10"/>
                <a:gd name="T4" fmla="*/ 3 w 3"/>
                <a:gd name="T5" fmla="*/ 6 h 10"/>
                <a:gd name="T6" fmla="*/ 3 w 3"/>
                <a:gd name="T7" fmla="*/ 6 h 10"/>
                <a:gd name="T8" fmla="*/ 2 w 3"/>
                <a:gd name="T9" fmla="*/ 3 h 10"/>
                <a:gd name="T10" fmla="*/ 0 w 3"/>
                <a:gd name="T11" fmla="*/ 0 h 10"/>
                <a:gd name="T12" fmla="*/ 0 w 3"/>
                <a:gd name="T13" fmla="*/ 0 h 10"/>
                <a:gd name="T14" fmla="*/ 2 w 3"/>
                <a:gd name="T15" fmla="*/ 5 h 10"/>
                <a:gd name="T16" fmla="*/ 3 w 3"/>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10"/>
                  </a:moveTo>
                  <a:lnTo>
                    <a:pt x="3" y="10"/>
                  </a:lnTo>
                  <a:lnTo>
                    <a:pt x="3" y="6"/>
                  </a:lnTo>
                  <a:lnTo>
                    <a:pt x="3" y="6"/>
                  </a:lnTo>
                  <a:lnTo>
                    <a:pt x="2" y="3"/>
                  </a:lnTo>
                  <a:lnTo>
                    <a:pt x="0" y="0"/>
                  </a:lnTo>
                  <a:lnTo>
                    <a:pt x="0" y="0"/>
                  </a:lnTo>
                  <a:lnTo>
                    <a:pt x="2" y="5"/>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8" name="Freeform 579"/>
            <p:cNvSpPr>
              <a:spLocks/>
            </p:cNvSpPr>
            <p:nvPr/>
          </p:nvSpPr>
          <p:spPr bwMode="auto">
            <a:xfrm>
              <a:off x="1992122" y="3812979"/>
              <a:ext cx="12287" cy="30716"/>
            </a:xfrm>
            <a:custGeom>
              <a:avLst/>
              <a:gdLst>
                <a:gd name="T0" fmla="*/ 3 w 3"/>
                <a:gd name="T1" fmla="*/ 10 h 10"/>
                <a:gd name="T2" fmla="*/ 3 w 3"/>
                <a:gd name="T3" fmla="*/ 10 h 10"/>
                <a:gd name="T4" fmla="*/ 3 w 3"/>
                <a:gd name="T5" fmla="*/ 6 h 10"/>
                <a:gd name="T6" fmla="*/ 3 w 3"/>
                <a:gd name="T7" fmla="*/ 6 h 10"/>
                <a:gd name="T8" fmla="*/ 2 w 3"/>
                <a:gd name="T9" fmla="*/ 3 h 10"/>
                <a:gd name="T10" fmla="*/ 0 w 3"/>
                <a:gd name="T11" fmla="*/ 0 h 10"/>
                <a:gd name="T12" fmla="*/ 0 w 3"/>
                <a:gd name="T13" fmla="*/ 0 h 10"/>
                <a:gd name="T14" fmla="*/ 2 w 3"/>
                <a:gd name="T15" fmla="*/ 5 h 10"/>
                <a:gd name="T16" fmla="*/ 3 w 3"/>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10"/>
                  </a:moveTo>
                  <a:lnTo>
                    <a:pt x="3" y="10"/>
                  </a:lnTo>
                  <a:lnTo>
                    <a:pt x="3" y="6"/>
                  </a:lnTo>
                  <a:lnTo>
                    <a:pt x="3" y="6"/>
                  </a:lnTo>
                  <a:lnTo>
                    <a:pt x="2" y="3"/>
                  </a:lnTo>
                  <a:lnTo>
                    <a:pt x="0" y="0"/>
                  </a:lnTo>
                  <a:lnTo>
                    <a:pt x="0" y="0"/>
                  </a:lnTo>
                  <a:lnTo>
                    <a:pt x="2" y="5"/>
                  </a:lnTo>
                  <a:lnTo>
                    <a:pt x="3"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9" name="Freeform 580"/>
            <p:cNvSpPr>
              <a:spLocks/>
            </p:cNvSpPr>
            <p:nvPr/>
          </p:nvSpPr>
          <p:spPr bwMode="auto">
            <a:xfrm>
              <a:off x="1985980" y="4132442"/>
              <a:ext cx="12287" cy="18429"/>
            </a:xfrm>
            <a:custGeom>
              <a:avLst/>
              <a:gdLst>
                <a:gd name="T0" fmla="*/ 3 w 3"/>
                <a:gd name="T1" fmla="*/ 6 h 6"/>
                <a:gd name="T2" fmla="*/ 3 w 3"/>
                <a:gd name="T3" fmla="*/ 6 h 6"/>
                <a:gd name="T4" fmla="*/ 3 w 3"/>
                <a:gd name="T5" fmla="*/ 6 h 6"/>
                <a:gd name="T6" fmla="*/ 3 w 3"/>
                <a:gd name="T7" fmla="*/ 5 h 6"/>
                <a:gd name="T8" fmla="*/ 1 w 3"/>
                <a:gd name="T9" fmla="*/ 0 h 6"/>
                <a:gd name="T10" fmla="*/ 1 w 3"/>
                <a:gd name="T11" fmla="*/ 0 h 6"/>
                <a:gd name="T12" fmla="*/ 0 w 3"/>
                <a:gd name="T13" fmla="*/ 0 h 6"/>
                <a:gd name="T14" fmla="*/ 1 w 3"/>
                <a:gd name="T15" fmla="*/ 2 h 6"/>
                <a:gd name="T16" fmla="*/ 1 w 3"/>
                <a:gd name="T17" fmla="*/ 5 h 6"/>
                <a:gd name="T18" fmla="*/ 1 w 3"/>
                <a:gd name="T19" fmla="*/ 5 h 6"/>
                <a:gd name="T20" fmla="*/ 3 w 3"/>
                <a:gd name="T21" fmla="*/ 6 h 6"/>
                <a:gd name="T22" fmla="*/ 3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6"/>
                  </a:moveTo>
                  <a:lnTo>
                    <a:pt x="3" y="6"/>
                  </a:lnTo>
                  <a:lnTo>
                    <a:pt x="3" y="6"/>
                  </a:lnTo>
                  <a:lnTo>
                    <a:pt x="3" y="5"/>
                  </a:lnTo>
                  <a:lnTo>
                    <a:pt x="1" y="0"/>
                  </a:lnTo>
                  <a:lnTo>
                    <a:pt x="1" y="0"/>
                  </a:lnTo>
                  <a:lnTo>
                    <a:pt x="0" y="0"/>
                  </a:lnTo>
                  <a:lnTo>
                    <a:pt x="1" y="2"/>
                  </a:lnTo>
                  <a:lnTo>
                    <a:pt x="1" y="5"/>
                  </a:lnTo>
                  <a:lnTo>
                    <a:pt x="1" y="5"/>
                  </a:lnTo>
                  <a:lnTo>
                    <a:pt x="3" y="6"/>
                  </a:lnTo>
                  <a:lnTo>
                    <a:pt x="3"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0" name="Freeform 581"/>
            <p:cNvSpPr>
              <a:spLocks/>
            </p:cNvSpPr>
            <p:nvPr/>
          </p:nvSpPr>
          <p:spPr bwMode="auto">
            <a:xfrm>
              <a:off x="1985980" y="4132442"/>
              <a:ext cx="12287" cy="18429"/>
            </a:xfrm>
            <a:custGeom>
              <a:avLst/>
              <a:gdLst>
                <a:gd name="T0" fmla="*/ 3 w 3"/>
                <a:gd name="T1" fmla="*/ 6 h 6"/>
                <a:gd name="T2" fmla="*/ 3 w 3"/>
                <a:gd name="T3" fmla="*/ 6 h 6"/>
                <a:gd name="T4" fmla="*/ 3 w 3"/>
                <a:gd name="T5" fmla="*/ 6 h 6"/>
                <a:gd name="T6" fmla="*/ 3 w 3"/>
                <a:gd name="T7" fmla="*/ 5 h 6"/>
                <a:gd name="T8" fmla="*/ 1 w 3"/>
                <a:gd name="T9" fmla="*/ 0 h 6"/>
                <a:gd name="T10" fmla="*/ 1 w 3"/>
                <a:gd name="T11" fmla="*/ 0 h 6"/>
                <a:gd name="T12" fmla="*/ 0 w 3"/>
                <a:gd name="T13" fmla="*/ 0 h 6"/>
                <a:gd name="T14" fmla="*/ 1 w 3"/>
                <a:gd name="T15" fmla="*/ 2 h 6"/>
                <a:gd name="T16" fmla="*/ 1 w 3"/>
                <a:gd name="T17" fmla="*/ 5 h 6"/>
                <a:gd name="T18" fmla="*/ 1 w 3"/>
                <a:gd name="T19" fmla="*/ 5 h 6"/>
                <a:gd name="T20" fmla="*/ 3 w 3"/>
                <a:gd name="T21" fmla="*/ 6 h 6"/>
                <a:gd name="T22" fmla="*/ 3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6"/>
                  </a:moveTo>
                  <a:lnTo>
                    <a:pt x="3" y="6"/>
                  </a:lnTo>
                  <a:lnTo>
                    <a:pt x="3" y="6"/>
                  </a:lnTo>
                  <a:lnTo>
                    <a:pt x="3" y="5"/>
                  </a:lnTo>
                  <a:lnTo>
                    <a:pt x="1" y="0"/>
                  </a:lnTo>
                  <a:lnTo>
                    <a:pt x="1" y="0"/>
                  </a:lnTo>
                  <a:lnTo>
                    <a:pt x="0" y="0"/>
                  </a:lnTo>
                  <a:lnTo>
                    <a:pt x="1" y="2"/>
                  </a:lnTo>
                  <a:lnTo>
                    <a:pt x="1" y="5"/>
                  </a:lnTo>
                  <a:lnTo>
                    <a:pt x="1" y="5"/>
                  </a:lnTo>
                  <a:lnTo>
                    <a:pt x="3" y="6"/>
                  </a:lnTo>
                  <a:lnTo>
                    <a:pt x="3"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1" name="Freeform 582"/>
            <p:cNvSpPr>
              <a:spLocks/>
            </p:cNvSpPr>
            <p:nvPr/>
          </p:nvSpPr>
          <p:spPr bwMode="auto">
            <a:xfrm>
              <a:off x="1985980" y="3782264"/>
              <a:ext cx="12287" cy="12287"/>
            </a:xfrm>
            <a:custGeom>
              <a:avLst/>
              <a:gdLst>
                <a:gd name="T0" fmla="*/ 1 w 3"/>
                <a:gd name="T1" fmla="*/ 6 h 6"/>
                <a:gd name="T2" fmla="*/ 1 w 3"/>
                <a:gd name="T3" fmla="*/ 6 h 6"/>
                <a:gd name="T4" fmla="*/ 1 w 3"/>
                <a:gd name="T5" fmla="*/ 3 h 6"/>
                <a:gd name="T6" fmla="*/ 3 w 3"/>
                <a:gd name="T7" fmla="*/ 0 h 6"/>
                <a:gd name="T8" fmla="*/ 3 w 3"/>
                <a:gd name="T9" fmla="*/ 0 h 6"/>
                <a:gd name="T10" fmla="*/ 1 w 3"/>
                <a:gd name="T11" fmla="*/ 0 h 6"/>
                <a:gd name="T12" fmla="*/ 0 w 3"/>
                <a:gd name="T13" fmla="*/ 3 h 6"/>
                <a:gd name="T14" fmla="*/ 0 w 3"/>
                <a:gd name="T15" fmla="*/ 3 h 6"/>
                <a:gd name="T16" fmla="*/ 1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6"/>
                  </a:moveTo>
                  <a:lnTo>
                    <a:pt x="1" y="6"/>
                  </a:lnTo>
                  <a:lnTo>
                    <a:pt x="1" y="3"/>
                  </a:lnTo>
                  <a:lnTo>
                    <a:pt x="3" y="0"/>
                  </a:lnTo>
                  <a:lnTo>
                    <a:pt x="3" y="0"/>
                  </a:lnTo>
                  <a:lnTo>
                    <a:pt x="1" y="0"/>
                  </a:lnTo>
                  <a:lnTo>
                    <a:pt x="0" y="3"/>
                  </a:lnTo>
                  <a:lnTo>
                    <a:pt x="0" y="3"/>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2" name="Freeform 583"/>
            <p:cNvSpPr>
              <a:spLocks/>
            </p:cNvSpPr>
            <p:nvPr/>
          </p:nvSpPr>
          <p:spPr bwMode="auto">
            <a:xfrm>
              <a:off x="1985980" y="3782264"/>
              <a:ext cx="12287" cy="12287"/>
            </a:xfrm>
            <a:custGeom>
              <a:avLst/>
              <a:gdLst>
                <a:gd name="T0" fmla="*/ 1 w 3"/>
                <a:gd name="T1" fmla="*/ 6 h 6"/>
                <a:gd name="T2" fmla="*/ 1 w 3"/>
                <a:gd name="T3" fmla="*/ 6 h 6"/>
                <a:gd name="T4" fmla="*/ 1 w 3"/>
                <a:gd name="T5" fmla="*/ 3 h 6"/>
                <a:gd name="T6" fmla="*/ 3 w 3"/>
                <a:gd name="T7" fmla="*/ 0 h 6"/>
                <a:gd name="T8" fmla="*/ 3 w 3"/>
                <a:gd name="T9" fmla="*/ 0 h 6"/>
                <a:gd name="T10" fmla="*/ 1 w 3"/>
                <a:gd name="T11" fmla="*/ 0 h 6"/>
                <a:gd name="T12" fmla="*/ 0 w 3"/>
                <a:gd name="T13" fmla="*/ 3 h 6"/>
                <a:gd name="T14" fmla="*/ 0 w 3"/>
                <a:gd name="T15" fmla="*/ 3 h 6"/>
                <a:gd name="T16" fmla="*/ 1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6"/>
                  </a:moveTo>
                  <a:lnTo>
                    <a:pt x="1" y="6"/>
                  </a:lnTo>
                  <a:lnTo>
                    <a:pt x="1" y="3"/>
                  </a:lnTo>
                  <a:lnTo>
                    <a:pt x="3" y="0"/>
                  </a:lnTo>
                  <a:lnTo>
                    <a:pt x="3" y="0"/>
                  </a:lnTo>
                  <a:lnTo>
                    <a:pt x="1" y="0"/>
                  </a:lnTo>
                  <a:lnTo>
                    <a:pt x="0" y="3"/>
                  </a:lnTo>
                  <a:lnTo>
                    <a:pt x="0" y="3"/>
                  </a:lnTo>
                  <a:lnTo>
                    <a:pt x="1"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3" name="Freeform 584"/>
            <p:cNvSpPr>
              <a:spLocks/>
            </p:cNvSpPr>
            <p:nvPr/>
          </p:nvSpPr>
          <p:spPr bwMode="auto">
            <a:xfrm>
              <a:off x="1949119" y="3941995"/>
              <a:ext cx="6145" cy="24574"/>
            </a:xfrm>
            <a:custGeom>
              <a:avLst/>
              <a:gdLst>
                <a:gd name="T0" fmla="*/ 3 w 3"/>
                <a:gd name="T1" fmla="*/ 7 h 7"/>
                <a:gd name="T2" fmla="*/ 3 w 3"/>
                <a:gd name="T3" fmla="*/ 7 h 7"/>
                <a:gd name="T4" fmla="*/ 3 w 3"/>
                <a:gd name="T5" fmla="*/ 7 h 7"/>
                <a:gd name="T6" fmla="*/ 3 w 3"/>
                <a:gd name="T7" fmla="*/ 4 h 7"/>
                <a:gd name="T8" fmla="*/ 0 w 3"/>
                <a:gd name="T9" fmla="*/ 0 h 7"/>
                <a:gd name="T10" fmla="*/ 0 w 3"/>
                <a:gd name="T11" fmla="*/ 0 h 7"/>
                <a:gd name="T12" fmla="*/ 0 w 3"/>
                <a:gd name="T13" fmla="*/ 1 h 7"/>
                <a:gd name="T14" fmla="*/ 1 w 3"/>
                <a:gd name="T15" fmla="*/ 4 h 7"/>
                <a:gd name="T16" fmla="*/ 1 w 3"/>
                <a:gd name="T17" fmla="*/ 6 h 7"/>
                <a:gd name="T18" fmla="*/ 3 w 3"/>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3" y="7"/>
                  </a:moveTo>
                  <a:lnTo>
                    <a:pt x="3" y="7"/>
                  </a:lnTo>
                  <a:lnTo>
                    <a:pt x="3" y="7"/>
                  </a:lnTo>
                  <a:lnTo>
                    <a:pt x="3" y="4"/>
                  </a:lnTo>
                  <a:lnTo>
                    <a:pt x="0" y="0"/>
                  </a:lnTo>
                  <a:lnTo>
                    <a:pt x="0" y="0"/>
                  </a:lnTo>
                  <a:lnTo>
                    <a:pt x="0" y="1"/>
                  </a:lnTo>
                  <a:lnTo>
                    <a:pt x="1" y="4"/>
                  </a:lnTo>
                  <a:lnTo>
                    <a:pt x="1" y="6"/>
                  </a:lnTo>
                  <a:lnTo>
                    <a:pt x="3"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4" name="Freeform 585"/>
            <p:cNvSpPr>
              <a:spLocks/>
            </p:cNvSpPr>
            <p:nvPr/>
          </p:nvSpPr>
          <p:spPr bwMode="auto">
            <a:xfrm>
              <a:off x="1949119" y="3941995"/>
              <a:ext cx="6145" cy="24574"/>
            </a:xfrm>
            <a:custGeom>
              <a:avLst/>
              <a:gdLst>
                <a:gd name="T0" fmla="*/ 3 w 3"/>
                <a:gd name="T1" fmla="*/ 7 h 7"/>
                <a:gd name="T2" fmla="*/ 3 w 3"/>
                <a:gd name="T3" fmla="*/ 7 h 7"/>
                <a:gd name="T4" fmla="*/ 3 w 3"/>
                <a:gd name="T5" fmla="*/ 7 h 7"/>
                <a:gd name="T6" fmla="*/ 3 w 3"/>
                <a:gd name="T7" fmla="*/ 4 h 7"/>
                <a:gd name="T8" fmla="*/ 0 w 3"/>
                <a:gd name="T9" fmla="*/ 0 h 7"/>
                <a:gd name="T10" fmla="*/ 0 w 3"/>
                <a:gd name="T11" fmla="*/ 0 h 7"/>
                <a:gd name="T12" fmla="*/ 0 w 3"/>
                <a:gd name="T13" fmla="*/ 1 h 7"/>
                <a:gd name="T14" fmla="*/ 1 w 3"/>
                <a:gd name="T15" fmla="*/ 4 h 7"/>
                <a:gd name="T16" fmla="*/ 1 w 3"/>
                <a:gd name="T17" fmla="*/ 6 h 7"/>
                <a:gd name="T18" fmla="*/ 3 w 3"/>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3" y="7"/>
                  </a:moveTo>
                  <a:lnTo>
                    <a:pt x="3" y="7"/>
                  </a:lnTo>
                  <a:lnTo>
                    <a:pt x="3" y="7"/>
                  </a:lnTo>
                  <a:lnTo>
                    <a:pt x="3" y="4"/>
                  </a:lnTo>
                  <a:lnTo>
                    <a:pt x="0" y="0"/>
                  </a:lnTo>
                  <a:lnTo>
                    <a:pt x="0" y="0"/>
                  </a:lnTo>
                  <a:lnTo>
                    <a:pt x="0" y="1"/>
                  </a:lnTo>
                  <a:lnTo>
                    <a:pt x="1" y="4"/>
                  </a:lnTo>
                  <a:lnTo>
                    <a:pt x="1" y="6"/>
                  </a:lnTo>
                  <a:lnTo>
                    <a:pt x="3"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5" name="Freeform 586"/>
            <p:cNvSpPr>
              <a:spLocks/>
            </p:cNvSpPr>
            <p:nvPr/>
          </p:nvSpPr>
          <p:spPr bwMode="auto">
            <a:xfrm>
              <a:off x="1967547" y="3597958"/>
              <a:ext cx="18433" cy="92151"/>
            </a:xfrm>
            <a:custGeom>
              <a:avLst/>
              <a:gdLst>
                <a:gd name="T0" fmla="*/ 5 w 5"/>
                <a:gd name="T1" fmla="*/ 30 h 30"/>
                <a:gd name="T2" fmla="*/ 5 w 5"/>
                <a:gd name="T3" fmla="*/ 30 h 30"/>
                <a:gd name="T4" fmla="*/ 5 w 5"/>
                <a:gd name="T5" fmla="*/ 27 h 30"/>
                <a:gd name="T6" fmla="*/ 5 w 5"/>
                <a:gd name="T7" fmla="*/ 26 h 30"/>
                <a:gd name="T8" fmla="*/ 5 w 5"/>
                <a:gd name="T9" fmla="*/ 27 h 30"/>
                <a:gd name="T10" fmla="*/ 5 w 5"/>
                <a:gd name="T11" fmla="*/ 27 h 30"/>
                <a:gd name="T12" fmla="*/ 4 w 5"/>
                <a:gd name="T13" fmla="*/ 25 h 30"/>
                <a:gd name="T14" fmla="*/ 3 w 5"/>
                <a:gd name="T15" fmla="*/ 20 h 30"/>
                <a:gd name="T16" fmla="*/ 3 w 5"/>
                <a:gd name="T17" fmla="*/ 20 h 30"/>
                <a:gd name="T18" fmla="*/ 4 w 5"/>
                <a:gd name="T19" fmla="*/ 17 h 30"/>
                <a:gd name="T20" fmla="*/ 4 w 5"/>
                <a:gd name="T21" fmla="*/ 12 h 30"/>
                <a:gd name="T22" fmla="*/ 4 w 5"/>
                <a:gd name="T23" fmla="*/ 12 h 30"/>
                <a:gd name="T24" fmla="*/ 3 w 5"/>
                <a:gd name="T25" fmla="*/ 12 h 30"/>
                <a:gd name="T26" fmla="*/ 1 w 5"/>
                <a:gd name="T27" fmla="*/ 9 h 30"/>
                <a:gd name="T28" fmla="*/ 0 w 5"/>
                <a:gd name="T29" fmla="*/ 0 h 30"/>
                <a:gd name="T30" fmla="*/ 0 w 5"/>
                <a:gd name="T31" fmla="*/ 0 h 30"/>
                <a:gd name="T32" fmla="*/ 1 w 5"/>
                <a:gd name="T33" fmla="*/ 5 h 30"/>
                <a:gd name="T34" fmla="*/ 0 w 5"/>
                <a:gd name="T35" fmla="*/ 9 h 30"/>
                <a:gd name="T36" fmla="*/ 0 w 5"/>
                <a:gd name="T37" fmla="*/ 9 h 30"/>
                <a:gd name="T38" fmla="*/ 1 w 5"/>
                <a:gd name="T39" fmla="*/ 10 h 30"/>
                <a:gd name="T40" fmla="*/ 1 w 5"/>
                <a:gd name="T41" fmla="*/ 10 h 30"/>
                <a:gd name="T42" fmla="*/ 3 w 5"/>
                <a:gd name="T43" fmla="*/ 15 h 30"/>
                <a:gd name="T44" fmla="*/ 3 w 5"/>
                <a:gd name="T45" fmla="*/ 15 h 30"/>
                <a:gd name="T46" fmla="*/ 1 w 5"/>
                <a:gd name="T47" fmla="*/ 17 h 30"/>
                <a:gd name="T48" fmla="*/ 1 w 5"/>
                <a:gd name="T49" fmla="*/ 17 h 30"/>
                <a:gd name="T50" fmla="*/ 3 w 5"/>
                <a:gd name="T51" fmla="*/ 20 h 30"/>
                <a:gd name="T52" fmla="*/ 3 w 5"/>
                <a:gd name="T53" fmla="*/ 25 h 30"/>
                <a:gd name="T54" fmla="*/ 3 w 5"/>
                <a:gd name="T55" fmla="*/ 25 h 30"/>
                <a:gd name="T56" fmla="*/ 4 w 5"/>
                <a:gd name="T57" fmla="*/ 29 h 30"/>
                <a:gd name="T58" fmla="*/ 5 w 5"/>
                <a:gd name="T5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0">
                  <a:moveTo>
                    <a:pt x="5" y="30"/>
                  </a:moveTo>
                  <a:lnTo>
                    <a:pt x="5" y="30"/>
                  </a:lnTo>
                  <a:lnTo>
                    <a:pt x="5" y="27"/>
                  </a:lnTo>
                  <a:lnTo>
                    <a:pt x="5" y="26"/>
                  </a:lnTo>
                  <a:lnTo>
                    <a:pt x="5" y="27"/>
                  </a:lnTo>
                  <a:lnTo>
                    <a:pt x="5" y="27"/>
                  </a:lnTo>
                  <a:lnTo>
                    <a:pt x="4" y="25"/>
                  </a:lnTo>
                  <a:lnTo>
                    <a:pt x="3" y="20"/>
                  </a:lnTo>
                  <a:lnTo>
                    <a:pt x="3" y="20"/>
                  </a:lnTo>
                  <a:lnTo>
                    <a:pt x="4" y="17"/>
                  </a:lnTo>
                  <a:lnTo>
                    <a:pt x="4" y="12"/>
                  </a:lnTo>
                  <a:lnTo>
                    <a:pt x="4" y="12"/>
                  </a:lnTo>
                  <a:lnTo>
                    <a:pt x="3" y="12"/>
                  </a:lnTo>
                  <a:lnTo>
                    <a:pt x="1" y="9"/>
                  </a:lnTo>
                  <a:lnTo>
                    <a:pt x="0" y="0"/>
                  </a:lnTo>
                  <a:lnTo>
                    <a:pt x="0" y="0"/>
                  </a:lnTo>
                  <a:lnTo>
                    <a:pt x="1" y="5"/>
                  </a:lnTo>
                  <a:lnTo>
                    <a:pt x="0" y="9"/>
                  </a:lnTo>
                  <a:lnTo>
                    <a:pt x="0" y="9"/>
                  </a:lnTo>
                  <a:lnTo>
                    <a:pt x="1" y="10"/>
                  </a:lnTo>
                  <a:lnTo>
                    <a:pt x="1" y="10"/>
                  </a:lnTo>
                  <a:lnTo>
                    <a:pt x="3" y="15"/>
                  </a:lnTo>
                  <a:lnTo>
                    <a:pt x="3" y="15"/>
                  </a:lnTo>
                  <a:lnTo>
                    <a:pt x="1" y="17"/>
                  </a:lnTo>
                  <a:lnTo>
                    <a:pt x="1" y="17"/>
                  </a:lnTo>
                  <a:lnTo>
                    <a:pt x="3" y="20"/>
                  </a:lnTo>
                  <a:lnTo>
                    <a:pt x="3" y="25"/>
                  </a:lnTo>
                  <a:lnTo>
                    <a:pt x="3" y="25"/>
                  </a:lnTo>
                  <a:lnTo>
                    <a:pt x="4" y="29"/>
                  </a:lnTo>
                  <a:lnTo>
                    <a:pt x="5" y="3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6" name="Freeform 587"/>
            <p:cNvSpPr>
              <a:spLocks/>
            </p:cNvSpPr>
            <p:nvPr/>
          </p:nvSpPr>
          <p:spPr bwMode="auto">
            <a:xfrm>
              <a:off x="1967547" y="3597958"/>
              <a:ext cx="18433" cy="92151"/>
            </a:xfrm>
            <a:custGeom>
              <a:avLst/>
              <a:gdLst>
                <a:gd name="T0" fmla="*/ 5 w 5"/>
                <a:gd name="T1" fmla="*/ 30 h 30"/>
                <a:gd name="T2" fmla="*/ 5 w 5"/>
                <a:gd name="T3" fmla="*/ 30 h 30"/>
                <a:gd name="T4" fmla="*/ 5 w 5"/>
                <a:gd name="T5" fmla="*/ 27 h 30"/>
                <a:gd name="T6" fmla="*/ 5 w 5"/>
                <a:gd name="T7" fmla="*/ 26 h 30"/>
                <a:gd name="T8" fmla="*/ 5 w 5"/>
                <a:gd name="T9" fmla="*/ 27 h 30"/>
                <a:gd name="T10" fmla="*/ 5 w 5"/>
                <a:gd name="T11" fmla="*/ 27 h 30"/>
                <a:gd name="T12" fmla="*/ 4 w 5"/>
                <a:gd name="T13" fmla="*/ 25 h 30"/>
                <a:gd name="T14" fmla="*/ 3 w 5"/>
                <a:gd name="T15" fmla="*/ 20 h 30"/>
                <a:gd name="T16" fmla="*/ 3 w 5"/>
                <a:gd name="T17" fmla="*/ 20 h 30"/>
                <a:gd name="T18" fmla="*/ 4 w 5"/>
                <a:gd name="T19" fmla="*/ 17 h 30"/>
                <a:gd name="T20" fmla="*/ 4 w 5"/>
                <a:gd name="T21" fmla="*/ 12 h 30"/>
                <a:gd name="T22" fmla="*/ 4 w 5"/>
                <a:gd name="T23" fmla="*/ 12 h 30"/>
                <a:gd name="T24" fmla="*/ 3 w 5"/>
                <a:gd name="T25" fmla="*/ 12 h 30"/>
                <a:gd name="T26" fmla="*/ 1 w 5"/>
                <a:gd name="T27" fmla="*/ 9 h 30"/>
                <a:gd name="T28" fmla="*/ 0 w 5"/>
                <a:gd name="T29" fmla="*/ 0 h 30"/>
                <a:gd name="T30" fmla="*/ 0 w 5"/>
                <a:gd name="T31" fmla="*/ 0 h 30"/>
                <a:gd name="T32" fmla="*/ 1 w 5"/>
                <a:gd name="T33" fmla="*/ 5 h 30"/>
                <a:gd name="T34" fmla="*/ 0 w 5"/>
                <a:gd name="T35" fmla="*/ 9 h 30"/>
                <a:gd name="T36" fmla="*/ 0 w 5"/>
                <a:gd name="T37" fmla="*/ 9 h 30"/>
                <a:gd name="T38" fmla="*/ 1 w 5"/>
                <a:gd name="T39" fmla="*/ 10 h 30"/>
                <a:gd name="T40" fmla="*/ 1 w 5"/>
                <a:gd name="T41" fmla="*/ 10 h 30"/>
                <a:gd name="T42" fmla="*/ 3 w 5"/>
                <a:gd name="T43" fmla="*/ 15 h 30"/>
                <a:gd name="T44" fmla="*/ 3 w 5"/>
                <a:gd name="T45" fmla="*/ 15 h 30"/>
                <a:gd name="T46" fmla="*/ 1 w 5"/>
                <a:gd name="T47" fmla="*/ 17 h 30"/>
                <a:gd name="T48" fmla="*/ 1 w 5"/>
                <a:gd name="T49" fmla="*/ 17 h 30"/>
                <a:gd name="T50" fmla="*/ 3 w 5"/>
                <a:gd name="T51" fmla="*/ 20 h 30"/>
                <a:gd name="T52" fmla="*/ 3 w 5"/>
                <a:gd name="T53" fmla="*/ 25 h 30"/>
                <a:gd name="T54" fmla="*/ 3 w 5"/>
                <a:gd name="T55" fmla="*/ 25 h 30"/>
                <a:gd name="T56" fmla="*/ 4 w 5"/>
                <a:gd name="T57" fmla="*/ 29 h 30"/>
                <a:gd name="T58" fmla="*/ 5 w 5"/>
                <a:gd name="T5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0">
                  <a:moveTo>
                    <a:pt x="5" y="30"/>
                  </a:moveTo>
                  <a:lnTo>
                    <a:pt x="5" y="30"/>
                  </a:lnTo>
                  <a:lnTo>
                    <a:pt x="5" y="27"/>
                  </a:lnTo>
                  <a:lnTo>
                    <a:pt x="5" y="26"/>
                  </a:lnTo>
                  <a:lnTo>
                    <a:pt x="5" y="27"/>
                  </a:lnTo>
                  <a:lnTo>
                    <a:pt x="5" y="27"/>
                  </a:lnTo>
                  <a:lnTo>
                    <a:pt x="4" y="25"/>
                  </a:lnTo>
                  <a:lnTo>
                    <a:pt x="3" y="20"/>
                  </a:lnTo>
                  <a:lnTo>
                    <a:pt x="3" y="20"/>
                  </a:lnTo>
                  <a:lnTo>
                    <a:pt x="4" y="17"/>
                  </a:lnTo>
                  <a:lnTo>
                    <a:pt x="4" y="12"/>
                  </a:lnTo>
                  <a:lnTo>
                    <a:pt x="4" y="12"/>
                  </a:lnTo>
                  <a:lnTo>
                    <a:pt x="3" y="12"/>
                  </a:lnTo>
                  <a:lnTo>
                    <a:pt x="1" y="9"/>
                  </a:lnTo>
                  <a:lnTo>
                    <a:pt x="0" y="0"/>
                  </a:lnTo>
                  <a:lnTo>
                    <a:pt x="0" y="0"/>
                  </a:lnTo>
                  <a:lnTo>
                    <a:pt x="1" y="5"/>
                  </a:lnTo>
                  <a:lnTo>
                    <a:pt x="0" y="9"/>
                  </a:lnTo>
                  <a:lnTo>
                    <a:pt x="0" y="9"/>
                  </a:lnTo>
                  <a:lnTo>
                    <a:pt x="1" y="10"/>
                  </a:lnTo>
                  <a:lnTo>
                    <a:pt x="1" y="10"/>
                  </a:lnTo>
                  <a:lnTo>
                    <a:pt x="3" y="15"/>
                  </a:lnTo>
                  <a:lnTo>
                    <a:pt x="3" y="15"/>
                  </a:lnTo>
                  <a:lnTo>
                    <a:pt x="1" y="17"/>
                  </a:lnTo>
                  <a:lnTo>
                    <a:pt x="1" y="17"/>
                  </a:lnTo>
                  <a:lnTo>
                    <a:pt x="3" y="20"/>
                  </a:lnTo>
                  <a:lnTo>
                    <a:pt x="3" y="25"/>
                  </a:lnTo>
                  <a:lnTo>
                    <a:pt x="3" y="25"/>
                  </a:lnTo>
                  <a:lnTo>
                    <a:pt x="4" y="29"/>
                  </a:lnTo>
                  <a:lnTo>
                    <a:pt x="5" y="3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7" name="Freeform 588"/>
            <p:cNvSpPr>
              <a:spLocks/>
            </p:cNvSpPr>
            <p:nvPr/>
          </p:nvSpPr>
          <p:spPr bwMode="auto">
            <a:xfrm>
              <a:off x="1942973" y="3905133"/>
              <a:ext cx="6145" cy="18429"/>
            </a:xfrm>
            <a:custGeom>
              <a:avLst/>
              <a:gdLst>
                <a:gd name="T0" fmla="*/ 3 w 3"/>
                <a:gd name="T1" fmla="*/ 7 h 7"/>
                <a:gd name="T2" fmla="*/ 3 w 3"/>
                <a:gd name="T3" fmla="*/ 7 h 7"/>
                <a:gd name="T4" fmla="*/ 3 w 3"/>
                <a:gd name="T5" fmla="*/ 3 h 7"/>
                <a:gd name="T6" fmla="*/ 3 w 3"/>
                <a:gd name="T7" fmla="*/ 3 h 7"/>
                <a:gd name="T8" fmla="*/ 2 w 3"/>
                <a:gd name="T9" fmla="*/ 3 h 7"/>
                <a:gd name="T10" fmla="*/ 2 w 3"/>
                <a:gd name="T11" fmla="*/ 0 h 7"/>
                <a:gd name="T12" fmla="*/ 2 w 3"/>
                <a:gd name="T13" fmla="*/ 0 h 7"/>
                <a:gd name="T14" fmla="*/ 0 w 3"/>
                <a:gd name="T15" fmla="*/ 2 h 7"/>
                <a:gd name="T16" fmla="*/ 0 w 3"/>
                <a:gd name="T17" fmla="*/ 3 h 7"/>
                <a:gd name="T18" fmla="*/ 3 w 3"/>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3" y="7"/>
                  </a:moveTo>
                  <a:lnTo>
                    <a:pt x="3" y="7"/>
                  </a:lnTo>
                  <a:lnTo>
                    <a:pt x="3" y="3"/>
                  </a:lnTo>
                  <a:lnTo>
                    <a:pt x="3" y="3"/>
                  </a:lnTo>
                  <a:lnTo>
                    <a:pt x="2" y="3"/>
                  </a:lnTo>
                  <a:lnTo>
                    <a:pt x="2" y="0"/>
                  </a:lnTo>
                  <a:lnTo>
                    <a:pt x="2" y="0"/>
                  </a:lnTo>
                  <a:lnTo>
                    <a:pt x="0" y="2"/>
                  </a:lnTo>
                  <a:lnTo>
                    <a:pt x="0" y="3"/>
                  </a:lnTo>
                  <a:lnTo>
                    <a:pt x="3"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8" name="Freeform 589"/>
            <p:cNvSpPr>
              <a:spLocks/>
            </p:cNvSpPr>
            <p:nvPr/>
          </p:nvSpPr>
          <p:spPr bwMode="auto">
            <a:xfrm>
              <a:off x="1942973" y="3905133"/>
              <a:ext cx="6145" cy="18429"/>
            </a:xfrm>
            <a:custGeom>
              <a:avLst/>
              <a:gdLst>
                <a:gd name="T0" fmla="*/ 3 w 3"/>
                <a:gd name="T1" fmla="*/ 7 h 7"/>
                <a:gd name="T2" fmla="*/ 3 w 3"/>
                <a:gd name="T3" fmla="*/ 7 h 7"/>
                <a:gd name="T4" fmla="*/ 3 w 3"/>
                <a:gd name="T5" fmla="*/ 3 h 7"/>
                <a:gd name="T6" fmla="*/ 3 w 3"/>
                <a:gd name="T7" fmla="*/ 3 h 7"/>
                <a:gd name="T8" fmla="*/ 2 w 3"/>
                <a:gd name="T9" fmla="*/ 3 h 7"/>
                <a:gd name="T10" fmla="*/ 2 w 3"/>
                <a:gd name="T11" fmla="*/ 0 h 7"/>
                <a:gd name="T12" fmla="*/ 2 w 3"/>
                <a:gd name="T13" fmla="*/ 0 h 7"/>
                <a:gd name="T14" fmla="*/ 0 w 3"/>
                <a:gd name="T15" fmla="*/ 2 h 7"/>
                <a:gd name="T16" fmla="*/ 0 w 3"/>
                <a:gd name="T17" fmla="*/ 3 h 7"/>
                <a:gd name="T18" fmla="*/ 3 w 3"/>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3" y="7"/>
                  </a:moveTo>
                  <a:lnTo>
                    <a:pt x="3" y="7"/>
                  </a:lnTo>
                  <a:lnTo>
                    <a:pt x="3" y="3"/>
                  </a:lnTo>
                  <a:lnTo>
                    <a:pt x="3" y="3"/>
                  </a:lnTo>
                  <a:lnTo>
                    <a:pt x="2" y="3"/>
                  </a:lnTo>
                  <a:lnTo>
                    <a:pt x="2" y="0"/>
                  </a:lnTo>
                  <a:lnTo>
                    <a:pt x="2" y="0"/>
                  </a:lnTo>
                  <a:lnTo>
                    <a:pt x="0" y="2"/>
                  </a:lnTo>
                  <a:lnTo>
                    <a:pt x="0" y="3"/>
                  </a:lnTo>
                  <a:lnTo>
                    <a:pt x="3"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9" name="Freeform 590"/>
            <p:cNvSpPr>
              <a:spLocks/>
            </p:cNvSpPr>
            <p:nvPr/>
          </p:nvSpPr>
          <p:spPr bwMode="auto">
            <a:xfrm>
              <a:off x="1899971" y="3862127"/>
              <a:ext cx="12287" cy="30716"/>
            </a:xfrm>
            <a:custGeom>
              <a:avLst/>
              <a:gdLst>
                <a:gd name="T0" fmla="*/ 3 w 3"/>
                <a:gd name="T1" fmla="*/ 10 h 10"/>
                <a:gd name="T2" fmla="*/ 3 w 3"/>
                <a:gd name="T3" fmla="*/ 10 h 10"/>
                <a:gd name="T4" fmla="*/ 2 w 3"/>
                <a:gd name="T5" fmla="*/ 5 h 10"/>
                <a:gd name="T6" fmla="*/ 0 w 3"/>
                <a:gd name="T7" fmla="*/ 0 h 10"/>
                <a:gd name="T8" fmla="*/ 0 w 3"/>
                <a:gd name="T9" fmla="*/ 0 h 10"/>
                <a:gd name="T10" fmla="*/ 2 w 3"/>
                <a:gd name="T11" fmla="*/ 6 h 10"/>
                <a:gd name="T12" fmla="*/ 2 w 3"/>
                <a:gd name="T13" fmla="*/ 9 h 10"/>
                <a:gd name="T14" fmla="*/ 3 w 3"/>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0">
                  <a:moveTo>
                    <a:pt x="3" y="10"/>
                  </a:moveTo>
                  <a:lnTo>
                    <a:pt x="3" y="10"/>
                  </a:lnTo>
                  <a:lnTo>
                    <a:pt x="2" y="5"/>
                  </a:lnTo>
                  <a:lnTo>
                    <a:pt x="0" y="0"/>
                  </a:lnTo>
                  <a:lnTo>
                    <a:pt x="0" y="0"/>
                  </a:lnTo>
                  <a:lnTo>
                    <a:pt x="2" y="6"/>
                  </a:lnTo>
                  <a:lnTo>
                    <a:pt x="2" y="9"/>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0" name="Freeform 591"/>
            <p:cNvSpPr>
              <a:spLocks/>
            </p:cNvSpPr>
            <p:nvPr/>
          </p:nvSpPr>
          <p:spPr bwMode="auto">
            <a:xfrm>
              <a:off x="1899971" y="3862127"/>
              <a:ext cx="12287" cy="30716"/>
            </a:xfrm>
            <a:custGeom>
              <a:avLst/>
              <a:gdLst>
                <a:gd name="T0" fmla="*/ 3 w 3"/>
                <a:gd name="T1" fmla="*/ 10 h 10"/>
                <a:gd name="T2" fmla="*/ 3 w 3"/>
                <a:gd name="T3" fmla="*/ 10 h 10"/>
                <a:gd name="T4" fmla="*/ 2 w 3"/>
                <a:gd name="T5" fmla="*/ 5 h 10"/>
                <a:gd name="T6" fmla="*/ 0 w 3"/>
                <a:gd name="T7" fmla="*/ 0 h 10"/>
                <a:gd name="T8" fmla="*/ 0 w 3"/>
                <a:gd name="T9" fmla="*/ 0 h 10"/>
                <a:gd name="T10" fmla="*/ 2 w 3"/>
                <a:gd name="T11" fmla="*/ 6 h 10"/>
                <a:gd name="T12" fmla="*/ 2 w 3"/>
                <a:gd name="T13" fmla="*/ 9 h 10"/>
                <a:gd name="T14" fmla="*/ 3 w 3"/>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0">
                  <a:moveTo>
                    <a:pt x="3" y="10"/>
                  </a:moveTo>
                  <a:lnTo>
                    <a:pt x="3" y="10"/>
                  </a:lnTo>
                  <a:lnTo>
                    <a:pt x="2" y="5"/>
                  </a:lnTo>
                  <a:lnTo>
                    <a:pt x="0" y="0"/>
                  </a:lnTo>
                  <a:lnTo>
                    <a:pt x="0" y="0"/>
                  </a:lnTo>
                  <a:lnTo>
                    <a:pt x="2" y="6"/>
                  </a:lnTo>
                  <a:lnTo>
                    <a:pt x="2" y="9"/>
                  </a:lnTo>
                  <a:lnTo>
                    <a:pt x="3"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1" name="Freeform 592"/>
            <p:cNvSpPr>
              <a:spLocks/>
            </p:cNvSpPr>
            <p:nvPr/>
          </p:nvSpPr>
          <p:spPr bwMode="auto">
            <a:xfrm>
              <a:off x="1985980" y="3413652"/>
              <a:ext cx="6145" cy="24574"/>
            </a:xfrm>
            <a:custGeom>
              <a:avLst/>
              <a:gdLst>
                <a:gd name="T0" fmla="*/ 1 w 1"/>
                <a:gd name="T1" fmla="*/ 7 h 7"/>
                <a:gd name="T2" fmla="*/ 1 w 1"/>
                <a:gd name="T3" fmla="*/ 7 h 7"/>
                <a:gd name="T4" fmla="*/ 1 w 1"/>
                <a:gd name="T5" fmla="*/ 3 h 7"/>
                <a:gd name="T6" fmla="*/ 1 w 1"/>
                <a:gd name="T7" fmla="*/ 1 h 7"/>
                <a:gd name="T8" fmla="*/ 0 w 1"/>
                <a:gd name="T9" fmla="*/ 0 h 7"/>
                <a:gd name="T10" fmla="*/ 0 w 1"/>
                <a:gd name="T11" fmla="*/ 0 h 7"/>
                <a:gd name="T12" fmla="*/ 1 w 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 h="7">
                  <a:moveTo>
                    <a:pt x="1" y="7"/>
                  </a:moveTo>
                  <a:lnTo>
                    <a:pt x="1" y="7"/>
                  </a:lnTo>
                  <a:lnTo>
                    <a:pt x="1" y="3"/>
                  </a:lnTo>
                  <a:lnTo>
                    <a:pt x="1" y="1"/>
                  </a:lnTo>
                  <a:lnTo>
                    <a:pt x="0" y="0"/>
                  </a:lnTo>
                  <a:lnTo>
                    <a:pt x="0" y="0"/>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2" name="Freeform 593"/>
            <p:cNvSpPr>
              <a:spLocks/>
            </p:cNvSpPr>
            <p:nvPr/>
          </p:nvSpPr>
          <p:spPr bwMode="auto">
            <a:xfrm>
              <a:off x="1985980" y="3413652"/>
              <a:ext cx="6145" cy="24574"/>
            </a:xfrm>
            <a:custGeom>
              <a:avLst/>
              <a:gdLst>
                <a:gd name="T0" fmla="*/ 1 w 1"/>
                <a:gd name="T1" fmla="*/ 7 h 7"/>
                <a:gd name="T2" fmla="*/ 1 w 1"/>
                <a:gd name="T3" fmla="*/ 7 h 7"/>
                <a:gd name="T4" fmla="*/ 1 w 1"/>
                <a:gd name="T5" fmla="*/ 3 h 7"/>
                <a:gd name="T6" fmla="*/ 1 w 1"/>
                <a:gd name="T7" fmla="*/ 1 h 7"/>
                <a:gd name="T8" fmla="*/ 0 w 1"/>
                <a:gd name="T9" fmla="*/ 0 h 7"/>
                <a:gd name="T10" fmla="*/ 0 w 1"/>
                <a:gd name="T11" fmla="*/ 0 h 7"/>
                <a:gd name="T12" fmla="*/ 1 w 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 h="7">
                  <a:moveTo>
                    <a:pt x="1" y="7"/>
                  </a:moveTo>
                  <a:lnTo>
                    <a:pt x="1" y="7"/>
                  </a:lnTo>
                  <a:lnTo>
                    <a:pt x="1" y="3"/>
                  </a:lnTo>
                  <a:lnTo>
                    <a:pt x="1" y="1"/>
                  </a:lnTo>
                  <a:lnTo>
                    <a:pt x="0" y="0"/>
                  </a:lnTo>
                  <a:lnTo>
                    <a:pt x="0" y="0"/>
                  </a:lnTo>
                  <a:lnTo>
                    <a:pt x="1"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3" name="Freeform 594"/>
            <p:cNvSpPr>
              <a:spLocks/>
            </p:cNvSpPr>
            <p:nvPr/>
          </p:nvSpPr>
          <p:spPr bwMode="auto">
            <a:xfrm>
              <a:off x="1887684" y="3763831"/>
              <a:ext cx="6145" cy="30716"/>
            </a:xfrm>
            <a:custGeom>
              <a:avLst/>
              <a:gdLst>
                <a:gd name="T0" fmla="*/ 1 w 1"/>
                <a:gd name="T1" fmla="*/ 10 h 10"/>
                <a:gd name="T2" fmla="*/ 1 w 1"/>
                <a:gd name="T3" fmla="*/ 10 h 10"/>
                <a:gd name="T4" fmla="*/ 1 w 1"/>
                <a:gd name="T5" fmla="*/ 6 h 10"/>
                <a:gd name="T6" fmla="*/ 0 w 1"/>
                <a:gd name="T7" fmla="*/ 3 h 10"/>
                <a:gd name="T8" fmla="*/ 0 w 1"/>
                <a:gd name="T9" fmla="*/ 0 h 10"/>
                <a:gd name="T10" fmla="*/ 0 w 1"/>
                <a:gd name="T11" fmla="*/ 0 h 10"/>
                <a:gd name="T12" fmla="*/ 0 w 1"/>
                <a:gd name="T13" fmla="*/ 6 h 10"/>
                <a:gd name="T14" fmla="*/ 1 w 1"/>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0">
                  <a:moveTo>
                    <a:pt x="1" y="10"/>
                  </a:moveTo>
                  <a:lnTo>
                    <a:pt x="1" y="10"/>
                  </a:lnTo>
                  <a:lnTo>
                    <a:pt x="1" y="6"/>
                  </a:lnTo>
                  <a:lnTo>
                    <a:pt x="0" y="3"/>
                  </a:lnTo>
                  <a:lnTo>
                    <a:pt x="0" y="0"/>
                  </a:lnTo>
                  <a:lnTo>
                    <a:pt x="0" y="0"/>
                  </a:lnTo>
                  <a:lnTo>
                    <a:pt x="0" y="6"/>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4" name="Freeform 595"/>
            <p:cNvSpPr>
              <a:spLocks/>
            </p:cNvSpPr>
            <p:nvPr/>
          </p:nvSpPr>
          <p:spPr bwMode="auto">
            <a:xfrm>
              <a:off x="1887684" y="3763831"/>
              <a:ext cx="6145" cy="30716"/>
            </a:xfrm>
            <a:custGeom>
              <a:avLst/>
              <a:gdLst>
                <a:gd name="T0" fmla="*/ 1 w 1"/>
                <a:gd name="T1" fmla="*/ 10 h 10"/>
                <a:gd name="T2" fmla="*/ 1 w 1"/>
                <a:gd name="T3" fmla="*/ 10 h 10"/>
                <a:gd name="T4" fmla="*/ 1 w 1"/>
                <a:gd name="T5" fmla="*/ 6 h 10"/>
                <a:gd name="T6" fmla="*/ 0 w 1"/>
                <a:gd name="T7" fmla="*/ 3 h 10"/>
                <a:gd name="T8" fmla="*/ 0 w 1"/>
                <a:gd name="T9" fmla="*/ 0 h 10"/>
                <a:gd name="T10" fmla="*/ 0 w 1"/>
                <a:gd name="T11" fmla="*/ 0 h 10"/>
                <a:gd name="T12" fmla="*/ 0 w 1"/>
                <a:gd name="T13" fmla="*/ 6 h 10"/>
                <a:gd name="T14" fmla="*/ 1 w 1"/>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0">
                  <a:moveTo>
                    <a:pt x="1" y="10"/>
                  </a:moveTo>
                  <a:lnTo>
                    <a:pt x="1" y="10"/>
                  </a:lnTo>
                  <a:lnTo>
                    <a:pt x="1" y="6"/>
                  </a:lnTo>
                  <a:lnTo>
                    <a:pt x="0" y="3"/>
                  </a:lnTo>
                  <a:lnTo>
                    <a:pt x="0" y="0"/>
                  </a:lnTo>
                  <a:lnTo>
                    <a:pt x="0" y="0"/>
                  </a:lnTo>
                  <a:lnTo>
                    <a:pt x="0" y="6"/>
                  </a:lnTo>
                  <a:lnTo>
                    <a:pt x="1"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5" name="Freeform 596"/>
            <p:cNvSpPr>
              <a:spLocks/>
            </p:cNvSpPr>
            <p:nvPr/>
          </p:nvSpPr>
          <p:spPr bwMode="auto">
            <a:xfrm>
              <a:off x="1918399" y="3444368"/>
              <a:ext cx="6145" cy="30716"/>
            </a:xfrm>
            <a:custGeom>
              <a:avLst/>
              <a:gdLst>
                <a:gd name="T0" fmla="*/ 1 w 1"/>
                <a:gd name="T1" fmla="*/ 8 h 8"/>
                <a:gd name="T2" fmla="*/ 1 w 1"/>
                <a:gd name="T3" fmla="*/ 8 h 8"/>
                <a:gd name="T4" fmla="*/ 1 w 1"/>
                <a:gd name="T5" fmla="*/ 4 h 8"/>
                <a:gd name="T6" fmla="*/ 1 w 1"/>
                <a:gd name="T7" fmla="*/ 0 h 8"/>
                <a:gd name="T8" fmla="*/ 1 w 1"/>
                <a:gd name="T9" fmla="*/ 0 h 8"/>
                <a:gd name="T10" fmla="*/ 0 w 1"/>
                <a:gd name="T11" fmla="*/ 4 h 8"/>
                <a:gd name="T12" fmla="*/ 0 w 1"/>
                <a:gd name="T13" fmla="*/ 4 h 8"/>
                <a:gd name="T14" fmla="*/ 1 w 1"/>
                <a:gd name="T15" fmla="*/ 5 h 8"/>
                <a:gd name="T16" fmla="*/ 1 w 1"/>
                <a:gd name="T17" fmla="*/ 7 h 8"/>
                <a:gd name="T18" fmla="*/ 1 w 1"/>
                <a:gd name="T19" fmla="*/ 8 h 8"/>
                <a:gd name="T20" fmla="*/ 1 w 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8">
                  <a:moveTo>
                    <a:pt x="1" y="8"/>
                  </a:moveTo>
                  <a:lnTo>
                    <a:pt x="1" y="8"/>
                  </a:lnTo>
                  <a:lnTo>
                    <a:pt x="1" y="4"/>
                  </a:lnTo>
                  <a:lnTo>
                    <a:pt x="1" y="0"/>
                  </a:lnTo>
                  <a:lnTo>
                    <a:pt x="1" y="0"/>
                  </a:lnTo>
                  <a:lnTo>
                    <a:pt x="0" y="4"/>
                  </a:lnTo>
                  <a:lnTo>
                    <a:pt x="0" y="4"/>
                  </a:lnTo>
                  <a:lnTo>
                    <a:pt x="1" y="5"/>
                  </a:lnTo>
                  <a:lnTo>
                    <a:pt x="1" y="7"/>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6" name="Freeform 597"/>
            <p:cNvSpPr>
              <a:spLocks/>
            </p:cNvSpPr>
            <p:nvPr/>
          </p:nvSpPr>
          <p:spPr bwMode="auto">
            <a:xfrm>
              <a:off x="1918399" y="3444368"/>
              <a:ext cx="6145" cy="30716"/>
            </a:xfrm>
            <a:custGeom>
              <a:avLst/>
              <a:gdLst>
                <a:gd name="T0" fmla="*/ 1 w 1"/>
                <a:gd name="T1" fmla="*/ 8 h 8"/>
                <a:gd name="T2" fmla="*/ 1 w 1"/>
                <a:gd name="T3" fmla="*/ 8 h 8"/>
                <a:gd name="T4" fmla="*/ 1 w 1"/>
                <a:gd name="T5" fmla="*/ 4 h 8"/>
                <a:gd name="T6" fmla="*/ 1 w 1"/>
                <a:gd name="T7" fmla="*/ 0 h 8"/>
                <a:gd name="T8" fmla="*/ 1 w 1"/>
                <a:gd name="T9" fmla="*/ 0 h 8"/>
                <a:gd name="T10" fmla="*/ 0 w 1"/>
                <a:gd name="T11" fmla="*/ 4 h 8"/>
                <a:gd name="T12" fmla="*/ 0 w 1"/>
                <a:gd name="T13" fmla="*/ 4 h 8"/>
                <a:gd name="T14" fmla="*/ 1 w 1"/>
                <a:gd name="T15" fmla="*/ 5 h 8"/>
                <a:gd name="T16" fmla="*/ 1 w 1"/>
                <a:gd name="T17" fmla="*/ 7 h 8"/>
                <a:gd name="T18" fmla="*/ 1 w 1"/>
                <a:gd name="T19" fmla="*/ 8 h 8"/>
                <a:gd name="T20" fmla="*/ 1 w 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8">
                  <a:moveTo>
                    <a:pt x="1" y="8"/>
                  </a:moveTo>
                  <a:lnTo>
                    <a:pt x="1" y="8"/>
                  </a:lnTo>
                  <a:lnTo>
                    <a:pt x="1" y="4"/>
                  </a:lnTo>
                  <a:lnTo>
                    <a:pt x="1" y="0"/>
                  </a:lnTo>
                  <a:lnTo>
                    <a:pt x="1" y="0"/>
                  </a:lnTo>
                  <a:lnTo>
                    <a:pt x="0" y="4"/>
                  </a:lnTo>
                  <a:lnTo>
                    <a:pt x="0" y="4"/>
                  </a:lnTo>
                  <a:lnTo>
                    <a:pt x="1" y="5"/>
                  </a:lnTo>
                  <a:lnTo>
                    <a:pt x="1" y="7"/>
                  </a:lnTo>
                  <a:lnTo>
                    <a:pt x="1" y="8"/>
                  </a:lnTo>
                  <a:lnTo>
                    <a:pt x="1"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7" name="Freeform 598"/>
            <p:cNvSpPr>
              <a:spLocks/>
            </p:cNvSpPr>
            <p:nvPr/>
          </p:nvSpPr>
          <p:spPr bwMode="auto">
            <a:xfrm>
              <a:off x="1856964" y="3690109"/>
              <a:ext cx="6145" cy="30716"/>
            </a:xfrm>
            <a:custGeom>
              <a:avLst/>
              <a:gdLst>
                <a:gd name="T0" fmla="*/ 1 w 1"/>
                <a:gd name="T1" fmla="*/ 0 h 8"/>
                <a:gd name="T2" fmla="*/ 1 w 1"/>
                <a:gd name="T3" fmla="*/ 0 h 8"/>
                <a:gd name="T4" fmla="*/ 0 w 1"/>
                <a:gd name="T5" fmla="*/ 0 h 8"/>
                <a:gd name="T6" fmla="*/ 0 w 1"/>
                <a:gd name="T7" fmla="*/ 3 h 8"/>
                <a:gd name="T8" fmla="*/ 0 w 1"/>
                <a:gd name="T9" fmla="*/ 8 h 8"/>
                <a:gd name="T10" fmla="*/ 0 w 1"/>
                <a:gd name="T11" fmla="*/ 8 h 8"/>
                <a:gd name="T12" fmla="*/ 0 w 1"/>
                <a:gd name="T13" fmla="*/ 8 h 8"/>
                <a:gd name="T14" fmla="*/ 1 w 1"/>
                <a:gd name="T15" fmla="*/ 5 h 8"/>
                <a:gd name="T16" fmla="*/ 1 w 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8">
                  <a:moveTo>
                    <a:pt x="1" y="0"/>
                  </a:moveTo>
                  <a:lnTo>
                    <a:pt x="1" y="0"/>
                  </a:lnTo>
                  <a:lnTo>
                    <a:pt x="0" y="0"/>
                  </a:lnTo>
                  <a:lnTo>
                    <a:pt x="0" y="3"/>
                  </a:lnTo>
                  <a:lnTo>
                    <a:pt x="0" y="8"/>
                  </a:lnTo>
                  <a:lnTo>
                    <a:pt x="0" y="8"/>
                  </a:lnTo>
                  <a:lnTo>
                    <a:pt x="0" y="8"/>
                  </a:lnTo>
                  <a:lnTo>
                    <a:pt x="1" y="5"/>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8" name="Freeform 599"/>
            <p:cNvSpPr>
              <a:spLocks/>
            </p:cNvSpPr>
            <p:nvPr/>
          </p:nvSpPr>
          <p:spPr bwMode="auto">
            <a:xfrm>
              <a:off x="1856964" y="3690109"/>
              <a:ext cx="6145" cy="30716"/>
            </a:xfrm>
            <a:custGeom>
              <a:avLst/>
              <a:gdLst>
                <a:gd name="T0" fmla="*/ 1 w 1"/>
                <a:gd name="T1" fmla="*/ 0 h 8"/>
                <a:gd name="T2" fmla="*/ 1 w 1"/>
                <a:gd name="T3" fmla="*/ 0 h 8"/>
                <a:gd name="T4" fmla="*/ 0 w 1"/>
                <a:gd name="T5" fmla="*/ 0 h 8"/>
                <a:gd name="T6" fmla="*/ 0 w 1"/>
                <a:gd name="T7" fmla="*/ 3 h 8"/>
                <a:gd name="T8" fmla="*/ 0 w 1"/>
                <a:gd name="T9" fmla="*/ 8 h 8"/>
                <a:gd name="T10" fmla="*/ 0 w 1"/>
                <a:gd name="T11" fmla="*/ 8 h 8"/>
                <a:gd name="T12" fmla="*/ 0 w 1"/>
                <a:gd name="T13" fmla="*/ 8 h 8"/>
                <a:gd name="T14" fmla="*/ 1 w 1"/>
                <a:gd name="T15" fmla="*/ 5 h 8"/>
                <a:gd name="T16" fmla="*/ 1 w 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8">
                  <a:moveTo>
                    <a:pt x="1" y="0"/>
                  </a:moveTo>
                  <a:lnTo>
                    <a:pt x="1" y="0"/>
                  </a:lnTo>
                  <a:lnTo>
                    <a:pt x="0" y="0"/>
                  </a:lnTo>
                  <a:lnTo>
                    <a:pt x="0" y="3"/>
                  </a:lnTo>
                  <a:lnTo>
                    <a:pt x="0" y="8"/>
                  </a:lnTo>
                  <a:lnTo>
                    <a:pt x="0" y="8"/>
                  </a:lnTo>
                  <a:lnTo>
                    <a:pt x="0" y="8"/>
                  </a:lnTo>
                  <a:lnTo>
                    <a:pt x="1" y="5"/>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9" name="Freeform 600"/>
            <p:cNvSpPr>
              <a:spLocks/>
            </p:cNvSpPr>
            <p:nvPr/>
          </p:nvSpPr>
          <p:spPr bwMode="auto">
            <a:xfrm>
              <a:off x="1850822" y="3548810"/>
              <a:ext cx="6145" cy="36861"/>
            </a:xfrm>
            <a:custGeom>
              <a:avLst/>
              <a:gdLst>
                <a:gd name="T0" fmla="*/ 1 w 1"/>
                <a:gd name="T1" fmla="*/ 10 h 12"/>
                <a:gd name="T2" fmla="*/ 1 w 1"/>
                <a:gd name="T3" fmla="*/ 10 h 12"/>
                <a:gd name="T4" fmla="*/ 1 w 1"/>
                <a:gd name="T5" fmla="*/ 5 h 12"/>
                <a:gd name="T6" fmla="*/ 0 w 1"/>
                <a:gd name="T7" fmla="*/ 0 h 12"/>
                <a:gd name="T8" fmla="*/ 0 w 1"/>
                <a:gd name="T9" fmla="*/ 0 h 12"/>
                <a:gd name="T10" fmla="*/ 0 w 1"/>
                <a:gd name="T11" fmla="*/ 5 h 12"/>
                <a:gd name="T12" fmla="*/ 0 w 1"/>
                <a:gd name="T13" fmla="*/ 5 h 12"/>
                <a:gd name="T14" fmla="*/ 0 w 1"/>
                <a:gd name="T15" fmla="*/ 12 h 12"/>
                <a:gd name="T16" fmla="*/ 0 w 1"/>
                <a:gd name="T17" fmla="*/ 12 h 12"/>
                <a:gd name="T18" fmla="*/ 0 w 1"/>
                <a:gd name="T19" fmla="*/ 12 h 12"/>
                <a:gd name="T20" fmla="*/ 0 w 1"/>
                <a:gd name="T21" fmla="*/ 11 h 12"/>
                <a:gd name="T22" fmla="*/ 1 w 1"/>
                <a:gd name="T23" fmla="*/ 10 h 12"/>
                <a:gd name="T24" fmla="*/ 1 w 1"/>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2">
                  <a:moveTo>
                    <a:pt x="1" y="10"/>
                  </a:moveTo>
                  <a:lnTo>
                    <a:pt x="1" y="10"/>
                  </a:lnTo>
                  <a:lnTo>
                    <a:pt x="1" y="5"/>
                  </a:lnTo>
                  <a:lnTo>
                    <a:pt x="0" y="0"/>
                  </a:lnTo>
                  <a:lnTo>
                    <a:pt x="0" y="0"/>
                  </a:lnTo>
                  <a:lnTo>
                    <a:pt x="0" y="5"/>
                  </a:lnTo>
                  <a:lnTo>
                    <a:pt x="0" y="5"/>
                  </a:lnTo>
                  <a:lnTo>
                    <a:pt x="0" y="12"/>
                  </a:lnTo>
                  <a:lnTo>
                    <a:pt x="0" y="12"/>
                  </a:lnTo>
                  <a:lnTo>
                    <a:pt x="0" y="12"/>
                  </a:lnTo>
                  <a:lnTo>
                    <a:pt x="0" y="11"/>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0" name="Freeform 601"/>
            <p:cNvSpPr>
              <a:spLocks/>
            </p:cNvSpPr>
            <p:nvPr/>
          </p:nvSpPr>
          <p:spPr bwMode="auto">
            <a:xfrm>
              <a:off x="1850822" y="3548810"/>
              <a:ext cx="6145" cy="36861"/>
            </a:xfrm>
            <a:custGeom>
              <a:avLst/>
              <a:gdLst>
                <a:gd name="T0" fmla="*/ 1 w 1"/>
                <a:gd name="T1" fmla="*/ 10 h 12"/>
                <a:gd name="T2" fmla="*/ 1 w 1"/>
                <a:gd name="T3" fmla="*/ 10 h 12"/>
                <a:gd name="T4" fmla="*/ 1 w 1"/>
                <a:gd name="T5" fmla="*/ 5 h 12"/>
                <a:gd name="T6" fmla="*/ 0 w 1"/>
                <a:gd name="T7" fmla="*/ 0 h 12"/>
                <a:gd name="T8" fmla="*/ 0 w 1"/>
                <a:gd name="T9" fmla="*/ 0 h 12"/>
                <a:gd name="T10" fmla="*/ 0 w 1"/>
                <a:gd name="T11" fmla="*/ 5 h 12"/>
                <a:gd name="T12" fmla="*/ 0 w 1"/>
                <a:gd name="T13" fmla="*/ 5 h 12"/>
                <a:gd name="T14" fmla="*/ 0 w 1"/>
                <a:gd name="T15" fmla="*/ 12 h 12"/>
                <a:gd name="T16" fmla="*/ 0 w 1"/>
                <a:gd name="T17" fmla="*/ 12 h 12"/>
                <a:gd name="T18" fmla="*/ 0 w 1"/>
                <a:gd name="T19" fmla="*/ 12 h 12"/>
                <a:gd name="T20" fmla="*/ 0 w 1"/>
                <a:gd name="T21" fmla="*/ 11 h 12"/>
                <a:gd name="T22" fmla="*/ 1 w 1"/>
                <a:gd name="T23" fmla="*/ 10 h 12"/>
                <a:gd name="T24" fmla="*/ 1 w 1"/>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2">
                  <a:moveTo>
                    <a:pt x="1" y="10"/>
                  </a:moveTo>
                  <a:lnTo>
                    <a:pt x="1" y="10"/>
                  </a:lnTo>
                  <a:lnTo>
                    <a:pt x="1" y="5"/>
                  </a:lnTo>
                  <a:lnTo>
                    <a:pt x="0" y="0"/>
                  </a:lnTo>
                  <a:lnTo>
                    <a:pt x="0" y="0"/>
                  </a:lnTo>
                  <a:lnTo>
                    <a:pt x="0" y="5"/>
                  </a:lnTo>
                  <a:lnTo>
                    <a:pt x="0" y="5"/>
                  </a:lnTo>
                  <a:lnTo>
                    <a:pt x="0" y="12"/>
                  </a:lnTo>
                  <a:lnTo>
                    <a:pt x="0" y="12"/>
                  </a:lnTo>
                  <a:lnTo>
                    <a:pt x="0" y="12"/>
                  </a:lnTo>
                  <a:lnTo>
                    <a:pt x="0" y="11"/>
                  </a:lnTo>
                  <a:lnTo>
                    <a:pt x="1" y="10"/>
                  </a:lnTo>
                  <a:lnTo>
                    <a:pt x="1"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1" name="Freeform 602"/>
            <p:cNvSpPr>
              <a:spLocks/>
            </p:cNvSpPr>
            <p:nvPr/>
          </p:nvSpPr>
          <p:spPr bwMode="auto">
            <a:xfrm>
              <a:off x="1979835" y="3223201"/>
              <a:ext cx="6145" cy="24574"/>
            </a:xfrm>
            <a:custGeom>
              <a:avLst/>
              <a:gdLst>
                <a:gd name="T0" fmla="*/ 0 w 3"/>
                <a:gd name="T1" fmla="*/ 9 h 9"/>
                <a:gd name="T2" fmla="*/ 0 w 3"/>
                <a:gd name="T3" fmla="*/ 9 h 9"/>
                <a:gd name="T4" fmla="*/ 1 w 3"/>
                <a:gd name="T5" fmla="*/ 7 h 9"/>
                <a:gd name="T6" fmla="*/ 1 w 3"/>
                <a:gd name="T7" fmla="*/ 6 h 9"/>
                <a:gd name="T8" fmla="*/ 3 w 3"/>
                <a:gd name="T9" fmla="*/ 0 h 9"/>
                <a:gd name="T10" fmla="*/ 3 w 3"/>
                <a:gd name="T11" fmla="*/ 0 h 9"/>
                <a:gd name="T12" fmla="*/ 1 w 3"/>
                <a:gd name="T13" fmla="*/ 1 h 9"/>
                <a:gd name="T14" fmla="*/ 1 w 3"/>
                <a:gd name="T15" fmla="*/ 3 h 9"/>
                <a:gd name="T16" fmla="*/ 0 w 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9"/>
                  </a:moveTo>
                  <a:lnTo>
                    <a:pt x="0" y="9"/>
                  </a:lnTo>
                  <a:lnTo>
                    <a:pt x="1" y="7"/>
                  </a:lnTo>
                  <a:lnTo>
                    <a:pt x="1" y="6"/>
                  </a:lnTo>
                  <a:lnTo>
                    <a:pt x="3" y="0"/>
                  </a:lnTo>
                  <a:lnTo>
                    <a:pt x="3" y="0"/>
                  </a:lnTo>
                  <a:lnTo>
                    <a:pt x="1" y="1"/>
                  </a:lnTo>
                  <a:lnTo>
                    <a:pt x="1" y="3"/>
                  </a:lnTo>
                  <a:lnTo>
                    <a:pt x="0"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2" name="Freeform 603"/>
            <p:cNvSpPr>
              <a:spLocks/>
            </p:cNvSpPr>
            <p:nvPr/>
          </p:nvSpPr>
          <p:spPr bwMode="auto">
            <a:xfrm>
              <a:off x="1979835" y="3223201"/>
              <a:ext cx="6145" cy="24574"/>
            </a:xfrm>
            <a:custGeom>
              <a:avLst/>
              <a:gdLst>
                <a:gd name="T0" fmla="*/ 0 w 3"/>
                <a:gd name="T1" fmla="*/ 9 h 9"/>
                <a:gd name="T2" fmla="*/ 0 w 3"/>
                <a:gd name="T3" fmla="*/ 9 h 9"/>
                <a:gd name="T4" fmla="*/ 1 w 3"/>
                <a:gd name="T5" fmla="*/ 7 h 9"/>
                <a:gd name="T6" fmla="*/ 1 w 3"/>
                <a:gd name="T7" fmla="*/ 6 h 9"/>
                <a:gd name="T8" fmla="*/ 3 w 3"/>
                <a:gd name="T9" fmla="*/ 0 h 9"/>
                <a:gd name="T10" fmla="*/ 3 w 3"/>
                <a:gd name="T11" fmla="*/ 0 h 9"/>
                <a:gd name="T12" fmla="*/ 1 w 3"/>
                <a:gd name="T13" fmla="*/ 1 h 9"/>
                <a:gd name="T14" fmla="*/ 1 w 3"/>
                <a:gd name="T15" fmla="*/ 3 h 9"/>
                <a:gd name="T16" fmla="*/ 0 w 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9"/>
                  </a:moveTo>
                  <a:lnTo>
                    <a:pt x="0" y="9"/>
                  </a:lnTo>
                  <a:lnTo>
                    <a:pt x="1" y="7"/>
                  </a:lnTo>
                  <a:lnTo>
                    <a:pt x="1" y="6"/>
                  </a:lnTo>
                  <a:lnTo>
                    <a:pt x="3" y="0"/>
                  </a:lnTo>
                  <a:lnTo>
                    <a:pt x="3" y="0"/>
                  </a:lnTo>
                  <a:lnTo>
                    <a:pt x="1" y="1"/>
                  </a:lnTo>
                  <a:lnTo>
                    <a:pt x="1" y="3"/>
                  </a:lnTo>
                  <a:lnTo>
                    <a:pt x="0"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3" name="Freeform 604"/>
            <p:cNvSpPr>
              <a:spLocks/>
            </p:cNvSpPr>
            <p:nvPr/>
          </p:nvSpPr>
          <p:spPr bwMode="auto">
            <a:xfrm>
              <a:off x="1955260" y="3223201"/>
              <a:ext cx="12287" cy="24574"/>
            </a:xfrm>
            <a:custGeom>
              <a:avLst/>
              <a:gdLst>
                <a:gd name="T0" fmla="*/ 3 w 3"/>
                <a:gd name="T1" fmla="*/ 0 h 7"/>
                <a:gd name="T2" fmla="*/ 3 w 3"/>
                <a:gd name="T3" fmla="*/ 0 h 7"/>
                <a:gd name="T4" fmla="*/ 1 w 3"/>
                <a:gd name="T5" fmla="*/ 3 h 7"/>
                <a:gd name="T6" fmla="*/ 1 w 3"/>
                <a:gd name="T7" fmla="*/ 4 h 7"/>
                <a:gd name="T8" fmla="*/ 0 w 3"/>
                <a:gd name="T9" fmla="*/ 6 h 7"/>
                <a:gd name="T10" fmla="*/ 0 w 3"/>
                <a:gd name="T11" fmla="*/ 6 h 7"/>
                <a:gd name="T12" fmla="*/ 1 w 3"/>
                <a:gd name="T13" fmla="*/ 7 h 7"/>
                <a:gd name="T14" fmla="*/ 3 w 3"/>
                <a:gd name="T15" fmla="*/ 7 h 7"/>
                <a:gd name="T16" fmla="*/ 3 w 3"/>
                <a:gd name="T17" fmla="*/ 7 h 7"/>
                <a:gd name="T18" fmla="*/ 3 w 3"/>
                <a:gd name="T19" fmla="*/ 1 h 7"/>
                <a:gd name="T20" fmla="*/ 3 w 3"/>
                <a:gd name="T21" fmla="*/ 0 h 7"/>
                <a:gd name="T22" fmla="*/ 3 w 3"/>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0"/>
                  </a:moveTo>
                  <a:lnTo>
                    <a:pt x="3" y="0"/>
                  </a:lnTo>
                  <a:lnTo>
                    <a:pt x="1" y="3"/>
                  </a:lnTo>
                  <a:lnTo>
                    <a:pt x="1" y="4"/>
                  </a:lnTo>
                  <a:lnTo>
                    <a:pt x="0" y="6"/>
                  </a:lnTo>
                  <a:lnTo>
                    <a:pt x="0" y="6"/>
                  </a:lnTo>
                  <a:lnTo>
                    <a:pt x="1" y="7"/>
                  </a:lnTo>
                  <a:lnTo>
                    <a:pt x="3" y="7"/>
                  </a:lnTo>
                  <a:lnTo>
                    <a:pt x="3" y="7"/>
                  </a:lnTo>
                  <a:lnTo>
                    <a:pt x="3"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4" name="Freeform 605"/>
            <p:cNvSpPr>
              <a:spLocks/>
            </p:cNvSpPr>
            <p:nvPr/>
          </p:nvSpPr>
          <p:spPr bwMode="auto">
            <a:xfrm>
              <a:off x="1955260" y="3223201"/>
              <a:ext cx="12287" cy="24574"/>
            </a:xfrm>
            <a:custGeom>
              <a:avLst/>
              <a:gdLst>
                <a:gd name="T0" fmla="*/ 3 w 3"/>
                <a:gd name="T1" fmla="*/ 0 h 7"/>
                <a:gd name="T2" fmla="*/ 3 w 3"/>
                <a:gd name="T3" fmla="*/ 0 h 7"/>
                <a:gd name="T4" fmla="*/ 1 w 3"/>
                <a:gd name="T5" fmla="*/ 3 h 7"/>
                <a:gd name="T6" fmla="*/ 1 w 3"/>
                <a:gd name="T7" fmla="*/ 4 h 7"/>
                <a:gd name="T8" fmla="*/ 0 w 3"/>
                <a:gd name="T9" fmla="*/ 6 h 7"/>
                <a:gd name="T10" fmla="*/ 0 w 3"/>
                <a:gd name="T11" fmla="*/ 6 h 7"/>
                <a:gd name="T12" fmla="*/ 1 w 3"/>
                <a:gd name="T13" fmla="*/ 7 h 7"/>
                <a:gd name="T14" fmla="*/ 3 w 3"/>
                <a:gd name="T15" fmla="*/ 7 h 7"/>
                <a:gd name="T16" fmla="*/ 3 w 3"/>
                <a:gd name="T17" fmla="*/ 7 h 7"/>
                <a:gd name="T18" fmla="*/ 3 w 3"/>
                <a:gd name="T19" fmla="*/ 1 h 7"/>
                <a:gd name="T20" fmla="*/ 3 w 3"/>
                <a:gd name="T21" fmla="*/ 0 h 7"/>
                <a:gd name="T22" fmla="*/ 3 w 3"/>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3" y="0"/>
                  </a:moveTo>
                  <a:lnTo>
                    <a:pt x="3" y="0"/>
                  </a:lnTo>
                  <a:lnTo>
                    <a:pt x="1" y="3"/>
                  </a:lnTo>
                  <a:lnTo>
                    <a:pt x="1" y="4"/>
                  </a:lnTo>
                  <a:lnTo>
                    <a:pt x="0" y="6"/>
                  </a:lnTo>
                  <a:lnTo>
                    <a:pt x="0" y="6"/>
                  </a:lnTo>
                  <a:lnTo>
                    <a:pt x="1" y="7"/>
                  </a:lnTo>
                  <a:lnTo>
                    <a:pt x="3" y="7"/>
                  </a:lnTo>
                  <a:lnTo>
                    <a:pt x="3" y="7"/>
                  </a:lnTo>
                  <a:lnTo>
                    <a:pt x="3" y="1"/>
                  </a:lnTo>
                  <a:lnTo>
                    <a:pt x="3" y="0"/>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5" name="Freeform 606"/>
            <p:cNvSpPr>
              <a:spLocks/>
            </p:cNvSpPr>
            <p:nvPr/>
          </p:nvSpPr>
          <p:spPr bwMode="auto">
            <a:xfrm>
              <a:off x="2053556" y="3045039"/>
              <a:ext cx="12287" cy="30716"/>
            </a:xfrm>
            <a:custGeom>
              <a:avLst/>
              <a:gdLst>
                <a:gd name="T0" fmla="*/ 0 w 3"/>
                <a:gd name="T1" fmla="*/ 10 h 10"/>
                <a:gd name="T2" fmla="*/ 0 w 3"/>
                <a:gd name="T3" fmla="*/ 10 h 10"/>
                <a:gd name="T4" fmla="*/ 3 w 3"/>
                <a:gd name="T5" fmla="*/ 5 h 10"/>
                <a:gd name="T6" fmla="*/ 3 w 3"/>
                <a:gd name="T7" fmla="*/ 0 h 10"/>
                <a:gd name="T8" fmla="*/ 3 w 3"/>
                <a:gd name="T9" fmla="*/ 0 h 10"/>
                <a:gd name="T10" fmla="*/ 0 w 3"/>
                <a:gd name="T11" fmla="*/ 10 h 10"/>
              </a:gdLst>
              <a:ahLst/>
              <a:cxnLst>
                <a:cxn ang="0">
                  <a:pos x="T0" y="T1"/>
                </a:cxn>
                <a:cxn ang="0">
                  <a:pos x="T2" y="T3"/>
                </a:cxn>
                <a:cxn ang="0">
                  <a:pos x="T4" y="T5"/>
                </a:cxn>
                <a:cxn ang="0">
                  <a:pos x="T6" y="T7"/>
                </a:cxn>
                <a:cxn ang="0">
                  <a:pos x="T8" y="T9"/>
                </a:cxn>
                <a:cxn ang="0">
                  <a:pos x="T10" y="T11"/>
                </a:cxn>
              </a:cxnLst>
              <a:rect l="0" t="0" r="r" b="b"/>
              <a:pathLst>
                <a:path w="3" h="10">
                  <a:moveTo>
                    <a:pt x="0" y="10"/>
                  </a:moveTo>
                  <a:lnTo>
                    <a:pt x="0" y="10"/>
                  </a:lnTo>
                  <a:lnTo>
                    <a:pt x="3" y="5"/>
                  </a:lnTo>
                  <a:lnTo>
                    <a:pt x="3" y="0"/>
                  </a:lnTo>
                  <a:lnTo>
                    <a:pt x="3" y="0"/>
                  </a:lnTo>
                  <a:lnTo>
                    <a:pt x="0"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6" name="Freeform 608"/>
            <p:cNvSpPr>
              <a:spLocks/>
            </p:cNvSpPr>
            <p:nvPr/>
          </p:nvSpPr>
          <p:spPr bwMode="auto">
            <a:xfrm>
              <a:off x="2053556" y="3045039"/>
              <a:ext cx="12287" cy="30720"/>
            </a:xfrm>
            <a:custGeom>
              <a:avLst/>
              <a:gdLst>
                <a:gd name="T0" fmla="*/ 0 w 3"/>
                <a:gd name="T1" fmla="*/ 10 h 10"/>
                <a:gd name="T2" fmla="*/ 0 w 3"/>
                <a:gd name="T3" fmla="*/ 10 h 10"/>
                <a:gd name="T4" fmla="*/ 3 w 3"/>
                <a:gd name="T5" fmla="*/ 5 h 10"/>
                <a:gd name="T6" fmla="*/ 3 w 3"/>
                <a:gd name="T7" fmla="*/ 0 h 10"/>
                <a:gd name="T8" fmla="*/ 3 w 3"/>
                <a:gd name="T9" fmla="*/ 0 h 10"/>
                <a:gd name="T10" fmla="*/ 0 w 3"/>
                <a:gd name="T11" fmla="*/ 10 h 10"/>
              </a:gdLst>
              <a:ahLst/>
              <a:cxnLst>
                <a:cxn ang="0">
                  <a:pos x="T0" y="T1"/>
                </a:cxn>
                <a:cxn ang="0">
                  <a:pos x="T2" y="T3"/>
                </a:cxn>
                <a:cxn ang="0">
                  <a:pos x="T4" y="T5"/>
                </a:cxn>
                <a:cxn ang="0">
                  <a:pos x="T6" y="T7"/>
                </a:cxn>
                <a:cxn ang="0">
                  <a:pos x="T8" y="T9"/>
                </a:cxn>
                <a:cxn ang="0">
                  <a:pos x="T10" y="T11"/>
                </a:cxn>
              </a:cxnLst>
              <a:rect l="0" t="0" r="r" b="b"/>
              <a:pathLst>
                <a:path w="3" h="10">
                  <a:moveTo>
                    <a:pt x="0" y="10"/>
                  </a:moveTo>
                  <a:lnTo>
                    <a:pt x="0" y="10"/>
                  </a:lnTo>
                  <a:lnTo>
                    <a:pt x="3" y="5"/>
                  </a:lnTo>
                  <a:lnTo>
                    <a:pt x="3" y="0"/>
                  </a:lnTo>
                  <a:lnTo>
                    <a:pt x="3" y="0"/>
                  </a:lnTo>
                  <a:lnTo>
                    <a:pt x="0"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7" name="Freeform 609"/>
            <p:cNvSpPr>
              <a:spLocks/>
            </p:cNvSpPr>
            <p:nvPr/>
          </p:nvSpPr>
          <p:spPr bwMode="auto">
            <a:xfrm>
              <a:off x="1801670" y="3628677"/>
              <a:ext cx="6145" cy="30720"/>
            </a:xfrm>
            <a:custGeom>
              <a:avLst/>
              <a:gdLst>
                <a:gd name="T0" fmla="*/ 1 w 2"/>
                <a:gd name="T1" fmla="*/ 8 h 8"/>
                <a:gd name="T2" fmla="*/ 1 w 2"/>
                <a:gd name="T3" fmla="*/ 8 h 8"/>
                <a:gd name="T4" fmla="*/ 2 w 2"/>
                <a:gd name="T5" fmla="*/ 5 h 8"/>
                <a:gd name="T6" fmla="*/ 2 w 2"/>
                <a:gd name="T7" fmla="*/ 3 h 8"/>
                <a:gd name="T8" fmla="*/ 2 w 2"/>
                <a:gd name="T9" fmla="*/ 3 h 8"/>
                <a:gd name="T10" fmla="*/ 1 w 2"/>
                <a:gd name="T11" fmla="*/ 0 h 8"/>
                <a:gd name="T12" fmla="*/ 1 w 2"/>
                <a:gd name="T13" fmla="*/ 0 h 8"/>
                <a:gd name="T14" fmla="*/ 0 w 2"/>
                <a:gd name="T15" fmla="*/ 4 h 8"/>
                <a:gd name="T16" fmla="*/ 0 w 2"/>
                <a:gd name="T17" fmla="*/ 4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lnTo>
                    <a:pt x="1" y="8"/>
                  </a:lnTo>
                  <a:lnTo>
                    <a:pt x="2" y="5"/>
                  </a:lnTo>
                  <a:lnTo>
                    <a:pt x="2" y="3"/>
                  </a:lnTo>
                  <a:lnTo>
                    <a:pt x="2" y="3"/>
                  </a:lnTo>
                  <a:lnTo>
                    <a:pt x="1" y="0"/>
                  </a:lnTo>
                  <a:lnTo>
                    <a:pt x="1" y="0"/>
                  </a:lnTo>
                  <a:lnTo>
                    <a:pt x="0" y="4"/>
                  </a:lnTo>
                  <a:lnTo>
                    <a:pt x="0" y="4"/>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8" name="Freeform 610"/>
            <p:cNvSpPr>
              <a:spLocks/>
            </p:cNvSpPr>
            <p:nvPr/>
          </p:nvSpPr>
          <p:spPr bwMode="auto">
            <a:xfrm>
              <a:off x="1801670" y="3628677"/>
              <a:ext cx="6145" cy="30720"/>
            </a:xfrm>
            <a:custGeom>
              <a:avLst/>
              <a:gdLst>
                <a:gd name="T0" fmla="*/ 1 w 2"/>
                <a:gd name="T1" fmla="*/ 8 h 8"/>
                <a:gd name="T2" fmla="*/ 1 w 2"/>
                <a:gd name="T3" fmla="*/ 8 h 8"/>
                <a:gd name="T4" fmla="*/ 2 w 2"/>
                <a:gd name="T5" fmla="*/ 5 h 8"/>
                <a:gd name="T6" fmla="*/ 2 w 2"/>
                <a:gd name="T7" fmla="*/ 3 h 8"/>
                <a:gd name="T8" fmla="*/ 2 w 2"/>
                <a:gd name="T9" fmla="*/ 3 h 8"/>
                <a:gd name="T10" fmla="*/ 1 w 2"/>
                <a:gd name="T11" fmla="*/ 0 h 8"/>
                <a:gd name="T12" fmla="*/ 1 w 2"/>
                <a:gd name="T13" fmla="*/ 0 h 8"/>
                <a:gd name="T14" fmla="*/ 0 w 2"/>
                <a:gd name="T15" fmla="*/ 4 h 8"/>
                <a:gd name="T16" fmla="*/ 0 w 2"/>
                <a:gd name="T17" fmla="*/ 4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lnTo>
                    <a:pt x="1" y="8"/>
                  </a:lnTo>
                  <a:lnTo>
                    <a:pt x="2" y="5"/>
                  </a:lnTo>
                  <a:lnTo>
                    <a:pt x="2" y="3"/>
                  </a:lnTo>
                  <a:lnTo>
                    <a:pt x="2" y="3"/>
                  </a:lnTo>
                  <a:lnTo>
                    <a:pt x="1" y="0"/>
                  </a:lnTo>
                  <a:lnTo>
                    <a:pt x="1" y="0"/>
                  </a:lnTo>
                  <a:lnTo>
                    <a:pt x="0" y="4"/>
                  </a:lnTo>
                  <a:lnTo>
                    <a:pt x="0" y="4"/>
                  </a:lnTo>
                  <a:lnTo>
                    <a:pt x="1"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9" name="Freeform 611"/>
            <p:cNvSpPr>
              <a:spLocks/>
            </p:cNvSpPr>
            <p:nvPr/>
          </p:nvSpPr>
          <p:spPr bwMode="auto">
            <a:xfrm>
              <a:off x="1820103" y="3542668"/>
              <a:ext cx="6145" cy="24574"/>
            </a:xfrm>
            <a:custGeom>
              <a:avLst/>
              <a:gdLst>
                <a:gd name="T0" fmla="*/ 1 w 1"/>
                <a:gd name="T1" fmla="*/ 9 h 9"/>
                <a:gd name="T2" fmla="*/ 1 w 1"/>
                <a:gd name="T3" fmla="*/ 9 h 9"/>
                <a:gd name="T4" fmla="*/ 1 w 1"/>
                <a:gd name="T5" fmla="*/ 4 h 9"/>
                <a:gd name="T6" fmla="*/ 1 w 1"/>
                <a:gd name="T7" fmla="*/ 0 h 9"/>
                <a:gd name="T8" fmla="*/ 1 w 1"/>
                <a:gd name="T9" fmla="*/ 0 h 9"/>
                <a:gd name="T10" fmla="*/ 1 w 1"/>
                <a:gd name="T11" fmla="*/ 2 h 9"/>
                <a:gd name="T12" fmla="*/ 0 w 1"/>
                <a:gd name="T13" fmla="*/ 3 h 9"/>
                <a:gd name="T14" fmla="*/ 0 w 1"/>
                <a:gd name="T15" fmla="*/ 6 h 9"/>
                <a:gd name="T16" fmla="*/ 1 w 1"/>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9">
                  <a:moveTo>
                    <a:pt x="1" y="9"/>
                  </a:moveTo>
                  <a:lnTo>
                    <a:pt x="1" y="9"/>
                  </a:lnTo>
                  <a:lnTo>
                    <a:pt x="1" y="4"/>
                  </a:lnTo>
                  <a:lnTo>
                    <a:pt x="1" y="0"/>
                  </a:lnTo>
                  <a:lnTo>
                    <a:pt x="1" y="0"/>
                  </a:lnTo>
                  <a:lnTo>
                    <a:pt x="1" y="2"/>
                  </a:lnTo>
                  <a:lnTo>
                    <a:pt x="0" y="3"/>
                  </a:lnTo>
                  <a:lnTo>
                    <a:pt x="0" y="6"/>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0" name="Freeform 612"/>
            <p:cNvSpPr>
              <a:spLocks/>
            </p:cNvSpPr>
            <p:nvPr/>
          </p:nvSpPr>
          <p:spPr bwMode="auto">
            <a:xfrm>
              <a:off x="1820103" y="3542668"/>
              <a:ext cx="6145" cy="24574"/>
            </a:xfrm>
            <a:custGeom>
              <a:avLst/>
              <a:gdLst>
                <a:gd name="T0" fmla="*/ 1 w 1"/>
                <a:gd name="T1" fmla="*/ 9 h 9"/>
                <a:gd name="T2" fmla="*/ 1 w 1"/>
                <a:gd name="T3" fmla="*/ 9 h 9"/>
                <a:gd name="T4" fmla="*/ 1 w 1"/>
                <a:gd name="T5" fmla="*/ 4 h 9"/>
                <a:gd name="T6" fmla="*/ 1 w 1"/>
                <a:gd name="T7" fmla="*/ 0 h 9"/>
                <a:gd name="T8" fmla="*/ 1 w 1"/>
                <a:gd name="T9" fmla="*/ 0 h 9"/>
                <a:gd name="T10" fmla="*/ 1 w 1"/>
                <a:gd name="T11" fmla="*/ 2 h 9"/>
                <a:gd name="T12" fmla="*/ 0 w 1"/>
                <a:gd name="T13" fmla="*/ 3 h 9"/>
                <a:gd name="T14" fmla="*/ 0 w 1"/>
                <a:gd name="T15" fmla="*/ 6 h 9"/>
                <a:gd name="T16" fmla="*/ 1 w 1"/>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9">
                  <a:moveTo>
                    <a:pt x="1" y="9"/>
                  </a:moveTo>
                  <a:lnTo>
                    <a:pt x="1" y="9"/>
                  </a:lnTo>
                  <a:lnTo>
                    <a:pt x="1" y="4"/>
                  </a:lnTo>
                  <a:lnTo>
                    <a:pt x="1" y="0"/>
                  </a:lnTo>
                  <a:lnTo>
                    <a:pt x="1" y="0"/>
                  </a:lnTo>
                  <a:lnTo>
                    <a:pt x="1" y="2"/>
                  </a:lnTo>
                  <a:lnTo>
                    <a:pt x="0" y="3"/>
                  </a:lnTo>
                  <a:lnTo>
                    <a:pt x="0" y="6"/>
                  </a:lnTo>
                  <a:lnTo>
                    <a:pt x="1"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1" name="Freeform 613"/>
            <p:cNvSpPr>
              <a:spLocks/>
            </p:cNvSpPr>
            <p:nvPr/>
          </p:nvSpPr>
          <p:spPr bwMode="auto">
            <a:xfrm>
              <a:off x="1795529" y="3487373"/>
              <a:ext cx="6145" cy="98296"/>
            </a:xfrm>
            <a:custGeom>
              <a:avLst/>
              <a:gdLst>
                <a:gd name="T0" fmla="*/ 3 w 3"/>
                <a:gd name="T1" fmla="*/ 32 h 32"/>
                <a:gd name="T2" fmla="*/ 3 w 3"/>
                <a:gd name="T3" fmla="*/ 32 h 32"/>
                <a:gd name="T4" fmla="*/ 3 w 3"/>
                <a:gd name="T5" fmla="*/ 31 h 32"/>
                <a:gd name="T6" fmla="*/ 3 w 3"/>
                <a:gd name="T7" fmla="*/ 31 h 32"/>
                <a:gd name="T8" fmla="*/ 3 w 3"/>
                <a:gd name="T9" fmla="*/ 28 h 32"/>
                <a:gd name="T10" fmla="*/ 3 w 3"/>
                <a:gd name="T11" fmla="*/ 28 h 32"/>
                <a:gd name="T12" fmla="*/ 3 w 3"/>
                <a:gd name="T13" fmla="*/ 24 h 32"/>
                <a:gd name="T14" fmla="*/ 3 w 3"/>
                <a:gd name="T15" fmla="*/ 24 h 32"/>
                <a:gd name="T16" fmla="*/ 3 w 3"/>
                <a:gd name="T17" fmla="*/ 18 h 32"/>
                <a:gd name="T18" fmla="*/ 3 w 3"/>
                <a:gd name="T19" fmla="*/ 18 h 32"/>
                <a:gd name="T20" fmla="*/ 3 w 3"/>
                <a:gd name="T21" fmla="*/ 5 h 32"/>
                <a:gd name="T22" fmla="*/ 3 w 3"/>
                <a:gd name="T23" fmla="*/ 5 h 32"/>
                <a:gd name="T24" fmla="*/ 2 w 3"/>
                <a:gd name="T25" fmla="*/ 2 h 32"/>
                <a:gd name="T26" fmla="*/ 2 w 3"/>
                <a:gd name="T27" fmla="*/ 2 h 32"/>
                <a:gd name="T28" fmla="*/ 0 w 3"/>
                <a:gd name="T29" fmla="*/ 1 h 32"/>
                <a:gd name="T30" fmla="*/ 0 w 3"/>
                <a:gd name="T31" fmla="*/ 0 h 32"/>
                <a:gd name="T32" fmla="*/ 0 w 3"/>
                <a:gd name="T33" fmla="*/ 0 h 32"/>
                <a:gd name="T34" fmla="*/ 0 w 3"/>
                <a:gd name="T35" fmla="*/ 2 h 32"/>
                <a:gd name="T36" fmla="*/ 0 w 3"/>
                <a:gd name="T37" fmla="*/ 4 h 32"/>
                <a:gd name="T38" fmla="*/ 2 w 3"/>
                <a:gd name="T39" fmla="*/ 8 h 32"/>
                <a:gd name="T40" fmla="*/ 2 w 3"/>
                <a:gd name="T41" fmla="*/ 8 h 32"/>
                <a:gd name="T42" fmla="*/ 0 w 3"/>
                <a:gd name="T43" fmla="*/ 11 h 32"/>
                <a:gd name="T44" fmla="*/ 0 w 3"/>
                <a:gd name="T45" fmla="*/ 12 h 32"/>
                <a:gd name="T46" fmla="*/ 0 w 3"/>
                <a:gd name="T47" fmla="*/ 12 h 32"/>
                <a:gd name="T48" fmla="*/ 0 w 3"/>
                <a:gd name="T49" fmla="*/ 14 h 32"/>
                <a:gd name="T50" fmla="*/ 2 w 3"/>
                <a:gd name="T51" fmla="*/ 17 h 32"/>
                <a:gd name="T52" fmla="*/ 2 w 3"/>
                <a:gd name="T53" fmla="*/ 22 h 32"/>
                <a:gd name="T54" fmla="*/ 2 w 3"/>
                <a:gd name="T55" fmla="*/ 22 h 32"/>
                <a:gd name="T56" fmla="*/ 2 w 3"/>
                <a:gd name="T57" fmla="*/ 27 h 32"/>
                <a:gd name="T58" fmla="*/ 0 w 3"/>
                <a:gd name="T59" fmla="*/ 31 h 32"/>
                <a:gd name="T60" fmla="*/ 0 w 3"/>
                <a:gd name="T61" fmla="*/ 31 h 32"/>
                <a:gd name="T62" fmla="*/ 2 w 3"/>
                <a:gd name="T63" fmla="*/ 32 h 32"/>
                <a:gd name="T64" fmla="*/ 2 w 3"/>
                <a:gd name="T65" fmla="*/ 31 h 32"/>
                <a:gd name="T66" fmla="*/ 2 w 3"/>
                <a:gd name="T67" fmla="*/ 31 h 32"/>
                <a:gd name="T68" fmla="*/ 3 w 3"/>
                <a:gd name="T6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32">
                  <a:moveTo>
                    <a:pt x="3" y="32"/>
                  </a:moveTo>
                  <a:lnTo>
                    <a:pt x="3" y="32"/>
                  </a:lnTo>
                  <a:lnTo>
                    <a:pt x="3" y="31"/>
                  </a:lnTo>
                  <a:lnTo>
                    <a:pt x="3" y="31"/>
                  </a:lnTo>
                  <a:lnTo>
                    <a:pt x="3" y="28"/>
                  </a:lnTo>
                  <a:lnTo>
                    <a:pt x="3" y="28"/>
                  </a:lnTo>
                  <a:lnTo>
                    <a:pt x="3" y="24"/>
                  </a:lnTo>
                  <a:lnTo>
                    <a:pt x="3" y="24"/>
                  </a:lnTo>
                  <a:lnTo>
                    <a:pt x="3" y="18"/>
                  </a:lnTo>
                  <a:lnTo>
                    <a:pt x="3" y="18"/>
                  </a:lnTo>
                  <a:lnTo>
                    <a:pt x="3" y="5"/>
                  </a:lnTo>
                  <a:lnTo>
                    <a:pt x="3" y="5"/>
                  </a:lnTo>
                  <a:lnTo>
                    <a:pt x="2" y="2"/>
                  </a:lnTo>
                  <a:lnTo>
                    <a:pt x="2" y="2"/>
                  </a:lnTo>
                  <a:lnTo>
                    <a:pt x="0" y="1"/>
                  </a:lnTo>
                  <a:lnTo>
                    <a:pt x="0" y="0"/>
                  </a:lnTo>
                  <a:lnTo>
                    <a:pt x="0" y="0"/>
                  </a:lnTo>
                  <a:lnTo>
                    <a:pt x="0" y="2"/>
                  </a:lnTo>
                  <a:lnTo>
                    <a:pt x="0" y="4"/>
                  </a:lnTo>
                  <a:lnTo>
                    <a:pt x="2" y="8"/>
                  </a:lnTo>
                  <a:lnTo>
                    <a:pt x="2" y="8"/>
                  </a:lnTo>
                  <a:lnTo>
                    <a:pt x="0" y="11"/>
                  </a:lnTo>
                  <a:lnTo>
                    <a:pt x="0" y="12"/>
                  </a:lnTo>
                  <a:lnTo>
                    <a:pt x="0" y="12"/>
                  </a:lnTo>
                  <a:lnTo>
                    <a:pt x="0" y="14"/>
                  </a:lnTo>
                  <a:lnTo>
                    <a:pt x="2" y="17"/>
                  </a:lnTo>
                  <a:lnTo>
                    <a:pt x="2" y="22"/>
                  </a:lnTo>
                  <a:lnTo>
                    <a:pt x="2" y="22"/>
                  </a:lnTo>
                  <a:lnTo>
                    <a:pt x="2" y="27"/>
                  </a:lnTo>
                  <a:lnTo>
                    <a:pt x="0" y="31"/>
                  </a:lnTo>
                  <a:lnTo>
                    <a:pt x="0" y="31"/>
                  </a:lnTo>
                  <a:lnTo>
                    <a:pt x="2" y="32"/>
                  </a:lnTo>
                  <a:lnTo>
                    <a:pt x="2" y="31"/>
                  </a:lnTo>
                  <a:lnTo>
                    <a:pt x="2" y="31"/>
                  </a:lnTo>
                  <a:lnTo>
                    <a:pt x="3" y="3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2" name="Freeform 614"/>
            <p:cNvSpPr>
              <a:spLocks/>
            </p:cNvSpPr>
            <p:nvPr/>
          </p:nvSpPr>
          <p:spPr bwMode="auto">
            <a:xfrm>
              <a:off x="1795529" y="3487373"/>
              <a:ext cx="6145" cy="98296"/>
            </a:xfrm>
            <a:custGeom>
              <a:avLst/>
              <a:gdLst>
                <a:gd name="T0" fmla="*/ 3 w 3"/>
                <a:gd name="T1" fmla="*/ 32 h 32"/>
                <a:gd name="T2" fmla="*/ 3 w 3"/>
                <a:gd name="T3" fmla="*/ 32 h 32"/>
                <a:gd name="T4" fmla="*/ 3 w 3"/>
                <a:gd name="T5" fmla="*/ 31 h 32"/>
                <a:gd name="T6" fmla="*/ 3 w 3"/>
                <a:gd name="T7" fmla="*/ 31 h 32"/>
                <a:gd name="T8" fmla="*/ 3 w 3"/>
                <a:gd name="T9" fmla="*/ 28 h 32"/>
                <a:gd name="T10" fmla="*/ 3 w 3"/>
                <a:gd name="T11" fmla="*/ 28 h 32"/>
                <a:gd name="T12" fmla="*/ 3 w 3"/>
                <a:gd name="T13" fmla="*/ 24 h 32"/>
                <a:gd name="T14" fmla="*/ 3 w 3"/>
                <a:gd name="T15" fmla="*/ 24 h 32"/>
                <a:gd name="T16" fmla="*/ 3 w 3"/>
                <a:gd name="T17" fmla="*/ 18 h 32"/>
                <a:gd name="T18" fmla="*/ 3 w 3"/>
                <a:gd name="T19" fmla="*/ 18 h 32"/>
                <a:gd name="T20" fmla="*/ 3 w 3"/>
                <a:gd name="T21" fmla="*/ 5 h 32"/>
                <a:gd name="T22" fmla="*/ 3 w 3"/>
                <a:gd name="T23" fmla="*/ 5 h 32"/>
                <a:gd name="T24" fmla="*/ 2 w 3"/>
                <a:gd name="T25" fmla="*/ 2 h 32"/>
                <a:gd name="T26" fmla="*/ 2 w 3"/>
                <a:gd name="T27" fmla="*/ 2 h 32"/>
                <a:gd name="T28" fmla="*/ 0 w 3"/>
                <a:gd name="T29" fmla="*/ 1 h 32"/>
                <a:gd name="T30" fmla="*/ 0 w 3"/>
                <a:gd name="T31" fmla="*/ 0 h 32"/>
                <a:gd name="T32" fmla="*/ 0 w 3"/>
                <a:gd name="T33" fmla="*/ 0 h 32"/>
                <a:gd name="T34" fmla="*/ 0 w 3"/>
                <a:gd name="T35" fmla="*/ 2 h 32"/>
                <a:gd name="T36" fmla="*/ 0 w 3"/>
                <a:gd name="T37" fmla="*/ 4 h 32"/>
                <a:gd name="T38" fmla="*/ 2 w 3"/>
                <a:gd name="T39" fmla="*/ 8 h 32"/>
                <a:gd name="T40" fmla="*/ 2 w 3"/>
                <a:gd name="T41" fmla="*/ 8 h 32"/>
                <a:gd name="T42" fmla="*/ 0 w 3"/>
                <a:gd name="T43" fmla="*/ 11 h 32"/>
                <a:gd name="T44" fmla="*/ 0 w 3"/>
                <a:gd name="T45" fmla="*/ 12 h 32"/>
                <a:gd name="T46" fmla="*/ 0 w 3"/>
                <a:gd name="T47" fmla="*/ 12 h 32"/>
                <a:gd name="T48" fmla="*/ 0 w 3"/>
                <a:gd name="T49" fmla="*/ 14 h 32"/>
                <a:gd name="T50" fmla="*/ 2 w 3"/>
                <a:gd name="T51" fmla="*/ 17 h 32"/>
                <a:gd name="T52" fmla="*/ 2 w 3"/>
                <a:gd name="T53" fmla="*/ 22 h 32"/>
                <a:gd name="T54" fmla="*/ 2 w 3"/>
                <a:gd name="T55" fmla="*/ 22 h 32"/>
                <a:gd name="T56" fmla="*/ 2 w 3"/>
                <a:gd name="T57" fmla="*/ 27 h 32"/>
                <a:gd name="T58" fmla="*/ 0 w 3"/>
                <a:gd name="T59" fmla="*/ 31 h 32"/>
                <a:gd name="T60" fmla="*/ 0 w 3"/>
                <a:gd name="T61" fmla="*/ 31 h 32"/>
                <a:gd name="T62" fmla="*/ 2 w 3"/>
                <a:gd name="T63" fmla="*/ 32 h 32"/>
                <a:gd name="T64" fmla="*/ 2 w 3"/>
                <a:gd name="T65" fmla="*/ 31 h 32"/>
                <a:gd name="T66" fmla="*/ 2 w 3"/>
                <a:gd name="T67" fmla="*/ 31 h 32"/>
                <a:gd name="T68" fmla="*/ 3 w 3"/>
                <a:gd name="T6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32">
                  <a:moveTo>
                    <a:pt x="3" y="32"/>
                  </a:moveTo>
                  <a:lnTo>
                    <a:pt x="3" y="32"/>
                  </a:lnTo>
                  <a:lnTo>
                    <a:pt x="3" y="31"/>
                  </a:lnTo>
                  <a:lnTo>
                    <a:pt x="3" y="31"/>
                  </a:lnTo>
                  <a:lnTo>
                    <a:pt x="3" y="28"/>
                  </a:lnTo>
                  <a:lnTo>
                    <a:pt x="3" y="28"/>
                  </a:lnTo>
                  <a:lnTo>
                    <a:pt x="3" y="24"/>
                  </a:lnTo>
                  <a:lnTo>
                    <a:pt x="3" y="24"/>
                  </a:lnTo>
                  <a:lnTo>
                    <a:pt x="3" y="18"/>
                  </a:lnTo>
                  <a:lnTo>
                    <a:pt x="3" y="18"/>
                  </a:lnTo>
                  <a:lnTo>
                    <a:pt x="3" y="5"/>
                  </a:lnTo>
                  <a:lnTo>
                    <a:pt x="3" y="5"/>
                  </a:lnTo>
                  <a:lnTo>
                    <a:pt x="2" y="2"/>
                  </a:lnTo>
                  <a:lnTo>
                    <a:pt x="2" y="2"/>
                  </a:lnTo>
                  <a:lnTo>
                    <a:pt x="0" y="1"/>
                  </a:lnTo>
                  <a:lnTo>
                    <a:pt x="0" y="0"/>
                  </a:lnTo>
                  <a:lnTo>
                    <a:pt x="0" y="0"/>
                  </a:lnTo>
                  <a:lnTo>
                    <a:pt x="0" y="2"/>
                  </a:lnTo>
                  <a:lnTo>
                    <a:pt x="0" y="4"/>
                  </a:lnTo>
                  <a:lnTo>
                    <a:pt x="2" y="8"/>
                  </a:lnTo>
                  <a:lnTo>
                    <a:pt x="2" y="8"/>
                  </a:lnTo>
                  <a:lnTo>
                    <a:pt x="0" y="11"/>
                  </a:lnTo>
                  <a:lnTo>
                    <a:pt x="0" y="12"/>
                  </a:lnTo>
                  <a:lnTo>
                    <a:pt x="0" y="12"/>
                  </a:lnTo>
                  <a:lnTo>
                    <a:pt x="0" y="14"/>
                  </a:lnTo>
                  <a:lnTo>
                    <a:pt x="2" y="17"/>
                  </a:lnTo>
                  <a:lnTo>
                    <a:pt x="2" y="22"/>
                  </a:lnTo>
                  <a:lnTo>
                    <a:pt x="2" y="22"/>
                  </a:lnTo>
                  <a:lnTo>
                    <a:pt x="2" y="27"/>
                  </a:lnTo>
                  <a:lnTo>
                    <a:pt x="0" y="31"/>
                  </a:lnTo>
                  <a:lnTo>
                    <a:pt x="0" y="31"/>
                  </a:lnTo>
                  <a:lnTo>
                    <a:pt x="2" y="32"/>
                  </a:lnTo>
                  <a:lnTo>
                    <a:pt x="2" y="31"/>
                  </a:lnTo>
                  <a:lnTo>
                    <a:pt x="2" y="31"/>
                  </a:lnTo>
                  <a:lnTo>
                    <a:pt x="3" y="3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3" name="Freeform 615"/>
            <p:cNvSpPr>
              <a:spLocks/>
            </p:cNvSpPr>
            <p:nvPr/>
          </p:nvSpPr>
          <p:spPr bwMode="auto">
            <a:xfrm>
              <a:off x="1998263" y="3063473"/>
              <a:ext cx="12287" cy="30720"/>
            </a:xfrm>
            <a:custGeom>
              <a:avLst/>
              <a:gdLst>
                <a:gd name="T0" fmla="*/ 1 w 4"/>
                <a:gd name="T1" fmla="*/ 5 h 8"/>
                <a:gd name="T2" fmla="*/ 1 w 4"/>
                <a:gd name="T3" fmla="*/ 5 h 8"/>
                <a:gd name="T4" fmla="*/ 1 w 4"/>
                <a:gd name="T5" fmla="*/ 5 h 8"/>
                <a:gd name="T6" fmla="*/ 1 w 4"/>
                <a:gd name="T7" fmla="*/ 4 h 8"/>
                <a:gd name="T8" fmla="*/ 1 w 4"/>
                <a:gd name="T9" fmla="*/ 0 h 8"/>
                <a:gd name="T10" fmla="*/ 1 w 4"/>
                <a:gd name="T11" fmla="*/ 0 h 8"/>
                <a:gd name="T12" fmla="*/ 1 w 4"/>
                <a:gd name="T13" fmla="*/ 0 h 8"/>
                <a:gd name="T14" fmla="*/ 1 w 4"/>
                <a:gd name="T15" fmla="*/ 1 h 8"/>
                <a:gd name="T16" fmla="*/ 0 w 4"/>
                <a:gd name="T17" fmla="*/ 4 h 8"/>
                <a:gd name="T18" fmla="*/ 0 w 4"/>
                <a:gd name="T19" fmla="*/ 4 h 8"/>
                <a:gd name="T20" fmla="*/ 0 w 4"/>
                <a:gd name="T21" fmla="*/ 7 h 8"/>
                <a:gd name="T22" fmla="*/ 1 w 4"/>
                <a:gd name="T23" fmla="*/ 8 h 8"/>
                <a:gd name="T24" fmla="*/ 1 w 4"/>
                <a:gd name="T25" fmla="*/ 8 h 8"/>
                <a:gd name="T26" fmla="*/ 4 w 4"/>
                <a:gd name="T27" fmla="*/ 1 h 8"/>
                <a:gd name="T28" fmla="*/ 4 w 4"/>
                <a:gd name="T29" fmla="*/ 1 h 8"/>
                <a:gd name="T30" fmla="*/ 4 w 4"/>
                <a:gd name="T31" fmla="*/ 0 h 8"/>
                <a:gd name="T32" fmla="*/ 3 w 4"/>
                <a:gd name="T33" fmla="*/ 1 h 8"/>
                <a:gd name="T34" fmla="*/ 1 w 4"/>
                <a:gd name="T3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8">
                  <a:moveTo>
                    <a:pt x="1" y="5"/>
                  </a:moveTo>
                  <a:lnTo>
                    <a:pt x="1" y="5"/>
                  </a:lnTo>
                  <a:lnTo>
                    <a:pt x="1" y="5"/>
                  </a:lnTo>
                  <a:lnTo>
                    <a:pt x="1" y="4"/>
                  </a:lnTo>
                  <a:lnTo>
                    <a:pt x="1" y="0"/>
                  </a:lnTo>
                  <a:lnTo>
                    <a:pt x="1" y="0"/>
                  </a:lnTo>
                  <a:lnTo>
                    <a:pt x="1" y="0"/>
                  </a:lnTo>
                  <a:lnTo>
                    <a:pt x="1" y="1"/>
                  </a:lnTo>
                  <a:lnTo>
                    <a:pt x="0" y="4"/>
                  </a:lnTo>
                  <a:lnTo>
                    <a:pt x="0" y="4"/>
                  </a:lnTo>
                  <a:lnTo>
                    <a:pt x="0" y="7"/>
                  </a:lnTo>
                  <a:lnTo>
                    <a:pt x="1" y="8"/>
                  </a:lnTo>
                  <a:lnTo>
                    <a:pt x="1" y="8"/>
                  </a:lnTo>
                  <a:lnTo>
                    <a:pt x="4" y="1"/>
                  </a:lnTo>
                  <a:lnTo>
                    <a:pt x="4" y="1"/>
                  </a:lnTo>
                  <a:lnTo>
                    <a:pt x="4" y="0"/>
                  </a:lnTo>
                  <a:lnTo>
                    <a:pt x="3" y="1"/>
                  </a:lnTo>
                  <a:lnTo>
                    <a:pt x="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4" name="Freeform 616"/>
            <p:cNvSpPr>
              <a:spLocks/>
            </p:cNvSpPr>
            <p:nvPr/>
          </p:nvSpPr>
          <p:spPr bwMode="auto">
            <a:xfrm>
              <a:off x="1998263" y="3063473"/>
              <a:ext cx="12287" cy="30720"/>
            </a:xfrm>
            <a:custGeom>
              <a:avLst/>
              <a:gdLst>
                <a:gd name="T0" fmla="*/ 1 w 4"/>
                <a:gd name="T1" fmla="*/ 5 h 8"/>
                <a:gd name="T2" fmla="*/ 1 w 4"/>
                <a:gd name="T3" fmla="*/ 5 h 8"/>
                <a:gd name="T4" fmla="*/ 1 w 4"/>
                <a:gd name="T5" fmla="*/ 5 h 8"/>
                <a:gd name="T6" fmla="*/ 1 w 4"/>
                <a:gd name="T7" fmla="*/ 4 h 8"/>
                <a:gd name="T8" fmla="*/ 1 w 4"/>
                <a:gd name="T9" fmla="*/ 0 h 8"/>
                <a:gd name="T10" fmla="*/ 1 w 4"/>
                <a:gd name="T11" fmla="*/ 0 h 8"/>
                <a:gd name="T12" fmla="*/ 1 w 4"/>
                <a:gd name="T13" fmla="*/ 0 h 8"/>
                <a:gd name="T14" fmla="*/ 1 w 4"/>
                <a:gd name="T15" fmla="*/ 1 h 8"/>
                <a:gd name="T16" fmla="*/ 0 w 4"/>
                <a:gd name="T17" fmla="*/ 4 h 8"/>
                <a:gd name="T18" fmla="*/ 0 w 4"/>
                <a:gd name="T19" fmla="*/ 4 h 8"/>
                <a:gd name="T20" fmla="*/ 0 w 4"/>
                <a:gd name="T21" fmla="*/ 7 h 8"/>
                <a:gd name="T22" fmla="*/ 1 w 4"/>
                <a:gd name="T23" fmla="*/ 8 h 8"/>
                <a:gd name="T24" fmla="*/ 1 w 4"/>
                <a:gd name="T25" fmla="*/ 8 h 8"/>
                <a:gd name="T26" fmla="*/ 4 w 4"/>
                <a:gd name="T27" fmla="*/ 1 h 8"/>
                <a:gd name="T28" fmla="*/ 4 w 4"/>
                <a:gd name="T29" fmla="*/ 1 h 8"/>
                <a:gd name="T30" fmla="*/ 4 w 4"/>
                <a:gd name="T31" fmla="*/ 0 h 8"/>
                <a:gd name="T32" fmla="*/ 3 w 4"/>
                <a:gd name="T33" fmla="*/ 1 h 8"/>
                <a:gd name="T34" fmla="*/ 1 w 4"/>
                <a:gd name="T3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8">
                  <a:moveTo>
                    <a:pt x="1" y="5"/>
                  </a:moveTo>
                  <a:lnTo>
                    <a:pt x="1" y="5"/>
                  </a:lnTo>
                  <a:lnTo>
                    <a:pt x="1" y="5"/>
                  </a:lnTo>
                  <a:lnTo>
                    <a:pt x="1" y="4"/>
                  </a:lnTo>
                  <a:lnTo>
                    <a:pt x="1" y="0"/>
                  </a:lnTo>
                  <a:lnTo>
                    <a:pt x="1" y="0"/>
                  </a:lnTo>
                  <a:lnTo>
                    <a:pt x="1" y="0"/>
                  </a:lnTo>
                  <a:lnTo>
                    <a:pt x="1" y="1"/>
                  </a:lnTo>
                  <a:lnTo>
                    <a:pt x="0" y="4"/>
                  </a:lnTo>
                  <a:lnTo>
                    <a:pt x="0" y="4"/>
                  </a:lnTo>
                  <a:lnTo>
                    <a:pt x="0" y="7"/>
                  </a:lnTo>
                  <a:lnTo>
                    <a:pt x="1" y="8"/>
                  </a:lnTo>
                  <a:lnTo>
                    <a:pt x="1" y="8"/>
                  </a:lnTo>
                  <a:lnTo>
                    <a:pt x="4" y="1"/>
                  </a:lnTo>
                  <a:lnTo>
                    <a:pt x="4" y="1"/>
                  </a:lnTo>
                  <a:lnTo>
                    <a:pt x="4" y="0"/>
                  </a:lnTo>
                  <a:lnTo>
                    <a:pt x="3" y="1"/>
                  </a:lnTo>
                  <a:lnTo>
                    <a:pt x="1"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5" name="Freeform 617"/>
            <p:cNvSpPr>
              <a:spLocks/>
            </p:cNvSpPr>
            <p:nvPr/>
          </p:nvSpPr>
          <p:spPr bwMode="auto">
            <a:xfrm>
              <a:off x="1740235" y="3788409"/>
              <a:ext cx="0" cy="30720"/>
            </a:xfrm>
            <a:custGeom>
              <a:avLst/>
              <a:gdLst>
                <a:gd name="T0" fmla="*/ 1 w 1"/>
                <a:gd name="T1" fmla="*/ 10 h 10"/>
                <a:gd name="T2" fmla="*/ 1 w 1"/>
                <a:gd name="T3" fmla="*/ 10 h 10"/>
                <a:gd name="T4" fmla="*/ 1 w 1"/>
                <a:gd name="T5" fmla="*/ 4 h 10"/>
                <a:gd name="T6" fmla="*/ 1 w 1"/>
                <a:gd name="T7" fmla="*/ 3 h 10"/>
                <a:gd name="T8" fmla="*/ 0 w 1"/>
                <a:gd name="T9" fmla="*/ 0 h 10"/>
                <a:gd name="T10" fmla="*/ 0 w 1"/>
                <a:gd name="T11" fmla="*/ 0 h 10"/>
                <a:gd name="T12" fmla="*/ 0 w 1"/>
                <a:gd name="T13" fmla="*/ 6 h 10"/>
                <a:gd name="T14" fmla="*/ 1 w 1"/>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0">
                  <a:moveTo>
                    <a:pt x="1" y="10"/>
                  </a:moveTo>
                  <a:lnTo>
                    <a:pt x="1" y="10"/>
                  </a:lnTo>
                  <a:lnTo>
                    <a:pt x="1" y="4"/>
                  </a:lnTo>
                  <a:lnTo>
                    <a:pt x="1" y="3"/>
                  </a:lnTo>
                  <a:lnTo>
                    <a:pt x="0" y="0"/>
                  </a:lnTo>
                  <a:lnTo>
                    <a:pt x="0" y="0"/>
                  </a:lnTo>
                  <a:lnTo>
                    <a:pt x="0" y="6"/>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6" name="Freeform 618"/>
            <p:cNvSpPr>
              <a:spLocks/>
            </p:cNvSpPr>
            <p:nvPr/>
          </p:nvSpPr>
          <p:spPr bwMode="auto">
            <a:xfrm>
              <a:off x="1740235" y="3788409"/>
              <a:ext cx="0" cy="30720"/>
            </a:xfrm>
            <a:custGeom>
              <a:avLst/>
              <a:gdLst>
                <a:gd name="T0" fmla="*/ 1 w 1"/>
                <a:gd name="T1" fmla="*/ 10 h 10"/>
                <a:gd name="T2" fmla="*/ 1 w 1"/>
                <a:gd name="T3" fmla="*/ 10 h 10"/>
                <a:gd name="T4" fmla="*/ 1 w 1"/>
                <a:gd name="T5" fmla="*/ 4 h 10"/>
                <a:gd name="T6" fmla="*/ 1 w 1"/>
                <a:gd name="T7" fmla="*/ 3 h 10"/>
                <a:gd name="T8" fmla="*/ 0 w 1"/>
                <a:gd name="T9" fmla="*/ 0 h 10"/>
                <a:gd name="T10" fmla="*/ 0 w 1"/>
                <a:gd name="T11" fmla="*/ 0 h 10"/>
                <a:gd name="T12" fmla="*/ 0 w 1"/>
                <a:gd name="T13" fmla="*/ 6 h 10"/>
                <a:gd name="T14" fmla="*/ 1 w 1"/>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0">
                  <a:moveTo>
                    <a:pt x="1" y="10"/>
                  </a:moveTo>
                  <a:lnTo>
                    <a:pt x="1" y="10"/>
                  </a:lnTo>
                  <a:lnTo>
                    <a:pt x="1" y="4"/>
                  </a:lnTo>
                  <a:lnTo>
                    <a:pt x="1" y="3"/>
                  </a:lnTo>
                  <a:lnTo>
                    <a:pt x="0" y="0"/>
                  </a:lnTo>
                  <a:lnTo>
                    <a:pt x="0" y="0"/>
                  </a:lnTo>
                  <a:lnTo>
                    <a:pt x="0" y="6"/>
                  </a:lnTo>
                  <a:lnTo>
                    <a:pt x="1"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7" name="Freeform 619"/>
            <p:cNvSpPr>
              <a:spLocks/>
            </p:cNvSpPr>
            <p:nvPr/>
          </p:nvSpPr>
          <p:spPr bwMode="auto">
            <a:xfrm>
              <a:off x="1734094" y="3800696"/>
              <a:ext cx="6145" cy="24574"/>
            </a:xfrm>
            <a:custGeom>
              <a:avLst/>
              <a:gdLst>
                <a:gd name="T0" fmla="*/ 2 w 2"/>
                <a:gd name="T1" fmla="*/ 8 h 8"/>
                <a:gd name="T2" fmla="*/ 2 w 2"/>
                <a:gd name="T3" fmla="*/ 8 h 8"/>
                <a:gd name="T4" fmla="*/ 2 w 2"/>
                <a:gd name="T5" fmla="*/ 8 h 8"/>
                <a:gd name="T6" fmla="*/ 2 w 2"/>
                <a:gd name="T7" fmla="*/ 5 h 8"/>
                <a:gd name="T8" fmla="*/ 0 w 2"/>
                <a:gd name="T9" fmla="*/ 0 h 8"/>
                <a:gd name="T10" fmla="*/ 0 w 2"/>
                <a:gd name="T11" fmla="*/ 0 h 8"/>
                <a:gd name="T12" fmla="*/ 0 w 2"/>
                <a:gd name="T13" fmla="*/ 2 h 8"/>
                <a:gd name="T14" fmla="*/ 0 w 2"/>
                <a:gd name="T15" fmla="*/ 5 h 8"/>
                <a:gd name="T16" fmla="*/ 2 w 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8"/>
                  </a:moveTo>
                  <a:lnTo>
                    <a:pt x="2" y="8"/>
                  </a:lnTo>
                  <a:lnTo>
                    <a:pt x="2" y="8"/>
                  </a:lnTo>
                  <a:lnTo>
                    <a:pt x="2" y="5"/>
                  </a:lnTo>
                  <a:lnTo>
                    <a:pt x="0" y="0"/>
                  </a:lnTo>
                  <a:lnTo>
                    <a:pt x="0" y="0"/>
                  </a:lnTo>
                  <a:lnTo>
                    <a:pt x="0" y="2"/>
                  </a:lnTo>
                  <a:lnTo>
                    <a:pt x="0" y="5"/>
                  </a:lnTo>
                  <a:lnTo>
                    <a:pt x="2"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8" name="Freeform 620"/>
            <p:cNvSpPr>
              <a:spLocks/>
            </p:cNvSpPr>
            <p:nvPr/>
          </p:nvSpPr>
          <p:spPr bwMode="auto">
            <a:xfrm>
              <a:off x="1734094" y="3800696"/>
              <a:ext cx="6145" cy="24574"/>
            </a:xfrm>
            <a:custGeom>
              <a:avLst/>
              <a:gdLst>
                <a:gd name="T0" fmla="*/ 2 w 2"/>
                <a:gd name="T1" fmla="*/ 8 h 8"/>
                <a:gd name="T2" fmla="*/ 2 w 2"/>
                <a:gd name="T3" fmla="*/ 8 h 8"/>
                <a:gd name="T4" fmla="*/ 2 w 2"/>
                <a:gd name="T5" fmla="*/ 8 h 8"/>
                <a:gd name="T6" fmla="*/ 2 w 2"/>
                <a:gd name="T7" fmla="*/ 5 h 8"/>
                <a:gd name="T8" fmla="*/ 0 w 2"/>
                <a:gd name="T9" fmla="*/ 0 h 8"/>
                <a:gd name="T10" fmla="*/ 0 w 2"/>
                <a:gd name="T11" fmla="*/ 0 h 8"/>
                <a:gd name="T12" fmla="*/ 0 w 2"/>
                <a:gd name="T13" fmla="*/ 2 h 8"/>
                <a:gd name="T14" fmla="*/ 0 w 2"/>
                <a:gd name="T15" fmla="*/ 5 h 8"/>
                <a:gd name="T16" fmla="*/ 2 w 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8"/>
                  </a:moveTo>
                  <a:lnTo>
                    <a:pt x="2" y="8"/>
                  </a:lnTo>
                  <a:lnTo>
                    <a:pt x="2" y="8"/>
                  </a:lnTo>
                  <a:lnTo>
                    <a:pt x="2" y="5"/>
                  </a:lnTo>
                  <a:lnTo>
                    <a:pt x="0" y="0"/>
                  </a:lnTo>
                  <a:lnTo>
                    <a:pt x="0" y="0"/>
                  </a:lnTo>
                  <a:lnTo>
                    <a:pt x="0" y="2"/>
                  </a:lnTo>
                  <a:lnTo>
                    <a:pt x="0" y="5"/>
                  </a:lnTo>
                  <a:lnTo>
                    <a:pt x="2"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9" name="Freeform 621"/>
            <p:cNvSpPr>
              <a:spLocks/>
            </p:cNvSpPr>
            <p:nvPr/>
          </p:nvSpPr>
          <p:spPr bwMode="auto">
            <a:xfrm>
              <a:off x="1727948" y="3763836"/>
              <a:ext cx="12287" cy="18433"/>
            </a:xfrm>
            <a:custGeom>
              <a:avLst/>
              <a:gdLst>
                <a:gd name="T0" fmla="*/ 3 w 3"/>
                <a:gd name="T1" fmla="*/ 3 h 6"/>
                <a:gd name="T2" fmla="*/ 3 w 3"/>
                <a:gd name="T3" fmla="*/ 3 h 6"/>
                <a:gd name="T4" fmla="*/ 1 w 3"/>
                <a:gd name="T5" fmla="*/ 1 h 6"/>
                <a:gd name="T6" fmla="*/ 0 w 3"/>
                <a:gd name="T7" fmla="*/ 0 h 6"/>
                <a:gd name="T8" fmla="*/ 0 w 3"/>
                <a:gd name="T9" fmla="*/ 0 h 6"/>
                <a:gd name="T10" fmla="*/ 0 w 3"/>
                <a:gd name="T11" fmla="*/ 6 h 6"/>
                <a:gd name="T12" fmla="*/ 0 w 3"/>
                <a:gd name="T13" fmla="*/ 6 h 6"/>
                <a:gd name="T14" fmla="*/ 1 w 3"/>
                <a:gd name="T15" fmla="*/ 6 h 6"/>
                <a:gd name="T16" fmla="*/ 1 w 3"/>
                <a:gd name="T17" fmla="*/ 6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1" y="1"/>
                  </a:lnTo>
                  <a:lnTo>
                    <a:pt x="0" y="0"/>
                  </a:lnTo>
                  <a:lnTo>
                    <a:pt x="0" y="0"/>
                  </a:lnTo>
                  <a:lnTo>
                    <a:pt x="0" y="6"/>
                  </a:lnTo>
                  <a:lnTo>
                    <a:pt x="0" y="6"/>
                  </a:lnTo>
                  <a:lnTo>
                    <a:pt x="1" y="6"/>
                  </a:lnTo>
                  <a:lnTo>
                    <a:pt x="1" y="6"/>
                  </a:lnTo>
                  <a:lnTo>
                    <a:pt x="3"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0" name="Freeform 622"/>
            <p:cNvSpPr>
              <a:spLocks/>
            </p:cNvSpPr>
            <p:nvPr/>
          </p:nvSpPr>
          <p:spPr bwMode="auto">
            <a:xfrm>
              <a:off x="1727948" y="3763836"/>
              <a:ext cx="12287" cy="18433"/>
            </a:xfrm>
            <a:custGeom>
              <a:avLst/>
              <a:gdLst>
                <a:gd name="T0" fmla="*/ 3 w 3"/>
                <a:gd name="T1" fmla="*/ 3 h 6"/>
                <a:gd name="T2" fmla="*/ 3 w 3"/>
                <a:gd name="T3" fmla="*/ 3 h 6"/>
                <a:gd name="T4" fmla="*/ 1 w 3"/>
                <a:gd name="T5" fmla="*/ 1 h 6"/>
                <a:gd name="T6" fmla="*/ 0 w 3"/>
                <a:gd name="T7" fmla="*/ 0 h 6"/>
                <a:gd name="T8" fmla="*/ 0 w 3"/>
                <a:gd name="T9" fmla="*/ 0 h 6"/>
                <a:gd name="T10" fmla="*/ 0 w 3"/>
                <a:gd name="T11" fmla="*/ 6 h 6"/>
                <a:gd name="T12" fmla="*/ 0 w 3"/>
                <a:gd name="T13" fmla="*/ 6 h 6"/>
                <a:gd name="T14" fmla="*/ 1 w 3"/>
                <a:gd name="T15" fmla="*/ 6 h 6"/>
                <a:gd name="T16" fmla="*/ 1 w 3"/>
                <a:gd name="T17" fmla="*/ 6 h 6"/>
                <a:gd name="T18" fmla="*/ 3 w 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3"/>
                  </a:moveTo>
                  <a:lnTo>
                    <a:pt x="3" y="3"/>
                  </a:lnTo>
                  <a:lnTo>
                    <a:pt x="1" y="1"/>
                  </a:lnTo>
                  <a:lnTo>
                    <a:pt x="0" y="0"/>
                  </a:lnTo>
                  <a:lnTo>
                    <a:pt x="0" y="0"/>
                  </a:lnTo>
                  <a:lnTo>
                    <a:pt x="0" y="6"/>
                  </a:lnTo>
                  <a:lnTo>
                    <a:pt x="0" y="6"/>
                  </a:lnTo>
                  <a:lnTo>
                    <a:pt x="1" y="6"/>
                  </a:lnTo>
                  <a:lnTo>
                    <a:pt x="1" y="6"/>
                  </a:lnTo>
                  <a:lnTo>
                    <a:pt x="3"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1" name="Freeform 623"/>
            <p:cNvSpPr>
              <a:spLocks/>
            </p:cNvSpPr>
            <p:nvPr/>
          </p:nvSpPr>
          <p:spPr bwMode="auto">
            <a:xfrm>
              <a:off x="2010550" y="3014325"/>
              <a:ext cx="12287" cy="30720"/>
            </a:xfrm>
            <a:custGeom>
              <a:avLst/>
              <a:gdLst>
                <a:gd name="T0" fmla="*/ 0 w 4"/>
                <a:gd name="T1" fmla="*/ 12 h 12"/>
                <a:gd name="T2" fmla="*/ 0 w 4"/>
                <a:gd name="T3" fmla="*/ 12 h 12"/>
                <a:gd name="T4" fmla="*/ 1 w 4"/>
                <a:gd name="T5" fmla="*/ 10 h 12"/>
                <a:gd name="T6" fmla="*/ 1 w 4"/>
                <a:gd name="T7" fmla="*/ 8 h 12"/>
                <a:gd name="T8" fmla="*/ 1 w 4"/>
                <a:gd name="T9" fmla="*/ 8 h 12"/>
                <a:gd name="T10" fmla="*/ 4 w 4"/>
                <a:gd name="T11" fmla="*/ 2 h 12"/>
                <a:gd name="T12" fmla="*/ 4 w 4"/>
                <a:gd name="T13" fmla="*/ 2 h 12"/>
                <a:gd name="T14" fmla="*/ 4 w 4"/>
                <a:gd name="T15" fmla="*/ 0 h 12"/>
                <a:gd name="T16" fmla="*/ 3 w 4"/>
                <a:gd name="T17" fmla="*/ 2 h 12"/>
                <a:gd name="T18" fmla="*/ 1 w 4"/>
                <a:gd name="T19" fmla="*/ 5 h 12"/>
                <a:gd name="T20" fmla="*/ 0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2"/>
                  </a:moveTo>
                  <a:lnTo>
                    <a:pt x="0" y="12"/>
                  </a:lnTo>
                  <a:lnTo>
                    <a:pt x="1" y="10"/>
                  </a:lnTo>
                  <a:lnTo>
                    <a:pt x="1" y="8"/>
                  </a:lnTo>
                  <a:lnTo>
                    <a:pt x="1" y="8"/>
                  </a:lnTo>
                  <a:lnTo>
                    <a:pt x="4" y="2"/>
                  </a:lnTo>
                  <a:lnTo>
                    <a:pt x="4" y="2"/>
                  </a:lnTo>
                  <a:lnTo>
                    <a:pt x="4" y="0"/>
                  </a:lnTo>
                  <a:lnTo>
                    <a:pt x="3" y="2"/>
                  </a:lnTo>
                  <a:lnTo>
                    <a:pt x="1" y="5"/>
                  </a:lnTo>
                  <a:lnTo>
                    <a:pt x="0" y="1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2" name="Freeform 624"/>
            <p:cNvSpPr>
              <a:spLocks/>
            </p:cNvSpPr>
            <p:nvPr/>
          </p:nvSpPr>
          <p:spPr bwMode="auto">
            <a:xfrm>
              <a:off x="2010550" y="3014325"/>
              <a:ext cx="12287" cy="30720"/>
            </a:xfrm>
            <a:custGeom>
              <a:avLst/>
              <a:gdLst>
                <a:gd name="T0" fmla="*/ 0 w 4"/>
                <a:gd name="T1" fmla="*/ 12 h 12"/>
                <a:gd name="T2" fmla="*/ 0 w 4"/>
                <a:gd name="T3" fmla="*/ 12 h 12"/>
                <a:gd name="T4" fmla="*/ 1 w 4"/>
                <a:gd name="T5" fmla="*/ 10 h 12"/>
                <a:gd name="T6" fmla="*/ 1 w 4"/>
                <a:gd name="T7" fmla="*/ 8 h 12"/>
                <a:gd name="T8" fmla="*/ 1 w 4"/>
                <a:gd name="T9" fmla="*/ 8 h 12"/>
                <a:gd name="T10" fmla="*/ 4 w 4"/>
                <a:gd name="T11" fmla="*/ 2 h 12"/>
                <a:gd name="T12" fmla="*/ 4 w 4"/>
                <a:gd name="T13" fmla="*/ 2 h 12"/>
                <a:gd name="T14" fmla="*/ 4 w 4"/>
                <a:gd name="T15" fmla="*/ 0 h 12"/>
                <a:gd name="T16" fmla="*/ 3 w 4"/>
                <a:gd name="T17" fmla="*/ 2 h 12"/>
                <a:gd name="T18" fmla="*/ 1 w 4"/>
                <a:gd name="T19" fmla="*/ 5 h 12"/>
                <a:gd name="T20" fmla="*/ 0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0" y="12"/>
                  </a:moveTo>
                  <a:lnTo>
                    <a:pt x="0" y="12"/>
                  </a:lnTo>
                  <a:lnTo>
                    <a:pt x="1" y="10"/>
                  </a:lnTo>
                  <a:lnTo>
                    <a:pt x="1" y="8"/>
                  </a:lnTo>
                  <a:lnTo>
                    <a:pt x="1" y="8"/>
                  </a:lnTo>
                  <a:lnTo>
                    <a:pt x="4" y="2"/>
                  </a:lnTo>
                  <a:lnTo>
                    <a:pt x="4" y="2"/>
                  </a:lnTo>
                  <a:lnTo>
                    <a:pt x="4" y="0"/>
                  </a:lnTo>
                  <a:lnTo>
                    <a:pt x="3" y="2"/>
                  </a:lnTo>
                  <a:lnTo>
                    <a:pt x="1" y="5"/>
                  </a:lnTo>
                  <a:lnTo>
                    <a:pt x="0" y="1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3" name="Freeform 625"/>
            <p:cNvSpPr>
              <a:spLocks/>
            </p:cNvSpPr>
            <p:nvPr/>
          </p:nvSpPr>
          <p:spPr bwMode="auto">
            <a:xfrm>
              <a:off x="1684945" y="3862131"/>
              <a:ext cx="12287" cy="43007"/>
            </a:xfrm>
            <a:custGeom>
              <a:avLst/>
              <a:gdLst>
                <a:gd name="T0" fmla="*/ 6 w 6"/>
                <a:gd name="T1" fmla="*/ 15 h 15"/>
                <a:gd name="T2" fmla="*/ 6 w 6"/>
                <a:gd name="T3" fmla="*/ 15 h 15"/>
                <a:gd name="T4" fmla="*/ 3 w 6"/>
                <a:gd name="T5" fmla="*/ 9 h 15"/>
                <a:gd name="T6" fmla="*/ 0 w 6"/>
                <a:gd name="T7" fmla="*/ 0 h 15"/>
                <a:gd name="T8" fmla="*/ 0 w 6"/>
                <a:gd name="T9" fmla="*/ 0 h 15"/>
                <a:gd name="T10" fmla="*/ 1 w 6"/>
                <a:gd name="T11" fmla="*/ 8 h 15"/>
                <a:gd name="T12" fmla="*/ 6 w 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 h="15">
                  <a:moveTo>
                    <a:pt x="6" y="15"/>
                  </a:moveTo>
                  <a:lnTo>
                    <a:pt x="6" y="15"/>
                  </a:lnTo>
                  <a:lnTo>
                    <a:pt x="3" y="9"/>
                  </a:lnTo>
                  <a:lnTo>
                    <a:pt x="0" y="0"/>
                  </a:lnTo>
                  <a:lnTo>
                    <a:pt x="0" y="0"/>
                  </a:lnTo>
                  <a:lnTo>
                    <a:pt x="1" y="8"/>
                  </a:lnTo>
                  <a:lnTo>
                    <a:pt x="6" y="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4" name="Freeform 626"/>
            <p:cNvSpPr>
              <a:spLocks/>
            </p:cNvSpPr>
            <p:nvPr/>
          </p:nvSpPr>
          <p:spPr bwMode="auto">
            <a:xfrm>
              <a:off x="1684945" y="3862131"/>
              <a:ext cx="12287" cy="43007"/>
            </a:xfrm>
            <a:custGeom>
              <a:avLst/>
              <a:gdLst>
                <a:gd name="T0" fmla="*/ 6 w 6"/>
                <a:gd name="T1" fmla="*/ 15 h 15"/>
                <a:gd name="T2" fmla="*/ 6 w 6"/>
                <a:gd name="T3" fmla="*/ 15 h 15"/>
                <a:gd name="T4" fmla="*/ 3 w 6"/>
                <a:gd name="T5" fmla="*/ 9 h 15"/>
                <a:gd name="T6" fmla="*/ 0 w 6"/>
                <a:gd name="T7" fmla="*/ 0 h 15"/>
                <a:gd name="T8" fmla="*/ 0 w 6"/>
                <a:gd name="T9" fmla="*/ 0 h 15"/>
                <a:gd name="T10" fmla="*/ 1 w 6"/>
                <a:gd name="T11" fmla="*/ 8 h 15"/>
                <a:gd name="T12" fmla="*/ 6 w 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 h="15">
                  <a:moveTo>
                    <a:pt x="6" y="15"/>
                  </a:moveTo>
                  <a:lnTo>
                    <a:pt x="6" y="15"/>
                  </a:lnTo>
                  <a:lnTo>
                    <a:pt x="3" y="9"/>
                  </a:lnTo>
                  <a:lnTo>
                    <a:pt x="0" y="0"/>
                  </a:lnTo>
                  <a:lnTo>
                    <a:pt x="0" y="0"/>
                  </a:lnTo>
                  <a:lnTo>
                    <a:pt x="1" y="8"/>
                  </a:lnTo>
                  <a:lnTo>
                    <a:pt x="6" y="1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5" name="Freeform 627"/>
            <p:cNvSpPr>
              <a:spLocks/>
            </p:cNvSpPr>
            <p:nvPr/>
          </p:nvSpPr>
          <p:spPr bwMode="auto">
            <a:xfrm>
              <a:off x="2035124" y="2940602"/>
              <a:ext cx="12287" cy="18433"/>
            </a:xfrm>
            <a:custGeom>
              <a:avLst/>
              <a:gdLst>
                <a:gd name="T0" fmla="*/ 4 w 4"/>
                <a:gd name="T1" fmla="*/ 0 h 5"/>
                <a:gd name="T2" fmla="*/ 4 w 4"/>
                <a:gd name="T3" fmla="*/ 0 h 5"/>
                <a:gd name="T4" fmla="*/ 1 w 4"/>
                <a:gd name="T5" fmla="*/ 1 h 5"/>
                <a:gd name="T6" fmla="*/ 0 w 4"/>
                <a:gd name="T7" fmla="*/ 5 h 5"/>
                <a:gd name="T8" fmla="*/ 0 w 4"/>
                <a:gd name="T9" fmla="*/ 5 h 5"/>
                <a:gd name="T10" fmla="*/ 2 w 4"/>
                <a:gd name="T11" fmla="*/ 4 h 5"/>
                <a:gd name="T12" fmla="*/ 4 w 4"/>
                <a:gd name="T13" fmla="*/ 1 h 5"/>
                <a:gd name="T14" fmla="*/ 4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0"/>
                  </a:moveTo>
                  <a:lnTo>
                    <a:pt x="4" y="0"/>
                  </a:lnTo>
                  <a:lnTo>
                    <a:pt x="1" y="1"/>
                  </a:lnTo>
                  <a:lnTo>
                    <a:pt x="0" y="5"/>
                  </a:lnTo>
                  <a:lnTo>
                    <a:pt x="0" y="5"/>
                  </a:lnTo>
                  <a:lnTo>
                    <a:pt x="2" y="4"/>
                  </a:lnTo>
                  <a:lnTo>
                    <a:pt x="4" y="1"/>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6" name="Freeform 628"/>
            <p:cNvSpPr>
              <a:spLocks/>
            </p:cNvSpPr>
            <p:nvPr/>
          </p:nvSpPr>
          <p:spPr bwMode="auto">
            <a:xfrm>
              <a:off x="2035124" y="2940602"/>
              <a:ext cx="12287" cy="18433"/>
            </a:xfrm>
            <a:custGeom>
              <a:avLst/>
              <a:gdLst>
                <a:gd name="T0" fmla="*/ 4 w 4"/>
                <a:gd name="T1" fmla="*/ 0 h 5"/>
                <a:gd name="T2" fmla="*/ 4 w 4"/>
                <a:gd name="T3" fmla="*/ 0 h 5"/>
                <a:gd name="T4" fmla="*/ 1 w 4"/>
                <a:gd name="T5" fmla="*/ 1 h 5"/>
                <a:gd name="T6" fmla="*/ 0 w 4"/>
                <a:gd name="T7" fmla="*/ 5 h 5"/>
                <a:gd name="T8" fmla="*/ 0 w 4"/>
                <a:gd name="T9" fmla="*/ 5 h 5"/>
                <a:gd name="T10" fmla="*/ 2 w 4"/>
                <a:gd name="T11" fmla="*/ 4 h 5"/>
                <a:gd name="T12" fmla="*/ 4 w 4"/>
                <a:gd name="T13" fmla="*/ 1 h 5"/>
                <a:gd name="T14" fmla="*/ 4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0"/>
                  </a:moveTo>
                  <a:lnTo>
                    <a:pt x="4" y="0"/>
                  </a:lnTo>
                  <a:lnTo>
                    <a:pt x="1" y="1"/>
                  </a:lnTo>
                  <a:lnTo>
                    <a:pt x="0" y="5"/>
                  </a:lnTo>
                  <a:lnTo>
                    <a:pt x="0" y="5"/>
                  </a:lnTo>
                  <a:lnTo>
                    <a:pt x="2" y="4"/>
                  </a:lnTo>
                  <a:lnTo>
                    <a:pt x="4" y="1"/>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7" name="Freeform 629"/>
            <p:cNvSpPr>
              <a:spLocks/>
            </p:cNvSpPr>
            <p:nvPr/>
          </p:nvSpPr>
          <p:spPr bwMode="auto">
            <a:xfrm>
              <a:off x="1740235" y="3536523"/>
              <a:ext cx="0" cy="30720"/>
            </a:xfrm>
            <a:custGeom>
              <a:avLst/>
              <a:gdLst>
                <a:gd name="T0" fmla="*/ 1 w 1"/>
                <a:gd name="T1" fmla="*/ 12 h 12"/>
                <a:gd name="T2" fmla="*/ 1 w 1"/>
                <a:gd name="T3" fmla="*/ 12 h 12"/>
                <a:gd name="T4" fmla="*/ 1 w 1"/>
                <a:gd name="T5" fmla="*/ 3 h 12"/>
                <a:gd name="T6" fmla="*/ 1 w 1"/>
                <a:gd name="T7" fmla="*/ 0 h 12"/>
                <a:gd name="T8" fmla="*/ 0 w 1"/>
                <a:gd name="T9" fmla="*/ 0 h 12"/>
                <a:gd name="T10" fmla="*/ 0 w 1"/>
                <a:gd name="T11" fmla="*/ 2 h 12"/>
                <a:gd name="T12" fmla="*/ 0 w 1"/>
                <a:gd name="T13" fmla="*/ 2 h 12"/>
                <a:gd name="T14" fmla="*/ 1 w 1"/>
                <a:gd name="T15" fmla="*/ 6 h 12"/>
                <a:gd name="T16" fmla="*/ 1 w 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2">
                  <a:moveTo>
                    <a:pt x="1" y="12"/>
                  </a:moveTo>
                  <a:lnTo>
                    <a:pt x="1" y="12"/>
                  </a:lnTo>
                  <a:lnTo>
                    <a:pt x="1" y="3"/>
                  </a:lnTo>
                  <a:lnTo>
                    <a:pt x="1" y="0"/>
                  </a:lnTo>
                  <a:lnTo>
                    <a:pt x="0" y="0"/>
                  </a:lnTo>
                  <a:lnTo>
                    <a:pt x="0" y="2"/>
                  </a:lnTo>
                  <a:lnTo>
                    <a:pt x="0" y="2"/>
                  </a:lnTo>
                  <a:lnTo>
                    <a:pt x="1" y="6"/>
                  </a:lnTo>
                  <a:lnTo>
                    <a:pt x="1" y="1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8" name="Freeform 630"/>
            <p:cNvSpPr>
              <a:spLocks/>
            </p:cNvSpPr>
            <p:nvPr/>
          </p:nvSpPr>
          <p:spPr bwMode="auto">
            <a:xfrm>
              <a:off x="1740235" y="3536523"/>
              <a:ext cx="0" cy="30720"/>
            </a:xfrm>
            <a:custGeom>
              <a:avLst/>
              <a:gdLst>
                <a:gd name="T0" fmla="*/ 1 w 1"/>
                <a:gd name="T1" fmla="*/ 12 h 12"/>
                <a:gd name="T2" fmla="*/ 1 w 1"/>
                <a:gd name="T3" fmla="*/ 12 h 12"/>
                <a:gd name="T4" fmla="*/ 1 w 1"/>
                <a:gd name="T5" fmla="*/ 3 h 12"/>
                <a:gd name="T6" fmla="*/ 1 w 1"/>
                <a:gd name="T7" fmla="*/ 0 h 12"/>
                <a:gd name="T8" fmla="*/ 0 w 1"/>
                <a:gd name="T9" fmla="*/ 0 h 12"/>
                <a:gd name="T10" fmla="*/ 0 w 1"/>
                <a:gd name="T11" fmla="*/ 2 h 12"/>
                <a:gd name="T12" fmla="*/ 0 w 1"/>
                <a:gd name="T13" fmla="*/ 2 h 12"/>
                <a:gd name="T14" fmla="*/ 1 w 1"/>
                <a:gd name="T15" fmla="*/ 6 h 12"/>
                <a:gd name="T16" fmla="*/ 1 w 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2">
                  <a:moveTo>
                    <a:pt x="1" y="12"/>
                  </a:moveTo>
                  <a:lnTo>
                    <a:pt x="1" y="12"/>
                  </a:lnTo>
                  <a:lnTo>
                    <a:pt x="1" y="3"/>
                  </a:lnTo>
                  <a:lnTo>
                    <a:pt x="1" y="0"/>
                  </a:lnTo>
                  <a:lnTo>
                    <a:pt x="0" y="0"/>
                  </a:lnTo>
                  <a:lnTo>
                    <a:pt x="0" y="2"/>
                  </a:lnTo>
                  <a:lnTo>
                    <a:pt x="0" y="2"/>
                  </a:lnTo>
                  <a:lnTo>
                    <a:pt x="1" y="6"/>
                  </a:lnTo>
                  <a:lnTo>
                    <a:pt x="1" y="1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9" name="Freeform 631"/>
            <p:cNvSpPr>
              <a:spLocks/>
            </p:cNvSpPr>
            <p:nvPr/>
          </p:nvSpPr>
          <p:spPr bwMode="auto">
            <a:xfrm>
              <a:off x="1807816" y="3296928"/>
              <a:ext cx="6145" cy="49148"/>
            </a:xfrm>
            <a:custGeom>
              <a:avLst/>
              <a:gdLst>
                <a:gd name="T0" fmla="*/ 0 w 2"/>
                <a:gd name="T1" fmla="*/ 16 h 16"/>
                <a:gd name="T2" fmla="*/ 0 w 2"/>
                <a:gd name="T3" fmla="*/ 16 h 16"/>
                <a:gd name="T4" fmla="*/ 2 w 2"/>
                <a:gd name="T5" fmla="*/ 15 h 16"/>
                <a:gd name="T6" fmla="*/ 2 w 2"/>
                <a:gd name="T7" fmla="*/ 10 h 16"/>
                <a:gd name="T8" fmla="*/ 2 w 2"/>
                <a:gd name="T9" fmla="*/ 10 h 16"/>
                <a:gd name="T10" fmla="*/ 2 w 2"/>
                <a:gd name="T11" fmla="*/ 0 h 16"/>
                <a:gd name="T12" fmla="*/ 2 w 2"/>
                <a:gd name="T13" fmla="*/ 0 h 16"/>
                <a:gd name="T14" fmla="*/ 2 w 2"/>
                <a:gd name="T15" fmla="*/ 2 h 16"/>
                <a:gd name="T16" fmla="*/ 0 w 2"/>
                <a:gd name="T17" fmla="*/ 0 h 16"/>
                <a:gd name="T18" fmla="*/ 0 w 2"/>
                <a:gd name="T19" fmla="*/ 0 h 16"/>
                <a:gd name="T20" fmla="*/ 0 w 2"/>
                <a:gd name="T21" fmla="*/ 5 h 16"/>
                <a:gd name="T22" fmla="*/ 0 w 2"/>
                <a:gd name="T23" fmla="*/ 7 h 16"/>
                <a:gd name="T24" fmla="*/ 0 w 2"/>
                <a:gd name="T25" fmla="*/ 7 h 16"/>
                <a:gd name="T26" fmla="*/ 0 w 2"/>
                <a:gd name="T27" fmla="*/ 12 h 16"/>
                <a:gd name="T28" fmla="*/ 0 w 2"/>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6">
                  <a:moveTo>
                    <a:pt x="0" y="16"/>
                  </a:moveTo>
                  <a:lnTo>
                    <a:pt x="0" y="16"/>
                  </a:lnTo>
                  <a:lnTo>
                    <a:pt x="2" y="15"/>
                  </a:lnTo>
                  <a:lnTo>
                    <a:pt x="2" y="10"/>
                  </a:lnTo>
                  <a:lnTo>
                    <a:pt x="2" y="10"/>
                  </a:lnTo>
                  <a:lnTo>
                    <a:pt x="2" y="0"/>
                  </a:lnTo>
                  <a:lnTo>
                    <a:pt x="2" y="0"/>
                  </a:lnTo>
                  <a:lnTo>
                    <a:pt x="2" y="2"/>
                  </a:lnTo>
                  <a:lnTo>
                    <a:pt x="0" y="0"/>
                  </a:lnTo>
                  <a:lnTo>
                    <a:pt x="0" y="0"/>
                  </a:lnTo>
                  <a:lnTo>
                    <a:pt x="0" y="5"/>
                  </a:lnTo>
                  <a:lnTo>
                    <a:pt x="0" y="7"/>
                  </a:lnTo>
                  <a:lnTo>
                    <a:pt x="0" y="7"/>
                  </a:lnTo>
                  <a:lnTo>
                    <a:pt x="0" y="12"/>
                  </a:lnTo>
                  <a:lnTo>
                    <a:pt x="0" y="1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0" name="Freeform 632"/>
            <p:cNvSpPr>
              <a:spLocks/>
            </p:cNvSpPr>
            <p:nvPr/>
          </p:nvSpPr>
          <p:spPr bwMode="auto">
            <a:xfrm>
              <a:off x="1807816" y="3296928"/>
              <a:ext cx="6145" cy="49148"/>
            </a:xfrm>
            <a:custGeom>
              <a:avLst/>
              <a:gdLst>
                <a:gd name="T0" fmla="*/ 0 w 2"/>
                <a:gd name="T1" fmla="*/ 16 h 16"/>
                <a:gd name="T2" fmla="*/ 0 w 2"/>
                <a:gd name="T3" fmla="*/ 16 h 16"/>
                <a:gd name="T4" fmla="*/ 2 w 2"/>
                <a:gd name="T5" fmla="*/ 15 h 16"/>
                <a:gd name="T6" fmla="*/ 2 w 2"/>
                <a:gd name="T7" fmla="*/ 10 h 16"/>
                <a:gd name="T8" fmla="*/ 2 w 2"/>
                <a:gd name="T9" fmla="*/ 10 h 16"/>
                <a:gd name="T10" fmla="*/ 2 w 2"/>
                <a:gd name="T11" fmla="*/ 0 h 16"/>
                <a:gd name="T12" fmla="*/ 2 w 2"/>
                <a:gd name="T13" fmla="*/ 0 h 16"/>
                <a:gd name="T14" fmla="*/ 2 w 2"/>
                <a:gd name="T15" fmla="*/ 2 h 16"/>
                <a:gd name="T16" fmla="*/ 0 w 2"/>
                <a:gd name="T17" fmla="*/ 0 h 16"/>
                <a:gd name="T18" fmla="*/ 0 w 2"/>
                <a:gd name="T19" fmla="*/ 0 h 16"/>
                <a:gd name="T20" fmla="*/ 0 w 2"/>
                <a:gd name="T21" fmla="*/ 5 h 16"/>
                <a:gd name="T22" fmla="*/ 0 w 2"/>
                <a:gd name="T23" fmla="*/ 7 h 16"/>
                <a:gd name="T24" fmla="*/ 0 w 2"/>
                <a:gd name="T25" fmla="*/ 7 h 16"/>
                <a:gd name="T26" fmla="*/ 0 w 2"/>
                <a:gd name="T27" fmla="*/ 12 h 16"/>
                <a:gd name="T28" fmla="*/ 0 w 2"/>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6">
                  <a:moveTo>
                    <a:pt x="0" y="16"/>
                  </a:moveTo>
                  <a:lnTo>
                    <a:pt x="0" y="16"/>
                  </a:lnTo>
                  <a:lnTo>
                    <a:pt x="2" y="15"/>
                  </a:lnTo>
                  <a:lnTo>
                    <a:pt x="2" y="10"/>
                  </a:lnTo>
                  <a:lnTo>
                    <a:pt x="2" y="10"/>
                  </a:lnTo>
                  <a:lnTo>
                    <a:pt x="2" y="0"/>
                  </a:lnTo>
                  <a:lnTo>
                    <a:pt x="2" y="0"/>
                  </a:lnTo>
                  <a:lnTo>
                    <a:pt x="2" y="2"/>
                  </a:lnTo>
                  <a:lnTo>
                    <a:pt x="0" y="0"/>
                  </a:lnTo>
                  <a:lnTo>
                    <a:pt x="0" y="0"/>
                  </a:lnTo>
                  <a:lnTo>
                    <a:pt x="0" y="5"/>
                  </a:lnTo>
                  <a:lnTo>
                    <a:pt x="0" y="7"/>
                  </a:lnTo>
                  <a:lnTo>
                    <a:pt x="0" y="7"/>
                  </a:lnTo>
                  <a:lnTo>
                    <a:pt x="0" y="12"/>
                  </a:lnTo>
                  <a:lnTo>
                    <a:pt x="0" y="1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1" name="Freeform 633"/>
            <p:cNvSpPr>
              <a:spLocks/>
            </p:cNvSpPr>
            <p:nvPr/>
          </p:nvSpPr>
          <p:spPr bwMode="auto">
            <a:xfrm>
              <a:off x="1691087" y="3671680"/>
              <a:ext cx="6145" cy="49148"/>
            </a:xfrm>
            <a:custGeom>
              <a:avLst/>
              <a:gdLst>
                <a:gd name="T0" fmla="*/ 1 w 1"/>
                <a:gd name="T1" fmla="*/ 14 h 14"/>
                <a:gd name="T2" fmla="*/ 1 w 1"/>
                <a:gd name="T3" fmla="*/ 14 h 14"/>
                <a:gd name="T4" fmla="*/ 1 w 1"/>
                <a:gd name="T5" fmla="*/ 7 h 14"/>
                <a:gd name="T6" fmla="*/ 0 w 1"/>
                <a:gd name="T7" fmla="*/ 0 h 14"/>
                <a:gd name="T8" fmla="*/ 0 w 1"/>
                <a:gd name="T9" fmla="*/ 0 h 14"/>
                <a:gd name="T10" fmla="*/ 1 w 1"/>
                <a:gd name="T11" fmla="*/ 7 h 14"/>
                <a:gd name="T12" fmla="*/ 1 w 1"/>
                <a:gd name="T13" fmla="*/ 10 h 14"/>
                <a:gd name="T14" fmla="*/ 1 w 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4">
                  <a:moveTo>
                    <a:pt x="1" y="14"/>
                  </a:moveTo>
                  <a:lnTo>
                    <a:pt x="1" y="14"/>
                  </a:lnTo>
                  <a:lnTo>
                    <a:pt x="1" y="7"/>
                  </a:lnTo>
                  <a:lnTo>
                    <a:pt x="0" y="0"/>
                  </a:lnTo>
                  <a:lnTo>
                    <a:pt x="0" y="0"/>
                  </a:lnTo>
                  <a:lnTo>
                    <a:pt x="1" y="7"/>
                  </a:lnTo>
                  <a:lnTo>
                    <a:pt x="1" y="10"/>
                  </a:lnTo>
                  <a:lnTo>
                    <a:pt x="1" y="1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2" name="Freeform 634"/>
            <p:cNvSpPr>
              <a:spLocks/>
            </p:cNvSpPr>
            <p:nvPr/>
          </p:nvSpPr>
          <p:spPr bwMode="auto">
            <a:xfrm>
              <a:off x="1691087" y="3671680"/>
              <a:ext cx="6145" cy="49148"/>
            </a:xfrm>
            <a:custGeom>
              <a:avLst/>
              <a:gdLst>
                <a:gd name="T0" fmla="*/ 1 w 1"/>
                <a:gd name="T1" fmla="*/ 14 h 14"/>
                <a:gd name="T2" fmla="*/ 1 w 1"/>
                <a:gd name="T3" fmla="*/ 14 h 14"/>
                <a:gd name="T4" fmla="*/ 1 w 1"/>
                <a:gd name="T5" fmla="*/ 7 h 14"/>
                <a:gd name="T6" fmla="*/ 0 w 1"/>
                <a:gd name="T7" fmla="*/ 0 h 14"/>
                <a:gd name="T8" fmla="*/ 0 w 1"/>
                <a:gd name="T9" fmla="*/ 0 h 14"/>
                <a:gd name="T10" fmla="*/ 1 w 1"/>
                <a:gd name="T11" fmla="*/ 7 h 14"/>
                <a:gd name="T12" fmla="*/ 1 w 1"/>
                <a:gd name="T13" fmla="*/ 10 h 14"/>
                <a:gd name="T14" fmla="*/ 1 w 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4">
                  <a:moveTo>
                    <a:pt x="1" y="14"/>
                  </a:moveTo>
                  <a:lnTo>
                    <a:pt x="1" y="14"/>
                  </a:lnTo>
                  <a:lnTo>
                    <a:pt x="1" y="7"/>
                  </a:lnTo>
                  <a:lnTo>
                    <a:pt x="0" y="0"/>
                  </a:lnTo>
                  <a:lnTo>
                    <a:pt x="0" y="0"/>
                  </a:lnTo>
                  <a:lnTo>
                    <a:pt x="1" y="7"/>
                  </a:lnTo>
                  <a:lnTo>
                    <a:pt x="1" y="10"/>
                  </a:lnTo>
                  <a:lnTo>
                    <a:pt x="1" y="1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3" name="Freeform 635"/>
            <p:cNvSpPr>
              <a:spLocks/>
            </p:cNvSpPr>
            <p:nvPr/>
          </p:nvSpPr>
          <p:spPr bwMode="auto">
            <a:xfrm>
              <a:off x="2071985" y="2830019"/>
              <a:ext cx="24574" cy="61435"/>
            </a:xfrm>
            <a:custGeom>
              <a:avLst/>
              <a:gdLst>
                <a:gd name="T0" fmla="*/ 0 w 7"/>
                <a:gd name="T1" fmla="*/ 20 h 20"/>
                <a:gd name="T2" fmla="*/ 0 w 7"/>
                <a:gd name="T3" fmla="*/ 20 h 20"/>
                <a:gd name="T4" fmla="*/ 1 w 7"/>
                <a:gd name="T5" fmla="*/ 18 h 20"/>
                <a:gd name="T6" fmla="*/ 1 w 7"/>
                <a:gd name="T7" fmla="*/ 18 h 20"/>
                <a:gd name="T8" fmla="*/ 1 w 7"/>
                <a:gd name="T9" fmla="*/ 18 h 20"/>
                <a:gd name="T10" fmla="*/ 4 w 7"/>
                <a:gd name="T11" fmla="*/ 10 h 20"/>
                <a:gd name="T12" fmla="*/ 7 w 7"/>
                <a:gd name="T13" fmla="*/ 5 h 20"/>
                <a:gd name="T14" fmla="*/ 7 w 7"/>
                <a:gd name="T15" fmla="*/ 0 h 20"/>
                <a:gd name="T16" fmla="*/ 7 w 7"/>
                <a:gd name="T17" fmla="*/ 0 h 20"/>
                <a:gd name="T18" fmla="*/ 6 w 7"/>
                <a:gd name="T19" fmla="*/ 5 h 20"/>
                <a:gd name="T20" fmla="*/ 3 w 7"/>
                <a:gd name="T21" fmla="*/ 10 h 20"/>
                <a:gd name="T22" fmla="*/ 0 w 7"/>
                <a:gd name="T23" fmla="*/ 14 h 20"/>
                <a:gd name="T24" fmla="*/ 0 w 7"/>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20">
                  <a:moveTo>
                    <a:pt x="0" y="20"/>
                  </a:moveTo>
                  <a:lnTo>
                    <a:pt x="0" y="20"/>
                  </a:lnTo>
                  <a:lnTo>
                    <a:pt x="1" y="18"/>
                  </a:lnTo>
                  <a:lnTo>
                    <a:pt x="1" y="18"/>
                  </a:lnTo>
                  <a:lnTo>
                    <a:pt x="1" y="18"/>
                  </a:lnTo>
                  <a:lnTo>
                    <a:pt x="4" y="10"/>
                  </a:lnTo>
                  <a:lnTo>
                    <a:pt x="7" y="5"/>
                  </a:lnTo>
                  <a:lnTo>
                    <a:pt x="7" y="0"/>
                  </a:lnTo>
                  <a:lnTo>
                    <a:pt x="7" y="0"/>
                  </a:lnTo>
                  <a:lnTo>
                    <a:pt x="6" y="5"/>
                  </a:lnTo>
                  <a:lnTo>
                    <a:pt x="3" y="10"/>
                  </a:lnTo>
                  <a:lnTo>
                    <a:pt x="0" y="14"/>
                  </a:lnTo>
                  <a:lnTo>
                    <a:pt x="0" y="2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4" name="Freeform 636"/>
            <p:cNvSpPr>
              <a:spLocks/>
            </p:cNvSpPr>
            <p:nvPr/>
          </p:nvSpPr>
          <p:spPr bwMode="auto">
            <a:xfrm>
              <a:off x="2071985" y="2830019"/>
              <a:ext cx="24574" cy="61435"/>
            </a:xfrm>
            <a:custGeom>
              <a:avLst/>
              <a:gdLst>
                <a:gd name="T0" fmla="*/ 0 w 7"/>
                <a:gd name="T1" fmla="*/ 20 h 20"/>
                <a:gd name="T2" fmla="*/ 0 w 7"/>
                <a:gd name="T3" fmla="*/ 20 h 20"/>
                <a:gd name="T4" fmla="*/ 1 w 7"/>
                <a:gd name="T5" fmla="*/ 18 h 20"/>
                <a:gd name="T6" fmla="*/ 1 w 7"/>
                <a:gd name="T7" fmla="*/ 18 h 20"/>
                <a:gd name="T8" fmla="*/ 1 w 7"/>
                <a:gd name="T9" fmla="*/ 18 h 20"/>
                <a:gd name="T10" fmla="*/ 4 w 7"/>
                <a:gd name="T11" fmla="*/ 10 h 20"/>
                <a:gd name="T12" fmla="*/ 7 w 7"/>
                <a:gd name="T13" fmla="*/ 5 h 20"/>
                <a:gd name="T14" fmla="*/ 7 w 7"/>
                <a:gd name="T15" fmla="*/ 0 h 20"/>
                <a:gd name="T16" fmla="*/ 7 w 7"/>
                <a:gd name="T17" fmla="*/ 0 h 20"/>
                <a:gd name="T18" fmla="*/ 6 w 7"/>
                <a:gd name="T19" fmla="*/ 5 h 20"/>
                <a:gd name="T20" fmla="*/ 3 w 7"/>
                <a:gd name="T21" fmla="*/ 10 h 20"/>
                <a:gd name="T22" fmla="*/ 0 w 7"/>
                <a:gd name="T23" fmla="*/ 14 h 20"/>
                <a:gd name="T24" fmla="*/ 0 w 7"/>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20">
                  <a:moveTo>
                    <a:pt x="0" y="20"/>
                  </a:moveTo>
                  <a:lnTo>
                    <a:pt x="0" y="20"/>
                  </a:lnTo>
                  <a:lnTo>
                    <a:pt x="1" y="18"/>
                  </a:lnTo>
                  <a:lnTo>
                    <a:pt x="1" y="18"/>
                  </a:lnTo>
                  <a:lnTo>
                    <a:pt x="1" y="18"/>
                  </a:lnTo>
                  <a:lnTo>
                    <a:pt x="4" y="10"/>
                  </a:lnTo>
                  <a:lnTo>
                    <a:pt x="7" y="5"/>
                  </a:lnTo>
                  <a:lnTo>
                    <a:pt x="7" y="0"/>
                  </a:lnTo>
                  <a:lnTo>
                    <a:pt x="7" y="0"/>
                  </a:lnTo>
                  <a:lnTo>
                    <a:pt x="6" y="5"/>
                  </a:lnTo>
                  <a:lnTo>
                    <a:pt x="3" y="10"/>
                  </a:lnTo>
                  <a:lnTo>
                    <a:pt x="0" y="14"/>
                  </a:lnTo>
                  <a:lnTo>
                    <a:pt x="0" y="2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5" name="Freeform 637"/>
            <p:cNvSpPr>
              <a:spLocks/>
            </p:cNvSpPr>
            <p:nvPr/>
          </p:nvSpPr>
          <p:spPr bwMode="auto">
            <a:xfrm>
              <a:off x="1740235" y="3395223"/>
              <a:ext cx="6145" cy="24574"/>
            </a:xfrm>
            <a:custGeom>
              <a:avLst/>
              <a:gdLst>
                <a:gd name="T0" fmla="*/ 1 w 1"/>
                <a:gd name="T1" fmla="*/ 8 h 8"/>
                <a:gd name="T2" fmla="*/ 1 w 1"/>
                <a:gd name="T3" fmla="*/ 8 h 8"/>
                <a:gd name="T4" fmla="*/ 1 w 1"/>
                <a:gd name="T5" fmla="*/ 7 h 8"/>
                <a:gd name="T6" fmla="*/ 1 w 1"/>
                <a:gd name="T7" fmla="*/ 4 h 8"/>
                <a:gd name="T8" fmla="*/ 0 w 1"/>
                <a:gd name="T9" fmla="*/ 0 h 8"/>
                <a:gd name="T10" fmla="*/ 0 w 1"/>
                <a:gd name="T11" fmla="*/ 0 h 8"/>
                <a:gd name="T12" fmla="*/ 0 w 1"/>
                <a:gd name="T13" fmla="*/ 4 h 8"/>
                <a:gd name="T14" fmla="*/ 0 w 1"/>
                <a:gd name="T15" fmla="*/ 4 h 8"/>
                <a:gd name="T16" fmla="*/ 1 w 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8">
                  <a:moveTo>
                    <a:pt x="1" y="8"/>
                  </a:moveTo>
                  <a:lnTo>
                    <a:pt x="1" y="8"/>
                  </a:lnTo>
                  <a:lnTo>
                    <a:pt x="1" y="7"/>
                  </a:lnTo>
                  <a:lnTo>
                    <a:pt x="1" y="4"/>
                  </a:lnTo>
                  <a:lnTo>
                    <a:pt x="0" y="0"/>
                  </a:lnTo>
                  <a:lnTo>
                    <a:pt x="0" y="0"/>
                  </a:lnTo>
                  <a:lnTo>
                    <a:pt x="0" y="4"/>
                  </a:lnTo>
                  <a:lnTo>
                    <a:pt x="0" y="4"/>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6" name="Freeform 638"/>
            <p:cNvSpPr>
              <a:spLocks/>
            </p:cNvSpPr>
            <p:nvPr/>
          </p:nvSpPr>
          <p:spPr bwMode="auto">
            <a:xfrm>
              <a:off x="1740235" y="3395223"/>
              <a:ext cx="6145" cy="24574"/>
            </a:xfrm>
            <a:custGeom>
              <a:avLst/>
              <a:gdLst>
                <a:gd name="T0" fmla="*/ 1 w 1"/>
                <a:gd name="T1" fmla="*/ 8 h 8"/>
                <a:gd name="T2" fmla="*/ 1 w 1"/>
                <a:gd name="T3" fmla="*/ 8 h 8"/>
                <a:gd name="T4" fmla="*/ 1 w 1"/>
                <a:gd name="T5" fmla="*/ 7 h 8"/>
                <a:gd name="T6" fmla="*/ 1 w 1"/>
                <a:gd name="T7" fmla="*/ 4 h 8"/>
                <a:gd name="T8" fmla="*/ 0 w 1"/>
                <a:gd name="T9" fmla="*/ 0 h 8"/>
                <a:gd name="T10" fmla="*/ 0 w 1"/>
                <a:gd name="T11" fmla="*/ 0 h 8"/>
                <a:gd name="T12" fmla="*/ 0 w 1"/>
                <a:gd name="T13" fmla="*/ 4 h 8"/>
                <a:gd name="T14" fmla="*/ 0 w 1"/>
                <a:gd name="T15" fmla="*/ 4 h 8"/>
                <a:gd name="T16" fmla="*/ 1 w 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8">
                  <a:moveTo>
                    <a:pt x="1" y="8"/>
                  </a:moveTo>
                  <a:lnTo>
                    <a:pt x="1" y="8"/>
                  </a:lnTo>
                  <a:lnTo>
                    <a:pt x="1" y="7"/>
                  </a:lnTo>
                  <a:lnTo>
                    <a:pt x="1" y="4"/>
                  </a:lnTo>
                  <a:lnTo>
                    <a:pt x="0" y="0"/>
                  </a:lnTo>
                  <a:lnTo>
                    <a:pt x="0" y="0"/>
                  </a:lnTo>
                  <a:lnTo>
                    <a:pt x="0" y="4"/>
                  </a:lnTo>
                  <a:lnTo>
                    <a:pt x="0" y="4"/>
                  </a:lnTo>
                  <a:lnTo>
                    <a:pt x="1"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7" name="Freeform 639"/>
            <p:cNvSpPr>
              <a:spLocks/>
            </p:cNvSpPr>
            <p:nvPr/>
          </p:nvSpPr>
          <p:spPr bwMode="auto">
            <a:xfrm>
              <a:off x="1697232" y="3370649"/>
              <a:ext cx="6145" cy="30720"/>
            </a:xfrm>
            <a:custGeom>
              <a:avLst/>
              <a:gdLst>
                <a:gd name="T0" fmla="*/ 1 w 1"/>
                <a:gd name="T1" fmla="*/ 10 h 10"/>
                <a:gd name="T2" fmla="*/ 1 w 1"/>
                <a:gd name="T3" fmla="*/ 10 h 10"/>
                <a:gd name="T4" fmla="*/ 1 w 1"/>
                <a:gd name="T5" fmla="*/ 1 h 10"/>
                <a:gd name="T6" fmla="*/ 1 w 1"/>
                <a:gd name="T7" fmla="*/ 0 h 10"/>
                <a:gd name="T8" fmla="*/ 0 w 1"/>
                <a:gd name="T9" fmla="*/ 1 h 10"/>
                <a:gd name="T10" fmla="*/ 0 w 1"/>
                <a:gd name="T11" fmla="*/ 1 h 10"/>
                <a:gd name="T12" fmla="*/ 0 w 1"/>
                <a:gd name="T13" fmla="*/ 5 h 10"/>
                <a:gd name="T14" fmla="*/ 1 w 1"/>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0">
                  <a:moveTo>
                    <a:pt x="1" y="10"/>
                  </a:moveTo>
                  <a:lnTo>
                    <a:pt x="1" y="10"/>
                  </a:lnTo>
                  <a:lnTo>
                    <a:pt x="1" y="1"/>
                  </a:lnTo>
                  <a:lnTo>
                    <a:pt x="1" y="0"/>
                  </a:lnTo>
                  <a:lnTo>
                    <a:pt x="0" y="1"/>
                  </a:lnTo>
                  <a:lnTo>
                    <a:pt x="0" y="1"/>
                  </a:lnTo>
                  <a:lnTo>
                    <a:pt x="0" y="5"/>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8" name="Freeform 640"/>
            <p:cNvSpPr>
              <a:spLocks/>
            </p:cNvSpPr>
            <p:nvPr/>
          </p:nvSpPr>
          <p:spPr bwMode="auto">
            <a:xfrm>
              <a:off x="1697232" y="3370649"/>
              <a:ext cx="6145" cy="30720"/>
            </a:xfrm>
            <a:custGeom>
              <a:avLst/>
              <a:gdLst>
                <a:gd name="T0" fmla="*/ 1 w 1"/>
                <a:gd name="T1" fmla="*/ 10 h 10"/>
                <a:gd name="T2" fmla="*/ 1 w 1"/>
                <a:gd name="T3" fmla="*/ 10 h 10"/>
                <a:gd name="T4" fmla="*/ 1 w 1"/>
                <a:gd name="T5" fmla="*/ 1 h 10"/>
                <a:gd name="T6" fmla="*/ 1 w 1"/>
                <a:gd name="T7" fmla="*/ 0 h 10"/>
                <a:gd name="T8" fmla="*/ 0 w 1"/>
                <a:gd name="T9" fmla="*/ 1 h 10"/>
                <a:gd name="T10" fmla="*/ 0 w 1"/>
                <a:gd name="T11" fmla="*/ 1 h 10"/>
                <a:gd name="T12" fmla="*/ 0 w 1"/>
                <a:gd name="T13" fmla="*/ 5 h 10"/>
                <a:gd name="T14" fmla="*/ 1 w 1"/>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0">
                  <a:moveTo>
                    <a:pt x="1" y="10"/>
                  </a:moveTo>
                  <a:lnTo>
                    <a:pt x="1" y="10"/>
                  </a:lnTo>
                  <a:lnTo>
                    <a:pt x="1" y="1"/>
                  </a:lnTo>
                  <a:lnTo>
                    <a:pt x="1" y="0"/>
                  </a:lnTo>
                  <a:lnTo>
                    <a:pt x="0" y="1"/>
                  </a:lnTo>
                  <a:lnTo>
                    <a:pt x="0" y="1"/>
                  </a:lnTo>
                  <a:lnTo>
                    <a:pt x="0" y="5"/>
                  </a:lnTo>
                  <a:lnTo>
                    <a:pt x="1"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9" name="Freeform 641"/>
            <p:cNvSpPr>
              <a:spLocks/>
            </p:cNvSpPr>
            <p:nvPr/>
          </p:nvSpPr>
          <p:spPr bwMode="auto">
            <a:xfrm>
              <a:off x="1912254" y="2885309"/>
              <a:ext cx="12287" cy="36861"/>
            </a:xfrm>
            <a:custGeom>
              <a:avLst/>
              <a:gdLst>
                <a:gd name="T0" fmla="*/ 0 w 2"/>
                <a:gd name="T1" fmla="*/ 12 h 12"/>
                <a:gd name="T2" fmla="*/ 0 w 2"/>
                <a:gd name="T3" fmla="*/ 12 h 12"/>
                <a:gd name="T4" fmla="*/ 2 w 2"/>
                <a:gd name="T5" fmla="*/ 4 h 12"/>
                <a:gd name="T6" fmla="*/ 2 w 2"/>
                <a:gd name="T7" fmla="*/ 0 h 12"/>
                <a:gd name="T8" fmla="*/ 2 w 2"/>
                <a:gd name="T9" fmla="*/ 0 h 12"/>
                <a:gd name="T10" fmla="*/ 1 w 2"/>
                <a:gd name="T11" fmla="*/ 6 h 12"/>
                <a:gd name="T12" fmla="*/ 0 w 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 h="12">
                  <a:moveTo>
                    <a:pt x="0" y="12"/>
                  </a:moveTo>
                  <a:lnTo>
                    <a:pt x="0" y="12"/>
                  </a:lnTo>
                  <a:lnTo>
                    <a:pt x="2" y="4"/>
                  </a:lnTo>
                  <a:lnTo>
                    <a:pt x="2" y="0"/>
                  </a:lnTo>
                  <a:lnTo>
                    <a:pt x="2" y="0"/>
                  </a:lnTo>
                  <a:lnTo>
                    <a:pt x="1" y="6"/>
                  </a:lnTo>
                  <a:lnTo>
                    <a:pt x="0" y="1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0" name="Freeform 642"/>
            <p:cNvSpPr>
              <a:spLocks/>
            </p:cNvSpPr>
            <p:nvPr/>
          </p:nvSpPr>
          <p:spPr bwMode="auto">
            <a:xfrm>
              <a:off x="1912254" y="2885309"/>
              <a:ext cx="12287" cy="36861"/>
            </a:xfrm>
            <a:custGeom>
              <a:avLst/>
              <a:gdLst>
                <a:gd name="T0" fmla="*/ 0 w 2"/>
                <a:gd name="T1" fmla="*/ 12 h 12"/>
                <a:gd name="T2" fmla="*/ 0 w 2"/>
                <a:gd name="T3" fmla="*/ 12 h 12"/>
                <a:gd name="T4" fmla="*/ 2 w 2"/>
                <a:gd name="T5" fmla="*/ 4 h 12"/>
                <a:gd name="T6" fmla="*/ 2 w 2"/>
                <a:gd name="T7" fmla="*/ 0 h 12"/>
                <a:gd name="T8" fmla="*/ 2 w 2"/>
                <a:gd name="T9" fmla="*/ 0 h 12"/>
                <a:gd name="T10" fmla="*/ 1 w 2"/>
                <a:gd name="T11" fmla="*/ 6 h 12"/>
                <a:gd name="T12" fmla="*/ 0 w 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 h="12">
                  <a:moveTo>
                    <a:pt x="0" y="12"/>
                  </a:moveTo>
                  <a:lnTo>
                    <a:pt x="0" y="12"/>
                  </a:lnTo>
                  <a:lnTo>
                    <a:pt x="2" y="4"/>
                  </a:lnTo>
                  <a:lnTo>
                    <a:pt x="2" y="0"/>
                  </a:lnTo>
                  <a:lnTo>
                    <a:pt x="2" y="0"/>
                  </a:lnTo>
                  <a:lnTo>
                    <a:pt x="1" y="6"/>
                  </a:lnTo>
                  <a:lnTo>
                    <a:pt x="0" y="1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1" name="Freeform 643"/>
            <p:cNvSpPr>
              <a:spLocks/>
            </p:cNvSpPr>
            <p:nvPr/>
          </p:nvSpPr>
          <p:spPr bwMode="auto">
            <a:xfrm>
              <a:off x="1795529" y="3081902"/>
              <a:ext cx="6145" cy="18433"/>
            </a:xfrm>
            <a:custGeom>
              <a:avLst/>
              <a:gdLst>
                <a:gd name="T0" fmla="*/ 0 w 2"/>
                <a:gd name="T1" fmla="*/ 6 h 6"/>
                <a:gd name="T2" fmla="*/ 0 w 2"/>
                <a:gd name="T3" fmla="*/ 6 h 6"/>
                <a:gd name="T4" fmla="*/ 0 w 2"/>
                <a:gd name="T5" fmla="*/ 3 h 6"/>
                <a:gd name="T6" fmla="*/ 2 w 2"/>
                <a:gd name="T7" fmla="*/ 2 h 6"/>
                <a:gd name="T8" fmla="*/ 2 w 2"/>
                <a:gd name="T9" fmla="*/ 2 h 6"/>
                <a:gd name="T10" fmla="*/ 2 w 2"/>
                <a:gd name="T11" fmla="*/ 0 h 6"/>
                <a:gd name="T12" fmla="*/ 0 w 2"/>
                <a:gd name="T13" fmla="*/ 0 h 6"/>
                <a:gd name="T14" fmla="*/ 0 w 2"/>
                <a:gd name="T15" fmla="*/ 0 h 6"/>
                <a:gd name="T16" fmla="*/ 0 w 2"/>
                <a:gd name="T17" fmla="*/ 3 h 6"/>
                <a:gd name="T18" fmla="*/ 0 w 2"/>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6"/>
                  </a:moveTo>
                  <a:lnTo>
                    <a:pt x="0" y="6"/>
                  </a:lnTo>
                  <a:lnTo>
                    <a:pt x="0" y="3"/>
                  </a:lnTo>
                  <a:lnTo>
                    <a:pt x="2" y="2"/>
                  </a:lnTo>
                  <a:lnTo>
                    <a:pt x="2" y="2"/>
                  </a:lnTo>
                  <a:lnTo>
                    <a:pt x="2" y="0"/>
                  </a:lnTo>
                  <a:lnTo>
                    <a:pt x="0" y="0"/>
                  </a:lnTo>
                  <a:lnTo>
                    <a:pt x="0" y="0"/>
                  </a:lnTo>
                  <a:lnTo>
                    <a:pt x="0" y="3"/>
                  </a:lnTo>
                  <a:lnTo>
                    <a:pt x="0"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2" name="Freeform 644"/>
            <p:cNvSpPr>
              <a:spLocks/>
            </p:cNvSpPr>
            <p:nvPr/>
          </p:nvSpPr>
          <p:spPr bwMode="auto">
            <a:xfrm>
              <a:off x="1795529" y="3081902"/>
              <a:ext cx="6145" cy="18433"/>
            </a:xfrm>
            <a:custGeom>
              <a:avLst/>
              <a:gdLst>
                <a:gd name="T0" fmla="*/ 0 w 2"/>
                <a:gd name="T1" fmla="*/ 6 h 6"/>
                <a:gd name="T2" fmla="*/ 0 w 2"/>
                <a:gd name="T3" fmla="*/ 6 h 6"/>
                <a:gd name="T4" fmla="*/ 0 w 2"/>
                <a:gd name="T5" fmla="*/ 3 h 6"/>
                <a:gd name="T6" fmla="*/ 2 w 2"/>
                <a:gd name="T7" fmla="*/ 2 h 6"/>
                <a:gd name="T8" fmla="*/ 2 w 2"/>
                <a:gd name="T9" fmla="*/ 2 h 6"/>
                <a:gd name="T10" fmla="*/ 2 w 2"/>
                <a:gd name="T11" fmla="*/ 0 h 6"/>
                <a:gd name="T12" fmla="*/ 0 w 2"/>
                <a:gd name="T13" fmla="*/ 0 h 6"/>
                <a:gd name="T14" fmla="*/ 0 w 2"/>
                <a:gd name="T15" fmla="*/ 0 h 6"/>
                <a:gd name="T16" fmla="*/ 0 w 2"/>
                <a:gd name="T17" fmla="*/ 3 h 6"/>
                <a:gd name="T18" fmla="*/ 0 w 2"/>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6"/>
                  </a:moveTo>
                  <a:lnTo>
                    <a:pt x="0" y="6"/>
                  </a:lnTo>
                  <a:lnTo>
                    <a:pt x="0" y="3"/>
                  </a:lnTo>
                  <a:lnTo>
                    <a:pt x="2" y="2"/>
                  </a:lnTo>
                  <a:lnTo>
                    <a:pt x="2" y="2"/>
                  </a:lnTo>
                  <a:lnTo>
                    <a:pt x="2" y="0"/>
                  </a:lnTo>
                  <a:lnTo>
                    <a:pt x="0" y="0"/>
                  </a:lnTo>
                  <a:lnTo>
                    <a:pt x="0" y="0"/>
                  </a:lnTo>
                  <a:lnTo>
                    <a:pt x="0" y="3"/>
                  </a:lnTo>
                  <a:lnTo>
                    <a:pt x="0"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3" name="Freeform 645"/>
            <p:cNvSpPr>
              <a:spLocks/>
            </p:cNvSpPr>
            <p:nvPr/>
          </p:nvSpPr>
          <p:spPr bwMode="auto">
            <a:xfrm>
              <a:off x="1721807" y="2934457"/>
              <a:ext cx="6145" cy="24574"/>
            </a:xfrm>
            <a:custGeom>
              <a:avLst/>
              <a:gdLst>
                <a:gd name="T0" fmla="*/ 0 w 3"/>
                <a:gd name="T1" fmla="*/ 8 h 8"/>
                <a:gd name="T2" fmla="*/ 0 w 3"/>
                <a:gd name="T3" fmla="*/ 8 h 8"/>
                <a:gd name="T4" fmla="*/ 3 w 3"/>
                <a:gd name="T5" fmla="*/ 1 h 8"/>
                <a:gd name="T6" fmla="*/ 3 w 3"/>
                <a:gd name="T7" fmla="*/ 1 h 8"/>
                <a:gd name="T8" fmla="*/ 3 w 3"/>
                <a:gd name="T9" fmla="*/ 0 h 8"/>
                <a:gd name="T10" fmla="*/ 1 w 3"/>
                <a:gd name="T11" fmla="*/ 1 h 8"/>
                <a:gd name="T12" fmla="*/ 1 w 3"/>
                <a:gd name="T13" fmla="*/ 4 h 8"/>
                <a:gd name="T14" fmla="*/ 1 w 3"/>
                <a:gd name="T15" fmla="*/ 3 h 8"/>
                <a:gd name="T16" fmla="*/ 1 w 3"/>
                <a:gd name="T17" fmla="*/ 3 h 8"/>
                <a:gd name="T18" fmla="*/ 0 w 3"/>
                <a:gd name="T19" fmla="*/ 5 h 8"/>
                <a:gd name="T20" fmla="*/ 0 w 3"/>
                <a:gd name="T21" fmla="*/ 5 h 8"/>
                <a:gd name="T22" fmla="*/ 0 w 3"/>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8">
                  <a:moveTo>
                    <a:pt x="0" y="8"/>
                  </a:moveTo>
                  <a:lnTo>
                    <a:pt x="0" y="8"/>
                  </a:lnTo>
                  <a:lnTo>
                    <a:pt x="3" y="1"/>
                  </a:lnTo>
                  <a:lnTo>
                    <a:pt x="3" y="1"/>
                  </a:lnTo>
                  <a:lnTo>
                    <a:pt x="3" y="0"/>
                  </a:lnTo>
                  <a:lnTo>
                    <a:pt x="1" y="1"/>
                  </a:lnTo>
                  <a:lnTo>
                    <a:pt x="1" y="4"/>
                  </a:lnTo>
                  <a:lnTo>
                    <a:pt x="1" y="3"/>
                  </a:lnTo>
                  <a:lnTo>
                    <a:pt x="1" y="3"/>
                  </a:lnTo>
                  <a:lnTo>
                    <a:pt x="0" y="5"/>
                  </a:lnTo>
                  <a:lnTo>
                    <a:pt x="0" y="5"/>
                  </a:lnTo>
                  <a:lnTo>
                    <a:pt x="0"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4" name="Freeform 646"/>
            <p:cNvSpPr>
              <a:spLocks/>
            </p:cNvSpPr>
            <p:nvPr/>
          </p:nvSpPr>
          <p:spPr bwMode="auto">
            <a:xfrm>
              <a:off x="1721807" y="2934457"/>
              <a:ext cx="6145" cy="24574"/>
            </a:xfrm>
            <a:custGeom>
              <a:avLst/>
              <a:gdLst>
                <a:gd name="T0" fmla="*/ 0 w 3"/>
                <a:gd name="T1" fmla="*/ 8 h 8"/>
                <a:gd name="T2" fmla="*/ 0 w 3"/>
                <a:gd name="T3" fmla="*/ 8 h 8"/>
                <a:gd name="T4" fmla="*/ 3 w 3"/>
                <a:gd name="T5" fmla="*/ 1 h 8"/>
                <a:gd name="T6" fmla="*/ 3 w 3"/>
                <a:gd name="T7" fmla="*/ 1 h 8"/>
                <a:gd name="T8" fmla="*/ 3 w 3"/>
                <a:gd name="T9" fmla="*/ 0 h 8"/>
                <a:gd name="T10" fmla="*/ 1 w 3"/>
                <a:gd name="T11" fmla="*/ 1 h 8"/>
                <a:gd name="T12" fmla="*/ 1 w 3"/>
                <a:gd name="T13" fmla="*/ 4 h 8"/>
                <a:gd name="T14" fmla="*/ 1 w 3"/>
                <a:gd name="T15" fmla="*/ 3 h 8"/>
                <a:gd name="T16" fmla="*/ 1 w 3"/>
                <a:gd name="T17" fmla="*/ 3 h 8"/>
                <a:gd name="T18" fmla="*/ 0 w 3"/>
                <a:gd name="T19" fmla="*/ 5 h 8"/>
                <a:gd name="T20" fmla="*/ 0 w 3"/>
                <a:gd name="T21" fmla="*/ 5 h 8"/>
                <a:gd name="T22" fmla="*/ 0 w 3"/>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8">
                  <a:moveTo>
                    <a:pt x="0" y="8"/>
                  </a:moveTo>
                  <a:lnTo>
                    <a:pt x="0" y="8"/>
                  </a:lnTo>
                  <a:lnTo>
                    <a:pt x="3" y="1"/>
                  </a:lnTo>
                  <a:lnTo>
                    <a:pt x="3" y="1"/>
                  </a:lnTo>
                  <a:lnTo>
                    <a:pt x="3" y="0"/>
                  </a:lnTo>
                  <a:lnTo>
                    <a:pt x="1" y="1"/>
                  </a:lnTo>
                  <a:lnTo>
                    <a:pt x="1" y="4"/>
                  </a:lnTo>
                  <a:lnTo>
                    <a:pt x="1" y="3"/>
                  </a:lnTo>
                  <a:lnTo>
                    <a:pt x="1" y="3"/>
                  </a:lnTo>
                  <a:lnTo>
                    <a:pt x="0" y="5"/>
                  </a:lnTo>
                  <a:lnTo>
                    <a:pt x="0" y="5"/>
                  </a:lnTo>
                  <a:lnTo>
                    <a:pt x="0"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5" name="Freeform 647"/>
            <p:cNvSpPr>
              <a:spLocks/>
            </p:cNvSpPr>
            <p:nvPr/>
          </p:nvSpPr>
          <p:spPr bwMode="auto">
            <a:xfrm>
              <a:off x="1629652" y="3075760"/>
              <a:ext cx="6145" cy="49148"/>
            </a:xfrm>
            <a:custGeom>
              <a:avLst/>
              <a:gdLst>
                <a:gd name="T0" fmla="*/ 0 w 1"/>
                <a:gd name="T1" fmla="*/ 14 h 14"/>
                <a:gd name="T2" fmla="*/ 0 w 1"/>
                <a:gd name="T3" fmla="*/ 14 h 14"/>
                <a:gd name="T4" fmla="*/ 1 w 1"/>
                <a:gd name="T5" fmla="*/ 7 h 14"/>
                <a:gd name="T6" fmla="*/ 1 w 1"/>
                <a:gd name="T7" fmla="*/ 0 h 14"/>
                <a:gd name="T8" fmla="*/ 1 w 1"/>
                <a:gd name="T9" fmla="*/ 0 h 14"/>
                <a:gd name="T10" fmla="*/ 0 w 1"/>
                <a:gd name="T11" fmla="*/ 8 h 14"/>
                <a:gd name="T12" fmla="*/ 0 w 1"/>
                <a:gd name="T13" fmla="*/ 13 h 14"/>
                <a:gd name="T14" fmla="*/ 0 w 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4">
                  <a:moveTo>
                    <a:pt x="0" y="14"/>
                  </a:moveTo>
                  <a:lnTo>
                    <a:pt x="0" y="14"/>
                  </a:lnTo>
                  <a:lnTo>
                    <a:pt x="1" y="7"/>
                  </a:lnTo>
                  <a:lnTo>
                    <a:pt x="1" y="0"/>
                  </a:lnTo>
                  <a:lnTo>
                    <a:pt x="1" y="0"/>
                  </a:lnTo>
                  <a:lnTo>
                    <a:pt x="0" y="8"/>
                  </a:lnTo>
                  <a:lnTo>
                    <a:pt x="0" y="13"/>
                  </a:lnTo>
                  <a:lnTo>
                    <a:pt x="0" y="1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6" name="Freeform 648"/>
            <p:cNvSpPr>
              <a:spLocks/>
            </p:cNvSpPr>
            <p:nvPr/>
          </p:nvSpPr>
          <p:spPr bwMode="auto">
            <a:xfrm>
              <a:off x="1629652" y="3075760"/>
              <a:ext cx="6145" cy="49148"/>
            </a:xfrm>
            <a:custGeom>
              <a:avLst/>
              <a:gdLst>
                <a:gd name="T0" fmla="*/ 0 w 1"/>
                <a:gd name="T1" fmla="*/ 14 h 14"/>
                <a:gd name="T2" fmla="*/ 0 w 1"/>
                <a:gd name="T3" fmla="*/ 14 h 14"/>
                <a:gd name="T4" fmla="*/ 1 w 1"/>
                <a:gd name="T5" fmla="*/ 7 h 14"/>
                <a:gd name="T6" fmla="*/ 1 w 1"/>
                <a:gd name="T7" fmla="*/ 0 h 14"/>
                <a:gd name="T8" fmla="*/ 1 w 1"/>
                <a:gd name="T9" fmla="*/ 0 h 14"/>
                <a:gd name="T10" fmla="*/ 0 w 1"/>
                <a:gd name="T11" fmla="*/ 8 h 14"/>
                <a:gd name="T12" fmla="*/ 0 w 1"/>
                <a:gd name="T13" fmla="*/ 13 h 14"/>
                <a:gd name="T14" fmla="*/ 0 w 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4">
                  <a:moveTo>
                    <a:pt x="0" y="14"/>
                  </a:moveTo>
                  <a:lnTo>
                    <a:pt x="0" y="14"/>
                  </a:lnTo>
                  <a:lnTo>
                    <a:pt x="1" y="7"/>
                  </a:lnTo>
                  <a:lnTo>
                    <a:pt x="1" y="0"/>
                  </a:lnTo>
                  <a:lnTo>
                    <a:pt x="1" y="0"/>
                  </a:lnTo>
                  <a:lnTo>
                    <a:pt x="0" y="8"/>
                  </a:lnTo>
                  <a:lnTo>
                    <a:pt x="0" y="13"/>
                  </a:lnTo>
                  <a:lnTo>
                    <a:pt x="0" y="1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7" name="Freeform 649"/>
            <p:cNvSpPr>
              <a:spLocks/>
            </p:cNvSpPr>
            <p:nvPr/>
          </p:nvSpPr>
          <p:spPr bwMode="auto">
            <a:xfrm>
              <a:off x="1727948" y="2799299"/>
              <a:ext cx="18433" cy="67581"/>
            </a:xfrm>
            <a:custGeom>
              <a:avLst/>
              <a:gdLst>
                <a:gd name="T0" fmla="*/ 0 w 7"/>
                <a:gd name="T1" fmla="*/ 21 h 21"/>
                <a:gd name="T2" fmla="*/ 0 w 7"/>
                <a:gd name="T3" fmla="*/ 21 h 21"/>
                <a:gd name="T4" fmla="*/ 3 w 7"/>
                <a:gd name="T5" fmla="*/ 19 h 21"/>
                <a:gd name="T6" fmla="*/ 3 w 7"/>
                <a:gd name="T7" fmla="*/ 19 h 21"/>
                <a:gd name="T8" fmla="*/ 3 w 7"/>
                <a:gd name="T9" fmla="*/ 14 h 21"/>
                <a:gd name="T10" fmla="*/ 3 w 7"/>
                <a:gd name="T11" fmla="*/ 14 h 21"/>
                <a:gd name="T12" fmla="*/ 7 w 7"/>
                <a:gd name="T13" fmla="*/ 9 h 21"/>
                <a:gd name="T14" fmla="*/ 7 w 7"/>
                <a:gd name="T15" fmla="*/ 9 h 21"/>
                <a:gd name="T16" fmla="*/ 7 w 7"/>
                <a:gd name="T17" fmla="*/ 7 h 21"/>
                <a:gd name="T18" fmla="*/ 6 w 7"/>
                <a:gd name="T19" fmla="*/ 7 h 21"/>
                <a:gd name="T20" fmla="*/ 5 w 7"/>
                <a:gd name="T21" fmla="*/ 9 h 21"/>
                <a:gd name="T22" fmla="*/ 5 w 7"/>
                <a:gd name="T23" fmla="*/ 9 h 21"/>
                <a:gd name="T24" fmla="*/ 7 w 7"/>
                <a:gd name="T25" fmla="*/ 3 h 21"/>
                <a:gd name="T26" fmla="*/ 7 w 7"/>
                <a:gd name="T27" fmla="*/ 1 h 21"/>
                <a:gd name="T28" fmla="*/ 7 w 7"/>
                <a:gd name="T29" fmla="*/ 0 h 21"/>
                <a:gd name="T30" fmla="*/ 7 w 7"/>
                <a:gd name="T31" fmla="*/ 0 h 21"/>
                <a:gd name="T32" fmla="*/ 6 w 7"/>
                <a:gd name="T33" fmla="*/ 4 h 21"/>
                <a:gd name="T34" fmla="*/ 5 w 7"/>
                <a:gd name="T35" fmla="*/ 7 h 21"/>
                <a:gd name="T36" fmla="*/ 5 w 7"/>
                <a:gd name="T37" fmla="*/ 7 h 21"/>
                <a:gd name="T38" fmla="*/ 5 w 7"/>
                <a:gd name="T39" fmla="*/ 10 h 21"/>
                <a:gd name="T40" fmla="*/ 3 w 7"/>
                <a:gd name="T41" fmla="*/ 13 h 21"/>
                <a:gd name="T42" fmla="*/ 3 w 7"/>
                <a:gd name="T43" fmla="*/ 13 h 21"/>
                <a:gd name="T44" fmla="*/ 2 w 7"/>
                <a:gd name="T45" fmla="*/ 17 h 21"/>
                <a:gd name="T46" fmla="*/ 0 w 7"/>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21">
                  <a:moveTo>
                    <a:pt x="0" y="21"/>
                  </a:moveTo>
                  <a:lnTo>
                    <a:pt x="0" y="21"/>
                  </a:lnTo>
                  <a:lnTo>
                    <a:pt x="3" y="19"/>
                  </a:lnTo>
                  <a:lnTo>
                    <a:pt x="3" y="19"/>
                  </a:lnTo>
                  <a:lnTo>
                    <a:pt x="3" y="14"/>
                  </a:lnTo>
                  <a:lnTo>
                    <a:pt x="3" y="14"/>
                  </a:lnTo>
                  <a:lnTo>
                    <a:pt x="7" y="9"/>
                  </a:lnTo>
                  <a:lnTo>
                    <a:pt x="7" y="9"/>
                  </a:lnTo>
                  <a:lnTo>
                    <a:pt x="7" y="7"/>
                  </a:lnTo>
                  <a:lnTo>
                    <a:pt x="6" y="7"/>
                  </a:lnTo>
                  <a:lnTo>
                    <a:pt x="5" y="9"/>
                  </a:lnTo>
                  <a:lnTo>
                    <a:pt x="5" y="9"/>
                  </a:lnTo>
                  <a:lnTo>
                    <a:pt x="7" y="3"/>
                  </a:lnTo>
                  <a:lnTo>
                    <a:pt x="7" y="1"/>
                  </a:lnTo>
                  <a:lnTo>
                    <a:pt x="7" y="0"/>
                  </a:lnTo>
                  <a:lnTo>
                    <a:pt x="7" y="0"/>
                  </a:lnTo>
                  <a:lnTo>
                    <a:pt x="6" y="4"/>
                  </a:lnTo>
                  <a:lnTo>
                    <a:pt x="5" y="7"/>
                  </a:lnTo>
                  <a:lnTo>
                    <a:pt x="5" y="7"/>
                  </a:lnTo>
                  <a:lnTo>
                    <a:pt x="5" y="10"/>
                  </a:lnTo>
                  <a:lnTo>
                    <a:pt x="3" y="13"/>
                  </a:lnTo>
                  <a:lnTo>
                    <a:pt x="3" y="13"/>
                  </a:lnTo>
                  <a:lnTo>
                    <a:pt x="2" y="17"/>
                  </a:lnTo>
                  <a:lnTo>
                    <a:pt x="0" y="2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8" name="Freeform 650"/>
            <p:cNvSpPr>
              <a:spLocks/>
            </p:cNvSpPr>
            <p:nvPr/>
          </p:nvSpPr>
          <p:spPr bwMode="auto">
            <a:xfrm>
              <a:off x="1727948" y="2799299"/>
              <a:ext cx="18433" cy="67581"/>
            </a:xfrm>
            <a:custGeom>
              <a:avLst/>
              <a:gdLst>
                <a:gd name="T0" fmla="*/ 0 w 7"/>
                <a:gd name="T1" fmla="*/ 21 h 21"/>
                <a:gd name="T2" fmla="*/ 0 w 7"/>
                <a:gd name="T3" fmla="*/ 21 h 21"/>
                <a:gd name="T4" fmla="*/ 3 w 7"/>
                <a:gd name="T5" fmla="*/ 19 h 21"/>
                <a:gd name="T6" fmla="*/ 3 w 7"/>
                <a:gd name="T7" fmla="*/ 19 h 21"/>
                <a:gd name="T8" fmla="*/ 3 w 7"/>
                <a:gd name="T9" fmla="*/ 14 h 21"/>
                <a:gd name="T10" fmla="*/ 3 w 7"/>
                <a:gd name="T11" fmla="*/ 14 h 21"/>
                <a:gd name="T12" fmla="*/ 7 w 7"/>
                <a:gd name="T13" fmla="*/ 9 h 21"/>
                <a:gd name="T14" fmla="*/ 7 w 7"/>
                <a:gd name="T15" fmla="*/ 9 h 21"/>
                <a:gd name="T16" fmla="*/ 7 w 7"/>
                <a:gd name="T17" fmla="*/ 7 h 21"/>
                <a:gd name="T18" fmla="*/ 6 w 7"/>
                <a:gd name="T19" fmla="*/ 7 h 21"/>
                <a:gd name="T20" fmla="*/ 5 w 7"/>
                <a:gd name="T21" fmla="*/ 9 h 21"/>
                <a:gd name="T22" fmla="*/ 5 w 7"/>
                <a:gd name="T23" fmla="*/ 9 h 21"/>
                <a:gd name="T24" fmla="*/ 7 w 7"/>
                <a:gd name="T25" fmla="*/ 3 h 21"/>
                <a:gd name="T26" fmla="*/ 7 w 7"/>
                <a:gd name="T27" fmla="*/ 1 h 21"/>
                <a:gd name="T28" fmla="*/ 7 w 7"/>
                <a:gd name="T29" fmla="*/ 0 h 21"/>
                <a:gd name="T30" fmla="*/ 7 w 7"/>
                <a:gd name="T31" fmla="*/ 0 h 21"/>
                <a:gd name="T32" fmla="*/ 6 w 7"/>
                <a:gd name="T33" fmla="*/ 4 h 21"/>
                <a:gd name="T34" fmla="*/ 5 w 7"/>
                <a:gd name="T35" fmla="*/ 7 h 21"/>
                <a:gd name="T36" fmla="*/ 5 w 7"/>
                <a:gd name="T37" fmla="*/ 7 h 21"/>
                <a:gd name="T38" fmla="*/ 5 w 7"/>
                <a:gd name="T39" fmla="*/ 10 h 21"/>
                <a:gd name="T40" fmla="*/ 3 w 7"/>
                <a:gd name="T41" fmla="*/ 13 h 21"/>
                <a:gd name="T42" fmla="*/ 3 w 7"/>
                <a:gd name="T43" fmla="*/ 13 h 21"/>
                <a:gd name="T44" fmla="*/ 2 w 7"/>
                <a:gd name="T45" fmla="*/ 17 h 21"/>
                <a:gd name="T46" fmla="*/ 0 w 7"/>
                <a:gd name="T4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21">
                  <a:moveTo>
                    <a:pt x="0" y="21"/>
                  </a:moveTo>
                  <a:lnTo>
                    <a:pt x="0" y="21"/>
                  </a:lnTo>
                  <a:lnTo>
                    <a:pt x="3" y="19"/>
                  </a:lnTo>
                  <a:lnTo>
                    <a:pt x="3" y="19"/>
                  </a:lnTo>
                  <a:lnTo>
                    <a:pt x="3" y="14"/>
                  </a:lnTo>
                  <a:lnTo>
                    <a:pt x="3" y="14"/>
                  </a:lnTo>
                  <a:lnTo>
                    <a:pt x="7" y="9"/>
                  </a:lnTo>
                  <a:lnTo>
                    <a:pt x="7" y="9"/>
                  </a:lnTo>
                  <a:lnTo>
                    <a:pt x="7" y="7"/>
                  </a:lnTo>
                  <a:lnTo>
                    <a:pt x="6" y="7"/>
                  </a:lnTo>
                  <a:lnTo>
                    <a:pt x="5" y="9"/>
                  </a:lnTo>
                  <a:lnTo>
                    <a:pt x="5" y="9"/>
                  </a:lnTo>
                  <a:lnTo>
                    <a:pt x="7" y="3"/>
                  </a:lnTo>
                  <a:lnTo>
                    <a:pt x="7" y="1"/>
                  </a:lnTo>
                  <a:lnTo>
                    <a:pt x="7" y="0"/>
                  </a:lnTo>
                  <a:lnTo>
                    <a:pt x="7" y="0"/>
                  </a:lnTo>
                  <a:lnTo>
                    <a:pt x="6" y="4"/>
                  </a:lnTo>
                  <a:lnTo>
                    <a:pt x="5" y="7"/>
                  </a:lnTo>
                  <a:lnTo>
                    <a:pt x="5" y="7"/>
                  </a:lnTo>
                  <a:lnTo>
                    <a:pt x="5" y="10"/>
                  </a:lnTo>
                  <a:lnTo>
                    <a:pt x="3" y="13"/>
                  </a:lnTo>
                  <a:lnTo>
                    <a:pt x="3" y="13"/>
                  </a:lnTo>
                  <a:lnTo>
                    <a:pt x="2" y="17"/>
                  </a:lnTo>
                  <a:lnTo>
                    <a:pt x="0" y="2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9" name="Freeform 651"/>
            <p:cNvSpPr>
              <a:spLocks/>
            </p:cNvSpPr>
            <p:nvPr/>
          </p:nvSpPr>
          <p:spPr bwMode="auto">
            <a:xfrm>
              <a:off x="5352628" y="2916028"/>
              <a:ext cx="6145" cy="24574"/>
            </a:xfrm>
            <a:custGeom>
              <a:avLst/>
              <a:gdLst>
                <a:gd name="T0" fmla="*/ 0 w 2"/>
                <a:gd name="T1" fmla="*/ 0 h 7"/>
                <a:gd name="T2" fmla="*/ 0 w 2"/>
                <a:gd name="T3" fmla="*/ 0 h 7"/>
                <a:gd name="T4" fmla="*/ 0 w 2"/>
                <a:gd name="T5" fmla="*/ 3 h 7"/>
                <a:gd name="T6" fmla="*/ 2 w 2"/>
                <a:gd name="T7" fmla="*/ 7 h 7"/>
                <a:gd name="T8" fmla="*/ 2 w 2"/>
                <a:gd name="T9" fmla="*/ 7 h 7"/>
                <a:gd name="T10" fmla="*/ 2 w 2"/>
                <a:gd name="T11" fmla="*/ 7 h 7"/>
                <a:gd name="T12" fmla="*/ 2 w 2"/>
                <a:gd name="T13" fmla="*/ 4 h 7"/>
                <a:gd name="T14" fmla="*/ 0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0" y="0"/>
                  </a:moveTo>
                  <a:lnTo>
                    <a:pt x="0" y="0"/>
                  </a:lnTo>
                  <a:lnTo>
                    <a:pt x="0" y="3"/>
                  </a:lnTo>
                  <a:lnTo>
                    <a:pt x="2" y="7"/>
                  </a:lnTo>
                  <a:lnTo>
                    <a:pt x="2" y="7"/>
                  </a:lnTo>
                  <a:lnTo>
                    <a:pt x="2" y="7"/>
                  </a:lnTo>
                  <a:lnTo>
                    <a:pt x="2" y="4"/>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0" name="Freeform 652"/>
            <p:cNvSpPr>
              <a:spLocks/>
            </p:cNvSpPr>
            <p:nvPr/>
          </p:nvSpPr>
          <p:spPr bwMode="auto">
            <a:xfrm>
              <a:off x="5352628" y="2916028"/>
              <a:ext cx="6145" cy="24574"/>
            </a:xfrm>
            <a:custGeom>
              <a:avLst/>
              <a:gdLst>
                <a:gd name="T0" fmla="*/ 0 w 2"/>
                <a:gd name="T1" fmla="*/ 0 h 7"/>
                <a:gd name="T2" fmla="*/ 0 w 2"/>
                <a:gd name="T3" fmla="*/ 0 h 7"/>
                <a:gd name="T4" fmla="*/ 0 w 2"/>
                <a:gd name="T5" fmla="*/ 3 h 7"/>
                <a:gd name="T6" fmla="*/ 2 w 2"/>
                <a:gd name="T7" fmla="*/ 7 h 7"/>
                <a:gd name="T8" fmla="*/ 2 w 2"/>
                <a:gd name="T9" fmla="*/ 7 h 7"/>
                <a:gd name="T10" fmla="*/ 2 w 2"/>
                <a:gd name="T11" fmla="*/ 7 h 7"/>
                <a:gd name="T12" fmla="*/ 2 w 2"/>
                <a:gd name="T13" fmla="*/ 4 h 7"/>
                <a:gd name="T14" fmla="*/ 0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0" y="0"/>
                  </a:moveTo>
                  <a:lnTo>
                    <a:pt x="0" y="0"/>
                  </a:lnTo>
                  <a:lnTo>
                    <a:pt x="0" y="3"/>
                  </a:lnTo>
                  <a:lnTo>
                    <a:pt x="2" y="7"/>
                  </a:lnTo>
                  <a:lnTo>
                    <a:pt x="2" y="7"/>
                  </a:lnTo>
                  <a:lnTo>
                    <a:pt x="2" y="7"/>
                  </a:lnTo>
                  <a:lnTo>
                    <a:pt x="2" y="4"/>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1" name="Freeform 653"/>
            <p:cNvSpPr>
              <a:spLocks/>
            </p:cNvSpPr>
            <p:nvPr/>
          </p:nvSpPr>
          <p:spPr bwMode="auto">
            <a:xfrm>
              <a:off x="5407920" y="3272352"/>
              <a:ext cx="6145" cy="43007"/>
            </a:xfrm>
            <a:custGeom>
              <a:avLst/>
              <a:gdLst>
                <a:gd name="T0" fmla="*/ 0 w 1"/>
                <a:gd name="T1" fmla="*/ 0 h 14"/>
                <a:gd name="T2" fmla="*/ 0 w 1"/>
                <a:gd name="T3" fmla="*/ 0 h 14"/>
                <a:gd name="T4" fmla="*/ 0 w 1"/>
                <a:gd name="T5" fmla="*/ 1 h 14"/>
                <a:gd name="T6" fmla="*/ 0 w 1"/>
                <a:gd name="T7" fmla="*/ 5 h 14"/>
                <a:gd name="T8" fmla="*/ 1 w 1"/>
                <a:gd name="T9" fmla="*/ 14 h 14"/>
                <a:gd name="T10" fmla="*/ 1 w 1"/>
                <a:gd name="T11" fmla="*/ 14 h 14"/>
                <a:gd name="T12" fmla="*/ 0 w 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 h="14">
                  <a:moveTo>
                    <a:pt x="0" y="0"/>
                  </a:moveTo>
                  <a:lnTo>
                    <a:pt x="0" y="0"/>
                  </a:lnTo>
                  <a:lnTo>
                    <a:pt x="0" y="1"/>
                  </a:lnTo>
                  <a:lnTo>
                    <a:pt x="0" y="5"/>
                  </a:lnTo>
                  <a:lnTo>
                    <a:pt x="1" y="14"/>
                  </a:lnTo>
                  <a:lnTo>
                    <a:pt x="1" y="14"/>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2" name="Freeform 654"/>
            <p:cNvSpPr>
              <a:spLocks/>
            </p:cNvSpPr>
            <p:nvPr/>
          </p:nvSpPr>
          <p:spPr bwMode="auto">
            <a:xfrm>
              <a:off x="5407920" y="3272352"/>
              <a:ext cx="6145" cy="43007"/>
            </a:xfrm>
            <a:custGeom>
              <a:avLst/>
              <a:gdLst>
                <a:gd name="T0" fmla="*/ 0 w 1"/>
                <a:gd name="T1" fmla="*/ 0 h 14"/>
                <a:gd name="T2" fmla="*/ 0 w 1"/>
                <a:gd name="T3" fmla="*/ 0 h 14"/>
                <a:gd name="T4" fmla="*/ 0 w 1"/>
                <a:gd name="T5" fmla="*/ 1 h 14"/>
                <a:gd name="T6" fmla="*/ 0 w 1"/>
                <a:gd name="T7" fmla="*/ 5 h 14"/>
                <a:gd name="T8" fmla="*/ 1 w 1"/>
                <a:gd name="T9" fmla="*/ 14 h 14"/>
                <a:gd name="T10" fmla="*/ 1 w 1"/>
                <a:gd name="T11" fmla="*/ 14 h 14"/>
                <a:gd name="T12" fmla="*/ 0 w 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 h="14">
                  <a:moveTo>
                    <a:pt x="0" y="0"/>
                  </a:moveTo>
                  <a:lnTo>
                    <a:pt x="0" y="0"/>
                  </a:lnTo>
                  <a:lnTo>
                    <a:pt x="0" y="1"/>
                  </a:lnTo>
                  <a:lnTo>
                    <a:pt x="0" y="5"/>
                  </a:lnTo>
                  <a:lnTo>
                    <a:pt x="1" y="14"/>
                  </a:lnTo>
                  <a:lnTo>
                    <a:pt x="1" y="14"/>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3" name="Freeform 655"/>
            <p:cNvSpPr>
              <a:spLocks/>
            </p:cNvSpPr>
            <p:nvPr/>
          </p:nvSpPr>
          <p:spPr bwMode="auto">
            <a:xfrm>
              <a:off x="5420208" y="3444371"/>
              <a:ext cx="6145" cy="55293"/>
            </a:xfrm>
            <a:custGeom>
              <a:avLst/>
              <a:gdLst>
                <a:gd name="T0" fmla="*/ 0 w 1"/>
                <a:gd name="T1" fmla="*/ 0 h 17"/>
                <a:gd name="T2" fmla="*/ 0 w 1"/>
                <a:gd name="T3" fmla="*/ 0 h 17"/>
                <a:gd name="T4" fmla="*/ 0 w 1"/>
                <a:gd name="T5" fmla="*/ 10 h 17"/>
                <a:gd name="T6" fmla="*/ 1 w 1"/>
                <a:gd name="T7" fmla="*/ 17 h 17"/>
                <a:gd name="T8" fmla="*/ 1 w 1"/>
                <a:gd name="T9" fmla="*/ 17 h 17"/>
                <a:gd name="T10" fmla="*/ 1 w 1"/>
                <a:gd name="T11" fmla="*/ 7 h 17"/>
                <a:gd name="T12" fmla="*/ 0 w 1"/>
                <a:gd name="T13" fmla="*/ 3 h 17"/>
                <a:gd name="T14" fmla="*/ 0 w 1"/>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7">
                  <a:moveTo>
                    <a:pt x="0" y="0"/>
                  </a:moveTo>
                  <a:lnTo>
                    <a:pt x="0" y="0"/>
                  </a:lnTo>
                  <a:lnTo>
                    <a:pt x="0" y="10"/>
                  </a:lnTo>
                  <a:lnTo>
                    <a:pt x="1" y="17"/>
                  </a:lnTo>
                  <a:lnTo>
                    <a:pt x="1" y="17"/>
                  </a:lnTo>
                  <a:lnTo>
                    <a:pt x="1" y="7"/>
                  </a:lnTo>
                  <a:lnTo>
                    <a:pt x="0" y="3"/>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4" name="Freeform 656"/>
            <p:cNvSpPr>
              <a:spLocks/>
            </p:cNvSpPr>
            <p:nvPr/>
          </p:nvSpPr>
          <p:spPr bwMode="auto">
            <a:xfrm>
              <a:off x="5420208" y="3444371"/>
              <a:ext cx="6145" cy="55293"/>
            </a:xfrm>
            <a:custGeom>
              <a:avLst/>
              <a:gdLst>
                <a:gd name="T0" fmla="*/ 0 w 1"/>
                <a:gd name="T1" fmla="*/ 0 h 17"/>
                <a:gd name="T2" fmla="*/ 0 w 1"/>
                <a:gd name="T3" fmla="*/ 0 h 17"/>
                <a:gd name="T4" fmla="*/ 0 w 1"/>
                <a:gd name="T5" fmla="*/ 10 h 17"/>
                <a:gd name="T6" fmla="*/ 1 w 1"/>
                <a:gd name="T7" fmla="*/ 17 h 17"/>
                <a:gd name="T8" fmla="*/ 1 w 1"/>
                <a:gd name="T9" fmla="*/ 17 h 17"/>
                <a:gd name="T10" fmla="*/ 1 w 1"/>
                <a:gd name="T11" fmla="*/ 7 h 17"/>
                <a:gd name="T12" fmla="*/ 0 w 1"/>
                <a:gd name="T13" fmla="*/ 3 h 17"/>
                <a:gd name="T14" fmla="*/ 0 w 1"/>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7">
                  <a:moveTo>
                    <a:pt x="0" y="0"/>
                  </a:moveTo>
                  <a:lnTo>
                    <a:pt x="0" y="0"/>
                  </a:lnTo>
                  <a:lnTo>
                    <a:pt x="0" y="10"/>
                  </a:lnTo>
                  <a:lnTo>
                    <a:pt x="1" y="17"/>
                  </a:lnTo>
                  <a:lnTo>
                    <a:pt x="1" y="17"/>
                  </a:lnTo>
                  <a:lnTo>
                    <a:pt x="1" y="7"/>
                  </a:lnTo>
                  <a:lnTo>
                    <a:pt x="0" y="3"/>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5" name="Freeform 657"/>
            <p:cNvSpPr>
              <a:spLocks/>
            </p:cNvSpPr>
            <p:nvPr/>
          </p:nvSpPr>
          <p:spPr bwMode="auto">
            <a:xfrm>
              <a:off x="5383347" y="3794551"/>
              <a:ext cx="12287" cy="36861"/>
            </a:xfrm>
            <a:custGeom>
              <a:avLst/>
              <a:gdLst>
                <a:gd name="T0" fmla="*/ 3 w 3"/>
                <a:gd name="T1" fmla="*/ 0 h 12"/>
                <a:gd name="T2" fmla="*/ 3 w 3"/>
                <a:gd name="T3" fmla="*/ 0 h 12"/>
                <a:gd name="T4" fmla="*/ 2 w 3"/>
                <a:gd name="T5" fmla="*/ 5 h 12"/>
                <a:gd name="T6" fmla="*/ 0 w 3"/>
                <a:gd name="T7" fmla="*/ 12 h 12"/>
                <a:gd name="T8" fmla="*/ 0 w 3"/>
                <a:gd name="T9" fmla="*/ 12 h 12"/>
                <a:gd name="T10" fmla="*/ 2 w 3"/>
                <a:gd name="T11" fmla="*/ 8 h 12"/>
                <a:gd name="T12" fmla="*/ 3 w 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0"/>
                  </a:moveTo>
                  <a:lnTo>
                    <a:pt x="3" y="0"/>
                  </a:lnTo>
                  <a:lnTo>
                    <a:pt x="2" y="5"/>
                  </a:lnTo>
                  <a:lnTo>
                    <a:pt x="0" y="12"/>
                  </a:lnTo>
                  <a:lnTo>
                    <a:pt x="0" y="12"/>
                  </a:lnTo>
                  <a:lnTo>
                    <a:pt x="2" y="8"/>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6" name="Freeform 658"/>
            <p:cNvSpPr>
              <a:spLocks/>
            </p:cNvSpPr>
            <p:nvPr/>
          </p:nvSpPr>
          <p:spPr bwMode="auto">
            <a:xfrm>
              <a:off x="5383347" y="3794551"/>
              <a:ext cx="12287" cy="36861"/>
            </a:xfrm>
            <a:custGeom>
              <a:avLst/>
              <a:gdLst>
                <a:gd name="T0" fmla="*/ 3 w 3"/>
                <a:gd name="T1" fmla="*/ 0 h 12"/>
                <a:gd name="T2" fmla="*/ 3 w 3"/>
                <a:gd name="T3" fmla="*/ 0 h 12"/>
                <a:gd name="T4" fmla="*/ 2 w 3"/>
                <a:gd name="T5" fmla="*/ 5 h 12"/>
                <a:gd name="T6" fmla="*/ 0 w 3"/>
                <a:gd name="T7" fmla="*/ 12 h 12"/>
                <a:gd name="T8" fmla="*/ 0 w 3"/>
                <a:gd name="T9" fmla="*/ 12 h 12"/>
                <a:gd name="T10" fmla="*/ 2 w 3"/>
                <a:gd name="T11" fmla="*/ 8 h 12"/>
                <a:gd name="T12" fmla="*/ 3 w 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0"/>
                  </a:moveTo>
                  <a:lnTo>
                    <a:pt x="3" y="0"/>
                  </a:lnTo>
                  <a:lnTo>
                    <a:pt x="2" y="5"/>
                  </a:lnTo>
                  <a:lnTo>
                    <a:pt x="0" y="12"/>
                  </a:lnTo>
                  <a:lnTo>
                    <a:pt x="0" y="12"/>
                  </a:lnTo>
                  <a:lnTo>
                    <a:pt x="2" y="8"/>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7" name="Freeform 659"/>
            <p:cNvSpPr>
              <a:spLocks/>
            </p:cNvSpPr>
            <p:nvPr/>
          </p:nvSpPr>
          <p:spPr bwMode="auto">
            <a:xfrm>
              <a:off x="5272764" y="4132446"/>
              <a:ext cx="12287" cy="18433"/>
            </a:xfrm>
            <a:custGeom>
              <a:avLst/>
              <a:gdLst>
                <a:gd name="T0" fmla="*/ 0 w 2"/>
                <a:gd name="T1" fmla="*/ 1 h 6"/>
                <a:gd name="T2" fmla="*/ 0 w 2"/>
                <a:gd name="T3" fmla="*/ 1 h 6"/>
                <a:gd name="T4" fmla="*/ 0 w 2"/>
                <a:gd name="T5" fmla="*/ 6 h 6"/>
                <a:gd name="T6" fmla="*/ 0 w 2"/>
                <a:gd name="T7" fmla="*/ 6 h 6"/>
                <a:gd name="T8" fmla="*/ 2 w 2"/>
                <a:gd name="T9" fmla="*/ 0 h 6"/>
                <a:gd name="T10" fmla="*/ 2 w 2"/>
                <a:gd name="T11" fmla="*/ 0 h 6"/>
                <a:gd name="T12" fmla="*/ 1 w 2"/>
                <a:gd name="T13" fmla="*/ 0 h 6"/>
                <a:gd name="T14" fmla="*/ 0 w 2"/>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0" y="1"/>
                  </a:moveTo>
                  <a:lnTo>
                    <a:pt x="0" y="1"/>
                  </a:lnTo>
                  <a:lnTo>
                    <a:pt x="0" y="6"/>
                  </a:lnTo>
                  <a:lnTo>
                    <a:pt x="0" y="6"/>
                  </a:lnTo>
                  <a:lnTo>
                    <a:pt x="2" y="0"/>
                  </a:lnTo>
                  <a:lnTo>
                    <a:pt x="2" y="0"/>
                  </a:lnTo>
                  <a:lnTo>
                    <a:pt x="1" y="0"/>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8" name="Freeform 660"/>
            <p:cNvSpPr>
              <a:spLocks/>
            </p:cNvSpPr>
            <p:nvPr/>
          </p:nvSpPr>
          <p:spPr bwMode="auto">
            <a:xfrm>
              <a:off x="5272764" y="4132446"/>
              <a:ext cx="12287" cy="18433"/>
            </a:xfrm>
            <a:custGeom>
              <a:avLst/>
              <a:gdLst>
                <a:gd name="T0" fmla="*/ 0 w 2"/>
                <a:gd name="T1" fmla="*/ 1 h 6"/>
                <a:gd name="T2" fmla="*/ 0 w 2"/>
                <a:gd name="T3" fmla="*/ 1 h 6"/>
                <a:gd name="T4" fmla="*/ 0 w 2"/>
                <a:gd name="T5" fmla="*/ 6 h 6"/>
                <a:gd name="T6" fmla="*/ 0 w 2"/>
                <a:gd name="T7" fmla="*/ 6 h 6"/>
                <a:gd name="T8" fmla="*/ 2 w 2"/>
                <a:gd name="T9" fmla="*/ 0 h 6"/>
                <a:gd name="T10" fmla="*/ 2 w 2"/>
                <a:gd name="T11" fmla="*/ 0 h 6"/>
                <a:gd name="T12" fmla="*/ 1 w 2"/>
                <a:gd name="T13" fmla="*/ 0 h 6"/>
                <a:gd name="T14" fmla="*/ 0 w 2"/>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0" y="1"/>
                  </a:moveTo>
                  <a:lnTo>
                    <a:pt x="0" y="1"/>
                  </a:lnTo>
                  <a:lnTo>
                    <a:pt x="0" y="6"/>
                  </a:lnTo>
                  <a:lnTo>
                    <a:pt x="0" y="6"/>
                  </a:lnTo>
                  <a:lnTo>
                    <a:pt x="2" y="0"/>
                  </a:lnTo>
                  <a:lnTo>
                    <a:pt x="2" y="0"/>
                  </a:lnTo>
                  <a:lnTo>
                    <a:pt x="1" y="0"/>
                  </a:lnTo>
                  <a:lnTo>
                    <a:pt x="0"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9" name="Freeform 661"/>
            <p:cNvSpPr>
              <a:spLocks/>
            </p:cNvSpPr>
            <p:nvPr/>
          </p:nvSpPr>
          <p:spPr bwMode="auto">
            <a:xfrm>
              <a:off x="4289800" y="4746799"/>
              <a:ext cx="55294" cy="36861"/>
            </a:xfrm>
            <a:custGeom>
              <a:avLst/>
              <a:gdLst>
                <a:gd name="T0" fmla="*/ 18 w 18"/>
                <a:gd name="T1" fmla="*/ 0 h 13"/>
                <a:gd name="T2" fmla="*/ 18 w 18"/>
                <a:gd name="T3" fmla="*/ 0 h 13"/>
                <a:gd name="T4" fmla="*/ 14 w 18"/>
                <a:gd name="T5" fmla="*/ 3 h 13"/>
                <a:gd name="T6" fmla="*/ 10 w 18"/>
                <a:gd name="T7" fmla="*/ 7 h 13"/>
                <a:gd name="T8" fmla="*/ 5 w 18"/>
                <a:gd name="T9" fmla="*/ 10 h 13"/>
                <a:gd name="T10" fmla="*/ 0 w 18"/>
                <a:gd name="T11" fmla="*/ 13 h 13"/>
                <a:gd name="T12" fmla="*/ 0 w 18"/>
                <a:gd name="T13" fmla="*/ 13 h 13"/>
                <a:gd name="T14" fmla="*/ 4 w 18"/>
                <a:gd name="T15" fmla="*/ 12 h 13"/>
                <a:gd name="T16" fmla="*/ 8 w 18"/>
                <a:gd name="T17" fmla="*/ 9 h 13"/>
                <a:gd name="T18" fmla="*/ 18 w 18"/>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3">
                  <a:moveTo>
                    <a:pt x="18" y="0"/>
                  </a:moveTo>
                  <a:lnTo>
                    <a:pt x="18" y="0"/>
                  </a:lnTo>
                  <a:lnTo>
                    <a:pt x="14" y="3"/>
                  </a:lnTo>
                  <a:lnTo>
                    <a:pt x="10" y="7"/>
                  </a:lnTo>
                  <a:lnTo>
                    <a:pt x="5" y="10"/>
                  </a:lnTo>
                  <a:lnTo>
                    <a:pt x="0" y="13"/>
                  </a:lnTo>
                  <a:lnTo>
                    <a:pt x="0" y="13"/>
                  </a:lnTo>
                  <a:lnTo>
                    <a:pt x="4" y="12"/>
                  </a:lnTo>
                  <a:lnTo>
                    <a:pt x="8" y="9"/>
                  </a:lnTo>
                  <a:lnTo>
                    <a:pt x="18"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0" name="Freeform 662"/>
            <p:cNvSpPr>
              <a:spLocks/>
            </p:cNvSpPr>
            <p:nvPr/>
          </p:nvSpPr>
          <p:spPr bwMode="auto">
            <a:xfrm>
              <a:off x="4289800" y="4746799"/>
              <a:ext cx="55294" cy="36861"/>
            </a:xfrm>
            <a:custGeom>
              <a:avLst/>
              <a:gdLst>
                <a:gd name="T0" fmla="*/ 18 w 18"/>
                <a:gd name="T1" fmla="*/ 0 h 13"/>
                <a:gd name="T2" fmla="*/ 18 w 18"/>
                <a:gd name="T3" fmla="*/ 0 h 13"/>
                <a:gd name="T4" fmla="*/ 14 w 18"/>
                <a:gd name="T5" fmla="*/ 3 h 13"/>
                <a:gd name="T6" fmla="*/ 10 w 18"/>
                <a:gd name="T7" fmla="*/ 7 h 13"/>
                <a:gd name="T8" fmla="*/ 5 w 18"/>
                <a:gd name="T9" fmla="*/ 10 h 13"/>
                <a:gd name="T10" fmla="*/ 0 w 18"/>
                <a:gd name="T11" fmla="*/ 13 h 13"/>
                <a:gd name="T12" fmla="*/ 0 w 18"/>
                <a:gd name="T13" fmla="*/ 13 h 13"/>
                <a:gd name="T14" fmla="*/ 4 w 18"/>
                <a:gd name="T15" fmla="*/ 12 h 13"/>
                <a:gd name="T16" fmla="*/ 8 w 18"/>
                <a:gd name="T17" fmla="*/ 9 h 13"/>
                <a:gd name="T18" fmla="*/ 18 w 18"/>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3">
                  <a:moveTo>
                    <a:pt x="18" y="0"/>
                  </a:moveTo>
                  <a:lnTo>
                    <a:pt x="18" y="0"/>
                  </a:lnTo>
                  <a:lnTo>
                    <a:pt x="14" y="3"/>
                  </a:lnTo>
                  <a:lnTo>
                    <a:pt x="10" y="7"/>
                  </a:lnTo>
                  <a:lnTo>
                    <a:pt x="5" y="10"/>
                  </a:lnTo>
                  <a:lnTo>
                    <a:pt x="0" y="13"/>
                  </a:lnTo>
                  <a:lnTo>
                    <a:pt x="0" y="13"/>
                  </a:lnTo>
                  <a:lnTo>
                    <a:pt x="4" y="12"/>
                  </a:lnTo>
                  <a:lnTo>
                    <a:pt x="8" y="9"/>
                  </a:lnTo>
                  <a:lnTo>
                    <a:pt x="18"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1" name="Freeform 663"/>
            <p:cNvSpPr>
              <a:spLocks/>
            </p:cNvSpPr>
            <p:nvPr/>
          </p:nvSpPr>
          <p:spPr bwMode="auto">
            <a:xfrm>
              <a:off x="4265226" y="4789802"/>
              <a:ext cx="24574" cy="12287"/>
            </a:xfrm>
            <a:custGeom>
              <a:avLst/>
              <a:gdLst>
                <a:gd name="T0" fmla="*/ 9 w 9"/>
                <a:gd name="T1" fmla="*/ 0 h 4"/>
                <a:gd name="T2" fmla="*/ 9 w 9"/>
                <a:gd name="T3" fmla="*/ 0 h 4"/>
                <a:gd name="T4" fmla="*/ 4 w 9"/>
                <a:gd name="T5" fmla="*/ 1 h 4"/>
                <a:gd name="T6" fmla="*/ 0 w 9"/>
                <a:gd name="T7" fmla="*/ 4 h 4"/>
                <a:gd name="T8" fmla="*/ 0 w 9"/>
                <a:gd name="T9" fmla="*/ 4 h 4"/>
                <a:gd name="T10" fmla="*/ 9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9" y="0"/>
                  </a:moveTo>
                  <a:lnTo>
                    <a:pt x="9" y="0"/>
                  </a:lnTo>
                  <a:lnTo>
                    <a:pt x="4" y="1"/>
                  </a:lnTo>
                  <a:lnTo>
                    <a:pt x="0" y="4"/>
                  </a:lnTo>
                  <a:lnTo>
                    <a:pt x="0" y="4"/>
                  </a:lnTo>
                  <a:lnTo>
                    <a:pt x="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2" name="Freeform 664"/>
            <p:cNvSpPr>
              <a:spLocks/>
            </p:cNvSpPr>
            <p:nvPr/>
          </p:nvSpPr>
          <p:spPr bwMode="auto">
            <a:xfrm>
              <a:off x="4265226" y="4789802"/>
              <a:ext cx="24574" cy="12287"/>
            </a:xfrm>
            <a:custGeom>
              <a:avLst/>
              <a:gdLst>
                <a:gd name="T0" fmla="*/ 9 w 9"/>
                <a:gd name="T1" fmla="*/ 0 h 4"/>
                <a:gd name="T2" fmla="*/ 9 w 9"/>
                <a:gd name="T3" fmla="*/ 0 h 4"/>
                <a:gd name="T4" fmla="*/ 4 w 9"/>
                <a:gd name="T5" fmla="*/ 1 h 4"/>
                <a:gd name="T6" fmla="*/ 0 w 9"/>
                <a:gd name="T7" fmla="*/ 4 h 4"/>
                <a:gd name="T8" fmla="*/ 0 w 9"/>
                <a:gd name="T9" fmla="*/ 4 h 4"/>
                <a:gd name="T10" fmla="*/ 9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9" y="0"/>
                  </a:moveTo>
                  <a:lnTo>
                    <a:pt x="9" y="0"/>
                  </a:lnTo>
                  <a:lnTo>
                    <a:pt x="4" y="1"/>
                  </a:lnTo>
                  <a:lnTo>
                    <a:pt x="0" y="4"/>
                  </a:lnTo>
                  <a:lnTo>
                    <a:pt x="0" y="4"/>
                  </a:lnTo>
                  <a:lnTo>
                    <a:pt x="9"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3" name="Freeform 665"/>
            <p:cNvSpPr>
              <a:spLocks/>
            </p:cNvSpPr>
            <p:nvPr/>
          </p:nvSpPr>
          <p:spPr bwMode="auto">
            <a:xfrm>
              <a:off x="4904152" y="4697651"/>
              <a:ext cx="49148" cy="55293"/>
            </a:xfrm>
            <a:custGeom>
              <a:avLst/>
              <a:gdLst>
                <a:gd name="T0" fmla="*/ 12 w 17"/>
                <a:gd name="T1" fmla="*/ 3 h 17"/>
                <a:gd name="T2" fmla="*/ 12 w 17"/>
                <a:gd name="T3" fmla="*/ 3 h 17"/>
                <a:gd name="T4" fmla="*/ 12 w 17"/>
                <a:gd name="T5" fmla="*/ 4 h 17"/>
                <a:gd name="T6" fmla="*/ 13 w 17"/>
                <a:gd name="T7" fmla="*/ 4 h 17"/>
                <a:gd name="T8" fmla="*/ 13 w 17"/>
                <a:gd name="T9" fmla="*/ 4 h 17"/>
                <a:gd name="T10" fmla="*/ 8 w 17"/>
                <a:gd name="T11" fmla="*/ 10 h 17"/>
                <a:gd name="T12" fmla="*/ 8 w 17"/>
                <a:gd name="T13" fmla="*/ 10 h 17"/>
                <a:gd name="T14" fmla="*/ 0 w 17"/>
                <a:gd name="T15" fmla="*/ 17 h 17"/>
                <a:gd name="T16" fmla="*/ 0 w 17"/>
                <a:gd name="T17" fmla="*/ 17 h 17"/>
                <a:gd name="T18" fmla="*/ 5 w 17"/>
                <a:gd name="T19" fmla="*/ 14 h 17"/>
                <a:gd name="T20" fmla="*/ 5 w 17"/>
                <a:gd name="T21" fmla="*/ 14 h 17"/>
                <a:gd name="T22" fmla="*/ 9 w 17"/>
                <a:gd name="T23" fmla="*/ 10 h 17"/>
                <a:gd name="T24" fmla="*/ 9 w 17"/>
                <a:gd name="T25" fmla="*/ 10 h 17"/>
                <a:gd name="T26" fmla="*/ 17 w 17"/>
                <a:gd name="T27" fmla="*/ 0 h 17"/>
                <a:gd name="T28" fmla="*/ 17 w 17"/>
                <a:gd name="T29" fmla="*/ 0 h 17"/>
                <a:gd name="T30" fmla="*/ 13 w 17"/>
                <a:gd name="T31" fmla="*/ 3 h 17"/>
                <a:gd name="T32" fmla="*/ 12 w 17"/>
                <a:gd name="T3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7">
                  <a:moveTo>
                    <a:pt x="12" y="3"/>
                  </a:moveTo>
                  <a:lnTo>
                    <a:pt x="12" y="3"/>
                  </a:lnTo>
                  <a:lnTo>
                    <a:pt x="12" y="4"/>
                  </a:lnTo>
                  <a:lnTo>
                    <a:pt x="13" y="4"/>
                  </a:lnTo>
                  <a:lnTo>
                    <a:pt x="13" y="4"/>
                  </a:lnTo>
                  <a:lnTo>
                    <a:pt x="8" y="10"/>
                  </a:lnTo>
                  <a:lnTo>
                    <a:pt x="8" y="10"/>
                  </a:lnTo>
                  <a:lnTo>
                    <a:pt x="0" y="17"/>
                  </a:lnTo>
                  <a:lnTo>
                    <a:pt x="0" y="17"/>
                  </a:lnTo>
                  <a:lnTo>
                    <a:pt x="5" y="14"/>
                  </a:lnTo>
                  <a:lnTo>
                    <a:pt x="5" y="14"/>
                  </a:lnTo>
                  <a:lnTo>
                    <a:pt x="9" y="10"/>
                  </a:lnTo>
                  <a:lnTo>
                    <a:pt x="9" y="10"/>
                  </a:lnTo>
                  <a:lnTo>
                    <a:pt x="17" y="0"/>
                  </a:lnTo>
                  <a:lnTo>
                    <a:pt x="17" y="0"/>
                  </a:lnTo>
                  <a:lnTo>
                    <a:pt x="13" y="3"/>
                  </a:lnTo>
                  <a:lnTo>
                    <a:pt x="12"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4" name="Freeform 666"/>
            <p:cNvSpPr>
              <a:spLocks/>
            </p:cNvSpPr>
            <p:nvPr/>
          </p:nvSpPr>
          <p:spPr bwMode="auto">
            <a:xfrm>
              <a:off x="4904152" y="4697651"/>
              <a:ext cx="49148" cy="55293"/>
            </a:xfrm>
            <a:custGeom>
              <a:avLst/>
              <a:gdLst>
                <a:gd name="T0" fmla="*/ 12 w 17"/>
                <a:gd name="T1" fmla="*/ 3 h 17"/>
                <a:gd name="T2" fmla="*/ 12 w 17"/>
                <a:gd name="T3" fmla="*/ 3 h 17"/>
                <a:gd name="T4" fmla="*/ 12 w 17"/>
                <a:gd name="T5" fmla="*/ 4 h 17"/>
                <a:gd name="T6" fmla="*/ 13 w 17"/>
                <a:gd name="T7" fmla="*/ 4 h 17"/>
                <a:gd name="T8" fmla="*/ 13 w 17"/>
                <a:gd name="T9" fmla="*/ 4 h 17"/>
                <a:gd name="T10" fmla="*/ 8 w 17"/>
                <a:gd name="T11" fmla="*/ 10 h 17"/>
                <a:gd name="T12" fmla="*/ 8 w 17"/>
                <a:gd name="T13" fmla="*/ 10 h 17"/>
                <a:gd name="T14" fmla="*/ 0 w 17"/>
                <a:gd name="T15" fmla="*/ 17 h 17"/>
                <a:gd name="T16" fmla="*/ 0 w 17"/>
                <a:gd name="T17" fmla="*/ 17 h 17"/>
                <a:gd name="T18" fmla="*/ 5 w 17"/>
                <a:gd name="T19" fmla="*/ 14 h 17"/>
                <a:gd name="T20" fmla="*/ 5 w 17"/>
                <a:gd name="T21" fmla="*/ 14 h 17"/>
                <a:gd name="T22" fmla="*/ 9 w 17"/>
                <a:gd name="T23" fmla="*/ 10 h 17"/>
                <a:gd name="T24" fmla="*/ 9 w 17"/>
                <a:gd name="T25" fmla="*/ 10 h 17"/>
                <a:gd name="T26" fmla="*/ 17 w 17"/>
                <a:gd name="T27" fmla="*/ 0 h 17"/>
                <a:gd name="T28" fmla="*/ 17 w 17"/>
                <a:gd name="T29" fmla="*/ 0 h 17"/>
                <a:gd name="T30" fmla="*/ 13 w 17"/>
                <a:gd name="T31" fmla="*/ 3 h 17"/>
                <a:gd name="T32" fmla="*/ 12 w 17"/>
                <a:gd name="T3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7">
                  <a:moveTo>
                    <a:pt x="12" y="3"/>
                  </a:moveTo>
                  <a:lnTo>
                    <a:pt x="12" y="3"/>
                  </a:lnTo>
                  <a:lnTo>
                    <a:pt x="12" y="4"/>
                  </a:lnTo>
                  <a:lnTo>
                    <a:pt x="13" y="4"/>
                  </a:lnTo>
                  <a:lnTo>
                    <a:pt x="13" y="4"/>
                  </a:lnTo>
                  <a:lnTo>
                    <a:pt x="8" y="10"/>
                  </a:lnTo>
                  <a:lnTo>
                    <a:pt x="8" y="10"/>
                  </a:lnTo>
                  <a:lnTo>
                    <a:pt x="0" y="17"/>
                  </a:lnTo>
                  <a:lnTo>
                    <a:pt x="0" y="17"/>
                  </a:lnTo>
                  <a:lnTo>
                    <a:pt x="5" y="14"/>
                  </a:lnTo>
                  <a:lnTo>
                    <a:pt x="5" y="14"/>
                  </a:lnTo>
                  <a:lnTo>
                    <a:pt x="9" y="10"/>
                  </a:lnTo>
                  <a:lnTo>
                    <a:pt x="9" y="10"/>
                  </a:lnTo>
                  <a:lnTo>
                    <a:pt x="17" y="0"/>
                  </a:lnTo>
                  <a:lnTo>
                    <a:pt x="17" y="0"/>
                  </a:lnTo>
                  <a:lnTo>
                    <a:pt x="13" y="3"/>
                  </a:lnTo>
                  <a:lnTo>
                    <a:pt x="12"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5" name="Freeform 667"/>
            <p:cNvSpPr>
              <a:spLocks/>
            </p:cNvSpPr>
            <p:nvPr/>
          </p:nvSpPr>
          <p:spPr bwMode="auto">
            <a:xfrm>
              <a:off x="4842717" y="4777515"/>
              <a:ext cx="18433" cy="12287"/>
            </a:xfrm>
            <a:custGeom>
              <a:avLst/>
              <a:gdLst>
                <a:gd name="T0" fmla="*/ 1 w 4"/>
                <a:gd name="T1" fmla="*/ 0 h 4"/>
                <a:gd name="T2" fmla="*/ 1 w 4"/>
                <a:gd name="T3" fmla="*/ 0 h 4"/>
                <a:gd name="T4" fmla="*/ 0 w 4"/>
                <a:gd name="T5" fmla="*/ 3 h 4"/>
                <a:gd name="T6" fmla="*/ 0 w 4"/>
                <a:gd name="T7" fmla="*/ 4 h 4"/>
                <a:gd name="T8" fmla="*/ 1 w 4"/>
                <a:gd name="T9" fmla="*/ 3 h 4"/>
                <a:gd name="T10" fmla="*/ 1 w 4"/>
                <a:gd name="T11" fmla="*/ 3 h 4"/>
                <a:gd name="T12" fmla="*/ 4 w 4"/>
                <a:gd name="T13" fmla="*/ 1 h 4"/>
                <a:gd name="T14" fmla="*/ 4 w 4"/>
                <a:gd name="T15" fmla="*/ 0 h 4"/>
                <a:gd name="T16" fmla="*/ 3 w 4"/>
                <a:gd name="T17" fmla="*/ 0 h 4"/>
                <a:gd name="T18" fmla="*/ 1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0"/>
                  </a:moveTo>
                  <a:lnTo>
                    <a:pt x="1" y="0"/>
                  </a:lnTo>
                  <a:lnTo>
                    <a:pt x="0" y="3"/>
                  </a:lnTo>
                  <a:lnTo>
                    <a:pt x="0" y="4"/>
                  </a:lnTo>
                  <a:lnTo>
                    <a:pt x="1" y="3"/>
                  </a:lnTo>
                  <a:lnTo>
                    <a:pt x="1" y="3"/>
                  </a:lnTo>
                  <a:lnTo>
                    <a:pt x="4" y="1"/>
                  </a:lnTo>
                  <a:lnTo>
                    <a:pt x="4" y="0"/>
                  </a:lnTo>
                  <a:lnTo>
                    <a:pt x="3"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6" name="Freeform 668"/>
            <p:cNvSpPr>
              <a:spLocks/>
            </p:cNvSpPr>
            <p:nvPr/>
          </p:nvSpPr>
          <p:spPr bwMode="auto">
            <a:xfrm>
              <a:off x="4842717" y="4777515"/>
              <a:ext cx="18433" cy="12287"/>
            </a:xfrm>
            <a:custGeom>
              <a:avLst/>
              <a:gdLst>
                <a:gd name="T0" fmla="*/ 1 w 4"/>
                <a:gd name="T1" fmla="*/ 0 h 4"/>
                <a:gd name="T2" fmla="*/ 1 w 4"/>
                <a:gd name="T3" fmla="*/ 0 h 4"/>
                <a:gd name="T4" fmla="*/ 0 w 4"/>
                <a:gd name="T5" fmla="*/ 3 h 4"/>
                <a:gd name="T6" fmla="*/ 0 w 4"/>
                <a:gd name="T7" fmla="*/ 4 h 4"/>
                <a:gd name="T8" fmla="*/ 1 w 4"/>
                <a:gd name="T9" fmla="*/ 3 h 4"/>
                <a:gd name="T10" fmla="*/ 1 w 4"/>
                <a:gd name="T11" fmla="*/ 3 h 4"/>
                <a:gd name="T12" fmla="*/ 4 w 4"/>
                <a:gd name="T13" fmla="*/ 1 h 4"/>
                <a:gd name="T14" fmla="*/ 4 w 4"/>
                <a:gd name="T15" fmla="*/ 0 h 4"/>
                <a:gd name="T16" fmla="*/ 3 w 4"/>
                <a:gd name="T17" fmla="*/ 0 h 4"/>
                <a:gd name="T18" fmla="*/ 1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0"/>
                  </a:moveTo>
                  <a:lnTo>
                    <a:pt x="1" y="0"/>
                  </a:lnTo>
                  <a:lnTo>
                    <a:pt x="0" y="3"/>
                  </a:lnTo>
                  <a:lnTo>
                    <a:pt x="0" y="4"/>
                  </a:lnTo>
                  <a:lnTo>
                    <a:pt x="1" y="3"/>
                  </a:lnTo>
                  <a:lnTo>
                    <a:pt x="1" y="3"/>
                  </a:lnTo>
                  <a:lnTo>
                    <a:pt x="4" y="1"/>
                  </a:lnTo>
                  <a:lnTo>
                    <a:pt x="4" y="0"/>
                  </a:lnTo>
                  <a:lnTo>
                    <a:pt x="3" y="0"/>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7" name="Freeform 669"/>
            <p:cNvSpPr>
              <a:spLocks/>
            </p:cNvSpPr>
            <p:nvPr/>
          </p:nvSpPr>
          <p:spPr bwMode="auto">
            <a:xfrm>
              <a:off x="4867291" y="4771373"/>
              <a:ext cx="18433" cy="18433"/>
            </a:xfrm>
            <a:custGeom>
              <a:avLst/>
              <a:gdLst>
                <a:gd name="T0" fmla="*/ 6 w 6"/>
                <a:gd name="T1" fmla="*/ 1 h 7"/>
                <a:gd name="T2" fmla="*/ 6 w 6"/>
                <a:gd name="T3" fmla="*/ 1 h 7"/>
                <a:gd name="T4" fmla="*/ 4 w 6"/>
                <a:gd name="T5" fmla="*/ 0 h 7"/>
                <a:gd name="T6" fmla="*/ 4 w 6"/>
                <a:gd name="T7" fmla="*/ 0 h 7"/>
                <a:gd name="T8" fmla="*/ 1 w 6"/>
                <a:gd name="T9" fmla="*/ 1 h 7"/>
                <a:gd name="T10" fmla="*/ 1 w 6"/>
                <a:gd name="T11" fmla="*/ 1 h 7"/>
                <a:gd name="T12" fmla="*/ 0 w 6"/>
                <a:gd name="T13" fmla="*/ 7 h 7"/>
                <a:gd name="T14" fmla="*/ 0 w 6"/>
                <a:gd name="T15" fmla="*/ 7 h 7"/>
                <a:gd name="T16" fmla="*/ 1 w 6"/>
                <a:gd name="T17" fmla="*/ 3 h 7"/>
                <a:gd name="T18" fmla="*/ 6 w 6"/>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6" y="1"/>
                  </a:moveTo>
                  <a:lnTo>
                    <a:pt x="6" y="1"/>
                  </a:lnTo>
                  <a:lnTo>
                    <a:pt x="4" y="0"/>
                  </a:lnTo>
                  <a:lnTo>
                    <a:pt x="4" y="0"/>
                  </a:lnTo>
                  <a:lnTo>
                    <a:pt x="1" y="1"/>
                  </a:lnTo>
                  <a:lnTo>
                    <a:pt x="1" y="1"/>
                  </a:lnTo>
                  <a:lnTo>
                    <a:pt x="0" y="7"/>
                  </a:lnTo>
                  <a:lnTo>
                    <a:pt x="0" y="7"/>
                  </a:lnTo>
                  <a:lnTo>
                    <a:pt x="1" y="3"/>
                  </a:lnTo>
                  <a:lnTo>
                    <a:pt x="6"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8" name="Freeform 670"/>
            <p:cNvSpPr>
              <a:spLocks/>
            </p:cNvSpPr>
            <p:nvPr/>
          </p:nvSpPr>
          <p:spPr bwMode="auto">
            <a:xfrm>
              <a:off x="4867291" y="4771373"/>
              <a:ext cx="18433" cy="18433"/>
            </a:xfrm>
            <a:custGeom>
              <a:avLst/>
              <a:gdLst>
                <a:gd name="T0" fmla="*/ 6 w 6"/>
                <a:gd name="T1" fmla="*/ 1 h 7"/>
                <a:gd name="T2" fmla="*/ 6 w 6"/>
                <a:gd name="T3" fmla="*/ 1 h 7"/>
                <a:gd name="T4" fmla="*/ 4 w 6"/>
                <a:gd name="T5" fmla="*/ 0 h 7"/>
                <a:gd name="T6" fmla="*/ 4 w 6"/>
                <a:gd name="T7" fmla="*/ 0 h 7"/>
                <a:gd name="T8" fmla="*/ 1 w 6"/>
                <a:gd name="T9" fmla="*/ 1 h 7"/>
                <a:gd name="T10" fmla="*/ 1 w 6"/>
                <a:gd name="T11" fmla="*/ 1 h 7"/>
                <a:gd name="T12" fmla="*/ 0 w 6"/>
                <a:gd name="T13" fmla="*/ 7 h 7"/>
                <a:gd name="T14" fmla="*/ 0 w 6"/>
                <a:gd name="T15" fmla="*/ 7 h 7"/>
                <a:gd name="T16" fmla="*/ 1 w 6"/>
                <a:gd name="T17" fmla="*/ 3 h 7"/>
                <a:gd name="T18" fmla="*/ 6 w 6"/>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6" y="1"/>
                  </a:moveTo>
                  <a:lnTo>
                    <a:pt x="6" y="1"/>
                  </a:lnTo>
                  <a:lnTo>
                    <a:pt x="4" y="0"/>
                  </a:lnTo>
                  <a:lnTo>
                    <a:pt x="4" y="0"/>
                  </a:lnTo>
                  <a:lnTo>
                    <a:pt x="1" y="1"/>
                  </a:lnTo>
                  <a:lnTo>
                    <a:pt x="1" y="1"/>
                  </a:lnTo>
                  <a:lnTo>
                    <a:pt x="0" y="7"/>
                  </a:lnTo>
                  <a:lnTo>
                    <a:pt x="0" y="7"/>
                  </a:lnTo>
                  <a:lnTo>
                    <a:pt x="1" y="3"/>
                  </a:lnTo>
                  <a:lnTo>
                    <a:pt x="6"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07" name="Freeform 709"/>
            <p:cNvSpPr>
              <a:spLocks/>
            </p:cNvSpPr>
            <p:nvPr/>
          </p:nvSpPr>
          <p:spPr bwMode="auto">
            <a:xfrm>
              <a:off x="2016696" y="4224597"/>
              <a:ext cx="92155" cy="141303"/>
            </a:xfrm>
            <a:custGeom>
              <a:avLst/>
              <a:gdLst>
                <a:gd name="T0" fmla="*/ 24 w 28"/>
                <a:gd name="T1" fmla="*/ 42 h 48"/>
                <a:gd name="T2" fmla="*/ 24 w 28"/>
                <a:gd name="T3" fmla="*/ 42 h 48"/>
                <a:gd name="T4" fmla="*/ 24 w 28"/>
                <a:gd name="T5" fmla="*/ 42 h 48"/>
                <a:gd name="T6" fmla="*/ 23 w 28"/>
                <a:gd name="T7" fmla="*/ 42 h 48"/>
                <a:gd name="T8" fmla="*/ 23 w 28"/>
                <a:gd name="T9" fmla="*/ 42 h 48"/>
                <a:gd name="T10" fmla="*/ 23 w 28"/>
                <a:gd name="T11" fmla="*/ 43 h 48"/>
                <a:gd name="T12" fmla="*/ 23 w 28"/>
                <a:gd name="T13" fmla="*/ 43 h 48"/>
                <a:gd name="T14" fmla="*/ 27 w 28"/>
                <a:gd name="T15" fmla="*/ 48 h 48"/>
                <a:gd name="T16" fmla="*/ 27 w 28"/>
                <a:gd name="T17" fmla="*/ 48 h 48"/>
                <a:gd name="T18" fmla="*/ 26 w 28"/>
                <a:gd name="T19" fmla="*/ 45 h 48"/>
                <a:gd name="T20" fmla="*/ 27 w 28"/>
                <a:gd name="T21" fmla="*/ 45 h 48"/>
                <a:gd name="T22" fmla="*/ 28 w 28"/>
                <a:gd name="T23" fmla="*/ 45 h 48"/>
                <a:gd name="T24" fmla="*/ 26 w 28"/>
                <a:gd name="T25" fmla="*/ 42 h 48"/>
                <a:gd name="T26" fmla="*/ 26 w 28"/>
                <a:gd name="T27" fmla="*/ 42 h 48"/>
                <a:gd name="T28" fmla="*/ 18 w 28"/>
                <a:gd name="T29" fmla="*/ 30 h 48"/>
                <a:gd name="T30" fmla="*/ 18 w 28"/>
                <a:gd name="T31" fmla="*/ 30 h 48"/>
                <a:gd name="T32" fmla="*/ 16 w 28"/>
                <a:gd name="T33" fmla="*/ 25 h 48"/>
                <a:gd name="T34" fmla="*/ 16 w 28"/>
                <a:gd name="T35" fmla="*/ 25 h 48"/>
                <a:gd name="T36" fmla="*/ 14 w 28"/>
                <a:gd name="T37" fmla="*/ 22 h 48"/>
                <a:gd name="T38" fmla="*/ 14 w 28"/>
                <a:gd name="T39" fmla="*/ 22 h 48"/>
                <a:gd name="T40" fmla="*/ 13 w 28"/>
                <a:gd name="T41" fmla="*/ 19 h 48"/>
                <a:gd name="T42" fmla="*/ 13 w 28"/>
                <a:gd name="T43" fmla="*/ 19 h 48"/>
                <a:gd name="T44" fmla="*/ 10 w 28"/>
                <a:gd name="T45" fmla="*/ 15 h 48"/>
                <a:gd name="T46" fmla="*/ 10 w 28"/>
                <a:gd name="T47" fmla="*/ 12 h 48"/>
                <a:gd name="T48" fmla="*/ 10 w 28"/>
                <a:gd name="T49" fmla="*/ 12 h 48"/>
                <a:gd name="T50" fmla="*/ 10 w 28"/>
                <a:gd name="T51" fmla="*/ 12 h 48"/>
                <a:gd name="T52" fmla="*/ 8 w 28"/>
                <a:gd name="T53" fmla="*/ 12 h 48"/>
                <a:gd name="T54" fmla="*/ 8 w 28"/>
                <a:gd name="T55" fmla="*/ 12 h 48"/>
                <a:gd name="T56" fmla="*/ 8 w 28"/>
                <a:gd name="T57" fmla="*/ 12 h 48"/>
                <a:gd name="T58" fmla="*/ 7 w 28"/>
                <a:gd name="T59" fmla="*/ 10 h 48"/>
                <a:gd name="T60" fmla="*/ 8 w 28"/>
                <a:gd name="T61" fmla="*/ 9 h 48"/>
                <a:gd name="T62" fmla="*/ 8 w 28"/>
                <a:gd name="T63" fmla="*/ 9 h 48"/>
                <a:gd name="T64" fmla="*/ 8 w 28"/>
                <a:gd name="T65" fmla="*/ 8 h 48"/>
                <a:gd name="T66" fmla="*/ 8 w 28"/>
                <a:gd name="T67" fmla="*/ 8 h 48"/>
                <a:gd name="T68" fmla="*/ 6 w 28"/>
                <a:gd name="T69" fmla="*/ 5 h 48"/>
                <a:gd name="T70" fmla="*/ 0 w 28"/>
                <a:gd name="T71" fmla="*/ 0 h 48"/>
                <a:gd name="T72" fmla="*/ 0 w 28"/>
                <a:gd name="T73" fmla="*/ 0 h 48"/>
                <a:gd name="T74" fmla="*/ 3 w 28"/>
                <a:gd name="T75" fmla="*/ 6 h 48"/>
                <a:gd name="T76" fmla="*/ 7 w 28"/>
                <a:gd name="T77" fmla="*/ 10 h 48"/>
                <a:gd name="T78" fmla="*/ 7 w 28"/>
                <a:gd name="T79" fmla="*/ 10 h 48"/>
                <a:gd name="T80" fmla="*/ 7 w 28"/>
                <a:gd name="T81" fmla="*/ 13 h 48"/>
                <a:gd name="T82" fmla="*/ 8 w 28"/>
                <a:gd name="T83" fmla="*/ 15 h 48"/>
                <a:gd name="T84" fmla="*/ 11 w 28"/>
                <a:gd name="T85" fmla="*/ 19 h 48"/>
                <a:gd name="T86" fmla="*/ 11 w 28"/>
                <a:gd name="T87" fmla="*/ 19 h 48"/>
                <a:gd name="T88" fmla="*/ 13 w 28"/>
                <a:gd name="T89" fmla="*/ 25 h 48"/>
                <a:gd name="T90" fmla="*/ 16 w 28"/>
                <a:gd name="T91" fmla="*/ 30 h 48"/>
                <a:gd name="T92" fmla="*/ 16 w 28"/>
                <a:gd name="T93" fmla="*/ 30 h 48"/>
                <a:gd name="T94" fmla="*/ 18 w 28"/>
                <a:gd name="T95" fmla="*/ 38 h 48"/>
                <a:gd name="T96" fmla="*/ 18 w 28"/>
                <a:gd name="T97" fmla="*/ 38 h 48"/>
                <a:gd name="T98" fmla="*/ 20 w 28"/>
                <a:gd name="T99" fmla="*/ 39 h 48"/>
                <a:gd name="T100" fmla="*/ 20 w 28"/>
                <a:gd name="T101" fmla="*/ 36 h 48"/>
                <a:gd name="T102" fmla="*/ 17 w 28"/>
                <a:gd name="T103" fmla="*/ 30 h 48"/>
                <a:gd name="T104" fmla="*/ 17 w 28"/>
                <a:gd name="T105" fmla="*/ 30 h 48"/>
                <a:gd name="T106" fmla="*/ 20 w 28"/>
                <a:gd name="T107" fmla="*/ 33 h 48"/>
                <a:gd name="T108" fmla="*/ 21 w 28"/>
                <a:gd name="T109" fmla="*/ 36 h 48"/>
                <a:gd name="T110" fmla="*/ 23 w 28"/>
                <a:gd name="T111" fmla="*/ 39 h 48"/>
                <a:gd name="T112" fmla="*/ 24 w 28"/>
                <a:gd name="T113"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48">
                  <a:moveTo>
                    <a:pt x="24" y="42"/>
                  </a:moveTo>
                  <a:lnTo>
                    <a:pt x="24" y="42"/>
                  </a:lnTo>
                  <a:lnTo>
                    <a:pt x="24" y="42"/>
                  </a:lnTo>
                  <a:lnTo>
                    <a:pt x="23" y="42"/>
                  </a:lnTo>
                  <a:lnTo>
                    <a:pt x="23" y="42"/>
                  </a:lnTo>
                  <a:lnTo>
                    <a:pt x="23" y="43"/>
                  </a:lnTo>
                  <a:lnTo>
                    <a:pt x="23" y="43"/>
                  </a:lnTo>
                  <a:lnTo>
                    <a:pt x="27" y="48"/>
                  </a:lnTo>
                  <a:lnTo>
                    <a:pt x="27" y="48"/>
                  </a:lnTo>
                  <a:lnTo>
                    <a:pt x="26" y="45"/>
                  </a:lnTo>
                  <a:lnTo>
                    <a:pt x="27" y="45"/>
                  </a:lnTo>
                  <a:lnTo>
                    <a:pt x="28" y="45"/>
                  </a:lnTo>
                  <a:lnTo>
                    <a:pt x="26" y="42"/>
                  </a:lnTo>
                  <a:lnTo>
                    <a:pt x="26" y="42"/>
                  </a:lnTo>
                  <a:lnTo>
                    <a:pt x="18" y="30"/>
                  </a:lnTo>
                  <a:lnTo>
                    <a:pt x="18" y="30"/>
                  </a:lnTo>
                  <a:lnTo>
                    <a:pt x="16" y="25"/>
                  </a:lnTo>
                  <a:lnTo>
                    <a:pt x="16" y="25"/>
                  </a:lnTo>
                  <a:lnTo>
                    <a:pt x="14" y="22"/>
                  </a:lnTo>
                  <a:lnTo>
                    <a:pt x="14" y="22"/>
                  </a:lnTo>
                  <a:lnTo>
                    <a:pt x="13" y="19"/>
                  </a:lnTo>
                  <a:lnTo>
                    <a:pt x="13" y="19"/>
                  </a:lnTo>
                  <a:lnTo>
                    <a:pt x="10" y="15"/>
                  </a:lnTo>
                  <a:lnTo>
                    <a:pt x="10" y="12"/>
                  </a:lnTo>
                  <a:lnTo>
                    <a:pt x="10" y="12"/>
                  </a:lnTo>
                  <a:lnTo>
                    <a:pt x="10" y="12"/>
                  </a:lnTo>
                  <a:lnTo>
                    <a:pt x="8" y="12"/>
                  </a:lnTo>
                  <a:lnTo>
                    <a:pt x="8" y="12"/>
                  </a:lnTo>
                  <a:lnTo>
                    <a:pt x="8" y="12"/>
                  </a:lnTo>
                  <a:lnTo>
                    <a:pt x="7" y="10"/>
                  </a:lnTo>
                  <a:lnTo>
                    <a:pt x="8" y="9"/>
                  </a:lnTo>
                  <a:lnTo>
                    <a:pt x="8" y="9"/>
                  </a:lnTo>
                  <a:lnTo>
                    <a:pt x="8" y="8"/>
                  </a:lnTo>
                  <a:lnTo>
                    <a:pt x="8" y="8"/>
                  </a:lnTo>
                  <a:lnTo>
                    <a:pt x="6" y="5"/>
                  </a:lnTo>
                  <a:lnTo>
                    <a:pt x="0" y="0"/>
                  </a:lnTo>
                  <a:lnTo>
                    <a:pt x="0" y="0"/>
                  </a:lnTo>
                  <a:lnTo>
                    <a:pt x="3" y="6"/>
                  </a:lnTo>
                  <a:lnTo>
                    <a:pt x="7" y="10"/>
                  </a:lnTo>
                  <a:lnTo>
                    <a:pt x="7" y="10"/>
                  </a:lnTo>
                  <a:lnTo>
                    <a:pt x="7" y="13"/>
                  </a:lnTo>
                  <a:lnTo>
                    <a:pt x="8" y="15"/>
                  </a:lnTo>
                  <a:lnTo>
                    <a:pt x="11" y="19"/>
                  </a:lnTo>
                  <a:lnTo>
                    <a:pt x="11" y="19"/>
                  </a:lnTo>
                  <a:lnTo>
                    <a:pt x="13" y="25"/>
                  </a:lnTo>
                  <a:lnTo>
                    <a:pt x="16" y="30"/>
                  </a:lnTo>
                  <a:lnTo>
                    <a:pt x="16" y="30"/>
                  </a:lnTo>
                  <a:lnTo>
                    <a:pt x="18" y="38"/>
                  </a:lnTo>
                  <a:lnTo>
                    <a:pt x="18" y="38"/>
                  </a:lnTo>
                  <a:lnTo>
                    <a:pt x="20" y="39"/>
                  </a:lnTo>
                  <a:lnTo>
                    <a:pt x="20" y="36"/>
                  </a:lnTo>
                  <a:lnTo>
                    <a:pt x="17" y="30"/>
                  </a:lnTo>
                  <a:lnTo>
                    <a:pt x="17" y="30"/>
                  </a:lnTo>
                  <a:lnTo>
                    <a:pt x="20" y="33"/>
                  </a:lnTo>
                  <a:lnTo>
                    <a:pt x="21" y="36"/>
                  </a:lnTo>
                  <a:lnTo>
                    <a:pt x="23" y="39"/>
                  </a:lnTo>
                  <a:lnTo>
                    <a:pt x="24" y="4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08" name="Freeform 710"/>
            <p:cNvSpPr>
              <a:spLocks/>
            </p:cNvSpPr>
            <p:nvPr/>
          </p:nvSpPr>
          <p:spPr bwMode="auto">
            <a:xfrm>
              <a:off x="2016696" y="4224597"/>
              <a:ext cx="92155" cy="141303"/>
            </a:xfrm>
            <a:custGeom>
              <a:avLst/>
              <a:gdLst>
                <a:gd name="T0" fmla="*/ 24 w 28"/>
                <a:gd name="T1" fmla="*/ 42 h 48"/>
                <a:gd name="T2" fmla="*/ 24 w 28"/>
                <a:gd name="T3" fmla="*/ 42 h 48"/>
                <a:gd name="T4" fmla="*/ 24 w 28"/>
                <a:gd name="T5" fmla="*/ 42 h 48"/>
                <a:gd name="T6" fmla="*/ 23 w 28"/>
                <a:gd name="T7" fmla="*/ 42 h 48"/>
                <a:gd name="T8" fmla="*/ 23 w 28"/>
                <a:gd name="T9" fmla="*/ 42 h 48"/>
                <a:gd name="T10" fmla="*/ 23 w 28"/>
                <a:gd name="T11" fmla="*/ 43 h 48"/>
                <a:gd name="T12" fmla="*/ 23 w 28"/>
                <a:gd name="T13" fmla="*/ 43 h 48"/>
                <a:gd name="T14" fmla="*/ 27 w 28"/>
                <a:gd name="T15" fmla="*/ 48 h 48"/>
                <a:gd name="T16" fmla="*/ 27 w 28"/>
                <a:gd name="T17" fmla="*/ 48 h 48"/>
                <a:gd name="T18" fmla="*/ 26 w 28"/>
                <a:gd name="T19" fmla="*/ 45 h 48"/>
                <a:gd name="T20" fmla="*/ 27 w 28"/>
                <a:gd name="T21" fmla="*/ 45 h 48"/>
                <a:gd name="T22" fmla="*/ 28 w 28"/>
                <a:gd name="T23" fmla="*/ 45 h 48"/>
                <a:gd name="T24" fmla="*/ 26 w 28"/>
                <a:gd name="T25" fmla="*/ 42 h 48"/>
                <a:gd name="T26" fmla="*/ 26 w 28"/>
                <a:gd name="T27" fmla="*/ 42 h 48"/>
                <a:gd name="T28" fmla="*/ 18 w 28"/>
                <a:gd name="T29" fmla="*/ 30 h 48"/>
                <a:gd name="T30" fmla="*/ 18 w 28"/>
                <a:gd name="T31" fmla="*/ 30 h 48"/>
                <a:gd name="T32" fmla="*/ 16 w 28"/>
                <a:gd name="T33" fmla="*/ 25 h 48"/>
                <a:gd name="T34" fmla="*/ 16 w 28"/>
                <a:gd name="T35" fmla="*/ 25 h 48"/>
                <a:gd name="T36" fmla="*/ 14 w 28"/>
                <a:gd name="T37" fmla="*/ 22 h 48"/>
                <a:gd name="T38" fmla="*/ 14 w 28"/>
                <a:gd name="T39" fmla="*/ 22 h 48"/>
                <a:gd name="T40" fmla="*/ 13 w 28"/>
                <a:gd name="T41" fmla="*/ 19 h 48"/>
                <a:gd name="T42" fmla="*/ 13 w 28"/>
                <a:gd name="T43" fmla="*/ 19 h 48"/>
                <a:gd name="T44" fmla="*/ 10 w 28"/>
                <a:gd name="T45" fmla="*/ 15 h 48"/>
                <a:gd name="T46" fmla="*/ 10 w 28"/>
                <a:gd name="T47" fmla="*/ 12 h 48"/>
                <a:gd name="T48" fmla="*/ 10 w 28"/>
                <a:gd name="T49" fmla="*/ 12 h 48"/>
                <a:gd name="T50" fmla="*/ 10 w 28"/>
                <a:gd name="T51" fmla="*/ 12 h 48"/>
                <a:gd name="T52" fmla="*/ 8 w 28"/>
                <a:gd name="T53" fmla="*/ 12 h 48"/>
                <a:gd name="T54" fmla="*/ 8 w 28"/>
                <a:gd name="T55" fmla="*/ 12 h 48"/>
                <a:gd name="T56" fmla="*/ 8 w 28"/>
                <a:gd name="T57" fmla="*/ 12 h 48"/>
                <a:gd name="T58" fmla="*/ 7 w 28"/>
                <a:gd name="T59" fmla="*/ 10 h 48"/>
                <a:gd name="T60" fmla="*/ 8 w 28"/>
                <a:gd name="T61" fmla="*/ 9 h 48"/>
                <a:gd name="T62" fmla="*/ 8 w 28"/>
                <a:gd name="T63" fmla="*/ 9 h 48"/>
                <a:gd name="T64" fmla="*/ 8 w 28"/>
                <a:gd name="T65" fmla="*/ 8 h 48"/>
                <a:gd name="T66" fmla="*/ 8 w 28"/>
                <a:gd name="T67" fmla="*/ 8 h 48"/>
                <a:gd name="T68" fmla="*/ 6 w 28"/>
                <a:gd name="T69" fmla="*/ 5 h 48"/>
                <a:gd name="T70" fmla="*/ 0 w 28"/>
                <a:gd name="T71" fmla="*/ 0 h 48"/>
                <a:gd name="T72" fmla="*/ 0 w 28"/>
                <a:gd name="T73" fmla="*/ 0 h 48"/>
                <a:gd name="T74" fmla="*/ 3 w 28"/>
                <a:gd name="T75" fmla="*/ 6 h 48"/>
                <a:gd name="T76" fmla="*/ 7 w 28"/>
                <a:gd name="T77" fmla="*/ 10 h 48"/>
                <a:gd name="T78" fmla="*/ 7 w 28"/>
                <a:gd name="T79" fmla="*/ 10 h 48"/>
                <a:gd name="T80" fmla="*/ 7 w 28"/>
                <a:gd name="T81" fmla="*/ 13 h 48"/>
                <a:gd name="T82" fmla="*/ 8 w 28"/>
                <a:gd name="T83" fmla="*/ 15 h 48"/>
                <a:gd name="T84" fmla="*/ 11 w 28"/>
                <a:gd name="T85" fmla="*/ 19 h 48"/>
                <a:gd name="T86" fmla="*/ 11 w 28"/>
                <a:gd name="T87" fmla="*/ 19 h 48"/>
                <a:gd name="T88" fmla="*/ 13 w 28"/>
                <a:gd name="T89" fmla="*/ 25 h 48"/>
                <a:gd name="T90" fmla="*/ 16 w 28"/>
                <a:gd name="T91" fmla="*/ 30 h 48"/>
                <a:gd name="T92" fmla="*/ 16 w 28"/>
                <a:gd name="T93" fmla="*/ 30 h 48"/>
                <a:gd name="T94" fmla="*/ 18 w 28"/>
                <a:gd name="T95" fmla="*/ 38 h 48"/>
                <a:gd name="T96" fmla="*/ 18 w 28"/>
                <a:gd name="T97" fmla="*/ 38 h 48"/>
                <a:gd name="T98" fmla="*/ 20 w 28"/>
                <a:gd name="T99" fmla="*/ 39 h 48"/>
                <a:gd name="T100" fmla="*/ 20 w 28"/>
                <a:gd name="T101" fmla="*/ 36 h 48"/>
                <a:gd name="T102" fmla="*/ 17 w 28"/>
                <a:gd name="T103" fmla="*/ 30 h 48"/>
                <a:gd name="T104" fmla="*/ 17 w 28"/>
                <a:gd name="T105" fmla="*/ 30 h 48"/>
                <a:gd name="T106" fmla="*/ 20 w 28"/>
                <a:gd name="T107" fmla="*/ 33 h 48"/>
                <a:gd name="T108" fmla="*/ 21 w 28"/>
                <a:gd name="T109" fmla="*/ 36 h 48"/>
                <a:gd name="T110" fmla="*/ 23 w 28"/>
                <a:gd name="T111" fmla="*/ 39 h 48"/>
                <a:gd name="T112" fmla="*/ 24 w 28"/>
                <a:gd name="T113"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48">
                  <a:moveTo>
                    <a:pt x="24" y="42"/>
                  </a:moveTo>
                  <a:lnTo>
                    <a:pt x="24" y="42"/>
                  </a:lnTo>
                  <a:lnTo>
                    <a:pt x="24" y="42"/>
                  </a:lnTo>
                  <a:lnTo>
                    <a:pt x="23" y="42"/>
                  </a:lnTo>
                  <a:lnTo>
                    <a:pt x="23" y="42"/>
                  </a:lnTo>
                  <a:lnTo>
                    <a:pt x="23" y="43"/>
                  </a:lnTo>
                  <a:lnTo>
                    <a:pt x="23" y="43"/>
                  </a:lnTo>
                  <a:lnTo>
                    <a:pt x="27" y="48"/>
                  </a:lnTo>
                  <a:lnTo>
                    <a:pt x="27" y="48"/>
                  </a:lnTo>
                  <a:lnTo>
                    <a:pt x="26" y="45"/>
                  </a:lnTo>
                  <a:lnTo>
                    <a:pt x="27" y="45"/>
                  </a:lnTo>
                  <a:lnTo>
                    <a:pt x="28" y="45"/>
                  </a:lnTo>
                  <a:lnTo>
                    <a:pt x="26" y="42"/>
                  </a:lnTo>
                  <a:lnTo>
                    <a:pt x="26" y="42"/>
                  </a:lnTo>
                  <a:lnTo>
                    <a:pt x="18" y="30"/>
                  </a:lnTo>
                  <a:lnTo>
                    <a:pt x="18" y="30"/>
                  </a:lnTo>
                  <a:lnTo>
                    <a:pt x="16" y="25"/>
                  </a:lnTo>
                  <a:lnTo>
                    <a:pt x="16" y="25"/>
                  </a:lnTo>
                  <a:lnTo>
                    <a:pt x="14" y="22"/>
                  </a:lnTo>
                  <a:lnTo>
                    <a:pt x="14" y="22"/>
                  </a:lnTo>
                  <a:lnTo>
                    <a:pt x="13" y="19"/>
                  </a:lnTo>
                  <a:lnTo>
                    <a:pt x="13" y="19"/>
                  </a:lnTo>
                  <a:lnTo>
                    <a:pt x="10" y="15"/>
                  </a:lnTo>
                  <a:lnTo>
                    <a:pt x="10" y="12"/>
                  </a:lnTo>
                  <a:lnTo>
                    <a:pt x="10" y="12"/>
                  </a:lnTo>
                  <a:lnTo>
                    <a:pt x="10" y="12"/>
                  </a:lnTo>
                  <a:lnTo>
                    <a:pt x="8" y="12"/>
                  </a:lnTo>
                  <a:lnTo>
                    <a:pt x="8" y="12"/>
                  </a:lnTo>
                  <a:lnTo>
                    <a:pt x="8" y="12"/>
                  </a:lnTo>
                  <a:lnTo>
                    <a:pt x="7" y="10"/>
                  </a:lnTo>
                  <a:lnTo>
                    <a:pt x="8" y="9"/>
                  </a:lnTo>
                  <a:lnTo>
                    <a:pt x="8" y="9"/>
                  </a:lnTo>
                  <a:lnTo>
                    <a:pt x="8" y="8"/>
                  </a:lnTo>
                  <a:lnTo>
                    <a:pt x="8" y="8"/>
                  </a:lnTo>
                  <a:lnTo>
                    <a:pt x="6" y="5"/>
                  </a:lnTo>
                  <a:lnTo>
                    <a:pt x="0" y="0"/>
                  </a:lnTo>
                  <a:lnTo>
                    <a:pt x="0" y="0"/>
                  </a:lnTo>
                  <a:lnTo>
                    <a:pt x="3" y="6"/>
                  </a:lnTo>
                  <a:lnTo>
                    <a:pt x="7" y="10"/>
                  </a:lnTo>
                  <a:lnTo>
                    <a:pt x="7" y="10"/>
                  </a:lnTo>
                  <a:lnTo>
                    <a:pt x="7" y="13"/>
                  </a:lnTo>
                  <a:lnTo>
                    <a:pt x="8" y="15"/>
                  </a:lnTo>
                  <a:lnTo>
                    <a:pt x="11" y="19"/>
                  </a:lnTo>
                  <a:lnTo>
                    <a:pt x="11" y="19"/>
                  </a:lnTo>
                  <a:lnTo>
                    <a:pt x="13" y="25"/>
                  </a:lnTo>
                  <a:lnTo>
                    <a:pt x="16" y="30"/>
                  </a:lnTo>
                  <a:lnTo>
                    <a:pt x="16" y="30"/>
                  </a:lnTo>
                  <a:lnTo>
                    <a:pt x="18" y="38"/>
                  </a:lnTo>
                  <a:lnTo>
                    <a:pt x="18" y="38"/>
                  </a:lnTo>
                  <a:lnTo>
                    <a:pt x="20" y="39"/>
                  </a:lnTo>
                  <a:lnTo>
                    <a:pt x="20" y="36"/>
                  </a:lnTo>
                  <a:lnTo>
                    <a:pt x="17" y="30"/>
                  </a:lnTo>
                  <a:lnTo>
                    <a:pt x="17" y="30"/>
                  </a:lnTo>
                  <a:lnTo>
                    <a:pt x="20" y="33"/>
                  </a:lnTo>
                  <a:lnTo>
                    <a:pt x="21" y="36"/>
                  </a:lnTo>
                  <a:lnTo>
                    <a:pt x="23" y="39"/>
                  </a:lnTo>
                  <a:lnTo>
                    <a:pt x="24" y="4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09" name="Freeform 711"/>
            <p:cNvSpPr>
              <a:spLocks/>
            </p:cNvSpPr>
            <p:nvPr/>
          </p:nvSpPr>
          <p:spPr bwMode="auto">
            <a:xfrm>
              <a:off x="1985976" y="4040292"/>
              <a:ext cx="18433" cy="49148"/>
            </a:xfrm>
            <a:custGeom>
              <a:avLst/>
              <a:gdLst>
                <a:gd name="T0" fmla="*/ 6 w 6"/>
                <a:gd name="T1" fmla="*/ 16 h 16"/>
                <a:gd name="T2" fmla="*/ 6 w 6"/>
                <a:gd name="T3" fmla="*/ 16 h 16"/>
                <a:gd name="T4" fmla="*/ 3 w 6"/>
                <a:gd name="T5" fmla="*/ 7 h 16"/>
                <a:gd name="T6" fmla="*/ 0 w 6"/>
                <a:gd name="T7" fmla="*/ 0 h 16"/>
                <a:gd name="T8" fmla="*/ 0 w 6"/>
                <a:gd name="T9" fmla="*/ 0 h 16"/>
                <a:gd name="T10" fmla="*/ 0 w 6"/>
                <a:gd name="T11" fmla="*/ 3 h 16"/>
                <a:gd name="T12" fmla="*/ 0 w 6"/>
                <a:gd name="T13" fmla="*/ 4 h 16"/>
                <a:gd name="T14" fmla="*/ 0 w 6"/>
                <a:gd name="T15" fmla="*/ 4 h 16"/>
                <a:gd name="T16" fmla="*/ 1 w 6"/>
                <a:gd name="T17" fmla="*/ 6 h 16"/>
                <a:gd name="T18" fmla="*/ 3 w 6"/>
                <a:gd name="T19" fmla="*/ 8 h 16"/>
                <a:gd name="T20" fmla="*/ 6 w 6"/>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6">
                  <a:moveTo>
                    <a:pt x="6" y="16"/>
                  </a:moveTo>
                  <a:lnTo>
                    <a:pt x="6" y="16"/>
                  </a:lnTo>
                  <a:lnTo>
                    <a:pt x="3" y="7"/>
                  </a:lnTo>
                  <a:lnTo>
                    <a:pt x="0" y="0"/>
                  </a:lnTo>
                  <a:lnTo>
                    <a:pt x="0" y="0"/>
                  </a:lnTo>
                  <a:lnTo>
                    <a:pt x="0" y="3"/>
                  </a:lnTo>
                  <a:lnTo>
                    <a:pt x="0" y="4"/>
                  </a:lnTo>
                  <a:lnTo>
                    <a:pt x="0" y="4"/>
                  </a:lnTo>
                  <a:lnTo>
                    <a:pt x="1" y="6"/>
                  </a:lnTo>
                  <a:lnTo>
                    <a:pt x="3" y="8"/>
                  </a:lnTo>
                  <a:lnTo>
                    <a:pt x="6" y="1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0" name="Freeform 712"/>
            <p:cNvSpPr>
              <a:spLocks/>
            </p:cNvSpPr>
            <p:nvPr/>
          </p:nvSpPr>
          <p:spPr bwMode="auto">
            <a:xfrm>
              <a:off x="1985976" y="4040292"/>
              <a:ext cx="18433" cy="49148"/>
            </a:xfrm>
            <a:custGeom>
              <a:avLst/>
              <a:gdLst>
                <a:gd name="T0" fmla="*/ 6 w 6"/>
                <a:gd name="T1" fmla="*/ 16 h 16"/>
                <a:gd name="T2" fmla="*/ 6 w 6"/>
                <a:gd name="T3" fmla="*/ 16 h 16"/>
                <a:gd name="T4" fmla="*/ 3 w 6"/>
                <a:gd name="T5" fmla="*/ 7 h 16"/>
                <a:gd name="T6" fmla="*/ 0 w 6"/>
                <a:gd name="T7" fmla="*/ 0 h 16"/>
                <a:gd name="T8" fmla="*/ 0 w 6"/>
                <a:gd name="T9" fmla="*/ 0 h 16"/>
                <a:gd name="T10" fmla="*/ 0 w 6"/>
                <a:gd name="T11" fmla="*/ 3 h 16"/>
                <a:gd name="T12" fmla="*/ 0 w 6"/>
                <a:gd name="T13" fmla="*/ 4 h 16"/>
                <a:gd name="T14" fmla="*/ 0 w 6"/>
                <a:gd name="T15" fmla="*/ 4 h 16"/>
                <a:gd name="T16" fmla="*/ 1 w 6"/>
                <a:gd name="T17" fmla="*/ 6 h 16"/>
                <a:gd name="T18" fmla="*/ 3 w 6"/>
                <a:gd name="T19" fmla="*/ 8 h 16"/>
                <a:gd name="T20" fmla="*/ 6 w 6"/>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6">
                  <a:moveTo>
                    <a:pt x="6" y="16"/>
                  </a:moveTo>
                  <a:lnTo>
                    <a:pt x="6" y="16"/>
                  </a:lnTo>
                  <a:lnTo>
                    <a:pt x="3" y="7"/>
                  </a:lnTo>
                  <a:lnTo>
                    <a:pt x="0" y="0"/>
                  </a:lnTo>
                  <a:lnTo>
                    <a:pt x="0" y="0"/>
                  </a:lnTo>
                  <a:lnTo>
                    <a:pt x="0" y="3"/>
                  </a:lnTo>
                  <a:lnTo>
                    <a:pt x="0" y="4"/>
                  </a:lnTo>
                  <a:lnTo>
                    <a:pt x="0" y="4"/>
                  </a:lnTo>
                  <a:lnTo>
                    <a:pt x="1" y="6"/>
                  </a:lnTo>
                  <a:lnTo>
                    <a:pt x="3" y="8"/>
                  </a:lnTo>
                  <a:lnTo>
                    <a:pt x="6" y="1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1" name="Freeform 713"/>
            <p:cNvSpPr>
              <a:spLocks noEditPoints="1"/>
            </p:cNvSpPr>
            <p:nvPr/>
          </p:nvSpPr>
          <p:spPr bwMode="auto">
            <a:xfrm>
              <a:off x="1635797" y="1546020"/>
              <a:ext cx="3784411" cy="3815131"/>
            </a:xfrm>
            <a:custGeom>
              <a:avLst/>
              <a:gdLst>
                <a:gd name="T0" fmla="*/ 91 w 1231"/>
                <a:gd name="T1" fmla="*/ 628 h 1242"/>
                <a:gd name="T2" fmla="*/ 179 w 1231"/>
                <a:gd name="T3" fmla="*/ 354 h 1242"/>
                <a:gd name="T4" fmla="*/ 965 w 1231"/>
                <a:gd name="T5" fmla="*/ 260 h 1242"/>
                <a:gd name="T6" fmla="*/ 483 w 1231"/>
                <a:gd name="T7" fmla="*/ 139 h 1242"/>
                <a:gd name="T8" fmla="*/ 204 w 1231"/>
                <a:gd name="T9" fmla="*/ 336 h 1242"/>
                <a:gd name="T10" fmla="*/ 108 w 1231"/>
                <a:gd name="T11" fmla="*/ 630 h 1242"/>
                <a:gd name="T12" fmla="*/ 131 w 1231"/>
                <a:gd name="T13" fmla="*/ 511 h 1242"/>
                <a:gd name="T14" fmla="*/ 378 w 1231"/>
                <a:gd name="T15" fmla="*/ 199 h 1242"/>
                <a:gd name="T16" fmla="*/ 1108 w 1231"/>
                <a:gd name="T17" fmla="*/ 640 h 1242"/>
                <a:gd name="T18" fmla="*/ 824 w 1231"/>
                <a:gd name="T19" fmla="*/ 1081 h 1242"/>
                <a:gd name="T20" fmla="*/ 326 w 1231"/>
                <a:gd name="T21" fmla="*/ 1077 h 1242"/>
                <a:gd name="T22" fmla="*/ 224 w 1231"/>
                <a:gd name="T23" fmla="*/ 1042 h 1242"/>
                <a:gd name="T24" fmla="*/ 117 w 1231"/>
                <a:gd name="T25" fmla="*/ 987 h 1242"/>
                <a:gd name="T26" fmla="*/ 279 w 1231"/>
                <a:gd name="T27" fmla="*/ 1144 h 1242"/>
                <a:gd name="T28" fmla="*/ 529 w 1231"/>
                <a:gd name="T29" fmla="*/ 1236 h 1242"/>
                <a:gd name="T30" fmla="*/ 761 w 1231"/>
                <a:gd name="T31" fmla="*/ 1221 h 1242"/>
                <a:gd name="T32" fmla="*/ 1055 w 1231"/>
                <a:gd name="T33" fmla="*/ 1045 h 1242"/>
                <a:gd name="T34" fmla="*/ 1182 w 1231"/>
                <a:gd name="T35" fmla="*/ 847 h 1242"/>
                <a:gd name="T36" fmla="*/ 1226 w 1231"/>
                <a:gd name="T37" fmla="*/ 573 h 1242"/>
                <a:gd name="T38" fmla="*/ 1166 w 1231"/>
                <a:gd name="T39" fmla="*/ 353 h 1242"/>
                <a:gd name="T40" fmla="*/ 1014 w 1231"/>
                <a:gd name="T41" fmla="*/ 150 h 1242"/>
                <a:gd name="T42" fmla="*/ 917 w 1231"/>
                <a:gd name="T43" fmla="*/ 83 h 1242"/>
                <a:gd name="T44" fmla="*/ 800 w 1231"/>
                <a:gd name="T45" fmla="*/ 36 h 1242"/>
                <a:gd name="T46" fmla="*/ 572 w 1231"/>
                <a:gd name="T47" fmla="*/ 6 h 1242"/>
                <a:gd name="T48" fmla="*/ 411 w 1231"/>
                <a:gd name="T49" fmla="*/ 39 h 1242"/>
                <a:gd name="T50" fmla="*/ 144 w 1231"/>
                <a:gd name="T51" fmla="*/ 210 h 1242"/>
                <a:gd name="T52" fmla="*/ 21 w 1231"/>
                <a:gd name="T53" fmla="*/ 426 h 1242"/>
                <a:gd name="T54" fmla="*/ 95 w 1231"/>
                <a:gd name="T55" fmla="*/ 289 h 1242"/>
                <a:gd name="T56" fmla="*/ 259 w 1231"/>
                <a:gd name="T57" fmla="*/ 135 h 1242"/>
                <a:gd name="T58" fmla="*/ 265 w 1231"/>
                <a:gd name="T59" fmla="*/ 143 h 1242"/>
                <a:gd name="T60" fmla="*/ 111 w 1231"/>
                <a:gd name="T61" fmla="*/ 287 h 1242"/>
                <a:gd name="T62" fmla="*/ 7 w 1231"/>
                <a:gd name="T63" fmla="*/ 564 h 1242"/>
                <a:gd name="T64" fmla="*/ 15 w 1231"/>
                <a:gd name="T65" fmla="*/ 743 h 1242"/>
                <a:gd name="T66" fmla="*/ 25 w 1231"/>
                <a:gd name="T67" fmla="*/ 574 h 1242"/>
                <a:gd name="T68" fmla="*/ 31 w 1231"/>
                <a:gd name="T69" fmla="*/ 634 h 1242"/>
                <a:gd name="T70" fmla="*/ 175 w 1231"/>
                <a:gd name="T71" fmla="*/ 260 h 1242"/>
                <a:gd name="T72" fmla="*/ 421 w 1231"/>
                <a:gd name="T73" fmla="*/ 93 h 1242"/>
                <a:gd name="T74" fmla="*/ 402 w 1231"/>
                <a:gd name="T75" fmla="*/ 109 h 1242"/>
                <a:gd name="T76" fmla="*/ 205 w 1231"/>
                <a:gd name="T77" fmla="*/ 239 h 1242"/>
                <a:gd name="T78" fmla="*/ 77 w 1231"/>
                <a:gd name="T79" fmla="*/ 471 h 1242"/>
                <a:gd name="T80" fmla="*/ 58 w 1231"/>
                <a:gd name="T81" fmla="*/ 633 h 1242"/>
                <a:gd name="T82" fmla="*/ 74 w 1231"/>
                <a:gd name="T83" fmla="*/ 601 h 1242"/>
                <a:gd name="T84" fmla="*/ 110 w 1231"/>
                <a:gd name="T85" fmla="*/ 805 h 1242"/>
                <a:gd name="T86" fmla="*/ 98 w 1231"/>
                <a:gd name="T87" fmla="*/ 413 h 1242"/>
                <a:gd name="T88" fmla="*/ 84 w 1231"/>
                <a:gd name="T89" fmla="*/ 466 h 1242"/>
                <a:gd name="T90" fmla="*/ 102 w 1231"/>
                <a:gd name="T91" fmla="*/ 420 h 1242"/>
                <a:gd name="T92" fmla="*/ 107 w 1231"/>
                <a:gd name="T93" fmla="*/ 410 h 1242"/>
                <a:gd name="T94" fmla="*/ 72 w 1231"/>
                <a:gd name="T95" fmla="*/ 427 h 1242"/>
                <a:gd name="T96" fmla="*/ 53 w 1231"/>
                <a:gd name="T97" fmla="*/ 411 h 1242"/>
                <a:gd name="T98" fmla="*/ 140 w 1231"/>
                <a:gd name="T99" fmla="*/ 297 h 1242"/>
                <a:gd name="T100" fmla="*/ 92 w 1231"/>
                <a:gd name="T101" fmla="*/ 289 h 1242"/>
                <a:gd name="T102" fmla="*/ 212 w 1231"/>
                <a:gd name="T103" fmla="*/ 184 h 1242"/>
                <a:gd name="T104" fmla="*/ 201 w 1231"/>
                <a:gd name="T105" fmla="*/ 169 h 1242"/>
                <a:gd name="T106" fmla="*/ 526 w 1231"/>
                <a:gd name="T107" fmla="*/ 69 h 1242"/>
                <a:gd name="T108" fmla="*/ 472 w 1231"/>
                <a:gd name="T109" fmla="*/ 43 h 1242"/>
                <a:gd name="T110" fmla="*/ 527 w 1231"/>
                <a:gd name="T111" fmla="*/ 37 h 1242"/>
                <a:gd name="T112" fmla="*/ 834 w 1231"/>
                <a:gd name="T113" fmla="*/ 173 h 1242"/>
                <a:gd name="T114" fmla="*/ 716 w 1231"/>
                <a:gd name="T115" fmla="*/ 50 h 1242"/>
                <a:gd name="T116" fmla="*/ 807 w 1231"/>
                <a:gd name="T117" fmla="*/ 69 h 1242"/>
                <a:gd name="T118" fmla="*/ 1079 w 1231"/>
                <a:gd name="T119" fmla="*/ 417 h 1242"/>
                <a:gd name="T120" fmla="*/ 1088 w 1231"/>
                <a:gd name="T121" fmla="*/ 229 h 1242"/>
                <a:gd name="T122" fmla="*/ 1168 w 1231"/>
                <a:gd name="T123" fmla="*/ 881 h 1242"/>
                <a:gd name="T124" fmla="*/ 423 w 1231"/>
                <a:gd name="T125" fmla="*/ 1141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1" h="1242">
                  <a:moveTo>
                    <a:pt x="111" y="805"/>
                  </a:moveTo>
                  <a:lnTo>
                    <a:pt x="111" y="805"/>
                  </a:lnTo>
                  <a:lnTo>
                    <a:pt x="110" y="802"/>
                  </a:lnTo>
                  <a:lnTo>
                    <a:pt x="110" y="804"/>
                  </a:lnTo>
                  <a:lnTo>
                    <a:pt x="110" y="804"/>
                  </a:lnTo>
                  <a:lnTo>
                    <a:pt x="108" y="800"/>
                  </a:lnTo>
                  <a:lnTo>
                    <a:pt x="108" y="800"/>
                  </a:lnTo>
                  <a:lnTo>
                    <a:pt x="107" y="797"/>
                  </a:lnTo>
                  <a:lnTo>
                    <a:pt x="105" y="795"/>
                  </a:lnTo>
                  <a:lnTo>
                    <a:pt x="105" y="795"/>
                  </a:lnTo>
                  <a:lnTo>
                    <a:pt x="102" y="787"/>
                  </a:lnTo>
                  <a:lnTo>
                    <a:pt x="102" y="787"/>
                  </a:lnTo>
                  <a:lnTo>
                    <a:pt x="98" y="778"/>
                  </a:lnTo>
                  <a:lnTo>
                    <a:pt x="98" y="778"/>
                  </a:lnTo>
                  <a:lnTo>
                    <a:pt x="98" y="772"/>
                  </a:lnTo>
                  <a:lnTo>
                    <a:pt x="97" y="767"/>
                  </a:lnTo>
                  <a:lnTo>
                    <a:pt x="95" y="761"/>
                  </a:lnTo>
                  <a:lnTo>
                    <a:pt x="94" y="755"/>
                  </a:lnTo>
                  <a:lnTo>
                    <a:pt x="94" y="755"/>
                  </a:lnTo>
                  <a:lnTo>
                    <a:pt x="95" y="758"/>
                  </a:lnTo>
                  <a:lnTo>
                    <a:pt x="97" y="761"/>
                  </a:lnTo>
                  <a:lnTo>
                    <a:pt x="97" y="761"/>
                  </a:lnTo>
                  <a:lnTo>
                    <a:pt x="98" y="765"/>
                  </a:lnTo>
                  <a:lnTo>
                    <a:pt x="101" y="768"/>
                  </a:lnTo>
                  <a:lnTo>
                    <a:pt x="101" y="768"/>
                  </a:lnTo>
                  <a:lnTo>
                    <a:pt x="98" y="760"/>
                  </a:lnTo>
                  <a:lnTo>
                    <a:pt x="97" y="753"/>
                  </a:lnTo>
                  <a:lnTo>
                    <a:pt x="97" y="753"/>
                  </a:lnTo>
                  <a:lnTo>
                    <a:pt x="95" y="745"/>
                  </a:lnTo>
                  <a:lnTo>
                    <a:pt x="92" y="738"/>
                  </a:lnTo>
                  <a:lnTo>
                    <a:pt x="92" y="738"/>
                  </a:lnTo>
                  <a:lnTo>
                    <a:pt x="92" y="734"/>
                  </a:lnTo>
                  <a:lnTo>
                    <a:pt x="92" y="731"/>
                  </a:lnTo>
                  <a:lnTo>
                    <a:pt x="91" y="728"/>
                  </a:lnTo>
                  <a:lnTo>
                    <a:pt x="91" y="728"/>
                  </a:lnTo>
                  <a:lnTo>
                    <a:pt x="92" y="727"/>
                  </a:lnTo>
                  <a:lnTo>
                    <a:pt x="92" y="727"/>
                  </a:lnTo>
                  <a:lnTo>
                    <a:pt x="95" y="731"/>
                  </a:lnTo>
                  <a:lnTo>
                    <a:pt x="95" y="731"/>
                  </a:lnTo>
                  <a:lnTo>
                    <a:pt x="95" y="728"/>
                  </a:lnTo>
                  <a:lnTo>
                    <a:pt x="94" y="725"/>
                  </a:lnTo>
                  <a:lnTo>
                    <a:pt x="94" y="725"/>
                  </a:lnTo>
                  <a:lnTo>
                    <a:pt x="94" y="725"/>
                  </a:lnTo>
                  <a:lnTo>
                    <a:pt x="92" y="725"/>
                  </a:lnTo>
                  <a:lnTo>
                    <a:pt x="91" y="724"/>
                  </a:lnTo>
                  <a:lnTo>
                    <a:pt x="91" y="725"/>
                  </a:lnTo>
                  <a:lnTo>
                    <a:pt x="91" y="725"/>
                  </a:lnTo>
                  <a:lnTo>
                    <a:pt x="91" y="721"/>
                  </a:lnTo>
                  <a:lnTo>
                    <a:pt x="90" y="715"/>
                  </a:lnTo>
                  <a:lnTo>
                    <a:pt x="90" y="715"/>
                  </a:lnTo>
                  <a:lnTo>
                    <a:pt x="88" y="710"/>
                  </a:lnTo>
                  <a:lnTo>
                    <a:pt x="88" y="710"/>
                  </a:lnTo>
                  <a:lnTo>
                    <a:pt x="87" y="704"/>
                  </a:lnTo>
                  <a:lnTo>
                    <a:pt x="87" y="704"/>
                  </a:lnTo>
                  <a:lnTo>
                    <a:pt x="90" y="711"/>
                  </a:lnTo>
                  <a:lnTo>
                    <a:pt x="90" y="711"/>
                  </a:lnTo>
                  <a:lnTo>
                    <a:pt x="91" y="715"/>
                  </a:lnTo>
                  <a:lnTo>
                    <a:pt x="91" y="715"/>
                  </a:lnTo>
                  <a:lnTo>
                    <a:pt x="92" y="721"/>
                  </a:lnTo>
                  <a:lnTo>
                    <a:pt x="92" y="721"/>
                  </a:lnTo>
                  <a:lnTo>
                    <a:pt x="94" y="718"/>
                  </a:lnTo>
                  <a:lnTo>
                    <a:pt x="92" y="713"/>
                  </a:lnTo>
                  <a:lnTo>
                    <a:pt x="92" y="713"/>
                  </a:lnTo>
                  <a:lnTo>
                    <a:pt x="90" y="707"/>
                  </a:lnTo>
                  <a:lnTo>
                    <a:pt x="90" y="707"/>
                  </a:lnTo>
                  <a:lnTo>
                    <a:pt x="88" y="701"/>
                  </a:lnTo>
                  <a:lnTo>
                    <a:pt x="88" y="701"/>
                  </a:lnTo>
                  <a:lnTo>
                    <a:pt x="90" y="700"/>
                  </a:lnTo>
                  <a:lnTo>
                    <a:pt x="88" y="697"/>
                  </a:lnTo>
                  <a:lnTo>
                    <a:pt x="88" y="690"/>
                  </a:lnTo>
                  <a:lnTo>
                    <a:pt x="88" y="690"/>
                  </a:lnTo>
                  <a:lnTo>
                    <a:pt x="87" y="690"/>
                  </a:lnTo>
                  <a:lnTo>
                    <a:pt x="87" y="690"/>
                  </a:lnTo>
                  <a:lnTo>
                    <a:pt x="87" y="690"/>
                  </a:lnTo>
                  <a:lnTo>
                    <a:pt x="85" y="687"/>
                  </a:lnTo>
                  <a:lnTo>
                    <a:pt x="85" y="687"/>
                  </a:lnTo>
                  <a:lnTo>
                    <a:pt x="87" y="687"/>
                  </a:lnTo>
                  <a:lnTo>
                    <a:pt x="87" y="685"/>
                  </a:lnTo>
                  <a:lnTo>
                    <a:pt x="87" y="685"/>
                  </a:lnTo>
                  <a:lnTo>
                    <a:pt x="84" y="660"/>
                  </a:lnTo>
                  <a:lnTo>
                    <a:pt x="84" y="660"/>
                  </a:lnTo>
                  <a:lnTo>
                    <a:pt x="84" y="660"/>
                  </a:lnTo>
                  <a:lnTo>
                    <a:pt x="84" y="660"/>
                  </a:lnTo>
                  <a:lnTo>
                    <a:pt x="88" y="680"/>
                  </a:lnTo>
                  <a:lnTo>
                    <a:pt x="88" y="680"/>
                  </a:lnTo>
                  <a:lnTo>
                    <a:pt x="88" y="668"/>
                  </a:lnTo>
                  <a:lnTo>
                    <a:pt x="88" y="658"/>
                  </a:lnTo>
                  <a:lnTo>
                    <a:pt x="88" y="658"/>
                  </a:lnTo>
                  <a:lnTo>
                    <a:pt x="87" y="658"/>
                  </a:lnTo>
                  <a:lnTo>
                    <a:pt x="87" y="660"/>
                  </a:lnTo>
                  <a:lnTo>
                    <a:pt x="87" y="663"/>
                  </a:lnTo>
                  <a:lnTo>
                    <a:pt x="87" y="663"/>
                  </a:lnTo>
                  <a:lnTo>
                    <a:pt x="85" y="657"/>
                  </a:lnTo>
                  <a:lnTo>
                    <a:pt x="85" y="657"/>
                  </a:lnTo>
                  <a:lnTo>
                    <a:pt x="87" y="655"/>
                  </a:lnTo>
                  <a:lnTo>
                    <a:pt x="87" y="654"/>
                  </a:lnTo>
                  <a:lnTo>
                    <a:pt x="88" y="654"/>
                  </a:lnTo>
                  <a:lnTo>
                    <a:pt x="88" y="651"/>
                  </a:lnTo>
                  <a:lnTo>
                    <a:pt x="88" y="651"/>
                  </a:lnTo>
                  <a:lnTo>
                    <a:pt x="87" y="648"/>
                  </a:lnTo>
                  <a:lnTo>
                    <a:pt x="87" y="648"/>
                  </a:lnTo>
                  <a:lnTo>
                    <a:pt x="87" y="651"/>
                  </a:lnTo>
                  <a:lnTo>
                    <a:pt x="87" y="651"/>
                  </a:lnTo>
                  <a:lnTo>
                    <a:pt x="85" y="653"/>
                  </a:lnTo>
                  <a:lnTo>
                    <a:pt x="85" y="654"/>
                  </a:lnTo>
                  <a:lnTo>
                    <a:pt x="85" y="655"/>
                  </a:lnTo>
                  <a:lnTo>
                    <a:pt x="85" y="655"/>
                  </a:lnTo>
                  <a:lnTo>
                    <a:pt x="85" y="657"/>
                  </a:lnTo>
                  <a:lnTo>
                    <a:pt x="84" y="655"/>
                  </a:lnTo>
                  <a:lnTo>
                    <a:pt x="84" y="650"/>
                  </a:lnTo>
                  <a:lnTo>
                    <a:pt x="84" y="650"/>
                  </a:lnTo>
                  <a:lnTo>
                    <a:pt x="84" y="651"/>
                  </a:lnTo>
                  <a:lnTo>
                    <a:pt x="84" y="650"/>
                  </a:lnTo>
                  <a:lnTo>
                    <a:pt x="85" y="647"/>
                  </a:lnTo>
                  <a:lnTo>
                    <a:pt x="85" y="648"/>
                  </a:lnTo>
                  <a:lnTo>
                    <a:pt x="85" y="648"/>
                  </a:lnTo>
                  <a:lnTo>
                    <a:pt x="85" y="644"/>
                  </a:lnTo>
                  <a:lnTo>
                    <a:pt x="84" y="640"/>
                  </a:lnTo>
                  <a:lnTo>
                    <a:pt x="84" y="640"/>
                  </a:lnTo>
                  <a:lnTo>
                    <a:pt x="85" y="640"/>
                  </a:lnTo>
                  <a:lnTo>
                    <a:pt x="85" y="641"/>
                  </a:lnTo>
                  <a:lnTo>
                    <a:pt x="87" y="647"/>
                  </a:lnTo>
                  <a:lnTo>
                    <a:pt x="87" y="647"/>
                  </a:lnTo>
                  <a:lnTo>
                    <a:pt x="87" y="648"/>
                  </a:lnTo>
                  <a:lnTo>
                    <a:pt x="88" y="647"/>
                  </a:lnTo>
                  <a:lnTo>
                    <a:pt x="88" y="647"/>
                  </a:lnTo>
                  <a:lnTo>
                    <a:pt x="90" y="647"/>
                  </a:lnTo>
                  <a:lnTo>
                    <a:pt x="90" y="647"/>
                  </a:lnTo>
                  <a:lnTo>
                    <a:pt x="90" y="641"/>
                  </a:lnTo>
                  <a:lnTo>
                    <a:pt x="90" y="637"/>
                  </a:lnTo>
                  <a:lnTo>
                    <a:pt x="90" y="637"/>
                  </a:lnTo>
                  <a:lnTo>
                    <a:pt x="91" y="638"/>
                  </a:lnTo>
                  <a:lnTo>
                    <a:pt x="92" y="643"/>
                  </a:lnTo>
                  <a:lnTo>
                    <a:pt x="92" y="643"/>
                  </a:lnTo>
                  <a:lnTo>
                    <a:pt x="92" y="640"/>
                  </a:lnTo>
                  <a:lnTo>
                    <a:pt x="92" y="637"/>
                  </a:lnTo>
                  <a:lnTo>
                    <a:pt x="92" y="634"/>
                  </a:lnTo>
                  <a:lnTo>
                    <a:pt x="92" y="631"/>
                  </a:lnTo>
                  <a:lnTo>
                    <a:pt x="92" y="631"/>
                  </a:lnTo>
                  <a:lnTo>
                    <a:pt x="92" y="631"/>
                  </a:lnTo>
                  <a:lnTo>
                    <a:pt x="92" y="634"/>
                  </a:lnTo>
                  <a:lnTo>
                    <a:pt x="91" y="637"/>
                  </a:lnTo>
                  <a:lnTo>
                    <a:pt x="91" y="637"/>
                  </a:lnTo>
                  <a:lnTo>
                    <a:pt x="91" y="633"/>
                  </a:lnTo>
                  <a:lnTo>
                    <a:pt x="91" y="628"/>
                  </a:lnTo>
                  <a:lnTo>
                    <a:pt x="91" y="628"/>
                  </a:lnTo>
                  <a:lnTo>
                    <a:pt x="90" y="631"/>
                  </a:lnTo>
                  <a:lnTo>
                    <a:pt x="90" y="631"/>
                  </a:lnTo>
                  <a:lnTo>
                    <a:pt x="88" y="630"/>
                  </a:lnTo>
                  <a:lnTo>
                    <a:pt x="88" y="630"/>
                  </a:lnTo>
                  <a:lnTo>
                    <a:pt x="87" y="625"/>
                  </a:lnTo>
                  <a:lnTo>
                    <a:pt x="87" y="625"/>
                  </a:lnTo>
                  <a:lnTo>
                    <a:pt x="88" y="624"/>
                  </a:lnTo>
                  <a:lnTo>
                    <a:pt x="88" y="625"/>
                  </a:lnTo>
                  <a:lnTo>
                    <a:pt x="90" y="625"/>
                  </a:lnTo>
                  <a:lnTo>
                    <a:pt x="90" y="624"/>
                  </a:lnTo>
                  <a:lnTo>
                    <a:pt x="90" y="624"/>
                  </a:lnTo>
                  <a:lnTo>
                    <a:pt x="88" y="618"/>
                  </a:lnTo>
                  <a:lnTo>
                    <a:pt x="90" y="608"/>
                  </a:lnTo>
                  <a:lnTo>
                    <a:pt x="90" y="608"/>
                  </a:lnTo>
                  <a:lnTo>
                    <a:pt x="91" y="601"/>
                  </a:lnTo>
                  <a:lnTo>
                    <a:pt x="91" y="598"/>
                  </a:lnTo>
                  <a:lnTo>
                    <a:pt x="92" y="598"/>
                  </a:lnTo>
                  <a:lnTo>
                    <a:pt x="92" y="598"/>
                  </a:lnTo>
                  <a:lnTo>
                    <a:pt x="91" y="594"/>
                  </a:lnTo>
                  <a:lnTo>
                    <a:pt x="91" y="593"/>
                  </a:lnTo>
                  <a:lnTo>
                    <a:pt x="91" y="593"/>
                  </a:lnTo>
                  <a:lnTo>
                    <a:pt x="91" y="593"/>
                  </a:lnTo>
                  <a:lnTo>
                    <a:pt x="91" y="590"/>
                  </a:lnTo>
                  <a:lnTo>
                    <a:pt x="92" y="590"/>
                  </a:lnTo>
                  <a:lnTo>
                    <a:pt x="92" y="588"/>
                  </a:lnTo>
                  <a:lnTo>
                    <a:pt x="94" y="588"/>
                  </a:lnTo>
                  <a:lnTo>
                    <a:pt x="94" y="588"/>
                  </a:lnTo>
                  <a:lnTo>
                    <a:pt x="94" y="596"/>
                  </a:lnTo>
                  <a:lnTo>
                    <a:pt x="94" y="603"/>
                  </a:lnTo>
                  <a:lnTo>
                    <a:pt x="94" y="603"/>
                  </a:lnTo>
                  <a:lnTo>
                    <a:pt x="95" y="594"/>
                  </a:lnTo>
                  <a:lnTo>
                    <a:pt x="95" y="583"/>
                  </a:lnTo>
                  <a:lnTo>
                    <a:pt x="95" y="583"/>
                  </a:lnTo>
                  <a:lnTo>
                    <a:pt x="97" y="581"/>
                  </a:lnTo>
                  <a:lnTo>
                    <a:pt x="97" y="581"/>
                  </a:lnTo>
                  <a:lnTo>
                    <a:pt x="97" y="583"/>
                  </a:lnTo>
                  <a:lnTo>
                    <a:pt x="98" y="581"/>
                  </a:lnTo>
                  <a:lnTo>
                    <a:pt x="98" y="581"/>
                  </a:lnTo>
                  <a:lnTo>
                    <a:pt x="97" y="574"/>
                  </a:lnTo>
                  <a:lnTo>
                    <a:pt x="100" y="566"/>
                  </a:lnTo>
                  <a:lnTo>
                    <a:pt x="100" y="566"/>
                  </a:lnTo>
                  <a:lnTo>
                    <a:pt x="98" y="563"/>
                  </a:lnTo>
                  <a:lnTo>
                    <a:pt x="97" y="563"/>
                  </a:lnTo>
                  <a:lnTo>
                    <a:pt x="97" y="563"/>
                  </a:lnTo>
                  <a:lnTo>
                    <a:pt x="97" y="563"/>
                  </a:lnTo>
                  <a:lnTo>
                    <a:pt x="97" y="561"/>
                  </a:lnTo>
                  <a:lnTo>
                    <a:pt x="97" y="558"/>
                  </a:lnTo>
                  <a:lnTo>
                    <a:pt x="97" y="554"/>
                  </a:lnTo>
                  <a:lnTo>
                    <a:pt x="98" y="551"/>
                  </a:lnTo>
                  <a:lnTo>
                    <a:pt x="98" y="551"/>
                  </a:lnTo>
                  <a:lnTo>
                    <a:pt x="98" y="551"/>
                  </a:lnTo>
                  <a:lnTo>
                    <a:pt x="97" y="551"/>
                  </a:lnTo>
                  <a:lnTo>
                    <a:pt x="98" y="548"/>
                  </a:lnTo>
                  <a:lnTo>
                    <a:pt x="98" y="544"/>
                  </a:lnTo>
                  <a:lnTo>
                    <a:pt x="97" y="543"/>
                  </a:lnTo>
                  <a:lnTo>
                    <a:pt x="97" y="543"/>
                  </a:lnTo>
                  <a:lnTo>
                    <a:pt x="98" y="540"/>
                  </a:lnTo>
                  <a:lnTo>
                    <a:pt x="100" y="541"/>
                  </a:lnTo>
                  <a:lnTo>
                    <a:pt x="100" y="544"/>
                  </a:lnTo>
                  <a:lnTo>
                    <a:pt x="100" y="543"/>
                  </a:lnTo>
                  <a:lnTo>
                    <a:pt x="100" y="543"/>
                  </a:lnTo>
                  <a:lnTo>
                    <a:pt x="100" y="538"/>
                  </a:lnTo>
                  <a:lnTo>
                    <a:pt x="101" y="533"/>
                  </a:lnTo>
                  <a:lnTo>
                    <a:pt x="101" y="533"/>
                  </a:lnTo>
                  <a:lnTo>
                    <a:pt x="102" y="534"/>
                  </a:lnTo>
                  <a:lnTo>
                    <a:pt x="102" y="536"/>
                  </a:lnTo>
                  <a:lnTo>
                    <a:pt x="102" y="536"/>
                  </a:lnTo>
                  <a:lnTo>
                    <a:pt x="101" y="550"/>
                  </a:lnTo>
                  <a:lnTo>
                    <a:pt x="101" y="550"/>
                  </a:lnTo>
                  <a:lnTo>
                    <a:pt x="100" y="557"/>
                  </a:lnTo>
                  <a:lnTo>
                    <a:pt x="100" y="557"/>
                  </a:lnTo>
                  <a:lnTo>
                    <a:pt x="100" y="563"/>
                  </a:lnTo>
                  <a:lnTo>
                    <a:pt x="100" y="563"/>
                  </a:lnTo>
                  <a:lnTo>
                    <a:pt x="101" y="560"/>
                  </a:lnTo>
                  <a:lnTo>
                    <a:pt x="101" y="558"/>
                  </a:lnTo>
                  <a:lnTo>
                    <a:pt x="101" y="556"/>
                  </a:lnTo>
                  <a:lnTo>
                    <a:pt x="101" y="556"/>
                  </a:lnTo>
                  <a:lnTo>
                    <a:pt x="102" y="547"/>
                  </a:lnTo>
                  <a:lnTo>
                    <a:pt x="104" y="537"/>
                  </a:lnTo>
                  <a:lnTo>
                    <a:pt x="104" y="537"/>
                  </a:lnTo>
                  <a:lnTo>
                    <a:pt x="107" y="527"/>
                  </a:lnTo>
                  <a:lnTo>
                    <a:pt x="107" y="527"/>
                  </a:lnTo>
                  <a:lnTo>
                    <a:pt x="108" y="518"/>
                  </a:lnTo>
                  <a:lnTo>
                    <a:pt x="108" y="518"/>
                  </a:lnTo>
                  <a:lnTo>
                    <a:pt x="111" y="507"/>
                  </a:lnTo>
                  <a:lnTo>
                    <a:pt x="111" y="507"/>
                  </a:lnTo>
                  <a:lnTo>
                    <a:pt x="114" y="496"/>
                  </a:lnTo>
                  <a:lnTo>
                    <a:pt x="114" y="496"/>
                  </a:lnTo>
                  <a:lnTo>
                    <a:pt x="118" y="486"/>
                  </a:lnTo>
                  <a:lnTo>
                    <a:pt x="118" y="486"/>
                  </a:lnTo>
                  <a:lnTo>
                    <a:pt x="120" y="481"/>
                  </a:lnTo>
                  <a:lnTo>
                    <a:pt x="121" y="478"/>
                  </a:lnTo>
                  <a:lnTo>
                    <a:pt x="121" y="478"/>
                  </a:lnTo>
                  <a:lnTo>
                    <a:pt x="125" y="468"/>
                  </a:lnTo>
                  <a:lnTo>
                    <a:pt x="125" y="468"/>
                  </a:lnTo>
                  <a:lnTo>
                    <a:pt x="125" y="466"/>
                  </a:lnTo>
                  <a:lnTo>
                    <a:pt x="125" y="461"/>
                  </a:lnTo>
                  <a:lnTo>
                    <a:pt x="128" y="454"/>
                  </a:lnTo>
                  <a:lnTo>
                    <a:pt x="128" y="454"/>
                  </a:lnTo>
                  <a:lnTo>
                    <a:pt x="130" y="456"/>
                  </a:lnTo>
                  <a:lnTo>
                    <a:pt x="130" y="454"/>
                  </a:lnTo>
                  <a:lnTo>
                    <a:pt x="130" y="454"/>
                  </a:lnTo>
                  <a:lnTo>
                    <a:pt x="130" y="453"/>
                  </a:lnTo>
                  <a:lnTo>
                    <a:pt x="131" y="450"/>
                  </a:lnTo>
                  <a:lnTo>
                    <a:pt x="131" y="449"/>
                  </a:lnTo>
                  <a:lnTo>
                    <a:pt x="132" y="447"/>
                  </a:lnTo>
                  <a:lnTo>
                    <a:pt x="132" y="447"/>
                  </a:lnTo>
                  <a:lnTo>
                    <a:pt x="134" y="440"/>
                  </a:lnTo>
                  <a:lnTo>
                    <a:pt x="138" y="433"/>
                  </a:lnTo>
                  <a:lnTo>
                    <a:pt x="141" y="426"/>
                  </a:lnTo>
                  <a:lnTo>
                    <a:pt x="144" y="417"/>
                  </a:lnTo>
                  <a:lnTo>
                    <a:pt x="144" y="417"/>
                  </a:lnTo>
                  <a:lnTo>
                    <a:pt x="144" y="419"/>
                  </a:lnTo>
                  <a:lnTo>
                    <a:pt x="144" y="417"/>
                  </a:lnTo>
                  <a:lnTo>
                    <a:pt x="144" y="413"/>
                  </a:lnTo>
                  <a:lnTo>
                    <a:pt x="144" y="413"/>
                  </a:lnTo>
                  <a:lnTo>
                    <a:pt x="145" y="413"/>
                  </a:lnTo>
                  <a:lnTo>
                    <a:pt x="145" y="414"/>
                  </a:lnTo>
                  <a:lnTo>
                    <a:pt x="144" y="416"/>
                  </a:lnTo>
                  <a:lnTo>
                    <a:pt x="145" y="417"/>
                  </a:lnTo>
                  <a:lnTo>
                    <a:pt x="145" y="417"/>
                  </a:lnTo>
                  <a:lnTo>
                    <a:pt x="147" y="414"/>
                  </a:lnTo>
                  <a:lnTo>
                    <a:pt x="147" y="414"/>
                  </a:lnTo>
                  <a:lnTo>
                    <a:pt x="148" y="411"/>
                  </a:lnTo>
                  <a:lnTo>
                    <a:pt x="148" y="411"/>
                  </a:lnTo>
                  <a:lnTo>
                    <a:pt x="151" y="404"/>
                  </a:lnTo>
                  <a:lnTo>
                    <a:pt x="151" y="404"/>
                  </a:lnTo>
                  <a:lnTo>
                    <a:pt x="157" y="391"/>
                  </a:lnTo>
                  <a:lnTo>
                    <a:pt x="157" y="391"/>
                  </a:lnTo>
                  <a:lnTo>
                    <a:pt x="158" y="391"/>
                  </a:lnTo>
                  <a:lnTo>
                    <a:pt x="161" y="389"/>
                  </a:lnTo>
                  <a:lnTo>
                    <a:pt x="162" y="384"/>
                  </a:lnTo>
                  <a:lnTo>
                    <a:pt x="162" y="381"/>
                  </a:lnTo>
                  <a:lnTo>
                    <a:pt x="162" y="381"/>
                  </a:lnTo>
                  <a:lnTo>
                    <a:pt x="165" y="379"/>
                  </a:lnTo>
                  <a:lnTo>
                    <a:pt x="167" y="377"/>
                  </a:lnTo>
                  <a:lnTo>
                    <a:pt x="167" y="377"/>
                  </a:lnTo>
                  <a:lnTo>
                    <a:pt x="167" y="374"/>
                  </a:lnTo>
                  <a:lnTo>
                    <a:pt x="168" y="370"/>
                  </a:lnTo>
                  <a:lnTo>
                    <a:pt x="168" y="370"/>
                  </a:lnTo>
                  <a:lnTo>
                    <a:pt x="174" y="363"/>
                  </a:lnTo>
                  <a:lnTo>
                    <a:pt x="174" y="363"/>
                  </a:lnTo>
                  <a:lnTo>
                    <a:pt x="179" y="354"/>
                  </a:lnTo>
                  <a:lnTo>
                    <a:pt x="179" y="354"/>
                  </a:lnTo>
                  <a:lnTo>
                    <a:pt x="182" y="349"/>
                  </a:lnTo>
                  <a:lnTo>
                    <a:pt x="182" y="349"/>
                  </a:lnTo>
                  <a:lnTo>
                    <a:pt x="184" y="344"/>
                  </a:lnTo>
                  <a:lnTo>
                    <a:pt x="184" y="344"/>
                  </a:lnTo>
                  <a:lnTo>
                    <a:pt x="189" y="340"/>
                  </a:lnTo>
                  <a:lnTo>
                    <a:pt x="194" y="331"/>
                  </a:lnTo>
                  <a:lnTo>
                    <a:pt x="194" y="331"/>
                  </a:lnTo>
                  <a:lnTo>
                    <a:pt x="197" y="329"/>
                  </a:lnTo>
                  <a:lnTo>
                    <a:pt x="197" y="329"/>
                  </a:lnTo>
                  <a:lnTo>
                    <a:pt x="198" y="324"/>
                  </a:lnTo>
                  <a:lnTo>
                    <a:pt x="198" y="324"/>
                  </a:lnTo>
                  <a:lnTo>
                    <a:pt x="201" y="321"/>
                  </a:lnTo>
                  <a:lnTo>
                    <a:pt x="204" y="320"/>
                  </a:lnTo>
                  <a:lnTo>
                    <a:pt x="204" y="320"/>
                  </a:lnTo>
                  <a:lnTo>
                    <a:pt x="198" y="327"/>
                  </a:lnTo>
                  <a:lnTo>
                    <a:pt x="198" y="327"/>
                  </a:lnTo>
                  <a:lnTo>
                    <a:pt x="201" y="326"/>
                  </a:lnTo>
                  <a:lnTo>
                    <a:pt x="204" y="321"/>
                  </a:lnTo>
                  <a:lnTo>
                    <a:pt x="209" y="311"/>
                  </a:lnTo>
                  <a:lnTo>
                    <a:pt x="209" y="311"/>
                  </a:lnTo>
                  <a:lnTo>
                    <a:pt x="215" y="306"/>
                  </a:lnTo>
                  <a:lnTo>
                    <a:pt x="218" y="303"/>
                  </a:lnTo>
                  <a:lnTo>
                    <a:pt x="219" y="300"/>
                  </a:lnTo>
                  <a:lnTo>
                    <a:pt x="219" y="300"/>
                  </a:lnTo>
                  <a:lnTo>
                    <a:pt x="221" y="299"/>
                  </a:lnTo>
                  <a:lnTo>
                    <a:pt x="224" y="297"/>
                  </a:lnTo>
                  <a:lnTo>
                    <a:pt x="224" y="297"/>
                  </a:lnTo>
                  <a:lnTo>
                    <a:pt x="229" y="289"/>
                  </a:lnTo>
                  <a:lnTo>
                    <a:pt x="229" y="289"/>
                  </a:lnTo>
                  <a:lnTo>
                    <a:pt x="237" y="280"/>
                  </a:lnTo>
                  <a:lnTo>
                    <a:pt x="237" y="280"/>
                  </a:lnTo>
                  <a:lnTo>
                    <a:pt x="242" y="276"/>
                  </a:lnTo>
                  <a:lnTo>
                    <a:pt x="242" y="276"/>
                  </a:lnTo>
                  <a:lnTo>
                    <a:pt x="248" y="269"/>
                  </a:lnTo>
                  <a:lnTo>
                    <a:pt x="248" y="269"/>
                  </a:lnTo>
                  <a:lnTo>
                    <a:pt x="264" y="254"/>
                  </a:lnTo>
                  <a:lnTo>
                    <a:pt x="264" y="254"/>
                  </a:lnTo>
                  <a:lnTo>
                    <a:pt x="286" y="234"/>
                  </a:lnTo>
                  <a:lnTo>
                    <a:pt x="311" y="216"/>
                  </a:lnTo>
                  <a:lnTo>
                    <a:pt x="336" y="200"/>
                  </a:lnTo>
                  <a:lnTo>
                    <a:pt x="362" y="184"/>
                  </a:lnTo>
                  <a:lnTo>
                    <a:pt x="362" y="184"/>
                  </a:lnTo>
                  <a:lnTo>
                    <a:pt x="376" y="177"/>
                  </a:lnTo>
                  <a:lnTo>
                    <a:pt x="389" y="170"/>
                  </a:lnTo>
                  <a:lnTo>
                    <a:pt x="389" y="170"/>
                  </a:lnTo>
                  <a:lnTo>
                    <a:pt x="403" y="164"/>
                  </a:lnTo>
                  <a:lnTo>
                    <a:pt x="418" y="157"/>
                  </a:lnTo>
                  <a:lnTo>
                    <a:pt x="431" y="152"/>
                  </a:lnTo>
                  <a:lnTo>
                    <a:pt x="431" y="152"/>
                  </a:lnTo>
                  <a:lnTo>
                    <a:pt x="445" y="147"/>
                  </a:lnTo>
                  <a:lnTo>
                    <a:pt x="445" y="147"/>
                  </a:lnTo>
                  <a:lnTo>
                    <a:pt x="459" y="143"/>
                  </a:lnTo>
                  <a:lnTo>
                    <a:pt x="475" y="139"/>
                  </a:lnTo>
                  <a:lnTo>
                    <a:pt x="475" y="139"/>
                  </a:lnTo>
                  <a:lnTo>
                    <a:pt x="503" y="130"/>
                  </a:lnTo>
                  <a:lnTo>
                    <a:pt x="533" y="125"/>
                  </a:lnTo>
                  <a:lnTo>
                    <a:pt x="563" y="122"/>
                  </a:lnTo>
                  <a:lnTo>
                    <a:pt x="593" y="119"/>
                  </a:lnTo>
                  <a:lnTo>
                    <a:pt x="607" y="119"/>
                  </a:lnTo>
                  <a:lnTo>
                    <a:pt x="607" y="119"/>
                  </a:lnTo>
                  <a:lnTo>
                    <a:pt x="616" y="119"/>
                  </a:lnTo>
                  <a:lnTo>
                    <a:pt x="623" y="119"/>
                  </a:lnTo>
                  <a:lnTo>
                    <a:pt x="630" y="119"/>
                  </a:lnTo>
                  <a:lnTo>
                    <a:pt x="634" y="119"/>
                  </a:lnTo>
                  <a:lnTo>
                    <a:pt x="639" y="119"/>
                  </a:lnTo>
                  <a:lnTo>
                    <a:pt x="653" y="120"/>
                  </a:lnTo>
                  <a:lnTo>
                    <a:pt x="653" y="120"/>
                  </a:lnTo>
                  <a:lnTo>
                    <a:pt x="669" y="122"/>
                  </a:lnTo>
                  <a:lnTo>
                    <a:pt x="683" y="123"/>
                  </a:lnTo>
                  <a:lnTo>
                    <a:pt x="697" y="126"/>
                  </a:lnTo>
                  <a:lnTo>
                    <a:pt x="706" y="127"/>
                  </a:lnTo>
                  <a:lnTo>
                    <a:pt x="706" y="127"/>
                  </a:lnTo>
                  <a:lnTo>
                    <a:pt x="713" y="129"/>
                  </a:lnTo>
                  <a:lnTo>
                    <a:pt x="713" y="129"/>
                  </a:lnTo>
                  <a:lnTo>
                    <a:pt x="741" y="135"/>
                  </a:lnTo>
                  <a:lnTo>
                    <a:pt x="771" y="143"/>
                  </a:lnTo>
                  <a:lnTo>
                    <a:pt x="800" y="153"/>
                  </a:lnTo>
                  <a:lnTo>
                    <a:pt x="827" y="164"/>
                  </a:lnTo>
                  <a:lnTo>
                    <a:pt x="854" y="177"/>
                  </a:lnTo>
                  <a:lnTo>
                    <a:pt x="880" y="193"/>
                  </a:lnTo>
                  <a:lnTo>
                    <a:pt x="905" y="209"/>
                  </a:lnTo>
                  <a:lnTo>
                    <a:pt x="930" y="227"/>
                  </a:lnTo>
                  <a:lnTo>
                    <a:pt x="930" y="227"/>
                  </a:lnTo>
                  <a:lnTo>
                    <a:pt x="953" y="246"/>
                  </a:lnTo>
                  <a:lnTo>
                    <a:pt x="975" y="266"/>
                  </a:lnTo>
                  <a:lnTo>
                    <a:pt x="995" y="289"/>
                  </a:lnTo>
                  <a:lnTo>
                    <a:pt x="1015" y="311"/>
                  </a:lnTo>
                  <a:lnTo>
                    <a:pt x="1015" y="311"/>
                  </a:lnTo>
                  <a:lnTo>
                    <a:pt x="1034" y="336"/>
                  </a:lnTo>
                  <a:lnTo>
                    <a:pt x="1050" y="361"/>
                  </a:lnTo>
                  <a:lnTo>
                    <a:pt x="1065" y="387"/>
                  </a:lnTo>
                  <a:lnTo>
                    <a:pt x="1078" y="414"/>
                  </a:lnTo>
                  <a:lnTo>
                    <a:pt x="1078" y="414"/>
                  </a:lnTo>
                  <a:lnTo>
                    <a:pt x="1078" y="416"/>
                  </a:lnTo>
                  <a:lnTo>
                    <a:pt x="1078" y="416"/>
                  </a:lnTo>
                  <a:lnTo>
                    <a:pt x="1075" y="414"/>
                  </a:lnTo>
                  <a:lnTo>
                    <a:pt x="1075" y="414"/>
                  </a:lnTo>
                  <a:lnTo>
                    <a:pt x="1070" y="397"/>
                  </a:lnTo>
                  <a:lnTo>
                    <a:pt x="1070" y="397"/>
                  </a:lnTo>
                  <a:lnTo>
                    <a:pt x="1060" y="381"/>
                  </a:lnTo>
                  <a:lnTo>
                    <a:pt x="1058" y="377"/>
                  </a:lnTo>
                  <a:lnTo>
                    <a:pt x="1057" y="376"/>
                  </a:lnTo>
                  <a:lnTo>
                    <a:pt x="1055" y="374"/>
                  </a:lnTo>
                  <a:lnTo>
                    <a:pt x="1055" y="374"/>
                  </a:lnTo>
                  <a:lnTo>
                    <a:pt x="1051" y="366"/>
                  </a:lnTo>
                  <a:lnTo>
                    <a:pt x="1051" y="366"/>
                  </a:lnTo>
                  <a:lnTo>
                    <a:pt x="1047" y="359"/>
                  </a:lnTo>
                  <a:lnTo>
                    <a:pt x="1047" y="359"/>
                  </a:lnTo>
                  <a:lnTo>
                    <a:pt x="1041" y="350"/>
                  </a:lnTo>
                  <a:lnTo>
                    <a:pt x="1041" y="350"/>
                  </a:lnTo>
                  <a:lnTo>
                    <a:pt x="1040" y="349"/>
                  </a:lnTo>
                  <a:lnTo>
                    <a:pt x="1037" y="346"/>
                  </a:lnTo>
                  <a:lnTo>
                    <a:pt x="1037" y="346"/>
                  </a:lnTo>
                  <a:lnTo>
                    <a:pt x="1037" y="346"/>
                  </a:lnTo>
                  <a:lnTo>
                    <a:pt x="1040" y="347"/>
                  </a:lnTo>
                  <a:lnTo>
                    <a:pt x="1040" y="347"/>
                  </a:lnTo>
                  <a:lnTo>
                    <a:pt x="1035" y="343"/>
                  </a:lnTo>
                  <a:lnTo>
                    <a:pt x="1034" y="340"/>
                  </a:lnTo>
                  <a:lnTo>
                    <a:pt x="1032" y="337"/>
                  </a:lnTo>
                  <a:lnTo>
                    <a:pt x="1032" y="337"/>
                  </a:lnTo>
                  <a:lnTo>
                    <a:pt x="1031" y="337"/>
                  </a:lnTo>
                  <a:lnTo>
                    <a:pt x="1031" y="337"/>
                  </a:lnTo>
                  <a:lnTo>
                    <a:pt x="1031" y="337"/>
                  </a:lnTo>
                  <a:lnTo>
                    <a:pt x="1030" y="337"/>
                  </a:lnTo>
                  <a:lnTo>
                    <a:pt x="1030" y="337"/>
                  </a:lnTo>
                  <a:lnTo>
                    <a:pt x="1025" y="330"/>
                  </a:lnTo>
                  <a:lnTo>
                    <a:pt x="1021" y="321"/>
                  </a:lnTo>
                  <a:lnTo>
                    <a:pt x="1021" y="321"/>
                  </a:lnTo>
                  <a:lnTo>
                    <a:pt x="1014" y="313"/>
                  </a:lnTo>
                  <a:lnTo>
                    <a:pt x="1014" y="313"/>
                  </a:lnTo>
                  <a:lnTo>
                    <a:pt x="1007" y="306"/>
                  </a:lnTo>
                  <a:lnTo>
                    <a:pt x="1007" y="306"/>
                  </a:lnTo>
                  <a:lnTo>
                    <a:pt x="997" y="293"/>
                  </a:lnTo>
                  <a:lnTo>
                    <a:pt x="997" y="293"/>
                  </a:lnTo>
                  <a:lnTo>
                    <a:pt x="985" y="282"/>
                  </a:lnTo>
                  <a:lnTo>
                    <a:pt x="985" y="282"/>
                  </a:lnTo>
                  <a:lnTo>
                    <a:pt x="984" y="280"/>
                  </a:lnTo>
                  <a:lnTo>
                    <a:pt x="985" y="280"/>
                  </a:lnTo>
                  <a:lnTo>
                    <a:pt x="985" y="280"/>
                  </a:lnTo>
                  <a:lnTo>
                    <a:pt x="980" y="276"/>
                  </a:lnTo>
                  <a:lnTo>
                    <a:pt x="980" y="276"/>
                  </a:lnTo>
                  <a:lnTo>
                    <a:pt x="975" y="270"/>
                  </a:lnTo>
                  <a:lnTo>
                    <a:pt x="975" y="270"/>
                  </a:lnTo>
                  <a:lnTo>
                    <a:pt x="965" y="260"/>
                  </a:lnTo>
                  <a:lnTo>
                    <a:pt x="965" y="260"/>
                  </a:lnTo>
                  <a:lnTo>
                    <a:pt x="955" y="252"/>
                  </a:lnTo>
                  <a:lnTo>
                    <a:pt x="955" y="252"/>
                  </a:lnTo>
                  <a:lnTo>
                    <a:pt x="947" y="246"/>
                  </a:lnTo>
                  <a:lnTo>
                    <a:pt x="947" y="246"/>
                  </a:lnTo>
                  <a:lnTo>
                    <a:pt x="947" y="243"/>
                  </a:lnTo>
                  <a:lnTo>
                    <a:pt x="945" y="242"/>
                  </a:lnTo>
                  <a:lnTo>
                    <a:pt x="945" y="242"/>
                  </a:lnTo>
                  <a:lnTo>
                    <a:pt x="945" y="243"/>
                  </a:lnTo>
                  <a:lnTo>
                    <a:pt x="945" y="244"/>
                  </a:lnTo>
                  <a:lnTo>
                    <a:pt x="945" y="244"/>
                  </a:lnTo>
                  <a:lnTo>
                    <a:pt x="943" y="242"/>
                  </a:lnTo>
                  <a:lnTo>
                    <a:pt x="943" y="242"/>
                  </a:lnTo>
                  <a:lnTo>
                    <a:pt x="940" y="239"/>
                  </a:lnTo>
                  <a:lnTo>
                    <a:pt x="940" y="239"/>
                  </a:lnTo>
                  <a:lnTo>
                    <a:pt x="934" y="234"/>
                  </a:lnTo>
                  <a:lnTo>
                    <a:pt x="934" y="234"/>
                  </a:lnTo>
                  <a:lnTo>
                    <a:pt x="923" y="224"/>
                  </a:lnTo>
                  <a:lnTo>
                    <a:pt x="923" y="224"/>
                  </a:lnTo>
                  <a:lnTo>
                    <a:pt x="911" y="216"/>
                  </a:lnTo>
                  <a:lnTo>
                    <a:pt x="911" y="216"/>
                  </a:lnTo>
                  <a:lnTo>
                    <a:pt x="904" y="212"/>
                  </a:lnTo>
                  <a:lnTo>
                    <a:pt x="904" y="212"/>
                  </a:lnTo>
                  <a:lnTo>
                    <a:pt x="898" y="207"/>
                  </a:lnTo>
                  <a:lnTo>
                    <a:pt x="898" y="207"/>
                  </a:lnTo>
                  <a:lnTo>
                    <a:pt x="895" y="206"/>
                  </a:lnTo>
                  <a:lnTo>
                    <a:pt x="891" y="203"/>
                  </a:lnTo>
                  <a:lnTo>
                    <a:pt x="883" y="197"/>
                  </a:lnTo>
                  <a:lnTo>
                    <a:pt x="883" y="197"/>
                  </a:lnTo>
                  <a:lnTo>
                    <a:pt x="873" y="192"/>
                  </a:lnTo>
                  <a:lnTo>
                    <a:pt x="870" y="190"/>
                  </a:lnTo>
                  <a:lnTo>
                    <a:pt x="867" y="187"/>
                  </a:lnTo>
                  <a:lnTo>
                    <a:pt x="867" y="187"/>
                  </a:lnTo>
                  <a:lnTo>
                    <a:pt x="856" y="183"/>
                  </a:lnTo>
                  <a:lnTo>
                    <a:pt x="856" y="183"/>
                  </a:lnTo>
                  <a:lnTo>
                    <a:pt x="847" y="176"/>
                  </a:lnTo>
                  <a:lnTo>
                    <a:pt x="847" y="176"/>
                  </a:lnTo>
                  <a:lnTo>
                    <a:pt x="846" y="176"/>
                  </a:lnTo>
                  <a:lnTo>
                    <a:pt x="846" y="177"/>
                  </a:lnTo>
                  <a:lnTo>
                    <a:pt x="846" y="177"/>
                  </a:lnTo>
                  <a:lnTo>
                    <a:pt x="844" y="177"/>
                  </a:lnTo>
                  <a:lnTo>
                    <a:pt x="844" y="177"/>
                  </a:lnTo>
                  <a:lnTo>
                    <a:pt x="841" y="176"/>
                  </a:lnTo>
                  <a:lnTo>
                    <a:pt x="841" y="176"/>
                  </a:lnTo>
                  <a:lnTo>
                    <a:pt x="841" y="174"/>
                  </a:lnTo>
                  <a:lnTo>
                    <a:pt x="841" y="174"/>
                  </a:lnTo>
                  <a:lnTo>
                    <a:pt x="841" y="174"/>
                  </a:lnTo>
                  <a:lnTo>
                    <a:pt x="834" y="172"/>
                  </a:lnTo>
                  <a:lnTo>
                    <a:pt x="827" y="169"/>
                  </a:lnTo>
                  <a:lnTo>
                    <a:pt x="827" y="169"/>
                  </a:lnTo>
                  <a:lnTo>
                    <a:pt x="827" y="167"/>
                  </a:lnTo>
                  <a:lnTo>
                    <a:pt x="828" y="167"/>
                  </a:lnTo>
                  <a:lnTo>
                    <a:pt x="828" y="167"/>
                  </a:lnTo>
                  <a:lnTo>
                    <a:pt x="818" y="164"/>
                  </a:lnTo>
                  <a:lnTo>
                    <a:pt x="818" y="164"/>
                  </a:lnTo>
                  <a:lnTo>
                    <a:pt x="808" y="162"/>
                  </a:lnTo>
                  <a:lnTo>
                    <a:pt x="808" y="162"/>
                  </a:lnTo>
                  <a:lnTo>
                    <a:pt x="808" y="160"/>
                  </a:lnTo>
                  <a:lnTo>
                    <a:pt x="808" y="160"/>
                  </a:lnTo>
                  <a:lnTo>
                    <a:pt x="804" y="157"/>
                  </a:lnTo>
                  <a:lnTo>
                    <a:pt x="804" y="157"/>
                  </a:lnTo>
                  <a:lnTo>
                    <a:pt x="803" y="159"/>
                  </a:lnTo>
                  <a:lnTo>
                    <a:pt x="800" y="157"/>
                  </a:lnTo>
                  <a:lnTo>
                    <a:pt x="800" y="157"/>
                  </a:lnTo>
                  <a:lnTo>
                    <a:pt x="797" y="154"/>
                  </a:lnTo>
                  <a:lnTo>
                    <a:pt x="797" y="154"/>
                  </a:lnTo>
                  <a:lnTo>
                    <a:pt x="793" y="154"/>
                  </a:lnTo>
                  <a:lnTo>
                    <a:pt x="789" y="152"/>
                  </a:lnTo>
                  <a:lnTo>
                    <a:pt x="783" y="150"/>
                  </a:lnTo>
                  <a:lnTo>
                    <a:pt x="776" y="149"/>
                  </a:lnTo>
                  <a:lnTo>
                    <a:pt x="776" y="149"/>
                  </a:lnTo>
                  <a:lnTo>
                    <a:pt x="774" y="147"/>
                  </a:lnTo>
                  <a:lnTo>
                    <a:pt x="776" y="147"/>
                  </a:lnTo>
                  <a:lnTo>
                    <a:pt x="776" y="147"/>
                  </a:lnTo>
                  <a:lnTo>
                    <a:pt x="753" y="140"/>
                  </a:lnTo>
                  <a:lnTo>
                    <a:pt x="753" y="140"/>
                  </a:lnTo>
                  <a:lnTo>
                    <a:pt x="743" y="137"/>
                  </a:lnTo>
                  <a:lnTo>
                    <a:pt x="736" y="137"/>
                  </a:lnTo>
                  <a:lnTo>
                    <a:pt x="736" y="137"/>
                  </a:lnTo>
                  <a:lnTo>
                    <a:pt x="729" y="135"/>
                  </a:lnTo>
                  <a:lnTo>
                    <a:pt x="729" y="135"/>
                  </a:lnTo>
                  <a:lnTo>
                    <a:pt x="724" y="135"/>
                  </a:lnTo>
                  <a:lnTo>
                    <a:pt x="720" y="135"/>
                  </a:lnTo>
                  <a:lnTo>
                    <a:pt x="720" y="135"/>
                  </a:lnTo>
                  <a:lnTo>
                    <a:pt x="710" y="130"/>
                  </a:lnTo>
                  <a:lnTo>
                    <a:pt x="710" y="130"/>
                  </a:lnTo>
                  <a:lnTo>
                    <a:pt x="706" y="130"/>
                  </a:lnTo>
                  <a:lnTo>
                    <a:pt x="706" y="130"/>
                  </a:lnTo>
                  <a:lnTo>
                    <a:pt x="703" y="130"/>
                  </a:lnTo>
                  <a:lnTo>
                    <a:pt x="703" y="130"/>
                  </a:lnTo>
                  <a:lnTo>
                    <a:pt x="690" y="127"/>
                  </a:lnTo>
                  <a:lnTo>
                    <a:pt x="690" y="127"/>
                  </a:lnTo>
                  <a:lnTo>
                    <a:pt x="677" y="126"/>
                  </a:lnTo>
                  <a:lnTo>
                    <a:pt x="677" y="126"/>
                  </a:lnTo>
                  <a:lnTo>
                    <a:pt x="664" y="125"/>
                  </a:lnTo>
                  <a:lnTo>
                    <a:pt x="659" y="123"/>
                  </a:lnTo>
                  <a:lnTo>
                    <a:pt x="652" y="123"/>
                  </a:lnTo>
                  <a:lnTo>
                    <a:pt x="652" y="123"/>
                  </a:lnTo>
                  <a:lnTo>
                    <a:pt x="626" y="122"/>
                  </a:lnTo>
                  <a:lnTo>
                    <a:pt x="626" y="122"/>
                  </a:lnTo>
                  <a:lnTo>
                    <a:pt x="613" y="122"/>
                  </a:lnTo>
                  <a:lnTo>
                    <a:pt x="613" y="122"/>
                  </a:lnTo>
                  <a:lnTo>
                    <a:pt x="606" y="122"/>
                  </a:lnTo>
                  <a:lnTo>
                    <a:pt x="606" y="122"/>
                  </a:lnTo>
                  <a:lnTo>
                    <a:pt x="599" y="122"/>
                  </a:lnTo>
                  <a:lnTo>
                    <a:pt x="599" y="122"/>
                  </a:lnTo>
                  <a:lnTo>
                    <a:pt x="597" y="123"/>
                  </a:lnTo>
                  <a:lnTo>
                    <a:pt x="597" y="123"/>
                  </a:lnTo>
                  <a:lnTo>
                    <a:pt x="597" y="123"/>
                  </a:lnTo>
                  <a:lnTo>
                    <a:pt x="589" y="122"/>
                  </a:lnTo>
                  <a:lnTo>
                    <a:pt x="589" y="122"/>
                  </a:lnTo>
                  <a:lnTo>
                    <a:pt x="580" y="123"/>
                  </a:lnTo>
                  <a:lnTo>
                    <a:pt x="580" y="123"/>
                  </a:lnTo>
                  <a:lnTo>
                    <a:pt x="572" y="123"/>
                  </a:lnTo>
                  <a:lnTo>
                    <a:pt x="572" y="123"/>
                  </a:lnTo>
                  <a:lnTo>
                    <a:pt x="563" y="125"/>
                  </a:lnTo>
                  <a:lnTo>
                    <a:pt x="563" y="125"/>
                  </a:lnTo>
                  <a:lnTo>
                    <a:pt x="555" y="126"/>
                  </a:lnTo>
                  <a:lnTo>
                    <a:pt x="555" y="126"/>
                  </a:lnTo>
                  <a:lnTo>
                    <a:pt x="536" y="127"/>
                  </a:lnTo>
                  <a:lnTo>
                    <a:pt x="536" y="127"/>
                  </a:lnTo>
                  <a:lnTo>
                    <a:pt x="519" y="132"/>
                  </a:lnTo>
                  <a:lnTo>
                    <a:pt x="519" y="132"/>
                  </a:lnTo>
                  <a:lnTo>
                    <a:pt x="516" y="130"/>
                  </a:lnTo>
                  <a:lnTo>
                    <a:pt x="516" y="130"/>
                  </a:lnTo>
                  <a:lnTo>
                    <a:pt x="509" y="133"/>
                  </a:lnTo>
                  <a:lnTo>
                    <a:pt x="503" y="135"/>
                  </a:lnTo>
                  <a:lnTo>
                    <a:pt x="503" y="135"/>
                  </a:lnTo>
                  <a:lnTo>
                    <a:pt x="490" y="137"/>
                  </a:lnTo>
                  <a:lnTo>
                    <a:pt x="490" y="137"/>
                  </a:lnTo>
                  <a:lnTo>
                    <a:pt x="490" y="139"/>
                  </a:lnTo>
                  <a:lnTo>
                    <a:pt x="490" y="139"/>
                  </a:lnTo>
                  <a:lnTo>
                    <a:pt x="489" y="142"/>
                  </a:lnTo>
                  <a:lnTo>
                    <a:pt x="485" y="143"/>
                  </a:lnTo>
                  <a:lnTo>
                    <a:pt x="485" y="143"/>
                  </a:lnTo>
                  <a:lnTo>
                    <a:pt x="483" y="142"/>
                  </a:lnTo>
                  <a:lnTo>
                    <a:pt x="479" y="142"/>
                  </a:lnTo>
                  <a:lnTo>
                    <a:pt x="479" y="142"/>
                  </a:lnTo>
                  <a:lnTo>
                    <a:pt x="479" y="142"/>
                  </a:lnTo>
                  <a:lnTo>
                    <a:pt x="482" y="140"/>
                  </a:lnTo>
                  <a:lnTo>
                    <a:pt x="483" y="139"/>
                  </a:lnTo>
                  <a:lnTo>
                    <a:pt x="486" y="139"/>
                  </a:lnTo>
                  <a:lnTo>
                    <a:pt x="486" y="139"/>
                  </a:lnTo>
                  <a:lnTo>
                    <a:pt x="486" y="139"/>
                  </a:lnTo>
                  <a:lnTo>
                    <a:pt x="486" y="139"/>
                  </a:lnTo>
                  <a:lnTo>
                    <a:pt x="483" y="139"/>
                  </a:lnTo>
                  <a:lnTo>
                    <a:pt x="480" y="139"/>
                  </a:lnTo>
                  <a:lnTo>
                    <a:pt x="480" y="140"/>
                  </a:lnTo>
                  <a:lnTo>
                    <a:pt x="480" y="140"/>
                  </a:lnTo>
                  <a:lnTo>
                    <a:pt x="472" y="142"/>
                  </a:lnTo>
                  <a:lnTo>
                    <a:pt x="472" y="142"/>
                  </a:lnTo>
                  <a:lnTo>
                    <a:pt x="463" y="144"/>
                  </a:lnTo>
                  <a:lnTo>
                    <a:pt x="463" y="144"/>
                  </a:lnTo>
                  <a:lnTo>
                    <a:pt x="455" y="147"/>
                  </a:lnTo>
                  <a:lnTo>
                    <a:pt x="446" y="150"/>
                  </a:lnTo>
                  <a:lnTo>
                    <a:pt x="446" y="150"/>
                  </a:lnTo>
                  <a:lnTo>
                    <a:pt x="443" y="152"/>
                  </a:lnTo>
                  <a:lnTo>
                    <a:pt x="439" y="153"/>
                  </a:lnTo>
                  <a:lnTo>
                    <a:pt x="431" y="156"/>
                  </a:lnTo>
                  <a:lnTo>
                    <a:pt x="431" y="156"/>
                  </a:lnTo>
                  <a:lnTo>
                    <a:pt x="429" y="156"/>
                  </a:lnTo>
                  <a:lnTo>
                    <a:pt x="431" y="156"/>
                  </a:lnTo>
                  <a:lnTo>
                    <a:pt x="431" y="156"/>
                  </a:lnTo>
                  <a:lnTo>
                    <a:pt x="423" y="159"/>
                  </a:lnTo>
                  <a:lnTo>
                    <a:pt x="419" y="160"/>
                  </a:lnTo>
                  <a:lnTo>
                    <a:pt x="419" y="160"/>
                  </a:lnTo>
                  <a:lnTo>
                    <a:pt x="415" y="162"/>
                  </a:lnTo>
                  <a:lnTo>
                    <a:pt x="415" y="162"/>
                  </a:lnTo>
                  <a:lnTo>
                    <a:pt x="401" y="167"/>
                  </a:lnTo>
                  <a:lnTo>
                    <a:pt x="401" y="167"/>
                  </a:lnTo>
                  <a:lnTo>
                    <a:pt x="401" y="169"/>
                  </a:lnTo>
                  <a:lnTo>
                    <a:pt x="401" y="170"/>
                  </a:lnTo>
                  <a:lnTo>
                    <a:pt x="401" y="170"/>
                  </a:lnTo>
                  <a:lnTo>
                    <a:pt x="389" y="174"/>
                  </a:lnTo>
                  <a:lnTo>
                    <a:pt x="389" y="174"/>
                  </a:lnTo>
                  <a:lnTo>
                    <a:pt x="378" y="182"/>
                  </a:lnTo>
                  <a:lnTo>
                    <a:pt x="378" y="182"/>
                  </a:lnTo>
                  <a:lnTo>
                    <a:pt x="366" y="187"/>
                  </a:lnTo>
                  <a:lnTo>
                    <a:pt x="366" y="187"/>
                  </a:lnTo>
                  <a:lnTo>
                    <a:pt x="356" y="192"/>
                  </a:lnTo>
                  <a:lnTo>
                    <a:pt x="356" y="192"/>
                  </a:lnTo>
                  <a:lnTo>
                    <a:pt x="356" y="192"/>
                  </a:lnTo>
                  <a:lnTo>
                    <a:pt x="358" y="192"/>
                  </a:lnTo>
                  <a:lnTo>
                    <a:pt x="358" y="192"/>
                  </a:lnTo>
                  <a:lnTo>
                    <a:pt x="346" y="197"/>
                  </a:lnTo>
                  <a:lnTo>
                    <a:pt x="336" y="204"/>
                  </a:lnTo>
                  <a:lnTo>
                    <a:pt x="336" y="204"/>
                  </a:lnTo>
                  <a:lnTo>
                    <a:pt x="314" y="219"/>
                  </a:lnTo>
                  <a:lnTo>
                    <a:pt x="314" y="219"/>
                  </a:lnTo>
                  <a:lnTo>
                    <a:pt x="306" y="226"/>
                  </a:lnTo>
                  <a:lnTo>
                    <a:pt x="306" y="226"/>
                  </a:lnTo>
                  <a:lnTo>
                    <a:pt x="296" y="233"/>
                  </a:lnTo>
                  <a:lnTo>
                    <a:pt x="296" y="233"/>
                  </a:lnTo>
                  <a:lnTo>
                    <a:pt x="286" y="242"/>
                  </a:lnTo>
                  <a:lnTo>
                    <a:pt x="286" y="242"/>
                  </a:lnTo>
                  <a:lnTo>
                    <a:pt x="276" y="249"/>
                  </a:lnTo>
                  <a:lnTo>
                    <a:pt x="276" y="249"/>
                  </a:lnTo>
                  <a:lnTo>
                    <a:pt x="276" y="250"/>
                  </a:lnTo>
                  <a:lnTo>
                    <a:pt x="276" y="250"/>
                  </a:lnTo>
                  <a:lnTo>
                    <a:pt x="276" y="252"/>
                  </a:lnTo>
                  <a:lnTo>
                    <a:pt x="276" y="253"/>
                  </a:lnTo>
                  <a:lnTo>
                    <a:pt x="276" y="253"/>
                  </a:lnTo>
                  <a:lnTo>
                    <a:pt x="274" y="256"/>
                  </a:lnTo>
                  <a:lnTo>
                    <a:pt x="274" y="256"/>
                  </a:lnTo>
                  <a:lnTo>
                    <a:pt x="274" y="254"/>
                  </a:lnTo>
                  <a:lnTo>
                    <a:pt x="272" y="254"/>
                  </a:lnTo>
                  <a:lnTo>
                    <a:pt x="268" y="257"/>
                  </a:lnTo>
                  <a:lnTo>
                    <a:pt x="268" y="257"/>
                  </a:lnTo>
                  <a:lnTo>
                    <a:pt x="259" y="264"/>
                  </a:lnTo>
                  <a:lnTo>
                    <a:pt x="259" y="264"/>
                  </a:lnTo>
                  <a:lnTo>
                    <a:pt x="259" y="266"/>
                  </a:lnTo>
                  <a:lnTo>
                    <a:pt x="261" y="264"/>
                  </a:lnTo>
                  <a:lnTo>
                    <a:pt x="264" y="262"/>
                  </a:lnTo>
                  <a:lnTo>
                    <a:pt x="264" y="262"/>
                  </a:lnTo>
                  <a:lnTo>
                    <a:pt x="265" y="263"/>
                  </a:lnTo>
                  <a:lnTo>
                    <a:pt x="264" y="264"/>
                  </a:lnTo>
                  <a:lnTo>
                    <a:pt x="261" y="267"/>
                  </a:lnTo>
                  <a:lnTo>
                    <a:pt x="261" y="267"/>
                  </a:lnTo>
                  <a:lnTo>
                    <a:pt x="255" y="270"/>
                  </a:lnTo>
                  <a:lnTo>
                    <a:pt x="249" y="274"/>
                  </a:lnTo>
                  <a:lnTo>
                    <a:pt x="249" y="274"/>
                  </a:lnTo>
                  <a:lnTo>
                    <a:pt x="244" y="280"/>
                  </a:lnTo>
                  <a:lnTo>
                    <a:pt x="239" y="286"/>
                  </a:lnTo>
                  <a:lnTo>
                    <a:pt x="239" y="286"/>
                  </a:lnTo>
                  <a:lnTo>
                    <a:pt x="238" y="287"/>
                  </a:lnTo>
                  <a:lnTo>
                    <a:pt x="238" y="287"/>
                  </a:lnTo>
                  <a:lnTo>
                    <a:pt x="239" y="287"/>
                  </a:lnTo>
                  <a:lnTo>
                    <a:pt x="238" y="289"/>
                  </a:lnTo>
                  <a:lnTo>
                    <a:pt x="238" y="289"/>
                  </a:lnTo>
                  <a:lnTo>
                    <a:pt x="235" y="292"/>
                  </a:lnTo>
                  <a:lnTo>
                    <a:pt x="235" y="292"/>
                  </a:lnTo>
                  <a:lnTo>
                    <a:pt x="235" y="292"/>
                  </a:lnTo>
                  <a:lnTo>
                    <a:pt x="237" y="289"/>
                  </a:lnTo>
                  <a:lnTo>
                    <a:pt x="237" y="289"/>
                  </a:lnTo>
                  <a:lnTo>
                    <a:pt x="234" y="292"/>
                  </a:lnTo>
                  <a:lnTo>
                    <a:pt x="231" y="296"/>
                  </a:lnTo>
                  <a:lnTo>
                    <a:pt x="231" y="296"/>
                  </a:lnTo>
                  <a:lnTo>
                    <a:pt x="232" y="294"/>
                  </a:lnTo>
                  <a:lnTo>
                    <a:pt x="232" y="296"/>
                  </a:lnTo>
                  <a:lnTo>
                    <a:pt x="232" y="297"/>
                  </a:lnTo>
                  <a:lnTo>
                    <a:pt x="232" y="297"/>
                  </a:lnTo>
                  <a:lnTo>
                    <a:pt x="234" y="294"/>
                  </a:lnTo>
                  <a:lnTo>
                    <a:pt x="237" y="293"/>
                  </a:lnTo>
                  <a:lnTo>
                    <a:pt x="237" y="293"/>
                  </a:lnTo>
                  <a:lnTo>
                    <a:pt x="234" y="297"/>
                  </a:lnTo>
                  <a:lnTo>
                    <a:pt x="234" y="297"/>
                  </a:lnTo>
                  <a:lnTo>
                    <a:pt x="231" y="301"/>
                  </a:lnTo>
                  <a:lnTo>
                    <a:pt x="231" y="301"/>
                  </a:lnTo>
                  <a:lnTo>
                    <a:pt x="228" y="304"/>
                  </a:lnTo>
                  <a:lnTo>
                    <a:pt x="224" y="307"/>
                  </a:lnTo>
                  <a:lnTo>
                    <a:pt x="224" y="307"/>
                  </a:lnTo>
                  <a:lnTo>
                    <a:pt x="224" y="306"/>
                  </a:lnTo>
                  <a:lnTo>
                    <a:pt x="225" y="304"/>
                  </a:lnTo>
                  <a:lnTo>
                    <a:pt x="229" y="300"/>
                  </a:lnTo>
                  <a:lnTo>
                    <a:pt x="229" y="300"/>
                  </a:lnTo>
                  <a:lnTo>
                    <a:pt x="227" y="301"/>
                  </a:lnTo>
                  <a:lnTo>
                    <a:pt x="228" y="300"/>
                  </a:lnTo>
                  <a:lnTo>
                    <a:pt x="231" y="296"/>
                  </a:lnTo>
                  <a:lnTo>
                    <a:pt x="231" y="296"/>
                  </a:lnTo>
                  <a:lnTo>
                    <a:pt x="227" y="299"/>
                  </a:lnTo>
                  <a:lnTo>
                    <a:pt x="225" y="301"/>
                  </a:lnTo>
                  <a:lnTo>
                    <a:pt x="222" y="304"/>
                  </a:lnTo>
                  <a:lnTo>
                    <a:pt x="219" y="307"/>
                  </a:lnTo>
                  <a:lnTo>
                    <a:pt x="219" y="307"/>
                  </a:lnTo>
                  <a:lnTo>
                    <a:pt x="219" y="309"/>
                  </a:lnTo>
                  <a:lnTo>
                    <a:pt x="221" y="307"/>
                  </a:lnTo>
                  <a:lnTo>
                    <a:pt x="222" y="307"/>
                  </a:lnTo>
                  <a:lnTo>
                    <a:pt x="222" y="307"/>
                  </a:lnTo>
                  <a:lnTo>
                    <a:pt x="219" y="310"/>
                  </a:lnTo>
                  <a:lnTo>
                    <a:pt x="219" y="310"/>
                  </a:lnTo>
                  <a:lnTo>
                    <a:pt x="219" y="310"/>
                  </a:lnTo>
                  <a:lnTo>
                    <a:pt x="222" y="309"/>
                  </a:lnTo>
                  <a:lnTo>
                    <a:pt x="222" y="309"/>
                  </a:lnTo>
                  <a:lnTo>
                    <a:pt x="218" y="316"/>
                  </a:lnTo>
                  <a:lnTo>
                    <a:pt x="215" y="323"/>
                  </a:lnTo>
                  <a:lnTo>
                    <a:pt x="215" y="323"/>
                  </a:lnTo>
                  <a:lnTo>
                    <a:pt x="212" y="324"/>
                  </a:lnTo>
                  <a:lnTo>
                    <a:pt x="212" y="324"/>
                  </a:lnTo>
                  <a:lnTo>
                    <a:pt x="211" y="324"/>
                  </a:lnTo>
                  <a:lnTo>
                    <a:pt x="211" y="324"/>
                  </a:lnTo>
                  <a:lnTo>
                    <a:pt x="208" y="330"/>
                  </a:lnTo>
                  <a:lnTo>
                    <a:pt x="207" y="333"/>
                  </a:lnTo>
                  <a:lnTo>
                    <a:pt x="205" y="336"/>
                  </a:lnTo>
                  <a:lnTo>
                    <a:pt x="205" y="336"/>
                  </a:lnTo>
                  <a:lnTo>
                    <a:pt x="204" y="336"/>
                  </a:lnTo>
                  <a:lnTo>
                    <a:pt x="205" y="334"/>
                  </a:lnTo>
                  <a:lnTo>
                    <a:pt x="205" y="334"/>
                  </a:lnTo>
                  <a:lnTo>
                    <a:pt x="205" y="330"/>
                  </a:lnTo>
                  <a:lnTo>
                    <a:pt x="205" y="330"/>
                  </a:lnTo>
                  <a:lnTo>
                    <a:pt x="204" y="334"/>
                  </a:lnTo>
                  <a:lnTo>
                    <a:pt x="204" y="336"/>
                  </a:lnTo>
                  <a:lnTo>
                    <a:pt x="204" y="336"/>
                  </a:lnTo>
                  <a:lnTo>
                    <a:pt x="204" y="336"/>
                  </a:lnTo>
                  <a:lnTo>
                    <a:pt x="202" y="339"/>
                  </a:lnTo>
                  <a:lnTo>
                    <a:pt x="199" y="343"/>
                  </a:lnTo>
                  <a:lnTo>
                    <a:pt x="199" y="343"/>
                  </a:lnTo>
                  <a:lnTo>
                    <a:pt x="198" y="343"/>
                  </a:lnTo>
                  <a:lnTo>
                    <a:pt x="198" y="341"/>
                  </a:lnTo>
                  <a:lnTo>
                    <a:pt x="198" y="341"/>
                  </a:lnTo>
                  <a:lnTo>
                    <a:pt x="197" y="343"/>
                  </a:lnTo>
                  <a:lnTo>
                    <a:pt x="197" y="343"/>
                  </a:lnTo>
                  <a:lnTo>
                    <a:pt x="195" y="347"/>
                  </a:lnTo>
                  <a:lnTo>
                    <a:pt x="192" y="353"/>
                  </a:lnTo>
                  <a:lnTo>
                    <a:pt x="192" y="353"/>
                  </a:lnTo>
                  <a:lnTo>
                    <a:pt x="189" y="359"/>
                  </a:lnTo>
                  <a:lnTo>
                    <a:pt x="187" y="359"/>
                  </a:lnTo>
                  <a:lnTo>
                    <a:pt x="187" y="359"/>
                  </a:lnTo>
                  <a:lnTo>
                    <a:pt x="184" y="364"/>
                  </a:lnTo>
                  <a:lnTo>
                    <a:pt x="181" y="370"/>
                  </a:lnTo>
                  <a:lnTo>
                    <a:pt x="181" y="370"/>
                  </a:lnTo>
                  <a:lnTo>
                    <a:pt x="178" y="373"/>
                  </a:lnTo>
                  <a:lnTo>
                    <a:pt x="175" y="377"/>
                  </a:lnTo>
                  <a:lnTo>
                    <a:pt x="174" y="381"/>
                  </a:lnTo>
                  <a:lnTo>
                    <a:pt x="172" y="383"/>
                  </a:lnTo>
                  <a:lnTo>
                    <a:pt x="172" y="383"/>
                  </a:lnTo>
                  <a:lnTo>
                    <a:pt x="171" y="386"/>
                  </a:lnTo>
                  <a:lnTo>
                    <a:pt x="171" y="389"/>
                  </a:lnTo>
                  <a:lnTo>
                    <a:pt x="167" y="393"/>
                  </a:lnTo>
                  <a:lnTo>
                    <a:pt x="167" y="393"/>
                  </a:lnTo>
                  <a:lnTo>
                    <a:pt x="162" y="400"/>
                  </a:lnTo>
                  <a:lnTo>
                    <a:pt x="162" y="400"/>
                  </a:lnTo>
                  <a:lnTo>
                    <a:pt x="161" y="406"/>
                  </a:lnTo>
                  <a:lnTo>
                    <a:pt x="161" y="406"/>
                  </a:lnTo>
                  <a:lnTo>
                    <a:pt x="155" y="417"/>
                  </a:lnTo>
                  <a:lnTo>
                    <a:pt x="155" y="417"/>
                  </a:lnTo>
                  <a:lnTo>
                    <a:pt x="150" y="427"/>
                  </a:lnTo>
                  <a:lnTo>
                    <a:pt x="150" y="427"/>
                  </a:lnTo>
                  <a:lnTo>
                    <a:pt x="150" y="429"/>
                  </a:lnTo>
                  <a:lnTo>
                    <a:pt x="150" y="427"/>
                  </a:lnTo>
                  <a:lnTo>
                    <a:pt x="150" y="426"/>
                  </a:lnTo>
                  <a:lnTo>
                    <a:pt x="148" y="427"/>
                  </a:lnTo>
                  <a:lnTo>
                    <a:pt x="148" y="427"/>
                  </a:lnTo>
                  <a:lnTo>
                    <a:pt x="145" y="437"/>
                  </a:lnTo>
                  <a:lnTo>
                    <a:pt x="142" y="446"/>
                  </a:lnTo>
                  <a:lnTo>
                    <a:pt x="138" y="454"/>
                  </a:lnTo>
                  <a:lnTo>
                    <a:pt x="135" y="463"/>
                  </a:lnTo>
                  <a:lnTo>
                    <a:pt x="135" y="463"/>
                  </a:lnTo>
                  <a:lnTo>
                    <a:pt x="138" y="458"/>
                  </a:lnTo>
                  <a:lnTo>
                    <a:pt x="138" y="458"/>
                  </a:lnTo>
                  <a:lnTo>
                    <a:pt x="138" y="460"/>
                  </a:lnTo>
                  <a:lnTo>
                    <a:pt x="140" y="460"/>
                  </a:lnTo>
                  <a:lnTo>
                    <a:pt x="140" y="460"/>
                  </a:lnTo>
                  <a:lnTo>
                    <a:pt x="137" y="464"/>
                  </a:lnTo>
                  <a:lnTo>
                    <a:pt x="135" y="467"/>
                  </a:lnTo>
                  <a:lnTo>
                    <a:pt x="135" y="467"/>
                  </a:lnTo>
                  <a:lnTo>
                    <a:pt x="131" y="476"/>
                  </a:lnTo>
                  <a:lnTo>
                    <a:pt x="131" y="476"/>
                  </a:lnTo>
                  <a:lnTo>
                    <a:pt x="132" y="476"/>
                  </a:lnTo>
                  <a:lnTo>
                    <a:pt x="132" y="476"/>
                  </a:lnTo>
                  <a:lnTo>
                    <a:pt x="134" y="473"/>
                  </a:lnTo>
                  <a:lnTo>
                    <a:pt x="134" y="473"/>
                  </a:lnTo>
                  <a:lnTo>
                    <a:pt x="134" y="473"/>
                  </a:lnTo>
                  <a:lnTo>
                    <a:pt x="134" y="474"/>
                  </a:lnTo>
                  <a:lnTo>
                    <a:pt x="132" y="477"/>
                  </a:lnTo>
                  <a:lnTo>
                    <a:pt x="132" y="478"/>
                  </a:lnTo>
                  <a:lnTo>
                    <a:pt x="132" y="478"/>
                  </a:lnTo>
                  <a:lnTo>
                    <a:pt x="131" y="480"/>
                  </a:lnTo>
                  <a:lnTo>
                    <a:pt x="131" y="483"/>
                  </a:lnTo>
                  <a:lnTo>
                    <a:pt x="131" y="483"/>
                  </a:lnTo>
                  <a:lnTo>
                    <a:pt x="131" y="487"/>
                  </a:lnTo>
                  <a:lnTo>
                    <a:pt x="131" y="487"/>
                  </a:lnTo>
                  <a:lnTo>
                    <a:pt x="128" y="493"/>
                  </a:lnTo>
                  <a:lnTo>
                    <a:pt x="128" y="493"/>
                  </a:lnTo>
                  <a:lnTo>
                    <a:pt x="127" y="498"/>
                  </a:lnTo>
                  <a:lnTo>
                    <a:pt x="125" y="506"/>
                  </a:lnTo>
                  <a:lnTo>
                    <a:pt x="125" y="506"/>
                  </a:lnTo>
                  <a:lnTo>
                    <a:pt x="124" y="507"/>
                  </a:lnTo>
                  <a:lnTo>
                    <a:pt x="122" y="504"/>
                  </a:lnTo>
                  <a:lnTo>
                    <a:pt x="122" y="504"/>
                  </a:lnTo>
                  <a:lnTo>
                    <a:pt x="121" y="507"/>
                  </a:lnTo>
                  <a:lnTo>
                    <a:pt x="121" y="511"/>
                  </a:lnTo>
                  <a:lnTo>
                    <a:pt x="121" y="511"/>
                  </a:lnTo>
                  <a:lnTo>
                    <a:pt x="121" y="511"/>
                  </a:lnTo>
                  <a:lnTo>
                    <a:pt x="121" y="511"/>
                  </a:lnTo>
                  <a:lnTo>
                    <a:pt x="122" y="508"/>
                  </a:lnTo>
                  <a:lnTo>
                    <a:pt x="122" y="508"/>
                  </a:lnTo>
                  <a:lnTo>
                    <a:pt x="122" y="513"/>
                  </a:lnTo>
                  <a:lnTo>
                    <a:pt x="122" y="517"/>
                  </a:lnTo>
                  <a:lnTo>
                    <a:pt x="122" y="517"/>
                  </a:lnTo>
                  <a:lnTo>
                    <a:pt x="121" y="517"/>
                  </a:lnTo>
                  <a:lnTo>
                    <a:pt x="121" y="514"/>
                  </a:lnTo>
                  <a:lnTo>
                    <a:pt x="121" y="514"/>
                  </a:lnTo>
                  <a:lnTo>
                    <a:pt x="120" y="524"/>
                  </a:lnTo>
                  <a:lnTo>
                    <a:pt x="117" y="534"/>
                  </a:lnTo>
                  <a:lnTo>
                    <a:pt x="117" y="534"/>
                  </a:lnTo>
                  <a:lnTo>
                    <a:pt x="117" y="534"/>
                  </a:lnTo>
                  <a:lnTo>
                    <a:pt x="117" y="534"/>
                  </a:lnTo>
                  <a:lnTo>
                    <a:pt x="115" y="534"/>
                  </a:lnTo>
                  <a:lnTo>
                    <a:pt x="115" y="536"/>
                  </a:lnTo>
                  <a:lnTo>
                    <a:pt x="115" y="536"/>
                  </a:lnTo>
                  <a:lnTo>
                    <a:pt x="115" y="541"/>
                  </a:lnTo>
                  <a:lnTo>
                    <a:pt x="114" y="551"/>
                  </a:lnTo>
                  <a:lnTo>
                    <a:pt x="112" y="560"/>
                  </a:lnTo>
                  <a:lnTo>
                    <a:pt x="112" y="567"/>
                  </a:lnTo>
                  <a:lnTo>
                    <a:pt x="112" y="567"/>
                  </a:lnTo>
                  <a:lnTo>
                    <a:pt x="111" y="571"/>
                  </a:lnTo>
                  <a:lnTo>
                    <a:pt x="110" y="573"/>
                  </a:lnTo>
                  <a:lnTo>
                    <a:pt x="110" y="570"/>
                  </a:lnTo>
                  <a:lnTo>
                    <a:pt x="110" y="570"/>
                  </a:lnTo>
                  <a:lnTo>
                    <a:pt x="110" y="574"/>
                  </a:lnTo>
                  <a:lnTo>
                    <a:pt x="111" y="576"/>
                  </a:lnTo>
                  <a:lnTo>
                    <a:pt x="111" y="576"/>
                  </a:lnTo>
                  <a:lnTo>
                    <a:pt x="110" y="578"/>
                  </a:lnTo>
                  <a:lnTo>
                    <a:pt x="108" y="580"/>
                  </a:lnTo>
                  <a:lnTo>
                    <a:pt x="108" y="580"/>
                  </a:lnTo>
                  <a:lnTo>
                    <a:pt x="108" y="583"/>
                  </a:lnTo>
                  <a:lnTo>
                    <a:pt x="108" y="583"/>
                  </a:lnTo>
                  <a:lnTo>
                    <a:pt x="108" y="586"/>
                  </a:lnTo>
                  <a:lnTo>
                    <a:pt x="108" y="586"/>
                  </a:lnTo>
                  <a:lnTo>
                    <a:pt x="108" y="583"/>
                  </a:lnTo>
                  <a:lnTo>
                    <a:pt x="110" y="580"/>
                  </a:lnTo>
                  <a:lnTo>
                    <a:pt x="110" y="580"/>
                  </a:lnTo>
                  <a:lnTo>
                    <a:pt x="110" y="581"/>
                  </a:lnTo>
                  <a:lnTo>
                    <a:pt x="110" y="581"/>
                  </a:lnTo>
                  <a:lnTo>
                    <a:pt x="110" y="581"/>
                  </a:lnTo>
                  <a:lnTo>
                    <a:pt x="108" y="596"/>
                  </a:lnTo>
                  <a:lnTo>
                    <a:pt x="108" y="596"/>
                  </a:lnTo>
                  <a:lnTo>
                    <a:pt x="108" y="603"/>
                  </a:lnTo>
                  <a:lnTo>
                    <a:pt x="108" y="603"/>
                  </a:lnTo>
                  <a:lnTo>
                    <a:pt x="108" y="607"/>
                  </a:lnTo>
                  <a:lnTo>
                    <a:pt x="108" y="607"/>
                  </a:lnTo>
                  <a:lnTo>
                    <a:pt x="108" y="611"/>
                  </a:lnTo>
                  <a:lnTo>
                    <a:pt x="108" y="611"/>
                  </a:lnTo>
                  <a:lnTo>
                    <a:pt x="107" y="611"/>
                  </a:lnTo>
                  <a:lnTo>
                    <a:pt x="105" y="614"/>
                  </a:lnTo>
                  <a:lnTo>
                    <a:pt x="105" y="614"/>
                  </a:lnTo>
                  <a:lnTo>
                    <a:pt x="107" y="615"/>
                  </a:lnTo>
                  <a:lnTo>
                    <a:pt x="107" y="614"/>
                  </a:lnTo>
                  <a:lnTo>
                    <a:pt x="108" y="611"/>
                  </a:lnTo>
                  <a:lnTo>
                    <a:pt x="108" y="611"/>
                  </a:lnTo>
                  <a:lnTo>
                    <a:pt x="110" y="615"/>
                  </a:lnTo>
                  <a:lnTo>
                    <a:pt x="108" y="620"/>
                  </a:lnTo>
                  <a:lnTo>
                    <a:pt x="108" y="623"/>
                  </a:lnTo>
                  <a:lnTo>
                    <a:pt x="108" y="627"/>
                  </a:lnTo>
                  <a:lnTo>
                    <a:pt x="108" y="627"/>
                  </a:lnTo>
                  <a:lnTo>
                    <a:pt x="108" y="630"/>
                  </a:lnTo>
                  <a:lnTo>
                    <a:pt x="107" y="628"/>
                  </a:lnTo>
                  <a:lnTo>
                    <a:pt x="105" y="627"/>
                  </a:lnTo>
                  <a:lnTo>
                    <a:pt x="105" y="627"/>
                  </a:lnTo>
                  <a:lnTo>
                    <a:pt x="105" y="627"/>
                  </a:lnTo>
                  <a:lnTo>
                    <a:pt x="105" y="630"/>
                  </a:lnTo>
                  <a:lnTo>
                    <a:pt x="107" y="630"/>
                  </a:lnTo>
                  <a:lnTo>
                    <a:pt x="108" y="631"/>
                  </a:lnTo>
                  <a:lnTo>
                    <a:pt x="108" y="631"/>
                  </a:lnTo>
                  <a:lnTo>
                    <a:pt x="110" y="633"/>
                  </a:lnTo>
                  <a:lnTo>
                    <a:pt x="108" y="634"/>
                  </a:lnTo>
                  <a:lnTo>
                    <a:pt x="108" y="637"/>
                  </a:lnTo>
                  <a:lnTo>
                    <a:pt x="108" y="637"/>
                  </a:lnTo>
                  <a:lnTo>
                    <a:pt x="107" y="635"/>
                  </a:lnTo>
                  <a:lnTo>
                    <a:pt x="107" y="634"/>
                  </a:lnTo>
                  <a:lnTo>
                    <a:pt x="107" y="634"/>
                  </a:lnTo>
                  <a:lnTo>
                    <a:pt x="107" y="638"/>
                  </a:lnTo>
                  <a:lnTo>
                    <a:pt x="107" y="641"/>
                  </a:lnTo>
                  <a:lnTo>
                    <a:pt x="108" y="641"/>
                  </a:lnTo>
                  <a:lnTo>
                    <a:pt x="108" y="641"/>
                  </a:lnTo>
                  <a:lnTo>
                    <a:pt x="107" y="647"/>
                  </a:lnTo>
                  <a:lnTo>
                    <a:pt x="105" y="653"/>
                  </a:lnTo>
                  <a:lnTo>
                    <a:pt x="105" y="653"/>
                  </a:lnTo>
                  <a:lnTo>
                    <a:pt x="107" y="658"/>
                  </a:lnTo>
                  <a:lnTo>
                    <a:pt x="107" y="665"/>
                  </a:lnTo>
                  <a:lnTo>
                    <a:pt x="107" y="665"/>
                  </a:lnTo>
                  <a:lnTo>
                    <a:pt x="108" y="665"/>
                  </a:lnTo>
                  <a:lnTo>
                    <a:pt x="108" y="665"/>
                  </a:lnTo>
                  <a:lnTo>
                    <a:pt x="110" y="668"/>
                  </a:lnTo>
                  <a:lnTo>
                    <a:pt x="111" y="663"/>
                  </a:lnTo>
                  <a:lnTo>
                    <a:pt x="111" y="663"/>
                  </a:lnTo>
                  <a:lnTo>
                    <a:pt x="110" y="660"/>
                  </a:lnTo>
                  <a:lnTo>
                    <a:pt x="110" y="657"/>
                  </a:lnTo>
                  <a:lnTo>
                    <a:pt x="110" y="657"/>
                  </a:lnTo>
                  <a:lnTo>
                    <a:pt x="110" y="655"/>
                  </a:lnTo>
                  <a:lnTo>
                    <a:pt x="110" y="657"/>
                  </a:lnTo>
                  <a:lnTo>
                    <a:pt x="110" y="657"/>
                  </a:lnTo>
                  <a:lnTo>
                    <a:pt x="108" y="643"/>
                  </a:lnTo>
                  <a:lnTo>
                    <a:pt x="110" y="637"/>
                  </a:lnTo>
                  <a:lnTo>
                    <a:pt x="110" y="635"/>
                  </a:lnTo>
                  <a:lnTo>
                    <a:pt x="111" y="635"/>
                  </a:lnTo>
                  <a:lnTo>
                    <a:pt x="111" y="635"/>
                  </a:lnTo>
                  <a:lnTo>
                    <a:pt x="111" y="633"/>
                  </a:lnTo>
                  <a:lnTo>
                    <a:pt x="110" y="630"/>
                  </a:lnTo>
                  <a:lnTo>
                    <a:pt x="110" y="630"/>
                  </a:lnTo>
                  <a:lnTo>
                    <a:pt x="111" y="628"/>
                  </a:lnTo>
                  <a:lnTo>
                    <a:pt x="111" y="630"/>
                  </a:lnTo>
                  <a:lnTo>
                    <a:pt x="112" y="634"/>
                  </a:lnTo>
                  <a:lnTo>
                    <a:pt x="112" y="634"/>
                  </a:lnTo>
                  <a:lnTo>
                    <a:pt x="112" y="627"/>
                  </a:lnTo>
                  <a:lnTo>
                    <a:pt x="112" y="625"/>
                  </a:lnTo>
                  <a:lnTo>
                    <a:pt x="111" y="625"/>
                  </a:lnTo>
                  <a:lnTo>
                    <a:pt x="111" y="625"/>
                  </a:lnTo>
                  <a:lnTo>
                    <a:pt x="111" y="620"/>
                  </a:lnTo>
                  <a:lnTo>
                    <a:pt x="111" y="615"/>
                  </a:lnTo>
                  <a:lnTo>
                    <a:pt x="111" y="613"/>
                  </a:lnTo>
                  <a:lnTo>
                    <a:pt x="111" y="613"/>
                  </a:lnTo>
                  <a:lnTo>
                    <a:pt x="111" y="613"/>
                  </a:lnTo>
                  <a:lnTo>
                    <a:pt x="111" y="614"/>
                  </a:lnTo>
                  <a:lnTo>
                    <a:pt x="112" y="615"/>
                  </a:lnTo>
                  <a:lnTo>
                    <a:pt x="112" y="615"/>
                  </a:lnTo>
                  <a:lnTo>
                    <a:pt x="112" y="615"/>
                  </a:lnTo>
                  <a:lnTo>
                    <a:pt x="114" y="613"/>
                  </a:lnTo>
                  <a:lnTo>
                    <a:pt x="112" y="608"/>
                  </a:lnTo>
                  <a:lnTo>
                    <a:pt x="112" y="608"/>
                  </a:lnTo>
                  <a:lnTo>
                    <a:pt x="114" y="606"/>
                  </a:lnTo>
                  <a:lnTo>
                    <a:pt x="114" y="606"/>
                  </a:lnTo>
                  <a:lnTo>
                    <a:pt x="115" y="606"/>
                  </a:lnTo>
                  <a:lnTo>
                    <a:pt x="115" y="606"/>
                  </a:lnTo>
                  <a:lnTo>
                    <a:pt x="114" y="603"/>
                  </a:lnTo>
                  <a:lnTo>
                    <a:pt x="114" y="603"/>
                  </a:lnTo>
                  <a:lnTo>
                    <a:pt x="114" y="604"/>
                  </a:lnTo>
                  <a:lnTo>
                    <a:pt x="114" y="604"/>
                  </a:lnTo>
                  <a:lnTo>
                    <a:pt x="114" y="598"/>
                  </a:lnTo>
                  <a:lnTo>
                    <a:pt x="115" y="593"/>
                  </a:lnTo>
                  <a:lnTo>
                    <a:pt x="115" y="593"/>
                  </a:lnTo>
                  <a:lnTo>
                    <a:pt x="114" y="593"/>
                  </a:lnTo>
                  <a:lnTo>
                    <a:pt x="114" y="593"/>
                  </a:lnTo>
                  <a:lnTo>
                    <a:pt x="114" y="593"/>
                  </a:lnTo>
                  <a:lnTo>
                    <a:pt x="114" y="586"/>
                  </a:lnTo>
                  <a:lnTo>
                    <a:pt x="114" y="586"/>
                  </a:lnTo>
                  <a:lnTo>
                    <a:pt x="115" y="587"/>
                  </a:lnTo>
                  <a:lnTo>
                    <a:pt x="115" y="587"/>
                  </a:lnTo>
                  <a:lnTo>
                    <a:pt x="115" y="580"/>
                  </a:lnTo>
                  <a:lnTo>
                    <a:pt x="115" y="574"/>
                  </a:lnTo>
                  <a:lnTo>
                    <a:pt x="115" y="574"/>
                  </a:lnTo>
                  <a:lnTo>
                    <a:pt x="118" y="561"/>
                  </a:lnTo>
                  <a:lnTo>
                    <a:pt x="118" y="561"/>
                  </a:lnTo>
                  <a:lnTo>
                    <a:pt x="118" y="561"/>
                  </a:lnTo>
                  <a:lnTo>
                    <a:pt x="118" y="563"/>
                  </a:lnTo>
                  <a:lnTo>
                    <a:pt x="118" y="566"/>
                  </a:lnTo>
                  <a:lnTo>
                    <a:pt x="118" y="566"/>
                  </a:lnTo>
                  <a:lnTo>
                    <a:pt x="120" y="561"/>
                  </a:lnTo>
                  <a:lnTo>
                    <a:pt x="120" y="557"/>
                  </a:lnTo>
                  <a:lnTo>
                    <a:pt x="120" y="557"/>
                  </a:lnTo>
                  <a:lnTo>
                    <a:pt x="120" y="563"/>
                  </a:lnTo>
                  <a:lnTo>
                    <a:pt x="118" y="568"/>
                  </a:lnTo>
                  <a:lnTo>
                    <a:pt x="118" y="568"/>
                  </a:lnTo>
                  <a:lnTo>
                    <a:pt x="120" y="573"/>
                  </a:lnTo>
                  <a:lnTo>
                    <a:pt x="118" y="577"/>
                  </a:lnTo>
                  <a:lnTo>
                    <a:pt x="118" y="577"/>
                  </a:lnTo>
                  <a:lnTo>
                    <a:pt x="117" y="583"/>
                  </a:lnTo>
                  <a:lnTo>
                    <a:pt x="117" y="583"/>
                  </a:lnTo>
                  <a:lnTo>
                    <a:pt x="118" y="588"/>
                  </a:lnTo>
                  <a:lnTo>
                    <a:pt x="118" y="588"/>
                  </a:lnTo>
                  <a:lnTo>
                    <a:pt x="118" y="583"/>
                  </a:lnTo>
                  <a:lnTo>
                    <a:pt x="118" y="583"/>
                  </a:lnTo>
                  <a:lnTo>
                    <a:pt x="118" y="578"/>
                  </a:lnTo>
                  <a:lnTo>
                    <a:pt x="118" y="578"/>
                  </a:lnTo>
                  <a:lnTo>
                    <a:pt x="120" y="570"/>
                  </a:lnTo>
                  <a:lnTo>
                    <a:pt x="120" y="570"/>
                  </a:lnTo>
                  <a:lnTo>
                    <a:pt x="122" y="554"/>
                  </a:lnTo>
                  <a:lnTo>
                    <a:pt x="122" y="554"/>
                  </a:lnTo>
                  <a:lnTo>
                    <a:pt x="121" y="554"/>
                  </a:lnTo>
                  <a:lnTo>
                    <a:pt x="121" y="554"/>
                  </a:lnTo>
                  <a:lnTo>
                    <a:pt x="120" y="557"/>
                  </a:lnTo>
                  <a:lnTo>
                    <a:pt x="120" y="557"/>
                  </a:lnTo>
                  <a:lnTo>
                    <a:pt x="121" y="554"/>
                  </a:lnTo>
                  <a:lnTo>
                    <a:pt x="122" y="551"/>
                  </a:lnTo>
                  <a:lnTo>
                    <a:pt x="122" y="550"/>
                  </a:lnTo>
                  <a:lnTo>
                    <a:pt x="124" y="546"/>
                  </a:lnTo>
                  <a:lnTo>
                    <a:pt x="124" y="546"/>
                  </a:lnTo>
                  <a:lnTo>
                    <a:pt x="121" y="551"/>
                  </a:lnTo>
                  <a:lnTo>
                    <a:pt x="121" y="551"/>
                  </a:lnTo>
                  <a:lnTo>
                    <a:pt x="121" y="548"/>
                  </a:lnTo>
                  <a:lnTo>
                    <a:pt x="121" y="547"/>
                  </a:lnTo>
                  <a:lnTo>
                    <a:pt x="122" y="546"/>
                  </a:lnTo>
                  <a:lnTo>
                    <a:pt x="121" y="543"/>
                  </a:lnTo>
                  <a:lnTo>
                    <a:pt x="121" y="543"/>
                  </a:lnTo>
                  <a:lnTo>
                    <a:pt x="122" y="543"/>
                  </a:lnTo>
                  <a:lnTo>
                    <a:pt x="122" y="543"/>
                  </a:lnTo>
                  <a:lnTo>
                    <a:pt x="122" y="544"/>
                  </a:lnTo>
                  <a:lnTo>
                    <a:pt x="122" y="544"/>
                  </a:lnTo>
                  <a:lnTo>
                    <a:pt x="124" y="543"/>
                  </a:lnTo>
                  <a:lnTo>
                    <a:pt x="124" y="540"/>
                  </a:lnTo>
                  <a:lnTo>
                    <a:pt x="124" y="540"/>
                  </a:lnTo>
                  <a:lnTo>
                    <a:pt x="124" y="536"/>
                  </a:lnTo>
                  <a:lnTo>
                    <a:pt x="125" y="528"/>
                  </a:lnTo>
                  <a:lnTo>
                    <a:pt x="130" y="514"/>
                  </a:lnTo>
                  <a:lnTo>
                    <a:pt x="130" y="514"/>
                  </a:lnTo>
                  <a:lnTo>
                    <a:pt x="130" y="514"/>
                  </a:lnTo>
                  <a:lnTo>
                    <a:pt x="130" y="517"/>
                  </a:lnTo>
                  <a:lnTo>
                    <a:pt x="128" y="518"/>
                  </a:lnTo>
                  <a:lnTo>
                    <a:pt x="128" y="520"/>
                  </a:lnTo>
                  <a:lnTo>
                    <a:pt x="128" y="520"/>
                  </a:lnTo>
                  <a:lnTo>
                    <a:pt x="131" y="511"/>
                  </a:lnTo>
                  <a:lnTo>
                    <a:pt x="131" y="511"/>
                  </a:lnTo>
                  <a:lnTo>
                    <a:pt x="132" y="501"/>
                  </a:lnTo>
                  <a:lnTo>
                    <a:pt x="132" y="501"/>
                  </a:lnTo>
                  <a:lnTo>
                    <a:pt x="135" y="491"/>
                  </a:lnTo>
                  <a:lnTo>
                    <a:pt x="138" y="483"/>
                  </a:lnTo>
                  <a:lnTo>
                    <a:pt x="138" y="483"/>
                  </a:lnTo>
                  <a:lnTo>
                    <a:pt x="140" y="484"/>
                  </a:lnTo>
                  <a:lnTo>
                    <a:pt x="140" y="486"/>
                  </a:lnTo>
                  <a:lnTo>
                    <a:pt x="140" y="486"/>
                  </a:lnTo>
                  <a:lnTo>
                    <a:pt x="141" y="484"/>
                  </a:lnTo>
                  <a:lnTo>
                    <a:pt x="141" y="481"/>
                  </a:lnTo>
                  <a:lnTo>
                    <a:pt x="140" y="480"/>
                  </a:lnTo>
                  <a:lnTo>
                    <a:pt x="140" y="480"/>
                  </a:lnTo>
                  <a:lnTo>
                    <a:pt x="141" y="477"/>
                  </a:lnTo>
                  <a:lnTo>
                    <a:pt x="141" y="477"/>
                  </a:lnTo>
                  <a:lnTo>
                    <a:pt x="142" y="477"/>
                  </a:lnTo>
                  <a:lnTo>
                    <a:pt x="144" y="474"/>
                  </a:lnTo>
                  <a:lnTo>
                    <a:pt x="144" y="474"/>
                  </a:lnTo>
                  <a:lnTo>
                    <a:pt x="144" y="473"/>
                  </a:lnTo>
                  <a:lnTo>
                    <a:pt x="142" y="474"/>
                  </a:lnTo>
                  <a:lnTo>
                    <a:pt x="142" y="476"/>
                  </a:lnTo>
                  <a:lnTo>
                    <a:pt x="141" y="474"/>
                  </a:lnTo>
                  <a:lnTo>
                    <a:pt x="141" y="474"/>
                  </a:lnTo>
                  <a:lnTo>
                    <a:pt x="144" y="468"/>
                  </a:lnTo>
                  <a:lnTo>
                    <a:pt x="144" y="468"/>
                  </a:lnTo>
                  <a:lnTo>
                    <a:pt x="145" y="463"/>
                  </a:lnTo>
                  <a:lnTo>
                    <a:pt x="145" y="463"/>
                  </a:lnTo>
                  <a:lnTo>
                    <a:pt x="147" y="457"/>
                  </a:lnTo>
                  <a:lnTo>
                    <a:pt x="150" y="453"/>
                  </a:lnTo>
                  <a:lnTo>
                    <a:pt x="150" y="453"/>
                  </a:lnTo>
                  <a:lnTo>
                    <a:pt x="150" y="450"/>
                  </a:lnTo>
                  <a:lnTo>
                    <a:pt x="150" y="447"/>
                  </a:lnTo>
                  <a:lnTo>
                    <a:pt x="152" y="441"/>
                  </a:lnTo>
                  <a:lnTo>
                    <a:pt x="152" y="441"/>
                  </a:lnTo>
                  <a:lnTo>
                    <a:pt x="154" y="440"/>
                  </a:lnTo>
                  <a:lnTo>
                    <a:pt x="155" y="439"/>
                  </a:lnTo>
                  <a:lnTo>
                    <a:pt x="155" y="439"/>
                  </a:lnTo>
                  <a:lnTo>
                    <a:pt x="158" y="430"/>
                  </a:lnTo>
                  <a:lnTo>
                    <a:pt x="161" y="421"/>
                  </a:lnTo>
                  <a:lnTo>
                    <a:pt x="161" y="421"/>
                  </a:lnTo>
                  <a:lnTo>
                    <a:pt x="162" y="421"/>
                  </a:lnTo>
                  <a:lnTo>
                    <a:pt x="161" y="424"/>
                  </a:lnTo>
                  <a:lnTo>
                    <a:pt x="159" y="429"/>
                  </a:lnTo>
                  <a:lnTo>
                    <a:pt x="159" y="429"/>
                  </a:lnTo>
                  <a:lnTo>
                    <a:pt x="164" y="421"/>
                  </a:lnTo>
                  <a:lnTo>
                    <a:pt x="164" y="421"/>
                  </a:lnTo>
                  <a:lnTo>
                    <a:pt x="165" y="413"/>
                  </a:lnTo>
                  <a:lnTo>
                    <a:pt x="165" y="413"/>
                  </a:lnTo>
                  <a:lnTo>
                    <a:pt x="167" y="411"/>
                  </a:lnTo>
                  <a:lnTo>
                    <a:pt x="167" y="413"/>
                  </a:lnTo>
                  <a:lnTo>
                    <a:pt x="168" y="413"/>
                  </a:lnTo>
                  <a:lnTo>
                    <a:pt x="168" y="411"/>
                  </a:lnTo>
                  <a:lnTo>
                    <a:pt x="168" y="411"/>
                  </a:lnTo>
                  <a:lnTo>
                    <a:pt x="168" y="416"/>
                  </a:lnTo>
                  <a:lnTo>
                    <a:pt x="167" y="417"/>
                  </a:lnTo>
                  <a:lnTo>
                    <a:pt x="167" y="419"/>
                  </a:lnTo>
                  <a:lnTo>
                    <a:pt x="167" y="419"/>
                  </a:lnTo>
                  <a:lnTo>
                    <a:pt x="174" y="404"/>
                  </a:lnTo>
                  <a:lnTo>
                    <a:pt x="174" y="404"/>
                  </a:lnTo>
                  <a:lnTo>
                    <a:pt x="175" y="400"/>
                  </a:lnTo>
                  <a:lnTo>
                    <a:pt x="175" y="400"/>
                  </a:lnTo>
                  <a:lnTo>
                    <a:pt x="177" y="397"/>
                  </a:lnTo>
                  <a:lnTo>
                    <a:pt x="177" y="397"/>
                  </a:lnTo>
                  <a:lnTo>
                    <a:pt x="178" y="390"/>
                  </a:lnTo>
                  <a:lnTo>
                    <a:pt x="178" y="390"/>
                  </a:lnTo>
                  <a:lnTo>
                    <a:pt x="179" y="389"/>
                  </a:lnTo>
                  <a:lnTo>
                    <a:pt x="181" y="390"/>
                  </a:lnTo>
                  <a:lnTo>
                    <a:pt x="181" y="391"/>
                  </a:lnTo>
                  <a:lnTo>
                    <a:pt x="181" y="391"/>
                  </a:lnTo>
                  <a:lnTo>
                    <a:pt x="185" y="384"/>
                  </a:lnTo>
                  <a:lnTo>
                    <a:pt x="185" y="384"/>
                  </a:lnTo>
                  <a:lnTo>
                    <a:pt x="188" y="377"/>
                  </a:lnTo>
                  <a:lnTo>
                    <a:pt x="188" y="377"/>
                  </a:lnTo>
                  <a:lnTo>
                    <a:pt x="198" y="366"/>
                  </a:lnTo>
                  <a:lnTo>
                    <a:pt x="198" y="366"/>
                  </a:lnTo>
                  <a:lnTo>
                    <a:pt x="198" y="363"/>
                  </a:lnTo>
                  <a:lnTo>
                    <a:pt x="201" y="360"/>
                  </a:lnTo>
                  <a:lnTo>
                    <a:pt x="201" y="360"/>
                  </a:lnTo>
                  <a:lnTo>
                    <a:pt x="204" y="356"/>
                  </a:lnTo>
                  <a:lnTo>
                    <a:pt x="204" y="356"/>
                  </a:lnTo>
                  <a:lnTo>
                    <a:pt x="204" y="356"/>
                  </a:lnTo>
                  <a:lnTo>
                    <a:pt x="204" y="356"/>
                  </a:lnTo>
                  <a:lnTo>
                    <a:pt x="202" y="356"/>
                  </a:lnTo>
                  <a:lnTo>
                    <a:pt x="204" y="354"/>
                  </a:lnTo>
                  <a:lnTo>
                    <a:pt x="204" y="354"/>
                  </a:lnTo>
                  <a:lnTo>
                    <a:pt x="208" y="349"/>
                  </a:lnTo>
                  <a:lnTo>
                    <a:pt x="212" y="341"/>
                  </a:lnTo>
                  <a:lnTo>
                    <a:pt x="212" y="341"/>
                  </a:lnTo>
                  <a:lnTo>
                    <a:pt x="217" y="336"/>
                  </a:lnTo>
                  <a:lnTo>
                    <a:pt x="217" y="336"/>
                  </a:lnTo>
                  <a:lnTo>
                    <a:pt x="218" y="334"/>
                  </a:lnTo>
                  <a:lnTo>
                    <a:pt x="219" y="334"/>
                  </a:lnTo>
                  <a:lnTo>
                    <a:pt x="219" y="334"/>
                  </a:lnTo>
                  <a:lnTo>
                    <a:pt x="225" y="327"/>
                  </a:lnTo>
                  <a:lnTo>
                    <a:pt x="225" y="327"/>
                  </a:lnTo>
                  <a:lnTo>
                    <a:pt x="231" y="319"/>
                  </a:lnTo>
                  <a:lnTo>
                    <a:pt x="231" y="319"/>
                  </a:lnTo>
                  <a:lnTo>
                    <a:pt x="237" y="311"/>
                  </a:lnTo>
                  <a:lnTo>
                    <a:pt x="241" y="306"/>
                  </a:lnTo>
                  <a:lnTo>
                    <a:pt x="241" y="306"/>
                  </a:lnTo>
                  <a:lnTo>
                    <a:pt x="245" y="303"/>
                  </a:lnTo>
                  <a:lnTo>
                    <a:pt x="245" y="303"/>
                  </a:lnTo>
                  <a:lnTo>
                    <a:pt x="248" y="300"/>
                  </a:lnTo>
                  <a:lnTo>
                    <a:pt x="248" y="300"/>
                  </a:lnTo>
                  <a:lnTo>
                    <a:pt x="251" y="296"/>
                  </a:lnTo>
                  <a:lnTo>
                    <a:pt x="255" y="294"/>
                  </a:lnTo>
                  <a:lnTo>
                    <a:pt x="255" y="294"/>
                  </a:lnTo>
                  <a:lnTo>
                    <a:pt x="258" y="289"/>
                  </a:lnTo>
                  <a:lnTo>
                    <a:pt x="262" y="283"/>
                  </a:lnTo>
                  <a:lnTo>
                    <a:pt x="262" y="283"/>
                  </a:lnTo>
                  <a:lnTo>
                    <a:pt x="264" y="283"/>
                  </a:lnTo>
                  <a:lnTo>
                    <a:pt x="265" y="283"/>
                  </a:lnTo>
                  <a:lnTo>
                    <a:pt x="265" y="283"/>
                  </a:lnTo>
                  <a:lnTo>
                    <a:pt x="276" y="272"/>
                  </a:lnTo>
                  <a:lnTo>
                    <a:pt x="276" y="272"/>
                  </a:lnTo>
                  <a:lnTo>
                    <a:pt x="284" y="266"/>
                  </a:lnTo>
                  <a:lnTo>
                    <a:pt x="289" y="260"/>
                  </a:lnTo>
                  <a:lnTo>
                    <a:pt x="295" y="254"/>
                  </a:lnTo>
                  <a:lnTo>
                    <a:pt x="295" y="254"/>
                  </a:lnTo>
                  <a:lnTo>
                    <a:pt x="298" y="252"/>
                  </a:lnTo>
                  <a:lnTo>
                    <a:pt x="302" y="250"/>
                  </a:lnTo>
                  <a:lnTo>
                    <a:pt x="302" y="250"/>
                  </a:lnTo>
                  <a:lnTo>
                    <a:pt x="315" y="240"/>
                  </a:lnTo>
                  <a:lnTo>
                    <a:pt x="315" y="240"/>
                  </a:lnTo>
                  <a:lnTo>
                    <a:pt x="315" y="239"/>
                  </a:lnTo>
                  <a:lnTo>
                    <a:pt x="314" y="240"/>
                  </a:lnTo>
                  <a:lnTo>
                    <a:pt x="314" y="240"/>
                  </a:lnTo>
                  <a:lnTo>
                    <a:pt x="325" y="232"/>
                  </a:lnTo>
                  <a:lnTo>
                    <a:pt x="325" y="232"/>
                  </a:lnTo>
                  <a:lnTo>
                    <a:pt x="335" y="224"/>
                  </a:lnTo>
                  <a:lnTo>
                    <a:pt x="338" y="223"/>
                  </a:lnTo>
                  <a:lnTo>
                    <a:pt x="341" y="222"/>
                  </a:lnTo>
                  <a:lnTo>
                    <a:pt x="341" y="222"/>
                  </a:lnTo>
                  <a:lnTo>
                    <a:pt x="346" y="217"/>
                  </a:lnTo>
                  <a:lnTo>
                    <a:pt x="346" y="217"/>
                  </a:lnTo>
                  <a:lnTo>
                    <a:pt x="358" y="210"/>
                  </a:lnTo>
                  <a:lnTo>
                    <a:pt x="358" y="210"/>
                  </a:lnTo>
                  <a:lnTo>
                    <a:pt x="361" y="207"/>
                  </a:lnTo>
                  <a:lnTo>
                    <a:pt x="363" y="207"/>
                  </a:lnTo>
                  <a:lnTo>
                    <a:pt x="369" y="204"/>
                  </a:lnTo>
                  <a:lnTo>
                    <a:pt x="369" y="204"/>
                  </a:lnTo>
                  <a:lnTo>
                    <a:pt x="369" y="203"/>
                  </a:lnTo>
                  <a:lnTo>
                    <a:pt x="369" y="203"/>
                  </a:lnTo>
                  <a:lnTo>
                    <a:pt x="369" y="203"/>
                  </a:lnTo>
                  <a:lnTo>
                    <a:pt x="378" y="199"/>
                  </a:lnTo>
                  <a:lnTo>
                    <a:pt x="378" y="199"/>
                  </a:lnTo>
                  <a:lnTo>
                    <a:pt x="382" y="196"/>
                  </a:lnTo>
                  <a:lnTo>
                    <a:pt x="382" y="196"/>
                  </a:lnTo>
                  <a:lnTo>
                    <a:pt x="386" y="193"/>
                  </a:lnTo>
                  <a:lnTo>
                    <a:pt x="386" y="193"/>
                  </a:lnTo>
                  <a:lnTo>
                    <a:pt x="392" y="193"/>
                  </a:lnTo>
                  <a:lnTo>
                    <a:pt x="392" y="193"/>
                  </a:lnTo>
                  <a:lnTo>
                    <a:pt x="405" y="186"/>
                  </a:lnTo>
                  <a:lnTo>
                    <a:pt x="405" y="186"/>
                  </a:lnTo>
                  <a:lnTo>
                    <a:pt x="418" y="180"/>
                  </a:lnTo>
                  <a:lnTo>
                    <a:pt x="418" y="180"/>
                  </a:lnTo>
                  <a:lnTo>
                    <a:pt x="431" y="174"/>
                  </a:lnTo>
                  <a:lnTo>
                    <a:pt x="443" y="170"/>
                  </a:lnTo>
                  <a:lnTo>
                    <a:pt x="443" y="170"/>
                  </a:lnTo>
                  <a:lnTo>
                    <a:pt x="445" y="169"/>
                  </a:lnTo>
                  <a:lnTo>
                    <a:pt x="445" y="169"/>
                  </a:lnTo>
                  <a:lnTo>
                    <a:pt x="490" y="154"/>
                  </a:lnTo>
                  <a:lnTo>
                    <a:pt x="515" y="149"/>
                  </a:lnTo>
                  <a:lnTo>
                    <a:pt x="537" y="144"/>
                  </a:lnTo>
                  <a:lnTo>
                    <a:pt x="537" y="144"/>
                  </a:lnTo>
                  <a:lnTo>
                    <a:pt x="540" y="144"/>
                  </a:lnTo>
                  <a:lnTo>
                    <a:pt x="540" y="144"/>
                  </a:lnTo>
                  <a:lnTo>
                    <a:pt x="545" y="143"/>
                  </a:lnTo>
                  <a:lnTo>
                    <a:pt x="545" y="143"/>
                  </a:lnTo>
                  <a:lnTo>
                    <a:pt x="555" y="142"/>
                  </a:lnTo>
                  <a:lnTo>
                    <a:pt x="555" y="142"/>
                  </a:lnTo>
                  <a:lnTo>
                    <a:pt x="562" y="142"/>
                  </a:lnTo>
                  <a:lnTo>
                    <a:pt x="562" y="142"/>
                  </a:lnTo>
                  <a:lnTo>
                    <a:pt x="565" y="142"/>
                  </a:lnTo>
                  <a:lnTo>
                    <a:pt x="565" y="142"/>
                  </a:lnTo>
                  <a:lnTo>
                    <a:pt x="567" y="140"/>
                  </a:lnTo>
                  <a:lnTo>
                    <a:pt x="567" y="140"/>
                  </a:lnTo>
                  <a:lnTo>
                    <a:pt x="579" y="140"/>
                  </a:lnTo>
                  <a:lnTo>
                    <a:pt x="579" y="140"/>
                  </a:lnTo>
                  <a:lnTo>
                    <a:pt x="589" y="139"/>
                  </a:lnTo>
                  <a:lnTo>
                    <a:pt x="589" y="139"/>
                  </a:lnTo>
                  <a:lnTo>
                    <a:pt x="597" y="140"/>
                  </a:lnTo>
                  <a:lnTo>
                    <a:pt x="597" y="140"/>
                  </a:lnTo>
                  <a:lnTo>
                    <a:pt x="602" y="139"/>
                  </a:lnTo>
                  <a:lnTo>
                    <a:pt x="602" y="139"/>
                  </a:lnTo>
                  <a:lnTo>
                    <a:pt x="606" y="139"/>
                  </a:lnTo>
                  <a:lnTo>
                    <a:pt x="610" y="139"/>
                  </a:lnTo>
                  <a:lnTo>
                    <a:pt x="610" y="139"/>
                  </a:lnTo>
                  <a:lnTo>
                    <a:pt x="615" y="139"/>
                  </a:lnTo>
                  <a:lnTo>
                    <a:pt x="620" y="140"/>
                  </a:lnTo>
                  <a:lnTo>
                    <a:pt x="620" y="140"/>
                  </a:lnTo>
                  <a:lnTo>
                    <a:pt x="633" y="139"/>
                  </a:lnTo>
                  <a:lnTo>
                    <a:pt x="633" y="139"/>
                  </a:lnTo>
                  <a:lnTo>
                    <a:pt x="647" y="140"/>
                  </a:lnTo>
                  <a:lnTo>
                    <a:pt x="647" y="140"/>
                  </a:lnTo>
                  <a:lnTo>
                    <a:pt x="662" y="142"/>
                  </a:lnTo>
                  <a:lnTo>
                    <a:pt x="676" y="142"/>
                  </a:lnTo>
                  <a:lnTo>
                    <a:pt x="676" y="142"/>
                  </a:lnTo>
                  <a:lnTo>
                    <a:pt x="679" y="143"/>
                  </a:lnTo>
                  <a:lnTo>
                    <a:pt x="679" y="143"/>
                  </a:lnTo>
                  <a:lnTo>
                    <a:pt x="697" y="146"/>
                  </a:lnTo>
                  <a:lnTo>
                    <a:pt x="697" y="146"/>
                  </a:lnTo>
                  <a:lnTo>
                    <a:pt x="714" y="149"/>
                  </a:lnTo>
                  <a:lnTo>
                    <a:pt x="714" y="149"/>
                  </a:lnTo>
                  <a:lnTo>
                    <a:pt x="731" y="153"/>
                  </a:lnTo>
                  <a:lnTo>
                    <a:pt x="749" y="156"/>
                  </a:lnTo>
                  <a:lnTo>
                    <a:pt x="749" y="156"/>
                  </a:lnTo>
                  <a:lnTo>
                    <a:pt x="756" y="159"/>
                  </a:lnTo>
                  <a:lnTo>
                    <a:pt x="763" y="162"/>
                  </a:lnTo>
                  <a:lnTo>
                    <a:pt x="763" y="162"/>
                  </a:lnTo>
                  <a:lnTo>
                    <a:pt x="770" y="163"/>
                  </a:lnTo>
                  <a:lnTo>
                    <a:pt x="770" y="163"/>
                  </a:lnTo>
                  <a:lnTo>
                    <a:pt x="777" y="167"/>
                  </a:lnTo>
                  <a:lnTo>
                    <a:pt x="777" y="167"/>
                  </a:lnTo>
                  <a:lnTo>
                    <a:pt x="783" y="167"/>
                  </a:lnTo>
                  <a:lnTo>
                    <a:pt x="787" y="169"/>
                  </a:lnTo>
                  <a:lnTo>
                    <a:pt x="787" y="169"/>
                  </a:lnTo>
                  <a:lnTo>
                    <a:pt x="796" y="172"/>
                  </a:lnTo>
                  <a:lnTo>
                    <a:pt x="796" y="172"/>
                  </a:lnTo>
                  <a:lnTo>
                    <a:pt x="818" y="183"/>
                  </a:lnTo>
                  <a:lnTo>
                    <a:pt x="841" y="193"/>
                  </a:lnTo>
                  <a:lnTo>
                    <a:pt x="841" y="193"/>
                  </a:lnTo>
                  <a:lnTo>
                    <a:pt x="854" y="200"/>
                  </a:lnTo>
                  <a:lnTo>
                    <a:pt x="854" y="200"/>
                  </a:lnTo>
                  <a:lnTo>
                    <a:pt x="866" y="207"/>
                  </a:lnTo>
                  <a:lnTo>
                    <a:pt x="873" y="212"/>
                  </a:lnTo>
                  <a:lnTo>
                    <a:pt x="873" y="212"/>
                  </a:lnTo>
                  <a:lnTo>
                    <a:pt x="876" y="213"/>
                  </a:lnTo>
                  <a:lnTo>
                    <a:pt x="878" y="214"/>
                  </a:lnTo>
                  <a:lnTo>
                    <a:pt x="890" y="223"/>
                  </a:lnTo>
                  <a:lnTo>
                    <a:pt x="890" y="223"/>
                  </a:lnTo>
                  <a:lnTo>
                    <a:pt x="903" y="230"/>
                  </a:lnTo>
                  <a:lnTo>
                    <a:pt x="914" y="239"/>
                  </a:lnTo>
                  <a:lnTo>
                    <a:pt x="914" y="239"/>
                  </a:lnTo>
                  <a:lnTo>
                    <a:pt x="924" y="247"/>
                  </a:lnTo>
                  <a:lnTo>
                    <a:pt x="924" y="247"/>
                  </a:lnTo>
                  <a:lnTo>
                    <a:pt x="935" y="257"/>
                  </a:lnTo>
                  <a:lnTo>
                    <a:pt x="938" y="259"/>
                  </a:lnTo>
                  <a:lnTo>
                    <a:pt x="938" y="259"/>
                  </a:lnTo>
                  <a:lnTo>
                    <a:pt x="940" y="260"/>
                  </a:lnTo>
                  <a:lnTo>
                    <a:pt x="938" y="260"/>
                  </a:lnTo>
                  <a:lnTo>
                    <a:pt x="938" y="260"/>
                  </a:lnTo>
                  <a:lnTo>
                    <a:pt x="950" y="269"/>
                  </a:lnTo>
                  <a:lnTo>
                    <a:pt x="950" y="269"/>
                  </a:lnTo>
                  <a:lnTo>
                    <a:pt x="960" y="277"/>
                  </a:lnTo>
                  <a:lnTo>
                    <a:pt x="960" y="277"/>
                  </a:lnTo>
                  <a:lnTo>
                    <a:pt x="970" y="287"/>
                  </a:lnTo>
                  <a:lnTo>
                    <a:pt x="970" y="287"/>
                  </a:lnTo>
                  <a:lnTo>
                    <a:pt x="980" y="297"/>
                  </a:lnTo>
                  <a:lnTo>
                    <a:pt x="980" y="297"/>
                  </a:lnTo>
                  <a:lnTo>
                    <a:pt x="981" y="301"/>
                  </a:lnTo>
                  <a:lnTo>
                    <a:pt x="981" y="301"/>
                  </a:lnTo>
                  <a:lnTo>
                    <a:pt x="984" y="303"/>
                  </a:lnTo>
                  <a:lnTo>
                    <a:pt x="984" y="303"/>
                  </a:lnTo>
                  <a:lnTo>
                    <a:pt x="984" y="303"/>
                  </a:lnTo>
                  <a:lnTo>
                    <a:pt x="987" y="306"/>
                  </a:lnTo>
                  <a:lnTo>
                    <a:pt x="987" y="306"/>
                  </a:lnTo>
                  <a:lnTo>
                    <a:pt x="985" y="306"/>
                  </a:lnTo>
                  <a:lnTo>
                    <a:pt x="984" y="304"/>
                  </a:lnTo>
                  <a:lnTo>
                    <a:pt x="984" y="304"/>
                  </a:lnTo>
                  <a:lnTo>
                    <a:pt x="987" y="307"/>
                  </a:lnTo>
                  <a:lnTo>
                    <a:pt x="988" y="309"/>
                  </a:lnTo>
                  <a:lnTo>
                    <a:pt x="988" y="309"/>
                  </a:lnTo>
                  <a:lnTo>
                    <a:pt x="1005" y="330"/>
                  </a:lnTo>
                  <a:lnTo>
                    <a:pt x="1022" y="353"/>
                  </a:lnTo>
                  <a:lnTo>
                    <a:pt x="1037" y="377"/>
                  </a:lnTo>
                  <a:lnTo>
                    <a:pt x="1051" y="400"/>
                  </a:lnTo>
                  <a:lnTo>
                    <a:pt x="1051" y="400"/>
                  </a:lnTo>
                  <a:lnTo>
                    <a:pt x="1054" y="407"/>
                  </a:lnTo>
                  <a:lnTo>
                    <a:pt x="1057" y="413"/>
                  </a:lnTo>
                  <a:lnTo>
                    <a:pt x="1062" y="426"/>
                  </a:lnTo>
                  <a:lnTo>
                    <a:pt x="1062" y="426"/>
                  </a:lnTo>
                  <a:lnTo>
                    <a:pt x="1065" y="431"/>
                  </a:lnTo>
                  <a:lnTo>
                    <a:pt x="1068" y="439"/>
                  </a:lnTo>
                  <a:lnTo>
                    <a:pt x="1068" y="439"/>
                  </a:lnTo>
                  <a:lnTo>
                    <a:pt x="1074" y="451"/>
                  </a:lnTo>
                  <a:lnTo>
                    <a:pt x="1079" y="464"/>
                  </a:lnTo>
                  <a:lnTo>
                    <a:pt x="1079" y="464"/>
                  </a:lnTo>
                  <a:lnTo>
                    <a:pt x="1084" y="477"/>
                  </a:lnTo>
                  <a:lnTo>
                    <a:pt x="1088" y="490"/>
                  </a:lnTo>
                  <a:lnTo>
                    <a:pt x="1088" y="490"/>
                  </a:lnTo>
                  <a:lnTo>
                    <a:pt x="1089" y="497"/>
                  </a:lnTo>
                  <a:lnTo>
                    <a:pt x="1091" y="503"/>
                  </a:lnTo>
                  <a:lnTo>
                    <a:pt x="1091" y="503"/>
                  </a:lnTo>
                  <a:lnTo>
                    <a:pt x="1098" y="530"/>
                  </a:lnTo>
                  <a:lnTo>
                    <a:pt x="1104" y="557"/>
                  </a:lnTo>
                  <a:lnTo>
                    <a:pt x="1107" y="584"/>
                  </a:lnTo>
                  <a:lnTo>
                    <a:pt x="1108" y="613"/>
                  </a:lnTo>
                  <a:lnTo>
                    <a:pt x="1108" y="613"/>
                  </a:lnTo>
                  <a:lnTo>
                    <a:pt x="1108" y="640"/>
                  </a:lnTo>
                  <a:lnTo>
                    <a:pt x="1107" y="668"/>
                  </a:lnTo>
                  <a:lnTo>
                    <a:pt x="1104" y="697"/>
                  </a:lnTo>
                  <a:lnTo>
                    <a:pt x="1099" y="724"/>
                  </a:lnTo>
                  <a:lnTo>
                    <a:pt x="1099" y="724"/>
                  </a:lnTo>
                  <a:lnTo>
                    <a:pt x="1099" y="727"/>
                  </a:lnTo>
                  <a:lnTo>
                    <a:pt x="1099" y="727"/>
                  </a:lnTo>
                  <a:lnTo>
                    <a:pt x="1097" y="743"/>
                  </a:lnTo>
                  <a:lnTo>
                    <a:pt x="1097" y="743"/>
                  </a:lnTo>
                  <a:lnTo>
                    <a:pt x="1092" y="757"/>
                  </a:lnTo>
                  <a:lnTo>
                    <a:pt x="1092" y="757"/>
                  </a:lnTo>
                  <a:lnTo>
                    <a:pt x="1088" y="772"/>
                  </a:lnTo>
                  <a:lnTo>
                    <a:pt x="1088" y="772"/>
                  </a:lnTo>
                  <a:lnTo>
                    <a:pt x="1087" y="780"/>
                  </a:lnTo>
                  <a:lnTo>
                    <a:pt x="1087" y="780"/>
                  </a:lnTo>
                  <a:lnTo>
                    <a:pt x="1084" y="787"/>
                  </a:lnTo>
                  <a:lnTo>
                    <a:pt x="1084" y="787"/>
                  </a:lnTo>
                  <a:lnTo>
                    <a:pt x="1082" y="791"/>
                  </a:lnTo>
                  <a:lnTo>
                    <a:pt x="1082" y="792"/>
                  </a:lnTo>
                  <a:lnTo>
                    <a:pt x="1081" y="794"/>
                  </a:lnTo>
                  <a:lnTo>
                    <a:pt x="1081" y="794"/>
                  </a:lnTo>
                  <a:lnTo>
                    <a:pt x="1079" y="801"/>
                  </a:lnTo>
                  <a:lnTo>
                    <a:pt x="1075" y="810"/>
                  </a:lnTo>
                  <a:lnTo>
                    <a:pt x="1075" y="810"/>
                  </a:lnTo>
                  <a:lnTo>
                    <a:pt x="1075" y="814"/>
                  </a:lnTo>
                  <a:lnTo>
                    <a:pt x="1075" y="814"/>
                  </a:lnTo>
                  <a:lnTo>
                    <a:pt x="1071" y="824"/>
                  </a:lnTo>
                  <a:lnTo>
                    <a:pt x="1067" y="834"/>
                  </a:lnTo>
                  <a:lnTo>
                    <a:pt x="1067" y="834"/>
                  </a:lnTo>
                  <a:lnTo>
                    <a:pt x="1055" y="857"/>
                  </a:lnTo>
                  <a:lnTo>
                    <a:pt x="1051" y="862"/>
                  </a:lnTo>
                  <a:lnTo>
                    <a:pt x="1048" y="868"/>
                  </a:lnTo>
                  <a:lnTo>
                    <a:pt x="1042" y="880"/>
                  </a:lnTo>
                  <a:lnTo>
                    <a:pt x="1042" y="880"/>
                  </a:lnTo>
                  <a:lnTo>
                    <a:pt x="1035" y="891"/>
                  </a:lnTo>
                  <a:lnTo>
                    <a:pt x="1035" y="891"/>
                  </a:lnTo>
                  <a:lnTo>
                    <a:pt x="1028" y="901"/>
                  </a:lnTo>
                  <a:lnTo>
                    <a:pt x="1028" y="901"/>
                  </a:lnTo>
                  <a:lnTo>
                    <a:pt x="1024" y="907"/>
                  </a:lnTo>
                  <a:lnTo>
                    <a:pt x="1021" y="912"/>
                  </a:lnTo>
                  <a:lnTo>
                    <a:pt x="1021" y="912"/>
                  </a:lnTo>
                  <a:lnTo>
                    <a:pt x="1012" y="922"/>
                  </a:lnTo>
                  <a:lnTo>
                    <a:pt x="1012" y="922"/>
                  </a:lnTo>
                  <a:lnTo>
                    <a:pt x="1011" y="925"/>
                  </a:lnTo>
                  <a:lnTo>
                    <a:pt x="1011" y="925"/>
                  </a:lnTo>
                  <a:lnTo>
                    <a:pt x="1004" y="934"/>
                  </a:lnTo>
                  <a:lnTo>
                    <a:pt x="1000" y="941"/>
                  </a:lnTo>
                  <a:lnTo>
                    <a:pt x="1000" y="941"/>
                  </a:lnTo>
                  <a:lnTo>
                    <a:pt x="997" y="941"/>
                  </a:lnTo>
                  <a:lnTo>
                    <a:pt x="997" y="941"/>
                  </a:lnTo>
                  <a:lnTo>
                    <a:pt x="995" y="944"/>
                  </a:lnTo>
                  <a:lnTo>
                    <a:pt x="994" y="945"/>
                  </a:lnTo>
                  <a:lnTo>
                    <a:pt x="991" y="948"/>
                  </a:lnTo>
                  <a:lnTo>
                    <a:pt x="991" y="948"/>
                  </a:lnTo>
                  <a:lnTo>
                    <a:pt x="982" y="959"/>
                  </a:lnTo>
                  <a:lnTo>
                    <a:pt x="982" y="959"/>
                  </a:lnTo>
                  <a:lnTo>
                    <a:pt x="970" y="972"/>
                  </a:lnTo>
                  <a:lnTo>
                    <a:pt x="970" y="972"/>
                  </a:lnTo>
                  <a:lnTo>
                    <a:pt x="968" y="972"/>
                  </a:lnTo>
                  <a:lnTo>
                    <a:pt x="968" y="971"/>
                  </a:lnTo>
                  <a:lnTo>
                    <a:pt x="968" y="971"/>
                  </a:lnTo>
                  <a:lnTo>
                    <a:pt x="967" y="975"/>
                  </a:lnTo>
                  <a:lnTo>
                    <a:pt x="965" y="977"/>
                  </a:lnTo>
                  <a:lnTo>
                    <a:pt x="963" y="978"/>
                  </a:lnTo>
                  <a:lnTo>
                    <a:pt x="963" y="978"/>
                  </a:lnTo>
                  <a:lnTo>
                    <a:pt x="963" y="978"/>
                  </a:lnTo>
                  <a:lnTo>
                    <a:pt x="964" y="978"/>
                  </a:lnTo>
                  <a:lnTo>
                    <a:pt x="964" y="978"/>
                  </a:lnTo>
                  <a:lnTo>
                    <a:pt x="961" y="981"/>
                  </a:lnTo>
                  <a:lnTo>
                    <a:pt x="958" y="985"/>
                  </a:lnTo>
                  <a:lnTo>
                    <a:pt x="958" y="985"/>
                  </a:lnTo>
                  <a:lnTo>
                    <a:pt x="957" y="985"/>
                  </a:lnTo>
                  <a:lnTo>
                    <a:pt x="957" y="984"/>
                  </a:lnTo>
                  <a:lnTo>
                    <a:pt x="957" y="984"/>
                  </a:lnTo>
                  <a:lnTo>
                    <a:pt x="954" y="989"/>
                  </a:lnTo>
                  <a:lnTo>
                    <a:pt x="947" y="995"/>
                  </a:lnTo>
                  <a:lnTo>
                    <a:pt x="947" y="995"/>
                  </a:lnTo>
                  <a:lnTo>
                    <a:pt x="947" y="995"/>
                  </a:lnTo>
                  <a:lnTo>
                    <a:pt x="947" y="994"/>
                  </a:lnTo>
                  <a:lnTo>
                    <a:pt x="951" y="989"/>
                  </a:lnTo>
                  <a:lnTo>
                    <a:pt x="951" y="989"/>
                  </a:lnTo>
                  <a:lnTo>
                    <a:pt x="945" y="997"/>
                  </a:lnTo>
                  <a:lnTo>
                    <a:pt x="945" y="997"/>
                  </a:lnTo>
                  <a:lnTo>
                    <a:pt x="938" y="1002"/>
                  </a:lnTo>
                  <a:lnTo>
                    <a:pt x="933" y="1008"/>
                  </a:lnTo>
                  <a:lnTo>
                    <a:pt x="933" y="1008"/>
                  </a:lnTo>
                  <a:lnTo>
                    <a:pt x="927" y="1014"/>
                  </a:lnTo>
                  <a:lnTo>
                    <a:pt x="927" y="1014"/>
                  </a:lnTo>
                  <a:lnTo>
                    <a:pt x="921" y="1015"/>
                  </a:lnTo>
                  <a:lnTo>
                    <a:pt x="921" y="1015"/>
                  </a:lnTo>
                  <a:lnTo>
                    <a:pt x="921" y="1015"/>
                  </a:lnTo>
                  <a:lnTo>
                    <a:pt x="921" y="1017"/>
                  </a:lnTo>
                  <a:lnTo>
                    <a:pt x="921" y="1017"/>
                  </a:lnTo>
                  <a:lnTo>
                    <a:pt x="924" y="1015"/>
                  </a:lnTo>
                  <a:lnTo>
                    <a:pt x="924" y="1015"/>
                  </a:lnTo>
                  <a:lnTo>
                    <a:pt x="918" y="1022"/>
                  </a:lnTo>
                  <a:lnTo>
                    <a:pt x="911" y="1028"/>
                  </a:lnTo>
                  <a:lnTo>
                    <a:pt x="911" y="1028"/>
                  </a:lnTo>
                  <a:lnTo>
                    <a:pt x="907" y="1029"/>
                  </a:lnTo>
                  <a:lnTo>
                    <a:pt x="907" y="1029"/>
                  </a:lnTo>
                  <a:lnTo>
                    <a:pt x="907" y="1028"/>
                  </a:lnTo>
                  <a:lnTo>
                    <a:pt x="907" y="1028"/>
                  </a:lnTo>
                  <a:lnTo>
                    <a:pt x="904" y="1031"/>
                  </a:lnTo>
                  <a:lnTo>
                    <a:pt x="903" y="1032"/>
                  </a:lnTo>
                  <a:lnTo>
                    <a:pt x="900" y="1034"/>
                  </a:lnTo>
                  <a:lnTo>
                    <a:pt x="900" y="1034"/>
                  </a:lnTo>
                  <a:lnTo>
                    <a:pt x="898" y="1035"/>
                  </a:lnTo>
                  <a:lnTo>
                    <a:pt x="900" y="1035"/>
                  </a:lnTo>
                  <a:lnTo>
                    <a:pt x="903" y="1032"/>
                  </a:lnTo>
                  <a:lnTo>
                    <a:pt x="903" y="1032"/>
                  </a:lnTo>
                  <a:lnTo>
                    <a:pt x="895" y="1039"/>
                  </a:lnTo>
                  <a:lnTo>
                    <a:pt x="887" y="1045"/>
                  </a:lnTo>
                  <a:lnTo>
                    <a:pt x="887" y="1045"/>
                  </a:lnTo>
                  <a:lnTo>
                    <a:pt x="887" y="1045"/>
                  </a:lnTo>
                  <a:lnTo>
                    <a:pt x="888" y="1044"/>
                  </a:lnTo>
                  <a:lnTo>
                    <a:pt x="888" y="1044"/>
                  </a:lnTo>
                  <a:lnTo>
                    <a:pt x="886" y="1045"/>
                  </a:lnTo>
                  <a:lnTo>
                    <a:pt x="883" y="1045"/>
                  </a:lnTo>
                  <a:lnTo>
                    <a:pt x="883" y="1045"/>
                  </a:lnTo>
                  <a:lnTo>
                    <a:pt x="884" y="1047"/>
                  </a:lnTo>
                  <a:lnTo>
                    <a:pt x="883" y="1048"/>
                  </a:lnTo>
                  <a:lnTo>
                    <a:pt x="878" y="1051"/>
                  </a:lnTo>
                  <a:lnTo>
                    <a:pt x="878" y="1051"/>
                  </a:lnTo>
                  <a:lnTo>
                    <a:pt x="867" y="1057"/>
                  </a:lnTo>
                  <a:lnTo>
                    <a:pt x="867" y="1057"/>
                  </a:lnTo>
                  <a:lnTo>
                    <a:pt x="857" y="1064"/>
                  </a:lnTo>
                  <a:lnTo>
                    <a:pt x="857" y="1064"/>
                  </a:lnTo>
                  <a:lnTo>
                    <a:pt x="846" y="1071"/>
                  </a:lnTo>
                  <a:lnTo>
                    <a:pt x="846" y="1071"/>
                  </a:lnTo>
                  <a:lnTo>
                    <a:pt x="840" y="1074"/>
                  </a:lnTo>
                  <a:lnTo>
                    <a:pt x="836" y="1075"/>
                  </a:lnTo>
                  <a:lnTo>
                    <a:pt x="836" y="1075"/>
                  </a:lnTo>
                  <a:lnTo>
                    <a:pt x="833" y="1078"/>
                  </a:lnTo>
                  <a:lnTo>
                    <a:pt x="828" y="1081"/>
                  </a:lnTo>
                  <a:lnTo>
                    <a:pt x="828" y="1081"/>
                  </a:lnTo>
                  <a:lnTo>
                    <a:pt x="823" y="1084"/>
                  </a:lnTo>
                  <a:lnTo>
                    <a:pt x="823" y="1084"/>
                  </a:lnTo>
                  <a:lnTo>
                    <a:pt x="818" y="1085"/>
                  </a:lnTo>
                  <a:lnTo>
                    <a:pt x="818" y="1085"/>
                  </a:lnTo>
                  <a:lnTo>
                    <a:pt x="820" y="1084"/>
                  </a:lnTo>
                  <a:lnTo>
                    <a:pt x="823" y="1082"/>
                  </a:lnTo>
                  <a:lnTo>
                    <a:pt x="823" y="1082"/>
                  </a:lnTo>
                  <a:lnTo>
                    <a:pt x="828" y="1079"/>
                  </a:lnTo>
                  <a:lnTo>
                    <a:pt x="828" y="1079"/>
                  </a:lnTo>
                  <a:lnTo>
                    <a:pt x="824" y="1081"/>
                  </a:lnTo>
                  <a:lnTo>
                    <a:pt x="824" y="1081"/>
                  </a:lnTo>
                  <a:lnTo>
                    <a:pt x="837" y="1071"/>
                  </a:lnTo>
                  <a:lnTo>
                    <a:pt x="837" y="1071"/>
                  </a:lnTo>
                  <a:lnTo>
                    <a:pt x="838" y="1071"/>
                  </a:lnTo>
                  <a:lnTo>
                    <a:pt x="840" y="1071"/>
                  </a:lnTo>
                  <a:lnTo>
                    <a:pt x="844" y="1068"/>
                  </a:lnTo>
                  <a:lnTo>
                    <a:pt x="844" y="1068"/>
                  </a:lnTo>
                  <a:lnTo>
                    <a:pt x="853" y="1062"/>
                  </a:lnTo>
                  <a:lnTo>
                    <a:pt x="853" y="1062"/>
                  </a:lnTo>
                  <a:lnTo>
                    <a:pt x="844" y="1067"/>
                  </a:lnTo>
                  <a:lnTo>
                    <a:pt x="844" y="1067"/>
                  </a:lnTo>
                  <a:lnTo>
                    <a:pt x="840" y="1068"/>
                  </a:lnTo>
                  <a:lnTo>
                    <a:pt x="840" y="1068"/>
                  </a:lnTo>
                  <a:lnTo>
                    <a:pt x="834" y="1071"/>
                  </a:lnTo>
                  <a:lnTo>
                    <a:pt x="834" y="1071"/>
                  </a:lnTo>
                  <a:lnTo>
                    <a:pt x="826" y="1077"/>
                  </a:lnTo>
                  <a:lnTo>
                    <a:pt x="826" y="1077"/>
                  </a:lnTo>
                  <a:lnTo>
                    <a:pt x="818" y="1081"/>
                  </a:lnTo>
                  <a:lnTo>
                    <a:pt x="818" y="1081"/>
                  </a:lnTo>
                  <a:lnTo>
                    <a:pt x="818" y="1081"/>
                  </a:lnTo>
                  <a:lnTo>
                    <a:pt x="820" y="1078"/>
                  </a:lnTo>
                  <a:lnTo>
                    <a:pt x="820" y="1078"/>
                  </a:lnTo>
                  <a:lnTo>
                    <a:pt x="810" y="1084"/>
                  </a:lnTo>
                  <a:lnTo>
                    <a:pt x="806" y="1086"/>
                  </a:lnTo>
                  <a:lnTo>
                    <a:pt x="804" y="1089"/>
                  </a:lnTo>
                  <a:lnTo>
                    <a:pt x="804" y="1089"/>
                  </a:lnTo>
                  <a:lnTo>
                    <a:pt x="803" y="1089"/>
                  </a:lnTo>
                  <a:lnTo>
                    <a:pt x="801" y="1089"/>
                  </a:lnTo>
                  <a:lnTo>
                    <a:pt x="800" y="1089"/>
                  </a:lnTo>
                  <a:lnTo>
                    <a:pt x="800" y="1089"/>
                  </a:lnTo>
                  <a:lnTo>
                    <a:pt x="793" y="1092"/>
                  </a:lnTo>
                  <a:lnTo>
                    <a:pt x="793" y="1092"/>
                  </a:lnTo>
                  <a:lnTo>
                    <a:pt x="787" y="1095"/>
                  </a:lnTo>
                  <a:lnTo>
                    <a:pt x="787" y="1095"/>
                  </a:lnTo>
                  <a:lnTo>
                    <a:pt x="780" y="1099"/>
                  </a:lnTo>
                  <a:lnTo>
                    <a:pt x="780" y="1099"/>
                  </a:lnTo>
                  <a:lnTo>
                    <a:pt x="773" y="1102"/>
                  </a:lnTo>
                  <a:lnTo>
                    <a:pt x="773" y="1102"/>
                  </a:lnTo>
                  <a:lnTo>
                    <a:pt x="751" y="1109"/>
                  </a:lnTo>
                  <a:lnTo>
                    <a:pt x="751" y="1109"/>
                  </a:lnTo>
                  <a:lnTo>
                    <a:pt x="741" y="1114"/>
                  </a:lnTo>
                  <a:lnTo>
                    <a:pt x="730" y="1118"/>
                  </a:lnTo>
                  <a:lnTo>
                    <a:pt x="730" y="1118"/>
                  </a:lnTo>
                  <a:lnTo>
                    <a:pt x="723" y="1119"/>
                  </a:lnTo>
                  <a:lnTo>
                    <a:pt x="723" y="1119"/>
                  </a:lnTo>
                  <a:lnTo>
                    <a:pt x="716" y="1121"/>
                  </a:lnTo>
                  <a:lnTo>
                    <a:pt x="716" y="1121"/>
                  </a:lnTo>
                  <a:lnTo>
                    <a:pt x="703" y="1126"/>
                  </a:lnTo>
                  <a:lnTo>
                    <a:pt x="703" y="1126"/>
                  </a:lnTo>
                  <a:lnTo>
                    <a:pt x="687" y="1129"/>
                  </a:lnTo>
                  <a:lnTo>
                    <a:pt x="687" y="1129"/>
                  </a:lnTo>
                  <a:lnTo>
                    <a:pt x="677" y="1131"/>
                  </a:lnTo>
                  <a:lnTo>
                    <a:pt x="677" y="1131"/>
                  </a:lnTo>
                  <a:lnTo>
                    <a:pt x="667" y="1132"/>
                  </a:lnTo>
                  <a:lnTo>
                    <a:pt x="667" y="1132"/>
                  </a:lnTo>
                  <a:lnTo>
                    <a:pt x="657" y="1135"/>
                  </a:lnTo>
                  <a:lnTo>
                    <a:pt x="656" y="1135"/>
                  </a:lnTo>
                  <a:lnTo>
                    <a:pt x="653" y="1135"/>
                  </a:lnTo>
                  <a:lnTo>
                    <a:pt x="653" y="1135"/>
                  </a:lnTo>
                  <a:lnTo>
                    <a:pt x="647" y="1135"/>
                  </a:lnTo>
                  <a:lnTo>
                    <a:pt x="647" y="1135"/>
                  </a:lnTo>
                  <a:lnTo>
                    <a:pt x="637" y="1135"/>
                  </a:lnTo>
                  <a:lnTo>
                    <a:pt x="637" y="1135"/>
                  </a:lnTo>
                  <a:lnTo>
                    <a:pt x="627" y="1135"/>
                  </a:lnTo>
                  <a:lnTo>
                    <a:pt x="627" y="1135"/>
                  </a:lnTo>
                  <a:lnTo>
                    <a:pt x="629" y="1136"/>
                  </a:lnTo>
                  <a:lnTo>
                    <a:pt x="629" y="1136"/>
                  </a:lnTo>
                  <a:lnTo>
                    <a:pt x="623" y="1138"/>
                  </a:lnTo>
                  <a:lnTo>
                    <a:pt x="617" y="1138"/>
                  </a:lnTo>
                  <a:lnTo>
                    <a:pt x="615" y="1139"/>
                  </a:lnTo>
                  <a:lnTo>
                    <a:pt x="615" y="1141"/>
                  </a:lnTo>
                  <a:lnTo>
                    <a:pt x="615" y="1141"/>
                  </a:lnTo>
                  <a:lnTo>
                    <a:pt x="606" y="1142"/>
                  </a:lnTo>
                  <a:lnTo>
                    <a:pt x="606" y="1142"/>
                  </a:lnTo>
                  <a:lnTo>
                    <a:pt x="602" y="1142"/>
                  </a:lnTo>
                  <a:lnTo>
                    <a:pt x="599" y="1141"/>
                  </a:lnTo>
                  <a:lnTo>
                    <a:pt x="599" y="1141"/>
                  </a:lnTo>
                  <a:lnTo>
                    <a:pt x="582" y="1142"/>
                  </a:lnTo>
                  <a:lnTo>
                    <a:pt x="582" y="1142"/>
                  </a:lnTo>
                  <a:lnTo>
                    <a:pt x="566" y="1142"/>
                  </a:lnTo>
                  <a:lnTo>
                    <a:pt x="566" y="1142"/>
                  </a:lnTo>
                  <a:lnTo>
                    <a:pt x="559" y="1141"/>
                  </a:lnTo>
                  <a:lnTo>
                    <a:pt x="559" y="1141"/>
                  </a:lnTo>
                  <a:lnTo>
                    <a:pt x="555" y="1141"/>
                  </a:lnTo>
                  <a:lnTo>
                    <a:pt x="552" y="1139"/>
                  </a:lnTo>
                  <a:lnTo>
                    <a:pt x="552" y="1139"/>
                  </a:lnTo>
                  <a:lnTo>
                    <a:pt x="536" y="1135"/>
                  </a:lnTo>
                  <a:lnTo>
                    <a:pt x="536" y="1135"/>
                  </a:lnTo>
                  <a:lnTo>
                    <a:pt x="532" y="1136"/>
                  </a:lnTo>
                  <a:lnTo>
                    <a:pt x="532" y="1136"/>
                  </a:lnTo>
                  <a:lnTo>
                    <a:pt x="532" y="1138"/>
                  </a:lnTo>
                  <a:lnTo>
                    <a:pt x="532" y="1138"/>
                  </a:lnTo>
                  <a:lnTo>
                    <a:pt x="526" y="1136"/>
                  </a:lnTo>
                  <a:lnTo>
                    <a:pt x="522" y="1135"/>
                  </a:lnTo>
                  <a:lnTo>
                    <a:pt x="522" y="1135"/>
                  </a:lnTo>
                  <a:lnTo>
                    <a:pt x="518" y="1135"/>
                  </a:lnTo>
                  <a:lnTo>
                    <a:pt x="513" y="1134"/>
                  </a:lnTo>
                  <a:lnTo>
                    <a:pt x="513" y="1134"/>
                  </a:lnTo>
                  <a:lnTo>
                    <a:pt x="510" y="1135"/>
                  </a:lnTo>
                  <a:lnTo>
                    <a:pt x="506" y="1135"/>
                  </a:lnTo>
                  <a:lnTo>
                    <a:pt x="506" y="1135"/>
                  </a:lnTo>
                  <a:lnTo>
                    <a:pt x="509" y="1136"/>
                  </a:lnTo>
                  <a:lnTo>
                    <a:pt x="512" y="1136"/>
                  </a:lnTo>
                  <a:lnTo>
                    <a:pt x="512" y="1136"/>
                  </a:lnTo>
                  <a:lnTo>
                    <a:pt x="500" y="1135"/>
                  </a:lnTo>
                  <a:lnTo>
                    <a:pt x="488" y="1132"/>
                  </a:lnTo>
                  <a:lnTo>
                    <a:pt x="488" y="1132"/>
                  </a:lnTo>
                  <a:lnTo>
                    <a:pt x="482" y="1131"/>
                  </a:lnTo>
                  <a:lnTo>
                    <a:pt x="482" y="1131"/>
                  </a:lnTo>
                  <a:lnTo>
                    <a:pt x="475" y="1128"/>
                  </a:lnTo>
                  <a:lnTo>
                    <a:pt x="475" y="1128"/>
                  </a:lnTo>
                  <a:lnTo>
                    <a:pt x="463" y="1122"/>
                  </a:lnTo>
                  <a:lnTo>
                    <a:pt x="463" y="1122"/>
                  </a:lnTo>
                  <a:lnTo>
                    <a:pt x="460" y="1124"/>
                  </a:lnTo>
                  <a:lnTo>
                    <a:pt x="458" y="1124"/>
                  </a:lnTo>
                  <a:lnTo>
                    <a:pt x="458" y="1124"/>
                  </a:lnTo>
                  <a:lnTo>
                    <a:pt x="449" y="1121"/>
                  </a:lnTo>
                  <a:lnTo>
                    <a:pt x="449" y="1121"/>
                  </a:lnTo>
                  <a:lnTo>
                    <a:pt x="438" y="1121"/>
                  </a:lnTo>
                  <a:lnTo>
                    <a:pt x="438" y="1121"/>
                  </a:lnTo>
                  <a:lnTo>
                    <a:pt x="426" y="1118"/>
                  </a:lnTo>
                  <a:lnTo>
                    <a:pt x="426" y="1118"/>
                  </a:lnTo>
                  <a:lnTo>
                    <a:pt x="403" y="1112"/>
                  </a:lnTo>
                  <a:lnTo>
                    <a:pt x="403" y="1112"/>
                  </a:lnTo>
                  <a:lnTo>
                    <a:pt x="399" y="1108"/>
                  </a:lnTo>
                  <a:lnTo>
                    <a:pt x="399" y="1108"/>
                  </a:lnTo>
                  <a:lnTo>
                    <a:pt x="399" y="1108"/>
                  </a:lnTo>
                  <a:lnTo>
                    <a:pt x="398" y="1108"/>
                  </a:lnTo>
                  <a:lnTo>
                    <a:pt x="393" y="1108"/>
                  </a:lnTo>
                  <a:lnTo>
                    <a:pt x="385" y="1105"/>
                  </a:lnTo>
                  <a:lnTo>
                    <a:pt x="385" y="1105"/>
                  </a:lnTo>
                  <a:lnTo>
                    <a:pt x="385" y="1104"/>
                  </a:lnTo>
                  <a:lnTo>
                    <a:pt x="386" y="1104"/>
                  </a:lnTo>
                  <a:lnTo>
                    <a:pt x="386" y="1104"/>
                  </a:lnTo>
                  <a:lnTo>
                    <a:pt x="381" y="1101"/>
                  </a:lnTo>
                  <a:lnTo>
                    <a:pt x="381" y="1101"/>
                  </a:lnTo>
                  <a:lnTo>
                    <a:pt x="376" y="1099"/>
                  </a:lnTo>
                  <a:lnTo>
                    <a:pt x="376" y="1099"/>
                  </a:lnTo>
                  <a:lnTo>
                    <a:pt x="366" y="1095"/>
                  </a:lnTo>
                  <a:lnTo>
                    <a:pt x="366" y="1095"/>
                  </a:lnTo>
                  <a:lnTo>
                    <a:pt x="358" y="1091"/>
                  </a:lnTo>
                  <a:lnTo>
                    <a:pt x="358" y="1091"/>
                  </a:lnTo>
                  <a:lnTo>
                    <a:pt x="348" y="1088"/>
                  </a:lnTo>
                  <a:lnTo>
                    <a:pt x="348" y="1088"/>
                  </a:lnTo>
                  <a:lnTo>
                    <a:pt x="326" y="1077"/>
                  </a:lnTo>
                  <a:lnTo>
                    <a:pt x="326" y="1077"/>
                  </a:lnTo>
                  <a:lnTo>
                    <a:pt x="304" y="1067"/>
                  </a:lnTo>
                  <a:lnTo>
                    <a:pt x="304" y="1067"/>
                  </a:lnTo>
                  <a:lnTo>
                    <a:pt x="296" y="1061"/>
                  </a:lnTo>
                  <a:lnTo>
                    <a:pt x="286" y="1055"/>
                  </a:lnTo>
                  <a:lnTo>
                    <a:pt x="286" y="1055"/>
                  </a:lnTo>
                  <a:lnTo>
                    <a:pt x="271" y="1047"/>
                  </a:lnTo>
                  <a:lnTo>
                    <a:pt x="271" y="1047"/>
                  </a:lnTo>
                  <a:lnTo>
                    <a:pt x="252" y="1035"/>
                  </a:lnTo>
                  <a:lnTo>
                    <a:pt x="252" y="1035"/>
                  </a:lnTo>
                  <a:lnTo>
                    <a:pt x="244" y="1031"/>
                  </a:lnTo>
                  <a:lnTo>
                    <a:pt x="244" y="1031"/>
                  </a:lnTo>
                  <a:lnTo>
                    <a:pt x="239" y="1028"/>
                  </a:lnTo>
                  <a:lnTo>
                    <a:pt x="239" y="1028"/>
                  </a:lnTo>
                  <a:lnTo>
                    <a:pt x="235" y="1027"/>
                  </a:lnTo>
                  <a:lnTo>
                    <a:pt x="235" y="1027"/>
                  </a:lnTo>
                  <a:lnTo>
                    <a:pt x="238" y="1029"/>
                  </a:lnTo>
                  <a:lnTo>
                    <a:pt x="239" y="1032"/>
                  </a:lnTo>
                  <a:lnTo>
                    <a:pt x="239" y="1032"/>
                  </a:lnTo>
                  <a:lnTo>
                    <a:pt x="235" y="1029"/>
                  </a:lnTo>
                  <a:lnTo>
                    <a:pt x="232" y="1027"/>
                  </a:lnTo>
                  <a:lnTo>
                    <a:pt x="232" y="1027"/>
                  </a:lnTo>
                  <a:lnTo>
                    <a:pt x="237" y="1031"/>
                  </a:lnTo>
                  <a:lnTo>
                    <a:pt x="237" y="1031"/>
                  </a:lnTo>
                  <a:lnTo>
                    <a:pt x="239" y="1034"/>
                  </a:lnTo>
                  <a:lnTo>
                    <a:pt x="239" y="1034"/>
                  </a:lnTo>
                  <a:lnTo>
                    <a:pt x="242" y="1037"/>
                  </a:lnTo>
                  <a:lnTo>
                    <a:pt x="247" y="1039"/>
                  </a:lnTo>
                  <a:lnTo>
                    <a:pt x="249" y="1044"/>
                  </a:lnTo>
                  <a:lnTo>
                    <a:pt x="252" y="1044"/>
                  </a:lnTo>
                  <a:lnTo>
                    <a:pt x="252" y="1044"/>
                  </a:lnTo>
                  <a:lnTo>
                    <a:pt x="254" y="1047"/>
                  </a:lnTo>
                  <a:lnTo>
                    <a:pt x="256" y="1051"/>
                  </a:lnTo>
                  <a:lnTo>
                    <a:pt x="256" y="1051"/>
                  </a:lnTo>
                  <a:lnTo>
                    <a:pt x="272" y="1062"/>
                  </a:lnTo>
                  <a:lnTo>
                    <a:pt x="272" y="1062"/>
                  </a:lnTo>
                  <a:lnTo>
                    <a:pt x="255" y="1055"/>
                  </a:lnTo>
                  <a:lnTo>
                    <a:pt x="255" y="1055"/>
                  </a:lnTo>
                  <a:lnTo>
                    <a:pt x="272" y="1067"/>
                  </a:lnTo>
                  <a:lnTo>
                    <a:pt x="272" y="1067"/>
                  </a:lnTo>
                  <a:lnTo>
                    <a:pt x="276" y="1071"/>
                  </a:lnTo>
                  <a:lnTo>
                    <a:pt x="276" y="1071"/>
                  </a:lnTo>
                  <a:lnTo>
                    <a:pt x="281" y="1074"/>
                  </a:lnTo>
                  <a:lnTo>
                    <a:pt x="281" y="1074"/>
                  </a:lnTo>
                  <a:lnTo>
                    <a:pt x="291" y="1079"/>
                  </a:lnTo>
                  <a:lnTo>
                    <a:pt x="291" y="1079"/>
                  </a:lnTo>
                  <a:lnTo>
                    <a:pt x="301" y="1086"/>
                  </a:lnTo>
                  <a:lnTo>
                    <a:pt x="301" y="1086"/>
                  </a:lnTo>
                  <a:lnTo>
                    <a:pt x="311" y="1092"/>
                  </a:lnTo>
                  <a:lnTo>
                    <a:pt x="311" y="1092"/>
                  </a:lnTo>
                  <a:lnTo>
                    <a:pt x="321" y="1098"/>
                  </a:lnTo>
                  <a:lnTo>
                    <a:pt x="321" y="1098"/>
                  </a:lnTo>
                  <a:lnTo>
                    <a:pt x="332" y="1102"/>
                  </a:lnTo>
                  <a:lnTo>
                    <a:pt x="332" y="1102"/>
                  </a:lnTo>
                  <a:lnTo>
                    <a:pt x="335" y="1104"/>
                  </a:lnTo>
                  <a:lnTo>
                    <a:pt x="338" y="1106"/>
                  </a:lnTo>
                  <a:lnTo>
                    <a:pt x="338" y="1106"/>
                  </a:lnTo>
                  <a:lnTo>
                    <a:pt x="339" y="1105"/>
                  </a:lnTo>
                  <a:lnTo>
                    <a:pt x="339" y="1105"/>
                  </a:lnTo>
                  <a:lnTo>
                    <a:pt x="348" y="1109"/>
                  </a:lnTo>
                  <a:lnTo>
                    <a:pt x="348" y="1109"/>
                  </a:lnTo>
                  <a:lnTo>
                    <a:pt x="351" y="1112"/>
                  </a:lnTo>
                  <a:lnTo>
                    <a:pt x="356" y="1115"/>
                  </a:lnTo>
                  <a:lnTo>
                    <a:pt x="369" y="1116"/>
                  </a:lnTo>
                  <a:lnTo>
                    <a:pt x="369" y="1116"/>
                  </a:lnTo>
                  <a:lnTo>
                    <a:pt x="369" y="1118"/>
                  </a:lnTo>
                  <a:lnTo>
                    <a:pt x="368" y="1118"/>
                  </a:lnTo>
                  <a:lnTo>
                    <a:pt x="363" y="1118"/>
                  </a:lnTo>
                  <a:lnTo>
                    <a:pt x="363" y="1118"/>
                  </a:lnTo>
                  <a:lnTo>
                    <a:pt x="368" y="1119"/>
                  </a:lnTo>
                  <a:lnTo>
                    <a:pt x="369" y="1122"/>
                  </a:lnTo>
                  <a:lnTo>
                    <a:pt x="369" y="1122"/>
                  </a:lnTo>
                  <a:lnTo>
                    <a:pt x="363" y="1121"/>
                  </a:lnTo>
                  <a:lnTo>
                    <a:pt x="359" y="1119"/>
                  </a:lnTo>
                  <a:lnTo>
                    <a:pt x="359" y="1119"/>
                  </a:lnTo>
                  <a:lnTo>
                    <a:pt x="361" y="1121"/>
                  </a:lnTo>
                  <a:lnTo>
                    <a:pt x="363" y="1121"/>
                  </a:lnTo>
                  <a:lnTo>
                    <a:pt x="365" y="1121"/>
                  </a:lnTo>
                  <a:lnTo>
                    <a:pt x="366" y="1122"/>
                  </a:lnTo>
                  <a:lnTo>
                    <a:pt x="366" y="1122"/>
                  </a:lnTo>
                  <a:lnTo>
                    <a:pt x="369" y="1124"/>
                  </a:lnTo>
                  <a:lnTo>
                    <a:pt x="371" y="1124"/>
                  </a:lnTo>
                  <a:lnTo>
                    <a:pt x="371" y="1124"/>
                  </a:lnTo>
                  <a:lnTo>
                    <a:pt x="375" y="1125"/>
                  </a:lnTo>
                  <a:lnTo>
                    <a:pt x="375" y="1125"/>
                  </a:lnTo>
                  <a:lnTo>
                    <a:pt x="372" y="1125"/>
                  </a:lnTo>
                  <a:lnTo>
                    <a:pt x="369" y="1125"/>
                  </a:lnTo>
                  <a:lnTo>
                    <a:pt x="369" y="1125"/>
                  </a:lnTo>
                  <a:lnTo>
                    <a:pt x="366" y="1125"/>
                  </a:lnTo>
                  <a:lnTo>
                    <a:pt x="366" y="1125"/>
                  </a:lnTo>
                  <a:lnTo>
                    <a:pt x="366" y="1124"/>
                  </a:lnTo>
                  <a:lnTo>
                    <a:pt x="366" y="1124"/>
                  </a:lnTo>
                  <a:lnTo>
                    <a:pt x="363" y="1122"/>
                  </a:lnTo>
                  <a:lnTo>
                    <a:pt x="356" y="1119"/>
                  </a:lnTo>
                  <a:lnTo>
                    <a:pt x="356" y="1119"/>
                  </a:lnTo>
                  <a:lnTo>
                    <a:pt x="355" y="1116"/>
                  </a:lnTo>
                  <a:lnTo>
                    <a:pt x="355" y="1116"/>
                  </a:lnTo>
                  <a:lnTo>
                    <a:pt x="349" y="1115"/>
                  </a:lnTo>
                  <a:lnTo>
                    <a:pt x="345" y="1114"/>
                  </a:lnTo>
                  <a:lnTo>
                    <a:pt x="345" y="1114"/>
                  </a:lnTo>
                  <a:lnTo>
                    <a:pt x="341" y="1114"/>
                  </a:lnTo>
                  <a:lnTo>
                    <a:pt x="335" y="1111"/>
                  </a:lnTo>
                  <a:lnTo>
                    <a:pt x="335" y="1111"/>
                  </a:lnTo>
                  <a:lnTo>
                    <a:pt x="336" y="1111"/>
                  </a:lnTo>
                  <a:lnTo>
                    <a:pt x="339" y="1111"/>
                  </a:lnTo>
                  <a:lnTo>
                    <a:pt x="345" y="1114"/>
                  </a:lnTo>
                  <a:lnTo>
                    <a:pt x="345" y="1114"/>
                  </a:lnTo>
                  <a:lnTo>
                    <a:pt x="339" y="1109"/>
                  </a:lnTo>
                  <a:lnTo>
                    <a:pt x="336" y="1109"/>
                  </a:lnTo>
                  <a:lnTo>
                    <a:pt x="336" y="1109"/>
                  </a:lnTo>
                  <a:lnTo>
                    <a:pt x="336" y="1109"/>
                  </a:lnTo>
                  <a:lnTo>
                    <a:pt x="329" y="1106"/>
                  </a:lnTo>
                  <a:lnTo>
                    <a:pt x="322" y="1102"/>
                  </a:lnTo>
                  <a:lnTo>
                    <a:pt x="322" y="1102"/>
                  </a:lnTo>
                  <a:lnTo>
                    <a:pt x="308" y="1096"/>
                  </a:lnTo>
                  <a:lnTo>
                    <a:pt x="308" y="1096"/>
                  </a:lnTo>
                  <a:lnTo>
                    <a:pt x="311" y="1099"/>
                  </a:lnTo>
                  <a:lnTo>
                    <a:pt x="316" y="1101"/>
                  </a:lnTo>
                  <a:lnTo>
                    <a:pt x="316" y="1101"/>
                  </a:lnTo>
                  <a:lnTo>
                    <a:pt x="321" y="1102"/>
                  </a:lnTo>
                  <a:lnTo>
                    <a:pt x="321" y="1102"/>
                  </a:lnTo>
                  <a:lnTo>
                    <a:pt x="325" y="1105"/>
                  </a:lnTo>
                  <a:lnTo>
                    <a:pt x="325" y="1105"/>
                  </a:lnTo>
                  <a:lnTo>
                    <a:pt x="321" y="1104"/>
                  </a:lnTo>
                  <a:lnTo>
                    <a:pt x="321" y="1104"/>
                  </a:lnTo>
                  <a:lnTo>
                    <a:pt x="315" y="1101"/>
                  </a:lnTo>
                  <a:lnTo>
                    <a:pt x="315" y="1101"/>
                  </a:lnTo>
                  <a:lnTo>
                    <a:pt x="308" y="1098"/>
                  </a:lnTo>
                  <a:lnTo>
                    <a:pt x="304" y="1094"/>
                  </a:lnTo>
                  <a:lnTo>
                    <a:pt x="304" y="1094"/>
                  </a:lnTo>
                  <a:lnTo>
                    <a:pt x="292" y="1088"/>
                  </a:lnTo>
                  <a:lnTo>
                    <a:pt x="282" y="1081"/>
                  </a:lnTo>
                  <a:lnTo>
                    <a:pt x="282" y="1081"/>
                  </a:lnTo>
                  <a:lnTo>
                    <a:pt x="274" y="1077"/>
                  </a:lnTo>
                  <a:lnTo>
                    <a:pt x="274" y="1077"/>
                  </a:lnTo>
                  <a:lnTo>
                    <a:pt x="265" y="1071"/>
                  </a:lnTo>
                  <a:lnTo>
                    <a:pt x="265" y="1071"/>
                  </a:lnTo>
                  <a:lnTo>
                    <a:pt x="249" y="1059"/>
                  </a:lnTo>
                  <a:lnTo>
                    <a:pt x="249" y="1059"/>
                  </a:lnTo>
                  <a:lnTo>
                    <a:pt x="234" y="1047"/>
                  </a:lnTo>
                  <a:lnTo>
                    <a:pt x="234" y="1047"/>
                  </a:lnTo>
                  <a:lnTo>
                    <a:pt x="227" y="1041"/>
                  </a:lnTo>
                  <a:lnTo>
                    <a:pt x="227" y="1041"/>
                  </a:lnTo>
                  <a:lnTo>
                    <a:pt x="218" y="1035"/>
                  </a:lnTo>
                  <a:lnTo>
                    <a:pt x="218" y="1035"/>
                  </a:lnTo>
                  <a:lnTo>
                    <a:pt x="224" y="1042"/>
                  </a:lnTo>
                  <a:lnTo>
                    <a:pt x="224" y="1042"/>
                  </a:lnTo>
                  <a:lnTo>
                    <a:pt x="227" y="1045"/>
                  </a:lnTo>
                  <a:lnTo>
                    <a:pt x="229" y="1048"/>
                  </a:lnTo>
                  <a:lnTo>
                    <a:pt x="229" y="1048"/>
                  </a:lnTo>
                  <a:lnTo>
                    <a:pt x="237" y="1055"/>
                  </a:lnTo>
                  <a:lnTo>
                    <a:pt x="242" y="1062"/>
                  </a:lnTo>
                  <a:lnTo>
                    <a:pt x="242" y="1062"/>
                  </a:lnTo>
                  <a:lnTo>
                    <a:pt x="244" y="1062"/>
                  </a:lnTo>
                  <a:lnTo>
                    <a:pt x="245" y="1062"/>
                  </a:lnTo>
                  <a:lnTo>
                    <a:pt x="245" y="1062"/>
                  </a:lnTo>
                  <a:lnTo>
                    <a:pt x="247" y="1065"/>
                  </a:lnTo>
                  <a:lnTo>
                    <a:pt x="249" y="1068"/>
                  </a:lnTo>
                  <a:lnTo>
                    <a:pt x="255" y="1072"/>
                  </a:lnTo>
                  <a:lnTo>
                    <a:pt x="255" y="1072"/>
                  </a:lnTo>
                  <a:lnTo>
                    <a:pt x="255" y="1074"/>
                  </a:lnTo>
                  <a:lnTo>
                    <a:pt x="254" y="1074"/>
                  </a:lnTo>
                  <a:lnTo>
                    <a:pt x="251" y="1072"/>
                  </a:lnTo>
                  <a:lnTo>
                    <a:pt x="251" y="1072"/>
                  </a:lnTo>
                  <a:lnTo>
                    <a:pt x="256" y="1078"/>
                  </a:lnTo>
                  <a:lnTo>
                    <a:pt x="264" y="1084"/>
                  </a:lnTo>
                  <a:lnTo>
                    <a:pt x="264" y="1084"/>
                  </a:lnTo>
                  <a:lnTo>
                    <a:pt x="265" y="1085"/>
                  </a:lnTo>
                  <a:lnTo>
                    <a:pt x="264" y="1085"/>
                  </a:lnTo>
                  <a:lnTo>
                    <a:pt x="264" y="1084"/>
                  </a:lnTo>
                  <a:lnTo>
                    <a:pt x="264" y="1085"/>
                  </a:lnTo>
                  <a:lnTo>
                    <a:pt x="264" y="1085"/>
                  </a:lnTo>
                  <a:lnTo>
                    <a:pt x="268" y="1089"/>
                  </a:lnTo>
                  <a:lnTo>
                    <a:pt x="272" y="1092"/>
                  </a:lnTo>
                  <a:lnTo>
                    <a:pt x="284" y="1098"/>
                  </a:lnTo>
                  <a:lnTo>
                    <a:pt x="284" y="1098"/>
                  </a:lnTo>
                  <a:lnTo>
                    <a:pt x="284" y="1098"/>
                  </a:lnTo>
                  <a:lnTo>
                    <a:pt x="282" y="1098"/>
                  </a:lnTo>
                  <a:lnTo>
                    <a:pt x="279" y="1098"/>
                  </a:lnTo>
                  <a:lnTo>
                    <a:pt x="271" y="1094"/>
                  </a:lnTo>
                  <a:lnTo>
                    <a:pt x="271" y="1094"/>
                  </a:lnTo>
                  <a:lnTo>
                    <a:pt x="275" y="1098"/>
                  </a:lnTo>
                  <a:lnTo>
                    <a:pt x="275" y="1098"/>
                  </a:lnTo>
                  <a:lnTo>
                    <a:pt x="275" y="1096"/>
                  </a:lnTo>
                  <a:lnTo>
                    <a:pt x="274" y="1096"/>
                  </a:lnTo>
                  <a:lnTo>
                    <a:pt x="274" y="1096"/>
                  </a:lnTo>
                  <a:lnTo>
                    <a:pt x="279" y="1099"/>
                  </a:lnTo>
                  <a:lnTo>
                    <a:pt x="281" y="1099"/>
                  </a:lnTo>
                  <a:lnTo>
                    <a:pt x="282" y="1101"/>
                  </a:lnTo>
                  <a:lnTo>
                    <a:pt x="282" y="1101"/>
                  </a:lnTo>
                  <a:lnTo>
                    <a:pt x="284" y="1102"/>
                  </a:lnTo>
                  <a:lnTo>
                    <a:pt x="284" y="1104"/>
                  </a:lnTo>
                  <a:lnTo>
                    <a:pt x="284" y="1104"/>
                  </a:lnTo>
                  <a:lnTo>
                    <a:pt x="294" y="1109"/>
                  </a:lnTo>
                  <a:lnTo>
                    <a:pt x="302" y="1115"/>
                  </a:lnTo>
                  <a:lnTo>
                    <a:pt x="302" y="1115"/>
                  </a:lnTo>
                  <a:lnTo>
                    <a:pt x="305" y="1116"/>
                  </a:lnTo>
                  <a:lnTo>
                    <a:pt x="305" y="1114"/>
                  </a:lnTo>
                  <a:lnTo>
                    <a:pt x="305" y="1114"/>
                  </a:lnTo>
                  <a:lnTo>
                    <a:pt x="311" y="1116"/>
                  </a:lnTo>
                  <a:lnTo>
                    <a:pt x="311" y="1116"/>
                  </a:lnTo>
                  <a:lnTo>
                    <a:pt x="312" y="1119"/>
                  </a:lnTo>
                  <a:lnTo>
                    <a:pt x="312" y="1122"/>
                  </a:lnTo>
                  <a:lnTo>
                    <a:pt x="312" y="1122"/>
                  </a:lnTo>
                  <a:lnTo>
                    <a:pt x="305" y="1118"/>
                  </a:lnTo>
                  <a:lnTo>
                    <a:pt x="305" y="1118"/>
                  </a:lnTo>
                  <a:lnTo>
                    <a:pt x="298" y="1115"/>
                  </a:lnTo>
                  <a:lnTo>
                    <a:pt x="298" y="1115"/>
                  </a:lnTo>
                  <a:lnTo>
                    <a:pt x="292" y="1114"/>
                  </a:lnTo>
                  <a:lnTo>
                    <a:pt x="288" y="1112"/>
                  </a:lnTo>
                  <a:lnTo>
                    <a:pt x="284" y="1109"/>
                  </a:lnTo>
                  <a:lnTo>
                    <a:pt x="284" y="1109"/>
                  </a:lnTo>
                  <a:lnTo>
                    <a:pt x="279" y="1106"/>
                  </a:lnTo>
                  <a:lnTo>
                    <a:pt x="279" y="1106"/>
                  </a:lnTo>
                  <a:lnTo>
                    <a:pt x="269" y="1101"/>
                  </a:lnTo>
                  <a:lnTo>
                    <a:pt x="269" y="1101"/>
                  </a:lnTo>
                  <a:lnTo>
                    <a:pt x="262" y="1095"/>
                  </a:lnTo>
                  <a:lnTo>
                    <a:pt x="254" y="1088"/>
                  </a:lnTo>
                  <a:lnTo>
                    <a:pt x="254" y="1088"/>
                  </a:lnTo>
                  <a:lnTo>
                    <a:pt x="254" y="1089"/>
                  </a:lnTo>
                  <a:lnTo>
                    <a:pt x="254" y="1089"/>
                  </a:lnTo>
                  <a:lnTo>
                    <a:pt x="251" y="1088"/>
                  </a:lnTo>
                  <a:lnTo>
                    <a:pt x="244" y="1081"/>
                  </a:lnTo>
                  <a:lnTo>
                    <a:pt x="244" y="1081"/>
                  </a:lnTo>
                  <a:lnTo>
                    <a:pt x="244" y="1081"/>
                  </a:lnTo>
                  <a:lnTo>
                    <a:pt x="245" y="1082"/>
                  </a:lnTo>
                  <a:lnTo>
                    <a:pt x="249" y="1085"/>
                  </a:lnTo>
                  <a:lnTo>
                    <a:pt x="249" y="1085"/>
                  </a:lnTo>
                  <a:lnTo>
                    <a:pt x="247" y="1082"/>
                  </a:lnTo>
                  <a:lnTo>
                    <a:pt x="242" y="1081"/>
                  </a:lnTo>
                  <a:lnTo>
                    <a:pt x="235" y="1075"/>
                  </a:lnTo>
                  <a:lnTo>
                    <a:pt x="235" y="1075"/>
                  </a:lnTo>
                  <a:lnTo>
                    <a:pt x="234" y="1074"/>
                  </a:lnTo>
                  <a:lnTo>
                    <a:pt x="235" y="1074"/>
                  </a:lnTo>
                  <a:lnTo>
                    <a:pt x="235" y="1074"/>
                  </a:lnTo>
                  <a:lnTo>
                    <a:pt x="234" y="1072"/>
                  </a:lnTo>
                  <a:lnTo>
                    <a:pt x="234" y="1072"/>
                  </a:lnTo>
                  <a:lnTo>
                    <a:pt x="229" y="1071"/>
                  </a:lnTo>
                  <a:lnTo>
                    <a:pt x="225" y="1067"/>
                  </a:lnTo>
                  <a:lnTo>
                    <a:pt x="214" y="1057"/>
                  </a:lnTo>
                  <a:lnTo>
                    <a:pt x="214" y="1057"/>
                  </a:lnTo>
                  <a:lnTo>
                    <a:pt x="209" y="1054"/>
                  </a:lnTo>
                  <a:lnTo>
                    <a:pt x="205" y="1049"/>
                  </a:lnTo>
                  <a:lnTo>
                    <a:pt x="195" y="1041"/>
                  </a:lnTo>
                  <a:lnTo>
                    <a:pt x="195" y="1041"/>
                  </a:lnTo>
                  <a:lnTo>
                    <a:pt x="195" y="1042"/>
                  </a:lnTo>
                  <a:lnTo>
                    <a:pt x="197" y="1045"/>
                  </a:lnTo>
                  <a:lnTo>
                    <a:pt x="202" y="1049"/>
                  </a:lnTo>
                  <a:lnTo>
                    <a:pt x="202" y="1049"/>
                  </a:lnTo>
                  <a:lnTo>
                    <a:pt x="188" y="1038"/>
                  </a:lnTo>
                  <a:lnTo>
                    <a:pt x="188" y="1038"/>
                  </a:lnTo>
                  <a:lnTo>
                    <a:pt x="179" y="1029"/>
                  </a:lnTo>
                  <a:lnTo>
                    <a:pt x="172" y="1021"/>
                  </a:lnTo>
                  <a:lnTo>
                    <a:pt x="172" y="1021"/>
                  </a:lnTo>
                  <a:lnTo>
                    <a:pt x="165" y="1014"/>
                  </a:lnTo>
                  <a:lnTo>
                    <a:pt x="155" y="1002"/>
                  </a:lnTo>
                  <a:lnTo>
                    <a:pt x="155" y="1002"/>
                  </a:lnTo>
                  <a:lnTo>
                    <a:pt x="147" y="992"/>
                  </a:lnTo>
                  <a:lnTo>
                    <a:pt x="147" y="992"/>
                  </a:lnTo>
                  <a:lnTo>
                    <a:pt x="142" y="989"/>
                  </a:lnTo>
                  <a:lnTo>
                    <a:pt x="140" y="989"/>
                  </a:lnTo>
                  <a:lnTo>
                    <a:pt x="140" y="989"/>
                  </a:lnTo>
                  <a:lnTo>
                    <a:pt x="137" y="985"/>
                  </a:lnTo>
                  <a:lnTo>
                    <a:pt x="134" y="981"/>
                  </a:lnTo>
                  <a:lnTo>
                    <a:pt x="131" y="978"/>
                  </a:lnTo>
                  <a:lnTo>
                    <a:pt x="128" y="975"/>
                  </a:lnTo>
                  <a:lnTo>
                    <a:pt x="128" y="975"/>
                  </a:lnTo>
                  <a:lnTo>
                    <a:pt x="130" y="977"/>
                  </a:lnTo>
                  <a:lnTo>
                    <a:pt x="131" y="977"/>
                  </a:lnTo>
                  <a:lnTo>
                    <a:pt x="132" y="977"/>
                  </a:lnTo>
                  <a:lnTo>
                    <a:pt x="132" y="977"/>
                  </a:lnTo>
                  <a:lnTo>
                    <a:pt x="127" y="971"/>
                  </a:lnTo>
                  <a:lnTo>
                    <a:pt x="127" y="971"/>
                  </a:lnTo>
                  <a:lnTo>
                    <a:pt x="122" y="967"/>
                  </a:lnTo>
                  <a:lnTo>
                    <a:pt x="122" y="967"/>
                  </a:lnTo>
                  <a:lnTo>
                    <a:pt x="114" y="958"/>
                  </a:lnTo>
                  <a:lnTo>
                    <a:pt x="114" y="958"/>
                  </a:lnTo>
                  <a:lnTo>
                    <a:pt x="107" y="952"/>
                  </a:lnTo>
                  <a:lnTo>
                    <a:pt x="104" y="951"/>
                  </a:lnTo>
                  <a:lnTo>
                    <a:pt x="102" y="949"/>
                  </a:lnTo>
                  <a:lnTo>
                    <a:pt x="102" y="949"/>
                  </a:lnTo>
                  <a:lnTo>
                    <a:pt x="105" y="957"/>
                  </a:lnTo>
                  <a:lnTo>
                    <a:pt x="105" y="959"/>
                  </a:lnTo>
                  <a:lnTo>
                    <a:pt x="104" y="961"/>
                  </a:lnTo>
                  <a:lnTo>
                    <a:pt x="104" y="961"/>
                  </a:lnTo>
                  <a:lnTo>
                    <a:pt x="112" y="975"/>
                  </a:lnTo>
                  <a:lnTo>
                    <a:pt x="112" y="975"/>
                  </a:lnTo>
                  <a:lnTo>
                    <a:pt x="115" y="982"/>
                  </a:lnTo>
                  <a:lnTo>
                    <a:pt x="117" y="985"/>
                  </a:lnTo>
                  <a:lnTo>
                    <a:pt x="117" y="987"/>
                  </a:lnTo>
                  <a:lnTo>
                    <a:pt x="117" y="987"/>
                  </a:lnTo>
                  <a:lnTo>
                    <a:pt x="122" y="992"/>
                  </a:lnTo>
                  <a:lnTo>
                    <a:pt x="125" y="995"/>
                  </a:lnTo>
                  <a:lnTo>
                    <a:pt x="128" y="997"/>
                  </a:lnTo>
                  <a:lnTo>
                    <a:pt x="128" y="997"/>
                  </a:lnTo>
                  <a:lnTo>
                    <a:pt x="124" y="994"/>
                  </a:lnTo>
                  <a:lnTo>
                    <a:pt x="124" y="994"/>
                  </a:lnTo>
                  <a:lnTo>
                    <a:pt x="124" y="992"/>
                  </a:lnTo>
                  <a:lnTo>
                    <a:pt x="125" y="992"/>
                  </a:lnTo>
                  <a:lnTo>
                    <a:pt x="128" y="995"/>
                  </a:lnTo>
                  <a:lnTo>
                    <a:pt x="128" y="995"/>
                  </a:lnTo>
                  <a:lnTo>
                    <a:pt x="130" y="999"/>
                  </a:lnTo>
                  <a:lnTo>
                    <a:pt x="132" y="1004"/>
                  </a:lnTo>
                  <a:lnTo>
                    <a:pt x="132" y="1004"/>
                  </a:lnTo>
                  <a:lnTo>
                    <a:pt x="132" y="1005"/>
                  </a:lnTo>
                  <a:lnTo>
                    <a:pt x="130" y="1004"/>
                  </a:lnTo>
                  <a:lnTo>
                    <a:pt x="130" y="1004"/>
                  </a:lnTo>
                  <a:lnTo>
                    <a:pt x="132" y="1007"/>
                  </a:lnTo>
                  <a:lnTo>
                    <a:pt x="132" y="1007"/>
                  </a:lnTo>
                  <a:lnTo>
                    <a:pt x="134" y="1008"/>
                  </a:lnTo>
                  <a:lnTo>
                    <a:pt x="134" y="1008"/>
                  </a:lnTo>
                  <a:lnTo>
                    <a:pt x="137" y="1014"/>
                  </a:lnTo>
                  <a:lnTo>
                    <a:pt x="144" y="1021"/>
                  </a:lnTo>
                  <a:lnTo>
                    <a:pt x="144" y="1021"/>
                  </a:lnTo>
                  <a:lnTo>
                    <a:pt x="157" y="1035"/>
                  </a:lnTo>
                  <a:lnTo>
                    <a:pt x="157" y="1035"/>
                  </a:lnTo>
                  <a:lnTo>
                    <a:pt x="164" y="1042"/>
                  </a:lnTo>
                  <a:lnTo>
                    <a:pt x="171" y="1049"/>
                  </a:lnTo>
                  <a:lnTo>
                    <a:pt x="171" y="1049"/>
                  </a:lnTo>
                  <a:lnTo>
                    <a:pt x="175" y="1052"/>
                  </a:lnTo>
                  <a:lnTo>
                    <a:pt x="175" y="1052"/>
                  </a:lnTo>
                  <a:lnTo>
                    <a:pt x="179" y="1055"/>
                  </a:lnTo>
                  <a:lnTo>
                    <a:pt x="179" y="1055"/>
                  </a:lnTo>
                  <a:lnTo>
                    <a:pt x="188" y="1061"/>
                  </a:lnTo>
                  <a:lnTo>
                    <a:pt x="188" y="1061"/>
                  </a:lnTo>
                  <a:lnTo>
                    <a:pt x="188" y="1064"/>
                  </a:lnTo>
                  <a:lnTo>
                    <a:pt x="188" y="1064"/>
                  </a:lnTo>
                  <a:lnTo>
                    <a:pt x="184" y="1061"/>
                  </a:lnTo>
                  <a:lnTo>
                    <a:pt x="178" y="1057"/>
                  </a:lnTo>
                  <a:lnTo>
                    <a:pt x="167" y="1049"/>
                  </a:lnTo>
                  <a:lnTo>
                    <a:pt x="167" y="1049"/>
                  </a:lnTo>
                  <a:lnTo>
                    <a:pt x="168" y="1052"/>
                  </a:lnTo>
                  <a:lnTo>
                    <a:pt x="169" y="1055"/>
                  </a:lnTo>
                  <a:lnTo>
                    <a:pt x="169" y="1055"/>
                  </a:lnTo>
                  <a:lnTo>
                    <a:pt x="181" y="1064"/>
                  </a:lnTo>
                  <a:lnTo>
                    <a:pt x="191" y="1072"/>
                  </a:lnTo>
                  <a:lnTo>
                    <a:pt x="191" y="1072"/>
                  </a:lnTo>
                  <a:lnTo>
                    <a:pt x="195" y="1077"/>
                  </a:lnTo>
                  <a:lnTo>
                    <a:pt x="195" y="1077"/>
                  </a:lnTo>
                  <a:lnTo>
                    <a:pt x="201" y="1079"/>
                  </a:lnTo>
                  <a:lnTo>
                    <a:pt x="201" y="1079"/>
                  </a:lnTo>
                  <a:lnTo>
                    <a:pt x="211" y="1088"/>
                  </a:lnTo>
                  <a:lnTo>
                    <a:pt x="211" y="1088"/>
                  </a:lnTo>
                  <a:lnTo>
                    <a:pt x="211" y="1089"/>
                  </a:lnTo>
                  <a:lnTo>
                    <a:pt x="211" y="1089"/>
                  </a:lnTo>
                  <a:lnTo>
                    <a:pt x="201" y="1082"/>
                  </a:lnTo>
                  <a:lnTo>
                    <a:pt x="192" y="1078"/>
                  </a:lnTo>
                  <a:lnTo>
                    <a:pt x="192" y="1078"/>
                  </a:lnTo>
                  <a:lnTo>
                    <a:pt x="197" y="1081"/>
                  </a:lnTo>
                  <a:lnTo>
                    <a:pt x="199" y="1085"/>
                  </a:lnTo>
                  <a:lnTo>
                    <a:pt x="199" y="1085"/>
                  </a:lnTo>
                  <a:lnTo>
                    <a:pt x="199" y="1084"/>
                  </a:lnTo>
                  <a:lnTo>
                    <a:pt x="201" y="1084"/>
                  </a:lnTo>
                  <a:lnTo>
                    <a:pt x="204" y="1088"/>
                  </a:lnTo>
                  <a:lnTo>
                    <a:pt x="204" y="1088"/>
                  </a:lnTo>
                  <a:lnTo>
                    <a:pt x="205" y="1086"/>
                  </a:lnTo>
                  <a:lnTo>
                    <a:pt x="207" y="1086"/>
                  </a:lnTo>
                  <a:lnTo>
                    <a:pt x="207" y="1086"/>
                  </a:lnTo>
                  <a:lnTo>
                    <a:pt x="217" y="1095"/>
                  </a:lnTo>
                  <a:lnTo>
                    <a:pt x="217" y="1095"/>
                  </a:lnTo>
                  <a:lnTo>
                    <a:pt x="221" y="1098"/>
                  </a:lnTo>
                  <a:lnTo>
                    <a:pt x="222" y="1098"/>
                  </a:lnTo>
                  <a:lnTo>
                    <a:pt x="222" y="1096"/>
                  </a:lnTo>
                  <a:lnTo>
                    <a:pt x="222" y="1096"/>
                  </a:lnTo>
                  <a:lnTo>
                    <a:pt x="224" y="1098"/>
                  </a:lnTo>
                  <a:lnTo>
                    <a:pt x="224" y="1099"/>
                  </a:lnTo>
                  <a:lnTo>
                    <a:pt x="225" y="1099"/>
                  </a:lnTo>
                  <a:lnTo>
                    <a:pt x="227" y="1101"/>
                  </a:lnTo>
                  <a:lnTo>
                    <a:pt x="227" y="1101"/>
                  </a:lnTo>
                  <a:lnTo>
                    <a:pt x="225" y="1101"/>
                  </a:lnTo>
                  <a:lnTo>
                    <a:pt x="224" y="1101"/>
                  </a:lnTo>
                  <a:lnTo>
                    <a:pt x="224" y="1101"/>
                  </a:lnTo>
                  <a:lnTo>
                    <a:pt x="224" y="1101"/>
                  </a:lnTo>
                  <a:lnTo>
                    <a:pt x="229" y="1104"/>
                  </a:lnTo>
                  <a:lnTo>
                    <a:pt x="231" y="1104"/>
                  </a:lnTo>
                  <a:lnTo>
                    <a:pt x="231" y="1104"/>
                  </a:lnTo>
                  <a:lnTo>
                    <a:pt x="231" y="1104"/>
                  </a:lnTo>
                  <a:lnTo>
                    <a:pt x="232" y="1105"/>
                  </a:lnTo>
                  <a:lnTo>
                    <a:pt x="234" y="1105"/>
                  </a:lnTo>
                  <a:lnTo>
                    <a:pt x="234" y="1109"/>
                  </a:lnTo>
                  <a:lnTo>
                    <a:pt x="234" y="1109"/>
                  </a:lnTo>
                  <a:lnTo>
                    <a:pt x="237" y="1111"/>
                  </a:lnTo>
                  <a:lnTo>
                    <a:pt x="238" y="1111"/>
                  </a:lnTo>
                  <a:lnTo>
                    <a:pt x="239" y="1109"/>
                  </a:lnTo>
                  <a:lnTo>
                    <a:pt x="241" y="1111"/>
                  </a:lnTo>
                  <a:lnTo>
                    <a:pt x="241" y="1111"/>
                  </a:lnTo>
                  <a:lnTo>
                    <a:pt x="242" y="1112"/>
                  </a:lnTo>
                  <a:lnTo>
                    <a:pt x="242" y="1114"/>
                  </a:lnTo>
                  <a:lnTo>
                    <a:pt x="242" y="1112"/>
                  </a:lnTo>
                  <a:lnTo>
                    <a:pt x="242" y="1112"/>
                  </a:lnTo>
                  <a:lnTo>
                    <a:pt x="244" y="1115"/>
                  </a:lnTo>
                  <a:lnTo>
                    <a:pt x="245" y="1115"/>
                  </a:lnTo>
                  <a:lnTo>
                    <a:pt x="247" y="1114"/>
                  </a:lnTo>
                  <a:lnTo>
                    <a:pt x="247" y="1114"/>
                  </a:lnTo>
                  <a:lnTo>
                    <a:pt x="249" y="1116"/>
                  </a:lnTo>
                  <a:lnTo>
                    <a:pt x="251" y="1119"/>
                  </a:lnTo>
                  <a:lnTo>
                    <a:pt x="251" y="1119"/>
                  </a:lnTo>
                  <a:lnTo>
                    <a:pt x="247" y="1118"/>
                  </a:lnTo>
                  <a:lnTo>
                    <a:pt x="244" y="1116"/>
                  </a:lnTo>
                  <a:lnTo>
                    <a:pt x="244" y="1116"/>
                  </a:lnTo>
                  <a:lnTo>
                    <a:pt x="247" y="1119"/>
                  </a:lnTo>
                  <a:lnTo>
                    <a:pt x="249" y="1121"/>
                  </a:lnTo>
                  <a:lnTo>
                    <a:pt x="252" y="1121"/>
                  </a:lnTo>
                  <a:lnTo>
                    <a:pt x="252" y="1119"/>
                  </a:lnTo>
                  <a:lnTo>
                    <a:pt x="252" y="1119"/>
                  </a:lnTo>
                  <a:lnTo>
                    <a:pt x="262" y="1126"/>
                  </a:lnTo>
                  <a:lnTo>
                    <a:pt x="262" y="1126"/>
                  </a:lnTo>
                  <a:lnTo>
                    <a:pt x="268" y="1129"/>
                  </a:lnTo>
                  <a:lnTo>
                    <a:pt x="272" y="1131"/>
                  </a:lnTo>
                  <a:lnTo>
                    <a:pt x="272" y="1131"/>
                  </a:lnTo>
                  <a:lnTo>
                    <a:pt x="274" y="1132"/>
                  </a:lnTo>
                  <a:lnTo>
                    <a:pt x="274" y="1132"/>
                  </a:lnTo>
                  <a:lnTo>
                    <a:pt x="272" y="1132"/>
                  </a:lnTo>
                  <a:lnTo>
                    <a:pt x="272" y="1134"/>
                  </a:lnTo>
                  <a:lnTo>
                    <a:pt x="272" y="1134"/>
                  </a:lnTo>
                  <a:lnTo>
                    <a:pt x="259" y="1126"/>
                  </a:lnTo>
                  <a:lnTo>
                    <a:pt x="259" y="1126"/>
                  </a:lnTo>
                  <a:lnTo>
                    <a:pt x="261" y="1128"/>
                  </a:lnTo>
                  <a:lnTo>
                    <a:pt x="261" y="1129"/>
                  </a:lnTo>
                  <a:lnTo>
                    <a:pt x="256" y="1129"/>
                  </a:lnTo>
                  <a:lnTo>
                    <a:pt x="256" y="1129"/>
                  </a:lnTo>
                  <a:lnTo>
                    <a:pt x="261" y="1131"/>
                  </a:lnTo>
                  <a:lnTo>
                    <a:pt x="262" y="1132"/>
                  </a:lnTo>
                  <a:lnTo>
                    <a:pt x="262" y="1132"/>
                  </a:lnTo>
                  <a:lnTo>
                    <a:pt x="262" y="1132"/>
                  </a:lnTo>
                  <a:lnTo>
                    <a:pt x="265" y="1134"/>
                  </a:lnTo>
                  <a:lnTo>
                    <a:pt x="265" y="1134"/>
                  </a:lnTo>
                  <a:lnTo>
                    <a:pt x="266" y="1135"/>
                  </a:lnTo>
                  <a:lnTo>
                    <a:pt x="266" y="1136"/>
                  </a:lnTo>
                  <a:lnTo>
                    <a:pt x="266" y="1136"/>
                  </a:lnTo>
                  <a:lnTo>
                    <a:pt x="276" y="1141"/>
                  </a:lnTo>
                  <a:lnTo>
                    <a:pt x="285" y="1148"/>
                  </a:lnTo>
                  <a:lnTo>
                    <a:pt x="285" y="1148"/>
                  </a:lnTo>
                  <a:lnTo>
                    <a:pt x="285" y="1148"/>
                  </a:lnTo>
                  <a:lnTo>
                    <a:pt x="282" y="1146"/>
                  </a:lnTo>
                  <a:lnTo>
                    <a:pt x="279" y="1144"/>
                  </a:lnTo>
                  <a:lnTo>
                    <a:pt x="279" y="1144"/>
                  </a:lnTo>
                  <a:lnTo>
                    <a:pt x="278" y="1144"/>
                  </a:lnTo>
                  <a:lnTo>
                    <a:pt x="278" y="1144"/>
                  </a:lnTo>
                  <a:lnTo>
                    <a:pt x="278" y="1144"/>
                  </a:lnTo>
                  <a:lnTo>
                    <a:pt x="276" y="1142"/>
                  </a:lnTo>
                  <a:lnTo>
                    <a:pt x="276" y="1142"/>
                  </a:lnTo>
                  <a:lnTo>
                    <a:pt x="281" y="1146"/>
                  </a:lnTo>
                  <a:lnTo>
                    <a:pt x="288" y="1151"/>
                  </a:lnTo>
                  <a:lnTo>
                    <a:pt x="288" y="1151"/>
                  </a:lnTo>
                  <a:lnTo>
                    <a:pt x="288" y="1152"/>
                  </a:lnTo>
                  <a:lnTo>
                    <a:pt x="288" y="1152"/>
                  </a:lnTo>
                  <a:lnTo>
                    <a:pt x="286" y="1154"/>
                  </a:lnTo>
                  <a:lnTo>
                    <a:pt x="288" y="1155"/>
                  </a:lnTo>
                  <a:lnTo>
                    <a:pt x="288" y="1155"/>
                  </a:lnTo>
                  <a:lnTo>
                    <a:pt x="291" y="1155"/>
                  </a:lnTo>
                  <a:lnTo>
                    <a:pt x="295" y="1156"/>
                  </a:lnTo>
                  <a:lnTo>
                    <a:pt x="295" y="1156"/>
                  </a:lnTo>
                  <a:lnTo>
                    <a:pt x="296" y="1159"/>
                  </a:lnTo>
                  <a:lnTo>
                    <a:pt x="298" y="1162"/>
                  </a:lnTo>
                  <a:lnTo>
                    <a:pt x="298" y="1162"/>
                  </a:lnTo>
                  <a:lnTo>
                    <a:pt x="301" y="1162"/>
                  </a:lnTo>
                  <a:lnTo>
                    <a:pt x="302" y="1162"/>
                  </a:lnTo>
                  <a:lnTo>
                    <a:pt x="302" y="1162"/>
                  </a:lnTo>
                  <a:lnTo>
                    <a:pt x="304" y="1164"/>
                  </a:lnTo>
                  <a:lnTo>
                    <a:pt x="305" y="1166"/>
                  </a:lnTo>
                  <a:lnTo>
                    <a:pt x="305" y="1166"/>
                  </a:lnTo>
                  <a:lnTo>
                    <a:pt x="315" y="1171"/>
                  </a:lnTo>
                  <a:lnTo>
                    <a:pt x="315" y="1171"/>
                  </a:lnTo>
                  <a:lnTo>
                    <a:pt x="324" y="1176"/>
                  </a:lnTo>
                  <a:lnTo>
                    <a:pt x="324" y="1176"/>
                  </a:lnTo>
                  <a:lnTo>
                    <a:pt x="325" y="1178"/>
                  </a:lnTo>
                  <a:lnTo>
                    <a:pt x="324" y="1176"/>
                  </a:lnTo>
                  <a:lnTo>
                    <a:pt x="318" y="1175"/>
                  </a:lnTo>
                  <a:lnTo>
                    <a:pt x="318" y="1175"/>
                  </a:lnTo>
                  <a:lnTo>
                    <a:pt x="322" y="1178"/>
                  </a:lnTo>
                  <a:lnTo>
                    <a:pt x="325" y="1179"/>
                  </a:lnTo>
                  <a:lnTo>
                    <a:pt x="326" y="1181"/>
                  </a:lnTo>
                  <a:lnTo>
                    <a:pt x="326" y="1181"/>
                  </a:lnTo>
                  <a:lnTo>
                    <a:pt x="328" y="1181"/>
                  </a:lnTo>
                  <a:lnTo>
                    <a:pt x="329" y="1181"/>
                  </a:lnTo>
                  <a:lnTo>
                    <a:pt x="329" y="1179"/>
                  </a:lnTo>
                  <a:lnTo>
                    <a:pt x="329" y="1179"/>
                  </a:lnTo>
                  <a:lnTo>
                    <a:pt x="341" y="1186"/>
                  </a:lnTo>
                  <a:lnTo>
                    <a:pt x="341" y="1186"/>
                  </a:lnTo>
                  <a:lnTo>
                    <a:pt x="352" y="1192"/>
                  </a:lnTo>
                  <a:lnTo>
                    <a:pt x="352" y="1192"/>
                  </a:lnTo>
                  <a:lnTo>
                    <a:pt x="376" y="1202"/>
                  </a:lnTo>
                  <a:lnTo>
                    <a:pt x="376" y="1202"/>
                  </a:lnTo>
                  <a:lnTo>
                    <a:pt x="378" y="1202"/>
                  </a:lnTo>
                  <a:lnTo>
                    <a:pt x="376" y="1201"/>
                  </a:lnTo>
                  <a:lnTo>
                    <a:pt x="375" y="1199"/>
                  </a:lnTo>
                  <a:lnTo>
                    <a:pt x="375" y="1199"/>
                  </a:lnTo>
                  <a:lnTo>
                    <a:pt x="383" y="1202"/>
                  </a:lnTo>
                  <a:lnTo>
                    <a:pt x="383" y="1202"/>
                  </a:lnTo>
                  <a:lnTo>
                    <a:pt x="385" y="1204"/>
                  </a:lnTo>
                  <a:lnTo>
                    <a:pt x="388" y="1205"/>
                  </a:lnTo>
                  <a:lnTo>
                    <a:pt x="396" y="1208"/>
                  </a:lnTo>
                  <a:lnTo>
                    <a:pt x="396" y="1208"/>
                  </a:lnTo>
                  <a:lnTo>
                    <a:pt x="406" y="1211"/>
                  </a:lnTo>
                  <a:lnTo>
                    <a:pt x="415" y="1214"/>
                  </a:lnTo>
                  <a:lnTo>
                    <a:pt x="415" y="1214"/>
                  </a:lnTo>
                  <a:lnTo>
                    <a:pt x="411" y="1214"/>
                  </a:lnTo>
                  <a:lnTo>
                    <a:pt x="403" y="1214"/>
                  </a:lnTo>
                  <a:lnTo>
                    <a:pt x="403" y="1214"/>
                  </a:lnTo>
                  <a:lnTo>
                    <a:pt x="396" y="1211"/>
                  </a:lnTo>
                  <a:lnTo>
                    <a:pt x="396" y="1211"/>
                  </a:lnTo>
                  <a:lnTo>
                    <a:pt x="389" y="1209"/>
                  </a:lnTo>
                  <a:lnTo>
                    <a:pt x="389" y="1209"/>
                  </a:lnTo>
                  <a:lnTo>
                    <a:pt x="396" y="1212"/>
                  </a:lnTo>
                  <a:lnTo>
                    <a:pt x="396" y="1212"/>
                  </a:lnTo>
                  <a:lnTo>
                    <a:pt x="399" y="1214"/>
                  </a:lnTo>
                  <a:lnTo>
                    <a:pt x="401" y="1215"/>
                  </a:lnTo>
                  <a:lnTo>
                    <a:pt x="401" y="1215"/>
                  </a:lnTo>
                  <a:lnTo>
                    <a:pt x="408" y="1215"/>
                  </a:lnTo>
                  <a:lnTo>
                    <a:pt x="408" y="1215"/>
                  </a:lnTo>
                  <a:lnTo>
                    <a:pt x="411" y="1216"/>
                  </a:lnTo>
                  <a:lnTo>
                    <a:pt x="411" y="1218"/>
                  </a:lnTo>
                  <a:lnTo>
                    <a:pt x="411" y="1218"/>
                  </a:lnTo>
                  <a:lnTo>
                    <a:pt x="406" y="1216"/>
                  </a:lnTo>
                  <a:lnTo>
                    <a:pt x="402" y="1215"/>
                  </a:lnTo>
                  <a:lnTo>
                    <a:pt x="402" y="1215"/>
                  </a:lnTo>
                  <a:lnTo>
                    <a:pt x="402" y="1216"/>
                  </a:lnTo>
                  <a:lnTo>
                    <a:pt x="401" y="1216"/>
                  </a:lnTo>
                  <a:lnTo>
                    <a:pt x="396" y="1216"/>
                  </a:lnTo>
                  <a:lnTo>
                    <a:pt x="396" y="1216"/>
                  </a:lnTo>
                  <a:lnTo>
                    <a:pt x="401" y="1218"/>
                  </a:lnTo>
                  <a:lnTo>
                    <a:pt x="405" y="1219"/>
                  </a:lnTo>
                  <a:lnTo>
                    <a:pt x="409" y="1219"/>
                  </a:lnTo>
                  <a:lnTo>
                    <a:pt x="413" y="1221"/>
                  </a:lnTo>
                  <a:lnTo>
                    <a:pt x="413" y="1221"/>
                  </a:lnTo>
                  <a:lnTo>
                    <a:pt x="422" y="1222"/>
                  </a:lnTo>
                  <a:lnTo>
                    <a:pt x="422" y="1222"/>
                  </a:lnTo>
                  <a:lnTo>
                    <a:pt x="431" y="1222"/>
                  </a:lnTo>
                  <a:lnTo>
                    <a:pt x="431" y="1222"/>
                  </a:lnTo>
                  <a:lnTo>
                    <a:pt x="432" y="1224"/>
                  </a:lnTo>
                  <a:lnTo>
                    <a:pt x="432" y="1224"/>
                  </a:lnTo>
                  <a:lnTo>
                    <a:pt x="429" y="1224"/>
                  </a:lnTo>
                  <a:lnTo>
                    <a:pt x="429" y="1224"/>
                  </a:lnTo>
                  <a:lnTo>
                    <a:pt x="435" y="1226"/>
                  </a:lnTo>
                  <a:lnTo>
                    <a:pt x="440" y="1228"/>
                  </a:lnTo>
                  <a:lnTo>
                    <a:pt x="440" y="1228"/>
                  </a:lnTo>
                  <a:lnTo>
                    <a:pt x="440" y="1226"/>
                  </a:lnTo>
                  <a:lnTo>
                    <a:pt x="446" y="1228"/>
                  </a:lnTo>
                  <a:lnTo>
                    <a:pt x="446" y="1228"/>
                  </a:lnTo>
                  <a:lnTo>
                    <a:pt x="442" y="1226"/>
                  </a:lnTo>
                  <a:lnTo>
                    <a:pt x="439" y="1225"/>
                  </a:lnTo>
                  <a:lnTo>
                    <a:pt x="439" y="1225"/>
                  </a:lnTo>
                  <a:lnTo>
                    <a:pt x="445" y="1226"/>
                  </a:lnTo>
                  <a:lnTo>
                    <a:pt x="450" y="1228"/>
                  </a:lnTo>
                  <a:lnTo>
                    <a:pt x="450" y="1228"/>
                  </a:lnTo>
                  <a:lnTo>
                    <a:pt x="462" y="1228"/>
                  </a:lnTo>
                  <a:lnTo>
                    <a:pt x="462" y="1228"/>
                  </a:lnTo>
                  <a:lnTo>
                    <a:pt x="462" y="1229"/>
                  </a:lnTo>
                  <a:lnTo>
                    <a:pt x="468" y="1231"/>
                  </a:lnTo>
                  <a:lnTo>
                    <a:pt x="468" y="1231"/>
                  </a:lnTo>
                  <a:lnTo>
                    <a:pt x="469" y="1232"/>
                  </a:lnTo>
                  <a:lnTo>
                    <a:pt x="468" y="1232"/>
                  </a:lnTo>
                  <a:lnTo>
                    <a:pt x="468" y="1234"/>
                  </a:lnTo>
                  <a:lnTo>
                    <a:pt x="469" y="1234"/>
                  </a:lnTo>
                  <a:lnTo>
                    <a:pt x="469" y="1234"/>
                  </a:lnTo>
                  <a:lnTo>
                    <a:pt x="472" y="1234"/>
                  </a:lnTo>
                  <a:lnTo>
                    <a:pt x="475" y="1234"/>
                  </a:lnTo>
                  <a:lnTo>
                    <a:pt x="486" y="1234"/>
                  </a:lnTo>
                  <a:lnTo>
                    <a:pt x="486" y="1234"/>
                  </a:lnTo>
                  <a:lnTo>
                    <a:pt x="506" y="1239"/>
                  </a:lnTo>
                  <a:lnTo>
                    <a:pt x="506" y="1239"/>
                  </a:lnTo>
                  <a:lnTo>
                    <a:pt x="516" y="1238"/>
                  </a:lnTo>
                  <a:lnTo>
                    <a:pt x="527" y="1238"/>
                  </a:lnTo>
                  <a:lnTo>
                    <a:pt x="527" y="1238"/>
                  </a:lnTo>
                  <a:lnTo>
                    <a:pt x="529" y="1238"/>
                  </a:lnTo>
                  <a:lnTo>
                    <a:pt x="527" y="1239"/>
                  </a:lnTo>
                  <a:lnTo>
                    <a:pt x="525" y="1239"/>
                  </a:lnTo>
                  <a:lnTo>
                    <a:pt x="525" y="1239"/>
                  </a:lnTo>
                  <a:lnTo>
                    <a:pt x="525" y="1239"/>
                  </a:lnTo>
                  <a:lnTo>
                    <a:pt x="533" y="1241"/>
                  </a:lnTo>
                  <a:lnTo>
                    <a:pt x="540" y="1239"/>
                  </a:lnTo>
                  <a:lnTo>
                    <a:pt x="540" y="1239"/>
                  </a:lnTo>
                  <a:lnTo>
                    <a:pt x="552" y="1236"/>
                  </a:lnTo>
                  <a:lnTo>
                    <a:pt x="552" y="1236"/>
                  </a:lnTo>
                  <a:lnTo>
                    <a:pt x="545" y="1236"/>
                  </a:lnTo>
                  <a:lnTo>
                    <a:pt x="540" y="1236"/>
                  </a:lnTo>
                  <a:lnTo>
                    <a:pt x="535" y="1238"/>
                  </a:lnTo>
                  <a:lnTo>
                    <a:pt x="530" y="1238"/>
                  </a:lnTo>
                  <a:lnTo>
                    <a:pt x="530" y="1238"/>
                  </a:lnTo>
                  <a:lnTo>
                    <a:pt x="529" y="1236"/>
                  </a:lnTo>
                  <a:lnTo>
                    <a:pt x="529" y="1236"/>
                  </a:lnTo>
                  <a:lnTo>
                    <a:pt x="529" y="1236"/>
                  </a:lnTo>
                  <a:lnTo>
                    <a:pt x="525" y="1236"/>
                  </a:lnTo>
                  <a:lnTo>
                    <a:pt x="523" y="1236"/>
                  </a:lnTo>
                  <a:lnTo>
                    <a:pt x="525" y="1238"/>
                  </a:lnTo>
                  <a:lnTo>
                    <a:pt x="525" y="1238"/>
                  </a:lnTo>
                  <a:lnTo>
                    <a:pt x="515" y="1235"/>
                  </a:lnTo>
                  <a:lnTo>
                    <a:pt x="515" y="1235"/>
                  </a:lnTo>
                  <a:lnTo>
                    <a:pt x="505" y="1235"/>
                  </a:lnTo>
                  <a:lnTo>
                    <a:pt x="505" y="1235"/>
                  </a:lnTo>
                  <a:lnTo>
                    <a:pt x="492" y="1234"/>
                  </a:lnTo>
                  <a:lnTo>
                    <a:pt x="486" y="1232"/>
                  </a:lnTo>
                  <a:lnTo>
                    <a:pt x="482" y="1231"/>
                  </a:lnTo>
                  <a:lnTo>
                    <a:pt x="482" y="1231"/>
                  </a:lnTo>
                  <a:lnTo>
                    <a:pt x="490" y="1231"/>
                  </a:lnTo>
                  <a:lnTo>
                    <a:pt x="500" y="1231"/>
                  </a:lnTo>
                  <a:lnTo>
                    <a:pt x="500" y="1231"/>
                  </a:lnTo>
                  <a:lnTo>
                    <a:pt x="520" y="1235"/>
                  </a:lnTo>
                  <a:lnTo>
                    <a:pt x="520" y="1235"/>
                  </a:lnTo>
                  <a:lnTo>
                    <a:pt x="527" y="1234"/>
                  </a:lnTo>
                  <a:lnTo>
                    <a:pt x="537" y="1234"/>
                  </a:lnTo>
                  <a:lnTo>
                    <a:pt x="537" y="1234"/>
                  </a:lnTo>
                  <a:lnTo>
                    <a:pt x="543" y="1234"/>
                  </a:lnTo>
                  <a:lnTo>
                    <a:pt x="543" y="1234"/>
                  </a:lnTo>
                  <a:lnTo>
                    <a:pt x="549" y="1235"/>
                  </a:lnTo>
                  <a:lnTo>
                    <a:pt x="549" y="1235"/>
                  </a:lnTo>
                  <a:lnTo>
                    <a:pt x="560" y="1235"/>
                  </a:lnTo>
                  <a:lnTo>
                    <a:pt x="560" y="1235"/>
                  </a:lnTo>
                  <a:lnTo>
                    <a:pt x="555" y="1238"/>
                  </a:lnTo>
                  <a:lnTo>
                    <a:pt x="550" y="1241"/>
                  </a:lnTo>
                  <a:lnTo>
                    <a:pt x="550" y="1241"/>
                  </a:lnTo>
                  <a:lnTo>
                    <a:pt x="556" y="1239"/>
                  </a:lnTo>
                  <a:lnTo>
                    <a:pt x="560" y="1239"/>
                  </a:lnTo>
                  <a:lnTo>
                    <a:pt x="560" y="1239"/>
                  </a:lnTo>
                  <a:lnTo>
                    <a:pt x="567" y="1242"/>
                  </a:lnTo>
                  <a:lnTo>
                    <a:pt x="573" y="1242"/>
                  </a:lnTo>
                  <a:lnTo>
                    <a:pt x="573" y="1242"/>
                  </a:lnTo>
                  <a:lnTo>
                    <a:pt x="579" y="1241"/>
                  </a:lnTo>
                  <a:lnTo>
                    <a:pt x="585" y="1242"/>
                  </a:lnTo>
                  <a:lnTo>
                    <a:pt x="585" y="1242"/>
                  </a:lnTo>
                  <a:lnTo>
                    <a:pt x="603" y="1242"/>
                  </a:lnTo>
                  <a:lnTo>
                    <a:pt x="603" y="1242"/>
                  </a:lnTo>
                  <a:lnTo>
                    <a:pt x="602" y="1241"/>
                  </a:lnTo>
                  <a:lnTo>
                    <a:pt x="602" y="1241"/>
                  </a:lnTo>
                  <a:lnTo>
                    <a:pt x="603" y="1241"/>
                  </a:lnTo>
                  <a:lnTo>
                    <a:pt x="603" y="1241"/>
                  </a:lnTo>
                  <a:lnTo>
                    <a:pt x="603" y="1241"/>
                  </a:lnTo>
                  <a:lnTo>
                    <a:pt x="607" y="1239"/>
                  </a:lnTo>
                  <a:lnTo>
                    <a:pt x="612" y="1239"/>
                  </a:lnTo>
                  <a:lnTo>
                    <a:pt x="612" y="1239"/>
                  </a:lnTo>
                  <a:lnTo>
                    <a:pt x="615" y="1239"/>
                  </a:lnTo>
                  <a:lnTo>
                    <a:pt x="613" y="1241"/>
                  </a:lnTo>
                  <a:lnTo>
                    <a:pt x="607" y="1241"/>
                  </a:lnTo>
                  <a:lnTo>
                    <a:pt x="607" y="1241"/>
                  </a:lnTo>
                  <a:lnTo>
                    <a:pt x="610" y="1241"/>
                  </a:lnTo>
                  <a:lnTo>
                    <a:pt x="615" y="1241"/>
                  </a:lnTo>
                  <a:lnTo>
                    <a:pt x="619" y="1241"/>
                  </a:lnTo>
                  <a:lnTo>
                    <a:pt x="622" y="1239"/>
                  </a:lnTo>
                  <a:lnTo>
                    <a:pt x="622" y="1239"/>
                  </a:lnTo>
                  <a:lnTo>
                    <a:pt x="629" y="1239"/>
                  </a:lnTo>
                  <a:lnTo>
                    <a:pt x="629" y="1239"/>
                  </a:lnTo>
                  <a:lnTo>
                    <a:pt x="636" y="1239"/>
                  </a:lnTo>
                  <a:lnTo>
                    <a:pt x="636" y="1239"/>
                  </a:lnTo>
                  <a:lnTo>
                    <a:pt x="646" y="1238"/>
                  </a:lnTo>
                  <a:lnTo>
                    <a:pt x="650" y="1236"/>
                  </a:lnTo>
                  <a:lnTo>
                    <a:pt x="656" y="1236"/>
                  </a:lnTo>
                  <a:lnTo>
                    <a:pt x="656" y="1236"/>
                  </a:lnTo>
                  <a:lnTo>
                    <a:pt x="657" y="1238"/>
                  </a:lnTo>
                  <a:lnTo>
                    <a:pt x="654" y="1239"/>
                  </a:lnTo>
                  <a:lnTo>
                    <a:pt x="649" y="1242"/>
                  </a:lnTo>
                  <a:lnTo>
                    <a:pt x="649" y="1242"/>
                  </a:lnTo>
                  <a:lnTo>
                    <a:pt x="660" y="1241"/>
                  </a:lnTo>
                  <a:lnTo>
                    <a:pt x="673" y="1239"/>
                  </a:lnTo>
                  <a:lnTo>
                    <a:pt x="673" y="1239"/>
                  </a:lnTo>
                  <a:lnTo>
                    <a:pt x="676" y="1239"/>
                  </a:lnTo>
                  <a:lnTo>
                    <a:pt x="680" y="1239"/>
                  </a:lnTo>
                  <a:lnTo>
                    <a:pt x="680" y="1239"/>
                  </a:lnTo>
                  <a:lnTo>
                    <a:pt x="680" y="1239"/>
                  </a:lnTo>
                  <a:lnTo>
                    <a:pt x="677" y="1239"/>
                  </a:lnTo>
                  <a:lnTo>
                    <a:pt x="676" y="1239"/>
                  </a:lnTo>
                  <a:lnTo>
                    <a:pt x="676" y="1238"/>
                  </a:lnTo>
                  <a:lnTo>
                    <a:pt x="676" y="1238"/>
                  </a:lnTo>
                  <a:lnTo>
                    <a:pt x="666" y="1239"/>
                  </a:lnTo>
                  <a:lnTo>
                    <a:pt x="666" y="1239"/>
                  </a:lnTo>
                  <a:lnTo>
                    <a:pt x="664" y="1238"/>
                  </a:lnTo>
                  <a:lnTo>
                    <a:pt x="664" y="1238"/>
                  </a:lnTo>
                  <a:lnTo>
                    <a:pt x="659" y="1238"/>
                  </a:lnTo>
                  <a:lnTo>
                    <a:pt x="659" y="1238"/>
                  </a:lnTo>
                  <a:lnTo>
                    <a:pt x="659" y="1238"/>
                  </a:lnTo>
                  <a:lnTo>
                    <a:pt x="659" y="1238"/>
                  </a:lnTo>
                  <a:lnTo>
                    <a:pt x="662" y="1236"/>
                  </a:lnTo>
                  <a:lnTo>
                    <a:pt x="662" y="1236"/>
                  </a:lnTo>
                  <a:lnTo>
                    <a:pt x="666" y="1238"/>
                  </a:lnTo>
                  <a:lnTo>
                    <a:pt x="670" y="1238"/>
                  </a:lnTo>
                  <a:lnTo>
                    <a:pt x="670" y="1238"/>
                  </a:lnTo>
                  <a:lnTo>
                    <a:pt x="672" y="1236"/>
                  </a:lnTo>
                  <a:lnTo>
                    <a:pt x="672" y="1236"/>
                  </a:lnTo>
                  <a:lnTo>
                    <a:pt x="672" y="1236"/>
                  </a:lnTo>
                  <a:lnTo>
                    <a:pt x="672" y="1236"/>
                  </a:lnTo>
                  <a:lnTo>
                    <a:pt x="683" y="1235"/>
                  </a:lnTo>
                  <a:lnTo>
                    <a:pt x="683" y="1235"/>
                  </a:lnTo>
                  <a:lnTo>
                    <a:pt x="684" y="1236"/>
                  </a:lnTo>
                  <a:lnTo>
                    <a:pt x="682" y="1236"/>
                  </a:lnTo>
                  <a:lnTo>
                    <a:pt x="682" y="1236"/>
                  </a:lnTo>
                  <a:lnTo>
                    <a:pt x="679" y="1236"/>
                  </a:lnTo>
                  <a:lnTo>
                    <a:pt x="677" y="1236"/>
                  </a:lnTo>
                  <a:lnTo>
                    <a:pt x="677" y="1236"/>
                  </a:lnTo>
                  <a:lnTo>
                    <a:pt x="677" y="1238"/>
                  </a:lnTo>
                  <a:lnTo>
                    <a:pt x="677" y="1238"/>
                  </a:lnTo>
                  <a:lnTo>
                    <a:pt x="679" y="1239"/>
                  </a:lnTo>
                  <a:lnTo>
                    <a:pt x="679" y="1239"/>
                  </a:lnTo>
                  <a:lnTo>
                    <a:pt x="690" y="1235"/>
                  </a:lnTo>
                  <a:lnTo>
                    <a:pt x="690" y="1235"/>
                  </a:lnTo>
                  <a:lnTo>
                    <a:pt x="702" y="1232"/>
                  </a:lnTo>
                  <a:lnTo>
                    <a:pt x="702" y="1232"/>
                  </a:lnTo>
                  <a:lnTo>
                    <a:pt x="713" y="1229"/>
                  </a:lnTo>
                  <a:lnTo>
                    <a:pt x="713" y="1229"/>
                  </a:lnTo>
                  <a:lnTo>
                    <a:pt x="726" y="1225"/>
                  </a:lnTo>
                  <a:lnTo>
                    <a:pt x="726" y="1225"/>
                  </a:lnTo>
                  <a:lnTo>
                    <a:pt x="727" y="1225"/>
                  </a:lnTo>
                  <a:lnTo>
                    <a:pt x="727" y="1226"/>
                  </a:lnTo>
                  <a:lnTo>
                    <a:pt x="727" y="1226"/>
                  </a:lnTo>
                  <a:lnTo>
                    <a:pt x="727" y="1226"/>
                  </a:lnTo>
                  <a:lnTo>
                    <a:pt x="736" y="1224"/>
                  </a:lnTo>
                  <a:lnTo>
                    <a:pt x="749" y="1219"/>
                  </a:lnTo>
                  <a:lnTo>
                    <a:pt x="749" y="1219"/>
                  </a:lnTo>
                  <a:lnTo>
                    <a:pt x="747" y="1221"/>
                  </a:lnTo>
                  <a:lnTo>
                    <a:pt x="743" y="1222"/>
                  </a:lnTo>
                  <a:lnTo>
                    <a:pt x="737" y="1225"/>
                  </a:lnTo>
                  <a:lnTo>
                    <a:pt x="737" y="1225"/>
                  </a:lnTo>
                  <a:lnTo>
                    <a:pt x="734" y="1225"/>
                  </a:lnTo>
                  <a:lnTo>
                    <a:pt x="737" y="1225"/>
                  </a:lnTo>
                  <a:lnTo>
                    <a:pt x="737" y="1225"/>
                  </a:lnTo>
                  <a:lnTo>
                    <a:pt x="746" y="1222"/>
                  </a:lnTo>
                  <a:lnTo>
                    <a:pt x="746" y="1222"/>
                  </a:lnTo>
                  <a:lnTo>
                    <a:pt x="750" y="1221"/>
                  </a:lnTo>
                  <a:lnTo>
                    <a:pt x="750" y="1221"/>
                  </a:lnTo>
                  <a:lnTo>
                    <a:pt x="754" y="1221"/>
                  </a:lnTo>
                  <a:lnTo>
                    <a:pt x="754" y="1221"/>
                  </a:lnTo>
                  <a:lnTo>
                    <a:pt x="770" y="1215"/>
                  </a:lnTo>
                  <a:lnTo>
                    <a:pt x="770" y="1215"/>
                  </a:lnTo>
                  <a:lnTo>
                    <a:pt x="771" y="1216"/>
                  </a:lnTo>
                  <a:lnTo>
                    <a:pt x="770" y="1216"/>
                  </a:lnTo>
                  <a:lnTo>
                    <a:pt x="766" y="1218"/>
                  </a:lnTo>
                  <a:lnTo>
                    <a:pt x="761" y="1221"/>
                  </a:lnTo>
                  <a:lnTo>
                    <a:pt x="760" y="1222"/>
                  </a:lnTo>
                  <a:lnTo>
                    <a:pt x="760" y="1222"/>
                  </a:lnTo>
                  <a:lnTo>
                    <a:pt x="764" y="1221"/>
                  </a:lnTo>
                  <a:lnTo>
                    <a:pt x="767" y="1219"/>
                  </a:lnTo>
                  <a:lnTo>
                    <a:pt x="767" y="1219"/>
                  </a:lnTo>
                  <a:lnTo>
                    <a:pt x="780" y="1216"/>
                  </a:lnTo>
                  <a:lnTo>
                    <a:pt x="780" y="1216"/>
                  </a:lnTo>
                  <a:lnTo>
                    <a:pt x="796" y="1211"/>
                  </a:lnTo>
                  <a:lnTo>
                    <a:pt x="796" y="1211"/>
                  </a:lnTo>
                  <a:lnTo>
                    <a:pt x="810" y="1205"/>
                  </a:lnTo>
                  <a:lnTo>
                    <a:pt x="810" y="1205"/>
                  </a:lnTo>
                  <a:lnTo>
                    <a:pt x="823" y="1199"/>
                  </a:lnTo>
                  <a:lnTo>
                    <a:pt x="823" y="1199"/>
                  </a:lnTo>
                  <a:lnTo>
                    <a:pt x="823" y="1199"/>
                  </a:lnTo>
                  <a:lnTo>
                    <a:pt x="823" y="1199"/>
                  </a:lnTo>
                  <a:lnTo>
                    <a:pt x="821" y="1201"/>
                  </a:lnTo>
                  <a:lnTo>
                    <a:pt x="818" y="1202"/>
                  </a:lnTo>
                  <a:lnTo>
                    <a:pt x="821" y="1202"/>
                  </a:lnTo>
                  <a:lnTo>
                    <a:pt x="821" y="1202"/>
                  </a:lnTo>
                  <a:lnTo>
                    <a:pt x="826" y="1199"/>
                  </a:lnTo>
                  <a:lnTo>
                    <a:pt x="833" y="1195"/>
                  </a:lnTo>
                  <a:lnTo>
                    <a:pt x="833" y="1195"/>
                  </a:lnTo>
                  <a:lnTo>
                    <a:pt x="827" y="1196"/>
                  </a:lnTo>
                  <a:lnTo>
                    <a:pt x="823" y="1198"/>
                  </a:lnTo>
                  <a:lnTo>
                    <a:pt x="823" y="1198"/>
                  </a:lnTo>
                  <a:lnTo>
                    <a:pt x="821" y="1198"/>
                  </a:lnTo>
                  <a:lnTo>
                    <a:pt x="821" y="1198"/>
                  </a:lnTo>
                  <a:lnTo>
                    <a:pt x="831" y="1194"/>
                  </a:lnTo>
                  <a:lnTo>
                    <a:pt x="831" y="1194"/>
                  </a:lnTo>
                  <a:lnTo>
                    <a:pt x="836" y="1192"/>
                  </a:lnTo>
                  <a:lnTo>
                    <a:pt x="836" y="1192"/>
                  </a:lnTo>
                  <a:lnTo>
                    <a:pt x="841" y="1189"/>
                  </a:lnTo>
                  <a:lnTo>
                    <a:pt x="841" y="1189"/>
                  </a:lnTo>
                  <a:lnTo>
                    <a:pt x="843" y="1189"/>
                  </a:lnTo>
                  <a:lnTo>
                    <a:pt x="844" y="1189"/>
                  </a:lnTo>
                  <a:lnTo>
                    <a:pt x="844" y="1189"/>
                  </a:lnTo>
                  <a:lnTo>
                    <a:pt x="851" y="1186"/>
                  </a:lnTo>
                  <a:lnTo>
                    <a:pt x="858" y="1182"/>
                  </a:lnTo>
                  <a:lnTo>
                    <a:pt x="858" y="1182"/>
                  </a:lnTo>
                  <a:lnTo>
                    <a:pt x="861" y="1182"/>
                  </a:lnTo>
                  <a:lnTo>
                    <a:pt x="860" y="1184"/>
                  </a:lnTo>
                  <a:lnTo>
                    <a:pt x="860" y="1184"/>
                  </a:lnTo>
                  <a:lnTo>
                    <a:pt x="864" y="1182"/>
                  </a:lnTo>
                  <a:lnTo>
                    <a:pt x="868" y="1181"/>
                  </a:lnTo>
                  <a:lnTo>
                    <a:pt x="868" y="1181"/>
                  </a:lnTo>
                  <a:lnTo>
                    <a:pt x="868" y="1179"/>
                  </a:lnTo>
                  <a:lnTo>
                    <a:pt x="867" y="1179"/>
                  </a:lnTo>
                  <a:lnTo>
                    <a:pt x="867" y="1179"/>
                  </a:lnTo>
                  <a:lnTo>
                    <a:pt x="894" y="1168"/>
                  </a:lnTo>
                  <a:lnTo>
                    <a:pt x="894" y="1168"/>
                  </a:lnTo>
                  <a:lnTo>
                    <a:pt x="918" y="1154"/>
                  </a:lnTo>
                  <a:lnTo>
                    <a:pt x="918" y="1154"/>
                  </a:lnTo>
                  <a:lnTo>
                    <a:pt x="918" y="1154"/>
                  </a:lnTo>
                  <a:lnTo>
                    <a:pt x="918" y="1154"/>
                  </a:lnTo>
                  <a:lnTo>
                    <a:pt x="917" y="1156"/>
                  </a:lnTo>
                  <a:lnTo>
                    <a:pt x="917" y="1156"/>
                  </a:lnTo>
                  <a:lnTo>
                    <a:pt x="921" y="1154"/>
                  </a:lnTo>
                  <a:lnTo>
                    <a:pt x="921" y="1154"/>
                  </a:lnTo>
                  <a:lnTo>
                    <a:pt x="925" y="1151"/>
                  </a:lnTo>
                  <a:lnTo>
                    <a:pt x="925" y="1151"/>
                  </a:lnTo>
                  <a:lnTo>
                    <a:pt x="927" y="1149"/>
                  </a:lnTo>
                  <a:lnTo>
                    <a:pt x="927" y="1149"/>
                  </a:lnTo>
                  <a:lnTo>
                    <a:pt x="925" y="1149"/>
                  </a:lnTo>
                  <a:lnTo>
                    <a:pt x="927" y="1148"/>
                  </a:lnTo>
                  <a:lnTo>
                    <a:pt x="927" y="1148"/>
                  </a:lnTo>
                  <a:lnTo>
                    <a:pt x="934" y="1144"/>
                  </a:lnTo>
                  <a:lnTo>
                    <a:pt x="940" y="1139"/>
                  </a:lnTo>
                  <a:lnTo>
                    <a:pt x="940" y="1139"/>
                  </a:lnTo>
                  <a:lnTo>
                    <a:pt x="943" y="1139"/>
                  </a:lnTo>
                  <a:lnTo>
                    <a:pt x="945" y="1138"/>
                  </a:lnTo>
                  <a:lnTo>
                    <a:pt x="945" y="1138"/>
                  </a:lnTo>
                  <a:lnTo>
                    <a:pt x="945" y="1138"/>
                  </a:lnTo>
                  <a:lnTo>
                    <a:pt x="945" y="1136"/>
                  </a:lnTo>
                  <a:lnTo>
                    <a:pt x="945" y="1136"/>
                  </a:lnTo>
                  <a:lnTo>
                    <a:pt x="945" y="1135"/>
                  </a:lnTo>
                  <a:lnTo>
                    <a:pt x="945" y="1135"/>
                  </a:lnTo>
                  <a:lnTo>
                    <a:pt x="948" y="1134"/>
                  </a:lnTo>
                  <a:lnTo>
                    <a:pt x="951" y="1132"/>
                  </a:lnTo>
                  <a:lnTo>
                    <a:pt x="957" y="1128"/>
                  </a:lnTo>
                  <a:lnTo>
                    <a:pt x="957" y="1128"/>
                  </a:lnTo>
                  <a:lnTo>
                    <a:pt x="958" y="1128"/>
                  </a:lnTo>
                  <a:lnTo>
                    <a:pt x="961" y="1126"/>
                  </a:lnTo>
                  <a:lnTo>
                    <a:pt x="961" y="1126"/>
                  </a:lnTo>
                  <a:lnTo>
                    <a:pt x="961" y="1126"/>
                  </a:lnTo>
                  <a:lnTo>
                    <a:pt x="960" y="1126"/>
                  </a:lnTo>
                  <a:lnTo>
                    <a:pt x="960" y="1126"/>
                  </a:lnTo>
                  <a:lnTo>
                    <a:pt x="965" y="1122"/>
                  </a:lnTo>
                  <a:lnTo>
                    <a:pt x="971" y="1118"/>
                  </a:lnTo>
                  <a:lnTo>
                    <a:pt x="971" y="1118"/>
                  </a:lnTo>
                  <a:lnTo>
                    <a:pt x="977" y="1116"/>
                  </a:lnTo>
                  <a:lnTo>
                    <a:pt x="980" y="1116"/>
                  </a:lnTo>
                  <a:lnTo>
                    <a:pt x="980" y="1116"/>
                  </a:lnTo>
                  <a:lnTo>
                    <a:pt x="982" y="1114"/>
                  </a:lnTo>
                  <a:lnTo>
                    <a:pt x="980" y="1114"/>
                  </a:lnTo>
                  <a:lnTo>
                    <a:pt x="977" y="1115"/>
                  </a:lnTo>
                  <a:lnTo>
                    <a:pt x="975" y="1115"/>
                  </a:lnTo>
                  <a:lnTo>
                    <a:pt x="977" y="1114"/>
                  </a:lnTo>
                  <a:lnTo>
                    <a:pt x="977" y="1114"/>
                  </a:lnTo>
                  <a:lnTo>
                    <a:pt x="980" y="1112"/>
                  </a:lnTo>
                  <a:lnTo>
                    <a:pt x="984" y="1111"/>
                  </a:lnTo>
                  <a:lnTo>
                    <a:pt x="984" y="1111"/>
                  </a:lnTo>
                  <a:lnTo>
                    <a:pt x="990" y="1105"/>
                  </a:lnTo>
                  <a:lnTo>
                    <a:pt x="992" y="1102"/>
                  </a:lnTo>
                  <a:lnTo>
                    <a:pt x="994" y="1101"/>
                  </a:lnTo>
                  <a:lnTo>
                    <a:pt x="994" y="1101"/>
                  </a:lnTo>
                  <a:lnTo>
                    <a:pt x="1000" y="1095"/>
                  </a:lnTo>
                  <a:lnTo>
                    <a:pt x="1000" y="1095"/>
                  </a:lnTo>
                  <a:lnTo>
                    <a:pt x="1002" y="1094"/>
                  </a:lnTo>
                  <a:lnTo>
                    <a:pt x="1004" y="1094"/>
                  </a:lnTo>
                  <a:lnTo>
                    <a:pt x="1004" y="1094"/>
                  </a:lnTo>
                  <a:lnTo>
                    <a:pt x="1008" y="1089"/>
                  </a:lnTo>
                  <a:lnTo>
                    <a:pt x="1008" y="1089"/>
                  </a:lnTo>
                  <a:lnTo>
                    <a:pt x="1007" y="1089"/>
                  </a:lnTo>
                  <a:lnTo>
                    <a:pt x="1005" y="1091"/>
                  </a:lnTo>
                  <a:lnTo>
                    <a:pt x="1005" y="1091"/>
                  </a:lnTo>
                  <a:lnTo>
                    <a:pt x="1004" y="1092"/>
                  </a:lnTo>
                  <a:lnTo>
                    <a:pt x="1004" y="1092"/>
                  </a:lnTo>
                  <a:lnTo>
                    <a:pt x="1007" y="1088"/>
                  </a:lnTo>
                  <a:lnTo>
                    <a:pt x="1012" y="1084"/>
                  </a:lnTo>
                  <a:lnTo>
                    <a:pt x="1012" y="1084"/>
                  </a:lnTo>
                  <a:lnTo>
                    <a:pt x="1020" y="1077"/>
                  </a:lnTo>
                  <a:lnTo>
                    <a:pt x="1020" y="1077"/>
                  </a:lnTo>
                  <a:lnTo>
                    <a:pt x="1025" y="1071"/>
                  </a:lnTo>
                  <a:lnTo>
                    <a:pt x="1025" y="1071"/>
                  </a:lnTo>
                  <a:lnTo>
                    <a:pt x="1025" y="1074"/>
                  </a:lnTo>
                  <a:lnTo>
                    <a:pt x="1022" y="1077"/>
                  </a:lnTo>
                  <a:lnTo>
                    <a:pt x="1022" y="1077"/>
                  </a:lnTo>
                  <a:lnTo>
                    <a:pt x="1027" y="1074"/>
                  </a:lnTo>
                  <a:lnTo>
                    <a:pt x="1028" y="1071"/>
                  </a:lnTo>
                  <a:lnTo>
                    <a:pt x="1031" y="1067"/>
                  </a:lnTo>
                  <a:lnTo>
                    <a:pt x="1034" y="1064"/>
                  </a:lnTo>
                  <a:lnTo>
                    <a:pt x="1034" y="1064"/>
                  </a:lnTo>
                  <a:lnTo>
                    <a:pt x="1037" y="1061"/>
                  </a:lnTo>
                  <a:lnTo>
                    <a:pt x="1040" y="1058"/>
                  </a:lnTo>
                  <a:lnTo>
                    <a:pt x="1040" y="1058"/>
                  </a:lnTo>
                  <a:lnTo>
                    <a:pt x="1045" y="1052"/>
                  </a:lnTo>
                  <a:lnTo>
                    <a:pt x="1045" y="1052"/>
                  </a:lnTo>
                  <a:lnTo>
                    <a:pt x="1052" y="1045"/>
                  </a:lnTo>
                  <a:lnTo>
                    <a:pt x="1060" y="1038"/>
                  </a:lnTo>
                  <a:lnTo>
                    <a:pt x="1060" y="1038"/>
                  </a:lnTo>
                  <a:lnTo>
                    <a:pt x="1060" y="1039"/>
                  </a:lnTo>
                  <a:lnTo>
                    <a:pt x="1058" y="1041"/>
                  </a:lnTo>
                  <a:lnTo>
                    <a:pt x="1054" y="1045"/>
                  </a:lnTo>
                  <a:lnTo>
                    <a:pt x="1054" y="1045"/>
                  </a:lnTo>
                  <a:lnTo>
                    <a:pt x="1055" y="1045"/>
                  </a:lnTo>
                  <a:lnTo>
                    <a:pt x="1055" y="1047"/>
                  </a:lnTo>
                  <a:lnTo>
                    <a:pt x="1054" y="1048"/>
                  </a:lnTo>
                  <a:lnTo>
                    <a:pt x="1055" y="1048"/>
                  </a:lnTo>
                  <a:lnTo>
                    <a:pt x="1055" y="1048"/>
                  </a:lnTo>
                  <a:lnTo>
                    <a:pt x="1061" y="1039"/>
                  </a:lnTo>
                  <a:lnTo>
                    <a:pt x="1061" y="1039"/>
                  </a:lnTo>
                  <a:lnTo>
                    <a:pt x="1067" y="1029"/>
                  </a:lnTo>
                  <a:lnTo>
                    <a:pt x="1067" y="1029"/>
                  </a:lnTo>
                  <a:lnTo>
                    <a:pt x="1074" y="1024"/>
                  </a:lnTo>
                  <a:lnTo>
                    <a:pt x="1074" y="1024"/>
                  </a:lnTo>
                  <a:lnTo>
                    <a:pt x="1074" y="1024"/>
                  </a:lnTo>
                  <a:lnTo>
                    <a:pt x="1074" y="1025"/>
                  </a:lnTo>
                  <a:lnTo>
                    <a:pt x="1071" y="1028"/>
                  </a:lnTo>
                  <a:lnTo>
                    <a:pt x="1070" y="1031"/>
                  </a:lnTo>
                  <a:lnTo>
                    <a:pt x="1072" y="1029"/>
                  </a:lnTo>
                  <a:lnTo>
                    <a:pt x="1072" y="1029"/>
                  </a:lnTo>
                  <a:lnTo>
                    <a:pt x="1068" y="1034"/>
                  </a:lnTo>
                  <a:lnTo>
                    <a:pt x="1065" y="1038"/>
                  </a:lnTo>
                  <a:lnTo>
                    <a:pt x="1065" y="1038"/>
                  </a:lnTo>
                  <a:lnTo>
                    <a:pt x="1068" y="1035"/>
                  </a:lnTo>
                  <a:lnTo>
                    <a:pt x="1071" y="1032"/>
                  </a:lnTo>
                  <a:lnTo>
                    <a:pt x="1074" y="1029"/>
                  </a:lnTo>
                  <a:lnTo>
                    <a:pt x="1075" y="1029"/>
                  </a:lnTo>
                  <a:lnTo>
                    <a:pt x="1075" y="1029"/>
                  </a:lnTo>
                  <a:lnTo>
                    <a:pt x="1078" y="1024"/>
                  </a:lnTo>
                  <a:lnTo>
                    <a:pt x="1082" y="1017"/>
                  </a:lnTo>
                  <a:lnTo>
                    <a:pt x="1082" y="1017"/>
                  </a:lnTo>
                  <a:lnTo>
                    <a:pt x="1084" y="1017"/>
                  </a:lnTo>
                  <a:lnTo>
                    <a:pt x="1087" y="1015"/>
                  </a:lnTo>
                  <a:lnTo>
                    <a:pt x="1089" y="1012"/>
                  </a:lnTo>
                  <a:lnTo>
                    <a:pt x="1092" y="1008"/>
                  </a:lnTo>
                  <a:lnTo>
                    <a:pt x="1092" y="1008"/>
                  </a:lnTo>
                  <a:lnTo>
                    <a:pt x="1098" y="999"/>
                  </a:lnTo>
                  <a:lnTo>
                    <a:pt x="1104" y="991"/>
                  </a:lnTo>
                  <a:lnTo>
                    <a:pt x="1104" y="991"/>
                  </a:lnTo>
                  <a:lnTo>
                    <a:pt x="1102" y="991"/>
                  </a:lnTo>
                  <a:lnTo>
                    <a:pt x="1101" y="992"/>
                  </a:lnTo>
                  <a:lnTo>
                    <a:pt x="1101" y="992"/>
                  </a:lnTo>
                  <a:lnTo>
                    <a:pt x="1097" y="997"/>
                  </a:lnTo>
                  <a:lnTo>
                    <a:pt x="1097" y="997"/>
                  </a:lnTo>
                  <a:lnTo>
                    <a:pt x="1098" y="995"/>
                  </a:lnTo>
                  <a:lnTo>
                    <a:pt x="1099" y="991"/>
                  </a:lnTo>
                  <a:lnTo>
                    <a:pt x="1099" y="991"/>
                  </a:lnTo>
                  <a:lnTo>
                    <a:pt x="1105" y="985"/>
                  </a:lnTo>
                  <a:lnTo>
                    <a:pt x="1105" y="985"/>
                  </a:lnTo>
                  <a:lnTo>
                    <a:pt x="1107" y="985"/>
                  </a:lnTo>
                  <a:lnTo>
                    <a:pt x="1107" y="987"/>
                  </a:lnTo>
                  <a:lnTo>
                    <a:pt x="1105" y="989"/>
                  </a:lnTo>
                  <a:lnTo>
                    <a:pt x="1105" y="989"/>
                  </a:lnTo>
                  <a:lnTo>
                    <a:pt x="1107" y="988"/>
                  </a:lnTo>
                  <a:lnTo>
                    <a:pt x="1109" y="987"/>
                  </a:lnTo>
                  <a:lnTo>
                    <a:pt x="1109" y="987"/>
                  </a:lnTo>
                  <a:lnTo>
                    <a:pt x="1109" y="985"/>
                  </a:lnTo>
                  <a:lnTo>
                    <a:pt x="1111" y="982"/>
                  </a:lnTo>
                  <a:lnTo>
                    <a:pt x="1112" y="979"/>
                  </a:lnTo>
                  <a:lnTo>
                    <a:pt x="1115" y="975"/>
                  </a:lnTo>
                  <a:lnTo>
                    <a:pt x="1115" y="975"/>
                  </a:lnTo>
                  <a:lnTo>
                    <a:pt x="1114" y="977"/>
                  </a:lnTo>
                  <a:lnTo>
                    <a:pt x="1112" y="978"/>
                  </a:lnTo>
                  <a:lnTo>
                    <a:pt x="1109" y="981"/>
                  </a:lnTo>
                  <a:lnTo>
                    <a:pt x="1109" y="981"/>
                  </a:lnTo>
                  <a:lnTo>
                    <a:pt x="1112" y="975"/>
                  </a:lnTo>
                  <a:lnTo>
                    <a:pt x="1117" y="971"/>
                  </a:lnTo>
                  <a:lnTo>
                    <a:pt x="1117" y="971"/>
                  </a:lnTo>
                  <a:lnTo>
                    <a:pt x="1117" y="972"/>
                  </a:lnTo>
                  <a:lnTo>
                    <a:pt x="1115" y="975"/>
                  </a:lnTo>
                  <a:lnTo>
                    <a:pt x="1115" y="975"/>
                  </a:lnTo>
                  <a:lnTo>
                    <a:pt x="1117" y="972"/>
                  </a:lnTo>
                  <a:lnTo>
                    <a:pt x="1118" y="972"/>
                  </a:lnTo>
                  <a:lnTo>
                    <a:pt x="1118" y="972"/>
                  </a:lnTo>
                  <a:lnTo>
                    <a:pt x="1118" y="972"/>
                  </a:lnTo>
                  <a:lnTo>
                    <a:pt x="1119" y="971"/>
                  </a:lnTo>
                  <a:lnTo>
                    <a:pt x="1119" y="969"/>
                  </a:lnTo>
                  <a:lnTo>
                    <a:pt x="1119" y="969"/>
                  </a:lnTo>
                  <a:lnTo>
                    <a:pt x="1121" y="968"/>
                  </a:lnTo>
                  <a:lnTo>
                    <a:pt x="1121" y="968"/>
                  </a:lnTo>
                  <a:lnTo>
                    <a:pt x="1119" y="968"/>
                  </a:lnTo>
                  <a:lnTo>
                    <a:pt x="1118" y="968"/>
                  </a:lnTo>
                  <a:lnTo>
                    <a:pt x="1118" y="965"/>
                  </a:lnTo>
                  <a:lnTo>
                    <a:pt x="1118" y="965"/>
                  </a:lnTo>
                  <a:lnTo>
                    <a:pt x="1121" y="964"/>
                  </a:lnTo>
                  <a:lnTo>
                    <a:pt x="1121" y="964"/>
                  </a:lnTo>
                  <a:lnTo>
                    <a:pt x="1121" y="964"/>
                  </a:lnTo>
                  <a:lnTo>
                    <a:pt x="1122" y="964"/>
                  </a:lnTo>
                  <a:lnTo>
                    <a:pt x="1122" y="964"/>
                  </a:lnTo>
                  <a:lnTo>
                    <a:pt x="1122" y="961"/>
                  </a:lnTo>
                  <a:lnTo>
                    <a:pt x="1122" y="961"/>
                  </a:lnTo>
                  <a:lnTo>
                    <a:pt x="1122" y="961"/>
                  </a:lnTo>
                  <a:lnTo>
                    <a:pt x="1124" y="958"/>
                  </a:lnTo>
                  <a:lnTo>
                    <a:pt x="1125" y="955"/>
                  </a:lnTo>
                  <a:lnTo>
                    <a:pt x="1125" y="955"/>
                  </a:lnTo>
                  <a:lnTo>
                    <a:pt x="1127" y="955"/>
                  </a:lnTo>
                  <a:lnTo>
                    <a:pt x="1127" y="957"/>
                  </a:lnTo>
                  <a:lnTo>
                    <a:pt x="1127" y="958"/>
                  </a:lnTo>
                  <a:lnTo>
                    <a:pt x="1128" y="958"/>
                  </a:lnTo>
                  <a:lnTo>
                    <a:pt x="1128" y="958"/>
                  </a:lnTo>
                  <a:lnTo>
                    <a:pt x="1128" y="955"/>
                  </a:lnTo>
                  <a:lnTo>
                    <a:pt x="1128" y="954"/>
                  </a:lnTo>
                  <a:lnTo>
                    <a:pt x="1128" y="954"/>
                  </a:lnTo>
                  <a:lnTo>
                    <a:pt x="1129" y="951"/>
                  </a:lnTo>
                  <a:lnTo>
                    <a:pt x="1131" y="949"/>
                  </a:lnTo>
                  <a:lnTo>
                    <a:pt x="1132" y="947"/>
                  </a:lnTo>
                  <a:lnTo>
                    <a:pt x="1134" y="944"/>
                  </a:lnTo>
                  <a:lnTo>
                    <a:pt x="1134" y="944"/>
                  </a:lnTo>
                  <a:lnTo>
                    <a:pt x="1137" y="942"/>
                  </a:lnTo>
                  <a:lnTo>
                    <a:pt x="1138" y="941"/>
                  </a:lnTo>
                  <a:lnTo>
                    <a:pt x="1138" y="941"/>
                  </a:lnTo>
                  <a:lnTo>
                    <a:pt x="1142" y="934"/>
                  </a:lnTo>
                  <a:lnTo>
                    <a:pt x="1147" y="928"/>
                  </a:lnTo>
                  <a:lnTo>
                    <a:pt x="1147" y="928"/>
                  </a:lnTo>
                  <a:lnTo>
                    <a:pt x="1147" y="924"/>
                  </a:lnTo>
                  <a:lnTo>
                    <a:pt x="1148" y="921"/>
                  </a:lnTo>
                  <a:lnTo>
                    <a:pt x="1154" y="911"/>
                  </a:lnTo>
                  <a:lnTo>
                    <a:pt x="1154" y="911"/>
                  </a:lnTo>
                  <a:lnTo>
                    <a:pt x="1154" y="911"/>
                  </a:lnTo>
                  <a:lnTo>
                    <a:pt x="1154" y="914"/>
                  </a:lnTo>
                  <a:lnTo>
                    <a:pt x="1154" y="914"/>
                  </a:lnTo>
                  <a:lnTo>
                    <a:pt x="1155" y="912"/>
                  </a:lnTo>
                  <a:lnTo>
                    <a:pt x="1155" y="912"/>
                  </a:lnTo>
                  <a:lnTo>
                    <a:pt x="1157" y="908"/>
                  </a:lnTo>
                  <a:lnTo>
                    <a:pt x="1158" y="905"/>
                  </a:lnTo>
                  <a:lnTo>
                    <a:pt x="1162" y="895"/>
                  </a:lnTo>
                  <a:lnTo>
                    <a:pt x="1162" y="895"/>
                  </a:lnTo>
                  <a:lnTo>
                    <a:pt x="1164" y="894"/>
                  </a:lnTo>
                  <a:lnTo>
                    <a:pt x="1162" y="894"/>
                  </a:lnTo>
                  <a:lnTo>
                    <a:pt x="1161" y="895"/>
                  </a:lnTo>
                  <a:lnTo>
                    <a:pt x="1161" y="894"/>
                  </a:lnTo>
                  <a:lnTo>
                    <a:pt x="1161" y="894"/>
                  </a:lnTo>
                  <a:lnTo>
                    <a:pt x="1164" y="891"/>
                  </a:lnTo>
                  <a:lnTo>
                    <a:pt x="1164" y="891"/>
                  </a:lnTo>
                  <a:lnTo>
                    <a:pt x="1164" y="891"/>
                  </a:lnTo>
                  <a:lnTo>
                    <a:pt x="1165" y="891"/>
                  </a:lnTo>
                  <a:lnTo>
                    <a:pt x="1166" y="890"/>
                  </a:lnTo>
                  <a:lnTo>
                    <a:pt x="1166" y="890"/>
                  </a:lnTo>
                  <a:lnTo>
                    <a:pt x="1168" y="885"/>
                  </a:lnTo>
                  <a:lnTo>
                    <a:pt x="1168" y="884"/>
                  </a:lnTo>
                  <a:lnTo>
                    <a:pt x="1168" y="884"/>
                  </a:lnTo>
                  <a:lnTo>
                    <a:pt x="1172" y="877"/>
                  </a:lnTo>
                  <a:lnTo>
                    <a:pt x="1175" y="868"/>
                  </a:lnTo>
                  <a:lnTo>
                    <a:pt x="1175" y="868"/>
                  </a:lnTo>
                  <a:lnTo>
                    <a:pt x="1178" y="861"/>
                  </a:lnTo>
                  <a:lnTo>
                    <a:pt x="1178" y="861"/>
                  </a:lnTo>
                  <a:lnTo>
                    <a:pt x="1182" y="852"/>
                  </a:lnTo>
                  <a:lnTo>
                    <a:pt x="1182" y="852"/>
                  </a:lnTo>
                  <a:lnTo>
                    <a:pt x="1182" y="847"/>
                  </a:lnTo>
                  <a:lnTo>
                    <a:pt x="1185" y="838"/>
                  </a:lnTo>
                  <a:lnTo>
                    <a:pt x="1185" y="838"/>
                  </a:lnTo>
                  <a:lnTo>
                    <a:pt x="1186" y="835"/>
                  </a:lnTo>
                  <a:lnTo>
                    <a:pt x="1188" y="831"/>
                  </a:lnTo>
                  <a:lnTo>
                    <a:pt x="1188" y="831"/>
                  </a:lnTo>
                  <a:lnTo>
                    <a:pt x="1189" y="832"/>
                  </a:lnTo>
                  <a:lnTo>
                    <a:pt x="1188" y="835"/>
                  </a:lnTo>
                  <a:lnTo>
                    <a:pt x="1188" y="835"/>
                  </a:lnTo>
                  <a:lnTo>
                    <a:pt x="1188" y="838"/>
                  </a:lnTo>
                  <a:lnTo>
                    <a:pt x="1188" y="838"/>
                  </a:lnTo>
                  <a:lnTo>
                    <a:pt x="1186" y="841"/>
                  </a:lnTo>
                  <a:lnTo>
                    <a:pt x="1186" y="841"/>
                  </a:lnTo>
                  <a:lnTo>
                    <a:pt x="1189" y="837"/>
                  </a:lnTo>
                  <a:lnTo>
                    <a:pt x="1189" y="832"/>
                  </a:lnTo>
                  <a:lnTo>
                    <a:pt x="1189" y="832"/>
                  </a:lnTo>
                  <a:lnTo>
                    <a:pt x="1191" y="824"/>
                  </a:lnTo>
                  <a:lnTo>
                    <a:pt x="1191" y="824"/>
                  </a:lnTo>
                  <a:lnTo>
                    <a:pt x="1194" y="821"/>
                  </a:lnTo>
                  <a:lnTo>
                    <a:pt x="1196" y="818"/>
                  </a:lnTo>
                  <a:lnTo>
                    <a:pt x="1196" y="818"/>
                  </a:lnTo>
                  <a:lnTo>
                    <a:pt x="1198" y="814"/>
                  </a:lnTo>
                  <a:lnTo>
                    <a:pt x="1198" y="810"/>
                  </a:lnTo>
                  <a:lnTo>
                    <a:pt x="1198" y="810"/>
                  </a:lnTo>
                  <a:lnTo>
                    <a:pt x="1201" y="805"/>
                  </a:lnTo>
                  <a:lnTo>
                    <a:pt x="1201" y="805"/>
                  </a:lnTo>
                  <a:lnTo>
                    <a:pt x="1199" y="805"/>
                  </a:lnTo>
                  <a:lnTo>
                    <a:pt x="1199" y="804"/>
                  </a:lnTo>
                  <a:lnTo>
                    <a:pt x="1201" y="800"/>
                  </a:lnTo>
                  <a:lnTo>
                    <a:pt x="1202" y="795"/>
                  </a:lnTo>
                  <a:lnTo>
                    <a:pt x="1205" y="791"/>
                  </a:lnTo>
                  <a:lnTo>
                    <a:pt x="1205" y="791"/>
                  </a:lnTo>
                  <a:lnTo>
                    <a:pt x="1205" y="788"/>
                  </a:lnTo>
                  <a:lnTo>
                    <a:pt x="1205" y="785"/>
                  </a:lnTo>
                  <a:lnTo>
                    <a:pt x="1208" y="778"/>
                  </a:lnTo>
                  <a:lnTo>
                    <a:pt x="1208" y="778"/>
                  </a:lnTo>
                  <a:lnTo>
                    <a:pt x="1208" y="777"/>
                  </a:lnTo>
                  <a:lnTo>
                    <a:pt x="1206" y="777"/>
                  </a:lnTo>
                  <a:lnTo>
                    <a:pt x="1205" y="780"/>
                  </a:lnTo>
                  <a:lnTo>
                    <a:pt x="1205" y="780"/>
                  </a:lnTo>
                  <a:lnTo>
                    <a:pt x="1206" y="777"/>
                  </a:lnTo>
                  <a:lnTo>
                    <a:pt x="1208" y="772"/>
                  </a:lnTo>
                  <a:lnTo>
                    <a:pt x="1208" y="772"/>
                  </a:lnTo>
                  <a:lnTo>
                    <a:pt x="1209" y="771"/>
                  </a:lnTo>
                  <a:lnTo>
                    <a:pt x="1209" y="771"/>
                  </a:lnTo>
                  <a:lnTo>
                    <a:pt x="1209" y="774"/>
                  </a:lnTo>
                  <a:lnTo>
                    <a:pt x="1209" y="774"/>
                  </a:lnTo>
                  <a:lnTo>
                    <a:pt x="1212" y="767"/>
                  </a:lnTo>
                  <a:lnTo>
                    <a:pt x="1215" y="760"/>
                  </a:lnTo>
                  <a:lnTo>
                    <a:pt x="1215" y="760"/>
                  </a:lnTo>
                  <a:lnTo>
                    <a:pt x="1215" y="764"/>
                  </a:lnTo>
                  <a:lnTo>
                    <a:pt x="1215" y="764"/>
                  </a:lnTo>
                  <a:lnTo>
                    <a:pt x="1218" y="757"/>
                  </a:lnTo>
                  <a:lnTo>
                    <a:pt x="1218" y="757"/>
                  </a:lnTo>
                  <a:lnTo>
                    <a:pt x="1219" y="748"/>
                  </a:lnTo>
                  <a:lnTo>
                    <a:pt x="1219" y="748"/>
                  </a:lnTo>
                  <a:lnTo>
                    <a:pt x="1218" y="754"/>
                  </a:lnTo>
                  <a:lnTo>
                    <a:pt x="1215" y="758"/>
                  </a:lnTo>
                  <a:lnTo>
                    <a:pt x="1215" y="758"/>
                  </a:lnTo>
                  <a:lnTo>
                    <a:pt x="1214" y="761"/>
                  </a:lnTo>
                  <a:lnTo>
                    <a:pt x="1211" y="768"/>
                  </a:lnTo>
                  <a:lnTo>
                    <a:pt x="1211" y="768"/>
                  </a:lnTo>
                  <a:lnTo>
                    <a:pt x="1212" y="761"/>
                  </a:lnTo>
                  <a:lnTo>
                    <a:pt x="1214" y="757"/>
                  </a:lnTo>
                  <a:lnTo>
                    <a:pt x="1215" y="753"/>
                  </a:lnTo>
                  <a:lnTo>
                    <a:pt x="1216" y="748"/>
                  </a:lnTo>
                  <a:lnTo>
                    <a:pt x="1216" y="748"/>
                  </a:lnTo>
                  <a:lnTo>
                    <a:pt x="1216" y="750"/>
                  </a:lnTo>
                  <a:lnTo>
                    <a:pt x="1214" y="753"/>
                  </a:lnTo>
                  <a:lnTo>
                    <a:pt x="1212" y="754"/>
                  </a:lnTo>
                  <a:lnTo>
                    <a:pt x="1212" y="754"/>
                  </a:lnTo>
                  <a:lnTo>
                    <a:pt x="1212" y="754"/>
                  </a:lnTo>
                  <a:lnTo>
                    <a:pt x="1214" y="748"/>
                  </a:lnTo>
                  <a:lnTo>
                    <a:pt x="1216" y="743"/>
                  </a:lnTo>
                  <a:lnTo>
                    <a:pt x="1216" y="743"/>
                  </a:lnTo>
                  <a:lnTo>
                    <a:pt x="1215" y="738"/>
                  </a:lnTo>
                  <a:lnTo>
                    <a:pt x="1214" y="735"/>
                  </a:lnTo>
                  <a:lnTo>
                    <a:pt x="1214" y="735"/>
                  </a:lnTo>
                  <a:lnTo>
                    <a:pt x="1215" y="735"/>
                  </a:lnTo>
                  <a:lnTo>
                    <a:pt x="1216" y="733"/>
                  </a:lnTo>
                  <a:lnTo>
                    <a:pt x="1219" y="727"/>
                  </a:lnTo>
                  <a:lnTo>
                    <a:pt x="1219" y="727"/>
                  </a:lnTo>
                  <a:lnTo>
                    <a:pt x="1219" y="727"/>
                  </a:lnTo>
                  <a:lnTo>
                    <a:pt x="1221" y="728"/>
                  </a:lnTo>
                  <a:lnTo>
                    <a:pt x="1221" y="730"/>
                  </a:lnTo>
                  <a:lnTo>
                    <a:pt x="1221" y="728"/>
                  </a:lnTo>
                  <a:lnTo>
                    <a:pt x="1221" y="728"/>
                  </a:lnTo>
                  <a:lnTo>
                    <a:pt x="1221" y="725"/>
                  </a:lnTo>
                  <a:lnTo>
                    <a:pt x="1219" y="724"/>
                  </a:lnTo>
                  <a:lnTo>
                    <a:pt x="1219" y="724"/>
                  </a:lnTo>
                  <a:lnTo>
                    <a:pt x="1221" y="720"/>
                  </a:lnTo>
                  <a:lnTo>
                    <a:pt x="1221" y="720"/>
                  </a:lnTo>
                  <a:lnTo>
                    <a:pt x="1219" y="720"/>
                  </a:lnTo>
                  <a:lnTo>
                    <a:pt x="1219" y="720"/>
                  </a:lnTo>
                  <a:lnTo>
                    <a:pt x="1222" y="710"/>
                  </a:lnTo>
                  <a:lnTo>
                    <a:pt x="1222" y="710"/>
                  </a:lnTo>
                  <a:lnTo>
                    <a:pt x="1222" y="715"/>
                  </a:lnTo>
                  <a:lnTo>
                    <a:pt x="1222" y="718"/>
                  </a:lnTo>
                  <a:lnTo>
                    <a:pt x="1224" y="720"/>
                  </a:lnTo>
                  <a:lnTo>
                    <a:pt x="1224" y="718"/>
                  </a:lnTo>
                  <a:lnTo>
                    <a:pt x="1224" y="718"/>
                  </a:lnTo>
                  <a:lnTo>
                    <a:pt x="1225" y="700"/>
                  </a:lnTo>
                  <a:lnTo>
                    <a:pt x="1225" y="700"/>
                  </a:lnTo>
                  <a:lnTo>
                    <a:pt x="1226" y="691"/>
                  </a:lnTo>
                  <a:lnTo>
                    <a:pt x="1226" y="690"/>
                  </a:lnTo>
                  <a:lnTo>
                    <a:pt x="1228" y="690"/>
                  </a:lnTo>
                  <a:lnTo>
                    <a:pt x="1228" y="690"/>
                  </a:lnTo>
                  <a:lnTo>
                    <a:pt x="1228" y="685"/>
                  </a:lnTo>
                  <a:lnTo>
                    <a:pt x="1228" y="680"/>
                  </a:lnTo>
                  <a:lnTo>
                    <a:pt x="1228" y="680"/>
                  </a:lnTo>
                  <a:lnTo>
                    <a:pt x="1228" y="674"/>
                  </a:lnTo>
                  <a:lnTo>
                    <a:pt x="1228" y="668"/>
                  </a:lnTo>
                  <a:lnTo>
                    <a:pt x="1228" y="668"/>
                  </a:lnTo>
                  <a:lnTo>
                    <a:pt x="1228" y="661"/>
                  </a:lnTo>
                  <a:lnTo>
                    <a:pt x="1226" y="654"/>
                  </a:lnTo>
                  <a:lnTo>
                    <a:pt x="1226" y="654"/>
                  </a:lnTo>
                  <a:lnTo>
                    <a:pt x="1228" y="651"/>
                  </a:lnTo>
                  <a:lnTo>
                    <a:pt x="1229" y="648"/>
                  </a:lnTo>
                  <a:lnTo>
                    <a:pt x="1229" y="647"/>
                  </a:lnTo>
                  <a:lnTo>
                    <a:pt x="1229" y="647"/>
                  </a:lnTo>
                  <a:lnTo>
                    <a:pt x="1229" y="647"/>
                  </a:lnTo>
                  <a:lnTo>
                    <a:pt x="1231" y="645"/>
                  </a:lnTo>
                  <a:lnTo>
                    <a:pt x="1229" y="644"/>
                  </a:lnTo>
                  <a:lnTo>
                    <a:pt x="1228" y="638"/>
                  </a:lnTo>
                  <a:lnTo>
                    <a:pt x="1228" y="638"/>
                  </a:lnTo>
                  <a:lnTo>
                    <a:pt x="1229" y="625"/>
                  </a:lnTo>
                  <a:lnTo>
                    <a:pt x="1228" y="613"/>
                  </a:lnTo>
                  <a:lnTo>
                    <a:pt x="1228" y="613"/>
                  </a:lnTo>
                  <a:lnTo>
                    <a:pt x="1229" y="610"/>
                  </a:lnTo>
                  <a:lnTo>
                    <a:pt x="1229" y="607"/>
                  </a:lnTo>
                  <a:lnTo>
                    <a:pt x="1228" y="603"/>
                  </a:lnTo>
                  <a:lnTo>
                    <a:pt x="1228" y="603"/>
                  </a:lnTo>
                  <a:lnTo>
                    <a:pt x="1228" y="598"/>
                  </a:lnTo>
                  <a:lnTo>
                    <a:pt x="1229" y="593"/>
                  </a:lnTo>
                  <a:lnTo>
                    <a:pt x="1229" y="593"/>
                  </a:lnTo>
                  <a:lnTo>
                    <a:pt x="1226" y="597"/>
                  </a:lnTo>
                  <a:lnTo>
                    <a:pt x="1226" y="597"/>
                  </a:lnTo>
                  <a:lnTo>
                    <a:pt x="1226" y="590"/>
                  </a:lnTo>
                  <a:lnTo>
                    <a:pt x="1228" y="586"/>
                  </a:lnTo>
                  <a:lnTo>
                    <a:pt x="1228" y="586"/>
                  </a:lnTo>
                  <a:lnTo>
                    <a:pt x="1228" y="581"/>
                  </a:lnTo>
                  <a:lnTo>
                    <a:pt x="1228" y="574"/>
                  </a:lnTo>
                  <a:lnTo>
                    <a:pt x="1228" y="574"/>
                  </a:lnTo>
                  <a:lnTo>
                    <a:pt x="1226" y="574"/>
                  </a:lnTo>
                  <a:lnTo>
                    <a:pt x="1226" y="573"/>
                  </a:lnTo>
                  <a:lnTo>
                    <a:pt x="1226" y="573"/>
                  </a:lnTo>
                  <a:lnTo>
                    <a:pt x="1226" y="580"/>
                  </a:lnTo>
                  <a:lnTo>
                    <a:pt x="1226" y="580"/>
                  </a:lnTo>
                  <a:lnTo>
                    <a:pt x="1225" y="587"/>
                  </a:lnTo>
                  <a:lnTo>
                    <a:pt x="1225" y="581"/>
                  </a:lnTo>
                  <a:lnTo>
                    <a:pt x="1225" y="581"/>
                  </a:lnTo>
                  <a:lnTo>
                    <a:pt x="1225" y="576"/>
                  </a:lnTo>
                  <a:lnTo>
                    <a:pt x="1225" y="576"/>
                  </a:lnTo>
                  <a:lnTo>
                    <a:pt x="1224" y="563"/>
                  </a:lnTo>
                  <a:lnTo>
                    <a:pt x="1224" y="563"/>
                  </a:lnTo>
                  <a:lnTo>
                    <a:pt x="1225" y="561"/>
                  </a:lnTo>
                  <a:lnTo>
                    <a:pt x="1225" y="561"/>
                  </a:lnTo>
                  <a:lnTo>
                    <a:pt x="1225" y="568"/>
                  </a:lnTo>
                  <a:lnTo>
                    <a:pt x="1226" y="571"/>
                  </a:lnTo>
                  <a:lnTo>
                    <a:pt x="1226" y="573"/>
                  </a:lnTo>
                  <a:lnTo>
                    <a:pt x="1226" y="573"/>
                  </a:lnTo>
                  <a:lnTo>
                    <a:pt x="1226" y="564"/>
                  </a:lnTo>
                  <a:lnTo>
                    <a:pt x="1225" y="558"/>
                  </a:lnTo>
                  <a:lnTo>
                    <a:pt x="1226" y="554"/>
                  </a:lnTo>
                  <a:lnTo>
                    <a:pt x="1226" y="554"/>
                  </a:lnTo>
                  <a:lnTo>
                    <a:pt x="1225" y="548"/>
                  </a:lnTo>
                  <a:lnTo>
                    <a:pt x="1225" y="548"/>
                  </a:lnTo>
                  <a:lnTo>
                    <a:pt x="1224" y="548"/>
                  </a:lnTo>
                  <a:lnTo>
                    <a:pt x="1224" y="550"/>
                  </a:lnTo>
                  <a:lnTo>
                    <a:pt x="1224" y="550"/>
                  </a:lnTo>
                  <a:lnTo>
                    <a:pt x="1222" y="543"/>
                  </a:lnTo>
                  <a:lnTo>
                    <a:pt x="1221" y="536"/>
                  </a:lnTo>
                  <a:lnTo>
                    <a:pt x="1221" y="536"/>
                  </a:lnTo>
                  <a:lnTo>
                    <a:pt x="1221" y="533"/>
                  </a:lnTo>
                  <a:lnTo>
                    <a:pt x="1222" y="530"/>
                  </a:lnTo>
                  <a:lnTo>
                    <a:pt x="1222" y="530"/>
                  </a:lnTo>
                  <a:lnTo>
                    <a:pt x="1221" y="528"/>
                  </a:lnTo>
                  <a:lnTo>
                    <a:pt x="1221" y="530"/>
                  </a:lnTo>
                  <a:lnTo>
                    <a:pt x="1221" y="530"/>
                  </a:lnTo>
                  <a:lnTo>
                    <a:pt x="1219" y="527"/>
                  </a:lnTo>
                  <a:lnTo>
                    <a:pt x="1219" y="527"/>
                  </a:lnTo>
                  <a:lnTo>
                    <a:pt x="1221" y="526"/>
                  </a:lnTo>
                  <a:lnTo>
                    <a:pt x="1221" y="526"/>
                  </a:lnTo>
                  <a:lnTo>
                    <a:pt x="1221" y="526"/>
                  </a:lnTo>
                  <a:lnTo>
                    <a:pt x="1221" y="524"/>
                  </a:lnTo>
                  <a:lnTo>
                    <a:pt x="1221" y="524"/>
                  </a:lnTo>
                  <a:lnTo>
                    <a:pt x="1221" y="523"/>
                  </a:lnTo>
                  <a:lnTo>
                    <a:pt x="1219" y="523"/>
                  </a:lnTo>
                  <a:lnTo>
                    <a:pt x="1219" y="523"/>
                  </a:lnTo>
                  <a:lnTo>
                    <a:pt x="1219" y="523"/>
                  </a:lnTo>
                  <a:lnTo>
                    <a:pt x="1219" y="523"/>
                  </a:lnTo>
                  <a:lnTo>
                    <a:pt x="1218" y="508"/>
                  </a:lnTo>
                  <a:lnTo>
                    <a:pt x="1216" y="494"/>
                  </a:lnTo>
                  <a:lnTo>
                    <a:pt x="1216" y="494"/>
                  </a:lnTo>
                  <a:lnTo>
                    <a:pt x="1212" y="481"/>
                  </a:lnTo>
                  <a:lnTo>
                    <a:pt x="1211" y="470"/>
                  </a:lnTo>
                  <a:lnTo>
                    <a:pt x="1211" y="470"/>
                  </a:lnTo>
                  <a:lnTo>
                    <a:pt x="1211" y="468"/>
                  </a:lnTo>
                  <a:lnTo>
                    <a:pt x="1211" y="470"/>
                  </a:lnTo>
                  <a:lnTo>
                    <a:pt x="1212" y="471"/>
                  </a:lnTo>
                  <a:lnTo>
                    <a:pt x="1212" y="471"/>
                  </a:lnTo>
                  <a:lnTo>
                    <a:pt x="1209" y="461"/>
                  </a:lnTo>
                  <a:lnTo>
                    <a:pt x="1209" y="461"/>
                  </a:lnTo>
                  <a:lnTo>
                    <a:pt x="1208" y="457"/>
                  </a:lnTo>
                  <a:lnTo>
                    <a:pt x="1208" y="453"/>
                  </a:lnTo>
                  <a:lnTo>
                    <a:pt x="1208" y="453"/>
                  </a:lnTo>
                  <a:lnTo>
                    <a:pt x="1206" y="451"/>
                  </a:lnTo>
                  <a:lnTo>
                    <a:pt x="1206" y="454"/>
                  </a:lnTo>
                  <a:lnTo>
                    <a:pt x="1206" y="454"/>
                  </a:lnTo>
                  <a:lnTo>
                    <a:pt x="1205" y="450"/>
                  </a:lnTo>
                  <a:lnTo>
                    <a:pt x="1204" y="447"/>
                  </a:lnTo>
                  <a:lnTo>
                    <a:pt x="1204" y="447"/>
                  </a:lnTo>
                  <a:lnTo>
                    <a:pt x="1204" y="446"/>
                  </a:lnTo>
                  <a:lnTo>
                    <a:pt x="1204" y="446"/>
                  </a:lnTo>
                  <a:lnTo>
                    <a:pt x="1205" y="449"/>
                  </a:lnTo>
                  <a:lnTo>
                    <a:pt x="1205" y="449"/>
                  </a:lnTo>
                  <a:lnTo>
                    <a:pt x="1205" y="443"/>
                  </a:lnTo>
                  <a:lnTo>
                    <a:pt x="1204" y="439"/>
                  </a:lnTo>
                  <a:lnTo>
                    <a:pt x="1204" y="439"/>
                  </a:lnTo>
                  <a:lnTo>
                    <a:pt x="1202" y="437"/>
                  </a:lnTo>
                  <a:lnTo>
                    <a:pt x="1202" y="439"/>
                  </a:lnTo>
                  <a:lnTo>
                    <a:pt x="1202" y="440"/>
                  </a:lnTo>
                  <a:lnTo>
                    <a:pt x="1202" y="440"/>
                  </a:lnTo>
                  <a:lnTo>
                    <a:pt x="1201" y="437"/>
                  </a:lnTo>
                  <a:lnTo>
                    <a:pt x="1199" y="434"/>
                  </a:lnTo>
                  <a:lnTo>
                    <a:pt x="1199" y="434"/>
                  </a:lnTo>
                  <a:lnTo>
                    <a:pt x="1201" y="434"/>
                  </a:lnTo>
                  <a:lnTo>
                    <a:pt x="1201" y="433"/>
                  </a:lnTo>
                  <a:lnTo>
                    <a:pt x="1201" y="433"/>
                  </a:lnTo>
                  <a:lnTo>
                    <a:pt x="1198" y="429"/>
                  </a:lnTo>
                  <a:lnTo>
                    <a:pt x="1198" y="429"/>
                  </a:lnTo>
                  <a:lnTo>
                    <a:pt x="1198" y="426"/>
                  </a:lnTo>
                  <a:lnTo>
                    <a:pt x="1199" y="424"/>
                  </a:lnTo>
                  <a:lnTo>
                    <a:pt x="1199" y="424"/>
                  </a:lnTo>
                  <a:lnTo>
                    <a:pt x="1192" y="407"/>
                  </a:lnTo>
                  <a:lnTo>
                    <a:pt x="1192" y="407"/>
                  </a:lnTo>
                  <a:lnTo>
                    <a:pt x="1189" y="400"/>
                  </a:lnTo>
                  <a:lnTo>
                    <a:pt x="1189" y="400"/>
                  </a:lnTo>
                  <a:lnTo>
                    <a:pt x="1186" y="393"/>
                  </a:lnTo>
                  <a:lnTo>
                    <a:pt x="1186" y="393"/>
                  </a:lnTo>
                  <a:lnTo>
                    <a:pt x="1186" y="396"/>
                  </a:lnTo>
                  <a:lnTo>
                    <a:pt x="1186" y="396"/>
                  </a:lnTo>
                  <a:lnTo>
                    <a:pt x="1185" y="391"/>
                  </a:lnTo>
                  <a:lnTo>
                    <a:pt x="1182" y="387"/>
                  </a:lnTo>
                  <a:lnTo>
                    <a:pt x="1182" y="387"/>
                  </a:lnTo>
                  <a:lnTo>
                    <a:pt x="1182" y="386"/>
                  </a:lnTo>
                  <a:lnTo>
                    <a:pt x="1184" y="386"/>
                  </a:lnTo>
                  <a:lnTo>
                    <a:pt x="1185" y="387"/>
                  </a:lnTo>
                  <a:lnTo>
                    <a:pt x="1185" y="387"/>
                  </a:lnTo>
                  <a:lnTo>
                    <a:pt x="1179" y="376"/>
                  </a:lnTo>
                  <a:lnTo>
                    <a:pt x="1179" y="376"/>
                  </a:lnTo>
                  <a:lnTo>
                    <a:pt x="1175" y="369"/>
                  </a:lnTo>
                  <a:lnTo>
                    <a:pt x="1175" y="369"/>
                  </a:lnTo>
                  <a:lnTo>
                    <a:pt x="1174" y="364"/>
                  </a:lnTo>
                  <a:lnTo>
                    <a:pt x="1171" y="360"/>
                  </a:lnTo>
                  <a:lnTo>
                    <a:pt x="1171" y="360"/>
                  </a:lnTo>
                  <a:lnTo>
                    <a:pt x="1172" y="361"/>
                  </a:lnTo>
                  <a:lnTo>
                    <a:pt x="1171" y="361"/>
                  </a:lnTo>
                  <a:lnTo>
                    <a:pt x="1168" y="357"/>
                  </a:lnTo>
                  <a:lnTo>
                    <a:pt x="1168" y="357"/>
                  </a:lnTo>
                  <a:lnTo>
                    <a:pt x="1174" y="370"/>
                  </a:lnTo>
                  <a:lnTo>
                    <a:pt x="1174" y="370"/>
                  </a:lnTo>
                  <a:lnTo>
                    <a:pt x="1176" y="376"/>
                  </a:lnTo>
                  <a:lnTo>
                    <a:pt x="1176" y="376"/>
                  </a:lnTo>
                  <a:lnTo>
                    <a:pt x="1179" y="381"/>
                  </a:lnTo>
                  <a:lnTo>
                    <a:pt x="1179" y="381"/>
                  </a:lnTo>
                  <a:lnTo>
                    <a:pt x="1179" y="383"/>
                  </a:lnTo>
                  <a:lnTo>
                    <a:pt x="1179" y="381"/>
                  </a:lnTo>
                  <a:lnTo>
                    <a:pt x="1179" y="380"/>
                  </a:lnTo>
                  <a:lnTo>
                    <a:pt x="1179" y="380"/>
                  </a:lnTo>
                  <a:lnTo>
                    <a:pt x="1179" y="381"/>
                  </a:lnTo>
                  <a:lnTo>
                    <a:pt x="1181" y="383"/>
                  </a:lnTo>
                  <a:lnTo>
                    <a:pt x="1181" y="384"/>
                  </a:lnTo>
                  <a:lnTo>
                    <a:pt x="1182" y="386"/>
                  </a:lnTo>
                  <a:lnTo>
                    <a:pt x="1182" y="386"/>
                  </a:lnTo>
                  <a:lnTo>
                    <a:pt x="1182" y="396"/>
                  </a:lnTo>
                  <a:lnTo>
                    <a:pt x="1182" y="396"/>
                  </a:lnTo>
                  <a:lnTo>
                    <a:pt x="1179" y="386"/>
                  </a:lnTo>
                  <a:lnTo>
                    <a:pt x="1179" y="386"/>
                  </a:lnTo>
                  <a:lnTo>
                    <a:pt x="1175" y="374"/>
                  </a:lnTo>
                  <a:lnTo>
                    <a:pt x="1175" y="374"/>
                  </a:lnTo>
                  <a:lnTo>
                    <a:pt x="1169" y="366"/>
                  </a:lnTo>
                  <a:lnTo>
                    <a:pt x="1166" y="357"/>
                  </a:lnTo>
                  <a:lnTo>
                    <a:pt x="1166" y="357"/>
                  </a:lnTo>
                  <a:lnTo>
                    <a:pt x="1165" y="356"/>
                  </a:lnTo>
                  <a:lnTo>
                    <a:pt x="1165" y="356"/>
                  </a:lnTo>
                  <a:lnTo>
                    <a:pt x="1165" y="354"/>
                  </a:lnTo>
                  <a:lnTo>
                    <a:pt x="1165" y="354"/>
                  </a:lnTo>
                  <a:lnTo>
                    <a:pt x="1166" y="354"/>
                  </a:lnTo>
                  <a:lnTo>
                    <a:pt x="1166" y="353"/>
                  </a:lnTo>
                  <a:lnTo>
                    <a:pt x="1166" y="353"/>
                  </a:lnTo>
                  <a:lnTo>
                    <a:pt x="1162" y="349"/>
                  </a:lnTo>
                  <a:lnTo>
                    <a:pt x="1159" y="344"/>
                  </a:lnTo>
                  <a:lnTo>
                    <a:pt x="1159" y="344"/>
                  </a:lnTo>
                  <a:lnTo>
                    <a:pt x="1157" y="334"/>
                  </a:lnTo>
                  <a:lnTo>
                    <a:pt x="1157" y="334"/>
                  </a:lnTo>
                  <a:lnTo>
                    <a:pt x="1152" y="330"/>
                  </a:lnTo>
                  <a:lnTo>
                    <a:pt x="1149" y="324"/>
                  </a:lnTo>
                  <a:lnTo>
                    <a:pt x="1149" y="324"/>
                  </a:lnTo>
                  <a:lnTo>
                    <a:pt x="1152" y="327"/>
                  </a:lnTo>
                  <a:lnTo>
                    <a:pt x="1154" y="327"/>
                  </a:lnTo>
                  <a:lnTo>
                    <a:pt x="1154" y="326"/>
                  </a:lnTo>
                  <a:lnTo>
                    <a:pt x="1154" y="326"/>
                  </a:lnTo>
                  <a:lnTo>
                    <a:pt x="1157" y="330"/>
                  </a:lnTo>
                  <a:lnTo>
                    <a:pt x="1158" y="333"/>
                  </a:lnTo>
                  <a:lnTo>
                    <a:pt x="1159" y="333"/>
                  </a:lnTo>
                  <a:lnTo>
                    <a:pt x="1159" y="333"/>
                  </a:lnTo>
                  <a:lnTo>
                    <a:pt x="1158" y="329"/>
                  </a:lnTo>
                  <a:lnTo>
                    <a:pt x="1158" y="327"/>
                  </a:lnTo>
                  <a:lnTo>
                    <a:pt x="1158" y="327"/>
                  </a:lnTo>
                  <a:lnTo>
                    <a:pt x="1155" y="324"/>
                  </a:lnTo>
                  <a:lnTo>
                    <a:pt x="1152" y="321"/>
                  </a:lnTo>
                  <a:lnTo>
                    <a:pt x="1152" y="321"/>
                  </a:lnTo>
                  <a:lnTo>
                    <a:pt x="1149" y="317"/>
                  </a:lnTo>
                  <a:lnTo>
                    <a:pt x="1147" y="313"/>
                  </a:lnTo>
                  <a:lnTo>
                    <a:pt x="1147" y="313"/>
                  </a:lnTo>
                  <a:lnTo>
                    <a:pt x="1145" y="309"/>
                  </a:lnTo>
                  <a:lnTo>
                    <a:pt x="1142" y="303"/>
                  </a:lnTo>
                  <a:lnTo>
                    <a:pt x="1135" y="293"/>
                  </a:lnTo>
                  <a:lnTo>
                    <a:pt x="1135" y="293"/>
                  </a:lnTo>
                  <a:lnTo>
                    <a:pt x="1135" y="292"/>
                  </a:lnTo>
                  <a:lnTo>
                    <a:pt x="1135" y="289"/>
                  </a:lnTo>
                  <a:lnTo>
                    <a:pt x="1129" y="283"/>
                  </a:lnTo>
                  <a:lnTo>
                    <a:pt x="1129" y="283"/>
                  </a:lnTo>
                  <a:lnTo>
                    <a:pt x="1129" y="283"/>
                  </a:lnTo>
                  <a:lnTo>
                    <a:pt x="1132" y="284"/>
                  </a:lnTo>
                  <a:lnTo>
                    <a:pt x="1132" y="284"/>
                  </a:lnTo>
                  <a:lnTo>
                    <a:pt x="1125" y="274"/>
                  </a:lnTo>
                  <a:lnTo>
                    <a:pt x="1125" y="274"/>
                  </a:lnTo>
                  <a:lnTo>
                    <a:pt x="1118" y="264"/>
                  </a:lnTo>
                  <a:lnTo>
                    <a:pt x="1118" y="264"/>
                  </a:lnTo>
                  <a:lnTo>
                    <a:pt x="1118" y="264"/>
                  </a:lnTo>
                  <a:lnTo>
                    <a:pt x="1118" y="266"/>
                  </a:lnTo>
                  <a:lnTo>
                    <a:pt x="1118" y="266"/>
                  </a:lnTo>
                  <a:lnTo>
                    <a:pt x="1117" y="266"/>
                  </a:lnTo>
                  <a:lnTo>
                    <a:pt x="1117" y="266"/>
                  </a:lnTo>
                  <a:lnTo>
                    <a:pt x="1115" y="263"/>
                  </a:lnTo>
                  <a:lnTo>
                    <a:pt x="1114" y="262"/>
                  </a:lnTo>
                  <a:lnTo>
                    <a:pt x="1112" y="260"/>
                  </a:lnTo>
                  <a:lnTo>
                    <a:pt x="1112" y="260"/>
                  </a:lnTo>
                  <a:lnTo>
                    <a:pt x="1112" y="259"/>
                  </a:lnTo>
                  <a:lnTo>
                    <a:pt x="1114" y="259"/>
                  </a:lnTo>
                  <a:lnTo>
                    <a:pt x="1114" y="259"/>
                  </a:lnTo>
                  <a:lnTo>
                    <a:pt x="1112" y="257"/>
                  </a:lnTo>
                  <a:lnTo>
                    <a:pt x="1111" y="257"/>
                  </a:lnTo>
                  <a:lnTo>
                    <a:pt x="1111" y="257"/>
                  </a:lnTo>
                  <a:lnTo>
                    <a:pt x="1109" y="254"/>
                  </a:lnTo>
                  <a:lnTo>
                    <a:pt x="1109" y="254"/>
                  </a:lnTo>
                  <a:lnTo>
                    <a:pt x="1108" y="252"/>
                  </a:lnTo>
                  <a:lnTo>
                    <a:pt x="1109" y="252"/>
                  </a:lnTo>
                  <a:lnTo>
                    <a:pt x="1109" y="252"/>
                  </a:lnTo>
                  <a:lnTo>
                    <a:pt x="1102" y="243"/>
                  </a:lnTo>
                  <a:lnTo>
                    <a:pt x="1102" y="243"/>
                  </a:lnTo>
                  <a:lnTo>
                    <a:pt x="1099" y="239"/>
                  </a:lnTo>
                  <a:lnTo>
                    <a:pt x="1097" y="237"/>
                  </a:lnTo>
                  <a:lnTo>
                    <a:pt x="1097" y="237"/>
                  </a:lnTo>
                  <a:lnTo>
                    <a:pt x="1097" y="236"/>
                  </a:lnTo>
                  <a:lnTo>
                    <a:pt x="1095" y="233"/>
                  </a:lnTo>
                  <a:lnTo>
                    <a:pt x="1095" y="233"/>
                  </a:lnTo>
                  <a:lnTo>
                    <a:pt x="1094" y="233"/>
                  </a:lnTo>
                  <a:lnTo>
                    <a:pt x="1094" y="230"/>
                  </a:lnTo>
                  <a:lnTo>
                    <a:pt x="1092" y="229"/>
                  </a:lnTo>
                  <a:lnTo>
                    <a:pt x="1092" y="229"/>
                  </a:lnTo>
                  <a:lnTo>
                    <a:pt x="1085" y="222"/>
                  </a:lnTo>
                  <a:lnTo>
                    <a:pt x="1085" y="222"/>
                  </a:lnTo>
                  <a:lnTo>
                    <a:pt x="1082" y="219"/>
                  </a:lnTo>
                  <a:lnTo>
                    <a:pt x="1082" y="219"/>
                  </a:lnTo>
                  <a:lnTo>
                    <a:pt x="1078" y="213"/>
                  </a:lnTo>
                  <a:lnTo>
                    <a:pt x="1078" y="213"/>
                  </a:lnTo>
                  <a:lnTo>
                    <a:pt x="1077" y="212"/>
                  </a:lnTo>
                  <a:lnTo>
                    <a:pt x="1072" y="209"/>
                  </a:lnTo>
                  <a:lnTo>
                    <a:pt x="1067" y="202"/>
                  </a:lnTo>
                  <a:lnTo>
                    <a:pt x="1067" y="202"/>
                  </a:lnTo>
                  <a:lnTo>
                    <a:pt x="1067" y="202"/>
                  </a:lnTo>
                  <a:lnTo>
                    <a:pt x="1067" y="200"/>
                  </a:lnTo>
                  <a:lnTo>
                    <a:pt x="1067" y="200"/>
                  </a:lnTo>
                  <a:lnTo>
                    <a:pt x="1064" y="199"/>
                  </a:lnTo>
                  <a:lnTo>
                    <a:pt x="1062" y="196"/>
                  </a:lnTo>
                  <a:lnTo>
                    <a:pt x="1062" y="196"/>
                  </a:lnTo>
                  <a:lnTo>
                    <a:pt x="1058" y="193"/>
                  </a:lnTo>
                  <a:lnTo>
                    <a:pt x="1055" y="190"/>
                  </a:lnTo>
                  <a:lnTo>
                    <a:pt x="1055" y="190"/>
                  </a:lnTo>
                  <a:lnTo>
                    <a:pt x="1054" y="192"/>
                  </a:lnTo>
                  <a:lnTo>
                    <a:pt x="1055" y="193"/>
                  </a:lnTo>
                  <a:lnTo>
                    <a:pt x="1060" y="197"/>
                  </a:lnTo>
                  <a:lnTo>
                    <a:pt x="1060" y="197"/>
                  </a:lnTo>
                  <a:lnTo>
                    <a:pt x="1058" y="196"/>
                  </a:lnTo>
                  <a:lnTo>
                    <a:pt x="1054" y="193"/>
                  </a:lnTo>
                  <a:lnTo>
                    <a:pt x="1054" y="193"/>
                  </a:lnTo>
                  <a:lnTo>
                    <a:pt x="1054" y="193"/>
                  </a:lnTo>
                  <a:lnTo>
                    <a:pt x="1055" y="194"/>
                  </a:lnTo>
                  <a:lnTo>
                    <a:pt x="1058" y="199"/>
                  </a:lnTo>
                  <a:lnTo>
                    <a:pt x="1058" y="199"/>
                  </a:lnTo>
                  <a:lnTo>
                    <a:pt x="1058" y="199"/>
                  </a:lnTo>
                  <a:lnTo>
                    <a:pt x="1057" y="197"/>
                  </a:lnTo>
                  <a:lnTo>
                    <a:pt x="1054" y="196"/>
                  </a:lnTo>
                  <a:lnTo>
                    <a:pt x="1054" y="196"/>
                  </a:lnTo>
                  <a:lnTo>
                    <a:pt x="1051" y="193"/>
                  </a:lnTo>
                  <a:lnTo>
                    <a:pt x="1050" y="190"/>
                  </a:lnTo>
                  <a:lnTo>
                    <a:pt x="1047" y="189"/>
                  </a:lnTo>
                  <a:lnTo>
                    <a:pt x="1047" y="189"/>
                  </a:lnTo>
                  <a:lnTo>
                    <a:pt x="1045" y="184"/>
                  </a:lnTo>
                  <a:lnTo>
                    <a:pt x="1045" y="184"/>
                  </a:lnTo>
                  <a:lnTo>
                    <a:pt x="1045" y="184"/>
                  </a:lnTo>
                  <a:lnTo>
                    <a:pt x="1045" y="184"/>
                  </a:lnTo>
                  <a:lnTo>
                    <a:pt x="1041" y="180"/>
                  </a:lnTo>
                  <a:lnTo>
                    <a:pt x="1038" y="174"/>
                  </a:lnTo>
                  <a:lnTo>
                    <a:pt x="1038" y="174"/>
                  </a:lnTo>
                  <a:lnTo>
                    <a:pt x="1035" y="174"/>
                  </a:lnTo>
                  <a:lnTo>
                    <a:pt x="1032" y="173"/>
                  </a:lnTo>
                  <a:lnTo>
                    <a:pt x="1032" y="173"/>
                  </a:lnTo>
                  <a:lnTo>
                    <a:pt x="1037" y="174"/>
                  </a:lnTo>
                  <a:lnTo>
                    <a:pt x="1041" y="176"/>
                  </a:lnTo>
                  <a:lnTo>
                    <a:pt x="1041" y="176"/>
                  </a:lnTo>
                  <a:lnTo>
                    <a:pt x="1051" y="183"/>
                  </a:lnTo>
                  <a:lnTo>
                    <a:pt x="1051" y="183"/>
                  </a:lnTo>
                  <a:lnTo>
                    <a:pt x="1044" y="174"/>
                  </a:lnTo>
                  <a:lnTo>
                    <a:pt x="1044" y="174"/>
                  </a:lnTo>
                  <a:lnTo>
                    <a:pt x="1041" y="173"/>
                  </a:lnTo>
                  <a:lnTo>
                    <a:pt x="1040" y="172"/>
                  </a:lnTo>
                  <a:lnTo>
                    <a:pt x="1040" y="172"/>
                  </a:lnTo>
                  <a:lnTo>
                    <a:pt x="1038" y="172"/>
                  </a:lnTo>
                  <a:lnTo>
                    <a:pt x="1037" y="172"/>
                  </a:lnTo>
                  <a:lnTo>
                    <a:pt x="1037" y="172"/>
                  </a:lnTo>
                  <a:lnTo>
                    <a:pt x="1034" y="169"/>
                  </a:lnTo>
                  <a:lnTo>
                    <a:pt x="1032" y="164"/>
                  </a:lnTo>
                  <a:lnTo>
                    <a:pt x="1032" y="164"/>
                  </a:lnTo>
                  <a:lnTo>
                    <a:pt x="1031" y="164"/>
                  </a:lnTo>
                  <a:lnTo>
                    <a:pt x="1030" y="164"/>
                  </a:lnTo>
                  <a:lnTo>
                    <a:pt x="1024" y="160"/>
                  </a:lnTo>
                  <a:lnTo>
                    <a:pt x="1024" y="160"/>
                  </a:lnTo>
                  <a:lnTo>
                    <a:pt x="1018" y="154"/>
                  </a:lnTo>
                  <a:lnTo>
                    <a:pt x="1018" y="154"/>
                  </a:lnTo>
                  <a:lnTo>
                    <a:pt x="1015" y="150"/>
                  </a:lnTo>
                  <a:lnTo>
                    <a:pt x="1015" y="150"/>
                  </a:lnTo>
                  <a:lnTo>
                    <a:pt x="1014" y="150"/>
                  </a:lnTo>
                  <a:lnTo>
                    <a:pt x="1012" y="149"/>
                  </a:lnTo>
                  <a:lnTo>
                    <a:pt x="1008" y="146"/>
                  </a:lnTo>
                  <a:lnTo>
                    <a:pt x="1008" y="146"/>
                  </a:lnTo>
                  <a:lnTo>
                    <a:pt x="1012" y="150"/>
                  </a:lnTo>
                  <a:lnTo>
                    <a:pt x="1017" y="153"/>
                  </a:lnTo>
                  <a:lnTo>
                    <a:pt x="1017" y="153"/>
                  </a:lnTo>
                  <a:lnTo>
                    <a:pt x="1015" y="153"/>
                  </a:lnTo>
                  <a:lnTo>
                    <a:pt x="1011" y="150"/>
                  </a:lnTo>
                  <a:lnTo>
                    <a:pt x="1005" y="144"/>
                  </a:lnTo>
                  <a:lnTo>
                    <a:pt x="1005" y="144"/>
                  </a:lnTo>
                  <a:lnTo>
                    <a:pt x="1001" y="143"/>
                  </a:lnTo>
                  <a:lnTo>
                    <a:pt x="1001" y="143"/>
                  </a:lnTo>
                  <a:lnTo>
                    <a:pt x="1000" y="142"/>
                  </a:lnTo>
                  <a:lnTo>
                    <a:pt x="1001" y="142"/>
                  </a:lnTo>
                  <a:lnTo>
                    <a:pt x="1001" y="142"/>
                  </a:lnTo>
                  <a:lnTo>
                    <a:pt x="1000" y="140"/>
                  </a:lnTo>
                  <a:lnTo>
                    <a:pt x="998" y="140"/>
                  </a:lnTo>
                  <a:lnTo>
                    <a:pt x="998" y="142"/>
                  </a:lnTo>
                  <a:lnTo>
                    <a:pt x="1000" y="143"/>
                  </a:lnTo>
                  <a:lnTo>
                    <a:pt x="1000" y="143"/>
                  </a:lnTo>
                  <a:lnTo>
                    <a:pt x="1002" y="146"/>
                  </a:lnTo>
                  <a:lnTo>
                    <a:pt x="1005" y="147"/>
                  </a:lnTo>
                  <a:lnTo>
                    <a:pt x="1005" y="147"/>
                  </a:lnTo>
                  <a:lnTo>
                    <a:pt x="1007" y="150"/>
                  </a:lnTo>
                  <a:lnTo>
                    <a:pt x="1007" y="150"/>
                  </a:lnTo>
                  <a:lnTo>
                    <a:pt x="1000" y="144"/>
                  </a:lnTo>
                  <a:lnTo>
                    <a:pt x="994" y="140"/>
                  </a:lnTo>
                  <a:lnTo>
                    <a:pt x="994" y="140"/>
                  </a:lnTo>
                  <a:lnTo>
                    <a:pt x="995" y="140"/>
                  </a:lnTo>
                  <a:lnTo>
                    <a:pt x="997" y="140"/>
                  </a:lnTo>
                  <a:lnTo>
                    <a:pt x="998" y="140"/>
                  </a:lnTo>
                  <a:lnTo>
                    <a:pt x="997" y="137"/>
                  </a:lnTo>
                  <a:lnTo>
                    <a:pt x="997" y="137"/>
                  </a:lnTo>
                  <a:lnTo>
                    <a:pt x="997" y="139"/>
                  </a:lnTo>
                  <a:lnTo>
                    <a:pt x="995" y="137"/>
                  </a:lnTo>
                  <a:lnTo>
                    <a:pt x="991" y="135"/>
                  </a:lnTo>
                  <a:lnTo>
                    <a:pt x="991" y="135"/>
                  </a:lnTo>
                  <a:lnTo>
                    <a:pt x="991" y="135"/>
                  </a:lnTo>
                  <a:lnTo>
                    <a:pt x="992" y="135"/>
                  </a:lnTo>
                  <a:lnTo>
                    <a:pt x="988" y="130"/>
                  </a:lnTo>
                  <a:lnTo>
                    <a:pt x="988" y="130"/>
                  </a:lnTo>
                  <a:lnTo>
                    <a:pt x="987" y="132"/>
                  </a:lnTo>
                  <a:lnTo>
                    <a:pt x="982" y="129"/>
                  </a:lnTo>
                  <a:lnTo>
                    <a:pt x="982" y="129"/>
                  </a:lnTo>
                  <a:lnTo>
                    <a:pt x="981" y="127"/>
                  </a:lnTo>
                  <a:lnTo>
                    <a:pt x="978" y="125"/>
                  </a:lnTo>
                  <a:lnTo>
                    <a:pt x="975" y="123"/>
                  </a:lnTo>
                  <a:lnTo>
                    <a:pt x="973" y="120"/>
                  </a:lnTo>
                  <a:lnTo>
                    <a:pt x="973" y="120"/>
                  </a:lnTo>
                  <a:lnTo>
                    <a:pt x="988" y="130"/>
                  </a:lnTo>
                  <a:lnTo>
                    <a:pt x="997" y="136"/>
                  </a:lnTo>
                  <a:lnTo>
                    <a:pt x="1005" y="144"/>
                  </a:lnTo>
                  <a:lnTo>
                    <a:pt x="1005" y="144"/>
                  </a:lnTo>
                  <a:lnTo>
                    <a:pt x="1004" y="143"/>
                  </a:lnTo>
                  <a:lnTo>
                    <a:pt x="1005" y="143"/>
                  </a:lnTo>
                  <a:lnTo>
                    <a:pt x="1008" y="144"/>
                  </a:lnTo>
                  <a:lnTo>
                    <a:pt x="1012" y="147"/>
                  </a:lnTo>
                  <a:lnTo>
                    <a:pt x="1014" y="147"/>
                  </a:lnTo>
                  <a:lnTo>
                    <a:pt x="1014" y="147"/>
                  </a:lnTo>
                  <a:lnTo>
                    <a:pt x="1014" y="147"/>
                  </a:lnTo>
                  <a:lnTo>
                    <a:pt x="1010" y="143"/>
                  </a:lnTo>
                  <a:lnTo>
                    <a:pt x="1010" y="143"/>
                  </a:lnTo>
                  <a:lnTo>
                    <a:pt x="1007" y="142"/>
                  </a:lnTo>
                  <a:lnTo>
                    <a:pt x="1004" y="139"/>
                  </a:lnTo>
                  <a:lnTo>
                    <a:pt x="1000" y="133"/>
                  </a:lnTo>
                  <a:lnTo>
                    <a:pt x="1000" y="133"/>
                  </a:lnTo>
                  <a:lnTo>
                    <a:pt x="1000" y="135"/>
                  </a:lnTo>
                  <a:lnTo>
                    <a:pt x="998" y="133"/>
                  </a:lnTo>
                  <a:lnTo>
                    <a:pt x="997" y="133"/>
                  </a:lnTo>
                  <a:lnTo>
                    <a:pt x="997" y="135"/>
                  </a:lnTo>
                  <a:lnTo>
                    <a:pt x="997" y="135"/>
                  </a:lnTo>
                  <a:lnTo>
                    <a:pt x="992" y="132"/>
                  </a:lnTo>
                  <a:lnTo>
                    <a:pt x="988" y="129"/>
                  </a:lnTo>
                  <a:lnTo>
                    <a:pt x="988" y="129"/>
                  </a:lnTo>
                  <a:lnTo>
                    <a:pt x="988" y="129"/>
                  </a:lnTo>
                  <a:lnTo>
                    <a:pt x="990" y="129"/>
                  </a:lnTo>
                  <a:lnTo>
                    <a:pt x="991" y="130"/>
                  </a:lnTo>
                  <a:lnTo>
                    <a:pt x="992" y="130"/>
                  </a:lnTo>
                  <a:lnTo>
                    <a:pt x="991" y="129"/>
                  </a:lnTo>
                  <a:lnTo>
                    <a:pt x="991" y="129"/>
                  </a:lnTo>
                  <a:lnTo>
                    <a:pt x="992" y="129"/>
                  </a:lnTo>
                  <a:lnTo>
                    <a:pt x="994" y="130"/>
                  </a:lnTo>
                  <a:lnTo>
                    <a:pt x="995" y="132"/>
                  </a:lnTo>
                  <a:lnTo>
                    <a:pt x="997" y="132"/>
                  </a:lnTo>
                  <a:lnTo>
                    <a:pt x="997" y="132"/>
                  </a:lnTo>
                  <a:lnTo>
                    <a:pt x="997" y="130"/>
                  </a:lnTo>
                  <a:lnTo>
                    <a:pt x="995" y="129"/>
                  </a:lnTo>
                  <a:lnTo>
                    <a:pt x="995" y="129"/>
                  </a:lnTo>
                  <a:lnTo>
                    <a:pt x="991" y="127"/>
                  </a:lnTo>
                  <a:lnTo>
                    <a:pt x="990" y="126"/>
                  </a:lnTo>
                  <a:lnTo>
                    <a:pt x="988" y="122"/>
                  </a:lnTo>
                  <a:lnTo>
                    <a:pt x="988" y="122"/>
                  </a:lnTo>
                  <a:lnTo>
                    <a:pt x="985" y="122"/>
                  </a:lnTo>
                  <a:lnTo>
                    <a:pt x="980" y="119"/>
                  </a:lnTo>
                  <a:lnTo>
                    <a:pt x="980" y="119"/>
                  </a:lnTo>
                  <a:lnTo>
                    <a:pt x="968" y="110"/>
                  </a:lnTo>
                  <a:lnTo>
                    <a:pt x="968" y="110"/>
                  </a:lnTo>
                  <a:lnTo>
                    <a:pt x="967" y="110"/>
                  </a:lnTo>
                  <a:lnTo>
                    <a:pt x="968" y="110"/>
                  </a:lnTo>
                  <a:lnTo>
                    <a:pt x="971" y="113"/>
                  </a:lnTo>
                  <a:lnTo>
                    <a:pt x="971" y="113"/>
                  </a:lnTo>
                  <a:lnTo>
                    <a:pt x="964" y="110"/>
                  </a:lnTo>
                  <a:lnTo>
                    <a:pt x="958" y="106"/>
                  </a:lnTo>
                  <a:lnTo>
                    <a:pt x="953" y="103"/>
                  </a:lnTo>
                  <a:lnTo>
                    <a:pt x="948" y="102"/>
                  </a:lnTo>
                  <a:lnTo>
                    <a:pt x="948" y="102"/>
                  </a:lnTo>
                  <a:lnTo>
                    <a:pt x="947" y="100"/>
                  </a:lnTo>
                  <a:lnTo>
                    <a:pt x="948" y="99"/>
                  </a:lnTo>
                  <a:lnTo>
                    <a:pt x="948" y="99"/>
                  </a:lnTo>
                  <a:lnTo>
                    <a:pt x="950" y="99"/>
                  </a:lnTo>
                  <a:lnTo>
                    <a:pt x="950" y="99"/>
                  </a:lnTo>
                  <a:lnTo>
                    <a:pt x="964" y="109"/>
                  </a:lnTo>
                  <a:lnTo>
                    <a:pt x="964" y="109"/>
                  </a:lnTo>
                  <a:lnTo>
                    <a:pt x="967" y="109"/>
                  </a:lnTo>
                  <a:lnTo>
                    <a:pt x="967" y="107"/>
                  </a:lnTo>
                  <a:lnTo>
                    <a:pt x="967" y="107"/>
                  </a:lnTo>
                  <a:lnTo>
                    <a:pt x="964" y="106"/>
                  </a:lnTo>
                  <a:lnTo>
                    <a:pt x="963" y="105"/>
                  </a:lnTo>
                  <a:lnTo>
                    <a:pt x="963" y="105"/>
                  </a:lnTo>
                  <a:lnTo>
                    <a:pt x="961" y="105"/>
                  </a:lnTo>
                  <a:lnTo>
                    <a:pt x="961" y="106"/>
                  </a:lnTo>
                  <a:lnTo>
                    <a:pt x="961" y="106"/>
                  </a:lnTo>
                  <a:lnTo>
                    <a:pt x="957" y="102"/>
                  </a:lnTo>
                  <a:lnTo>
                    <a:pt x="950" y="97"/>
                  </a:lnTo>
                  <a:lnTo>
                    <a:pt x="950" y="97"/>
                  </a:lnTo>
                  <a:lnTo>
                    <a:pt x="943" y="93"/>
                  </a:lnTo>
                  <a:lnTo>
                    <a:pt x="937" y="92"/>
                  </a:lnTo>
                  <a:lnTo>
                    <a:pt x="937" y="92"/>
                  </a:lnTo>
                  <a:lnTo>
                    <a:pt x="938" y="92"/>
                  </a:lnTo>
                  <a:lnTo>
                    <a:pt x="938" y="90"/>
                  </a:lnTo>
                  <a:lnTo>
                    <a:pt x="935" y="89"/>
                  </a:lnTo>
                  <a:lnTo>
                    <a:pt x="931" y="86"/>
                  </a:lnTo>
                  <a:lnTo>
                    <a:pt x="930" y="83"/>
                  </a:lnTo>
                  <a:lnTo>
                    <a:pt x="930" y="83"/>
                  </a:lnTo>
                  <a:lnTo>
                    <a:pt x="924" y="80"/>
                  </a:lnTo>
                  <a:lnTo>
                    <a:pt x="924" y="80"/>
                  </a:lnTo>
                  <a:lnTo>
                    <a:pt x="924" y="80"/>
                  </a:lnTo>
                  <a:lnTo>
                    <a:pt x="925" y="82"/>
                  </a:lnTo>
                  <a:lnTo>
                    <a:pt x="930" y="85"/>
                  </a:lnTo>
                  <a:lnTo>
                    <a:pt x="930" y="85"/>
                  </a:lnTo>
                  <a:lnTo>
                    <a:pt x="928" y="86"/>
                  </a:lnTo>
                  <a:lnTo>
                    <a:pt x="925" y="85"/>
                  </a:lnTo>
                  <a:lnTo>
                    <a:pt x="925" y="85"/>
                  </a:lnTo>
                  <a:lnTo>
                    <a:pt x="917" y="83"/>
                  </a:lnTo>
                  <a:lnTo>
                    <a:pt x="917" y="83"/>
                  </a:lnTo>
                  <a:lnTo>
                    <a:pt x="917" y="80"/>
                  </a:lnTo>
                  <a:lnTo>
                    <a:pt x="918" y="82"/>
                  </a:lnTo>
                  <a:lnTo>
                    <a:pt x="923" y="82"/>
                  </a:lnTo>
                  <a:lnTo>
                    <a:pt x="924" y="82"/>
                  </a:lnTo>
                  <a:lnTo>
                    <a:pt x="924" y="82"/>
                  </a:lnTo>
                  <a:lnTo>
                    <a:pt x="920" y="79"/>
                  </a:lnTo>
                  <a:lnTo>
                    <a:pt x="914" y="77"/>
                  </a:lnTo>
                  <a:lnTo>
                    <a:pt x="914" y="77"/>
                  </a:lnTo>
                  <a:lnTo>
                    <a:pt x="914" y="79"/>
                  </a:lnTo>
                  <a:lnTo>
                    <a:pt x="914" y="80"/>
                  </a:lnTo>
                  <a:lnTo>
                    <a:pt x="914" y="80"/>
                  </a:lnTo>
                  <a:lnTo>
                    <a:pt x="910" y="79"/>
                  </a:lnTo>
                  <a:lnTo>
                    <a:pt x="905" y="76"/>
                  </a:lnTo>
                  <a:lnTo>
                    <a:pt x="905" y="76"/>
                  </a:lnTo>
                  <a:lnTo>
                    <a:pt x="910" y="79"/>
                  </a:lnTo>
                  <a:lnTo>
                    <a:pt x="913" y="80"/>
                  </a:lnTo>
                  <a:lnTo>
                    <a:pt x="915" y="82"/>
                  </a:lnTo>
                  <a:lnTo>
                    <a:pt x="918" y="85"/>
                  </a:lnTo>
                  <a:lnTo>
                    <a:pt x="918" y="85"/>
                  </a:lnTo>
                  <a:lnTo>
                    <a:pt x="927" y="87"/>
                  </a:lnTo>
                  <a:lnTo>
                    <a:pt x="935" y="92"/>
                  </a:lnTo>
                  <a:lnTo>
                    <a:pt x="935" y="92"/>
                  </a:lnTo>
                  <a:lnTo>
                    <a:pt x="935" y="92"/>
                  </a:lnTo>
                  <a:lnTo>
                    <a:pt x="933" y="92"/>
                  </a:lnTo>
                  <a:lnTo>
                    <a:pt x="928" y="89"/>
                  </a:lnTo>
                  <a:lnTo>
                    <a:pt x="928" y="89"/>
                  </a:lnTo>
                  <a:lnTo>
                    <a:pt x="928" y="89"/>
                  </a:lnTo>
                  <a:lnTo>
                    <a:pt x="930" y="90"/>
                  </a:lnTo>
                  <a:lnTo>
                    <a:pt x="933" y="92"/>
                  </a:lnTo>
                  <a:lnTo>
                    <a:pt x="933" y="92"/>
                  </a:lnTo>
                  <a:lnTo>
                    <a:pt x="933" y="92"/>
                  </a:lnTo>
                  <a:lnTo>
                    <a:pt x="931" y="92"/>
                  </a:lnTo>
                  <a:lnTo>
                    <a:pt x="927" y="92"/>
                  </a:lnTo>
                  <a:lnTo>
                    <a:pt x="927" y="92"/>
                  </a:lnTo>
                  <a:lnTo>
                    <a:pt x="921" y="89"/>
                  </a:lnTo>
                  <a:lnTo>
                    <a:pt x="921" y="89"/>
                  </a:lnTo>
                  <a:lnTo>
                    <a:pt x="918" y="86"/>
                  </a:lnTo>
                  <a:lnTo>
                    <a:pt x="918" y="86"/>
                  </a:lnTo>
                  <a:lnTo>
                    <a:pt x="915" y="85"/>
                  </a:lnTo>
                  <a:lnTo>
                    <a:pt x="915" y="85"/>
                  </a:lnTo>
                  <a:lnTo>
                    <a:pt x="900" y="76"/>
                  </a:lnTo>
                  <a:lnTo>
                    <a:pt x="900" y="76"/>
                  </a:lnTo>
                  <a:lnTo>
                    <a:pt x="893" y="72"/>
                  </a:lnTo>
                  <a:lnTo>
                    <a:pt x="893" y="72"/>
                  </a:lnTo>
                  <a:lnTo>
                    <a:pt x="886" y="69"/>
                  </a:lnTo>
                  <a:lnTo>
                    <a:pt x="886" y="69"/>
                  </a:lnTo>
                  <a:lnTo>
                    <a:pt x="887" y="70"/>
                  </a:lnTo>
                  <a:lnTo>
                    <a:pt x="888" y="72"/>
                  </a:lnTo>
                  <a:lnTo>
                    <a:pt x="887" y="72"/>
                  </a:lnTo>
                  <a:lnTo>
                    <a:pt x="887" y="72"/>
                  </a:lnTo>
                  <a:lnTo>
                    <a:pt x="891" y="73"/>
                  </a:lnTo>
                  <a:lnTo>
                    <a:pt x="893" y="73"/>
                  </a:lnTo>
                  <a:lnTo>
                    <a:pt x="894" y="75"/>
                  </a:lnTo>
                  <a:lnTo>
                    <a:pt x="894" y="75"/>
                  </a:lnTo>
                  <a:lnTo>
                    <a:pt x="890" y="75"/>
                  </a:lnTo>
                  <a:lnTo>
                    <a:pt x="890" y="75"/>
                  </a:lnTo>
                  <a:lnTo>
                    <a:pt x="886" y="72"/>
                  </a:lnTo>
                  <a:lnTo>
                    <a:pt x="884" y="70"/>
                  </a:lnTo>
                  <a:lnTo>
                    <a:pt x="884" y="70"/>
                  </a:lnTo>
                  <a:lnTo>
                    <a:pt x="884" y="72"/>
                  </a:lnTo>
                  <a:lnTo>
                    <a:pt x="883" y="72"/>
                  </a:lnTo>
                  <a:lnTo>
                    <a:pt x="880" y="70"/>
                  </a:lnTo>
                  <a:lnTo>
                    <a:pt x="876" y="69"/>
                  </a:lnTo>
                  <a:lnTo>
                    <a:pt x="873" y="67"/>
                  </a:lnTo>
                  <a:lnTo>
                    <a:pt x="873" y="67"/>
                  </a:lnTo>
                  <a:lnTo>
                    <a:pt x="876" y="67"/>
                  </a:lnTo>
                  <a:lnTo>
                    <a:pt x="881" y="70"/>
                  </a:lnTo>
                  <a:lnTo>
                    <a:pt x="881" y="70"/>
                  </a:lnTo>
                  <a:lnTo>
                    <a:pt x="881" y="69"/>
                  </a:lnTo>
                  <a:lnTo>
                    <a:pt x="883" y="69"/>
                  </a:lnTo>
                  <a:lnTo>
                    <a:pt x="886" y="69"/>
                  </a:lnTo>
                  <a:lnTo>
                    <a:pt x="886" y="69"/>
                  </a:lnTo>
                  <a:lnTo>
                    <a:pt x="878" y="63"/>
                  </a:lnTo>
                  <a:lnTo>
                    <a:pt x="878" y="63"/>
                  </a:lnTo>
                  <a:lnTo>
                    <a:pt x="888" y="67"/>
                  </a:lnTo>
                  <a:lnTo>
                    <a:pt x="888" y="67"/>
                  </a:lnTo>
                  <a:lnTo>
                    <a:pt x="894" y="70"/>
                  </a:lnTo>
                  <a:lnTo>
                    <a:pt x="894" y="70"/>
                  </a:lnTo>
                  <a:lnTo>
                    <a:pt x="901" y="72"/>
                  </a:lnTo>
                  <a:lnTo>
                    <a:pt x="901" y="72"/>
                  </a:lnTo>
                  <a:lnTo>
                    <a:pt x="900" y="70"/>
                  </a:lnTo>
                  <a:lnTo>
                    <a:pt x="900" y="70"/>
                  </a:lnTo>
                  <a:lnTo>
                    <a:pt x="895" y="67"/>
                  </a:lnTo>
                  <a:lnTo>
                    <a:pt x="895" y="67"/>
                  </a:lnTo>
                  <a:lnTo>
                    <a:pt x="897" y="69"/>
                  </a:lnTo>
                  <a:lnTo>
                    <a:pt x="895" y="69"/>
                  </a:lnTo>
                  <a:lnTo>
                    <a:pt x="893" y="69"/>
                  </a:lnTo>
                  <a:lnTo>
                    <a:pt x="893" y="69"/>
                  </a:lnTo>
                  <a:lnTo>
                    <a:pt x="881" y="63"/>
                  </a:lnTo>
                  <a:lnTo>
                    <a:pt x="871" y="59"/>
                  </a:lnTo>
                  <a:lnTo>
                    <a:pt x="871" y="59"/>
                  </a:lnTo>
                  <a:lnTo>
                    <a:pt x="873" y="60"/>
                  </a:lnTo>
                  <a:lnTo>
                    <a:pt x="873" y="60"/>
                  </a:lnTo>
                  <a:lnTo>
                    <a:pt x="873" y="60"/>
                  </a:lnTo>
                  <a:lnTo>
                    <a:pt x="881" y="66"/>
                  </a:lnTo>
                  <a:lnTo>
                    <a:pt x="881" y="66"/>
                  </a:lnTo>
                  <a:lnTo>
                    <a:pt x="878" y="66"/>
                  </a:lnTo>
                  <a:lnTo>
                    <a:pt x="874" y="65"/>
                  </a:lnTo>
                  <a:lnTo>
                    <a:pt x="874" y="65"/>
                  </a:lnTo>
                  <a:lnTo>
                    <a:pt x="873" y="63"/>
                  </a:lnTo>
                  <a:lnTo>
                    <a:pt x="874" y="63"/>
                  </a:lnTo>
                  <a:lnTo>
                    <a:pt x="874" y="63"/>
                  </a:lnTo>
                  <a:lnTo>
                    <a:pt x="871" y="62"/>
                  </a:lnTo>
                  <a:lnTo>
                    <a:pt x="870" y="62"/>
                  </a:lnTo>
                  <a:lnTo>
                    <a:pt x="868" y="62"/>
                  </a:lnTo>
                  <a:lnTo>
                    <a:pt x="866" y="60"/>
                  </a:lnTo>
                  <a:lnTo>
                    <a:pt x="866" y="60"/>
                  </a:lnTo>
                  <a:lnTo>
                    <a:pt x="867" y="59"/>
                  </a:lnTo>
                  <a:lnTo>
                    <a:pt x="868" y="59"/>
                  </a:lnTo>
                  <a:lnTo>
                    <a:pt x="868" y="59"/>
                  </a:lnTo>
                  <a:lnTo>
                    <a:pt x="868" y="59"/>
                  </a:lnTo>
                  <a:lnTo>
                    <a:pt x="861" y="56"/>
                  </a:lnTo>
                  <a:lnTo>
                    <a:pt x="853" y="53"/>
                  </a:lnTo>
                  <a:lnTo>
                    <a:pt x="853" y="53"/>
                  </a:lnTo>
                  <a:lnTo>
                    <a:pt x="844" y="50"/>
                  </a:lnTo>
                  <a:lnTo>
                    <a:pt x="837" y="47"/>
                  </a:lnTo>
                  <a:lnTo>
                    <a:pt x="837" y="47"/>
                  </a:lnTo>
                  <a:lnTo>
                    <a:pt x="837" y="47"/>
                  </a:lnTo>
                  <a:lnTo>
                    <a:pt x="837" y="47"/>
                  </a:lnTo>
                  <a:lnTo>
                    <a:pt x="834" y="45"/>
                  </a:lnTo>
                  <a:lnTo>
                    <a:pt x="834" y="45"/>
                  </a:lnTo>
                  <a:lnTo>
                    <a:pt x="828" y="43"/>
                  </a:lnTo>
                  <a:lnTo>
                    <a:pt x="821" y="42"/>
                  </a:lnTo>
                  <a:lnTo>
                    <a:pt x="821" y="42"/>
                  </a:lnTo>
                  <a:lnTo>
                    <a:pt x="824" y="43"/>
                  </a:lnTo>
                  <a:lnTo>
                    <a:pt x="826" y="45"/>
                  </a:lnTo>
                  <a:lnTo>
                    <a:pt x="826" y="45"/>
                  </a:lnTo>
                  <a:lnTo>
                    <a:pt x="817" y="43"/>
                  </a:lnTo>
                  <a:lnTo>
                    <a:pt x="810" y="40"/>
                  </a:lnTo>
                  <a:lnTo>
                    <a:pt x="810" y="40"/>
                  </a:lnTo>
                  <a:lnTo>
                    <a:pt x="810" y="39"/>
                  </a:lnTo>
                  <a:lnTo>
                    <a:pt x="811" y="39"/>
                  </a:lnTo>
                  <a:lnTo>
                    <a:pt x="811" y="39"/>
                  </a:lnTo>
                  <a:lnTo>
                    <a:pt x="816" y="40"/>
                  </a:lnTo>
                  <a:lnTo>
                    <a:pt x="820" y="42"/>
                  </a:lnTo>
                  <a:lnTo>
                    <a:pt x="820" y="42"/>
                  </a:lnTo>
                  <a:lnTo>
                    <a:pt x="818" y="42"/>
                  </a:lnTo>
                  <a:lnTo>
                    <a:pt x="820" y="40"/>
                  </a:lnTo>
                  <a:lnTo>
                    <a:pt x="820" y="40"/>
                  </a:lnTo>
                  <a:lnTo>
                    <a:pt x="820" y="39"/>
                  </a:lnTo>
                  <a:lnTo>
                    <a:pt x="820" y="39"/>
                  </a:lnTo>
                  <a:lnTo>
                    <a:pt x="816" y="39"/>
                  </a:lnTo>
                  <a:lnTo>
                    <a:pt x="811" y="37"/>
                  </a:lnTo>
                  <a:lnTo>
                    <a:pt x="811" y="37"/>
                  </a:lnTo>
                  <a:lnTo>
                    <a:pt x="800" y="36"/>
                  </a:lnTo>
                  <a:lnTo>
                    <a:pt x="800" y="36"/>
                  </a:lnTo>
                  <a:lnTo>
                    <a:pt x="803" y="37"/>
                  </a:lnTo>
                  <a:lnTo>
                    <a:pt x="807" y="37"/>
                  </a:lnTo>
                  <a:lnTo>
                    <a:pt x="807" y="37"/>
                  </a:lnTo>
                  <a:lnTo>
                    <a:pt x="806" y="39"/>
                  </a:lnTo>
                  <a:lnTo>
                    <a:pt x="803" y="37"/>
                  </a:lnTo>
                  <a:lnTo>
                    <a:pt x="796" y="36"/>
                  </a:lnTo>
                  <a:lnTo>
                    <a:pt x="796" y="36"/>
                  </a:lnTo>
                  <a:lnTo>
                    <a:pt x="796" y="35"/>
                  </a:lnTo>
                  <a:lnTo>
                    <a:pt x="794" y="35"/>
                  </a:lnTo>
                  <a:lnTo>
                    <a:pt x="794" y="35"/>
                  </a:lnTo>
                  <a:lnTo>
                    <a:pt x="790" y="35"/>
                  </a:lnTo>
                  <a:lnTo>
                    <a:pt x="786" y="33"/>
                  </a:lnTo>
                  <a:lnTo>
                    <a:pt x="786" y="33"/>
                  </a:lnTo>
                  <a:lnTo>
                    <a:pt x="783" y="32"/>
                  </a:lnTo>
                  <a:lnTo>
                    <a:pt x="783" y="32"/>
                  </a:lnTo>
                  <a:lnTo>
                    <a:pt x="780" y="30"/>
                  </a:lnTo>
                  <a:lnTo>
                    <a:pt x="780" y="30"/>
                  </a:lnTo>
                  <a:lnTo>
                    <a:pt x="774" y="30"/>
                  </a:lnTo>
                  <a:lnTo>
                    <a:pt x="774" y="30"/>
                  </a:lnTo>
                  <a:lnTo>
                    <a:pt x="774" y="29"/>
                  </a:lnTo>
                  <a:lnTo>
                    <a:pt x="774" y="29"/>
                  </a:lnTo>
                  <a:lnTo>
                    <a:pt x="779" y="29"/>
                  </a:lnTo>
                  <a:lnTo>
                    <a:pt x="783" y="29"/>
                  </a:lnTo>
                  <a:lnTo>
                    <a:pt x="784" y="29"/>
                  </a:lnTo>
                  <a:lnTo>
                    <a:pt x="784" y="29"/>
                  </a:lnTo>
                  <a:lnTo>
                    <a:pt x="781" y="29"/>
                  </a:lnTo>
                  <a:lnTo>
                    <a:pt x="781" y="29"/>
                  </a:lnTo>
                  <a:lnTo>
                    <a:pt x="780" y="27"/>
                  </a:lnTo>
                  <a:lnTo>
                    <a:pt x="780" y="27"/>
                  </a:lnTo>
                  <a:lnTo>
                    <a:pt x="781" y="27"/>
                  </a:lnTo>
                  <a:lnTo>
                    <a:pt x="780" y="26"/>
                  </a:lnTo>
                  <a:lnTo>
                    <a:pt x="780" y="26"/>
                  </a:lnTo>
                  <a:lnTo>
                    <a:pt x="773" y="25"/>
                  </a:lnTo>
                  <a:lnTo>
                    <a:pt x="771" y="25"/>
                  </a:lnTo>
                  <a:lnTo>
                    <a:pt x="771" y="26"/>
                  </a:lnTo>
                  <a:lnTo>
                    <a:pt x="771" y="26"/>
                  </a:lnTo>
                  <a:lnTo>
                    <a:pt x="769" y="26"/>
                  </a:lnTo>
                  <a:lnTo>
                    <a:pt x="766" y="25"/>
                  </a:lnTo>
                  <a:lnTo>
                    <a:pt x="760" y="23"/>
                  </a:lnTo>
                  <a:lnTo>
                    <a:pt x="760" y="23"/>
                  </a:lnTo>
                  <a:lnTo>
                    <a:pt x="760" y="22"/>
                  </a:lnTo>
                  <a:lnTo>
                    <a:pt x="761" y="22"/>
                  </a:lnTo>
                  <a:lnTo>
                    <a:pt x="764" y="23"/>
                  </a:lnTo>
                  <a:lnTo>
                    <a:pt x="764" y="23"/>
                  </a:lnTo>
                  <a:lnTo>
                    <a:pt x="763" y="22"/>
                  </a:lnTo>
                  <a:lnTo>
                    <a:pt x="757" y="20"/>
                  </a:lnTo>
                  <a:lnTo>
                    <a:pt x="757" y="20"/>
                  </a:lnTo>
                  <a:lnTo>
                    <a:pt x="751" y="19"/>
                  </a:lnTo>
                  <a:lnTo>
                    <a:pt x="750" y="19"/>
                  </a:lnTo>
                  <a:lnTo>
                    <a:pt x="750" y="17"/>
                  </a:lnTo>
                  <a:lnTo>
                    <a:pt x="750" y="17"/>
                  </a:lnTo>
                  <a:lnTo>
                    <a:pt x="741" y="17"/>
                  </a:lnTo>
                  <a:lnTo>
                    <a:pt x="741" y="17"/>
                  </a:lnTo>
                  <a:lnTo>
                    <a:pt x="744" y="19"/>
                  </a:lnTo>
                  <a:lnTo>
                    <a:pt x="744" y="20"/>
                  </a:lnTo>
                  <a:lnTo>
                    <a:pt x="744" y="20"/>
                  </a:lnTo>
                  <a:lnTo>
                    <a:pt x="740" y="19"/>
                  </a:lnTo>
                  <a:lnTo>
                    <a:pt x="739" y="17"/>
                  </a:lnTo>
                  <a:lnTo>
                    <a:pt x="739" y="17"/>
                  </a:lnTo>
                  <a:lnTo>
                    <a:pt x="733" y="17"/>
                  </a:lnTo>
                  <a:lnTo>
                    <a:pt x="727" y="16"/>
                  </a:lnTo>
                  <a:lnTo>
                    <a:pt x="727" y="16"/>
                  </a:lnTo>
                  <a:lnTo>
                    <a:pt x="713" y="12"/>
                  </a:lnTo>
                  <a:lnTo>
                    <a:pt x="713" y="12"/>
                  </a:lnTo>
                  <a:lnTo>
                    <a:pt x="706" y="12"/>
                  </a:lnTo>
                  <a:lnTo>
                    <a:pt x="697" y="10"/>
                  </a:lnTo>
                  <a:lnTo>
                    <a:pt x="697" y="10"/>
                  </a:lnTo>
                  <a:lnTo>
                    <a:pt x="689" y="9"/>
                  </a:lnTo>
                  <a:lnTo>
                    <a:pt x="680" y="7"/>
                  </a:lnTo>
                  <a:lnTo>
                    <a:pt x="680" y="7"/>
                  </a:lnTo>
                  <a:lnTo>
                    <a:pt x="680" y="9"/>
                  </a:lnTo>
                  <a:lnTo>
                    <a:pt x="683" y="9"/>
                  </a:lnTo>
                  <a:lnTo>
                    <a:pt x="687" y="10"/>
                  </a:lnTo>
                  <a:lnTo>
                    <a:pt x="687" y="10"/>
                  </a:lnTo>
                  <a:lnTo>
                    <a:pt x="684" y="10"/>
                  </a:lnTo>
                  <a:lnTo>
                    <a:pt x="680" y="10"/>
                  </a:lnTo>
                  <a:lnTo>
                    <a:pt x="669" y="9"/>
                  </a:lnTo>
                  <a:lnTo>
                    <a:pt x="669" y="9"/>
                  </a:lnTo>
                  <a:lnTo>
                    <a:pt x="669" y="9"/>
                  </a:lnTo>
                  <a:lnTo>
                    <a:pt x="669" y="9"/>
                  </a:lnTo>
                  <a:lnTo>
                    <a:pt x="672" y="9"/>
                  </a:lnTo>
                  <a:lnTo>
                    <a:pt x="674" y="9"/>
                  </a:lnTo>
                  <a:lnTo>
                    <a:pt x="674" y="7"/>
                  </a:lnTo>
                  <a:lnTo>
                    <a:pt x="674" y="7"/>
                  </a:lnTo>
                  <a:lnTo>
                    <a:pt x="670" y="6"/>
                  </a:lnTo>
                  <a:lnTo>
                    <a:pt x="669" y="5"/>
                  </a:lnTo>
                  <a:lnTo>
                    <a:pt x="669" y="5"/>
                  </a:lnTo>
                  <a:lnTo>
                    <a:pt x="656" y="9"/>
                  </a:lnTo>
                  <a:lnTo>
                    <a:pt x="656" y="9"/>
                  </a:lnTo>
                  <a:lnTo>
                    <a:pt x="653" y="7"/>
                  </a:lnTo>
                  <a:lnTo>
                    <a:pt x="652" y="7"/>
                  </a:lnTo>
                  <a:lnTo>
                    <a:pt x="649" y="6"/>
                  </a:lnTo>
                  <a:lnTo>
                    <a:pt x="649" y="6"/>
                  </a:lnTo>
                  <a:lnTo>
                    <a:pt x="642" y="6"/>
                  </a:lnTo>
                  <a:lnTo>
                    <a:pt x="639" y="6"/>
                  </a:lnTo>
                  <a:lnTo>
                    <a:pt x="637" y="5"/>
                  </a:lnTo>
                  <a:lnTo>
                    <a:pt x="637" y="5"/>
                  </a:lnTo>
                  <a:lnTo>
                    <a:pt x="637" y="5"/>
                  </a:lnTo>
                  <a:lnTo>
                    <a:pt x="624" y="6"/>
                  </a:lnTo>
                  <a:lnTo>
                    <a:pt x="612" y="5"/>
                  </a:lnTo>
                  <a:lnTo>
                    <a:pt x="612" y="5"/>
                  </a:lnTo>
                  <a:lnTo>
                    <a:pt x="609" y="5"/>
                  </a:lnTo>
                  <a:lnTo>
                    <a:pt x="610" y="3"/>
                  </a:lnTo>
                  <a:lnTo>
                    <a:pt x="612" y="3"/>
                  </a:lnTo>
                  <a:lnTo>
                    <a:pt x="610" y="2"/>
                  </a:lnTo>
                  <a:lnTo>
                    <a:pt x="610" y="2"/>
                  </a:lnTo>
                  <a:lnTo>
                    <a:pt x="607" y="3"/>
                  </a:lnTo>
                  <a:lnTo>
                    <a:pt x="607" y="3"/>
                  </a:lnTo>
                  <a:lnTo>
                    <a:pt x="609" y="5"/>
                  </a:lnTo>
                  <a:lnTo>
                    <a:pt x="606" y="5"/>
                  </a:lnTo>
                  <a:lnTo>
                    <a:pt x="606" y="5"/>
                  </a:lnTo>
                  <a:lnTo>
                    <a:pt x="603" y="5"/>
                  </a:lnTo>
                  <a:lnTo>
                    <a:pt x="602" y="5"/>
                  </a:lnTo>
                  <a:lnTo>
                    <a:pt x="597" y="3"/>
                  </a:lnTo>
                  <a:lnTo>
                    <a:pt x="597" y="3"/>
                  </a:lnTo>
                  <a:lnTo>
                    <a:pt x="593" y="3"/>
                  </a:lnTo>
                  <a:lnTo>
                    <a:pt x="587" y="3"/>
                  </a:lnTo>
                  <a:lnTo>
                    <a:pt x="587" y="3"/>
                  </a:lnTo>
                  <a:lnTo>
                    <a:pt x="589" y="2"/>
                  </a:lnTo>
                  <a:lnTo>
                    <a:pt x="587" y="2"/>
                  </a:lnTo>
                  <a:lnTo>
                    <a:pt x="583" y="0"/>
                  </a:lnTo>
                  <a:lnTo>
                    <a:pt x="583" y="0"/>
                  </a:lnTo>
                  <a:lnTo>
                    <a:pt x="583" y="2"/>
                  </a:lnTo>
                  <a:lnTo>
                    <a:pt x="580" y="2"/>
                  </a:lnTo>
                  <a:lnTo>
                    <a:pt x="580" y="2"/>
                  </a:lnTo>
                  <a:lnTo>
                    <a:pt x="579" y="2"/>
                  </a:lnTo>
                  <a:lnTo>
                    <a:pt x="580" y="2"/>
                  </a:lnTo>
                  <a:lnTo>
                    <a:pt x="585" y="3"/>
                  </a:lnTo>
                  <a:lnTo>
                    <a:pt x="585" y="3"/>
                  </a:lnTo>
                  <a:lnTo>
                    <a:pt x="580" y="3"/>
                  </a:lnTo>
                  <a:lnTo>
                    <a:pt x="575" y="3"/>
                  </a:lnTo>
                  <a:lnTo>
                    <a:pt x="575" y="3"/>
                  </a:lnTo>
                  <a:lnTo>
                    <a:pt x="575" y="3"/>
                  </a:lnTo>
                  <a:lnTo>
                    <a:pt x="576" y="3"/>
                  </a:lnTo>
                  <a:lnTo>
                    <a:pt x="580" y="3"/>
                  </a:lnTo>
                  <a:lnTo>
                    <a:pt x="580" y="3"/>
                  </a:lnTo>
                  <a:lnTo>
                    <a:pt x="580" y="5"/>
                  </a:lnTo>
                  <a:lnTo>
                    <a:pt x="579" y="6"/>
                  </a:lnTo>
                  <a:lnTo>
                    <a:pt x="579" y="6"/>
                  </a:lnTo>
                  <a:lnTo>
                    <a:pt x="575" y="6"/>
                  </a:lnTo>
                  <a:lnTo>
                    <a:pt x="572" y="7"/>
                  </a:lnTo>
                  <a:lnTo>
                    <a:pt x="572" y="7"/>
                  </a:lnTo>
                  <a:lnTo>
                    <a:pt x="570" y="6"/>
                  </a:lnTo>
                  <a:lnTo>
                    <a:pt x="572" y="6"/>
                  </a:lnTo>
                  <a:lnTo>
                    <a:pt x="573" y="5"/>
                  </a:lnTo>
                  <a:lnTo>
                    <a:pt x="573" y="5"/>
                  </a:lnTo>
                  <a:lnTo>
                    <a:pt x="570" y="5"/>
                  </a:lnTo>
                  <a:lnTo>
                    <a:pt x="567" y="7"/>
                  </a:lnTo>
                  <a:lnTo>
                    <a:pt x="567" y="7"/>
                  </a:lnTo>
                  <a:lnTo>
                    <a:pt x="552" y="7"/>
                  </a:lnTo>
                  <a:lnTo>
                    <a:pt x="552" y="7"/>
                  </a:lnTo>
                  <a:lnTo>
                    <a:pt x="553" y="6"/>
                  </a:lnTo>
                  <a:lnTo>
                    <a:pt x="555" y="5"/>
                  </a:lnTo>
                  <a:lnTo>
                    <a:pt x="555" y="5"/>
                  </a:lnTo>
                  <a:lnTo>
                    <a:pt x="547" y="5"/>
                  </a:lnTo>
                  <a:lnTo>
                    <a:pt x="547" y="5"/>
                  </a:lnTo>
                  <a:lnTo>
                    <a:pt x="543" y="5"/>
                  </a:lnTo>
                  <a:lnTo>
                    <a:pt x="539" y="5"/>
                  </a:lnTo>
                  <a:lnTo>
                    <a:pt x="539" y="5"/>
                  </a:lnTo>
                  <a:lnTo>
                    <a:pt x="533" y="3"/>
                  </a:lnTo>
                  <a:lnTo>
                    <a:pt x="523" y="3"/>
                  </a:lnTo>
                  <a:lnTo>
                    <a:pt x="523" y="3"/>
                  </a:lnTo>
                  <a:lnTo>
                    <a:pt x="527" y="3"/>
                  </a:lnTo>
                  <a:lnTo>
                    <a:pt x="529" y="5"/>
                  </a:lnTo>
                  <a:lnTo>
                    <a:pt x="530" y="5"/>
                  </a:lnTo>
                  <a:lnTo>
                    <a:pt x="530" y="5"/>
                  </a:lnTo>
                  <a:lnTo>
                    <a:pt x="525" y="6"/>
                  </a:lnTo>
                  <a:lnTo>
                    <a:pt x="519" y="6"/>
                  </a:lnTo>
                  <a:lnTo>
                    <a:pt x="519" y="6"/>
                  </a:lnTo>
                  <a:lnTo>
                    <a:pt x="519" y="7"/>
                  </a:lnTo>
                  <a:lnTo>
                    <a:pt x="519" y="7"/>
                  </a:lnTo>
                  <a:lnTo>
                    <a:pt x="519" y="7"/>
                  </a:lnTo>
                  <a:lnTo>
                    <a:pt x="516" y="9"/>
                  </a:lnTo>
                  <a:lnTo>
                    <a:pt x="516" y="9"/>
                  </a:lnTo>
                  <a:lnTo>
                    <a:pt x="525" y="7"/>
                  </a:lnTo>
                  <a:lnTo>
                    <a:pt x="529" y="7"/>
                  </a:lnTo>
                  <a:lnTo>
                    <a:pt x="530" y="7"/>
                  </a:lnTo>
                  <a:lnTo>
                    <a:pt x="530" y="7"/>
                  </a:lnTo>
                  <a:lnTo>
                    <a:pt x="532" y="7"/>
                  </a:lnTo>
                  <a:lnTo>
                    <a:pt x="529" y="9"/>
                  </a:lnTo>
                  <a:lnTo>
                    <a:pt x="529" y="9"/>
                  </a:lnTo>
                  <a:lnTo>
                    <a:pt x="526" y="9"/>
                  </a:lnTo>
                  <a:lnTo>
                    <a:pt x="522" y="10"/>
                  </a:lnTo>
                  <a:lnTo>
                    <a:pt x="522" y="10"/>
                  </a:lnTo>
                  <a:lnTo>
                    <a:pt x="519" y="10"/>
                  </a:lnTo>
                  <a:lnTo>
                    <a:pt x="520" y="10"/>
                  </a:lnTo>
                  <a:lnTo>
                    <a:pt x="520" y="9"/>
                  </a:lnTo>
                  <a:lnTo>
                    <a:pt x="519" y="9"/>
                  </a:lnTo>
                  <a:lnTo>
                    <a:pt x="519" y="9"/>
                  </a:lnTo>
                  <a:lnTo>
                    <a:pt x="519" y="10"/>
                  </a:lnTo>
                  <a:lnTo>
                    <a:pt x="516" y="10"/>
                  </a:lnTo>
                  <a:lnTo>
                    <a:pt x="509" y="12"/>
                  </a:lnTo>
                  <a:lnTo>
                    <a:pt x="509" y="12"/>
                  </a:lnTo>
                  <a:lnTo>
                    <a:pt x="508" y="13"/>
                  </a:lnTo>
                  <a:lnTo>
                    <a:pt x="509" y="13"/>
                  </a:lnTo>
                  <a:lnTo>
                    <a:pt x="513" y="12"/>
                  </a:lnTo>
                  <a:lnTo>
                    <a:pt x="513" y="12"/>
                  </a:lnTo>
                  <a:lnTo>
                    <a:pt x="508" y="15"/>
                  </a:lnTo>
                  <a:lnTo>
                    <a:pt x="508" y="15"/>
                  </a:lnTo>
                  <a:lnTo>
                    <a:pt x="503" y="13"/>
                  </a:lnTo>
                  <a:lnTo>
                    <a:pt x="502" y="13"/>
                  </a:lnTo>
                  <a:lnTo>
                    <a:pt x="502" y="13"/>
                  </a:lnTo>
                  <a:lnTo>
                    <a:pt x="502" y="13"/>
                  </a:lnTo>
                  <a:lnTo>
                    <a:pt x="496" y="15"/>
                  </a:lnTo>
                  <a:lnTo>
                    <a:pt x="493" y="15"/>
                  </a:lnTo>
                  <a:lnTo>
                    <a:pt x="493" y="15"/>
                  </a:lnTo>
                  <a:lnTo>
                    <a:pt x="493" y="15"/>
                  </a:lnTo>
                  <a:lnTo>
                    <a:pt x="493" y="15"/>
                  </a:lnTo>
                  <a:lnTo>
                    <a:pt x="490" y="15"/>
                  </a:lnTo>
                  <a:lnTo>
                    <a:pt x="489" y="16"/>
                  </a:lnTo>
                  <a:lnTo>
                    <a:pt x="489" y="16"/>
                  </a:lnTo>
                  <a:lnTo>
                    <a:pt x="486" y="17"/>
                  </a:lnTo>
                  <a:lnTo>
                    <a:pt x="482" y="19"/>
                  </a:lnTo>
                  <a:lnTo>
                    <a:pt x="482" y="19"/>
                  </a:lnTo>
                  <a:lnTo>
                    <a:pt x="482" y="17"/>
                  </a:lnTo>
                  <a:lnTo>
                    <a:pt x="483" y="17"/>
                  </a:lnTo>
                  <a:lnTo>
                    <a:pt x="486" y="16"/>
                  </a:lnTo>
                  <a:lnTo>
                    <a:pt x="486" y="16"/>
                  </a:lnTo>
                  <a:lnTo>
                    <a:pt x="475" y="17"/>
                  </a:lnTo>
                  <a:lnTo>
                    <a:pt x="470" y="19"/>
                  </a:lnTo>
                  <a:lnTo>
                    <a:pt x="468" y="20"/>
                  </a:lnTo>
                  <a:lnTo>
                    <a:pt x="468" y="20"/>
                  </a:lnTo>
                  <a:lnTo>
                    <a:pt x="462" y="22"/>
                  </a:lnTo>
                  <a:lnTo>
                    <a:pt x="460" y="20"/>
                  </a:lnTo>
                  <a:lnTo>
                    <a:pt x="462" y="20"/>
                  </a:lnTo>
                  <a:lnTo>
                    <a:pt x="462" y="20"/>
                  </a:lnTo>
                  <a:lnTo>
                    <a:pt x="459" y="20"/>
                  </a:lnTo>
                  <a:lnTo>
                    <a:pt x="459" y="20"/>
                  </a:lnTo>
                  <a:lnTo>
                    <a:pt x="455" y="23"/>
                  </a:lnTo>
                  <a:lnTo>
                    <a:pt x="455" y="23"/>
                  </a:lnTo>
                  <a:lnTo>
                    <a:pt x="448" y="26"/>
                  </a:lnTo>
                  <a:lnTo>
                    <a:pt x="448" y="26"/>
                  </a:lnTo>
                  <a:lnTo>
                    <a:pt x="440" y="29"/>
                  </a:lnTo>
                  <a:lnTo>
                    <a:pt x="438" y="33"/>
                  </a:lnTo>
                  <a:lnTo>
                    <a:pt x="438" y="33"/>
                  </a:lnTo>
                  <a:lnTo>
                    <a:pt x="429" y="36"/>
                  </a:lnTo>
                  <a:lnTo>
                    <a:pt x="429" y="36"/>
                  </a:lnTo>
                  <a:lnTo>
                    <a:pt x="428" y="36"/>
                  </a:lnTo>
                  <a:lnTo>
                    <a:pt x="429" y="35"/>
                  </a:lnTo>
                  <a:lnTo>
                    <a:pt x="429" y="33"/>
                  </a:lnTo>
                  <a:lnTo>
                    <a:pt x="426" y="33"/>
                  </a:lnTo>
                  <a:lnTo>
                    <a:pt x="426" y="33"/>
                  </a:lnTo>
                  <a:lnTo>
                    <a:pt x="432" y="32"/>
                  </a:lnTo>
                  <a:lnTo>
                    <a:pt x="432" y="32"/>
                  </a:lnTo>
                  <a:lnTo>
                    <a:pt x="436" y="30"/>
                  </a:lnTo>
                  <a:lnTo>
                    <a:pt x="436" y="30"/>
                  </a:lnTo>
                  <a:lnTo>
                    <a:pt x="440" y="27"/>
                  </a:lnTo>
                  <a:lnTo>
                    <a:pt x="440" y="27"/>
                  </a:lnTo>
                  <a:lnTo>
                    <a:pt x="438" y="27"/>
                  </a:lnTo>
                  <a:lnTo>
                    <a:pt x="438" y="27"/>
                  </a:lnTo>
                  <a:lnTo>
                    <a:pt x="438" y="27"/>
                  </a:lnTo>
                  <a:lnTo>
                    <a:pt x="439" y="27"/>
                  </a:lnTo>
                  <a:lnTo>
                    <a:pt x="439" y="27"/>
                  </a:lnTo>
                  <a:lnTo>
                    <a:pt x="433" y="30"/>
                  </a:lnTo>
                  <a:lnTo>
                    <a:pt x="429" y="30"/>
                  </a:lnTo>
                  <a:lnTo>
                    <a:pt x="429" y="30"/>
                  </a:lnTo>
                  <a:lnTo>
                    <a:pt x="428" y="30"/>
                  </a:lnTo>
                  <a:lnTo>
                    <a:pt x="429" y="30"/>
                  </a:lnTo>
                  <a:lnTo>
                    <a:pt x="429" y="30"/>
                  </a:lnTo>
                  <a:lnTo>
                    <a:pt x="433" y="27"/>
                  </a:lnTo>
                  <a:lnTo>
                    <a:pt x="433" y="27"/>
                  </a:lnTo>
                  <a:lnTo>
                    <a:pt x="431" y="29"/>
                  </a:lnTo>
                  <a:lnTo>
                    <a:pt x="429" y="29"/>
                  </a:lnTo>
                  <a:lnTo>
                    <a:pt x="429" y="29"/>
                  </a:lnTo>
                  <a:lnTo>
                    <a:pt x="426" y="30"/>
                  </a:lnTo>
                  <a:lnTo>
                    <a:pt x="423" y="30"/>
                  </a:lnTo>
                  <a:lnTo>
                    <a:pt x="423" y="30"/>
                  </a:lnTo>
                  <a:lnTo>
                    <a:pt x="421" y="33"/>
                  </a:lnTo>
                  <a:lnTo>
                    <a:pt x="415" y="35"/>
                  </a:lnTo>
                  <a:lnTo>
                    <a:pt x="402" y="37"/>
                  </a:lnTo>
                  <a:lnTo>
                    <a:pt x="402" y="37"/>
                  </a:lnTo>
                  <a:lnTo>
                    <a:pt x="398" y="40"/>
                  </a:lnTo>
                  <a:lnTo>
                    <a:pt x="398" y="40"/>
                  </a:lnTo>
                  <a:lnTo>
                    <a:pt x="399" y="42"/>
                  </a:lnTo>
                  <a:lnTo>
                    <a:pt x="403" y="40"/>
                  </a:lnTo>
                  <a:lnTo>
                    <a:pt x="403" y="40"/>
                  </a:lnTo>
                  <a:lnTo>
                    <a:pt x="403" y="39"/>
                  </a:lnTo>
                  <a:lnTo>
                    <a:pt x="405" y="39"/>
                  </a:lnTo>
                  <a:lnTo>
                    <a:pt x="411" y="37"/>
                  </a:lnTo>
                  <a:lnTo>
                    <a:pt x="411" y="37"/>
                  </a:lnTo>
                  <a:lnTo>
                    <a:pt x="409" y="37"/>
                  </a:lnTo>
                  <a:lnTo>
                    <a:pt x="406" y="39"/>
                  </a:lnTo>
                  <a:lnTo>
                    <a:pt x="406" y="39"/>
                  </a:lnTo>
                  <a:lnTo>
                    <a:pt x="409" y="39"/>
                  </a:lnTo>
                  <a:lnTo>
                    <a:pt x="415" y="37"/>
                  </a:lnTo>
                  <a:lnTo>
                    <a:pt x="426" y="33"/>
                  </a:lnTo>
                  <a:lnTo>
                    <a:pt x="426" y="33"/>
                  </a:lnTo>
                  <a:lnTo>
                    <a:pt x="411" y="39"/>
                  </a:lnTo>
                  <a:lnTo>
                    <a:pt x="411" y="39"/>
                  </a:lnTo>
                  <a:lnTo>
                    <a:pt x="402" y="43"/>
                  </a:lnTo>
                  <a:lnTo>
                    <a:pt x="402" y="43"/>
                  </a:lnTo>
                  <a:lnTo>
                    <a:pt x="393" y="46"/>
                  </a:lnTo>
                  <a:lnTo>
                    <a:pt x="393" y="46"/>
                  </a:lnTo>
                  <a:lnTo>
                    <a:pt x="376" y="53"/>
                  </a:lnTo>
                  <a:lnTo>
                    <a:pt x="376" y="53"/>
                  </a:lnTo>
                  <a:lnTo>
                    <a:pt x="372" y="55"/>
                  </a:lnTo>
                  <a:lnTo>
                    <a:pt x="372" y="55"/>
                  </a:lnTo>
                  <a:lnTo>
                    <a:pt x="368" y="56"/>
                  </a:lnTo>
                  <a:lnTo>
                    <a:pt x="368" y="56"/>
                  </a:lnTo>
                  <a:lnTo>
                    <a:pt x="361" y="60"/>
                  </a:lnTo>
                  <a:lnTo>
                    <a:pt x="361" y="60"/>
                  </a:lnTo>
                  <a:lnTo>
                    <a:pt x="361" y="60"/>
                  </a:lnTo>
                  <a:lnTo>
                    <a:pt x="361" y="60"/>
                  </a:lnTo>
                  <a:lnTo>
                    <a:pt x="362" y="59"/>
                  </a:lnTo>
                  <a:lnTo>
                    <a:pt x="362" y="59"/>
                  </a:lnTo>
                  <a:lnTo>
                    <a:pt x="358" y="60"/>
                  </a:lnTo>
                  <a:lnTo>
                    <a:pt x="353" y="63"/>
                  </a:lnTo>
                  <a:lnTo>
                    <a:pt x="353" y="63"/>
                  </a:lnTo>
                  <a:lnTo>
                    <a:pt x="352" y="63"/>
                  </a:lnTo>
                  <a:lnTo>
                    <a:pt x="351" y="63"/>
                  </a:lnTo>
                  <a:lnTo>
                    <a:pt x="345" y="66"/>
                  </a:lnTo>
                  <a:lnTo>
                    <a:pt x="345" y="66"/>
                  </a:lnTo>
                  <a:lnTo>
                    <a:pt x="345" y="66"/>
                  </a:lnTo>
                  <a:lnTo>
                    <a:pt x="345" y="65"/>
                  </a:lnTo>
                  <a:lnTo>
                    <a:pt x="346" y="63"/>
                  </a:lnTo>
                  <a:lnTo>
                    <a:pt x="348" y="62"/>
                  </a:lnTo>
                  <a:lnTo>
                    <a:pt x="345" y="63"/>
                  </a:lnTo>
                  <a:lnTo>
                    <a:pt x="345" y="63"/>
                  </a:lnTo>
                  <a:lnTo>
                    <a:pt x="341" y="66"/>
                  </a:lnTo>
                  <a:lnTo>
                    <a:pt x="332" y="70"/>
                  </a:lnTo>
                  <a:lnTo>
                    <a:pt x="332" y="70"/>
                  </a:lnTo>
                  <a:lnTo>
                    <a:pt x="326" y="75"/>
                  </a:lnTo>
                  <a:lnTo>
                    <a:pt x="324" y="76"/>
                  </a:lnTo>
                  <a:lnTo>
                    <a:pt x="319" y="77"/>
                  </a:lnTo>
                  <a:lnTo>
                    <a:pt x="319" y="77"/>
                  </a:lnTo>
                  <a:lnTo>
                    <a:pt x="315" y="80"/>
                  </a:lnTo>
                  <a:lnTo>
                    <a:pt x="315" y="80"/>
                  </a:lnTo>
                  <a:lnTo>
                    <a:pt x="309" y="85"/>
                  </a:lnTo>
                  <a:lnTo>
                    <a:pt x="309" y="85"/>
                  </a:lnTo>
                  <a:lnTo>
                    <a:pt x="299" y="87"/>
                  </a:lnTo>
                  <a:lnTo>
                    <a:pt x="288" y="95"/>
                  </a:lnTo>
                  <a:lnTo>
                    <a:pt x="288" y="95"/>
                  </a:lnTo>
                  <a:lnTo>
                    <a:pt x="275" y="103"/>
                  </a:lnTo>
                  <a:lnTo>
                    <a:pt x="261" y="112"/>
                  </a:lnTo>
                  <a:lnTo>
                    <a:pt x="261" y="112"/>
                  </a:lnTo>
                  <a:lnTo>
                    <a:pt x="261" y="112"/>
                  </a:lnTo>
                  <a:lnTo>
                    <a:pt x="259" y="115"/>
                  </a:lnTo>
                  <a:lnTo>
                    <a:pt x="258" y="116"/>
                  </a:lnTo>
                  <a:lnTo>
                    <a:pt x="255" y="116"/>
                  </a:lnTo>
                  <a:lnTo>
                    <a:pt x="255" y="116"/>
                  </a:lnTo>
                  <a:lnTo>
                    <a:pt x="252" y="119"/>
                  </a:lnTo>
                  <a:lnTo>
                    <a:pt x="254" y="120"/>
                  </a:lnTo>
                  <a:lnTo>
                    <a:pt x="254" y="120"/>
                  </a:lnTo>
                  <a:lnTo>
                    <a:pt x="249" y="123"/>
                  </a:lnTo>
                  <a:lnTo>
                    <a:pt x="249" y="123"/>
                  </a:lnTo>
                  <a:lnTo>
                    <a:pt x="249" y="122"/>
                  </a:lnTo>
                  <a:lnTo>
                    <a:pt x="251" y="117"/>
                  </a:lnTo>
                  <a:lnTo>
                    <a:pt x="251" y="117"/>
                  </a:lnTo>
                  <a:lnTo>
                    <a:pt x="248" y="120"/>
                  </a:lnTo>
                  <a:lnTo>
                    <a:pt x="248" y="122"/>
                  </a:lnTo>
                  <a:lnTo>
                    <a:pt x="247" y="123"/>
                  </a:lnTo>
                  <a:lnTo>
                    <a:pt x="244" y="125"/>
                  </a:lnTo>
                  <a:lnTo>
                    <a:pt x="244" y="125"/>
                  </a:lnTo>
                  <a:lnTo>
                    <a:pt x="244" y="126"/>
                  </a:lnTo>
                  <a:lnTo>
                    <a:pt x="242" y="127"/>
                  </a:lnTo>
                  <a:lnTo>
                    <a:pt x="237" y="132"/>
                  </a:lnTo>
                  <a:lnTo>
                    <a:pt x="237" y="132"/>
                  </a:lnTo>
                  <a:lnTo>
                    <a:pt x="235" y="132"/>
                  </a:lnTo>
                  <a:lnTo>
                    <a:pt x="235" y="132"/>
                  </a:lnTo>
                  <a:lnTo>
                    <a:pt x="238" y="127"/>
                  </a:lnTo>
                  <a:lnTo>
                    <a:pt x="238" y="127"/>
                  </a:lnTo>
                  <a:lnTo>
                    <a:pt x="234" y="130"/>
                  </a:lnTo>
                  <a:lnTo>
                    <a:pt x="234" y="130"/>
                  </a:lnTo>
                  <a:lnTo>
                    <a:pt x="231" y="135"/>
                  </a:lnTo>
                  <a:lnTo>
                    <a:pt x="231" y="135"/>
                  </a:lnTo>
                  <a:lnTo>
                    <a:pt x="222" y="140"/>
                  </a:lnTo>
                  <a:lnTo>
                    <a:pt x="222" y="140"/>
                  </a:lnTo>
                  <a:lnTo>
                    <a:pt x="217" y="147"/>
                  </a:lnTo>
                  <a:lnTo>
                    <a:pt x="211" y="154"/>
                  </a:lnTo>
                  <a:lnTo>
                    <a:pt x="211" y="154"/>
                  </a:lnTo>
                  <a:lnTo>
                    <a:pt x="207" y="157"/>
                  </a:lnTo>
                  <a:lnTo>
                    <a:pt x="204" y="160"/>
                  </a:lnTo>
                  <a:lnTo>
                    <a:pt x="204" y="160"/>
                  </a:lnTo>
                  <a:lnTo>
                    <a:pt x="202" y="160"/>
                  </a:lnTo>
                  <a:lnTo>
                    <a:pt x="202" y="159"/>
                  </a:lnTo>
                  <a:lnTo>
                    <a:pt x="202" y="157"/>
                  </a:lnTo>
                  <a:lnTo>
                    <a:pt x="201" y="159"/>
                  </a:lnTo>
                  <a:lnTo>
                    <a:pt x="201" y="159"/>
                  </a:lnTo>
                  <a:lnTo>
                    <a:pt x="199" y="162"/>
                  </a:lnTo>
                  <a:lnTo>
                    <a:pt x="201" y="162"/>
                  </a:lnTo>
                  <a:lnTo>
                    <a:pt x="201" y="162"/>
                  </a:lnTo>
                  <a:lnTo>
                    <a:pt x="198" y="166"/>
                  </a:lnTo>
                  <a:lnTo>
                    <a:pt x="195" y="169"/>
                  </a:lnTo>
                  <a:lnTo>
                    <a:pt x="195" y="169"/>
                  </a:lnTo>
                  <a:lnTo>
                    <a:pt x="194" y="169"/>
                  </a:lnTo>
                  <a:lnTo>
                    <a:pt x="194" y="169"/>
                  </a:lnTo>
                  <a:lnTo>
                    <a:pt x="194" y="166"/>
                  </a:lnTo>
                  <a:lnTo>
                    <a:pt x="199" y="160"/>
                  </a:lnTo>
                  <a:lnTo>
                    <a:pt x="199" y="160"/>
                  </a:lnTo>
                  <a:lnTo>
                    <a:pt x="198" y="160"/>
                  </a:lnTo>
                  <a:lnTo>
                    <a:pt x="199" y="159"/>
                  </a:lnTo>
                  <a:lnTo>
                    <a:pt x="199" y="159"/>
                  </a:lnTo>
                  <a:lnTo>
                    <a:pt x="187" y="167"/>
                  </a:lnTo>
                  <a:lnTo>
                    <a:pt x="187" y="167"/>
                  </a:lnTo>
                  <a:lnTo>
                    <a:pt x="184" y="170"/>
                  </a:lnTo>
                  <a:lnTo>
                    <a:pt x="184" y="170"/>
                  </a:lnTo>
                  <a:lnTo>
                    <a:pt x="181" y="173"/>
                  </a:lnTo>
                  <a:lnTo>
                    <a:pt x="181" y="173"/>
                  </a:lnTo>
                  <a:lnTo>
                    <a:pt x="175" y="180"/>
                  </a:lnTo>
                  <a:lnTo>
                    <a:pt x="175" y="180"/>
                  </a:lnTo>
                  <a:lnTo>
                    <a:pt x="175" y="182"/>
                  </a:lnTo>
                  <a:lnTo>
                    <a:pt x="175" y="179"/>
                  </a:lnTo>
                  <a:lnTo>
                    <a:pt x="175" y="177"/>
                  </a:lnTo>
                  <a:lnTo>
                    <a:pt x="174" y="179"/>
                  </a:lnTo>
                  <a:lnTo>
                    <a:pt x="174" y="179"/>
                  </a:lnTo>
                  <a:lnTo>
                    <a:pt x="171" y="182"/>
                  </a:lnTo>
                  <a:lnTo>
                    <a:pt x="167" y="186"/>
                  </a:lnTo>
                  <a:lnTo>
                    <a:pt x="167" y="186"/>
                  </a:lnTo>
                  <a:lnTo>
                    <a:pt x="162" y="192"/>
                  </a:lnTo>
                  <a:lnTo>
                    <a:pt x="162" y="192"/>
                  </a:lnTo>
                  <a:lnTo>
                    <a:pt x="158" y="196"/>
                  </a:lnTo>
                  <a:lnTo>
                    <a:pt x="158" y="196"/>
                  </a:lnTo>
                  <a:lnTo>
                    <a:pt x="157" y="200"/>
                  </a:lnTo>
                  <a:lnTo>
                    <a:pt x="157" y="200"/>
                  </a:lnTo>
                  <a:lnTo>
                    <a:pt x="155" y="199"/>
                  </a:lnTo>
                  <a:lnTo>
                    <a:pt x="154" y="199"/>
                  </a:lnTo>
                  <a:lnTo>
                    <a:pt x="154" y="199"/>
                  </a:lnTo>
                  <a:lnTo>
                    <a:pt x="152" y="202"/>
                  </a:lnTo>
                  <a:lnTo>
                    <a:pt x="152" y="203"/>
                  </a:lnTo>
                  <a:lnTo>
                    <a:pt x="152" y="203"/>
                  </a:lnTo>
                  <a:lnTo>
                    <a:pt x="151" y="203"/>
                  </a:lnTo>
                  <a:lnTo>
                    <a:pt x="151" y="203"/>
                  </a:lnTo>
                  <a:lnTo>
                    <a:pt x="151" y="203"/>
                  </a:lnTo>
                  <a:lnTo>
                    <a:pt x="151" y="203"/>
                  </a:lnTo>
                  <a:lnTo>
                    <a:pt x="147" y="207"/>
                  </a:lnTo>
                  <a:lnTo>
                    <a:pt x="145" y="210"/>
                  </a:lnTo>
                  <a:lnTo>
                    <a:pt x="145" y="210"/>
                  </a:lnTo>
                  <a:lnTo>
                    <a:pt x="145" y="210"/>
                  </a:lnTo>
                  <a:lnTo>
                    <a:pt x="142" y="213"/>
                  </a:lnTo>
                  <a:lnTo>
                    <a:pt x="142" y="213"/>
                  </a:lnTo>
                  <a:lnTo>
                    <a:pt x="142" y="213"/>
                  </a:lnTo>
                  <a:lnTo>
                    <a:pt x="142" y="212"/>
                  </a:lnTo>
                  <a:lnTo>
                    <a:pt x="144" y="210"/>
                  </a:lnTo>
                  <a:lnTo>
                    <a:pt x="144" y="210"/>
                  </a:lnTo>
                  <a:lnTo>
                    <a:pt x="141" y="213"/>
                  </a:lnTo>
                  <a:lnTo>
                    <a:pt x="141" y="213"/>
                  </a:lnTo>
                  <a:lnTo>
                    <a:pt x="137" y="217"/>
                  </a:lnTo>
                  <a:lnTo>
                    <a:pt x="137" y="217"/>
                  </a:lnTo>
                  <a:lnTo>
                    <a:pt x="131" y="224"/>
                  </a:lnTo>
                  <a:lnTo>
                    <a:pt x="131" y="224"/>
                  </a:lnTo>
                  <a:lnTo>
                    <a:pt x="124" y="232"/>
                  </a:lnTo>
                  <a:lnTo>
                    <a:pt x="121" y="237"/>
                  </a:lnTo>
                  <a:lnTo>
                    <a:pt x="121" y="237"/>
                  </a:lnTo>
                  <a:lnTo>
                    <a:pt x="115" y="244"/>
                  </a:lnTo>
                  <a:lnTo>
                    <a:pt x="111" y="249"/>
                  </a:lnTo>
                  <a:lnTo>
                    <a:pt x="111" y="249"/>
                  </a:lnTo>
                  <a:lnTo>
                    <a:pt x="108" y="257"/>
                  </a:lnTo>
                  <a:lnTo>
                    <a:pt x="104" y="266"/>
                  </a:lnTo>
                  <a:lnTo>
                    <a:pt x="104" y="266"/>
                  </a:lnTo>
                  <a:lnTo>
                    <a:pt x="110" y="260"/>
                  </a:lnTo>
                  <a:lnTo>
                    <a:pt x="110" y="260"/>
                  </a:lnTo>
                  <a:lnTo>
                    <a:pt x="105" y="264"/>
                  </a:lnTo>
                  <a:lnTo>
                    <a:pt x="105" y="264"/>
                  </a:lnTo>
                  <a:lnTo>
                    <a:pt x="102" y="269"/>
                  </a:lnTo>
                  <a:lnTo>
                    <a:pt x="102" y="269"/>
                  </a:lnTo>
                  <a:lnTo>
                    <a:pt x="102" y="269"/>
                  </a:lnTo>
                  <a:lnTo>
                    <a:pt x="102" y="267"/>
                  </a:lnTo>
                  <a:lnTo>
                    <a:pt x="104" y="266"/>
                  </a:lnTo>
                  <a:lnTo>
                    <a:pt x="104" y="266"/>
                  </a:lnTo>
                  <a:lnTo>
                    <a:pt x="90" y="283"/>
                  </a:lnTo>
                  <a:lnTo>
                    <a:pt x="90" y="283"/>
                  </a:lnTo>
                  <a:lnTo>
                    <a:pt x="90" y="283"/>
                  </a:lnTo>
                  <a:lnTo>
                    <a:pt x="90" y="283"/>
                  </a:lnTo>
                  <a:lnTo>
                    <a:pt x="90" y="280"/>
                  </a:lnTo>
                  <a:lnTo>
                    <a:pt x="90" y="280"/>
                  </a:lnTo>
                  <a:lnTo>
                    <a:pt x="87" y="284"/>
                  </a:lnTo>
                  <a:lnTo>
                    <a:pt x="84" y="290"/>
                  </a:lnTo>
                  <a:lnTo>
                    <a:pt x="84" y="290"/>
                  </a:lnTo>
                  <a:lnTo>
                    <a:pt x="84" y="292"/>
                  </a:lnTo>
                  <a:lnTo>
                    <a:pt x="82" y="296"/>
                  </a:lnTo>
                  <a:lnTo>
                    <a:pt x="77" y="304"/>
                  </a:lnTo>
                  <a:lnTo>
                    <a:pt x="77" y="304"/>
                  </a:lnTo>
                  <a:lnTo>
                    <a:pt x="70" y="314"/>
                  </a:lnTo>
                  <a:lnTo>
                    <a:pt x="70" y="314"/>
                  </a:lnTo>
                  <a:lnTo>
                    <a:pt x="65" y="324"/>
                  </a:lnTo>
                  <a:lnTo>
                    <a:pt x="70" y="316"/>
                  </a:lnTo>
                  <a:lnTo>
                    <a:pt x="70" y="316"/>
                  </a:lnTo>
                  <a:lnTo>
                    <a:pt x="75" y="306"/>
                  </a:lnTo>
                  <a:lnTo>
                    <a:pt x="75" y="306"/>
                  </a:lnTo>
                  <a:lnTo>
                    <a:pt x="87" y="289"/>
                  </a:lnTo>
                  <a:lnTo>
                    <a:pt x="87" y="289"/>
                  </a:lnTo>
                  <a:lnTo>
                    <a:pt x="84" y="296"/>
                  </a:lnTo>
                  <a:lnTo>
                    <a:pt x="80" y="301"/>
                  </a:lnTo>
                  <a:lnTo>
                    <a:pt x="80" y="301"/>
                  </a:lnTo>
                  <a:lnTo>
                    <a:pt x="81" y="301"/>
                  </a:lnTo>
                  <a:lnTo>
                    <a:pt x="82" y="300"/>
                  </a:lnTo>
                  <a:lnTo>
                    <a:pt x="85" y="294"/>
                  </a:lnTo>
                  <a:lnTo>
                    <a:pt x="85" y="294"/>
                  </a:lnTo>
                  <a:lnTo>
                    <a:pt x="82" y="303"/>
                  </a:lnTo>
                  <a:lnTo>
                    <a:pt x="82" y="303"/>
                  </a:lnTo>
                  <a:lnTo>
                    <a:pt x="81" y="303"/>
                  </a:lnTo>
                  <a:lnTo>
                    <a:pt x="80" y="304"/>
                  </a:lnTo>
                  <a:lnTo>
                    <a:pt x="80" y="304"/>
                  </a:lnTo>
                  <a:lnTo>
                    <a:pt x="77" y="310"/>
                  </a:lnTo>
                  <a:lnTo>
                    <a:pt x="77" y="314"/>
                  </a:lnTo>
                  <a:lnTo>
                    <a:pt x="77" y="314"/>
                  </a:lnTo>
                  <a:lnTo>
                    <a:pt x="74" y="319"/>
                  </a:lnTo>
                  <a:lnTo>
                    <a:pt x="71" y="324"/>
                  </a:lnTo>
                  <a:lnTo>
                    <a:pt x="71" y="324"/>
                  </a:lnTo>
                  <a:lnTo>
                    <a:pt x="71" y="323"/>
                  </a:lnTo>
                  <a:lnTo>
                    <a:pt x="72" y="320"/>
                  </a:lnTo>
                  <a:lnTo>
                    <a:pt x="72" y="320"/>
                  </a:lnTo>
                  <a:lnTo>
                    <a:pt x="74" y="317"/>
                  </a:lnTo>
                  <a:lnTo>
                    <a:pt x="74" y="317"/>
                  </a:lnTo>
                  <a:lnTo>
                    <a:pt x="74" y="313"/>
                  </a:lnTo>
                  <a:lnTo>
                    <a:pt x="74" y="313"/>
                  </a:lnTo>
                  <a:lnTo>
                    <a:pt x="72" y="314"/>
                  </a:lnTo>
                  <a:lnTo>
                    <a:pt x="72" y="314"/>
                  </a:lnTo>
                  <a:lnTo>
                    <a:pt x="72" y="313"/>
                  </a:lnTo>
                  <a:lnTo>
                    <a:pt x="72" y="313"/>
                  </a:lnTo>
                  <a:lnTo>
                    <a:pt x="71" y="320"/>
                  </a:lnTo>
                  <a:lnTo>
                    <a:pt x="70" y="326"/>
                  </a:lnTo>
                  <a:lnTo>
                    <a:pt x="65" y="330"/>
                  </a:lnTo>
                  <a:lnTo>
                    <a:pt x="65" y="330"/>
                  </a:lnTo>
                  <a:lnTo>
                    <a:pt x="65" y="331"/>
                  </a:lnTo>
                  <a:lnTo>
                    <a:pt x="65" y="330"/>
                  </a:lnTo>
                  <a:lnTo>
                    <a:pt x="65" y="327"/>
                  </a:lnTo>
                  <a:lnTo>
                    <a:pt x="65" y="327"/>
                  </a:lnTo>
                  <a:lnTo>
                    <a:pt x="64" y="330"/>
                  </a:lnTo>
                  <a:lnTo>
                    <a:pt x="63" y="334"/>
                  </a:lnTo>
                  <a:lnTo>
                    <a:pt x="61" y="339"/>
                  </a:lnTo>
                  <a:lnTo>
                    <a:pt x="60" y="343"/>
                  </a:lnTo>
                  <a:lnTo>
                    <a:pt x="60" y="343"/>
                  </a:lnTo>
                  <a:lnTo>
                    <a:pt x="58" y="344"/>
                  </a:lnTo>
                  <a:lnTo>
                    <a:pt x="58" y="343"/>
                  </a:lnTo>
                  <a:lnTo>
                    <a:pt x="57" y="343"/>
                  </a:lnTo>
                  <a:lnTo>
                    <a:pt x="55" y="344"/>
                  </a:lnTo>
                  <a:lnTo>
                    <a:pt x="55" y="344"/>
                  </a:lnTo>
                  <a:lnTo>
                    <a:pt x="55" y="344"/>
                  </a:lnTo>
                  <a:lnTo>
                    <a:pt x="57" y="344"/>
                  </a:lnTo>
                  <a:lnTo>
                    <a:pt x="57" y="344"/>
                  </a:lnTo>
                  <a:lnTo>
                    <a:pt x="55" y="347"/>
                  </a:lnTo>
                  <a:lnTo>
                    <a:pt x="55" y="349"/>
                  </a:lnTo>
                  <a:lnTo>
                    <a:pt x="55" y="350"/>
                  </a:lnTo>
                  <a:lnTo>
                    <a:pt x="55" y="350"/>
                  </a:lnTo>
                  <a:lnTo>
                    <a:pt x="54" y="354"/>
                  </a:lnTo>
                  <a:lnTo>
                    <a:pt x="53" y="357"/>
                  </a:lnTo>
                  <a:lnTo>
                    <a:pt x="53" y="357"/>
                  </a:lnTo>
                  <a:lnTo>
                    <a:pt x="53" y="357"/>
                  </a:lnTo>
                  <a:lnTo>
                    <a:pt x="51" y="361"/>
                  </a:lnTo>
                  <a:lnTo>
                    <a:pt x="50" y="364"/>
                  </a:lnTo>
                  <a:lnTo>
                    <a:pt x="50" y="364"/>
                  </a:lnTo>
                  <a:lnTo>
                    <a:pt x="50" y="360"/>
                  </a:lnTo>
                  <a:lnTo>
                    <a:pt x="50" y="359"/>
                  </a:lnTo>
                  <a:lnTo>
                    <a:pt x="48" y="357"/>
                  </a:lnTo>
                  <a:lnTo>
                    <a:pt x="48" y="357"/>
                  </a:lnTo>
                  <a:lnTo>
                    <a:pt x="45" y="369"/>
                  </a:lnTo>
                  <a:lnTo>
                    <a:pt x="45" y="369"/>
                  </a:lnTo>
                  <a:lnTo>
                    <a:pt x="44" y="370"/>
                  </a:lnTo>
                  <a:lnTo>
                    <a:pt x="43" y="371"/>
                  </a:lnTo>
                  <a:lnTo>
                    <a:pt x="43" y="371"/>
                  </a:lnTo>
                  <a:lnTo>
                    <a:pt x="34" y="391"/>
                  </a:lnTo>
                  <a:lnTo>
                    <a:pt x="34" y="391"/>
                  </a:lnTo>
                  <a:lnTo>
                    <a:pt x="33" y="391"/>
                  </a:lnTo>
                  <a:lnTo>
                    <a:pt x="34" y="390"/>
                  </a:lnTo>
                  <a:lnTo>
                    <a:pt x="34" y="384"/>
                  </a:lnTo>
                  <a:lnTo>
                    <a:pt x="34" y="384"/>
                  </a:lnTo>
                  <a:lnTo>
                    <a:pt x="33" y="390"/>
                  </a:lnTo>
                  <a:lnTo>
                    <a:pt x="31" y="394"/>
                  </a:lnTo>
                  <a:lnTo>
                    <a:pt x="31" y="399"/>
                  </a:lnTo>
                  <a:lnTo>
                    <a:pt x="28" y="404"/>
                  </a:lnTo>
                  <a:lnTo>
                    <a:pt x="28" y="404"/>
                  </a:lnTo>
                  <a:lnTo>
                    <a:pt x="27" y="409"/>
                  </a:lnTo>
                  <a:lnTo>
                    <a:pt x="27" y="411"/>
                  </a:lnTo>
                  <a:lnTo>
                    <a:pt x="27" y="411"/>
                  </a:lnTo>
                  <a:lnTo>
                    <a:pt x="27" y="413"/>
                  </a:lnTo>
                  <a:lnTo>
                    <a:pt x="27" y="411"/>
                  </a:lnTo>
                  <a:lnTo>
                    <a:pt x="30" y="407"/>
                  </a:lnTo>
                  <a:lnTo>
                    <a:pt x="30" y="407"/>
                  </a:lnTo>
                  <a:lnTo>
                    <a:pt x="28" y="411"/>
                  </a:lnTo>
                  <a:lnTo>
                    <a:pt x="28" y="411"/>
                  </a:lnTo>
                  <a:lnTo>
                    <a:pt x="24" y="421"/>
                  </a:lnTo>
                  <a:lnTo>
                    <a:pt x="24" y="421"/>
                  </a:lnTo>
                  <a:lnTo>
                    <a:pt x="23" y="426"/>
                  </a:lnTo>
                  <a:lnTo>
                    <a:pt x="23" y="426"/>
                  </a:lnTo>
                  <a:lnTo>
                    <a:pt x="21" y="431"/>
                  </a:lnTo>
                  <a:lnTo>
                    <a:pt x="21" y="431"/>
                  </a:lnTo>
                  <a:lnTo>
                    <a:pt x="20" y="429"/>
                  </a:lnTo>
                  <a:lnTo>
                    <a:pt x="21" y="426"/>
                  </a:lnTo>
                  <a:lnTo>
                    <a:pt x="21" y="426"/>
                  </a:lnTo>
                  <a:lnTo>
                    <a:pt x="24" y="419"/>
                  </a:lnTo>
                  <a:lnTo>
                    <a:pt x="24" y="419"/>
                  </a:lnTo>
                  <a:lnTo>
                    <a:pt x="27" y="409"/>
                  </a:lnTo>
                  <a:lnTo>
                    <a:pt x="27" y="409"/>
                  </a:lnTo>
                  <a:lnTo>
                    <a:pt x="23" y="417"/>
                  </a:lnTo>
                  <a:lnTo>
                    <a:pt x="21" y="421"/>
                  </a:lnTo>
                  <a:lnTo>
                    <a:pt x="20" y="427"/>
                  </a:lnTo>
                  <a:lnTo>
                    <a:pt x="20" y="427"/>
                  </a:lnTo>
                  <a:lnTo>
                    <a:pt x="18" y="429"/>
                  </a:lnTo>
                  <a:lnTo>
                    <a:pt x="18" y="429"/>
                  </a:lnTo>
                  <a:lnTo>
                    <a:pt x="18" y="427"/>
                  </a:lnTo>
                  <a:lnTo>
                    <a:pt x="17" y="429"/>
                  </a:lnTo>
                  <a:lnTo>
                    <a:pt x="17" y="429"/>
                  </a:lnTo>
                  <a:lnTo>
                    <a:pt x="17" y="434"/>
                  </a:lnTo>
                  <a:lnTo>
                    <a:pt x="14" y="441"/>
                  </a:lnTo>
                  <a:lnTo>
                    <a:pt x="14" y="441"/>
                  </a:lnTo>
                  <a:lnTo>
                    <a:pt x="13" y="450"/>
                  </a:lnTo>
                  <a:lnTo>
                    <a:pt x="13" y="450"/>
                  </a:lnTo>
                  <a:lnTo>
                    <a:pt x="11" y="454"/>
                  </a:lnTo>
                  <a:lnTo>
                    <a:pt x="11" y="454"/>
                  </a:lnTo>
                  <a:lnTo>
                    <a:pt x="10" y="458"/>
                  </a:lnTo>
                  <a:lnTo>
                    <a:pt x="10" y="458"/>
                  </a:lnTo>
                  <a:lnTo>
                    <a:pt x="10" y="458"/>
                  </a:lnTo>
                  <a:lnTo>
                    <a:pt x="10" y="457"/>
                  </a:lnTo>
                  <a:lnTo>
                    <a:pt x="10" y="453"/>
                  </a:lnTo>
                  <a:lnTo>
                    <a:pt x="10" y="453"/>
                  </a:lnTo>
                  <a:lnTo>
                    <a:pt x="8" y="457"/>
                  </a:lnTo>
                  <a:lnTo>
                    <a:pt x="7" y="460"/>
                  </a:lnTo>
                  <a:lnTo>
                    <a:pt x="7" y="460"/>
                  </a:lnTo>
                  <a:lnTo>
                    <a:pt x="4" y="468"/>
                  </a:lnTo>
                  <a:lnTo>
                    <a:pt x="3" y="478"/>
                  </a:lnTo>
                  <a:lnTo>
                    <a:pt x="3" y="478"/>
                  </a:lnTo>
                  <a:lnTo>
                    <a:pt x="1" y="483"/>
                  </a:lnTo>
                  <a:lnTo>
                    <a:pt x="0" y="487"/>
                  </a:lnTo>
                  <a:lnTo>
                    <a:pt x="0" y="487"/>
                  </a:lnTo>
                  <a:lnTo>
                    <a:pt x="0" y="501"/>
                  </a:lnTo>
                  <a:lnTo>
                    <a:pt x="0" y="501"/>
                  </a:lnTo>
                  <a:lnTo>
                    <a:pt x="1" y="493"/>
                  </a:lnTo>
                  <a:lnTo>
                    <a:pt x="3" y="486"/>
                  </a:lnTo>
                  <a:lnTo>
                    <a:pt x="3" y="486"/>
                  </a:lnTo>
                  <a:lnTo>
                    <a:pt x="3" y="484"/>
                  </a:lnTo>
                  <a:lnTo>
                    <a:pt x="3" y="484"/>
                  </a:lnTo>
                  <a:lnTo>
                    <a:pt x="3" y="484"/>
                  </a:lnTo>
                  <a:lnTo>
                    <a:pt x="3" y="480"/>
                  </a:lnTo>
                  <a:lnTo>
                    <a:pt x="4" y="476"/>
                  </a:lnTo>
                  <a:lnTo>
                    <a:pt x="4" y="476"/>
                  </a:lnTo>
                  <a:lnTo>
                    <a:pt x="5" y="476"/>
                  </a:lnTo>
                  <a:lnTo>
                    <a:pt x="4" y="477"/>
                  </a:lnTo>
                  <a:lnTo>
                    <a:pt x="4" y="480"/>
                  </a:lnTo>
                  <a:lnTo>
                    <a:pt x="4" y="480"/>
                  </a:lnTo>
                  <a:lnTo>
                    <a:pt x="8" y="473"/>
                  </a:lnTo>
                  <a:lnTo>
                    <a:pt x="10" y="468"/>
                  </a:lnTo>
                  <a:lnTo>
                    <a:pt x="10" y="463"/>
                  </a:lnTo>
                  <a:lnTo>
                    <a:pt x="10" y="463"/>
                  </a:lnTo>
                  <a:lnTo>
                    <a:pt x="13" y="458"/>
                  </a:lnTo>
                  <a:lnTo>
                    <a:pt x="14" y="453"/>
                  </a:lnTo>
                  <a:lnTo>
                    <a:pt x="14" y="453"/>
                  </a:lnTo>
                  <a:lnTo>
                    <a:pt x="18" y="439"/>
                  </a:lnTo>
                  <a:lnTo>
                    <a:pt x="18" y="439"/>
                  </a:lnTo>
                  <a:lnTo>
                    <a:pt x="20" y="437"/>
                  </a:lnTo>
                  <a:lnTo>
                    <a:pt x="21" y="434"/>
                  </a:lnTo>
                  <a:lnTo>
                    <a:pt x="21" y="434"/>
                  </a:lnTo>
                  <a:lnTo>
                    <a:pt x="24" y="426"/>
                  </a:lnTo>
                  <a:lnTo>
                    <a:pt x="24" y="426"/>
                  </a:lnTo>
                  <a:lnTo>
                    <a:pt x="28" y="417"/>
                  </a:lnTo>
                  <a:lnTo>
                    <a:pt x="28" y="417"/>
                  </a:lnTo>
                  <a:lnTo>
                    <a:pt x="34" y="400"/>
                  </a:lnTo>
                  <a:lnTo>
                    <a:pt x="34" y="400"/>
                  </a:lnTo>
                  <a:lnTo>
                    <a:pt x="35" y="399"/>
                  </a:lnTo>
                  <a:lnTo>
                    <a:pt x="38" y="394"/>
                  </a:lnTo>
                  <a:lnTo>
                    <a:pt x="40" y="391"/>
                  </a:lnTo>
                  <a:lnTo>
                    <a:pt x="40" y="391"/>
                  </a:lnTo>
                  <a:lnTo>
                    <a:pt x="40" y="393"/>
                  </a:lnTo>
                  <a:lnTo>
                    <a:pt x="40" y="393"/>
                  </a:lnTo>
                  <a:lnTo>
                    <a:pt x="44" y="381"/>
                  </a:lnTo>
                  <a:lnTo>
                    <a:pt x="44" y="381"/>
                  </a:lnTo>
                  <a:lnTo>
                    <a:pt x="40" y="387"/>
                  </a:lnTo>
                  <a:lnTo>
                    <a:pt x="40" y="387"/>
                  </a:lnTo>
                  <a:lnTo>
                    <a:pt x="43" y="380"/>
                  </a:lnTo>
                  <a:lnTo>
                    <a:pt x="43" y="380"/>
                  </a:lnTo>
                  <a:lnTo>
                    <a:pt x="44" y="380"/>
                  </a:lnTo>
                  <a:lnTo>
                    <a:pt x="44" y="381"/>
                  </a:lnTo>
                  <a:lnTo>
                    <a:pt x="44" y="381"/>
                  </a:lnTo>
                  <a:lnTo>
                    <a:pt x="45" y="379"/>
                  </a:lnTo>
                  <a:lnTo>
                    <a:pt x="48" y="374"/>
                  </a:lnTo>
                  <a:lnTo>
                    <a:pt x="48" y="374"/>
                  </a:lnTo>
                  <a:lnTo>
                    <a:pt x="48" y="373"/>
                  </a:lnTo>
                  <a:lnTo>
                    <a:pt x="48" y="371"/>
                  </a:lnTo>
                  <a:lnTo>
                    <a:pt x="48" y="371"/>
                  </a:lnTo>
                  <a:lnTo>
                    <a:pt x="51" y="369"/>
                  </a:lnTo>
                  <a:lnTo>
                    <a:pt x="53" y="364"/>
                  </a:lnTo>
                  <a:lnTo>
                    <a:pt x="53" y="364"/>
                  </a:lnTo>
                  <a:lnTo>
                    <a:pt x="54" y="361"/>
                  </a:lnTo>
                  <a:lnTo>
                    <a:pt x="55" y="359"/>
                  </a:lnTo>
                  <a:lnTo>
                    <a:pt x="55" y="359"/>
                  </a:lnTo>
                  <a:lnTo>
                    <a:pt x="55" y="359"/>
                  </a:lnTo>
                  <a:lnTo>
                    <a:pt x="55" y="360"/>
                  </a:lnTo>
                  <a:lnTo>
                    <a:pt x="55" y="361"/>
                  </a:lnTo>
                  <a:lnTo>
                    <a:pt x="57" y="360"/>
                  </a:lnTo>
                  <a:lnTo>
                    <a:pt x="57" y="360"/>
                  </a:lnTo>
                  <a:lnTo>
                    <a:pt x="58" y="354"/>
                  </a:lnTo>
                  <a:lnTo>
                    <a:pt x="63" y="346"/>
                  </a:lnTo>
                  <a:lnTo>
                    <a:pt x="63" y="346"/>
                  </a:lnTo>
                  <a:lnTo>
                    <a:pt x="67" y="339"/>
                  </a:lnTo>
                  <a:lnTo>
                    <a:pt x="71" y="334"/>
                  </a:lnTo>
                  <a:lnTo>
                    <a:pt x="71" y="334"/>
                  </a:lnTo>
                  <a:lnTo>
                    <a:pt x="71" y="331"/>
                  </a:lnTo>
                  <a:lnTo>
                    <a:pt x="71" y="331"/>
                  </a:lnTo>
                  <a:lnTo>
                    <a:pt x="71" y="329"/>
                  </a:lnTo>
                  <a:lnTo>
                    <a:pt x="71" y="329"/>
                  </a:lnTo>
                  <a:lnTo>
                    <a:pt x="72" y="326"/>
                  </a:lnTo>
                  <a:lnTo>
                    <a:pt x="72" y="326"/>
                  </a:lnTo>
                  <a:lnTo>
                    <a:pt x="75" y="324"/>
                  </a:lnTo>
                  <a:lnTo>
                    <a:pt x="78" y="323"/>
                  </a:lnTo>
                  <a:lnTo>
                    <a:pt x="78" y="323"/>
                  </a:lnTo>
                  <a:lnTo>
                    <a:pt x="78" y="319"/>
                  </a:lnTo>
                  <a:lnTo>
                    <a:pt x="78" y="319"/>
                  </a:lnTo>
                  <a:lnTo>
                    <a:pt x="81" y="316"/>
                  </a:lnTo>
                  <a:lnTo>
                    <a:pt x="81" y="316"/>
                  </a:lnTo>
                  <a:lnTo>
                    <a:pt x="85" y="309"/>
                  </a:lnTo>
                  <a:lnTo>
                    <a:pt x="85" y="309"/>
                  </a:lnTo>
                  <a:lnTo>
                    <a:pt x="95" y="293"/>
                  </a:lnTo>
                  <a:lnTo>
                    <a:pt x="95" y="293"/>
                  </a:lnTo>
                  <a:lnTo>
                    <a:pt x="97" y="289"/>
                  </a:lnTo>
                  <a:lnTo>
                    <a:pt x="98" y="286"/>
                  </a:lnTo>
                  <a:lnTo>
                    <a:pt x="98" y="286"/>
                  </a:lnTo>
                  <a:lnTo>
                    <a:pt x="97" y="287"/>
                  </a:lnTo>
                  <a:lnTo>
                    <a:pt x="95" y="290"/>
                  </a:lnTo>
                  <a:lnTo>
                    <a:pt x="95" y="292"/>
                  </a:lnTo>
                  <a:lnTo>
                    <a:pt x="94" y="294"/>
                  </a:lnTo>
                  <a:lnTo>
                    <a:pt x="94" y="294"/>
                  </a:lnTo>
                  <a:lnTo>
                    <a:pt x="94" y="293"/>
                  </a:lnTo>
                  <a:lnTo>
                    <a:pt x="91" y="294"/>
                  </a:lnTo>
                  <a:lnTo>
                    <a:pt x="91" y="294"/>
                  </a:lnTo>
                  <a:lnTo>
                    <a:pt x="92" y="289"/>
                  </a:lnTo>
                  <a:lnTo>
                    <a:pt x="95" y="284"/>
                  </a:lnTo>
                  <a:lnTo>
                    <a:pt x="98" y="282"/>
                  </a:lnTo>
                  <a:lnTo>
                    <a:pt x="101" y="280"/>
                  </a:lnTo>
                  <a:lnTo>
                    <a:pt x="101" y="280"/>
                  </a:lnTo>
                  <a:lnTo>
                    <a:pt x="100" y="283"/>
                  </a:lnTo>
                  <a:lnTo>
                    <a:pt x="98" y="284"/>
                  </a:lnTo>
                  <a:lnTo>
                    <a:pt x="97" y="286"/>
                  </a:lnTo>
                  <a:lnTo>
                    <a:pt x="95" y="289"/>
                  </a:lnTo>
                  <a:lnTo>
                    <a:pt x="95" y="289"/>
                  </a:lnTo>
                  <a:lnTo>
                    <a:pt x="100" y="284"/>
                  </a:lnTo>
                  <a:lnTo>
                    <a:pt x="100" y="286"/>
                  </a:lnTo>
                  <a:lnTo>
                    <a:pt x="100" y="287"/>
                  </a:lnTo>
                  <a:lnTo>
                    <a:pt x="100" y="287"/>
                  </a:lnTo>
                  <a:lnTo>
                    <a:pt x="112" y="270"/>
                  </a:lnTo>
                  <a:lnTo>
                    <a:pt x="112" y="270"/>
                  </a:lnTo>
                  <a:lnTo>
                    <a:pt x="112" y="272"/>
                  </a:lnTo>
                  <a:lnTo>
                    <a:pt x="112" y="272"/>
                  </a:lnTo>
                  <a:lnTo>
                    <a:pt x="117" y="267"/>
                  </a:lnTo>
                  <a:lnTo>
                    <a:pt x="117" y="267"/>
                  </a:lnTo>
                  <a:lnTo>
                    <a:pt x="114" y="272"/>
                  </a:lnTo>
                  <a:lnTo>
                    <a:pt x="110" y="276"/>
                  </a:lnTo>
                  <a:lnTo>
                    <a:pt x="110" y="276"/>
                  </a:lnTo>
                  <a:lnTo>
                    <a:pt x="110" y="277"/>
                  </a:lnTo>
                  <a:lnTo>
                    <a:pt x="110" y="276"/>
                  </a:lnTo>
                  <a:lnTo>
                    <a:pt x="111" y="276"/>
                  </a:lnTo>
                  <a:lnTo>
                    <a:pt x="111" y="277"/>
                  </a:lnTo>
                  <a:lnTo>
                    <a:pt x="111" y="277"/>
                  </a:lnTo>
                  <a:lnTo>
                    <a:pt x="114" y="272"/>
                  </a:lnTo>
                  <a:lnTo>
                    <a:pt x="118" y="267"/>
                  </a:lnTo>
                  <a:lnTo>
                    <a:pt x="118" y="267"/>
                  </a:lnTo>
                  <a:lnTo>
                    <a:pt x="118" y="266"/>
                  </a:lnTo>
                  <a:lnTo>
                    <a:pt x="117" y="266"/>
                  </a:lnTo>
                  <a:lnTo>
                    <a:pt x="114" y="269"/>
                  </a:lnTo>
                  <a:lnTo>
                    <a:pt x="114" y="269"/>
                  </a:lnTo>
                  <a:lnTo>
                    <a:pt x="120" y="262"/>
                  </a:lnTo>
                  <a:lnTo>
                    <a:pt x="125" y="253"/>
                  </a:lnTo>
                  <a:lnTo>
                    <a:pt x="125" y="253"/>
                  </a:lnTo>
                  <a:lnTo>
                    <a:pt x="124" y="252"/>
                  </a:lnTo>
                  <a:lnTo>
                    <a:pt x="122" y="252"/>
                  </a:lnTo>
                  <a:lnTo>
                    <a:pt x="122" y="250"/>
                  </a:lnTo>
                  <a:lnTo>
                    <a:pt x="122" y="250"/>
                  </a:lnTo>
                  <a:lnTo>
                    <a:pt x="125" y="249"/>
                  </a:lnTo>
                  <a:lnTo>
                    <a:pt x="125" y="249"/>
                  </a:lnTo>
                  <a:lnTo>
                    <a:pt x="127" y="249"/>
                  </a:lnTo>
                  <a:lnTo>
                    <a:pt x="128" y="247"/>
                  </a:lnTo>
                  <a:lnTo>
                    <a:pt x="128" y="247"/>
                  </a:lnTo>
                  <a:lnTo>
                    <a:pt x="128" y="249"/>
                  </a:lnTo>
                  <a:lnTo>
                    <a:pt x="127" y="252"/>
                  </a:lnTo>
                  <a:lnTo>
                    <a:pt x="127" y="252"/>
                  </a:lnTo>
                  <a:lnTo>
                    <a:pt x="131" y="247"/>
                  </a:lnTo>
                  <a:lnTo>
                    <a:pt x="131" y="247"/>
                  </a:lnTo>
                  <a:lnTo>
                    <a:pt x="137" y="240"/>
                  </a:lnTo>
                  <a:lnTo>
                    <a:pt x="137" y="240"/>
                  </a:lnTo>
                  <a:lnTo>
                    <a:pt x="142" y="234"/>
                  </a:lnTo>
                  <a:lnTo>
                    <a:pt x="148" y="230"/>
                  </a:lnTo>
                  <a:lnTo>
                    <a:pt x="148" y="230"/>
                  </a:lnTo>
                  <a:lnTo>
                    <a:pt x="151" y="224"/>
                  </a:lnTo>
                  <a:lnTo>
                    <a:pt x="151" y="224"/>
                  </a:lnTo>
                  <a:lnTo>
                    <a:pt x="157" y="219"/>
                  </a:lnTo>
                  <a:lnTo>
                    <a:pt x="157" y="219"/>
                  </a:lnTo>
                  <a:lnTo>
                    <a:pt x="167" y="209"/>
                  </a:lnTo>
                  <a:lnTo>
                    <a:pt x="167" y="209"/>
                  </a:lnTo>
                  <a:lnTo>
                    <a:pt x="167" y="209"/>
                  </a:lnTo>
                  <a:lnTo>
                    <a:pt x="167" y="209"/>
                  </a:lnTo>
                  <a:lnTo>
                    <a:pt x="165" y="212"/>
                  </a:lnTo>
                  <a:lnTo>
                    <a:pt x="164" y="214"/>
                  </a:lnTo>
                  <a:lnTo>
                    <a:pt x="164" y="216"/>
                  </a:lnTo>
                  <a:lnTo>
                    <a:pt x="164" y="216"/>
                  </a:lnTo>
                  <a:lnTo>
                    <a:pt x="167" y="213"/>
                  </a:lnTo>
                  <a:lnTo>
                    <a:pt x="168" y="210"/>
                  </a:lnTo>
                  <a:lnTo>
                    <a:pt x="169" y="209"/>
                  </a:lnTo>
                  <a:lnTo>
                    <a:pt x="171" y="209"/>
                  </a:lnTo>
                  <a:lnTo>
                    <a:pt x="171" y="209"/>
                  </a:lnTo>
                  <a:lnTo>
                    <a:pt x="171" y="207"/>
                  </a:lnTo>
                  <a:lnTo>
                    <a:pt x="169" y="207"/>
                  </a:lnTo>
                  <a:lnTo>
                    <a:pt x="169" y="207"/>
                  </a:lnTo>
                  <a:lnTo>
                    <a:pt x="172" y="202"/>
                  </a:lnTo>
                  <a:lnTo>
                    <a:pt x="172" y="202"/>
                  </a:lnTo>
                  <a:lnTo>
                    <a:pt x="177" y="197"/>
                  </a:lnTo>
                  <a:lnTo>
                    <a:pt x="177" y="197"/>
                  </a:lnTo>
                  <a:lnTo>
                    <a:pt x="187" y="190"/>
                  </a:lnTo>
                  <a:lnTo>
                    <a:pt x="187" y="190"/>
                  </a:lnTo>
                  <a:lnTo>
                    <a:pt x="188" y="187"/>
                  </a:lnTo>
                  <a:lnTo>
                    <a:pt x="189" y="183"/>
                  </a:lnTo>
                  <a:lnTo>
                    <a:pt x="189" y="183"/>
                  </a:lnTo>
                  <a:lnTo>
                    <a:pt x="194" y="180"/>
                  </a:lnTo>
                  <a:lnTo>
                    <a:pt x="194" y="180"/>
                  </a:lnTo>
                  <a:lnTo>
                    <a:pt x="197" y="177"/>
                  </a:lnTo>
                  <a:lnTo>
                    <a:pt x="197" y="177"/>
                  </a:lnTo>
                  <a:lnTo>
                    <a:pt x="198" y="177"/>
                  </a:lnTo>
                  <a:lnTo>
                    <a:pt x="198" y="179"/>
                  </a:lnTo>
                  <a:lnTo>
                    <a:pt x="197" y="180"/>
                  </a:lnTo>
                  <a:lnTo>
                    <a:pt x="197" y="180"/>
                  </a:lnTo>
                  <a:lnTo>
                    <a:pt x="191" y="183"/>
                  </a:lnTo>
                  <a:lnTo>
                    <a:pt x="191" y="183"/>
                  </a:lnTo>
                  <a:lnTo>
                    <a:pt x="191" y="184"/>
                  </a:lnTo>
                  <a:lnTo>
                    <a:pt x="191" y="184"/>
                  </a:lnTo>
                  <a:lnTo>
                    <a:pt x="191" y="184"/>
                  </a:lnTo>
                  <a:lnTo>
                    <a:pt x="189" y="187"/>
                  </a:lnTo>
                  <a:lnTo>
                    <a:pt x="189" y="187"/>
                  </a:lnTo>
                  <a:lnTo>
                    <a:pt x="194" y="183"/>
                  </a:lnTo>
                  <a:lnTo>
                    <a:pt x="197" y="180"/>
                  </a:lnTo>
                  <a:lnTo>
                    <a:pt x="199" y="179"/>
                  </a:lnTo>
                  <a:lnTo>
                    <a:pt x="199" y="179"/>
                  </a:lnTo>
                  <a:lnTo>
                    <a:pt x="197" y="182"/>
                  </a:lnTo>
                  <a:lnTo>
                    <a:pt x="197" y="182"/>
                  </a:lnTo>
                  <a:lnTo>
                    <a:pt x="194" y="184"/>
                  </a:lnTo>
                  <a:lnTo>
                    <a:pt x="194" y="184"/>
                  </a:lnTo>
                  <a:lnTo>
                    <a:pt x="195" y="186"/>
                  </a:lnTo>
                  <a:lnTo>
                    <a:pt x="197" y="183"/>
                  </a:lnTo>
                  <a:lnTo>
                    <a:pt x="197" y="183"/>
                  </a:lnTo>
                  <a:lnTo>
                    <a:pt x="201" y="180"/>
                  </a:lnTo>
                  <a:lnTo>
                    <a:pt x="201" y="180"/>
                  </a:lnTo>
                  <a:lnTo>
                    <a:pt x="201" y="182"/>
                  </a:lnTo>
                  <a:lnTo>
                    <a:pt x="204" y="179"/>
                  </a:lnTo>
                  <a:lnTo>
                    <a:pt x="214" y="172"/>
                  </a:lnTo>
                  <a:lnTo>
                    <a:pt x="214" y="172"/>
                  </a:lnTo>
                  <a:lnTo>
                    <a:pt x="214" y="169"/>
                  </a:lnTo>
                  <a:lnTo>
                    <a:pt x="217" y="164"/>
                  </a:lnTo>
                  <a:lnTo>
                    <a:pt x="217" y="164"/>
                  </a:lnTo>
                  <a:lnTo>
                    <a:pt x="217" y="166"/>
                  </a:lnTo>
                  <a:lnTo>
                    <a:pt x="218" y="166"/>
                  </a:lnTo>
                  <a:lnTo>
                    <a:pt x="219" y="166"/>
                  </a:lnTo>
                  <a:lnTo>
                    <a:pt x="221" y="166"/>
                  </a:lnTo>
                  <a:lnTo>
                    <a:pt x="221" y="166"/>
                  </a:lnTo>
                  <a:lnTo>
                    <a:pt x="224" y="163"/>
                  </a:lnTo>
                  <a:lnTo>
                    <a:pt x="224" y="163"/>
                  </a:lnTo>
                  <a:lnTo>
                    <a:pt x="222" y="162"/>
                  </a:lnTo>
                  <a:lnTo>
                    <a:pt x="224" y="160"/>
                  </a:lnTo>
                  <a:lnTo>
                    <a:pt x="227" y="156"/>
                  </a:lnTo>
                  <a:lnTo>
                    <a:pt x="227" y="156"/>
                  </a:lnTo>
                  <a:lnTo>
                    <a:pt x="234" y="152"/>
                  </a:lnTo>
                  <a:lnTo>
                    <a:pt x="238" y="147"/>
                  </a:lnTo>
                  <a:lnTo>
                    <a:pt x="242" y="144"/>
                  </a:lnTo>
                  <a:lnTo>
                    <a:pt x="242" y="144"/>
                  </a:lnTo>
                  <a:lnTo>
                    <a:pt x="244" y="143"/>
                  </a:lnTo>
                  <a:lnTo>
                    <a:pt x="244" y="144"/>
                  </a:lnTo>
                  <a:lnTo>
                    <a:pt x="244" y="146"/>
                  </a:lnTo>
                  <a:lnTo>
                    <a:pt x="244" y="146"/>
                  </a:lnTo>
                  <a:lnTo>
                    <a:pt x="251" y="142"/>
                  </a:lnTo>
                  <a:lnTo>
                    <a:pt x="258" y="139"/>
                  </a:lnTo>
                  <a:lnTo>
                    <a:pt x="258" y="139"/>
                  </a:lnTo>
                  <a:lnTo>
                    <a:pt x="261" y="135"/>
                  </a:lnTo>
                  <a:lnTo>
                    <a:pt x="256" y="136"/>
                  </a:lnTo>
                  <a:lnTo>
                    <a:pt x="256" y="136"/>
                  </a:lnTo>
                  <a:lnTo>
                    <a:pt x="254" y="139"/>
                  </a:lnTo>
                  <a:lnTo>
                    <a:pt x="251" y="140"/>
                  </a:lnTo>
                  <a:lnTo>
                    <a:pt x="247" y="143"/>
                  </a:lnTo>
                  <a:lnTo>
                    <a:pt x="247" y="143"/>
                  </a:lnTo>
                  <a:lnTo>
                    <a:pt x="249" y="140"/>
                  </a:lnTo>
                  <a:lnTo>
                    <a:pt x="252" y="139"/>
                  </a:lnTo>
                  <a:lnTo>
                    <a:pt x="258" y="133"/>
                  </a:lnTo>
                  <a:lnTo>
                    <a:pt x="258" y="133"/>
                  </a:lnTo>
                  <a:lnTo>
                    <a:pt x="259" y="135"/>
                  </a:lnTo>
                  <a:lnTo>
                    <a:pt x="261" y="133"/>
                  </a:lnTo>
                  <a:lnTo>
                    <a:pt x="265" y="132"/>
                  </a:lnTo>
                  <a:lnTo>
                    <a:pt x="265" y="132"/>
                  </a:lnTo>
                  <a:lnTo>
                    <a:pt x="272" y="127"/>
                  </a:lnTo>
                  <a:lnTo>
                    <a:pt x="272" y="127"/>
                  </a:lnTo>
                  <a:lnTo>
                    <a:pt x="278" y="125"/>
                  </a:lnTo>
                  <a:lnTo>
                    <a:pt x="278" y="125"/>
                  </a:lnTo>
                  <a:lnTo>
                    <a:pt x="269" y="129"/>
                  </a:lnTo>
                  <a:lnTo>
                    <a:pt x="269" y="129"/>
                  </a:lnTo>
                  <a:lnTo>
                    <a:pt x="271" y="129"/>
                  </a:lnTo>
                  <a:lnTo>
                    <a:pt x="274" y="127"/>
                  </a:lnTo>
                  <a:lnTo>
                    <a:pt x="281" y="123"/>
                  </a:lnTo>
                  <a:lnTo>
                    <a:pt x="281" y="123"/>
                  </a:lnTo>
                  <a:lnTo>
                    <a:pt x="281" y="122"/>
                  </a:lnTo>
                  <a:lnTo>
                    <a:pt x="281" y="120"/>
                  </a:lnTo>
                  <a:lnTo>
                    <a:pt x="281" y="120"/>
                  </a:lnTo>
                  <a:lnTo>
                    <a:pt x="284" y="117"/>
                  </a:lnTo>
                  <a:lnTo>
                    <a:pt x="285" y="117"/>
                  </a:lnTo>
                  <a:lnTo>
                    <a:pt x="285" y="119"/>
                  </a:lnTo>
                  <a:lnTo>
                    <a:pt x="286" y="119"/>
                  </a:lnTo>
                  <a:lnTo>
                    <a:pt x="286" y="119"/>
                  </a:lnTo>
                  <a:lnTo>
                    <a:pt x="288" y="117"/>
                  </a:lnTo>
                  <a:lnTo>
                    <a:pt x="291" y="116"/>
                  </a:lnTo>
                  <a:lnTo>
                    <a:pt x="291" y="116"/>
                  </a:lnTo>
                  <a:lnTo>
                    <a:pt x="291" y="115"/>
                  </a:lnTo>
                  <a:lnTo>
                    <a:pt x="294" y="113"/>
                  </a:lnTo>
                  <a:lnTo>
                    <a:pt x="294" y="113"/>
                  </a:lnTo>
                  <a:lnTo>
                    <a:pt x="301" y="110"/>
                  </a:lnTo>
                  <a:lnTo>
                    <a:pt x="301" y="110"/>
                  </a:lnTo>
                  <a:lnTo>
                    <a:pt x="299" y="110"/>
                  </a:lnTo>
                  <a:lnTo>
                    <a:pt x="299" y="109"/>
                  </a:lnTo>
                  <a:lnTo>
                    <a:pt x="305" y="105"/>
                  </a:lnTo>
                  <a:lnTo>
                    <a:pt x="305" y="105"/>
                  </a:lnTo>
                  <a:lnTo>
                    <a:pt x="306" y="105"/>
                  </a:lnTo>
                  <a:lnTo>
                    <a:pt x="305" y="106"/>
                  </a:lnTo>
                  <a:lnTo>
                    <a:pt x="304" y="107"/>
                  </a:lnTo>
                  <a:lnTo>
                    <a:pt x="306" y="107"/>
                  </a:lnTo>
                  <a:lnTo>
                    <a:pt x="306" y="107"/>
                  </a:lnTo>
                  <a:lnTo>
                    <a:pt x="308" y="105"/>
                  </a:lnTo>
                  <a:lnTo>
                    <a:pt x="309" y="103"/>
                  </a:lnTo>
                  <a:lnTo>
                    <a:pt x="314" y="100"/>
                  </a:lnTo>
                  <a:lnTo>
                    <a:pt x="314" y="100"/>
                  </a:lnTo>
                  <a:lnTo>
                    <a:pt x="315" y="100"/>
                  </a:lnTo>
                  <a:lnTo>
                    <a:pt x="312" y="102"/>
                  </a:lnTo>
                  <a:lnTo>
                    <a:pt x="311" y="103"/>
                  </a:lnTo>
                  <a:lnTo>
                    <a:pt x="311" y="105"/>
                  </a:lnTo>
                  <a:lnTo>
                    <a:pt x="311" y="105"/>
                  </a:lnTo>
                  <a:lnTo>
                    <a:pt x="315" y="102"/>
                  </a:lnTo>
                  <a:lnTo>
                    <a:pt x="318" y="97"/>
                  </a:lnTo>
                  <a:lnTo>
                    <a:pt x="318" y="97"/>
                  </a:lnTo>
                  <a:lnTo>
                    <a:pt x="321" y="97"/>
                  </a:lnTo>
                  <a:lnTo>
                    <a:pt x="319" y="99"/>
                  </a:lnTo>
                  <a:lnTo>
                    <a:pt x="318" y="100"/>
                  </a:lnTo>
                  <a:lnTo>
                    <a:pt x="316" y="100"/>
                  </a:lnTo>
                  <a:lnTo>
                    <a:pt x="316" y="100"/>
                  </a:lnTo>
                  <a:lnTo>
                    <a:pt x="324" y="99"/>
                  </a:lnTo>
                  <a:lnTo>
                    <a:pt x="328" y="96"/>
                  </a:lnTo>
                  <a:lnTo>
                    <a:pt x="336" y="89"/>
                  </a:lnTo>
                  <a:lnTo>
                    <a:pt x="336" y="89"/>
                  </a:lnTo>
                  <a:lnTo>
                    <a:pt x="339" y="89"/>
                  </a:lnTo>
                  <a:lnTo>
                    <a:pt x="342" y="89"/>
                  </a:lnTo>
                  <a:lnTo>
                    <a:pt x="342" y="89"/>
                  </a:lnTo>
                  <a:lnTo>
                    <a:pt x="349" y="85"/>
                  </a:lnTo>
                  <a:lnTo>
                    <a:pt x="355" y="80"/>
                  </a:lnTo>
                  <a:lnTo>
                    <a:pt x="355" y="80"/>
                  </a:lnTo>
                  <a:lnTo>
                    <a:pt x="356" y="82"/>
                  </a:lnTo>
                  <a:lnTo>
                    <a:pt x="356" y="82"/>
                  </a:lnTo>
                  <a:lnTo>
                    <a:pt x="356" y="83"/>
                  </a:lnTo>
                  <a:lnTo>
                    <a:pt x="356" y="83"/>
                  </a:lnTo>
                  <a:lnTo>
                    <a:pt x="352" y="86"/>
                  </a:lnTo>
                  <a:lnTo>
                    <a:pt x="352" y="86"/>
                  </a:lnTo>
                  <a:lnTo>
                    <a:pt x="351" y="86"/>
                  </a:lnTo>
                  <a:lnTo>
                    <a:pt x="351" y="86"/>
                  </a:lnTo>
                  <a:lnTo>
                    <a:pt x="352" y="85"/>
                  </a:lnTo>
                  <a:lnTo>
                    <a:pt x="352" y="85"/>
                  </a:lnTo>
                  <a:lnTo>
                    <a:pt x="345" y="89"/>
                  </a:lnTo>
                  <a:lnTo>
                    <a:pt x="336" y="93"/>
                  </a:lnTo>
                  <a:lnTo>
                    <a:pt x="336" y="93"/>
                  </a:lnTo>
                  <a:lnTo>
                    <a:pt x="343" y="90"/>
                  </a:lnTo>
                  <a:lnTo>
                    <a:pt x="351" y="87"/>
                  </a:lnTo>
                  <a:lnTo>
                    <a:pt x="351" y="87"/>
                  </a:lnTo>
                  <a:lnTo>
                    <a:pt x="351" y="87"/>
                  </a:lnTo>
                  <a:lnTo>
                    <a:pt x="349" y="87"/>
                  </a:lnTo>
                  <a:lnTo>
                    <a:pt x="348" y="89"/>
                  </a:lnTo>
                  <a:lnTo>
                    <a:pt x="349" y="89"/>
                  </a:lnTo>
                  <a:lnTo>
                    <a:pt x="349" y="89"/>
                  </a:lnTo>
                  <a:lnTo>
                    <a:pt x="335" y="96"/>
                  </a:lnTo>
                  <a:lnTo>
                    <a:pt x="335" y="96"/>
                  </a:lnTo>
                  <a:lnTo>
                    <a:pt x="335" y="96"/>
                  </a:lnTo>
                  <a:lnTo>
                    <a:pt x="335" y="96"/>
                  </a:lnTo>
                  <a:lnTo>
                    <a:pt x="335" y="97"/>
                  </a:lnTo>
                  <a:lnTo>
                    <a:pt x="335" y="97"/>
                  </a:lnTo>
                  <a:lnTo>
                    <a:pt x="334" y="97"/>
                  </a:lnTo>
                  <a:lnTo>
                    <a:pt x="332" y="97"/>
                  </a:lnTo>
                  <a:lnTo>
                    <a:pt x="331" y="97"/>
                  </a:lnTo>
                  <a:lnTo>
                    <a:pt x="329" y="97"/>
                  </a:lnTo>
                  <a:lnTo>
                    <a:pt x="329" y="97"/>
                  </a:lnTo>
                  <a:lnTo>
                    <a:pt x="325" y="100"/>
                  </a:lnTo>
                  <a:lnTo>
                    <a:pt x="325" y="100"/>
                  </a:lnTo>
                  <a:lnTo>
                    <a:pt x="324" y="102"/>
                  </a:lnTo>
                  <a:lnTo>
                    <a:pt x="324" y="103"/>
                  </a:lnTo>
                  <a:lnTo>
                    <a:pt x="319" y="106"/>
                  </a:lnTo>
                  <a:lnTo>
                    <a:pt x="315" y="107"/>
                  </a:lnTo>
                  <a:lnTo>
                    <a:pt x="311" y="112"/>
                  </a:lnTo>
                  <a:lnTo>
                    <a:pt x="311" y="112"/>
                  </a:lnTo>
                  <a:lnTo>
                    <a:pt x="308" y="112"/>
                  </a:lnTo>
                  <a:lnTo>
                    <a:pt x="308" y="110"/>
                  </a:lnTo>
                  <a:lnTo>
                    <a:pt x="308" y="110"/>
                  </a:lnTo>
                  <a:lnTo>
                    <a:pt x="305" y="112"/>
                  </a:lnTo>
                  <a:lnTo>
                    <a:pt x="305" y="112"/>
                  </a:lnTo>
                  <a:lnTo>
                    <a:pt x="305" y="113"/>
                  </a:lnTo>
                  <a:lnTo>
                    <a:pt x="305" y="113"/>
                  </a:lnTo>
                  <a:lnTo>
                    <a:pt x="306" y="115"/>
                  </a:lnTo>
                  <a:lnTo>
                    <a:pt x="305" y="116"/>
                  </a:lnTo>
                  <a:lnTo>
                    <a:pt x="305" y="116"/>
                  </a:lnTo>
                  <a:lnTo>
                    <a:pt x="309" y="115"/>
                  </a:lnTo>
                  <a:lnTo>
                    <a:pt x="314" y="112"/>
                  </a:lnTo>
                  <a:lnTo>
                    <a:pt x="314" y="112"/>
                  </a:lnTo>
                  <a:lnTo>
                    <a:pt x="314" y="112"/>
                  </a:lnTo>
                  <a:lnTo>
                    <a:pt x="312" y="112"/>
                  </a:lnTo>
                  <a:lnTo>
                    <a:pt x="311" y="112"/>
                  </a:lnTo>
                  <a:lnTo>
                    <a:pt x="311" y="112"/>
                  </a:lnTo>
                  <a:lnTo>
                    <a:pt x="315" y="109"/>
                  </a:lnTo>
                  <a:lnTo>
                    <a:pt x="321" y="106"/>
                  </a:lnTo>
                  <a:lnTo>
                    <a:pt x="321" y="106"/>
                  </a:lnTo>
                  <a:lnTo>
                    <a:pt x="321" y="107"/>
                  </a:lnTo>
                  <a:lnTo>
                    <a:pt x="319" y="109"/>
                  </a:lnTo>
                  <a:lnTo>
                    <a:pt x="318" y="110"/>
                  </a:lnTo>
                  <a:lnTo>
                    <a:pt x="318" y="110"/>
                  </a:lnTo>
                  <a:lnTo>
                    <a:pt x="311" y="115"/>
                  </a:lnTo>
                  <a:lnTo>
                    <a:pt x="306" y="117"/>
                  </a:lnTo>
                  <a:lnTo>
                    <a:pt x="306" y="117"/>
                  </a:lnTo>
                  <a:lnTo>
                    <a:pt x="304" y="119"/>
                  </a:lnTo>
                  <a:lnTo>
                    <a:pt x="304" y="117"/>
                  </a:lnTo>
                  <a:lnTo>
                    <a:pt x="304" y="117"/>
                  </a:lnTo>
                  <a:lnTo>
                    <a:pt x="301" y="119"/>
                  </a:lnTo>
                  <a:lnTo>
                    <a:pt x="301" y="119"/>
                  </a:lnTo>
                  <a:lnTo>
                    <a:pt x="299" y="122"/>
                  </a:lnTo>
                  <a:lnTo>
                    <a:pt x="295" y="125"/>
                  </a:lnTo>
                  <a:lnTo>
                    <a:pt x="285" y="132"/>
                  </a:lnTo>
                  <a:lnTo>
                    <a:pt x="274" y="139"/>
                  </a:lnTo>
                  <a:lnTo>
                    <a:pt x="264" y="146"/>
                  </a:lnTo>
                  <a:lnTo>
                    <a:pt x="264" y="146"/>
                  </a:lnTo>
                  <a:lnTo>
                    <a:pt x="265" y="143"/>
                  </a:lnTo>
                  <a:lnTo>
                    <a:pt x="265" y="143"/>
                  </a:lnTo>
                  <a:lnTo>
                    <a:pt x="264" y="142"/>
                  </a:lnTo>
                  <a:lnTo>
                    <a:pt x="264" y="142"/>
                  </a:lnTo>
                  <a:lnTo>
                    <a:pt x="281" y="132"/>
                  </a:lnTo>
                  <a:lnTo>
                    <a:pt x="298" y="120"/>
                  </a:lnTo>
                  <a:lnTo>
                    <a:pt x="298" y="120"/>
                  </a:lnTo>
                  <a:lnTo>
                    <a:pt x="298" y="120"/>
                  </a:lnTo>
                  <a:lnTo>
                    <a:pt x="296" y="120"/>
                  </a:lnTo>
                  <a:lnTo>
                    <a:pt x="292" y="125"/>
                  </a:lnTo>
                  <a:lnTo>
                    <a:pt x="292" y="125"/>
                  </a:lnTo>
                  <a:lnTo>
                    <a:pt x="288" y="126"/>
                  </a:lnTo>
                  <a:lnTo>
                    <a:pt x="288" y="126"/>
                  </a:lnTo>
                  <a:lnTo>
                    <a:pt x="289" y="125"/>
                  </a:lnTo>
                  <a:lnTo>
                    <a:pt x="289" y="125"/>
                  </a:lnTo>
                  <a:lnTo>
                    <a:pt x="279" y="130"/>
                  </a:lnTo>
                  <a:lnTo>
                    <a:pt x="279" y="130"/>
                  </a:lnTo>
                  <a:lnTo>
                    <a:pt x="279" y="130"/>
                  </a:lnTo>
                  <a:lnTo>
                    <a:pt x="279" y="129"/>
                  </a:lnTo>
                  <a:lnTo>
                    <a:pt x="279" y="129"/>
                  </a:lnTo>
                  <a:lnTo>
                    <a:pt x="276" y="130"/>
                  </a:lnTo>
                  <a:lnTo>
                    <a:pt x="276" y="130"/>
                  </a:lnTo>
                  <a:lnTo>
                    <a:pt x="274" y="133"/>
                  </a:lnTo>
                  <a:lnTo>
                    <a:pt x="269" y="136"/>
                  </a:lnTo>
                  <a:lnTo>
                    <a:pt x="269" y="136"/>
                  </a:lnTo>
                  <a:lnTo>
                    <a:pt x="268" y="137"/>
                  </a:lnTo>
                  <a:lnTo>
                    <a:pt x="266" y="136"/>
                  </a:lnTo>
                  <a:lnTo>
                    <a:pt x="266" y="136"/>
                  </a:lnTo>
                  <a:lnTo>
                    <a:pt x="265" y="136"/>
                  </a:lnTo>
                  <a:lnTo>
                    <a:pt x="265" y="136"/>
                  </a:lnTo>
                  <a:lnTo>
                    <a:pt x="255" y="144"/>
                  </a:lnTo>
                  <a:lnTo>
                    <a:pt x="248" y="152"/>
                  </a:lnTo>
                  <a:lnTo>
                    <a:pt x="248" y="152"/>
                  </a:lnTo>
                  <a:lnTo>
                    <a:pt x="247" y="152"/>
                  </a:lnTo>
                  <a:lnTo>
                    <a:pt x="247" y="152"/>
                  </a:lnTo>
                  <a:lnTo>
                    <a:pt x="247" y="150"/>
                  </a:lnTo>
                  <a:lnTo>
                    <a:pt x="247" y="150"/>
                  </a:lnTo>
                  <a:lnTo>
                    <a:pt x="247" y="150"/>
                  </a:lnTo>
                  <a:lnTo>
                    <a:pt x="248" y="150"/>
                  </a:lnTo>
                  <a:lnTo>
                    <a:pt x="248" y="150"/>
                  </a:lnTo>
                  <a:lnTo>
                    <a:pt x="249" y="147"/>
                  </a:lnTo>
                  <a:lnTo>
                    <a:pt x="249" y="147"/>
                  </a:lnTo>
                  <a:lnTo>
                    <a:pt x="241" y="153"/>
                  </a:lnTo>
                  <a:lnTo>
                    <a:pt x="234" y="160"/>
                  </a:lnTo>
                  <a:lnTo>
                    <a:pt x="234" y="160"/>
                  </a:lnTo>
                  <a:lnTo>
                    <a:pt x="228" y="166"/>
                  </a:lnTo>
                  <a:lnTo>
                    <a:pt x="228" y="166"/>
                  </a:lnTo>
                  <a:lnTo>
                    <a:pt x="225" y="167"/>
                  </a:lnTo>
                  <a:lnTo>
                    <a:pt x="221" y="169"/>
                  </a:lnTo>
                  <a:lnTo>
                    <a:pt x="221" y="169"/>
                  </a:lnTo>
                  <a:lnTo>
                    <a:pt x="221" y="170"/>
                  </a:lnTo>
                  <a:lnTo>
                    <a:pt x="222" y="170"/>
                  </a:lnTo>
                  <a:lnTo>
                    <a:pt x="227" y="169"/>
                  </a:lnTo>
                  <a:lnTo>
                    <a:pt x="227" y="169"/>
                  </a:lnTo>
                  <a:lnTo>
                    <a:pt x="224" y="170"/>
                  </a:lnTo>
                  <a:lnTo>
                    <a:pt x="222" y="172"/>
                  </a:lnTo>
                  <a:lnTo>
                    <a:pt x="219" y="174"/>
                  </a:lnTo>
                  <a:lnTo>
                    <a:pt x="217" y="176"/>
                  </a:lnTo>
                  <a:lnTo>
                    <a:pt x="217" y="176"/>
                  </a:lnTo>
                  <a:lnTo>
                    <a:pt x="215" y="177"/>
                  </a:lnTo>
                  <a:lnTo>
                    <a:pt x="215" y="176"/>
                  </a:lnTo>
                  <a:lnTo>
                    <a:pt x="215" y="174"/>
                  </a:lnTo>
                  <a:lnTo>
                    <a:pt x="214" y="174"/>
                  </a:lnTo>
                  <a:lnTo>
                    <a:pt x="214" y="174"/>
                  </a:lnTo>
                  <a:lnTo>
                    <a:pt x="214" y="176"/>
                  </a:lnTo>
                  <a:lnTo>
                    <a:pt x="215" y="174"/>
                  </a:lnTo>
                  <a:lnTo>
                    <a:pt x="215" y="174"/>
                  </a:lnTo>
                  <a:lnTo>
                    <a:pt x="205" y="184"/>
                  </a:lnTo>
                  <a:lnTo>
                    <a:pt x="195" y="193"/>
                  </a:lnTo>
                  <a:lnTo>
                    <a:pt x="195" y="193"/>
                  </a:lnTo>
                  <a:lnTo>
                    <a:pt x="195" y="194"/>
                  </a:lnTo>
                  <a:lnTo>
                    <a:pt x="197" y="194"/>
                  </a:lnTo>
                  <a:lnTo>
                    <a:pt x="201" y="190"/>
                  </a:lnTo>
                  <a:lnTo>
                    <a:pt x="201" y="190"/>
                  </a:lnTo>
                  <a:lnTo>
                    <a:pt x="198" y="196"/>
                  </a:lnTo>
                  <a:lnTo>
                    <a:pt x="197" y="199"/>
                  </a:lnTo>
                  <a:lnTo>
                    <a:pt x="194" y="200"/>
                  </a:lnTo>
                  <a:lnTo>
                    <a:pt x="194" y="200"/>
                  </a:lnTo>
                  <a:lnTo>
                    <a:pt x="194" y="200"/>
                  </a:lnTo>
                  <a:lnTo>
                    <a:pt x="194" y="199"/>
                  </a:lnTo>
                  <a:lnTo>
                    <a:pt x="195" y="197"/>
                  </a:lnTo>
                  <a:lnTo>
                    <a:pt x="195" y="197"/>
                  </a:lnTo>
                  <a:lnTo>
                    <a:pt x="195" y="197"/>
                  </a:lnTo>
                  <a:lnTo>
                    <a:pt x="194" y="197"/>
                  </a:lnTo>
                  <a:lnTo>
                    <a:pt x="192" y="199"/>
                  </a:lnTo>
                  <a:lnTo>
                    <a:pt x="191" y="200"/>
                  </a:lnTo>
                  <a:lnTo>
                    <a:pt x="189" y="202"/>
                  </a:lnTo>
                  <a:lnTo>
                    <a:pt x="189" y="202"/>
                  </a:lnTo>
                  <a:lnTo>
                    <a:pt x="189" y="203"/>
                  </a:lnTo>
                  <a:lnTo>
                    <a:pt x="187" y="207"/>
                  </a:lnTo>
                  <a:lnTo>
                    <a:pt x="187" y="207"/>
                  </a:lnTo>
                  <a:lnTo>
                    <a:pt x="185" y="207"/>
                  </a:lnTo>
                  <a:lnTo>
                    <a:pt x="187" y="206"/>
                  </a:lnTo>
                  <a:lnTo>
                    <a:pt x="187" y="206"/>
                  </a:lnTo>
                  <a:lnTo>
                    <a:pt x="184" y="207"/>
                  </a:lnTo>
                  <a:lnTo>
                    <a:pt x="182" y="210"/>
                  </a:lnTo>
                  <a:lnTo>
                    <a:pt x="181" y="212"/>
                  </a:lnTo>
                  <a:lnTo>
                    <a:pt x="179" y="214"/>
                  </a:lnTo>
                  <a:lnTo>
                    <a:pt x="179" y="214"/>
                  </a:lnTo>
                  <a:lnTo>
                    <a:pt x="178" y="213"/>
                  </a:lnTo>
                  <a:lnTo>
                    <a:pt x="179" y="212"/>
                  </a:lnTo>
                  <a:lnTo>
                    <a:pt x="179" y="210"/>
                  </a:lnTo>
                  <a:lnTo>
                    <a:pt x="178" y="212"/>
                  </a:lnTo>
                  <a:lnTo>
                    <a:pt x="178" y="212"/>
                  </a:lnTo>
                  <a:lnTo>
                    <a:pt x="177" y="214"/>
                  </a:lnTo>
                  <a:lnTo>
                    <a:pt x="175" y="217"/>
                  </a:lnTo>
                  <a:lnTo>
                    <a:pt x="175" y="217"/>
                  </a:lnTo>
                  <a:lnTo>
                    <a:pt x="172" y="220"/>
                  </a:lnTo>
                  <a:lnTo>
                    <a:pt x="172" y="220"/>
                  </a:lnTo>
                  <a:lnTo>
                    <a:pt x="174" y="217"/>
                  </a:lnTo>
                  <a:lnTo>
                    <a:pt x="174" y="216"/>
                  </a:lnTo>
                  <a:lnTo>
                    <a:pt x="174" y="216"/>
                  </a:lnTo>
                  <a:lnTo>
                    <a:pt x="174" y="216"/>
                  </a:lnTo>
                  <a:lnTo>
                    <a:pt x="169" y="219"/>
                  </a:lnTo>
                  <a:lnTo>
                    <a:pt x="165" y="222"/>
                  </a:lnTo>
                  <a:lnTo>
                    <a:pt x="165" y="222"/>
                  </a:lnTo>
                  <a:lnTo>
                    <a:pt x="159" y="227"/>
                  </a:lnTo>
                  <a:lnTo>
                    <a:pt x="155" y="233"/>
                  </a:lnTo>
                  <a:lnTo>
                    <a:pt x="147" y="244"/>
                  </a:lnTo>
                  <a:lnTo>
                    <a:pt x="147" y="244"/>
                  </a:lnTo>
                  <a:lnTo>
                    <a:pt x="147" y="243"/>
                  </a:lnTo>
                  <a:lnTo>
                    <a:pt x="145" y="243"/>
                  </a:lnTo>
                  <a:lnTo>
                    <a:pt x="141" y="249"/>
                  </a:lnTo>
                  <a:lnTo>
                    <a:pt x="141" y="249"/>
                  </a:lnTo>
                  <a:lnTo>
                    <a:pt x="134" y="257"/>
                  </a:lnTo>
                  <a:lnTo>
                    <a:pt x="134" y="257"/>
                  </a:lnTo>
                  <a:lnTo>
                    <a:pt x="128" y="263"/>
                  </a:lnTo>
                  <a:lnTo>
                    <a:pt x="128" y="263"/>
                  </a:lnTo>
                  <a:lnTo>
                    <a:pt x="130" y="262"/>
                  </a:lnTo>
                  <a:lnTo>
                    <a:pt x="132" y="257"/>
                  </a:lnTo>
                  <a:lnTo>
                    <a:pt x="135" y="254"/>
                  </a:lnTo>
                  <a:lnTo>
                    <a:pt x="137" y="250"/>
                  </a:lnTo>
                  <a:lnTo>
                    <a:pt x="137" y="250"/>
                  </a:lnTo>
                  <a:lnTo>
                    <a:pt x="132" y="256"/>
                  </a:lnTo>
                  <a:lnTo>
                    <a:pt x="128" y="260"/>
                  </a:lnTo>
                  <a:lnTo>
                    <a:pt x="125" y="266"/>
                  </a:lnTo>
                  <a:lnTo>
                    <a:pt x="122" y="269"/>
                  </a:lnTo>
                  <a:lnTo>
                    <a:pt x="122" y="269"/>
                  </a:lnTo>
                  <a:lnTo>
                    <a:pt x="122" y="270"/>
                  </a:lnTo>
                  <a:lnTo>
                    <a:pt x="122" y="270"/>
                  </a:lnTo>
                  <a:lnTo>
                    <a:pt x="124" y="269"/>
                  </a:lnTo>
                  <a:lnTo>
                    <a:pt x="124" y="269"/>
                  </a:lnTo>
                  <a:lnTo>
                    <a:pt x="122" y="273"/>
                  </a:lnTo>
                  <a:lnTo>
                    <a:pt x="120" y="277"/>
                  </a:lnTo>
                  <a:lnTo>
                    <a:pt x="120" y="277"/>
                  </a:lnTo>
                  <a:lnTo>
                    <a:pt x="115" y="282"/>
                  </a:lnTo>
                  <a:lnTo>
                    <a:pt x="111" y="287"/>
                  </a:lnTo>
                  <a:lnTo>
                    <a:pt x="107" y="293"/>
                  </a:lnTo>
                  <a:lnTo>
                    <a:pt x="104" y="296"/>
                  </a:lnTo>
                  <a:lnTo>
                    <a:pt x="104" y="296"/>
                  </a:lnTo>
                  <a:lnTo>
                    <a:pt x="100" y="303"/>
                  </a:lnTo>
                  <a:lnTo>
                    <a:pt x="100" y="303"/>
                  </a:lnTo>
                  <a:lnTo>
                    <a:pt x="97" y="307"/>
                  </a:lnTo>
                  <a:lnTo>
                    <a:pt x="97" y="307"/>
                  </a:lnTo>
                  <a:lnTo>
                    <a:pt x="94" y="313"/>
                  </a:lnTo>
                  <a:lnTo>
                    <a:pt x="91" y="319"/>
                  </a:lnTo>
                  <a:lnTo>
                    <a:pt x="91" y="319"/>
                  </a:lnTo>
                  <a:lnTo>
                    <a:pt x="94" y="317"/>
                  </a:lnTo>
                  <a:lnTo>
                    <a:pt x="95" y="316"/>
                  </a:lnTo>
                  <a:lnTo>
                    <a:pt x="95" y="316"/>
                  </a:lnTo>
                  <a:lnTo>
                    <a:pt x="91" y="323"/>
                  </a:lnTo>
                  <a:lnTo>
                    <a:pt x="88" y="327"/>
                  </a:lnTo>
                  <a:lnTo>
                    <a:pt x="85" y="329"/>
                  </a:lnTo>
                  <a:lnTo>
                    <a:pt x="82" y="329"/>
                  </a:lnTo>
                  <a:lnTo>
                    <a:pt x="82" y="329"/>
                  </a:lnTo>
                  <a:lnTo>
                    <a:pt x="82" y="330"/>
                  </a:lnTo>
                  <a:lnTo>
                    <a:pt x="84" y="330"/>
                  </a:lnTo>
                  <a:lnTo>
                    <a:pt x="84" y="331"/>
                  </a:lnTo>
                  <a:lnTo>
                    <a:pt x="85" y="333"/>
                  </a:lnTo>
                  <a:lnTo>
                    <a:pt x="85" y="333"/>
                  </a:lnTo>
                  <a:lnTo>
                    <a:pt x="77" y="344"/>
                  </a:lnTo>
                  <a:lnTo>
                    <a:pt x="77" y="344"/>
                  </a:lnTo>
                  <a:lnTo>
                    <a:pt x="77" y="344"/>
                  </a:lnTo>
                  <a:lnTo>
                    <a:pt x="78" y="343"/>
                  </a:lnTo>
                  <a:lnTo>
                    <a:pt x="80" y="337"/>
                  </a:lnTo>
                  <a:lnTo>
                    <a:pt x="80" y="337"/>
                  </a:lnTo>
                  <a:lnTo>
                    <a:pt x="75" y="344"/>
                  </a:lnTo>
                  <a:lnTo>
                    <a:pt x="70" y="354"/>
                  </a:lnTo>
                  <a:lnTo>
                    <a:pt x="70" y="354"/>
                  </a:lnTo>
                  <a:lnTo>
                    <a:pt x="68" y="356"/>
                  </a:lnTo>
                  <a:lnTo>
                    <a:pt x="68" y="354"/>
                  </a:lnTo>
                  <a:lnTo>
                    <a:pt x="68" y="354"/>
                  </a:lnTo>
                  <a:lnTo>
                    <a:pt x="67" y="354"/>
                  </a:lnTo>
                  <a:lnTo>
                    <a:pt x="67" y="356"/>
                  </a:lnTo>
                  <a:lnTo>
                    <a:pt x="65" y="360"/>
                  </a:lnTo>
                  <a:lnTo>
                    <a:pt x="65" y="360"/>
                  </a:lnTo>
                  <a:lnTo>
                    <a:pt x="65" y="361"/>
                  </a:lnTo>
                  <a:lnTo>
                    <a:pt x="65" y="360"/>
                  </a:lnTo>
                  <a:lnTo>
                    <a:pt x="67" y="359"/>
                  </a:lnTo>
                  <a:lnTo>
                    <a:pt x="67" y="359"/>
                  </a:lnTo>
                  <a:lnTo>
                    <a:pt x="58" y="374"/>
                  </a:lnTo>
                  <a:lnTo>
                    <a:pt x="58" y="374"/>
                  </a:lnTo>
                  <a:lnTo>
                    <a:pt x="54" y="383"/>
                  </a:lnTo>
                  <a:lnTo>
                    <a:pt x="50" y="391"/>
                  </a:lnTo>
                  <a:lnTo>
                    <a:pt x="50" y="391"/>
                  </a:lnTo>
                  <a:lnTo>
                    <a:pt x="47" y="396"/>
                  </a:lnTo>
                  <a:lnTo>
                    <a:pt x="47" y="396"/>
                  </a:lnTo>
                  <a:lnTo>
                    <a:pt x="45" y="400"/>
                  </a:lnTo>
                  <a:lnTo>
                    <a:pt x="44" y="403"/>
                  </a:lnTo>
                  <a:lnTo>
                    <a:pt x="44" y="403"/>
                  </a:lnTo>
                  <a:lnTo>
                    <a:pt x="41" y="410"/>
                  </a:lnTo>
                  <a:lnTo>
                    <a:pt x="38" y="417"/>
                  </a:lnTo>
                  <a:lnTo>
                    <a:pt x="35" y="424"/>
                  </a:lnTo>
                  <a:lnTo>
                    <a:pt x="31" y="430"/>
                  </a:lnTo>
                  <a:lnTo>
                    <a:pt x="31" y="430"/>
                  </a:lnTo>
                  <a:lnTo>
                    <a:pt x="30" y="439"/>
                  </a:lnTo>
                  <a:lnTo>
                    <a:pt x="27" y="446"/>
                  </a:lnTo>
                  <a:lnTo>
                    <a:pt x="27" y="446"/>
                  </a:lnTo>
                  <a:lnTo>
                    <a:pt x="24" y="453"/>
                  </a:lnTo>
                  <a:lnTo>
                    <a:pt x="24" y="453"/>
                  </a:lnTo>
                  <a:lnTo>
                    <a:pt x="21" y="460"/>
                  </a:lnTo>
                  <a:lnTo>
                    <a:pt x="21" y="460"/>
                  </a:lnTo>
                  <a:lnTo>
                    <a:pt x="21" y="453"/>
                  </a:lnTo>
                  <a:lnTo>
                    <a:pt x="21" y="453"/>
                  </a:lnTo>
                  <a:lnTo>
                    <a:pt x="21" y="447"/>
                  </a:lnTo>
                  <a:lnTo>
                    <a:pt x="21" y="447"/>
                  </a:lnTo>
                  <a:lnTo>
                    <a:pt x="20" y="456"/>
                  </a:lnTo>
                  <a:lnTo>
                    <a:pt x="20" y="456"/>
                  </a:lnTo>
                  <a:lnTo>
                    <a:pt x="18" y="464"/>
                  </a:lnTo>
                  <a:lnTo>
                    <a:pt x="18" y="464"/>
                  </a:lnTo>
                  <a:lnTo>
                    <a:pt x="15" y="471"/>
                  </a:lnTo>
                  <a:lnTo>
                    <a:pt x="14" y="476"/>
                  </a:lnTo>
                  <a:lnTo>
                    <a:pt x="14" y="476"/>
                  </a:lnTo>
                  <a:lnTo>
                    <a:pt x="15" y="477"/>
                  </a:lnTo>
                  <a:lnTo>
                    <a:pt x="17" y="480"/>
                  </a:lnTo>
                  <a:lnTo>
                    <a:pt x="17" y="483"/>
                  </a:lnTo>
                  <a:lnTo>
                    <a:pt x="18" y="483"/>
                  </a:lnTo>
                  <a:lnTo>
                    <a:pt x="20" y="483"/>
                  </a:lnTo>
                  <a:lnTo>
                    <a:pt x="20" y="483"/>
                  </a:lnTo>
                  <a:lnTo>
                    <a:pt x="17" y="491"/>
                  </a:lnTo>
                  <a:lnTo>
                    <a:pt x="17" y="491"/>
                  </a:lnTo>
                  <a:lnTo>
                    <a:pt x="14" y="500"/>
                  </a:lnTo>
                  <a:lnTo>
                    <a:pt x="14" y="500"/>
                  </a:lnTo>
                  <a:lnTo>
                    <a:pt x="15" y="498"/>
                  </a:lnTo>
                  <a:lnTo>
                    <a:pt x="15" y="497"/>
                  </a:lnTo>
                  <a:lnTo>
                    <a:pt x="18" y="490"/>
                  </a:lnTo>
                  <a:lnTo>
                    <a:pt x="18" y="490"/>
                  </a:lnTo>
                  <a:lnTo>
                    <a:pt x="21" y="483"/>
                  </a:lnTo>
                  <a:lnTo>
                    <a:pt x="21" y="483"/>
                  </a:lnTo>
                  <a:lnTo>
                    <a:pt x="21" y="481"/>
                  </a:lnTo>
                  <a:lnTo>
                    <a:pt x="23" y="481"/>
                  </a:lnTo>
                  <a:lnTo>
                    <a:pt x="23" y="481"/>
                  </a:lnTo>
                  <a:lnTo>
                    <a:pt x="21" y="484"/>
                  </a:lnTo>
                  <a:lnTo>
                    <a:pt x="20" y="487"/>
                  </a:lnTo>
                  <a:lnTo>
                    <a:pt x="20" y="487"/>
                  </a:lnTo>
                  <a:lnTo>
                    <a:pt x="20" y="490"/>
                  </a:lnTo>
                  <a:lnTo>
                    <a:pt x="20" y="493"/>
                  </a:lnTo>
                  <a:lnTo>
                    <a:pt x="18" y="497"/>
                  </a:lnTo>
                  <a:lnTo>
                    <a:pt x="18" y="501"/>
                  </a:lnTo>
                  <a:lnTo>
                    <a:pt x="18" y="501"/>
                  </a:lnTo>
                  <a:lnTo>
                    <a:pt x="17" y="501"/>
                  </a:lnTo>
                  <a:lnTo>
                    <a:pt x="15" y="506"/>
                  </a:lnTo>
                  <a:lnTo>
                    <a:pt x="15" y="506"/>
                  </a:lnTo>
                  <a:lnTo>
                    <a:pt x="15" y="506"/>
                  </a:lnTo>
                  <a:lnTo>
                    <a:pt x="15" y="507"/>
                  </a:lnTo>
                  <a:lnTo>
                    <a:pt x="15" y="514"/>
                  </a:lnTo>
                  <a:lnTo>
                    <a:pt x="15" y="514"/>
                  </a:lnTo>
                  <a:lnTo>
                    <a:pt x="13" y="520"/>
                  </a:lnTo>
                  <a:lnTo>
                    <a:pt x="13" y="523"/>
                  </a:lnTo>
                  <a:lnTo>
                    <a:pt x="13" y="524"/>
                  </a:lnTo>
                  <a:lnTo>
                    <a:pt x="13" y="524"/>
                  </a:lnTo>
                  <a:lnTo>
                    <a:pt x="11" y="527"/>
                  </a:lnTo>
                  <a:lnTo>
                    <a:pt x="10" y="530"/>
                  </a:lnTo>
                  <a:lnTo>
                    <a:pt x="10" y="530"/>
                  </a:lnTo>
                  <a:lnTo>
                    <a:pt x="10" y="531"/>
                  </a:lnTo>
                  <a:lnTo>
                    <a:pt x="10" y="530"/>
                  </a:lnTo>
                  <a:lnTo>
                    <a:pt x="10" y="526"/>
                  </a:lnTo>
                  <a:lnTo>
                    <a:pt x="10" y="526"/>
                  </a:lnTo>
                  <a:lnTo>
                    <a:pt x="8" y="534"/>
                  </a:lnTo>
                  <a:lnTo>
                    <a:pt x="7" y="541"/>
                  </a:lnTo>
                  <a:lnTo>
                    <a:pt x="7" y="541"/>
                  </a:lnTo>
                  <a:lnTo>
                    <a:pt x="5" y="543"/>
                  </a:lnTo>
                  <a:lnTo>
                    <a:pt x="5" y="541"/>
                  </a:lnTo>
                  <a:lnTo>
                    <a:pt x="5" y="540"/>
                  </a:lnTo>
                  <a:lnTo>
                    <a:pt x="4" y="540"/>
                  </a:lnTo>
                  <a:lnTo>
                    <a:pt x="4" y="540"/>
                  </a:lnTo>
                  <a:lnTo>
                    <a:pt x="5" y="544"/>
                  </a:lnTo>
                  <a:lnTo>
                    <a:pt x="5" y="546"/>
                  </a:lnTo>
                  <a:lnTo>
                    <a:pt x="4" y="548"/>
                  </a:lnTo>
                  <a:lnTo>
                    <a:pt x="4" y="548"/>
                  </a:lnTo>
                  <a:lnTo>
                    <a:pt x="5" y="551"/>
                  </a:lnTo>
                  <a:lnTo>
                    <a:pt x="5" y="551"/>
                  </a:lnTo>
                  <a:lnTo>
                    <a:pt x="7" y="548"/>
                  </a:lnTo>
                  <a:lnTo>
                    <a:pt x="7" y="548"/>
                  </a:lnTo>
                  <a:lnTo>
                    <a:pt x="7" y="554"/>
                  </a:lnTo>
                  <a:lnTo>
                    <a:pt x="8" y="557"/>
                  </a:lnTo>
                  <a:lnTo>
                    <a:pt x="8" y="557"/>
                  </a:lnTo>
                  <a:lnTo>
                    <a:pt x="8" y="558"/>
                  </a:lnTo>
                  <a:lnTo>
                    <a:pt x="7" y="561"/>
                  </a:lnTo>
                  <a:lnTo>
                    <a:pt x="7" y="563"/>
                  </a:lnTo>
                  <a:lnTo>
                    <a:pt x="7" y="564"/>
                  </a:lnTo>
                  <a:lnTo>
                    <a:pt x="7" y="564"/>
                  </a:lnTo>
                  <a:lnTo>
                    <a:pt x="7" y="566"/>
                  </a:lnTo>
                  <a:lnTo>
                    <a:pt x="8" y="564"/>
                  </a:lnTo>
                  <a:lnTo>
                    <a:pt x="8" y="560"/>
                  </a:lnTo>
                  <a:lnTo>
                    <a:pt x="8" y="560"/>
                  </a:lnTo>
                  <a:lnTo>
                    <a:pt x="8" y="564"/>
                  </a:lnTo>
                  <a:lnTo>
                    <a:pt x="8" y="570"/>
                  </a:lnTo>
                  <a:lnTo>
                    <a:pt x="8" y="570"/>
                  </a:lnTo>
                  <a:lnTo>
                    <a:pt x="7" y="570"/>
                  </a:lnTo>
                  <a:lnTo>
                    <a:pt x="7" y="568"/>
                  </a:lnTo>
                  <a:lnTo>
                    <a:pt x="7" y="567"/>
                  </a:lnTo>
                  <a:lnTo>
                    <a:pt x="5" y="568"/>
                  </a:lnTo>
                  <a:lnTo>
                    <a:pt x="5" y="568"/>
                  </a:lnTo>
                  <a:lnTo>
                    <a:pt x="5" y="573"/>
                  </a:lnTo>
                  <a:lnTo>
                    <a:pt x="5" y="574"/>
                  </a:lnTo>
                  <a:lnTo>
                    <a:pt x="4" y="574"/>
                  </a:lnTo>
                  <a:lnTo>
                    <a:pt x="4" y="574"/>
                  </a:lnTo>
                  <a:lnTo>
                    <a:pt x="5" y="581"/>
                  </a:lnTo>
                  <a:lnTo>
                    <a:pt x="5" y="588"/>
                  </a:lnTo>
                  <a:lnTo>
                    <a:pt x="1" y="603"/>
                  </a:lnTo>
                  <a:lnTo>
                    <a:pt x="1" y="603"/>
                  </a:lnTo>
                  <a:lnTo>
                    <a:pt x="4" y="607"/>
                  </a:lnTo>
                  <a:lnTo>
                    <a:pt x="4" y="607"/>
                  </a:lnTo>
                  <a:lnTo>
                    <a:pt x="4" y="604"/>
                  </a:lnTo>
                  <a:lnTo>
                    <a:pt x="5" y="601"/>
                  </a:lnTo>
                  <a:lnTo>
                    <a:pt x="5" y="601"/>
                  </a:lnTo>
                  <a:lnTo>
                    <a:pt x="5" y="600"/>
                  </a:lnTo>
                  <a:lnTo>
                    <a:pt x="5" y="600"/>
                  </a:lnTo>
                  <a:lnTo>
                    <a:pt x="4" y="601"/>
                  </a:lnTo>
                  <a:lnTo>
                    <a:pt x="4" y="601"/>
                  </a:lnTo>
                  <a:lnTo>
                    <a:pt x="5" y="587"/>
                  </a:lnTo>
                  <a:lnTo>
                    <a:pt x="8" y="573"/>
                  </a:lnTo>
                  <a:lnTo>
                    <a:pt x="8" y="573"/>
                  </a:lnTo>
                  <a:lnTo>
                    <a:pt x="8" y="578"/>
                  </a:lnTo>
                  <a:lnTo>
                    <a:pt x="7" y="586"/>
                  </a:lnTo>
                  <a:lnTo>
                    <a:pt x="7" y="591"/>
                  </a:lnTo>
                  <a:lnTo>
                    <a:pt x="7" y="597"/>
                  </a:lnTo>
                  <a:lnTo>
                    <a:pt x="7" y="597"/>
                  </a:lnTo>
                  <a:lnTo>
                    <a:pt x="8" y="584"/>
                  </a:lnTo>
                  <a:lnTo>
                    <a:pt x="8" y="584"/>
                  </a:lnTo>
                  <a:lnTo>
                    <a:pt x="8" y="591"/>
                  </a:lnTo>
                  <a:lnTo>
                    <a:pt x="8" y="596"/>
                  </a:lnTo>
                  <a:lnTo>
                    <a:pt x="10" y="598"/>
                  </a:lnTo>
                  <a:lnTo>
                    <a:pt x="10" y="598"/>
                  </a:lnTo>
                  <a:lnTo>
                    <a:pt x="8" y="600"/>
                  </a:lnTo>
                  <a:lnTo>
                    <a:pt x="8" y="600"/>
                  </a:lnTo>
                  <a:lnTo>
                    <a:pt x="7" y="598"/>
                  </a:lnTo>
                  <a:lnTo>
                    <a:pt x="7" y="601"/>
                  </a:lnTo>
                  <a:lnTo>
                    <a:pt x="7" y="601"/>
                  </a:lnTo>
                  <a:lnTo>
                    <a:pt x="7" y="607"/>
                  </a:lnTo>
                  <a:lnTo>
                    <a:pt x="7" y="607"/>
                  </a:lnTo>
                  <a:lnTo>
                    <a:pt x="7" y="608"/>
                  </a:lnTo>
                  <a:lnTo>
                    <a:pt x="7" y="608"/>
                  </a:lnTo>
                  <a:lnTo>
                    <a:pt x="5" y="606"/>
                  </a:lnTo>
                  <a:lnTo>
                    <a:pt x="5" y="606"/>
                  </a:lnTo>
                  <a:lnTo>
                    <a:pt x="5" y="608"/>
                  </a:lnTo>
                  <a:lnTo>
                    <a:pt x="5" y="613"/>
                  </a:lnTo>
                  <a:lnTo>
                    <a:pt x="5" y="613"/>
                  </a:lnTo>
                  <a:lnTo>
                    <a:pt x="5" y="614"/>
                  </a:lnTo>
                  <a:lnTo>
                    <a:pt x="5" y="617"/>
                  </a:lnTo>
                  <a:lnTo>
                    <a:pt x="7" y="620"/>
                  </a:lnTo>
                  <a:lnTo>
                    <a:pt x="7" y="621"/>
                  </a:lnTo>
                  <a:lnTo>
                    <a:pt x="7" y="621"/>
                  </a:lnTo>
                  <a:lnTo>
                    <a:pt x="7" y="624"/>
                  </a:lnTo>
                  <a:lnTo>
                    <a:pt x="5" y="624"/>
                  </a:lnTo>
                  <a:lnTo>
                    <a:pt x="4" y="624"/>
                  </a:lnTo>
                  <a:lnTo>
                    <a:pt x="4" y="625"/>
                  </a:lnTo>
                  <a:lnTo>
                    <a:pt x="4" y="625"/>
                  </a:lnTo>
                  <a:lnTo>
                    <a:pt x="4" y="635"/>
                  </a:lnTo>
                  <a:lnTo>
                    <a:pt x="4" y="635"/>
                  </a:lnTo>
                  <a:lnTo>
                    <a:pt x="3" y="643"/>
                  </a:lnTo>
                  <a:lnTo>
                    <a:pt x="3" y="643"/>
                  </a:lnTo>
                  <a:lnTo>
                    <a:pt x="3" y="650"/>
                  </a:lnTo>
                  <a:lnTo>
                    <a:pt x="3" y="655"/>
                  </a:lnTo>
                  <a:lnTo>
                    <a:pt x="3" y="655"/>
                  </a:lnTo>
                  <a:lnTo>
                    <a:pt x="3" y="657"/>
                  </a:lnTo>
                  <a:lnTo>
                    <a:pt x="3" y="655"/>
                  </a:lnTo>
                  <a:lnTo>
                    <a:pt x="1" y="651"/>
                  </a:lnTo>
                  <a:lnTo>
                    <a:pt x="1" y="651"/>
                  </a:lnTo>
                  <a:lnTo>
                    <a:pt x="1" y="661"/>
                  </a:lnTo>
                  <a:lnTo>
                    <a:pt x="1" y="671"/>
                  </a:lnTo>
                  <a:lnTo>
                    <a:pt x="1" y="671"/>
                  </a:lnTo>
                  <a:lnTo>
                    <a:pt x="3" y="674"/>
                  </a:lnTo>
                  <a:lnTo>
                    <a:pt x="5" y="675"/>
                  </a:lnTo>
                  <a:lnTo>
                    <a:pt x="5" y="675"/>
                  </a:lnTo>
                  <a:lnTo>
                    <a:pt x="5" y="683"/>
                  </a:lnTo>
                  <a:lnTo>
                    <a:pt x="7" y="685"/>
                  </a:lnTo>
                  <a:lnTo>
                    <a:pt x="8" y="687"/>
                  </a:lnTo>
                  <a:lnTo>
                    <a:pt x="8" y="687"/>
                  </a:lnTo>
                  <a:lnTo>
                    <a:pt x="7" y="688"/>
                  </a:lnTo>
                  <a:lnTo>
                    <a:pt x="7" y="688"/>
                  </a:lnTo>
                  <a:lnTo>
                    <a:pt x="7" y="687"/>
                  </a:lnTo>
                  <a:lnTo>
                    <a:pt x="5" y="688"/>
                  </a:lnTo>
                  <a:lnTo>
                    <a:pt x="5" y="688"/>
                  </a:lnTo>
                  <a:lnTo>
                    <a:pt x="7" y="694"/>
                  </a:lnTo>
                  <a:lnTo>
                    <a:pt x="7" y="694"/>
                  </a:lnTo>
                  <a:lnTo>
                    <a:pt x="7" y="700"/>
                  </a:lnTo>
                  <a:lnTo>
                    <a:pt x="7" y="700"/>
                  </a:lnTo>
                  <a:lnTo>
                    <a:pt x="8" y="703"/>
                  </a:lnTo>
                  <a:lnTo>
                    <a:pt x="10" y="705"/>
                  </a:lnTo>
                  <a:lnTo>
                    <a:pt x="10" y="705"/>
                  </a:lnTo>
                  <a:lnTo>
                    <a:pt x="8" y="705"/>
                  </a:lnTo>
                  <a:lnTo>
                    <a:pt x="7" y="704"/>
                  </a:lnTo>
                  <a:lnTo>
                    <a:pt x="7" y="701"/>
                  </a:lnTo>
                  <a:lnTo>
                    <a:pt x="5" y="701"/>
                  </a:lnTo>
                  <a:lnTo>
                    <a:pt x="5" y="701"/>
                  </a:lnTo>
                  <a:lnTo>
                    <a:pt x="5" y="698"/>
                  </a:lnTo>
                  <a:lnTo>
                    <a:pt x="5" y="697"/>
                  </a:lnTo>
                  <a:lnTo>
                    <a:pt x="5" y="694"/>
                  </a:lnTo>
                  <a:lnTo>
                    <a:pt x="4" y="693"/>
                  </a:lnTo>
                  <a:lnTo>
                    <a:pt x="4" y="693"/>
                  </a:lnTo>
                  <a:lnTo>
                    <a:pt x="4" y="694"/>
                  </a:lnTo>
                  <a:lnTo>
                    <a:pt x="4" y="698"/>
                  </a:lnTo>
                  <a:lnTo>
                    <a:pt x="5" y="707"/>
                  </a:lnTo>
                  <a:lnTo>
                    <a:pt x="5" y="707"/>
                  </a:lnTo>
                  <a:lnTo>
                    <a:pt x="5" y="710"/>
                  </a:lnTo>
                  <a:lnTo>
                    <a:pt x="5" y="713"/>
                  </a:lnTo>
                  <a:lnTo>
                    <a:pt x="5" y="713"/>
                  </a:lnTo>
                  <a:lnTo>
                    <a:pt x="8" y="724"/>
                  </a:lnTo>
                  <a:lnTo>
                    <a:pt x="8" y="724"/>
                  </a:lnTo>
                  <a:lnTo>
                    <a:pt x="8" y="728"/>
                  </a:lnTo>
                  <a:lnTo>
                    <a:pt x="8" y="733"/>
                  </a:lnTo>
                  <a:lnTo>
                    <a:pt x="8" y="733"/>
                  </a:lnTo>
                  <a:lnTo>
                    <a:pt x="10" y="734"/>
                  </a:lnTo>
                  <a:lnTo>
                    <a:pt x="10" y="733"/>
                  </a:lnTo>
                  <a:lnTo>
                    <a:pt x="10" y="733"/>
                  </a:lnTo>
                  <a:lnTo>
                    <a:pt x="11" y="740"/>
                  </a:lnTo>
                  <a:lnTo>
                    <a:pt x="11" y="745"/>
                  </a:lnTo>
                  <a:lnTo>
                    <a:pt x="11" y="745"/>
                  </a:lnTo>
                  <a:lnTo>
                    <a:pt x="13" y="750"/>
                  </a:lnTo>
                  <a:lnTo>
                    <a:pt x="14" y="754"/>
                  </a:lnTo>
                  <a:lnTo>
                    <a:pt x="14" y="754"/>
                  </a:lnTo>
                  <a:lnTo>
                    <a:pt x="14" y="750"/>
                  </a:lnTo>
                  <a:lnTo>
                    <a:pt x="14" y="747"/>
                  </a:lnTo>
                  <a:lnTo>
                    <a:pt x="13" y="743"/>
                  </a:lnTo>
                  <a:lnTo>
                    <a:pt x="13" y="738"/>
                  </a:lnTo>
                  <a:lnTo>
                    <a:pt x="13" y="738"/>
                  </a:lnTo>
                  <a:lnTo>
                    <a:pt x="13" y="737"/>
                  </a:lnTo>
                  <a:lnTo>
                    <a:pt x="14" y="737"/>
                  </a:lnTo>
                  <a:lnTo>
                    <a:pt x="14" y="735"/>
                  </a:lnTo>
                  <a:lnTo>
                    <a:pt x="14" y="733"/>
                  </a:lnTo>
                  <a:lnTo>
                    <a:pt x="14" y="733"/>
                  </a:lnTo>
                  <a:lnTo>
                    <a:pt x="15" y="735"/>
                  </a:lnTo>
                  <a:lnTo>
                    <a:pt x="15" y="738"/>
                  </a:lnTo>
                  <a:lnTo>
                    <a:pt x="15" y="743"/>
                  </a:lnTo>
                  <a:lnTo>
                    <a:pt x="15" y="743"/>
                  </a:lnTo>
                  <a:lnTo>
                    <a:pt x="17" y="744"/>
                  </a:lnTo>
                  <a:lnTo>
                    <a:pt x="17" y="741"/>
                  </a:lnTo>
                  <a:lnTo>
                    <a:pt x="17" y="738"/>
                  </a:lnTo>
                  <a:lnTo>
                    <a:pt x="17" y="738"/>
                  </a:lnTo>
                  <a:lnTo>
                    <a:pt x="17" y="738"/>
                  </a:lnTo>
                  <a:lnTo>
                    <a:pt x="15" y="734"/>
                  </a:lnTo>
                  <a:lnTo>
                    <a:pt x="15" y="731"/>
                  </a:lnTo>
                  <a:lnTo>
                    <a:pt x="15" y="731"/>
                  </a:lnTo>
                  <a:lnTo>
                    <a:pt x="14" y="727"/>
                  </a:lnTo>
                  <a:lnTo>
                    <a:pt x="14" y="725"/>
                  </a:lnTo>
                  <a:lnTo>
                    <a:pt x="14" y="725"/>
                  </a:lnTo>
                  <a:lnTo>
                    <a:pt x="14" y="730"/>
                  </a:lnTo>
                  <a:lnTo>
                    <a:pt x="14" y="731"/>
                  </a:lnTo>
                  <a:lnTo>
                    <a:pt x="13" y="731"/>
                  </a:lnTo>
                  <a:lnTo>
                    <a:pt x="13" y="731"/>
                  </a:lnTo>
                  <a:lnTo>
                    <a:pt x="13" y="727"/>
                  </a:lnTo>
                  <a:lnTo>
                    <a:pt x="11" y="723"/>
                  </a:lnTo>
                  <a:lnTo>
                    <a:pt x="11" y="723"/>
                  </a:lnTo>
                  <a:lnTo>
                    <a:pt x="13" y="723"/>
                  </a:lnTo>
                  <a:lnTo>
                    <a:pt x="13" y="723"/>
                  </a:lnTo>
                  <a:lnTo>
                    <a:pt x="14" y="720"/>
                  </a:lnTo>
                  <a:lnTo>
                    <a:pt x="14" y="720"/>
                  </a:lnTo>
                  <a:lnTo>
                    <a:pt x="13" y="720"/>
                  </a:lnTo>
                  <a:lnTo>
                    <a:pt x="13" y="717"/>
                  </a:lnTo>
                  <a:lnTo>
                    <a:pt x="13" y="710"/>
                  </a:lnTo>
                  <a:lnTo>
                    <a:pt x="13" y="710"/>
                  </a:lnTo>
                  <a:lnTo>
                    <a:pt x="14" y="710"/>
                  </a:lnTo>
                  <a:lnTo>
                    <a:pt x="14" y="714"/>
                  </a:lnTo>
                  <a:lnTo>
                    <a:pt x="14" y="714"/>
                  </a:lnTo>
                  <a:lnTo>
                    <a:pt x="14" y="707"/>
                  </a:lnTo>
                  <a:lnTo>
                    <a:pt x="14" y="697"/>
                  </a:lnTo>
                  <a:lnTo>
                    <a:pt x="14" y="697"/>
                  </a:lnTo>
                  <a:lnTo>
                    <a:pt x="14" y="694"/>
                  </a:lnTo>
                  <a:lnTo>
                    <a:pt x="14" y="690"/>
                  </a:lnTo>
                  <a:lnTo>
                    <a:pt x="15" y="685"/>
                  </a:lnTo>
                  <a:lnTo>
                    <a:pt x="15" y="683"/>
                  </a:lnTo>
                  <a:lnTo>
                    <a:pt x="15" y="683"/>
                  </a:lnTo>
                  <a:lnTo>
                    <a:pt x="14" y="677"/>
                  </a:lnTo>
                  <a:lnTo>
                    <a:pt x="13" y="671"/>
                  </a:lnTo>
                  <a:lnTo>
                    <a:pt x="13" y="671"/>
                  </a:lnTo>
                  <a:lnTo>
                    <a:pt x="14" y="671"/>
                  </a:lnTo>
                  <a:lnTo>
                    <a:pt x="14" y="671"/>
                  </a:lnTo>
                  <a:lnTo>
                    <a:pt x="15" y="674"/>
                  </a:lnTo>
                  <a:lnTo>
                    <a:pt x="15" y="674"/>
                  </a:lnTo>
                  <a:lnTo>
                    <a:pt x="15" y="671"/>
                  </a:lnTo>
                  <a:lnTo>
                    <a:pt x="15" y="667"/>
                  </a:lnTo>
                  <a:lnTo>
                    <a:pt x="15" y="667"/>
                  </a:lnTo>
                  <a:lnTo>
                    <a:pt x="15" y="660"/>
                  </a:lnTo>
                  <a:lnTo>
                    <a:pt x="15" y="660"/>
                  </a:lnTo>
                  <a:lnTo>
                    <a:pt x="14" y="660"/>
                  </a:lnTo>
                  <a:lnTo>
                    <a:pt x="14" y="663"/>
                  </a:lnTo>
                  <a:lnTo>
                    <a:pt x="14" y="663"/>
                  </a:lnTo>
                  <a:lnTo>
                    <a:pt x="13" y="657"/>
                  </a:lnTo>
                  <a:lnTo>
                    <a:pt x="13" y="654"/>
                  </a:lnTo>
                  <a:lnTo>
                    <a:pt x="13" y="654"/>
                  </a:lnTo>
                  <a:lnTo>
                    <a:pt x="13" y="654"/>
                  </a:lnTo>
                  <a:lnTo>
                    <a:pt x="14" y="653"/>
                  </a:lnTo>
                  <a:lnTo>
                    <a:pt x="14" y="650"/>
                  </a:lnTo>
                  <a:lnTo>
                    <a:pt x="14" y="650"/>
                  </a:lnTo>
                  <a:lnTo>
                    <a:pt x="14" y="648"/>
                  </a:lnTo>
                  <a:lnTo>
                    <a:pt x="14" y="650"/>
                  </a:lnTo>
                  <a:lnTo>
                    <a:pt x="15" y="653"/>
                  </a:lnTo>
                  <a:lnTo>
                    <a:pt x="15" y="653"/>
                  </a:lnTo>
                  <a:lnTo>
                    <a:pt x="15" y="644"/>
                  </a:lnTo>
                  <a:lnTo>
                    <a:pt x="15" y="640"/>
                  </a:lnTo>
                  <a:lnTo>
                    <a:pt x="17" y="635"/>
                  </a:lnTo>
                  <a:lnTo>
                    <a:pt x="17" y="635"/>
                  </a:lnTo>
                  <a:lnTo>
                    <a:pt x="15" y="633"/>
                  </a:lnTo>
                  <a:lnTo>
                    <a:pt x="15" y="630"/>
                  </a:lnTo>
                  <a:lnTo>
                    <a:pt x="17" y="625"/>
                  </a:lnTo>
                  <a:lnTo>
                    <a:pt x="15" y="621"/>
                  </a:lnTo>
                  <a:lnTo>
                    <a:pt x="15" y="621"/>
                  </a:lnTo>
                  <a:lnTo>
                    <a:pt x="17" y="621"/>
                  </a:lnTo>
                  <a:lnTo>
                    <a:pt x="17" y="620"/>
                  </a:lnTo>
                  <a:lnTo>
                    <a:pt x="17" y="617"/>
                  </a:lnTo>
                  <a:lnTo>
                    <a:pt x="18" y="615"/>
                  </a:lnTo>
                  <a:lnTo>
                    <a:pt x="18" y="615"/>
                  </a:lnTo>
                  <a:lnTo>
                    <a:pt x="18" y="623"/>
                  </a:lnTo>
                  <a:lnTo>
                    <a:pt x="17" y="628"/>
                  </a:lnTo>
                  <a:lnTo>
                    <a:pt x="17" y="628"/>
                  </a:lnTo>
                  <a:lnTo>
                    <a:pt x="18" y="633"/>
                  </a:lnTo>
                  <a:lnTo>
                    <a:pt x="18" y="638"/>
                  </a:lnTo>
                  <a:lnTo>
                    <a:pt x="15" y="650"/>
                  </a:lnTo>
                  <a:lnTo>
                    <a:pt x="15" y="650"/>
                  </a:lnTo>
                  <a:lnTo>
                    <a:pt x="18" y="651"/>
                  </a:lnTo>
                  <a:lnTo>
                    <a:pt x="20" y="655"/>
                  </a:lnTo>
                  <a:lnTo>
                    <a:pt x="20" y="655"/>
                  </a:lnTo>
                  <a:lnTo>
                    <a:pt x="18" y="651"/>
                  </a:lnTo>
                  <a:lnTo>
                    <a:pt x="18" y="645"/>
                  </a:lnTo>
                  <a:lnTo>
                    <a:pt x="18" y="634"/>
                  </a:lnTo>
                  <a:lnTo>
                    <a:pt x="18" y="634"/>
                  </a:lnTo>
                  <a:lnTo>
                    <a:pt x="20" y="623"/>
                  </a:lnTo>
                  <a:lnTo>
                    <a:pt x="20" y="617"/>
                  </a:lnTo>
                  <a:lnTo>
                    <a:pt x="18" y="613"/>
                  </a:lnTo>
                  <a:lnTo>
                    <a:pt x="18" y="613"/>
                  </a:lnTo>
                  <a:lnTo>
                    <a:pt x="18" y="601"/>
                  </a:lnTo>
                  <a:lnTo>
                    <a:pt x="20" y="591"/>
                  </a:lnTo>
                  <a:lnTo>
                    <a:pt x="20" y="591"/>
                  </a:lnTo>
                  <a:lnTo>
                    <a:pt x="18" y="590"/>
                  </a:lnTo>
                  <a:lnTo>
                    <a:pt x="18" y="593"/>
                  </a:lnTo>
                  <a:lnTo>
                    <a:pt x="18" y="593"/>
                  </a:lnTo>
                  <a:lnTo>
                    <a:pt x="17" y="586"/>
                  </a:lnTo>
                  <a:lnTo>
                    <a:pt x="17" y="586"/>
                  </a:lnTo>
                  <a:lnTo>
                    <a:pt x="18" y="578"/>
                  </a:lnTo>
                  <a:lnTo>
                    <a:pt x="18" y="578"/>
                  </a:lnTo>
                  <a:lnTo>
                    <a:pt x="18" y="584"/>
                  </a:lnTo>
                  <a:lnTo>
                    <a:pt x="18" y="590"/>
                  </a:lnTo>
                  <a:lnTo>
                    <a:pt x="18" y="590"/>
                  </a:lnTo>
                  <a:lnTo>
                    <a:pt x="21" y="580"/>
                  </a:lnTo>
                  <a:lnTo>
                    <a:pt x="21" y="580"/>
                  </a:lnTo>
                  <a:lnTo>
                    <a:pt x="20" y="574"/>
                  </a:lnTo>
                  <a:lnTo>
                    <a:pt x="20" y="574"/>
                  </a:lnTo>
                  <a:lnTo>
                    <a:pt x="21" y="570"/>
                  </a:lnTo>
                  <a:lnTo>
                    <a:pt x="21" y="570"/>
                  </a:lnTo>
                  <a:lnTo>
                    <a:pt x="21" y="568"/>
                  </a:lnTo>
                  <a:lnTo>
                    <a:pt x="23" y="570"/>
                  </a:lnTo>
                  <a:lnTo>
                    <a:pt x="23" y="573"/>
                  </a:lnTo>
                  <a:lnTo>
                    <a:pt x="23" y="573"/>
                  </a:lnTo>
                  <a:lnTo>
                    <a:pt x="23" y="568"/>
                  </a:lnTo>
                  <a:lnTo>
                    <a:pt x="23" y="567"/>
                  </a:lnTo>
                  <a:lnTo>
                    <a:pt x="23" y="564"/>
                  </a:lnTo>
                  <a:lnTo>
                    <a:pt x="23" y="558"/>
                  </a:lnTo>
                  <a:lnTo>
                    <a:pt x="23" y="558"/>
                  </a:lnTo>
                  <a:lnTo>
                    <a:pt x="23" y="558"/>
                  </a:lnTo>
                  <a:lnTo>
                    <a:pt x="21" y="560"/>
                  </a:lnTo>
                  <a:lnTo>
                    <a:pt x="21" y="560"/>
                  </a:lnTo>
                  <a:lnTo>
                    <a:pt x="21" y="553"/>
                  </a:lnTo>
                  <a:lnTo>
                    <a:pt x="21" y="553"/>
                  </a:lnTo>
                  <a:lnTo>
                    <a:pt x="23" y="554"/>
                  </a:lnTo>
                  <a:lnTo>
                    <a:pt x="23" y="553"/>
                  </a:lnTo>
                  <a:lnTo>
                    <a:pt x="24" y="548"/>
                  </a:lnTo>
                  <a:lnTo>
                    <a:pt x="24" y="548"/>
                  </a:lnTo>
                  <a:lnTo>
                    <a:pt x="28" y="536"/>
                  </a:lnTo>
                  <a:lnTo>
                    <a:pt x="28" y="536"/>
                  </a:lnTo>
                  <a:lnTo>
                    <a:pt x="27" y="548"/>
                  </a:lnTo>
                  <a:lnTo>
                    <a:pt x="27" y="548"/>
                  </a:lnTo>
                  <a:lnTo>
                    <a:pt x="25" y="556"/>
                  </a:lnTo>
                  <a:lnTo>
                    <a:pt x="25" y="557"/>
                  </a:lnTo>
                  <a:lnTo>
                    <a:pt x="27" y="558"/>
                  </a:lnTo>
                  <a:lnTo>
                    <a:pt x="27" y="558"/>
                  </a:lnTo>
                  <a:lnTo>
                    <a:pt x="25" y="568"/>
                  </a:lnTo>
                  <a:lnTo>
                    <a:pt x="24" y="578"/>
                  </a:lnTo>
                  <a:lnTo>
                    <a:pt x="24" y="578"/>
                  </a:lnTo>
                  <a:lnTo>
                    <a:pt x="24" y="577"/>
                  </a:lnTo>
                  <a:lnTo>
                    <a:pt x="25" y="574"/>
                  </a:lnTo>
                  <a:lnTo>
                    <a:pt x="25" y="574"/>
                  </a:lnTo>
                  <a:lnTo>
                    <a:pt x="27" y="567"/>
                  </a:lnTo>
                  <a:lnTo>
                    <a:pt x="27" y="567"/>
                  </a:lnTo>
                  <a:lnTo>
                    <a:pt x="27" y="573"/>
                  </a:lnTo>
                  <a:lnTo>
                    <a:pt x="27" y="577"/>
                  </a:lnTo>
                  <a:lnTo>
                    <a:pt x="27" y="577"/>
                  </a:lnTo>
                  <a:lnTo>
                    <a:pt x="25" y="578"/>
                  </a:lnTo>
                  <a:lnTo>
                    <a:pt x="25" y="581"/>
                  </a:lnTo>
                  <a:lnTo>
                    <a:pt x="25" y="583"/>
                  </a:lnTo>
                  <a:lnTo>
                    <a:pt x="24" y="584"/>
                  </a:lnTo>
                  <a:lnTo>
                    <a:pt x="24" y="584"/>
                  </a:lnTo>
                  <a:lnTo>
                    <a:pt x="24" y="588"/>
                  </a:lnTo>
                  <a:lnTo>
                    <a:pt x="25" y="588"/>
                  </a:lnTo>
                  <a:lnTo>
                    <a:pt x="27" y="587"/>
                  </a:lnTo>
                  <a:lnTo>
                    <a:pt x="27" y="587"/>
                  </a:lnTo>
                  <a:lnTo>
                    <a:pt x="27" y="590"/>
                  </a:lnTo>
                  <a:lnTo>
                    <a:pt x="25" y="591"/>
                  </a:lnTo>
                  <a:lnTo>
                    <a:pt x="24" y="593"/>
                  </a:lnTo>
                  <a:lnTo>
                    <a:pt x="24" y="593"/>
                  </a:lnTo>
                  <a:lnTo>
                    <a:pt x="25" y="597"/>
                  </a:lnTo>
                  <a:lnTo>
                    <a:pt x="25" y="601"/>
                  </a:lnTo>
                  <a:lnTo>
                    <a:pt x="25" y="601"/>
                  </a:lnTo>
                  <a:lnTo>
                    <a:pt x="24" y="604"/>
                  </a:lnTo>
                  <a:lnTo>
                    <a:pt x="23" y="606"/>
                  </a:lnTo>
                  <a:lnTo>
                    <a:pt x="23" y="606"/>
                  </a:lnTo>
                  <a:lnTo>
                    <a:pt x="24" y="610"/>
                  </a:lnTo>
                  <a:lnTo>
                    <a:pt x="23" y="613"/>
                  </a:lnTo>
                  <a:lnTo>
                    <a:pt x="23" y="613"/>
                  </a:lnTo>
                  <a:lnTo>
                    <a:pt x="23" y="621"/>
                  </a:lnTo>
                  <a:lnTo>
                    <a:pt x="24" y="630"/>
                  </a:lnTo>
                  <a:lnTo>
                    <a:pt x="24" y="630"/>
                  </a:lnTo>
                  <a:lnTo>
                    <a:pt x="23" y="631"/>
                  </a:lnTo>
                  <a:lnTo>
                    <a:pt x="23" y="631"/>
                  </a:lnTo>
                  <a:lnTo>
                    <a:pt x="23" y="630"/>
                  </a:lnTo>
                  <a:lnTo>
                    <a:pt x="21" y="630"/>
                  </a:lnTo>
                  <a:lnTo>
                    <a:pt x="21" y="630"/>
                  </a:lnTo>
                  <a:lnTo>
                    <a:pt x="21" y="620"/>
                  </a:lnTo>
                  <a:lnTo>
                    <a:pt x="21" y="617"/>
                  </a:lnTo>
                  <a:lnTo>
                    <a:pt x="20" y="615"/>
                  </a:lnTo>
                  <a:lnTo>
                    <a:pt x="20" y="615"/>
                  </a:lnTo>
                  <a:lnTo>
                    <a:pt x="21" y="620"/>
                  </a:lnTo>
                  <a:lnTo>
                    <a:pt x="21" y="624"/>
                  </a:lnTo>
                  <a:lnTo>
                    <a:pt x="21" y="624"/>
                  </a:lnTo>
                  <a:lnTo>
                    <a:pt x="20" y="627"/>
                  </a:lnTo>
                  <a:lnTo>
                    <a:pt x="20" y="627"/>
                  </a:lnTo>
                  <a:lnTo>
                    <a:pt x="21" y="631"/>
                  </a:lnTo>
                  <a:lnTo>
                    <a:pt x="20" y="637"/>
                  </a:lnTo>
                  <a:lnTo>
                    <a:pt x="20" y="637"/>
                  </a:lnTo>
                  <a:lnTo>
                    <a:pt x="21" y="640"/>
                  </a:lnTo>
                  <a:lnTo>
                    <a:pt x="23" y="640"/>
                  </a:lnTo>
                  <a:lnTo>
                    <a:pt x="23" y="640"/>
                  </a:lnTo>
                  <a:lnTo>
                    <a:pt x="24" y="643"/>
                  </a:lnTo>
                  <a:lnTo>
                    <a:pt x="24" y="643"/>
                  </a:lnTo>
                  <a:lnTo>
                    <a:pt x="24" y="647"/>
                  </a:lnTo>
                  <a:lnTo>
                    <a:pt x="24" y="647"/>
                  </a:lnTo>
                  <a:lnTo>
                    <a:pt x="24" y="648"/>
                  </a:lnTo>
                  <a:lnTo>
                    <a:pt x="23" y="648"/>
                  </a:lnTo>
                  <a:lnTo>
                    <a:pt x="21" y="645"/>
                  </a:lnTo>
                  <a:lnTo>
                    <a:pt x="21" y="645"/>
                  </a:lnTo>
                  <a:lnTo>
                    <a:pt x="21" y="650"/>
                  </a:lnTo>
                  <a:lnTo>
                    <a:pt x="21" y="655"/>
                  </a:lnTo>
                  <a:lnTo>
                    <a:pt x="21" y="655"/>
                  </a:lnTo>
                  <a:lnTo>
                    <a:pt x="21" y="657"/>
                  </a:lnTo>
                  <a:lnTo>
                    <a:pt x="23" y="655"/>
                  </a:lnTo>
                  <a:lnTo>
                    <a:pt x="23" y="655"/>
                  </a:lnTo>
                  <a:lnTo>
                    <a:pt x="23" y="665"/>
                  </a:lnTo>
                  <a:lnTo>
                    <a:pt x="23" y="670"/>
                  </a:lnTo>
                  <a:lnTo>
                    <a:pt x="24" y="675"/>
                  </a:lnTo>
                  <a:lnTo>
                    <a:pt x="24" y="675"/>
                  </a:lnTo>
                  <a:lnTo>
                    <a:pt x="25" y="693"/>
                  </a:lnTo>
                  <a:lnTo>
                    <a:pt x="25" y="693"/>
                  </a:lnTo>
                  <a:lnTo>
                    <a:pt x="25" y="700"/>
                  </a:lnTo>
                  <a:lnTo>
                    <a:pt x="25" y="707"/>
                  </a:lnTo>
                  <a:lnTo>
                    <a:pt x="25" y="707"/>
                  </a:lnTo>
                  <a:lnTo>
                    <a:pt x="27" y="713"/>
                  </a:lnTo>
                  <a:lnTo>
                    <a:pt x="27" y="718"/>
                  </a:lnTo>
                  <a:lnTo>
                    <a:pt x="27" y="718"/>
                  </a:lnTo>
                  <a:lnTo>
                    <a:pt x="30" y="720"/>
                  </a:lnTo>
                  <a:lnTo>
                    <a:pt x="31" y="721"/>
                  </a:lnTo>
                  <a:lnTo>
                    <a:pt x="31" y="721"/>
                  </a:lnTo>
                  <a:lnTo>
                    <a:pt x="33" y="713"/>
                  </a:lnTo>
                  <a:lnTo>
                    <a:pt x="33" y="713"/>
                  </a:lnTo>
                  <a:lnTo>
                    <a:pt x="31" y="711"/>
                  </a:lnTo>
                  <a:lnTo>
                    <a:pt x="28" y="708"/>
                  </a:lnTo>
                  <a:lnTo>
                    <a:pt x="28" y="708"/>
                  </a:lnTo>
                  <a:lnTo>
                    <a:pt x="28" y="701"/>
                  </a:lnTo>
                  <a:lnTo>
                    <a:pt x="25" y="694"/>
                  </a:lnTo>
                  <a:lnTo>
                    <a:pt x="25" y="694"/>
                  </a:lnTo>
                  <a:lnTo>
                    <a:pt x="27" y="693"/>
                  </a:lnTo>
                  <a:lnTo>
                    <a:pt x="28" y="695"/>
                  </a:lnTo>
                  <a:lnTo>
                    <a:pt x="30" y="700"/>
                  </a:lnTo>
                  <a:lnTo>
                    <a:pt x="30" y="700"/>
                  </a:lnTo>
                  <a:lnTo>
                    <a:pt x="30" y="693"/>
                  </a:lnTo>
                  <a:lnTo>
                    <a:pt x="30" y="690"/>
                  </a:lnTo>
                  <a:lnTo>
                    <a:pt x="31" y="690"/>
                  </a:lnTo>
                  <a:lnTo>
                    <a:pt x="31" y="690"/>
                  </a:lnTo>
                  <a:lnTo>
                    <a:pt x="30" y="678"/>
                  </a:lnTo>
                  <a:lnTo>
                    <a:pt x="30" y="673"/>
                  </a:lnTo>
                  <a:lnTo>
                    <a:pt x="30" y="667"/>
                  </a:lnTo>
                  <a:lnTo>
                    <a:pt x="30" y="667"/>
                  </a:lnTo>
                  <a:lnTo>
                    <a:pt x="33" y="681"/>
                  </a:lnTo>
                  <a:lnTo>
                    <a:pt x="33" y="681"/>
                  </a:lnTo>
                  <a:lnTo>
                    <a:pt x="33" y="675"/>
                  </a:lnTo>
                  <a:lnTo>
                    <a:pt x="33" y="671"/>
                  </a:lnTo>
                  <a:lnTo>
                    <a:pt x="33" y="671"/>
                  </a:lnTo>
                  <a:lnTo>
                    <a:pt x="31" y="670"/>
                  </a:lnTo>
                  <a:lnTo>
                    <a:pt x="33" y="667"/>
                  </a:lnTo>
                  <a:lnTo>
                    <a:pt x="33" y="667"/>
                  </a:lnTo>
                  <a:lnTo>
                    <a:pt x="31" y="661"/>
                  </a:lnTo>
                  <a:lnTo>
                    <a:pt x="31" y="661"/>
                  </a:lnTo>
                  <a:lnTo>
                    <a:pt x="31" y="654"/>
                  </a:lnTo>
                  <a:lnTo>
                    <a:pt x="31" y="654"/>
                  </a:lnTo>
                  <a:lnTo>
                    <a:pt x="31" y="648"/>
                  </a:lnTo>
                  <a:lnTo>
                    <a:pt x="31" y="641"/>
                  </a:lnTo>
                  <a:lnTo>
                    <a:pt x="31" y="641"/>
                  </a:lnTo>
                  <a:lnTo>
                    <a:pt x="33" y="640"/>
                  </a:lnTo>
                  <a:lnTo>
                    <a:pt x="33" y="641"/>
                  </a:lnTo>
                  <a:lnTo>
                    <a:pt x="34" y="644"/>
                  </a:lnTo>
                  <a:lnTo>
                    <a:pt x="34" y="644"/>
                  </a:lnTo>
                  <a:lnTo>
                    <a:pt x="34" y="640"/>
                  </a:lnTo>
                  <a:lnTo>
                    <a:pt x="34" y="635"/>
                  </a:lnTo>
                  <a:lnTo>
                    <a:pt x="34" y="635"/>
                  </a:lnTo>
                  <a:lnTo>
                    <a:pt x="33" y="637"/>
                  </a:lnTo>
                  <a:lnTo>
                    <a:pt x="31" y="643"/>
                  </a:lnTo>
                  <a:lnTo>
                    <a:pt x="31" y="643"/>
                  </a:lnTo>
                  <a:lnTo>
                    <a:pt x="30" y="641"/>
                  </a:lnTo>
                  <a:lnTo>
                    <a:pt x="30" y="641"/>
                  </a:lnTo>
                  <a:lnTo>
                    <a:pt x="30" y="634"/>
                  </a:lnTo>
                  <a:lnTo>
                    <a:pt x="30" y="634"/>
                  </a:lnTo>
                  <a:lnTo>
                    <a:pt x="30" y="633"/>
                  </a:lnTo>
                  <a:lnTo>
                    <a:pt x="30" y="634"/>
                  </a:lnTo>
                  <a:lnTo>
                    <a:pt x="31" y="634"/>
                  </a:lnTo>
                  <a:lnTo>
                    <a:pt x="31" y="631"/>
                  </a:lnTo>
                  <a:lnTo>
                    <a:pt x="31" y="631"/>
                  </a:lnTo>
                  <a:lnTo>
                    <a:pt x="30" y="630"/>
                  </a:lnTo>
                  <a:lnTo>
                    <a:pt x="30" y="628"/>
                  </a:lnTo>
                  <a:lnTo>
                    <a:pt x="30" y="628"/>
                  </a:lnTo>
                  <a:lnTo>
                    <a:pt x="30" y="624"/>
                  </a:lnTo>
                  <a:lnTo>
                    <a:pt x="30" y="624"/>
                  </a:lnTo>
                  <a:lnTo>
                    <a:pt x="30" y="623"/>
                  </a:lnTo>
                  <a:lnTo>
                    <a:pt x="31" y="624"/>
                  </a:lnTo>
                  <a:lnTo>
                    <a:pt x="31" y="625"/>
                  </a:lnTo>
                  <a:lnTo>
                    <a:pt x="31" y="625"/>
                  </a:lnTo>
                  <a:lnTo>
                    <a:pt x="31" y="631"/>
                  </a:lnTo>
                  <a:lnTo>
                    <a:pt x="31" y="634"/>
                  </a:lnTo>
                  <a:lnTo>
                    <a:pt x="31" y="635"/>
                  </a:lnTo>
                  <a:lnTo>
                    <a:pt x="31" y="635"/>
                  </a:lnTo>
                  <a:lnTo>
                    <a:pt x="33" y="610"/>
                  </a:lnTo>
                  <a:lnTo>
                    <a:pt x="35" y="584"/>
                  </a:lnTo>
                  <a:lnTo>
                    <a:pt x="38" y="560"/>
                  </a:lnTo>
                  <a:lnTo>
                    <a:pt x="44" y="534"/>
                  </a:lnTo>
                  <a:lnTo>
                    <a:pt x="44" y="534"/>
                  </a:lnTo>
                  <a:lnTo>
                    <a:pt x="43" y="531"/>
                  </a:lnTo>
                  <a:lnTo>
                    <a:pt x="44" y="526"/>
                  </a:lnTo>
                  <a:lnTo>
                    <a:pt x="45" y="521"/>
                  </a:lnTo>
                  <a:lnTo>
                    <a:pt x="47" y="518"/>
                  </a:lnTo>
                  <a:lnTo>
                    <a:pt x="47" y="518"/>
                  </a:lnTo>
                  <a:lnTo>
                    <a:pt x="45" y="518"/>
                  </a:lnTo>
                  <a:lnTo>
                    <a:pt x="45" y="518"/>
                  </a:lnTo>
                  <a:lnTo>
                    <a:pt x="44" y="518"/>
                  </a:lnTo>
                  <a:lnTo>
                    <a:pt x="43" y="517"/>
                  </a:lnTo>
                  <a:lnTo>
                    <a:pt x="43" y="517"/>
                  </a:lnTo>
                  <a:lnTo>
                    <a:pt x="44" y="513"/>
                  </a:lnTo>
                  <a:lnTo>
                    <a:pt x="45" y="511"/>
                  </a:lnTo>
                  <a:lnTo>
                    <a:pt x="45" y="508"/>
                  </a:lnTo>
                  <a:lnTo>
                    <a:pt x="47" y="506"/>
                  </a:lnTo>
                  <a:lnTo>
                    <a:pt x="47" y="506"/>
                  </a:lnTo>
                  <a:lnTo>
                    <a:pt x="47" y="506"/>
                  </a:lnTo>
                  <a:lnTo>
                    <a:pt x="47" y="507"/>
                  </a:lnTo>
                  <a:lnTo>
                    <a:pt x="47" y="507"/>
                  </a:lnTo>
                  <a:lnTo>
                    <a:pt x="48" y="500"/>
                  </a:lnTo>
                  <a:lnTo>
                    <a:pt x="50" y="491"/>
                  </a:lnTo>
                  <a:lnTo>
                    <a:pt x="50" y="491"/>
                  </a:lnTo>
                  <a:lnTo>
                    <a:pt x="51" y="493"/>
                  </a:lnTo>
                  <a:lnTo>
                    <a:pt x="53" y="493"/>
                  </a:lnTo>
                  <a:lnTo>
                    <a:pt x="54" y="487"/>
                  </a:lnTo>
                  <a:lnTo>
                    <a:pt x="57" y="478"/>
                  </a:lnTo>
                  <a:lnTo>
                    <a:pt x="60" y="471"/>
                  </a:lnTo>
                  <a:lnTo>
                    <a:pt x="60" y="471"/>
                  </a:lnTo>
                  <a:lnTo>
                    <a:pt x="60" y="470"/>
                  </a:lnTo>
                  <a:lnTo>
                    <a:pt x="60" y="470"/>
                  </a:lnTo>
                  <a:lnTo>
                    <a:pt x="58" y="473"/>
                  </a:lnTo>
                  <a:lnTo>
                    <a:pt x="58" y="473"/>
                  </a:lnTo>
                  <a:lnTo>
                    <a:pt x="60" y="467"/>
                  </a:lnTo>
                  <a:lnTo>
                    <a:pt x="63" y="461"/>
                  </a:lnTo>
                  <a:lnTo>
                    <a:pt x="63" y="461"/>
                  </a:lnTo>
                  <a:lnTo>
                    <a:pt x="63" y="461"/>
                  </a:lnTo>
                  <a:lnTo>
                    <a:pt x="61" y="461"/>
                  </a:lnTo>
                  <a:lnTo>
                    <a:pt x="61" y="461"/>
                  </a:lnTo>
                  <a:lnTo>
                    <a:pt x="61" y="461"/>
                  </a:lnTo>
                  <a:lnTo>
                    <a:pt x="61" y="461"/>
                  </a:lnTo>
                  <a:lnTo>
                    <a:pt x="64" y="456"/>
                  </a:lnTo>
                  <a:lnTo>
                    <a:pt x="64" y="456"/>
                  </a:lnTo>
                  <a:lnTo>
                    <a:pt x="63" y="450"/>
                  </a:lnTo>
                  <a:lnTo>
                    <a:pt x="63" y="450"/>
                  </a:lnTo>
                  <a:lnTo>
                    <a:pt x="64" y="447"/>
                  </a:lnTo>
                  <a:lnTo>
                    <a:pt x="64" y="447"/>
                  </a:lnTo>
                  <a:lnTo>
                    <a:pt x="65" y="446"/>
                  </a:lnTo>
                  <a:lnTo>
                    <a:pt x="65" y="441"/>
                  </a:lnTo>
                  <a:lnTo>
                    <a:pt x="65" y="441"/>
                  </a:lnTo>
                  <a:lnTo>
                    <a:pt x="67" y="441"/>
                  </a:lnTo>
                  <a:lnTo>
                    <a:pt x="67" y="441"/>
                  </a:lnTo>
                  <a:lnTo>
                    <a:pt x="67" y="444"/>
                  </a:lnTo>
                  <a:lnTo>
                    <a:pt x="67" y="444"/>
                  </a:lnTo>
                  <a:lnTo>
                    <a:pt x="68" y="441"/>
                  </a:lnTo>
                  <a:lnTo>
                    <a:pt x="68" y="441"/>
                  </a:lnTo>
                  <a:lnTo>
                    <a:pt x="70" y="439"/>
                  </a:lnTo>
                  <a:lnTo>
                    <a:pt x="70" y="439"/>
                  </a:lnTo>
                  <a:lnTo>
                    <a:pt x="72" y="434"/>
                  </a:lnTo>
                  <a:lnTo>
                    <a:pt x="72" y="434"/>
                  </a:lnTo>
                  <a:lnTo>
                    <a:pt x="77" y="420"/>
                  </a:lnTo>
                  <a:lnTo>
                    <a:pt x="77" y="420"/>
                  </a:lnTo>
                  <a:lnTo>
                    <a:pt x="78" y="420"/>
                  </a:lnTo>
                  <a:lnTo>
                    <a:pt x="78" y="421"/>
                  </a:lnTo>
                  <a:lnTo>
                    <a:pt x="78" y="421"/>
                  </a:lnTo>
                  <a:lnTo>
                    <a:pt x="80" y="414"/>
                  </a:lnTo>
                  <a:lnTo>
                    <a:pt x="80" y="414"/>
                  </a:lnTo>
                  <a:lnTo>
                    <a:pt x="82" y="407"/>
                  </a:lnTo>
                  <a:lnTo>
                    <a:pt x="82" y="407"/>
                  </a:lnTo>
                  <a:lnTo>
                    <a:pt x="88" y="393"/>
                  </a:lnTo>
                  <a:lnTo>
                    <a:pt x="88" y="393"/>
                  </a:lnTo>
                  <a:lnTo>
                    <a:pt x="90" y="393"/>
                  </a:lnTo>
                  <a:lnTo>
                    <a:pt x="90" y="393"/>
                  </a:lnTo>
                  <a:lnTo>
                    <a:pt x="90" y="393"/>
                  </a:lnTo>
                  <a:lnTo>
                    <a:pt x="92" y="381"/>
                  </a:lnTo>
                  <a:lnTo>
                    <a:pt x="92" y="381"/>
                  </a:lnTo>
                  <a:lnTo>
                    <a:pt x="95" y="379"/>
                  </a:lnTo>
                  <a:lnTo>
                    <a:pt x="94" y="381"/>
                  </a:lnTo>
                  <a:lnTo>
                    <a:pt x="94" y="381"/>
                  </a:lnTo>
                  <a:lnTo>
                    <a:pt x="98" y="373"/>
                  </a:lnTo>
                  <a:lnTo>
                    <a:pt x="104" y="364"/>
                  </a:lnTo>
                  <a:lnTo>
                    <a:pt x="104" y="364"/>
                  </a:lnTo>
                  <a:lnTo>
                    <a:pt x="108" y="356"/>
                  </a:lnTo>
                  <a:lnTo>
                    <a:pt x="112" y="347"/>
                  </a:lnTo>
                  <a:lnTo>
                    <a:pt x="112" y="347"/>
                  </a:lnTo>
                  <a:lnTo>
                    <a:pt x="114" y="346"/>
                  </a:lnTo>
                  <a:lnTo>
                    <a:pt x="114" y="346"/>
                  </a:lnTo>
                  <a:lnTo>
                    <a:pt x="114" y="346"/>
                  </a:lnTo>
                  <a:lnTo>
                    <a:pt x="115" y="346"/>
                  </a:lnTo>
                  <a:lnTo>
                    <a:pt x="115" y="346"/>
                  </a:lnTo>
                  <a:lnTo>
                    <a:pt x="114" y="349"/>
                  </a:lnTo>
                  <a:lnTo>
                    <a:pt x="112" y="351"/>
                  </a:lnTo>
                  <a:lnTo>
                    <a:pt x="112" y="351"/>
                  </a:lnTo>
                  <a:lnTo>
                    <a:pt x="120" y="336"/>
                  </a:lnTo>
                  <a:lnTo>
                    <a:pt x="125" y="327"/>
                  </a:lnTo>
                  <a:lnTo>
                    <a:pt x="130" y="320"/>
                  </a:lnTo>
                  <a:lnTo>
                    <a:pt x="130" y="320"/>
                  </a:lnTo>
                  <a:lnTo>
                    <a:pt x="130" y="319"/>
                  </a:lnTo>
                  <a:lnTo>
                    <a:pt x="130" y="320"/>
                  </a:lnTo>
                  <a:lnTo>
                    <a:pt x="128" y="321"/>
                  </a:lnTo>
                  <a:lnTo>
                    <a:pt x="127" y="321"/>
                  </a:lnTo>
                  <a:lnTo>
                    <a:pt x="127" y="320"/>
                  </a:lnTo>
                  <a:lnTo>
                    <a:pt x="127" y="320"/>
                  </a:lnTo>
                  <a:lnTo>
                    <a:pt x="132" y="314"/>
                  </a:lnTo>
                  <a:lnTo>
                    <a:pt x="137" y="309"/>
                  </a:lnTo>
                  <a:lnTo>
                    <a:pt x="137" y="309"/>
                  </a:lnTo>
                  <a:lnTo>
                    <a:pt x="137" y="307"/>
                  </a:lnTo>
                  <a:lnTo>
                    <a:pt x="135" y="309"/>
                  </a:lnTo>
                  <a:lnTo>
                    <a:pt x="132" y="314"/>
                  </a:lnTo>
                  <a:lnTo>
                    <a:pt x="132" y="314"/>
                  </a:lnTo>
                  <a:lnTo>
                    <a:pt x="135" y="309"/>
                  </a:lnTo>
                  <a:lnTo>
                    <a:pt x="138" y="303"/>
                  </a:lnTo>
                  <a:lnTo>
                    <a:pt x="138" y="303"/>
                  </a:lnTo>
                  <a:lnTo>
                    <a:pt x="138" y="304"/>
                  </a:lnTo>
                  <a:lnTo>
                    <a:pt x="140" y="307"/>
                  </a:lnTo>
                  <a:lnTo>
                    <a:pt x="140" y="307"/>
                  </a:lnTo>
                  <a:lnTo>
                    <a:pt x="147" y="294"/>
                  </a:lnTo>
                  <a:lnTo>
                    <a:pt x="147" y="294"/>
                  </a:lnTo>
                  <a:lnTo>
                    <a:pt x="151" y="287"/>
                  </a:lnTo>
                  <a:lnTo>
                    <a:pt x="157" y="280"/>
                  </a:lnTo>
                  <a:lnTo>
                    <a:pt x="157" y="280"/>
                  </a:lnTo>
                  <a:lnTo>
                    <a:pt x="157" y="282"/>
                  </a:lnTo>
                  <a:lnTo>
                    <a:pt x="157" y="282"/>
                  </a:lnTo>
                  <a:lnTo>
                    <a:pt x="157" y="282"/>
                  </a:lnTo>
                  <a:lnTo>
                    <a:pt x="157" y="282"/>
                  </a:lnTo>
                  <a:lnTo>
                    <a:pt x="161" y="277"/>
                  </a:lnTo>
                  <a:lnTo>
                    <a:pt x="161" y="277"/>
                  </a:lnTo>
                  <a:lnTo>
                    <a:pt x="162" y="274"/>
                  </a:lnTo>
                  <a:lnTo>
                    <a:pt x="164" y="272"/>
                  </a:lnTo>
                  <a:lnTo>
                    <a:pt x="164" y="272"/>
                  </a:lnTo>
                  <a:lnTo>
                    <a:pt x="165" y="272"/>
                  </a:lnTo>
                  <a:lnTo>
                    <a:pt x="168" y="269"/>
                  </a:lnTo>
                  <a:lnTo>
                    <a:pt x="168" y="269"/>
                  </a:lnTo>
                  <a:lnTo>
                    <a:pt x="172" y="263"/>
                  </a:lnTo>
                  <a:lnTo>
                    <a:pt x="178" y="256"/>
                  </a:lnTo>
                  <a:lnTo>
                    <a:pt x="178" y="256"/>
                  </a:lnTo>
                  <a:lnTo>
                    <a:pt x="178" y="256"/>
                  </a:lnTo>
                  <a:lnTo>
                    <a:pt x="178" y="257"/>
                  </a:lnTo>
                  <a:lnTo>
                    <a:pt x="175" y="260"/>
                  </a:lnTo>
                  <a:lnTo>
                    <a:pt x="175" y="260"/>
                  </a:lnTo>
                  <a:lnTo>
                    <a:pt x="178" y="257"/>
                  </a:lnTo>
                  <a:lnTo>
                    <a:pt x="181" y="254"/>
                  </a:lnTo>
                  <a:lnTo>
                    <a:pt x="185" y="246"/>
                  </a:lnTo>
                  <a:lnTo>
                    <a:pt x="185" y="246"/>
                  </a:lnTo>
                  <a:lnTo>
                    <a:pt x="187" y="244"/>
                  </a:lnTo>
                  <a:lnTo>
                    <a:pt x="187" y="246"/>
                  </a:lnTo>
                  <a:lnTo>
                    <a:pt x="185" y="250"/>
                  </a:lnTo>
                  <a:lnTo>
                    <a:pt x="185" y="250"/>
                  </a:lnTo>
                  <a:lnTo>
                    <a:pt x="192" y="240"/>
                  </a:lnTo>
                  <a:lnTo>
                    <a:pt x="195" y="236"/>
                  </a:lnTo>
                  <a:lnTo>
                    <a:pt x="199" y="232"/>
                  </a:lnTo>
                  <a:lnTo>
                    <a:pt x="199" y="232"/>
                  </a:lnTo>
                  <a:lnTo>
                    <a:pt x="199" y="232"/>
                  </a:lnTo>
                  <a:lnTo>
                    <a:pt x="199" y="233"/>
                  </a:lnTo>
                  <a:lnTo>
                    <a:pt x="198" y="234"/>
                  </a:lnTo>
                  <a:lnTo>
                    <a:pt x="197" y="236"/>
                  </a:lnTo>
                  <a:lnTo>
                    <a:pt x="197" y="236"/>
                  </a:lnTo>
                  <a:lnTo>
                    <a:pt x="201" y="233"/>
                  </a:lnTo>
                  <a:lnTo>
                    <a:pt x="205" y="229"/>
                  </a:lnTo>
                  <a:lnTo>
                    <a:pt x="205" y="229"/>
                  </a:lnTo>
                  <a:lnTo>
                    <a:pt x="204" y="232"/>
                  </a:lnTo>
                  <a:lnTo>
                    <a:pt x="204" y="233"/>
                  </a:lnTo>
                  <a:lnTo>
                    <a:pt x="205" y="232"/>
                  </a:lnTo>
                  <a:lnTo>
                    <a:pt x="205" y="232"/>
                  </a:lnTo>
                  <a:lnTo>
                    <a:pt x="202" y="234"/>
                  </a:lnTo>
                  <a:lnTo>
                    <a:pt x="201" y="237"/>
                  </a:lnTo>
                  <a:lnTo>
                    <a:pt x="201" y="237"/>
                  </a:lnTo>
                  <a:lnTo>
                    <a:pt x="205" y="233"/>
                  </a:lnTo>
                  <a:lnTo>
                    <a:pt x="208" y="230"/>
                  </a:lnTo>
                  <a:lnTo>
                    <a:pt x="208" y="230"/>
                  </a:lnTo>
                  <a:lnTo>
                    <a:pt x="208" y="229"/>
                  </a:lnTo>
                  <a:lnTo>
                    <a:pt x="208" y="227"/>
                  </a:lnTo>
                  <a:lnTo>
                    <a:pt x="211" y="224"/>
                  </a:lnTo>
                  <a:lnTo>
                    <a:pt x="211" y="224"/>
                  </a:lnTo>
                  <a:lnTo>
                    <a:pt x="211" y="224"/>
                  </a:lnTo>
                  <a:lnTo>
                    <a:pt x="211" y="224"/>
                  </a:lnTo>
                  <a:lnTo>
                    <a:pt x="208" y="226"/>
                  </a:lnTo>
                  <a:lnTo>
                    <a:pt x="208" y="226"/>
                  </a:lnTo>
                  <a:lnTo>
                    <a:pt x="212" y="220"/>
                  </a:lnTo>
                  <a:lnTo>
                    <a:pt x="217" y="214"/>
                  </a:lnTo>
                  <a:lnTo>
                    <a:pt x="217" y="214"/>
                  </a:lnTo>
                  <a:lnTo>
                    <a:pt x="218" y="214"/>
                  </a:lnTo>
                  <a:lnTo>
                    <a:pt x="218" y="214"/>
                  </a:lnTo>
                  <a:lnTo>
                    <a:pt x="218" y="216"/>
                  </a:lnTo>
                  <a:lnTo>
                    <a:pt x="219" y="216"/>
                  </a:lnTo>
                  <a:lnTo>
                    <a:pt x="219" y="216"/>
                  </a:lnTo>
                  <a:lnTo>
                    <a:pt x="222" y="210"/>
                  </a:lnTo>
                  <a:lnTo>
                    <a:pt x="222" y="210"/>
                  </a:lnTo>
                  <a:lnTo>
                    <a:pt x="224" y="209"/>
                  </a:lnTo>
                  <a:lnTo>
                    <a:pt x="224" y="207"/>
                  </a:lnTo>
                  <a:lnTo>
                    <a:pt x="224" y="207"/>
                  </a:lnTo>
                  <a:lnTo>
                    <a:pt x="235" y="199"/>
                  </a:lnTo>
                  <a:lnTo>
                    <a:pt x="244" y="190"/>
                  </a:lnTo>
                  <a:lnTo>
                    <a:pt x="244" y="190"/>
                  </a:lnTo>
                  <a:lnTo>
                    <a:pt x="244" y="190"/>
                  </a:lnTo>
                  <a:lnTo>
                    <a:pt x="245" y="186"/>
                  </a:lnTo>
                  <a:lnTo>
                    <a:pt x="245" y="186"/>
                  </a:lnTo>
                  <a:lnTo>
                    <a:pt x="247" y="187"/>
                  </a:lnTo>
                  <a:lnTo>
                    <a:pt x="247" y="187"/>
                  </a:lnTo>
                  <a:lnTo>
                    <a:pt x="248" y="187"/>
                  </a:lnTo>
                  <a:lnTo>
                    <a:pt x="252" y="186"/>
                  </a:lnTo>
                  <a:lnTo>
                    <a:pt x="252" y="186"/>
                  </a:lnTo>
                  <a:lnTo>
                    <a:pt x="249" y="189"/>
                  </a:lnTo>
                  <a:lnTo>
                    <a:pt x="245" y="192"/>
                  </a:lnTo>
                  <a:lnTo>
                    <a:pt x="245" y="192"/>
                  </a:lnTo>
                  <a:lnTo>
                    <a:pt x="248" y="190"/>
                  </a:lnTo>
                  <a:lnTo>
                    <a:pt x="251" y="189"/>
                  </a:lnTo>
                  <a:lnTo>
                    <a:pt x="256" y="183"/>
                  </a:lnTo>
                  <a:lnTo>
                    <a:pt x="256" y="183"/>
                  </a:lnTo>
                  <a:lnTo>
                    <a:pt x="256" y="182"/>
                  </a:lnTo>
                  <a:lnTo>
                    <a:pt x="256" y="180"/>
                  </a:lnTo>
                  <a:lnTo>
                    <a:pt x="256" y="180"/>
                  </a:lnTo>
                  <a:lnTo>
                    <a:pt x="261" y="179"/>
                  </a:lnTo>
                  <a:lnTo>
                    <a:pt x="264" y="177"/>
                  </a:lnTo>
                  <a:lnTo>
                    <a:pt x="264" y="177"/>
                  </a:lnTo>
                  <a:lnTo>
                    <a:pt x="266" y="174"/>
                  </a:lnTo>
                  <a:lnTo>
                    <a:pt x="268" y="172"/>
                  </a:lnTo>
                  <a:lnTo>
                    <a:pt x="268" y="172"/>
                  </a:lnTo>
                  <a:lnTo>
                    <a:pt x="272" y="170"/>
                  </a:lnTo>
                  <a:lnTo>
                    <a:pt x="275" y="167"/>
                  </a:lnTo>
                  <a:lnTo>
                    <a:pt x="278" y="164"/>
                  </a:lnTo>
                  <a:lnTo>
                    <a:pt x="278" y="164"/>
                  </a:lnTo>
                  <a:lnTo>
                    <a:pt x="279" y="164"/>
                  </a:lnTo>
                  <a:lnTo>
                    <a:pt x="282" y="164"/>
                  </a:lnTo>
                  <a:lnTo>
                    <a:pt x="282" y="164"/>
                  </a:lnTo>
                  <a:lnTo>
                    <a:pt x="279" y="167"/>
                  </a:lnTo>
                  <a:lnTo>
                    <a:pt x="275" y="169"/>
                  </a:lnTo>
                  <a:lnTo>
                    <a:pt x="275" y="169"/>
                  </a:lnTo>
                  <a:lnTo>
                    <a:pt x="288" y="162"/>
                  </a:lnTo>
                  <a:lnTo>
                    <a:pt x="288" y="162"/>
                  </a:lnTo>
                  <a:lnTo>
                    <a:pt x="294" y="157"/>
                  </a:lnTo>
                  <a:lnTo>
                    <a:pt x="294" y="157"/>
                  </a:lnTo>
                  <a:lnTo>
                    <a:pt x="301" y="153"/>
                  </a:lnTo>
                  <a:lnTo>
                    <a:pt x="301" y="153"/>
                  </a:lnTo>
                  <a:lnTo>
                    <a:pt x="314" y="144"/>
                  </a:lnTo>
                  <a:lnTo>
                    <a:pt x="314" y="144"/>
                  </a:lnTo>
                  <a:lnTo>
                    <a:pt x="321" y="140"/>
                  </a:lnTo>
                  <a:lnTo>
                    <a:pt x="321" y="140"/>
                  </a:lnTo>
                  <a:lnTo>
                    <a:pt x="328" y="136"/>
                  </a:lnTo>
                  <a:lnTo>
                    <a:pt x="328" y="136"/>
                  </a:lnTo>
                  <a:lnTo>
                    <a:pt x="326" y="137"/>
                  </a:lnTo>
                  <a:lnTo>
                    <a:pt x="325" y="140"/>
                  </a:lnTo>
                  <a:lnTo>
                    <a:pt x="325" y="140"/>
                  </a:lnTo>
                  <a:lnTo>
                    <a:pt x="329" y="137"/>
                  </a:lnTo>
                  <a:lnTo>
                    <a:pt x="335" y="135"/>
                  </a:lnTo>
                  <a:lnTo>
                    <a:pt x="335" y="135"/>
                  </a:lnTo>
                  <a:lnTo>
                    <a:pt x="336" y="133"/>
                  </a:lnTo>
                  <a:lnTo>
                    <a:pt x="335" y="132"/>
                  </a:lnTo>
                  <a:lnTo>
                    <a:pt x="335" y="132"/>
                  </a:lnTo>
                  <a:lnTo>
                    <a:pt x="342" y="129"/>
                  </a:lnTo>
                  <a:lnTo>
                    <a:pt x="342" y="129"/>
                  </a:lnTo>
                  <a:lnTo>
                    <a:pt x="351" y="125"/>
                  </a:lnTo>
                  <a:lnTo>
                    <a:pt x="351" y="125"/>
                  </a:lnTo>
                  <a:lnTo>
                    <a:pt x="359" y="120"/>
                  </a:lnTo>
                  <a:lnTo>
                    <a:pt x="366" y="115"/>
                  </a:lnTo>
                  <a:lnTo>
                    <a:pt x="366" y="115"/>
                  </a:lnTo>
                  <a:lnTo>
                    <a:pt x="368" y="115"/>
                  </a:lnTo>
                  <a:lnTo>
                    <a:pt x="366" y="116"/>
                  </a:lnTo>
                  <a:lnTo>
                    <a:pt x="365" y="117"/>
                  </a:lnTo>
                  <a:lnTo>
                    <a:pt x="365" y="117"/>
                  </a:lnTo>
                  <a:lnTo>
                    <a:pt x="365" y="117"/>
                  </a:lnTo>
                  <a:lnTo>
                    <a:pt x="368" y="116"/>
                  </a:lnTo>
                  <a:lnTo>
                    <a:pt x="368" y="116"/>
                  </a:lnTo>
                  <a:lnTo>
                    <a:pt x="371" y="115"/>
                  </a:lnTo>
                  <a:lnTo>
                    <a:pt x="371" y="115"/>
                  </a:lnTo>
                  <a:lnTo>
                    <a:pt x="378" y="112"/>
                  </a:lnTo>
                  <a:lnTo>
                    <a:pt x="378" y="112"/>
                  </a:lnTo>
                  <a:lnTo>
                    <a:pt x="378" y="112"/>
                  </a:lnTo>
                  <a:lnTo>
                    <a:pt x="378" y="110"/>
                  </a:lnTo>
                  <a:lnTo>
                    <a:pt x="378" y="110"/>
                  </a:lnTo>
                  <a:lnTo>
                    <a:pt x="389" y="106"/>
                  </a:lnTo>
                  <a:lnTo>
                    <a:pt x="395" y="105"/>
                  </a:lnTo>
                  <a:lnTo>
                    <a:pt x="398" y="102"/>
                  </a:lnTo>
                  <a:lnTo>
                    <a:pt x="398" y="102"/>
                  </a:lnTo>
                  <a:lnTo>
                    <a:pt x="401" y="102"/>
                  </a:lnTo>
                  <a:lnTo>
                    <a:pt x="403" y="102"/>
                  </a:lnTo>
                  <a:lnTo>
                    <a:pt x="403" y="102"/>
                  </a:lnTo>
                  <a:lnTo>
                    <a:pt x="408" y="99"/>
                  </a:lnTo>
                  <a:lnTo>
                    <a:pt x="411" y="97"/>
                  </a:lnTo>
                  <a:lnTo>
                    <a:pt x="413" y="97"/>
                  </a:lnTo>
                  <a:lnTo>
                    <a:pt x="413" y="97"/>
                  </a:lnTo>
                  <a:lnTo>
                    <a:pt x="418" y="95"/>
                  </a:lnTo>
                  <a:lnTo>
                    <a:pt x="418" y="95"/>
                  </a:lnTo>
                  <a:lnTo>
                    <a:pt x="421" y="93"/>
                  </a:lnTo>
                  <a:lnTo>
                    <a:pt x="421" y="93"/>
                  </a:lnTo>
                  <a:lnTo>
                    <a:pt x="423" y="93"/>
                  </a:lnTo>
                  <a:lnTo>
                    <a:pt x="423" y="93"/>
                  </a:lnTo>
                  <a:lnTo>
                    <a:pt x="431" y="90"/>
                  </a:lnTo>
                  <a:lnTo>
                    <a:pt x="438" y="87"/>
                  </a:lnTo>
                  <a:lnTo>
                    <a:pt x="438" y="87"/>
                  </a:lnTo>
                  <a:lnTo>
                    <a:pt x="439" y="87"/>
                  </a:lnTo>
                  <a:lnTo>
                    <a:pt x="440" y="87"/>
                  </a:lnTo>
                  <a:lnTo>
                    <a:pt x="440" y="89"/>
                  </a:lnTo>
                  <a:lnTo>
                    <a:pt x="440" y="89"/>
                  </a:lnTo>
                  <a:lnTo>
                    <a:pt x="448" y="85"/>
                  </a:lnTo>
                  <a:lnTo>
                    <a:pt x="448" y="85"/>
                  </a:lnTo>
                  <a:lnTo>
                    <a:pt x="452" y="85"/>
                  </a:lnTo>
                  <a:lnTo>
                    <a:pt x="455" y="85"/>
                  </a:lnTo>
                  <a:lnTo>
                    <a:pt x="455" y="85"/>
                  </a:lnTo>
                  <a:lnTo>
                    <a:pt x="462" y="82"/>
                  </a:lnTo>
                  <a:lnTo>
                    <a:pt x="462" y="82"/>
                  </a:lnTo>
                  <a:lnTo>
                    <a:pt x="463" y="82"/>
                  </a:lnTo>
                  <a:lnTo>
                    <a:pt x="463" y="82"/>
                  </a:lnTo>
                  <a:lnTo>
                    <a:pt x="466" y="80"/>
                  </a:lnTo>
                  <a:lnTo>
                    <a:pt x="468" y="80"/>
                  </a:lnTo>
                  <a:lnTo>
                    <a:pt x="468" y="80"/>
                  </a:lnTo>
                  <a:lnTo>
                    <a:pt x="468" y="80"/>
                  </a:lnTo>
                  <a:lnTo>
                    <a:pt x="473" y="79"/>
                  </a:lnTo>
                  <a:lnTo>
                    <a:pt x="473" y="79"/>
                  </a:lnTo>
                  <a:lnTo>
                    <a:pt x="482" y="77"/>
                  </a:lnTo>
                  <a:lnTo>
                    <a:pt x="482" y="77"/>
                  </a:lnTo>
                  <a:lnTo>
                    <a:pt x="482" y="76"/>
                  </a:lnTo>
                  <a:lnTo>
                    <a:pt x="482" y="76"/>
                  </a:lnTo>
                  <a:lnTo>
                    <a:pt x="488" y="75"/>
                  </a:lnTo>
                  <a:lnTo>
                    <a:pt x="488" y="75"/>
                  </a:lnTo>
                  <a:lnTo>
                    <a:pt x="486" y="75"/>
                  </a:lnTo>
                  <a:lnTo>
                    <a:pt x="485" y="76"/>
                  </a:lnTo>
                  <a:lnTo>
                    <a:pt x="485" y="76"/>
                  </a:lnTo>
                  <a:lnTo>
                    <a:pt x="500" y="73"/>
                  </a:lnTo>
                  <a:lnTo>
                    <a:pt x="500" y="73"/>
                  </a:lnTo>
                  <a:lnTo>
                    <a:pt x="496" y="75"/>
                  </a:lnTo>
                  <a:lnTo>
                    <a:pt x="495" y="75"/>
                  </a:lnTo>
                  <a:lnTo>
                    <a:pt x="493" y="76"/>
                  </a:lnTo>
                  <a:lnTo>
                    <a:pt x="493" y="76"/>
                  </a:lnTo>
                  <a:lnTo>
                    <a:pt x="503" y="75"/>
                  </a:lnTo>
                  <a:lnTo>
                    <a:pt x="503" y="75"/>
                  </a:lnTo>
                  <a:lnTo>
                    <a:pt x="502" y="76"/>
                  </a:lnTo>
                  <a:lnTo>
                    <a:pt x="500" y="77"/>
                  </a:lnTo>
                  <a:lnTo>
                    <a:pt x="500" y="77"/>
                  </a:lnTo>
                  <a:lnTo>
                    <a:pt x="495" y="77"/>
                  </a:lnTo>
                  <a:lnTo>
                    <a:pt x="492" y="77"/>
                  </a:lnTo>
                  <a:lnTo>
                    <a:pt x="489" y="79"/>
                  </a:lnTo>
                  <a:lnTo>
                    <a:pt x="489" y="79"/>
                  </a:lnTo>
                  <a:lnTo>
                    <a:pt x="490" y="79"/>
                  </a:lnTo>
                  <a:lnTo>
                    <a:pt x="492" y="79"/>
                  </a:lnTo>
                  <a:lnTo>
                    <a:pt x="493" y="79"/>
                  </a:lnTo>
                  <a:lnTo>
                    <a:pt x="496" y="79"/>
                  </a:lnTo>
                  <a:lnTo>
                    <a:pt x="496" y="79"/>
                  </a:lnTo>
                  <a:lnTo>
                    <a:pt x="496" y="80"/>
                  </a:lnTo>
                  <a:lnTo>
                    <a:pt x="495" y="80"/>
                  </a:lnTo>
                  <a:lnTo>
                    <a:pt x="489" y="82"/>
                  </a:lnTo>
                  <a:lnTo>
                    <a:pt x="489" y="82"/>
                  </a:lnTo>
                  <a:lnTo>
                    <a:pt x="489" y="82"/>
                  </a:lnTo>
                  <a:lnTo>
                    <a:pt x="489" y="82"/>
                  </a:lnTo>
                  <a:lnTo>
                    <a:pt x="490" y="80"/>
                  </a:lnTo>
                  <a:lnTo>
                    <a:pt x="490" y="80"/>
                  </a:lnTo>
                  <a:lnTo>
                    <a:pt x="486" y="82"/>
                  </a:lnTo>
                  <a:lnTo>
                    <a:pt x="483" y="83"/>
                  </a:lnTo>
                  <a:lnTo>
                    <a:pt x="483" y="83"/>
                  </a:lnTo>
                  <a:lnTo>
                    <a:pt x="479" y="85"/>
                  </a:lnTo>
                  <a:lnTo>
                    <a:pt x="479" y="85"/>
                  </a:lnTo>
                  <a:lnTo>
                    <a:pt x="476" y="85"/>
                  </a:lnTo>
                  <a:lnTo>
                    <a:pt x="476" y="85"/>
                  </a:lnTo>
                  <a:lnTo>
                    <a:pt x="473" y="85"/>
                  </a:lnTo>
                  <a:lnTo>
                    <a:pt x="473" y="85"/>
                  </a:lnTo>
                  <a:lnTo>
                    <a:pt x="478" y="83"/>
                  </a:lnTo>
                  <a:lnTo>
                    <a:pt x="478" y="83"/>
                  </a:lnTo>
                  <a:lnTo>
                    <a:pt x="479" y="83"/>
                  </a:lnTo>
                  <a:lnTo>
                    <a:pt x="479" y="83"/>
                  </a:lnTo>
                  <a:lnTo>
                    <a:pt x="482" y="82"/>
                  </a:lnTo>
                  <a:lnTo>
                    <a:pt x="485" y="80"/>
                  </a:lnTo>
                  <a:lnTo>
                    <a:pt x="485" y="80"/>
                  </a:lnTo>
                  <a:lnTo>
                    <a:pt x="485" y="80"/>
                  </a:lnTo>
                  <a:lnTo>
                    <a:pt x="482" y="80"/>
                  </a:lnTo>
                  <a:lnTo>
                    <a:pt x="482" y="80"/>
                  </a:lnTo>
                  <a:lnTo>
                    <a:pt x="485" y="79"/>
                  </a:lnTo>
                  <a:lnTo>
                    <a:pt x="485" y="79"/>
                  </a:lnTo>
                  <a:lnTo>
                    <a:pt x="486" y="79"/>
                  </a:lnTo>
                  <a:lnTo>
                    <a:pt x="486" y="79"/>
                  </a:lnTo>
                  <a:lnTo>
                    <a:pt x="486" y="79"/>
                  </a:lnTo>
                  <a:lnTo>
                    <a:pt x="488" y="79"/>
                  </a:lnTo>
                  <a:lnTo>
                    <a:pt x="488" y="79"/>
                  </a:lnTo>
                  <a:lnTo>
                    <a:pt x="489" y="77"/>
                  </a:lnTo>
                  <a:lnTo>
                    <a:pt x="489" y="77"/>
                  </a:lnTo>
                  <a:lnTo>
                    <a:pt x="485" y="77"/>
                  </a:lnTo>
                  <a:lnTo>
                    <a:pt x="485" y="77"/>
                  </a:lnTo>
                  <a:lnTo>
                    <a:pt x="489" y="76"/>
                  </a:lnTo>
                  <a:lnTo>
                    <a:pt x="489" y="76"/>
                  </a:lnTo>
                  <a:lnTo>
                    <a:pt x="478" y="79"/>
                  </a:lnTo>
                  <a:lnTo>
                    <a:pt x="478" y="79"/>
                  </a:lnTo>
                  <a:lnTo>
                    <a:pt x="470" y="82"/>
                  </a:lnTo>
                  <a:lnTo>
                    <a:pt x="470" y="82"/>
                  </a:lnTo>
                  <a:lnTo>
                    <a:pt x="463" y="83"/>
                  </a:lnTo>
                  <a:lnTo>
                    <a:pt x="463" y="83"/>
                  </a:lnTo>
                  <a:lnTo>
                    <a:pt x="463" y="83"/>
                  </a:lnTo>
                  <a:lnTo>
                    <a:pt x="462" y="85"/>
                  </a:lnTo>
                  <a:lnTo>
                    <a:pt x="460" y="85"/>
                  </a:lnTo>
                  <a:lnTo>
                    <a:pt x="459" y="86"/>
                  </a:lnTo>
                  <a:lnTo>
                    <a:pt x="459" y="86"/>
                  </a:lnTo>
                  <a:lnTo>
                    <a:pt x="473" y="80"/>
                  </a:lnTo>
                  <a:lnTo>
                    <a:pt x="473" y="80"/>
                  </a:lnTo>
                  <a:lnTo>
                    <a:pt x="475" y="82"/>
                  </a:lnTo>
                  <a:lnTo>
                    <a:pt x="473" y="83"/>
                  </a:lnTo>
                  <a:lnTo>
                    <a:pt x="468" y="86"/>
                  </a:lnTo>
                  <a:lnTo>
                    <a:pt x="455" y="90"/>
                  </a:lnTo>
                  <a:lnTo>
                    <a:pt x="455" y="90"/>
                  </a:lnTo>
                  <a:lnTo>
                    <a:pt x="452" y="90"/>
                  </a:lnTo>
                  <a:lnTo>
                    <a:pt x="450" y="89"/>
                  </a:lnTo>
                  <a:lnTo>
                    <a:pt x="450" y="87"/>
                  </a:lnTo>
                  <a:lnTo>
                    <a:pt x="449" y="86"/>
                  </a:lnTo>
                  <a:lnTo>
                    <a:pt x="449" y="86"/>
                  </a:lnTo>
                  <a:lnTo>
                    <a:pt x="448" y="87"/>
                  </a:lnTo>
                  <a:lnTo>
                    <a:pt x="445" y="89"/>
                  </a:lnTo>
                  <a:lnTo>
                    <a:pt x="442" y="89"/>
                  </a:lnTo>
                  <a:lnTo>
                    <a:pt x="439" y="92"/>
                  </a:lnTo>
                  <a:lnTo>
                    <a:pt x="439" y="92"/>
                  </a:lnTo>
                  <a:lnTo>
                    <a:pt x="446" y="89"/>
                  </a:lnTo>
                  <a:lnTo>
                    <a:pt x="449" y="89"/>
                  </a:lnTo>
                  <a:lnTo>
                    <a:pt x="449" y="90"/>
                  </a:lnTo>
                  <a:lnTo>
                    <a:pt x="449" y="90"/>
                  </a:lnTo>
                  <a:lnTo>
                    <a:pt x="449" y="90"/>
                  </a:lnTo>
                  <a:lnTo>
                    <a:pt x="445" y="90"/>
                  </a:lnTo>
                  <a:lnTo>
                    <a:pt x="443" y="92"/>
                  </a:lnTo>
                  <a:lnTo>
                    <a:pt x="440" y="93"/>
                  </a:lnTo>
                  <a:lnTo>
                    <a:pt x="436" y="95"/>
                  </a:lnTo>
                  <a:lnTo>
                    <a:pt x="436" y="95"/>
                  </a:lnTo>
                  <a:lnTo>
                    <a:pt x="433" y="95"/>
                  </a:lnTo>
                  <a:lnTo>
                    <a:pt x="433" y="93"/>
                  </a:lnTo>
                  <a:lnTo>
                    <a:pt x="433" y="93"/>
                  </a:lnTo>
                  <a:lnTo>
                    <a:pt x="432" y="93"/>
                  </a:lnTo>
                  <a:lnTo>
                    <a:pt x="428" y="96"/>
                  </a:lnTo>
                  <a:lnTo>
                    <a:pt x="428" y="96"/>
                  </a:lnTo>
                  <a:lnTo>
                    <a:pt x="429" y="96"/>
                  </a:lnTo>
                  <a:lnTo>
                    <a:pt x="429" y="96"/>
                  </a:lnTo>
                  <a:lnTo>
                    <a:pt x="429" y="96"/>
                  </a:lnTo>
                  <a:lnTo>
                    <a:pt x="423" y="100"/>
                  </a:lnTo>
                  <a:lnTo>
                    <a:pt x="423" y="100"/>
                  </a:lnTo>
                  <a:lnTo>
                    <a:pt x="416" y="103"/>
                  </a:lnTo>
                  <a:lnTo>
                    <a:pt x="416" y="103"/>
                  </a:lnTo>
                  <a:lnTo>
                    <a:pt x="402" y="109"/>
                  </a:lnTo>
                  <a:lnTo>
                    <a:pt x="402" y="109"/>
                  </a:lnTo>
                  <a:lnTo>
                    <a:pt x="408" y="107"/>
                  </a:lnTo>
                  <a:lnTo>
                    <a:pt x="412" y="106"/>
                  </a:lnTo>
                  <a:lnTo>
                    <a:pt x="412" y="106"/>
                  </a:lnTo>
                  <a:lnTo>
                    <a:pt x="402" y="112"/>
                  </a:lnTo>
                  <a:lnTo>
                    <a:pt x="396" y="113"/>
                  </a:lnTo>
                  <a:lnTo>
                    <a:pt x="393" y="113"/>
                  </a:lnTo>
                  <a:lnTo>
                    <a:pt x="393" y="113"/>
                  </a:lnTo>
                  <a:lnTo>
                    <a:pt x="398" y="112"/>
                  </a:lnTo>
                  <a:lnTo>
                    <a:pt x="398" y="112"/>
                  </a:lnTo>
                  <a:lnTo>
                    <a:pt x="401" y="109"/>
                  </a:lnTo>
                  <a:lnTo>
                    <a:pt x="401" y="109"/>
                  </a:lnTo>
                  <a:lnTo>
                    <a:pt x="401" y="107"/>
                  </a:lnTo>
                  <a:lnTo>
                    <a:pt x="399" y="109"/>
                  </a:lnTo>
                  <a:lnTo>
                    <a:pt x="398" y="109"/>
                  </a:lnTo>
                  <a:lnTo>
                    <a:pt x="398" y="107"/>
                  </a:lnTo>
                  <a:lnTo>
                    <a:pt x="398" y="107"/>
                  </a:lnTo>
                  <a:lnTo>
                    <a:pt x="389" y="113"/>
                  </a:lnTo>
                  <a:lnTo>
                    <a:pt x="386" y="115"/>
                  </a:lnTo>
                  <a:lnTo>
                    <a:pt x="382" y="115"/>
                  </a:lnTo>
                  <a:lnTo>
                    <a:pt x="382" y="115"/>
                  </a:lnTo>
                  <a:lnTo>
                    <a:pt x="379" y="117"/>
                  </a:lnTo>
                  <a:lnTo>
                    <a:pt x="376" y="119"/>
                  </a:lnTo>
                  <a:lnTo>
                    <a:pt x="376" y="119"/>
                  </a:lnTo>
                  <a:lnTo>
                    <a:pt x="375" y="119"/>
                  </a:lnTo>
                  <a:lnTo>
                    <a:pt x="375" y="120"/>
                  </a:lnTo>
                  <a:lnTo>
                    <a:pt x="375" y="120"/>
                  </a:lnTo>
                  <a:lnTo>
                    <a:pt x="375" y="120"/>
                  </a:lnTo>
                  <a:lnTo>
                    <a:pt x="369" y="123"/>
                  </a:lnTo>
                  <a:lnTo>
                    <a:pt x="362" y="126"/>
                  </a:lnTo>
                  <a:lnTo>
                    <a:pt x="362" y="126"/>
                  </a:lnTo>
                  <a:lnTo>
                    <a:pt x="356" y="129"/>
                  </a:lnTo>
                  <a:lnTo>
                    <a:pt x="352" y="130"/>
                  </a:lnTo>
                  <a:lnTo>
                    <a:pt x="352" y="130"/>
                  </a:lnTo>
                  <a:lnTo>
                    <a:pt x="346" y="135"/>
                  </a:lnTo>
                  <a:lnTo>
                    <a:pt x="341" y="137"/>
                  </a:lnTo>
                  <a:lnTo>
                    <a:pt x="341" y="137"/>
                  </a:lnTo>
                  <a:lnTo>
                    <a:pt x="341" y="136"/>
                  </a:lnTo>
                  <a:lnTo>
                    <a:pt x="341" y="136"/>
                  </a:lnTo>
                  <a:lnTo>
                    <a:pt x="339" y="137"/>
                  </a:lnTo>
                  <a:lnTo>
                    <a:pt x="338" y="137"/>
                  </a:lnTo>
                  <a:lnTo>
                    <a:pt x="336" y="140"/>
                  </a:lnTo>
                  <a:lnTo>
                    <a:pt x="336" y="140"/>
                  </a:lnTo>
                  <a:lnTo>
                    <a:pt x="335" y="140"/>
                  </a:lnTo>
                  <a:lnTo>
                    <a:pt x="334" y="139"/>
                  </a:lnTo>
                  <a:lnTo>
                    <a:pt x="335" y="137"/>
                  </a:lnTo>
                  <a:lnTo>
                    <a:pt x="335" y="137"/>
                  </a:lnTo>
                  <a:lnTo>
                    <a:pt x="329" y="140"/>
                  </a:lnTo>
                  <a:lnTo>
                    <a:pt x="326" y="142"/>
                  </a:lnTo>
                  <a:lnTo>
                    <a:pt x="324" y="142"/>
                  </a:lnTo>
                  <a:lnTo>
                    <a:pt x="324" y="142"/>
                  </a:lnTo>
                  <a:lnTo>
                    <a:pt x="324" y="143"/>
                  </a:lnTo>
                  <a:lnTo>
                    <a:pt x="325" y="143"/>
                  </a:lnTo>
                  <a:lnTo>
                    <a:pt x="325" y="144"/>
                  </a:lnTo>
                  <a:lnTo>
                    <a:pt x="324" y="146"/>
                  </a:lnTo>
                  <a:lnTo>
                    <a:pt x="324" y="146"/>
                  </a:lnTo>
                  <a:lnTo>
                    <a:pt x="326" y="144"/>
                  </a:lnTo>
                  <a:lnTo>
                    <a:pt x="328" y="143"/>
                  </a:lnTo>
                  <a:lnTo>
                    <a:pt x="328" y="142"/>
                  </a:lnTo>
                  <a:lnTo>
                    <a:pt x="332" y="140"/>
                  </a:lnTo>
                  <a:lnTo>
                    <a:pt x="332" y="140"/>
                  </a:lnTo>
                  <a:lnTo>
                    <a:pt x="332" y="140"/>
                  </a:lnTo>
                  <a:lnTo>
                    <a:pt x="332" y="142"/>
                  </a:lnTo>
                  <a:lnTo>
                    <a:pt x="329" y="144"/>
                  </a:lnTo>
                  <a:lnTo>
                    <a:pt x="329" y="144"/>
                  </a:lnTo>
                  <a:lnTo>
                    <a:pt x="324" y="147"/>
                  </a:lnTo>
                  <a:lnTo>
                    <a:pt x="318" y="149"/>
                  </a:lnTo>
                  <a:lnTo>
                    <a:pt x="318" y="149"/>
                  </a:lnTo>
                  <a:lnTo>
                    <a:pt x="314" y="152"/>
                  </a:lnTo>
                  <a:lnTo>
                    <a:pt x="308" y="156"/>
                  </a:lnTo>
                  <a:lnTo>
                    <a:pt x="308" y="156"/>
                  </a:lnTo>
                  <a:lnTo>
                    <a:pt x="306" y="154"/>
                  </a:lnTo>
                  <a:lnTo>
                    <a:pt x="308" y="153"/>
                  </a:lnTo>
                  <a:lnTo>
                    <a:pt x="312" y="150"/>
                  </a:lnTo>
                  <a:lnTo>
                    <a:pt x="312" y="150"/>
                  </a:lnTo>
                  <a:lnTo>
                    <a:pt x="308" y="153"/>
                  </a:lnTo>
                  <a:lnTo>
                    <a:pt x="304" y="156"/>
                  </a:lnTo>
                  <a:lnTo>
                    <a:pt x="304" y="156"/>
                  </a:lnTo>
                  <a:lnTo>
                    <a:pt x="306" y="156"/>
                  </a:lnTo>
                  <a:lnTo>
                    <a:pt x="306" y="156"/>
                  </a:lnTo>
                  <a:lnTo>
                    <a:pt x="304" y="159"/>
                  </a:lnTo>
                  <a:lnTo>
                    <a:pt x="304" y="160"/>
                  </a:lnTo>
                  <a:lnTo>
                    <a:pt x="304" y="160"/>
                  </a:lnTo>
                  <a:lnTo>
                    <a:pt x="299" y="162"/>
                  </a:lnTo>
                  <a:lnTo>
                    <a:pt x="295" y="164"/>
                  </a:lnTo>
                  <a:lnTo>
                    <a:pt x="295" y="164"/>
                  </a:lnTo>
                  <a:lnTo>
                    <a:pt x="292" y="167"/>
                  </a:lnTo>
                  <a:lnTo>
                    <a:pt x="288" y="169"/>
                  </a:lnTo>
                  <a:lnTo>
                    <a:pt x="288" y="169"/>
                  </a:lnTo>
                  <a:lnTo>
                    <a:pt x="286" y="170"/>
                  </a:lnTo>
                  <a:lnTo>
                    <a:pt x="284" y="173"/>
                  </a:lnTo>
                  <a:lnTo>
                    <a:pt x="281" y="174"/>
                  </a:lnTo>
                  <a:lnTo>
                    <a:pt x="279" y="174"/>
                  </a:lnTo>
                  <a:lnTo>
                    <a:pt x="279" y="174"/>
                  </a:lnTo>
                  <a:lnTo>
                    <a:pt x="276" y="179"/>
                  </a:lnTo>
                  <a:lnTo>
                    <a:pt x="274" y="183"/>
                  </a:lnTo>
                  <a:lnTo>
                    <a:pt x="274" y="183"/>
                  </a:lnTo>
                  <a:lnTo>
                    <a:pt x="264" y="189"/>
                  </a:lnTo>
                  <a:lnTo>
                    <a:pt x="264" y="189"/>
                  </a:lnTo>
                  <a:lnTo>
                    <a:pt x="264" y="190"/>
                  </a:lnTo>
                  <a:lnTo>
                    <a:pt x="262" y="192"/>
                  </a:lnTo>
                  <a:lnTo>
                    <a:pt x="262" y="192"/>
                  </a:lnTo>
                  <a:lnTo>
                    <a:pt x="256" y="196"/>
                  </a:lnTo>
                  <a:lnTo>
                    <a:pt x="254" y="197"/>
                  </a:lnTo>
                  <a:lnTo>
                    <a:pt x="252" y="197"/>
                  </a:lnTo>
                  <a:lnTo>
                    <a:pt x="252" y="197"/>
                  </a:lnTo>
                  <a:lnTo>
                    <a:pt x="248" y="203"/>
                  </a:lnTo>
                  <a:lnTo>
                    <a:pt x="248" y="203"/>
                  </a:lnTo>
                  <a:lnTo>
                    <a:pt x="245" y="204"/>
                  </a:lnTo>
                  <a:lnTo>
                    <a:pt x="245" y="203"/>
                  </a:lnTo>
                  <a:lnTo>
                    <a:pt x="247" y="202"/>
                  </a:lnTo>
                  <a:lnTo>
                    <a:pt x="245" y="202"/>
                  </a:lnTo>
                  <a:lnTo>
                    <a:pt x="245" y="202"/>
                  </a:lnTo>
                  <a:lnTo>
                    <a:pt x="241" y="207"/>
                  </a:lnTo>
                  <a:lnTo>
                    <a:pt x="235" y="212"/>
                  </a:lnTo>
                  <a:lnTo>
                    <a:pt x="235" y="212"/>
                  </a:lnTo>
                  <a:lnTo>
                    <a:pt x="234" y="214"/>
                  </a:lnTo>
                  <a:lnTo>
                    <a:pt x="232" y="219"/>
                  </a:lnTo>
                  <a:lnTo>
                    <a:pt x="232" y="219"/>
                  </a:lnTo>
                  <a:lnTo>
                    <a:pt x="231" y="219"/>
                  </a:lnTo>
                  <a:lnTo>
                    <a:pt x="231" y="216"/>
                  </a:lnTo>
                  <a:lnTo>
                    <a:pt x="231" y="214"/>
                  </a:lnTo>
                  <a:lnTo>
                    <a:pt x="229" y="216"/>
                  </a:lnTo>
                  <a:lnTo>
                    <a:pt x="229" y="216"/>
                  </a:lnTo>
                  <a:lnTo>
                    <a:pt x="229" y="219"/>
                  </a:lnTo>
                  <a:lnTo>
                    <a:pt x="225" y="223"/>
                  </a:lnTo>
                  <a:lnTo>
                    <a:pt x="217" y="230"/>
                  </a:lnTo>
                  <a:lnTo>
                    <a:pt x="217" y="230"/>
                  </a:lnTo>
                  <a:lnTo>
                    <a:pt x="214" y="236"/>
                  </a:lnTo>
                  <a:lnTo>
                    <a:pt x="214" y="236"/>
                  </a:lnTo>
                  <a:lnTo>
                    <a:pt x="209" y="240"/>
                  </a:lnTo>
                  <a:lnTo>
                    <a:pt x="209" y="240"/>
                  </a:lnTo>
                  <a:lnTo>
                    <a:pt x="209" y="237"/>
                  </a:lnTo>
                  <a:lnTo>
                    <a:pt x="209" y="237"/>
                  </a:lnTo>
                  <a:lnTo>
                    <a:pt x="207" y="240"/>
                  </a:lnTo>
                  <a:lnTo>
                    <a:pt x="207" y="240"/>
                  </a:lnTo>
                  <a:lnTo>
                    <a:pt x="207" y="240"/>
                  </a:lnTo>
                  <a:lnTo>
                    <a:pt x="207" y="239"/>
                  </a:lnTo>
                  <a:lnTo>
                    <a:pt x="209" y="234"/>
                  </a:lnTo>
                  <a:lnTo>
                    <a:pt x="209" y="234"/>
                  </a:lnTo>
                  <a:lnTo>
                    <a:pt x="208" y="236"/>
                  </a:lnTo>
                  <a:lnTo>
                    <a:pt x="208" y="236"/>
                  </a:lnTo>
                  <a:lnTo>
                    <a:pt x="205" y="236"/>
                  </a:lnTo>
                  <a:lnTo>
                    <a:pt x="205" y="236"/>
                  </a:lnTo>
                  <a:lnTo>
                    <a:pt x="205" y="239"/>
                  </a:lnTo>
                  <a:lnTo>
                    <a:pt x="204" y="242"/>
                  </a:lnTo>
                  <a:lnTo>
                    <a:pt x="204" y="242"/>
                  </a:lnTo>
                  <a:lnTo>
                    <a:pt x="202" y="244"/>
                  </a:lnTo>
                  <a:lnTo>
                    <a:pt x="201" y="244"/>
                  </a:lnTo>
                  <a:lnTo>
                    <a:pt x="198" y="246"/>
                  </a:lnTo>
                  <a:lnTo>
                    <a:pt x="195" y="247"/>
                  </a:lnTo>
                  <a:lnTo>
                    <a:pt x="195" y="247"/>
                  </a:lnTo>
                  <a:lnTo>
                    <a:pt x="192" y="252"/>
                  </a:lnTo>
                  <a:lnTo>
                    <a:pt x="188" y="256"/>
                  </a:lnTo>
                  <a:lnTo>
                    <a:pt x="188" y="256"/>
                  </a:lnTo>
                  <a:lnTo>
                    <a:pt x="192" y="253"/>
                  </a:lnTo>
                  <a:lnTo>
                    <a:pt x="197" y="247"/>
                  </a:lnTo>
                  <a:lnTo>
                    <a:pt x="197" y="247"/>
                  </a:lnTo>
                  <a:lnTo>
                    <a:pt x="198" y="247"/>
                  </a:lnTo>
                  <a:lnTo>
                    <a:pt x="202" y="246"/>
                  </a:lnTo>
                  <a:lnTo>
                    <a:pt x="202" y="246"/>
                  </a:lnTo>
                  <a:lnTo>
                    <a:pt x="199" y="249"/>
                  </a:lnTo>
                  <a:lnTo>
                    <a:pt x="195" y="252"/>
                  </a:lnTo>
                  <a:lnTo>
                    <a:pt x="195" y="252"/>
                  </a:lnTo>
                  <a:lnTo>
                    <a:pt x="194" y="253"/>
                  </a:lnTo>
                  <a:lnTo>
                    <a:pt x="195" y="253"/>
                  </a:lnTo>
                  <a:lnTo>
                    <a:pt x="195" y="253"/>
                  </a:lnTo>
                  <a:lnTo>
                    <a:pt x="195" y="254"/>
                  </a:lnTo>
                  <a:lnTo>
                    <a:pt x="195" y="254"/>
                  </a:lnTo>
                  <a:lnTo>
                    <a:pt x="191" y="257"/>
                  </a:lnTo>
                  <a:lnTo>
                    <a:pt x="191" y="257"/>
                  </a:lnTo>
                  <a:lnTo>
                    <a:pt x="188" y="262"/>
                  </a:lnTo>
                  <a:lnTo>
                    <a:pt x="188" y="262"/>
                  </a:lnTo>
                  <a:lnTo>
                    <a:pt x="179" y="272"/>
                  </a:lnTo>
                  <a:lnTo>
                    <a:pt x="179" y="272"/>
                  </a:lnTo>
                  <a:lnTo>
                    <a:pt x="179" y="272"/>
                  </a:lnTo>
                  <a:lnTo>
                    <a:pt x="182" y="269"/>
                  </a:lnTo>
                  <a:lnTo>
                    <a:pt x="185" y="264"/>
                  </a:lnTo>
                  <a:lnTo>
                    <a:pt x="185" y="264"/>
                  </a:lnTo>
                  <a:lnTo>
                    <a:pt x="185" y="266"/>
                  </a:lnTo>
                  <a:lnTo>
                    <a:pt x="185" y="266"/>
                  </a:lnTo>
                  <a:lnTo>
                    <a:pt x="184" y="270"/>
                  </a:lnTo>
                  <a:lnTo>
                    <a:pt x="178" y="277"/>
                  </a:lnTo>
                  <a:lnTo>
                    <a:pt x="178" y="277"/>
                  </a:lnTo>
                  <a:lnTo>
                    <a:pt x="177" y="277"/>
                  </a:lnTo>
                  <a:lnTo>
                    <a:pt x="177" y="276"/>
                  </a:lnTo>
                  <a:lnTo>
                    <a:pt x="178" y="274"/>
                  </a:lnTo>
                  <a:lnTo>
                    <a:pt x="179" y="273"/>
                  </a:lnTo>
                  <a:lnTo>
                    <a:pt x="179" y="272"/>
                  </a:lnTo>
                  <a:lnTo>
                    <a:pt x="179" y="273"/>
                  </a:lnTo>
                  <a:lnTo>
                    <a:pt x="179" y="273"/>
                  </a:lnTo>
                  <a:lnTo>
                    <a:pt x="177" y="274"/>
                  </a:lnTo>
                  <a:lnTo>
                    <a:pt x="177" y="276"/>
                  </a:lnTo>
                  <a:lnTo>
                    <a:pt x="175" y="277"/>
                  </a:lnTo>
                  <a:lnTo>
                    <a:pt x="174" y="280"/>
                  </a:lnTo>
                  <a:lnTo>
                    <a:pt x="174" y="280"/>
                  </a:lnTo>
                  <a:lnTo>
                    <a:pt x="174" y="279"/>
                  </a:lnTo>
                  <a:lnTo>
                    <a:pt x="172" y="279"/>
                  </a:lnTo>
                  <a:lnTo>
                    <a:pt x="168" y="284"/>
                  </a:lnTo>
                  <a:lnTo>
                    <a:pt x="162" y="292"/>
                  </a:lnTo>
                  <a:lnTo>
                    <a:pt x="158" y="297"/>
                  </a:lnTo>
                  <a:lnTo>
                    <a:pt x="158" y="297"/>
                  </a:lnTo>
                  <a:lnTo>
                    <a:pt x="151" y="313"/>
                  </a:lnTo>
                  <a:lnTo>
                    <a:pt x="151" y="313"/>
                  </a:lnTo>
                  <a:lnTo>
                    <a:pt x="150" y="313"/>
                  </a:lnTo>
                  <a:lnTo>
                    <a:pt x="150" y="314"/>
                  </a:lnTo>
                  <a:lnTo>
                    <a:pt x="145" y="319"/>
                  </a:lnTo>
                  <a:lnTo>
                    <a:pt x="141" y="329"/>
                  </a:lnTo>
                  <a:lnTo>
                    <a:pt x="141" y="329"/>
                  </a:lnTo>
                  <a:lnTo>
                    <a:pt x="140" y="330"/>
                  </a:lnTo>
                  <a:lnTo>
                    <a:pt x="140" y="330"/>
                  </a:lnTo>
                  <a:lnTo>
                    <a:pt x="140" y="330"/>
                  </a:lnTo>
                  <a:lnTo>
                    <a:pt x="137" y="334"/>
                  </a:lnTo>
                  <a:lnTo>
                    <a:pt x="134" y="340"/>
                  </a:lnTo>
                  <a:lnTo>
                    <a:pt x="134" y="340"/>
                  </a:lnTo>
                  <a:lnTo>
                    <a:pt x="132" y="341"/>
                  </a:lnTo>
                  <a:lnTo>
                    <a:pt x="131" y="344"/>
                  </a:lnTo>
                  <a:lnTo>
                    <a:pt x="131" y="344"/>
                  </a:lnTo>
                  <a:lnTo>
                    <a:pt x="128" y="353"/>
                  </a:lnTo>
                  <a:lnTo>
                    <a:pt x="128" y="353"/>
                  </a:lnTo>
                  <a:lnTo>
                    <a:pt x="127" y="353"/>
                  </a:lnTo>
                  <a:lnTo>
                    <a:pt x="124" y="354"/>
                  </a:lnTo>
                  <a:lnTo>
                    <a:pt x="124" y="354"/>
                  </a:lnTo>
                  <a:lnTo>
                    <a:pt x="117" y="370"/>
                  </a:lnTo>
                  <a:lnTo>
                    <a:pt x="117" y="370"/>
                  </a:lnTo>
                  <a:lnTo>
                    <a:pt x="110" y="386"/>
                  </a:lnTo>
                  <a:lnTo>
                    <a:pt x="110" y="386"/>
                  </a:lnTo>
                  <a:lnTo>
                    <a:pt x="108" y="386"/>
                  </a:lnTo>
                  <a:lnTo>
                    <a:pt x="107" y="387"/>
                  </a:lnTo>
                  <a:lnTo>
                    <a:pt x="107" y="387"/>
                  </a:lnTo>
                  <a:lnTo>
                    <a:pt x="107" y="390"/>
                  </a:lnTo>
                  <a:lnTo>
                    <a:pt x="107" y="391"/>
                  </a:lnTo>
                  <a:lnTo>
                    <a:pt x="101" y="397"/>
                  </a:lnTo>
                  <a:lnTo>
                    <a:pt x="101" y="397"/>
                  </a:lnTo>
                  <a:lnTo>
                    <a:pt x="102" y="397"/>
                  </a:lnTo>
                  <a:lnTo>
                    <a:pt x="102" y="400"/>
                  </a:lnTo>
                  <a:lnTo>
                    <a:pt x="100" y="409"/>
                  </a:lnTo>
                  <a:lnTo>
                    <a:pt x="100" y="409"/>
                  </a:lnTo>
                  <a:lnTo>
                    <a:pt x="100" y="407"/>
                  </a:lnTo>
                  <a:lnTo>
                    <a:pt x="100" y="406"/>
                  </a:lnTo>
                  <a:lnTo>
                    <a:pt x="101" y="403"/>
                  </a:lnTo>
                  <a:lnTo>
                    <a:pt x="101" y="403"/>
                  </a:lnTo>
                  <a:lnTo>
                    <a:pt x="101" y="403"/>
                  </a:lnTo>
                  <a:lnTo>
                    <a:pt x="98" y="407"/>
                  </a:lnTo>
                  <a:lnTo>
                    <a:pt x="98" y="407"/>
                  </a:lnTo>
                  <a:lnTo>
                    <a:pt x="98" y="409"/>
                  </a:lnTo>
                  <a:lnTo>
                    <a:pt x="98" y="410"/>
                  </a:lnTo>
                  <a:lnTo>
                    <a:pt x="98" y="410"/>
                  </a:lnTo>
                  <a:lnTo>
                    <a:pt x="97" y="410"/>
                  </a:lnTo>
                  <a:lnTo>
                    <a:pt x="97" y="410"/>
                  </a:lnTo>
                  <a:lnTo>
                    <a:pt x="97" y="409"/>
                  </a:lnTo>
                  <a:lnTo>
                    <a:pt x="97" y="409"/>
                  </a:lnTo>
                  <a:lnTo>
                    <a:pt x="97" y="409"/>
                  </a:lnTo>
                  <a:lnTo>
                    <a:pt x="94" y="416"/>
                  </a:lnTo>
                  <a:lnTo>
                    <a:pt x="94" y="417"/>
                  </a:lnTo>
                  <a:lnTo>
                    <a:pt x="94" y="417"/>
                  </a:lnTo>
                  <a:lnTo>
                    <a:pt x="94" y="417"/>
                  </a:lnTo>
                  <a:lnTo>
                    <a:pt x="94" y="420"/>
                  </a:lnTo>
                  <a:lnTo>
                    <a:pt x="92" y="420"/>
                  </a:lnTo>
                  <a:lnTo>
                    <a:pt x="92" y="420"/>
                  </a:lnTo>
                  <a:lnTo>
                    <a:pt x="91" y="421"/>
                  </a:lnTo>
                  <a:lnTo>
                    <a:pt x="91" y="421"/>
                  </a:lnTo>
                  <a:lnTo>
                    <a:pt x="92" y="423"/>
                  </a:lnTo>
                  <a:lnTo>
                    <a:pt x="91" y="424"/>
                  </a:lnTo>
                  <a:lnTo>
                    <a:pt x="90" y="431"/>
                  </a:lnTo>
                  <a:lnTo>
                    <a:pt x="90" y="431"/>
                  </a:lnTo>
                  <a:lnTo>
                    <a:pt x="90" y="431"/>
                  </a:lnTo>
                  <a:lnTo>
                    <a:pt x="88" y="433"/>
                  </a:lnTo>
                  <a:lnTo>
                    <a:pt x="87" y="437"/>
                  </a:lnTo>
                  <a:lnTo>
                    <a:pt x="87" y="437"/>
                  </a:lnTo>
                  <a:lnTo>
                    <a:pt x="87" y="439"/>
                  </a:lnTo>
                  <a:lnTo>
                    <a:pt x="87" y="440"/>
                  </a:lnTo>
                  <a:lnTo>
                    <a:pt x="84" y="446"/>
                  </a:lnTo>
                  <a:lnTo>
                    <a:pt x="84" y="446"/>
                  </a:lnTo>
                  <a:lnTo>
                    <a:pt x="84" y="444"/>
                  </a:lnTo>
                  <a:lnTo>
                    <a:pt x="84" y="444"/>
                  </a:lnTo>
                  <a:lnTo>
                    <a:pt x="82" y="443"/>
                  </a:lnTo>
                  <a:lnTo>
                    <a:pt x="82" y="443"/>
                  </a:lnTo>
                  <a:lnTo>
                    <a:pt x="82" y="447"/>
                  </a:lnTo>
                  <a:lnTo>
                    <a:pt x="81" y="453"/>
                  </a:lnTo>
                  <a:lnTo>
                    <a:pt x="80" y="458"/>
                  </a:lnTo>
                  <a:lnTo>
                    <a:pt x="80" y="460"/>
                  </a:lnTo>
                  <a:lnTo>
                    <a:pt x="81" y="460"/>
                  </a:lnTo>
                  <a:lnTo>
                    <a:pt x="81" y="460"/>
                  </a:lnTo>
                  <a:lnTo>
                    <a:pt x="80" y="463"/>
                  </a:lnTo>
                  <a:lnTo>
                    <a:pt x="80" y="466"/>
                  </a:lnTo>
                  <a:lnTo>
                    <a:pt x="78" y="468"/>
                  </a:lnTo>
                  <a:lnTo>
                    <a:pt x="78" y="471"/>
                  </a:lnTo>
                  <a:lnTo>
                    <a:pt x="78" y="471"/>
                  </a:lnTo>
                  <a:lnTo>
                    <a:pt x="77" y="471"/>
                  </a:lnTo>
                  <a:lnTo>
                    <a:pt x="77" y="470"/>
                  </a:lnTo>
                  <a:lnTo>
                    <a:pt x="77" y="464"/>
                  </a:lnTo>
                  <a:lnTo>
                    <a:pt x="77" y="464"/>
                  </a:lnTo>
                  <a:lnTo>
                    <a:pt x="74" y="476"/>
                  </a:lnTo>
                  <a:lnTo>
                    <a:pt x="74" y="476"/>
                  </a:lnTo>
                  <a:lnTo>
                    <a:pt x="75" y="477"/>
                  </a:lnTo>
                  <a:lnTo>
                    <a:pt x="75" y="480"/>
                  </a:lnTo>
                  <a:lnTo>
                    <a:pt x="74" y="486"/>
                  </a:lnTo>
                  <a:lnTo>
                    <a:pt x="71" y="497"/>
                  </a:lnTo>
                  <a:lnTo>
                    <a:pt x="71" y="497"/>
                  </a:lnTo>
                  <a:lnTo>
                    <a:pt x="71" y="493"/>
                  </a:lnTo>
                  <a:lnTo>
                    <a:pt x="71" y="488"/>
                  </a:lnTo>
                  <a:lnTo>
                    <a:pt x="71" y="488"/>
                  </a:lnTo>
                  <a:lnTo>
                    <a:pt x="72" y="487"/>
                  </a:lnTo>
                  <a:lnTo>
                    <a:pt x="72" y="488"/>
                  </a:lnTo>
                  <a:lnTo>
                    <a:pt x="72" y="488"/>
                  </a:lnTo>
                  <a:lnTo>
                    <a:pt x="72" y="484"/>
                  </a:lnTo>
                  <a:lnTo>
                    <a:pt x="74" y="480"/>
                  </a:lnTo>
                  <a:lnTo>
                    <a:pt x="74" y="480"/>
                  </a:lnTo>
                  <a:lnTo>
                    <a:pt x="71" y="487"/>
                  </a:lnTo>
                  <a:lnTo>
                    <a:pt x="67" y="494"/>
                  </a:lnTo>
                  <a:lnTo>
                    <a:pt x="67" y="494"/>
                  </a:lnTo>
                  <a:lnTo>
                    <a:pt x="67" y="496"/>
                  </a:lnTo>
                  <a:lnTo>
                    <a:pt x="68" y="496"/>
                  </a:lnTo>
                  <a:lnTo>
                    <a:pt x="68" y="496"/>
                  </a:lnTo>
                  <a:lnTo>
                    <a:pt x="68" y="496"/>
                  </a:lnTo>
                  <a:lnTo>
                    <a:pt x="68" y="496"/>
                  </a:lnTo>
                  <a:lnTo>
                    <a:pt x="67" y="503"/>
                  </a:lnTo>
                  <a:lnTo>
                    <a:pt x="67" y="503"/>
                  </a:lnTo>
                  <a:lnTo>
                    <a:pt x="64" y="514"/>
                  </a:lnTo>
                  <a:lnTo>
                    <a:pt x="64" y="514"/>
                  </a:lnTo>
                  <a:lnTo>
                    <a:pt x="61" y="526"/>
                  </a:lnTo>
                  <a:lnTo>
                    <a:pt x="61" y="526"/>
                  </a:lnTo>
                  <a:lnTo>
                    <a:pt x="60" y="536"/>
                  </a:lnTo>
                  <a:lnTo>
                    <a:pt x="60" y="536"/>
                  </a:lnTo>
                  <a:lnTo>
                    <a:pt x="60" y="540"/>
                  </a:lnTo>
                  <a:lnTo>
                    <a:pt x="61" y="541"/>
                  </a:lnTo>
                  <a:lnTo>
                    <a:pt x="61" y="541"/>
                  </a:lnTo>
                  <a:lnTo>
                    <a:pt x="61" y="541"/>
                  </a:lnTo>
                  <a:lnTo>
                    <a:pt x="61" y="546"/>
                  </a:lnTo>
                  <a:lnTo>
                    <a:pt x="61" y="548"/>
                  </a:lnTo>
                  <a:lnTo>
                    <a:pt x="60" y="551"/>
                  </a:lnTo>
                  <a:lnTo>
                    <a:pt x="61" y="553"/>
                  </a:lnTo>
                  <a:lnTo>
                    <a:pt x="61" y="553"/>
                  </a:lnTo>
                  <a:lnTo>
                    <a:pt x="60" y="553"/>
                  </a:lnTo>
                  <a:lnTo>
                    <a:pt x="60" y="553"/>
                  </a:lnTo>
                  <a:lnTo>
                    <a:pt x="58" y="551"/>
                  </a:lnTo>
                  <a:lnTo>
                    <a:pt x="58" y="551"/>
                  </a:lnTo>
                  <a:lnTo>
                    <a:pt x="60" y="548"/>
                  </a:lnTo>
                  <a:lnTo>
                    <a:pt x="60" y="546"/>
                  </a:lnTo>
                  <a:lnTo>
                    <a:pt x="60" y="546"/>
                  </a:lnTo>
                  <a:lnTo>
                    <a:pt x="60" y="546"/>
                  </a:lnTo>
                  <a:lnTo>
                    <a:pt x="58" y="546"/>
                  </a:lnTo>
                  <a:lnTo>
                    <a:pt x="58" y="544"/>
                  </a:lnTo>
                  <a:lnTo>
                    <a:pt x="58" y="541"/>
                  </a:lnTo>
                  <a:lnTo>
                    <a:pt x="58" y="541"/>
                  </a:lnTo>
                  <a:lnTo>
                    <a:pt x="58" y="547"/>
                  </a:lnTo>
                  <a:lnTo>
                    <a:pt x="58" y="547"/>
                  </a:lnTo>
                  <a:lnTo>
                    <a:pt x="58" y="554"/>
                  </a:lnTo>
                  <a:lnTo>
                    <a:pt x="58" y="554"/>
                  </a:lnTo>
                  <a:lnTo>
                    <a:pt x="57" y="557"/>
                  </a:lnTo>
                  <a:lnTo>
                    <a:pt x="57" y="557"/>
                  </a:lnTo>
                  <a:lnTo>
                    <a:pt x="57" y="557"/>
                  </a:lnTo>
                  <a:lnTo>
                    <a:pt x="58" y="557"/>
                  </a:lnTo>
                  <a:lnTo>
                    <a:pt x="58" y="556"/>
                  </a:lnTo>
                  <a:lnTo>
                    <a:pt x="60" y="556"/>
                  </a:lnTo>
                  <a:lnTo>
                    <a:pt x="60" y="556"/>
                  </a:lnTo>
                  <a:lnTo>
                    <a:pt x="58" y="561"/>
                  </a:lnTo>
                  <a:lnTo>
                    <a:pt x="60" y="566"/>
                  </a:lnTo>
                  <a:lnTo>
                    <a:pt x="60" y="566"/>
                  </a:lnTo>
                  <a:lnTo>
                    <a:pt x="61" y="554"/>
                  </a:lnTo>
                  <a:lnTo>
                    <a:pt x="61" y="554"/>
                  </a:lnTo>
                  <a:lnTo>
                    <a:pt x="64" y="541"/>
                  </a:lnTo>
                  <a:lnTo>
                    <a:pt x="64" y="541"/>
                  </a:lnTo>
                  <a:lnTo>
                    <a:pt x="68" y="518"/>
                  </a:lnTo>
                  <a:lnTo>
                    <a:pt x="68" y="518"/>
                  </a:lnTo>
                  <a:lnTo>
                    <a:pt x="70" y="517"/>
                  </a:lnTo>
                  <a:lnTo>
                    <a:pt x="70" y="517"/>
                  </a:lnTo>
                  <a:lnTo>
                    <a:pt x="70" y="518"/>
                  </a:lnTo>
                  <a:lnTo>
                    <a:pt x="71" y="517"/>
                  </a:lnTo>
                  <a:lnTo>
                    <a:pt x="71" y="517"/>
                  </a:lnTo>
                  <a:lnTo>
                    <a:pt x="71" y="513"/>
                  </a:lnTo>
                  <a:lnTo>
                    <a:pt x="71" y="511"/>
                  </a:lnTo>
                  <a:lnTo>
                    <a:pt x="71" y="511"/>
                  </a:lnTo>
                  <a:lnTo>
                    <a:pt x="71" y="510"/>
                  </a:lnTo>
                  <a:lnTo>
                    <a:pt x="72" y="511"/>
                  </a:lnTo>
                  <a:lnTo>
                    <a:pt x="72" y="518"/>
                  </a:lnTo>
                  <a:lnTo>
                    <a:pt x="72" y="518"/>
                  </a:lnTo>
                  <a:lnTo>
                    <a:pt x="71" y="526"/>
                  </a:lnTo>
                  <a:lnTo>
                    <a:pt x="71" y="526"/>
                  </a:lnTo>
                  <a:lnTo>
                    <a:pt x="68" y="531"/>
                  </a:lnTo>
                  <a:lnTo>
                    <a:pt x="68" y="531"/>
                  </a:lnTo>
                  <a:lnTo>
                    <a:pt x="67" y="540"/>
                  </a:lnTo>
                  <a:lnTo>
                    <a:pt x="67" y="548"/>
                  </a:lnTo>
                  <a:lnTo>
                    <a:pt x="67" y="548"/>
                  </a:lnTo>
                  <a:lnTo>
                    <a:pt x="65" y="553"/>
                  </a:lnTo>
                  <a:lnTo>
                    <a:pt x="65" y="553"/>
                  </a:lnTo>
                  <a:lnTo>
                    <a:pt x="64" y="557"/>
                  </a:lnTo>
                  <a:lnTo>
                    <a:pt x="64" y="557"/>
                  </a:lnTo>
                  <a:lnTo>
                    <a:pt x="65" y="556"/>
                  </a:lnTo>
                  <a:lnTo>
                    <a:pt x="64" y="561"/>
                  </a:lnTo>
                  <a:lnTo>
                    <a:pt x="64" y="561"/>
                  </a:lnTo>
                  <a:lnTo>
                    <a:pt x="65" y="563"/>
                  </a:lnTo>
                  <a:lnTo>
                    <a:pt x="65" y="564"/>
                  </a:lnTo>
                  <a:lnTo>
                    <a:pt x="65" y="564"/>
                  </a:lnTo>
                  <a:lnTo>
                    <a:pt x="65" y="564"/>
                  </a:lnTo>
                  <a:lnTo>
                    <a:pt x="65" y="564"/>
                  </a:lnTo>
                  <a:lnTo>
                    <a:pt x="64" y="568"/>
                  </a:lnTo>
                  <a:lnTo>
                    <a:pt x="64" y="573"/>
                  </a:lnTo>
                  <a:lnTo>
                    <a:pt x="64" y="581"/>
                  </a:lnTo>
                  <a:lnTo>
                    <a:pt x="64" y="581"/>
                  </a:lnTo>
                  <a:lnTo>
                    <a:pt x="63" y="583"/>
                  </a:lnTo>
                  <a:lnTo>
                    <a:pt x="61" y="584"/>
                  </a:lnTo>
                  <a:lnTo>
                    <a:pt x="61" y="584"/>
                  </a:lnTo>
                  <a:lnTo>
                    <a:pt x="63" y="586"/>
                  </a:lnTo>
                  <a:lnTo>
                    <a:pt x="63" y="587"/>
                  </a:lnTo>
                  <a:lnTo>
                    <a:pt x="63" y="593"/>
                  </a:lnTo>
                  <a:lnTo>
                    <a:pt x="63" y="593"/>
                  </a:lnTo>
                  <a:lnTo>
                    <a:pt x="63" y="593"/>
                  </a:lnTo>
                  <a:lnTo>
                    <a:pt x="61" y="591"/>
                  </a:lnTo>
                  <a:lnTo>
                    <a:pt x="61" y="590"/>
                  </a:lnTo>
                  <a:lnTo>
                    <a:pt x="61" y="593"/>
                  </a:lnTo>
                  <a:lnTo>
                    <a:pt x="61" y="593"/>
                  </a:lnTo>
                  <a:lnTo>
                    <a:pt x="61" y="594"/>
                  </a:lnTo>
                  <a:lnTo>
                    <a:pt x="60" y="597"/>
                  </a:lnTo>
                  <a:lnTo>
                    <a:pt x="60" y="597"/>
                  </a:lnTo>
                  <a:lnTo>
                    <a:pt x="61" y="600"/>
                  </a:lnTo>
                  <a:lnTo>
                    <a:pt x="61" y="600"/>
                  </a:lnTo>
                  <a:lnTo>
                    <a:pt x="61" y="606"/>
                  </a:lnTo>
                  <a:lnTo>
                    <a:pt x="61" y="606"/>
                  </a:lnTo>
                  <a:lnTo>
                    <a:pt x="60" y="611"/>
                  </a:lnTo>
                  <a:lnTo>
                    <a:pt x="60" y="611"/>
                  </a:lnTo>
                  <a:lnTo>
                    <a:pt x="58" y="621"/>
                  </a:lnTo>
                  <a:lnTo>
                    <a:pt x="58" y="621"/>
                  </a:lnTo>
                  <a:lnTo>
                    <a:pt x="60" y="623"/>
                  </a:lnTo>
                  <a:lnTo>
                    <a:pt x="60" y="625"/>
                  </a:lnTo>
                  <a:lnTo>
                    <a:pt x="58" y="628"/>
                  </a:lnTo>
                  <a:lnTo>
                    <a:pt x="60" y="633"/>
                  </a:lnTo>
                  <a:lnTo>
                    <a:pt x="60" y="633"/>
                  </a:lnTo>
                  <a:lnTo>
                    <a:pt x="58" y="633"/>
                  </a:lnTo>
                  <a:lnTo>
                    <a:pt x="58" y="631"/>
                  </a:lnTo>
                  <a:lnTo>
                    <a:pt x="58" y="627"/>
                  </a:lnTo>
                  <a:lnTo>
                    <a:pt x="58" y="627"/>
                  </a:lnTo>
                  <a:lnTo>
                    <a:pt x="58" y="633"/>
                  </a:lnTo>
                  <a:lnTo>
                    <a:pt x="58" y="633"/>
                  </a:lnTo>
                  <a:lnTo>
                    <a:pt x="57" y="638"/>
                  </a:lnTo>
                  <a:lnTo>
                    <a:pt x="57" y="638"/>
                  </a:lnTo>
                  <a:lnTo>
                    <a:pt x="58" y="641"/>
                  </a:lnTo>
                  <a:lnTo>
                    <a:pt x="58" y="645"/>
                  </a:lnTo>
                  <a:lnTo>
                    <a:pt x="58" y="645"/>
                  </a:lnTo>
                  <a:lnTo>
                    <a:pt x="60" y="644"/>
                  </a:lnTo>
                  <a:lnTo>
                    <a:pt x="60" y="645"/>
                  </a:lnTo>
                  <a:lnTo>
                    <a:pt x="61" y="651"/>
                  </a:lnTo>
                  <a:lnTo>
                    <a:pt x="61" y="651"/>
                  </a:lnTo>
                  <a:lnTo>
                    <a:pt x="63" y="641"/>
                  </a:lnTo>
                  <a:lnTo>
                    <a:pt x="63" y="637"/>
                  </a:lnTo>
                  <a:lnTo>
                    <a:pt x="61" y="633"/>
                  </a:lnTo>
                  <a:lnTo>
                    <a:pt x="61" y="633"/>
                  </a:lnTo>
                  <a:lnTo>
                    <a:pt x="63" y="631"/>
                  </a:lnTo>
                  <a:lnTo>
                    <a:pt x="63" y="633"/>
                  </a:lnTo>
                  <a:lnTo>
                    <a:pt x="64" y="633"/>
                  </a:lnTo>
                  <a:lnTo>
                    <a:pt x="64" y="633"/>
                  </a:lnTo>
                  <a:lnTo>
                    <a:pt x="64" y="633"/>
                  </a:lnTo>
                  <a:lnTo>
                    <a:pt x="63" y="628"/>
                  </a:lnTo>
                  <a:lnTo>
                    <a:pt x="61" y="628"/>
                  </a:lnTo>
                  <a:lnTo>
                    <a:pt x="61" y="628"/>
                  </a:lnTo>
                  <a:lnTo>
                    <a:pt x="61" y="628"/>
                  </a:lnTo>
                  <a:lnTo>
                    <a:pt x="60" y="621"/>
                  </a:lnTo>
                  <a:lnTo>
                    <a:pt x="60" y="621"/>
                  </a:lnTo>
                  <a:lnTo>
                    <a:pt x="61" y="620"/>
                  </a:lnTo>
                  <a:lnTo>
                    <a:pt x="61" y="617"/>
                  </a:lnTo>
                  <a:lnTo>
                    <a:pt x="61" y="610"/>
                  </a:lnTo>
                  <a:lnTo>
                    <a:pt x="61" y="610"/>
                  </a:lnTo>
                  <a:lnTo>
                    <a:pt x="63" y="610"/>
                  </a:lnTo>
                  <a:lnTo>
                    <a:pt x="63" y="611"/>
                  </a:lnTo>
                  <a:lnTo>
                    <a:pt x="63" y="614"/>
                  </a:lnTo>
                  <a:lnTo>
                    <a:pt x="64" y="615"/>
                  </a:lnTo>
                  <a:lnTo>
                    <a:pt x="64" y="615"/>
                  </a:lnTo>
                  <a:lnTo>
                    <a:pt x="64" y="613"/>
                  </a:lnTo>
                  <a:lnTo>
                    <a:pt x="63" y="610"/>
                  </a:lnTo>
                  <a:lnTo>
                    <a:pt x="63" y="610"/>
                  </a:lnTo>
                  <a:lnTo>
                    <a:pt x="64" y="607"/>
                  </a:lnTo>
                  <a:lnTo>
                    <a:pt x="64" y="607"/>
                  </a:lnTo>
                  <a:lnTo>
                    <a:pt x="65" y="600"/>
                  </a:lnTo>
                  <a:lnTo>
                    <a:pt x="65" y="600"/>
                  </a:lnTo>
                  <a:lnTo>
                    <a:pt x="64" y="597"/>
                  </a:lnTo>
                  <a:lnTo>
                    <a:pt x="63" y="593"/>
                  </a:lnTo>
                  <a:lnTo>
                    <a:pt x="63" y="593"/>
                  </a:lnTo>
                  <a:lnTo>
                    <a:pt x="65" y="593"/>
                  </a:lnTo>
                  <a:lnTo>
                    <a:pt x="67" y="588"/>
                  </a:lnTo>
                  <a:lnTo>
                    <a:pt x="67" y="588"/>
                  </a:lnTo>
                  <a:lnTo>
                    <a:pt x="67" y="584"/>
                  </a:lnTo>
                  <a:lnTo>
                    <a:pt x="67" y="581"/>
                  </a:lnTo>
                  <a:lnTo>
                    <a:pt x="67" y="581"/>
                  </a:lnTo>
                  <a:lnTo>
                    <a:pt x="68" y="581"/>
                  </a:lnTo>
                  <a:lnTo>
                    <a:pt x="68" y="581"/>
                  </a:lnTo>
                  <a:lnTo>
                    <a:pt x="70" y="580"/>
                  </a:lnTo>
                  <a:lnTo>
                    <a:pt x="70" y="580"/>
                  </a:lnTo>
                  <a:lnTo>
                    <a:pt x="71" y="564"/>
                  </a:lnTo>
                  <a:lnTo>
                    <a:pt x="71" y="564"/>
                  </a:lnTo>
                  <a:lnTo>
                    <a:pt x="74" y="547"/>
                  </a:lnTo>
                  <a:lnTo>
                    <a:pt x="74" y="547"/>
                  </a:lnTo>
                  <a:lnTo>
                    <a:pt x="74" y="543"/>
                  </a:lnTo>
                  <a:lnTo>
                    <a:pt x="75" y="538"/>
                  </a:lnTo>
                  <a:lnTo>
                    <a:pt x="77" y="533"/>
                  </a:lnTo>
                  <a:lnTo>
                    <a:pt x="77" y="528"/>
                  </a:lnTo>
                  <a:lnTo>
                    <a:pt x="77" y="528"/>
                  </a:lnTo>
                  <a:lnTo>
                    <a:pt x="80" y="520"/>
                  </a:lnTo>
                  <a:lnTo>
                    <a:pt x="81" y="511"/>
                  </a:lnTo>
                  <a:lnTo>
                    <a:pt x="81" y="511"/>
                  </a:lnTo>
                  <a:lnTo>
                    <a:pt x="82" y="501"/>
                  </a:lnTo>
                  <a:lnTo>
                    <a:pt x="82" y="501"/>
                  </a:lnTo>
                  <a:lnTo>
                    <a:pt x="84" y="498"/>
                  </a:lnTo>
                  <a:lnTo>
                    <a:pt x="87" y="496"/>
                  </a:lnTo>
                  <a:lnTo>
                    <a:pt x="87" y="496"/>
                  </a:lnTo>
                  <a:lnTo>
                    <a:pt x="87" y="493"/>
                  </a:lnTo>
                  <a:lnTo>
                    <a:pt x="87" y="488"/>
                  </a:lnTo>
                  <a:lnTo>
                    <a:pt x="87" y="488"/>
                  </a:lnTo>
                  <a:lnTo>
                    <a:pt x="88" y="486"/>
                  </a:lnTo>
                  <a:lnTo>
                    <a:pt x="91" y="481"/>
                  </a:lnTo>
                  <a:lnTo>
                    <a:pt x="91" y="481"/>
                  </a:lnTo>
                  <a:lnTo>
                    <a:pt x="90" y="487"/>
                  </a:lnTo>
                  <a:lnTo>
                    <a:pt x="90" y="490"/>
                  </a:lnTo>
                  <a:lnTo>
                    <a:pt x="90" y="491"/>
                  </a:lnTo>
                  <a:lnTo>
                    <a:pt x="90" y="491"/>
                  </a:lnTo>
                  <a:lnTo>
                    <a:pt x="88" y="491"/>
                  </a:lnTo>
                  <a:lnTo>
                    <a:pt x="88" y="493"/>
                  </a:lnTo>
                  <a:lnTo>
                    <a:pt x="87" y="497"/>
                  </a:lnTo>
                  <a:lnTo>
                    <a:pt x="87" y="497"/>
                  </a:lnTo>
                  <a:lnTo>
                    <a:pt x="87" y="498"/>
                  </a:lnTo>
                  <a:lnTo>
                    <a:pt x="88" y="497"/>
                  </a:lnTo>
                  <a:lnTo>
                    <a:pt x="90" y="494"/>
                  </a:lnTo>
                  <a:lnTo>
                    <a:pt x="90" y="494"/>
                  </a:lnTo>
                  <a:lnTo>
                    <a:pt x="88" y="501"/>
                  </a:lnTo>
                  <a:lnTo>
                    <a:pt x="88" y="501"/>
                  </a:lnTo>
                  <a:lnTo>
                    <a:pt x="87" y="508"/>
                  </a:lnTo>
                  <a:lnTo>
                    <a:pt x="87" y="508"/>
                  </a:lnTo>
                  <a:lnTo>
                    <a:pt x="85" y="507"/>
                  </a:lnTo>
                  <a:lnTo>
                    <a:pt x="85" y="506"/>
                  </a:lnTo>
                  <a:lnTo>
                    <a:pt x="87" y="501"/>
                  </a:lnTo>
                  <a:lnTo>
                    <a:pt x="87" y="501"/>
                  </a:lnTo>
                  <a:lnTo>
                    <a:pt x="85" y="504"/>
                  </a:lnTo>
                  <a:lnTo>
                    <a:pt x="85" y="508"/>
                  </a:lnTo>
                  <a:lnTo>
                    <a:pt x="82" y="518"/>
                  </a:lnTo>
                  <a:lnTo>
                    <a:pt x="82" y="518"/>
                  </a:lnTo>
                  <a:lnTo>
                    <a:pt x="84" y="516"/>
                  </a:lnTo>
                  <a:lnTo>
                    <a:pt x="85" y="511"/>
                  </a:lnTo>
                  <a:lnTo>
                    <a:pt x="85" y="511"/>
                  </a:lnTo>
                  <a:lnTo>
                    <a:pt x="84" y="523"/>
                  </a:lnTo>
                  <a:lnTo>
                    <a:pt x="84" y="523"/>
                  </a:lnTo>
                  <a:lnTo>
                    <a:pt x="82" y="528"/>
                  </a:lnTo>
                  <a:lnTo>
                    <a:pt x="82" y="528"/>
                  </a:lnTo>
                  <a:lnTo>
                    <a:pt x="82" y="534"/>
                  </a:lnTo>
                  <a:lnTo>
                    <a:pt x="82" y="534"/>
                  </a:lnTo>
                  <a:lnTo>
                    <a:pt x="82" y="534"/>
                  </a:lnTo>
                  <a:lnTo>
                    <a:pt x="82" y="534"/>
                  </a:lnTo>
                  <a:lnTo>
                    <a:pt x="81" y="531"/>
                  </a:lnTo>
                  <a:lnTo>
                    <a:pt x="81" y="530"/>
                  </a:lnTo>
                  <a:lnTo>
                    <a:pt x="81" y="531"/>
                  </a:lnTo>
                  <a:lnTo>
                    <a:pt x="81" y="531"/>
                  </a:lnTo>
                  <a:lnTo>
                    <a:pt x="81" y="537"/>
                  </a:lnTo>
                  <a:lnTo>
                    <a:pt x="81" y="537"/>
                  </a:lnTo>
                  <a:lnTo>
                    <a:pt x="78" y="550"/>
                  </a:lnTo>
                  <a:lnTo>
                    <a:pt x="78" y="550"/>
                  </a:lnTo>
                  <a:lnTo>
                    <a:pt x="78" y="554"/>
                  </a:lnTo>
                  <a:lnTo>
                    <a:pt x="78" y="554"/>
                  </a:lnTo>
                  <a:lnTo>
                    <a:pt x="78" y="557"/>
                  </a:lnTo>
                  <a:lnTo>
                    <a:pt x="78" y="557"/>
                  </a:lnTo>
                  <a:lnTo>
                    <a:pt x="78" y="563"/>
                  </a:lnTo>
                  <a:lnTo>
                    <a:pt x="78" y="563"/>
                  </a:lnTo>
                  <a:lnTo>
                    <a:pt x="77" y="560"/>
                  </a:lnTo>
                  <a:lnTo>
                    <a:pt x="77" y="563"/>
                  </a:lnTo>
                  <a:lnTo>
                    <a:pt x="75" y="571"/>
                  </a:lnTo>
                  <a:lnTo>
                    <a:pt x="75" y="571"/>
                  </a:lnTo>
                  <a:lnTo>
                    <a:pt x="77" y="573"/>
                  </a:lnTo>
                  <a:lnTo>
                    <a:pt x="77" y="570"/>
                  </a:lnTo>
                  <a:lnTo>
                    <a:pt x="77" y="570"/>
                  </a:lnTo>
                  <a:lnTo>
                    <a:pt x="78" y="576"/>
                  </a:lnTo>
                  <a:lnTo>
                    <a:pt x="77" y="578"/>
                  </a:lnTo>
                  <a:lnTo>
                    <a:pt x="77" y="581"/>
                  </a:lnTo>
                  <a:lnTo>
                    <a:pt x="77" y="586"/>
                  </a:lnTo>
                  <a:lnTo>
                    <a:pt x="77" y="586"/>
                  </a:lnTo>
                  <a:lnTo>
                    <a:pt x="75" y="587"/>
                  </a:lnTo>
                  <a:lnTo>
                    <a:pt x="75" y="587"/>
                  </a:lnTo>
                  <a:lnTo>
                    <a:pt x="74" y="586"/>
                  </a:lnTo>
                  <a:lnTo>
                    <a:pt x="74" y="586"/>
                  </a:lnTo>
                  <a:lnTo>
                    <a:pt x="74" y="590"/>
                  </a:lnTo>
                  <a:lnTo>
                    <a:pt x="75" y="593"/>
                  </a:lnTo>
                  <a:lnTo>
                    <a:pt x="75" y="593"/>
                  </a:lnTo>
                  <a:lnTo>
                    <a:pt x="74" y="601"/>
                  </a:lnTo>
                  <a:lnTo>
                    <a:pt x="74" y="604"/>
                  </a:lnTo>
                  <a:lnTo>
                    <a:pt x="75" y="607"/>
                  </a:lnTo>
                  <a:lnTo>
                    <a:pt x="75" y="607"/>
                  </a:lnTo>
                  <a:lnTo>
                    <a:pt x="74" y="611"/>
                  </a:lnTo>
                  <a:lnTo>
                    <a:pt x="74" y="614"/>
                  </a:lnTo>
                  <a:lnTo>
                    <a:pt x="72" y="614"/>
                  </a:lnTo>
                  <a:lnTo>
                    <a:pt x="72" y="614"/>
                  </a:lnTo>
                  <a:lnTo>
                    <a:pt x="74" y="624"/>
                  </a:lnTo>
                  <a:lnTo>
                    <a:pt x="74" y="624"/>
                  </a:lnTo>
                  <a:lnTo>
                    <a:pt x="74" y="631"/>
                  </a:lnTo>
                  <a:lnTo>
                    <a:pt x="74" y="631"/>
                  </a:lnTo>
                  <a:lnTo>
                    <a:pt x="74" y="638"/>
                  </a:lnTo>
                  <a:lnTo>
                    <a:pt x="74" y="638"/>
                  </a:lnTo>
                  <a:lnTo>
                    <a:pt x="71" y="628"/>
                  </a:lnTo>
                  <a:lnTo>
                    <a:pt x="71" y="628"/>
                  </a:lnTo>
                  <a:lnTo>
                    <a:pt x="70" y="638"/>
                  </a:lnTo>
                  <a:lnTo>
                    <a:pt x="70" y="638"/>
                  </a:lnTo>
                  <a:lnTo>
                    <a:pt x="70" y="640"/>
                  </a:lnTo>
                  <a:lnTo>
                    <a:pt x="71" y="640"/>
                  </a:lnTo>
                  <a:lnTo>
                    <a:pt x="71" y="638"/>
                  </a:lnTo>
                  <a:lnTo>
                    <a:pt x="71" y="640"/>
                  </a:lnTo>
                  <a:lnTo>
                    <a:pt x="71" y="640"/>
                  </a:lnTo>
                  <a:lnTo>
                    <a:pt x="71" y="640"/>
                  </a:lnTo>
                  <a:lnTo>
                    <a:pt x="71" y="638"/>
                  </a:lnTo>
                  <a:lnTo>
                    <a:pt x="71" y="634"/>
                  </a:lnTo>
                  <a:lnTo>
                    <a:pt x="71" y="634"/>
                  </a:lnTo>
                  <a:lnTo>
                    <a:pt x="72" y="635"/>
                  </a:lnTo>
                  <a:lnTo>
                    <a:pt x="72" y="640"/>
                  </a:lnTo>
                  <a:lnTo>
                    <a:pt x="74" y="645"/>
                  </a:lnTo>
                  <a:lnTo>
                    <a:pt x="72" y="651"/>
                  </a:lnTo>
                  <a:lnTo>
                    <a:pt x="72" y="651"/>
                  </a:lnTo>
                  <a:lnTo>
                    <a:pt x="72" y="655"/>
                  </a:lnTo>
                  <a:lnTo>
                    <a:pt x="72" y="655"/>
                  </a:lnTo>
                  <a:lnTo>
                    <a:pt x="74" y="661"/>
                  </a:lnTo>
                  <a:lnTo>
                    <a:pt x="74" y="661"/>
                  </a:lnTo>
                  <a:lnTo>
                    <a:pt x="75" y="667"/>
                  </a:lnTo>
                  <a:lnTo>
                    <a:pt x="75" y="671"/>
                  </a:lnTo>
                  <a:lnTo>
                    <a:pt x="75" y="671"/>
                  </a:lnTo>
                  <a:lnTo>
                    <a:pt x="77" y="675"/>
                  </a:lnTo>
                  <a:lnTo>
                    <a:pt x="77" y="675"/>
                  </a:lnTo>
                  <a:lnTo>
                    <a:pt x="77" y="677"/>
                  </a:lnTo>
                  <a:lnTo>
                    <a:pt x="77" y="677"/>
                  </a:lnTo>
                  <a:lnTo>
                    <a:pt x="75" y="675"/>
                  </a:lnTo>
                  <a:lnTo>
                    <a:pt x="75" y="675"/>
                  </a:lnTo>
                  <a:lnTo>
                    <a:pt x="77" y="683"/>
                  </a:lnTo>
                  <a:lnTo>
                    <a:pt x="77" y="683"/>
                  </a:lnTo>
                  <a:lnTo>
                    <a:pt x="77" y="685"/>
                  </a:lnTo>
                  <a:lnTo>
                    <a:pt x="77" y="685"/>
                  </a:lnTo>
                  <a:lnTo>
                    <a:pt x="77" y="688"/>
                  </a:lnTo>
                  <a:lnTo>
                    <a:pt x="77" y="688"/>
                  </a:lnTo>
                  <a:lnTo>
                    <a:pt x="77" y="688"/>
                  </a:lnTo>
                  <a:lnTo>
                    <a:pt x="75" y="687"/>
                  </a:lnTo>
                  <a:lnTo>
                    <a:pt x="75" y="683"/>
                  </a:lnTo>
                  <a:lnTo>
                    <a:pt x="75" y="683"/>
                  </a:lnTo>
                  <a:lnTo>
                    <a:pt x="77" y="691"/>
                  </a:lnTo>
                  <a:lnTo>
                    <a:pt x="77" y="691"/>
                  </a:lnTo>
                  <a:lnTo>
                    <a:pt x="78" y="700"/>
                  </a:lnTo>
                  <a:lnTo>
                    <a:pt x="78" y="700"/>
                  </a:lnTo>
                  <a:lnTo>
                    <a:pt x="78" y="707"/>
                  </a:lnTo>
                  <a:lnTo>
                    <a:pt x="78" y="713"/>
                  </a:lnTo>
                  <a:lnTo>
                    <a:pt x="78" y="713"/>
                  </a:lnTo>
                  <a:lnTo>
                    <a:pt x="80" y="718"/>
                  </a:lnTo>
                  <a:lnTo>
                    <a:pt x="81" y="723"/>
                  </a:lnTo>
                  <a:lnTo>
                    <a:pt x="81" y="723"/>
                  </a:lnTo>
                  <a:lnTo>
                    <a:pt x="81" y="721"/>
                  </a:lnTo>
                  <a:lnTo>
                    <a:pt x="82" y="723"/>
                  </a:lnTo>
                  <a:lnTo>
                    <a:pt x="82" y="723"/>
                  </a:lnTo>
                  <a:lnTo>
                    <a:pt x="82" y="727"/>
                  </a:lnTo>
                  <a:lnTo>
                    <a:pt x="84" y="733"/>
                  </a:lnTo>
                  <a:lnTo>
                    <a:pt x="84" y="733"/>
                  </a:lnTo>
                  <a:lnTo>
                    <a:pt x="85" y="738"/>
                  </a:lnTo>
                  <a:lnTo>
                    <a:pt x="85" y="738"/>
                  </a:lnTo>
                  <a:lnTo>
                    <a:pt x="85" y="744"/>
                  </a:lnTo>
                  <a:lnTo>
                    <a:pt x="85" y="744"/>
                  </a:lnTo>
                  <a:lnTo>
                    <a:pt x="84" y="741"/>
                  </a:lnTo>
                  <a:lnTo>
                    <a:pt x="82" y="737"/>
                  </a:lnTo>
                  <a:lnTo>
                    <a:pt x="82" y="737"/>
                  </a:lnTo>
                  <a:lnTo>
                    <a:pt x="84" y="745"/>
                  </a:lnTo>
                  <a:lnTo>
                    <a:pt x="85" y="755"/>
                  </a:lnTo>
                  <a:lnTo>
                    <a:pt x="85" y="755"/>
                  </a:lnTo>
                  <a:lnTo>
                    <a:pt x="87" y="757"/>
                  </a:lnTo>
                  <a:lnTo>
                    <a:pt x="87" y="755"/>
                  </a:lnTo>
                  <a:lnTo>
                    <a:pt x="87" y="753"/>
                  </a:lnTo>
                  <a:lnTo>
                    <a:pt x="87" y="751"/>
                  </a:lnTo>
                  <a:lnTo>
                    <a:pt x="87" y="751"/>
                  </a:lnTo>
                  <a:lnTo>
                    <a:pt x="88" y="755"/>
                  </a:lnTo>
                  <a:lnTo>
                    <a:pt x="90" y="761"/>
                  </a:lnTo>
                  <a:lnTo>
                    <a:pt x="90" y="761"/>
                  </a:lnTo>
                  <a:lnTo>
                    <a:pt x="91" y="760"/>
                  </a:lnTo>
                  <a:lnTo>
                    <a:pt x="92" y="761"/>
                  </a:lnTo>
                  <a:lnTo>
                    <a:pt x="92" y="761"/>
                  </a:lnTo>
                  <a:lnTo>
                    <a:pt x="91" y="758"/>
                  </a:lnTo>
                  <a:lnTo>
                    <a:pt x="92" y="757"/>
                  </a:lnTo>
                  <a:lnTo>
                    <a:pt x="92" y="757"/>
                  </a:lnTo>
                  <a:lnTo>
                    <a:pt x="94" y="761"/>
                  </a:lnTo>
                  <a:lnTo>
                    <a:pt x="94" y="761"/>
                  </a:lnTo>
                  <a:lnTo>
                    <a:pt x="94" y="767"/>
                  </a:lnTo>
                  <a:lnTo>
                    <a:pt x="94" y="774"/>
                  </a:lnTo>
                  <a:lnTo>
                    <a:pt x="94" y="774"/>
                  </a:lnTo>
                  <a:lnTo>
                    <a:pt x="92" y="772"/>
                  </a:lnTo>
                  <a:lnTo>
                    <a:pt x="92" y="770"/>
                  </a:lnTo>
                  <a:lnTo>
                    <a:pt x="92" y="767"/>
                  </a:lnTo>
                  <a:lnTo>
                    <a:pt x="91" y="764"/>
                  </a:lnTo>
                  <a:lnTo>
                    <a:pt x="91" y="764"/>
                  </a:lnTo>
                  <a:lnTo>
                    <a:pt x="91" y="768"/>
                  </a:lnTo>
                  <a:lnTo>
                    <a:pt x="91" y="772"/>
                  </a:lnTo>
                  <a:lnTo>
                    <a:pt x="91" y="772"/>
                  </a:lnTo>
                  <a:lnTo>
                    <a:pt x="91" y="771"/>
                  </a:lnTo>
                  <a:lnTo>
                    <a:pt x="92" y="772"/>
                  </a:lnTo>
                  <a:lnTo>
                    <a:pt x="94" y="775"/>
                  </a:lnTo>
                  <a:lnTo>
                    <a:pt x="97" y="782"/>
                  </a:lnTo>
                  <a:lnTo>
                    <a:pt x="97" y="782"/>
                  </a:lnTo>
                  <a:lnTo>
                    <a:pt x="95" y="782"/>
                  </a:lnTo>
                  <a:lnTo>
                    <a:pt x="95" y="781"/>
                  </a:lnTo>
                  <a:lnTo>
                    <a:pt x="95" y="781"/>
                  </a:lnTo>
                  <a:lnTo>
                    <a:pt x="95" y="785"/>
                  </a:lnTo>
                  <a:lnTo>
                    <a:pt x="95" y="790"/>
                  </a:lnTo>
                  <a:lnTo>
                    <a:pt x="95" y="790"/>
                  </a:lnTo>
                  <a:lnTo>
                    <a:pt x="97" y="790"/>
                  </a:lnTo>
                  <a:lnTo>
                    <a:pt x="97" y="788"/>
                  </a:lnTo>
                  <a:lnTo>
                    <a:pt x="97" y="787"/>
                  </a:lnTo>
                  <a:lnTo>
                    <a:pt x="97" y="787"/>
                  </a:lnTo>
                  <a:lnTo>
                    <a:pt x="101" y="797"/>
                  </a:lnTo>
                  <a:lnTo>
                    <a:pt x="101" y="797"/>
                  </a:lnTo>
                  <a:lnTo>
                    <a:pt x="104" y="807"/>
                  </a:lnTo>
                  <a:lnTo>
                    <a:pt x="104" y="807"/>
                  </a:lnTo>
                  <a:lnTo>
                    <a:pt x="104" y="807"/>
                  </a:lnTo>
                  <a:lnTo>
                    <a:pt x="104" y="804"/>
                  </a:lnTo>
                  <a:lnTo>
                    <a:pt x="102" y="800"/>
                  </a:lnTo>
                  <a:lnTo>
                    <a:pt x="102" y="800"/>
                  </a:lnTo>
                  <a:lnTo>
                    <a:pt x="102" y="798"/>
                  </a:lnTo>
                  <a:lnTo>
                    <a:pt x="102" y="798"/>
                  </a:lnTo>
                  <a:lnTo>
                    <a:pt x="105" y="804"/>
                  </a:lnTo>
                  <a:lnTo>
                    <a:pt x="108" y="810"/>
                  </a:lnTo>
                  <a:lnTo>
                    <a:pt x="108" y="810"/>
                  </a:lnTo>
                  <a:lnTo>
                    <a:pt x="108" y="808"/>
                  </a:lnTo>
                  <a:lnTo>
                    <a:pt x="108" y="807"/>
                  </a:lnTo>
                  <a:lnTo>
                    <a:pt x="105" y="802"/>
                  </a:lnTo>
                  <a:lnTo>
                    <a:pt x="105" y="802"/>
                  </a:lnTo>
                  <a:lnTo>
                    <a:pt x="105" y="801"/>
                  </a:lnTo>
                  <a:lnTo>
                    <a:pt x="107" y="802"/>
                  </a:lnTo>
                  <a:lnTo>
                    <a:pt x="107" y="802"/>
                  </a:lnTo>
                  <a:lnTo>
                    <a:pt x="107" y="801"/>
                  </a:lnTo>
                  <a:lnTo>
                    <a:pt x="107" y="801"/>
                  </a:lnTo>
                  <a:lnTo>
                    <a:pt x="110" y="805"/>
                  </a:lnTo>
                  <a:lnTo>
                    <a:pt x="111" y="807"/>
                  </a:lnTo>
                  <a:lnTo>
                    <a:pt x="111" y="805"/>
                  </a:lnTo>
                  <a:close/>
                  <a:moveTo>
                    <a:pt x="137" y="433"/>
                  </a:moveTo>
                  <a:lnTo>
                    <a:pt x="137" y="433"/>
                  </a:lnTo>
                  <a:lnTo>
                    <a:pt x="138" y="429"/>
                  </a:lnTo>
                  <a:lnTo>
                    <a:pt x="141" y="423"/>
                  </a:lnTo>
                  <a:lnTo>
                    <a:pt x="141" y="423"/>
                  </a:lnTo>
                  <a:lnTo>
                    <a:pt x="140" y="429"/>
                  </a:lnTo>
                  <a:lnTo>
                    <a:pt x="137" y="433"/>
                  </a:lnTo>
                  <a:close/>
                  <a:moveTo>
                    <a:pt x="326" y="213"/>
                  </a:moveTo>
                  <a:lnTo>
                    <a:pt x="326" y="213"/>
                  </a:lnTo>
                  <a:lnTo>
                    <a:pt x="322" y="217"/>
                  </a:lnTo>
                  <a:lnTo>
                    <a:pt x="322" y="219"/>
                  </a:lnTo>
                  <a:lnTo>
                    <a:pt x="324" y="219"/>
                  </a:lnTo>
                  <a:lnTo>
                    <a:pt x="324" y="219"/>
                  </a:lnTo>
                  <a:lnTo>
                    <a:pt x="318" y="223"/>
                  </a:lnTo>
                  <a:lnTo>
                    <a:pt x="311" y="227"/>
                  </a:lnTo>
                  <a:lnTo>
                    <a:pt x="311" y="227"/>
                  </a:lnTo>
                  <a:lnTo>
                    <a:pt x="312" y="224"/>
                  </a:lnTo>
                  <a:lnTo>
                    <a:pt x="314" y="222"/>
                  </a:lnTo>
                  <a:lnTo>
                    <a:pt x="314" y="222"/>
                  </a:lnTo>
                  <a:lnTo>
                    <a:pt x="316" y="220"/>
                  </a:lnTo>
                  <a:lnTo>
                    <a:pt x="318" y="220"/>
                  </a:lnTo>
                  <a:lnTo>
                    <a:pt x="318" y="220"/>
                  </a:lnTo>
                  <a:lnTo>
                    <a:pt x="318" y="219"/>
                  </a:lnTo>
                  <a:lnTo>
                    <a:pt x="318" y="219"/>
                  </a:lnTo>
                  <a:lnTo>
                    <a:pt x="318" y="219"/>
                  </a:lnTo>
                  <a:lnTo>
                    <a:pt x="322" y="216"/>
                  </a:lnTo>
                  <a:lnTo>
                    <a:pt x="324" y="214"/>
                  </a:lnTo>
                  <a:lnTo>
                    <a:pt x="326" y="213"/>
                  </a:lnTo>
                  <a:close/>
                  <a:moveTo>
                    <a:pt x="319" y="1121"/>
                  </a:moveTo>
                  <a:lnTo>
                    <a:pt x="319" y="1121"/>
                  </a:lnTo>
                  <a:lnTo>
                    <a:pt x="315" y="1121"/>
                  </a:lnTo>
                  <a:lnTo>
                    <a:pt x="312" y="1118"/>
                  </a:lnTo>
                  <a:lnTo>
                    <a:pt x="312" y="1118"/>
                  </a:lnTo>
                  <a:lnTo>
                    <a:pt x="315" y="1118"/>
                  </a:lnTo>
                  <a:lnTo>
                    <a:pt x="319" y="1121"/>
                  </a:lnTo>
                  <a:close/>
                  <a:moveTo>
                    <a:pt x="305" y="1152"/>
                  </a:moveTo>
                  <a:lnTo>
                    <a:pt x="305" y="1152"/>
                  </a:lnTo>
                  <a:lnTo>
                    <a:pt x="296" y="1149"/>
                  </a:lnTo>
                  <a:lnTo>
                    <a:pt x="291" y="1148"/>
                  </a:lnTo>
                  <a:lnTo>
                    <a:pt x="291" y="1148"/>
                  </a:lnTo>
                  <a:lnTo>
                    <a:pt x="288" y="1145"/>
                  </a:lnTo>
                  <a:lnTo>
                    <a:pt x="284" y="1144"/>
                  </a:lnTo>
                  <a:lnTo>
                    <a:pt x="284" y="1144"/>
                  </a:lnTo>
                  <a:lnTo>
                    <a:pt x="281" y="1141"/>
                  </a:lnTo>
                  <a:lnTo>
                    <a:pt x="279" y="1138"/>
                  </a:lnTo>
                  <a:lnTo>
                    <a:pt x="279" y="1138"/>
                  </a:lnTo>
                  <a:lnTo>
                    <a:pt x="276" y="1136"/>
                  </a:lnTo>
                  <a:lnTo>
                    <a:pt x="275" y="1136"/>
                  </a:lnTo>
                  <a:lnTo>
                    <a:pt x="276" y="1141"/>
                  </a:lnTo>
                  <a:lnTo>
                    <a:pt x="276" y="1141"/>
                  </a:lnTo>
                  <a:lnTo>
                    <a:pt x="274" y="1136"/>
                  </a:lnTo>
                  <a:lnTo>
                    <a:pt x="272" y="1134"/>
                  </a:lnTo>
                  <a:lnTo>
                    <a:pt x="274" y="1134"/>
                  </a:lnTo>
                  <a:lnTo>
                    <a:pt x="278" y="1134"/>
                  </a:lnTo>
                  <a:lnTo>
                    <a:pt x="278" y="1134"/>
                  </a:lnTo>
                  <a:lnTo>
                    <a:pt x="282" y="1138"/>
                  </a:lnTo>
                  <a:lnTo>
                    <a:pt x="288" y="1141"/>
                  </a:lnTo>
                  <a:lnTo>
                    <a:pt x="288" y="1141"/>
                  </a:lnTo>
                  <a:lnTo>
                    <a:pt x="294" y="1144"/>
                  </a:lnTo>
                  <a:lnTo>
                    <a:pt x="294" y="1144"/>
                  </a:lnTo>
                  <a:lnTo>
                    <a:pt x="299" y="1146"/>
                  </a:lnTo>
                  <a:lnTo>
                    <a:pt x="299" y="1146"/>
                  </a:lnTo>
                  <a:lnTo>
                    <a:pt x="299" y="1148"/>
                  </a:lnTo>
                  <a:lnTo>
                    <a:pt x="298" y="1148"/>
                  </a:lnTo>
                  <a:lnTo>
                    <a:pt x="296" y="1146"/>
                  </a:lnTo>
                  <a:lnTo>
                    <a:pt x="295" y="1146"/>
                  </a:lnTo>
                  <a:lnTo>
                    <a:pt x="295" y="1146"/>
                  </a:lnTo>
                  <a:lnTo>
                    <a:pt x="302" y="1151"/>
                  </a:lnTo>
                  <a:lnTo>
                    <a:pt x="304" y="1152"/>
                  </a:lnTo>
                  <a:lnTo>
                    <a:pt x="305" y="1152"/>
                  </a:lnTo>
                  <a:close/>
                  <a:moveTo>
                    <a:pt x="982" y="1109"/>
                  </a:moveTo>
                  <a:lnTo>
                    <a:pt x="982" y="1109"/>
                  </a:lnTo>
                  <a:lnTo>
                    <a:pt x="987" y="1105"/>
                  </a:lnTo>
                  <a:lnTo>
                    <a:pt x="992" y="1102"/>
                  </a:lnTo>
                  <a:lnTo>
                    <a:pt x="992" y="1102"/>
                  </a:lnTo>
                  <a:lnTo>
                    <a:pt x="987" y="1106"/>
                  </a:lnTo>
                  <a:lnTo>
                    <a:pt x="982" y="1109"/>
                  </a:lnTo>
                  <a:close/>
                  <a:moveTo>
                    <a:pt x="1191" y="821"/>
                  </a:moveTo>
                  <a:lnTo>
                    <a:pt x="1191" y="821"/>
                  </a:lnTo>
                  <a:lnTo>
                    <a:pt x="1194" y="817"/>
                  </a:lnTo>
                  <a:lnTo>
                    <a:pt x="1195" y="814"/>
                  </a:lnTo>
                  <a:lnTo>
                    <a:pt x="1195" y="815"/>
                  </a:lnTo>
                  <a:lnTo>
                    <a:pt x="1195" y="815"/>
                  </a:lnTo>
                  <a:lnTo>
                    <a:pt x="1192" y="821"/>
                  </a:lnTo>
                  <a:lnTo>
                    <a:pt x="1192" y="822"/>
                  </a:lnTo>
                  <a:lnTo>
                    <a:pt x="1191" y="821"/>
                  </a:lnTo>
                  <a:close/>
                  <a:moveTo>
                    <a:pt x="1224" y="553"/>
                  </a:moveTo>
                  <a:lnTo>
                    <a:pt x="1224" y="553"/>
                  </a:lnTo>
                  <a:lnTo>
                    <a:pt x="1225" y="557"/>
                  </a:lnTo>
                  <a:lnTo>
                    <a:pt x="1224" y="561"/>
                  </a:lnTo>
                  <a:lnTo>
                    <a:pt x="1224" y="561"/>
                  </a:lnTo>
                  <a:lnTo>
                    <a:pt x="1224" y="556"/>
                  </a:lnTo>
                  <a:lnTo>
                    <a:pt x="1224" y="553"/>
                  </a:lnTo>
                  <a:lnTo>
                    <a:pt x="1224" y="553"/>
                  </a:lnTo>
                  <a:close/>
                  <a:moveTo>
                    <a:pt x="38" y="386"/>
                  </a:moveTo>
                  <a:lnTo>
                    <a:pt x="38" y="386"/>
                  </a:lnTo>
                  <a:lnTo>
                    <a:pt x="35" y="393"/>
                  </a:lnTo>
                  <a:lnTo>
                    <a:pt x="31" y="400"/>
                  </a:lnTo>
                  <a:lnTo>
                    <a:pt x="31" y="400"/>
                  </a:lnTo>
                  <a:lnTo>
                    <a:pt x="35" y="391"/>
                  </a:lnTo>
                  <a:lnTo>
                    <a:pt x="37" y="387"/>
                  </a:lnTo>
                  <a:lnTo>
                    <a:pt x="38" y="386"/>
                  </a:lnTo>
                  <a:close/>
                  <a:moveTo>
                    <a:pt x="101" y="310"/>
                  </a:moveTo>
                  <a:lnTo>
                    <a:pt x="101" y="310"/>
                  </a:lnTo>
                  <a:lnTo>
                    <a:pt x="100" y="313"/>
                  </a:lnTo>
                  <a:lnTo>
                    <a:pt x="95" y="319"/>
                  </a:lnTo>
                  <a:lnTo>
                    <a:pt x="92" y="324"/>
                  </a:lnTo>
                  <a:lnTo>
                    <a:pt x="91" y="324"/>
                  </a:lnTo>
                  <a:lnTo>
                    <a:pt x="91" y="324"/>
                  </a:lnTo>
                  <a:lnTo>
                    <a:pt x="91" y="324"/>
                  </a:lnTo>
                  <a:lnTo>
                    <a:pt x="94" y="320"/>
                  </a:lnTo>
                  <a:lnTo>
                    <a:pt x="95" y="317"/>
                  </a:lnTo>
                  <a:lnTo>
                    <a:pt x="98" y="313"/>
                  </a:lnTo>
                  <a:lnTo>
                    <a:pt x="101" y="310"/>
                  </a:lnTo>
                  <a:close/>
                  <a:moveTo>
                    <a:pt x="8" y="698"/>
                  </a:moveTo>
                  <a:lnTo>
                    <a:pt x="8" y="698"/>
                  </a:lnTo>
                  <a:lnTo>
                    <a:pt x="8" y="697"/>
                  </a:lnTo>
                  <a:lnTo>
                    <a:pt x="7" y="695"/>
                  </a:lnTo>
                  <a:lnTo>
                    <a:pt x="7" y="695"/>
                  </a:lnTo>
                  <a:lnTo>
                    <a:pt x="7" y="688"/>
                  </a:lnTo>
                  <a:lnTo>
                    <a:pt x="7" y="688"/>
                  </a:lnTo>
                  <a:lnTo>
                    <a:pt x="8" y="694"/>
                  </a:lnTo>
                  <a:lnTo>
                    <a:pt x="8" y="694"/>
                  </a:lnTo>
                  <a:lnTo>
                    <a:pt x="8" y="698"/>
                  </a:lnTo>
                  <a:close/>
                  <a:moveTo>
                    <a:pt x="208" y="242"/>
                  </a:moveTo>
                  <a:lnTo>
                    <a:pt x="208" y="242"/>
                  </a:lnTo>
                  <a:lnTo>
                    <a:pt x="194" y="259"/>
                  </a:lnTo>
                  <a:lnTo>
                    <a:pt x="194" y="259"/>
                  </a:lnTo>
                  <a:lnTo>
                    <a:pt x="201" y="249"/>
                  </a:lnTo>
                  <a:lnTo>
                    <a:pt x="208" y="242"/>
                  </a:lnTo>
                  <a:close/>
                  <a:moveTo>
                    <a:pt x="98" y="413"/>
                  </a:moveTo>
                  <a:lnTo>
                    <a:pt x="98" y="413"/>
                  </a:lnTo>
                  <a:lnTo>
                    <a:pt x="95" y="420"/>
                  </a:lnTo>
                  <a:lnTo>
                    <a:pt x="95" y="420"/>
                  </a:lnTo>
                  <a:lnTo>
                    <a:pt x="94" y="423"/>
                  </a:lnTo>
                  <a:lnTo>
                    <a:pt x="92" y="423"/>
                  </a:lnTo>
                  <a:lnTo>
                    <a:pt x="92" y="423"/>
                  </a:lnTo>
                  <a:lnTo>
                    <a:pt x="94" y="420"/>
                  </a:lnTo>
                  <a:lnTo>
                    <a:pt x="94" y="420"/>
                  </a:lnTo>
                  <a:lnTo>
                    <a:pt x="95" y="417"/>
                  </a:lnTo>
                  <a:lnTo>
                    <a:pt x="95" y="417"/>
                  </a:lnTo>
                  <a:lnTo>
                    <a:pt x="97" y="414"/>
                  </a:lnTo>
                  <a:lnTo>
                    <a:pt x="98" y="413"/>
                  </a:lnTo>
                  <a:close/>
                  <a:moveTo>
                    <a:pt x="65" y="513"/>
                  </a:moveTo>
                  <a:lnTo>
                    <a:pt x="65" y="513"/>
                  </a:lnTo>
                  <a:lnTo>
                    <a:pt x="65" y="516"/>
                  </a:lnTo>
                  <a:lnTo>
                    <a:pt x="65" y="518"/>
                  </a:lnTo>
                  <a:lnTo>
                    <a:pt x="64" y="520"/>
                  </a:lnTo>
                  <a:lnTo>
                    <a:pt x="64" y="520"/>
                  </a:lnTo>
                  <a:lnTo>
                    <a:pt x="64" y="520"/>
                  </a:lnTo>
                  <a:lnTo>
                    <a:pt x="64" y="517"/>
                  </a:lnTo>
                  <a:lnTo>
                    <a:pt x="65" y="513"/>
                  </a:lnTo>
                  <a:close/>
                  <a:moveTo>
                    <a:pt x="95" y="772"/>
                  </a:moveTo>
                  <a:lnTo>
                    <a:pt x="95" y="772"/>
                  </a:lnTo>
                  <a:lnTo>
                    <a:pt x="97" y="774"/>
                  </a:lnTo>
                  <a:lnTo>
                    <a:pt x="98" y="775"/>
                  </a:lnTo>
                  <a:lnTo>
                    <a:pt x="98" y="775"/>
                  </a:lnTo>
                  <a:lnTo>
                    <a:pt x="97" y="777"/>
                  </a:lnTo>
                  <a:lnTo>
                    <a:pt x="98" y="780"/>
                  </a:lnTo>
                  <a:lnTo>
                    <a:pt x="100" y="782"/>
                  </a:lnTo>
                  <a:lnTo>
                    <a:pt x="100" y="784"/>
                  </a:lnTo>
                  <a:lnTo>
                    <a:pt x="100" y="784"/>
                  </a:lnTo>
                  <a:lnTo>
                    <a:pt x="97" y="781"/>
                  </a:lnTo>
                  <a:lnTo>
                    <a:pt x="95" y="777"/>
                  </a:lnTo>
                  <a:lnTo>
                    <a:pt x="95" y="772"/>
                  </a:lnTo>
                  <a:close/>
                  <a:moveTo>
                    <a:pt x="85" y="630"/>
                  </a:moveTo>
                  <a:lnTo>
                    <a:pt x="85" y="630"/>
                  </a:lnTo>
                  <a:lnTo>
                    <a:pt x="85" y="634"/>
                  </a:lnTo>
                  <a:lnTo>
                    <a:pt x="85" y="638"/>
                  </a:lnTo>
                  <a:lnTo>
                    <a:pt x="85" y="638"/>
                  </a:lnTo>
                  <a:lnTo>
                    <a:pt x="84" y="633"/>
                  </a:lnTo>
                  <a:lnTo>
                    <a:pt x="84" y="633"/>
                  </a:lnTo>
                  <a:lnTo>
                    <a:pt x="85" y="630"/>
                  </a:lnTo>
                  <a:close/>
                  <a:moveTo>
                    <a:pt x="112" y="496"/>
                  </a:moveTo>
                  <a:lnTo>
                    <a:pt x="112" y="496"/>
                  </a:lnTo>
                  <a:lnTo>
                    <a:pt x="112" y="500"/>
                  </a:lnTo>
                  <a:lnTo>
                    <a:pt x="110" y="506"/>
                  </a:lnTo>
                  <a:lnTo>
                    <a:pt x="110" y="506"/>
                  </a:lnTo>
                  <a:lnTo>
                    <a:pt x="111" y="500"/>
                  </a:lnTo>
                  <a:lnTo>
                    <a:pt x="112" y="496"/>
                  </a:lnTo>
                  <a:close/>
                  <a:moveTo>
                    <a:pt x="121" y="468"/>
                  </a:moveTo>
                  <a:lnTo>
                    <a:pt x="121" y="468"/>
                  </a:lnTo>
                  <a:lnTo>
                    <a:pt x="120" y="476"/>
                  </a:lnTo>
                  <a:lnTo>
                    <a:pt x="118" y="478"/>
                  </a:lnTo>
                  <a:lnTo>
                    <a:pt x="117" y="478"/>
                  </a:lnTo>
                  <a:lnTo>
                    <a:pt x="117" y="478"/>
                  </a:lnTo>
                  <a:lnTo>
                    <a:pt x="118" y="474"/>
                  </a:lnTo>
                  <a:lnTo>
                    <a:pt x="121" y="468"/>
                  </a:lnTo>
                  <a:close/>
                  <a:moveTo>
                    <a:pt x="30" y="665"/>
                  </a:moveTo>
                  <a:lnTo>
                    <a:pt x="30" y="665"/>
                  </a:lnTo>
                  <a:lnTo>
                    <a:pt x="30" y="654"/>
                  </a:lnTo>
                  <a:lnTo>
                    <a:pt x="30" y="654"/>
                  </a:lnTo>
                  <a:lnTo>
                    <a:pt x="30" y="644"/>
                  </a:lnTo>
                  <a:lnTo>
                    <a:pt x="30" y="644"/>
                  </a:lnTo>
                  <a:lnTo>
                    <a:pt x="31" y="655"/>
                  </a:lnTo>
                  <a:lnTo>
                    <a:pt x="31" y="655"/>
                  </a:lnTo>
                  <a:lnTo>
                    <a:pt x="30" y="663"/>
                  </a:lnTo>
                  <a:lnTo>
                    <a:pt x="30" y="663"/>
                  </a:lnTo>
                  <a:lnTo>
                    <a:pt x="30" y="665"/>
                  </a:lnTo>
                  <a:close/>
                  <a:moveTo>
                    <a:pt x="172" y="400"/>
                  </a:moveTo>
                  <a:lnTo>
                    <a:pt x="172" y="400"/>
                  </a:lnTo>
                  <a:lnTo>
                    <a:pt x="172" y="403"/>
                  </a:lnTo>
                  <a:lnTo>
                    <a:pt x="172" y="406"/>
                  </a:lnTo>
                  <a:lnTo>
                    <a:pt x="168" y="410"/>
                  </a:lnTo>
                  <a:lnTo>
                    <a:pt x="168" y="410"/>
                  </a:lnTo>
                  <a:lnTo>
                    <a:pt x="169" y="404"/>
                  </a:lnTo>
                  <a:lnTo>
                    <a:pt x="172" y="400"/>
                  </a:lnTo>
                  <a:close/>
                  <a:moveTo>
                    <a:pt x="88" y="506"/>
                  </a:moveTo>
                  <a:lnTo>
                    <a:pt x="88" y="506"/>
                  </a:lnTo>
                  <a:lnTo>
                    <a:pt x="88" y="510"/>
                  </a:lnTo>
                  <a:lnTo>
                    <a:pt x="87" y="516"/>
                  </a:lnTo>
                  <a:lnTo>
                    <a:pt x="87" y="516"/>
                  </a:lnTo>
                  <a:lnTo>
                    <a:pt x="87" y="508"/>
                  </a:lnTo>
                  <a:lnTo>
                    <a:pt x="87" y="506"/>
                  </a:lnTo>
                  <a:lnTo>
                    <a:pt x="88" y="506"/>
                  </a:lnTo>
                  <a:close/>
                  <a:moveTo>
                    <a:pt x="24" y="665"/>
                  </a:moveTo>
                  <a:lnTo>
                    <a:pt x="24" y="665"/>
                  </a:lnTo>
                  <a:lnTo>
                    <a:pt x="24" y="670"/>
                  </a:lnTo>
                  <a:lnTo>
                    <a:pt x="24" y="673"/>
                  </a:lnTo>
                  <a:lnTo>
                    <a:pt x="24" y="673"/>
                  </a:lnTo>
                  <a:lnTo>
                    <a:pt x="24" y="673"/>
                  </a:lnTo>
                  <a:lnTo>
                    <a:pt x="23" y="667"/>
                  </a:lnTo>
                  <a:lnTo>
                    <a:pt x="23" y="664"/>
                  </a:lnTo>
                  <a:lnTo>
                    <a:pt x="24" y="665"/>
                  </a:lnTo>
                  <a:close/>
                  <a:moveTo>
                    <a:pt x="23" y="657"/>
                  </a:moveTo>
                  <a:lnTo>
                    <a:pt x="23" y="657"/>
                  </a:lnTo>
                  <a:lnTo>
                    <a:pt x="24" y="655"/>
                  </a:lnTo>
                  <a:lnTo>
                    <a:pt x="24" y="654"/>
                  </a:lnTo>
                  <a:lnTo>
                    <a:pt x="24" y="650"/>
                  </a:lnTo>
                  <a:lnTo>
                    <a:pt x="24" y="650"/>
                  </a:lnTo>
                  <a:lnTo>
                    <a:pt x="24" y="650"/>
                  </a:lnTo>
                  <a:lnTo>
                    <a:pt x="24" y="650"/>
                  </a:lnTo>
                  <a:lnTo>
                    <a:pt x="24" y="648"/>
                  </a:lnTo>
                  <a:lnTo>
                    <a:pt x="25" y="648"/>
                  </a:lnTo>
                  <a:lnTo>
                    <a:pt x="25" y="648"/>
                  </a:lnTo>
                  <a:lnTo>
                    <a:pt x="24" y="653"/>
                  </a:lnTo>
                  <a:lnTo>
                    <a:pt x="25" y="657"/>
                  </a:lnTo>
                  <a:lnTo>
                    <a:pt x="25" y="657"/>
                  </a:lnTo>
                  <a:lnTo>
                    <a:pt x="24" y="661"/>
                  </a:lnTo>
                  <a:lnTo>
                    <a:pt x="24" y="661"/>
                  </a:lnTo>
                  <a:lnTo>
                    <a:pt x="24" y="660"/>
                  </a:lnTo>
                  <a:lnTo>
                    <a:pt x="23" y="657"/>
                  </a:lnTo>
                  <a:close/>
                  <a:moveTo>
                    <a:pt x="27" y="637"/>
                  </a:moveTo>
                  <a:lnTo>
                    <a:pt x="27" y="637"/>
                  </a:lnTo>
                  <a:lnTo>
                    <a:pt x="27" y="643"/>
                  </a:lnTo>
                  <a:lnTo>
                    <a:pt x="27" y="648"/>
                  </a:lnTo>
                  <a:lnTo>
                    <a:pt x="27" y="648"/>
                  </a:lnTo>
                  <a:lnTo>
                    <a:pt x="25" y="641"/>
                  </a:lnTo>
                  <a:lnTo>
                    <a:pt x="27" y="637"/>
                  </a:lnTo>
                  <a:close/>
                  <a:moveTo>
                    <a:pt x="72" y="506"/>
                  </a:moveTo>
                  <a:lnTo>
                    <a:pt x="72" y="506"/>
                  </a:lnTo>
                  <a:lnTo>
                    <a:pt x="72" y="500"/>
                  </a:lnTo>
                  <a:lnTo>
                    <a:pt x="72" y="500"/>
                  </a:lnTo>
                  <a:lnTo>
                    <a:pt x="74" y="503"/>
                  </a:lnTo>
                  <a:lnTo>
                    <a:pt x="75" y="504"/>
                  </a:lnTo>
                  <a:lnTo>
                    <a:pt x="75" y="506"/>
                  </a:lnTo>
                  <a:lnTo>
                    <a:pt x="74" y="508"/>
                  </a:lnTo>
                  <a:lnTo>
                    <a:pt x="74" y="508"/>
                  </a:lnTo>
                  <a:lnTo>
                    <a:pt x="74" y="508"/>
                  </a:lnTo>
                  <a:lnTo>
                    <a:pt x="74" y="507"/>
                  </a:lnTo>
                  <a:lnTo>
                    <a:pt x="74" y="506"/>
                  </a:lnTo>
                  <a:lnTo>
                    <a:pt x="72" y="506"/>
                  </a:lnTo>
                  <a:close/>
                  <a:moveTo>
                    <a:pt x="25" y="601"/>
                  </a:moveTo>
                  <a:lnTo>
                    <a:pt x="25" y="601"/>
                  </a:lnTo>
                  <a:lnTo>
                    <a:pt x="27" y="606"/>
                  </a:lnTo>
                  <a:lnTo>
                    <a:pt x="27" y="606"/>
                  </a:lnTo>
                  <a:lnTo>
                    <a:pt x="25" y="610"/>
                  </a:lnTo>
                  <a:lnTo>
                    <a:pt x="25" y="610"/>
                  </a:lnTo>
                  <a:lnTo>
                    <a:pt x="25" y="606"/>
                  </a:lnTo>
                  <a:lnTo>
                    <a:pt x="25" y="601"/>
                  </a:lnTo>
                  <a:close/>
                  <a:moveTo>
                    <a:pt x="7" y="668"/>
                  </a:moveTo>
                  <a:lnTo>
                    <a:pt x="7" y="668"/>
                  </a:lnTo>
                  <a:lnTo>
                    <a:pt x="5" y="670"/>
                  </a:lnTo>
                  <a:lnTo>
                    <a:pt x="7" y="671"/>
                  </a:lnTo>
                  <a:lnTo>
                    <a:pt x="7" y="677"/>
                  </a:lnTo>
                  <a:lnTo>
                    <a:pt x="7" y="677"/>
                  </a:lnTo>
                  <a:lnTo>
                    <a:pt x="5" y="675"/>
                  </a:lnTo>
                  <a:lnTo>
                    <a:pt x="5" y="670"/>
                  </a:lnTo>
                  <a:lnTo>
                    <a:pt x="5" y="667"/>
                  </a:lnTo>
                  <a:lnTo>
                    <a:pt x="5" y="667"/>
                  </a:lnTo>
                  <a:lnTo>
                    <a:pt x="7" y="668"/>
                  </a:lnTo>
                  <a:close/>
                  <a:moveTo>
                    <a:pt x="78" y="483"/>
                  </a:moveTo>
                  <a:lnTo>
                    <a:pt x="78" y="483"/>
                  </a:lnTo>
                  <a:lnTo>
                    <a:pt x="80" y="478"/>
                  </a:lnTo>
                  <a:lnTo>
                    <a:pt x="80" y="473"/>
                  </a:lnTo>
                  <a:lnTo>
                    <a:pt x="80" y="473"/>
                  </a:lnTo>
                  <a:lnTo>
                    <a:pt x="81" y="468"/>
                  </a:lnTo>
                  <a:lnTo>
                    <a:pt x="84" y="466"/>
                  </a:lnTo>
                  <a:lnTo>
                    <a:pt x="84" y="466"/>
                  </a:lnTo>
                  <a:lnTo>
                    <a:pt x="84" y="463"/>
                  </a:lnTo>
                  <a:lnTo>
                    <a:pt x="84" y="460"/>
                  </a:lnTo>
                  <a:lnTo>
                    <a:pt x="87" y="454"/>
                  </a:lnTo>
                  <a:lnTo>
                    <a:pt x="87" y="454"/>
                  </a:lnTo>
                  <a:lnTo>
                    <a:pt x="85" y="460"/>
                  </a:lnTo>
                  <a:lnTo>
                    <a:pt x="85" y="463"/>
                  </a:lnTo>
                  <a:lnTo>
                    <a:pt x="85" y="467"/>
                  </a:lnTo>
                  <a:lnTo>
                    <a:pt x="85" y="473"/>
                  </a:lnTo>
                  <a:lnTo>
                    <a:pt x="85" y="473"/>
                  </a:lnTo>
                  <a:lnTo>
                    <a:pt x="84" y="474"/>
                  </a:lnTo>
                  <a:lnTo>
                    <a:pt x="82" y="476"/>
                  </a:lnTo>
                  <a:lnTo>
                    <a:pt x="82" y="477"/>
                  </a:lnTo>
                  <a:lnTo>
                    <a:pt x="81" y="478"/>
                  </a:lnTo>
                  <a:lnTo>
                    <a:pt x="81" y="478"/>
                  </a:lnTo>
                  <a:lnTo>
                    <a:pt x="80" y="488"/>
                  </a:lnTo>
                  <a:lnTo>
                    <a:pt x="78" y="493"/>
                  </a:lnTo>
                  <a:lnTo>
                    <a:pt x="77" y="496"/>
                  </a:lnTo>
                  <a:lnTo>
                    <a:pt x="77" y="496"/>
                  </a:lnTo>
                  <a:lnTo>
                    <a:pt x="78" y="493"/>
                  </a:lnTo>
                  <a:lnTo>
                    <a:pt x="78" y="491"/>
                  </a:lnTo>
                  <a:lnTo>
                    <a:pt x="78" y="491"/>
                  </a:lnTo>
                  <a:lnTo>
                    <a:pt x="78" y="491"/>
                  </a:lnTo>
                  <a:lnTo>
                    <a:pt x="77" y="496"/>
                  </a:lnTo>
                  <a:lnTo>
                    <a:pt x="74" y="501"/>
                  </a:lnTo>
                  <a:lnTo>
                    <a:pt x="74" y="501"/>
                  </a:lnTo>
                  <a:lnTo>
                    <a:pt x="75" y="497"/>
                  </a:lnTo>
                  <a:lnTo>
                    <a:pt x="77" y="493"/>
                  </a:lnTo>
                  <a:lnTo>
                    <a:pt x="77" y="493"/>
                  </a:lnTo>
                  <a:lnTo>
                    <a:pt x="78" y="487"/>
                  </a:lnTo>
                  <a:lnTo>
                    <a:pt x="78" y="484"/>
                  </a:lnTo>
                  <a:lnTo>
                    <a:pt x="78" y="483"/>
                  </a:lnTo>
                  <a:close/>
                  <a:moveTo>
                    <a:pt x="151" y="397"/>
                  </a:moveTo>
                  <a:lnTo>
                    <a:pt x="151" y="397"/>
                  </a:lnTo>
                  <a:lnTo>
                    <a:pt x="151" y="399"/>
                  </a:lnTo>
                  <a:lnTo>
                    <a:pt x="151" y="400"/>
                  </a:lnTo>
                  <a:lnTo>
                    <a:pt x="148" y="406"/>
                  </a:lnTo>
                  <a:lnTo>
                    <a:pt x="148" y="406"/>
                  </a:lnTo>
                  <a:lnTo>
                    <a:pt x="148" y="401"/>
                  </a:lnTo>
                  <a:lnTo>
                    <a:pt x="151" y="397"/>
                  </a:lnTo>
                  <a:close/>
                  <a:moveTo>
                    <a:pt x="68" y="504"/>
                  </a:moveTo>
                  <a:lnTo>
                    <a:pt x="68" y="504"/>
                  </a:lnTo>
                  <a:lnTo>
                    <a:pt x="70" y="500"/>
                  </a:lnTo>
                  <a:lnTo>
                    <a:pt x="70" y="500"/>
                  </a:lnTo>
                  <a:lnTo>
                    <a:pt x="70" y="504"/>
                  </a:lnTo>
                  <a:lnTo>
                    <a:pt x="70" y="507"/>
                  </a:lnTo>
                  <a:lnTo>
                    <a:pt x="70" y="507"/>
                  </a:lnTo>
                  <a:lnTo>
                    <a:pt x="68" y="506"/>
                  </a:lnTo>
                  <a:lnTo>
                    <a:pt x="68" y="506"/>
                  </a:lnTo>
                  <a:lnTo>
                    <a:pt x="68" y="506"/>
                  </a:lnTo>
                  <a:lnTo>
                    <a:pt x="68" y="504"/>
                  </a:lnTo>
                  <a:close/>
                  <a:moveTo>
                    <a:pt x="8" y="628"/>
                  </a:moveTo>
                  <a:lnTo>
                    <a:pt x="8" y="628"/>
                  </a:lnTo>
                  <a:lnTo>
                    <a:pt x="10" y="631"/>
                  </a:lnTo>
                  <a:lnTo>
                    <a:pt x="8" y="633"/>
                  </a:lnTo>
                  <a:lnTo>
                    <a:pt x="8" y="633"/>
                  </a:lnTo>
                  <a:lnTo>
                    <a:pt x="8" y="635"/>
                  </a:lnTo>
                  <a:lnTo>
                    <a:pt x="10" y="638"/>
                  </a:lnTo>
                  <a:lnTo>
                    <a:pt x="10" y="638"/>
                  </a:lnTo>
                  <a:lnTo>
                    <a:pt x="8" y="640"/>
                  </a:lnTo>
                  <a:lnTo>
                    <a:pt x="8" y="640"/>
                  </a:lnTo>
                  <a:lnTo>
                    <a:pt x="7" y="641"/>
                  </a:lnTo>
                  <a:lnTo>
                    <a:pt x="7" y="644"/>
                  </a:lnTo>
                  <a:lnTo>
                    <a:pt x="7" y="644"/>
                  </a:lnTo>
                  <a:lnTo>
                    <a:pt x="5" y="638"/>
                  </a:lnTo>
                  <a:lnTo>
                    <a:pt x="7" y="635"/>
                  </a:lnTo>
                  <a:lnTo>
                    <a:pt x="8" y="633"/>
                  </a:lnTo>
                  <a:lnTo>
                    <a:pt x="8" y="628"/>
                  </a:lnTo>
                  <a:close/>
                  <a:moveTo>
                    <a:pt x="31" y="564"/>
                  </a:moveTo>
                  <a:lnTo>
                    <a:pt x="31" y="564"/>
                  </a:lnTo>
                  <a:lnTo>
                    <a:pt x="31" y="570"/>
                  </a:lnTo>
                  <a:lnTo>
                    <a:pt x="31" y="576"/>
                  </a:lnTo>
                  <a:lnTo>
                    <a:pt x="31" y="576"/>
                  </a:lnTo>
                  <a:lnTo>
                    <a:pt x="30" y="570"/>
                  </a:lnTo>
                  <a:lnTo>
                    <a:pt x="30" y="567"/>
                  </a:lnTo>
                  <a:lnTo>
                    <a:pt x="31" y="564"/>
                  </a:lnTo>
                  <a:close/>
                  <a:moveTo>
                    <a:pt x="15" y="607"/>
                  </a:moveTo>
                  <a:lnTo>
                    <a:pt x="15" y="607"/>
                  </a:lnTo>
                  <a:lnTo>
                    <a:pt x="14" y="608"/>
                  </a:lnTo>
                  <a:lnTo>
                    <a:pt x="14" y="607"/>
                  </a:lnTo>
                  <a:lnTo>
                    <a:pt x="13" y="604"/>
                  </a:lnTo>
                  <a:lnTo>
                    <a:pt x="13" y="604"/>
                  </a:lnTo>
                  <a:lnTo>
                    <a:pt x="13" y="598"/>
                  </a:lnTo>
                  <a:lnTo>
                    <a:pt x="13" y="594"/>
                  </a:lnTo>
                  <a:lnTo>
                    <a:pt x="13" y="594"/>
                  </a:lnTo>
                  <a:lnTo>
                    <a:pt x="14" y="596"/>
                  </a:lnTo>
                  <a:lnTo>
                    <a:pt x="15" y="600"/>
                  </a:lnTo>
                  <a:lnTo>
                    <a:pt x="15" y="600"/>
                  </a:lnTo>
                  <a:lnTo>
                    <a:pt x="14" y="601"/>
                  </a:lnTo>
                  <a:lnTo>
                    <a:pt x="14" y="603"/>
                  </a:lnTo>
                  <a:lnTo>
                    <a:pt x="15" y="607"/>
                  </a:lnTo>
                  <a:close/>
                  <a:moveTo>
                    <a:pt x="102" y="423"/>
                  </a:moveTo>
                  <a:lnTo>
                    <a:pt x="102" y="423"/>
                  </a:lnTo>
                  <a:lnTo>
                    <a:pt x="101" y="424"/>
                  </a:lnTo>
                  <a:lnTo>
                    <a:pt x="101" y="426"/>
                  </a:lnTo>
                  <a:lnTo>
                    <a:pt x="101" y="430"/>
                  </a:lnTo>
                  <a:lnTo>
                    <a:pt x="101" y="430"/>
                  </a:lnTo>
                  <a:lnTo>
                    <a:pt x="100" y="433"/>
                  </a:lnTo>
                  <a:lnTo>
                    <a:pt x="98" y="433"/>
                  </a:lnTo>
                  <a:lnTo>
                    <a:pt x="98" y="433"/>
                  </a:lnTo>
                  <a:lnTo>
                    <a:pt x="97" y="439"/>
                  </a:lnTo>
                  <a:lnTo>
                    <a:pt x="95" y="443"/>
                  </a:lnTo>
                  <a:lnTo>
                    <a:pt x="95" y="443"/>
                  </a:lnTo>
                  <a:lnTo>
                    <a:pt x="92" y="449"/>
                  </a:lnTo>
                  <a:lnTo>
                    <a:pt x="92" y="449"/>
                  </a:lnTo>
                  <a:lnTo>
                    <a:pt x="92" y="454"/>
                  </a:lnTo>
                  <a:lnTo>
                    <a:pt x="92" y="454"/>
                  </a:lnTo>
                  <a:lnTo>
                    <a:pt x="91" y="456"/>
                  </a:lnTo>
                  <a:lnTo>
                    <a:pt x="90" y="456"/>
                  </a:lnTo>
                  <a:lnTo>
                    <a:pt x="90" y="458"/>
                  </a:lnTo>
                  <a:lnTo>
                    <a:pt x="90" y="458"/>
                  </a:lnTo>
                  <a:lnTo>
                    <a:pt x="88" y="460"/>
                  </a:lnTo>
                  <a:lnTo>
                    <a:pt x="87" y="460"/>
                  </a:lnTo>
                  <a:lnTo>
                    <a:pt x="87" y="458"/>
                  </a:lnTo>
                  <a:lnTo>
                    <a:pt x="88" y="456"/>
                  </a:lnTo>
                  <a:lnTo>
                    <a:pt x="88" y="456"/>
                  </a:lnTo>
                  <a:lnTo>
                    <a:pt x="88" y="457"/>
                  </a:lnTo>
                  <a:lnTo>
                    <a:pt x="88" y="456"/>
                  </a:lnTo>
                  <a:lnTo>
                    <a:pt x="88" y="456"/>
                  </a:lnTo>
                  <a:lnTo>
                    <a:pt x="88" y="453"/>
                  </a:lnTo>
                  <a:lnTo>
                    <a:pt x="88" y="447"/>
                  </a:lnTo>
                  <a:lnTo>
                    <a:pt x="88" y="447"/>
                  </a:lnTo>
                  <a:lnTo>
                    <a:pt x="92" y="436"/>
                  </a:lnTo>
                  <a:lnTo>
                    <a:pt x="92" y="436"/>
                  </a:lnTo>
                  <a:lnTo>
                    <a:pt x="95" y="431"/>
                  </a:lnTo>
                  <a:lnTo>
                    <a:pt x="95" y="431"/>
                  </a:lnTo>
                  <a:lnTo>
                    <a:pt x="97" y="424"/>
                  </a:lnTo>
                  <a:lnTo>
                    <a:pt x="98" y="421"/>
                  </a:lnTo>
                  <a:lnTo>
                    <a:pt x="100" y="419"/>
                  </a:lnTo>
                  <a:lnTo>
                    <a:pt x="100" y="419"/>
                  </a:lnTo>
                  <a:lnTo>
                    <a:pt x="100" y="423"/>
                  </a:lnTo>
                  <a:lnTo>
                    <a:pt x="98" y="427"/>
                  </a:lnTo>
                  <a:lnTo>
                    <a:pt x="95" y="436"/>
                  </a:lnTo>
                  <a:lnTo>
                    <a:pt x="95" y="436"/>
                  </a:lnTo>
                  <a:lnTo>
                    <a:pt x="95" y="436"/>
                  </a:lnTo>
                  <a:lnTo>
                    <a:pt x="95" y="439"/>
                  </a:lnTo>
                  <a:lnTo>
                    <a:pt x="95" y="439"/>
                  </a:lnTo>
                  <a:lnTo>
                    <a:pt x="98" y="433"/>
                  </a:lnTo>
                  <a:lnTo>
                    <a:pt x="100" y="429"/>
                  </a:lnTo>
                  <a:lnTo>
                    <a:pt x="100" y="429"/>
                  </a:lnTo>
                  <a:lnTo>
                    <a:pt x="101" y="420"/>
                  </a:lnTo>
                  <a:lnTo>
                    <a:pt x="102" y="417"/>
                  </a:lnTo>
                  <a:lnTo>
                    <a:pt x="104" y="413"/>
                  </a:lnTo>
                  <a:lnTo>
                    <a:pt x="104" y="413"/>
                  </a:lnTo>
                  <a:lnTo>
                    <a:pt x="102" y="420"/>
                  </a:lnTo>
                  <a:lnTo>
                    <a:pt x="102" y="423"/>
                  </a:lnTo>
                  <a:close/>
                  <a:moveTo>
                    <a:pt x="31" y="557"/>
                  </a:moveTo>
                  <a:lnTo>
                    <a:pt x="31" y="557"/>
                  </a:lnTo>
                  <a:lnTo>
                    <a:pt x="30" y="556"/>
                  </a:lnTo>
                  <a:lnTo>
                    <a:pt x="30" y="557"/>
                  </a:lnTo>
                  <a:lnTo>
                    <a:pt x="30" y="557"/>
                  </a:lnTo>
                  <a:lnTo>
                    <a:pt x="28" y="556"/>
                  </a:lnTo>
                  <a:lnTo>
                    <a:pt x="28" y="556"/>
                  </a:lnTo>
                  <a:lnTo>
                    <a:pt x="30" y="554"/>
                  </a:lnTo>
                  <a:lnTo>
                    <a:pt x="30" y="553"/>
                  </a:lnTo>
                  <a:lnTo>
                    <a:pt x="30" y="551"/>
                  </a:lnTo>
                  <a:lnTo>
                    <a:pt x="30" y="550"/>
                  </a:lnTo>
                  <a:lnTo>
                    <a:pt x="30" y="550"/>
                  </a:lnTo>
                  <a:lnTo>
                    <a:pt x="31" y="553"/>
                  </a:lnTo>
                  <a:lnTo>
                    <a:pt x="33" y="557"/>
                  </a:lnTo>
                  <a:lnTo>
                    <a:pt x="33" y="557"/>
                  </a:lnTo>
                  <a:lnTo>
                    <a:pt x="31" y="560"/>
                  </a:lnTo>
                  <a:lnTo>
                    <a:pt x="31" y="560"/>
                  </a:lnTo>
                  <a:lnTo>
                    <a:pt x="31" y="557"/>
                  </a:lnTo>
                  <a:close/>
                  <a:moveTo>
                    <a:pt x="225" y="323"/>
                  </a:moveTo>
                  <a:lnTo>
                    <a:pt x="225" y="323"/>
                  </a:lnTo>
                  <a:lnTo>
                    <a:pt x="227" y="323"/>
                  </a:lnTo>
                  <a:lnTo>
                    <a:pt x="225" y="324"/>
                  </a:lnTo>
                  <a:lnTo>
                    <a:pt x="224" y="327"/>
                  </a:lnTo>
                  <a:lnTo>
                    <a:pt x="222" y="329"/>
                  </a:lnTo>
                  <a:lnTo>
                    <a:pt x="222" y="329"/>
                  </a:lnTo>
                  <a:lnTo>
                    <a:pt x="224" y="324"/>
                  </a:lnTo>
                  <a:lnTo>
                    <a:pt x="224" y="323"/>
                  </a:lnTo>
                  <a:lnTo>
                    <a:pt x="225" y="323"/>
                  </a:lnTo>
                  <a:close/>
                  <a:moveTo>
                    <a:pt x="184" y="344"/>
                  </a:moveTo>
                  <a:lnTo>
                    <a:pt x="184" y="344"/>
                  </a:lnTo>
                  <a:lnTo>
                    <a:pt x="182" y="349"/>
                  </a:lnTo>
                  <a:lnTo>
                    <a:pt x="182" y="349"/>
                  </a:lnTo>
                  <a:lnTo>
                    <a:pt x="179" y="351"/>
                  </a:lnTo>
                  <a:lnTo>
                    <a:pt x="179" y="351"/>
                  </a:lnTo>
                  <a:lnTo>
                    <a:pt x="178" y="353"/>
                  </a:lnTo>
                  <a:lnTo>
                    <a:pt x="178" y="353"/>
                  </a:lnTo>
                  <a:lnTo>
                    <a:pt x="178" y="353"/>
                  </a:lnTo>
                  <a:lnTo>
                    <a:pt x="181" y="349"/>
                  </a:lnTo>
                  <a:lnTo>
                    <a:pt x="184" y="344"/>
                  </a:lnTo>
                  <a:close/>
                  <a:moveTo>
                    <a:pt x="18" y="566"/>
                  </a:moveTo>
                  <a:lnTo>
                    <a:pt x="18" y="566"/>
                  </a:lnTo>
                  <a:lnTo>
                    <a:pt x="18" y="571"/>
                  </a:lnTo>
                  <a:lnTo>
                    <a:pt x="18" y="571"/>
                  </a:lnTo>
                  <a:lnTo>
                    <a:pt x="17" y="573"/>
                  </a:lnTo>
                  <a:lnTo>
                    <a:pt x="17" y="573"/>
                  </a:lnTo>
                  <a:lnTo>
                    <a:pt x="17" y="573"/>
                  </a:lnTo>
                  <a:lnTo>
                    <a:pt x="17" y="573"/>
                  </a:lnTo>
                  <a:lnTo>
                    <a:pt x="17" y="570"/>
                  </a:lnTo>
                  <a:lnTo>
                    <a:pt x="18" y="566"/>
                  </a:lnTo>
                  <a:close/>
                  <a:moveTo>
                    <a:pt x="31" y="526"/>
                  </a:moveTo>
                  <a:lnTo>
                    <a:pt x="31" y="526"/>
                  </a:lnTo>
                  <a:lnTo>
                    <a:pt x="31" y="527"/>
                  </a:lnTo>
                  <a:lnTo>
                    <a:pt x="33" y="524"/>
                  </a:lnTo>
                  <a:lnTo>
                    <a:pt x="33" y="524"/>
                  </a:lnTo>
                  <a:lnTo>
                    <a:pt x="33" y="531"/>
                  </a:lnTo>
                  <a:lnTo>
                    <a:pt x="33" y="531"/>
                  </a:lnTo>
                  <a:lnTo>
                    <a:pt x="30" y="540"/>
                  </a:lnTo>
                  <a:lnTo>
                    <a:pt x="30" y="540"/>
                  </a:lnTo>
                  <a:lnTo>
                    <a:pt x="31" y="526"/>
                  </a:lnTo>
                  <a:close/>
                  <a:moveTo>
                    <a:pt x="17" y="564"/>
                  </a:moveTo>
                  <a:lnTo>
                    <a:pt x="17" y="564"/>
                  </a:lnTo>
                  <a:lnTo>
                    <a:pt x="15" y="561"/>
                  </a:lnTo>
                  <a:lnTo>
                    <a:pt x="14" y="561"/>
                  </a:lnTo>
                  <a:lnTo>
                    <a:pt x="14" y="561"/>
                  </a:lnTo>
                  <a:lnTo>
                    <a:pt x="15" y="558"/>
                  </a:lnTo>
                  <a:lnTo>
                    <a:pt x="15" y="556"/>
                  </a:lnTo>
                  <a:lnTo>
                    <a:pt x="15" y="556"/>
                  </a:lnTo>
                  <a:lnTo>
                    <a:pt x="17" y="558"/>
                  </a:lnTo>
                  <a:lnTo>
                    <a:pt x="18" y="556"/>
                  </a:lnTo>
                  <a:lnTo>
                    <a:pt x="18" y="551"/>
                  </a:lnTo>
                  <a:lnTo>
                    <a:pt x="18" y="550"/>
                  </a:lnTo>
                  <a:lnTo>
                    <a:pt x="20" y="550"/>
                  </a:lnTo>
                  <a:lnTo>
                    <a:pt x="20" y="550"/>
                  </a:lnTo>
                  <a:lnTo>
                    <a:pt x="18" y="560"/>
                  </a:lnTo>
                  <a:lnTo>
                    <a:pt x="18" y="564"/>
                  </a:lnTo>
                  <a:lnTo>
                    <a:pt x="17" y="566"/>
                  </a:lnTo>
                  <a:lnTo>
                    <a:pt x="17" y="566"/>
                  </a:lnTo>
                  <a:lnTo>
                    <a:pt x="17" y="564"/>
                  </a:lnTo>
                  <a:close/>
                  <a:moveTo>
                    <a:pt x="38" y="507"/>
                  </a:moveTo>
                  <a:lnTo>
                    <a:pt x="38" y="507"/>
                  </a:lnTo>
                  <a:lnTo>
                    <a:pt x="37" y="508"/>
                  </a:lnTo>
                  <a:lnTo>
                    <a:pt x="37" y="511"/>
                  </a:lnTo>
                  <a:lnTo>
                    <a:pt x="35" y="518"/>
                  </a:lnTo>
                  <a:lnTo>
                    <a:pt x="35" y="518"/>
                  </a:lnTo>
                  <a:lnTo>
                    <a:pt x="34" y="514"/>
                  </a:lnTo>
                  <a:lnTo>
                    <a:pt x="35" y="510"/>
                  </a:lnTo>
                  <a:lnTo>
                    <a:pt x="37" y="507"/>
                  </a:lnTo>
                  <a:lnTo>
                    <a:pt x="38" y="506"/>
                  </a:lnTo>
                  <a:lnTo>
                    <a:pt x="38" y="507"/>
                  </a:lnTo>
                  <a:close/>
                  <a:moveTo>
                    <a:pt x="41" y="498"/>
                  </a:moveTo>
                  <a:lnTo>
                    <a:pt x="41" y="498"/>
                  </a:lnTo>
                  <a:lnTo>
                    <a:pt x="43" y="497"/>
                  </a:lnTo>
                  <a:lnTo>
                    <a:pt x="43" y="496"/>
                  </a:lnTo>
                  <a:lnTo>
                    <a:pt x="43" y="496"/>
                  </a:lnTo>
                  <a:lnTo>
                    <a:pt x="44" y="494"/>
                  </a:lnTo>
                  <a:lnTo>
                    <a:pt x="44" y="494"/>
                  </a:lnTo>
                  <a:lnTo>
                    <a:pt x="43" y="494"/>
                  </a:lnTo>
                  <a:lnTo>
                    <a:pt x="43" y="493"/>
                  </a:lnTo>
                  <a:lnTo>
                    <a:pt x="43" y="493"/>
                  </a:lnTo>
                  <a:lnTo>
                    <a:pt x="41" y="493"/>
                  </a:lnTo>
                  <a:lnTo>
                    <a:pt x="41" y="493"/>
                  </a:lnTo>
                  <a:lnTo>
                    <a:pt x="44" y="488"/>
                  </a:lnTo>
                  <a:lnTo>
                    <a:pt x="44" y="488"/>
                  </a:lnTo>
                  <a:lnTo>
                    <a:pt x="44" y="491"/>
                  </a:lnTo>
                  <a:lnTo>
                    <a:pt x="44" y="491"/>
                  </a:lnTo>
                  <a:lnTo>
                    <a:pt x="45" y="490"/>
                  </a:lnTo>
                  <a:lnTo>
                    <a:pt x="45" y="490"/>
                  </a:lnTo>
                  <a:lnTo>
                    <a:pt x="45" y="494"/>
                  </a:lnTo>
                  <a:lnTo>
                    <a:pt x="44" y="498"/>
                  </a:lnTo>
                  <a:lnTo>
                    <a:pt x="44" y="498"/>
                  </a:lnTo>
                  <a:lnTo>
                    <a:pt x="44" y="497"/>
                  </a:lnTo>
                  <a:lnTo>
                    <a:pt x="43" y="498"/>
                  </a:lnTo>
                  <a:lnTo>
                    <a:pt x="43" y="498"/>
                  </a:lnTo>
                  <a:lnTo>
                    <a:pt x="44" y="501"/>
                  </a:lnTo>
                  <a:lnTo>
                    <a:pt x="44" y="503"/>
                  </a:lnTo>
                  <a:lnTo>
                    <a:pt x="44" y="503"/>
                  </a:lnTo>
                  <a:lnTo>
                    <a:pt x="43" y="504"/>
                  </a:lnTo>
                  <a:lnTo>
                    <a:pt x="43" y="503"/>
                  </a:lnTo>
                  <a:lnTo>
                    <a:pt x="41" y="498"/>
                  </a:lnTo>
                  <a:close/>
                  <a:moveTo>
                    <a:pt x="57" y="471"/>
                  </a:moveTo>
                  <a:lnTo>
                    <a:pt x="57" y="471"/>
                  </a:lnTo>
                  <a:lnTo>
                    <a:pt x="55" y="478"/>
                  </a:lnTo>
                  <a:lnTo>
                    <a:pt x="53" y="486"/>
                  </a:lnTo>
                  <a:lnTo>
                    <a:pt x="53" y="486"/>
                  </a:lnTo>
                  <a:lnTo>
                    <a:pt x="54" y="478"/>
                  </a:lnTo>
                  <a:lnTo>
                    <a:pt x="57" y="471"/>
                  </a:lnTo>
                  <a:close/>
                  <a:moveTo>
                    <a:pt x="18" y="546"/>
                  </a:moveTo>
                  <a:lnTo>
                    <a:pt x="18" y="546"/>
                  </a:lnTo>
                  <a:lnTo>
                    <a:pt x="21" y="538"/>
                  </a:lnTo>
                  <a:lnTo>
                    <a:pt x="23" y="530"/>
                  </a:lnTo>
                  <a:lnTo>
                    <a:pt x="23" y="530"/>
                  </a:lnTo>
                  <a:lnTo>
                    <a:pt x="23" y="536"/>
                  </a:lnTo>
                  <a:lnTo>
                    <a:pt x="21" y="544"/>
                  </a:lnTo>
                  <a:lnTo>
                    <a:pt x="21" y="544"/>
                  </a:lnTo>
                  <a:lnTo>
                    <a:pt x="20" y="544"/>
                  </a:lnTo>
                  <a:lnTo>
                    <a:pt x="20" y="544"/>
                  </a:lnTo>
                  <a:lnTo>
                    <a:pt x="18" y="546"/>
                  </a:lnTo>
                  <a:close/>
                  <a:moveTo>
                    <a:pt x="110" y="397"/>
                  </a:moveTo>
                  <a:lnTo>
                    <a:pt x="110" y="397"/>
                  </a:lnTo>
                  <a:lnTo>
                    <a:pt x="110" y="401"/>
                  </a:lnTo>
                  <a:lnTo>
                    <a:pt x="110" y="401"/>
                  </a:lnTo>
                  <a:lnTo>
                    <a:pt x="107" y="406"/>
                  </a:lnTo>
                  <a:lnTo>
                    <a:pt x="107" y="410"/>
                  </a:lnTo>
                  <a:lnTo>
                    <a:pt x="107" y="410"/>
                  </a:lnTo>
                  <a:lnTo>
                    <a:pt x="104" y="411"/>
                  </a:lnTo>
                  <a:lnTo>
                    <a:pt x="104" y="411"/>
                  </a:lnTo>
                  <a:lnTo>
                    <a:pt x="107" y="404"/>
                  </a:lnTo>
                  <a:lnTo>
                    <a:pt x="110" y="397"/>
                  </a:lnTo>
                  <a:close/>
                  <a:moveTo>
                    <a:pt x="25" y="523"/>
                  </a:moveTo>
                  <a:lnTo>
                    <a:pt x="25" y="523"/>
                  </a:lnTo>
                  <a:lnTo>
                    <a:pt x="24" y="527"/>
                  </a:lnTo>
                  <a:lnTo>
                    <a:pt x="23" y="533"/>
                  </a:lnTo>
                  <a:lnTo>
                    <a:pt x="23" y="533"/>
                  </a:lnTo>
                  <a:lnTo>
                    <a:pt x="24" y="526"/>
                  </a:lnTo>
                  <a:lnTo>
                    <a:pt x="24" y="523"/>
                  </a:lnTo>
                  <a:lnTo>
                    <a:pt x="25" y="523"/>
                  </a:lnTo>
                  <a:close/>
                  <a:moveTo>
                    <a:pt x="214" y="307"/>
                  </a:moveTo>
                  <a:lnTo>
                    <a:pt x="214" y="307"/>
                  </a:lnTo>
                  <a:lnTo>
                    <a:pt x="208" y="313"/>
                  </a:lnTo>
                  <a:lnTo>
                    <a:pt x="204" y="319"/>
                  </a:lnTo>
                  <a:lnTo>
                    <a:pt x="204" y="319"/>
                  </a:lnTo>
                  <a:lnTo>
                    <a:pt x="204" y="317"/>
                  </a:lnTo>
                  <a:lnTo>
                    <a:pt x="207" y="313"/>
                  </a:lnTo>
                  <a:lnTo>
                    <a:pt x="214" y="307"/>
                  </a:lnTo>
                  <a:close/>
                  <a:moveTo>
                    <a:pt x="13" y="544"/>
                  </a:moveTo>
                  <a:lnTo>
                    <a:pt x="13" y="544"/>
                  </a:lnTo>
                  <a:lnTo>
                    <a:pt x="11" y="543"/>
                  </a:lnTo>
                  <a:lnTo>
                    <a:pt x="11" y="540"/>
                  </a:lnTo>
                  <a:lnTo>
                    <a:pt x="11" y="540"/>
                  </a:lnTo>
                  <a:lnTo>
                    <a:pt x="13" y="531"/>
                  </a:lnTo>
                  <a:lnTo>
                    <a:pt x="13" y="531"/>
                  </a:lnTo>
                  <a:lnTo>
                    <a:pt x="14" y="531"/>
                  </a:lnTo>
                  <a:lnTo>
                    <a:pt x="14" y="531"/>
                  </a:lnTo>
                  <a:lnTo>
                    <a:pt x="15" y="533"/>
                  </a:lnTo>
                  <a:lnTo>
                    <a:pt x="15" y="533"/>
                  </a:lnTo>
                  <a:lnTo>
                    <a:pt x="15" y="524"/>
                  </a:lnTo>
                  <a:lnTo>
                    <a:pt x="15" y="517"/>
                  </a:lnTo>
                  <a:lnTo>
                    <a:pt x="15" y="517"/>
                  </a:lnTo>
                  <a:lnTo>
                    <a:pt x="20" y="510"/>
                  </a:lnTo>
                  <a:lnTo>
                    <a:pt x="23" y="500"/>
                  </a:lnTo>
                  <a:lnTo>
                    <a:pt x="23" y="500"/>
                  </a:lnTo>
                  <a:lnTo>
                    <a:pt x="23" y="504"/>
                  </a:lnTo>
                  <a:lnTo>
                    <a:pt x="21" y="511"/>
                  </a:lnTo>
                  <a:lnTo>
                    <a:pt x="21" y="511"/>
                  </a:lnTo>
                  <a:lnTo>
                    <a:pt x="20" y="517"/>
                  </a:lnTo>
                  <a:lnTo>
                    <a:pt x="20" y="517"/>
                  </a:lnTo>
                  <a:lnTo>
                    <a:pt x="18" y="523"/>
                  </a:lnTo>
                  <a:lnTo>
                    <a:pt x="18" y="523"/>
                  </a:lnTo>
                  <a:lnTo>
                    <a:pt x="18" y="521"/>
                  </a:lnTo>
                  <a:lnTo>
                    <a:pt x="20" y="523"/>
                  </a:lnTo>
                  <a:lnTo>
                    <a:pt x="20" y="523"/>
                  </a:lnTo>
                  <a:lnTo>
                    <a:pt x="18" y="528"/>
                  </a:lnTo>
                  <a:lnTo>
                    <a:pt x="17" y="530"/>
                  </a:lnTo>
                  <a:lnTo>
                    <a:pt x="17" y="527"/>
                  </a:lnTo>
                  <a:lnTo>
                    <a:pt x="17" y="527"/>
                  </a:lnTo>
                  <a:lnTo>
                    <a:pt x="15" y="541"/>
                  </a:lnTo>
                  <a:lnTo>
                    <a:pt x="15" y="541"/>
                  </a:lnTo>
                  <a:lnTo>
                    <a:pt x="14" y="548"/>
                  </a:lnTo>
                  <a:lnTo>
                    <a:pt x="11" y="554"/>
                  </a:lnTo>
                  <a:lnTo>
                    <a:pt x="11" y="554"/>
                  </a:lnTo>
                  <a:lnTo>
                    <a:pt x="13" y="548"/>
                  </a:lnTo>
                  <a:lnTo>
                    <a:pt x="13" y="544"/>
                  </a:lnTo>
                  <a:close/>
                  <a:moveTo>
                    <a:pt x="38" y="490"/>
                  </a:moveTo>
                  <a:lnTo>
                    <a:pt x="38" y="490"/>
                  </a:lnTo>
                  <a:lnTo>
                    <a:pt x="40" y="494"/>
                  </a:lnTo>
                  <a:lnTo>
                    <a:pt x="38" y="500"/>
                  </a:lnTo>
                  <a:lnTo>
                    <a:pt x="38" y="500"/>
                  </a:lnTo>
                  <a:lnTo>
                    <a:pt x="38" y="497"/>
                  </a:lnTo>
                  <a:lnTo>
                    <a:pt x="38" y="496"/>
                  </a:lnTo>
                  <a:lnTo>
                    <a:pt x="38" y="494"/>
                  </a:lnTo>
                  <a:lnTo>
                    <a:pt x="38" y="490"/>
                  </a:lnTo>
                  <a:close/>
                  <a:moveTo>
                    <a:pt x="20" y="530"/>
                  </a:moveTo>
                  <a:lnTo>
                    <a:pt x="20" y="530"/>
                  </a:lnTo>
                  <a:lnTo>
                    <a:pt x="21" y="521"/>
                  </a:lnTo>
                  <a:lnTo>
                    <a:pt x="21" y="521"/>
                  </a:lnTo>
                  <a:lnTo>
                    <a:pt x="21" y="528"/>
                  </a:lnTo>
                  <a:lnTo>
                    <a:pt x="20" y="530"/>
                  </a:lnTo>
                  <a:lnTo>
                    <a:pt x="20" y="530"/>
                  </a:lnTo>
                  <a:close/>
                  <a:moveTo>
                    <a:pt x="117" y="384"/>
                  </a:moveTo>
                  <a:lnTo>
                    <a:pt x="117" y="384"/>
                  </a:lnTo>
                  <a:lnTo>
                    <a:pt x="118" y="379"/>
                  </a:lnTo>
                  <a:lnTo>
                    <a:pt x="118" y="379"/>
                  </a:lnTo>
                  <a:lnTo>
                    <a:pt x="122" y="376"/>
                  </a:lnTo>
                  <a:lnTo>
                    <a:pt x="122" y="376"/>
                  </a:lnTo>
                  <a:lnTo>
                    <a:pt x="125" y="367"/>
                  </a:lnTo>
                  <a:lnTo>
                    <a:pt x="130" y="360"/>
                  </a:lnTo>
                  <a:lnTo>
                    <a:pt x="130" y="360"/>
                  </a:lnTo>
                  <a:lnTo>
                    <a:pt x="130" y="360"/>
                  </a:lnTo>
                  <a:lnTo>
                    <a:pt x="130" y="360"/>
                  </a:lnTo>
                  <a:lnTo>
                    <a:pt x="130" y="361"/>
                  </a:lnTo>
                  <a:lnTo>
                    <a:pt x="130" y="363"/>
                  </a:lnTo>
                  <a:lnTo>
                    <a:pt x="130" y="363"/>
                  </a:lnTo>
                  <a:lnTo>
                    <a:pt x="127" y="367"/>
                  </a:lnTo>
                  <a:lnTo>
                    <a:pt x="124" y="374"/>
                  </a:lnTo>
                  <a:lnTo>
                    <a:pt x="124" y="374"/>
                  </a:lnTo>
                  <a:lnTo>
                    <a:pt x="125" y="374"/>
                  </a:lnTo>
                  <a:lnTo>
                    <a:pt x="125" y="377"/>
                  </a:lnTo>
                  <a:lnTo>
                    <a:pt x="125" y="377"/>
                  </a:lnTo>
                  <a:lnTo>
                    <a:pt x="120" y="384"/>
                  </a:lnTo>
                  <a:lnTo>
                    <a:pt x="120" y="384"/>
                  </a:lnTo>
                  <a:lnTo>
                    <a:pt x="121" y="380"/>
                  </a:lnTo>
                  <a:lnTo>
                    <a:pt x="122" y="376"/>
                  </a:lnTo>
                  <a:lnTo>
                    <a:pt x="122" y="376"/>
                  </a:lnTo>
                  <a:lnTo>
                    <a:pt x="120" y="380"/>
                  </a:lnTo>
                  <a:lnTo>
                    <a:pt x="118" y="383"/>
                  </a:lnTo>
                  <a:lnTo>
                    <a:pt x="117" y="384"/>
                  </a:lnTo>
                  <a:close/>
                  <a:moveTo>
                    <a:pt x="120" y="381"/>
                  </a:moveTo>
                  <a:lnTo>
                    <a:pt x="120" y="381"/>
                  </a:lnTo>
                  <a:lnTo>
                    <a:pt x="117" y="387"/>
                  </a:lnTo>
                  <a:lnTo>
                    <a:pt x="114" y="391"/>
                  </a:lnTo>
                  <a:lnTo>
                    <a:pt x="114" y="391"/>
                  </a:lnTo>
                  <a:lnTo>
                    <a:pt x="117" y="386"/>
                  </a:lnTo>
                  <a:lnTo>
                    <a:pt x="120" y="381"/>
                  </a:lnTo>
                  <a:close/>
                  <a:moveTo>
                    <a:pt x="27" y="501"/>
                  </a:moveTo>
                  <a:lnTo>
                    <a:pt x="27" y="501"/>
                  </a:lnTo>
                  <a:lnTo>
                    <a:pt x="28" y="500"/>
                  </a:lnTo>
                  <a:lnTo>
                    <a:pt x="28" y="500"/>
                  </a:lnTo>
                  <a:lnTo>
                    <a:pt x="28" y="501"/>
                  </a:lnTo>
                  <a:lnTo>
                    <a:pt x="30" y="500"/>
                  </a:lnTo>
                  <a:lnTo>
                    <a:pt x="30" y="500"/>
                  </a:lnTo>
                  <a:lnTo>
                    <a:pt x="30" y="504"/>
                  </a:lnTo>
                  <a:lnTo>
                    <a:pt x="27" y="508"/>
                  </a:lnTo>
                  <a:lnTo>
                    <a:pt x="27" y="508"/>
                  </a:lnTo>
                  <a:lnTo>
                    <a:pt x="27" y="506"/>
                  </a:lnTo>
                  <a:lnTo>
                    <a:pt x="27" y="501"/>
                  </a:lnTo>
                  <a:close/>
                  <a:moveTo>
                    <a:pt x="247" y="282"/>
                  </a:moveTo>
                  <a:lnTo>
                    <a:pt x="247" y="282"/>
                  </a:lnTo>
                  <a:lnTo>
                    <a:pt x="244" y="286"/>
                  </a:lnTo>
                  <a:lnTo>
                    <a:pt x="241" y="289"/>
                  </a:lnTo>
                  <a:lnTo>
                    <a:pt x="241" y="289"/>
                  </a:lnTo>
                  <a:lnTo>
                    <a:pt x="244" y="284"/>
                  </a:lnTo>
                  <a:lnTo>
                    <a:pt x="247" y="282"/>
                  </a:lnTo>
                  <a:close/>
                  <a:moveTo>
                    <a:pt x="23" y="507"/>
                  </a:moveTo>
                  <a:lnTo>
                    <a:pt x="23" y="507"/>
                  </a:lnTo>
                  <a:lnTo>
                    <a:pt x="24" y="506"/>
                  </a:lnTo>
                  <a:lnTo>
                    <a:pt x="25" y="504"/>
                  </a:lnTo>
                  <a:lnTo>
                    <a:pt x="25" y="504"/>
                  </a:lnTo>
                  <a:lnTo>
                    <a:pt x="25" y="508"/>
                  </a:lnTo>
                  <a:lnTo>
                    <a:pt x="24" y="511"/>
                  </a:lnTo>
                  <a:lnTo>
                    <a:pt x="24" y="511"/>
                  </a:lnTo>
                  <a:lnTo>
                    <a:pt x="23" y="507"/>
                  </a:lnTo>
                  <a:close/>
                  <a:moveTo>
                    <a:pt x="74" y="421"/>
                  </a:moveTo>
                  <a:lnTo>
                    <a:pt x="74" y="421"/>
                  </a:lnTo>
                  <a:lnTo>
                    <a:pt x="75" y="419"/>
                  </a:lnTo>
                  <a:lnTo>
                    <a:pt x="75" y="419"/>
                  </a:lnTo>
                  <a:lnTo>
                    <a:pt x="74" y="426"/>
                  </a:lnTo>
                  <a:lnTo>
                    <a:pt x="71" y="431"/>
                  </a:lnTo>
                  <a:lnTo>
                    <a:pt x="71" y="431"/>
                  </a:lnTo>
                  <a:lnTo>
                    <a:pt x="72" y="427"/>
                  </a:lnTo>
                  <a:lnTo>
                    <a:pt x="74" y="421"/>
                  </a:lnTo>
                  <a:close/>
                  <a:moveTo>
                    <a:pt x="30" y="488"/>
                  </a:moveTo>
                  <a:lnTo>
                    <a:pt x="30" y="488"/>
                  </a:lnTo>
                  <a:lnTo>
                    <a:pt x="33" y="480"/>
                  </a:lnTo>
                  <a:lnTo>
                    <a:pt x="35" y="471"/>
                  </a:lnTo>
                  <a:lnTo>
                    <a:pt x="35" y="471"/>
                  </a:lnTo>
                  <a:lnTo>
                    <a:pt x="34" y="481"/>
                  </a:lnTo>
                  <a:lnTo>
                    <a:pt x="33" y="486"/>
                  </a:lnTo>
                  <a:lnTo>
                    <a:pt x="31" y="490"/>
                  </a:lnTo>
                  <a:lnTo>
                    <a:pt x="31" y="490"/>
                  </a:lnTo>
                  <a:lnTo>
                    <a:pt x="31" y="488"/>
                  </a:lnTo>
                  <a:lnTo>
                    <a:pt x="31" y="488"/>
                  </a:lnTo>
                  <a:lnTo>
                    <a:pt x="30" y="488"/>
                  </a:lnTo>
                  <a:close/>
                  <a:moveTo>
                    <a:pt x="44" y="466"/>
                  </a:moveTo>
                  <a:lnTo>
                    <a:pt x="44" y="466"/>
                  </a:lnTo>
                  <a:lnTo>
                    <a:pt x="44" y="460"/>
                  </a:lnTo>
                  <a:lnTo>
                    <a:pt x="44" y="460"/>
                  </a:lnTo>
                  <a:lnTo>
                    <a:pt x="45" y="458"/>
                  </a:lnTo>
                  <a:lnTo>
                    <a:pt x="47" y="458"/>
                  </a:lnTo>
                  <a:lnTo>
                    <a:pt x="47" y="458"/>
                  </a:lnTo>
                  <a:lnTo>
                    <a:pt x="45" y="461"/>
                  </a:lnTo>
                  <a:lnTo>
                    <a:pt x="44" y="466"/>
                  </a:lnTo>
                  <a:close/>
                  <a:moveTo>
                    <a:pt x="25" y="493"/>
                  </a:moveTo>
                  <a:lnTo>
                    <a:pt x="25" y="493"/>
                  </a:lnTo>
                  <a:lnTo>
                    <a:pt x="25" y="493"/>
                  </a:lnTo>
                  <a:lnTo>
                    <a:pt x="24" y="496"/>
                  </a:lnTo>
                  <a:lnTo>
                    <a:pt x="23" y="497"/>
                  </a:lnTo>
                  <a:lnTo>
                    <a:pt x="23" y="494"/>
                  </a:lnTo>
                  <a:lnTo>
                    <a:pt x="23" y="494"/>
                  </a:lnTo>
                  <a:lnTo>
                    <a:pt x="24" y="493"/>
                  </a:lnTo>
                  <a:lnTo>
                    <a:pt x="24" y="491"/>
                  </a:lnTo>
                  <a:lnTo>
                    <a:pt x="25" y="491"/>
                  </a:lnTo>
                  <a:lnTo>
                    <a:pt x="25" y="490"/>
                  </a:lnTo>
                  <a:lnTo>
                    <a:pt x="25" y="490"/>
                  </a:lnTo>
                  <a:lnTo>
                    <a:pt x="27" y="496"/>
                  </a:lnTo>
                  <a:lnTo>
                    <a:pt x="27" y="496"/>
                  </a:lnTo>
                  <a:lnTo>
                    <a:pt x="25" y="500"/>
                  </a:lnTo>
                  <a:lnTo>
                    <a:pt x="24" y="501"/>
                  </a:lnTo>
                  <a:lnTo>
                    <a:pt x="24" y="501"/>
                  </a:lnTo>
                  <a:lnTo>
                    <a:pt x="24" y="501"/>
                  </a:lnTo>
                  <a:lnTo>
                    <a:pt x="25" y="493"/>
                  </a:lnTo>
                  <a:close/>
                  <a:moveTo>
                    <a:pt x="135" y="350"/>
                  </a:moveTo>
                  <a:lnTo>
                    <a:pt x="135" y="350"/>
                  </a:lnTo>
                  <a:lnTo>
                    <a:pt x="134" y="354"/>
                  </a:lnTo>
                  <a:lnTo>
                    <a:pt x="131" y="359"/>
                  </a:lnTo>
                  <a:lnTo>
                    <a:pt x="131" y="359"/>
                  </a:lnTo>
                  <a:lnTo>
                    <a:pt x="134" y="353"/>
                  </a:lnTo>
                  <a:lnTo>
                    <a:pt x="135" y="350"/>
                  </a:lnTo>
                  <a:lnTo>
                    <a:pt x="135" y="350"/>
                  </a:lnTo>
                  <a:close/>
                  <a:moveTo>
                    <a:pt x="54" y="437"/>
                  </a:moveTo>
                  <a:lnTo>
                    <a:pt x="54" y="437"/>
                  </a:lnTo>
                  <a:lnTo>
                    <a:pt x="50" y="449"/>
                  </a:lnTo>
                  <a:lnTo>
                    <a:pt x="50" y="449"/>
                  </a:lnTo>
                  <a:lnTo>
                    <a:pt x="51" y="443"/>
                  </a:lnTo>
                  <a:lnTo>
                    <a:pt x="54" y="437"/>
                  </a:lnTo>
                  <a:close/>
                  <a:moveTo>
                    <a:pt x="276" y="254"/>
                  </a:moveTo>
                  <a:lnTo>
                    <a:pt x="276" y="254"/>
                  </a:lnTo>
                  <a:lnTo>
                    <a:pt x="274" y="257"/>
                  </a:lnTo>
                  <a:lnTo>
                    <a:pt x="271" y="259"/>
                  </a:lnTo>
                  <a:lnTo>
                    <a:pt x="271" y="259"/>
                  </a:lnTo>
                  <a:lnTo>
                    <a:pt x="272" y="257"/>
                  </a:lnTo>
                  <a:lnTo>
                    <a:pt x="276" y="254"/>
                  </a:lnTo>
                  <a:close/>
                  <a:moveTo>
                    <a:pt x="71" y="409"/>
                  </a:moveTo>
                  <a:lnTo>
                    <a:pt x="71" y="409"/>
                  </a:lnTo>
                  <a:lnTo>
                    <a:pt x="68" y="414"/>
                  </a:lnTo>
                  <a:lnTo>
                    <a:pt x="65" y="420"/>
                  </a:lnTo>
                  <a:lnTo>
                    <a:pt x="65" y="420"/>
                  </a:lnTo>
                  <a:lnTo>
                    <a:pt x="68" y="411"/>
                  </a:lnTo>
                  <a:lnTo>
                    <a:pt x="68" y="411"/>
                  </a:lnTo>
                  <a:lnTo>
                    <a:pt x="70" y="409"/>
                  </a:lnTo>
                  <a:lnTo>
                    <a:pt x="71" y="409"/>
                  </a:lnTo>
                  <a:close/>
                  <a:moveTo>
                    <a:pt x="148" y="330"/>
                  </a:moveTo>
                  <a:lnTo>
                    <a:pt x="148" y="330"/>
                  </a:lnTo>
                  <a:lnTo>
                    <a:pt x="152" y="324"/>
                  </a:lnTo>
                  <a:lnTo>
                    <a:pt x="152" y="324"/>
                  </a:lnTo>
                  <a:lnTo>
                    <a:pt x="157" y="319"/>
                  </a:lnTo>
                  <a:lnTo>
                    <a:pt x="157" y="319"/>
                  </a:lnTo>
                  <a:lnTo>
                    <a:pt x="152" y="327"/>
                  </a:lnTo>
                  <a:lnTo>
                    <a:pt x="152" y="327"/>
                  </a:lnTo>
                  <a:lnTo>
                    <a:pt x="150" y="331"/>
                  </a:lnTo>
                  <a:lnTo>
                    <a:pt x="148" y="331"/>
                  </a:lnTo>
                  <a:lnTo>
                    <a:pt x="148" y="330"/>
                  </a:lnTo>
                  <a:close/>
                  <a:moveTo>
                    <a:pt x="30" y="446"/>
                  </a:moveTo>
                  <a:lnTo>
                    <a:pt x="30" y="446"/>
                  </a:lnTo>
                  <a:lnTo>
                    <a:pt x="30" y="449"/>
                  </a:lnTo>
                  <a:lnTo>
                    <a:pt x="30" y="449"/>
                  </a:lnTo>
                  <a:lnTo>
                    <a:pt x="31" y="444"/>
                  </a:lnTo>
                  <a:lnTo>
                    <a:pt x="31" y="444"/>
                  </a:lnTo>
                  <a:lnTo>
                    <a:pt x="31" y="449"/>
                  </a:lnTo>
                  <a:lnTo>
                    <a:pt x="30" y="453"/>
                  </a:lnTo>
                  <a:lnTo>
                    <a:pt x="30" y="453"/>
                  </a:lnTo>
                  <a:lnTo>
                    <a:pt x="33" y="447"/>
                  </a:lnTo>
                  <a:lnTo>
                    <a:pt x="35" y="443"/>
                  </a:lnTo>
                  <a:lnTo>
                    <a:pt x="35" y="443"/>
                  </a:lnTo>
                  <a:lnTo>
                    <a:pt x="37" y="441"/>
                  </a:lnTo>
                  <a:lnTo>
                    <a:pt x="37" y="441"/>
                  </a:lnTo>
                  <a:lnTo>
                    <a:pt x="37" y="444"/>
                  </a:lnTo>
                  <a:lnTo>
                    <a:pt x="37" y="444"/>
                  </a:lnTo>
                  <a:lnTo>
                    <a:pt x="37" y="444"/>
                  </a:lnTo>
                  <a:lnTo>
                    <a:pt x="35" y="446"/>
                  </a:lnTo>
                  <a:lnTo>
                    <a:pt x="34" y="450"/>
                  </a:lnTo>
                  <a:lnTo>
                    <a:pt x="34" y="450"/>
                  </a:lnTo>
                  <a:lnTo>
                    <a:pt x="33" y="453"/>
                  </a:lnTo>
                  <a:lnTo>
                    <a:pt x="33" y="456"/>
                  </a:lnTo>
                  <a:lnTo>
                    <a:pt x="33" y="456"/>
                  </a:lnTo>
                  <a:lnTo>
                    <a:pt x="31" y="460"/>
                  </a:lnTo>
                  <a:lnTo>
                    <a:pt x="31" y="460"/>
                  </a:lnTo>
                  <a:lnTo>
                    <a:pt x="30" y="463"/>
                  </a:lnTo>
                  <a:lnTo>
                    <a:pt x="30" y="463"/>
                  </a:lnTo>
                  <a:lnTo>
                    <a:pt x="27" y="467"/>
                  </a:lnTo>
                  <a:lnTo>
                    <a:pt x="25" y="473"/>
                  </a:lnTo>
                  <a:lnTo>
                    <a:pt x="25" y="473"/>
                  </a:lnTo>
                  <a:lnTo>
                    <a:pt x="25" y="474"/>
                  </a:lnTo>
                  <a:lnTo>
                    <a:pt x="25" y="473"/>
                  </a:lnTo>
                  <a:lnTo>
                    <a:pt x="27" y="473"/>
                  </a:lnTo>
                  <a:lnTo>
                    <a:pt x="27" y="473"/>
                  </a:lnTo>
                  <a:lnTo>
                    <a:pt x="27" y="473"/>
                  </a:lnTo>
                  <a:lnTo>
                    <a:pt x="24" y="477"/>
                  </a:lnTo>
                  <a:lnTo>
                    <a:pt x="24" y="477"/>
                  </a:lnTo>
                  <a:lnTo>
                    <a:pt x="23" y="477"/>
                  </a:lnTo>
                  <a:lnTo>
                    <a:pt x="21" y="470"/>
                  </a:lnTo>
                  <a:lnTo>
                    <a:pt x="21" y="470"/>
                  </a:lnTo>
                  <a:lnTo>
                    <a:pt x="23" y="470"/>
                  </a:lnTo>
                  <a:lnTo>
                    <a:pt x="24" y="470"/>
                  </a:lnTo>
                  <a:lnTo>
                    <a:pt x="24" y="470"/>
                  </a:lnTo>
                  <a:lnTo>
                    <a:pt x="24" y="467"/>
                  </a:lnTo>
                  <a:lnTo>
                    <a:pt x="25" y="464"/>
                  </a:lnTo>
                  <a:lnTo>
                    <a:pt x="25" y="464"/>
                  </a:lnTo>
                  <a:lnTo>
                    <a:pt x="23" y="467"/>
                  </a:lnTo>
                  <a:lnTo>
                    <a:pt x="23" y="467"/>
                  </a:lnTo>
                  <a:lnTo>
                    <a:pt x="24" y="461"/>
                  </a:lnTo>
                  <a:lnTo>
                    <a:pt x="24" y="461"/>
                  </a:lnTo>
                  <a:lnTo>
                    <a:pt x="23" y="461"/>
                  </a:lnTo>
                  <a:lnTo>
                    <a:pt x="23" y="461"/>
                  </a:lnTo>
                  <a:lnTo>
                    <a:pt x="24" y="457"/>
                  </a:lnTo>
                  <a:lnTo>
                    <a:pt x="25" y="453"/>
                  </a:lnTo>
                  <a:lnTo>
                    <a:pt x="25" y="453"/>
                  </a:lnTo>
                  <a:lnTo>
                    <a:pt x="25" y="456"/>
                  </a:lnTo>
                  <a:lnTo>
                    <a:pt x="25" y="457"/>
                  </a:lnTo>
                  <a:lnTo>
                    <a:pt x="25" y="457"/>
                  </a:lnTo>
                  <a:lnTo>
                    <a:pt x="30" y="446"/>
                  </a:lnTo>
                  <a:close/>
                  <a:moveTo>
                    <a:pt x="51" y="419"/>
                  </a:moveTo>
                  <a:lnTo>
                    <a:pt x="51" y="419"/>
                  </a:lnTo>
                  <a:lnTo>
                    <a:pt x="51" y="416"/>
                  </a:lnTo>
                  <a:lnTo>
                    <a:pt x="53" y="411"/>
                  </a:lnTo>
                  <a:lnTo>
                    <a:pt x="53" y="411"/>
                  </a:lnTo>
                  <a:lnTo>
                    <a:pt x="54" y="410"/>
                  </a:lnTo>
                  <a:lnTo>
                    <a:pt x="55" y="407"/>
                  </a:lnTo>
                  <a:lnTo>
                    <a:pt x="55" y="407"/>
                  </a:lnTo>
                  <a:lnTo>
                    <a:pt x="58" y="400"/>
                  </a:lnTo>
                  <a:lnTo>
                    <a:pt x="58" y="400"/>
                  </a:lnTo>
                  <a:lnTo>
                    <a:pt x="58" y="401"/>
                  </a:lnTo>
                  <a:lnTo>
                    <a:pt x="60" y="400"/>
                  </a:lnTo>
                  <a:lnTo>
                    <a:pt x="61" y="396"/>
                  </a:lnTo>
                  <a:lnTo>
                    <a:pt x="63" y="394"/>
                  </a:lnTo>
                  <a:lnTo>
                    <a:pt x="63" y="394"/>
                  </a:lnTo>
                  <a:lnTo>
                    <a:pt x="60" y="401"/>
                  </a:lnTo>
                  <a:lnTo>
                    <a:pt x="57" y="407"/>
                  </a:lnTo>
                  <a:lnTo>
                    <a:pt x="57" y="407"/>
                  </a:lnTo>
                  <a:lnTo>
                    <a:pt x="57" y="413"/>
                  </a:lnTo>
                  <a:lnTo>
                    <a:pt x="57" y="417"/>
                  </a:lnTo>
                  <a:lnTo>
                    <a:pt x="57" y="420"/>
                  </a:lnTo>
                  <a:lnTo>
                    <a:pt x="55" y="424"/>
                  </a:lnTo>
                  <a:lnTo>
                    <a:pt x="55" y="424"/>
                  </a:lnTo>
                  <a:lnTo>
                    <a:pt x="55" y="420"/>
                  </a:lnTo>
                  <a:lnTo>
                    <a:pt x="55" y="416"/>
                  </a:lnTo>
                  <a:lnTo>
                    <a:pt x="54" y="414"/>
                  </a:lnTo>
                  <a:lnTo>
                    <a:pt x="54" y="414"/>
                  </a:lnTo>
                  <a:lnTo>
                    <a:pt x="51" y="419"/>
                  </a:lnTo>
                  <a:close/>
                  <a:moveTo>
                    <a:pt x="299" y="232"/>
                  </a:moveTo>
                  <a:lnTo>
                    <a:pt x="299" y="232"/>
                  </a:lnTo>
                  <a:lnTo>
                    <a:pt x="299" y="234"/>
                  </a:lnTo>
                  <a:lnTo>
                    <a:pt x="299" y="234"/>
                  </a:lnTo>
                  <a:lnTo>
                    <a:pt x="301" y="234"/>
                  </a:lnTo>
                  <a:lnTo>
                    <a:pt x="301" y="234"/>
                  </a:lnTo>
                  <a:lnTo>
                    <a:pt x="302" y="232"/>
                  </a:lnTo>
                  <a:lnTo>
                    <a:pt x="302" y="229"/>
                  </a:lnTo>
                  <a:lnTo>
                    <a:pt x="302" y="229"/>
                  </a:lnTo>
                  <a:lnTo>
                    <a:pt x="306" y="227"/>
                  </a:lnTo>
                  <a:lnTo>
                    <a:pt x="306" y="227"/>
                  </a:lnTo>
                  <a:lnTo>
                    <a:pt x="305" y="232"/>
                  </a:lnTo>
                  <a:lnTo>
                    <a:pt x="302" y="237"/>
                  </a:lnTo>
                  <a:lnTo>
                    <a:pt x="302" y="237"/>
                  </a:lnTo>
                  <a:lnTo>
                    <a:pt x="295" y="240"/>
                  </a:lnTo>
                  <a:lnTo>
                    <a:pt x="288" y="244"/>
                  </a:lnTo>
                  <a:lnTo>
                    <a:pt x="288" y="244"/>
                  </a:lnTo>
                  <a:lnTo>
                    <a:pt x="294" y="239"/>
                  </a:lnTo>
                  <a:lnTo>
                    <a:pt x="299" y="232"/>
                  </a:lnTo>
                  <a:close/>
                  <a:moveTo>
                    <a:pt x="162" y="310"/>
                  </a:moveTo>
                  <a:lnTo>
                    <a:pt x="162" y="310"/>
                  </a:lnTo>
                  <a:lnTo>
                    <a:pt x="161" y="314"/>
                  </a:lnTo>
                  <a:lnTo>
                    <a:pt x="157" y="319"/>
                  </a:lnTo>
                  <a:lnTo>
                    <a:pt x="157" y="319"/>
                  </a:lnTo>
                  <a:lnTo>
                    <a:pt x="162" y="310"/>
                  </a:lnTo>
                  <a:close/>
                  <a:moveTo>
                    <a:pt x="20" y="470"/>
                  </a:moveTo>
                  <a:lnTo>
                    <a:pt x="20" y="470"/>
                  </a:lnTo>
                  <a:lnTo>
                    <a:pt x="20" y="471"/>
                  </a:lnTo>
                  <a:lnTo>
                    <a:pt x="20" y="470"/>
                  </a:lnTo>
                  <a:lnTo>
                    <a:pt x="21" y="470"/>
                  </a:lnTo>
                  <a:lnTo>
                    <a:pt x="21" y="471"/>
                  </a:lnTo>
                  <a:lnTo>
                    <a:pt x="21" y="471"/>
                  </a:lnTo>
                  <a:lnTo>
                    <a:pt x="20" y="474"/>
                  </a:lnTo>
                  <a:lnTo>
                    <a:pt x="20" y="476"/>
                  </a:lnTo>
                  <a:lnTo>
                    <a:pt x="18" y="474"/>
                  </a:lnTo>
                  <a:lnTo>
                    <a:pt x="20" y="470"/>
                  </a:lnTo>
                  <a:close/>
                  <a:moveTo>
                    <a:pt x="63" y="400"/>
                  </a:moveTo>
                  <a:lnTo>
                    <a:pt x="63" y="400"/>
                  </a:lnTo>
                  <a:lnTo>
                    <a:pt x="61" y="410"/>
                  </a:lnTo>
                  <a:lnTo>
                    <a:pt x="61" y="410"/>
                  </a:lnTo>
                  <a:lnTo>
                    <a:pt x="60" y="414"/>
                  </a:lnTo>
                  <a:lnTo>
                    <a:pt x="60" y="414"/>
                  </a:lnTo>
                  <a:lnTo>
                    <a:pt x="58" y="413"/>
                  </a:lnTo>
                  <a:lnTo>
                    <a:pt x="58" y="409"/>
                  </a:lnTo>
                  <a:lnTo>
                    <a:pt x="58" y="409"/>
                  </a:lnTo>
                  <a:lnTo>
                    <a:pt x="63" y="400"/>
                  </a:lnTo>
                  <a:close/>
                  <a:moveTo>
                    <a:pt x="167" y="303"/>
                  </a:moveTo>
                  <a:lnTo>
                    <a:pt x="167" y="303"/>
                  </a:lnTo>
                  <a:lnTo>
                    <a:pt x="169" y="301"/>
                  </a:lnTo>
                  <a:lnTo>
                    <a:pt x="171" y="301"/>
                  </a:lnTo>
                  <a:lnTo>
                    <a:pt x="171" y="301"/>
                  </a:lnTo>
                  <a:lnTo>
                    <a:pt x="171" y="301"/>
                  </a:lnTo>
                  <a:lnTo>
                    <a:pt x="168" y="304"/>
                  </a:lnTo>
                  <a:lnTo>
                    <a:pt x="167" y="307"/>
                  </a:lnTo>
                  <a:lnTo>
                    <a:pt x="167" y="307"/>
                  </a:lnTo>
                  <a:lnTo>
                    <a:pt x="167" y="303"/>
                  </a:lnTo>
                  <a:close/>
                  <a:moveTo>
                    <a:pt x="108" y="349"/>
                  </a:moveTo>
                  <a:lnTo>
                    <a:pt x="108" y="349"/>
                  </a:lnTo>
                  <a:lnTo>
                    <a:pt x="110" y="347"/>
                  </a:lnTo>
                  <a:lnTo>
                    <a:pt x="110" y="350"/>
                  </a:lnTo>
                  <a:lnTo>
                    <a:pt x="105" y="357"/>
                  </a:lnTo>
                  <a:lnTo>
                    <a:pt x="105" y="357"/>
                  </a:lnTo>
                  <a:lnTo>
                    <a:pt x="107" y="353"/>
                  </a:lnTo>
                  <a:lnTo>
                    <a:pt x="108" y="349"/>
                  </a:lnTo>
                  <a:close/>
                  <a:moveTo>
                    <a:pt x="35" y="439"/>
                  </a:moveTo>
                  <a:lnTo>
                    <a:pt x="35" y="439"/>
                  </a:lnTo>
                  <a:lnTo>
                    <a:pt x="37" y="436"/>
                  </a:lnTo>
                  <a:lnTo>
                    <a:pt x="38" y="434"/>
                  </a:lnTo>
                  <a:lnTo>
                    <a:pt x="38" y="436"/>
                  </a:lnTo>
                  <a:lnTo>
                    <a:pt x="38" y="436"/>
                  </a:lnTo>
                  <a:lnTo>
                    <a:pt x="35" y="440"/>
                  </a:lnTo>
                  <a:lnTo>
                    <a:pt x="35" y="440"/>
                  </a:lnTo>
                  <a:lnTo>
                    <a:pt x="35" y="439"/>
                  </a:lnTo>
                  <a:close/>
                  <a:moveTo>
                    <a:pt x="169" y="297"/>
                  </a:moveTo>
                  <a:lnTo>
                    <a:pt x="169" y="297"/>
                  </a:lnTo>
                  <a:lnTo>
                    <a:pt x="169" y="297"/>
                  </a:lnTo>
                  <a:lnTo>
                    <a:pt x="169" y="297"/>
                  </a:lnTo>
                  <a:lnTo>
                    <a:pt x="169" y="297"/>
                  </a:lnTo>
                  <a:lnTo>
                    <a:pt x="172" y="293"/>
                  </a:lnTo>
                  <a:lnTo>
                    <a:pt x="172" y="293"/>
                  </a:lnTo>
                  <a:lnTo>
                    <a:pt x="171" y="297"/>
                  </a:lnTo>
                  <a:lnTo>
                    <a:pt x="167" y="301"/>
                  </a:lnTo>
                  <a:lnTo>
                    <a:pt x="167" y="301"/>
                  </a:lnTo>
                  <a:lnTo>
                    <a:pt x="168" y="299"/>
                  </a:lnTo>
                  <a:lnTo>
                    <a:pt x="169" y="297"/>
                  </a:lnTo>
                  <a:close/>
                  <a:moveTo>
                    <a:pt x="164" y="296"/>
                  </a:moveTo>
                  <a:lnTo>
                    <a:pt x="164" y="296"/>
                  </a:lnTo>
                  <a:lnTo>
                    <a:pt x="159" y="300"/>
                  </a:lnTo>
                  <a:lnTo>
                    <a:pt x="157" y="304"/>
                  </a:lnTo>
                  <a:lnTo>
                    <a:pt x="157" y="304"/>
                  </a:lnTo>
                  <a:lnTo>
                    <a:pt x="158" y="301"/>
                  </a:lnTo>
                  <a:lnTo>
                    <a:pt x="158" y="301"/>
                  </a:lnTo>
                  <a:lnTo>
                    <a:pt x="159" y="297"/>
                  </a:lnTo>
                  <a:lnTo>
                    <a:pt x="159" y="297"/>
                  </a:lnTo>
                  <a:lnTo>
                    <a:pt x="162" y="296"/>
                  </a:lnTo>
                  <a:lnTo>
                    <a:pt x="164" y="296"/>
                  </a:lnTo>
                  <a:close/>
                  <a:moveTo>
                    <a:pt x="7" y="467"/>
                  </a:moveTo>
                  <a:lnTo>
                    <a:pt x="7" y="467"/>
                  </a:lnTo>
                  <a:lnTo>
                    <a:pt x="7" y="467"/>
                  </a:lnTo>
                  <a:lnTo>
                    <a:pt x="7" y="466"/>
                  </a:lnTo>
                  <a:lnTo>
                    <a:pt x="7" y="464"/>
                  </a:lnTo>
                  <a:lnTo>
                    <a:pt x="7" y="464"/>
                  </a:lnTo>
                  <a:lnTo>
                    <a:pt x="7" y="464"/>
                  </a:lnTo>
                  <a:lnTo>
                    <a:pt x="8" y="463"/>
                  </a:lnTo>
                  <a:lnTo>
                    <a:pt x="10" y="463"/>
                  </a:lnTo>
                  <a:lnTo>
                    <a:pt x="10" y="463"/>
                  </a:lnTo>
                  <a:lnTo>
                    <a:pt x="5" y="476"/>
                  </a:lnTo>
                  <a:lnTo>
                    <a:pt x="5" y="476"/>
                  </a:lnTo>
                  <a:lnTo>
                    <a:pt x="5" y="471"/>
                  </a:lnTo>
                  <a:lnTo>
                    <a:pt x="7" y="467"/>
                  </a:lnTo>
                  <a:close/>
                  <a:moveTo>
                    <a:pt x="353" y="197"/>
                  </a:moveTo>
                  <a:lnTo>
                    <a:pt x="353" y="197"/>
                  </a:lnTo>
                  <a:lnTo>
                    <a:pt x="351" y="199"/>
                  </a:lnTo>
                  <a:lnTo>
                    <a:pt x="348" y="200"/>
                  </a:lnTo>
                  <a:lnTo>
                    <a:pt x="348" y="200"/>
                  </a:lnTo>
                  <a:lnTo>
                    <a:pt x="351" y="197"/>
                  </a:lnTo>
                  <a:lnTo>
                    <a:pt x="353" y="197"/>
                  </a:lnTo>
                  <a:close/>
                  <a:moveTo>
                    <a:pt x="144" y="292"/>
                  </a:moveTo>
                  <a:lnTo>
                    <a:pt x="144" y="292"/>
                  </a:lnTo>
                  <a:lnTo>
                    <a:pt x="142" y="296"/>
                  </a:lnTo>
                  <a:lnTo>
                    <a:pt x="140" y="297"/>
                  </a:lnTo>
                  <a:lnTo>
                    <a:pt x="140" y="297"/>
                  </a:lnTo>
                  <a:lnTo>
                    <a:pt x="141" y="294"/>
                  </a:lnTo>
                  <a:lnTo>
                    <a:pt x="144" y="292"/>
                  </a:lnTo>
                  <a:close/>
                  <a:moveTo>
                    <a:pt x="224" y="240"/>
                  </a:moveTo>
                  <a:lnTo>
                    <a:pt x="224" y="240"/>
                  </a:lnTo>
                  <a:lnTo>
                    <a:pt x="227" y="240"/>
                  </a:lnTo>
                  <a:lnTo>
                    <a:pt x="227" y="240"/>
                  </a:lnTo>
                  <a:lnTo>
                    <a:pt x="225" y="243"/>
                  </a:lnTo>
                  <a:lnTo>
                    <a:pt x="222" y="244"/>
                  </a:lnTo>
                  <a:lnTo>
                    <a:pt x="222" y="244"/>
                  </a:lnTo>
                  <a:lnTo>
                    <a:pt x="222" y="242"/>
                  </a:lnTo>
                  <a:lnTo>
                    <a:pt x="224" y="240"/>
                  </a:lnTo>
                  <a:close/>
                  <a:moveTo>
                    <a:pt x="157" y="277"/>
                  </a:moveTo>
                  <a:lnTo>
                    <a:pt x="157" y="277"/>
                  </a:lnTo>
                  <a:lnTo>
                    <a:pt x="162" y="270"/>
                  </a:lnTo>
                  <a:lnTo>
                    <a:pt x="162" y="270"/>
                  </a:lnTo>
                  <a:lnTo>
                    <a:pt x="165" y="267"/>
                  </a:lnTo>
                  <a:lnTo>
                    <a:pt x="168" y="266"/>
                  </a:lnTo>
                  <a:lnTo>
                    <a:pt x="168" y="266"/>
                  </a:lnTo>
                  <a:lnTo>
                    <a:pt x="165" y="267"/>
                  </a:lnTo>
                  <a:lnTo>
                    <a:pt x="162" y="270"/>
                  </a:lnTo>
                  <a:lnTo>
                    <a:pt x="162" y="270"/>
                  </a:lnTo>
                  <a:lnTo>
                    <a:pt x="159" y="277"/>
                  </a:lnTo>
                  <a:lnTo>
                    <a:pt x="159" y="277"/>
                  </a:lnTo>
                  <a:lnTo>
                    <a:pt x="158" y="276"/>
                  </a:lnTo>
                  <a:lnTo>
                    <a:pt x="158" y="277"/>
                  </a:lnTo>
                  <a:lnTo>
                    <a:pt x="157" y="279"/>
                  </a:lnTo>
                  <a:lnTo>
                    <a:pt x="157" y="277"/>
                  </a:lnTo>
                  <a:close/>
                  <a:moveTo>
                    <a:pt x="396" y="174"/>
                  </a:moveTo>
                  <a:lnTo>
                    <a:pt x="396" y="174"/>
                  </a:lnTo>
                  <a:lnTo>
                    <a:pt x="392" y="179"/>
                  </a:lnTo>
                  <a:lnTo>
                    <a:pt x="386" y="180"/>
                  </a:lnTo>
                  <a:lnTo>
                    <a:pt x="386" y="180"/>
                  </a:lnTo>
                  <a:lnTo>
                    <a:pt x="392" y="176"/>
                  </a:lnTo>
                  <a:lnTo>
                    <a:pt x="395" y="174"/>
                  </a:lnTo>
                  <a:lnTo>
                    <a:pt x="396" y="174"/>
                  </a:lnTo>
                  <a:close/>
                  <a:moveTo>
                    <a:pt x="47" y="370"/>
                  </a:moveTo>
                  <a:lnTo>
                    <a:pt x="47" y="370"/>
                  </a:lnTo>
                  <a:lnTo>
                    <a:pt x="44" y="376"/>
                  </a:lnTo>
                  <a:lnTo>
                    <a:pt x="43" y="377"/>
                  </a:lnTo>
                  <a:lnTo>
                    <a:pt x="41" y="377"/>
                  </a:lnTo>
                  <a:lnTo>
                    <a:pt x="41" y="377"/>
                  </a:lnTo>
                  <a:lnTo>
                    <a:pt x="44" y="373"/>
                  </a:lnTo>
                  <a:lnTo>
                    <a:pt x="45" y="370"/>
                  </a:lnTo>
                  <a:lnTo>
                    <a:pt x="47" y="370"/>
                  </a:lnTo>
                  <a:close/>
                  <a:moveTo>
                    <a:pt x="108" y="296"/>
                  </a:moveTo>
                  <a:lnTo>
                    <a:pt x="108" y="296"/>
                  </a:lnTo>
                  <a:lnTo>
                    <a:pt x="112" y="292"/>
                  </a:lnTo>
                  <a:lnTo>
                    <a:pt x="115" y="287"/>
                  </a:lnTo>
                  <a:lnTo>
                    <a:pt x="115" y="287"/>
                  </a:lnTo>
                  <a:lnTo>
                    <a:pt x="112" y="293"/>
                  </a:lnTo>
                  <a:lnTo>
                    <a:pt x="111" y="296"/>
                  </a:lnTo>
                  <a:lnTo>
                    <a:pt x="110" y="299"/>
                  </a:lnTo>
                  <a:lnTo>
                    <a:pt x="110" y="299"/>
                  </a:lnTo>
                  <a:lnTo>
                    <a:pt x="108" y="301"/>
                  </a:lnTo>
                  <a:lnTo>
                    <a:pt x="105" y="303"/>
                  </a:lnTo>
                  <a:lnTo>
                    <a:pt x="105" y="303"/>
                  </a:lnTo>
                  <a:lnTo>
                    <a:pt x="107" y="299"/>
                  </a:lnTo>
                  <a:lnTo>
                    <a:pt x="107" y="299"/>
                  </a:lnTo>
                  <a:lnTo>
                    <a:pt x="108" y="296"/>
                  </a:lnTo>
                  <a:close/>
                  <a:moveTo>
                    <a:pt x="241" y="209"/>
                  </a:moveTo>
                  <a:lnTo>
                    <a:pt x="241" y="209"/>
                  </a:lnTo>
                  <a:lnTo>
                    <a:pt x="245" y="207"/>
                  </a:lnTo>
                  <a:lnTo>
                    <a:pt x="245" y="209"/>
                  </a:lnTo>
                  <a:lnTo>
                    <a:pt x="244" y="210"/>
                  </a:lnTo>
                  <a:lnTo>
                    <a:pt x="244" y="210"/>
                  </a:lnTo>
                  <a:lnTo>
                    <a:pt x="241" y="212"/>
                  </a:lnTo>
                  <a:lnTo>
                    <a:pt x="237" y="216"/>
                  </a:lnTo>
                  <a:lnTo>
                    <a:pt x="237" y="216"/>
                  </a:lnTo>
                  <a:lnTo>
                    <a:pt x="238" y="212"/>
                  </a:lnTo>
                  <a:lnTo>
                    <a:pt x="241" y="209"/>
                  </a:lnTo>
                  <a:close/>
                  <a:moveTo>
                    <a:pt x="88" y="297"/>
                  </a:moveTo>
                  <a:lnTo>
                    <a:pt x="88" y="297"/>
                  </a:lnTo>
                  <a:lnTo>
                    <a:pt x="87" y="303"/>
                  </a:lnTo>
                  <a:lnTo>
                    <a:pt x="84" y="309"/>
                  </a:lnTo>
                  <a:lnTo>
                    <a:pt x="84" y="309"/>
                  </a:lnTo>
                  <a:lnTo>
                    <a:pt x="85" y="301"/>
                  </a:lnTo>
                  <a:lnTo>
                    <a:pt x="87" y="299"/>
                  </a:lnTo>
                  <a:lnTo>
                    <a:pt x="88" y="297"/>
                  </a:lnTo>
                  <a:close/>
                  <a:moveTo>
                    <a:pt x="168" y="239"/>
                  </a:moveTo>
                  <a:lnTo>
                    <a:pt x="168" y="239"/>
                  </a:lnTo>
                  <a:lnTo>
                    <a:pt x="167" y="242"/>
                  </a:lnTo>
                  <a:lnTo>
                    <a:pt x="164" y="244"/>
                  </a:lnTo>
                  <a:lnTo>
                    <a:pt x="164" y="244"/>
                  </a:lnTo>
                  <a:lnTo>
                    <a:pt x="165" y="242"/>
                  </a:lnTo>
                  <a:lnTo>
                    <a:pt x="168" y="239"/>
                  </a:lnTo>
                  <a:close/>
                  <a:moveTo>
                    <a:pt x="138" y="256"/>
                  </a:moveTo>
                  <a:lnTo>
                    <a:pt x="138" y="256"/>
                  </a:lnTo>
                  <a:lnTo>
                    <a:pt x="135" y="262"/>
                  </a:lnTo>
                  <a:lnTo>
                    <a:pt x="131" y="266"/>
                  </a:lnTo>
                  <a:lnTo>
                    <a:pt x="131" y="266"/>
                  </a:lnTo>
                  <a:lnTo>
                    <a:pt x="135" y="260"/>
                  </a:lnTo>
                  <a:lnTo>
                    <a:pt x="138" y="256"/>
                  </a:lnTo>
                  <a:close/>
                  <a:moveTo>
                    <a:pt x="161" y="237"/>
                  </a:moveTo>
                  <a:lnTo>
                    <a:pt x="161" y="237"/>
                  </a:lnTo>
                  <a:lnTo>
                    <a:pt x="165" y="234"/>
                  </a:lnTo>
                  <a:lnTo>
                    <a:pt x="165" y="234"/>
                  </a:lnTo>
                  <a:lnTo>
                    <a:pt x="168" y="230"/>
                  </a:lnTo>
                  <a:lnTo>
                    <a:pt x="168" y="230"/>
                  </a:lnTo>
                  <a:lnTo>
                    <a:pt x="174" y="223"/>
                  </a:lnTo>
                  <a:lnTo>
                    <a:pt x="174" y="223"/>
                  </a:lnTo>
                  <a:lnTo>
                    <a:pt x="172" y="227"/>
                  </a:lnTo>
                  <a:lnTo>
                    <a:pt x="169" y="230"/>
                  </a:lnTo>
                  <a:lnTo>
                    <a:pt x="169" y="230"/>
                  </a:lnTo>
                  <a:lnTo>
                    <a:pt x="165" y="234"/>
                  </a:lnTo>
                  <a:lnTo>
                    <a:pt x="165" y="234"/>
                  </a:lnTo>
                  <a:lnTo>
                    <a:pt x="162" y="239"/>
                  </a:lnTo>
                  <a:lnTo>
                    <a:pt x="162" y="239"/>
                  </a:lnTo>
                  <a:lnTo>
                    <a:pt x="161" y="240"/>
                  </a:lnTo>
                  <a:lnTo>
                    <a:pt x="159" y="242"/>
                  </a:lnTo>
                  <a:lnTo>
                    <a:pt x="159" y="242"/>
                  </a:lnTo>
                  <a:lnTo>
                    <a:pt x="161" y="237"/>
                  </a:lnTo>
                  <a:close/>
                  <a:moveTo>
                    <a:pt x="242" y="189"/>
                  </a:moveTo>
                  <a:lnTo>
                    <a:pt x="242" y="189"/>
                  </a:lnTo>
                  <a:lnTo>
                    <a:pt x="238" y="196"/>
                  </a:lnTo>
                  <a:lnTo>
                    <a:pt x="231" y="200"/>
                  </a:lnTo>
                  <a:lnTo>
                    <a:pt x="231" y="200"/>
                  </a:lnTo>
                  <a:lnTo>
                    <a:pt x="237" y="194"/>
                  </a:lnTo>
                  <a:lnTo>
                    <a:pt x="242" y="189"/>
                  </a:lnTo>
                  <a:close/>
                  <a:moveTo>
                    <a:pt x="101" y="272"/>
                  </a:moveTo>
                  <a:lnTo>
                    <a:pt x="101" y="272"/>
                  </a:lnTo>
                  <a:lnTo>
                    <a:pt x="97" y="280"/>
                  </a:lnTo>
                  <a:lnTo>
                    <a:pt x="97" y="280"/>
                  </a:lnTo>
                  <a:lnTo>
                    <a:pt x="97" y="279"/>
                  </a:lnTo>
                  <a:lnTo>
                    <a:pt x="97" y="279"/>
                  </a:lnTo>
                  <a:lnTo>
                    <a:pt x="95" y="277"/>
                  </a:lnTo>
                  <a:lnTo>
                    <a:pt x="95" y="276"/>
                  </a:lnTo>
                  <a:lnTo>
                    <a:pt x="95" y="276"/>
                  </a:lnTo>
                  <a:lnTo>
                    <a:pt x="98" y="274"/>
                  </a:lnTo>
                  <a:lnTo>
                    <a:pt x="101" y="272"/>
                  </a:lnTo>
                  <a:close/>
                  <a:moveTo>
                    <a:pt x="92" y="289"/>
                  </a:moveTo>
                  <a:lnTo>
                    <a:pt x="92" y="289"/>
                  </a:lnTo>
                  <a:lnTo>
                    <a:pt x="90" y="292"/>
                  </a:lnTo>
                  <a:lnTo>
                    <a:pt x="90" y="292"/>
                  </a:lnTo>
                  <a:lnTo>
                    <a:pt x="85" y="296"/>
                  </a:lnTo>
                  <a:lnTo>
                    <a:pt x="85" y="296"/>
                  </a:lnTo>
                  <a:lnTo>
                    <a:pt x="88" y="290"/>
                  </a:lnTo>
                  <a:lnTo>
                    <a:pt x="88" y="290"/>
                  </a:lnTo>
                  <a:lnTo>
                    <a:pt x="90" y="284"/>
                  </a:lnTo>
                  <a:lnTo>
                    <a:pt x="90" y="284"/>
                  </a:lnTo>
                  <a:lnTo>
                    <a:pt x="92" y="282"/>
                  </a:lnTo>
                  <a:lnTo>
                    <a:pt x="95" y="279"/>
                  </a:lnTo>
                  <a:lnTo>
                    <a:pt x="95" y="279"/>
                  </a:lnTo>
                  <a:lnTo>
                    <a:pt x="92" y="284"/>
                  </a:lnTo>
                  <a:lnTo>
                    <a:pt x="92" y="289"/>
                  </a:lnTo>
                  <a:close/>
                  <a:moveTo>
                    <a:pt x="104" y="273"/>
                  </a:moveTo>
                  <a:lnTo>
                    <a:pt x="104" y="273"/>
                  </a:lnTo>
                  <a:lnTo>
                    <a:pt x="101" y="277"/>
                  </a:lnTo>
                  <a:lnTo>
                    <a:pt x="100" y="280"/>
                  </a:lnTo>
                  <a:lnTo>
                    <a:pt x="98" y="280"/>
                  </a:lnTo>
                  <a:lnTo>
                    <a:pt x="98" y="280"/>
                  </a:lnTo>
                  <a:lnTo>
                    <a:pt x="98" y="280"/>
                  </a:lnTo>
                  <a:lnTo>
                    <a:pt x="102" y="274"/>
                  </a:lnTo>
                  <a:lnTo>
                    <a:pt x="107" y="270"/>
                  </a:lnTo>
                  <a:lnTo>
                    <a:pt x="107" y="270"/>
                  </a:lnTo>
                  <a:lnTo>
                    <a:pt x="107" y="272"/>
                  </a:lnTo>
                  <a:lnTo>
                    <a:pt x="108" y="270"/>
                  </a:lnTo>
                  <a:lnTo>
                    <a:pt x="108" y="270"/>
                  </a:lnTo>
                  <a:lnTo>
                    <a:pt x="105" y="276"/>
                  </a:lnTo>
                  <a:lnTo>
                    <a:pt x="102" y="280"/>
                  </a:lnTo>
                  <a:lnTo>
                    <a:pt x="102" y="280"/>
                  </a:lnTo>
                  <a:lnTo>
                    <a:pt x="104" y="276"/>
                  </a:lnTo>
                  <a:lnTo>
                    <a:pt x="105" y="273"/>
                  </a:lnTo>
                  <a:lnTo>
                    <a:pt x="104" y="273"/>
                  </a:lnTo>
                  <a:close/>
                  <a:moveTo>
                    <a:pt x="168" y="223"/>
                  </a:moveTo>
                  <a:lnTo>
                    <a:pt x="168" y="223"/>
                  </a:lnTo>
                  <a:lnTo>
                    <a:pt x="164" y="227"/>
                  </a:lnTo>
                  <a:lnTo>
                    <a:pt x="161" y="230"/>
                  </a:lnTo>
                  <a:lnTo>
                    <a:pt x="161" y="230"/>
                  </a:lnTo>
                  <a:lnTo>
                    <a:pt x="165" y="224"/>
                  </a:lnTo>
                  <a:lnTo>
                    <a:pt x="167" y="223"/>
                  </a:lnTo>
                  <a:lnTo>
                    <a:pt x="168" y="223"/>
                  </a:lnTo>
                  <a:close/>
                  <a:moveTo>
                    <a:pt x="158" y="233"/>
                  </a:moveTo>
                  <a:lnTo>
                    <a:pt x="158" y="233"/>
                  </a:lnTo>
                  <a:lnTo>
                    <a:pt x="158" y="233"/>
                  </a:lnTo>
                  <a:lnTo>
                    <a:pt x="158" y="233"/>
                  </a:lnTo>
                  <a:lnTo>
                    <a:pt x="157" y="233"/>
                  </a:lnTo>
                  <a:lnTo>
                    <a:pt x="158" y="232"/>
                  </a:lnTo>
                  <a:lnTo>
                    <a:pt x="158" y="232"/>
                  </a:lnTo>
                  <a:lnTo>
                    <a:pt x="159" y="230"/>
                  </a:lnTo>
                  <a:lnTo>
                    <a:pt x="161" y="230"/>
                  </a:lnTo>
                  <a:lnTo>
                    <a:pt x="161" y="230"/>
                  </a:lnTo>
                  <a:lnTo>
                    <a:pt x="159" y="232"/>
                  </a:lnTo>
                  <a:lnTo>
                    <a:pt x="158" y="233"/>
                  </a:lnTo>
                  <a:close/>
                  <a:moveTo>
                    <a:pt x="179" y="219"/>
                  </a:moveTo>
                  <a:lnTo>
                    <a:pt x="179" y="219"/>
                  </a:lnTo>
                  <a:lnTo>
                    <a:pt x="182" y="214"/>
                  </a:lnTo>
                  <a:lnTo>
                    <a:pt x="185" y="212"/>
                  </a:lnTo>
                  <a:lnTo>
                    <a:pt x="185" y="212"/>
                  </a:lnTo>
                  <a:lnTo>
                    <a:pt x="189" y="209"/>
                  </a:lnTo>
                  <a:lnTo>
                    <a:pt x="192" y="206"/>
                  </a:lnTo>
                  <a:lnTo>
                    <a:pt x="192" y="206"/>
                  </a:lnTo>
                  <a:lnTo>
                    <a:pt x="191" y="209"/>
                  </a:lnTo>
                  <a:lnTo>
                    <a:pt x="189" y="213"/>
                  </a:lnTo>
                  <a:lnTo>
                    <a:pt x="189" y="213"/>
                  </a:lnTo>
                  <a:lnTo>
                    <a:pt x="187" y="213"/>
                  </a:lnTo>
                  <a:lnTo>
                    <a:pt x="187" y="213"/>
                  </a:lnTo>
                  <a:lnTo>
                    <a:pt x="184" y="217"/>
                  </a:lnTo>
                  <a:lnTo>
                    <a:pt x="184" y="217"/>
                  </a:lnTo>
                  <a:lnTo>
                    <a:pt x="179" y="219"/>
                  </a:lnTo>
                  <a:close/>
                  <a:moveTo>
                    <a:pt x="338" y="153"/>
                  </a:moveTo>
                  <a:lnTo>
                    <a:pt x="338" y="153"/>
                  </a:lnTo>
                  <a:lnTo>
                    <a:pt x="335" y="156"/>
                  </a:lnTo>
                  <a:lnTo>
                    <a:pt x="334" y="157"/>
                  </a:lnTo>
                  <a:lnTo>
                    <a:pt x="334" y="159"/>
                  </a:lnTo>
                  <a:lnTo>
                    <a:pt x="334" y="159"/>
                  </a:lnTo>
                  <a:lnTo>
                    <a:pt x="331" y="159"/>
                  </a:lnTo>
                  <a:lnTo>
                    <a:pt x="331" y="159"/>
                  </a:lnTo>
                  <a:lnTo>
                    <a:pt x="329" y="160"/>
                  </a:lnTo>
                  <a:lnTo>
                    <a:pt x="329" y="160"/>
                  </a:lnTo>
                  <a:lnTo>
                    <a:pt x="332" y="156"/>
                  </a:lnTo>
                  <a:lnTo>
                    <a:pt x="338" y="153"/>
                  </a:lnTo>
                  <a:close/>
                  <a:moveTo>
                    <a:pt x="469" y="146"/>
                  </a:moveTo>
                  <a:lnTo>
                    <a:pt x="469" y="146"/>
                  </a:lnTo>
                  <a:lnTo>
                    <a:pt x="472" y="144"/>
                  </a:lnTo>
                  <a:lnTo>
                    <a:pt x="473" y="144"/>
                  </a:lnTo>
                  <a:lnTo>
                    <a:pt x="473" y="144"/>
                  </a:lnTo>
                  <a:lnTo>
                    <a:pt x="473" y="144"/>
                  </a:lnTo>
                  <a:lnTo>
                    <a:pt x="469" y="146"/>
                  </a:lnTo>
                  <a:lnTo>
                    <a:pt x="468" y="146"/>
                  </a:lnTo>
                  <a:lnTo>
                    <a:pt x="469" y="146"/>
                  </a:lnTo>
                  <a:close/>
                  <a:moveTo>
                    <a:pt x="110" y="263"/>
                  </a:moveTo>
                  <a:lnTo>
                    <a:pt x="110" y="263"/>
                  </a:lnTo>
                  <a:lnTo>
                    <a:pt x="102" y="272"/>
                  </a:lnTo>
                  <a:lnTo>
                    <a:pt x="102" y="272"/>
                  </a:lnTo>
                  <a:lnTo>
                    <a:pt x="104" y="269"/>
                  </a:lnTo>
                  <a:lnTo>
                    <a:pt x="107" y="266"/>
                  </a:lnTo>
                  <a:lnTo>
                    <a:pt x="107" y="266"/>
                  </a:lnTo>
                  <a:lnTo>
                    <a:pt x="110" y="263"/>
                  </a:lnTo>
                  <a:close/>
                  <a:moveTo>
                    <a:pt x="315" y="154"/>
                  </a:moveTo>
                  <a:lnTo>
                    <a:pt x="315" y="154"/>
                  </a:lnTo>
                  <a:lnTo>
                    <a:pt x="309" y="159"/>
                  </a:lnTo>
                  <a:lnTo>
                    <a:pt x="304" y="162"/>
                  </a:lnTo>
                  <a:lnTo>
                    <a:pt x="304" y="162"/>
                  </a:lnTo>
                  <a:lnTo>
                    <a:pt x="309" y="157"/>
                  </a:lnTo>
                  <a:lnTo>
                    <a:pt x="315" y="154"/>
                  </a:lnTo>
                  <a:close/>
                  <a:moveTo>
                    <a:pt x="140" y="229"/>
                  </a:moveTo>
                  <a:lnTo>
                    <a:pt x="140" y="229"/>
                  </a:lnTo>
                  <a:lnTo>
                    <a:pt x="138" y="230"/>
                  </a:lnTo>
                  <a:lnTo>
                    <a:pt x="138" y="232"/>
                  </a:lnTo>
                  <a:lnTo>
                    <a:pt x="138" y="232"/>
                  </a:lnTo>
                  <a:lnTo>
                    <a:pt x="134" y="236"/>
                  </a:lnTo>
                  <a:lnTo>
                    <a:pt x="132" y="237"/>
                  </a:lnTo>
                  <a:lnTo>
                    <a:pt x="130" y="240"/>
                  </a:lnTo>
                  <a:lnTo>
                    <a:pt x="130" y="240"/>
                  </a:lnTo>
                  <a:lnTo>
                    <a:pt x="131" y="240"/>
                  </a:lnTo>
                  <a:lnTo>
                    <a:pt x="132" y="239"/>
                  </a:lnTo>
                  <a:lnTo>
                    <a:pt x="134" y="239"/>
                  </a:lnTo>
                  <a:lnTo>
                    <a:pt x="134" y="240"/>
                  </a:lnTo>
                  <a:lnTo>
                    <a:pt x="134" y="240"/>
                  </a:lnTo>
                  <a:lnTo>
                    <a:pt x="130" y="244"/>
                  </a:lnTo>
                  <a:lnTo>
                    <a:pt x="130" y="244"/>
                  </a:lnTo>
                  <a:lnTo>
                    <a:pt x="127" y="246"/>
                  </a:lnTo>
                  <a:lnTo>
                    <a:pt x="127" y="246"/>
                  </a:lnTo>
                  <a:lnTo>
                    <a:pt x="130" y="240"/>
                  </a:lnTo>
                  <a:lnTo>
                    <a:pt x="132" y="234"/>
                  </a:lnTo>
                  <a:lnTo>
                    <a:pt x="132" y="234"/>
                  </a:lnTo>
                  <a:lnTo>
                    <a:pt x="137" y="230"/>
                  </a:lnTo>
                  <a:lnTo>
                    <a:pt x="140" y="229"/>
                  </a:lnTo>
                  <a:close/>
                  <a:moveTo>
                    <a:pt x="282" y="162"/>
                  </a:moveTo>
                  <a:lnTo>
                    <a:pt x="282" y="162"/>
                  </a:lnTo>
                  <a:lnTo>
                    <a:pt x="288" y="157"/>
                  </a:lnTo>
                  <a:lnTo>
                    <a:pt x="291" y="154"/>
                  </a:lnTo>
                  <a:lnTo>
                    <a:pt x="295" y="154"/>
                  </a:lnTo>
                  <a:lnTo>
                    <a:pt x="295" y="154"/>
                  </a:lnTo>
                  <a:lnTo>
                    <a:pt x="285" y="162"/>
                  </a:lnTo>
                  <a:lnTo>
                    <a:pt x="285" y="162"/>
                  </a:lnTo>
                  <a:lnTo>
                    <a:pt x="282" y="163"/>
                  </a:lnTo>
                  <a:lnTo>
                    <a:pt x="282" y="162"/>
                  </a:lnTo>
                  <a:close/>
                  <a:moveTo>
                    <a:pt x="201" y="193"/>
                  </a:moveTo>
                  <a:lnTo>
                    <a:pt x="201" y="193"/>
                  </a:lnTo>
                  <a:lnTo>
                    <a:pt x="207" y="189"/>
                  </a:lnTo>
                  <a:lnTo>
                    <a:pt x="207" y="189"/>
                  </a:lnTo>
                  <a:lnTo>
                    <a:pt x="204" y="192"/>
                  </a:lnTo>
                  <a:lnTo>
                    <a:pt x="202" y="193"/>
                  </a:lnTo>
                  <a:lnTo>
                    <a:pt x="202" y="193"/>
                  </a:lnTo>
                  <a:lnTo>
                    <a:pt x="201" y="193"/>
                  </a:lnTo>
                  <a:lnTo>
                    <a:pt x="201" y="193"/>
                  </a:lnTo>
                  <a:close/>
                  <a:moveTo>
                    <a:pt x="151" y="216"/>
                  </a:moveTo>
                  <a:lnTo>
                    <a:pt x="151" y="216"/>
                  </a:lnTo>
                  <a:lnTo>
                    <a:pt x="150" y="219"/>
                  </a:lnTo>
                  <a:lnTo>
                    <a:pt x="150" y="219"/>
                  </a:lnTo>
                  <a:lnTo>
                    <a:pt x="145" y="223"/>
                  </a:lnTo>
                  <a:lnTo>
                    <a:pt x="145" y="223"/>
                  </a:lnTo>
                  <a:lnTo>
                    <a:pt x="147" y="219"/>
                  </a:lnTo>
                  <a:lnTo>
                    <a:pt x="151" y="216"/>
                  </a:lnTo>
                  <a:close/>
                  <a:moveTo>
                    <a:pt x="218" y="177"/>
                  </a:moveTo>
                  <a:lnTo>
                    <a:pt x="218" y="177"/>
                  </a:lnTo>
                  <a:lnTo>
                    <a:pt x="214" y="182"/>
                  </a:lnTo>
                  <a:lnTo>
                    <a:pt x="212" y="184"/>
                  </a:lnTo>
                  <a:lnTo>
                    <a:pt x="211" y="186"/>
                  </a:lnTo>
                  <a:lnTo>
                    <a:pt x="211" y="186"/>
                  </a:lnTo>
                  <a:lnTo>
                    <a:pt x="214" y="182"/>
                  </a:lnTo>
                  <a:lnTo>
                    <a:pt x="218" y="177"/>
                  </a:lnTo>
                  <a:close/>
                  <a:moveTo>
                    <a:pt x="245" y="162"/>
                  </a:moveTo>
                  <a:lnTo>
                    <a:pt x="245" y="162"/>
                  </a:lnTo>
                  <a:lnTo>
                    <a:pt x="242" y="164"/>
                  </a:lnTo>
                  <a:lnTo>
                    <a:pt x="241" y="166"/>
                  </a:lnTo>
                  <a:lnTo>
                    <a:pt x="241" y="167"/>
                  </a:lnTo>
                  <a:lnTo>
                    <a:pt x="241" y="167"/>
                  </a:lnTo>
                  <a:lnTo>
                    <a:pt x="237" y="169"/>
                  </a:lnTo>
                  <a:lnTo>
                    <a:pt x="237" y="169"/>
                  </a:lnTo>
                  <a:lnTo>
                    <a:pt x="241" y="164"/>
                  </a:lnTo>
                  <a:lnTo>
                    <a:pt x="245" y="162"/>
                  </a:lnTo>
                  <a:close/>
                  <a:moveTo>
                    <a:pt x="227" y="176"/>
                  </a:moveTo>
                  <a:lnTo>
                    <a:pt x="227" y="176"/>
                  </a:lnTo>
                  <a:lnTo>
                    <a:pt x="231" y="172"/>
                  </a:lnTo>
                  <a:lnTo>
                    <a:pt x="234" y="170"/>
                  </a:lnTo>
                  <a:lnTo>
                    <a:pt x="237" y="169"/>
                  </a:lnTo>
                  <a:lnTo>
                    <a:pt x="237" y="169"/>
                  </a:lnTo>
                  <a:lnTo>
                    <a:pt x="235" y="172"/>
                  </a:lnTo>
                  <a:lnTo>
                    <a:pt x="231" y="174"/>
                  </a:lnTo>
                  <a:lnTo>
                    <a:pt x="231" y="174"/>
                  </a:lnTo>
                  <a:lnTo>
                    <a:pt x="228" y="176"/>
                  </a:lnTo>
                  <a:lnTo>
                    <a:pt x="227" y="176"/>
                  </a:lnTo>
                  <a:close/>
                  <a:moveTo>
                    <a:pt x="164" y="206"/>
                  </a:moveTo>
                  <a:lnTo>
                    <a:pt x="164" y="206"/>
                  </a:lnTo>
                  <a:lnTo>
                    <a:pt x="164" y="209"/>
                  </a:lnTo>
                  <a:lnTo>
                    <a:pt x="161" y="210"/>
                  </a:lnTo>
                  <a:lnTo>
                    <a:pt x="158" y="213"/>
                  </a:lnTo>
                  <a:lnTo>
                    <a:pt x="158" y="213"/>
                  </a:lnTo>
                  <a:lnTo>
                    <a:pt x="161" y="209"/>
                  </a:lnTo>
                  <a:lnTo>
                    <a:pt x="164" y="206"/>
                  </a:lnTo>
                  <a:close/>
                  <a:moveTo>
                    <a:pt x="231" y="169"/>
                  </a:moveTo>
                  <a:lnTo>
                    <a:pt x="231" y="169"/>
                  </a:lnTo>
                  <a:lnTo>
                    <a:pt x="227" y="172"/>
                  </a:lnTo>
                  <a:lnTo>
                    <a:pt x="227" y="172"/>
                  </a:lnTo>
                  <a:lnTo>
                    <a:pt x="224" y="174"/>
                  </a:lnTo>
                  <a:lnTo>
                    <a:pt x="224" y="174"/>
                  </a:lnTo>
                  <a:lnTo>
                    <a:pt x="224" y="173"/>
                  </a:lnTo>
                  <a:lnTo>
                    <a:pt x="225" y="172"/>
                  </a:lnTo>
                  <a:lnTo>
                    <a:pt x="231" y="169"/>
                  </a:lnTo>
                  <a:close/>
                  <a:moveTo>
                    <a:pt x="239" y="157"/>
                  </a:moveTo>
                  <a:lnTo>
                    <a:pt x="239" y="157"/>
                  </a:lnTo>
                  <a:lnTo>
                    <a:pt x="235" y="163"/>
                  </a:lnTo>
                  <a:lnTo>
                    <a:pt x="234" y="166"/>
                  </a:lnTo>
                  <a:lnTo>
                    <a:pt x="234" y="166"/>
                  </a:lnTo>
                  <a:lnTo>
                    <a:pt x="231" y="167"/>
                  </a:lnTo>
                  <a:lnTo>
                    <a:pt x="229" y="167"/>
                  </a:lnTo>
                  <a:lnTo>
                    <a:pt x="229" y="167"/>
                  </a:lnTo>
                  <a:lnTo>
                    <a:pt x="232" y="163"/>
                  </a:lnTo>
                  <a:lnTo>
                    <a:pt x="237" y="160"/>
                  </a:lnTo>
                  <a:lnTo>
                    <a:pt x="237" y="160"/>
                  </a:lnTo>
                  <a:lnTo>
                    <a:pt x="234" y="162"/>
                  </a:lnTo>
                  <a:lnTo>
                    <a:pt x="234" y="162"/>
                  </a:lnTo>
                  <a:lnTo>
                    <a:pt x="232" y="162"/>
                  </a:lnTo>
                  <a:lnTo>
                    <a:pt x="232" y="162"/>
                  </a:lnTo>
                  <a:lnTo>
                    <a:pt x="239" y="157"/>
                  </a:lnTo>
                  <a:lnTo>
                    <a:pt x="245" y="154"/>
                  </a:lnTo>
                  <a:lnTo>
                    <a:pt x="245" y="154"/>
                  </a:lnTo>
                  <a:lnTo>
                    <a:pt x="245" y="156"/>
                  </a:lnTo>
                  <a:lnTo>
                    <a:pt x="244" y="157"/>
                  </a:lnTo>
                  <a:lnTo>
                    <a:pt x="244" y="157"/>
                  </a:lnTo>
                  <a:lnTo>
                    <a:pt x="241" y="159"/>
                  </a:lnTo>
                  <a:lnTo>
                    <a:pt x="241" y="157"/>
                  </a:lnTo>
                  <a:lnTo>
                    <a:pt x="239" y="157"/>
                  </a:lnTo>
                  <a:close/>
                  <a:moveTo>
                    <a:pt x="255" y="150"/>
                  </a:moveTo>
                  <a:lnTo>
                    <a:pt x="255" y="150"/>
                  </a:lnTo>
                  <a:lnTo>
                    <a:pt x="247" y="157"/>
                  </a:lnTo>
                  <a:lnTo>
                    <a:pt x="247" y="157"/>
                  </a:lnTo>
                  <a:lnTo>
                    <a:pt x="238" y="164"/>
                  </a:lnTo>
                  <a:lnTo>
                    <a:pt x="238" y="164"/>
                  </a:lnTo>
                  <a:lnTo>
                    <a:pt x="239" y="162"/>
                  </a:lnTo>
                  <a:lnTo>
                    <a:pt x="244" y="157"/>
                  </a:lnTo>
                  <a:lnTo>
                    <a:pt x="244" y="157"/>
                  </a:lnTo>
                  <a:lnTo>
                    <a:pt x="255" y="150"/>
                  </a:lnTo>
                  <a:close/>
                  <a:moveTo>
                    <a:pt x="155" y="202"/>
                  </a:moveTo>
                  <a:lnTo>
                    <a:pt x="155" y="202"/>
                  </a:lnTo>
                  <a:lnTo>
                    <a:pt x="150" y="207"/>
                  </a:lnTo>
                  <a:lnTo>
                    <a:pt x="144" y="214"/>
                  </a:lnTo>
                  <a:lnTo>
                    <a:pt x="144" y="214"/>
                  </a:lnTo>
                  <a:lnTo>
                    <a:pt x="150" y="207"/>
                  </a:lnTo>
                  <a:lnTo>
                    <a:pt x="155" y="202"/>
                  </a:lnTo>
                  <a:close/>
                  <a:moveTo>
                    <a:pt x="187" y="184"/>
                  </a:moveTo>
                  <a:lnTo>
                    <a:pt x="187" y="184"/>
                  </a:lnTo>
                  <a:lnTo>
                    <a:pt x="187" y="186"/>
                  </a:lnTo>
                  <a:lnTo>
                    <a:pt x="184" y="189"/>
                  </a:lnTo>
                  <a:lnTo>
                    <a:pt x="184" y="189"/>
                  </a:lnTo>
                  <a:lnTo>
                    <a:pt x="184" y="187"/>
                  </a:lnTo>
                  <a:lnTo>
                    <a:pt x="187" y="184"/>
                  </a:lnTo>
                  <a:close/>
                  <a:moveTo>
                    <a:pt x="177" y="183"/>
                  </a:moveTo>
                  <a:lnTo>
                    <a:pt x="177" y="183"/>
                  </a:lnTo>
                  <a:lnTo>
                    <a:pt x="178" y="183"/>
                  </a:lnTo>
                  <a:lnTo>
                    <a:pt x="177" y="184"/>
                  </a:lnTo>
                  <a:lnTo>
                    <a:pt x="177" y="186"/>
                  </a:lnTo>
                  <a:lnTo>
                    <a:pt x="177" y="186"/>
                  </a:lnTo>
                  <a:lnTo>
                    <a:pt x="177" y="186"/>
                  </a:lnTo>
                  <a:lnTo>
                    <a:pt x="177" y="186"/>
                  </a:lnTo>
                  <a:lnTo>
                    <a:pt x="179" y="183"/>
                  </a:lnTo>
                  <a:lnTo>
                    <a:pt x="181" y="180"/>
                  </a:lnTo>
                  <a:lnTo>
                    <a:pt x="184" y="180"/>
                  </a:lnTo>
                  <a:lnTo>
                    <a:pt x="184" y="180"/>
                  </a:lnTo>
                  <a:lnTo>
                    <a:pt x="177" y="187"/>
                  </a:lnTo>
                  <a:lnTo>
                    <a:pt x="171" y="193"/>
                  </a:lnTo>
                  <a:lnTo>
                    <a:pt x="171" y="193"/>
                  </a:lnTo>
                  <a:lnTo>
                    <a:pt x="172" y="189"/>
                  </a:lnTo>
                  <a:lnTo>
                    <a:pt x="175" y="186"/>
                  </a:lnTo>
                  <a:lnTo>
                    <a:pt x="177" y="183"/>
                  </a:lnTo>
                  <a:close/>
                  <a:moveTo>
                    <a:pt x="264" y="149"/>
                  </a:moveTo>
                  <a:lnTo>
                    <a:pt x="264" y="149"/>
                  </a:lnTo>
                  <a:lnTo>
                    <a:pt x="268" y="144"/>
                  </a:lnTo>
                  <a:lnTo>
                    <a:pt x="272" y="143"/>
                  </a:lnTo>
                  <a:lnTo>
                    <a:pt x="275" y="142"/>
                  </a:lnTo>
                  <a:lnTo>
                    <a:pt x="275" y="143"/>
                  </a:lnTo>
                  <a:lnTo>
                    <a:pt x="275" y="144"/>
                  </a:lnTo>
                  <a:lnTo>
                    <a:pt x="275" y="144"/>
                  </a:lnTo>
                  <a:lnTo>
                    <a:pt x="271" y="144"/>
                  </a:lnTo>
                  <a:lnTo>
                    <a:pt x="264" y="149"/>
                  </a:lnTo>
                  <a:close/>
                  <a:moveTo>
                    <a:pt x="262" y="144"/>
                  </a:moveTo>
                  <a:lnTo>
                    <a:pt x="262" y="144"/>
                  </a:lnTo>
                  <a:lnTo>
                    <a:pt x="259" y="149"/>
                  </a:lnTo>
                  <a:lnTo>
                    <a:pt x="259" y="149"/>
                  </a:lnTo>
                  <a:lnTo>
                    <a:pt x="256" y="149"/>
                  </a:lnTo>
                  <a:lnTo>
                    <a:pt x="256" y="149"/>
                  </a:lnTo>
                  <a:lnTo>
                    <a:pt x="256" y="149"/>
                  </a:lnTo>
                  <a:lnTo>
                    <a:pt x="256" y="149"/>
                  </a:lnTo>
                  <a:lnTo>
                    <a:pt x="258" y="147"/>
                  </a:lnTo>
                  <a:lnTo>
                    <a:pt x="259" y="146"/>
                  </a:lnTo>
                  <a:lnTo>
                    <a:pt x="261" y="144"/>
                  </a:lnTo>
                  <a:lnTo>
                    <a:pt x="262" y="144"/>
                  </a:lnTo>
                  <a:close/>
                  <a:moveTo>
                    <a:pt x="219" y="159"/>
                  </a:moveTo>
                  <a:lnTo>
                    <a:pt x="219" y="159"/>
                  </a:lnTo>
                  <a:lnTo>
                    <a:pt x="221" y="157"/>
                  </a:lnTo>
                  <a:lnTo>
                    <a:pt x="221" y="159"/>
                  </a:lnTo>
                  <a:lnTo>
                    <a:pt x="219" y="162"/>
                  </a:lnTo>
                  <a:lnTo>
                    <a:pt x="219" y="162"/>
                  </a:lnTo>
                  <a:lnTo>
                    <a:pt x="215" y="163"/>
                  </a:lnTo>
                  <a:lnTo>
                    <a:pt x="215" y="163"/>
                  </a:lnTo>
                  <a:lnTo>
                    <a:pt x="219" y="159"/>
                  </a:lnTo>
                  <a:close/>
                  <a:moveTo>
                    <a:pt x="201" y="164"/>
                  </a:moveTo>
                  <a:lnTo>
                    <a:pt x="201" y="164"/>
                  </a:lnTo>
                  <a:lnTo>
                    <a:pt x="202" y="164"/>
                  </a:lnTo>
                  <a:lnTo>
                    <a:pt x="202" y="166"/>
                  </a:lnTo>
                  <a:lnTo>
                    <a:pt x="201" y="169"/>
                  </a:lnTo>
                  <a:lnTo>
                    <a:pt x="201" y="169"/>
                  </a:lnTo>
                  <a:lnTo>
                    <a:pt x="198" y="170"/>
                  </a:lnTo>
                  <a:lnTo>
                    <a:pt x="198" y="169"/>
                  </a:lnTo>
                  <a:lnTo>
                    <a:pt x="198" y="167"/>
                  </a:lnTo>
                  <a:lnTo>
                    <a:pt x="201" y="164"/>
                  </a:lnTo>
                  <a:close/>
                  <a:moveTo>
                    <a:pt x="256" y="144"/>
                  </a:moveTo>
                  <a:lnTo>
                    <a:pt x="256" y="144"/>
                  </a:lnTo>
                  <a:lnTo>
                    <a:pt x="258" y="142"/>
                  </a:lnTo>
                  <a:lnTo>
                    <a:pt x="261" y="140"/>
                  </a:lnTo>
                  <a:lnTo>
                    <a:pt x="265" y="140"/>
                  </a:lnTo>
                  <a:lnTo>
                    <a:pt x="265" y="140"/>
                  </a:lnTo>
                  <a:lnTo>
                    <a:pt x="262" y="142"/>
                  </a:lnTo>
                  <a:lnTo>
                    <a:pt x="261" y="143"/>
                  </a:lnTo>
                  <a:lnTo>
                    <a:pt x="256" y="144"/>
                  </a:lnTo>
                  <a:close/>
                  <a:moveTo>
                    <a:pt x="215" y="152"/>
                  </a:moveTo>
                  <a:lnTo>
                    <a:pt x="215" y="152"/>
                  </a:lnTo>
                  <a:lnTo>
                    <a:pt x="221" y="149"/>
                  </a:lnTo>
                  <a:lnTo>
                    <a:pt x="221" y="149"/>
                  </a:lnTo>
                  <a:lnTo>
                    <a:pt x="215" y="153"/>
                  </a:lnTo>
                  <a:lnTo>
                    <a:pt x="212" y="157"/>
                  </a:lnTo>
                  <a:lnTo>
                    <a:pt x="212" y="157"/>
                  </a:lnTo>
                  <a:lnTo>
                    <a:pt x="211" y="157"/>
                  </a:lnTo>
                  <a:lnTo>
                    <a:pt x="209" y="159"/>
                  </a:lnTo>
                  <a:lnTo>
                    <a:pt x="204" y="163"/>
                  </a:lnTo>
                  <a:lnTo>
                    <a:pt x="204" y="163"/>
                  </a:lnTo>
                  <a:lnTo>
                    <a:pt x="209" y="157"/>
                  </a:lnTo>
                  <a:lnTo>
                    <a:pt x="209" y="157"/>
                  </a:lnTo>
                  <a:lnTo>
                    <a:pt x="212" y="154"/>
                  </a:lnTo>
                  <a:lnTo>
                    <a:pt x="212" y="154"/>
                  </a:lnTo>
                  <a:lnTo>
                    <a:pt x="215" y="152"/>
                  </a:lnTo>
                  <a:close/>
                  <a:moveTo>
                    <a:pt x="242" y="135"/>
                  </a:moveTo>
                  <a:lnTo>
                    <a:pt x="242" y="135"/>
                  </a:lnTo>
                  <a:lnTo>
                    <a:pt x="237" y="137"/>
                  </a:lnTo>
                  <a:lnTo>
                    <a:pt x="231" y="142"/>
                  </a:lnTo>
                  <a:lnTo>
                    <a:pt x="231" y="142"/>
                  </a:lnTo>
                  <a:lnTo>
                    <a:pt x="227" y="146"/>
                  </a:lnTo>
                  <a:lnTo>
                    <a:pt x="222" y="147"/>
                  </a:lnTo>
                  <a:lnTo>
                    <a:pt x="222" y="147"/>
                  </a:lnTo>
                  <a:lnTo>
                    <a:pt x="234" y="137"/>
                  </a:lnTo>
                  <a:lnTo>
                    <a:pt x="234" y="137"/>
                  </a:lnTo>
                  <a:lnTo>
                    <a:pt x="239" y="135"/>
                  </a:lnTo>
                  <a:lnTo>
                    <a:pt x="241" y="133"/>
                  </a:lnTo>
                  <a:lnTo>
                    <a:pt x="242" y="135"/>
                  </a:lnTo>
                  <a:close/>
                  <a:moveTo>
                    <a:pt x="237" y="139"/>
                  </a:moveTo>
                  <a:lnTo>
                    <a:pt x="237" y="139"/>
                  </a:lnTo>
                  <a:lnTo>
                    <a:pt x="237" y="139"/>
                  </a:lnTo>
                  <a:lnTo>
                    <a:pt x="237" y="140"/>
                  </a:lnTo>
                  <a:lnTo>
                    <a:pt x="237" y="140"/>
                  </a:lnTo>
                  <a:lnTo>
                    <a:pt x="237" y="142"/>
                  </a:lnTo>
                  <a:lnTo>
                    <a:pt x="237" y="142"/>
                  </a:lnTo>
                  <a:lnTo>
                    <a:pt x="231" y="144"/>
                  </a:lnTo>
                  <a:lnTo>
                    <a:pt x="231" y="144"/>
                  </a:lnTo>
                  <a:lnTo>
                    <a:pt x="234" y="142"/>
                  </a:lnTo>
                  <a:lnTo>
                    <a:pt x="237" y="139"/>
                  </a:lnTo>
                  <a:close/>
                  <a:moveTo>
                    <a:pt x="269" y="113"/>
                  </a:moveTo>
                  <a:lnTo>
                    <a:pt x="269" y="113"/>
                  </a:lnTo>
                  <a:lnTo>
                    <a:pt x="274" y="112"/>
                  </a:lnTo>
                  <a:lnTo>
                    <a:pt x="276" y="110"/>
                  </a:lnTo>
                  <a:lnTo>
                    <a:pt x="276" y="110"/>
                  </a:lnTo>
                  <a:lnTo>
                    <a:pt x="274" y="113"/>
                  </a:lnTo>
                  <a:lnTo>
                    <a:pt x="269" y="116"/>
                  </a:lnTo>
                  <a:lnTo>
                    <a:pt x="269" y="116"/>
                  </a:lnTo>
                  <a:lnTo>
                    <a:pt x="269" y="115"/>
                  </a:lnTo>
                  <a:lnTo>
                    <a:pt x="269" y="113"/>
                  </a:lnTo>
                  <a:close/>
                  <a:moveTo>
                    <a:pt x="366" y="83"/>
                  </a:moveTo>
                  <a:lnTo>
                    <a:pt x="366" y="83"/>
                  </a:lnTo>
                  <a:lnTo>
                    <a:pt x="359" y="87"/>
                  </a:lnTo>
                  <a:lnTo>
                    <a:pt x="356" y="89"/>
                  </a:lnTo>
                  <a:lnTo>
                    <a:pt x="355" y="89"/>
                  </a:lnTo>
                  <a:lnTo>
                    <a:pt x="355" y="87"/>
                  </a:lnTo>
                  <a:lnTo>
                    <a:pt x="355" y="87"/>
                  </a:lnTo>
                  <a:lnTo>
                    <a:pt x="358" y="87"/>
                  </a:lnTo>
                  <a:lnTo>
                    <a:pt x="362" y="85"/>
                  </a:lnTo>
                  <a:lnTo>
                    <a:pt x="365" y="83"/>
                  </a:lnTo>
                  <a:lnTo>
                    <a:pt x="366" y="83"/>
                  </a:lnTo>
                  <a:close/>
                  <a:moveTo>
                    <a:pt x="478" y="80"/>
                  </a:moveTo>
                  <a:lnTo>
                    <a:pt x="478" y="80"/>
                  </a:lnTo>
                  <a:lnTo>
                    <a:pt x="480" y="80"/>
                  </a:lnTo>
                  <a:lnTo>
                    <a:pt x="479" y="82"/>
                  </a:lnTo>
                  <a:lnTo>
                    <a:pt x="475" y="83"/>
                  </a:lnTo>
                  <a:lnTo>
                    <a:pt x="475" y="83"/>
                  </a:lnTo>
                  <a:lnTo>
                    <a:pt x="476" y="82"/>
                  </a:lnTo>
                  <a:lnTo>
                    <a:pt x="478" y="80"/>
                  </a:lnTo>
                  <a:close/>
                  <a:moveTo>
                    <a:pt x="363" y="83"/>
                  </a:moveTo>
                  <a:lnTo>
                    <a:pt x="363" y="83"/>
                  </a:lnTo>
                  <a:lnTo>
                    <a:pt x="359" y="86"/>
                  </a:lnTo>
                  <a:lnTo>
                    <a:pt x="356" y="86"/>
                  </a:lnTo>
                  <a:lnTo>
                    <a:pt x="356" y="86"/>
                  </a:lnTo>
                  <a:lnTo>
                    <a:pt x="358" y="83"/>
                  </a:lnTo>
                  <a:lnTo>
                    <a:pt x="359" y="83"/>
                  </a:lnTo>
                  <a:lnTo>
                    <a:pt x="361" y="82"/>
                  </a:lnTo>
                  <a:lnTo>
                    <a:pt x="361" y="82"/>
                  </a:lnTo>
                  <a:lnTo>
                    <a:pt x="361" y="83"/>
                  </a:lnTo>
                  <a:lnTo>
                    <a:pt x="362" y="83"/>
                  </a:lnTo>
                  <a:lnTo>
                    <a:pt x="363" y="83"/>
                  </a:lnTo>
                  <a:close/>
                  <a:moveTo>
                    <a:pt x="365" y="79"/>
                  </a:moveTo>
                  <a:lnTo>
                    <a:pt x="365" y="79"/>
                  </a:lnTo>
                  <a:lnTo>
                    <a:pt x="368" y="79"/>
                  </a:lnTo>
                  <a:lnTo>
                    <a:pt x="368" y="80"/>
                  </a:lnTo>
                  <a:lnTo>
                    <a:pt x="366" y="82"/>
                  </a:lnTo>
                  <a:lnTo>
                    <a:pt x="363" y="83"/>
                  </a:lnTo>
                  <a:lnTo>
                    <a:pt x="363" y="83"/>
                  </a:lnTo>
                  <a:lnTo>
                    <a:pt x="362" y="82"/>
                  </a:lnTo>
                  <a:lnTo>
                    <a:pt x="365" y="79"/>
                  </a:lnTo>
                  <a:close/>
                  <a:moveTo>
                    <a:pt x="319" y="86"/>
                  </a:moveTo>
                  <a:lnTo>
                    <a:pt x="319" y="86"/>
                  </a:lnTo>
                  <a:lnTo>
                    <a:pt x="321" y="85"/>
                  </a:lnTo>
                  <a:lnTo>
                    <a:pt x="324" y="83"/>
                  </a:lnTo>
                  <a:lnTo>
                    <a:pt x="326" y="82"/>
                  </a:lnTo>
                  <a:lnTo>
                    <a:pt x="328" y="82"/>
                  </a:lnTo>
                  <a:lnTo>
                    <a:pt x="328" y="82"/>
                  </a:lnTo>
                  <a:lnTo>
                    <a:pt x="321" y="86"/>
                  </a:lnTo>
                  <a:lnTo>
                    <a:pt x="321" y="86"/>
                  </a:lnTo>
                  <a:lnTo>
                    <a:pt x="314" y="90"/>
                  </a:lnTo>
                  <a:lnTo>
                    <a:pt x="314" y="90"/>
                  </a:lnTo>
                  <a:lnTo>
                    <a:pt x="319" y="86"/>
                  </a:lnTo>
                  <a:close/>
                  <a:moveTo>
                    <a:pt x="365" y="77"/>
                  </a:moveTo>
                  <a:lnTo>
                    <a:pt x="361" y="80"/>
                  </a:lnTo>
                  <a:lnTo>
                    <a:pt x="358" y="80"/>
                  </a:lnTo>
                  <a:lnTo>
                    <a:pt x="358" y="80"/>
                  </a:lnTo>
                  <a:lnTo>
                    <a:pt x="361" y="77"/>
                  </a:lnTo>
                  <a:lnTo>
                    <a:pt x="365" y="77"/>
                  </a:lnTo>
                  <a:close/>
                  <a:moveTo>
                    <a:pt x="385" y="75"/>
                  </a:moveTo>
                  <a:lnTo>
                    <a:pt x="385" y="75"/>
                  </a:lnTo>
                  <a:lnTo>
                    <a:pt x="388" y="73"/>
                  </a:lnTo>
                  <a:lnTo>
                    <a:pt x="391" y="73"/>
                  </a:lnTo>
                  <a:lnTo>
                    <a:pt x="392" y="73"/>
                  </a:lnTo>
                  <a:lnTo>
                    <a:pt x="396" y="72"/>
                  </a:lnTo>
                  <a:lnTo>
                    <a:pt x="396" y="72"/>
                  </a:lnTo>
                  <a:lnTo>
                    <a:pt x="389" y="75"/>
                  </a:lnTo>
                  <a:lnTo>
                    <a:pt x="386" y="75"/>
                  </a:lnTo>
                  <a:lnTo>
                    <a:pt x="385" y="75"/>
                  </a:lnTo>
                  <a:close/>
                  <a:moveTo>
                    <a:pt x="399" y="72"/>
                  </a:moveTo>
                  <a:lnTo>
                    <a:pt x="403" y="70"/>
                  </a:lnTo>
                  <a:lnTo>
                    <a:pt x="403" y="70"/>
                  </a:lnTo>
                  <a:lnTo>
                    <a:pt x="398" y="75"/>
                  </a:lnTo>
                  <a:lnTo>
                    <a:pt x="396" y="75"/>
                  </a:lnTo>
                  <a:lnTo>
                    <a:pt x="395" y="75"/>
                  </a:lnTo>
                  <a:lnTo>
                    <a:pt x="395" y="75"/>
                  </a:lnTo>
                  <a:lnTo>
                    <a:pt x="398" y="73"/>
                  </a:lnTo>
                  <a:lnTo>
                    <a:pt x="399" y="72"/>
                  </a:lnTo>
                  <a:close/>
                  <a:moveTo>
                    <a:pt x="510" y="72"/>
                  </a:moveTo>
                  <a:lnTo>
                    <a:pt x="510" y="72"/>
                  </a:lnTo>
                  <a:lnTo>
                    <a:pt x="503" y="73"/>
                  </a:lnTo>
                  <a:lnTo>
                    <a:pt x="503" y="73"/>
                  </a:lnTo>
                  <a:lnTo>
                    <a:pt x="526" y="69"/>
                  </a:lnTo>
                  <a:lnTo>
                    <a:pt x="526" y="69"/>
                  </a:lnTo>
                  <a:lnTo>
                    <a:pt x="547" y="66"/>
                  </a:lnTo>
                  <a:lnTo>
                    <a:pt x="547" y="66"/>
                  </a:lnTo>
                  <a:lnTo>
                    <a:pt x="545" y="67"/>
                  </a:lnTo>
                  <a:lnTo>
                    <a:pt x="542" y="67"/>
                  </a:lnTo>
                  <a:lnTo>
                    <a:pt x="539" y="67"/>
                  </a:lnTo>
                  <a:lnTo>
                    <a:pt x="535" y="69"/>
                  </a:lnTo>
                  <a:lnTo>
                    <a:pt x="535" y="69"/>
                  </a:lnTo>
                  <a:lnTo>
                    <a:pt x="539" y="69"/>
                  </a:lnTo>
                  <a:lnTo>
                    <a:pt x="539" y="69"/>
                  </a:lnTo>
                  <a:lnTo>
                    <a:pt x="539" y="70"/>
                  </a:lnTo>
                  <a:lnTo>
                    <a:pt x="539" y="70"/>
                  </a:lnTo>
                  <a:lnTo>
                    <a:pt x="535" y="70"/>
                  </a:lnTo>
                  <a:lnTo>
                    <a:pt x="530" y="69"/>
                  </a:lnTo>
                  <a:lnTo>
                    <a:pt x="530" y="69"/>
                  </a:lnTo>
                  <a:lnTo>
                    <a:pt x="525" y="70"/>
                  </a:lnTo>
                  <a:lnTo>
                    <a:pt x="525" y="70"/>
                  </a:lnTo>
                  <a:lnTo>
                    <a:pt x="520" y="70"/>
                  </a:lnTo>
                  <a:lnTo>
                    <a:pt x="518" y="72"/>
                  </a:lnTo>
                  <a:lnTo>
                    <a:pt x="518" y="72"/>
                  </a:lnTo>
                  <a:lnTo>
                    <a:pt x="522" y="72"/>
                  </a:lnTo>
                  <a:lnTo>
                    <a:pt x="526" y="72"/>
                  </a:lnTo>
                  <a:lnTo>
                    <a:pt x="526" y="72"/>
                  </a:lnTo>
                  <a:lnTo>
                    <a:pt x="523" y="73"/>
                  </a:lnTo>
                  <a:lnTo>
                    <a:pt x="519" y="75"/>
                  </a:lnTo>
                  <a:lnTo>
                    <a:pt x="519" y="75"/>
                  </a:lnTo>
                  <a:lnTo>
                    <a:pt x="518" y="73"/>
                  </a:lnTo>
                  <a:lnTo>
                    <a:pt x="518" y="73"/>
                  </a:lnTo>
                  <a:lnTo>
                    <a:pt x="518" y="73"/>
                  </a:lnTo>
                  <a:lnTo>
                    <a:pt x="515" y="73"/>
                  </a:lnTo>
                  <a:lnTo>
                    <a:pt x="515" y="73"/>
                  </a:lnTo>
                  <a:lnTo>
                    <a:pt x="515" y="73"/>
                  </a:lnTo>
                  <a:lnTo>
                    <a:pt x="515" y="75"/>
                  </a:lnTo>
                  <a:lnTo>
                    <a:pt x="516" y="75"/>
                  </a:lnTo>
                  <a:lnTo>
                    <a:pt x="515" y="76"/>
                  </a:lnTo>
                  <a:lnTo>
                    <a:pt x="515" y="76"/>
                  </a:lnTo>
                  <a:lnTo>
                    <a:pt x="508" y="76"/>
                  </a:lnTo>
                  <a:lnTo>
                    <a:pt x="508" y="76"/>
                  </a:lnTo>
                  <a:lnTo>
                    <a:pt x="510" y="75"/>
                  </a:lnTo>
                  <a:lnTo>
                    <a:pt x="512" y="73"/>
                  </a:lnTo>
                  <a:lnTo>
                    <a:pt x="510" y="72"/>
                  </a:lnTo>
                  <a:close/>
                  <a:moveTo>
                    <a:pt x="383" y="70"/>
                  </a:moveTo>
                  <a:lnTo>
                    <a:pt x="383" y="70"/>
                  </a:lnTo>
                  <a:lnTo>
                    <a:pt x="388" y="70"/>
                  </a:lnTo>
                  <a:lnTo>
                    <a:pt x="392" y="69"/>
                  </a:lnTo>
                  <a:lnTo>
                    <a:pt x="399" y="66"/>
                  </a:lnTo>
                  <a:lnTo>
                    <a:pt x="399" y="66"/>
                  </a:lnTo>
                  <a:lnTo>
                    <a:pt x="398" y="67"/>
                  </a:lnTo>
                  <a:lnTo>
                    <a:pt x="398" y="69"/>
                  </a:lnTo>
                  <a:lnTo>
                    <a:pt x="398" y="69"/>
                  </a:lnTo>
                  <a:lnTo>
                    <a:pt x="395" y="70"/>
                  </a:lnTo>
                  <a:lnTo>
                    <a:pt x="395" y="70"/>
                  </a:lnTo>
                  <a:lnTo>
                    <a:pt x="392" y="72"/>
                  </a:lnTo>
                  <a:lnTo>
                    <a:pt x="392" y="70"/>
                  </a:lnTo>
                  <a:lnTo>
                    <a:pt x="392" y="70"/>
                  </a:lnTo>
                  <a:lnTo>
                    <a:pt x="392" y="69"/>
                  </a:lnTo>
                  <a:lnTo>
                    <a:pt x="392" y="69"/>
                  </a:lnTo>
                  <a:lnTo>
                    <a:pt x="388" y="72"/>
                  </a:lnTo>
                  <a:lnTo>
                    <a:pt x="382" y="73"/>
                  </a:lnTo>
                  <a:lnTo>
                    <a:pt x="382" y="73"/>
                  </a:lnTo>
                  <a:lnTo>
                    <a:pt x="381" y="75"/>
                  </a:lnTo>
                  <a:lnTo>
                    <a:pt x="381" y="73"/>
                  </a:lnTo>
                  <a:lnTo>
                    <a:pt x="383" y="70"/>
                  </a:lnTo>
                  <a:close/>
                  <a:moveTo>
                    <a:pt x="343" y="75"/>
                  </a:moveTo>
                  <a:lnTo>
                    <a:pt x="343" y="75"/>
                  </a:lnTo>
                  <a:lnTo>
                    <a:pt x="338" y="79"/>
                  </a:lnTo>
                  <a:lnTo>
                    <a:pt x="334" y="80"/>
                  </a:lnTo>
                  <a:lnTo>
                    <a:pt x="334" y="80"/>
                  </a:lnTo>
                  <a:lnTo>
                    <a:pt x="338" y="77"/>
                  </a:lnTo>
                  <a:lnTo>
                    <a:pt x="343" y="75"/>
                  </a:lnTo>
                  <a:close/>
                  <a:moveTo>
                    <a:pt x="428" y="67"/>
                  </a:moveTo>
                  <a:lnTo>
                    <a:pt x="428" y="67"/>
                  </a:lnTo>
                  <a:lnTo>
                    <a:pt x="423" y="70"/>
                  </a:lnTo>
                  <a:lnTo>
                    <a:pt x="423" y="70"/>
                  </a:lnTo>
                  <a:lnTo>
                    <a:pt x="421" y="70"/>
                  </a:lnTo>
                  <a:lnTo>
                    <a:pt x="421" y="70"/>
                  </a:lnTo>
                  <a:lnTo>
                    <a:pt x="423" y="69"/>
                  </a:lnTo>
                  <a:lnTo>
                    <a:pt x="428" y="67"/>
                  </a:lnTo>
                  <a:close/>
                  <a:moveTo>
                    <a:pt x="459" y="50"/>
                  </a:moveTo>
                  <a:lnTo>
                    <a:pt x="459" y="50"/>
                  </a:lnTo>
                  <a:lnTo>
                    <a:pt x="465" y="49"/>
                  </a:lnTo>
                  <a:lnTo>
                    <a:pt x="465" y="49"/>
                  </a:lnTo>
                  <a:lnTo>
                    <a:pt x="459" y="50"/>
                  </a:lnTo>
                  <a:lnTo>
                    <a:pt x="455" y="52"/>
                  </a:lnTo>
                  <a:lnTo>
                    <a:pt x="448" y="50"/>
                  </a:lnTo>
                  <a:lnTo>
                    <a:pt x="448" y="50"/>
                  </a:lnTo>
                  <a:lnTo>
                    <a:pt x="442" y="53"/>
                  </a:lnTo>
                  <a:lnTo>
                    <a:pt x="442" y="53"/>
                  </a:lnTo>
                  <a:lnTo>
                    <a:pt x="436" y="55"/>
                  </a:lnTo>
                  <a:lnTo>
                    <a:pt x="436" y="55"/>
                  </a:lnTo>
                  <a:lnTo>
                    <a:pt x="429" y="56"/>
                  </a:lnTo>
                  <a:lnTo>
                    <a:pt x="429" y="56"/>
                  </a:lnTo>
                  <a:lnTo>
                    <a:pt x="418" y="60"/>
                  </a:lnTo>
                  <a:lnTo>
                    <a:pt x="418" y="60"/>
                  </a:lnTo>
                  <a:lnTo>
                    <a:pt x="415" y="63"/>
                  </a:lnTo>
                  <a:lnTo>
                    <a:pt x="412" y="66"/>
                  </a:lnTo>
                  <a:lnTo>
                    <a:pt x="412" y="66"/>
                  </a:lnTo>
                  <a:lnTo>
                    <a:pt x="411" y="66"/>
                  </a:lnTo>
                  <a:lnTo>
                    <a:pt x="409" y="66"/>
                  </a:lnTo>
                  <a:lnTo>
                    <a:pt x="406" y="67"/>
                  </a:lnTo>
                  <a:lnTo>
                    <a:pt x="403" y="69"/>
                  </a:lnTo>
                  <a:lnTo>
                    <a:pt x="403" y="69"/>
                  </a:lnTo>
                  <a:lnTo>
                    <a:pt x="412" y="63"/>
                  </a:lnTo>
                  <a:lnTo>
                    <a:pt x="418" y="59"/>
                  </a:lnTo>
                  <a:lnTo>
                    <a:pt x="418" y="59"/>
                  </a:lnTo>
                  <a:lnTo>
                    <a:pt x="425" y="57"/>
                  </a:lnTo>
                  <a:lnTo>
                    <a:pt x="432" y="55"/>
                  </a:lnTo>
                  <a:lnTo>
                    <a:pt x="446" y="49"/>
                  </a:lnTo>
                  <a:lnTo>
                    <a:pt x="446" y="49"/>
                  </a:lnTo>
                  <a:lnTo>
                    <a:pt x="443" y="50"/>
                  </a:lnTo>
                  <a:lnTo>
                    <a:pt x="442" y="52"/>
                  </a:lnTo>
                  <a:lnTo>
                    <a:pt x="442" y="52"/>
                  </a:lnTo>
                  <a:lnTo>
                    <a:pt x="442" y="52"/>
                  </a:lnTo>
                  <a:lnTo>
                    <a:pt x="453" y="47"/>
                  </a:lnTo>
                  <a:lnTo>
                    <a:pt x="453" y="47"/>
                  </a:lnTo>
                  <a:lnTo>
                    <a:pt x="450" y="47"/>
                  </a:lnTo>
                  <a:lnTo>
                    <a:pt x="450" y="47"/>
                  </a:lnTo>
                  <a:lnTo>
                    <a:pt x="450" y="47"/>
                  </a:lnTo>
                  <a:lnTo>
                    <a:pt x="450" y="47"/>
                  </a:lnTo>
                  <a:lnTo>
                    <a:pt x="459" y="45"/>
                  </a:lnTo>
                  <a:lnTo>
                    <a:pt x="463" y="43"/>
                  </a:lnTo>
                  <a:lnTo>
                    <a:pt x="465" y="43"/>
                  </a:lnTo>
                  <a:lnTo>
                    <a:pt x="465" y="43"/>
                  </a:lnTo>
                  <a:lnTo>
                    <a:pt x="460" y="45"/>
                  </a:lnTo>
                  <a:lnTo>
                    <a:pt x="456" y="47"/>
                  </a:lnTo>
                  <a:lnTo>
                    <a:pt x="455" y="49"/>
                  </a:lnTo>
                  <a:lnTo>
                    <a:pt x="456" y="49"/>
                  </a:lnTo>
                  <a:lnTo>
                    <a:pt x="456" y="49"/>
                  </a:lnTo>
                  <a:lnTo>
                    <a:pt x="459" y="47"/>
                  </a:lnTo>
                  <a:lnTo>
                    <a:pt x="463" y="46"/>
                  </a:lnTo>
                  <a:lnTo>
                    <a:pt x="463" y="46"/>
                  </a:lnTo>
                  <a:lnTo>
                    <a:pt x="472" y="46"/>
                  </a:lnTo>
                  <a:lnTo>
                    <a:pt x="472" y="46"/>
                  </a:lnTo>
                  <a:lnTo>
                    <a:pt x="462" y="47"/>
                  </a:lnTo>
                  <a:lnTo>
                    <a:pt x="459" y="49"/>
                  </a:lnTo>
                  <a:lnTo>
                    <a:pt x="458" y="50"/>
                  </a:lnTo>
                  <a:lnTo>
                    <a:pt x="459" y="50"/>
                  </a:lnTo>
                  <a:close/>
                  <a:moveTo>
                    <a:pt x="463" y="46"/>
                  </a:moveTo>
                  <a:lnTo>
                    <a:pt x="463" y="46"/>
                  </a:lnTo>
                  <a:lnTo>
                    <a:pt x="465" y="45"/>
                  </a:lnTo>
                  <a:lnTo>
                    <a:pt x="465" y="45"/>
                  </a:lnTo>
                  <a:lnTo>
                    <a:pt x="470" y="42"/>
                  </a:lnTo>
                  <a:lnTo>
                    <a:pt x="470" y="42"/>
                  </a:lnTo>
                  <a:lnTo>
                    <a:pt x="470" y="43"/>
                  </a:lnTo>
                  <a:lnTo>
                    <a:pt x="472" y="43"/>
                  </a:lnTo>
                  <a:lnTo>
                    <a:pt x="476" y="42"/>
                  </a:lnTo>
                  <a:lnTo>
                    <a:pt x="476" y="42"/>
                  </a:lnTo>
                  <a:lnTo>
                    <a:pt x="470" y="45"/>
                  </a:lnTo>
                  <a:lnTo>
                    <a:pt x="470" y="45"/>
                  </a:lnTo>
                  <a:lnTo>
                    <a:pt x="463" y="46"/>
                  </a:lnTo>
                  <a:close/>
                  <a:moveTo>
                    <a:pt x="343" y="75"/>
                  </a:moveTo>
                  <a:lnTo>
                    <a:pt x="343" y="75"/>
                  </a:lnTo>
                  <a:lnTo>
                    <a:pt x="346" y="73"/>
                  </a:lnTo>
                  <a:lnTo>
                    <a:pt x="346" y="73"/>
                  </a:lnTo>
                  <a:lnTo>
                    <a:pt x="351" y="70"/>
                  </a:lnTo>
                  <a:lnTo>
                    <a:pt x="351" y="70"/>
                  </a:lnTo>
                  <a:lnTo>
                    <a:pt x="359" y="67"/>
                  </a:lnTo>
                  <a:lnTo>
                    <a:pt x="359" y="67"/>
                  </a:lnTo>
                  <a:lnTo>
                    <a:pt x="349" y="73"/>
                  </a:lnTo>
                  <a:lnTo>
                    <a:pt x="349" y="73"/>
                  </a:lnTo>
                  <a:lnTo>
                    <a:pt x="346" y="75"/>
                  </a:lnTo>
                  <a:lnTo>
                    <a:pt x="343" y="75"/>
                  </a:lnTo>
                  <a:close/>
                  <a:moveTo>
                    <a:pt x="389" y="67"/>
                  </a:moveTo>
                  <a:lnTo>
                    <a:pt x="389" y="67"/>
                  </a:lnTo>
                  <a:lnTo>
                    <a:pt x="386" y="67"/>
                  </a:lnTo>
                  <a:lnTo>
                    <a:pt x="382" y="69"/>
                  </a:lnTo>
                  <a:lnTo>
                    <a:pt x="382" y="69"/>
                  </a:lnTo>
                  <a:lnTo>
                    <a:pt x="385" y="67"/>
                  </a:lnTo>
                  <a:lnTo>
                    <a:pt x="386" y="66"/>
                  </a:lnTo>
                  <a:lnTo>
                    <a:pt x="389" y="66"/>
                  </a:lnTo>
                  <a:lnTo>
                    <a:pt x="389" y="67"/>
                  </a:lnTo>
                  <a:close/>
                  <a:moveTo>
                    <a:pt x="409" y="60"/>
                  </a:moveTo>
                  <a:lnTo>
                    <a:pt x="409" y="60"/>
                  </a:lnTo>
                  <a:lnTo>
                    <a:pt x="403" y="63"/>
                  </a:lnTo>
                  <a:lnTo>
                    <a:pt x="401" y="65"/>
                  </a:lnTo>
                  <a:lnTo>
                    <a:pt x="399" y="63"/>
                  </a:lnTo>
                  <a:lnTo>
                    <a:pt x="399" y="63"/>
                  </a:lnTo>
                  <a:lnTo>
                    <a:pt x="409" y="60"/>
                  </a:lnTo>
                  <a:close/>
                  <a:moveTo>
                    <a:pt x="368" y="63"/>
                  </a:moveTo>
                  <a:lnTo>
                    <a:pt x="368" y="63"/>
                  </a:lnTo>
                  <a:lnTo>
                    <a:pt x="365" y="66"/>
                  </a:lnTo>
                  <a:lnTo>
                    <a:pt x="361" y="67"/>
                  </a:lnTo>
                  <a:lnTo>
                    <a:pt x="361" y="67"/>
                  </a:lnTo>
                  <a:lnTo>
                    <a:pt x="363" y="65"/>
                  </a:lnTo>
                  <a:lnTo>
                    <a:pt x="368" y="63"/>
                  </a:lnTo>
                  <a:close/>
                  <a:moveTo>
                    <a:pt x="559" y="66"/>
                  </a:moveTo>
                  <a:lnTo>
                    <a:pt x="559" y="66"/>
                  </a:lnTo>
                  <a:lnTo>
                    <a:pt x="556" y="67"/>
                  </a:lnTo>
                  <a:lnTo>
                    <a:pt x="556" y="67"/>
                  </a:lnTo>
                  <a:lnTo>
                    <a:pt x="555" y="67"/>
                  </a:lnTo>
                  <a:lnTo>
                    <a:pt x="553" y="69"/>
                  </a:lnTo>
                  <a:lnTo>
                    <a:pt x="553" y="69"/>
                  </a:lnTo>
                  <a:lnTo>
                    <a:pt x="552" y="69"/>
                  </a:lnTo>
                  <a:lnTo>
                    <a:pt x="553" y="67"/>
                  </a:lnTo>
                  <a:lnTo>
                    <a:pt x="556" y="66"/>
                  </a:lnTo>
                  <a:lnTo>
                    <a:pt x="559" y="66"/>
                  </a:lnTo>
                  <a:close/>
                  <a:moveTo>
                    <a:pt x="570" y="65"/>
                  </a:moveTo>
                  <a:lnTo>
                    <a:pt x="570" y="65"/>
                  </a:lnTo>
                  <a:lnTo>
                    <a:pt x="570" y="66"/>
                  </a:lnTo>
                  <a:lnTo>
                    <a:pt x="567" y="66"/>
                  </a:lnTo>
                  <a:lnTo>
                    <a:pt x="562" y="69"/>
                  </a:lnTo>
                  <a:lnTo>
                    <a:pt x="562" y="69"/>
                  </a:lnTo>
                  <a:lnTo>
                    <a:pt x="559" y="67"/>
                  </a:lnTo>
                  <a:lnTo>
                    <a:pt x="559" y="67"/>
                  </a:lnTo>
                  <a:lnTo>
                    <a:pt x="565" y="66"/>
                  </a:lnTo>
                  <a:lnTo>
                    <a:pt x="570" y="65"/>
                  </a:lnTo>
                  <a:close/>
                  <a:moveTo>
                    <a:pt x="439" y="50"/>
                  </a:moveTo>
                  <a:lnTo>
                    <a:pt x="439" y="50"/>
                  </a:lnTo>
                  <a:lnTo>
                    <a:pt x="432" y="53"/>
                  </a:lnTo>
                  <a:lnTo>
                    <a:pt x="429" y="55"/>
                  </a:lnTo>
                  <a:lnTo>
                    <a:pt x="429" y="53"/>
                  </a:lnTo>
                  <a:lnTo>
                    <a:pt x="429" y="53"/>
                  </a:lnTo>
                  <a:lnTo>
                    <a:pt x="433" y="52"/>
                  </a:lnTo>
                  <a:lnTo>
                    <a:pt x="439" y="50"/>
                  </a:lnTo>
                  <a:close/>
                  <a:moveTo>
                    <a:pt x="416" y="47"/>
                  </a:moveTo>
                  <a:lnTo>
                    <a:pt x="416" y="47"/>
                  </a:lnTo>
                  <a:lnTo>
                    <a:pt x="412" y="49"/>
                  </a:lnTo>
                  <a:lnTo>
                    <a:pt x="409" y="50"/>
                  </a:lnTo>
                  <a:lnTo>
                    <a:pt x="409" y="50"/>
                  </a:lnTo>
                  <a:lnTo>
                    <a:pt x="412" y="47"/>
                  </a:lnTo>
                  <a:lnTo>
                    <a:pt x="416" y="47"/>
                  </a:lnTo>
                  <a:close/>
                  <a:moveTo>
                    <a:pt x="483" y="43"/>
                  </a:moveTo>
                  <a:lnTo>
                    <a:pt x="483" y="43"/>
                  </a:lnTo>
                  <a:lnTo>
                    <a:pt x="492" y="40"/>
                  </a:lnTo>
                  <a:lnTo>
                    <a:pt x="492" y="40"/>
                  </a:lnTo>
                  <a:lnTo>
                    <a:pt x="489" y="43"/>
                  </a:lnTo>
                  <a:lnTo>
                    <a:pt x="483" y="45"/>
                  </a:lnTo>
                  <a:lnTo>
                    <a:pt x="483" y="45"/>
                  </a:lnTo>
                  <a:lnTo>
                    <a:pt x="485" y="43"/>
                  </a:lnTo>
                  <a:lnTo>
                    <a:pt x="483" y="43"/>
                  </a:lnTo>
                  <a:lnTo>
                    <a:pt x="483" y="43"/>
                  </a:lnTo>
                  <a:lnTo>
                    <a:pt x="483" y="43"/>
                  </a:lnTo>
                  <a:close/>
                  <a:moveTo>
                    <a:pt x="508" y="40"/>
                  </a:moveTo>
                  <a:lnTo>
                    <a:pt x="508" y="40"/>
                  </a:lnTo>
                  <a:lnTo>
                    <a:pt x="512" y="40"/>
                  </a:lnTo>
                  <a:lnTo>
                    <a:pt x="512" y="40"/>
                  </a:lnTo>
                  <a:lnTo>
                    <a:pt x="510" y="42"/>
                  </a:lnTo>
                  <a:lnTo>
                    <a:pt x="510" y="42"/>
                  </a:lnTo>
                  <a:lnTo>
                    <a:pt x="510" y="42"/>
                  </a:lnTo>
                  <a:lnTo>
                    <a:pt x="510" y="43"/>
                  </a:lnTo>
                  <a:lnTo>
                    <a:pt x="510" y="43"/>
                  </a:lnTo>
                  <a:lnTo>
                    <a:pt x="508" y="43"/>
                  </a:lnTo>
                  <a:lnTo>
                    <a:pt x="506" y="43"/>
                  </a:lnTo>
                  <a:lnTo>
                    <a:pt x="508" y="45"/>
                  </a:lnTo>
                  <a:lnTo>
                    <a:pt x="506" y="45"/>
                  </a:lnTo>
                  <a:lnTo>
                    <a:pt x="506" y="45"/>
                  </a:lnTo>
                  <a:lnTo>
                    <a:pt x="502" y="46"/>
                  </a:lnTo>
                  <a:lnTo>
                    <a:pt x="498" y="46"/>
                  </a:lnTo>
                  <a:lnTo>
                    <a:pt x="498" y="46"/>
                  </a:lnTo>
                  <a:lnTo>
                    <a:pt x="503" y="43"/>
                  </a:lnTo>
                  <a:lnTo>
                    <a:pt x="508" y="40"/>
                  </a:lnTo>
                  <a:close/>
                  <a:moveTo>
                    <a:pt x="493" y="37"/>
                  </a:moveTo>
                  <a:lnTo>
                    <a:pt x="493" y="37"/>
                  </a:lnTo>
                  <a:lnTo>
                    <a:pt x="496" y="37"/>
                  </a:lnTo>
                  <a:lnTo>
                    <a:pt x="498" y="37"/>
                  </a:lnTo>
                  <a:lnTo>
                    <a:pt x="496" y="39"/>
                  </a:lnTo>
                  <a:lnTo>
                    <a:pt x="496" y="39"/>
                  </a:lnTo>
                  <a:lnTo>
                    <a:pt x="489" y="40"/>
                  </a:lnTo>
                  <a:lnTo>
                    <a:pt x="489" y="40"/>
                  </a:lnTo>
                  <a:lnTo>
                    <a:pt x="485" y="40"/>
                  </a:lnTo>
                  <a:lnTo>
                    <a:pt x="482" y="42"/>
                  </a:lnTo>
                  <a:lnTo>
                    <a:pt x="482" y="42"/>
                  </a:lnTo>
                  <a:lnTo>
                    <a:pt x="488" y="39"/>
                  </a:lnTo>
                  <a:lnTo>
                    <a:pt x="493" y="37"/>
                  </a:lnTo>
                  <a:close/>
                  <a:moveTo>
                    <a:pt x="779" y="150"/>
                  </a:moveTo>
                  <a:lnTo>
                    <a:pt x="779" y="150"/>
                  </a:lnTo>
                  <a:lnTo>
                    <a:pt x="780" y="152"/>
                  </a:lnTo>
                  <a:lnTo>
                    <a:pt x="780" y="152"/>
                  </a:lnTo>
                  <a:lnTo>
                    <a:pt x="776" y="152"/>
                  </a:lnTo>
                  <a:lnTo>
                    <a:pt x="776" y="152"/>
                  </a:lnTo>
                  <a:lnTo>
                    <a:pt x="773" y="150"/>
                  </a:lnTo>
                  <a:lnTo>
                    <a:pt x="773" y="150"/>
                  </a:lnTo>
                  <a:lnTo>
                    <a:pt x="774" y="150"/>
                  </a:lnTo>
                  <a:lnTo>
                    <a:pt x="774" y="150"/>
                  </a:lnTo>
                  <a:lnTo>
                    <a:pt x="779" y="150"/>
                  </a:lnTo>
                  <a:close/>
                  <a:moveTo>
                    <a:pt x="619" y="63"/>
                  </a:moveTo>
                  <a:lnTo>
                    <a:pt x="619" y="63"/>
                  </a:lnTo>
                  <a:lnTo>
                    <a:pt x="624" y="62"/>
                  </a:lnTo>
                  <a:lnTo>
                    <a:pt x="629" y="63"/>
                  </a:lnTo>
                  <a:lnTo>
                    <a:pt x="629" y="63"/>
                  </a:lnTo>
                  <a:lnTo>
                    <a:pt x="624" y="66"/>
                  </a:lnTo>
                  <a:lnTo>
                    <a:pt x="623" y="66"/>
                  </a:lnTo>
                  <a:lnTo>
                    <a:pt x="619" y="66"/>
                  </a:lnTo>
                  <a:lnTo>
                    <a:pt x="619" y="66"/>
                  </a:lnTo>
                  <a:lnTo>
                    <a:pt x="622" y="65"/>
                  </a:lnTo>
                  <a:lnTo>
                    <a:pt x="622" y="63"/>
                  </a:lnTo>
                  <a:lnTo>
                    <a:pt x="619" y="63"/>
                  </a:lnTo>
                  <a:close/>
                  <a:moveTo>
                    <a:pt x="532" y="37"/>
                  </a:moveTo>
                  <a:lnTo>
                    <a:pt x="532" y="37"/>
                  </a:lnTo>
                  <a:lnTo>
                    <a:pt x="527" y="37"/>
                  </a:lnTo>
                  <a:lnTo>
                    <a:pt x="527" y="37"/>
                  </a:lnTo>
                  <a:lnTo>
                    <a:pt x="527" y="36"/>
                  </a:lnTo>
                  <a:lnTo>
                    <a:pt x="527" y="36"/>
                  </a:lnTo>
                  <a:lnTo>
                    <a:pt x="513" y="39"/>
                  </a:lnTo>
                  <a:lnTo>
                    <a:pt x="513" y="39"/>
                  </a:lnTo>
                  <a:lnTo>
                    <a:pt x="508" y="40"/>
                  </a:lnTo>
                  <a:lnTo>
                    <a:pt x="502" y="39"/>
                  </a:lnTo>
                  <a:lnTo>
                    <a:pt x="502" y="39"/>
                  </a:lnTo>
                  <a:lnTo>
                    <a:pt x="516" y="37"/>
                  </a:lnTo>
                  <a:lnTo>
                    <a:pt x="516" y="37"/>
                  </a:lnTo>
                  <a:lnTo>
                    <a:pt x="523" y="36"/>
                  </a:lnTo>
                  <a:lnTo>
                    <a:pt x="523" y="36"/>
                  </a:lnTo>
                  <a:lnTo>
                    <a:pt x="529" y="35"/>
                  </a:lnTo>
                  <a:lnTo>
                    <a:pt x="529" y="35"/>
                  </a:lnTo>
                  <a:lnTo>
                    <a:pt x="529" y="35"/>
                  </a:lnTo>
                  <a:lnTo>
                    <a:pt x="529" y="35"/>
                  </a:lnTo>
                  <a:lnTo>
                    <a:pt x="532" y="36"/>
                  </a:lnTo>
                  <a:lnTo>
                    <a:pt x="532" y="36"/>
                  </a:lnTo>
                  <a:lnTo>
                    <a:pt x="532" y="35"/>
                  </a:lnTo>
                  <a:lnTo>
                    <a:pt x="537" y="35"/>
                  </a:lnTo>
                  <a:lnTo>
                    <a:pt x="537" y="35"/>
                  </a:lnTo>
                  <a:lnTo>
                    <a:pt x="537" y="35"/>
                  </a:lnTo>
                  <a:lnTo>
                    <a:pt x="537" y="36"/>
                  </a:lnTo>
                  <a:lnTo>
                    <a:pt x="537" y="36"/>
                  </a:lnTo>
                  <a:lnTo>
                    <a:pt x="540" y="35"/>
                  </a:lnTo>
                  <a:lnTo>
                    <a:pt x="545" y="33"/>
                  </a:lnTo>
                  <a:lnTo>
                    <a:pt x="545" y="33"/>
                  </a:lnTo>
                  <a:lnTo>
                    <a:pt x="543" y="33"/>
                  </a:lnTo>
                  <a:lnTo>
                    <a:pt x="546" y="33"/>
                  </a:lnTo>
                  <a:lnTo>
                    <a:pt x="552" y="32"/>
                  </a:lnTo>
                  <a:lnTo>
                    <a:pt x="552" y="32"/>
                  </a:lnTo>
                  <a:lnTo>
                    <a:pt x="549" y="33"/>
                  </a:lnTo>
                  <a:lnTo>
                    <a:pt x="543" y="36"/>
                  </a:lnTo>
                  <a:lnTo>
                    <a:pt x="543" y="36"/>
                  </a:lnTo>
                  <a:lnTo>
                    <a:pt x="536" y="36"/>
                  </a:lnTo>
                  <a:lnTo>
                    <a:pt x="532" y="37"/>
                  </a:lnTo>
                  <a:close/>
                  <a:moveTo>
                    <a:pt x="446" y="27"/>
                  </a:moveTo>
                  <a:lnTo>
                    <a:pt x="446" y="27"/>
                  </a:lnTo>
                  <a:lnTo>
                    <a:pt x="450" y="26"/>
                  </a:lnTo>
                  <a:lnTo>
                    <a:pt x="453" y="25"/>
                  </a:lnTo>
                  <a:lnTo>
                    <a:pt x="459" y="22"/>
                  </a:lnTo>
                  <a:lnTo>
                    <a:pt x="459" y="22"/>
                  </a:lnTo>
                  <a:lnTo>
                    <a:pt x="460" y="22"/>
                  </a:lnTo>
                  <a:lnTo>
                    <a:pt x="460" y="23"/>
                  </a:lnTo>
                  <a:lnTo>
                    <a:pt x="460" y="23"/>
                  </a:lnTo>
                  <a:lnTo>
                    <a:pt x="455" y="26"/>
                  </a:lnTo>
                  <a:lnTo>
                    <a:pt x="455" y="26"/>
                  </a:lnTo>
                  <a:lnTo>
                    <a:pt x="452" y="27"/>
                  </a:lnTo>
                  <a:lnTo>
                    <a:pt x="448" y="29"/>
                  </a:lnTo>
                  <a:lnTo>
                    <a:pt x="448" y="29"/>
                  </a:lnTo>
                  <a:lnTo>
                    <a:pt x="445" y="29"/>
                  </a:lnTo>
                  <a:lnTo>
                    <a:pt x="446" y="27"/>
                  </a:lnTo>
                  <a:close/>
                  <a:moveTo>
                    <a:pt x="530" y="32"/>
                  </a:moveTo>
                  <a:lnTo>
                    <a:pt x="530" y="32"/>
                  </a:lnTo>
                  <a:lnTo>
                    <a:pt x="545" y="32"/>
                  </a:lnTo>
                  <a:lnTo>
                    <a:pt x="545" y="32"/>
                  </a:lnTo>
                  <a:lnTo>
                    <a:pt x="535" y="33"/>
                  </a:lnTo>
                  <a:lnTo>
                    <a:pt x="535" y="33"/>
                  </a:lnTo>
                  <a:lnTo>
                    <a:pt x="532" y="33"/>
                  </a:lnTo>
                  <a:lnTo>
                    <a:pt x="529" y="33"/>
                  </a:lnTo>
                  <a:lnTo>
                    <a:pt x="530" y="32"/>
                  </a:lnTo>
                  <a:close/>
                  <a:moveTo>
                    <a:pt x="488" y="23"/>
                  </a:moveTo>
                  <a:lnTo>
                    <a:pt x="488" y="23"/>
                  </a:lnTo>
                  <a:lnTo>
                    <a:pt x="485" y="25"/>
                  </a:lnTo>
                  <a:lnTo>
                    <a:pt x="479" y="26"/>
                  </a:lnTo>
                  <a:lnTo>
                    <a:pt x="479" y="26"/>
                  </a:lnTo>
                  <a:lnTo>
                    <a:pt x="483" y="23"/>
                  </a:lnTo>
                  <a:lnTo>
                    <a:pt x="488" y="23"/>
                  </a:lnTo>
                  <a:close/>
                  <a:moveTo>
                    <a:pt x="480" y="17"/>
                  </a:moveTo>
                  <a:lnTo>
                    <a:pt x="480" y="17"/>
                  </a:lnTo>
                  <a:lnTo>
                    <a:pt x="476" y="19"/>
                  </a:lnTo>
                  <a:lnTo>
                    <a:pt x="472" y="22"/>
                  </a:lnTo>
                  <a:lnTo>
                    <a:pt x="472" y="22"/>
                  </a:lnTo>
                  <a:lnTo>
                    <a:pt x="476" y="20"/>
                  </a:lnTo>
                  <a:lnTo>
                    <a:pt x="476" y="22"/>
                  </a:lnTo>
                  <a:lnTo>
                    <a:pt x="476" y="22"/>
                  </a:lnTo>
                  <a:lnTo>
                    <a:pt x="476" y="22"/>
                  </a:lnTo>
                  <a:lnTo>
                    <a:pt x="468" y="23"/>
                  </a:lnTo>
                  <a:lnTo>
                    <a:pt x="465" y="23"/>
                  </a:lnTo>
                  <a:lnTo>
                    <a:pt x="463" y="23"/>
                  </a:lnTo>
                  <a:lnTo>
                    <a:pt x="463" y="23"/>
                  </a:lnTo>
                  <a:lnTo>
                    <a:pt x="470" y="20"/>
                  </a:lnTo>
                  <a:lnTo>
                    <a:pt x="480" y="17"/>
                  </a:lnTo>
                  <a:close/>
                  <a:moveTo>
                    <a:pt x="557" y="32"/>
                  </a:moveTo>
                  <a:lnTo>
                    <a:pt x="557" y="32"/>
                  </a:lnTo>
                  <a:lnTo>
                    <a:pt x="559" y="33"/>
                  </a:lnTo>
                  <a:lnTo>
                    <a:pt x="562" y="32"/>
                  </a:lnTo>
                  <a:lnTo>
                    <a:pt x="565" y="32"/>
                  </a:lnTo>
                  <a:lnTo>
                    <a:pt x="565" y="33"/>
                  </a:lnTo>
                  <a:lnTo>
                    <a:pt x="565" y="33"/>
                  </a:lnTo>
                  <a:lnTo>
                    <a:pt x="559" y="33"/>
                  </a:lnTo>
                  <a:lnTo>
                    <a:pt x="556" y="33"/>
                  </a:lnTo>
                  <a:lnTo>
                    <a:pt x="557" y="32"/>
                  </a:lnTo>
                  <a:close/>
                  <a:moveTo>
                    <a:pt x="533" y="23"/>
                  </a:moveTo>
                  <a:lnTo>
                    <a:pt x="533" y="23"/>
                  </a:lnTo>
                  <a:lnTo>
                    <a:pt x="520" y="26"/>
                  </a:lnTo>
                  <a:lnTo>
                    <a:pt x="520" y="26"/>
                  </a:lnTo>
                  <a:lnTo>
                    <a:pt x="527" y="23"/>
                  </a:lnTo>
                  <a:lnTo>
                    <a:pt x="532" y="23"/>
                  </a:lnTo>
                  <a:lnTo>
                    <a:pt x="533" y="23"/>
                  </a:lnTo>
                  <a:close/>
                  <a:moveTo>
                    <a:pt x="492" y="17"/>
                  </a:moveTo>
                  <a:lnTo>
                    <a:pt x="492" y="17"/>
                  </a:lnTo>
                  <a:lnTo>
                    <a:pt x="489" y="19"/>
                  </a:lnTo>
                  <a:lnTo>
                    <a:pt x="489" y="19"/>
                  </a:lnTo>
                  <a:lnTo>
                    <a:pt x="483" y="20"/>
                  </a:lnTo>
                  <a:lnTo>
                    <a:pt x="479" y="20"/>
                  </a:lnTo>
                  <a:lnTo>
                    <a:pt x="479" y="20"/>
                  </a:lnTo>
                  <a:lnTo>
                    <a:pt x="479" y="20"/>
                  </a:lnTo>
                  <a:lnTo>
                    <a:pt x="485" y="19"/>
                  </a:lnTo>
                  <a:lnTo>
                    <a:pt x="488" y="17"/>
                  </a:lnTo>
                  <a:lnTo>
                    <a:pt x="492" y="17"/>
                  </a:lnTo>
                  <a:close/>
                  <a:moveTo>
                    <a:pt x="605" y="29"/>
                  </a:moveTo>
                  <a:lnTo>
                    <a:pt x="605" y="29"/>
                  </a:lnTo>
                  <a:lnTo>
                    <a:pt x="592" y="30"/>
                  </a:lnTo>
                  <a:lnTo>
                    <a:pt x="592" y="30"/>
                  </a:lnTo>
                  <a:lnTo>
                    <a:pt x="583" y="30"/>
                  </a:lnTo>
                  <a:lnTo>
                    <a:pt x="583" y="30"/>
                  </a:lnTo>
                  <a:lnTo>
                    <a:pt x="577" y="32"/>
                  </a:lnTo>
                  <a:lnTo>
                    <a:pt x="577" y="32"/>
                  </a:lnTo>
                  <a:lnTo>
                    <a:pt x="579" y="32"/>
                  </a:lnTo>
                  <a:lnTo>
                    <a:pt x="579" y="33"/>
                  </a:lnTo>
                  <a:lnTo>
                    <a:pt x="577" y="33"/>
                  </a:lnTo>
                  <a:lnTo>
                    <a:pt x="577" y="33"/>
                  </a:lnTo>
                  <a:lnTo>
                    <a:pt x="576" y="32"/>
                  </a:lnTo>
                  <a:lnTo>
                    <a:pt x="575" y="32"/>
                  </a:lnTo>
                  <a:lnTo>
                    <a:pt x="567" y="32"/>
                  </a:lnTo>
                  <a:lnTo>
                    <a:pt x="567" y="32"/>
                  </a:lnTo>
                  <a:lnTo>
                    <a:pt x="572" y="30"/>
                  </a:lnTo>
                  <a:lnTo>
                    <a:pt x="573" y="30"/>
                  </a:lnTo>
                  <a:lnTo>
                    <a:pt x="573" y="29"/>
                  </a:lnTo>
                  <a:lnTo>
                    <a:pt x="573" y="29"/>
                  </a:lnTo>
                  <a:lnTo>
                    <a:pt x="579" y="29"/>
                  </a:lnTo>
                  <a:lnTo>
                    <a:pt x="579" y="29"/>
                  </a:lnTo>
                  <a:lnTo>
                    <a:pt x="587" y="29"/>
                  </a:lnTo>
                  <a:lnTo>
                    <a:pt x="587" y="29"/>
                  </a:lnTo>
                  <a:lnTo>
                    <a:pt x="596" y="29"/>
                  </a:lnTo>
                  <a:lnTo>
                    <a:pt x="605" y="29"/>
                  </a:lnTo>
                  <a:close/>
                  <a:moveTo>
                    <a:pt x="836" y="174"/>
                  </a:moveTo>
                  <a:lnTo>
                    <a:pt x="836" y="174"/>
                  </a:lnTo>
                  <a:lnTo>
                    <a:pt x="830" y="173"/>
                  </a:lnTo>
                  <a:lnTo>
                    <a:pt x="828" y="172"/>
                  </a:lnTo>
                  <a:lnTo>
                    <a:pt x="827" y="170"/>
                  </a:lnTo>
                  <a:lnTo>
                    <a:pt x="827" y="170"/>
                  </a:lnTo>
                  <a:lnTo>
                    <a:pt x="833" y="172"/>
                  </a:lnTo>
                  <a:lnTo>
                    <a:pt x="834" y="173"/>
                  </a:lnTo>
                  <a:lnTo>
                    <a:pt x="836" y="174"/>
                  </a:lnTo>
                  <a:close/>
                  <a:moveTo>
                    <a:pt x="693" y="69"/>
                  </a:moveTo>
                  <a:lnTo>
                    <a:pt x="693" y="69"/>
                  </a:lnTo>
                  <a:lnTo>
                    <a:pt x="696" y="69"/>
                  </a:lnTo>
                  <a:lnTo>
                    <a:pt x="700" y="69"/>
                  </a:lnTo>
                  <a:lnTo>
                    <a:pt x="700" y="69"/>
                  </a:lnTo>
                  <a:lnTo>
                    <a:pt x="700" y="70"/>
                  </a:lnTo>
                  <a:lnTo>
                    <a:pt x="700" y="70"/>
                  </a:lnTo>
                  <a:lnTo>
                    <a:pt x="696" y="72"/>
                  </a:lnTo>
                  <a:lnTo>
                    <a:pt x="696" y="72"/>
                  </a:lnTo>
                  <a:lnTo>
                    <a:pt x="686" y="70"/>
                  </a:lnTo>
                  <a:lnTo>
                    <a:pt x="686" y="70"/>
                  </a:lnTo>
                  <a:lnTo>
                    <a:pt x="692" y="70"/>
                  </a:lnTo>
                  <a:lnTo>
                    <a:pt x="692" y="70"/>
                  </a:lnTo>
                  <a:lnTo>
                    <a:pt x="693" y="69"/>
                  </a:lnTo>
                  <a:close/>
                  <a:moveTo>
                    <a:pt x="515" y="15"/>
                  </a:moveTo>
                  <a:lnTo>
                    <a:pt x="515" y="15"/>
                  </a:lnTo>
                  <a:lnTo>
                    <a:pt x="505" y="16"/>
                  </a:lnTo>
                  <a:lnTo>
                    <a:pt x="493" y="17"/>
                  </a:lnTo>
                  <a:lnTo>
                    <a:pt x="493" y="17"/>
                  </a:lnTo>
                  <a:lnTo>
                    <a:pt x="498" y="16"/>
                  </a:lnTo>
                  <a:lnTo>
                    <a:pt x="498" y="16"/>
                  </a:lnTo>
                  <a:lnTo>
                    <a:pt x="515" y="15"/>
                  </a:lnTo>
                  <a:close/>
                  <a:moveTo>
                    <a:pt x="622" y="40"/>
                  </a:moveTo>
                  <a:lnTo>
                    <a:pt x="622" y="40"/>
                  </a:lnTo>
                  <a:lnTo>
                    <a:pt x="612" y="40"/>
                  </a:lnTo>
                  <a:lnTo>
                    <a:pt x="607" y="39"/>
                  </a:lnTo>
                  <a:lnTo>
                    <a:pt x="606" y="39"/>
                  </a:lnTo>
                  <a:lnTo>
                    <a:pt x="606" y="39"/>
                  </a:lnTo>
                  <a:lnTo>
                    <a:pt x="615" y="39"/>
                  </a:lnTo>
                  <a:lnTo>
                    <a:pt x="615" y="39"/>
                  </a:lnTo>
                  <a:lnTo>
                    <a:pt x="619" y="39"/>
                  </a:lnTo>
                  <a:lnTo>
                    <a:pt x="622" y="40"/>
                  </a:lnTo>
                  <a:close/>
                  <a:moveTo>
                    <a:pt x="612" y="33"/>
                  </a:moveTo>
                  <a:lnTo>
                    <a:pt x="612" y="33"/>
                  </a:lnTo>
                  <a:lnTo>
                    <a:pt x="620" y="35"/>
                  </a:lnTo>
                  <a:lnTo>
                    <a:pt x="629" y="35"/>
                  </a:lnTo>
                  <a:lnTo>
                    <a:pt x="629" y="35"/>
                  </a:lnTo>
                  <a:lnTo>
                    <a:pt x="616" y="36"/>
                  </a:lnTo>
                  <a:lnTo>
                    <a:pt x="607" y="35"/>
                  </a:lnTo>
                  <a:lnTo>
                    <a:pt x="607" y="35"/>
                  </a:lnTo>
                  <a:lnTo>
                    <a:pt x="610" y="35"/>
                  </a:lnTo>
                  <a:lnTo>
                    <a:pt x="612" y="33"/>
                  </a:lnTo>
                  <a:close/>
                  <a:moveTo>
                    <a:pt x="523" y="12"/>
                  </a:moveTo>
                  <a:lnTo>
                    <a:pt x="523" y="12"/>
                  </a:lnTo>
                  <a:lnTo>
                    <a:pt x="523" y="13"/>
                  </a:lnTo>
                  <a:lnTo>
                    <a:pt x="525" y="13"/>
                  </a:lnTo>
                  <a:lnTo>
                    <a:pt x="525" y="13"/>
                  </a:lnTo>
                  <a:lnTo>
                    <a:pt x="525" y="13"/>
                  </a:lnTo>
                  <a:lnTo>
                    <a:pt x="525" y="13"/>
                  </a:lnTo>
                  <a:lnTo>
                    <a:pt x="520" y="15"/>
                  </a:lnTo>
                  <a:lnTo>
                    <a:pt x="516" y="15"/>
                  </a:lnTo>
                  <a:lnTo>
                    <a:pt x="516" y="15"/>
                  </a:lnTo>
                  <a:lnTo>
                    <a:pt x="519" y="13"/>
                  </a:lnTo>
                  <a:lnTo>
                    <a:pt x="523" y="12"/>
                  </a:lnTo>
                  <a:close/>
                  <a:moveTo>
                    <a:pt x="546" y="10"/>
                  </a:moveTo>
                  <a:lnTo>
                    <a:pt x="546" y="10"/>
                  </a:lnTo>
                  <a:lnTo>
                    <a:pt x="540" y="12"/>
                  </a:lnTo>
                  <a:lnTo>
                    <a:pt x="535" y="13"/>
                  </a:lnTo>
                  <a:lnTo>
                    <a:pt x="535" y="13"/>
                  </a:lnTo>
                  <a:lnTo>
                    <a:pt x="540" y="10"/>
                  </a:lnTo>
                  <a:lnTo>
                    <a:pt x="546" y="10"/>
                  </a:lnTo>
                  <a:close/>
                  <a:moveTo>
                    <a:pt x="613" y="29"/>
                  </a:moveTo>
                  <a:lnTo>
                    <a:pt x="613" y="29"/>
                  </a:lnTo>
                  <a:lnTo>
                    <a:pt x="617" y="29"/>
                  </a:lnTo>
                  <a:lnTo>
                    <a:pt x="620" y="29"/>
                  </a:lnTo>
                  <a:lnTo>
                    <a:pt x="624" y="30"/>
                  </a:lnTo>
                  <a:lnTo>
                    <a:pt x="624" y="30"/>
                  </a:lnTo>
                  <a:lnTo>
                    <a:pt x="622" y="32"/>
                  </a:lnTo>
                  <a:lnTo>
                    <a:pt x="622" y="32"/>
                  </a:lnTo>
                  <a:lnTo>
                    <a:pt x="619" y="32"/>
                  </a:lnTo>
                  <a:lnTo>
                    <a:pt x="619" y="32"/>
                  </a:lnTo>
                  <a:lnTo>
                    <a:pt x="620" y="30"/>
                  </a:lnTo>
                  <a:lnTo>
                    <a:pt x="619" y="30"/>
                  </a:lnTo>
                  <a:lnTo>
                    <a:pt x="613" y="29"/>
                  </a:lnTo>
                  <a:close/>
                  <a:moveTo>
                    <a:pt x="535" y="7"/>
                  </a:moveTo>
                  <a:lnTo>
                    <a:pt x="535" y="7"/>
                  </a:lnTo>
                  <a:lnTo>
                    <a:pt x="543" y="6"/>
                  </a:lnTo>
                  <a:lnTo>
                    <a:pt x="543" y="6"/>
                  </a:lnTo>
                  <a:lnTo>
                    <a:pt x="549" y="6"/>
                  </a:lnTo>
                  <a:lnTo>
                    <a:pt x="549" y="6"/>
                  </a:lnTo>
                  <a:lnTo>
                    <a:pt x="553" y="6"/>
                  </a:lnTo>
                  <a:lnTo>
                    <a:pt x="553" y="6"/>
                  </a:lnTo>
                  <a:lnTo>
                    <a:pt x="549" y="6"/>
                  </a:lnTo>
                  <a:lnTo>
                    <a:pt x="547" y="7"/>
                  </a:lnTo>
                  <a:lnTo>
                    <a:pt x="546" y="9"/>
                  </a:lnTo>
                  <a:lnTo>
                    <a:pt x="543" y="9"/>
                  </a:lnTo>
                  <a:lnTo>
                    <a:pt x="543" y="9"/>
                  </a:lnTo>
                  <a:lnTo>
                    <a:pt x="540" y="9"/>
                  </a:lnTo>
                  <a:lnTo>
                    <a:pt x="540" y="7"/>
                  </a:lnTo>
                  <a:lnTo>
                    <a:pt x="540" y="7"/>
                  </a:lnTo>
                  <a:lnTo>
                    <a:pt x="539" y="7"/>
                  </a:lnTo>
                  <a:lnTo>
                    <a:pt x="539" y="7"/>
                  </a:lnTo>
                  <a:lnTo>
                    <a:pt x="537" y="9"/>
                  </a:lnTo>
                  <a:lnTo>
                    <a:pt x="535" y="10"/>
                  </a:lnTo>
                  <a:lnTo>
                    <a:pt x="535" y="10"/>
                  </a:lnTo>
                  <a:lnTo>
                    <a:pt x="533" y="9"/>
                  </a:lnTo>
                  <a:lnTo>
                    <a:pt x="533" y="9"/>
                  </a:lnTo>
                  <a:lnTo>
                    <a:pt x="535" y="7"/>
                  </a:lnTo>
                  <a:close/>
                  <a:moveTo>
                    <a:pt x="562" y="9"/>
                  </a:moveTo>
                  <a:lnTo>
                    <a:pt x="562" y="9"/>
                  </a:lnTo>
                  <a:lnTo>
                    <a:pt x="557" y="12"/>
                  </a:lnTo>
                  <a:lnTo>
                    <a:pt x="557" y="12"/>
                  </a:lnTo>
                  <a:lnTo>
                    <a:pt x="553" y="10"/>
                  </a:lnTo>
                  <a:lnTo>
                    <a:pt x="547" y="10"/>
                  </a:lnTo>
                  <a:lnTo>
                    <a:pt x="547" y="10"/>
                  </a:lnTo>
                  <a:lnTo>
                    <a:pt x="550" y="10"/>
                  </a:lnTo>
                  <a:lnTo>
                    <a:pt x="550" y="10"/>
                  </a:lnTo>
                  <a:lnTo>
                    <a:pt x="555" y="10"/>
                  </a:lnTo>
                  <a:lnTo>
                    <a:pt x="562" y="9"/>
                  </a:lnTo>
                  <a:close/>
                  <a:moveTo>
                    <a:pt x="650" y="32"/>
                  </a:moveTo>
                  <a:lnTo>
                    <a:pt x="650" y="32"/>
                  </a:lnTo>
                  <a:lnTo>
                    <a:pt x="639" y="32"/>
                  </a:lnTo>
                  <a:lnTo>
                    <a:pt x="639" y="32"/>
                  </a:lnTo>
                  <a:lnTo>
                    <a:pt x="634" y="32"/>
                  </a:lnTo>
                  <a:lnTo>
                    <a:pt x="633" y="30"/>
                  </a:lnTo>
                  <a:lnTo>
                    <a:pt x="633" y="30"/>
                  </a:lnTo>
                  <a:lnTo>
                    <a:pt x="633" y="30"/>
                  </a:lnTo>
                  <a:lnTo>
                    <a:pt x="637" y="30"/>
                  </a:lnTo>
                  <a:lnTo>
                    <a:pt x="637" y="30"/>
                  </a:lnTo>
                  <a:lnTo>
                    <a:pt x="642" y="30"/>
                  </a:lnTo>
                  <a:lnTo>
                    <a:pt x="642" y="30"/>
                  </a:lnTo>
                  <a:lnTo>
                    <a:pt x="646" y="30"/>
                  </a:lnTo>
                  <a:lnTo>
                    <a:pt x="650" y="32"/>
                  </a:lnTo>
                  <a:close/>
                  <a:moveTo>
                    <a:pt x="683" y="39"/>
                  </a:moveTo>
                  <a:lnTo>
                    <a:pt x="683" y="39"/>
                  </a:lnTo>
                  <a:lnTo>
                    <a:pt x="679" y="39"/>
                  </a:lnTo>
                  <a:lnTo>
                    <a:pt x="674" y="39"/>
                  </a:lnTo>
                  <a:lnTo>
                    <a:pt x="674" y="39"/>
                  </a:lnTo>
                  <a:lnTo>
                    <a:pt x="677" y="39"/>
                  </a:lnTo>
                  <a:lnTo>
                    <a:pt x="683" y="39"/>
                  </a:lnTo>
                  <a:close/>
                  <a:moveTo>
                    <a:pt x="684" y="36"/>
                  </a:moveTo>
                  <a:lnTo>
                    <a:pt x="684" y="36"/>
                  </a:lnTo>
                  <a:lnTo>
                    <a:pt x="670" y="35"/>
                  </a:lnTo>
                  <a:lnTo>
                    <a:pt x="664" y="33"/>
                  </a:lnTo>
                  <a:lnTo>
                    <a:pt x="663" y="33"/>
                  </a:lnTo>
                  <a:lnTo>
                    <a:pt x="662" y="32"/>
                  </a:lnTo>
                  <a:lnTo>
                    <a:pt x="662" y="32"/>
                  </a:lnTo>
                  <a:lnTo>
                    <a:pt x="674" y="35"/>
                  </a:lnTo>
                  <a:lnTo>
                    <a:pt x="674" y="35"/>
                  </a:lnTo>
                  <a:lnTo>
                    <a:pt x="682" y="35"/>
                  </a:lnTo>
                  <a:lnTo>
                    <a:pt x="684" y="36"/>
                  </a:lnTo>
                  <a:close/>
                  <a:moveTo>
                    <a:pt x="720" y="50"/>
                  </a:moveTo>
                  <a:lnTo>
                    <a:pt x="720" y="50"/>
                  </a:lnTo>
                  <a:lnTo>
                    <a:pt x="716" y="50"/>
                  </a:lnTo>
                  <a:lnTo>
                    <a:pt x="711" y="49"/>
                  </a:lnTo>
                  <a:lnTo>
                    <a:pt x="711" y="49"/>
                  </a:lnTo>
                  <a:lnTo>
                    <a:pt x="716" y="49"/>
                  </a:lnTo>
                  <a:lnTo>
                    <a:pt x="720" y="50"/>
                  </a:lnTo>
                  <a:close/>
                  <a:moveTo>
                    <a:pt x="714" y="43"/>
                  </a:moveTo>
                  <a:lnTo>
                    <a:pt x="714" y="43"/>
                  </a:lnTo>
                  <a:lnTo>
                    <a:pt x="719" y="46"/>
                  </a:lnTo>
                  <a:lnTo>
                    <a:pt x="723" y="46"/>
                  </a:lnTo>
                  <a:lnTo>
                    <a:pt x="733" y="49"/>
                  </a:lnTo>
                  <a:lnTo>
                    <a:pt x="733" y="49"/>
                  </a:lnTo>
                  <a:lnTo>
                    <a:pt x="729" y="49"/>
                  </a:lnTo>
                  <a:lnTo>
                    <a:pt x="721" y="47"/>
                  </a:lnTo>
                  <a:lnTo>
                    <a:pt x="721" y="47"/>
                  </a:lnTo>
                  <a:lnTo>
                    <a:pt x="710" y="45"/>
                  </a:lnTo>
                  <a:lnTo>
                    <a:pt x="710" y="45"/>
                  </a:lnTo>
                  <a:lnTo>
                    <a:pt x="711" y="45"/>
                  </a:lnTo>
                  <a:lnTo>
                    <a:pt x="714" y="43"/>
                  </a:lnTo>
                  <a:close/>
                  <a:moveTo>
                    <a:pt x="717" y="43"/>
                  </a:moveTo>
                  <a:lnTo>
                    <a:pt x="717" y="43"/>
                  </a:lnTo>
                  <a:lnTo>
                    <a:pt x="721" y="43"/>
                  </a:lnTo>
                  <a:lnTo>
                    <a:pt x="721" y="43"/>
                  </a:lnTo>
                  <a:lnTo>
                    <a:pt x="724" y="43"/>
                  </a:lnTo>
                  <a:lnTo>
                    <a:pt x="724" y="43"/>
                  </a:lnTo>
                  <a:lnTo>
                    <a:pt x="727" y="43"/>
                  </a:lnTo>
                  <a:lnTo>
                    <a:pt x="731" y="45"/>
                  </a:lnTo>
                  <a:lnTo>
                    <a:pt x="731" y="45"/>
                  </a:lnTo>
                  <a:lnTo>
                    <a:pt x="727" y="45"/>
                  </a:lnTo>
                  <a:lnTo>
                    <a:pt x="726" y="46"/>
                  </a:lnTo>
                  <a:lnTo>
                    <a:pt x="726" y="46"/>
                  </a:lnTo>
                  <a:lnTo>
                    <a:pt x="719" y="45"/>
                  </a:lnTo>
                  <a:lnTo>
                    <a:pt x="716" y="43"/>
                  </a:lnTo>
                  <a:lnTo>
                    <a:pt x="717" y="43"/>
                  </a:lnTo>
                  <a:close/>
                  <a:moveTo>
                    <a:pt x="754" y="52"/>
                  </a:moveTo>
                  <a:lnTo>
                    <a:pt x="754" y="52"/>
                  </a:lnTo>
                  <a:lnTo>
                    <a:pt x="749" y="52"/>
                  </a:lnTo>
                  <a:lnTo>
                    <a:pt x="749" y="52"/>
                  </a:lnTo>
                  <a:lnTo>
                    <a:pt x="744" y="50"/>
                  </a:lnTo>
                  <a:lnTo>
                    <a:pt x="744" y="50"/>
                  </a:lnTo>
                  <a:lnTo>
                    <a:pt x="749" y="49"/>
                  </a:lnTo>
                  <a:lnTo>
                    <a:pt x="749" y="49"/>
                  </a:lnTo>
                  <a:lnTo>
                    <a:pt x="751" y="50"/>
                  </a:lnTo>
                  <a:lnTo>
                    <a:pt x="754" y="52"/>
                  </a:lnTo>
                  <a:close/>
                  <a:moveTo>
                    <a:pt x="687" y="15"/>
                  </a:moveTo>
                  <a:lnTo>
                    <a:pt x="687" y="15"/>
                  </a:lnTo>
                  <a:lnTo>
                    <a:pt x="682" y="15"/>
                  </a:lnTo>
                  <a:lnTo>
                    <a:pt x="676" y="13"/>
                  </a:lnTo>
                  <a:lnTo>
                    <a:pt x="676" y="13"/>
                  </a:lnTo>
                  <a:lnTo>
                    <a:pt x="682" y="13"/>
                  </a:lnTo>
                  <a:lnTo>
                    <a:pt x="687" y="15"/>
                  </a:lnTo>
                  <a:close/>
                  <a:moveTo>
                    <a:pt x="686" y="13"/>
                  </a:moveTo>
                  <a:lnTo>
                    <a:pt x="686" y="13"/>
                  </a:lnTo>
                  <a:lnTo>
                    <a:pt x="679" y="13"/>
                  </a:lnTo>
                  <a:lnTo>
                    <a:pt x="677" y="12"/>
                  </a:lnTo>
                  <a:lnTo>
                    <a:pt x="676" y="12"/>
                  </a:lnTo>
                  <a:lnTo>
                    <a:pt x="676" y="12"/>
                  </a:lnTo>
                  <a:lnTo>
                    <a:pt x="682" y="12"/>
                  </a:lnTo>
                  <a:lnTo>
                    <a:pt x="683" y="12"/>
                  </a:lnTo>
                  <a:lnTo>
                    <a:pt x="686" y="13"/>
                  </a:lnTo>
                  <a:close/>
                  <a:moveTo>
                    <a:pt x="702" y="19"/>
                  </a:moveTo>
                  <a:lnTo>
                    <a:pt x="702" y="19"/>
                  </a:lnTo>
                  <a:lnTo>
                    <a:pt x="702" y="19"/>
                  </a:lnTo>
                  <a:lnTo>
                    <a:pt x="702" y="20"/>
                  </a:lnTo>
                  <a:lnTo>
                    <a:pt x="703" y="20"/>
                  </a:lnTo>
                  <a:lnTo>
                    <a:pt x="703" y="20"/>
                  </a:lnTo>
                  <a:lnTo>
                    <a:pt x="699" y="22"/>
                  </a:lnTo>
                  <a:lnTo>
                    <a:pt x="696" y="20"/>
                  </a:lnTo>
                  <a:lnTo>
                    <a:pt x="696" y="20"/>
                  </a:lnTo>
                  <a:lnTo>
                    <a:pt x="697" y="20"/>
                  </a:lnTo>
                  <a:lnTo>
                    <a:pt x="697" y="19"/>
                  </a:lnTo>
                  <a:lnTo>
                    <a:pt x="699" y="19"/>
                  </a:lnTo>
                  <a:lnTo>
                    <a:pt x="702" y="19"/>
                  </a:lnTo>
                  <a:close/>
                  <a:moveTo>
                    <a:pt x="703" y="12"/>
                  </a:moveTo>
                  <a:lnTo>
                    <a:pt x="703" y="12"/>
                  </a:lnTo>
                  <a:lnTo>
                    <a:pt x="700" y="13"/>
                  </a:lnTo>
                  <a:lnTo>
                    <a:pt x="699" y="13"/>
                  </a:lnTo>
                  <a:lnTo>
                    <a:pt x="699" y="15"/>
                  </a:lnTo>
                  <a:lnTo>
                    <a:pt x="699" y="15"/>
                  </a:lnTo>
                  <a:lnTo>
                    <a:pt x="703" y="15"/>
                  </a:lnTo>
                  <a:lnTo>
                    <a:pt x="706" y="16"/>
                  </a:lnTo>
                  <a:lnTo>
                    <a:pt x="706" y="16"/>
                  </a:lnTo>
                  <a:lnTo>
                    <a:pt x="697" y="16"/>
                  </a:lnTo>
                  <a:lnTo>
                    <a:pt x="697" y="16"/>
                  </a:lnTo>
                  <a:lnTo>
                    <a:pt x="693" y="16"/>
                  </a:lnTo>
                  <a:lnTo>
                    <a:pt x="689" y="16"/>
                  </a:lnTo>
                  <a:lnTo>
                    <a:pt x="689" y="16"/>
                  </a:lnTo>
                  <a:lnTo>
                    <a:pt x="693" y="15"/>
                  </a:lnTo>
                  <a:lnTo>
                    <a:pt x="694" y="13"/>
                  </a:lnTo>
                  <a:lnTo>
                    <a:pt x="694" y="13"/>
                  </a:lnTo>
                  <a:lnTo>
                    <a:pt x="697" y="12"/>
                  </a:lnTo>
                  <a:lnTo>
                    <a:pt x="703" y="12"/>
                  </a:lnTo>
                  <a:close/>
                  <a:moveTo>
                    <a:pt x="791" y="67"/>
                  </a:moveTo>
                  <a:lnTo>
                    <a:pt x="791" y="67"/>
                  </a:lnTo>
                  <a:lnTo>
                    <a:pt x="786" y="67"/>
                  </a:lnTo>
                  <a:lnTo>
                    <a:pt x="783" y="66"/>
                  </a:lnTo>
                  <a:lnTo>
                    <a:pt x="783" y="65"/>
                  </a:lnTo>
                  <a:lnTo>
                    <a:pt x="783" y="65"/>
                  </a:lnTo>
                  <a:lnTo>
                    <a:pt x="787" y="66"/>
                  </a:lnTo>
                  <a:lnTo>
                    <a:pt x="791" y="67"/>
                  </a:lnTo>
                  <a:close/>
                  <a:moveTo>
                    <a:pt x="719" y="19"/>
                  </a:moveTo>
                  <a:lnTo>
                    <a:pt x="719" y="19"/>
                  </a:lnTo>
                  <a:lnTo>
                    <a:pt x="714" y="20"/>
                  </a:lnTo>
                  <a:lnTo>
                    <a:pt x="710" y="19"/>
                  </a:lnTo>
                  <a:lnTo>
                    <a:pt x="710" y="19"/>
                  </a:lnTo>
                  <a:lnTo>
                    <a:pt x="714" y="19"/>
                  </a:lnTo>
                  <a:lnTo>
                    <a:pt x="719" y="19"/>
                  </a:lnTo>
                  <a:close/>
                  <a:moveTo>
                    <a:pt x="781" y="57"/>
                  </a:moveTo>
                  <a:lnTo>
                    <a:pt x="781" y="57"/>
                  </a:lnTo>
                  <a:lnTo>
                    <a:pt x="790" y="60"/>
                  </a:lnTo>
                  <a:lnTo>
                    <a:pt x="794" y="62"/>
                  </a:lnTo>
                  <a:lnTo>
                    <a:pt x="797" y="63"/>
                  </a:lnTo>
                  <a:lnTo>
                    <a:pt x="797" y="63"/>
                  </a:lnTo>
                  <a:lnTo>
                    <a:pt x="804" y="65"/>
                  </a:lnTo>
                  <a:lnTo>
                    <a:pt x="804" y="65"/>
                  </a:lnTo>
                  <a:lnTo>
                    <a:pt x="807" y="66"/>
                  </a:lnTo>
                  <a:lnTo>
                    <a:pt x="808" y="66"/>
                  </a:lnTo>
                  <a:lnTo>
                    <a:pt x="808" y="66"/>
                  </a:lnTo>
                  <a:lnTo>
                    <a:pt x="813" y="69"/>
                  </a:lnTo>
                  <a:lnTo>
                    <a:pt x="813" y="69"/>
                  </a:lnTo>
                  <a:lnTo>
                    <a:pt x="808" y="67"/>
                  </a:lnTo>
                  <a:lnTo>
                    <a:pt x="807" y="67"/>
                  </a:lnTo>
                  <a:lnTo>
                    <a:pt x="807" y="67"/>
                  </a:lnTo>
                  <a:lnTo>
                    <a:pt x="800" y="65"/>
                  </a:lnTo>
                  <a:lnTo>
                    <a:pt x="797" y="65"/>
                  </a:lnTo>
                  <a:lnTo>
                    <a:pt x="796" y="66"/>
                  </a:lnTo>
                  <a:lnTo>
                    <a:pt x="796" y="66"/>
                  </a:lnTo>
                  <a:lnTo>
                    <a:pt x="794" y="65"/>
                  </a:lnTo>
                  <a:lnTo>
                    <a:pt x="794" y="65"/>
                  </a:lnTo>
                  <a:lnTo>
                    <a:pt x="794" y="63"/>
                  </a:lnTo>
                  <a:lnTo>
                    <a:pt x="794" y="63"/>
                  </a:lnTo>
                  <a:lnTo>
                    <a:pt x="794" y="63"/>
                  </a:lnTo>
                  <a:lnTo>
                    <a:pt x="789" y="63"/>
                  </a:lnTo>
                  <a:lnTo>
                    <a:pt x="789" y="63"/>
                  </a:lnTo>
                  <a:lnTo>
                    <a:pt x="787" y="62"/>
                  </a:lnTo>
                  <a:lnTo>
                    <a:pt x="786" y="60"/>
                  </a:lnTo>
                  <a:lnTo>
                    <a:pt x="786" y="59"/>
                  </a:lnTo>
                  <a:lnTo>
                    <a:pt x="781" y="57"/>
                  </a:lnTo>
                  <a:close/>
                  <a:moveTo>
                    <a:pt x="818" y="72"/>
                  </a:moveTo>
                  <a:lnTo>
                    <a:pt x="818" y="72"/>
                  </a:lnTo>
                  <a:lnTo>
                    <a:pt x="818" y="73"/>
                  </a:lnTo>
                  <a:lnTo>
                    <a:pt x="818" y="73"/>
                  </a:lnTo>
                  <a:lnTo>
                    <a:pt x="816" y="73"/>
                  </a:lnTo>
                  <a:lnTo>
                    <a:pt x="810" y="72"/>
                  </a:lnTo>
                  <a:lnTo>
                    <a:pt x="807" y="70"/>
                  </a:lnTo>
                  <a:lnTo>
                    <a:pt x="807" y="70"/>
                  </a:lnTo>
                  <a:lnTo>
                    <a:pt x="807" y="69"/>
                  </a:lnTo>
                  <a:lnTo>
                    <a:pt x="808" y="69"/>
                  </a:lnTo>
                  <a:lnTo>
                    <a:pt x="808" y="69"/>
                  </a:lnTo>
                  <a:lnTo>
                    <a:pt x="813" y="70"/>
                  </a:lnTo>
                  <a:lnTo>
                    <a:pt x="814" y="72"/>
                  </a:lnTo>
                  <a:lnTo>
                    <a:pt x="816" y="72"/>
                  </a:lnTo>
                  <a:lnTo>
                    <a:pt x="818" y="72"/>
                  </a:lnTo>
                  <a:close/>
                  <a:moveTo>
                    <a:pt x="830" y="75"/>
                  </a:moveTo>
                  <a:lnTo>
                    <a:pt x="830" y="75"/>
                  </a:lnTo>
                  <a:lnTo>
                    <a:pt x="833" y="76"/>
                  </a:lnTo>
                  <a:lnTo>
                    <a:pt x="831" y="76"/>
                  </a:lnTo>
                  <a:lnTo>
                    <a:pt x="826" y="76"/>
                  </a:lnTo>
                  <a:lnTo>
                    <a:pt x="826" y="76"/>
                  </a:lnTo>
                  <a:lnTo>
                    <a:pt x="823" y="75"/>
                  </a:lnTo>
                  <a:lnTo>
                    <a:pt x="821" y="73"/>
                  </a:lnTo>
                  <a:lnTo>
                    <a:pt x="821" y="73"/>
                  </a:lnTo>
                  <a:lnTo>
                    <a:pt x="826" y="75"/>
                  </a:lnTo>
                  <a:lnTo>
                    <a:pt x="830" y="75"/>
                  </a:lnTo>
                  <a:close/>
                  <a:moveTo>
                    <a:pt x="851" y="92"/>
                  </a:moveTo>
                  <a:lnTo>
                    <a:pt x="851" y="92"/>
                  </a:lnTo>
                  <a:lnTo>
                    <a:pt x="847" y="90"/>
                  </a:lnTo>
                  <a:lnTo>
                    <a:pt x="843" y="87"/>
                  </a:lnTo>
                  <a:lnTo>
                    <a:pt x="843" y="87"/>
                  </a:lnTo>
                  <a:lnTo>
                    <a:pt x="848" y="89"/>
                  </a:lnTo>
                  <a:lnTo>
                    <a:pt x="851" y="92"/>
                  </a:lnTo>
                  <a:close/>
                  <a:moveTo>
                    <a:pt x="1021" y="327"/>
                  </a:moveTo>
                  <a:lnTo>
                    <a:pt x="1021" y="327"/>
                  </a:lnTo>
                  <a:lnTo>
                    <a:pt x="1025" y="331"/>
                  </a:lnTo>
                  <a:lnTo>
                    <a:pt x="1027" y="333"/>
                  </a:lnTo>
                  <a:lnTo>
                    <a:pt x="1027" y="334"/>
                  </a:lnTo>
                  <a:lnTo>
                    <a:pt x="1027" y="334"/>
                  </a:lnTo>
                  <a:lnTo>
                    <a:pt x="1024" y="330"/>
                  </a:lnTo>
                  <a:lnTo>
                    <a:pt x="1021" y="330"/>
                  </a:lnTo>
                  <a:lnTo>
                    <a:pt x="1021" y="330"/>
                  </a:lnTo>
                  <a:lnTo>
                    <a:pt x="1021" y="327"/>
                  </a:lnTo>
                  <a:close/>
                  <a:moveTo>
                    <a:pt x="908" y="115"/>
                  </a:moveTo>
                  <a:lnTo>
                    <a:pt x="908" y="115"/>
                  </a:lnTo>
                  <a:lnTo>
                    <a:pt x="908" y="116"/>
                  </a:lnTo>
                  <a:lnTo>
                    <a:pt x="908" y="116"/>
                  </a:lnTo>
                  <a:lnTo>
                    <a:pt x="904" y="115"/>
                  </a:lnTo>
                  <a:lnTo>
                    <a:pt x="904" y="115"/>
                  </a:lnTo>
                  <a:lnTo>
                    <a:pt x="900" y="113"/>
                  </a:lnTo>
                  <a:lnTo>
                    <a:pt x="898" y="112"/>
                  </a:lnTo>
                  <a:lnTo>
                    <a:pt x="898" y="110"/>
                  </a:lnTo>
                  <a:lnTo>
                    <a:pt x="898" y="110"/>
                  </a:lnTo>
                  <a:lnTo>
                    <a:pt x="900" y="112"/>
                  </a:lnTo>
                  <a:lnTo>
                    <a:pt x="903" y="113"/>
                  </a:lnTo>
                  <a:lnTo>
                    <a:pt x="908" y="115"/>
                  </a:lnTo>
                  <a:close/>
                  <a:moveTo>
                    <a:pt x="1031" y="339"/>
                  </a:moveTo>
                  <a:lnTo>
                    <a:pt x="1031" y="339"/>
                  </a:lnTo>
                  <a:lnTo>
                    <a:pt x="1037" y="347"/>
                  </a:lnTo>
                  <a:lnTo>
                    <a:pt x="1038" y="350"/>
                  </a:lnTo>
                  <a:lnTo>
                    <a:pt x="1040" y="353"/>
                  </a:lnTo>
                  <a:lnTo>
                    <a:pt x="1040" y="353"/>
                  </a:lnTo>
                  <a:lnTo>
                    <a:pt x="1038" y="350"/>
                  </a:lnTo>
                  <a:lnTo>
                    <a:pt x="1037" y="350"/>
                  </a:lnTo>
                  <a:lnTo>
                    <a:pt x="1035" y="350"/>
                  </a:lnTo>
                  <a:lnTo>
                    <a:pt x="1034" y="350"/>
                  </a:lnTo>
                  <a:lnTo>
                    <a:pt x="1034" y="350"/>
                  </a:lnTo>
                  <a:lnTo>
                    <a:pt x="1034" y="347"/>
                  </a:lnTo>
                  <a:lnTo>
                    <a:pt x="1034" y="347"/>
                  </a:lnTo>
                  <a:lnTo>
                    <a:pt x="1035" y="346"/>
                  </a:lnTo>
                  <a:lnTo>
                    <a:pt x="1035" y="346"/>
                  </a:lnTo>
                  <a:lnTo>
                    <a:pt x="1031" y="341"/>
                  </a:lnTo>
                  <a:lnTo>
                    <a:pt x="1030" y="340"/>
                  </a:lnTo>
                  <a:lnTo>
                    <a:pt x="1031" y="339"/>
                  </a:lnTo>
                  <a:close/>
                  <a:moveTo>
                    <a:pt x="1047" y="364"/>
                  </a:moveTo>
                  <a:lnTo>
                    <a:pt x="1047" y="364"/>
                  </a:lnTo>
                  <a:lnTo>
                    <a:pt x="1044" y="360"/>
                  </a:lnTo>
                  <a:lnTo>
                    <a:pt x="1042" y="357"/>
                  </a:lnTo>
                  <a:lnTo>
                    <a:pt x="1042" y="357"/>
                  </a:lnTo>
                  <a:lnTo>
                    <a:pt x="1044" y="359"/>
                  </a:lnTo>
                  <a:lnTo>
                    <a:pt x="1047" y="361"/>
                  </a:lnTo>
                  <a:lnTo>
                    <a:pt x="1047" y="363"/>
                  </a:lnTo>
                  <a:lnTo>
                    <a:pt x="1047" y="364"/>
                  </a:lnTo>
                  <a:lnTo>
                    <a:pt x="1047" y="364"/>
                  </a:lnTo>
                  <a:close/>
                  <a:moveTo>
                    <a:pt x="921" y="92"/>
                  </a:moveTo>
                  <a:lnTo>
                    <a:pt x="921" y="92"/>
                  </a:lnTo>
                  <a:lnTo>
                    <a:pt x="915" y="90"/>
                  </a:lnTo>
                  <a:lnTo>
                    <a:pt x="915" y="90"/>
                  </a:lnTo>
                  <a:lnTo>
                    <a:pt x="911" y="86"/>
                  </a:lnTo>
                  <a:lnTo>
                    <a:pt x="911" y="86"/>
                  </a:lnTo>
                  <a:lnTo>
                    <a:pt x="917" y="89"/>
                  </a:lnTo>
                  <a:lnTo>
                    <a:pt x="917" y="89"/>
                  </a:lnTo>
                  <a:lnTo>
                    <a:pt x="921" y="92"/>
                  </a:lnTo>
                  <a:close/>
                  <a:moveTo>
                    <a:pt x="941" y="102"/>
                  </a:moveTo>
                  <a:lnTo>
                    <a:pt x="941" y="102"/>
                  </a:lnTo>
                  <a:lnTo>
                    <a:pt x="943" y="102"/>
                  </a:lnTo>
                  <a:lnTo>
                    <a:pt x="945" y="103"/>
                  </a:lnTo>
                  <a:lnTo>
                    <a:pt x="948" y="106"/>
                  </a:lnTo>
                  <a:lnTo>
                    <a:pt x="948" y="106"/>
                  </a:lnTo>
                  <a:lnTo>
                    <a:pt x="948" y="106"/>
                  </a:lnTo>
                  <a:lnTo>
                    <a:pt x="950" y="105"/>
                  </a:lnTo>
                  <a:lnTo>
                    <a:pt x="954" y="106"/>
                  </a:lnTo>
                  <a:lnTo>
                    <a:pt x="954" y="106"/>
                  </a:lnTo>
                  <a:lnTo>
                    <a:pt x="955" y="107"/>
                  </a:lnTo>
                  <a:lnTo>
                    <a:pt x="955" y="107"/>
                  </a:lnTo>
                  <a:lnTo>
                    <a:pt x="953" y="107"/>
                  </a:lnTo>
                  <a:lnTo>
                    <a:pt x="950" y="107"/>
                  </a:lnTo>
                  <a:lnTo>
                    <a:pt x="950" y="107"/>
                  </a:lnTo>
                  <a:lnTo>
                    <a:pt x="951" y="109"/>
                  </a:lnTo>
                  <a:lnTo>
                    <a:pt x="951" y="109"/>
                  </a:lnTo>
                  <a:lnTo>
                    <a:pt x="953" y="109"/>
                  </a:lnTo>
                  <a:lnTo>
                    <a:pt x="955" y="110"/>
                  </a:lnTo>
                  <a:lnTo>
                    <a:pt x="955" y="110"/>
                  </a:lnTo>
                  <a:lnTo>
                    <a:pt x="958" y="113"/>
                  </a:lnTo>
                  <a:lnTo>
                    <a:pt x="960" y="115"/>
                  </a:lnTo>
                  <a:lnTo>
                    <a:pt x="960" y="115"/>
                  </a:lnTo>
                  <a:lnTo>
                    <a:pt x="960" y="115"/>
                  </a:lnTo>
                  <a:lnTo>
                    <a:pt x="953" y="110"/>
                  </a:lnTo>
                  <a:lnTo>
                    <a:pt x="944" y="106"/>
                  </a:lnTo>
                  <a:lnTo>
                    <a:pt x="944" y="106"/>
                  </a:lnTo>
                  <a:lnTo>
                    <a:pt x="937" y="103"/>
                  </a:lnTo>
                  <a:lnTo>
                    <a:pt x="937" y="102"/>
                  </a:lnTo>
                  <a:lnTo>
                    <a:pt x="938" y="100"/>
                  </a:lnTo>
                  <a:lnTo>
                    <a:pt x="938" y="100"/>
                  </a:lnTo>
                  <a:lnTo>
                    <a:pt x="930" y="96"/>
                  </a:lnTo>
                  <a:lnTo>
                    <a:pt x="925" y="95"/>
                  </a:lnTo>
                  <a:lnTo>
                    <a:pt x="924" y="92"/>
                  </a:lnTo>
                  <a:lnTo>
                    <a:pt x="924" y="92"/>
                  </a:lnTo>
                  <a:lnTo>
                    <a:pt x="933" y="96"/>
                  </a:lnTo>
                  <a:lnTo>
                    <a:pt x="938" y="99"/>
                  </a:lnTo>
                  <a:lnTo>
                    <a:pt x="941" y="102"/>
                  </a:lnTo>
                  <a:close/>
                  <a:moveTo>
                    <a:pt x="948" y="103"/>
                  </a:moveTo>
                  <a:lnTo>
                    <a:pt x="948" y="103"/>
                  </a:lnTo>
                  <a:lnTo>
                    <a:pt x="944" y="102"/>
                  </a:lnTo>
                  <a:lnTo>
                    <a:pt x="944" y="102"/>
                  </a:lnTo>
                  <a:lnTo>
                    <a:pt x="941" y="99"/>
                  </a:lnTo>
                  <a:lnTo>
                    <a:pt x="941" y="99"/>
                  </a:lnTo>
                  <a:lnTo>
                    <a:pt x="933" y="95"/>
                  </a:lnTo>
                  <a:lnTo>
                    <a:pt x="933" y="95"/>
                  </a:lnTo>
                  <a:lnTo>
                    <a:pt x="941" y="97"/>
                  </a:lnTo>
                  <a:lnTo>
                    <a:pt x="941" y="97"/>
                  </a:lnTo>
                  <a:lnTo>
                    <a:pt x="945" y="100"/>
                  </a:lnTo>
                  <a:lnTo>
                    <a:pt x="945" y="100"/>
                  </a:lnTo>
                  <a:lnTo>
                    <a:pt x="948" y="103"/>
                  </a:lnTo>
                  <a:close/>
                  <a:moveTo>
                    <a:pt x="1079" y="417"/>
                  </a:moveTo>
                  <a:lnTo>
                    <a:pt x="1079" y="417"/>
                  </a:lnTo>
                  <a:lnTo>
                    <a:pt x="1082" y="426"/>
                  </a:lnTo>
                  <a:lnTo>
                    <a:pt x="1082" y="426"/>
                  </a:lnTo>
                  <a:lnTo>
                    <a:pt x="1084" y="429"/>
                  </a:lnTo>
                  <a:lnTo>
                    <a:pt x="1084" y="431"/>
                  </a:lnTo>
                  <a:lnTo>
                    <a:pt x="1084" y="431"/>
                  </a:lnTo>
                  <a:lnTo>
                    <a:pt x="1081" y="424"/>
                  </a:lnTo>
                  <a:lnTo>
                    <a:pt x="1079" y="420"/>
                  </a:lnTo>
                  <a:lnTo>
                    <a:pt x="1079" y="417"/>
                  </a:lnTo>
                  <a:close/>
                  <a:moveTo>
                    <a:pt x="967" y="113"/>
                  </a:moveTo>
                  <a:lnTo>
                    <a:pt x="967" y="113"/>
                  </a:lnTo>
                  <a:lnTo>
                    <a:pt x="968" y="116"/>
                  </a:lnTo>
                  <a:lnTo>
                    <a:pt x="968" y="117"/>
                  </a:lnTo>
                  <a:lnTo>
                    <a:pt x="968" y="117"/>
                  </a:lnTo>
                  <a:lnTo>
                    <a:pt x="968" y="117"/>
                  </a:lnTo>
                  <a:lnTo>
                    <a:pt x="964" y="113"/>
                  </a:lnTo>
                  <a:lnTo>
                    <a:pt x="960" y="112"/>
                  </a:lnTo>
                  <a:lnTo>
                    <a:pt x="960" y="112"/>
                  </a:lnTo>
                  <a:lnTo>
                    <a:pt x="960" y="110"/>
                  </a:lnTo>
                  <a:lnTo>
                    <a:pt x="961" y="110"/>
                  </a:lnTo>
                  <a:lnTo>
                    <a:pt x="967" y="113"/>
                  </a:lnTo>
                  <a:close/>
                  <a:moveTo>
                    <a:pt x="982" y="129"/>
                  </a:moveTo>
                  <a:lnTo>
                    <a:pt x="982" y="129"/>
                  </a:lnTo>
                  <a:lnTo>
                    <a:pt x="985" y="132"/>
                  </a:lnTo>
                  <a:lnTo>
                    <a:pt x="987" y="133"/>
                  </a:lnTo>
                  <a:lnTo>
                    <a:pt x="988" y="135"/>
                  </a:lnTo>
                  <a:lnTo>
                    <a:pt x="988" y="135"/>
                  </a:lnTo>
                  <a:lnTo>
                    <a:pt x="982" y="132"/>
                  </a:lnTo>
                  <a:lnTo>
                    <a:pt x="981" y="129"/>
                  </a:lnTo>
                  <a:lnTo>
                    <a:pt x="982" y="129"/>
                  </a:lnTo>
                  <a:close/>
                  <a:moveTo>
                    <a:pt x="980" y="119"/>
                  </a:moveTo>
                  <a:lnTo>
                    <a:pt x="980" y="119"/>
                  </a:lnTo>
                  <a:lnTo>
                    <a:pt x="981" y="122"/>
                  </a:lnTo>
                  <a:lnTo>
                    <a:pt x="980" y="122"/>
                  </a:lnTo>
                  <a:lnTo>
                    <a:pt x="980" y="122"/>
                  </a:lnTo>
                  <a:lnTo>
                    <a:pt x="977" y="119"/>
                  </a:lnTo>
                  <a:lnTo>
                    <a:pt x="977" y="119"/>
                  </a:lnTo>
                  <a:lnTo>
                    <a:pt x="974" y="116"/>
                  </a:lnTo>
                  <a:lnTo>
                    <a:pt x="974" y="116"/>
                  </a:lnTo>
                  <a:lnTo>
                    <a:pt x="980" y="119"/>
                  </a:lnTo>
                  <a:close/>
                  <a:moveTo>
                    <a:pt x="1097" y="463"/>
                  </a:moveTo>
                  <a:lnTo>
                    <a:pt x="1097" y="463"/>
                  </a:lnTo>
                  <a:lnTo>
                    <a:pt x="1095" y="461"/>
                  </a:lnTo>
                  <a:lnTo>
                    <a:pt x="1094" y="460"/>
                  </a:lnTo>
                  <a:lnTo>
                    <a:pt x="1094" y="460"/>
                  </a:lnTo>
                  <a:lnTo>
                    <a:pt x="1094" y="457"/>
                  </a:lnTo>
                  <a:lnTo>
                    <a:pt x="1092" y="453"/>
                  </a:lnTo>
                  <a:lnTo>
                    <a:pt x="1092" y="453"/>
                  </a:lnTo>
                  <a:lnTo>
                    <a:pt x="1095" y="457"/>
                  </a:lnTo>
                  <a:lnTo>
                    <a:pt x="1097" y="463"/>
                  </a:lnTo>
                  <a:close/>
                  <a:moveTo>
                    <a:pt x="1015" y="154"/>
                  </a:moveTo>
                  <a:lnTo>
                    <a:pt x="1015" y="154"/>
                  </a:lnTo>
                  <a:lnTo>
                    <a:pt x="1017" y="157"/>
                  </a:lnTo>
                  <a:lnTo>
                    <a:pt x="1018" y="159"/>
                  </a:lnTo>
                  <a:lnTo>
                    <a:pt x="1018" y="159"/>
                  </a:lnTo>
                  <a:lnTo>
                    <a:pt x="1020" y="159"/>
                  </a:lnTo>
                  <a:lnTo>
                    <a:pt x="1021" y="159"/>
                  </a:lnTo>
                  <a:lnTo>
                    <a:pt x="1021" y="159"/>
                  </a:lnTo>
                  <a:lnTo>
                    <a:pt x="1022" y="162"/>
                  </a:lnTo>
                  <a:lnTo>
                    <a:pt x="1024" y="163"/>
                  </a:lnTo>
                  <a:lnTo>
                    <a:pt x="1024" y="164"/>
                  </a:lnTo>
                  <a:lnTo>
                    <a:pt x="1021" y="163"/>
                  </a:lnTo>
                  <a:lnTo>
                    <a:pt x="1021" y="163"/>
                  </a:lnTo>
                  <a:lnTo>
                    <a:pt x="1014" y="157"/>
                  </a:lnTo>
                  <a:lnTo>
                    <a:pt x="1014" y="157"/>
                  </a:lnTo>
                  <a:lnTo>
                    <a:pt x="1007" y="150"/>
                  </a:lnTo>
                  <a:lnTo>
                    <a:pt x="1007" y="150"/>
                  </a:lnTo>
                  <a:lnTo>
                    <a:pt x="1015" y="154"/>
                  </a:lnTo>
                  <a:close/>
                  <a:moveTo>
                    <a:pt x="1098" y="478"/>
                  </a:moveTo>
                  <a:lnTo>
                    <a:pt x="1099" y="476"/>
                  </a:lnTo>
                  <a:lnTo>
                    <a:pt x="1099" y="476"/>
                  </a:lnTo>
                  <a:lnTo>
                    <a:pt x="1099" y="477"/>
                  </a:lnTo>
                  <a:lnTo>
                    <a:pt x="1101" y="480"/>
                  </a:lnTo>
                  <a:lnTo>
                    <a:pt x="1099" y="480"/>
                  </a:lnTo>
                  <a:lnTo>
                    <a:pt x="1098" y="478"/>
                  </a:lnTo>
                  <a:close/>
                  <a:moveTo>
                    <a:pt x="1035" y="176"/>
                  </a:moveTo>
                  <a:lnTo>
                    <a:pt x="1035" y="176"/>
                  </a:lnTo>
                  <a:lnTo>
                    <a:pt x="1040" y="179"/>
                  </a:lnTo>
                  <a:lnTo>
                    <a:pt x="1042" y="183"/>
                  </a:lnTo>
                  <a:lnTo>
                    <a:pt x="1042" y="183"/>
                  </a:lnTo>
                  <a:lnTo>
                    <a:pt x="1038" y="180"/>
                  </a:lnTo>
                  <a:lnTo>
                    <a:pt x="1035" y="176"/>
                  </a:lnTo>
                  <a:lnTo>
                    <a:pt x="1035" y="176"/>
                  </a:lnTo>
                  <a:lnTo>
                    <a:pt x="1037" y="177"/>
                  </a:lnTo>
                  <a:lnTo>
                    <a:pt x="1035" y="176"/>
                  </a:lnTo>
                  <a:close/>
                  <a:moveTo>
                    <a:pt x="1114" y="518"/>
                  </a:moveTo>
                  <a:lnTo>
                    <a:pt x="1114" y="518"/>
                  </a:lnTo>
                  <a:lnTo>
                    <a:pt x="1114" y="526"/>
                  </a:lnTo>
                  <a:lnTo>
                    <a:pt x="1114" y="526"/>
                  </a:lnTo>
                  <a:lnTo>
                    <a:pt x="1112" y="526"/>
                  </a:lnTo>
                  <a:lnTo>
                    <a:pt x="1112" y="524"/>
                  </a:lnTo>
                  <a:lnTo>
                    <a:pt x="1111" y="523"/>
                  </a:lnTo>
                  <a:lnTo>
                    <a:pt x="1111" y="523"/>
                  </a:lnTo>
                  <a:lnTo>
                    <a:pt x="1112" y="524"/>
                  </a:lnTo>
                  <a:lnTo>
                    <a:pt x="1112" y="523"/>
                  </a:lnTo>
                  <a:lnTo>
                    <a:pt x="1112" y="520"/>
                  </a:lnTo>
                  <a:lnTo>
                    <a:pt x="1112" y="520"/>
                  </a:lnTo>
                  <a:lnTo>
                    <a:pt x="1111" y="521"/>
                  </a:lnTo>
                  <a:lnTo>
                    <a:pt x="1109" y="520"/>
                  </a:lnTo>
                  <a:lnTo>
                    <a:pt x="1109" y="520"/>
                  </a:lnTo>
                  <a:lnTo>
                    <a:pt x="1109" y="517"/>
                  </a:lnTo>
                  <a:lnTo>
                    <a:pt x="1109" y="514"/>
                  </a:lnTo>
                  <a:lnTo>
                    <a:pt x="1109" y="514"/>
                  </a:lnTo>
                  <a:lnTo>
                    <a:pt x="1111" y="517"/>
                  </a:lnTo>
                  <a:lnTo>
                    <a:pt x="1111" y="517"/>
                  </a:lnTo>
                  <a:lnTo>
                    <a:pt x="1112" y="517"/>
                  </a:lnTo>
                  <a:lnTo>
                    <a:pt x="1114" y="518"/>
                  </a:lnTo>
                  <a:close/>
                  <a:moveTo>
                    <a:pt x="1062" y="199"/>
                  </a:moveTo>
                  <a:lnTo>
                    <a:pt x="1062" y="199"/>
                  </a:lnTo>
                  <a:lnTo>
                    <a:pt x="1070" y="207"/>
                  </a:lnTo>
                  <a:lnTo>
                    <a:pt x="1072" y="210"/>
                  </a:lnTo>
                  <a:lnTo>
                    <a:pt x="1074" y="213"/>
                  </a:lnTo>
                  <a:lnTo>
                    <a:pt x="1074" y="213"/>
                  </a:lnTo>
                  <a:lnTo>
                    <a:pt x="1067" y="204"/>
                  </a:lnTo>
                  <a:lnTo>
                    <a:pt x="1067" y="204"/>
                  </a:lnTo>
                  <a:lnTo>
                    <a:pt x="1070" y="210"/>
                  </a:lnTo>
                  <a:lnTo>
                    <a:pt x="1070" y="210"/>
                  </a:lnTo>
                  <a:lnTo>
                    <a:pt x="1065" y="206"/>
                  </a:lnTo>
                  <a:lnTo>
                    <a:pt x="1062" y="204"/>
                  </a:lnTo>
                  <a:lnTo>
                    <a:pt x="1062" y="204"/>
                  </a:lnTo>
                  <a:lnTo>
                    <a:pt x="1062" y="202"/>
                  </a:lnTo>
                  <a:lnTo>
                    <a:pt x="1062" y="199"/>
                  </a:lnTo>
                  <a:close/>
                  <a:moveTo>
                    <a:pt x="1117" y="538"/>
                  </a:moveTo>
                  <a:lnTo>
                    <a:pt x="1117" y="538"/>
                  </a:lnTo>
                  <a:lnTo>
                    <a:pt x="1115" y="537"/>
                  </a:lnTo>
                  <a:lnTo>
                    <a:pt x="1114" y="536"/>
                  </a:lnTo>
                  <a:lnTo>
                    <a:pt x="1114" y="536"/>
                  </a:lnTo>
                  <a:lnTo>
                    <a:pt x="1115" y="534"/>
                  </a:lnTo>
                  <a:lnTo>
                    <a:pt x="1115" y="534"/>
                  </a:lnTo>
                  <a:lnTo>
                    <a:pt x="1117" y="536"/>
                  </a:lnTo>
                  <a:lnTo>
                    <a:pt x="1117" y="538"/>
                  </a:lnTo>
                  <a:close/>
                  <a:moveTo>
                    <a:pt x="1078" y="217"/>
                  </a:moveTo>
                  <a:lnTo>
                    <a:pt x="1078" y="217"/>
                  </a:lnTo>
                  <a:lnTo>
                    <a:pt x="1079" y="222"/>
                  </a:lnTo>
                  <a:lnTo>
                    <a:pt x="1078" y="223"/>
                  </a:lnTo>
                  <a:lnTo>
                    <a:pt x="1078" y="223"/>
                  </a:lnTo>
                  <a:lnTo>
                    <a:pt x="1078" y="223"/>
                  </a:lnTo>
                  <a:lnTo>
                    <a:pt x="1077" y="223"/>
                  </a:lnTo>
                  <a:lnTo>
                    <a:pt x="1077" y="223"/>
                  </a:lnTo>
                  <a:lnTo>
                    <a:pt x="1074" y="219"/>
                  </a:lnTo>
                  <a:lnTo>
                    <a:pt x="1074" y="219"/>
                  </a:lnTo>
                  <a:lnTo>
                    <a:pt x="1075" y="219"/>
                  </a:lnTo>
                  <a:lnTo>
                    <a:pt x="1075" y="217"/>
                  </a:lnTo>
                  <a:lnTo>
                    <a:pt x="1075" y="217"/>
                  </a:lnTo>
                  <a:lnTo>
                    <a:pt x="1078" y="217"/>
                  </a:lnTo>
                  <a:close/>
                  <a:moveTo>
                    <a:pt x="1117" y="547"/>
                  </a:moveTo>
                  <a:lnTo>
                    <a:pt x="1117" y="547"/>
                  </a:lnTo>
                  <a:lnTo>
                    <a:pt x="1115" y="543"/>
                  </a:lnTo>
                  <a:lnTo>
                    <a:pt x="1115" y="540"/>
                  </a:lnTo>
                  <a:lnTo>
                    <a:pt x="1115" y="540"/>
                  </a:lnTo>
                  <a:lnTo>
                    <a:pt x="1117" y="543"/>
                  </a:lnTo>
                  <a:lnTo>
                    <a:pt x="1117" y="547"/>
                  </a:lnTo>
                  <a:close/>
                  <a:moveTo>
                    <a:pt x="1088" y="229"/>
                  </a:moveTo>
                  <a:lnTo>
                    <a:pt x="1088" y="229"/>
                  </a:lnTo>
                  <a:lnTo>
                    <a:pt x="1082" y="222"/>
                  </a:lnTo>
                  <a:lnTo>
                    <a:pt x="1077" y="214"/>
                  </a:lnTo>
                  <a:lnTo>
                    <a:pt x="1077" y="214"/>
                  </a:lnTo>
                  <a:lnTo>
                    <a:pt x="1085" y="224"/>
                  </a:lnTo>
                  <a:lnTo>
                    <a:pt x="1085" y="224"/>
                  </a:lnTo>
                  <a:lnTo>
                    <a:pt x="1085" y="224"/>
                  </a:lnTo>
                  <a:lnTo>
                    <a:pt x="1085" y="226"/>
                  </a:lnTo>
                  <a:lnTo>
                    <a:pt x="1085" y="226"/>
                  </a:lnTo>
                  <a:lnTo>
                    <a:pt x="1087" y="227"/>
                  </a:lnTo>
                  <a:lnTo>
                    <a:pt x="1088" y="229"/>
                  </a:lnTo>
                  <a:close/>
                  <a:moveTo>
                    <a:pt x="1092" y="237"/>
                  </a:moveTo>
                  <a:lnTo>
                    <a:pt x="1092" y="237"/>
                  </a:lnTo>
                  <a:lnTo>
                    <a:pt x="1092" y="237"/>
                  </a:lnTo>
                  <a:lnTo>
                    <a:pt x="1092" y="237"/>
                  </a:lnTo>
                  <a:lnTo>
                    <a:pt x="1092" y="239"/>
                  </a:lnTo>
                  <a:lnTo>
                    <a:pt x="1092" y="239"/>
                  </a:lnTo>
                  <a:lnTo>
                    <a:pt x="1085" y="232"/>
                  </a:lnTo>
                  <a:lnTo>
                    <a:pt x="1079" y="223"/>
                  </a:lnTo>
                  <a:lnTo>
                    <a:pt x="1079" y="223"/>
                  </a:lnTo>
                  <a:lnTo>
                    <a:pt x="1082" y="224"/>
                  </a:lnTo>
                  <a:lnTo>
                    <a:pt x="1085" y="226"/>
                  </a:lnTo>
                  <a:lnTo>
                    <a:pt x="1085" y="226"/>
                  </a:lnTo>
                  <a:lnTo>
                    <a:pt x="1092" y="237"/>
                  </a:lnTo>
                  <a:close/>
                  <a:moveTo>
                    <a:pt x="1121" y="570"/>
                  </a:moveTo>
                  <a:lnTo>
                    <a:pt x="1121" y="570"/>
                  </a:lnTo>
                  <a:lnTo>
                    <a:pt x="1119" y="566"/>
                  </a:lnTo>
                  <a:lnTo>
                    <a:pt x="1118" y="566"/>
                  </a:lnTo>
                  <a:lnTo>
                    <a:pt x="1118" y="566"/>
                  </a:lnTo>
                  <a:lnTo>
                    <a:pt x="1118" y="566"/>
                  </a:lnTo>
                  <a:lnTo>
                    <a:pt x="1118" y="561"/>
                  </a:lnTo>
                  <a:lnTo>
                    <a:pt x="1117" y="557"/>
                  </a:lnTo>
                  <a:lnTo>
                    <a:pt x="1117" y="557"/>
                  </a:lnTo>
                  <a:lnTo>
                    <a:pt x="1118" y="558"/>
                  </a:lnTo>
                  <a:lnTo>
                    <a:pt x="1119" y="557"/>
                  </a:lnTo>
                  <a:lnTo>
                    <a:pt x="1119" y="557"/>
                  </a:lnTo>
                  <a:lnTo>
                    <a:pt x="1119" y="557"/>
                  </a:lnTo>
                  <a:lnTo>
                    <a:pt x="1119" y="557"/>
                  </a:lnTo>
                  <a:lnTo>
                    <a:pt x="1121" y="563"/>
                  </a:lnTo>
                  <a:lnTo>
                    <a:pt x="1121" y="563"/>
                  </a:lnTo>
                  <a:lnTo>
                    <a:pt x="1121" y="570"/>
                  </a:lnTo>
                  <a:close/>
                  <a:moveTo>
                    <a:pt x="1101" y="242"/>
                  </a:moveTo>
                  <a:lnTo>
                    <a:pt x="1101" y="242"/>
                  </a:lnTo>
                  <a:lnTo>
                    <a:pt x="1101" y="243"/>
                  </a:lnTo>
                  <a:lnTo>
                    <a:pt x="1101" y="244"/>
                  </a:lnTo>
                  <a:lnTo>
                    <a:pt x="1101" y="244"/>
                  </a:lnTo>
                  <a:lnTo>
                    <a:pt x="1104" y="246"/>
                  </a:lnTo>
                  <a:lnTo>
                    <a:pt x="1104" y="246"/>
                  </a:lnTo>
                  <a:lnTo>
                    <a:pt x="1104" y="247"/>
                  </a:lnTo>
                  <a:lnTo>
                    <a:pt x="1104" y="249"/>
                  </a:lnTo>
                  <a:lnTo>
                    <a:pt x="1101" y="246"/>
                  </a:lnTo>
                  <a:lnTo>
                    <a:pt x="1101" y="246"/>
                  </a:lnTo>
                  <a:lnTo>
                    <a:pt x="1099" y="243"/>
                  </a:lnTo>
                  <a:lnTo>
                    <a:pt x="1098" y="242"/>
                  </a:lnTo>
                  <a:lnTo>
                    <a:pt x="1098" y="242"/>
                  </a:lnTo>
                  <a:lnTo>
                    <a:pt x="1098" y="242"/>
                  </a:lnTo>
                  <a:lnTo>
                    <a:pt x="1098" y="242"/>
                  </a:lnTo>
                  <a:lnTo>
                    <a:pt x="1095" y="240"/>
                  </a:lnTo>
                  <a:lnTo>
                    <a:pt x="1095" y="240"/>
                  </a:lnTo>
                  <a:lnTo>
                    <a:pt x="1094" y="237"/>
                  </a:lnTo>
                  <a:lnTo>
                    <a:pt x="1094" y="237"/>
                  </a:lnTo>
                  <a:lnTo>
                    <a:pt x="1098" y="240"/>
                  </a:lnTo>
                  <a:lnTo>
                    <a:pt x="1101" y="242"/>
                  </a:lnTo>
                  <a:close/>
                  <a:moveTo>
                    <a:pt x="1107" y="257"/>
                  </a:moveTo>
                  <a:lnTo>
                    <a:pt x="1107" y="257"/>
                  </a:lnTo>
                  <a:lnTo>
                    <a:pt x="1109" y="262"/>
                  </a:lnTo>
                  <a:lnTo>
                    <a:pt x="1114" y="266"/>
                  </a:lnTo>
                  <a:lnTo>
                    <a:pt x="1114" y="266"/>
                  </a:lnTo>
                  <a:lnTo>
                    <a:pt x="1108" y="262"/>
                  </a:lnTo>
                  <a:lnTo>
                    <a:pt x="1107" y="259"/>
                  </a:lnTo>
                  <a:lnTo>
                    <a:pt x="1107" y="257"/>
                  </a:lnTo>
                  <a:close/>
                  <a:moveTo>
                    <a:pt x="1124" y="276"/>
                  </a:moveTo>
                  <a:lnTo>
                    <a:pt x="1124" y="276"/>
                  </a:lnTo>
                  <a:lnTo>
                    <a:pt x="1127" y="280"/>
                  </a:lnTo>
                  <a:lnTo>
                    <a:pt x="1129" y="284"/>
                  </a:lnTo>
                  <a:lnTo>
                    <a:pt x="1129" y="284"/>
                  </a:lnTo>
                  <a:lnTo>
                    <a:pt x="1127" y="282"/>
                  </a:lnTo>
                  <a:lnTo>
                    <a:pt x="1124" y="277"/>
                  </a:lnTo>
                  <a:lnTo>
                    <a:pt x="1124" y="277"/>
                  </a:lnTo>
                  <a:lnTo>
                    <a:pt x="1124" y="279"/>
                  </a:lnTo>
                  <a:lnTo>
                    <a:pt x="1124" y="279"/>
                  </a:lnTo>
                  <a:lnTo>
                    <a:pt x="1124" y="279"/>
                  </a:lnTo>
                  <a:lnTo>
                    <a:pt x="1124" y="276"/>
                  </a:lnTo>
                  <a:close/>
                  <a:moveTo>
                    <a:pt x="1135" y="300"/>
                  </a:moveTo>
                  <a:lnTo>
                    <a:pt x="1135" y="300"/>
                  </a:lnTo>
                  <a:lnTo>
                    <a:pt x="1132" y="294"/>
                  </a:lnTo>
                  <a:lnTo>
                    <a:pt x="1129" y="290"/>
                  </a:lnTo>
                  <a:lnTo>
                    <a:pt x="1129" y="290"/>
                  </a:lnTo>
                  <a:lnTo>
                    <a:pt x="1134" y="296"/>
                  </a:lnTo>
                  <a:lnTo>
                    <a:pt x="1134" y="296"/>
                  </a:lnTo>
                  <a:lnTo>
                    <a:pt x="1135" y="299"/>
                  </a:lnTo>
                  <a:lnTo>
                    <a:pt x="1135" y="300"/>
                  </a:lnTo>
                  <a:close/>
                  <a:moveTo>
                    <a:pt x="1134" y="297"/>
                  </a:moveTo>
                  <a:lnTo>
                    <a:pt x="1134" y="297"/>
                  </a:lnTo>
                  <a:lnTo>
                    <a:pt x="1135" y="300"/>
                  </a:lnTo>
                  <a:lnTo>
                    <a:pt x="1135" y="300"/>
                  </a:lnTo>
                  <a:lnTo>
                    <a:pt x="1137" y="303"/>
                  </a:lnTo>
                  <a:lnTo>
                    <a:pt x="1135" y="303"/>
                  </a:lnTo>
                  <a:lnTo>
                    <a:pt x="1135" y="303"/>
                  </a:lnTo>
                  <a:lnTo>
                    <a:pt x="1132" y="299"/>
                  </a:lnTo>
                  <a:lnTo>
                    <a:pt x="1132" y="299"/>
                  </a:lnTo>
                  <a:lnTo>
                    <a:pt x="1134" y="299"/>
                  </a:lnTo>
                  <a:lnTo>
                    <a:pt x="1134" y="299"/>
                  </a:lnTo>
                  <a:lnTo>
                    <a:pt x="1134" y="297"/>
                  </a:lnTo>
                  <a:close/>
                  <a:moveTo>
                    <a:pt x="1147" y="320"/>
                  </a:moveTo>
                  <a:lnTo>
                    <a:pt x="1147" y="320"/>
                  </a:lnTo>
                  <a:lnTo>
                    <a:pt x="1141" y="313"/>
                  </a:lnTo>
                  <a:lnTo>
                    <a:pt x="1137" y="306"/>
                  </a:lnTo>
                  <a:lnTo>
                    <a:pt x="1137" y="306"/>
                  </a:lnTo>
                  <a:lnTo>
                    <a:pt x="1142" y="313"/>
                  </a:lnTo>
                  <a:lnTo>
                    <a:pt x="1147" y="320"/>
                  </a:lnTo>
                  <a:close/>
                  <a:moveTo>
                    <a:pt x="1152" y="323"/>
                  </a:moveTo>
                  <a:lnTo>
                    <a:pt x="1152" y="323"/>
                  </a:lnTo>
                  <a:lnTo>
                    <a:pt x="1149" y="321"/>
                  </a:lnTo>
                  <a:lnTo>
                    <a:pt x="1147" y="317"/>
                  </a:lnTo>
                  <a:lnTo>
                    <a:pt x="1142" y="310"/>
                  </a:lnTo>
                  <a:lnTo>
                    <a:pt x="1142" y="310"/>
                  </a:lnTo>
                  <a:lnTo>
                    <a:pt x="1148" y="316"/>
                  </a:lnTo>
                  <a:lnTo>
                    <a:pt x="1152" y="323"/>
                  </a:lnTo>
                  <a:close/>
                  <a:moveTo>
                    <a:pt x="1161" y="350"/>
                  </a:moveTo>
                  <a:lnTo>
                    <a:pt x="1161" y="350"/>
                  </a:lnTo>
                  <a:lnTo>
                    <a:pt x="1161" y="350"/>
                  </a:lnTo>
                  <a:lnTo>
                    <a:pt x="1161" y="353"/>
                  </a:lnTo>
                  <a:lnTo>
                    <a:pt x="1161" y="353"/>
                  </a:lnTo>
                  <a:lnTo>
                    <a:pt x="1157" y="347"/>
                  </a:lnTo>
                  <a:lnTo>
                    <a:pt x="1154" y="340"/>
                  </a:lnTo>
                  <a:lnTo>
                    <a:pt x="1154" y="340"/>
                  </a:lnTo>
                  <a:lnTo>
                    <a:pt x="1158" y="347"/>
                  </a:lnTo>
                  <a:lnTo>
                    <a:pt x="1161" y="350"/>
                  </a:lnTo>
                  <a:close/>
                  <a:moveTo>
                    <a:pt x="1192" y="411"/>
                  </a:moveTo>
                  <a:lnTo>
                    <a:pt x="1192" y="411"/>
                  </a:lnTo>
                  <a:lnTo>
                    <a:pt x="1191" y="410"/>
                  </a:lnTo>
                  <a:lnTo>
                    <a:pt x="1191" y="411"/>
                  </a:lnTo>
                  <a:lnTo>
                    <a:pt x="1192" y="416"/>
                  </a:lnTo>
                  <a:lnTo>
                    <a:pt x="1192" y="416"/>
                  </a:lnTo>
                  <a:lnTo>
                    <a:pt x="1189" y="410"/>
                  </a:lnTo>
                  <a:lnTo>
                    <a:pt x="1189" y="409"/>
                  </a:lnTo>
                  <a:lnTo>
                    <a:pt x="1191" y="407"/>
                  </a:lnTo>
                  <a:lnTo>
                    <a:pt x="1191" y="407"/>
                  </a:lnTo>
                  <a:lnTo>
                    <a:pt x="1191" y="410"/>
                  </a:lnTo>
                  <a:lnTo>
                    <a:pt x="1192" y="411"/>
                  </a:lnTo>
                  <a:close/>
                  <a:moveTo>
                    <a:pt x="1172" y="874"/>
                  </a:moveTo>
                  <a:lnTo>
                    <a:pt x="1172" y="874"/>
                  </a:lnTo>
                  <a:lnTo>
                    <a:pt x="1171" y="878"/>
                  </a:lnTo>
                  <a:lnTo>
                    <a:pt x="1168" y="881"/>
                  </a:lnTo>
                  <a:lnTo>
                    <a:pt x="1168" y="881"/>
                  </a:lnTo>
                  <a:lnTo>
                    <a:pt x="1169" y="874"/>
                  </a:lnTo>
                  <a:lnTo>
                    <a:pt x="1172" y="868"/>
                  </a:lnTo>
                  <a:lnTo>
                    <a:pt x="1172" y="868"/>
                  </a:lnTo>
                  <a:lnTo>
                    <a:pt x="1174" y="865"/>
                  </a:lnTo>
                  <a:lnTo>
                    <a:pt x="1174" y="865"/>
                  </a:lnTo>
                  <a:lnTo>
                    <a:pt x="1172" y="871"/>
                  </a:lnTo>
                  <a:lnTo>
                    <a:pt x="1172" y="874"/>
                  </a:lnTo>
                  <a:close/>
                  <a:moveTo>
                    <a:pt x="1154" y="907"/>
                  </a:moveTo>
                  <a:lnTo>
                    <a:pt x="1154" y="907"/>
                  </a:lnTo>
                  <a:lnTo>
                    <a:pt x="1157" y="904"/>
                  </a:lnTo>
                  <a:lnTo>
                    <a:pt x="1158" y="900"/>
                  </a:lnTo>
                  <a:lnTo>
                    <a:pt x="1159" y="898"/>
                  </a:lnTo>
                  <a:lnTo>
                    <a:pt x="1161" y="898"/>
                  </a:lnTo>
                  <a:lnTo>
                    <a:pt x="1161" y="898"/>
                  </a:lnTo>
                  <a:lnTo>
                    <a:pt x="1157" y="904"/>
                  </a:lnTo>
                  <a:lnTo>
                    <a:pt x="1155" y="907"/>
                  </a:lnTo>
                  <a:lnTo>
                    <a:pt x="1154" y="907"/>
                  </a:lnTo>
                  <a:close/>
                  <a:moveTo>
                    <a:pt x="798" y="1096"/>
                  </a:moveTo>
                  <a:lnTo>
                    <a:pt x="798" y="1096"/>
                  </a:lnTo>
                  <a:lnTo>
                    <a:pt x="800" y="1095"/>
                  </a:lnTo>
                  <a:lnTo>
                    <a:pt x="800" y="1095"/>
                  </a:lnTo>
                  <a:lnTo>
                    <a:pt x="798" y="1095"/>
                  </a:lnTo>
                  <a:lnTo>
                    <a:pt x="798" y="1095"/>
                  </a:lnTo>
                  <a:lnTo>
                    <a:pt x="796" y="1095"/>
                  </a:lnTo>
                  <a:lnTo>
                    <a:pt x="798" y="1092"/>
                  </a:lnTo>
                  <a:lnTo>
                    <a:pt x="798" y="1092"/>
                  </a:lnTo>
                  <a:lnTo>
                    <a:pt x="801" y="1092"/>
                  </a:lnTo>
                  <a:lnTo>
                    <a:pt x="804" y="1092"/>
                  </a:lnTo>
                  <a:lnTo>
                    <a:pt x="804" y="1092"/>
                  </a:lnTo>
                  <a:lnTo>
                    <a:pt x="803" y="1094"/>
                  </a:lnTo>
                  <a:lnTo>
                    <a:pt x="801" y="1095"/>
                  </a:lnTo>
                  <a:lnTo>
                    <a:pt x="798" y="1096"/>
                  </a:lnTo>
                  <a:close/>
                  <a:moveTo>
                    <a:pt x="807" y="1089"/>
                  </a:moveTo>
                  <a:lnTo>
                    <a:pt x="807" y="1089"/>
                  </a:lnTo>
                  <a:lnTo>
                    <a:pt x="810" y="1088"/>
                  </a:lnTo>
                  <a:lnTo>
                    <a:pt x="810" y="1088"/>
                  </a:lnTo>
                  <a:lnTo>
                    <a:pt x="811" y="1086"/>
                  </a:lnTo>
                  <a:lnTo>
                    <a:pt x="811" y="1085"/>
                  </a:lnTo>
                  <a:lnTo>
                    <a:pt x="813" y="1085"/>
                  </a:lnTo>
                  <a:lnTo>
                    <a:pt x="813" y="1085"/>
                  </a:lnTo>
                  <a:lnTo>
                    <a:pt x="813" y="1085"/>
                  </a:lnTo>
                  <a:lnTo>
                    <a:pt x="814" y="1086"/>
                  </a:lnTo>
                  <a:lnTo>
                    <a:pt x="814" y="1086"/>
                  </a:lnTo>
                  <a:lnTo>
                    <a:pt x="814" y="1086"/>
                  </a:lnTo>
                  <a:lnTo>
                    <a:pt x="813" y="1088"/>
                  </a:lnTo>
                  <a:lnTo>
                    <a:pt x="811" y="1089"/>
                  </a:lnTo>
                  <a:lnTo>
                    <a:pt x="810" y="1091"/>
                  </a:lnTo>
                  <a:lnTo>
                    <a:pt x="807" y="1094"/>
                  </a:lnTo>
                  <a:lnTo>
                    <a:pt x="807" y="1094"/>
                  </a:lnTo>
                  <a:lnTo>
                    <a:pt x="804" y="1092"/>
                  </a:lnTo>
                  <a:lnTo>
                    <a:pt x="806" y="1091"/>
                  </a:lnTo>
                  <a:lnTo>
                    <a:pt x="807" y="1089"/>
                  </a:lnTo>
                  <a:close/>
                  <a:moveTo>
                    <a:pt x="1094" y="1001"/>
                  </a:moveTo>
                  <a:lnTo>
                    <a:pt x="1094" y="1001"/>
                  </a:lnTo>
                  <a:lnTo>
                    <a:pt x="1091" y="1007"/>
                  </a:lnTo>
                  <a:lnTo>
                    <a:pt x="1087" y="1009"/>
                  </a:lnTo>
                  <a:lnTo>
                    <a:pt x="1087" y="1009"/>
                  </a:lnTo>
                  <a:lnTo>
                    <a:pt x="1088" y="1007"/>
                  </a:lnTo>
                  <a:lnTo>
                    <a:pt x="1091" y="1002"/>
                  </a:lnTo>
                  <a:lnTo>
                    <a:pt x="1091" y="1002"/>
                  </a:lnTo>
                  <a:lnTo>
                    <a:pt x="1092" y="1001"/>
                  </a:lnTo>
                  <a:lnTo>
                    <a:pt x="1092" y="1001"/>
                  </a:lnTo>
                  <a:lnTo>
                    <a:pt x="1092" y="1002"/>
                  </a:lnTo>
                  <a:lnTo>
                    <a:pt x="1094" y="1001"/>
                  </a:lnTo>
                  <a:close/>
                  <a:moveTo>
                    <a:pt x="786" y="1101"/>
                  </a:moveTo>
                  <a:lnTo>
                    <a:pt x="786" y="1101"/>
                  </a:lnTo>
                  <a:lnTo>
                    <a:pt x="784" y="1101"/>
                  </a:lnTo>
                  <a:lnTo>
                    <a:pt x="783" y="1101"/>
                  </a:lnTo>
                  <a:lnTo>
                    <a:pt x="783" y="1099"/>
                  </a:lnTo>
                  <a:lnTo>
                    <a:pt x="783" y="1099"/>
                  </a:lnTo>
                  <a:lnTo>
                    <a:pt x="786" y="1098"/>
                  </a:lnTo>
                  <a:lnTo>
                    <a:pt x="789" y="1096"/>
                  </a:lnTo>
                  <a:lnTo>
                    <a:pt x="790" y="1096"/>
                  </a:lnTo>
                  <a:lnTo>
                    <a:pt x="790" y="1096"/>
                  </a:lnTo>
                  <a:lnTo>
                    <a:pt x="786" y="1101"/>
                  </a:lnTo>
                  <a:close/>
                  <a:moveTo>
                    <a:pt x="1077" y="1019"/>
                  </a:moveTo>
                  <a:lnTo>
                    <a:pt x="1077" y="1019"/>
                  </a:lnTo>
                  <a:lnTo>
                    <a:pt x="1079" y="1015"/>
                  </a:lnTo>
                  <a:lnTo>
                    <a:pt x="1082" y="1012"/>
                  </a:lnTo>
                  <a:lnTo>
                    <a:pt x="1082" y="1012"/>
                  </a:lnTo>
                  <a:lnTo>
                    <a:pt x="1081" y="1017"/>
                  </a:lnTo>
                  <a:lnTo>
                    <a:pt x="1078" y="1019"/>
                  </a:lnTo>
                  <a:lnTo>
                    <a:pt x="1078" y="1019"/>
                  </a:lnTo>
                  <a:lnTo>
                    <a:pt x="1077" y="1019"/>
                  </a:lnTo>
                  <a:close/>
                  <a:moveTo>
                    <a:pt x="783" y="1102"/>
                  </a:moveTo>
                  <a:lnTo>
                    <a:pt x="783" y="1102"/>
                  </a:lnTo>
                  <a:lnTo>
                    <a:pt x="780" y="1104"/>
                  </a:lnTo>
                  <a:lnTo>
                    <a:pt x="777" y="1104"/>
                  </a:lnTo>
                  <a:lnTo>
                    <a:pt x="777" y="1104"/>
                  </a:lnTo>
                  <a:lnTo>
                    <a:pt x="779" y="1102"/>
                  </a:lnTo>
                  <a:lnTo>
                    <a:pt x="780" y="1101"/>
                  </a:lnTo>
                  <a:lnTo>
                    <a:pt x="780" y="1101"/>
                  </a:lnTo>
                  <a:lnTo>
                    <a:pt x="780" y="1102"/>
                  </a:lnTo>
                  <a:lnTo>
                    <a:pt x="783" y="1102"/>
                  </a:lnTo>
                  <a:close/>
                  <a:moveTo>
                    <a:pt x="800" y="1206"/>
                  </a:moveTo>
                  <a:lnTo>
                    <a:pt x="800" y="1206"/>
                  </a:lnTo>
                  <a:lnTo>
                    <a:pt x="806" y="1204"/>
                  </a:lnTo>
                  <a:lnTo>
                    <a:pt x="811" y="1202"/>
                  </a:lnTo>
                  <a:lnTo>
                    <a:pt x="811" y="1202"/>
                  </a:lnTo>
                  <a:lnTo>
                    <a:pt x="808" y="1204"/>
                  </a:lnTo>
                  <a:lnTo>
                    <a:pt x="808" y="1204"/>
                  </a:lnTo>
                  <a:lnTo>
                    <a:pt x="804" y="1206"/>
                  </a:lnTo>
                  <a:lnTo>
                    <a:pt x="804" y="1206"/>
                  </a:lnTo>
                  <a:lnTo>
                    <a:pt x="801" y="1206"/>
                  </a:lnTo>
                  <a:lnTo>
                    <a:pt x="800" y="1206"/>
                  </a:lnTo>
                  <a:close/>
                  <a:moveTo>
                    <a:pt x="781" y="1212"/>
                  </a:moveTo>
                  <a:lnTo>
                    <a:pt x="781" y="1212"/>
                  </a:lnTo>
                  <a:lnTo>
                    <a:pt x="790" y="1209"/>
                  </a:lnTo>
                  <a:lnTo>
                    <a:pt x="798" y="1208"/>
                  </a:lnTo>
                  <a:lnTo>
                    <a:pt x="798" y="1208"/>
                  </a:lnTo>
                  <a:lnTo>
                    <a:pt x="790" y="1211"/>
                  </a:lnTo>
                  <a:lnTo>
                    <a:pt x="781" y="1212"/>
                  </a:lnTo>
                  <a:close/>
                  <a:moveTo>
                    <a:pt x="774" y="1215"/>
                  </a:moveTo>
                  <a:lnTo>
                    <a:pt x="774" y="1215"/>
                  </a:lnTo>
                  <a:lnTo>
                    <a:pt x="779" y="1214"/>
                  </a:lnTo>
                  <a:lnTo>
                    <a:pt x="779" y="1214"/>
                  </a:lnTo>
                  <a:lnTo>
                    <a:pt x="781" y="1214"/>
                  </a:lnTo>
                  <a:lnTo>
                    <a:pt x="781" y="1214"/>
                  </a:lnTo>
                  <a:lnTo>
                    <a:pt x="779" y="1215"/>
                  </a:lnTo>
                  <a:lnTo>
                    <a:pt x="774" y="1215"/>
                  </a:lnTo>
                  <a:close/>
                  <a:moveTo>
                    <a:pt x="432" y="1148"/>
                  </a:moveTo>
                  <a:lnTo>
                    <a:pt x="432" y="1148"/>
                  </a:lnTo>
                  <a:lnTo>
                    <a:pt x="431" y="1146"/>
                  </a:lnTo>
                  <a:lnTo>
                    <a:pt x="431" y="1145"/>
                  </a:lnTo>
                  <a:lnTo>
                    <a:pt x="435" y="1145"/>
                  </a:lnTo>
                  <a:lnTo>
                    <a:pt x="435" y="1145"/>
                  </a:lnTo>
                  <a:lnTo>
                    <a:pt x="443" y="1148"/>
                  </a:lnTo>
                  <a:lnTo>
                    <a:pt x="455" y="1149"/>
                  </a:lnTo>
                  <a:lnTo>
                    <a:pt x="455" y="1149"/>
                  </a:lnTo>
                  <a:lnTo>
                    <a:pt x="456" y="1151"/>
                  </a:lnTo>
                  <a:lnTo>
                    <a:pt x="456" y="1151"/>
                  </a:lnTo>
                  <a:lnTo>
                    <a:pt x="456" y="1152"/>
                  </a:lnTo>
                  <a:lnTo>
                    <a:pt x="456" y="1152"/>
                  </a:lnTo>
                  <a:lnTo>
                    <a:pt x="450" y="1151"/>
                  </a:lnTo>
                  <a:lnTo>
                    <a:pt x="450" y="1151"/>
                  </a:lnTo>
                  <a:lnTo>
                    <a:pt x="445" y="1151"/>
                  </a:lnTo>
                  <a:lnTo>
                    <a:pt x="445" y="1151"/>
                  </a:lnTo>
                  <a:lnTo>
                    <a:pt x="432" y="1148"/>
                  </a:lnTo>
                  <a:close/>
                  <a:moveTo>
                    <a:pt x="405" y="1136"/>
                  </a:moveTo>
                  <a:lnTo>
                    <a:pt x="405" y="1136"/>
                  </a:lnTo>
                  <a:lnTo>
                    <a:pt x="403" y="1135"/>
                  </a:lnTo>
                  <a:lnTo>
                    <a:pt x="403" y="1134"/>
                  </a:lnTo>
                  <a:lnTo>
                    <a:pt x="403" y="1134"/>
                  </a:lnTo>
                  <a:lnTo>
                    <a:pt x="423" y="1141"/>
                  </a:lnTo>
                  <a:lnTo>
                    <a:pt x="423" y="1141"/>
                  </a:lnTo>
                  <a:lnTo>
                    <a:pt x="405" y="1136"/>
                  </a:lnTo>
                  <a:close/>
                  <a:moveTo>
                    <a:pt x="563" y="1236"/>
                  </a:moveTo>
                  <a:lnTo>
                    <a:pt x="563" y="1236"/>
                  </a:lnTo>
                  <a:lnTo>
                    <a:pt x="569" y="1235"/>
                  </a:lnTo>
                  <a:lnTo>
                    <a:pt x="569" y="1235"/>
                  </a:lnTo>
                  <a:lnTo>
                    <a:pt x="573" y="1235"/>
                  </a:lnTo>
                  <a:lnTo>
                    <a:pt x="573" y="1235"/>
                  </a:lnTo>
                  <a:lnTo>
                    <a:pt x="577" y="1236"/>
                  </a:lnTo>
                  <a:lnTo>
                    <a:pt x="577" y="1236"/>
                  </a:lnTo>
                  <a:lnTo>
                    <a:pt x="570" y="1236"/>
                  </a:lnTo>
                  <a:lnTo>
                    <a:pt x="563" y="1236"/>
                  </a:lnTo>
                  <a:close/>
                  <a:moveTo>
                    <a:pt x="373" y="1126"/>
                  </a:moveTo>
                  <a:lnTo>
                    <a:pt x="373" y="1126"/>
                  </a:lnTo>
                  <a:lnTo>
                    <a:pt x="386" y="1129"/>
                  </a:lnTo>
                  <a:lnTo>
                    <a:pt x="392" y="1131"/>
                  </a:lnTo>
                  <a:lnTo>
                    <a:pt x="396" y="1131"/>
                  </a:lnTo>
                  <a:lnTo>
                    <a:pt x="396" y="1131"/>
                  </a:lnTo>
                  <a:lnTo>
                    <a:pt x="399" y="1134"/>
                  </a:lnTo>
                  <a:lnTo>
                    <a:pt x="399" y="1134"/>
                  </a:lnTo>
                  <a:lnTo>
                    <a:pt x="388" y="1132"/>
                  </a:lnTo>
                  <a:lnTo>
                    <a:pt x="388" y="1132"/>
                  </a:lnTo>
                  <a:lnTo>
                    <a:pt x="382" y="1129"/>
                  </a:lnTo>
                  <a:lnTo>
                    <a:pt x="373" y="1126"/>
                  </a:lnTo>
                  <a:close/>
                  <a:moveTo>
                    <a:pt x="479" y="1232"/>
                  </a:moveTo>
                  <a:lnTo>
                    <a:pt x="479" y="1232"/>
                  </a:lnTo>
                  <a:lnTo>
                    <a:pt x="472" y="1231"/>
                  </a:lnTo>
                  <a:lnTo>
                    <a:pt x="472" y="1231"/>
                  </a:lnTo>
                  <a:lnTo>
                    <a:pt x="470" y="1229"/>
                  </a:lnTo>
                  <a:lnTo>
                    <a:pt x="472" y="1229"/>
                  </a:lnTo>
                  <a:lnTo>
                    <a:pt x="473" y="1228"/>
                  </a:lnTo>
                  <a:lnTo>
                    <a:pt x="470" y="1226"/>
                  </a:lnTo>
                  <a:lnTo>
                    <a:pt x="470" y="1226"/>
                  </a:lnTo>
                  <a:lnTo>
                    <a:pt x="476" y="1226"/>
                  </a:lnTo>
                  <a:lnTo>
                    <a:pt x="482" y="1229"/>
                  </a:lnTo>
                  <a:lnTo>
                    <a:pt x="482" y="1229"/>
                  </a:lnTo>
                  <a:lnTo>
                    <a:pt x="478" y="1228"/>
                  </a:lnTo>
                  <a:lnTo>
                    <a:pt x="475" y="1228"/>
                  </a:lnTo>
                  <a:lnTo>
                    <a:pt x="475" y="1229"/>
                  </a:lnTo>
                  <a:lnTo>
                    <a:pt x="479" y="1232"/>
                  </a:lnTo>
                  <a:close/>
                  <a:moveTo>
                    <a:pt x="308" y="1085"/>
                  </a:moveTo>
                  <a:lnTo>
                    <a:pt x="308" y="1085"/>
                  </a:lnTo>
                  <a:lnTo>
                    <a:pt x="306" y="1084"/>
                  </a:lnTo>
                  <a:lnTo>
                    <a:pt x="308" y="1084"/>
                  </a:lnTo>
                  <a:lnTo>
                    <a:pt x="309" y="1084"/>
                  </a:lnTo>
                  <a:lnTo>
                    <a:pt x="309" y="1084"/>
                  </a:lnTo>
                  <a:lnTo>
                    <a:pt x="312" y="1085"/>
                  </a:lnTo>
                  <a:lnTo>
                    <a:pt x="315" y="1088"/>
                  </a:lnTo>
                  <a:lnTo>
                    <a:pt x="315" y="1088"/>
                  </a:lnTo>
                  <a:lnTo>
                    <a:pt x="311" y="1086"/>
                  </a:lnTo>
                  <a:lnTo>
                    <a:pt x="308" y="1085"/>
                  </a:lnTo>
                  <a:close/>
                  <a:moveTo>
                    <a:pt x="328" y="1129"/>
                  </a:moveTo>
                  <a:lnTo>
                    <a:pt x="328" y="1129"/>
                  </a:lnTo>
                  <a:lnTo>
                    <a:pt x="324" y="1128"/>
                  </a:lnTo>
                  <a:lnTo>
                    <a:pt x="319" y="1128"/>
                  </a:lnTo>
                  <a:lnTo>
                    <a:pt x="319" y="1128"/>
                  </a:lnTo>
                  <a:lnTo>
                    <a:pt x="318" y="1126"/>
                  </a:lnTo>
                  <a:lnTo>
                    <a:pt x="318" y="1125"/>
                  </a:lnTo>
                  <a:lnTo>
                    <a:pt x="319" y="1125"/>
                  </a:lnTo>
                  <a:lnTo>
                    <a:pt x="319" y="1125"/>
                  </a:lnTo>
                  <a:lnTo>
                    <a:pt x="319" y="1125"/>
                  </a:lnTo>
                  <a:lnTo>
                    <a:pt x="316" y="1124"/>
                  </a:lnTo>
                  <a:lnTo>
                    <a:pt x="316" y="1124"/>
                  </a:lnTo>
                  <a:lnTo>
                    <a:pt x="322" y="1126"/>
                  </a:lnTo>
                  <a:lnTo>
                    <a:pt x="325" y="1126"/>
                  </a:lnTo>
                  <a:lnTo>
                    <a:pt x="325" y="1125"/>
                  </a:lnTo>
                  <a:lnTo>
                    <a:pt x="325" y="1125"/>
                  </a:lnTo>
                  <a:lnTo>
                    <a:pt x="326" y="1128"/>
                  </a:lnTo>
                  <a:lnTo>
                    <a:pt x="328" y="1129"/>
                  </a:lnTo>
                  <a:close/>
                  <a:moveTo>
                    <a:pt x="349" y="1176"/>
                  </a:moveTo>
                  <a:lnTo>
                    <a:pt x="349" y="1176"/>
                  </a:lnTo>
                  <a:lnTo>
                    <a:pt x="353" y="1178"/>
                  </a:lnTo>
                  <a:lnTo>
                    <a:pt x="356" y="1179"/>
                  </a:lnTo>
                  <a:lnTo>
                    <a:pt x="356" y="1179"/>
                  </a:lnTo>
                  <a:lnTo>
                    <a:pt x="351" y="1178"/>
                  </a:lnTo>
                  <a:lnTo>
                    <a:pt x="349" y="1176"/>
                  </a:lnTo>
                  <a:lnTo>
                    <a:pt x="349" y="1176"/>
                  </a:lnTo>
                  <a:close/>
                  <a:moveTo>
                    <a:pt x="321" y="1161"/>
                  </a:moveTo>
                  <a:lnTo>
                    <a:pt x="321" y="1161"/>
                  </a:lnTo>
                  <a:lnTo>
                    <a:pt x="329" y="1164"/>
                  </a:lnTo>
                  <a:lnTo>
                    <a:pt x="336" y="1168"/>
                  </a:lnTo>
                  <a:lnTo>
                    <a:pt x="336" y="1168"/>
                  </a:lnTo>
                  <a:lnTo>
                    <a:pt x="328" y="1165"/>
                  </a:lnTo>
                  <a:lnTo>
                    <a:pt x="321" y="1161"/>
                  </a:lnTo>
                  <a:close/>
                  <a:moveTo>
                    <a:pt x="301" y="1148"/>
                  </a:moveTo>
                  <a:lnTo>
                    <a:pt x="301" y="1148"/>
                  </a:lnTo>
                  <a:lnTo>
                    <a:pt x="305" y="1149"/>
                  </a:lnTo>
                  <a:lnTo>
                    <a:pt x="309" y="1154"/>
                  </a:lnTo>
                  <a:lnTo>
                    <a:pt x="309" y="1154"/>
                  </a:lnTo>
                  <a:lnTo>
                    <a:pt x="305" y="1151"/>
                  </a:lnTo>
                  <a:lnTo>
                    <a:pt x="301" y="1148"/>
                  </a:lnTo>
                  <a:close/>
                  <a:moveTo>
                    <a:pt x="298" y="1154"/>
                  </a:moveTo>
                  <a:lnTo>
                    <a:pt x="298" y="1154"/>
                  </a:lnTo>
                  <a:lnTo>
                    <a:pt x="296" y="1152"/>
                  </a:lnTo>
                  <a:lnTo>
                    <a:pt x="295" y="1152"/>
                  </a:lnTo>
                  <a:lnTo>
                    <a:pt x="295" y="1152"/>
                  </a:lnTo>
                  <a:lnTo>
                    <a:pt x="294" y="1151"/>
                  </a:lnTo>
                  <a:lnTo>
                    <a:pt x="296" y="1151"/>
                  </a:lnTo>
                  <a:lnTo>
                    <a:pt x="301" y="1155"/>
                  </a:lnTo>
                  <a:lnTo>
                    <a:pt x="301" y="1155"/>
                  </a:lnTo>
                  <a:lnTo>
                    <a:pt x="298" y="1154"/>
                  </a:lnTo>
                  <a:close/>
                  <a:moveTo>
                    <a:pt x="152" y="1009"/>
                  </a:moveTo>
                  <a:lnTo>
                    <a:pt x="152" y="1009"/>
                  </a:lnTo>
                  <a:lnTo>
                    <a:pt x="155" y="1011"/>
                  </a:lnTo>
                  <a:lnTo>
                    <a:pt x="159" y="1015"/>
                  </a:lnTo>
                  <a:lnTo>
                    <a:pt x="159" y="1015"/>
                  </a:lnTo>
                  <a:lnTo>
                    <a:pt x="157" y="1014"/>
                  </a:lnTo>
                  <a:lnTo>
                    <a:pt x="152" y="100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2" name="Freeform 714"/>
            <p:cNvSpPr>
              <a:spLocks/>
            </p:cNvSpPr>
            <p:nvPr/>
          </p:nvSpPr>
          <p:spPr bwMode="auto">
            <a:xfrm>
              <a:off x="1635797" y="1546020"/>
              <a:ext cx="3784411" cy="3815131"/>
            </a:xfrm>
            <a:custGeom>
              <a:avLst/>
              <a:gdLst>
                <a:gd name="T0" fmla="*/ 88 w 1231"/>
                <a:gd name="T1" fmla="*/ 651 h 1242"/>
                <a:gd name="T2" fmla="*/ 98 w 1231"/>
                <a:gd name="T3" fmla="*/ 551 h 1242"/>
                <a:gd name="T4" fmla="*/ 184 w 1231"/>
                <a:gd name="T5" fmla="*/ 344 h 1242"/>
                <a:gd name="T6" fmla="*/ 1057 w 1231"/>
                <a:gd name="T7" fmla="*/ 376 h 1242"/>
                <a:gd name="T8" fmla="*/ 808 w 1231"/>
                <a:gd name="T9" fmla="*/ 162 h 1242"/>
                <a:gd name="T10" fmla="*/ 455 w 1231"/>
                <a:gd name="T11" fmla="*/ 147 h 1242"/>
                <a:gd name="T12" fmla="*/ 224 w 1231"/>
                <a:gd name="T13" fmla="*/ 306 h 1242"/>
                <a:gd name="T14" fmla="*/ 134 w 1231"/>
                <a:gd name="T15" fmla="*/ 473 h 1242"/>
                <a:gd name="T16" fmla="*/ 108 w 1231"/>
                <a:gd name="T17" fmla="*/ 637 h 1242"/>
                <a:gd name="T18" fmla="*/ 120 w 1231"/>
                <a:gd name="T19" fmla="*/ 570 h 1242"/>
                <a:gd name="T20" fmla="*/ 177 w 1231"/>
                <a:gd name="T21" fmla="*/ 397 h 1242"/>
                <a:gd name="T22" fmla="*/ 445 w 1231"/>
                <a:gd name="T23" fmla="*/ 169 h 1242"/>
                <a:gd name="T24" fmla="*/ 984 w 1231"/>
                <a:gd name="T25" fmla="*/ 304 h 1242"/>
                <a:gd name="T26" fmla="*/ 964 w 1231"/>
                <a:gd name="T27" fmla="*/ 978 h 1242"/>
                <a:gd name="T28" fmla="*/ 820 w 1231"/>
                <a:gd name="T29" fmla="*/ 1078 h 1242"/>
                <a:gd name="T30" fmla="*/ 438 w 1231"/>
                <a:gd name="T31" fmla="*/ 1121 h 1242"/>
                <a:gd name="T32" fmla="*/ 369 w 1231"/>
                <a:gd name="T33" fmla="*/ 1122 h 1242"/>
                <a:gd name="T34" fmla="*/ 264 w 1231"/>
                <a:gd name="T35" fmla="*/ 1084 h 1242"/>
                <a:gd name="T36" fmla="*/ 130 w 1231"/>
                <a:gd name="T37" fmla="*/ 977 h 1242"/>
                <a:gd name="T38" fmla="*/ 224 w 1231"/>
                <a:gd name="T39" fmla="*/ 1099 h 1242"/>
                <a:gd name="T40" fmla="*/ 315 w 1231"/>
                <a:gd name="T41" fmla="*/ 1171 h 1242"/>
                <a:gd name="T42" fmla="*/ 506 w 1231"/>
                <a:gd name="T43" fmla="*/ 1239 h 1242"/>
                <a:gd name="T44" fmla="*/ 677 w 1231"/>
                <a:gd name="T45" fmla="*/ 1239 h 1242"/>
                <a:gd name="T46" fmla="*/ 841 w 1231"/>
                <a:gd name="T47" fmla="*/ 1189 h 1242"/>
                <a:gd name="T48" fmla="*/ 1031 w 1231"/>
                <a:gd name="T49" fmla="*/ 1067 h 1242"/>
                <a:gd name="T50" fmla="*/ 1121 w 1231"/>
                <a:gd name="T51" fmla="*/ 964 h 1242"/>
                <a:gd name="T52" fmla="*/ 1208 w 1231"/>
                <a:gd name="T53" fmla="*/ 777 h 1242"/>
                <a:gd name="T54" fmla="*/ 1229 w 1231"/>
                <a:gd name="T55" fmla="*/ 593 h 1242"/>
                <a:gd name="T56" fmla="*/ 1199 w 1231"/>
                <a:gd name="T57" fmla="*/ 424 h 1242"/>
                <a:gd name="T58" fmla="*/ 1118 w 1231"/>
                <a:gd name="T59" fmla="*/ 264 h 1242"/>
                <a:gd name="T60" fmla="*/ 1030 w 1231"/>
                <a:gd name="T61" fmla="*/ 164 h 1242"/>
                <a:gd name="T62" fmla="*/ 988 w 1231"/>
                <a:gd name="T63" fmla="*/ 122 h 1242"/>
                <a:gd name="T64" fmla="*/ 893 w 1231"/>
                <a:gd name="T65" fmla="*/ 72 h 1242"/>
                <a:gd name="T66" fmla="*/ 816 w 1231"/>
                <a:gd name="T67" fmla="*/ 39 h 1242"/>
                <a:gd name="T68" fmla="*/ 642 w 1231"/>
                <a:gd name="T69" fmla="*/ 6 h 1242"/>
                <a:gd name="T70" fmla="*/ 509 w 1231"/>
                <a:gd name="T71" fmla="*/ 12 h 1242"/>
                <a:gd name="T72" fmla="*/ 402 w 1231"/>
                <a:gd name="T73" fmla="*/ 43 h 1242"/>
                <a:gd name="T74" fmla="*/ 199 w 1231"/>
                <a:gd name="T75" fmla="*/ 160 h 1242"/>
                <a:gd name="T76" fmla="*/ 82 w 1231"/>
                <a:gd name="T77" fmla="*/ 300 h 1242"/>
                <a:gd name="T78" fmla="*/ 27 w 1231"/>
                <a:gd name="T79" fmla="*/ 409 h 1242"/>
                <a:gd name="T80" fmla="*/ 63 w 1231"/>
                <a:gd name="T81" fmla="*/ 346 h 1242"/>
                <a:gd name="T82" fmla="*/ 165 w 1231"/>
                <a:gd name="T83" fmla="*/ 212 h 1242"/>
                <a:gd name="T84" fmla="*/ 269 w 1231"/>
                <a:gd name="T85" fmla="*/ 129 h 1242"/>
                <a:gd name="T86" fmla="*/ 308 w 1231"/>
                <a:gd name="T87" fmla="*/ 110 h 1242"/>
                <a:gd name="T88" fmla="*/ 215 w 1231"/>
                <a:gd name="T89" fmla="*/ 174 h 1242"/>
                <a:gd name="T90" fmla="*/ 95 w 1231"/>
                <a:gd name="T91" fmla="*/ 316 h 1242"/>
                <a:gd name="T92" fmla="*/ 13 w 1231"/>
                <a:gd name="T93" fmla="*/ 520 h 1242"/>
                <a:gd name="T94" fmla="*/ 5 w 1231"/>
                <a:gd name="T95" fmla="*/ 624 h 1242"/>
                <a:gd name="T96" fmla="*/ 11 w 1231"/>
                <a:gd name="T97" fmla="*/ 723 h 1242"/>
                <a:gd name="T98" fmla="*/ 21 w 1231"/>
                <a:gd name="T99" fmla="*/ 568 h 1242"/>
                <a:gd name="T100" fmla="*/ 24 w 1231"/>
                <a:gd name="T101" fmla="*/ 675 h 1242"/>
                <a:gd name="T102" fmla="*/ 47 w 1231"/>
                <a:gd name="T103" fmla="*/ 506 h 1242"/>
                <a:gd name="T104" fmla="*/ 138 w 1231"/>
                <a:gd name="T105" fmla="*/ 304 h 1242"/>
                <a:gd name="T106" fmla="*/ 256 w 1231"/>
                <a:gd name="T107" fmla="*/ 180 h 1242"/>
                <a:gd name="T108" fmla="*/ 482 w 1231"/>
                <a:gd name="T109" fmla="*/ 77 h 1242"/>
                <a:gd name="T110" fmla="*/ 449 w 1231"/>
                <a:gd name="T111" fmla="*/ 89 h 1242"/>
                <a:gd name="T112" fmla="*/ 308 w 1231"/>
                <a:gd name="T113" fmla="*/ 153 h 1242"/>
                <a:gd name="T114" fmla="*/ 179 w 1231"/>
                <a:gd name="T115" fmla="*/ 272 h 1242"/>
                <a:gd name="T116" fmla="*/ 87 w 1231"/>
                <a:gd name="T117" fmla="*/ 440 h 1242"/>
                <a:gd name="T118" fmla="*/ 71 w 1231"/>
                <a:gd name="T119" fmla="*/ 517 h 1242"/>
                <a:gd name="T120" fmla="*/ 64 w 1231"/>
                <a:gd name="T121" fmla="*/ 615 h 1242"/>
                <a:gd name="T122" fmla="*/ 77 w 1231"/>
                <a:gd name="T123" fmla="*/ 570 h 1242"/>
                <a:gd name="T124" fmla="*/ 87 w 1231"/>
                <a:gd name="T125" fmla="*/ 751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1" h="1242">
                  <a:moveTo>
                    <a:pt x="111" y="805"/>
                  </a:moveTo>
                  <a:lnTo>
                    <a:pt x="111" y="805"/>
                  </a:lnTo>
                  <a:lnTo>
                    <a:pt x="110" y="802"/>
                  </a:lnTo>
                  <a:lnTo>
                    <a:pt x="110" y="804"/>
                  </a:lnTo>
                  <a:lnTo>
                    <a:pt x="110" y="804"/>
                  </a:lnTo>
                  <a:lnTo>
                    <a:pt x="108" y="800"/>
                  </a:lnTo>
                  <a:lnTo>
                    <a:pt x="108" y="800"/>
                  </a:lnTo>
                  <a:lnTo>
                    <a:pt x="107" y="797"/>
                  </a:lnTo>
                  <a:lnTo>
                    <a:pt x="105" y="795"/>
                  </a:lnTo>
                  <a:lnTo>
                    <a:pt x="105" y="795"/>
                  </a:lnTo>
                  <a:lnTo>
                    <a:pt x="102" y="787"/>
                  </a:lnTo>
                  <a:lnTo>
                    <a:pt x="102" y="787"/>
                  </a:lnTo>
                  <a:lnTo>
                    <a:pt x="98" y="778"/>
                  </a:lnTo>
                  <a:lnTo>
                    <a:pt x="98" y="778"/>
                  </a:lnTo>
                  <a:lnTo>
                    <a:pt x="98" y="772"/>
                  </a:lnTo>
                  <a:lnTo>
                    <a:pt x="97" y="767"/>
                  </a:lnTo>
                  <a:lnTo>
                    <a:pt x="95" y="761"/>
                  </a:lnTo>
                  <a:lnTo>
                    <a:pt x="94" y="755"/>
                  </a:lnTo>
                  <a:lnTo>
                    <a:pt x="94" y="755"/>
                  </a:lnTo>
                  <a:lnTo>
                    <a:pt x="95" y="758"/>
                  </a:lnTo>
                  <a:lnTo>
                    <a:pt x="97" y="761"/>
                  </a:lnTo>
                  <a:lnTo>
                    <a:pt x="97" y="761"/>
                  </a:lnTo>
                  <a:lnTo>
                    <a:pt x="98" y="765"/>
                  </a:lnTo>
                  <a:lnTo>
                    <a:pt x="101" y="768"/>
                  </a:lnTo>
                  <a:lnTo>
                    <a:pt x="101" y="768"/>
                  </a:lnTo>
                  <a:lnTo>
                    <a:pt x="98" y="760"/>
                  </a:lnTo>
                  <a:lnTo>
                    <a:pt x="97" y="753"/>
                  </a:lnTo>
                  <a:lnTo>
                    <a:pt x="97" y="753"/>
                  </a:lnTo>
                  <a:lnTo>
                    <a:pt x="95" y="745"/>
                  </a:lnTo>
                  <a:lnTo>
                    <a:pt x="92" y="738"/>
                  </a:lnTo>
                  <a:lnTo>
                    <a:pt x="92" y="738"/>
                  </a:lnTo>
                  <a:lnTo>
                    <a:pt x="92" y="734"/>
                  </a:lnTo>
                  <a:lnTo>
                    <a:pt x="92" y="731"/>
                  </a:lnTo>
                  <a:lnTo>
                    <a:pt x="91" y="728"/>
                  </a:lnTo>
                  <a:lnTo>
                    <a:pt x="91" y="728"/>
                  </a:lnTo>
                  <a:lnTo>
                    <a:pt x="92" y="727"/>
                  </a:lnTo>
                  <a:lnTo>
                    <a:pt x="92" y="727"/>
                  </a:lnTo>
                  <a:lnTo>
                    <a:pt x="95" y="731"/>
                  </a:lnTo>
                  <a:lnTo>
                    <a:pt x="95" y="731"/>
                  </a:lnTo>
                  <a:lnTo>
                    <a:pt x="95" y="728"/>
                  </a:lnTo>
                  <a:lnTo>
                    <a:pt x="94" y="725"/>
                  </a:lnTo>
                  <a:lnTo>
                    <a:pt x="94" y="725"/>
                  </a:lnTo>
                  <a:lnTo>
                    <a:pt x="94" y="725"/>
                  </a:lnTo>
                  <a:lnTo>
                    <a:pt x="92" y="725"/>
                  </a:lnTo>
                  <a:lnTo>
                    <a:pt x="91" y="724"/>
                  </a:lnTo>
                  <a:lnTo>
                    <a:pt x="91" y="725"/>
                  </a:lnTo>
                  <a:lnTo>
                    <a:pt x="91" y="725"/>
                  </a:lnTo>
                  <a:lnTo>
                    <a:pt x="91" y="721"/>
                  </a:lnTo>
                  <a:lnTo>
                    <a:pt x="90" y="715"/>
                  </a:lnTo>
                  <a:lnTo>
                    <a:pt x="90" y="715"/>
                  </a:lnTo>
                  <a:lnTo>
                    <a:pt x="88" y="710"/>
                  </a:lnTo>
                  <a:lnTo>
                    <a:pt x="88" y="710"/>
                  </a:lnTo>
                  <a:lnTo>
                    <a:pt x="87" y="704"/>
                  </a:lnTo>
                  <a:lnTo>
                    <a:pt x="87" y="704"/>
                  </a:lnTo>
                  <a:lnTo>
                    <a:pt x="90" y="711"/>
                  </a:lnTo>
                  <a:lnTo>
                    <a:pt x="90" y="711"/>
                  </a:lnTo>
                  <a:lnTo>
                    <a:pt x="91" y="715"/>
                  </a:lnTo>
                  <a:lnTo>
                    <a:pt x="91" y="715"/>
                  </a:lnTo>
                  <a:lnTo>
                    <a:pt x="92" y="721"/>
                  </a:lnTo>
                  <a:lnTo>
                    <a:pt x="92" y="721"/>
                  </a:lnTo>
                  <a:lnTo>
                    <a:pt x="94" y="718"/>
                  </a:lnTo>
                  <a:lnTo>
                    <a:pt x="92" y="713"/>
                  </a:lnTo>
                  <a:lnTo>
                    <a:pt x="92" y="713"/>
                  </a:lnTo>
                  <a:lnTo>
                    <a:pt x="90" y="707"/>
                  </a:lnTo>
                  <a:lnTo>
                    <a:pt x="90" y="707"/>
                  </a:lnTo>
                  <a:lnTo>
                    <a:pt x="88" y="701"/>
                  </a:lnTo>
                  <a:lnTo>
                    <a:pt x="88" y="701"/>
                  </a:lnTo>
                  <a:lnTo>
                    <a:pt x="90" y="700"/>
                  </a:lnTo>
                  <a:lnTo>
                    <a:pt x="88" y="697"/>
                  </a:lnTo>
                  <a:lnTo>
                    <a:pt x="88" y="690"/>
                  </a:lnTo>
                  <a:lnTo>
                    <a:pt x="88" y="690"/>
                  </a:lnTo>
                  <a:lnTo>
                    <a:pt x="87" y="690"/>
                  </a:lnTo>
                  <a:lnTo>
                    <a:pt x="87" y="690"/>
                  </a:lnTo>
                  <a:lnTo>
                    <a:pt x="87" y="690"/>
                  </a:lnTo>
                  <a:lnTo>
                    <a:pt x="85" y="687"/>
                  </a:lnTo>
                  <a:lnTo>
                    <a:pt x="85" y="687"/>
                  </a:lnTo>
                  <a:lnTo>
                    <a:pt x="87" y="687"/>
                  </a:lnTo>
                  <a:lnTo>
                    <a:pt x="87" y="685"/>
                  </a:lnTo>
                  <a:lnTo>
                    <a:pt x="87" y="685"/>
                  </a:lnTo>
                  <a:lnTo>
                    <a:pt x="84" y="660"/>
                  </a:lnTo>
                  <a:lnTo>
                    <a:pt x="84" y="660"/>
                  </a:lnTo>
                  <a:lnTo>
                    <a:pt x="84" y="660"/>
                  </a:lnTo>
                  <a:lnTo>
                    <a:pt x="84" y="660"/>
                  </a:lnTo>
                  <a:lnTo>
                    <a:pt x="88" y="680"/>
                  </a:lnTo>
                  <a:lnTo>
                    <a:pt x="88" y="680"/>
                  </a:lnTo>
                  <a:lnTo>
                    <a:pt x="88" y="668"/>
                  </a:lnTo>
                  <a:lnTo>
                    <a:pt x="88" y="658"/>
                  </a:lnTo>
                  <a:lnTo>
                    <a:pt x="88" y="658"/>
                  </a:lnTo>
                  <a:lnTo>
                    <a:pt x="87" y="658"/>
                  </a:lnTo>
                  <a:lnTo>
                    <a:pt x="87" y="660"/>
                  </a:lnTo>
                  <a:lnTo>
                    <a:pt x="87" y="663"/>
                  </a:lnTo>
                  <a:lnTo>
                    <a:pt x="87" y="663"/>
                  </a:lnTo>
                  <a:lnTo>
                    <a:pt x="85" y="657"/>
                  </a:lnTo>
                  <a:lnTo>
                    <a:pt x="85" y="657"/>
                  </a:lnTo>
                  <a:lnTo>
                    <a:pt x="87" y="655"/>
                  </a:lnTo>
                  <a:lnTo>
                    <a:pt x="87" y="654"/>
                  </a:lnTo>
                  <a:lnTo>
                    <a:pt x="88" y="654"/>
                  </a:lnTo>
                  <a:lnTo>
                    <a:pt x="88" y="651"/>
                  </a:lnTo>
                  <a:lnTo>
                    <a:pt x="88" y="651"/>
                  </a:lnTo>
                  <a:lnTo>
                    <a:pt x="87" y="648"/>
                  </a:lnTo>
                  <a:lnTo>
                    <a:pt x="87" y="648"/>
                  </a:lnTo>
                  <a:lnTo>
                    <a:pt x="87" y="651"/>
                  </a:lnTo>
                  <a:lnTo>
                    <a:pt x="87" y="651"/>
                  </a:lnTo>
                  <a:lnTo>
                    <a:pt x="85" y="653"/>
                  </a:lnTo>
                  <a:lnTo>
                    <a:pt x="85" y="654"/>
                  </a:lnTo>
                  <a:lnTo>
                    <a:pt x="85" y="655"/>
                  </a:lnTo>
                  <a:lnTo>
                    <a:pt x="85" y="655"/>
                  </a:lnTo>
                  <a:lnTo>
                    <a:pt x="85" y="657"/>
                  </a:lnTo>
                  <a:lnTo>
                    <a:pt x="84" y="655"/>
                  </a:lnTo>
                  <a:lnTo>
                    <a:pt x="84" y="650"/>
                  </a:lnTo>
                  <a:lnTo>
                    <a:pt x="84" y="650"/>
                  </a:lnTo>
                  <a:lnTo>
                    <a:pt x="84" y="651"/>
                  </a:lnTo>
                  <a:lnTo>
                    <a:pt x="84" y="650"/>
                  </a:lnTo>
                  <a:lnTo>
                    <a:pt x="85" y="647"/>
                  </a:lnTo>
                  <a:lnTo>
                    <a:pt x="85" y="648"/>
                  </a:lnTo>
                  <a:lnTo>
                    <a:pt x="85" y="648"/>
                  </a:lnTo>
                  <a:lnTo>
                    <a:pt x="85" y="644"/>
                  </a:lnTo>
                  <a:lnTo>
                    <a:pt x="84" y="640"/>
                  </a:lnTo>
                  <a:lnTo>
                    <a:pt x="84" y="640"/>
                  </a:lnTo>
                  <a:lnTo>
                    <a:pt x="85" y="640"/>
                  </a:lnTo>
                  <a:lnTo>
                    <a:pt x="85" y="641"/>
                  </a:lnTo>
                  <a:lnTo>
                    <a:pt x="87" y="647"/>
                  </a:lnTo>
                  <a:lnTo>
                    <a:pt x="87" y="647"/>
                  </a:lnTo>
                  <a:lnTo>
                    <a:pt x="87" y="648"/>
                  </a:lnTo>
                  <a:lnTo>
                    <a:pt x="88" y="647"/>
                  </a:lnTo>
                  <a:lnTo>
                    <a:pt x="88" y="647"/>
                  </a:lnTo>
                  <a:lnTo>
                    <a:pt x="90" y="647"/>
                  </a:lnTo>
                  <a:lnTo>
                    <a:pt x="90" y="647"/>
                  </a:lnTo>
                  <a:lnTo>
                    <a:pt x="90" y="641"/>
                  </a:lnTo>
                  <a:lnTo>
                    <a:pt x="90" y="637"/>
                  </a:lnTo>
                  <a:lnTo>
                    <a:pt x="90" y="637"/>
                  </a:lnTo>
                  <a:lnTo>
                    <a:pt x="91" y="638"/>
                  </a:lnTo>
                  <a:lnTo>
                    <a:pt x="92" y="643"/>
                  </a:lnTo>
                  <a:lnTo>
                    <a:pt x="92" y="643"/>
                  </a:lnTo>
                  <a:lnTo>
                    <a:pt x="92" y="640"/>
                  </a:lnTo>
                  <a:lnTo>
                    <a:pt x="92" y="637"/>
                  </a:lnTo>
                  <a:lnTo>
                    <a:pt x="92" y="634"/>
                  </a:lnTo>
                  <a:lnTo>
                    <a:pt x="92" y="631"/>
                  </a:lnTo>
                  <a:lnTo>
                    <a:pt x="92" y="631"/>
                  </a:lnTo>
                  <a:lnTo>
                    <a:pt x="92" y="631"/>
                  </a:lnTo>
                  <a:lnTo>
                    <a:pt x="92" y="634"/>
                  </a:lnTo>
                  <a:lnTo>
                    <a:pt x="91" y="637"/>
                  </a:lnTo>
                  <a:lnTo>
                    <a:pt x="91" y="637"/>
                  </a:lnTo>
                  <a:lnTo>
                    <a:pt x="91" y="633"/>
                  </a:lnTo>
                  <a:lnTo>
                    <a:pt x="91" y="628"/>
                  </a:lnTo>
                  <a:lnTo>
                    <a:pt x="91" y="628"/>
                  </a:lnTo>
                  <a:lnTo>
                    <a:pt x="90" y="631"/>
                  </a:lnTo>
                  <a:lnTo>
                    <a:pt x="90" y="631"/>
                  </a:lnTo>
                  <a:lnTo>
                    <a:pt x="88" y="630"/>
                  </a:lnTo>
                  <a:lnTo>
                    <a:pt x="88" y="630"/>
                  </a:lnTo>
                  <a:lnTo>
                    <a:pt x="87" y="625"/>
                  </a:lnTo>
                  <a:lnTo>
                    <a:pt x="87" y="625"/>
                  </a:lnTo>
                  <a:lnTo>
                    <a:pt x="88" y="624"/>
                  </a:lnTo>
                  <a:lnTo>
                    <a:pt x="88" y="625"/>
                  </a:lnTo>
                  <a:lnTo>
                    <a:pt x="90" y="625"/>
                  </a:lnTo>
                  <a:lnTo>
                    <a:pt x="90" y="624"/>
                  </a:lnTo>
                  <a:lnTo>
                    <a:pt x="90" y="624"/>
                  </a:lnTo>
                  <a:lnTo>
                    <a:pt x="88" y="618"/>
                  </a:lnTo>
                  <a:lnTo>
                    <a:pt x="90" y="608"/>
                  </a:lnTo>
                  <a:lnTo>
                    <a:pt x="90" y="608"/>
                  </a:lnTo>
                  <a:lnTo>
                    <a:pt x="91" y="601"/>
                  </a:lnTo>
                  <a:lnTo>
                    <a:pt x="91" y="598"/>
                  </a:lnTo>
                  <a:lnTo>
                    <a:pt x="92" y="598"/>
                  </a:lnTo>
                  <a:lnTo>
                    <a:pt x="92" y="598"/>
                  </a:lnTo>
                  <a:lnTo>
                    <a:pt x="91" y="594"/>
                  </a:lnTo>
                  <a:lnTo>
                    <a:pt x="91" y="593"/>
                  </a:lnTo>
                  <a:lnTo>
                    <a:pt x="91" y="593"/>
                  </a:lnTo>
                  <a:lnTo>
                    <a:pt x="91" y="593"/>
                  </a:lnTo>
                  <a:lnTo>
                    <a:pt x="91" y="590"/>
                  </a:lnTo>
                  <a:lnTo>
                    <a:pt x="92" y="590"/>
                  </a:lnTo>
                  <a:lnTo>
                    <a:pt x="92" y="588"/>
                  </a:lnTo>
                  <a:lnTo>
                    <a:pt x="94" y="588"/>
                  </a:lnTo>
                  <a:lnTo>
                    <a:pt x="94" y="588"/>
                  </a:lnTo>
                  <a:lnTo>
                    <a:pt x="94" y="596"/>
                  </a:lnTo>
                  <a:lnTo>
                    <a:pt x="94" y="603"/>
                  </a:lnTo>
                  <a:lnTo>
                    <a:pt x="94" y="603"/>
                  </a:lnTo>
                  <a:lnTo>
                    <a:pt x="95" y="594"/>
                  </a:lnTo>
                  <a:lnTo>
                    <a:pt x="95" y="583"/>
                  </a:lnTo>
                  <a:lnTo>
                    <a:pt x="95" y="583"/>
                  </a:lnTo>
                  <a:lnTo>
                    <a:pt x="97" y="581"/>
                  </a:lnTo>
                  <a:lnTo>
                    <a:pt x="97" y="581"/>
                  </a:lnTo>
                  <a:lnTo>
                    <a:pt x="97" y="583"/>
                  </a:lnTo>
                  <a:lnTo>
                    <a:pt x="98" y="581"/>
                  </a:lnTo>
                  <a:lnTo>
                    <a:pt x="98" y="581"/>
                  </a:lnTo>
                  <a:lnTo>
                    <a:pt x="97" y="574"/>
                  </a:lnTo>
                  <a:lnTo>
                    <a:pt x="100" y="566"/>
                  </a:lnTo>
                  <a:lnTo>
                    <a:pt x="100" y="566"/>
                  </a:lnTo>
                  <a:lnTo>
                    <a:pt x="98" y="563"/>
                  </a:lnTo>
                  <a:lnTo>
                    <a:pt x="97" y="563"/>
                  </a:lnTo>
                  <a:lnTo>
                    <a:pt x="97" y="563"/>
                  </a:lnTo>
                  <a:lnTo>
                    <a:pt x="97" y="563"/>
                  </a:lnTo>
                  <a:lnTo>
                    <a:pt x="97" y="561"/>
                  </a:lnTo>
                  <a:lnTo>
                    <a:pt x="97" y="558"/>
                  </a:lnTo>
                  <a:lnTo>
                    <a:pt x="97" y="554"/>
                  </a:lnTo>
                  <a:lnTo>
                    <a:pt x="98" y="551"/>
                  </a:lnTo>
                  <a:lnTo>
                    <a:pt x="98" y="551"/>
                  </a:lnTo>
                  <a:lnTo>
                    <a:pt x="98" y="551"/>
                  </a:lnTo>
                  <a:lnTo>
                    <a:pt x="97" y="551"/>
                  </a:lnTo>
                  <a:lnTo>
                    <a:pt x="98" y="548"/>
                  </a:lnTo>
                  <a:lnTo>
                    <a:pt x="98" y="544"/>
                  </a:lnTo>
                  <a:lnTo>
                    <a:pt x="97" y="543"/>
                  </a:lnTo>
                  <a:lnTo>
                    <a:pt x="97" y="543"/>
                  </a:lnTo>
                  <a:lnTo>
                    <a:pt x="98" y="540"/>
                  </a:lnTo>
                  <a:lnTo>
                    <a:pt x="100" y="541"/>
                  </a:lnTo>
                  <a:lnTo>
                    <a:pt x="100" y="544"/>
                  </a:lnTo>
                  <a:lnTo>
                    <a:pt x="100" y="543"/>
                  </a:lnTo>
                  <a:lnTo>
                    <a:pt x="100" y="543"/>
                  </a:lnTo>
                  <a:lnTo>
                    <a:pt x="100" y="538"/>
                  </a:lnTo>
                  <a:lnTo>
                    <a:pt x="101" y="533"/>
                  </a:lnTo>
                  <a:lnTo>
                    <a:pt x="101" y="533"/>
                  </a:lnTo>
                  <a:lnTo>
                    <a:pt x="102" y="534"/>
                  </a:lnTo>
                  <a:lnTo>
                    <a:pt x="102" y="536"/>
                  </a:lnTo>
                  <a:lnTo>
                    <a:pt x="102" y="536"/>
                  </a:lnTo>
                  <a:lnTo>
                    <a:pt x="101" y="550"/>
                  </a:lnTo>
                  <a:lnTo>
                    <a:pt x="101" y="550"/>
                  </a:lnTo>
                  <a:lnTo>
                    <a:pt x="100" y="557"/>
                  </a:lnTo>
                  <a:lnTo>
                    <a:pt x="100" y="557"/>
                  </a:lnTo>
                  <a:lnTo>
                    <a:pt x="100" y="563"/>
                  </a:lnTo>
                  <a:lnTo>
                    <a:pt x="100" y="563"/>
                  </a:lnTo>
                  <a:lnTo>
                    <a:pt x="101" y="560"/>
                  </a:lnTo>
                  <a:lnTo>
                    <a:pt x="101" y="558"/>
                  </a:lnTo>
                  <a:lnTo>
                    <a:pt x="101" y="556"/>
                  </a:lnTo>
                  <a:lnTo>
                    <a:pt x="101" y="556"/>
                  </a:lnTo>
                  <a:lnTo>
                    <a:pt x="102" y="547"/>
                  </a:lnTo>
                  <a:lnTo>
                    <a:pt x="104" y="537"/>
                  </a:lnTo>
                  <a:lnTo>
                    <a:pt x="104" y="537"/>
                  </a:lnTo>
                  <a:lnTo>
                    <a:pt x="107" y="527"/>
                  </a:lnTo>
                  <a:lnTo>
                    <a:pt x="107" y="527"/>
                  </a:lnTo>
                  <a:lnTo>
                    <a:pt x="108" y="518"/>
                  </a:lnTo>
                  <a:lnTo>
                    <a:pt x="108" y="518"/>
                  </a:lnTo>
                  <a:lnTo>
                    <a:pt x="111" y="507"/>
                  </a:lnTo>
                  <a:lnTo>
                    <a:pt x="111" y="507"/>
                  </a:lnTo>
                  <a:lnTo>
                    <a:pt x="114" y="496"/>
                  </a:lnTo>
                  <a:lnTo>
                    <a:pt x="114" y="496"/>
                  </a:lnTo>
                  <a:lnTo>
                    <a:pt x="118" y="486"/>
                  </a:lnTo>
                  <a:lnTo>
                    <a:pt x="118" y="486"/>
                  </a:lnTo>
                  <a:lnTo>
                    <a:pt x="120" y="481"/>
                  </a:lnTo>
                  <a:lnTo>
                    <a:pt x="121" y="478"/>
                  </a:lnTo>
                  <a:lnTo>
                    <a:pt x="121" y="478"/>
                  </a:lnTo>
                  <a:lnTo>
                    <a:pt x="125" y="468"/>
                  </a:lnTo>
                  <a:lnTo>
                    <a:pt x="125" y="468"/>
                  </a:lnTo>
                  <a:lnTo>
                    <a:pt x="125" y="466"/>
                  </a:lnTo>
                  <a:lnTo>
                    <a:pt x="125" y="461"/>
                  </a:lnTo>
                  <a:lnTo>
                    <a:pt x="128" y="454"/>
                  </a:lnTo>
                  <a:lnTo>
                    <a:pt x="128" y="454"/>
                  </a:lnTo>
                  <a:lnTo>
                    <a:pt x="130" y="456"/>
                  </a:lnTo>
                  <a:lnTo>
                    <a:pt x="130" y="454"/>
                  </a:lnTo>
                  <a:lnTo>
                    <a:pt x="130" y="454"/>
                  </a:lnTo>
                  <a:lnTo>
                    <a:pt x="130" y="453"/>
                  </a:lnTo>
                  <a:lnTo>
                    <a:pt x="131" y="450"/>
                  </a:lnTo>
                  <a:lnTo>
                    <a:pt x="131" y="449"/>
                  </a:lnTo>
                  <a:lnTo>
                    <a:pt x="132" y="447"/>
                  </a:lnTo>
                  <a:lnTo>
                    <a:pt x="132" y="447"/>
                  </a:lnTo>
                  <a:lnTo>
                    <a:pt x="134" y="440"/>
                  </a:lnTo>
                  <a:lnTo>
                    <a:pt x="138" y="433"/>
                  </a:lnTo>
                  <a:lnTo>
                    <a:pt x="141" y="426"/>
                  </a:lnTo>
                  <a:lnTo>
                    <a:pt x="144" y="417"/>
                  </a:lnTo>
                  <a:lnTo>
                    <a:pt x="144" y="417"/>
                  </a:lnTo>
                  <a:lnTo>
                    <a:pt x="144" y="419"/>
                  </a:lnTo>
                  <a:lnTo>
                    <a:pt x="144" y="417"/>
                  </a:lnTo>
                  <a:lnTo>
                    <a:pt x="144" y="413"/>
                  </a:lnTo>
                  <a:lnTo>
                    <a:pt x="144" y="413"/>
                  </a:lnTo>
                  <a:lnTo>
                    <a:pt x="145" y="413"/>
                  </a:lnTo>
                  <a:lnTo>
                    <a:pt x="145" y="414"/>
                  </a:lnTo>
                  <a:lnTo>
                    <a:pt x="144" y="416"/>
                  </a:lnTo>
                  <a:lnTo>
                    <a:pt x="145" y="417"/>
                  </a:lnTo>
                  <a:lnTo>
                    <a:pt x="145" y="417"/>
                  </a:lnTo>
                  <a:lnTo>
                    <a:pt x="147" y="414"/>
                  </a:lnTo>
                  <a:lnTo>
                    <a:pt x="147" y="414"/>
                  </a:lnTo>
                  <a:lnTo>
                    <a:pt x="148" y="411"/>
                  </a:lnTo>
                  <a:lnTo>
                    <a:pt x="148" y="411"/>
                  </a:lnTo>
                  <a:lnTo>
                    <a:pt x="151" y="404"/>
                  </a:lnTo>
                  <a:lnTo>
                    <a:pt x="151" y="404"/>
                  </a:lnTo>
                  <a:lnTo>
                    <a:pt x="157" y="391"/>
                  </a:lnTo>
                  <a:lnTo>
                    <a:pt x="157" y="391"/>
                  </a:lnTo>
                  <a:lnTo>
                    <a:pt x="158" y="391"/>
                  </a:lnTo>
                  <a:lnTo>
                    <a:pt x="161" y="389"/>
                  </a:lnTo>
                  <a:lnTo>
                    <a:pt x="162" y="384"/>
                  </a:lnTo>
                  <a:lnTo>
                    <a:pt x="162" y="381"/>
                  </a:lnTo>
                  <a:lnTo>
                    <a:pt x="162" y="381"/>
                  </a:lnTo>
                  <a:lnTo>
                    <a:pt x="165" y="379"/>
                  </a:lnTo>
                  <a:lnTo>
                    <a:pt x="167" y="377"/>
                  </a:lnTo>
                  <a:lnTo>
                    <a:pt x="167" y="377"/>
                  </a:lnTo>
                  <a:lnTo>
                    <a:pt x="167" y="374"/>
                  </a:lnTo>
                  <a:lnTo>
                    <a:pt x="168" y="370"/>
                  </a:lnTo>
                  <a:lnTo>
                    <a:pt x="168" y="370"/>
                  </a:lnTo>
                  <a:lnTo>
                    <a:pt x="174" y="363"/>
                  </a:lnTo>
                  <a:lnTo>
                    <a:pt x="174" y="363"/>
                  </a:lnTo>
                  <a:lnTo>
                    <a:pt x="179" y="354"/>
                  </a:lnTo>
                  <a:lnTo>
                    <a:pt x="179" y="354"/>
                  </a:lnTo>
                  <a:lnTo>
                    <a:pt x="182" y="349"/>
                  </a:lnTo>
                  <a:lnTo>
                    <a:pt x="182" y="349"/>
                  </a:lnTo>
                  <a:lnTo>
                    <a:pt x="184" y="344"/>
                  </a:lnTo>
                  <a:lnTo>
                    <a:pt x="184" y="344"/>
                  </a:lnTo>
                  <a:lnTo>
                    <a:pt x="189" y="340"/>
                  </a:lnTo>
                  <a:lnTo>
                    <a:pt x="194" y="331"/>
                  </a:lnTo>
                  <a:lnTo>
                    <a:pt x="194" y="331"/>
                  </a:lnTo>
                  <a:lnTo>
                    <a:pt x="197" y="329"/>
                  </a:lnTo>
                  <a:lnTo>
                    <a:pt x="197" y="329"/>
                  </a:lnTo>
                  <a:lnTo>
                    <a:pt x="198" y="324"/>
                  </a:lnTo>
                  <a:lnTo>
                    <a:pt x="198" y="324"/>
                  </a:lnTo>
                  <a:lnTo>
                    <a:pt x="201" y="321"/>
                  </a:lnTo>
                  <a:lnTo>
                    <a:pt x="204" y="320"/>
                  </a:lnTo>
                  <a:lnTo>
                    <a:pt x="204" y="320"/>
                  </a:lnTo>
                  <a:lnTo>
                    <a:pt x="198" y="327"/>
                  </a:lnTo>
                  <a:lnTo>
                    <a:pt x="198" y="327"/>
                  </a:lnTo>
                  <a:lnTo>
                    <a:pt x="201" y="326"/>
                  </a:lnTo>
                  <a:lnTo>
                    <a:pt x="204" y="321"/>
                  </a:lnTo>
                  <a:lnTo>
                    <a:pt x="209" y="311"/>
                  </a:lnTo>
                  <a:lnTo>
                    <a:pt x="209" y="311"/>
                  </a:lnTo>
                  <a:lnTo>
                    <a:pt x="215" y="306"/>
                  </a:lnTo>
                  <a:lnTo>
                    <a:pt x="218" y="303"/>
                  </a:lnTo>
                  <a:lnTo>
                    <a:pt x="219" y="300"/>
                  </a:lnTo>
                  <a:lnTo>
                    <a:pt x="219" y="300"/>
                  </a:lnTo>
                  <a:lnTo>
                    <a:pt x="221" y="299"/>
                  </a:lnTo>
                  <a:lnTo>
                    <a:pt x="224" y="297"/>
                  </a:lnTo>
                  <a:lnTo>
                    <a:pt x="224" y="297"/>
                  </a:lnTo>
                  <a:lnTo>
                    <a:pt x="229" y="289"/>
                  </a:lnTo>
                  <a:lnTo>
                    <a:pt x="229" y="289"/>
                  </a:lnTo>
                  <a:lnTo>
                    <a:pt x="237" y="280"/>
                  </a:lnTo>
                  <a:lnTo>
                    <a:pt x="237" y="280"/>
                  </a:lnTo>
                  <a:lnTo>
                    <a:pt x="242" y="276"/>
                  </a:lnTo>
                  <a:lnTo>
                    <a:pt x="242" y="276"/>
                  </a:lnTo>
                  <a:lnTo>
                    <a:pt x="248" y="269"/>
                  </a:lnTo>
                  <a:lnTo>
                    <a:pt x="248" y="269"/>
                  </a:lnTo>
                  <a:lnTo>
                    <a:pt x="264" y="254"/>
                  </a:lnTo>
                  <a:lnTo>
                    <a:pt x="264" y="254"/>
                  </a:lnTo>
                  <a:lnTo>
                    <a:pt x="286" y="234"/>
                  </a:lnTo>
                  <a:lnTo>
                    <a:pt x="311" y="216"/>
                  </a:lnTo>
                  <a:lnTo>
                    <a:pt x="336" y="200"/>
                  </a:lnTo>
                  <a:lnTo>
                    <a:pt x="362" y="184"/>
                  </a:lnTo>
                  <a:lnTo>
                    <a:pt x="362" y="184"/>
                  </a:lnTo>
                  <a:lnTo>
                    <a:pt x="376" y="177"/>
                  </a:lnTo>
                  <a:lnTo>
                    <a:pt x="389" y="170"/>
                  </a:lnTo>
                  <a:lnTo>
                    <a:pt x="389" y="170"/>
                  </a:lnTo>
                  <a:lnTo>
                    <a:pt x="403" y="164"/>
                  </a:lnTo>
                  <a:lnTo>
                    <a:pt x="418" y="157"/>
                  </a:lnTo>
                  <a:lnTo>
                    <a:pt x="431" y="152"/>
                  </a:lnTo>
                  <a:lnTo>
                    <a:pt x="431" y="152"/>
                  </a:lnTo>
                  <a:lnTo>
                    <a:pt x="445" y="147"/>
                  </a:lnTo>
                  <a:lnTo>
                    <a:pt x="445" y="147"/>
                  </a:lnTo>
                  <a:lnTo>
                    <a:pt x="459" y="143"/>
                  </a:lnTo>
                  <a:lnTo>
                    <a:pt x="475" y="139"/>
                  </a:lnTo>
                  <a:lnTo>
                    <a:pt x="475" y="139"/>
                  </a:lnTo>
                  <a:lnTo>
                    <a:pt x="503" y="130"/>
                  </a:lnTo>
                  <a:lnTo>
                    <a:pt x="533" y="125"/>
                  </a:lnTo>
                  <a:lnTo>
                    <a:pt x="563" y="122"/>
                  </a:lnTo>
                  <a:lnTo>
                    <a:pt x="593" y="119"/>
                  </a:lnTo>
                  <a:lnTo>
                    <a:pt x="607" y="119"/>
                  </a:lnTo>
                  <a:lnTo>
                    <a:pt x="607" y="119"/>
                  </a:lnTo>
                  <a:lnTo>
                    <a:pt x="616" y="119"/>
                  </a:lnTo>
                  <a:lnTo>
                    <a:pt x="623" y="119"/>
                  </a:lnTo>
                  <a:lnTo>
                    <a:pt x="630" y="119"/>
                  </a:lnTo>
                  <a:lnTo>
                    <a:pt x="634" y="119"/>
                  </a:lnTo>
                  <a:lnTo>
                    <a:pt x="639" y="119"/>
                  </a:lnTo>
                  <a:lnTo>
                    <a:pt x="653" y="120"/>
                  </a:lnTo>
                  <a:lnTo>
                    <a:pt x="653" y="120"/>
                  </a:lnTo>
                  <a:lnTo>
                    <a:pt x="669" y="122"/>
                  </a:lnTo>
                  <a:lnTo>
                    <a:pt x="683" y="123"/>
                  </a:lnTo>
                  <a:lnTo>
                    <a:pt x="697" y="126"/>
                  </a:lnTo>
                  <a:lnTo>
                    <a:pt x="706" y="127"/>
                  </a:lnTo>
                  <a:lnTo>
                    <a:pt x="706" y="127"/>
                  </a:lnTo>
                  <a:lnTo>
                    <a:pt x="713" y="129"/>
                  </a:lnTo>
                  <a:lnTo>
                    <a:pt x="713" y="129"/>
                  </a:lnTo>
                  <a:lnTo>
                    <a:pt x="741" y="135"/>
                  </a:lnTo>
                  <a:lnTo>
                    <a:pt x="771" y="143"/>
                  </a:lnTo>
                  <a:lnTo>
                    <a:pt x="800" y="153"/>
                  </a:lnTo>
                  <a:lnTo>
                    <a:pt x="827" y="164"/>
                  </a:lnTo>
                  <a:lnTo>
                    <a:pt x="854" y="177"/>
                  </a:lnTo>
                  <a:lnTo>
                    <a:pt x="880" y="193"/>
                  </a:lnTo>
                  <a:lnTo>
                    <a:pt x="905" y="209"/>
                  </a:lnTo>
                  <a:lnTo>
                    <a:pt x="930" y="227"/>
                  </a:lnTo>
                  <a:lnTo>
                    <a:pt x="930" y="227"/>
                  </a:lnTo>
                  <a:lnTo>
                    <a:pt x="953" y="246"/>
                  </a:lnTo>
                  <a:lnTo>
                    <a:pt x="975" y="266"/>
                  </a:lnTo>
                  <a:lnTo>
                    <a:pt x="995" y="289"/>
                  </a:lnTo>
                  <a:lnTo>
                    <a:pt x="1015" y="311"/>
                  </a:lnTo>
                  <a:lnTo>
                    <a:pt x="1015" y="311"/>
                  </a:lnTo>
                  <a:lnTo>
                    <a:pt x="1034" y="336"/>
                  </a:lnTo>
                  <a:lnTo>
                    <a:pt x="1050" y="361"/>
                  </a:lnTo>
                  <a:lnTo>
                    <a:pt x="1065" y="387"/>
                  </a:lnTo>
                  <a:lnTo>
                    <a:pt x="1078" y="414"/>
                  </a:lnTo>
                  <a:lnTo>
                    <a:pt x="1078" y="414"/>
                  </a:lnTo>
                  <a:lnTo>
                    <a:pt x="1078" y="416"/>
                  </a:lnTo>
                  <a:lnTo>
                    <a:pt x="1078" y="416"/>
                  </a:lnTo>
                  <a:lnTo>
                    <a:pt x="1075" y="414"/>
                  </a:lnTo>
                  <a:lnTo>
                    <a:pt x="1075" y="414"/>
                  </a:lnTo>
                  <a:lnTo>
                    <a:pt x="1070" y="397"/>
                  </a:lnTo>
                  <a:lnTo>
                    <a:pt x="1070" y="397"/>
                  </a:lnTo>
                  <a:lnTo>
                    <a:pt x="1060" y="381"/>
                  </a:lnTo>
                  <a:lnTo>
                    <a:pt x="1058" y="377"/>
                  </a:lnTo>
                  <a:lnTo>
                    <a:pt x="1057" y="376"/>
                  </a:lnTo>
                  <a:lnTo>
                    <a:pt x="1055" y="374"/>
                  </a:lnTo>
                  <a:lnTo>
                    <a:pt x="1055" y="374"/>
                  </a:lnTo>
                  <a:lnTo>
                    <a:pt x="1051" y="366"/>
                  </a:lnTo>
                  <a:lnTo>
                    <a:pt x="1051" y="366"/>
                  </a:lnTo>
                  <a:lnTo>
                    <a:pt x="1047" y="359"/>
                  </a:lnTo>
                  <a:lnTo>
                    <a:pt x="1047" y="359"/>
                  </a:lnTo>
                  <a:lnTo>
                    <a:pt x="1041" y="350"/>
                  </a:lnTo>
                  <a:lnTo>
                    <a:pt x="1041" y="350"/>
                  </a:lnTo>
                  <a:lnTo>
                    <a:pt x="1040" y="349"/>
                  </a:lnTo>
                  <a:lnTo>
                    <a:pt x="1037" y="346"/>
                  </a:lnTo>
                  <a:lnTo>
                    <a:pt x="1037" y="346"/>
                  </a:lnTo>
                  <a:lnTo>
                    <a:pt x="1037" y="346"/>
                  </a:lnTo>
                  <a:lnTo>
                    <a:pt x="1040" y="347"/>
                  </a:lnTo>
                  <a:lnTo>
                    <a:pt x="1040" y="347"/>
                  </a:lnTo>
                  <a:lnTo>
                    <a:pt x="1035" y="343"/>
                  </a:lnTo>
                  <a:lnTo>
                    <a:pt x="1034" y="340"/>
                  </a:lnTo>
                  <a:lnTo>
                    <a:pt x="1032" y="337"/>
                  </a:lnTo>
                  <a:lnTo>
                    <a:pt x="1032" y="337"/>
                  </a:lnTo>
                  <a:lnTo>
                    <a:pt x="1031" y="337"/>
                  </a:lnTo>
                  <a:lnTo>
                    <a:pt x="1031" y="337"/>
                  </a:lnTo>
                  <a:lnTo>
                    <a:pt x="1031" y="337"/>
                  </a:lnTo>
                  <a:lnTo>
                    <a:pt x="1030" y="337"/>
                  </a:lnTo>
                  <a:lnTo>
                    <a:pt x="1030" y="337"/>
                  </a:lnTo>
                  <a:lnTo>
                    <a:pt x="1025" y="330"/>
                  </a:lnTo>
                  <a:lnTo>
                    <a:pt x="1021" y="321"/>
                  </a:lnTo>
                  <a:lnTo>
                    <a:pt x="1021" y="321"/>
                  </a:lnTo>
                  <a:lnTo>
                    <a:pt x="1014" y="313"/>
                  </a:lnTo>
                  <a:lnTo>
                    <a:pt x="1014" y="313"/>
                  </a:lnTo>
                  <a:lnTo>
                    <a:pt x="1007" y="306"/>
                  </a:lnTo>
                  <a:lnTo>
                    <a:pt x="1007" y="306"/>
                  </a:lnTo>
                  <a:lnTo>
                    <a:pt x="997" y="293"/>
                  </a:lnTo>
                  <a:lnTo>
                    <a:pt x="997" y="293"/>
                  </a:lnTo>
                  <a:lnTo>
                    <a:pt x="985" y="282"/>
                  </a:lnTo>
                  <a:lnTo>
                    <a:pt x="985" y="282"/>
                  </a:lnTo>
                  <a:lnTo>
                    <a:pt x="984" y="280"/>
                  </a:lnTo>
                  <a:lnTo>
                    <a:pt x="985" y="280"/>
                  </a:lnTo>
                  <a:lnTo>
                    <a:pt x="985" y="280"/>
                  </a:lnTo>
                  <a:lnTo>
                    <a:pt x="980" y="276"/>
                  </a:lnTo>
                  <a:lnTo>
                    <a:pt x="980" y="276"/>
                  </a:lnTo>
                  <a:lnTo>
                    <a:pt x="975" y="270"/>
                  </a:lnTo>
                  <a:lnTo>
                    <a:pt x="975" y="270"/>
                  </a:lnTo>
                  <a:lnTo>
                    <a:pt x="965" y="260"/>
                  </a:lnTo>
                  <a:lnTo>
                    <a:pt x="965" y="260"/>
                  </a:lnTo>
                  <a:lnTo>
                    <a:pt x="955" y="252"/>
                  </a:lnTo>
                  <a:lnTo>
                    <a:pt x="955" y="252"/>
                  </a:lnTo>
                  <a:lnTo>
                    <a:pt x="947" y="246"/>
                  </a:lnTo>
                  <a:lnTo>
                    <a:pt x="947" y="246"/>
                  </a:lnTo>
                  <a:lnTo>
                    <a:pt x="947" y="243"/>
                  </a:lnTo>
                  <a:lnTo>
                    <a:pt x="945" y="242"/>
                  </a:lnTo>
                  <a:lnTo>
                    <a:pt x="945" y="242"/>
                  </a:lnTo>
                  <a:lnTo>
                    <a:pt x="945" y="243"/>
                  </a:lnTo>
                  <a:lnTo>
                    <a:pt x="945" y="244"/>
                  </a:lnTo>
                  <a:lnTo>
                    <a:pt x="945" y="244"/>
                  </a:lnTo>
                  <a:lnTo>
                    <a:pt x="943" y="242"/>
                  </a:lnTo>
                  <a:lnTo>
                    <a:pt x="943" y="242"/>
                  </a:lnTo>
                  <a:lnTo>
                    <a:pt x="940" y="239"/>
                  </a:lnTo>
                  <a:lnTo>
                    <a:pt x="940" y="239"/>
                  </a:lnTo>
                  <a:lnTo>
                    <a:pt x="934" y="234"/>
                  </a:lnTo>
                  <a:lnTo>
                    <a:pt x="934" y="234"/>
                  </a:lnTo>
                  <a:lnTo>
                    <a:pt x="923" y="224"/>
                  </a:lnTo>
                  <a:lnTo>
                    <a:pt x="923" y="224"/>
                  </a:lnTo>
                  <a:lnTo>
                    <a:pt x="911" y="216"/>
                  </a:lnTo>
                  <a:lnTo>
                    <a:pt x="911" y="216"/>
                  </a:lnTo>
                  <a:lnTo>
                    <a:pt x="904" y="212"/>
                  </a:lnTo>
                  <a:lnTo>
                    <a:pt x="904" y="212"/>
                  </a:lnTo>
                  <a:lnTo>
                    <a:pt x="898" y="207"/>
                  </a:lnTo>
                  <a:lnTo>
                    <a:pt x="898" y="207"/>
                  </a:lnTo>
                  <a:lnTo>
                    <a:pt x="895" y="206"/>
                  </a:lnTo>
                  <a:lnTo>
                    <a:pt x="891" y="203"/>
                  </a:lnTo>
                  <a:lnTo>
                    <a:pt x="883" y="197"/>
                  </a:lnTo>
                  <a:lnTo>
                    <a:pt x="883" y="197"/>
                  </a:lnTo>
                  <a:lnTo>
                    <a:pt x="873" y="192"/>
                  </a:lnTo>
                  <a:lnTo>
                    <a:pt x="870" y="190"/>
                  </a:lnTo>
                  <a:lnTo>
                    <a:pt x="867" y="187"/>
                  </a:lnTo>
                  <a:lnTo>
                    <a:pt x="867" y="187"/>
                  </a:lnTo>
                  <a:lnTo>
                    <a:pt x="856" y="183"/>
                  </a:lnTo>
                  <a:lnTo>
                    <a:pt x="856" y="183"/>
                  </a:lnTo>
                  <a:lnTo>
                    <a:pt x="847" y="176"/>
                  </a:lnTo>
                  <a:lnTo>
                    <a:pt x="847" y="176"/>
                  </a:lnTo>
                  <a:lnTo>
                    <a:pt x="846" y="176"/>
                  </a:lnTo>
                  <a:lnTo>
                    <a:pt x="846" y="177"/>
                  </a:lnTo>
                  <a:lnTo>
                    <a:pt x="846" y="177"/>
                  </a:lnTo>
                  <a:lnTo>
                    <a:pt x="844" y="177"/>
                  </a:lnTo>
                  <a:lnTo>
                    <a:pt x="844" y="177"/>
                  </a:lnTo>
                  <a:lnTo>
                    <a:pt x="841" y="176"/>
                  </a:lnTo>
                  <a:lnTo>
                    <a:pt x="841" y="176"/>
                  </a:lnTo>
                  <a:lnTo>
                    <a:pt x="841" y="174"/>
                  </a:lnTo>
                  <a:lnTo>
                    <a:pt x="841" y="174"/>
                  </a:lnTo>
                  <a:lnTo>
                    <a:pt x="841" y="174"/>
                  </a:lnTo>
                  <a:lnTo>
                    <a:pt x="834" y="172"/>
                  </a:lnTo>
                  <a:lnTo>
                    <a:pt x="827" y="169"/>
                  </a:lnTo>
                  <a:lnTo>
                    <a:pt x="827" y="169"/>
                  </a:lnTo>
                  <a:lnTo>
                    <a:pt x="827" y="167"/>
                  </a:lnTo>
                  <a:lnTo>
                    <a:pt x="828" y="167"/>
                  </a:lnTo>
                  <a:lnTo>
                    <a:pt x="828" y="167"/>
                  </a:lnTo>
                  <a:lnTo>
                    <a:pt x="818" y="164"/>
                  </a:lnTo>
                  <a:lnTo>
                    <a:pt x="818" y="164"/>
                  </a:lnTo>
                  <a:lnTo>
                    <a:pt x="808" y="162"/>
                  </a:lnTo>
                  <a:lnTo>
                    <a:pt x="808" y="162"/>
                  </a:lnTo>
                  <a:lnTo>
                    <a:pt x="808" y="160"/>
                  </a:lnTo>
                  <a:lnTo>
                    <a:pt x="808" y="160"/>
                  </a:lnTo>
                  <a:lnTo>
                    <a:pt x="804" y="157"/>
                  </a:lnTo>
                  <a:lnTo>
                    <a:pt x="804" y="157"/>
                  </a:lnTo>
                  <a:lnTo>
                    <a:pt x="803" y="159"/>
                  </a:lnTo>
                  <a:lnTo>
                    <a:pt x="800" y="157"/>
                  </a:lnTo>
                  <a:lnTo>
                    <a:pt x="800" y="157"/>
                  </a:lnTo>
                  <a:lnTo>
                    <a:pt x="797" y="154"/>
                  </a:lnTo>
                  <a:lnTo>
                    <a:pt x="797" y="154"/>
                  </a:lnTo>
                  <a:lnTo>
                    <a:pt x="793" y="154"/>
                  </a:lnTo>
                  <a:lnTo>
                    <a:pt x="789" y="152"/>
                  </a:lnTo>
                  <a:lnTo>
                    <a:pt x="783" y="150"/>
                  </a:lnTo>
                  <a:lnTo>
                    <a:pt x="776" y="149"/>
                  </a:lnTo>
                  <a:lnTo>
                    <a:pt x="776" y="149"/>
                  </a:lnTo>
                  <a:lnTo>
                    <a:pt x="774" y="147"/>
                  </a:lnTo>
                  <a:lnTo>
                    <a:pt x="776" y="147"/>
                  </a:lnTo>
                  <a:lnTo>
                    <a:pt x="776" y="147"/>
                  </a:lnTo>
                  <a:lnTo>
                    <a:pt x="753" y="140"/>
                  </a:lnTo>
                  <a:lnTo>
                    <a:pt x="753" y="140"/>
                  </a:lnTo>
                  <a:lnTo>
                    <a:pt x="743" y="137"/>
                  </a:lnTo>
                  <a:lnTo>
                    <a:pt x="736" y="137"/>
                  </a:lnTo>
                  <a:lnTo>
                    <a:pt x="736" y="137"/>
                  </a:lnTo>
                  <a:lnTo>
                    <a:pt x="729" y="135"/>
                  </a:lnTo>
                  <a:lnTo>
                    <a:pt x="729" y="135"/>
                  </a:lnTo>
                  <a:lnTo>
                    <a:pt x="724" y="135"/>
                  </a:lnTo>
                  <a:lnTo>
                    <a:pt x="720" y="135"/>
                  </a:lnTo>
                  <a:lnTo>
                    <a:pt x="720" y="135"/>
                  </a:lnTo>
                  <a:lnTo>
                    <a:pt x="710" y="130"/>
                  </a:lnTo>
                  <a:lnTo>
                    <a:pt x="710" y="130"/>
                  </a:lnTo>
                  <a:lnTo>
                    <a:pt x="706" y="130"/>
                  </a:lnTo>
                  <a:lnTo>
                    <a:pt x="706" y="130"/>
                  </a:lnTo>
                  <a:lnTo>
                    <a:pt x="703" y="130"/>
                  </a:lnTo>
                  <a:lnTo>
                    <a:pt x="703" y="130"/>
                  </a:lnTo>
                  <a:lnTo>
                    <a:pt x="690" y="127"/>
                  </a:lnTo>
                  <a:lnTo>
                    <a:pt x="690" y="127"/>
                  </a:lnTo>
                  <a:lnTo>
                    <a:pt x="677" y="126"/>
                  </a:lnTo>
                  <a:lnTo>
                    <a:pt x="677" y="126"/>
                  </a:lnTo>
                  <a:lnTo>
                    <a:pt x="664" y="125"/>
                  </a:lnTo>
                  <a:lnTo>
                    <a:pt x="659" y="123"/>
                  </a:lnTo>
                  <a:lnTo>
                    <a:pt x="652" y="123"/>
                  </a:lnTo>
                  <a:lnTo>
                    <a:pt x="652" y="123"/>
                  </a:lnTo>
                  <a:lnTo>
                    <a:pt x="626" y="122"/>
                  </a:lnTo>
                  <a:lnTo>
                    <a:pt x="626" y="122"/>
                  </a:lnTo>
                  <a:lnTo>
                    <a:pt x="613" y="122"/>
                  </a:lnTo>
                  <a:lnTo>
                    <a:pt x="613" y="122"/>
                  </a:lnTo>
                  <a:lnTo>
                    <a:pt x="606" y="122"/>
                  </a:lnTo>
                  <a:lnTo>
                    <a:pt x="606" y="122"/>
                  </a:lnTo>
                  <a:lnTo>
                    <a:pt x="599" y="122"/>
                  </a:lnTo>
                  <a:lnTo>
                    <a:pt x="599" y="122"/>
                  </a:lnTo>
                  <a:lnTo>
                    <a:pt x="597" y="123"/>
                  </a:lnTo>
                  <a:lnTo>
                    <a:pt x="597" y="123"/>
                  </a:lnTo>
                  <a:lnTo>
                    <a:pt x="597" y="123"/>
                  </a:lnTo>
                  <a:lnTo>
                    <a:pt x="589" y="122"/>
                  </a:lnTo>
                  <a:lnTo>
                    <a:pt x="589" y="122"/>
                  </a:lnTo>
                  <a:lnTo>
                    <a:pt x="580" y="123"/>
                  </a:lnTo>
                  <a:lnTo>
                    <a:pt x="580" y="123"/>
                  </a:lnTo>
                  <a:lnTo>
                    <a:pt x="572" y="123"/>
                  </a:lnTo>
                  <a:lnTo>
                    <a:pt x="572" y="123"/>
                  </a:lnTo>
                  <a:lnTo>
                    <a:pt x="563" y="125"/>
                  </a:lnTo>
                  <a:lnTo>
                    <a:pt x="563" y="125"/>
                  </a:lnTo>
                  <a:lnTo>
                    <a:pt x="555" y="126"/>
                  </a:lnTo>
                  <a:lnTo>
                    <a:pt x="555" y="126"/>
                  </a:lnTo>
                  <a:lnTo>
                    <a:pt x="536" y="127"/>
                  </a:lnTo>
                  <a:lnTo>
                    <a:pt x="536" y="127"/>
                  </a:lnTo>
                  <a:lnTo>
                    <a:pt x="519" y="132"/>
                  </a:lnTo>
                  <a:lnTo>
                    <a:pt x="519" y="132"/>
                  </a:lnTo>
                  <a:lnTo>
                    <a:pt x="516" y="130"/>
                  </a:lnTo>
                  <a:lnTo>
                    <a:pt x="516" y="130"/>
                  </a:lnTo>
                  <a:lnTo>
                    <a:pt x="509" y="133"/>
                  </a:lnTo>
                  <a:lnTo>
                    <a:pt x="503" y="135"/>
                  </a:lnTo>
                  <a:lnTo>
                    <a:pt x="503" y="135"/>
                  </a:lnTo>
                  <a:lnTo>
                    <a:pt x="490" y="137"/>
                  </a:lnTo>
                  <a:lnTo>
                    <a:pt x="490" y="137"/>
                  </a:lnTo>
                  <a:lnTo>
                    <a:pt x="490" y="139"/>
                  </a:lnTo>
                  <a:lnTo>
                    <a:pt x="490" y="139"/>
                  </a:lnTo>
                  <a:lnTo>
                    <a:pt x="489" y="142"/>
                  </a:lnTo>
                  <a:lnTo>
                    <a:pt x="485" y="143"/>
                  </a:lnTo>
                  <a:lnTo>
                    <a:pt x="485" y="143"/>
                  </a:lnTo>
                  <a:lnTo>
                    <a:pt x="483" y="142"/>
                  </a:lnTo>
                  <a:lnTo>
                    <a:pt x="479" y="142"/>
                  </a:lnTo>
                  <a:lnTo>
                    <a:pt x="479" y="142"/>
                  </a:lnTo>
                  <a:lnTo>
                    <a:pt x="479" y="142"/>
                  </a:lnTo>
                  <a:lnTo>
                    <a:pt x="482" y="140"/>
                  </a:lnTo>
                  <a:lnTo>
                    <a:pt x="483" y="139"/>
                  </a:lnTo>
                  <a:lnTo>
                    <a:pt x="486" y="139"/>
                  </a:lnTo>
                  <a:lnTo>
                    <a:pt x="486" y="139"/>
                  </a:lnTo>
                  <a:lnTo>
                    <a:pt x="486" y="139"/>
                  </a:lnTo>
                  <a:lnTo>
                    <a:pt x="486" y="139"/>
                  </a:lnTo>
                  <a:lnTo>
                    <a:pt x="483" y="139"/>
                  </a:lnTo>
                  <a:lnTo>
                    <a:pt x="480" y="139"/>
                  </a:lnTo>
                  <a:lnTo>
                    <a:pt x="480" y="140"/>
                  </a:lnTo>
                  <a:lnTo>
                    <a:pt x="480" y="140"/>
                  </a:lnTo>
                  <a:lnTo>
                    <a:pt x="472" y="142"/>
                  </a:lnTo>
                  <a:lnTo>
                    <a:pt x="472" y="142"/>
                  </a:lnTo>
                  <a:lnTo>
                    <a:pt x="463" y="144"/>
                  </a:lnTo>
                  <a:lnTo>
                    <a:pt x="463" y="144"/>
                  </a:lnTo>
                  <a:lnTo>
                    <a:pt x="455" y="147"/>
                  </a:lnTo>
                  <a:lnTo>
                    <a:pt x="446" y="150"/>
                  </a:lnTo>
                  <a:lnTo>
                    <a:pt x="446" y="150"/>
                  </a:lnTo>
                  <a:lnTo>
                    <a:pt x="443" y="152"/>
                  </a:lnTo>
                  <a:lnTo>
                    <a:pt x="439" y="153"/>
                  </a:lnTo>
                  <a:lnTo>
                    <a:pt x="431" y="156"/>
                  </a:lnTo>
                  <a:lnTo>
                    <a:pt x="431" y="156"/>
                  </a:lnTo>
                  <a:lnTo>
                    <a:pt x="429" y="156"/>
                  </a:lnTo>
                  <a:lnTo>
                    <a:pt x="431" y="156"/>
                  </a:lnTo>
                  <a:lnTo>
                    <a:pt x="431" y="156"/>
                  </a:lnTo>
                  <a:lnTo>
                    <a:pt x="423" y="159"/>
                  </a:lnTo>
                  <a:lnTo>
                    <a:pt x="419" y="160"/>
                  </a:lnTo>
                  <a:lnTo>
                    <a:pt x="419" y="160"/>
                  </a:lnTo>
                  <a:lnTo>
                    <a:pt x="415" y="162"/>
                  </a:lnTo>
                  <a:lnTo>
                    <a:pt x="415" y="162"/>
                  </a:lnTo>
                  <a:lnTo>
                    <a:pt x="401" y="167"/>
                  </a:lnTo>
                  <a:lnTo>
                    <a:pt x="401" y="167"/>
                  </a:lnTo>
                  <a:lnTo>
                    <a:pt x="401" y="169"/>
                  </a:lnTo>
                  <a:lnTo>
                    <a:pt x="401" y="170"/>
                  </a:lnTo>
                  <a:lnTo>
                    <a:pt x="401" y="170"/>
                  </a:lnTo>
                  <a:lnTo>
                    <a:pt x="389" y="174"/>
                  </a:lnTo>
                  <a:lnTo>
                    <a:pt x="389" y="174"/>
                  </a:lnTo>
                  <a:lnTo>
                    <a:pt x="378" y="182"/>
                  </a:lnTo>
                  <a:lnTo>
                    <a:pt x="378" y="182"/>
                  </a:lnTo>
                  <a:lnTo>
                    <a:pt x="366" y="187"/>
                  </a:lnTo>
                  <a:lnTo>
                    <a:pt x="366" y="187"/>
                  </a:lnTo>
                  <a:lnTo>
                    <a:pt x="356" y="192"/>
                  </a:lnTo>
                  <a:lnTo>
                    <a:pt x="356" y="192"/>
                  </a:lnTo>
                  <a:lnTo>
                    <a:pt x="356" y="192"/>
                  </a:lnTo>
                  <a:lnTo>
                    <a:pt x="358" y="192"/>
                  </a:lnTo>
                  <a:lnTo>
                    <a:pt x="358" y="192"/>
                  </a:lnTo>
                  <a:lnTo>
                    <a:pt x="346" y="197"/>
                  </a:lnTo>
                  <a:lnTo>
                    <a:pt x="336" y="204"/>
                  </a:lnTo>
                  <a:lnTo>
                    <a:pt x="336" y="204"/>
                  </a:lnTo>
                  <a:lnTo>
                    <a:pt x="314" y="219"/>
                  </a:lnTo>
                  <a:lnTo>
                    <a:pt x="314" y="219"/>
                  </a:lnTo>
                  <a:lnTo>
                    <a:pt x="306" y="226"/>
                  </a:lnTo>
                  <a:lnTo>
                    <a:pt x="306" y="226"/>
                  </a:lnTo>
                  <a:lnTo>
                    <a:pt x="296" y="233"/>
                  </a:lnTo>
                  <a:lnTo>
                    <a:pt x="296" y="233"/>
                  </a:lnTo>
                  <a:lnTo>
                    <a:pt x="286" y="242"/>
                  </a:lnTo>
                  <a:lnTo>
                    <a:pt x="286" y="242"/>
                  </a:lnTo>
                  <a:lnTo>
                    <a:pt x="276" y="249"/>
                  </a:lnTo>
                  <a:lnTo>
                    <a:pt x="276" y="249"/>
                  </a:lnTo>
                  <a:lnTo>
                    <a:pt x="276" y="250"/>
                  </a:lnTo>
                  <a:lnTo>
                    <a:pt x="276" y="250"/>
                  </a:lnTo>
                  <a:lnTo>
                    <a:pt x="276" y="252"/>
                  </a:lnTo>
                  <a:lnTo>
                    <a:pt x="276" y="253"/>
                  </a:lnTo>
                  <a:lnTo>
                    <a:pt x="276" y="253"/>
                  </a:lnTo>
                  <a:lnTo>
                    <a:pt x="274" y="256"/>
                  </a:lnTo>
                  <a:lnTo>
                    <a:pt x="274" y="256"/>
                  </a:lnTo>
                  <a:lnTo>
                    <a:pt x="274" y="254"/>
                  </a:lnTo>
                  <a:lnTo>
                    <a:pt x="272" y="254"/>
                  </a:lnTo>
                  <a:lnTo>
                    <a:pt x="268" y="257"/>
                  </a:lnTo>
                  <a:lnTo>
                    <a:pt x="268" y="257"/>
                  </a:lnTo>
                  <a:lnTo>
                    <a:pt x="259" y="264"/>
                  </a:lnTo>
                  <a:lnTo>
                    <a:pt x="259" y="264"/>
                  </a:lnTo>
                  <a:lnTo>
                    <a:pt x="259" y="266"/>
                  </a:lnTo>
                  <a:lnTo>
                    <a:pt x="261" y="264"/>
                  </a:lnTo>
                  <a:lnTo>
                    <a:pt x="264" y="262"/>
                  </a:lnTo>
                  <a:lnTo>
                    <a:pt x="264" y="262"/>
                  </a:lnTo>
                  <a:lnTo>
                    <a:pt x="265" y="263"/>
                  </a:lnTo>
                  <a:lnTo>
                    <a:pt x="264" y="264"/>
                  </a:lnTo>
                  <a:lnTo>
                    <a:pt x="261" y="267"/>
                  </a:lnTo>
                  <a:lnTo>
                    <a:pt x="261" y="267"/>
                  </a:lnTo>
                  <a:lnTo>
                    <a:pt x="255" y="270"/>
                  </a:lnTo>
                  <a:lnTo>
                    <a:pt x="249" y="274"/>
                  </a:lnTo>
                  <a:lnTo>
                    <a:pt x="249" y="274"/>
                  </a:lnTo>
                  <a:lnTo>
                    <a:pt x="244" y="280"/>
                  </a:lnTo>
                  <a:lnTo>
                    <a:pt x="239" y="286"/>
                  </a:lnTo>
                  <a:lnTo>
                    <a:pt x="239" y="286"/>
                  </a:lnTo>
                  <a:lnTo>
                    <a:pt x="238" y="287"/>
                  </a:lnTo>
                  <a:lnTo>
                    <a:pt x="238" y="287"/>
                  </a:lnTo>
                  <a:lnTo>
                    <a:pt x="239" y="287"/>
                  </a:lnTo>
                  <a:lnTo>
                    <a:pt x="238" y="289"/>
                  </a:lnTo>
                  <a:lnTo>
                    <a:pt x="238" y="289"/>
                  </a:lnTo>
                  <a:lnTo>
                    <a:pt x="235" y="292"/>
                  </a:lnTo>
                  <a:lnTo>
                    <a:pt x="235" y="292"/>
                  </a:lnTo>
                  <a:lnTo>
                    <a:pt x="235" y="292"/>
                  </a:lnTo>
                  <a:lnTo>
                    <a:pt x="237" y="289"/>
                  </a:lnTo>
                  <a:lnTo>
                    <a:pt x="237" y="289"/>
                  </a:lnTo>
                  <a:lnTo>
                    <a:pt x="234" y="292"/>
                  </a:lnTo>
                  <a:lnTo>
                    <a:pt x="231" y="296"/>
                  </a:lnTo>
                  <a:lnTo>
                    <a:pt x="231" y="296"/>
                  </a:lnTo>
                  <a:lnTo>
                    <a:pt x="232" y="294"/>
                  </a:lnTo>
                  <a:lnTo>
                    <a:pt x="232" y="296"/>
                  </a:lnTo>
                  <a:lnTo>
                    <a:pt x="232" y="297"/>
                  </a:lnTo>
                  <a:lnTo>
                    <a:pt x="232" y="297"/>
                  </a:lnTo>
                  <a:lnTo>
                    <a:pt x="234" y="294"/>
                  </a:lnTo>
                  <a:lnTo>
                    <a:pt x="237" y="293"/>
                  </a:lnTo>
                  <a:lnTo>
                    <a:pt x="237" y="293"/>
                  </a:lnTo>
                  <a:lnTo>
                    <a:pt x="234" y="297"/>
                  </a:lnTo>
                  <a:lnTo>
                    <a:pt x="234" y="297"/>
                  </a:lnTo>
                  <a:lnTo>
                    <a:pt x="231" y="301"/>
                  </a:lnTo>
                  <a:lnTo>
                    <a:pt x="231" y="301"/>
                  </a:lnTo>
                  <a:lnTo>
                    <a:pt x="228" y="304"/>
                  </a:lnTo>
                  <a:lnTo>
                    <a:pt x="224" y="307"/>
                  </a:lnTo>
                  <a:lnTo>
                    <a:pt x="224" y="307"/>
                  </a:lnTo>
                  <a:lnTo>
                    <a:pt x="224" y="306"/>
                  </a:lnTo>
                  <a:lnTo>
                    <a:pt x="225" y="304"/>
                  </a:lnTo>
                  <a:lnTo>
                    <a:pt x="229" y="300"/>
                  </a:lnTo>
                  <a:lnTo>
                    <a:pt x="229" y="300"/>
                  </a:lnTo>
                  <a:lnTo>
                    <a:pt x="227" y="301"/>
                  </a:lnTo>
                  <a:lnTo>
                    <a:pt x="228" y="300"/>
                  </a:lnTo>
                  <a:lnTo>
                    <a:pt x="231" y="296"/>
                  </a:lnTo>
                  <a:lnTo>
                    <a:pt x="231" y="296"/>
                  </a:lnTo>
                  <a:lnTo>
                    <a:pt x="227" y="299"/>
                  </a:lnTo>
                  <a:lnTo>
                    <a:pt x="225" y="301"/>
                  </a:lnTo>
                  <a:lnTo>
                    <a:pt x="222" y="304"/>
                  </a:lnTo>
                  <a:lnTo>
                    <a:pt x="219" y="307"/>
                  </a:lnTo>
                  <a:lnTo>
                    <a:pt x="219" y="307"/>
                  </a:lnTo>
                  <a:lnTo>
                    <a:pt x="219" y="309"/>
                  </a:lnTo>
                  <a:lnTo>
                    <a:pt x="221" y="307"/>
                  </a:lnTo>
                  <a:lnTo>
                    <a:pt x="222" y="307"/>
                  </a:lnTo>
                  <a:lnTo>
                    <a:pt x="222" y="307"/>
                  </a:lnTo>
                  <a:lnTo>
                    <a:pt x="219" y="310"/>
                  </a:lnTo>
                  <a:lnTo>
                    <a:pt x="219" y="310"/>
                  </a:lnTo>
                  <a:lnTo>
                    <a:pt x="219" y="310"/>
                  </a:lnTo>
                  <a:lnTo>
                    <a:pt x="222" y="309"/>
                  </a:lnTo>
                  <a:lnTo>
                    <a:pt x="222" y="309"/>
                  </a:lnTo>
                  <a:lnTo>
                    <a:pt x="218" y="316"/>
                  </a:lnTo>
                  <a:lnTo>
                    <a:pt x="215" y="323"/>
                  </a:lnTo>
                  <a:lnTo>
                    <a:pt x="215" y="323"/>
                  </a:lnTo>
                  <a:lnTo>
                    <a:pt x="212" y="324"/>
                  </a:lnTo>
                  <a:lnTo>
                    <a:pt x="212" y="324"/>
                  </a:lnTo>
                  <a:lnTo>
                    <a:pt x="211" y="324"/>
                  </a:lnTo>
                  <a:lnTo>
                    <a:pt x="211" y="324"/>
                  </a:lnTo>
                  <a:lnTo>
                    <a:pt x="208" y="330"/>
                  </a:lnTo>
                  <a:lnTo>
                    <a:pt x="207" y="333"/>
                  </a:lnTo>
                  <a:lnTo>
                    <a:pt x="205" y="336"/>
                  </a:lnTo>
                  <a:lnTo>
                    <a:pt x="205" y="336"/>
                  </a:lnTo>
                  <a:lnTo>
                    <a:pt x="204" y="336"/>
                  </a:lnTo>
                  <a:lnTo>
                    <a:pt x="205" y="334"/>
                  </a:lnTo>
                  <a:lnTo>
                    <a:pt x="205" y="334"/>
                  </a:lnTo>
                  <a:lnTo>
                    <a:pt x="205" y="330"/>
                  </a:lnTo>
                  <a:lnTo>
                    <a:pt x="205" y="330"/>
                  </a:lnTo>
                  <a:lnTo>
                    <a:pt x="204" y="334"/>
                  </a:lnTo>
                  <a:lnTo>
                    <a:pt x="204" y="336"/>
                  </a:lnTo>
                  <a:lnTo>
                    <a:pt x="204" y="336"/>
                  </a:lnTo>
                  <a:lnTo>
                    <a:pt x="204" y="336"/>
                  </a:lnTo>
                  <a:lnTo>
                    <a:pt x="202" y="339"/>
                  </a:lnTo>
                  <a:lnTo>
                    <a:pt x="199" y="343"/>
                  </a:lnTo>
                  <a:lnTo>
                    <a:pt x="199" y="343"/>
                  </a:lnTo>
                  <a:lnTo>
                    <a:pt x="198" y="343"/>
                  </a:lnTo>
                  <a:lnTo>
                    <a:pt x="198" y="341"/>
                  </a:lnTo>
                  <a:lnTo>
                    <a:pt x="198" y="341"/>
                  </a:lnTo>
                  <a:lnTo>
                    <a:pt x="197" y="343"/>
                  </a:lnTo>
                  <a:lnTo>
                    <a:pt x="197" y="343"/>
                  </a:lnTo>
                  <a:lnTo>
                    <a:pt x="195" y="347"/>
                  </a:lnTo>
                  <a:lnTo>
                    <a:pt x="192" y="353"/>
                  </a:lnTo>
                  <a:lnTo>
                    <a:pt x="192" y="353"/>
                  </a:lnTo>
                  <a:lnTo>
                    <a:pt x="189" y="359"/>
                  </a:lnTo>
                  <a:lnTo>
                    <a:pt x="187" y="359"/>
                  </a:lnTo>
                  <a:lnTo>
                    <a:pt x="187" y="359"/>
                  </a:lnTo>
                  <a:lnTo>
                    <a:pt x="184" y="364"/>
                  </a:lnTo>
                  <a:lnTo>
                    <a:pt x="181" y="370"/>
                  </a:lnTo>
                  <a:lnTo>
                    <a:pt x="181" y="370"/>
                  </a:lnTo>
                  <a:lnTo>
                    <a:pt x="178" y="373"/>
                  </a:lnTo>
                  <a:lnTo>
                    <a:pt x="175" y="377"/>
                  </a:lnTo>
                  <a:lnTo>
                    <a:pt x="174" y="381"/>
                  </a:lnTo>
                  <a:lnTo>
                    <a:pt x="172" y="383"/>
                  </a:lnTo>
                  <a:lnTo>
                    <a:pt x="172" y="383"/>
                  </a:lnTo>
                  <a:lnTo>
                    <a:pt x="171" y="386"/>
                  </a:lnTo>
                  <a:lnTo>
                    <a:pt x="171" y="389"/>
                  </a:lnTo>
                  <a:lnTo>
                    <a:pt x="167" y="393"/>
                  </a:lnTo>
                  <a:lnTo>
                    <a:pt x="167" y="393"/>
                  </a:lnTo>
                  <a:lnTo>
                    <a:pt x="162" y="400"/>
                  </a:lnTo>
                  <a:lnTo>
                    <a:pt x="162" y="400"/>
                  </a:lnTo>
                  <a:lnTo>
                    <a:pt x="161" y="406"/>
                  </a:lnTo>
                  <a:lnTo>
                    <a:pt x="161" y="406"/>
                  </a:lnTo>
                  <a:lnTo>
                    <a:pt x="155" y="417"/>
                  </a:lnTo>
                  <a:lnTo>
                    <a:pt x="155" y="417"/>
                  </a:lnTo>
                  <a:lnTo>
                    <a:pt x="150" y="427"/>
                  </a:lnTo>
                  <a:lnTo>
                    <a:pt x="150" y="427"/>
                  </a:lnTo>
                  <a:lnTo>
                    <a:pt x="150" y="429"/>
                  </a:lnTo>
                  <a:lnTo>
                    <a:pt x="150" y="427"/>
                  </a:lnTo>
                  <a:lnTo>
                    <a:pt x="150" y="426"/>
                  </a:lnTo>
                  <a:lnTo>
                    <a:pt x="148" y="427"/>
                  </a:lnTo>
                  <a:lnTo>
                    <a:pt x="148" y="427"/>
                  </a:lnTo>
                  <a:lnTo>
                    <a:pt x="145" y="437"/>
                  </a:lnTo>
                  <a:lnTo>
                    <a:pt x="142" y="446"/>
                  </a:lnTo>
                  <a:lnTo>
                    <a:pt x="138" y="454"/>
                  </a:lnTo>
                  <a:lnTo>
                    <a:pt x="135" y="463"/>
                  </a:lnTo>
                  <a:lnTo>
                    <a:pt x="135" y="463"/>
                  </a:lnTo>
                  <a:lnTo>
                    <a:pt x="138" y="458"/>
                  </a:lnTo>
                  <a:lnTo>
                    <a:pt x="138" y="458"/>
                  </a:lnTo>
                  <a:lnTo>
                    <a:pt x="138" y="460"/>
                  </a:lnTo>
                  <a:lnTo>
                    <a:pt x="140" y="460"/>
                  </a:lnTo>
                  <a:lnTo>
                    <a:pt x="140" y="460"/>
                  </a:lnTo>
                  <a:lnTo>
                    <a:pt x="137" y="464"/>
                  </a:lnTo>
                  <a:lnTo>
                    <a:pt x="135" y="467"/>
                  </a:lnTo>
                  <a:lnTo>
                    <a:pt x="135" y="467"/>
                  </a:lnTo>
                  <a:lnTo>
                    <a:pt x="131" y="476"/>
                  </a:lnTo>
                  <a:lnTo>
                    <a:pt x="131" y="476"/>
                  </a:lnTo>
                  <a:lnTo>
                    <a:pt x="132" y="476"/>
                  </a:lnTo>
                  <a:lnTo>
                    <a:pt x="132" y="476"/>
                  </a:lnTo>
                  <a:lnTo>
                    <a:pt x="134" y="473"/>
                  </a:lnTo>
                  <a:lnTo>
                    <a:pt x="134" y="473"/>
                  </a:lnTo>
                  <a:lnTo>
                    <a:pt x="134" y="473"/>
                  </a:lnTo>
                  <a:lnTo>
                    <a:pt x="134" y="474"/>
                  </a:lnTo>
                  <a:lnTo>
                    <a:pt x="132" y="477"/>
                  </a:lnTo>
                  <a:lnTo>
                    <a:pt x="132" y="478"/>
                  </a:lnTo>
                  <a:lnTo>
                    <a:pt x="132" y="478"/>
                  </a:lnTo>
                  <a:lnTo>
                    <a:pt x="131" y="480"/>
                  </a:lnTo>
                  <a:lnTo>
                    <a:pt x="131" y="483"/>
                  </a:lnTo>
                  <a:lnTo>
                    <a:pt x="131" y="483"/>
                  </a:lnTo>
                  <a:lnTo>
                    <a:pt x="131" y="487"/>
                  </a:lnTo>
                  <a:lnTo>
                    <a:pt x="131" y="487"/>
                  </a:lnTo>
                  <a:lnTo>
                    <a:pt x="128" y="493"/>
                  </a:lnTo>
                  <a:lnTo>
                    <a:pt x="128" y="493"/>
                  </a:lnTo>
                  <a:lnTo>
                    <a:pt x="127" y="498"/>
                  </a:lnTo>
                  <a:lnTo>
                    <a:pt x="125" y="506"/>
                  </a:lnTo>
                  <a:lnTo>
                    <a:pt x="125" y="506"/>
                  </a:lnTo>
                  <a:lnTo>
                    <a:pt x="124" y="507"/>
                  </a:lnTo>
                  <a:lnTo>
                    <a:pt x="122" y="504"/>
                  </a:lnTo>
                  <a:lnTo>
                    <a:pt x="122" y="504"/>
                  </a:lnTo>
                  <a:lnTo>
                    <a:pt x="121" y="507"/>
                  </a:lnTo>
                  <a:lnTo>
                    <a:pt x="121" y="511"/>
                  </a:lnTo>
                  <a:lnTo>
                    <a:pt x="121" y="511"/>
                  </a:lnTo>
                  <a:lnTo>
                    <a:pt x="121" y="511"/>
                  </a:lnTo>
                  <a:lnTo>
                    <a:pt x="121" y="511"/>
                  </a:lnTo>
                  <a:lnTo>
                    <a:pt x="122" y="508"/>
                  </a:lnTo>
                  <a:lnTo>
                    <a:pt x="122" y="508"/>
                  </a:lnTo>
                  <a:lnTo>
                    <a:pt x="122" y="513"/>
                  </a:lnTo>
                  <a:lnTo>
                    <a:pt x="122" y="517"/>
                  </a:lnTo>
                  <a:lnTo>
                    <a:pt x="122" y="517"/>
                  </a:lnTo>
                  <a:lnTo>
                    <a:pt x="121" y="517"/>
                  </a:lnTo>
                  <a:lnTo>
                    <a:pt x="121" y="514"/>
                  </a:lnTo>
                  <a:lnTo>
                    <a:pt x="121" y="514"/>
                  </a:lnTo>
                  <a:lnTo>
                    <a:pt x="120" y="524"/>
                  </a:lnTo>
                  <a:lnTo>
                    <a:pt x="117" y="534"/>
                  </a:lnTo>
                  <a:lnTo>
                    <a:pt x="117" y="534"/>
                  </a:lnTo>
                  <a:lnTo>
                    <a:pt x="117" y="534"/>
                  </a:lnTo>
                  <a:lnTo>
                    <a:pt x="117" y="534"/>
                  </a:lnTo>
                  <a:lnTo>
                    <a:pt x="115" y="534"/>
                  </a:lnTo>
                  <a:lnTo>
                    <a:pt x="115" y="536"/>
                  </a:lnTo>
                  <a:lnTo>
                    <a:pt x="115" y="536"/>
                  </a:lnTo>
                  <a:lnTo>
                    <a:pt x="115" y="541"/>
                  </a:lnTo>
                  <a:lnTo>
                    <a:pt x="114" y="551"/>
                  </a:lnTo>
                  <a:lnTo>
                    <a:pt x="112" y="560"/>
                  </a:lnTo>
                  <a:lnTo>
                    <a:pt x="112" y="567"/>
                  </a:lnTo>
                  <a:lnTo>
                    <a:pt x="112" y="567"/>
                  </a:lnTo>
                  <a:lnTo>
                    <a:pt x="111" y="571"/>
                  </a:lnTo>
                  <a:lnTo>
                    <a:pt x="110" y="573"/>
                  </a:lnTo>
                  <a:lnTo>
                    <a:pt x="110" y="570"/>
                  </a:lnTo>
                  <a:lnTo>
                    <a:pt x="110" y="570"/>
                  </a:lnTo>
                  <a:lnTo>
                    <a:pt x="110" y="574"/>
                  </a:lnTo>
                  <a:lnTo>
                    <a:pt x="111" y="576"/>
                  </a:lnTo>
                  <a:lnTo>
                    <a:pt x="111" y="576"/>
                  </a:lnTo>
                  <a:lnTo>
                    <a:pt x="110" y="578"/>
                  </a:lnTo>
                  <a:lnTo>
                    <a:pt x="108" y="580"/>
                  </a:lnTo>
                  <a:lnTo>
                    <a:pt x="108" y="580"/>
                  </a:lnTo>
                  <a:lnTo>
                    <a:pt x="108" y="583"/>
                  </a:lnTo>
                  <a:lnTo>
                    <a:pt x="108" y="583"/>
                  </a:lnTo>
                  <a:lnTo>
                    <a:pt x="108" y="586"/>
                  </a:lnTo>
                  <a:lnTo>
                    <a:pt x="108" y="586"/>
                  </a:lnTo>
                  <a:lnTo>
                    <a:pt x="108" y="583"/>
                  </a:lnTo>
                  <a:lnTo>
                    <a:pt x="110" y="580"/>
                  </a:lnTo>
                  <a:lnTo>
                    <a:pt x="110" y="580"/>
                  </a:lnTo>
                  <a:lnTo>
                    <a:pt x="110" y="581"/>
                  </a:lnTo>
                  <a:lnTo>
                    <a:pt x="110" y="581"/>
                  </a:lnTo>
                  <a:lnTo>
                    <a:pt x="110" y="581"/>
                  </a:lnTo>
                  <a:lnTo>
                    <a:pt x="108" y="596"/>
                  </a:lnTo>
                  <a:lnTo>
                    <a:pt x="108" y="596"/>
                  </a:lnTo>
                  <a:lnTo>
                    <a:pt x="108" y="603"/>
                  </a:lnTo>
                  <a:lnTo>
                    <a:pt x="108" y="603"/>
                  </a:lnTo>
                  <a:lnTo>
                    <a:pt x="108" y="607"/>
                  </a:lnTo>
                  <a:lnTo>
                    <a:pt x="108" y="607"/>
                  </a:lnTo>
                  <a:lnTo>
                    <a:pt x="108" y="611"/>
                  </a:lnTo>
                  <a:lnTo>
                    <a:pt x="108" y="611"/>
                  </a:lnTo>
                  <a:lnTo>
                    <a:pt x="107" y="611"/>
                  </a:lnTo>
                  <a:lnTo>
                    <a:pt x="105" y="614"/>
                  </a:lnTo>
                  <a:lnTo>
                    <a:pt x="105" y="614"/>
                  </a:lnTo>
                  <a:lnTo>
                    <a:pt x="107" y="615"/>
                  </a:lnTo>
                  <a:lnTo>
                    <a:pt x="107" y="614"/>
                  </a:lnTo>
                  <a:lnTo>
                    <a:pt x="108" y="611"/>
                  </a:lnTo>
                  <a:lnTo>
                    <a:pt x="108" y="611"/>
                  </a:lnTo>
                  <a:lnTo>
                    <a:pt x="110" y="615"/>
                  </a:lnTo>
                  <a:lnTo>
                    <a:pt x="108" y="620"/>
                  </a:lnTo>
                  <a:lnTo>
                    <a:pt x="108" y="623"/>
                  </a:lnTo>
                  <a:lnTo>
                    <a:pt x="108" y="627"/>
                  </a:lnTo>
                  <a:lnTo>
                    <a:pt x="108" y="627"/>
                  </a:lnTo>
                  <a:lnTo>
                    <a:pt x="108" y="630"/>
                  </a:lnTo>
                  <a:lnTo>
                    <a:pt x="107" y="628"/>
                  </a:lnTo>
                  <a:lnTo>
                    <a:pt x="105" y="627"/>
                  </a:lnTo>
                  <a:lnTo>
                    <a:pt x="105" y="627"/>
                  </a:lnTo>
                  <a:lnTo>
                    <a:pt x="105" y="627"/>
                  </a:lnTo>
                  <a:lnTo>
                    <a:pt x="105" y="630"/>
                  </a:lnTo>
                  <a:lnTo>
                    <a:pt x="107" y="630"/>
                  </a:lnTo>
                  <a:lnTo>
                    <a:pt x="108" y="631"/>
                  </a:lnTo>
                  <a:lnTo>
                    <a:pt x="108" y="631"/>
                  </a:lnTo>
                  <a:lnTo>
                    <a:pt x="110" y="633"/>
                  </a:lnTo>
                  <a:lnTo>
                    <a:pt x="108" y="634"/>
                  </a:lnTo>
                  <a:lnTo>
                    <a:pt x="108" y="637"/>
                  </a:lnTo>
                  <a:lnTo>
                    <a:pt x="108" y="637"/>
                  </a:lnTo>
                  <a:lnTo>
                    <a:pt x="107" y="635"/>
                  </a:lnTo>
                  <a:lnTo>
                    <a:pt x="107" y="634"/>
                  </a:lnTo>
                  <a:lnTo>
                    <a:pt x="107" y="634"/>
                  </a:lnTo>
                  <a:lnTo>
                    <a:pt x="107" y="638"/>
                  </a:lnTo>
                  <a:lnTo>
                    <a:pt x="107" y="641"/>
                  </a:lnTo>
                  <a:lnTo>
                    <a:pt x="108" y="641"/>
                  </a:lnTo>
                  <a:lnTo>
                    <a:pt x="108" y="641"/>
                  </a:lnTo>
                  <a:lnTo>
                    <a:pt x="107" y="647"/>
                  </a:lnTo>
                  <a:lnTo>
                    <a:pt x="105" y="653"/>
                  </a:lnTo>
                  <a:lnTo>
                    <a:pt x="105" y="653"/>
                  </a:lnTo>
                  <a:lnTo>
                    <a:pt x="107" y="658"/>
                  </a:lnTo>
                  <a:lnTo>
                    <a:pt x="107" y="665"/>
                  </a:lnTo>
                  <a:lnTo>
                    <a:pt x="107" y="665"/>
                  </a:lnTo>
                  <a:lnTo>
                    <a:pt x="108" y="665"/>
                  </a:lnTo>
                  <a:lnTo>
                    <a:pt x="108" y="665"/>
                  </a:lnTo>
                  <a:lnTo>
                    <a:pt x="110" y="668"/>
                  </a:lnTo>
                  <a:lnTo>
                    <a:pt x="111" y="663"/>
                  </a:lnTo>
                  <a:lnTo>
                    <a:pt x="111" y="663"/>
                  </a:lnTo>
                  <a:lnTo>
                    <a:pt x="110" y="660"/>
                  </a:lnTo>
                  <a:lnTo>
                    <a:pt x="110" y="657"/>
                  </a:lnTo>
                  <a:lnTo>
                    <a:pt x="110" y="657"/>
                  </a:lnTo>
                  <a:lnTo>
                    <a:pt x="110" y="655"/>
                  </a:lnTo>
                  <a:lnTo>
                    <a:pt x="110" y="657"/>
                  </a:lnTo>
                  <a:lnTo>
                    <a:pt x="110" y="657"/>
                  </a:lnTo>
                  <a:lnTo>
                    <a:pt x="108" y="643"/>
                  </a:lnTo>
                  <a:lnTo>
                    <a:pt x="110" y="637"/>
                  </a:lnTo>
                  <a:lnTo>
                    <a:pt x="110" y="635"/>
                  </a:lnTo>
                  <a:lnTo>
                    <a:pt x="111" y="635"/>
                  </a:lnTo>
                  <a:lnTo>
                    <a:pt x="111" y="635"/>
                  </a:lnTo>
                  <a:lnTo>
                    <a:pt x="111" y="633"/>
                  </a:lnTo>
                  <a:lnTo>
                    <a:pt x="110" y="630"/>
                  </a:lnTo>
                  <a:lnTo>
                    <a:pt x="110" y="630"/>
                  </a:lnTo>
                  <a:lnTo>
                    <a:pt x="111" y="628"/>
                  </a:lnTo>
                  <a:lnTo>
                    <a:pt x="111" y="630"/>
                  </a:lnTo>
                  <a:lnTo>
                    <a:pt x="112" y="634"/>
                  </a:lnTo>
                  <a:lnTo>
                    <a:pt x="112" y="634"/>
                  </a:lnTo>
                  <a:lnTo>
                    <a:pt x="112" y="627"/>
                  </a:lnTo>
                  <a:lnTo>
                    <a:pt x="112" y="625"/>
                  </a:lnTo>
                  <a:lnTo>
                    <a:pt x="111" y="625"/>
                  </a:lnTo>
                  <a:lnTo>
                    <a:pt x="111" y="625"/>
                  </a:lnTo>
                  <a:lnTo>
                    <a:pt x="111" y="620"/>
                  </a:lnTo>
                  <a:lnTo>
                    <a:pt x="111" y="615"/>
                  </a:lnTo>
                  <a:lnTo>
                    <a:pt x="111" y="613"/>
                  </a:lnTo>
                  <a:lnTo>
                    <a:pt x="111" y="613"/>
                  </a:lnTo>
                  <a:lnTo>
                    <a:pt x="111" y="613"/>
                  </a:lnTo>
                  <a:lnTo>
                    <a:pt x="111" y="614"/>
                  </a:lnTo>
                  <a:lnTo>
                    <a:pt x="112" y="615"/>
                  </a:lnTo>
                  <a:lnTo>
                    <a:pt x="112" y="615"/>
                  </a:lnTo>
                  <a:lnTo>
                    <a:pt x="112" y="615"/>
                  </a:lnTo>
                  <a:lnTo>
                    <a:pt x="114" y="613"/>
                  </a:lnTo>
                  <a:lnTo>
                    <a:pt x="112" y="608"/>
                  </a:lnTo>
                  <a:lnTo>
                    <a:pt x="112" y="608"/>
                  </a:lnTo>
                  <a:lnTo>
                    <a:pt x="114" y="606"/>
                  </a:lnTo>
                  <a:lnTo>
                    <a:pt x="114" y="606"/>
                  </a:lnTo>
                  <a:lnTo>
                    <a:pt x="115" y="606"/>
                  </a:lnTo>
                  <a:lnTo>
                    <a:pt x="115" y="606"/>
                  </a:lnTo>
                  <a:lnTo>
                    <a:pt x="114" y="603"/>
                  </a:lnTo>
                  <a:lnTo>
                    <a:pt x="114" y="603"/>
                  </a:lnTo>
                  <a:lnTo>
                    <a:pt x="114" y="604"/>
                  </a:lnTo>
                  <a:lnTo>
                    <a:pt x="114" y="604"/>
                  </a:lnTo>
                  <a:lnTo>
                    <a:pt x="114" y="598"/>
                  </a:lnTo>
                  <a:lnTo>
                    <a:pt x="115" y="593"/>
                  </a:lnTo>
                  <a:lnTo>
                    <a:pt x="115" y="593"/>
                  </a:lnTo>
                  <a:lnTo>
                    <a:pt x="114" y="593"/>
                  </a:lnTo>
                  <a:lnTo>
                    <a:pt x="114" y="593"/>
                  </a:lnTo>
                  <a:lnTo>
                    <a:pt x="114" y="593"/>
                  </a:lnTo>
                  <a:lnTo>
                    <a:pt x="114" y="586"/>
                  </a:lnTo>
                  <a:lnTo>
                    <a:pt x="114" y="586"/>
                  </a:lnTo>
                  <a:lnTo>
                    <a:pt x="115" y="587"/>
                  </a:lnTo>
                  <a:lnTo>
                    <a:pt x="115" y="587"/>
                  </a:lnTo>
                  <a:lnTo>
                    <a:pt x="115" y="580"/>
                  </a:lnTo>
                  <a:lnTo>
                    <a:pt x="115" y="574"/>
                  </a:lnTo>
                  <a:lnTo>
                    <a:pt x="115" y="574"/>
                  </a:lnTo>
                  <a:lnTo>
                    <a:pt x="118" y="561"/>
                  </a:lnTo>
                  <a:lnTo>
                    <a:pt x="118" y="561"/>
                  </a:lnTo>
                  <a:lnTo>
                    <a:pt x="118" y="561"/>
                  </a:lnTo>
                  <a:lnTo>
                    <a:pt x="118" y="563"/>
                  </a:lnTo>
                  <a:lnTo>
                    <a:pt x="118" y="566"/>
                  </a:lnTo>
                  <a:lnTo>
                    <a:pt x="118" y="566"/>
                  </a:lnTo>
                  <a:lnTo>
                    <a:pt x="120" y="561"/>
                  </a:lnTo>
                  <a:lnTo>
                    <a:pt x="120" y="557"/>
                  </a:lnTo>
                  <a:lnTo>
                    <a:pt x="120" y="557"/>
                  </a:lnTo>
                  <a:lnTo>
                    <a:pt x="120" y="563"/>
                  </a:lnTo>
                  <a:lnTo>
                    <a:pt x="118" y="568"/>
                  </a:lnTo>
                  <a:lnTo>
                    <a:pt x="118" y="568"/>
                  </a:lnTo>
                  <a:lnTo>
                    <a:pt x="120" y="573"/>
                  </a:lnTo>
                  <a:lnTo>
                    <a:pt x="118" y="577"/>
                  </a:lnTo>
                  <a:lnTo>
                    <a:pt x="118" y="577"/>
                  </a:lnTo>
                  <a:lnTo>
                    <a:pt x="117" y="583"/>
                  </a:lnTo>
                  <a:lnTo>
                    <a:pt x="117" y="583"/>
                  </a:lnTo>
                  <a:lnTo>
                    <a:pt x="118" y="588"/>
                  </a:lnTo>
                  <a:lnTo>
                    <a:pt x="118" y="588"/>
                  </a:lnTo>
                  <a:lnTo>
                    <a:pt x="118" y="583"/>
                  </a:lnTo>
                  <a:lnTo>
                    <a:pt x="118" y="583"/>
                  </a:lnTo>
                  <a:lnTo>
                    <a:pt x="118" y="578"/>
                  </a:lnTo>
                  <a:lnTo>
                    <a:pt x="118" y="578"/>
                  </a:lnTo>
                  <a:lnTo>
                    <a:pt x="120" y="570"/>
                  </a:lnTo>
                  <a:lnTo>
                    <a:pt x="120" y="570"/>
                  </a:lnTo>
                  <a:lnTo>
                    <a:pt x="122" y="554"/>
                  </a:lnTo>
                  <a:lnTo>
                    <a:pt x="122" y="554"/>
                  </a:lnTo>
                  <a:lnTo>
                    <a:pt x="121" y="554"/>
                  </a:lnTo>
                  <a:lnTo>
                    <a:pt x="121" y="554"/>
                  </a:lnTo>
                  <a:lnTo>
                    <a:pt x="120" y="557"/>
                  </a:lnTo>
                  <a:lnTo>
                    <a:pt x="120" y="557"/>
                  </a:lnTo>
                  <a:lnTo>
                    <a:pt x="121" y="554"/>
                  </a:lnTo>
                  <a:lnTo>
                    <a:pt x="122" y="551"/>
                  </a:lnTo>
                  <a:lnTo>
                    <a:pt x="122" y="550"/>
                  </a:lnTo>
                  <a:lnTo>
                    <a:pt x="124" y="546"/>
                  </a:lnTo>
                  <a:lnTo>
                    <a:pt x="124" y="546"/>
                  </a:lnTo>
                  <a:lnTo>
                    <a:pt x="121" y="551"/>
                  </a:lnTo>
                  <a:lnTo>
                    <a:pt x="121" y="551"/>
                  </a:lnTo>
                  <a:lnTo>
                    <a:pt x="121" y="548"/>
                  </a:lnTo>
                  <a:lnTo>
                    <a:pt x="121" y="547"/>
                  </a:lnTo>
                  <a:lnTo>
                    <a:pt x="122" y="546"/>
                  </a:lnTo>
                  <a:lnTo>
                    <a:pt x="121" y="543"/>
                  </a:lnTo>
                  <a:lnTo>
                    <a:pt x="121" y="543"/>
                  </a:lnTo>
                  <a:lnTo>
                    <a:pt x="122" y="543"/>
                  </a:lnTo>
                  <a:lnTo>
                    <a:pt x="122" y="543"/>
                  </a:lnTo>
                  <a:lnTo>
                    <a:pt x="122" y="544"/>
                  </a:lnTo>
                  <a:lnTo>
                    <a:pt x="122" y="544"/>
                  </a:lnTo>
                  <a:lnTo>
                    <a:pt x="124" y="543"/>
                  </a:lnTo>
                  <a:lnTo>
                    <a:pt x="124" y="540"/>
                  </a:lnTo>
                  <a:lnTo>
                    <a:pt x="124" y="540"/>
                  </a:lnTo>
                  <a:lnTo>
                    <a:pt x="124" y="536"/>
                  </a:lnTo>
                  <a:lnTo>
                    <a:pt x="125" y="528"/>
                  </a:lnTo>
                  <a:lnTo>
                    <a:pt x="130" y="514"/>
                  </a:lnTo>
                  <a:lnTo>
                    <a:pt x="130" y="514"/>
                  </a:lnTo>
                  <a:lnTo>
                    <a:pt x="130" y="514"/>
                  </a:lnTo>
                  <a:lnTo>
                    <a:pt x="130" y="517"/>
                  </a:lnTo>
                  <a:lnTo>
                    <a:pt x="128" y="518"/>
                  </a:lnTo>
                  <a:lnTo>
                    <a:pt x="128" y="520"/>
                  </a:lnTo>
                  <a:lnTo>
                    <a:pt x="128" y="520"/>
                  </a:lnTo>
                  <a:lnTo>
                    <a:pt x="131" y="511"/>
                  </a:lnTo>
                  <a:lnTo>
                    <a:pt x="131" y="511"/>
                  </a:lnTo>
                  <a:lnTo>
                    <a:pt x="132" y="501"/>
                  </a:lnTo>
                  <a:lnTo>
                    <a:pt x="132" y="501"/>
                  </a:lnTo>
                  <a:lnTo>
                    <a:pt x="135" y="491"/>
                  </a:lnTo>
                  <a:lnTo>
                    <a:pt x="138" y="483"/>
                  </a:lnTo>
                  <a:lnTo>
                    <a:pt x="138" y="483"/>
                  </a:lnTo>
                  <a:lnTo>
                    <a:pt x="140" y="484"/>
                  </a:lnTo>
                  <a:lnTo>
                    <a:pt x="140" y="486"/>
                  </a:lnTo>
                  <a:lnTo>
                    <a:pt x="140" y="486"/>
                  </a:lnTo>
                  <a:lnTo>
                    <a:pt x="141" y="484"/>
                  </a:lnTo>
                  <a:lnTo>
                    <a:pt x="141" y="481"/>
                  </a:lnTo>
                  <a:lnTo>
                    <a:pt x="140" y="480"/>
                  </a:lnTo>
                  <a:lnTo>
                    <a:pt x="140" y="480"/>
                  </a:lnTo>
                  <a:lnTo>
                    <a:pt x="141" y="477"/>
                  </a:lnTo>
                  <a:lnTo>
                    <a:pt x="141" y="477"/>
                  </a:lnTo>
                  <a:lnTo>
                    <a:pt x="142" y="477"/>
                  </a:lnTo>
                  <a:lnTo>
                    <a:pt x="144" y="474"/>
                  </a:lnTo>
                  <a:lnTo>
                    <a:pt x="144" y="474"/>
                  </a:lnTo>
                  <a:lnTo>
                    <a:pt x="144" y="473"/>
                  </a:lnTo>
                  <a:lnTo>
                    <a:pt x="142" y="474"/>
                  </a:lnTo>
                  <a:lnTo>
                    <a:pt x="142" y="476"/>
                  </a:lnTo>
                  <a:lnTo>
                    <a:pt x="141" y="474"/>
                  </a:lnTo>
                  <a:lnTo>
                    <a:pt x="141" y="474"/>
                  </a:lnTo>
                  <a:lnTo>
                    <a:pt x="144" y="468"/>
                  </a:lnTo>
                  <a:lnTo>
                    <a:pt x="144" y="468"/>
                  </a:lnTo>
                  <a:lnTo>
                    <a:pt x="145" y="463"/>
                  </a:lnTo>
                  <a:lnTo>
                    <a:pt x="145" y="463"/>
                  </a:lnTo>
                  <a:lnTo>
                    <a:pt x="147" y="457"/>
                  </a:lnTo>
                  <a:lnTo>
                    <a:pt x="150" y="453"/>
                  </a:lnTo>
                  <a:lnTo>
                    <a:pt x="150" y="453"/>
                  </a:lnTo>
                  <a:lnTo>
                    <a:pt x="150" y="450"/>
                  </a:lnTo>
                  <a:lnTo>
                    <a:pt x="150" y="447"/>
                  </a:lnTo>
                  <a:lnTo>
                    <a:pt x="152" y="441"/>
                  </a:lnTo>
                  <a:lnTo>
                    <a:pt x="152" y="441"/>
                  </a:lnTo>
                  <a:lnTo>
                    <a:pt x="154" y="440"/>
                  </a:lnTo>
                  <a:lnTo>
                    <a:pt x="155" y="439"/>
                  </a:lnTo>
                  <a:lnTo>
                    <a:pt x="155" y="439"/>
                  </a:lnTo>
                  <a:lnTo>
                    <a:pt x="158" y="430"/>
                  </a:lnTo>
                  <a:lnTo>
                    <a:pt x="161" y="421"/>
                  </a:lnTo>
                  <a:lnTo>
                    <a:pt x="161" y="421"/>
                  </a:lnTo>
                  <a:lnTo>
                    <a:pt x="162" y="421"/>
                  </a:lnTo>
                  <a:lnTo>
                    <a:pt x="161" y="424"/>
                  </a:lnTo>
                  <a:lnTo>
                    <a:pt x="159" y="429"/>
                  </a:lnTo>
                  <a:lnTo>
                    <a:pt x="159" y="429"/>
                  </a:lnTo>
                  <a:lnTo>
                    <a:pt x="164" y="421"/>
                  </a:lnTo>
                  <a:lnTo>
                    <a:pt x="164" y="421"/>
                  </a:lnTo>
                  <a:lnTo>
                    <a:pt x="165" y="413"/>
                  </a:lnTo>
                  <a:lnTo>
                    <a:pt x="165" y="413"/>
                  </a:lnTo>
                  <a:lnTo>
                    <a:pt x="167" y="411"/>
                  </a:lnTo>
                  <a:lnTo>
                    <a:pt x="167" y="413"/>
                  </a:lnTo>
                  <a:lnTo>
                    <a:pt x="168" y="413"/>
                  </a:lnTo>
                  <a:lnTo>
                    <a:pt x="168" y="411"/>
                  </a:lnTo>
                  <a:lnTo>
                    <a:pt x="168" y="411"/>
                  </a:lnTo>
                  <a:lnTo>
                    <a:pt x="168" y="416"/>
                  </a:lnTo>
                  <a:lnTo>
                    <a:pt x="167" y="417"/>
                  </a:lnTo>
                  <a:lnTo>
                    <a:pt x="167" y="419"/>
                  </a:lnTo>
                  <a:lnTo>
                    <a:pt x="167" y="419"/>
                  </a:lnTo>
                  <a:lnTo>
                    <a:pt x="174" y="404"/>
                  </a:lnTo>
                  <a:lnTo>
                    <a:pt x="174" y="404"/>
                  </a:lnTo>
                  <a:lnTo>
                    <a:pt x="175" y="400"/>
                  </a:lnTo>
                  <a:lnTo>
                    <a:pt x="175" y="400"/>
                  </a:lnTo>
                  <a:lnTo>
                    <a:pt x="177" y="397"/>
                  </a:lnTo>
                  <a:lnTo>
                    <a:pt x="177" y="397"/>
                  </a:lnTo>
                  <a:lnTo>
                    <a:pt x="178" y="390"/>
                  </a:lnTo>
                  <a:lnTo>
                    <a:pt x="178" y="390"/>
                  </a:lnTo>
                  <a:lnTo>
                    <a:pt x="179" y="389"/>
                  </a:lnTo>
                  <a:lnTo>
                    <a:pt x="181" y="390"/>
                  </a:lnTo>
                  <a:lnTo>
                    <a:pt x="181" y="391"/>
                  </a:lnTo>
                  <a:lnTo>
                    <a:pt x="181" y="391"/>
                  </a:lnTo>
                  <a:lnTo>
                    <a:pt x="185" y="384"/>
                  </a:lnTo>
                  <a:lnTo>
                    <a:pt x="185" y="384"/>
                  </a:lnTo>
                  <a:lnTo>
                    <a:pt x="188" y="377"/>
                  </a:lnTo>
                  <a:lnTo>
                    <a:pt x="188" y="377"/>
                  </a:lnTo>
                  <a:lnTo>
                    <a:pt x="198" y="366"/>
                  </a:lnTo>
                  <a:lnTo>
                    <a:pt x="198" y="366"/>
                  </a:lnTo>
                  <a:lnTo>
                    <a:pt x="198" y="363"/>
                  </a:lnTo>
                  <a:lnTo>
                    <a:pt x="201" y="360"/>
                  </a:lnTo>
                  <a:lnTo>
                    <a:pt x="201" y="360"/>
                  </a:lnTo>
                  <a:lnTo>
                    <a:pt x="204" y="356"/>
                  </a:lnTo>
                  <a:lnTo>
                    <a:pt x="204" y="356"/>
                  </a:lnTo>
                  <a:lnTo>
                    <a:pt x="204" y="356"/>
                  </a:lnTo>
                  <a:lnTo>
                    <a:pt x="204" y="356"/>
                  </a:lnTo>
                  <a:lnTo>
                    <a:pt x="202" y="356"/>
                  </a:lnTo>
                  <a:lnTo>
                    <a:pt x="204" y="354"/>
                  </a:lnTo>
                  <a:lnTo>
                    <a:pt x="204" y="354"/>
                  </a:lnTo>
                  <a:lnTo>
                    <a:pt x="208" y="349"/>
                  </a:lnTo>
                  <a:lnTo>
                    <a:pt x="212" y="341"/>
                  </a:lnTo>
                  <a:lnTo>
                    <a:pt x="212" y="341"/>
                  </a:lnTo>
                  <a:lnTo>
                    <a:pt x="217" y="336"/>
                  </a:lnTo>
                  <a:lnTo>
                    <a:pt x="217" y="336"/>
                  </a:lnTo>
                  <a:lnTo>
                    <a:pt x="218" y="334"/>
                  </a:lnTo>
                  <a:lnTo>
                    <a:pt x="219" y="334"/>
                  </a:lnTo>
                  <a:lnTo>
                    <a:pt x="219" y="334"/>
                  </a:lnTo>
                  <a:lnTo>
                    <a:pt x="225" y="327"/>
                  </a:lnTo>
                  <a:lnTo>
                    <a:pt x="225" y="327"/>
                  </a:lnTo>
                  <a:lnTo>
                    <a:pt x="231" y="319"/>
                  </a:lnTo>
                  <a:lnTo>
                    <a:pt x="231" y="319"/>
                  </a:lnTo>
                  <a:lnTo>
                    <a:pt x="237" y="311"/>
                  </a:lnTo>
                  <a:lnTo>
                    <a:pt x="241" y="306"/>
                  </a:lnTo>
                  <a:lnTo>
                    <a:pt x="241" y="306"/>
                  </a:lnTo>
                  <a:lnTo>
                    <a:pt x="245" y="303"/>
                  </a:lnTo>
                  <a:lnTo>
                    <a:pt x="245" y="303"/>
                  </a:lnTo>
                  <a:lnTo>
                    <a:pt x="248" y="300"/>
                  </a:lnTo>
                  <a:lnTo>
                    <a:pt x="248" y="300"/>
                  </a:lnTo>
                  <a:lnTo>
                    <a:pt x="251" y="296"/>
                  </a:lnTo>
                  <a:lnTo>
                    <a:pt x="255" y="294"/>
                  </a:lnTo>
                  <a:lnTo>
                    <a:pt x="255" y="294"/>
                  </a:lnTo>
                  <a:lnTo>
                    <a:pt x="258" y="289"/>
                  </a:lnTo>
                  <a:lnTo>
                    <a:pt x="262" y="283"/>
                  </a:lnTo>
                  <a:lnTo>
                    <a:pt x="262" y="283"/>
                  </a:lnTo>
                  <a:lnTo>
                    <a:pt x="264" y="283"/>
                  </a:lnTo>
                  <a:lnTo>
                    <a:pt x="265" y="283"/>
                  </a:lnTo>
                  <a:lnTo>
                    <a:pt x="265" y="283"/>
                  </a:lnTo>
                  <a:lnTo>
                    <a:pt x="276" y="272"/>
                  </a:lnTo>
                  <a:lnTo>
                    <a:pt x="276" y="272"/>
                  </a:lnTo>
                  <a:lnTo>
                    <a:pt x="284" y="266"/>
                  </a:lnTo>
                  <a:lnTo>
                    <a:pt x="289" y="260"/>
                  </a:lnTo>
                  <a:lnTo>
                    <a:pt x="295" y="254"/>
                  </a:lnTo>
                  <a:lnTo>
                    <a:pt x="295" y="254"/>
                  </a:lnTo>
                  <a:lnTo>
                    <a:pt x="298" y="252"/>
                  </a:lnTo>
                  <a:lnTo>
                    <a:pt x="302" y="250"/>
                  </a:lnTo>
                  <a:lnTo>
                    <a:pt x="302" y="250"/>
                  </a:lnTo>
                  <a:lnTo>
                    <a:pt x="315" y="240"/>
                  </a:lnTo>
                  <a:lnTo>
                    <a:pt x="315" y="240"/>
                  </a:lnTo>
                  <a:lnTo>
                    <a:pt x="315" y="239"/>
                  </a:lnTo>
                  <a:lnTo>
                    <a:pt x="314" y="240"/>
                  </a:lnTo>
                  <a:lnTo>
                    <a:pt x="314" y="240"/>
                  </a:lnTo>
                  <a:lnTo>
                    <a:pt x="325" y="232"/>
                  </a:lnTo>
                  <a:lnTo>
                    <a:pt x="325" y="232"/>
                  </a:lnTo>
                  <a:lnTo>
                    <a:pt x="335" y="224"/>
                  </a:lnTo>
                  <a:lnTo>
                    <a:pt x="338" y="223"/>
                  </a:lnTo>
                  <a:lnTo>
                    <a:pt x="341" y="222"/>
                  </a:lnTo>
                  <a:lnTo>
                    <a:pt x="341" y="222"/>
                  </a:lnTo>
                  <a:lnTo>
                    <a:pt x="346" y="217"/>
                  </a:lnTo>
                  <a:lnTo>
                    <a:pt x="346" y="217"/>
                  </a:lnTo>
                  <a:lnTo>
                    <a:pt x="358" y="210"/>
                  </a:lnTo>
                  <a:lnTo>
                    <a:pt x="358" y="210"/>
                  </a:lnTo>
                  <a:lnTo>
                    <a:pt x="361" y="207"/>
                  </a:lnTo>
                  <a:lnTo>
                    <a:pt x="363" y="207"/>
                  </a:lnTo>
                  <a:lnTo>
                    <a:pt x="369" y="204"/>
                  </a:lnTo>
                  <a:lnTo>
                    <a:pt x="369" y="204"/>
                  </a:lnTo>
                  <a:lnTo>
                    <a:pt x="369" y="203"/>
                  </a:lnTo>
                  <a:lnTo>
                    <a:pt x="369" y="203"/>
                  </a:lnTo>
                  <a:lnTo>
                    <a:pt x="369" y="203"/>
                  </a:lnTo>
                  <a:lnTo>
                    <a:pt x="378" y="199"/>
                  </a:lnTo>
                  <a:lnTo>
                    <a:pt x="378" y="199"/>
                  </a:lnTo>
                  <a:lnTo>
                    <a:pt x="382" y="196"/>
                  </a:lnTo>
                  <a:lnTo>
                    <a:pt x="382" y="196"/>
                  </a:lnTo>
                  <a:lnTo>
                    <a:pt x="386" y="193"/>
                  </a:lnTo>
                  <a:lnTo>
                    <a:pt x="386" y="193"/>
                  </a:lnTo>
                  <a:lnTo>
                    <a:pt x="392" y="193"/>
                  </a:lnTo>
                  <a:lnTo>
                    <a:pt x="392" y="193"/>
                  </a:lnTo>
                  <a:lnTo>
                    <a:pt x="405" y="186"/>
                  </a:lnTo>
                  <a:lnTo>
                    <a:pt x="405" y="186"/>
                  </a:lnTo>
                  <a:lnTo>
                    <a:pt x="418" y="180"/>
                  </a:lnTo>
                  <a:lnTo>
                    <a:pt x="418" y="180"/>
                  </a:lnTo>
                  <a:lnTo>
                    <a:pt x="431" y="174"/>
                  </a:lnTo>
                  <a:lnTo>
                    <a:pt x="443" y="170"/>
                  </a:lnTo>
                  <a:lnTo>
                    <a:pt x="443" y="170"/>
                  </a:lnTo>
                  <a:lnTo>
                    <a:pt x="445" y="169"/>
                  </a:lnTo>
                  <a:lnTo>
                    <a:pt x="445" y="169"/>
                  </a:lnTo>
                  <a:lnTo>
                    <a:pt x="490" y="154"/>
                  </a:lnTo>
                  <a:lnTo>
                    <a:pt x="515" y="149"/>
                  </a:lnTo>
                  <a:lnTo>
                    <a:pt x="537" y="144"/>
                  </a:lnTo>
                  <a:lnTo>
                    <a:pt x="537" y="144"/>
                  </a:lnTo>
                  <a:lnTo>
                    <a:pt x="540" y="144"/>
                  </a:lnTo>
                  <a:lnTo>
                    <a:pt x="540" y="144"/>
                  </a:lnTo>
                  <a:lnTo>
                    <a:pt x="545" y="143"/>
                  </a:lnTo>
                  <a:lnTo>
                    <a:pt x="545" y="143"/>
                  </a:lnTo>
                  <a:lnTo>
                    <a:pt x="555" y="142"/>
                  </a:lnTo>
                  <a:lnTo>
                    <a:pt x="555" y="142"/>
                  </a:lnTo>
                  <a:lnTo>
                    <a:pt x="562" y="142"/>
                  </a:lnTo>
                  <a:lnTo>
                    <a:pt x="562" y="142"/>
                  </a:lnTo>
                  <a:lnTo>
                    <a:pt x="565" y="142"/>
                  </a:lnTo>
                  <a:lnTo>
                    <a:pt x="565" y="142"/>
                  </a:lnTo>
                  <a:lnTo>
                    <a:pt x="567" y="140"/>
                  </a:lnTo>
                  <a:lnTo>
                    <a:pt x="567" y="140"/>
                  </a:lnTo>
                  <a:lnTo>
                    <a:pt x="579" y="140"/>
                  </a:lnTo>
                  <a:lnTo>
                    <a:pt x="579" y="140"/>
                  </a:lnTo>
                  <a:lnTo>
                    <a:pt x="589" y="139"/>
                  </a:lnTo>
                  <a:lnTo>
                    <a:pt x="589" y="139"/>
                  </a:lnTo>
                  <a:lnTo>
                    <a:pt x="597" y="140"/>
                  </a:lnTo>
                  <a:lnTo>
                    <a:pt x="597" y="140"/>
                  </a:lnTo>
                  <a:lnTo>
                    <a:pt x="602" y="139"/>
                  </a:lnTo>
                  <a:lnTo>
                    <a:pt x="602" y="139"/>
                  </a:lnTo>
                  <a:lnTo>
                    <a:pt x="606" y="139"/>
                  </a:lnTo>
                  <a:lnTo>
                    <a:pt x="610" y="139"/>
                  </a:lnTo>
                  <a:lnTo>
                    <a:pt x="610" y="139"/>
                  </a:lnTo>
                  <a:lnTo>
                    <a:pt x="615" y="139"/>
                  </a:lnTo>
                  <a:lnTo>
                    <a:pt x="620" y="140"/>
                  </a:lnTo>
                  <a:lnTo>
                    <a:pt x="620" y="140"/>
                  </a:lnTo>
                  <a:lnTo>
                    <a:pt x="633" y="139"/>
                  </a:lnTo>
                  <a:lnTo>
                    <a:pt x="633" y="139"/>
                  </a:lnTo>
                  <a:lnTo>
                    <a:pt x="647" y="140"/>
                  </a:lnTo>
                  <a:lnTo>
                    <a:pt x="647" y="140"/>
                  </a:lnTo>
                  <a:lnTo>
                    <a:pt x="662" y="142"/>
                  </a:lnTo>
                  <a:lnTo>
                    <a:pt x="676" y="142"/>
                  </a:lnTo>
                  <a:lnTo>
                    <a:pt x="676" y="142"/>
                  </a:lnTo>
                  <a:lnTo>
                    <a:pt x="679" y="143"/>
                  </a:lnTo>
                  <a:lnTo>
                    <a:pt x="679" y="143"/>
                  </a:lnTo>
                  <a:lnTo>
                    <a:pt x="697" y="146"/>
                  </a:lnTo>
                  <a:lnTo>
                    <a:pt x="697" y="146"/>
                  </a:lnTo>
                  <a:lnTo>
                    <a:pt x="714" y="149"/>
                  </a:lnTo>
                  <a:lnTo>
                    <a:pt x="714" y="149"/>
                  </a:lnTo>
                  <a:lnTo>
                    <a:pt x="731" y="153"/>
                  </a:lnTo>
                  <a:lnTo>
                    <a:pt x="749" y="156"/>
                  </a:lnTo>
                  <a:lnTo>
                    <a:pt x="749" y="156"/>
                  </a:lnTo>
                  <a:lnTo>
                    <a:pt x="756" y="159"/>
                  </a:lnTo>
                  <a:lnTo>
                    <a:pt x="763" y="162"/>
                  </a:lnTo>
                  <a:lnTo>
                    <a:pt x="763" y="162"/>
                  </a:lnTo>
                  <a:lnTo>
                    <a:pt x="770" y="163"/>
                  </a:lnTo>
                  <a:lnTo>
                    <a:pt x="770" y="163"/>
                  </a:lnTo>
                  <a:lnTo>
                    <a:pt x="777" y="167"/>
                  </a:lnTo>
                  <a:lnTo>
                    <a:pt x="777" y="167"/>
                  </a:lnTo>
                  <a:lnTo>
                    <a:pt x="783" y="167"/>
                  </a:lnTo>
                  <a:lnTo>
                    <a:pt x="787" y="169"/>
                  </a:lnTo>
                  <a:lnTo>
                    <a:pt x="787" y="169"/>
                  </a:lnTo>
                  <a:lnTo>
                    <a:pt x="796" y="172"/>
                  </a:lnTo>
                  <a:lnTo>
                    <a:pt x="796" y="172"/>
                  </a:lnTo>
                  <a:lnTo>
                    <a:pt x="818" y="183"/>
                  </a:lnTo>
                  <a:lnTo>
                    <a:pt x="841" y="193"/>
                  </a:lnTo>
                  <a:lnTo>
                    <a:pt x="841" y="193"/>
                  </a:lnTo>
                  <a:lnTo>
                    <a:pt x="854" y="200"/>
                  </a:lnTo>
                  <a:lnTo>
                    <a:pt x="854" y="200"/>
                  </a:lnTo>
                  <a:lnTo>
                    <a:pt x="866" y="207"/>
                  </a:lnTo>
                  <a:lnTo>
                    <a:pt x="873" y="212"/>
                  </a:lnTo>
                  <a:lnTo>
                    <a:pt x="873" y="212"/>
                  </a:lnTo>
                  <a:lnTo>
                    <a:pt x="876" y="213"/>
                  </a:lnTo>
                  <a:lnTo>
                    <a:pt x="878" y="214"/>
                  </a:lnTo>
                  <a:lnTo>
                    <a:pt x="890" y="223"/>
                  </a:lnTo>
                  <a:lnTo>
                    <a:pt x="890" y="223"/>
                  </a:lnTo>
                  <a:lnTo>
                    <a:pt x="903" y="230"/>
                  </a:lnTo>
                  <a:lnTo>
                    <a:pt x="914" y="239"/>
                  </a:lnTo>
                  <a:lnTo>
                    <a:pt x="914" y="239"/>
                  </a:lnTo>
                  <a:lnTo>
                    <a:pt x="924" y="247"/>
                  </a:lnTo>
                  <a:lnTo>
                    <a:pt x="924" y="247"/>
                  </a:lnTo>
                  <a:lnTo>
                    <a:pt x="935" y="257"/>
                  </a:lnTo>
                  <a:lnTo>
                    <a:pt x="938" y="259"/>
                  </a:lnTo>
                  <a:lnTo>
                    <a:pt x="938" y="259"/>
                  </a:lnTo>
                  <a:lnTo>
                    <a:pt x="940" y="260"/>
                  </a:lnTo>
                  <a:lnTo>
                    <a:pt x="938" y="260"/>
                  </a:lnTo>
                  <a:lnTo>
                    <a:pt x="938" y="260"/>
                  </a:lnTo>
                  <a:lnTo>
                    <a:pt x="950" y="269"/>
                  </a:lnTo>
                  <a:lnTo>
                    <a:pt x="950" y="269"/>
                  </a:lnTo>
                  <a:lnTo>
                    <a:pt x="960" y="277"/>
                  </a:lnTo>
                  <a:lnTo>
                    <a:pt x="960" y="277"/>
                  </a:lnTo>
                  <a:lnTo>
                    <a:pt x="970" y="287"/>
                  </a:lnTo>
                  <a:lnTo>
                    <a:pt x="970" y="287"/>
                  </a:lnTo>
                  <a:lnTo>
                    <a:pt x="980" y="297"/>
                  </a:lnTo>
                  <a:lnTo>
                    <a:pt x="980" y="297"/>
                  </a:lnTo>
                  <a:lnTo>
                    <a:pt x="981" y="301"/>
                  </a:lnTo>
                  <a:lnTo>
                    <a:pt x="981" y="301"/>
                  </a:lnTo>
                  <a:lnTo>
                    <a:pt x="984" y="303"/>
                  </a:lnTo>
                  <a:lnTo>
                    <a:pt x="984" y="303"/>
                  </a:lnTo>
                  <a:lnTo>
                    <a:pt x="984" y="303"/>
                  </a:lnTo>
                  <a:lnTo>
                    <a:pt x="987" y="306"/>
                  </a:lnTo>
                  <a:lnTo>
                    <a:pt x="987" y="306"/>
                  </a:lnTo>
                  <a:lnTo>
                    <a:pt x="985" y="306"/>
                  </a:lnTo>
                  <a:lnTo>
                    <a:pt x="984" y="304"/>
                  </a:lnTo>
                  <a:lnTo>
                    <a:pt x="984" y="304"/>
                  </a:lnTo>
                  <a:lnTo>
                    <a:pt x="987" y="307"/>
                  </a:lnTo>
                  <a:lnTo>
                    <a:pt x="988" y="309"/>
                  </a:lnTo>
                  <a:lnTo>
                    <a:pt x="988" y="309"/>
                  </a:lnTo>
                  <a:lnTo>
                    <a:pt x="1005" y="330"/>
                  </a:lnTo>
                  <a:lnTo>
                    <a:pt x="1022" y="353"/>
                  </a:lnTo>
                  <a:lnTo>
                    <a:pt x="1037" y="377"/>
                  </a:lnTo>
                  <a:lnTo>
                    <a:pt x="1051" y="400"/>
                  </a:lnTo>
                  <a:lnTo>
                    <a:pt x="1051" y="400"/>
                  </a:lnTo>
                  <a:lnTo>
                    <a:pt x="1054" y="407"/>
                  </a:lnTo>
                  <a:lnTo>
                    <a:pt x="1057" y="413"/>
                  </a:lnTo>
                  <a:lnTo>
                    <a:pt x="1062" y="426"/>
                  </a:lnTo>
                  <a:lnTo>
                    <a:pt x="1062" y="426"/>
                  </a:lnTo>
                  <a:lnTo>
                    <a:pt x="1065" y="431"/>
                  </a:lnTo>
                  <a:lnTo>
                    <a:pt x="1068" y="439"/>
                  </a:lnTo>
                  <a:lnTo>
                    <a:pt x="1068" y="439"/>
                  </a:lnTo>
                  <a:lnTo>
                    <a:pt x="1074" y="451"/>
                  </a:lnTo>
                  <a:lnTo>
                    <a:pt x="1079" y="464"/>
                  </a:lnTo>
                  <a:lnTo>
                    <a:pt x="1079" y="464"/>
                  </a:lnTo>
                  <a:lnTo>
                    <a:pt x="1084" y="477"/>
                  </a:lnTo>
                  <a:lnTo>
                    <a:pt x="1088" y="490"/>
                  </a:lnTo>
                  <a:lnTo>
                    <a:pt x="1088" y="490"/>
                  </a:lnTo>
                  <a:lnTo>
                    <a:pt x="1089" y="497"/>
                  </a:lnTo>
                  <a:lnTo>
                    <a:pt x="1091" y="503"/>
                  </a:lnTo>
                  <a:lnTo>
                    <a:pt x="1091" y="503"/>
                  </a:lnTo>
                  <a:lnTo>
                    <a:pt x="1098" y="530"/>
                  </a:lnTo>
                  <a:lnTo>
                    <a:pt x="1104" y="557"/>
                  </a:lnTo>
                  <a:lnTo>
                    <a:pt x="1107" y="584"/>
                  </a:lnTo>
                  <a:lnTo>
                    <a:pt x="1108" y="613"/>
                  </a:lnTo>
                  <a:lnTo>
                    <a:pt x="1108" y="613"/>
                  </a:lnTo>
                  <a:lnTo>
                    <a:pt x="1108" y="640"/>
                  </a:lnTo>
                  <a:lnTo>
                    <a:pt x="1107" y="668"/>
                  </a:lnTo>
                  <a:lnTo>
                    <a:pt x="1104" y="697"/>
                  </a:lnTo>
                  <a:lnTo>
                    <a:pt x="1099" y="724"/>
                  </a:lnTo>
                  <a:lnTo>
                    <a:pt x="1099" y="724"/>
                  </a:lnTo>
                  <a:lnTo>
                    <a:pt x="1099" y="727"/>
                  </a:lnTo>
                  <a:lnTo>
                    <a:pt x="1099" y="727"/>
                  </a:lnTo>
                  <a:lnTo>
                    <a:pt x="1097" y="743"/>
                  </a:lnTo>
                  <a:lnTo>
                    <a:pt x="1097" y="743"/>
                  </a:lnTo>
                  <a:lnTo>
                    <a:pt x="1092" y="757"/>
                  </a:lnTo>
                  <a:lnTo>
                    <a:pt x="1092" y="757"/>
                  </a:lnTo>
                  <a:lnTo>
                    <a:pt x="1088" y="772"/>
                  </a:lnTo>
                  <a:lnTo>
                    <a:pt x="1088" y="772"/>
                  </a:lnTo>
                  <a:lnTo>
                    <a:pt x="1087" y="780"/>
                  </a:lnTo>
                  <a:lnTo>
                    <a:pt x="1087" y="780"/>
                  </a:lnTo>
                  <a:lnTo>
                    <a:pt x="1084" y="787"/>
                  </a:lnTo>
                  <a:lnTo>
                    <a:pt x="1084" y="787"/>
                  </a:lnTo>
                  <a:lnTo>
                    <a:pt x="1082" y="791"/>
                  </a:lnTo>
                  <a:lnTo>
                    <a:pt x="1082" y="792"/>
                  </a:lnTo>
                  <a:lnTo>
                    <a:pt x="1081" y="794"/>
                  </a:lnTo>
                  <a:lnTo>
                    <a:pt x="1081" y="794"/>
                  </a:lnTo>
                  <a:lnTo>
                    <a:pt x="1079" y="801"/>
                  </a:lnTo>
                  <a:lnTo>
                    <a:pt x="1075" y="810"/>
                  </a:lnTo>
                  <a:lnTo>
                    <a:pt x="1075" y="810"/>
                  </a:lnTo>
                  <a:lnTo>
                    <a:pt x="1075" y="814"/>
                  </a:lnTo>
                  <a:lnTo>
                    <a:pt x="1075" y="814"/>
                  </a:lnTo>
                  <a:lnTo>
                    <a:pt x="1071" y="824"/>
                  </a:lnTo>
                  <a:lnTo>
                    <a:pt x="1067" y="834"/>
                  </a:lnTo>
                  <a:lnTo>
                    <a:pt x="1067" y="834"/>
                  </a:lnTo>
                  <a:lnTo>
                    <a:pt x="1055" y="857"/>
                  </a:lnTo>
                  <a:lnTo>
                    <a:pt x="1051" y="862"/>
                  </a:lnTo>
                  <a:lnTo>
                    <a:pt x="1048" y="868"/>
                  </a:lnTo>
                  <a:lnTo>
                    <a:pt x="1042" y="880"/>
                  </a:lnTo>
                  <a:lnTo>
                    <a:pt x="1042" y="880"/>
                  </a:lnTo>
                  <a:lnTo>
                    <a:pt x="1035" y="891"/>
                  </a:lnTo>
                  <a:lnTo>
                    <a:pt x="1035" y="891"/>
                  </a:lnTo>
                  <a:lnTo>
                    <a:pt x="1028" y="901"/>
                  </a:lnTo>
                  <a:lnTo>
                    <a:pt x="1028" y="901"/>
                  </a:lnTo>
                  <a:lnTo>
                    <a:pt x="1024" y="907"/>
                  </a:lnTo>
                  <a:lnTo>
                    <a:pt x="1021" y="912"/>
                  </a:lnTo>
                  <a:lnTo>
                    <a:pt x="1021" y="912"/>
                  </a:lnTo>
                  <a:lnTo>
                    <a:pt x="1012" y="922"/>
                  </a:lnTo>
                  <a:lnTo>
                    <a:pt x="1012" y="922"/>
                  </a:lnTo>
                  <a:lnTo>
                    <a:pt x="1011" y="925"/>
                  </a:lnTo>
                  <a:lnTo>
                    <a:pt x="1011" y="925"/>
                  </a:lnTo>
                  <a:lnTo>
                    <a:pt x="1004" y="934"/>
                  </a:lnTo>
                  <a:lnTo>
                    <a:pt x="1000" y="941"/>
                  </a:lnTo>
                  <a:lnTo>
                    <a:pt x="1000" y="941"/>
                  </a:lnTo>
                  <a:lnTo>
                    <a:pt x="997" y="941"/>
                  </a:lnTo>
                  <a:lnTo>
                    <a:pt x="997" y="941"/>
                  </a:lnTo>
                  <a:lnTo>
                    <a:pt x="995" y="944"/>
                  </a:lnTo>
                  <a:lnTo>
                    <a:pt x="994" y="945"/>
                  </a:lnTo>
                  <a:lnTo>
                    <a:pt x="991" y="948"/>
                  </a:lnTo>
                  <a:lnTo>
                    <a:pt x="991" y="948"/>
                  </a:lnTo>
                  <a:lnTo>
                    <a:pt x="982" y="959"/>
                  </a:lnTo>
                  <a:lnTo>
                    <a:pt x="982" y="959"/>
                  </a:lnTo>
                  <a:lnTo>
                    <a:pt x="970" y="972"/>
                  </a:lnTo>
                  <a:lnTo>
                    <a:pt x="970" y="972"/>
                  </a:lnTo>
                  <a:lnTo>
                    <a:pt x="968" y="972"/>
                  </a:lnTo>
                  <a:lnTo>
                    <a:pt x="968" y="971"/>
                  </a:lnTo>
                  <a:lnTo>
                    <a:pt x="968" y="971"/>
                  </a:lnTo>
                  <a:lnTo>
                    <a:pt x="967" y="975"/>
                  </a:lnTo>
                  <a:lnTo>
                    <a:pt x="965" y="977"/>
                  </a:lnTo>
                  <a:lnTo>
                    <a:pt x="963" y="978"/>
                  </a:lnTo>
                  <a:lnTo>
                    <a:pt x="963" y="978"/>
                  </a:lnTo>
                  <a:lnTo>
                    <a:pt x="963" y="978"/>
                  </a:lnTo>
                  <a:lnTo>
                    <a:pt x="964" y="978"/>
                  </a:lnTo>
                  <a:lnTo>
                    <a:pt x="964" y="978"/>
                  </a:lnTo>
                  <a:lnTo>
                    <a:pt x="961" y="981"/>
                  </a:lnTo>
                  <a:lnTo>
                    <a:pt x="958" y="985"/>
                  </a:lnTo>
                  <a:lnTo>
                    <a:pt x="958" y="985"/>
                  </a:lnTo>
                  <a:lnTo>
                    <a:pt x="957" y="985"/>
                  </a:lnTo>
                  <a:lnTo>
                    <a:pt x="957" y="984"/>
                  </a:lnTo>
                  <a:lnTo>
                    <a:pt x="957" y="984"/>
                  </a:lnTo>
                  <a:lnTo>
                    <a:pt x="954" y="989"/>
                  </a:lnTo>
                  <a:lnTo>
                    <a:pt x="947" y="995"/>
                  </a:lnTo>
                  <a:lnTo>
                    <a:pt x="947" y="995"/>
                  </a:lnTo>
                  <a:lnTo>
                    <a:pt x="947" y="995"/>
                  </a:lnTo>
                  <a:lnTo>
                    <a:pt x="947" y="994"/>
                  </a:lnTo>
                  <a:lnTo>
                    <a:pt x="951" y="989"/>
                  </a:lnTo>
                  <a:lnTo>
                    <a:pt x="951" y="989"/>
                  </a:lnTo>
                  <a:lnTo>
                    <a:pt x="945" y="997"/>
                  </a:lnTo>
                  <a:lnTo>
                    <a:pt x="945" y="997"/>
                  </a:lnTo>
                  <a:lnTo>
                    <a:pt x="938" y="1002"/>
                  </a:lnTo>
                  <a:lnTo>
                    <a:pt x="933" y="1008"/>
                  </a:lnTo>
                  <a:lnTo>
                    <a:pt x="933" y="1008"/>
                  </a:lnTo>
                  <a:lnTo>
                    <a:pt x="927" y="1014"/>
                  </a:lnTo>
                  <a:lnTo>
                    <a:pt x="927" y="1014"/>
                  </a:lnTo>
                  <a:lnTo>
                    <a:pt x="921" y="1015"/>
                  </a:lnTo>
                  <a:lnTo>
                    <a:pt x="921" y="1015"/>
                  </a:lnTo>
                  <a:lnTo>
                    <a:pt x="921" y="1015"/>
                  </a:lnTo>
                  <a:lnTo>
                    <a:pt x="921" y="1017"/>
                  </a:lnTo>
                  <a:lnTo>
                    <a:pt x="921" y="1017"/>
                  </a:lnTo>
                  <a:lnTo>
                    <a:pt x="924" y="1015"/>
                  </a:lnTo>
                  <a:lnTo>
                    <a:pt x="924" y="1015"/>
                  </a:lnTo>
                  <a:lnTo>
                    <a:pt x="918" y="1022"/>
                  </a:lnTo>
                  <a:lnTo>
                    <a:pt x="911" y="1028"/>
                  </a:lnTo>
                  <a:lnTo>
                    <a:pt x="911" y="1028"/>
                  </a:lnTo>
                  <a:lnTo>
                    <a:pt x="907" y="1029"/>
                  </a:lnTo>
                  <a:lnTo>
                    <a:pt x="907" y="1029"/>
                  </a:lnTo>
                  <a:lnTo>
                    <a:pt x="907" y="1028"/>
                  </a:lnTo>
                  <a:lnTo>
                    <a:pt x="907" y="1028"/>
                  </a:lnTo>
                  <a:lnTo>
                    <a:pt x="904" y="1031"/>
                  </a:lnTo>
                  <a:lnTo>
                    <a:pt x="903" y="1032"/>
                  </a:lnTo>
                  <a:lnTo>
                    <a:pt x="900" y="1034"/>
                  </a:lnTo>
                  <a:lnTo>
                    <a:pt x="900" y="1034"/>
                  </a:lnTo>
                  <a:lnTo>
                    <a:pt x="898" y="1035"/>
                  </a:lnTo>
                  <a:lnTo>
                    <a:pt x="900" y="1035"/>
                  </a:lnTo>
                  <a:lnTo>
                    <a:pt x="903" y="1032"/>
                  </a:lnTo>
                  <a:lnTo>
                    <a:pt x="903" y="1032"/>
                  </a:lnTo>
                  <a:lnTo>
                    <a:pt x="895" y="1039"/>
                  </a:lnTo>
                  <a:lnTo>
                    <a:pt x="887" y="1045"/>
                  </a:lnTo>
                  <a:lnTo>
                    <a:pt x="887" y="1045"/>
                  </a:lnTo>
                  <a:lnTo>
                    <a:pt x="887" y="1045"/>
                  </a:lnTo>
                  <a:lnTo>
                    <a:pt x="888" y="1044"/>
                  </a:lnTo>
                  <a:lnTo>
                    <a:pt x="888" y="1044"/>
                  </a:lnTo>
                  <a:lnTo>
                    <a:pt x="886" y="1045"/>
                  </a:lnTo>
                  <a:lnTo>
                    <a:pt x="883" y="1045"/>
                  </a:lnTo>
                  <a:lnTo>
                    <a:pt x="883" y="1045"/>
                  </a:lnTo>
                  <a:lnTo>
                    <a:pt x="884" y="1047"/>
                  </a:lnTo>
                  <a:lnTo>
                    <a:pt x="883" y="1048"/>
                  </a:lnTo>
                  <a:lnTo>
                    <a:pt x="878" y="1051"/>
                  </a:lnTo>
                  <a:lnTo>
                    <a:pt x="878" y="1051"/>
                  </a:lnTo>
                  <a:lnTo>
                    <a:pt x="867" y="1057"/>
                  </a:lnTo>
                  <a:lnTo>
                    <a:pt x="867" y="1057"/>
                  </a:lnTo>
                  <a:lnTo>
                    <a:pt x="857" y="1064"/>
                  </a:lnTo>
                  <a:lnTo>
                    <a:pt x="857" y="1064"/>
                  </a:lnTo>
                  <a:lnTo>
                    <a:pt x="846" y="1071"/>
                  </a:lnTo>
                  <a:lnTo>
                    <a:pt x="846" y="1071"/>
                  </a:lnTo>
                  <a:lnTo>
                    <a:pt x="840" y="1074"/>
                  </a:lnTo>
                  <a:lnTo>
                    <a:pt x="836" y="1075"/>
                  </a:lnTo>
                  <a:lnTo>
                    <a:pt x="836" y="1075"/>
                  </a:lnTo>
                  <a:lnTo>
                    <a:pt x="833" y="1078"/>
                  </a:lnTo>
                  <a:lnTo>
                    <a:pt x="828" y="1081"/>
                  </a:lnTo>
                  <a:lnTo>
                    <a:pt x="828" y="1081"/>
                  </a:lnTo>
                  <a:lnTo>
                    <a:pt x="823" y="1084"/>
                  </a:lnTo>
                  <a:lnTo>
                    <a:pt x="823" y="1084"/>
                  </a:lnTo>
                  <a:lnTo>
                    <a:pt x="818" y="1085"/>
                  </a:lnTo>
                  <a:lnTo>
                    <a:pt x="818" y="1085"/>
                  </a:lnTo>
                  <a:lnTo>
                    <a:pt x="820" y="1084"/>
                  </a:lnTo>
                  <a:lnTo>
                    <a:pt x="823" y="1082"/>
                  </a:lnTo>
                  <a:lnTo>
                    <a:pt x="823" y="1082"/>
                  </a:lnTo>
                  <a:lnTo>
                    <a:pt x="828" y="1079"/>
                  </a:lnTo>
                  <a:lnTo>
                    <a:pt x="828" y="1079"/>
                  </a:lnTo>
                  <a:lnTo>
                    <a:pt x="824" y="1081"/>
                  </a:lnTo>
                  <a:lnTo>
                    <a:pt x="824" y="1081"/>
                  </a:lnTo>
                  <a:lnTo>
                    <a:pt x="837" y="1071"/>
                  </a:lnTo>
                  <a:lnTo>
                    <a:pt x="837" y="1071"/>
                  </a:lnTo>
                  <a:lnTo>
                    <a:pt x="838" y="1071"/>
                  </a:lnTo>
                  <a:lnTo>
                    <a:pt x="840" y="1071"/>
                  </a:lnTo>
                  <a:lnTo>
                    <a:pt x="844" y="1068"/>
                  </a:lnTo>
                  <a:lnTo>
                    <a:pt x="844" y="1068"/>
                  </a:lnTo>
                  <a:lnTo>
                    <a:pt x="853" y="1062"/>
                  </a:lnTo>
                  <a:lnTo>
                    <a:pt x="853" y="1062"/>
                  </a:lnTo>
                  <a:lnTo>
                    <a:pt x="844" y="1067"/>
                  </a:lnTo>
                  <a:lnTo>
                    <a:pt x="844" y="1067"/>
                  </a:lnTo>
                  <a:lnTo>
                    <a:pt x="840" y="1068"/>
                  </a:lnTo>
                  <a:lnTo>
                    <a:pt x="840" y="1068"/>
                  </a:lnTo>
                  <a:lnTo>
                    <a:pt x="834" y="1071"/>
                  </a:lnTo>
                  <a:lnTo>
                    <a:pt x="834" y="1071"/>
                  </a:lnTo>
                  <a:lnTo>
                    <a:pt x="826" y="1077"/>
                  </a:lnTo>
                  <a:lnTo>
                    <a:pt x="826" y="1077"/>
                  </a:lnTo>
                  <a:lnTo>
                    <a:pt x="818" y="1081"/>
                  </a:lnTo>
                  <a:lnTo>
                    <a:pt x="818" y="1081"/>
                  </a:lnTo>
                  <a:lnTo>
                    <a:pt x="818" y="1081"/>
                  </a:lnTo>
                  <a:lnTo>
                    <a:pt x="820" y="1078"/>
                  </a:lnTo>
                  <a:lnTo>
                    <a:pt x="820" y="1078"/>
                  </a:lnTo>
                  <a:lnTo>
                    <a:pt x="810" y="1084"/>
                  </a:lnTo>
                  <a:lnTo>
                    <a:pt x="806" y="1086"/>
                  </a:lnTo>
                  <a:lnTo>
                    <a:pt x="804" y="1089"/>
                  </a:lnTo>
                  <a:lnTo>
                    <a:pt x="804" y="1089"/>
                  </a:lnTo>
                  <a:lnTo>
                    <a:pt x="803" y="1089"/>
                  </a:lnTo>
                  <a:lnTo>
                    <a:pt x="801" y="1089"/>
                  </a:lnTo>
                  <a:lnTo>
                    <a:pt x="800" y="1089"/>
                  </a:lnTo>
                  <a:lnTo>
                    <a:pt x="800" y="1089"/>
                  </a:lnTo>
                  <a:lnTo>
                    <a:pt x="793" y="1092"/>
                  </a:lnTo>
                  <a:lnTo>
                    <a:pt x="793" y="1092"/>
                  </a:lnTo>
                  <a:lnTo>
                    <a:pt x="787" y="1095"/>
                  </a:lnTo>
                  <a:lnTo>
                    <a:pt x="787" y="1095"/>
                  </a:lnTo>
                  <a:lnTo>
                    <a:pt x="780" y="1099"/>
                  </a:lnTo>
                  <a:lnTo>
                    <a:pt x="780" y="1099"/>
                  </a:lnTo>
                  <a:lnTo>
                    <a:pt x="773" y="1102"/>
                  </a:lnTo>
                  <a:lnTo>
                    <a:pt x="773" y="1102"/>
                  </a:lnTo>
                  <a:lnTo>
                    <a:pt x="751" y="1109"/>
                  </a:lnTo>
                  <a:lnTo>
                    <a:pt x="751" y="1109"/>
                  </a:lnTo>
                  <a:lnTo>
                    <a:pt x="741" y="1114"/>
                  </a:lnTo>
                  <a:lnTo>
                    <a:pt x="730" y="1118"/>
                  </a:lnTo>
                  <a:lnTo>
                    <a:pt x="730" y="1118"/>
                  </a:lnTo>
                  <a:lnTo>
                    <a:pt x="723" y="1119"/>
                  </a:lnTo>
                  <a:lnTo>
                    <a:pt x="723" y="1119"/>
                  </a:lnTo>
                  <a:lnTo>
                    <a:pt x="716" y="1121"/>
                  </a:lnTo>
                  <a:lnTo>
                    <a:pt x="716" y="1121"/>
                  </a:lnTo>
                  <a:lnTo>
                    <a:pt x="703" y="1126"/>
                  </a:lnTo>
                  <a:lnTo>
                    <a:pt x="703" y="1126"/>
                  </a:lnTo>
                  <a:lnTo>
                    <a:pt x="687" y="1129"/>
                  </a:lnTo>
                  <a:lnTo>
                    <a:pt x="687" y="1129"/>
                  </a:lnTo>
                  <a:lnTo>
                    <a:pt x="677" y="1131"/>
                  </a:lnTo>
                  <a:lnTo>
                    <a:pt x="677" y="1131"/>
                  </a:lnTo>
                  <a:lnTo>
                    <a:pt x="667" y="1132"/>
                  </a:lnTo>
                  <a:lnTo>
                    <a:pt x="667" y="1132"/>
                  </a:lnTo>
                  <a:lnTo>
                    <a:pt x="657" y="1135"/>
                  </a:lnTo>
                  <a:lnTo>
                    <a:pt x="656" y="1135"/>
                  </a:lnTo>
                  <a:lnTo>
                    <a:pt x="653" y="1135"/>
                  </a:lnTo>
                  <a:lnTo>
                    <a:pt x="653" y="1135"/>
                  </a:lnTo>
                  <a:lnTo>
                    <a:pt x="647" y="1135"/>
                  </a:lnTo>
                  <a:lnTo>
                    <a:pt x="647" y="1135"/>
                  </a:lnTo>
                  <a:lnTo>
                    <a:pt x="637" y="1135"/>
                  </a:lnTo>
                  <a:lnTo>
                    <a:pt x="637" y="1135"/>
                  </a:lnTo>
                  <a:lnTo>
                    <a:pt x="627" y="1135"/>
                  </a:lnTo>
                  <a:lnTo>
                    <a:pt x="627" y="1135"/>
                  </a:lnTo>
                  <a:lnTo>
                    <a:pt x="629" y="1136"/>
                  </a:lnTo>
                  <a:lnTo>
                    <a:pt x="629" y="1136"/>
                  </a:lnTo>
                  <a:lnTo>
                    <a:pt x="623" y="1138"/>
                  </a:lnTo>
                  <a:lnTo>
                    <a:pt x="617" y="1138"/>
                  </a:lnTo>
                  <a:lnTo>
                    <a:pt x="615" y="1139"/>
                  </a:lnTo>
                  <a:lnTo>
                    <a:pt x="615" y="1141"/>
                  </a:lnTo>
                  <a:lnTo>
                    <a:pt x="615" y="1141"/>
                  </a:lnTo>
                  <a:lnTo>
                    <a:pt x="606" y="1142"/>
                  </a:lnTo>
                  <a:lnTo>
                    <a:pt x="606" y="1142"/>
                  </a:lnTo>
                  <a:lnTo>
                    <a:pt x="602" y="1142"/>
                  </a:lnTo>
                  <a:lnTo>
                    <a:pt x="599" y="1141"/>
                  </a:lnTo>
                  <a:lnTo>
                    <a:pt x="599" y="1141"/>
                  </a:lnTo>
                  <a:lnTo>
                    <a:pt x="582" y="1142"/>
                  </a:lnTo>
                  <a:lnTo>
                    <a:pt x="582" y="1142"/>
                  </a:lnTo>
                  <a:lnTo>
                    <a:pt x="566" y="1142"/>
                  </a:lnTo>
                  <a:lnTo>
                    <a:pt x="566" y="1142"/>
                  </a:lnTo>
                  <a:lnTo>
                    <a:pt x="559" y="1141"/>
                  </a:lnTo>
                  <a:lnTo>
                    <a:pt x="559" y="1141"/>
                  </a:lnTo>
                  <a:lnTo>
                    <a:pt x="555" y="1141"/>
                  </a:lnTo>
                  <a:lnTo>
                    <a:pt x="552" y="1139"/>
                  </a:lnTo>
                  <a:lnTo>
                    <a:pt x="552" y="1139"/>
                  </a:lnTo>
                  <a:lnTo>
                    <a:pt x="536" y="1135"/>
                  </a:lnTo>
                  <a:lnTo>
                    <a:pt x="536" y="1135"/>
                  </a:lnTo>
                  <a:lnTo>
                    <a:pt x="532" y="1136"/>
                  </a:lnTo>
                  <a:lnTo>
                    <a:pt x="532" y="1136"/>
                  </a:lnTo>
                  <a:lnTo>
                    <a:pt x="532" y="1138"/>
                  </a:lnTo>
                  <a:lnTo>
                    <a:pt x="532" y="1138"/>
                  </a:lnTo>
                  <a:lnTo>
                    <a:pt x="526" y="1136"/>
                  </a:lnTo>
                  <a:lnTo>
                    <a:pt x="522" y="1135"/>
                  </a:lnTo>
                  <a:lnTo>
                    <a:pt x="522" y="1135"/>
                  </a:lnTo>
                  <a:lnTo>
                    <a:pt x="518" y="1135"/>
                  </a:lnTo>
                  <a:lnTo>
                    <a:pt x="513" y="1134"/>
                  </a:lnTo>
                  <a:lnTo>
                    <a:pt x="513" y="1134"/>
                  </a:lnTo>
                  <a:lnTo>
                    <a:pt x="510" y="1135"/>
                  </a:lnTo>
                  <a:lnTo>
                    <a:pt x="506" y="1135"/>
                  </a:lnTo>
                  <a:lnTo>
                    <a:pt x="506" y="1135"/>
                  </a:lnTo>
                  <a:lnTo>
                    <a:pt x="509" y="1136"/>
                  </a:lnTo>
                  <a:lnTo>
                    <a:pt x="512" y="1136"/>
                  </a:lnTo>
                  <a:lnTo>
                    <a:pt x="512" y="1136"/>
                  </a:lnTo>
                  <a:lnTo>
                    <a:pt x="500" y="1135"/>
                  </a:lnTo>
                  <a:lnTo>
                    <a:pt x="488" y="1132"/>
                  </a:lnTo>
                  <a:lnTo>
                    <a:pt x="488" y="1132"/>
                  </a:lnTo>
                  <a:lnTo>
                    <a:pt x="482" y="1131"/>
                  </a:lnTo>
                  <a:lnTo>
                    <a:pt x="482" y="1131"/>
                  </a:lnTo>
                  <a:lnTo>
                    <a:pt x="475" y="1128"/>
                  </a:lnTo>
                  <a:lnTo>
                    <a:pt x="475" y="1128"/>
                  </a:lnTo>
                  <a:lnTo>
                    <a:pt x="463" y="1122"/>
                  </a:lnTo>
                  <a:lnTo>
                    <a:pt x="463" y="1122"/>
                  </a:lnTo>
                  <a:lnTo>
                    <a:pt x="460" y="1124"/>
                  </a:lnTo>
                  <a:lnTo>
                    <a:pt x="458" y="1124"/>
                  </a:lnTo>
                  <a:lnTo>
                    <a:pt x="458" y="1124"/>
                  </a:lnTo>
                  <a:lnTo>
                    <a:pt x="449" y="1121"/>
                  </a:lnTo>
                  <a:lnTo>
                    <a:pt x="449" y="1121"/>
                  </a:lnTo>
                  <a:lnTo>
                    <a:pt x="438" y="1121"/>
                  </a:lnTo>
                  <a:lnTo>
                    <a:pt x="438" y="1121"/>
                  </a:lnTo>
                  <a:lnTo>
                    <a:pt x="426" y="1118"/>
                  </a:lnTo>
                  <a:lnTo>
                    <a:pt x="426" y="1118"/>
                  </a:lnTo>
                  <a:lnTo>
                    <a:pt x="403" y="1112"/>
                  </a:lnTo>
                  <a:lnTo>
                    <a:pt x="403" y="1112"/>
                  </a:lnTo>
                  <a:lnTo>
                    <a:pt x="399" y="1108"/>
                  </a:lnTo>
                  <a:lnTo>
                    <a:pt x="399" y="1108"/>
                  </a:lnTo>
                  <a:lnTo>
                    <a:pt x="399" y="1108"/>
                  </a:lnTo>
                  <a:lnTo>
                    <a:pt x="398" y="1108"/>
                  </a:lnTo>
                  <a:lnTo>
                    <a:pt x="393" y="1108"/>
                  </a:lnTo>
                  <a:lnTo>
                    <a:pt x="385" y="1105"/>
                  </a:lnTo>
                  <a:lnTo>
                    <a:pt x="385" y="1105"/>
                  </a:lnTo>
                  <a:lnTo>
                    <a:pt x="385" y="1104"/>
                  </a:lnTo>
                  <a:lnTo>
                    <a:pt x="386" y="1104"/>
                  </a:lnTo>
                  <a:lnTo>
                    <a:pt x="386" y="1104"/>
                  </a:lnTo>
                  <a:lnTo>
                    <a:pt x="381" y="1101"/>
                  </a:lnTo>
                  <a:lnTo>
                    <a:pt x="381" y="1101"/>
                  </a:lnTo>
                  <a:lnTo>
                    <a:pt x="376" y="1099"/>
                  </a:lnTo>
                  <a:lnTo>
                    <a:pt x="376" y="1099"/>
                  </a:lnTo>
                  <a:lnTo>
                    <a:pt x="366" y="1095"/>
                  </a:lnTo>
                  <a:lnTo>
                    <a:pt x="366" y="1095"/>
                  </a:lnTo>
                  <a:lnTo>
                    <a:pt x="358" y="1091"/>
                  </a:lnTo>
                  <a:lnTo>
                    <a:pt x="358" y="1091"/>
                  </a:lnTo>
                  <a:lnTo>
                    <a:pt x="348" y="1088"/>
                  </a:lnTo>
                  <a:lnTo>
                    <a:pt x="348" y="1088"/>
                  </a:lnTo>
                  <a:lnTo>
                    <a:pt x="326" y="1077"/>
                  </a:lnTo>
                  <a:lnTo>
                    <a:pt x="326" y="1077"/>
                  </a:lnTo>
                  <a:lnTo>
                    <a:pt x="304" y="1067"/>
                  </a:lnTo>
                  <a:lnTo>
                    <a:pt x="304" y="1067"/>
                  </a:lnTo>
                  <a:lnTo>
                    <a:pt x="296" y="1061"/>
                  </a:lnTo>
                  <a:lnTo>
                    <a:pt x="286" y="1055"/>
                  </a:lnTo>
                  <a:lnTo>
                    <a:pt x="286" y="1055"/>
                  </a:lnTo>
                  <a:lnTo>
                    <a:pt x="271" y="1047"/>
                  </a:lnTo>
                  <a:lnTo>
                    <a:pt x="271" y="1047"/>
                  </a:lnTo>
                  <a:lnTo>
                    <a:pt x="252" y="1035"/>
                  </a:lnTo>
                  <a:lnTo>
                    <a:pt x="252" y="1035"/>
                  </a:lnTo>
                  <a:lnTo>
                    <a:pt x="244" y="1031"/>
                  </a:lnTo>
                  <a:lnTo>
                    <a:pt x="244" y="1031"/>
                  </a:lnTo>
                  <a:lnTo>
                    <a:pt x="239" y="1028"/>
                  </a:lnTo>
                  <a:lnTo>
                    <a:pt x="239" y="1028"/>
                  </a:lnTo>
                  <a:lnTo>
                    <a:pt x="235" y="1027"/>
                  </a:lnTo>
                  <a:lnTo>
                    <a:pt x="235" y="1027"/>
                  </a:lnTo>
                  <a:lnTo>
                    <a:pt x="238" y="1029"/>
                  </a:lnTo>
                  <a:lnTo>
                    <a:pt x="239" y="1032"/>
                  </a:lnTo>
                  <a:lnTo>
                    <a:pt x="239" y="1032"/>
                  </a:lnTo>
                  <a:lnTo>
                    <a:pt x="235" y="1029"/>
                  </a:lnTo>
                  <a:lnTo>
                    <a:pt x="232" y="1027"/>
                  </a:lnTo>
                  <a:lnTo>
                    <a:pt x="232" y="1027"/>
                  </a:lnTo>
                  <a:lnTo>
                    <a:pt x="237" y="1031"/>
                  </a:lnTo>
                  <a:lnTo>
                    <a:pt x="237" y="1031"/>
                  </a:lnTo>
                  <a:lnTo>
                    <a:pt x="239" y="1034"/>
                  </a:lnTo>
                  <a:lnTo>
                    <a:pt x="239" y="1034"/>
                  </a:lnTo>
                  <a:lnTo>
                    <a:pt x="242" y="1037"/>
                  </a:lnTo>
                  <a:lnTo>
                    <a:pt x="247" y="1039"/>
                  </a:lnTo>
                  <a:lnTo>
                    <a:pt x="249" y="1044"/>
                  </a:lnTo>
                  <a:lnTo>
                    <a:pt x="252" y="1044"/>
                  </a:lnTo>
                  <a:lnTo>
                    <a:pt x="252" y="1044"/>
                  </a:lnTo>
                  <a:lnTo>
                    <a:pt x="254" y="1047"/>
                  </a:lnTo>
                  <a:lnTo>
                    <a:pt x="256" y="1051"/>
                  </a:lnTo>
                  <a:lnTo>
                    <a:pt x="256" y="1051"/>
                  </a:lnTo>
                  <a:lnTo>
                    <a:pt x="272" y="1062"/>
                  </a:lnTo>
                  <a:lnTo>
                    <a:pt x="272" y="1062"/>
                  </a:lnTo>
                  <a:lnTo>
                    <a:pt x="255" y="1055"/>
                  </a:lnTo>
                  <a:lnTo>
                    <a:pt x="255" y="1055"/>
                  </a:lnTo>
                  <a:lnTo>
                    <a:pt x="272" y="1067"/>
                  </a:lnTo>
                  <a:lnTo>
                    <a:pt x="272" y="1067"/>
                  </a:lnTo>
                  <a:lnTo>
                    <a:pt x="276" y="1071"/>
                  </a:lnTo>
                  <a:lnTo>
                    <a:pt x="276" y="1071"/>
                  </a:lnTo>
                  <a:lnTo>
                    <a:pt x="281" y="1074"/>
                  </a:lnTo>
                  <a:lnTo>
                    <a:pt x="281" y="1074"/>
                  </a:lnTo>
                  <a:lnTo>
                    <a:pt x="291" y="1079"/>
                  </a:lnTo>
                  <a:lnTo>
                    <a:pt x="291" y="1079"/>
                  </a:lnTo>
                  <a:lnTo>
                    <a:pt x="301" y="1086"/>
                  </a:lnTo>
                  <a:lnTo>
                    <a:pt x="301" y="1086"/>
                  </a:lnTo>
                  <a:lnTo>
                    <a:pt x="311" y="1092"/>
                  </a:lnTo>
                  <a:lnTo>
                    <a:pt x="311" y="1092"/>
                  </a:lnTo>
                  <a:lnTo>
                    <a:pt x="321" y="1098"/>
                  </a:lnTo>
                  <a:lnTo>
                    <a:pt x="321" y="1098"/>
                  </a:lnTo>
                  <a:lnTo>
                    <a:pt x="332" y="1102"/>
                  </a:lnTo>
                  <a:lnTo>
                    <a:pt x="332" y="1102"/>
                  </a:lnTo>
                  <a:lnTo>
                    <a:pt x="335" y="1104"/>
                  </a:lnTo>
                  <a:lnTo>
                    <a:pt x="338" y="1106"/>
                  </a:lnTo>
                  <a:lnTo>
                    <a:pt x="338" y="1106"/>
                  </a:lnTo>
                  <a:lnTo>
                    <a:pt x="339" y="1105"/>
                  </a:lnTo>
                  <a:lnTo>
                    <a:pt x="339" y="1105"/>
                  </a:lnTo>
                  <a:lnTo>
                    <a:pt x="348" y="1109"/>
                  </a:lnTo>
                  <a:lnTo>
                    <a:pt x="348" y="1109"/>
                  </a:lnTo>
                  <a:lnTo>
                    <a:pt x="351" y="1112"/>
                  </a:lnTo>
                  <a:lnTo>
                    <a:pt x="356" y="1115"/>
                  </a:lnTo>
                  <a:lnTo>
                    <a:pt x="369" y="1116"/>
                  </a:lnTo>
                  <a:lnTo>
                    <a:pt x="369" y="1116"/>
                  </a:lnTo>
                  <a:lnTo>
                    <a:pt x="369" y="1118"/>
                  </a:lnTo>
                  <a:lnTo>
                    <a:pt x="368" y="1118"/>
                  </a:lnTo>
                  <a:lnTo>
                    <a:pt x="363" y="1118"/>
                  </a:lnTo>
                  <a:lnTo>
                    <a:pt x="363" y="1118"/>
                  </a:lnTo>
                  <a:lnTo>
                    <a:pt x="368" y="1119"/>
                  </a:lnTo>
                  <a:lnTo>
                    <a:pt x="369" y="1122"/>
                  </a:lnTo>
                  <a:lnTo>
                    <a:pt x="369" y="1122"/>
                  </a:lnTo>
                  <a:lnTo>
                    <a:pt x="363" y="1121"/>
                  </a:lnTo>
                  <a:lnTo>
                    <a:pt x="359" y="1119"/>
                  </a:lnTo>
                  <a:lnTo>
                    <a:pt x="359" y="1119"/>
                  </a:lnTo>
                  <a:lnTo>
                    <a:pt x="361" y="1121"/>
                  </a:lnTo>
                  <a:lnTo>
                    <a:pt x="363" y="1121"/>
                  </a:lnTo>
                  <a:lnTo>
                    <a:pt x="365" y="1121"/>
                  </a:lnTo>
                  <a:lnTo>
                    <a:pt x="366" y="1122"/>
                  </a:lnTo>
                  <a:lnTo>
                    <a:pt x="366" y="1122"/>
                  </a:lnTo>
                  <a:lnTo>
                    <a:pt x="369" y="1124"/>
                  </a:lnTo>
                  <a:lnTo>
                    <a:pt x="371" y="1124"/>
                  </a:lnTo>
                  <a:lnTo>
                    <a:pt x="371" y="1124"/>
                  </a:lnTo>
                  <a:lnTo>
                    <a:pt x="375" y="1125"/>
                  </a:lnTo>
                  <a:lnTo>
                    <a:pt x="375" y="1125"/>
                  </a:lnTo>
                  <a:lnTo>
                    <a:pt x="372" y="1125"/>
                  </a:lnTo>
                  <a:lnTo>
                    <a:pt x="369" y="1125"/>
                  </a:lnTo>
                  <a:lnTo>
                    <a:pt x="369" y="1125"/>
                  </a:lnTo>
                  <a:lnTo>
                    <a:pt x="366" y="1125"/>
                  </a:lnTo>
                  <a:lnTo>
                    <a:pt x="366" y="1125"/>
                  </a:lnTo>
                  <a:lnTo>
                    <a:pt x="366" y="1124"/>
                  </a:lnTo>
                  <a:lnTo>
                    <a:pt x="366" y="1124"/>
                  </a:lnTo>
                  <a:lnTo>
                    <a:pt x="363" y="1122"/>
                  </a:lnTo>
                  <a:lnTo>
                    <a:pt x="356" y="1119"/>
                  </a:lnTo>
                  <a:lnTo>
                    <a:pt x="356" y="1119"/>
                  </a:lnTo>
                  <a:lnTo>
                    <a:pt x="355" y="1116"/>
                  </a:lnTo>
                  <a:lnTo>
                    <a:pt x="355" y="1116"/>
                  </a:lnTo>
                  <a:lnTo>
                    <a:pt x="349" y="1115"/>
                  </a:lnTo>
                  <a:lnTo>
                    <a:pt x="345" y="1114"/>
                  </a:lnTo>
                  <a:lnTo>
                    <a:pt x="345" y="1114"/>
                  </a:lnTo>
                  <a:lnTo>
                    <a:pt x="341" y="1114"/>
                  </a:lnTo>
                  <a:lnTo>
                    <a:pt x="335" y="1111"/>
                  </a:lnTo>
                  <a:lnTo>
                    <a:pt x="335" y="1111"/>
                  </a:lnTo>
                  <a:lnTo>
                    <a:pt x="336" y="1111"/>
                  </a:lnTo>
                  <a:lnTo>
                    <a:pt x="339" y="1111"/>
                  </a:lnTo>
                  <a:lnTo>
                    <a:pt x="345" y="1114"/>
                  </a:lnTo>
                  <a:lnTo>
                    <a:pt x="345" y="1114"/>
                  </a:lnTo>
                  <a:lnTo>
                    <a:pt x="339" y="1109"/>
                  </a:lnTo>
                  <a:lnTo>
                    <a:pt x="336" y="1109"/>
                  </a:lnTo>
                  <a:lnTo>
                    <a:pt x="336" y="1109"/>
                  </a:lnTo>
                  <a:lnTo>
                    <a:pt x="336" y="1109"/>
                  </a:lnTo>
                  <a:lnTo>
                    <a:pt x="329" y="1106"/>
                  </a:lnTo>
                  <a:lnTo>
                    <a:pt x="322" y="1102"/>
                  </a:lnTo>
                  <a:lnTo>
                    <a:pt x="322" y="1102"/>
                  </a:lnTo>
                  <a:lnTo>
                    <a:pt x="308" y="1096"/>
                  </a:lnTo>
                  <a:lnTo>
                    <a:pt x="308" y="1096"/>
                  </a:lnTo>
                  <a:lnTo>
                    <a:pt x="311" y="1099"/>
                  </a:lnTo>
                  <a:lnTo>
                    <a:pt x="316" y="1101"/>
                  </a:lnTo>
                  <a:lnTo>
                    <a:pt x="316" y="1101"/>
                  </a:lnTo>
                  <a:lnTo>
                    <a:pt x="321" y="1102"/>
                  </a:lnTo>
                  <a:lnTo>
                    <a:pt x="321" y="1102"/>
                  </a:lnTo>
                  <a:lnTo>
                    <a:pt x="325" y="1105"/>
                  </a:lnTo>
                  <a:lnTo>
                    <a:pt x="325" y="1105"/>
                  </a:lnTo>
                  <a:lnTo>
                    <a:pt x="321" y="1104"/>
                  </a:lnTo>
                  <a:lnTo>
                    <a:pt x="321" y="1104"/>
                  </a:lnTo>
                  <a:lnTo>
                    <a:pt x="315" y="1101"/>
                  </a:lnTo>
                  <a:lnTo>
                    <a:pt x="315" y="1101"/>
                  </a:lnTo>
                  <a:lnTo>
                    <a:pt x="308" y="1098"/>
                  </a:lnTo>
                  <a:lnTo>
                    <a:pt x="304" y="1094"/>
                  </a:lnTo>
                  <a:lnTo>
                    <a:pt x="304" y="1094"/>
                  </a:lnTo>
                  <a:lnTo>
                    <a:pt x="292" y="1088"/>
                  </a:lnTo>
                  <a:lnTo>
                    <a:pt x="282" y="1081"/>
                  </a:lnTo>
                  <a:lnTo>
                    <a:pt x="282" y="1081"/>
                  </a:lnTo>
                  <a:lnTo>
                    <a:pt x="274" y="1077"/>
                  </a:lnTo>
                  <a:lnTo>
                    <a:pt x="274" y="1077"/>
                  </a:lnTo>
                  <a:lnTo>
                    <a:pt x="265" y="1071"/>
                  </a:lnTo>
                  <a:lnTo>
                    <a:pt x="265" y="1071"/>
                  </a:lnTo>
                  <a:lnTo>
                    <a:pt x="249" y="1059"/>
                  </a:lnTo>
                  <a:lnTo>
                    <a:pt x="249" y="1059"/>
                  </a:lnTo>
                  <a:lnTo>
                    <a:pt x="234" y="1047"/>
                  </a:lnTo>
                  <a:lnTo>
                    <a:pt x="234" y="1047"/>
                  </a:lnTo>
                  <a:lnTo>
                    <a:pt x="227" y="1041"/>
                  </a:lnTo>
                  <a:lnTo>
                    <a:pt x="227" y="1041"/>
                  </a:lnTo>
                  <a:lnTo>
                    <a:pt x="218" y="1035"/>
                  </a:lnTo>
                  <a:lnTo>
                    <a:pt x="218" y="1035"/>
                  </a:lnTo>
                  <a:lnTo>
                    <a:pt x="224" y="1042"/>
                  </a:lnTo>
                  <a:lnTo>
                    <a:pt x="224" y="1042"/>
                  </a:lnTo>
                  <a:lnTo>
                    <a:pt x="227" y="1045"/>
                  </a:lnTo>
                  <a:lnTo>
                    <a:pt x="229" y="1048"/>
                  </a:lnTo>
                  <a:lnTo>
                    <a:pt x="229" y="1048"/>
                  </a:lnTo>
                  <a:lnTo>
                    <a:pt x="237" y="1055"/>
                  </a:lnTo>
                  <a:lnTo>
                    <a:pt x="242" y="1062"/>
                  </a:lnTo>
                  <a:lnTo>
                    <a:pt x="242" y="1062"/>
                  </a:lnTo>
                  <a:lnTo>
                    <a:pt x="244" y="1062"/>
                  </a:lnTo>
                  <a:lnTo>
                    <a:pt x="245" y="1062"/>
                  </a:lnTo>
                  <a:lnTo>
                    <a:pt x="245" y="1062"/>
                  </a:lnTo>
                  <a:lnTo>
                    <a:pt x="247" y="1065"/>
                  </a:lnTo>
                  <a:lnTo>
                    <a:pt x="249" y="1068"/>
                  </a:lnTo>
                  <a:lnTo>
                    <a:pt x="255" y="1072"/>
                  </a:lnTo>
                  <a:lnTo>
                    <a:pt x="255" y="1072"/>
                  </a:lnTo>
                  <a:lnTo>
                    <a:pt x="255" y="1074"/>
                  </a:lnTo>
                  <a:lnTo>
                    <a:pt x="254" y="1074"/>
                  </a:lnTo>
                  <a:lnTo>
                    <a:pt x="251" y="1072"/>
                  </a:lnTo>
                  <a:lnTo>
                    <a:pt x="251" y="1072"/>
                  </a:lnTo>
                  <a:lnTo>
                    <a:pt x="256" y="1078"/>
                  </a:lnTo>
                  <a:lnTo>
                    <a:pt x="264" y="1084"/>
                  </a:lnTo>
                  <a:lnTo>
                    <a:pt x="264" y="1084"/>
                  </a:lnTo>
                  <a:lnTo>
                    <a:pt x="265" y="1085"/>
                  </a:lnTo>
                  <a:lnTo>
                    <a:pt x="264" y="1085"/>
                  </a:lnTo>
                  <a:lnTo>
                    <a:pt x="264" y="1084"/>
                  </a:lnTo>
                  <a:lnTo>
                    <a:pt x="264" y="1085"/>
                  </a:lnTo>
                  <a:lnTo>
                    <a:pt x="264" y="1085"/>
                  </a:lnTo>
                  <a:lnTo>
                    <a:pt x="268" y="1089"/>
                  </a:lnTo>
                  <a:lnTo>
                    <a:pt x="272" y="1092"/>
                  </a:lnTo>
                  <a:lnTo>
                    <a:pt x="284" y="1098"/>
                  </a:lnTo>
                  <a:lnTo>
                    <a:pt x="284" y="1098"/>
                  </a:lnTo>
                  <a:lnTo>
                    <a:pt x="284" y="1098"/>
                  </a:lnTo>
                  <a:lnTo>
                    <a:pt x="282" y="1098"/>
                  </a:lnTo>
                  <a:lnTo>
                    <a:pt x="279" y="1098"/>
                  </a:lnTo>
                  <a:lnTo>
                    <a:pt x="271" y="1094"/>
                  </a:lnTo>
                  <a:lnTo>
                    <a:pt x="271" y="1094"/>
                  </a:lnTo>
                  <a:lnTo>
                    <a:pt x="275" y="1098"/>
                  </a:lnTo>
                  <a:lnTo>
                    <a:pt x="275" y="1098"/>
                  </a:lnTo>
                  <a:lnTo>
                    <a:pt x="275" y="1096"/>
                  </a:lnTo>
                  <a:lnTo>
                    <a:pt x="274" y="1096"/>
                  </a:lnTo>
                  <a:lnTo>
                    <a:pt x="274" y="1096"/>
                  </a:lnTo>
                  <a:lnTo>
                    <a:pt x="279" y="1099"/>
                  </a:lnTo>
                  <a:lnTo>
                    <a:pt x="281" y="1099"/>
                  </a:lnTo>
                  <a:lnTo>
                    <a:pt x="282" y="1101"/>
                  </a:lnTo>
                  <a:lnTo>
                    <a:pt x="282" y="1101"/>
                  </a:lnTo>
                  <a:lnTo>
                    <a:pt x="284" y="1102"/>
                  </a:lnTo>
                  <a:lnTo>
                    <a:pt x="284" y="1104"/>
                  </a:lnTo>
                  <a:lnTo>
                    <a:pt x="284" y="1104"/>
                  </a:lnTo>
                  <a:lnTo>
                    <a:pt x="294" y="1109"/>
                  </a:lnTo>
                  <a:lnTo>
                    <a:pt x="302" y="1115"/>
                  </a:lnTo>
                  <a:lnTo>
                    <a:pt x="302" y="1115"/>
                  </a:lnTo>
                  <a:lnTo>
                    <a:pt x="305" y="1116"/>
                  </a:lnTo>
                  <a:lnTo>
                    <a:pt x="305" y="1114"/>
                  </a:lnTo>
                  <a:lnTo>
                    <a:pt x="305" y="1114"/>
                  </a:lnTo>
                  <a:lnTo>
                    <a:pt x="311" y="1116"/>
                  </a:lnTo>
                  <a:lnTo>
                    <a:pt x="311" y="1116"/>
                  </a:lnTo>
                  <a:lnTo>
                    <a:pt x="312" y="1119"/>
                  </a:lnTo>
                  <a:lnTo>
                    <a:pt x="312" y="1122"/>
                  </a:lnTo>
                  <a:lnTo>
                    <a:pt x="312" y="1122"/>
                  </a:lnTo>
                  <a:lnTo>
                    <a:pt x="305" y="1118"/>
                  </a:lnTo>
                  <a:lnTo>
                    <a:pt x="305" y="1118"/>
                  </a:lnTo>
                  <a:lnTo>
                    <a:pt x="298" y="1115"/>
                  </a:lnTo>
                  <a:lnTo>
                    <a:pt x="298" y="1115"/>
                  </a:lnTo>
                  <a:lnTo>
                    <a:pt x="292" y="1114"/>
                  </a:lnTo>
                  <a:lnTo>
                    <a:pt x="288" y="1112"/>
                  </a:lnTo>
                  <a:lnTo>
                    <a:pt x="284" y="1109"/>
                  </a:lnTo>
                  <a:lnTo>
                    <a:pt x="284" y="1109"/>
                  </a:lnTo>
                  <a:lnTo>
                    <a:pt x="279" y="1106"/>
                  </a:lnTo>
                  <a:lnTo>
                    <a:pt x="279" y="1106"/>
                  </a:lnTo>
                  <a:lnTo>
                    <a:pt x="269" y="1101"/>
                  </a:lnTo>
                  <a:lnTo>
                    <a:pt x="269" y="1101"/>
                  </a:lnTo>
                  <a:lnTo>
                    <a:pt x="262" y="1095"/>
                  </a:lnTo>
                  <a:lnTo>
                    <a:pt x="254" y="1088"/>
                  </a:lnTo>
                  <a:lnTo>
                    <a:pt x="254" y="1088"/>
                  </a:lnTo>
                  <a:lnTo>
                    <a:pt x="254" y="1089"/>
                  </a:lnTo>
                  <a:lnTo>
                    <a:pt x="254" y="1089"/>
                  </a:lnTo>
                  <a:lnTo>
                    <a:pt x="251" y="1088"/>
                  </a:lnTo>
                  <a:lnTo>
                    <a:pt x="244" y="1081"/>
                  </a:lnTo>
                  <a:lnTo>
                    <a:pt x="244" y="1081"/>
                  </a:lnTo>
                  <a:lnTo>
                    <a:pt x="244" y="1081"/>
                  </a:lnTo>
                  <a:lnTo>
                    <a:pt x="245" y="1082"/>
                  </a:lnTo>
                  <a:lnTo>
                    <a:pt x="249" y="1085"/>
                  </a:lnTo>
                  <a:lnTo>
                    <a:pt x="249" y="1085"/>
                  </a:lnTo>
                  <a:lnTo>
                    <a:pt x="247" y="1082"/>
                  </a:lnTo>
                  <a:lnTo>
                    <a:pt x="242" y="1081"/>
                  </a:lnTo>
                  <a:lnTo>
                    <a:pt x="235" y="1075"/>
                  </a:lnTo>
                  <a:lnTo>
                    <a:pt x="235" y="1075"/>
                  </a:lnTo>
                  <a:lnTo>
                    <a:pt x="234" y="1074"/>
                  </a:lnTo>
                  <a:lnTo>
                    <a:pt x="235" y="1074"/>
                  </a:lnTo>
                  <a:lnTo>
                    <a:pt x="235" y="1074"/>
                  </a:lnTo>
                  <a:lnTo>
                    <a:pt x="234" y="1072"/>
                  </a:lnTo>
                  <a:lnTo>
                    <a:pt x="234" y="1072"/>
                  </a:lnTo>
                  <a:lnTo>
                    <a:pt x="229" y="1071"/>
                  </a:lnTo>
                  <a:lnTo>
                    <a:pt x="225" y="1067"/>
                  </a:lnTo>
                  <a:lnTo>
                    <a:pt x="214" y="1057"/>
                  </a:lnTo>
                  <a:lnTo>
                    <a:pt x="214" y="1057"/>
                  </a:lnTo>
                  <a:lnTo>
                    <a:pt x="209" y="1054"/>
                  </a:lnTo>
                  <a:lnTo>
                    <a:pt x="205" y="1049"/>
                  </a:lnTo>
                  <a:lnTo>
                    <a:pt x="195" y="1041"/>
                  </a:lnTo>
                  <a:lnTo>
                    <a:pt x="195" y="1041"/>
                  </a:lnTo>
                  <a:lnTo>
                    <a:pt x="195" y="1042"/>
                  </a:lnTo>
                  <a:lnTo>
                    <a:pt x="197" y="1045"/>
                  </a:lnTo>
                  <a:lnTo>
                    <a:pt x="202" y="1049"/>
                  </a:lnTo>
                  <a:lnTo>
                    <a:pt x="202" y="1049"/>
                  </a:lnTo>
                  <a:lnTo>
                    <a:pt x="188" y="1038"/>
                  </a:lnTo>
                  <a:lnTo>
                    <a:pt x="188" y="1038"/>
                  </a:lnTo>
                  <a:lnTo>
                    <a:pt x="179" y="1029"/>
                  </a:lnTo>
                  <a:lnTo>
                    <a:pt x="172" y="1021"/>
                  </a:lnTo>
                  <a:lnTo>
                    <a:pt x="172" y="1021"/>
                  </a:lnTo>
                  <a:lnTo>
                    <a:pt x="165" y="1014"/>
                  </a:lnTo>
                  <a:lnTo>
                    <a:pt x="155" y="1002"/>
                  </a:lnTo>
                  <a:lnTo>
                    <a:pt x="155" y="1002"/>
                  </a:lnTo>
                  <a:lnTo>
                    <a:pt x="147" y="992"/>
                  </a:lnTo>
                  <a:lnTo>
                    <a:pt x="147" y="992"/>
                  </a:lnTo>
                  <a:lnTo>
                    <a:pt x="142" y="989"/>
                  </a:lnTo>
                  <a:lnTo>
                    <a:pt x="140" y="989"/>
                  </a:lnTo>
                  <a:lnTo>
                    <a:pt x="140" y="989"/>
                  </a:lnTo>
                  <a:lnTo>
                    <a:pt x="137" y="985"/>
                  </a:lnTo>
                  <a:lnTo>
                    <a:pt x="134" y="981"/>
                  </a:lnTo>
                  <a:lnTo>
                    <a:pt x="131" y="978"/>
                  </a:lnTo>
                  <a:lnTo>
                    <a:pt x="128" y="975"/>
                  </a:lnTo>
                  <a:lnTo>
                    <a:pt x="128" y="975"/>
                  </a:lnTo>
                  <a:lnTo>
                    <a:pt x="130" y="977"/>
                  </a:lnTo>
                  <a:lnTo>
                    <a:pt x="131" y="977"/>
                  </a:lnTo>
                  <a:lnTo>
                    <a:pt x="132" y="977"/>
                  </a:lnTo>
                  <a:lnTo>
                    <a:pt x="132" y="977"/>
                  </a:lnTo>
                  <a:lnTo>
                    <a:pt x="127" y="971"/>
                  </a:lnTo>
                  <a:lnTo>
                    <a:pt x="127" y="971"/>
                  </a:lnTo>
                  <a:lnTo>
                    <a:pt x="122" y="967"/>
                  </a:lnTo>
                  <a:lnTo>
                    <a:pt x="122" y="967"/>
                  </a:lnTo>
                  <a:lnTo>
                    <a:pt x="114" y="958"/>
                  </a:lnTo>
                  <a:lnTo>
                    <a:pt x="114" y="958"/>
                  </a:lnTo>
                  <a:lnTo>
                    <a:pt x="107" y="952"/>
                  </a:lnTo>
                  <a:lnTo>
                    <a:pt x="104" y="951"/>
                  </a:lnTo>
                  <a:lnTo>
                    <a:pt x="102" y="949"/>
                  </a:lnTo>
                  <a:lnTo>
                    <a:pt x="102" y="949"/>
                  </a:lnTo>
                  <a:lnTo>
                    <a:pt x="105" y="957"/>
                  </a:lnTo>
                  <a:lnTo>
                    <a:pt x="105" y="959"/>
                  </a:lnTo>
                  <a:lnTo>
                    <a:pt x="104" y="961"/>
                  </a:lnTo>
                  <a:lnTo>
                    <a:pt x="104" y="961"/>
                  </a:lnTo>
                  <a:lnTo>
                    <a:pt x="112" y="975"/>
                  </a:lnTo>
                  <a:lnTo>
                    <a:pt x="112" y="975"/>
                  </a:lnTo>
                  <a:lnTo>
                    <a:pt x="115" y="982"/>
                  </a:lnTo>
                  <a:lnTo>
                    <a:pt x="117" y="985"/>
                  </a:lnTo>
                  <a:lnTo>
                    <a:pt x="117" y="987"/>
                  </a:lnTo>
                  <a:lnTo>
                    <a:pt x="117" y="987"/>
                  </a:lnTo>
                  <a:lnTo>
                    <a:pt x="122" y="992"/>
                  </a:lnTo>
                  <a:lnTo>
                    <a:pt x="125" y="995"/>
                  </a:lnTo>
                  <a:lnTo>
                    <a:pt x="128" y="997"/>
                  </a:lnTo>
                  <a:lnTo>
                    <a:pt x="128" y="997"/>
                  </a:lnTo>
                  <a:lnTo>
                    <a:pt x="124" y="994"/>
                  </a:lnTo>
                  <a:lnTo>
                    <a:pt x="124" y="994"/>
                  </a:lnTo>
                  <a:lnTo>
                    <a:pt x="124" y="992"/>
                  </a:lnTo>
                  <a:lnTo>
                    <a:pt x="125" y="992"/>
                  </a:lnTo>
                  <a:lnTo>
                    <a:pt x="128" y="995"/>
                  </a:lnTo>
                  <a:lnTo>
                    <a:pt x="128" y="995"/>
                  </a:lnTo>
                  <a:lnTo>
                    <a:pt x="130" y="999"/>
                  </a:lnTo>
                  <a:lnTo>
                    <a:pt x="132" y="1004"/>
                  </a:lnTo>
                  <a:lnTo>
                    <a:pt x="132" y="1004"/>
                  </a:lnTo>
                  <a:lnTo>
                    <a:pt x="132" y="1005"/>
                  </a:lnTo>
                  <a:lnTo>
                    <a:pt x="130" y="1004"/>
                  </a:lnTo>
                  <a:lnTo>
                    <a:pt x="130" y="1004"/>
                  </a:lnTo>
                  <a:lnTo>
                    <a:pt x="132" y="1007"/>
                  </a:lnTo>
                  <a:lnTo>
                    <a:pt x="132" y="1007"/>
                  </a:lnTo>
                  <a:lnTo>
                    <a:pt x="134" y="1008"/>
                  </a:lnTo>
                  <a:lnTo>
                    <a:pt x="134" y="1008"/>
                  </a:lnTo>
                  <a:lnTo>
                    <a:pt x="137" y="1014"/>
                  </a:lnTo>
                  <a:lnTo>
                    <a:pt x="144" y="1021"/>
                  </a:lnTo>
                  <a:lnTo>
                    <a:pt x="144" y="1021"/>
                  </a:lnTo>
                  <a:lnTo>
                    <a:pt x="157" y="1035"/>
                  </a:lnTo>
                  <a:lnTo>
                    <a:pt x="157" y="1035"/>
                  </a:lnTo>
                  <a:lnTo>
                    <a:pt x="164" y="1042"/>
                  </a:lnTo>
                  <a:lnTo>
                    <a:pt x="171" y="1049"/>
                  </a:lnTo>
                  <a:lnTo>
                    <a:pt x="171" y="1049"/>
                  </a:lnTo>
                  <a:lnTo>
                    <a:pt x="175" y="1052"/>
                  </a:lnTo>
                  <a:lnTo>
                    <a:pt x="175" y="1052"/>
                  </a:lnTo>
                  <a:lnTo>
                    <a:pt x="179" y="1055"/>
                  </a:lnTo>
                  <a:lnTo>
                    <a:pt x="179" y="1055"/>
                  </a:lnTo>
                  <a:lnTo>
                    <a:pt x="188" y="1061"/>
                  </a:lnTo>
                  <a:lnTo>
                    <a:pt x="188" y="1061"/>
                  </a:lnTo>
                  <a:lnTo>
                    <a:pt x="188" y="1064"/>
                  </a:lnTo>
                  <a:lnTo>
                    <a:pt x="188" y="1064"/>
                  </a:lnTo>
                  <a:lnTo>
                    <a:pt x="184" y="1061"/>
                  </a:lnTo>
                  <a:lnTo>
                    <a:pt x="178" y="1057"/>
                  </a:lnTo>
                  <a:lnTo>
                    <a:pt x="167" y="1049"/>
                  </a:lnTo>
                  <a:lnTo>
                    <a:pt x="167" y="1049"/>
                  </a:lnTo>
                  <a:lnTo>
                    <a:pt x="168" y="1052"/>
                  </a:lnTo>
                  <a:lnTo>
                    <a:pt x="169" y="1055"/>
                  </a:lnTo>
                  <a:lnTo>
                    <a:pt x="169" y="1055"/>
                  </a:lnTo>
                  <a:lnTo>
                    <a:pt x="181" y="1064"/>
                  </a:lnTo>
                  <a:lnTo>
                    <a:pt x="191" y="1072"/>
                  </a:lnTo>
                  <a:lnTo>
                    <a:pt x="191" y="1072"/>
                  </a:lnTo>
                  <a:lnTo>
                    <a:pt x="195" y="1077"/>
                  </a:lnTo>
                  <a:lnTo>
                    <a:pt x="195" y="1077"/>
                  </a:lnTo>
                  <a:lnTo>
                    <a:pt x="201" y="1079"/>
                  </a:lnTo>
                  <a:lnTo>
                    <a:pt x="201" y="1079"/>
                  </a:lnTo>
                  <a:lnTo>
                    <a:pt x="211" y="1088"/>
                  </a:lnTo>
                  <a:lnTo>
                    <a:pt x="211" y="1088"/>
                  </a:lnTo>
                  <a:lnTo>
                    <a:pt x="211" y="1089"/>
                  </a:lnTo>
                  <a:lnTo>
                    <a:pt x="211" y="1089"/>
                  </a:lnTo>
                  <a:lnTo>
                    <a:pt x="201" y="1082"/>
                  </a:lnTo>
                  <a:lnTo>
                    <a:pt x="192" y="1078"/>
                  </a:lnTo>
                  <a:lnTo>
                    <a:pt x="192" y="1078"/>
                  </a:lnTo>
                  <a:lnTo>
                    <a:pt x="197" y="1081"/>
                  </a:lnTo>
                  <a:lnTo>
                    <a:pt x="199" y="1085"/>
                  </a:lnTo>
                  <a:lnTo>
                    <a:pt x="199" y="1085"/>
                  </a:lnTo>
                  <a:lnTo>
                    <a:pt x="199" y="1084"/>
                  </a:lnTo>
                  <a:lnTo>
                    <a:pt x="201" y="1084"/>
                  </a:lnTo>
                  <a:lnTo>
                    <a:pt x="204" y="1088"/>
                  </a:lnTo>
                  <a:lnTo>
                    <a:pt x="204" y="1088"/>
                  </a:lnTo>
                  <a:lnTo>
                    <a:pt x="205" y="1086"/>
                  </a:lnTo>
                  <a:lnTo>
                    <a:pt x="207" y="1086"/>
                  </a:lnTo>
                  <a:lnTo>
                    <a:pt x="207" y="1086"/>
                  </a:lnTo>
                  <a:lnTo>
                    <a:pt x="217" y="1095"/>
                  </a:lnTo>
                  <a:lnTo>
                    <a:pt x="217" y="1095"/>
                  </a:lnTo>
                  <a:lnTo>
                    <a:pt x="221" y="1098"/>
                  </a:lnTo>
                  <a:lnTo>
                    <a:pt x="222" y="1098"/>
                  </a:lnTo>
                  <a:lnTo>
                    <a:pt x="222" y="1096"/>
                  </a:lnTo>
                  <a:lnTo>
                    <a:pt x="222" y="1096"/>
                  </a:lnTo>
                  <a:lnTo>
                    <a:pt x="224" y="1098"/>
                  </a:lnTo>
                  <a:lnTo>
                    <a:pt x="224" y="1099"/>
                  </a:lnTo>
                  <a:lnTo>
                    <a:pt x="225" y="1099"/>
                  </a:lnTo>
                  <a:lnTo>
                    <a:pt x="227" y="1101"/>
                  </a:lnTo>
                  <a:lnTo>
                    <a:pt x="227" y="1101"/>
                  </a:lnTo>
                  <a:lnTo>
                    <a:pt x="225" y="1101"/>
                  </a:lnTo>
                  <a:lnTo>
                    <a:pt x="224" y="1101"/>
                  </a:lnTo>
                  <a:lnTo>
                    <a:pt x="224" y="1101"/>
                  </a:lnTo>
                  <a:lnTo>
                    <a:pt x="224" y="1101"/>
                  </a:lnTo>
                  <a:lnTo>
                    <a:pt x="229" y="1104"/>
                  </a:lnTo>
                  <a:lnTo>
                    <a:pt x="231" y="1104"/>
                  </a:lnTo>
                  <a:lnTo>
                    <a:pt x="231" y="1104"/>
                  </a:lnTo>
                  <a:lnTo>
                    <a:pt x="231" y="1104"/>
                  </a:lnTo>
                  <a:lnTo>
                    <a:pt x="232" y="1105"/>
                  </a:lnTo>
                  <a:lnTo>
                    <a:pt x="234" y="1105"/>
                  </a:lnTo>
                  <a:lnTo>
                    <a:pt x="234" y="1109"/>
                  </a:lnTo>
                  <a:lnTo>
                    <a:pt x="234" y="1109"/>
                  </a:lnTo>
                  <a:lnTo>
                    <a:pt x="237" y="1111"/>
                  </a:lnTo>
                  <a:lnTo>
                    <a:pt x="238" y="1111"/>
                  </a:lnTo>
                  <a:lnTo>
                    <a:pt x="239" y="1109"/>
                  </a:lnTo>
                  <a:lnTo>
                    <a:pt x="241" y="1111"/>
                  </a:lnTo>
                  <a:lnTo>
                    <a:pt x="241" y="1111"/>
                  </a:lnTo>
                  <a:lnTo>
                    <a:pt x="242" y="1112"/>
                  </a:lnTo>
                  <a:lnTo>
                    <a:pt x="242" y="1114"/>
                  </a:lnTo>
                  <a:lnTo>
                    <a:pt x="242" y="1112"/>
                  </a:lnTo>
                  <a:lnTo>
                    <a:pt x="242" y="1112"/>
                  </a:lnTo>
                  <a:lnTo>
                    <a:pt x="244" y="1115"/>
                  </a:lnTo>
                  <a:lnTo>
                    <a:pt x="245" y="1115"/>
                  </a:lnTo>
                  <a:lnTo>
                    <a:pt x="247" y="1114"/>
                  </a:lnTo>
                  <a:lnTo>
                    <a:pt x="247" y="1114"/>
                  </a:lnTo>
                  <a:lnTo>
                    <a:pt x="249" y="1116"/>
                  </a:lnTo>
                  <a:lnTo>
                    <a:pt x="251" y="1119"/>
                  </a:lnTo>
                  <a:lnTo>
                    <a:pt x="251" y="1119"/>
                  </a:lnTo>
                  <a:lnTo>
                    <a:pt x="247" y="1118"/>
                  </a:lnTo>
                  <a:lnTo>
                    <a:pt x="244" y="1116"/>
                  </a:lnTo>
                  <a:lnTo>
                    <a:pt x="244" y="1116"/>
                  </a:lnTo>
                  <a:lnTo>
                    <a:pt x="247" y="1119"/>
                  </a:lnTo>
                  <a:lnTo>
                    <a:pt x="249" y="1121"/>
                  </a:lnTo>
                  <a:lnTo>
                    <a:pt x="252" y="1121"/>
                  </a:lnTo>
                  <a:lnTo>
                    <a:pt x="252" y="1119"/>
                  </a:lnTo>
                  <a:lnTo>
                    <a:pt x="252" y="1119"/>
                  </a:lnTo>
                  <a:lnTo>
                    <a:pt x="262" y="1126"/>
                  </a:lnTo>
                  <a:lnTo>
                    <a:pt x="262" y="1126"/>
                  </a:lnTo>
                  <a:lnTo>
                    <a:pt x="268" y="1129"/>
                  </a:lnTo>
                  <a:lnTo>
                    <a:pt x="272" y="1131"/>
                  </a:lnTo>
                  <a:lnTo>
                    <a:pt x="272" y="1131"/>
                  </a:lnTo>
                  <a:lnTo>
                    <a:pt x="274" y="1132"/>
                  </a:lnTo>
                  <a:lnTo>
                    <a:pt x="274" y="1132"/>
                  </a:lnTo>
                  <a:lnTo>
                    <a:pt x="272" y="1132"/>
                  </a:lnTo>
                  <a:lnTo>
                    <a:pt x="272" y="1134"/>
                  </a:lnTo>
                  <a:lnTo>
                    <a:pt x="272" y="1134"/>
                  </a:lnTo>
                  <a:lnTo>
                    <a:pt x="259" y="1126"/>
                  </a:lnTo>
                  <a:lnTo>
                    <a:pt x="259" y="1126"/>
                  </a:lnTo>
                  <a:lnTo>
                    <a:pt x="261" y="1128"/>
                  </a:lnTo>
                  <a:lnTo>
                    <a:pt x="261" y="1129"/>
                  </a:lnTo>
                  <a:lnTo>
                    <a:pt x="256" y="1129"/>
                  </a:lnTo>
                  <a:lnTo>
                    <a:pt x="256" y="1129"/>
                  </a:lnTo>
                  <a:lnTo>
                    <a:pt x="261" y="1131"/>
                  </a:lnTo>
                  <a:lnTo>
                    <a:pt x="262" y="1132"/>
                  </a:lnTo>
                  <a:lnTo>
                    <a:pt x="262" y="1132"/>
                  </a:lnTo>
                  <a:lnTo>
                    <a:pt x="262" y="1132"/>
                  </a:lnTo>
                  <a:lnTo>
                    <a:pt x="265" y="1134"/>
                  </a:lnTo>
                  <a:lnTo>
                    <a:pt x="265" y="1134"/>
                  </a:lnTo>
                  <a:lnTo>
                    <a:pt x="266" y="1135"/>
                  </a:lnTo>
                  <a:lnTo>
                    <a:pt x="266" y="1136"/>
                  </a:lnTo>
                  <a:lnTo>
                    <a:pt x="266" y="1136"/>
                  </a:lnTo>
                  <a:lnTo>
                    <a:pt x="276" y="1141"/>
                  </a:lnTo>
                  <a:lnTo>
                    <a:pt x="285" y="1148"/>
                  </a:lnTo>
                  <a:lnTo>
                    <a:pt x="285" y="1148"/>
                  </a:lnTo>
                  <a:lnTo>
                    <a:pt x="285" y="1148"/>
                  </a:lnTo>
                  <a:lnTo>
                    <a:pt x="282" y="1146"/>
                  </a:lnTo>
                  <a:lnTo>
                    <a:pt x="279" y="1144"/>
                  </a:lnTo>
                  <a:lnTo>
                    <a:pt x="279" y="1144"/>
                  </a:lnTo>
                  <a:lnTo>
                    <a:pt x="278" y="1144"/>
                  </a:lnTo>
                  <a:lnTo>
                    <a:pt x="278" y="1144"/>
                  </a:lnTo>
                  <a:lnTo>
                    <a:pt x="278" y="1144"/>
                  </a:lnTo>
                  <a:lnTo>
                    <a:pt x="276" y="1142"/>
                  </a:lnTo>
                  <a:lnTo>
                    <a:pt x="276" y="1142"/>
                  </a:lnTo>
                  <a:lnTo>
                    <a:pt x="281" y="1146"/>
                  </a:lnTo>
                  <a:lnTo>
                    <a:pt x="288" y="1151"/>
                  </a:lnTo>
                  <a:lnTo>
                    <a:pt x="288" y="1151"/>
                  </a:lnTo>
                  <a:lnTo>
                    <a:pt x="288" y="1152"/>
                  </a:lnTo>
                  <a:lnTo>
                    <a:pt x="288" y="1152"/>
                  </a:lnTo>
                  <a:lnTo>
                    <a:pt x="286" y="1154"/>
                  </a:lnTo>
                  <a:lnTo>
                    <a:pt x="288" y="1155"/>
                  </a:lnTo>
                  <a:lnTo>
                    <a:pt x="288" y="1155"/>
                  </a:lnTo>
                  <a:lnTo>
                    <a:pt x="291" y="1155"/>
                  </a:lnTo>
                  <a:lnTo>
                    <a:pt x="295" y="1156"/>
                  </a:lnTo>
                  <a:lnTo>
                    <a:pt x="295" y="1156"/>
                  </a:lnTo>
                  <a:lnTo>
                    <a:pt x="296" y="1159"/>
                  </a:lnTo>
                  <a:lnTo>
                    <a:pt x="298" y="1162"/>
                  </a:lnTo>
                  <a:lnTo>
                    <a:pt x="298" y="1162"/>
                  </a:lnTo>
                  <a:lnTo>
                    <a:pt x="301" y="1162"/>
                  </a:lnTo>
                  <a:lnTo>
                    <a:pt x="302" y="1162"/>
                  </a:lnTo>
                  <a:lnTo>
                    <a:pt x="302" y="1162"/>
                  </a:lnTo>
                  <a:lnTo>
                    <a:pt x="304" y="1164"/>
                  </a:lnTo>
                  <a:lnTo>
                    <a:pt x="305" y="1166"/>
                  </a:lnTo>
                  <a:lnTo>
                    <a:pt x="305" y="1166"/>
                  </a:lnTo>
                  <a:lnTo>
                    <a:pt x="315" y="1171"/>
                  </a:lnTo>
                  <a:lnTo>
                    <a:pt x="315" y="1171"/>
                  </a:lnTo>
                  <a:lnTo>
                    <a:pt x="324" y="1176"/>
                  </a:lnTo>
                  <a:lnTo>
                    <a:pt x="324" y="1176"/>
                  </a:lnTo>
                  <a:lnTo>
                    <a:pt x="325" y="1178"/>
                  </a:lnTo>
                  <a:lnTo>
                    <a:pt x="324" y="1176"/>
                  </a:lnTo>
                  <a:lnTo>
                    <a:pt x="318" y="1175"/>
                  </a:lnTo>
                  <a:lnTo>
                    <a:pt x="318" y="1175"/>
                  </a:lnTo>
                  <a:lnTo>
                    <a:pt x="322" y="1178"/>
                  </a:lnTo>
                  <a:lnTo>
                    <a:pt x="325" y="1179"/>
                  </a:lnTo>
                  <a:lnTo>
                    <a:pt x="326" y="1181"/>
                  </a:lnTo>
                  <a:lnTo>
                    <a:pt x="326" y="1181"/>
                  </a:lnTo>
                  <a:lnTo>
                    <a:pt x="328" y="1181"/>
                  </a:lnTo>
                  <a:lnTo>
                    <a:pt x="329" y="1181"/>
                  </a:lnTo>
                  <a:lnTo>
                    <a:pt x="329" y="1179"/>
                  </a:lnTo>
                  <a:lnTo>
                    <a:pt x="329" y="1179"/>
                  </a:lnTo>
                  <a:lnTo>
                    <a:pt x="341" y="1186"/>
                  </a:lnTo>
                  <a:lnTo>
                    <a:pt x="341" y="1186"/>
                  </a:lnTo>
                  <a:lnTo>
                    <a:pt x="352" y="1192"/>
                  </a:lnTo>
                  <a:lnTo>
                    <a:pt x="352" y="1192"/>
                  </a:lnTo>
                  <a:lnTo>
                    <a:pt x="376" y="1202"/>
                  </a:lnTo>
                  <a:lnTo>
                    <a:pt x="376" y="1202"/>
                  </a:lnTo>
                  <a:lnTo>
                    <a:pt x="378" y="1202"/>
                  </a:lnTo>
                  <a:lnTo>
                    <a:pt x="376" y="1201"/>
                  </a:lnTo>
                  <a:lnTo>
                    <a:pt x="375" y="1199"/>
                  </a:lnTo>
                  <a:lnTo>
                    <a:pt x="375" y="1199"/>
                  </a:lnTo>
                  <a:lnTo>
                    <a:pt x="383" y="1202"/>
                  </a:lnTo>
                  <a:lnTo>
                    <a:pt x="383" y="1202"/>
                  </a:lnTo>
                  <a:lnTo>
                    <a:pt x="385" y="1204"/>
                  </a:lnTo>
                  <a:lnTo>
                    <a:pt x="388" y="1205"/>
                  </a:lnTo>
                  <a:lnTo>
                    <a:pt x="396" y="1208"/>
                  </a:lnTo>
                  <a:lnTo>
                    <a:pt x="396" y="1208"/>
                  </a:lnTo>
                  <a:lnTo>
                    <a:pt x="406" y="1211"/>
                  </a:lnTo>
                  <a:lnTo>
                    <a:pt x="415" y="1214"/>
                  </a:lnTo>
                  <a:lnTo>
                    <a:pt x="415" y="1214"/>
                  </a:lnTo>
                  <a:lnTo>
                    <a:pt x="411" y="1214"/>
                  </a:lnTo>
                  <a:lnTo>
                    <a:pt x="403" y="1214"/>
                  </a:lnTo>
                  <a:lnTo>
                    <a:pt x="403" y="1214"/>
                  </a:lnTo>
                  <a:lnTo>
                    <a:pt x="396" y="1211"/>
                  </a:lnTo>
                  <a:lnTo>
                    <a:pt x="396" y="1211"/>
                  </a:lnTo>
                  <a:lnTo>
                    <a:pt x="389" y="1209"/>
                  </a:lnTo>
                  <a:lnTo>
                    <a:pt x="389" y="1209"/>
                  </a:lnTo>
                  <a:lnTo>
                    <a:pt x="396" y="1212"/>
                  </a:lnTo>
                  <a:lnTo>
                    <a:pt x="396" y="1212"/>
                  </a:lnTo>
                  <a:lnTo>
                    <a:pt x="399" y="1214"/>
                  </a:lnTo>
                  <a:lnTo>
                    <a:pt x="401" y="1215"/>
                  </a:lnTo>
                  <a:lnTo>
                    <a:pt x="401" y="1215"/>
                  </a:lnTo>
                  <a:lnTo>
                    <a:pt x="408" y="1215"/>
                  </a:lnTo>
                  <a:lnTo>
                    <a:pt x="408" y="1215"/>
                  </a:lnTo>
                  <a:lnTo>
                    <a:pt x="411" y="1216"/>
                  </a:lnTo>
                  <a:lnTo>
                    <a:pt x="411" y="1218"/>
                  </a:lnTo>
                  <a:lnTo>
                    <a:pt x="411" y="1218"/>
                  </a:lnTo>
                  <a:lnTo>
                    <a:pt x="406" y="1216"/>
                  </a:lnTo>
                  <a:lnTo>
                    <a:pt x="402" y="1215"/>
                  </a:lnTo>
                  <a:lnTo>
                    <a:pt x="402" y="1215"/>
                  </a:lnTo>
                  <a:lnTo>
                    <a:pt x="402" y="1216"/>
                  </a:lnTo>
                  <a:lnTo>
                    <a:pt x="401" y="1216"/>
                  </a:lnTo>
                  <a:lnTo>
                    <a:pt x="396" y="1216"/>
                  </a:lnTo>
                  <a:lnTo>
                    <a:pt x="396" y="1216"/>
                  </a:lnTo>
                  <a:lnTo>
                    <a:pt x="401" y="1218"/>
                  </a:lnTo>
                  <a:lnTo>
                    <a:pt x="405" y="1219"/>
                  </a:lnTo>
                  <a:lnTo>
                    <a:pt x="409" y="1219"/>
                  </a:lnTo>
                  <a:lnTo>
                    <a:pt x="413" y="1221"/>
                  </a:lnTo>
                  <a:lnTo>
                    <a:pt x="413" y="1221"/>
                  </a:lnTo>
                  <a:lnTo>
                    <a:pt x="422" y="1222"/>
                  </a:lnTo>
                  <a:lnTo>
                    <a:pt x="422" y="1222"/>
                  </a:lnTo>
                  <a:lnTo>
                    <a:pt x="431" y="1222"/>
                  </a:lnTo>
                  <a:lnTo>
                    <a:pt x="431" y="1222"/>
                  </a:lnTo>
                  <a:lnTo>
                    <a:pt x="432" y="1224"/>
                  </a:lnTo>
                  <a:lnTo>
                    <a:pt x="432" y="1224"/>
                  </a:lnTo>
                  <a:lnTo>
                    <a:pt x="429" y="1224"/>
                  </a:lnTo>
                  <a:lnTo>
                    <a:pt x="429" y="1224"/>
                  </a:lnTo>
                  <a:lnTo>
                    <a:pt x="435" y="1226"/>
                  </a:lnTo>
                  <a:lnTo>
                    <a:pt x="440" y="1228"/>
                  </a:lnTo>
                  <a:lnTo>
                    <a:pt x="440" y="1228"/>
                  </a:lnTo>
                  <a:lnTo>
                    <a:pt x="440" y="1226"/>
                  </a:lnTo>
                  <a:lnTo>
                    <a:pt x="446" y="1228"/>
                  </a:lnTo>
                  <a:lnTo>
                    <a:pt x="446" y="1228"/>
                  </a:lnTo>
                  <a:lnTo>
                    <a:pt x="442" y="1226"/>
                  </a:lnTo>
                  <a:lnTo>
                    <a:pt x="439" y="1225"/>
                  </a:lnTo>
                  <a:lnTo>
                    <a:pt x="439" y="1225"/>
                  </a:lnTo>
                  <a:lnTo>
                    <a:pt x="445" y="1226"/>
                  </a:lnTo>
                  <a:lnTo>
                    <a:pt x="450" y="1228"/>
                  </a:lnTo>
                  <a:lnTo>
                    <a:pt x="450" y="1228"/>
                  </a:lnTo>
                  <a:lnTo>
                    <a:pt x="462" y="1228"/>
                  </a:lnTo>
                  <a:lnTo>
                    <a:pt x="462" y="1228"/>
                  </a:lnTo>
                  <a:lnTo>
                    <a:pt x="462" y="1229"/>
                  </a:lnTo>
                  <a:lnTo>
                    <a:pt x="468" y="1231"/>
                  </a:lnTo>
                  <a:lnTo>
                    <a:pt x="468" y="1231"/>
                  </a:lnTo>
                  <a:lnTo>
                    <a:pt x="469" y="1232"/>
                  </a:lnTo>
                  <a:lnTo>
                    <a:pt x="468" y="1232"/>
                  </a:lnTo>
                  <a:lnTo>
                    <a:pt x="468" y="1234"/>
                  </a:lnTo>
                  <a:lnTo>
                    <a:pt x="469" y="1234"/>
                  </a:lnTo>
                  <a:lnTo>
                    <a:pt x="469" y="1234"/>
                  </a:lnTo>
                  <a:lnTo>
                    <a:pt x="472" y="1234"/>
                  </a:lnTo>
                  <a:lnTo>
                    <a:pt x="475" y="1234"/>
                  </a:lnTo>
                  <a:lnTo>
                    <a:pt x="486" y="1234"/>
                  </a:lnTo>
                  <a:lnTo>
                    <a:pt x="486" y="1234"/>
                  </a:lnTo>
                  <a:lnTo>
                    <a:pt x="506" y="1239"/>
                  </a:lnTo>
                  <a:lnTo>
                    <a:pt x="506" y="1239"/>
                  </a:lnTo>
                  <a:lnTo>
                    <a:pt x="516" y="1238"/>
                  </a:lnTo>
                  <a:lnTo>
                    <a:pt x="527" y="1238"/>
                  </a:lnTo>
                  <a:lnTo>
                    <a:pt x="527" y="1238"/>
                  </a:lnTo>
                  <a:lnTo>
                    <a:pt x="529" y="1238"/>
                  </a:lnTo>
                  <a:lnTo>
                    <a:pt x="527" y="1239"/>
                  </a:lnTo>
                  <a:lnTo>
                    <a:pt x="525" y="1239"/>
                  </a:lnTo>
                  <a:lnTo>
                    <a:pt x="525" y="1239"/>
                  </a:lnTo>
                  <a:lnTo>
                    <a:pt x="525" y="1239"/>
                  </a:lnTo>
                  <a:lnTo>
                    <a:pt x="533" y="1241"/>
                  </a:lnTo>
                  <a:lnTo>
                    <a:pt x="540" y="1239"/>
                  </a:lnTo>
                  <a:lnTo>
                    <a:pt x="540" y="1239"/>
                  </a:lnTo>
                  <a:lnTo>
                    <a:pt x="552" y="1236"/>
                  </a:lnTo>
                  <a:lnTo>
                    <a:pt x="552" y="1236"/>
                  </a:lnTo>
                  <a:lnTo>
                    <a:pt x="545" y="1236"/>
                  </a:lnTo>
                  <a:lnTo>
                    <a:pt x="540" y="1236"/>
                  </a:lnTo>
                  <a:lnTo>
                    <a:pt x="535" y="1238"/>
                  </a:lnTo>
                  <a:lnTo>
                    <a:pt x="530" y="1238"/>
                  </a:lnTo>
                  <a:lnTo>
                    <a:pt x="530" y="1238"/>
                  </a:lnTo>
                  <a:lnTo>
                    <a:pt x="529" y="1236"/>
                  </a:lnTo>
                  <a:lnTo>
                    <a:pt x="529" y="1236"/>
                  </a:lnTo>
                  <a:lnTo>
                    <a:pt x="529" y="1236"/>
                  </a:lnTo>
                  <a:lnTo>
                    <a:pt x="525" y="1236"/>
                  </a:lnTo>
                  <a:lnTo>
                    <a:pt x="523" y="1236"/>
                  </a:lnTo>
                  <a:lnTo>
                    <a:pt x="525" y="1238"/>
                  </a:lnTo>
                  <a:lnTo>
                    <a:pt x="525" y="1238"/>
                  </a:lnTo>
                  <a:lnTo>
                    <a:pt x="515" y="1235"/>
                  </a:lnTo>
                  <a:lnTo>
                    <a:pt x="515" y="1235"/>
                  </a:lnTo>
                  <a:lnTo>
                    <a:pt x="505" y="1235"/>
                  </a:lnTo>
                  <a:lnTo>
                    <a:pt x="505" y="1235"/>
                  </a:lnTo>
                  <a:lnTo>
                    <a:pt x="492" y="1234"/>
                  </a:lnTo>
                  <a:lnTo>
                    <a:pt x="486" y="1232"/>
                  </a:lnTo>
                  <a:lnTo>
                    <a:pt x="482" y="1231"/>
                  </a:lnTo>
                  <a:lnTo>
                    <a:pt x="482" y="1231"/>
                  </a:lnTo>
                  <a:lnTo>
                    <a:pt x="490" y="1231"/>
                  </a:lnTo>
                  <a:lnTo>
                    <a:pt x="500" y="1231"/>
                  </a:lnTo>
                  <a:lnTo>
                    <a:pt x="500" y="1231"/>
                  </a:lnTo>
                  <a:lnTo>
                    <a:pt x="520" y="1235"/>
                  </a:lnTo>
                  <a:lnTo>
                    <a:pt x="520" y="1235"/>
                  </a:lnTo>
                  <a:lnTo>
                    <a:pt x="527" y="1234"/>
                  </a:lnTo>
                  <a:lnTo>
                    <a:pt x="537" y="1234"/>
                  </a:lnTo>
                  <a:lnTo>
                    <a:pt x="537" y="1234"/>
                  </a:lnTo>
                  <a:lnTo>
                    <a:pt x="543" y="1234"/>
                  </a:lnTo>
                  <a:lnTo>
                    <a:pt x="543" y="1234"/>
                  </a:lnTo>
                  <a:lnTo>
                    <a:pt x="549" y="1235"/>
                  </a:lnTo>
                  <a:lnTo>
                    <a:pt x="549" y="1235"/>
                  </a:lnTo>
                  <a:lnTo>
                    <a:pt x="560" y="1235"/>
                  </a:lnTo>
                  <a:lnTo>
                    <a:pt x="560" y="1235"/>
                  </a:lnTo>
                  <a:lnTo>
                    <a:pt x="555" y="1238"/>
                  </a:lnTo>
                  <a:lnTo>
                    <a:pt x="550" y="1241"/>
                  </a:lnTo>
                  <a:lnTo>
                    <a:pt x="550" y="1241"/>
                  </a:lnTo>
                  <a:lnTo>
                    <a:pt x="556" y="1239"/>
                  </a:lnTo>
                  <a:lnTo>
                    <a:pt x="560" y="1239"/>
                  </a:lnTo>
                  <a:lnTo>
                    <a:pt x="560" y="1239"/>
                  </a:lnTo>
                  <a:lnTo>
                    <a:pt x="567" y="1242"/>
                  </a:lnTo>
                  <a:lnTo>
                    <a:pt x="573" y="1242"/>
                  </a:lnTo>
                  <a:lnTo>
                    <a:pt x="573" y="1242"/>
                  </a:lnTo>
                  <a:lnTo>
                    <a:pt x="579" y="1241"/>
                  </a:lnTo>
                  <a:lnTo>
                    <a:pt x="585" y="1242"/>
                  </a:lnTo>
                  <a:lnTo>
                    <a:pt x="585" y="1242"/>
                  </a:lnTo>
                  <a:lnTo>
                    <a:pt x="603" y="1242"/>
                  </a:lnTo>
                  <a:lnTo>
                    <a:pt x="603" y="1242"/>
                  </a:lnTo>
                  <a:lnTo>
                    <a:pt x="602" y="1241"/>
                  </a:lnTo>
                  <a:lnTo>
                    <a:pt x="602" y="1241"/>
                  </a:lnTo>
                  <a:lnTo>
                    <a:pt x="603" y="1241"/>
                  </a:lnTo>
                  <a:lnTo>
                    <a:pt x="603" y="1241"/>
                  </a:lnTo>
                  <a:lnTo>
                    <a:pt x="603" y="1241"/>
                  </a:lnTo>
                  <a:lnTo>
                    <a:pt x="607" y="1239"/>
                  </a:lnTo>
                  <a:lnTo>
                    <a:pt x="612" y="1239"/>
                  </a:lnTo>
                  <a:lnTo>
                    <a:pt x="612" y="1239"/>
                  </a:lnTo>
                  <a:lnTo>
                    <a:pt x="615" y="1239"/>
                  </a:lnTo>
                  <a:lnTo>
                    <a:pt x="613" y="1241"/>
                  </a:lnTo>
                  <a:lnTo>
                    <a:pt x="607" y="1241"/>
                  </a:lnTo>
                  <a:lnTo>
                    <a:pt x="607" y="1241"/>
                  </a:lnTo>
                  <a:lnTo>
                    <a:pt x="610" y="1241"/>
                  </a:lnTo>
                  <a:lnTo>
                    <a:pt x="615" y="1241"/>
                  </a:lnTo>
                  <a:lnTo>
                    <a:pt x="619" y="1241"/>
                  </a:lnTo>
                  <a:lnTo>
                    <a:pt x="622" y="1239"/>
                  </a:lnTo>
                  <a:lnTo>
                    <a:pt x="622" y="1239"/>
                  </a:lnTo>
                  <a:lnTo>
                    <a:pt x="629" y="1239"/>
                  </a:lnTo>
                  <a:lnTo>
                    <a:pt x="629" y="1239"/>
                  </a:lnTo>
                  <a:lnTo>
                    <a:pt x="636" y="1239"/>
                  </a:lnTo>
                  <a:lnTo>
                    <a:pt x="636" y="1239"/>
                  </a:lnTo>
                  <a:lnTo>
                    <a:pt x="646" y="1238"/>
                  </a:lnTo>
                  <a:lnTo>
                    <a:pt x="650" y="1236"/>
                  </a:lnTo>
                  <a:lnTo>
                    <a:pt x="656" y="1236"/>
                  </a:lnTo>
                  <a:lnTo>
                    <a:pt x="656" y="1236"/>
                  </a:lnTo>
                  <a:lnTo>
                    <a:pt x="657" y="1238"/>
                  </a:lnTo>
                  <a:lnTo>
                    <a:pt x="654" y="1239"/>
                  </a:lnTo>
                  <a:lnTo>
                    <a:pt x="649" y="1242"/>
                  </a:lnTo>
                  <a:lnTo>
                    <a:pt x="649" y="1242"/>
                  </a:lnTo>
                  <a:lnTo>
                    <a:pt x="660" y="1241"/>
                  </a:lnTo>
                  <a:lnTo>
                    <a:pt x="673" y="1239"/>
                  </a:lnTo>
                  <a:lnTo>
                    <a:pt x="673" y="1239"/>
                  </a:lnTo>
                  <a:lnTo>
                    <a:pt x="676" y="1239"/>
                  </a:lnTo>
                  <a:lnTo>
                    <a:pt x="680" y="1239"/>
                  </a:lnTo>
                  <a:lnTo>
                    <a:pt x="680" y="1239"/>
                  </a:lnTo>
                  <a:lnTo>
                    <a:pt x="680" y="1239"/>
                  </a:lnTo>
                  <a:lnTo>
                    <a:pt x="677" y="1239"/>
                  </a:lnTo>
                  <a:lnTo>
                    <a:pt x="676" y="1239"/>
                  </a:lnTo>
                  <a:lnTo>
                    <a:pt x="676" y="1238"/>
                  </a:lnTo>
                  <a:lnTo>
                    <a:pt x="676" y="1238"/>
                  </a:lnTo>
                  <a:lnTo>
                    <a:pt x="666" y="1239"/>
                  </a:lnTo>
                  <a:lnTo>
                    <a:pt x="666" y="1239"/>
                  </a:lnTo>
                  <a:lnTo>
                    <a:pt x="664" y="1238"/>
                  </a:lnTo>
                  <a:lnTo>
                    <a:pt x="664" y="1238"/>
                  </a:lnTo>
                  <a:lnTo>
                    <a:pt x="659" y="1238"/>
                  </a:lnTo>
                  <a:lnTo>
                    <a:pt x="659" y="1238"/>
                  </a:lnTo>
                  <a:lnTo>
                    <a:pt x="659" y="1238"/>
                  </a:lnTo>
                  <a:lnTo>
                    <a:pt x="659" y="1238"/>
                  </a:lnTo>
                  <a:lnTo>
                    <a:pt x="662" y="1236"/>
                  </a:lnTo>
                  <a:lnTo>
                    <a:pt x="662" y="1236"/>
                  </a:lnTo>
                  <a:lnTo>
                    <a:pt x="666" y="1238"/>
                  </a:lnTo>
                  <a:lnTo>
                    <a:pt x="670" y="1238"/>
                  </a:lnTo>
                  <a:lnTo>
                    <a:pt x="670" y="1238"/>
                  </a:lnTo>
                  <a:lnTo>
                    <a:pt x="672" y="1236"/>
                  </a:lnTo>
                  <a:lnTo>
                    <a:pt x="672" y="1236"/>
                  </a:lnTo>
                  <a:lnTo>
                    <a:pt x="672" y="1236"/>
                  </a:lnTo>
                  <a:lnTo>
                    <a:pt x="672" y="1236"/>
                  </a:lnTo>
                  <a:lnTo>
                    <a:pt x="683" y="1235"/>
                  </a:lnTo>
                  <a:lnTo>
                    <a:pt x="683" y="1235"/>
                  </a:lnTo>
                  <a:lnTo>
                    <a:pt x="684" y="1236"/>
                  </a:lnTo>
                  <a:lnTo>
                    <a:pt x="682" y="1236"/>
                  </a:lnTo>
                  <a:lnTo>
                    <a:pt x="682" y="1236"/>
                  </a:lnTo>
                  <a:lnTo>
                    <a:pt x="679" y="1236"/>
                  </a:lnTo>
                  <a:lnTo>
                    <a:pt x="677" y="1236"/>
                  </a:lnTo>
                  <a:lnTo>
                    <a:pt x="677" y="1236"/>
                  </a:lnTo>
                  <a:lnTo>
                    <a:pt x="677" y="1238"/>
                  </a:lnTo>
                  <a:lnTo>
                    <a:pt x="677" y="1238"/>
                  </a:lnTo>
                  <a:lnTo>
                    <a:pt x="679" y="1239"/>
                  </a:lnTo>
                  <a:lnTo>
                    <a:pt x="679" y="1239"/>
                  </a:lnTo>
                  <a:lnTo>
                    <a:pt x="690" y="1235"/>
                  </a:lnTo>
                  <a:lnTo>
                    <a:pt x="690" y="1235"/>
                  </a:lnTo>
                  <a:lnTo>
                    <a:pt x="702" y="1232"/>
                  </a:lnTo>
                  <a:lnTo>
                    <a:pt x="702" y="1232"/>
                  </a:lnTo>
                  <a:lnTo>
                    <a:pt x="713" y="1229"/>
                  </a:lnTo>
                  <a:lnTo>
                    <a:pt x="713" y="1229"/>
                  </a:lnTo>
                  <a:lnTo>
                    <a:pt x="726" y="1225"/>
                  </a:lnTo>
                  <a:lnTo>
                    <a:pt x="726" y="1225"/>
                  </a:lnTo>
                  <a:lnTo>
                    <a:pt x="727" y="1225"/>
                  </a:lnTo>
                  <a:lnTo>
                    <a:pt x="727" y="1226"/>
                  </a:lnTo>
                  <a:lnTo>
                    <a:pt x="727" y="1226"/>
                  </a:lnTo>
                  <a:lnTo>
                    <a:pt x="727" y="1226"/>
                  </a:lnTo>
                  <a:lnTo>
                    <a:pt x="736" y="1224"/>
                  </a:lnTo>
                  <a:lnTo>
                    <a:pt x="749" y="1219"/>
                  </a:lnTo>
                  <a:lnTo>
                    <a:pt x="749" y="1219"/>
                  </a:lnTo>
                  <a:lnTo>
                    <a:pt x="747" y="1221"/>
                  </a:lnTo>
                  <a:lnTo>
                    <a:pt x="743" y="1222"/>
                  </a:lnTo>
                  <a:lnTo>
                    <a:pt x="737" y="1225"/>
                  </a:lnTo>
                  <a:lnTo>
                    <a:pt x="737" y="1225"/>
                  </a:lnTo>
                  <a:lnTo>
                    <a:pt x="734" y="1225"/>
                  </a:lnTo>
                  <a:lnTo>
                    <a:pt x="737" y="1225"/>
                  </a:lnTo>
                  <a:lnTo>
                    <a:pt x="737" y="1225"/>
                  </a:lnTo>
                  <a:lnTo>
                    <a:pt x="746" y="1222"/>
                  </a:lnTo>
                  <a:lnTo>
                    <a:pt x="746" y="1222"/>
                  </a:lnTo>
                  <a:lnTo>
                    <a:pt x="750" y="1221"/>
                  </a:lnTo>
                  <a:lnTo>
                    <a:pt x="750" y="1221"/>
                  </a:lnTo>
                  <a:lnTo>
                    <a:pt x="754" y="1221"/>
                  </a:lnTo>
                  <a:lnTo>
                    <a:pt x="754" y="1221"/>
                  </a:lnTo>
                  <a:lnTo>
                    <a:pt x="770" y="1215"/>
                  </a:lnTo>
                  <a:lnTo>
                    <a:pt x="770" y="1215"/>
                  </a:lnTo>
                  <a:lnTo>
                    <a:pt x="771" y="1216"/>
                  </a:lnTo>
                  <a:lnTo>
                    <a:pt x="770" y="1216"/>
                  </a:lnTo>
                  <a:lnTo>
                    <a:pt x="766" y="1218"/>
                  </a:lnTo>
                  <a:lnTo>
                    <a:pt x="761" y="1221"/>
                  </a:lnTo>
                  <a:lnTo>
                    <a:pt x="760" y="1222"/>
                  </a:lnTo>
                  <a:lnTo>
                    <a:pt x="760" y="1222"/>
                  </a:lnTo>
                  <a:lnTo>
                    <a:pt x="764" y="1221"/>
                  </a:lnTo>
                  <a:lnTo>
                    <a:pt x="767" y="1219"/>
                  </a:lnTo>
                  <a:lnTo>
                    <a:pt x="767" y="1219"/>
                  </a:lnTo>
                  <a:lnTo>
                    <a:pt x="780" y="1216"/>
                  </a:lnTo>
                  <a:lnTo>
                    <a:pt x="780" y="1216"/>
                  </a:lnTo>
                  <a:lnTo>
                    <a:pt x="796" y="1211"/>
                  </a:lnTo>
                  <a:lnTo>
                    <a:pt x="796" y="1211"/>
                  </a:lnTo>
                  <a:lnTo>
                    <a:pt x="810" y="1205"/>
                  </a:lnTo>
                  <a:lnTo>
                    <a:pt x="810" y="1205"/>
                  </a:lnTo>
                  <a:lnTo>
                    <a:pt x="823" y="1199"/>
                  </a:lnTo>
                  <a:lnTo>
                    <a:pt x="823" y="1199"/>
                  </a:lnTo>
                  <a:lnTo>
                    <a:pt x="823" y="1199"/>
                  </a:lnTo>
                  <a:lnTo>
                    <a:pt x="823" y="1199"/>
                  </a:lnTo>
                  <a:lnTo>
                    <a:pt x="821" y="1201"/>
                  </a:lnTo>
                  <a:lnTo>
                    <a:pt x="818" y="1202"/>
                  </a:lnTo>
                  <a:lnTo>
                    <a:pt x="821" y="1202"/>
                  </a:lnTo>
                  <a:lnTo>
                    <a:pt x="821" y="1202"/>
                  </a:lnTo>
                  <a:lnTo>
                    <a:pt x="826" y="1199"/>
                  </a:lnTo>
                  <a:lnTo>
                    <a:pt x="833" y="1195"/>
                  </a:lnTo>
                  <a:lnTo>
                    <a:pt x="833" y="1195"/>
                  </a:lnTo>
                  <a:lnTo>
                    <a:pt x="827" y="1196"/>
                  </a:lnTo>
                  <a:lnTo>
                    <a:pt x="823" y="1198"/>
                  </a:lnTo>
                  <a:lnTo>
                    <a:pt x="823" y="1198"/>
                  </a:lnTo>
                  <a:lnTo>
                    <a:pt x="821" y="1198"/>
                  </a:lnTo>
                  <a:lnTo>
                    <a:pt x="821" y="1198"/>
                  </a:lnTo>
                  <a:lnTo>
                    <a:pt x="831" y="1194"/>
                  </a:lnTo>
                  <a:lnTo>
                    <a:pt x="831" y="1194"/>
                  </a:lnTo>
                  <a:lnTo>
                    <a:pt x="836" y="1192"/>
                  </a:lnTo>
                  <a:lnTo>
                    <a:pt x="836" y="1192"/>
                  </a:lnTo>
                  <a:lnTo>
                    <a:pt x="841" y="1189"/>
                  </a:lnTo>
                  <a:lnTo>
                    <a:pt x="841" y="1189"/>
                  </a:lnTo>
                  <a:lnTo>
                    <a:pt x="843" y="1189"/>
                  </a:lnTo>
                  <a:lnTo>
                    <a:pt x="844" y="1189"/>
                  </a:lnTo>
                  <a:lnTo>
                    <a:pt x="844" y="1189"/>
                  </a:lnTo>
                  <a:lnTo>
                    <a:pt x="851" y="1186"/>
                  </a:lnTo>
                  <a:lnTo>
                    <a:pt x="858" y="1182"/>
                  </a:lnTo>
                  <a:lnTo>
                    <a:pt x="858" y="1182"/>
                  </a:lnTo>
                  <a:lnTo>
                    <a:pt x="861" y="1182"/>
                  </a:lnTo>
                  <a:lnTo>
                    <a:pt x="860" y="1184"/>
                  </a:lnTo>
                  <a:lnTo>
                    <a:pt x="860" y="1184"/>
                  </a:lnTo>
                  <a:lnTo>
                    <a:pt x="864" y="1182"/>
                  </a:lnTo>
                  <a:lnTo>
                    <a:pt x="868" y="1181"/>
                  </a:lnTo>
                  <a:lnTo>
                    <a:pt x="868" y="1181"/>
                  </a:lnTo>
                  <a:lnTo>
                    <a:pt x="868" y="1179"/>
                  </a:lnTo>
                  <a:lnTo>
                    <a:pt x="867" y="1179"/>
                  </a:lnTo>
                  <a:lnTo>
                    <a:pt x="867" y="1179"/>
                  </a:lnTo>
                  <a:lnTo>
                    <a:pt x="894" y="1168"/>
                  </a:lnTo>
                  <a:lnTo>
                    <a:pt x="894" y="1168"/>
                  </a:lnTo>
                  <a:lnTo>
                    <a:pt x="918" y="1154"/>
                  </a:lnTo>
                  <a:lnTo>
                    <a:pt x="918" y="1154"/>
                  </a:lnTo>
                  <a:lnTo>
                    <a:pt x="918" y="1154"/>
                  </a:lnTo>
                  <a:lnTo>
                    <a:pt x="918" y="1154"/>
                  </a:lnTo>
                  <a:lnTo>
                    <a:pt x="917" y="1156"/>
                  </a:lnTo>
                  <a:lnTo>
                    <a:pt x="917" y="1156"/>
                  </a:lnTo>
                  <a:lnTo>
                    <a:pt x="921" y="1154"/>
                  </a:lnTo>
                  <a:lnTo>
                    <a:pt x="921" y="1154"/>
                  </a:lnTo>
                  <a:lnTo>
                    <a:pt x="925" y="1151"/>
                  </a:lnTo>
                  <a:lnTo>
                    <a:pt x="925" y="1151"/>
                  </a:lnTo>
                  <a:lnTo>
                    <a:pt x="927" y="1149"/>
                  </a:lnTo>
                  <a:lnTo>
                    <a:pt x="927" y="1149"/>
                  </a:lnTo>
                  <a:lnTo>
                    <a:pt x="925" y="1149"/>
                  </a:lnTo>
                  <a:lnTo>
                    <a:pt x="927" y="1148"/>
                  </a:lnTo>
                  <a:lnTo>
                    <a:pt x="927" y="1148"/>
                  </a:lnTo>
                  <a:lnTo>
                    <a:pt x="934" y="1144"/>
                  </a:lnTo>
                  <a:lnTo>
                    <a:pt x="940" y="1139"/>
                  </a:lnTo>
                  <a:lnTo>
                    <a:pt x="940" y="1139"/>
                  </a:lnTo>
                  <a:lnTo>
                    <a:pt x="943" y="1139"/>
                  </a:lnTo>
                  <a:lnTo>
                    <a:pt x="945" y="1138"/>
                  </a:lnTo>
                  <a:lnTo>
                    <a:pt x="945" y="1138"/>
                  </a:lnTo>
                  <a:lnTo>
                    <a:pt x="945" y="1138"/>
                  </a:lnTo>
                  <a:lnTo>
                    <a:pt x="945" y="1136"/>
                  </a:lnTo>
                  <a:lnTo>
                    <a:pt x="945" y="1136"/>
                  </a:lnTo>
                  <a:lnTo>
                    <a:pt x="945" y="1135"/>
                  </a:lnTo>
                  <a:lnTo>
                    <a:pt x="945" y="1135"/>
                  </a:lnTo>
                  <a:lnTo>
                    <a:pt x="948" y="1134"/>
                  </a:lnTo>
                  <a:lnTo>
                    <a:pt x="951" y="1132"/>
                  </a:lnTo>
                  <a:lnTo>
                    <a:pt x="957" y="1128"/>
                  </a:lnTo>
                  <a:lnTo>
                    <a:pt x="957" y="1128"/>
                  </a:lnTo>
                  <a:lnTo>
                    <a:pt x="958" y="1128"/>
                  </a:lnTo>
                  <a:lnTo>
                    <a:pt x="961" y="1126"/>
                  </a:lnTo>
                  <a:lnTo>
                    <a:pt x="961" y="1126"/>
                  </a:lnTo>
                  <a:lnTo>
                    <a:pt x="961" y="1126"/>
                  </a:lnTo>
                  <a:lnTo>
                    <a:pt x="960" y="1126"/>
                  </a:lnTo>
                  <a:lnTo>
                    <a:pt x="960" y="1126"/>
                  </a:lnTo>
                  <a:lnTo>
                    <a:pt x="965" y="1122"/>
                  </a:lnTo>
                  <a:lnTo>
                    <a:pt x="971" y="1118"/>
                  </a:lnTo>
                  <a:lnTo>
                    <a:pt x="971" y="1118"/>
                  </a:lnTo>
                  <a:lnTo>
                    <a:pt x="977" y="1116"/>
                  </a:lnTo>
                  <a:lnTo>
                    <a:pt x="980" y="1116"/>
                  </a:lnTo>
                  <a:lnTo>
                    <a:pt x="980" y="1116"/>
                  </a:lnTo>
                  <a:lnTo>
                    <a:pt x="982" y="1114"/>
                  </a:lnTo>
                  <a:lnTo>
                    <a:pt x="980" y="1114"/>
                  </a:lnTo>
                  <a:lnTo>
                    <a:pt x="977" y="1115"/>
                  </a:lnTo>
                  <a:lnTo>
                    <a:pt x="975" y="1115"/>
                  </a:lnTo>
                  <a:lnTo>
                    <a:pt x="977" y="1114"/>
                  </a:lnTo>
                  <a:lnTo>
                    <a:pt x="977" y="1114"/>
                  </a:lnTo>
                  <a:lnTo>
                    <a:pt x="980" y="1112"/>
                  </a:lnTo>
                  <a:lnTo>
                    <a:pt x="984" y="1111"/>
                  </a:lnTo>
                  <a:lnTo>
                    <a:pt x="984" y="1111"/>
                  </a:lnTo>
                  <a:lnTo>
                    <a:pt x="990" y="1105"/>
                  </a:lnTo>
                  <a:lnTo>
                    <a:pt x="992" y="1102"/>
                  </a:lnTo>
                  <a:lnTo>
                    <a:pt x="994" y="1101"/>
                  </a:lnTo>
                  <a:lnTo>
                    <a:pt x="994" y="1101"/>
                  </a:lnTo>
                  <a:lnTo>
                    <a:pt x="1000" y="1095"/>
                  </a:lnTo>
                  <a:lnTo>
                    <a:pt x="1000" y="1095"/>
                  </a:lnTo>
                  <a:lnTo>
                    <a:pt x="1002" y="1094"/>
                  </a:lnTo>
                  <a:lnTo>
                    <a:pt x="1004" y="1094"/>
                  </a:lnTo>
                  <a:lnTo>
                    <a:pt x="1004" y="1094"/>
                  </a:lnTo>
                  <a:lnTo>
                    <a:pt x="1008" y="1089"/>
                  </a:lnTo>
                  <a:lnTo>
                    <a:pt x="1008" y="1089"/>
                  </a:lnTo>
                  <a:lnTo>
                    <a:pt x="1007" y="1089"/>
                  </a:lnTo>
                  <a:lnTo>
                    <a:pt x="1005" y="1091"/>
                  </a:lnTo>
                  <a:lnTo>
                    <a:pt x="1005" y="1091"/>
                  </a:lnTo>
                  <a:lnTo>
                    <a:pt x="1004" y="1092"/>
                  </a:lnTo>
                  <a:lnTo>
                    <a:pt x="1004" y="1092"/>
                  </a:lnTo>
                  <a:lnTo>
                    <a:pt x="1007" y="1088"/>
                  </a:lnTo>
                  <a:lnTo>
                    <a:pt x="1012" y="1084"/>
                  </a:lnTo>
                  <a:lnTo>
                    <a:pt x="1012" y="1084"/>
                  </a:lnTo>
                  <a:lnTo>
                    <a:pt x="1020" y="1077"/>
                  </a:lnTo>
                  <a:lnTo>
                    <a:pt x="1020" y="1077"/>
                  </a:lnTo>
                  <a:lnTo>
                    <a:pt x="1025" y="1071"/>
                  </a:lnTo>
                  <a:lnTo>
                    <a:pt x="1025" y="1071"/>
                  </a:lnTo>
                  <a:lnTo>
                    <a:pt x="1025" y="1074"/>
                  </a:lnTo>
                  <a:lnTo>
                    <a:pt x="1022" y="1077"/>
                  </a:lnTo>
                  <a:lnTo>
                    <a:pt x="1022" y="1077"/>
                  </a:lnTo>
                  <a:lnTo>
                    <a:pt x="1027" y="1074"/>
                  </a:lnTo>
                  <a:lnTo>
                    <a:pt x="1028" y="1071"/>
                  </a:lnTo>
                  <a:lnTo>
                    <a:pt x="1031" y="1067"/>
                  </a:lnTo>
                  <a:lnTo>
                    <a:pt x="1034" y="1064"/>
                  </a:lnTo>
                  <a:lnTo>
                    <a:pt x="1034" y="1064"/>
                  </a:lnTo>
                  <a:lnTo>
                    <a:pt x="1037" y="1061"/>
                  </a:lnTo>
                  <a:lnTo>
                    <a:pt x="1040" y="1058"/>
                  </a:lnTo>
                  <a:lnTo>
                    <a:pt x="1040" y="1058"/>
                  </a:lnTo>
                  <a:lnTo>
                    <a:pt x="1045" y="1052"/>
                  </a:lnTo>
                  <a:lnTo>
                    <a:pt x="1045" y="1052"/>
                  </a:lnTo>
                  <a:lnTo>
                    <a:pt x="1052" y="1045"/>
                  </a:lnTo>
                  <a:lnTo>
                    <a:pt x="1060" y="1038"/>
                  </a:lnTo>
                  <a:lnTo>
                    <a:pt x="1060" y="1038"/>
                  </a:lnTo>
                  <a:lnTo>
                    <a:pt x="1060" y="1039"/>
                  </a:lnTo>
                  <a:lnTo>
                    <a:pt x="1058" y="1041"/>
                  </a:lnTo>
                  <a:lnTo>
                    <a:pt x="1054" y="1045"/>
                  </a:lnTo>
                  <a:lnTo>
                    <a:pt x="1054" y="1045"/>
                  </a:lnTo>
                  <a:lnTo>
                    <a:pt x="1055" y="1045"/>
                  </a:lnTo>
                  <a:lnTo>
                    <a:pt x="1055" y="1047"/>
                  </a:lnTo>
                  <a:lnTo>
                    <a:pt x="1054" y="1048"/>
                  </a:lnTo>
                  <a:lnTo>
                    <a:pt x="1055" y="1048"/>
                  </a:lnTo>
                  <a:lnTo>
                    <a:pt x="1055" y="1048"/>
                  </a:lnTo>
                  <a:lnTo>
                    <a:pt x="1061" y="1039"/>
                  </a:lnTo>
                  <a:lnTo>
                    <a:pt x="1061" y="1039"/>
                  </a:lnTo>
                  <a:lnTo>
                    <a:pt x="1067" y="1029"/>
                  </a:lnTo>
                  <a:lnTo>
                    <a:pt x="1067" y="1029"/>
                  </a:lnTo>
                  <a:lnTo>
                    <a:pt x="1074" y="1024"/>
                  </a:lnTo>
                  <a:lnTo>
                    <a:pt x="1074" y="1024"/>
                  </a:lnTo>
                  <a:lnTo>
                    <a:pt x="1074" y="1024"/>
                  </a:lnTo>
                  <a:lnTo>
                    <a:pt x="1074" y="1025"/>
                  </a:lnTo>
                  <a:lnTo>
                    <a:pt x="1071" y="1028"/>
                  </a:lnTo>
                  <a:lnTo>
                    <a:pt x="1070" y="1031"/>
                  </a:lnTo>
                  <a:lnTo>
                    <a:pt x="1072" y="1029"/>
                  </a:lnTo>
                  <a:lnTo>
                    <a:pt x="1072" y="1029"/>
                  </a:lnTo>
                  <a:lnTo>
                    <a:pt x="1068" y="1034"/>
                  </a:lnTo>
                  <a:lnTo>
                    <a:pt x="1065" y="1038"/>
                  </a:lnTo>
                  <a:lnTo>
                    <a:pt x="1065" y="1038"/>
                  </a:lnTo>
                  <a:lnTo>
                    <a:pt x="1068" y="1035"/>
                  </a:lnTo>
                  <a:lnTo>
                    <a:pt x="1071" y="1032"/>
                  </a:lnTo>
                  <a:lnTo>
                    <a:pt x="1074" y="1029"/>
                  </a:lnTo>
                  <a:lnTo>
                    <a:pt x="1075" y="1029"/>
                  </a:lnTo>
                  <a:lnTo>
                    <a:pt x="1075" y="1029"/>
                  </a:lnTo>
                  <a:lnTo>
                    <a:pt x="1078" y="1024"/>
                  </a:lnTo>
                  <a:lnTo>
                    <a:pt x="1082" y="1017"/>
                  </a:lnTo>
                  <a:lnTo>
                    <a:pt x="1082" y="1017"/>
                  </a:lnTo>
                  <a:lnTo>
                    <a:pt x="1084" y="1017"/>
                  </a:lnTo>
                  <a:lnTo>
                    <a:pt x="1087" y="1015"/>
                  </a:lnTo>
                  <a:lnTo>
                    <a:pt x="1089" y="1012"/>
                  </a:lnTo>
                  <a:lnTo>
                    <a:pt x="1092" y="1008"/>
                  </a:lnTo>
                  <a:lnTo>
                    <a:pt x="1092" y="1008"/>
                  </a:lnTo>
                  <a:lnTo>
                    <a:pt x="1098" y="999"/>
                  </a:lnTo>
                  <a:lnTo>
                    <a:pt x="1104" y="991"/>
                  </a:lnTo>
                  <a:lnTo>
                    <a:pt x="1104" y="991"/>
                  </a:lnTo>
                  <a:lnTo>
                    <a:pt x="1102" y="991"/>
                  </a:lnTo>
                  <a:lnTo>
                    <a:pt x="1101" y="992"/>
                  </a:lnTo>
                  <a:lnTo>
                    <a:pt x="1101" y="992"/>
                  </a:lnTo>
                  <a:lnTo>
                    <a:pt x="1097" y="997"/>
                  </a:lnTo>
                  <a:lnTo>
                    <a:pt x="1097" y="997"/>
                  </a:lnTo>
                  <a:lnTo>
                    <a:pt x="1098" y="995"/>
                  </a:lnTo>
                  <a:lnTo>
                    <a:pt x="1099" y="991"/>
                  </a:lnTo>
                  <a:lnTo>
                    <a:pt x="1099" y="991"/>
                  </a:lnTo>
                  <a:lnTo>
                    <a:pt x="1105" y="985"/>
                  </a:lnTo>
                  <a:lnTo>
                    <a:pt x="1105" y="985"/>
                  </a:lnTo>
                  <a:lnTo>
                    <a:pt x="1107" y="985"/>
                  </a:lnTo>
                  <a:lnTo>
                    <a:pt x="1107" y="987"/>
                  </a:lnTo>
                  <a:lnTo>
                    <a:pt x="1105" y="989"/>
                  </a:lnTo>
                  <a:lnTo>
                    <a:pt x="1105" y="989"/>
                  </a:lnTo>
                  <a:lnTo>
                    <a:pt x="1107" y="988"/>
                  </a:lnTo>
                  <a:lnTo>
                    <a:pt x="1109" y="987"/>
                  </a:lnTo>
                  <a:lnTo>
                    <a:pt x="1109" y="987"/>
                  </a:lnTo>
                  <a:lnTo>
                    <a:pt x="1109" y="985"/>
                  </a:lnTo>
                  <a:lnTo>
                    <a:pt x="1111" y="982"/>
                  </a:lnTo>
                  <a:lnTo>
                    <a:pt x="1112" y="979"/>
                  </a:lnTo>
                  <a:lnTo>
                    <a:pt x="1115" y="975"/>
                  </a:lnTo>
                  <a:lnTo>
                    <a:pt x="1115" y="975"/>
                  </a:lnTo>
                  <a:lnTo>
                    <a:pt x="1114" y="977"/>
                  </a:lnTo>
                  <a:lnTo>
                    <a:pt x="1112" y="978"/>
                  </a:lnTo>
                  <a:lnTo>
                    <a:pt x="1109" y="981"/>
                  </a:lnTo>
                  <a:lnTo>
                    <a:pt x="1109" y="981"/>
                  </a:lnTo>
                  <a:lnTo>
                    <a:pt x="1112" y="975"/>
                  </a:lnTo>
                  <a:lnTo>
                    <a:pt x="1117" y="971"/>
                  </a:lnTo>
                  <a:lnTo>
                    <a:pt x="1117" y="971"/>
                  </a:lnTo>
                  <a:lnTo>
                    <a:pt x="1117" y="972"/>
                  </a:lnTo>
                  <a:lnTo>
                    <a:pt x="1115" y="975"/>
                  </a:lnTo>
                  <a:lnTo>
                    <a:pt x="1115" y="975"/>
                  </a:lnTo>
                  <a:lnTo>
                    <a:pt x="1117" y="972"/>
                  </a:lnTo>
                  <a:lnTo>
                    <a:pt x="1118" y="972"/>
                  </a:lnTo>
                  <a:lnTo>
                    <a:pt x="1118" y="972"/>
                  </a:lnTo>
                  <a:lnTo>
                    <a:pt x="1118" y="972"/>
                  </a:lnTo>
                  <a:lnTo>
                    <a:pt x="1119" y="971"/>
                  </a:lnTo>
                  <a:lnTo>
                    <a:pt x="1119" y="969"/>
                  </a:lnTo>
                  <a:lnTo>
                    <a:pt x="1119" y="969"/>
                  </a:lnTo>
                  <a:lnTo>
                    <a:pt x="1121" y="968"/>
                  </a:lnTo>
                  <a:lnTo>
                    <a:pt x="1121" y="968"/>
                  </a:lnTo>
                  <a:lnTo>
                    <a:pt x="1119" y="968"/>
                  </a:lnTo>
                  <a:lnTo>
                    <a:pt x="1118" y="968"/>
                  </a:lnTo>
                  <a:lnTo>
                    <a:pt x="1118" y="965"/>
                  </a:lnTo>
                  <a:lnTo>
                    <a:pt x="1118" y="965"/>
                  </a:lnTo>
                  <a:lnTo>
                    <a:pt x="1121" y="964"/>
                  </a:lnTo>
                  <a:lnTo>
                    <a:pt x="1121" y="964"/>
                  </a:lnTo>
                  <a:lnTo>
                    <a:pt x="1121" y="964"/>
                  </a:lnTo>
                  <a:lnTo>
                    <a:pt x="1122" y="964"/>
                  </a:lnTo>
                  <a:lnTo>
                    <a:pt x="1122" y="964"/>
                  </a:lnTo>
                  <a:lnTo>
                    <a:pt x="1122" y="961"/>
                  </a:lnTo>
                  <a:lnTo>
                    <a:pt x="1122" y="961"/>
                  </a:lnTo>
                  <a:lnTo>
                    <a:pt x="1122" y="961"/>
                  </a:lnTo>
                  <a:lnTo>
                    <a:pt x="1124" y="958"/>
                  </a:lnTo>
                  <a:lnTo>
                    <a:pt x="1125" y="955"/>
                  </a:lnTo>
                  <a:lnTo>
                    <a:pt x="1125" y="955"/>
                  </a:lnTo>
                  <a:lnTo>
                    <a:pt x="1127" y="955"/>
                  </a:lnTo>
                  <a:lnTo>
                    <a:pt x="1127" y="957"/>
                  </a:lnTo>
                  <a:lnTo>
                    <a:pt x="1127" y="958"/>
                  </a:lnTo>
                  <a:lnTo>
                    <a:pt x="1128" y="958"/>
                  </a:lnTo>
                  <a:lnTo>
                    <a:pt x="1128" y="958"/>
                  </a:lnTo>
                  <a:lnTo>
                    <a:pt x="1128" y="955"/>
                  </a:lnTo>
                  <a:lnTo>
                    <a:pt x="1128" y="954"/>
                  </a:lnTo>
                  <a:lnTo>
                    <a:pt x="1128" y="954"/>
                  </a:lnTo>
                  <a:lnTo>
                    <a:pt x="1129" y="951"/>
                  </a:lnTo>
                  <a:lnTo>
                    <a:pt x="1131" y="949"/>
                  </a:lnTo>
                  <a:lnTo>
                    <a:pt x="1132" y="947"/>
                  </a:lnTo>
                  <a:lnTo>
                    <a:pt x="1134" y="944"/>
                  </a:lnTo>
                  <a:lnTo>
                    <a:pt x="1134" y="944"/>
                  </a:lnTo>
                  <a:lnTo>
                    <a:pt x="1137" y="942"/>
                  </a:lnTo>
                  <a:lnTo>
                    <a:pt x="1138" y="941"/>
                  </a:lnTo>
                  <a:lnTo>
                    <a:pt x="1138" y="941"/>
                  </a:lnTo>
                  <a:lnTo>
                    <a:pt x="1142" y="934"/>
                  </a:lnTo>
                  <a:lnTo>
                    <a:pt x="1147" y="928"/>
                  </a:lnTo>
                  <a:lnTo>
                    <a:pt x="1147" y="928"/>
                  </a:lnTo>
                  <a:lnTo>
                    <a:pt x="1147" y="924"/>
                  </a:lnTo>
                  <a:lnTo>
                    <a:pt x="1148" y="921"/>
                  </a:lnTo>
                  <a:lnTo>
                    <a:pt x="1154" y="911"/>
                  </a:lnTo>
                  <a:lnTo>
                    <a:pt x="1154" y="911"/>
                  </a:lnTo>
                  <a:lnTo>
                    <a:pt x="1154" y="911"/>
                  </a:lnTo>
                  <a:lnTo>
                    <a:pt x="1154" y="914"/>
                  </a:lnTo>
                  <a:lnTo>
                    <a:pt x="1154" y="914"/>
                  </a:lnTo>
                  <a:lnTo>
                    <a:pt x="1155" y="912"/>
                  </a:lnTo>
                  <a:lnTo>
                    <a:pt x="1155" y="912"/>
                  </a:lnTo>
                  <a:lnTo>
                    <a:pt x="1157" y="908"/>
                  </a:lnTo>
                  <a:lnTo>
                    <a:pt x="1158" y="905"/>
                  </a:lnTo>
                  <a:lnTo>
                    <a:pt x="1162" y="895"/>
                  </a:lnTo>
                  <a:lnTo>
                    <a:pt x="1162" y="895"/>
                  </a:lnTo>
                  <a:lnTo>
                    <a:pt x="1164" y="894"/>
                  </a:lnTo>
                  <a:lnTo>
                    <a:pt x="1162" y="894"/>
                  </a:lnTo>
                  <a:lnTo>
                    <a:pt x="1161" y="895"/>
                  </a:lnTo>
                  <a:lnTo>
                    <a:pt x="1161" y="894"/>
                  </a:lnTo>
                  <a:lnTo>
                    <a:pt x="1161" y="894"/>
                  </a:lnTo>
                  <a:lnTo>
                    <a:pt x="1164" y="891"/>
                  </a:lnTo>
                  <a:lnTo>
                    <a:pt x="1164" y="891"/>
                  </a:lnTo>
                  <a:lnTo>
                    <a:pt x="1164" y="891"/>
                  </a:lnTo>
                  <a:lnTo>
                    <a:pt x="1165" y="891"/>
                  </a:lnTo>
                  <a:lnTo>
                    <a:pt x="1166" y="890"/>
                  </a:lnTo>
                  <a:lnTo>
                    <a:pt x="1166" y="890"/>
                  </a:lnTo>
                  <a:lnTo>
                    <a:pt x="1168" y="885"/>
                  </a:lnTo>
                  <a:lnTo>
                    <a:pt x="1168" y="884"/>
                  </a:lnTo>
                  <a:lnTo>
                    <a:pt x="1168" y="884"/>
                  </a:lnTo>
                  <a:lnTo>
                    <a:pt x="1172" y="877"/>
                  </a:lnTo>
                  <a:lnTo>
                    <a:pt x="1175" y="868"/>
                  </a:lnTo>
                  <a:lnTo>
                    <a:pt x="1175" y="868"/>
                  </a:lnTo>
                  <a:lnTo>
                    <a:pt x="1178" y="861"/>
                  </a:lnTo>
                  <a:lnTo>
                    <a:pt x="1178" y="861"/>
                  </a:lnTo>
                  <a:lnTo>
                    <a:pt x="1182" y="852"/>
                  </a:lnTo>
                  <a:lnTo>
                    <a:pt x="1182" y="852"/>
                  </a:lnTo>
                  <a:lnTo>
                    <a:pt x="1182" y="847"/>
                  </a:lnTo>
                  <a:lnTo>
                    <a:pt x="1185" y="838"/>
                  </a:lnTo>
                  <a:lnTo>
                    <a:pt x="1185" y="838"/>
                  </a:lnTo>
                  <a:lnTo>
                    <a:pt x="1186" y="835"/>
                  </a:lnTo>
                  <a:lnTo>
                    <a:pt x="1188" y="831"/>
                  </a:lnTo>
                  <a:lnTo>
                    <a:pt x="1188" y="831"/>
                  </a:lnTo>
                  <a:lnTo>
                    <a:pt x="1189" y="832"/>
                  </a:lnTo>
                  <a:lnTo>
                    <a:pt x="1188" y="835"/>
                  </a:lnTo>
                  <a:lnTo>
                    <a:pt x="1188" y="835"/>
                  </a:lnTo>
                  <a:lnTo>
                    <a:pt x="1188" y="838"/>
                  </a:lnTo>
                  <a:lnTo>
                    <a:pt x="1188" y="838"/>
                  </a:lnTo>
                  <a:lnTo>
                    <a:pt x="1186" y="841"/>
                  </a:lnTo>
                  <a:lnTo>
                    <a:pt x="1186" y="841"/>
                  </a:lnTo>
                  <a:lnTo>
                    <a:pt x="1189" y="837"/>
                  </a:lnTo>
                  <a:lnTo>
                    <a:pt x="1189" y="832"/>
                  </a:lnTo>
                  <a:lnTo>
                    <a:pt x="1189" y="832"/>
                  </a:lnTo>
                  <a:lnTo>
                    <a:pt x="1191" y="824"/>
                  </a:lnTo>
                  <a:lnTo>
                    <a:pt x="1191" y="824"/>
                  </a:lnTo>
                  <a:lnTo>
                    <a:pt x="1194" y="821"/>
                  </a:lnTo>
                  <a:lnTo>
                    <a:pt x="1196" y="818"/>
                  </a:lnTo>
                  <a:lnTo>
                    <a:pt x="1196" y="818"/>
                  </a:lnTo>
                  <a:lnTo>
                    <a:pt x="1198" y="814"/>
                  </a:lnTo>
                  <a:lnTo>
                    <a:pt x="1198" y="810"/>
                  </a:lnTo>
                  <a:lnTo>
                    <a:pt x="1198" y="810"/>
                  </a:lnTo>
                  <a:lnTo>
                    <a:pt x="1201" y="805"/>
                  </a:lnTo>
                  <a:lnTo>
                    <a:pt x="1201" y="805"/>
                  </a:lnTo>
                  <a:lnTo>
                    <a:pt x="1199" y="805"/>
                  </a:lnTo>
                  <a:lnTo>
                    <a:pt x="1199" y="804"/>
                  </a:lnTo>
                  <a:lnTo>
                    <a:pt x="1201" y="800"/>
                  </a:lnTo>
                  <a:lnTo>
                    <a:pt x="1202" y="795"/>
                  </a:lnTo>
                  <a:lnTo>
                    <a:pt x="1205" y="791"/>
                  </a:lnTo>
                  <a:lnTo>
                    <a:pt x="1205" y="791"/>
                  </a:lnTo>
                  <a:lnTo>
                    <a:pt x="1205" y="788"/>
                  </a:lnTo>
                  <a:lnTo>
                    <a:pt x="1205" y="785"/>
                  </a:lnTo>
                  <a:lnTo>
                    <a:pt x="1208" y="778"/>
                  </a:lnTo>
                  <a:lnTo>
                    <a:pt x="1208" y="778"/>
                  </a:lnTo>
                  <a:lnTo>
                    <a:pt x="1208" y="777"/>
                  </a:lnTo>
                  <a:lnTo>
                    <a:pt x="1206" y="777"/>
                  </a:lnTo>
                  <a:lnTo>
                    <a:pt x="1205" y="780"/>
                  </a:lnTo>
                  <a:lnTo>
                    <a:pt x="1205" y="780"/>
                  </a:lnTo>
                  <a:lnTo>
                    <a:pt x="1206" y="777"/>
                  </a:lnTo>
                  <a:lnTo>
                    <a:pt x="1208" y="772"/>
                  </a:lnTo>
                  <a:lnTo>
                    <a:pt x="1208" y="772"/>
                  </a:lnTo>
                  <a:lnTo>
                    <a:pt x="1209" y="771"/>
                  </a:lnTo>
                  <a:lnTo>
                    <a:pt x="1209" y="771"/>
                  </a:lnTo>
                  <a:lnTo>
                    <a:pt x="1209" y="774"/>
                  </a:lnTo>
                  <a:lnTo>
                    <a:pt x="1209" y="774"/>
                  </a:lnTo>
                  <a:lnTo>
                    <a:pt x="1212" y="767"/>
                  </a:lnTo>
                  <a:lnTo>
                    <a:pt x="1215" y="760"/>
                  </a:lnTo>
                  <a:lnTo>
                    <a:pt x="1215" y="760"/>
                  </a:lnTo>
                  <a:lnTo>
                    <a:pt x="1215" y="764"/>
                  </a:lnTo>
                  <a:lnTo>
                    <a:pt x="1215" y="764"/>
                  </a:lnTo>
                  <a:lnTo>
                    <a:pt x="1218" y="757"/>
                  </a:lnTo>
                  <a:lnTo>
                    <a:pt x="1218" y="757"/>
                  </a:lnTo>
                  <a:lnTo>
                    <a:pt x="1219" y="748"/>
                  </a:lnTo>
                  <a:lnTo>
                    <a:pt x="1219" y="748"/>
                  </a:lnTo>
                  <a:lnTo>
                    <a:pt x="1218" y="754"/>
                  </a:lnTo>
                  <a:lnTo>
                    <a:pt x="1215" y="758"/>
                  </a:lnTo>
                  <a:lnTo>
                    <a:pt x="1215" y="758"/>
                  </a:lnTo>
                  <a:lnTo>
                    <a:pt x="1214" y="761"/>
                  </a:lnTo>
                  <a:lnTo>
                    <a:pt x="1211" y="768"/>
                  </a:lnTo>
                  <a:lnTo>
                    <a:pt x="1211" y="768"/>
                  </a:lnTo>
                  <a:lnTo>
                    <a:pt x="1212" y="761"/>
                  </a:lnTo>
                  <a:lnTo>
                    <a:pt x="1214" y="757"/>
                  </a:lnTo>
                  <a:lnTo>
                    <a:pt x="1215" y="753"/>
                  </a:lnTo>
                  <a:lnTo>
                    <a:pt x="1216" y="748"/>
                  </a:lnTo>
                  <a:lnTo>
                    <a:pt x="1216" y="748"/>
                  </a:lnTo>
                  <a:lnTo>
                    <a:pt x="1216" y="750"/>
                  </a:lnTo>
                  <a:lnTo>
                    <a:pt x="1214" y="753"/>
                  </a:lnTo>
                  <a:lnTo>
                    <a:pt x="1212" y="754"/>
                  </a:lnTo>
                  <a:lnTo>
                    <a:pt x="1212" y="754"/>
                  </a:lnTo>
                  <a:lnTo>
                    <a:pt x="1212" y="754"/>
                  </a:lnTo>
                  <a:lnTo>
                    <a:pt x="1214" y="748"/>
                  </a:lnTo>
                  <a:lnTo>
                    <a:pt x="1216" y="743"/>
                  </a:lnTo>
                  <a:lnTo>
                    <a:pt x="1216" y="743"/>
                  </a:lnTo>
                  <a:lnTo>
                    <a:pt x="1215" y="738"/>
                  </a:lnTo>
                  <a:lnTo>
                    <a:pt x="1214" y="735"/>
                  </a:lnTo>
                  <a:lnTo>
                    <a:pt x="1214" y="735"/>
                  </a:lnTo>
                  <a:lnTo>
                    <a:pt x="1215" y="735"/>
                  </a:lnTo>
                  <a:lnTo>
                    <a:pt x="1216" y="733"/>
                  </a:lnTo>
                  <a:lnTo>
                    <a:pt x="1219" y="727"/>
                  </a:lnTo>
                  <a:lnTo>
                    <a:pt x="1219" y="727"/>
                  </a:lnTo>
                  <a:lnTo>
                    <a:pt x="1219" y="727"/>
                  </a:lnTo>
                  <a:lnTo>
                    <a:pt x="1221" y="728"/>
                  </a:lnTo>
                  <a:lnTo>
                    <a:pt x="1221" y="730"/>
                  </a:lnTo>
                  <a:lnTo>
                    <a:pt x="1221" y="728"/>
                  </a:lnTo>
                  <a:lnTo>
                    <a:pt x="1221" y="728"/>
                  </a:lnTo>
                  <a:lnTo>
                    <a:pt x="1221" y="725"/>
                  </a:lnTo>
                  <a:lnTo>
                    <a:pt x="1219" y="724"/>
                  </a:lnTo>
                  <a:lnTo>
                    <a:pt x="1219" y="724"/>
                  </a:lnTo>
                  <a:lnTo>
                    <a:pt x="1221" y="720"/>
                  </a:lnTo>
                  <a:lnTo>
                    <a:pt x="1221" y="720"/>
                  </a:lnTo>
                  <a:lnTo>
                    <a:pt x="1219" y="720"/>
                  </a:lnTo>
                  <a:lnTo>
                    <a:pt x="1219" y="720"/>
                  </a:lnTo>
                  <a:lnTo>
                    <a:pt x="1222" y="710"/>
                  </a:lnTo>
                  <a:lnTo>
                    <a:pt x="1222" y="710"/>
                  </a:lnTo>
                  <a:lnTo>
                    <a:pt x="1222" y="715"/>
                  </a:lnTo>
                  <a:lnTo>
                    <a:pt x="1222" y="718"/>
                  </a:lnTo>
                  <a:lnTo>
                    <a:pt x="1224" y="720"/>
                  </a:lnTo>
                  <a:lnTo>
                    <a:pt x="1224" y="718"/>
                  </a:lnTo>
                  <a:lnTo>
                    <a:pt x="1224" y="718"/>
                  </a:lnTo>
                  <a:lnTo>
                    <a:pt x="1225" y="700"/>
                  </a:lnTo>
                  <a:lnTo>
                    <a:pt x="1225" y="700"/>
                  </a:lnTo>
                  <a:lnTo>
                    <a:pt x="1226" y="691"/>
                  </a:lnTo>
                  <a:lnTo>
                    <a:pt x="1226" y="690"/>
                  </a:lnTo>
                  <a:lnTo>
                    <a:pt x="1228" y="690"/>
                  </a:lnTo>
                  <a:lnTo>
                    <a:pt x="1228" y="690"/>
                  </a:lnTo>
                  <a:lnTo>
                    <a:pt x="1228" y="685"/>
                  </a:lnTo>
                  <a:lnTo>
                    <a:pt x="1228" y="680"/>
                  </a:lnTo>
                  <a:lnTo>
                    <a:pt x="1228" y="680"/>
                  </a:lnTo>
                  <a:lnTo>
                    <a:pt x="1228" y="674"/>
                  </a:lnTo>
                  <a:lnTo>
                    <a:pt x="1228" y="668"/>
                  </a:lnTo>
                  <a:lnTo>
                    <a:pt x="1228" y="668"/>
                  </a:lnTo>
                  <a:lnTo>
                    <a:pt x="1228" y="661"/>
                  </a:lnTo>
                  <a:lnTo>
                    <a:pt x="1226" y="654"/>
                  </a:lnTo>
                  <a:lnTo>
                    <a:pt x="1226" y="654"/>
                  </a:lnTo>
                  <a:lnTo>
                    <a:pt x="1228" y="651"/>
                  </a:lnTo>
                  <a:lnTo>
                    <a:pt x="1229" y="648"/>
                  </a:lnTo>
                  <a:lnTo>
                    <a:pt x="1229" y="647"/>
                  </a:lnTo>
                  <a:lnTo>
                    <a:pt x="1229" y="647"/>
                  </a:lnTo>
                  <a:lnTo>
                    <a:pt x="1229" y="647"/>
                  </a:lnTo>
                  <a:lnTo>
                    <a:pt x="1231" y="645"/>
                  </a:lnTo>
                  <a:lnTo>
                    <a:pt x="1229" y="644"/>
                  </a:lnTo>
                  <a:lnTo>
                    <a:pt x="1228" y="638"/>
                  </a:lnTo>
                  <a:lnTo>
                    <a:pt x="1228" y="638"/>
                  </a:lnTo>
                  <a:lnTo>
                    <a:pt x="1229" y="625"/>
                  </a:lnTo>
                  <a:lnTo>
                    <a:pt x="1228" y="613"/>
                  </a:lnTo>
                  <a:lnTo>
                    <a:pt x="1228" y="613"/>
                  </a:lnTo>
                  <a:lnTo>
                    <a:pt x="1229" y="610"/>
                  </a:lnTo>
                  <a:lnTo>
                    <a:pt x="1229" y="607"/>
                  </a:lnTo>
                  <a:lnTo>
                    <a:pt x="1228" y="603"/>
                  </a:lnTo>
                  <a:lnTo>
                    <a:pt x="1228" y="603"/>
                  </a:lnTo>
                  <a:lnTo>
                    <a:pt x="1228" y="598"/>
                  </a:lnTo>
                  <a:lnTo>
                    <a:pt x="1229" y="593"/>
                  </a:lnTo>
                  <a:lnTo>
                    <a:pt x="1229" y="593"/>
                  </a:lnTo>
                  <a:lnTo>
                    <a:pt x="1226" y="597"/>
                  </a:lnTo>
                  <a:lnTo>
                    <a:pt x="1226" y="597"/>
                  </a:lnTo>
                  <a:lnTo>
                    <a:pt x="1226" y="590"/>
                  </a:lnTo>
                  <a:lnTo>
                    <a:pt x="1228" y="586"/>
                  </a:lnTo>
                  <a:lnTo>
                    <a:pt x="1228" y="586"/>
                  </a:lnTo>
                  <a:lnTo>
                    <a:pt x="1228" y="581"/>
                  </a:lnTo>
                  <a:lnTo>
                    <a:pt x="1228" y="574"/>
                  </a:lnTo>
                  <a:lnTo>
                    <a:pt x="1228" y="574"/>
                  </a:lnTo>
                  <a:lnTo>
                    <a:pt x="1226" y="574"/>
                  </a:lnTo>
                  <a:lnTo>
                    <a:pt x="1226" y="573"/>
                  </a:lnTo>
                  <a:lnTo>
                    <a:pt x="1226" y="573"/>
                  </a:lnTo>
                  <a:lnTo>
                    <a:pt x="1226" y="580"/>
                  </a:lnTo>
                  <a:lnTo>
                    <a:pt x="1226" y="580"/>
                  </a:lnTo>
                  <a:lnTo>
                    <a:pt x="1225" y="587"/>
                  </a:lnTo>
                  <a:lnTo>
                    <a:pt x="1225" y="581"/>
                  </a:lnTo>
                  <a:lnTo>
                    <a:pt x="1225" y="581"/>
                  </a:lnTo>
                  <a:lnTo>
                    <a:pt x="1225" y="576"/>
                  </a:lnTo>
                  <a:lnTo>
                    <a:pt x="1225" y="576"/>
                  </a:lnTo>
                  <a:lnTo>
                    <a:pt x="1224" y="563"/>
                  </a:lnTo>
                  <a:lnTo>
                    <a:pt x="1224" y="563"/>
                  </a:lnTo>
                  <a:lnTo>
                    <a:pt x="1225" y="561"/>
                  </a:lnTo>
                  <a:lnTo>
                    <a:pt x="1225" y="561"/>
                  </a:lnTo>
                  <a:lnTo>
                    <a:pt x="1225" y="568"/>
                  </a:lnTo>
                  <a:lnTo>
                    <a:pt x="1226" y="571"/>
                  </a:lnTo>
                  <a:lnTo>
                    <a:pt x="1226" y="573"/>
                  </a:lnTo>
                  <a:lnTo>
                    <a:pt x="1226" y="573"/>
                  </a:lnTo>
                  <a:lnTo>
                    <a:pt x="1226" y="564"/>
                  </a:lnTo>
                  <a:lnTo>
                    <a:pt x="1225" y="558"/>
                  </a:lnTo>
                  <a:lnTo>
                    <a:pt x="1226" y="554"/>
                  </a:lnTo>
                  <a:lnTo>
                    <a:pt x="1226" y="554"/>
                  </a:lnTo>
                  <a:lnTo>
                    <a:pt x="1225" y="548"/>
                  </a:lnTo>
                  <a:lnTo>
                    <a:pt x="1225" y="548"/>
                  </a:lnTo>
                  <a:lnTo>
                    <a:pt x="1224" y="548"/>
                  </a:lnTo>
                  <a:lnTo>
                    <a:pt x="1224" y="550"/>
                  </a:lnTo>
                  <a:lnTo>
                    <a:pt x="1224" y="550"/>
                  </a:lnTo>
                  <a:lnTo>
                    <a:pt x="1222" y="543"/>
                  </a:lnTo>
                  <a:lnTo>
                    <a:pt x="1221" y="536"/>
                  </a:lnTo>
                  <a:lnTo>
                    <a:pt x="1221" y="536"/>
                  </a:lnTo>
                  <a:lnTo>
                    <a:pt x="1221" y="533"/>
                  </a:lnTo>
                  <a:lnTo>
                    <a:pt x="1222" y="530"/>
                  </a:lnTo>
                  <a:lnTo>
                    <a:pt x="1222" y="530"/>
                  </a:lnTo>
                  <a:lnTo>
                    <a:pt x="1221" y="528"/>
                  </a:lnTo>
                  <a:lnTo>
                    <a:pt x="1221" y="530"/>
                  </a:lnTo>
                  <a:lnTo>
                    <a:pt x="1221" y="530"/>
                  </a:lnTo>
                  <a:lnTo>
                    <a:pt x="1219" y="527"/>
                  </a:lnTo>
                  <a:lnTo>
                    <a:pt x="1219" y="527"/>
                  </a:lnTo>
                  <a:lnTo>
                    <a:pt x="1221" y="526"/>
                  </a:lnTo>
                  <a:lnTo>
                    <a:pt x="1221" y="526"/>
                  </a:lnTo>
                  <a:lnTo>
                    <a:pt x="1221" y="526"/>
                  </a:lnTo>
                  <a:lnTo>
                    <a:pt x="1221" y="524"/>
                  </a:lnTo>
                  <a:lnTo>
                    <a:pt x="1221" y="524"/>
                  </a:lnTo>
                  <a:lnTo>
                    <a:pt x="1221" y="523"/>
                  </a:lnTo>
                  <a:lnTo>
                    <a:pt x="1219" y="523"/>
                  </a:lnTo>
                  <a:lnTo>
                    <a:pt x="1219" y="523"/>
                  </a:lnTo>
                  <a:lnTo>
                    <a:pt x="1219" y="523"/>
                  </a:lnTo>
                  <a:lnTo>
                    <a:pt x="1219" y="523"/>
                  </a:lnTo>
                  <a:lnTo>
                    <a:pt x="1218" y="508"/>
                  </a:lnTo>
                  <a:lnTo>
                    <a:pt x="1216" y="494"/>
                  </a:lnTo>
                  <a:lnTo>
                    <a:pt x="1216" y="494"/>
                  </a:lnTo>
                  <a:lnTo>
                    <a:pt x="1212" y="481"/>
                  </a:lnTo>
                  <a:lnTo>
                    <a:pt x="1211" y="470"/>
                  </a:lnTo>
                  <a:lnTo>
                    <a:pt x="1211" y="470"/>
                  </a:lnTo>
                  <a:lnTo>
                    <a:pt x="1211" y="468"/>
                  </a:lnTo>
                  <a:lnTo>
                    <a:pt x="1211" y="470"/>
                  </a:lnTo>
                  <a:lnTo>
                    <a:pt x="1212" y="471"/>
                  </a:lnTo>
                  <a:lnTo>
                    <a:pt x="1212" y="471"/>
                  </a:lnTo>
                  <a:lnTo>
                    <a:pt x="1209" y="461"/>
                  </a:lnTo>
                  <a:lnTo>
                    <a:pt x="1209" y="461"/>
                  </a:lnTo>
                  <a:lnTo>
                    <a:pt x="1208" y="457"/>
                  </a:lnTo>
                  <a:lnTo>
                    <a:pt x="1208" y="453"/>
                  </a:lnTo>
                  <a:lnTo>
                    <a:pt x="1208" y="453"/>
                  </a:lnTo>
                  <a:lnTo>
                    <a:pt x="1206" y="451"/>
                  </a:lnTo>
                  <a:lnTo>
                    <a:pt x="1206" y="454"/>
                  </a:lnTo>
                  <a:lnTo>
                    <a:pt x="1206" y="454"/>
                  </a:lnTo>
                  <a:lnTo>
                    <a:pt x="1205" y="450"/>
                  </a:lnTo>
                  <a:lnTo>
                    <a:pt x="1204" y="447"/>
                  </a:lnTo>
                  <a:lnTo>
                    <a:pt x="1204" y="447"/>
                  </a:lnTo>
                  <a:lnTo>
                    <a:pt x="1204" y="446"/>
                  </a:lnTo>
                  <a:lnTo>
                    <a:pt x="1204" y="446"/>
                  </a:lnTo>
                  <a:lnTo>
                    <a:pt x="1205" y="449"/>
                  </a:lnTo>
                  <a:lnTo>
                    <a:pt x="1205" y="449"/>
                  </a:lnTo>
                  <a:lnTo>
                    <a:pt x="1205" y="443"/>
                  </a:lnTo>
                  <a:lnTo>
                    <a:pt x="1204" y="439"/>
                  </a:lnTo>
                  <a:lnTo>
                    <a:pt x="1204" y="439"/>
                  </a:lnTo>
                  <a:lnTo>
                    <a:pt x="1202" y="437"/>
                  </a:lnTo>
                  <a:lnTo>
                    <a:pt x="1202" y="439"/>
                  </a:lnTo>
                  <a:lnTo>
                    <a:pt x="1202" y="440"/>
                  </a:lnTo>
                  <a:lnTo>
                    <a:pt x="1202" y="440"/>
                  </a:lnTo>
                  <a:lnTo>
                    <a:pt x="1201" y="437"/>
                  </a:lnTo>
                  <a:lnTo>
                    <a:pt x="1199" y="434"/>
                  </a:lnTo>
                  <a:lnTo>
                    <a:pt x="1199" y="434"/>
                  </a:lnTo>
                  <a:lnTo>
                    <a:pt x="1201" y="434"/>
                  </a:lnTo>
                  <a:lnTo>
                    <a:pt x="1201" y="433"/>
                  </a:lnTo>
                  <a:lnTo>
                    <a:pt x="1201" y="433"/>
                  </a:lnTo>
                  <a:lnTo>
                    <a:pt x="1198" y="429"/>
                  </a:lnTo>
                  <a:lnTo>
                    <a:pt x="1198" y="429"/>
                  </a:lnTo>
                  <a:lnTo>
                    <a:pt x="1198" y="426"/>
                  </a:lnTo>
                  <a:lnTo>
                    <a:pt x="1199" y="424"/>
                  </a:lnTo>
                  <a:lnTo>
                    <a:pt x="1199" y="424"/>
                  </a:lnTo>
                  <a:lnTo>
                    <a:pt x="1192" y="407"/>
                  </a:lnTo>
                  <a:lnTo>
                    <a:pt x="1192" y="407"/>
                  </a:lnTo>
                  <a:lnTo>
                    <a:pt x="1189" y="400"/>
                  </a:lnTo>
                  <a:lnTo>
                    <a:pt x="1189" y="400"/>
                  </a:lnTo>
                  <a:lnTo>
                    <a:pt x="1186" y="393"/>
                  </a:lnTo>
                  <a:lnTo>
                    <a:pt x="1186" y="393"/>
                  </a:lnTo>
                  <a:lnTo>
                    <a:pt x="1186" y="396"/>
                  </a:lnTo>
                  <a:lnTo>
                    <a:pt x="1186" y="396"/>
                  </a:lnTo>
                  <a:lnTo>
                    <a:pt x="1185" y="391"/>
                  </a:lnTo>
                  <a:lnTo>
                    <a:pt x="1182" y="387"/>
                  </a:lnTo>
                  <a:lnTo>
                    <a:pt x="1182" y="387"/>
                  </a:lnTo>
                  <a:lnTo>
                    <a:pt x="1182" y="386"/>
                  </a:lnTo>
                  <a:lnTo>
                    <a:pt x="1184" y="386"/>
                  </a:lnTo>
                  <a:lnTo>
                    <a:pt x="1185" y="387"/>
                  </a:lnTo>
                  <a:lnTo>
                    <a:pt x="1185" y="387"/>
                  </a:lnTo>
                  <a:lnTo>
                    <a:pt x="1179" y="376"/>
                  </a:lnTo>
                  <a:lnTo>
                    <a:pt x="1179" y="376"/>
                  </a:lnTo>
                  <a:lnTo>
                    <a:pt x="1175" y="369"/>
                  </a:lnTo>
                  <a:lnTo>
                    <a:pt x="1175" y="369"/>
                  </a:lnTo>
                  <a:lnTo>
                    <a:pt x="1174" y="364"/>
                  </a:lnTo>
                  <a:lnTo>
                    <a:pt x="1171" y="360"/>
                  </a:lnTo>
                  <a:lnTo>
                    <a:pt x="1171" y="360"/>
                  </a:lnTo>
                  <a:lnTo>
                    <a:pt x="1172" y="361"/>
                  </a:lnTo>
                  <a:lnTo>
                    <a:pt x="1171" y="361"/>
                  </a:lnTo>
                  <a:lnTo>
                    <a:pt x="1168" y="357"/>
                  </a:lnTo>
                  <a:lnTo>
                    <a:pt x="1168" y="357"/>
                  </a:lnTo>
                  <a:lnTo>
                    <a:pt x="1174" y="370"/>
                  </a:lnTo>
                  <a:lnTo>
                    <a:pt x="1174" y="370"/>
                  </a:lnTo>
                  <a:lnTo>
                    <a:pt x="1176" y="376"/>
                  </a:lnTo>
                  <a:lnTo>
                    <a:pt x="1176" y="376"/>
                  </a:lnTo>
                  <a:lnTo>
                    <a:pt x="1179" y="381"/>
                  </a:lnTo>
                  <a:lnTo>
                    <a:pt x="1179" y="381"/>
                  </a:lnTo>
                  <a:lnTo>
                    <a:pt x="1179" y="383"/>
                  </a:lnTo>
                  <a:lnTo>
                    <a:pt x="1179" y="381"/>
                  </a:lnTo>
                  <a:lnTo>
                    <a:pt x="1179" y="380"/>
                  </a:lnTo>
                  <a:lnTo>
                    <a:pt x="1179" y="380"/>
                  </a:lnTo>
                  <a:lnTo>
                    <a:pt x="1179" y="381"/>
                  </a:lnTo>
                  <a:lnTo>
                    <a:pt x="1181" y="383"/>
                  </a:lnTo>
                  <a:lnTo>
                    <a:pt x="1181" y="384"/>
                  </a:lnTo>
                  <a:lnTo>
                    <a:pt x="1182" y="386"/>
                  </a:lnTo>
                  <a:lnTo>
                    <a:pt x="1182" y="386"/>
                  </a:lnTo>
                  <a:lnTo>
                    <a:pt x="1182" y="396"/>
                  </a:lnTo>
                  <a:lnTo>
                    <a:pt x="1182" y="396"/>
                  </a:lnTo>
                  <a:lnTo>
                    <a:pt x="1179" y="386"/>
                  </a:lnTo>
                  <a:lnTo>
                    <a:pt x="1179" y="386"/>
                  </a:lnTo>
                  <a:lnTo>
                    <a:pt x="1175" y="374"/>
                  </a:lnTo>
                  <a:lnTo>
                    <a:pt x="1175" y="374"/>
                  </a:lnTo>
                  <a:lnTo>
                    <a:pt x="1169" y="366"/>
                  </a:lnTo>
                  <a:lnTo>
                    <a:pt x="1166" y="357"/>
                  </a:lnTo>
                  <a:lnTo>
                    <a:pt x="1166" y="357"/>
                  </a:lnTo>
                  <a:lnTo>
                    <a:pt x="1165" y="356"/>
                  </a:lnTo>
                  <a:lnTo>
                    <a:pt x="1165" y="356"/>
                  </a:lnTo>
                  <a:lnTo>
                    <a:pt x="1165" y="354"/>
                  </a:lnTo>
                  <a:lnTo>
                    <a:pt x="1165" y="354"/>
                  </a:lnTo>
                  <a:lnTo>
                    <a:pt x="1166" y="354"/>
                  </a:lnTo>
                  <a:lnTo>
                    <a:pt x="1166" y="353"/>
                  </a:lnTo>
                  <a:lnTo>
                    <a:pt x="1166" y="353"/>
                  </a:lnTo>
                  <a:lnTo>
                    <a:pt x="1162" y="349"/>
                  </a:lnTo>
                  <a:lnTo>
                    <a:pt x="1159" y="344"/>
                  </a:lnTo>
                  <a:lnTo>
                    <a:pt x="1159" y="344"/>
                  </a:lnTo>
                  <a:lnTo>
                    <a:pt x="1157" y="334"/>
                  </a:lnTo>
                  <a:lnTo>
                    <a:pt x="1157" y="334"/>
                  </a:lnTo>
                  <a:lnTo>
                    <a:pt x="1152" y="330"/>
                  </a:lnTo>
                  <a:lnTo>
                    <a:pt x="1149" y="324"/>
                  </a:lnTo>
                  <a:lnTo>
                    <a:pt x="1149" y="324"/>
                  </a:lnTo>
                  <a:lnTo>
                    <a:pt x="1152" y="327"/>
                  </a:lnTo>
                  <a:lnTo>
                    <a:pt x="1154" y="327"/>
                  </a:lnTo>
                  <a:lnTo>
                    <a:pt x="1154" y="326"/>
                  </a:lnTo>
                  <a:lnTo>
                    <a:pt x="1154" y="326"/>
                  </a:lnTo>
                  <a:lnTo>
                    <a:pt x="1157" y="330"/>
                  </a:lnTo>
                  <a:lnTo>
                    <a:pt x="1158" y="333"/>
                  </a:lnTo>
                  <a:lnTo>
                    <a:pt x="1159" y="333"/>
                  </a:lnTo>
                  <a:lnTo>
                    <a:pt x="1159" y="333"/>
                  </a:lnTo>
                  <a:lnTo>
                    <a:pt x="1158" y="329"/>
                  </a:lnTo>
                  <a:lnTo>
                    <a:pt x="1158" y="327"/>
                  </a:lnTo>
                  <a:lnTo>
                    <a:pt x="1158" y="327"/>
                  </a:lnTo>
                  <a:lnTo>
                    <a:pt x="1155" y="324"/>
                  </a:lnTo>
                  <a:lnTo>
                    <a:pt x="1152" y="321"/>
                  </a:lnTo>
                  <a:lnTo>
                    <a:pt x="1152" y="321"/>
                  </a:lnTo>
                  <a:lnTo>
                    <a:pt x="1149" y="317"/>
                  </a:lnTo>
                  <a:lnTo>
                    <a:pt x="1147" y="313"/>
                  </a:lnTo>
                  <a:lnTo>
                    <a:pt x="1147" y="313"/>
                  </a:lnTo>
                  <a:lnTo>
                    <a:pt x="1145" y="309"/>
                  </a:lnTo>
                  <a:lnTo>
                    <a:pt x="1142" y="303"/>
                  </a:lnTo>
                  <a:lnTo>
                    <a:pt x="1135" y="293"/>
                  </a:lnTo>
                  <a:lnTo>
                    <a:pt x="1135" y="293"/>
                  </a:lnTo>
                  <a:lnTo>
                    <a:pt x="1135" y="292"/>
                  </a:lnTo>
                  <a:lnTo>
                    <a:pt x="1135" y="289"/>
                  </a:lnTo>
                  <a:lnTo>
                    <a:pt x="1129" y="283"/>
                  </a:lnTo>
                  <a:lnTo>
                    <a:pt x="1129" y="283"/>
                  </a:lnTo>
                  <a:lnTo>
                    <a:pt x="1129" y="283"/>
                  </a:lnTo>
                  <a:lnTo>
                    <a:pt x="1132" y="284"/>
                  </a:lnTo>
                  <a:lnTo>
                    <a:pt x="1132" y="284"/>
                  </a:lnTo>
                  <a:lnTo>
                    <a:pt x="1125" y="274"/>
                  </a:lnTo>
                  <a:lnTo>
                    <a:pt x="1125" y="274"/>
                  </a:lnTo>
                  <a:lnTo>
                    <a:pt x="1118" y="264"/>
                  </a:lnTo>
                  <a:lnTo>
                    <a:pt x="1118" y="264"/>
                  </a:lnTo>
                  <a:lnTo>
                    <a:pt x="1118" y="264"/>
                  </a:lnTo>
                  <a:lnTo>
                    <a:pt x="1118" y="266"/>
                  </a:lnTo>
                  <a:lnTo>
                    <a:pt x="1118" y="266"/>
                  </a:lnTo>
                  <a:lnTo>
                    <a:pt x="1117" y="266"/>
                  </a:lnTo>
                  <a:lnTo>
                    <a:pt x="1117" y="266"/>
                  </a:lnTo>
                  <a:lnTo>
                    <a:pt x="1115" y="263"/>
                  </a:lnTo>
                  <a:lnTo>
                    <a:pt x="1114" y="262"/>
                  </a:lnTo>
                  <a:lnTo>
                    <a:pt x="1112" y="260"/>
                  </a:lnTo>
                  <a:lnTo>
                    <a:pt x="1112" y="260"/>
                  </a:lnTo>
                  <a:lnTo>
                    <a:pt x="1112" y="259"/>
                  </a:lnTo>
                  <a:lnTo>
                    <a:pt x="1114" y="259"/>
                  </a:lnTo>
                  <a:lnTo>
                    <a:pt x="1114" y="259"/>
                  </a:lnTo>
                  <a:lnTo>
                    <a:pt x="1112" y="257"/>
                  </a:lnTo>
                  <a:lnTo>
                    <a:pt x="1111" y="257"/>
                  </a:lnTo>
                  <a:lnTo>
                    <a:pt x="1111" y="257"/>
                  </a:lnTo>
                  <a:lnTo>
                    <a:pt x="1109" y="254"/>
                  </a:lnTo>
                  <a:lnTo>
                    <a:pt x="1109" y="254"/>
                  </a:lnTo>
                  <a:lnTo>
                    <a:pt x="1108" y="252"/>
                  </a:lnTo>
                  <a:lnTo>
                    <a:pt x="1109" y="252"/>
                  </a:lnTo>
                  <a:lnTo>
                    <a:pt x="1109" y="252"/>
                  </a:lnTo>
                  <a:lnTo>
                    <a:pt x="1102" y="243"/>
                  </a:lnTo>
                  <a:lnTo>
                    <a:pt x="1102" y="243"/>
                  </a:lnTo>
                  <a:lnTo>
                    <a:pt x="1099" y="239"/>
                  </a:lnTo>
                  <a:lnTo>
                    <a:pt x="1097" y="237"/>
                  </a:lnTo>
                  <a:lnTo>
                    <a:pt x="1097" y="237"/>
                  </a:lnTo>
                  <a:lnTo>
                    <a:pt x="1097" y="236"/>
                  </a:lnTo>
                  <a:lnTo>
                    <a:pt x="1095" y="233"/>
                  </a:lnTo>
                  <a:lnTo>
                    <a:pt x="1095" y="233"/>
                  </a:lnTo>
                  <a:lnTo>
                    <a:pt x="1094" y="233"/>
                  </a:lnTo>
                  <a:lnTo>
                    <a:pt x="1094" y="230"/>
                  </a:lnTo>
                  <a:lnTo>
                    <a:pt x="1092" y="229"/>
                  </a:lnTo>
                  <a:lnTo>
                    <a:pt x="1092" y="229"/>
                  </a:lnTo>
                  <a:lnTo>
                    <a:pt x="1085" y="222"/>
                  </a:lnTo>
                  <a:lnTo>
                    <a:pt x="1085" y="222"/>
                  </a:lnTo>
                  <a:lnTo>
                    <a:pt x="1082" y="219"/>
                  </a:lnTo>
                  <a:lnTo>
                    <a:pt x="1082" y="219"/>
                  </a:lnTo>
                  <a:lnTo>
                    <a:pt x="1078" y="213"/>
                  </a:lnTo>
                  <a:lnTo>
                    <a:pt x="1078" y="213"/>
                  </a:lnTo>
                  <a:lnTo>
                    <a:pt x="1077" y="212"/>
                  </a:lnTo>
                  <a:lnTo>
                    <a:pt x="1072" y="209"/>
                  </a:lnTo>
                  <a:lnTo>
                    <a:pt x="1067" y="202"/>
                  </a:lnTo>
                  <a:lnTo>
                    <a:pt x="1067" y="202"/>
                  </a:lnTo>
                  <a:lnTo>
                    <a:pt x="1067" y="202"/>
                  </a:lnTo>
                  <a:lnTo>
                    <a:pt x="1067" y="200"/>
                  </a:lnTo>
                  <a:lnTo>
                    <a:pt x="1067" y="200"/>
                  </a:lnTo>
                  <a:lnTo>
                    <a:pt x="1064" y="199"/>
                  </a:lnTo>
                  <a:lnTo>
                    <a:pt x="1062" y="196"/>
                  </a:lnTo>
                  <a:lnTo>
                    <a:pt x="1062" y="196"/>
                  </a:lnTo>
                  <a:lnTo>
                    <a:pt x="1058" y="193"/>
                  </a:lnTo>
                  <a:lnTo>
                    <a:pt x="1055" y="190"/>
                  </a:lnTo>
                  <a:lnTo>
                    <a:pt x="1055" y="190"/>
                  </a:lnTo>
                  <a:lnTo>
                    <a:pt x="1054" y="192"/>
                  </a:lnTo>
                  <a:lnTo>
                    <a:pt x="1055" y="193"/>
                  </a:lnTo>
                  <a:lnTo>
                    <a:pt x="1060" y="197"/>
                  </a:lnTo>
                  <a:lnTo>
                    <a:pt x="1060" y="197"/>
                  </a:lnTo>
                  <a:lnTo>
                    <a:pt x="1058" y="196"/>
                  </a:lnTo>
                  <a:lnTo>
                    <a:pt x="1054" y="193"/>
                  </a:lnTo>
                  <a:lnTo>
                    <a:pt x="1054" y="193"/>
                  </a:lnTo>
                  <a:lnTo>
                    <a:pt x="1054" y="193"/>
                  </a:lnTo>
                  <a:lnTo>
                    <a:pt x="1055" y="194"/>
                  </a:lnTo>
                  <a:lnTo>
                    <a:pt x="1058" y="199"/>
                  </a:lnTo>
                  <a:lnTo>
                    <a:pt x="1058" y="199"/>
                  </a:lnTo>
                  <a:lnTo>
                    <a:pt x="1058" y="199"/>
                  </a:lnTo>
                  <a:lnTo>
                    <a:pt x="1057" y="197"/>
                  </a:lnTo>
                  <a:lnTo>
                    <a:pt x="1054" y="196"/>
                  </a:lnTo>
                  <a:lnTo>
                    <a:pt x="1054" y="196"/>
                  </a:lnTo>
                  <a:lnTo>
                    <a:pt x="1051" y="193"/>
                  </a:lnTo>
                  <a:lnTo>
                    <a:pt x="1050" y="190"/>
                  </a:lnTo>
                  <a:lnTo>
                    <a:pt x="1047" y="189"/>
                  </a:lnTo>
                  <a:lnTo>
                    <a:pt x="1047" y="189"/>
                  </a:lnTo>
                  <a:lnTo>
                    <a:pt x="1045" y="184"/>
                  </a:lnTo>
                  <a:lnTo>
                    <a:pt x="1045" y="184"/>
                  </a:lnTo>
                  <a:lnTo>
                    <a:pt x="1045" y="184"/>
                  </a:lnTo>
                  <a:lnTo>
                    <a:pt x="1045" y="184"/>
                  </a:lnTo>
                  <a:lnTo>
                    <a:pt x="1041" y="180"/>
                  </a:lnTo>
                  <a:lnTo>
                    <a:pt x="1038" y="174"/>
                  </a:lnTo>
                  <a:lnTo>
                    <a:pt x="1038" y="174"/>
                  </a:lnTo>
                  <a:lnTo>
                    <a:pt x="1035" y="174"/>
                  </a:lnTo>
                  <a:lnTo>
                    <a:pt x="1032" y="173"/>
                  </a:lnTo>
                  <a:lnTo>
                    <a:pt x="1032" y="173"/>
                  </a:lnTo>
                  <a:lnTo>
                    <a:pt x="1037" y="174"/>
                  </a:lnTo>
                  <a:lnTo>
                    <a:pt x="1041" y="176"/>
                  </a:lnTo>
                  <a:lnTo>
                    <a:pt x="1041" y="176"/>
                  </a:lnTo>
                  <a:lnTo>
                    <a:pt x="1051" y="183"/>
                  </a:lnTo>
                  <a:lnTo>
                    <a:pt x="1051" y="183"/>
                  </a:lnTo>
                  <a:lnTo>
                    <a:pt x="1044" y="174"/>
                  </a:lnTo>
                  <a:lnTo>
                    <a:pt x="1044" y="174"/>
                  </a:lnTo>
                  <a:lnTo>
                    <a:pt x="1041" y="173"/>
                  </a:lnTo>
                  <a:lnTo>
                    <a:pt x="1040" y="172"/>
                  </a:lnTo>
                  <a:lnTo>
                    <a:pt x="1040" y="172"/>
                  </a:lnTo>
                  <a:lnTo>
                    <a:pt x="1038" y="172"/>
                  </a:lnTo>
                  <a:lnTo>
                    <a:pt x="1037" y="172"/>
                  </a:lnTo>
                  <a:lnTo>
                    <a:pt x="1037" y="172"/>
                  </a:lnTo>
                  <a:lnTo>
                    <a:pt x="1034" y="169"/>
                  </a:lnTo>
                  <a:lnTo>
                    <a:pt x="1032" y="164"/>
                  </a:lnTo>
                  <a:lnTo>
                    <a:pt x="1032" y="164"/>
                  </a:lnTo>
                  <a:lnTo>
                    <a:pt x="1031" y="164"/>
                  </a:lnTo>
                  <a:lnTo>
                    <a:pt x="1030" y="164"/>
                  </a:lnTo>
                  <a:lnTo>
                    <a:pt x="1024" y="160"/>
                  </a:lnTo>
                  <a:lnTo>
                    <a:pt x="1024" y="160"/>
                  </a:lnTo>
                  <a:lnTo>
                    <a:pt x="1018" y="154"/>
                  </a:lnTo>
                  <a:lnTo>
                    <a:pt x="1018" y="154"/>
                  </a:lnTo>
                  <a:lnTo>
                    <a:pt x="1015" y="150"/>
                  </a:lnTo>
                  <a:lnTo>
                    <a:pt x="1015" y="150"/>
                  </a:lnTo>
                  <a:lnTo>
                    <a:pt x="1014" y="150"/>
                  </a:lnTo>
                  <a:lnTo>
                    <a:pt x="1012" y="149"/>
                  </a:lnTo>
                  <a:lnTo>
                    <a:pt x="1008" y="146"/>
                  </a:lnTo>
                  <a:lnTo>
                    <a:pt x="1008" y="146"/>
                  </a:lnTo>
                  <a:lnTo>
                    <a:pt x="1012" y="150"/>
                  </a:lnTo>
                  <a:lnTo>
                    <a:pt x="1017" y="153"/>
                  </a:lnTo>
                  <a:lnTo>
                    <a:pt x="1017" y="153"/>
                  </a:lnTo>
                  <a:lnTo>
                    <a:pt x="1015" y="153"/>
                  </a:lnTo>
                  <a:lnTo>
                    <a:pt x="1011" y="150"/>
                  </a:lnTo>
                  <a:lnTo>
                    <a:pt x="1005" y="144"/>
                  </a:lnTo>
                  <a:lnTo>
                    <a:pt x="1005" y="144"/>
                  </a:lnTo>
                  <a:lnTo>
                    <a:pt x="1001" y="143"/>
                  </a:lnTo>
                  <a:lnTo>
                    <a:pt x="1001" y="143"/>
                  </a:lnTo>
                  <a:lnTo>
                    <a:pt x="1000" y="142"/>
                  </a:lnTo>
                  <a:lnTo>
                    <a:pt x="1001" y="142"/>
                  </a:lnTo>
                  <a:lnTo>
                    <a:pt x="1001" y="142"/>
                  </a:lnTo>
                  <a:lnTo>
                    <a:pt x="1000" y="140"/>
                  </a:lnTo>
                  <a:lnTo>
                    <a:pt x="998" y="140"/>
                  </a:lnTo>
                  <a:lnTo>
                    <a:pt x="998" y="142"/>
                  </a:lnTo>
                  <a:lnTo>
                    <a:pt x="1000" y="143"/>
                  </a:lnTo>
                  <a:lnTo>
                    <a:pt x="1000" y="143"/>
                  </a:lnTo>
                  <a:lnTo>
                    <a:pt x="1002" y="146"/>
                  </a:lnTo>
                  <a:lnTo>
                    <a:pt x="1005" y="147"/>
                  </a:lnTo>
                  <a:lnTo>
                    <a:pt x="1005" y="147"/>
                  </a:lnTo>
                  <a:lnTo>
                    <a:pt x="1007" y="150"/>
                  </a:lnTo>
                  <a:lnTo>
                    <a:pt x="1007" y="150"/>
                  </a:lnTo>
                  <a:lnTo>
                    <a:pt x="1000" y="144"/>
                  </a:lnTo>
                  <a:lnTo>
                    <a:pt x="994" y="140"/>
                  </a:lnTo>
                  <a:lnTo>
                    <a:pt x="994" y="140"/>
                  </a:lnTo>
                  <a:lnTo>
                    <a:pt x="995" y="140"/>
                  </a:lnTo>
                  <a:lnTo>
                    <a:pt x="997" y="140"/>
                  </a:lnTo>
                  <a:lnTo>
                    <a:pt x="998" y="140"/>
                  </a:lnTo>
                  <a:lnTo>
                    <a:pt x="997" y="137"/>
                  </a:lnTo>
                  <a:lnTo>
                    <a:pt x="997" y="137"/>
                  </a:lnTo>
                  <a:lnTo>
                    <a:pt x="997" y="139"/>
                  </a:lnTo>
                  <a:lnTo>
                    <a:pt x="995" y="137"/>
                  </a:lnTo>
                  <a:lnTo>
                    <a:pt x="991" y="135"/>
                  </a:lnTo>
                  <a:lnTo>
                    <a:pt x="991" y="135"/>
                  </a:lnTo>
                  <a:lnTo>
                    <a:pt x="991" y="135"/>
                  </a:lnTo>
                  <a:lnTo>
                    <a:pt x="992" y="135"/>
                  </a:lnTo>
                  <a:lnTo>
                    <a:pt x="988" y="130"/>
                  </a:lnTo>
                  <a:lnTo>
                    <a:pt x="988" y="130"/>
                  </a:lnTo>
                  <a:lnTo>
                    <a:pt x="987" y="132"/>
                  </a:lnTo>
                  <a:lnTo>
                    <a:pt x="982" y="129"/>
                  </a:lnTo>
                  <a:lnTo>
                    <a:pt x="982" y="129"/>
                  </a:lnTo>
                  <a:lnTo>
                    <a:pt x="981" y="127"/>
                  </a:lnTo>
                  <a:lnTo>
                    <a:pt x="978" y="125"/>
                  </a:lnTo>
                  <a:lnTo>
                    <a:pt x="975" y="123"/>
                  </a:lnTo>
                  <a:lnTo>
                    <a:pt x="973" y="120"/>
                  </a:lnTo>
                  <a:lnTo>
                    <a:pt x="973" y="120"/>
                  </a:lnTo>
                  <a:lnTo>
                    <a:pt x="988" y="130"/>
                  </a:lnTo>
                  <a:lnTo>
                    <a:pt x="997" y="136"/>
                  </a:lnTo>
                  <a:lnTo>
                    <a:pt x="1005" y="144"/>
                  </a:lnTo>
                  <a:lnTo>
                    <a:pt x="1005" y="144"/>
                  </a:lnTo>
                  <a:lnTo>
                    <a:pt x="1004" y="143"/>
                  </a:lnTo>
                  <a:lnTo>
                    <a:pt x="1005" y="143"/>
                  </a:lnTo>
                  <a:lnTo>
                    <a:pt x="1008" y="144"/>
                  </a:lnTo>
                  <a:lnTo>
                    <a:pt x="1012" y="147"/>
                  </a:lnTo>
                  <a:lnTo>
                    <a:pt x="1014" y="147"/>
                  </a:lnTo>
                  <a:lnTo>
                    <a:pt x="1014" y="147"/>
                  </a:lnTo>
                  <a:lnTo>
                    <a:pt x="1014" y="147"/>
                  </a:lnTo>
                  <a:lnTo>
                    <a:pt x="1010" y="143"/>
                  </a:lnTo>
                  <a:lnTo>
                    <a:pt x="1010" y="143"/>
                  </a:lnTo>
                  <a:lnTo>
                    <a:pt x="1007" y="142"/>
                  </a:lnTo>
                  <a:lnTo>
                    <a:pt x="1004" y="139"/>
                  </a:lnTo>
                  <a:lnTo>
                    <a:pt x="1000" y="133"/>
                  </a:lnTo>
                  <a:lnTo>
                    <a:pt x="1000" y="133"/>
                  </a:lnTo>
                  <a:lnTo>
                    <a:pt x="1000" y="135"/>
                  </a:lnTo>
                  <a:lnTo>
                    <a:pt x="998" y="133"/>
                  </a:lnTo>
                  <a:lnTo>
                    <a:pt x="997" y="133"/>
                  </a:lnTo>
                  <a:lnTo>
                    <a:pt x="997" y="135"/>
                  </a:lnTo>
                  <a:lnTo>
                    <a:pt x="997" y="135"/>
                  </a:lnTo>
                  <a:lnTo>
                    <a:pt x="992" y="132"/>
                  </a:lnTo>
                  <a:lnTo>
                    <a:pt x="988" y="129"/>
                  </a:lnTo>
                  <a:lnTo>
                    <a:pt x="988" y="129"/>
                  </a:lnTo>
                  <a:lnTo>
                    <a:pt x="988" y="129"/>
                  </a:lnTo>
                  <a:lnTo>
                    <a:pt x="990" y="129"/>
                  </a:lnTo>
                  <a:lnTo>
                    <a:pt x="991" y="130"/>
                  </a:lnTo>
                  <a:lnTo>
                    <a:pt x="992" y="130"/>
                  </a:lnTo>
                  <a:lnTo>
                    <a:pt x="991" y="129"/>
                  </a:lnTo>
                  <a:lnTo>
                    <a:pt x="991" y="129"/>
                  </a:lnTo>
                  <a:lnTo>
                    <a:pt x="992" y="129"/>
                  </a:lnTo>
                  <a:lnTo>
                    <a:pt x="994" y="130"/>
                  </a:lnTo>
                  <a:lnTo>
                    <a:pt x="995" y="132"/>
                  </a:lnTo>
                  <a:lnTo>
                    <a:pt x="997" y="132"/>
                  </a:lnTo>
                  <a:lnTo>
                    <a:pt x="997" y="132"/>
                  </a:lnTo>
                  <a:lnTo>
                    <a:pt x="997" y="130"/>
                  </a:lnTo>
                  <a:lnTo>
                    <a:pt x="995" y="129"/>
                  </a:lnTo>
                  <a:lnTo>
                    <a:pt x="995" y="129"/>
                  </a:lnTo>
                  <a:lnTo>
                    <a:pt x="991" y="127"/>
                  </a:lnTo>
                  <a:lnTo>
                    <a:pt x="990" y="126"/>
                  </a:lnTo>
                  <a:lnTo>
                    <a:pt x="988" y="122"/>
                  </a:lnTo>
                  <a:lnTo>
                    <a:pt x="988" y="122"/>
                  </a:lnTo>
                  <a:lnTo>
                    <a:pt x="985" y="122"/>
                  </a:lnTo>
                  <a:lnTo>
                    <a:pt x="980" y="119"/>
                  </a:lnTo>
                  <a:lnTo>
                    <a:pt x="980" y="119"/>
                  </a:lnTo>
                  <a:lnTo>
                    <a:pt x="968" y="110"/>
                  </a:lnTo>
                  <a:lnTo>
                    <a:pt x="968" y="110"/>
                  </a:lnTo>
                  <a:lnTo>
                    <a:pt x="967" y="110"/>
                  </a:lnTo>
                  <a:lnTo>
                    <a:pt x="968" y="110"/>
                  </a:lnTo>
                  <a:lnTo>
                    <a:pt x="971" y="113"/>
                  </a:lnTo>
                  <a:lnTo>
                    <a:pt x="971" y="113"/>
                  </a:lnTo>
                  <a:lnTo>
                    <a:pt x="964" y="110"/>
                  </a:lnTo>
                  <a:lnTo>
                    <a:pt x="958" y="106"/>
                  </a:lnTo>
                  <a:lnTo>
                    <a:pt x="953" y="103"/>
                  </a:lnTo>
                  <a:lnTo>
                    <a:pt x="948" y="102"/>
                  </a:lnTo>
                  <a:lnTo>
                    <a:pt x="948" y="102"/>
                  </a:lnTo>
                  <a:lnTo>
                    <a:pt x="947" y="100"/>
                  </a:lnTo>
                  <a:lnTo>
                    <a:pt x="948" y="99"/>
                  </a:lnTo>
                  <a:lnTo>
                    <a:pt x="948" y="99"/>
                  </a:lnTo>
                  <a:lnTo>
                    <a:pt x="950" y="99"/>
                  </a:lnTo>
                  <a:lnTo>
                    <a:pt x="950" y="99"/>
                  </a:lnTo>
                  <a:lnTo>
                    <a:pt x="964" y="109"/>
                  </a:lnTo>
                  <a:lnTo>
                    <a:pt x="964" y="109"/>
                  </a:lnTo>
                  <a:lnTo>
                    <a:pt x="967" y="109"/>
                  </a:lnTo>
                  <a:lnTo>
                    <a:pt x="967" y="107"/>
                  </a:lnTo>
                  <a:lnTo>
                    <a:pt x="967" y="107"/>
                  </a:lnTo>
                  <a:lnTo>
                    <a:pt x="964" y="106"/>
                  </a:lnTo>
                  <a:lnTo>
                    <a:pt x="963" y="105"/>
                  </a:lnTo>
                  <a:lnTo>
                    <a:pt x="963" y="105"/>
                  </a:lnTo>
                  <a:lnTo>
                    <a:pt x="961" y="105"/>
                  </a:lnTo>
                  <a:lnTo>
                    <a:pt x="961" y="106"/>
                  </a:lnTo>
                  <a:lnTo>
                    <a:pt x="961" y="106"/>
                  </a:lnTo>
                  <a:lnTo>
                    <a:pt x="957" y="102"/>
                  </a:lnTo>
                  <a:lnTo>
                    <a:pt x="950" y="97"/>
                  </a:lnTo>
                  <a:lnTo>
                    <a:pt x="950" y="97"/>
                  </a:lnTo>
                  <a:lnTo>
                    <a:pt x="943" y="93"/>
                  </a:lnTo>
                  <a:lnTo>
                    <a:pt x="937" y="92"/>
                  </a:lnTo>
                  <a:lnTo>
                    <a:pt x="937" y="92"/>
                  </a:lnTo>
                  <a:lnTo>
                    <a:pt x="938" y="92"/>
                  </a:lnTo>
                  <a:lnTo>
                    <a:pt x="938" y="90"/>
                  </a:lnTo>
                  <a:lnTo>
                    <a:pt x="935" y="89"/>
                  </a:lnTo>
                  <a:lnTo>
                    <a:pt x="931" y="86"/>
                  </a:lnTo>
                  <a:lnTo>
                    <a:pt x="930" y="83"/>
                  </a:lnTo>
                  <a:lnTo>
                    <a:pt x="930" y="83"/>
                  </a:lnTo>
                  <a:lnTo>
                    <a:pt x="924" y="80"/>
                  </a:lnTo>
                  <a:lnTo>
                    <a:pt x="924" y="80"/>
                  </a:lnTo>
                  <a:lnTo>
                    <a:pt x="924" y="80"/>
                  </a:lnTo>
                  <a:lnTo>
                    <a:pt x="925" y="82"/>
                  </a:lnTo>
                  <a:lnTo>
                    <a:pt x="930" y="85"/>
                  </a:lnTo>
                  <a:lnTo>
                    <a:pt x="930" y="85"/>
                  </a:lnTo>
                  <a:lnTo>
                    <a:pt x="928" y="86"/>
                  </a:lnTo>
                  <a:lnTo>
                    <a:pt x="925" y="85"/>
                  </a:lnTo>
                  <a:lnTo>
                    <a:pt x="925" y="85"/>
                  </a:lnTo>
                  <a:lnTo>
                    <a:pt x="917" y="83"/>
                  </a:lnTo>
                  <a:lnTo>
                    <a:pt x="917" y="83"/>
                  </a:lnTo>
                  <a:lnTo>
                    <a:pt x="917" y="80"/>
                  </a:lnTo>
                  <a:lnTo>
                    <a:pt x="918" y="82"/>
                  </a:lnTo>
                  <a:lnTo>
                    <a:pt x="923" y="82"/>
                  </a:lnTo>
                  <a:lnTo>
                    <a:pt x="924" y="82"/>
                  </a:lnTo>
                  <a:lnTo>
                    <a:pt x="924" y="82"/>
                  </a:lnTo>
                  <a:lnTo>
                    <a:pt x="920" y="79"/>
                  </a:lnTo>
                  <a:lnTo>
                    <a:pt x="914" y="77"/>
                  </a:lnTo>
                  <a:lnTo>
                    <a:pt x="914" y="77"/>
                  </a:lnTo>
                  <a:lnTo>
                    <a:pt x="914" y="79"/>
                  </a:lnTo>
                  <a:lnTo>
                    <a:pt x="914" y="80"/>
                  </a:lnTo>
                  <a:lnTo>
                    <a:pt x="914" y="80"/>
                  </a:lnTo>
                  <a:lnTo>
                    <a:pt x="910" y="79"/>
                  </a:lnTo>
                  <a:lnTo>
                    <a:pt x="905" y="76"/>
                  </a:lnTo>
                  <a:lnTo>
                    <a:pt x="905" y="76"/>
                  </a:lnTo>
                  <a:lnTo>
                    <a:pt x="910" y="79"/>
                  </a:lnTo>
                  <a:lnTo>
                    <a:pt x="913" y="80"/>
                  </a:lnTo>
                  <a:lnTo>
                    <a:pt x="915" y="82"/>
                  </a:lnTo>
                  <a:lnTo>
                    <a:pt x="918" y="85"/>
                  </a:lnTo>
                  <a:lnTo>
                    <a:pt x="918" y="85"/>
                  </a:lnTo>
                  <a:lnTo>
                    <a:pt x="927" y="87"/>
                  </a:lnTo>
                  <a:lnTo>
                    <a:pt x="935" y="92"/>
                  </a:lnTo>
                  <a:lnTo>
                    <a:pt x="935" y="92"/>
                  </a:lnTo>
                  <a:lnTo>
                    <a:pt x="935" y="92"/>
                  </a:lnTo>
                  <a:lnTo>
                    <a:pt x="933" y="92"/>
                  </a:lnTo>
                  <a:lnTo>
                    <a:pt x="928" y="89"/>
                  </a:lnTo>
                  <a:lnTo>
                    <a:pt x="928" y="89"/>
                  </a:lnTo>
                  <a:lnTo>
                    <a:pt x="928" y="89"/>
                  </a:lnTo>
                  <a:lnTo>
                    <a:pt x="930" y="90"/>
                  </a:lnTo>
                  <a:lnTo>
                    <a:pt x="933" y="92"/>
                  </a:lnTo>
                  <a:lnTo>
                    <a:pt x="933" y="92"/>
                  </a:lnTo>
                  <a:lnTo>
                    <a:pt x="933" y="92"/>
                  </a:lnTo>
                  <a:lnTo>
                    <a:pt x="931" y="92"/>
                  </a:lnTo>
                  <a:lnTo>
                    <a:pt x="927" y="92"/>
                  </a:lnTo>
                  <a:lnTo>
                    <a:pt x="927" y="92"/>
                  </a:lnTo>
                  <a:lnTo>
                    <a:pt x="921" y="89"/>
                  </a:lnTo>
                  <a:lnTo>
                    <a:pt x="921" y="89"/>
                  </a:lnTo>
                  <a:lnTo>
                    <a:pt x="918" y="86"/>
                  </a:lnTo>
                  <a:lnTo>
                    <a:pt x="918" y="86"/>
                  </a:lnTo>
                  <a:lnTo>
                    <a:pt x="915" y="85"/>
                  </a:lnTo>
                  <a:lnTo>
                    <a:pt x="915" y="85"/>
                  </a:lnTo>
                  <a:lnTo>
                    <a:pt x="900" y="76"/>
                  </a:lnTo>
                  <a:lnTo>
                    <a:pt x="900" y="76"/>
                  </a:lnTo>
                  <a:lnTo>
                    <a:pt x="893" y="72"/>
                  </a:lnTo>
                  <a:lnTo>
                    <a:pt x="893" y="72"/>
                  </a:lnTo>
                  <a:lnTo>
                    <a:pt x="886" y="69"/>
                  </a:lnTo>
                  <a:lnTo>
                    <a:pt x="886" y="69"/>
                  </a:lnTo>
                  <a:lnTo>
                    <a:pt x="887" y="70"/>
                  </a:lnTo>
                  <a:lnTo>
                    <a:pt x="888" y="72"/>
                  </a:lnTo>
                  <a:lnTo>
                    <a:pt x="887" y="72"/>
                  </a:lnTo>
                  <a:lnTo>
                    <a:pt x="887" y="72"/>
                  </a:lnTo>
                  <a:lnTo>
                    <a:pt x="891" y="73"/>
                  </a:lnTo>
                  <a:lnTo>
                    <a:pt x="893" y="73"/>
                  </a:lnTo>
                  <a:lnTo>
                    <a:pt x="894" y="75"/>
                  </a:lnTo>
                  <a:lnTo>
                    <a:pt x="894" y="75"/>
                  </a:lnTo>
                  <a:lnTo>
                    <a:pt x="890" y="75"/>
                  </a:lnTo>
                  <a:lnTo>
                    <a:pt x="890" y="75"/>
                  </a:lnTo>
                  <a:lnTo>
                    <a:pt x="886" y="72"/>
                  </a:lnTo>
                  <a:lnTo>
                    <a:pt x="884" y="70"/>
                  </a:lnTo>
                  <a:lnTo>
                    <a:pt x="884" y="70"/>
                  </a:lnTo>
                  <a:lnTo>
                    <a:pt x="884" y="72"/>
                  </a:lnTo>
                  <a:lnTo>
                    <a:pt x="883" y="72"/>
                  </a:lnTo>
                  <a:lnTo>
                    <a:pt x="880" y="70"/>
                  </a:lnTo>
                  <a:lnTo>
                    <a:pt x="876" y="69"/>
                  </a:lnTo>
                  <a:lnTo>
                    <a:pt x="873" y="67"/>
                  </a:lnTo>
                  <a:lnTo>
                    <a:pt x="873" y="67"/>
                  </a:lnTo>
                  <a:lnTo>
                    <a:pt x="876" y="67"/>
                  </a:lnTo>
                  <a:lnTo>
                    <a:pt x="881" y="70"/>
                  </a:lnTo>
                  <a:lnTo>
                    <a:pt x="881" y="70"/>
                  </a:lnTo>
                  <a:lnTo>
                    <a:pt x="881" y="69"/>
                  </a:lnTo>
                  <a:lnTo>
                    <a:pt x="883" y="69"/>
                  </a:lnTo>
                  <a:lnTo>
                    <a:pt x="886" y="69"/>
                  </a:lnTo>
                  <a:lnTo>
                    <a:pt x="886" y="69"/>
                  </a:lnTo>
                  <a:lnTo>
                    <a:pt x="878" y="63"/>
                  </a:lnTo>
                  <a:lnTo>
                    <a:pt x="878" y="63"/>
                  </a:lnTo>
                  <a:lnTo>
                    <a:pt x="888" y="67"/>
                  </a:lnTo>
                  <a:lnTo>
                    <a:pt x="888" y="67"/>
                  </a:lnTo>
                  <a:lnTo>
                    <a:pt x="894" y="70"/>
                  </a:lnTo>
                  <a:lnTo>
                    <a:pt x="894" y="70"/>
                  </a:lnTo>
                  <a:lnTo>
                    <a:pt x="901" y="72"/>
                  </a:lnTo>
                  <a:lnTo>
                    <a:pt x="901" y="72"/>
                  </a:lnTo>
                  <a:lnTo>
                    <a:pt x="900" y="70"/>
                  </a:lnTo>
                  <a:lnTo>
                    <a:pt x="900" y="70"/>
                  </a:lnTo>
                  <a:lnTo>
                    <a:pt x="895" y="67"/>
                  </a:lnTo>
                  <a:lnTo>
                    <a:pt x="895" y="67"/>
                  </a:lnTo>
                  <a:lnTo>
                    <a:pt x="897" y="69"/>
                  </a:lnTo>
                  <a:lnTo>
                    <a:pt x="895" y="69"/>
                  </a:lnTo>
                  <a:lnTo>
                    <a:pt x="893" y="69"/>
                  </a:lnTo>
                  <a:lnTo>
                    <a:pt x="893" y="69"/>
                  </a:lnTo>
                  <a:lnTo>
                    <a:pt x="881" y="63"/>
                  </a:lnTo>
                  <a:lnTo>
                    <a:pt x="871" y="59"/>
                  </a:lnTo>
                  <a:lnTo>
                    <a:pt x="871" y="59"/>
                  </a:lnTo>
                  <a:lnTo>
                    <a:pt x="873" y="60"/>
                  </a:lnTo>
                  <a:lnTo>
                    <a:pt x="873" y="60"/>
                  </a:lnTo>
                  <a:lnTo>
                    <a:pt x="873" y="60"/>
                  </a:lnTo>
                  <a:lnTo>
                    <a:pt x="881" y="66"/>
                  </a:lnTo>
                  <a:lnTo>
                    <a:pt x="881" y="66"/>
                  </a:lnTo>
                  <a:lnTo>
                    <a:pt x="878" y="66"/>
                  </a:lnTo>
                  <a:lnTo>
                    <a:pt x="874" y="65"/>
                  </a:lnTo>
                  <a:lnTo>
                    <a:pt x="874" y="65"/>
                  </a:lnTo>
                  <a:lnTo>
                    <a:pt x="873" y="63"/>
                  </a:lnTo>
                  <a:lnTo>
                    <a:pt x="874" y="63"/>
                  </a:lnTo>
                  <a:lnTo>
                    <a:pt x="874" y="63"/>
                  </a:lnTo>
                  <a:lnTo>
                    <a:pt x="871" y="62"/>
                  </a:lnTo>
                  <a:lnTo>
                    <a:pt x="870" y="62"/>
                  </a:lnTo>
                  <a:lnTo>
                    <a:pt x="868" y="62"/>
                  </a:lnTo>
                  <a:lnTo>
                    <a:pt x="866" y="60"/>
                  </a:lnTo>
                  <a:lnTo>
                    <a:pt x="866" y="60"/>
                  </a:lnTo>
                  <a:lnTo>
                    <a:pt x="867" y="59"/>
                  </a:lnTo>
                  <a:lnTo>
                    <a:pt x="868" y="59"/>
                  </a:lnTo>
                  <a:lnTo>
                    <a:pt x="868" y="59"/>
                  </a:lnTo>
                  <a:lnTo>
                    <a:pt x="868" y="59"/>
                  </a:lnTo>
                  <a:lnTo>
                    <a:pt x="861" y="56"/>
                  </a:lnTo>
                  <a:lnTo>
                    <a:pt x="853" y="53"/>
                  </a:lnTo>
                  <a:lnTo>
                    <a:pt x="853" y="53"/>
                  </a:lnTo>
                  <a:lnTo>
                    <a:pt x="844" y="50"/>
                  </a:lnTo>
                  <a:lnTo>
                    <a:pt x="837" y="47"/>
                  </a:lnTo>
                  <a:lnTo>
                    <a:pt x="837" y="47"/>
                  </a:lnTo>
                  <a:lnTo>
                    <a:pt x="837" y="47"/>
                  </a:lnTo>
                  <a:lnTo>
                    <a:pt x="837" y="47"/>
                  </a:lnTo>
                  <a:lnTo>
                    <a:pt x="834" y="45"/>
                  </a:lnTo>
                  <a:lnTo>
                    <a:pt x="834" y="45"/>
                  </a:lnTo>
                  <a:lnTo>
                    <a:pt x="828" y="43"/>
                  </a:lnTo>
                  <a:lnTo>
                    <a:pt x="821" y="42"/>
                  </a:lnTo>
                  <a:lnTo>
                    <a:pt x="821" y="42"/>
                  </a:lnTo>
                  <a:lnTo>
                    <a:pt x="824" y="43"/>
                  </a:lnTo>
                  <a:lnTo>
                    <a:pt x="826" y="45"/>
                  </a:lnTo>
                  <a:lnTo>
                    <a:pt x="826" y="45"/>
                  </a:lnTo>
                  <a:lnTo>
                    <a:pt x="817" y="43"/>
                  </a:lnTo>
                  <a:lnTo>
                    <a:pt x="810" y="40"/>
                  </a:lnTo>
                  <a:lnTo>
                    <a:pt x="810" y="40"/>
                  </a:lnTo>
                  <a:lnTo>
                    <a:pt x="810" y="39"/>
                  </a:lnTo>
                  <a:lnTo>
                    <a:pt x="811" y="39"/>
                  </a:lnTo>
                  <a:lnTo>
                    <a:pt x="811" y="39"/>
                  </a:lnTo>
                  <a:lnTo>
                    <a:pt x="816" y="40"/>
                  </a:lnTo>
                  <a:lnTo>
                    <a:pt x="820" y="42"/>
                  </a:lnTo>
                  <a:lnTo>
                    <a:pt x="820" y="42"/>
                  </a:lnTo>
                  <a:lnTo>
                    <a:pt x="818" y="42"/>
                  </a:lnTo>
                  <a:lnTo>
                    <a:pt x="820" y="40"/>
                  </a:lnTo>
                  <a:lnTo>
                    <a:pt x="820" y="40"/>
                  </a:lnTo>
                  <a:lnTo>
                    <a:pt x="820" y="39"/>
                  </a:lnTo>
                  <a:lnTo>
                    <a:pt x="820" y="39"/>
                  </a:lnTo>
                  <a:lnTo>
                    <a:pt x="816" y="39"/>
                  </a:lnTo>
                  <a:lnTo>
                    <a:pt x="811" y="37"/>
                  </a:lnTo>
                  <a:lnTo>
                    <a:pt x="811" y="37"/>
                  </a:lnTo>
                  <a:lnTo>
                    <a:pt x="800" y="36"/>
                  </a:lnTo>
                  <a:lnTo>
                    <a:pt x="800" y="36"/>
                  </a:lnTo>
                  <a:lnTo>
                    <a:pt x="803" y="37"/>
                  </a:lnTo>
                  <a:lnTo>
                    <a:pt x="807" y="37"/>
                  </a:lnTo>
                  <a:lnTo>
                    <a:pt x="807" y="37"/>
                  </a:lnTo>
                  <a:lnTo>
                    <a:pt x="806" y="39"/>
                  </a:lnTo>
                  <a:lnTo>
                    <a:pt x="803" y="37"/>
                  </a:lnTo>
                  <a:lnTo>
                    <a:pt x="796" y="36"/>
                  </a:lnTo>
                  <a:lnTo>
                    <a:pt x="796" y="36"/>
                  </a:lnTo>
                  <a:lnTo>
                    <a:pt x="796" y="35"/>
                  </a:lnTo>
                  <a:lnTo>
                    <a:pt x="794" y="35"/>
                  </a:lnTo>
                  <a:lnTo>
                    <a:pt x="794" y="35"/>
                  </a:lnTo>
                  <a:lnTo>
                    <a:pt x="790" y="35"/>
                  </a:lnTo>
                  <a:lnTo>
                    <a:pt x="786" y="33"/>
                  </a:lnTo>
                  <a:lnTo>
                    <a:pt x="786" y="33"/>
                  </a:lnTo>
                  <a:lnTo>
                    <a:pt x="783" y="32"/>
                  </a:lnTo>
                  <a:lnTo>
                    <a:pt x="783" y="32"/>
                  </a:lnTo>
                  <a:lnTo>
                    <a:pt x="780" y="30"/>
                  </a:lnTo>
                  <a:lnTo>
                    <a:pt x="780" y="30"/>
                  </a:lnTo>
                  <a:lnTo>
                    <a:pt x="774" y="30"/>
                  </a:lnTo>
                  <a:lnTo>
                    <a:pt x="774" y="30"/>
                  </a:lnTo>
                  <a:lnTo>
                    <a:pt x="774" y="29"/>
                  </a:lnTo>
                  <a:lnTo>
                    <a:pt x="774" y="29"/>
                  </a:lnTo>
                  <a:lnTo>
                    <a:pt x="779" y="29"/>
                  </a:lnTo>
                  <a:lnTo>
                    <a:pt x="783" y="29"/>
                  </a:lnTo>
                  <a:lnTo>
                    <a:pt x="784" y="29"/>
                  </a:lnTo>
                  <a:lnTo>
                    <a:pt x="784" y="29"/>
                  </a:lnTo>
                  <a:lnTo>
                    <a:pt x="781" y="29"/>
                  </a:lnTo>
                  <a:lnTo>
                    <a:pt x="781" y="29"/>
                  </a:lnTo>
                  <a:lnTo>
                    <a:pt x="780" y="27"/>
                  </a:lnTo>
                  <a:lnTo>
                    <a:pt x="780" y="27"/>
                  </a:lnTo>
                  <a:lnTo>
                    <a:pt x="781" y="27"/>
                  </a:lnTo>
                  <a:lnTo>
                    <a:pt x="780" y="26"/>
                  </a:lnTo>
                  <a:lnTo>
                    <a:pt x="780" y="26"/>
                  </a:lnTo>
                  <a:lnTo>
                    <a:pt x="773" y="25"/>
                  </a:lnTo>
                  <a:lnTo>
                    <a:pt x="771" y="25"/>
                  </a:lnTo>
                  <a:lnTo>
                    <a:pt x="771" y="26"/>
                  </a:lnTo>
                  <a:lnTo>
                    <a:pt x="771" y="26"/>
                  </a:lnTo>
                  <a:lnTo>
                    <a:pt x="769" y="26"/>
                  </a:lnTo>
                  <a:lnTo>
                    <a:pt x="766" y="25"/>
                  </a:lnTo>
                  <a:lnTo>
                    <a:pt x="760" y="23"/>
                  </a:lnTo>
                  <a:lnTo>
                    <a:pt x="760" y="23"/>
                  </a:lnTo>
                  <a:lnTo>
                    <a:pt x="760" y="22"/>
                  </a:lnTo>
                  <a:lnTo>
                    <a:pt x="761" y="22"/>
                  </a:lnTo>
                  <a:lnTo>
                    <a:pt x="764" y="23"/>
                  </a:lnTo>
                  <a:lnTo>
                    <a:pt x="764" y="23"/>
                  </a:lnTo>
                  <a:lnTo>
                    <a:pt x="763" y="22"/>
                  </a:lnTo>
                  <a:lnTo>
                    <a:pt x="757" y="20"/>
                  </a:lnTo>
                  <a:lnTo>
                    <a:pt x="757" y="20"/>
                  </a:lnTo>
                  <a:lnTo>
                    <a:pt x="751" y="19"/>
                  </a:lnTo>
                  <a:lnTo>
                    <a:pt x="750" y="19"/>
                  </a:lnTo>
                  <a:lnTo>
                    <a:pt x="750" y="17"/>
                  </a:lnTo>
                  <a:lnTo>
                    <a:pt x="750" y="17"/>
                  </a:lnTo>
                  <a:lnTo>
                    <a:pt x="741" y="17"/>
                  </a:lnTo>
                  <a:lnTo>
                    <a:pt x="741" y="17"/>
                  </a:lnTo>
                  <a:lnTo>
                    <a:pt x="744" y="19"/>
                  </a:lnTo>
                  <a:lnTo>
                    <a:pt x="744" y="20"/>
                  </a:lnTo>
                  <a:lnTo>
                    <a:pt x="744" y="20"/>
                  </a:lnTo>
                  <a:lnTo>
                    <a:pt x="740" y="19"/>
                  </a:lnTo>
                  <a:lnTo>
                    <a:pt x="739" y="17"/>
                  </a:lnTo>
                  <a:lnTo>
                    <a:pt x="739" y="17"/>
                  </a:lnTo>
                  <a:lnTo>
                    <a:pt x="733" y="17"/>
                  </a:lnTo>
                  <a:lnTo>
                    <a:pt x="727" y="16"/>
                  </a:lnTo>
                  <a:lnTo>
                    <a:pt x="727" y="16"/>
                  </a:lnTo>
                  <a:lnTo>
                    <a:pt x="713" y="12"/>
                  </a:lnTo>
                  <a:lnTo>
                    <a:pt x="713" y="12"/>
                  </a:lnTo>
                  <a:lnTo>
                    <a:pt x="706" y="12"/>
                  </a:lnTo>
                  <a:lnTo>
                    <a:pt x="697" y="10"/>
                  </a:lnTo>
                  <a:lnTo>
                    <a:pt x="697" y="10"/>
                  </a:lnTo>
                  <a:lnTo>
                    <a:pt x="689" y="9"/>
                  </a:lnTo>
                  <a:lnTo>
                    <a:pt x="680" y="7"/>
                  </a:lnTo>
                  <a:lnTo>
                    <a:pt x="680" y="7"/>
                  </a:lnTo>
                  <a:lnTo>
                    <a:pt x="680" y="9"/>
                  </a:lnTo>
                  <a:lnTo>
                    <a:pt x="683" y="9"/>
                  </a:lnTo>
                  <a:lnTo>
                    <a:pt x="687" y="10"/>
                  </a:lnTo>
                  <a:lnTo>
                    <a:pt x="687" y="10"/>
                  </a:lnTo>
                  <a:lnTo>
                    <a:pt x="684" y="10"/>
                  </a:lnTo>
                  <a:lnTo>
                    <a:pt x="680" y="10"/>
                  </a:lnTo>
                  <a:lnTo>
                    <a:pt x="669" y="9"/>
                  </a:lnTo>
                  <a:lnTo>
                    <a:pt x="669" y="9"/>
                  </a:lnTo>
                  <a:lnTo>
                    <a:pt x="669" y="9"/>
                  </a:lnTo>
                  <a:lnTo>
                    <a:pt x="669" y="9"/>
                  </a:lnTo>
                  <a:lnTo>
                    <a:pt x="672" y="9"/>
                  </a:lnTo>
                  <a:lnTo>
                    <a:pt x="674" y="9"/>
                  </a:lnTo>
                  <a:lnTo>
                    <a:pt x="674" y="7"/>
                  </a:lnTo>
                  <a:lnTo>
                    <a:pt x="674" y="7"/>
                  </a:lnTo>
                  <a:lnTo>
                    <a:pt x="670" y="6"/>
                  </a:lnTo>
                  <a:lnTo>
                    <a:pt x="669" y="5"/>
                  </a:lnTo>
                  <a:lnTo>
                    <a:pt x="669" y="5"/>
                  </a:lnTo>
                  <a:lnTo>
                    <a:pt x="656" y="9"/>
                  </a:lnTo>
                  <a:lnTo>
                    <a:pt x="656" y="9"/>
                  </a:lnTo>
                  <a:lnTo>
                    <a:pt x="653" y="7"/>
                  </a:lnTo>
                  <a:lnTo>
                    <a:pt x="652" y="7"/>
                  </a:lnTo>
                  <a:lnTo>
                    <a:pt x="649" y="6"/>
                  </a:lnTo>
                  <a:lnTo>
                    <a:pt x="649" y="6"/>
                  </a:lnTo>
                  <a:lnTo>
                    <a:pt x="642" y="6"/>
                  </a:lnTo>
                  <a:lnTo>
                    <a:pt x="639" y="6"/>
                  </a:lnTo>
                  <a:lnTo>
                    <a:pt x="637" y="5"/>
                  </a:lnTo>
                  <a:lnTo>
                    <a:pt x="637" y="5"/>
                  </a:lnTo>
                  <a:lnTo>
                    <a:pt x="637" y="5"/>
                  </a:lnTo>
                  <a:lnTo>
                    <a:pt x="624" y="6"/>
                  </a:lnTo>
                  <a:lnTo>
                    <a:pt x="612" y="5"/>
                  </a:lnTo>
                  <a:lnTo>
                    <a:pt x="612" y="5"/>
                  </a:lnTo>
                  <a:lnTo>
                    <a:pt x="609" y="5"/>
                  </a:lnTo>
                  <a:lnTo>
                    <a:pt x="610" y="3"/>
                  </a:lnTo>
                  <a:lnTo>
                    <a:pt x="612" y="3"/>
                  </a:lnTo>
                  <a:lnTo>
                    <a:pt x="610" y="2"/>
                  </a:lnTo>
                  <a:lnTo>
                    <a:pt x="610" y="2"/>
                  </a:lnTo>
                  <a:lnTo>
                    <a:pt x="607" y="3"/>
                  </a:lnTo>
                  <a:lnTo>
                    <a:pt x="607" y="3"/>
                  </a:lnTo>
                  <a:lnTo>
                    <a:pt x="609" y="5"/>
                  </a:lnTo>
                  <a:lnTo>
                    <a:pt x="606" y="5"/>
                  </a:lnTo>
                  <a:lnTo>
                    <a:pt x="606" y="5"/>
                  </a:lnTo>
                  <a:lnTo>
                    <a:pt x="603" y="5"/>
                  </a:lnTo>
                  <a:lnTo>
                    <a:pt x="602" y="5"/>
                  </a:lnTo>
                  <a:lnTo>
                    <a:pt x="597" y="3"/>
                  </a:lnTo>
                  <a:lnTo>
                    <a:pt x="597" y="3"/>
                  </a:lnTo>
                  <a:lnTo>
                    <a:pt x="593" y="3"/>
                  </a:lnTo>
                  <a:lnTo>
                    <a:pt x="587" y="3"/>
                  </a:lnTo>
                  <a:lnTo>
                    <a:pt x="587" y="3"/>
                  </a:lnTo>
                  <a:lnTo>
                    <a:pt x="589" y="2"/>
                  </a:lnTo>
                  <a:lnTo>
                    <a:pt x="587" y="2"/>
                  </a:lnTo>
                  <a:lnTo>
                    <a:pt x="583" y="0"/>
                  </a:lnTo>
                  <a:lnTo>
                    <a:pt x="583" y="0"/>
                  </a:lnTo>
                  <a:lnTo>
                    <a:pt x="583" y="2"/>
                  </a:lnTo>
                  <a:lnTo>
                    <a:pt x="580" y="2"/>
                  </a:lnTo>
                  <a:lnTo>
                    <a:pt x="580" y="2"/>
                  </a:lnTo>
                  <a:lnTo>
                    <a:pt x="579" y="2"/>
                  </a:lnTo>
                  <a:lnTo>
                    <a:pt x="580" y="2"/>
                  </a:lnTo>
                  <a:lnTo>
                    <a:pt x="585" y="3"/>
                  </a:lnTo>
                  <a:lnTo>
                    <a:pt x="585" y="3"/>
                  </a:lnTo>
                  <a:lnTo>
                    <a:pt x="580" y="3"/>
                  </a:lnTo>
                  <a:lnTo>
                    <a:pt x="575" y="3"/>
                  </a:lnTo>
                  <a:lnTo>
                    <a:pt x="575" y="3"/>
                  </a:lnTo>
                  <a:lnTo>
                    <a:pt x="575" y="3"/>
                  </a:lnTo>
                  <a:lnTo>
                    <a:pt x="576" y="3"/>
                  </a:lnTo>
                  <a:lnTo>
                    <a:pt x="580" y="3"/>
                  </a:lnTo>
                  <a:lnTo>
                    <a:pt x="580" y="3"/>
                  </a:lnTo>
                  <a:lnTo>
                    <a:pt x="580" y="5"/>
                  </a:lnTo>
                  <a:lnTo>
                    <a:pt x="579" y="6"/>
                  </a:lnTo>
                  <a:lnTo>
                    <a:pt x="579" y="6"/>
                  </a:lnTo>
                  <a:lnTo>
                    <a:pt x="575" y="6"/>
                  </a:lnTo>
                  <a:lnTo>
                    <a:pt x="572" y="7"/>
                  </a:lnTo>
                  <a:lnTo>
                    <a:pt x="572" y="7"/>
                  </a:lnTo>
                  <a:lnTo>
                    <a:pt x="570" y="6"/>
                  </a:lnTo>
                  <a:lnTo>
                    <a:pt x="572" y="6"/>
                  </a:lnTo>
                  <a:lnTo>
                    <a:pt x="573" y="5"/>
                  </a:lnTo>
                  <a:lnTo>
                    <a:pt x="573" y="5"/>
                  </a:lnTo>
                  <a:lnTo>
                    <a:pt x="570" y="5"/>
                  </a:lnTo>
                  <a:lnTo>
                    <a:pt x="567" y="7"/>
                  </a:lnTo>
                  <a:lnTo>
                    <a:pt x="567" y="7"/>
                  </a:lnTo>
                  <a:lnTo>
                    <a:pt x="552" y="7"/>
                  </a:lnTo>
                  <a:lnTo>
                    <a:pt x="552" y="7"/>
                  </a:lnTo>
                  <a:lnTo>
                    <a:pt x="553" y="6"/>
                  </a:lnTo>
                  <a:lnTo>
                    <a:pt x="555" y="5"/>
                  </a:lnTo>
                  <a:lnTo>
                    <a:pt x="555" y="5"/>
                  </a:lnTo>
                  <a:lnTo>
                    <a:pt x="547" y="5"/>
                  </a:lnTo>
                  <a:lnTo>
                    <a:pt x="547" y="5"/>
                  </a:lnTo>
                  <a:lnTo>
                    <a:pt x="543" y="5"/>
                  </a:lnTo>
                  <a:lnTo>
                    <a:pt x="539" y="5"/>
                  </a:lnTo>
                  <a:lnTo>
                    <a:pt x="539" y="5"/>
                  </a:lnTo>
                  <a:lnTo>
                    <a:pt x="533" y="3"/>
                  </a:lnTo>
                  <a:lnTo>
                    <a:pt x="523" y="3"/>
                  </a:lnTo>
                  <a:lnTo>
                    <a:pt x="523" y="3"/>
                  </a:lnTo>
                  <a:lnTo>
                    <a:pt x="527" y="3"/>
                  </a:lnTo>
                  <a:lnTo>
                    <a:pt x="529" y="5"/>
                  </a:lnTo>
                  <a:lnTo>
                    <a:pt x="530" y="5"/>
                  </a:lnTo>
                  <a:lnTo>
                    <a:pt x="530" y="5"/>
                  </a:lnTo>
                  <a:lnTo>
                    <a:pt x="525" y="6"/>
                  </a:lnTo>
                  <a:lnTo>
                    <a:pt x="519" y="6"/>
                  </a:lnTo>
                  <a:lnTo>
                    <a:pt x="519" y="6"/>
                  </a:lnTo>
                  <a:lnTo>
                    <a:pt x="519" y="7"/>
                  </a:lnTo>
                  <a:lnTo>
                    <a:pt x="519" y="7"/>
                  </a:lnTo>
                  <a:lnTo>
                    <a:pt x="519" y="7"/>
                  </a:lnTo>
                  <a:lnTo>
                    <a:pt x="516" y="9"/>
                  </a:lnTo>
                  <a:lnTo>
                    <a:pt x="516" y="9"/>
                  </a:lnTo>
                  <a:lnTo>
                    <a:pt x="525" y="7"/>
                  </a:lnTo>
                  <a:lnTo>
                    <a:pt x="529" y="7"/>
                  </a:lnTo>
                  <a:lnTo>
                    <a:pt x="530" y="7"/>
                  </a:lnTo>
                  <a:lnTo>
                    <a:pt x="530" y="7"/>
                  </a:lnTo>
                  <a:lnTo>
                    <a:pt x="532" y="7"/>
                  </a:lnTo>
                  <a:lnTo>
                    <a:pt x="529" y="9"/>
                  </a:lnTo>
                  <a:lnTo>
                    <a:pt x="529" y="9"/>
                  </a:lnTo>
                  <a:lnTo>
                    <a:pt x="526" y="9"/>
                  </a:lnTo>
                  <a:lnTo>
                    <a:pt x="522" y="10"/>
                  </a:lnTo>
                  <a:lnTo>
                    <a:pt x="522" y="10"/>
                  </a:lnTo>
                  <a:lnTo>
                    <a:pt x="519" y="10"/>
                  </a:lnTo>
                  <a:lnTo>
                    <a:pt x="520" y="10"/>
                  </a:lnTo>
                  <a:lnTo>
                    <a:pt x="520" y="9"/>
                  </a:lnTo>
                  <a:lnTo>
                    <a:pt x="519" y="9"/>
                  </a:lnTo>
                  <a:lnTo>
                    <a:pt x="519" y="9"/>
                  </a:lnTo>
                  <a:lnTo>
                    <a:pt x="519" y="10"/>
                  </a:lnTo>
                  <a:lnTo>
                    <a:pt x="516" y="10"/>
                  </a:lnTo>
                  <a:lnTo>
                    <a:pt x="509" y="12"/>
                  </a:lnTo>
                  <a:lnTo>
                    <a:pt x="509" y="12"/>
                  </a:lnTo>
                  <a:lnTo>
                    <a:pt x="508" y="13"/>
                  </a:lnTo>
                  <a:lnTo>
                    <a:pt x="509" y="13"/>
                  </a:lnTo>
                  <a:lnTo>
                    <a:pt x="513" y="12"/>
                  </a:lnTo>
                  <a:lnTo>
                    <a:pt x="513" y="12"/>
                  </a:lnTo>
                  <a:lnTo>
                    <a:pt x="508" y="15"/>
                  </a:lnTo>
                  <a:lnTo>
                    <a:pt x="508" y="15"/>
                  </a:lnTo>
                  <a:lnTo>
                    <a:pt x="503" y="13"/>
                  </a:lnTo>
                  <a:lnTo>
                    <a:pt x="502" y="13"/>
                  </a:lnTo>
                  <a:lnTo>
                    <a:pt x="502" y="13"/>
                  </a:lnTo>
                  <a:lnTo>
                    <a:pt x="502" y="13"/>
                  </a:lnTo>
                  <a:lnTo>
                    <a:pt x="496" y="15"/>
                  </a:lnTo>
                  <a:lnTo>
                    <a:pt x="493" y="15"/>
                  </a:lnTo>
                  <a:lnTo>
                    <a:pt x="493" y="15"/>
                  </a:lnTo>
                  <a:lnTo>
                    <a:pt x="493" y="15"/>
                  </a:lnTo>
                  <a:lnTo>
                    <a:pt x="493" y="15"/>
                  </a:lnTo>
                  <a:lnTo>
                    <a:pt x="490" y="15"/>
                  </a:lnTo>
                  <a:lnTo>
                    <a:pt x="489" y="16"/>
                  </a:lnTo>
                  <a:lnTo>
                    <a:pt x="489" y="16"/>
                  </a:lnTo>
                  <a:lnTo>
                    <a:pt x="486" y="17"/>
                  </a:lnTo>
                  <a:lnTo>
                    <a:pt x="482" y="19"/>
                  </a:lnTo>
                  <a:lnTo>
                    <a:pt x="482" y="19"/>
                  </a:lnTo>
                  <a:lnTo>
                    <a:pt x="482" y="17"/>
                  </a:lnTo>
                  <a:lnTo>
                    <a:pt x="483" y="17"/>
                  </a:lnTo>
                  <a:lnTo>
                    <a:pt x="486" y="16"/>
                  </a:lnTo>
                  <a:lnTo>
                    <a:pt x="486" y="16"/>
                  </a:lnTo>
                  <a:lnTo>
                    <a:pt x="475" y="17"/>
                  </a:lnTo>
                  <a:lnTo>
                    <a:pt x="470" y="19"/>
                  </a:lnTo>
                  <a:lnTo>
                    <a:pt x="468" y="20"/>
                  </a:lnTo>
                  <a:lnTo>
                    <a:pt x="468" y="20"/>
                  </a:lnTo>
                  <a:lnTo>
                    <a:pt x="462" y="22"/>
                  </a:lnTo>
                  <a:lnTo>
                    <a:pt x="460" y="20"/>
                  </a:lnTo>
                  <a:lnTo>
                    <a:pt x="462" y="20"/>
                  </a:lnTo>
                  <a:lnTo>
                    <a:pt x="462" y="20"/>
                  </a:lnTo>
                  <a:lnTo>
                    <a:pt x="459" y="20"/>
                  </a:lnTo>
                  <a:lnTo>
                    <a:pt x="459" y="20"/>
                  </a:lnTo>
                  <a:lnTo>
                    <a:pt x="455" y="23"/>
                  </a:lnTo>
                  <a:lnTo>
                    <a:pt x="455" y="23"/>
                  </a:lnTo>
                  <a:lnTo>
                    <a:pt x="448" y="26"/>
                  </a:lnTo>
                  <a:lnTo>
                    <a:pt x="448" y="26"/>
                  </a:lnTo>
                  <a:lnTo>
                    <a:pt x="440" y="29"/>
                  </a:lnTo>
                  <a:lnTo>
                    <a:pt x="438" y="33"/>
                  </a:lnTo>
                  <a:lnTo>
                    <a:pt x="438" y="33"/>
                  </a:lnTo>
                  <a:lnTo>
                    <a:pt x="429" y="36"/>
                  </a:lnTo>
                  <a:lnTo>
                    <a:pt x="429" y="36"/>
                  </a:lnTo>
                  <a:lnTo>
                    <a:pt x="428" y="36"/>
                  </a:lnTo>
                  <a:lnTo>
                    <a:pt x="429" y="35"/>
                  </a:lnTo>
                  <a:lnTo>
                    <a:pt x="429" y="33"/>
                  </a:lnTo>
                  <a:lnTo>
                    <a:pt x="426" y="33"/>
                  </a:lnTo>
                  <a:lnTo>
                    <a:pt x="426" y="33"/>
                  </a:lnTo>
                  <a:lnTo>
                    <a:pt x="432" y="32"/>
                  </a:lnTo>
                  <a:lnTo>
                    <a:pt x="432" y="32"/>
                  </a:lnTo>
                  <a:lnTo>
                    <a:pt x="436" y="30"/>
                  </a:lnTo>
                  <a:lnTo>
                    <a:pt x="436" y="30"/>
                  </a:lnTo>
                  <a:lnTo>
                    <a:pt x="440" y="27"/>
                  </a:lnTo>
                  <a:lnTo>
                    <a:pt x="440" y="27"/>
                  </a:lnTo>
                  <a:lnTo>
                    <a:pt x="438" y="27"/>
                  </a:lnTo>
                  <a:lnTo>
                    <a:pt x="438" y="27"/>
                  </a:lnTo>
                  <a:lnTo>
                    <a:pt x="438" y="27"/>
                  </a:lnTo>
                  <a:lnTo>
                    <a:pt x="439" y="27"/>
                  </a:lnTo>
                  <a:lnTo>
                    <a:pt x="439" y="27"/>
                  </a:lnTo>
                  <a:lnTo>
                    <a:pt x="433" y="30"/>
                  </a:lnTo>
                  <a:lnTo>
                    <a:pt x="429" y="30"/>
                  </a:lnTo>
                  <a:lnTo>
                    <a:pt x="429" y="30"/>
                  </a:lnTo>
                  <a:lnTo>
                    <a:pt x="428" y="30"/>
                  </a:lnTo>
                  <a:lnTo>
                    <a:pt x="429" y="30"/>
                  </a:lnTo>
                  <a:lnTo>
                    <a:pt x="429" y="30"/>
                  </a:lnTo>
                  <a:lnTo>
                    <a:pt x="433" y="27"/>
                  </a:lnTo>
                  <a:lnTo>
                    <a:pt x="433" y="27"/>
                  </a:lnTo>
                  <a:lnTo>
                    <a:pt x="431" y="29"/>
                  </a:lnTo>
                  <a:lnTo>
                    <a:pt x="429" y="29"/>
                  </a:lnTo>
                  <a:lnTo>
                    <a:pt x="429" y="29"/>
                  </a:lnTo>
                  <a:lnTo>
                    <a:pt x="426" y="30"/>
                  </a:lnTo>
                  <a:lnTo>
                    <a:pt x="423" y="30"/>
                  </a:lnTo>
                  <a:lnTo>
                    <a:pt x="423" y="30"/>
                  </a:lnTo>
                  <a:lnTo>
                    <a:pt x="421" y="33"/>
                  </a:lnTo>
                  <a:lnTo>
                    <a:pt x="415" y="35"/>
                  </a:lnTo>
                  <a:lnTo>
                    <a:pt x="402" y="37"/>
                  </a:lnTo>
                  <a:lnTo>
                    <a:pt x="402" y="37"/>
                  </a:lnTo>
                  <a:lnTo>
                    <a:pt x="398" y="40"/>
                  </a:lnTo>
                  <a:lnTo>
                    <a:pt x="398" y="40"/>
                  </a:lnTo>
                  <a:lnTo>
                    <a:pt x="399" y="42"/>
                  </a:lnTo>
                  <a:lnTo>
                    <a:pt x="403" y="40"/>
                  </a:lnTo>
                  <a:lnTo>
                    <a:pt x="403" y="40"/>
                  </a:lnTo>
                  <a:lnTo>
                    <a:pt x="403" y="39"/>
                  </a:lnTo>
                  <a:lnTo>
                    <a:pt x="405" y="39"/>
                  </a:lnTo>
                  <a:lnTo>
                    <a:pt x="411" y="37"/>
                  </a:lnTo>
                  <a:lnTo>
                    <a:pt x="411" y="37"/>
                  </a:lnTo>
                  <a:lnTo>
                    <a:pt x="409" y="37"/>
                  </a:lnTo>
                  <a:lnTo>
                    <a:pt x="406" y="39"/>
                  </a:lnTo>
                  <a:lnTo>
                    <a:pt x="406" y="39"/>
                  </a:lnTo>
                  <a:lnTo>
                    <a:pt x="409" y="39"/>
                  </a:lnTo>
                  <a:lnTo>
                    <a:pt x="415" y="37"/>
                  </a:lnTo>
                  <a:lnTo>
                    <a:pt x="426" y="33"/>
                  </a:lnTo>
                  <a:lnTo>
                    <a:pt x="426" y="33"/>
                  </a:lnTo>
                  <a:lnTo>
                    <a:pt x="411" y="39"/>
                  </a:lnTo>
                  <a:lnTo>
                    <a:pt x="411" y="39"/>
                  </a:lnTo>
                  <a:lnTo>
                    <a:pt x="402" y="43"/>
                  </a:lnTo>
                  <a:lnTo>
                    <a:pt x="402" y="43"/>
                  </a:lnTo>
                  <a:lnTo>
                    <a:pt x="393" y="46"/>
                  </a:lnTo>
                  <a:lnTo>
                    <a:pt x="393" y="46"/>
                  </a:lnTo>
                  <a:lnTo>
                    <a:pt x="376" y="53"/>
                  </a:lnTo>
                  <a:lnTo>
                    <a:pt x="376" y="53"/>
                  </a:lnTo>
                  <a:lnTo>
                    <a:pt x="372" y="55"/>
                  </a:lnTo>
                  <a:lnTo>
                    <a:pt x="372" y="55"/>
                  </a:lnTo>
                  <a:lnTo>
                    <a:pt x="368" y="56"/>
                  </a:lnTo>
                  <a:lnTo>
                    <a:pt x="368" y="56"/>
                  </a:lnTo>
                  <a:lnTo>
                    <a:pt x="361" y="60"/>
                  </a:lnTo>
                  <a:lnTo>
                    <a:pt x="361" y="60"/>
                  </a:lnTo>
                  <a:lnTo>
                    <a:pt x="361" y="60"/>
                  </a:lnTo>
                  <a:lnTo>
                    <a:pt x="361" y="60"/>
                  </a:lnTo>
                  <a:lnTo>
                    <a:pt x="362" y="59"/>
                  </a:lnTo>
                  <a:lnTo>
                    <a:pt x="362" y="59"/>
                  </a:lnTo>
                  <a:lnTo>
                    <a:pt x="358" y="60"/>
                  </a:lnTo>
                  <a:lnTo>
                    <a:pt x="353" y="63"/>
                  </a:lnTo>
                  <a:lnTo>
                    <a:pt x="353" y="63"/>
                  </a:lnTo>
                  <a:lnTo>
                    <a:pt x="352" y="63"/>
                  </a:lnTo>
                  <a:lnTo>
                    <a:pt x="351" y="63"/>
                  </a:lnTo>
                  <a:lnTo>
                    <a:pt x="345" y="66"/>
                  </a:lnTo>
                  <a:lnTo>
                    <a:pt x="345" y="66"/>
                  </a:lnTo>
                  <a:lnTo>
                    <a:pt x="345" y="66"/>
                  </a:lnTo>
                  <a:lnTo>
                    <a:pt x="345" y="65"/>
                  </a:lnTo>
                  <a:lnTo>
                    <a:pt x="346" y="63"/>
                  </a:lnTo>
                  <a:lnTo>
                    <a:pt x="348" y="62"/>
                  </a:lnTo>
                  <a:lnTo>
                    <a:pt x="345" y="63"/>
                  </a:lnTo>
                  <a:lnTo>
                    <a:pt x="345" y="63"/>
                  </a:lnTo>
                  <a:lnTo>
                    <a:pt x="341" y="66"/>
                  </a:lnTo>
                  <a:lnTo>
                    <a:pt x="332" y="70"/>
                  </a:lnTo>
                  <a:lnTo>
                    <a:pt x="332" y="70"/>
                  </a:lnTo>
                  <a:lnTo>
                    <a:pt x="326" y="75"/>
                  </a:lnTo>
                  <a:lnTo>
                    <a:pt x="324" y="76"/>
                  </a:lnTo>
                  <a:lnTo>
                    <a:pt x="319" y="77"/>
                  </a:lnTo>
                  <a:lnTo>
                    <a:pt x="319" y="77"/>
                  </a:lnTo>
                  <a:lnTo>
                    <a:pt x="315" y="80"/>
                  </a:lnTo>
                  <a:lnTo>
                    <a:pt x="315" y="80"/>
                  </a:lnTo>
                  <a:lnTo>
                    <a:pt x="309" y="85"/>
                  </a:lnTo>
                  <a:lnTo>
                    <a:pt x="309" y="85"/>
                  </a:lnTo>
                  <a:lnTo>
                    <a:pt x="299" y="87"/>
                  </a:lnTo>
                  <a:lnTo>
                    <a:pt x="288" y="95"/>
                  </a:lnTo>
                  <a:lnTo>
                    <a:pt x="288" y="95"/>
                  </a:lnTo>
                  <a:lnTo>
                    <a:pt x="275" y="103"/>
                  </a:lnTo>
                  <a:lnTo>
                    <a:pt x="261" y="112"/>
                  </a:lnTo>
                  <a:lnTo>
                    <a:pt x="261" y="112"/>
                  </a:lnTo>
                  <a:lnTo>
                    <a:pt x="261" y="112"/>
                  </a:lnTo>
                  <a:lnTo>
                    <a:pt x="259" y="115"/>
                  </a:lnTo>
                  <a:lnTo>
                    <a:pt x="258" y="116"/>
                  </a:lnTo>
                  <a:lnTo>
                    <a:pt x="255" y="116"/>
                  </a:lnTo>
                  <a:lnTo>
                    <a:pt x="255" y="116"/>
                  </a:lnTo>
                  <a:lnTo>
                    <a:pt x="252" y="119"/>
                  </a:lnTo>
                  <a:lnTo>
                    <a:pt x="254" y="120"/>
                  </a:lnTo>
                  <a:lnTo>
                    <a:pt x="254" y="120"/>
                  </a:lnTo>
                  <a:lnTo>
                    <a:pt x="249" y="123"/>
                  </a:lnTo>
                  <a:lnTo>
                    <a:pt x="249" y="123"/>
                  </a:lnTo>
                  <a:lnTo>
                    <a:pt x="249" y="122"/>
                  </a:lnTo>
                  <a:lnTo>
                    <a:pt x="251" y="117"/>
                  </a:lnTo>
                  <a:lnTo>
                    <a:pt x="251" y="117"/>
                  </a:lnTo>
                  <a:lnTo>
                    <a:pt x="248" y="120"/>
                  </a:lnTo>
                  <a:lnTo>
                    <a:pt x="248" y="122"/>
                  </a:lnTo>
                  <a:lnTo>
                    <a:pt x="247" y="123"/>
                  </a:lnTo>
                  <a:lnTo>
                    <a:pt x="244" y="125"/>
                  </a:lnTo>
                  <a:lnTo>
                    <a:pt x="244" y="125"/>
                  </a:lnTo>
                  <a:lnTo>
                    <a:pt x="244" y="126"/>
                  </a:lnTo>
                  <a:lnTo>
                    <a:pt x="242" y="127"/>
                  </a:lnTo>
                  <a:lnTo>
                    <a:pt x="237" y="132"/>
                  </a:lnTo>
                  <a:lnTo>
                    <a:pt x="237" y="132"/>
                  </a:lnTo>
                  <a:lnTo>
                    <a:pt x="235" y="132"/>
                  </a:lnTo>
                  <a:lnTo>
                    <a:pt x="235" y="132"/>
                  </a:lnTo>
                  <a:lnTo>
                    <a:pt x="238" y="127"/>
                  </a:lnTo>
                  <a:lnTo>
                    <a:pt x="238" y="127"/>
                  </a:lnTo>
                  <a:lnTo>
                    <a:pt x="234" y="130"/>
                  </a:lnTo>
                  <a:lnTo>
                    <a:pt x="234" y="130"/>
                  </a:lnTo>
                  <a:lnTo>
                    <a:pt x="231" y="135"/>
                  </a:lnTo>
                  <a:lnTo>
                    <a:pt x="231" y="135"/>
                  </a:lnTo>
                  <a:lnTo>
                    <a:pt x="222" y="140"/>
                  </a:lnTo>
                  <a:lnTo>
                    <a:pt x="222" y="140"/>
                  </a:lnTo>
                  <a:lnTo>
                    <a:pt x="217" y="147"/>
                  </a:lnTo>
                  <a:lnTo>
                    <a:pt x="211" y="154"/>
                  </a:lnTo>
                  <a:lnTo>
                    <a:pt x="211" y="154"/>
                  </a:lnTo>
                  <a:lnTo>
                    <a:pt x="207" y="157"/>
                  </a:lnTo>
                  <a:lnTo>
                    <a:pt x="204" y="160"/>
                  </a:lnTo>
                  <a:lnTo>
                    <a:pt x="204" y="160"/>
                  </a:lnTo>
                  <a:lnTo>
                    <a:pt x="202" y="160"/>
                  </a:lnTo>
                  <a:lnTo>
                    <a:pt x="202" y="159"/>
                  </a:lnTo>
                  <a:lnTo>
                    <a:pt x="202" y="157"/>
                  </a:lnTo>
                  <a:lnTo>
                    <a:pt x="201" y="159"/>
                  </a:lnTo>
                  <a:lnTo>
                    <a:pt x="201" y="159"/>
                  </a:lnTo>
                  <a:lnTo>
                    <a:pt x="199" y="162"/>
                  </a:lnTo>
                  <a:lnTo>
                    <a:pt x="201" y="162"/>
                  </a:lnTo>
                  <a:lnTo>
                    <a:pt x="201" y="162"/>
                  </a:lnTo>
                  <a:lnTo>
                    <a:pt x="198" y="166"/>
                  </a:lnTo>
                  <a:lnTo>
                    <a:pt x="195" y="169"/>
                  </a:lnTo>
                  <a:lnTo>
                    <a:pt x="195" y="169"/>
                  </a:lnTo>
                  <a:lnTo>
                    <a:pt x="194" y="169"/>
                  </a:lnTo>
                  <a:lnTo>
                    <a:pt x="194" y="169"/>
                  </a:lnTo>
                  <a:lnTo>
                    <a:pt x="194" y="166"/>
                  </a:lnTo>
                  <a:lnTo>
                    <a:pt x="199" y="160"/>
                  </a:lnTo>
                  <a:lnTo>
                    <a:pt x="199" y="160"/>
                  </a:lnTo>
                  <a:lnTo>
                    <a:pt x="198" y="160"/>
                  </a:lnTo>
                  <a:lnTo>
                    <a:pt x="199" y="159"/>
                  </a:lnTo>
                  <a:lnTo>
                    <a:pt x="199" y="159"/>
                  </a:lnTo>
                  <a:lnTo>
                    <a:pt x="187" y="167"/>
                  </a:lnTo>
                  <a:lnTo>
                    <a:pt x="187" y="167"/>
                  </a:lnTo>
                  <a:lnTo>
                    <a:pt x="184" y="170"/>
                  </a:lnTo>
                  <a:lnTo>
                    <a:pt x="184" y="170"/>
                  </a:lnTo>
                  <a:lnTo>
                    <a:pt x="181" y="173"/>
                  </a:lnTo>
                  <a:lnTo>
                    <a:pt x="181" y="173"/>
                  </a:lnTo>
                  <a:lnTo>
                    <a:pt x="175" y="180"/>
                  </a:lnTo>
                  <a:lnTo>
                    <a:pt x="175" y="180"/>
                  </a:lnTo>
                  <a:lnTo>
                    <a:pt x="175" y="182"/>
                  </a:lnTo>
                  <a:lnTo>
                    <a:pt x="175" y="179"/>
                  </a:lnTo>
                  <a:lnTo>
                    <a:pt x="175" y="177"/>
                  </a:lnTo>
                  <a:lnTo>
                    <a:pt x="174" y="179"/>
                  </a:lnTo>
                  <a:lnTo>
                    <a:pt x="174" y="179"/>
                  </a:lnTo>
                  <a:lnTo>
                    <a:pt x="171" y="182"/>
                  </a:lnTo>
                  <a:lnTo>
                    <a:pt x="167" y="186"/>
                  </a:lnTo>
                  <a:lnTo>
                    <a:pt x="167" y="186"/>
                  </a:lnTo>
                  <a:lnTo>
                    <a:pt x="162" y="192"/>
                  </a:lnTo>
                  <a:lnTo>
                    <a:pt x="162" y="192"/>
                  </a:lnTo>
                  <a:lnTo>
                    <a:pt x="158" y="196"/>
                  </a:lnTo>
                  <a:lnTo>
                    <a:pt x="158" y="196"/>
                  </a:lnTo>
                  <a:lnTo>
                    <a:pt x="157" y="200"/>
                  </a:lnTo>
                  <a:lnTo>
                    <a:pt x="157" y="200"/>
                  </a:lnTo>
                  <a:lnTo>
                    <a:pt x="155" y="199"/>
                  </a:lnTo>
                  <a:lnTo>
                    <a:pt x="154" y="199"/>
                  </a:lnTo>
                  <a:lnTo>
                    <a:pt x="154" y="199"/>
                  </a:lnTo>
                  <a:lnTo>
                    <a:pt x="152" y="202"/>
                  </a:lnTo>
                  <a:lnTo>
                    <a:pt x="152" y="203"/>
                  </a:lnTo>
                  <a:lnTo>
                    <a:pt x="152" y="203"/>
                  </a:lnTo>
                  <a:lnTo>
                    <a:pt x="151" y="203"/>
                  </a:lnTo>
                  <a:lnTo>
                    <a:pt x="151" y="203"/>
                  </a:lnTo>
                  <a:lnTo>
                    <a:pt x="151" y="203"/>
                  </a:lnTo>
                  <a:lnTo>
                    <a:pt x="151" y="203"/>
                  </a:lnTo>
                  <a:lnTo>
                    <a:pt x="147" y="207"/>
                  </a:lnTo>
                  <a:lnTo>
                    <a:pt x="145" y="210"/>
                  </a:lnTo>
                  <a:lnTo>
                    <a:pt x="145" y="210"/>
                  </a:lnTo>
                  <a:lnTo>
                    <a:pt x="145" y="210"/>
                  </a:lnTo>
                  <a:lnTo>
                    <a:pt x="142" y="213"/>
                  </a:lnTo>
                  <a:lnTo>
                    <a:pt x="142" y="213"/>
                  </a:lnTo>
                  <a:lnTo>
                    <a:pt x="142" y="213"/>
                  </a:lnTo>
                  <a:lnTo>
                    <a:pt x="142" y="212"/>
                  </a:lnTo>
                  <a:lnTo>
                    <a:pt x="144" y="210"/>
                  </a:lnTo>
                  <a:lnTo>
                    <a:pt x="144" y="210"/>
                  </a:lnTo>
                  <a:lnTo>
                    <a:pt x="141" y="213"/>
                  </a:lnTo>
                  <a:lnTo>
                    <a:pt x="141" y="213"/>
                  </a:lnTo>
                  <a:lnTo>
                    <a:pt x="137" y="217"/>
                  </a:lnTo>
                  <a:lnTo>
                    <a:pt x="137" y="217"/>
                  </a:lnTo>
                  <a:lnTo>
                    <a:pt x="131" y="224"/>
                  </a:lnTo>
                  <a:lnTo>
                    <a:pt x="131" y="224"/>
                  </a:lnTo>
                  <a:lnTo>
                    <a:pt x="124" y="232"/>
                  </a:lnTo>
                  <a:lnTo>
                    <a:pt x="121" y="237"/>
                  </a:lnTo>
                  <a:lnTo>
                    <a:pt x="121" y="237"/>
                  </a:lnTo>
                  <a:lnTo>
                    <a:pt x="115" y="244"/>
                  </a:lnTo>
                  <a:lnTo>
                    <a:pt x="111" y="249"/>
                  </a:lnTo>
                  <a:lnTo>
                    <a:pt x="111" y="249"/>
                  </a:lnTo>
                  <a:lnTo>
                    <a:pt x="108" y="257"/>
                  </a:lnTo>
                  <a:lnTo>
                    <a:pt x="104" y="266"/>
                  </a:lnTo>
                  <a:lnTo>
                    <a:pt x="104" y="266"/>
                  </a:lnTo>
                  <a:lnTo>
                    <a:pt x="110" y="260"/>
                  </a:lnTo>
                  <a:lnTo>
                    <a:pt x="110" y="260"/>
                  </a:lnTo>
                  <a:lnTo>
                    <a:pt x="105" y="264"/>
                  </a:lnTo>
                  <a:lnTo>
                    <a:pt x="105" y="264"/>
                  </a:lnTo>
                  <a:lnTo>
                    <a:pt x="102" y="269"/>
                  </a:lnTo>
                  <a:lnTo>
                    <a:pt x="102" y="269"/>
                  </a:lnTo>
                  <a:lnTo>
                    <a:pt x="102" y="269"/>
                  </a:lnTo>
                  <a:lnTo>
                    <a:pt x="102" y="267"/>
                  </a:lnTo>
                  <a:lnTo>
                    <a:pt x="104" y="266"/>
                  </a:lnTo>
                  <a:lnTo>
                    <a:pt x="104" y="266"/>
                  </a:lnTo>
                  <a:lnTo>
                    <a:pt x="90" y="283"/>
                  </a:lnTo>
                  <a:lnTo>
                    <a:pt x="90" y="283"/>
                  </a:lnTo>
                  <a:lnTo>
                    <a:pt x="90" y="283"/>
                  </a:lnTo>
                  <a:lnTo>
                    <a:pt x="90" y="283"/>
                  </a:lnTo>
                  <a:lnTo>
                    <a:pt x="90" y="280"/>
                  </a:lnTo>
                  <a:lnTo>
                    <a:pt x="90" y="280"/>
                  </a:lnTo>
                  <a:lnTo>
                    <a:pt x="87" y="284"/>
                  </a:lnTo>
                  <a:lnTo>
                    <a:pt x="84" y="290"/>
                  </a:lnTo>
                  <a:lnTo>
                    <a:pt x="84" y="290"/>
                  </a:lnTo>
                  <a:lnTo>
                    <a:pt x="84" y="292"/>
                  </a:lnTo>
                  <a:lnTo>
                    <a:pt x="82" y="296"/>
                  </a:lnTo>
                  <a:lnTo>
                    <a:pt x="77" y="304"/>
                  </a:lnTo>
                  <a:lnTo>
                    <a:pt x="77" y="304"/>
                  </a:lnTo>
                  <a:lnTo>
                    <a:pt x="70" y="314"/>
                  </a:lnTo>
                  <a:lnTo>
                    <a:pt x="70" y="314"/>
                  </a:lnTo>
                  <a:lnTo>
                    <a:pt x="65" y="324"/>
                  </a:lnTo>
                  <a:lnTo>
                    <a:pt x="70" y="316"/>
                  </a:lnTo>
                  <a:lnTo>
                    <a:pt x="70" y="316"/>
                  </a:lnTo>
                  <a:lnTo>
                    <a:pt x="75" y="306"/>
                  </a:lnTo>
                  <a:lnTo>
                    <a:pt x="75" y="306"/>
                  </a:lnTo>
                  <a:lnTo>
                    <a:pt x="87" y="289"/>
                  </a:lnTo>
                  <a:lnTo>
                    <a:pt x="87" y="289"/>
                  </a:lnTo>
                  <a:lnTo>
                    <a:pt x="84" y="296"/>
                  </a:lnTo>
                  <a:lnTo>
                    <a:pt x="80" y="301"/>
                  </a:lnTo>
                  <a:lnTo>
                    <a:pt x="80" y="301"/>
                  </a:lnTo>
                  <a:lnTo>
                    <a:pt x="81" y="301"/>
                  </a:lnTo>
                  <a:lnTo>
                    <a:pt x="82" y="300"/>
                  </a:lnTo>
                  <a:lnTo>
                    <a:pt x="85" y="294"/>
                  </a:lnTo>
                  <a:lnTo>
                    <a:pt x="85" y="294"/>
                  </a:lnTo>
                  <a:lnTo>
                    <a:pt x="82" y="303"/>
                  </a:lnTo>
                  <a:lnTo>
                    <a:pt x="82" y="303"/>
                  </a:lnTo>
                  <a:lnTo>
                    <a:pt x="81" y="303"/>
                  </a:lnTo>
                  <a:lnTo>
                    <a:pt x="80" y="304"/>
                  </a:lnTo>
                  <a:lnTo>
                    <a:pt x="80" y="304"/>
                  </a:lnTo>
                  <a:lnTo>
                    <a:pt x="77" y="310"/>
                  </a:lnTo>
                  <a:lnTo>
                    <a:pt x="77" y="314"/>
                  </a:lnTo>
                  <a:lnTo>
                    <a:pt x="77" y="314"/>
                  </a:lnTo>
                  <a:lnTo>
                    <a:pt x="74" y="319"/>
                  </a:lnTo>
                  <a:lnTo>
                    <a:pt x="71" y="324"/>
                  </a:lnTo>
                  <a:lnTo>
                    <a:pt x="71" y="324"/>
                  </a:lnTo>
                  <a:lnTo>
                    <a:pt x="71" y="323"/>
                  </a:lnTo>
                  <a:lnTo>
                    <a:pt x="72" y="320"/>
                  </a:lnTo>
                  <a:lnTo>
                    <a:pt x="72" y="320"/>
                  </a:lnTo>
                  <a:lnTo>
                    <a:pt x="74" y="317"/>
                  </a:lnTo>
                  <a:lnTo>
                    <a:pt x="74" y="317"/>
                  </a:lnTo>
                  <a:lnTo>
                    <a:pt x="74" y="313"/>
                  </a:lnTo>
                  <a:lnTo>
                    <a:pt x="74" y="313"/>
                  </a:lnTo>
                  <a:lnTo>
                    <a:pt x="72" y="314"/>
                  </a:lnTo>
                  <a:lnTo>
                    <a:pt x="72" y="314"/>
                  </a:lnTo>
                  <a:lnTo>
                    <a:pt x="72" y="313"/>
                  </a:lnTo>
                  <a:lnTo>
                    <a:pt x="72" y="313"/>
                  </a:lnTo>
                  <a:lnTo>
                    <a:pt x="71" y="320"/>
                  </a:lnTo>
                  <a:lnTo>
                    <a:pt x="70" y="326"/>
                  </a:lnTo>
                  <a:lnTo>
                    <a:pt x="65" y="330"/>
                  </a:lnTo>
                  <a:lnTo>
                    <a:pt x="65" y="330"/>
                  </a:lnTo>
                  <a:lnTo>
                    <a:pt x="65" y="331"/>
                  </a:lnTo>
                  <a:lnTo>
                    <a:pt x="65" y="330"/>
                  </a:lnTo>
                  <a:lnTo>
                    <a:pt x="65" y="327"/>
                  </a:lnTo>
                  <a:lnTo>
                    <a:pt x="65" y="327"/>
                  </a:lnTo>
                  <a:lnTo>
                    <a:pt x="64" y="330"/>
                  </a:lnTo>
                  <a:lnTo>
                    <a:pt x="63" y="334"/>
                  </a:lnTo>
                  <a:lnTo>
                    <a:pt x="61" y="339"/>
                  </a:lnTo>
                  <a:lnTo>
                    <a:pt x="60" y="343"/>
                  </a:lnTo>
                  <a:lnTo>
                    <a:pt x="60" y="343"/>
                  </a:lnTo>
                  <a:lnTo>
                    <a:pt x="58" y="344"/>
                  </a:lnTo>
                  <a:lnTo>
                    <a:pt x="58" y="343"/>
                  </a:lnTo>
                  <a:lnTo>
                    <a:pt x="57" y="343"/>
                  </a:lnTo>
                  <a:lnTo>
                    <a:pt x="55" y="344"/>
                  </a:lnTo>
                  <a:lnTo>
                    <a:pt x="55" y="344"/>
                  </a:lnTo>
                  <a:lnTo>
                    <a:pt x="55" y="344"/>
                  </a:lnTo>
                  <a:lnTo>
                    <a:pt x="57" y="344"/>
                  </a:lnTo>
                  <a:lnTo>
                    <a:pt x="57" y="344"/>
                  </a:lnTo>
                  <a:lnTo>
                    <a:pt x="55" y="347"/>
                  </a:lnTo>
                  <a:lnTo>
                    <a:pt x="55" y="349"/>
                  </a:lnTo>
                  <a:lnTo>
                    <a:pt x="55" y="350"/>
                  </a:lnTo>
                  <a:lnTo>
                    <a:pt x="55" y="350"/>
                  </a:lnTo>
                  <a:lnTo>
                    <a:pt x="54" y="354"/>
                  </a:lnTo>
                  <a:lnTo>
                    <a:pt x="53" y="357"/>
                  </a:lnTo>
                  <a:lnTo>
                    <a:pt x="53" y="357"/>
                  </a:lnTo>
                  <a:lnTo>
                    <a:pt x="53" y="357"/>
                  </a:lnTo>
                  <a:lnTo>
                    <a:pt x="51" y="361"/>
                  </a:lnTo>
                  <a:lnTo>
                    <a:pt x="50" y="364"/>
                  </a:lnTo>
                  <a:lnTo>
                    <a:pt x="50" y="364"/>
                  </a:lnTo>
                  <a:lnTo>
                    <a:pt x="50" y="360"/>
                  </a:lnTo>
                  <a:lnTo>
                    <a:pt x="50" y="359"/>
                  </a:lnTo>
                  <a:lnTo>
                    <a:pt x="48" y="357"/>
                  </a:lnTo>
                  <a:lnTo>
                    <a:pt x="48" y="357"/>
                  </a:lnTo>
                  <a:lnTo>
                    <a:pt x="45" y="369"/>
                  </a:lnTo>
                  <a:lnTo>
                    <a:pt x="45" y="369"/>
                  </a:lnTo>
                  <a:lnTo>
                    <a:pt x="44" y="370"/>
                  </a:lnTo>
                  <a:lnTo>
                    <a:pt x="43" y="371"/>
                  </a:lnTo>
                  <a:lnTo>
                    <a:pt x="43" y="371"/>
                  </a:lnTo>
                  <a:lnTo>
                    <a:pt x="34" y="391"/>
                  </a:lnTo>
                  <a:lnTo>
                    <a:pt x="34" y="391"/>
                  </a:lnTo>
                  <a:lnTo>
                    <a:pt x="33" y="391"/>
                  </a:lnTo>
                  <a:lnTo>
                    <a:pt x="34" y="390"/>
                  </a:lnTo>
                  <a:lnTo>
                    <a:pt x="34" y="384"/>
                  </a:lnTo>
                  <a:lnTo>
                    <a:pt x="34" y="384"/>
                  </a:lnTo>
                  <a:lnTo>
                    <a:pt x="33" y="390"/>
                  </a:lnTo>
                  <a:lnTo>
                    <a:pt x="31" y="394"/>
                  </a:lnTo>
                  <a:lnTo>
                    <a:pt x="31" y="399"/>
                  </a:lnTo>
                  <a:lnTo>
                    <a:pt x="28" y="404"/>
                  </a:lnTo>
                  <a:lnTo>
                    <a:pt x="28" y="404"/>
                  </a:lnTo>
                  <a:lnTo>
                    <a:pt x="27" y="409"/>
                  </a:lnTo>
                  <a:lnTo>
                    <a:pt x="27" y="411"/>
                  </a:lnTo>
                  <a:lnTo>
                    <a:pt x="27" y="411"/>
                  </a:lnTo>
                  <a:lnTo>
                    <a:pt x="27" y="413"/>
                  </a:lnTo>
                  <a:lnTo>
                    <a:pt x="27" y="411"/>
                  </a:lnTo>
                  <a:lnTo>
                    <a:pt x="30" y="407"/>
                  </a:lnTo>
                  <a:lnTo>
                    <a:pt x="30" y="407"/>
                  </a:lnTo>
                  <a:lnTo>
                    <a:pt x="28" y="411"/>
                  </a:lnTo>
                  <a:lnTo>
                    <a:pt x="28" y="411"/>
                  </a:lnTo>
                  <a:lnTo>
                    <a:pt x="24" y="421"/>
                  </a:lnTo>
                  <a:lnTo>
                    <a:pt x="24" y="421"/>
                  </a:lnTo>
                  <a:lnTo>
                    <a:pt x="23" y="426"/>
                  </a:lnTo>
                  <a:lnTo>
                    <a:pt x="23" y="426"/>
                  </a:lnTo>
                  <a:lnTo>
                    <a:pt x="21" y="431"/>
                  </a:lnTo>
                  <a:lnTo>
                    <a:pt x="21" y="431"/>
                  </a:lnTo>
                  <a:lnTo>
                    <a:pt x="20" y="429"/>
                  </a:lnTo>
                  <a:lnTo>
                    <a:pt x="21" y="426"/>
                  </a:lnTo>
                  <a:lnTo>
                    <a:pt x="21" y="426"/>
                  </a:lnTo>
                  <a:lnTo>
                    <a:pt x="24" y="419"/>
                  </a:lnTo>
                  <a:lnTo>
                    <a:pt x="24" y="419"/>
                  </a:lnTo>
                  <a:lnTo>
                    <a:pt x="27" y="409"/>
                  </a:lnTo>
                  <a:lnTo>
                    <a:pt x="27" y="409"/>
                  </a:lnTo>
                  <a:lnTo>
                    <a:pt x="23" y="417"/>
                  </a:lnTo>
                  <a:lnTo>
                    <a:pt x="21" y="421"/>
                  </a:lnTo>
                  <a:lnTo>
                    <a:pt x="20" y="427"/>
                  </a:lnTo>
                  <a:lnTo>
                    <a:pt x="20" y="427"/>
                  </a:lnTo>
                  <a:lnTo>
                    <a:pt x="18" y="429"/>
                  </a:lnTo>
                  <a:lnTo>
                    <a:pt x="18" y="429"/>
                  </a:lnTo>
                  <a:lnTo>
                    <a:pt x="18" y="427"/>
                  </a:lnTo>
                  <a:lnTo>
                    <a:pt x="17" y="429"/>
                  </a:lnTo>
                  <a:lnTo>
                    <a:pt x="17" y="429"/>
                  </a:lnTo>
                  <a:lnTo>
                    <a:pt x="17" y="434"/>
                  </a:lnTo>
                  <a:lnTo>
                    <a:pt x="14" y="441"/>
                  </a:lnTo>
                  <a:lnTo>
                    <a:pt x="14" y="441"/>
                  </a:lnTo>
                  <a:lnTo>
                    <a:pt x="13" y="450"/>
                  </a:lnTo>
                  <a:lnTo>
                    <a:pt x="13" y="450"/>
                  </a:lnTo>
                  <a:lnTo>
                    <a:pt x="11" y="454"/>
                  </a:lnTo>
                  <a:lnTo>
                    <a:pt x="11" y="454"/>
                  </a:lnTo>
                  <a:lnTo>
                    <a:pt x="10" y="458"/>
                  </a:lnTo>
                  <a:lnTo>
                    <a:pt x="10" y="458"/>
                  </a:lnTo>
                  <a:lnTo>
                    <a:pt x="10" y="458"/>
                  </a:lnTo>
                  <a:lnTo>
                    <a:pt x="10" y="457"/>
                  </a:lnTo>
                  <a:lnTo>
                    <a:pt x="10" y="453"/>
                  </a:lnTo>
                  <a:lnTo>
                    <a:pt x="10" y="453"/>
                  </a:lnTo>
                  <a:lnTo>
                    <a:pt x="8" y="457"/>
                  </a:lnTo>
                  <a:lnTo>
                    <a:pt x="7" y="460"/>
                  </a:lnTo>
                  <a:lnTo>
                    <a:pt x="7" y="460"/>
                  </a:lnTo>
                  <a:lnTo>
                    <a:pt x="4" y="468"/>
                  </a:lnTo>
                  <a:lnTo>
                    <a:pt x="3" y="478"/>
                  </a:lnTo>
                  <a:lnTo>
                    <a:pt x="3" y="478"/>
                  </a:lnTo>
                  <a:lnTo>
                    <a:pt x="1" y="483"/>
                  </a:lnTo>
                  <a:lnTo>
                    <a:pt x="0" y="487"/>
                  </a:lnTo>
                  <a:lnTo>
                    <a:pt x="0" y="487"/>
                  </a:lnTo>
                  <a:lnTo>
                    <a:pt x="0" y="501"/>
                  </a:lnTo>
                  <a:lnTo>
                    <a:pt x="0" y="501"/>
                  </a:lnTo>
                  <a:lnTo>
                    <a:pt x="1" y="493"/>
                  </a:lnTo>
                  <a:lnTo>
                    <a:pt x="3" y="486"/>
                  </a:lnTo>
                  <a:lnTo>
                    <a:pt x="3" y="486"/>
                  </a:lnTo>
                  <a:lnTo>
                    <a:pt x="3" y="484"/>
                  </a:lnTo>
                  <a:lnTo>
                    <a:pt x="3" y="484"/>
                  </a:lnTo>
                  <a:lnTo>
                    <a:pt x="3" y="484"/>
                  </a:lnTo>
                  <a:lnTo>
                    <a:pt x="3" y="480"/>
                  </a:lnTo>
                  <a:lnTo>
                    <a:pt x="4" y="476"/>
                  </a:lnTo>
                  <a:lnTo>
                    <a:pt x="4" y="476"/>
                  </a:lnTo>
                  <a:lnTo>
                    <a:pt x="5" y="476"/>
                  </a:lnTo>
                  <a:lnTo>
                    <a:pt x="4" y="477"/>
                  </a:lnTo>
                  <a:lnTo>
                    <a:pt x="4" y="480"/>
                  </a:lnTo>
                  <a:lnTo>
                    <a:pt x="4" y="480"/>
                  </a:lnTo>
                  <a:lnTo>
                    <a:pt x="8" y="473"/>
                  </a:lnTo>
                  <a:lnTo>
                    <a:pt x="10" y="468"/>
                  </a:lnTo>
                  <a:lnTo>
                    <a:pt x="10" y="463"/>
                  </a:lnTo>
                  <a:lnTo>
                    <a:pt x="10" y="463"/>
                  </a:lnTo>
                  <a:lnTo>
                    <a:pt x="13" y="458"/>
                  </a:lnTo>
                  <a:lnTo>
                    <a:pt x="14" y="453"/>
                  </a:lnTo>
                  <a:lnTo>
                    <a:pt x="14" y="453"/>
                  </a:lnTo>
                  <a:lnTo>
                    <a:pt x="18" y="439"/>
                  </a:lnTo>
                  <a:lnTo>
                    <a:pt x="18" y="439"/>
                  </a:lnTo>
                  <a:lnTo>
                    <a:pt x="20" y="437"/>
                  </a:lnTo>
                  <a:lnTo>
                    <a:pt x="21" y="434"/>
                  </a:lnTo>
                  <a:lnTo>
                    <a:pt x="21" y="434"/>
                  </a:lnTo>
                  <a:lnTo>
                    <a:pt x="24" y="426"/>
                  </a:lnTo>
                  <a:lnTo>
                    <a:pt x="24" y="426"/>
                  </a:lnTo>
                  <a:lnTo>
                    <a:pt x="28" y="417"/>
                  </a:lnTo>
                  <a:lnTo>
                    <a:pt x="28" y="417"/>
                  </a:lnTo>
                  <a:lnTo>
                    <a:pt x="34" y="400"/>
                  </a:lnTo>
                  <a:lnTo>
                    <a:pt x="34" y="400"/>
                  </a:lnTo>
                  <a:lnTo>
                    <a:pt x="35" y="399"/>
                  </a:lnTo>
                  <a:lnTo>
                    <a:pt x="38" y="394"/>
                  </a:lnTo>
                  <a:lnTo>
                    <a:pt x="40" y="391"/>
                  </a:lnTo>
                  <a:lnTo>
                    <a:pt x="40" y="391"/>
                  </a:lnTo>
                  <a:lnTo>
                    <a:pt x="40" y="393"/>
                  </a:lnTo>
                  <a:lnTo>
                    <a:pt x="40" y="393"/>
                  </a:lnTo>
                  <a:lnTo>
                    <a:pt x="44" y="381"/>
                  </a:lnTo>
                  <a:lnTo>
                    <a:pt x="44" y="381"/>
                  </a:lnTo>
                  <a:lnTo>
                    <a:pt x="40" y="387"/>
                  </a:lnTo>
                  <a:lnTo>
                    <a:pt x="40" y="387"/>
                  </a:lnTo>
                  <a:lnTo>
                    <a:pt x="43" y="380"/>
                  </a:lnTo>
                  <a:lnTo>
                    <a:pt x="43" y="380"/>
                  </a:lnTo>
                  <a:lnTo>
                    <a:pt x="44" y="380"/>
                  </a:lnTo>
                  <a:lnTo>
                    <a:pt x="44" y="381"/>
                  </a:lnTo>
                  <a:lnTo>
                    <a:pt x="44" y="381"/>
                  </a:lnTo>
                  <a:lnTo>
                    <a:pt x="45" y="379"/>
                  </a:lnTo>
                  <a:lnTo>
                    <a:pt x="48" y="374"/>
                  </a:lnTo>
                  <a:lnTo>
                    <a:pt x="48" y="374"/>
                  </a:lnTo>
                  <a:lnTo>
                    <a:pt x="48" y="373"/>
                  </a:lnTo>
                  <a:lnTo>
                    <a:pt x="48" y="371"/>
                  </a:lnTo>
                  <a:lnTo>
                    <a:pt x="48" y="371"/>
                  </a:lnTo>
                  <a:lnTo>
                    <a:pt x="51" y="369"/>
                  </a:lnTo>
                  <a:lnTo>
                    <a:pt x="53" y="364"/>
                  </a:lnTo>
                  <a:lnTo>
                    <a:pt x="53" y="364"/>
                  </a:lnTo>
                  <a:lnTo>
                    <a:pt x="54" y="361"/>
                  </a:lnTo>
                  <a:lnTo>
                    <a:pt x="55" y="359"/>
                  </a:lnTo>
                  <a:lnTo>
                    <a:pt x="55" y="359"/>
                  </a:lnTo>
                  <a:lnTo>
                    <a:pt x="55" y="359"/>
                  </a:lnTo>
                  <a:lnTo>
                    <a:pt x="55" y="360"/>
                  </a:lnTo>
                  <a:lnTo>
                    <a:pt x="55" y="361"/>
                  </a:lnTo>
                  <a:lnTo>
                    <a:pt x="57" y="360"/>
                  </a:lnTo>
                  <a:lnTo>
                    <a:pt x="57" y="360"/>
                  </a:lnTo>
                  <a:lnTo>
                    <a:pt x="58" y="354"/>
                  </a:lnTo>
                  <a:lnTo>
                    <a:pt x="63" y="346"/>
                  </a:lnTo>
                  <a:lnTo>
                    <a:pt x="63" y="346"/>
                  </a:lnTo>
                  <a:lnTo>
                    <a:pt x="67" y="339"/>
                  </a:lnTo>
                  <a:lnTo>
                    <a:pt x="71" y="334"/>
                  </a:lnTo>
                  <a:lnTo>
                    <a:pt x="71" y="334"/>
                  </a:lnTo>
                  <a:lnTo>
                    <a:pt x="71" y="331"/>
                  </a:lnTo>
                  <a:lnTo>
                    <a:pt x="71" y="331"/>
                  </a:lnTo>
                  <a:lnTo>
                    <a:pt x="71" y="329"/>
                  </a:lnTo>
                  <a:lnTo>
                    <a:pt x="71" y="329"/>
                  </a:lnTo>
                  <a:lnTo>
                    <a:pt x="72" y="326"/>
                  </a:lnTo>
                  <a:lnTo>
                    <a:pt x="72" y="326"/>
                  </a:lnTo>
                  <a:lnTo>
                    <a:pt x="75" y="324"/>
                  </a:lnTo>
                  <a:lnTo>
                    <a:pt x="78" y="323"/>
                  </a:lnTo>
                  <a:lnTo>
                    <a:pt x="78" y="323"/>
                  </a:lnTo>
                  <a:lnTo>
                    <a:pt x="78" y="319"/>
                  </a:lnTo>
                  <a:lnTo>
                    <a:pt x="78" y="319"/>
                  </a:lnTo>
                  <a:lnTo>
                    <a:pt x="81" y="316"/>
                  </a:lnTo>
                  <a:lnTo>
                    <a:pt x="81" y="316"/>
                  </a:lnTo>
                  <a:lnTo>
                    <a:pt x="85" y="309"/>
                  </a:lnTo>
                  <a:lnTo>
                    <a:pt x="85" y="309"/>
                  </a:lnTo>
                  <a:lnTo>
                    <a:pt x="95" y="293"/>
                  </a:lnTo>
                  <a:lnTo>
                    <a:pt x="95" y="293"/>
                  </a:lnTo>
                  <a:lnTo>
                    <a:pt x="97" y="289"/>
                  </a:lnTo>
                  <a:lnTo>
                    <a:pt x="98" y="286"/>
                  </a:lnTo>
                  <a:lnTo>
                    <a:pt x="98" y="286"/>
                  </a:lnTo>
                  <a:lnTo>
                    <a:pt x="97" y="287"/>
                  </a:lnTo>
                  <a:lnTo>
                    <a:pt x="95" y="290"/>
                  </a:lnTo>
                  <a:lnTo>
                    <a:pt x="95" y="292"/>
                  </a:lnTo>
                  <a:lnTo>
                    <a:pt x="94" y="294"/>
                  </a:lnTo>
                  <a:lnTo>
                    <a:pt x="94" y="294"/>
                  </a:lnTo>
                  <a:lnTo>
                    <a:pt x="94" y="293"/>
                  </a:lnTo>
                  <a:lnTo>
                    <a:pt x="91" y="294"/>
                  </a:lnTo>
                  <a:lnTo>
                    <a:pt x="91" y="294"/>
                  </a:lnTo>
                  <a:lnTo>
                    <a:pt x="92" y="289"/>
                  </a:lnTo>
                  <a:lnTo>
                    <a:pt x="95" y="284"/>
                  </a:lnTo>
                  <a:lnTo>
                    <a:pt x="98" y="282"/>
                  </a:lnTo>
                  <a:lnTo>
                    <a:pt x="101" y="280"/>
                  </a:lnTo>
                  <a:lnTo>
                    <a:pt x="101" y="280"/>
                  </a:lnTo>
                  <a:lnTo>
                    <a:pt x="100" y="283"/>
                  </a:lnTo>
                  <a:lnTo>
                    <a:pt x="98" y="284"/>
                  </a:lnTo>
                  <a:lnTo>
                    <a:pt x="97" y="286"/>
                  </a:lnTo>
                  <a:lnTo>
                    <a:pt x="95" y="289"/>
                  </a:lnTo>
                  <a:lnTo>
                    <a:pt x="95" y="289"/>
                  </a:lnTo>
                  <a:lnTo>
                    <a:pt x="100" y="284"/>
                  </a:lnTo>
                  <a:lnTo>
                    <a:pt x="100" y="286"/>
                  </a:lnTo>
                  <a:lnTo>
                    <a:pt x="100" y="287"/>
                  </a:lnTo>
                  <a:lnTo>
                    <a:pt x="100" y="287"/>
                  </a:lnTo>
                  <a:lnTo>
                    <a:pt x="112" y="270"/>
                  </a:lnTo>
                  <a:lnTo>
                    <a:pt x="112" y="270"/>
                  </a:lnTo>
                  <a:lnTo>
                    <a:pt x="112" y="272"/>
                  </a:lnTo>
                  <a:lnTo>
                    <a:pt x="112" y="272"/>
                  </a:lnTo>
                  <a:lnTo>
                    <a:pt x="117" y="267"/>
                  </a:lnTo>
                  <a:lnTo>
                    <a:pt x="117" y="267"/>
                  </a:lnTo>
                  <a:lnTo>
                    <a:pt x="114" y="272"/>
                  </a:lnTo>
                  <a:lnTo>
                    <a:pt x="110" y="276"/>
                  </a:lnTo>
                  <a:lnTo>
                    <a:pt x="110" y="276"/>
                  </a:lnTo>
                  <a:lnTo>
                    <a:pt x="110" y="277"/>
                  </a:lnTo>
                  <a:lnTo>
                    <a:pt x="110" y="276"/>
                  </a:lnTo>
                  <a:lnTo>
                    <a:pt x="111" y="276"/>
                  </a:lnTo>
                  <a:lnTo>
                    <a:pt x="111" y="277"/>
                  </a:lnTo>
                  <a:lnTo>
                    <a:pt x="111" y="277"/>
                  </a:lnTo>
                  <a:lnTo>
                    <a:pt x="114" y="272"/>
                  </a:lnTo>
                  <a:lnTo>
                    <a:pt x="118" y="267"/>
                  </a:lnTo>
                  <a:lnTo>
                    <a:pt x="118" y="267"/>
                  </a:lnTo>
                  <a:lnTo>
                    <a:pt x="118" y="266"/>
                  </a:lnTo>
                  <a:lnTo>
                    <a:pt x="117" y="266"/>
                  </a:lnTo>
                  <a:lnTo>
                    <a:pt x="114" y="269"/>
                  </a:lnTo>
                  <a:lnTo>
                    <a:pt x="114" y="269"/>
                  </a:lnTo>
                  <a:lnTo>
                    <a:pt x="120" y="262"/>
                  </a:lnTo>
                  <a:lnTo>
                    <a:pt x="125" y="253"/>
                  </a:lnTo>
                  <a:lnTo>
                    <a:pt x="125" y="253"/>
                  </a:lnTo>
                  <a:lnTo>
                    <a:pt x="124" y="252"/>
                  </a:lnTo>
                  <a:lnTo>
                    <a:pt x="122" y="252"/>
                  </a:lnTo>
                  <a:lnTo>
                    <a:pt x="122" y="250"/>
                  </a:lnTo>
                  <a:lnTo>
                    <a:pt x="122" y="250"/>
                  </a:lnTo>
                  <a:lnTo>
                    <a:pt x="125" y="249"/>
                  </a:lnTo>
                  <a:lnTo>
                    <a:pt x="125" y="249"/>
                  </a:lnTo>
                  <a:lnTo>
                    <a:pt x="127" y="249"/>
                  </a:lnTo>
                  <a:lnTo>
                    <a:pt x="128" y="247"/>
                  </a:lnTo>
                  <a:lnTo>
                    <a:pt x="128" y="247"/>
                  </a:lnTo>
                  <a:lnTo>
                    <a:pt x="128" y="249"/>
                  </a:lnTo>
                  <a:lnTo>
                    <a:pt x="127" y="252"/>
                  </a:lnTo>
                  <a:lnTo>
                    <a:pt x="127" y="252"/>
                  </a:lnTo>
                  <a:lnTo>
                    <a:pt x="131" y="247"/>
                  </a:lnTo>
                  <a:lnTo>
                    <a:pt x="131" y="247"/>
                  </a:lnTo>
                  <a:lnTo>
                    <a:pt x="137" y="240"/>
                  </a:lnTo>
                  <a:lnTo>
                    <a:pt x="137" y="240"/>
                  </a:lnTo>
                  <a:lnTo>
                    <a:pt x="142" y="234"/>
                  </a:lnTo>
                  <a:lnTo>
                    <a:pt x="148" y="230"/>
                  </a:lnTo>
                  <a:lnTo>
                    <a:pt x="148" y="230"/>
                  </a:lnTo>
                  <a:lnTo>
                    <a:pt x="151" y="224"/>
                  </a:lnTo>
                  <a:lnTo>
                    <a:pt x="151" y="224"/>
                  </a:lnTo>
                  <a:lnTo>
                    <a:pt x="157" y="219"/>
                  </a:lnTo>
                  <a:lnTo>
                    <a:pt x="157" y="219"/>
                  </a:lnTo>
                  <a:lnTo>
                    <a:pt x="167" y="209"/>
                  </a:lnTo>
                  <a:lnTo>
                    <a:pt x="167" y="209"/>
                  </a:lnTo>
                  <a:lnTo>
                    <a:pt x="167" y="209"/>
                  </a:lnTo>
                  <a:lnTo>
                    <a:pt x="167" y="209"/>
                  </a:lnTo>
                  <a:lnTo>
                    <a:pt x="165" y="212"/>
                  </a:lnTo>
                  <a:lnTo>
                    <a:pt x="164" y="214"/>
                  </a:lnTo>
                  <a:lnTo>
                    <a:pt x="164" y="216"/>
                  </a:lnTo>
                  <a:lnTo>
                    <a:pt x="164" y="216"/>
                  </a:lnTo>
                  <a:lnTo>
                    <a:pt x="167" y="213"/>
                  </a:lnTo>
                  <a:lnTo>
                    <a:pt x="168" y="210"/>
                  </a:lnTo>
                  <a:lnTo>
                    <a:pt x="169" y="209"/>
                  </a:lnTo>
                  <a:lnTo>
                    <a:pt x="171" y="209"/>
                  </a:lnTo>
                  <a:lnTo>
                    <a:pt x="171" y="209"/>
                  </a:lnTo>
                  <a:lnTo>
                    <a:pt x="171" y="207"/>
                  </a:lnTo>
                  <a:lnTo>
                    <a:pt x="169" y="207"/>
                  </a:lnTo>
                  <a:lnTo>
                    <a:pt x="169" y="207"/>
                  </a:lnTo>
                  <a:lnTo>
                    <a:pt x="172" y="202"/>
                  </a:lnTo>
                  <a:lnTo>
                    <a:pt x="172" y="202"/>
                  </a:lnTo>
                  <a:lnTo>
                    <a:pt x="177" y="197"/>
                  </a:lnTo>
                  <a:lnTo>
                    <a:pt x="177" y="197"/>
                  </a:lnTo>
                  <a:lnTo>
                    <a:pt x="187" y="190"/>
                  </a:lnTo>
                  <a:lnTo>
                    <a:pt x="187" y="190"/>
                  </a:lnTo>
                  <a:lnTo>
                    <a:pt x="188" y="187"/>
                  </a:lnTo>
                  <a:lnTo>
                    <a:pt x="189" y="183"/>
                  </a:lnTo>
                  <a:lnTo>
                    <a:pt x="189" y="183"/>
                  </a:lnTo>
                  <a:lnTo>
                    <a:pt x="194" y="180"/>
                  </a:lnTo>
                  <a:lnTo>
                    <a:pt x="194" y="180"/>
                  </a:lnTo>
                  <a:lnTo>
                    <a:pt x="197" y="177"/>
                  </a:lnTo>
                  <a:lnTo>
                    <a:pt x="197" y="177"/>
                  </a:lnTo>
                  <a:lnTo>
                    <a:pt x="198" y="177"/>
                  </a:lnTo>
                  <a:lnTo>
                    <a:pt x="198" y="179"/>
                  </a:lnTo>
                  <a:lnTo>
                    <a:pt x="197" y="180"/>
                  </a:lnTo>
                  <a:lnTo>
                    <a:pt x="197" y="180"/>
                  </a:lnTo>
                  <a:lnTo>
                    <a:pt x="191" y="183"/>
                  </a:lnTo>
                  <a:lnTo>
                    <a:pt x="191" y="183"/>
                  </a:lnTo>
                  <a:lnTo>
                    <a:pt x="191" y="184"/>
                  </a:lnTo>
                  <a:lnTo>
                    <a:pt x="191" y="184"/>
                  </a:lnTo>
                  <a:lnTo>
                    <a:pt x="191" y="184"/>
                  </a:lnTo>
                  <a:lnTo>
                    <a:pt x="189" y="187"/>
                  </a:lnTo>
                  <a:lnTo>
                    <a:pt x="189" y="187"/>
                  </a:lnTo>
                  <a:lnTo>
                    <a:pt x="194" y="183"/>
                  </a:lnTo>
                  <a:lnTo>
                    <a:pt x="197" y="180"/>
                  </a:lnTo>
                  <a:lnTo>
                    <a:pt x="199" y="179"/>
                  </a:lnTo>
                  <a:lnTo>
                    <a:pt x="199" y="179"/>
                  </a:lnTo>
                  <a:lnTo>
                    <a:pt x="197" y="182"/>
                  </a:lnTo>
                  <a:lnTo>
                    <a:pt x="197" y="182"/>
                  </a:lnTo>
                  <a:lnTo>
                    <a:pt x="194" y="184"/>
                  </a:lnTo>
                  <a:lnTo>
                    <a:pt x="194" y="184"/>
                  </a:lnTo>
                  <a:lnTo>
                    <a:pt x="195" y="186"/>
                  </a:lnTo>
                  <a:lnTo>
                    <a:pt x="197" y="183"/>
                  </a:lnTo>
                  <a:lnTo>
                    <a:pt x="197" y="183"/>
                  </a:lnTo>
                  <a:lnTo>
                    <a:pt x="201" y="180"/>
                  </a:lnTo>
                  <a:lnTo>
                    <a:pt x="201" y="180"/>
                  </a:lnTo>
                  <a:lnTo>
                    <a:pt x="201" y="182"/>
                  </a:lnTo>
                  <a:lnTo>
                    <a:pt x="204" y="179"/>
                  </a:lnTo>
                  <a:lnTo>
                    <a:pt x="214" y="172"/>
                  </a:lnTo>
                  <a:lnTo>
                    <a:pt x="214" y="172"/>
                  </a:lnTo>
                  <a:lnTo>
                    <a:pt x="214" y="169"/>
                  </a:lnTo>
                  <a:lnTo>
                    <a:pt x="217" y="164"/>
                  </a:lnTo>
                  <a:lnTo>
                    <a:pt x="217" y="164"/>
                  </a:lnTo>
                  <a:lnTo>
                    <a:pt x="217" y="166"/>
                  </a:lnTo>
                  <a:lnTo>
                    <a:pt x="218" y="166"/>
                  </a:lnTo>
                  <a:lnTo>
                    <a:pt x="219" y="166"/>
                  </a:lnTo>
                  <a:lnTo>
                    <a:pt x="221" y="166"/>
                  </a:lnTo>
                  <a:lnTo>
                    <a:pt x="221" y="166"/>
                  </a:lnTo>
                  <a:lnTo>
                    <a:pt x="224" y="163"/>
                  </a:lnTo>
                  <a:lnTo>
                    <a:pt x="224" y="163"/>
                  </a:lnTo>
                  <a:lnTo>
                    <a:pt x="222" y="162"/>
                  </a:lnTo>
                  <a:lnTo>
                    <a:pt x="224" y="160"/>
                  </a:lnTo>
                  <a:lnTo>
                    <a:pt x="227" y="156"/>
                  </a:lnTo>
                  <a:lnTo>
                    <a:pt x="227" y="156"/>
                  </a:lnTo>
                  <a:lnTo>
                    <a:pt x="234" y="152"/>
                  </a:lnTo>
                  <a:lnTo>
                    <a:pt x="238" y="147"/>
                  </a:lnTo>
                  <a:lnTo>
                    <a:pt x="242" y="144"/>
                  </a:lnTo>
                  <a:lnTo>
                    <a:pt x="242" y="144"/>
                  </a:lnTo>
                  <a:lnTo>
                    <a:pt x="244" y="143"/>
                  </a:lnTo>
                  <a:lnTo>
                    <a:pt x="244" y="144"/>
                  </a:lnTo>
                  <a:lnTo>
                    <a:pt x="244" y="146"/>
                  </a:lnTo>
                  <a:lnTo>
                    <a:pt x="244" y="146"/>
                  </a:lnTo>
                  <a:lnTo>
                    <a:pt x="251" y="142"/>
                  </a:lnTo>
                  <a:lnTo>
                    <a:pt x="258" y="139"/>
                  </a:lnTo>
                  <a:lnTo>
                    <a:pt x="258" y="139"/>
                  </a:lnTo>
                  <a:lnTo>
                    <a:pt x="261" y="135"/>
                  </a:lnTo>
                  <a:lnTo>
                    <a:pt x="256" y="136"/>
                  </a:lnTo>
                  <a:lnTo>
                    <a:pt x="256" y="136"/>
                  </a:lnTo>
                  <a:lnTo>
                    <a:pt x="254" y="139"/>
                  </a:lnTo>
                  <a:lnTo>
                    <a:pt x="251" y="140"/>
                  </a:lnTo>
                  <a:lnTo>
                    <a:pt x="247" y="143"/>
                  </a:lnTo>
                  <a:lnTo>
                    <a:pt x="247" y="143"/>
                  </a:lnTo>
                  <a:lnTo>
                    <a:pt x="249" y="140"/>
                  </a:lnTo>
                  <a:lnTo>
                    <a:pt x="252" y="139"/>
                  </a:lnTo>
                  <a:lnTo>
                    <a:pt x="258" y="133"/>
                  </a:lnTo>
                  <a:lnTo>
                    <a:pt x="258" y="133"/>
                  </a:lnTo>
                  <a:lnTo>
                    <a:pt x="259" y="135"/>
                  </a:lnTo>
                  <a:lnTo>
                    <a:pt x="261" y="133"/>
                  </a:lnTo>
                  <a:lnTo>
                    <a:pt x="265" y="132"/>
                  </a:lnTo>
                  <a:lnTo>
                    <a:pt x="265" y="132"/>
                  </a:lnTo>
                  <a:lnTo>
                    <a:pt x="272" y="127"/>
                  </a:lnTo>
                  <a:lnTo>
                    <a:pt x="272" y="127"/>
                  </a:lnTo>
                  <a:lnTo>
                    <a:pt x="278" y="125"/>
                  </a:lnTo>
                  <a:lnTo>
                    <a:pt x="278" y="125"/>
                  </a:lnTo>
                  <a:lnTo>
                    <a:pt x="269" y="129"/>
                  </a:lnTo>
                  <a:lnTo>
                    <a:pt x="269" y="129"/>
                  </a:lnTo>
                  <a:lnTo>
                    <a:pt x="271" y="129"/>
                  </a:lnTo>
                  <a:lnTo>
                    <a:pt x="274" y="127"/>
                  </a:lnTo>
                  <a:lnTo>
                    <a:pt x="281" y="123"/>
                  </a:lnTo>
                  <a:lnTo>
                    <a:pt x="281" y="123"/>
                  </a:lnTo>
                  <a:lnTo>
                    <a:pt x="281" y="122"/>
                  </a:lnTo>
                  <a:lnTo>
                    <a:pt x="281" y="120"/>
                  </a:lnTo>
                  <a:lnTo>
                    <a:pt x="281" y="120"/>
                  </a:lnTo>
                  <a:lnTo>
                    <a:pt x="284" y="117"/>
                  </a:lnTo>
                  <a:lnTo>
                    <a:pt x="285" y="117"/>
                  </a:lnTo>
                  <a:lnTo>
                    <a:pt x="285" y="119"/>
                  </a:lnTo>
                  <a:lnTo>
                    <a:pt x="286" y="119"/>
                  </a:lnTo>
                  <a:lnTo>
                    <a:pt x="286" y="119"/>
                  </a:lnTo>
                  <a:lnTo>
                    <a:pt x="288" y="117"/>
                  </a:lnTo>
                  <a:lnTo>
                    <a:pt x="291" y="116"/>
                  </a:lnTo>
                  <a:lnTo>
                    <a:pt x="291" y="116"/>
                  </a:lnTo>
                  <a:lnTo>
                    <a:pt x="291" y="115"/>
                  </a:lnTo>
                  <a:lnTo>
                    <a:pt x="294" y="113"/>
                  </a:lnTo>
                  <a:lnTo>
                    <a:pt x="294" y="113"/>
                  </a:lnTo>
                  <a:lnTo>
                    <a:pt x="301" y="110"/>
                  </a:lnTo>
                  <a:lnTo>
                    <a:pt x="301" y="110"/>
                  </a:lnTo>
                  <a:lnTo>
                    <a:pt x="299" y="110"/>
                  </a:lnTo>
                  <a:lnTo>
                    <a:pt x="299" y="109"/>
                  </a:lnTo>
                  <a:lnTo>
                    <a:pt x="305" y="105"/>
                  </a:lnTo>
                  <a:lnTo>
                    <a:pt x="305" y="105"/>
                  </a:lnTo>
                  <a:lnTo>
                    <a:pt x="306" y="105"/>
                  </a:lnTo>
                  <a:lnTo>
                    <a:pt x="305" y="106"/>
                  </a:lnTo>
                  <a:lnTo>
                    <a:pt x="304" y="107"/>
                  </a:lnTo>
                  <a:lnTo>
                    <a:pt x="306" y="107"/>
                  </a:lnTo>
                  <a:lnTo>
                    <a:pt x="306" y="107"/>
                  </a:lnTo>
                  <a:lnTo>
                    <a:pt x="308" y="105"/>
                  </a:lnTo>
                  <a:lnTo>
                    <a:pt x="309" y="103"/>
                  </a:lnTo>
                  <a:lnTo>
                    <a:pt x="314" y="100"/>
                  </a:lnTo>
                  <a:lnTo>
                    <a:pt x="314" y="100"/>
                  </a:lnTo>
                  <a:lnTo>
                    <a:pt x="315" y="100"/>
                  </a:lnTo>
                  <a:lnTo>
                    <a:pt x="312" y="102"/>
                  </a:lnTo>
                  <a:lnTo>
                    <a:pt x="311" y="103"/>
                  </a:lnTo>
                  <a:lnTo>
                    <a:pt x="311" y="105"/>
                  </a:lnTo>
                  <a:lnTo>
                    <a:pt x="311" y="105"/>
                  </a:lnTo>
                  <a:lnTo>
                    <a:pt x="315" y="102"/>
                  </a:lnTo>
                  <a:lnTo>
                    <a:pt x="318" y="97"/>
                  </a:lnTo>
                  <a:lnTo>
                    <a:pt x="318" y="97"/>
                  </a:lnTo>
                  <a:lnTo>
                    <a:pt x="321" y="97"/>
                  </a:lnTo>
                  <a:lnTo>
                    <a:pt x="319" y="99"/>
                  </a:lnTo>
                  <a:lnTo>
                    <a:pt x="318" y="100"/>
                  </a:lnTo>
                  <a:lnTo>
                    <a:pt x="316" y="100"/>
                  </a:lnTo>
                  <a:lnTo>
                    <a:pt x="316" y="100"/>
                  </a:lnTo>
                  <a:lnTo>
                    <a:pt x="324" y="99"/>
                  </a:lnTo>
                  <a:lnTo>
                    <a:pt x="328" y="96"/>
                  </a:lnTo>
                  <a:lnTo>
                    <a:pt x="336" y="89"/>
                  </a:lnTo>
                  <a:lnTo>
                    <a:pt x="336" y="89"/>
                  </a:lnTo>
                  <a:lnTo>
                    <a:pt x="339" y="89"/>
                  </a:lnTo>
                  <a:lnTo>
                    <a:pt x="342" y="89"/>
                  </a:lnTo>
                  <a:lnTo>
                    <a:pt x="342" y="89"/>
                  </a:lnTo>
                  <a:lnTo>
                    <a:pt x="349" y="85"/>
                  </a:lnTo>
                  <a:lnTo>
                    <a:pt x="355" y="80"/>
                  </a:lnTo>
                  <a:lnTo>
                    <a:pt x="355" y="80"/>
                  </a:lnTo>
                  <a:lnTo>
                    <a:pt x="356" y="82"/>
                  </a:lnTo>
                  <a:lnTo>
                    <a:pt x="356" y="82"/>
                  </a:lnTo>
                  <a:lnTo>
                    <a:pt x="356" y="83"/>
                  </a:lnTo>
                  <a:lnTo>
                    <a:pt x="356" y="83"/>
                  </a:lnTo>
                  <a:lnTo>
                    <a:pt x="352" y="86"/>
                  </a:lnTo>
                  <a:lnTo>
                    <a:pt x="352" y="86"/>
                  </a:lnTo>
                  <a:lnTo>
                    <a:pt x="351" y="86"/>
                  </a:lnTo>
                  <a:lnTo>
                    <a:pt x="351" y="86"/>
                  </a:lnTo>
                  <a:lnTo>
                    <a:pt x="352" y="85"/>
                  </a:lnTo>
                  <a:lnTo>
                    <a:pt x="352" y="85"/>
                  </a:lnTo>
                  <a:lnTo>
                    <a:pt x="345" y="89"/>
                  </a:lnTo>
                  <a:lnTo>
                    <a:pt x="336" y="93"/>
                  </a:lnTo>
                  <a:lnTo>
                    <a:pt x="336" y="93"/>
                  </a:lnTo>
                  <a:lnTo>
                    <a:pt x="343" y="90"/>
                  </a:lnTo>
                  <a:lnTo>
                    <a:pt x="351" y="87"/>
                  </a:lnTo>
                  <a:lnTo>
                    <a:pt x="351" y="87"/>
                  </a:lnTo>
                  <a:lnTo>
                    <a:pt x="351" y="87"/>
                  </a:lnTo>
                  <a:lnTo>
                    <a:pt x="349" y="87"/>
                  </a:lnTo>
                  <a:lnTo>
                    <a:pt x="348" y="89"/>
                  </a:lnTo>
                  <a:lnTo>
                    <a:pt x="349" y="89"/>
                  </a:lnTo>
                  <a:lnTo>
                    <a:pt x="349" y="89"/>
                  </a:lnTo>
                  <a:lnTo>
                    <a:pt x="335" y="96"/>
                  </a:lnTo>
                  <a:lnTo>
                    <a:pt x="335" y="96"/>
                  </a:lnTo>
                  <a:lnTo>
                    <a:pt x="335" y="96"/>
                  </a:lnTo>
                  <a:lnTo>
                    <a:pt x="335" y="96"/>
                  </a:lnTo>
                  <a:lnTo>
                    <a:pt x="335" y="97"/>
                  </a:lnTo>
                  <a:lnTo>
                    <a:pt x="335" y="97"/>
                  </a:lnTo>
                  <a:lnTo>
                    <a:pt x="334" y="97"/>
                  </a:lnTo>
                  <a:lnTo>
                    <a:pt x="332" y="97"/>
                  </a:lnTo>
                  <a:lnTo>
                    <a:pt x="331" y="97"/>
                  </a:lnTo>
                  <a:lnTo>
                    <a:pt x="329" y="97"/>
                  </a:lnTo>
                  <a:lnTo>
                    <a:pt x="329" y="97"/>
                  </a:lnTo>
                  <a:lnTo>
                    <a:pt x="325" y="100"/>
                  </a:lnTo>
                  <a:lnTo>
                    <a:pt x="325" y="100"/>
                  </a:lnTo>
                  <a:lnTo>
                    <a:pt x="324" y="102"/>
                  </a:lnTo>
                  <a:lnTo>
                    <a:pt x="324" y="103"/>
                  </a:lnTo>
                  <a:lnTo>
                    <a:pt x="319" y="106"/>
                  </a:lnTo>
                  <a:lnTo>
                    <a:pt x="315" y="107"/>
                  </a:lnTo>
                  <a:lnTo>
                    <a:pt x="311" y="112"/>
                  </a:lnTo>
                  <a:lnTo>
                    <a:pt x="311" y="112"/>
                  </a:lnTo>
                  <a:lnTo>
                    <a:pt x="308" y="112"/>
                  </a:lnTo>
                  <a:lnTo>
                    <a:pt x="308" y="110"/>
                  </a:lnTo>
                  <a:lnTo>
                    <a:pt x="308" y="110"/>
                  </a:lnTo>
                  <a:lnTo>
                    <a:pt x="305" y="112"/>
                  </a:lnTo>
                  <a:lnTo>
                    <a:pt x="305" y="112"/>
                  </a:lnTo>
                  <a:lnTo>
                    <a:pt x="305" y="113"/>
                  </a:lnTo>
                  <a:lnTo>
                    <a:pt x="305" y="113"/>
                  </a:lnTo>
                  <a:lnTo>
                    <a:pt x="306" y="115"/>
                  </a:lnTo>
                  <a:lnTo>
                    <a:pt x="305" y="116"/>
                  </a:lnTo>
                  <a:lnTo>
                    <a:pt x="305" y="116"/>
                  </a:lnTo>
                  <a:lnTo>
                    <a:pt x="309" y="115"/>
                  </a:lnTo>
                  <a:lnTo>
                    <a:pt x="314" y="112"/>
                  </a:lnTo>
                  <a:lnTo>
                    <a:pt x="314" y="112"/>
                  </a:lnTo>
                  <a:lnTo>
                    <a:pt x="314" y="112"/>
                  </a:lnTo>
                  <a:lnTo>
                    <a:pt x="312" y="112"/>
                  </a:lnTo>
                  <a:lnTo>
                    <a:pt x="311" y="112"/>
                  </a:lnTo>
                  <a:lnTo>
                    <a:pt x="311" y="112"/>
                  </a:lnTo>
                  <a:lnTo>
                    <a:pt x="315" y="109"/>
                  </a:lnTo>
                  <a:lnTo>
                    <a:pt x="321" y="106"/>
                  </a:lnTo>
                  <a:lnTo>
                    <a:pt x="321" y="106"/>
                  </a:lnTo>
                  <a:lnTo>
                    <a:pt x="321" y="107"/>
                  </a:lnTo>
                  <a:lnTo>
                    <a:pt x="319" y="109"/>
                  </a:lnTo>
                  <a:lnTo>
                    <a:pt x="318" y="110"/>
                  </a:lnTo>
                  <a:lnTo>
                    <a:pt x="318" y="110"/>
                  </a:lnTo>
                  <a:lnTo>
                    <a:pt x="311" y="115"/>
                  </a:lnTo>
                  <a:lnTo>
                    <a:pt x="306" y="117"/>
                  </a:lnTo>
                  <a:lnTo>
                    <a:pt x="306" y="117"/>
                  </a:lnTo>
                  <a:lnTo>
                    <a:pt x="304" y="119"/>
                  </a:lnTo>
                  <a:lnTo>
                    <a:pt x="304" y="117"/>
                  </a:lnTo>
                  <a:lnTo>
                    <a:pt x="304" y="117"/>
                  </a:lnTo>
                  <a:lnTo>
                    <a:pt x="301" y="119"/>
                  </a:lnTo>
                  <a:lnTo>
                    <a:pt x="301" y="119"/>
                  </a:lnTo>
                  <a:lnTo>
                    <a:pt x="299" y="122"/>
                  </a:lnTo>
                  <a:lnTo>
                    <a:pt x="295" y="125"/>
                  </a:lnTo>
                  <a:lnTo>
                    <a:pt x="285" y="132"/>
                  </a:lnTo>
                  <a:lnTo>
                    <a:pt x="274" y="139"/>
                  </a:lnTo>
                  <a:lnTo>
                    <a:pt x="264" y="146"/>
                  </a:lnTo>
                  <a:lnTo>
                    <a:pt x="264" y="146"/>
                  </a:lnTo>
                  <a:lnTo>
                    <a:pt x="265" y="143"/>
                  </a:lnTo>
                  <a:lnTo>
                    <a:pt x="265" y="143"/>
                  </a:lnTo>
                  <a:lnTo>
                    <a:pt x="264" y="142"/>
                  </a:lnTo>
                  <a:lnTo>
                    <a:pt x="264" y="142"/>
                  </a:lnTo>
                  <a:lnTo>
                    <a:pt x="281" y="132"/>
                  </a:lnTo>
                  <a:lnTo>
                    <a:pt x="298" y="120"/>
                  </a:lnTo>
                  <a:lnTo>
                    <a:pt x="298" y="120"/>
                  </a:lnTo>
                  <a:lnTo>
                    <a:pt x="298" y="120"/>
                  </a:lnTo>
                  <a:lnTo>
                    <a:pt x="296" y="120"/>
                  </a:lnTo>
                  <a:lnTo>
                    <a:pt x="292" y="125"/>
                  </a:lnTo>
                  <a:lnTo>
                    <a:pt x="292" y="125"/>
                  </a:lnTo>
                  <a:lnTo>
                    <a:pt x="288" y="126"/>
                  </a:lnTo>
                  <a:lnTo>
                    <a:pt x="288" y="126"/>
                  </a:lnTo>
                  <a:lnTo>
                    <a:pt x="289" y="125"/>
                  </a:lnTo>
                  <a:lnTo>
                    <a:pt x="289" y="125"/>
                  </a:lnTo>
                  <a:lnTo>
                    <a:pt x="279" y="130"/>
                  </a:lnTo>
                  <a:lnTo>
                    <a:pt x="279" y="130"/>
                  </a:lnTo>
                  <a:lnTo>
                    <a:pt x="279" y="130"/>
                  </a:lnTo>
                  <a:lnTo>
                    <a:pt x="279" y="129"/>
                  </a:lnTo>
                  <a:lnTo>
                    <a:pt x="279" y="129"/>
                  </a:lnTo>
                  <a:lnTo>
                    <a:pt x="276" y="130"/>
                  </a:lnTo>
                  <a:lnTo>
                    <a:pt x="276" y="130"/>
                  </a:lnTo>
                  <a:lnTo>
                    <a:pt x="274" y="133"/>
                  </a:lnTo>
                  <a:lnTo>
                    <a:pt x="269" y="136"/>
                  </a:lnTo>
                  <a:lnTo>
                    <a:pt x="269" y="136"/>
                  </a:lnTo>
                  <a:lnTo>
                    <a:pt x="268" y="137"/>
                  </a:lnTo>
                  <a:lnTo>
                    <a:pt x="266" y="136"/>
                  </a:lnTo>
                  <a:lnTo>
                    <a:pt x="266" y="136"/>
                  </a:lnTo>
                  <a:lnTo>
                    <a:pt x="265" y="136"/>
                  </a:lnTo>
                  <a:lnTo>
                    <a:pt x="265" y="136"/>
                  </a:lnTo>
                  <a:lnTo>
                    <a:pt x="255" y="144"/>
                  </a:lnTo>
                  <a:lnTo>
                    <a:pt x="248" y="152"/>
                  </a:lnTo>
                  <a:lnTo>
                    <a:pt x="248" y="152"/>
                  </a:lnTo>
                  <a:lnTo>
                    <a:pt x="247" y="152"/>
                  </a:lnTo>
                  <a:lnTo>
                    <a:pt x="247" y="152"/>
                  </a:lnTo>
                  <a:lnTo>
                    <a:pt x="247" y="150"/>
                  </a:lnTo>
                  <a:lnTo>
                    <a:pt x="247" y="150"/>
                  </a:lnTo>
                  <a:lnTo>
                    <a:pt x="247" y="150"/>
                  </a:lnTo>
                  <a:lnTo>
                    <a:pt x="248" y="150"/>
                  </a:lnTo>
                  <a:lnTo>
                    <a:pt x="248" y="150"/>
                  </a:lnTo>
                  <a:lnTo>
                    <a:pt x="249" y="147"/>
                  </a:lnTo>
                  <a:lnTo>
                    <a:pt x="249" y="147"/>
                  </a:lnTo>
                  <a:lnTo>
                    <a:pt x="241" y="153"/>
                  </a:lnTo>
                  <a:lnTo>
                    <a:pt x="234" y="160"/>
                  </a:lnTo>
                  <a:lnTo>
                    <a:pt x="234" y="160"/>
                  </a:lnTo>
                  <a:lnTo>
                    <a:pt x="228" y="166"/>
                  </a:lnTo>
                  <a:lnTo>
                    <a:pt x="228" y="166"/>
                  </a:lnTo>
                  <a:lnTo>
                    <a:pt x="225" y="167"/>
                  </a:lnTo>
                  <a:lnTo>
                    <a:pt x="221" y="169"/>
                  </a:lnTo>
                  <a:lnTo>
                    <a:pt x="221" y="169"/>
                  </a:lnTo>
                  <a:lnTo>
                    <a:pt x="221" y="170"/>
                  </a:lnTo>
                  <a:lnTo>
                    <a:pt x="222" y="170"/>
                  </a:lnTo>
                  <a:lnTo>
                    <a:pt x="227" y="169"/>
                  </a:lnTo>
                  <a:lnTo>
                    <a:pt x="227" y="169"/>
                  </a:lnTo>
                  <a:lnTo>
                    <a:pt x="224" y="170"/>
                  </a:lnTo>
                  <a:lnTo>
                    <a:pt x="222" y="172"/>
                  </a:lnTo>
                  <a:lnTo>
                    <a:pt x="219" y="174"/>
                  </a:lnTo>
                  <a:lnTo>
                    <a:pt x="217" y="176"/>
                  </a:lnTo>
                  <a:lnTo>
                    <a:pt x="217" y="176"/>
                  </a:lnTo>
                  <a:lnTo>
                    <a:pt x="215" y="177"/>
                  </a:lnTo>
                  <a:lnTo>
                    <a:pt x="215" y="176"/>
                  </a:lnTo>
                  <a:lnTo>
                    <a:pt x="215" y="174"/>
                  </a:lnTo>
                  <a:lnTo>
                    <a:pt x="214" y="174"/>
                  </a:lnTo>
                  <a:lnTo>
                    <a:pt x="214" y="174"/>
                  </a:lnTo>
                  <a:lnTo>
                    <a:pt x="214" y="176"/>
                  </a:lnTo>
                  <a:lnTo>
                    <a:pt x="215" y="174"/>
                  </a:lnTo>
                  <a:lnTo>
                    <a:pt x="215" y="174"/>
                  </a:lnTo>
                  <a:lnTo>
                    <a:pt x="205" y="184"/>
                  </a:lnTo>
                  <a:lnTo>
                    <a:pt x="195" y="193"/>
                  </a:lnTo>
                  <a:lnTo>
                    <a:pt x="195" y="193"/>
                  </a:lnTo>
                  <a:lnTo>
                    <a:pt x="195" y="194"/>
                  </a:lnTo>
                  <a:lnTo>
                    <a:pt x="197" y="194"/>
                  </a:lnTo>
                  <a:lnTo>
                    <a:pt x="201" y="190"/>
                  </a:lnTo>
                  <a:lnTo>
                    <a:pt x="201" y="190"/>
                  </a:lnTo>
                  <a:lnTo>
                    <a:pt x="198" y="196"/>
                  </a:lnTo>
                  <a:lnTo>
                    <a:pt x="197" y="199"/>
                  </a:lnTo>
                  <a:lnTo>
                    <a:pt x="194" y="200"/>
                  </a:lnTo>
                  <a:lnTo>
                    <a:pt x="194" y="200"/>
                  </a:lnTo>
                  <a:lnTo>
                    <a:pt x="194" y="200"/>
                  </a:lnTo>
                  <a:lnTo>
                    <a:pt x="194" y="199"/>
                  </a:lnTo>
                  <a:lnTo>
                    <a:pt x="195" y="197"/>
                  </a:lnTo>
                  <a:lnTo>
                    <a:pt x="195" y="197"/>
                  </a:lnTo>
                  <a:lnTo>
                    <a:pt x="195" y="197"/>
                  </a:lnTo>
                  <a:lnTo>
                    <a:pt x="194" y="197"/>
                  </a:lnTo>
                  <a:lnTo>
                    <a:pt x="192" y="199"/>
                  </a:lnTo>
                  <a:lnTo>
                    <a:pt x="191" y="200"/>
                  </a:lnTo>
                  <a:lnTo>
                    <a:pt x="189" y="202"/>
                  </a:lnTo>
                  <a:lnTo>
                    <a:pt x="189" y="202"/>
                  </a:lnTo>
                  <a:lnTo>
                    <a:pt x="189" y="203"/>
                  </a:lnTo>
                  <a:lnTo>
                    <a:pt x="187" y="207"/>
                  </a:lnTo>
                  <a:lnTo>
                    <a:pt x="187" y="207"/>
                  </a:lnTo>
                  <a:lnTo>
                    <a:pt x="185" y="207"/>
                  </a:lnTo>
                  <a:lnTo>
                    <a:pt x="187" y="206"/>
                  </a:lnTo>
                  <a:lnTo>
                    <a:pt x="187" y="206"/>
                  </a:lnTo>
                  <a:lnTo>
                    <a:pt x="184" y="207"/>
                  </a:lnTo>
                  <a:lnTo>
                    <a:pt x="182" y="210"/>
                  </a:lnTo>
                  <a:lnTo>
                    <a:pt x="181" y="212"/>
                  </a:lnTo>
                  <a:lnTo>
                    <a:pt x="179" y="214"/>
                  </a:lnTo>
                  <a:lnTo>
                    <a:pt x="179" y="214"/>
                  </a:lnTo>
                  <a:lnTo>
                    <a:pt x="178" y="213"/>
                  </a:lnTo>
                  <a:lnTo>
                    <a:pt x="179" y="212"/>
                  </a:lnTo>
                  <a:lnTo>
                    <a:pt x="179" y="210"/>
                  </a:lnTo>
                  <a:lnTo>
                    <a:pt x="178" y="212"/>
                  </a:lnTo>
                  <a:lnTo>
                    <a:pt x="178" y="212"/>
                  </a:lnTo>
                  <a:lnTo>
                    <a:pt x="177" y="214"/>
                  </a:lnTo>
                  <a:lnTo>
                    <a:pt x="175" y="217"/>
                  </a:lnTo>
                  <a:lnTo>
                    <a:pt x="175" y="217"/>
                  </a:lnTo>
                  <a:lnTo>
                    <a:pt x="172" y="220"/>
                  </a:lnTo>
                  <a:lnTo>
                    <a:pt x="172" y="220"/>
                  </a:lnTo>
                  <a:lnTo>
                    <a:pt x="174" y="217"/>
                  </a:lnTo>
                  <a:lnTo>
                    <a:pt x="174" y="216"/>
                  </a:lnTo>
                  <a:lnTo>
                    <a:pt x="174" y="216"/>
                  </a:lnTo>
                  <a:lnTo>
                    <a:pt x="174" y="216"/>
                  </a:lnTo>
                  <a:lnTo>
                    <a:pt x="169" y="219"/>
                  </a:lnTo>
                  <a:lnTo>
                    <a:pt x="165" y="222"/>
                  </a:lnTo>
                  <a:lnTo>
                    <a:pt x="165" y="222"/>
                  </a:lnTo>
                  <a:lnTo>
                    <a:pt x="159" y="227"/>
                  </a:lnTo>
                  <a:lnTo>
                    <a:pt x="155" y="233"/>
                  </a:lnTo>
                  <a:lnTo>
                    <a:pt x="147" y="244"/>
                  </a:lnTo>
                  <a:lnTo>
                    <a:pt x="147" y="244"/>
                  </a:lnTo>
                  <a:lnTo>
                    <a:pt x="147" y="243"/>
                  </a:lnTo>
                  <a:lnTo>
                    <a:pt x="145" y="243"/>
                  </a:lnTo>
                  <a:lnTo>
                    <a:pt x="141" y="249"/>
                  </a:lnTo>
                  <a:lnTo>
                    <a:pt x="141" y="249"/>
                  </a:lnTo>
                  <a:lnTo>
                    <a:pt x="134" y="257"/>
                  </a:lnTo>
                  <a:lnTo>
                    <a:pt x="134" y="257"/>
                  </a:lnTo>
                  <a:lnTo>
                    <a:pt x="128" y="263"/>
                  </a:lnTo>
                  <a:lnTo>
                    <a:pt x="128" y="263"/>
                  </a:lnTo>
                  <a:lnTo>
                    <a:pt x="130" y="262"/>
                  </a:lnTo>
                  <a:lnTo>
                    <a:pt x="132" y="257"/>
                  </a:lnTo>
                  <a:lnTo>
                    <a:pt x="135" y="254"/>
                  </a:lnTo>
                  <a:lnTo>
                    <a:pt x="137" y="250"/>
                  </a:lnTo>
                  <a:lnTo>
                    <a:pt x="137" y="250"/>
                  </a:lnTo>
                  <a:lnTo>
                    <a:pt x="132" y="256"/>
                  </a:lnTo>
                  <a:lnTo>
                    <a:pt x="128" y="260"/>
                  </a:lnTo>
                  <a:lnTo>
                    <a:pt x="125" y="266"/>
                  </a:lnTo>
                  <a:lnTo>
                    <a:pt x="122" y="269"/>
                  </a:lnTo>
                  <a:lnTo>
                    <a:pt x="122" y="269"/>
                  </a:lnTo>
                  <a:lnTo>
                    <a:pt x="122" y="270"/>
                  </a:lnTo>
                  <a:lnTo>
                    <a:pt x="122" y="270"/>
                  </a:lnTo>
                  <a:lnTo>
                    <a:pt x="124" y="269"/>
                  </a:lnTo>
                  <a:lnTo>
                    <a:pt x="124" y="269"/>
                  </a:lnTo>
                  <a:lnTo>
                    <a:pt x="122" y="273"/>
                  </a:lnTo>
                  <a:lnTo>
                    <a:pt x="120" y="277"/>
                  </a:lnTo>
                  <a:lnTo>
                    <a:pt x="120" y="277"/>
                  </a:lnTo>
                  <a:lnTo>
                    <a:pt x="115" y="282"/>
                  </a:lnTo>
                  <a:lnTo>
                    <a:pt x="111" y="287"/>
                  </a:lnTo>
                  <a:lnTo>
                    <a:pt x="107" y="293"/>
                  </a:lnTo>
                  <a:lnTo>
                    <a:pt x="104" y="296"/>
                  </a:lnTo>
                  <a:lnTo>
                    <a:pt x="104" y="296"/>
                  </a:lnTo>
                  <a:lnTo>
                    <a:pt x="100" y="303"/>
                  </a:lnTo>
                  <a:lnTo>
                    <a:pt x="100" y="303"/>
                  </a:lnTo>
                  <a:lnTo>
                    <a:pt x="97" y="307"/>
                  </a:lnTo>
                  <a:lnTo>
                    <a:pt x="97" y="307"/>
                  </a:lnTo>
                  <a:lnTo>
                    <a:pt x="94" y="313"/>
                  </a:lnTo>
                  <a:lnTo>
                    <a:pt x="91" y="319"/>
                  </a:lnTo>
                  <a:lnTo>
                    <a:pt x="91" y="319"/>
                  </a:lnTo>
                  <a:lnTo>
                    <a:pt x="94" y="317"/>
                  </a:lnTo>
                  <a:lnTo>
                    <a:pt x="95" y="316"/>
                  </a:lnTo>
                  <a:lnTo>
                    <a:pt x="95" y="316"/>
                  </a:lnTo>
                  <a:lnTo>
                    <a:pt x="91" y="323"/>
                  </a:lnTo>
                  <a:lnTo>
                    <a:pt x="88" y="327"/>
                  </a:lnTo>
                  <a:lnTo>
                    <a:pt x="85" y="329"/>
                  </a:lnTo>
                  <a:lnTo>
                    <a:pt x="82" y="329"/>
                  </a:lnTo>
                  <a:lnTo>
                    <a:pt x="82" y="329"/>
                  </a:lnTo>
                  <a:lnTo>
                    <a:pt x="82" y="330"/>
                  </a:lnTo>
                  <a:lnTo>
                    <a:pt x="84" y="330"/>
                  </a:lnTo>
                  <a:lnTo>
                    <a:pt x="84" y="331"/>
                  </a:lnTo>
                  <a:lnTo>
                    <a:pt x="85" y="333"/>
                  </a:lnTo>
                  <a:lnTo>
                    <a:pt x="85" y="333"/>
                  </a:lnTo>
                  <a:lnTo>
                    <a:pt x="77" y="344"/>
                  </a:lnTo>
                  <a:lnTo>
                    <a:pt x="77" y="344"/>
                  </a:lnTo>
                  <a:lnTo>
                    <a:pt x="77" y="344"/>
                  </a:lnTo>
                  <a:lnTo>
                    <a:pt x="78" y="343"/>
                  </a:lnTo>
                  <a:lnTo>
                    <a:pt x="80" y="337"/>
                  </a:lnTo>
                  <a:lnTo>
                    <a:pt x="80" y="337"/>
                  </a:lnTo>
                  <a:lnTo>
                    <a:pt x="75" y="344"/>
                  </a:lnTo>
                  <a:lnTo>
                    <a:pt x="70" y="354"/>
                  </a:lnTo>
                  <a:lnTo>
                    <a:pt x="70" y="354"/>
                  </a:lnTo>
                  <a:lnTo>
                    <a:pt x="68" y="356"/>
                  </a:lnTo>
                  <a:lnTo>
                    <a:pt x="68" y="354"/>
                  </a:lnTo>
                  <a:lnTo>
                    <a:pt x="68" y="354"/>
                  </a:lnTo>
                  <a:lnTo>
                    <a:pt x="67" y="354"/>
                  </a:lnTo>
                  <a:lnTo>
                    <a:pt x="67" y="356"/>
                  </a:lnTo>
                  <a:lnTo>
                    <a:pt x="65" y="360"/>
                  </a:lnTo>
                  <a:lnTo>
                    <a:pt x="65" y="360"/>
                  </a:lnTo>
                  <a:lnTo>
                    <a:pt x="65" y="361"/>
                  </a:lnTo>
                  <a:lnTo>
                    <a:pt x="65" y="360"/>
                  </a:lnTo>
                  <a:lnTo>
                    <a:pt x="67" y="359"/>
                  </a:lnTo>
                  <a:lnTo>
                    <a:pt x="67" y="359"/>
                  </a:lnTo>
                  <a:lnTo>
                    <a:pt x="58" y="374"/>
                  </a:lnTo>
                  <a:lnTo>
                    <a:pt x="58" y="374"/>
                  </a:lnTo>
                  <a:lnTo>
                    <a:pt x="54" y="383"/>
                  </a:lnTo>
                  <a:lnTo>
                    <a:pt x="50" y="391"/>
                  </a:lnTo>
                  <a:lnTo>
                    <a:pt x="50" y="391"/>
                  </a:lnTo>
                  <a:lnTo>
                    <a:pt x="47" y="396"/>
                  </a:lnTo>
                  <a:lnTo>
                    <a:pt x="47" y="396"/>
                  </a:lnTo>
                  <a:lnTo>
                    <a:pt x="45" y="400"/>
                  </a:lnTo>
                  <a:lnTo>
                    <a:pt x="44" y="403"/>
                  </a:lnTo>
                  <a:lnTo>
                    <a:pt x="44" y="403"/>
                  </a:lnTo>
                  <a:lnTo>
                    <a:pt x="41" y="410"/>
                  </a:lnTo>
                  <a:lnTo>
                    <a:pt x="38" y="417"/>
                  </a:lnTo>
                  <a:lnTo>
                    <a:pt x="35" y="424"/>
                  </a:lnTo>
                  <a:lnTo>
                    <a:pt x="31" y="430"/>
                  </a:lnTo>
                  <a:lnTo>
                    <a:pt x="31" y="430"/>
                  </a:lnTo>
                  <a:lnTo>
                    <a:pt x="30" y="439"/>
                  </a:lnTo>
                  <a:lnTo>
                    <a:pt x="27" y="446"/>
                  </a:lnTo>
                  <a:lnTo>
                    <a:pt x="27" y="446"/>
                  </a:lnTo>
                  <a:lnTo>
                    <a:pt x="24" y="453"/>
                  </a:lnTo>
                  <a:lnTo>
                    <a:pt x="24" y="453"/>
                  </a:lnTo>
                  <a:lnTo>
                    <a:pt x="21" y="460"/>
                  </a:lnTo>
                  <a:lnTo>
                    <a:pt x="21" y="460"/>
                  </a:lnTo>
                  <a:lnTo>
                    <a:pt x="21" y="453"/>
                  </a:lnTo>
                  <a:lnTo>
                    <a:pt x="21" y="453"/>
                  </a:lnTo>
                  <a:lnTo>
                    <a:pt x="21" y="447"/>
                  </a:lnTo>
                  <a:lnTo>
                    <a:pt x="21" y="447"/>
                  </a:lnTo>
                  <a:lnTo>
                    <a:pt x="20" y="456"/>
                  </a:lnTo>
                  <a:lnTo>
                    <a:pt x="20" y="456"/>
                  </a:lnTo>
                  <a:lnTo>
                    <a:pt x="18" y="464"/>
                  </a:lnTo>
                  <a:lnTo>
                    <a:pt x="18" y="464"/>
                  </a:lnTo>
                  <a:lnTo>
                    <a:pt x="15" y="471"/>
                  </a:lnTo>
                  <a:lnTo>
                    <a:pt x="14" y="476"/>
                  </a:lnTo>
                  <a:lnTo>
                    <a:pt x="14" y="476"/>
                  </a:lnTo>
                  <a:lnTo>
                    <a:pt x="15" y="477"/>
                  </a:lnTo>
                  <a:lnTo>
                    <a:pt x="17" y="480"/>
                  </a:lnTo>
                  <a:lnTo>
                    <a:pt x="17" y="483"/>
                  </a:lnTo>
                  <a:lnTo>
                    <a:pt x="18" y="483"/>
                  </a:lnTo>
                  <a:lnTo>
                    <a:pt x="20" y="483"/>
                  </a:lnTo>
                  <a:lnTo>
                    <a:pt x="20" y="483"/>
                  </a:lnTo>
                  <a:lnTo>
                    <a:pt x="17" y="491"/>
                  </a:lnTo>
                  <a:lnTo>
                    <a:pt x="17" y="491"/>
                  </a:lnTo>
                  <a:lnTo>
                    <a:pt x="14" y="500"/>
                  </a:lnTo>
                  <a:lnTo>
                    <a:pt x="14" y="500"/>
                  </a:lnTo>
                  <a:lnTo>
                    <a:pt x="15" y="498"/>
                  </a:lnTo>
                  <a:lnTo>
                    <a:pt x="15" y="497"/>
                  </a:lnTo>
                  <a:lnTo>
                    <a:pt x="18" y="490"/>
                  </a:lnTo>
                  <a:lnTo>
                    <a:pt x="18" y="490"/>
                  </a:lnTo>
                  <a:lnTo>
                    <a:pt x="21" y="483"/>
                  </a:lnTo>
                  <a:lnTo>
                    <a:pt x="21" y="483"/>
                  </a:lnTo>
                  <a:lnTo>
                    <a:pt x="21" y="481"/>
                  </a:lnTo>
                  <a:lnTo>
                    <a:pt x="23" y="481"/>
                  </a:lnTo>
                  <a:lnTo>
                    <a:pt x="23" y="481"/>
                  </a:lnTo>
                  <a:lnTo>
                    <a:pt x="21" y="484"/>
                  </a:lnTo>
                  <a:lnTo>
                    <a:pt x="20" y="487"/>
                  </a:lnTo>
                  <a:lnTo>
                    <a:pt x="20" y="487"/>
                  </a:lnTo>
                  <a:lnTo>
                    <a:pt x="20" y="490"/>
                  </a:lnTo>
                  <a:lnTo>
                    <a:pt x="20" y="493"/>
                  </a:lnTo>
                  <a:lnTo>
                    <a:pt x="18" y="497"/>
                  </a:lnTo>
                  <a:lnTo>
                    <a:pt x="18" y="501"/>
                  </a:lnTo>
                  <a:lnTo>
                    <a:pt x="18" y="501"/>
                  </a:lnTo>
                  <a:lnTo>
                    <a:pt x="17" y="501"/>
                  </a:lnTo>
                  <a:lnTo>
                    <a:pt x="15" y="506"/>
                  </a:lnTo>
                  <a:lnTo>
                    <a:pt x="15" y="506"/>
                  </a:lnTo>
                  <a:lnTo>
                    <a:pt x="15" y="506"/>
                  </a:lnTo>
                  <a:lnTo>
                    <a:pt x="15" y="507"/>
                  </a:lnTo>
                  <a:lnTo>
                    <a:pt x="15" y="514"/>
                  </a:lnTo>
                  <a:lnTo>
                    <a:pt x="15" y="514"/>
                  </a:lnTo>
                  <a:lnTo>
                    <a:pt x="13" y="520"/>
                  </a:lnTo>
                  <a:lnTo>
                    <a:pt x="13" y="523"/>
                  </a:lnTo>
                  <a:lnTo>
                    <a:pt x="13" y="524"/>
                  </a:lnTo>
                  <a:lnTo>
                    <a:pt x="13" y="524"/>
                  </a:lnTo>
                  <a:lnTo>
                    <a:pt x="11" y="527"/>
                  </a:lnTo>
                  <a:lnTo>
                    <a:pt x="10" y="530"/>
                  </a:lnTo>
                  <a:lnTo>
                    <a:pt x="10" y="530"/>
                  </a:lnTo>
                  <a:lnTo>
                    <a:pt x="10" y="531"/>
                  </a:lnTo>
                  <a:lnTo>
                    <a:pt x="10" y="530"/>
                  </a:lnTo>
                  <a:lnTo>
                    <a:pt x="10" y="526"/>
                  </a:lnTo>
                  <a:lnTo>
                    <a:pt x="10" y="526"/>
                  </a:lnTo>
                  <a:lnTo>
                    <a:pt x="8" y="534"/>
                  </a:lnTo>
                  <a:lnTo>
                    <a:pt x="7" y="541"/>
                  </a:lnTo>
                  <a:lnTo>
                    <a:pt x="7" y="541"/>
                  </a:lnTo>
                  <a:lnTo>
                    <a:pt x="5" y="543"/>
                  </a:lnTo>
                  <a:lnTo>
                    <a:pt x="5" y="541"/>
                  </a:lnTo>
                  <a:lnTo>
                    <a:pt x="5" y="540"/>
                  </a:lnTo>
                  <a:lnTo>
                    <a:pt x="4" y="540"/>
                  </a:lnTo>
                  <a:lnTo>
                    <a:pt x="4" y="540"/>
                  </a:lnTo>
                  <a:lnTo>
                    <a:pt x="5" y="544"/>
                  </a:lnTo>
                  <a:lnTo>
                    <a:pt x="5" y="546"/>
                  </a:lnTo>
                  <a:lnTo>
                    <a:pt x="4" y="548"/>
                  </a:lnTo>
                  <a:lnTo>
                    <a:pt x="4" y="548"/>
                  </a:lnTo>
                  <a:lnTo>
                    <a:pt x="5" y="551"/>
                  </a:lnTo>
                  <a:lnTo>
                    <a:pt x="5" y="551"/>
                  </a:lnTo>
                  <a:lnTo>
                    <a:pt x="7" y="548"/>
                  </a:lnTo>
                  <a:lnTo>
                    <a:pt x="7" y="548"/>
                  </a:lnTo>
                  <a:lnTo>
                    <a:pt x="7" y="554"/>
                  </a:lnTo>
                  <a:lnTo>
                    <a:pt x="8" y="557"/>
                  </a:lnTo>
                  <a:lnTo>
                    <a:pt x="8" y="557"/>
                  </a:lnTo>
                  <a:lnTo>
                    <a:pt x="8" y="558"/>
                  </a:lnTo>
                  <a:lnTo>
                    <a:pt x="7" y="561"/>
                  </a:lnTo>
                  <a:lnTo>
                    <a:pt x="7" y="563"/>
                  </a:lnTo>
                  <a:lnTo>
                    <a:pt x="7" y="564"/>
                  </a:lnTo>
                  <a:lnTo>
                    <a:pt x="7" y="564"/>
                  </a:lnTo>
                  <a:lnTo>
                    <a:pt x="7" y="566"/>
                  </a:lnTo>
                  <a:lnTo>
                    <a:pt x="8" y="564"/>
                  </a:lnTo>
                  <a:lnTo>
                    <a:pt x="8" y="560"/>
                  </a:lnTo>
                  <a:lnTo>
                    <a:pt x="8" y="560"/>
                  </a:lnTo>
                  <a:lnTo>
                    <a:pt x="8" y="564"/>
                  </a:lnTo>
                  <a:lnTo>
                    <a:pt x="8" y="570"/>
                  </a:lnTo>
                  <a:lnTo>
                    <a:pt x="8" y="570"/>
                  </a:lnTo>
                  <a:lnTo>
                    <a:pt x="7" y="570"/>
                  </a:lnTo>
                  <a:lnTo>
                    <a:pt x="7" y="568"/>
                  </a:lnTo>
                  <a:lnTo>
                    <a:pt x="7" y="567"/>
                  </a:lnTo>
                  <a:lnTo>
                    <a:pt x="5" y="568"/>
                  </a:lnTo>
                  <a:lnTo>
                    <a:pt x="5" y="568"/>
                  </a:lnTo>
                  <a:lnTo>
                    <a:pt x="5" y="573"/>
                  </a:lnTo>
                  <a:lnTo>
                    <a:pt x="5" y="574"/>
                  </a:lnTo>
                  <a:lnTo>
                    <a:pt x="4" y="574"/>
                  </a:lnTo>
                  <a:lnTo>
                    <a:pt x="4" y="574"/>
                  </a:lnTo>
                  <a:lnTo>
                    <a:pt x="5" y="581"/>
                  </a:lnTo>
                  <a:lnTo>
                    <a:pt x="5" y="588"/>
                  </a:lnTo>
                  <a:lnTo>
                    <a:pt x="1" y="603"/>
                  </a:lnTo>
                  <a:lnTo>
                    <a:pt x="1" y="603"/>
                  </a:lnTo>
                  <a:lnTo>
                    <a:pt x="4" y="607"/>
                  </a:lnTo>
                  <a:lnTo>
                    <a:pt x="4" y="607"/>
                  </a:lnTo>
                  <a:lnTo>
                    <a:pt x="4" y="604"/>
                  </a:lnTo>
                  <a:lnTo>
                    <a:pt x="5" y="601"/>
                  </a:lnTo>
                  <a:lnTo>
                    <a:pt x="5" y="601"/>
                  </a:lnTo>
                  <a:lnTo>
                    <a:pt x="5" y="600"/>
                  </a:lnTo>
                  <a:lnTo>
                    <a:pt x="5" y="600"/>
                  </a:lnTo>
                  <a:lnTo>
                    <a:pt x="4" y="601"/>
                  </a:lnTo>
                  <a:lnTo>
                    <a:pt x="4" y="601"/>
                  </a:lnTo>
                  <a:lnTo>
                    <a:pt x="5" y="587"/>
                  </a:lnTo>
                  <a:lnTo>
                    <a:pt x="8" y="573"/>
                  </a:lnTo>
                  <a:lnTo>
                    <a:pt x="8" y="573"/>
                  </a:lnTo>
                  <a:lnTo>
                    <a:pt x="8" y="578"/>
                  </a:lnTo>
                  <a:lnTo>
                    <a:pt x="7" y="586"/>
                  </a:lnTo>
                  <a:lnTo>
                    <a:pt x="7" y="591"/>
                  </a:lnTo>
                  <a:lnTo>
                    <a:pt x="7" y="597"/>
                  </a:lnTo>
                  <a:lnTo>
                    <a:pt x="7" y="597"/>
                  </a:lnTo>
                  <a:lnTo>
                    <a:pt x="8" y="584"/>
                  </a:lnTo>
                  <a:lnTo>
                    <a:pt x="8" y="584"/>
                  </a:lnTo>
                  <a:lnTo>
                    <a:pt x="8" y="591"/>
                  </a:lnTo>
                  <a:lnTo>
                    <a:pt x="8" y="596"/>
                  </a:lnTo>
                  <a:lnTo>
                    <a:pt x="10" y="598"/>
                  </a:lnTo>
                  <a:lnTo>
                    <a:pt x="10" y="598"/>
                  </a:lnTo>
                  <a:lnTo>
                    <a:pt x="8" y="600"/>
                  </a:lnTo>
                  <a:lnTo>
                    <a:pt x="8" y="600"/>
                  </a:lnTo>
                  <a:lnTo>
                    <a:pt x="7" y="598"/>
                  </a:lnTo>
                  <a:lnTo>
                    <a:pt x="7" y="601"/>
                  </a:lnTo>
                  <a:lnTo>
                    <a:pt x="7" y="601"/>
                  </a:lnTo>
                  <a:lnTo>
                    <a:pt x="7" y="607"/>
                  </a:lnTo>
                  <a:lnTo>
                    <a:pt x="7" y="607"/>
                  </a:lnTo>
                  <a:lnTo>
                    <a:pt x="7" y="608"/>
                  </a:lnTo>
                  <a:lnTo>
                    <a:pt x="7" y="608"/>
                  </a:lnTo>
                  <a:lnTo>
                    <a:pt x="5" y="606"/>
                  </a:lnTo>
                  <a:lnTo>
                    <a:pt x="5" y="606"/>
                  </a:lnTo>
                  <a:lnTo>
                    <a:pt x="5" y="608"/>
                  </a:lnTo>
                  <a:lnTo>
                    <a:pt x="5" y="613"/>
                  </a:lnTo>
                  <a:lnTo>
                    <a:pt x="5" y="613"/>
                  </a:lnTo>
                  <a:lnTo>
                    <a:pt x="5" y="614"/>
                  </a:lnTo>
                  <a:lnTo>
                    <a:pt x="5" y="617"/>
                  </a:lnTo>
                  <a:lnTo>
                    <a:pt x="7" y="620"/>
                  </a:lnTo>
                  <a:lnTo>
                    <a:pt x="7" y="621"/>
                  </a:lnTo>
                  <a:lnTo>
                    <a:pt x="7" y="621"/>
                  </a:lnTo>
                  <a:lnTo>
                    <a:pt x="7" y="624"/>
                  </a:lnTo>
                  <a:lnTo>
                    <a:pt x="5" y="624"/>
                  </a:lnTo>
                  <a:lnTo>
                    <a:pt x="4" y="624"/>
                  </a:lnTo>
                  <a:lnTo>
                    <a:pt x="4" y="625"/>
                  </a:lnTo>
                  <a:lnTo>
                    <a:pt x="4" y="625"/>
                  </a:lnTo>
                  <a:lnTo>
                    <a:pt x="4" y="635"/>
                  </a:lnTo>
                  <a:lnTo>
                    <a:pt x="4" y="635"/>
                  </a:lnTo>
                  <a:lnTo>
                    <a:pt x="3" y="643"/>
                  </a:lnTo>
                  <a:lnTo>
                    <a:pt x="3" y="643"/>
                  </a:lnTo>
                  <a:lnTo>
                    <a:pt x="3" y="650"/>
                  </a:lnTo>
                  <a:lnTo>
                    <a:pt x="3" y="655"/>
                  </a:lnTo>
                  <a:lnTo>
                    <a:pt x="3" y="655"/>
                  </a:lnTo>
                  <a:lnTo>
                    <a:pt x="3" y="657"/>
                  </a:lnTo>
                  <a:lnTo>
                    <a:pt x="3" y="655"/>
                  </a:lnTo>
                  <a:lnTo>
                    <a:pt x="1" y="651"/>
                  </a:lnTo>
                  <a:lnTo>
                    <a:pt x="1" y="651"/>
                  </a:lnTo>
                  <a:lnTo>
                    <a:pt x="1" y="661"/>
                  </a:lnTo>
                  <a:lnTo>
                    <a:pt x="1" y="671"/>
                  </a:lnTo>
                  <a:lnTo>
                    <a:pt x="1" y="671"/>
                  </a:lnTo>
                  <a:lnTo>
                    <a:pt x="3" y="674"/>
                  </a:lnTo>
                  <a:lnTo>
                    <a:pt x="5" y="675"/>
                  </a:lnTo>
                  <a:lnTo>
                    <a:pt x="5" y="675"/>
                  </a:lnTo>
                  <a:lnTo>
                    <a:pt x="5" y="683"/>
                  </a:lnTo>
                  <a:lnTo>
                    <a:pt x="7" y="685"/>
                  </a:lnTo>
                  <a:lnTo>
                    <a:pt x="8" y="687"/>
                  </a:lnTo>
                  <a:lnTo>
                    <a:pt x="8" y="687"/>
                  </a:lnTo>
                  <a:lnTo>
                    <a:pt x="7" y="688"/>
                  </a:lnTo>
                  <a:lnTo>
                    <a:pt x="7" y="688"/>
                  </a:lnTo>
                  <a:lnTo>
                    <a:pt x="7" y="687"/>
                  </a:lnTo>
                  <a:lnTo>
                    <a:pt x="5" y="688"/>
                  </a:lnTo>
                  <a:lnTo>
                    <a:pt x="5" y="688"/>
                  </a:lnTo>
                  <a:lnTo>
                    <a:pt x="7" y="694"/>
                  </a:lnTo>
                  <a:lnTo>
                    <a:pt x="7" y="694"/>
                  </a:lnTo>
                  <a:lnTo>
                    <a:pt x="7" y="700"/>
                  </a:lnTo>
                  <a:lnTo>
                    <a:pt x="7" y="700"/>
                  </a:lnTo>
                  <a:lnTo>
                    <a:pt x="8" y="703"/>
                  </a:lnTo>
                  <a:lnTo>
                    <a:pt x="10" y="705"/>
                  </a:lnTo>
                  <a:lnTo>
                    <a:pt x="10" y="705"/>
                  </a:lnTo>
                  <a:lnTo>
                    <a:pt x="8" y="705"/>
                  </a:lnTo>
                  <a:lnTo>
                    <a:pt x="7" y="704"/>
                  </a:lnTo>
                  <a:lnTo>
                    <a:pt x="7" y="701"/>
                  </a:lnTo>
                  <a:lnTo>
                    <a:pt x="5" y="701"/>
                  </a:lnTo>
                  <a:lnTo>
                    <a:pt x="5" y="701"/>
                  </a:lnTo>
                  <a:lnTo>
                    <a:pt x="5" y="698"/>
                  </a:lnTo>
                  <a:lnTo>
                    <a:pt x="5" y="697"/>
                  </a:lnTo>
                  <a:lnTo>
                    <a:pt x="5" y="694"/>
                  </a:lnTo>
                  <a:lnTo>
                    <a:pt x="4" y="693"/>
                  </a:lnTo>
                  <a:lnTo>
                    <a:pt x="4" y="693"/>
                  </a:lnTo>
                  <a:lnTo>
                    <a:pt x="4" y="694"/>
                  </a:lnTo>
                  <a:lnTo>
                    <a:pt x="4" y="698"/>
                  </a:lnTo>
                  <a:lnTo>
                    <a:pt x="5" y="707"/>
                  </a:lnTo>
                  <a:lnTo>
                    <a:pt x="5" y="707"/>
                  </a:lnTo>
                  <a:lnTo>
                    <a:pt x="5" y="710"/>
                  </a:lnTo>
                  <a:lnTo>
                    <a:pt x="5" y="713"/>
                  </a:lnTo>
                  <a:lnTo>
                    <a:pt x="5" y="713"/>
                  </a:lnTo>
                  <a:lnTo>
                    <a:pt x="8" y="724"/>
                  </a:lnTo>
                  <a:lnTo>
                    <a:pt x="8" y="724"/>
                  </a:lnTo>
                  <a:lnTo>
                    <a:pt x="8" y="728"/>
                  </a:lnTo>
                  <a:lnTo>
                    <a:pt x="8" y="733"/>
                  </a:lnTo>
                  <a:lnTo>
                    <a:pt x="8" y="733"/>
                  </a:lnTo>
                  <a:lnTo>
                    <a:pt x="10" y="734"/>
                  </a:lnTo>
                  <a:lnTo>
                    <a:pt x="10" y="733"/>
                  </a:lnTo>
                  <a:lnTo>
                    <a:pt x="10" y="733"/>
                  </a:lnTo>
                  <a:lnTo>
                    <a:pt x="11" y="740"/>
                  </a:lnTo>
                  <a:lnTo>
                    <a:pt x="11" y="745"/>
                  </a:lnTo>
                  <a:lnTo>
                    <a:pt x="11" y="745"/>
                  </a:lnTo>
                  <a:lnTo>
                    <a:pt x="13" y="750"/>
                  </a:lnTo>
                  <a:lnTo>
                    <a:pt x="14" y="754"/>
                  </a:lnTo>
                  <a:lnTo>
                    <a:pt x="14" y="754"/>
                  </a:lnTo>
                  <a:lnTo>
                    <a:pt x="14" y="750"/>
                  </a:lnTo>
                  <a:lnTo>
                    <a:pt x="14" y="747"/>
                  </a:lnTo>
                  <a:lnTo>
                    <a:pt x="13" y="743"/>
                  </a:lnTo>
                  <a:lnTo>
                    <a:pt x="13" y="738"/>
                  </a:lnTo>
                  <a:lnTo>
                    <a:pt x="13" y="738"/>
                  </a:lnTo>
                  <a:lnTo>
                    <a:pt x="13" y="737"/>
                  </a:lnTo>
                  <a:lnTo>
                    <a:pt x="14" y="737"/>
                  </a:lnTo>
                  <a:lnTo>
                    <a:pt x="14" y="735"/>
                  </a:lnTo>
                  <a:lnTo>
                    <a:pt x="14" y="733"/>
                  </a:lnTo>
                  <a:lnTo>
                    <a:pt x="14" y="733"/>
                  </a:lnTo>
                  <a:lnTo>
                    <a:pt x="15" y="735"/>
                  </a:lnTo>
                  <a:lnTo>
                    <a:pt x="15" y="738"/>
                  </a:lnTo>
                  <a:lnTo>
                    <a:pt x="15" y="743"/>
                  </a:lnTo>
                  <a:lnTo>
                    <a:pt x="15" y="743"/>
                  </a:lnTo>
                  <a:lnTo>
                    <a:pt x="17" y="744"/>
                  </a:lnTo>
                  <a:lnTo>
                    <a:pt x="17" y="741"/>
                  </a:lnTo>
                  <a:lnTo>
                    <a:pt x="17" y="738"/>
                  </a:lnTo>
                  <a:lnTo>
                    <a:pt x="17" y="738"/>
                  </a:lnTo>
                  <a:lnTo>
                    <a:pt x="17" y="738"/>
                  </a:lnTo>
                  <a:lnTo>
                    <a:pt x="15" y="734"/>
                  </a:lnTo>
                  <a:lnTo>
                    <a:pt x="15" y="731"/>
                  </a:lnTo>
                  <a:lnTo>
                    <a:pt x="15" y="731"/>
                  </a:lnTo>
                  <a:lnTo>
                    <a:pt x="14" y="727"/>
                  </a:lnTo>
                  <a:lnTo>
                    <a:pt x="14" y="725"/>
                  </a:lnTo>
                  <a:lnTo>
                    <a:pt x="14" y="725"/>
                  </a:lnTo>
                  <a:lnTo>
                    <a:pt x="14" y="730"/>
                  </a:lnTo>
                  <a:lnTo>
                    <a:pt x="14" y="731"/>
                  </a:lnTo>
                  <a:lnTo>
                    <a:pt x="13" y="731"/>
                  </a:lnTo>
                  <a:lnTo>
                    <a:pt x="13" y="731"/>
                  </a:lnTo>
                  <a:lnTo>
                    <a:pt x="13" y="727"/>
                  </a:lnTo>
                  <a:lnTo>
                    <a:pt x="11" y="723"/>
                  </a:lnTo>
                  <a:lnTo>
                    <a:pt x="11" y="723"/>
                  </a:lnTo>
                  <a:lnTo>
                    <a:pt x="13" y="723"/>
                  </a:lnTo>
                  <a:lnTo>
                    <a:pt x="13" y="723"/>
                  </a:lnTo>
                  <a:lnTo>
                    <a:pt x="14" y="720"/>
                  </a:lnTo>
                  <a:lnTo>
                    <a:pt x="14" y="720"/>
                  </a:lnTo>
                  <a:lnTo>
                    <a:pt x="13" y="720"/>
                  </a:lnTo>
                  <a:lnTo>
                    <a:pt x="13" y="717"/>
                  </a:lnTo>
                  <a:lnTo>
                    <a:pt x="13" y="710"/>
                  </a:lnTo>
                  <a:lnTo>
                    <a:pt x="13" y="710"/>
                  </a:lnTo>
                  <a:lnTo>
                    <a:pt x="14" y="710"/>
                  </a:lnTo>
                  <a:lnTo>
                    <a:pt x="14" y="714"/>
                  </a:lnTo>
                  <a:lnTo>
                    <a:pt x="14" y="714"/>
                  </a:lnTo>
                  <a:lnTo>
                    <a:pt x="14" y="707"/>
                  </a:lnTo>
                  <a:lnTo>
                    <a:pt x="14" y="697"/>
                  </a:lnTo>
                  <a:lnTo>
                    <a:pt x="14" y="697"/>
                  </a:lnTo>
                  <a:lnTo>
                    <a:pt x="14" y="694"/>
                  </a:lnTo>
                  <a:lnTo>
                    <a:pt x="14" y="690"/>
                  </a:lnTo>
                  <a:lnTo>
                    <a:pt x="15" y="685"/>
                  </a:lnTo>
                  <a:lnTo>
                    <a:pt x="15" y="683"/>
                  </a:lnTo>
                  <a:lnTo>
                    <a:pt x="15" y="683"/>
                  </a:lnTo>
                  <a:lnTo>
                    <a:pt x="14" y="677"/>
                  </a:lnTo>
                  <a:lnTo>
                    <a:pt x="13" y="671"/>
                  </a:lnTo>
                  <a:lnTo>
                    <a:pt x="13" y="671"/>
                  </a:lnTo>
                  <a:lnTo>
                    <a:pt x="14" y="671"/>
                  </a:lnTo>
                  <a:lnTo>
                    <a:pt x="14" y="671"/>
                  </a:lnTo>
                  <a:lnTo>
                    <a:pt x="15" y="674"/>
                  </a:lnTo>
                  <a:lnTo>
                    <a:pt x="15" y="674"/>
                  </a:lnTo>
                  <a:lnTo>
                    <a:pt x="15" y="671"/>
                  </a:lnTo>
                  <a:lnTo>
                    <a:pt x="15" y="667"/>
                  </a:lnTo>
                  <a:lnTo>
                    <a:pt x="15" y="667"/>
                  </a:lnTo>
                  <a:lnTo>
                    <a:pt x="15" y="660"/>
                  </a:lnTo>
                  <a:lnTo>
                    <a:pt x="15" y="660"/>
                  </a:lnTo>
                  <a:lnTo>
                    <a:pt x="14" y="660"/>
                  </a:lnTo>
                  <a:lnTo>
                    <a:pt x="14" y="663"/>
                  </a:lnTo>
                  <a:lnTo>
                    <a:pt x="14" y="663"/>
                  </a:lnTo>
                  <a:lnTo>
                    <a:pt x="13" y="657"/>
                  </a:lnTo>
                  <a:lnTo>
                    <a:pt x="13" y="654"/>
                  </a:lnTo>
                  <a:lnTo>
                    <a:pt x="13" y="654"/>
                  </a:lnTo>
                  <a:lnTo>
                    <a:pt x="13" y="654"/>
                  </a:lnTo>
                  <a:lnTo>
                    <a:pt x="14" y="653"/>
                  </a:lnTo>
                  <a:lnTo>
                    <a:pt x="14" y="650"/>
                  </a:lnTo>
                  <a:lnTo>
                    <a:pt x="14" y="650"/>
                  </a:lnTo>
                  <a:lnTo>
                    <a:pt x="14" y="648"/>
                  </a:lnTo>
                  <a:lnTo>
                    <a:pt x="14" y="650"/>
                  </a:lnTo>
                  <a:lnTo>
                    <a:pt x="15" y="653"/>
                  </a:lnTo>
                  <a:lnTo>
                    <a:pt x="15" y="653"/>
                  </a:lnTo>
                  <a:lnTo>
                    <a:pt x="15" y="644"/>
                  </a:lnTo>
                  <a:lnTo>
                    <a:pt x="15" y="640"/>
                  </a:lnTo>
                  <a:lnTo>
                    <a:pt x="17" y="635"/>
                  </a:lnTo>
                  <a:lnTo>
                    <a:pt x="17" y="635"/>
                  </a:lnTo>
                  <a:lnTo>
                    <a:pt x="15" y="633"/>
                  </a:lnTo>
                  <a:lnTo>
                    <a:pt x="15" y="630"/>
                  </a:lnTo>
                  <a:lnTo>
                    <a:pt x="17" y="625"/>
                  </a:lnTo>
                  <a:lnTo>
                    <a:pt x="15" y="621"/>
                  </a:lnTo>
                  <a:lnTo>
                    <a:pt x="15" y="621"/>
                  </a:lnTo>
                  <a:lnTo>
                    <a:pt x="17" y="621"/>
                  </a:lnTo>
                  <a:lnTo>
                    <a:pt x="17" y="620"/>
                  </a:lnTo>
                  <a:lnTo>
                    <a:pt x="17" y="617"/>
                  </a:lnTo>
                  <a:lnTo>
                    <a:pt x="18" y="615"/>
                  </a:lnTo>
                  <a:lnTo>
                    <a:pt x="18" y="615"/>
                  </a:lnTo>
                  <a:lnTo>
                    <a:pt x="18" y="623"/>
                  </a:lnTo>
                  <a:lnTo>
                    <a:pt x="17" y="628"/>
                  </a:lnTo>
                  <a:lnTo>
                    <a:pt x="17" y="628"/>
                  </a:lnTo>
                  <a:lnTo>
                    <a:pt x="18" y="633"/>
                  </a:lnTo>
                  <a:lnTo>
                    <a:pt x="18" y="638"/>
                  </a:lnTo>
                  <a:lnTo>
                    <a:pt x="15" y="650"/>
                  </a:lnTo>
                  <a:lnTo>
                    <a:pt x="15" y="650"/>
                  </a:lnTo>
                  <a:lnTo>
                    <a:pt x="18" y="651"/>
                  </a:lnTo>
                  <a:lnTo>
                    <a:pt x="20" y="655"/>
                  </a:lnTo>
                  <a:lnTo>
                    <a:pt x="20" y="655"/>
                  </a:lnTo>
                  <a:lnTo>
                    <a:pt x="18" y="651"/>
                  </a:lnTo>
                  <a:lnTo>
                    <a:pt x="18" y="645"/>
                  </a:lnTo>
                  <a:lnTo>
                    <a:pt x="18" y="634"/>
                  </a:lnTo>
                  <a:lnTo>
                    <a:pt x="18" y="634"/>
                  </a:lnTo>
                  <a:lnTo>
                    <a:pt x="20" y="623"/>
                  </a:lnTo>
                  <a:lnTo>
                    <a:pt x="20" y="617"/>
                  </a:lnTo>
                  <a:lnTo>
                    <a:pt x="18" y="613"/>
                  </a:lnTo>
                  <a:lnTo>
                    <a:pt x="18" y="613"/>
                  </a:lnTo>
                  <a:lnTo>
                    <a:pt x="18" y="601"/>
                  </a:lnTo>
                  <a:lnTo>
                    <a:pt x="20" y="591"/>
                  </a:lnTo>
                  <a:lnTo>
                    <a:pt x="20" y="591"/>
                  </a:lnTo>
                  <a:lnTo>
                    <a:pt x="18" y="590"/>
                  </a:lnTo>
                  <a:lnTo>
                    <a:pt x="18" y="593"/>
                  </a:lnTo>
                  <a:lnTo>
                    <a:pt x="18" y="593"/>
                  </a:lnTo>
                  <a:lnTo>
                    <a:pt x="17" y="586"/>
                  </a:lnTo>
                  <a:lnTo>
                    <a:pt x="17" y="586"/>
                  </a:lnTo>
                  <a:lnTo>
                    <a:pt x="18" y="578"/>
                  </a:lnTo>
                  <a:lnTo>
                    <a:pt x="18" y="578"/>
                  </a:lnTo>
                  <a:lnTo>
                    <a:pt x="18" y="584"/>
                  </a:lnTo>
                  <a:lnTo>
                    <a:pt x="18" y="590"/>
                  </a:lnTo>
                  <a:lnTo>
                    <a:pt x="18" y="590"/>
                  </a:lnTo>
                  <a:lnTo>
                    <a:pt x="21" y="580"/>
                  </a:lnTo>
                  <a:lnTo>
                    <a:pt x="21" y="580"/>
                  </a:lnTo>
                  <a:lnTo>
                    <a:pt x="20" y="574"/>
                  </a:lnTo>
                  <a:lnTo>
                    <a:pt x="20" y="574"/>
                  </a:lnTo>
                  <a:lnTo>
                    <a:pt x="21" y="570"/>
                  </a:lnTo>
                  <a:lnTo>
                    <a:pt x="21" y="570"/>
                  </a:lnTo>
                  <a:lnTo>
                    <a:pt x="21" y="568"/>
                  </a:lnTo>
                  <a:lnTo>
                    <a:pt x="23" y="570"/>
                  </a:lnTo>
                  <a:lnTo>
                    <a:pt x="23" y="573"/>
                  </a:lnTo>
                  <a:lnTo>
                    <a:pt x="23" y="573"/>
                  </a:lnTo>
                  <a:lnTo>
                    <a:pt x="23" y="568"/>
                  </a:lnTo>
                  <a:lnTo>
                    <a:pt x="23" y="567"/>
                  </a:lnTo>
                  <a:lnTo>
                    <a:pt x="23" y="564"/>
                  </a:lnTo>
                  <a:lnTo>
                    <a:pt x="23" y="558"/>
                  </a:lnTo>
                  <a:lnTo>
                    <a:pt x="23" y="558"/>
                  </a:lnTo>
                  <a:lnTo>
                    <a:pt x="23" y="558"/>
                  </a:lnTo>
                  <a:lnTo>
                    <a:pt x="21" y="560"/>
                  </a:lnTo>
                  <a:lnTo>
                    <a:pt x="21" y="560"/>
                  </a:lnTo>
                  <a:lnTo>
                    <a:pt x="21" y="553"/>
                  </a:lnTo>
                  <a:lnTo>
                    <a:pt x="21" y="553"/>
                  </a:lnTo>
                  <a:lnTo>
                    <a:pt x="23" y="554"/>
                  </a:lnTo>
                  <a:lnTo>
                    <a:pt x="23" y="553"/>
                  </a:lnTo>
                  <a:lnTo>
                    <a:pt x="24" y="548"/>
                  </a:lnTo>
                  <a:lnTo>
                    <a:pt x="24" y="548"/>
                  </a:lnTo>
                  <a:lnTo>
                    <a:pt x="28" y="536"/>
                  </a:lnTo>
                  <a:lnTo>
                    <a:pt x="28" y="536"/>
                  </a:lnTo>
                  <a:lnTo>
                    <a:pt x="27" y="548"/>
                  </a:lnTo>
                  <a:lnTo>
                    <a:pt x="27" y="548"/>
                  </a:lnTo>
                  <a:lnTo>
                    <a:pt x="25" y="556"/>
                  </a:lnTo>
                  <a:lnTo>
                    <a:pt x="25" y="557"/>
                  </a:lnTo>
                  <a:lnTo>
                    <a:pt x="27" y="558"/>
                  </a:lnTo>
                  <a:lnTo>
                    <a:pt x="27" y="558"/>
                  </a:lnTo>
                  <a:lnTo>
                    <a:pt x="25" y="568"/>
                  </a:lnTo>
                  <a:lnTo>
                    <a:pt x="24" y="578"/>
                  </a:lnTo>
                  <a:lnTo>
                    <a:pt x="24" y="578"/>
                  </a:lnTo>
                  <a:lnTo>
                    <a:pt x="24" y="577"/>
                  </a:lnTo>
                  <a:lnTo>
                    <a:pt x="25" y="574"/>
                  </a:lnTo>
                  <a:lnTo>
                    <a:pt x="25" y="574"/>
                  </a:lnTo>
                  <a:lnTo>
                    <a:pt x="27" y="567"/>
                  </a:lnTo>
                  <a:lnTo>
                    <a:pt x="27" y="567"/>
                  </a:lnTo>
                  <a:lnTo>
                    <a:pt x="27" y="573"/>
                  </a:lnTo>
                  <a:lnTo>
                    <a:pt x="27" y="577"/>
                  </a:lnTo>
                  <a:lnTo>
                    <a:pt x="27" y="577"/>
                  </a:lnTo>
                  <a:lnTo>
                    <a:pt x="25" y="578"/>
                  </a:lnTo>
                  <a:lnTo>
                    <a:pt x="25" y="581"/>
                  </a:lnTo>
                  <a:lnTo>
                    <a:pt x="25" y="583"/>
                  </a:lnTo>
                  <a:lnTo>
                    <a:pt x="24" y="584"/>
                  </a:lnTo>
                  <a:lnTo>
                    <a:pt x="24" y="584"/>
                  </a:lnTo>
                  <a:lnTo>
                    <a:pt x="24" y="588"/>
                  </a:lnTo>
                  <a:lnTo>
                    <a:pt x="25" y="588"/>
                  </a:lnTo>
                  <a:lnTo>
                    <a:pt x="27" y="587"/>
                  </a:lnTo>
                  <a:lnTo>
                    <a:pt x="27" y="587"/>
                  </a:lnTo>
                  <a:lnTo>
                    <a:pt x="27" y="590"/>
                  </a:lnTo>
                  <a:lnTo>
                    <a:pt x="25" y="591"/>
                  </a:lnTo>
                  <a:lnTo>
                    <a:pt x="24" y="593"/>
                  </a:lnTo>
                  <a:lnTo>
                    <a:pt x="24" y="593"/>
                  </a:lnTo>
                  <a:lnTo>
                    <a:pt x="25" y="597"/>
                  </a:lnTo>
                  <a:lnTo>
                    <a:pt x="25" y="601"/>
                  </a:lnTo>
                  <a:lnTo>
                    <a:pt x="25" y="601"/>
                  </a:lnTo>
                  <a:lnTo>
                    <a:pt x="24" y="604"/>
                  </a:lnTo>
                  <a:lnTo>
                    <a:pt x="23" y="606"/>
                  </a:lnTo>
                  <a:lnTo>
                    <a:pt x="23" y="606"/>
                  </a:lnTo>
                  <a:lnTo>
                    <a:pt x="24" y="610"/>
                  </a:lnTo>
                  <a:lnTo>
                    <a:pt x="23" y="613"/>
                  </a:lnTo>
                  <a:lnTo>
                    <a:pt x="23" y="613"/>
                  </a:lnTo>
                  <a:lnTo>
                    <a:pt x="23" y="621"/>
                  </a:lnTo>
                  <a:lnTo>
                    <a:pt x="24" y="630"/>
                  </a:lnTo>
                  <a:lnTo>
                    <a:pt x="24" y="630"/>
                  </a:lnTo>
                  <a:lnTo>
                    <a:pt x="23" y="631"/>
                  </a:lnTo>
                  <a:lnTo>
                    <a:pt x="23" y="631"/>
                  </a:lnTo>
                  <a:lnTo>
                    <a:pt x="23" y="630"/>
                  </a:lnTo>
                  <a:lnTo>
                    <a:pt x="21" y="630"/>
                  </a:lnTo>
                  <a:lnTo>
                    <a:pt x="21" y="630"/>
                  </a:lnTo>
                  <a:lnTo>
                    <a:pt x="21" y="620"/>
                  </a:lnTo>
                  <a:lnTo>
                    <a:pt x="21" y="617"/>
                  </a:lnTo>
                  <a:lnTo>
                    <a:pt x="20" y="615"/>
                  </a:lnTo>
                  <a:lnTo>
                    <a:pt x="20" y="615"/>
                  </a:lnTo>
                  <a:lnTo>
                    <a:pt x="21" y="620"/>
                  </a:lnTo>
                  <a:lnTo>
                    <a:pt x="21" y="624"/>
                  </a:lnTo>
                  <a:lnTo>
                    <a:pt x="21" y="624"/>
                  </a:lnTo>
                  <a:lnTo>
                    <a:pt x="20" y="627"/>
                  </a:lnTo>
                  <a:lnTo>
                    <a:pt x="20" y="627"/>
                  </a:lnTo>
                  <a:lnTo>
                    <a:pt x="21" y="631"/>
                  </a:lnTo>
                  <a:lnTo>
                    <a:pt x="20" y="637"/>
                  </a:lnTo>
                  <a:lnTo>
                    <a:pt x="20" y="637"/>
                  </a:lnTo>
                  <a:lnTo>
                    <a:pt x="21" y="640"/>
                  </a:lnTo>
                  <a:lnTo>
                    <a:pt x="23" y="640"/>
                  </a:lnTo>
                  <a:lnTo>
                    <a:pt x="23" y="640"/>
                  </a:lnTo>
                  <a:lnTo>
                    <a:pt x="24" y="643"/>
                  </a:lnTo>
                  <a:lnTo>
                    <a:pt x="24" y="643"/>
                  </a:lnTo>
                  <a:lnTo>
                    <a:pt x="24" y="647"/>
                  </a:lnTo>
                  <a:lnTo>
                    <a:pt x="24" y="647"/>
                  </a:lnTo>
                  <a:lnTo>
                    <a:pt x="24" y="648"/>
                  </a:lnTo>
                  <a:lnTo>
                    <a:pt x="23" y="648"/>
                  </a:lnTo>
                  <a:lnTo>
                    <a:pt x="21" y="645"/>
                  </a:lnTo>
                  <a:lnTo>
                    <a:pt x="21" y="645"/>
                  </a:lnTo>
                  <a:lnTo>
                    <a:pt x="21" y="650"/>
                  </a:lnTo>
                  <a:lnTo>
                    <a:pt x="21" y="655"/>
                  </a:lnTo>
                  <a:lnTo>
                    <a:pt x="21" y="655"/>
                  </a:lnTo>
                  <a:lnTo>
                    <a:pt x="21" y="657"/>
                  </a:lnTo>
                  <a:lnTo>
                    <a:pt x="23" y="655"/>
                  </a:lnTo>
                  <a:lnTo>
                    <a:pt x="23" y="655"/>
                  </a:lnTo>
                  <a:lnTo>
                    <a:pt x="23" y="665"/>
                  </a:lnTo>
                  <a:lnTo>
                    <a:pt x="23" y="670"/>
                  </a:lnTo>
                  <a:lnTo>
                    <a:pt x="24" y="675"/>
                  </a:lnTo>
                  <a:lnTo>
                    <a:pt x="24" y="675"/>
                  </a:lnTo>
                  <a:lnTo>
                    <a:pt x="25" y="693"/>
                  </a:lnTo>
                  <a:lnTo>
                    <a:pt x="25" y="693"/>
                  </a:lnTo>
                  <a:lnTo>
                    <a:pt x="25" y="700"/>
                  </a:lnTo>
                  <a:lnTo>
                    <a:pt x="25" y="707"/>
                  </a:lnTo>
                  <a:lnTo>
                    <a:pt x="25" y="707"/>
                  </a:lnTo>
                  <a:lnTo>
                    <a:pt x="27" y="713"/>
                  </a:lnTo>
                  <a:lnTo>
                    <a:pt x="27" y="718"/>
                  </a:lnTo>
                  <a:lnTo>
                    <a:pt x="27" y="718"/>
                  </a:lnTo>
                  <a:lnTo>
                    <a:pt x="30" y="720"/>
                  </a:lnTo>
                  <a:lnTo>
                    <a:pt x="31" y="721"/>
                  </a:lnTo>
                  <a:lnTo>
                    <a:pt x="31" y="721"/>
                  </a:lnTo>
                  <a:lnTo>
                    <a:pt x="33" y="713"/>
                  </a:lnTo>
                  <a:lnTo>
                    <a:pt x="33" y="713"/>
                  </a:lnTo>
                  <a:lnTo>
                    <a:pt x="31" y="711"/>
                  </a:lnTo>
                  <a:lnTo>
                    <a:pt x="28" y="708"/>
                  </a:lnTo>
                  <a:lnTo>
                    <a:pt x="28" y="708"/>
                  </a:lnTo>
                  <a:lnTo>
                    <a:pt x="28" y="701"/>
                  </a:lnTo>
                  <a:lnTo>
                    <a:pt x="25" y="694"/>
                  </a:lnTo>
                  <a:lnTo>
                    <a:pt x="25" y="694"/>
                  </a:lnTo>
                  <a:lnTo>
                    <a:pt x="27" y="693"/>
                  </a:lnTo>
                  <a:lnTo>
                    <a:pt x="28" y="695"/>
                  </a:lnTo>
                  <a:lnTo>
                    <a:pt x="30" y="700"/>
                  </a:lnTo>
                  <a:lnTo>
                    <a:pt x="30" y="700"/>
                  </a:lnTo>
                  <a:lnTo>
                    <a:pt x="30" y="693"/>
                  </a:lnTo>
                  <a:lnTo>
                    <a:pt x="30" y="690"/>
                  </a:lnTo>
                  <a:lnTo>
                    <a:pt x="31" y="690"/>
                  </a:lnTo>
                  <a:lnTo>
                    <a:pt x="31" y="690"/>
                  </a:lnTo>
                  <a:lnTo>
                    <a:pt x="30" y="678"/>
                  </a:lnTo>
                  <a:lnTo>
                    <a:pt x="30" y="673"/>
                  </a:lnTo>
                  <a:lnTo>
                    <a:pt x="30" y="667"/>
                  </a:lnTo>
                  <a:lnTo>
                    <a:pt x="30" y="667"/>
                  </a:lnTo>
                  <a:lnTo>
                    <a:pt x="33" y="681"/>
                  </a:lnTo>
                  <a:lnTo>
                    <a:pt x="33" y="681"/>
                  </a:lnTo>
                  <a:lnTo>
                    <a:pt x="33" y="675"/>
                  </a:lnTo>
                  <a:lnTo>
                    <a:pt x="33" y="671"/>
                  </a:lnTo>
                  <a:lnTo>
                    <a:pt x="33" y="671"/>
                  </a:lnTo>
                  <a:lnTo>
                    <a:pt x="31" y="670"/>
                  </a:lnTo>
                  <a:lnTo>
                    <a:pt x="33" y="667"/>
                  </a:lnTo>
                  <a:lnTo>
                    <a:pt x="33" y="667"/>
                  </a:lnTo>
                  <a:lnTo>
                    <a:pt x="31" y="661"/>
                  </a:lnTo>
                  <a:lnTo>
                    <a:pt x="31" y="661"/>
                  </a:lnTo>
                  <a:lnTo>
                    <a:pt x="31" y="654"/>
                  </a:lnTo>
                  <a:lnTo>
                    <a:pt x="31" y="654"/>
                  </a:lnTo>
                  <a:lnTo>
                    <a:pt x="31" y="648"/>
                  </a:lnTo>
                  <a:lnTo>
                    <a:pt x="31" y="641"/>
                  </a:lnTo>
                  <a:lnTo>
                    <a:pt x="31" y="641"/>
                  </a:lnTo>
                  <a:lnTo>
                    <a:pt x="33" y="640"/>
                  </a:lnTo>
                  <a:lnTo>
                    <a:pt x="33" y="641"/>
                  </a:lnTo>
                  <a:lnTo>
                    <a:pt x="34" y="644"/>
                  </a:lnTo>
                  <a:lnTo>
                    <a:pt x="34" y="644"/>
                  </a:lnTo>
                  <a:lnTo>
                    <a:pt x="34" y="640"/>
                  </a:lnTo>
                  <a:lnTo>
                    <a:pt x="34" y="635"/>
                  </a:lnTo>
                  <a:lnTo>
                    <a:pt x="34" y="635"/>
                  </a:lnTo>
                  <a:lnTo>
                    <a:pt x="33" y="637"/>
                  </a:lnTo>
                  <a:lnTo>
                    <a:pt x="31" y="643"/>
                  </a:lnTo>
                  <a:lnTo>
                    <a:pt x="31" y="643"/>
                  </a:lnTo>
                  <a:lnTo>
                    <a:pt x="30" y="641"/>
                  </a:lnTo>
                  <a:lnTo>
                    <a:pt x="30" y="641"/>
                  </a:lnTo>
                  <a:lnTo>
                    <a:pt x="30" y="634"/>
                  </a:lnTo>
                  <a:lnTo>
                    <a:pt x="30" y="634"/>
                  </a:lnTo>
                  <a:lnTo>
                    <a:pt x="30" y="633"/>
                  </a:lnTo>
                  <a:lnTo>
                    <a:pt x="30" y="634"/>
                  </a:lnTo>
                  <a:lnTo>
                    <a:pt x="31" y="634"/>
                  </a:lnTo>
                  <a:lnTo>
                    <a:pt x="31" y="631"/>
                  </a:lnTo>
                  <a:lnTo>
                    <a:pt x="31" y="631"/>
                  </a:lnTo>
                  <a:lnTo>
                    <a:pt x="30" y="630"/>
                  </a:lnTo>
                  <a:lnTo>
                    <a:pt x="30" y="628"/>
                  </a:lnTo>
                  <a:lnTo>
                    <a:pt x="30" y="628"/>
                  </a:lnTo>
                  <a:lnTo>
                    <a:pt x="30" y="624"/>
                  </a:lnTo>
                  <a:lnTo>
                    <a:pt x="30" y="624"/>
                  </a:lnTo>
                  <a:lnTo>
                    <a:pt x="30" y="623"/>
                  </a:lnTo>
                  <a:lnTo>
                    <a:pt x="31" y="624"/>
                  </a:lnTo>
                  <a:lnTo>
                    <a:pt x="31" y="625"/>
                  </a:lnTo>
                  <a:lnTo>
                    <a:pt x="31" y="625"/>
                  </a:lnTo>
                  <a:lnTo>
                    <a:pt x="31" y="631"/>
                  </a:lnTo>
                  <a:lnTo>
                    <a:pt x="31" y="634"/>
                  </a:lnTo>
                  <a:lnTo>
                    <a:pt x="31" y="635"/>
                  </a:lnTo>
                  <a:lnTo>
                    <a:pt x="31" y="635"/>
                  </a:lnTo>
                  <a:lnTo>
                    <a:pt x="33" y="610"/>
                  </a:lnTo>
                  <a:lnTo>
                    <a:pt x="35" y="584"/>
                  </a:lnTo>
                  <a:lnTo>
                    <a:pt x="38" y="560"/>
                  </a:lnTo>
                  <a:lnTo>
                    <a:pt x="44" y="534"/>
                  </a:lnTo>
                  <a:lnTo>
                    <a:pt x="44" y="534"/>
                  </a:lnTo>
                  <a:lnTo>
                    <a:pt x="43" y="531"/>
                  </a:lnTo>
                  <a:lnTo>
                    <a:pt x="44" y="526"/>
                  </a:lnTo>
                  <a:lnTo>
                    <a:pt x="45" y="521"/>
                  </a:lnTo>
                  <a:lnTo>
                    <a:pt x="47" y="518"/>
                  </a:lnTo>
                  <a:lnTo>
                    <a:pt x="47" y="518"/>
                  </a:lnTo>
                  <a:lnTo>
                    <a:pt x="45" y="518"/>
                  </a:lnTo>
                  <a:lnTo>
                    <a:pt x="45" y="518"/>
                  </a:lnTo>
                  <a:lnTo>
                    <a:pt x="44" y="518"/>
                  </a:lnTo>
                  <a:lnTo>
                    <a:pt x="43" y="517"/>
                  </a:lnTo>
                  <a:lnTo>
                    <a:pt x="43" y="517"/>
                  </a:lnTo>
                  <a:lnTo>
                    <a:pt x="44" y="513"/>
                  </a:lnTo>
                  <a:lnTo>
                    <a:pt x="45" y="511"/>
                  </a:lnTo>
                  <a:lnTo>
                    <a:pt x="45" y="508"/>
                  </a:lnTo>
                  <a:lnTo>
                    <a:pt x="47" y="506"/>
                  </a:lnTo>
                  <a:lnTo>
                    <a:pt x="47" y="506"/>
                  </a:lnTo>
                  <a:lnTo>
                    <a:pt x="47" y="506"/>
                  </a:lnTo>
                  <a:lnTo>
                    <a:pt x="47" y="507"/>
                  </a:lnTo>
                  <a:lnTo>
                    <a:pt x="47" y="507"/>
                  </a:lnTo>
                  <a:lnTo>
                    <a:pt x="48" y="500"/>
                  </a:lnTo>
                  <a:lnTo>
                    <a:pt x="50" y="491"/>
                  </a:lnTo>
                  <a:lnTo>
                    <a:pt x="50" y="491"/>
                  </a:lnTo>
                  <a:lnTo>
                    <a:pt x="51" y="493"/>
                  </a:lnTo>
                  <a:lnTo>
                    <a:pt x="53" y="493"/>
                  </a:lnTo>
                  <a:lnTo>
                    <a:pt x="54" y="487"/>
                  </a:lnTo>
                  <a:lnTo>
                    <a:pt x="57" y="478"/>
                  </a:lnTo>
                  <a:lnTo>
                    <a:pt x="60" y="471"/>
                  </a:lnTo>
                  <a:lnTo>
                    <a:pt x="60" y="471"/>
                  </a:lnTo>
                  <a:lnTo>
                    <a:pt x="60" y="470"/>
                  </a:lnTo>
                  <a:lnTo>
                    <a:pt x="60" y="470"/>
                  </a:lnTo>
                  <a:lnTo>
                    <a:pt x="58" y="473"/>
                  </a:lnTo>
                  <a:lnTo>
                    <a:pt x="58" y="473"/>
                  </a:lnTo>
                  <a:lnTo>
                    <a:pt x="60" y="467"/>
                  </a:lnTo>
                  <a:lnTo>
                    <a:pt x="63" y="461"/>
                  </a:lnTo>
                  <a:lnTo>
                    <a:pt x="63" y="461"/>
                  </a:lnTo>
                  <a:lnTo>
                    <a:pt x="63" y="461"/>
                  </a:lnTo>
                  <a:lnTo>
                    <a:pt x="61" y="461"/>
                  </a:lnTo>
                  <a:lnTo>
                    <a:pt x="61" y="461"/>
                  </a:lnTo>
                  <a:lnTo>
                    <a:pt x="61" y="461"/>
                  </a:lnTo>
                  <a:lnTo>
                    <a:pt x="61" y="461"/>
                  </a:lnTo>
                  <a:lnTo>
                    <a:pt x="64" y="456"/>
                  </a:lnTo>
                  <a:lnTo>
                    <a:pt x="64" y="456"/>
                  </a:lnTo>
                  <a:lnTo>
                    <a:pt x="63" y="450"/>
                  </a:lnTo>
                  <a:lnTo>
                    <a:pt x="63" y="450"/>
                  </a:lnTo>
                  <a:lnTo>
                    <a:pt x="64" y="447"/>
                  </a:lnTo>
                  <a:lnTo>
                    <a:pt x="64" y="447"/>
                  </a:lnTo>
                  <a:lnTo>
                    <a:pt x="65" y="446"/>
                  </a:lnTo>
                  <a:lnTo>
                    <a:pt x="65" y="441"/>
                  </a:lnTo>
                  <a:lnTo>
                    <a:pt x="65" y="441"/>
                  </a:lnTo>
                  <a:lnTo>
                    <a:pt x="67" y="441"/>
                  </a:lnTo>
                  <a:lnTo>
                    <a:pt x="67" y="441"/>
                  </a:lnTo>
                  <a:lnTo>
                    <a:pt x="67" y="444"/>
                  </a:lnTo>
                  <a:lnTo>
                    <a:pt x="67" y="444"/>
                  </a:lnTo>
                  <a:lnTo>
                    <a:pt x="68" y="441"/>
                  </a:lnTo>
                  <a:lnTo>
                    <a:pt x="68" y="441"/>
                  </a:lnTo>
                  <a:lnTo>
                    <a:pt x="70" y="439"/>
                  </a:lnTo>
                  <a:lnTo>
                    <a:pt x="70" y="439"/>
                  </a:lnTo>
                  <a:lnTo>
                    <a:pt x="72" y="434"/>
                  </a:lnTo>
                  <a:lnTo>
                    <a:pt x="72" y="434"/>
                  </a:lnTo>
                  <a:lnTo>
                    <a:pt x="77" y="420"/>
                  </a:lnTo>
                  <a:lnTo>
                    <a:pt x="77" y="420"/>
                  </a:lnTo>
                  <a:lnTo>
                    <a:pt x="78" y="420"/>
                  </a:lnTo>
                  <a:lnTo>
                    <a:pt x="78" y="421"/>
                  </a:lnTo>
                  <a:lnTo>
                    <a:pt x="78" y="421"/>
                  </a:lnTo>
                  <a:lnTo>
                    <a:pt x="80" y="414"/>
                  </a:lnTo>
                  <a:lnTo>
                    <a:pt x="80" y="414"/>
                  </a:lnTo>
                  <a:lnTo>
                    <a:pt x="82" y="407"/>
                  </a:lnTo>
                  <a:lnTo>
                    <a:pt x="82" y="407"/>
                  </a:lnTo>
                  <a:lnTo>
                    <a:pt x="88" y="393"/>
                  </a:lnTo>
                  <a:lnTo>
                    <a:pt x="88" y="393"/>
                  </a:lnTo>
                  <a:lnTo>
                    <a:pt x="90" y="393"/>
                  </a:lnTo>
                  <a:lnTo>
                    <a:pt x="90" y="393"/>
                  </a:lnTo>
                  <a:lnTo>
                    <a:pt x="90" y="393"/>
                  </a:lnTo>
                  <a:lnTo>
                    <a:pt x="92" y="381"/>
                  </a:lnTo>
                  <a:lnTo>
                    <a:pt x="92" y="381"/>
                  </a:lnTo>
                  <a:lnTo>
                    <a:pt x="95" y="379"/>
                  </a:lnTo>
                  <a:lnTo>
                    <a:pt x="94" y="381"/>
                  </a:lnTo>
                  <a:lnTo>
                    <a:pt x="94" y="381"/>
                  </a:lnTo>
                  <a:lnTo>
                    <a:pt x="98" y="373"/>
                  </a:lnTo>
                  <a:lnTo>
                    <a:pt x="104" y="364"/>
                  </a:lnTo>
                  <a:lnTo>
                    <a:pt x="104" y="364"/>
                  </a:lnTo>
                  <a:lnTo>
                    <a:pt x="108" y="356"/>
                  </a:lnTo>
                  <a:lnTo>
                    <a:pt x="112" y="347"/>
                  </a:lnTo>
                  <a:lnTo>
                    <a:pt x="112" y="347"/>
                  </a:lnTo>
                  <a:lnTo>
                    <a:pt x="114" y="346"/>
                  </a:lnTo>
                  <a:lnTo>
                    <a:pt x="114" y="346"/>
                  </a:lnTo>
                  <a:lnTo>
                    <a:pt x="114" y="346"/>
                  </a:lnTo>
                  <a:lnTo>
                    <a:pt x="115" y="346"/>
                  </a:lnTo>
                  <a:lnTo>
                    <a:pt x="115" y="346"/>
                  </a:lnTo>
                  <a:lnTo>
                    <a:pt x="114" y="349"/>
                  </a:lnTo>
                  <a:lnTo>
                    <a:pt x="112" y="351"/>
                  </a:lnTo>
                  <a:lnTo>
                    <a:pt x="112" y="351"/>
                  </a:lnTo>
                  <a:lnTo>
                    <a:pt x="120" y="336"/>
                  </a:lnTo>
                  <a:lnTo>
                    <a:pt x="125" y="327"/>
                  </a:lnTo>
                  <a:lnTo>
                    <a:pt x="130" y="320"/>
                  </a:lnTo>
                  <a:lnTo>
                    <a:pt x="130" y="320"/>
                  </a:lnTo>
                  <a:lnTo>
                    <a:pt x="130" y="319"/>
                  </a:lnTo>
                  <a:lnTo>
                    <a:pt x="130" y="320"/>
                  </a:lnTo>
                  <a:lnTo>
                    <a:pt x="128" y="321"/>
                  </a:lnTo>
                  <a:lnTo>
                    <a:pt x="127" y="321"/>
                  </a:lnTo>
                  <a:lnTo>
                    <a:pt x="127" y="320"/>
                  </a:lnTo>
                  <a:lnTo>
                    <a:pt x="127" y="320"/>
                  </a:lnTo>
                  <a:lnTo>
                    <a:pt x="132" y="314"/>
                  </a:lnTo>
                  <a:lnTo>
                    <a:pt x="137" y="309"/>
                  </a:lnTo>
                  <a:lnTo>
                    <a:pt x="137" y="309"/>
                  </a:lnTo>
                  <a:lnTo>
                    <a:pt x="137" y="307"/>
                  </a:lnTo>
                  <a:lnTo>
                    <a:pt x="135" y="309"/>
                  </a:lnTo>
                  <a:lnTo>
                    <a:pt x="132" y="314"/>
                  </a:lnTo>
                  <a:lnTo>
                    <a:pt x="132" y="314"/>
                  </a:lnTo>
                  <a:lnTo>
                    <a:pt x="135" y="309"/>
                  </a:lnTo>
                  <a:lnTo>
                    <a:pt x="138" y="303"/>
                  </a:lnTo>
                  <a:lnTo>
                    <a:pt x="138" y="303"/>
                  </a:lnTo>
                  <a:lnTo>
                    <a:pt x="138" y="304"/>
                  </a:lnTo>
                  <a:lnTo>
                    <a:pt x="140" y="307"/>
                  </a:lnTo>
                  <a:lnTo>
                    <a:pt x="140" y="307"/>
                  </a:lnTo>
                  <a:lnTo>
                    <a:pt x="147" y="294"/>
                  </a:lnTo>
                  <a:lnTo>
                    <a:pt x="147" y="294"/>
                  </a:lnTo>
                  <a:lnTo>
                    <a:pt x="151" y="287"/>
                  </a:lnTo>
                  <a:lnTo>
                    <a:pt x="157" y="280"/>
                  </a:lnTo>
                  <a:lnTo>
                    <a:pt x="157" y="280"/>
                  </a:lnTo>
                  <a:lnTo>
                    <a:pt x="157" y="282"/>
                  </a:lnTo>
                  <a:lnTo>
                    <a:pt x="157" y="282"/>
                  </a:lnTo>
                  <a:lnTo>
                    <a:pt x="157" y="282"/>
                  </a:lnTo>
                  <a:lnTo>
                    <a:pt x="157" y="282"/>
                  </a:lnTo>
                  <a:lnTo>
                    <a:pt x="161" y="277"/>
                  </a:lnTo>
                  <a:lnTo>
                    <a:pt x="161" y="277"/>
                  </a:lnTo>
                  <a:lnTo>
                    <a:pt x="162" y="274"/>
                  </a:lnTo>
                  <a:lnTo>
                    <a:pt x="164" y="272"/>
                  </a:lnTo>
                  <a:lnTo>
                    <a:pt x="164" y="272"/>
                  </a:lnTo>
                  <a:lnTo>
                    <a:pt x="165" y="272"/>
                  </a:lnTo>
                  <a:lnTo>
                    <a:pt x="168" y="269"/>
                  </a:lnTo>
                  <a:lnTo>
                    <a:pt x="168" y="269"/>
                  </a:lnTo>
                  <a:lnTo>
                    <a:pt x="172" y="263"/>
                  </a:lnTo>
                  <a:lnTo>
                    <a:pt x="178" y="256"/>
                  </a:lnTo>
                  <a:lnTo>
                    <a:pt x="178" y="256"/>
                  </a:lnTo>
                  <a:lnTo>
                    <a:pt x="178" y="256"/>
                  </a:lnTo>
                  <a:lnTo>
                    <a:pt x="178" y="257"/>
                  </a:lnTo>
                  <a:lnTo>
                    <a:pt x="175" y="260"/>
                  </a:lnTo>
                  <a:lnTo>
                    <a:pt x="175" y="260"/>
                  </a:lnTo>
                  <a:lnTo>
                    <a:pt x="178" y="257"/>
                  </a:lnTo>
                  <a:lnTo>
                    <a:pt x="181" y="254"/>
                  </a:lnTo>
                  <a:lnTo>
                    <a:pt x="185" y="246"/>
                  </a:lnTo>
                  <a:lnTo>
                    <a:pt x="185" y="246"/>
                  </a:lnTo>
                  <a:lnTo>
                    <a:pt x="187" y="244"/>
                  </a:lnTo>
                  <a:lnTo>
                    <a:pt x="187" y="246"/>
                  </a:lnTo>
                  <a:lnTo>
                    <a:pt x="185" y="250"/>
                  </a:lnTo>
                  <a:lnTo>
                    <a:pt x="185" y="250"/>
                  </a:lnTo>
                  <a:lnTo>
                    <a:pt x="192" y="240"/>
                  </a:lnTo>
                  <a:lnTo>
                    <a:pt x="195" y="236"/>
                  </a:lnTo>
                  <a:lnTo>
                    <a:pt x="199" y="232"/>
                  </a:lnTo>
                  <a:lnTo>
                    <a:pt x="199" y="232"/>
                  </a:lnTo>
                  <a:lnTo>
                    <a:pt x="199" y="232"/>
                  </a:lnTo>
                  <a:lnTo>
                    <a:pt x="199" y="233"/>
                  </a:lnTo>
                  <a:lnTo>
                    <a:pt x="198" y="234"/>
                  </a:lnTo>
                  <a:lnTo>
                    <a:pt x="197" y="236"/>
                  </a:lnTo>
                  <a:lnTo>
                    <a:pt x="197" y="236"/>
                  </a:lnTo>
                  <a:lnTo>
                    <a:pt x="201" y="233"/>
                  </a:lnTo>
                  <a:lnTo>
                    <a:pt x="205" y="229"/>
                  </a:lnTo>
                  <a:lnTo>
                    <a:pt x="205" y="229"/>
                  </a:lnTo>
                  <a:lnTo>
                    <a:pt x="204" y="232"/>
                  </a:lnTo>
                  <a:lnTo>
                    <a:pt x="204" y="233"/>
                  </a:lnTo>
                  <a:lnTo>
                    <a:pt x="205" y="232"/>
                  </a:lnTo>
                  <a:lnTo>
                    <a:pt x="205" y="232"/>
                  </a:lnTo>
                  <a:lnTo>
                    <a:pt x="202" y="234"/>
                  </a:lnTo>
                  <a:lnTo>
                    <a:pt x="201" y="237"/>
                  </a:lnTo>
                  <a:lnTo>
                    <a:pt x="201" y="237"/>
                  </a:lnTo>
                  <a:lnTo>
                    <a:pt x="205" y="233"/>
                  </a:lnTo>
                  <a:lnTo>
                    <a:pt x="208" y="230"/>
                  </a:lnTo>
                  <a:lnTo>
                    <a:pt x="208" y="230"/>
                  </a:lnTo>
                  <a:lnTo>
                    <a:pt x="208" y="229"/>
                  </a:lnTo>
                  <a:lnTo>
                    <a:pt x="208" y="227"/>
                  </a:lnTo>
                  <a:lnTo>
                    <a:pt x="211" y="224"/>
                  </a:lnTo>
                  <a:lnTo>
                    <a:pt x="211" y="224"/>
                  </a:lnTo>
                  <a:lnTo>
                    <a:pt x="211" y="224"/>
                  </a:lnTo>
                  <a:lnTo>
                    <a:pt x="211" y="224"/>
                  </a:lnTo>
                  <a:lnTo>
                    <a:pt x="208" y="226"/>
                  </a:lnTo>
                  <a:lnTo>
                    <a:pt x="208" y="226"/>
                  </a:lnTo>
                  <a:lnTo>
                    <a:pt x="212" y="220"/>
                  </a:lnTo>
                  <a:lnTo>
                    <a:pt x="217" y="214"/>
                  </a:lnTo>
                  <a:lnTo>
                    <a:pt x="217" y="214"/>
                  </a:lnTo>
                  <a:lnTo>
                    <a:pt x="218" y="214"/>
                  </a:lnTo>
                  <a:lnTo>
                    <a:pt x="218" y="214"/>
                  </a:lnTo>
                  <a:lnTo>
                    <a:pt x="218" y="216"/>
                  </a:lnTo>
                  <a:lnTo>
                    <a:pt x="219" y="216"/>
                  </a:lnTo>
                  <a:lnTo>
                    <a:pt x="219" y="216"/>
                  </a:lnTo>
                  <a:lnTo>
                    <a:pt x="222" y="210"/>
                  </a:lnTo>
                  <a:lnTo>
                    <a:pt x="222" y="210"/>
                  </a:lnTo>
                  <a:lnTo>
                    <a:pt x="224" y="209"/>
                  </a:lnTo>
                  <a:lnTo>
                    <a:pt x="224" y="207"/>
                  </a:lnTo>
                  <a:lnTo>
                    <a:pt x="224" y="207"/>
                  </a:lnTo>
                  <a:lnTo>
                    <a:pt x="235" y="199"/>
                  </a:lnTo>
                  <a:lnTo>
                    <a:pt x="244" y="190"/>
                  </a:lnTo>
                  <a:lnTo>
                    <a:pt x="244" y="190"/>
                  </a:lnTo>
                  <a:lnTo>
                    <a:pt x="244" y="190"/>
                  </a:lnTo>
                  <a:lnTo>
                    <a:pt x="245" y="186"/>
                  </a:lnTo>
                  <a:lnTo>
                    <a:pt x="245" y="186"/>
                  </a:lnTo>
                  <a:lnTo>
                    <a:pt x="247" y="187"/>
                  </a:lnTo>
                  <a:lnTo>
                    <a:pt x="247" y="187"/>
                  </a:lnTo>
                  <a:lnTo>
                    <a:pt x="248" y="187"/>
                  </a:lnTo>
                  <a:lnTo>
                    <a:pt x="252" y="186"/>
                  </a:lnTo>
                  <a:lnTo>
                    <a:pt x="252" y="186"/>
                  </a:lnTo>
                  <a:lnTo>
                    <a:pt x="249" y="189"/>
                  </a:lnTo>
                  <a:lnTo>
                    <a:pt x="245" y="192"/>
                  </a:lnTo>
                  <a:lnTo>
                    <a:pt x="245" y="192"/>
                  </a:lnTo>
                  <a:lnTo>
                    <a:pt x="248" y="190"/>
                  </a:lnTo>
                  <a:lnTo>
                    <a:pt x="251" y="189"/>
                  </a:lnTo>
                  <a:lnTo>
                    <a:pt x="256" y="183"/>
                  </a:lnTo>
                  <a:lnTo>
                    <a:pt x="256" y="183"/>
                  </a:lnTo>
                  <a:lnTo>
                    <a:pt x="256" y="182"/>
                  </a:lnTo>
                  <a:lnTo>
                    <a:pt x="256" y="180"/>
                  </a:lnTo>
                  <a:lnTo>
                    <a:pt x="256" y="180"/>
                  </a:lnTo>
                  <a:lnTo>
                    <a:pt x="261" y="179"/>
                  </a:lnTo>
                  <a:lnTo>
                    <a:pt x="264" y="177"/>
                  </a:lnTo>
                  <a:lnTo>
                    <a:pt x="264" y="177"/>
                  </a:lnTo>
                  <a:lnTo>
                    <a:pt x="266" y="174"/>
                  </a:lnTo>
                  <a:lnTo>
                    <a:pt x="268" y="172"/>
                  </a:lnTo>
                  <a:lnTo>
                    <a:pt x="268" y="172"/>
                  </a:lnTo>
                  <a:lnTo>
                    <a:pt x="272" y="170"/>
                  </a:lnTo>
                  <a:lnTo>
                    <a:pt x="275" y="167"/>
                  </a:lnTo>
                  <a:lnTo>
                    <a:pt x="278" y="164"/>
                  </a:lnTo>
                  <a:lnTo>
                    <a:pt x="278" y="164"/>
                  </a:lnTo>
                  <a:lnTo>
                    <a:pt x="279" y="164"/>
                  </a:lnTo>
                  <a:lnTo>
                    <a:pt x="282" y="164"/>
                  </a:lnTo>
                  <a:lnTo>
                    <a:pt x="282" y="164"/>
                  </a:lnTo>
                  <a:lnTo>
                    <a:pt x="279" y="167"/>
                  </a:lnTo>
                  <a:lnTo>
                    <a:pt x="275" y="169"/>
                  </a:lnTo>
                  <a:lnTo>
                    <a:pt x="275" y="169"/>
                  </a:lnTo>
                  <a:lnTo>
                    <a:pt x="288" y="162"/>
                  </a:lnTo>
                  <a:lnTo>
                    <a:pt x="288" y="162"/>
                  </a:lnTo>
                  <a:lnTo>
                    <a:pt x="294" y="157"/>
                  </a:lnTo>
                  <a:lnTo>
                    <a:pt x="294" y="157"/>
                  </a:lnTo>
                  <a:lnTo>
                    <a:pt x="301" y="153"/>
                  </a:lnTo>
                  <a:lnTo>
                    <a:pt x="301" y="153"/>
                  </a:lnTo>
                  <a:lnTo>
                    <a:pt x="314" y="144"/>
                  </a:lnTo>
                  <a:lnTo>
                    <a:pt x="314" y="144"/>
                  </a:lnTo>
                  <a:lnTo>
                    <a:pt x="321" y="140"/>
                  </a:lnTo>
                  <a:lnTo>
                    <a:pt x="321" y="140"/>
                  </a:lnTo>
                  <a:lnTo>
                    <a:pt x="328" y="136"/>
                  </a:lnTo>
                  <a:lnTo>
                    <a:pt x="328" y="136"/>
                  </a:lnTo>
                  <a:lnTo>
                    <a:pt x="326" y="137"/>
                  </a:lnTo>
                  <a:lnTo>
                    <a:pt x="325" y="140"/>
                  </a:lnTo>
                  <a:lnTo>
                    <a:pt x="325" y="140"/>
                  </a:lnTo>
                  <a:lnTo>
                    <a:pt x="329" y="137"/>
                  </a:lnTo>
                  <a:lnTo>
                    <a:pt x="335" y="135"/>
                  </a:lnTo>
                  <a:lnTo>
                    <a:pt x="335" y="135"/>
                  </a:lnTo>
                  <a:lnTo>
                    <a:pt x="336" y="133"/>
                  </a:lnTo>
                  <a:lnTo>
                    <a:pt x="335" y="132"/>
                  </a:lnTo>
                  <a:lnTo>
                    <a:pt x="335" y="132"/>
                  </a:lnTo>
                  <a:lnTo>
                    <a:pt x="342" y="129"/>
                  </a:lnTo>
                  <a:lnTo>
                    <a:pt x="342" y="129"/>
                  </a:lnTo>
                  <a:lnTo>
                    <a:pt x="351" y="125"/>
                  </a:lnTo>
                  <a:lnTo>
                    <a:pt x="351" y="125"/>
                  </a:lnTo>
                  <a:lnTo>
                    <a:pt x="359" y="120"/>
                  </a:lnTo>
                  <a:lnTo>
                    <a:pt x="366" y="115"/>
                  </a:lnTo>
                  <a:lnTo>
                    <a:pt x="366" y="115"/>
                  </a:lnTo>
                  <a:lnTo>
                    <a:pt x="368" y="115"/>
                  </a:lnTo>
                  <a:lnTo>
                    <a:pt x="366" y="116"/>
                  </a:lnTo>
                  <a:lnTo>
                    <a:pt x="365" y="117"/>
                  </a:lnTo>
                  <a:lnTo>
                    <a:pt x="365" y="117"/>
                  </a:lnTo>
                  <a:lnTo>
                    <a:pt x="365" y="117"/>
                  </a:lnTo>
                  <a:lnTo>
                    <a:pt x="368" y="116"/>
                  </a:lnTo>
                  <a:lnTo>
                    <a:pt x="368" y="116"/>
                  </a:lnTo>
                  <a:lnTo>
                    <a:pt x="371" y="115"/>
                  </a:lnTo>
                  <a:lnTo>
                    <a:pt x="371" y="115"/>
                  </a:lnTo>
                  <a:lnTo>
                    <a:pt x="378" y="112"/>
                  </a:lnTo>
                  <a:lnTo>
                    <a:pt x="378" y="112"/>
                  </a:lnTo>
                  <a:lnTo>
                    <a:pt x="378" y="112"/>
                  </a:lnTo>
                  <a:lnTo>
                    <a:pt x="378" y="110"/>
                  </a:lnTo>
                  <a:lnTo>
                    <a:pt x="378" y="110"/>
                  </a:lnTo>
                  <a:lnTo>
                    <a:pt x="389" y="106"/>
                  </a:lnTo>
                  <a:lnTo>
                    <a:pt x="395" y="105"/>
                  </a:lnTo>
                  <a:lnTo>
                    <a:pt x="398" y="102"/>
                  </a:lnTo>
                  <a:lnTo>
                    <a:pt x="398" y="102"/>
                  </a:lnTo>
                  <a:lnTo>
                    <a:pt x="401" y="102"/>
                  </a:lnTo>
                  <a:lnTo>
                    <a:pt x="403" y="102"/>
                  </a:lnTo>
                  <a:lnTo>
                    <a:pt x="403" y="102"/>
                  </a:lnTo>
                  <a:lnTo>
                    <a:pt x="408" y="99"/>
                  </a:lnTo>
                  <a:lnTo>
                    <a:pt x="411" y="97"/>
                  </a:lnTo>
                  <a:lnTo>
                    <a:pt x="413" y="97"/>
                  </a:lnTo>
                  <a:lnTo>
                    <a:pt x="413" y="97"/>
                  </a:lnTo>
                  <a:lnTo>
                    <a:pt x="418" y="95"/>
                  </a:lnTo>
                  <a:lnTo>
                    <a:pt x="418" y="95"/>
                  </a:lnTo>
                  <a:lnTo>
                    <a:pt x="421" y="93"/>
                  </a:lnTo>
                  <a:lnTo>
                    <a:pt x="421" y="93"/>
                  </a:lnTo>
                  <a:lnTo>
                    <a:pt x="423" y="93"/>
                  </a:lnTo>
                  <a:lnTo>
                    <a:pt x="423" y="93"/>
                  </a:lnTo>
                  <a:lnTo>
                    <a:pt x="431" y="90"/>
                  </a:lnTo>
                  <a:lnTo>
                    <a:pt x="438" y="87"/>
                  </a:lnTo>
                  <a:lnTo>
                    <a:pt x="438" y="87"/>
                  </a:lnTo>
                  <a:lnTo>
                    <a:pt x="439" y="87"/>
                  </a:lnTo>
                  <a:lnTo>
                    <a:pt x="440" y="87"/>
                  </a:lnTo>
                  <a:lnTo>
                    <a:pt x="440" y="89"/>
                  </a:lnTo>
                  <a:lnTo>
                    <a:pt x="440" y="89"/>
                  </a:lnTo>
                  <a:lnTo>
                    <a:pt x="448" y="85"/>
                  </a:lnTo>
                  <a:lnTo>
                    <a:pt x="448" y="85"/>
                  </a:lnTo>
                  <a:lnTo>
                    <a:pt x="452" y="85"/>
                  </a:lnTo>
                  <a:lnTo>
                    <a:pt x="455" y="85"/>
                  </a:lnTo>
                  <a:lnTo>
                    <a:pt x="455" y="85"/>
                  </a:lnTo>
                  <a:lnTo>
                    <a:pt x="462" y="82"/>
                  </a:lnTo>
                  <a:lnTo>
                    <a:pt x="462" y="82"/>
                  </a:lnTo>
                  <a:lnTo>
                    <a:pt x="463" y="82"/>
                  </a:lnTo>
                  <a:lnTo>
                    <a:pt x="463" y="82"/>
                  </a:lnTo>
                  <a:lnTo>
                    <a:pt x="466" y="80"/>
                  </a:lnTo>
                  <a:lnTo>
                    <a:pt x="468" y="80"/>
                  </a:lnTo>
                  <a:lnTo>
                    <a:pt x="468" y="80"/>
                  </a:lnTo>
                  <a:lnTo>
                    <a:pt x="468" y="80"/>
                  </a:lnTo>
                  <a:lnTo>
                    <a:pt x="473" y="79"/>
                  </a:lnTo>
                  <a:lnTo>
                    <a:pt x="473" y="79"/>
                  </a:lnTo>
                  <a:lnTo>
                    <a:pt x="482" y="77"/>
                  </a:lnTo>
                  <a:lnTo>
                    <a:pt x="482" y="77"/>
                  </a:lnTo>
                  <a:lnTo>
                    <a:pt x="482" y="76"/>
                  </a:lnTo>
                  <a:lnTo>
                    <a:pt x="482" y="76"/>
                  </a:lnTo>
                  <a:lnTo>
                    <a:pt x="488" y="75"/>
                  </a:lnTo>
                  <a:lnTo>
                    <a:pt x="488" y="75"/>
                  </a:lnTo>
                  <a:lnTo>
                    <a:pt x="486" y="75"/>
                  </a:lnTo>
                  <a:lnTo>
                    <a:pt x="485" y="76"/>
                  </a:lnTo>
                  <a:lnTo>
                    <a:pt x="485" y="76"/>
                  </a:lnTo>
                  <a:lnTo>
                    <a:pt x="500" y="73"/>
                  </a:lnTo>
                  <a:lnTo>
                    <a:pt x="500" y="73"/>
                  </a:lnTo>
                  <a:lnTo>
                    <a:pt x="496" y="75"/>
                  </a:lnTo>
                  <a:lnTo>
                    <a:pt x="495" y="75"/>
                  </a:lnTo>
                  <a:lnTo>
                    <a:pt x="493" y="76"/>
                  </a:lnTo>
                  <a:lnTo>
                    <a:pt x="493" y="76"/>
                  </a:lnTo>
                  <a:lnTo>
                    <a:pt x="503" y="75"/>
                  </a:lnTo>
                  <a:lnTo>
                    <a:pt x="503" y="75"/>
                  </a:lnTo>
                  <a:lnTo>
                    <a:pt x="502" y="76"/>
                  </a:lnTo>
                  <a:lnTo>
                    <a:pt x="500" y="77"/>
                  </a:lnTo>
                  <a:lnTo>
                    <a:pt x="500" y="77"/>
                  </a:lnTo>
                  <a:lnTo>
                    <a:pt x="495" y="77"/>
                  </a:lnTo>
                  <a:lnTo>
                    <a:pt x="492" y="77"/>
                  </a:lnTo>
                  <a:lnTo>
                    <a:pt x="489" y="79"/>
                  </a:lnTo>
                  <a:lnTo>
                    <a:pt x="489" y="79"/>
                  </a:lnTo>
                  <a:lnTo>
                    <a:pt x="490" y="79"/>
                  </a:lnTo>
                  <a:lnTo>
                    <a:pt x="492" y="79"/>
                  </a:lnTo>
                  <a:lnTo>
                    <a:pt x="493" y="79"/>
                  </a:lnTo>
                  <a:lnTo>
                    <a:pt x="496" y="79"/>
                  </a:lnTo>
                  <a:lnTo>
                    <a:pt x="496" y="79"/>
                  </a:lnTo>
                  <a:lnTo>
                    <a:pt x="496" y="80"/>
                  </a:lnTo>
                  <a:lnTo>
                    <a:pt x="495" y="80"/>
                  </a:lnTo>
                  <a:lnTo>
                    <a:pt x="489" y="82"/>
                  </a:lnTo>
                  <a:lnTo>
                    <a:pt x="489" y="82"/>
                  </a:lnTo>
                  <a:lnTo>
                    <a:pt x="489" y="82"/>
                  </a:lnTo>
                  <a:lnTo>
                    <a:pt x="489" y="82"/>
                  </a:lnTo>
                  <a:lnTo>
                    <a:pt x="490" y="80"/>
                  </a:lnTo>
                  <a:lnTo>
                    <a:pt x="490" y="80"/>
                  </a:lnTo>
                  <a:lnTo>
                    <a:pt x="486" y="82"/>
                  </a:lnTo>
                  <a:lnTo>
                    <a:pt x="483" y="83"/>
                  </a:lnTo>
                  <a:lnTo>
                    <a:pt x="483" y="83"/>
                  </a:lnTo>
                  <a:lnTo>
                    <a:pt x="479" y="85"/>
                  </a:lnTo>
                  <a:lnTo>
                    <a:pt x="479" y="85"/>
                  </a:lnTo>
                  <a:lnTo>
                    <a:pt x="476" y="85"/>
                  </a:lnTo>
                  <a:lnTo>
                    <a:pt x="476" y="85"/>
                  </a:lnTo>
                  <a:lnTo>
                    <a:pt x="473" y="85"/>
                  </a:lnTo>
                  <a:lnTo>
                    <a:pt x="473" y="85"/>
                  </a:lnTo>
                  <a:lnTo>
                    <a:pt x="478" y="83"/>
                  </a:lnTo>
                  <a:lnTo>
                    <a:pt x="478" y="83"/>
                  </a:lnTo>
                  <a:lnTo>
                    <a:pt x="479" y="83"/>
                  </a:lnTo>
                  <a:lnTo>
                    <a:pt x="479" y="83"/>
                  </a:lnTo>
                  <a:lnTo>
                    <a:pt x="482" y="82"/>
                  </a:lnTo>
                  <a:lnTo>
                    <a:pt x="485" y="80"/>
                  </a:lnTo>
                  <a:lnTo>
                    <a:pt x="485" y="80"/>
                  </a:lnTo>
                  <a:lnTo>
                    <a:pt x="485" y="80"/>
                  </a:lnTo>
                  <a:lnTo>
                    <a:pt x="482" y="80"/>
                  </a:lnTo>
                  <a:lnTo>
                    <a:pt x="482" y="80"/>
                  </a:lnTo>
                  <a:lnTo>
                    <a:pt x="485" y="79"/>
                  </a:lnTo>
                  <a:lnTo>
                    <a:pt x="485" y="79"/>
                  </a:lnTo>
                  <a:lnTo>
                    <a:pt x="486" y="79"/>
                  </a:lnTo>
                  <a:lnTo>
                    <a:pt x="486" y="79"/>
                  </a:lnTo>
                  <a:lnTo>
                    <a:pt x="486" y="79"/>
                  </a:lnTo>
                  <a:lnTo>
                    <a:pt x="488" y="79"/>
                  </a:lnTo>
                  <a:lnTo>
                    <a:pt x="488" y="79"/>
                  </a:lnTo>
                  <a:lnTo>
                    <a:pt x="489" y="77"/>
                  </a:lnTo>
                  <a:lnTo>
                    <a:pt x="489" y="77"/>
                  </a:lnTo>
                  <a:lnTo>
                    <a:pt x="485" y="77"/>
                  </a:lnTo>
                  <a:lnTo>
                    <a:pt x="485" y="77"/>
                  </a:lnTo>
                  <a:lnTo>
                    <a:pt x="489" y="76"/>
                  </a:lnTo>
                  <a:lnTo>
                    <a:pt x="489" y="76"/>
                  </a:lnTo>
                  <a:lnTo>
                    <a:pt x="478" y="79"/>
                  </a:lnTo>
                  <a:lnTo>
                    <a:pt x="478" y="79"/>
                  </a:lnTo>
                  <a:lnTo>
                    <a:pt x="470" y="82"/>
                  </a:lnTo>
                  <a:lnTo>
                    <a:pt x="470" y="82"/>
                  </a:lnTo>
                  <a:lnTo>
                    <a:pt x="463" y="83"/>
                  </a:lnTo>
                  <a:lnTo>
                    <a:pt x="463" y="83"/>
                  </a:lnTo>
                  <a:lnTo>
                    <a:pt x="463" y="83"/>
                  </a:lnTo>
                  <a:lnTo>
                    <a:pt x="462" y="85"/>
                  </a:lnTo>
                  <a:lnTo>
                    <a:pt x="460" y="85"/>
                  </a:lnTo>
                  <a:lnTo>
                    <a:pt x="459" y="86"/>
                  </a:lnTo>
                  <a:lnTo>
                    <a:pt x="459" y="86"/>
                  </a:lnTo>
                  <a:lnTo>
                    <a:pt x="473" y="80"/>
                  </a:lnTo>
                  <a:lnTo>
                    <a:pt x="473" y="80"/>
                  </a:lnTo>
                  <a:lnTo>
                    <a:pt x="475" y="82"/>
                  </a:lnTo>
                  <a:lnTo>
                    <a:pt x="473" y="83"/>
                  </a:lnTo>
                  <a:lnTo>
                    <a:pt x="468" y="86"/>
                  </a:lnTo>
                  <a:lnTo>
                    <a:pt x="455" y="90"/>
                  </a:lnTo>
                  <a:lnTo>
                    <a:pt x="455" y="90"/>
                  </a:lnTo>
                  <a:lnTo>
                    <a:pt x="452" y="90"/>
                  </a:lnTo>
                  <a:lnTo>
                    <a:pt x="450" y="89"/>
                  </a:lnTo>
                  <a:lnTo>
                    <a:pt x="450" y="87"/>
                  </a:lnTo>
                  <a:lnTo>
                    <a:pt x="449" y="86"/>
                  </a:lnTo>
                  <a:lnTo>
                    <a:pt x="449" y="86"/>
                  </a:lnTo>
                  <a:lnTo>
                    <a:pt x="448" y="87"/>
                  </a:lnTo>
                  <a:lnTo>
                    <a:pt x="445" y="89"/>
                  </a:lnTo>
                  <a:lnTo>
                    <a:pt x="442" y="89"/>
                  </a:lnTo>
                  <a:lnTo>
                    <a:pt x="439" y="92"/>
                  </a:lnTo>
                  <a:lnTo>
                    <a:pt x="439" y="92"/>
                  </a:lnTo>
                  <a:lnTo>
                    <a:pt x="446" y="89"/>
                  </a:lnTo>
                  <a:lnTo>
                    <a:pt x="449" y="89"/>
                  </a:lnTo>
                  <a:lnTo>
                    <a:pt x="449" y="90"/>
                  </a:lnTo>
                  <a:lnTo>
                    <a:pt x="449" y="90"/>
                  </a:lnTo>
                  <a:lnTo>
                    <a:pt x="449" y="90"/>
                  </a:lnTo>
                  <a:lnTo>
                    <a:pt x="445" y="90"/>
                  </a:lnTo>
                  <a:lnTo>
                    <a:pt x="443" y="92"/>
                  </a:lnTo>
                  <a:lnTo>
                    <a:pt x="440" y="93"/>
                  </a:lnTo>
                  <a:lnTo>
                    <a:pt x="436" y="95"/>
                  </a:lnTo>
                  <a:lnTo>
                    <a:pt x="436" y="95"/>
                  </a:lnTo>
                  <a:lnTo>
                    <a:pt x="433" y="95"/>
                  </a:lnTo>
                  <a:lnTo>
                    <a:pt x="433" y="93"/>
                  </a:lnTo>
                  <a:lnTo>
                    <a:pt x="433" y="93"/>
                  </a:lnTo>
                  <a:lnTo>
                    <a:pt x="432" y="93"/>
                  </a:lnTo>
                  <a:lnTo>
                    <a:pt x="428" y="96"/>
                  </a:lnTo>
                  <a:lnTo>
                    <a:pt x="428" y="96"/>
                  </a:lnTo>
                  <a:lnTo>
                    <a:pt x="429" y="96"/>
                  </a:lnTo>
                  <a:lnTo>
                    <a:pt x="429" y="96"/>
                  </a:lnTo>
                  <a:lnTo>
                    <a:pt x="429" y="96"/>
                  </a:lnTo>
                  <a:lnTo>
                    <a:pt x="423" y="100"/>
                  </a:lnTo>
                  <a:lnTo>
                    <a:pt x="423" y="100"/>
                  </a:lnTo>
                  <a:lnTo>
                    <a:pt x="416" y="103"/>
                  </a:lnTo>
                  <a:lnTo>
                    <a:pt x="416" y="103"/>
                  </a:lnTo>
                  <a:lnTo>
                    <a:pt x="402" y="109"/>
                  </a:lnTo>
                  <a:lnTo>
                    <a:pt x="402" y="109"/>
                  </a:lnTo>
                  <a:lnTo>
                    <a:pt x="408" y="107"/>
                  </a:lnTo>
                  <a:lnTo>
                    <a:pt x="412" y="106"/>
                  </a:lnTo>
                  <a:lnTo>
                    <a:pt x="412" y="106"/>
                  </a:lnTo>
                  <a:lnTo>
                    <a:pt x="402" y="112"/>
                  </a:lnTo>
                  <a:lnTo>
                    <a:pt x="396" y="113"/>
                  </a:lnTo>
                  <a:lnTo>
                    <a:pt x="393" y="113"/>
                  </a:lnTo>
                  <a:lnTo>
                    <a:pt x="393" y="113"/>
                  </a:lnTo>
                  <a:lnTo>
                    <a:pt x="398" y="112"/>
                  </a:lnTo>
                  <a:lnTo>
                    <a:pt x="398" y="112"/>
                  </a:lnTo>
                  <a:lnTo>
                    <a:pt x="401" y="109"/>
                  </a:lnTo>
                  <a:lnTo>
                    <a:pt x="401" y="109"/>
                  </a:lnTo>
                  <a:lnTo>
                    <a:pt x="401" y="107"/>
                  </a:lnTo>
                  <a:lnTo>
                    <a:pt x="399" y="109"/>
                  </a:lnTo>
                  <a:lnTo>
                    <a:pt x="398" y="109"/>
                  </a:lnTo>
                  <a:lnTo>
                    <a:pt x="398" y="107"/>
                  </a:lnTo>
                  <a:lnTo>
                    <a:pt x="398" y="107"/>
                  </a:lnTo>
                  <a:lnTo>
                    <a:pt x="389" y="113"/>
                  </a:lnTo>
                  <a:lnTo>
                    <a:pt x="386" y="115"/>
                  </a:lnTo>
                  <a:lnTo>
                    <a:pt x="382" y="115"/>
                  </a:lnTo>
                  <a:lnTo>
                    <a:pt x="382" y="115"/>
                  </a:lnTo>
                  <a:lnTo>
                    <a:pt x="379" y="117"/>
                  </a:lnTo>
                  <a:lnTo>
                    <a:pt x="376" y="119"/>
                  </a:lnTo>
                  <a:lnTo>
                    <a:pt x="376" y="119"/>
                  </a:lnTo>
                  <a:lnTo>
                    <a:pt x="375" y="119"/>
                  </a:lnTo>
                  <a:lnTo>
                    <a:pt x="375" y="120"/>
                  </a:lnTo>
                  <a:lnTo>
                    <a:pt x="375" y="120"/>
                  </a:lnTo>
                  <a:lnTo>
                    <a:pt x="375" y="120"/>
                  </a:lnTo>
                  <a:lnTo>
                    <a:pt x="369" y="123"/>
                  </a:lnTo>
                  <a:lnTo>
                    <a:pt x="362" y="126"/>
                  </a:lnTo>
                  <a:lnTo>
                    <a:pt x="362" y="126"/>
                  </a:lnTo>
                  <a:lnTo>
                    <a:pt x="356" y="129"/>
                  </a:lnTo>
                  <a:lnTo>
                    <a:pt x="352" y="130"/>
                  </a:lnTo>
                  <a:lnTo>
                    <a:pt x="352" y="130"/>
                  </a:lnTo>
                  <a:lnTo>
                    <a:pt x="346" y="135"/>
                  </a:lnTo>
                  <a:lnTo>
                    <a:pt x="341" y="137"/>
                  </a:lnTo>
                  <a:lnTo>
                    <a:pt x="341" y="137"/>
                  </a:lnTo>
                  <a:lnTo>
                    <a:pt x="341" y="136"/>
                  </a:lnTo>
                  <a:lnTo>
                    <a:pt x="341" y="136"/>
                  </a:lnTo>
                  <a:lnTo>
                    <a:pt x="339" y="137"/>
                  </a:lnTo>
                  <a:lnTo>
                    <a:pt x="338" y="137"/>
                  </a:lnTo>
                  <a:lnTo>
                    <a:pt x="336" y="140"/>
                  </a:lnTo>
                  <a:lnTo>
                    <a:pt x="336" y="140"/>
                  </a:lnTo>
                  <a:lnTo>
                    <a:pt x="335" y="140"/>
                  </a:lnTo>
                  <a:lnTo>
                    <a:pt x="334" y="139"/>
                  </a:lnTo>
                  <a:lnTo>
                    <a:pt x="335" y="137"/>
                  </a:lnTo>
                  <a:lnTo>
                    <a:pt x="335" y="137"/>
                  </a:lnTo>
                  <a:lnTo>
                    <a:pt x="329" y="140"/>
                  </a:lnTo>
                  <a:lnTo>
                    <a:pt x="326" y="142"/>
                  </a:lnTo>
                  <a:lnTo>
                    <a:pt x="324" y="142"/>
                  </a:lnTo>
                  <a:lnTo>
                    <a:pt x="324" y="142"/>
                  </a:lnTo>
                  <a:lnTo>
                    <a:pt x="324" y="143"/>
                  </a:lnTo>
                  <a:lnTo>
                    <a:pt x="325" y="143"/>
                  </a:lnTo>
                  <a:lnTo>
                    <a:pt x="325" y="144"/>
                  </a:lnTo>
                  <a:lnTo>
                    <a:pt x="324" y="146"/>
                  </a:lnTo>
                  <a:lnTo>
                    <a:pt x="324" y="146"/>
                  </a:lnTo>
                  <a:lnTo>
                    <a:pt x="326" y="144"/>
                  </a:lnTo>
                  <a:lnTo>
                    <a:pt x="328" y="143"/>
                  </a:lnTo>
                  <a:lnTo>
                    <a:pt x="328" y="142"/>
                  </a:lnTo>
                  <a:lnTo>
                    <a:pt x="332" y="140"/>
                  </a:lnTo>
                  <a:lnTo>
                    <a:pt x="332" y="140"/>
                  </a:lnTo>
                  <a:lnTo>
                    <a:pt x="332" y="140"/>
                  </a:lnTo>
                  <a:lnTo>
                    <a:pt x="332" y="142"/>
                  </a:lnTo>
                  <a:lnTo>
                    <a:pt x="329" y="144"/>
                  </a:lnTo>
                  <a:lnTo>
                    <a:pt x="329" y="144"/>
                  </a:lnTo>
                  <a:lnTo>
                    <a:pt x="324" y="147"/>
                  </a:lnTo>
                  <a:lnTo>
                    <a:pt x="318" y="149"/>
                  </a:lnTo>
                  <a:lnTo>
                    <a:pt x="318" y="149"/>
                  </a:lnTo>
                  <a:lnTo>
                    <a:pt x="314" y="152"/>
                  </a:lnTo>
                  <a:lnTo>
                    <a:pt x="308" y="156"/>
                  </a:lnTo>
                  <a:lnTo>
                    <a:pt x="308" y="156"/>
                  </a:lnTo>
                  <a:lnTo>
                    <a:pt x="306" y="154"/>
                  </a:lnTo>
                  <a:lnTo>
                    <a:pt x="308" y="153"/>
                  </a:lnTo>
                  <a:lnTo>
                    <a:pt x="312" y="150"/>
                  </a:lnTo>
                  <a:lnTo>
                    <a:pt x="312" y="150"/>
                  </a:lnTo>
                  <a:lnTo>
                    <a:pt x="308" y="153"/>
                  </a:lnTo>
                  <a:lnTo>
                    <a:pt x="304" y="156"/>
                  </a:lnTo>
                  <a:lnTo>
                    <a:pt x="304" y="156"/>
                  </a:lnTo>
                  <a:lnTo>
                    <a:pt x="306" y="156"/>
                  </a:lnTo>
                  <a:lnTo>
                    <a:pt x="306" y="156"/>
                  </a:lnTo>
                  <a:lnTo>
                    <a:pt x="304" y="159"/>
                  </a:lnTo>
                  <a:lnTo>
                    <a:pt x="304" y="160"/>
                  </a:lnTo>
                  <a:lnTo>
                    <a:pt x="304" y="160"/>
                  </a:lnTo>
                  <a:lnTo>
                    <a:pt x="299" y="162"/>
                  </a:lnTo>
                  <a:lnTo>
                    <a:pt x="295" y="164"/>
                  </a:lnTo>
                  <a:lnTo>
                    <a:pt x="295" y="164"/>
                  </a:lnTo>
                  <a:lnTo>
                    <a:pt x="292" y="167"/>
                  </a:lnTo>
                  <a:lnTo>
                    <a:pt x="288" y="169"/>
                  </a:lnTo>
                  <a:lnTo>
                    <a:pt x="288" y="169"/>
                  </a:lnTo>
                  <a:lnTo>
                    <a:pt x="286" y="170"/>
                  </a:lnTo>
                  <a:lnTo>
                    <a:pt x="284" y="173"/>
                  </a:lnTo>
                  <a:lnTo>
                    <a:pt x="281" y="174"/>
                  </a:lnTo>
                  <a:lnTo>
                    <a:pt x="279" y="174"/>
                  </a:lnTo>
                  <a:lnTo>
                    <a:pt x="279" y="174"/>
                  </a:lnTo>
                  <a:lnTo>
                    <a:pt x="276" y="179"/>
                  </a:lnTo>
                  <a:lnTo>
                    <a:pt x="274" y="183"/>
                  </a:lnTo>
                  <a:lnTo>
                    <a:pt x="274" y="183"/>
                  </a:lnTo>
                  <a:lnTo>
                    <a:pt x="264" y="189"/>
                  </a:lnTo>
                  <a:lnTo>
                    <a:pt x="264" y="189"/>
                  </a:lnTo>
                  <a:lnTo>
                    <a:pt x="264" y="190"/>
                  </a:lnTo>
                  <a:lnTo>
                    <a:pt x="262" y="192"/>
                  </a:lnTo>
                  <a:lnTo>
                    <a:pt x="262" y="192"/>
                  </a:lnTo>
                  <a:lnTo>
                    <a:pt x="256" y="196"/>
                  </a:lnTo>
                  <a:lnTo>
                    <a:pt x="254" y="197"/>
                  </a:lnTo>
                  <a:lnTo>
                    <a:pt x="252" y="197"/>
                  </a:lnTo>
                  <a:lnTo>
                    <a:pt x="252" y="197"/>
                  </a:lnTo>
                  <a:lnTo>
                    <a:pt x="248" y="203"/>
                  </a:lnTo>
                  <a:lnTo>
                    <a:pt x="248" y="203"/>
                  </a:lnTo>
                  <a:lnTo>
                    <a:pt x="245" y="204"/>
                  </a:lnTo>
                  <a:lnTo>
                    <a:pt x="245" y="203"/>
                  </a:lnTo>
                  <a:lnTo>
                    <a:pt x="247" y="202"/>
                  </a:lnTo>
                  <a:lnTo>
                    <a:pt x="245" y="202"/>
                  </a:lnTo>
                  <a:lnTo>
                    <a:pt x="245" y="202"/>
                  </a:lnTo>
                  <a:lnTo>
                    <a:pt x="241" y="207"/>
                  </a:lnTo>
                  <a:lnTo>
                    <a:pt x="235" y="212"/>
                  </a:lnTo>
                  <a:lnTo>
                    <a:pt x="235" y="212"/>
                  </a:lnTo>
                  <a:lnTo>
                    <a:pt x="234" y="214"/>
                  </a:lnTo>
                  <a:lnTo>
                    <a:pt x="232" y="219"/>
                  </a:lnTo>
                  <a:lnTo>
                    <a:pt x="232" y="219"/>
                  </a:lnTo>
                  <a:lnTo>
                    <a:pt x="231" y="219"/>
                  </a:lnTo>
                  <a:lnTo>
                    <a:pt x="231" y="216"/>
                  </a:lnTo>
                  <a:lnTo>
                    <a:pt x="231" y="214"/>
                  </a:lnTo>
                  <a:lnTo>
                    <a:pt x="229" y="216"/>
                  </a:lnTo>
                  <a:lnTo>
                    <a:pt x="229" y="216"/>
                  </a:lnTo>
                  <a:lnTo>
                    <a:pt x="229" y="219"/>
                  </a:lnTo>
                  <a:lnTo>
                    <a:pt x="225" y="223"/>
                  </a:lnTo>
                  <a:lnTo>
                    <a:pt x="217" y="230"/>
                  </a:lnTo>
                  <a:lnTo>
                    <a:pt x="217" y="230"/>
                  </a:lnTo>
                  <a:lnTo>
                    <a:pt x="214" y="236"/>
                  </a:lnTo>
                  <a:lnTo>
                    <a:pt x="214" y="236"/>
                  </a:lnTo>
                  <a:lnTo>
                    <a:pt x="209" y="240"/>
                  </a:lnTo>
                  <a:lnTo>
                    <a:pt x="209" y="240"/>
                  </a:lnTo>
                  <a:lnTo>
                    <a:pt x="209" y="237"/>
                  </a:lnTo>
                  <a:lnTo>
                    <a:pt x="209" y="237"/>
                  </a:lnTo>
                  <a:lnTo>
                    <a:pt x="207" y="240"/>
                  </a:lnTo>
                  <a:lnTo>
                    <a:pt x="207" y="240"/>
                  </a:lnTo>
                  <a:lnTo>
                    <a:pt x="207" y="240"/>
                  </a:lnTo>
                  <a:lnTo>
                    <a:pt x="207" y="239"/>
                  </a:lnTo>
                  <a:lnTo>
                    <a:pt x="209" y="234"/>
                  </a:lnTo>
                  <a:lnTo>
                    <a:pt x="209" y="234"/>
                  </a:lnTo>
                  <a:lnTo>
                    <a:pt x="208" y="236"/>
                  </a:lnTo>
                  <a:lnTo>
                    <a:pt x="208" y="236"/>
                  </a:lnTo>
                  <a:lnTo>
                    <a:pt x="205" y="236"/>
                  </a:lnTo>
                  <a:lnTo>
                    <a:pt x="205" y="236"/>
                  </a:lnTo>
                  <a:lnTo>
                    <a:pt x="205" y="239"/>
                  </a:lnTo>
                  <a:lnTo>
                    <a:pt x="204" y="242"/>
                  </a:lnTo>
                  <a:lnTo>
                    <a:pt x="204" y="242"/>
                  </a:lnTo>
                  <a:lnTo>
                    <a:pt x="202" y="244"/>
                  </a:lnTo>
                  <a:lnTo>
                    <a:pt x="201" y="244"/>
                  </a:lnTo>
                  <a:lnTo>
                    <a:pt x="198" y="246"/>
                  </a:lnTo>
                  <a:lnTo>
                    <a:pt x="195" y="247"/>
                  </a:lnTo>
                  <a:lnTo>
                    <a:pt x="195" y="247"/>
                  </a:lnTo>
                  <a:lnTo>
                    <a:pt x="192" y="252"/>
                  </a:lnTo>
                  <a:lnTo>
                    <a:pt x="188" y="256"/>
                  </a:lnTo>
                  <a:lnTo>
                    <a:pt x="188" y="256"/>
                  </a:lnTo>
                  <a:lnTo>
                    <a:pt x="192" y="253"/>
                  </a:lnTo>
                  <a:lnTo>
                    <a:pt x="197" y="247"/>
                  </a:lnTo>
                  <a:lnTo>
                    <a:pt x="197" y="247"/>
                  </a:lnTo>
                  <a:lnTo>
                    <a:pt x="198" y="247"/>
                  </a:lnTo>
                  <a:lnTo>
                    <a:pt x="202" y="246"/>
                  </a:lnTo>
                  <a:lnTo>
                    <a:pt x="202" y="246"/>
                  </a:lnTo>
                  <a:lnTo>
                    <a:pt x="199" y="249"/>
                  </a:lnTo>
                  <a:lnTo>
                    <a:pt x="195" y="252"/>
                  </a:lnTo>
                  <a:lnTo>
                    <a:pt x="195" y="252"/>
                  </a:lnTo>
                  <a:lnTo>
                    <a:pt x="194" y="253"/>
                  </a:lnTo>
                  <a:lnTo>
                    <a:pt x="195" y="253"/>
                  </a:lnTo>
                  <a:lnTo>
                    <a:pt x="195" y="253"/>
                  </a:lnTo>
                  <a:lnTo>
                    <a:pt x="195" y="254"/>
                  </a:lnTo>
                  <a:lnTo>
                    <a:pt x="195" y="254"/>
                  </a:lnTo>
                  <a:lnTo>
                    <a:pt x="191" y="257"/>
                  </a:lnTo>
                  <a:lnTo>
                    <a:pt x="191" y="257"/>
                  </a:lnTo>
                  <a:lnTo>
                    <a:pt x="188" y="262"/>
                  </a:lnTo>
                  <a:lnTo>
                    <a:pt x="188" y="262"/>
                  </a:lnTo>
                  <a:lnTo>
                    <a:pt x="179" y="272"/>
                  </a:lnTo>
                  <a:lnTo>
                    <a:pt x="179" y="272"/>
                  </a:lnTo>
                  <a:lnTo>
                    <a:pt x="179" y="272"/>
                  </a:lnTo>
                  <a:lnTo>
                    <a:pt x="182" y="269"/>
                  </a:lnTo>
                  <a:lnTo>
                    <a:pt x="185" y="264"/>
                  </a:lnTo>
                  <a:lnTo>
                    <a:pt x="185" y="264"/>
                  </a:lnTo>
                  <a:lnTo>
                    <a:pt x="185" y="266"/>
                  </a:lnTo>
                  <a:lnTo>
                    <a:pt x="185" y="266"/>
                  </a:lnTo>
                  <a:lnTo>
                    <a:pt x="184" y="270"/>
                  </a:lnTo>
                  <a:lnTo>
                    <a:pt x="178" y="277"/>
                  </a:lnTo>
                  <a:lnTo>
                    <a:pt x="178" y="277"/>
                  </a:lnTo>
                  <a:lnTo>
                    <a:pt x="177" y="277"/>
                  </a:lnTo>
                  <a:lnTo>
                    <a:pt x="177" y="276"/>
                  </a:lnTo>
                  <a:lnTo>
                    <a:pt x="178" y="274"/>
                  </a:lnTo>
                  <a:lnTo>
                    <a:pt x="179" y="273"/>
                  </a:lnTo>
                  <a:lnTo>
                    <a:pt x="179" y="272"/>
                  </a:lnTo>
                  <a:lnTo>
                    <a:pt x="179" y="273"/>
                  </a:lnTo>
                  <a:lnTo>
                    <a:pt x="179" y="273"/>
                  </a:lnTo>
                  <a:lnTo>
                    <a:pt x="177" y="274"/>
                  </a:lnTo>
                  <a:lnTo>
                    <a:pt x="177" y="276"/>
                  </a:lnTo>
                  <a:lnTo>
                    <a:pt x="175" y="277"/>
                  </a:lnTo>
                  <a:lnTo>
                    <a:pt x="174" y="280"/>
                  </a:lnTo>
                  <a:lnTo>
                    <a:pt x="174" y="280"/>
                  </a:lnTo>
                  <a:lnTo>
                    <a:pt x="174" y="279"/>
                  </a:lnTo>
                  <a:lnTo>
                    <a:pt x="172" y="279"/>
                  </a:lnTo>
                  <a:lnTo>
                    <a:pt x="168" y="284"/>
                  </a:lnTo>
                  <a:lnTo>
                    <a:pt x="162" y="292"/>
                  </a:lnTo>
                  <a:lnTo>
                    <a:pt x="158" y="297"/>
                  </a:lnTo>
                  <a:lnTo>
                    <a:pt x="158" y="297"/>
                  </a:lnTo>
                  <a:lnTo>
                    <a:pt x="151" y="313"/>
                  </a:lnTo>
                  <a:lnTo>
                    <a:pt x="151" y="313"/>
                  </a:lnTo>
                  <a:lnTo>
                    <a:pt x="150" y="313"/>
                  </a:lnTo>
                  <a:lnTo>
                    <a:pt x="150" y="314"/>
                  </a:lnTo>
                  <a:lnTo>
                    <a:pt x="145" y="319"/>
                  </a:lnTo>
                  <a:lnTo>
                    <a:pt x="141" y="329"/>
                  </a:lnTo>
                  <a:lnTo>
                    <a:pt x="141" y="329"/>
                  </a:lnTo>
                  <a:lnTo>
                    <a:pt x="140" y="330"/>
                  </a:lnTo>
                  <a:lnTo>
                    <a:pt x="140" y="330"/>
                  </a:lnTo>
                  <a:lnTo>
                    <a:pt x="140" y="330"/>
                  </a:lnTo>
                  <a:lnTo>
                    <a:pt x="137" y="334"/>
                  </a:lnTo>
                  <a:lnTo>
                    <a:pt x="134" y="340"/>
                  </a:lnTo>
                  <a:lnTo>
                    <a:pt x="134" y="340"/>
                  </a:lnTo>
                  <a:lnTo>
                    <a:pt x="132" y="341"/>
                  </a:lnTo>
                  <a:lnTo>
                    <a:pt x="131" y="344"/>
                  </a:lnTo>
                  <a:lnTo>
                    <a:pt x="131" y="344"/>
                  </a:lnTo>
                  <a:lnTo>
                    <a:pt x="128" y="353"/>
                  </a:lnTo>
                  <a:lnTo>
                    <a:pt x="128" y="353"/>
                  </a:lnTo>
                  <a:lnTo>
                    <a:pt x="127" y="353"/>
                  </a:lnTo>
                  <a:lnTo>
                    <a:pt x="124" y="354"/>
                  </a:lnTo>
                  <a:lnTo>
                    <a:pt x="124" y="354"/>
                  </a:lnTo>
                  <a:lnTo>
                    <a:pt x="117" y="370"/>
                  </a:lnTo>
                  <a:lnTo>
                    <a:pt x="117" y="370"/>
                  </a:lnTo>
                  <a:lnTo>
                    <a:pt x="110" y="386"/>
                  </a:lnTo>
                  <a:lnTo>
                    <a:pt x="110" y="386"/>
                  </a:lnTo>
                  <a:lnTo>
                    <a:pt x="108" y="386"/>
                  </a:lnTo>
                  <a:lnTo>
                    <a:pt x="107" y="387"/>
                  </a:lnTo>
                  <a:lnTo>
                    <a:pt x="107" y="387"/>
                  </a:lnTo>
                  <a:lnTo>
                    <a:pt x="107" y="390"/>
                  </a:lnTo>
                  <a:lnTo>
                    <a:pt x="107" y="391"/>
                  </a:lnTo>
                  <a:lnTo>
                    <a:pt x="101" y="397"/>
                  </a:lnTo>
                  <a:lnTo>
                    <a:pt x="101" y="397"/>
                  </a:lnTo>
                  <a:lnTo>
                    <a:pt x="102" y="397"/>
                  </a:lnTo>
                  <a:lnTo>
                    <a:pt x="102" y="400"/>
                  </a:lnTo>
                  <a:lnTo>
                    <a:pt x="100" y="409"/>
                  </a:lnTo>
                  <a:lnTo>
                    <a:pt x="100" y="409"/>
                  </a:lnTo>
                  <a:lnTo>
                    <a:pt x="100" y="407"/>
                  </a:lnTo>
                  <a:lnTo>
                    <a:pt x="100" y="406"/>
                  </a:lnTo>
                  <a:lnTo>
                    <a:pt x="101" y="403"/>
                  </a:lnTo>
                  <a:lnTo>
                    <a:pt x="101" y="403"/>
                  </a:lnTo>
                  <a:lnTo>
                    <a:pt x="101" y="403"/>
                  </a:lnTo>
                  <a:lnTo>
                    <a:pt x="98" y="407"/>
                  </a:lnTo>
                  <a:lnTo>
                    <a:pt x="98" y="407"/>
                  </a:lnTo>
                  <a:lnTo>
                    <a:pt x="98" y="409"/>
                  </a:lnTo>
                  <a:lnTo>
                    <a:pt x="98" y="410"/>
                  </a:lnTo>
                  <a:lnTo>
                    <a:pt x="98" y="410"/>
                  </a:lnTo>
                  <a:lnTo>
                    <a:pt x="97" y="410"/>
                  </a:lnTo>
                  <a:lnTo>
                    <a:pt x="97" y="410"/>
                  </a:lnTo>
                  <a:lnTo>
                    <a:pt x="97" y="409"/>
                  </a:lnTo>
                  <a:lnTo>
                    <a:pt x="97" y="409"/>
                  </a:lnTo>
                  <a:lnTo>
                    <a:pt x="97" y="409"/>
                  </a:lnTo>
                  <a:lnTo>
                    <a:pt x="94" y="416"/>
                  </a:lnTo>
                  <a:lnTo>
                    <a:pt x="94" y="417"/>
                  </a:lnTo>
                  <a:lnTo>
                    <a:pt x="94" y="417"/>
                  </a:lnTo>
                  <a:lnTo>
                    <a:pt x="94" y="417"/>
                  </a:lnTo>
                  <a:lnTo>
                    <a:pt x="94" y="420"/>
                  </a:lnTo>
                  <a:lnTo>
                    <a:pt x="92" y="420"/>
                  </a:lnTo>
                  <a:lnTo>
                    <a:pt x="92" y="420"/>
                  </a:lnTo>
                  <a:lnTo>
                    <a:pt x="91" y="421"/>
                  </a:lnTo>
                  <a:lnTo>
                    <a:pt x="91" y="421"/>
                  </a:lnTo>
                  <a:lnTo>
                    <a:pt x="92" y="423"/>
                  </a:lnTo>
                  <a:lnTo>
                    <a:pt x="91" y="424"/>
                  </a:lnTo>
                  <a:lnTo>
                    <a:pt x="90" y="431"/>
                  </a:lnTo>
                  <a:lnTo>
                    <a:pt x="90" y="431"/>
                  </a:lnTo>
                  <a:lnTo>
                    <a:pt x="90" y="431"/>
                  </a:lnTo>
                  <a:lnTo>
                    <a:pt x="88" y="433"/>
                  </a:lnTo>
                  <a:lnTo>
                    <a:pt x="87" y="437"/>
                  </a:lnTo>
                  <a:lnTo>
                    <a:pt x="87" y="437"/>
                  </a:lnTo>
                  <a:lnTo>
                    <a:pt x="87" y="439"/>
                  </a:lnTo>
                  <a:lnTo>
                    <a:pt x="87" y="440"/>
                  </a:lnTo>
                  <a:lnTo>
                    <a:pt x="84" y="446"/>
                  </a:lnTo>
                  <a:lnTo>
                    <a:pt x="84" y="446"/>
                  </a:lnTo>
                  <a:lnTo>
                    <a:pt x="84" y="444"/>
                  </a:lnTo>
                  <a:lnTo>
                    <a:pt x="84" y="444"/>
                  </a:lnTo>
                  <a:lnTo>
                    <a:pt x="82" y="443"/>
                  </a:lnTo>
                  <a:lnTo>
                    <a:pt x="82" y="443"/>
                  </a:lnTo>
                  <a:lnTo>
                    <a:pt x="82" y="447"/>
                  </a:lnTo>
                  <a:lnTo>
                    <a:pt x="81" y="453"/>
                  </a:lnTo>
                  <a:lnTo>
                    <a:pt x="80" y="458"/>
                  </a:lnTo>
                  <a:lnTo>
                    <a:pt x="80" y="460"/>
                  </a:lnTo>
                  <a:lnTo>
                    <a:pt x="81" y="460"/>
                  </a:lnTo>
                  <a:lnTo>
                    <a:pt x="81" y="460"/>
                  </a:lnTo>
                  <a:lnTo>
                    <a:pt x="80" y="463"/>
                  </a:lnTo>
                  <a:lnTo>
                    <a:pt x="80" y="466"/>
                  </a:lnTo>
                  <a:lnTo>
                    <a:pt x="78" y="468"/>
                  </a:lnTo>
                  <a:lnTo>
                    <a:pt x="78" y="471"/>
                  </a:lnTo>
                  <a:lnTo>
                    <a:pt x="78" y="471"/>
                  </a:lnTo>
                  <a:lnTo>
                    <a:pt x="77" y="471"/>
                  </a:lnTo>
                  <a:lnTo>
                    <a:pt x="77" y="470"/>
                  </a:lnTo>
                  <a:lnTo>
                    <a:pt x="77" y="464"/>
                  </a:lnTo>
                  <a:lnTo>
                    <a:pt x="77" y="464"/>
                  </a:lnTo>
                  <a:lnTo>
                    <a:pt x="74" y="476"/>
                  </a:lnTo>
                  <a:lnTo>
                    <a:pt x="74" y="476"/>
                  </a:lnTo>
                  <a:lnTo>
                    <a:pt x="75" y="477"/>
                  </a:lnTo>
                  <a:lnTo>
                    <a:pt x="75" y="480"/>
                  </a:lnTo>
                  <a:lnTo>
                    <a:pt x="74" y="486"/>
                  </a:lnTo>
                  <a:lnTo>
                    <a:pt x="71" y="497"/>
                  </a:lnTo>
                  <a:lnTo>
                    <a:pt x="71" y="497"/>
                  </a:lnTo>
                  <a:lnTo>
                    <a:pt x="71" y="493"/>
                  </a:lnTo>
                  <a:lnTo>
                    <a:pt x="71" y="488"/>
                  </a:lnTo>
                  <a:lnTo>
                    <a:pt x="71" y="488"/>
                  </a:lnTo>
                  <a:lnTo>
                    <a:pt x="72" y="487"/>
                  </a:lnTo>
                  <a:lnTo>
                    <a:pt x="72" y="488"/>
                  </a:lnTo>
                  <a:lnTo>
                    <a:pt x="72" y="488"/>
                  </a:lnTo>
                  <a:lnTo>
                    <a:pt x="72" y="484"/>
                  </a:lnTo>
                  <a:lnTo>
                    <a:pt x="74" y="480"/>
                  </a:lnTo>
                  <a:lnTo>
                    <a:pt x="74" y="480"/>
                  </a:lnTo>
                  <a:lnTo>
                    <a:pt x="71" y="487"/>
                  </a:lnTo>
                  <a:lnTo>
                    <a:pt x="67" y="494"/>
                  </a:lnTo>
                  <a:lnTo>
                    <a:pt x="67" y="494"/>
                  </a:lnTo>
                  <a:lnTo>
                    <a:pt x="67" y="496"/>
                  </a:lnTo>
                  <a:lnTo>
                    <a:pt x="68" y="496"/>
                  </a:lnTo>
                  <a:lnTo>
                    <a:pt x="68" y="496"/>
                  </a:lnTo>
                  <a:lnTo>
                    <a:pt x="68" y="496"/>
                  </a:lnTo>
                  <a:lnTo>
                    <a:pt x="68" y="496"/>
                  </a:lnTo>
                  <a:lnTo>
                    <a:pt x="67" y="503"/>
                  </a:lnTo>
                  <a:lnTo>
                    <a:pt x="67" y="503"/>
                  </a:lnTo>
                  <a:lnTo>
                    <a:pt x="64" y="514"/>
                  </a:lnTo>
                  <a:lnTo>
                    <a:pt x="64" y="514"/>
                  </a:lnTo>
                  <a:lnTo>
                    <a:pt x="61" y="526"/>
                  </a:lnTo>
                  <a:lnTo>
                    <a:pt x="61" y="526"/>
                  </a:lnTo>
                  <a:lnTo>
                    <a:pt x="60" y="536"/>
                  </a:lnTo>
                  <a:lnTo>
                    <a:pt x="60" y="536"/>
                  </a:lnTo>
                  <a:lnTo>
                    <a:pt x="60" y="540"/>
                  </a:lnTo>
                  <a:lnTo>
                    <a:pt x="61" y="541"/>
                  </a:lnTo>
                  <a:lnTo>
                    <a:pt x="61" y="541"/>
                  </a:lnTo>
                  <a:lnTo>
                    <a:pt x="61" y="541"/>
                  </a:lnTo>
                  <a:lnTo>
                    <a:pt x="61" y="546"/>
                  </a:lnTo>
                  <a:lnTo>
                    <a:pt x="61" y="548"/>
                  </a:lnTo>
                  <a:lnTo>
                    <a:pt x="60" y="551"/>
                  </a:lnTo>
                  <a:lnTo>
                    <a:pt x="61" y="553"/>
                  </a:lnTo>
                  <a:lnTo>
                    <a:pt x="61" y="553"/>
                  </a:lnTo>
                  <a:lnTo>
                    <a:pt x="60" y="553"/>
                  </a:lnTo>
                  <a:lnTo>
                    <a:pt x="60" y="553"/>
                  </a:lnTo>
                  <a:lnTo>
                    <a:pt x="58" y="551"/>
                  </a:lnTo>
                  <a:lnTo>
                    <a:pt x="58" y="551"/>
                  </a:lnTo>
                  <a:lnTo>
                    <a:pt x="60" y="548"/>
                  </a:lnTo>
                  <a:lnTo>
                    <a:pt x="60" y="546"/>
                  </a:lnTo>
                  <a:lnTo>
                    <a:pt x="60" y="546"/>
                  </a:lnTo>
                  <a:lnTo>
                    <a:pt x="60" y="546"/>
                  </a:lnTo>
                  <a:lnTo>
                    <a:pt x="58" y="546"/>
                  </a:lnTo>
                  <a:lnTo>
                    <a:pt x="58" y="544"/>
                  </a:lnTo>
                  <a:lnTo>
                    <a:pt x="58" y="541"/>
                  </a:lnTo>
                  <a:lnTo>
                    <a:pt x="58" y="541"/>
                  </a:lnTo>
                  <a:lnTo>
                    <a:pt x="58" y="547"/>
                  </a:lnTo>
                  <a:lnTo>
                    <a:pt x="58" y="547"/>
                  </a:lnTo>
                  <a:lnTo>
                    <a:pt x="58" y="554"/>
                  </a:lnTo>
                  <a:lnTo>
                    <a:pt x="58" y="554"/>
                  </a:lnTo>
                  <a:lnTo>
                    <a:pt x="57" y="557"/>
                  </a:lnTo>
                  <a:lnTo>
                    <a:pt x="57" y="557"/>
                  </a:lnTo>
                  <a:lnTo>
                    <a:pt x="57" y="557"/>
                  </a:lnTo>
                  <a:lnTo>
                    <a:pt x="58" y="557"/>
                  </a:lnTo>
                  <a:lnTo>
                    <a:pt x="58" y="556"/>
                  </a:lnTo>
                  <a:lnTo>
                    <a:pt x="60" y="556"/>
                  </a:lnTo>
                  <a:lnTo>
                    <a:pt x="60" y="556"/>
                  </a:lnTo>
                  <a:lnTo>
                    <a:pt x="58" y="561"/>
                  </a:lnTo>
                  <a:lnTo>
                    <a:pt x="60" y="566"/>
                  </a:lnTo>
                  <a:lnTo>
                    <a:pt x="60" y="566"/>
                  </a:lnTo>
                  <a:lnTo>
                    <a:pt x="61" y="554"/>
                  </a:lnTo>
                  <a:lnTo>
                    <a:pt x="61" y="554"/>
                  </a:lnTo>
                  <a:lnTo>
                    <a:pt x="64" y="541"/>
                  </a:lnTo>
                  <a:lnTo>
                    <a:pt x="64" y="541"/>
                  </a:lnTo>
                  <a:lnTo>
                    <a:pt x="68" y="518"/>
                  </a:lnTo>
                  <a:lnTo>
                    <a:pt x="68" y="518"/>
                  </a:lnTo>
                  <a:lnTo>
                    <a:pt x="70" y="517"/>
                  </a:lnTo>
                  <a:lnTo>
                    <a:pt x="70" y="517"/>
                  </a:lnTo>
                  <a:lnTo>
                    <a:pt x="70" y="518"/>
                  </a:lnTo>
                  <a:lnTo>
                    <a:pt x="71" y="517"/>
                  </a:lnTo>
                  <a:lnTo>
                    <a:pt x="71" y="517"/>
                  </a:lnTo>
                  <a:lnTo>
                    <a:pt x="71" y="513"/>
                  </a:lnTo>
                  <a:lnTo>
                    <a:pt x="71" y="511"/>
                  </a:lnTo>
                  <a:lnTo>
                    <a:pt x="71" y="511"/>
                  </a:lnTo>
                  <a:lnTo>
                    <a:pt x="71" y="510"/>
                  </a:lnTo>
                  <a:lnTo>
                    <a:pt x="72" y="511"/>
                  </a:lnTo>
                  <a:lnTo>
                    <a:pt x="72" y="518"/>
                  </a:lnTo>
                  <a:lnTo>
                    <a:pt x="72" y="518"/>
                  </a:lnTo>
                  <a:lnTo>
                    <a:pt x="71" y="526"/>
                  </a:lnTo>
                  <a:lnTo>
                    <a:pt x="71" y="526"/>
                  </a:lnTo>
                  <a:lnTo>
                    <a:pt x="68" y="531"/>
                  </a:lnTo>
                  <a:lnTo>
                    <a:pt x="68" y="531"/>
                  </a:lnTo>
                  <a:lnTo>
                    <a:pt x="67" y="540"/>
                  </a:lnTo>
                  <a:lnTo>
                    <a:pt x="67" y="548"/>
                  </a:lnTo>
                  <a:lnTo>
                    <a:pt x="67" y="548"/>
                  </a:lnTo>
                  <a:lnTo>
                    <a:pt x="65" y="553"/>
                  </a:lnTo>
                  <a:lnTo>
                    <a:pt x="65" y="553"/>
                  </a:lnTo>
                  <a:lnTo>
                    <a:pt x="64" y="557"/>
                  </a:lnTo>
                  <a:lnTo>
                    <a:pt x="64" y="557"/>
                  </a:lnTo>
                  <a:lnTo>
                    <a:pt x="65" y="556"/>
                  </a:lnTo>
                  <a:lnTo>
                    <a:pt x="64" y="561"/>
                  </a:lnTo>
                  <a:lnTo>
                    <a:pt x="64" y="561"/>
                  </a:lnTo>
                  <a:lnTo>
                    <a:pt x="65" y="563"/>
                  </a:lnTo>
                  <a:lnTo>
                    <a:pt x="65" y="564"/>
                  </a:lnTo>
                  <a:lnTo>
                    <a:pt x="65" y="564"/>
                  </a:lnTo>
                  <a:lnTo>
                    <a:pt x="65" y="564"/>
                  </a:lnTo>
                  <a:lnTo>
                    <a:pt x="65" y="564"/>
                  </a:lnTo>
                  <a:lnTo>
                    <a:pt x="64" y="568"/>
                  </a:lnTo>
                  <a:lnTo>
                    <a:pt x="64" y="573"/>
                  </a:lnTo>
                  <a:lnTo>
                    <a:pt x="64" y="581"/>
                  </a:lnTo>
                  <a:lnTo>
                    <a:pt x="64" y="581"/>
                  </a:lnTo>
                  <a:lnTo>
                    <a:pt x="63" y="583"/>
                  </a:lnTo>
                  <a:lnTo>
                    <a:pt x="61" y="584"/>
                  </a:lnTo>
                  <a:lnTo>
                    <a:pt x="61" y="584"/>
                  </a:lnTo>
                  <a:lnTo>
                    <a:pt x="63" y="586"/>
                  </a:lnTo>
                  <a:lnTo>
                    <a:pt x="63" y="587"/>
                  </a:lnTo>
                  <a:lnTo>
                    <a:pt x="63" y="593"/>
                  </a:lnTo>
                  <a:lnTo>
                    <a:pt x="63" y="593"/>
                  </a:lnTo>
                  <a:lnTo>
                    <a:pt x="63" y="593"/>
                  </a:lnTo>
                  <a:lnTo>
                    <a:pt x="61" y="591"/>
                  </a:lnTo>
                  <a:lnTo>
                    <a:pt x="61" y="590"/>
                  </a:lnTo>
                  <a:lnTo>
                    <a:pt x="61" y="593"/>
                  </a:lnTo>
                  <a:lnTo>
                    <a:pt x="61" y="593"/>
                  </a:lnTo>
                  <a:lnTo>
                    <a:pt x="61" y="594"/>
                  </a:lnTo>
                  <a:lnTo>
                    <a:pt x="60" y="597"/>
                  </a:lnTo>
                  <a:lnTo>
                    <a:pt x="60" y="597"/>
                  </a:lnTo>
                  <a:lnTo>
                    <a:pt x="61" y="600"/>
                  </a:lnTo>
                  <a:lnTo>
                    <a:pt x="61" y="600"/>
                  </a:lnTo>
                  <a:lnTo>
                    <a:pt x="61" y="606"/>
                  </a:lnTo>
                  <a:lnTo>
                    <a:pt x="61" y="606"/>
                  </a:lnTo>
                  <a:lnTo>
                    <a:pt x="60" y="611"/>
                  </a:lnTo>
                  <a:lnTo>
                    <a:pt x="60" y="611"/>
                  </a:lnTo>
                  <a:lnTo>
                    <a:pt x="58" y="621"/>
                  </a:lnTo>
                  <a:lnTo>
                    <a:pt x="58" y="621"/>
                  </a:lnTo>
                  <a:lnTo>
                    <a:pt x="60" y="623"/>
                  </a:lnTo>
                  <a:lnTo>
                    <a:pt x="60" y="625"/>
                  </a:lnTo>
                  <a:lnTo>
                    <a:pt x="58" y="628"/>
                  </a:lnTo>
                  <a:lnTo>
                    <a:pt x="60" y="633"/>
                  </a:lnTo>
                  <a:lnTo>
                    <a:pt x="60" y="633"/>
                  </a:lnTo>
                  <a:lnTo>
                    <a:pt x="58" y="633"/>
                  </a:lnTo>
                  <a:lnTo>
                    <a:pt x="58" y="631"/>
                  </a:lnTo>
                  <a:lnTo>
                    <a:pt x="58" y="627"/>
                  </a:lnTo>
                  <a:lnTo>
                    <a:pt x="58" y="627"/>
                  </a:lnTo>
                  <a:lnTo>
                    <a:pt x="58" y="633"/>
                  </a:lnTo>
                  <a:lnTo>
                    <a:pt x="58" y="633"/>
                  </a:lnTo>
                  <a:lnTo>
                    <a:pt x="57" y="638"/>
                  </a:lnTo>
                  <a:lnTo>
                    <a:pt x="57" y="638"/>
                  </a:lnTo>
                  <a:lnTo>
                    <a:pt x="58" y="641"/>
                  </a:lnTo>
                  <a:lnTo>
                    <a:pt x="58" y="645"/>
                  </a:lnTo>
                  <a:lnTo>
                    <a:pt x="58" y="645"/>
                  </a:lnTo>
                  <a:lnTo>
                    <a:pt x="60" y="644"/>
                  </a:lnTo>
                  <a:lnTo>
                    <a:pt x="60" y="645"/>
                  </a:lnTo>
                  <a:lnTo>
                    <a:pt x="61" y="651"/>
                  </a:lnTo>
                  <a:lnTo>
                    <a:pt x="61" y="651"/>
                  </a:lnTo>
                  <a:lnTo>
                    <a:pt x="63" y="641"/>
                  </a:lnTo>
                  <a:lnTo>
                    <a:pt x="63" y="637"/>
                  </a:lnTo>
                  <a:lnTo>
                    <a:pt x="61" y="633"/>
                  </a:lnTo>
                  <a:lnTo>
                    <a:pt x="61" y="633"/>
                  </a:lnTo>
                  <a:lnTo>
                    <a:pt x="63" y="631"/>
                  </a:lnTo>
                  <a:lnTo>
                    <a:pt x="63" y="633"/>
                  </a:lnTo>
                  <a:lnTo>
                    <a:pt x="64" y="633"/>
                  </a:lnTo>
                  <a:lnTo>
                    <a:pt x="64" y="633"/>
                  </a:lnTo>
                  <a:lnTo>
                    <a:pt x="64" y="633"/>
                  </a:lnTo>
                  <a:lnTo>
                    <a:pt x="63" y="628"/>
                  </a:lnTo>
                  <a:lnTo>
                    <a:pt x="61" y="628"/>
                  </a:lnTo>
                  <a:lnTo>
                    <a:pt x="61" y="628"/>
                  </a:lnTo>
                  <a:lnTo>
                    <a:pt x="61" y="628"/>
                  </a:lnTo>
                  <a:lnTo>
                    <a:pt x="60" y="621"/>
                  </a:lnTo>
                  <a:lnTo>
                    <a:pt x="60" y="621"/>
                  </a:lnTo>
                  <a:lnTo>
                    <a:pt x="61" y="620"/>
                  </a:lnTo>
                  <a:lnTo>
                    <a:pt x="61" y="617"/>
                  </a:lnTo>
                  <a:lnTo>
                    <a:pt x="61" y="610"/>
                  </a:lnTo>
                  <a:lnTo>
                    <a:pt x="61" y="610"/>
                  </a:lnTo>
                  <a:lnTo>
                    <a:pt x="63" y="610"/>
                  </a:lnTo>
                  <a:lnTo>
                    <a:pt x="63" y="611"/>
                  </a:lnTo>
                  <a:lnTo>
                    <a:pt x="63" y="614"/>
                  </a:lnTo>
                  <a:lnTo>
                    <a:pt x="64" y="615"/>
                  </a:lnTo>
                  <a:lnTo>
                    <a:pt x="64" y="615"/>
                  </a:lnTo>
                  <a:lnTo>
                    <a:pt x="64" y="613"/>
                  </a:lnTo>
                  <a:lnTo>
                    <a:pt x="63" y="610"/>
                  </a:lnTo>
                  <a:lnTo>
                    <a:pt x="63" y="610"/>
                  </a:lnTo>
                  <a:lnTo>
                    <a:pt x="64" y="607"/>
                  </a:lnTo>
                  <a:lnTo>
                    <a:pt x="64" y="607"/>
                  </a:lnTo>
                  <a:lnTo>
                    <a:pt x="65" y="600"/>
                  </a:lnTo>
                  <a:lnTo>
                    <a:pt x="65" y="600"/>
                  </a:lnTo>
                  <a:lnTo>
                    <a:pt x="64" y="597"/>
                  </a:lnTo>
                  <a:lnTo>
                    <a:pt x="63" y="593"/>
                  </a:lnTo>
                  <a:lnTo>
                    <a:pt x="63" y="593"/>
                  </a:lnTo>
                  <a:lnTo>
                    <a:pt x="65" y="593"/>
                  </a:lnTo>
                  <a:lnTo>
                    <a:pt x="67" y="588"/>
                  </a:lnTo>
                  <a:lnTo>
                    <a:pt x="67" y="588"/>
                  </a:lnTo>
                  <a:lnTo>
                    <a:pt x="67" y="584"/>
                  </a:lnTo>
                  <a:lnTo>
                    <a:pt x="67" y="581"/>
                  </a:lnTo>
                  <a:lnTo>
                    <a:pt x="67" y="581"/>
                  </a:lnTo>
                  <a:lnTo>
                    <a:pt x="68" y="581"/>
                  </a:lnTo>
                  <a:lnTo>
                    <a:pt x="68" y="581"/>
                  </a:lnTo>
                  <a:lnTo>
                    <a:pt x="70" y="580"/>
                  </a:lnTo>
                  <a:lnTo>
                    <a:pt x="70" y="580"/>
                  </a:lnTo>
                  <a:lnTo>
                    <a:pt x="71" y="564"/>
                  </a:lnTo>
                  <a:lnTo>
                    <a:pt x="71" y="564"/>
                  </a:lnTo>
                  <a:lnTo>
                    <a:pt x="74" y="547"/>
                  </a:lnTo>
                  <a:lnTo>
                    <a:pt x="74" y="547"/>
                  </a:lnTo>
                  <a:lnTo>
                    <a:pt x="74" y="543"/>
                  </a:lnTo>
                  <a:lnTo>
                    <a:pt x="75" y="538"/>
                  </a:lnTo>
                  <a:lnTo>
                    <a:pt x="77" y="533"/>
                  </a:lnTo>
                  <a:lnTo>
                    <a:pt x="77" y="528"/>
                  </a:lnTo>
                  <a:lnTo>
                    <a:pt x="77" y="528"/>
                  </a:lnTo>
                  <a:lnTo>
                    <a:pt x="80" y="520"/>
                  </a:lnTo>
                  <a:lnTo>
                    <a:pt x="81" y="511"/>
                  </a:lnTo>
                  <a:lnTo>
                    <a:pt x="81" y="511"/>
                  </a:lnTo>
                  <a:lnTo>
                    <a:pt x="82" y="501"/>
                  </a:lnTo>
                  <a:lnTo>
                    <a:pt x="82" y="501"/>
                  </a:lnTo>
                  <a:lnTo>
                    <a:pt x="84" y="498"/>
                  </a:lnTo>
                  <a:lnTo>
                    <a:pt x="87" y="496"/>
                  </a:lnTo>
                  <a:lnTo>
                    <a:pt x="87" y="496"/>
                  </a:lnTo>
                  <a:lnTo>
                    <a:pt x="87" y="493"/>
                  </a:lnTo>
                  <a:lnTo>
                    <a:pt x="87" y="488"/>
                  </a:lnTo>
                  <a:lnTo>
                    <a:pt x="87" y="488"/>
                  </a:lnTo>
                  <a:lnTo>
                    <a:pt x="88" y="486"/>
                  </a:lnTo>
                  <a:lnTo>
                    <a:pt x="91" y="481"/>
                  </a:lnTo>
                  <a:lnTo>
                    <a:pt x="91" y="481"/>
                  </a:lnTo>
                  <a:lnTo>
                    <a:pt x="90" y="487"/>
                  </a:lnTo>
                  <a:lnTo>
                    <a:pt x="90" y="490"/>
                  </a:lnTo>
                  <a:lnTo>
                    <a:pt x="90" y="491"/>
                  </a:lnTo>
                  <a:lnTo>
                    <a:pt x="90" y="491"/>
                  </a:lnTo>
                  <a:lnTo>
                    <a:pt x="88" y="491"/>
                  </a:lnTo>
                  <a:lnTo>
                    <a:pt x="88" y="493"/>
                  </a:lnTo>
                  <a:lnTo>
                    <a:pt x="87" y="497"/>
                  </a:lnTo>
                  <a:lnTo>
                    <a:pt x="87" y="497"/>
                  </a:lnTo>
                  <a:lnTo>
                    <a:pt x="87" y="498"/>
                  </a:lnTo>
                  <a:lnTo>
                    <a:pt x="88" y="497"/>
                  </a:lnTo>
                  <a:lnTo>
                    <a:pt x="90" y="494"/>
                  </a:lnTo>
                  <a:lnTo>
                    <a:pt x="90" y="494"/>
                  </a:lnTo>
                  <a:lnTo>
                    <a:pt x="88" y="501"/>
                  </a:lnTo>
                  <a:lnTo>
                    <a:pt x="88" y="501"/>
                  </a:lnTo>
                  <a:lnTo>
                    <a:pt x="87" y="508"/>
                  </a:lnTo>
                  <a:lnTo>
                    <a:pt x="87" y="508"/>
                  </a:lnTo>
                  <a:lnTo>
                    <a:pt x="85" y="507"/>
                  </a:lnTo>
                  <a:lnTo>
                    <a:pt x="85" y="506"/>
                  </a:lnTo>
                  <a:lnTo>
                    <a:pt x="87" y="501"/>
                  </a:lnTo>
                  <a:lnTo>
                    <a:pt x="87" y="501"/>
                  </a:lnTo>
                  <a:lnTo>
                    <a:pt x="85" y="504"/>
                  </a:lnTo>
                  <a:lnTo>
                    <a:pt x="85" y="508"/>
                  </a:lnTo>
                  <a:lnTo>
                    <a:pt x="82" y="518"/>
                  </a:lnTo>
                  <a:lnTo>
                    <a:pt x="82" y="518"/>
                  </a:lnTo>
                  <a:lnTo>
                    <a:pt x="84" y="516"/>
                  </a:lnTo>
                  <a:lnTo>
                    <a:pt x="85" y="511"/>
                  </a:lnTo>
                  <a:lnTo>
                    <a:pt x="85" y="511"/>
                  </a:lnTo>
                  <a:lnTo>
                    <a:pt x="84" y="523"/>
                  </a:lnTo>
                  <a:lnTo>
                    <a:pt x="84" y="523"/>
                  </a:lnTo>
                  <a:lnTo>
                    <a:pt x="82" y="528"/>
                  </a:lnTo>
                  <a:lnTo>
                    <a:pt x="82" y="528"/>
                  </a:lnTo>
                  <a:lnTo>
                    <a:pt x="82" y="534"/>
                  </a:lnTo>
                  <a:lnTo>
                    <a:pt x="82" y="534"/>
                  </a:lnTo>
                  <a:lnTo>
                    <a:pt x="82" y="534"/>
                  </a:lnTo>
                  <a:lnTo>
                    <a:pt x="82" y="534"/>
                  </a:lnTo>
                  <a:lnTo>
                    <a:pt x="81" y="531"/>
                  </a:lnTo>
                  <a:lnTo>
                    <a:pt x="81" y="530"/>
                  </a:lnTo>
                  <a:lnTo>
                    <a:pt x="81" y="531"/>
                  </a:lnTo>
                  <a:lnTo>
                    <a:pt x="81" y="531"/>
                  </a:lnTo>
                  <a:lnTo>
                    <a:pt x="81" y="537"/>
                  </a:lnTo>
                  <a:lnTo>
                    <a:pt x="81" y="537"/>
                  </a:lnTo>
                  <a:lnTo>
                    <a:pt x="78" y="550"/>
                  </a:lnTo>
                  <a:lnTo>
                    <a:pt x="78" y="550"/>
                  </a:lnTo>
                  <a:lnTo>
                    <a:pt x="78" y="554"/>
                  </a:lnTo>
                  <a:lnTo>
                    <a:pt x="78" y="554"/>
                  </a:lnTo>
                  <a:lnTo>
                    <a:pt x="78" y="557"/>
                  </a:lnTo>
                  <a:lnTo>
                    <a:pt x="78" y="557"/>
                  </a:lnTo>
                  <a:lnTo>
                    <a:pt x="78" y="563"/>
                  </a:lnTo>
                  <a:lnTo>
                    <a:pt x="78" y="563"/>
                  </a:lnTo>
                  <a:lnTo>
                    <a:pt x="77" y="560"/>
                  </a:lnTo>
                  <a:lnTo>
                    <a:pt x="77" y="563"/>
                  </a:lnTo>
                  <a:lnTo>
                    <a:pt x="75" y="571"/>
                  </a:lnTo>
                  <a:lnTo>
                    <a:pt x="75" y="571"/>
                  </a:lnTo>
                  <a:lnTo>
                    <a:pt x="77" y="573"/>
                  </a:lnTo>
                  <a:lnTo>
                    <a:pt x="77" y="570"/>
                  </a:lnTo>
                  <a:lnTo>
                    <a:pt x="77" y="570"/>
                  </a:lnTo>
                  <a:lnTo>
                    <a:pt x="78" y="576"/>
                  </a:lnTo>
                  <a:lnTo>
                    <a:pt x="77" y="578"/>
                  </a:lnTo>
                  <a:lnTo>
                    <a:pt x="77" y="581"/>
                  </a:lnTo>
                  <a:lnTo>
                    <a:pt x="77" y="586"/>
                  </a:lnTo>
                  <a:lnTo>
                    <a:pt x="77" y="586"/>
                  </a:lnTo>
                  <a:lnTo>
                    <a:pt x="75" y="587"/>
                  </a:lnTo>
                  <a:lnTo>
                    <a:pt x="75" y="587"/>
                  </a:lnTo>
                  <a:lnTo>
                    <a:pt x="74" y="586"/>
                  </a:lnTo>
                  <a:lnTo>
                    <a:pt x="74" y="586"/>
                  </a:lnTo>
                  <a:lnTo>
                    <a:pt x="74" y="590"/>
                  </a:lnTo>
                  <a:lnTo>
                    <a:pt x="75" y="593"/>
                  </a:lnTo>
                  <a:lnTo>
                    <a:pt x="75" y="593"/>
                  </a:lnTo>
                  <a:lnTo>
                    <a:pt x="74" y="601"/>
                  </a:lnTo>
                  <a:lnTo>
                    <a:pt x="74" y="604"/>
                  </a:lnTo>
                  <a:lnTo>
                    <a:pt x="75" y="607"/>
                  </a:lnTo>
                  <a:lnTo>
                    <a:pt x="75" y="607"/>
                  </a:lnTo>
                  <a:lnTo>
                    <a:pt x="74" y="611"/>
                  </a:lnTo>
                  <a:lnTo>
                    <a:pt x="74" y="614"/>
                  </a:lnTo>
                  <a:lnTo>
                    <a:pt x="72" y="614"/>
                  </a:lnTo>
                  <a:lnTo>
                    <a:pt x="72" y="614"/>
                  </a:lnTo>
                  <a:lnTo>
                    <a:pt x="74" y="624"/>
                  </a:lnTo>
                  <a:lnTo>
                    <a:pt x="74" y="624"/>
                  </a:lnTo>
                  <a:lnTo>
                    <a:pt x="74" y="631"/>
                  </a:lnTo>
                  <a:lnTo>
                    <a:pt x="74" y="631"/>
                  </a:lnTo>
                  <a:lnTo>
                    <a:pt x="74" y="638"/>
                  </a:lnTo>
                  <a:lnTo>
                    <a:pt x="74" y="638"/>
                  </a:lnTo>
                  <a:lnTo>
                    <a:pt x="71" y="628"/>
                  </a:lnTo>
                  <a:lnTo>
                    <a:pt x="71" y="628"/>
                  </a:lnTo>
                  <a:lnTo>
                    <a:pt x="70" y="638"/>
                  </a:lnTo>
                  <a:lnTo>
                    <a:pt x="70" y="638"/>
                  </a:lnTo>
                  <a:lnTo>
                    <a:pt x="70" y="640"/>
                  </a:lnTo>
                  <a:lnTo>
                    <a:pt x="71" y="640"/>
                  </a:lnTo>
                  <a:lnTo>
                    <a:pt x="71" y="638"/>
                  </a:lnTo>
                  <a:lnTo>
                    <a:pt x="71" y="640"/>
                  </a:lnTo>
                  <a:lnTo>
                    <a:pt x="71" y="640"/>
                  </a:lnTo>
                  <a:lnTo>
                    <a:pt x="71" y="640"/>
                  </a:lnTo>
                  <a:lnTo>
                    <a:pt x="71" y="638"/>
                  </a:lnTo>
                  <a:lnTo>
                    <a:pt x="71" y="634"/>
                  </a:lnTo>
                  <a:lnTo>
                    <a:pt x="71" y="634"/>
                  </a:lnTo>
                  <a:lnTo>
                    <a:pt x="72" y="635"/>
                  </a:lnTo>
                  <a:lnTo>
                    <a:pt x="72" y="640"/>
                  </a:lnTo>
                  <a:lnTo>
                    <a:pt x="74" y="645"/>
                  </a:lnTo>
                  <a:lnTo>
                    <a:pt x="72" y="651"/>
                  </a:lnTo>
                  <a:lnTo>
                    <a:pt x="72" y="651"/>
                  </a:lnTo>
                  <a:lnTo>
                    <a:pt x="72" y="655"/>
                  </a:lnTo>
                  <a:lnTo>
                    <a:pt x="72" y="655"/>
                  </a:lnTo>
                  <a:lnTo>
                    <a:pt x="74" y="661"/>
                  </a:lnTo>
                  <a:lnTo>
                    <a:pt x="74" y="661"/>
                  </a:lnTo>
                  <a:lnTo>
                    <a:pt x="75" y="667"/>
                  </a:lnTo>
                  <a:lnTo>
                    <a:pt x="75" y="671"/>
                  </a:lnTo>
                  <a:lnTo>
                    <a:pt x="75" y="671"/>
                  </a:lnTo>
                  <a:lnTo>
                    <a:pt x="77" y="675"/>
                  </a:lnTo>
                  <a:lnTo>
                    <a:pt x="77" y="675"/>
                  </a:lnTo>
                  <a:lnTo>
                    <a:pt x="77" y="677"/>
                  </a:lnTo>
                  <a:lnTo>
                    <a:pt x="77" y="677"/>
                  </a:lnTo>
                  <a:lnTo>
                    <a:pt x="75" y="675"/>
                  </a:lnTo>
                  <a:lnTo>
                    <a:pt x="75" y="675"/>
                  </a:lnTo>
                  <a:lnTo>
                    <a:pt x="77" y="683"/>
                  </a:lnTo>
                  <a:lnTo>
                    <a:pt x="77" y="683"/>
                  </a:lnTo>
                  <a:lnTo>
                    <a:pt x="77" y="685"/>
                  </a:lnTo>
                  <a:lnTo>
                    <a:pt x="77" y="685"/>
                  </a:lnTo>
                  <a:lnTo>
                    <a:pt x="77" y="688"/>
                  </a:lnTo>
                  <a:lnTo>
                    <a:pt x="77" y="688"/>
                  </a:lnTo>
                  <a:lnTo>
                    <a:pt x="77" y="688"/>
                  </a:lnTo>
                  <a:lnTo>
                    <a:pt x="75" y="687"/>
                  </a:lnTo>
                  <a:lnTo>
                    <a:pt x="75" y="683"/>
                  </a:lnTo>
                  <a:lnTo>
                    <a:pt x="75" y="683"/>
                  </a:lnTo>
                  <a:lnTo>
                    <a:pt x="77" y="691"/>
                  </a:lnTo>
                  <a:lnTo>
                    <a:pt x="77" y="691"/>
                  </a:lnTo>
                  <a:lnTo>
                    <a:pt x="78" y="700"/>
                  </a:lnTo>
                  <a:lnTo>
                    <a:pt x="78" y="700"/>
                  </a:lnTo>
                  <a:lnTo>
                    <a:pt x="78" y="707"/>
                  </a:lnTo>
                  <a:lnTo>
                    <a:pt x="78" y="713"/>
                  </a:lnTo>
                  <a:lnTo>
                    <a:pt x="78" y="713"/>
                  </a:lnTo>
                  <a:lnTo>
                    <a:pt x="80" y="718"/>
                  </a:lnTo>
                  <a:lnTo>
                    <a:pt x="81" y="723"/>
                  </a:lnTo>
                  <a:lnTo>
                    <a:pt x="81" y="723"/>
                  </a:lnTo>
                  <a:lnTo>
                    <a:pt x="81" y="721"/>
                  </a:lnTo>
                  <a:lnTo>
                    <a:pt x="82" y="723"/>
                  </a:lnTo>
                  <a:lnTo>
                    <a:pt x="82" y="723"/>
                  </a:lnTo>
                  <a:lnTo>
                    <a:pt x="82" y="727"/>
                  </a:lnTo>
                  <a:lnTo>
                    <a:pt x="84" y="733"/>
                  </a:lnTo>
                  <a:lnTo>
                    <a:pt x="84" y="733"/>
                  </a:lnTo>
                  <a:lnTo>
                    <a:pt x="85" y="738"/>
                  </a:lnTo>
                  <a:lnTo>
                    <a:pt x="85" y="738"/>
                  </a:lnTo>
                  <a:lnTo>
                    <a:pt x="85" y="744"/>
                  </a:lnTo>
                  <a:lnTo>
                    <a:pt x="85" y="744"/>
                  </a:lnTo>
                  <a:lnTo>
                    <a:pt x="84" y="741"/>
                  </a:lnTo>
                  <a:lnTo>
                    <a:pt x="82" y="737"/>
                  </a:lnTo>
                  <a:lnTo>
                    <a:pt x="82" y="737"/>
                  </a:lnTo>
                  <a:lnTo>
                    <a:pt x="84" y="745"/>
                  </a:lnTo>
                  <a:lnTo>
                    <a:pt x="85" y="755"/>
                  </a:lnTo>
                  <a:lnTo>
                    <a:pt x="85" y="755"/>
                  </a:lnTo>
                  <a:lnTo>
                    <a:pt x="87" y="757"/>
                  </a:lnTo>
                  <a:lnTo>
                    <a:pt x="87" y="755"/>
                  </a:lnTo>
                  <a:lnTo>
                    <a:pt x="87" y="753"/>
                  </a:lnTo>
                  <a:lnTo>
                    <a:pt x="87" y="751"/>
                  </a:lnTo>
                  <a:lnTo>
                    <a:pt x="87" y="751"/>
                  </a:lnTo>
                  <a:lnTo>
                    <a:pt x="88" y="755"/>
                  </a:lnTo>
                  <a:lnTo>
                    <a:pt x="90" y="761"/>
                  </a:lnTo>
                  <a:lnTo>
                    <a:pt x="90" y="761"/>
                  </a:lnTo>
                  <a:lnTo>
                    <a:pt x="91" y="760"/>
                  </a:lnTo>
                  <a:lnTo>
                    <a:pt x="92" y="761"/>
                  </a:lnTo>
                  <a:lnTo>
                    <a:pt x="92" y="761"/>
                  </a:lnTo>
                  <a:lnTo>
                    <a:pt x="91" y="758"/>
                  </a:lnTo>
                  <a:lnTo>
                    <a:pt x="92" y="757"/>
                  </a:lnTo>
                  <a:lnTo>
                    <a:pt x="92" y="757"/>
                  </a:lnTo>
                  <a:lnTo>
                    <a:pt x="94" y="761"/>
                  </a:lnTo>
                  <a:lnTo>
                    <a:pt x="94" y="761"/>
                  </a:lnTo>
                  <a:lnTo>
                    <a:pt x="94" y="767"/>
                  </a:lnTo>
                  <a:lnTo>
                    <a:pt x="94" y="774"/>
                  </a:lnTo>
                  <a:lnTo>
                    <a:pt x="94" y="774"/>
                  </a:lnTo>
                  <a:lnTo>
                    <a:pt x="92" y="772"/>
                  </a:lnTo>
                  <a:lnTo>
                    <a:pt x="92" y="770"/>
                  </a:lnTo>
                  <a:lnTo>
                    <a:pt x="92" y="767"/>
                  </a:lnTo>
                  <a:lnTo>
                    <a:pt x="91" y="764"/>
                  </a:lnTo>
                  <a:lnTo>
                    <a:pt x="91" y="764"/>
                  </a:lnTo>
                  <a:lnTo>
                    <a:pt x="91" y="768"/>
                  </a:lnTo>
                  <a:lnTo>
                    <a:pt x="91" y="772"/>
                  </a:lnTo>
                  <a:lnTo>
                    <a:pt x="91" y="772"/>
                  </a:lnTo>
                  <a:lnTo>
                    <a:pt x="91" y="771"/>
                  </a:lnTo>
                  <a:lnTo>
                    <a:pt x="92" y="772"/>
                  </a:lnTo>
                  <a:lnTo>
                    <a:pt x="94" y="775"/>
                  </a:lnTo>
                  <a:lnTo>
                    <a:pt x="97" y="782"/>
                  </a:lnTo>
                  <a:lnTo>
                    <a:pt x="97" y="782"/>
                  </a:lnTo>
                  <a:lnTo>
                    <a:pt x="95" y="782"/>
                  </a:lnTo>
                  <a:lnTo>
                    <a:pt x="95" y="781"/>
                  </a:lnTo>
                  <a:lnTo>
                    <a:pt x="95" y="781"/>
                  </a:lnTo>
                  <a:lnTo>
                    <a:pt x="95" y="785"/>
                  </a:lnTo>
                  <a:lnTo>
                    <a:pt x="95" y="790"/>
                  </a:lnTo>
                  <a:lnTo>
                    <a:pt x="95" y="790"/>
                  </a:lnTo>
                  <a:lnTo>
                    <a:pt x="97" y="790"/>
                  </a:lnTo>
                  <a:lnTo>
                    <a:pt x="97" y="788"/>
                  </a:lnTo>
                  <a:lnTo>
                    <a:pt x="97" y="787"/>
                  </a:lnTo>
                  <a:lnTo>
                    <a:pt x="97" y="787"/>
                  </a:lnTo>
                  <a:lnTo>
                    <a:pt x="101" y="797"/>
                  </a:lnTo>
                  <a:lnTo>
                    <a:pt x="101" y="797"/>
                  </a:lnTo>
                  <a:lnTo>
                    <a:pt x="104" y="807"/>
                  </a:lnTo>
                  <a:lnTo>
                    <a:pt x="104" y="807"/>
                  </a:lnTo>
                  <a:lnTo>
                    <a:pt x="104" y="807"/>
                  </a:lnTo>
                  <a:lnTo>
                    <a:pt x="104" y="804"/>
                  </a:lnTo>
                  <a:lnTo>
                    <a:pt x="102" y="800"/>
                  </a:lnTo>
                  <a:lnTo>
                    <a:pt x="102" y="800"/>
                  </a:lnTo>
                  <a:lnTo>
                    <a:pt x="102" y="798"/>
                  </a:lnTo>
                  <a:lnTo>
                    <a:pt x="102" y="798"/>
                  </a:lnTo>
                  <a:lnTo>
                    <a:pt x="105" y="804"/>
                  </a:lnTo>
                  <a:lnTo>
                    <a:pt x="108" y="810"/>
                  </a:lnTo>
                  <a:lnTo>
                    <a:pt x="108" y="810"/>
                  </a:lnTo>
                  <a:lnTo>
                    <a:pt x="108" y="808"/>
                  </a:lnTo>
                  <a:lnTo>
                    <a:pt x="108" y="807"/>
                  </a:lnTo>
                  <a:lnTo>
                    <a:pt x="105" y="802"/>
                  </a:lnTo>
                  <a:lnTo>
                    <a:pt x="105" y="802"/>
                  </a:lnTo>
                  <a:lnTo>
                    <a:pt x="105" y="801"/>
                  </a:lnTo>
                  <a:lnTo>
                    <a:pt x="107" y="802"/>
                  </a:lnTo>
                  <a:lnTo>
                    <a:pt x="107" y="802"/>
                  </a:lnTo>
                  <a:lnTo>
                    <a:pt x="107" y="801"/>
                  </a:lnTo>
                  <a:lnTo>
                    <a:pt x="107" y="801"/>
                  </a:lnTo>
                  <a:lnTo>
                    <a:pt x="110" y="805"/>
                  </a:lnTo>
                  <a:lnTo>
                    <a:pt x="111" y="807"/>
                  </a:lnTo>
                  <a:lnTo>
                    <a:pt x="111" y="80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3" name="Freeform 715"/>
            <p:cNvSpPr>
              <a:spLocks/>
            </p:cNvSpPr>
            <p:nvPr/>
          </p:nvSpPr>
          <p:spPr bwMode="auto">
            <a:xfrm>
              <a:off x="2059697" y="2842307"/>
              <a:ext cx="12287" cy="30720"/>
            </a:xfrm>
            <a:custGeom>
              <a:avLst/>
              <a:gdLst>
                <a:gd name="T0" fmla="*/ 0 w 4"/>
                <a:gd name="T1" fmla="*/ 10 h 10"/>
                <a:gd name="T2" fmla="*/ 0 w 4"/>
                <a:gd name="T3" fmla="*/ 10 h 10"/>
                <a:gd name="T4" fmla="*/ 1 w 4"/>
                <a:gd name="T5" fmla="*/ 6 h 10"/>
                <a:gd name="T6" fmla="*/ 4 w 4"/>
                <a:gd name="T7" fmla="*/ 0 h 10"/>
                <a:gd name="T8" fmla="*/ 4 w 4"/>
                <a:gd name="T9" fmla="*/ 0 h 10"/>
                <a:gd name="T10" fmla="*/ 3 w 4"/>
                <a:gd name="T11" fmla="*/ 6 h 10"/>
                <a:gd name="T12" fmla="*/ 0 w 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10"/>
                  </a:moveTo>
                  <a:lnTo>
                    <a:pt x="0" y="10"/>
                  </a:lnTo>
                  <a:lnTo>
                    <a:pt x="1" y="6"/>
                  </a:lnTo>
                  <a:lnTo>
                    <a:pt x="4" y="0"/>
                  </a:lnTo>
                  <a:lnTo>
                    <a:pt x="4" y="0"/>
                  </a:lnTo>
                  <a:lnTo>
                    <a:pt x="3" y="6"/>
                  </a:lnTo>
                  <a:lnTo>
                    <a:pt x="0"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4" name="Freeform 716"/>
            <p:cNvSpPr>
              <a:spLocks/>
            </p:cNvSpPr>
            <p:nvPr/>
          </p:nvSpPr>
          <p:spPr bwMode="auto">
            <a:xfrm>
              <a:off x="2594187" y="2197234"/>
              <a:ext cx="49148" cy="43007"/>
            </a:xfrm>
            <a:custGeom>
              <a:avLst/>
              <a:gdLst>
                <a:gd name="T0" fmla="*/ 15 w 15"/>
                <a:gd name="T1" fmla="*/ 0 h 14"/>
                <a:gd name="T2" fmla="*/ 15 w 15"/>
                <a:gd name="T3" fmla="*/ 0 h 14"/>
                <a:gd name="T4" fmla="*/ 11 w 15"/>
                <a:gd name="T5" fmla="*/ 4 h 14"/>
                <a:gd name="T6" fmla="*/ 11 w 15"/>
                <a:gd name="T7" fmla="*/ 6 h 14"/>
                <a:gd name="T8" fmla="*/ 13 w 15"/>
                <a:gd name="T9" fmla="*/ 6 h 14"/>
                <a:gd name="T10" fmla="*/ 13 w 15"/>
                <a:gd name="T11" fmla="*/ 6 h 14"/>
                <a:gd name="T12" fmla="*/ 7 w 15"/>
                <a:gd name="T13" fmla="*/ 10 h 14"/>
                <a:gd name="T14" fmla="*/ 0 w 15"/>
                <a:gd name="T15" fmla="*/ 14 h 14"/>
                <a:gd name="T16" fmla="*/ 0 w 15"/>
                <a:gd name="T17" fmla="*/ 14 h 14"/>
                <a:gd name="T18" fmla="*/ 1 w 15"/>
                <a:gd name="T19" fmla="*/ 11 h 14"/>
                <a:gd name="T20" fmla="*/ 3 w 15"/>
                <a:gd name="T21" fmla="*/ 9 h 14"/>
                <a:gd name="T22" fmla="*/ 3 w 15"/>
                <a:gd name="T23" fmla="*/ 9 h 14"/>
                <a:gd name="T24" fmla="*/ 5 w 15"/>
                <a:gd name="T25" fmla="*/ 7 h 14"/>
                <a:gd name="T26" fmla="*/ 7 w 15"/>
                <a:gd name="T27" fmla="*/ 7 h 14"/>
                <a:gd name="T28" fmla="*/ 7 w 15"/>
                <a:gd name="T29" fmla="*/ 7 h 14"/>
                <a:gd name="T30" fmla="*/ 7 w 15"/>
                <a:gd name="T31" fmla="*/ 6 h 14"/>
                <a:gd name="T32" fmla="*/ 7 w 15"/>
                <a:gd name="T33" fmla="*/ 6 h 14"/>
                <a:gd name="T34" fmla="*/ 7 w 15"/>
                <a:gd name="T35" fmla="*/ 6 h 14"/>
                <a:gd name="T36" fmla="*/ 11 w 15"/>
                <a:gd name="T37" fmla="*/ 3 h 14"/>
                <a:gd name="T38" fmla="*/ 13 w 15"/>
                <a:gd name="T39" fmla="*/ 1 h 14"/>
                <a:gd name="T40" fmla="*/ 15 w 15"/>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4">
                  <a:moveTo>
                    <a:pt x="15" y="0"/>
                  </a:moveTo>
                  <a:lnTo>
                    <a:pt x="15" y="0"/>
                  </a:lnTo>
                  <a:lnTo>
                    <a:pt x="11" y="4"/>
                  </a:lnTo>
                  <a:lnTo>
                    <a:pt x="11" y="6"/>
                  </a:lnTo>
                  <a:lnTo>
                    <a:pt x="13" y="6"/>
                  </a:lnTo>
                  <a:lnTo>
                    <a:pt x="13" y="6"/>
                  </a:lnTo>
                  <a:lnTo>
                    <a:pt x="7" y="10"/>
                  </a:lnTo>
                  <a:lnTo>
                    <a:pt x="0" y="14"/>
                  </a:lnTo>
                  <a:lnTo>
                    <a:pt x="0" y="14"/>
                  </a:lnTo>
                  <a:lnTo>
                    <a:pt x="1" y="11"/>
                  </a:lnTo>
                  <a:lnTo>
                    <a:pt x="3" y="9"/>
                  </a:lnTo>
                  <a:lnTo>
                    <a:pt x="3" y="9"/>
                  </a:lnTo>
                  <a:lnTo>
                    <a:pt x="5" y="7"/>
                  </a:lnTo>
                  <a:lnTo>
                    <a:pt x="7" y="7"/>
                  </a:lnTo>
                  <a:lnTo>
                    <a:pt x="7" y="7"/>
                  </a:lnTo>
                  <a:lnTo>
                    <a:pt x="7" y="6"/>
                  </a:lnTo>
                  <a:lnTo>
                    <a:pt x="7" y="6"/>
                  </a:lnTo>
                  <a:lnTo>
                    <a:pt x="7" y="6"/>
                  </a:lnTo>
                  <a:lnTo>
                    <a:pt x="11" y="3"/>
                  </a:lnTo>
                  <a:lnTo>
                    <a:pt x="13" y="1"/>
                  </a:lnTo>
                  <a:lnTo>
                    <a:pt x="1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5" name="Freeform 717"/>
            <p:cNvSpPr>
              <a:spLocks/>
            </p:cNvSpPr>
            <p:nvPr/>
          </p:nvSpPr>
          <p:spPr bwMode="auto">
            <a:xfrm>
              <a:off x="2600329" y="4974109"/>
              <a:ext cx="18433" cy="12287"/>
            </a:xfrm>
            <a:custGeom>
              <a:avLst/>
              <a:gdLst>
                <a:gd name="T0" fmla="*/ 7 w 7"/>
                <a:gd name="T1" fmla="*/ 3 h 3"/>
                <a:gd name="T2" fmla="*/ 7 w 7"/>
                <a:gd name="T3" fmla="*/ 3 h 3"/>
                <a:gd name="T4" fmla="*/ 3 w 7"/>
                <a:gd name="T5" fmla="*/ 3 h 3"/>
                <a:gd name="T6" fmla="*/ 0 w 7"/>
                <a:gd name="T7" fmla="*/ 0 h 3"/>
                <a:gd name="T8" fmla="*/ 0 w 7"/>
                <a:gd name="T9" fmla="*/ 0 h 3"/>
                <a:gd name="T10" fmla="*/ 3 w 7"/>
                <a:gd name="T11" fmla="*/ 0 h 3"/>
                <a:gd name="T12" fmla="*/ 7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7" y="3"/>
                  </a:moveTo>
                  <a:lnTo>
                    <a:pt x="7" y="3"/>
                  </a:lnTo>
                  <a:lnTo>
                    <a:pt x="3" y="3"/>
                  </a:lnTo>
                  <a:lnTo>
                    <a:pt x="0" y="0"/>
                  </a:lnTo>
                  <a:lnTo>
                    <a:pt x="0" y="0"/>
                  </a:lnTo>
                  <a:lnTo>
                    <a:pt x="3" y="0"/>
                  </a:lnTo>
                  <a:lnTo>
                    <a:pt x="7"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7" name="Freeform 719"/>
            <p:cNvSpPr>
              <a:spLocks/>
            </p:cNvSpPr>
            <p:nvPr/>
          </p:nvSpPr>
          <p:spPr bwMode="auto">
            <a:xfrm>
              <a:off x="4658411" y="4931106"/>
              <a:ext cx="30720" cy="18433"/>
            </a:xfrm>
            <a:custGeom>
              <a:avLst/>
              <a:gdLst>
                <a:gd name="T0" fmla="*/ 0 w 10"/>
                <a:gd name="T1" fmla="*/ 7 h 7"/>
                <a:gd name="T2" fmla="*/ 0 w 10"/>
                <a:gd name="T3" fmla="*/ 7 h 7"/>
                <a:gd name="T4" fmla="*/ 5 w 10"/>
                <a:gd name="T5" fmla="*/ 3 h 7"/>
                <a:gd name="T6" fmla="*/ 10 w 10"/>
                <a:gd name="T7" fmla="*/ 0 h 7"/>
                <a:gd name="T8" fmla="*/ 10 w 10"/>
                <a:gd name="T9" fmla="*/ 0 h 7"/>
                <a:gd name="T10" fmla="*/ 5 w 10"/>
                <a:gd name="T11" fmla="*/ 4 h 7"/>
                <a:gd name="T12" fmla="*/ 0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0" y="7"/>
                  </a:moveTo>
                  <a:lnTo>
                    <a:pt x="0" y="7"/>
                  </a:lnTo>
                  <a:lnTo>
                    <a:pt x="5" y="3"/>
                  </a:lnTo>
                  <a:lnTo>
                    <a:pt x="10" y="0"/>
                  </a:lnTo>
                  <a:lnTo>
                    <a:pt x="10" y="0"/>
                  </a:lnTo>
                  <a:lnTo>
                    <a:pt x="5" y="4"/>
                  </a:lnTo>
                  <a:lnTo>
                    <a:pt x="0"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8" name="Freeform 720"/>
            <p:cNvSpPr>
              <a:spLocks/>
            </p:cNvSpPr>
            <p:nvPr/>
          </p:nvSpPr>
          <p:spPr bwMode="auto">
            <a:xfrm>
              <a:off x="5297338" y="4040293"/>
              <a:ext cx="12287" cy="30720"/>
            </a:xfrm>
            <a:custGeom>
              <a:avLst/>
              <a:gdLst>
                <a:gd name="T0" fmla="*/ 0 w 4"/>
                <a:gd name="T1" fmla="*/ 7 h 8"/>
                <a:gd name="T2" fmla="*/ 0 w 4"/>
                <a:gd name="T3" fmla="*/ 7 h 8"/>
                <a:gd name="T4" fmla="*/ 3 w 4"/>
                <a:gd name="T5" fmla="*/ 3 h 8"/>
                <a:gd name="T6" fmla="*/ 4 w 4"/>
                <a:gd name="T7" fmla="*/ 0 h 8"/>
                <a:gd name="T8" fmla="*/ 4 w 4"/>
                <a:gd name="T9" fmla="*/ 1 h 8"/>
                <a:gd name="T10" fmla="*/ 4 w 4"/>
                <a:gd name="T11" fmla="*/ 1 h 8"/>
                <a:gd name="T12" fmla="*/ 1 w 4"/>
                <a:gd name="T13" fmla="*/ 7 h 8"/>
                <a:gd name="T14" fmla="*/ 1 w 4"/>
                <a:gd name="T15" fmla="*/ 8 h 8"/>
                <a:gd name="T16" fmla="*/ 0 w 4"/>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7"/>
                  </a:moveTo>
                  <a:lnTo>
                    <a:pt x="0" y="7"/>
                  </a:lnTo>
                  <a:lnTo>
                    <a:pt x="3" y="3"/>
                  </a:lnTo>
                  <a:lnTo>
                    <a:pt x="4" y="0"/>
                  </a:lnTo>
                  <a:lnTo>
                    <a:pt x="4" y="1"/>
                  </a:lnTo>
                  <a:lnTo>
                    <a:pt x="4" y="1"/>
                  </a:lnTo>
                  <a:lnTo>
                    <a:pt x="1" y="7"/>
                  </a:lnTo>
                  <a:lnTo>
                    <a:pt x="1" y="8"/>
                  </a:lnTo>
                  <a:lnTo>
                    <a:pt x="0"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9" name="Freeform 721"/>
            <p:cNvSpPr>
              <a:spLocks/>
            </p:cNvSpPr>
            <p:nvPr/>
          </p:nvSpPr>
          <p:spPr bwMode="auto">
            <a:xfrm>
              <a:off x="5395633" y="3241633"/>
              <a:ext cx="6145" cy="24574"/>
            </a:xfrm>
            <a:custGeom>
              <a:avLst/>
              <a:gdLst>
                <a:gd name="T0" fmla="*/ 0 w 1"/>
                <a:gd name="T1" fmla="*/ 0 h 8"/>
                <a:gd name="T2" fmla="*/ 0 w 1"/>
                <a:gd name="T3" fmla="*/ 0 h 8"/>
                <a:gd name="T4" fmla="*/ 1 w 1"/>
                <a:gd name="T5" fmla="*/ 4 h 8"/>
                <a:gd name="T6" fmla="*/ 0 w 1"/>
                <a:gd name="T7" fmla="*/ 8 h 8"/>
                <a:gd name="T8" fmla="*/ 0 w 1"/>
                <a:gd name="T9" fmla="*/ 8 h 8"/>
                <a:gd name="T10" fmla="*/ 0 w 1"/>
                <a:gd name="T11" fmla="*/ 3 h 8"/>
                <a:gd name="T12" fmla="*/ 0 w 1"/>
                <a:gd name="T13" fmla="*/ 0 h 8"/>
                <a:gd name="T14" fmla="*/ 0 w 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8">
                  <a:moveTo>
                    <a:pt x="0" y="0"/>
                  </a:moveTo>
                  <a:lnTo>
                    <a:pt x="0" y="0"/>
                  </a:lnTo>
                  <a:lnTo>
                    <a:pt x="1" y="4"/>
                  </a:lnTo>
                  <a:lnTo>
                    <a:pt x="0" y="8"/>
                  </a:lnTo>
                  <a:lnTo>
                    <a:pt x="0" y="8"/>
                  </a:lnTo>
                  <a:lnTo>
                    <a:pt x="0" y="3"/>
                  </a:lnTo>
                  <a:lnTo>
                    <a:pt x="0"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0" name="Freeform 722"/>
            <p:cNvSpPr>
              <a:spLocks/>
            </p:cNvSpPr>
            <p:nvPr/>
          </p:nvSpPr>
          <p:spPr bwMode="auto">
            <a:xfrm>
              <a:off x="1734094" y="2725578"/>
              <a:ext cx="24574" cy="43007"/>
            </a:xfrm>
            <a:custGeom>
              <a:avLst/>
              <a:gdLst>
                <a:gd name="T0" fmla="*/ 7 w 7"/>
                <a:gd name="T1" fmla="*/ 0 h 14"/>
                <a:gd name="T2" fmla="*/ 7 w 7"/>
                <a:gd name="T3" fmla="*/ 0 h 14"/>
                <a:gd name="T4" fmla="*/ 4 w 7"/>
                <a:gd name="T5" fmla="*/ 7 h 14"/>
                <a:gd name="T6" fmla="*/ 0 w 7"/>
                <a:gd name="T7" fmla="*/ 14 h 14"/>
                <a:gd name="T8" fmla="*/ 0 w 7"/>
                <a:gd name="T9" fmla="*/ 14 h 14"/>
                <a:gd name="T10" fmla="*/ 4 w 7"/>
                <a:gd name="T11" fmla="*/ 5 h 14"/>
                <a:gd name="T12" fmla="*/ 6 w 7"/>
                <a:gd name="T13" fmla="*/ 1 h 14"/>
                <a:gd name="T14" fmla="*/ 7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7" y="0"/>
                  </a:moveTo>
                  <a:lnTo>
                    <a:pt x="7" y="0"/>
                  </a:lnTo>
                  <a:lnTo>
                    <a:pt x="4" y="7"/>
                  </a:lnTo>
                  <a:lnTo>
                    <a:pt x="0" y="14"/>
                  </a:lnTo>
                  <a:lnTo>
                    <a:pt x="0" y="14"/>
                  </a:lnTo>
                  <a:lnTo>
                    <a:pt x="4" y="5"/>
                  </a:lnTo>
                  <a:lnTo>
                    <a:pt x="6" y="1"/>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1" name="Freeform 723"/>
            <p:cNvSpPr>
              <a:spLocks/>
            </p:cNvSpPr>
            <p:nvPr/>
          </p:nvSpPr>
          <p:spPr bwMode="auto">
            <a:xfrm>
              <a:off x="1918399" y="2498269"/>
              <a:ext cx="30720" cy="43007"/>
            </a:xfrm>
            <a:custGeom>
              <a:avLst/>
              <a:gdLst>
                <a:gd name="T0" fmla="*/ 10 w 10"/>
                <a:gd name="T1" fmla="*/ 0 h 14"/>
                <a:gd name="T2" fmla="*/ 10 w 10"/>
                <a:gd name="T3" fmla="*/ 0 h 14"/>
                <a:gd name="T4" fmla="*/ 9 w 10"/>
                <a:gd name="T5" fmla="*/ 3 h 14"/>
                <a:gd name="T6" fmla="*/ 4 w 10"/>
                <a:gd name="T7" fmla="*/ 9 h 14"/>
                <a:gd name="T8" fmla="*/ 1 w 10"/>
                <a:gd name="T9" fmla="*/ 14 h 14"/>
                <a:gd name="T10" fmla="*/ 0 w 10"/>
                <a:gd name="T11" fmla="*/ 14 h 14"/>
                <a:gd name="T12" fmla="*/ 0 w 10"/>
                <a:gd name="T13" fmla="*/ 14 h 14"/>
                <a:gd name="T14" fmla="*/ 0 w 10"/>
                <a:gd name="T15" fmla="*/ 14 h 14"/>
                <a:gd name="T16" fmla="*/ 3 w 10"/>
                <a:gd name="T17" fmla="*/ 10 h 14"/>
                <a:gd name="T18" fmla="*/ 4 w 10"/>
                <a:gd name="T19" fmla="*/ 7 h 14"/>
                <a:gd name="T20" fmla="*/ 7 w 10"/>
                <a:gd name="T21" fmla="*/ 3 h 14"/>
                <a:gd name="T22" fmla="*/ 10 w 10"/>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10" y="0"/>
                  </a:moveTo>
                  <a:lnTo>
                    <a:pt x="10" y="0"/>
                  </a:lnTo>
                  <a:lnTo>
                    <a:pt x="9" y="3"/>
                  </a:lnTo>
                  <a:lnTo>
                    <a:pt x="4" y="9"/>
                  </a:lnTo>
                  <a:lnTo>
                    <a:pt x="1" y="14"/>
                  </a:lnTo>
                  <a:lnTo>
                    <a:pt x="0" y="14"/>
                  </a:lnTo>
                  <a:lnTo>
                    <a:pt x="0" y="14"/>
                  </a:lnTo>
                  <a:lnTo>
                    <a:pt x="0" y="14"/>
                  </a:lnTo>
                  <a:lnTo>
                    <a:pt x="3" y="10"/>
                  </a:lnTo>
                  <a:lnTo>
                    <a:pt x="4" y="7"/>
                  </a:lnTo>
                  <a:lnTo>
                    <a:pt x="7" y="3"/>
                  </a:lnTo>
                  <a:lnTo>
                    <a:pt x="1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2" name="Freeform 724"/>
            <p:cNvSpPr>
              <a:spLocks/>
            </p:cNvSpPr>
            <p:nvPr/>
          </p:nvSpPr>
          <p:spPr bwMode="auto">
            <a:xfrm>
              <a:off x="1660371" y="3659393"/>
              <a:ext cx="6145" cy="30720"/>
            </a:xfrm>
            <a:custGeom>
              <a:avLst/>
              <a:gdLst>
                <a:gd name="T0" fmla="*/ 1 w 1"/>
                <a:gd name="T1" fmla="*/ 10 h 10"/>
                <a:gd name="T2" fmla="*/ 1 w 1"/>
                <a:gd name="T3" fmla="*/ 10 h 10"/>
                <a:gd name="T4" fmla="*/ 1 w 1"/>
                <a:gd name="T5" fmla="*/ 9 h 10"/>
                <a:gd name="T6" fmla="*/ 0 w 1"/>
                <a:gd name="T7" fmla="*/ 7 h 10"/>
                <a:gd name="T8" fmla="*/ 0 w 1"/>
                <a:gd name="T9" fmla="*/ 7 h 10"/>
                <a:gd name="T10" fmla="*/ 0 w 1"/>
                <a:gd name="T11" fmla="*/ 0 h 10"/>
                <a:gd name="T12" fmla="*/ 0 w 1"/>
                <a:gd name="T13" fmla="*/ 0 h 10"/>
                <a:gd name="T14" fmla="*/ 1 w 1"/>
                <a:gd name="T15" fmla="*/ 6 h 10"/>
                <a:gd name="T16" fmla="*/ 1 w 1"/>
                <a:gd name="T17" fmla="*/ 6 h 10"/>
                <a:gd name="T18" fmla="*/ 1 w 1"/>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0">
                  <a:moveTo>
                    <a:pt x="1" y="10"/>
                  </a:moveTo>
                  <a:lnTo>
                    <a:pt x="1" y="10"/>
                  </a:lnTo>
                  <a:lnTo>
                    <a:pt x="1" y="9"/>
                  </a:lnTo>
                  <a:lnTo>
                    <a:pt x="0" y="7"/>
                  </a:lnTo>
                  <a:lnTo>
                    <a:pt x="0" y="7"/>
                  </a:lnTo>
                  <a:lnTo>
                    <a:pt x="0" y="0"/>
                  </a:lnTo>
                  <a:lnTo>
                    <a:pt x="0" y="0"/>
                  </a:lnTo>
                  <a:lnTo>
                    <a:pt x="1" y="6"/>
                  </a:lnTo>
                  <a:lnTo>
                    <a:pt x="1" y="6"/>
                  </a:lnTo>
                  <a:lnTo>
                    <a:pt x="1"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3" name="Freeform 725"/>
            <p:cNvSpPr>
              <a:spLocks/>
            </p:cNvSpPr>
            <p:nvPr/>
          </p:nvSpPr>
          <p:spPr bwMode="auto">
            <a:xfrm>
              <a:off x="2231716" y="2283243"/>
              <a:ext cx="43007" cy="55293"/>
            </a:xfrm>
            <a:custGeom>
              <a:avLst/>
              <a:gdLst>
                <a:gd name="T0" fmla="*/ 14 w 14"/>
                <a:gd name="T1" fmla="*/ 0 h 17"/>
                <a:gd name="T2" fmla="*/ 14 w 14"/>
                <a:gd name="T3" fmla="*/ 0 h 17"/>
                <a:gd name="T4" fmla="*/ 0 w 14"/>
                <a:gd name="T5" fmla="*/ 17 h 17"/>
                <a:gd name="T6" fmla="*/ 0 w 14"/>
                <a:gd name="T7" fmla="*/ 17 h 17"/>
                <a:gd name="T8" fmla="*/ 7 w 14"/>
                <a:gd name="T9" fmla="*/ 7 h 17"/>
                <a:gd name="T10" fmla="*/ 14 w 14"/>
                <a:gd name="T11" fmla="*/ 0 h 17"/>
              </a:gdLst>
              <a:ahLst/>
              <a:cxnLst>
                <a:cxn ang="0">
                  <a:pos x="T0" y="T1"/>
                </a:cxn>
                <a:cxn ang="0">
                  <a:pos x="T2" y="T3"/>
                </a:cxn>
                <a:cxn ang="0">
                  <a:pos x="T4" y="T5"/>
                </a:cxn>
                <a:cxn ang="0">
                  <a:pos x="T6" y="T7"/>
                </a:cxn>
                <a:cxn ang="0">
                  <a:pos x="T8" y="T9"/>
                </a:cxn>
                <a:cxn ang="0">
                  <a:pos x="T10" y="T11"/>
                </a:cxn>
              </a:cxnLst>
              <a:rect l="0" t="0" r="r" b="b"/>
              <a:pathLst>
                <a:path w="14" h="17">
                  <a:moveTo>
                    <a:pt x="14" y="0"/>
                  </a:moveTo>
                  <a:lnTo>
                    <a:pt x="14" y="0"/>
                  </a:lnTo>
                  <a:lnTo>
                    <a:pt x="0" y="17"/>
                  </a:lnTo>
                  <a:lnTo>
                    <a:pt x="0" y="17"/>
                  </a:lnTo>
                  <a:lnTo>
                    <a:pt x="7" y="7"/>
                  </a:lnTo>
                  <a:lnTo>
                    <a:pt x="1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4" name="Freeform 726"/>
            <p:cNvSpPr>
              <a:spLocks/>
            </p:cNvSpPr>
            <p:nvPr/>
          </p:nvSpPr>
          <p:spPr bwMode="auto">
            <a:xfrm>
              <a:off x="1924541" y="2811586"/>
              <a:ext cx="18433" cy="30720"/>
            </a:xfrm>
            <a:custGeom>
              <a:avLst/>
              <a:gdLst>
                <a:gd name="T0" fmla="*/ 6 w 6"/>
                <a:gd name="T1" fmla="*/ 0 h 10"/>
                <a:gd name="T2" fmla="*/ 6 w 6"/>
                <a:gd name="T3" fmla="*/ 0 h 10"/>
                <a:gd name="T4" fmla="*/ 3 w 6"/>
                <a:gd name="T5" fmla="*/ 7 h 10"/>
                <a:gd name="T6" fmla="*/ 3 w 6"/>
                <a:gd name="T7" fmla="*/ 7 h 10"/>
                <a:gd name="T8" fmla="*/ 2 w 6"/>
                <a:gd name="T9" fmla="*/ 10 h 10"/>
                <a:gd name="T10" fmla="*/ 0 w 6"/>
                <a:gd name="T11" fmla="*/ 10 h 10"/>
                <a:gd name="T12" fmla="*/ 0 w 6"/>
                <a:gd name="T13" fmla="*/ 10 h 10"/>
                <a:gd name="T14" fmla="*/ 2 w 6"/>
                <a:gd name="T15" fmla="*/ 7 h 10"/>
                <a:gd name="T16" fmla="*/ 2 w 6"/>
                <a:gd name="T17" fmla="*/ 7 h 10"/>
                <a:gd name="T18" fmla="*/ 3 w 6"/>
                <a:gd name="T19" fmla="*/ 4 h 10"/>
                <a:gd name="T20" fmla="*/ 3 w 6"/>
                <a:gd name="T21" fmla="*/ 4 h 10"/>
                <a:gd name="T22" fmla="*/ 5 w 6"/>
                <a:gd name="T23" fmla="*/ 1 h 10"/>
                <a:gd name="T24" fmla="*/ 6 w 6"/>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0"/>
                  </a:moveTo>
                  <a:lnTo>
                    <a:pt x="6" y="0"/>
                  </a:lnTo>
                  <a:lnTo>
                    <a:pt x="3" y="7"/>
                  </a:lnTo>
                  <a:lnTo>
                    <a:pt x="3" y="7"/>
                  </a:lnTo>
                  <a:lnTo>
                    <a:pt x="2" y="10"/>
                  </a:lnTo>
                  <a:lnTo>
                    <a:pt x="0" y="10"/>
                  </a:lnTo>
                  <a:lnTo>
                    <a:pt x="0" y="10"/>
                  </a:lnTo>
                  <a:lnTo>
                    <a:pt x="2" y="7"/>
                  </a:lnTo>
                  <a:lnTo>
                    <a:pt x="2" y="7"/>
                  </a:lnTo>
                  <a:lnTo>
                    <a:pt x="3" y="4"/>
                  </a:lnTo>
                  <a:lnTo>
                    <a:pt x="3" y="4"/>
                  </a:lnTo>
                  <a:lnTo>
                    <a:pt x="5" y="1"/>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5" name="Freeform 727"/>
            <p:cNvSpPr>
              <a:spLocks/>
            </p:cNvSpPr>
            <p:nvPr/>
          </p:nvSpPr>
          <p:spPr bwMode="auto">
            <a:xfrm>
              <a:off x="1832390" y="3118763"/>
              <a:ext cx="6145" cy="18433"/>
            </a:xfrm>
            <a:custGeom>
              <a:avLst/>
              <a:gdLst>
                <a:gd name="T0" fmla="*/ 1 w 1"/>
                <a:gd name="T1" fmla="*/ 0 h 7"/>
                <a:gd name="T2" fmla="*/ 1 w 1"/>
                <a:gd name="T3" fmla="*/ 0 h 7"/>
                <a:gd name="T4" fmla="*/ 1 w 1"/>
                <a:gd name="T5" fmla="*/ 3 h 7"/>
                <a:gd name="T6" fmla="*/ 1 w 1"/>
                <a:gd name="T7" fmla="*/ 5 h 7"/>
                <a:gd name="T8" fmla="*/ 0 w 1"/>
                <a:gd name="T9" fmla="*/ 7 h 7"/>
                <a:gd name="T10" fmla="*/ 0 w 1"/>
                <a:gd name="T11" fmla="*/ 7 h 7"/>
                <a:gd name="T12" fmla="*/ 0 w 1"/>
                <a:gd name="T13" fmla="*/ 7 h 7"/>
                <a:gd name="T14" fmla="*/ 0 w 1"/>
                <a:gd name="T15" fmla="*/ 4 h 7"/>
                <a:gd name="T16" fmla="*/ 1 w 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7">
                  <a:moveTo>
                    <a:pt x="1" y="0"/>
                  </a:moveTo>
                  <a:lnTo>
                    <a:pt x="1" y="0"/>
                  </a:lnTo>
                  <a:lnTo>
                    <a:pt x="1" y="3"/>
                  </a:lnTo>
                  <a:lnTo>
                    <a:pt x="1" y="5"/>
                  </a:lnTo>
                  <a:lnTo>
                    <a:pt x="0" y="7"/>
                  </a:lnTo>
                  <a:lnTo>
                    <a:pt x="0" y="7"/>
                  </a:lnTo>
                  <a:lnTo>
                    <a:pt x="0" y="7"/>
                  </a:lnTo>
                  <a:lnTo>
                    <a:pt x="0" y="4"/>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6" name="Freeform 728"/>
            <p:cNvSpPr>
              <a:spLocks/>
            </p:cNvSpPr>
            <p:nvPr/>
          </p:nvSpPr>
          <p:spPr bwMode="auto">
            <a:xfrm>
              <a:off x="1930686" y="3917421"/>
              <a:ext cx="12287" cy="30720"/>
            </a:xfrm>
            <a:custGeom>
              <a:avLst/>
              <a:gdLst>
                <a:gd name="T0" fmla="*/ 0 w 5"/>
                <a:gd name="T1" fmla="*/ 0 h 12"/>
                <a:gd name="T2" fmla="*/ 0 w 5"/>
                <a:gd name="T3" fmla="*/ 0 h 12"/>
                <a:gd name="T4" fmla="*/ 2 w 5"/>
                <a:gd name="T5" fmla="*/ 2 h 12"/>
                <a:gd name="T6" fmla="*/ 3 w 5"/>
                <a:gd name="T7" fmla="*/ 3 h 12"/>
                <a:gd name="T8" fmla="*/ 3 w 5"/>
                <a:gd name="T9" fmla="*/ 3 h 12"/>
                <a:gd name="T10" fmla="*/ 2 w 5"/>
                <a:gd name="T11" fmla="*/ 5 h 12"/>
                <a:gd name="T12" fmla="*/ 3 w 5"/>
                <a:gd name="T13" fmla="*/ 8 h 12"/>
                <a:gd name="T14" fmla="*/ 5 w 5"/>
                <a:gd name="T15" fmla="*/ 10 h 12"/>
                <a:gd name="T16" fmla="*/ 5 w 5"/>
                <a:gd name="T17" fmla="*/ 12 h 12"/>
                <a:gd name="T18" fmla="*/ 5 w 5"/>
                <a:gd name="T19" fmla="*/ 12 h 12"/>
                <a:gd name="T20" fmla="*/ 2 w 5"/>
                <a:gd name="T21" fmla="*/ 9 h 12"/>
                <a:gd name="T22" fmla="*/ 0 w 5"/>
                <a:gd name="T23" fmla="*/ 5 h 12"/>
                <a:gd name="T24" fmla="*/ 0 w 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2">
                  <a:moveTo>
                    <a:pt x="0" y="0"/>
                  </a:moveTo>
                  <a:lnTo>
                    <a:pt x="0" y="0"/>
                  </a:lnTo>
                  <a:lnTo>
                    <a:pt x="2" y="2"/>
                  </a:lnTo>
                  <a:lnTo>
                    <a:pt x="3" y="3"/>
                  </a:lnTo>
                  <a:lnTo>
                    <a:pt x="3" y="3"/>
                  </a:lnTo>
                  <a:lnTo>
                    <a:pt x="2" y="5"/>
                  </a:lnTo>
                  <a:lnTo>
                    <a:pt x="3" y="8"/>
                  </a:lnTo>
                  <a:lnTo>
                    <a:pt x="5" y="10"/>
                  </a:lnTo>
                  <a:lnTo>
                    <a:pt x="5" y="12"/>
                  </a:lnTo>
                  <a:lnTo>
                    <a:pt x="5" y="12"/>
                  </a:lnTo>
                  <a:lnTo>
                    <a:pt x="2" y="9"/>
                  </a:lnTo>
                  <a:lnTo>
                    <a:pt x="0" y="5"/>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7" name="Freeform 729"/>
            <p:cNvSpPr>
              <a:spLocks/>
            </p:cNvSpPr>
            <p:nvPr/>
          </p:nvSpPr>
          <p:spPr bwMode="auto">
            <a:xfrm>
              <a:off x="1893825" y="3475087"/>
              <a:ext cx="6145" cy="30720"/>
            </a:xfrm>
            <a:custGeom>
              <a:avLst/>
              <a:gdLst>
                <a:gd name="T0" fmla="*/ 1 w 1"/>
                <a:gd name="T1" fmla="*/ 0 h 8"/>
                <a:gd name="T2" fmla="*/ 1 w 1"/>
                <a:gd name="T3" fmla="*/ 0 h 8"/>
                <a:gd name="T4" fmla="*/ 1 w 1"/>
                <a:gd name="T5" fmla="*/ 4 h 8"/>
                <a:gd name="T6" fmla="*/ 1 w 1"/>
                <a:gd name="T7" fmla="*/ 8 h 8"/>
                <a:gd name="T8" fmla="*/ 1 w 1"/>
                <a:gd name="T9" fmla="*/ 8 h 8"/>
                <a:gd name="T10" fmla="*/ 0 w 1"/>
                <a:gd name="T11" fmla="*/ 3 h 8"/>
                <a:gd name="T12" fmla="*/ 0 w 1"/>
                <a:gd name="T13" fmla="*/ 3 h 8"/>
                <a:gd name="T14" fmla="*/ 1 w 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8">
                  <a:moveTo>
                    <a:pt x="1" y="0"/>
                  </a:moveTo>
                  <a:lnTo>
                    <a:pt x="1" y="0"/>
                  </a:lnTo>
                  <a:lnTo>
                    <a:pt x="1" y="4"/>
                  </a:lnTo>
                  <a:lnTo>
                    <a:pt x="1" y="8"/>
                  </a:lnTo>
                  <a:lnTo>
                    <a:pt x="1" y="8"/>
                  </a:lnTo>
                  <a:lnTo>
                    <a:pt x="0" y="3"/>
                  </a:lnTo>
                  <a:lnTo>
                    <a:pt x="0" y="3"/>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8" name="Freeform 730"/>
            <p:cNvSpPr>
              <a:spLocks/>
            </p:cNvSpPr>
            <p:nvPr/>
          </p:nvSpPr>
          <p:spPr bwMode="auto">
            <a:xfrm>
              <a:off x="1973689" y="3063474"/>
              <a:ext cx="12287" cy="30720"/>
            </a:xfrm>
            <a:custGeom>
              <a:avLst/>
              <a:gdLst>
                <a:gd name="T0" fmla="*/ 2 w 2"/>
                <a:gd name="T1" fmla="*/ 0 h 10"/>
                <a:gd name="T2" fmla="*/ 2 w 2"/>
                <a:gd name="T3" fmla="*/ 0 h 10"/>
                <a:gd name="T4" fmla="*/ 2 w 2"/>
                <a:gd name="T5" fmla="*/ 4 h 10"/>
                <a:gd name="T6" fmla="*/ 0 w 2"/>
                <a:gd name="T7" fmla="*/ 10 h 10"/>
                <a:gd name="T8" fmla="*/ 0 w 2"/>
                <a:gd name="T9" fmla="*/ 10 h 10"/>
                <a:gd name="T10" fmla="*/ 1 w 2"/>
                <a:gd name="T11" fmla="*/ 4 h 10"/>
                <a:gd name="T12" fmla="*/ 2 w 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 h="10">
                  <a:moveTo>
                    <a:pt x="2" y="0"/>
                  </a:moveTo>
                  <a:lnTo>
                    <a:pt x="2" y="0"/>
                  </a:lnTo>
                  <a:lnTo>
                    <a:pt x="2" y="4"/>
                  </a:lnTo>
                  <a:lnTo>
                    <a:pt x="0" y="10"/>
                  </a:lnTo>
                  <a:lnTo>
                    <a:pt x="0" y="10"/>
                  </a:lnTo>
                  <a:lnTo>
                    <a:pt x="1" y="4"/>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9" name="Freeform 731"/>
            <p:cNvSpPr>
              <a:spLocks/>
            </p:cNvSpPr>
            <p:nvPr/>
          </p:nvSpPr>
          <p:spPr bwMode="auto">
            <a:xfrm>
              <a:off x="1998263" y="2983606"/>
              <a:ext cx="12287" cy="30720"/>
            </a:xfrm>
            <a:custGeom>
              <a:avLst/>
              <a:gdLst>
                <a:gd name="T0" fmla="*/ 4 w 4"/>
                <a:gd name="T1" fmla="*/ 0 h 10"/>
                <a:gd name="T2" fmla="*/ 4 w 4"/>
                <a:gd name="T3" fmla="*/ 0 h 10"/>
                <a:gd name="T4" fmla="*/ 3 w 4"/>
                <a:gd name="T5" fmla="*/ 8 h 10"/>
                <a:gd name="T6" fmla="*/ 1 w 4"/>
                <a:gd name="T7" fmla="*/ 10 h 10"/>
                <a:gd name="T8" fmla="*/ 0 w 4"/>
                <a:gd name="T9" fmla="*/ 10 h 10"/>
                <a:gd name="T10" fmla="*/ 0 w 4"/>
                <a:gd name="T11" fmla="*/ 10 h 10"/>
                <a:gd name="T12" fmla="*/ 1 w 4"/>
                <a:gd name="T13" fmla="*/ 6 h 10"/>
                <a:gd name="T14" fmla="*/ 4 w 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0"/>
                  </a:moveTo>
                  <a:lnTo>
                    <a:pt x="4" y="0"/>
                  </a:lnTo>
                  <a:lnTo>
                    <a:pt x="3" y="8"/>
                  </a:lnTo>
                  <a:lnTo>
                    <a:pt x="1" y="10"/>
                  </a:lnTo>
                  <a:lnTo>
                    <a:pt x="0" y="10"/>
                  </a:lnTo>
                  <a:lnTo>
                    <a:pt x="0" y="10"/>
                  </a:lnTo>
                  <a:lnTo>
                    <a:pt x="1" y="6"/>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0" name="Freeform 732"/>
            <p:cNvSpPr>
              <a:spLocks/>
            </p:cNvSpPr>
            <p:nvPr/>
          </p:nvSpPr>
          <p:spPr bwMode="auto">
            <a:xfrm>
              <a:off x="1727948" y="3524235"/>
              <a:ext cx="6145" cy="61435"/>
            </a:xfrm>
            <a:custGeom>
              <a:avLst/>
              <a:gdLst>
                <a:gd name="T0" fmla="*/ 0 w 1"/>
                <a:gd name="T1" fmla="*/ 21 h 21"/>
                <a:gd name="T2" fmla="*/ 0 w 1"/>
                <a:gd name="T3" fmla="*/ 21 h 21"/>
                <a:gd name="T4" fmla="*/ 0 w 1"/>
                <a:gd name="T5" fmla="*/ 10 h 21"/>
                <a:gd name="T6" fmla="*/ 0 w 1"/>
                <a:gd name="T7" fmla="*/ 10 h 21"/>
                <a:gd name="T8" fmla="*/ 0 w 1"/>
                <a:gd name="T9" fmla="*/ 0 h 21"/>
                <a:gd name="T10" fmla="*/ 0 w 1"/>
                <a:gd name="T11" fmla="*/ 0 h 21"/>
                <a:gd name="T12" fmla="*/ 1 w 1"/>
                <a:gd name="T13" fmla="*/ 11 h 21"/>
                <a:gd name="T14" fmla="*/ 1 w 1"/>
                <a:gd name="T15" fmla="*/ 11 h 21"/>
                <a:gd name="T16" fmla="*/ 0 w 1"/>
                <a:gd name="T17" fmla="*/ 19 h 21"/>
                <a:gd name="T18" fmla="*/ 0 w 1"/>
                <a:gd name="T19" fmla="*/ 19 h 21"/>
                <a:gd name="T20" fmla="*/ 0 w 1"/>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1">
                  <a:moveTo>
                    <a:pt x="0" y="21"/>
                  </a:moveTo>
                  <a:lnTo>
                    <a:pt x="0" y="21"/>
                  </a:lnTo>
                  <a:lnTo>
                    <a:pt x="0" y="10"/>
                  </a:lnTo>
                  <a:lnTo>
                    <a:pt x="0" y="10"/>
                  </a:lnTo>
                  <a:lnTo>
                    <a:pt x="0" y="0"/>
                  </a:lnTo>
                  <a:lnTo>
                    <a:pt x="0" y="0"/>
                  </a:lnTo>
                  <a:lnTo>
                    <a:pt x="1" y="11"/>
                  </a:lnTo>
                  <a:lnTo>
                    <a:pt x="1" y="11"/>
                  </a:lnTo>
                  <a:lnTo>
                    <a:pt x="0" y="19"/>
                  </a:lnTo>
                  <a:lnTo>
                    <a:pt x="0" y="19"/>
                  </a:lnTo>
                  <a:lnTo>
                    <a:pt x="0" y="2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1" name="Freeform 733"/>
            <p:cNvSpPr>
              <a:spLocks/>
            </p:cNvSpPr>
            <p:nvPr/>
          </p:nvSpPr>
          <p:spPr bwMode="auto">
            <a:xfrm>
              <a:off x="2157994" y="2768584"/>
              <a:ext cx="12287" cy="30720"/>
            </a:xfrm>
            <a:custGeom>
              <a:avLst/>
              <a:gdLst>
                <a:gd name="T0" fmla="*/ 4 w 4"/>
                <a:gd name="T1" fmla="*/ 0 h 10"/>
                <a:gd name="T2" fmla="*/ 4 w 4"/>
                <a:gd name="T3" fmla="*/ 0 h 10"/>
                <a:gd name="T4" fmla="*/ 4 w 4"/>
                <a:gd name="T5" fmla="*/ 3 h 10"/>
                <a:gd name="T6" fmla="*/ 4 w 4"/>
                <a:gd name="T7" fmla="*/ 6 h 10"/>
                <a:gd name="T8" fmla="*/ 0 w 4"/>
                <a:gd name="T9" fmla="*/ 10 h 10"/>
                <a:gd name="T10" fmla="*/ 0 w 4"/>
                <a:gd name="T11" fmla="*/ 10 h 10"/>
                <a:gd name="T12" fmla="*/ 1 w 4"/>
                <a:gd name="T13" fmla="*/ 4 h 10"/>
                <a:gd name="T14" fmla="*/ 4 w 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0"/>
                  </a:moveTo>
                  <a:lnTo>
                    <a:pt x="4" y="0"/>
                  </a:lnTo>
                  <a:lnTo>
                    <a:pt x="4" y="3"/>
                  </a:lnTo>
                  <a:lnTo>
                    <a:pt x="4" y="6"/>
                  </a:lnTo>
                  <a:lnTo>
                    <a:pt x="0" y="10"/>
                  </a:lnTo>
                  <a:lnTo>
                    <a:pt x="0" y="10"/>
                  </a:lnTo>
                  <a:lnTo>
                    <a:pt x="1" y="4"/>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2" name="Freeform 734"/>
            <p:cNvSpPr>
              <a:spLocks/>
            </p:cNvSpPr>
            <p:nvPr/>
          </p:nvSpPr>
          <p:spPr bwMode="auto">
            <a:xfrm>
              <a:off x="1906112" y="3094190"/>
              <a:ext cx="6145" cy="30720"/>
            </a:xfrm>
            <a:custGeom>
              <a:avLst/>
              <a:gdLst>
                <a:gd name="T0" fmla="*/ 1 w 1"/>
                <a:gd name="T1" fmla="*/ 0 h 10"/>
                <a:gd name="T2" fmla="*/ 1 w 1"/>
                <a:gd name="T3" fmla="*/ 0 h 10"/>
                <a:gd name="T4" fmla="*/ 1 w 1"/>
                <a:gd name="T5" fmla="*/ 4 h 10"/>
                <a:gd name="T6" fmla="*/ 0 w 1"/>
                <a:gd name="T7" fmla="*/ 10 h 10"/>
                <a:gd name="T8" fmla="*/ 0 w 1"/>
                <a:gd name="T9" fmla="*/ 10 h 10"/>
                <a:gd name="T10" fmla="*/ 0 w 1"/>
                <a:gd name="T11" fmla="*/ 2 h 10"/>
                <a:gd name="T12" fmla="*/ 0 w 1"/>
                <a:gd name="T13" fmla="*/ 0 h 10"/>
                <a:gd name="T14" fmla="*/ 1 w 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0">
                  <a:moveTo>
                    <a:pt x="1" y="0"/>
                  </a:moveTo>
                  <a:lnTo>
                    <a:pt x="1" y="0"/>
                  </a:lnTo>
                  <a:lnTo>
                    <a:pt x="1" y="4"/>
                  </a:lnTo>
                  <a:lnTo>
                    <a:pt x="0" y="10"/>
                  </a:lnTo>
                  <a:lnTo>
                    <a:pt x="0" y="10"/>
                  </a:lnTo>
                  <a:lnTo>
                    <a:pt x="0" y="2"/>
                  </a:lnTo>
                  <a:lnTo>
                    <a:pt x="0" y="0"/>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3" name="Freeform 735"/>
            <p:cNvSpPr>
              <a:spLocks/>
            </p:cNvSpPr>
            <p:nvPr/>
          </p:nvSpPr>
          <p:spPr bwMode="auto">
            <a:xfrm>
              <a:off x="1709520" y="3585672"/>
              <a:ext cx="0" cy="24574"/>
            </a:xfrm>
            <a:custGeom>
              <a:avLst/>
              <a:gdLst>
                <a:gd name="T0" fmla="*/ 1 w 1"/>
                <a:gd name="T1" fmla="*/ 1 h 9"/>
                <a:gd name="T2" fmla="*/ 1 w 1"/>
                <a:gd name="T3" fmla="*/ 1 h 9"/>
                <a:gd name="T4" fmla="*/ 1 w 1"/>
                <a:gd name="T5" fmla="*/ 6 h 9"/>
                <a:gd name="T6" fmla="*/ 1 w 1"/>
                <a:gd name="T7" fmla="*/ 9 h 9"/>
                <a:gd name="T8" fmla="*/ 1 w 1"/>
                <a:gd name="T9" fmla="*/ 9 h 9"/>
                <a:gd name="T10" fmla="*/ 1 w 1"/>
                <a:gd name="T11" fmla="*/ 9 h 9"/>
                <a:gd name="T12" fmla="*/ 0 w 1"/>
                <a:gd name="T13" fmla="*/ 3 h 9"/>
                <a:gd name="T14" fmla="*/ 0 w 1"/>
                <a:gd name="T15" fmla="*/ 0 h 9"/>
                <a:gd name="T16" fmla="*/ 1 w 1"/>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9">
                  <a:moveTo>
                    <a:pt x="1" y="1"/>
                  </a:moveTo>
                  <a:lnTo>
                    <a:pt x="1" y="1"/>
                  </a:lnTo>
                  <a:lnTo>
                    <a:pt x="1" y="6"/>
                  </a:lnTo>
                  <a:lnTo>
                    <a:pt x="1" y="9"/>
                  </a:lnTo>
                  <a:lnTo>
                    <a:pt x="1" y="9"/>
                  </a:lnTo>
                  <a:lnTo>
                    <a:pt x="1" y="9"/>
                  </a:lnTo>
                  <a:lnTo>
                    <a:pt x="0" y="3"/>
                  </a:lnTo>
                  <a:lnTo>
                    <a:pt x="0" y="0"/>
                  </a:lnTo>
                  <a:lnTo>
                    <a:pt x="1"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4" name="Freeform 736"/>
            <p:cNvSpPr>
              <a:spLocks/>
            </p:cNvSpPr>
            <p:nvPr/>
          </p:nvSpPr>
          <p:spPr bwMode="auto">
            <a:xfrm>
              <a:off x="1709520" y="3536524"/>
              <a:ext cx="6145" cy="36861"/>
            </a:xfrm>
            <a:custGeom>
              <a:avLst/>
              <a:gdLst>
                <a:gd name="T0" fmla="*/ 0 w 2"/>
                <a:gd name="T1" fmla="*/ 9 h 13"/>
                <a:gd name="T2" fmla="*/ 0 w 2"/>
                <a:gd name="T3" fmla="*/ 9 h 13"/>
                <a:gd name="T4" fmla="*/ 1 w 2"/>
                <a:gd name="T5" fmla="*/ 7 h 13"/>
                <a:gd name="T6" fmla="*/ 1 w 2"/>
                <a:gd name="T7" fmla="*/ 6 h 13"/>
                <a:gd name="T8" fmla="*/ 1 w 2"/>
                <a:gd name="T9" fmla="*/ 2 h 13"/>
                <a:gd name="T10" fmla="*/ 1 w 2"/>
                <a:gd name="T11" fmla="*/ 2 h 13"/>
                <a:gd name="T12" fmla="*/ 1 w 2"/>
                <a:gd name="T13" fmla="*/ 2 h 13"/>
                <a:gd name="T14" fmla="*/ 1 w 2"/>
                <a:gd name="T15" fmla="*/ 2 h 13"/>
                <a:gd name="T16" fmla="*/ 1 w 2"/>
                <a:gd name="T17" fmla="*/ 0 h 13"/>
                <a:gd name="T18" fmla="*/ 2 w 2"/>
                <a:gd name="T19" fmla="*/ 0 h 13"/>
                <a:gd name="T20" fmla="*/ 2 w 2"/>
                <a:gd name="T21" fmla="*/ 0 h 13"/>
                <a:gd name="T22" fmla="*/ 1 w 2"/>
                <a:gd name="T23" fmla="*/ 5 h 13"/>
                <a:gd name="T24" fmla="*/ 2 w 2"/>
                <a:gd name="T25" fmla="*/ 9 h 13"/>
                <a:gd name="T26" fmla="*/ 2 w 2"/>
                <a:gd name="T27" fmla="*/ 9 h 13"/>
                <a:gd name="T28" fmla="*/ 1 w 2"/>
                <a:gd name="T29" fmla="*/ 13 h 13"/>
                <a:gd name="T30" fmla="*/ 1 w 2"/>
                <a:gd name="T31" fmla="*/ 13 h 13"/>
                <a:gd name="T32" fmla="*/ 1 w 2"/>
                <a:gd name="T33" fmla="*/ 12 h 13"/>
                <a:gd name="T34" fmla="*/ 0 w 2"/>
                <a:gd name="T3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3">
                  <a:moveTo>
                    <a:pt x="0" y="9"/>
                  </a:moveTo>
                  <a:lnTo>
                    <a:pt x="0" y="9"/>
                  </a:lnTo>
                  <a:lnTo>
                    <a:pt x="1" y="7"/>
                  </a:lnTo>
                  <a:lnTo>
                    <a:pt x="1" y="6"/>
                  </a:lnTo>
                  <a:lnTo>
                    <a:pt x="1" y="2"/>
                  </a:lnTo>
                  <a:lnTo>
                    <a:pt x="1" y="2"/>
                  </a:lnTo>
                  <a:lnTo>
                    <a:pt x="1" y="2"/>
                  </a:lnTo>
                  <a:lnTo>
                    <a:pt x="1" y="2"/>
                  </a:lnTo>
                  <a:lnTo>
                    <a:pt x="1" y="0"/>
                  </a:lnTo>
                  <a:lnTo>
                    <a:pt x="2" y="0"/>
                  </a:lnTo>
                  <a:lnTo>
                    <a:pt x="2" y="0"/>
                  </a:lnTo>
                  <a:lnTo>
                    <a:pt x="1" y="5"/>
                  </a:lnTo>
                  <a:lnTo>
                    <a:pt x="2" y="9"/>
                  </a:lnTo>
                  <a:lnTo>
                    <a:pt x="2" y="9"/>
                  </a:lnTo>
                  <a:lnTo>
                    <a:pt x="1" y="13"/>
                  </a:lnTo>
                  <a:lnTo>
                    <a:pt x="1" y="13"/>
                  </a:lnTo>
                  <a:lnTo>
                    <a:pt x="1" y="12"/>
                  </a:lnTo>
                  <a:lnTo>
                    <a:pt x="0"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5" name="Freeform 737"/>
            <p:cNvSpPr>
              <a:spLocks/>
            </p:cNvSpPr>
            <p:nvPr/>
          </p:nvSpPr>
          <p:spPr bwMode="auto">
            <a:xfrm>
              <a:off x="1715661" y="3499661"/>
              <a:ext cx="6145" cy="36861"/>
            </a:xfrm>
            <a:custGeom>
              <a:avLst/>
              <a:gdLst>
                <a:gd name="T0" fmla="*/ 2 w 2"/>
                <a:gd name="T1" fmla="*/ 0 h 11"/>
                <a:gd name="T2" fmla="*/ 2 w 2"/>
                <a:gd name="T3" fmla="*/ 0 h 11"/>
                <a:gd name="T4" fmla="*/ 2 w 2"/>
                <a:gd name="T5" fmla="*/ 6 h 11"/>
                <a:gd name="T6" fmla="*/ 2 w 2"/>
                <a:gd name="T7" fmla="*/ 11 h 11"/>
                <a:gd name="T8" fmla="*/ 2 w 2"/>
                <a:gd name="T9" fmla="*/ 11 h 11"/>
                <a:gd name="T10" fmla="*/ 0 w 2"/>
                <a:gd name="T11" fmla="*/ 4 h 11"/>
                <a:gd name="T12" fmla="*/ 2 w 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 h="11">
                  <a:moveTo>
                    <a:pt x="2" y="0"/>
                  </a:moveTo>
                  <a:lnTo>
                    <a:pt x="2" y="0"/>
                  </a:lnTo>
                  <a:lnTo>
                    <a:pt x="2" y="6"/>
                  </a:lnTo>
                  <a:lnTo>
                    <a:pt x="2" y="11"/>
                  </a:lnTo>
                  <a:lnTo>
                    <a:pt x="2" y="11"/>
                  </a:lnTo>
                  <a:lnTo>
                    <a:pt x="0" y="4"/>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6" name="Freeform 738"/>
            <p:cNvSpPr>
              <a:spLocks/>
            </p:cNvSpPr>
            <p:nvPr/>
          </p:nvSpPr>
          <p:spPr bwMode="auto">
            <a:xfrm>
              <a:off x="1863106" y="3075761"/>
              <a:ext cx="6145" cy="30720"/>
            </a:xfrm>
            <a:custGeom>
              <a:avLst/>
              <a:gdLst>
                <a:gd name="T0" fmla="*/ 0 w 3"/>
                <a:gd name="T1" fmla="*/ 6 h 8"/>
                <a:gd name="T2" fmla="*/ 0 w 3"/>
                <a:gd name="T3" fmla="*/ 6 h 8"/>
                <a:gd name="T4" fmla="*/ 0 w 3"/>
                <a:gd name="T5" fmla="*/ 0 h 8"/>
                <a:gd name="T6" fmla="*/ 0 w 3"/>
                <a:gd name="T7" fmla="*/ 0 h 8"/>
                <a:gd name="T8" fmla="*/ 2 w 3"/>
                <a:gd name="T9" fmla="*/ 3 h 8"/>
                <a:gd name="T10" fmla="*/ 3 w 3"/>
                <a:gd name="T11" fmla="*/ 4 h 8"/>
                <a:gd name="T12" fmla="*/ 3 w 3"/>
                <a:gd name="T13" fmla="*/ 6 h 8"/>
                <a:gd name="T14" fmla="*/ 2 w 3"/>
                <a:gd name="T15" fmla="*/ 8 h 8"/>
                <a:gd name="T16" fmla="*/ 2 w 3"/>
                <a:gd name="T17" fmla="*/ 8 h 8"/>
                <a:gd name="T18" fmla="*/ 2 w 3"/>
                <a:gd name="T19" fmla="*/ 8 h 8"/>
                <a:gd name="T20" fmla="*/ 2 w 3"/>
                <a:gd name="T21" fmla="*/ 7 h 8"/>
                <a:gd name="T22" fmla="*/ 2 w 3"/>
                <a:gd name="T23" fmla="*/ 6 h 8"/>
                <a:gd name="T24" fmla="*/ 0 w 3"/>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6"/>
                  </a:moveTo>
                  <a:lnTo>
                    <a:pt x="0" y="6"/>
                  </a:lnTo>
                  <a:lnTo>
                    <a:pt x="0" y="0"/>
                  </a:lnTo>
                  <a:lnTo>
                    <a:pt x="0" y="0"/>
                  </a:lnTo>
                  <a:lnTo>
                    <a:pt x="2" y="3"/>
                  </a:lnTo>
                  <a:lnTo>
                    <a:pt x="3" y="4"/>
                  </a:lnTo>
                  <a:lnTo>
                    <a:pt x="3" y="6"/>
                  </a:lnTo>
                  <a:lnTo>
                    <a:pt x="2" y="8"/>
                  </a:lnTo>
                  <a:lnTo>
                    <a:pt x="2" y="8"/>
                  </a:lnTo>
                  <a:lnTo>
                    <a:pt x="2" y="8"/>
                  </a:lnTo>
                  <a:lnTo>
                    <a:pt x="2" y="7"/>
                  </a:lnTo>
                  <a:lnTo>
                    <a:pt x="2" y="6"/>
                  </a:lnTo>
                  <a:lnTo>
                    <a:pt x="0"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7" name="Freeform 739"/>
            <p:cNvSpPr>
              <a:spLocks/>
            </p:cNvSpPr>
            <p:nvPr/>
          </p:nvSpPr>
          <p:spPr bwMode="auto">
            <a:xfrm>
              <a:off x="1715661" y="3389079"/>
              <a:ext cx="6145" cy="24574"/>
            </a:xfrm>
            <a:custGeom>
              <a:avLst/>
              <a:gdLst>
                <a:gd name="T0" fmla="*/ 0 w 2"/>
                <a:gd name="T1" fmla="*/ 0 h 9"/>
                <a:gd name="T2" fmla="*/ 0 w 2"/>
                <a:gd name="T3" fmla="*/ 0 h 9"/>
                <a:gd name="T4" fmla="*/ 2 w 2"/>
                <a:gd name="T5" fmla="*/ 5 h 9"/>
                <a:gd name="T6" fmla="*/ 2 w 2"/>
                <a:gd name="T7" fmla="*/ 5 h 9"/>
                <a:gd name="T8" fmla="*/ 0 w 2"/>
                <a:gd name="T9" fmla="*/ 9 h 9"/>
                <a:gd name="T10" fmla="*/ 0 w 2"/>
                <a:gd name="T11" fmla="*/ 9 h 9"/>
                <a:gd name="T12" fmla="*/ 0 w 2"/>
                <a:gd name="T13" fmla="*/ 5 h 9"/>
                <a:gd name="T14" fmla="*/ 0 w 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9">
                  <a:moveTo>
                    <a:pt x="0" y="0"/>
                  </a:moveTo>
                  <a:lnTo>
                    <a:pt x="0" y="0"/>
                  </a:lnTo>
                  <a:lnTo>
                    <a:pt x="2" y="5"/>
                  </a:lnTo>
                  <a:lnTo>
                    <a:pt x="2" y="5"/>
                  </a:lnTo>
                  <a:lnTo>
                    <a:pt x="0" y="9"/>
                  </a:lnTo>
                  <a:lnTo>
                    <a:pt x="0" y="9"/>
                  </a:lnTo>
                  <a:lnTo>
                    <a:pt x="0" y="5"/>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8" name="Freeform 740"/>
            <p:cNvSpPr>
              <a:spLocks/>
            </p:cNvSpPr>
            <p:nvPr/>
          </p:nvSpPr>
          <p:spPr bwMode="auto">
            <a:xfrm>
              <a:off x="1654226" y="3591817"/>
              <a:ext cx="6145" cy="30720"/>
            </a:xfrm>
            <a:custGeom>
              <a:avLst/>
              <a:gdLst>
                <a:gd name="T0" fmla="*/ 2 w 2"/>
                <a:gd name="T1" fmla="*/ 1 h 10"/>
                <a:gd name="T2" fmla="*/ 2 w 2"/>
                <a:gd name="T3" fmla="*/ 1 h 10"/>
                <a:gd name="T4" fmla="*/ 0 w 2"/>
                <a:gd name="T5" fmla="*/ 3 h 10"/>
                <a:gd name="T6" fmla="*/ 2 w 2"/>
                <a:gd name="T7" fmla="*/ 4 h 10"/>
                <a:gd name="T8" fmla="*/ 2 w 2"/>
                <a:gd name="T9" fmla="*/ 10 h 10"/>
                <a:gd name="T10" fmla="*/ 2 w 2"/>
                <a:gd name="T11" fmla="*/ 10 h 10"/>
                <a:gd name="T12" fmla="*/ 0 w 2"/>
                <a:gd name="T13" fmla="*/ 8 h 10"/>
                <a:gd name="T14" fmla="*/ 0 w 2"/>
                <a:gd name="T15" fmla="*/ 3 h 10"/>
                <a:gd name="T16" fmla="*/ 0 w 2"/>
                <a:gd name="T17" fmla="*/ 0 h 10"/>
                <a:gd name="T18" fmla="*/ 0 w 2"/>
                <a:gd name="T19" fmla="*/ 0 h 10"/>
                <a:gd name="T20" fmla="*/ 2 w 2"/>
                <a:gd name="T2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0">
                  <a:moveTo>
                    <a:pt x="2" y="1"/>
                  </a:moveTo>
                  <a:lnTo>
                    <a:pt x="2" y="1"/>
                  </a:lnTo>
                  <a:lnTo>
                    <a:pt x="0" y="3"/>
                  </a:lnTo>
                  <a:lnTo>
                    <a:pt x="2" y="4"/>
                  </a:lnTo>
                  <a:lnTo>
                    <a:pt x="2" y="10"/>
                  </a:lnTo>
                  <a:lnTo>
                    <a:pt x="2" y="10"/>
                  </a:lnTo>
                  <a:lnTo>
                    <a:pt x="0" y="8"/>
                  </a:lnTo>
                  <a:lnTo>
                    <a:pt x="0" y="3"/>
                  </a:lnTo>
                  <a:lnTo>
                    <a:pt x="0" y="0"/>
                  </a:lnTo>
                  <a:lnTo>
                    <a:pt x="0" y="0"/>
                  </a:lnTo>
                  <a:lnTo>
                    <a:pt x="2"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9" name="Freeform 741"/>
            <p:cNvSpPr>
              <a:spLocks/>
            </p:cNvSpPr>
            <p:nvPr/>
          </p:nvSpPr>
          <p:spPr bwMode="auto">
            <a:xfrm>
              <a:off x="1863106" y="2940602"/>
              <a:ext cx="43007" cy="141303"/>
            </a:xfrm>
            <a:custGeom>
              <a:avLst/>
              <a:gdLst>
                <a:gd name="T0" fmla="*/ 4 w 13"/>
                <a:gd name="T1" fmla="*/ 29 h 47"/>
                <a:gd name="T2" fmla="*/ 4 w 13"/>
                <a:gd name="T3" fmla="*/ 29 h 47"/>
                <a:gd name="T4" fmla="*/ 6 w 13"/>
                <a:gd name="T5" fmla="*/ 24 h 47"/>
                <a:gd name="T6" fmla="*/ 6 w 13"/>
                <a:gd name="T7" fmla="*/ 19 h 47"/>
                <a:gd name="T8" fmla="*/ 6 w 13"/>
                <a:gd name="T9" fmla="*/ 19 h 47"/>
                <a:gd name="T10" fmla="*/ 7 w 13"/>
                <a:gd name="T11" fmla="*/ 14 h 47"/>
                <a:gd name="T12" fmla="*/ 10 w 13"/>
                <a:gd name="T13" fmla="*/ 12 h 47"/>
                <a:gd name="T14" fmla="*/ 10 w 13"/>
                <a:gd name="T15" fmla="*/ 12 h 47"/>
                <a:gd name="T16" fmla="*/ 10 w 13"/>
                <a:gd name="T17" fmla="*/ 9 h 47"/>
                <a:gd name="T18" fmla="*/ 10 w 13"/>
                <a:gd name="T19" fmla="*/ 6 h 47"/>
                <a:gd name="T20" fmla="*/ 13 w 13"/>
                <a:gd name="T21" fmla="*/ 0 h 47"/>
                <a:gd name="T22" fmla="*/ 13 w 13"/>
                <a:gd name="T23" fmla="*/ 0 h 47"/>
                <a:gd name="T24" fmla="*/ 11 w 13"/>
                <a:gd name="T25" fmla="*/ 6 h 47"/>
                <a:gd name="T26" fmla="*/ 11 w 13"/>
                <a:gd name="T27" fmla="*/ 9 h 47"/>
                <a:gd name="T28" fmla="*/ 11 w 13"/>
                <a:gd name="T29" fmla="*/ 13 h 47"/>
                <a:gd name="T30" fmla="*/ 11 w 13"/>
                <a:gd name="T31" fmla="*/ 19 h 47"/>
                <a:gd name="T32" fmla="*/ 11 w 13"/>
                <a:gd name="T33" fmla="*/ 19 h 47"/>
                <a:gd name="T34" fmla="*/ 10 w 13"/>
                <a:gd name="T35" fmla="*/ 20 h 47"/>
                <a:gd name="T36" fmla="*/ 8 w 13"/>
                <a:gd name="T37" fmla="*/ 22 h 47"/>
                <a:gd name="T38" fmla="*/ 8 w 13"/>
                <a:gd name="T39" fmla="*/ 23 h 47"/>
                <a:gd name="T40" fmla="*/ 7 w 13"/>
                <a:gd name="T41" fmla="*/ 24 h 47"/>
                <a:gd name="T42" fmla="*/ 7 w 13"/>
                <a:gd name="T43" fmla="*/ 24 h 47"/>
                <a:gd name="T44" fmla="*/ 6 w 13"/>
                <a:gd name="T45" fmla="*/ 34 h 47"/>
                <a:gd name="T46" fmla="*/ 4 w 13"/>
                <a:gd name="T47" fmla="*/ 39 h 47"/>
                <a:gd name="T48" fmla="*/ 3 w 13"/>
                <a:gd name="T49" fmla="*/ 42 h 47"/>
                <a:gd name="T50" fmla="*/ 3 w 13"/>
                <a:gd name="T51" fmla="*/ 42 h 47"/>
                <a:gd name="T52" fmla="*/ 4 w 13"/>
                <a:gd name="T53" fmla="*/ 39 h 47"/>
                <a:gd name="T54" fmla="*/ 4 w 13"/>
                <a:gd name="T55" fmla="*/ 37 h 47"/>
                <a:gd name="T56" fmla="*/ 4 w 13"/>
                <a:gd name="T57" fmla="*/ 37 h 47"/>
                <a:gd name="T58" fmla="*/ 4 w 13"/>
                <a:gd name="T59" fmla="*/ 37 h 47"/>
                <a:gd name="T60" fmla="*/ 3 w 13"/>
                <a:gd name="T61" fmla="*/ 42 h 47"/>
                <a:gd name="T62" fmla="*/ 0 w 13"/>
                <a:gd name="T63" fmla="*/ 47 h 47"/>
                <a:gd name="T64" fmla="*/ 0 w 13"/>
                <a:gd name="T65" fmla="*/ 47 h 47"/>
                <a:gd name="T66" fmla="*/ 1 w 13"/>
                <a:gd name="T67" fmla="*/ 43 h 47"/>
                <a:gd name="T68" fmla="*/ 3 w 13"/>
                <a:gd name="T69" fmla="*/ 39 h 47"/>
                <a:gd name="T70" fmla="*/ 3 w 13"/>
                <a:gd name="T71" fmla="*/ 39 h 47"/>
                <a:gd name="T72" fmla="*/ 4 w 13"/>
                <a:gd name="T73" fmla="*/ 33 h 47"/>
                <a:gd name="T74" fmla="*/ 4 w 13"/>
                <a:gd name="T75" fmla="*/ 30 h 47"/>
                <a:gd name="T76" fmla="*/ 4 w 13"/>
                <a:gd name="T77"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47">
                  <a:moveTo>
                    <a:pt x="4" y="29"/>
                  </a:moveTo>
                  <a:lnTo>
                    <a:pt x="4" y="29"/>
                  </a:lnTo>
                  <a:lnTo>
                    <a:pt x="6" y="24"/>
                  </a:lnTo>
                  <a:lnTo>
                    <a:pt x="6" y="19"/>
                  </a:lnTo>
                  <a:lnTo>
                    <a:pt x="6" y="19"/>
                  </a:lnTo>
                  <a:lnTo>
                    <a:pt x="7" y="14"/>
                  </a:lnTo>
                  <a:lnTo>
                    <a:pt x="10" y="12"/>
                  </a:lnTo>
                  <a:lnTo>
                    <a:pt x="10" y="12"/>
                  </a:lnTo>
                  <a:lnTo>
                    <a:pt x="10" y="9"/>
                  </a:lnTo>
                  <a:lnTo>
                    <a:pt x="10" y="6"/>
                  </a:lnTo>
                  <a:lnTo>
                    <a:pt x="13" y="0"/>
                  </a:lnTo>
                  <a:lnTo>
                    <a:pt x="13" y="0"/>
                  </a:lnTo>
                  <a:lnTo>
                    <a:pt x="11" y="6"/>
                  </a:lnTo>
                  <a:lnTo>
                    <a:pt x="11" y="9"/>
                  </a:lnTo>
                  <a:lnTo>
                    <a:pt x="11" y="13"/>
                  </a:lnTo>
                  <a:lnTo>
                    <a:pt x="11" y="19"/>
                  </a:lnTo>
                  <a:lnTo>
                    <a:pt x="11" y="19"/>
                  </a:lnTo>
                  <a:lnTo>
                    <a:pt x="10" y="20"/>
                  </a:lnTo>
                  <a:lnTo>
                    <a:pt x="8" y="22"/>
                  </a:lnTo>
                  <a:lnTo>
                    <a:pt x="8" y="23"/>
                  </a:lnTo>
                  <a:lnTo>
                    <a:pt x="7" y="24"/>
                  </a:lnTo>
                  <a:lnTo>
                    <a:pt x="7" y="24"/>
                  </a:lnTo>
                  <a:lnTo>
                    <a:pt x="6" y="34"/>
                  </a:lnTo>
                  <a:lnTo>
                    <a:pt x="4" y="39"/>
                  </a:lnTo>
                  <a:lnTo>
                    <a:pt x="3" y="42"/>
                  </a:lnTo>
                  <a:lnTo>
                    <a:pt x="3" y="42"/>
                  </a:lnTo>
                  <a:lnTo>
                    <a:pt x="4" y="39"/>
                  </a:lnTo>
                  <a:lnTo>
                    <a:pt x="4" y="37"/>
                  </a:lnTo>
                  <a:lnTo>
                    <a:pt x="4" y="37"/>
                  </a:lnTo>
                  <a:lnTo>
                    <a:pt x="4" y="37"/>
                  </a:lnTo>
                  <a:lnTo>
                    <a:pt x="3" y="42"/>
                  </a:lnTo>
                  <a:lnTo>
                    <a:pt x="0" y="47"/>
                  </a:lnTo>
                  <a:lnTo>
                    <a:pt x="0" y="47"/>
                  </a:lnTo>
                  <a:lnTo>
                    <a:pt x="1" y="43"/>
                  </a:lnTo>
                  <a:lnTo>
                    <a:pt x="3" y="39"/>
                  </a:lnTo>
                  <a:lnTo>
                    <a:pt x="3" y="39"/>
                  </a:lnTo>
                  <a:lnTo>
                    <a:pt x="4" y="33"/>
                  </a:lnTo>
                  <a:lnTo>
                    <a:pt x="4" y="30"/>
                  </a:lnTo>
                  <a:lnTo>
                    <a:pt x="4" y="2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0" name="Freeform 742"/>
            <p:cNvSpPr>
              <a:spLocks/>
            </p:cNvSpPr>
            <p:nvPr/>
          </p:nvSpPr>
          <p:spPr bwMode="auto">
            <a:xfrm>
              <a:off x="2096560" y="2762438"/>
              <a:ext cx="6145" cy="24574"/>
            </a:xfrm>
            <a:custGeom>
              <a:avLst/>
              <a:gdLst>
                <a:gd name="T0" fmla="*/ 3 w 3"/>
                <a:gd name="T1" fmla="*/ 0 h 9"/>
                <a:gd name="T2" fmla="*/ 3 w 3"/>
                <a:gd name="T3" fmla="*/ 0 h 9"/>
                <a:gd name="T4" fmla="*/ 3 w 3"/>
                <a:gd name="T5" fmla="*/ 2 h 9"/>
                <a:gd name="T6" fmla="*/ 3 w 3"/>
                <a:gd name="T7" fmla="*/ 3 h 9"/>
                <a:gd name="T8" fmla="*/ 0 w 3"/>
                <a:gd name="T9" fmla="*/ 9 h 9"/>
                <a:gd name="T10" fmla="*/ 0 w 3"/>
                <a:gd name="T11" fmla="*/ 9 h 9"/>
                <a:gd name="T12" fmla="*/ 0 w 3"/>
                <a:gd name="T13" fmla="*/ 4 h 9"/>
                <a:gd name="T14" fmla="*/ 3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3" y="0"/>
                  </a:moveTo>
                  <a:lnTo>
                    <a:pt x="3" y="0"/>
                  </a:lnTo>
                  <a:lnTo>
                    <a:pt x="3" y="2"/>
                  </a:lnTo>
                  <a:lnTo>
                    <a:pt x="3" y="3"/>
                  </a:lnTo>
                  <a:lnTo>
                    <a:pt x="0" y="9"/>
                  </a:lnTo>
                  <a:lnTo>
                    <a:pt x="0" y="9"/>
                  </a:lnTo>
                  <a:lnTo>
                    <a:pt x="0" y="4"/>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1" name="Freeform 743"/>
            <p:cNvSpPr>
              <a:spLocks/>
            </p:cNvSpPr>
            <p:nvPr/>
          </p:nvSpPr>
          <p:spPr bwMode="auto">
            <a:xfrm>
              <a:off x="1850819" y="3075761"/>
              <a:ext cx="0" cy="24574"/>
            </a:xfrm>
            <a:custGeom>
              <a:avLst/>
              <a:gdLst>
                <a:gd name="T0" fmla="*/ 0 w 2"/>
                <a:gd name="T1" fmla="*/ 4 h 7"/>
                <a:gd name="T2" fmla="*/ 0 w 2"/>
                <a:gd name="T3" fmla="*/ 4 h 7"/>
                <a:gd name="T4" fmla="*/ 2 w 2"/>
                <a:gd name="T5" fmla="*/ 0 h 7"/>
                <a:gd name="T6" fmla="*/ 2 w 2"/>
                <a:gd name="T7" fmla="*/ 0 h 7"/>
                <a:gd name="T8" fmla="*/ 2 w 2"/>
                <a:gd name="T9" fmla="*/ 4 h 7"/>
                <a:gd name="T10" fmla="*/ 2 w 2"/>
                <a:gd name="T11" fmla="*/ 7 h 7"/>
                <a:gd name="T12" fmla="*/ 2 w 2"/>
                <a:gd name="T13" fmla="*/ 7 h 7"/>
                <a:gd name="T14" fmla="*/ 0 w 2"/>
                <a:gd name="T15" fmla="*/ 6 h 7"/>
                <a:gd name="T16" fmla="*/ 0 w 2"/>
                <a:gd name="T17" fmla="*/ 6 h 7"/>
                <a:gd name="T18" fmla="*/ 0 w 2"/>
                <a:gd name="T19" fmla="*/ 6 h 7"/>
                <a:gd name="T20" fmla="*/ 0 w 2"/>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7">
                  <a:moveTo>
                    <a:pt x="0" y="4"/>
                  </a:moveTo>
                  <a:lnTo>
                    <a:pt x="0" y="4"/>
                  </a:lnTo>
                  <a:lnTo>
                    <a:pt x="2" y="0"/>
                  </a:lnTo>
                  <a:lnTo>
                    <a:pt x="2" y="0"/>
                  </a:lnTo>
                  <a:lnTo>
                    <a:pt x="2" y="4"/>
                  </a:lnTo>
                  <a:lnTo>
                    <a:pt x="2" y="7"/>
                  </a:lnTo>
                  <a:lnTo>
                    <a:pt x="2" y="7"/>
                  </a:lnTo>
                  <a:lnTo>
                    <a:pt x="0" y="6"/>
                  </a:lnTo>
                  <a:lnTo>
                    <a:pt x="0" y="6"/>
                  </a:lnTo>
                  <a:lnTo>
                    <a:pt x="0" y="6"/>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2" name="Freeform 744"/>
            <p:cNvSpPr>
              <a:spLocks/>
            </p:cNvSpPr>
            <p:nvPr/>
          </p:nvSpPr>
          <p:spPr bwMode="auto">
            <a:xfrm>
              <a:off x="1654226" y="3475087"/>
              <a:ext cx="12287" cy="49148"/>
            </a:xfrm>
            <a:custGeom>
              <a:avLst/>
              <a:gdLst>
                <a:gd name="T0" fmla="*/ 3 w 5"/>
                <a:gd name="T1" fmla="*/ 0 h 16"/>
                <a:gd name="T2" fmla="*/ 3 w 5"/>
                <a:gd name="T3" fmla="*/ 0 h 16"/>
                <a:gd name="T4" fmla="*/ 5 w 5"/>
                <a:gd name="T5" fmla="*/ 3 h 16"/>
                <a:gd name="T6" fmla="*/ 3 w 5"/>
                <a:gd name="T7" fmla="*/ 5 h 16"/>
                <a:gd name="T8" fmla="*/ 3 w 5"/>
                <a:gd name="T9" fmla="*/ 5 h 16"/>
                <a:gd name="T10" fmla="*/ 3 w 5"/>
                <a:gd name="T11" fmla="*/ 7 h 16"/>
                <a:gd name="T12" fmla="*/ 5 w 5"/>
                <a:gd name="T13" fmla="*/ 10 h 16"/>
                <a:gd name="T14" fmla="*/ 5 w 5"/>
                <a:gd name="T15" fmla="*/ 10 h 16"/>
                <a:gd name="T16" fmla="*/ 3 w 5"/>
                <a:gd name="T17" fmla="*/ 12 h 16"/>
                <a:gd name="T18" fmla="*/ 3 w 5"/>
                <a:gd name="T19" fmla="*/ 12 h 16"/>
                <a:gd name="T20" fmla="*/ 2 w 5"/>
                <a:gd name="T21" fmla="*/ 13 h 16"/>
                <a:gd name="T22" fmla="*/ 2 w 5"/>
                <a:gd name="T23" fmla="*/ 16 h 16"/>
                <a:gd name="T24" fmla="*/ 2 w 5"/>
                <a:gd name="T25" fmla="*/ 16 h 16"/>
                <a:gd name="T26" fmla="*/ 0 w 5"/>
                <a:gd name="T27" fmla="*/ 10 h 16"/>
                <a:gd name="T28" fmla="*/ 2 w 5"/>
                <a:gd name="T29" fmla="*/ 7 h 16"/>
                <a:gd name="T30" fmla="*/ 3 w 5"/>
                <a:gd name="T31" fmla="*/ 5 h 16"/>
                <a:gd name="T32" fmla="*/ 3 w 5"/>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6">
                  <a:moveTo>
                    <a:pt x="3" y="0"/>
                  </a:moveTo>
                  <a:lnTo>
                    <a:pt x="3" y="0"/>
                  </a:lnTo>
                  <a:lnTo>
                    <a:pt x="5" y="3"/>
                  </a:lnTo>
                  <a:lnTo>
                    <a:pt x="3" y="5"/>
                  </a:lnTo>
                  <a:lnTo>
                    <a:pt x="3" y="5"/>
                  </a:lnTo>
                  <a:lnTo>
                    <a:pt x="3" y="7"/>
                  </a:lnTo>
                  <a:lnTo>
                    <a:pt x="5" y="10"/>
                  </a:lnTo>
                  <a:lnTo>
                    <a:pt x="5" y="10"/>
                  </a:lnTo>
                  <a:lnTo>
                    <a:pt x="3" y="12"/>
                  </a:lnTo>
                  <a:lnTo>
                    <a:pt x="3" y="12"/>
                  </a:lnTo>
                  <a:lnTo>
                    <a:pt x="2" y="13"/>
                  </a:lnTo>
                  <a:lnTo>
                    <a:pt x="2" y="16"/>
                  </a:lnTo>
                  <a:lnTo>
                    <a:pt x="2" y="16"/>
                  </a:lnTo>
                  <a:lnTo>
                    <a:pt x="0" y="10"/>
                  </a:lnTo>
                  <a:lnTo>
                    <a:pt x="2" y="7"/>
                  </a:lnTo>
                  <a:lnTo>
                    <a:pt x="3" y="5"/>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3" name="Freeform 745"/>
            <p:cNvSpPr>
              <a:spLocks/>
            </p:cNvSpPr>
            <p:nvPr/>
          </p:nvSpPr>
          <p:spPr bwMode="auto">
            <a:xfrm>
              <a:off x="1727948" y="3278494"/>
              <a:ext cx="6145" cy="30720"/>
            </a:xfrm>
            <a:custGeom>
              <a:avLst/>
              <a:gdLst>
                <a:gd name="T0" fmla="*/ 1 w 1"/>
                <a:gd name="T1" fmla="*/ 0 h 12"/>
                <a:gd name="T2" fmla="*/ 1 w 1"/>
                <a:gd name="T3" fmla="*/ 0 h 12"/>
                <a:gd name="T4" fmla="*/ 1 w 1"/>
                <a:gd name="T5" fmla="*/ 6 h 12"/>
                <a:gd name="T6" fmla="*/ 1 w 1"/>
                <a:gd name="T7" fmla="*/ 12 h 12"/>
                <a:gd name="T8" fmla="*/ 1 w 1"/>
                <a:gd name="T9" fmla="*/ 12 h 12"/>
                <a:gd name="T10" fmla="*/ 0 w 1"/>
                <a:gd name="T11" fmla="*/ 6 h 12"/>
                <a:gd name="T12" fmla="*/ 0 w 1"/>
                <a:gd name="T13" fmla="*/ 3 h 12"/>
                <a:gd name="T14" fmla="*/ 1 w 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2">
                  <a:moveTo>
                    <a:pt x="1" y="0"/>
                  </a:moveTo>
                  <a:lnTo>
                    <a:pt x="1" y="0"/>
                  </a:lnTo>
                  <a:lnTo>
                    <a:pt x="1" y="6"/>
                  </a:lnTo>
                  <a:lnTo>
                    <a:pt x="1" y="12"/>
                  </a:lnTo>
                  <a:lnTo>
                    <a:pt x="1" y="12"/>
                  </a:lnTo>
                  <a:lnTo>
                    <a:pt x="0" y="6"/>
                  </a:lnTo>
                  <a:lnTo>
                    <a:pt x="0" y="3"/>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4" name="Freeform 746"/>
            <p:cNvSpPr>
              <a:spLocks/>
            </p:cNvSpPr>
            <p:nvPr/>
          </p:nvSpPr>
          <p:spPr bwMode="auto">
            <a:xfrm>
              <a:off x="1678801" y="3370650"/>
              <a:ext cx="6145" cy="43007"/>
            </a:xfrm>
            <a:custGeom>
              <a:avLst/>
              <a:gdLst>
                <a:gd name="T0" fmla="*/ 2 w 2"/>
                <a:gd name="T1" fmla="*/ 13 h 14"/>
                <a:gd name="T2" fmla="*/ 2 w 2"/>
                <a:gd name="T3" fmla="*/ 13 h 14"/>
                <a:gd name="T4" fmla="*/ 1 w 2"/>
                <a:gd name="T5" fmla="*/ 14 h 14"/>
                <a:gd name="T6" fmla="*/ 1 w 2"/>
                <a:gd name="T7" fmla="*/ 13 h 14"/>
                <a:gd name="T8" fmla="*/ 0 w 2"/>
                <a:gd name="T9" fmla="*/ 10 h 14"/>
                <a:gd name="T10" fmla="*/ 0 w 2"/>
                <a:gd name="T11" fmla="*/ 10 h 14"/>
                <a:gd name="T12" fmla="*/ 0 w 2"/>
                <a:gd name="T13" fmla="*/ 4 h 14"/>
                <a:gd name="T14" fmla="*/ 0 w 2"/>
                <a:gd name="T15" fmla="*/ 0 h 14"/>
                <a:gd name="T16" fmla="*/ 0 w 2"/>
                <a:gd name="T17" fmla="*/ 0 h 14"/>
                <a:gd name="T18" fmla="*/ 1 w 2"/>
                <a:gd name="T19" fmla="*/ 2 h 14"/>
                <a:gd name="T20" fmla="*/ 2 w 2"/>
                <a:gd name="T21" fmla="*/ 6 h 14"/>
                <a:gd name="T22" fmla="*/ 2 w 2"/>
                <a:gd name="T23" fmla="*/ 6 h 14"/>
                <a:gd name="T24" fmla="*/ 1 w 2"/>
                <a:gd name="T25" fmla="*/ 7 h 14"/>
                <a:gd name="T26" fmla="*/ 1 w 2"/>
                <a:gd name="T27" fmla="*/ 9 h 14"/>
                <a:gd name="T28" fmla="*/ 2 w 2"/>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4">
                  <a:moveTo>
                    <a:pt x="2" y="13"/>
                  </a:moveTo>
                  <a:lnTo>
                    <a:pt x="2" y="13"/>
                  </a:lnTo>
                  <a:lnTo>
                    <a:pt x="1" y="14"/>
                  </a:lnTo>
                  <a:lnTo>
                    <a:pt x="1" y="13"/>
                  </a:lnTo>
                  <a:lnTo>
                    <a:pt x="0" y="10"/>
                  </a:lnTo>
                  <a:lnTo>
                    <a:pt x="0" y="10"/>
                  </a:lnTo>
                  <a:lnTo>
                    <a:pt x="0" y="4"/>
                  </a:lnTo>
                  <a:lnTo>
                    <a:pt x="0" y="0"/>
                  </a:lnTo>
                  <a:lnTo>
                    <a:pt x="0" y="0"/>
                  </a:lnTo>
                  <a:lnTo>
                    <a:pt x="1" y="2"/>
                  </a:lnTo>
                  <a:lnTo>
                    <a:pt x="2" y="6"/>
                  </a:lnTo>
                  <a:lnTo>
                    <a:pt x="2" y="6"/>
                  </a:lnTo>
                  <a:lnTo>
                    <a:pt x="1" y="7"/>
                  </a:lnTo>
                  <a:lnTo>
                    <a:pt x="1" y="9"/>
                  </a:lnTo>
                  <a:lnTo>
                    <a:pt x="2" y="1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5" name="Freeform 747"/>
            <p:cNvSpPr>
              <a:spLocks/>
            </p:cNvSpPr>
            <p:nvPr/>
          </p:nvSpPr>
          <p:spPr bwMode="auto">
            <a:xfrm>
              <a:off x="1906112" y="2811586"/>
              <a:ext cx="49148" cy="141303"/>
            </a:xfrm>
            <a:custGeom>
              <a:avLst/>
              <a:gdLst>
                <a:gd name="T0" fmla="*/ 15 w 17"/>
                <a:gd name="T1" fmla="*/ 10 h 47"/>
                <a:gd name="T2" fmla="*/ 15 w 17"/>
                <a:gd name="T3" fmla="*/ 10 h 47"/>
                <a:gd name="T4" fmla="*/ 14 w 17"/>
                <a:gd name="T5" fmla="*/ 11 h 47"/>
                <a:gd name="T6" fmla="*/ 14 w 17"/>
                <a:gd name="T7" fmla="*/ 13 h 47"/>
                <a:gd name="T8" fmla="*/ 14 w 17"/>
                <a:gd name="T9" fmla="*/ 17 h 47"/>
                <a:gd name="T10" fmla="*/ 14 w 17"/>
                <a:gd name="T11" fmla="*/ 17 h 47"/>
                <a:gd name="T12" fmla="*/ 13 w 17"/>
                <a:gd name="T13" fmla="*/ 20 h 47"/>
                <a:gd name="T14" fmla="*/ 11 w 17"/>
                <a:gd name="T15" fmla="*/ 20 h 47"/>
                <a:gd name="T16" fmla="*/ 11 w 17"/>
                <a:gd name="T17" fmla="*/ 20 h 47"/>
                <a:gd name="T18" fmla="*/ 10 w 17"/>
                <a:gd name="T19" fmla="*/ 26 h 47"/>
                <a:gd name="T20" fmla="*/ 8 w 17"/>
                <a:gd name="T21" fmla="*/ 30 h 47"/>
                <a:gd name="T22" fmla="*/ 8 w 17"/>
                <a:gd name="T23" fmla="*/ 30 h 47"/>
                <a:gd name="T24" fmla="*/ 5 w 17"/>
                <a:gd name="T25" fmla="*/ 36 h 47"/>
                <a:gd name="T26" fmla="*/ 5 w 17"/>
                <a:gd name="T27" fmla="*/ 36 h 47"/>
                <a:gd name="T28" fmla="*/ 5 w 17"/>
                <a:gd name="T29" fmla="*/ 41 h 47"/>
                <a:gd name="T30" fmla="*/ 5 w 17"/>
                <a:gd name="T31" fmla="*/ 41 h 47"/>
                <a:gd name="T32" fmla="*/ 4 w 17"/>
                <a:gd name="T33" fmla="*/ 43 h 47"/>
                <a:gd name="T34" fmla="*/ 3 w 17"/>
                <a:gd name="T35" fmla="*/ 43 h 47"/>
                <a:gd name="T36" fmla="*/ 3 w 17"/>
                <a:gd name="T37" fmla="*/ 45 h 47"/>
                <a:gd name="T38" fmla="*/ 3 w 17"/>
                <a:gd name="T39" fmla="*/ 45 h 47"/>
                <a:gd name="T40" fmla="*/ 1 w 17"/>
                <a:gd name="T41" fmla="*/ 47 h 47"/>
                <a:gd name="T42" fmla="*/ 0 w 17"/>
                <a:gd name="T43" fmla="*/ 47 h 47"/>
                <a:gd name="T44" fmla="*/ 0 w 17"/>
                <a:gd name="T45" fmla="*/ 45 h 47"/>
                <a:gd name="T46" fmla="*/ 1 w 17"/>
                <a:gd name="T47" fmla="*/ 43 h 47"/>
                <a:gd name="T48" fmla="*/ 1 w 17"/>
                <a:gd name="T49" fmla="*/ 43 h 47"/>
                <a:gd name="T50" fmla="*/ 1 w 17"/>
                <a:gd name="T51" fmla="*/ 44 h 47"/>
                <a:gd name="T52" fmla="*/ 1 w 17"/>
                <a:gd name="T53" fmla="*/ 43 h 47"/>
                <a:gd name="T54" fmla="*/ 1 w 17"/>
                <a:gd name="T55" fmla="*/ 43 h 47"/>
                <a:gd name="T56" fmla="*/ 1 w 17"/>
                <a:gd name="T57" fmla="*/ 40 h 47"/>
                <a:gd name="T58" fmla="*/ 1 w 17"/>
                <a:gd name="T59" fmla="*/ 34 h 47"/>
                <a:gd name="T60" fmla="*/ 1 w 17"/>
                <a:gd name="T61" fmla="*/ 34 h 47"/>
                <a:gd name="T62" fmla="*/ 5 w 17"/>
                <a:gd name="T63" fmla="*/ 23 h 47"/>
                <a:gd name="T64" fmla="*/ 5 w 17"/>
                <a:gd name="T65" fmla="*/ 23 h 47"/>
                <a:gd name="T66" fmla="*/ 8 w 17"/>
                <a:gd name="T67" fmla="*/ 18 h 47"/>
                <a:gd name="T68" fmla="*/ 8 w 17"/>
                <a:gd name="T69" fmla="*/ 18 h 47"/>
                <a:gd name="T70" fmla="*/ 10 w 17"/>
                <a:gd name="T71" fmla="*/ 11 h 47"/>
                <a:gd name="T72" fmla="*/ 11 w 17"/>
                <a:gd name="T73" fmla="*/ 8 h 47"/>
                <a:gd name="T74" fmla="*/ 13 w 17"/>
                <a:gd name="T75" fmla="*/ 6 h 47"/>
                <a:gd name="T76" fmla="*/ 13 w 17"/>
                <a:gd name="T77" fmla="*/ 6 h 47"/>
                <a:gd name="T78" fmla="*/ 13 w 17"/>
                <a:gd name="T79" fmla="*/ 10 h 47"/>
                <a:gd name="T80" fmla="*/ 11 w 17"/>
                <a:gd name="T81" fmla="*/ 14 h 47"/>
                <a:gd name="T82" fmla="*/ 8 w 17"/>
                <a:gd name="T83" fmla="*/ 23 h 47"/>
                <a:gd name="T84" fmla="*/ 8 w 17"/>
                <a:gd name="T85" fmla="*/ 23 h 47"/>
                <a:gd name="T86" fmla="*/ 8 w 17"/>
                <a:gd name="T87" fmla="*/ 23 h 47"/>
                <a:gd name="T88" fmla="*/ 8 w 17"/>
                <a:gd name="T89" fmla="*/ 26 h 47"/>
                <a:gd name="T90" fmla="*/ 8 w 17"/>
                <a:gd name="T91" fmla="*/ 26 h 47"/>
                <a:gd name="T92" fmla="*/ 11 w 17"/>
                <a:gd name="T93" fmla="*/ 20 h 47"/>
                <a:gd name="T94" fmla="*/ 13 w 17"/>
                <a:gd name="T95" fmla="*/ 16 h 47"/>
                <a:gd name="T96" fmla="*/ 13 w 17"/>
                <a:gd name="T97" fmla="*/ 16 h 47"/>
                <a:gd name="T98" fmla="*/ 14 w 17"/>
                <a:gd name="T99" fmla="*/ 7 h 47"/>
                <a:gd name="T100" fmla="*/ 15 w 17"/>
                <a:gd name="T101" fmla="*/ 4 h 47"/>
                <a:gd name="T102" fmla="*/ 17 w 17"/>
                <a:gd name="T103" fmla="*/ 0 h 47"/>
                <a:gd name="T104" fmla="*/ 17 w 17"/>
                <a:gd name="T105" fmla="*/ 0 h 47"/>
                <a:gd name="T106" fmla="*/ 15 w 17"/>
                <a:gd name="T107" fmla="*/ 7 h 47"/>
                <a:gd name="T108" fmla="*/ 15 w 17"/>
                <a:gd name="T10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47">
                  <a:moveTo>
                    <a:pt x="15" y="10"/>
                  </a:moveTo>
                  <a:lnTo>
                    <a:pt x="15" y="10"/>
                  </a:lnTo>
                  <a:lnTo>
                    <a:pt x="14" y="11"/>
                  </a:lnTo>
                  <a:lnTo>
                    <a:pt x="14" y="13"/>
                  </a:lnTo>
                  <a:lnTo>
                    <a:pt x="14" y="17"/>
                  </a:lnTo>
                  <a:lnTo>
                    <a:pt x="14" y="17"/>
                  </a:lnTo>
                  <a:lnTo>
                    <a:pt x="13" y="20"/>
                  </a:lnTo>
                  <a:lnTo>
                    <a:pt x="11" y="20"/>
                  </a:lnTo>
                  <a:lnTo>
                    <a:pt x="11" y="20"/>
                  </a:lnTo>
                  <a:lnTo>
                    <a:pt x="10" y="26"/>
                  </a:lnTo>
                  <a:lnTo>
                    <a:pt x="8" y="30"/>
                  </a:lnTo>
                  <a:lnTo>
                    <a:pt x="8" y="30"/>
                  </a:lnTo>
                  <a:lnTo>
                    <a:pt x="5" y="36"/>
                  </a:lnTo>
                  <a:lnTo>
                    <a:pt x="5" y="36"/>
                  </a:lnTo>
                  <a:lnTo>
                    <a:pt x="5" y="41"/>
                  </a:lnTo>
                  <a:lnTo>
                    <a:pt x="5" y="41"/>
                  </a:lnTo>
                  <a:lnTo>
                    <a:pt x="4" y="43"/>
                  </a:lnTo>
                  <a:lnTo>
                    <a:pt x="3" y="43"/>
                  </a:lnTo>
                  <a:lnTo>
                    <a:pt x="3" y="45"/>
                  </a:lnTo>
                  <a:lnTo>
                    <a:pt x="3" y="45"/>
                  </a:lnTo>
                  <a:lnTo>
                    <a:pt x="1" y="47"/>
                  </a:lnTo>
                  <a:lnTo>
                    <a:pt x="0" y="47"/>
                  </a:lnTo>
                  <a:lnTo>
                    <a:pt x="0" y="45"/>
                  </a:lnTo>
                  <a:lnTo>
                    <a:pt x="1" y="43"/>
                  </a:lnTo>
                  <a:lnTo>
                    <a:pt x="1" y="43"/>
                  </a:lnTo>
                  <a:lnTo>
                    <a:pt x="1" y="44"/>
                  </a:lnTo>
                  <a:lnTo>
                    <a:pt x="1" y="43"/>
                  </a:lnTo>
                  <a:lnTo>
                    <a:pt x="1" y="43"/>
                  </a:lnTo>
                  <a:lnTo>
                    <a:pt x="1" y="40"/>
                  </a:lnTo>
                  <a:lnTo>
                    <a:pt x="1" y="34"/>
                  </a:lnTo>
                  <a:lnTo>
                    <a:pt x="1" y="34"/>
                  </a:lnTo>
                  <a:lnTo>
                    <a:pt x="5" y="23"/>
                  </a:lnTo>
                  <a:lnTo>
                    <a:pt x="5" y="23"/>
                  </a:lnTo>
                  <a:lnTo>
                    <a:pt x="8" y="18"/>
                  </a:lnTo>
                  <a:lnTo>
                    <a:pt x="8" y="18"/>
                  </a:lnTo>
                  <a:lnTo>
                    <a:pt x="10" y="11"/>
                  </a:lnTo>
                  <a:lnTo>
                    <a:pt x="11" y="8"/>
                  </a:lnTo>
                  <a:lnTo>
                    <a:pt x="13" y="6"/>
                  </a:lnTo>
                  <a:lnTo>
                    <a:pt x="13" y="6"/>
                  </a:lnTo>
                  <a:lnTo>
                    <a:pt x="13" y="10"/>
                  </a:lnTo>
                  <a:lnTo>
                    <a:pt x="11" y="14"/>
                  </a:lnTo>
                  <a:lnTo>
                    <a:pt x="8" y="23"/>
                  </a:lnTo>
                  <a:lnTo>
                    <a:pt x="8" y="23"/>
                  </a:lnTo>
                  <a:lnTo>
                    <a:pt x="8" y="23"/>
                  </a:lnTo>
                  <a:lnTo>
                    <a:pt x="8" y="26"/>
                  </a:lnTo>
                  <a:lnTo>
                    <a:pt x="8" y="26"/>
                  </a:lnTo>
                  <a:lnTo>
                    <a:pt x="11" y="20"/>
                  </a:lnTo>
                  <a:lnTo>
                    <a:pt x="13" y="16"/>
                  </a:lnTo>
                  <a:lnTo>
                    <a:pt x="13" y="16"/>
                  </a:lnTo>
                  <a:lnTo>
                    <a:pt x="14" y="7"/>
                  </a:lnTo>
                  <a:lnTo>
                    <a:pt x="15" y="4"/>
                  </a:lnTo>
                  <a:lnTo>
                    <a:pt x="17" y="0"/>
                  </a:lnTo>
                  <a:lnTo>
                    <a:pt x="17" y="0"/>
                  </a:lnTo>
                  <a:lnTo>
                    <a:pt x="15" y="7"/>
                  </a:lnTo>
                  <a:lnTo>
                    <a:pt x="15"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6" name="Freeform 748"/>
            <p:cNvSpPr>
              <a:spLocks/>
            </p:cNvSpPr>
            <p:nvPr/>
          </p:nvSpPr>
          <p:spPr bwMode="auto">
            <a:xfrm>
              <a:off x="1727948" y="3229347"/>
              <a:ext cx="12287" cy="30720"/>
            </a:xfrm>
            <a:custGeom>
              <a:avLst/>
              <a:gdLst>
                <a:gd name="T0" fmla="*/ 3 w 5"/>
                <a:gd name="T1" fmla="*/ 7 h 10"/>
                <a:gd name="T2" fmla="*/ 3 w 5"/>
                <a:gd name="T3" fmla="*/ 7 h 10"/>
                <a:gd name="T4" fmla="*/ 2 w 5"/>
                <a:gd name="T5" fmla="*/ 6 h 10"/>
                <a:gd name="T6" fmla="*/ 2 w 5"/>
                <a:gd name="T7" fmla="*/ 7 h 10"/>
                <a:gd name="T8" fmla="*/ 2 w 5"/>
                <a:gd name="T9" fmla="*/ 7 h 10"/>
                <a:gd name="T10" fmla="*/ 0 w 5"/>
                <a:gd name="T11" fmla="*/ 6 h 10"/>
                <a:gd name="T12" fmla="*/ 0 w 5"/>
                <a:gd name="T13" fmla="*/ 6 h 10"/>
                <a:gd name="T14" fmla="*/ 2 w 5"/>
                <a:gd name="T15" fmla="*/ 4 h 10"/>
                <a:gd name="T16" fmla="*/ 2 w 5"/>
                <a:gd name="T17" fmla="*/ 3 h 10"/>
                <a:gd name="T18" fmla="*/ 2 w 5"/>
                <a:gd name="T19" fmla="*/ 1 h 10"/>
                <a:gd name="T20" fmla="*/ 2 w 5"/>
                <a:gd name="T21" fmla="*/ 0 h 10"/>
                <a:gd name="T22" fmla="*/ 2 w 5"/>
                <a:gd name="T23" fmla="*/ 0 h 10"/>
                <a:gd name="T24" fmla="*/ 3 w 5"/>
                <a:gd name="T25" fmla="*/ 3 h 10"/>
                <a:gd name="T26" fmla="*/ 5 w 5"/>
                <a:gd name="T27" fmla="*/ 7 h 10"/>
                <a:gd name="T28" fmla="*/ 5 w 5"/>
                <a:gd name="T29" fmla="*/ 7 h 10"/>
                <a:gd name="T30" fmla="*/ 3 w 5"/>
                <a:gd name="T31" fmla="*/ 10 h 10"/>
                <a:gd name="T32" fmla="*/ 3 w 5"/>
                <a:gd name="T33" fmla="*/ 10 h 10"/>
                <a:gd name="T34" fmla="*/ 3 w 5"/>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10">
                  <a:moveTo>
                    <a:pt x="3" y="7"/>
                  </a:moveTo>
                  <a:lnTo>
                    <a:pt x="3" y="7"/>
                  </a:lnTo>
                  <a:lnTo>
                    <a:pt x="2" y="6"/>
                  </a:lnTo>
                  <a:lnTo>
                    <a:pt x="2" y="7"/>
                  </a:lnTo>
                  <a:lnTo>
                    <a:pt x="2" y="7"/>
                  </a:lnTo>
                  <a:lnTo>
                    <a:pt x="0" y="6"/>
                  </a:lnTo>
                  <a:lnTo>
                    <a:pt x="0" y="6"/>
                  </a:lnTo>
                  <a:lnTo>
                    <a:pt x="2" y="4"/>
                  </a:lnTo>
                  <a:lnTo>
                    <a:pt x="2" y="3"/>
                  </a:lnTo>
                  <a:lnTo>
                    <a:pt x="2" y="1"/>
                  </a:lnTo>
                  <a:lnTo>
                    <a:pt x="2" y="0"/>
                  </a:lnTo>
                  <a:lnTo>
                    <a:pt x="2" y="0"/>
                  </a:lnTo>
                  <a:lnTo>
                    <a:pt x="3" y="3"/>
                  </a:lnTo>
                  <a:lnTo>
                    <a:pt x="5" y="7"/>
                  </a:lnTo>
                  <a:lnTo>
                    <a:pt x="5" y="7"/>
                  </a:lnTo>
                  <a:lnTo>
                    <a:pt x="3" y="10"/>
                  </a:lnTo>
                  <a:lnTo>
                    <a:pt x="3" y="10"/>
                  </a:lnTo>
                  <a:lnTo>
                    <a:pt x="3"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7" name="Freeform 749"/>
            <p:cNvSpPr>
              <a:spLocks/>
            </p:cNvSpPr>
            <p:nvPr/>
          </p:nvSpPr>
          <p:spPr bwMode="auto">
            <a:xfrm>
              <a:off x="2323871" y="2535130"/>
              <a:ext cx="12287" cy="18433"/>
            </a:xfrm>
            <a:custGeom>
              <a:avLst/>
              <a:gdLst>
                <a:gd name="T0" fmla="*/ 3 w 5"/>
                <a:gd name="T1" fmla="*/ 0 h 6"/>
                <a:gd name="T2" fmla="*/ 3 w 5"/>
                <a:gd name="T3" fmla="*/ 0 h 6"/>
                <a:gd name="T4" fmla="*/ 5 w 5"/>
                <a:gd name="T5" fmla="*/ 0 h 6"/>
                <a:gd name="T6" fmla="*/ 3 w 5"/>
                <a:gd name="T7" fmla="*/ 1 h 6"/>
                <a:gd name="T8" fmla="*/ 2 w 5"/>
                <a:gd name="T9" fmla="*/ 4 h 6"/>
                <a:gd name="T10" fmla="*/ 0 w 5"/>
                <a:gd name="T11" fmla="*/ 6 h 6"/>
                <a:gd name="T12" fmla="*/ 0 w 5"/>
                <a:gd name="T13" fmla="*/ 6 h 6"/>
                <a:gd name="T14" fmla="*/ 2 w 5"/>
                <a:gd name="T15" fmla="*/ 1 h 6"/>
                <a:gd name="T16" fmla="*/ 2 w 5"/>
                <a:gd name="T17" fmla="*/ 0 h 6"/>
                <a:gd name="T18" fmla="*/ 3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0"/>
                  </a:moveTo>
                  <a:lnTo>
                    <a:pt x="3" y="0"/>
                  </a:lnTo>
                  <a:lnTo>
                    <a:pt x="5" y="0"/>
                  </a:lnTo>
                  <a:lnTo>
                    <a:pt x="3" y="1"/>
                  </a:lnTo>
                  <a:lnTo>
                    <a:pt x="2" y="4"/>
                  </a:lnTo>
                  <a:lnTo>
                    <a:pt x="0" y="6"/>
                  </a:lnTo>
                  <a:lnTo>
                    <a:pt x="0" y="6"/>
                  </a:lnTo>
                  <a:lnTo>
                    <a:pt x="2" y="1"/>
                  </a:lnTo>
                  <a:lnTo>
                    <a:pt x="2" y="0"/>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8" name="Freeform 750"/>
            <p:cNvSpPr>
              <a:spLocks/>
            </p:cNvSpPr>
            <p:nvPr/>
          </p:nvSpPr>
          <p:spPr bwMode="auto">
            <a:xfrm>
              <a:off x="2188713" y="2602708"/>
              <a:ext cx="12287" cy="24574"/>
            </a:xfrm>
            <a:custGeom>
              <a:avLst/>
              <a:gdLst>
                <a:gd name="T0" fmla="*/ 6 w 6"/>
                <a:gd name="T1" fmla="*/ 0 h 9"/>
                <a:gd name="T2" fmla="*/ 6 w 6"/>
                <a:gd name="T3" fmla="*/ 0 h 9"/>
                <a:gd name="T4" fmla="*/ 4 w 6"/>
                <a:gd name="T5" fmla="*/ 5 h 9"/>
                <a:gd name="T6" fmla="*/ 4 w 6"/>
                <a:gd name="T7" fmla="*/ 5 h 9"/>
                <a:gd name="T8" fmla="*/ 1 w 6"/>
                <a:gd name="T9" fmla="*/ 7 h 9"/>
                <a:gd name="T10" fmla="*/ 1 w 6"/>
                <a:gd name="T11" fmla="*/ 7 h 9"/>
                <a:gd name="T12" fmla="*/ 0 w 6"/>
                <a:gd name="T13" fmla="*/ 9 h 9"/>
                <a:gd name="T14" fmla="*/ 0 w 6"/>
                <a:gd name="T15" fmla="*/ 9 h 9"/>
                <a:gd name="T16" fmla="*/ 0 w 6"/>
                <a:gd name="T17" fmla="*/ 9 h 9"/>
                <a:gd name="T18" fmla="*/ 3 w 6"/>
                <a:gd name="T19" fmla="*/ 5 h 9"/>
                <a:gd name="T20" fmla="*/ 6 w 6"/>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6" y="0"/>
                  </a:moveTo>
                  <a:lnTo>
                    <a:pt x="6" y="0"/>
                  </a:lnTo>
                  <a:lnTo>
                    <a:pt x="4" y="5"/>
                  </a:lnTo>
                  <a:lnTo>
                    <a:pt x="4" y="5"/>
                  </a:lnTo>
                  <a:lnTo>
                    <a:pt x="1" y="7"/>
                  </a:lnTo>
                  <a:lnTo>
                    <a:pt x="1" y="7"/>
                  </a:lnTo>
                  <a:lnTo>
                    <a:pt x="0" y="9"/>
                  </a:lnTo>
                  <a:lnTo>
                    <a:pt x="0" y="9"/>
                  </a:lnTo>
                  <a:lnTo>
                    <a:pt x="0" y="9"/>
                  </a:lnTo>
                  <a:lnTo>
                    <a:pt x="3" y="5"/>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9" name="Freeform 751"/>
            <p:cNvSpPr>
              <a:spLocks/>
            </p:cNvSpPr>
            <p:nvPr/>
          </p:nvSpPr>
          <p:spPr bwMode="auto">
            <a:xfrm>
              <a:off x="1691087" y="3278494"/>
              <a:ext cx="6145" cy="24574"/>
            </a:xfrm>
            <a:custGeom>
              <a:avLst/>
              <a:gdLst>
                <a:gd name="T0" fmla="*/ 1 w 1"/>
                <a:gd name="T1" fmla="*/ 0 h 7"/>
                <a:gd name="T2" fmla="*/ 1 w 1"/>
                <a:gd name="T3" fmla="*/ 0 h 7"/>
                <a:gd name="T4" fmla="*/ 1 w 1"/>
                <a:gd name="T5" fmla="*/ 5 h 7"/>
                <a:gd name="T6" fmla="*/ 1 w 1"/>
                <a:gd name="T7" fmla="*/ 5 h 7"/>
                <a:gd name="T8" fmla="*/ 0 w 1"/>
                <a:gd name="T9" fmla="*/ 7 h 7"/>
                <a:gd name="T10" fmla="*/ 0 w 1"/>
                <a:gd name="T11" fmla="*/ 7 h 7"/>
                <a:gd name="T12" fmla="*/ 0 w 1"/>
                <a:gd name="T13" fmla="*/ 7 h 7"/>
                <a:gd name="T14" fmla="*/ 0 w 1"/>
                <a:gd name="T15" fmla="*/ 7 h 7"/>
                <a:gd name="T16" fmla="*/ 0 w 1"/>
                <a:gd name="T17" fmla="*/ 4 h 7"/>
                <a:gd name="T18" fmla="*/ 1 w 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7">
                  <a:moveTo>
                    <a:pt x="1" y="0"/>
                  </a:moveTo>
                  <a:lnTo>
                    <a:pt x="1" y="0"/>
                  </a:lnTo>
                  <a:lnTo>
                    <a:pt x="1" y="5"/>
                  </a:lnTo>
                  <a:lnTo>
                    <a:pt x="1" y="5"/>
                  </a:lnTo>
                  <a:lnTo>
                    <a:pt x="0" y="7"/>
                  </a:lnTo>
                  <a:lnTo>
                    <a:pt x="0" y="7"/>
                  </a:lnTo>
                  <a:lnTo>
                    <a:pt x="0" y="7"/>
                  </a:lnTo>
                  <a:lnTo>
                    <a:pt x="0" y="7"/>
                  </a:lnTo>
                  <a:lnTo>
                    <a:pt x="0" y="4"/>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0" name="Freeform 752"/>
            <p:cNvSpPr>
              <a:spLocks/>
            </p:cNvSpPr>
            <p:nvPr/>
          </p:nvSpPr>
          <p:spPr bwMode="auto">
            <a:xfrm>
              <a:off x="1727948" y="3155624"/>
              <a:ext cx="12287" cy="43007"/>
            </a:xfrm>
            <a:custGeom>
              <a:avLst/>
              <a:gdLst>
                <a:gd name="T0" fmla="*/ 1 w 3"/>
                <a:gd name="T1" fmla="*/ 2 h 16"/>
                <a:gd name="T2" fmla="*/ 1 w 3"/>
                <a:gd name="T3" fmla="*/ 2 h 16"/>
                <a:gd name="T4" fmla="*/ 1 w 3"/>
                <a:gd name="T5" fmla="*/ 3 h 16"/>
                <a:gd name="T6" fmla="*/ 3 w 3"/>
                <a:gd name="T7" fmla="*/ 0 h 16"/>
                <a:gd name="T8" fmla="*/ 3 w 3"/>
                <a:gd name="T9" fmla="*/ 0 h 16"/>
                <a:gd name="T10" fmla="*/ 3 w 3"/>
                <a:gd name="T11" fmla="*/ 7 h 16"/>
                <a:gd name="T12" fmla="*/ 3 w 3"/>
                <a:gd name="T13" fmla="*/ 7 h 16"/>
                <a:gd name="T14" fmla="*/ 0 w 3"/>
                <a:gd name="T15" fmla="*/ 16 h 16"/>
                <a:gd name="T16" fmla="*/ 0 w 3"/>
                <a:gd name="T17" fmla="*/ 16 h 16"/>
                <a:gd name="T18" fmla="*/ 1 w 3"/>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6">
                  <a:moveTo>
                    <a:pt x="1" y="2"/>
                  </a:moveTo>
                  <a:lnTo>
                    <a:pt x="1" y="2"/>
                  </a:lnTo>
                  <a:lnTo>
                    <a:pt x="1" y="3"/>
                  </a:lnTo>
                  <a:lnTo>
                    <a:pt x="3" y="0"/>
                  </a:lnTo>
                  <a:lnTo>
                    <a:pt x="3" y="0"/>
                  </a:lnTo>
                  <a:lnTo>
                    <a:pt x="3" y="7"/>
                  </a:lnTo>
                  <a:lnTo>
                    <a:pt x="3" y="7"/>
                  </a:lnTo>
                  <a:lnTo>
                    <a:pt x="0" y="16"/>
                  </a:lnTo>
                  <a:lnTo>
                    <a:pt x="0" y="16"/>
                  </a:lnTo>
                  <a:lnTo>
                    <a:pt x="1"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1" name="Freeform 753"/>
            <p:cNvSpPr>
              <a:spLocks/>
            </p:cNvSpPr>
            <p:nvPr/>
          </p:nvSpPr>
          <p:spPr bwMode="auto">
            <a:xfrm>
              <a:off x="1684945" y="3229347"/>
              <a:ext cx="12287" cy="49148"/>
            </a:xfrm>
            <a:custGeom>
              <a:avLst/>
              <a:gdLst>
                <a:gd name="T0" fmla="*/ 3 w 6"/>
                <a:gd name="T1" fmla="*/ 14 h 16"/>
                <a:gd name="T2" fmla="*/ 3 w 6"/>
                <a:gd name="T3" fmla="*/ 14 h 16"/>
                <a:gd name="T4" fmla="*/ 1 w 6"/>
                <a:gd name="T5" fmla="*/ 11 h 16"/>
                <a:gd name="T6" fmla="*/ 0 w 6"/>
                <a:gd name="T7" fmla="*/ 11 h 16"/>
                <a:gd name="T8" fmla="*/ 0 w 6"/>
                <a:gd name="T9" fmla="*/ 11 h 16"/>
                <a:gd name="T10" fmla="*/ 1 w 6"/>
                <a:gd name="T11" fmla="*/ 8 h 16"/>
                <a:gd name="T12" fmla="*/ 1 w 6"/>
                <a:gd name="T13" fmla="*/ 6 h 16"/>
                <a:gd name="T14" fmla="*/ 1 w 6"/>
                <a:gd name="T15" fmla="*/ 6 h 16"/>
                <a:gd name="T16" fmla="*/ 3 w 6"/>
                <a:gd name="T17" fmla="*/ 8 h 16"/>
                <a:gd name="T18" fmla="*/ 4 w 6"/>
                <a:gd name="T19" fmla="*/ 6 h 16"/>
                <a:gd name="T20" fmla="*/ 4 w 6"/>
                <a:gd name="T21" fmla="*/ 1 h 16"/>
                <a:gd name="T22" fmla="*/ 4 w 6"/>
                <a:gd name="T23" fmla="*/ 0 h 16"/>
                <a:gd name="T24" fmla="*/ 6 w 6"/>
                <a:gd name="T25" fmla="*/ 0 h 16"/>
                <a:gd name="T26" fmla="*/ 6 w 6"/>
                <a:gd name="T27" fmla="*/ 0 h 16"/>
                <a:gd name="T28" fmla="*/ 4 w 6"/>
                <a:gd name="T29" fmla="*/ 10 h 16"/>
                <a:gd name="T30" fmla="*/ 4 w 6"/>
                <a:gd name="T31" fmla="*/ 14 h 16"/>
                <a:gd name="T32" fmla="*/ 3 w 6"/>
                <a:gd name="T33" fmla="*/ 16 h 16"/>
                <a:gd name="T34" fmla="*/ 3 w 6"/>
                <a:gd name="T35" fmla="*/ 16 h 16"/>
                <a:gd name="T36" fmla="*/ 3 w 6"/>
                <a:gd name="T3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6">
                  <a:moveTo>
                    <a:pt x="3" y="14"/>
                  </a:moveTo>
                  <a:lnTo>
                    <a:pt x="3" y="14"/>
                  </a:lnTo>
                  <a:lnTo>
                    <a:pt x="1" y="11"/>
                  </a:lnTo>
                  <a:lnTo>
                    <a:pt x="0" y="11"/>
                  </a:lnTo>
                  <a:lnTo>
                    <a:pt x="0" y="11"/>
                  </a:lnTo>
                  <a:lnTo>
                    <a:pt x="1" y="8"/>
                  </a:lnTo>
                  <a:lnTo>
                    <a:pt x="1" y="6"/>
                  </a:lnTo>
                  <a:lnTo>
                    <a:pt x="1" y="6"/>
                  </a:lnTo>
                  <a:lnTo>
                    <a:pt x="3" y="8"/>
                  </a:lnTo>
                  <a:lnTo>
                    <a:pt x="4" y="6"/>
                  </a:lnTo>
                  <a:lnTo>
                    <a:pt x="4" y="1"/>
                  </a:lnTo>
                  <a:lnTo>
                    <a:pt x="4" y="0"/>
                  </a:lnTo>
                  <a:lnTo>
                    <a:pt x="6" y="0"/>
                  </a:lnTo>
                  <a:lnTo>
                    <a:pt x="6" y="0"/>
                  </a:lnTo>
                  <a:lnTo>
                    <a:pt x="4" y="10"/>
                  </a:lnTo>
                  <a:lnTo>
                    <a:pt x="4" y="14"/>
                  </a:lnTo>
                  <a:lnTo>
                    <a:pt x="3" y="16"/>
                  </a:lnTo>
                  <a:lnTo>
                    <a:pt x="3" y="16"/>
                  </a:lnTo>
                  <a:lnTo>
                    <a:pt x="3" y="1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2" name="Freeform 754"/>
            <p:cNvSpPr>
              <a:spLocks/>
            </p:cNvSpPr>
            <p:nvPr/>
          </p:nvSpPr>
          <p:spPr bwMode="auto">
            <a:xfrm>
              <a:off x="1740235" y="3094190"/>
              <a:ext cx="18433" cy="43007"/>
            </a:xfrm>
            <a:custGeom>
              <a:avLst/>
              <a:gdLst>
                <a:gd name="T0" fmla="*/ 4 w 4"/>
                <a:gd name="T1" fmla="*/ 1 h 12"/>
                <a:gd name="T2" fmla="*/ 4 w 4"/>
                <a:gd name="T3" fmla="*/ 1 h 12"/>
                <a:gd name="T4" fmla="*/ 3 w 4"/>
                <a:gd name="T5" fmla="*/ 2 h 12"/>
                <a:gd name="T6" fmla="*/ 3 w 4"/>
                <a:gd name="T7" fmla="*/ 5 h 12"/>
                <a:gd name="T8" fmla="*/ 1 w 4"/>
                <a:gd name="T9" fmla="*/ 12 h 12"/>
                <a:gd name="T10" fmla="*/ 1 w 4"/>
                <a:gd name="T11" fmla="*/ 12 h 12"/>
                <a:gd name="T12" fmla="*/ 0 w 4"/>
                <a:gd name="T13" fmla="*/ 8 h 12"/>
                <a:gd name="T14" fmla="*/ 1 w 4"/>
                <a:gd name="T15" fmla="*/ 4 h 12"/>
                <a:gd name="T16" fmla="*/ 3 w 4"/>
                <a:gd name="T17" fmla="*/ 1 h 12"/>
                <a:gd name="T18" fmla="*/ 4 w 4"/>
                <a:gd name="T19" fmla="*/ 0 h 12"/>
                <a:gd name="T20" fmla="*/ 4 w 4"/>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4" y="1"/>
                  </a:moveTo>
                  <a:lnTo>
                    <a:pt x="4" y="1"/>
                  </a:lnTo>
                  <a:lnTo>
                    <a:pt x="3" y="2"/>
                  </a:lnTo>
                  <a:lnTo>
                    <a:pt x="3" y="5"/>
                  </a:lnTo>
                  <a:lnTo>
                    <a:pt x="1" y="12"/>
                  </a:lnTo>
                  <a:lnTo>
                    <a:pt x="1" y="12"/>
                  </a:lnTo>
                  <a:lnTo>
                    <a:pt x="0" y="8"/>
                  </a:lnTo>
                  <a:lnTo>
                    <a:pt x="1" y="4"/>
                  </a:lnTo>
                  <a:lnTo>
                    <a:pt x="3" y="1"/>
                  </a:lnTo>
                  <a:lnTo>
                    <a:pt x="4" y="0"/>
                  </a:lnTo>
                  <a:lnTo>
                    <a:pt x="4"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3" name="Freeform 755"/>
            <p:cNvSpPr>
              <a:spLocks/>
            </p:cNvSpPr>
            <p:nvPr/>
          </p:nvSpPr>
          <p:spPr bwMode="auto">
            <a:xfrm>
              <a:off x="1764810" y="3045040"/>
              <a:ext cx="12287" cy="49148"/>
            </a:xfrm>
            <a:custGeom>
              <a:avLst/>
              <a:gdLst>
                <a:gd name="T0" fmla="*/ 0 w 4"/>
                <a:gd name="T1" fmla="*/ 10 h 16"/>
                <a:gd name="T2" fmla="*/ 0 w 4"/>
                <a:gd name="T3" fmla="*/ 10 h 16"/>
                <a:gd name="T4" fmla="*/ 2 w 4"/>
                <a:gd name="T5" fmla="*/ 9 h 16"/>
                <a:gd name="T6" fmla="*/ 2 w 4"/>
                <a:gd name="T7" fmla="*/ 8 h 16"/>
                <a:gd name="T8" fmla="*/ 2 w 4"/>
                <a:gd name="T9" fmla="*/ 8 h 16"/>
                <a:gd name="T10" fmla="*/ 3 w 4"/>
                <a:gd name="T11" fmla="*/ 6 h 16"/>
                <a:gd name="T12" fmla="*/ 3 w 4"/>
                <a:gd name="T13" fmla="*/ 6 h 16"/>
                <a:gd name="T14" fmla="*/ 2 w 4"/>
                <a:gd name="T15" fmla="*/ 6 h 16"/>
                <a:gd name="T16" fmla="*/ 2 w 4"/>
                <a:gd name="T17" fmla="*/ 5 h 16"/>
                <a:gd name="T18" fmla="*/ 2 w 4"/>
                <a:gd name="T19" fmla="*/ 5 h 16"/>
                <a:gd name="T20" fmla="*/ 0 w 4"/>
                <a:gd name="T21" fmla="*/ 5 h 16"/>
                <a:gd name="T22" fmla="*/ 0 w 4"/>
                <a:gd name="T23" fmla="*/ 5 h 16"/>
                <a:gd name="T24" fmla="*/ 3 w 4"/>
                <a:gd name="T25" fmla="*/ 0 h 16"/>
                <a:gd name="T26" fmla="*/ 3 w 4"/>
                <a:gd name="T27" fmla="*/ 0 h 16"/>
                <a:gd name="T28" fmla="*/ 3 w 4"/>
                <a:gd name="T29" fmla="*/ 3 h 16"/>
                <a:gd name="T30" fmla="*/ 3 w 4"/>
                <a:gd name="T31" fmla="*/ 3 h 16"/>
                <a:gd name="T32" fmla="*/ 4 w 4"/>
                <a:gd name="T33" fmla="*/ 2 h 16"/>
                <a:gd name="T34" fmla="*/ 4 w 4"/>
                <a:gd name="T35" fmla="*/ 2 h 16"/>
                <a:gd name="T36" fmla="*/ 4 w 4"/>
                <a:gd name="T37" fmla="*/ 6 h 16"/>
                <a:gd name="T38" fmla="*/ 3 w 4"/>
                <a:gd name="T39" fmla="*/ 10 h 16"/>
                <a:gd name="T40" fmla="*/ 3 w 4"/>
                <a:gd name="T41" fmla="*/ 10 h 16"/>
                <a:gd name="T42" fmla="*/ 3 w 4"/>
                <a:gd name="T43" fmla="*/ 9 h 16"/>
                <a:gd name="T44" fmla="*/ 2 w 4"/>
                <a:gd name="T45" fmla="*/ 10 h 16"/>
                <a:gd name="T46" fmla="*/ 2 w 4"/>
                <a:gd name="T47" fmla="*/ 10 h 16"/>
                <a:gd name="T48" fmla="*/ 3 w 4"/>
                <a:gd name="T49" fmla="*/ 13 h 16"/>
                <a:gd name="T50" fmla="*/ 3 w 4"/>
                <a:gd name="T51" fmla="*/ 15 h 16"/>
                <a:gd name="T52" fmla="*/ 3 w 4"/>
                <a:gd name="T53" fmla="*/ 15 h 16"/>
                <a:gd name="T54" fmla="*/ 2 w 4"/>
                <a:gd name="T55" fmla="*/ 16 h 16"/>
                <a:gd name="T56" fmla="*/ 2 w 4"/>
                <a:gd name="T57" fmla="*/ 15 h 16"/>
                <a:gd name="T58" fmla="*/ 0 w 4"/>
                <a:gd name="T5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16">
                  <a:moveTo>
                    <a:pt x="0" y="10"/>
                  </a:moveTo>
                  <a:lnTo>
                    <a:pt x="0" y="10"/>
                  </a:lnTo>
                  <a:lnTo>
                    <a:pt x="2" y="9"/>
                  </a:lnTo>
                  <a:lnTo>
                    <a:pt x="2" y="8"/>
                  </a:lnTo>
                  <a:lnTo>
                    <a:pt x="2" y="8"/>
                  </a:lnTo>
                  <a:lnTo>
                    <a:pt x="3" y="6"/>
                  </a:lnTo>
                  <a:lnTo>
                    <a:pt x="3" y="6"/>
                  </a:lnTo>
                  <a:lnTo>
                    <a:pt x="2" y="6"/>
                  </a:lnTo>
                  <a:lnTo>
                    <a:pt x="2" y="5"/>
                  </a:lnTo>
                  <a:lnTo>
                    <a:pt x="2" y="5"/>
                  </a:lnTo>
                  <a:lnTo>
                    <a:pt x="0" y="5"/>
                  </a:lnTo>
                  <a:lnTo>
                    <a:pt x="0" y="5"/>
                  </a:lnTo>
                  <a:lnTo>
                    <a:pt x="3" y="0"/>
                  </a:lnTo>
                  <a:lnTo>
                    <a:pt x="3" y="0"/>
                  </a:lnTo>
                  <a:lnTo>
                    <a:pt x="3" y="3"/>
                  </a:lnTo>
                  <a:lnTo>
                    <a:pt x="3" y="3"/>
                  </a:lnTo>
                  <a:lnTo>
                    <a:pt x="4" y="2"/>
                  </a:lnTo>
                  <a:lnTo>
                    <a:pt x="4" y="2"/>
                  </a:lnTo>
                  <a:lnTo>
                    <a:pt x="4" y="6"/>
                  </a:lnTo>
                  <a:lnTo>
                    <a:pt x="3" y="10"/>
                  </a:lnTo>
                  <a:lnTo>
                    <a:pt x="3" y="10"/>
                  </a:lnTo>
                  <a:lnTo>
                    <a:pt x="3" y="9"/>
                  </a:lnTo>
                  <a:lnTo>
                    <a:pt x="2" y="10"/>
                  </a:lnTo>
                  <a:lnTo>
                    <a:pt x="2" y="10"/>
                  </a:lnTo>
                  <a:lnTo>
                    <a:pt x="3" y="13"/>
                  </a:lnTo>
                  <a:lnTo>
                    <a:pt x="3" y="15"/>
                  </a:lnTo>
                  <a:lnTo>
                    <a:pt x="3" y="15"/>
                  </a:lnTo>
                  <a:lnTo>
                    <a:pt x="2" y="16"/>
                  </a:lnTo>
                  <a:lnTo>
                    <a:pt x="2" y="15"/>
                  </a:lnTo>
                  <a:lnTo>
                    <a:pt x="0"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4" name="Freeform 756"/>
            <p:cNvSpPr>
              <a:spLocks/>
            </p:cNvSpPr>
            <p:nvPr/>
          </p:nvSpPr>
          <p:spPr bwMode="auto">
            <a:xfrm>
              <a:off x="1801670" y="2989751"/>
              <a:ext cx="12287" cy="43007"/>
            </a:xfrm>
            <a:custGeom>
              <a:avLst/>
              <a:gdLst>
                <a:gd name="T0" fmla="*/ 4 w 4"/>
                <a:gd name="T1" fmla="*/ 0 h 15"/>
                <a:gd name="T2" fmla="*/ 4 w 4"/>
                <a:gd name="T3" fmla="*/ 0 h 15"/>
                <a:gd name="T4" fmla="*/ 2 w 4"/>
                <a:gd name="T5" fmla="*/ 7 h 15"/>
                <a:gd name="T6" fmla="*/ 0 w 4"/>
                <a:gd name="T7" fmla="*/ 15 h 15"/>
                <a:gd name="T8" fmla="*/ 0 w 4"/>
                <a:gd name="T9" fmla="*/ 15 h 15"/>
                <a:gd name="T10" fmla="*/ 1 w 4"/>
                <a:gd name="T11" fmla="*/ 7 h 15"/>
                <a:gd name="T12" fmla="*/ 4 w 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4" h="15">
                  <a:moveTo>
                    <a:pt x="4" y="0"/>
                  </a:moveTo>
                  <a:lnTo>
                    <a:pt x="4" y="0"/>
                  </a:lnTo>
                  <a:lnTo>
                    <a:pt x="2" y="7"/>
                  </a:lnTo>
                  <a:lnTo>
                    <a:pt x="0" y="15"/>
                  </a:lnTo>
                  <a:lnTo>
                    <a:pt x="0" y="15"/>
                  </a:lnTo>
                  <a:lnTo>
                    <a:pt x="1" y="7"/>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5" name="Freeform 757"/>
            <p:cNvSpPr>
              <a:spLocks/>
            </p:cNvSpPr>
            <p:nvPr/>
          </p:nvSpPr>
          <p:spPr bwMode="auto">
            <a:xfrm>
              <a:off x="1697232" y="3167911"/>
              <a:ext cx="12287" cy="49148"/>
            </a:xfrm>
            <a:custGeom>
              <a:avLst/>
              <a:gdLst>
                <a:gd name="T0" fmla="*/ 0 w 5"/>
                <a:gd name="T1" fmla="*/ 16 h 16"/>
                <a:gd name="T2" fmla="*/ 0 w 5"/>
                <a:gd name="T3" fmla="*/ 16 h 16"/>
                <a:gd name="T4" fmla="*/ 3 w 5"/>
                <a:gd name="T5" fmla="*/ 8 h 16"/>
                <a:gd name="T6" fmla="*/ 5 w 5"/>
                <a:gd name="T7" fmla="*/ 0 h 16"/>
                <a:gd name="T8" fmla="*/ 5 w 5"/>
                <a:gd name="T9" fmla="*/ 0 h 16"/>
                <a:gd name="T10" fmla="*/ 5 w 5"/>
                <a:gd name="T11" fmla="*/ 6 h 16"/>
                <a:gd name="T12" fmla="*/ 3 w 5"/>
                <a:gd name="T13" fmla="*/ 14 h 16"/>
                <a:gd name="T14" fmla="*/ 3 w 5"/>
                <a:gd name="T15" fmla="*/ 14 h 16"/>
                <a:gd name="T16" fmla="*/ 2 w 5"/>
                <a:gd name="T17" fmla="*/ 14 h 16"/>
                <a:gd name="T18" fmla="*/ 2 w 5"/>
                <a:gd name="T19" fmla="*/ 14 h 16"/>
                <a:gd name="T20" fmla="*/ 0 w 5"/>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6">
                  <a:moveTo>
                    <a:pt x="0" y="16"/>
                  </a:moveTo>
                  <a:lnTo>
                    <a:pt x="0" y="16"/>
                  </a:lnTo>
                  <a:lnTo>
                    <a:pt x="3" y="8"/>
                  </a:lnTo>
                  <a:lnTo>
                    <a:pt x="5" y="0"/>
                  </a:lnTo>
                  <a:lnTo>
                    <a:pt x="5" y="0"/>
                  </a:lnTo>
                  <a:lnTo>
                    <a:pt x="5" y="6"/>
                  </a:lnTo>
                  <a:lnTo>
                    <a:pt x="3" y="14"/>
                  </a:lnTo>
                  <a:lnTo>
                    <a:pt x="3" y="14"/>
                  </a:lnTo>
                  <a:lnTo>
                    <a:pt x="2" y="14"/>
                  </a:lnTo>
                  <a:lnTo>
                    <a:pt x="2" y="14"/>
                  </a:lnTo>
                  <a:lnTo>
                    <a:pt x="0" y="1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6" name="Freeform 758"/>
            <p:cNvSpPr>
              <a:spLocks/>
            </p:cNvSpPr>
            <p:nvPr/>
          </p:nvSpPr>
          <p:spPr bwMode="auto">
            <a:xfrm>
              <a:off x="1955260" y="2762438"/>
              <a:ext cx="18433" cy="43007"/>
            </a:xfrm>
            <a:custGeom>
              <a:avLst/>
              <a:gdLst>
                <a:gd name="T0" fmla="*/ 6 w 6"/>
                <a:gd name="T1" fmla="*/ 0 h 14"/>
                <a:gd name="T2" fmla="*/ 6 w 6"/>
                <a:gd name="T3" fmla="*/ 0 h 14"/>
                <a:gd name="T4" fmla="*/ 6 w 6"/>
                <a:gd name="T5" fmla="*/ 4 h 14"/>
                <a:gd name="T6" fmla="*/ 6 w 6"/>
                <a:gd name="T7" fmla="*/ 4 h 14"/>
                <a:gd name="T8" fmla="*/ 3 w 6"/>
                <a:gd name="T9" fmla="*/ 9 h 14"/>
                <a:gd name="T10" fmla="*/ 3 w 6"/>
                <a:gd name="T11" fmla="*/ 13 h 14"/>
                <a:gd name="T12" fmla="*/ 3 w 6"/>
                <a:gd name="T13" fmla="*/ 13 h 14"/>
                <a:gd name="T14" fmla="*/ 0 w 6"/>
                <a:gd name="T15" fmla="*/ 14 h 14"/>
                <a:gd name="T16" fmla="*/ 0 w 6"/>
                <a:gd name="T17" fmla="*/ 14 h 14"/>
                <a:gd name="T18" fmla="*/ 3 w 6"/>
                <a:gd name="T19" fmla="*/ 7 h 14"/>
                <a:gd name="T20" fmla="*/ 6 w 6"/>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
                  <a:moveTo>
                    <a:pt x="6" y="0"/>
                  </a:moveTo>
                  <a:lnTo>
                    <a:pt x="6" y="0"/>
                  </a:lnTo>
                  <a:lnTo>
                    <a:pt x="6" y="4"/>
                  </a:lnTo>
                  <a:lnTo>
                    <a:pt x="6" y="4"/>
                  </a:lnTo>
                  <a:lnTo>
                    <a:pt x="3" y="9"/>
                  </a:lnTo>
                  <a:lnTo>
                    <a:pt x="3" y="13"/>
                  </a:lnTo>
                  <a:lnTo>
                    <a:pt x="3" y="13"/>
                  </a:lnTo>
                  <a:lnTo>
                    <a:pt x="0" y="14"/>
                  </a:lnTo>
                  <a:lnTo>
                    <a:pt x="0" y="14"/>
                  </a:lnTo>
                  <a:lnTo>
                    <a:pt x="3" y="7"/>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7" name="Freeform 759"/>
            <p:cNvSpPr>
              <a:spLocks/>
            </p:cNvSpPr>
            <p:nvPr/>
          </p:nvSpPr>
          <p:spPr bwMode="auto">
            <a:xfrm>
              <a:off x="1709520" y="3149482"/>
              <a:ext cx="6145" cy="30720"/>
            </a:xfrm>
            <a:custGeom>
              <a:avLst/>
              <a:gdLst>
                <a:gd name="T0" fmla="*/ 2 w 2"/>
                <a:gd name="T1" fmla="*/ 0 h 10"/>
                <a:gd name="T2" fmla="*/ 2 w 2"/>
                <a:gd name="T3" fmla="*/ 0 h 10"/>
                <a:gd name="T4" fmla="*/ 1 w 2"/>
                <a:gd name="T5" fmla="*/ 4 h 10"/>
                <a:gd name="T6" fmla="*/ 0 w 2"/>
                <a:gd name="T7" fmla="*/ 10 h 10"/>
                <a:gd name="T8" fmla="*/ 0 w 2"/>
                <a:gd name="T9" fmla="*/ 10 h 10"/>
                <a:gd name="T10" fmla="*/ 1 w 2"/>
                <a:gd name="T11" fmla="*/ 3 h 10"/>
                <a:gd name="T12" fmla="*/ 1 w 2"/>
                <a:gd name="T13" fmla="*/ 0 h 10"/>
                <a:gd name="T14" fmla="*/ 2 w 2"/>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2" y="0"/>
                  </a:moveTo>
                  <a:lnTo>
                    <a:pt x="2" y="0"/>
                  </a:lnTo>
                  <a:lnTo>
                    <a:pt x="1" y="4"/>
                  </a:lnTo>
                  <a:lnTo>
                    <a:pt x="0" y="10"/>
                  </a:lnTo>
                  <a:lnTo>
                    <a:pt x="0" y="10"/>
                  </a:lnTo>
                  <a:lnTo>
                    <a:pt x="1" y="3"/>
                  </a:lnTo>
                  <a:lnTo>
                    <a:pt x="1" y="0"/>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8" name="Freeform 760"/>
            <p:cNvSpPr>
              <a:spLocks/>
            </p:cNvSpPr>
            <p:nvPr/>
          </p:nvSpPr>
          <p:spPr bwMode="auto">
            <a:xfrm>
              <a:off x="2262436" y="2485981"/>
              <a:ext cx="30720" cy="36861"/>
            </a:xfrm>
            <a:custGeom>
              <a:avLst/>
              <a:gdLst>
                <a:gd name="T0" fmla="*/ 10 w 10"/>
                <a:gd name="T1" fmla="*/ 0 h 12"/>
                <a:gd name="T2" fmla="*/ 10 w 10"/>
                <a:gd name="T3" fmla="*/ 0 h 12"/>
                <a:gd name="T4" fmla="*/ 4 w 10"/>
                <a:gd name="T5" fmla="*/ 6 h 12"/>
                <a:gd name="T6" fmla="*/ 0 w 10"/>
                <a:gd name="T7" fmla="*/ 12 h 12"/>
                <a:gd name="T8" fmla="*/ 0 w 10"/>
                <a:gd name="T9" fmla="*/ 12 h 12"/>
                <a:gd name="T10" fmla="*/ 0 w 10"/>
                <a:gd name="T11" fmla="*/ 10 h 12"/>
                <a:gd name="T12" fmla="*/ 3 w 10"/>
                <a:gd name="T13" fmla="*/ 6 h 12"/>
                <a:gd name="T14" fmla="*/ 10 w 1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10" y="0"/>
                  </a:moveTo>
                  <a:lnTo>
                    <a:pt x="10" y="0"/>
                  </a:lnTo>
                  <a:lnTo>
                    <a:pt x="4" y="6"/>
                  </a:lnTo>
                  <a:lnTo>
                    <a:pt x="0" y="12"/>
                  </a:lnTo>
                  <a:lnTo>
                    <a:pt x="0" y="12"/>
                  </a:lnTo>
                  <a:lnTo>
                    <a:pt x="0" y="10"/>
                  </a:lnTo>
                  <a:lnTo>
                    <a:pt x="3" y="6"/>
                  </a:lnTo>
                  <a:lnTo>
                    <a:pt x="1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9" name="Freeform 761"/>
            <p:cNvSpPr>
              <a:spLocks/>
            </p:cNvSpPr>
            <p:nvPr/>
          </p:nvSpPr>
          <p:spPr bwMode="auto">
            <a:xfrm>
              <a:off x="1672658" y="3075761"/>
              <a:ext cx="36861" cy="172019"/>
            </a:xfrm>
            <a:custGeom>
              <a:avLst/>
              <a:gdLst>
                <a:gd name="T0" fmla="*/ 2 w 12"/>
                <a:gd name="T1" fmla="*/ 44 h 54"/>
                <a:gd name="T2" fmla="*/ 2 w 12"/>
                <a:gd name="T3" fmla="*/ 44 h 54"/>
                <a:gd name="T4" fmla="*/ 0 w 12"/>
                <a:gd name="T5" fmla="*/ 43 h 54"/>
                <a:gd name="T6" fmla="*/ 0 w 12"/>
                <a:gd name="T7" fmla="*/ 40 h 54"/>
                <a:gd name="T8" fmla="*/ 0 w 12"/>
                <a:gd name="T9" fmla="*/ 40 h 54"/>
                <a:gd name="T10" fmla="*/ 2 w 12"/>
                <a:gd name="T11" fmla="*/ 31 h 54"/>
                <a:gd name="T12" fmla="*/ 2 w 12"/>
                <a:gd name="T13" fmla="*/ 31 h 54"/>
                <a:gd name="T14" fmla="*/ 3 w 12"/>
                <a:gd name="T15" fmla="*/ 31 h 54"/>
                <a:gd name="T16" fmla="*/ 3 w 12"/>
                <a:gd name="T17" fmla="*/ 31 h 54"/>
                <a:gd name="T18" fmla="*/ 4 w 12"/>
                <a:gd name="T19" fmla="*/ 33 h 54"/>
                <a:gd name="T20" fmla="*/ 4 w 12"/>
                <a:gd name="T21" fmla="*/ 33 h 54"/>
                <a:gd name="T22" fmla="*/ 4 w 12"/>
                <a:gd name="T23" fmla="*/ 24 h 54"/>
                <a:gd name="T24" fmla="*/ 4 w 12"/>
                <a:gd name="T25" fmla="*/ 17 h 54"/>
                <a:gd name="T26" fmla="*/ 4 w 12"/>
                <a:gd name="T27" fmla="*/ 17 h 54"/>
                <a:gd name="T28" fmla="*/ 9 w 12"/>
                <a:gd name="T29" fmla="*/ 10 h 54"/>
                <a:gd name="T30" fmla="*/ 12 w 12"/>
                <a:gd name="T31" fmla="*/ 0 h 54"/>
                <a:gd name="T32" fmla="*/ 12 w 12"/>
                <a:gd name="T33" fmla="*/ 0 h 54"/>
                <a:gd name="T34" fmla="*/ 12 w 12"/>
                <a:gd name="T35" fmla="*/ 4 h 54"/>
                <a:gd name="T36" fmla="*/ 10 w 12"/>
                <a:gd name="T37" fmla="*/ 11 h 54"/>
                <a:gd name="T38" fmla="*/ 10 w 12"/>
                <a:gd name="T39" fmla="*/ 11 h 54"/>
                <a:gd name="T40" fmla="*/ 9 w 12"/>
                <a:gd name="T41" fmla="*/ 17 h 54"/>
                <a:gd name="T42" fmla="*/ 9 w 12"/>
                <a:gd name="T43" fmla="*/ 17 h 54"/>
                <a:gd name="T44" fmla="*/ 7 w 12"/>
                <a:gd name="T45" fmla="*/ 23 h 54"/>
                <a:gd name="T46" fmla="*/ 7 w 12"/>
                <a:gd name="T47" fmla="*/ 23 h 54"/>
                <a:gd name="T48" fmla="*/ 7 w 12"/>
                <a:gd name="T49" fmla="*/ 21 h 54"/>
                <a:gd name="T50" fmla="*/ 9 w 12"/>
                <a:gd name="T51" fmla="*/ 23 h 54"/>
                <a:gd name="T52" fmla="*/ 9 w 12"/>
                <a:gd name="T53" fmla="*/ 23 h 54"/>
                <a:gd name="T54" fmla="*/ 7 w 12"/>
                <a:gd name="T55" fmla="*/ 28 h 54"/>
                <a:gd name="T56" fmla="*/ 6 w 12"/>
                <a:gd name="T57" fmla="*/ 30 h 54"/>
                <a:gd name="T58" fmla="*/ 6 w 12"/>
                <a:gd name="T59" fmla="*/ 27 h 54"/>
                <a:gd name="T60" fmla="*/ 6 w 12"/>
                <a:gd name="T61" fmla="*/ 27 h 54"/>
                <a:gd name="T62" fmla="*/ 4 w 12"/>
                <a:gd name="T63" fmla="*/ 41 h 54"/>
                <a:gd name="T64" fmla="*/ 4 w 12"/>
                <a:gd name="T65" fmla="*/ 41 h 54"/>
                <a:gd name="T66" fmla="*/ 3 w 12"/>
                <a:gd name="T67" fmla="*/ 48 h 54"/>
                <a:gd name="T68" fmla="*/ 0 w 12"/>
                <a:gd name="T69" fmla="*/ 54 h 54"/>
                <a:gd name="T70" fmla="*/ 0 w 12"/>
                <a:gd name="T71" fmla="*/ 54 h 54"/>
                <a:gd name="T72" fmla="*/ 2 w 12"/>
                <a:gd name="T73" fmla="*/ 48 h 54"/>
                <a:gd name="T74" fmla="*/ 2 w 12"/>
                <a:gd name="T7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54">
                  <a:moveTo>
                    <a:pt x="2" y="44"/>
                  </a:moveTo>
                  <a:lnTo>
                    <a:pt x="2" y="44"/>
                  </a:lnTo>
                  <a:lnTo>
                    <a:pt x="0" y="43"/>
                  </a:lnTo>
                  <a:lnTo>
                    <a:pt x="0" y="40"/>
                  </a:lnTo>
                  <a:lnTo>
                    <a:pt x="0" y="40"/>
                  </a:lnTo>
                  <a:lnTo>
                    <a:pt x="2" y="31"/>
                  </a:lnTo>
                  <a:lnTo>
                    <a:pt x="2" y="31"/>
                  </a:lnTo>
                  <a:lnTo>
                    <a:pt x="3" y="31"/>
                  </a:lnTo>
                  <a:lnTo>
                    <a:pt x="3" y="31"/>
                  </a:lnTo>
                  <a:lnTo>
                    <a:pt x="4" y="33"/>
                  </a:lnTo>
                  <a:lnTo>
                    <a:pt x="4" y="33"/>
                  </a:lnTo>
                  <a:lnTo>
                    <a:pt x="4" y="24"/>
                  </a:lnTo>
                  <a:lnTo>
                    <a:pt x="4" y="17"/>
                  </a:lnTo>
                  <a:lnTo>
                    <a:pt x="4" y="17"/>
                  </a:lnTo>
                  <a:lnTo>
                    <a:pt x="9" y="10"/>
                  </a:lnTo>
                  <a:lnTo>
                    <a:pt x="12" y="0"/>
                  </a:lnTo>
                  <a:lnTo>
                    <a:pt x="12" y="0"/>
                  </a:lnTo>
                  <a:lnTo>
                    <a:pt x="12" y="4"/>
                  </a:lnTo>
                  <a:lnTo>
                    <a:pt x="10" y="11"/>
                  </a:lnTo>
                  <a:lnTo>
                    <a:pt x="10" y="11"/>
                  </a:lnTo>
                  <a:lnTo>
                    <a:pt x="9" y="17"/>
                  </a:lnTo>
                  <a:lnTo>
                    <a:pt x="9" y="17"/>
                  </a:lnTo>
                  <a:lnTo>
                    <a:pt x="7" y="23"/>
                  </a:lnTo>
                  <a:lnTo>
                    <a:pt x="7" y="23"/>
                  </a:lnTo>
                  <a:lnTo>
                    <a:pt x="7" y="21"/>
                  </a:lnTo>
                  <a:lnTo>
                    <a:pt x="9" y="23"/>
                  </a:lnTo>
                  <a:lnTo>
                    <a:pt x="9" y="23"/>
                  </a:lnTo>
                  <a:lnTo>
                    <a:pt x="7" y="28"/>
                  </a:lnTo>
                  <a:lnTo>
                    <a:pt x="6" y="30"/>
                  </a:lnTo>
                  <a:lnTo>
                    <a:pt x="6" y="27"/>
                  </a:lnTo>
                  <a:lnTo>
                    <a:pt x="6" y="27"/>
                  </a:lnTo>
                  <a:lnTo>
                    <a:pt x="4" y="41"/>
                  </a:lnTo>
                  <a:lnTo>
                    <a:pt x="4" y="41"/>
                  </a:lnTo>
                  <a:lnTo>
                    <a:pt x="3" y="48"/>
                  </a:lnTo>
                  <a:lnTo>
                    <a:pt x="0" y="54"/>
                  </a:lnTo>
                  <a:lnTo>
                    <a:pt x="0" y="54"/>
                  </a:lnTo>
                  <a:lnTo>
                    <a:pt x="2" y="48"/>
                  </a:lnTo>
                  <a:lnTo>
                    <a:pt x="2" y="4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0" name="Freeform 762"/>
            <p:cNvSpPr>
              <a:spLocks/>
            </p:cNvSpPr>
            <p:nvPr/>
          </p:nvSpPr>
          <p:spPr bwMode="auto">
            <a:xfrm>
              <a:off x="1758668" y="3045040"/>
              <a:ext cx="0" cy="30720"/>
            </a:xfrm>
            <a:custGeom>
              <a:avLst/>
              <a:gdLst>
                <a:gd name="T0" fmla="*/ 0 w 2"/>
                <a:gd name="T1" fmla="*/ 0 h 10"/>
                <a:gd name="T2" fmla="*/ 0 w 2"/>
                <a:gd name="T3" fmla="*/ 0 h 10"/>
                <a:gd name="T4" fmla="*/ 2 w 2"/>
                <a:gd name="T5" fmla="*/ 4 h 10"/>
                <a:gd name="T6" fmla="*/ 0 w 2"/>
                <a:gd name="T7" fmla="*/ 10 h 10"/>
                <a:gd name="T8" fmla="*/ 0 w 2"/>
                <a:gd name="T9" fmla="*/ 10 h 10"/>
                <a:gd name="T10" fmla="*/ 0 w 2"/>
                <a:gd name="T11" fmla="*/ 7 h 10"/>
                <a:gd name="T12" fmla="*/ 0 w 2"/>
                <a:gd name="T13" fmla="*/ 6 h 10"/>
                <a:gd name="T14" fmla="*/ 0 w 2"/>
                <a:gd name="T15" fmla="*/ 4 h 10"/>
                <a:gd name="T16" fmla="*/ 0 w 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0">
                  <a:moveTo>
                    <a:pt x="0" y="0"/>
                  </a:moveTo>
                  <a:lnTo>
                    <a:pt x="0" y="0"/>
                  </a:lnTo>
                  <a:lnTo>
                    <a:pt x="2" y="4"/>
                  </a:lnTo>
                  <a:lnTo>
                    <a:pt x="0" y="10"/>
                  </a:lnTo>
                  <a:lnTo>
                    <a:pt x="0" y="10"/>
                  </a:lnTo>
                  <a:lnTo>
                    <a:pt x="0" y="7"/>
                  </a:lnTo>
                  <a:lnTo>
                    <a:pt x="0" y="6"/>
                  </a:lnTo>
                  <a:lnTo>
                    <a:pt x="0" y="4"/>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1" name="Freeform 763"/>
            <p:cNvSpPr>
              <a:spLocks/>
            </p:cNvSpPr>
            <p:nvPr/>
          </p:nvSpPr>
          <p:spPr bwMode="auto">
            <a:xfrm>
              <a:off x="1697232" y="3143338"/>
              <a:ext cx="6145" cy="24574"/>
            </a:xfrm>
            <a:custGeom>
              <a:avLst/>
              <a:gdLst>
                <a:gd name="T0" fmla="*/ 0 w 1"/>
                <a:gd name="T1" fmla="*/ 9 h 9"/>
                <a:gd name="T2" fmla="*/ 0 w 1"/>
                <a:gd name="T3" fmla="*/ 9 h 9"/>
                <a:gd name="T4" fmla="*/ 1 w 1"/>
                <a:gd name="T5" fmla="*/ 0 h 9"/>
                <a:gd name="T6" fmla="*/ 1 w 1"/>
                <a:gd name="T7" fmla="*/ 0 h 9"/>
                <a:gd name="T8" fmla="*/ 1 w 1"/>
                <a:gd name="T9" fmla="*/ 7 h 9"/>
                <a:gd name="T10" fmla="*/ 0 w 1"/>
                <a:gd name="T11" fmla="*/ 9 h 9"/>
                <a:gd name="T12" fmla="*/ 0 w 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9"/>
                  </a:moveTo>
                  <a:lnTo>
                    <a:pt x="0" y="9"/>
                  </a:lnTo>
                  <a:lnTo>
                    <a:pt x="1" y="0"/>
                  </a:lnTo>
                  <a:lnTo>
                    <a:pt x="1" y="0"/>
                  </a:lnTo>
                  <a:lnTo>
                    <a:pt x="1" y="7"/>
                  </a:lnTo>
                  <a:lnTo>
                    <a:pt x="0" y="9"/>
                  </a:lnTo>
                  <a:lnTo>
                    <a:pt x="0"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2" name="Freeform 764"/>
            <p:cNvSpPr>
              <a:spLocks/>
            </p:cNvSpPr>
            <p:nvPr/>
          </p:nvSpPr>
          <p:spPr bwMode="auto">
            <a:xfrm>
              <a:off x="1998263" y="2651856"/>
              <a:ext cx="36861" cy="73722"/>
            </a:xfrm>
            <a:custGeom>
              <a:avLst/>
              <a:gdLst>
                <a:gd name="T0" fmla="*/ 0 w 13"/>
                <a:gd name="T1" fmla="*/ 24 h 24"/>
                <a:gd name="T2" fmla="*/ 0 w 13"/>
                <a:gd name="T3" fmla="*/ 24 h 24"/>
                <a:gd name="T4" fmla="*/ 1 w 13"/>
                <a:gd name="T5" fmla="*/ 19 h 24"/>
                <a:gd name="T6" fmla="*/ 1 w 13"/>
                <a:gd name="T7" fmla="*/ 19 h 24"/>
                <a:gd name="T8" fmla="*/ 5 w 13"/>
                <a:gd name="T9" fmla="*/ 16 h 24"/>
                <a:gd name="T10" fmla="*/ 5 w 13"/>
                <a:gd name="T11" fmla="*/ 16 h 24"/>
                <a:gd name="T12" fmla="*/ 8 w 13"/>
                <a:gd name="T13" fmla="*/ 7 h 24"/>
                <a:gd name="T14" fmla="*/ 13 w 13"/>
                <a:gd name="T15" fmla="*/ 0 h 24"/>
                <a:gd name="T16" fmla="*/ 13 w 13"/>
                <a:gd name="T17" fmla="*/ 0 h 24"/>
                <a:gd name="T18" fmla="*/ 13 w 13"/>
                <a:gd name="T19" fmla="*/ 0 h 24"/>
                <a:gd name="T20" fmla="*/ 13 w 13"/>
                <a:gd name="T21" fmla="*/ 0 h 24"/>
                <a:gd name="T22" fmla="*/ 13 w 13"/>
                <a:gd name="T23" fmla="*/ 1 h 24"/>
                <a:gd name="T24" fmla="*/ 13 w 13"/>
                <a:gd name="T25" fmla="*/ 3 h 24"/>
                <a:gd name="T26" fmla="*/ 13 w 13"/>
                <a:gd name="T27" fmla="*/ 3 h 24"/>
                <a:gd name="T28" fmla="*/ 10 w 13"/>
                <a:gd name="T29" fmla="*/ 7 h 24"/>
                <a:gd name="T30" fmla="*/ 7 w 13"/>
                <a:gd name="T31" fmla="*/ 14 h 24"/>
                <a:gd name="T32" fmla="*/ 7 w 13"/>
                <a:gd name="T33" fmla="*/ 14 h 24"/>
                <a:gd name="T34" fmla="*/ 8 w 13"/>
                <a:gd name="T35" fmla="*/ 14 h 24"/>
                <a:gd name="T36" fmla="*/ 8 w 13"/>
                <a:gd name="T37" fmla="*/ 17 h 24"/>
                <a:gd name="T38" fmla="*/ 8 w 13"/>
                <a:gd name="T39" fmla="*/ 17 h 24"/>
                <a:gd name="T40" fmla="*/ 3 w 13"/>
                <a:gd name="T41" fmla="*/ 24 h 24"/>
                <a:gd name="T42" fmla="*/ 3 w 13"/>
                <a:gd name="T43" fmla="*/ 24 h 24"/>
                <a:gd name="T44" fmla="*/ 4 w 13"/>
                <a:gd name="T45" fmla="*/ 20 h 24"/>
                <a:gd name="T46" fmla="*/ 5 w 13"/>
                <a:gd name="T47" fmla="*/ 16 h 24"/>
                <a:gd name="T48" fmla="*/ 5 w 13"/>
                <a:gd name="T49" fmla="*/ 16 h 24"/>
                <a:gd name="T50" fmla="*/ 3 w 13"/>
                <a:gd name="T51" fmla="*/ 20 h 24"/>
                <a:gd name="T52" fmla="*/ 1 w 13"/>
                <a:gd name="T53" fmla="*/ 23 h 24"/>
                <a:gd name="T54" fmla="*/ 0 w 13"/>
                <a:gd name="T5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24">
                  <a:moveTo>
                    <a:pt x="0" y="24"/>
                  </a:moveTo>
                  <a:lnTo>
                    <a:pt x="0" y="24"/>
                  </a:lnTo>
                  <a:lnTo>
                    <a:pt x="1" y="19"/>
                  </a:lnTo>
                  <a:lnTo>
                    <a:pt x="1" y="19"/>
                  </a:lnTo>
                  <a:lnTo>
                    <a:pt x="5" y="16"/>
                  </a:lnTo>
                  <a:lnTo>
                    <a:pt x="5" y="16"/>
                  </a:lnTo>
                  <a:lnTo>
                    <a:pt x="8" y="7"/>
                  </a:lnTo>
                  <a:lnTo>
                    <a:pt x="13" y="0"/>
                  </a:lnTo>
                  <a:lnTo>
                    <a:pt x="13" y="0"/>
                  </a:lnTo>
                  <a:lnTo>
                    <a:pt x="13" y="0"/>
                  </a:lnTo>
                  <a:lnTo>
                    <a:pt x="13" y="0"/>
                  </a:lnTo>
                  <a:lnTo>
                    <a:pt x="13" y="1"/>
                  </a:lnTo>
                  <a:lnTo>
                    <a:pt x="13" y="3"/>
                  </a:lnTo>
                  <a:lnTo>
                    <a:pt x="13" y="3"/>
                  </a:lnTo>
                  <a:lnTo>
                    <a:pt x="10" y="7"/>
                  </a:lnTo>
                  <a:lnTo>
                    <a:pt x="7" y="14"/>
                  </a:lnTo>
                  <a:lnTo>
                    <a:pt x="7" y="14"/>
                  </a:lnTo>
                  <a:lnTo>
                    <a:pt x="8" y="14"/>
                  </a:lnTo>
                  <a:lnTo>
                    <a:pt x="8" y="17"/>
                  </a:lnTo>
                  <a:lnTo>
                    <a:pt x="8" y="17"/>
                  </a:lnTo>
                  <a:lnTo>
                    <a:pt x="3" y="24"/>
                  </a:lnTo>
                  <a:lnTo>
                    <a:pt x="3" y="24"/>
                  </a:lnTo>
                  <a:lnTo>
                    <a:pt x="4" y="20"/>
                  </a:lnTo>
                  <a:lnTo>
                    <a:pt x="5" y="16"/>
                  </a:lnTo>
                  <a:lnTo>
                    <a:pt x="5" y="16"/>
                  </a:lnTo>
                  <a:lnTo>
                    <a:pt x="3" y="20"/>
                  </a:lnTo>
                  <a:lnTo>
                    <a:pt x="1" y="23"/>
                  </a:lnTo>
                  <a:lnTo>
                    <a:pt x="0" y="2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3" name="Freeform 765"/>
            <p:cNvSpPr>
              <a:spLocks/>
            </p:cNvSpPr>
            <p:nvPr/>
          </p:nvSpPr>
          <p:spPr bwMode="auto">
            <a:xfrm>
              <a:off x="1985976" y="2713290"/>
              <a:ext cx="18433" cy="30720"/>
            </a:xfrm>
            <a:custGeom>
              <a:avLst/>
              <a:gdLst>
                <a:gd name="T0" fmla="*/ 6 w 6"/>
                <a:gd name="T1" fmla="*/ 0 h 10"/>
                <a:gd name="T2" fmla="*/ 6 w 6"/>
                <a:gd name="T3" fmla="*/ 0 h 10"/>
                <a:gd name="T4" fmla="*/ 3 w 6"/>
                <a:gd name="T5" fmla="*/ 6 h 10"/>
                <a:gd name="T6" fmla="*/ 0 w 6"/>
                <a:gd name="T7" fmla="*/ 10 h 10"/>
                <a:gd name="T8" fmla="*/ 0 w 6"/>
                <a:gd name="T9" fmla="*/ 10 h 10"/>
                <a:gd name="T10" fmla="*/ 3 w 6"/>
                <a:gd name="T11" fmla="*/ 5 h 10"/>
                <a:gd name="T12" fmla="*/ 6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6" y="0"/>
                  </a:moveTo>
                  <a:lnTo>
                    <a:pt x="6" y="0"/>
                  </a:lnTo>
                  <a:lnTo>
                    <a:pt x="3" y="6"/>
                  </a:lnTo>
                  <a:lnTo>
                    <a:pt x="0" y="10"/>
                  </a:lnTo>
                  <a:lnTo>
                    <a:pt x="0" y="10"/>
                  </a:lnTo>
                  <a:lnTo>
                    <a:pt x="3" y="5"/>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4" name="Freeform 766"/>
            <p:cNvSpPr>
              <a:spLocks/>
            </p:cNvSpPr>
            <p:nvPr/>
          </p:nvSpPr>
          <p:spPr bwMode="auto">
            <a:xfrm>
              <a:off x="1721807" y="3075761"/>
              <a:ext cx="6145" cy="30720"/>
            </a:xfrm>
            <a:custGeom>
              <a:avLst/>
              <a:gdLst>
                <a:gd name="T0" fmla="*/ 0 w 3"/>
                <a:gd name="T1" fmla="*/ 1 h 8"/>
                <a:gd name="T2" fmla="*/ 0 w 3"/>
                <a:gd name="T3" fmla="*/ 1 h 8"/>
                <a:gd name="T4" fmla="*/ 1 w 3"/>
                <a:gd name="T5" fmla="*/ 0 h 8"/>
                <a:gd name="T6" fmla="*/ 1 w 3"/>
                <a:gd name="T7" fmla="*/ 0 h 8"/>
                <a:gd name="T8" fmla="*/ 1 w 3"/>
                <a:gd name="T9" fmla="*/ 1 h 8"/>
                <a:gd name="T10" fmla="*/ 3 w 3"/>
                <a:gd name="T11" fmla="*/ 0 h 8"/>
                <a:gd name="T12" fmla="*/ 3 w 3"/>
                <a:gd name="T13" fmla="*/ 0 h 8"/>
                <a:gd name="T14" fmla="*/ 3 w 3"/>
                <a:gd name="T15" fmla="*/ 4 h 8"/>
                <a:gd name="T16" fmla="*/ 0 w 3"/>
                <a:gd name="T17" fmla="*/ 8 h 8"/>
                <a:gd name="T18" fmla="*/ 0 w 3"/>
                <a:gd name="T19" fmla="*/ 8 h 8"/>
                <a:gd name="T20" fmla="*/ 0 w 3"/>
                <a:gd name="T21" fmla="*/ 6 h 8"/>
                <a:gd name="T22" fmla="*/ 0 w 3"/>
                <a:gd name="T2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8">
                  <a:moveTo>
                    <a:pt x="0" y="1"/>
                  </a:moveTo>
                  <a:lnTo>
                    <a:pt x="0" y="1"/>
                  </a:lnTo>
                  <a:lnTo>
                    <a:pt x="1" y="0"/>
                  </a:lnTo>
                  <a:lnTo>
                    <a:pt x="1" y="0"/>
                  </a:lnTo>
                  <a:lnTo>
                    <a:pt x="1" y="1"/>
                  </a:lnTo>
                  <a:lnTo>
                    <a:pt x="3" y="0"/>
                  </a:lnTo>
                  <a:lnTo>
                    <a:pt x="3" y="0"/>
                  </a:lnTo>
                  <a:lnTo>
                    <a:pt x="3" y="4"/>
                  </a:lnTo>
                  <a:lnTo>
                    <a:pt x="0" y="8"/>
                  </a:lnTo>
                  <a:lnTo>
                    <a:pt x="0" y="8"/>
                  </a:lnTo>
                  <a:lnTo>
                    <a:pt x="0" y="6"/>
                  </a:lnTo>
                  <a:lnTo>
                    <a:pt x="0"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5" name="Freeform 767"/>
            <p:cNvSpPr>
              <a:spLocks/>
            </p:cNvSpPr>
            <p:nvPr/>
          </p:nvSpPr>
          <p:spPr bwMode="auto">
            <a:xfrm>
              <a:off x="2379162" y="2406114"/>
              <a:ext cx="18433" cy="24574"/>
            </a:xfrm>
            <a:custGeom>
              <a:avLst/>
              <a:gdLst>
                <a:gd name="T0" fmla="*/ 6 w 6"/>
                <a:gd name="T1" fmla="*/ 0 h 7"/>
                <a:gd name="T2" fmla="*/ 6 w 6"/>
                <a:gd name="T3" fmla="*/ 0 h 7"/>
                <a:gd name="T4" fmla="*/ 3 w 6"/>
                <a:gd name="T5" fmla="*/ 4 h 7"/>
                <a:gd name="T6" fmla="*/ 0 w 6"/>
                <a:gd name="T7" fmla="*/ 7 h 7"/>
                <a:gd name="T8" fmla="*/ 0 w 6"/>
                <a:gd name="T9" fmla="*/ 7 h 7"/>
                <a:gd name="T10" fmla="*/ 3 w 6"/>
                <a:gd name="T11" fmla="*/ 2 h 7"/>
                <a:gd name="T12" fmla="*/ 6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0"/>
                  </a:moveTo>
                  <a:lnTo>
                    <a:pt x="6" y="0"/>
                  </a:lnTo>
                  <a:lnTo>
                    <a:pt x="3" y="4"/>
                  </a:lnTo>
                  <a:lnTo>
                    <a:pt x="0" y="7"/>
                  </a:lnTo>
                  <a:lnTo>
                    <a:pt x="0" y="7"/>
                  </a:lnTo>
                  <a:lnTo>
                    <a:pt x="3" y="2"/>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6" name="Freeform 768"/>
            <p:cNvSpPr>
              <a:spLocks/>
            </p:cNvSpPr>
            <p:nvPr/>
          </p:nvSpPr>
          <p:spPr bwMode="auto">
            <a:xfrm>
              <a:off x="1709520" y="3094190"/>
              <a:ext cx="6145" cy="18433"/>
            </a:xfrm>
            <a:custGeom>
              <a:avLst/>
              <a:gdLst>
                <a:gd name="T0" fmla="*/ 0 w 2"/>
                <a:gd name="T1" fmla="*/ 3 h 7"/>
                <a:gd name="T2" fmla="*/ 0 w 2"/>
                <a:gd name="T3" fmla="*/ 3 h 7"/>
                <a:gd name="T4" fmla="*/ 1 w 2"/>
                <a:gd name="T5" fmla="*/ 2 h 7"/>
                <a:gd name="T6" fmla="*/ 2 w 2"/>
                <a:gd name="T7" fmla="*/ 0 h 7"/>
                <a:gd name="T8" fmla="*/ 2 w 2"/>
                <a:gd name="T9" fmla="*/ 0 h 7"/>
                <a:gd name="T10" fmla="*/ 2 w 2"/>
                <a:gd name="T11" fmla="*/ 4 h 7"/>
                <a:gd name="T12" fmla="*/ 1 w 2"/>
                <a:gd name="T13" fmla="*/ 7 h 7"/>
                <a:gd name="T14" fmla="*/ 1 w 2"/>
                <a:gd name="T15" fmla="*/ 7 h 7"/>
                <a:gd name="T16" fmla="*/ 0 w 2"/>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0" y="3"/>
                  </a:moveTo>
                  <a:lnTo>
                    <a:pt x="0" y="3"/>
                  </a:lnTo>
                  <a:lnTo>
                    <a:pt x="1" y="2"/>
                  </a:lnTo>
                  <a:lnTo>
                    <a:pt x="2" y="0"/>
                  </a:lnTo>
                  <a:lnTo>
                    <a:pt x="2" y="0"/>
                  </a:lnTo>
                  <a:lnTo>
                    <a:pt x="2" y="4"/>
                  </a:lnTo>
                  <a:lnTo>
                    <a:pt x="1" y="7"/>
                  </a:lnTo>
                  <a:lnTo>
                    <a:pt x="1" y="7"/>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7" name="Freeform 769"/>
            <p:cNvSpPr>
              <a:spLocks/>
            </p:cNvSpPr>
            <p:nvPr/>
          </p:nvSpPr>
          <p:spPr bwMode="auto">
            <a:xfrm>
              <a:off x="1856964" y="2830020"/>
              <a:ext cx="12287" cy="36861"/>
            </a:xfrm>
            <a:custGeom>
              <a:avLst/>
              <a:gdLst>
                <a:gd name="T0" fmla="*/ 3 w 4"/>
                <a:gd name="T1" fmla="*/ 2 h 12"/>
                <a:gd name="T2" fmla="*/ 3 w 4"/>
                <a:gd name="T3" fmla="*/ 2 h 12"/>
                <a:gd name="T4" fmla="*/ 4 w 4"/>
                <a:gd name="T5" fmla="*/ 0 h 12"/>
                <a:gd name="T6" fmla="*/ 4 w 4"/>
                <a:gd name="T7" fmla="*/ 0 h 12"/>
                <a:gd name="T8" fmla="*/ 3 w 4"/>
                <a:gd name="T9" fmla="*/ 7 h 12"/>
                <a:gd name="T10" fmla="*/ 0 w 4"/>
                <a:gd name="T11" fmla="*/ 12 h 12"/>
                <a:gd name="T12" fmla="*/ 0 w 4"/>
                <a:gd name="T13" fmla="*/ 12 h 12"/>
                <a:gd name="T14" fmla="*/ 1 w 4"/>
                <a:gd name="T15" fmla="*/ 8 h 12"/>
                <a:gd name="T16" fmla="*/ 3 w 4"/>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3" y="2"/>
                  </a:moveTo>
                  <a:lnTo>
                    <a:pt x="3" y="2"/>
                  </a:lnTo>
                  <a:lnTo>
                    <a:pt x="4" y="0"/>
                  </a:lnTo>
                  <a:lnTo>
                    <a:pt x="4" y="0"/>
                  </a:lnTo>
                  <a:lnTo>
                    <a:pt x="3" y="7"/>
                  </a:lnTo>
                  <a:lnTo>
                    <a:pt x="0" y="12"/>
                  </a:lnTo>
                  <a:lnTo>
                    <a:pt x="0" y="12"/>
                  </a:lnTo>
                  <a:lnTo>
                    <a:pt x="1" y="8"/>
                  </a:lnTo>
                  <a:lnTo>
                    <a:pt x="3"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8" name="Freeform 770"/>
            <p:cNvSpPr>
              <a:spLocks/>
            </p:cNvSpPr>
            <p:nvPr/>
          </p:nvSpPr>
          <p:spPr bwMode="auto">
            <a:xfrm>
              <a:off x="1727948" y="2989751"/>
              <a:ext cx="18433" cy="55293"/>
            </a:xfrm>
            <a:custGeom>
              <a:avLst/>
              <a:gdLst>
                <a:gd name="T0" fmla="*/ 0 w 5"/>
                <a:gd name="T1" fmla="*/ 17 h 19"/>
                <a:gd name="T2" fmla="*/ 0 w 5"/>
                <a:gd name="T3" fmla="*/ 17 h 19"/>
                <a:gd name="T4" fmla="*/ 3 w 5"/>
                <a:gd name="T5" fmla="*/ 9 h 19"/>
                <a:gd name="T6" fmla="*/ 5 w 5"/>
                <a:gd name="T7" fmla="*/ 0 h 19"/>
                <a:gd name="T8" fmla="*/ 5 w 5"/>
                <a:gd name="T9" fmla="*/ 0 h 19"/>
                <a:gd name="T10" fmla="*/ 4 w 5"/>
                <a:gd name="T11" fmla="*/ 10 h 19"/>
                <a:gd name="T12" fmla="*/ 3 w 5"/>
                <a:gd name="T13" fmla="*/ 15 h 19"/>
                <a:gd name="T14" fmla="*/ 1 w 5"/>
                <a:gd name="T15" fmla="*/ 19 h 19"/>
                <a:gd name="T16" fmla="*/ 1 w 5"/>
                <a:gd name="T17" fmla="*/ 19 h 19"/>
                <a:gd name="T18" fmla="*/ 1 w 5"/>
                <a:gd name="T19" fmla="*/ 17 h 19"/>
                <a:gd name="T20" fmla="*/ 1 w 5"/>
                <a:gd name="T21" fmla="*/ 17 h 19"/>
                <a:gd name="T22" fmla="*/ 0 w 5"/>
                <a:gd name="T2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9">
                  <a:moveTo>
                    <a:pt x="0" y="17"/>
                  </a:moveTo>
                  <a:lnTo>
                    <a:pt x="0" y="17"/>
                  </a:lnTo>
                  <a:lnTo>
                    <a:pt x="3" y="9"/>
                  </a:lnTo>
                  <a:lnTo>
                    <a:pt x="5" y="0"/>
                  </a:lnTo>
                  <a:lnTo>
                    <a:pt x="5" y="0"/>
                  </a:lnTo>
                  <a:lnTo>
                    <a:pt x="4" y="10"/>
                  </a:lnTo>
                  <a:lnTo>
                    <a:pt x="3" y="15"/>
                  </a:lnTo>
                  <a:lnTo>
                    <a:pt x="1" y="19"/>
                  </a:lnTo>
                  <a:lnTo>
                    <a:pt x="1" y="19"/>
                  </a:lnTo>
                  <a:lnTo>
                    <a:pt x="1" y="17"/>
                  </a:lnTo>
                  <a:lnTo>
                    <a:pt x="1" y="17"/>
                  </a:lnTo>
                  <a:lnTo>
                    <a:pt x="0" y="1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9" name="Freeform 771"/>
            <p:cNvSpPr>
              <a:spLocks/>
            </p:cNvSpPr>
            <p:nvPr/>
          </p:nvSpPr>
          <p:spPr bwMode="auto">
            <a:xfrm>
              <a:off x="1770955" y="2952890"/>
              <a:ext cx="12287" cy="18433"/>
            </a:xfrm>
            <a:custGeom>
              <a:avLst/>
              <a:gdLst>
                <a:gd name="T0" fmla="*/ 0 w 3"/>
                <a:gd name="T1" fmla="*/ 8 h 8"/>
                <a:gd name="T2" fmla="*/ 0 w 3"/>
                <a:gd name="T3" fmla="*/ 8 h 8"/>
                <a:gd name="T4" fmla="*/ 0 w 3"/>
                <a:gd name="T5" fmla="*/ 2 h 8"/>
                <a:gd name="T6" fmla="*/ 0 w 3"/>
                <a:gd name="T7" fmla="*/ 2 h 8"/>
                <a:gd name="T8" fmla="*/ 1 w 3"/>
                <a:gd name="T9" fmla="*/ 0 h 8"/>
                <a:gd name="T10" fmla="*/ 3 w 3"/>
                <a:gd name="T11" fmla="*/ 0 h 8"/>
                <a:gd name="T12" fmla="*/ 3 w 3"/>
                <a:gd name="T13" fmla="*/ 0 h 8"/>
                <a:gd name="T14" fmla="*/ 1 w 3"/>
                <a:gd name="T15" fmla="*/ 3 h 8"/>
                <a:gd name="T16" fmla="*/ 0 w 3"/>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0" y="8"/>
                  </a:moveTo>
                  <a:lnTo>
                    <a:pt x="0" y="8"/>
                  </a:lnTo>
                  <a:lnTo>
                    <a:pt x="0" y="2"/>
                  </a:lnTo>
                  <a:lnTo>
                    <a:pt x="0" y="2"/>
                  </a:lnTo>
                  <a:lnTo>
                    <a:pt x="1" y="0"/>
                  </a:lnTo>
                  <a:lnTo>
                    <a:pt x="3" y="0"/>
                  </a:lnTo>
                  <a:lnTo>
                    <a:pt x="3" y="0"/>
                  </a:lnTo>
                  <a:lnTo>
                    <a:pt x="1" y="3"/>
                  </a:lnTo>
                  <a:lnTo>
                    <a:pt x="0"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0" name="Freeform 772"/>
            <p:cNvSpPr>
              <a:spLocks/>
            </p:cNvSpPr>
            <p:nvPr/>
          </p:nvSpPr>
          <p:spPr bwMode="auto">
            <a:xfrm>
              <a:off x="1709520" y="3045040"/>
              <a:ext cx="12287" cy="36861"/>
            </a:xfrm>
            <a:custGeom>
              <a:avLst/>
              <a:gdLst>
                <a:gd name="T0" fmla="*/ 2 w 4"/>
                <a:gd name="T1" fmla="*/ 3 h 11"/>
                <a:gd name="T2" fmla="*/ 2 w 4"/>
                <a:gd name="T3" fmla="*/ 3 h 11"/>
                <a:gd name="T4" fmla="*/ 2 w 4"/>
                <a:gd name="T5" fmla="*/ 3 h 11"/>
                <a:gd name="T6" fmla="*/ 1 w 4"/>
                <a:gd name="T7" fmla="*/ 6 h 11"/>
                <a:gd name="T8" fmla="*/ 0 w 4"/>
                <a:gd name="T9" fmla="*/ 7 h 11"/>
                <a:gd name="T10" fmla="*/ 0 w 4"/>
                <a:gd name="T11" fmla="*/ 4 h 11"/>
                <a:gd name="T12" fmla="*/ 0 w 4"/>
                <a:gd name="T13" fmla="*/ 4 h 11"/>
                <a:gd name="T14" fmla="*/ 1 w 4"/>
                <a:gd name="T15" fmla="*/ 3 h 11"/>
                <a:gd name="T16" fmla="*/ 1 w 4"/>
                <a:gd name="T17" fmla="*/ 1 h 11"/>
                <a:gd name="T18" fmla="*/ 2 w 4"/>
                <a:gd name="T19" fmla="*/ 1 h 11"/>
                <a:gd name="T20" fmla="*/ 2 w 4"/>
                <a:gd name="T21" fmla="*/ 0 h 11"/>
                <a:gd name="T22" fmla="*/ 2 w 4"/>
                <a:gd name="T23" fmla="*/ 0 h 11"/>
                <a:gd name="T24" fmla="*/ 4 w 4"/>
                <a:gd name="T25" fmla="*/ 6 h 11"/>
                <a:gd name="T26" fmla="*/ 4 w 4"/>
                <a:gd name="T27" fmla="*/ 6 h 11"/>
                <a:gd name="T28" fmla="*/ 2 w 4"/>
                <a:gd name="T29" fmla="*/ 10 h 11"/>
                <a:gd name="T30" fmla="*/ 1 w 4"/>
                <a:gd name="T31" fmla="*/ 11 h 11"/>
                <a:gd name="T32" fmla="*/ 1 w 4"/>
                <a:gd name="T33" fmla="*/ 11 h 11"/>
                <a:gd name="T34" fmla="*/ 1 w 4"/>
                <a:gd name="T35" fmla="*/ 11 h 11"/>
                <a:gd name="T36" fmla="*/ 2 w 4"/>
                <a:gd name="T3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11">
                  <a:moveTo>
                    <a:pt x="2" y="3"/>
                  </a:moveTo>
                  <a:lnTo>
                    <a:pt x="2" y="3"/>
                  </a:lnTo>
                  <a:lnTo>
                    <a:pt x="2" y="3"/>
                  </a:lnTo>
                  <a:lnTo>
                    <a:pt x="1" y="6"/>
                  </a:lnTo>
                  <a:lnTo>
                    <a:pt x="0" y="7"/>
                  </a:lnTo>
                  <a:lnTo>
                    <a:pt x="0" y="4"/>
                  </a:lnTo>
                  <a:lnTo>
                    <a:pt x="0" y="4"/>
                  </a:lnTo>
                  <a:lnTo>
                    <a:pt x="1" y="3"/>
                  </a:lnTo>
                  <a:lnTo>
                    <a:pt x="1" y="1"/>
                  </a:lnTo>
                  <a:lnTo>
                    <a:pt x="2" y="1"/>
                  </a:lnTo>
                  <a:lnTo>
                    <a:pt x="2" y="0"/>
                  </a:lnTo>
                  <a:lnTo>
                    <a:pt x="2" y="0"/>
                  </a:lnTo>
                  <a:lnTo>
                    <a:pt x="4" y="6"/>
                  </a:lnTo>
                  <a:lnTo>
                    <a:pt x="4" y="6"/>
                  </a:lnTo>
                  <a:lnTo>
                    <a:pt x="2" y="10"/>
                  </a:lnTo>
                  <a:lnTo>
                    <a:pt x="1" y="11"/>
                  </a:lnTo>
                  <a:lnTo>
                    <a:pt x="1" y="11"/>
                  </a:lnTo>
                  <a:lnTo>
                    <a:pt x="1" y="11"/>
                  </a:lnTo>
                  <a:lnTo>
                    <a:pt x="2"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1" name="Freeform 773"/>
            <p:cNvSpPr>
              <a:spLocks/>
            </p:cNvSpPr>
            <p:nvPr/>
          </p:nvSpPr>
          <p:spPr bwMode="auto">
            <a:xfrm>
              <a:off x="2041270" y="2621140"/>
              <a:ext cx="12287" cy="24574"/>
            </a:xfrm>
            <a:custGeom>
              <a:avLst/>
              <a:gdLst>
                <a:gd name="T0" fmla="*/ 4 w 4"/>
                <a:gd name="T1" fmla="*/ 0 h 9"/>
                <a:gd name="T2" fmla="*/ 4 w 4"/>
                <a:gd name="T3" fmla="*/ 0 h 9"/>
                <a:gd name="T4" fmla="*/ 3 w 4"/>
                <a:gd name="T5" fmla="*/ 4 h 9"/>
                <a:gd name="T6" fmla="*/ 0 w 4"/>
                <a:gd name="T7" fmla="*/ 9 h 9"/>
                <a:gd name="T8" fmla="*/ 0 w 4"/>
                <a:gd name="T9" fmla="*/ 9 h 9"/>
                <a:gd name="T10" fmla="*/ 3 w 4"/>
                <a:gd name="T11" fmla="*/ 3 h 9"/>
                <a:gd name="T12" fmla="*/ 4 w 4"/>
                <a:gd name="T13" fmla="*/ 0 h 9"/>
                <a:gd name="T14" fmla="*/ 4 w 4"/>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4" y="0"/>
                  </a:moveTo>
                  <a:lnTo>
                    <a:pt x="4" y="0"/>
                  </a:lnTo>
                  <a:lnTo>
                    <a:pt x="3" y="4"/>
                  </a:lnTo>
                  <a:lnTo>
                    <a:pt x="0" y="9"/>
                  </a:lnTo>
                  <a:lnTo>
                    <a:pt x="0" y="9"/>
                  </a:lnTo>
                  <a:lnTo>
                    <a:pt x="3" y="3"/>
                  </a:lnTo>
                  <a:lnTo>
                    <a:pt x="4" y="0"/>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2" name="Freeform 774"/>
            <p:cNvSpPr>
              <a:spLocks/>
            </p:cNvSpPr>
            <p:nvPr/>
          </p:nvSpPr>
          <p:spPr bwMode="auto">
            <a:xfrm>
              <a:off x="1789383" y="2885310"/>
              <a:ext cx="12287" cy="36861"/>
            </a:xfrm>
            <a:custGeom>
              <a:avLst/>
              <a:gdLst>
                <a:gd name="T0" fmla="*/ 4 w 4"/>
                <a:gd name="T1" fmla="*/ 0 h 12"/>
                <a:gd name="T2" fmla="*/ 4 w 4"/>
                <a:gd name="T3" fmla="*/ 0 h 12"/>
                <a:gd name="T4" fmla="*/ 0 w 4"/>
                <a:gd name="T5" fmla="*/ 12 h 12"/>
                <a:gd name="T6" fmla="*/ 0 w 4"/>
                <a:gd name="T7" fmla="*/ 12 h 12"/>
                <a:gd name="T8" fmla="*/ 1 w 4"/>
                <a:gd name="T9" fmla="*/ 6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lnTo>
                    <a:pt x="4" y="0"/>
                  </a:lnTo>
                  <a:lnTo>
                    <a:pt x="0" y="12"/>
                  </a:lnTo>
                  <a:lnTo>
                    <a:pt x="0" y="12"/>
                  </a:lnTo>
                  <a:lnTo>
                    <a:pt x="1" y="6"/>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3" name="Freeform 775"/>
            <p:cNvSpPr>
              <a:spLocks/>
            </p:cNvSpPr>
            <p:nvPr/>
          </p:nvSpPr>
          <p:spPr bwMode="auto">
            <a:xfrm>
              <a:off x="2471317" y="2326250"/>
              <a:ext cx="18433" cy="12287"/>
            </a:xfrm>
            <a:custGeom>
              <a:avLst/>
              <a:gdLst>
                <a:gd name="T0" fmla="*/ 5 w 5"/>
                <a:gd name="T1" fmla="*/ 0 h 5"/>
                <a:gd name="T2" fmla="*/ 5 w 5"/>
                <a:gd name="T3" fmla="*/ 0 h 5"/>
                <a:gd name="T4" fmla="*/ 3 w 5"/>
                <a:gd name="T5" fmla="*/ 3 h 5"/>
                <a:gd name="T6" fmla="*/ 0 w 5"/>
                <a:gd name="T7" fmla="*/ 5 h 5"/>
                <a:gd name="T8" fmla="*/ 0 w 5"/>
                <a:gd name="T9" fmla="*/ 5 h 5"/>
                <a:gd name="T10" fmla="*/ 1 w 5"/>
                <a:gd name="T11" fmla="*/ 3 h 5"/>
                <a:gd name="T12" fmla="*/ 5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0"/>
                  </a:moveTo>
                  <a:lnTo>
                    <a:pt x="5" y="0"/>
                  </a:lnTo>
                  <a:lnTo>
                    <a:pt x="3" y="3"/>
                  </a:lnTo>
                  <a:lnTo>
                    <a:pt x="0" y="5"/>
                  </a:lnTo>
                  <a:lnTo>
                    <a:pt x="0" y="5"/>
                  </a:lnTo>
                  <a:lnTo>
                    <a:pt x="1" y="3"/>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4" name="Freeform 776"/>
            <p:cNvSpPr>
              <a:spLocks/>
            </p:cNvSpPr>
            <p:nvPr/>
          </p:nvSpPr>
          <p:spPr bwMode="auto">
            <a:xfrm>
              <a:off x="1838532" y="2799299"/>
              <a:ext cx="18433" cy="30720"/>
            </a:xfrm>
            <a:custGeom>
              <a:avLst/>
              <a:gdLst>
                <a:gd name="T0" fmla="*/ 6 w 6"/>
                <a:gd name="T1" fmla="*/ 0 h 11"/>
                <a:gd name="T2" fmla="*/ 6 w 6"/>
                <a:gd name="T3" fmla="*/ 0 h 11"/>
                <a:gd name="T4" fmla="*/ 3 w 6"/>
                <a:gd name="T5" fmla="*/ 5 h 11"/>
                <a:gd name="T6" fmla="*/ 0 w 6"/>
                <a:gd name="T7" fmla="*/ 11 h 11"/>
                <a:gd name="T8" fmla="*/ 0 w 6"/>
                <a:gd name="T9" fmla="*/ 11 h 11"/>
                <a:gd name="T10" fmla="*/ 3 w 6"/>
                <a:gd name="T11" fmla="*/ 2 h 11"/>
                <a:gd name="T12" fmla="*/ 3 w 6"/>
                <a:gd name="T13" fmla="*/ 2 h 11"/>
                <a:gd name="T14" fmla="*/ 5 w 6"/>
                <a:gd name="T15" fmla="*/ 0 h 11"/>
                <a:gd name="T16" fmla="*/ 6 w 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0"/>
                  </a:moveTo>
                  <a:lnTo>
                    <a:pt x="6" y="0"/>
                  </a:lnTo>
                  <a:lnTo>
                    <a:pt x="3" y="5"/>
                  </a:lnTo>
                  <a:lnTo>
                    <a:pt x="0" y="11"/>
                  </a:lnTo>
                  <a:lnTo>
                    <a:pt x="0" y="11"/>
                  </a:lnTo>
                  <a:lnTo>
                    <a:pt x="3" y="2"/>
                  </a:lnTo>
                  <a:lnTo>
                    <a:pt x="3" y="2"/>
                  </a:lnTo>
                  <a:lnTo>
                    <a:pt x="5" y="0"/>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5" name="Freeform 777"/>
            <p:cNvSpPr>
              <a:spLocks/>
            </p:cNvSpPr>
            <p:nvPr/>
          </p:nvSpPr>
          <p:spPr bwMode="auto">
            <a:xfrm>
              <a:off x="2096560" y="2522843"/>
              <a:ext cx="24574" cy="36861"/>
            </a:xfrm>
            <a:custGeom>
              <a:avLst/>
              <a:gdLst>
                <a:gd name="T0" fmla="*/ 0 w 9"/>
                <a:gd name="T1" fmla="*/ 11 h 12"/>
                <a:gd name="T2" fmla="*/ 0 w 9"/>
                <a:gd name="T3" fmla="*/ 11 h 12"/>
                <a:gd name="T4" fmla="*/ 4 w 9"/>
                <a:gd name="T5" fmla="*/ 5 h 12"/>
                <a:gd name="T6" fmla="*/ 4 w 9"/>
                <a:gd name="T7" fmla="*/ 5 h 12"/>
                <a:gd name="T8" fmla="*/ 9 w 9"/>
                <a:gd name="T9" fmla="*/ 0 h 12"/>
                <a:gd name="T10" fmla="*/ 9 w 9"/>
                <a:gd name="T11" fmla="*/ 0 h 12"/>
                <a:gd name="T12" fmla="*/ 4 w 9"/>
                <a:gd name="T13" fmla="*/ 8 h 12"/>
                <a:gd name="T14" fmla="*/ 4 w 9"/>
                <a:gd name="T15" fmla="*/ 8 h 12"/>
                <a:gd name="T16" fmla="*/ 2 w 9"/>
                <a:gd name="T17" fmla="*/ 12 h 12"/>
                <a:gd name="T18" fmla="*/ 0 w 9"/>
                <a:gd name="T19" fmla="*/ 12 h 12"/>
                <a:gd name="T20" fmla="*/ 0 w 9"/>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2">
                  <a:moveTo>
                    <a:pt x="0" y="11"/>
                  </a:moveTo>
                  <a:lnTo>
                    <a:pt x="0" y="11"/>
                  </a:lnTo>
                  <a:lnTo>
                    <a:pt x="4" y="5"/>
                  </a:lnTo>
                  <a:lnTo>
                    <a:pt x="4" y="5"/>
                  </a:lnTo>
                  <a:lnTo>
                    <a:pt x="9" y="0"/>
                  </a:lnTo>
                  <a:lnTo>
                    <a:pt x="9" y="0"/>
                  </a:lnTo>
                  <a:lnTo>
                    <a:pt x="4" y="8"/>
                  </a:lnTo>
                  <a:lnTo>
                    <a:pt x="4" y="8"/>
                  </a:lnTo>
                  <a:lnTo>
                    <a:pt x="2" y="12"/>
                  </a:lnTo>
                  <a:lnTo>
                    <a:pt x="0" y="12"/>
                  </a:lnTo>
                  <a:lnTo>
                    <a:pt x="0" y="1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6" name="Freeform 778"/>
            <p:cNvSpPr>
              <a:spLocks/>
            </p:cNvSpPr>
            <p:nvPr/>
          </p:nvSpPr>
          <p:spPr bwMode="auto">
            <a:xfrm>
              <a:off x="1703374" y="2897597"/>
              <a:ext cx="49148" cy="110582"/>
            </a:xfrm>
            <a:custGeom>
              <a:avLst/>
              <a:gdLst>
                <a:gd name="T0" fmla="*/ 9 w 16"/>
                <a:gd name="T1" fmla="*/ 5 h 36"/>
                <a:gd name="T2" fmla="*/ 9 w 16"/>
                <a:gd name="T3" fmla="*/ 5 h 36"/>
                <a:gd name="T4" fmla="*/ 9 w 16"/>
                <a:gd name="T5" fmla="*/ 8 h 36"/>
                <a:gd name="T6" fmla="*/ 9 w 16"/>
                <a:gd name="T7" fmla="*/ 8 h 36"/>
                <a:gd name="T8" fmla="*/ 10 w 16"/>
                <a:gd name="T9" fmla="*/ 3 h 36"/>
                <a:gd name="T10" fmla="*/ 10 w 16"/>
                <a:gd name="T11" fmla="*/ 3 h 36"/>
                <a:gd name="T12" fmla="*/ 10 w 16"/>
                <a:gd name="T13" fmla="*/ 8 h 36"/>
                <a:gd name="T14" fmla="*/ 9 w 16"/>
                <a:gd name="T15" fmla="*/ 12 h 36"/>
                <a:gd name="T16" fmla="*/ 9 w 16"/>
                <a:gd name="T17" fmla="*/ 12 h 36"/>
                <a:gd name="T18" fmla="*/ 12 w 16"/>
                <a:gd name="T19" fmla="*/ 6 h 36"/>
                <a:gd name="T20" fmla="*/ 14 w 16"/>
                <a:gd name="T21" fmla="*/ 2 h 36"/>
                <a:gd name="T22" fmla="*/ 14 w 16"/>
                <a:gd name="T23" fmla="*/ 2 h 36"/>
                <a:gd name="T24" fmla="*/ 16 w 16"/>
                <a:gd name="T25" fmla="*/ 0 h 36"/>
                <a:gd name="T26" fmla="*/ 16 w 16"/>
                <a:gd name="T27" fmla="*/ 0 h 36"/>
                <a:gd name="T28" fmla="*/ 16 w 16"/>
                <a:gd name="T29" fmla="*/ 3 h 36"/>
                <a:gd name="T30" fmla="*/ 16 w 16"/>
                <a:gd name="T31" fmla="*/ 3 h 36"/>
                <a:gd name="T32" fmla="*/ 16 w 16"/>
                <a:gd name="T33" fmla="*/ 3 h 36"/>
                <a:gd name="T34" fmla="*/ 14 w 16"/>
                <a:gd name="T35" fmla="*/ 5 h 36"/>
                <a:gd name="T36" fmla="*/ 13 w 16"/>
                <a:gd name="T37" fmla="*/ 9 h 36"/>
                <a:gd name="T38" fmla="*/ 13 w 16"/>
                <a:gd name="T39" fmla="*/ 9 h 36"/>
                <a:gd name="T40" fmla="*/ 12 w 16"/>
                <a:gd name="T41" fmla="*/ 12 h 36"/>
                <a:gd name="T42" fmla="*/ 12 w 16"/>
                <a:gd name="T43" fmla="*/ 15 h 36"/>
                <a:gd name="T44" fmla="*/ 12 w 16"/>
                <a:gd name="T45" fmla="*/ 15 h 36"/>
                <a:gd name="T46" fmla="*/ 10 w 16"/>
                <a:gd name="T47" fmla="*/ 19 h 36"/>
                <a:gd name="T48" fmla="*/ 10 w 16"/>
                <a:gd name="T49" fmla="*/ 19 h 36"/>
                <a:gd name="T50" fmla="*/ 9 w 16"/>
                <a:gd name="T51" fmla="*/ 22 h 36"/>
                <a:gd name="T52" fmla="*/ 9 w 16"/>
                <a:gd name="T53" fmla="*/ 22 h 36"/>
                <a:gd name="T54" fmla="*/ 6 w 16"/>
                <a:gd name="T55" fmla="*/ 26 h 36"/>
                <a:gd name="T56" fmla="*/ 4 w 16"/>
                <a:gd name="T57" fmla="*/ 32 h 36"/>
                <a:gd name="T58" fmla="*/ 4 w 16"/>
                <a:gd name="T59" fmla="*/ 32 h 36"/>
                <a:gd name="T60" fmla="*/ 4 w 16"/>
                <a:gd name="T61" fmla="*/ 33 h 36"/>
                <a:gd name="T62" fmla="*/ 4 w 16"/>
                <a:gd name="T63" fmla="*/ 32 h 36"/>
                <a:gd name="T64" fmla="*/ 6 w 16"/>
                <a:gd name="T65" fmla="*/ 32 h 36"/>
                <a:gd name="T66" fmla="*/ 6 w 16"/>
                <a:gd name="T67" fmla="*/ 32 h 36"/>
                <a:gd name="T68" fmla="*/ 6 w 16"/>
                <a:gd name="T69" fmla="*/ 32 h 36"/>
                <a:gd name="T70" fmla="*/ 3 w 16"/>
                <a:gd name="T71" fmla="*/ 36 h 36"/>
                <a:gd name="T72" fmla="*/ 3 w 16"/>
                <a:gd name="T73" fmla="*/ 36 h 36"/>
                <a:gd name="T74" fmla="*/ 2 w 16"/>
                <a:gd name="T75" fmla="*/ 36 h 36"/>
                <a:gd name="T76" fmla="*/ 0 w 16"/>
                <a:gd name="T77" fmla="*/ 29 h 36"/>
                <a:gd name="T78" fmla="*/ 0 w 16"/>
                <a:gd name="T79" fmla="*/ 29 h 36"/>
                <a:gd name="T80" fmla="*/ 2 w 16"/>
                <a:gd name="T81" fmla="*/ 29 h 36"/>
                <a:gd name="T82" fmla="*/ 3 w 16"/>
                <a:gd name="T83" fmla="*/ 29 h 36"/>
                <a:gd name="T84" fmla="*/ 3 w 16"/>
                <a:gd name="T85" fmla="*/ 29 h 36"/>
                <a:gd name="T86" fmla="*/ 3 w 16"/>
                <a:gd name="T87" fmla="*/ 26 h 36"/>
                <a:gd name="T88" fmla="*/ 4 w 16"/>
                <a:gd name="T89" fmla="*/ 23 h 36"/>
                <a:gd name="T90" fmla="*/ 4 w 16"/>
                <a:gd name="T91" fmla="*/ 23 h 36"/>
                <a:gd name="T92" fmla="*/ 2 w 16"/>
                <a:gd name="T93" fmla="*/ 26 h 36"/>
                <a:gd name="T94" fmla="*/ 2 w 16"/>
                <a:gd name="T95" fmla="*/ 26 h 36"/>
                <a:gd name="T96" fmla="*/ 3 w 16"/>
                <a:gd name="T97" fmla="*/ 20 h 36"/>
                <a:gd name="T98" fmla="*/ 3 w 16"/>
                <a:gd name="T99" fmla="*/ 20 h 36"/>
                <a:gd name="T100" fmla="*/ 2 w 16"/>
                <a:gd name="T101" fmla="*/ 20 h 36"/>
                <a:gd name="T102" fmla="*/ 2 w 16"/>
                <a:gd name="T103" fmla="*/ 20 h 36"/>
                <a:gd name="T104" fmla="*/ 3 w 16"/>
                <a:gd name="T105" fmla="*/ 16 h 36"/>
                <a:gd name="T106" fmla="*/ 4 w 16"/>
                <a:gd name="T107" fmla="*/ 12 h 36"/>
                <a:gd name="T108" fmla="*/ 4 w 16"/>
                <a:gd name="T109" fmla="*/ 12 h 36"/>
                <a:gd name="T110" fmla="*/ 4 w 16"/>
                <a:gd name="T111" fmla="*/ 15 h 36"/>
                <a:gd name="T112" fmla="*/ 4 w 16"/>
                <a:gd name="T113" fmla="*/ 16 h 36"/>
                <a:gd name="T114" fmla="*/ 4 w 16"/>
                <a:gd name="T115" fmla="*/ 16 h 36"/>
                <a:gd name="T116" fmla="*/ 9 w 16"/>
                <a:gd name="T11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36">
                  <a:moveTo>
                    <a:pt x="9" y="5"/>
                  </a:moveTo>
                  <a:lnTo>
                    <a:pt x="9" y="5"/>
                  </a:lnTo>
                  <a:lnTo>
                    <a:pt x="9" y="8"/>
                  </a:lnTo>
                  <a:lnTo>
                    <a:pt x="9" y="8"/>
                  </a:lnTo>
                  <a:lnTo>
                    <a:pt x="10" y="3"/>
                  </a:lnTo>
                  <a:lnTo>
                    <a:pt x="10" y="3"/>
                  </a:lnTo>
                  <a:lnTo>
                    <a:pt x="10" y="8"/>
                  </a:lnTo>
                  <a:lnTo>
                    <a:pt x="9" y="12"/>
                  </a:lnTo>
                  <a:lnTo>
                    <a:pt x="9" y="12"/>
                  </a:lnTo>
                  <a:lnTo>
                    <a:pt x="12" y="6"/>
                  </a:lnTo>
                  <a:lnTo>
                    <a:pt x="14" y="2"/>
                  </a:lnTo>
                  <a:lnTo>
                    <a:pt x="14" y="2"/>
                  </a:lnTo>
                  <a:lnTo>
                    <a:pt x="16" y="0"/>
                  </a:lnTo>
                  <a:lnTo>
                    <a:pt x="16" y="0"/>
                  </a:lnTo>
                  <a:lnTo>
                    <a:pt x="16" y="3"/>
                  </a:lnTo>
                  <a:lnTo>
                    <a:pt x="16" y="3"/>
                  </a:lnTo>
                  <a:lnTo>
                    <a:pt x="16" y="3"/>
                  </a:lnTo>
                  <a:lnTo>
                    <a:pt x="14" y="5"/>
                  </a:lnTo>
                  <a:lnTo>
                    <a:pt x="13" y="9"/>
                  </a:lnTo>
                  <a:lnTo>
                    <a:pt x="13" y="9"/>
                  </a:lnTo>
                  <a:lnTo>
                    <a:pt x="12" y="12"/>
                  </a:lnTo>
                  <a:lnTo>
                    <a:pt x="12" y="15"/>
                  </a:lnTo>
                  <a:lnTo>
                    <a:pt x="12" y="15"/>
                  </a:lnTo>
                  <a:lnTo>
                    <a:pt x="10" y="19"/>
                  </a:lnTo>
                  <a:lnTo>
                    <a:pt x="10" y="19"/>
                  </a:lnTo>
                  <a:lnTo>
                    <a:pt x="9" y="22"/>
                  </a:lnTo>
                  <a:lnTo>
                    <a:pt x="9" y="22"/>
                  </a:lnTo>
                  <a:lnTo>
                    <a:pt x="6" y="26"/>
                  </a:lnTo>
                  <a:lnTo>
                    <a:pt x="4" y="32"/>
                  </a:lnTo>
                  <a:lnTo>
                    <a:pt x="4" y="32"/>
                  </a:lnTo>
                  <a:lnTo>
                    <a:pt x="4" y="33"/>
                  </a:lnTo>
                  <a:lnTo>
                    <a:pt x="4" y="32"/>
                  </a:lnTo>
                  <a:lnTo>
                    <a:pt x="6" y="32"/>
                  </a:lnTo>
                  <a:lnTo>
                    <a:pt x="6" y="32"/>
                  </a:lnTo>
                  <a:lnTo>
                    <a:pt x="6" y="32"/>
                  </a:lnTo>
                  <a:lnTo>
                    <a:pt x="3" y="36"/>
                  </a:lnTo>
                  <a:lnTo>
                    <a:pt x="3" y="36"/>
                  </a:lnTo>
                  <a:lnTo>
                    <a:pt x="2" y="36"/>
                  </a:lnTo>
                  <a:lnTo>
                    <a:pt x="0" y="29"/>
                  </a:lnTo>
                  <a:lnTo>
                    <a:pt x="0" y="29"/>
                  </a:lnTo>
                  <a:lnTo>
                    <a:pt x="2" y="29"/>
                  </a:lnTo>
                  <a:lnTo>
                    <a:pt x="3" y="29"/>
                  </a:lnTo>
                  <a:lnTo>
                    <a:pt x="3" y="29"/>
                  </a:lnTo>
                  <a:lnTo>
                    <a:pt x="3" y="26"/>
                  </a:lnTo>
                  <a:lnTo>
                    <a:pt x="4" y="23"/>
                  </a:lnTo>
                  <a:lnTo>
                    <a:pt x="4" y="23"/>
                  </a:lnTo>
                  <a:lnTo>
                    <a:pt x="2" y="26"/>
                  </a:lnTo>
                  <a:lnTo>
                    <a:pt x="2" y="26"/>
                  </a:lnTo>
                  <a:lnTo>
                    <a:pt x="3" y="20"/>
                  </a:lnTo>
                  <a:lnTo>
                    <a:pt x="3" y="20"/>
                  </a:lnTo>
                  <a:lnTo>
                    <a:pt x="2" y="20"/>
                  </a:lnTo>
                  <a:lnTo>
                    <a:pt x="2" y="20"/>
                  </a:lnTo>
                  <a:lnTo>
                    <a:pt x="3" y="16"/>
                  </a:lnTo>
                  <a:lnTo>
                    <a:pt x="4" y="12"/>
                  </a:lnTo>
                  <a:lnTo>
                    <a:pt x="4" y="12"/>
                  </a:lnTo>
                  <a:lnTo>
                    <a:pt x="4" y="15"/>
                  </a:lnTo>
                  <a:lnTo>
                    <a:pt x="4" y="16"/>
                  </a:lnTo>
                  <a:lnTo>
                    <a:pt x="4" y="16"/>
                  </a:lnTo>
                  <a:lnTo>
                    <a:pt x="9"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7" name="Freeform 779"/>
            <p:cNvSpPr>
              <a:spLocks/>
            </p:cNvSpPr>
            <p:nvPr/>
          </p:nvSpPr>
          <p:spPr bwMode="auto">
            <a:xfrm>
              <a:off x="1795529" y="2756298"/>
              <a:ext cx="36861" cy="92155"/>
            </a:xfrm>
            <a:custGeom>
              <a:avLst/>
              <a:gdLst>
                <a:gd name="T0" fmla="*/ 0 w 12"/>
                <a:gd name="T1" fmla="*/ 25 h 30"/>
                <a:gd name="T2" fmla="*/ 0 w 12"/>
                <a:gd name="T3" fmla="*/ 25 h 30"/>
                <a:gd name="T4" fmla="*/ 0 w 12"/>
                <a:gd name="T5" fmla="*/ 22 h 30"/>
                <a:gd name="T6" fmla="*/ 2 w 12"/>
                <a:gd name="T7" fmla="*/ 17 h 30"/>
                <a:gd name="T8" fmla="*/ 2 w 12"/>
                <a:gd name="T9" fmla="*/ 17 h 30"/>
                <a:gd name="T10" fmla="*/ 3 w 12"/>
                <a:gd name="T11" fmla="*/ 16 h 30"/>
                <a:gd name="T12" fmla="*/ 4 w 12"/>
                <a:gd name="T13" fmla="*/ 13 h 30"/>
                <a:gd name="T14" fmla="*/ 4 w 12"/>
                <a:gd name="T15" fmla="*/ 13 h 30"/>
                <a:gd name="T16" fmla="*/ 7 w 12"/>
                <a:gd name="T17" fmla="*/ 6 h 30"/>
                <a:gd name="T18" fmla="*/ 7 w 12"/>
                <a:gd name="T19" fmla="*/ 6 h 30"/>
                <a:gd name="T20" fmla="*/ 7 w 12"/>
                <a:gd name="T21" fmla="*/ 7 h 30"/>
                <a:gd name="T22" fmla="*/ 9 w 12"/>
                <a:gd name="T23" fmla="*/ 6 h 30"/>
                <a:gd name="T24" fmla="*/ 10 w 12"/>
                <a:gd name="T25" fmla="*/ 2 h 30"/>
                <a:gd name="T26" fmla="*/ 12 w 12"/>
                <a:gd name="T27" fmla="*/ 0 h 30"/>
                <a:gd name="T28" fmla="*/ 12 w 12"/>
                <a:gd name="T29" fmla="*/ 0 h 30"/>
                <a:gd name="T30" fmla="*/ 9 w 12"/>
                <a:gd name="T31" fmla="*/ 7 h 30"/>
                <a:gd name="T32" fmla="*/ 6 w 12"/>
                <a:gd name="T33" fmla="*/ 13 h 30"/>
                <a:gd name="T34" fmla="*/ 6 w 12"/>
                <a:gd name="T35" fmla="*/ 13 h 30"/>
                <a:gd name="T36" fmla="*/ 6 w 12"/>
                <a:gd name="T37" fmla="*/ 19 h 30"/>
                <a:gd name="T38" fmla="*/ 6 w 12"/>
                <a:gd name="T39" fmla="*/ 23 h 30"/>
                <a:gd name="T40" fmla="*/ 6 w 12"/>
                <a:gd name="T41" fmla="*/ 26 h 30"/>
                <a:gd name="T42" fmla="*/ 4 w 12"/>
                <a:gd name="T43" fmla="*/ 30 h 30"/>
                <a:gd name="T44" fmla="*/ 4 w 12"/>
                <a:gd name="T45" fmla="*/ 30 h 30"/>
                <a:gd name="T46" fmla="*/ 4 w 12"/>
                <a:gd name="T47" fmla="*/ 26 h 30"/>
                <a:gd name="T48" fmla="*/ 4 w 12"/>
                <a:gd name="T49" fmla="*/ 22 h 30"/>
                <a:gd name="T50" fmla="*/ 3 w 12"/>
                <a:gd name="T51" fmla="*/ 20 h 30"/>
                <a:gd name="T52" fmla="*/ 3 w 12"/>
                <a:gd name="T53" fmla="*/ 20 h 30"/>
                <a:gd name="T54" fmla="*/ 0 w 12"/>
                <a:gd name="T5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30">
                  <a:moveTo>
                    <a:pt x="0" y="25"/>
                  </a:moveTo>
                  <a:lnTo>
                    <a:pt x="0" y="25"/>
                  </a:lnTo>
                  <a:lnTo>
                    <a:pt x="0" y="22"/>
                  </a:lnTo>
                  <a:lnTo>
                    <a:pt x="2" y="17"/>
                  </a:lnTo>
                  <a:lnTo>
                    <a:pt x="2" y="17"/>
                  </a:lnTo>
                  <a:lnTo>
                    <a:pt x="3" y="16"/>
                  </a:lnTo>
                  <a:lnTo>
                    <a:pt x="4" y="13"/>
                  </a:lnTo>
                  <a:lnTo>
                    <a:pt x="4" y="13"/>
                  </a:lnTo>
                  <a:lnTo>
                    <a:pt x="7" y="6"/>
                  </a:lnTo>
                  <a:lnTo>
                    <a:pt x="7" y="6"/>
                  </a:lnTo>
                  <a:lnTo>
                    <a:pt x="7" y="7"/>
                  </a:lnTo>
                  <a:lnTo>
                    <a:pt x="9" y="6"/>
                  </a:lnTo>
                  <a:lnTo>
                    <a:pt x="10" y="2"/>
                  </a:lnTo>
                  <a:lnTo>
                    <a:pt x="12" y="0"/>
                  </a:lnTo>
                  <a:lnTo>
                    <a:pt x="12" y="0"/>
                  </a:lnTo>
                  <a:lnTo>
                    <a:pt x="9" y="7"/>
                  </a:lnTo>
                  <a:lnTo>
                    <a:pt x="6" y="13"/>
                  </a:lnTo>
                  <a:lnTo>
                    <a:pt x="6" y="13"/>
                  </a:lnTo>
                  <a:lnTo>
                    <a:pt x="6" y="19"/>
                  </a:lnTo>
                  <a:lnTo>
                    <a:pt x="6" y="23"/>
                  </a:lnTo>
                  <a:lnTo>
                    <a:pt x="6" y="26"/>
                  </a:lnTo>
                  <a:lnTo>
                    <a:pt x="4" y="30"/>
                  </a:lnTo>
                  <a:lnTo>
                    <a:pt x="4" y="30"/>
                  </a:lnTo>
                  <a:lnTo>
                    <a:pt x="4" y="26"/>
                  </a:lnTo>
                  <a:lnTo>
                    <a:pt x="4" y="22"/>
                  </a:lnTo>
                  <a:lnTo>
                    <a:pt x="3" y="20"/>
                  </a:lnTo>
                  <a:lnTo>
                    <a:pt x="3" y="20"/>
                  </a:lnTo>
                  <a:lnTo>
                    <a:pt x="0" y="2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8" name="Freeform 780"/>
            <p:cNvSpPr>
              <a:spLocks/>
            </p:cNvSpPr>
            <p:nvPr/>
          </p:nvSpPr>
          <p:spPr bwMode="auto">
            <a:xfrm>
              <a:off x="2520465" y="2240240"/>
              <a:ext cx="61435" cy="55293"/>
            </a:xfrm>
            <a:custGeom>
              <a:avLst/>
              <a:gdLst>
                <a:gd name="T0" fmla="*/ 11 w 18"/>
                <a:gd name="T1" fmla="*/ 5 h 17"/>
                <a:gd name="T2" fmla="*/ 11 w 18"/>
                <a:gd name="T3" fmla="*/ 5 h 17"/>
                <a:gd name="T4" fmla="*/ 11 w 18"/>
                <a:gd name="T5" fmla="*/ 7 h 17"/>
                <a:gd name="T6" fmla="*/ 11 w 18"/>
                <a:gd name="T7" fmla="*/ 7 h 17"/>
                <a:gd name="T8" fmla="*/ 13 w 18"/>
                <a:gd name="T9" fmla="*/ 7 h 17"/>
                <a:gd name="T10" fmla="*/ 13 w 18"/>
                <a:gd name="T11" fmla="*/ 7 h 17"/>
                <a:gd name="T12" fmla="*/ 14 w 18"/>
                <a:gd name="T13" fmla="*/ 5 h 17"/>
                <a:gd name="T14" fmla="*/ 14 w 18"/>
                <a:gd name="T15" fmla="*/ 2 h 17"/>
                <a:gd name="T16" fmla="*/ 14 w 18"/>
                <a:gd name="T17" fmla="*/ 2 h 17"/>
                <a:gd name="T18" fmla="*/ 18 w 18"/>
                <a:gd name="T19" fmla="*/ 0 h 17"/>
                <a:gd name="T20" fmla="*/ 18 w 18"/>
                <a:gd name="T21" fmla="*/ 0 h 17"/>
                <a:gd name="T22" fmla="*/ 17 w 18"/>
                <a:gd name="T23" fmla="*/ 5 h 17"/>
                <a:gd name="T24" fmla="*/ 14 w 18"/>
                <a:gd name="T25" fmla="*/ 10 h 17"/>
                <a:gd name="T26" fmla="*/ 14 w 18"/>
                <a:gd name="T27" fmla="*/ 10 h 17"/>
                <a:gd name="T28" fmla="*/ 7 w 18"/>
                <a:gd name="T29" fmla="*/ 13 h 17"/>
                <a:gd name="T30" fmla="*/ 0 w 18"/>
                <a:gd name="T31" fmla="*/ 17 h 17"/>
                <a:gd name="T32" fmla="*/ 0 w 18"/>
                <a:gd name="T33" fmla="*/ 17 h 17"/>
                <a:gd name="T34" fmla="*/ 6 w 18"/>
                <a:gd name="T35" fmla="*/ 12 h 17"/>
                <a:gd name="T36" fmla="*/ 11 w 18"/>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7">
                  <a:moveTo>
                    <a:pt x="11" y="5"/>
                  </a:moveTo>
                  <a:lnTo>
                    <a:pt x="11" y="5"/>
                  </a:lnTo>
                  <a:lnTo>
                    <a:pt x="11" y="7"/>
                  </a:lnTo>
                  <a:lnTo>
                    <a:pt x="11" y="7"/>
                  </a:lnTo>
                  <a:lnTo>
                    <a:pt x="13" y="7"/>
                  </a:lnTo>
                  <a:lnTo>
                    <a:pt x="13" y="7"/>
                  </a:lnTo>
                  <a:lnTo>
                    <a:pt x="14" y="5"/>
                  </a:lnTo>
                  <a:lnTo>
                    <a:pt x="14" y="2"/>
                  </a:lnTo>
                  <a:lnTo>
                    <a:pt x="14" y="2"/>
                  </a:lnTo>
                  <a:lnTo>
                    <a:pt x="18" y="0"/>
                  </a:lnTo>
                  <a:lnTo>
                    <a:pt x="18" y="0"/>
                  </a:lnTo>
                  <a:lnTo>
                    <a:pt x="17" y="5"/>
                  </a:lnTo>
                  <a:lnTo>
                    <a:pt x="14" y="10"/>
                  </a:lnTo>
                  <a:lnTo>
                    <a:pt x="14" y="10"/>
                  </a:lnTo>
                  <a:lnTo>
                    <a:pt x="7" y="13"/>
                  </a:lnTo>
                  <a:lnTo>
                    <a:pt x="0" y="17"/>
                  </a:lnTo>
                  <a:lnTo>
                    <a:pt x="0" y="17"/>
                  </a:lnTo>
                  <a:lnTo>
                    <a:pt x="6" y="12"/>
                  </a:lnTo>
                  <a:lnTo>
                    <a:pt x="11"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9" name="Freeform 781"/>
            <p:cNvSpPr>
              <a:spLocks/>
            </p:cNvSpPr>
            <p:nvPr/>
          </p:nvSpPr>
          <p:spPr bwMode="auto">
            <a:xfrm>
              <a:off x="2121134" y="2498269"/>
              <a:ext cx="18433" cy="24574"/>
            </a:xfrm>
            <a:custGeom>
              <a:avLst/>
              <a:gdLst>
                <a:gd name="T0" fmla="*/ 5 w 5"/>
                <a:gd name="T1" fmla="*/ 0 h 9"/>
                <a:gd name="T2" fmla="*/ 5 w 5"/>
                <a:gd name="T3" fmla="*/ 0 h 9"/>
                <a:gd name="T4" fmla="*/ 4 w 5"/>
                <a:gd name="T5" fmla="*/ 4 h 9"/>
                <a:gd name="T6" fmla="*/ 0 w 5"/>
                <a:gd name="T7" fmla="*/ 9 h 9"/>
                <a:gd name="T8" fmla="*/ 0 w 5"/>
                <a:gd name="T9" fmla="*/ 9 h 9"/>
                <a:gd name="T10" fmla="*/ 5 w 5"/>
                <a:gd name="T11" fmla="*/ 0 h 9"/>
              </a:gdLst>
              <a:ahLst/>
              <a:cxnLst>
                <a:cxn ang="0">
                  <a:pos x="T0" y="T1"/>
                </a:cxn>
                <a:cxn ang="0">
                  <a:pos x="T2" y="T3"/>
                </a:cxn>
                <a:cxn ang="0">
                  <a:pos x="T4" y="T5"/>
                </a:cxn>
                <a:cxn ang="0">
                  <a:pos x="T6" y="T7"/>
                </a:cxn>
                <a:cxn ang="0">
                  <a:pos x="T8" y="T9"/>
                </a:cxn>
                <a:cxn ang="0">
                  <a:pos x="T10" y="T11"/>
                </a:cxn>
              </a:cxnLst>
              <a:rect l="0" t="0" r="r" b="b"/>
              <a:pathLst>
                <a:path w="5" h="9">
                  <a:moveTo>
                    <a:pt x="5" y="0"/>
                  </a:moveTo>
                  <a:lnTo>
                    <a:pt x="5" y="0"/>
                  </a:lnTo>
                  <a:lnTo>
                    <a:pt x="4" y="4"/>
                  </a:lnTo>
                  <a:lnTo>
                    <a:pt x="0" y="9"/>
                  </a:lnTo>
                  <a:lnTo>
                    <a:pt x="0" y="9"/>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0" name="Freeform 782"/>
            <p:cNvSpPr>
              <a:spLocks/>
            </p:cNvSpPr>
            <p:nvPr/>
          </p:nvSpPr>
          <p:spPr bwMode="auto">
            <a:xfrm>
              <a:off x="1697232" y="2983606"/>
              <a:ext cx="6145" cy="18433"/>
            </a:xfrm>
            <a:custGeom>
              <a:avLst/>
              <a:gdLst>
                <a:gd name="T0" fmla="*/ 2 w 3"/>
                <a:gd name="T1" fmla="*/ 0 h 6"/>
                <a:gd name="T2" fmla="*/ 2 w 3"/>
                <a:gd name="T3" fmla="*/ 0 h 6"/>
                <a:gd name="T4" fmla="*/ 2 w 3"/>
                <a:gd name="T5" fmla="*/ 1 h 6"/>
                <a:gd name="T6" fmla="*/ 2 w 3"/>
                <a:gd name="T7" fmla="*/ 0 h 6"/>
                <a:gd name="T8" fmla="*/ 3 w 3"/>
                <a:gd name="T9" fmla="*/ 0 h 6"/>
                <a:gd name="T10" fmla="*/ 3 w 3"/>
                <a:gd name="T11" fmla="*/ 1 h 6"/>
                <a:gd name="T12" fmla="*/ 3 w 3"/>
                <a:gd name="T13" fmla="*/ 1 h 6"/>
                <a:gd name="T14" fmla="*/ 2 w 3"/>
                <a:gd name="T15" fmla="*/ 4 h 6"/>
                <a:gd name="T16" fmla="*/ 2 w 3"/>
                <a:gd name="T17" fmla="*/ 6 h 6"/>
                <a:gd name="T18" fmla="*/ 0 w 3"/>
                <a:gd name="T19" fmla="*/ 4 h 6"/>
                <a:gd name="T20" fmla="*/ 2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2" y="0"/>
                  </a:moveTo>
                  <a:lnTo>
                    <a:pt x="2" y="0"/>
                  </a:lnTo>
                  <a:lnTo>
                    <a:pt x="2" y="1"/>
                  </a:lnTo>
                  <a:lnTo>
                    <a:pt x="2" y="0"/>
                  </a:lnTo>
                  <a:lnTo>
                    <a:pt x="3" y="0"/>
                  </a:lnTo>
                  <a:lnTo>
                    <a:pt x="3" y="1"/>
                  </a:lnTo>
                  <a:lnTo>
                    <a:pt x="3" y="1"/>
                  </a:lnTo>
                  <a:lnTo>
                    <a:pt x="2" y="4"/>
                  </a:lnTo>
                  <a:lnTo>
                    <a:pt x="2" y="6"/>
                  </a:lnTo>
                  <a:lnTo>
                    <a:pt x="0" y="4"/>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1" name="Freeform 783"/>
            <p:cNvSpPr>
              <a:spLocks/>
            </p:cNvSpPr>
            <p:nvPr/>
          </p:nvSpPr>
          <p:spPr bwMode="auto">
            <a:xfrm>
              <a:off x="1820103" y="2768584"/>
              <a:ext cx="12287" cy="49148"/>
            </a:xfrm>
            <a:custGeom>
              <a:avLst/>
              <a:gdLst>
                <a:gd name="T0" fmla="*/ 5 w 5"/>
                <a:gd name="T1" fmla="*/ 0 h 14"/>
                <a:gd name="T2" fmla="*/ 5 w 5"/>
                <a:gd name="T3" fmla="*/ 0 h 14"/>
                <a:gd name="T4" fmla="*/ 3 w 5"/>
                <a:gd name="T5" fmla="*/ 10 h 14"/>
                <a:gd name="T6" fmla="*/ 3 w 5"/>
                <a:gd name="T7" fmla="*/ 10 h 14"/>
                <a:gd name="T8" fmla="*/ 2 w 5"/>
                <a:gd name="T9" fmla="*/ 14 h 14"/>
                <a:gd name="T10" fmla="*/ 2 w 5"/>
                <a:gd name="T11" fmla="*/ 14 h 14"/>
                <a:gd name="T12" fmla="*/ 0 w 5"/>
                <a:gd name="T13" fmla="*/ 13 h 14"/>
                <a:gd name="T14" fmla="*/ 0 w 5"/>
                <a:gd name="T15" fmla="*/ 9 h 14"/>
                <a:gd name="T16" fmla="*/ 0 w 5"/>
                <a:gd name="T17" fmla="*/ 9 h 14"/>
                <a:gd name="T18" fmla="*/ 5 w 5"/>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4">
                  <a:moveTo>
                    <a:pt x="5" y="0"/>
                  </a:moveTo>
                  <a:lnTo>
                    <a:pt x="5" y="0"/>
                  </a:lnTo>
                  <a:lnTo>
                    <a:pt x="3" y="10"/>
                  </a:lnTo>
                  <a:lnTo>
                    <a:pt x="3" y="10"/>
                  </a:lnTo>
                  <a:lnTo>
                    <a:pt x="2" y="14"/>
                  </a:lnTo>
                  <a:lnTo>
                    <a:pt x="2" y="14"/>
                  </a:lnTo>
                  <a:lnTo>
                    <a:pt x="0" y="13"/>
                  </a:lnTo>
                  <a:lnTo>
                    <a:pt x="0" y="9"/>
                  </a:lnTo>
                  <a:lnTo>
                    <a:pt x="0" y="9"/>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2" name="Freeform 784"/>
            <p:cNvSpPr>
              <a:spLocks/>
            </p:cNvSpPr>
            <p:nvPr/>
          </p:nvSpPr>
          <p:spPr bwMode="auto">
            <a:xfrm>
              <a:off x="2151853" y="2467550"/>
              <a:ext cx="12287" cy="18433"/>
            </a:xfrm>
            <a:custGeom>
              <a:avLst/>
              <a:gdLst>
                <a:gd name="T0" fmla="*/ 0 w 4"/>
                <a:gd name="T1" fmla="*/ 2 h 6"/>
                <a:gd name="T2" fmla="*/ 0 w 4"/>
                <a:gd name="T3" fmla="*/ 2 h 6"/>
                <a:gd name="T4" fmla="*/ 2 w 4"/>
                <a:gd name="T5" fmla="*/ 0 h 6"/>
                <a:gd name="T6" fmla="*/ 4 w 4"/>
                <a:gd name="T7" fmla="*/ 0 h 6"/>
                <a:gd name="T8" fmla="*/ 4 w 4"/>
                <a:gd name="T9" fmla="*/ 0 h 6"/>
                <a:gd name="T10" fmla="*/ 4 w 4"/>
                <a:gd name="T11" fmla="*/ 0 h 6"/>
                <a:gd name="T12" fmla="*/ 1 w 4"/>
                <a:gd name="T13" fmla="*/ 3 h 6"/>
                <a:gd name="T14" fmla="*/ 0 w 4"/>
                <a:gd name="T15" fmla="*/ 6 h 6"/>
                <a:gd name="T16" fmla="*/ 0 w 4"/>
                <a:gd name="T17" fmla="*/ 6 h 6"/>
                <a:gd name="T18" fmla="*/ 0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2"/>
                  </a:moveTo>
                  <a:lnTo>
                    <a:pt x="0" y="2"/>
                  </a:lnTo>
                  <a:lnTo>
                    <a:pt x="2" y="0"/>
                  </a:lnTo>
                  <a:lnTo>
                    <a:pt x="4" y="0"/>
                  </a:lnTo>
                  <a:lnTo>
                    <a:pt x="4" y="0"/>
                  </a:lnTo>
                  <a:lnTo>
                    <a:pt x="4" y="0"/>
                  </a:lnTo>
                  <a:lnTo>
                    <a:pt x="1" y="3"/>
                  </a:lnTo>
                  <a:lnTo>
                    <a:pt x="0" y="6"/>
                  </a:lnTo>
                  <a:lnTo>
                    <a:pt x="0" y="6"/>
                  </a:lnTo>
                  <a:lnTo>
                    <a:pt x="0"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3" name="Freeform 785"/>
            <p:cNvSpPr>
              <a:spLocks/>
            </p:cNvSpPr>
            <p:nvPr/>
          </p:nvSpPr>
          <p:spPr bwMode="auto">
            <a:xfrm>
              <a:off x="1961402" y="2608853"/>
              <a:ext cx="12287" cy="30720"/>
            </a:xfrm>
            <a:custGeom>
              <a:avLst/>
              <a:gdLst>
                <a:gd name="T0" fmla="*/ 3 w 5"/>
                <a:gd name="T1" fmla="*/ 2 h 10"/>
                <a:gd name="T2" fmla="*/ 3 w 5"/>
                <a:gd name="T3" fmla="*/ 2 h 10"/>
                <a:gd name="T4" fmla="*/ 5 w 5"/>
                <a:gd name="T5" fmla="*/ 0 h 10"/>
                <a:gd name="T6" fmla="*/ 5 w 5"/>
                <a:gd name="T7" fmla="*/ 3 h 10"/>
                <a:gd name="T8" fmla="*/ 0 w 5"/>
                <a:gd name="T9" fmla="*/ 10 h 10"/>
                <a:gd name="T10" fmla="*/ 0 w 5"/>
                <a:gd name="T11" fmla="*/ 10 h 10"/>
                <a:gd name="T12" fmla="*/ 2 w 5"/>
                <a:gd name="T13" fmla="*/ 6 h 10"/>
                <a:gd name="T14" fmla="*/ 3 w 5"/>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3" y="2"/>
                  </a:moveTo>
                  <a:lnTo>
                    <a:pt x="3" y="2"/>
                  </a:lnTo>
                  <a:lnTo>
                    <a:pt x="5" y="0"/>
                  </a:lnTo>
                  <a:lnTo>
                    <a:pt x="5" y="3"/>
                  </a:lnTo>
                  <a:lnTo>
                    <a:pt x="0" y="10"/>
                  </a:lnTo>
                  <a:lnTo>
                    <a:pt x="0" y="10"/>
                  </a:lnTo>
                  <a:lnTo>
                    <a:pt x="2" y="6"/>
                  </a:lnTo>
                  <a:lnTo>
                    <a:pt x="3"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4" name="Freeform 786"/>
            <p:cNvSpPr>
              <a:spLocks/>
            </p:cNvSpPr>
            <p:nvPr/>
          </p:nvSpPr>
          <p:spPr bwMode="auto">
            <a:xfrm>
              <a:off x="1746381" y="2879168"/>
              <a:ext cx="12287" cy="12287"/>
            </a:xfrm>
            <a:custGeom>
              <a:avLst/>
              <a:gdLst>
                <a:gd name="T0" fmla="*/ 0 w 3"/>
                <a:gd name="T1" fmla="*/ 5 h 6"/>
                <a:gd name="T2" fmla="*/ 0 w 3"/>
                <a:gd name="T3" fmla="*/ 5 h 6"/>
                <a:gd name="T4" fmla="*/ 2 w 3"/>
                <a:gd name="T5" fmla="*/ 2 h 6"/>
                <a:gd name="T6" fmla="*/ 3 w 3"/>
                <a:gd name="T7" fmla="*/ 0 h 6"/>
                <a:gd name="T8" fmla="*/ 3 w 3"/>
                <a:gd name="T9" fmla="*/ 2 h 6"/>
                <a:gd name="T10" fmla="*/ 3 w 3"/>
                <a:gd name="T11" fmla="*/ 2 h 6"/>
                <a:gd name="T12" fmla="*/ 0 w 3"/>
                <a:gd name="T13" fmla="*/ 6 h 6"/>
                <a:gd name="T14" fmla="*/ 0 w 3"/>
                <a:gd name="T15" fmla="*/ 6 h 6"/>
                <a:gd name="T16" fmla="*/ 0 w 3"/>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5"/>
                  </a:moveTo>
                  <a:lnTo>
                    <a:pt x="0" y="5"/>
                  </a:lnTo>
                  <a:lnTo>
                    <a:pt x="2" y="2"/>
                  </a:lnTo>
                  <a:lnTo>
                    <a:pt x="3" y="0"/>
                  </a:lnTo>
                  <a:lnTo>
                    <a:pt x="3" y="2"/>
                  </a:lnTo>
                  <a:lnTo>
                    <a:pt x="3" y="2"/>
                  </a:lnTo>
                  <a:lnTo>
                    <a:pt x="0" y="6"/>
                  </a:lnTo>
                  <a:lnTo>
                    <a:pt x="0" y="6"/>
                  </a:lnTo>
                  <a:lnTo>
                    <a:pt x="0"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5" name="Freeform 787"/>
            <p:cNvSpPr>
              <a:spLocks/>
            </p:cNvSpPr>
            <p:nvPr/>
          </p:nvSpPr>
          <p:spPr bwMode="auto">
            <a:xfrm>
              <a:off x="2151853" y="2442976"/>
              <a:ext cx="18433" cy="24574"/>
            </a:xfrm>
            <a:custGeom>
              <a:avLst/>
              <a:gdLst>
                <a:gd name="T0" fmla="*/ 2 w 5"/>
                <a:gd name="T1" fmla="*/ 4 h 8"/>
                <a:gd name="T2" fmla="*/ 2 w 5"/>
                <a:gd name="T3" fmla="*/ 4 h 8"/>
                <a:gd name="T4" fmla="*/ 2 w 5"/>
                <a:gd name="T5" fmla="*/ 4 h 8"/>
                <a:gd name="T6" fmla="*/ 2 w 5"/>
                <a:gd name="T7" fmla="*/ 4 h 8"/>
                <a:gd name="T8" fmla="*/ 2 w 5"/>
                <a:gd name="T9" fmla="*/ 4 h 8"/>
                <a:gd name="T10" fmla="*/ 5 w 5"/>
                <a:gd name="T11" fmla="*/ 0 h 8"/>
                <a:gd name="T12" fmla="*/ 5 w 5"/>
                <a:gd name="T13" fmla="*/ 0 h 8"/>
                <a:gd name="T14" fmla="*/ 4 w 5"/>
                <a:gd name="T15" fmla="*/ 4 h 8"/>
                <a:gd name="T16" fmla="*/ 0 w 5"/>
                <a:gd name="T17" fmla="*/ 8 h 8"/>
                <a:gd name="T18" fmla="*/ 0 w 5"/>
                <a:gd name="T19" fmla="*/ 8 h 8"/>
                <a:gd name="T20" fmla="*/ 1 w 5"/>
                <a:gd name="T21" fmla="*/ 6 h 8"/>
                <a:gd name="T22" fmla="*/ 2 w 5"/>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8">
                  <a:moveTo>
                    <a:pt x="2" y="4"/>
                  </a:moveTo>
                  <a:lnTo>
                    <a:pt x="2" y="4"/>
                  </a:lnTo>
                  <a:lnTo>
                    <a:pt x="2" y="4"/>
                  </a:lnTo>
                  <a:lnTo>
                    <a:pt x="2" y="4"/>
                  </a:lnTo>
                  <a:lnTo>
                    <a:pt x="2" y="4"/>
                  </a:lnTo>
                  <a:lnTo>
                    <a:pt x="5" y="0"/>
                  </a:lnTo>
                  <a:lnTo>
                    <a:pt x="5" y="0"/>
                  </a:lnTo>
                  <a:lnTo>
                    <a:pt x="4" y="4"/>
                  </a:lnTo>
                  <a:lnTo>
                    <a:pt x="0" y="8"/>
                  </a:lnTo>
                  <a:lnTo>
                    <a:pt x="0" y="8"/>
                  </a:lnTo>
                  <a:lnTo>
                    <a:pt x="1" y="6"/>
                  </a:lnTo>
                  <a:lnTo>
                    <a:pt x="2"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6" name="Freeform 788"/>
            <p:cNvSpPr>
              <a:spLocks/>
            </p:cNvSpPr>
            <p:nvPr/>
          </p:nvSpPr>
          <p:spPr bwMode="auto">
            <a:xfrm>
              <a:off x="2121134" y="2449121"/>
              <a:ext cx="18433" cy="30720"/>
            </a:xfrm>
            <a:custGeom>
              <a:avLst/>
              <a:gdLst>
                <a:gd name="T0" fmla="*/ 7 w 7"/>
                <a:gd name="T1" fmla="*/ 0 h 8"/>
                <a:gd name="T2" fmla="*/ 7 w 7"/>
                <a:gd name="T3" fmla="*/ 0 h 8"/>
                <a:gd name="T4" fmla="*/ 2 w 7"/>
                <a:gd name="T5" fmla="*/ 4 h 8"/>
                <a:gd name="T6" fmla="*/ 0 w 7"/>
                <a:gd name="T7" fmla="*/ 8 h 8"/>
                <a:gd name="T8" fmla="*/ 0 w 7"/>
                <a:gd name="T9" fmla="*/ 8 h 8"/>
                <a:gd name="T10" fmla="*/ 1 w 7"/>
                <a:gd name="T11" fmla="*/ 5 h 8"/>
                <a:gd name="T12" fmla="*/ 1 w 7"/>
                <a:gd name="T13" fmla="*/ 5 h 8"/>
                <a:gd name="T14" fmla="*/ 2 w 7"/>
                <a:gd name="T15" fmla="*/ 1 h 8"/>
                <a:gd name="T16" fmla="*/ 2 w 7"/>
                <a:gd name="T17" fmla="*/ 1 h 8"/>
                <a:gd name="T18" fmla="*/ 5 w 7"/>
                <a:gd name="T19" fmla="*/ 0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lnTo>
                    <a:pt x="7" y="0"/>
                  </a:lnTo>
                  <a:lnTo>
                    <a:pt x="2" y="4"/>
                  </a:lnTo>
                  <a:lnTo>
                    <a:pt x="0" y="8"/>
                  </a:lnTo>
                  <a:lnTo>
                    <a:pt x="0" y="8"/>
                  </a:lnTo>
                  <a:lnTo>
                    <a:pt x="1" y="5"/>
                  </a:lnTo>
                  <a:lnTo>
                    <a:pt x="1" y="5"/>
                  </a:lnTo>
                  <a:lnTo>
                    <a:pt x="2" y="1"/>
                  </a:lnTo>
                  <a:lnTo>
                    <a:pt x="2" y="1"/>
                  </a:lnTo>
                  <a:lnTo>
                    <a:pt x="5" y="0"/>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7" name="Freeform 789"/>
            <p:cNvSpPr>
              <a:spLocks/>
            </p:cNvSpPr>
            <p:nvPr/>
          </p:nvSpPr>
          <p:spPr bwMode="auto">
            <a:xfrm>
              <a:off x="1654226" y="2965178"/>
              <a:ext cx="12287" cy="36861"/>
            </a:xfrm>
            <a:custGeom>
              <a:avLst/>
              <a:gdLst>
                <a:gd name="T0" fmla="*/ 2 w 5"/>
                <a:gd name="T1" fmla="*/ 4 h 13"/>
                <a:gd name="T2" fmla="*/ 2 w 5"/>
                <a:gd name="T3" fmla="*/ 4 h 13"/>
                <a:gd name="T4" fmla="*/ 2 w 5"/>
                <a:gd name="T5" fmla="*/ 4 h 13"/>
                <a:gd name="T6" fmla="*/ 2 w 5"/>
                <a:gd name="T7" fmla="*/ 3 h 13"/>
                <a:gd name="T8" fmla="*/ 2 w 5"/>
                <a:gd name="T9" fmla="*/ 1 h 13"/>
                <a:gd name="T10" fmla="*/ 2 w 5"/>
                <a:gd name="T11" fmla="*/ 1 h 13"/>
                <a:gd name="T12" fmla="*/ 2 w 5"/>
                <a:gd name="T13" fmla="*/ 1 h 13"/>
                <a:gd name="T14" fmla="*/ 3 w 5"/>
                <a:gd name="T15" fmla="*/ 0 h 13"/>
                <a:gd name="T16" fmla="*/ 5 w 5"/>
                <a:gd name="T17" fmla="*/ 0 h 13"/>
                <a:gd name="T18" fmla="*/ 5 w 5"/>
                <a:gd name="T19" fmla="*/ 0 h 13"/>
                <a:gd name="T20" fmla="*/ 0 w 5"/>
                <a:gd name="T21" fmla="*/ 13 h 13"/>
                <a:gd name="T22" fmla="*/ 0 w 5"/>
                <a:gd name="T23" fmla="*/ 13 h 13"/>
                <a:gd name="T24" fmla="*/ 0 w 5"/>
                <a:gd name="T25" fmla="*/ 8 h 13"/>
                <a:gd name="T26" fmla="*/ 2 w 5"/>
                <a:gd name="T2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3">
                  <a:moveTo>
                    <a:pt x="2" y="4"/>
                  </a:moveTo>
                  <a:lnTo>
                    <a:pt x="2" y="4"/>
                  </a:lnTo>
                  <a:lnTo>
                    <a:pt x="2" y="4"/>
                  </a:lnTo>
                  <a:lnTo>
                    <a:pt x="2" y="3"/>
                  </a:lnTo>
                  <a:lnTo>
                    <a:pt x="2" y="1"/>
                  </a:lnTo>
                  <a:lnTo>
                    <a:pt x="2" y="1"/>
                  </a:lnTo>
                  <a:lnTo>
                    <a:pt x="2" y="1"/>
                  </a:lnTo>
                  <a:lnTo>
                    <a:pt x="3" y="0"/>
                  </a:lnTo>
                  <a:lnTo>
                    <a:pt x="5" y="0"/>
                  </a:lnTo>
                  <a:lnTo>
                    <a:pt x="5" y="0"/>
                  </a:lnTo>
                  <a:lnTo>
                    <a:pt x="0" y="13"/>
                  </a:lnTo>
                  <a:lnTo>
                    <a:pt x="0" y="13"/>
                  </a:lnTo>
                  <a:lnTo>
                    <a:pt x="0" y="8"/>
                  </a:lnTo>
                  <a:lnTo>
                    <a:pt x="2"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8" name="Freeform 790"/>
            <p:cNvSpPr>
              <a:spLocks/>
            </p:cNvSpPr>
            <p:nvPr/>
          </p:nvSpPr>
          <p:spPr bwMode="auto">
            <a:xfrm>
              <a:off x="2704770" y="2148087"/>
              <a:ext cx="18433" cy="12287"/>
            </a:xfrm>
            <a:custGeom>
              <a:avLst/>
              <a:gdLst>
                <a:gd name="T0" fmla="*/ 5 w 5"/>
                <a:gd name="T1" fmla="*/ 0 h 3"/>
                <a:gd name="T2" fmla="*/ 5 w 5"/>
                <a:gd name="T3" fmla="*/ 0 h 3"/>
                <a:gd name="T4" fmla="*/ 3 w 5"/>
                <a:gd name="T5" fmla="*/ 2 h 3"/>
                <a:gd name="T6" fmla="*/ 0 w 5"/>
                <a:gd name="T7" fmla="*/ 3 h 3"/>
                <a:gd name="T8" fmla="*/ 0 w 5"/>
                <a:gd name="T9" fmla="*/ 3 h 3"/>
                <a:gd name="T10" fmla="*/ 3 w 5"/>
                <a:gd name="T11" fmla="*/ 0 h 3"/>
                <a:gd name="T12" fmla="*/ 5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5" y="0"/>
                  </a:moveTo>
                  <a:lnTo>
                    <a:pt x="5" y="0"/>
                  </a:lnTo>
                  <a:lnTo>
                    <a:pt x="3" y="2"/>
                  </a:lnTo>
                  <a:lnTo>
                    <a:pt x="0" y="3"/>
                  </a:lnTo>
                  <a:lnTo>
                    <a:pt x="0" y="3"/>
                  </a:lnTo>
                  <a:lnTo>
                    <a:pt x="3" y="0"/>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9" name="Freeform 791"/>
            <p:cNvSpPr>
              <a:spLocks/>
            </p:cNvSpPr>
            <p:nvPr/>
          </p:nvSpPr>
          <p:spPr bwMode="auto">
            <a:xfrm>
              <a:off x="2065844" y="2436833"/>
              <a:ext cx="12287" cy="18433"/>
            </a:xfrm>
            <a:custGeom>
              <a:avLst/>
              <a:gdLst>
                <a:gd name="T0" fmla="*/ 4 w 4"/>
                <a:gd name="T1" fmla="*/ 0 h 5"/>
                <a:gd name="T2" fmla="*/ 4 w 4"/>
                <a:gd name="T3" fmla="*/ 0 h 5"/>
                <a:gd name="T4" fmla="*/ 2 w 4"/>
                <a:gd name="T5" fmla="*/ 4 h 5"/>
                <a:gd name="T6" fmla="*/ 0 w 4"/>
                <a:gd name="T7" fmla="*/ 5 h 5"/>
                <a:gd name="T8" fmla="*/ 0 w 4"/>
                <a:gd name="T9" fmla="*/ 5 h 5"/>
                <a:gd name="T10" fmla="*/ 1 w 4"/>
                <a:gd name="T11" fmla="*/ 2 h 5"/>
                <a:gd name="T12" fmla="*/ 4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0"/>
                  </a:moveTo>
                  <a:lnTo>
                    <a:pt x="4" y="0"/>
                  </a:lnTo>
                  <a:lnTo>
                    <a:pt x="2" y="4"/>
                  </a:lnTo>
                  <a:lnTo>
                    <a:pt x="0" y="5"/>
                  </a:lnTo>
                  <a:lnTo>
                    <a:pt x="0" y="5"/>
                  </a:lnTo>
                  <a:lnTo>
                    <a:pt x="1" y="2"/>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0" name="Freeform 792"/>
            <p:cNvSpPr>
              <a:spLocks/>
            </p:cNvSpPr>
            <p:nvPr/>
          </p:nvSpPr>
          <p:spPr bwMode="auto">
            <a:xfrm>
              <a:off x="2323871" y="2283243"/>
              <a:ext cx="12287" cy="12287"/>
            </a:xfrm>
            <a:custGeom>
              <a:avLst/>
              <a:gdLst>
                <a:gd name="T0" fmla="*/ 2 w 5"/>
                <a:gd name="T1" fmla="*/ 0 h 4"/>
                <a:gd name="T2" fmla="*/ 2 w 5"/>
                <a:gd name="T3" fmla="*/ 0 h 4"/>
                <a:gd name="T4" fmla="*/ 5 w 5"/>
                <a:gd name="T5" fmla="*/ 0 h 4"/>
                <a:gd name="T6" fmla="*/ 5 w 5"/>
                <a:gd name="T7" fmla="*/ 0 h 4"/>
                <a:gd name="T8" fmla="*/ 3 w 5"/>
                <a:gd name="T9" fmla="*/ 3 h 4"/>
                <a:gd name="T10" fmla="*/ 0 w 5"/>
                <a:gd name="T11" fmla="*/ 4 h 4"/>
                <a:gd name="T12" fmla="*/ 0 w 5"/>
                <a:gd name="T13" fmla="*/ 4 h 4"/>
                <a:gd name="T14" fmla="*/ 0 w 5"/>
                <a:gd name="T15" fmla="*/ 2 h 4"/>
                <a:gd name="T16" fmla="*/ 2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lnTo>
                    <a:pt x="2" y="0"/>
                  </a:lnTo>
                  <a:lnTo>
                    <a:pt x="5" y="0"/>
                  </a:lnTo>
                  <a:lnTo>
                    <a:pt x="5" y="0"/>
                  </a:lnTo>
                  <a:lnTo>
                    <a:pt x="3" y="3"/>
                  </a:lnTo>
                  <a:lnTo>
                    <a:pt x="0" y="4"/>
                  </a:lnTo>
                  <a:lnTo>
                    <a:pt x="0" y="4"/>
                  </a:lnTo>
                  <a:lnTo>
                    <a:pt x="0" y="2"/>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1" name="Freeform 793"/>
            <p:cNvSpPr>
              <a:spLocks/>
            </p:cNvSpPr>
            <p:nvPr/>
          </p:nvSpPr>
          <p:spPr bwMode="auto">
            <a:xfrm>
              <a:off x="2121134" y="2356965"/>
              <a:ext cx="36861" cy="43007"/>
            </a:xfrm>
            <a:custGeom>
              <a:avLst/>
              <a:gdLst>
                <a:gd name="T0" fmla="*/ 0 w 11"/>
                <a:gd name="T1" fmla="*/ 11 h 13"/>
                <a:gd name="T2" fmla="*/ 0 w 11"/>
                <a:gd name="T3" fmla="*/ 11 h 13"/>
                <a:gd name="T4" fmla="*/ 5 w 11"/>
                <a:gd name="T5" fmla="*/ 4 h 13"/>
                <a:gd name="T6" fmla="*/ 5 w 11"/>
                <a:gd name="T7" fmla="*/ 4 h 13"/>
                <a:gd name="T8" fmla="*/ 8 w 11"/>
                <a:gd name="T9" fmla="*/ 1 h 13"/>
                <a:gd name="T10" fmla="*/ 11 w 11"/>
                <a:gd name="T11" fmla="*/ 0 h 13"/>
                <a:gd name="T12" fmla="*/ 11 w 11"/>
                <a:gd name="T13" fmla="*/ 0 h 13"/>
                <a:gd name="T14" fmla="*/ 8 w 11"/>
                <a:gd name="T15" fmla="*/ 1 h 13"/>
                <a:gd name="T16" fmla="*/ 5 w 11"/>
                <a:gd name="T17" fmla="*/ 4 h 13"/>
                <a:gd name="T18" fmla="*/ 5 w 11"/>
                <a:gd name="T19" fmla="*/ 4 h 13"/>
                <a:gd name="T20" fmla="*/ 2 w 11"/>
                <a:gd name="T21" fmla="*/ 11 h 13"/>
                <a:gd name="T22" fmla="*/ 2 w 11"/>
                <a:gd name="T23" fmla="*/ 11 h 13"/>
                <a:gd name="T24" fmla="*/ 1 w 11"/>
                <a:gd name="T25" fmla="*/ 10 h 13"/>
                <a:gd name="T26" fmla="*/ 1 w 11"/>
                <a:gd name="T27" fmla="*/ 11 h 13"/>
                <a:gd name="T28" fmla="*/ 0 w 11"/>
                <a:gd name="T29" fmla="*/ 13 h 13"/>
                <a:gd name="T30" fmla="*/ 0 w 11"/>
                <a:gd name="T3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3">
                  <a:moveTo>
                    <a:pt x="0" y="11"/>
                  </a:moveTo>
                  <a:lnTo>
                    <a:pt x="0" y="11"/>
                  </a:lnTo>
                  <a:lnTo>
                    <a:pt x="5" y="4"/>
                  </a:lnTo>
                  <a:lnTo>
                    <a:pt x="5" y="4"/>
                  </a:lnTo>
                  <a:lnTo>
                    <a:pt x="8" y="1"/>
                  </a:lnTo>
                  <a:lnTo>
                    <a:pt x="11" y="0"/>
                  </a:lnTo>
                  <a:lnTo>
                    <a:pt x="11" y="0"/>
                  </a:lnTo>
                  <a:lnTo>
                    <a:pt x="8" y="1"/>
                  </a:lnTo>
                  <a:lnTo>
                    <a:pt x="5" y="4"/>
                  </a:lnTo>
                  <a:lnTo>
                    <a:pt x="5" y="4"/>
                  </a:lnTo>
                  <a:lnTo>
                    <a:pt x="2" y="11"/>
                  </a:lnTo>
                  <a:lnTo>
                    <a:pt x="2" y="11"/>
                  </a:lnTo>
                  <a:lnTo>
                    <a:pt x="1" y="10"/>
                  </a:lnTo>
                  <a:lnTo>
                    <a:pt x="1" y="11"/>
                  </a:lnTo>
                  <a:lnTo>
                    <a:pt x="0" y="13"/>
                  </a:lnTo>
                  <a:lnTo>
                    <a:pt x="0" y="1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2" name="Freeform 794"/>
            <p:cNvSpPr>
              <a:spLocks/>
            </p:cNvSpPr>
            <p:nvPr/>
          </p:nvSpPr>
          <p:spPr bwMode="auto">
            <a:xfrm>
              <a:off x="2827641" y="2080509"/>
              <a:ext cx="30720" cy="18433"/>
            </a:xfrm>
            <a:custGeom>
              <a:avLst/>
              <a:gdLst>
                <a:gd name="T0" fmla="*/ 10 w 10"/>
                <a:gd name="T1" fmla="*/ 0 h 6"/>
                <a:gd name="T2" fmla="*/ 10 w 10"/>
                <a:gd name="T3" fmla="*/ 0 h 6"/>
                <a:gd name="T4" fmla="*/ 6 w 10"/>
                <a:gd name="T5" fmla="*/ 5 h 6"/>
                <a:gd name="T6" fmla="*/ 0 w 10"/>
                <a:gd name="T7" fmla="*/ 6 h 6"/>
                <a:gd name="T8" fmla="*/ 0 w 10"/>
                <a:gd name="T9" fmla="*/ 6 h 6"/>
                <a:gd name="T10" fmla="*/ 6 w 10"/>
                <a:gd name="T11" fmla="*/ 2 h 6"/>
                <a:gd name="T12" fmla="*/ 9 w 10"/>
                <a:gd name="T13" fmla="*/ 0 h 6"/>
                <a:gd name="T14" fmla="*/ 10 w 1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10" y="0"/>
                  </a:moveTo>
                  <a:lnTo>
                    <a:pt x="10" y="0"/>
                  </a:lnTo>
                  <a:lnTo>
                    <a:pt x="6" y="5"/>
                  </a:lnTo>
                  <a:lnTo>
                    <a:pt x="0" y="6"/>
                  </a:lnTo>
                  <a:lnTo>
                    <a:pt x="0" y="6"/>
                  </a:lnTo>
                  <a:lnTo>
                    <a:pt x="6" y="2"/>
                  </a:lnTo>
                  <a:lnTo>
                    <a:pt x="9" y="0"/>
                  </a:lnTo>
                  <a:lnTo>
                    <a:pt x="1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3" name="Freeform 795"/>
            <p:cNvSpPr>
              <a:spLocks/>
            </p:cNvSpPr>
            <p:nvPr/>
          </p:nvSpPr>
          <p:spPr bwMode="auto">
            <a:xfrm>
              <a:off x="1764810" y="2682574"/>
              <a:ext cx="18433" cy="18433"/>
            </a:xfrm>
            <a:custGeom>
              <a:avLst/>
              <a:gdLst>
                <a:gd name="T0" fmla="*/ 6 w 6"/>
                <a:gd name="T1" fmla="*/ 0 h 7"/>
                <a:gd name="T2" fmla="*/ 6 w 6"/>
                <a:gd name="T3" fmla="*/ 0 h 7"/>
                <a:gd name="T4" fmla="*/ 3 w 6"/>
                <a:gd name="T5" fmla="*/ 6 h 7"/>
                <a:gd name="T6" fmla="*/ 2 w 6"/>
                <a:gd name="T7" fmla="*/ 7 h 7"/>
                <a:gd name="T8" fmla="*/ 0 w 6"/>
                <a:gd name="T9" fmla="*/ 7 h 7"/>
                <a:gd name="T10" fmla="*/ 0 w 6"/>
                <a:gd name="T11" fmla="*/ 7 h 7"/>
                <a:gd name="T12" fmla="*/ 3 w 6"/>
                <a:gd name="T13" fmla="*/ 3 h 7"/>
                <a:gd name="T14" fmla="*/ 4 w 6"/>
                <a:gd name="T15" fmla="*/ 0 h 7"/>
                <a:gd name="T16" fmla="*/ 6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0"/>
                  </a:moveTo>
                  <a:lnTo>
                    <a:pt x="6" y="0"/>
                  </a:lnTo>
                  <a:lnTo>
                    <a:pt x="3" y="6"/>
                  </a:lnTo>
                  <a:lnTo>
                    <a:pt x="2" y="7"/>
                  </a:lnTo>
                  <a:lnTo>
                    <a:pt x="0" y="7"/>
                  </a:lnTo>
                  <a:lnTo>
                    <a:pt x="0" y="7"/>
                  </a:lnTo>
                  <a:lnTo>
                    <a:pt x="3" y="3"/>
                  </a:lnTo>
                  <a:lnTo>
                    <a:pt x="4" y="0"/>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4" name="Freeform 796"/>
            <p:cNvSpPr>
              <a:spLocks/>
            </p:cNvSpPr>
            <p:nvPr/>
          </p:nvSpPr>
          <p:spPr bwMode="auto">
            <a:xfrm>
              <a:off x="1961402" y="2424547"/>
              <a:ext cx="30720" cy="49148"/>
            </a:xfrm>
            <a:custGeom>
              <a:avLst/>
              <a:gdLst>
                <a:gd name="T0" fmla="*/ 3 w 10"/>
                <a:gd name="T1" fmla="*/ 9 h 16"/>
                <a:gd name="T2" fmla="*/ 3 w 10"/>
                <a:gd name="T3" fmla="*/ 9 h 16"/>
                <a:gd name="T4" fmla="*/ 7 w 10"/>
                <a:gd name="T5" fmla="*/ 5 h 16"/>
                <a:gd name="T6" fmla="*/ 10 w 10"/>
                <a:gd name="T7" fmla="*/ 0 h 16"/>
                <a:gd name="T8" fmla="*/ 10 w 10"/>
                <a:gd name="T9" fmla="*/ 0 h 16"/>
                <a:gd name="T10" fmla="*/ 7 w 10"/>
                <a:gd name="T11" fmla="*/ 6 h 16"/>
                <a:gd name="T12" fmla="*/ 6 w 10"/>
                <a:gd name="T13" fmla="*/ 9 h 16"/>
                <a:gd name="T14" fmla="*/ 5 w 10"/>
                <a:gd name="T15" fmla="*/ 12 h 16"/>
                <a:gd name="T16" fmla="*/ 5 w 10"/>
                <a:gd name="T17" fmla="*/ 12 h 16"/>
                <a:gd name="T18" fmla="*/ 3 w 10"/>
                <a:gd name="T19" fmla="*/ 14 h 16"/>
                <a:gd name="T20" fmla="*/ 0 w 10"/>
                <a:gd name="T21" fmla="*/ 16 h 16"/>
                <a:gd name="T22" fmla="*/ 0 w 10"/>
                <a:gd name="T23" fmla="*/ 16 h 16"/>
                <a:gd name="T24" fmla="*/ 2 w 10"/>
                <a:gd name="T25" fmla="*/ 12 h 16"/>
                <a:gd name="T26" fmla="*/ 2 w 10"/>
                <a:gd name="T27" fmla="*/ 12 h 16"/>
                <a:gd name="T28" fmla="*/ 3 w 10"/>
                <a:gd name="T2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6">
                  <a:moveTo>
                    <a:pt x="3" y="9"/>
                  </a:moveTo>
                  <a:lnTo>
                    <a:pt x="3" y="9"/>
                  </a:lnTo>
                  <a:lnTo>
                    <a:pt x="7" y="5"/>
                  </a:lnTo>
                  <a:lnTo>
                    <a:pt x="10" y="0"/>
                  </a:lnTo>
                  <a:lnTo>
                    <a:pt x="10" y="0"/>
                  </a:lnTo>
                  <a:lnTo>
                    <a:pt x="7" y="6"/>
                  </a:lnTo>
                  <a:lnTo>
                    <a:pt x="6" y="9"/>
                  </a:lnTo>
                  <a:lnTo>
                    <a:pt x="5" y="12"/>
                  </a:lnTo>
                  <a:lnTo>
                    <a:pt x="5" y="12"/>
                  </a:lnTo>
                  <a:lnTo>
                    <a:pt x="3" y="14"/>
                  </a:lnTo>
                  <a:lnTo>
                    <a:pt x="0" y="16"/>
                  </a:lnTo>
                  <a:lnTo>
                    <a:pt x="0" y="16"/>
                  </a:lnTo>
                  <a:lnTo>
                    <a:pt x="2" y="12"/>
                  </a:lnTo>
                  <a:lnTo>
                    <a:pt x="2" y="12"/>
                  </a:lnTo>
                  <a:lnTo>
                    <a:pt x="3"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5" name="Freeform 797"/>
            <p:cNvSpPr>
              <a:spLocks/>
            </p:cNvSpPr>
            <p:nvPr/>
          </p:nvSpPr>
          <p:spPr bwMode="auto">
            <a:xfrm>
              <a:off x="2366875" y="2178806"/>
              <a:ext cx="24574" cy="24574"/>
            </a:xfrm>
            <a:custGeom>
              <a:avLst/>
              <a:gdLst>
                <a:gd name="T0" fmla="*/ 4 w 8"/>
                <a:gd name="T1" fmla="*/ 2 h 9"/>
                <a:gd name="T2" fmla="*/ 4 w 8"/>
                <a:gd name="T3" fmla="*/ 2 h 9"/>
                <a:gd name="T4" fmla="*/ 8 w 8"/>
                <a:gd name="T5" fmla="*/ 0 h 9"/>
                <a:gd name="T6" fmla="*/ 8 w 8"/>
                <a:gd name="T7" fmla="*/ 2 h 9"/>
                <a:gd name="T8" fmla="*/ 7 w 8"/>
                <a:gd name="T9" fmla="*/ 3 h 9"/>
                <a:gd name="T10" fmla="*/ 7 w 8"/>
                <a:gd name="T11" fmla="*/ 3 h 9"/>
                <a:gd name="T12" fmla="*/ 4 w 8"/>
                <a:gd name="T13" fmla="*/ 5 h 9"/>
                <a:gd name="T14" fmla="*/ 0 w 8"/>
                <a:gd name="T15" fmla="*/ 9 h 9"/>
                <a:gd name="T16" fmla="*/ 0 w 8"/>
                <a:gd name="T17" fmla="*/ 9 h 9"/>
                <a:gd name="T18" fmla="*/ 1 w 8"/>
                <a:gd name="T19" fmla="*/ 5 h 9"/>
                <a:gd name="T20" fmla="*/ 4 w 8"/>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4" y="2"/>
                  </a:moveTo>
                  <a:lnTo>
                    <a:pt x="4" y="2"/>
                  </a:lnTo>
                  <a:lnTo>
                    <a:pt x="8" y="0"/>
                  </a:lnTo>
                  <a:lnTo>
                    <a:pt x="8" y="2"/>
                  </a:lnTo>
                  <a:lnTo>
                    <a:pt x="7" y="3"/>
                  </a:lnTo>
                  <a:lnTo>
                    <a:pt x="7" y="3"/>
                  </a:lnTo>
                  <a:lnTo>
                    <a:pt x="4" y="5"/>
                  </a:lnTo>
                  <a:lnTo>
                    <a:pt x="0" y="9"/>
                  </a:lnTo>
                  <a:lnTo>
                    <a:pt x="0" y="9"/>
                  </a:lnTo>
                  <a:lnTo>
                    <a:pt x="1" y="5"/>
                  </a:lnTo>
                  <a:lnTo>
                    <a:pt x="4"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6" name="Freeform 798"/>
            <p:cNvSpPr>
              <a:spLocks/>
            </p:cNvSpPr>
            <p:nvPr/>
          </p:nvSpPr>
          <p:spPr bwMode="auto">
            <a:xfrm>
              <a:off x="1893825" y="2455262"/>
              <a:ext cx="18433" cy="36861"/>
            </a:xfrm>
            <a:custGeom>
              <a:avLst/>
              <a:gdLst>
                <a:gd name="T0" fmla="*/ 4 w 4"/>
                <a:gd name="T1" fmla="*/ 0 h 12"/>
                <a:gd name="T2" fmla="*/ 4 w 4"/>
                <a:gd name="T3" fmla="*/ 0 h 12"/>
                <a:gd name="T4" fmla="*/ 3 w 4"/>
                <a:gd name="T5" fmla="*/ 6 h 12"/>
                <a:gd name="T6" fmla="*/ 0 w 4"/>
                <a:gd name="T7" fmla="*/ 12 h 12"/>
                <a:gd name="T8" fmla="*/ 0 w 4"/>
                <a:gd name="T9" fmla="*/ 12 h 12"/>
                <a:gd name="T10" fmla="*/ 1 w 4"/>
                <a:gd name="T11" fmla="*/ 4 h 12"/>
                <a:gd name="T12" fmla="*/ 3 w 4"/>
                <a:gd name="T13" fmla="*/ 2 h 12"/>
                <a:gd name="T14" fmla="*/ 4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4" y="0"/>
                  </a:moveTo>
                  <a:lnTo>
                    <a:pt x="4" y="0"/>
                  </a:lnTo>
                  <a:lnTo>
                    <a:pt x="3" y="6"/>
                  </a:lnTo>
                  <a:lnTo>
                    <a:pt x="0" y="12"/>
                  </a:lnTo>
                  <a:lnTo>
                    <a:pt x="0" y="12"/>
                  </a:lnTo>
                  <a:lnTo>
                    <a:pt x="1" y="4"/>
                  </a:lnTo>
                  <a:lnTo>
                    <a:pt x="3" y="2"/>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7" name="Freeform 799"/>
            <p:cNvSpPr>
              <a:spLocks/>
            </p:cNvSpPr>
            <p:nvPr/>
          </p:nvSpPr>
          <p:spPr bwMode="auto">
            <a:xfrm>
              <a:off x="2139565" y="2277102"/>
              <a:ext cx="18433" cy="18433"/>
            </a:xfrm>
            <a:custGeom>
              <a:avLst/>
              <a:gdLst>
                <a:gd name="T0" fmla="*/ 4 w 4"/>
                <a:gd name="T1" fmla="*/ 0 h 5"/>
                <a:gd name="T2" fmla="*/ 4 w 4"/>
                <a:gd name="T3" fmla="*/ 0 h 5"/>
                <a:gd name="T4" fmla="*/ 3 w 4"/>
                <a:gd name="T5" fmla="*/ 3 h 5"/>
                <a:gd name="T6" fmla="*/ 0 w 4"/>
                <a:gd name="T7" fmla="*/ 5 h 5"/>
                <a:gd name="T8" fmla="*/ 0 w 4"/>
                <a:gd name="T9" fmla="*/ 5 h 5"/>
                <a:gd name="T10" fmla="*/ 1 w 4"/>
                <a:gd name="T11" fmla="*/ 3 h 5"/>
                <a:gd name="T12" fmla="*/ 4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0"/>
                  </a:moveTo>
                  <a:lnTo>
                    <a:pt x="4" y="0"/>
                  </a:lnTo>
                  <a:lnTo>
                    <a:pt x="3" y="3"/>
                  </a:lnTo>
                  <a:lnTo>
                    <a:pt x="0" y="5"/>
                  </a:lnTo>
                  <a:lnTo>
                    <a:pt x="0" y="5"/>
                  </a:lnTo>
                  <a:lnTo>
                    <a:pt x="1" y="3"/>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8" name="Freeform 800"/>
            <p:cNvSpPr>
              <a:spLocks/>
            </p:cNvSpPr>
            <p:nvPr/>
          </p:nvSpPr>
          <p:spPr bwMode="auto">
            <a:xfrm>
              <a:off x="2041270" y="2326250"/>
              <a:ext cx="24574" cy="30720"/>
            </a:xfrm>
            <a:custGeom>
              <a:avLst/>
              <a:gdLst>
                <a:gd name="T0" fmla="*/ 7 w 7"/>
                <a:gd name="T1" fmla="*/ 0 h 10"/>
                <a:gd name="T2" fmla="*/ 7 w 7"/>
                <a:gd name="T3" fmla="*/ 0 h 10"/>
                <a:gd name="T4" fmla="*/ 4 w 7"/>
                <a:gd name="T5" fmla="*/ 6 h 10"/>
                <a:gd name="T6" fmla="*/ 0 w 7"/>
                <a:gd name="T7" fmla="*/ 10 h 10"/>
                <a:gd name="T8" fmla="*/ 0 w 7"/>
                <a:gd name="T9" fmla="*/ 10 h 10"/>
                <a:gd name="T10" fmla="*/ 4 w 7"/>
                <a:gd name="T11" fmla="*/ 4 h 10"/>
                <a:gd name="T12" fmla="*/ 7 w 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0"/>
                  </a:moveTo>
                  <a:lnTo>
                    <a:pt x="7" y="0"/>
                  </a:lnTo>
                  <a:lnTo>
                    <a:pt x="4" y="6"/>
                  </a:lnTo>
                  <a:lnTo>
                    <a:pt x="0" y="10"/>
                  </a:lnTo>
                  <a:lnTo>
                    <a:pt x="0" y="10"/>
                  </a:lnTo>
                  <a:lnTo>
                    <a:pt x="4" y="4"/>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9" name="Freeform 801"/>
            <p:cNvSpPr>
              <a:spLocks/>
            </p:cNvSpPr>
            <p:nvPr/>
          </p:nvSpPr>
          <p:spPr bwMode="auto">
            <a:xfrm>
              <a:off x="2127279" y="2227953"/>
              <a:ext cx="43007" cy="55293"/>
            </a:xfrm>
            <a:custGeom>
              <a:avLst/>
              <a:gdLst>
                <a:gd name="T0" fmla="*/ 2 w 15"/>
                <a:gd name="T1" fmla="*/ 14 h 19"/>
                <a:gd name="T2" fmla="*/ 2 w 15"/>
                <a:gd name="T3" fmla="*/ 14 h 19"/>
                <a:gd name="T4" fmla="*/ 6 w 15"/>
                <a:gd name="T5" fmla="*/ 11 h 19"/>
                <a:gd name="T6" fmla="*/ 6 w 15"/>
                <a:gd name="T7" fmla="*/ 11 h 19"/>
                <a:gd name="T8" fmla="*/ 9 w 15"/>
                <a:gd name="T9" fmla="*/ 7 h 19"/>
                <a:gd name="T10" fmla="*/ 9 w 15"/>
                <a:gd name="T11" fmla="*/ 7 h 19"/>
                <a:gd name="T12" fmla="*/ 15 w 15"/>
                <a:gd name="T13" fmla="*/ 0 h 19"/>
                <a:gd name="T14" fmla="*/ 15 w 15"/>
                <a:gd name="T15" fmla="*/ 0 h 19"/>
                <a:gd name="T16" fmla="*/ 13 w 15"/>
                <a:gd name="T17" fmla="*/ 4 h 19"/>
                <a:gd name="T18" fmla="*/ 10 w 15"/>
                <a:gd name="T19" fmla="*/ 7 h 19"/>
                <a:gd name="T20" fmla="*/ 10 w 15"/>
                <a:gd name="T21" fmla="*/ 7 h 19"/>
                <a:gd name="T22" fmla="*/ 6 w 15"/>
                <a:gd name="T23" fmla="*/ 11 h 19"/>
                <a:gd name="T24" fmla="*/ 6 w 15"/>
                <a:gd name="T25" fmla="*/ 11 h 19"/>
                <a:gd name="T26" fmla="*/ 3 w 15"/>
                <a:gd name="T27" fmla="*/ 16 h 19"/>
                <a:gd name="T28" fmla="*/ 3 w 15"/>
                <a:gd name="T29" fmla="*/ 16 h 19"/>
                <a:gd name="T30" fmla="*/ 2 w 15"/>
                <a:gd name="T31" fmla="*/ 17 h 19"/>
                <a:gd name="T32" fmla="*/ 0 w 15"/>
                <a:gd name="T33" fmla="*/ 19 h 19"/>
                <a:gd name="T34" fmla="*/ 0 w 15"/>
                <a:gd name="T35" fmla="*/ 19 h 19"/>
                <a:gd name="T36" fmla="*/ 2 w 15"/>
                <a:gd name="T3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9">
                  <a:moveTo>
                    <a:pt x="2" y="14"/>
                  </a:moveTo>
                  <a:lnTo>
                    <a:pt x="2" y="14"/>
                  </a:lnTo>
                  <a:lnTo>
                    <a:pt x="6" y="11"/>
                  </a:lnTo>
                  <a:lnTo>
                    <a:pt x="6" y="11"/>
                  </a:lnTo>
                  <a:lnTo>
                    <a:pt x="9" y="7"/>
                  </a:lnTo>
                  <a:lnTo>
                    <a:pt x="9" y="7"/>
                  </a:lnTo>
                  <a:lnTo>
                    <a:pt x="15" y="0"/>
                  </a:lnTo>
                  <a:lnTo>
                    <a:pt x="15" y="0"/>
                  </a:lnTo>
                  <a:lnTo>
                    <a:pt x="13" y="4"/>
                  </a:lnTo>
                  <a:lnTo>
                    <a:pt x="10" y="7"/>
                  </a:lnTo>
                  <a:lnTo>
                    <a:pt x="10" y="7"/>
                  </a:lnTo>
                  <a:lnTo>
                    <a:pt x="6" y="11"/>
                  </a:lnTo>
                  <a:lnTo>
                    <a:pt x="6" y="11"/>
                  </a:lnTo>
                  <a:lnTo>
                    <a:pt x="3" y="16"/>
                  </a:lnTo>
                  <a:lnTo>
                    <a:pt x="3" y="16"/>
                  </a:lnTo>
                  <a:lnTo>
                    <a:pt x="2" y="17"/>
                  </a:lnTo>
                  <a:lnTo>
                    <a:pt x="0" y="19"/>
                  </a:lnTo>
                  <a:lnTo>
                    <a:pt x="0" y="19"/>
                  </a:lnTo>
                  <a:lnTo>
                    <a:pt x="2" y="1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0" name="Freeform 802"/>
            <p:cNvSpPr>
              <a:spLocks/>
            </p:cNvSpPr>
            <p:nvPr/>
          </p:nvSpPr>
          <p:spPr bwMode="auto">
            <a:xfrm>
              <a:off x="2348445" y="2123511"/>
              <a:ext cx="36861" cy="36861"/>
            </a:xfrm>
            <a:custGeom>
              <a:avLst/>
              <a:gdLst>
                <a:gd name="T0" fmla="*/ 11 w 11"/>
                <a:gd name="T1" fmla="*/ 0 h 11"/>
                <a:gd name="T2" fmla="*/ 11 w 11"/>
                <a:gd name="T3" fmla="*/ 0 h 11"/>
                <a:gd name="T4" fmla="*/ 7 w 11"/>
                <a:gd name="T5" fmla="*/ 7 h 11"/>
                <a:gd name="T6" fmla="*/ 0 w 11"/>
                <a:gd name="T7" fmla="*/ 11 h 11"/>
                <a:gd name="T8" fmla="*/ 0 w 11"/>
                <a:gd name="T9" fmla="*/ 11 h 11"/>
                <a:gd name="T10" fmla="*/ 6 w 11"/>
                <a:gd name="T11" fmla="*/ 5 h 11"/>
                <a:gd name="T12" fmla="*/ 11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0"/>
                  </a:moveTo>
                  <a:lnTo>
                    <a:pt x="11" y="0"/>
                  </a:lnTo>
                  <a:lnTo>
                    <a:pt x="7" y="7"/>
                  </a:lnTo>
                  <a:lnTo>
                    <a:pt x="0" y="11"/>
                  </a:lnTo>
                  <a:lnTo>
                    <a:pt x="0" y="11"/>
                  </a:lnTo>
                  <a:lnTo>
                    <a:pt x="6" y="5"/>
                  </a:lnTo>
                  <a:lnTo>
                    <a:pt x="1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1" name="Freeform 803"/>
            <p:cNvSpPr>
              <a:spLocks/>
            </p:cNvSpPr>
            <p:nvPr/>
          </p:nvSpPr>
          <p:spPr bwMode="auto">
            <a:xfrm>
              <a:off x="1930686" y="2375399"/>
              <a:ext cx="18433" cy="30720"/>
            </a:xfrm>
            <a:custGeom>
              <a:avLst/>
              <a:gdLst>
                <a:gd name="T0" fmla="*/ 6 w 6"/>
                <a:gd name="T1" fmla="*/ 0 h 8"/>
                <a:gd name="T2" fmla="*/ 6 w 6"/>
                <a:gd name="T3" fmla="*/ 0 h 8"/>
                <a:gd name="T4" fmla="*/ 2 w 6"/>
                <a:gd name="T5" fmla="*/ 8 h 8"/>
                <a:gd name="T6" fmla="*/ 2 w 6"/>
                <a:gd name="T7" fmla="*/ 8 h 8"/>
                <a:gd name="T8" fmla="*/ 2 w 6"/>
                <a:gd name="T9" fmla="*/ 7 h 8"/>
                <a:gd name="T10" fmla="*/ 2 w 6"/>
                <a:gd name="T11" fmla="*/ 7 h 8"/>
                <a:gd name="T12" fmla="*/ 0 w 6"/>
                <a:gd name="T13" fmla="*/ 5 h 8"/>
                <a:gd name="T14" fmla="*/ 0 w 6"/>
                <a:gd name="T15" fmla="*/ 4 h 8"/>
                <a:gd name="T16" fmla="*/ 0 w 6"/>
                <a:gd name="T17" fmla="*/ 4 h 8"/>
                <a:gd name="T18" fmla="*/ 3 w 6"/>
                <a:gd name="T19" fmla="*/ 2 h 8"/>
                <a:gd name="T20" fmla="*/ 6 w 6"/>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6" y="0"/>
                  </a:moveTo>
                  <a:lnTo>
                    <a:pt x="6" y="0"/>
                  </a:lnTo>
                  <a:lnTo>
                    <a:pt x="2" y="8"/>
                  </a:lnTo>
                  <a:lnTo>
                    <a:pt x="2" y="8"/>
                  </a:lnTo>
                  <a:lnTo>
                    <a:pt x="2" y="7"/>
                  </a:lnTo>
                  <a:lnTo>
                    <a:pt x="2" y="7"/>
                  </a:lnTo>
                  <a:lnTo>
                    <a:pt x="0" y="5"/>
                  </a:lnTo>
                  <a:lnTo>
                    <a:pt x="0" y="4"/>
                  </a:lnTo>
                  <a:lnTo>
                    <a:pt x="0" y="4"/>
                  </a:lnTo>
                  <a:lnTo>
                    <a:pt x="3" y="2"/>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2" name="Freeform 804"/>
            <p:cNvSpPr>
              <a:spLocks/>
            </p:cNvSpPr>
            <p:nvPr/>
          </p:nvSpPr>
          <p:spPr bwMode="auto">
            <a:xfrm>
              <a:off x="1899967" y="2399973"/>
              <a:ext cx="30720" cy="49148"/>
            </a:xfrm>
            <a:custGeom>
              <a:avLst/>
              <a:gdLst>
                <a:gd name="T0" fmla="*/ 7 w 10"/>
                <a:gd name="T1" fmla="*/ 10 h 17"/>
                <a:gd name="T2" fmla="*/ 7 w 10"/>
                <a:gd name="T3" fmla="*/ 10 h 17"/>
                <a:gd name="T4" fmla="*/ 5 w 10"/>
                <a:gd name="T5" fmla="*/ 13 h 17"/>
                <a:gd name="T6" fmla="*/ 5 w 10"/>
                <a:gd name="T7" fmla="*/ 13 h 17"/>
                <a:gd name="T8" fmla="*/ 0 w 10"/>
                <a:gd name="T9" fmla="*/ 17 h 17"/>
                <a:gd name="T10" fmla="*/ 0 w 10"/>
                <a:gd name="T11" fmla="*/ 17 h 17"/>
                <a:gd name="T12" fmla="*/ 3 w 10"/>
                <a:gd name="T13" fmla="*/ 11 h 17"/>
                <a:gd name="T14" fmla="*/ 3 w 10"/>
                <a:gd name="T15" fmla="*/ 11 h 17"/>
                <a:gd name="T16" fmla="*/ 5 w 10"/>
                <a:gd name="T17" fmla="*/ 5 h 17"/>
                <a:gd name="T18" fmla="*/ 5 w 10"/>
                <a:gd name="T19" fmla="*/ 5 h 17"/>
                <a:gd name="T20" fmla="*/ 7 w 10"/>
                <a:gd name="T21" fmla="*/ 3 h 17"/>
                <a:gd name="T22" fmla="*/ 10 w 10"/>
                <a:gd name="T23" fmla="*/ 0 h 17"/>
                <a:gd name="T24" fmla="*/ 10 w 10"/>
                <a:gd name="T25" fmla="*/ 0 h 17"/>
                <a:gd name="T26" fmla="*/ 7 w 10"/>
                <a:gd name="T27" fmla="*/ 5 h 17"/>
                <a:gd name="T28" fmla="*/ 7 w 10"/>
                <a:gd name="T2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7">
                  <a:moveTo>
                    <a:pt x="7" y="10"/>
                  </a:moveTo>
                  <a:lnTo>
                    <a:pt x="7" y="10"/>
                  </a:lnTo>
                  <a:lnTo>
                    <a:pt x="5" y="13"/>
                  </a:lnTo>
                  <a:lnTo>
                    <a:pt x="5" y="13"/>
                  </a:lnTo>
                  <a:lnTo>
                    <a:pt x="0" y="17"/>
                  </a:lnTo>
                  <a:lnTo>
                    <a:pt x="0" y="17"/>
                  </a:lnTo>
                  <a:lnTo>
                    <a:pt x="3" y="11"/>
                  </a:lnTo>
                  <a:lnTo>
                    <a:pt x="3" y="11"/>
                  </a:lnTo>
                  <a:lnTo>
                    <a:pt x="5" y="5"/>
                  </a:lnTo>
                  <a:lnTo>
                    <a:pt x="5" y="5"/>
                  </a:lnTo>
                  <a:lnTo>
                    <a:pt x="7" y="3"/>
                  </a:lnTo>
                  <a:lnTo>
                    <a:pt x="10" y="0"/>
                  </a:lnTo>
                  <a:lnTo>
                    <a:pt x="10" y="0"/>
                  </a:lnTo>
                  <a:lnTo>
                    <a:pt x="7" y="5"/>
                  </a:lnTo>
                  <a:lnTo>
                    <a:pt x="7"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3" name="Freeform 805"/>
            <p:cNvSpPr>
              <a:spLocks/>
            </p:cNvSpPr>
            <p:nvPr/>
          </p:nvSpPr>
          <p:spPr bwMode="auto">
            <a:xfrm>
              <a:off x="1942973" y="2375399"/>
              <a:ext cx="30720" cy="30720"/>
            </a:xfrm>
            <a:custGeom>
              <a:avLst/>
              <a:gdLst>
                <a:gd name="T0" fmla="*/ 6 w 10"/>
                <a:gd name="T1" fmla="*/ 3 h 10"/>
                <a:gd name="T2" fmla="*/ 6 w 10"/>
                <a:gd name="T3" fmla="*/ 3 h 10"/>
                <a:gd name="T4" fmla="*/ 3 w 10"/>
                <a:gd name="T5" fmla="*/ 7 h 10"/>
                <a:gd name="T6" fmla="*/ 2 w 10"/>
                <a:gd name="T7" fmla="*/ 10 h 10"/>
                <a:gd name="T8" fmla="*/ 0 w 10"/>
                <a:gd name="T9" fmla="*/ 10 h 10"/>
                <a:gd name="T10" fmla="*/ 0 w 10"/>
                <a:gd name="T11" fmla="*/ 10 h 10"/>
                <a:gd name="T12" fmla="*/ 0 w 10"/>
                <a:gd name="T13" fmla="*/ 10 h 10"/>
                <a:gd name="T14" fmla="*/ 4 w 10"/>
                <a:gd name="T15" fmla="*/ 4 h 10"/>
                <a:gd name="T16" fmla="*/ 9 w 10"/>
                <a:gd name="T17" fmla="*/ 0 h 10"/>
                <a:gd name="T18" fmla="*/ 9 w 10"/>
                <a:gd name="T19" fmla="*/ 0 h 10"/>
                <a:gd name="T20" fmla="*/ 9 w 10"/>
                <a:gd name="T21" fmla="*/ 2 h 10"/>
                <a:gd name="T22" fmla="*/ 10 w 10"/>
                <a:gd name="T23" fmla="*/ 0 h 10"/>
                <a:gd name="T24" fmla="*/ 10 w 10"/>
                <a:gd name="T25" fmla="*/ 0 h 10"/>
                <a:gd name="T26" fmla="*/ 7 w 10"/>
                <a:gd name="T27" fmla="*/ 6 h 10"/>
                <a:gd name="T28" fmla="*/ 4 w 10"/>
                <a:gd name="T29" fmla="*/ 10 h 10"/>
                <a:gd name="T30" fmla="*/ 4 w 10"/>
                <a:gd name="T31" fmla="*/ 10 h 10"/>
                <a:gd name="T32" fmla="*/ 6 w 10"/>
                <a:gd name="T33" fmla="*/ 6 h 10"/>
                <a:gd name="T34" fmla="*/ 7 w 10"/>
                <a:gd name="T35" fmla="*/ 3 h 10"/>
                <a:gd name="T36" fmla="*/ 6 w 10"/>
                <a:gd name="T3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6" y="3"/>
                  </a:moveTo>
                  <a:lnTo>
                    <a:pt x="6" y="3"/>
                  </a:lnTo>
                  <a:lnTo>
                    <a:pt x="3" y="7"/>
                  </a:lnTo>
                  <a:lnTo>
                    <a:pt x="2" y="10"/>
                  </a:lnTo>
                  <a:lnTo>
                    <a:pt x="0" y="10"/>
                  </a:lnTo>
                  <a:lnTo>
                    <a:pt x="0" y="10"/>
                  </a:lnTo>
                  <a:lnTo>
                    <a:pt x="0" y="10"/>
                  </a:lnTo>
                  <a:lnTo>
                    <a:pt x="4" y="4"/>
                  </a:lnTo>
                  <a:lnTo>
                    <a:pt x="9" y="0"/>
                  </a:lnTo>
                  <a:lnTo>
                    <a:pt x="9" y="0"/>
                  </a:lnTo>
                  <a:lnTo>
                    <a:pt x="9" y="2"/>
                  </a:lnTo>
                  <a:lnTo>
                    <a:pt x="10" y="0"/>
                  </a:lnTo>
                  <a:lnTo>
                    <a:pt x="10" y="0"/>
                  </a:lnTo>
                  <a:lnTo>
                    <a:pt x="7" y="6"/>
                  </a:lnTo>
                  <a:lnTo>
                    <a:pt x="4" y="10"/>
                  </a:lnTo>
                  <a:lnTo>
                    <a:pt x="4" y="10"/>
                  </a:lnTo>
                  <a:lnTo>
                    <a:pt x="6" y="6"/>
                  </a:lnTo>
                  <a:lnTo>
                    <a:pt x="7" y="3"/>
                  </a:lnTo>
                  <a:lnTo>
                    <a:pt x="6"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4" name="Freeform 806"/>
            <p:cNvSpPr>
              <a:spLocks/>
            </p:cNvSpPr>
            <p:nvPr/>
          </p:nvSpPr>
          <p:spPr bwMode="auto">
            <a:xfrm>
              <a:off x="2133421" y="2227953"/>
              <a:ext cx="24574" cy="24574"/>
            </a:xfrm>
            <a:custGeom>
              <a:avLst/>
              <a:gdLst>
                <a:gd name="T0" fmla="*/ 7 w 7"/>
                <a:gd name="T1" fmla="*/ 0 h 7"/>
                <a:gd name="T2" fmla="*/ 7 w 7"/>
                <a:gd name="T3" fmla="*/ 0 h 7"/>
                <a:gd name="T4" fmla="*/ 3 w 7"/>
                <a:gd name="T5" fmla="*/ 4 h 7"/>
                <a:gd name="T6" fmla="*/ 0 w 7"/>
                <a:gd name="T7" fmla="*/ 7 h 7"/>
                <a:gd name="T8" fmla="*/ 0 w 7"/>
                <a:gd name="T9" fmla="*/ 7 h 7"/>
                <a:gd name="T10" fmla="*/ 4 w 7"/>
                <a:gd name="T11" fmla="*/ 1 h 7"/>
                <a:gd name="T12" fmla="*/ 6 w 7"/>
                <a:gd name="T13" fmla="*/ 0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7" y="0"/>
                  </a:lnTo>
                  <a:lnTo>
                    <a:pt x="3" y="4"/>
                  </a:lnTo>
                  <a:lnTo>
                    <a:pt x="0" y="7"/>
                  </a:lnTo>
                  <a:lnTo>
                    <a:pt x="0" y="7"/>
                  </a:lnTo>
                  <a:lnTo>
                    <a:pt x="4" y="1"/>
                  </a:lnTo>
                  <a:lnTo>
                    <a:pt x="6" y="0"/>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5" name="Freeform 807"/>
            <p:cNvSpPr>
              <a:spLocks/>
            </p:cNvSpPr>
            <p:nvPr/>
          </p:nvSpPr>
          <p:spPr bwMode="auto">
            <a:xfrm>
              <a:off x="2121134" y="2252528"/>
              <a:ext cx="12287" cy="6145"/>
            </a:xfrm>
            <a:custGeom>
              <a:avLst/>
              <a:gdLst>
                <a:gd name="T0" fmla="*/ 1 w 4"/>
                <a:gd name="T1" fmla="*/ 3 h 3"/>
                <a:gd name="T2" fmla="*/ 1 w 4"/>
                <a:gd name="T3" fmla="*/ 3 h 3"/>
                <a:gd name="T4" fmla="*/ 1 w 4"/>
                <a:gd name="T5" fmla="*/ 3 h 3"/>
                <a:gd name="T6" fmla="*/ 1 w 4"/>
                <a:gd name="T7" fmla="*/ 3 h 3"/>
                <a:gd name="T8" fmla="*/ 0 w 4"/>
                <a:gd name="T9" fmla="*/ 3 h 3"/>
                <a:gd name="T10" fmla="*/ 1 w 4"/>
                <a:gd name="T11" fmla="*/ 2 h 3"/>
                <a:gd name="T12" fmla="*/ 1 w 4"/>
                <a:gd name="T13" fmla="*/ 2 h 3"/>
                <a:gd name="T14" fmla="*/ 2 w 4"/>
                <a:gd name="T15" fmla="*/ 0 h 3"/>
                <a:gd name="T16" fmla="*/ 4 w 4"/>
                <a:gd name="T17" fmla="*/ 0 h 3"/>
                <a:gd name="T18" fmla="*/ 4 w 4"/>
                <a:gd name="T19" fmla="*/ 0 h 3"/>
                <a:gd name="T20" fmla="*/ 2 w 4"/>
                <a:gd name="T21" fmla="*/ 2 h 3"/>
                <a:gd name="T22" fmla="*/ 1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3"/>
                  </a:moveTo>
                  <a:lnTo>
                    <a:pt x="1" y="3"/>
                  </a:lnTo>
                  <a:lnTo>
                    <a:pt x="1" y="3"/>
                  </a:lnTo>
                  <a:lnTo>
                    <a:pt x="1" y="3"/>
                  </a:lnTo>
                  <a:lnTo>
                    <a:pt x="0" y="3"/>
                  </a:lnTo>
                  <a:lnTo>
                    <a:pt x="1" y="2"/>
                  </a:lnTo>
                  <a:lnTo>
                    <a:pt x="1" y="2"/>
                  </a:lnTo>
                  <a:lnTo>
                    <a:pt x="2" y="0"/>
                  </a:lnTo>
                  <a:lnTo>
                    <a:pt x="4" y="0"/>
                  </a:lnTo>
                  <a:lnTo>
                    <a:pt x="4" y="0"/>
                  </a:lnTo>
                  <a:lnTo>
                    <a:pt x="2" y="2"/>
                  </a:lnTo>
                  <a:lnTo>
                    <a:pt x="1"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6" name="Freeform 809"/>
            <p:cNvSpPr>
              <a:spLocks/>
            </p:cNvSpPr>
            <p:nvPr/>
          </p:nvSpPr>
          <p:spPr bwMode="auto">
            <a:xfrm>
              <a:off x="2188713" y="2172664"/>
              <a:ext cx="43007" cy="43007"/>
            </a:xfrm>
            <a:custGeom>
              <a:avLst/>
              <a:gdLst>
                <a:gd name="T0" fmla="*/ 0 w 13"/>
                <a:gd name="T1" fmla="*/ 13 h 13"/>
                <a:gd name="T2" fmla="*/ 0 w 13"/>
                <a:gd name="T3" fmla="*/ 13 h 13"/>
                <a:gd name="T4" fmla="*/ 3 w 13"/>
                <a:gd name="T5" fmla="*/ 8 h 13"/>
                <a:gd name="T6" fmla="*/ 6 w 13"/>
                <a:gd name="T7" fmla="*/ 6 h 13"/>
                <a:gd name="T8" fmla="*/ 6 w 13"/>
                <a:gd name="T9" fmla="*/ 6 h 13"/>
                <a:gd name="T10" fmla="*/ 10 w 13"/>
                <a:gd name="T11" fmla="*/ 3 h 13"/>
                <a:gd name="T12" fmla="*/ 13 w 13"/>
                <a:gd name="T13" fmla="*/ 0 h 13"/>
                <a:gd name="T14" fmla="*/ 13 w 13"/>
                <a:gd name="T15" fmla="*/ 0 h 13"/>
                <a:gd name="T16" fmla="*/ 12 w 13"/>
                <a:gd name="T17" fmla="*/ 3 h 13"/>
                <a:gd name="T18" fmla="*/ 10 w 13"/>
                <a:gd name="T19" fmla="*/ 7 h 13"/>
                <a:gd name="T20" fmla="*/ 10 w 13"/>
                <a:gd name="T21" fmla="*/ 7 h 13"/>
                <a:gd name="T22" fmla="*/ 8 w 13"/>
                <a:gd name="T23" fmla="*/ 7 h 13"/>
                <a:gd name="T24" fmla="*/ 8 w 13"/>
                <a:gd name="T25" fmla="*/ 7 h 13"/>
                <a:gd name="T26" fmla="*/ 5 w 13"/>
                <a:gd name="T27" fmla="*/ 11 h 13"/>
                <a:gd name="T28" fmla="*/ 5 w 13"/>
                <a:gd name="T29" fmla="*/ 11 h 13"/>
                <a:gd name="T30" fmla="*/ 0 w 13"/>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3">
                  <a:moveTo>
                    <a:pt x="0" y="13"/>
                  </a:moveTo>
                  <a:lnTo>
                    <a:pt x="0" y="13"/>
                  </a:lnTo>
                  <a:lnTo>
                    <a:pt x="3" y="8"/>
                  </a:lnTo>
                  <a:lnTo>
                    <a:pt x="6" y="6"/>
                  </a:lnTo>
                  <a:lnTo>
                    <a:pt x="6" y="6"/>
                  </a:lnTo>
                  <a:lnTo>
                    <a:pt x="10" y="3"/>
                  </a:lnTo>
                  <a:lnTo>
                    <a:pt x="13" y="0"/>
                  </a:lnTo>
                  <a:lnTo>
                    <a:pt x="13" y="0"/>
                  </a:lnTo>
                  <a:lnTo>
                    <a:pt x="12" y="3"/>
                  </a:lnTo>
                  <a:lnTo>
                    <a:pt x="10" y="7"/>
                  </a:lnTo>
                  <a:lnTo>
                    <a:pt x="10" y="7"/>
                  </a:lnTo>
                  <a:lnTo>
                    <a:pt x="8" y="7"/>
                  </a:lnTo>
                  <a:lnTo>
                    <a:pt x="8" y="7"/>
                  </a:lnTo>
                  <a:lnTo>
                    <a:pt x="5" y="11"/>
                  </a:lnTo>
                  <a:lnTo>
                    <a:pt x="5" y="11"/>
                  </a:lnTo>
                  <a:lnTo>
                    <a:pt x="0" y="1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7" name="Freeform 810"/>
            <p:cNvSpPr>
              <a:spLocks/>
            </p:cNvSpPr>
            <p:nvPr/>
          </p:nvSpPr>
          <p:spPr bwMode="auto">
            <a:xfrm>
              <a:off x="2649477" y="2012932"/>
              <a:ext cx="24574" cy="24574"/>
            </a:xfrm>
            <a:custGeom>
              <a:avLst/>
              <a:gdLst>
                <a:gd name="T0" fmla="*/ 9 w 9"/>
                <a:gd name="T1" fmla="*/ 0 h 7"/>
                <a:gd name="T2" fmla="*/ 9 w 9"/>
                <a:gd name="T3" fmla="*/ 0 h 7"/>
                <a:gd name="T4" fmla="*/ 6 w 9"/>
                <a:gd name="T5" fmla="*/ 3 h 7"/>
                <a:gd name="T6" fmla="*/ 5 w 9"/>
                <a:gd name="T7" fmla="*/ 4 h 7"/>
                <a:gd name="T8" fmla="*/ 5 w 9"/>
                <a:gd name="T9" fmla="*/ 6 h 7"/>
                <a:gd name="T10" fmla="*/ 5 w 9"/>
                <a:gd name="T11" fmla="*/ 6 h 7"/>
                <a:gd name="T12" fmla="*/ 2 w 9"/>
                <a:gd name="T13" fmla="*/ 6 h 7"/>
                <a:gd name="T14" fmla="*/ 2 w 9"/>
                <a:gd name="T15" fmla="*/ 6 h 7"/>
                <a:gd name="T16" fmla="*/ 0 w 9"/>
                <a:gd name="T17" fmla="*/ 7 h 7"/>
                <a:gd name="T18" fmla="*/ 0 w 9"/>
                <a:gd name="T19" fmla="*/ 7 h 7"/>
                <a:gd name="T20" fmla="*/ 3 w 9"/>
                <a:gd name="T21" fmla="*/ 3 h 7"/>
                <a:gd name="T22" fmla="*/ 9 w 9"/>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9" y="0"/>
                  </a:moveTo>
                  <a:lnTo>
                    <a:pt x="9" y="0"/>
                  </a:lnTo>
                  <a:lnTo>
                    <a:pt x="6" y="3"/>
                  </a:lnTo>
                  <a:lnTo>
                    <a:pt x="5" y="4"/>
                  </a:lnTo>
                  <a:lnTo>
                    <a:pt x="5" y="6"/>
                  </a:lnTo>
                  <a:lnTo>
                    <a:pt x="5" y="6"/>
                  </a:lnTo>
                  <a:lnTo>
                    <a:pt x="2" y="6"/>
                  </a:lnTo>
                  <a:lnTo>
                    <a:pt x="2" y="6"/>
                  </a:lnTo>
                  <a:lnTo>
                    <a:pt x="0" y="7"/>
                  </a:lnTo>
                  <a:lnTo>
                    <a:pt x="0" y="7"/>
                  </a:lnTo>
                  <a:lnTo>
                    <a:pt x="3" y="3"/>
                  </a:lnTo>
                  <a:lnTo>
                    <a:pt x="9"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8" name="Freeform 811"/>
            <p:cNvSpPr>
              <a:spLocks/>
            </p:cNvSpPr>
            <p:nvPr/>
          </p:nvSpPr>
          <p:spPr bwMode="auto">
            <a:xfrm>
              <a:off x="3073381" y="1988359"/>
              <a:ext cx="18433" cy="0"/>
            </a:xfrm>
            <a:custGeom>
              <a:avLst/>
              <a:gdLst>
                <a:gd name="T0" fmla="*/ 1 w 5"/>
                <a:gd name="T1" fmla="*/ 2 h 2"/>
                <a:gd name="T2" fmla="*/ 1 w 5"/>
                <a:gd name="T3" fmla="*/ 2 h 2"/>
                <a:gd name="T4" fmla="*/ 4 w 5"/>
                <a:gd name="T5" fmla="*/ 0 h 2"/>
                <a:gd name="T6" fmla="*/ 5 w 5"/>
                <a:gd name="T7" fmla="*/ 0 h 2"/>
                <a:gd name="T8" fmla="*/ 5 w 5"/>
                <a:gd name="T9" fmla="*/ 0 h 2"/>
                <a:gd name="T10" fmla="*/ 5 w 5"/>
                <a:gd name="T11" fmla="*/ 0 h 2"/>
                <a:gd name="T12" fmla="*/ 1 w 5"/>
                <a:gd name="T13" fmla="*/ 2 h 2"/>
                <a:gd name="T14" fmla="*/ 0 w 5"/>
                <a:gd name="T15" fmla="*/ 2 h 2"/>
                <a:gd name="T16" fmla="*/ 1 w 5"/>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1" y="2"/>
                  </a:moveTo>
                  <a:lnTo>
                    <a:pt x="1" y="2"/>
                  </a:lnTo>
                  <a:lnTo>
                    <a:pt x="4" y="0"/>
                  </a:lnTo>
                  <a:lnTo>
                    <a:pt x="5" y="0"/>
                  </a:lnTo>
                  <a:lnTo>
                    <a:pt x="5" y="0"/>
                  </a:lnTo>
                  <a:lnTo>
                    <a:pt x="5" y="0"/>
                  </a:lnTo>
                  <a:lnTo>
                    <a:pt x="1" y="2"/>
                  </a:lnTo>
                  <a:lnTo>
                    <a:pt x="0" y="2"/>
                  </a:lnTo>
                  <a:lnTo>
                    <a:pt x="1"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9" name="Freeform 812"/>
            <p:cNvSpPr>
              <a:spLocks/>
            </p:cNvSpPr>
            <p:nvPr/>
          </p:nvSpPr>
          <p:spPr bwMode="auto">
            <a:xfrm>
              <a:off x="1955260" y="2350824"/>
              <a:ext cx="18433" cy="24574"/>
            </a:xfrm>
            <a:custGeom>
              <a:avLst/>
              <a:gdLst>
                <a:gd name="T0" fmla="*/ 8 w 8"/>
                <a:gd name="T1" fmla="*/ 0 h 9"/>
                <a:gd name="T2" fmla="*/ 8 w 8"/>
                <a:gd name="T3" fmla="*/ 0 h 9"/>
                <a:gd name="T4" fmla="*/ 0 w 8"/>
                <a:gd name="T5" fmla="*/ 9 h 9"/>
                <a:gd name="T6" fmla="*/ 0 w 8"/>
                <a:gd name="T7" fmla="*/ 9 h 9"/>
                <a:gd name="T8" fmla="*/ 2 w 8"/>
                <a:gd name="T9" fmla="*/ 6 h 9"/>
                <a:gd name="T10" fmla="*/ 5 w 8"/>
                <a:gd name="T11" fmla="*/ 3 h 9"/>
                <a:gd name="T12" fmla="*/ 5 w 8"/>
                <a:gd name="T13" fmla="*/ 3 h 9"/>
                <a:gd name="T14" fmla="*/ 8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8" y="0"/>
                  </a:moveTo>
                  <a:lnTo>
                    <a:pt x="8" y="0"/>
                  </a:lnTo>
                  <a:lnTo>
                    <a:pt x="0" y="9"/>
                  </a:lnTo>
                  <a:lnTo>
                    <a:pt x="0" y="9"/>
                  </a:lnTo>
                  <a:lnTo>
                    <a:pt x="2" y="6"/>
                  </a:lnTo>
                  <a:lnTo>
                    <a:pt x="5" y="3"/>
                  </a:lnTo>
                  <a:lnTo>
                    <a:pt x="5" y="3"/>
                  </a:lnTo>
                  <a:lnTo>
                    <a:pt x="8"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0" name="Freeform 813"/>
            <p:cNvSpPr>
              <a:spLocks/>
            </p:cNvSpPr>
            <p:nvPr/>
          </p:nvSpPr>
          <p:spPr bwMode="auto">
            <a:xfrm>
              <a:off x="2569613" y="2019073"/>
              <a:ext cx="36861" cy="18433"/>
            </a:xfrm>
            <a:custGeom>
              <a:avLst/>
              <a:gdLst>
                <a:gd name="T0" fmla="*/ 11 w 11"/>
                <a:gd name="T1" fmla="*/ 0 h 8"/>
                <a:gd name="T2" fmla="*/ 11 w 11"/>
                <a:gd name="T3" fmla="*/ 0 h 8"/>
                <a:gd name="T4" fmla="*/ 5 w 11"/>
                <a:gd name="T5" fmla="*/ 5 h 8"/>
                <a:gd name="T6" fmla="*/ 0 w 11"/>
                <a:gd name="T7" fmla="*/ 8 h 8"/>
                <a:gd name="T8" fmla="*/ 0 w 11"/>
                <a:gd name="T9" fmla="*/ 8 h 8"/>
                <a:gd name="T10" fmla="*/ 5 w 11"/>
                <a:gd name="T11" fmla="*/ 3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lnTo>
                    <a:pt x="11" y="0"/>
                  </a:lnTo>
                  <a:lnTo>
                    <a:pt x="5" y="5"/>
                  </a:lnTo>
                  <a:lnTo>
                    <a:pt x="0" y="8"/>
                  </a:lnTo>
                  <a:lnTo>
                    <a:pt x="0" y="8"/>
                  </a:lnTo>
                  <a:lnTo>
                    <a:pt x="5" y="3"/>
                  </a:lnTo>
                  <a:lnTo>
                    <a:pt x="1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1" name="Freeform 814"/>
            <p:cNvSpPr>
              <a:spLocks/>
            </p:cNvSpPr>
            <p:nvPr/>
          </p:nvSpPr>
          <p:spPr bwMode="auto">
            <a:xfrm>
              <a:off x="2028983" y="2246387"/>
              <a:ext cx="36861" cy="49148"/>
            </a:xfrm>
            <a:custGeom>
              <a:avLst/>
              <a:gdLst>
                <a:gd name="T0" fmla="*/ 13 w 13"/>
                <a:gd name="T1" fmla="*/ 0 h 17"/>
                <a:gd name="T2" fmla="*/ 13 w 13"/>
                <a:gd name="T3" fmla="*/ 0 h 17"/>
                <a:gd name="T4" fmla="*/ 11 w 13"/>
                <a:gd name="T5" fmla="*/ 1 h 17"/>
                <a:gd name="T6" fmla="*/ 11 w 13"/>
                <a:gd name="T7" fmla="*/ 3 h 17"/>
                <a:gd name="T8" fmla="*/ 11 w 13"/>
                <a:gd name="T9" fmla="*/ 3 h 17"/>
                <a:gd name="T10" fmla="*/ 7 w 13"/>
                <a:gd name="T11" fmla="*/ 7 h 17"/>
                <a:gd name="T12" fmla="*/ 5 w 13"/>
                <a:gd name="T13" fmla="*/ 8 h 17"/>
                <a:gd name="T14" fmla="*/ 3 w 13"/>
                <a:gd name="T15" fmla="*/ 11 h 17"/>
                <a:gd name="T16" fmla="*/ 3 w 13"/>
                <a:gd name="T17" fmla="*/ 11 h 17"/>
                <a:gd name="T18" fmla="*/ 4 w 13"/>
                <a:gd name="T19" fmla="*/ 11 h 17"/>
                <a:gd name="T20" fmla="*/ 5 w 13"/>
                <a:gd name="T21" fmla="*/ 10 h 17"/>
                <a:gd name="T22" fmla="*/ 7 w 13"/>
                <a:gd name="T23" fmla="*/ 10 h 17"/>
                <a:gd name="T24" fmla="*/ 7 w 13"/>
                <a:gd name="T25" fmla="*/ 11 h 17"/>
                <a:gd name="T26" fmla="*/ 7 w 13"/>
                <a:gd name="T27" fmla="*/ 11 h 17"/>
                <a:gd name="T28" fmla="*/ 3 w 13"/>
                <a:gd name="T29" fmla="*/ 15 h 17"/>
                <a:gd name="T30" fmla="*/ 3 w 13"/>
                <a:gd name="T31" fmla="*/ 15 h 17"/>
                <a:gd name="T32" fmla="*/ 0 w 13"/>
                <a:gd name="T33" fmla="*/ 17 h 17"/>
                <a:gd name="T34" fmla="*/ 0 w 13"/>
                <a:gd name="T35" fmla="*/ 17 h 17"/>
                <a:gd name="T36" fmla="*/ 3 w 13"/>
                <a:gd name="T37" fmla="*/ 11 h 17"/>
                <a:gd name="T38" fmla="*/ 5 w 13"/>
                <a:gd name="T39" fmla="*/ 5 h 17"/>
                <a:gd name="T40" fmla="*/ 5 w 13"/>
                <a:gd name="T41" fmla="*/ 5 h 17"/>
                <a:gd name="T42" fmla="*/ 10 w 13"/>
                <a:gd name="T43" fmla="*/ 1 h 17"/>
                <a:gd name="T44" fmla="*/ 13 w 13"/>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7">
                  <a:moveTo>
                    <a:pt x="13" y="0"/>
                  </a:moveTo>
                  <a:lnTo>
                    <a:pt x="13" y="0"/>
                  </a:lnTo>
                  <a:lnTo>
                    <a:pt x="11" y="1"/>
                  </a:lnTo>
                  <a:lnTo>
                    <a:pt x="11" y="3"/>
                  </a:lnTo>
                  <a:lnTo>
                    <a:pt x="11" y="3"/>
                  </a:lnTo>
                  <a:lnTo>
                    <a:pt x="7" y="7"/>
                  </a:lnTo>
                  <a:lnTo>
                    <a:pt x="5" y="8"/>
                  </a:lnTo>
                  <a:lnTo>
                    <a:pt x="3" y="11"/>
                  </a:lnTo>
                  <a:lnTo>
                    <a:pt x="3" y="11"/>
                  </a:lnTo>
                  <a:lnTo>
                    <a:pt x="4" y="11"/>
                  </a:lnTo>
                  <a:lnTo>
                    <a:pt x="5" y="10"/>
                  </a:lnTo>
                  <a:lnTo>
                    <a:pt x="7" y="10"/>
                  </a:lnTo>
                  <a:lnTo>
                    <a:pt x="7" y="11"/>
                  </a:lnTo>
                  <a:lnTo>
                    <a:pt x="7" y="11"/>
                  </a:lnTo>
                  <a:lnTo>
                    <a:pt x="3" y="15"/>
                  </a:lnTo>
                  <a:lnTo>
                    <a:pt x="3" y="15"/>
                  </a:lnTo>
                  <a:lnTo>
                    <a:pt x="0" y="17"/>
                  </a:lnTo>
                  <a:lnTo>
                    <a:pt x="0" y="17"/>
                  </a:lnTo>
                  <a:lnTo>
                    <a:pt x="3" y="11"/>
                  </a:lnTo>
                  <a:lnTo>
                    <a:pt x="5" y="5"/>
                  </a:lnTo>
                  <a:lnTo>
                    <a:pt x="5" y="5"/>
                  </a:lnTo>
                  <a:lnTo>
                    <a:pt x="10" y="1"/>
                  </a:lnTo>
                  <a:lnTo>
                    <a:pt x="1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2" name="Freeform 815"/>
            <p:cNvSpPr>
              <a:spLocks/>
            </p:cNvSpPr>
            <p:nvPr/>
          </p:nvSpPr>
          <p:spPr bwMode="auto">
            <a:xfrm>
              <a:off x="2508179" y="2019073"/>
              <a:ext cx="36861" cy="24574"/>
            </a:xfrm>
            <a:custGeom>
              <a:avLst/>
              <a:gdLst>
                <a:gd name="T0" fmla="*/ 0 w 13"/>
                <a:gd name="T1" fmla="*/ 8 h 9"/>
                <a:gd name="T2" fmla="*/ 0 w 13"/>
                <a:gd name="T3" fmla="*/ 8 h 9"/>
                <a:gd name="T4" fmla="*/ 6 w 13"/>
                <a:gd name="T5" fmla="*/ 3 h 9"/>
                <a:gd name="T6" fmla="*/ 9 w 13"/>
                <a:gd name="T7" fmla="*/ 0 h 9"/>
                <a:gd name="T8" fmla="*/ 13 w 13"/>
                <a:gd name="T9" fmla="*/ 0 h 9"/>
                <a:gd name="T10" fmla="*/ 13 w 13"/>
                <a:gd name="T11" fmla="*/ 0 h 9"/>
                <a:gd name="T12" fmla="*/ 3 w 13"/>
                <a:gd name="T13" fmla="*/ 8 h 9"/>
                <a:gd name="T14" fmla="*/ 3 w 13"/>
                <a:gd name="T15" fmla="*/ 8 h 9"/>
                <a:gd name="T16" fmla="*/ 0 w 13"/>
                <a:gd name="T17" fmla="*/ 9 h 9"/>
                <a:gd name="T18" fmla="*/ 0 w 13"/>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9">
                  <a:moveTo>
                    <a:pt x="0" y="8"/>
                  </a:moveTo>
                  <a:lnTo>
                    <a:pt x="0" y="8"/>
                  </a:lnTo>
                  <a:lnTo>
                    <a:pt x="6" y="3"/>
                  </a:lnTo>
                  <a:lnTo>
                    <a:pt x="9" y="0"/>
                  </a:lnTo>
                  <a:lnTo>
                    <a:pt x="13" y="0"/>
                  </a:lnTo>
                  <a:lnTo>
                    <a:pt x="13" y="0"/>
                  </a:lnTo>
                  <a:lnTo>
                    <a:pt x="3" y="8"/>
                  </a:lnTo>
                  <a:lnTo>
                    <a:pt x="3" y="8"/>
                  </a:lnTo>
                  <a:lnTo>
                    <a:pt x="0" y="9"/>
                  </a:lnTo>
                  <a:lnTo>
                    <a:pt x="0"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3" name="Freeform 816"/>
            <p:cNvSpPr>
              <a:spLocks/>
            </p:cNvSpPr>
            <p:nvPr/>
          </p:nvSpPr>
          <p:spPr bwMode="auto">
            <a:xfrm>
              <a:off x="2256291" y="2123515"/>
              <a:ext cx="18433" cy="12287"/>
            </a:xfrm>
            <a:custGeom>
              <a:avLst/>
              <a:gdLst>
                <a:gd name="T0" fmla="*/ 0 w 6"/>
                <a:gd name="T1" fmla="*/ 4 h 4"/>
                <a:gd name="T2" fmla="*/ 0 w 6"/>
                <a:gd name="T3" fmla="*/ 4 h 4"/>
                <a:gd name="T4" fmla="*/ 6 w 6"/>
                <a:gd name="T5" fmla="*/ 0 h 4"/>
                <a:gd name="T6" fmla="*/ 6 w 6"/>
                <a:gd name="T7" fmla="*/ 0 h 4"/>
                <a:gd name="T8" fmla="*/ 3 w 6"/>
                <a:gd name="T9" fmla="*/ 3 h 4"/>
                <a:gd name="T10" fmla="*/ 1 w 6"/>
                <a:gd name="T11" fmla="*/ 4 h 4"/>
                <a:gd name="T12" fmla="*/ 1 w 6"/>
                <a:gd name="T13" fmla="*/ 4 h 4"/>
                <a:gd name="T14" fmla="*/ 0 w 6"/>
                <a:gd name="T15" fmla="*/ 4 h 4"/>
                <a:gd name="T16" fmla="*/ 0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0" y="4"/>
                  </a:moveTo>
                  <a:lnTo>
                    <a:pt x="0" y="4"/>
                  </a:lnTo>
                  <a:lnTo>
                    <a:pt x="6" y="0"/>
                  </a:lnTo>
                  <a:lnTo>
                    <a:pt x="6" y="0"/>
                  </a:lnTo>
                  <a:lnTo>
                    <a:pt x="3" y="3"/>
                  </a:lnTo>
                  <a:lnTo>
                    <a:pt x="1" y="4"/>
                  </a:lnTo>
                  <a:lnTo>
                    <a:pt x="1" y="4"/>
                  </a:lnTo>
                  <a:lnTo>
                    <a:pt x="0" y="4"/>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4" name="Freeform 817"/>
            <p:cNvSpPr>
              <a:spLocks/>
            </p:cNvSpPr>
            <p:nvPr/>
          </p:nvSpPr>
          <p:spPr bwMode="auto">
            <a:xfrm>
              <a:off x="2084273" y="2203380"/>
              <a:ext cx="18433" cy="24574"/>
            </a:xfrm>
            <a:custGeom>
              <a:avLst/>
              <a:gdLst>
                <a:gd name="T0" fmla="*/ 6 w 6"/>
                <a:gd name="T1" fmla="*/ 0 h 7"/>
                <a:gd name="T2" fmla="*/ 6 w 6"/>
                <a:gd name="T3" fmla="*/ 0 h 7"/>
                <a:gd name="T4" fmla="*/ 5 w 6"/>
                <a:gd name="T5" fmla="*/ 3 h 7"/>
                <a:gd name="T6" fmla="*/ 5 w 6"/>
                <a:gd name="T7" fmla="*/ 3 h 7"/>
                <a:gd name="T8" fmla="*/ 0 w 6"/>
                <a:gd name="T9" fmla="*/ 7 h 7"/>
                <a:gd name="T10" fmla="*/ 0 w 6"/>
                <a:gd name="T11" fmla="*/ 7 h 7"/>
                <a:gd name="T12" fmla="*/ 2 w 6"/>
                <a:gd name="T13" fmla="*/ 3 h 7"/>
                <a:gd name="T14" fmla="*/ 6 w 6"/>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6" y="0"/>
                  </a:moveTo>
                  <a:lnTo>
                    <a:pt x="6" y="0"/>
                  </a:lnTo>
                  <a:lnTo>
                    <a:pt x="5" y="3"/>
                  </a:lnTo>
                  <a:lnTo>
                    <a:pt x="5" y="3"/>
                  </a:lnTo>
                  <a:lnTo>
                    <a:pt x="0" y="7"/>
                  </a:lnTo>
                  <a:lnTo>
                    <a:pt x="0" y="7"/>
                  </a:lnTo>
                  <a:lnTo>
                    <a:pt x="2" y="3"/>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5" name="Freeform 818"/>
            <p:cNvSpPr>
              <a:spLocks/>
            </p:cNvSpPr>
            <p:nvPr/>
          </p:nvSpPr>
          <p:spPr bwMode="auto">
            <a:xfrm>
              <a:off x="2287011" y="2086654"/>
              <a:ext cx="18433" cy="24574"/>
            </a:xfrm>
            <a:custGeom>
              <a:avLst/>
              <a:gdLst>
                <a:gd name="T0" fmla="*/ 7 w 7"/>
                <a:gd name="T1" fmla="*/ 0 h 9"/>
                <a:gd name="T2" fmla="*/ 7 w 7"/>
                <a:gd name="T3" fmla="*/ 0 h 9"/>
                <a:gd name="T4" fmla="*/ 3 w 7"/>
                <a:gd name="T5" fmla="*/ 5 h 9"/>
                <a:gd name="T6" fmla="*/ 1 w 7"/>
                <a:gd name="T7" fmla="*/ 7 h 9"/>
                <a:gd name="T8" fmla="*/ 0 w 7"/>
                <a:gd name="T9" fmla="*/ 9 h 9"/>
                <a:gd name="T10" fmla="*/ 0 w 7"/>
                <a:gd name="T11" fmla="*/ 9 h 9"/>
                <a:gd name="T12" fmla="*/ 3 w 7"/>
                <a:gd name="T13" fmla="*/ 5 h 9"/>
                <a:gd name="T14" fmla="*/ 7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7" y="0"/>
                  </a:moveTo>
                  <a:lnTo>
                    <a:pt x="7" y="0"/>
                  </a:lnTo>
                  <a:lnTo>
                    <a:pt x="3" y="5"/>
                  </a:lnTo>
                  <a:lnTo>
                    <a:pt x="1" y="7"/>
                  </a:lnTo>
                  <a:lnTo>
                    <a:pt x="0" y="9"/>
                  </a:lnTo>
                  <a:lnTo>
                    <a:pt x="0" y="9"/>
                  </a:lnTo>
                  <a:lnTo>
                    <a:pt x="3" y="5"/>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6" name="Freeform 819"/>
            <p:cNvSpPr>
              <a:spLocks/>
            </p:cNvSpPr>
            <p:nvPr/>
          </p:nvSpPr>
          <p:spPr bwMode="auto">
            <a:xfrm>
              <a:off x="2366875" y="2037507"/>
              <a:ext cx="24574" cy="24574"/>
            </a:xfrm>
            <a:custGeom>
              <a:avLst/>
              <a:gdLst>
                <a:gd name="T0" fmla="*/ 8 w 8"/>
                <a:gd name="T1" fmla="*/ 0 h 7"/>
                <a:gd name="T2" fmla="*/ 8 w 8"/>
                <a:gd name="T3" fmla="*/ 0 h 7"/>
                <a:gd name="T4" fmla="*/ 5 w 8"/>
                <a:gd name="T5" fmla="*/ 2 h 7"/>
                <a:gd name="T6" fmla="*/ 4 w 8"/>
                <a:gd name="T7" fmla="*/ 4 h 7"/>
                <a:gd name="T8" fmla="*/ 4 w 8"/>
                <a:gd name="T9" fmla="*/ 5 h 7"/>
                <a:gd name="T10" fmla="*/ 4 w 8"/>
                <a:gd name="T11" fmla="*/ 5 h 7"/>
                <a:gd name="T12" fmla="*/ 0 w 8"/>
                <a:gd name="T13" fmla="*/ 7 h 7"/>
                <a:gd name="T14" fmla="*/ 0 w 8"/>
                <a:gd name="T15" fmla="*/ 7 h 7"/>
                <a:gd name="T16" fmla="*/ 4 w 8"/>
                <a:gd name="T17" fmla="*/ 2 h 7"/>
                <a:gd name="T18" fmla="*/ 8 w 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0"/>
                  </a:moveTo>
                  <a:lnTo>
                    <a:pt x="8" y="0"/>
                  </a:lnTo>
                  <a:lnTo>
                    <a:pt x="5" y="2"/>
                  </a:lnTo>
                  <a:lnTo>
                    <a:pt x="4" y="4"/>
                  </a:lnTo>
                  <a:lnTo>
                    <a:pt x="4" y="5"/>
                  </a:lnTo>
                  <a:lnTo>
                    <a:pt x="4" y="5"/>
                  </a:lnTo>
                  <a:lnTo>
                    <a:pt x="0" y="7"/>
                  </a:lnTo>
                  <a:lnTo>
                    <a:pt x="0" y="7"/>
                  </a:lnTo>
                  <a:lnTo>
                    <a:pt x="4" y="2"/>
                  </a:lnTo>
                  <a:lnTo>
                    <a:pt x="8"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7" name="Freeform 820"/>
            <p:cNvSpPr>
              <a:spLocks/>
            </p:cNvSpPr>
            <p:nvPr/>
          </p:nvSpPr>
          <p:spPr bwMode="auto">
            <a:xfrm>
              <a:off x="2336159" y="2062080"/>
              <a:ext cx="30720" cy="18433"/>
            </a:xfrm>
            <a:custGeom>
              <a:avLst/>
              <a:gdLst>
                <a:gd name="T0" fmla="*/ 0 w 10"/>
                <a:gd name="T1" fmla="*/ 7 h 7"/>
                <a:gd name="T2" fmla="*/ 0 w 10"/>
                <a:gd name="T3" fmla="*/ 7 h 7"/>
                <a:gd name="T4" fmla="*/ 4 w 10"/>
                <a:gd name="T5" fmla="*/ 3 h 7"/>
                <a:gd name="T6" fmla="*/ 7 w 10"/>
                <a:gd name="T7" fmla="*/ 1 h 7"/>
                <a:gd name="T8" fmla="*/ 10 w 10"/>
                <a:gd name="T9" fmla="*/ 0 h 7"/>
                <a:gd name="T10" fmla="*/ 10 w 10"/>
                <a:gd name="T11" fmla="*/ 0 h 7"/>
                <a:gd name="T12" fmla="*/ 8 w 10"/>
                <a:gd name="T13" fmla="*/ 3 h 7"/>
                <a:gd name="T14" fmla="*/ 4 w 10"/>
                <a:gd name="T15" fmla="*/ 5 h 7"/>
                <a:gd name="T16" fmla="*/ 4 w 10"/>
                <a:gd name="T17" fmla="*/ 5 h 7"/>
                <a:gd name="T18" fmla="*/ 1 w 10"/>
                <a:gd name="T19" fmla="*/ 7 h 7"/>
                <a:gd name="T20" fmla="*/ 0 w 10"/>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0" y="7"/>
                  </a:moveTo>
                  <a:lnTo>
                    <a:pt x="0" y="7"/>
                  </a:lnTo>
                  <a:lnTo>
                    <a:pt x="4" y="3"/>
                  </a:lnTo>
                  <a:lnTo>
                    <a:pt x="7" y="1"/>
                  </a:lnTo>
                  <a:lnTo>
                    <a:pt x="10" y="0"/>
                  </a:lnTo>
                  <a:lnTo>
                    <a:pt x="10" y="0"/>
                  </a:lnTo>
                  <a:lnTo>
                    <a:pt x="8" y="3"/>
                  </a:lnTo>
                  <a:lnTo>
                    <a:pt x="4" y="5"/>
                  </a:lnTo>
                  <a:lnTo>
                    <a:pt x="4" y="5"/>
                  </a:lnTo>
                  <a:lnTo>
                    <a:pt x="1" y="7"/>
                  </a:lnTo>
                  <a:lnTo>
                    <a:pt x="0"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8" name="Freeform 821"/>
            <p:cNvSpPr>
              <a:spLocks/>
            </p:cNvSpPr>
            <p:nvPr/>
          </p:nvSpPr>
          <p:spPr bwMode="auto">
            <a:xfrm>
              <a:off x="2127279" y="2172664"/>
              <a:ext cx="12287" cy="24574"/>
            </a:xfrm>
            <a:custGeom>
              <a:avLst/>
              <a:gdLst>
                <a:gd name="T0" fmla="*/ 6 w 6"/>
                <a:gd name="T1" fmla="*/ 0 h 7"/>
                <a:gd name="T2" fmla="*/ 6 w 6"/>
                <a:gd name="T3" fmla="*/ 0 h 7"/>
                <a:gd name="T4" fmla="*/ 6 w 6"/>
                <a:gd name="T5" fmla="*/ 3 h 7"/>
                <a:gd name="T6" fmla="*/ 3 w 6"/>
                <a:gd name="T7" fmla="*/ 4 h 7"/>
                <a:gd name="T8" fmla="*/ 0 w 6"/>
                <a:gd name="T9" fmla="*/ 7 h 7"/>
                <a:gd name="T10" fmla="*/ 0 w 6"/>
                <a:gd name="T11" fmla="*/ 7 h 7"/>
                <a:gd name="T12" fmla="*/ 3 w 6"/>
                <a:gd name="T13" fmla="*/ 3 h 7"/>
                <a:gd name="T14" fmla="*/ 6 w 6"/>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6" y="0"/>
                  </a:moveTo>
                  <a:lnTo>
                    <a:pt x="6" y="0"/>
                  </a:lnTo>
                  <a:lnTo>
                    <a:pt x="6" y="3"/>
                  </a:lnTo>
                  <a:lnTo>
                    <a:pt x="3" y="4"/>
                  </a:lnTo>
                  <a:lnTo>
                    <a:pt x="0" y="7"/>
                  </a:lnTo>
                  <a:lnTo>
                    <a:pt x="0" y="7"/>
                  </a:lnTo>
                  <a:lnTo>
                    <a:pt x="3" y="3"/>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9" name="Freeform 822"/>
            <p:cNvSpPr>
              <a:spLocks/>
            </p:cNvSpPr>
            <p:nvPr/>
          </p:nvSpPr>
          <p:spPr bwMode="auto">
            <a:xfrm>
              <a:off x="2323871" y="2062080"/>
              <a:ext cx="24574" cy="18433"/>
            </a:xfrm>
            <a:custGeom>
              <a:avLst/>
              <a:gdLst>
                <a:gd name="T0" fmla="*/ 7 w 7"/>
                <a:gd name="T1" fmla="*/ 0 h 5"/>
                <a:gd name="T2" fmla="*/ 7 w 7"/>
                <a:gd name="T3" fmla="*/ 0 h 5"/>
                <a:gd name="T4" fmla="*/ 3 w 7"/>
                <a:gd name="T5" fmla="*/ 3 h 5"/>
                <a:gd name="T6" fmla="*/ 3 w 7"/>
                <a:gd name="T7" fmla="*/ 3 h 5"/>
                <a:gd name="T8" fmla="*/ 0 w 7"/>
                <a:gd name="T9" fmla="*/ 5 h 5"/>
                <a:gd name="T10" fmla="*/ 0 w 7"/>
                <a:gd name="T11" fmla="*/ 5 h 5"/>
                <a:gd name="T12" fmla="*/ 0 w 7"/>
                <a:gd name="T13" fmla="*/ 4 h 5"/>
                <a:gd name="T14" fmla="*/ 1 w 7"/>
                <a:gd name="T15" fmla="*/ 3 h 5"/>
                <a:gd name="T16" fmla="*/ 7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0"/>
                  </a:moveTo>
                  <a:lnTo>
                    <a:pt x="7" y="0"/>
                  </a:lnTo>
                  <a:lnTo>
                    <a:pt x="3" y="3"/>
                  </a:lnTo>
                  <a:lnTo>
                    <a:pt x="3" y="3"/>
                  </a:lnTo>
                  <a:lnTo>
                    <a:pt x="0" y="5"/>
                  </a:lnTo>
                  <a:lnTo>
                    <a:pt x="0" y="5"/>
                  </a:lnTo>
                  <a:lnTo>
                    <a:pt x="0" y="4"/>
                  </a:lnTo>
                  <a:lnTo>
                    <a:pt x="1" y="3"/>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0" name="Freeform 823"/>
            <p:cNvSpPr>
              <a:spLocks/>
            </p:cNvSpPr>
            <p:nvPr/>
          </p:nvSpPr>
          <p:spPr bwMode="auto">
            <a:xfrm>
              <a:off x="2342301" y="2019073"/>
              <a:ext cx="49148" cy="36861"/>
            </a:xfrm>
            <a:custGeom>
              <a:avLst/>
              <a:gdLst>
                <a:gd name="T0" fmla="*/ 10 w 16"/>
                <a:gd name="T1" fmla="*/ 3 h 13"/>
                <a:gd name="T2" fmla="*/ 10 w 16"/>
                <a:gd name="T3" fmla="*/ 3 h 13"/>
                <a:gd name="T4" fmla="*/ 6 w 16"/>
                <a:gd name="T5" fmla="*/ 9 h 13"/>
                <a:gd name="T6" fmla="*/ 5 w 16"/>
                <a:gd name="T7" fmla="*/ 12 h 13"/>
                <a:gd name="T8" fmla="*/ 5 w 16"/>
                <a:gd name="T9" fmla="*/ 12 h 13"/>
                <a:gd name="T10" fmla="*/ 2 w 16"/>
                <a:gd name="T11" fmla="*/ 13 h 13"/>
                <a:gd name="T12" fmla="*/ 0 w 16"/>
                <a:gd name="T13" fmla="*/ 13 h 13"/>
                <a:gd name="T14" fmla="*/ 0 w 16"/>
                <a:gd name="T15" fmla="*/ 13 h 13"/>
                <a:gd name="T16" fmla="*/ 3 w 16"/>
                <a:gd name="T17" fmla="*/ 9 h 13"/>
                <a:gd name="T18" fmla="*/ 8 w 16"/>
                <a:gd name="T19" fmla="*/ 6 h 13"/>
                <a:gd name="T20" fmla="*/ 8 w 16"/>
                <a:gd name="T21" fmla="*/ 6 h 13"/>
                <a:gd name="T22" fmla="*/ 5 w 16"/>
                <a:gd name="T23" fmla="*/ 8 h 13"/>
                <a:gd name="T24" fmla="*/ 5 w 16"/>
                <a:gd name="T25" fmla="*/ 8 h 13"/>
                <a:gd name="T26" fmla="*/ 3 w 16"/>
                <a:gd name="T27" fmla="*/ 8 h 13"/>
                <a:gd name="T28" fmla="*/ 3 w 16"/>
                <a:gd name="T29" fmla="*/ 8 h 13"/>
                <a:gd name="T30" fmla="*/ 10 w 16"/>
                <a:gd name="T31" fmla="*/ 3 h 13"/>
                <a:gd name="T32" fmla="*/ 16 w 16"/>
                <a:gd name="T33" fmla="*/ 0 h 13"/>
                <a:gd name="T34" fmla="*/ 16 w 16"/>
                <a:gd name="T35" fmla="*/ 0 h 13"/>
                <a:gd name="T36" fmla="*/ 16 w 16"/>
                <a:gd name="T37" fmla="*/ 2 h 13"/>
                <a:gd name="T38" fmla="*/ 15 w 16"/>
                <a:gd name="T39" fmla="*/ 3 h 13"/>
                <a:gd name="T40" fmla="*/ 15 w 16"/>
                <a:gd name="T41" fmla="*/ 3 h 13"/>
                <a:gd name="T42" fmla="*/ 12 w 16"/>
                <a:gd name="T43" fmla="*/ 5 h 13"/>
                <a:gd name="T44" fmla="*/ 12 w 16"/>
                <a:gd name="T45" fmla="*/ 3 h 13"/>
                <a:gd name="T46" fmla="*/ 10 w 16"/>
                <a:gd name="T4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3">
                  <a:moveTo>
                    <a:pt x="10" y="3"/>
                  </a:moveTo>
                  <a:lnTo>
                    <a:pt x="10" y="3"/>
                  </a:lnTo>
                  <a:lnTo>
                    <a:pt x="6" y="9"/>
                  </a:lnTo>
                  <a:lnTo>
                    <a:pt x="5" y="12"/>
                  </a:lnTo>
                  <a:lnTo>
                    <a:pt x="5" y="12"/>
                  </a:lnTo>
                  <a:lnTo>
                    <a:pt x="2" y="13"/>
                  </a:lnTo>
                  <a:lnTo>
                    <a:pt x="0" y="13"/>
                  </a:lnTo>
                  <a:lnTo>
                    <a:pt x="0" y="13"/>
                  </a:lnTo>
                  <a:lnTo>
                    <a:pt x="3" y="9"/>
                  </a:lnTo>
                  <a:lnTo>
                    <a:pt x="8" y="6"/>
                  </a:lnTo>
                  <a:lnTo>
                    <a:pt x="8" y="6"/>
                  </a:lnTo>
                  <a:lnTo>
                    <a:pt x="5" y="8"/>
                  </a:lnTo>
                  <a:lnTo>
                    <a:pt x="5" y="8"/>
                  </a:lnTo>
                  <a:lnTo>
                    <a:pt x="3" y="8"/>
                  </a:lnTo>
                  <a:lnTo>
                    <a:pt x="3" y="8"/>
                  </a:lnTo>
                  <a:lnTo>
                    <a:pt x="10" y="3"/>
                  </a:lnTo>
                  <a:lnTo>
                    <a:pt x="16" y="0"/>
                  </a:lnTo>
                  <a:lnTo>
                    <a:pt x="16" y="0"/>
                  </a:lnTo>
                  <a:lnTo>
                    <a:pt x="16" y="2"/>
                  </a:lnTo>
                  <a:lnTo>
                    <a:pt x="15" y="3"/>
                  </a:lnTo>
                  <a:lnTo>
                    <a:pt x="15" y="3"/>
                  </a:lnTo>
                  <a:lnTo>
                    <a:pt x="12" y="5"/>
                  </a:lnTo>
                  <a:lnTo>
                    <a:pt x="12" y="3"/>
                  </a:lnTo>
                  <a:lnTo>
                    <a:pt x="1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1" name="Freeform 824"/>
            <p:cNvSpPr>
              <a:spLocks/>
            </p:cNvSpPr>
            <p:nvPr/>
          </p:nvSpPr>
          <p:spPr bwMode="auto">
            <a:xfrm>
              <a:off x="2366875" y="2006787"/>
              <a:ext cx="55294" cy="43007"/>
            </a:xfrm>
            <a:custGeom>
              <a:avLst/>
              <a:gdLst>
                <a:gd name="T0" fmla="*/ 17 w 17"/>
                <a:gd name="T1" fmla="*/ 0 h 14"/>
                <a:gd name="T2" fmla="*/ 17 w 17"/>
                <a:gd name="T3" fmla="*/ 0 h 14"/>
                <a:gd name="T4" fmla="*/ 9 w 17"/>
                <a:gd name="T5" fmla="*/ 7 h 14"/>
                <a:gd name="T6" fmla="*/ 9 w 17"/>
                <a:gd name="T7" fmla="*/ 7 h 14"/>
                <a:gd name="T8" fmla="*/ 0 w 17"/>
                <a:gd name="T9" fmla="*/ 14 h 14"/>
                <a:gd name="T10" fmla="*/ 0 w 17"/>
                <a:gd name="T11" fmla="*/ 14 h 14"/>
                <a:gd name="T12" fmla="*/ 1 w 17"/>
                <a:gd name="T13" fmla="*/ 12 h 14"/>
                <a:gd name="T14" fmla="*/ 6 w 17"/>
                <a:gd name="T15" fmla="*/ 7 h 14"/>
                <a:gd name="T16" fmla="*/ 6 w 17"/>
                <a:gd name="T17" fmla="*/ 7 h 14"/>
                <a:gd name="T18" fmla="*/ 17 w 17"/>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17" y="0"/>
                  </a:moveTo>
                  <a:lnTo>
                    <a:pt x="17" y="0"/>
                  </a:lnTo>
                  <a:lnTo>
                    <a:pt x="9" y="7"/>
                  </a:lnTo>
                  <a:lnTo>
                    <a:pt x="9" y="7"/>
                  </a:lnTo>
                  <a:lnTo>
                    <a:pt x="0" y="14"/>
                  </a:lnTo>
                  <a:lnTo>
                    <a:pt x="0" y="14"/>
                  </a:lnTo>
                  <a:lnTo>
                    <a:pt x="1" y="12"/>
                  </a:lnTo>
                  <a:lnTo>
                    <a:pt x="6" y="7"/>
                  </a:lnTo>
                  <a:lnTo>
                    <a:pt x="6" y="7"/>
                  </a:lnTo>
                  <a:lnTo>
                    <a:pt x="1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2" name="Freeform 825"/>
            <p:cNvSpPr>
              <a:spLocks/>
            </p:cNvSpPr>
            <p:nvPr/>
          </p:nvSpPr>
          <p:spPr bwMode="auto">
            <a:xfrm>
              <a:off x="2078131" y="2160377"/>
              <a:ext cx="36861" cy="43007"/>
            </a:xfrm>
            <a:custGeom>
              <a:avLst/>
              <a:gdLst>
                <a:gd name="T0" fmla="*/ 11 w 11"/>
                <a:gd name="T1" fmla="*/ 0 h 12"/>
                <a:gd name="T2" fmla="*/ 11 w 11"/>
                <a:gd name="T3" fmla="*/ 0 h 12"/>
                <a:gd name="T4" fmla="*/ 6 w 11"/>
                <a:gd name="T5" fmla="*/ 5 h 12"/>
                <a:gd name="T6" fmla="*/ 0 w 11"/>
                <a:gd name="T7" fmla="*/ 12 h 12"/>
                <a:gd name="T8" fmla="*/ 0 w 11"/>
                <a:gd name="T9" fmla="*/ 12 h 12"/>
                <a:gd name="T10" fmla="*/ 6 w 11"/>
                <a:gd name="T11" fmla="*/ 5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lnTo>
                    <a:pt x="11" y="0"/>
                  </a:lnTo>
                  <a:lnTo>
                    <a:pt x="6" y="5"/>
                  </a:lnTo>
                  <a:lnTo>
                    <a:pt x="0" y="12"/>
                  </a:lnTo>
                  <a:lnTo>
                    <a:pt x="0" y="12"/>
                  </a:lnTo>
                  <a:lnTo>
                    <a:pt x="6" y="5"/>
                  </a:lnTo>
                  <a:lnTo>
                    <a:pt x="1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3" name="Freeform 826"/>
            <p:cNvSpPr>
              <a:spLocks/>
            </p:cNvSpPr>
            <p:nvPr/>
          </p:nvSpPr>
          <p:spPr bwMode="auto">
            <a:xfrm>
              <a:off x="2201001" y="2111228"/>
              <a:ext cx="12287" cy="12287"/>
            </a:xfrm>
            <a:custGeom>
              <a:avLst/>
              <a:gdLst>
                <a:gd name="T0" fmla="*/ 3 w 3"/>
                <a:gd name="T1" fmla="*/ 0 h 5"/>
                <a:gd name="T2" fmla="*/ 3 w 3"/>
                <a:gd name="T3" fmla="*/ 0 h 5"/>
                <a:gd name="T4" fmla="*/ 3 w 3"/>
                <a:gd name="T5" fmla="*/ 2 h 5"/>
                <a:gd name="T6" fmla="*/ 0 w 3"/>
                <a:gd name="T7" fmla="*/ 5 h 5"/>
                <a:gd name="T8" fmla="*/ 0 w 3"/>
                <a:gd name="T9" fmla="*/ 5 h 5"/>
                <a:gd name="T10" fmla="*/ 0 w 3"/>
                <a:gd name="T11" fmla="*/ 3 h 5"/>
                <a:gd name="T12" fmla="*/ 3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0"/>
                  </a:moveTo>
                  <a:lnTo>
                    <a:pt x="3" y="0"/>
                  </a:lnTo>
                  <a:lnTo>
                    <a:pt x="3" y="2"/>
                  </a:lnTo>
                  <a:lnTo>
                    <a:pt x="0" y="5"/>
                  </a:lnTo>
                  <a:lnTo>
                    <a:pt x="0" y="5"/>
                  </a:lnTo>
                  <a:lnTo>
                    <a:pt x="0" y="3"/>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4" name="Freeform 827"/>
            <p:cNvSpPr>
              <a:spLocks/>
            </p:cNvSpPr>
            <p:nvPr/>
          </p:nvSpPr>
          <p:spPr bwMode="auto">
            <a:xfrm>
              <a:off x="2164140" y="2098941"/>
              <a:ext cx="36861" cy="36861"/>
            </a:xfrm>
            <a:custGeom>
              <a:avLst/>
              <a:gdLst>
                <a:gd name="T0" fmla="*/ 6 w 13"/>
                <a:gd name="T1" fmla="*/ 3 h 13"/>
                <a:gd name="T2" fmla="*/ 6 w 13"/>
                <a:gd name="T3" fmla="*/ 3 h 13"/>
                <a:gd name="T4" fmla="*/ 7 w 13"/>
                <a:gd name="T5" fmla="*/ 3 h 13"/>
                <a:gd name="T6" fmla="*/ 6 w 13"/>
                <a:gd name="T7" fmla="*/ 4 h 13"/>
                <a:gd name="T8" fmla="*/ 6 w 13"/>
                <a:gd name="T9" fmla="*/ 6 h 13"/>
                <a:gd name="T10" fmla="*/ 6 w 13"/>
                <a:gd name="T11" fmla="*/ 6 h 13"/>
                <a:gd name="T12" fmla="*/ 6 w 13"/>
                <a:gd name="T13" fmla="*/ 6 h 13"/>
                <a:gd name="T14" fmla="*/ 6 w 13"/>
                <a:gd name="T15" fmla="*/ 6 h 13"/>
                <a:gd name="T16" fmla="*/ 8 w 13"/>
                <a:gd name="T17" fmla="*/ 3 h 13"/>
                <a:gd name="T18" fmla="*/ 10 w 13"/>
                <a:gd name="T19" fmla="*/ 0 h 13"/>
                <a:gd name="T20" fmla="*/ 13 w 13"/>
                <a:gd name="T21" fmla="*/ 0 h 13"/>
                <a:gd name="T22" fmla="*/ 13 w 13"/>
                <a:gd name="T23" fmla="*/ 0 h 13"/>
                <a:gd name="T24" fmla="*/ 6 w 13"/>
                <a:gd name="T25" fmla="*/ 7 h 13"/>
                <a:gd name="T26" fmla="*/ 0 w 13"/>
                <a:gd name="T27" fmla="*/ 13 h 13"/>
                <a:gd name="T28" fmla="*/ 0 w 13"/>
                <a:gd name="T29" fmla="*/ 13 h 13"/>
                <a:gd name="T30" fmla="*/ 1 w 13"/>
                <a:gd name="T31" fmla="*/ 9 h 13"/>
                <a:gd name="T32" fmla="*/ 4 w 13"/>
                <a:gd name="T33" fmla="*/ 6 h 13"/>
                <a:gd name="T34" fmla="*/ 6 w 13"/>
                <a:gd name="T35"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6" y="3"/>
                  </a:moveTo>
                  <a:lnTo>
                    <a:pt x="6" y="3"/>
                  </a:lnTo>
                  <a:lnTo>
                    <a:pt x="7" y="3"/>
                  </a:lnTo>
                  <a:lnTo>
                    <a:pt x="6" y="4"/>
                  </a:lnTo>
                  <a:lnTo>
                    <a:pt x="6" y="6"/>
                  </a:lnTo>
                  <a:lnTo>
                    <a:pt x="6" y="6"/>
                  </a:lnTo>
                  <a:lnTo>
                    <a:pt x="6" y="6"/>
                  </a:lnTo>
                  <a:lnTo>
                    <a:pt x="6" y="6"/>
                  </a:lnTo>
                  <a:lnTo>
                    <a:pt x="8" y="3"/>
                  </a:lnTo>
                  <a:lnTo>
                    <a:pt x="10" y="0"/>
                  </a:lnTo>
                  <a:lnTo>
                    <a:pt x="13" y="0"/>
                  </a:lnTo>
                  <a:lnTo>
                    <a:pt x="13" y="0"/>
                  </a:lnTo>
                  <a:lnTo>
                    <a:pt x="6" y="7"/>
                  </a:lnTo>
                  <a:lnTo>
                    <a:pt x="0" y="13"/>
                  </a:lnTo>
                  <a:lnTo>
                    <a:pt x="0" y="13"/>
                  </a:lnTo>
                  <a:lnTo>
                    <a:pt x="1" y="9"/>
                  </a:lnTo>
                  <a:lnTo>
                    <a:pt x="4" y="6"/>
                  </a:lnTo>
                  <a:lnTo>
                    <a:pt x="6"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5" name="Freeform 828"/>
            <p:cNvSpPr>
              <a:spLocks/>
            </p:cNvSpPr>
            <p:nvPr/>
          </p:nvSpPr>
          <p:spPr bwMode="auto">
            <a:xfrm>
              <a:off x="2446742" y="1976072"/>
              <a:ext cx="36861" cy="24574"/>
            </a:xfrm>
            <a:custGeom>
              <a:avLst/>
              <a:gdLst>
                <a:gd name="T0" fmla="*/ 0 w 11"/>
                <a:gd name="T1" fmla="*/ 7 h 7"/>
                <a:gd name="T2" fmla="*/ 0 w 11"/>
                <a:gd name="T3" fmla="*/ 7 h 7"/>
                <a:gd name="T4" fmla="*/ 4 w 11"/>
                <a:gd name="T5" fmla="*/ 2 h 7"/>
                <a:gd name="T6" fmla="*/ 8 w 11"/>
                <a:gd name="T7" fmla="*/ 1 h 7"/>
                <a:gd name="T8" fmla="*/ 11 w 11"/>
                <a:gd name="T9" fmla="*/ 0 h 7"/>
                <a:gd name="T10" fmla="*/ 11 w 11"/>
                <a:gd name="T11" fmla="*/ 1 h 7"/>
                <a:gd name="T12" fmla="*/ 11 w 11"/>
                <a:gd name="T13" fmla="*/ 2 h 7"/>
                <a:gd name="T14" fmla="*/ 11 w 11"/>
                <a:gd name="T15" fmla="*/ 2 h 7"/>
                <a:gd name="T16" fmla="*/ 7 w 11"/>
                <a:gd name="T17" fmla="*/ 2 h 7"/>
                <a:gd name="T18" fmla="*/ 0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0" y="7"/>
                  </a:moveTo>
                  <a:lnTo>
                    <a:pt x="0" y="7"/>
                  </a:lnTo>
                  <a:lnTo>
                    <a:pt x="4" y="2"/>
                  </a:lnTo>
                  <a:lnTo>
                    <a:pt x="8" y="1"/>
                  </a:lnTo>
                  <a:lnTo>
                    <a:pt x="11" y="0"/>
                  </a:lnTo>
                  <a:lnTo>
                    <a:pt x="11" y="1"/>
                  </a:lnTo>
                  <a:lnTo>
                    <a:pt x="11" y="2"/>
                  </a:lnTo>
                  <a:lnTo>
                    <a:pt x="11" y="2"/>
                  </a:lnTo>
                  <a:lnTo>
                    <a:pt x="7" y="2"/>
                  </a:lnTo>
                  <a:lnTo>
                    <a:pt x="0"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6" name="Freeform 829"/>
            <p:cNvSpPr>
              <a:spLocks/>
            </p:cNvSpPr>
            <p:nvPr/>
          </p:nvSpPr>
          <p:spPr bwMode="auto">
            <a:xfrm>
              <a:off x="2428311" y="1988359"/>
              <a:ext cx="18433" cy="12287"/>
            </a:xfrm>
            <a:custGeom>
              <a:avLst/>
              <a:gdLst>
                <a:gd name="T0" fmla="*/ 6 w 6"/>
                <a:gd name="T1" fmla="*/ 0 h 5"/>
                <a:gd name="T2" fmla="*/ 6 w 6"/>
                <a:gd name="T3" fmla="*/ 0 h 5"/>
                <a:gd name="T4" fmla="*/ 3 w 6"/>
                <a:gd name="T5" fmla="*/ 5 h 5"/>
                <a:gd name="T6" fmla="*/ 3 w 6"/>
                <a:gd name="T7" fmla="*/ 5 h 5"/>
                <a:gd name="T8" fmla="*/ 0 w 6"/>
                <a:gd name="T9" fmla="*/ 5 h 5"/>
                <a:gd name="T10" fmla="*/ 0 w 6"/>
                <a:gd name="T11" fmla="*/ 5 h 5"/>
                <a:gd name="T12" fmla="*/ 0 w 6"/>
                <a:gd name="T13" fmla="*/ 5 h 5"/>
                <a:gd name="T14" fmla="*/ 0 w 6"/>
                <a:gd name="T15" fmla="*/ 5 h 5"/>
                <a:gd name="T16" fmla="*/ 2 w 6"/>
                <a:gd name="T17" fmla="*/ 3 h 5"/>
                <a:gd name="T18" fmla="*/ 3 w 6"/>
                <a:gd name="T19" fmla="*/ 2 h 5"/>
                <a:gd name="T20" fmla="*/ 5 w 6"/>
                <a:gd name="T21" fmla="*/ 0 h 5"/>
                <a:gd name="T22" fmla="*/ 6 w 6"/>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6" y="0"/>
                  </a:moveTo>
                  <a:lnTo>
                    <a:pt x="6" y="0"/>
                  </a:lnTo>
                  <a:lnTo>
                    <a:pt x="3" y="5"/>
                  </a:lnTo>
                  <a:lnTo>
                    <a:pt x="3" y="5"/>
                  </a:lnTo>
                  <a:lnTo>
                    <a:pt x="0" y="5"/>
                  </a:lnTo>
                  <a:lnTo>
                    <a:pt x="0" y="5"/>
                  </a:lnTo>
                  <a:lnTo>
                    <a:pt x="0" y="5"/>
                  </a:lnTo>
                  <a:lnTo>
                    <a:pt x="0" y="5"/>
                  </a:lnTo>
                  <a:lnTo>
                    <a:pt x="2" y="3"/>
                  </a:lnTo>
                  <a:lnTo>
                    <a:pt x="3" y="2"/>
                  </a:lnTo>
                  <a:lnTo>
                    <a:pt x="5" y="0"/>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7" name="Freeform 830"/>
            <p:cNvSpPr>
              <a:spLocks/>
            </p:cNvSpPr>
            <p:nvPr/>
          </p:nvSpPr>
          <p:spPr bwMode="auto">
            <a:xfrm>
              <a:off x="2299297" y="2025219"/>
              <a:ext cx="18433" cy="18433"/>
            </a:xfrm>
            <a:custGeom>
              <a:avLst/>
              <a:gdLst>
                <a:gd name="T0" fmla="*/ 4 w 6"/>
                <a:gd name="T1" fmla="*/ 2 h 6"/>
                <a:gd name="T2" fmla="*/ 4 w 6"/>
                <a:gd name="T3" fmla="*/ 2 h 6"/>
                <a:gd name="T4" fmla="*/ 6 w 6"/>
                <a:gd name="T5" fmla="*/ 0 h 6"/>
                <a:gd name="T6" fmla="*/ 6 w 6"/>
                <a:gd name="T7" fmla="*/ 2 h 6"/>
                <a:gd name="T8" fmla="*/ 4 w 6"/>
                <a:gd name="T9" fmla="*/ 5 h 6"/>
                <a:gd name="T10" fmla="*/ 4 w 6"/>
                <a:gd name="T11" fmla="*/ 5 h 6"/>
                <a:gd name="T12" fmla="*/ 0 w 6"/>
                <a:gd name="T13" fmla="*/ 6 h 6"/>
                <a:gd name="T14" fmla="*/ 0 w 6"/>
                <a:gd name="T15" fmla="*/ 6 h 6"/>
                <a:gd name="T16" fmla="*/ 4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2"/>
                  </a:moveTo>
                  <a:lnTo>
                    <a:pt x="4" y="2"/>
                  </a:lnTo>
                  <a:lnTo>
                    <a:pt x="6" y="0"/>
                  </a:lnTo>
                  <a:lnTo>
                    <a:pt x="6" y="2"/>
                  </a:lnTo>
                  <a:lnTo>
                    <a:pt x="4" y="5"/>
                  </a:lnTo>
                  <a:lnTo>
                    <a:pt x="4" y="5"/>
                  </a:lnTo>
                  <a:lnTo>
                    <a:pt x="0" y="6"/>
                  </a:lnTo>
                  <a:lnTo>
                    <a:pt x="0" y="6"/>
                  </a:lnTo>
                  <a:lnTo>
                    <a:pt x="4"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8" name="Freeform 831"/>
            <p:cNvSpPr>
              <a:spLocks/>
            </p:cNvSpPr>
            <p:nvPr/>
          </p:nvSpPr>
          <p:spPr bwMode="auto">
            <a:xfrm>
              <a:off x="2250150" y="2049793"/>
              <a:ext cx="12287" cy="18433"/>
            </a:xfrm>
            <a:custGeom>
              <a:avLst/>
              <a:gdLst>
                <a:gd name="T0" fmla="*/ 3 w 4"/>
                <a:gd name="T1" fmla="*/ 0 h 6"/>
                <a:gd name="T2" fmla="*/ 3 w 4"/>
                <a:gd name="T3" fmla="*/ 0 h 6"/>
                <a:gd name="T4" fmla="*/ 4 w 4"/>
                <a:gd name="T5" fmla="*/ 0 h 6"/>
                <a:gd name="T6" fmla="*/ 4 w 4"/>
                <a:gd name="T7" fmla="*/ 2 h 6"/>
                <a:gd name="T8" fmla="*/ 3 w 4"/>
                <a:gd name="T9" fmla="*/ 5 h 6"/>
                <a:gd name="T10" fmla="*/ 3 w 4"/>
                <a:gd name="T11" fmla="*/ 5 h 6"/>
                <a:gd name="T12" fmla="*/ 0 w 4"/>
                <a:gd name="T13" fmla="*/ 6 h 6"/>
                <a:gd name="T14" fmla="*/ 0 w 4"/>
                <a:gd name="T15" fmla="*/ 5 h 6"/>
                <a:gd name="T16" fmla="*/ 0 w 4"/>
                <a:gd name="T17" fmla="*/ 3 h 6"/>
                <a:gd name="T18" fmla="*/ 3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0"/>
                  </a:moveTo>
                  <a:lnTo>
                    <a:pt x="3" y="0"/>
                  </a:lnTo>
                  <a:lnTo>
                    <a:pt x="4" y="0"/>
                  </a:lnTo>
                  <a:lnTo>
                    <a:pt x="4" y="2"/>
                  </a:lnTo>
                  <a:lnTo>
                    <a:pt x="3" y="5"/>
                  </a:lnTo>
                  <a:lnTo>
                    <a:pt x="3" y="5"/>
                  </a:lnTo>
                  <a:lnTo>
                    <a:pt x="0" y="6"/>
                  </a:lnTo>
                  <a:lnTo>
                    <a:pt x="0" y="5"/>
                  </a:lnTo>
                  <a:lnTo>
                    <a:pt x="0" y="3"/>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9" name="Freeform 832"/>
            <p:cNvSpPr>
              <a:spLocks/>
            </p:cNvSpPr>
            <p:nvPr/>
          </p:nvSpPr>
          <p:spPr bwMode="auto">
            <a:xfrm>
              <a:off x="2428311" y="1976072"/>
              <a:ext cx="24574" cy="12287"/>
            </a:xfrm>
            <a:custGeom>
              <a:avLst/>
              <a:gdLst>
                <a:gd name="T0" fmla="*/ 0 w 9"/>
                <a:gd name="T1" fmla="*/ 4 h 4"/>
                <a:gd name="T2" fmla="*/ 0 w 9"/>
                <a:gd name="T3" fmla="*/ 4 h 4"/>
                <a:gd name="T4" fmla="*/ 2 w 9"/>
                <a:gd name="T5" fmla="*/ 2 h 4"/>
                <a:gd name="T6" fmla="*/ 5 w 9"/>
                <a:gd name="T7" fmla="*/ 0 h 4"/>
                <a:gd name="T8" fmla="*/ 9 w 9"/>
                <a:gd name="T9" fmla="*/ 0 h 4"/>
                <a:gd name="T10" fmla="*/ 9 w 9"/>
                <a:gd name="T11" fmla="*/ 0 h 4"/>
                <a:gd name="T12" fmla="*/ 6 w 9"/>
                <a:gd name="T13" fmla="*/ 2 h 4"/>
                <a:gd name="T14" fmla="*/ 5 w 9"/>
                <a:gd name="T15" fmla="*/ 3 h 4"/>
                <a:gd name="T16" fmla="*/ 0 w 9"/>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0" y="4"/>
                  </a:moveTo>
                  <a:lnTo>
                    <a:pt x="0" y="4"/>
                  </a:lnTo>
                  <a:lnTo>
                    <a:pt x="2" y="2"/>
                  </a:lnTo>
                  <a:lnTo>
                    <a:pt x="5" y="0"/>
                  </a:lnTo>
                  <a:lnTo>
                    <a:pt x="9" y="0"/>
                  </a:lnTo>
                  <a:lnTo>
                    <a:pt x="9" y="0"/>
                  </a:lnTo>
                  <a:lnTo>
                    <a:pt x="6" y="2"/>
                  </a:lnTo>
                  <a:lnTo>
                    <a:pt x="5" y="3"/>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0" name="Freeform 833"/>
            <p:cNvSpPr>
              <a:spLocks/>
            </p:cNvSpPr>
            <p:nvPr/>
          </p:nvSpPr>
          <p:spPr bwMode="auto">
            <a:xfrm>
              <a:off x="2262436" y="2000646"/>
              <a:ext cx="55294" cy="43007"/>
            </a:xfrm>
            <a:custGeom>
              <a:avLst/>
              <a:gdLst>
                <a:gd name="T0" fmla="*/ 11 w 17"/>
                <a:gd name="T1" fmla="*/ 3 h 14"/>
                <a:gd name="T2" fmla="*/ 11 w 17"/>
                <a:gd name="T3" fmla="*/ 3 h 14"/>
                <a:gd name="T4" fmla="*/ 17 w 17"/>
                <a:gd name="T5" fmla="*/ 0 h 14"/>
                <a:gd name="T6" fmla="*/ 17 w 17"/>
                <a:gd name="T7" fmla="*/ 0 h 14"/>
                <a:gd name="T8" fmla="*/ 11 w 17"/>
                <a:gd name="T9" fmla="*/ 4 h 14"/>
                <a:gd name="T10" fmla="*/ 8 w 17"/>
                <a:gd name="T11" fmla="*/ 8 h 14"/>
                <a:gd name="T12" fmla="*/ 8 w 17"/>
                <a:gd name="T13" fmla="*/ 8 h 14"/>
                <a:gd name="T14" fmla="*/ 7 w 17"/>
                <a:gd name="T15" fmla="*/ 8 h 14"/>
                <a:gd name="T16" fmla="*/ 5 w 17"/>
                <a:gd name="T17" fmla="*/ 10 h 14"/>
                <a:gd name="T18" fmla="*/ 0 w 17"/>
                <a:gd name="T19" fmla="*/ 14 h 14"/>
                <a:gd name="T20" fmla="*/ 0 w 17"/>
                <a:gd name="T21" fmla="*/ 14 h 14"/>
                <a:gd name="T22" fmla="*/ 5 w 17"/>
                <a:gd name="T23" fmla="*/ 8 h 14"/>
                <a:gd name="T24" fmla="*/ 5 w 17"/>
                <a:gd name="T25" fmla="*/ 8 h 14"/>
                <a:gd name="T26" fmla="*/ 8 w 17"/>
                <a:gd name="T27" fmla="*/ 5 h 14"/>
                <a:gd name="T28" fmla="*/ 8 w 17"/>
                <a:gd name="T29" fmla="*/ 5 h 14"/>
                <a:gd name="T30" fmla="*/ 11 w 17"/>
                <a:gd name="T3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4">
                  <a:moveTo>
                    <a:pt x="11" y="3"/>
                  </a:moveTo>
                  <a:lnTo>
                    <a:pt x="11" y="3"/>
                  </a:lnTo>
                  <a:lnTo>
                    <a:pt x="17" y="0"/>
                  </a:lnTo>
                  <a:lnTo>
                    <a:pt x="17" y="0"/>
                  </a:lnTo>
                  <a:lnTo>
                    <a:pt x="11" y="4"/>
                  </a:lnTo>
                  <a:lnTo>
                    <a:pt x="8" y="8"/>
                  </a:lnTo>
                  <a:lnTo>
                    <a:pt x="8" y="8"/>
                  </a:lnTo>
                  <a:lnTo>
                    <a:pt x="7" y="8"/>
                  </a:lnTo>
                  <a:lnTo>
                    <a:pt x="5" y="10"/>
                  </a:lnTo>
                  <a:lnTo>
                    <a:pt x="0" y="14"/>
                  </a:lnTo>
                  <a:lnTo>
                    <a:pt x="0" y="14"/>
                  </a:lnTo>
                  <a:lnTo>
                    <a:pt x="5" y="8"/>
                  </a:lnTo>
                  <a:lnTo>
                    <a:pt x="5" y="8"/>
                  </a:lnTo>
                  <a:lnTo>
                    <a:pt x="8" y="5"/>
                  </a:lnTo>
                  <a:lnTo>
                    <a:pt x="8" y="5"/>
                  </a:lnTo>
                  <a:lnTo>
                    <a:pt x="11"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1" name="Freeform 834"/>
            <p:cNvSpPr>
              <a:spLocks/>
            </p:cNvSpPr>
            <p:nvPr/>
          </p:nvSpPr>
          <p:spPr bwMode="auto">
            <a:xfrm>
              <a:off x="2323871" y="1951498"/>
              <a:ext cx="61435" cy="43007"/>
            </a:xfrm>
            <a:custGeom>
              <a:avLst/>
              <a:gdLst>
                <a:gd name="T0" fmla="*/ 20 w 20"/>
                <a:gd name="T1" fmla="*/ 2 h 14"/>
                <a:gd name="T2" fmla="*/ 20 w 20"/>
                <a:gd name="T3" fmla="*/ 2 h 14"/>
                <a:gd name="T4" fmla="*/ 15 w 20"/>
                <a:gd name="T5" fmla="*/ 4 h 14"/>
                <a:gd name="T6" fmla="*/ 9 w 20"/>
                <a:gd name="T7" fmla="*/ 9 h 14"/>
                <a:gd name="T8" fmla="*/ 9 w 20"/>
                <a:gd name="T9" fmla="*/ 9 h 14"/>
                <a:gd name="T10" fmla="*/ 5 w 20"/>
                <a:gd name="T11" fmla="*/ 13 h 14"/>
                <a:gd name="T12" fmla="*/ 0 w 20"/>
                <a:gd name="T13" fmla="*/ 14 h 14"/>
                <a:gd name="T14" fmla="*/ 0 w 20"/>
                <a:gd name="T15" fmla="*/ 14 h 14"/>
                <a:gd name="T16" fmla="*/ 12 w 20"/>
                <a:gd name="T17" fmla="*/ 4 h 14"/>
                <a:gd name="T18" fmla="*/ 12 w 20"/>
                <a:gd name="T19" fmla="*/ 4 h 14"/>
                <a:gd name="T20" fmla="*/ 17 w 20"/>
                <a:gd name="T21" fmla="*/ 2 h 14"/>
                <a:gd name="T22" fmla="*/ 19 w 20"/>
                <a:gd name="T23" fmla="*/ 0 h 14"/>
                <a:gd name="T24" fmla="*/ 20 w 20"/>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4">
                  <a:moveTo>
                    <a:pt x="20" y="2"/>
                  </a:moveTo>
                  <a:lnTo>
                    <a:pt x="20" y="2"/>
                  </a:lnTo>
                  <a:lnTo>
                    <a:pt x="15" y="4"/>
                  </a:lnTo>
                  <a:lnTo>
                    <a:pt x="9" y="9"/>
                  </a:lnTo>
                  <a:lnTo>
                    <a:pt x="9" y="9"/>
                  </a:lnTo>
                  <a:lnTo>
                    <a:pt x="5" y="13"/>
                  </a:lnTo>
                  <a:lnTo>
                    <a:pt x="0" y="14"/>
                  </a:lnTo>
                  <a:lnTo>
                    <a:pt x="0" y="14"/>
                  </a:lnTo>
                  <a:lnTo>
                    <a:pt x="12" y="4"/>
                  </a:lnTo>
                  <a:lnTo>
                    <a:pt x="12" y="4"/>
                  </a:lnTo>
                  <a:lnTo>
                    <a:pt x="17" y="2"/>
                  </a:lnTo>
                  <a:lnTo>
                    <a:pt x="19" y="0"/>
                  </a:lnTo>
                  <a:lnTo>
                    <a:pt x="20"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2" name="Freeform 835"/>
            <p:cNvSpPr>
              <a:spLocks/>
            </p:cNvSpPr>
            <p:nvPr/>
          </p:nvSpPr>
          <p:spPr bwMode="auto">
            <a:xfrm>
              <a:off x="2348445" y="1969926"/>
              <a:ext cx="18433" cy="18433"/>
            </a:xfrm>
            <a:custGeom>
              <a:avLst/>
              <a:gdLst>
                <a:gd name="T0" fmla="*/ 6 w 6"/>
                <a:gd name="T1" fmla="*/ 0 h 5"/>
                <a:gd name="T2" fmla="*/ 6 w 6"/>
                <a:gd name="T3" fmla="*/ 0 h 5"/>
                <a:gd name="T4" fmla="*/ 6 w 6"/>
                <a:gd name="T5" fmla="*/ 0 h 5"/>
                <a:gd name="T6" fmla="*/ 6 w 6"/>
                <a:gd name="T7" fmla="*/ 1 h 5"/>
                <a:gd name="T8" fmla="*/ 6 w 6"/>
                <a:gd name="T9" fmla="*/ 1 h 5"/>
                <a:gd name="T10" fmla="*/ 6 w 6"/>
                <a:gd name="T11" fmla="*/ 3 h 5"/>
                <a:gd name="T12" fmla="*/ 6 w 6"/>
                <a:gd name="T13" fmla="*/ 3 h 5"/>
                <a:gd name="T14" fmla="*/ 0 w 6"/>
                <a:gd name="T15" fmla="*/ 5 h 5"/>
                <a:gd name="T16" fmla="*/ 0 w 6"/>
                <a:gd name="T17" fmla="*/ 5 h 5"/>
                <a:gd name="T18" fmla="*/ 3 w 6"/>
                <a:gd name="T19" fmla="*/ 3 h 5"/>
                <a:gd name="T20" fmla="*/ 6 w 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6" y="0"/>
                  </a:moveTo>
                  <a:lnTo>
                    <a:pt x="6" y="0"/>
                  </a:lnTo>
                  <a:lnTo>
                    <a:pt x="6" y="0"/>
                  </a:lnTo>
                  <a:lnTo>
                    <a:pt x="6" y="1"/>
                  </a:lnTo>
                  <a:lnTo>
                    <a:pt x="6" y="1"/>
                  </a:lnTo>
                  <a:lnTo>
                    <a:pt x="6" y="3"/>
                  </a:lnTo>
                  <a:lnTo>
                    <a:pt x="6" y="3"/>
                  </a:lnTo>
                  <a:lnTo>
                    <a:pt x="0" y="5"/>
                  </a:lnTo>
                  <a:lnTo>
                    <a:pt x="0" y="5"/>
                  </a:lnTo>
                  <a:lnTo>
                    <a:pt x="3" y="3"/>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3" name="Freeform 836"/>
            <p:cNvSpPr>
              <a:spLocks/>
            </p:cNvSpPr>
            <p:nvPr/>
          </p:nvSpPr>
          <p:spPr bwMode="auto">
            <a:xfrm>
              <a:off x="2465171" y="1883916"/>
              <a:ext cx="24574" cy="12287"/>
            </a:xfrm>
            <a:custGeom>
              <a:avLst/>
              <a:gdLst>
                <a:gd name="T0" fmla="*/ 0 w 7"/>
                <a:gd name="T1" fmla="*/ 3 h 6"/>
                <a:gd name="T2" fmla="*/ 0 w 7"/>
                <a:gd name="T3" fmla="*/ 3 h 6"/>
                <a:gd name="T4" fmla="*/ 5 w 7"/>
                <a:gd name="T5" fmla="*/ 2 h 6"/>
                <a:gd name="T6" fmla="*/ 7 w 7"/>
                <a:gd name="T7" fmla="*/ 0 h 6"/>
                <a:gd name="T8" fmla="*/ 7 w 7"/>
                <a:gd name="T9" fmla="*/ 0 h 6"/>
                <a:gd name="T10" fmla="*/ 5 w 7"/>
                <a:gd name="T11" fmla="*/ 3 h 6"/>
                <a:gd name="T12" fmla="*/ 0 w 7"/>
                <a:gd name="T13" fmla="*/ 6 h 6"/>
                <a:gd name="T14" fmla="*/ 0 w 7"/>
                <a:gd name="T15" fmla="*/ 6 h 6"/>
                <a:gd name="T16" fmla="*/ 0 w 7"/>
                <a:gd name="T17" fmla="*/ 5 h 6"/>
                <a:gd name="T18" fmla="*/ 0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0" y="3"/>
                  </a:moveTo>
                  <a:lnTo>
                    <a:pt x="0" y="3"/>
                  </a:lnTo>
                  <a:lnTo>
                    <a:pt x="5" y="2"/>
                  </a:lnTo>
                  <a:lnTo>
                    <a:pt x="7" y="0"/>
                  </a:lnTo>
                  <a:lnTo>
                    <a:pt x="7" y="0"/>
                  </a:lnTo>
                  <a:lnTo>
                    <a:pt x="5" y="3"/>
                  </a:lnTo>
                  <a:lnTo>
                    <a:pt x="0" y="6"/>
                  </a:lnTo>
                  <a:lnTo>
                    <a:pt x="0" y="6"/>
                  </a:lnTo>
                  <a:lnTo>
                    <a:pt x="0" y="5"/>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4" name="Freeform 837"/>
            <p:cNvSpPr>
              <a:spLocks/>
            </p:cNvSpPr>
            <p:nvPr/>
          </p:nvSpPr>
          <p:spPr bwMode="auto">
            <a:xfrm>
              <a:off x="2729345" y="1797908"/>
              <a:ext cx="36861" cy="18433"/>
            </a:xfrm>
            <a:custGeom>
              <a:avLst/>
              <a:gdLst>
                <a:gd name="T0" fmla="*/ 11 w 11"/>
                <a:gd name="T1" fmla="*/ 0 h 6"/>
                <a:gd name="T2" fmla="*/ 11 w 11"/>
                <a:gd name="T3" fmla="*/ 0 h 6"/>
                <a:gd name="T4" fmla="*/ 4 w 11"/>
                <a:gd name="T5" fmla="*/ 4 h 6"/>
                <a:gd name="T6" fmla="*/ 1 w 11"/>
                <a:gd name="T7" fmla="*/ 6 h 6"/>
                <a:gd name="T8" fmla="*/ 0 w 11"/>
                <a:gd name="T9" fmla="*/ 6 h 6"/>
                <a:gd name="T10" fmla="*/ 0 w 11"/>
                <a:gd name="T11" fmla="*/ 4 h 6"/>
                <a:gd name="T12" fmla="*/ 0 w 11"/>
                <a:gd name="T13" fmla="*/ 4 h 6"/>
                <a:gd name="T14" fmla="*/ 3 w 11"/>
                <a:gd name="T15" fmla="*/ 4 h 6"/>
                <a:gd name="T16" fmla="*/ 7 w 11"/>
                <a:gd name="T17" fmla="*/ 2 h 6"/>
                <a:gd name="T18" fmla="*/ 10 w 11"/>
                <a:gd name="T19" fmla="*/ 0 h 6"/>
                <a:gd name="T20" fmla="*/ 11 w 11"/>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11" y="0"/>
                  </a:moveTo>
                  <a:lnTo>
                    <a:pt x="11" y="0"/>
                  </a:lnTo>
                  <a:lnTo>
                    <a:pt x="4" y="4"/>
                  </a:lnTo>
                  <a:lnTo>
                    <a:pt x="1" y="6"/>
                  </a:lnTo>
                  <a:lnTo>
                    <a:pt x="0" y="6"/>
                  </a:lnTo>
                  <a:lnTo>
                    <a:pt x="0" y="4"/>
                  </a:lnTo>
                  <a:lnTo>
                    <a:pt x="0" y="4"/>
                  </a:lnTo>
                  <a:lnTo>
                    <a:pt x="3" y="4"/>
                  </a:lnTo>
                  <a:lnTo>
                    <a:pt x="7" y="2"/>
                  </a:lnTo>
                  <a:lnTo>
                    <a:pt x="10" y="0"/>
                  </a:lnTo>
                  <a:lnTo>
                    <a:pt x="1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5" name="Freeform 838"/>
            <p:cNvSpPr>
              <a:spLocks/>
            </p:cNvSpPr>
            <p:nvPr/>
          </p:nvSpPr>
          <p:spPr bwMode="auto">
            <a:xfrm>
              <a:off x="3097955" y="1791766"/>
              <a:ext cx="18433" cy="6145"/>
            </a:xfrm>
            <a:custGeom>
              <a:avLst/>
              <a:gdLst>
                <a:gd name="T0" fmla="*/ 3 w 5"/>
                <a:gd name="T1" fmla="*/ 0 h 3"/>
                <a:gd name="T2" fmla="*/ 3 w 5"/>
                <a:gd name="T3" fmla="*/ 0 h 3"/>
                <a:gd name="T4" fmla="*/ 5 w 5"/>
                <a:gd name="T5" fmla="*/ 0 h 3"/>
                <a:gd name="T6" fmla="*/ 4 w 5"/>
                <a:gd name="T7" fmla="*/ 2 h 3"/>
                <a:gd name="T8" fmla="*/ 0 w 5"/>
                <a:gd name="T9" fmla="*/ 3 h 3"/>
                <a:gd name="T10" fmla="*/ 0 w 5"/>
                <a:gd name="T11" fmla="*/ 3 h 3"/>
                <a:gd name="T12" fmla="*/ 1 w 5"/>
                <a:gd name="T13" fmla="*/ 2 h 3"/>
                <a:gd name="T14" fmla="*/ 3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0"/>
                  </a:moveTo>
                  <a:lnTo>
                    <a:pt x="3" y="0"/>
                  </a:lnTo>
                  <a:lnTo>
                    <a:pt x="5" y="0"/>
                  </a:lnTo>
                  <a:lnTo>
                    <a:pt x="4" y="2"/>
                  </a:lnTo>
                  <a:lnTo>
                    <a:pt x="0" y="3"/>
                  </a:lnTo>
                  <a:lnTo>
                    <a:pt x="0" y="3"/>
                  </a:lnTo>
                  <a:lnTo>
                    <a:pt x="1" y="2"/>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6" name="Freeform 839"/>
            <p:cNvSpPr>
              <a:spLocks/>
            </p:cNvSpPr>
            <p:nvPr/>
          </p:nvSpPr>
          <p:spPr bwMode="auto">
            <a:xfrm>
              <a:off x="2735486" y="1791766"/>
              <a:ext cx="18433" cy="12287"/>
            </a:xfrm>
            <a:custGeom>
              <a:avLst/>
              <a:gdLst>
                <a:gd name="T0" fmla="*/ 7 w 7"/>
                <a:gd name="T1" fmla="*/ 1 h 4"/>
                <a:gd name="T2" fmla="*/ 7 w 7"/>
                <a:gd name="T3" fmla="*/ 1 h 4"/>
                <a:gd name="T4" fmla="*/ 3 w 7"/>
                <a:gd name="T5" fmla="*/ 4 h 4"/>
                <a:gd name="T6" fmla="*/ 0 w 7"/>
                <a:gd name="T7" fmla="*/ 4 h 4"/>
                <a:gd name="T8" fmla="*/ 0 w 7"/>
                <a:gd name="T9" fmla="*/ 4 h 4"/>
                <a:gd name="T10" fmla="*/ 2 w 7"/>
                <a:gd name="T11" fmla="*/ 1 h 4"/>
                <a:gd name="T12" fmla="*/ 3 w 7"/>
                <a:gd name="T13" fmla="*/ 1 h 4"/>
                <a:gd name="T14" fmla="*/ 5 w 7"/>
                <a:gd name="T15" fmla="*/ 0 h 4"/>
                <a:gd name="T16" fmla="*/ 5 w 7"/>
                <a:gd name="T17" fmla="*/ 0 h 4"/>
                <a:gd name="T18" fmla="*/ 5 w 7"/>
                <a:gd name="T19" fmla="*/ 1 h 4"/>
                <a:gd name="T20" fmla="*/ 6 w 7"/>
                <a:gd name="T21" fmla="*/ 1 h 4"/>
                <a:gd name="T22" fmla="*/ 7 w 7"/>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7" y="1"/>
                  </a:moveTo>
                  <a:lnTo>
                    <a:pt x="7" y="1"/>
                  </a:lnTo>
                  <a:lnTo>
                    <a:pt x="3" y="4"/>
                  </a:lnTo>
                  <a:lnTo>
                    <a:pt x="0" y="4"/>
                  </a:lnTo>
                  <a:lnTo>
                    <a:pt x="0" y="4"/>
                  </a:lnTo>
                  <a:lnTo>
                    <a:pt x="2" y="1"/>
                  </a:lnTo>
                  <a:lnTo>
                    <a:pt x="3" y="1"/>
                  </a:lnTo>
                  <a:lnTo>
                    <a:pt x="5" y="0"/>
                  </a:lnTo>
                  <a:lnTo>
                    <a:pt x="5" y="0"/>
                  </a:lnTo>
                  <a:lnTo>
                    <a:pt x="5" y="1"/>
                  </a:lnTo>
                  <a:lnTo>
                    <a:pt x="6" y="1"/>
                  </a:lnTo>
                  <a:lnTo>
                    <a:pt x="7"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7" name="Freeform 840"/>
            <p:cNvSpPr>
              <a:spLocks/>
            </p:cNvSpPr>
            <p:nvPr/>
          </p:nvSpPr>
          <p:spPr bwMode="auto">
            <a:xfrm>
              <a:off x="2753919" y="1785620"/>
              <a:ext cx="12287" cy="12287"/>
            </a:xfrm>
            <a:custGeom>
              <a:avLst/>
              <a:gdLst>
                <a:gd name="T0" fmla="*/ 3 w 6"/>
                <a:gd name="T1" fmla="*/ 0 h 4"/>
                <a:gd name="T2" fmla="*/ 3 w 6"/>
                <a:gd name="T3" fmla="*/ 0 h 4"/>
                <a:gd name="T4" fmla="*/ 6 w 6"/>
                <a:gd name="T5" fmla="*/ 0 h 4"/>
                <a:gd name="T6" fmla="*/ 6 w 6"/>
                <a:gd name="T7" fmla="*/ 1 h 4"/>
                <a:gd name="T8" fmla="*/ 4 w 6"/>
                <a:gd name="T9" fmla="*/ 3 h 4"/>
                <a:gd name="T10" fmla="*/ 1 w 6"/>
                <a:gd name="T11" fmla="*/ 4 h 4"/>
                <a:gd name="T12" fmla="*/ 1 w 6"/>
                <a:gd name="T13" fmla="*/ 4 h 4"/>
                <a:gd name="T14" fmla="*/ 0 w 6"/>
                <a:gd name="T15" fmla="*/ 3 h 4"/>
                <a:gd name="T16" fmla="*/ 3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3" y="0"/>
                  </a:moveTo>
                  <a:lnTo>
                    <a:pt x="3" y="0"/>
                  </a:lnTo>
                  <a:lnTo>
                    <a:pt x="6" y="0"/>
                  </a:lnTo>
                  <a:lnTo>
                    <a:pt x="6" y="1"/>
                  </a:lnTo>
                  <a:lnTo>
                    <a:pt x="4" y="3"/>
                  </a:lnTo>
                  <a:lnTo>
                    <a:pt x="1" y="4"/>
                  </a:lnTo>
                  <a:lnTo>
                    <a:pt x="1" y="4"/>
                  </a:lnTo>
                  <a:lnTo>
                    <a:pt x="0" y="3"/>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8" name="Freeform 841"/>
            <p:cNvSpPr>
              <a:spLocks/>
            </p:cNvSpPr>
            <p:nvPr/>
          </p:nvSpPr>
          <p:spPr bwMode="auto">
            <a:xfrm>
              <a:off x="2600329" y="1791766"/>
              <a:ext cx="43007" cy="30720"/>
            </a:xfrm>
            <a:custGeom>
              <a:avLst/>
              <a:gdLst>
                <a:gd name="T0" fmla="*/ 5 w 14"/>
                <a:gd name="T1" fmla="*/ 4 h 8"/>
                <a:gd name="T2" fmla="*/ 5 w 14"/>
                <a:gd name="T3" fmla="*/ 4 h 8"/>
                <a:gd name="T4" fmla="*/ 7 w 14"/>
                <a:gd name="T5" fmla="*/ 3 h 8"/>
                <a:gd name="T6" fmla="*/ 10 w 14"/>
                <a:gd name="T7" fmla="*/ 1 h 8"/>
                <a:gd name="T8" fmla="*/ 12 w 14"/>
                <a:gd name="T9" fmla="*/ 0 h 8"/>
                <a:gd name="T10" fmla="*/ 14 w 14"/>
                <a:gd name="T11" fmla="*/ 0 h 8"/>
                <a:gd name="T12" fmla="*/ 14 w 14"/>
                <a:gd name="T13" fmla="*/ 0 h 8"/>
                <a:gd name="T14" fmla="*/ 7 w 14"/>
                <a:gd name="T15" fmla="*/ 4 h 8"/>
                <a:gd name="T16" fmla="*/ 7 w 14"/>
                <a:gd name="T17" fmla="*/ 4 h 8"/>
                <a:gd name="T18" fmla="*/ 0 w 14"/>
                <a:gd name="T19" fmla="*/ 8 h 8"/>
                <a:gd name="T20" fmla="*/ 0 w 14"/>
                <a:gd name="T21" fmla="*/ 8 h 8"/>
                <a:gd name="T22" fmla="*/ 5 w 14"/>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5" y="4"/>
                  </a:moveTo>
                  <a:lnTo>
                    <a:pt x="5" y="4"/>
                  </a:lnTo>
                  <a:lnTo>
                    <a:pt x="7" y="3"/>
                  </a:lnTo>
                  <a:lnTo>
                    <a:pt x="10" y="1"/>
                  </a:lnTo>
                  <a:lnTo>
                    <a:pt x="12" y="0"/>
                  </a:lnTo>
                  <a:lnTo>
                    <a:pt x="14" y="0"/>
                  </a:lnTo>
                  <a:lnTo>
                    <a:pt x="14" y="0"/>
                  </a:lnTo>
                  <a:lnTo>
                    <a:pt x="7" y="4"/>
                  </a:lnTo>
                  <a:lnTo>
                    <a:pt x="7" y="4"/>
                  </a:lnTo>
                  <a:lnTo>
                    <a:pt x="0" y="8"/>
                  </a:lnTo>
                  <a:lnTo>
                    <a:pt x="0" y="8"/>
                  </a:lnTo>
                  <a:lnTo>
                    <a:pt x="5"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9" name="Freeform 842"/>
            <p:cNvSpPr>
              <a:spLocks/>
            </p:cNvSpPr>
            <p:nvPr/>
          </p:nvSpPr>
          <p:spPr bwMode="auto">
            <a:xfrm>
              <a:off x="2735486" y="1779479"/>
              <a:ext cx="24574" cy="12287"/>
            </a:xfrm>
            <a:custGeom>
              <a:avLst/>
              <a:gdLst>
                <a:gd name="T0" fmla="*/ 7 w 7"/>
                <a:gd name="T1" fmla="*/ 0 h 3"/>
                <a:gd name="T2" fmla="*/ 3 w 7"/>
                <a:gd name="T3" fmla="*/ 3 h 3"/>
                <a:gd name="T4" fmla="*/ 0 w 7"/>
                <a:gd name="T5" fmla="*/ 3 h 3"/>
                <a:gd name="T6" fmla="*/ 0 w 7"/>
                <a:gd name="T7" fmla="*/ 3 h 3"/>
                <a:gd name="T8" fmla="*/ 3 w 7"/>
                <a:gd name="T9" fmla="*/ 0 h 3"/>
                <a:gd name="T10" fmla="*/ 7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7" y="0"/>
                  </a:moveTo>
                  <a:lnTo>
                    <a:pt x="3" y="3"/>
                  </a:lnTo>
                  <a:lnTo>
                    <a:pt x="0" y="3"/>
                  </a:lnTo>
                  <a:lnTo>
                    <a:pt x="0" y="3"/>
                  </a:lnTo>
                  <a:lnTo>
                    <a:pt x="3" y="0"/>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0" name="Freeform 843"/>
            <p:cNvSpPr>
              <a:spLocks/>
            </p:cNvSpPr>
            <p:nvPr/>
          </p:nvSpPr>
          <p:spPr bwMode="auto">
            <a:xfrm>
              <a:off x="2821495" y="1761046"/>
              <a:ext cx="36861" cy="12287"/>
            </a:xfrm>
            <a:custGeom>
              <a:avLst/>
              <a:gdLst>
                <a:gd name="T0" fmla="*/ 0 w 11"/>
                <a:gd name="T1" fmla="*/ 3 h 3"/>
                <a:gd name="T2" fmla="*/ 0 w 11"/>
                <a:gd name="T3" fmla="*/ 3 h 3"/>
                <a:gd name="T4" fmla="*/ 3 w 11"/>
                <a:gd name="T5" fmla="*/ 1 h 3"/>
                <a:gd name="T6" fmla="*/ 6 w 11"/>
                <a:gd name="T7" fmla="*/ 1 h 3"/>
                <a:gd name="T8" fmla="*/ 7 w 11"/>
                <a:gd name="T9" fmla="*/ 1 h 3"/>
                <a:gd name="T10" fmla="*/ 11 w 11"/>
                <a:gd name="T11" fmla="*/ 0 h 3"/>
                <a:gd name="T12" fmla="*/ 11 w 11"/>
                <a:gd name="T13" fmla="*/ 0 h 3"/>
                <a:gd name="T14" fmla="*/ 4 w 11"/>
                <a:gd name="T15" fmla="*/ 3 h 3"/>
                <a:gd name="T16" fmla="*/ 1 w 11"/>
                <a:gd name="T17" fmla="*/ 3 h 3"/>
                <a:gd name="T18" fmla="*/ 0 w 1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
                  <a:moveTo>
                    <a:pt x="0" y="3"/>
                  </a:moveTo>
                  <a:lnTo>
                    <a:pt x="0" y="3"/>
                  </a:lnTo>
                  <a:lnTo>
                    <a:pt x="3" y="1"/>
                  </a:lnTo>
                  <a:lnTo>
                    <a:pt x="6" y="1"/>
                  </a:lnTo>
                  <a:lnTo>
                    <a:pt x="7" y="1"/>
                  </a:lnTo>
                  <a:lnTo>
                    <a:pt x="11" y="0"/>
                  </a:lnTo>
                  <a:lnTo>
                    <a:pt x="11" y="0"/>
                  </a:lnTo>
                  <a:lnTo>
                    <a:pt x="4" y="3"/>
                  </a:lnTo>
                  <a:lnTo>
                    <a:pt x="1" y="3"/>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1" name="Freeform 844"/>
            <p:cNvSpPr>
              <a:spLocks/>
            </p:cNvSpPr>
            <p:nvPr/>
          </p:nvSpPr>
          <p:spPr bwMode="auto">
            <a:xfrm>
              <a:off x="2852214" y="1761046"/>
              <a:ext cx="24574" cy="12287"/>
            </a:xfrm>
            <a:custGeom>
              <a:avLst/>
              <a:gdLst>
                <a:gd name="T0" fmla="*/ 4 w 8"/>
                <a:gd name="T1" fmla="*/ 2 h 5"/>
                <a:gd name="T2" fmla="*/ 8 w 8"/>
                <a:gd name="T3" fmla="*/ 0 h 5"/>
                <a:gd name="T4" fmla="*/ 8 w 8"/>
                <a:gd name="T5" fmla="*/ 0 h 5"/>
                <a:gd name="T6" fmla="*/ 3 w 8"/>
                <a:gd name="T7" fmla="*/ 5 h 5"/>
                <a:gd name="T8" fmla="*/ 1 w 8"/>
                <a:gd name="T9" fmla="*/ 5 h 5"/>
                <a:gd name="T10" fmla="*/ 0 w 8"/>
                <a:gd name="T11" fmla="*/ 5 h 5"/>
                <a:gd name="T12" fmla="*/ 0 w 8"/>
                <a:gd name="T13" fmla="*/ 5 h 5"/>
                <a:gd name="T14" fmla="*/ 3 w 8"/>
                <a:gd name="T15" fmla="*/ 3 h 5"/>
                <a:gd name="T16" fmla="*/ 4 w 8"/>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4" y="2"/>
                  </a:moveTo>
                  <a:lnTo>
                    <a:pt x="8" y="0"/>
                  </a:lnTo>
                  <a:lnTo>
                    <a:pt x="8" y="0"/>
                  </a:lnTo>
                  <a:lnTo>
                    <a:pt x="3" y="5"/>
                  </a:lnTo>
                  <a:lnTo>
                    <a:pt x="1" y="5"/>
                  </a:lnTo>
                  <a:lnTo>
                    <a:pt x="0" y="5"/>
                  </a:lnTo>
                  <a:lnTo>
                    <a:pt x="0" y="5"/>
                  </a:lnTo>
                  <a:lnTo>
                    <a:pt x="3" y="3"/>
                  </a:lnTo>
                  <a:lnTo>
                    <a:pt x="4"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2" name="Freeform 845"/>
            <p:cNvSpPr>
              <a:spLocks/>
            </p:cNvSpPr>
            <p:nvPr/>
          </p:nvSpPr>
          <p:spPr bwMode="auto">
            <a:xfrm>
              <a:off x="3183964" y="1742618"/>
              <a:ext cx="135158" cy="30720"/>
            </a:xfrm>
            <a:custGeom>
              <a:avLst/>
              <a:gdLst>
                <a:gd name="T0" fmla="*/ 7 w 44"/>
                <a:gd name="T1" fmla="*/ 6 h 10"/>
                <a:gd name="T2" fmla="*/ 7 w 44"/>
                <a:gd name="T3" fmla="*/ 6 h 10"/>
                <a:gd name="T4" fmla="*/ 0 w 44"/>
                <a:gd name="T5" fmla="*/ 7 h 10"/>
                <a:gd name="T6" fmla="*/ 0 w 44"/>
                <a:gd name="T7" fmla="*/ 7 h 10"/>
                <a:gd name="T8" fmla="*/ 23 w 44"/>
                <a:gd name="T9" fmla="*/ 3 h 10"/>
                <a:gd name="T10" fmla="*/ 23 w 44"/>
                <a:gd name="T11" fmla="*/ 3 h 10"/>
                <a:gd name="T12" fmla="*/ 44 w 44"/>
                <a:gd name="T13" fmla="*/ 0 h 10"/>
                <a:gd name="T14" fmla="*/ 44 w 44"/>
                <a:gd name="T15" fmla="*/ 0 h 10"/>
                <a:gd name="T16" fmla="*/ 42 w 44"/>
                <a:gd name="T17" fmla="*/ 1 h 10"/>
                <a:gd name="T18" fmla="*/ 39 w 44"/>
                <a:gd name="T19" fmla="*/ 1 h 10"/>
                <a:gd name="T20" fmla="*/ 36 w 44"/>
                <a:gd name="T21" fmla="*/ 1 h 10"/>
                <a:gd name="T22" fmla="*/ 32 w 44"/>
                <a:gd name="T23" fmla="*/ 3 h 10"/>
                <a:gd name="T24" fmla="*/ 32 w 44"/>
                <a:gd name="T25" fmla="*/ 3 h 10"/>
                <a:gd name="T26" fmla="*/ 36 w 44"/>
                <a:gd name="T27" fmla="*/ 3 h 10"/>
                <a:gd name="T28" fmla="*/ 36 w 44"/>
                <a:gd name="T29" fmla="*/ 3 h 10"/>
                <a:gd name="T30" fmla="*/ 36 w 44"/>
                <a:gd name="T31" fmla="*/ 4 h 10"/>
                <a:gd name="T32" fmla="*/ 36 w 44"/>
                <a:gd name="T33" fmla="*/ 4 h 10"/>
                <a:gd name="T34" fmla="*/ 32 w 44"/>
                <a:gd name="T35" fmla="*/ 4 h 10"/>
                <a:gd name="T36" fmla="*/ 27 w 44"/>
                <a:gd name="T37" fmla="*/ 3 h 10"/>
                <a:gd name="T38" fmla="*/ 27 w 44"/>
                <a:gd name="T39" fmla="*/ 3 h 10"/>
                <a:gd name="T40" fmla="*/ 22 w 44"/>
                <a:gd name="T41" fmla="*/ 4 h 10"/>
                <a:gd name="T42" fmla="*/ 22 w 44"/>
                <a:gd name="T43" fmla="*/ 4 h 10"/>
                <a:gd name="T44" fmla="*/ 17 w 44"/>
                <a:gd name="T45" fmla="*/ 4 h 10"/>
                <a:gd name="T46" fmla="*/ 15 w 44"/>
                <a:gd name="T47" fmla="*/ 6 h 10"/>
                <a:gd name="T48" fmla="*/ 15 w 44"/>
                <a:gd name="T49" fmla="*/ 6 h 10"/>
                <a:gd name="T50" fmla="*/ 19 w 44"/>
                <a:gd name="T51" fmla="*/ 6 h 10"/>
                <a:gd name="T52" fmla="*/ 23 w 44"/>
                <a:gd name="T53" fmla="*/ 6 h 10"/>
                <a:gd name="T54" fmla="*/ 23 w 44"/>
                <a:gd name="T55" fmla="*/ 6 h 10"/>
                <a:gd name="T56" fmla="*/ 20 w 44"/>
                <a:gd name="T57" fmla="*/ 7 h 10"/>
                <a:gd name="T58" fmla="*/ 16 w 44"/>
                <a:gd name="T59" fmla="*/ 9 h 10"/>
                <a:gd name="T60" fmla="*/ 16 w 44"/>
                <a:gd name="T61" fmla="*/ 9 h 10"/>
                <a:gd name="T62" fmla="*/ 15 w 44"/>
                <a:gd name="T63" fmla="*/ 7 h 10"/>
                <a:gd name="T64" fmla="*/ 15 w 44"/>
                <a:gd name="T65" fmla="*/ 7 h 10"/>
                <a:gd name="T66" fmla="*/ 15 w 44"/>
                <a:gd name="T67" fmla="*/ 7 h 10"/>
                <a:gd name="T68" fmla="*/ 12 w 44"/>
                <a:gd name="T69" fmla="*/ 7 h 10"/>
                <a:gd name="T70" fmla="*/ 12 w 44"/>
                <a:gd name="T71" fmla="*/ 7 h 10"/>
                <a:gd name="T72" fmla="*/ 12 w 44"/>
                <a:gd name="T73" fmla="*/ 7 h 10"/>
                <a:gd name="T74" fmla="*/ 12 w 44"/>
                <a:gd name="T75" fmla="*/ 9 h 10"/>
                <a:gd name="T76" fmla="*/ 13 w 44"/>
                <a:gd name="T77" fmla="*/ 9 h 10"/>
                <a:gd name="T78" fmla="*/ 12 w 44"/>
                <a:gd name="T79" fmla="*/ 10 h 10"/>
                <a:gd name="T80" fmla="*/ 12 w 44"/>
                <a:gd name="T81" fmla="*/ 10 h 10"/>
                <a:gd name="T82" fmla="*/ 5 w 44"/>
                <a:gd name="T83" fmla="*/ 10 h 10"/>
                <a:gd name="T84" fmla="*/ 5 w 44"/>
                <a:gd name="T85" fmla="*/ 10 h 10"/>
                <a:gd name="T86" fmla="*/ 7 w 44"/>
                <a:gd name="T87" fmla="*/ 9 h 10"/>
                <a:gd name="T88" fmla="*/ 9 w 44"/>
                <a:gd name="T89" fmla="*/ 7 h 10"/>
                <a:gd name="T90" fmla="*/ 7 w 44"/>
                <a:gd name="T9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 h="10">
                  <a:moveTo>
                    <a:pt x="7" y="6"/>
                  </a:moveTo>
                  <a:lnTo>
                    <a:pt x="7" y="6"/>
                  </a:lnTo>
                  <a:lnTo>
                    <a:pt x="0" y="7"/>
                  </a:lnTo>
                  <a:lnTo>
                    <a:pt x="0" y="7"/>
                  </a:lnTo>
                  <a:lnTo>
                    <a:pt x="23" y="3"/>
                  </a:lnTo>
                  <a:lnTo>
                    <a:pt x="23" y="3"/>
                  </a:lnTo>
                  <a:lnTo>
                    <a:pt x="44" y="0"/>
                  </a:lnTo>
                  <a:lnTo>
                    <a:pt x="44" y="0"/>
                  </a:lnTo>
                  <a:lnTo>
                    <a:pt x="42" y="1"/>
                  </a:lnTo>
                  <a:lnTo>
                    <a:pt x="39" y="1"/>
                  </a:lnTo>
                  <a:lnTo>
                    <a:pt x="36" y="1"/>
                  </a:lnTo>
                  <a:lnTo>
                    <a:pt x="32" y="3"/>
                  </a:lnTo>
                  <a:lnTo>
                    <a:pt x="32" y="3"/>
                  </a:lnTo>
                  <a:lnTo>
                    <a:pt x="36" y="3"/>
                  </a:lnTo>
                  <a:lnTo>
                    <a:pt x="36" y="3"/>
                  </a:lnTo>
                  <a:lnTo>
                    <a:pt x="36" y="4"/>
                  </a:lnTo>
                  <a:lnTo>
                    <a:pt x="36" y="4"/>
                  </a:lnTo>
                  <a:lnTo>
                    <a:pt x="32" y="4"/>
                  </a:lnTo>
                  <a:lnTo>
                    <a:pt x="27" y="3"/>
                  </a:lnTo>
                  <a:lnTo>
                    <a:pt x="27" y="3"/>
                  </a:lnTo>
                  <a:lnTo>
                    <a:pt x="22" y="4"/>
                  </a:lnTo>
                  <a:lnTo>
                    <a:pt x="22" y="4"/>
                  </a:lnTo>
                  <a:lnTo>
                    <a:pt x="17" y="4"/>
                  </a:lnTo>
                  <a:lnTo>
                    <a:pt x="15" y="6"/>
                  </a:lnTo>
                  <a:lnTo>
                    <a:pt x="15" y="6"/>
                  </a:lnTo>
                  <a:lnTo>
                    <a:pt x="19" y="6"/>
                  </a:lnTo>
                  <a:lnTo>
                    <a:pt x="23" y="6"/>
                  </a:lnTo>
                  <a:lnTo>
                    <a:pt x="23" y="6"/>
                  </a:lnTo>
                  <a:lnTo>
                    <a:pt x="20" y="7"/>
                  </a:lnTo>
                  <a:lnTo>
                    <a:pt x="16" y="9"/>
                  </a:lnTo>
                  <a:lnTo>
                    <a:pt x="16" y="9"/>
                  </a:lnTo>
                  <a:lnTo>
                    <a:pt x="15" y="7"/>
                  </a:lnTo>
                  <a:lnTo>
                    <a:pt x="15" y="7"/>
                  </a:lnTo>
                  <a:lnTo>
                    <a:pt x="15" y="7"/>
                  </a:lnTo>
                  <a:lnTo>
                    <a:pt x="12" y="7"/>
                  </a:lnTo>
                  <a:lnTo>
                    <a:pt x="12" y="7"/>
                  </a:lnTo>
                  <a:lnTo>
                    <a:pt x="12" y="7"/>
                  </a:lnTo>
                  <a:lnTo>
                    <a:pt x="12" y="9"/>
                  </a:lnTo>
                  <a:lnTo>
                    <a:pt x="13" y="9"/>
                  </a:lnTo>
                  <a:lnTo>
                    <a:pt x="12" y="10"/>
                  </a:lnTo>
                  <a:lnTo>
                    <a:pt x="12" y="10"/>
                  </a:lnTo>
                  <a:lnTo>
                    <a:pt x="5" y="10"/>
                  </a:lnTo>
                  <a:lnTo>
                    <a:pt x="5" y="10"/>
                  </a:lnTo>
                  <a:lnTo>
                    <a:pt x="7" y="9"/>
                  </a:lnTo>
                  <a:lnTo>
                    <a:pt x="9" y="7"/>
                  </a:lnTo>
                  <a:lnTo>
                    <a:pt x="7"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3" name="Freeform 846"/>
            <p:cNvSpPr>
              <a:spLocks/>
            </p:cNvSpPr>
            <p:nvPr/>
          </p:nvSpPr>
          <p:spPr bwMode="auto">
            <a:xfrm>
              <a:off x="2809208" y="1742618"/>
              <a:ext cx="55294" cy="30720"/>
            </a:xfrm>
            <a:custGeom>
              <a:avLst/>
              <a:gdLst>
                <a:gd name="T0" fmla="*/ 2 w 18"/>
                <a:gd name="T1" fmla="*/ 4 h 9"/>
                <a:gd name="T2" fmla="*/ 2 w 18"/>
                <a:gd name="T3" fmla="*/ 4 h 9"/>
                <a:gd name="T4" fmla="*/ 7 w 18"/>
                <a:gd name="T5" fmla="*/ 4 h 9"/>
                <a:gd name="T6" fmla="*/ 11 w 18"/>
                <a:gd name="T7" fmla="*/ 3 h 9"/>
                <a:gd name="T8" fmla="*/ 18 w 18"/>
                <a:gd name="T9" fmla="*/ 0 h 9"/>
                <a:gd name="T10" fmla="*/ 18 w 18"/>
                <a:gd name="T11" fmla="*/ 0 h 9"/>
                <a:gd name="T12" fmla="*/ 17 w 18"/>
                <a:gd name="T13" fmla="*/ 1 h 9"/>
                <a:gd name="T14" fmla="*/ 17 w 18"/>
                <a:gd name="T15" fmla="*/ 3 h 9"/>
                <a:gd name="T16" fmla="*/ 17 w 18"/>
                <a:gd name="T17" fmla="*/ 3 h 9"/>
                <a:gd name="T18" fmla="*/ 14 w 18"/>
                <a:gd name="T19" fmla="*/ 4 h 9"/>
                <a:gd name="T20" fmla="*/ 14 w 18"/>
                <a:gd name="T21" fmla="*/ 4 h 9"/>
                <a:gd name="T22" fmla="*/ 11 w 18"/>
                <a:gd name="T23" fmla="*/ 6 h 9"/>
                <a:gd name="T24" fmla="*/ 11 w 18"/>
                <a:gd name="T25" fmla="*/ 4 h 9"/>
                <a:gd name="T26" fmla="*/ 11 w 18"/>
                <a:gd name="T27" fmla="*/ 4 h 9"/>
                <a:gd name="T28" fmla="*/ 11 w 18"/>
                <a:gd name="T29" fmla="*/ 3 h 9"/>
                <a:gd name="T30" fmla="*/ 11 w 18"/>
                <a:gd name="T31" fmla="*/ 3 h 9"/>
                <a:gd name="T32" fmla="*/ 7 w 18"/>
                <a:gd name="T33" fmla="*/ 6 h 9"/>
                <a:gd name="T34" fmla="*/ 1 w 18"/>
                <a:gd name="T35" fmla="*/ 7 h 9"/>
                <a:gd name="T36" fmla="*/ 1 w 18"/>
                <a:gd name="T37" fmla="*/ 7 h 9"/>
                <a:gd name="T38" fmla="*/ 0 w 18"/>
                <a:gd name="T39" fmla="*/ 9 h 9"/>
                <a:gd name="T40" fmla="*/ 0 w 18"/>
                <a:gd name="T41" fmla="*/ 7 h 9"/>
                <a:gd name="T42" fmla="*/ 2 w 18"/>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9">
                  <a:moveTo>
                    <a:pt x="2" y="4"/>
                  </a:moveTo>
                  <a:lnTo>
                    <a:pt x="2" y="4"/>
                  </a:lnTo>
                  <a:lnTo>
                    <a:pt x="7" y="4"/>
                  </a:lnTo>
                  <a:lnTo>
                    <a:pt x="11" y="3"/>
                  </a:lnTo>
                  <a:lnTo>
                    <a:pt x="18" y="0"/>
                  </a:lnTo>
                  <a:lnTo>
                    <a:pt x="18" y="0"/>
                  </a:lnTo>
                  <a:lnTo>
                    <a:pt x="17" y="1"/>
                  </a:lnTo>
                  <a:lnTo>
                    <a:pt x="17" y="3"/>
                  </a:lnTo>
                  <a:lnTo>
                    <a:pt x="17" y="3"/>
                  </a:lnTo>
                  <a:lnTo>
                    <a:pt x="14" y="4"/>
                  </a:lnTo>
                  <a:lnTo>
                    <a:pt x="14" y="4"/>
                  </a:lnTo>
                  <a:lnTo>
                    <a:pt x="11" y="6"/>
                  </a:lnTo>
                  <a:lnTo>
                    <a:pt x="11" y="4"/>
                  </a:lnTo>
                  <a:lnTo>
                    <a:pt x="11" y="4"/>
                  </a:lnTo>
                  <a:lnTo>
                    <a:pt x="11" y="3"/>
                  </a:lnTo>
                  <a:lnTo>
                    <a:pt x="11" y="3"/>
                  </a:lnTo>
                  <a:lnTo>
                    <a:pt x="7" y="6"/>
                  </a:lnTo>
                  <a:lnTo>
                    <a:pt x="1" y="7"/>
                  </a:lnTo>
                  <a:lnTo>
                    <a:pt x="1" y="7"/>
                  </a:lnTo>
                  <a:lnTo>
                    <a:pt x="0" y="9"/>
                  </a:lnTo>
                  <a:lnTo>
                    <a:pt x="0" y="7"/>
                  </a:lnTo>
                  <a:lnTo>
                    <a:pt x="2"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4" name="Freeform 847"/>
            <p:cNvSpPr>
              <a:spLocks/>
            </p:cNvSpPr>
            <p:nvPr/>
          </p:nvSpPr>
          <p:spPr bwMode="auto">
            <a:xfrm>
              <a:off x="2661764" y="1773332"/>
              <a:ext cx="30720" cy="18433"/>
            </a:xfrm>
            <a:custGeom>
              <a:avLst/>
              <a:gdLst>
                <a:gd name="T0" fmla="*/ 9 w 9"/>
                <a:gd name="T1" fmla="*/ 0 h 5"/>
                <a:gd name="T2" fmla="*/ 9 w 9"/>
                <a:gd name="T3" fmla="*/ 0 h 5"/>
                <a:gd name="T4" fmla="*/ 4 w 9"/>
                <a:gd name="T5" fmla="*/ 4 h 5"/>
                <a:gd name="T6" fmla="*/ 0 w 9"/>
                <a:gd name="T7" fmla="*/ 5 h 5"/>
                <a:gd name="T8" fmla="*/ 0 w 9"/>
                <a:gd name="T9" fmla="*/ 5 h 5"/>
                <a:gd name="T10" fmla="*/ 4 w 9"/>
                <a:gd name="T11" fmla="*/ 2 h 5"/>
                <a:gd name="T12" fmla="*/ 9 w 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9" y="0"/>
                  </a:moveTo>
                  <a:lnTo>
                    <a:pt x="9" y="0"/>
                  </a:lnTo>
                  <a:lnTo>
                    <a:pt x="4" y="4"/>
                  </a:lnTo>
                  <a:lnTo>
                    <a:pt x="0" y="5"/>
                  </a:lnTo>
                  <a:lnTo>
                    <a:pt x="0" y="5"/>
                  </a:lnTo>
                  <a:lnTo>
                    <a:pt x="4" y="2"/>
                  </a:lnTo>
                  <a:lnTo>
                    <a:pt x="9"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5" name="Freeform 848"/>
            <p:cNvSpPr>
              <a:spLocks/>
            </p:cNvSpPr>
            <p:nvPr/>
          </p:nvSpPr>
          <p:spPr bwMode="auto">
            <a:xfrm>
              <a:off x="2932079" y="1748759"/>
              <a:ext cx="18433" cy="12287"/>
            </a:xfrm>
            <a:custGeom>
              <a:avLst/>
              <a:gdLst>
                <a:gd name="T0" fmla="*/ 7 w 7"/>
                <a:gd name="T1" fmla="*/ 0 h 3"/>
                <a:gd name="T2" fmla="*/ 7 w 7"/>
                <a:gd name="T3" fmla="*/ 0 h 3"/>
                <a:gd name="T4" fmla="*/ 2 w 7"/>
                <a:gd name="T5" fmla="*/ 3 h 3"/>
                <a:gd name="T6" fmla="*/ 2 w 7"/>
                <a:gd name="T7" fmla="*/ 3 h 3"/>
                <a:gd name="T8" fmla="*/ 0 w 7"/>
                <a:gd name="T9" fmla="*/ 3 h 3"/>
                <a:gd name="T10" fmla="*/ 0 w 7"/>
                <a:gd name="T11" fmla="*/ 3 h 3"/>
                <a:gd name="T12" fmla="*/ 2 w 7"/>
                <a:gd name="T13" fmla="*/ 2 h 3"/>
                <a:gd name="T14" fmla="*/ 7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lnTo>
                    <a:pt x="7" y="0"/>
                  </a:lnTo>
                  <a:lnTo>
                    <a:pt x="2" y="3"/>
                  </a:lnTo>
                  <a:lnTo>
                    <a:pt x="2" y="3"/>
                  </a:lnTo>
                  <a:lnTo>
                    <a:pt x="0" y="3"/>
                  </a:lnTo>
                  <a:lnTo>
                    <a:pt x="0" y="3"/>
                  </a:lnTo>
                  <a:lnTo>
                    <a:pt x="2" y="2"/>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6" name="Freeform 849"/>
            <p:cNvSpPr>
              <a:spLocks/>
            </p:cNvSpPr>
            <p:nvPr/>
          </p:nvSpPr>
          <p:spPr bwMode="auto">
            <a:xfrm>
              <a:off x="2876789" y="1675037"/>
              <a:ext cx="208880" cy="79868"/>
            </a:xfrm>
            <a:custGeom>
              <a:avLst/>
              <a:gdLst>
                <a:gd name="T0" fmla="*/ 56 w 69"/>
                <a:gd name="T1" fmla="*/ 7 h 26"/>
                <a:gd name="T2" fmla="*/ 56 w 69"/>
                <a:gd name="T3" fmla="*/ 7 h 26"/>
                <a:gd name="T4" fmla="*/ 62 w 69"/>
                <a:gd name="T5" fmla="*/ 6 h 26"/>
                <a:gd name="T6" fmla="*/ 62 w 69"/>
                <a:gd name="T7" fmla="*/ 6 h 26"/>
                <a:gd name="T8" fmla="*/ 56 w 69"/>
                <a:gd name="T9" fmla="*/ 7 h 26"/>
                <a:gd name="T10" fmla="*/ 52 w 69"/>
                <a:gd name="T11" fmla="*/ 9 h 26"/>
                <a:gd name="T12" fmla="*/ 45 w 69"/>
                <a:gd name="T13" fmla="*/ 7 h 26"/>
                <a:gd name="T14" fmla="*/ 45 w 69"/>
                <a:gd name="T15" fmla="*/ 7 h 26"/>
                <a:gd name="T16" fmla="*/ 39 w 69"/>
                <a:gd name="T17" fmla="*/ 10 h 26"/>
                <a:gd name="T18" fmla="*/ 39 w 69"/>
                <a:gd name="T19" fmla="*/ 10 h 26"/>
                <a:gd name="T20" fmla="*/ 33 w 69"/>
                <a:gd name="T21" fmla="*/ 12 h 26"/>
                <a:gd name="T22" fmla="*/ 33 w 69"/>
                <a:gd name="T23" fmla="*/ 12 h 26"/>
                <a:gd name="T24" fmla="*/ 26 w 69"/>
                <a:gd name="T25" fmla="*/ 13 h 26"/>
                <a:gd name="T26" fmla="*/ 26 w 69"/>
                <a:gd name="T27" fmla="*/ 13 h 26"/>
                <a:gd name="T28" fmla="*/ 15 w 69"/>
                <a:gd name="T29" fmla="*/ 17 h 26"/>
                <a:gd name="T30" fmla="*/ 15 w 69"/>
                <a:gd name="T31" fmla="*/ 17 h 26"/>
                <a:gd name="T32" fmla="*/ 12 w 69"/>
                <a:gd name="T33" fmla="*/ 20 h 26"/>
                <a:gd name="T34" fmla="*/ 9 w 69"/>
                <a:gd name="T35" fmla="*/ 23 h 26"/>
                <a:gd name="T36" fmla="*/ 9 w 69"/>
                <a:gd name="T37" fmla="*/ 23 h 26"/>
                <a:gd name="T38" fmla="*/ 8 w 69"/>
                <a:gd name="T39" fmla="*/ 23 h 26"/>
                <a:gd name="T40" fmla="*/ 6 w 69"/>
                <a:gd name="T41" fmla="*/ 23 h 26"/>
                <a:gd name="T42" fmla="*/ 3 w 69"/>
                <a:gd name="T43" fmla="*/ 24 h 26"/>
                <a:gd name="T44" fmla="*/ 0 w 69"/>
                <a:gd name="T45" fmla="*/ 26 h 26"/>
                <a:gd name="T46" fmla="*/ 0 w 69"/>
                <a:gd name="T47" fmla="*/ 26 h 26"/>
                <a:gd name="T48" fmla="*/ 9 w 69"/>
                <a:gd name="T49" fmla="*/ 20 h 26"/>
                <a:gd name="T50" fmla="*/ 15 w 69"/>
                <a:gd name="T51" fmla="*/ 16 h 26"/>
                <a:gd name="T52" fmla="*/ 15 w 69"/>
                <a:gd name="T53" fmla="*/ 16 h 26"/>
                <a:gd name="T54" fmla="*/ 22 w 69"/>
                <a:gd name="T55" fmla="*/ 14 h 26"/>
                <a:gd name="T56" fmla="*/ 29 w 69"/>
                <a:gd name="T57" fmla="*/ 12 h 26"/>
                <a:gd name="T58" fmla="*/ 43 w 69"/>
                <a:gd name="T59" fmla="*/ 6 h 26"/>
                <a:gd name="T60" fmla="*/ 43 w 69"/>
                <a:gd name="T61" fmla="*/ 6 h 26"/>
                <a:gd name="T62" fmla="*/ 40 w 69"/>
                <a:gd name="T63" fmla="*/ 7 h 26"/>
                <a:gd name="T64" fmla="*/ 39 w 69"/>
                <a:gd name="T65" fmla="*/ 9 h 26"/>
                <a:gd name="T66" fmla="*/ 39 w 69"/>
                <a:gd name="T67" fmla="*/ 9 h 26"/>
                <a:gd name="T68" fmla="*/ 39 w 69"/>
                <a:gd name="T69" fmla="*/ 9 h 26"/>
                <a:gd name="T70" fmla="*/ 50 w 69"/>
                <a:gd name="T71" fmla="*/ 4 h 26"/>
                <a:gd name="T72" fmla="*/ 50 w 69"/>
                <a:gd name="T73" fmla="*/ 4 h 26"/>
                <a:gd name="T74" fmla="*/ 47 w 69"/>
                <a:gd name="T75" fmla="*/ 4 h 26"/>
                <a:gd name="T76" fmla="*/ 47 w 69"/>
                <a:gd name="T77" fmla="*/ 4 h 26"/>
                <a:gd name="T78" fmla="*/ 47 w 69"/>
                <a:gd name="T79" fmla="*/ 4 h 26"/>
                <a:gd name="T80" fmla="*/ 47 w 69"/>
                <a:gd name="T81" fmla="*/ 4 h 26"/>
                <a:gd name="T82" fmla="*/ 56 w 69"/>
                <a:gd name="T83" fmla="*/ 2 h 26"/>
                <a:gd name="T84" fmla="*/ 60 w 69"/>
                <a:gd name="T85" fmla="*/ 0 h 26"/>
                <a:gd name="T86" fmla="*/ 62 w 69"/>
                <a:gd name="T87" fmla="*/ 0 h 26"/>
                <a:gd name="T88" fmla="*/ 62 w 69"/>
                <a:gd name="T89" fmla="*/ 0 h 26"/>
                <a:gd name="T90" fmla="*/ 57 w 69"/>
                <a:gd name="T91" fmla="*/ 2 h 26"/>
                <a:gd name="T92" fmla="*/ 53 w 69"/>
                <a:gd name="T93" fmla="*/ 4 h 26"/>
                <a:gd name="T94" fmla="*/ 52 w 69"/>
                <a:gd name="T95" fmla="*/ 6 h 26"/>
                <a:gd name="T96" fmla="*/ 53 w 69"/>
                <a:gd name="T97" fmla="*/ 6 h 26"/>
                <a:gd name="T98" fmla="*/ 53 w 69"/>
                <a:gd name="T99" fmla="*/ 6 h 26"/>
                <a:gd name="T100" fmla="*/ 56 w 69"/>
                <a:gd name="T101" fmla="*/ 4 h 26"/>
                <a:gd name="T102" fmla="*/ 60 w 69"/>
                <a:gd name="T103" fmla="*/ 3 h 26"/>
                <a:gd name="T104" fmla="*/ 60 w 69"/>
                <a:gd name="T105" fmla="*/ 3 h 26"/>
                <a:gd name="T106" fmla="*/ 69 w 69"/>
                <a:gd name="T107" fmla="*/ 3 h 26"/>
                <a:gd name="T108" fmla="*/ 69 w 69"/>
                <a:gd name="T109" fmla="*/ 3 h 26"/>
                <a:gd name="T110" fmla="*/ 59 w 69"/>
                <a:gd name="T111" fmla="*/ 4 h 26"/>
                <a:gd name="T112" fmla="*/ 56 w 69"/>
                <a:gd name="T113" fmla="*/ 6 h 26"/>
                <a:gd name="T114" fmla="*/ 55 w 69"/>
                <a:gd name="T115" fmla="*/ 7 h 26"/>
                <a:gd name="T116" fmla="*/ 56 w 69"/>
                <a:gd name="T1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26">
                  <a:moveTo>
                    <a:pt x="56" y="7"/>
                  </a:moveTo>
                  <a:lnTo>
                    <a:pt x="56" y="7"/>
                  </a:lnTo>
                  <a:lnTo>
                    <a:pt x="62" y="6"/>
                  </a:lnTo>
                  <a:lnTo>
                    <a:pt x="62" y="6"/>
                  </a:lnTo>
                  <a:lnTo>
                    <a:pt x="56" y="7"/>
                  </a:lnTo>
                  <a:lnTo>
                    <a:pt x="52" y="9"/>
                  </a:lnTo>
                  <a:lnTo>
                    <a:pt x="45" y="7"/>
                  </a:lnTo>
                  <a:lnTo>
                    <a:pt x="45" y="7"/>
                  </a:lnTo>
                  <a:lnTo>
                    <a:pt x="39" y="10"/>
                  </a:lnTo>
                  <a:lnTo>
                    <a:pt x="39" y="10"/>
                  </a:lnTo>
                  <a:lnTo>
                    <a:pt x="33" y="12"/>
                  </a:lnTo>
                  <a:lnTo>
                    <a:pt x="33" y="12"/>
                  </a:lnTo>
                  <a:lnTo>
                    <a:pt x="26" y="13"/>
                  </a:lnTo>
                  <a:lnTo>
                    <a:pt x="26" y="13"/>
                  </a:lnTo>
                  <a:lnTo>
                    <a:pt x="15" y="17"/>
                  </a:lnTo>
                  <a:lnTo>
                    <a:pt x="15" y="17"/>
                  </a:lnTo>
                  <a:lnTo>
                    <a:pt x="12" y="20"/>
                  </a:lnTo>
                  <a:lnTo>
                    <a:pt x="9" y="23"/>
                  </a:lnTo>
                  <a:lnTo>
                    <a:pt x="9" y="23"/>
                  </a:lnTo>
                  <a:lnTo>
                    <a:pt x="8" y="23"/>
                  </a:lnTo>
                  <a:lnTo>
                    <a:pt x="6" y="23"/>
                  </a:lnTo>
                  <a:lnTo>
                    <a:pt x="3" y="24"/>
                  </a:lnTo>
                  <a:lnTo>
                    <a:pt x="0" y="26"/>
                  </a:lnTo>
                  <a:lnTo>
                    <a:pt x="0" y="26"/>
                  </a:lnTo>
                  <a:lnTo>
                    <a:pt x="9" y="20"/>
                  </a:lnTo>
                  <a:lnTo>
                    <a:pt x="15" y="16"/>
                  </a:lnTo>
                  <a:lnTo>
                    <a:pt x="15" y="16"/>
                  </a:lnTo>
                  <a:lnTo>
                    <a:pt x="22" y="14"/>
                  </a:lnTo>
                  <a:lnTo>
                    <a:pt x="29" y="12"/>
                  </a:lnTo>
                  <a:lnTo>
                    <a:pt x="43" y="6"/>
                  </a:lnTo>
                  <a:lnTo>
                    <a:pt x="43" y="6"/>
                  </a:lnTo>
                  <a:lnTo>
                    <a:pt x="40" y="7"/>
                  </a:lnTo>
                  <a:lnTo>
                    <a:pt x="39" y="9"/>
                  </a:lnTo>
                  <a:lnTo>
                    <a:pt x="39" y="9"/>
                  </a:lnTo>
                  <a:lnTo>
                    <a:pt x="39" y="9"/>
                  </a:lnTo>
                  <a:lnTo>
                    <a:pt x="50" y="4"/>
                  </a:lnTo>
                  <a:lnTo>
                    <a:pt x="50" y="4"/>
                  </a:lnTo>
                  <a:lnTo>
                    <a:pt x="47" y="4"/>
                  </a:lnTo>
                  <a:lnTo>
                    <a:pt x="47" y="4"/>
                  </a:lnTo>
                  <a:lnTo>
                    <a:pt x="47" y="4"/>
                  </a:lnTo>
                  <a:lnTo>
                    <a:pt x="47" y="4"/>
                  </a:lnTo>
                  <a:lnTo>
                    <a:pt x="56" y="2"/>
                  </a:lnTo>
                  <a:lnTo>
                    <a:pt x="60" y="0"/>
                  </a:lnTo>
                  <a:lnTo>
                    <a:pt x="62" y="0"/>
                  </a:lnTo>
                  <a:lnTo>
                    <a:pt x="62" y="0"/>
                  </a:lnTo>
                  <a:lnTo>
                    <a:pt x="57" y="2"/>
                  </a:lnTo>
                  <a:lnTo>
                    <a:pt x="53" y="4"/>
                  </a:lnTo>
                  <a:lnTo>
                    <a:pt x="52" y="6"/>
                  </a:lnTo>
                  <a:lnTo>
                    <a:pt x="53" y="6"/>
                  </a:lnTo>
                  <a:lnTo>
                    <a:pt x="53" y="6"/>
                  </a:lnTo>
                  <a:lnTo>
                    <a:pt x="56" y="4"/>
                  </a:lnTo>
                  <a:lnTo>
                    <a:pt x="60" y="3"/>
                  </a:lnTo>
                  <a:lnTo>
                    <a:pt x="60" y="3"/>
                  </a:lnTo>
                  <a:lnTo>
                    <a:pt x="69" y="3"/>
                  </a:lnTo>
                  <a:lnTo>
                    <a:pt x="69" y="3"/>
                  </a:lnTo>
                  <a:lnTo>
                    <a:pt x="59" y="4"/>
                  </a:lnTo>
                  <a:lnTo>
                    <a:pt x="56" y="6"/>
                  </a:lnTo>
                  <a:lnTo>
                    <a:pt x="55" y="7"/>
                  </a:lnTo>
                  <a:lnTo>
                    <a:pt x="56"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7" name="Freeform 850"/>
            <p:cNvSpPr>
              <a:spLocks/>
            </p:cNvSpPr>
            <p:nvPr/>
          </p:nvSpPr>
          <p:spPr bwMode="auto">
            <a:xfrm>
              <a:off x="3061094" y="1668895"/>
              <a:ext cx="43007" cy="18433"/>
            </a:xfrm>
            <a:custGeom>
              <a:avLst/>
              <a:gdLst>
                <a:gd name="T0" fmla="*/ 0 w 13"/>
                <a:gd name="T1" fmla="*/ 4 h 4"/>
                <a:gd name="T2" fmla="*/ 0 w 13"/>
                <a:gd name="T3" fmla="*/ 4 h 4"/>
                <a:gd name="T4" fmla="*/ 2 w 13"/>
                <a:gd name="T5" fmla="*/ 3 h 4"/>
                <a:gd name="T6" fmla="*/ 2 w 13"/>
                <a:gd name="T7" fmla="*/ 3 h 4"/>
                <a:gd name="T8" fmla="*/ 7 w 13"/>
                <a:gd name="T9" fmla="*/ 0 h 4"/>
                <a:gd name="T10" fmla="*/ 7 w 13"/>
                <a:gd name="T11" fmla="*/ 0 h 4"/>
                <a:gd name="T12" fmla="*/ 7 w 13"/>
                <a:gd name="T13" fmla="*/ 1 h 4"/>
                <a:gd name="T14" fmla="*/ 9 w 13"/>
                <a:gd name="T15" fmla="*/ 1 h 4"/>
                <a:gd name="T16" fmla="*/ 13 w 13"/>
                <a:gd name="T17" fmla="*/ 0 h 4"/>
                <a:gd name="T18" fmla="*/ 13 w 13"/>
                <a:gd name="T19" fmla="*/ 0 h 4"/>
                <a:gd name="T20" fmla="*/ 7 w 13"/>
                <a:gd name="T21" fmla="*/ 3 h 4"/>
                <a:gd name="T22" fmla="*/ 7 w 13"/>
                <a:gd name="T23" fmla="*/ 3 h 4"/>
                <a:gd name="T24" fmla="*/ 0 w 13"/>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4">
                  <a:moveTo>
                    <a:pt x="0" y="4"/>
                  </a:moveTo>
                  <a:lnTo>
                    <a:pt x="0" y="4"/>
                  </a:lnTo>
                  <a:lnTo>
                    <a:pt x="2" y="3"/>
                  </a:lnTo>
                  <a:lnTo>
                    <a:pt x="2" y="3"/>
                  </a:lnTo>
                  <a:lnTo>
                    <a:pt x="7" y="0"/>
                  </a:lnTo>
                  <a:lnTo>
                    <a:pt x="7" y="0"/>
                  </a:lnTo>
                  <a:lnTo>
                    <a:pt x="7" y="1"/>
                  </a:lnTo>
                  <a:lnTo>
                    <a:pt x="9" y="1"/>
                  </a:lnTo>
                  <a:lnTo>
                    <a:pt x="13" y="0"/>
                  </a:lnTo>
                  <a:lnTo>
                    <a:pt x="13" y="0"/>
                  </a:lnTo>
                  <a:lnTo>
                    <a:pt x="7" y="3"/>
                  </a:lnTo>
                  <a:lnTo>
                    <a:pt x="7" y="3"/>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8" name="Freeform 851"/>
            <p:cNvSpPr>
              <a:spLocks/>
            </p:cNvSpPr>
            <p:nvPr/>
          </p:nvSpPr>
          <p:spPr bwMode="auto">
            <a:xfrm>
              <a:off x="2692483" y="1748759"/>
              <a:ext cx="49148" cy="24574"/>
            </a:xfrm>
            <a:custGeom>
              <a:avLst/>
              <a:gdLst>
                <a:gd name="T0" fmla="*/ 0 w 16"/>
                <a:gd name="T1" fmla="*/ 8 h 8"/>
                <a:gd name="T2" fmla="*/ 0 w 16"/>
                <a:gd name="T3" fmla="*/ 8 h 8"/>
                <a:gd name="T4" fmla="*/ 3 w 16"/>
                <a:gd name="T5" fmla="*/ 6 h 8"/>
                <a:gd name="T6" fmla="*/ 3 w 16"/>
                <a:gd name="T7" fmla="*/ 6 h 8"/>
                <a:gd name="T8" fmla="*/ 8 w 16"/>
                <a:gd name="T9" fmla="*/ 3 h 8"/>
                <a:gd name="T10" fmla="*/ 8 w 16"/>
                <a:gd name="T11" fmla="*/ 3 h 8"/>
                <a:gd name="T12" fmla="*/ 16 w 16"/>
                <a:gd name="T13" fmla="*/ 0 h 8"/>
                <a:gd name="T14" fmla="*/ 16 w 16"/>
                <a:gd name="T15" fmla="*/ 0 h 8"/>
                <a:gd name="T16" fmla="*/ 6 w 16"/>
                <a:gd name="T17" fmla="*/ 6 h 8"/>
                <a:gd name="T18" fmla="*/ 6 w 16"/>
                <a:gd name="T19" fmla="*/ 6 h 8"/>
                <a:gd name="T20" fmla="*/ 3 w 16"/>
                <a:gd name="T21" fmla="*/ 8 h 8"/>
                <a:gd name="T22" fmla="*/ 0 w 16"/>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8">
                  <a:moveTo>
                    <a:pt x="0" y="8"/>
                  </a:moveTo>
                  <a:lnTo>
                    <a:pt x="0" y="8"/>
                  </a:lnTo>
                  <a:lnTo>
                    <a:pt x="3" y="6"/>
                  </a:lnTo>
                  <a:lnTo>
                    <a:pt x="3" y="6"/>
                  </a:lnTo>
                  <a:lnTo>
                    <a:pt x="8" y="3"/>
                  </a:lnTo>
                  <a:lnTo>
                    <a:pt x="8" y="3"/>
                  </a:lnTo>
                  <a:lnTo>
                    <a:pt x="16" y="0"/>
                  </a:lnTo>
                  <a:lnTo>
                    <a:pt x="16" y="0"/>
                  </a:lnTo>
                  <a:lnTo>
                    <a:pt x="6" y="6"/>
                  </a:lnTo>
                  <a:lnTo>
                    <a:pt x="6" y="6"/>
                  </a:lnTo>
                  <a:lnTo>
                    <a:pt x="3" y="8"/>
                  </a:lnTo>
                  <a:lnTo>
                    <a:pt x="0"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9" name="Freeform 852"/>
            <p:cNvSpPr>
              <a:spLocks/>
            </p:cNvSpPr>
            <p:nvPr/>
          </p:nvSpPr>
          <p:spPr bwMode="auto">
            <a:xfrm>
              <a:off x="2815354" y="1742618"/>
              <a:ext cx="18433" cy="12287"/>
            </a:xfrm>
            <a:custGeom>
              <a:avLst/>
              <a:gdLst>
                <a:gd name="T0" fmla="*/ 7 w 7"/>
                <a:gd name="T1" fmla="*/ 1 h 3"/>
                <a:gd name="T2" fmla="*/ 7 w 7"/>
                <a:gd name="T3" fmla="*/ 1 h 3"/>
                <a:gd name="T4" fmla="*/ 4 w 7"/>
                <a:gd name="T5" fmla="*/ 1 h 3"/>
                <a:gd name="T6" fmla="*/ 0 w 7"/>
                <a:gd name="T7" fmla="*/ 3 h 3"/>
                <a:gd name="T8" fmla="*/ 0 w 7"/>
                <a:gd name="T9" fmla="*/ 3 h 3"/>
                <a:gd name="T10" fmla="*/ 3 w 7"/>
                <a:gd name="T11" fmla="*/ 1 h 3"/>
                <a:gd name="T12" fmla="*/ 4 w 7"/>
                <a:gd name="T13" fmla="*/ 0 h 3"/>
                <a:gd name="T14" fmla="*/ 7 w 7"/>
                <a:gd name="T15" fmla="*/ 0 h 3"/>
                <a:gd name="T16" fmla="*/ 7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7" y="1"/>
                  </a:moveTo>
                  <a:lnTo>
                    <a:pt x="7" y="1"/>
                  </a:lnTo>
                  <a:lnTo>
                    <a:pt x="4" y="1"/>
                  </a:lnTo>
                  <a:lnTo>
                    <a:pt x="0" y="3"/>
                  </a:lnTo>
                  <a:lnTo>
                    <a:pt x="0" y="3"/>
                  </a:lnTo>
                  <a:lnTo>
                    <a:pt x="3" y="1"/>
                  </a:lnTo>
                  <a:lnTo>
                    <a:pt x="4" y="0"/>
                  </a:lnTo>
                  <a:lnTo>
                    <a:pt x="7" y="0"/>
                  </a:lnTo>
                  <a:lnTo>
                    <a:pt x="7"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0" name="Freeform 853"/>
            <p:cNvSpPr>
              <a:spLocks/>
            </p:cNvSpPr>
            <p:nvPr/>
          </p:nvSpPr>
          <p:spPr bwMode="auto">
            <a:xfrm>
              <a:off x="2864502" y="1730331"/>
              <a:ext cx="30720" cy="12287"/>
            </a:xfrm>
            <a:custGeom>
              <a:avLst/>
              <a:gdLst>
                <a:gd name="T0" fmla="*/ 10 w 10"/>
                <a:gd name="T1" fmla="*/ 0 h 5"/>
                <a:gd name="T2" fmla="*/ 10 w 10"/>
                <a:gd name="T3" fmla="*/ 0 h 5"/>
                <a:gd name="T4" fmla="*/ 4 w 10"/>
                <a:gd name="T5" fmla="*/ 3 h 5"/>
                <a:gd name="T6" fmla="*/ 2 w 10"/>
                <a:gd name="T7" fmla="*/ 5 h 5"/>
                <a:gd name="T8" fmla="*/ 0 w 10"/>
                <a:gd name="T9" fmla="*/ 3 h 5"/>
                <a:gd name="T10" fmla="*/ 0 w 10"/>
                <a:gd name="T11" fmla="*/ 3 h 5"/>
                <a:gd name="T12" fmla="*/ 10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10" y="0"/>
                  </a:moveTo>
                  <a:lnTo>
                    <a:pt x="10" y="0"/>
                  </a:lnTo>
                  <a:lnTo>
                    <a:pt x="4" y="3"/>
                  </a:lnTo>
                  <a:lnTo>
                    <a:pt x="2" y="5"/>
                  </a:lnTo>
                  <a:lnTo>
                    <a:pt x="0" y="3"/>
                  </a:lnTo>
                  <a:lnTo>
                    <a:pt x="0" y="3"/>
                  </a:lnTo>
                  <a:lnTo>
                    <a:pt x="1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1" name="Freeform 854"/>
            <p:cNvSpPr>
              <a:spLocks/>
            </p:cNvSpPr>
            <p:nvPr/>
          </p:nvSpPr>
          <p:spPr bwMode="auto">
            <a:xfrm>
              <a:off x="2747773" y="1736472"/>
              <a:ext cx="18433" cy="12287"/>
            </a:xfrm>
            <a:custGeom>
              <a:avLst/>
              <a:gdLst>
                <a:gd name="T0" fmla="*/ 7 w 7"/>
                <a:gd name="T1" fmla="*/ 0 h 4"/>
                <a:gd name="T2" fmla="*/ 7 w 7"/>
                <a:gd name="T3" fmla="*/ 0 h 4"/>
                <a:gd name="T4" fmla="*/ 4 w 7"/>
                <a:gd name="T5" fmla="*/ 3 h 4"/>
                <a:gd name="T6" fmla="*/ 0 w 7"/>
                <a:gd name="T7" fmla="*/ 4 h 4"/>
                <a:gd name="T8" fmla="*/ 0 w 7"/>
                <a:gd name="T9" fmla="*/ 4 h 4"/>
                <a:gd name="T10" fmla="*/ 2 w 7"/>
                <a:gd name="T11" fmla="*/ 2 h 4"/>
                <a:gd name="T12" fmla="*/ 7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0"/>
                  </a:moveTo>
                  <a:lnTo>
                    <a:pt x="7" y="0"/>
                  </a:lnTo>
                  <a:lnTo>
                    <a:pt x="4" y="3"/>
                  </a:lnTo>
                  <a:lnTo>
                    <a:pt x="0" y="4"/>
                  </a:lnTo>
                  <a:lnTo>
                    <a:pt x="0" y="4"/>
                  </a:lnTo>
                  <a:lnTo>
                    <a:pt x="2" y="2"/>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2" name="Freeform 855"/>
            <p:cNvSpPr>
              <a:spLocks/>
            </p:cNvSpPr>
            <p:nvPr/>
          </p:nvSpPr>
          <p:spPr bwMode="auto">
            <a:xfrm>
              <a:off x="3331410" y="1742618"/>
              <a:ext cx="24574" cy="12287"/>
            </a:xfrm>
            <a:custGeom>
              <a:avLst/>
              <a:gdLst>
                <a:gd name="T0" fmla="*/ 7 w 7"/>
                <a:gd name="T1" fmla="*/ 0 h 3"/>
                <a:gd name="T2" fmla="*/ 7 w 7"/>
                <a:gd name="T3" fmla="*/ 0 h 3"/>
                <a:gd name="T4" fmla="*/ 4 w 7"/>
                <a:gd name="T5" fmla="*/ 1 h 3"/>
                <a:gd name="T6" fmla="*/ 4 w 7"/>
                <a:gd name="T7" fmla="*/ 1 h 3"/>
                <a:gd name="T8" fmla="*/ 3 w 7"/>
                <a:gd name="T9" fmla="*/ 1 h 3"/>
                <a:gd name="T10" fmla="*/ 1 w 7"/>
                <a:gd name="T11" fmla="*/ 3 h 3"/>
                <a:gd name="T12" fmla="*/ 1 w 7"/>
                <a:gd name="T13" fmla="*/ 3 h 3"/>
                <a:gd name="T14" fmla="*/ 0 w 7"/>
                <a:gd name="T15" fmla="*/ 3 h 3"/>
                <a:gd name="T16" fmla="*/ 1 w 7"/>
                <a:gd name="T17" fmla="*/ 1 h 3"/>
                <a:gd name="T18" fmla="*/ 4 w 7"/>
                <a:gd name="T19" fmla="*/ 0 h 3"/>
                <a:gd name="T20" fmla="*/ 7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7" y="0"/>
                  </a:moveTo>
                  <a:lnTo>
                    <a:pt x="7" y="0"/>
                  </a:lnTo>
                  <a:lnTo>
                    <a:pt x="4" y="1"/>
                  </a:lnTo>
                  <a:lnTo>
                    <a:pt x="4" y="1"/>
                  </a:lnTo>
                  <a:lnTo>
                    <a:pt x="3" y="1"/>
                  </a:lnTo>
                  <a:lnTo>
                    <a:pt x="1" y="3"/>
                  </a:lnTo>
                  <a:lnTo>
                    <a:pt x="1" y="3"/>
                  </a:lnTo>
                  <a:lnTo>
                    <a:pt x="0" y="3"/>
                  </a:lnTo>
                  <a:lnTo>
                    <a:pt x="1" y="1"/>
                  </a:lnTo>
                  <a:lnTo>
                    <a:pt x="4" y="0"/>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3" name="Freeform 856"/>
            <p:cNvSpPr>
              <a:spLocks/>
            </p:cNvSpPr>
            <p:nvPr/>
          </p:nvSpPr>
          <p:spPr bwMode="auto">
            <a:xfrm>
              <a:off x="3355984" y="1742618"/>
              <a:ext cx="36861" cy="12287"/>
            </a:xfrm>
            <a:custGeom>
              <a:avLst/>
              <a:gdLst>
                <a:gd name="T0" fmla="*/ 11 w 11"/>
                <a:gd name="T1" fmla="*/ 0 h 4"/>
                <a:gd name="T2" fmla="*/ 11 w 11"/>
                <a:gd name="T3" fmla="*/ 0 h 4"/>
                <a:gd name="T4" fmla="*/ 11 w 11"/>
                <a:gd name="T5" fmla="*/ 1 h 4"/>
                <a:gd name="T6" fmla="*/ 8 w 11"/>
                <a:gd name="T7" fmla="*/ 1 h 4"/>
                <a:gd name="T8" fmla="*/ 3 w 11"/>
                <a:gd name="T9" fmla="*/ 4 h 4"/>
                <a:gd name="T10" fmla="*/ 3 w 11"/>
                <a:gd name="T11" fmla="*/ 4 h 4"/>
                <a:gd name="T12" fmla="*/ 0 w 11"/>
                <a:gd name="T13" fmla="*/ 2 h 4"/>
                <a:gd name="T14" fmla="*/ 0 w 11"/>
                <a:gd name="T15" fmla="*/ 2 h 4"/>
                <a:gd name="T16" fmla="*/ 6 w 11"/>
                <a:gd name="T17" fmla="*/ 1 h 4"/>
                <a:gd name="T18" fmla="*/ 11 w 1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11" y="0"/>
                  </a:moveTo>
                  <a:lnTo>
                    <a:pt x="11" y="0"/>
                  </a:lnTo>
                  <a:lnTo>
                    <a:pt x="11" y="1"/>
                  </a:lnTo>
                  <a:lnTo>
                    <a:pt x="8" y="1"/>
                  </a:lnTo>
                  <a:lnTo>
                    <a:pt x="3" y="4"/>
                  </a:lnTo>
                  <a:lnTo>
                    <a:pt x="3" y="4"/>
                  </a:lnTo>
                  <a:lnTo>
                    <a:pt x="0" y="2"/>
                  </a:lnTo>
                  <a:lnTo>
                    <a:pt x="0" y="2"/>
                  </a:lnTo>
                  <a:lnTo>
                    <a:pt x="6" y="1"/>
                  </a:lnTo>
                  <a:lnTo>
                    <a:pt x="1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4" name="Freeform 857"/>
            <p:cNvSpPr>
              <a:spLocks/>
            </p:cNvSpPr>
            <p:nvPr/>
          </p:nvSpPr>
          <p:spPr bwMode="auto">
            <a:xfrm>
              <a:off x="2956653" y="1699611"/>
              <a:ext cx="30720" cy="12287"/>
            </a:xfrm>
            <a:custGeom>
              <a:avLst/>
              <a:gdLst>
                <a:gd name="T0" fmla="*/ 10 w 10"/>
                <a:gd name="T1" fmla="*/ 0 h 5"/>
                <a:gd name="T2" fmla="*/ 10 w 10"/>
                <a:gd name="T3" fmla="*/ 0 h 5"/>
                <a:gd name="T4" fmla="*/ 3 w 10"/>
                <a:gd name="T5" fmla="*/ 3 h 5"/>
                <a:gd name="T6" fmla="*/ 0 w 10"/>
                <a:gd name="T7" fmla="*/ 5 h 5"/>
                <a:gd name="T8" fmla="*/ 0 w 10"/>
                <a:gd name="T9" fmla="*/ 3 h 5"/>
                <a:gd name="T10" fmla="*/ 0 w 10"/>
                <a:gd name="T11" fmla="*/ 3 h 5"/>
                <a:gd name="T12" fmla="*/ 4 w 10"/>
                <a:gd name="T13" fmla="*/ 2 h 5"/>
                <a:gd name="T14" fmla="*/ 10 w 10"/>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10" y="0"/>
                  </a:moveTo>
                  <a:lnTo>
                    <a:pt x="10" y="0"/>
                  </a:lnTo>
                  <a:lnTo>
                    <a:pt x="3" y="3"/>
                  </a:lnTo>
                  <a:lnTo>
                    <a:pt x="0" y="5"/>
                  </a:lnTo>
                  <a:lnTo>
                    <a:pt x="0" y="3"/>
                  </a:lnTo>
                  <a:lnTo>
                    <a:pt x="0" y="3"/>
                  </a:lnTo>
                  <a:lnTo>
                    <a:pt x="4" y="2"/>
                  </a:lnTo>
                  <a:lnTo>
                    <a:pt x="1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5" name="Freeform 858"/>
            <p:cNvSpPr>
              <a:spLocks/>
            </p:cNvSpPr>
            <p:nvPr/>
          </p:nvSpPr>
          <p:spPr bwMode="auto">
            <a:xfrm>
              <a:off x="2895218" y="1687324"/>
              <a:ext cx="24574" cy="12287"/>
            </a:xfrm>
            <a:custGeom>
              <a:avLst/>
              <a:gdLst>
                <a:gd name="T0" fmla="*/ 7 w 7"/>
                <a:gd name="T1" fmla="*/ 0 h 3"/>
                <a:gd name="T2" fmla="*/ 7 w 7"/>
                <a:gd name="T3" fmla="*/ 0 h 3"/>
                <a:gd name="T4" fmla="*/ 3 w 7"/>
                <a:gd name="T5" fmla="*/ 2 h 3"/>
                <a:gd name="T6" fmla="*/ 0 w 7"/>
                <a:gd name="T7" fmla="*/ 3 h 3"/>
                <a:gd name="T8" fmla="*/ 0 w 7"/>
                <a:gd name="T9" fmla="*/ 3 h 3"/>
                <a:gd name="T10" fmla="*/ 3 w 7"/>
                <a:gd name="T11" fmla="*/ 0 h 3"/>
                <a:gd name="T12" fmla="*/ 7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7" y="0"/>
                  </a:moveTo>
                  <a:lnTo>
                    <a:pt x="7" y="0"/>
                  </a:lnTo>
                  <a:lnTo>
                    <a:pt x="3" y="2"/>
                  </a:lnTo>
                  <a:lnTo>
                    <a:pt x="0" y="3"/>
                  </a:lnTo>
                  <a:lnTo>
                    <a:pt x="0" y="3"/>
                  </a:lnTo>
                  <a:lnTo>
                    <a:pt x="3" y="0"/>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6" name="Freeform 859"/>
            <p:cNvSpPr>
              <a:spLocks/>
            </p:cNvSpPr>
            <p:nvPr/>
          </p:nvSpPr>
          <p:spPr bwMode="auto">
            <a:xfrm>
              <a:off x="3122530" y="1668895"/>
              <a:ext cx="24574" cy="12287"/>
            </a:xfrm>
            <a:custGeom>
              <a:avLst/>
              <a:gdLst>
                <a:gd name="T0" fmla="*/ 0 w 9"/>
                <a:gd name="T1" fmla="*/ 3 h 5"/>
                <a:gd name="T2" fmla="*/ 0 w 9"/>
                <a:gd name="T3" fmla="*/ 3 h 5"/>
                <a:gd name="T4" fmla="*/ 9 w 9"/>
                <a:gd name="T5" fmla="*/ 0 h 5"/>
                <a:gd name="T6" fmla="*/ 9 w 9"/>
                <a:gd name="T7" fmla="*/ 0 h 5"/>
                <a:gd name="T8" fmla="*/ 6 w 9"/>
                <a:gd name="T9" fmla="*/ 3 h 5"/>
                <a:gd name="T10" fmla="*/ 0 w 9"/>
                <a:gd name="T11" fmla="*/ 5 h 5"/>
                <a:gd name="T12" fmla="*/ 0 w 9"/>
                <a:gd name="T13" fmla="*/ 5 h 5"/>
                <a:gd name="T14" fmla="*/ 2 w 9"/>
                <a:gd name="T15" fmla="*/ 3 h 5"/>
                <a:gd name="T16" fmla="*/ 0 w 9"/>
                <a:gd name="T17" fmla="*/ 3 h 5"/>
                <a:gd name="T18" fmla="*/ 0 w 9"/>
                <a:gd name="T19" fmla="*/ 3 h 5"/>
                <a:gd name="T20" fmla="*/ 0 w 9"/>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0" y="3"/>
                  </a:moveTo>
                  <a:lnTo>
                    <a:pt x="0" y="3"/>
                  </a:lnTo>
                  <a:lnTo>
                    <a:pt x="9" y="0"/>
                  </a:lnTo>
                  <a:lnTo>
                    <a:pt x="9" y="0"/>
                  </a:lnTo>
                  <a:lnTo>
                    <a:pt x="6" y="3"/>
                  </a:lnTo>
                  <a:lnTo>
                    <a:pt x="0" y="5"/>
                  </a:lnTo>
                  <a:lnTo>
                    <a:pt x="0" y="5"/>
                  </a:lnTo>
                  <a:lnTo>
                    <a:pt x="2" y="3"/>
                  </a:lnTo>
                  <a:lnTo>
                    <a:pt x="0" y="3"/>
                  </a:lnTo>
                  <a:lnTo>
                    <a:pt x="0" y="3"/>
                  </a:lnTo>
                  <a:lnTo>
                    <a:pt x="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7" name="Freeform 860"/>
            <p:cNvSpPr>
              <a:spLocks/>
            </p:cNvSpPr>
            <p:nvPr/>
          </p:nvSpPr>
          <p:spPr bwMode="auto">
            <a:xfrm>
              <a:off x="3165532" y="1668895"/>
              <a:ext cx="43007" cy="18433"/>
            </a:xfrm>
            <a:custGeom>
              <a:avLst/>
              <a:gdLst>
                <a:gd name="T0" fmla="*/ 10 w 14"/>
                <a:gd name="T1" fmla="*/ 0 h 6"/>
                <a:gd name="T2" fmla="*/ 10 w 14"/>
                <a:gd name="T3" fmla="*/ 0 h 6"/>
                <a:gd name="T4" fmla="*/ 14 w 14"/>
                <a:gd name="T5" fmla="*/ 0 h 6"/>
                <a:gd name="T6" fmla="*/ 14 w 14"/>
                <a:gd name="T7" fmla="*/ 0 h 6"/>
                <a:gd name="T8" fmla="*/ 12 w 14"/>
                <a:gd name="T9" fmla="*/ 2 h 6"/>
                <a:gd name="T10" fmla="*/ 12 w 14"/>
                <a:gd name="T11" fmla="*/ 2 h 6"/>
                <a:gd name="T12" fmla="*/ 12 w 14"/>
                <a:gd name="T13" fmla="*/ 2 h 6"/>
                <a:gd name="T14" fmla="*/ 12 w 14"/>
                <a:gd name="T15" fmla="*/ 3 h 6"/>
                <a:gd name="T16" fmla="*/ 12 w 14"/>
                <a:gd name="T17" fmla="*/ 3 h 6"/>
                <a:gd name="T18" fmla="*/ 10 w 14"/>
                <a:gd name="T19" fmla="*/ 3 h 6"/>
                <a:gd name="T20" fmla="*/ 8 w 14"/>
                <a:gd name="T21" fmla="*/ 3 h 6"/>
                <a:gd name="T22" fmla="*/ 10 w 14"/>
                <a:gd name="T23" fmla="*/ 5 h 6"/>
                <a:gd name="T24" fmla="*/ 8 w 14"/>
                <a:gd name="T25" fmla="*/ 5 h 6"/>
                <a:gd name="T26" fmla="*/ 8 w 14"/>
                <a:gd name="T27" fmla="*/ 5 h 6"/>
                <a:gd name="T28" fmla="*/ 4 w 14"/>
                <a:gd name="T29" fmla="*/ 6 h 6"/>
                <a:gd name="T30" fmla="*/ 0 w 14"/>
                <a:gd name="T31" fmla="*/ 6 h 6"/>
                <a:gd name="T32" fmla="*/ 0 w 14"/>
                <a:gd name="T33" fmla="*/ 6 h 6"/>
                <a:gd name="T34" fmla="*/ 5 w 14"/>
                <a:gd name="T35" fmla="*/ 3 h 6"/>
                <a:gd name="T36" fmla="*/ 10 w 14"/>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6">
                  <a:moveTo>
                    <a:pt x="10" y="0"/>
                  </a:moveTo>
                  <a:lnTo>
                    <a:pt x="10" y="0"/>
                  </a:lnTo>
                  <a:lnTo>
                    <a:pt x="14" y="0"/>
                  </a:lnTo>
                  <a:lnTo>
                    <a:pt x="14" y="0"/>
                  </a:lnTo>
                  <a:lnTo>
                    <a:pt x="12" y="2"/>
                  </a:lnTo>
                  <a:lnTo>
                    <a:pt x="12" y="2"/>
                  </a:lnTo>
                  <a:lnTo>
                    <a:pt x="12" y="2"/>
                  </a:lnTo>
                  <a:lnTo>
                    <a:pt x="12" y="3"/>
                  </a:lnTo>
                  <a:lnTo>
                    <a:pt x="12" y="3"/>
                  </a:lnTo>
                  <a:lnTo>
                    <a:pt x="10" y="3"/>
                  </a:lnTo>
                  <a:lnTo>
                    <a:pt x="8" y="3"/>
                  </a:lnTo>
                  <a:lnTo>
                    <a:pt x="10" y="5"/>
                  </a:lnTo>
                  <a:lnTo>
                    <a:pt x="8" y="5"/>
                  </a:lnTo>
                  <a:lnTo>
                    <a:pt x="8" y="5"/>
                  </a:lnTo>
                  <a:lnTo>
                    <a:pt x="4" y="6"/>
                  </a:lnTo>
                  <a:lnTo>
                    <a:pt x="0" y="6"/>
                  </a:lnTo>
                  <a:lnTo>
                    <a:pt x="0" y="6"/>
                  </a:lnTo>
                  <a:lnTo>
                    <a:pt x="5" y="3"/>
                  </a:lnTo>
                  <a:lnTo>
                    <a:pt x="1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8" name="Freeform 861"/>
            <p:cNvSpPr>
              <a:spLocks/>
            </p:cNvSpPr>
            <p:nvPr/>
          </p:nvSpPr>
          <p:spPr bwMode="auto">
            <a:xfrm>
              <a:off x="3116384" y="1656607"/>
              <a:ext cx="49148" cy="12287"/>
            </a:xfrm>
            <a:custGeom>
              <a:avLst/>
              <a:gdLst>
                <a:gd name="T0" fmla="*/ 11 w 16"/>
                <a:gd name="T1" fmla="*/ 0 h 5"/>
                <a:gd name="T2" fmla="*/ 11 w 16"/>
                <a:gd name="T3" fmla="*/ 0 h 5"/>
                <a:gd name="T4" fmla="*/ 14 w 16"/>
                <a:gd name="T5" fmla="*/ 0 h 5"/>
                <a:gd name="T6" fmla="*/ 16 w 16"/>
                <a:gd name="T7" fmla="*/ 0 h 5"/>
                <a:gd name="T8" fmla="*/ 14 w 16"/>
                <a:gd name="T9" fmla="*/ 2 h 5"/>
                <a:gd name="T10" fmla="*/ 14 w 16"/>
                <a:gd name="T11" fmla="*/ 2 h 5"/>
                <a:gd name="T12" fmla="*/ 7 w 16"/>
                <a:gd name="T13" fmla="*/ 3 h 5"/>
                <a:gd name="T14" fmla="*/ 7 w 16"/>
                <a:gd name="T15" fmla="*/ 3 h 5"/>
                <a:gd name="T16" fmla="*/ 3 w 16"/>
                <a:gd name="T17" fmla="*/ 3 h 5"/>
                <a:gd name="T18" fmla="*/ 0 w 16"/>
                <a:gd name="T19" fmla="*/ 5 h 5"/>
                <a:gd name="T20" fmla="*/ 0 w 16"/>
                <a:gd name="T21" fmla="*/ 5 h 5"/>
                <a:gd name="T22" fmla="*/ 6 w 16"/>
                <a:gd name="T23" fmla="*/ 2 h 5"/>
                <a:gd name="T24" fmla="*/ 11 w 1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5">
                  <a:moveTo>
                    <a:pt x="11" y="0"/>
                  </a:moveTo>
                  <a:lnTo>
                    <a:pt x="11" y="0"/>
                  </a:lnTo>
                  <a:lnTo>
                    <a:pt x="14" y="0"/>
                  </a:lnTo>
                  <a:lnTo>
                    <a:pt x="16" y="0"/>
                  </a:lnTo>
                  <a:lnTo>
                    <a:pt x="14" y="2"/>
                  </a:lnTo>
                  <a:lnTo>
                    <a:pt x="14" y="2"/>
                  </a:lnTo>
                  <a:lnTo>
                    <a:pt x="7" y="3"/>
                  </a:lnTo>
                  <a:lnTo>
                    <a:pt x="7" y="3"/>
                  </a:lnTo>
                  <a:lnTo>
                    <a:pt x="3" y="3"/>
                  </a:lnTo>
                  <a:lnTo>
                    <a:pt x="0" y="5"/>
                  </a:lnTo>
                  <a:lnTo>
                    <a:pt x="0" y="5"/>
                  </a:lnTo>
                  <a:lnTo>
                    <a:pt x="6" y="2"/>
                  </a:lnTo>
                  <a:lnTo>
                    <a:pt x="1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9" name="Freeform 862"/>
            <p:cNvSpPr>
              <a:spLocks/>
            </p:cNvSpPr>
            <p:nvPr/>
          </p:nvSpPr>
          <p:spPr bwMode="auto">
            <a:xfrm>
              <a:off x="4013338" y="2006787"/>
              <a:ext cx="18433" cy="0"/>
            </a:xfrm>
            <a:custGeom>
              <a:avLst/>
              <a:gdLst>
                <a:gd name="T0" fmla="*/ 6 w 7"/>
                <a:gd name="T1" fmla="*/ 0 h 2"/>
                <a:gd name="T2" fmla="*/ 6 w 7"/>
                <a:gd name="T3" fmla="*/ 0 h 2"/>
                <a:gd name="T4" fmla="*/ 7 w 7"/>
                <a:gd name="T5" fmla="*/ 2 h 2"/>
                <a:gd name="T6" fmla="*/ 7 w 7"/>
                <a:gd name="T7" fmla="*/ 2 h 2"/>
                <a:gd name="T8" fmla="*/ 3 w 7"/>
                <a:gd name="T9" fmla="*/ 2 h 2"/>
                <a:gd name="T10" fmla="*/ 3 w 7"/>
                <a:gd name="T11" fmla="*/ 2 h 2"/>
                <a:gd name="T12" fmla="*/ 0 w 7"/>
                <a:gd name="T13" fmla="*/ 0 h 2"/>
                <a:gd name="T14" fmla="*/ 0 w 7"/>
                <a:gd name="T15" fmla="*/ 0 h 2"/>
                <a:gd name="T16" fmla="*/ 1 w 7"/>
                <a:gd name="T17" fmla="*/ 0 h 2"/>
                <a:gd name="T18" fmla="*/ 1 w 7"/>
                <a:gd name="T19" fmla="*/ 0 h 2"/>
                <a:gd name="T20" fmla="*/ 6 w 7"/>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
                  <a:moveTo>
                    <a:pt x="6" y="0"/>
                  </a:moveTo>
                  <a:lnTo>
                    <a:pt x="6" y="0"/>
                  </a:lnTo>
                  <a:lnTo>
                    <a:pt x="7" y="2"/>
                  </a:lnTo>
                  <a:lnTo>
                    <a:pt x="7" y="2"/>
                  </a:lnTo>
                  <a:lnTo>
                    <a:pt x="3" y="2"/>
                  </a:lnTo>
                  <a:lnTo>
                    <a:pt x="3" y="2"/>
                  </a:lnTo>
                  <a:lnTo>
                    <a:pt x="0" y="0"/>
                  </a:lnTo>
                  <a:lnTo>
                    <a:pt x="0" y="0"/>
                  </a:lnTo>
                  <a:lnTo>
                    <a:pt x="1" y="0"/>
                  </a:lnTo>
                  <a:lnTo>
                    <a:pt x="1" y="0"/>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0" name="Freeform 863"/>
            <p:cNvSpPr>
              <a:spLocks/>
            </p:cNvSpPr>
            <p:nvPr/>
          </p:nvSpPr>
          <p:spPr bwMode="auto">
            <a:xfrm>
              <a:off x="3540290" y="1730331"/>
              <a:ext cx="30720" cy="12287"/>
            </a:xfrm>
            <a:custGeom>
              <a:avLst/>
              <a:gdLst>
                <a:gd name="T0" fmla="*/ 0 w 10"/>
                <a:gd name="T1" fmla="*/ 1 h 4"/>
                <a:gd name="T2" fmla="*/ 0 w 10"/>
                <a:gd name="T3" fmla="*/ 1 h 4"/>
                <a:gd name="T4" fmla="*/ 5 w 10"/>
                <a:gd name="T5" fmla="*/ 0 h 4"/>
                <a:gd name="T6" fmla="*/ 10 w 10"/>
                <a:gd name="T7" fmla="*/ 1 h 4"/>
                <a:gd name="T8" fmla="*/ 10 w 10"/>
                <a:gd name="T9" fmla="*/ 1 h 4"/>
                <a:gd name="T10" fmla="*/ 5 w 10"/>
                <a:gd name="T11" fmla="*/ 4 h 4"/>
                <a:gd name="T12" fmla="*/ 4 w 10"/>
                <a:gd name="T13" fmla="*/ 4 h 4"/>
                <a:gd name="T14" fmla="*/ 0 w 10"/>
                <a:gd name="T15" fmla="*/ 4 h 4"/>
                <a:gd name="T16" fmla="*/ 0 w 10"/>
                <a:gd name="T17" fmla="*/ 4 h 4"/>
                <a:gd name="T18" fmla="*/ 3 w 10"/>
                <a:gd name="T19" fmla="*/ 3 h 4"/>
                <a:gd name="T20" fmla="*/ 3 w 10"/>
                <a:gd name="T21" fmla="*/ 1 h 4"/>
                <a:gd name="T22" fmla="*/ 0 w 10"/>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4">
                  <a:moveTo>
                    <a:pt x="0" y="1"/>
                  </a:moveTo>
                  <a:lnTo>
                    <a:pt x="0" y="1"/>
                  </a:lnTo>
                  <a:lnTo>
                    <a:pt x="5" y="0"/>
                  </a:lnTo>
                  <a:lnTo>
                    <a:pt x="10" y="1"/>
                  </a:lnTo>
                  <a:lnTo>
                    <a:pt x="10" y="1"/>
                  </a:lnTo>
                  <a:lnTo>
                    <a:pt x="5" y="4"/>
                  </a:lnTo>
                  <a:lnTo>
                    <a:pt x="4" y="4"/>
                  </a:lnTo>
                  <a:lnTo>
                    <a:pt x="0" y="4"/>
                  </a:lnTo>
                  <a:lnTo>
                    <a:pt x="0" y="4"/>
                  </a:lnTo>
                  <a:lnTo>
                    <a:pt x="3" y="3"/>
                  </a:lnTo>
                  <a:lnTo>
                    <a:pt x="3" y="1"/>
                  </a:lnTo>
                  <a:lnTo>
                    <a:pt x="0"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1" name="Freeform 864"/>
            <p:cNvSpPr>
              <a:spLocks/>
            </p:cNvSpPr>
            <p:nvPr/>
          </p:nvSpPr>
          <p:spPr bwMode="auto">
            <a:xfrm>
              <a:off x="3177820" y="1638176"/>
              <a:ext cx="153590" cy="30720"/>
            </a:xfrm>
            <a:custGeom>
              <a:avLst/>
              <a:gdLst>
                <a:gd name="T0" fmla="*/ 30 w 50"/>
                <a:gd name="T1" fmla="*/ 5 h 8"/>
                <a:gd name="T2" fmla="*/ 30 w 50"/>
                <a:gd name="T3" fmla="*/ 5 h 8"/>
                <a:gd name="T4" fmla="*/ 25 w 50"/>
                <a:gd name="T5" fmla="*/ 5 h 8"/>
                <a:gd name="T6" fmla="*/ 25 w 50"/>
                <a:gd name="T7" fmla="*/ 5 h 8"/>
                <a:gd name="T8" fmla="*/ 25 w 50"/>
                <a:gd name="T9" fmla="*/ 4 h 8"/>
                <a:gd name="T10" fmla="*/ 25 w 50"/>
                <a:gd name="T11" fmla="*/ 4 h 8"/>
                <a:gd name="T12" fmla="*/ 11 w 50"/>
                <a:gd name="T13" fmla="*/ 7 h 8"/>
                <a:gd name="T14" fmla="*/ 11 w 50"/>
                <a:gd name="T15" fmla="*/ 7 h 8"/>
                <a:gd name="T16" fmla="*/ 6 w 50"/>
                <a:gd name="T17" fmla="*/ 8 h 8"/>
                <a:gd name="T18" fmla="*/ 0 w 50"/>
                <a:gd name="T19" fmla="*/ 7 h 8"/>
                <a:gd name="T20" fmla="*/ 0 w 50"/>
                <a:gd name="T21" fmla="*/ 7 h 8"/>
                <a:gd name="T22" fmla="*/ 14 w 50"/>
                <a:gd name="T23" fmla="*/ 5 h 8"/>
                <a:gd name="T24" fmla="*/ 14 w 50"/>
                <a:gd name="T25" fmla="*/ 5 h 8"/>
                <a:gd name="T26" fmla="*/ 21 w 50"/>
                <a:gd name="T27" fmla="*/ 4 h 8"/>
                <a:gd name="T28" fmla="*/ 21 w 50"/>
                <a:gd name="T29" fmla="*/ 4 h 8"/>
                <a:gd name="T30" fmla="*/ 27 w 50"/>
                <a:gd name="T31" fmla="*/ 3 h 8"/>
                <a:gd name="T32" fmla="*/ 27 w 50"/>
                <a:gd name="T33" fmla="*/ 3 h 8"/>
                <a:gd name="T34" fmla="*/ 27 w 50"/>
                <a:gd name="T35" fmla="*/ 3 h 8"/>
                <a:gd name="T36" fmla="*/ 27 w 50"/>
                <a:gd name="T37" fmla="*/ 3 h 8"/>
                <a:gd name="T38" fmla="*/ 30 w 50"/>
                <a:gd name="T39" fmla="*/ 4 h 8"/>
                <a:gd name="T40" fmla="*/ 30 w 50"/>
                <a:gd name="T41" fmla="*/ 4 h 8"/>
                <a:gd name="T42" fmla="*/ 30 w 50"/>
                <a:gd name="T43" fmla="*/ 3 h 8"/>
                <a:gd name="T44" fmla="*/ 35 w 50"/>
                <a:gd name="T45" fmla="*/ 3 h 8"/>
                <a:gd name="T46" fmla="*/ 35 w 50"/>
                <a:gd name="T47" fmla="*/ 3 h 8"/>
                <a:gd name="T48" fmla="*/ 35 w 50"/>
                <a:gd name="T49" fmla="*/ 3 h 8"/>
                <a:gd name="T50" fmla="*/ 35 w 50"/>
                <a:gd name="T51" fmla="*/ 4 h 8"/>
                <a:gd name="T52" fmla="*/ 35 w 50"/>
                <a:gd name="T53" fmla="*/ 4 h 8"/>
                <a:gd name="T54" fmla="*/ 38 w 50"/>
                <a:gd name="T55" fmla="*/ 3 h 8"/>
                <a:gd name="T56" fmla="*/ 43 w 50"/>
                <a:gd name="T57" fmla="*/ 1 h 8"/>
                <a:gd name="T58" fmla="*/ 43 w 50"/>
                <a:gd name="T59" fmla="*/ 1 h 8"/>
                <a:gd name="T60" fmla="*/ 41 w 50"/>
                <a:gd name="T61" fmla="*/ 1 h 8"/>
                <a:gd name="T62" fmla="*/ 44 w 50"/>
                <a:gd name="T63" fmla="*/ 1 h 8"/>
                <a:gd name="T64" fmla="*/ 50 w 50"/>
                <a:gd name="T65" fmla="*/ 0 h 8"/>
                <a:gd name="T66" fmla="*/ 50 w 50"/>
                <a:gd name="T67" fmla="*/ 0 h 8"/>
                <a:gd name="T68" fmla="*/ 47 w 50"/>
                <a:gd name="T69" fmla="*/ 1 h 8"/>
                <a:gd name="T70" fmla="*/ 41 w 50"/>
                <a:gd name="T71" fmla="*/ 4 h 8"/>
                <a:gd name="T72" fmla="*/ 41 w 50"/>
                <a:gd name="T73" fmla="*/ 4 h 8"/>
                <a:gd name="T74" fmla="*/ 34 w 50"/>
                <a:gd name="T75" fmla="*/ 4 h 8"/>
                <a:gd name="T76" fmla="*/ 30 w 50"/>
                <a:gd name="T7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8">
                  <a:moveTo>
                    <a:pt x="30" y="5"/>
                  </a:moveTo>
                  <a:lnTo>
                    <a:pt x="30" y="5"/>
                  </a:lnTo>
                  <a:lnTo>
                    <a:pt x="25" y="5"/>
                  </a:lnTo>
                  <a:lnTo>
                    <a:pt x="25" y="5"/>
                  </a:lnTo>
                  <a:lnTo>
                    <a:pt x="25" y="4"/>
                  </a:lnTo>
                  <a:lnTo>
                    <a:pt x="25" y="4"/>
                  </a:lnTo>
                  <a:lnTo>
                    <a:pt x="11" y="7"/>
                  </a:lnTo>
                  <a:lnTo>
                    <a:pt x="11" y="7"/>
                  </a:lnTo>
                  <a:lnTo>
                    <a:pt x="6" y="8"/>
                  </a:lnTo>
                  <a:lnTo>
                    <a:pt x="0" y="7"/>
                  </a:lnTo>
                  <a:lnTo>
                    <a:pt x="0" y="7"/>
                  </a:lnTo>
                  <a:lnTo>
                    <a:pt x="14" y="5"/>
                  </a:lnTo>
                  <a:lnTo>
                    <a:pt x="14" y="5"/>
                  </a:lnTo>
                  <a:lnTo>
                    <a:pt x="21" y="4"/>
                  </a:lnTo>
                  <a:lnTo>
                    <a:pt x="21" y="4"/>
                  </a:lnTo>
                  <a:lnTo>
                    <a:pt x="27" y="3"/>
                  </a:lnTo>
                  <a:lnTo>
                    <a:pt x="27" y="3"/>
                  </a:lnTo>
                  <a:lnTo>
                    <a:pt x="27" y="3"/>
                  </a:lnTo>
                  <a:lnTo>
                    <a:pt x="27" y="3"/>
                  </a:lnTo>
                  <a:lnTo>
                    <a:pt x="30" y="4"/>
                  </a:lnTo>
                  <a:lnTo>
                    <a:pt x="30" y="4"/>
                  </a:lnTo>
                  <a:lnTo>
                    <a:pt x="30" y="3"/>
                  </a:lnTo>
                  <a:lnTo>
                    <a:pt x="35" y="3"/>
                  </a:lnTo>
                  <a:lnTo>
                    <a:pt x="35" y="3"/>
                  </a:lnTo>
                  <a:lnTo>
                    <a:pt x="35" y="3"/>
                  </a:lnTo>
                  <a:lnTo>
                    <a:pt x="35" y="4"/>
                  </a:lnTo>
                  <a:lnTo>
                    <a:pt x="35" y="4"/>
                  </a:lnTo>
                  <a:lnTo>
                    <a:pt x="38" y="3"/>
                  </a:lnTo>
                  <a:lnTo>
                    <a:pt x="43" y="1"/>
                  </a:lnTo>
                  <a:lnTo>
                    <a:pt x="43" y="1"/>
                  </a:lnTo>
                  <a:lnTo>
                    <a:pt x="41" y="1"/>
                  </a:lnTo>
                  <a:lnTo>
                    <a:pt x="44" y="1"/>
                  </a:lnTo>
                  <a:lnTo>
                    <a:pt x="50" y="0"/>
                  </a:lnTo>
                  <a:lnTo>
                    <a:pt x="50" y="0"/>
                  </a:lnTo>
                  <a:lnTo>
                    <a:pt x="47" y="1"/>
                  </a:lnTo>
                  <a:lnTo>
                    <a:pt x="41" y="4"/>
                  </a:lnTo>
                  <a:lnTo>
                    <a:pt x="41" y="4"/>
                  </a:lnTo>
                  <a:lnTo>
                    <a:pt x="34" y="4"/>
                  </a:lnTo>
                  <a:lnTo>
                    <a:pt x="30"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2" name="Freeform 865"/>
            <p:cNvSpPr>
              <a:spLocks/>
            </p:cNvSpPr>
            <p:nvPr/>
          </p:nvSpPr>
          <p:spPr bwMode="auto">
            <a:xfrm>
              <a:off x="3005801" y="1607459"/>
              <a:ext cx="49148" cy="24574"/>
            </a:xfrm>
            <a:custGeom>
              <a:avLst/>
              <a:gdLst>
                <a:gd name="T0" fmla="*/ 1 w 15"/>
                <a:gd name="T1" fmla="*/ 5 h 7"/>
                <a:gd name="T2" fmla="*/ 1 w 15"/>
                <a:gd name="T3" fmla="*/ 5 h 7"/>
                <a:gd name="T4" fmla="*/ 5 w 15"/>
                <a:gd name="T5" fmla="*/ 4 h 7"/>
                <a:gd name="T6" fmla="*/ 8 w 15"/>
                <a:gd name="T7" fmla="*/ 3 h 7"/>
                <a:gd name="T8" fmla="*/ 14 w 15"/>
                <a:gd name="T9" fmla="*/ 0 h 7"/>
                <a:gd name="T10" fmla="*/ 14 w 15"/>
                <a:gd name="T11" fmla="*/ 0 h 7"/>
                <a:gd name="T12" fmla="*/ 15 w 15"/>
                <a:gd name="T13" fmla="*/ 0 h 7"/>
                <a:gd name="T14" fmla="*/ 15 w 15"/>
                <a:gd name="T15" fmla="*/ 1 h 7"/>
                <a:gd name="T16" fmla="*/ 15 w 15"/>
                <a:gd name="T17" fmla="*/ 1 h 7"/>
                <a:gd name="T18" fmla="*/ 10 w 15"/>
                <a:gd name="T19" fmla="*/ 4 h 7"/>
                <a:gd name="T20" fmla="*/ 10 w 15"/>
                <a:gd name="T21" fmla="*/ 4 h 7"/>
                <a:gd name="T22" fmla="*/ 7 w 15"/>
                <a:gd name="T23" fmla="*/ 5 h 7"/>
                <a:gd name="T24" fmla="*/ 3 w 15"/>
                <a:gd name="T25" fmla="*/ 7 h 7"/>
                <a:gd name="T26" fmla="*/ 3 w 15"/>
                <a:gd name="T27" fmla="*/ 7 h 7"/>
                <a:gd name="T28" fmla="*/ 0 w 15"/>
                <a:gd name="T29" fmla="*/ 7 h 7"/>
                <a:gd name="T30" fmla="*/ 1 w 15"/>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1" y="5"/>
                  </a:moveTo>
                  <a:lnTo>
                    <a:pt x="1" y="5"/>
                  </a:lnTo>
                  <a:lnTo>
                    <a:pt x="5" y="4"/>
                  </a:lnTo>
                  <a:lnTo>
                    <a:pt x="8" y="3"/>
                  </a:lnTo>
                  <a:lnTo>
                    <a:pt x="14" y="0"/>
                  </a:lnTo>
                  <a:lnTo>
                    <a:pt x="14" y="0"/>
                  </a:lnTo>
                  <a:lnTo>
                    <a:pt x="15" y="0"/>
                  </a:lnTo>
                  <a:lnTo>
                    <a:pt x="15" y="1"/>
                  </a:lnTo>
                  <a:lnTo>
                    <a:pt x="15" y="1"/>
                  </a:lnTo>
                  <a:lnTo>
                    <a:pt x="10" y="4"/>
                  </a:lnTo>
                  <a:lnTo>
                    <a:pt x="10" y="4"/>
                  </a:lnTo>
                  <a:lnTo>
                    <a:pt x="7" y="5"/>
                  </a:lnTo>
                  <a:lnTo>
                    <a:pt x="3" y="7"/>
                  </a:lnTo>
                  <a:lnTo>
                    <a:pt x="3" y="7"/>
                  </a:lnTo>
                  <a:lnTo>
                    <a:pt x="0" y="7"/>
                  </a:lnTo>
                  <a:lnTo>
                    <a:pt x="1"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3" name="Freeform 866"/>
            <p:cNvSpPr>
              <a:spLocks/>
            </p:cNvSpPr>
            <p:nvPr/>
          </p:nvSpPr>
          <p:spPr bwMode="auto">
            <a:xfrm>
              <a:off x="3263829" y="1638176"/>
              <a:ext cx="49148" cy="6145"/>
            </a:xfrm>
            <a:custGeom>
              <a:avLst/>
              <a:gdLst>
                <a:gd name="T0" fmla="*/ 1 w 16"/>
                <a:gd name="T1" fmla="*/ 0 h 1"/>
                <a:gd name="T2" fmla="*/ 1 w 16"/>
                <a:gd name="T3" fmla="*/ 0 h 1"/>
                <a:gd name="T4" fmla="*/ 16 w 16"/>
                <a:gd name="T5" fmla="*/ 0 h 1"/>
                <a:gd name="T6" fmla="*/ 16 w 16"/>
                <a:gd name="T7" fmla="*/ 0 h 1"/>
                <a:gd name="T8" fmla="*/ 6 w 16"/>
                <a:gd name="T9" fmla="*/ 1 h 1"/>
                <a:gd name="T10" fmla="*/ 6 w 16"/>
                <a:gd name="T11" fmla="*/ 1 h 1"/>
                <a:gd name="T12" fmla="*/ 3 w 16"/>
                <a:gd name="T13" fmla="*/ 1 h 1"/>
                <a:gd name="T14" fmla="*/ 0 w 16"/>
                <a:gd name="T15" fmla="*/ 1 h 1"/>
                <a:gd name="T16" fmla="*/ 1 w 1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
                  <a:moveTo>
                    <a:pt x="1" y="0"/>
                  </a:moveTo>
                  <a:lnTo>
                    <a:pt x="1" y="0"/>
                  </a:lnTo>
                  <a:lnTo>
                    <a:pt x="16" y="0"/>
                  </a:lnTo>
                  <a:lnTo>
                    <a:pt x="16" y="0"/>
                  </a:lnTo>
                  <a:lnTo>
                    <a:pt x="6" y="1"/>
                  </a:lnTo>
                  <a:lnTo>
                    <a:pt x="6" y="1"/>
                  </a:lnTo>
                  <a:lnTo>
                    <a:pt x="3" y="1"/>
                  </a:lnTo>
                  <a:lnTo>
                    <a:pt x="0" y="1"/>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4" name="Freeform 867"/>
            <p:cNvSpPr>
              <a:spLocks/>
            </p:cNvSpPr>
            <p:nvPr/>
          </p:nvSpPr>
          <p:spPr bwMode="auto">
            <a:xfrm>
              <a:off x="3110242" y="1613601"/>
              <a:ext cx="24574" cy="12287"/>
            </a:xfrm>
            <a:custGeom>
              <a:avLst/>
              <a:gdLst>
                <a:gd name="T0" fmla="*/ 9 w 9"/>
                <a:gd name="T1" fmla="*/ 0 h 3"/>
                <a:gd name="T2" fmla="*/ 9 w 9"/>
                <a:gd name="T3" fmla="*/ 0 h 3"/>
                <a:gd name="T4" fmla="*/ 6 w 9"/>
                <a:gd name="T5" fmla="*/ 2 h 3"/>
                <a:gd name="T6" fmla="*/ 0 w 9"/>
                <a:gd name="T7" fmla="*/ 3 h 3"/>
                <a:gd name="T8" fmla="*/ 0 w 9"/>
                <a:gd name="T9" fmla="*/ 3 h 3"/>
                <a:gd name="T10" fmla="*/ 4 w 9"/>
                <a:gd name="T11" fmla="*/ 0 h 3"/>
                <a:gd name="T12" fmla="*/ 9 w 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lnTo>
                    <a:pt x="9" y="0"/>
                  </a:lnTo>
                  <a:lnTo>
                    <a:pt x="6" y="2"/>
                  </a:lnTo>
                  <a:lnTo>
                    <a:pt x="0" y="3"/>
                  </a:lnTo>
                  <a:lnTo>
                    <a:pt x="0" y="3"/>
                  </a:lnTo>
                  <a:lnTo>
                    <a:pt x="4" y="0"/>
                  </a:lnTo>
                  <a:lnTo>
                    <a:pt x="9"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5" name="Freeform 868"/>
            <p:cNvSpPr>
              <a:spLocks/>
            </p:cNvSpPr>
            <p:nvPr/>
          </p:nvSpPr>
          <p:spPr bwMode="auto">
            <a:xfrm>
              <a:off x="3061094" y="1595172"/>
              <a:ext cx="55294" cy="18433"/>
            </a:xfrm>
            <a:custGeom>
              <a:avLst/>
              <a:gdLst>
                <a:gd name="T0" fmla="*/ 17 w 17"/>
                <a:gd name="T1" fmla="*/ 0 h 6"/>
                <a:gd name="T2" fmla="*/ 17 w 17"/>
                <a:gd name="T3" fmla="*/ 0 h 6"/>
                <a:gd name="T4" fmla="*/ 13 w 17"/>
                <a:gd name="T5" fmla="*/ 2 h 6"/>
                <a:gd name="T6" fmla="*/ 9 w 17"/>
                <a:gd name="T7" fmla="*/ 5 h 6"/>
                <a:gd name="T8" fmla="*/ 9 w 17"/>
                <a:gd name="T9" fmla="*/ 5 h 6"/>
                <a:gd name="T10" fmla="*/ 13 w 17"/>
                <a:gd name="T11" fmla="*/ 3 h 6"/>
                <a:gd name="T12" fmla="*/ 13 w 17"/>
                <a:gd name="T13" fmla="*/ 5 h 6"/>
                <a:gd name="T14" fmla="*/ 13 w 17"/>
                <a:gd name="T15" fmla="*/ 5 h 6"/>
                <a:gd name="T16" fmla="*/ 13 w 17"/>
                <a:gd name="T17" fmla="*/ 5 h 6"/>
                <a:gd name="T18" fmla="*/ 5 w 17"/>
                <a:gd name="T19" fmla="*/ 6 h 6"/>
                <a:gd name="T20" fmla="*/ 2 w 17"/>
                <a:gd name="T21" fmla="*/ 6 h 6"/>
                <a:gd name="T22" fmla="*/ 0 w 17"/>
                <a:gd name="T23" fmla="*/ 6 h 6"/>
                <a:gd name="T24" fmla="*/ 0 w 17"/>
                <a:gd name="T25" fmla="*/ 6 h 6"/>
                <a:gd name="T26" fmla="*/ 7 w 17"/>
                <a:gd name="T27" fmla="*/ 3 h 6"/>
                <a:gd name="T28" fmla="*/ 17 w 17"/>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6">
                  <a:moveTo>
                    <a:pt x="17" y="0"/>
                  </a:moveTo>
                  <a:lnTo>
                    <a:pt x="17" y="0"/>
                  </a:lnTo>
                  <a:lnTo>
                    <a:pt x="13" y="2"/>
                  </a:lnTo>
                  <a:lnTo>
                    <a:pt x="9" y="5"/>
                  </a:lnTo>
                  <a:lnTo>
                    <a:pt x="9" y="5"/>
                  </a:lnTo>
                  <a:lnTo>
                    <a:pt x="13" y="3"/>
                  </a:lnTo>
                  <a:lnTo>
                    <a:pt x="13" y="5"/>
                  </a:lnTo>
                  <a:lnTo>
                    <a:pt x="13" y="5"/>
                  </a:lnTo>
                  <a:lnTo>
                    <a:pt x="13" y="5"/>
                  </a:lnTo>
                  <a:lnTo>
                    <a:pt x="5" y="6"/>
                  </a:lnTo>
                  <a:lnTo>
                    <a:pt x="2" y="6"/>
                  </a:lnTo>
                  <a:lnTo>
                    <a:pt x="0" y="6"/>
                  </a:lnTo>
                  <a:lnTo>
                    <a:pt x="0" y="6"/>
                  </a:lnTo>
                  <a:lnTo>
                    <a:pt x="7" y="3"/>
                  </a:lnTo>
                  <a:lnTo>
                    <a:pt x="1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6" name="Freeform 869"/>
            <p:cNvSpPr>
              <a:spLocks/>
            </p:cNvSpPr>
            <p:nvPr/>
          </p:nvSpPr>
          <p:spPr bwMode="auto">
            <a:xfrm>
              <a:off x="3349839" y="1638176"/>
              <a:ext cx="24574" cy="6145"/>
            </a:xfrm>
            <a:custGeom>
              <a:avLst/>
              <a:gdLst>
                <a:gd name="T0" fmla="*/ 1 w 9"/>
                <a:gd name="T1" fmla="*/ 0 h 1"/>
                <a:gd name="T2" fmla="*/ 1 w 9"/>
                <a:gd name="T3" fmla="*/ 0 h 1"/>
                <a:gd name="T4" fmla="*/ 3 w 9"/>
                <a:gd name="T5" fmla="*/ 1 h 1"/>
                <a:gd name="T6" fmla="*/ 6 w 9"/>
                <a:gd name="T7" fmla="*/ 0 h 1"/>
                <a:gd name="T8" fmla="*/ 9 w 9"/>
                <a:gd name="T9" fmla="*/ 0 h 1"/>
                <a:gd name="T10" fmla="*/ 9 w 9"/>
                <a:gd name="T11" fmla="*/ 1 h 1"/>
                <a:gd name="T12" fmla="*/ 9 w 9"/>
                <a:gd name="T13" fmla="*/ 1 h 1"/>
                <a:gd name="T14" fmla="*/ 3 w 9"/>
                <a:gd name="T15" fmla="*/ 1 h 1"/>
                <a:gd name="T16" fmla="*/ 0 w 9"/>
                <a:gd name="T17" fmla="*/ 1 h 1"/>
                <a:gd name="T18" fmla="*/ 1 w 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
                  <a:moveTo>
                    <a:pt x="1" y="0"/>
                  </a:moveTo>
                  <a:lnTo>
                    <a:pt x="1" y="0"/>
                  </a:lnTo>
                  <a:lnTo>
                    <a:pt x="3" y="1"/>
                  </a:lnTo>
                  <a:lnTo>
                    <a:pt x="6" y="0"/>
                  </a:lnTo>
                  <a:lnTo>
                    <a:pt x="9" y="0"/>
                  </a:lnTo>
                  <a:lnTo>
                    <a:pt x="9" y="1"/>
                  </a:lnTo>
                  <a:lnTo>
                    <a:pt x="9" y="1"/>
                  </a:lnTo>
                  <a:lnTo>
                    <a:pt x="3" y="1"/>
                  </a:lnTo>
                  <a:lnTo>
                    <a:pt x="0" y="1"/>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7" name="Freeform 870"/>
            <p:cNvSpPr>
              <a:spLocks/>
            </p:cNvSpPr>
            <p:nvPr/>
          </p:nvSpPr>
          <p:spPr bwMode="auto">
            <a:xfrm>
              <a:off x="3239255" y="1613601"/>
              <a:ext cx="36861" cy="12287"/>
            </a:xfrm>
            <a:custGeom>
              <a:avLst/>
              <a:gdLst>
                <a:gd name="T0" fmla="*/ 13 w 13"/>
                <a:gd name="T1" fmla="*/ 0 h 3"/>
                <a:gd name="T2" fmla="*/ 13 w 13"/>
                <a:gd name="T3" fmla="*/ 0 h 3"/>
                <a:gd name="T4" fmla="*/ 0 w 13"/>
                <a:gd name="T5" fmla="*/ 3 h 3"/>
                <a:gd name="T6" fmla="*/ 0 w 13"/>
                <a:gd name="T7" fmla="*/ 3 h 3"/>
                <a:gd name="T8" fmla="*/ 7 w 13"/>
                <a:gd name="T9" fmla="*/ 0 h 3"/>
                <a:gd name="T10" fmla="*/ 12 w 13"/>
                <a:gd name="T11" fmla="*/ 0 h 3"/>
                <a:gd name="T12" fmla="*/ 13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13" y="0"/>
                  </a:moveTo>
                  <a:lnTo>
                    <a:pt x="13" y="0"/>
                  </a:lnTo>
                  <a:lnTo>
                    <a:pt x="0" y="3"/>
                  </a:lnTo>
                  <a:lnTo>
                    <a:pt x="0" y="3"/>
                  </a:lnTo>
                  <a:lnTo>
                    <a:pt x="7" y="0"/>
                  </a:lnTo>
                  <a:lnTo>
                    <a:pt x="12" y="0"/>
                  </a:lnTo>
                  <a:lnTo>
                    <a:pt x="1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8" name="Freeform 871"/>
            <p:cNvSpPr>
              <a:spLocks/>
            </p:cNvSpPr>
            <p:nvPr/>
          </p:nvSpPr>
          <p:spPr bwMode="auto">
            <a:xfrm>
              <a:off x="3110242" y="1595172"/>
              <a:ext cx="36861" cy="12287"/>
            </a:xfrm>
            <a:custGeom>
              <a:avLst/>
              <a:gdLst>
                <a:gd name="T0" fmla="*/ 13 w 13"/>
                <a:gd name="T1" fmla="*/ 0 h 3"/>
                <a:gd name="T2" fmla="*/ 13 w 13"/>
                <a:gd name="T3" fmla="*/ 0 h 3"/>
                <a:gd name="T4" fmla="*/ 10 w 13"/>
                <a:gd name="T5" fmla="*/ 2 h 3"/>
                <a:gd name="T6" fmla="*/ 10 w 13"/>
                <a:gd name="T7" fmla="*/ 2 h 3"/>
                <a:gd name="T8" fmla="*/ 4 w 13"/>
                <a:gd name="T9" fmla="*/ 3 h 3"/>
                <a:gd name="T10" fmla="*/ 0 w 13"/>
                <a:gd name="T11" fmla="*/ 3 h 3"/>
                <a:gd name="T12" fmla="*/ 0 w 13"/>
                <a:gd name="T13" fmla="*/ 3 h 3"/>
                <a:gd name="T14" fmla="*/ 0 w 13"/>
                <a:gd name="T15" fmla="*/ 3 h 3"/>
                <a:gd name="T16" fmla="*/ 6 w 13"/>
                <a:gd name="T17" fmla="*/ 2 h 3"/>
                <a:gd name="T18" fmla="*/ 9 w 13"/>
                <a:gd name="T19" fmla="*/ 0 h 3"/>
                <a:gd name="T20" fmla="*/ 13 w 1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
                  <a:moveTo>
                    <a:pt x="13" y="0"/>
                  </a:moveTo>
                  <a:lnTo>
                    <a:pt x="13" y="0"/>
                  </a:lnTo>
                  <a:lnTo>
                    <a:pt x="10" y="2"/>
                  </a:lnTo>
                  <a:lnTo>
                    <a:pt x="10" y="2"/>
                  </a:lnTo>
                  <a:lnTo>
                    <a:pt x="4" y="3"/>
                  </a:lnTo>
                  <a:lnTo>
                    <a:pt x="0" y="3"/>
                  </a:lnTo>
                  <a:lnTo>
                    <a:pt x="0" y="3"/>
                  </a:lnTo>
                  <a:lnTo>
                    <a:pt x="0" y="3"/>
                  </a:lnTo>
                  <a:lnTo>
                    <a:pt x="6" y="2"/>
                  </a:lnTo>
                  <a:lnTo>
                    <a:pt x="9" y="0"/>
                  </a:lnTo>
                  <a:lnTo>
                    <a:pt x="1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9" name="Freeform 872"/>
            <p:cNvSpPr>
              <a:spLocks/>
            </p:cNvSpPr>
            <p:nvPr/>
          </p:nvSpPr>
          <p:spPr bwMode="auto">
            <a:xfrm>
              <a:off x="3380558" y="1632033"/>
              <a:ext cx="116729" cy="12287"/>
            </a:xfrm>
            <a:custGeom>
              <a:avLst/>
              <a:gdLst>
                <a:gd name="T0" fmla="*/ 38 w 38"/>
                <a:gd name="T1" fmla="*/ 0 h 4"/>
                <a:gd name="T2" fmla="*/ 38 w 38"/>
                <a:gd name="T3" fmla="*/ 0 h 4"/>
                <a:gd name="T4" fmla="*/ 25 w 38"/>
                <a:gd name="T5" fmla="*/ 1 h 4"/>
                <a:gd name="T6" fmla="*/ 25 w 38"/>
                <a:gd name="T7" fmla="*/ 1 h 4"/>
                <a:gd name="T8" fmla="*/ 16 w 38"/>
                <a:gd name="T9" fmla="*/ 1 h 4"/>
                <a:gd name="T10" fmla="*/ 16 w 38"/>
                <a:gd name="T11" fmla="*/ 1 h 4"/>
                <a:gd name="T12" fmla="*/ 10 w 38"/>
                <a:gd name="T13" fmla="*/ 3 h 4"/>
                <a:gd name="T14" fmla="*/ 10 w 38"/>
                <a:gd name="T15" fmla="*/ 3 h 4"/>
                <a:gd name="T16" fmla="*/ 12 w 38"/>
                <a:gd name="T17" fmla="*/ 3 h 4"/>
                <a:gd name="T18" fmla="*/ 12 w 38"/>
                <a:gd name="T19" fmla="*/ 4 h 4"/>
                <a:gd name="T20" fmla="*/ 10 w 38"/>
                <a:gd name="T21" fmla="*/ 4 h 4"/>
                <a:gd name="T22" fmla="*/ 10 w 38"/>
                <a:gd name="T23" fmla="*/ 4 h 4"/>
                <a:gd name="T24" fmla="*/ 9 w 38"/>
                <a:gd name="T25" fmla="*/ 3 h 4"/>
                <a:gd name="T26" fmla="*/ 8 w 38"/>
                <a:gd name="T27" fmla="*/ 3 h 4"/>
                <a:gd name="T28" fmla="*/ 0 w 38"/>
                <a:gd name="T29" fmla="*/ 3 h 4"/>
                <a:gd name="T30" fmla="*/ 0 w 38"/>
                <a:gd name="T31" fmla="*/ 3 h 4"/>
                <a:gd name="T32" fmla="*/ 5 w 38"/>
                <a:gd name="T33" fmla="*/ 1 h 4"/>
                <a:gd name="T34" fmla="*/ 6 w 38"/>
                <a:gd name="T35" fmla="*/ 1 h 4"/>
                <a:gd name="T36" fmla="*/ 6 w 38"/>
                <a:gd name="T37" fmla="*/ 0 h 4"/>
                <a:gd name="T38" fmla="*/ 6 w 38"/>
                <a:gd name="T39" fmla="*/ 0 h 4"/>
                <a:gd name="T40" fmla="*/ 12 w 38"/>
                <a:gd name="T41" fmla="*/ 0 h 4"/>
                <a:gd name="T42" fmla="*/ 12 w 38"/>
                <a:gd name="T43" fmla="*/ 0 h 4"/>
                <a:gd name="T44" fmla="*/ 20 w 38"/>
                <a:gd name="T45" fmla="*/ 0 h 4"/>
                <a:gd name="T46" fmla="*/ 20 w 38"/>
                <a:gd name="T47" fmla="*/ 0 h 4"/>
                <a:gd name="T48" fmla="*/ 29 w 38"/>
                <a:gd name="T49" fmla="*/ 0 h 4"/>
                <a:gd name="T50" fmla="*/ 38 w 38"/>
                <a:gd name="T5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4">
                  <a:moveTo>
                    <a:pt x="38" y="0"/>
                  </a:moveTo>
                  <a:lnTo>
                    <a:pt x="38" y="0"/>
                  </a:lnTo>
                  <a:lnTo>
                    <a:pt x="25" y="1"/>
                  </a:lnTo>
                  <a:lnTo>
                    <a:pt x="25" y="1"/>
                  </a:lnTo>
                  <a:lnTo>
                    <a:pt x="16" y="1"/>
                  </a:lnTo>
                  <a:lnTo>
                    <a:pt x="16" y="1"/>
                  </a:lnTo>
                  <a:lnTo>
                    <a:pt x="10" y="3"/>
                  </a:lnTo>
                  <a:lnTo>
                    <a:pt x="10" y="3"/>
                  </a:lnTo>
                  <a:lnTo>
                    <a:pt x="12" y="3"/>
                  </a:lnTo>
                  <a:lnTo>
                    <a:pt x="12" y="4"/>
                  </a:lnTo>
                  <a:lnTo>
                    <a:pt x="10" y="4"/>
                  </a:lnTo>
                  <a:lnTo>
                    <a:pt x="10" y="4"/>
                  </a:lnTo>
                  <a:lnTo>
                    <a:pt x="9" y="3"/>
                  </a:lnTo>
                  <a:lnTo>
                    <a:pt x="8" y="3"/>
                  </a:lnTo>
                  <a:lnTo>
                    <a:pt x="0" y="3"/>
                  </a:lnTo>
                  <a:lnTo>
                    <a:pt x="0" y="3"/>
                  </a:lnTo>
                  <a:lnTo>
                    <a:pt x="5" y="1"/>
                  </a:lnTo>
                  <a:lnTo>
                    <a:pt x="6" y="1"/>
                  </a:lnTo>
                  <a:lnTo>
                    <a:pt x="6" y="0"/>
                  </a:lnTo>
                  <a:lnTo>
                    <a:pt x="6" y="0"/>
                  </a:lnTo>
                  <a:lnTo>
                    <a:pt x="12" y="0"/>
                  </a:lnTo>
                  <a:lnTo>
                    <a:pt x="12" y="0"/>
                  </a:lnTo>
                  <a:lnTo>
                    <a:pt x="20" y="0"/>
                  </a:lnTo>
                  <a:lnTo>
                    <a:pt x="20" y="0"/>
                  </a:lnTo>
                  <a:lnTo>
                    <a:pt x="29" y="0"/>
                  </a:lnTo>
                  <a:lnTo>
                    <a:pt x="38"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0" name="Freeform 873"/>
            <p:cNvSpPr>
              <a:spLocks/>
            </p:cNvSpPr>
            <p:nvPr/>
          </p:nvSpPr>
          <p:spPr bwMode="auto">
            <a:xfrm>
              <a:off x="4179216" y="2068222"/>
              <a:ext cx="24574" cy="12287"/>
            </a:xfrm>
            <a:custGeom>
              <a:avLst/>
              <a:gdLst>
                <a:gd name="T0" fmla="*/ 9 w 9"/>
                <a:gd name="T1" fmla="*/ 4 h 4"/>
                <a:gd name="T2" fmla="*/ 9 w 9"/>
                <a:gd name="T3" fmla="*/ 4 h 4"/>
                <a:gd name="T4" fmla="*/ 3 w 9"/>
                <a:gd name="T5" fmla="*/ 3 h 4"/>
                <a:gd name="T6" fmla="*/ 1 w 9"/>
                <a:gd name="T7" fmla="*/ 2 h 4"/>
                <a:gd name="T8" fmla="*/ 0 w 9"/>
                <a:gd name="T9" fmla="*/ 0 h 4"/>
                <a:gd name="T10" fmla="*/ 0 w 9"/>
                <a:gd name="T11" fmla="*/ 0 h 4"/>
                <a:gd name="T12" fmla="*/ 6 w 9"/>
                <a:gd name="T13" fmla="*/ 2 h 4"/>
                <a:gd name="T14" fmla="*/ 7 w 9"/>
                <a:gd name="T15" fmla="*/ 3 h 4"/>
                <a:gd name="T16" fmla="*/ 9 w 9"/>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9" y="4"/>
                  </a:moveTo>
                  <a:lnTo>
                    <a:pt x="9" y="4"/>
                  </a:lnTo>
                  <a:lnTo>
                    <a:pt x="3" y="3"/>
                  </a:lnTo>
                  <a:lnTo>
                    <a:pt x="1" y="2"/>
                  </a:lnTo>
                  <a:lnTo>
                    <a:pt x="0" y="0"/>
                  </a:lnTo>
                  <a:lnTo>
                    <a:pt x="0" y="0"/>
                  </a:lnTo>
                  <a:lnTo>
                    <a:pt x="6" y="2"/>
                  </a:lnTo>
                  <a:lnTo>
                    <a:pt x="7" y="3"/>
                  </a:lnTo>
                  <a:lnTo>
                    <a:pt x="9"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1" name="Freeform 874"/>
            <p:cNvSpPr>
              <a:spLocks/>
            </p:cNvSpPr>
            <p:nvPr/>
          </p:nvSpPr>
          <p:spPr bwMode="auto">
            <a:xfrm>
              <a:off x="3743023" y="1754904"/>
              <a:ext cx="49148" cy="6145"/>
            </a:xfrm>
            <a:custGeom>
              <a:avLst/>
              <a:gdLst>
                <a:gd name="T0" fmla="*/ 7 w 14"/>
                <a:gd name="T1" fmla="*/ 0 h 3"/>
                <a:gd name="T2" fmla="*/ 7 w 14"/>
                <a:gd name="T3" fmla="*/ 0 h 3"/>
                <a:gd name="T4" fmla="*/ 10 w 14"/>
                <a:gd name="T5" fmla="*/ 0 h 3"/>
                <a:gd name="T6" fmla="*/ 14 w 14"/>
                <a:gd name="T7" fmla="*/ 0 h 3"/>
                <a:gd name="T8" fmla="*/ 14 w 14"/>
                <a:gd name="T9" fmla="*/ 0 h 3"/>
                <a:gd name="T10" fmla="*/ 14 w 14"/>
                <a:gd name="T11" fmla="*/ 1 h 3"/>
                <a:gd name="T12" fmla="*/ 14 w 14"/>
                <a:gd name="T13" fmla="*/ 1 h 3"/>
                <a:gd name="T14" fmla="*/ 10 w 14"/>
                <a:gd name="T15" fmla="*/ 3 h 3"/>
                <a:gd name="T16" fmla="*/ 10 w 14"/>
                <a:gd name="T17" fmla="*/ 3 h 3"/>
                <a:gd name="T18" fmla="*/ 0 w 14"/>
                <a:gd name="T19" fmla="*/ 1 h 3"/>
                <a:gd name="T20" fmla="*/ 0 w 14"/>
                <a:gd name="T21" fmla="*/ 1 h 3"/>
                <a:gd name="T22" fmla="*/ 6 w 14"/>
                <a:gd name="T23" fmla="*/ 1 h 3"/>
                <a:gd name="T24" fmla="*/ 6 w 14"/>
                <a:gd name="T25" fmla="*/ 1 h 3"/>
                <a:gd name="T26" fmla="*/ 7 w 14"/>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3">
                  <a:moveTo>
                    <a:pt x="7" y="0"/>
                  </a:moveTo>
                  <a:lnTo>
                    <a:pt x="7" y="0"/>
                  </a:lnTo>
                  <a:lnTo>
                    <a:pt x="10" y="0"/>
                  </a:lnTo>
                  <a:lnTo>
                    <a:pt x="14" y="0"/>
                  </a:lnTo>
                  <a:lnTo>
                    <a:pt x="14" y="0"/>
                  </a:lnTo>
                  <a:lnTo>
                    <a:pt x="14" y="1"/>
                  </a:lnTo>
                  <a:lnTo>
                    <a:pt x="14" y="1"/>
                  </a:lnTo>
                  <a:lnTo>
                    <a:pt x="10" y="3"/>
                  </a:lnTo>
                  <a:lnTo>
                    <a:pt x="10" y="3"/>
                  </a:lnTo>
                  <a:lnTo>
                    <a:pt x="0" y="1"/>
                  </a:lnTo>
                  <a:lnTo>
                    <a:pt x="0" y="1"/>
                  </a:lnTo>
                  <a:lnTo>
                    <a:pt x="6" y="1"/>
                  </a:lnTo>
                  <a:lnTo>
                    <a:pt x="6" y="1"/>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2" name="Freeform 875"/>
            <p:cNvSpPr>
              <a:spLocks/>
            </p:cNvSpPr>
            <p:nvPr/>
          </p:nvSpPr>
          <p:spPr bwMode="auto">
            <a:xfrm>
              <a:off x="3153245" y="1589028"/>
              <a:ext cx="67581" cy="6145"/>
            </a:xfrm>
            <a:custGeom>
              <a:avLst/>
              <a:gdLst>
                <a:gd name="T0" fmla="*/ 22 w 22"/>
                <a:gd name="T1" fmla="*/ 0 h 2"/>
                <a:gd name="T2" fmla="*/ 22 w 22"/>
                <a:gd name="T3" fmla="*/ 0 h 2"/>
                <a:gd name="T4" fmla="*/ 12 w 22"/>
                <a:gd name="T5" fmla="*/ 1 h 2"/>
                <a:gd name="T6" fmla="*/ 0 w 22"/>
                <a:gd name="T7" fmla="*/ 2 h 2"/>
                <a:gd name="T8" fmla="*/ 0 w 22"/>
                <a:gd name="T9" fmla="*/ 2 h 2"/>
                <a:gd name="T10" fmla="*/ 5 w 22"/>
                <a:gd name="T11" fmla="*/ 1 h 2"/>
                <a:gd name="T12" fmla="*/ 5 w 22"/>
                <a:gd name="T13" fmla="*/ 1 h 2"/>
                <a:gd name="T14" fmla="*/ 22 w 2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
                  <a:moveTo>
                    <a:pt x="22" y="0"/>
                  </a:moveTo>
                  <a:lnTo>
                    <a:pt x="22" y="0"/>
                  </a:lnTo>
                  <a:lnTo>
                    <a:pt x="12" y="1"/>
                  </a:lnTo>
                  <a:lnTo>
                    <a:pt x="0" y="2"/>
                  </a:lnTo>
                  <a:lnTo>
                    <a:pt x="0" y="2"/>
                  </a:lnTo>
                  <a:lnTo>
                    <a:pt x="5" y="1"/>
                  </a:lnTo>
                  <a:lnTo>
                    <a:pt x="5" y="1"/>
                  </a:lnTo>
                  <a:lnTo>
                    <a:pt x="2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3" name="Freeform 876"/>
            <p:cNvSpPr>
              <a:spLocks/>
            </p:cNvSpPr>
            <p:nvPr/>
          </p:nvSpPr>
          <p:spPr bwMode="auto">
            <a:xfrm>
              <a:off x="3497283" y="1662750"/>
              <a:ext cx="49148" cy="6145"/>
            </a:xfrm>
            <a:custGeom>
              <a:avLst/>
              <a:gdLst>
                <a:gd name="T0" fmla="*/ 16 w 16"/>
                <a:gd name="T1" fmla="*/ 1 h 1"/>
                <a:gd name="T2" fmla="*/ 16 w 16"/>
                <a:gd name="T3" fmla="*/ 1 h 1"/>
                <a:gd name="T4" fmla="*/ 6 w 16"/>
                <a:gd name="T5" fmla="*/ 1 h 1"/>
                <a:gd name="T6" fmla="*/ 1 w 16"/>
                <a:gd name="T7" fmla="*/ 0 h 1"/>
                <a:gd name="T8" fmla="*/ 0 w 16"/>
                <a:gd name="T9" fmla="*/ 0 h 1"/>
                <a:gd name="T10" fmla="*/ 0 w 16"/>
                <a:gd name="T11" fmla="*/ 0 h 1"/>
                <a:gd name="T12" fmla="*/ 9 w 16"/>
                <a:gd name="T13" fmla="*/ 0 h 1"/>
                <a:gd name="T14" fmla="*/ 9 w 16"/>
                <a:gd name="T15" fmla="*/ 0 h 1"/>
                <a:gd name="T16" fmla="*/ 13 w 16"/>
                <a:gd name="T17" fmla="*/ 0 h 1"/>
                <a:gd name="T18" fmla="*/ 16 w 16"/>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
                  <a:moveTo>
                    <a:pt x="16" y="1"/>
                  </a:moveTo>
                  <a:lnTo>
                    <a:pt x="16" y="1"/>
                  </a:lnTo>
                  <a:lnTo>
                    <a:pt x="6" y="1"/>
                  </a:lnTo>
                  <a:lnTo>
                    <a:pt x="1" y="0"/>
                  </a:lnTo>
                  <a:lnTo>
                    <a:pt x="0" y="0"/>
                  </a:lnTo>
                  <a:lnTo>
                    <a:pt x="0" y="0"/>
                  </a:lnTo>
                  <a:lnTo>
                    <a:pt x="9" y="0"/>
                  </a:lnTo>
                  <a:lnTo>
                    <a:pt x="9" y="0"/>
                  </a:lnTo>
                  <a:lnTo>
                    <a:pt x="13" y="0"/>
                  </a:lnTo>
                  <a:lnTo>
                    <a:pt x="16"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4" name="Freeform 877"/>
            <p:cNvSpPr>
              <a:spLocks/>
            </p:cNvSpPr>
            <p:nvPr/>
          </p:nvSpPr>
          <p:spPr bwMode="auto">
            <a:xfrm>
              <a:off x="3503429" y="1644320"/>
              <a:ext cx="67581" cy="12287"/>
            </a:xfrm>
            <a:custGeom>
              <a:avLst/>
              <a:gdLst>
                <a:gd name="T0" fmla="*/ 5 w 22"/>
                <a:gd name="T1" fmla="*/ 0 h 3"/>
                <a:gd name="T2" fmla="*/ 5 w 22"/>
                <a:gd name="T3" fmla="*/ 0 h 3"/>
                <a:gd name="T4" fmla="*/ 13 w 22"/>
                <a:gd name="T5" fmla="*/ 2 h 3"/>
                <a:gd name="T6" fmla="*/ 22 w 22"/>
                <a:gd name="T7" fmla="*/ 2 h 3"/>
                <a:gd name="T8" fmla="*/ 22 w 22"/>
                <a:gd name="T9" fmla="*/ 2 h 3"/>
                <a:gd name="T10" fmla="*/ 9 w 22"/>
                <a:gd name="T11" fmla="*/ 3 h 3"/>
                <a:gd name="T12" fmla="*/ 0 w 22"/>
                <a:gd name="T13" fmla="*/ 2 h 3"/>
                <a:gd name="T14" fmla="*/ 0 w 22"/>
                <a:gd name="T15" fmla="*/ 2 h 3"/>
                <a:gd name="T16" fmla="*/ 3 w 22"/>
                <a:gd name="T17" fmla="*/ 2 h 3"/>
                <a:gd name="T18" fmla="*/ 5 w 2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
                  <a:moveTo>
                    <a:pt x="5" y="0"/>
                  </a:moveTo>
                  <a:lnTo>
                    <a:pt x="5" y="0"/>
                  </a:lnTo>
                  <a:lnTo>
                    <a:pt x="13" y="2"/>
                  </a:lnTo>
                  <a:lnTo>
                    <a:pt x="22" y="2"/>
                  </a:lnTo>
                  <a:lnTo>
                    <a:pt x="22" y="2"/>
                  </a:lnTo>
                  <a:lnTo>
                    <a:pt x="9" y="3"/>
                  </a:lnTo>
                  <a:lnTo>
                    <a:pt x="0" y="2"/>
                  </a:lnTo>
                  <a:lnTo>
                    <a:pt x="0" y="2"/>
                  </a:lnTo>
                  <a:lnTo>
                    <a:pt x="3" y="2"/>
                  </a:lnTo>
                  <a:lnTo>
                    <a:pt x="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5" name="Freeform 878"/>
            <p:cNvSpPr>
              <a:spLocks/>
            </p:cNvSpPr>
            <p:nvPr/>
          </p:nvSpPr>
          <p:spPr bwMode="auto">
            <a:xfrm>
              <a:off x="3226969" y="1576740"/>
              <a:ext cx="24574" cy="12287"/>
            </a:xfrm>
            <a:custGeom>
              <a:avLst/>
              <a:gdLst>
                <a:gd name="T0" fmla="*/ 7 w 9"/>
                <a:gd name="T1" fmla="*/ 0 h 3"/>
                <a:gd name="T2" fmla="*/ 7 w 9"/>
                <a:gd name="T3" fmla="*/ 0 h 3"/>
                <a:gd name="T4" fmla="*/ 7 w 9"/>
                <a:gd name="T5" fmla="*/ 1 h 3"/>
                <a:gd name="T6" fmla="*/ 9 w 9"/>
                <a:gd name="T7" fmla="*/ 1 h 3"/>
                <a:gd name="T8" fmla="*/ 9 w 9"/>
                <a:gd name="T9" fmla="*/ 1 h 3"/>
                <a:gd name="T10" fmla="*/ 9 w 9"/>
                <a:gd name="T11" fmla="*/ 1 h 3"/>
                <a:gd name="T12" fmla="*/ 9 w 9"/>
                <a:gd name="T13" fmla="*/ 1 h 3"/>
                <a:gd name="T14" fmla="*/ 4 w 9"/>
                <a:gd name="T15" fmla="*/ 3 h 3"/>
                <a:gd name="T16" fmla="*/ 0 w 9"/>
                <a:gd name="T17" fmla="*/ 3 h 3"/>
                <a:gd name="T18" fmla="*/ 0 w 9"/>
                <a:gd name="T19" fmla="*/ 3 h 3"/>
                <a:gd name="T20" fmla="*/ 3 w 9"/>
                <a:gd name="T21" fmla="*/ 1 h 3"/>
                <a:gd name="T22" fmla="*/ 7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0"/>
                  </a:moveTo>
                  <a:lnTo>
                    <a:pt x="7" y="0"/>
                  </a:lnTo>
                  <a:lnTo>
                    <a:pt x="7" y="1"/>
                  </a:lnTo>
                  <a:lnTo>
                    <a:pt x="9" y="1"/>
                  </a:lnTo>
                  <a:lnTo>
                    <a:pt x="9" y="1"/>
                  </a:lnTo>
                  <a:lnTo>
                    <a:pt x="9" y="1"/>
                  </a:lnTo>
                  <a:lnTo>
                    <a:pt x="9" y="1"/>
                  </a:lnTo>
                  <a:lnTo>
                    <a:pt x="4" y="3"/>
                  </a:lnTo>
                  <a:lnTo>
                    <a:pt x="0" y="3"/>
                  </a:lnTo>
                  <a:lnTo>
                    <a:pt x="0" y="3"/>
                  </a:lnTo>
                  <a:lnTo>
                    <a:pt x="3" y="1"/>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6" name="Freeform 879"/>
            <p:cNvSpPr>
              <a:spLocks/>
            </p:cNvSpPr>
            <p:nvPr/>
          </p:nvSpPr>
          <p:spPr bwMode="auto">
            <a:xfrm>
              <a:off x="3282262" y="1576740"/>
              <a:ext cx="36861" cy="6145"/>
            </a:xfrm>
            <a:custGeom>
              <a:avLst/>
              <a:gdLst>
                <a:gd name="T0" fmla="*/ 11 w 11"/>
                <a:gd name="T1" fmla="*/ 0 h 3"/>
                <a:gd name="T2" fmla="*/ 11 w 11"/>
                <a:gd name="T3" fmla="*/ 0 h 3"/>
                <a:gd name="T4" fmla="*/ 5 w 11"/>
                <a:gd name="T5" fmla="*/ 2 h 3"/>
                <a:gd name="T6" fmla="*/ 0 w 11"/>
                <a:gd name="T7" fmla="*/ 3 h 3"/>
                <a:gd name="T8" fmla="*/ 0 w 11"/>
                <a:gd name="T9" fmla="*/ 3 h 3"/>
                <a:gd name="T10" fmla="*/ 5 w 11"/>
                <a:gd name="T11" fmla="*/ 0 h 3"/>
                <a:gd name="T12" fmla="*/ 11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0"/>
                  </a:moveTo>
                  <a:lnTo>
                    <a:pt x="11" y="0"/>
                  </a:lnTo>
                  <a:lnTo>
                    <a:pt x="5" y="2"/>
                  </a:lnTo>
                  <a:lnTo>
                    <a:pt x="0" y="3"/>
                  </a:lnTo>
                  <a:lnTo>
                    <a:pt x="0" y="3"/>
                  </a:lnTo>
                  <a:lnTo>
                    <a:pt x="5" y="0"/>
                  </a:lnTo>
                  <a:lnTo>
                    <a:pt x="1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7" name="Freeform 880"/>
            <p:cNvSpPr>
              <a:spLocks/>
            </p:cNvSpPr>
            <p:nvPr/>
          </p:nvSpPr>
          <p:spPr bwMode="auto">
            <a:xfrm>
              <a:off x="3521856" y="1632033"/>
              <a:ext cx="36861" cy="6145"/>
            </a:xfrm>
            <a:custGeom>
              <a:avLst/>
              <a:gdLst>
                <a:gd name="T0" fmla="*/ 0 w 11"/>
                <a:gd name="T1" fmla="*/ 0 h 3"/>
                <a:gd name="T2" fmla="*/ 0 w 11"/>
                <a:gd name="T3" fmla="*/ 0 h 3"/>
                <a:gd name="T4" fmla="*/ 4 w 11"/>
                <a:gd name="T5" fmla="*/ 0 h 3"/>
                <a:gd name="T6" fmla="*/ 7 w 11"/>
                <a:gd name="T7" fmla="*/ 0 h 3"/>
                <a:gd name="T8" fmla="*/ 11 w 11"/>
                <a:gd name="T9" fmla="*/ 1 h 3"/>
                <a:gd name="T10" fmla="*/ 11 w 11"/>
                <a:gd name="T11" fmla="*/ 1 h 3"/>
                <a:gd name="T12" fmla="*/ 9 w 11"/>
                <a:gd name="T13" fmla="*/ 3 h 3"/>
                <a:gd name="T14" fmla="*/ 9 w 11"/>
                <a:gd name="T15" fmla="*/ 3 h 3"/>
                <a:gd name="T16" fmla="*/ 6 w 11"/>
                <a:gd name="T17" fmla="*/ 3 h 3"/>
                <a:gd name="T18" fmla="*/ 6 w 11"/>
                <a:gd name="T19" fmla="*/ 3 h 3"/>
                <a:gd name="T20" fmla="*/ 7 w 11"/>
                <a:gd name="T21" fmla="*/ 1 h 3"/>
                <a:gd name="T22" fmla="*/ 6 w 11"/>
                <a:gd name="T23" fmla="*/ 1 h 3"/>
                <a:gd name="T24" fmla="*/ 0 w 1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
                  <a:moveTo>
                    <a:pt x="0" y="0"/>
                  </a:moveTo>
                  <a:lnTo>
                    <a:pt x="0" y="0"/>
                  </a:lnTo>
                  <a:lnTo>
                    <a:pt x="4" y="0"/>
                  </a:lnTo>
                  <a:lnTo>
                    <a:pt x="7" y="0"/>
                  </a:lnTo>
                  <a:lnTo>
                    <a:pt x="11" y="1"/>
                  </a:lnTo>
                  <a:lnTo>
                    <a:pt x="11" y="1"/>
                  </a:lnTo>
                  <a:lnTo>
                    <a:pt x="9" y="3"/>
                  </a:lnTo>
                  <a:lnTo>
                    <a:pt x="9" y="3"/>
                  </a:lnTo>
                  <a:lnTo>
                    <a:pt x="6" y="3"/>
                  </a:lnTo>
                  <a:lnTo>
                    <a:pt x="6" y="3"/>
                  </a:lnTo>
                  <a:lnTo>
                    <a:pt x="7" y="1"/>
                  </a:lnTo>
                  <a:lnTo>
                    <a:pt x="6"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8" name="Freeform 881"/>
            <p:cNvSpPr>
              <a:spLocks/>
            </p:cNvSpPr>
            <p:nvPr/>
          </p:nvSpPr>
          <p:spPr bwMode="auto">
            <a:xfrm>
              <a:off x="3276116" y="1564454"/>
              <a:ext cx="61435" cy="12287"/>
            </a:xfrm>
            <a:custGeom>
              <a:avLst/>
              <a:gdLst>
                <a:gd name="T0" fmla="*/ 2 w 20"/>
                <a:gd name="T1" fmla="*/ 1 h 4"/>
                <a:gd name="T2" fmla="*/ 2 w 20"/>
                <a:gd name="T3" fmla="*/ 1 h 4"/>
                <a:gd name="T4" fmla="*/ 10 w 20"/>
                <a:gd name="T5" fmla="*/ 0 h 4"/>
                <a:gd name="T6" fmla="*/ 10 w 20"/>
                <a:gd name="T7" fmla="*/ 0 h 4"/>
                <a:gd name="T8" fmla="*/ 16 w 20"/>
                <a:gd name="T9" fmla="*/ 0 h 4"/>
                <a:gd name="T10" fmla="*/ 16 w 20"/>
                <a:gd name="T11" fmla="*/ 0 h 4"/>
                <a:gd name="T12" fmla="*/ 20 w 20"/>
                <a:gd name="T13" fmla="*/ 0 h 4"/>
                <a:gd name="T14" fmla="*/ 20 w 20"/>
                <a:gd name="T15" fmla="*/ 0 h 4"/>
                <a:gd name="T16" fmla="*/ 16 w 20"/>
                <a:gd name="T17" fmla="*/ 0 h 4"/>
                <a:gd name="T18" fmla="*/ 14 w 20"/>
                <a:gd name="T19" fmla="*/ 1 h 4"/>
                <a:gd name="T20" fmla="*/ 13 w 20"/>
                <a:gd name="T21" fmla="*/ 3 h 4"/>
                <a:gd name="T22" fmla="*/ 10 w 20"/>
                <a:gd name="T23" fmla="*/ 3 h 4"/>
                <a:gd name="T24" fmla="*/ 10 w 20"/>
                <a:gd name="T25" fmla="*/ 3 h 4"/>
                <a:gd name="T26" fmla="*/ 7 w 20"/>
                <a:gd name="T27" fmla="*/ 3 h 4"/>
                <a:gd name="T28" fmla="*/ 7 w 20"/>
                <a:gd name="T29" fmla="*/ 1 h 4"/>
                <a:gd name="T30" fmla="*/ 7 w 20"/>
                <a:gd name="T31" fmla="*/ 1 h 4"/>
                <a:gd name="T32" fmla="*/ 6 w 20"/>
                <a:gd name="T33" fmla="*/ 1 h 4"/>
                <a:gd name="T34" fmla="*/ 6 w 20"/>
                <a:gd name="T35" fmla="*/ 1 h 4"/>
                <a:gd name="T36" fmla="*/ 4 w 20"/>
                <a:gd name="T37" fmla="*/ 3 h 4"/>
                <a:gd name="T38" fmla="*/ 2 w 20"/>
                <a:gd name="T39" fmla="*/ 4 h 4"/>
                <a:gd name="T40" fmla="*/ 2 w 20"/>
                <a:gd name="T41" fmla="*/ 4 h 4"/>
                <a:gd name="T42" fmla="*/ 0 w 20"/>
                <a:gd name="T43" fmla="*/ 3 h 4"/>
                <a:gd name="T44" fmla="*/ 0 w 20"/>
                <a:gd name="T45" fmla="*/ 3 h 4"/>
                <a:gd name="T46" fmla="*/ 2 w 20"/>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4">
                  <a:moveTo>
                    <a:pt x="2" y="1"/>
                  </a:moveTo>
                  <a:lnTo>
                    <a:pt x="2" y="1"/>
                  </a:lnTo>
                  <a:lnTo>
                    <a:pt x="10" y="0"/>
                  </a:lnTo>
                  <a:lnTo>
                    <a:pt x="10" y="0"/>
                  </a:lnTo>
                  <a:lnTo>
                    <a:pt x="16" y="0"/>
                  </a:lnTo>
                  <a:lnTo>
                    <a:pt x="16" y="0"/>
                  </a:lnTo>
                  <a:lnTo>
                    <a:pt x="20" y="0"/>
                  </a:lnTo>
                  <a:lnTo>
                    <a:pt x="20" y="0"/>
                  </a:lnTo>
                  <a:lnTo>
                    <a:pt x="16" y="0"/>
                  </a:lnTo>
                  <a:lnTo>
                    <a:pt x="14" y="1"/>
                  </a:lnTo>
                  <a:lnTo>
                    <a:pt x="13" y="3"/>
                  </a:lnTo>
                  <a:lnTo>
                    <a:pt x="10" y="3"/>
                  </a:lnTo>
                  <a:lnTo>
                    <a:pt x="10" y="3"/>
                  </a:lnTo>
                  <a:lnTo>
                    <a:pt x="7" y="3"/>
                  </a:lnTo>
                  <a:lnTo>
                    <a:pt x="7" y="1"/>
                  </a:lnTo>
                  <a:lnTo>
                    <a:pt x="7" y="1"/>
                  </a:lnTo>
                  <a:lnTo>
                    <a:pt x="6" y="1"/>
                  </a:lnTo>
                  <a:lnTo>
                    <a:pt x="6" y="1"/>
                  </a:lnTo>
                  <a:lnTo>
                    <a:pt x="4" y="3"/>
                  </a:lnTo>
                  <a:lnTo>
                    <a:pt x="2" y="4"/>
                  </a:lnTo>
                  <a:lnTo>
                    <a:pt x="2" y="4"/>
                  </a:lnTo>
                  <a:lnTo>
                    <a:pt x="0" y="3"/>
                  </a:lnTo>
                  <a:lnTo>
                    <a:pt x="0" y="3"/>
                  </a:lnTo>
                  <a:lnTo>
                    <a:pt x="2"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9" name="Freeform 882"/>
            <p:cNvSpPr>
              <a:spLocks/>
            </p:cNvSpPr>
            <p:nvPr/>
          </p:nvSpPr>
          <p:spPr bwMode="auto">
            <a:xfrm>
              <a:off x="3319123" y="1570599"/>
              <a:ext cx="43007" cy="6145"/>
            </a:xfrm>
            <a:custGeom>
              <a:avLst/>
              <a:gdLst>
                <a:gd name="T0" fmla="*/ 15 w 15"/>
                <a:gd name="T1" fmla="*/ 0 h 3"/>
                <a:gd name="T2" fmla="*/ 15 w 15"/>
                <a:gd name="T3" fmla="*/ 0 h 3"/>
                <a:gd name="T4" fmla="*/ 10 w 15"/>
                <a:gd name="T5" fmla="*/ 3 h 3"/>
                <a:gd name="T6" fmla="*/ 10 w 15"/>
                <a:gd name="T7" fmla="*/ 3 h 3"/>
                <a:gd name="T8" fmla="*/ 6 w 15"/>
                <a:gd name="T9" fmla="*/ 1 h 3"/>
                <a:gd name="T10" fmla="*/ 0 w 15"/>
                <a:gd name="T11" fmla="*/ 1 h 3"/>
                <a:gd name="T12" fmla="*/ 0 w 15"/>
                <a:gd name="T13" fmla="*/ 1 h 3"/>
                <a:gd name="T14" fmla="*/ 3 w 15"/>
                <a:gd name="T15" fmla="*/ 1 h 3"/>
                <a:gd name="T16" fmla="*/ 3 w 15"/>
                <a:gd name="T17" fmla="*/ 1 h 3"/>
                <a:gd name="T18" fmla="*/ 8 w 15"/>
                <a:gd name="T19" fmla="*/ 1 h 3"/>
                <a:gd name="T20" fmla="*/ 15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5" y="0"/>
                  </a:moveTo>
                  <a:lnTo>
                    <a:pt x="15" y="0"/>
                  </a:lnTo>
                  <a:lnTo>
                    <a:pt x="10" y="3"/>
                  </a:lnTo>
                  <a:lnTo>
                    <a:pt x="10" y="3"/>
                  </a:lnTo>
                  <a:lnTo>
                    <a:pt x="6" y="1"/>
                  </a:lnTo>
                  <a:lnTo>
                    <a:pt x="0" y="1"/>
                  </a:lnTo>
                  <a:lnTo>
                    <a:pt x="0" y="1"/>
                  </a:lnTo>
                  <a:lnTo>
                    <a:pt x="3" y="1"/>
                  </a:lnTo>
                  <a:lnTo>
                    <a:pt x="3" y="1"/>
                  </a:lnTo>
                  <a:lnTo>
                    <a:pt x="8" y="1"/>
                  </a:lnTo>
                  <a:lnTo>
                    <a:pt x="1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0" name="Freeform 883"/>
            <p:cNvSpPr>
              <a:spLocks/>
            </p:cNvSpPr>
            <p:nvPr/>
          </p:nvSpPr>
          <p:spPr bwMode="auto">
            <a:xfrm>
              <a:off x="3583293" y="1638176"/>
              <a:ext cx="55294" cy="0"/>
            </a:xfrm>
            <a:custGeom>
              <a:avLst/>
              <a:gdLst>
                <a:gd name="T0" fmla="*/ 17 w 17"/>
                <a:gd name="T1" fmla="*/ 2 h 2"/>
                <a:gd name="T2" fmla="*/ 17 w 17"/>
                <a:gd name="T3" fmla="*/ 2 h 2"/>
                <a:gd name="T4" fmla="*/ 6 w 17"/>
                <a:gd name="T5" fmla="*/ 2 h 2"/>
                <a:gd name="T6" fmla="*/ 6 w 17"/>
                <a:gd name="T7" fmla="*/ 2 h 2"/>
                <a:gd name="T8" fmla="*/ 1 w 17"/>
                <a:gd name="T9" fmla="*/ 2 h 2"/>
                <a:gd name="T10" fmla="*/ 0 w 17"/>
                <a:gd name="T11" fmla="*/ 0 h 2"/>
                <a:gd name="T12" fmla="*/ 0 w 17"/>
                <a:gd name="T13" fmla="*/ 0 h 2"/>
                <a:gd name="T14" fmla="*/ 0 w 17"/>
                <a:gd name="T15" fmla="*/ 0 h 2"/>
                <a:gd name="T16" fmla="*/ 4 w 17"/>
                <a:gd name="T17" fmla="*/ 0 h 2"/>
                <a:gd name="T18" fmla="*/ 4 w 17"/>
                <a:gd name="T19" fmla="*/ 0 h 2"/>
                <a:gd name="T20" fmla="*/ 9 w 17"/>
                <a:gd name="T21" fmla="*/ 0 h 2"/>
                <a:gd name="T22" fmla="*/ 9 w 17"/>
                <a:gd name="T23" fmla="*/ 0 h 2"/>
                <a:gd name="T24" fmla="*/ 13 w 17"/>
                <a:gd name="T25" fmla="*/ 0 h 2"/>
                <a:gd name="T26" fmla="*/ 17 w 17"/>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
                  <a:moveTo>
                    <a:pt x="17" y="2"/>
                  </a:moveTo>
                  <a:lnTo>
                    <a:pt x="17" y="2"/>
                  </a:lnTo>
                  <a:lnTo>
                    <a:pt x="6" y="2"/>
                  </a:lnTo>
                  <a:lnTo>
                    <a:pt x="6" y="2"/>
                  </a:lnTo>
                  <a:lnTo>
                    <a:pt x="1" y="2"/>
                  </a:lnTo>
                  <a:lnTo>
                    <a:pt x="0" y="0"/>
                  </a:lnTo>
                  <a:lnTo>
                    <a:pt x="0" y="0"/>
                  </a:lnTo>
                  <a:lnTo>
                    <a:pt x="0" y="0"/>
                  </a:lnTo>
                  <a:lnTo>
                    <a:pt x="4" y="0"/>
                  </a:lnTo>
                  <a:lnTo>
                    <a:pt x="4" y="0"/>
                  </a:lnTo>
                  <a:lnTo>
                    <a:pt x="9" y="0"/>
                  </a:lnTo>
                  <a:lnTo>
                    <a:pt x="9" y="0"/>
                  </a:lnTo>
                  <a:lnTo>
                    <a:pt x="13" y="0"/>
                  </a:lnTo>
                  <a:lnTo>
                    <a:pt x="17"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1" name="Freeform 884"/>
            <p:cNvSpPr>
              <a:spLocks/>
            </p:cNvSpPr>
            <p:nvPr/>
          </p:nvSpPr>
          <p:spPr bwMode="auto">
            <a:xfrm>
              <a:off x="3712309" y="1662751"/>
              <a:ext cx="24574" cy="0"/>
            </a:xfrm>
            <a:custGeom>
              <a:avLst/>
              <a:gdLst>
                <a:gd name="T0" fmla="*/ 9 w 9"/>
                <a:gd name="T1" fmla="*/ 9 w 9"/>
                <a:gd name="T2" fmla="*/ 5 w 9"/>
                <a:gd name="T3" fmla="*/ 0 w 9"/>
                <a:gd name="T4" fmla="*/ 0 w 9"/>
                <a:gd name="T5" fmla="*/ 3 w 9"/>
                <a:gd name="T6" fmla="*/ 9 w 9"/>
              </a:gdLst>
              <a:ahLst/>
              <a:cxnLst>
                <a:cxn ang="0">
                  <a:pos x="T0" y="0"/>
                </a:cxn>
                <a:cxn ang="0">
                  <a:pos x="T1" y="0"/>
                </a:cxn>
                <a:cxn ang="0">
                  <a:pos x="T2" y="0"/>
                </a:cxn>
                <a:cxn ang="0">
                  <a:pos x="T3" y="0"/>
                </a:cxn>
                <a:cxn ang="0">
                  <a:pos x="T4" y="0"/>
                </a:cxn>
                <a:cxn ang="0">
                  <a:pos x="T5" y="0"/>
                </a:cxn>
                <a:cxn ang="0">
                  <a:pos x="T6" y="0"/>
                </a:cxn>
              </a:cxnLst>
              <a:rect l="0" t="0" r="r" b="b"/>
              <a:pathLst>
                <a:path w="9">
                  <a:moveTo>
                    <a:pt x="9" y="0"/>
                  </a:moveTo>
                  <a:lnTo>
                    <a:pt x="9" y="0"/>
                  </a:lnTo>
                  <a:lnTo>
                    <a:pt x="5" y="0"/>
                  </a:lnTo>
                  <a:lnTo>
                    <a:pt x="0" y="0"/>
                  </a:lnTo>
                  <a:lnTo>
                    <a:pt x="0" y="0"/>
                  </a:lnTo>
                  <a:lnTo>
                    <a:pt x="3" y="0"/>
                  </a:lnTo>
                  <a:lnTo>
                    <a:pt x="9"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2" name="Freeform 885"/>
            <p:cNvSpPr>
              <a:spLocks/>
            </p:cNvSpPr>
            <p:nvPr/>
          </p:nvSpPr>
          <p:spPr bwMode="auto">
            <a:xfrm>
              <a:off x="3669302" y="1638176"/>
              <a:ext cx="73722" cy="18433"/>
            </a:xfrm>
            <a:custGeom>
              <a:avLst/>
              <a:gdLst>
                <a:gd name="T0" fmla="*/ 22 w 22"/>
                <a:gd name="T1" fmla="*/ 4 h 4"/>
                <a:gd name="T2" fmla="*/ 22 w 22"/>
                <a:gd name="T3" fmla="*/ 4 h 4"/>
                <a:gd name="T4" fmla="*/ 8 w 22"/>
                <a:gd name="T5" fmla="*/ 3 h 4"/>
                <a:gd name="T6" fmla="*/ 2 w 22"/>
                <a:gd name="T7" fmla="*/ 1 h 4"/>
                <a:gd name="T8" fmla="*/ 1 w 22"/>
                <a:gd name="T9" fmla="*/ 1 h 4"/>
                <a:gd name="T10" fmla="*/ 0 w 22"/>
                <a:gd name="T11" fmla="*/ 0 h 4"/>
                <a:gd name="T12" fmla="*/ 0 w 22"/>
                <a:gd name="T13" fmla="*/ 0 h 4"/>
                <a:gd name="T14" fmla="*/ 12 w 22"/>
                <a:gd name="T15" fmla="*/ 3 h 4"/>
                <a:gd name="T16" fmla="*/ 12 w 22"/>
                <a:gd name="T17" fmla="*/ 3 h 4"/>
                <a:gd name="T18" fmla="*/ 20 w 22"/>
                <a:gd name="T19" fmla="*/ 3 h 4"/>
                <a:gd name="T20" fmla="*/ 22 w 22"/>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
                  <a:moveTo>
                    <a:pt x="22" y="4"/>
                  </a:moveTo>
                  <a:lnTo>
                    <a:pt x="22" y="4"/>
                  </a:lnTo>
                  <a:lnTo>
                    <a:pt x="8" y="3"/>
                  </a:lnTo>
                  <a:lnTo>
                    <a:pt x="2" y="1"/>
                  </a:lnTo>
                  <a:lnTo>
                    <a:pt x="1" y="1"/>
                  </a:lnTo>
                  <a:lnTo>
                    <a:pt x="0" y="0"/>
                  </a:lnTo>
                  <a:lnTo>
                    <a:pt x="0" y="0"/>
                  </a:lnTo>
                  <a:lnTo>
                    <a:pt x="12" y="3"/>
                  </a:lnTo>
                  <a:lnTo>
                    <a:pt x="12" y="3"/>
                  </a:lnTo>
                  <a:lnTo>
                    <a:pt x="20" y="3"/>
                  </a:lnTo>
                  <a:lnTo>
                    <a:pt x="22"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3" name="Freeform 886"/>
            <p:cNvSpPr>
              <a:spLocks/>
            </p:cNvSpPr>
            <p:nvPr/>
          </p:nvSpPr>
          <p:spPr bwMode="auto">
            <a:xfrm>
              <a:off x="3822891" y="1693471"/>
              <a:ext cx="30720" cy="6145"/>
            </a:xfrm>
            <a:custGeom>
              <a:avLst/>
              <a:gdLst>
                <a:gd name="T0" fmla="*/ 9 w 9"/>
                <a:gd name="T1" fmla="*/ 1 h 1"/>
                <a:gd name="T2" fmla="*/ 9 w 9"/>
                <a:gd name="T3" fmla="*/ 1 h 1"/>
                <a:gd name="T4" fmla="*/ 5 w 9"/>
                <a:gd name="T5" fmla="*/ 1 h 1"/>
                <a:gd name="T6" fmla="*/ 0 w 9"/>
                <a:gd name="T7" fmla="*/ 0 h 1"/>
                <a:gd name="T8" fmla="*/ 0 w 9"/>
                <a:gd name="T9" fmla="*/ 0 h 1"/>
                <a:gd name="T10" fmla="*/ 5 w 9"/>
                <a:gd name="T11" fmla="*/ 0 h 1"/>
                <a:gd name="T12" fmla="*/ 9 w 9"/>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9" h="1">
                  <a:moveTo>
                    <a:pt x="9" y="1"/>
                  </a:moveTo>
                  <a:lnTo>
                    <a:pt x="9" y="1"/>
                  </a:lnTo>
                  <a:lnTo>
                    <a:pt x="5" y="1"/>
                  </a:lnTo>
                  <a:lnTo>
                    <a:pt x="0" y="0"/>
                  </a:lnTo>
                  <a:lnTo>
                    <a:pt x="0" y="0"/>
                  </a:lnTo>
                  <a:lnTo>
                    <a:pt x="5" y="0"/>
                  </a:lnTo>
                  <a:lnTo>
                    <a:pt x="9"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4" name="Freeform 887"/>
            <p:cNvSpPr>
              <a:spLocks/>
            </p:cNvSpPr>
            <p:nvPr/>
          </p:nvSpPr>
          <p:spPr bwMode="auto">
            <a:xfrm>
              <a:off x="3822891" y="1675038"/>
              <a:ext cx="67581" cy="18433"/>
            </a:xfrm>
            <a:custGeom>
              <a:avLst/>
              <a:gdLst>
                <a:gd name="T0" fmla="*/ 4 w 23"/>
                <a:gd name="T1" fmla="*/ 0 h 6"/>
                <a:gd name="T2" fmla="*/ 4 w 23"/>
                <a:gd name="T3" fmla="*/ 0 h 6"/>
                <a:gd name="T4" fmla="*/ 9 w 23"/>
                <a:gd name="T5" fmla="*/ 3 h 6"/>
                <a:gd name="T6" fmla="*/ 13 w 23"/>
                <a:gd name="T7" fmla="*/ 3 h 6"/>
                <a:gd name="T8" fmla="*/ 23 w 23"/>
                <a:gd name="T9" fmla="*/ 6 h 6"/>
                <a:gd name="T10" fmla="*/ 23 w 23"/>
                <a:gd name="T11" fmla="*/ 6 h 6"/>
                <a:gd name="T12" fmla="*/ 19 w 23"/>
                <a:gd name="T13" fmla="*/ 6 h 6"/>
                <a:gd name="T14" fmla="*/ 11 w 23"/>
                <a:gd name="T15" fmla="*/ 4 h 6"/>
                <a:gd name="T16" fmla="*/ 11 w 23"/>
                <a:gd name="T17" fmla="*/ 4 h 6"/>
                <a:gd name="T18" fmla="*/ 0 w 23"/>
                <a:gd name="T19" fmla="*/ 2 h 6"/>
                <a:gd name="T20" fmla="*/ 0 w 23"/>
                <a:gd name="T21" fmla="*/ 2 h 6"/>
                <a:gd name="T22" fmla="*/ 1 w 23"/>
                <a:gd name="T23" fmla="*/ 2 h 6"/>
                <a:gd name="T24" fmla="*/ 4 w 2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6">
                  <a:moveTo>
                    <a:pt x="4" y="0"/>
                  </a:moveTo>
                  <a:lnTo>
                    <a:pt x="4" y="0"/>
                  </a:lnTo>
                  <a:lnTo>
                    <a:pt x="9" y="3"/>
                  </a:lnTo>
                  <a:lnTo>
                    <a:pt x="13" y="3"/>
                  </a:lnTo>
                  <a:lnTo>
                    <a:pt x="23" y="6"/>
                  </a:lnTo>
                  <a:lnTo>
                    <a:pt x="23" y="6"/>
                  </a:lnTo>
                  <a:lnTo>
                    <a:pt x="19" y="6"/>
                  </a:lnTo>
                  <a:lnTo>
                    <a:pt x="11" y="4"/>
                  </a:lnTo>
                  <a:lnTo>
                    <a:pt x="11" y="4"/>
                  </a:lnTo>
                  <a:lnTo>
                    <a:pt x="0" y="2"/>
                  </a:lnTo>
                  <a:lnTo>
                    <a:pt x="0" y="2"/>
                  </a:lnTo>
                  <a:lnTo>
                    <a:pt x="1" y="2"/>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5" name="Freeform 888"/>
            <p:cNvSpPr>
              <a:spLocks/>
            </p:cNvSpPr>
            <p:nvPr/>
          </p:nvSpPr>
          <p:spPr bwMode="auto">
            <a:xfrm>
              <a:off x="3835179" y="1675038"/>
              <a:ext cx="49148" cy="12287"/>
            </a:xfrm>
            <a:custGeom>
              <a:avLst/>
              <a:gdLst>
                <a:gd name="T0" fmla="*/ 1 w 15"/>
                <a:gd name="T1" fmla="*/ 0 h 3"/>
                <a:gd name="T2" fmla="*/ 1 w 15"/>
                <a:gd name="T3" fmla="*/ 0 h 3"/>
                <a:gd name="T4" fmla="*/ 5 w 15"/>
                <a:gd name="T5" fmla="*/ 0 h 3"/>
                <a:gd name="T6" fmla="*/ 5 w 15"/>
                <a:gd name="T7" fmla="*/ 0 h 3"/>
                <a:gd name="T8" fmla="*/ 8 w 15"/>
                <a:gd name="T9" fmla="*/ 0 h 3"/>
                <a:gd name="T10" fmla="*/ 8 w 15"/>
                <a:gd name="T11" fmla="*/ 0 h 3"/>
                <a:gd name="T12" fmla="*/ 11 w 15"/>
                <a:gd name="T13" fmla="*/ 0 h 3"/>
                <a:gd name="T14" fmla="*/ 15 w 15"/>
                <a:gd name="T15" fmla="*/ 2 h 3"/>
                <a:gd name="T16" fmla="*/ 15 w 15"/>
                <a:gd name="T17" fmla="*/ 2 h 3"/>
                <a:gd name="T18" fmla="*/ 11 w 15"/>
                <a:gd name="T19" fmla="*/ 2 h 3"/>
                <a:gd name="T20" fmla="*/ 10 w 15"/>
                <a:gd name="T21" fmla="*/ 3 h 3"/>
                <a:gd name="T22" fmla="*/ 10 w 15"/>
                <a:gd name="T23" fmla="*/ 3 h 3"/>
                <a:gd name="T24" fmla="*/ 3 w 15"/>
                <a:gd name="T25" fmla="*/ 2 h 3"/>
                <a:gd name="T26" fmla="*/ 0 w 15"/>
                <a:gd name="T27" fmla="*/ 0 h 3"/>
                <a:gd name="T28" fmla="*/ 1 w 1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
                  <a:moveTo>
                    <a:pt x="1" y="0"/>
                  </a:moveTo>
                  <a:lnTo>
                    <a:pt x="1" y="0"/>
                  </a:lnTo>
                  <a:lnTo>
                    <a:pt x="5" y="0"/>
                  </a:lnTo>
                  <a:lnTo>
                    <a:pt x="5" y="0"/>
                  </a:lnTo>
                  <a:lnTo>
                    <a:pt x="8" y="0"/>
                  </a:lnTo>
                  <a:lnTo>
                    <a:pt x="8" y="0"/>
                  </a:lnTo>
                  <a:lnTo>
                    <a:pt x="11" y="0"/>
                  </a:lnTo>
                  <a:lnTo>
                    <a:pt x="15" y="2"/>
                  </a:lnTo>
                  <a:lnTo>
                    <a:pt x="15" y="2"/>
                  </a:lnTo>
                  <a:lnTo>
                    <a:pt x="11" y="2"/>
                  </a:lnTo>
                  <a:lnTo>
                    <a:pt x="10" y="3"/>
                  </a:lnTo>
                  <a:lnTo>
                    <a:pt x="10" y="3"/>
                  </a:lnTo>
                  <a:lnTo>
                    <a:pt x="3" y="2"/>
                  </a:lnTo>
                  <a:lnTo>
                    <a:pt x="0" y="0"/>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6" name="Freeform 889"/>
            <p:cNvSpPr>
              <a:spLocks/>
            </p:cNvSpPr>
            <p:nvPr/>
          </p:nvSpPr>
          <p:spPr bwMode="auto">
            <a:xfrm>
              <a:off x="3927329" y="1693471"/>
              <a:ext cx="30720" cy="6145"/>
            </a:xfrm>
            <a:custGeom>
              <a:avLst/>
              <a:gdLst>
                <a:gd name="T0" fmla="*/ 10 w 10"/>
                <a:gd name="T1" fmla="*/ 3 h 3"/>
                <a:gd name="T2" fmla="*/ 10 w 10"/>
                <a:gd name="T3" fmla="*/ 3 h 3"/>
                <a:gd name="T4" fmla="*/ 5 w 10"/>
                <a:gd name="T5" fmla="*/ 3 h 3"/>
                <a:gd name="T6" fmla="*/ 5 w 10"/>
                <a:gd name="T7" fmla="*/ 3 h 3"/>
                <a:gd name="T8" fmla="*/ 0 w 10"/>
                <a:gd name="T9" fmla="*/ 1 h 3"/>
                <a:gd name="T10" fmla="*/ 0 w 10"/>
                <a:gd name="T11" fmla="*/ 1 h 3"/>
                <a:gd name="T12" fmla="*/ 5 w 10"/>
                <a:gd name="T13" fmla="*/ 0 h 3"/>
                <a:gd name="T14" fmla="*/ 5 w 10"/>
                <a:gd name="T15" fmla="*/ 0 h 3"/>
                <a:gd name="T16" fmla="*/ 7 w 10"/>
                <a:gd name="T17" fmla="*/ 1 h 3"/>
                <a:gd name="T18" fmla="*/ 10 w 10"/>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10" y="3"/>
                  </a:moveTo>
                  <a:lnTo>
                    <a:pt x="10" y="3"/>
                  </a:lnTo>
                  <a:lnTo>
                    <a:pt x="5" y="3"/>
                  </a:lnTo>
                  <a:lnTo>
                    <a:pt x="5" y="3"/>
                  </a:lnTo>
                  <a:lnTo>
                    <a:pt x="0" y="1"/>
                  </a:lnTo>
                  <a:lnTo>
                    <a:pt x="0" y="1"/>
                  </a:lnTo>
                  <a:lnTo>
                    <a:pt x="5" y="0"/>
                  </a:lnTo>
                  <a:lnTo>
                    <a:pt x="5" y="0"/>
                  </a:lnTo>
                  <a:lnTo>
                    <a:pt x="7" y="1"/>
                  </a:lnTo>
                  <a:lnTo>
                    <a:pt x="10"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7" name="Freeform 890"/>
            <p:cNvSpPr>
              <a:spLocks/>
            </p:cNvSpPr>
            <p:nvPr/>
          </p:nvSpPr>
          <p:spPr bwMode="auto">
            <a:xfrm>
              <a:off x="3712309" y="1582886"/>
              <a:ext cx="36861" cy="6145"/>
            </a:xfrm>
            <a:custGeom>
              <a:avLst/>
              <a:gdLst>
                <a:gd name="T0" fmla="*/ 11 w 11"/>
                <a:gd name="T1" fmla="*/ 2 h 2"/>
                <a:gd name="T2" fmla="*/ 11 w 11"/>
                <a:gd name="T3" fmla="*/ 2 h 2"/>
                <a:gd name="T4" fmla="*/ 6 w 11"/>
                <a:gd name="T5" fmla="*/ 2 h 2"/>
                <a:gd name="T6" fmla="*/ 0 w 11"/>
                <a:gd name="T7" fmla="*/ 0 h 2"/>
                <a:gd name="T8" fmla="*/ 0 w 11"/>
                <a:gd name="T9" fmla="*/ 0 h 2"/>
                <a:gd name="T10" fmla="*/ 6 w 11"/>
                <a:gd name="T11" fmla="*/ 0 h 2"/>
                <a:gd name="T12" fmla="*/ 11 w 1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11" y="2"/>
                  </a:moveTo>
                  <a:lnTo>
                    <a:pt x="11" y="2"/>
                  </a:lnTo>
                  <a:lnTo>
                    <a:pt x="6" y="2"/>
                  </a:lnTo>
                  <a:lnTo>
                    <a:pt x="0" y="0"/>
                  </a:lnTo>
                  <a:lnTo>
                    <a:pt x="0" y="0"/>
                  </a:lnTo>
                  <a:lnTo>
                    <a:pt x="6" y="0"/>
                  </a:lnTo>
                  <a:lnTo>
                    <a:pt x="11"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8" name="Freeform 891"/>
            <p:cNvSpPr>
              <a:spLocks/>
            </p:cNvSpPr>
            <p:nvPr/>
          </p:nvSpPr>
          <p:spPr bwMode="auto">
            <a:xfrm>
              <a:off x="3712309" y="1576741"/>
              <a:ext cx="30720" cy="6145"/>
            </a:xfrm>
            <a:custGeom>
              <a:avLst/>
              <a:gdLst>
                <a:gd name="T0" fmla="*/ 10 w 10"/>
                <a:gd name="T1" fmla="*/ 1 h 1"/>
                <a:gd name="T2" fmla="*/ 10 w 10"/>
                <a:gd name="T3" fmla="*/ 1 h 1"/>
                <a:gd name="T4" fmla="*/ 3 w 10"/>
                <a:gd name="T5" fmla="*/ 1 h 1"/>
                <a:gd name="T6" fmla="*/ 1 w 10"/>
                <a:gd name="T7" fmla="*/ 0 h 1"/>
                <a:gd name="T8" fmla="*/ 0 w 10"/>
                <a:gd name="T9" fmla="*/ 0 h 1"/>
                <a:gd name="T10" fmla="*/ 0 w 10"/>
                <a:gd name="T11" fmla="*/ 0 h 1"/>
                <a:gd name="T12" fmla="*/ 6 w 10"/>
                <a:gd name="T13" fmla="*/ 0 h 1"/>
                <a:gd name="T14" fmla="*/ 7 w 10"/>
                <a:gd name="T15" fmla="*/ 0 h 1"/>
                <a:gd name="T16" fmla="*/ 10 w 10"/>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
                  <a:moveTo>
                    <a:pt x="10" y="1"/>
                  </a:moveTo>
                  <a:lnTo>
                    <a:pt x="10" y="1"/>
                  </a:lnTo>
                  <a:lnTo>
                    <a:pt x="3" y="1"/>
                  </a:lnTo>
                  <a:lnTo>
                    <a:pt x="1" y="0"/>
                  </a:lnTo>
                  <a:lnTo>
                    <a:pt x="0" y="0"/>
                  </a:lnTo>
                  <a:lnTo>
                    <a:pt x="0" y="0"/>
                  </a:lnTo>
                  <a:lnTo>
                    <a:pt x="6" y="0"/>
                  </a:lnTo>
                  <a:lnTo>
                    <a:pt x="7" y="0"/>
                  </a:lnTo>
                  <a:lnTo>
                    <a:pt x="10"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9" name="Freeform 892"/>
            <p:cNvSpPr>
              <a:spLocks/>
            </p:cNvSpPr>
            <p:nvPr/>
          </p:nvSpPr>
          <p:spPr bwMode="auto">
            <a:xfrm>
              <a:off x="3773743" y="1601314"/>
              <a:ext cx="24574" cy="6145"/>
            </a:xfrm>
            <a:custGeom>
              <a:avLst/>
              <a:gdLst>
                <a:gd name="T0" fmla="*/ 6 w 7"/>
                <a:gd name="T1" fmla="*/ 0 h 3"/>
                <a:gd name="T2" fmla="*/ 6 w 7"/>
                <a:gd name="T3" fmla="*/ 0 h 3"/>
                <a:gd name="T4" fmla="*/ 6 w 7"/>
                <a:gd name="T5" fmla="*/ 0 h 3"/>
                <a:gd name="T6" fmla="*/ 6 w 7"/>
                <a:gd name="T7" fmla="*/ 1 h 3"/>
                <a:gd name="T8" fmla="*/ 7 w 7"/>
                <a:gd name="T9" fmla="*/ 1 h 3"/>
                <a:gd name="T10" fmla="*/ 7 w 7"/>
                <a:gd name="T11" fmla="*/ 1 h 3"/>
                <a:gd name="T12" fmla="*/ 3 w 7"/>
                <a:gd name="T13" fmla="*/ 3 h 3"/>
                <a:gd name="T14" fmla="*/ 0 w 7"/>
                <a:gd name="T15" fmla="*/ 1 h 3"/>
                <a:gd name="T16" fmla="*/ 0 w 7"/>
                <a:gd name="T17" fmla="*/ 1 h 3"/>
                <a:gd name="T18" fmla="*/ 1 w 7"/>
                <a:gd name="T19" fmla="*/ 1 h 3"/>
                <a:gd name="T20" fmla="*/ 1 w 7"/>
                <a:gd name="T21" fmla="*/ 0 h 3"/>
                <a:gd name="T22" fmla="*/ 3 w 7"/>
                <a:gd name="T23" fmla="*/ 0 h 3"/>
                <a:gd name="T24" fmla="*/ 6 w 7"/>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3">
                  <a:moveTo>
                    <a:pt x="6" y="0"/>
                  </a:moveTo>
                  <a:lnTo>
                    <a:pt x="6" y="0"/>
                  </a:lnTo>
                  <a:lnTo>
                    <a:pt x="6" y="0"/>
                  </a:lnTo>
                  <a:lnTo>
                    <a:pt x="6" y="1"/>
                  </a:lnTo>
                  <a:lnTo>
                    <a:pt x="7" y="1"/>
                  </a:lnTo>
                  <a:lnTo>
                    <a:pt x="7" y="1"/>
                  </a:lnTo>
                  <a:lnTo>
                    <a:pt x="3" y="3"/>
                  </a:lnTo>
                  <a:lnTo>
                    <a:pt x="0" y="1"/>
                  </a:lnTo>
                  <a:lnTo>
                    <a:pt x="0" y="1"/>
                  </a:lnTo>
                  <a:lnTo>
                    <a:pt x="1" y="1"/>
                  </a:lnTo>
                  <a:lnTo>
                    <a:pt x="1" y="0"/>
                  </a:lnTo>
                  <a:lnTo>
                    <a:pt x="3" y="0"/>
                  </a:lnTo>
                  <a:lnTo>
                    <a:pt x="6"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0" name="Freeform 893"/>
            <p:cNvSpPr>
              <a:spLocks/>
            </p:cNvSpPr>
            <p:nvPr/>
          </p:nvSpPr>
          <p:spPr bwMode="auto">
            <a:xfrm>
              <a:off x="3755311" y="1576740"/>
              <a:ext cx="49148" cy="18433"/>
            </a:xfrm>
            <a:custGeom>
              <a:avLst/>
              <a:gdLst>
                <a:gd name="T0" fmla="*/ 14 w 17"/>
                <a:gd name="T1" fmla="*/ 0 h 4"/>
                <a:gd name="T2" fmla="*/ 14 w 17"/>
                <a:gd name="T3" fmla="*/ 0 h 4"/>
                <a:gd name="T4" fmla="*/ 11 w 17"/>
                <a:gd name="T5" fmla="*/ 1 h 4"/>
                <a:gd name="T6" fmla="*/ 10 w 17"/>
                <a:gd name="T7" fmla="*/ 1 h 4"/>
                <a:gd name="T8" fmla="*/ 10 w 17"/>
                <a:gd name="T9" fmla="*/ 3 h 4"/>
                <a:gd name="T10" fmla="*/ 10 w 17"/>
                <a:gd name="T11" fmla="*/ 3 h 4"/>
                <a:gd name="T12" fmla="*/ 14 w 17"/>
                <a:gd name="T13" fmla="*/ 3 h 4"/>
                <a:gd name="T14" fmla="*/ 17 w 17"/>
                <a:gd name="T15" fmla="*/ 4 h 4"/>
                <a:gd name="T16" fmla="*/ 17 w 17"/>
                <a:gd name="T17" fmla="*/ 4 h 4"/>
                <a:gd name="T18" fmla="*/ 8 w 17"/>
                <a:gd name="T19" fmla="*/ 4 h 4"/>
                <a:gd name="T20" fmla="*/ 8 w 17"/>
                <a:gd name="T21" fmla="*/ 4 h 4"/>
                <a:gd name="T22" fmla="*/ 4 w 17"/>
                <a:gd name="T23" fmla="*/ 4 h 4"/>
                <a:gd name="T24" fmla="*/ 0 w 17"/>
                <a:gd name="T25" fmla="*/ 4 h 4"/>
                <a:gd name="T26" fmla="*/ 0 w 17"/>
                <a:gd name="T27" fmla="*/ 4 h 4"/>
                <a:gd name="T28" fmla="*/ 4 w 17"/>
                <a:gd name="T29" fmla="*/ 3 h 4"/>
                <a:gd name="T30" fmla="*/ 5 w 17"/>
                <a:gd name="T31" fmla="*/ 1 h 4"/>
                <a:gd name="T32" fmla="*/ 5 w 17"/>
                <a:gd name="T33" fmla="*/ 1 h 4"/>
                <a:gd name="T34" fmla="*/ 8 w 17"/>
                <a:gd name="T35" fmla="*/ 0 h 4"/>
                <a:gd name="T36" fmla="*/ 14 w 17"/>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4">
                  <a:moveTo>
                    <a:pt x="14" y="0"/>
                  </a:moveTo>
                  <a:lnTo>
                    <a:pt x="14" y="0"/>
                  </a:lnTo>
                  <a:lnTo>
                    <a:pt x="11" y="1"/>
                  </a:lnTo>
                  <a:lnTo>
                    <a:pt x="10" y="1"/>
                  </a:lnTo>
                  <a:lnTo>
                    <a:pt x="10" y="3"/>
                  </a:lnTo>
                  <a:lnTo>
                    <a:pt x="10" y="3"/>
                  </a:lnTo>
                  <a:lnTo>
                    <a:pt x="14" y="3"/>
                  </a:lnTo>
                  <a:lnTo>
                    <a:pt x="17" y="4"/>
                  </a:lnTo>
                  <a:lnTo>
                    <a:pt x="17" y="4"/>
                  </a:lnTo>
                  <a:lnTo>
                    <a:pt x="8" y="4"/>
                  </a:lnTo>
                  <a:lnTo>
                    <a:pt x="8" y="4"/>
                  </a:lnTo>
                  <a:lnTo>
                    <a:pt x="4" y="4"/>
                  </a:lnTo>
                  <a:lnTo>
                    <a:pt x="0" y="4"/>
                  </a:lnTo>
                  <a:lnTo>
                    <a:pt x="0" y="4"/>
                  </a:lnTo>
                  <a:lnTo>
                    <a:pt x="4" y="3"/>
                  </a:lnTo>
                  <a:lnTo>
                    <a:pt x="5" y="1"/>
                  </a:lnTo>
                  <a:lnTo>
                    <a:pt x="5" y="1"/>
                  </a:lnTo>
                  <a:lnTo>
                    <a:pt x="8" y="0"/>
                  </a:lnTo>
                  <a:lnTo>
                    <a:pt x="1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1" name="Freeform 894"/>
            <p:cNvSpPr>
              <a:spLocks/>
            </p:cNvSpPr>
            <p:nvPr/>
          </p:nvSpPr>
          <p:spPr bwMode="auto">
            <a:xfrm>
              <a:off x="4044059" y="1742618"/>
              <a:ext cx="24574" cy="6145"/>
            </a:xfrm>
            <a:custGeom>
              <a:avLst/>
              <a:gdLst>
                <a:gd name="T0" fmla="*/ 8 w 8"/>
                <a:gd name="T1" fmla="*/ 2 h 2"/>
                <a:gd name="T2" fmla="*/ 8 w 8"/>
                <a:gd name="T3" fmla="*/ 2 h 2"/>
                <a:gd name="T4" fmla="*/ 3 w 8"/>
                <a:gd name="T5" fmla="*/ 2 h 2"/>
                <a:gd name="T6" fmla="*/ 0 w 8"/>
                <a:gd name="T7" fmla="*/ 1 h 2"/>
                <a:gd name="T8" fmla="*/ 0 w 8"/>
                <a:gd name="T9" fmla="*/ 0 h 2"/>
                <a:gd name="T10" fmla="*/ 0 w 8"/>
                <a:gd name="T11" fmla="*/ 0 h 2"/>
                <a:gd name="T12" fmla="*/ 4 w 8"/>
                <a:gd name="T13" fmla="*/ 1 h 2"/>
                <a:gd name="T14" fmla="*/ 8 w 8"/>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
                  <a:moveTo>
                    <a:pt x="8" y="2"/>
                  </a:moveTo>
                  <a:lnTo>
                    <a:pt x="8" y="2"/>
                  </a:lnTo>
                  <a:lnTo>
                    <a:pt x="3" y="2"/>
                  </a:lnTo>
                  <a:lnTo>
                    <a:pt x="0" y="1"/>
                  </a:lnTo>
                  <a:lnTo>
                    <a:pt x="0" y="0"/>
                  </a:lnTo>
                  <a:lnTo>
                    <a:pt x="0" y="0"/>
                  </a:lnTo>
                  <a:lnTo>
                    <a:pt x="4" y="1"/>
                  </a:lnTo>
                  <a:lnTo>
                    <a:pt x="8"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2" name="Freeform 895"/>
            <p:cNvSpPr>
              <a:spLocks/>
            </p:cNvSpPr>
            <p:nvPr/>
          </p:nvSpPr>
          <p:spPr bwMode="auto">
            <a:xfrm>
              <a:off x="3822891" y="1601313"/>
              <a:ext cx="24574" cy="6145"/>
            </a:xfrm>
            <a:custGeom>
              <a:avLst/>
              <a:gdLst>
                <a:gd name="T0" fmla="*/ 9 w 9"/>
                <a:gd name="T1" fmla="*/ 0 h 1"/>
                <a:gd name="T2" fmla="*/ 9 w 9"/>
                <a:gd name="T3" fmla="*/ 0 h 1"/>
                <a:gd name="T4" fmla="*/ 4 w 9"/>
                <a:gd name="T5" fmla="*/ 1 h 1"/>
                <a:gd name="T6" fmla="*/ 0 w 9"/>
                <a:gd name="T7" fmla="*/ 0 h 1"/>
                <a:gd name="T8" fmla="*/ 0 w 9"/>
                <a:gd name="T9" fmla="*/ 0 h 1"/>
                <a:gd name="T10" fmla="*/ 4 w 9"/>
                <a:gd name="T11" fmla="*/ 0 h 1"/>
                <a:gd name="T12" fmla="*/ 9 w 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9" h="1">
                  <a:moveTo>
                    <a:pt x="9" y="0"/>
                  </a:moveTo>
                  <a:lnTo>
                    <a:pt x="9" y="0"/>
                  </a:lnTo>
                  <a:lnTo>
                    <a:pt x="4" y="1"/>
                  </a:lnTo>
                  <a:lnTo>
                    <a:pt x="0" y="0"/>
                  </a:lnTo>
                  <a:lnTo>
                    <a:pt x="0" y="0"/>
                  </a:lnTo>
                  <a:lnTo>
                    <a:pt x="4" y="0"/>
                  </a:lnTo>
                  <a:lnTo>
                    <a:pt x="9"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3" name="Freeform 896"/>
            <p:cNvSpPr>
              <a:spLocks/>
            </p:cNvSpPr>
            <p:nvPr/>
          </p:nvSpPr>
          <p:spPr bwMode="auto">
            <a:xfrm>
              <a:off x="4037913" y="1718043"/>
              <a:ext cx="98296" cy="36861"/>
            </a:xfrm>
            <a:custGeom>
              <a:avLst/>
              <a:gdLst>
                <a:gd name="T0" fmla="*/ 0 w 32"/>
                <a:gd name="T1" fmla="*/ 0 h 12"/>
                <a:gd name="T2" fmla="*/ 0 w 32"/>
                <a:gd name="T3" fmla="*/ 0 h 12"/>
                <a:gd name="T4" fmla="*/ 9 w 32"/>
                <a:gd name="T5" fmla="*/ 3 h 12"/>
                <a:gd name="T6" fmla="*/ 13 w 32"/>
                <a:gd name="T7" fmla="*/ 5 h 12"/>
                <a:gd name="T8" fmla="*/ 16 w 32"/>
                <a:gd name="T9" fmla="*/ 6 h 12"/>
                <a:gd name="T10" fmla="*/ 16 w 32"/>
                <a:gd name="T11" fmla="*/ 6 h 12"/>
                <a:gd name="T12" fmla="*/ 23 w 32"/>
                <a:gd name="T13" fmla="*/ 8 h 12"/>
                <a:gd name="T14" fmla="*/ 23 w 32"/>
                <a:gd name="T15" fmla="*/ 8 h 12"/>
                <a:gd name="T16" fmla="*/ 26 w 32"/>
                <a:gd name="T17" fmla="*/ 9 h 12"/>
                <a:gd name="T18" fmla="*/ 27 w 32"/>
                <a:gd name="T19" fmla="*/ 9 h 12"/>
                <a:gd name="T20" fmla="*/ 27 w 32"/>
                <a:gd name="T21" fmla="*/ 9 h 12"/>
                <a:gd name="T22" fmla="*/ 32 w 32"/>
                <a:gd name="T23" fmla="*/ 12 h 12"/>
                <a:gd name="T24" fmla="*/ 32 w 32"/>
                <a:gd name="T25" fmla="*/ 12 h 12"/>
                <a:gd name="T26" fmla="*/ 27 w 32"/>
                <a:gd name="T27" fmla="*/ 10 h 12"/>
                <a:gd name="T28" fmla="*/ 26 w 32"/>
                <a:gd name="T29" fmla="*/ 10 h 12"/>
                <a:gd name="T30" fmla="*/ 26 w 32"/>
                <a:gd name="T31" fmla="*/ 10 h 12"/>
                <a:gd name="T32" fmla="*/ 19 w 32"/>
                <a:gd name="T33" fmla="*/ 8 h 12"/>
                <a:gd name="T34" fmla="*/ 16 w 32"/>
                <a:gd name="T35" fmla="*/ 8 h 12"/>
                <a:gd name="T36" fmla="*/ 15 w 32"/>
                <a:gd name="T37" fmla="*/ 9 h 12"/>
                <a:gd name="T38" fmla="*/ 15 w 32"/>
                <a:gd name="T39" fmla="*/ 9 h 12"/>
                <a:gd name="T40" fmla="*/ 13 w 32"/>
                <a:gd name="T41" fmla="*/ 8 h 12"/>
                <a:gd name="T42" fmla="*/ 13 w 32"/>
                <a:gd name="T43" fmla="*/ 8 h 12"/>
                <a:gd name="T44" fmla="*/ 13 w 32"/>
                <a:gd name="T45" fmla="*/ 6 h 12"/>
                <a:gd name="T46" fmla="*/ 13 w 32"/>
                <a:gd name="T47" fmla="*/ 6 h 12"/>
                <a:gd name="T48" fmla="*/ 13 w 32"/>
                <a:gd name="T49" fmla="*/ 6 h 12"/>
                <a:gd name="T50" fmla="*/ 8 w 32"/>
                <a:gd name="T51" fmla="*/ 6 h 12"/>
                <a:gd name="T52" fmla="*/ 8 w 32"/>
                <a:gd name="T53" fmla="*/ 6 h 12"/>
                <a:gd name="T54" fmla="*/ 6 w 32"/>
                <a:gd name="T55" fmla="*/ 5 h 12"/>
                <a:gd name="T56" fmla="*/ 5 w 32"/>
                <a:gd name="T57" fmla="*/ 3 h 12"/>
                <a:gd name="T58" fmla="*/ 5 w 32"/>
                <a:gd name="T59" fmla="*/ 2 h 12"/>
                <a:gd name="T60" fmla="*/ 0 w 32"/>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12">
                  <a:moveTo>
                    <a:pt x="0" y="0"/>
                  </a:moveTo>
                  <a:lnTo>
                    <a:pt x="0" y="0"/>
                  </a:lnTo>
                  <a:lnTo>
                    <a:pt x="9" y="3"/>
                  </a:lnTo>
                  <a:lnTo>
                    <a:pt x="13" y="5"/>
                  </a:lnTo>
                  <a:lnTo>
                    <a:pt x="16" y="6"/>
                  </a:lnTo>
                  <a:lnTo>
                    <a:pt x="16" y="6"/>
                  </a:lnTo>
                  <a:lnTo>
                    <a:pt x="23" y="8"/>
                  </a:lnTo>
                  <a:lnTo>
                    <a:pt x="23" y="8"/>
                  </a:lnTo>
                  <a:lnTo>
                    <a:pt x="26" y="9"/>
                  </a:lnTo>
                  <a:lnTo>
                    <a:pt x="27" y="9"/>
                  </a:lnTo>
                  <a:lnTo>
                    <a:pt x="27" y="9"/>
                  </a:lnTo>
                  <a:lnTo>
                    <a:pt x="32" y="12"/>
                  </a:lnTo>
                  <a:lnTo>
                    <a:pt x="32" y="12"/>
                  </a:lnTo>
                  <a:lnTo>
                    <a:pt x="27" y="10"/>
                  </a:lnTo>
                  <a:lnTo>
                    <a:pt x="26" y="10"/>
                  </a:lnTo>
                  <a:lnTo>
                    <a:pt x="26" y="10"/>
                  </a:lnTo>
                  <a:lnTo>
                    <a:pt x="19" y="8"/>
                  </a:lnTo>
                  <a:lnTo>
                    <a:pt x="16" y="8"/>
                  </a:lnTo>
                  <a:lnTo>
                    <a:pt x="15" y="9"/>
                  </a:lnTo>
                  <a:lnTo>
                    <a:pt x="15" y="9"/>
                  </a:lnTo>
                  <a:lnTo>
                    <a:pt x="13" y="8"/>
                  </a:lnTo>
                  <a:lnTo>
                    <a:pt x="13" y="8"/>
                  </a:lnTo>
                  <a:lnTo>
                    <a:pt x="13" y="6"/>
                  </a:lnTo>
                  <a:lnTo>
                    <a:pt x="13" y="6"/>
                  </a:lnTo>
                  <a:lnTo>
                    <a:pt x="13" y="6"/>
                  </a:lnTo>
                  <a:lnTo>
                    <a:pt x="8" y="6"/>
                  </a:lnTo>
                  <a:lnTo>
                    <a:pt x="8" y="6"/>
                  </a:lnTo>
                  <a:lnTo>
                    <a:pt x="6" y="5"/>
                  </a:lnTo>
                  <a:lnTo>
                    <a:pt x="5" y="3"/>
                  </a:lnTo>
                  <a:lnTo>
                    <a:pt x="5" y="2"/>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4" name="Freeform 897"/>
            <p:cNvSpPr>
              <a:spLocks/>
            </p:cNvSpPr>
            <p:nvPr/>
          </p:nvSpPr>
          <p:spPr bwMode="auto">
            <a:xfrm>
              <a:off x="4117781" y="1754904"/>
              <a:ext cx="36861" cy="12287"/>
            </a:xfrm>
            <a:custGeom>
              <a:avLst/>
              <a:gdLst>
                <a:gd name="T0" fmla="*/ 11 w 11"/>
                <a:gd name="T1" fmla="*/ 3 h 4"/>
                <a:gd name="T2" fmla="*/ 11 w 11"/>
                <a:gd name="T3" fmla="*/ 3 h 4"/>
                <a:gd name="T4" fmla="*/ 11 w 11"/>
                <a:gd name="T5" fmla="*/ 4 h 4"/>
                <a:gd name="T6" fmla="*/ 11 w 11"/>
                <a:gd name="T7" fmla="*/ 4 h 4"/>
                <a:gd name="T8" fmla="*/ 9 w 11"/>
                <a:gd name="T9" fmla="*/ 4 h 4"/>
                <a:gd name="T10" fmla="*/ 3 w 11"/>
                <a:gd name="T11" fmla="*/ 3 h 4"/>
                <a:gd name="T12" fmla="*/ 0 w 11"/>
                <a:gd name="T13" fmla="*/ 1 h 4"/>
                <a:gd name="T14" fmla="*/ 0 w 11"/>
                <a:gd name="T15" fmla="*/ 1 h 4"/>
                <a:gd name="T16" fmla="*/ 0 w 11"/>
                <a:gd name="T17" fmla="*/ 0 h 4"/>
                <a:gd name="T18" fmla="*/ 1 w 11"/>
                <a:gd name="T19" fmla="*/ 0 h 4"/>
                <a:gd name="T20" fmla="*/ 1 w 11"/>
                <a:gd name="T21" fmla="*/ 0 h 4"/>
                <a:gd name="T22" fmla="*/ 6 w 11"/>
                <a:gd name="T23" fmla="*/ 1 h 4"/>
                <a:gd name="T24" fmla="*/ 7 w 11"/>
                <a:gd name="T25" fmla="*/ 3 h 4"/>
                <a:gd name="T26" fmla="*/ 9 w 11"/>
                <a:gd name="T27" fmla="*/ 3 h 4"/>
                <a:gd name="T28" fmla="*/ 11 w 11"/>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4">
                  <a:moveTo>
                    <a:pt x="11" y="3"/>
                  </a:moveTo>
                  <a:lnTo>
                    <a:pt x="11" y="3"/>
                  </a:lnTo>
                  <a:lnTo>
                    <a:pt x="11" y="4"/>
                  </a:lnTo>
                  <a:lnTo>
                    <a:pt x="11" y="4"/>
                  </a:lnTo>
                  <a:lnTo>
                    <a:pt x="9" y="4"/>
                  </a:lnTo>
                  <a:lnTo>
                    <a:pt x="3" y="3"/>
                  </a:lnTo>
                  <a:lnTo>
                    <a:pt x="0" y="1"/>
                  </a:lnTo>
                  <a:lnTo>
                    <a:pt x="0" y="1"/>
                  </a:lnTo>
                  <a:lnTo>
                    <a:pt x="0" y="0"/>
                  </a:lnTo>
                  <a:lnTo>
                    <a:pt x="1" y="0"/>
                  </a:lnTo>
                  <a:lnTo>
                    <a:pt x="1" y="0"/>
                  </a:lnTo>
                  <a:lnTo>
                    <a:pt x="6" y="1"/>
                  </a:lnTo>
                  <a:lnTo>
                    <a:pt x="7" y="3"/>
                  </a:lnTo>
                  <a:lnTo>
                    <a:pt x="9" y="3"/>
                  </a:lnTo>
                  <a:lnTo>
                    <a:pt x="11"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5" name="Freeform 898"/>
            <p:cNvSpPr>
              <a:spLocks/>
            </p:cNvSpPr>
            <p:nvPr/>
          </p:nvSpPr>
          <p:spPr bwMode="auto">
            <a:xfrm>
              <a:off x="4160784" y="1767191"/>
              <a:ext cx="36861" cy="6145"/>
            </a:xfrm>
            <a:custGeom>
              <a:avLst/>
              <a:gdLst>
                <a:gd name="T0" fmla="*/ 9 w 12"/>
                <a:gd name="T1" fmla="*/ 2 h 3"/>
                <a:gd name="T2" fmla="*/ 9 w 12"/>
                <a:gd name="T3" fmla="*/ 2 h 3"/>
                <a:gd name="T4" fmla="*/ 12 w 12"/>
                <a:gd name="T5" fmla="*/ 3 h 3"/>
                <a:gd name="T6" fmla="*/ 10 w 12"/>
                <a:gd name="T7" fmla="*/ 3 h 3"/>
                <a:gd name="T8" fmla="*/ 5 w 12"/>
                <a:gd name="T9" fmla="*/ 3 h 3"/>
                <a:gd name="T10" fmla="*/ 5 w 12"/>
                <a:gd name="T11" fmla="*/ 3 h 3"/>
                <a:gd name="T12" fmla="*/ 2 w 12"/>
                <a:gd name="T13" fmla="*/ 2 h 3"/>
                <a:gd name="T14" fmla="*/ 0 w 12"/>
                <a:gd name="T15" fmla="*/ 0 h 3"/>
                <a:gd name="T16" fmla="*/ 0 w 12"/>
                <a:gd name="T17" fmla="*/ 0 h 3"/>
                <a:gd name="T18" fmla="*/ 5 w 12"/>
                <a:gd name="T19" fmla="*/ 2 h 3"/>
                <a:gd name="T20" fmla="*/ 9 w 1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3">
                  <a:moveTo>
                    <a:pt x="9" y="2"/>
                  </a:moveTo>
                  <a:lnTo>
                    <a:pt x="9" y="2"/>
                  </a:lnTo>
                  <a:lnTo>
                    <a:pt x="12" y="3"/>
                  </a:lnTo>
                  <a:lnTo>
                    <a:pt x="10" y="3"/>
                  </a:lnTo>
                  <a:lnTo>
                    <a:pt x="5" y="3"/>
                  </a:lnTo>
                  <a:lnTo>
                    <a:pt x="5" y="3"/>
                  </a:lnTo>
                  <a:lnTo>
                    <a:pt x="2" y="2"/>
                  </a:lnTo>
                  <a:lnTo>
                    <a:pt x="0" y="0"/>
                  </a:lnTo>
                  <a:lnTo>
                    <a:pt x="0" y="0"/>
                  </a:lnTo>
                  <a:lnTo>
                    <a:pt x="5" y="2"/>
                  </a:lnTo>
                  <a:lnTo>
                    <a:pt x="9"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6" name="Freeform 899"/>
            <p:cNvSpPr>
              <a:spLocks/>
            </p:cNvSpPr>
            <p:nvPr/>
          </p:nvSpPr>
          <p:spPr bwMode="auto">
            <a:xfrm>
              <a:off x="4228365" y="1810194"/>
              <a:ext cx="24574" cy="12287"/>
            </a:xfrm>
            <a:custGeom>
              <a:avLst/>
              <a:gdLst>
                <a:gd name="T0" fmla="*/ 8 w 8"/>
                <a:gd name="T1" fmla="*/ 5 h 5"/>
                <a:gd name="T2" fmla="*/ 8 w 8"/>
                <a:gd name="T3" fmla="*/ 5 h 5"/>
                <a:gd name="T4" fmla="*/ 4 w 8"/>
                <a:gd name="T5" fmla="*/ 3 h 5"/>
                <a:gd name="T6" fmla="*/ 0 w 8"/>
                <a:gd name="T7" fmla="*/ 0 h 5"/>
                <a:gd name="T8" fmla="*/ 0 w 8"/>
                <a:gd name="T9" fmla="*/ 0 h 5"/>
                <a:gd name="T10" fmla="*/ 5 w 8"/>
                <a:gd name="T11" fmla="*/ 2 h 5"/>
                <a:gd name="T12" fmla="*/ 8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5"/>
                  </a:moveTo>
                  <a:lnTo>
                    <a:pt x="8" y="5"/>
                  </a:lnTo>
                  <a:lnTo>
                    <a:pt x="4" y="3"/>
                  </a:lnTo>
                  <a:lnTo>
                    <a:pt x="0" y="0"/>
                  </a:lnTo>
                  <a:lnTo>
                    <a:pt x="0" y="0"/>
                  </a:lnTo>
                  <a:lnTo>
                    <a:pt x="5" y="2"/>
                  </a:lnTo>
                  <a:lnTo>
                    <a:pt x="8"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7" name="Freeform 900"/>
            <p:cNvSpPr>
              <a:spLocks/>
            </p:cNvSpPr>
            <p:nvPr/>
          </p:nvSpPr>
          <p:spPr bwMode="auto">
            <a:xfrm>
              <a:off x="4775135" y="2547417"/>
              <a:ext cx="18433" cy="24574"/>
            </a:xfrm>
            <a:custGeom>
              <a:avLst/>
              <a:gdLst>
                <a:gd name="T0" fmla="*/ 0 w 6"/>
                <a:gd name="T1" fmla="*/ 0 h 7"/>
                <a:gd name="T2" fmla="*/ 0 w 6"/>
                <a:gd name="T3" fmla="*/ 0 h 7"/>
                <a:gd name="T4" fmla="*/ 4 w 6"/>
                <a:gd name="T5" fmla="*/ 4 h 7"/>
                <a:gd name="T6" fmla="*/ 6 w 6"/>
                <a:gd name="T7" fmla="*/ 6 h 7"/>
                <a:gd name="T8" fmla="*/ 6 w 6"/>
                <a:gd name="T9" fmla="*/ 7 h 7"/>
                <a:gd name="T10" fmla="*/ 6 w 6"/>
                <a:gd name="T11" fmla="*/ 7 h 7"/>
                <a:gd name="T12" fmla="*/ 3 w 6"/>
                <a:gd name="T13" fmla="*/ 3 h 7"/>
                <a:gd name="T14" fmla="*/ 0 w 6"/>
                <a:gd name="T15" fmla="*/ 3 h 7"/>
                <a:gd name="T16" fmla="*/ 0 w 6"/>
                <a:gd name="T17" fmla="*/ 3 h 7"/>
                <a:gd name="T18" fmla="*/ 0 w 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0" y="0"/>
                  </a:moveTo>
                  <a:lnTo>
                    <a:pt x="0" y="0"/>
                  </a:lnTo>
                  <a:lnTo>
                    <a:pt x="4" y="4"/>
                  </a:lnTo>
                  <a:lnTo>
                    <a:pt x="6" y="6"/>
                  </a:lnTo>
                  <a:lnTo>
                    <a:pt x="6" y="7"/>
                  </a:lnTo>
                  <a:lnTo>
                    <a:pt x="6" y="7"/>
                  </a:lnTo>
                  <a:lnTo>
                    <a:pt x="3" y="3"/>
                  </a:lnTo>
                  <a:lnTo>
                    <a:pt x="0" y="3"/>
                  </a:lnTo>
                  <a:lnTo>
                    <a:pt x="0" y="3"/>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8" name="Freeform 901"/>
            <p:cNvSpPr>
              <a:spLocks/>
            </p:cNvSpPr>
            <p:nvPr/>
          </p:nvSpPr>
          <p:spPr bwMode="auto">
            <a:xfrm>
              <a:off x="4400383" y="1883916"/>
              <a:ext cx="30720" cy="12287"/>
            </a:xfrm>
            <a:custGeom>
              <a:avLst/>
              <a:gdLst>
                <a:gd name="T0" fmla="*/ 10 w 10"/>
                <a:gd name="T1" fmla="*/ 5 h 6"/>
                <a:gd name="T2" fmla="*/ 10 w 10"/>
                <a:gd name="T3" fmla="*/ 5 h 6"/>
                <a:gd name="T4" fmla="*/ 10 w 10"/>
                <a:gd name="T5" fmla="*/ 6 h 6"/>
                <a:gd name="T6" fmla="*/ 10 w 10"/>
                <a:gd name="T7" fmla="*/ 6 h 6"/>
                <a:gd name="T8" fmla="*/ 6 w 10"/>
                <a:gd name="T9" fmla="*/ 5 h 6"/>
                <a:gd name="T10" fmla="*/ 6 w 10"/>
                <a:gd name="T11" fmla="*/ 5 h 6"/>
                <a:gd name="T12" fmla="*/ 2 w 10"/>
                <a:gd name="T13" fmla="*/ 3 h 6"/>
                <a:gd name="T14" fmla="*/ 0 w 10"/>
                <a:gd name="T15" fmla="*/ 2 h 6"/>
                <a:gd name="T16" fmla="*/ 0 w 10"/>
                <a:gd name="T17" fmla="*/ 0 h 6"/>
                <a:gd name="T18" fmla="*/ 0 w 10"/>
                <a:gd name="T19" fmla="*/ 0 h 6"/>
                <a:gd name="T20" fmla="*/ 2 w 10"/>
                <a:gd name="T21" fmla="*/ 2 h 6"/>
                <a:gd name="T22" fmla="*/ 5 w 10"/>
                <a:gd name="T23" fmla="*/ 3 h 6"/>
                <a:gd name="T24" fmla="*/ 10 w 10"/>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10" y="5"/>
                  </a:moveTo>
                  <a:lnTo>
                    <a:pt x="10" y="5"/>
                  </a:lnTo>
                  <a:lnTo>
                    <a:pt x="10" y="6"/>
                  </a:lnTo>
                  <a:lnTo>
                    <a:pt x="10" y="6"/>
                  </a:lnTo>
                  <a:lnTo>
                    <a:pt x="6" y="5"/>
                  </a:lnTo>
                  <a:lnTo>
                    <a:pt x="6" y="5"/>
                  </a:lnTo>
                  <a:lnTo>
                    <a:pt x="2" y="3"/>
                  </a:lnTo>
                  <a:lnTo>
                    <a:pt x="0" y="2"/>
                  </a:lnTo>
                  <a:lnTo>
                    <a:pt x="0" y="0"/>
                  </a:lnTo>
                  <a:lnTo>
                    <a:pt x="0" y="0"/>
                  </a:lnTo>
                  <a:lnTo>
                    <a:pt x="2" y="2"/>
                  </a:lnTo>
                  <a:lnTo>
                    <a:pt x="5" y="3"/>
                  </a:lnTo>
                  <a:lnTo>
                    <a:pt x="10"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9" name="Freeform 902"/>
            <p:cNvSpPr>
              <a:spLocks/>
            </p:cNvSpPr>
            <p:nvPr/>
          </p:nvSpPr>
          <p:spPr bwMode="auto">
            <a:xfrm>
              <a:off x="4799709" y="2584278"/>
              <a:ext cx="30720" cy="43007"/>
            </a:xfrm>
            <a:custGeom>
              <a:avLst/>
              <a:gdLst>
                <a:gd name="T0" fmla="*/ 1 w 10"/>
                <a:gd name="T1" fmla="*/ 0 h 14"/>
                <a:gd name="T2" fmla="*/ 1 w 10"/>
                <a:gd name="T3" fmla="*/ 0 h 14"/>
                <a:gd name="T4" fmla="*/ 7 w 10"/>
                <a:gd name="T5" fmla="*/ 8 h 14"/>
                <a:gd name="T6" fmla="*/ 8 w 10"/>
                <a:gd name="T7" fmla="*/ 11 h 14"/>
                <a:gd name="T8" fmla="*/ 10 w 10"/>
                <a:gd name="T9" fmla="*/ 14 h 14"/>
                <a:gd name="T10" fmla="*/ 10 w 10"/>
                <a:gd name="T11" fmla="*/ 14 h 14"/>
                <a:gd name="T12" fmla="*/ 8 w 10"/>
                <a:gd name="T13" fmla="*/ 11 h 14"/>
                <a:gd name="T14" fmla="*/ 7 w 10"/>
                <a:gd name="T15" fmla="*/ 11 h 14"/>
                <a:gd name="T16" fmla="*/ 5 w 10"/>
                <a:gd name="T17" fmla="*/ 11 h 14"/>
                <a:gd name="T18" fmla="*/ 4 w 10"/>
                <a:gd name="T19" fmla="*/ 11 h 14"/>
                <a:gd name="T20" fmla="*/ 4 w 10"/>
                <a:gd name="T21" fmla="*/ 11 h 14"/>
                <a:gd name="T22" fmla="*/ 4 w 10"/>
                <a:gd name="T23" fmla="*/ 8 h 14"/>
                <a:gd name="T24" fmla="*/ 4 w 10"/>
                <a:gd name="T25" fmla="*/ 8 h 14"/>
                <a:gd name="T26" fmla="*/ 5 w 10"/>
                <a:gd name="T27" fmla="*/ 7 h 14"/>
                <a:gd name="T28" fmla="*/ 5 w 10"/>
                <a:gd name="T29" fmla="*/ 7 h 14"/>
                <a:gd name="T30" fmla="*/ 1 w 10"/>
                <a:gd name="T31" fmla="*/ 2 h 14"/>
                <a:gd name="T32" fmla="*/ 0 w 10"/>
                <a:gd name="T33" fmla="*/ 1 h 14"/>
                <a:gd name="T34" fmla="*/ 1 w 1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4">
                  <a:moveTo>
                    <a:pt x="1" y="0"/>
                  </a:moveTo>
                  <a:lnTo>
                    <a:pt x="1" y="0"/>
                  </a:lnTo>
                  <a:lnTo>
                    <a:pt x="7" y="8"/>
                  </a:lnTo>
                  <a:lnTo>
                    <a:pt x="8" y="11"/>
                  </a:lnTo>
                  <a:lnTo>
                    <a:pt x="10" y="14"/>
                  </a:lnTo>
                  <a:lnTo>
                    <a:pt x="10" y="14"/>
                  </a:lnTo>
                  <a:lnTo>
                    <a:pt x="8" y="11"/>
                  </a:lnTo>
                  <a:lnTo>
                    <a:pt x="7" y="11"/>
                  </a:lnTo>
                  <a:lnTo>
                    <a:pt x="5" y="11"/>
                  </a:lnTo>
                  <a:lnTo>
                    <a:pt x="4" y="11"/>
                  </a:lnTo>
                  <a:lnTo>
                    <a:pt x="4" y="11"/>
                  </a:lnTo>
                  <a:lnTo>
                    <a:pt x="4" y="8"/>
                  </a:lnTo>
                  <a:lnTo>
                    <a:pt x="4" y="8"/>
                  </a:lnTo>
                  <a:lnTo>
                    <a:pt x="5" y="7"/>
                  </a:lnTo>
                  <a:lnTo>
                    <a:pt x="5" y="7"/>
                  </a:lnTo>
                  <a:lnTo>
                    <a:pt x="1" y="2"/>
                  </a:lnTo>
                  <a:lnTo>
                    <a:pt x="0" y="1"/>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0" name="Freeform 903"/>
            <p:cNvSpPr>
              <a:spLocks/>
            </p:cNvSpPr>
            <p:nvPr/>
          </p:nvSpPr>
          <p:spPr bwMode="auto">
            <a:xfrm>
              <a:off x="4842717" y="2639572"/>
              <a:ext cx="12287" cy="24574"/>
            </a:xfrm>
            <a:custGeom>
              <a:avLst/>
              <a:gdLst>
                <a:gd name="T0" fmla="*/ 5 w 5"/>
                <a:gd name="T1" fmla="*/ 7 h 7"/>
                <a:gd name="T2" fmla="*/ 5 w 5"/>
                <a:gd name="T3" fmla="*/ 7 h 7"/>
                <a:gd name="T4" fmla="*/ 2 w 5"/>
                <a:gd name="T5" fmla="*/ 3 h 7"/>
                <a:gd name="T6" fmla="*/ 0 w 5"/>
                <a:gd name="T7" fmla="*/ 0 h 7"/>
                <a:gd name="T8" fmla="*/ 0 w 5"/>
                <a:gd name="T9" fmla="*/ 0 h 7"/>
                <a:gd name="T10" fmla="*/ 2 w 5"/>
                <a:gd name="T11" fmla="*/ 2 h 7"/>
                <a:gd name="T12" fmla="*/ 5 w 5"/>
                <a:gd name="T13" fmla="*/ 4 h 7"/>
                <a:gd name="T14" fmla="*/ 5 w 5"/>
                <a:gd name="T15" fmla="*/ 6 h 7"/>
                <a:gd name="T16" fmla="*/ 5 w 5"/>
                <a:gd name="T17" fmla="*/ 7 h 7"/>
                <a:gd name="T18" fmla="*/ 5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5" y="7"/>
                  </a:moveTo>
                  <a:lnTo>
                    <a:pt x="5" y="7"/>
                  </a:lnTo>
                  <a:lnTo>
                    <a:pt x="2" y="3"/>
                  </a:lnTo>
                  <a:lnTo>
                    <a:pt x="0" y="0"/>
                  </a:lnTo>
                  <a:lnTo>
                    <a:pt x="0" y="0"/>
                  </a:lnTo>
                  <a:lnTo>
                    <a:pt x="2" y="2"/>
                  </a:lnTo>
                  <a:lnTo>
                    <a:pt x="5" y="4"/>
                  </a:lnTo>
                  <a:lnTo>
                    <a:pt x="5" y="6"/>
                  </a:lnTo>
                  <a:lnTo>
                    <a:pt x="5" y="7"/>
                  </a:lnTo>
                  <a:lnTo>
                    <a:pt x="5"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1" name="Freeform 904"/>
            <p:cNvSpPr>
              <a:spLocks/>
            </p:cNvSpPr>
            <p:nvPr/>
          </p:nvSpPr>
          <p:spPr bwMode="auto">
            <a:xfrm>
              <a:off x="4437243" y="1804052"/>
              <a:ext cx="30720" cy="18433"/>
            </a:xfrm>
            <a:custGeom>
              <a:avLst/>
              <a:gdLst>
                <a:gd name="T0" fmla="*/ 10 w 10"/>
                <a:gd name="T1" fmla="*/ 6 h 6"/>
                <a:gd name="T2" fmla="*/ 10 w 10"/>
                <a:gd name="T3" fmla="*/ 6 h 6"/>
                <a:gd name="T4" fmla="*/ 4 w 10"/>
                <a:gd name="T5" fmla="*/ 4 h 6"/>
                <a:gd name="T6" fmla="*/ 4 w 10"/>
                <a:gd name="T7" fmla="*/ 4 h 6"/>
                <a:gd name="T8" fmla="*/ 0 w 10"/>
                <a:gd name="T9" fmla="*/ 0 h 6"/>
                <a:gd name="T10" fmla="*/ 0 w 10"/>
                <a:gd name="T11" fmla="*/ 0 h 6"/>
                <a:gd name="T12" fmla="*/ 6 w 10"/>
                <a:gd name="T13" fmla="*/ 3 h 6"/>
                <a:gd name="T14" fmla="*/ 6 w 10"/>
                <a:gd name="T15" fmla="*/ 3 h 6"/>
                <a:gd name="T16" fmla="*/ 10 w 10"/>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10" y="6"/>
                  </a:moveTo>
                  <a:lnTo>
                    <a:pt x="10" y="6"/>
                  </a:lnTo>
                  <a:lnTo>
                    <a:pt x="4" y="4"/>
                  </a:lnTo>
                  <a:lnTo>
                    <a:pt x="4" y="4"/>
                  </a:lnTo>
                  <a:lnTo>
                    <a:pt x="0" y="0"/>
                  </a:lnTo>
                  <a:lnTo>
                    <a:pt x="0" y="0"/>
                  </a:lnTo>
                  <a:lnTo>
                    <a:pt x="6" y="3"/>
                  </a:lnTo>
                  <a:lnTo>
                    <a:pt x="6" y="3"/>
                  </a:lnTo>
                  <a:lnTo>
                    <a:pt x="10"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2" name="Freeform 905"/>
            <p:cNvSpPr>
              <a:spLocks/>
            </p:cNvSpPr>
            <p:nvPr/>
          </p:nvSpPr>
          <p:spPr bwMode="auto">
            <a:xfrm>
              <a:off x="4480247" y="1822481"/>
              <a:ext cx="104442" cy="73721"/>
            </a:xfrm>
            <a:custGeom>
              <a:avLst/>
              <a:gdLst>
                <a:gd name="T0" fmla="*/ 17 w 36"/>
                <a:gd name="T1" fmla="*/ 10 h 23"/>
                <a:gd name="T2" fmla="*/ 17 w 36"/>
                <a:gd name="T3" fmla="*/ 10 h 23"/>
                <a:gd name="T4" fmla="*/ 19 w 36"/>
                <a:gd name="T5" fmla="*/ 10 h 23"/>
                <a:gd name="T6" fmla="*/ 21 w 36"/>
                <a:gd name="T7" fmla="*/ 11 h 23"/>
                <a:gd name="T8" fmla="*/ 24 w 36"/>
                <a:gd name="T9" fmla="*/ 14 h 23"/>
                <a:gd name="T10" fmla="*/ 24 w 36"/>
                <a:gd name="T11" fmla="*/ 14 h 23"/>
                <a:gd name="T12" fmla="*/ 24 w 36"/>
                <a:gd name="T13" fmla="*/ 14 h 23"/>
                <a:gd name="T14" fmla="*/ 26 w 36"/>
                <a:gd name="T15" fmla="*/ 13 h 23"/>
                <a:gd name="T16" fmla="*/ 30 w 36"/>
                <a:gd name="T17" fmla="*/ 14 h 23"/>
                <a:gd name="T18" fmla="*/ 30 w 36"/>
                <a:gd name="T19" fmla="*/ 14 h 23"/>
                <a:gd name="T20" fmla="*/ 31 w 36"/>
                <a:gd name="T21" fmla="*/ 15 h 23"/>
                <a:gd name="T22" fmla="*/ 31 w 36"/>
                <a:gd name="T23" fmla="*/ 15 h 23"/>
                <a:gd name="T24" fmla="*/ 29 w 36"/>
                <a:gd name="T25" fmla="*/ 15 h 23"/>
                <a:gd name="T26" fmla="*/ 26 w 36"/>
                <a:gd name="T27" fmla="*/ 15 h 23"/>
                <a:gd name="T28" fmla="*/ 26 w 36"/>
                <a:gd name="T29" fmla="*/ 15 h 23"/>
                <a:gd name="T30" fmla="*/ 27 w 36"/>
                <a:gd name="T31" fmla="*/ 17 h 23"/>
                <a:gd name="T32" fmla="*/ 27 w 36"/>
                <a:gd name="T33" fmla="*/ 17 h 23"/>
                <a:gd name="T34" fmla="*/ 29 w 36"/>
                <a:gd name="T35" fmla="*/ 17 h 23"/>
                <a:gd name="T36" fmla="*/ 31 w 36"/>
                <a:gd name="T37" fmla="*/ 18 h 23"/>
                <a:gd name="T38" fmla="*/ 31 w 36"/>
                <a:gd name="T39" fmla="*/ 18 h 23"/>
                <a:gd name="T40" fmla="*/ 34 w 36"/>
                <a:gd name="T41" fmla="*/ 21 h 23"/>
                <a:gd name="T42" fmla="*/ 36 w 36"/>
                <a:gd name="T43" fmla="*/ 23 h 23"/>
                <a:gd name="T44" fmla="*/ 36 w 36"/>
                <a:gd name="T45" fmla="*/ 23 h 23"/>
                <a:gd name="T46" fmla="*/ 36 w 36"/>
                <a:gd name="T47" fmla="*/ 23 h 23"/>
                <a:gd name="T48" fmla="*/ 29 w 36"/>
                <a:gd name="T49" fmla="*/ 18 h 23"/>
                <a:gd name="T50" fmla="*/ 20 w 36"/>
                <a:gd name="T51" fmla="*/ 14 h 23"/>
                <a:gd name="T52" fmla="*/ 20 w 36"/>
                <a:gd name="T53" fmla="*/ 14 h 23"/>
                <a:gd name="T54" fmla="*/ 13 w 36"/>
                <a:gd name="T55" fmla="*/ 11 h 23"/>
                <a:gd name="T56" fmla="*/ 13 w 36"/>
                <a:gd name="T57" fmla="*/ 10 h 23"/>
                <a:gd name="T58" fmla="*/ 14 w 36"/>
                <a:gd name="T59" fmla="*/ 8 h 23"/>
                <a:gd name="T60" fmla="*/ 14 w 36"/>
                <a:gd name="T61" fmla="*/ 8 h 23"/>
                <a:gd name="T62" fmla="*/ 6 w 36"/>
                <a:gd name="T63" fmla="*/ 4 h 23"/>
                <a:gd name="T64" fmla="*/ 1 w 36"/>
                <a:gd name="T65" fmla="*/ 3 h 23"/>
                <a:gd name="T66" fmla="*/ 0 w 36"/>
                <a:gd name="T67" fmla="*/ 0 h 23"/>
                <a:gd name="T68" fmla="*/ 0 w 36"/>
                <a:gd name="T69" fmla="*/ 0 h 23"/>
                <a:gd name="T70" fmla="*/ 9 w 36"/>
                <a:gd name="T71" fmla="*/ 4 h 23"/>
                <a:gd name="T72" fmla="*/ 14 w 36"/>
                <a:gd name="T73" fmla="*/ 7 h 23"/>
                <a:gd name="T74" fmla="*/ 17 w 36"/>
                <a:gd name="T7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23">
                  <a:moveTo>
                    <a:pt x="17" y="10"/>
                  </a:moveTo>
                  <a:lnTo>
                    <a:pt x="17" y="10"/>
                  </a:lnTo>
                  <a:lnTo>
                    <a:pt x="19" y="10"/>
                  </a:lnTo>
                  <a:lnTo>
                    <a:pt x="21" y="11"/>
                  </a:lnTo>
                  <a:lnTo>
                    <a:pt x="24" y="14"/>
                  </a:lnTo>
                  <a:lnTo>
                    <a:pt x="24" y="14"/>
                  </a:lnTo>
                  <a:lnTo>
                    <a:pt x="24" y="14"/>
                  </a:lnTo>
                  <a:lnTo>
                    <a:pt x="26" y="13"/>
                  </a:lnTo>
                  <a:lnTo>
                    <a:pt x="30" y="14"/>
                  </a:lnTo>
                  <a:lnTo>
                    <a:pt x="30" y="14"/>
                  </a:lnTo>
                  <a:lnTo>
                    <a:pt x="31" y="15"/>
                  </a:lnTo>
                  <a:lnTo>
                    <a:pt x="31" y="15"/>
                  </a:lnTo>
                  <a:lnTo>
                    <a:pt x="29" y="15"/>
                  </a:lnTo>
                  <a:lnTo>
                    <a:pt x="26" y="15"/>
                  </a:lnTo>
                  <a:lnTo>
                    <a:pt x="26" y="15"/>
                  </a:lnTo>
                  <a:lnTo>
                    <a:pt x="27" y="17"/>
                  </a:lnTo>
                  <a:lnTo>
                    <a:pt x="27" y="17"/>
                  </a:lnTo>
                  <a:lnTo>
                    <a:pt x="29" y="17"/>
                  </a:lnTo>
                  <a:lnTo>
                    <a:pt x="31" y="18"/>
                  </a:lnTo>
                  <a:lnTo>
                    <a:pt x="31" y="18"/>
                  </a:lnTo>
                  <a:lnTo>
                    <a:pt x="34" y="21"/>
                  </a:lnTo>
                  <a:lnTo>
                    <a:pt x="36" y="23"/>
                  </a:lnTo>
                  <a:lnTo>
                    <a:pt x="36" y="23"/>
                  </a:lnTo>
                  <a:lnTo>
                    <a:pt x="36" y="23"/>
                  </a:lnTo>
                  <a:lnTo>
                    <a:pt x="29" y="18"/>
                  </a:lnTo>
                  <a:lnTo>
                    <a:pt x="20" y="14"/>
                  </a:lnTo>
                  <a:lnTo>
                    <a:pt x="20" y="14"/>
                  </a:lnTo>
                  <a:lnTo>
                    <a:pt x="13" y="11"/>
                  </a:lnTo>
                  <a:lnTo>
                    <a:pt x="13" y="10"/>
                  </a:lnTo>
                  <a:lnTo>
                    <a:pt x="14" y="8"/>
                  </a:lnTo>
                  <a:lnTo>
                    <a:pt x="14" y="8"/>
                  </a:lnTo>
                  <a:lnTo>
                    <a:pt x="6" y="4"/>
                  </a:lnTo>
                  <a:lnTo>
                    <a:pt x="1" y="3"/>
                  </a:lnTo>
                  <a:lnTo>
                    <a:pt x="0" y="0"/>
                  </a:lnTo>
                  <a:lnTo>
                    <a:pt x="0" y="0"/>
                  </a:lnTo>
                  <a:lnTo>
                    <a:pt x="9" y="4"/>
                  </a:lnTo>
                  <a:lnTo>
                    <a:pt x="14" y="7"/>
                  </a:lnTo>
                  <a:lnTo>
                    <a:pt x="17"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3" name="Freeform 906"/>
            <p:cNvSpPr>
              <a:spLocks/>
            </p:cNvSpPr>
            <p:nvPr/>
          </p:nvSpPr>
          <p:spPr bwMode="auto">
            <a:xfrm>
              <a:off x="4504821" y="1834768"/>
              <a:ext cx="49148" cy="24574"/>
            </a:xfrm>
            <a:custGeom>
              <a:avLst/>
              <a:gdLst>
                <a:gd name="T0" fmla="*/ 15 w 15"/>
                <a:gd name="T1" fmla="*/ 8 h 8"/>
                <a:gd name="T2" fmla="*/ 15 w 15"/>
                <a:gd name="T3" fmla="*/ 8 h 8"/>
                <a:gd name="T4" fmla="*/ 11 w 15"/>
                <a:gd name="T5" fmla="*/ 7 h 8"/>
                <a:gd name="T6" fmla="*/ 11 w 15"/>
                <a:gd name="T7" fmla="*/ 7 h 8"/>
                <a:gd name="T8" fmla="*/ 8 w 15"/>
                <a:gd name="T9" fmla="*/ 4 h 8"/>
                <a:gd name="T10" fmla="*/ 8 w 15"/>
                <a:gd name="T11" fmla="*/ 4 h 8"/>
                <a:gd name="T12" fmla="*/ 0 w 15"/>
                <a:gd name="T13" fmla="*/ 0 h 8"/>
                <a:gd name="T14" fmla="*/ 0 w 15"/>
                <a:gd name="T15" fmla="*/ 0 h 8"/>
                <a:gd name="T16" fmla="*/ 8 w 15"/>
                <a:gd name="T17" fmla="*/ 2 h 8"/>
                <a:gd name="T18" fmla="*/ 8 w 15"/>
                <a:gd name="T19" fmla="*/ 2 h 8"/>
                <a:gd name="T20" fmla="*/ 12 w 15"/>
                <a:gd name="T21" fmla="*/ 5 h 8"/>
                <a:gd name="T22" fmla="*/ 12 w 15"/>
                <a:gd name="T23" fmla="*/ 5 h 8"/>
                <a:gd name="T24" fmla="*/ 15 w 15"/>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8">
                  <a:moveTo>
                    <a:pt x="15" y="8"/>
                  </a:moveTo>
                  <a:lnTo>
                    <a:pt x="15" y="8"/>
                  </a:lnTo>
                  <a:lnTo>
                    <a:pt x="11" y="7"/>
                  </a:lnTo>
                  <a:lnTo>
                    <a:pt x="11" y="7"/>
                  </a:lnTo>
                  <a:lnTo>
                    <a:pt x="8" y="4"/>
                  </a:lnTo>
                  <a:lnTo>
                    <a:pt x="8" y="4"/>
                  </a:lnTo>
                  <a:lnTo>
                    <a:pt x="0" y="0"/>
                  </a:lnTo>
                  <a:lnTo>
                    <a:pt x="0" y="0"/>
                  </a:lnTo>
                  <a:lnTo>
                    <a:pt x="8" y="2"/>
                  </a:lnTo>
                  <a:lnTo>
                    <a:pt x="8" y="2"/>
                  </a:lnTo>
                  <a:lnTo>
                    <a:pt x="12" y="5"/>
                  </a:lnTo>
                  <a:lnTo>
                    <a:pt x="12" y="5"/>
                  </a:lnTo>
                  <a:lnTo>
                    <a:pt x="15" y="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4" name="Freeform 907"/>
            <p:cNvSpPr>
              <a:spLocks/>
            </p:cNvSpPr>
            <p:nvPr/>
          </p:nvSpPr>
          <p:spPr bwMode="auto">
            <a:xfrm>
              <a:off x="4953301" y="2823877"/>
              <a:ext cx="12287" cy="43007"/>
            </a:xfrm>
            <a:custGeom>
              <a:avLst/>
              <a:gdLst>
                <a:gd name="T0" fmla="*/ 0 w 5"/>
                <a:gd name="T1" fmla="*/ 0 h 14"/>
                <a:gd name="T2" fmla="*/ 0 w 5"/>
                <a:gd name="T3" fmla="*/ 0 h 14"/>
                <a:gd name="T4" fmla="*/ 3 w 5"/>
                <a:gd name="T5" fmla="*/ 9 h 14"/>
                <a:gd name="T6" fmla="*/ 3 w 5"/>
                <a:gd name="T7" fmla="*/ 9 h 14"/>
                <a:gd name="T8" fmla="*/ 5 w 5"/>
                <a:gd name="T9" fmla="*/ 12 h 14"/>
                <a:gd name="T10" fmla="*/ 5 w 5"/>
                <a:gd name="T11" fmla="*/ 14 h 14"/>
                <a:gd name="T12" fmla="*/ 5 w 5"/>
                <a:gd name="T13" fmla="*/ 14 h 14"/>
                <a:gd name="T14" fmla="*/ 2 w 5"/>
                <a:gd name="T15" fmla="*/ 7 h 14"/>
                <a:gd name="T16" fmla="*/ 0 w 5"/>
                <a:gd name="T17" fmla="*/ 3 h 14"/>
                <a:gd name="T18" fmla="*/ 0 w 5"/>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4">
                  <a:moveTo>
                    <a:pt x="0" y="0"/>
                  </a:moveTo>
                  <a:lnTo>
                    <a:pt x="0" y="0"/>
                  </a:lnTo>
                  <a:lnTo>
                    <a:pt x="3" y="9"/>
                  </a:lnTo>
                  <a:lnTo>
                    <a:pt x="3" y="9"/>
                  </a:lnTo>
                  <a:lnTo>
                    <a:pt x="5" y="12"/>
                  </a:lnTo>
                  <a:lnTo>
                    <a:pt x="5" y="14"/>
                  </a:lnTo>
                  <a:lnTo>
                    <a:pt x="5" y="14"/>
                  </a:lnTo>
                  <a:lnTo>
                    <a:pt x="2" y="7"/>
                  </a:lnTo>
                  <a:lnTo>
                    <a:pt x="0" y="3"/>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5" name="Freeform 908"/>
            <p:cNvSpPr>
              <a:spLocks/>
            </p:cNvSpPr>
            <p:nvPr/>
          </p:nvSpPr>
          <p:spPr bwMode="auto">
            <a:xfrm>
              <a:off x="4584689" y="1883917"/>
              <a:ext cx="30720" cy="18433"/>
            </a:xfrm>
            <a:custGeom>
              <a:avLst/>
              <a:gdLst>
                <a:gd name="T0" fmla="*/ 7 w 8"/>
                <a:gd name="T1" fmla="*/ 3 h 7"/>
                <a:gd name="T2" fmla="*/ 7 w 8"/>
                <a:gd name="T3" fmla="*/ 3 h 7"/>
                <a:gd name="T4" fmla="*/ 8 w 8"/>
                <a:gd name="T5" fmla="*/ 6 h 7"/>
                <a:gd name="T6" fmla="*/ 8 w 8"/>
                <a:gd name="T7" fmla="*/ 7 h 7"/>
                <a:gd name="T8" fmla="*/ 8 w 8"/>
                <a:gd name="T9" fmla="*/ 7 h 7"/>
                <a:gd name="T10" fmla="*/ 8 w 8"/>
                <a:gd name="T11" fmla="*/ 7 h 7"/>
                <a:gd name="T12" fmla="*/ 4 w 8"/>
                <a:gd name="T13" fmla="*/ 3 h 7"/>
                <a:gd name="T14" fmla="*/ 0 w 8"/>
                <a:gd name="T15" fmla="*/ 2 h 7"/>
                <a:gd name="T16" fmla="*/ 0 w 8"/>
                <a:gd name="T17" fmla="*/ 2 h 7"/>
                <a:gd name="T18" fmla="*/ 0 w 8"/>
                <a:gd name="T19" fmla="*/ 0 h 7"/>
                <a:gd name="T20" fmla="*/ 1 w 8"/>
                <a:gd name="T21" fmla="*/ 0 h 7"/>
                <a:gd name="T22" fmla="*/ 7 w 8"/>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7" y="3"/>
                  </a:moveTo>
                  <a:lnTo>
                    <a:pt x="7" y="3"/>
                  </a:lnTo>
                  <a:lnTo>
                    <a:pt x="8" y="6"/>
                  </a:lnTo>
                  <a:lnTo>
                    <a:pt x="8" y="7"/>
                  </a:lnTo>
                  <a:lnTo>
                    <a:pt x="8" y="7"/>
                  </a:lnTo>
                  <a:lnTo>
                    <a:pt x="8" y="7"/>
                  </a:lnTo>
                  <a:lnTo>
                    <a:pt x="4" y="3"/>
                  </a:lnTo>
                  <a:lnTo>
                    <a:pt x="0" y="2"/>
                  </a:lnTo>
                  <a:lnTo>
                    <a:pt x="0" y="2"/>
                  </a:lnTo>
                  <a:lnTo>
                    <a:pt x="0" y="0"/>
                  </a:lnTo>
                  <a:lnTo>
                    <a:pt x="1" y="0"/>
                  </a:lnTo>
                  <a:lnTo>
                    <a:pt x="7"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6" name="Freeform 909"/>
            <p:cNvSpPr>
              <a:spLocks/>
            </p:cNvSpPr>
            <p:nvPr/>
          </p:nvSpPr>
          <p:spPr bwMode="auto">
            <a:xfrm>
              <a:off x="4652265" y="1939211"/>
              <a:ext cx="24574" cy="18433"/>
            </a:xfrm>
            <a:custGeom>
              <a:avLst/>
              <a:gdLst>
                <a:gd name="T0" fmla="*/ 1 w 7"/>
                <a:gd name="T1" fmla="*/ 0 h 6"/>
                <a:gd name="T2" fmla="*/ 1 w 7"/>
                <a:gd name="T3" fmla="*/ 0 h 6"/>
                <a:gd name="T4" fmla="*/ 4 w 7"/>
                <a:gd name="T5" fmla="*/ 3 h 6"/>
                <a:gd name="T6" fmla="*/ 6 w 7"/>
                <a:gd name="T7" fmla="*/ 4 h 6"/>
                <a:gd name="T8" fmla="*/ 7 w 7"/>
                <a:gd name="T9" fmla="*/ 6 h 6"/>
                <a:gd name="T10" fmla="*/ 7 w 7"/>
                <a:gd name="T11" fmla="*/ 6 h 6"/>
                <a:gd name="T12" fmla="*/ 1 w 7"/>
                <a:gd name="T13" fmla="*/ 3 h 6"/>
                <a:gd name="T14" fmla="*/ 0 w 7"/>
                <a:gd name="T15" fmla="*/ 0 h 6"/>
                <a:gd name="T16" fmla="*/ 1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1" y="0"/>
                  </a:moveTo>
                  <a:lnTo>
                    <a:pt x="1" y="0"/>
                  </a:lnTo>
                  <a:lnTo>
                    <a:pt x="4" y="3"/>
                  </a:lnTo>
                  <a:lnTo>
                    <a:pt x="6" y="4"/>
                  </a:lnTo>
                  <a:lnTo>
                    <a:pt x="7" y="6"/>
                  </a:lnTo>
                  <a:lnTo>
                    <a:pt x="7" y="6"/>
                  </a:lnTo>
                  <a:lnTo>
                    <a:pt x="1" y="3"/>
                  </a:lnTo>
                  <a:lnTo>
                    <a:pt x="0" y="0"/>
                  </a:lnTo>
                  <a:lnTo>
                    <a:pt x="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7" name="Freeform 910"/>
            <p:cNvSpPr>
              <a:spLocks/>
            </p:cNvSpPr>
            <p:nvPr/>
          </p:nvSpPr>
          <p:spPr bwMode="auto">
            <a:xfrm>
              <a:off x="4627691" y="1896204"/>
              <a:ext cx="24574" cy="18433"/>
            </a:xfrm>
            <a:custGeom>
              <a:avLst/>
              <a:gdLst>
                <a:gd name="T0" fmla="*/ 6 w 7"/>
                <a:gd name="T1" fmla="*/ 3 h 6"/>
                <a:gd name="T2" fmla="*/ 6 w 7"/>
                <a:gd name="T3" fmla="*/ 3 h 6"/>
                <a:gd name="T4" fmla="*/ 7 w 7"/>
                <a:gd name="T5" fmla="*/ 6 h 6"/>
                <a:gd name="T6" fmla="*/ 6 w 7"/>
                <a:gd name="T7" fmla="*/ 6 h 6"/>
                <a:gd name="T8" fmla="*/ 6 w 7"/>
                <a:gd name="T9" fmla="*/ 6 h 6"/>
                <a:gd name="T10" fmla="*/ 3 w 7"/>
                <a:gd name="T11" fmla="*/ 3 h 6"/>
                <a:gd name="T12" fmla="*/ 3 w 7"/>
                <a:gd name="T13" fmla="*/ 3 h 6"/>
                <a:gd name="T14" fmla="*/ 0 w 7"/>
                <a:gd name="T15" fmla="*/ 0 h 6"/>
                <a:gd name="T16" fmla="*/ 0 w 7"/>
                <a:gd name="T17" fmla="*/ 0 h 6"/>
                <a:gd name="T18" fmla="*/ 6 w 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3"/>
                  </a:moveTo>
                  <a:lnTo>
                    <a:pt x="6" y="3"/>
                  </a:lnTo>
                  <a:lnTo>
                    <a:pt x="7" y="6"/>
                  </a:lnTo>
                  <a:lnTo>
                    <a:pt x="6" y="6"/>
                  </a:lnTo>
                  <a:lnTo>
                    <a:pt x="6" y="6"/>
                  </a:lnTo>
                  <a:lnTo>
                    <a:pt x="3" y="3"/>
                  </a:lnTo>
                  <a:lnTo>
                    <a:pt x="3" y="3"/>
                  </a:lnTo>
                  <a:lnTo>
                    <a:pt x="0" y="0"/>
                  </a:lnTo>
                  <a:lnTo>
                    <a:pt x="0" y="0"/>
                  </a:lnTo>
                  <a:lnTo>
                    <a:pt x="6" y="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8" name="Freeform 911"/>
            <p:cNvSpPr>
              <a:spLocks/>
            </p:cNvSpPr>
            <p:nvPr/>
          </p:nvSpPr>
          <p:spPr bwMode="auto">
            <a:xfrm>
              <a:off x="4996303" y="2934462"/>
              <a:ext cx="12287" cy="30720"/>
            </a:xfrm>
            <a:custGeom>
              <a:avLst/>
              <a:gdLst>
                <a:gd name="T0" fmla="*/ 5 w 5"/>
                <a:gd name="T1" fmla="*/ 10 h 10"/>
                <a:gd name="T2" fmla="*/ 5 w 5"/>
                <a:gd name="T3" fmla="*/ 10 h 10"/>
                <a:gd name="T4" fmla="*/ 3 w 5"/>
                <a:gd name="T5" fmla="*/ 8 h 10"/>
                <a:gd name="T6" fmla="*/ 2 w 5"/>
                <a:gd name="T7" fmla="*/ 7 h 10"/>
                <a:gd name="T8" fmla="*/ 2 w 5"/>
                <a:gd name="T9" fmla="*/ 7 h 10"/>
                <a:gd name="T10" fmla="*/ 2 w 5"/>
                <a:gd name="T11" fmla="*/ 4 h 10"/>
                <a:gd name="T12" fmla="*/ 0 w 5"/>
                <a:gd name="T13" fmla="*/ 0 h 10"/>
                <a:gd name="T14" fmla="*/ 0 w 5"/>
                <a:gd name="T15" fmla="*/ 0 h 10"/>
                <a:gd name="T16" fmla="*/ 3 w 5"/>
                <a:gd name="T17" fmla="*/ 4 h 10"/>
                <a:gd name="T18" fmla="*/ 5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5" y="10"/>
                  </a:moveTo>
                  <a:lnTo>
                    <a:pt x="5" y="10"/>
                  </a:lnTo>
                  <a:lnTo>
                    <a:pt x="3" y="8"/>
                  </a:lnTo>
                  <a:lnTo>
                    <a:pt x="2" y="7"/>
                  </a:lnTo>
                  <a:lnTo>
                    <a:pt x="2" y="7"/>
                  </a:lnTo>
                  <a:lnTo>
                    <a:pt x="2" y="4"/>
                  </a:lnTo>
                  <a:lnTo>
                    <a:pt x="0" y="0"/>
                  </a:lnTo>
                  <a:lnTo>
                    <a:pt x="0" y="0"/>
                  </a:lnTo>
                  <a:lnTo>
                    <a:pt x="3" y="4"/>
                  </a:lnTo>
                  <a:lnTo>
                    <a:pt x="5"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9" name="Freeform 912"/>
            <p:cNvSpPr>
              <a:spLocks/>
            </p:cNvSpPr>
            <p:nvPr/>
          </p:nvSpPr>
          <p:spPr bwMode="auto">
            <a:xfrm>
              <a:off x="4732133" y="2006788"/>
              <a:ext cx="49148" cy="43007"/>
            </a:xfrm>
            <a:custGeom>
              <a:avLst/>
              <a:gdLst>
                <a:gd name="T0" fmla="*/ 8 w 17"/>
                <a:gd name="T1" fmla="*/ 4 h 14"/>
                <a:gd name="T2" fmla="*/ 8 w 17"/>
                <a:gd name="T3" fmla="*/ 4 h 14"/>
                <a:gd name="T4" fmla="*/ 10 w 17"/>
                <a:gd name="T5" fmla="*/ 7 h 14"/>
                <a:gd name="T6" fmla="*/ 11 w 17"/>
                <a:gd name="T7" fmla="*/ 9 h 14"/>
                <a:gd name="T8" fmla="*/ 11 w 17"/>
                <a:gd name="T9" fmla="*/ 9 h 14"/>
                <a:gd name="T10" fmla="*/ 13 w 17"/>
                <a:gd name="T11" fmla="*/ 9 h 14"/>
                <a:gd name="T12" fmla="*/ 14 w 17"/>
                <a:gd name="T13" fmla="*/ 9 h 14"/>
                <a:gd name="T14" fmla="*/ 14 w 17"/>
                <a:gd name="T15" fmla="*/ 9 h 14"/>
                <a:gd name="T16" fmla="*/ 15 w 17"/>
                <a:gd name="T17" fmla="*/ 12 h 14"/>
                <a:gd name="T18" fmla="*/ 17 w 17"/>
                <a:gd name="T19" fmla="*/ 13 h 14"/>
                <a:gd name="T20" fmla="*/ 17 w 17"/>
                <a:gd name="T21" fmla="*/ 14 h 14"/>
                <a:gd name="T22" fmla="*/ 14 w 17"/>
                <a:gd name="T23" fmla="*/ 13 h 14"/>
                <a:gd name="T24" fmla="*/ 14 w 17"/>
                <a:gd name="T25" fmla="*/ 13 h 14"/>
                <a:gd name="T26" fmla="*/ 7 w 17"/>
                <a:gd name="T27" fmla="*/ 7 h 14"/>
                <a:gd name="T28" fmla="*/ 7 w 17"/>
                <a:gd name="T29" fmla="*/ 7 h 14"/>
                <a:gd name="T30" fmla="*/ 0 w 17"/>
                <a:gd name="T31" fmla="*/ 0 h 14"/>
                <a:gd name="T32" fmla="*/ 0 w 17"/>
                <a:gd name="T33" fmla="*/ 0 h 14"/>
                <a:gd name="T34" fmla="*/ 8 w 17"/>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4">
                  <a:moveTo>
                    <a:pt x="8" y="4"/>
                  </a:moveTo>
                  <a:lnTo>
                    <a:pt x="8" y="4"/>
                  </a:lnTo>
                  <a:lnTo>
                    <a:pt x="10" y="7"/>
                  </a:lnTo>
                  <a:lnTo>
                    <a:pt x="11" y="9"/>
                  </a:lnTo>
                  <a:lnTo>
                    <a:pt x="11" y="9"/>
                  </a:lnTo>
                  <a:lnTo>
                    <a:pt x="13" y="9"/>
                  </a:lnTo>
                  <a:lnTo>
                    <a:pt x="14" y="9"/>
                  </a:lnTo>
                  <a:lnTo>
                    <a:pt x="14" y="9"/>
                  </a:lnTo>
                  <a:lnTo>
                    <a:pt x="15" y="12"/>
                  </a:lnTo>
                  <a:lnTo>
                    <a:pt x="17" y="13"/>
                  </a:lnTo>
                  <a:lnTo>
                    <a:pt x="17" y="14"/>
                  </a:lnTo>
                  <a:lnTo>
                    <a:pt x="14" y="13"/>
                  </a:lnTo>
                  <a:lnTo>
                    <a:pt x="14" y="13"/>
                  </a:lnTo>
                  <a:lnTo>
                    <a:pt x="7" y="7"/>
                  </a:lnTo>
                  <a:lnTo>
                    <a:pt x="7" y="7"/>
                  </a:lnTo>
                  <a:lnTo>
                    <a:pt x="0" y="0"/>
                  </a:lnTo>
                  <a:lnTo>
                    <a:pt x="0" y="0"/>
                  </a:lnTo>
                  <a:lnTo>
                    <a:pt x="8"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0" name="Freeform 913"/>
            <p:cNvSpPr>
              <a:spLocks/>
            </p:cNvSpPr>
            <p:nvPr/>
          </p:nvSpPr>
          <p:spPr bwMode="auto">
            <a:xfrm>
              <a:off x="5014736" y="3002039"/>
              <a:ext cx="6145" cy="12287"/>
            </a:xfrm>
            <a:custGeom>
              <a:avLst/>
              <a:gdLst>
                <a:gd name="T0" fmla="*/ 0 w 3"/>
                <a:gd name="T1" fmla="*/ 2 h 4"/>
                <a:gd name="T2" fmla="*/ 1 w 3"/>
                <a:gd name="T3" fmla="*/ 0 h 4"/>
                <a:gd name="T4" fmla="*/ 1 w 3"/>
                <a:gd name="T5" fmla="*/ 0 h 4"/>
                <a:gd name="T6" fmla="*/ 1 w 3"/>
                <a:gd name="T7" fmla="*/ 1 h 4"/>
                <a:gd name="T8" fmla="*/ 3 w 3"/>
                <a:gd name="T9" fmla="*/ 4 h 4"/>
                <a:gd name="T10" fmla="*/ 1 w 3"/>
                <a:gd name="T11" fmla="*/ 4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lnTo>
                    <a:pt x="1" y="0"/>
                  </a:lnTo>
                  <a:lnTo>
                    <a:pt x="1" y="0"/>
                  </a:lnTo>
                  <a:lnTo>
                    <a:pt x="1" y="1"/>
                  </a:lnTo>
                  <a:lnTo>
                    <a:pt x="3" y="4"/>
                  </a:lnTo>
                  <a:lnTo>
                    <a:pt x="1" y="4"/>
                  </a:lnTo>
                  <a:lnTo>
                    <a:pt x="0" y="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1" name="Freeform 914"/>
            <p:cNvSpPr>
              <a:spLocks/>
            </p:cNvSpPr>
            <p:nvPr/>
          </p:nvSpPr>
          <p:spPr bwMode="auto">
            <a:xfrm>
              <a:off x="4818142" y="2080510"/>
              <a:ext cx="24574" cy="24574"/>
            </a:xfrm>
            <a:custGeom>
              <a:avLst/>
              <a:gdLst>
                <a:gd name="T0" fmla="*/ 0 w 7"/>
                <a:gd name="T1" fmla="*/ 0 h 7"/>
                <a:gd name="T2" fmla="*/ 0 w 7"/>
                <a:gd name="T3" fmla="*/ 0 h 7"/>
                <a:gd name="T4" fmla="*/ 5 w 7"/>
                <a:gd name="T5" fmla="*/ 3 h 7"/>
                <a:gd name="T6" fmla="*/ 7 w 7"/>
                <a:gd name="T7" fmla="*/ 7 h 7"/>
                <a:gd name="T8" fmla="*/ 7 w 7"/>
                <a:gd name="T9" fmla="*/ 7 h 7"/>
                <a:gd name="T10" fmla="*/ 3 w 7"/>
                <a:gd name="T11" fmla="*/ 4 h 7"/>
                <a:gd name="T12" fmla="*/ 0 w 7"/>
                <a:gd name="T13" fmla="*/ 0 h 7"/>
                <a:gd name="T14" fmla="*/ 0 w 7"/>
                <a:gd name="T15" fmla="*/ 0 h 7"/>
                <a:gd name="T16" fmla="*/ 2 w 7"/>
                <a:gd name="T17" fmla="*/ 1 h 7"/>
                <a:gd name="T18" fmla="*/ 0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0" y="0"/>
                  </a:moveTo>
                  <a:lnTo>
                    <a:pt x="0" y="0"/>
                  </a:lnTo>
                  <a:lnTo>
                    <a:pt x="5" y="3"/>
                  </a:lnTo>
                  <a:lnTo>
                    <a:pt x="7" y="7"/>
                  </a:lnTo>
                  <a:lnTo>
                    <a:pt x="7" y="7"/>
                  </a:lnTo>
                  <a:lnTo>
                    <a:pt x="3" y="4"/>
                  </a:lnTo>
                  <a:lnTo>
                    <a:pt x="0" y="0"/>
                  </a:lnTo>
                  <a:lnTo>
                    <a:pt x="0" y="0"/>
                  </a:lnTo>
                  <a:lnTo>
                    <a:pt x="2" y="1"/>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2" name="Freeform 915"/>
            <p:cNvSpPr>
              <a:spLocks/>
            </p:cNvSpPr>
            <p:nvPr/>
          </p:nvSpPr>
          <p:spPr bwMode="auto">
            <a:xfrm>
              <a:off x="5045451" y="3124910"/>
              <a:ext cx="12287" cy="30720"/>
            </a:xfrm>
            <a:custGeom>
              <a:avLst/>
              <a:gdLst>
                <a:gd name="T0" fmla="*/ 5 w 5"/>
                <a:gd name="T1" fmla="*/ 4 h 12"/>
                <a:gd name="T2" fmla="*/ 5 w 5"/>
                <a:gd name="T3" fmla="*/ 4 h 12"/>
                <a:gd name="T4" fmla="*/ 5 w 5"/>
                <a:gd name="T5" fmla="*/ 12 h 12"/>
                <a:gd name="T6" fmla="*/ 5 w 5"/>
                <a:gd name="T7" fmla="*/ 12 h 12"/>
                <a:gd name="T8" fmla="*/ 3 w 5"/>
                <a:gd name="T9" fmla="*/ 12 h 12"/>
                <a:gd name="T10" fmla="*/ 3 w 5"/>
                <a:gd name="T11" fmla="*/ 10 h 12"/>
                <a:gd name="T12" fmla="*/ 2 w 5"/>
                <a:gd name="T13" fmla="*/ 9 h 12"/>
                <a:gd name="T14" fmla="*/ 2 w 5"/>
                <a:gd name="T15" fmla="*/ 9 h 12"/>
                <a:gd name="T16" fmla="*/ 3 w 5"/>
                <a:gd name="T17" fmla="*/ 10 h 12"/>
                <a:gd name="T18" fmla="*/ 3 w 5"/>
                <a:gd name="T19" fmla="*/ 9 h 12"/>
                <a:gd name="T20" fmla="*/ 3 w 5"/>
                <a:gd name="T21" fmla="*/ 6 h 12"/>
                <a:gd name="T22" fmla="*/ 3 w 5"/>
                <a:gd name="T23" fmla="*/ 6 h 12"/>
                <a:gd name="T24" fmla="*/ 2 w 5"/>
                <a:gd name="T25" fmla="*/ 7 h 12"/>
                <a:gd name="T26" fmla="*/ 0 w 5"/>
                <a:gd name="T27" fmla="*/ 6 h 12"/>
                <a:gd name="T28" fmla="*/ 0 w 5"/>
                <a:gd name="T29" fmla="*/ 6 h 12"/>
                <a:gd name="T30" fmla="*/ 0 w 5"/>
                <a:gd name="T31" fmla="*/ 3 h 12"/>
                <a:gd name="T32" fmla="*/ 0 w 5"/>
                <a:gd name="T33" fmla="*/ 0 h 12"/>
                <a:gd name="T34" fmla="*/ 0 w 5"/>
                <a:gd name="T35" fmla="*/ 0 h 12"/>
                <a:gd name="T36" fmla="*/ 2 w 5"/>
                <a:gd name="T37" fmla="*/ 3 h 12"/>
                <a:gd name="T38" fmla="*/ 2 w 5"/>
                <a:gd name="T39" fmla="*/ 3 h 12"/>
                <a:gd name="T40" fmla="*/ 3 w 5"/>
                <a:gd name="T41" fmla="*/ 3 h 12"/>
                <a:gd name="T42" fmla="*/ 5 w 5"/>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12">
                  <a:moveTo>
                    <a:pt x="5" y="4"/>
                  </a:moveTo>
                  <a:lnTo>
                    <a:pt x="5" y="4"/>
                  </a:lnTo>
                  <a:lnTo>
                    <a:pt x="5" y="12"/>
                  </a:lnTo>
                  <a:lnTo>
                    <a:pt x="5" y="12"/>
                  </a:lnTo>
                  <a:lnTo>
                    <a:pt x="3" y="12"/>
                  </a:lnTo>
                  <a:lnTo>
                    <a:pt x="3" y="10"/>
                  </a:lnTo>
                  <a:lnTo>
                    <a:pt x="2" y="9"/>
                  </a:lnTo>
                  <a:lnTo>
                    <a:pt x="2" y="9"/>
                  </a:lnTo>
                  <a:lnTo>
                    <a:pt x="3" y="10"/>
                  </a:lnTo>
                  <a:lnTo>
                    <a:pt x="3" y="9"/>
                  </a:lnTo>
                  <a:lnTo>
                    <a:pt x="3" y="6"/>
                  </a:lnTo>
                  <a:lnTo>
                    <a:pt x="3" y="6"/>
                  </a:lnTo>
                  <a:lnTo>
                    <a:pt x="2" y="7"/>
                  </a:lnTo>
                  <a:lnTo>
                    <a:pt x="0" y="6"/>
                  </a:lnTo>
                  <a:lnTo>
                    <a:pt x="0" y="6"/>
                  </a:lnTo>
                  <a:lnTo>
                    <a:pt x="0" y="3"/>
                  </a:lnTo>
                  <a:lnTo>
                    <a:pt x="0" y="0"/>
                  </a:lnTo>
                  <a:lnTo>
                    <a:pt x="0" y="0"/>
                  </a:lnTo>
                  <a:lnTo>
                    <a:pt x="2" y="3"/>
                  </a:lnTo>
                  <a:lnTo>
                    <a:pt x="2" y="3"/>
                  </a:lnTo>
                  <a:lnTo>
                    <a:pt x="3" y="3"/>
                  </a:lnTo>
                  <a:lnTo>
                    <a:pt x="5"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3" name="Freeform 916"/>
            <p:cNvSpPr>
              <a:spLocks/>
            </p:cNvSpPr>
            <p:nvPr/>
          </p:nvSpPr>
          <p:spPr bwMode="auto">
            <a:xfrm>
              <a:off x="4904152" y="2154233"/>
              <a:ext cx="30720" cy="43007"/>
            </a:xfrm>
            <a:custGeom>
              <a:avLst/>
              <a:gdLst>
                <a:gd name="T0" fmla="*/ 0 w 12"/>
                <a:gd name="T1" fmla="*/ 0 h 14"/>
                <a:gd name="T2" fmla="*/ 0 w 12"/>
                <a:gd name="T3" fmla="*/ 0 h 14"/>
                <a:gd name="T4" fmla="*/ 8 w 12"/>
                <a:gd name="T5" fmla="*/ 8 h 14"/>
                <a:gd name="T6" fmla="*/ 10 w 12"/>
                <a:gd name="T7" fmla="*/ 11 h 14"/>
                <a:gd name="T8" fmla="*/ 12 w 12"/>
                <a:gd name="T9" fmla="*/ 14 h 14"/>
                <a:gd name="T10" fmla="*/ 12 w 12"/>
                <a:gd name="T11" fmla="*/ 14 h 14"/>
                <a:gd name="T12" fmla="*/ 5 w 12"/>
                <a:gd name="T13" fmla="*/ 5 h 14"/>
                <a:gd name="T14" fmla="*/ 5 w 12"/>
                <a:gd name="T15" fmla="*/ 5 h 14"/>
                <a:gd name="T16" fmla="*/ 8 w 12"/>
                <a:gd name="T17" fmla="*/ 11 h 14"/>
                <a:gd name="T18" fmla="*/ 8 w 12"/>
                <a:gd name="T19" fmla="*/ 11 h 14"/>
                <a:gd name="T20" fmla="*/ 3 w 12"/>
                <a:gd name="T21" fmla="*/ 7 h 14"/>
                <a:gd name="T22" fmla="*/ 0 w 12"/>
                <a:gd name="T23" fmla="*/ 5 h 14"/>
                <a:gd name="T24" fmla="*/ 0 w 12"/>
                <a:gd name="T25" fmla="*/ 5 h 14"/>
                <a:gd name="T26" fmla="*/ 0 w 12"/>
                <a:gd name="T27" fmla="*/ 3 h 14"/>
                <a:gd name="T28" fmla="*/ 0 w 12"/>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4">
                  <a:moveTo>
                    <a:pt x="0" y="0"/>
                  </a:moveTo>
                  <a:lnTo>
                    <a:pt x="0" y="0"/>
                  </a:lnTo>
                  <a:lnTo>
                    <a:pt x="8" y="8"/>
                  </a:lnTo>
                  <a:lnTo>
                    <a:pt x="10" y="11"/>
                  </a:lnTo>
                  <a:lnTo>
                    <a:pt x="12" y="14"/>
                  </a:lnTo>
                  <a:lnTo>
                    <a:pt x="12" y="14"/>
                  </a:lnTo>
                  <a:lnTo>
                    <a:pt x="5" y="5"/>
                  </a:lnTo>
                  <a:lnTo>
                    <a:pt x="5" y="5"/>
                  </a:lnTo>
                  <a:lnTo>
                    <a:pt x="8" y="11"/>
                  </a:lnTo>
                  <a:lnTo>
                    <a:pt x="8" y="11"/>
                  </a:lnTo>
                  <a:lnTo>
                    <a:pt x="3" y="7"/>
                  </a:lnTo>
                  <a:lnTo>
                    <a:pt x="0" y="5"/>
                  </a:lnTo>
                  <a:lnTo>
                    <a:pt x="0" y="5"/>
                  </a:lnTo>
                  <a:lnTo>
                    <a:pt x="0" y="3"/>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4" name="Freeform 917"/>
            <p:cNvSpPr>
              <a:spLocks/>
            </p:cNvSpPr>
            <p:nvPr/>
          </p:nvSpPr>
          <p:spPr bwMode="auto">
            <a:xfrm>
              <a:off x="5057739" y="3186345"/>
              <a:ext cx="12287" cy="12287"/>
            </a:xfrm>
            <a:custGeom>
              <a:avLst/>
              <a:gdLst>
                <a:gd name="T0" fmla="*/ 3 w 3"/>
                <a:gd name="T1" fmla="*/ 4 h 4"/>
                <a:gd name="T2" fmla="*/ 3 w 3"/>
                <a:gd name="T3" fmla="*/ 4 h 4"/>
                <a:gd name="T4" fmla="*/ 1 w 3"/>
                <a:gd name="T5" fmla="*/ 3 h 4"/>
                <a:gd name="T6" fmla="*/ 0 w 3"/>
                <a:gd name="T7" fmla="*/ 2 h 4"/>
                <a:gd name="T8" fmla="*/ 0 w 3"/>
                <a:gd name="T9" fmla="*/ 2 h 4"/>
                <a:gd name="T10" fmla="*/ 1 w 3"/>
                <a:gd name="T11" fmla="*/ 0 h 4"/>
                <a:gd name="T12" fmla="*/ 1 w 3"/>
                <a:gd name="T13" fmla="*/ 0 h 4"/>
                <a:gd name="T14" fmla="*/ 3 w 3"/>
                <a:gd name="T15" fmla="*/ 2 h 4"/>
                <a:gd name="T16" fmla="*/ 3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4"/>
                  </a:moveTo>
                  <a:lnTo>
                    <a:pt x="3" y="4"/>
                  </a:lnTo>
                  <a:lnTo>
                    <a:pt x="1" y="3"/>
                  </a:lnTo>
                  <a:lnTo>
                    <a:pt x="0" y="2"/>
                  </a:lnTo>
                  <a:lnTo>
                    <a:pt x="0" y="2"/>
                  </a:lnTo>
                  <a:lnTo>
                    <a:pt x="1" y="0"/>
                  </a:lnTo>
                  <a:lnTo>
                    <a:pt x="1" y="0"/>
                  </a:lnTo>
                  <a:lnTo>
                    <a:pt x="3" y="2"/>
                  </a:lnTo>
                  <a:lnTo>
                    <a:pt x="3"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5" name="Freeform 918"/>
            <p:cNvSpPr>
              <a:spLocks/>
            </p:cNvSpPr>
            <p:nvPr/>
          </p:nvSpPr>
          <p:spPr bwMode="auto">
            <a:xfrm>
              <a:off x="4934868" y="2209527"/>
              <a:ext cx="18433" cy="18433"/>
            </a:xfrm>
            <a:custGeom>
              <a:avLst/>
              <a:gdLst>
                <a:gd name="T0" fmla="*/ 4 w 5"/>
                <a:gd name="T1" fmla="*/ 0 h 6"/>
                <a:gd name="T2" fmla="*/ 4 w 5"/>
                <a:gd name="T3" fmla="*/ 0 h 6"/>
                <a:gd name="T4" fmla="*/ 5 w 5"/>
                <a:gd name="T5" fmla="*/ 5 h 6"/>
                <a:gd name="T6" fmla="*/ 4 w 5"/>
                <a:gd name="T7" fmla="*/ 6 h 6"/>
                <a:gd name="T8" fmla="*/ 4 w 5"/>
                <a:gd name="T9" fmla="*/ 6 h 6"/>
                <a:gd name="T10" fmla="*/ 4 w 5"/>
                <a:gd name="T11" fmla="*/ 6 h 6"/>
                <a:gd name="T12" fmla="*/ 3 w 5"/>
                <a:gd name="T13" fmla="*/ 6 h 6"/>
                <a:gd name="T14" fmla="*/ 3 w 5"/>
                <a:gd name="T15" fmla="*/ 6 h 6"/>
                <a:gd name="T16" fmla="*/ 0 w 5"/>
                <a:gd name="T17" fmla="*/ 2 h 6"/>
                <a:gd name="T18" fmla="*/ 0 w 5"/>
                <a:gd name="T19" fmla="*/ 2 h 6"/>
                <a:gd name="T20" fmla="*/ 1 w 5"/>
                <a:gd name="T21" fmla="*/ 2 h 6"/>
                <a:gd name="T22" fmla="*/ 1 w 5"/>
                <a:gd name="T23" fmla="*/ 0 h 6"/>
                <a:gd name="T24" fmla="*/ 1 w 5"/>
                <a:gd name="T25" fmla="*/ 0 h 6"/>
                <a:gd name="T26" fmla="*/ 4 w 5"/>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4" y="0"/>
                  </a:moveTo>
                  <a:lnTo>
                    <a:pt x="4" y="0"/>
                  </a:lnTo>
                  <a:lnTo>
                    <a:pt x="5" y="5"/>
                  </a:lnTo>
                  <a:lnTo>
                    <a:pt x="4" y="6"/>
                  </a:lnTo>
                  <a:lnTo>
                    <a:pt x="4" y="6"/>
                  </a:lnTo>
                  <a:lnTo>
                    <a:pt x="4" y="6"/>
                  </a:lnTo>
                  <a:lnTo>
                    <a:pt x="3" y="6"/>
                  </a:lnTo>
                  <a:lnTo>
                    <a:pt x="3" y="6"/>
                  </a:lnTo>
                  <a:lnTo>
                    <a:pt x="0" y="2"/>
                  </a:lnTo>
                  <a:lnTo>
                    <a:pt x="0" y="2"/>
                  </a:lnTo>
                  <a:lnTo>
                    <a:pt x="1" y="2"/>
                  </a:lnTo>
                  <a:lnTo>
                    <a:pt x="1" y="0"/>
                  </a:lnTo>
                  <a:lnTo>
                    <a:pt x="1" y="0"/>
                  </a:lnTo>
                  <a:lnTo>
                    <a:pt x="4"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6" name="Freeform 919"/>
            <p:cNvSpPr>
              <a:spLocks/>
            </p:cNvSpPr>
            <p:nvPr/>
          </p:nvSpPr>
          <p:spPr bwMode="auto">
            <a:xfrm>
              <a:off x="5063884" y="3198633"/>
              <a:ext cx="6145" cy="24574"/>
            </a:xfrm>
            <a:custGeom>
              <a:avLst/>
              <a:gdLst>
                <a:gd name="T0" fmla="*/ 2 w 2"/>
                <a:gd name="T1" fmla="*/ 7 h 7"/>
                <a:gd name="T2" fmla="*/ 2 w 2"/>
                <a:gd name="T3" fmla="*/ 7 h 7"/>
                <a:gd name="T4" fmla="*/ 0 w 2"/>
                <a:gd name="T5" fmla="*/ 3 h 7"/>
                <a:gd name="T6" fmla="*/ 0 w 2"/>
                <a:gd name="T7" fmla="*/ 0 h 7"/>
                <a:gd name="T8" fmla="*/ 0 w 2"/>
                <a:gd name="T9" fmla="*/ 0 h 7"/>
                <a:gd name="T10" fmla="*/ 2 w 2"/>
                <a:gd name="T11" fmla="*/ 3 h 7"/>
                <a:gd name="T12" fmla="*/ 2 w 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7"/>
                  </a:moveTo>
                  <a:lnTo>
                    <a:pt x="2" y="7"/>
                  </a:lnTo>
                  <a:lnTo>
                    <a:pt x="0" y="3"/>
                  </a:lnTo>
                  <a:lnTo>
                    <a:pt x="0" y="0"/>
                  </a:lnTo>
                  <a:lnTo>
                    <a:pt x="0" y="0"/>
                  </a:lnTo>
                  <a:lnTo>
                    <a:pt x="2" y="3"/>
                  </a:lnTo>
                  <a:lnTo>
                    <a:pt x="2"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7" name="Freeform 920"/>
            <p:cNvSpPr>
              <a:spLocks/>
            </p:cNvSpPr>
            <p:nvPr/>
          </p:nvSpPr>
          <p:spPr bwMode="auto">
            <a:xfrm>
              <a:off x="4947155" y="2203381"/>
              <a:ext cx="36861" cy="43007"/>
            </a:xfrm>
            <a:custGeom>
              <a:avLst/>
              <a:gdLst>
                <a:gd name="T0" fmla="*/ 11 w 11"/>
                <a:gd name="T1" fmla="*/ 15 h 15"/>
                <a:gd name="T2" fmla="*/ 11 w 11"/>
                <a:gd name="T3" fmla="*/ 15 h 15"/>
                <a:gd name="T4" fmla="*/ 5 w 11"/>
                <a:gd name="T5" fmla="*/ 8 h 15"/>
                <a:gd name="T6" fmla="*/ 0 w 11"/>
                <a:gd name="T7" fmla="*/ 0 h 15"/>
                <a:gd name="T8" fmla="*/ 0 w 11"/>
                <a:gd name="T9" fmla="*/ 0 h 15"/>
                <a:gd name="T10" fmla="*/ 8 w 11"/>
                <a:gd name="T11" fmla="*/ 10 h 15"/>
                <a:gd name="T12" fmla="*/ 8 w 11"/>
                <a:gd name="T13" fmla="*/ 10 h 15"/>
                <a:gd name="T14" fmla="*/ 8 w 11"/>
                <a:gd name="T15" fmla="*/ 10 h 15"/>
                <a:gd name="T16" fmla="*/ 8 w 11"/>
                <a:gd name="T17" fmla="*/ 12 h 15"/>
                <a:gd name="T18" fmla="*/ 8 w 11"/>
                <a:gd name="T19" fmla="*/ 12 h 15"/>
                <a:gd name="T20" fmla="*/ 10 w 11"/>
                <a:gd name="T21" fmla="*/ 13 h 15"/>
                <a:gd name="T22" fmla="*/ 11 w 11"/>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1" y="15"/>
                  </a:moveTo>
                  <a:lnTo>
                    <a:pt x="11" y="15"/>
                  </a:lnTo>
                  <a:lnTo>
                    <a:pt x="5" y="8"/>
                  </a:lnTo>
                  <a:lnTo>
                    <a:pt x="0" y="0"/>
                  </a:lnTo>
                  <a:lnTo>
                    <a:pt x="0" y="0"/>
                  </a:lnTo>
                  <a:lnTo>
                    <a:pt x="8" y="10"/>
                  </a:lnTo>
                  <a:lnTo>
                    <a:pt x="8" y="10"/>
                  </a:lnTo>
                  <a:lnTo>
                    <a:pt x="8" y="10"/>
                  </a:lnTo>
                  <a:lnTo>
                    <a:pt x="8" y="12"/>
                  </a:lnTo>
                  <a:lnTo>
                    <a:pt x="8" y="12"/>
                  </a:lnTo>
                  <a:lnTo>
                    <a:pt x="10" y="13"/>
                  </a:lnTo>
                  <a:lnTo>
                    <a:pt x="11" y="1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8" name="Freeform 921"/>
            <p:cNvSpPr>
              <a:spLocks/>
            </p:cNvSpPr>
            <p:nvPr/>
          </p:nvSpPr>
          <p:spPr bwMode="auto">
            <a:xfrm>
              <a:off x="4953301" y="2227955"/>
              <a:ext cx="43007" cy="49148"/>
            </a:xfrm>
            <a:custGeom>
              <a:avLst/>
              <a:gdLst>
                <a:gd name="T0" fmla="*/ 13 w 13"/>
                <a:gd name="T1" fmla="*/ 14 h 16"/>
                <a:gd name="T2" fmla="*/ 13 w 13"/>
                <a:gd name="T3" fmla="*/ 14 h 16"/>
                <a:gd name="T4" fmla="*/ 13 w 13"/>
                <a:gd name="T5" fmla="*/ 14 h 16"/>
                <a:gd name="T6" fmla="*/ 13 w 13"/>
                <a:gd name="T7" fmla="*/ 14 h 16"/>
                <a:gd name="T8" fmla="*/ 13 w 13"/>
                <a:gd name="T9" fmla="*/ 16 h 16"/>
                <a:gd name="T10" fmla="*/ 13 w 13"/>
                <a:gd name="T11" fmla="*/ 16 h 16"/>
                <a:gd name="T12" fmla="*/ 6 w 13"/>
                <a:gd name="T13" fmla="*/ 9 h 16"/>
                <a:gd name="T14" fmla="*/ 0 w 13"/>
                <a:gd name="T15" fmla="*/ 0 h 16"/>
                <a:gd name="T16" fmla="*/ 0 w 13"/>
                <a:gd name="T17" fmla="*/ 0 h 16"/>
                <a:gd name="T18" fmla="*/ 3 w 13"/>
                <a:gd name="T19" fmla="*/ 1 h 16"/>
                <a:gd name="T20" fmla="*/ 6 w 13"/>
                <a:gd name="T21" fmla="*/ 3 h 16"/>
                <a:gd name="T22" fmla="*/ 6 w 13"/>
                <a:gd name="T23" fmla="*/ 3 h 16"/>
                <a:gd name="T24" fmla="*/ 13 w 13"/>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6">
                  <a:moveTo>
                    <a:pt x="13" y="14"/>
                  </a:moveTo>
                  <a:lnTo>
                    <a:pt x="13" y="14"/>
                  </a:lnTo>
                  <a:lnTo>
                    <a:pt x="13" y="14"/>
                  </a:lnTo>
                  <a:lnTo>
                    <a:pt x="13" y="14"/>
                  </a:lnTo>
                  <a:lnTo>
                    <a:pt x="13" y="16"/>
                  </a:lnTo>
                  <a:lnTo>
                    <a:pt x="13" y="16"/>
                  </a:lnTo>
                  <a:lnTo>
                    <a:pt x="6" y="9"/>
                  </a:lnTo>
                  <a:lnTo>
                    <a:pt x="0" y="0"/>
                  </a:lnTo>
                  <a:lnTo>
                    <a:pt x="0" y="0"/>
                  </a:lnTo>
                  <a:lnTo>
                    <a:pt x="3" y="1"/>
                  </a:lnTo>
                  <a:lnTo>
                    <a:pt x="6" y="3"/>
                  </a:lnTo>
                  <a:lnTo>
                    <a:pt x="6" y="3"/>
                  </a:lnTo>
                  <a:lnTo>
                    <a:pt x="13" y="1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9" name="Freeform 922"/>
            <p:cNvSpPr>
              <a:spLocks/>
            </p:cNvSpPr>
            <p:nvPr/>
          </p:nvSpPr>
          <p:spPr bwMode="auto">
            <a:xfrm>
              <a:off x="5070026" y="3253926"/>
              <a:ext cx="12287" cy="36861"/>
            </a:xfrm>
            <a:custGeom>
              <a:avLst/>
              <a:gdLst>
                <a:gd name="T0" fmla="*/ 4 w 4"/>
                <a:gd name="T1" fmla="*/ 13 h 13"/>
                <a:gd name="T2" fmla="*/ 4 w 4"/>
                <a:gd name="T3" fmla="*/ 13 h 13"/>
                <a:gd name="T4" fmla="*/ 2 w 4"/>
                <a:gd name="T5" fmla="*/ 9 h 13"/>
                <a:gd name="T6" fmla="*/ 1 w 4"/>
                <a:gd name="T7" fmla="*/ 9 h 13"/>
                <a:gd name="T8" fmla="*/ 1 w 4"/>
                <a:gd name="T9" fmla="*/ 9 h 13"/>
                <a:gd name="T10" fmla="*/ 1 w 4"/>
                <a:gd name="T11" fmla="*/ 9 h 13"/>
                <a:gd name="T12" fmla="*/ 1 w 4"/>
                <a:gd name="T13" fmla="*/ 4 h 13"/>
                <a:gd name="T14" fmla="*/ 0 w 4"/>
                <a:gd name="T15" fmla="*/ 0 h 13"/>
                <a:gd name="T16" fmla="*/ 0 w 4"/>
                <a:gd name="T17" fmla="*/ 0 h 13"/>
                <a:gd name="T18" fmla="*/ 1 w 4"/>
                <a:gd name="T19" fmla="*/ 1 h 13"/>
                <a:gd name="T20" fmla="*/ 2 w 4"/>
                <a:gd name="T21" fmla="*/ 0 h 13"/>
                <a:gd name="T22" fmla="*/ 2 w 4"/>
                <a:gd name="T23" fmla="*/ 0 h 13"/>
                <a:gd name="T24" fmla="*/ 2 w 4"/>
                <a:gd name="T25" fmla="*/ 0 h 13"/>
                <a:gd name="T26" fmla="*/ 2 w 4"/>
                <a:gd name="T27" fmla="*/ 0 h 13"/>
                <a:gd name="T28" fmla="*/ 4 w 4"/>
                <a:gd name="T29" fmla="*/ 6 h 13"/>
                <a:gd name="T30" fmla="*/ 4 w 4"/>
                <a:gd name="T31" fmla="*/ 6 h 13"/>
                <a:gd name="T32" fmla="*/ 4 w 4"/>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3">
                  <a:moveTo>
                    <a:pt x="4" y="13"/>
                  </a:moveTo>
                  <a:lnTo>
                    <a:pt x="4" y="13"/>
                  </a:lnTo>
                  <a:lnTo>
                    <a:pt x="2" y="9"/>
                  </a:lnTo>
                  <a:lnTo>
                    <a:pt x="1" y="9"/>
                  </a:lnTo>
                  <a:lnTo>
                    <a:pt x="1" y="9"/>
                  </a:lnTo>
                  <a:lnTo>
                    <a:pt x="1" y="9"/>
                  </a:lnTo>
                  <a:lnTo>
                    <a:pt x="1" y="4"/>
                  </a:lnTo>
                  <a:lnTo>
                    <a:pt x="0" y="0"/>
                  </a:lnTo>
                  <a:lnTo>
                    <a:pt x="0" y="0"/>
                  </a:lnTo>
                  <a:lnTo>
                    <a:pt x="1" y="1"/>
                  </a:lnTo>
                  <a:lnTo>
                    <a:pt x="2" y="0"/>
                  </a:lnTo>
                  <a:lnTo>
                    <a:pt x="2" y="0"/>
                  </a:lnTo>
                  <a:lnTo>
                    <a:pt x="2" y="0"/>
                  </a:lnTo>
                  <a:lnTo>
                    <a:pt x="2" y="0"/>
                  </a:lnTo>
                  <a:lnTo>
                    <a:pt x="4" y="6"/>
                  </a:lnTo>
                  <a:lnTo>
                    <a:pt x="4" y="6"/>
                  </a:lnTo>
                  <a:lnTo>
                    <a:pt x="4" y="1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0" name="Freeform 923"/>
            <p:cNvSpPr>
              <a:spLocks/>
            </p:cNvSpPr>
            <p:nvPr/>
          </p:nvSpPr>
          <p:spPr bwMode="auto">
            <a:xfrm>
              <a:off x="4996303" y="2270962"/>
              <a:ext cx="30720" cy="36861"/>
            </a:xfrm>
            <a:custGeom>
              <a:avLst/>
              <a:gdLst>
                <a:gd name="T0" fmla="*/ 7 w 10"/>
                <a:gd name="T1" fmla="*/ 5 h 12"/>
                <a:gd name="T2" fmla="*/ 7 w 10"/>
                <a:gd name="T3" fmla="*/ 5 h 12"/>
                <a:gd name="T4" fmla="*/ 7 w 10"/>
                <a:gd name="T5" fmla="*/ 6 h 12"/>
                <a:gd name="T6" fmla="*/ 7 w 10"/>
                <a:gd name="T7" fmla="*/ 7 h 12"/>
                <a:gd name="T8" fmla="*/ 7 w 10"/>
                <a:gd name="T9" fmla="*/ 7 h 12"/>
                <a:gd name="T10" fmla="*/ 10 w 10"/>
                <a:gd name="T11" fmla="*/ 9 h 12"/>
                <a:gd name="T12" fmla="*/ 10 w 10"/>
                <a:gd name="T13" fmla="*/ 9 h 12"/>
                <a:gd name="T14" fmla="*/ 10 w 10"/>
                <a:gd name="T15" fmla="*/ 10 h 12"/>
                <a:gd name="T16" fmla="*/ 10 w 10"/>
                <a:gd name="T17" fmla="*/ 12 h 12"/>
                <a:gd name="T18" fmla="*/ 7 w 10"/>
                <a:gd name="T19" fmla="*/ 9 h 12"/>
                <a:gd name="T20" fmla="*/ 7 w 10"/>
                <a:gd name="T21" fmla="*/ 9 h 12"/>
                <a:gd name="T22" fmla="*/ 5 w 10"/>
                <a:gd name="T23" fmla="*/ 6 h 12"/>
                <a:gd name="T24" fmla="*/ 4 w 10"/>
                <a:gd name="T25" fmla="*/ 5 h 12"/>
                <a:gd name="T26" fmla="*/ 4 w 10"/>
                <a:gd name="T27" fmla="*/ 5 h 12"/>
                <a:gd name="T28" fmla="*/ 4 w 10"/>
                <a:gd name="T29" fmla="*/ 5 h 12"/>
                <a:gd name="T30" fmla="*/ 4 w 10"/>
                <a:gd name="T31" fmla="*/ 5 h 12"/>
                <a:gd name="T32" fmla="*/ 1 w 10"/>
                <a:gd name="T33" fmla="*/ 3 h 12"/>
                <a:gd name="T34" fmla="*/ 1 w 10"/>
                <a:gd name="T35" fmla="*/ 3 h 12"/>
                <a:gd name="T36" fmla="*/ 0 w 10"/>
                <a:gd name="T37" fmla="*/ 0 h 12"/>
                <a:gd name="T38" fmla="*/ 0 w 10"/>
                <a:gd name="T39" fmla="*/ 0 h 12"/>
                <a:gd name="T40" fmla="*/ 4 w 10"/>
                <a:gd name="T41" fmla="*/ 3 h 12"/>
                <a:gd name="T42" fmla="*/ 7 w 10"/>
                <a:gd name="T4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2">
                  <a:moveTo>
                    <a:pt x="7" y="5"/>
                  </a:moveTo>
                  <a:lnTo>
                    <a:pt x="7" y="5"/>
                  </a:lnTo>
                  <a:lnTo>
                    <a:pt x="7" y="6"/>
                  </a:lnTo>
                  <a:lnTo>
                    <a:pt x="7" y="7"/>
                  </a:lnTo>
                  <a:lnTo>
                    <a:pt x="7" y="7"/>
                  </a:lnTo>
                  <a:lnTo>
                    <a:pt x="10" y="9"/>
                  </a:lnTo>
                  <a:lnTo>
                    <a:pt x="10" y="9"/>
                  </a:lnTo>
                  <a:lnTo>
                    <a:pt x="10" y="10"/>
                  </a:lnTo>
                  <a:lnTo>
                    <a:pt x="10" y="12"/>
                  </a:lnTo>
                  <a:lnTo>
                    <a:pt x="7" y="9"/>
                  </a:lnTo>
                  <a:lnTo>
                    <a:pt x="7" y="9"/>
                  </a:lnTo>
                  <a:lnTo>
                    <a:pt x="5" y="6"/>
                  </a:lnTo>
                  <a:lnTo>
                    <a:pt x="4" y="5"/>
                  </a:lnTo>
                  <a:lnTo>
                    <a:pt x="4" y="5"/>
                  </a:lnTo>
                  <a:lnTo>
                    <a:pt x="4" y="5"/>
                  </a:lnTo>
                  <a:lnTo>
                    <a:pt x="4" y="5"/>
                  </a:lnTo>
                  <a:lnTo>
                    <a:pt x="1" y="3"/>
                  </a:lnTo>
                  <a:lnTo>
                    <a:pt x="1" y="3"/>
                  </a:lnTo>
                  <a:lnTo>
                    <a:pt x="0" y="0"/>
                  </a:lnTo>
                  <a:lnTo>
                    <a:pt x="0" y="0"/>
                  </a:lnTo>
                  <a:lnTo>
                    <a:pt x="4" y="3"/>
                  </a:lnTo>
                  <a:lnTo>
                    <a:pt x="7"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1" name="Freeform 924"/>
            <p:cNvSpPr>
              <a:spLocks/>
            </p:cNvSpPr>
            <p:nvPr/>
          </p:nvSpPr>
          <p:spPr bwMode="auto">
            <a:xfrm>
              <a:off x="5039310" y="2332397"/>
              <a:ext cx="18433" cy="24574"/>
            </a:xfrm>
            <a:custGeom>
              <a:avLst/>
              <a:gdLst>
                <a:gd name="T0" fmla="*/ 0 w 7"/>
                <a:gd name="T1" fmla="*/ 0 h 9"/>
                <a:gd name="T2" fmla="*/ 0 w 7"/>
                <a:gd name="T3" fmla="*/ 0 h 9"/>
                <a:gd name="T4" fmla="*/ 2 w 7"/>
                <a:gd name="T5" fmla="*/ 5 h 9"/>
                <a:gd name="T6" fmla="*/ 7 w 7"/>
                <a:gd name="T7" fmla="*/ 9 h 9"/>
                <a:gd name="T8" fmla="*/ 7 w 7"/>
                <a:gd name="T9" fmla="*/ 9 h 9"/>
                <a:gd name="T10" fmla="*/ 1 w 7"/>
                <a:gd name="T11" fmla="*/ 5 h 9"/>
                <a:gd name="T12" fmla="*/ 0 w 7"/>
                <a:gd name="T13" fmla="*/ 2 h 9"/>
                <a:gd name="T14" fmla="*/ 0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0" y="0"/>
                  </a:moveTo>
                  <a:lnTo>
                    <a:pt x="0" y="0"/>
                  </a:lnTo>
                  <a:lnTo>
                    <a:pt x="2" y="5"/>
                  </a:lnTo>
                  <a:lnTo>
                    <a:pt x="7" y="9"/>
                  </a:lnTo>
                  <a:lnTo>
                    <a:pt x="7" y="9"/>
                  </a:lnTo>
                  <a:lnTo>
                    <a:pt x="1" y="5"/>
                  </a:lnTo>
                  <a:lnTo>
                    <a:pt x="0" y="2"/>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2" name="Freeform 925"/>
            <p:cNvSpPr>
              <a:spLocks/>
            </p:cNvSpPr>
            <p:nvPr/>
          </p:nvSpPr>
          <p:spPr bwMode="auto">
            <a:xfrm>
              <a:off x="5088458" y="2387688"/>
              <a:ext cx="18433" cy="30720"/>
            </a:xfrm>
            <a:custGeom>
              <a:avLst/>
              <a:gdLst>
                <a:gd name="T0" fmla="*/ 0 w 5"/>
                <a:gd name="T1" fmla="*/ 0 h 8"/>
                <a:gd name="T2" fmla="*/ 0 w 5"/>
                <a:gd name="T3" fmla="*/ 0 h 8"/>
                <a:gd name="T4" fmla="*/ 3 w 5"/>
                <a:gd name="T5" fmla="*/ 4 h 8"/>
                <a:gd name="T6" fmla="*/ 5 w 5"/>
                <a:gd name="T7" fmla="*/ 8 h 8"/>
                <a:gd name="T8" fmla="*/ 5 w 5"/>
                <a:gd name="T9" fmla="*/ 8 h 8"/>
                <a:gd name="T10" fmla="*/ 3 w 5"/>
                <a:gd name="T11" fmla="*/ 6 h 8"/>
                <a:gd name="T12" fmla="*/ 0 w 5"/>
                <a:gd name="T13" fmla="*/ 1 h 8"/>
                <a:gd name="T14" fmla="*/ 0 w 5"/>
                <a:gd name="T15" fmla="*/ 1 h 8"/>
                <a:gd name="T16" fmla="*/ 0 w 5"/>
                <a:gd name="T17" fmla="*/ 3 h 8"/>
                <a:gd name="T18" fmla="*/ 0 w 5"/>
                <a:gd name="T19" fmla="*/ 3 h 8"/>
                <a:gd name="T20" fmla="*/ 0 w 5"/>
                <a:gd name="T21" fmla="*/ 3 h 8"/>
                <a:gd name="T22" fmla="*/ 0 w 5"/>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8">
                  <a:moveTo>
                    <a:pt x="0" y="0"/>
                  </a:moveTo>
                  <a:lnTo>
                    <a:pt x="0" y="0"/>
                  </a:lnTo>
                  <a:lnTo>
                    <a:pt x="3" y="4"/>
                  </a:lnTo>
                  <a:lnTo>
                    <a:pt x="5" y="8"/>
                  </a:lnTo>
                  <a:lnTo>
                    <a:pt x="5" y="8"/>
                  </a:lnTo>
                  <a:lnTo>
                    <a:pt x="3" y="6"/>
                  </a:lnTo>
                  <a:lnTo>
                    <a:pt x="0" y="1"/>
                  </a:lnTo>
                  <a:lnTo>
                    <a:pt x="0" y="1"/>
                  </a:lnTo>
                  <a:lnTo>
                    <a:pt x="0" y="3"/>
                  </a:lnTo>
                  <a:lnTo>
                    <a:pt x="0" y="3"/>
                  </a:lnTo>
                  <a:lnTo>
                    <a:pt x="0" y="3"/>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3" name="Freeform 926"/>
            <p:cNvSpPr>
              <a:spLocks/>
            </p:cNvSpPr>
            <p:nvPr/>
          </p:nvSpPr>
          <p:spPr bwMode="auto">
            <a:xfrm>
              <a:off x="5106887" y="2436834"/>
              <a:ext cx="18433" cy="30720"/>
            </a:xfrm>
            <a:custGeom>
              <a:avLst/>
              <a:gdLst>
                <a:gd name="T0" fmla="*/ 6 w 6"/>
                <a:gd name="T1" fmla="*/ 10 h 10"/>
                <a:gd name="T2" fmla="*/ 6 w 6"/>
                <a:gd name="T3" fmla="*/ 10 h 10"/>
                <a:gd name="T4" fmla="*/ 3 w 6"/>
                <a:gd name="T5" fmla="*/ 4 h 10"/>
                <a:gd name="T6" fmla="*/ 0 w 6"/>
                <a:gd name="T7" fmla="*/ 0 h 10"/>
                <a:gd name="T8" fmla="*/ 0 w 6"/>
                <a:gd name="T9" fmla="*/ 0 h 10"/>
                <a:gd name="T10" fmla="*/ 5 w 6"/>
                <a:gd name="T11" fmla="*/ 6 h 10"/>
                <a:gd name="T12" fmla="*/ 5 w 6"/>
                <a:gd name="T13" fmla="*/ 6 h 10"/>
                <a:gd name="T14" fmla="*/ 6 w 6"/>
                <a:gd name="T15" fmla="*/ 9 h 10"/>
                <a:gd name="T16" fmla="*/ 6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6" y="10"/>
                  </a:moveTo>
                  <a:lnTo>
                    <a:pt x="6" y="10"/>
                  </a:lnTo>
                  <a:lnTo>
                    <a:pt x="3" y="4"/>
                  </a:lnTo>
                  <a:lnTo>
                    <a:pt x="0" y="0"/>
                  </a:lnTo>
                  <a:lnTo>
                    <a:pt x="0" y="0"/>
                  </a:lnTo>
                  <a:lnTo>
                    <a:pt x="5" y="6"/>
                  </a:lnTo>
                  <a:lnTo>
                    <a:pt x="5" y="6"/>
                  </a:lnTo>
                  <a:lnTo>
                    <a:pt x="6" y="9"/>
                  </a:lnTo>
                  <a:lnTo>
                    <a:pt x="6"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4" name="Freeform 927"/>
            <p:cNvSpPr>
              <a:spLocks/>
            </p:cNvSpPr>
            <p:nvPr/>
          </p:nvSpPr>
          <p:spPr bwMode="auto">
            <a:xfrm>
              <a:off x="5119174" y="2455268"/>
              <a:ext cx="12287" cy="18433"/>
            </a:xfrm>
            <a:custGeom>
              <a:avLst/>
              <a:gdLst>
                <a:gd name="T0" fmla="*/ 2 w 5"/>
                <a:gd name="T1" fmla="*/ 0 h 6"/>
                <a:gd name="T2" fmla="*/ 2 w 5"/>
                <a:gd name="T3" fmla="*/ 0 h 6"/>
                <a:gd name="T4" fmla="*/ 3 w 5"/>
                <a:gd name="T5" fmla="*/ 3 h 6"/>
                <a:gd name="T6" fmla="*/ 3 w 5"/>
                <a:gd name="T7" fmla="*/ 3 h 6"/>
                <a:gd name="T8" fmla="*/ 5 w 5"/>
                <a:gd name="T9" fmla="*/ 6 h 6"/>
                <a:gd name="T10" fmla="*/ 3 w 5"/>
                <a:gd name="T11" fmla="*/ 6 h 6"/>
                <a:gd name="T12" fmla="*/ 3 w 5"/>
                <a:gd name="T13" fmla="*/ 6 h 6"/>
                <a:gd name="T14" fmla="*/ 0 w 5"/>
                <a:gd name="T15" fmla="*/ 2 h 6"/>
                <a:gd name="T16" fmla="*/ 0 w 5"/>
                <a:gd name="T17" fmla="*/ 2 h 6"/>
                <a:gd name="T18" fmla="*/ 2 w 5"/>
                <a:gd name="T19" fmla="*/ 2 h 6"/>
                <a:gd name="T20" fmla="*/ 2 w 5"/>
                <a:gd name="T21" fmla="*/ 2 h 6"/>
                <a:gd name="T22" fmla="*/ 2 w 5"/>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2" y="0"/>
                  </a:moveTo>
                  <a:lnTo>
                    <a:pt x="2" y="0"/>
                  </a:lnTo>
                  <a:lnTo>
                    <a:pt x="3" y="3"/>
                  </a:lnTo>
                  <a:lnTo>
                    <a:pt x="3" y="3"/>
                  </a:lnTo>
                  <a:lnTo>
                    <a:pt x="5" y="6"/>
                  </a:lnTo>
                  <a:lnTo>
                    <a:pt x="3" y="6"/>
                  </a:lnTo>
                  <a:lnTo>
                    <a:pt x="3" y="6"/>
                  </a:lnTo>
                  <a:lnTo>
                    <a:pt x="0" y="2"/>
                  </a:lnTo>
                  <a:lnTo>
                    <a:pt x="0" y="2"/>
                  </a:lnTo>
                  <a:lnTo>
                    <a:pt x="2" y="2"/>
                  </a:lnTo>
                  <a:lnTo>
                    <a:pt x="2" y="2"/>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5" name="Freeform 928"/>
            <p:cNvSpPr>
              <a:spLocks/>
            </p:cNvSpPr>
            <p:nvPr/>
          </p:nvSpPr>
          <p:spPr bwMode="auto">
            <a:xfrm>
              <a:off x="5131461" y="2479842"/>
              <a:ext cx="30720" cy="49148"/>
            </a:xfrm>
            <a:custGeom>
              <a:avLst/>
              <a:gdLst>
                <a:gd name="T0" fmla="*/ 10 w 10"/>
                <a:gd name="T1" fmla="*/ 14 h 14"/>
                <a:gd name="T2" fmla="*/ 10 w 10"/>
                <a:gd name="T3" fmla="*/ 14 h 14"/>
                <a:gd name="T4" fmla="*/ 4 w 10"/>
                <a:gd name="T5" fmla="*/ 7 h 14"/>
                <a:gd name="T6" fmla="*/ 0 w 10"/>
                <a:gd name="T7" fmla="*/ 0 h 14"/>
                <a:gd name="T8" fmla="*/ 0 w 10"/>
                <a:gd name="T9" fmla="*/ 0 h 14"/>
                <a:gd name="T10" fmla="*/ 5 w 10"/>
                <a:gd name="T11" fmla="*/ 7 h 14"/>
                <a:gd name="T12" fmla="*/ 10 w 10"/>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0" h="14">
                  <a:moveTo>
                    <a:pt x="10" y="14"/>
                  </a:moveTo>
                  <a:lnTo>
                    <a:pt x="10" y="14"/>
                  </a:lnTo>
                  <a:lnTo>
                    <a:pt x="4" y="7"/>
                  </a:lnTo>
                  <a:lnTo>
                    <a:pt x="0" y="0"/>
                  </a:lnTo>
                  <a:lnTo>
                    <a:pt x="0" y="0"/>
                  </a:lnTo>
                  <a:lnTo>
                    <a:pt x="5" y="7"/>
                  </a:lnTo>
                  <a:lnTo>
                    <a:pt x="10" y="1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6" name="Freeform 929"/>
            <p:cNvSpPr>
              <a:spLocks/>
            </p:cNvSpPr>
            <p:nvPr/>
          </p:nvSpPr>
          <p:spPr bwMode="auto">
            <a:xfrm>
              <a:off x="5149893" y="2498272"/>
              <a:ext cx="30720" cy="36861"/>
            </a:xfrm>
            <a:custGeom>
              <a:avLst/>
              <a:gdLst>
                <a:gd name="T0" fmla="*/ 10 w 10"/>
                <a:gd name="T1" fmla="*/ 13 h 13"/>
                <a:gd name="T2" fmla="*/ 10 w 10"/>
                <a:gd name="T3" fmla="*/ 13 h 13"/>
                <a:gd name="T4" fmla="*/ 7 w 10"/>
                <a:gd name="T5" fmla="*/ 11 h 13"/>
                <a:gd name="T6" fmla="*/ 5 w 10"/>
                <a:gd name="T7" fmla="*/ 7 h 13"/>
                <a:gd name="T8" fmla="*/ 0 w 10"/>
                <a:gd name="T9" fmla="*/ 0 h 13"/>
                <a:gd name="T10" fmla="*/ 0 w 10"/>
                <a:gd name="T11" fmla="*/ 0 h 13"/>
                <a:gd name="T12" fmla="*/ 6 w 10"/>
                <a:gd name="T13" fmla="*/ 6 h 13"/>
                <a:gd name="T14" fmla="*/ 10 w 10"/>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10" y="13"/>
                  </a:moveTo>
                  <a:lnTo>
                    <a:pt x="10" y="13"/>
                  </a:lnTo>
                  <a:lnTo>
                    <a:pt x="7" y="11"/>
                  </a:lnTo>
                  <a:lnTo>
                    <a:pt x="5" y="7"/>
                  </a:lnTo>
                  <a:lnTo>
                    <a:pt x="0" y="0"/>
                  </a:lnTo>
                  <a:lnTo>
                    <a:pt x="0" y="0"/>
                  </a:lnTo>
                  <a:lnTo>
                    <a:pt x="6" y="6"/>
                  </a:lnTo>
                  <a:lnTo>
                    <a:pt x="10" y="1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7" name="Freeform 930"/>
            <p:cNvSpPr>
              <a:spLocks/>
            </p:cNvSpPr>
            <p:nvPr/>
          </p:nvSpPr>
          <p:spPr bwMode="auto">
            <a:xfrm>
              <a:off x="5180609" y="2590425"/>
              <a:ext cx="24574" cy="36861"/>
            </a:xfrm>
            <a:custGeom>
              <a:avLst/>
              <a:gdLst>
                <a:gd name="T0" fmla="*/ 7 w 7"/>
                <a:gd name="T1" fmla="*/ 10 h 13"/>
                <a:gd name="T2" fmla="*/ 7 w 7"/>
                <a:gd name="T3" fmla="*/ 10 h 13"/>
                <a:gd name="T4" fmla="*/ 7 w 7"/>
                <a:gd name="T5" fmla="*/ 10 h 13"/>
                <a:gd name="T6" fmla="*/ 7 w 7"/>
                <a:gd name="T7" fmla="*/ 13 h 13"/>
                <a:gd name="T8" fmla="*/ 7 w 7"/>
                <a:gd name="T9" fmla="*/ 13 h 13"/>
                <a:gd name="T10" fmla="*/ 3 w 7"/>
                <a:gd name="T11" fmla="*/ 7 h 13"/>
                <a:gd name="T12" fmla="*/ 0 w 7"/>
                <a:gd name="T13" fmla="*/ 0 h 13"/>
                <a:gd name="T14" fmla="*/ 0 w 7"/>
                <a:gd name="T15" fmla="*/ 0 h 13"/>
                <a:gd name="T16" fmla="*/ 4 w 7"/>
                <a:gd name="T17" fmla="*/ 7 h 13"/>
                <a:gd name="T18" fmla="*/ 7 w 7"/>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7" y="10"/>
                  </a:moveTo>
                  <a:lnTo>
                    <a:pt x="7" y="10"/>
                  </a:lnTo>
                  <a:lnTo>
                    <a:pt x="7" y="10"/>
                  </a:lnTo>
                  <a:lnTo>
                    <a:pt x="7" y="13"/>
                  </a:lnTo>
                  <a:lnTo>
                    <a:pt x="7" y="13"/>
                  </a:lnTo>
                  <a:lnTo>
                    <a:pt x="3" y="7"/>
                  </a:lnTo>
                  <a:lnTo>
                    <a:pt x="0" y="0"/>
                  </a:lnTo>
                  <a:lnTo>
                    <a:pt x="0" y="0"/>
                  </a:lnTo>
                  <a:lnTo>
                    <a:pt x="4" y="7"/>
                  </a:lnTo>
                  <a:lnTo>
                    <a:pt x="7" y="1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8" name="Freeform 931"/>
            <p:cNvSpPr>
              <a:spLocks/>
            </p:cNvSpPr>
            <p:nvPr/>
          </p:nvSpPr>
          <p:spPr bwMode="auto">
            <a:xfrm>
              <a:off x="5291191" y="2793160"/>
              <a:ext cx="12287" cy="24574"/>
            </a:xfrm>
            <a:custGeom>
              <a:avLst/>
              <a:gdLst>
                <a:gd name="T0" fmla="*/ 3 w 3"/>
                <a:gd name="T1" fmla="*/ 4 h 9"/>
                <a:gd name="T2" fmla="*/ 3 w 3"/>
                <a:gd name="T3" fmla="*/ 4 h 9"/>
                <a:gd name="T4" fmla="*/ 2 w 3"/>
                <a:gd name="T5" fmla="*/ 3 h 9"/>
                <a:gd name="T6" fmla="*/ 2 w 3"/>
                <a:gd name="T7" fmla="*/ 4 h 9"/>
                <a:gd name="T8" fmla="*/ 3 w 3"/>
                <a:gd name="T9" fmla="*/ 9 h 9"/>
                <a:gd name="T10" fmla="*/ 3 w 3"/>
                <a:gd name="T11" fmla="*/ 9 h 9"/>
                <a:gd name="T12" fmla="*/ 0 w 3"/>
                <a:gd name="T13" fmla="*/ 3 h 9"/>
                <a:gd name="T14" fmla="*/ 0 w 3"/>
                <a:gd name="T15" fmla="*/ 2 h 9"/>
                <a:gd name="T16" fmla="*/ 2 w 3"/>
                <a:gd name="T17" fmla="*/ 0 h 9"/>
                <a:gd name="T18" fmla="*/ 2 w 3"/>
                <a:gd name="T19" fmla="*/ 0 h 9"/>
                <a:gd name="T20" fmla="*/ 2 w 3"/>
                <a:gd name="T21" fmla="*/ 3 h 9"/>
                <a:gd name="T22" fmla="*/ 3 w 3"/>
                <a:gd name="T2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3" y="4"/>
                  </a:moveTo>
                  <a:lnTo>
                    <a:pt x="3" y="4"/>
                  </a:lnTo>
                  <a:lnTo>
                    <a:pt x="2" y="3"/>
                  </a:lnTo>
                  <a:lnTo>
                    <a:pt x="2" y="4"/>
                  </a:lnTo>
                  <a:lnTo>
                    <a:pt x="3" y="9"/>
                  </a:lnTo>
                  <a:lnTo>
                    <a:pt x="3" y="9"/>
                  </a:lnTo>
                  <a:lnTo>
                    <a:pt x="0" y="3"/>
                  </a:lnTo>
                  <a:lnTo>
                    <a:pt x="0" y="2"/>
                  </a:lnTo>
                  <a:lnTo>
                    <a:pt x="2" y="0"/>
                  </a:lnTo>
                  <a:lnTo>
                    <a:pt x="2" y="0"/>
                  </a:lnTo>
                  <a:lnTo>
                    <a:pt x="2" y="3"/>
                  </a:lnTo>
                  <a:lnTo>
                    <a:pt x="3"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9" name="Freeform 932"/>
            <p:cNvSpPr>
              <a:spLocks/>
            </p:cNvSpPr>
            <p:nvPr/>
          </p:nvSpPr>
          <p:spPr bwMode="auto">
            <a:xfrm>
              <a:off x="5223616" y="4200030"/>
              <a:ext cx="18433" cy="49148"/>
            </a:xfrm>
            <a:custGeom>
              <a:avLst/>
              <a:gdLst>
                <a:gd name="T0" fmla="*/ 4 w 6"/>
                <a:gd name="T1" fmla="*/ 9 h 16"/>
                <a:gd name="T2" fmla="*/ 4 w 6"/>
                <a:gd name="T3" fmla="*/ 9 h 16"/>
                <a:gd name="T4" fmla="*/ 3 w 6"/>
                <a:gd name="T5" fmla="*/ 13 h 16"/>
                <a:gd name="T6" fmla="*/ 0 w 6"/>
                <a:gd name="T7" fmla="*/ 16 h 16"/>
                <a:gd name="T8" fmla="*/ 0 w 6"/>
                <a:gd name="T9" fmla="*/ 16 h 16"/>
                <a:gd name="T10" fmla="*/ 1 w 6"/>
                <a:gd name="T11" fmla="*/ 9 h 16"/>
                <a:gd name="T12" fmla="*/ 4 w 6"/>
                <a:gd name="T13" fmla="*/ 3 h 16"/>
                <a:gd name="T14" fmla="*/ 4 w 6"/>
                <a:gd name="T15" fmla="*/ 3 h 16"/>
                <a:gd name="T16" fmla="*/ 6 w 6"/>
                <a:gd name="T17" fmla="*/ 0 h 16"/>
                <a:gd name="T18" fmla="*/ 6 w 6"/>
                <a:gd name="T19" fmla="*/ 0 h 16"/>
                <a:gd name="T20" fmla="*/ 4 w 6"/>
                <a:gd name="T21" fmla="*/ 6 h 16"/>
                <a:gd name="T22" fmla="*/ 4 w 6"/>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4" y="9"/>
                  </a:moveTo>
                  <a:lnTo>
                    <a:pt x="4" y="9"/>
                  </a:lnTo>
                  <a:lnTo>
                    <a:pt x="3" y="13"/>
                  </a:lnTo>
                  <a:lnTo>
                    <a:pt x="0" y="16"/>
                  </a:lnTo>
                  <a:lnTo>
                    <a:pt x="0" y="16"/>
                  </a:lnTo>
                  <a:lnTo>
                    <a:pt x="1" y="9"/>
                  </a:lnTo>
                  <a:lnTo>
                    <a:pt x="4" y="3"/>
                  </a:lnTo>
                  <a:lnTo>
                    <a:pt x="4" y="3"/>
                  </a:lnTo>
                  <a:lnTo>
                    <a:pt x="6" y="0"/>
                  </a:lnTo>
                  <a:lnTo>
                    <a:pt x="6" y="0"/>
                  </a:lnTo>
                  <a:lnTo>
                    <a:pt x="4" y="6"/>
                  </a:lnTo>
                  <a:lnTo>
                    <a:pt x="4"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0" name="Freeform 933"/>
            <p:cNvSpPr>
              <a:spLocks/>
            </p:cNvSpPr>
            <p:nvPr/>
          </p:nvSpPr>
          <p:spPr bwMode="auto">
            <a:xfrm>
              <a:off x="5180609" y="4304469"/>
              <a:ext cx="24574" cy="24574"/>
            </a:xfrm>
            <a:custGeom>
              <a:avLst/>
              <a:gdLst>
                <a:gd name="T0" fmla="*/ 0 w 7"/>
                <a:gd name="T1" fmla="*/ 9 h 9"/>
                <a:gd name="T2" fmla="*/ 0 w 7"/>
                <a:gd name="T3" fmla="*/ 9 h 9"/>
                <a:gd name="T4" fmla="*/ 3 w 7"/>
                <a:gd name="T5" fmla="*/ 6 h 9"/>
                <a:gd name="T6" fmla="*/ 4 w 7"/>
                <a:gd name="T7" fmla="*/ 2 h 9"/>
                <a:gd name="T8" fmla="*/ 5 w 7"/>
                <a:gd name="T9" fmla="*/ 0 h 9"/>
                <a:gd name="T10" fmla="*/ 7 w 7"/>
                <a:gd name="T11" fmla="*/ 0 h 9"/>
                <a:gd name="T12" fmla="*/ 7 w 7"/>
                <a:gd name="T13" fmla="*/ 0 h 9"/>
                <a:gd name="T14" fmla="*/ 3 w 7"/>
                <a:gd name="T15" fmla="*/ 6 h 9"/>
                <a:gd name="T16" fmla="*/ 1 w 7"/>
                <a:gd name="T17" fmla="*/ 9 h 9"/>
                <a:gd name="T18" fmla="*/ 0 w 7"/>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0" y="9"/>
                  </a:moveTo>
                  <a:lnTo>
                    <a:pt x="0" y="9"/>
                  </a:lnTo>
                  <a:lnTo>
                    <a:pt x="3" y="6"/>
                  </a:lnTo>
                  <a:lnTo>
                    <a:pt x="4" y="2"/>
                  </a:lnTo>
                  <a:lnTo>
                    <a:pt x="5" y="0"/>
                  </a:lnTo>
                  <a:lnTo>
                    <a:pt x="7" y="0"/>
                  </a:lnTo>
                  <a:lnTo>
                    <a:pt x="7" y="0"/>
                  </a:lnTo>
                  <a:lnTo>
                    <a:pt x="3" y="6"/>
                  </a:lnTo>
                  <a:lnTo>
                    <a:pt x="1" y="9"/>
                  </a:lnTo>
                  <a:lnTo>
                    <a:pt x="0"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1" name="Freeform 934"/>
            <p:cNvSpPr>
              <a:spLocks/>
            </p:cNvSpPr>
            <p:nvPr/>
          </p:nvSpPr>
          <p:spPr bwMode="auto">
            <a:xfrm>
              <a:off x="4080920" y="4900392"/>
              <a:ext cx="30720" cy="12287"/>
            </a:xfrm>
            <a:custGeom>
              <a:avLst/>
              <a:gdLst>
                <a:gd name="T0" fmla="*/ 2 w 8"/>
                <a:gd name="T1" fmla="*/ 4 h 4"/>
                <a:gd name="T2" fmla="*/ 2 w 8"/>
                <a:gd name="T3" fmla="*/ 4 h 4"/>
                <a:gd name="T4" fmla="*/ 4 w 8"/>
                <a:gd name="T5" fmla="*/ 3 h 4"/>
                <a:gd name="T6" fmla="*/ 4 w 8"/>
                <a:gd name="T7" fmla="*/ 3 h 4"/>
                <a:gd name="T8" fmla="*/ 2 w 8"/>
                <a:gd name="T9" fmla="*/ 3 h 4"/>
                <a:gd name="T10" fmla="*/ 2 w 8"/>
                <a:gd name="T11" fmla="*/ 3 h 4"/>
                <a:gd name="T12" fmla="*/ 0 w 8"/>
                <a:gd name="T13" fmla="*/ 3 h 4"/>
                <a:gd name="T14" fmla="*/ 2 w 8"/>
                <a:gd name="T15" fmla="*/ 0 h 4"/>
                <a:gd name="T16" fmla="*/ 2 w 8"/>
                <a:gd name="T17" fmla="*/ 0 h 4"/>
                <a:gd name="T18" fmla="*/ 5 w 8"/>
                <a:gd name="T19" fmla="*/ 0 h 4"/>
                <a:gd name="T20" fmla="*/ 8 w 8"/>
                <a:gd name="T21" fmla="*/ 0 h 4"/>
                <a:gd name="T22" fmla="*/ 8 w 8"/>
                <a:gd name="T23" fmla="*/ 0 h 4"/>
                <a:gd name="T24" fmla="*/ 7 w 8"/>
                <a:gd name="T25" fmla="*/ 2 h 4"/>
                <a:gd name="T26" fmla="*/ 5 w 8"/>
                <a:gd name="T27" fmla="*/ 3 h 4"/>
                <a:gd name="T28" fmla="*/ 2 w 8"/>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2" y="4"/>
                  </a:moveTo>
                  <a:lnTo>
                    <a:pt x="2" y="4"/>
                  </a:lnTo>
                  <a:lnTo>
                    <a:pt x="4" y="3"/>
                  </a:lnTo>
                  <a:lnTo>
                    <a:pt x="4" y="3"/>
                  </a:lnTo>
                  <a:lnTo>
                    <a:pt x="2" y="3"/>
                  </a:lnTo>
                  <a:lnTo>
                    <a:pt x="2" y="3"/>
                  </a:lnTo>
                  <a:lnTo>
                    <a:pt x="0" y="3"/>
                  </a:lnTo>
                  <a:lnTo>
                    <a:pt x="2" y="0"/>
                  </a:lnTo>
                  <a:lnTo>
                    <a:pt x="2" y="0"/>
                  </a:lnTo>
                  <a:lnTo>
                    <a:pt x="5" y="0"/>
                  </a:lnTo>
                  <a:lnTo>
                    <a:pt x="8" y="0"/>
                  </a:lnTo>
                  <a:lnTo>
                    <a:pt x="8" y="0"/>
                  </a:lnTo>
                  <a:lnTo>
                    <a:pt x="7" y="2"/>
                  </a:lnTo>
                  <a:lnTo>
                    <a:pt x="5" y="3"/>
                  </a:lnTo>
                  <a:lnTo>
                    <a:pt x="2"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2" name="Freeform 935"/>
            <p:cNvSpPr>
              <a:spLocks/>
            </p:cNvSpPr>
            <p:nvPr/>
          </p:nvSpPr>
          <p:spPr bwMode="auto">
            <a:xfrm>
              <a:off x="4111636" y="4875818"/>
              <a:ext cx="30720" cy="24574"/>
            </a:xfrm>
            <a:custGeom>
              <a:avLst/>
              <a:gdLst>
                <a:gd name="T0" fmla="*/ 3 w 10"/>
                <a:gd name="T1" fmla="*/ 4 h 9"/>
                <a:gd name="T2" fmla="*/ 3 w 10"/>
                <a:gd name="T3" fmla="*/ 4 h 9"/>
                <a:gd name="T4" fmla="*/ 6 w 10"/>
                <a:gd name="T5" fmla="*/ 3 h 9"/>
                <a:gd name="T6" fmla="*/ 6 w 10"/>
                <a:gd name="T7" fmla="*/ 3 h 9"/>
                <a:gd name="T8" fmla="*/ 7 w 10"/>
                <a:gd name="T9" fmla="*/ 1 h 9"/>
                <a:gd name="T10" fmla="*/ 7 w 10"/>
                <a:gd name="T11" fmla="*/ 0 h 9"/>
                <a:gd name="T12" fmla="*/ 9 w 10"/>
                <a:gd name="T13" fmla="*/ 0 h 9"/>
                <a:gd name="T14" fmla="*/ 9 w 10"/>
                <a:gd name="T15" fmla="*/ 0 h 9"/>
                <a:gd name="T16" fmla="*/ 9 w 10"/>
                <a:gd name="T17" fmla="*/ 0 h 9"/>
                <a:gd name="T18" fmla="*/ 10 w 10"/>
                <a:gd name="T19" fmla="*/ 1 h 9"/>
                <a:gd name="T20" fmla="*/ 10 w 10"/>
                <a:gd name="T21" fmla="*/ 1 h 9"/>
                <a:gd name="T22" fmla="*/ 10 w 10"/>
                <a:gd name="T23" fmla="*/ 1 h 9"/>
                <a:gd name="T24" fmla="*/ 9 w 10"/>
                <a:gd name="T25" fmla="*/ 3 h 9"/>
                <a:gd name="T26" fmla="*/ 7 w 10"/>
                <a:gd name="T27" fmla="*/ 4 h 9"/>
                <a:gd name="T28" fmla="*/ 6 w 10"/>
                <a:gd name="T29" fmla="*/ 6 h 9"/>
                <a:gd name="T30" fmla="*/ 3 w 10"/>
                <a:gd name="T31" fmla="*/ 9 h 9"/>
                <a:gd name="T32" fmla="*/ 3 w 10"/>
                <a:gd name="T33" fmla="*/ 9 h 9"/>
                <a:gd name="T34" fmla="*/ 0 w 10"/>
                <a:gd name="T35" fmla="*/ 7 h 9"/>
                <a:gd name="T36" fmla="*/ 2 w 10"/>
                <a:gd name="T37" fmla="*/ 6 h 9"/>
                <a:gd name="T38" fmla="*/ 3 w 10"/>
                <a:gd name="T3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9">
                  <a:moveTo>
                    <a:pt x="3" y="4"/>
                  </a:moveTo>
                  <a:lnTo>
                    <a:pt x="3" y="4"/>
                  </a:lnTo>
                  <a:lnTo>
                    <a:pt x="6" y="3"/>
                  </a:lnTo>
                  <a:lnTo>
                    <a:pt x="6" y="3"/>
                  </a:lnTo>
                  <a:lnTo>
                    <a:pt x="7" y="1"/>
                  </a:lnTo>
                  <a:lnTo>
                    <a:pt x="7" y="0"/>
                  </a:lnTo>
                  <a:lnTo>
                    <a:pt x="9" y="0"/>
                  </a:lnTo>
                  <a:lnTo>
                    <a:pt x="9" y="0"/>
                  </a:lnTo>
                  <a:lnTo>
                    <a:pt x="9" y="0"/>
                  </a:lnTo>
                  <a:lnTo>
                    <a:pt x="10" y="1"/>
                  </a:lnTo>
                  <a:lnTo>
                    <a:pt x="10" y="1"/>
                  </a:lnTo>
                  <a:lnTo>
                    <a:pt x="10" y="1"/>
                  </a:lnTo>
                  <a:lnTo>
                    <a:pt x="9" y="3"/>
                  </a:lnTo>
                  <a:lnTo>
                    <a:pt x="7" y="4"/>
                  </a:lnTo>
                  <a:lnTo>
                    <a:pt x="6" y="6"/>
                  </a:lnTo>
                  <a:lnTo>
                    <a:pt x="3" y="9"/>
                  </a:lnTo>
                  <a:lnTo>
                    <a:pt x="3" y="9"/>
                  </a:lnTo>
                  <a:lnTo>
                    <a:pt x="0" y="7"/>
                  </a:lnTo>
                  <a:lnTo>
                    <a:pt x="2" y="6"/>
                  </a:lnTo>
                  <a:lnTo>
                    <a:pt x="3"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3" name="Freeform 936"/>
            <p:cNvSpPr>
              <a:spLocks/>
            </p:cNvSpPr>
            <p:nvPr/>
          </p:nvSpPr>
          <p:spPr bwMode="auto">
            <a:xfrm>
              <a:off x="4977875" y="4617790"/>
              <a:ext cx="18433" cy="24574"/>
            </a:xfrm>
            <a:custGeom>
              <a:avLst/>
              <a:gdLst>
                <a:gd name="T0" fmla="*/ 7 w 7"/>
                <a:gd name="T1" fmla="*/ 0 h 8"/>
                <a:gd name="T2" fmla="*/ 7 w 7"/>
                <a:gd name="T3" fmla="*/ 0 h 8"/>
                <a:gd name="T4" fmla="*/ 4 w 7"/>
                <a:gd name="T5" fmla="*/ 6 h 8"/>
                <a:gd name="T6" fmla="*/ 0 w 7"/>
                <a:gd name="T7" fmla="*/ 8 h 8"/>
                <a:gd name="T8" fmla="*/ 0 w 7"/>
                <a:gd name="T9" fmla="*/ 8 h 8"/>
                <a:gd name="T10" fmla="*/ 1 w 7"/>
                <a:gd name="T11" fmla="*/ 6 h 8"/>
                <a:gd name="T12" fmla="*/ 4 w 7"/>
                <a:gd name="T13" fmla="*/ 1 h 8"/>
                <a:gd name="T14" fmla="*/ 4 w 7"/>
                <a:gd name="T15" fmla="*/ 1 h 8"/>
                <a:gd name="T16" fmla="*/ 5 w 7"/>
                <a:gd name="T17" fmla="*/ 0 h 8"/>
                <a:gd name="T18" fmla="*/ 5 w 7"/>
                <a:gd name="T19" fmla="*/ 0 h 8"/>
                <a:gd name="T20" fmla="*/ 5 w 7"/>
                <a:gd name="T21" fmla="*/ 1 h 8"/>
                <a:gd name="T22" fmla="*/ 7 w 7"/>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7" y="0"/>
                  </a:moveTo>
                  <a:lnTo>
                    <a:pt x="7" y="0"/>
                  </a:lnTo>
                  <a:lnTo>
                    <a:pt x="4" y="6"/>
                  </a:lnTo>
                  <a:lnTo>
                    <a:pt x="0" y="8"/>
                  </a:lnTo>
                  <a:lnTo>
                    <a:pt x="0" y="8"/>
                  </a:lnTo>
                  <a:lnTo>
                    <a:pt x="1" y="6"/>
                  </a:lnTo>
                  <a:lnTo>
                    <a:pt x="4" y="1"/>
                  </a:lnTo>
                  <a:lnTo>
                    <a:pt x="4" y="1"/>
                  </a:lnTo>
                  <a:lnTo>
                    <a:pt x="5" y="0"/>
                  </a:lnTo>
                  <a:lnTo>
                    <a:pt x="5" y="0"/>
                  </a:lnTo>
                  <a:lnTo>
                    <a:pt x="5" y="1"/>
                  </a:lnTo>
                  <a:lnTo>
                    <a:pt x="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4" name="Freeform 937"/>
            <p:cNvSpPr>
              <a:spLocks/>
            </p:cNvSpPr>
            <p:nvPr/>
          </p:nvSpPr>
          <p:spPr bwMode="auto">
            <a:xfrm>
              <a:off x="4044059" y="4912679"/>
              <a:ext cx="18433" cy="12287"/>
            </a:xfrm>
            <a:custGeom>
              <a:avLst/>
              <a:gdLst>
                <a:gd name="T0" fmla="*/ 3 w 7"/>
                <a:gd name="T1" fmla="*/ 5 h 5"/>
                <a:gd name="T2" fmla="*/ 3 w 7"/>
                <a:gd name="T3" fmla="*/ 5 h 5"/>
                <a:gd name="T4" fmla="*/ 1 w 7"/>
                <a:gd name="T5" fmla="*/ 5 h 5"/>
                <a:gd name="T6" fmla="*/ 0 w 7"/>
                <a:gd name="T7" fmla="*/ 5 h 5"/>
                <a:gd name="T8" fmla="*/ 0 w 7"/>
                <a:gd name="T9" fmla="*/ 3 h 5"/>
                <a:gd name="T10" fmla="*/ 0 w 7"/>
                <a:gd name="T11" fmla="*/ 3 h 5"/>
                <a:gd name="T12" fmla="*/ 3 w 7"/>
                <a:gd name="T13" fmla="*/ 2 h 5"/>
                <a:gd name="T14" fmla="*/ 6 w 7"/>
                <a:gd name="T15" fmla="*/ 0 h 5"/>
                <a:gd name="T16" fmla="*/ 7 w 7"/>
                <a:gd name="T17" fmla="*/ 0 h 5"/>
                <a:gd name="T18" fmla="*/ 7 w 7"/>
                <a:gd name="T19" fmla="*/ 0 h 5"/>
                <a:gd name="T20" fmla="*/ 3 w 7"/>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3" y="5"/>
                  </a:moveTo>
                  <a:lnTo>
                    <a:pt x="3" y="5"/>
                  </a:lnTo>
                  <a:lnTo>
                    <a:pt x="1" y="5"/>
                  </a:lnTo>
                  <a:lnTo>
                    <a:pt x="0" y="5"/>
                  </a:lnTo>
                  <a:lnTo>
                    <a:pt x="0" y="3"/>
                  </a:lnTo>
                  <a:lnTo>
                    <a:pt x="0" y="3"/>
                  </a:lnTo>
                  <a:lnTo>
                    <a:pt x="3" y="2"/>
                  </a:lnTo>
                  <a:lnTo>
                    <a:pt x="6" y="0"/>
                  </a:lnTo>
                  <a:lnTo>
                    <a:pt x="7" y="0"/>
                  </a:lnTo>
                  <a:lnTo>
                    <a:pt x="7" y="0"/>
                  </a:lnTo>
                  <a:lnTo>
                    <a:pt x="3"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5" name="Freeform 938"/>
            <p:cNvSpPr>
              <a:spLocks/>
            </p:cNvSpPr>
            <p:nvPr/>
          </p:nvSpPr>
          <p:spPr bwMode="auto">
            <a:xfrm>
              <a:off x="4947155" y="4654651"/>
              <a:ext cx="18433" cy="18433"/>
            </a:xfrm>
            <a:custGeom>
              <a:avLst/>
              <a:gdLst>
                <a:gd name="T0" fmla="*/ 0 w 5"/>
                <a:gd name="T1" fmla="*/ 7 h 7"/>
                <a:gd name="T2" fmla="*/ 0 w 5"/>
                <a:gd name="T3" fmla="*/ 7 h 7"/>
                <a:gd name="T4" fmla="*/ 2 w 5"/>
                <a:gd name="T5" fmla="*/ 3 h 7"/>
                <a:gd name="T6" fmla="*/ 5 w 5"/>
                <a:gd name="T7" fmla="*/ 0 h 7"/>
                <a:gd name="T8" fmla="*/ 5 w 5"/>
                <a:gd name="T9" fmla="*/ 0 h 7"/>
                <a:gd name="T10" fmla="*/ 4 w 5"/>
                <a:gd name="T11" fmla="*/ 5 h 7"/>
                <a:gd name="T12" fmla="*/ 1 w 5"/>
                <a:gd name="T13" fmla="*/ 7 h 7"/>
                <a:gd name="T14" fmla="*/ 1 w 5"/>
                <a:gd name="T15" fmla="*/ 7 h 7"/>
                <a:gd name="T16" fmla="*/ 0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7"/>
                  </a:moveTo>
                  <a:lnTo>
                    <a:pt x="0" y="7"/>
                  </a:lnTo>
                  <a:lnTo>
                    <a:pt x="2" y="3"/>
                  </a:lnTo>
                  <a:lnTo>
                    <a:pt x="5" y="0"/>
                  </a:lnTo>
                  <a:lnTo>
                    <a:pt x="5" y="0"/>
                  </a:lnTo>
                  <a:lnTo>
                    <a:pt x="4" y="5"/>
                  </a:lnTo>
                  <a:lnTo>
                    <a:pt x="1" y="7"/>
                  </a:lnTo>
                  <a:lnTo>
                    <a:pt x="1" y="7"/>
                  </a:lnTo>
                  <a:lnTo>
                    <a:pt x="0"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6" name="Freeform 939"/>
            <p:cNvSpPr>
              <a:spLocks/>
            </p:cNvSpPr>
            <p:nvPr/>
          </p:nvSpPr>
          <p:spPr bwMode="auto">
            <a:xfrm>
              <a:off x="4025626" y="4924966"/>
              <a:ext cx="18433" cy="6145"/>
            </a:xfrm>
            <a:custGeom>
              <a:avLst/>
              <a:gdLst>
                <a:gd name="T0" fmla="*/ 6 w 6"/>
                <a:gd name="T1" fmla="*/ 1 h 3"/>
                <a:gd name="T2" fmla="*/ 6 w 6"/>
                <a:gd name="T3" fmla="*/ 1 h 3"/>
                <a:gd name="T4" fmla="*/ 3 w 6"/>
                <a:gd name="T5" fmla="*/ 3 h 3"/>
                <a:gd name="T6" fmla="*/ 0 w 6"/>
                <a:gd name="T7" fmla="*/ 3 h 3"/>
                <a:gd name="T8" fmla="*/ 0 w 6"/>
                <a:gd name="T9" fmla="*/ 3 h 3"/>
                <a:gd name="T10" fmla="*/ 2 w 6"/>
                <a:gd name="T11" fmla="*/ 1 h 3"/>
                <a:gd name="T12" fmla="*/ 3 w 6"/>
                <a:gd name="T13" fmla="*/ 0 h 3"/>
                <a:gd name="T14" fmla="*/ 3 w 6"/>
                <a:gd name="T15" fmla="*/ 0 h 3"/>
                <a:gd name="T16" fmla="*/ 3 w 6"/>
                <a:gd name="T17" fmla="*/ 1 h 3"/>
                <a:gd name="T18" fmla="*/ 6 w 6"/>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1"/>
                  </a:moveTo>
                  <a:lnTo>
                    <a:pt x="6" y="1"/>
                  </a:lnTo>
                  <a:lnTo>
                    <a:pt x="3" y="3"/>
                  </a:lnTo>
                  <a:lnTo>
                    <a:pt x="0" y="3"/>
                  </a:lnTo>
                  <a:lnTo>
                    <a:pt x="0" y="3"/>
                  </a:lnTo>
                  <a:lnTo>
                    <a:pt x="2" y="1"/>
                  </a:lnTo>
                  <a:lnTo>
                    <a:pt x="3" y="0"/>
                  </a:lnTo>
                  <a:lnTo>
                    <a:pt x="3" y="0"/>
                  </a:lnTo>
                  <a:lnTo>
                    <a:pt x="3" y="1"/>
                  </a:lnTo>
                  <a:lnTo>
                    <a:pt x="6"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45" name="Freeform 948"/>
            <p:cNvSpPr>
              <a:spLocks/>
            </p:cNvSpPr>
            <p:nvPr/>
          </p:nvSpPr>
          <p:spPr bwMode="auto">
            <a:xfrm>
              <a:off x="2581900" y="4869671"/>
              <a:ext cx="24574" cy="12287"/>
            </a:xfrm>
            <a:custGeom>
              <a:avLst/>
              <a:gdLst>
                <a:gd name="T0" fmla="*/ 2 w 9"/>
                <a:gd name="T1" fmla="*/ 1 h 4"/>
                <a:gd name="T2" fmla="*/ 2 w 9"/>
                <a:gd name="T3" fmla="*/ 1 h 4"/>
                <a:gd name="T4" fmla="*/ 0 w 9"/>
                <a:gd name="T5" fmla="*/ 0 h 4"/>
                <a:gd name="T6" fmla="*/ 2 w 9"/>
                <a:gd name="T7" fmla="*/ 0 h 4"/>
                <a:gd name="T8" fmla="*/ 3 w 9"/>
                <a:gd name="T9" fmla="*/ 0 h 4"/>
                <a:gd name="T10" fmla="*/ 3 w 9"/>
                <a:gd name="T11" fmla="*/ 0 h 4"/>
                <a:gd name="T12" fmla="*/ 6 w 9"/>
                <a:gd name="T13" fmla="*/ 1 h 4"/>
                <a:gd name="T14" fmla="*/ 9 w 9"/>
                <a:gd name="T15" fmla="*/ 4 h 4"/>
                <a:gd name="T16" fmla="*/ 9 w 9"/>
                <a:gd name="T17" fmla="*/ 4 h 4"/>
                <a:gd name="T18" fmla="*/ 5 w 9"/>
                <a:gd name="T19" fmla="*/ 2 h 4"/>
                <a:gd name="T20" fmla="*/ 2 w 9"/>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4">
                  <a:moveTo>
                    <a:pt x="2" y="1"/>
                  </a:moveTo>
                  <a:lnTo>
                    <a:pt x="2" y="1"/>
                  </a:lnTo>
                  <a:lnTo>
                    <a:pt x="0" y="0"/>
                  </a:lnTo>
                  <a:lnTo>
                    <a:pt x="2" y="0"/>
                  </a:lnTo>
                  <a:lnTo>
                    <a:pt x="3" y="0"/>
                  </a:lnTo>
                  <a:lnTo>
                    <a:pt x="3" y="0"/>
                  </a:lnTo>
                  <a:lnTo>
                    <a:pt x="6" y="1"/>
                  </a:lnTo>
                  <a:lnTo>
                    <a:pt x="9" y="4"/>
                  </a:lnTo>
                  <a:lnTo>
                    <a:pt x="9" y="4"/>
                  </a:lnTo>
                  <a:lnTo>
                    <a:pt x="5" y="2"/>
                  </a:lnTo>
                  <a:lnTo>
                    <a:pt x="2" y="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1" name="Freeform 954"/>
            <p:cNvSpPr>
              <a:spLocks/>
            </p:cNvSpPr>
            <p:nvPr/>
          </p:nvSpPr>
          <p:spPr bwMode="auto">
            <a:xfrm>
              <a:off x="2108846" y="4642362"/>
              <a:ext cx="18433" cy="18433"/>
            </a:xfrm>
            <a:custGeom>
              <a:avLst/>
              <a:gdLst>
                <a:gd name="T0" fmla="*/ 0 w 7"/>
                <a:gd name="T1" fmla="*/ 0 h 6"/>
                <a:gd name="T2" fmla="*/ 0 w 7"/>
                <a:gd name="T3" fmla="*/ 0 h 6"/>
                <a:gd name="T4" fmla="*/ 3 w 7"/>
                <a:gd name="T5" fmla="*/ 2 h 6"/>
                <a:gd name="T6" fmla="*/ 7 w 7"/>
                <a:gd name="T7" fmla="*/ 6 h 6"/>
                <a:gd name="T8" fmla="*/ 7 w 7"/>
                <a:gd name="T9" fmla="*/ 6 h 6"/>
                <a:gd name="T10" fmla="*/ 5 w 7"/>
                <a:gd name="T11" fmla="*/ 5 h 6"/>
                <a:gd name="T12" fmla="*/ 0 w 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0"/>
                  </a:moveTo>
                  <a:lnTo>
                    <a:pt x="0" y="0"/>
                  </a:lnTo>
                  <a:lnTo>
                    <a:pt x="3" y="2"/>
                  </a:lnTo>
                  <a:lnTo>
                    <a:pt x="7" y="6"/>
                  </a:lnTo>
                  <a:lnTo>
                    <a:pt x="7" y="6"/>
                  </a:lnTo>
                  <a:lnTo>
                    <a:pt x="5" y="5"/>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2" name="Freeform 955"/>
            <p:cNvSpPr>
              <a:spLocks/>
            </p:cNvSpPr>
            <p:nvPr/>
          </p:nvSpPr>
          <p:spPr bwMode="auto">
            <a:xfrm>
              <a:off x="1973689" y="3690114"/>
              <a:ext cx="12287" cy="24574"/>
            </a:xfrm>
            <a:custGeom>
              <a:avLst/>
              <a:gdLst>
                <a:gd name="T0" fmla="*/ 2 w 2"/>
                <a:gd name="T1" fmla="*/ 9 h 9"/>
                <a:gd name="T2" fmla="*/ 2 w 2"/>
                <a:gd name="T3" fmla="*/ 9 h 9"/>
                <a:gd name="T4" fmla="*/ 1 w 2"/>
                <a:gd name="T5" fmla="*/ 5 h 9"/>
                <a:gd name="T6" fmla="*/ 0 w 2"/>
                <a:gd name="T7" fmla="*/ 0 h 9"/>
                <a:gd name="T8" fmla="*/ 0 w 2"/>
                <a:gd name="T9" fmla="*/ 0 h 9"/>
                <a:gd name="T10" fmla="*/ 1 w 2"/>
                <a:gd name="T11" fmla="*/ 5 h 9"/>
                <a:gd name="T12" fmla="*/ 2 w 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2" y="9"/>
                  </a:moveTo>
                  <a:lnTo>
                    <a:pt x="2" y="9"/>
                  </a:lnTo>
                  <a:lnTo>
                    <a:pt x="1" y="5"/>
                  </a:lnTo>
                  <a:lnTo>
                    <a:pt x="0" y="0"/>
                  </a:lnTo>
                  <a:lnTo>
                    <a:pt x="0" y="0"/>
                  </a:lnTo>
                  <a:lnTo>
                    <a:pt x="1" y="5"/>
                  </a:lnTo>
                  <a:lnTo>
                    <a:pt x="2"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3" name="Freeform 956"/>
            <p:cNvSpPr>
              <a:spLocks/>
            </p:cNvSpPr>
            <p:nvPr/>
          </p:nvSpPr>
          <p:spPr bwMode="auto">
            <a:xfrm>
              <a:off x="1973689" y="3690114"/>
              <a:ext cx="12287" cy="24574"/>
            </a:xfrm>
            <a:custGeom>
              <a:avLst/>
              <a:gdLst>
                <a:gd name="T0" fmla="*/ 2 w 2"/>
                <a:gd name="T1" fmla="*/ 9 h 9"/>
                <a:gd name="T2" fmla="*/ 2 w 2"/>
                <a:gd name="T3" fmla="*/ 9 h 9"/>
                <a:gd name="T4" fmla="*/ 1 w 2"/>
                <a:gd name="T5" fmla="*/ 5 h 9"/>
                <a:gd name="T6" fmla="*/ 0 w 2"/>
                <a:gd name="T7" fmla="*/ 0 h 9"/>
                <a:gd name="T8" fmla="*/ 0 w 2"/>
                <a:gd name="T9" fmla="*/ 0 h 9"/>
                <a:gd name="T10" fmla="*/ 1 w 2"/>
                <a:gd name="T11" fmla="*/ 5 h 9"/>
                <a:gd name="T12" fmla="*/ 2 w 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2" y="9"/>
                  </a:moveTo>
                  <a:lnTo>
                    <a:pt x="2" y="9"/>
                  </a:lnTo>
                  <a:lnTo>
                    <a:pt x="1" y="5"/>
                  </a:lnTo>
                  <a:lnTo>
                    <a:pt x="0" y="0"/>
                  </a:lnTo>
                  <a:lnTo>
                    <a:pt x="0" y="0"/>
                  </a:lnTo>
                  <a:lnTo>
                    <a:pt x="1" y="5"/>
                  </a:lnTo>
                  <a:lnTo>
                    <a:pt x="2"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4" name="Freeform 957"/>
            <p:cNvSpPr>
              <a:spLocks/>
            </p:cNvSpPr>
            <p:nvPr/>
          </p:nvSpPr>
          <p:spPr bwMode="auto">
            <a:xfrm>
              <a:off x="1973689" y="3161771"/>
              <a:ext cx="6145" cy="24574"/>
            </a:xfrm>
            <a:custGeom>
              <a:avLst/>
              <a:gdLst>
                <a:gd name="T0" fmla="*/ 0 w 3"/>
                <a:gd name="T1" fmla="*/ 4 h 7"/>
                <a:gd name="T2" fmla="*/ 0 w 3"/>
                <a:gd name="T3" fmla="*/ 4 h 7"/>
                <a:gd name="T4" fmla="*/ 0 w 3"/>
                <a:gd name="T5" fmla="*/ 6 h 7"/>
                <a:gd name="T6" fmla="*/ 2 w 3"/>
                <a:gd name="T7" fmla="*/ 7 h 7"/>
                <a:gd name="T8" fmla="*/ 2 w 3"/>
                <a:gd name="T9" fmla="*/ 7 h 7"/>
                <a:gd name="T10" fmla="*/ 2 w 3"/>
                <a:gd name="T11" fmla="*/ 1 h 7"/>
                <a:gd name="T12" fmla="*/ 2 w 3"/>
                <a:gd name="T13" fmla="*/ 1 h 7"/>
                <a:gd name="T14" fmla="*/ 3 w 3"/>
                <a:gd name="T15" fmla="*/ 0 h 7"/>
                <a:gd name="T16" fmla="*/ 3 w 3"/>
                <a:gd name="T17" fmla="*/ 0 h 7"/>
                <a:gd name="T18" fmla="*/ 3 w 3"/>
                <a:gd name="T19" fmla="*/ 0 h 7"/>
                <a:gd name="T20" fmla="*/ 2 w 3"/>
                <a:gd name="T21" fmla="*/ 0 h 7"/>
                <a:gd name="T22" fmla="*/ 0 w 3"/>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0" y="4"/>
                  </a:moveTo>
                  <a:lnTo>
                    <a:pt x="0" y="4"/>
                  </a:lnTo>
                  <a:lnTo>
                    <a:pt x="0" y="6"/>
                  </a:lnTo>
                  <a:lnTo>
                    <a:pt x="2" y="7"/>
                  </a:lnTo>
                  <a:lnTo>
                    <a:pt x="2" y="7"/>
                  </a:lnTo>
                  <a:lnTo>
                    <a:pt x="2" y="1"/>
                  </a:lnTo>
                  <a:lnTo>
                    <a:pt x="2" y="1"/>
                  </a:lnTo>
                  <a:lnTo>
                    <a:pt x="3" y="0"/>
                  </a:lnTo>
                  <a:lnTo>
                    <a:pt x="3" y="0"/>
                  </a:lnTo>
                  <a:lnTo>
                    <a:pt x="3" y="0"/>
                  </a:lnTo>
                  <a:lnTo>
                    <a:pt x="2" y="0"/>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5" name="Freeform 958"/>
            <p:cNvSpPr>
              <a:spLocks/>
            </p:cNvSpPr>
            <p:nvPr/>
          </p:nvSpPr>
          <p:spPr bwMode="auto">
            <a:xfrm>
              <a:off x="1973689" y="3161771"/>
              <a:ext cx="6145" cy="24574"/>
            </a:xfrm>
            <a:custGeom>
              <a:avLst/>
              <a:gdLst>
                <a:gd name="T0" fmla="*/ 0 w 3"/>
                <a:gd name="T1" fmla="*/ 4 h 7"/>
                <a:gd name="T2" fmla="*/ 0 w 3"/>
                <a:gd name="T3" fmla="*/ 4 h 7"/>
                <a:gd name="T4" fmla="*/ 0 w 3"/>
                <a:gd name="T5" fmla="*/ 6 h 7"/>
                <a:gd name="T6" fmla="*/ 2 w 3"/>
                <a:gd name="T7" fmla="*/ 7 h 7"/>
                <a:gd name="T8" fmla="*/ 2 w 3"/>
                <a:gd name="T9" fmla="*/ 7 h 7"/>
                <a:gd name="T10" fmla="*/ 2 w 3"/>
                <a:gd name="T11" fmla="*/ 1 h 7"/>
                <a:gd name="T12" fmla="*/ 2 w 3"/>
                <a:gd name="T13" fmla="*/ 1 h 7"/>
                <a:gd name="T14" fmla="*/ 3 w 3"/>
                <a:gd name="T15" fmla="*/ 0 h 7"/>
                <a:gd name="T16" fmla="*/ 3 w 3"/>
                <a:gd name="T17" fmla="*/ 0 h 7"/>
                <a:gd name="T18" fmla="*/ 3 w 3"/>
                <a:gd name="T19" fmla="*/ 0 h 7"/>
                <a:gd name="T20" fmla="*/ 2 w 3"/>
                <a:gd name="T21" fmla="*/ 0 h 7"/>
                <a:gd name="T22" fmla="*/ 0 w 3"/>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0" y="4"/>
                  </a:moveTo>
                  <a:lnTo>
                    <a:pt x="0" y="4"/>
                  </a:lnTo>
                  <a:lnTo>
                    <a:pt x="0" y="6"/>
                  </a:lnTo>
                  <a:lnTo>
                    <a:pt x="2" y="7"/>
                  </a:lnTo>
                  <a:lnTo>
                    <a:pt x="2" y="7"/>
                  </a:lnTo>
                  <a:lnTo>
                    <a:pt x="2" y="1"/>
                  </a:lnTo>
                  <a:lnTo>
                    <a:pt x="2" y="1"/>
                  </a:lnTo>
                  <a:lnTo>
                    <a:pt x="3" y="0"/>
                  </a:lnTo>
                  <a:lnTo>
                    <a:pt x="3" y="0"/>
                  </a:lnTo>
                  <a:lnTo>
                    <a:pt x="3" y="0"/>
                  </a:lnTo>
                  <a:lnTo>
                    <a:pt x="2" y="0"/>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6" name="Freeform 959"/>
            <p:cNvSpPr>
              <a:spLocks/>
            </p:cNvSpPr>
            <p:nvPr/>
          </p:nvSpPr>
          <p:spPr bwMode="auto">
            <a:xfrm>
              <a:off x="1801670" y="3597964"/>
              <a:ext cx="6145" cy="24574"/>
            </a:xfrm>
            <a:custGeom>
              <a:avLst/>
              <a:gdLst>
                <a:gd name="T0" fmla="*/ 1 w 2"/>
                <a:gd name="T1" fmla="*/ 9 h 9"/>
                <a:gd name="T2" fmla="*/ 1 w 2"/>
                <a:gd name="T3" fmla="*/ 9 h 9"/>
                <a:gd name="T4" fmla="*/ 1 w 2"/>
                <a:gd name="T5" fmla="*/ 9 h 9"/>
                <a:gd name="T6" fmla="*/ 1 w 2"/>
                <a:gd name="T7" fmla="*/ 7 h 9"/>
                <a:gd name="T8" fmla="*/ 1 w 2"/>
                <a:gd name="T9" fmla="*/ 3 h 9"/>
                <a:gd name="T10" fmla="*/ 2 w 2"/>
                <a:gd name="T11" fmla="*/ 2 h 9"/>
                <a:gd name="T12" fmla="*/ 2 w 2"/>
                <a:gd name="T13" fmla="*/ 2 h 9"/>
                <a:gd name="T14" fmla="*/ 1 w 2"/>
                <a:gd name="T15" fmla="*/ 0 h 9"/>
                <a:gd name="T16" fmla="*/ 0 w 2"/>
                <a:gd name="T17" fmla="*/ 0 h 9"/>
                <a:gd name="T18" fmla="*/ 0 w 2"/>
                <a:gd name="T19" fmla="*/ 0 h 9"/>
                <a:gd name="T20" fmla="*/ 0 w 2"/>
                <a:gd name="T21" fmla="*/ 3 h 9"/>
                <a:gd name="T22" fmla="*/ 0 w 2"/>
                <a:gd name="T23" fmla="*/ 5 h 9"/>
                <a:gd name="T24" fmla="*/ 1 w 2"/>
                <a:gd name="T25" fmla="*/ 6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lnTo>
                    <a:pt x="1" y="9"/>
                  </a:lnTo>
                  <a:lnTo>
                    <a:pt x="1" y="9"/>
                  </a:lnTo>
                  <a:lnTo>
                    <a:pt x="1" y="7"/>
                  </a:lnTo>
                  <a:lnTo>
                    <a:pt x="1" y="3"/>
                  </a:lnTo>
                  <a:lnTo>
                    <a:pt x="2" y="2"/>
                  </a:lnTo>
                  <a:lnTo>
                    <a:pt x="2" y="2"/>
                  </a:lnTo>
                  <a:lnTo>
                    <a:pt x="1" y="0"/>
                  </a:lnTo>
                  <a:lnTo>
                    <a:pt x="0" y="0"/>
                  </a:lnTo>
                  <a:lnTo>
                    <a:pt x="0" y="0"/>
                  </a:lnTo>
                  <a:lnTo>
                    <a:pt x="0" y="3"/>
                  </a:lnTo>
                  <a:lnTo>
                    <a:pt x="0" y="5"/>
                  </a:lnTo>
                  <a:lnTo>
                    <a:pt x="1" y="6"/>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7" name="Freeform 960"/>
            <p:cNvSpPr>
              <a:spLocks/>
            </p:cNvSpPr>
            <p:nvPr/>
          </p:nvSpPr>
          <p:spPr bwMode="auto">
            <a:xfrm>
              <a:off x="1801670" y="3597964"/>
              <a:ext cx="6145" cy="24574"/>
            </a:xfrm>
            <a:custGeom>
              <a:avLst/>
              <a:gdLst>
                <a:gd name="T0" fmla="*/ 1 w 2"/>
                <a:gd name="T1" fmla="*/ 9 h 9"/>
                <a:gd name="T2" fmla="*/ 1 w 2"/>
                <a:gd name="T3" fmla="*/ 9 h 9"/>
                <a:gd name="T4" fmla="*/ 1 w 2"/>
                <a:gd name="T5" fmla="*/ 9 h 9"/>
                <a:gd name="T6" fmla="*/ 1 w 2"/>
                <a:gd name="T7" fmla="*/ 7 h 9"/>
                <a:gd name="T8" fmla="*/ 1 w 2"/>
                <a:gd name="T9" fmla="*/ 3 h 9"/>
                <a:gd name="T10" fmla="*/ 2 w 2"/>
                <a:gd name="T11" fmla="*/ 2 h 9"/>
                <a:gd name="T12" fmla="*/ 2 w 2"/>
                <a:gd name="T13" fmla="*/ 2 h 9"/>
                <a:gd name="T14" fmla="*/ 1 w 2"/>
                <a:gd name="T15" fmla="*/ 0 h 9"/>
                <a:gd name="T16" fmla="*/ 0 w 2"/>
                <a:gd name="T17" fmla="*/ 0 h 9"/>
                <a:gd name="T18" fmla="*/ 0 w 2"/>
                <a:gd name="T19" fmla="*/ 0 h 9"/>
                <a:gd name="T20" fmla="*/ 0 w 2"/>
                <a:gd name="T21" fmla="*/ 3 h 9"/>
                <a:gd name="T22" fmla="*/ 0 w 2"/>
                <a:gd name="T23" fmla="*/ 5 h 9"/>
                <a:gd name="T24" fmla="*/ 1 w 2"/>
                <a:gd name="T25" fmla="*/ 6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lnTo>
                    <a:pt x="1" y="9"/>
                  </a:lnTo>
                  <a:lnTo>
                    <a:pt x="1" y="9"/>
                  </a:lnTo>
                  <a:lnTo>
                    <a:pt x="1" y="7"/>
                  </a:lnTo>
                  <a:lnTo>
                    <a:pt x="1" y="3"/>
                  </a:lnTo>
                  <a:lnTo>
                    <a:pt x="2" y="2"/>
                  </a:lnTo>
                  <a:lnTo>
                    <a:pt x="2" y="2"/>
                  </a:lnTo>
                  <a:lnTo>
                    <a:pt x="1" y="0"/>
                  </a:lnTo>
                  <a:lnTo>
                    <a:pt x="0" y="0"/>
                  </a:lnTo>
                  <a:lnTo>
                    <a:pt x="0" y="0"/>
                  </a:lnTo>
                  <a:lnTo>
                    <a:pt x="0" y="3"/>
                  </a:lnTo>
                  <a:lnTo>
                    <a:pt x="0" y="5"/>
                  </a:lnTo>
                  <a:lnTo>
                    <a:pt x="1" y="6"/>
                  </a:lnTo>
                  <a:lnTo>
                    <a:pt x="1"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8" name="Freeform 961"/>
            <p:cNvSpPr>
              <a:spLocks/>
            </p:cNvSpPr>
            <p:nvPr/>
          </p:nvSpPr>
          <p:spPr bwMode="auto">
            <a:xfrm>
              <a:off x="1856964" y="3401371"/>
              <a:ext cx="6145" cy="18433"/>
            </a:xfrm>
            <a:custGeom>
              <a:avLst/>
              <a:gdLst>
                <a:gd name="T0" fmla="*/ 0 w 1"/>
                <a:gd name="T1" fmla="*/ 4 h 7"/>
                <a:gd name="T2" fmla="*/ 0 w 1"/>
                <a:gd name="T3" fmla="*/ 4 h 7"/>
                <a:gd name="T4" fmla="*/ 1 w 1"/>
                <a:gd name="T5" fmla="*/ 7 h 7"/>
                <a:gd name="T6" fmla="*/ 1 w 1"/>
                <a:gd name="T7" fmla="*/ 6 h 7"/>
                <a:gd name="T8" fmla="*/ 1 w 1"/>
                <a:gd name="T9" fmla="*/ 6 h 7"/>
                <a:gd name="T10" fmla="*/ 1 w 1"/>
                <a:gd name="T11" fmla="*/ 3 h 7"/>
                <a:gd name="T12" fmla="*/ 1 w 1"/>
                <a:gd name="T13" fmla="*/ 0 h 7"/>
                <a:gd name="T14" fmla="*/ 1 w 1"/>
                <a:gd name="T15" fmla="*/ 0 h 7"/>
                <a:gd name="T16" fmla="*/ 1 w 1"/>
                <a:gd name="T17" fmla="*/ 0 h 7"/>
                <a:gd name="T18" fmla="*/ 0 w 1"/>
                <a:gd name="T19" fmla="*/ 2 h 7"/>
                <a:gd name="T20" fmla="*/ 0 w 1"/>
                <a:gd name="T21" fmla="*/ 2 h 7"/>
                <a:gd name="T22" fmla="*/ 0 w 1"/>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7">
                  <a:moveTo>
                    <a:pt x="0" y="4"/>
                  </a:moveTo>
                  <a:lnTo>
                    <a:pt x="0" y="4"/>
                  </a:lnTo>
                  <a:lnTo>
                    <a:pt x="1" y="7"/>
                  </a:lnTo>
                  <a:lnTo>
                    <a:pt x="1" y="6"/>
                  </a:lnTo>
                  <a:lnTo>
                    <a:pt x="1" y="6"/>
                  </a:lnTo>
                  <a:lnTo>
                    <a:pt x="1" y="3"/>
                  </a:lnTo>
                  <a:lnTo>
                    <a:pt x="1" y="0"/>
                  </a:lnTo>
                  <a:lnTo>
                    <a:pt x="1" y="0"/>
                  </a:lnTo>
                  <a:lnTo>
                    <a:pt x="1" y="0"/>
                  </a:lnTo>
                  <a:lnTo>
                    <a:pt x="0" y="2"/>
                  </a:lnTo>
                  <a:lnTo>
                    <a:pt x="0" y="2"/>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9" name="Freeform 962"/>
            <p:cNvSpPr>
              <a:spLocks/>
            </p:cNvSpPr>
            <p:nvPr/>
          </p:nvSpPr>
          <p:spPr bwMode="auto">
            <a:xfrm>
              <a:off x="1856964" y="3401371"/>
              <a:ext cx="6145" cy="18433"/>
            </a:xfrm>
            <a:custGeom>
              <a:avLst/>
              <a:gdLst>
                <a:gd name="T0" fmla="*/ 0 w 1"/>
                <a:gd name="T1" fmla="*/ 4 h 7"/>
                <a:gd name="T2" fmla="*/ 0 w 1"/>
                <a:gd name="T3" fmla="*/ 4 h 7"/>
                <a:gd name="T4" fmla="*/ 1 w 1"/>
                <a:gd name="T5" fmla="*/ 7 h 7"/>
                <a:gd name="T6" fmla="*/ 1 w 1"/>
                <a:gd name="T7" fmla="*/ 6 h 7"/>
                <a:gd name="T8" fmla="*/ 1 w 1"/>
                <a:gd name="T9" fmla="*/ 6 h 7"/>
                <a:gd name="T10" fmla="*/ 1 w 1"/>
                <a:gd name="T11" fmla="*/ 3 h 7"/>
                <a:gd name="T12" fmla="*/ 1 w 1"/>
                <a:gd name="T13" fmla="*/ 0 h 7"/>
                <a:gd name="T14" fmla="*/ 1 w 1"/>
                <a:gd name="T15" fmla="*/ 0 h 7"/>
                <a:gd name="T16" fmla="*/ 1 w 1"/>
                <a:gd name="T17" fmla="*/ 0 h 7"/>
                <a:gd name="T18" fmla="*/ 0 w 1"/>
                <a:gd name="T19" fmla="*/ 2 h 7"/>
                <a:gd name="T20" fmla="*/ 0 w 1"/>
                <a:gd name="T21" fmla="*/ 2 h 7"/>
                <a:gd name="T22" fmla="*/ 0 w 1"/>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7">
                  <a:moveTo>
                    <a:pt x="0" y="4"/>
                  </a:moveTo>
                  <a:lnTo>
                    <a:pt x="0" y="4"/>
                  </a:lnTo>
                  <a:lnTo>
                    <a:pt x="1" y="7"/>
                  </a:lnTo>
                  <a:lnTo>
                    <a:pt x="1" y="6"/>
                  </a:lnTo>
                  <a:lnTo>
                    <a:pt x="1" y="6"/>
                  </a:lnTo>
                  <a:lnTo>
                    <a:pt x="1" y="3"/>
                  </a:lnTo>
                  <a:lnTo>
                    <a:pt x="1" y="0"/>
                  </a:lnTo>
                  <a:lnTo>
                    <a:pt x="1" y="0"/>
                  </a:lnTo>
                  <a:lnTo>
                    <a:pt x="1" y="0"/>
                  </a:lnTo>
                  <a:lnTo>
                    <a:pt x="0" y="2"/>
                  </a:lnTo>
                  <a:lnTo>
                    <a:pt x="0" y="2"/>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0" name="Freeform 963"/>
            <p:cNvSpPr>
              <a:spLocks/>
            </p:cNvSpPr>
            <p:nvPr/>
          </p:nvSpPr>
          <p:spPr bwMode="auto">
            <a:xfrm>
              <a:off x="1826244" y="3444373"/>
              <a:ext cx="6145" cy="18433"/>
            </a:xfrm>
            <a:custGeom>
              <a:avLst/>
              <a:gdLst>
                <a:gd name="T0" fmla="*/ 2 w 3"/>
                <a:gd name="T1" fmla="*/ 0 h 5"/>
                <a:gd name="T2" fmla="*/ 2 w 3"/>
                <a:gd name="T3" fmla="*/ 0 h 5"/>
                <a:gd name="T4" fmla="*/ 2 w 3"/>
                <a:gd name="T5" fmla="*/ 0 h 5"/>
                <a:gd name="T6" fmla="*/ 0 w 3"/>
                <a:gd name="T7" fmla="*/ 1 h 5"/>
                <a:gd name="T8" fmla="*/ 0 w 3"/>
                <a:gd name="T9" fmla="*/ 1 h 5"/>
                <a:gd name="T10" fmla="*/ 3 w 3"/>
                <a:gd name="T11" fmla="*/ 5 h 5"/>
                <a:gd name="T12" fmla="*/ 3 w 3"/>
                <a:gd name="T13" fmla="*/ 5 h 5"/>
                <a:gd name="T14" fmla="*/ 3 w 3"/>
                <a:gd name="T15" fmla="*/ 3 h 5"/>
                <a:gd name="T16" fmla="*/ 3 w 3"/>
                <a:gd name="T17" fmla="*/ 0 h 5"/>
                <a:gd name="T18" fmla="*/ 3 w 3"/>
                <a:gd name="T19" fmla="*/ 0 h 5"/>
                <a:gd name="T20" fmla="*/ 2 w 3"/>
                <a:gd name="T21" fmla="*/ 0 h 5"/>
                <a:gd name="T22" fmla="*/ 2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2" y="0"/>
                  </a:moveTo>
                  <a:lnTo>
                    <a:pt x="2" y="0"/>
                  </a:lnTo>
                  <a:lnTo>
                    <a:pt x="2" y="0"/>
                  </a:lnTo>
                  <a:lnTo>
                    <a:pt x="0" y="1"/>
                  </a:lnTo>
                  <a:lnTo>
                    <a:pt x="0" y="1"/>
                  </a:lnTo>
                  <a:lnTo>
                    <a:pt x="3" y="5"/>
                  </a:lnTo>
                  <a:lnTo>
                    <a:pt x="3" y="5"/>
                  </a:lnTo>
                  <a:lnTo>
                    <a:pt x="3" y="3"/>
                  </a:lnTo>
                  <a:lnTo>
                    <a:pt x="3" y="0"/>
                  </a:lnTo>
                  <a:lnTo>
                    <a:pt x="3" y="0"/>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1" name="Freeform 964"/>
            <p:cNvSpPr>
              <a:spLocks/>
            </p:cNvSpPr>
            <p:nvPr/>
          </p:nvSpPr>
          <p:spPr bwMode="auto">
            <a:xfrm>
              <a:off x="1826244" y="3444373"/>
              <a:ext cx="6145" cy="18433"/>
            </a:xfrm>
            <a:custGeom>
              <a:avLst/>
              <a:gdLst>
                <a:gd name="T0" fmla="*/ 2 w 3"/>
                <a:gd name="T1" fmla="*/ 0 h 5"/>
                <a:gd name="T2" fmla="*/ 2 w 3"/>
                <a:gd name="T3" fmla="*/ 0 h 5"/>
                <a:gd name="T4" fmla="*/ 2 w 3"/>
                <a:gd name="T5" fmla="*/ 0 h 5"/>
                <a:gd name="T6" fmla="*/ 0 w 3"/>
                <a:gd name="T7" fmla="*/ 1 h 5"/>
                <a:gd name="T8" fmla="*/ 0 w 3"/>
                <a:gd name="T9" fmla="*/ 1 h 5"/>
                <a:gd name="T10" fmla="*/ 3 w 3"/>
                <a:gd name="T11" fmla="*/ 5 h 5"/>
                <a:gd name="T12" fmla="*/ 3 w 3"/>
                <a:gd name="T13" fmla="*/ 5 h 5"/>
                <a:gd name="T14" fmla="*/ 3 w 3"/>
                <a:gd name="T15" fmla="*/ 3 h 5"/>
                <a:gd name="T16" fmla="*/ 3 w 3"/>
                <a:gd name="T17" fmla="*/ 0 h 5"/>
                <a:gd name="T18" fmla="*/ 3 w 3"/>
                <a:gd name="T19" fmla="*/ 0 h 5"/>
                <a:gd name="T20" fmla="*/ 2 w 3"/>
                <a:gd name="T21" fmla="*/ 0 h 5"/>
                <a:gd name="T22" fmla="*/ 2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2" y="0"/>
                  </a:moveTo>
                  <a:lnTo>
                    <a:pt x="2" y="0"/>
                  </a:lnTo>
                  <a:lnTo>
                    <a:pt x="2" y="0"/>
                  </a:lnTo>
                  <a:lnTo>
                    <a:pt x="0" y="1"/>
                  </a:lnTo>
                  <a:lnTo>
                    <a:pt x="0" y="1"/>
                  </a:lnTo>
                  <a:lnTo>
                    <a:pt x="3" y="5"/>
                  </a:lnTo>
                  <a:lnTo>
                    <a:pt x="3" y="5"/>
                  </a:lnTo>
                  <a:lnTo>
                    <a:pt x="3" y="3"/>
                  </a:lnTo>
                  <a:lnTo>
                    <a:pt x="3" y="0"/>
                  </a:lnTo>
                  <a:lnTo>
                    <a:pt x="3" y="0"/>
                  </a:lnTo>
                  <a:lnTo>
                    <a:pt x="2" y="0"/>
                  </a:lnTo>
                  <a:lnTo>
                    <a:pt x="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2" name="Freeform 965"/>
            <p:cNvSpPr>
              <a:spLocks/>
            </p:cNvSpPr>
            <p:nvPr/>
          </p:nvSpPr>
          <p:spPr bwMode="auto">
            <a:xfrm>
              <a:off x="2035124" y="2965179"/>
              <a:ext cx="18433" cy="79868"/>
            </a:xfrm>
            <a:custGeom>
              <a:avLst/>
              <a:gdLst>
                <a:gd name="T0" fmla="*/ 0 w 7"/>
                <a:gd name="T1" fmla="*/ 25 h 25"/>
                <a:gd name="T2" fmla="*/ 0 w 7"/>
                <a:gd name="T3" fmla="*/ 25 h 25"/>
                <a:gd name="T4" fmla="*/ 2 w 7"/>
                <a:gd name="T5" fmla="*/ 24 h 25"/>
                <a:gd name="T6" fmla="*/ 2 w 7"/>
                <a:gd name="T7" fmla="*/ 23 h 25"/>
                <a:gd name="T8" fmla="*/ 0 w 7"/>
                <a:gd name="T9" fmla="*/ 21 h 25"/>
                <a:gd name="T10" fmla="*/ 0 w 7"/>
                <a:gd name="T11" fmla="*/ 21 h 25"/>
                <a:gd name="T12" fmla="*/ 0 w 7"/>
                <a:gd name="T13" fmla="*/ 20 h 25"/>
                <a:gd name="T14" fmla="*/ 2 w 7"/>
                <a:gd name="T15" fmla="*/ 20 h 25"/>
                <a:gd name="T16" fmla="*/ 2 w 7"/>
                <a:gd name="T17" fmla="*/ 20 h 25"/>
                <a:gd name="T18" fmla="*/ 3 w 7"/>
                <a:gd name="T19" fmla="*/ 18 h 25"/>
                <a:gd name="T20" fmla="*/ 3 w 7"/>
                <a:gd name="T21" fmla="*/ 18 h 25"/>
                <a:gd name="T22" fmla="*/ 3 w 7"/>
                <a:gd name="T23" fmla="*/ 10 h 25"/>
                <a:gd name="T24" fmla="*/ 7 w 7"/>
                <a:gd name="T25" fmla="*/ 3 h 25"/>
                <a:gd name="T26" fmla="*/ 7 w 7"/>
                <a:gd name="T27" fmla="*/ 3 h 25"/>
                <a:gd name="T28" fmla="*/ 6 w 7"/>
                <a:gd name="T29" fmla="*/ 0 h 25"/>
                <a:gd name="T30" fmla="*/ 6 w 7"/>
                <a:gd name="T31" fmla="*/ 0 h 25"/>
                <a:gd name="T32" fmla="*/ 3 w 7"/>
                <a:gd name="T33" fmla="*/ 10 h 25"/>
                <a:gd name="T34" fmla="*/ 0 w 7"/>
                <a:gd name="T35" fmla="*/ 20 h 25"/>
                <a:gd name="T36" fmla="*/ 0 w 7"/>
                <a:gd name="T37" fmla="*/ 20 h 25"/>
                <a:gd name="T38" fmla="*/ 0 w 7"/>
                <a:gd name="T39" fmla="*/ 24 h 25"/>
                <a:gd name="T40" fmla="*/ 0 w 7"/>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25">
                  <a:moveTo>
                    <a:pt x="0" y="25"/>
                  </a:moveTo>
                  <a:lnTo>
                    <a:pt x="0" y="25"/>
                  </a:lnTo>
                  <a:lnTo>
                    <a:pt x="2" y="24"/>
                  </a:lnTo>
                  <a:lnTo>
                    <a:pt x="2" y="23"/>
                  </a:lnTo>
                  <a:lnTo>
                    <a:pt x="0" y="21"/>
                  </a:lnTo>
                  <a:lnTo>
                    <a:pt x="0" y="21"/>
                  </a:lnTo>
                  <a:lnTo>
                    <a:pt x="0" y="20"/>
                  </a:lnTo>
                  <a:lnTo>
                    <a:pt x="2" y="20"/>
                  </a:lnTo>
                  <a:lnTo>
                    <a:pt x="2" y="20"/>
                  </a:lnTo>
                  <a:lnTo>
                    <a:pt x="3" y="18"/>
                  </a:lnTo>
                  <a:lnTo>
                    <a:pt x="3" y="18"/>
                  </a:lnTo>
                  <a:lnTo>
                    <a:pt x="3" y="10"/>
                  </a:lnTo>
                  <a:lnTo>
                    <a:pt x="7" y="3"/>
                  </a:lnTo>
                  <a:lnTo>
                    <a:pt x="7" y="3"/>
                  </a:lnTo>
                  <a:lnTo>
                    <a:pt x="6" y="0"/>
                  </a:lnTo>
                  <a:lnTo>
                    <a:pt x="6" y="0"/>
                  </a:lnTo>
                  <a:lnTo>
                    <a:pt x="3" y="10"/>
                  </a:lnTo>
                  <a:lnTo>
                    <a:pt x="0" y="20"/>
                  </a:lnTo>
                  <a:lnTo>
                    <a:pt x="0" y="20"/>
                  </a:lnTo>
                  <a:lnTo>
                    <a:pt x="0" y="24"/>
                  </a:lnTo>
                  <a:lnTo>
                    <a:pt x="0" y="2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3" name="Freeform 966"/>
            <p:cNvSpPr>
              <a:spLocks/>
            </p:cNvSpPr>
            <p:nvPr/>
          </p:nvSpPr>
          <p:spPr bwMode="auto">
            <a:xfrm>
              <a:off x="2035124" y="2965179"/>
              <a:ext cx="18433" cy="79868"/>
            </a:xfrm>
            <a:custGeom>
              <a:avLst/>
              <a:gdLst>
                <a:gd name="T0" fmla="*/ 0 w 7"/>
                <a:gd name="T1" fmla="*/ 25 h 25"/>
                <a:gd name="T2" fmla="*/ 0 w 7"/>
                <a:gd name="T3" fmla="*/ 25 h 25"/>
                <a:gd name="T4" fmla="*/ 2 w 7"/>
                <a:gd name="T5" fmla="*/ 24 h 25"/>
                <a:gd name="T6" fmla="*/ 2 w 7"/>
                <a:gd name="T7" fmla="*/ 23 h 25"/>
                <a:gd name="T8" fmla="*/ 0 w 7"/>
                <a:gd name="T9" fmla="*/ 21 h 25"/>
                <a:gd name="T10" fmla="*/ 0 w 7"/>
                <a:gd name="T11" fmla="*/ 21 h 25"/>
                <a:gd name="T12" fmla="*/ 0 w 7"/>
                <a:gd name="T13" fmla="*/ 20 h 25"/>
                <a:gd name="T14" fmla="*/ 2 w 7"/>
                <a:gd name="T15" fmla="*/ 20 h 25"/>
                <a:gd name="T16" fmla="*/ 2 w 7"/>
                <a:gd name="T17" fmla="*/ 20 h 25"/>
                <a:gd name="T18" fmla="*/ 3 w 7"/>
                <a:gd name="T19" fmla="*/ 18 h 25"/>
                <a:gd name="T20" fmla="*/ 3 w 7"/>
                <a:gd name="T21" fmla="*/ 18 h 25"/>
                <a:gd name="T22" fmla="*/ 3 w 7"/>
                <a:gd name="T23" fmla="*/ 10 h 25"/>
                <a:gd name="T24" fmla="*/ 7 w 7"/>
                <a:gd name="T25" fmla="*/ 3 h 25"/>
                <a:gd name="T26" fmla="*/ 7 w 7"/>
                <a:gd name="T27" fmla="*/ 3 h 25"/>
                <a:gd name="T28" fmla="*/ 6 w 7"/>
                <a:gd name="T29" fmla="*/ 0 h 25"/>
                <a:gd name="T30" fmla="*/ 6 w 7"/>
                <a:gd name="T31" fmla="*/ 0 h 25"/>
                <a:gd name="T32" fmla="*/ 3 w 7"/>
                <a:gd name="T33" fmla="*/ 10 h 25"/>
                <a:gd name="T34" fmla="*/ 0 w 7"/>
                <a:gd name="T35" fmla="*/ 20 h 25"/>
                <a:gd name="T36" fmla="*/ 0 w 7"/>
                <a:gd name="T37" fmla="*/ 20 h 25"/>
                <a:gd name="T38" fmla="*/ 0 w 7"/>
                <a:gd name="T39" fmla="*/ 24 h 25"/>
                <a:gd name="T40" fmla="*/ 0 w 7"/>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25">
                  <a:moveTo>
                    <a:pt x="0" y="25"/>
                  </a:moveTo>
                  <a:lnTo>
                    <a:pt x="0" y="25"/>
                  </a:lnTo>
                  <a:lnTo>
                    <a:pt x="2" y="24"/>
                  </a:lnTo>
                  <a:lnTo>
                    <a:pt x="2" y="23"/>
                  </a:lnTo>
                  <a:lnTo>
                    <a:pt x="0" y="21"/>
                  </a:lnTo>
                  <a:lnTo>
                    <a:pt x="0" y="21"/>
                  </a:lnTo>
                  <a:lnTo>
                    <a:pt x="0" y="20"/>
                  </a:lnTo>
                  <a:lnTo>
                    <a:pt x="2" y="20"/>
                  </a:lnTo>
                  <a:lnTo>
                    <a:pt x="2" y="20"/>
                  </a:lnTo>
                  <a:lnTo>
                    <a:pt x="3" y="18"/>
                  </a:lnTo>
                  <a:lnTo>
                    <a:pt x="3" y="18"/>
                  </a:lnTo>
                  <a:lnTo>
                    <a:pt x="3" y="10"/>
                  </a:lnTo>
                  <a:lnTo>
                    <a:pt x="7" y="3"/>
                  </a:lnTo>
                  <a:lnTo>
                    <a:pt x="7" y="3"/>
                  </a:lnTo>
                  <a:lnTo>
                    <a:pt x="6" y="0"/>
                  </a:lnTo>
                  <a:lnTo>
                    <a:pt x="6" y="0"/>
                  </a:lnTo>
                  <a:lnTo>
                    <a:pt x="3" y="10"/>
                  </a:lnTo>
                  <a:lnTo>
                    <a:pt x="0" y="20"/>
                  </a:lnTo>
                  <a:lnTo>
                    <a:pt x="0" y="20"/>
                  </a:lnTo>
                  <a:lnTo>
                    <a:pt x="0" y="24"/>
                  </a:lnTo>
                  <a:lnTo>
                    <a:pt x="0" y="2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4" name="Freeform 967"/>
            <p:cNvSpPr>
              <a:spLocks/>
            </p:cNvSpPr>
            <p:nvPr/>
          </p:nvSpPr>
          <p:spPr bwMode="auto">
            <a:xfrm>
              <a:off x="1795529" y="3370651"/>
              <a:ext cx="12287" cy="104441"/>
            </a:xfrm>
            <a:custGeom>
              <a:avLst/>
              <a:gdLst>
                <a:gd name="T0" fmla="*/ 4 w 4"/>
                <a:gd name="T1" fmla="*/ 34 h 34"/>
                <a:gd name="T2" fmla="*/ 4 w 4"/>
                <a:gd name="T3" fmla="*/ 34 h 34"/>
                <a:gd name="T4" fmla="*/ 4 w 4"/>
                <a:gd name="T5" fmla="*/ 17 h 34"/>
                <a:gd name="T6" fmla="*/ 4 w 4"/>
                <a:gd name="T7" fmla="*/ 17 h 34"/>
                <a:gd name="T8" fmla="*/ 4 w 4"/>
                <a:gd name="T9" fmla="*/ 8 h 34"/>
                <a:gd name="T10" fmla="*/ 4 w 4"/>
                <a:gd name="T11" fmla="*/ 8 h 34"/>
                <a:gd name="T12" fmla="*/ 3 w 4"/>
                <a:gd name="T13" fmla="*/ 0 h 34"/>
                <a:gd name="T14" fmla="*/ 3 w 4"/>
                <a:gd name="T15" fmla="*/ 0 h 34"/>
                <a:gd name="T16" fmla="*/ 3 w 4"/>
                <a:gd name="T17" fmla="*/ 2 h 34"/>
                <a:gd name="T18" fmla="*/ 3 w 4"/>
                <a:gd name="T19" fmla="*/ 2 h 34"/>
                <a:gd name="T20" fmla="*/ 3 w 4"/>
                <a:gd name="T21" fmla="*/ 2 h 34"/>
                <a:gd name="T22" fmla="*/ 3 w 4"/>
                <a:gd name="T23" fmla="*/ 2 h 34"/>
                <a:gd name="T24" fmla="*/ 2 w 4"/>
                <a:gd name="T25" fmla="*/ 5 h 34"/>
                <a:gd name="T26" fmla="*/ 3 w 4"/>
                <a:gd name="T27" fmla="*/ 10 h 34"/>
                <a:gd name="T28" fmla="*/ 3 w 4"/>
                <a:gd name="T29" fmla="*/ 10 h 34"/>
                <a:gd name="T30" fmla="*/ 2 w 4"/>
                <a:gd name="T31" fmla="*/ 12 h 34"/>
                <a:gd name="T32" fmla="*/ 2 w 4"/>
                <a:gd name="T33" fmla="*/ 17 h 34"/>
                <a:gd name="T34" fmla="*/ 2 w 4"/>
                <a:gd name="T35" fmla="*/ 21 h 34"/>
                <a:gd name="T36" fmla="*/ 2 w 4"/>
                <a:gd name="T37" fmla="*/ 22 h 34"/>
                <a:gd name="T38" fmla="*/ 2 w 4"/>
                <a:gd name="T39" fmla="*/ 21 h 34"/>
                <a:gd name="T40" fmla="*/ 2 w 4"/>
                <a:gd name="T41" fmla="*/ 21 h 34"/>
                <a:gd name="T42" fmla="*/ 0 w 4"/>
                <a:gd name="T43" fmla="*/ 24 h 34"/>
                <a:gd name="T44" fmla="*/ 2 w 4"/>
                <a:gd name="T45" fmla="*/ 28 h 34"/>
                <a:gd name="T46" fmla="*/ 4 w 4"/>
                <a:gd name="T4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34">
                  <a:moveTo>
                    <a:pt x="4" y="34"/>
                  </a:moveTo>
                  <a:lnTo>
                    <a:pt x="4" y="34"/>
                  </a:lnTo>
                  <a:lnTo>
                    <a:pt x="4" y="17"/>
                  </a:lnTo>
                  <a:lnTo>
                    <a:pt x="4" y="17"/>
                  </a:lnTo>
                  <a:lnTo>
                    <a:pt x="4" y="8"/>
                  </a:lnTo>
                  <a:lnTo>
                    <a:pt x="4" y="8"/>
                  </a:lnTo>
                  <a:lnTo>
                    <a:pt x="3" y="0"/>
                  </a:lnTo>
                  <a:lnTo>
                    <a:pt x="3" y="0"/>
                  </a:lnTo>
                  <a:lnTo>
                    <a:pt x="3" y="2"/>
                  </a:lnTo>
                  <a:lnTo>
                    <a:pt x="3" y="2"/>
                  </a:lnTo>
                  <a:lnTo>
                    <a:pt x="3" y="2"/>
                  </a:lnTo>
                  <a:lnTo>
                    <a:pt x="3" y="2"/>
                  </a:lnTo>
                  <a:lnTo>
                    <a:pt x="2" y="5"/>
                  </a:lnTo>
                  <a:lnTo>
                    <a:pt x="3" y="10"/>
                  </a:lnTo>
                  <a:lnTo>
                    <a:pt x="3" y="10"/>
                  </a:lnTo>
                  <a:lnTo>
                    <a:pt x="2" y="12"/>
                  </a:lnTo>
                  <a:lnTo>
                    <a:pt x="2" y="17"/>
                  </a:lnTo>
                  <a:lnTo>
                    <a:pt x="2" y="21"/>
                  </a:lnTo>
                  <a:lnTo>
                    <a:pt x="2" y="22"/>
                  </a:lnTo>
                  <a:lnTo>
                    <a:pt x="2" y="21"/>
                  </a:lnTo>
                  <a:lnTo>
                    <a:pt x="2" y="21"/>
                  </a:lnTo>
                  <a:lnTo>
                    <a:pt x="0" y="24"/>
                  </a:lnTo>
                  <a:lnTo>
                    <a:pt x="2" y="28"/>
                  </a:lnTo>
                  <a:lnTo>
                    <a:pt x="4" y="3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5" name="Freeform 968"/>
            <p:cNvSpPr>
              <a:spLocks/>
            </p:cNvSpPr>
            <p:nvPr/>
          </p:nvSpPr>
          <p:spPr bwMode="auto">
            <a:xfrm>
              <a:off x="1795529" y="3370651"/>
              <a:ext cx="12287" cy="104441"/>
            </a:xfrm>
            <a:custGeom>
              <a:avLst/>
              <a:gdLst>
                <a:gd name="T0" fmla="*/ 4 w 4"/>
                <a:gd name="T1" fmla="*/ 34 h 34"/>
                <a:gd name="T2" fmla="*/ 4 w 4"/>
                <a:gd name="T3" fmla="*/ 34 h 34"/>
                <a:gd name="T4" fmla="*/ 4 w 4"/>
                <a:gd name="T5" fmla="*/ 17 h 34"/>
                <a:gd name="T6" fmla="*/ 4 w 4"/>
                <a:gd name="T7" fmla="*/ 17 h 34"/>
                <a:gd name="T8" fmla="*/ 4 w 4"/>
                <a:gd name="T9" fmla="*/ 8 h 34"/>
                <a:gd name="T10" fmla="*/ 4 w 4"/>
                <a:gd name="T11" fmla="*/ 8 h 34"/>
                <a:gd name="T12" fmla="*/ 3 w 4"/>
                <a:gd name="T13" fmla="*/ 0 h 34"/>
                <a:gd name="T14" fmla="*/ 3 w 4"/>
                <a:gd name="T15" fmla="*/ 0 h 34"/>
                <a:gd name="T16" fmla="*/ 3 w 4"/>
                <a:gd name="T17" fmla="*/ 2 h 34"/>
                <a:gd name="T18" fmla="*/ 3 w 4"/>
                <a:gd name="T19" fmla="*/ 2 h 34"/>
                <a:gd name="T20" fmla="*/ 3 w 4"/>
                <a:gd name="T21" fmla="*/ 2 h 34"/>
                <a:gd name="T22" fmla="*/ 3 w 4"/>
                <a:gd name="T23" fmla="*/ 2 h 34"/>
                <a:gd name="T24" fmla="*/ 2 w 4"/>
                <a:gd name="T25" fmla="*/ 5 h 34"/>
                <a:gd name="T26" fmla="*/ 3 w 4"/>
                <a:gd name="T27" fmla="*/ 10 h 34"/>
                <a:gd name="T28" fmla="*/ 3 w 4"/>
                <a:gd name="T29" fmla="*/ 10 h 34"/>
                <a:gd name="T30" fmla="*/ 2 w 4"/>
                <a:gd name="T31" fmla="*/ 12 h 34"/>
                <a:gd name="T32" fmla="*/ 2 w 4"/>
                <a:gd name="T33" fmla="*/ 17 h 34"/>
                <a:gd name="T34" fmla="*/ 2 w 4"/>
                <a:gd name="T35" fmla="*/ 21 h 34"/>
                <a:gd name="T36" fmla="*/ 2 w 4"/>
                <a:gd name="T37" fmla="*/ 22 h 34"/>
                <a:gd name="T38" fmla="*/ 2 w 4"/>
                <a:gd name="T39" fmla="*/ 21 h 34"/>
                <a:gd name="T40" fmla="*/ 2 w 4"/>
                <a:gd name="T41" fmla="*/ 21 h 34"/>
                <a:gd name="T42" fmla="*/ 0 w 4"/>
                <a:gd name="T43" fmla="*/ 24 h 34"/>
                <a:gd name="T44" fmla="*/ 2 w 4"/>
                <a:gd name="T45" fmla="*/ 28 h 34"/>
                <a:gd name="T46" fmla="*/ 4 w 4"/>
                <a:gd name="T4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34">
                  <a:moveTo>
                    <a:pt x="4" y="34"/>
                  </a:moveTo>
                  <a:lnTo>
                    <a:pt x="4" y="34"/>
                  </a:lnTo>
                  <a:lnTo>
                    <a:pt x="4" y="17"/>
                  </a:lnTo>
                  <a:lnTo>
                    <a:pt x="4" y="17"/>
                  </a:lnTo>
                  <a:lnTo>
                    <a:pt x="4" y="8"/>
                  </a:lnTo>
                  <a:lnTo>
                    <a:pt x="4" y="8"/>
                  </a:lnTo>
                  <a:lnTo>
                    <a:pt x="3" y="0"/>
                  </a:lnTo>
                  <a:lnTo>
                    <a:pt x="3" y="0"/>
                  </a:lnTo>
                  <a:lnTo>
                    <a:pt x="3" y="2"/>
                  </a:lnTo>
                  <a:lnTo>
                    <a:pt x="3" y="2"/>
                  </a:lnTo>
                  <a:lnTo>
                    <a:pt x="3" y="2"/>
                  </a:lnTo>
                  <a:lnTo>
                    <a:pt x="3" y="2"/>
                  </a:lnTo>
                  <a:lnTo>
                    <a:pt x="2" y="5"/>
                  </a:lnTo>
                  <a:lnTo>
                    <a:pt x="3" y="10"/>
                  </a:lnTo>
                  <a:lnTo>
                    <a:pt x="3" y="10"/>
                  </a:lnTo>
                  <a:lnTo>
                    <a:pt x="2" y="12"/>
                  </a:lnTo>
                  <a:lnTo>
                    <a:pt x="2" y="17"/>
                  </a:lnTo>
                  <a:lnTo>
                    <a:pt x="2" y="21"/>
                  </a:lnTo>
                  <a:lnTo>
                    <a:pt x="2" y="22"/>
                  </a:lnTo>
                  <a:lnTo>
                    <a:pt x="2" y="21"/>
                  </a:lnTo>
                  <a:lnTo>
                    <a:pt x="2" y="21"/>
                  </a:lnTo>
                  <a:lnTo>
                    <a:pt x="0" y="24"/>
                  </a:lnTo>
                  <a:lnTo>
                    <a:pt x="2" y="28"/>
                  </a:lnTo>
                  <a:lnTo>
                    <a:pt x="4" y="3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6" name="Freeform 969"/>
            <p:cNvSpPr>
              <a:spLocks/>
            </p:cNvSpPr>
            <p:nvPr/>
          </p:nvSpPr>
          <p:spPr bwMode="auto">
            <a:xfrm>
              <a:off x="2108846" y="2854595"/>
              <a:ext cx="30720" cy="55293"/>
            </a:xfrm>
            <a:custGeom>
              <a:avLst/>
              <a:gdLst>
                <a:gd name="T0" fmla="*/ 0 w 8"/>
                <a:gd name="T1" fmla="*/ 19 h 19"/>
                <a:gd name="T2" fmla="*/ 0 w 8"/>
                <a:gd name="T3" fmla="*/ 19 h 19"/>
                <a:gd name="T4" fmla="*/ 4 w 8"/>
                <a:gd name="T5" fmla="*/ 10 h 19"/>
                <a:gd name="T6" fmla="*/ 8 w 8"/>
                <a:gd name="T7" fmla="*/ 0 h 19"/>
                <a:gd name="T8" fmla="*/ 8 w 8"/>
                <a:gd name="T9" fmla="*/ 0 h 19"/>
                <a:gd name="T10" fmla="*/ 0 w 8"/>
                <a:gd name="T11" fmla="*/ 19 h 19"/>
              </a:gdLst>
              <a:ahLst/>
              <a:cxnLst>
                <a:cxn ang="0">
                  <a:pos x="T0" y="T1"/>
                </a:cxn>
                <a:cxn ang="0">
                  <a:pos x="T2" y="T3"/>
                </a:cxn>
                <a:cxn ang="0">
                  <a:pos x="T4" y="T5"/>
                </a:cxn>
                <a:cxn ang="0">
                  <a:pos x="T6" y="T7"/>
                </a:cxn>
                <a:cxn ang="0">
                  <a:pos x="T8" y="T9"/>
                </a:cxn>
                <a:cxn ang="0">
                  <a:pos x="T10" y="T11"/>
                </a:cxn>
              </a:cxnLst>
              <a:rect l="0" t="0" r="r" b="b"/>
              <a:pathLst>
                <a:path w="8" h="19">
                  <a:moveTo>
                    <a:pt x="0" y="19"/>
                  </a:moveTo>
                  <a:lnTo>
                    <a:pt x="0" y="19"/>
                  </a:lnTo>
                  <a:lnTo>
                    <a:pt x="4" y="10"/>
                  </a:lnTo>
                  <a:lnTo>
                    <a:pt x="8" y="0"/>
                  </a:lnTo>
                  <a:lnTo>
                    <a:pt x="8" y="0"/>
                  </a:lnTo>
                  <a:lnTo>
                    <a:pt x="0" y="1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7" name="Freeform 970"/>
            <p:cNvSpPr>
              <a:spLocks/>
            </p:cNvSpPr>
            <p:nvPr/>
          </p:nvSpPr>
          <p:spPr bwMode="auto">
            <a:xfrm>
              <a:off x="2108846" y="2854595"/>
              <a:ext cx="30720" cy="55293"/>
            </a:xfrm>
            <a:custGeom>
              <a:avLst/>
              <a:gdLst>
                <a:gd name="T0" fmla="*/ 0 w 8"/>
                <a:gd name="T1" fmla="*/ 19 h 19"/>
                <a:gd name="T2" fmla="*/ 0 w 8"/>
                <a:gd name="T3" fmla="*/ 19 h 19"/>
                <a:gd name="T4" fmla="*/ 4 w 8"/>
                <a:gd name="T5" fmla="*/ 10 h 19"/>
                <a:gd name="T6" fmla="*/ 8 w 8"/>
                <a:gd name="T7" fmla="*/ 0 h 19"/>
                <a:gd name="T8" fmla="*/ 8 w 8"/>
                <a:gd name="T9" fmla="*/ 0 h 19"/>
                <a:gd name="T10" fmla="*/ 0 w 8"/>
                <a:gd name="T11" fmla="*/ 19 h 19"/>
              </a:gdLst>
              <a:ahLst/>
              <a:cxnLst>
                <a:cxn ang="0">
                  <a:pos x="T0" y="T1"/>
                </a:cxn>
                <a:cxn ang="0">
                  <a:pos x="T2" y="T3"/>
                </a:cxn>
                <a:cxn ang="0">
                  <a:pos x="T4" y="T5"/>
                </a:cxn>
                <a:cxn ang="0">
                  <a:pos x="T6" y="T7"/>
                </a:cxn>
                <a:cxn ang="0">
                  <a:pos x="T8" y="T9"/>
                </a:cxn>
                <a:cxn ang="0">
                  <a:pos x="T10" y="T11"/>
                </a:cxn>
              </a:cxnLst>
              <a:rect l="0" t="0" r="r" b="b"/>
              <a:pathLst>
                <a:path w="8" h="19">
                  <a:moveTo>
                    <a:pt x="0" y="19"/>
                  </a:moveTo>
                  <a:lnTo>
                    <a:pt x="0" y="19"/>
                  </a:lnTo>
                  <a:lnTo>
                    <a:pt x="4" y="10"/>
                  </a:lnTo>
                  <a:lnTo>
                    <a:pt x="8" y="0"/>
                  </a:lnTo>
                  <a:lnTo>
                    <a:pt x="8" y="0"/>
                  </a:lnTo>
                  <a:lnTo>
                    <a:pt x="0" y="1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8" name="Freeform 971"/>
            <p:cNvSpPr>
              <a:spLocks/>
            </p:cNvSpPr>
            <p:nvPr/>
          </p:nvSpPr>
          <p:spPr bwMode="auto">
            <a:xfrm>
              <a:off x="1697232" y="3917427"/>
              <a:ext cx="12287" cy="30720"/>
            </a:xfrm>
            <a:custGeom>
              <a:avLst/>
              <a:gdLst>
                <a:gd name="T0" fmla="*/ 0 w 3"/>
                <a:gd name="T1" fmla="*/ 4 h 10"/>
                <a:gd name="T2" fmla="*/ 0 w 3"/>
                <a:gd name="T3" fmla="*/ 4 h 10"/>
                <a:gd name="T4" fmla="*/ 1 w 3"/>
                <a:gd name="T5" fmla="*/ 6 h 10"/>
                <a:gd name="T6" fmla="*/ 3 w 3"/>
                <a:gd name="T7" fmla="*/ 10 h 10"/>
                <a:gd name="T8" fmla="*/ 3 w 3"/>
                <a:gd name="T9" fmla="*/ 10 h 10"/>
                <a:gd name="T10" fmla="*/ 1 w 3"/>
                <a:gd name="T11" fmla="*/ 4 h 10"/>
                <a:gd name="T12" fmla="*/ 0 w 3"/>
                <a:gd name="T13" fmla="*/ 0 h 10"/>
                <a:gd name="T14" fmla="*/ 0 w 3"/>
                <a:gd name="T15" fmla="*/ 0 h 10"/>
                <a:gd name="T16" fmla="*/ 0 w 3"/>
                <a:gd name="T17" fmla="*/ 0 h 10"/>
                <a:gd name="T18" fmla="*/ 0 w 3"/>
                <a:gd name="T19" fmla="*/ 1 h 10"/>
                <a:gd name="T20" fmla="*/ 0 w 3"/>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0">
                  <a:moveTo>
                    <a:pt x="0" y="4"/>
                  </a:moveTo>
                  <a:lnTo>
                    <a:pt x="0" y="4"/>
                  </a:lnTo>
                  <a:lnTo>
                    <a:pt x="1" y="6"/>
                  </a:lnTo>
                  <a:lnTo>
                    <a:pt x="3" y="10"/>
                  </a:lnTo>
                  <a:lnTo>
                    <a:pt x="3" y="10"/>
                  </a:lnTo>
                  <a:lnTo>
                    <a:pt x="1" y="4"/>
                  </a:lnTo>
                  <a:lnTo>
                    <a:pt x="0" y="0"/>
                  </a:lnTo>
                  <a:lnTo>
                    <a:pt x="0" y="0"/>
                  </a:lnTo>
                  <a:lnTo>
                    <a:pt x="0" y="0"/>
                  </a:lnTo>
                  <a:lnTo>
                    <a:pt x="0" y="1"/>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9" name="Freeform 972"/>
            <p:cNvSpPr>
              <a:spLocks/>
            </p:cNvSpPr>
            <p:nvPr/>
          </p:nvSpPr>
          <p:spPr bwMode="auto">
            <a:xfrm>
              <a:off x="1697232" y="3917427"/>
              <a:ext cx="12287" cy="30720"/>
            </a:xfrm>
            <a:custGeom>
              <a:avLst/>
              <a:gdLst>
                <a:gd name="T0" fmla="*/ 0 w 3"/>
                <a:gd name="T1" fmla="*/ 4 h 10"/>
                <a:gd name="T2" fmla="*/ 0 w 3"/>
                <a:gd name="T3" fmla="*/ 4 h 10"/>
                <a:gd name="T4" fmla="*/ 1 w 3"/>
                <a:gd name="T5" fmla="*/ 6 h 10"/>
                <a:gd name="T6" fmla="*/ 3 w 3"/>
                <a:gd name="T7" fmla="*/ 10 h 10"/>
                <a:gd name="T8" fmla="*/ 3 w 3"/>
                <a:gd name="T9" fmla="*/ 10 h 10"/>
                <a:gd name="T10" fmla="*/ 1 w 3"/>
                <a:gd name="T11" fmla="*/ 4 h 10"/>
                <a:gd name="T12" fmla="*/ 0 w 3"/>
                <a:gd name="T13" fmla="*/ 0 h 10"/>
                <a:gd name="T14" fmla="*/ 0 w 3"/>
                <a:gd name="T15" fmla="*/ 0 h 10"/>
                <a:gd name="T16" fmla="*/ 0 w 3"/>
                <a:gd name="T17" fmla="*/ 0 h 10"/>
                <a:gd name="T18" fmla="*/ 0 w 3"/>
                <a:gd name="T19" fmla="*/ 1 h 10"/>
                <a:gd name="T20" fmla="*/ 0 w 3"/>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0">
                  <a:moveTo>
                    <a:pt x="0" y="4"/>
                  </a:moveTo>
                  <a:lnTo>
                    <a:pt x="0" y="4"/>
                  </a:lnTo>
                  <a:lnTo>
                    <a:pt x="1" y="6"/>
                  </a:lnTo>
                  <a:lnTo>
                    <a:pt x="3" y="10"/>
                  </a:lnTo>
                  <a:lnTo>
                    <a:pt x="3" y="10"/>
                  </a:lnTo>
                  <a:lnTo>
                    <a:pt x="1" y="4"/>
                  </a:lnTo>
                  <a:lnTo>
                    <a:pt x="0" y="0"/>
                  </a:lnTo>
                  <a:lnTo>
                    <a:pt x="0" y="0"/>
                  </a:lnTo>
                  <a:lnTo>
                    <a:pt x="0" y="0"/>
                  </a:lnTo>
                  <a:lnTo>
                    <a:pt x="0" y="1"/>
                  </a:lnTo>
                  <a:lnTo>
                    <a:pt x="0" y="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0" name="Freeform 973"/>
            <p:cNvSpPr>
              <a:spLocks/>
            </p:cNvSpPr>
            <p:nvPr/>
          </p:nvSpPr>
          <p:spPr bwMode="auto">
            <a:xfrm>
              <a:off x="1807816" y="3352223"/>
              <a:ext cx="6145" cy="36861"/>
            </a:xfrm>
            <a:custGeom>
              <a:avLst/>
              <a:gdLst>
                <a:gd name="T0" fmla="*/ 0 w 2"/>
                <a:gd name="T1" fmla="*/ 11 h 11"/>
                <a:gd name="T2" fmla="*/ 0 w 2"/>
                <a:gd name="T3" fmla="*/ 11 h 11"/>
                <a:gd name="T4" fmla="*/ 2 w 2"/>
                <a:gd name="T5" fmla="*/ 6 h 11"/>
                <a:gd name="T6" fmla="*/ 0 w 2"/>
                <a:gd name="T7" fmla="*/ 0 h 11"/>
                <a:gd name="T8" fmla="*/ 0 w 2"/>
                <a:gd name="T9" fmla="*/ 0 h 11"/>
                <a:gd name="T10" fmla="*/ 0 w 2"/>
                <a:gd name="T11" fmla="*/ 3 h 11"/>
                <a:gd name="T12" fmla="*/ 0 w 2"/>
                <a:gd name="T13" fmla="*/ 6 h 11"/>
                <a:gd name="T14" fmla="*/ 0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0" y="11"/>
                  </a:moveTo>
                  <a:lnTo>
                    <a:pt x="0" y="11"/>
                  </a:lnTo>
                  <a:lnTo>
                    <a:pt x="2" y="6"/>
                  </a:lnTo>
                  <a:lnTo>
                    <a:pt x="0" y="0"/>
                  </a:lnTo>
                  <a:lnTo>
                    <a:pt x="0" y="0"/>
                  </a:lnTo>
                  <a:lnTo>
                    <a:pt x="0" y="3"/>
                  </a:lnTo>
                  <a:lnTo>
                    <a:pt x="0" y="6"/>
                  </a:lnTo>
                  <a:lnTo>
                    <a:pt x="0" y="1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1" name="Freeform 974"/>
            <p:cNvSpPr>
              <a:spLocks/>
            </p:cNvSpPr>
            <p:nvPr/>
          </p:nvSpPr>
          <p:spPr bwMode="auto">
            <a:xfrm>
              <a:off x="1807816" y="3352223"/>
              <a:ext cx="6145" cy="36861"/>
            </a:xfrm>
            <a:custGeom>
              <a:avLst/>
              <a:gdLst>
                <a:gd name="T0" fmla="*/ 0 w 2"/>
                <a:gd name="T1" fmla="*/ 11 h 11"/>
                <a:gd name="T2" fmla="*/ 0 w 2"/>
                <a:gd name="T3" fmla="*/ 11 h 11"/>
                <a:gd name="T4" fmla="*/ 2 w 2"/>
                <a:gd name="T5" fmla="*/ 6 h 11"/>
                <a:gd name="T6" fmla="*/ 0 w 2"/>
                <a:gd name="T7" fmla="*/ 0 h 11"/>
                <a:gd name="T8" fmla="*/ 0 w 2"/>
                <a:gd name="T9" fmla="*/ 0 h 11"/>
                <a:gd name="T10" fmla="*/ 0 w 2"/>
                <a:gd name="T11" fmla="*/ 3 h 11"/>
                <a:gd name="T12" fmla="*/ 0 w 2"/>
                <a:gd name="T13" fmla="*/ 6 h 11"/>
                <a:gd name="T14" fmla="*/ 0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0" y="11"/>
                  </a:moveTo>
                  <a:lnTo>
                    <a:pt x="0" y="11"/>
                  </a:lnTo>
                  <a:lnTo>
                    <a:pt x="2" y="6"/>
                  </a:lnTo>
                  <a:lnTo>
                    <a:pt x="0" y="0"/>
                  </a:lnTo>
                  <a:lnTo>
                    <a:pt x="0" y="0"/>
                  </a:lnTo>
                  <a:lnTo>
                    <a:pt x="0" y="3"/>
                  </a:lnTo>
                  <a:lnTo>
                    <a:pt x="0" y="6"/>
                  </a:lnTo>
                  <a:lnTo>
                    <a:pt x="0" y="1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2" name="Freeform 975"/>
            <p:cNvSpPr>
              <a:spLocks/>
            </p:cNvSpPr>
            <p:nvPr/>
          </p:nvSpPr>
          <p:spPr bwMode="auto">
            <a:xfrm>
              <a:off x="2053556" y="2909889"/>
              <a:ext cx="12287" cy="12287"/>
            </a:xfrm>
            <a:custGeom>
              <a:avLst/>
              <a:gdLst>
                <a:gd name="T0" fmla="*/ 0 w 3"/>
                <a:gd name="T1" fmla="*/ 5 h 6"/>
                <a:gd name="T2" fmla="*/ 0 w 3"/>
                <a:gd name="T3" fmla="*/ 5 h 6"/>
                <a:gd name="T4" fmla="*/ 0 w 3"/>
                <a:gd name="T5" fmla="*/ 6 h 6"/>
                <a:gd name="T6" fmla="*/ 0 w 3"/>
                <a:gd name="T7" fmla="*/ 6 h 6"/>
                <a:gd name="T8" fmla="*/ 0 w 3"/>
                <a:gd name="T9" fmla="*/ 6 h 6"/>
                <a:gd name="T10" fmla="*/ 0 w 3"/>
                <a:gd name="T11" fmla="*/ 6 h 6"/>
                <a:gd name="T12" fmla="*/ 0 w 3"/>
                <a:gd name="T13" fmla="*/ 6 h 6"/>
                <a:gd name="T14" fmla="*/ 2 w 3"/>
                <a:gd name="T15" fmla="*/ 3 h 6"/>
                <a:gd name="T16" fmla="*/ 3 w 3"/>
                <a:gd name="T17" fmla="*/ 0 h 6"/>
                <a:gd name="T18" fmla="*/ 3 w 3"/>
                <a:gd name="T19" fmla="*/ 0 h 6"/>
                <a:gd name="T20" fmla="*/ 3 w 3"/>
                <a:gd name="T21" fmla="*/ 0 h 6"/>
                <a:gd name="T22" fmla="*/ 2 w 3"/>
                <a:gd name="T23" fmla="*/ 2 h 6"/>
                <a:gd name="T24" fmla="*/ 0 w 3"/>
                <a:gd name="T25" fmla="*/ 3 h 6"/>
                <a:gd name="T26" fmla="*/ 0 w 3"/>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0" y="5"/>
                  </a:moveTo>
                  <a:lnTo>
                    <a:pt x="0" y="5"/>
                  </a:lnTo>
                  <a:lnTo>
                    <a:pt x="0" y="6"/>
                  </a:lnTo>
                  <a:lnTo>
                    <a:pt x="0" y="6"/>
                  </a:lnTo>
                  <a:lnTo>
                    <a:pt x="0" y="6"/>
                  </a:lnTo>
                  <a:lnTo>
                    <a:pt x="0" y="6"/>
                  </a:lnTo>
                  <a:lnTo>
                    <a:pt x="0" y="6"/>
                  </a:lnTo>
                  <a:lnTo>
                    <a:pt x="2" y="3"/>
                  </a:lnTo>
                  <a:lnTo>
                    <a:pt x="3" y="0"/>
                  </a:lnTo>
                  <a:lnTo>
                    <a:pt x="3" y="0"/>
                  </a:lnTo>
                  <a:lnTo>
                    <a:pt x="3" y="0"/>
                  </a:lnTo>
                  <a:lnTo>
                    <a:pt x="2" y="2"/>
                  </a:lnTo>
                  <a:lnTo>
                    <a:pt x="0" y="3"/>
                  </a:lnTo>
                  <a:lnTo>
                    <a:pt x="0"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3" name="Freeform 976"/>
            <p:cNvSpPr>
              <a:spLocks/>
            </p:cNvSpPr>
            <p:nvPr/>
          </p:nvSpPr>
          <p:spPr bwMode="auto">
            <a:xfrm>
              <a:off x="2053556" y="2909889"/>
              <a:ext cx="12287" cy="12287"/>
            </a:xfrm>
            <a:custGeom>
              <a:avLst/>
              <a:gdLst>
                <a:gd name="T0" fmla="*/ 0 w 3"/>
                <a:gd name="T1" fmla="*/ 5 h 6"/>
                <a:gd name="T2" fmla="*/ 0 w 3"/>
                <a:gd name="T3" fmla="*/ 5 h 6"/>
                <a:gd name="T4" fmla="*/ 0 w 3"/>
                <a:gd name="T5" fmla="*/ 6 h 6"/>
                <a:gd name="T6" fmla="*/ 0 w 3"/>
                <a:gd name="T7" fmla="*/ 6 h 6"/>
                <a:gd name="T8" fmla="*/ 0 w 3"/>
                <a:gd name="T9" fmla="*/ 6 h 6"/>
                <a:gd name="T10" fmla="*/ 0 w 3"/>
                <a:gd name="T11" fmla="*/ 6 h 6"/>
                <a:gd name="T12" fmla="*/ 0 w 3"/>
                <a:gd name="T13" fmla="*/ 6 h 6"/>
                <a:gd name="T14" fmla="*/ 2 w 3"/>
                <a:gd name="T15" fmla="*/ 3 h 6"/>
                <a:gd name="T16" fmla="*/ 3 w 3"/>
                <a:gd name="T17" fmla="*/ 0 h 6"/>
                <a:gd name="T18" fmla="*/ 3 w 3"/>
                <a:gd name="T19" fmla="*/ 0 h 6"/>
                <a:gd name="T20" fmla="*/ 3 w 3"/>
                <a:gd name="T21" fmla="*/ 0 h 6"/>
                <a:gd name="T22" fmla="*/ 2 w 3"/>
                <a:gd name="T23" fmla="*/ 2 h 6"/>
                <a:gd name="T24" fmla="*/ 0 w 3"/>
                <a:gd name="T25" fmla="*/ 3 h 6"/>
                <a:gd name="T26" fmla="*/ 0 w 3"/>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0" y="5"/>
                  </a:moveTo>
                  <a:lnTo>
                    <a:pt x="0" y="5"/>
                  </a:lnTo>
                  <a:lnTo>
                    <a:pt x="0" y="6"/>
                  </a:lnTo>
                  <a:lnTo>
                    <a:pt x="0" y="6"/>
                  </a:lnTo>
                  <a:lnTo>
                    <a:pt x="0" y="6"/>
                  </a:lnTo>
                  <a:lnTo>
                    <a:pt x="0" y="6"/>
                  </a:lnTo>
                  <a:lnTo>
                    <a:pt x="0" y="6"/>
                  </a:lnTo>
                  <a:lnTo>
                    <a:pt x="2" y="3"/>
                  </a:lnTo>
                  <a:lnTo>
                    <a:pt x="3" y="0"/>
                  </a:lnTo>
                  <a:lnTo>
                    <a:pt x="3" y="0"/>
                  </a:lnTo>
                  <a:lnTo>
                    <a:pt x="3" y="0"/>
                  </a:lnTo>
                  <a:lnTo>
                    <a:pt x="2" y="2"/>
                  </a:lnTo>
                  <a:lnTo>
                    <a:pt x="0" y="3"/>
                  </a:lnTo>
                  <a:lnTo>
                    <a:pt x="0"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4" name="Freeform 977"/>
            <p:cNvSpPr>
              <a:spLocks/>
            </p:cNvSpPr>
            <p:nvPr/>
          </p:nvSpPr>
          <p:spPr bwMode="auto">
            <a:xfrm>
              <a:off x="1691087" y="3554957"/>
              <a:ext cx="6145" cy="43007"/>
            </a:xfrm>
            <a:custGeom>
              <a:avLst/>
              <a:gdLst>
                <a:gd name="T0" fmla="*/ 3 w 3"/>
                <a:gd name="T1" fmla="*/ 6 h 14"/>
                <a:gd name="T2" fmla="*/ 3 w 3"/>
                <a:gd name="T3" fmla="*/ 6 h 14"/>
                <a:gd name="T4" fmla="*/ 1 w 3"/>
                <a:gd name="T5" fmla="*/ 6 h 14"/>
                <a:gd name="T6" fmla="*/ 1 w 3"/>
                <a:gd name="T7" fmla="*/ 7 h 14"/>
                <a:gd name="T8" fmla="*/ 1 w 3"/>
                <a:gd name="T9" fmla="*/ 7 h 14"/>
                <a:gd name="T10" fmla="*/ 1 w 3"/>
                <a:gd name="T11" fmla="*/ 4 h 14"/>
                <a:gd name="T12" fmla="*/ 0 w 3"/>
                <a:gd name="T13" fmla="*/ 0 h 14"/>
                <a:gd name="T14" fmla="*/ 0 w 3"/>
                <a:gd name="T15" fmla="*/ 0 h 14"/>
                <a:gd name="T16" fmla="*/ 0 w 3"/>
                <a:gd name="T17" fmla="*/ 7 h 14"/>
                <a:gd name="T18" fmla="*/ 1 w 3"/>
                <a:gd name="T19" fmla="*/ 14 h 14"/>
                <a:gd name="T20" fmla="*/ 1 w 3"/>
                <a:gd name="T21" fmla="*/ 14 h 14"/>
                <a:gd name="T22" fmla="*/ 1 w 3"/>
                <a:gd name="T23" fmla="*/ 9 h 14"/>
                <a:gd name="T24" fmla="*/ 3 w 3"/>
                <a:gd name="T2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4">
                  <a:moveTo>
                    <a:pt x="3" y="6"/>
                  </a:moveTo>
                  <a:lnTo>
                    <a:pt x="3" y="6"/>
                  </a:lnTo>
                  <a:lnTo>
                    <a:pt x="1" y="6"/>
                  </a:lnTo>
                  <a:lnTo>
                    <a:pt x="1" y="7"/>
                  </a:lnTo>
                  <a:lnTo>
                    <a:pt x="1" y="7"/>
                  </a:lnTo>
                  <a:lnTo>
                    <a:pt x="1" y="4"/>
                  </a:lnTo>
                  <a:lnTo>
                    <a:pt x="0" y="0"/>
                  </a:lnTo>
                  <a:lnTo>
                    <a:pt x="0" y="0"/>
                  </a:lnTo>
                  <a:lnTo>
                    <a:pt x="0" y="7"/>
                  </a:lnTo>
                  <a:lnTo>
                    <a:pt x="1" y="14"/>
                  </a:lnTo>
                  <a:lnTo>
                    <a:pt x="1" y="14"/>
                  </a:lnTo>
                  <a:lnTo>
                    <a:pt x="1" y="9"/>
                  </a:lnTo>
                  <a:lnTo>
                    <a:pt x="3"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5" name="Freeform 978"/>
            <p:cNvSpPr>
              <a:spLocks/>
            </p:cNvSpPr>
            <p:nvPr/>
          </p:nvSpPr>
          <p:spPr bwMode="auto">
            <a:xfrm>
              <a:off x="1691087" y="3554957"/>
              <a:ext cx="6145" cy="43007"/>
            </a:xfrm>
            <a:custGeom>
              <a:avLst/>
              <a:gdLst>
                <a:gd name="T0" fmla="*/ 3 w 3"/>
                <a:gd name="T1" fmla="*/ 6 h 14"/>
                <a:gd name="T2" fmla="*/ 3 w 3"/>
                <a:gd name="T3" fmla="*/ 6 h 14"/>
                <a:gd name="T4" fmla="*/ 1 w 3"/>
                <a:gd name="T5" fmla="*/ 6 h 14"/>
                <a:gd name="T6" fmla="*/ 1 w 3"/>
                <a:gd name="T7" fmla="*/ 7 h 14"/>
                <a:gd name="T8" fmla="*/ 1 w 3"/>
                <a:gd name="T9" fmla="*/ 7 h 14"/>
                <a:gd name="T10" fmla="*/ 1 w 3"/>
                <a:gd name="T11" fmla="*/ 4 h 14"/>
                <a:gd name="T12" fmla="*/ 0 w 3"/>
                <a:gd name="T13" fmla="*/ 0 h 14"/>
                <a:gd name="T14" fmla="*/ 0 w 3"/>
                <a:gd name="T15" fmla="*/ 0 h 14"/>
                <a:gd name="T16" fmla="*/ 0 w 3"/>
                <a:gd name="T17" fmla="*/ 7 h 14"/>
                <a:gd name="T18" fmla="*/ 1 w 3"/>
                <a:gd name="T19" fmla="*/ 14 h 14"/>
                <a:gd name="T20" fmla="*/ 1 w 3"/>
                <a:gd name="T21" fmla="*/ 14 h 14"/>
                <a:gd name="T22" fmla="*/ 1 w 3"/>
                <a:gd name="T23" fmla="*/ 9 h 14"/>
                <a:gd name="T24" fmla="*/ 3 w 3"/>
                <a:gd name="T2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4">
                  <a:moveTo>
                    <a:pt x="3" y="6"/>
                  </a:moveTo>
                  <a:lnTo>
                    <a:pt x="3" y="6"/>
                  </a:lnTo>
                  <a:lnTo>
                    <a:pt x="1" y="6"/>
                  </a:lnTo>
                  <a:lnTo>
                    <a:pt x="1" y="7"/>
                  </a:lnTo>
                  <a:lnTo>
                    <a:pt x="1" y="7"/>
                  </a:lnTo>
                  <a:lnTo>
                    <a:pt x="1" y="4"/>
                  </a:lnTo>
                  <a:lnTo>
                    <a:pt x="0" y="0"/>
                  </a:lnTo>
                  <a:lnTo>
                    <a:pt x="0" y="0"/>
                  </a:lnTo>
                  <a:lnTo>
                    <a:pt x="0" y="7"/>
                  </a:lnTo>
                  <a:lnTo>
                    <a:pt x="1" y="14"/>
                  </a:lnTo>
                  <a:lnTo>
                    <a:pt x="1" y="14"/>
                  </a:lnTo>
                  <a:lnTo>
                    <a:pt x="1" y="9"/>
                  </a:lnTo>
                  <a:lnTo>
                    <a:pt x="3" y="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6" name="Freeform 979"/>
            <p:cNvSpPr>
              <a:spLocks/>
            </p:cNvSpPr>
            <p:nvPr/>
          </p:nvSpPr>
          <p:spPr bwMode="auto">
            <a:xfrm>
              <a:off x="1770955" y="3149483"/>
              <a:ext cx="12287" cy="49148"/>
            </a:xfrm>
            <a:custGeom>
              <a:avLst/>
              <a:gdLst>
                <a:gd name="T0" fmla="*/ 0 w 3"/>
                <a:gd name="T1" fmla="*/ 15 h 15"/>
                <a:gd name="T2" fmla="*/ 0 w 3"/>
                <a:gd name="T3" fmla="*/ 15 h 15"/>
                <a:gd name="T4" fmla="*/ 1 w 3"/>
                <a:gd name="T5" fmla="*/ 11 h 15"/>
                <a:gd name="T6" fmla="*/ 3 w 3"/>
                <a:gd name="T7" fmla="*/ 5 h 15"/>
                <a:gd name="T8" fmla="*/ 3 w 3"/>
                <a:gd name="T9" fmla="*/ 5 h 15"/>
                <a:gd name="T10" fmla="*/ 1 w 3"/>
                <a:gd name="T11" fmla="*/ 0 h 15"/>
                <a:gd name="T12" fmla="*/ 1 w 3"/>
                <a:gd name="T13" fmla="*/ 0 h 15"/>
                <a:gd name="T14" fmla="*/ 0 w 3"/>
                <a:gd name="T15" fmla="*/ 10 h 15"/>
                <a:gd name="T16" fmla="*/ 0 w 3"/>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5">
                  <a:moveTo>
                    <a:pt x="0" y="15"/>
                  </a:moveTo>
                  <a:lnTo>
                    <a:pt x="0" y="15"/>
                  </a:lnTo>
                  <a:lnTo>
                    <a:pt x="1" y="11"/>
                  </a:lnTo>
                  <a:lnTo>
                    <a:pt x="3" y="5"/>
                  </a:lnTo>
                  <a:lnTo>
                    <a:pt x="3" y="5"/>
                  </a:lnTo>
                  <a:lnTo>
                    <a:pt x="1" y="0"/>
                  </a:lnTo>
                  <a:lnTo>
                    <a:pt x="1" y="0"/>
                  </a:lnTo>
                  <a:lnTo>
                    <a:pt x="0" y="10"/>
                  </a:lnTo>
                  <a:lnTo>
                    <a:pt x="0" y="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7" name="Freeform 980"/>
            <p:cNvSpPr>
              <a:spLocks/>
            </p:cNvSpPr>
            <p:nvPr/>
          </p:nvSpPr>
          <p:spPr bwMode="auto">
            <a:xfrm>
              <a:off x="1770955" y="3149483"/>
              <a:ext cx="12287" cy="49148"/>
            </a:xfrm>
            <a:custGeom>
              <a:avLst/>
              <a:gdLst>
                <a:gd name="T0" fmla="*/ 0 w 3"/>
                <a:gd name="T1" fmla="*/ 15 h 15"/>
                <a:gd name="T2" fmla="*/ 0 w 3"/>
                <a:gd name="T3" fmla="*/ 15 h 15"/>
                <a:gd name="T4" fmla="*/ 1 w 3"/>
                <a:gd name="T5" fmla="*/ 11 h 15"/>
                <a:gd name="T6" fmla="*/ 3 w 3"/>
                <a:gd name="T7" fmla="*/ 5 h 15"/>
                <a:gd name="T8" fmla="*/ 3 w 3"/>
                <a:gd name="T9" fmla="*/ 5 h 15"/>
                <a:gd name="T10" fmla="*/ 1 w 3"/>
                <a:gd name="T11" fmla="*/ 0 h 15"/>
                <a:gd name="T12" fmla="*/ 1 w 3"/>
                <a:gd name="T13" fmla="*/ 0 h 15"/>
                <a:gd name="T14" fmla="*/ 0 w 3"/>
                <a:gd name="T15" fmla="*/ 10 h 15"/>
                <a:gd name="T16" fmla="*/ 0 w 3"/>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5">
                  <a:moveTo>
                    <a:pt x="0" y="15"/>
                  </a:moveTo>
                  <a:lnTo>
                    <a:pt x="0" y="15"/>
                  </a:lnTo>
                  <a:lnTo>
                    <a:pt x="1" y="11"/>
                  </a:lnTo>
                  <a:lnTo>
                    <a:pt x="3" y="5"/>
                  </a:lnTo>
                  <a:lnTo>
                    <a:pt x="3" y="5"/>
                  </a:lnTo>
                  <a:lnTo>
                    <a:pt x="1" y="0"/>
                  </a:lnTo>
                  <a:lnTo>
                    <a:pt x="1" y="0"/>
                  </a:lnTo>
                  <a:lnTo>
                    <a:pt x="0" y="10"/>
                  </a:lnTo>
                  <a:lnTo>
                    <a:pt x="0" y="1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8" name="Freeform 981"/>
            <p:cNvSpPr>
              <a:spLocks/>
            </p:cNvSpPr>
            <p:nvPr/>
          </p:nvSpPr>
          <p:spPr bwMode="auto">
            <a:xfrm>
              <a:off x="1605078" y="3167917"/>
              <a:ext cx="12287" cy="24574"/>
            </a:xfrm>
            <a:custGeom>
              <a:avLst/>
              <a:gdLst>
                <a:gd name="T0" fmla="*/ 0 w 3"/>
                <a:gd name="T1" fmla="*/ 9 h 9"/>
                <a:gd name="T2" fmla="*/ 0 w 3"/>
                <a:gd name="T3" fmla="*/ 9 h 9"/>
                <a:gd name="T4" fmla="*/ 1 w 3"/>
                <a:gd name="T5" fmla="*/ 9 h 9"/>
                <a:gd name="T6" fmla="*/ 1 w 3"/>
                <a:gd name="T7" fmla="*/ 8 h 9"/>
                <a:gd name="T8" fmla="*/ 1 w 3"/>
                <a:gd name="T9" fmla="*/ 8 h 9"/>
                <a:gd name="T10" fmla="*/ 3 w 3"/>
                <a:gd name="T11" fmla="*/ 6 h 9"/>
                <a:gd name="T12" fmla="*/ 3 w 3"/>
                <a:gd name="T13" fmla="*/ 6 h 9"/>
                <a:gd name="T14" fmla="*/ 3 w 3"/>
                <a:gd name="T15" fmla="*/ 6 h 9"/>
                <a:gd name="T16" fmla="*/ 3 w 3"/>
                <a:gd name="T17" fmla="*/ 6 h 9"/>
                <a:gd name="T18" fmla="*/ 3 w 3"/>
                <a:gd name="T19" fmla="*/ 3 h 9"/>
                <a:gd name="T20" fmla="*/ 3 w 3"/>
                <a:gd name="T21" fmla="*/ 0 h 9"/>
                <a:gd name="T22" fmla="*/ 3 w 3"/>
                <a:gd name="T23" fmla="*/ 0 h 9"/>
                <a:gd name="T24" fmla="*/ 0 w 3"/>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0" y="9"/>
                  </a:moveTo>
                  <a:lnTo>
                    <a:pt x="0" y="9"/>
                  </a:lnTo>
                  <a:lnTo>
                    <a:pt x="1" y="9"/>
                  </a:lnTo>
                  <a:lnTo>
                    <a:pt x="1" y="8"/>
                  </a:lnTo>
                  <a:lnTo>
                    <a:pt x="1" y="8"/>
                  </a:lnTo>
                  <a:lnTo>
                    <a:pt x="3" y="6"/>
                  </a:lnTo>
                  <a:lnTo>
                    <a:pt x="3" y="6"/>
                  </a:lnTo>
                  <a:lnTo>
                    <a:pt x="3" y="6"/>
                  </a:lnTo>
                  <a:lnTo>
                    <a:pt x="3" y="6"/>
                  </a:lnTo>
                  <a:lnTo>
                    <a:pt x="3" y="3"/>
                  </a:lnTo>
                  <a:lnTo>
                    <a:pt x="3" y="0"/>
                  </a:lnTo>
                  <a:lnTo>
                    <a:pt x="3" y="0"/>
                  </a:lnTo>
                  <a:lnTo>
                    <a:pt x="0"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9" name="Freeform 982"/>
            <p:cNvSpPr>
              <a:spLocks/>
            </p:cNvSpPr>
            <p:nvPr/>
          </p:nvSpPr>
          <p:spPr bwMode="auto">
            <a:xfrm>
              <a:off x="1605077" y="3167917"/>
              <a:ext cx="12287" cy="24574"/>
            </a:xfrm>
            <a:custGeom>
              <a:avLst/>
              <a:gdLst>
                <a:gd name="T0" fmla="*/ 0 w 3"/>
                <a:gd name="T1" fmla="*/ 9 h 9"/>
                <a:gd name="T2" fmla="*/ 0 w 3"/>
                <a:gd name="T3" fmla="*/ 9 h 9"/>
                <a:gd name="T4" fmla="*/ 1 w 3"/>
                <a:gd name="T5" fmla="*/ 9 h 9"/>
                <a:gd name="T6" fmla="*/ 1 w 3"/>
                <a:gd name="T7" fmla="*/ 8 h 9"/>
                <a:gd name="T8" fmla="*/ 1 w 3"/>
                <a:gd name="T9" fmla="*/ 8 h 9"/>
                <a:gd name="T10" fmla="*/ 3 w 3"/>
                <a:gd name="T11" fmla="*/ 6 h 9"/>
                <a:gd name="T12" fmla="*/ 3 w 3"/>
                <a:gd name="T13" fmla="*/ 6 h 9"/>
                <a:gd name="T14" fmla="*/ 3 w 3"/>
                <a:gd name="T15" fmla="*/ 6 h 9"/>
                <a:gd name="T16" fmla="*/ 3 w 3"/>
                <a:gd name="T17" fmla="*/ 6 h 9"/>
                <a:gd name="T18" fmla="*/ 3 w 3"/>
                <a:gd name="T19" fmla="*/ 3 h 9"/>
                <a:gd name="T20" fmla="*/ 3 w 3"/>
                <a:gd name="T21" fmla="*/ 0 h 9"/>
                <a:gd name="T22" fmla="*/ 3 w 3"/>
                <a:gd name="T23" fmla="*/ 0 h 9"/>
                <a:gd name="T24" fmla="*/ 0 w 3"/>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0" y="9"/>
                  </a:moveTo>
                  <a:lnTo>
                    <a:pt x="0" y="9"/>
                  </a:lnTo>
                  <a:lnTo>
                    <a:pt x="1" y="9"/>
                  </a:lnTo>
                  <a:lnTo>
                    <a:pt x="1" y="8"/>
                  </a:lnTo>
                  <a:lnTo>
                    <a:pt x="1" y="8"/>
                  </a:lnTo>
                  <a:lnTo>
                    <a:pt x="3" y="6"/>
                  </a:lnTo>
                  <a:lnTo>
                    <a:pt x="3" y="6"/>
                  </a:lnTo>
                  <a:lnTo>
                    <a:pt x="3" y="6"/>
                  </a:lnTo>
                  <a:lnTo>
                    <a:pt x="3" y="6"/>
                  </a:lnTo>
                  <a:lnTo>
                    <a:pt x="3" y="3"/>
                  </a:lnTo>
                  <a:lnTo>
                    <a:pt x="3" y="0"/>
                  </a:lnTo>
                  <a:lnTo>
                    <a:pt x="3" y="0"/>
                  </a:lnTo>
                  <a:lnTo>
                    <a:pt x="0" y="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80" name="Freeform 983"/>
            <p:cNvSpPr>
              <a:spLocks/>
            </p:cNvSpPr>
            <p:nvPr/>
          </p:nvSpPr>
          <p:spPr bwMode="auto">
            <a:xfrm>
              <a:off x="1715661" y="2799304"/>
              <a:ext cx="24574" cy="61435"/>
            </a:xfrm>
            <a:custGeom>
              <a:avLst/>
              <a:gdLst>
                <a:gd name="T0" fmla="*/ 0 w 9"/>
                <a:gd name="T1" fmla="*/ 20 h 20"/>
                <a:gd name="T2" fmla="*/ 0 w 9"/>
                <a:gd name="T3" fmla="*/ 20 h 20"/>
                <a:gd name="T4" fmla="*/ 5 w 9"/>
                <a:gd name="T5" fmla="*/ 12 h 20"/>
                <a:gd name="T6" fmla="*/ 8 w 9"/>
                <a:gd name="T7" fmla="*/ 5 h 20"/>
                <a:gd name="T8" fmla="*/ 9 w 9"/>
                <a:gd name="T9" fmla="*/ 0 h 20"/>
                <a:gd name="T10" fmla="*/ 9 w 9"/>
                <a:gd name="T11" fmla="*/ 0 h 20"/>
                <a:gd name="T12" fmla="*/ 6 w 9"/>
                <a:gd name="T13" fmla="*/ 4 h 20"/>
                <a:gd name="T14" fmla="*/ 6 w 9"/>
                <a:gd name="T15" fmla="*/ 7 h 20"/>
                <a:gd name="T16" fmla="*/ 5 w 9"/>
                <a:gd name="T17" fmla="*/ 7 h 20"/>
                <a:gd name="T18" fmla="*/ 5 w 9"/>
                <a:gd name="T19" fmla="*/ 7 h 20"/>
                <a:gd name="T20" fmla="*/ 3 w 9"/>
                <a:gd name="T21" fmla="*/ 12 h 20"/>
                <a:gd name="T22" fmla="*/ 2 w 9"/>
                <a:gd name="T23" fmla="*/ 17 h 20"/>
                <a:gd name="T24" fmla="*/ 0 w 9"/>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0">
                  <a:moveTo>
                    <a:pt x="0" y="20"/>
                  </a:moveTo>
                  <a:lnTo>
                    <a:pt x="0" y="20"/>
                  </a:lnTo>
                  <a:lnTo>
                    <a:pt x="5" y="12"/>
                  </a:lnTo>
                  <a:lnTo>
                    <a:pt x="8" y="5"/>
                  </a:lnTo>
                  <a:lnTo>
                    <a:pt x="9" y="0"/>
                  </a:lnTo>
                  <a:lnTo>
                    <a:pt x="9" y="0"/>
                  </a:lnTo>
                  <a:lnTo>
                    <a:pt x="6" y="4"/>
                  </a:lnTo>
                  <a:lnTo>
                    <a:pt x="6" y="7"/>
                  </a:lnTo>
                  <a:lnTo>
                    <a:pt x="5" y="7"/>
                  </a:lnTo>
                  <a:lnTo>
                    <a:pt x="5" y="7"/>
                  </a:lnTo>
                  <a:lnTo>
                    <a:pt x="3" y="12"/>
                  </a:lnTo>
                  <a:lnTo>
                    <a:pt x="2" y="17"/>
                  </a:lnTo>
                  <a:lnTo>
                    <a:pt x="0" y="2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81" name="Freeform 984"/>
            <p:cNvSpPr>
              <a:spLocks/>
            </p:cNvSpPr>
            <p:nvPr/>
          </p:nvSpPr>
          <p:spPr bwMode="auto">
            <a:xfrm>
              <a:off x="1715660" y="2799303"/>
              <a:ext cx="24574" cy="61435"/>
            </a:xfrm>
            <a:custGeom>
              <a:avLst/>
              <a:gdLst>
                <a:gd name="T0" fmla="*/ 0 w 9"/>
                <a:gd name="T1" fmla="*/ 20 h 20"/>
                <a:gd name="T2" fmla="*/ 0 w 9"/>
                <a:gd name="T3" fmla="*/ 20 h 20"/>
                <a:gd name="T4" fmla="*/ 5 w 9"/>
                <a:gd name="T5" fmla="*/ 12 h 20"/>
                <a:gd name="T6" fmla="*/ 8 w 9"/>
                <a:gd name="T7" fmla="*/ 5 h 20"/>
                <a:gd name="T8" fmla="*/ 9 w 9"/>
                <a:gd name="T9" fmla="*/ 0 h 20"/>
                <a:gd name="T10" fmla="*/ 9 w 9"/>
                <a:gd name="T11" fmla="*/ 0 h 20"/>
                <a:gd name="T12" fmla="*/ 6 w 9"/>
                <a:gd name="T13" fmla="*/ 4 h 20"/>
                <a:gd name="T14" fmla="*/ 6 w 9"/>
                <a:gd name="T15" fmla="*/ 7 h 20"/>
                <a:gd name="T16" fmla="*/ 5 w 9"/>
                <a:gd name="T17" fmla="*/ 7 h 20"/>
                <a:gd name="T18" fmla="*/ 5 w 9"/>
                <a:gd name="T19" fmla="*/ 7 h 20"/>
                <a:gd name="T20" fmla="*/ 3 w 9"/>
                <a:gd name="T21" fmla="*/ 12 h 20"/>
                <a:gd name="T22" fmla="*/ 2 w 9"/>
                <a:gd name="T23" fmla="*/ 17 h 20"/>
                <a:gd name="T24" fmla="*/ 0 w 9"/>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0">
                  <a:moveTo>
                    <a:pt x="0" y="20"/>
                  </a:moveTo>
                  <a:lnTo>
                    <a:pt x="0" y="20"/>
                  </a:lnTo>
                  <a:lnTo>
                    <a:pt x="5" y="12"/>
                  </a:lnTo>
                  <a:lnTo>
                    <a:pt x="8" y="5"/>
                  </a:lnTo>
                  <a:lnTo>
                    <a:pt x="9" y="0"/>
                  </a:lnTo>
                  <a:lnTo>
                    <a:pt x="9" y="0"/>
                  </a:lnTo>
                  <a:lnTo>
                    <a:pt x="6" y="4"/>
                  </a:lnTo>
                  <a:lnTo>
                    <a:pt x="6" y="7"/>
                  </a:lnTo>
                  <a:lnTo>
                    <a:pt x="5" y="7"/>
                  </a:lnTo>
                  <a:lnTo>
                    <a:pt x="5" y="7"/>
                  </a:lnTo>
                  <a:lnTo>
                    <a:pt x="3" y="12"/>
                  </a:lnTo>
                  <a:lnTo>
                    <a:pt x="2" y="17"/>
                  </a:lnTo>
                  <a:lnTo>
                    <a:pt x="0" y="2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82" name="Freeform 985"/>
            <p:cNvSpPr>
              <a:spLocks/>
            </p:cNvSpPr>
            <p:nvPr/>
          </p:nvSpPr>
          <p:spPr bwMode="auto">
            <a:xfrm>
              <a:off x="5352626" y="3917426"/>
              <a:ext cx="12287" cy="30720"/>
            </a:xfrm>
            <a:custGeom>
              <a:avLst/>
              <a:gdLst>
                <a:gd name="T0" fmla="*/ 3 w 3"/>
                <a:gd name="T1" fmla="*/ 0 h 12"/>
                <a:gd name="T2" fmla="*/ 3 w 3"/>
                <a:gd name="T3" fmla="*/ 0 h 12"/>
                <a:gd name="T4" fmla="*/ 3 w 3"/>
                <a:gd name="T5" fmla="*/ 0 h 12"/>
                <a:gd name="T6" fmla="*/ 2 w 3"/>
                <a:gd name="T7" fmla="*/ 5 h 12"/>
                <a:gd name="T8" fmla="*/ 0 w 3"/>
                <a:gd name="T9" fmla="*/ 10 h 12"/>
                <a:gd name="T10" fmla="*/ 0 w 3"/>
                <a:gd name="T11" fmla="*/ 10 h 12"/>
                <a:gd name="T12" fmla="*/ 0 w 3"/>
                <a:gd name="T13" fmla="*/ 12 h 12"/>
                <a:gd name="T14" fmla="*/ 0 w 3"/>
                <a:gd name="T15" fmla="*/ 12 h 12"/>
                <a:gd name="T16" fmla="*/ 0 w 3"/>
                <a:gd name="T17" fmla="*/ 12 h 12"/>
                <a:gd name="T18" fmla="*/ 2 w 3"/>
                <a:gd name="T19" fmla="*/ 9 h 12"/>
                <a:gd name="T20" fmla="*/ 2 w 3"/>
                <a:gd name="T21" fmla="*/ 9 h 12"/>
                <a:gd name="T22" fmla="*/ 2 w 3"/>
                <a:gd name="T23" fmla="*/ 5 h 12"/>
                <a:gd name="T24" fmla="*/ 3 w 3"/>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2">
                  <a:moveTo>
                    <a:pt x="3" y="0"/>
                  </a:moveTo>
                  <a:lnTo>
                    <a:pt x="3" y="0"/>
                  </a:lnTo>
                  <a:lnTo>
                    <a:pt x="3" y="0"/>
                  </a:lnTo>
                  <a:lnTo>
                    <a:pt x="2" y="5"/>
                  </a:lnTo>
                  <a:lnTo>
                    <a:pt x="0" y="10"/>
                  </a:lnTo>
                  <a:lnTo>
                    <a:pt x="0" y="10"/>
                  </a:lnTo>
                  <a:lnTo>
                    <a:pt x="0" y="12"/>
                  </a:lnTo>
                  <a:lnTo>
                    <a:pt x="0" y="12"/>
                  </a:lnTo>
                  <a:lnTo>
                    <a:pt x="0" y="12"/>
                  </a:lnTo>
                  <a:lnTo>
                    <a:pt x="2" y="9"/>
                  </a:lnTo>
                  <a:lnTo>
                    <a:pt x="2" y="9"/>
                  </a:lnTo>
                  <a:lnTo>
                    <a:pt x="2" y="5"/>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83" name="Freeform 986"/>
            <p:cNvSpPr>
              <a:spLocks/>
            </p:cNvSpPr>
            <p:nvPr/>
          </p:nvSpPr>
          <p:spPr bwMode="auto">
            <a:xfrm>
              <a:off x="5352628" y="3917426"/>
              <a:ext cx="12287" cy="30720"/>
            </a:xfrm>
            <a:custGeom>
              <a:avLst/>
              <a:gdLst>
                <a:gd name="T0" fmla="*/ 3 w 3"/>
                <a:gd name="T1" fmla="*/ 0 h 12"/>
                <a:gd name="T2" fmla="*/ 3 w 3"/>
                <a:gd name="T3" fmla="*/ 0 h 12"/>
                <a:gd name="T4" fmla="*/ 3 w 3"/>
                <a:gd name="T5" fmla="*/ 0 h 12"/>
                <a:gd name="T6" fmla="*/ 2 w 3"/>
                <a:gd name="T7" fmla="*/ 5 h 12"/>
                <a:gd name="T8" fmla="*/ 0 w 3"/>
                <a:gd name="T9" fmla="*/ 10 h 12"/>
                <a:gd name="T10" fmla="*/ 0 w 3"/>
                <a:gd name="T11" fmla="*/ 10 h 12"/>
                <a:gd name="T12" fmla="*/ 0 w 3"/>
                <a:gd name="T13" fmla="*/ 12 h 12"/>
                <a:gd name="T14" fmla="*/ 0 w 3"/>
                <a:gd name="T15" fmla="*/ 12 h 12"/>
                <a:gd name="T16" fmla="*/ 0 w 3"/>
                <a:gd name="T17" fmla="*/ 12 h 12"/>
                <a:gd name="T18" fmla="*/ 2 w 3"/>
                <a:gd name="T19" fmla="*/ 9 h 12"/>
                <a:gd name="T20" fmla="*/ 2 w 3"/>
                <a:gd name="T21" fmla="*/ 9 h 12"/>
                <a:gd name="T22" fmla="*/ 2 w 3"/>
                <a:gd name="T23" fmla="*/ 5 h 12"/>
                <a:gd name="T24" fmla="*/ 3 w 3"/>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2">
                  <a:moveTo>
                    <a:pt x="3" y="0"/>
                  </a:moveTo>
                  <a:lnTo>
                    <a:pt x="3" y="0"/>
                  </a:lnTo>
                  <a:lnTo>
                    <a:pt x="3" y="0"/>
                  </a:lnTo>
                  <a:lnTo>
                    <a:pt x="2" y="5"/>
                  </a:lnTo>
                  <a:lnTo>
                    <a:pt x="0" y="10"/>
                  </a:lnTo>
                  <a:lnTo>
                    <a:pt x="0" y="10"/>
                  </a:lnTo>
                  <a:lnTo>
                    <a:pt x="0" y="12"/>
                  </a:lnTo>
                  <a:lnTo>
                    <a:pt x="0" y="12"/>
                  </a:lnTo>
                  <a:lnTo>
                    <a:pt x="0" y="12"/>
                  </a:lnTo>
                  <a:lnTo>
                    <a:pt x="2" y="9"/>
                  </a:lnTo>
                  <a:lnTo>
                    <a:pt x="2" y="9"/>
                  </a:lnTo>
                  <a:lnTo>
                    <a:pt x="2" y="5"/>
                  </a:lnTo>
                  <a:lnTo>
                    <a:pt x="3"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84" name="Freeform 987"/>
            <p:cNvSpPr>
              <a:spLocks/>
            </p:cNvSpPr>
            <p:nvPr/>
          </p:nvSpPr>
          <p:spPr bwMode="auto">
            <a:xfrm>
              <a:off x="4418837" y="4636204"/>
              <a:ext cx="73722" cy="61435"/>
            </a:xfrm>
            <a:custGeom>
              <a:avLst/>
              <a:gdLst>
                <a:gd name="T0" fmla="*/ 25 w 25"/>
                <a:gd name="T1" fmla="*/ 0 h 20"/>
                <a:gd name="T2" fmla="*/ 25 w 25"/>
                <a:gd name="T3" fmla="*/ 0 h 20"/>
                <a:gd name="T4" fmla="*/ 22 w 25"/>
                <a:gd name="T5" fmla="*/ 2 h 20"/>
                <a:gd name="T6" fmla="*/ 22 w 25"/>
                <a:gd name="T7" fmla="*/ 2 h 20"/>
                <a:gd name="T8" fmla="*/ 18 w 25"/>
                <a:gd name="T9" fmla="*/ 4 h 20"/>
                <a:gd name="T10" fmla="*/ 18 w 25"/>
                <a:gd name="T11" fmla="*/ 4 h 20"/>
                <a:gd name="T12" fmla="*/ 12 w 25"/>
                <a:gd name="T13" fmla="*/ 10 h 20"/>
                <a:gd name="T14" fmla="*/ 12 w 25"/>
                <a:gd name="T15" fmla="*/ 10 h 20"/>
                <a:gd name="T16" fmla="*/ 10 w 25"/>
                <a:gd name="T17" fmla="*/ 11 h 20"/>
                <a:gd name="T18" fmla="*/ 8 w 25"/>
                <a:gd name="T19" fmla="*/ 14 h 20"/>
                <a:gd name="T20" fmla="*/ 0 w 25"/>
                <a:gd name="T21" fmla="*/ 18 h 20"/>
                <a:gd name="T22" fmla="*/ 0 w 25"/>
                <a:gd name="T23" fmla="*/ 18 h 20"/>
                <a:gd name="T24" fmla="*/ 0 w 25"/>
                <a:gd name="T25" fmla="*/ 20 h 20"/>
                <a:gd name="T26" fmla="*/ 0 w 25"/>
                <a:gd name="T27" fmla="*/ 20 h 20"/>
                <a:gd name="T28" fmla="*/ 0 w 25"/>
                <a:gd name="T29" fmla="*/ 20 h 20"/>
                <a:gd name="T30" fmla="*/ 0 w 25"/>
                <a:gd name="T31" fmla="*/ 20 h 20"/>
                <a:gd name="T32" fmla="*/ 0 w 25"/>
                <a:gd name="T33" fmla="*/ 20 h 20"/>
                <a:gd name="T34" fmla="*/ 12 w 25"/>
                <a:gd name="T35" fmla="*/ 10 h 20"/>
                <a:gd name="T36" fmla="*/ 12 w 25"/>
                <a:gd name="T37" fmla="*/ 10 h 20"/>
                <a:gd name="T38" fmla="*/ 19 w 25"/>
                <a:gd name="T39" fmla="*/ 5 h 20"/>
                <a:gd name="T40" fmla="*/ 25 w 25"/>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0">
                  <a:moveTo>
                    <a:pt x="25" y="0"/>
                  </a:moveTo>
                  <a:lnTo>
                    <a:pt x="25" y="0"/>
                  </a:lnTo>
                  <a:lnTo>
                    <a:pt x="22" y="2"/>
                  </a:lnTo>
                  <a:lnTo>
                    <a:pt x="22" y="2"/>
                  </a:lnTo>
                  <a:lnTo>
                    <a:pt x="18" y="4"/>
                  </a:lnTo>
                  <a:lnTo>
                    <a:pt x="18" y="4"/>
                  </a:lnTo>
                  <a:lnTo>
                    <a:pt x="12" y="10"/>
                  </a:lnTo>
                  <a:lnTo>
                    <a:pt x="12" y="10"/>
                  </a:lnTo>
                  <a:lnTo>
                    <a:pt x="10" y="11"/>
                  </a:lnTo>
                  <a:lnTo>
                    <a:pt x="8" y="14"/>
                  </a:lnTo>
                  <a:lnTo>
                    <a:pt x="0" y="18"/>
                  </a:lnTo>
                  <a:lnTo>
                    <a:pt x="0" y="18"/>
                  </a:lnTo>
                  <a:lnTo>
                    <a:pt x="0" y="20"/>
                  </a:lnTo>
                  <a:lnTo>
                    <a:pt x="0" y="20"/>
                  </a:lnTo>
                  <a:lnTo>
                    <a:pt x="0" y="20"/>
                  </a:lnTo>
                  <a:lnTo>
                    <a:pt x="0" y="20"/>
                  </a:lnTo>
                  <a:lnTo>
                    <a:pt x="0" y="20"/>
                  </a:lnTo>
                  <a:lnTo>
                    <a:pt x="12" y="10"/>
                  </a:lnTo>
                  <a:lnTo>
                    <a:pt x="12" y="10"/>
                  </a:lnTo>
                  <a:lnTo>
                    <a:pt x="19" y="5"/>
                  </a:lnTo>
                  <a:lnTo>
                    <a:pt x="2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85" name="Freeform 988"/>
            <p:cNvSpPr>
              <a:spLocks/>
            </p:cNvSpPr>
            <p:nvPr/>
          </p:nvSpPr>
          <p:spPr bwMode="auto">
            <a:xfrm>
              <a:off x="4418812" y="4636218"/>
              <a:ext cx="73722" cy="61435"/>
            </a:xfrm>
            <a:custGeom>
              <a:avLst/>
              <a:gdLst>
                <a:gd name="T0" fmla="*/ 25 w 25"/>
                <a:gd name="T1" fmla="*/ 0 h 20"/>
                <a:gd name="T2" fmla="*/ 25 w 25"/>
                <a:gd name="T3" fmla="*/ 0 h 20"/>
                <a:gd name="T4" fmla="*/ 22 w 25"/>
                <a:gd name="T5" fmla="*/ 2 h 20"/>
                <a:gd name="T6" fmla="*/ 22 w 25"/>
                <a:gd name="T7" fmla="*/ 2 h 20"/>
                <a:gd name="T8" fmla="*/ 18 w 25"/>
                <a:gd name="T9" fmla="*/ 4 h 20"/>
                <a:gd name="T10" fmla="*/ 18 w 25"/>
                <a:gd name="T11" fmla="*/ 4 h 20"/>
                <a:gd name="T12" fmla="*/ 12 w 25"/>
                <a:gd name="T13" fmla="*/ 10 h 20"/>
                <a:gd name="T14" fmla="*/ 12 w 25"/>
                <a:gd name="T15" fmla="*/ 10 h 20"/>
                <a:gd name="T16" fmla="*/ 10 w 25"/>
                <a:gd name="T17" fmla="*/ 11 h 20"/>
                <a:gd name="T18" fmla="*/ 8 w 25"/>
                <a:gd name="T19" fmla="*/ 14 h 20"/>
                <a:gd name="T20" fmla="*/ 0 w 25"/>
                <a:gd name="T21" fmla="*/ 18 h 20"/>
                <a:gd name="T22" fmla="*/ 0 w 25"/>
                <a:gd name="T23" fmla="*/ 18 h 20"/>
                <a:gd name="T24" fmla="*/ 0 w 25"/>
                <a:gd name="T25" fmla="*/ 20 h 20"/>
                <a:gd name="T26" fmla="*/ 0 w 25"/>
                <a:gd name="T27" fmla="*/ 20 h 20"/>
                <a:gd name="T28" fmla="*/ 0 w 25"/>
                <a:gd name="T29" fmla="*/ 20 h 20"/>
                <a:gd name="T30" fmla="*/ 0 w 25"/>
                <a:gd name="T31" fmla="*/ 20 h 20"/>
                <a:gd name="T32" fmla="*/ 0 w 25"/>
                <a:gd name="T33" fmla="*/ 20 h 20"/>
                <a:gd name="T34" fmla="*/ 12 w 25"/>
                <a:gd name="T35" fmla="*/ 10 h 20"/>
                <a:gd name="T36" fmla="*/ 12 w 25"/>
                <a:gd name="T37" fmla="*/ 10 h 20"/>
                <a:gd name="T38" fmla="*/ 19 w 25"/>
                <a:gd name="T39" fmla="*/ 5 h 20"/>
                <a:gd name="T40" fmla="*/ 25 w 25"/>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0">
                  <a:moveTo>
                    <a:pt x="25" y="0"/>
                  </a:moveTo>
                  <a:lnTo>
                    <a:pt x="25" y="0"/>
                  </a:lnTo>
                  <a:lnTo>
                    <a:pt x="22" y="2"/>
                  </a:lnTo>
                  <a:lnTo>
                    <a:pt x="22" y="2"/>
                  </a:lnTo>
                  <a:lnTo>
                    <a:pt x="18" y="4"/>
                  </a:lnTo>
                  <a:lnTo>
                    <a:pt x="18" y="4"/>
                  </a:lnTo>
                  <a:lnTo>
                    <a:pt x="12" y="10"/>
                  </a:lnTo>
                  <a:lnTo>
                    <a:pt x="12" y="10"/>
                  </a:lnTo>
                  <a:lnTo>
                    <a:pt x="10" y="11"/>
                  </a:lnTo>
                  <a:lnTo>
                    <a:pt x="8" y="14"/>
                  </a:lnTo>
                  <a:lnTo>
                    <a:pt x="0" y="18"/>
                  </a:lnTo>
                  <a:lnTo>
                    <a:pt x="0" y="18"/>
                  </a:lnTo>
                  <a:lnTo>
                    <a:pt x="0" y="20"/>
                  </a:lnTo>
                  <a:lnTo>
                    <a:pt x="0" y="20"/>
                  </a:lnTo>
                  <a:lnTo>
                    <a:pt x="0" y="20"/>
                  </a:lnTo>
                  <a:lnTo>
                    <a:pt x="0" y="20"/>
                  </a:lnTo>
                  <a:lnTo>
                    <a:pt x="0" y="20"/>
                  </a:lnTo>
                  <a:lnTo>
                    <a:pt x="12" y="10"/>
                  </a:lnTo>
                  <a:lnTo>
                    <a:pt x="12" y="10"/>
                  </a:lnTo>
                  <a:lnTo>
                    <a:pt x="19" y="5"/>
                  </a:lnTo>
                  <a:lnTo>
                    <a:pt x="25"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5" name="Freeform 4402"/>
          <p:cNvSpPr>
            <a:spLocks/>
          </p:cNvSpPr>
          <p:nvPr/>
        </p:nvSpPr>
        <p:spPr bwMode="auto">
          <a:xfrm>
            <a:off x="1807817" y="1914632"/>
            <a:ext cx="3372793" cy="3372794"/>
          </a:xfrm>
          <a:custGeom>
            <a:avLst/>
            <a:gdLst>
              <a:gd name="T0" fmla="*/ 1097 w 1097"/>
              <a:gd name="T1" fmla="*/ 578 h 1097"/>
              <a:gd name="T2" fmla="*/ 1086 w 1097"/>
              <a:gd name="T3" fmla="*/ 659 h 1097"/>
              <a:gd name="T4" fmla="*/ 1064 w 1097"/>
              <a:gd name="T5" fmla="*/ 738 h 1097"/>
              <a:gd name="T6" fmla="*/ 1032 w 1097"/>
              <a:gd name="T7" fmla="*/ 810 h 1097"/>
              <a:gd name="T8" fmla="*/ 989 w 1097"/>
              <a:gd name="T9" fmla="*/ 877 h 1097"/>
              <a:gd name="T10" fmla="*/ 936 w 1097"/>
              <a:gd name="T11" fmla="*/ 937 h 1097"/>
              <a:gd name="T12" fmla="*/ 878 w 1097"/>
              <a:gd name="T13" fmla="*/ 989 h 1097"/>
              <a:gd name="T14" fmla="*/ 811 w 1097"/>
              <a:gd name="T15" fmla="*/ 1032 h 1097"/>
              <a:gd name="T16" fmla="*/ 738 w 1097"/>
              <a:gd name="T17" fmla="*/ 1064 h 1097"/>
              <a:gd name="T18" fmla="*/ 659 w 1097"/>
              <a:gd name="T19" fmla="*/ 1086 h 1097"/>
              <a:gd name="T20" fmla="*/ 577 w 1097"/>
              <a:gd name="T21" fmla="*/ 1097 h 1097"/>
              <a:gd name="T22" fmla="*/ 521 w 1097"/>
              <a:gd name="T23" fmla="*/ 1097 h 1097"/>
              <a:gd name="T24" fmla="*/ 438 w 1097"/>
              <a:gd name="T25" fmla="*/ 1086 h 1097"/>
              <a:gd name="T26" fmla="*/ 360 w 1097"/>
              <a:gd name="T27" fmla="*/ 1064 h 1097"/>
              <a:gd name="T28" fmla="*/ 287 w 1097"/>
              <a:gd name="T29" fmla="*/ 1032 h 1097"/>
              <a:gd name="T30" fmla="*/ 220 w 1097"/>
              <a:gd name="T31" fmla="*/ 989 h 1097"/>
              <a:gd name="T32" fmla="*/ 162 w 1097"/>
              <a:gd name="T33" fmla="*/ 937 h 1097"/>
              <a:gd name="T34" fmla="*/ 109 w 1097"/>
              <a:gd name="T35" fmla="*/ 877 h 1097"/>
              <a:gd name="T36" fmla="*/ 66 w 1097"/>
              <a:gd name="T37" fmla="*/ 810 h 1097"/>
              <a:gd name="T38" fmla="*/ 33 w 1097"/>
              <a:gd name="T39" fmla="*/ 738 h 1097"/>
              <a:gd name="T40" fmla="*/ 12 w 1097"/>
              <a:gd name="T41" fmla="*/ 659 h 1097"/>
              <a:gd name="T42" fmla="*/ 0 w 1097"/>
              <a:gd name="T43" fmla="*/ 578 h 1097"/>
              <a:gd name="T44" fmla="*/ 0 w 1097"/>
              <a:gd name="T45" fmla="*/ 521 h 1097"/>
              <a:gd name="T46" fmla="*/ 12 w 1097"/>
              <a:gd name="T47" fmla="*/ 438 h 1097"/>
              <a:gd name="T48" fmla="*/ 33 w 1097"/>
              <a:gd name="T49" fmla="*/ 359 h 1097"/>
              <a:gd name="T50" fmla="*/ 66 w 1097"/>
              <a:gd name="T51" fmla="*/ 287 h 1097"/>
              <a:gd name="T52" fmla="*/ 109 w 1097"/>
              <a:gd name="T53" fmla="*/ 221 h 1097"/>
              <a:gd name="T54" fmla="*/ 162 w 1097"/>
              <a:gd name="T55" fmla="*/ 161 h 1097"/>
              <a:gd name="T56" fmla="*/ 220 w 1097"/>
              <a:gd name="T57" fmla="*/ 110 h 1097"/>
              <a:gd name="T58" fmla="*/ 287 w 1097"/>
              <a:gd name="T59" fmla="*/ 67 h 1097"/>
              <a:gd name="T60" fmla="*/ 360 w 1097"/>
              <a:gd name="T61" fmla="*/ 34 h 1097"/>
              <a:gd name="T62" fmla="*/ 438 w 1097"/>
              <a:gd name="T63" fmla="*/ 11 h 1097"/>
              <a:gd name="T64" fmla="*/ 521 w 1097"/>
              <a:gd name="T65" fmla="*/ 1 h 1097"/>
              <a:gd name="T66" fmla="*/ 577 w 1097"/>
              <a:gd name="T67" fmla="*/ 1 h 1097"/>
              <a:gd name="T68" fmla="*/ 659 w 1097"/>
              <a:gd name="T69" fmla="*/ 11 h 1097"/>
              <a:gd name="T70" fmla="*/ 738 w 1097"/>
              <a:gd name="T71" fmla="*/ 34 h 1097"/>
              <a:gd name="T72" fmla="*/ 811 w 1097"/>
              <a:gd name="T73" fmla="*/ 67 h 1097"/>
              <a:gd name="T74" fmla="*/ 878 w 1097"/>
              <a:gd name="T75" fmla="*/ 110 h 1097"/>
              <a:gd name="T76" fmla="*/ 936 w 1097"/>
              <a:gd name="T77" fmla="*/ 161 h 1097"/>
              <a:gd name="T78" fmla="*/ 989 w 1097"/>
              <a:gd name="T79" fmla="*/ 221 h 1097"/>
              <a:gd name="T80" fmla="*/ 1032 w 1097"/>
              <a:gd name="T81" fmla="*/ 287 h 1097"/>
              <a:gd name="T82" fmla="*/ 1064 w 1097"/>
              <a:gd name="T83" fmla="*/ 359 h 1097"/>
              <a:gd name="T84" fmla="*/ 1086 w 1097"/>
              <a:gd name="T85" fmla="*/ 438 h 1097"/>
              <a:gd name="T86" fmla="*/ 1097 w 1097"/>
              <a:gd name="T87" fmla="*/ 521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7" h="1097">
                <a:moveTo>
                  <a:pt x="1097" y="549"/>
                </a:moveTo>
                <a:lnTo>
                  <a:pt x="1097" y="549"/>
                </a:lnTo>
                <a:lnTo>
                  <a:pt x="1097" y="578"/>
                </a:lnTo>
                <a:lnTo>
                  <a:pt x="1094" y="605"/>
                </a:lnTo>
                <a:lnTo>
                  <a:pt x="1092" y="632"/>
                </a:lnTo>
                <a:lnTo>
                  <a:pt x="1086" y="659"/>
                </a:lnTo>
                <a:lnTo>
                  <a:pt x="1080" y="686"/>
                </a:lnTo>
                <a:lnTo>
                  <a:pt x="1073" y="712"/>
                </a:lnTo>
                <a:lnTo>
                  <a:pt x="1064" y="738"/>
                </a:lnTo>
                <a:lnTo>
                  <a:pt x="1054" y="762"/>
                </a:lnTo>
                <a:lnTo>
                  <a:pt x="1043" y="786"/>
                </a:lnTo>
                <a:lnTo>
                  <a:pt x="1032" y="810"/>
                </a:lnTo>
                <a:lnTo>
                  <a:pt x="1017" y="833"/>
                </a:lnTo>
                <a:lnTo>
                  <a:pt x="1003" y="856"/>
                </a:lnTo>
                <a:lnTo>
                  <a:pt x="989" y="877"/>
                </a:lnTo>
                <a:lnTo>
                  <a:pt x="972" y="897"/>
                </a:lnTo>
                <a:lnTo>
                  <a:pt x="955" y="917"/>
                </a:lnTo>
                <a:lnTo>
                  <a:pt x="936" y="937"/>
                </a:lnTo>
                <a:lnTo>
                  <a:pt x="918" y="955"/>
                </a:lnTo>
                <a:lnTo>
                  <a:pt x="898" y="972"/>
                </a:lnTo>
                <a:lnTo>
                  <a:pt x="878" y="989"/>
                </a:lnTo>
                <a:lnTo>
                  <a:pt x="856" y="1004"/>
                </a:lnTo>
                <a:lnTo>
                  <a:pt x="833" y="1019"/>
                </a:lnTo>
                <a:lnTo>
                  <a:pt x="811" y="1032"/>
                </a:lnTo>
                <a:lnTo>
                  <a:pt x="786" y="1043"/>
                </a:lnTo>
                <a:lnTo>
                  <a:pt x="762" y="1054"/>
                </a:lnTo>
                <a:lnTo>
                  <a:pt x="738" y="1064"/>
                </a:lnTo>
                <a:lnTo>
                  <a:pt x="712" y="1073"/>
                </a:lnTo>
                <a:lnTo>
                  <a:pt x="686" y="1080"/>
                </a:lnTo>
                <a:lnTo>
                  <a:pt x="659" y="1086"/>
                </a:lnTo>
                <a:lnTo>
                  <a:pt x="632" y="1092"/>
                </a:lnTo>
                <a:lnTo>
                  <a:pt x="605" y="1094"/>
                </a:lnTo>
                <a:lnTo>
                  <a:pt x="577" y="1097"/>
                </a:lnTo>
                <a:lnTo>
                  <a:pt x="550" y="1097"/>
                </a:lnTo>
                <a:lnTo>
                  <a:pt x="550" y="1097"/>
                </a:lnTo>
                <a:lnTo>
                  <a:pt x="521" y="1097"/>
                </a:lnTo>
                <a:lnTo>
                  <a:pt x="492" y="1094"/>
                </a:lnTo>
                <a:lnTo>
                  <a:pt x="465" y="1092"/>
                </a:lnTo>
                <a:lnTo>
                  <a:pt x="438" y="1086"/>
                </a:lnTo>
                <a:lnTo>
                  <a:pt x="411" y="1080"/>
                </a:lnTo>
                <a:lnTo>
                  <a:pt x="385" y="1073"/>
                </a:lnTo>
                <a:lnTo>
                  <a:pt x="360" y="1064"/>
                </a:lnTo>
                <a:lnTo>
                  <a:pt x="336" y="1054"/>
                </a:lnTo>
                <a:lnTo>
                  <a:pt x="311" y="1043"/>
                </a:lnTo>
                <a:lnTo>
                  <a:pt x="287" y="1032"/>
                </a:lnTo>
                <a:lnTo>
                  <a:pt x="264" y="1019"/>
                </a:lnTo>
                <a:lnTo>
                  <a:pt x="243" y="1004"/>
                </a:lnTo>
                <a:lnTo>
                  <a:pt x="220" y="989"/>
                </a:lnTo>
                <a:lnTo>
                  <a:pt x="200" y="972"/>
                </a:lnTo>
                <a:lnTo>
                  <a:pt x="180" y="955"/>
                </a:lnTo>
                <a:lnTo>
                  <a:pt x="162" y="937"/>
                </a:lnTo>
                <a:lnTo>
                  <a:pt x="143" y="917"/>
                </a:lnTo>
                <a:lnTo>
                  <a:pt x="126" y="897"/>
                </a:lnTo>
                <a:lnTo>
                  <a:pt x="109" y="877"/>
                </a:lnTo>
                <a:lnTo>
                  <a:pt x="95" y="856"/>
                </a:lnTo>
                <a:lnTo>
                  <a:pt x="80" y="833"/>
                </a:lnTo>
                <a:lnTo>
                  <a:pt x="66" y="810"/>
                </a:lnTo>
                <a:lnTo>
                  <a:pt x="55" y="786"/>
                </a:lnTo>
                <a:lnTo>
                  <a:pt x="43" y="762"/>
                </a:lnTo>
                <a:lnTo>
                  <a:pt x="33" y="738"/>
                </a:lnTo>
                <a:lnTo>
                  <a:pt x="25" y="712"/>
                </a:lnTo>
                <a:lnTo>
                  <a:pt x="17" y="686"/>
                </a:lnTo>
                <a:lnTo>
                  <a:pt x="12" y="659"/>
                </a:lnTo>
                <a:lnTo>
                  <a:pt x="6" y="632"/>
                </a:lnTo>
                <a:lnTo>
                  <a:pt x="3" y="605"/>
                </a:lnTo>
                <a:lnTo>
                  <a:pt x="0" y="578"/>
                </a:lnTo>
                <a:lnTo>
                  <a:pt x="0" y="549"/>
                </a:lnTo>
                <a:lnTo>
                  <a:pt x="0" y="549"/>
                </a:lnTo>
                <a:lnTo>
                  <a:pt x="0" y="521"/>
                </a:lnTo>
                <a:lnTo>
                  <a:pt x="3" y="492"/>
                </a:lnTo>
                <a:lnTo>
                  <a:pt x="6" y="465"/>
                </a:lnTo>
                <a:lnTo>
                  <a:pt x="12" y="438"/>
                </a:lnTo>
                <a:lnTo>
                  <a:pt x="17" y="412"/>
                </a:lnTo>
                <a:lnTo>
                  <a:pt x="25" y="385"/>
                </a:lnTo>
                <a:lnTo>
                  <a:pt x="33" y="359"/>
                </a:lnTo>
                <a:lnTo>
                  <a:pt x="43" y="335"/>
                </a:lnTo>
                <a:lnTo>
                  <a:pt x="55" y="311"/>
                </a:lnTo>
                <a:lnTo>
                  <a:pt x="66" y="287"/>
                </a:lnTo>
                <a:lnTo>
                  <a:pt x="80" y="264"/>
                </a:lnTo>
                <a:lnTo>
                  <a:pt x="95" y="242"/>
                </a:lnTo>
                <a:lnTo>
                  <a:pt x="109" y="221"/>
                </a:lnTo>
                <a:lnTo>
                  <a:pt x="126" y="199"/>
                </a:lnTo>
                <a:lnTo>
                  <a:pt x="143" y="179"/>
                </a:lnTo>
                <a:lnTo>
                  <a:pt x="162" y="161"/>
                </a:lnTo>
                <a:lnTo>
                  <a:pt x="180" y="142"/>
                </a:lnTo>
                <a:lnTo>
                  <a:pt x="200" y="125"/>
                </a:lnTo>
                <a:lnTo>
                  <a:pt x="220" y="110"/>
                </a:lnTo>
                <a:lnTo>
                  <a:pt x="243" y="94"/>
                </a:lnTo>
                <a:lnTo>
                  <a:pt x="264" y="80"/>
                </a:lnTo>
                <a:lnTo>
                  <a:pt x="287" y="67"/>
                </a:lnTo>
                <a:lnTo>
                  <a:pt x="311" y="54"/>
                </a:lnTo>
                <a:lnTo>
                  <a:pt x="336" y="42"/>
                </a:lnTo>
                <a:lnTo>
                  <a:pt x="360" y="34"/>
                </a:lnTo>
                <a:lnTo>
                  <a:pt x="385" y="24"/>
                </a:lnTo>
                <a:lnTo>
                  <a:pt x="411" y="17"/>
                </a:lnTo>
                <a:lnTo>
                  <a:pt x="438" y="11"/>
                </a:lnTo>
                <a:lnTo>
                  <a:pt x="465" y="7"/>
                </a:lnTo>
                <a:lnTo>
                  <a:pt x="492" y="3"/>
                </a:lnTo>
                <a:lnTo>
                  <a:pt x="521" y="1"/>
                </a:lnTo>
                <a:lnTo>
                  <a:pt x="550" y="0"/>
                </a:lnTo>
                <a:lnTo>
                  <a:pt x="550" y="0"/>
                </a:lnTo>
                <a:lnTo>
                  <a:pt x="577" y="1"/>
                </a:lnTo>
                <a:lnTo>
                  <a:pt x="605" y="3"/>
                </a:lnTo>
                <a:lnTo>
                  <a:pt x="632" y="7"/>
                </a:lnTo>
                <a:lnTo>
                  <a:pt x="659" y="11"/>
                </a:lnTo>
                <a:lnTo>
                  <a:pt x="686" y="17"/>
                </a:lnTo>
                <a:lnTo>
                  <a:pt x="712" y="24"/>
                </a:lnTo>
                <a:lnTo>
                  <a:pt x="738" y="34"/>
                </a:lnTo>
                <a:lnTo>
                  <a:pt x="762" y="42"/>
                </a:lnTo>
                <a:lnTo>
                  <a:pt x="786" y="54"/>
                </a:lnTo>
                <a:lnTo>
                  <a:pt x="811" y="67"/>
                </a:lnTo>
                <a:lnTo>
                  <a:pt x="833" y="80"/>
                </a:lnTo>
                <a:lnTo>
                  <a:pt x="856" y="94"/>
                </a:lnTo>
                <a:lnTo>
                  <a:pt x="878" y="110"/>
                </a:lnTo>
                <a:lnTo>
                  <a:pt x="898" y="125"/>
                </a:lnTo>
                <a:lnTo>
                  <a:pt x="918" y="142"/>
                </a:lnTo>
                <a:lnTo>
                  <a:pt x="936" y="161"/>
                </a:lnTo>
                <a:lnTo>
                  <a:pt x="955" y="179"/>
                </a:lnTo>
                <a:lnTo>
                  <a:pt x="972" y="199"/>
                </a:lnTo>
                <a:lnTo>
                  <a:pt x="989" y="221"/>
                </a:lnTo>
                <a:lnTo>
                  <a:pt x="1003" y="242"/>
                </a:lnTo>
                <a:lnTo>
                  <a:pt x="1017" y="264"/>
                </a:lnTo>
                <a:lnTo>
                  <a:pt x="1032" y="287"/>
                </a:lnTo>
                <a:lnTo>
                  <a:pt x="1043" y="311"/>
                </a:lnTo>
                <a:lnTo>
                  <a:pt x="1054" y="335"/>
                </a:lnTo>
                <a:lnTo>
                  <a:pt x="1064" y="359"/>
                </a:lnTo>
                <a:lnTo>
                  <a:pt x="1073" y="385"/>
                </a:lnTo>
                <a:lnTo>
                  <a:pt x="1080" y="412"/>
                </a:lnTo>
                <a:lnTo>
                  <a:pt x="1086" y="438"/>
                </a:lnTo>
                <a:lnTo>
                  <a:pt x="1092" y="465"/>
                </a:lnTo>
                <a:lnTo>
                  <a:pt x="1094" y="492"/>
                </a:lnTo>
                <a:lnTo>
                  <a:pt x="1097" y="521"/>
                </a:lnTo>
                <a:lnTo>
                  <a:pt x="1097" y="549"/>
                </a:lnTo>
                <a:lnTo>
                  <a:pt x="1097" y="549"/>
                </a:lnTo>
                <a:close/>
              </a:path>
            </a:pathLst>
          </a:custGeom>
          <a:blipFill dpi="0" rotWithShape="1">
            <a:blip r:embed="rId3"/>
            <a:srcRect/>
            <a:stretch>
              <a:fillRect/>
            </a:stretch>
          </a:blipFill>
          <a:ln>
            <a:noFill/>
          </a:ln>
          <a:effectLst>
            <a:innerShdw blurRad="152400" dist="50800" dir="13500000">
              <a:prstClr val="black">
                <a:alpha val="60000"/>
              </a:prstClr>
            </a:innerShdw>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defRPr/>
            </a:pPr>
            <a:endParaRPr lang="zh-CN" altLang="zh-CN" sz="1600" smtClean="0">
              <a:solidFill>
                <a:srgbClr val="FFFFFF"/>
              </a:solidFill>
              <a:latin typeface="Roboto Light" pitchFamily="2" charset="0"/>
            </a:endParaRPr>
          </a:p>
        </p:txBody>
      </p:sp>
      <p:pic>
        <p:nvPicPr>
          <p:cNvPr id="939" name="图片占位符 938" descr="photo.jpg"/>
          <p:cNvPicPr>
            <a:picLocks noGrp="1" noChangeAspect="1"/>
          </p:cNvPicPr>
          <p:nvPr>
            <p:ph type="pic" sz="quarter" idx="14"/>
          </p:nvPr>
        </p:nvPicPr>
        <p:blipFill>
          <a:blip r:embed="rId4"/>
          <a:srcRect l="16657" r="16657"/>
          <a:stretch>
            <a:fillRect/>
          </a:stretch>
        </p:blipFill>
        <p:spPr>
          <a:xfrm>
            <a:off x="1806575" y="1912938"/>
            <a:ext cx="3375025" cy="3375025"/>
          </a:xfrm>
        </p:spPr>
      </p:pic>
      <p:sp>
        <p:nvSpPr>
          <p:cNvPr id="63498"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2669490-7638-476D-9385-5D1A7CF95B81}" type="slidenum">
              <a:rPr lang="en-US" altLang="zh-CN" smtClean="0">
                <a:solidFill>
                  <a:srgbClr val="D9D9D9"/>
                </a:solidFill>
                <a:latin typeface="Calibri Light" pitchFamily="34" charset="0"/>
              </a:rPr>
              <a:pPr/>
              <a:t>19</a:t>
            </a:fld>
            <a:endParaRPr lang="en-US" altLang="zh-CN" smtClean="0">
              <a:solidFill>
                <a:srgbClr val="D9D9D9"/>
              </a:solidFill>
              <a:latin typeface="Calibri Light" pitchFamily="34" charset="0"/>
            </a:endParaRPr>
          </a:p>
        </p:txBody>
      </p:sp>
      <p:sp>
        <p:nvSpPr>
          <p:cNvPr id="63499" name="Rectangle 7366"/>
          <p:cNvSpPr>
            <a:spLocks noChangeArrowheads="1"/>
          </p:cNvSpPr>
          <p:nvPr/>
        </p:nvSpPr>
        <p:spPr bwMode="auto">
          <a:xfrm>
            <a:off x="6513513" y="2857500"/>
            <a:ext cx="2378075" cy="547688"/>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3600" noProof="1">
                <a:solidFill>
                  <a:schemeClr val="bg1"/>
                </a:solidFill>
                <a:latin typeface="Abraham Lincoln" pitchFamily="2" charset="0"/>
                <a:ea typeface="Lato Light"/>
                <a:cs typeface="Lato Light"/>
              </a:rPr>
              <a:t>OUR team</a:t>
            </a:r>
          </a:p>
        </p:txBody>
      </p:sp>
      <p:sp>
        <p:nvSpPr>
          <p:cNvPr id="63500" name="Rectangle 7367"/>
          <p:cNvSpPr>
            <a:spLocks noChangeArrowheads="1"/>
          </p:cNvSpPr>
          <p:nvPr/>
        </p:nvSpPr>
        <p:spPr bwMode="auto">
          <a:xfrm>
            <a:off x="6513513" y="3405188"/>
            <a:ext cx="3089275" cy="549275"/>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2800" noProof="1">
                <a:solidFill>
                  <a:schemeClr val="bg1"/>
                </a:solidFill>
                <a:latin typeface="Abraham Lincoln" pitchFamily="2" charset="0"/>
                <a:ea typeface="Lato Light"/>
                <a:cs typeface="Lato Light"/>
              </a:rPr>
              <a:t>JIMMIY KIT</a:t>
            </a:r>
          </a:p>
        </p:txBody>
      </p:sp>
      <p:sp>
        <p:nvSpPr>
          <p:cNvPr id="63501" name="AutoShape 6"/>
          <p:cNvSpPr>
            <a:spLocks/>
          </p:cNvSpPr>
          <p:nvPr/>
        </p:nvSpPr>
        <p:spPr bwMode="auto">
          <a:xfrm>
            <a:off x="6513513" y="4051300"/>
            <a:ext cx="5376862" cy="903288"/>
          </a:xfrm>
          <a:custGeom>
            <a:avLst/>
            <a:gdLst>
              <a:gd name="T0" fmla="*/ 669227893 w 21600"/>
              <a:gd name="T1" fmla="*/ 18887250 h 21600"/>
              <a:gd name="T2" fmla="*/ 669227893 w 21600"/>
              <a:gd name="T3" fmla="*/ 18887250 h 21600"/>
              <a:gd name="T4" fmla="*/ 669227893 w 21600"/>
              <a:gd name="T5" fmla="*/ 18887250 h 21600"/>
              <a:gd name="T6" fmla="*/ 669227893 w 21600"/>
              <a:gd name="T7" fmla="*/ 1888725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599"/>
                </a:lnTo>
                <a:lnTo>
                  <a:pt x="0" y="21599"/>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800" tIns="50800" rIns="50800" bIns="50800" anchor="ctr"/>
          <a:lstStyle/>
          <a:p>
            <a:pPr eaLnBrk="1" hangingPunct="1"/>
            <a:r>
              <a:rPr lang="id-ID" altLang="zh-CN" sz="1400">
                <a:solidFill>
                  <a:srgbClr val="404040"/>
                </a:solidFill>
                <a:latin typeface="Calibri Light" pitchFamily="34" charset="0"/>
                <a:ea typeface="Roboto Light" pitchFamily="2" charset="0"/>
                <a:cs typeface="Lato" pitchFamily="34" charset="0"/>
                <a:sym typeface="Lato" pitchFamily="34" charset="0"/>
              </a:rPr>
              <a:t>Vivamus sagittis lacus vel augue laoreet rutrum faucibus dolor auctor. Nullam id dolor id nibh ultricies vehicula ut id elit. Fusce dapibus, tellus ac cursus commodo, tortor mauris condimentum nibh, ut fermentum massa justo sit amet risus. </a:t>
            </a:r>
            <a:endParaRPr lang="id-ID" altLang="zh-CN" sz="1100">
              <a:solidFill>
                <a:srgbClr val="404040"/>
              </a:solidFill>
              <a:latin typeface="Calibri Light" pitchFamily="34" charset="0"/>
              <a:ea typeface="Roboto Light" pitchFamily="2" charset="0"/>
              <a:cs typeface="Lato" pitchFamily="34" charset="0"/>
            </a:endParaRPr>
          </a:p>
        </p:txBody>
      </p:sp>
      <p:sp>
        <p:nvSpPr>
          <p:cNvPr id="7373" name="Rectangle 7372"/>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Model</a:t>
            </a:r>
          </a:p>
        </p:txBody>
      </p:sp>
      <p:sp>
        <p:nvSpPr>
          <p:cNvPr id="7374" name="Rectangle 7373"/>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Tree>
  </p:cSld>
  <p:clrMapOvr>
    <a:masterClrMapping/>
  </p:clrMapOvr>
  <p:transition spd="slow">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rotWithShape="0">
          <a:gsLst>
            <a:gs pos="0">
              <a:srgbClr val="E6E6E6">
                <a:alpha val="0"/>
              </a:srgbClr>
            </a:gs>
            <a:gs pos="100000">
              <a:srgbClr val="F3F3F3">
                <a:alpha val="23000"/>
              </a:srgbClr>
            </a:gs>
          </a:gsLst>
          <a:lin ang="10800000" scaled="1"/>
        </a:gradFill>
        <a:effectLst/>
      </p:bgPr>
    </p:bg>
    <p:spTree>
      <p:nvGrpSpPr>
        <p:cNvPr id="1" name=""/>
        <p:cNvGrpSpPr/>
        <p:nvPr/>
      </p:nvGrpSpPr>
      <p:grpSpPr>
        <a:xfrm>
          <a:off x="0" y="0"/>
          <a:ext cx="0" cy="0"/>
          <a:chOff x="0" y="0"/>
          <a:chExt cx="0" cy="0"/>
        </a:xfrm>
      </p:grpSpPr>
      <p:grpSp>
        <p:nvGrpSpPr>
          <p:cNvPr id="3" name="Group 2"/>
          <p:cNvGrpSpPr/>
          <p:nvPr/>
        </p:nvGrpSpPr>
        <p:grpSpPr>
          <a:xfrm>
            <a:off x="0" y="0"/>
            <a:ext cx="12191999" cy="6858000"/>
            <a:chOff x="0" y="0"/>
            <a:chExt cx="12191999" cy="6858000"/>
          </a:xfrm>
          <a:solidFill>
            <a:srgbClr val="0070C0"/>
          </a:solidFill>
        </p:grpSpPr>
        <p:sp>
          <p:nvSpPr>
            <p:cNvPr id="18" name="Rectangle 17"/>
            <p:cNvSpPr/>
            <p:nvPr/>
          </p:nvSpPr>
          <p:spPr>
            <a:xfrm>
              <a:off x="9753599" y="2225429"/>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23" name="Rectangle 22"/>
            <p:cNvSpPr/>
            <p:nvPr/>
          </p:nvSpPr>
          <p:spPr>
            <a:xfrm>
              <a:off x="0" y="2225429"/>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9" name="Rectangle 18"/>
            <p:cNvSpPr/>
            <p:nvPr/>
          </p:nvSpPr>
          <p:spPr>
            <a:xfrm>
              <a:off x="2438400" y="0"/>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24" name="Rectangle 23"/>
            <p:cNvSpPr/>
            <p:nvPr/>
          </p:nvSpPr>
          <p:spPr>
            <a:xfrm>
              <a:off x="7315199" y="0"/>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34" name="Rectangle 33"/>
            <p:cNvSpPr/>
            <p:nvPr/>
          </p:nvSpPr>
          <p:spPr>
            <a:xfrm>
              <a:off x="9753599" y="0"/>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35" name="Rectangle 34"/>
            <p:cNvSpPr/>
            <p:nvPr/>
          </p:nvSpPr>
          <p:spPr>
            <a:xfrm>
              <a:off x="0" y="0"/>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22" name="Rectangle 21"/>
            <p:cNvSpPr/>
            <p:nvPr/>
          </p:nvSpPr>
          <p:spPr>
            <a:xfrm>
              <a:off x="4876800" y="0"/>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2" name="Rectangle 11"/>
            <p:cNvSpPr/>
            <p:nvPr/>
          </p:nvSpPr>
          <p:spPr>
            <a:xfrm>
              <a:off x="2438400" y="4463143"/>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3" name="Rectangle 12"/>
            <p:cNvSpPr/>
            <p:nvPr/>
          </p:nvSpPr>
          <p:spPr>
            <a:xfrm>
              <a:off x="7315199" y="4463143"/>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4" name="Rectangle 13"/>
            <p:cNvSpPr/>
            <p:nvPr/>
          </p:nvSpPr>
          <p:spPr>
            <a:xfrm>
              <a:off x="9753599" y="4463143"/>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5" name="Rectangle 14"/>
            <p:cNvSpPr/>
            <p:nvPr/>
          </p:nvSpPr>
          <p:spPr>
            <a:xfrm>
              <a:off x="0" y="4463143"/>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6" name="Rectangle 15"/>
            <p:cNvSpPr/>
            <p:nvPr/>
          </p:nvSpPr>
          <p:spPr>
            <a:xfrm>
              <a:off x="4876800" y="4463143"/>
              <a:ext cx="2438400" cy="2394857"/>
            </a:xfrm>
            <a:prstGeom prst="rect">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grpSp>
      <p:sp>
        <p:nvSpPr>
          <p:cNvPr id="46083"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E04B800-780E-496D-97BC-845AD34B6D45}" type="slidenum">
              <a:rPr lang="en-US" altLang="zh-CN" smtClean="0">
                <a:solidFill>
                  <a:srgbClr val="D9D9D9"/>
                </a:solidFill>
                <a:latin typeface="Calibri Light" pitchFamily="34" charset="0"/>
              </a:rPr>
              <a:pPr/>
              <a:t>2</a:t>
            </a:fld>
            <a:endParaRPr lang="en-US" altLang="zh-CN" smtClean="0">
              <a:solidFill>
                <a:srgbClr val="D9D9D9"/>
              </a:solidFill>
              <a:latin typeface="Calibri Light" pitchFamily="34" charset="0"/>
            </a:endParaRPr>
          </a:p>
        </p:txBody>
      </p:sp>
      <p:grpSp>
        <p:nvGrpSpPr>
          <p:cNvPr id="46084" name="Group 3"/>
          <p:cNvGrpSpPr>
            <a:grpSpLocks/>
          </p:cNvGrpSpPr>
          <p:nvPr/>
        </p:nvGrpSpPr>
        <p:grpSpPr bwMode="auto">
          <a:xfrm>
            <a:off x="3152775" y="2840038"/>
            <a:ext cx="5886450" cy="1177925"/>
            <a:chOff x="3657600" y="2710678"/>
            <a:chExt cx="4421837" cy="1178257"/>
          </a:xfrm>
        </p:grpSpPr>
        <p:sp>
          <p:nvSpPr>
            <p:cNvPr id="46089" name="Rectangle 10"/>
            <p:cNvSpPr>
              <a:spLocks noChangeArrowheads="1"/>
            </p:cNvSpPr>
            <p:nvPr/>
          </p:nvSpPr>
          <p:spPr bwMode="auto">
            <a:xfrm>
              <a:off x="4418762" y="2710678"/>
              <a:ext cx="2899513" cy="578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5400" noProof="1">
                  <a:solidFill>
                    <a:srgbClr val="00B0F0"/>
                  </a:solidFill>
                  <a:latin typeface="Abraham Lincoln" pitchFamily="2" charset="0"/>
                  <a:ea typeface="Lato Light"/>
                  <a:cs typeface="Lato Light"/>
                </a:rPr>
                <a:t>fashion street</a:t>
              </a:r>
            </a:p>
          </p:txBody>
        </p:sp>
        <p:sp>
          <p:nvSpPr>
            <p:cNvPr id="17" name="Rectangle 16"/>
            <p:cNvSpPr/>
            <p:nvPr/>
          </p:nvSpPr>
          <p:spPr>
            <a:xfrm>
              <a:off x="3657600" y="3288691"/>
              <a:ext cx="4421837" cy="600244"/>
            </a:xfrm>
            <a:prstGeom prst="rect">
              <a:avLst/>
            </a:prstGeom>
          </p:spPr>
          <p:txBody>
            <a:bodyPr>
              <a:spAutoFit/>
            </a:bodyPr>
            <a:lstStyle/>
            <a:p>
              <a:pPr algn="ctr" eaLnBrk="1" fontAlgn="auto" hangingPunct="1">
                <a:spcBef>
                  <a:spcPts val="0"/>
                </a:spcBef>
                <a:spcAft>
                  <a:spcPts val="0"/>
                </a:spcAft>
                <a:buClr>
                  <a:srgbClr val="E24848"/>
                </a:buClr>
                <a:defRPr/>
              </a:pPr>
              <a:r>
                <a:rPr lang="en-US" sz="1100" noProof="1">
                  <a:solidFill>
                    <a:schemeClr val="tx1">
                      <a:lumMod val="75000"/>
                      <a:lumOff val="25000"/>
                    </a:schemeClr>
                  </a:solidFill>
                  <a:latin typeface="+mj-lt"/>
                  <a:ea typeface="Roboto Light" panose="02000000000000000000" pitchFamily="2" charset="0"/>
                  <a:cs typeface="Arial" charset="0"/>
                </a:rPr>
                <a:t>Nulla facilisi nam auctor metus vitae quam gravida, ac vehicula elit mollis. Nunc elementum fringilla nisl, a ornare arcu condimentum a. Nulla euismod congue arcu quis feugiat. Phasellus porttitor felis mauris, sed suscipit quam egestas nec. </a:t>
              </a:r>
            </a:p>
          </p:txBody>
        </p:sp>
      </p:grpSp>
      <p:grpSp>
        <p:nvGrpSpPr>
          <p:cNvPr id="46085" name="Group 4"/>
          <p:cNvGrpSpPr>
            <a:grpSpLocks/>
          </p:cNvGrpSpPr>
          <p:nvPr/>
        </p:nvGrpSpPr>
        <p:grpSpPr bwMode="auto">
          <a:xfrm>
            <a:off x="0" y="-571500"/>
            <a:ext cx="2667000" cy="2487613"/>
            <a:chOff x="0" y="-571500"/>
            <a:chExt cx="2667000" cy="2487386"/>
          </a:xfrm>
        </p:grpSpPr>
        <p:pic>
          <p:nvPicPr>
            <p:cNvPr id="46086" name="Picture 19"/>
            <p:cNvPicPr>
              <a:picLocks noChangeAspect="1"/>
            </p:cNvPicPr>
            <p:nvPr/>
          </p:nvPicPr>
          <p:blipFill>
            <a:blip r:embed="rId2">
              <a:lum bright="70000" contrast="-70000"/>
              <a:extLst>
                <a:ext uri="{28A0092B-C50C-407E-A947-70E740481C1C}">
                  <a14:useLocalDpi xmlns:a14="http://schemas.microsoft.com/office/drawing/2010/main" val="0"/>
                </a:ext>
              </a:extLst>
            </a:blip>
            <a:srcRect/>
            <a:stretch>
              <a:fillRect/>
            </a:stretch>
          </p:blipFill>
          <p:spPr bwMode="auto">
            <a:xfrm>
              <a:off x="47233" y="633186"/>
              <a:ext cx="2521734" cy="128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le 20"/>
            <p:cNvSpPr/>
            <p:nvPr/>
          </p:nvSpPr>
          <p:spPr>
            <a:xfrm>
              <a:off x="0" y="-571500"/>
              <a:ext cx="2667000" cy="419062"/>
            </a:xfrm>
            <a:prstGeom prst="rect">
              <a:avLst/>
            </a:prstGeom>
            <a:solidFill>
              <a:schemeClr val="tx1">
                <a:lumMod val="50000"/>
                <a:lumOff val="5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dirty="0"/>
                <a:t>note</a:t>
              </a:r>
            </a:p>
          </p:txBody>
        </p:sp>
        <p:cxnSp>
          <p:nvCxnSpPr>
            <p:cNvPr id="25" name="Straight Connector 24"/>
            <p:cNvCxnSpPr>
              <a:stCxn id="21" idx="2"/>
            </p:cNvCxnSpPr>
            <p:nvPr/>
          </p:nvCxnSpPr>
          <p:spPr>
            <a:xfrm>
              <a:off x="1333500" y="-152438"/>
              <a:ext cx="0" cy="800027"/>
            </a:xfrm>
            <a:prstGeom prst="line">
              <a:avLst/>
            </a:prstGeom>
            <a:ln>
              <a:solidFill>
                <a:schemeClr val="bg2">
                  <a:lumMod val="75000"/>
                </a:schemeClr>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66"/>
          <p:cNvGrpSpPr>
            <a:grpSpLocks/>
          </p:cNvGrpSpPr>
          <p:nvPr/>
        </p:nvGrpSpPr>
        <p:grpSpPr bwMode="auto">
          <a:xfrm>
            <a:off x="3378200" y="1430338"/>
            <a:ext cx="5435600" cy="4557712"/>
            <a:chOff x="3252509" y="854749"/>
            <a:chExt cx="5978288" cy="5014358"/>
          </a:xfrm>
        </p:grpSpPr>
        <p:cxnSp>
          <p:nvCxnSpPr>
            <p:cNvPr id="64544" name="AutoShape 5"/>
            <p:cNvCxnSpPr>
              <a:cxnSpLocks noChangeShapeType="1"/>
              <a:stCxn id="7" idx="0"/>
              <a:endCxn id="31" idx="0"/>
            </p:cNvCxnSpPr>
            <p:nvPr/>
          </p:nvCxnSpPr>
          <p:spPr bwMode="auto">
            <a:xfrm>
              <a:off x="4862552" y="3023592"/>
              <a:ext cx="1514872" cy="662702"/>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45" name="AutoShape 6"/>
            <p:cNvCxnSpPr>
              <a:cxnSpLocks noChangeShapeType="1"/>
              <a:stCxn id="7" idx="0"/>
              <a:endCxn id="11" idx="0"/>
            </p:cNvCxnSpPr>
            <p:nvPr/>
          </p:nvCxnSpPr>
          <p:spPr bwMode="auto">
            <a:xfrm flipH="1">
              <a:off x="3783369" y="3023592"/>
              <a:ext cx="1079183" cy="981393"/>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46" name="AutoShape 7"/>
            <p:cNvCxnSpPr>
              <a:cxnSpLocks noChangeShapeType="1"/>
              <a:stCxn id="49" idx="0"/>
              <a:endCxn id="7" idx="0"/>
            </p:cNvCxnSpPr>
            <p:nvPr/>
          </p:nvCxnSpPr>
          <p:spPr bwMode="auto">
            <a:xfrm>
              <a:off x="4714994" y="1437124"/>
              <a:ext cx="147558" cy="1586468"/>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sp>
          <p:nvSpPr>
            <p:cNvPr id="7" name="AutoShape 8"/>
            <p:cNvSpPr>
              <a:spLocks/>
            </p:cNvSpPr>
            <p:nvPr/>
          </p:nvSpPr>
          <p:spPr bwMode="auto">
            <a:xfrm>
              <a:off x="4195346" y="2355039"/>
              <a:ext cx="1333940" cy="133611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solidFill>
              <a:schemeClr val="bg2"/>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cxnSp>
          <p:nvCxnSpPr>
            <p:cNvPr id="64548" name="AutoShape 11"/>
            <p:cNvCxnSpPr>
              <a:cxnSpLocks noChangeShapeType="1"/>
              <a:stCxn id="31" idx="0"/>
              <a:endCxn id="11" idx="0"/>
            </p:cNvCxnSpPr>
            <p:nvPr/>
          </p:nvCxnSpPr>
          <p:spPr bwMode="auto">
            <a:xfrm flipH="1">
              <a:off x="3783369" y="3686294"/>
              <a:ext cx="2594055" cy="318690"/>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49" name="AutoShape 12"/>
            <p:cNvCxnSpPr>
              <a:cxnSpLocks noChangeShapeType="1"/>
              <a:stCxn id="11" idx="0"/>
              <a:endCxn id="34" idx="0"/>
            </p:cNvCxnSpPr>
            <p:nvPr/>
          </p:nvCxnSpPr>
          <p:spPr bwMode="auto">
            <a:xfrm>
              <a:off x="3783369" y="4004984"/>
              <a:ext cx="1329770" cy="1050370"/>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sp>
          <p:nvSpPr>
            <p:cNvPr id="11" name="AutoShape 13"/>
            <p:cNvSpPr>
              <a:spLocks/>
            </p:cNvSpPr>
            <p:nvPr/>
          </p:nvSpPr>
          <p:spPr bwMode="auto">
            <a:xfrm>
              <a:off x="3252509" y="3474581"/>
              <a:ext cx="1061565" cy="106190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solidFill>
              <a:srgbClr val="00B0F0"/>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cxnSp>
          <p:nvCxnSpPr>
            <p:cNvPr id="64551" name="AutoShape 16"/>
            <p:cNvCxnSpPr>
              <a:cxnSpLocks noChangeShapeType="1"/>
              <a:stCxn id="16" idx="0"/>
              <a:endCxn id="31" idx="0"/>
            </p:cNvCxnSpPr>
            <p:nvPr/>
          </p:nvCxnSpPr>
          <p:spPr bwMode="auto">
            <a:xfrm>
              <a:off x="6237724" y="1877179"/>
              <a:ext cx="139700" cy="1809115"/>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52" name="AutoShape 17"/>
            <p:cNvCxnSpPr>
              <a:cxnSpLocks noChangeShapeType="1"/>
              <a:stCxn id="49" idx="0"/>
              <a:endCxn id="16" idx="0"/>
            </p:cNvCxnSpPr>
            <p:nvPr/>
          </p:nvCxnSpPr>
          <p:spPr bwMode="auto">
            <a:xfrm>
              <a:off x="4714994" y="1437124"/>
              <a:ext cx="1522730" cy="440055"/>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53" name="AutoShape 18"/>
            <p:cNvCxnSpPr>
              <a:cxnSpLocks noChangeShapeType="1"/>
              <a:stCxn id="51" idx="0"/>
              <a:endCxn id="16" idx="0"/>
            </p:cNvCxnSpPr>
            <p:nvPr/>
          </p:nvCxnSpPr>
          <p:spPr bwMode="auto">
            <a:xfrm flipH="1">
              <a:off x="6237724" y="1506974"/>
              <a:ext cx="1452880" cy="370205"/>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sp>
          <p:nvSpPr>
            <p:cNvPr id="16" name="AutoShape 19"/>
            <p:cNvSpPr>
              <a:spLocks/>
            </p:cNvSpPr>
            <p:nvPr/>
          </p:nvSpPr>
          <p:spPr bwMode="auto">
            <a:xfrm>
              <a:off x="5654999" y="1294881"/>
              <a:ext cx="1166325" cy="11649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2"/>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cxnSp>
          <p:nvCxnSpPr>
            <p:cNvPr id="64555" name="AutoShape 22"/>
            <p:cNvCxnSpPr>
              <a:cxnSpLocks noChangeShapeType="1"/>
              <a:stCxn id="31" idx="0"/>
              <a:endCxn id="21" idx="0"/>
            </p:cNvCxnSpPr>
            <p:nvPr/>
          </p:nvCxnSpPr>
          <p:spPr bwMode="auto">
            <a:xfrm>
              <a:off x="6377424" y="3686294"/>
              <a:ext cx="2137410" cy="1599565"/>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56" name="AutoShape 23"/>
            <p:cNvCxnSpPr>
              <a:cxnSpLocks noChangeShapeType="1"/>
              <a:stCxn id="45" idx="0"/>
              <a:endCxn id="21" idx="0"/>
            </p:cNvCxnSpPr>
            <p:nvPr/>
          </p:nvCxnSpPr>
          <p:spPr bwMode="auto">
            <a:xfrm>
              <a:off x="8263374" y="3951724"/>
              <a:ext cx="251460" cy="1334135"/>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57" name="AutoShape 24"/>
            <p:cNvCxnSpPr>
              <a:cxnSpLocks noChangeShapeType="1"/>
              <a:stCxn id="37" idx="0"/>
              <a:endCxn id="21" idx="0"/>
            </p:cNvCxnSpPr>
            <p:nvPr/>
          </p:nvCxnSpPr>
          <p:spPr bwMode="auto">
            <a:xfrm>
              <a:off x="7054969" y="5222994"/>
              <a:ext cx="1459865" cy="62865"/>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sp>
          <p:nvSpPr>
            <p:cNvPr id="21" name="AutoShape 25"/>
            <p:cNvSpPr>
              <a:spLocks/>
            </p:cNvSpPr>
            <p:nvPr/>
          </p:nvSpPr>
          <p:spPr bwMode="auto">
            <a:xfrm>
              <a:off x="7931776" y="4704156"/>
              <a:ext cx="1166325" cy="11649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rgbClr val="00B0F0"/>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cxnSp>
          <p:nvCxnSpPr>
            <p:cNvPr id="64559" name="AutoShape 29"/>
            <p:cNvCxnSpPr>
              <a:cxnSpLocks noChangeShapeType="1"/>
              <a:stCxn id="49" idx="0"/>
              <a:endCxn id="31" idx="0"/>
            </p:cNvCxnSpPr>
            <p:nvPr/>
          </p:nvCxnSpPr>
          <p:spPr bwMode="auto">
            <a:xfrm>
              <a:off x="4714994" y="1437124"/>
              <a:ext cx="1662430" cy="2249170"/>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60" name="AutoShape 30"/>
            <p:cNvCxnSpPr>
              <a:cxnSpLocks noChangeShapeType="1"/>
              <a:stCxn id="51" idx="0"/>
              <a:endCxn id="31" idx="0"/>
            </p:cNvCxnSpPr>
            <p:nvPr/>
          </p:nvCxnSpPr>
          <p:spPr bwMode="auto">
            <a:xfrm flipH="1">
              <a:off x="6377424" y="1506974"/>
              <a:ext cx="1313180" cy="2179320"/>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61" name="AutoShape 31"/>
            <p:cNvCxnSpPr>
              <a:cxnSpLocks noChangeShapeType="1"/>
              <a:stCxn id="43" idx="0"/>
              <a:endCxn id="31" idx="0"/>
            </p:cNvCxnSpPr>
            <p:nvPr/>
          </p:nvCxnSpPr>
          <p:spPr bwMode="auto">
            <a:xfrm flipH="1">
              <a:off x="6377424" y="2617589"/>
              <a:ext cx="2270125" cy="1068705"/>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62" name="AutoShape 32"/>
            <p:cNvCxnSpPr>
              <a:cxnSpLocks noChangeShapeType="1"/>
              <a:stCxn id="31" idx="0"/>
              <a:endCxn id="45" idx="0"/>
            </p:cNvCxnSpPr>
            <p:nvPr/>
          </p:nvCxnSpPr>
          <p:spPr bwMode="auto">
            <a:xfrm>
              <a:off x="6377424" y="3686294"/>
              <a:ext cx="1885950" cy="265430"/>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63" name="AutoShape 33"/>
            <p:cNvCxnSpPr>
              <a:cxnSpLocks noChangeShapeType="1"/>
              <a:stCxn id="31" idx="0"/>
              <a:endCxn id="37" idx="0"/>
            </p:cNvCxnSpPr>
            <p:nvPr/>
          </p:nvCxnSpPr>
          <p:spPr bwMode="auto">
            <a:xfrm>
              <a:off x="6377424" y="3686294"/>
              <a:ext cx="677545" cy="1536700"/>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64" name="AutoShape 35"/>
            <p:cNvCxnSpPr>
              <a:cxnSpLocks noChangeShapeType="1"/>
              <a:stCxn id="31" idx="0"/>
              <a:endCxn id="34" idx="0"/>
            </p:cNvCxnSpPr>
            <p:nvPr/>
          </p:nvCxnSpPr>
          <p:spPr bwMode="auto">
            <a:xfrm flipH="1">
              <a:off x="5113139" y="3686294"/>
              <a:ext cx="1264285" cy="1369060"/>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sp>
          <p:nvSpPr>
            <p:cNvPr id="31" name="AutoShape 36"/>
            <p:cNvSpPr>
              <a:spLocks/>
            </p:cNvSpPr>
            <p:nvPr/>
          </p:nvSpPr>
          <p:spPr bwMode="auto">
            <a:xfrm>
              <a:off x="5543255" y="2851060"/>
              <a:ext cx="1669172" cy="16697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solidFill>
              <a:srgbClr val="00B0F0"/>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cxnSp>
          <p:nvCxnSpPr>
            <p:cNvPr id="64566" name="AutoShape 39"/>
            <p:cNvCxnSpPr>
              <a:cxnSpLocks noChangeShapeType="1"/>
              <a:stCxn id="34" idx="0"/>
            </p:cNvCxnSpPr>
            <p:nvPr/>
          </p:nvCxnSpPr>
          <p:spPr bwMode="auto">
            <a:xfrm>
              <a:off x="5113105" y="5120471"/>
              <a:ext cx="1589558" cy="14338"/>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sp>
          <p:nvSpPr>
            <p:cNvPr id="34" name="AutoShape 40"/>
            <p:cNvSpPr>
              <a:spLocks/>
            </p:cNvSpPr>
            <p:nvPr/>
          </p:nvSpPr>
          <p:spPr bwMode="auto">
            <a:xfrm>
              <a:off x="4446770" y="4388029"/>
              <a:ext cx="1333940" cy="1334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2"/>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sp>
          <p:nvSpPr>
            <p:cNvPr id="37" name="AutoShape 44"/>
            <p:cNvSpPr>
              <a:spLocks/>
            </p:cNvSpPr>
            <p:nvPr/>
          </p:nvSpPr>
          <p:spPr bwMode="auto">
            <a:xfrm>
              <a:off x="6472124" y="4641280"/>
              <a:ext cx="1166325" cy="11649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2"/>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cxnSp>
          <p:nvCxnSpPr>
            <p:cNvPr id="64569" name="AutoShape 61"/>
            <p:cNvCxnSpPr>
              <a:cxnSpLocks noChangeShapeType="1"/>
              <a:stCxn id="51" idx="0"/>
              <a:endCxn id="43" idx="0"/>
            </p:cNvCxnSpPr>
            <p:nvPr/>
          </p:nvCxnSpPr>
          <p:spPr bwMode="auto">
            <a:xfrm>
              <a:off x="7690604" y="1506974"/>
              <a:ext cx="956945" cy="1110615"/>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cxnSp>
          <p:nvCxnSpPr>
            <p:cNvPr id="64570" name="AutoShape 62"/>
            <p:cNvCxnSpPr>
              <a:cxnSpLocks noChangeShapeType="1"/>
              <a:stCxn id="43" idx="0"/>
              <a:endCxn id="45" idx="0"/>
            </p:cNvCxnSpPr>
            <p:nvPr/>
          </p:nvCxnSpPr>
          <p:spPr bwMode="auto">
            <a:xfrm flipH="1">
              <a:off x="8263374" y="2617589"/>
              <a:ext cx="384175" cy="1334135"/>
            </a:xfrm>
            <a:prstGeom prst="straightConnector1">
              <a:avLst/>
            </a:prstGeom>
            <a:noFill/>
            <a:ln w="25400" cap="sq">
              <a:solidFill>
                <a:schemeClr val="bg2"/>
              </a:solidFill>
              <a:miter lim="0"/>
              <a:headEnd/>
              <a:tailEnd/>
            </a:ln>
            <a:extLst>
              <a:ext uri="{909E8E84-426E-40DD-AFC4-6F175D3DCCD1}">
                <a14:hiddenFill xmlns:a14="http://schemas.microsoft.com/office/drawing/2010/main">
                  <a:noFill/>
                </a14:hiddenFill>
              </a:ext>
            </a:extLst>
          </p:spPr>
        </p:cxnSp>
        <p:sp>
          <p:nvSpPr>
            <p:cNvPr id="43" name="AutoShape 63"/>
            <p:cNvSpPr>
              <a:spLocks/>
            </p:cNvSpPr>
            <p:nvPr/>
          </p:nvSpPr>
          <p:spPr bwMode="auto">
            <a:xfrm>
              <a:off x="8064472" y="2035420"/>
              <a:ext cx="1166325" cy="11649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2"/>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sp>
          <p:nvSpPr>
            <p:cNvPr id="45" name="AutoShape 66"/>
            <p:cNvSpPr>
              <a:spLocks/>
            </p:cNvSpPr>
            <p:nvPr/>
          </p:nvSpPr>
          <p:spPr bwMode="auto">
            <a:xfrm>
              <a:off x="7680353" y="3369788"/>
              <a:ext cx="1166325" cy="11649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2"/>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sp>
          <p:nvSpPr>
            <p:cNvPr id="49" name="AutoShape 72"/>
            <p:cNvSpPr>
              <a:spLocks/>
            </p:cNvSpPr>
            <p:nvPr/>
          </p:nvSpPr>
          <p:spPr bwMode="auto">
            <a:xfrm>
              <a:off x="4132491" y="854749"/>
              <a:ext cx="1166325" cy="11649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rgbClr val="00B0F0"/>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sp>
          <p:nvSpPr>
            <p:cNvPr id="51" name="AutoShape 75"/>
            <p:cNvSpPr>
              <a:spLocks/>
            </p:cNvSpPr>
            <p:nvPr/>
          </p:nvSpPr>
          <p:spPr bwMode="auto">
            <a:xfrm>
              <a:off x="7107667" y="924611"/>
              <a:ext cx="1166325" cy="11649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rgbClr val="00B0F0"/>
            </a:solidFill>
            <a:ln w="12700" cap="flat" cmpd="sng">
              <a:noFill/>
              <a:prstDash val="solid"/>
              <a:miter lim="0"/>
              <a:headEnd/>
              <a:tailEnd/>
            </a:ln>
            <a:effectLst/>
          </p:spPr>
          <p:txBody>
            <a:bodyPr lIns="0" tIns="0" rIns="0" bIns="0" anchor="ctr"/>
            <a:lstStyle/>
            <a:p>
              <a:pPr defTabSz="292100" eaLnBrk="1" fontAlgn="auto" hangingPunct="1">
                <a:spcBef>
                  <a:spcPts val="0"/>
                </a:spcBef>
                <a:spcAft>
                  <a:spcPts val="0"/>
                </a:spcAft>
                <a:defRPr/>
              </a:pPr>
              <a:endParaRPr lang="id-ID" sz="2000">
                <a:solidFill>
                  <a:srgbClr val="FFFFFF"/>
                </a:solidFill>
                <a:effectLst>
                  <a:outerShdw blurRad="38100" dist="38100" dir="2700000" algn="tl">
                    <a:srgbClr val="C0C0C0"/>
                  </a:outerShdw>
                </a:effectLst>
                <a:latin typeface="+mn-lt"/>
              </a:endParaRPr>
            </a:p>
          </p:txBody>
        </p:sp>
      </p:grpSp>
      <p:sp>
        <p:nvSpPr>
          <p:cNvPr id="64515" name="Slide Number Placeholder 1"/>
          <p:cNvSpPr>
            <a:spLocks noGrp="1"/>
          </p:cNvSpPr>
          <p:nvPr>
            <p:ph type="sldNum" sz="quarter" idx="2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5B4A152-41AE-429A-BEF7-A6059D7946CA}" type="slidenum">
              <a:rPr lang="en-US" altLang="zh-CN" smtClean="0">
                <a:solidFill>
                  <a:srgbClr val="D9D9D9"/>
                </a:solidFill>
                <a:latin typeface="Calibri Light" pitchFamily="34" charset="0"/>
              </a:rPr>
              <a:pPr/>
              <a:t>20</a:t>
            </a:fld>
            <a:endParaRPr lang="en-US" altLang="zh-CN" smtClean="0">
              <a:solidFill>
                <a:srgbClr val="D9D9D9"/>
              </a:solidFill>
              <a:latin typeface="Calibri Light" pitchFamily="34" charset="0"/>
            </a:endParaRPr>
          </a:p>
        </p:txBody>
      </p:sp>
      <p:pic>
        <p:nvPicPr>
          <p:cNvPr id="67" name="图片占位符 66" descr="decision.jpg"/>
          <p:cNvPicPr>
            <a:picLocks noGrp="1" noChangeAspect="1"/>
          </p:cNvPicPr>
          <p:nvPr>
            <p:ph type="pic" sz="quarter" idx="14"/>
          </p:nvPr>
        </p:nvPicPr>
        <p:blipFill>
          <a:blip r:embed="rId2" cstate="print"/>
          <a:srcRect l="17339" r="17339"/>
          <a:stretch>
            <a:fillRect/>
          </a:stretch>
        </p:blipFill>
        <p:spPr>
          <a:xfrm>
            <a:off x="4235450" y="1490663"/>
            <a:ext cx="944563" cy="946150"/>
          </a:xfrm>
        </p:spPr>
      </p:pic>
      <p:pic>
        <p:nvPicPr>
          <p:cNvPr id="63" name="图片占位符 62" descr="27b712_1fb236019bed4f1784a1e61c435d3965.jpg"/>
          <p:cNvPicPr>
            <a:picLocks noGrp="1" noChangeAspect="1"/>
          </p:cNvPicPr>
          <p:nvPr>
            <p:ph type="pic" sz="quarter" idx="15"/>
          </p:nvPr>
        </p:nvPicPr>
        <p:blipFill>
          <a:blip r:embed="rId3" cstate="print"/>
          <a:srcRect l="16393" r="16393"/>
          <a:stretch>
            <a:fillRect/>
          </a:stretch>
        </p:blipFill>
        <p:spPr>
          <a:xfrm>
            <a:off x="5557838" y="3343275"/>
            <a:ext cx="1328737" cy="1328738"/>
          </a:xfrm>
        </p:spPr>
      </p:pic>
      <p:pic>
        <p:nvPicPr>
          <p:cNvPr id="66" name="图片占位符 65" descr="Businessman-under-stress-concept.jpg"/>
          <p:cNvPicPr>
            <a:picLocks noGrp="1" noChangeAspect="1"/>
          </p:cNvPicPr>
          <p:nvPr>
            <p:ph type="pic" sz="quarter" idx="16"/>
          </p:nvPr>
        </p:nvPicPr>
        <p:blipFill>
          <a:blip r:embed="rId4" cstate="print"/>
          <a:srcRect t="2722" b="2722"/>
          <a:stretch>
            <a:fillRect/>
          </a:stretch>
        </p:blipFill>
        <p:spPr>
          <a:xfrm>
            <a:off x="4297363" y="2860675"/>
            <a:ext cx="1062037" cy="1062038"/>
          </a:xfrm>
          <a:solidFill>
            <a:schemeClr val="bg1">
              <a:lumMod val="65000"/>
            </a:schemeClr>
          </a:solidFill>
        </p:spPr>
      </p:pic>
      <p:pic>
        <p:nvPicPr>
          <p:cNvPr id="70" name="图片占位符 69" descr="erfolgreich-bei-zwangsversteigerung-feelix_gmbh.jpg"/>
          <p:cNvPicPr>
            <a:picLocks noGrp="1" noChangeAspect="1"/>
          </p:cNvPicPr>
          <p:nvPr>
            <p:ph type="pic" sz="quarter" idx="17"/>
          </p:nvPr>
        </p:nvPicPr>
        <p:blipFill>
          <a:blip r:embed="rId5" cstate="print"/>
          <a:srcRect l="13378" r="13378"/>
          <a:stretch>
            <a:fillRect/>
          </a:stretch>
        </p:blipFill>
        <p:spPr>
          <a:xfrm>
            <a:off x="3443288" y="3875088"/>
            <a:ext cx="835025" cy="836612"/>
          </a:xfrm>
        </p:spPr>
      </p:pic>
      <p:pic>
        <p:nvPicPr>
          <p:cNvPr id="71" name="图片占位符 70" descr="photodune-3581641-photography-xl1.jpg"/>
          <p:cNvPicPr>
            <a:picLocks noGrp="1" noChangeAspect="1"/>
          </p:cNvPicPr>
          <p:nvPr>
            <p:ph type="pic" sz="quarter" idx="18"/>
          </p:nvPr>
        </p:nvPicPr>
        <p:blipFill>
          <a:blip r:embed="rId6" cstate="print"/>
          <a:srcRect l="16934" r="16934"/>
          <a:stretch>
            <a:fillRect/>
          </a:stretch>
        </p:blipFill>
        <p:spPr>
          <a:xfrm>
            <a:off x="4530725" y="4718050"/>
            <a:ext cx="1068388" cy="1066800"/>
          </a:xfrm>
          <a:solidFill>
            <a:schemeClr val="bg1">
              <a:lumMod val="65000"/>
            </a:schemeClr>
          </a:solidFill>
        </p:spPr>
      </p:pic>
      <p:pic>
        <p:nvPicPr>
          <p:cNvPr id="72" name="图片占位符 71" descr="shutterstock_108783701.jpg"/>
          <p:cNvPicPr>
            <a:picLocks noGrp="1" noChangeAspect="1"/>
          </p:cNvPicPr>
          <p:nvPr>
            <p:ph type="pic" sz="quarter" idx="19"/>
          </p:nvPr>
        </p:nvPicPr>
        <p:blipFill>
          <a:blip r:embed="rId7" cstate="print"/>
          <a:srcRect l="9900" r="9900"/>
          <a:stretch>
            <a:fillRect/>
          </a:stretch>
        </p:blipFill>
        <p:spPr>
          <a:xfrm>
            <a:off x="6370638" y="4935538"/>
            <a:ext cx="930275" cy="930275"/>
          </a:xfrm>
          <a:solidFill>
            <a:schemeClr val="bg1">
              <a:lumMod val="65000"/>
            </a:schemeClr>
          </a:solidFill>
        </p:spPr>
      </p:pic>
      <p:pic>
        <p:nvPicPr>
          <p:cNvPr id="75" name="图片占位符 74" descr="photodune-6670322-typewriter-m.jpg"/>
          <p:cNvPicPr>
            <a:picLocks noGrp="1" noChangeAspect="1"/>
          </p:cNvPicPr>
          <p:nvPr>
            <p:ph type="pic" sz="quarter" idx="20"/>
          </p:nvPr>
        </p:nvPicPr>
        <p:blipFill>
          <a:blip r:embed="rId8" cstate="print"/>
          <a:srcRect l="16600" r="16600"/>
          <a:stretch>
            <a:fillRect/>
          </a:stretch>
        </p:blipFill>
        <p:spPr>
          <a:xfrm>
            <a:off x="7697788" y="4997450"/>
            <a:ext cx="930275" cy="928688"/>
          </a:xfrm>
        </p:spPr>
      </p:pic>
      <p:pic>
        <p:nvPicPr>
          <p:cNvPr id="69" name="图片占位符 68" descr="fotolia_27544843_subscription_xxl.jpg"/>
          <p:cNvPicPr>
            <a:picLocks noGrp="1" noChangeAspect="1"/>
          </p:cNvPicPr>
          <p:nvPr>
            <p:ph type="pic" sz="quarter" idx="21"/>
          </p:nvPr>
        </p:nvPicPr>
        <p:blipFill>
          <a:blip r:embed="rId9" cstate="print"/>
          <a:srcRect l="9100" r="9100"/>
          <a:stretch>
            <a:fillRect/>
          </a:stretch>
        </p:blipFill>
        <p:spPr>
          <a:xfrm>
            <a:off x="7469188" y="3781425"/>
            <a:ext cx="930275" cy="930275"/>
          </a:xfrm>
          <a:solidFill>
            <a:schemeClr val="bg1">
              <a:lumMod val="65000"/>
            </a:schemeClr>
          </a:solidFill>
        </p:spPr>
      </p:pic>
      <p:pic>
        <p:nvPicPr>
          <p:cNvPr id="68" name="图片占位符 67" descr="erfolgreich-bei-zwangsversteigerung-feelix_gmbh.jpg"/>
          <p:cNvPicPr>
            <a:picLocks noGrp="1" noChangeAspect="1"/>
          </p:cNvPicPr>
          <p:nvPr>
            <p:ph type="pic" sz="quarter" idx="22"/>
          </p:nvPr>
        </p:nvPicPr>
        <p:blipFill>
          <a:blip r:embed="rId10" cstate="print"/>
          <a:srcRect l="13371" r="13371"/>
          <a:stretch>
            <a:fillRect/>
          </a:stretch>
        </p:blipFill>
        <p:spPr>
          <a:xfrm>
            <a:off x="7815263" y="2563813"/>
            <a:ext cx="928687" cy="930275"/>
          </a:xfrm>
          <a:solidFill>
            <a:schemeClr val="bg1">
              <a:lumMod val="65000"/>
            </a:schemeClr>
          </a:solidFill>
        </p:spPr>
      </p:pic>
      <p:pic>
        <p:nvPicPr>
          <p:cNvPr id="64" name="图片占位符 63" descr="bigstock-young-businessman-has-an-idea-42906571.jpg"/>
          <p:cNvPicPr>
            <a:picLocks noGrp="1" noChangeAspect="1"/>
          </p:cNvPicPr>
          <p:nvPr>
            <p:ph type="pic" sz="quarter" idx="23"/>
          </p:nvPr>
        </p:nvPicPr>
        <p:blipFill>
          <a:blip r:embed="rId11" cstate="print"/>
          <a:srcRect l="17393" r="17393"/>
          <a:stretch>
            <a:fillRect/>
          </a:stretch>
        </p:blipFill>
        <p:spPr>
          <a:xfrm>
            <a:off x="6946900" y="1558925"/>
            <a:ext cx="930275" cy="930275"/>
          </a:xfrm>
        </p:spPr>
      </p:pic>
      <p:pic>
        <p:nvPicPr>
          <p:cNvPr id="65" name="图片占位符 64" descr="bigstock-furious-businessman-with-smoke-43410082.jpg"/>
          <p:cNvPicPr>
            <a:picLocks noGrp="1" noChangeAspect="1"/>
          </p:cNvPicPr>
          <p:nvPr>
            <p:ph type="pic" sz="quarter" idx="24"/>
          </p:nvPr>
        </p:nvPicPr>
        <p:blipFill>
          <a:blip r:embed="rId12" cstate="print"/>
          <a:srcRect l="17250" r="17250"/>
          <a:stretch>
            <a:fillRect/>
          </a:stretch>
        </p:blipFill>
        <p:spPr>
          <a:xfrm>
            <a:off x="5627688" y="1892300"/>
            <a:ext cx="930275" cy="930275"/>
          </a:xfrm>
          <a:solidFill>
            <a:schemeClr val="bg1">
              <a:lumMod val="65000"/>
            </a:schemeClr>
          </a:solidFill>
        </p:spPr>
      </p:pic>
      <p:sp>
        <p:nvSpPr>
          <p:cNvPr id="73" name="Rectangle 72"/>
          <p:cNvSpPr/>
          <p:nvPr/>
        </p:nvSpPr>
        <p:spPr>
          <a:xfrm>
            <a:off x="892175" y="1795463"/>
            <a:ext cx="2028825" cy="339725"/>
          </a:xfrm>
          <a:prstGeom prst="rect">
            <a:avLst/>
          </a:prstGeom>
        </p:spPr>
        <p:txBody>
          <a:bodyPr>
            <a:spAutoFit/>
          </a:bodyPr>
          <a:lstStyle/>
          <a:p>
            <a:pPr eaLnBrk="1" fontAlgn="auto" hangingPunct="1">
              <a:spcBef>
                <a:spcPts val="0"/>
              </a:spcBef>
              <a:spcAft>
                <a:spcPts val="0"/>
              </a:spcAft>
              <a:buClr>
                <a:srgbClr val="E24848"/>
              </a:buClr>
              <a:defRPr/>
            </a:pPr>
            <a:r>
              <a:rPr lang="en-US" sz="1600" b="1"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a:t>
            </a:r>
          </a:p>
        </p:txBody>
      </p:sp>
      <p:sp>
        <p:nvSpPr>
          <p:cNvPr id="74" name="Rectangle 73"/>
          <p:cNvSpPr/>
          <p:nvPr/>
        </p:nvSpPr>
        <p:spPr>
          <a:xfrm>
            <a:off x="892175" y="2219325"/>
            <a:ext cx="2882900" cy="646113"/>
          </a:xfrm>
          <a:prstGeom prst="rect">
            <a:avLst/>
          </a:prstGeom>
        </p:spPr>
        <p:txBody>
          <a:bodyPr>
            <a:spAutoFit/>
          </a:bodyPr>
          <a:lstStyle/>
          <a:p>
            <a:pPr eaLnBrk="1" fontAlgn="auto" hangingPunct="1">
              <a:spcBef>
                <a:spcPts val="600"/>
              </a:spcBef>
              <a:spcAft>
                <a:spcPts val="0"/>
              </a:spcAft>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Claritas est etiam processus dynamicus, qui sequitur mutationem consuetudium lectorum. </a:t>
            </a:r>
          </a:p>
        </p:txBody>
      </p:sp>
      <p:sp>
        <p:nvSpPr>
          <p:cNvPr id="78" name="Rectangle 77"/>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Connecting </a:t>
            </a:r>
            <a:r>
              <a:rPr lang="en-US" sz="4800" noProof="1">
                <a:solidFill>
                  <a:srgbClr val="27AAE1"/>
                </a:solidFill>
                <a:latin typeface="Abraham Lincoln" pitchFamily="2" charset="0"/>
                <a:ea typeface="Roboto Light" panose="02000000000000000000" pitchFamily="2" charset="0"/>
                <a:cs typeface="Lato Light" panose="020F0402020204030203" pitchFamily="34" charset="0"/>
              </a:rPr>
              <a:t>agency</a:t>
            </a:r>
          </a:p>
        </p:txBody>
      </p:sp>
      <p:sp>
        <p:nvSpPr>
          <p:cNvPr id="79" name="Rectangle 78"/>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80" name="Freeform 79"/>
          <p:cNvSpPr/>
          <p:nvPr/>
        </p:nvSpPr>
        <p:spPr>
          <a:xfrm>
            <a:off x="6970713" y="3646488"/>
            <a:ext cx="4691062" cy="450850"/>
          </a:xfrm>
          <a:custGeom>
            <a:avLst/>
            <a:gdLst>
              <a:gd name="connsiteX0" fmla="*/ 0 w 4690753"/>
              <a:gd name="connsiteY0" fmla="*/ 451262 h 451262"/>
              <a:gd name="connsiteX1" fmla="*/ 332509 w 4690753"/>
              <a:gd name="connsiteY1" fmla="*/ 0 h 451262"/>
              <a:gd name="connsiteX2" fmla="*/ 4690753 w 4690753"/>
              <a:gd name="connsiteY2" fmla="*/ 71252 h 451262"/>
              <a:gd name="connsiteX0" fmla="*/ 0 w 4690753"/>
              <a:gd name="connsiteY0" fmla="*/ 451262 h 451262"/>
              <a:gd name="connsiteX1" fmla="*/ 332509 w 4690753"/>
              <a:gd name="connsiteY1" fmla="*/ 0 h 451262"/>
              <a:gd name="connsiteX2" fmla="*/ 4690753 w 4690753"/>
              <a:gd name="connsiteY2" fmla="*/ 0 h 451262"/>
            </a:gdLst>
            <a:ahLst/>
            <a:cxnLst>
              <a:cxn ang="0">
                <a:pos x="connsiteX0" y="connsiteY0"/>
              </a:cxn>
              <a:cxn ang="0">
                <a:pos x="connsiteX1" y="connsiteY1"/>
              </a:cxn>
              <a:cxn ang="0">
                <a:pos x="connsiteX2" y="connsiteY2"/>
              </a:cxn>
            </a:cxnLst>
            <a:rect l="l" t="t" r="r" b="b"/>
            <a:pathLst>
              <a:path w="4690753" h="451262">
                <a:moveTo>
                  <a:pt x="0" y="451262"/>
                </a:moveTo>
                <a:lnTo>
                  <a:pt x="332509" y="0"/>
                </a:lnTo>
                <a:lnTo>
                  <a:pt x="4690753"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1" name="Freeform 80"/>
          <p:cNvSpPr/>
          <p:nvPr/>
        </p:nvSpPr>
        <p:spPr>
          <a:xfrm flipV="1">
            <a:off x="7908925" y="1793875"/>
            <a:ext cx="3622675" cy="177800"/>
          </a:xfrm>
          <a:custGeom>
            <a:avLst/>
            <a:gdLst>
              <a:gd name="connsiteX0" fmla="*/ 0 w 3621974"/>
              <a:gd name="connsiteY0" fmla="*/ 0 h 178130"/>
              <a:gd name="connsiteX1" fmla="*/ 130629 w 3621974"/>
              <a:gd name="connsiteY1" fmla="*/ 178130 h 178130"/>
              <a:gd name="connsiteX2" fmla="*/ 3621974 w 3621974"/>
              <a:gd name="connsiteY2" fmla="*/ 154379 h 178130"/>
            </a:gdLst>
            <a:ahLst/>
            <a:cxnLst>
              <a:cxn ang="0">
                <a:pos x="connsiteX0" y="connsiteY0"/>
              </a:cxn>
              <a:cxn ang="0">
                <a:pos x="connsiteX1" y="connsiteY1"/>
              </a:cxn>
              <a:cxn ang="0">
                <a:pos x="connsiteX2" y="connsiteY2"/>
              </a:cxn>
            </a:cxnLst>
            <a:rect l="l" t="t" r="r" b="b"/>
            <a:pathLst>
              <a:path w="3621974" h="178130">
                <a:moveTo>
                  <a:pt x="0" y="0"/>
                </a:moveTo>
                <a:lnTo>
                  <a:pt x="130629" y="178130"/>
                </a:lnTo>
                <a:lnTo>
                  <a:pt x="3621974" y="154379"/>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3" name="Freeform 82"/>
          <p:cNvSpPr/>
          <p:nvPr/>
        </p:nvSpPr>
        <p:spPr>
          <a:xfrm>
            <a:off x="925513" y="1603375"/>
            <a:ext cx="3373437" cy="557213"/>
          </a:xfrm>
          <a:custGeom>
            <a:avLst/>
            <a:gdLst>
              <a:gd name="connsiteX0" fmla="*/ 3372593 w 3372593"/>
              <a:gd name="connsiteY0" fmla="*/ 0 h 558140"/>
              <a:gd name="connsiteX1" fmla="*/ 3028208 w 3372593"/>
              <a:gd name="connsiteY1" fmla="*/ 558140 h 558140"/>
              <a:gd name="connsiteX2" fmla="*/ 0 w 3372593"/>
              <a:gd name="connsiteY2" fmla="*/ 534389 h 558140"/>
            </a:gdLst>
            <a:ahLst/>
            <a:cxnLst>
              <a:cxn ang="0">
                <a:pos x="connsiteX0" y="connsiteY0"/>
              </a:cxn>
              <a:cxn ang="0">
                <a:pos x="connsiteX1" y="connsiteY1"/>
              </a:cxn>
              <a:cxn ang="0">
                <a:pos x="connsiteX2" y="connsiteY2"/>
              </a:cxn>
            </a:cxnLst>
            <a:rect l="l" t="t" r="r" b="b"/>
            <a:pathLst>
              <a:path w="3372593" h="558140">
                <a:moveTo>
                  <a:pt x="3372593" y="0"/>
                </a:moveTo>
                <a:lnTo>
                  <a:pt x="3028208" y="558140"/>
                </a:lnTo>
                <a:lnTo>
                  <a:pt x="0" y="534389"/>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4" name="Freeform 83"/>
          <p:cNvSpPr/>
          <p:nvPr/>
        </p:nvSpPr>
        <p:spPr>
          <a:xfrm>
            <a:off x="938213" y="3954463"/>
            <a:ext cx="2457450" cy="427037"/>
          </a:xfrm>
          <a:custGeom>
            <a:avLst/>
            <a:gdLst>
              <a:gd name="connsiteX0" fmla="*/ 2458192 w 2458192"/>
              <a:gd name="connsiteY0" fmla="*/ 427512 h 427512"/>
              <a:gd name="connsiteX1" fmla="*/ 2256311 w 2458192"/>
              <a:gd name="connsiteY1" fmla="*/ 23751 h 427512"/>
              <a:gd name="connsiteX2" fmla="*/ 0 w 2458192"/>
              <a:gd name="connsiteY2" fmla="*/ 0 h 427512"/>
            </a:gdLst>
            <a:ahLst/>
            <a:cxnLst>
              <a:cxn ang="0">
                <a:pos x="connsiteX0" y="connsiteY0"/>
              </a:cxn>
              <a:cxn ang="0">
                <a:pos x="connsiteX1" y="connsiteY1"/>
              </a:cxn>
              <a:cxn ang="0">
                <a:pos x="connsiteX2" y="connsiteY2"/>
              </a:cxn>
            </a:cxnLst>
            <a:rect l="l" t="t" r="r" b="b"/>
            <a:pathLst>
              <a:path w="2458192" h="427512">
                <a:moveTo>
                  <a:pt x="2458192" y="427512"/>
                </a:moveTo>
                <a:lnTo>
                  <a:pt x="2256311" y="23751"/>
                </a:lnTo>
                <a:lnTo>
                  <a:pt x="0"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5" name="Rectangle 84"/>
          <p:cNvSpPr/>
          <p:nvPr/>
        </p:nvSpPr>
        <p:spPr>
          <a:xfrm>
            <a:off x="892175" y="3597275"/>
            <a:ext cx="2028825" cy="338138"/>
          </a:xfrm>
          <a:prstGeom prst="rect">
            <a:avLst/>
          </a:prstGeom>
        </p:spPr>
        <p:txBody>
          <a:bodyPr>
            <a:spAutoFit/>
          </a:bodyPr>
          <a:lstStyle/>
          <a:p>
            <a:pPr eaLnBrk="1" fontAlgn="auto" hangingPunct="1">
              <a:spcBef>
                <a:spcPts val="0"/>
              </a:spcBef>
              <a:spcAft>
                <a:spcPts val="0"/>
              </a:spcAft>
              <a:buClr>
                <a:srgbClr val="E24848"/>
              </a:buClr>
              <a:defRPr/>
            </a:pPr>
            <a:r>
              <a:rPr lang="en-US" sz="1600" b="1"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a:t>
            </a:r>
          </a:p>
        </p:txBody>
      </p:sp>
      <p:sp>
        <p:nvSpPr>
          <p:cNvPr id="86" name="Rectangle 85"/>
          <p:cNvSpPr/>
          <p:nvPr/>
        </p:nvSpPr>
        <p:spPr>
          <a:xfrm>
            <a:off x="892175" y="4019550"/>
            <a:ext cx="2184400" cy="831850"/>
          </a:xfrm>
          <a:prstGeom prst="rect">
            <a:avLst/>
          </a:prstGeom>
        </p:spPr>
        <p:txBody>
          <a:bodyPr>
            <a:spAutoFit/>
          </a:bodyPr>
          <a:lstStyle/>
          <a:p>
            <a:pPr eaLnBrk="1" fontAlgn="auto" hangingPunct="1">
              <a:spcBef>
                <a:spcPts val="600"/>
              </a:spcBef>
              <a:spcAft>
                <a:spcPts val="0"/>
              </a:spcAft>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Claritas est etiam processus dynamicus, qui sequitur mutationem consuetudium lectorum. </a:t>
            </a:r>
          </a:p>
        </p:txBody>
      </p:sp>
      <p:sp>
        <p:nvSpPr>
          <p:cNvPr id="87" name="Rectangle 86"/>
          <p:cNvSpPr/>
          <p:nvPr/>
        </p:nvSpPr>
        <p:spPr>
          <a:xfrm>
            <a:off x="8812213" y="1419225"/>
            <a:ext cx="2030412" cy="338138"/>
          </a:xfrm>
          <a:prstGeom prst="rect">
            <a:avLst/>
          </a:prstGeom>
        </p:spPr>
        <p:txBody>
          <a:bodyPr>
            <a:spAutoFit/>
          </a:bodyPr>
          <a:lstStyle/>
          <a:p>
            <a:pPr eaLnBrk="1" fontAlgn="auto" hangingPunct="1">
              <a:spcBef>
                <a:spcPts val="0"/>
              </a:spcBef>
              <a:spcAft>
                <a:spcPts val="0"/>
              </a:spcAft>
              <a:buClr>
                <a:srgbClr val="E24848"/>
              </a:buClr>
              <a:defRPr/>
            </a:pPr>
            <a:r>
              <a:rPr lang="en-US" sz="1600" b="1"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a:t>
            </a:r>
          </a:p>
        </p:txBody>
      </p:sp>
      <p:sp>
        <p:nvSpPr>
          <p:cNvPr id="88" name="Rectangle 87"/>
          <p:cNvSpPr/>
          <p:nvPr/>
        </p:nvSpPr>
        <p:spPr>
          <a:xfrm>
            <a:off x="8812213" y="1841500"/>
            <a:ext cx="2884487" cy="646113"/>
          </a:xfrm>
          <a:prstGeom prst="rect">
            <a:avLst/>
          </a:prstGeom>
        </p:spPr>
        <p:txBody>
          <a:bodyPr>
            <a:spAutoFit/>
          </a:bodyPr>
          <a:lstStyle/>
          <a:p>
            <a:pPr eaLnBrk="1" fontAlgn="auto" hangingPunct="1">
              <a:spcBef>
                <a:spcPts val="600"/>
              </a:spcBef>
              <a:spcAft>
                <a:spcPts val="0"/>
              </a:spcAft>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Claritas est etiam processus dynamicus, qui sequitur mutationem consuetudium lectorum. </a:t>
            </a:r>
          </a:p>
        </p:txBody>
      </p:sp>
      <p:sp>
        <p:nvSpPr>
          <p:cNvPr id="89" name="Rectangle 88"/>
          <p:cNvSpPr/>
          <p:nvPr/>
        </p:nvSpPr>
        <p:spPr>
          <a:xfrm>
            <a:off x="8812213" y="3305175"/>
            <a:ext cx="2030412" cy="338138"/>
          </a:xfrm>
          <a:prstGeom prst="rect">
            <a:avLst/>
          </a:prstGeom>
        </p:spPr>
        <p:txBody>
          <a:bodyPr>
            <a:spAutoFit/>
          </a:bodyPr>
          <a:lstStyle/>
          <a:p>
            <a:pPr eaLnBrk="1" fontAlgn="auto" hangingPunct="1">
              <a:spcBef>
                <a:spcPts val="0"/>
              </a:spcBef>
              <a:spcAft>
                <a:spcPts val="0"/>
              </a:spcAft>
              <a:buClr>
                <a:srgbClr val="E24848"/>
              </a:buClr>
              <a:defRPr/>
            </a:pPr>
            <a:r>
              <a:rPr lang="en-US" sz="1600" b="1"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a:t>
            </a:r>
          </a:p>
        </p:txBody>
      </p:sp>
      <p:sp>
        <p:nvSpPr>
          <p:cNvPr id="90" name="Rectangle 89"/>
          <p:cNvSpPr/>
          <p:nvPr/>
        </p:nvSpPr>
        <p:spPr>
          <a:xfrm>
            <a:off x="8812213" y="3681413"/>
            <a:ext cx="2884487" cy="646112"/>
          </a:xfrm>
          <a:prstGeom prst="rect">
            <a:avLst/>
          </a:prstGeom>
        </p:spPr>
        <p:txBody>
          <a:bodyPr>
            <a:spAutoFit/>
          </a:bodyPr>
          <a:lstStyle/>
          <a:p>
            <a:pPr eaLnBrk="1" fontAlgn="auto" hangingPunct="1">
              <a:spcBef>
                <a:spcPts val="600"/>
              </a:spcBef>
              <a:spcAft>
                <a:spcPts val="0"/>
              </a:spcAft>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Claritas est etiam processus dynamicus, qui sequitur mutationem consuetudium lectorum. </a:t>
            </a:r>
          </a:p>
        </p:txBody>
      </p:sp>
      <p:sp>
        <p:nvSpPr>
          <p:cNvPr id="91" name="Freeform 90"/>
          <p:cNvSpPr/>
          <p:nvPr/>
        </p:nvSpPr>
        <p:spPr>
          <a:xfrm>
            <a:off x="8550275" y="5059363"/>
            <a:ext cx="3074988" cy="225425"/>
          </a:xfrm>
          <a:custGeom>
            <a:avLst/>
            <a:gdLst>
              <a:gd name="connsiteX0" fmla="*/ 0 w 3111335"/>
              <a:gd name="connsiteY0" fmla="*/ 0 h 249382"/>
              <a:gd name="connsiteX1" fmla="*/ 285008 w 3111335"/>
              <a:gd name="connsiteY1" fmla="*/ 201881 h 249382"/>
              <a:gd name="connsiteX2" fmla="*/ 3111335 w 3111335"/>
              <a:gd name="connsiteY2" fmla="*/ 249382 h 249382"/>
              <a:gd name="connsiteX0" fmla="*/ 0 w 3075709"/>
              <a:gd name="connsiteY0" fmla="*/ 0 h 225632"/>
              <a:gd name="connsiteX1" fmla="*/ 285008 w 3075709"/>
              <a:gd name="connsiteY1" fmla="*/ 201881 h 225632"/>
              <a:gd name="connsiteX2" fmla="*/ 3075709 w 3075709"/>
              <a:gd name="connsiteY2" fmla="*/ 225632 h 225632"/>
            </a:gdLst>
            <a:ahLst/>
            <a:cxnLst>
              <a:cxn ang="0">
                <a:pos x="connsiteX0" y="connsiteY0"/>
              </a:cxn>
              <a:cxn ang="0">
                <a:pos x="connsiteX1" y="connsiteY1"/>
              </a:cxn>
              <a:cxn ang="0">
                <a:pos x="connsiteX2" y="connsiteY2"/>
              </a:cxn>
            </a:cxnLst>
            <a:rect l="l" t="t" r="r" b="b"/>
            <a:pathLst>
              <a:path w="3075709" h="225632">
                <a:moveTo>
                  <a:pt x="0" y="0"/>
                </a:moveTo>
                <a:lnTo>
                  <a:pt x="285008" y="201881"/>
                </a:lnTo>
                <a:lnTo>
                  <a:pt x="3075709" y="225632"/>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2" name="Rectangle 91"/>
          <p:cNvSpPr/>
          <p:nvPr/>
        </p:nvSpPr>
        <p:spPr>
          <a:xfrm>
            <a:off x="8812213" y="4895850"/>
            <a:ext cx="2030412" cy="338138"/>
          </a:xfrm>
          <a:prstGeom prst="rect">
            <a:avLst/>
          </a:prstGeom>
        </p:spPr>
        <p:txBody>
          <a:bodyPr>
            <a:spAutoFit/>
          </a:bodyPr>
          <a:lstStyle/>
          <a:p>
            <a:pPr eaLnBrk="1" fontAlgn="auto" hangingPunct="1">
              <a:spcBef>
                <a:spcPts val="0"/>
              </a:spcBef>
              <a:spcAft>
                <a:spcPts val="0"/>
              </a:spcAft>
              <a:buClr>
                <a:srgbClr val="E24848"/>
              </a:buClr>
              <a:defRPr/>
            </a:pPr>
            <a:r>
              <a:rPr lang="en-US" sz="1600" b="1"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a:t>
            </a:r>
          </a:p>
        </p:txBody>
      </p:sp>
      <p:sp>
        <p:nvSpPr>
          <p:cNvPr id="93" name="Rectangle 92"/>
          <p:cNvSpPr/>
          <p:nvPr/>
        </p:nvSpPr>
        <p:spPr>
          <a:xfrm>
            <a:off x="8812213" y="5272088"/>
            <a:ext cx="2884487" cy="646112"/>
          </a:xfrm>
          <a:prstGeom prst="rect">
            <a:avLst/>
          </a:prstGeom>
        </p:spPr>
        <p:txBody>
          <a:bodyPr>
            <a:spAutoFit/>
          </a:bodyPr>
          <a:lstStyle/>
          <a:p>
            <a:pPr eaLnBrk="1" fontAlgn="auto" hangingPunct="1">
              <a:spcBef>
                <a:spcPts val="600"/>
              </a:spcBef>
              <a:spcAft>
                <a:spcPts val="0"/>
              </a:spcAft>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Claritas est etiam processus dynamicus, qui sequitur mutationem consuetudium lectorum. </a:t>
            </a:r>
          </a:p>
        </p:txBody>
      </p:sp>
    </p:spTree>
  </p:cSld>
  <p:clrMapOvr>
    <a:masterClrMapping/>
  </p:clrMapOvr>
  <p:transition spd="slow">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5538" name="Group 22"/>
          <p:cNvGrpSpPr>
            <a:grpSpLocks/>
          </p:cNvGrpSpPr>
          <p:nvPr/>
        </p:nvGrpSpPr>
        <p:grpSpPr bwMode="auto">
          <a:xfrm>
            <a:off x="3971925" y="1493838"/>
            <a:ext cx="7212013" cy="4210050"/>
            <a:chOff x="3972463" y="1493340"/>
            <a:chExt cx="7211675" cy="4210957"/>
          </a:xfrm>
        </p:grpSpPr>
        <p:sp>
          <p:nvSpPr>
            <p:cNvPr id="9" name="Rectangle 8"/>
            <p:cNvSpPr/>
            <p:nvPr/>
          </p:nvSpPr>
          <p:spPr>
            <a:xfrm>
              <a:off x="9558614" y="3651217"/>
              <a:ext cx="1625524" cy="205308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8" name="Freeform 7"/>
            <p:cNvSpPr/>
            <p:nvPr/>
          </p:nvSpPr>
          <p:spPr>
            <a:xfrm>
              <a:off x="3972463" y="1493340"/>
              <a:ext cx="4419393" cy="3404333"/>
            </a:xfrm>
            <a:custGeom>
              <a:avLst/>
              <a:gdLst>
                <a:gd name="connsiteX0" fmla="*/ 152400 w 4419600"/>
                <a:gd name="connsiteY0" fmla="*/ 12700 h 3403600"/>
                <a:gd name="connsiteX1" fmla="*/ 927100 w 4419600"/>
                <a:gd name="connsiteY1" fmla="*/ 25400 h 3403600"/>
                <a:gd name="connsiteX2" fmla="*/ 2578100 w 4419600"/>
                <a:gd name="connsiteY2" fmla="*/ 901700 h 3403600"/>
                <a:gd name="connsiteX3" fmla="*/ 4152900 w 4419600"/>
                <a:gd name="connsiteY3" fmla="*/ 1447800 h 3403600"/>
                <a:gd name="connsiteX4" fmla="*/ 4419600 w 4419600"/>
                <a:gd name="connsiteY4" fmla="*/ 3289300 h 3403600"/>
                <a:gd name="connsiteX5" fmla="*/ 4330700 w 4419600"/>
                <a:gd name="connsiteY5" fmla="*/ 3403600 h 3403600"/>
                <a:gd name="connsiteX6" fmla="*/ 2108200 w 4419600"/>
                <a:gd name="connsiteY6" fmla="*/ 3352800 h 3403600"/>
                <a:gd name="connsiteX7" fmla="*/ 2133600 w 4419600"/>
                <a:gd name="connsiteY7" fmla="*/ 1663700 h 3403600"/>
                <a:gd name="connsiteX8" fmla="*/ 2768600 w 4419600"/>
                <a:gd name="connsiteY8" fmla="*/ 1663700 h 3403600"/>
                <a:gd name="connsiteX9" fmla="*/ 2781300 w 4419600"/>
                <a:gd name="connsiteY9" fmla="*/ 1485900 h 3403600"/>
                <a:gd name="connsiteX10" fmla="*/ 0 w 4419600"/>
                <a:gd name="connsiteY10" fmla="*/ 1536700 h 3403600"/>
                <a:gd name="connsiteX11" fmla="*/ 50800 w 4419600"/>
                <a:gd name="connsiteY11" fmla="*/ 0 h 3403600"/>
                <a:gd name="connsiteX12" fmla="*/ 152400 w 4419600"/>
                <a:gd name="connsiteY12" fmla="*/ 12700 h 34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19600" h="3403600">
                  <a:moveTo>
                    <a:pt x="152400" y="12700"/>
                  </a:moveTo>
                  <a:lnTo>
                    <a:pt x="927100" y="25400"/>
                  </a:lnTo>
                  <a:lnTo>
                    <a:pt x="2578100" y="901700"/>
                  </a:lnTo>
                  <a:lnTo>
                    <a:pt x="4152900" y="1447800"/>
                  </a:lnTo>
                  <a:lnTo>
                    <a:pt x="4419600" y="3289300"/>
                  </a:lnTo>
                  <a:lnTo>
                    <a:pt x="4330700" y="3403600"/>
                  </a:lnTo>
                  <a:lnTo>
                    <a:pt x="2108200" y="3352800"/>
                  </a:lnTo>
                  <a:lnTo>
                    <a:pt x="2133600" y="1663700"/>
                  </a:lnTo>
                  <a:lnTo>
                    <a:pt x="2768600" y="1663700"/>
                  </a:lnTo>
                  <a:lnTo>
                    <a:pt x="2781300" y="1485900"/>
                  </a:lnTo>
                  <a:lnTo>
                    <a:pt x="0" y="1536700"/>
                  </a:lnTo>
                  <a:lnTo>
                    <a:pt x="50800" y="0"/>
                  </a:lnTo>
                  <a:lnTo>
                    <a:pt x="152400" y="1270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37" name="Rectangle 36"/>
          <p:cNvSpPr/>
          <p:nvPr/>
        </p:nvSpPr>
        <p:spPr>
          <a:xfrm>
            <a:off x="3062288" y="1243013"/>
            <a:ext cx="1382712" cy="1454150"/>
          </a:xfrm>
          <a:prstGeom prst="rect">
            <a:avLst/>
          </a:prstGeom>
          <a:solidFill>
            <a:srgbClr val="00B0F0"/>
          </a:solidFill>
          <a:ln>
            <a:noFill/>
          </a:ln>
          <a:effectLst>
            <a:outerShdw blurRad="1905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3" name="Rectangle 32"/>
          <p:cNvSpPr/>
          <p:nvPr/>
        </p:nvSpPr>
        <p:spPr>
          <a:xfrm>
            <a:off x="6181725" y="3154363"/>
            <a:ext cx="1782763" cy="1874837"/>
          </a:xfrm>
          <a:prstGeom prst="rect">
            <a:avLst/>
          </a:prstGeom>
          <a:solidFill>
            <a:srgbClr val="00B0F0"/>
          </a:solidFill>
          <a:ln>
            <a:noFill/>
          </a:ln>
          <a:effectLst>
            <a:outerShdw blurRad="1905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9" name="Rectangle 28"/>
          <p:cNvSpPr/>
          <p:nvPr/>
        </p:nvSpPr>
        <p:spPr>
          <a:xfrm>
            <a:off x="8243888" y="3408363"/>
            <a:ext cx="2293937" cy="2413000"/>
          </a:xfrm>
          <a:prstGeom prst="rect">
            <a:avLst/>
          </a:prstGeom>
          <a:solidFill>
            <a:srgbClr val="00B0F0"/>
          </a:solidFill>
          <a:ln>
            <a:noFill/>
          </a:ln>
          <a:effectLst>
            <a:outerShdw blurRad="1905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 name="Rectangle 4"/>
          <p:cNvSpPr/>
          <p:nvPr/>
        </p:nvSpPr>
        <p:spPr>
          <a:xfrm>
            <a:off x="4670425" y="1036638"/>
            <a:ext cx="1473200" cy="1549400"/>
          </a:xfrm>
          <a:prstGeom prst="rect">
            <a:avLst/>
          </a:prstGeom>
          <a:solidFill>
            <a:srgbClr val="00B0F0"/>
          </a:solidFill>
          <a:ln>
            <a:noFill/>
          </a:ln>
          <a:effectLst>
            <a:outerShdw blurRad="1905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8" name="Rectangle 17"/>
          <p:cNvSpPr/>
          <p:nvPr/>
        </p:nvSpPr>
        <p:spPr>
          <a:xfrm>
            <a:off x="6469063" y="1649413"/>
            <a:ext cx="1216025" cy="1279525"/>
          </a:xfrm>
          <a:prstGeom prst="rect">
            <a:avLst/>
          </a:prstGeom>
          <a:solidFill>
            <a:srgbClr val="00B0F0"/>
          </a:solidFill>
          <a:ln>
            <a:noFill/>
          </a:ln>
          <a:effectLst>
            <a:outerShdw blurRad="1905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5544" name="Slide Number Placeholder 1"/>
          <p:cNvSpPr>
            <a:spLocks noGrp="1"/>
          </p:cNvSpPr>
          <p:nvPr>
            <p:ph type="sldNum" sz="quarter" idx="23"/>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05BC597-7BC3-4D7A-A260-3989EFECEA8B}" type="slidenum">
              <a:rPr lang="en-US" altLang="zh-CN" smtClean="0">
                <a:solidFill>
                  <a:srgbClr val="D9D9D9"/>
                </a:solidFill>
                <a:latin typeface="Calibri Light" pitchFamily="34" charset="0"/>
              </a:rPr>
              <a:pPr/>
              <a:t>21</a:t>
            </a:fld>
            <a:endParaRPr lang="en-US" altLang="zh-CN" smtClean="0">
              <a:solidFill>
                <a:srgbClr val="D9D9D9"/>
              </a:solidFill>
              <a:latin typeface="Calibri Light" pitchFamily="34" charset="0"/>
            </a:endParaRPr>
          </a:p>
        </p:txBody>
      </p:sp>
      <p:pic>
        <p:nvPicPr>
          <p:cNvPr id="28" name="图片占位符 27" descr="bigstock-Part-of-body-of-business-man-w-50977628.jpg"/>
          <p:cNvPicPr>
            <a:picLocks noGrp="1" noChangeAspect="1"/>
          </p:cNvPicPr>
          <p:nvPr>
            <p:ph type="pic" sz="quarter" idx="15"/>
          </p:nvPr>
        </p:nvPicPr>
        <p:blipFill>
          <a:blip r:embed="rId2"/>
          <a:srcRect l="18756" r="18756"/>
          <a:stretch>
            <a:fillRect/>
          </a:stretch>
        </p:blipFill>
        <p:spPr>
          <a:xfrm>
            <a:off x="3173413" y="1366838"/>
            <a:ext cx="1157287" cy="1235075"/>
          </a:xfrm>
        </p:spPr>
      </p:pic>
      <p:pic>
        <p:nvPicPr>
          <p:cNvPr id="31" name="图片占位符 30" descr="bigstock-young-businessman-has-an-idea-42696676.jpg"/>
          <p:cNvPicPr>
            <a:picLocks noGrp="1" noChangeAspect="1"/>
          </p:cNvPicPr>
          <p:nvPr>
            <p:ph type="pic" sz="quarter" idx="17"/>
          </p:nvPr>
        </p:nvPicPr>
        <p:blipFill>
          <a:blip r:embed="rId3"/>
          <a:srcRect l="18227" r="18227"/>
          <a:stretch>
            <a:fillRect/>
          </a:stretch>
        </p:blipFill>
        <p:spPr>
          <a:xfrm>
            <a:off x="4789488" y="1165225"/>
            <a:ext cx="1233487" cy="1287463"/>
          </a:xfrm>
        </p:spPr>
      </p:pic>
      <p:pic>
        <p:nvPicPr>
          <p:cNvPr id="34" name="图片占位符 33" descr="bigstock-young-businessman-in-the-start-49810607.jpg"/>
          <p:cNvPicPr>
            <a:picLocks noGrp="1" noChangeAspect="1"/>
          </p:cNvPicPr>
          <p:nvPr>
            <p:ph type="pic" sz="quarter" idx="18"/>
          </p:nvPr>
        </p:nvPicPr>
        <p:blipFill>
          <a:blip r:embed="rId4"/>
          <a:srcRect l="10090" r="10090"/>
          <a:stretch>
            <a:fillRect/>
          </a:stretch>
        </p:blipFill>
        <p:spPr>
          <a:xfrm>
            <a:off x="6569075" y="1763713"/>
            <a:ext cx="1016000" cy="1055687"/>
          </a:xfrm>
        </p:spPr>
      </p:pic>
      <p:pic>
        <p:nvPicPr>
          <p:cNvPr id="36" name="图片占位符 35" descr="Businessman-under-stress-concept.jpg"/>
          <p:cNvPicPr>
            <a:picLocks noGrp="1" noChangeAspect="1"/>
          </p:cNvPicPr>
          <p:nvPr>
            <p:ph type="pic" sz="quarter" idx="20"/>
          </p:nvPr>
        </p:nvPicPr>
        <p:blipFill>
          <a:blip r:embed="rId5"/>
          <a:srcRect t="1432" b="1432"/>
          <a:stretch>
            <a:fillRect/>
          </a:stretch>
        </p:blipFill>
        <p:spPr>
          <a:xfrm>
            <a:off x="6319838" y="3316288"/>
            <a:ext cx="1512887" cy="1554162"/>
          </a:xfrm>
        </p:spPr>
      </p:pic>
      <p:pic>
        <p:nvPicPr>
          <p:cNvPr id="38" name="图片占位符 37" descr="©-olly-Fotolia_com-21.jpg"/>
          <p:cNvPicPr>
            <a:picLocks noGrp="1" noChangeAspect="1"/>
          </p:cNvPicPr>
          <p:nvPr>
            <p:ph type="pic" sz="quarter" idx="21"/>
          </p:nvPr>
        </p:nvPicPr>
        <p:blipFill>
          <a:blip r:embed="rId6"/>
          <a:srcRect l="20833" r="20833"/>
          <a:stretch>
            <a:fillRect/>
          </a:stretch>
        </p:blipFill>
        <p:spPr>
          <a:xfrm>
            <a:off x="8431213" y="3589338"/>
            <a:ext cx="1917700" cy="2027237"/>
          </a:xfrm>
        </p:spPr>
      </p:pic>
      <p:sp>
        <p:nvSpPr>
          <p:cNvPr id="45" name="Rectangle 44"/>
          <p:cNvSpPr/>
          <p:nvPr/>
        </p:nvSpPr>
        <p:spPr>
          <a:xfrm>
            <a:off x="706438" y="4595813"/>
            <a:ext cx="5060950" cy="274637"/>
          </a:xfrm>
          <a:prstGeom prst="rect">
            <a:avLst/>
          </a:prstGeom>
        </p:spPr>
        <p:txBody>
          <a:bodyPr anchor="ctr"/>
          <a:lstStyle/>
          <a:p>
            <a:pPr defTabSz="914082" eaLnBrk="1" fontAlgn="auto" hangingPunct="1">
              <a:spcAft>
                <a:spcPts val="0"/>
              </a:spcAft>
              <a:defRPr/>
            </a:pPr>
            <a:r>
              <a:rPr lang="en-US" sz="2000" spc="-150" noProof="1">
                <a:solidFill>
                  <a:schemeClr val="tx1">
                    <a:lumMod val="85000"/>
                    <a:lumOff val="15000"/>
                  </a:schemeClr>
                </a:solidFill>
                <a:latin typeface="+mj-lt"/>
                <a:ea typeface="Roboto Light" panose="02000000000000000000" pitchFamily="2" charset="0"/>
                <a:cs typeface="Lato Light" panose="020F0402020204030203" pitchFamily="34" charset="0"/>
              </a:rPr>
              <a:t>Casual Powerpoin Presentation </a:t>
            </a:r>
          </a:p>
        </p:txBody>
      </p:sp>
      <p:sp>
        <p:nvSpPr>
          <p:cNvPr id="46" name="Rectangle 45"/>
          <p:cNvSpPr/>
          <p:nvPr/>
        </p:nvSpPr>
        <p:spPr>
          <a:xfrm>
            <a:off x="703263" y="4090988"/>
            <a:ext cx="3414712" cy="577850"/>
          </a:xfrm>
          <a:prstGeom prst="rect">
            <a:avLst/>
          </a:prstGeom>
        </p:spPr>
        <p:txBody>
          <a:bodyPr anchor="ctr"/>
          <a:lstStyle/>
          <a:p>
            <a:pPr defTabSz="914082" eaLnBrk="1" fontAlgn="auto" hangingPunct="1">
              <a:spcAft>
                <a:spcPts val="0"/>
              </a:spcAft>
              <a:defRPr/>
            </a:pPr>
            <a:r>
              <a:rPr lang="en-US" sz="48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OUR</a:t>
            </a: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PORTOFOLIO</a:t>
            </a:r>
          </a:p>
        </p:txBody>
      </p:sp>
      <p:cxnSp>
        <p:nvCxnSpPr>
          <p:cNvPr id="13" name="Elbow Connector 12"/>
          <p:cNvCxnSpPr>
            <a:stCxn id="40" idx="1"/>
          </p:cNvCxnSpPr>
          <p:nvPr/>
        </p:nvCxnSpPr>
        <p:spPr>
          <a:xfrm rot="10800000" flipV="1">
            <a:off x="1431925" y="1989138"/>
            <a:ext cx="1068388" cy="2005012"/>
          </a:xfrm>
          <a:prstGeom prst="bentConnector2">
            <a:avLst/>
          </a:prstGeom>
          <a:ln>
            <a:solidFill>
              <a:srgbClr val="00B0F0"/>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a:off x="735013" y="4852988"/>
            <a:ext cx="5073650" cy="738187"/>
          </a:xfrm>
          <a:prstGeom prst="rect">
            <a:avLst/>
          </a:prstGeom>
        </p:spPr>
        <p:txBody>
          <a:bodyPr>
            <a:spAutoFit/>
          </a:bodyPr>
          <a:lstStyle/>
          <a:p>
            <a:pPr algn="just" eaLnBrk="1" fontAlgn="auto" hangingPunct="1">
              <a:spcBef>
                <a:spcPts val="0"/>
              </a:spcBef>
              <a:spcAft>
                <a:spcPts val="0"/>
              </a:spcAft>
              <a:buClr>
                <a:srgbClr val="E24848"/>
              </a:buClr>
              <a:defRPr/>
            </a:pPr>
            <a:r>
              <a:rPr lang="en-US" sz="105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40" name="Rectangle 39"/>
          <p:cNvSpPr/>
          <p:nvPr/>
        </p:nvSpPr>
        <p:spPr>
          <a:xfrm>
            <a:off x="2500313" y="1547813"/>
            <a:ext cx="839787" cy="884237"/>
          </a:xfrm>
          <a:prstGeom prst="rect">
            <a:avLst/>
          </a:prstGeom>
          <a:solidFill>
            <a:srgbClr val="00B0F0"/>
          </a:solidFill>
          <a:ln>
            <a:noFill/>
          </a:ln>
          <a:effectLst>
            <a:outerShdw blurRad="1905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pic>
        <p:nvPicPr>
          <p:cNvPr id="30" name="图片占位符 29" descr="bigstock-furious-businessman-with-smoke-43410082.jpg"/>
          <p:cNvPicPr>
            <a:picLocks noGrp="1" noChangeAspect="1"/>
          </p:cNvPicPr>
          <p:nvPr>
            <p:ph type="pic" sz="quarter" idx="14"/>
          </p:nvPr>
        </p:nvPicPr>
        <p:blipFill>
          <a:blip r:embed="rId7"/>
          <a:srcRect l="18455" r="18455"/>
          <a:stretch>
            <a:fillRect/>
          </a:stretch>
        </p:blipFill>
        <p:spPr>
          <a:xfrm>
            <a:off x="2568575" y="1622425"/>
            <a:ext cx="706438" cy="733425"/>
          </a:xfrm>
        </p:spPr>
      </p:pic>
      <p:sp>
        <p:nvSpPr>
          <p:cNvPr id="15" name="Rectangle 14"/>
          <p:cNvSpPr/>
          <p:nvPr/>
        </p:nvSpPr>
        <p:spPr>
          <a:xfrm>
            <a:off x="4130675" y="2017713"/>
            <a:ext cx="1079500" cy="1135062"/>
          </a:xfrm>
          <a:prstGeom prst="rect">
            <a:avLst/>
          </a:prstGeom>
          <a:solidFill>
            <a:srgbClr val="00B0F0"/>
          </a:solidFill>
          <a:ln>
            <a:noFill/>
          </a:ln>
          <a:effectLst>
            <a:outerShdw blurRad="1905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pic>
        <p:nvPicPr>
          <p:cNvPr id="32" name="图片占位符 31" descr="bigstock-young-businessman-has-an-idea-42906571.jpg"/>
          <p:cNvPicPr>
            <a:picLocks noGrp="1" noChangeAspect="1"/>
          </p:cNvPicPr>
          <p:nvPr>
            <p:ph type="pic" sz="quarter" idx="16"/>
          </p:nvPr>
        </p:nvPicPr>
        <p:blipFill>
          <a:blip r:embed="rId8"/>
          <a:srcRect l="19377" r="19377"/>
          <a:stretch>
            <a:fillRect/>
          </a:stretch>
        </p:blipFill>
        <p:spPr>
          <a:xfrm>
            <a:off x="4219575" y="2090738"/>
            <a:ext cx="906463" cy="965200"/>
          </a:xfrm>
        </p:spPr>
      </p:pic>
      <p:sp>
        <p:nvSpPr>
          <p:cNvPr id="21" name="Rectangle 20"/>
          <p:cNvSpPr/>
          <p:nvPr/>
        </p:nvSpPr>
        <p:spPr>
          <a:xfrm>
            <a:off x="7440613" y="2452688"/>
            <a:ext cx="1649412" cy="1735137"/>
          </a:xfrm>
          <a:prstGeom prst="rect">
            <a:avLst/>
          </a:prstGeom>
          <a:solidFill>
            <a:srgbClr val="00B0F0"/>
          </a:solidFill>
          <a:ln>
            <a:noFill/>
          </a:ln>
          <a:effectLst>
            <a:outerShdw blurRad="1905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pic>
        <p:nvPicPr>
          <p:cNvPr id="35" name="图片占位符 34" descr="Businessman-with-his-head-squeezed-between-a-laptop-keyboard-and-a-rock.jpg"/>
          <p:cNvPicPr>
            <a:picLocks noGrp="1" noChangeAspect="1"/>
          </p:cNvPicPr>
          <p:nvPr>
            <p:ph type="pic" sz="quarter" idx="19"/>
          </p:nvPr>
        </p:nvPicPr>
        <p:blipFill>
          <a:blip r:embed="rId9"/>
          <a:srcRect t="193" b="193"/>
          <a:stretch>
            <a:fillRect/>
          </a:stretch>
        </p:blipFill>
        <p:spPr>
          <a:xfrm>
            <a:off x="7562850" y="2586038"/>
            <a:ext cx="1381125" cy="1454150"/>
          </a:xfrm>
        </p:spPr>
      </p:pic>
      <p:sp>
        <p:nvSpPr>
          <p:cNvPr id="26" name="Rectangle 25"/>
          <p:cNvSpPr/>
          <p:nvPr/>
        </p:nvSpPr>
        <p:spPr>
          <a:xfrm>
            <a:off x="9469438" y="2289175"/>
            <a:ext cx="2141537" cy="2252663"/>
          </a:xfrm>
          <a:prstGeom prst="rect">
            <a:avLst/>
          </a:prstGeom>
          <a:solidFill>
            <a:srgbClr val="00B0F0"/>
          </a:solidFill>
          <a:ln>
            <a:noFill/>
          </a:ln>
          <a:effectLst>
            <a:outerShdw blurRad="1905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pic>
        <p:nvPicPr>
          <p:cNvPr id="39" name="图片占位符 38" descr="2.bild.jpg"/>
          <p:cNvPicPr>
            <a:picLocks noGrp="1" noChangeAspect="1"/>
          </p:cNvPicPr>
          <p:nvPr>
            <p:ph type="pic" sz="quarter" idx="22"/>
          </p:nvPr>
        </p:nvPicPr>
        <p:blipFill>
          <a:blip r:embed="rId10"/>
          <a:srcRect l="23300" r="23300"/>
          <a:stretch>
            <a:fillRect/>
          </a:stretch>
        </p:blipFill>
        <p:spPr>
          <a:xfrm>
            <a:off x="9648825" y="2470150"/>
            <a:ext cx="1784350" cy="1879600"/>
          </a:xfrm>
        </p:spPr>
      </p:pic>
    </p:spTree>
  </p:cSld>
  <p:clrMapOvr>
    <a:masterClrMapping/>
  </p:clrMapOvr>
  <p:transition spd="slow">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562" name="Group 6"/>
          <p:cNvGrpSpPr>
            <a:grpSpLocks/>
          </p:cNvGrpSpPr>
          <p:nvPr/>
        </p:nvGrpSpPr>
        <p:grpSpPr bwMode="auto">
          <a:xfrm>
            <a:off x="1185863" y="2046288"/>
            <a:ext cx="5632450" cy="2765425"/>
            <a:chOff x="1185332" y="2045915"/>
            <a:chExt cx="5632926" cy="2766170"/>
          </a:xfrm>
        </p:grpSpPr>
        <p:sp>
          <p:nvSpPr>
            <p:cNvPr id="17" name="Rectangle 16"/>
            <p:cNvSpPr/>
            <p:nvPr/>
          </p:nvSpPr>
          <p:spPr>
            <a:xfrm>
              <a:off x="4001795" y="2045915"/>
              <a:ext cx="2816463" cy="276617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3" name="Rectangle 22"/>
            <p:cNvSpPr/>
            <p:nvPr/>
          </p:nvSpPr>
          <p:spPr>
            <a:xfrm>
              <a:off x="1185332" y="2045915"/>
              <a:ext cx="2816463" cy="2766170"/>
            </a:xfrm>
            <a:prstGeom prst="rect">
              <a:avLst/>
            </a:prstGeom>
            <a:blipFill dpi="0" rotWithShape="1">
              <a:blip r:embed="rId3"/>
              <a:srcRect/>
              <a:tile tx="0" ty="0" sx="75000" sy="75000" flip="x" algn="ctr"/>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66563" name="Slide Number Placeholder 1"/>
          <p:cNvSpPr>
            <a:spLocks noGrp="1"/>
          </p:cNvSpPr>
          <p:nvPr>
            <p:ph type="sldNum" sz="quarter" idx="16"/>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31D4974F-776E-4D16-8452-61EF528EA233}" type="slidenum">
              <a:rPr lang="en-US" altLang="zh-CN" smtClean="0">
                <a:solidFill>
                  <a:srgbClr val="D9D9D9"/>
                </a:solidFill>
                <a:latin typeface="Calibri Light" pitchFamily="34" charset="0"/>
              </a:rPr>
              <a:pPr/>
              <a:t>22</a:t>
            </a:fld>
            <a:endParaRPr lang="en-US" altLang="zh-CN" smtClean="0">
              <a:solidFill>
                <a:srgbClr val="D9D9D9"/>
              </a:solidFill>
              <a:latin typeface="Calibri Light" pitchFamily="34" charset="0"/>
            </a:endParaRPr>
          </a:p>
        </p:txBody>
      </p:sp>
      <p:sp>
        <p:nvSpPr>
          <p:cNvPr id="10" name="Rectangle 9"/>
          <p:cNvSpPr/>
          <p:nvPr/>
        </p:nvSpPr>
        <p:spPr>
          <a:xfrm>
            <a:off x="7119938" y="3625850"/>
            <a:ext cx="3844925" cy="1016000"/>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1" name="Rectangle 10"/>
          <p:cNvSpPr/>
          <p:nvPr/>
        </p:nvSpPr>
        <p:spPr>
          <a:xfrm>
            <a:off x="7119938" y="3232150"/>
            <a:ext cx="3503612" cy="434975"/>
          </a:xfrm>
          <a:prstGeom prst="rect">
            <a:avLst/>
          </a:prstGeom>
        </p:spPr>
        <p:txBody>
          <a:bodyPr anchor="ct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fashion street</a:t>
            </a:r>
          </a:p>
        </p:txBody>
      </p:sp>
      <p:sp>
        <p:nvSpPr>
          <p:cNvPr id="5" name="Rectangle 4"/>
          <p:cNvSpPr/>
          <p:nvPr/>
        </p:nvSpPr>
        <p:spPr>
          <a:xfrm rot="5400000">
            <a:off x="8907463" y="1330325"/>
            <a:ext cx="46038" cy="362108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2" name="Rectangle 11"/>
          <p:cNvSpPr/>
          <p:nvPr/>
        </p:nvSpPr>
        <p:spPr>
          <a:xfrm>
            <a:off x="7081838" y="2354263"/>
            <a:ext cx="4314825" cy="822325"/>
          </a:xfrm>
          <a:prstGeom prst="rect">
            <a:avLst/>
          </a:prstGeom>
        </p:spPr>
        <p:txBody>
          <a:bodyPr anchor="ctr"/>
          <a:lstStyle/>
          <a:p>
            <a:pPr defTabSz="914082" eaLnBrk="1" fontAlgn="auto" hangingPunct="1">
              <a:spcAft>
                <a:spcPts val="0"/>
              </a:spcAft>
              <a:defRPr/>
            </a:pPr>
            <a:r>
              <a:rPr lang="en-US" sz="4400" spc="-15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We all keep </a:t>
            </a:r>
            <a:r>
              <a:rPr lang="en-US" sz="4400" spc="-150" noProof="1">
                <a:solidFill>
                  <a:srgbClr val="00B0F0"/>
                </a:solidFill>
                <a:latin typeface="Abraham Lincoln" pitchFamily="2" charset="0"/>
                <a:ea typeface="Roboto Light" panose="02000000000000000000" pitchFamily="2" charset="0"/>
                <a:cs typeface="Lato Light" panose="020F0402020204030203" pitchFamily="34" charset="0"/>
              </a:rPr>
              <a:t>dreaming</a:t>
            </a:r>
          </a:p>
        </p:txBody>
      </p:sp>
    </p:spTree>
  </p:cSld>
  <p:clrMapOvr>
    <a:masterClrMapping/>
  </p:clrMapOvr>
  <p:transition spd="slow">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PORTOFOLIO</a:t>
            </a:r>
          </a:p>
        </p:txBody>
      </p:sp>
      <p:sp>
        <p:nvSpPr>
          <p:cNvPr id="3" name="Rectangle 2"/>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7" name="Trapezoid 6"/>
          <p:cNvSpPr/>
          <p:nvPr/>
        </p:nvSpPr>
        <p:spPr>
          <a:xfrm rot="5400000">
            <a:off x="-485775" y="2738438"/>
            <a:ext cx="2994025" cy="2022475"/>
          </a:xfrm>
          <a:prstGeom prst="trapezoid">
            <a:avLst>
              <a:gd name="adj" fmla="val 1068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 name="Rectangle 3"/>
          <p:cNvSpPr/>
          <p:nvPr/>
        </p:nvSpPr>
        <p:spPr>
          <a:xfrm>
            <a:off x="2022066" y="2468524"/>
            <a:ext cx="2073041" cy="2559648"/>
          </a:xfrm>
          <a:prstGeom prst="rect">
            <a:avLst/>
          </a:prstGeom>
          <a:blipFill dpi="0" rotWithShape="1">
            <a:blip r:embed="rId2"/>
            <a:srcRect/>
            <a:tile tx="0" ty="0" sx="35000" sy="35000" flip="x" algn="ctr"/>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1" name="Trapezoid 10"/>
          <p:cNvSpPr/>
          <p:nvPr/>
        </p:nvSpPr>
        <p:spPr>
          <a:xfrm rot="16200000" flipH="1">
            <a:off x="9683750" y="2738438"/>
            <a:ext cx="2994025" cy="2022475"/>
          </a:xfrm>
          <a:prstGeom prst="trapezoid">
            <a:avLst>
              <a:gd name="adj" fmla="val 1068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 name="Rectangle 11"/>
          <p:cNvSpPr/>
          <p:nvPr/>
        </p:nvSpPr>
        <p:spPr>
          <a:xfrm>
            <a:off x="8096895" y="2468524"/>
            <a:ext cx="2073041" cy="2559648"/>
          </a:xfrm>
          <a:prstGeom prst="rect">
            <a:avLst/>
          </a:prstGeom>
          <a:blipFill dpi="0" rotWithShape="1">
            <a:blip r:embed="rId3"/>
            <a:srcRect/>
            <a:tile tx="0" ty="0" sx="50000" sy="50000" flip="none" algn="t"/>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8" name="Trapezoid 7"/>
          <p:cNvSpPr/>
          <p:nvPr/>
        </p:nvSpPr>
        <p:spPr>
          <a:xfrm rot="16200000" flipH="1">
            <a:off x="3459956" y="2739232"/>
            <a:ext cx="3292475" cy="2020888"/>
          </a:xfrm>
          <a:prstGeom prst="trapezoid">
            <a:avLst>
              <a:gd name="adj" fmla="val 10682"/>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 name="Trapezoid 9"/>
          <p:cNvSpPr/>
          <p:nvPr/>
        </p:nvSpPr>
        <p:spPr>
          <a:xfrm rot="5400000">
            <a:off x="5439569" y="2739232"/>
            <a:ext cx="3292475" cy="2020887"/>
          </a:xfrm>
          <a:prstGeom prst="trapezoid">
            <a:avLst>
              <a:gd name="adj" fmla="val 10682"/>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4" name="Rectangle 13"/>
          <p:cNvSpPr/>
          <p:nvPr/>
        </p:nvSpPr>
        <p:spPr>
          <a:xfrm>
            <a:off x="6167438" y="4189413"/>
            <a:ext cx="1824037" cy="430212"/>
          </a:xfrm>
          <a:prstGeom prst="rect">
            <a:avLst/>
          </a:prstGeom>
        </p:spPr>
        <p:txBody>
          <a:bodyPr>
            <a:spAutoFit/>
          </a:bodyPr>
          <a:lstStyle/>
          <a:p>
            <a:pPr algn="ctr" eaLnBrk="1" fontAlgn="auto" hangingPunct="1">
              <a:spcBef>
                <a:spcPts val="600"/>
              </a:spcBef>
              <a:spcAft>
                <a:spcPts val="0"/>
              </a:spcAft>
              <a:buClr>
                <a:srgbClr val="E24848"/>
              </a:buClr>
              <a:defRPr/>
            </a:pPr>
            <a:r>
              <a:rPr lang="en-US" sz="1100" noProof="1">
                <a:solidFill>
                  <a:schemeClr val="bg1">
                    <a:lumMod val="95000"/>
                  </a:schemeClr>
                </a:solidFill>
                <a:latin typeface="+mj-lt"/>
                <a:ea typeface="Open Sans Light" panose="020B0306030504020204" pitchFamily="34" charset="0"/>
                <a:cs typeface="Open Sans Light" panose="020B0306030504020204" pitchFamily="34" charset="0"/>
              </a:rPr>
              <a:t>Claritas est etiam processus dynamicus, qui sequitur</a:t>
            </a:r>
          </a:p>
        </p:txBody>
      </p:sp>
      <p:sp>
        <p:nvSpPr>
          <p:cNvPr id="15" name="Rectangle 14"/>
          <p:cNvSpPr/>
          <p:nvPr/>
        </p:nvSpPr>
        <p:spPr>
          <a:xfrm>
            <a:off x="4281488" y="3833813"/>
            <a:ext cx="1636712" cy="395287"/>
          </a:xfrm>
          <a:prstGeom prst="rect">
            <a:avLst/>
          </a:prstGeom>
        </p:spPr>
        <p:txBody>
          <a:bodyPr anchor="ctr"/>
          <a:lstStyle/>
          <a:p>
            <a:pPr algn="ctr" defTabSz="914082" eaLnBrk="1" fontAlgn="auto" hangingPunct="1">
              <a:spcAft>
                <a:spcPts val="0"/>
              </a:spcAft>
              <a:defRPr/>
            </a:pPr>
            <a:r>
              <a:rPr lang="en-US" sz="20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Lorem ipsum </a:t>
            </a:r>
          </a:p>
        </p:txBody>
      </p:sp>
      <p:sp>
        <p:nvSpPr>
          <p:cNvPr id="37" name="Rectangle 36"/>
          <p:cNvSpPr/>
          <p:nvPr/>
        </p:nvSpPr>
        <p:spPr>
          <a:xfrm>
            <a:off x="6267450" y="3833813"/>
            <a:ext cx="1636713" cy="395287"/>
          </a:xfrm>
          <a:prstGeom prst="rect">
            <a:avLst/>
          </a:prstGeom>
        </p:spPr>
        <p:txBody>
          <a:bodyPr anchor="ctr"/>
          <a:lstStyle/>
          <a:p>
            <a:pPr algn="ctr" defTabSz="914082" eaLnBrk="1" fontAlgn="auto" hangingPunct="1">
              <a:spcAft>
                <a:spcPts val="0"/>
              </a:spcAft>
              <a:defRPr/>
            </a:pPr>
            <a:r>
              <a:rPr lang="en-US" sz="20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Lorem ipsum </a:t>
            </a:r>
          </a:p>
        </p:txBody>
      </p:sp>
      <p:sp>
        <p:nvSpPr>
          <p:cNvPr id="52" name="Rectangle 51"/>
          <p:cNvSpPr/>
          <p:nvPr/>
        </p:nvSpPr>
        <p:spPr>
          <a:xfrm>
            <a:off x="4187825" y="4189413"/>
            <a:ext cx="1822450" cy="430212"/>
          </a:xfrm>
          <a:prstGeom prst="rect">
            <a:avLst/>
          </a:prstGeom>
        </p:spPr>
        <p:txBody>
          <a:bodyPr>
            <a:spAutoFit/>
          </a:bodyPr>
          <a:lstStyle/>
          <a:p>
            <a:pPr algn="ctr" eaLnBrk="1" fontAlgn="auto" hangingPunct="1">
              <a:spcBef>
                <a:spcPts val="600"/>
              </a:spcBef>
              <a:spcAft>
                <a:spcPts val="0"/>
              </a:spcAft>
              <a:buClr>
                <a:srgbClr val="E24848"/>
              </a:buClr>
              <a:defRPr/>
            </a:pPr>
            <a:r>
              <a:rPr lang="en-US" sz="1100" noProof="1">
                <a:solidFill>
                  <a:schemeClr val="bg1">
                    <a:lumMod val="95000"/>
                  </a:schemeClr>
                </a:solidFill>
                <a:latin typeface="+mj-lt"/>
                <a:ea typeface="Open Sans Light" panose="020B0306030504020204" pitchFamily="34" charset="0"/>
                <a:cs typeface="Open Sans Light" panose="020B0306030504020204" pitchFamily="34" charset="0"/>
              </a:rPr>
              <a:t>Claritas est etiam processus dynamicus, qui sequitur</a:t>
            </a:r>
          </a:p>
        </p:txBody>
      </p:sp>
      <p:sp>
        <p:nvSpPr>
          <p:cNvPr id="67602" name="Freeform 882"/>
          <p:cNvSpPr>
            <a:spLocks noEditPoints="1"/>
          </p:cNvSpPr>
          <p:nvPr/>
        </p:nvSpPr>
        <p:spPr bwMode="auto">
          <a:xfrm>
            <a:off x="4772025" y="2933700"/>
            <a:ext cx="654050" cy="687388"/>
          </a:xfrm>
          <a:custGeom>
            <a:avLst/>
            <a:gdLst>
              <a:gd name="T0" fmla="*/ 2147483647 w 360"/>
              <a:gd name="T1" fmla="*/ 2147483647 h 379"/>
              <a:gd name="T2" fmla="*/ 2147483647 w 360"/>
              <a:gd name="T3" fmla="*/ 2147483647 h 379"/>
              <a:gd name="T4" fmla="*/ 2147483647 w 360"/>
              <a:gd name="T5" fmla="*/ 2147483647 h 379"/>
              <a:gd name="T6" fmla="*/ 2147483647 w 360"/>
              <a:gd name="T7" fmla="*/ 2147483647 h 379"/>
              <a:gd name="T8" fmla="*/ 2147483647 w 360"/>
              <a:gd name="T9" fmla="*/ 2147483647 h 379"/>
              <a:gd name="T10" fmla="*/ 2147483647 w 360"/>
              <a:gd name="T11" fmla="*/ 2147483647 h 379"/>
              <a:gd name="T12" fmla="*/ 2147483647 w 360"/>
              <a:gd name="T13" fmla="*/ 2147483647 h 379"/>
              <a:gd name="T14" fmla="*/ 2147483647 w 360"/>
              <a:gd name="T15" fmla="*/ 2147483647 h 379"/>
              <a:gd name="T16" fmla="*/ 2147483647 w 360"/>
              <a:gd name="T17" fmla="*/ 2147483647 h 379"/>
              <a:gd name="T18" fmla="*/ 2147483647 w 360"/>
              <a:gd name="T19" fmla="*/ 2147483647 h 379"/>
              <a:gd name="T20" fmla="*/ 2147483647 w 360"/>
              <a:gd name="T21" fmla="*/ 2147483647 h 379"/>
              <a:gd name="T22" fmla="*/ 2147483647 w 360"/>
              <a:gd name="T23" fmla="*/ 2147483647 h 379"/>
              <a:gd name="T24" fmla="*/ 2147483647 w 360"/>
              <a:gd name="T25" fmla="*/ 2147483647 h 379"/>
              <a:gd name="T26" fmla="*/ 2147483647 w 360"/>
              <a:gd name="T27" fmla="*/ 2147483647 h 379"/>
              <a:gd name="T28" fmla="*/ 2147483647 w 360"/>
              <a:gd name="T29" fmla="*/ 0 h 379"/>
              <a:gd name="T30" fmla="*/ 2147483647 w 360"/>
              <a:gd name="T31" fmla="*/ 0 h 379"/>
              <a:gd name="T32" fmla="*/ 2147483647 w 360"/>
              <a:gd name="T33" fmla="*/ 0 h 379"/>
              <a:gd name="T34" fmla="*/ 2147483647 w 360"/>
              <a:gd name="T35" fmla="*/ 2147483647 h 379"/>
              <a:gd name="T36" fmla="*/ 2147483647 w 360"/>
              <a:gd name="T37" fmla="*/ 2147483647 h 379"/>
              <a:gd name="T38" fmla="*/ 2147483647 w 360"/>
              <a:gd name="T39" fmla="*/ 2147483647 h 379"/>
              <a:gd name="T40" fmla="*/ 2147483647 w 360"/>
              <a:gd name="T41" fmla="*/ 2147483647 h 379"/>
              <a:gd name="T42" fmla="*/ 2147483647 w 360"/>
              <a:gd name="T43" fmla="*/ 2147483647 h 379"/>
              <a:gd name="T44" fmla="*/ 2147483647 w 360"/>
              <a:gd name="T45" fmla="*/ 2147483647 h 379"/>
              <a:gd name="T46" fmla="*/ 2147483647 w 360"/>
              <a:gd name="T47" fmla="*/ 2147483647 h 379"/>
              <a:gd name="T48" fmla="*/ 2147483647 w 360"/>
              <a:gd name="T49" fmla="*/ 2147483647 h 379"/>
              <a:gd name="T50" fmla="*/ 0 w 360"/>
              <a:gd name="T51" fmla="*/ 2147483647 h 379"/>
              <a:gd name="T52" fmla="*/ 2147483647 w 360"/>
              <a:gd name="T53" fmla="*/ 2147483647 h 379"/>
              <a:gd name="T54" fmla="*/ 2147483647 w 360"/>
              <a:gd name="T55" fmla="*/ 2147483647 h 379"/>
              <a:gd name="T56" fmla="*/ 2147483647 w 360"/>
              <a:gd name="T57" fmla="*/ 2147483647 h 379"/>
              <a:gd name="T58" fmla="*/ 2147483647 w 360"/>
              <a:gd name="T59" fmla="*/ 2147483647 h 379"/>
              <a:gd name="T60" fmla="*/ 2147483647 w 360"/>
              <a:gd name="T61" fmla="*/ 2147483647 h 379"/>
              <a:gd name="T62" fmla="*/ 2147483647 w 360"/>
              <a:gd name="T63" fmla="*/ 2147483647 h 379"/>
              <a:gd name="T64" fmla="*/ 2147483647 w 360"/>
              <a:gd name="T65" fmla="*/ 2147483647 h 379"/>
              <a:gd name="T66" fmla="*/ 2147483647 w 360"/>
              <a:gd name="T67" fmla="*/ 2147483647 h 379"/>
              <a:gd name="T68" fmla="*/ 2147483647 w 360"/>
              <a:gd name="T69" fmla="*/ 2147483647 h 379"/>
              <a:gd name="T70" fmla="*/ 2147483647 w 360"/>
              <a:gd name="T71" fmla="*/ 2147483647 h 379"/>
              <a:gd name="T72" fmla="*/ 2147483647 w 360"/>
              <a:gd name="T73" fmla="*/ 2147483647 h 379"/>
              <a:gd name="T74" fmla="*/ 2147483647 w 360"/>
              <a:gd name="T75" fmla="*/ 2147483647 h 379"/>
              <a:gd name="T76" fmla="*/ 2147483647 w 360"/>
              <a:gd name="T77" fmla="*/ 2147483647 h 379"/>
              <a:gd name="T78" fmla="*/ 2147483647 w 360"/>
              <a:gd name="T79" fmla="*/ 2147483647 h 379"/>
              <a:gd name="T80" fmla="*/ 2147483647 w 360"/>
              <a:gd name="T81" fmla="*/ 2147483647 h 379"/>
              <a:gd name="T82" fmla="*/ 2147483647 w 360"/>
              <a:gd name="T83" fmla="*/ 2147483647 h 379"/>
              <a:gd name="T84" fmla="*/ 2147483647 w 360"/>
              <a:gd name="T85" fmla="*/ 2147483647 h 379"/>
              <a:gd name="T86" fmla="*/ 2147483647 w 360"/>
              <a:gd name="T87" fmla="*/ 2147483647 h 379"/>
              <a:gd name="T88" fmla="*/ 2147483647 w 360"/>
              <a:gd name="T89" fmla="*/ 2147483647 h 379"/>
              <a:gd name="T90" fmla="*/ 2147483647 w 360"/>
              <a:gd name="T91" fmla="*/ 2147483647 h 379"/>
              <a:gd name="T92" fmla="*/ 2147483647 w 360"/>
              <a:gd name="T93" fmla="*/ 2147483647 h 379"/>
              <a:gd name="T94" fmla="*/ 2147483647 w 360"/>
              <a:gd name="T95" fmla="*/ 2147483647 h 379"/>
              <a:gd name="T96" fmla="*/ 2147483647 w 360"/>
              <a:gd name="T97" fmla="*/ 2147483647 h 379"/>
              <a:gd name="T98" fmla="*/ 2147483647 w 360"/>
              <a:gd name="T99" fmla="*/ 2147483647 h 379"/>
              <a:gd name="T100" fmla="*/ 2147483647 w 360"/>
              <a:gd name="T101" fmla="*/ 2147483647 h 379"/>
              <a:gd name="T102" fmla="*/ 2147483647 w 360"/>
              <a:gd name="T103" fmla="*/ 2147483647 h 379"/>
              <a:gd name="T104" fmla="*/ 2147483647 w 360"/>
              <a:gd name="T105" fmla="*/ 2147483647 h 379"/>
              <a:gd name="T106" fmla="*/ 2147483647 w 360"/>
              <a:gd name="T107" fmla="*/ 2147483647 h 379"/>
              <a:gd name="T108" fmla="*/ 2147483647 w 360"/>
              <a:gd name="T109" fmla="*/ 2147483647 h 379"/>
              <a:gd name="T110" fmla="*/ 2147483647 w 360"/>
              <a:gd name="T111" fmla="*/ 2147483647 h 379"/>
              <a:gd name="T112" fmla="*/ 2147483647 w 360"/>
              <a:gd name="T113" fmla="*/ 2147483647 h 379"/>
              <a:gd name="T114" fmla="*/ 2147483647 w 360"/>
              <a:gd name="T115" fmla="*/ 2147483647 h 379"/>
              <a:gd name="T116" fmla="*/ 2147483647 w 360"/>
              <a:gd name="T117" fmla="*/ 2147483647 h 379"/>
              <a:gd name="T118" fmla="*/ 2147483647 w 360"/>
              <a:gd name="T119" fmla="*/ 2147483647 h 3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0"/>
              <a:gd name="T181" fmla="*/ 0 h 379"/>
              <a:gd name="T182" fmla="*/ 360 w 360"/>
              <a:gd name="T183" fmla="*/ 379 h 3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0" h="379">
                <a:moveTo>
                  <a:pt x="328" y="327"/>
                </a:moveTo>
                <a:lnTo>
                  <a:pt x="328" y="327"/>
                </a:lnTo>
                <a:lnTo>
                  <a:pt x="296" y="314"/>
                </a:lnTo>
                <a:lnTo>
                  <a:pt x="283" y="310"/>
                </a:lnTo>
                <a:lnTo>
                  <a:pt x="273" y="305"/>
                </a:lnTo>
                <a:lnTo>
                  <a:pt x="265" y="300"/>
                </a:lnTo>
                <a:lnTo>
                  <a:pt x="259" y="293"/>
                </a:lnTo>
                <a:lnTo>
                  <a:pt x="253" y="284"/>
                </a:lnTo>
                <a:lnTo>
                  <a:pt x="249" y="273"/>
                </a:lnTo>
                <a:lnTo>
                  <a:pt x="248" y="264"/>
                </a:lnTo>
                <a:lnTo>
                  <a:pt x="245" y="254"/>
                </a:lnTo>
                <a:lnTo>
                  <a:pt x="244" y="228"/>
                </a:lnTo>
                <a:lnTo>
                  <a:pt x="242" y="197"/>
                </a:lnTo>
                <a:lnTo>
                  <a:pt x="242" y="164"/>
                </a:lnTo>
                <a:lnTo>
                  <a:pt x="242" y="108"/>
                </a:lnTo>
                <a:lnTo>
                  <a:pt x="244" y="83"/>
                </a:lnTo>
                <a:lnTo>
                  <a:pt x="237" y="74"/>
                </a:lnTo>
                <a:lnTo>
                  <a:pt x="230" y="67"/>
                </a:lnTo>
                <a:lnTo>
                  <a:pt x="219" y="59"/>
                </a:lnTo>
                <a:lnTo>
                  <a:pt x="208" y="51"/>
                </a:lnTo>
                <a:lnTo>
                  <a:pt x="196" y="45"/>
                </a:lnTo>
                <a:lnTo>
                  <a:pt x="184" y="39"/>
                </a:lnTo>
                <a:lnTo>
                  <a:pt x="155" y="27"/>
                </a:lnTo>
                <a:lnTo>
                  <a:pt x="128" y="17"/>
                </a:lnTo>
                <a:lnTo>
                  <a:pt x="103" y="9"/>
                </a:lnTo>
                <a:lnTo>
                  <a:pt x="68" y="1"/>
                </a:lnTo>
                <a:lnTo>
                  <a:pt x="66" y="0"/>
                </a:lnTo>
                <a:lnTo>
                  <a:pt x="63" y="0"/>
                </a:lnTo>
                <a:lnTo>
                  <a:pt x="62" y="0"/>
                </a:lnTo>
                <a:lnTo>
                  <a:pt x="59" y="3"/>
                </a:lnTo>
                <a:lnTo>
                  <a:pt x="56" y="5"/>
                </a:lnTo>
                <a:lnTo>
                  <a:pt x="54" y="9"/>
                </a:lnTo>
                <a:lnTo>
                  <a:pt x="53" y="13"/>
                </a:lnTo>
                <a:lnTo>
                  <a:pt x="52" y="21"/>
                </a:lnTo>
                <a:lnTo>
                  <a:pt x="53" y="31"/>
                </a:lnTo>
                <a:lnTo>
                  <a:pt x="57" y="50"/>
                </a:lnTo>
                <a:lnTo>
                  <a:pt x="61" y="68"/>
                </a:lnTo>
                <a:lnTo>
                  <a:pt x="58" y="73"/>
                </a:lnTo>
                <a:lnTo>
                  <a:pt x="56" y="77"/>
                </a:lnTo>
                <a:lnTo>
                  <a:pt x="29" y="108"/>
                </a:lnTo>
                <a:lnTo>
                  <a:pt x="15" y="126"/>
                </a:lnTo>
                <a:lnTo>
                  <a:pt x="4" y="142"/>
                </a:lnTo>
                <a:lnTo>
                  <a:pt x="0" y="151"/>
                </a:lnTo>
                <a:lnTo>
                  <a:pt x="0" y="159"/>
                </a:lnTo>
                <a:lnTo>
                  <a:pt x="3" y="168"/>
                </a:lnTo>
                <a:lnTo>
                  <a:pt x="7" y="177"/>
                </a:lnTo>
                <a:lnTo>
                  <a:pt x="17" y="199"/>
                </a:lnTo>
                <a:lnTo>
                  <a:pt x="24" y="211"/>
                </a:lnTo>
                <a:lnTo>
                  <a:pt x="29" y="228"/>
                </a:lnTo>
                <a:lnTo>
                  <a:pt x="32" y="247"/>
                </a:lnTo>
                <a:lnTo>
                  <a:pt x="34" y="268"/>
                </a:lnTo>
                <a:lnTo>
                  <a:pt x="35" y="291"/>
                </a:lnTo>
                <a:lnTo>
                  <a:pt x="35" y="312"/>
                </a:lnTo>
                <a:lnTo>
                  <a:pt x="34" y="350"/>
                </a:lnTo>
                <a:lnTo>
                  <a:pt x="32" y="364"/>
                </a:lnTo>
                <a:lnTo>
                  <a:pt x="47" y="364"/>
                </a:lnTo>
                <a:lnTo>
                  <a:pt x="47" y="346"/>
                </a:lnTo>
                <a:lnTo>
                  <a:pt x="47" y="250"/>
                </a:lnTo>
                <a:lnTo>
                  <a:pt x="48" y="234"/>
                </a:lnTo>
                <a:lnTo>
                  <a:pt x="50" y="223"/>
                </a:lnTo>
                <a:lnTo>
                  <a:pt x="53" y="215"/>
                </a:lnTo>
                <a:lnTo>
                  <a:pt x="56" y="214"/>
                </a:lnTo>
                <a:lnTo>
                  <a:pt x="58" y="213"/>
                </a:lnTo>
                <a:lnTo>
                  <a:pt x="61" y="213"/>
                </a:lnTo>
                <a:lnTo>
                  <a:pt x="63" y="214"/>
                </a:lnTo>
                <a:lnTo>
                  <a:pt x="70" y="218"/>
                </a:lnTo>
                <a:lnTo>
                  <a:pt x="76" y="224"/>
                </a:lnTo>
                <a:lnTo>
                  <a:pt x="84" y="233"/>
                </a:lnTo>
                <a:lnTo>
                  <a:pt x="98" y="256"/>
                </a:lnTo>
                <a:lnTo>
                  <a:pt x="112" y="282"/>
                </a:lnTo>
                <a:lnTo>
                  <a:pt x="123" y="307"/>
                </a:lnTo>
                <a:lnTo>
                  <a:pt x="131" y="329"/>
                </a:lnTo>
                <a:lnTo>
                  <a:pt x="137" y="344"/>
                </a:lnTo>
                <a:lnTo>
                  <a:pt x="145" y="357"/>
                </a:lnTo>
                <a:lnTo>
                  <a:pt x="153" y="366"/>
                </a:lnTo>
                <a:lnTo>
                  <a:pt x="162" y="373"/>
                </a:lnTo>
                <a:lnTo>
                  <a:pt x="172" y="376"/>
                </a:lnTo>
                <a:lnTo>
                  <a:pt x="182" y="379"/>
                </a:lnTo>
                <a:lnTo>
                  <a:pt x="194" y="379"/>
                </a:lnTo>
                <a:lnTo>
                  <a:pt x="207" y="379"/>
                </a:lnTo>
                <a:lnTo>
                  <a:pt x="233" y="376"/>
                </a:lnTo>
                <a:lnTo>
                  <a:pt x="262" y="373"/>
                </a:lnTo>
                <a:lnTo>
                  <a:pt x="291" y="369"/>
                </a:lnTo>
                <a:lnTo>
                  <a:pt x="322" y="365"/>
                </a:lnTo>
                <a:lnTo>
                  <a:pt x="336" y="362"/>
                </a:lnTo>
                <a:lnTo>
                  <a:pt x="347" y="360"/>
                </a:lnTo>
                <a:lnTo>
                  <a:pt x="355" y="356"/>
                </a:lnTo>
                <a:lnTo>
                  <a:pt x="358" y="355"/>
                </a:lnTo>
                <a:lnTo>
                  <a:pt x="360" y="352"/>
                </a:lnTo>
                <a:lnTo>
                  <a:pt x="360" y="350"/>
                </a:lnTo>
                <a:lnTo>
                  <a:pt x="359" y="347"/>
                </a:lnTo>
                <a:lnTo>
                  <a:pt x="358" y="344"/>
                </a:lnTo>
                <a:lnTo>
                  <a:pt x="355" y="341"/>
                </a:lnTo>
                <a:lnTo>
                  <a:pt x="345" y="334"/>
                </a:lnTo>
                <a:lnTo>
                  <a:pt x="328" y="327"/>
                </a:lnTo>
                <a:close/>
                <a:moveTo>
                  <a:pt x="66" y="41"/>
                </a:moveTo>
                <a:lnTo>
                  <a:pt x="66" y="41"/>
                </a:lnTo>
                <a:lnTo>
                  <a:pt x="63" y="35"/>
                </a:lnTo>
                <a:lnTo>
                  <a:pt x="62" y="26"/>
                </a:lnTo>
                <a:lnTo>
                  <a:pt x="62" y="18"/>
                </a:lnTo>
                <a:lnTo>
                  <a:pt x="62" y="14"/>
                </a:lnTo>
                <a:lnTo>
                  <a:pt x="64" y="10"/>
                </a:lnTo>
                <a:lnTo>
                  <a:pt x="66" y="25"/>
                </a:lnTo>
                <a:lnTo>
                  <a:pt x="66"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7603" name="Freeform 1653"/>
          <p:cNvSpPr>
            <a:spLocks noEditPoints="1"/>
          </p:cNvSpPr>
          <p:nvPr/>
        </p:nvSpPr>
        <p:spPr bwMode="auto">
          <a:xfrm>
            <a:off x="6551613" y="2971800"/>
            <a:ext cx="1017587" cy="641350"/>
          </a:xfrm>
          <a:custGeom>
            <a:avLst/>
            <a:gdLst>
              <a:gd name="T0" fmla="*/ 2147483647 w 666"/>
              <a:gd name="T1" fmla="*/ 2147483647 h 420"/>
              <a:gd name="T2" fmla="*/ 2147483647 w 666"/>
              <a:gd name="T3" fmla="*/ 2147483647 h 420"/>
              <a:gd name="T4" fmla="*/ 2147483647 w 666"/>
              <a:gd name="T5" fmla="*/ 2147483647 h 420"/>
              <a:gd name="T6" fmla="*/ 2147483647 w 666"/>
              <a:gd name="T7" fmla="*/ 2147483647 h 420"/>
              <a:gd name="T8" fmla="*/ 2147483647 w 666"/>
              <a:gd name="T9" fmla="*/ 2147483647 h 420"/>
              <a:gd name="T10" fmla="*/ 2147483647 w 666"/>
              <a:gd name="T11" fmla="*/ 2147483647 h 420"/>
              <a:gd name="T12" fmla="*/ 2147483647 w 666"/>
              <a:gd name="T13" fmla="*/ 2147483647 h 420"/>
              <a:gd name="T14" fmla="*/ 2147483647 w 666"/>
              <a:gd name="T15" fmla="*/ 2147483647 h 420"/>
              <a:gd name="T16" fmla="*/ 2147483647 w 666"/>
              <a:gd name="T17" fmla="*/ 2147483647 h 420"/>
              <a:gd name="T18" fmla="*/ 2147483647 w 666"/>
              <a:gd name="T19" fmla="*/ 2147483647 h 420"/>
              <a:gd name="T20" fmla="*/ 2147483647 w 666"/>
              <a:gd name="T21" fmla="*/ 2147483647 h 420"/>
              <a:gd name="T22" fmla="*/ 2147483647 w 666"/>
              <a:gd name="T23" fmla="*/ 2147483647 h 420"/>
              <a:gd name="T24" fmla="*/ 2147483647 w 666"/>
              <a:gd name="T25" fmla="*/ 2147483647 h 420"/>
              <a:gd name="T26" fmla="*/ 2147483647 w 666"/>
              <a:gd name="T27" fmla="*/ 2147483647 h 420"/>
              <a:gd name="T28" fmla="*/ 2147483647 w 666"/>
              <a:gd name="T29" fmla="*/ 2147483647 h 420"/>
              <a:gd name="T30" fmla="*/ 2147483647 w 666"/>
              <a:gd name="T31" fmla="*/ 2147483647 h 420"/>
              <a:gd name="T32" fmla="*/ 2147483647 w 666"/>
              <a:gd name="T33" fmla="*/ 2147483647 h 420"/>
              <a:gd name="T34" fmla="*/ 2147483647 w 666"/>
              <a:gd name="T35" fmla="*/ 2147483647 h 420"/>
              <a:gd name="T36" fmla="*/ 2147483647 w 666"/>
              <a:gd name="T37" fmla="*/ 2147483647 h 420"/>
              <a:gd name="T38" fmla="*/ 2147483647 w 666"/>
              <a:gd name="T39" fmla="*/ 2147483647 h 420"/>
              <a:gd name="T40" fmla="*/ 2147483647 w 666"/>
              <a:gd name="T41" fmla="*/ 2147483647 h 420"/>
              <a:gd name="T42" fmla="*/ 2147483647 w 666"/>
              <a:gd name="T43" fmla="*/ 2147483647 h 420"/>
              <a:gd name="T44" fmla="*/ 2147483647 w 666"/>
              <a:gd name="T45" fmla="*/ 2147483647 h 420"/>
              <a:gd name="T46" fmla="*/ 2147483647 w 666"/>
              <a:gd name="T47" fmla="*/ 2147483647 h 420"/>
              <a:gd name="T48" fmla="*/ 2147483647 w 666"/>
              <a:gd name="T49" fmla="*/ 2147483647 h 420"/>
              <a:gd name="T50" fmla="*/ 2147483647 w 666"/>
              <a:gd name="T51" fmla="*/ 2147483647 h 420"/>
              <a:gd name="T52" fmla="*/ 2147483647 w 666"/>
              <a:gd name="T53" fmla="*/ 2147483647 h 420"/>
              <a:gd name="T54" fmla="*/ 2147483647 w 666"/>
              <a:gd name="T55" fmla="*/ 2147483647 h 420"/>
              <a:gd name="T56" fmla="*/ 2147483647 w 666"/>
              <a:gd name="T57" fmla="*/ 2147483647 h 420"/>
              <a:gd name="T58" fmla="*/ 2147483647 w 666"/>
              <a:gd name="T59" fmla="*/ 2147483647 h 420"/>
              <a:gd name="T60" fmla="*/ 2147483647 w 666"/>
              <a:gd name="T61" fmla="*/ 2147483647 h 420"/>
              <a:gd name="T62" fmla="*/ 2147483647 w 666"/>
              <a:gd name="T63" fmla="*/ 2147483647 h 420"/>
              <a:gd name="T64" fmla="*/ 2147483647 w 666"/>
              <a:gd name="T65" fmla="*/ 2147483647 h 420"/>
              <a:gd name="T66" fmla="*/ 2147483647 w 666"/>
              <a:gd name="T67" fmla="*/ 2147483647 h 420"/>
              <a:gd name="T68" fmla="*/ 2147483647 w 666"/>
              <a:gd name="T69" fmla="*/ 2147483647 h 420"/>
              <a:gd name="T70" fmla="*/ 2147483647 w 666"/>
              <a:gd name="T71" fmla="*/ 2147483647 h 420"/>
              <a:gd name="T72" fmla="*/ 2147483647 w 666"/>
              <a:gd name="T73" fmla="*/ 2147483647 h 420"/>
              <a:gd name="T74" fmla="*/ 2147483647 w 666"/>
              <a:gd name="T75" fmla="*/ 2147483647 h 420"/>
              <a:gd name="T76" fmla="*/ 2147483647 w 666"/>
              <a:gd name="T77" fmla="*/ 2147483647 h 420"/>
              <a:gd name="T78" fmla="*/ 2147483647 w 666"/>
              <a:gd name="T79" fmla="*/ 2147483647 h 420"/>
              <a:gd name="T80" fmla="*/ 2147483647 w 666"/>
              <a:gd name="T81" fmla="*/ 2147483647 h 420"/>
              <a:gd name="T82" fmla="*/ 2147483647 w 666"/>
              <a:gd name="T83" fmla="*/ 2147483647 h 420"/>
              <a:gd name="T84" fmla="*/ 2147483647 w 666"/>
              <a:gd name="T85" fmla="*/ 2147483647 h 420"/>
              <a:gd name="T86" fmla="*/ 2147483647 w 666"/>
              <a:gd name="T87" fmla="*/ 2147483647 h 420"/>
              <a:gd name="T88" fmla="*/ 2147483647 w 666"/>
              <a:gd name="T89" fmla="*/ 2147483647 h 420"/>
              <a:gd name="T90" fmla="*/ 2147483647 w 666"/>
              <a:gd name="T91" fmla="*/ 2147483647 h 420"/>
              <a:gd name="T92" fmla="*/ 2147483647 w 666"/>
              <a:gd name="T93" fmla="*/ 2147483647 h 420"/>
              <a:gd name="T94" fmla="*/ 2147483647 w 666"/>
              <a:gd name="T95" fmla="*/ 2147483647 h 420"/>
              <a:gd name="T96" fmla="*/ 2147483647 w 666"/>
              <a:gd name="T97" fmla="*/ 2147483647 h 420"/>
              <a:gd name="T98" fmla="*/ 2147483647 w 666"/>
              <a:gd name="T99" fmla="*/ 2147483647 h 420"/>
              <a:gd name="T100" fmla="*/ 2147483647 w 666"/>
              <a:gd name="T101" fmla="*/ 2147483647 h 420"/>
              <a:gd name="T102" fmla="*/ 2147483647 w 666"/>
              <a:gd name="T103" fmla="*/ 2147483647 h 420"/>
              <a:gd name="T104" fmla="*/ 2147483647 w 666"/>
              <a:gd name="T105" fmla="*/ 2147483647 h 420"/>
              <a:gd name="T106" fmla="*/ 2147483647 w 666"/>
              <a:gd name="T107" fmla="*/ 2147483647 h 420"/>
              <a:gd name="T108" fmla="*/ 2147483647 w 666"/>
              <a:gd name="T109" fmla="*/ 2147483647 h 420"/>
              <a:gd name="T110" fmla="*/ 2147483647 w 666"/>
              <a:gd name="T111" fmla="*/ 2147483647 h 420"/>
              <a:gd name="T112" fmla="*/ 2147483647 w 666"/>
              <a:gd name="T113" fmla="*/ 2147483647 h 420"/>
              <a:gd name="T114" fmla="*/ 2147483647 w 666"/>
              <a:gd name="T115" fmla="*/ 2147483647 h 420"/>
              <a:gd name="T116" fmla="*/ 2147483647 w 666"/>
              <a:gd name="T117" fmla="*/ 2147483647 h 420"/>
              <a:gd name="T118" fmla="*/ 2147483647 w 666"/>
              <a:gd name="T119" fmla="*/ 2147483647 h 420"/>
              <a:gd name="T120" fmla="*/ 2147483647 w 666"/>
              <a:gd name="T121" fmla="*/ 2147483647 h 4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6"/>
              <a:gd name="T184" fmla="*/ 0 h 420"/>
              <a:gd name="T185" fmla="*/ 666 w 666"/>
              <a:gd name="T186" fmla="*/ 420 h 4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6" h="420">
                <a:moveTo>
                  <a:pt x="30" y="237"/>
                </a:moveTo>
                <a:lnTo>
                  <a:pt x="50" y="237"/>
                </a:lnTo>
                <a:lnTo>
                  <a:pt x="56" y="237"/>
                </a:lnTo>
                <a:lnTo>
                  <a:pt x="58" y="237"/>
                </a:lnTo>
                <a:lnTo>
                  <a:pt x="61" y="240"/>
                </a:lnTo>
                <a:lnTo>
                  <a:pt x="62" y="244"/>
                </a:lnTo>
                <a:lnTo>
                  <a:pt x="61" y="246"/>
                </a:lnTo>
                <a:lnTo>
                  <a:pt x="58" y="249"/>
                </a:lnTo>
                <a:lnTo>
                  <a:pt x="56" y="250"/>
                </a:lnTo>
                <a:lnTo>
                  <a:pt x="50" y="250"/>
                </a:lnTo>
                <a:lnTo>
                  <a:pt x="30" y="250"/>
                </a:lnTo>
                <a:lnTo>
                  <a:pt x="26" y="250"/>
                </a:lnTo>
                <a:lnTo>
                  <a:pt x="22" y="249"/>
                </a:lnTo>
                <a:lnTo>
                  <a:pt x="21" y="246"/>
                </a:lnTo>
                <a:lnTo>
                  <a:pt x="20" y="244"/>
                </a:lnTo>
                <a:lnTo>
                  <a:pt x="21" y="240"/>
                </a:lnTo>
                <a:lnTo>
                  <a:pt x="22" y="237"/>
                </a:lnTo>
                <a:lnTo>
                  <a:pt x="26" y="237"/>
                </a:lnTo>
                <a:lnTo>
                  <a:pt x="30" y="237"/>
                </a:lnTo>
                <a:close/>
                <a:moveTo>
                  <a:pt x="76" y="287"/>
                </a:moveTo>
                <a:lnTo>
                  <a:pt x="76" y="287"/>
                </a:lnTo>
                <a:lnTo>
                  <a:pt x="82" y="279"/>
                </a:lnTo>
                <a:lnTo>
                  <a:pt x="84" y="274"/>
                </a:lnTo>
                <a:lnTo>
                  <a:pt x="85" y="269"/>
                </a:lnTo>
                <a:lnTo>
                  <a:pt x="88" y="254"/>
                </a:lnTo>
                <a:lnTo>
                  <a:pt x="90" y="246"/>
                </a:lnTo>
                <a:lnTo>
                  <a:pt x="94" y="238"/>
                </a:lnTo>
                <a:lnTo>
                  <a:pt x="99" y="233"/>
                </a:lnTo>
                <a:lnTo>
                  <a:pt x="105" y="228"/>
                </a:lnTo>
                <a:lnTo>
                  <a:pt x="113" y="226"/>
                </a:lnTo>
                <a:lnTo>
                  <a:pt x="125" y="224"/>
                </a:lnTo>
                <a:lnTo>
                  <a:pt x="155" y="224"/>
                </a:lnTo>
                <a:lnTo>
                  <a:pt x="177" y="226"/>
                </a:lnTo>
                <a:lnTo>
                  <a:pt x="200" y="228"/>
                </a:lnTo>
                <a:lnTo>
                  <a:pt x="224" y="232"/>
                </a:lnTo>
                <a:lnTo>
                  <a:pt x="236" y="236"/>
                </a:lnTo>
                <a:lnTo>
                  <a:pt x="246" y="240"/>
                </a:lnTo>
                <a:lnTo>
                  <a:pt x="256" y="244"/>
                </a:lnTo>
                <a:lnTo>
                  <a:pt x="267" y="250"/>
                </a:lnTo>
                <a:lnTo>
                  <a:pt x="274" y="256"/>
                </a:lnTo>
                <a:lnTo>
                  <a:pt x="282" y="264"/>
                </a:lnTo>
                <a:lnTo>
                  <a:pt x="285" y="268"/>
                </a:lnTo>
                <a:lnTo>
                  <a:pt x="287" y="274"/>
                </a:lnTo>
                <a:lnTo>
                  <a:pt x="288" y="281"/>
                </a:lnTo>
                <a:lnTo>
                  <a:pt x="288" y="287"/>
                </a:lnTo>
                <a:lnTo>
                  <a:pt x="288" y="301"/>
                </a:lnTo>
                <a:lnTo>
                  <a:pt x="286" y="313"/>
                </a:lnTo>
                <a:lnTo>
                  <a:pt x="281" y="324"/>
                </a:lnTo>
                <a:lnTo>
                  <a:pt x="274" y="336"/>
                </a:lnTo>
                <a:lnTo>
                  <a:pt x="267" y="349"/>
                </a:lnTo>
                <a:lnTo>
                  <a:pt x="256" y="360"/>
                </a:lnTo>
                <a:lnTo>
                  <a:pt x="245" y="372"/>
                </a:lnTo>
                <a:lnTo>
                  <a:pt x="230" y="381"/>
                </a:lnTo>
                <a:lnTo>
                  <a:pt x="222" y="386"/>
                </a:lnTo>
                <a:lnTo>
                  <a:pt x="212" y="388"/>
                </a:lnTo>
                <a:lnTo>
                  <a:pt x="203" y="392"/>
                </a:lnTo>
                <a:lnTo>
                  <a:pt x="192" y="393"/>
                </a:lnTo>
                <a:lnTo>
                  <a:pt x="180" y="395"/>
                </a:lnTo>
                <a:lnTo>
                  <a:pt x="166" y="395"/>
                </a:lnTo>
                <a:lnTo>
                  <a:pt x="152" y="395"/>
                </a:lnTo>
                <a:lnTo>
                  <a:pt x="140" y="392"/>
                </a:lnTo>
                <a:lnTo>
                  <a:pt x="122" y="388"/>
                </a:lnTo>
                <a:lnTo>
                  <a:pt x="107" y="382"/>
                </a:lnTo>
                <a:lnTo>
                  <a:pt x="94" y="374"/>
                </a:lnTo>
                <a:lnTo>
                  <a:pt x="84" y="365"/>
                </a:lnTo>
                <a:lnTo>
                  <a:pt x="76" y="355"/>
                </a:lnTo>
                <a:lnTo>
                  <a:pt x="70" y="345"/>
                </a:lnTo>
                <a:lnTo>
                  <a:pt x="66" y="336"/>
                </a:lnTo>
                <a:lnTo>
                  <a:pt x="62" y="326"/>
                </a:lnTo>
                <a:lnTo>
                  <a:pt x="62" y="320"/>
                </a:lnTo>
                <a:lnTo>
                  <a:pt x="62" y="315"/>
                </a:lnTo>
                <a:lnTo>
                  <a:pt x="63" y="310"/>
                </a:lnTo>
                <a:lnTo>
                  <a:pt x="64" y="305"/>
                </a:lnTo>
                <a:lnTo>
                  <a:pt x="70" y="295"/>
                </a:lnTo>
                <a:lnTo>
                  <a:pt x="76" y="287"/>
                </a:lnTo>
                <a:close/>
                <a:moveTo>
                  <a:pt x="387" y="264"/>
                </a:moveTo>
                <a:lnTo>
                  <a:pt x="387" y="264"/>
                </a:lnTo>
                <a:lnTo>
                  <a:pt x="395" y="256"/>
                </a:lnTo>
                <a:lnTo>
                  <a:pt x="402" y="250"/>
                </a:lnTo>
                <a:lnTo>
                  <a:pt x="411" y="244"/>
                </a:lnTo>
                <a:lnTo>
                  <a:pt x="422" y="240"/>
                </a:lnTo>
                <a:lnTo>
                  <a:pt x="433" y="236"/>
                </a:lnTo>
                <a:lnTo>
                  <a:pt x="445" y="232"/>
                </a:lnTo>
                <a:lnTo>
                  <a:pt x="468" y="228"/>
                </a:lnTo>
                <a:lnTo>
                  <a:pt x="492" y="226"/>
                </a:lnTo>
                <a:lnTo>
                  <a:pt x="514" y="224"/>
                </a:lnTo>
                <a:lnTo>
                  <a:pt x="544" y="224"/>
                </a:lnTo>
                <a:lnTo>
                  <a:pt x="555" y="226"/>
                </a:lnTo>
                <a:lnTo>
                  <a:pt x="564" y="228"/>
                </a:lnTo>
                <a:lnTo>
                  <a:pt x="570" y="233"/>
                </a:lnTo>
                <a:lnTo>
                  <a:pt x="575" y="238"/>
                </a:lnTo>
                <a:lnTo>
                  <a:pt x="578" y="246"/>
                </a:lnTo>
                <a:lnTo>
                  <a:pt x="580" y="254"/>
                </a:lnTo>
                <a:lnTo>
                  <a:pt x="584" y="269"/>
                </a:lnTo>
                <a:lnTo>
                  <a:pt x="585" y="274"/>
                </a:lnTo>
                <a:lnTo>
                  <a:pt x="587" y="279"/>
                </a:lnTo>
                <a:lnTo>
                  <a:pt x="593" y="287"/>
                </a:lnTo>
                <a:lnTo>
                  <a:pt x="598" y="295"/>
                </a:lnTo>
                <a:lnTo>
                  <a:pt x="603" y="305"/>
                </a:lnTo>
                <a:lnTo>
                  <a:pt x="606" y="310"/>
                </a:lnTo>
                <a:lnTo>
                  <a:pt x="607" y="315"/>
                </a:lnTo>
                <a:lnTo>
                  <a:pt x="607" y="320"/>
                </a:lnTo>
                <a:lnTo>
                  <a:pt x="606" y="326"/>
                </a:lnTo>
                <a:lnTo>
                  <a:pt x="603" y="337"/>
                </a:lnTo>
                <a:lnTo>
                  <a:pt x="597" y="349"/>
                </a:lnTo>
                <a:lnTo>
                  <a:pt x="589" y="360"/>
                </a:lnTo>
                <a:lnTo>
                  <a:pt x="579" y="370"/>
                </a:lnTo>
                <a:lnTo>
                  <a:pt x="573" y="375"/>
                </a:lnTo>
                <a:lnTo>
                  <a:pt x="566" y="379"/>
                </a:lnTo>
                <a:lnTo>
                  <a:pt x="557" y="384"/>
                </a:lnTo>
                <a:lnTo>
                  <a:pt x="548" y="387"/>
                </a:lnTo>
                <a:lnTo>
                  <a:pt x="539" y="391"/>
                </a:lnTo>
                <a:lnTo>
                  <a:pt x="528" y="393"/>
                </a:lnTo>
                <a:lnTo>
                  <a:pt x="516" y="395"/>
                </a:lnTo>
                <a:lnTo>
                  <a:pt x="504" y="395"/>
                </a:lnTo>
                <a:lnTo>
                  <a:pt x="489" y="395"/>
                </a:lnTo>
                <a:lnTo>
                  <a:pt x="477" y="393"/>
                </a:lnTo>
                <a:lnTo>
                  <a:pt x="464" y="391"/>
                </a:lnTo>
                <a:lnTo>
                  <a:pt x="454" y="387"/>
                </a:lnTo>
                <a:lnTo>
                  <a:pt x="443" y="383"/>
                </a:lnTo>
                <a:lnTo>
                  <a:pt x="434" y="378"/>
                </a:lnTo>
                <a:lnTo>
                  <a:pt x="425" y="373"/>
                </a:lnTo>
                <a:lnTo>
                  <a:pt x="419" y="366"/>
                </a:lnTo>
                <a:lnTo>
                  <a:pt x="406" y="354"/>
                </a:lnTo>
                <a:lnTo>
                  <a:pt x="396" y="340"/>
                </a:lnTo>
                <a:lnTo>
                  <a:pt x="388" y="326"/>
                </a:lnTo>
                <a:lnTo>
                  <a:pt x="383" y="313"/>
                </a:lnTo>
                <a:lnTo>
                  <a:pt x="381" y="301"/>
                </a:lnTo>
                <a:lnTo>
                  <a:pt x="381" y="287"/>
                </a:lnTo>
                <a:lnTo>
                  <a:pt x="381" y="281"/>
                </a:lnTo>
                <a:lnTo>
                  <a:pt x="382" y="274"/>
                </a:lnTo>
                <a:lnTo>
                  <a:pt x="384" y="268"/>
                </a:lnTo>
                <a:lnTo>
                  <a:pt x="387" y="264"/>
                </a:lnTo>
                <a:close/>
                <a:moveTo>
                  <a:pt x="614" y="237"/>
                </a:moveTo>
                <a:lnTo>
                  <a:pt x="634" y="237"/>
                </a:lnTo>
                <a:lnTo>
                  <a:pt x="639" y="237"/>
                </a:lnTo>
                <a:lnTo>
                  <a:pt x="642" y="237"/>
                </a:lnTo>
                <a:lnTo>
                  <a:pt x="644" y="240"/>
                </a:lnTo>
                <a:lnTo>
                  <a:pt x="646" y="244"/>
                </a:lnTo>
                <a:lnTo>
                  <a:pt x="644" y="246"/>
                </a:lnTo>
                <a:lnTo>
                  <a:pt x="642" y="249"/>
                </a:lnTo>
                <a:lnTo>
                  <a:pt x="639" y="250"/>
                </a:lnTo>
                <a:lnTo>
                  <a:pt x="634" y="250"/>
                </a:lnTo>
                <a:lnTo>
                  <a:pt x="614" y="250"/>
                </a:lnTo>
                <a:lnTo>
                  <a:pt x="610" y="250"/>
                </a:lnTo>
                <a:lnTo>
                  <a:pt x="606" y="249"/>
                </a:lnTo>
                <a:lnTo>
                  <a:pt x="605" y="246"/>
                </a:lnTo>
                <a:lnTo>
                  <a:pt x="603" y="244"/>
                </a:lnTo>
                <a:lnTo>
                  <a:pt x="605" y="240"/>
                </a:lnTo>
                <a:lnTo>
                  <a:pt x="606" y="237"/>
                </a:lnTo>
                <a:lnTo>
                  <a:pt x="610" y="237"/>
                </a:lnTo>
                <a:lnTo>
                  <a:pt x="614" y="237"/>
                </a:lnTo>
                <a:close/>
                <a:moveTo>
                  <a:pt x="27" y="315"/>
                </a:moveTo>
                <a:lnTo>
                  <a:pt x="27" y="315"/>
                </a:lnTo>
                <a:lnTo>
                  <a:pt x="30" y="329"/>
                </a:lnTo>
                <a:lnTo>
                  <a:pt x="35" y="345"/>
                </a:lnTo>
                <a:lnTo>
                  <a:pt x="41" y="360"/>
                </a:lnTo>
                <a:lnTo>
                  <a:pt x="47" y="368"/>
                </a:lnTo>
                <a:lnTo>
                  <a:pt x="52" y="375"/>
                </a:lnTo>
                <a:lnTo>
                  <a:pt x="58" y="383"/>
                </a:lnTo>
                <a:lnTo>
                  <a:pt x="66" y="391"/>
                </a:lnTo>
                <a:lnTo>
                  <a:pt x="73" y="397"/>
                </a:lnTo>
                <a:lnTo>
                  <a:pt x="84" y="402"/>
                </a:lnTo>
                <a:lnTo>
                  <a:pt x="94" y="407"/>
                </a:lnTo>
                <a:lnTo>
                  <a:pt x="105" y="413"/>
                </a:lnTo>
                <a:lnTo>
                  <a:pt x="117" y="416"/>
                </a:lnTo>
                <a:lnTo>
                  <a:pt x="131" y="419"/>
                </a:lnTo>
                <a:lnTo>
                  <a:pt x="158" y="420"/>
                </a:lnTo>
                <a:lnTo>
                  <a:pt x="184" y="420"/>
                </a:lnTo>
                <a:lnTo>
                  <a:pt x="199" y="419"/>
                </a:lnTo>
                <a:lnTo>
                  <a:pt x="216" y="416"/>
                </a:lnTo>
                <a:lnTo>
                  <a:pt x="233" y="411"/>
                </a:lnTo>
                <a:lnTo>
                  <a:pt x="251" y="404"/>
                </a:lnTo>
                <a:lnTo>
                  <a:pt x="260" y="398"/>
                </a:lnTo>
                <a:lnTo>
                  <a:pt x="269" y="393"/>
                </a:lnTo>
                <a:lnTo>
                  <a:pt x="277" y="387"/>
                </a:lnTo>
                <a:lnTo>
                  <a:pt x="285" y="379"/>
                </a:lnTo>
                <a:lnTo>
                  <a:pt x="291" y="370"/>
                </a:lnTo>
                <a:lnTo>
                  <a:pt x="297" y="360"/>
                </a:lnTo>
                <a:lnTo>
                  <a:pt x="303" y="350"/>
                </a:lnTo>
                <a:lnTo>
                  <a:pt x="306" y="338"/>
                </a:lnTo>
                <a:lnTo>
                  <a:pt x="313" y="315"/>
                </a:lnTo>
                <a:lnTo>
                  <a:pt x="315" y="306"/>
                </a:lnTo>
                <a:lnTo>
                  <a:pt x="318" y="302"/>
                </a:lnTo>
                <a:lnTo>
                  <a:pt x="320" y="300"/>
                </a:lnTo>
                <a:lnTo>
                  <a:pt x="326" y="297"/>
                </a:lnTo>
                <a:lnTo>
                  <a:pt x="333" y="296"/>
                </a:lnTo>
                <a:lnTo>
                  <a:pt x="341" y="297"/>
                </a:lnTo>
                <a:lnTo>
                  <a:pt x="346" y="300"/>
                </a:lnTo>
                <a:lnTo>
                  <a:pt x="350" y="305"/>
                </a:lnTo>
                <a:lnTo>
                  <a:pt x="355" y="314"/>
                </a:lnTo>
                <a:lnTo>
                  <a:pt x="364" y="334"/>
                </a:lnTo>
                <a:lnTo>
                  <a:pt x="372" y="347"/>
                </a:lnTo>
                <a:lnTo>
                  <a:pt x="382" y="361"/>
                </a:lnTo>
                <a:lnTo>
                  <a:pt x="393" y="375"/>
                </a:lnTo>
                <a:lnTo>
                  <a:pt x="408" y="390"/>
                </a:lnTo>
                <a:lnTo>
                  <a:pt x="416" y="396"/>
                </a:lnTo>
                <a:lnTo>
                  <a:pt x="425" y="401"/>
                </a:lnTo>
                <a:lnTo>
                  <a:pt x="434" y="406"/>
                </a:lnTo>
                <a:lnTo>
                  <a:pt x="445" y="411"/>
                </a:lnTo>
                <a:lnTo>
                  <a:pt x="455" y="415"/>
                </a:lnTo>
                <a:lnTo>
                  <a:pt x="466" y="418"/>
                </a:lnTo>
                <a:lnTo>
                  <a:pt x="479" y="419"/>
                </a:lnTo>
                <a:lnTo>
                  <a:pt x="491" y="420"/>
                </a:lnTo>
                <a:lnTo>
                  <a:pt x="497" y="420"/>
                </a:lnTo>
                <a:lnTo>
                  <a:pt x="512" y="420"/>
                </a:lnTo>
                <a:lnTo>
                  <a:pt x="534" y="416"/>
                </a:lnTo>
                <a:lnTo>
                  <a:pt x="547" y="414"/>
                </a:lnTo>
                <a:lnTo>
                  <a:pt x="560" y="410"/>
                </a:lnTo>
                <a:lnTo>
                  <a:pt x="574" y="405"/>
                </a:lnTo>
                <a:lnTo>
                  <a:pt x="587" y="397"/>
                </a:lnTo>
                <a:lnTo>
                  <a:pt x="600" y="388"/>
                </a:lnTo>
                <a:lnTo>
                  <a:pt x="611" y="378"/>
                </a:lnTo>
                <a:lnTo>
                  <a:pt x="621" y="365"/>
                </a:lnTo>
                <a:lnTo>
                  <a:pt x="630" y="349"/>
                </a:lnTo>
                <a:lnTo>
                  <a:pt x="638" y="331"/>
                </a:lnTo>
                <a:lnTo>
                  <a:pt x="640" y="322"/>
                </a:lnTo>
                <a:lnTo>
                  <a:pt x="642" y="310"/>
                </a:lnTo>
                <a:lnTo>
                  <a:pt x="644" y="299"/>
                </a:lnTo>
                <a:lnTo>
                  <a:pt x="648" y="286"/>
                </a:lnTo>
                <a:lnTo>
                  <a:pt x="658" y="263"/>
                </a:lnTo>
                <a:lnTo>
                  <a:pt x="661" y="256"/>
                </a:lnTo>
                <a:lnTo>
                  <a:pt x="664" y="247"/>
                </a:lnTo>
                <a:lnTo>
                  <a:pt x="666" y="238"/>
                </a:lnTo>
                <a:lnTo>
                  <a:pt x="666" y="230"/>
                </a:lnTo>
                <a:lnTo>
                  <a:pt x="666" y="215"/>
                </a:lnTo>
                <a:lnTo>
                  <a:pt x="664" y="206"/>
                </a:lnTo>
                <a:lnTo>
                  <a:pt x="658" y="196"/>
                </a:lnTo>
                <a:lnTo>
                  <a:pt x="652" y="187"/>
                </a:lnTo>
                <a:lnTo>
                  <a:pt x="644" y="177"/>
                </a:lnTo>
                <a:lnTo>
                  <a:pt x="642" y="172"/>
                </a:lnTo>
                <a:lnTo>
                  <a:pt x="640" y="167"/>
                </a:lnTo>
                <a:lnTo>
                  <a:pt x="625" y="113"/>
                </a:lnTo>
                <a:lnTo>
                  <a:pt x="617" y="87"/>
                </a:lnTo>
                <a:lnTo>
                  <a:pt x="608" y="66"/>
                </a:lnTo>
                <a:lnTo>
                  <a:pt x="603" y="55"/>
                </a:lnTo>
                <a:lnTo>
                  <a:pt x="594" y="44"/>
                </a:lnTo>
                <a:lnTo>
                  <a:pt x="585" y="34"/>
                </a:lnTo>
                <a:lnTo>
                  <a:pt x="576" y="26"/>
                </a:lnTo>
                <a:lnTo>
                  <a:pt x="571" y="23"/>
                </a:lnTo>
                <a:lnTo>
                  <a:pt x="566" y="22"/>
                </a:lnTo>
                <a:lnTo>
                  <a:pt x="561" y="21"/>
                </a:lnTo>
                <a:lnTo>
                  <a:pt x="556" y="21"/>
                </a:lnTo>
                <a:lnTo>
                  <a:pt x="550" y="23"/>
                </a:lnTo>
                <a:lnTo>
                  <a:pt x="543" y="26"/>
                </a:lnTo>
                <a:lnTo>
                  <a:pt x="537" y="30"/>
                </a:lnTo>
                <a:lnTo>
                  <a:pt x="530" y="36"/>
                </a:lnTo>
                <a:lnTo>
                  <a:pt x="525" y="43"/>
                </a:lnTo>
                <a:lnTo>
                  <a:pt x="521" y="49"/>
                </a:lnTo>
                <a:lnTo>
                  <a:pt x="520" y="54"/>
                </a:lnTo>
                <a:lnTo>
                  <a:pt x="521" y="59"/>
                </a:lnTo>
                <a:lnTo>
                  <a:pt x="525" y="63"/>
                </a:lnTo>
                <a:lnTo>
                  <a:pt x="529" y="64"/>
                </a:lnTo>
                <a:lnTo>
                  <a:pt x="534" y="62"/>
                </a:lnTo>
                <a:lnTo>
                  <a:pt x="538" y="59"/>
                </a:lnTo>
                <a:lnTo>
                  <a:pt x="547" y="49"/>
                </a:lnTo>
                <a:lnTo>
                  <a:pt x="551" y="46"/>
                </a:lnTo>
                <a:lnTo>
                  <a:pt x="553" y="44"/>
                </a:lnTo>
                <a:lnTo>
                  <a:pt x="557" y="43"/>
                </a:lnTo>
                <a:lnTo>
                  <a:pt x="561" y="41"/>
                </a:lnTo>
                <a:lnTo>
                  <a:pt x="566" y="43"/>
                </a:lnTo>
                <a:lnTo>
                  <a:pt x="570" y="45"/>
                </a:lnTo>
                <a:lnTo>
                  <a:pt x="574" y="49"/>
                </a:lnTo>
                <a:lnTo>
                  <a:pt x="576" y="54"/>
                </a:lnTo>
                <a:lnTo>
                  <a:pt x="583" y="68"/>
                </a:lnTo>
                <a:lnTo>
                  <a:pt x="589" y="84"/>
                </a:lnTo>
                <a:lnTo>
                  <a:pt x="596" y="113"/>
                </a:lnTo>
                <a:lnTo>
                  <a:pt x="598" y="126"/>
                </a:lnTo>
                <a:lnTo>
                  <a:pt x="606" y="166"/>
                </a:lnTo>
                <a:lnTo>
                  <a:pt x="606" y="171"/>
                </a:lnTo>
                <a:lnTo>
                  <a:pt x="605" y="176"/>
                </a:lnTo>
                <a:lnTo>
                  <a:pt x="603" y="180"/>
                </a:lnTo>
                <a:lnTo>
                  <a:pt x="601" y="183"/>
                </a:lnTo>
                <a:lnTo>
                  <a:pt x="597" y="187"/>
                </a:lnTo>
                <a:lnTo>
                  <a:pt x="593" y="190"/>
                </a:lnTo>
                <a:lnTo>
                  <a:pt x="589" y="191"/>
                </a:lnTo>
                <a:lnTo>
                  <a:pt x="584" y="191"/>
                </a:lnTo>
                <a:lnTo>
                  <a:pt x="539" y="194"/>
                </a:lnTo>
                <a:lnTo>
                  <a:pt x="492" y="198"/>
                </a:lnTo>
                <a:lnTo>
                  <a:pt x="468" y="201"/>
                </a:lnTo>
                <a:lnTo>
                  <a:pt x="446" y="205"/>
                </a:lnTo>
                <a:lnTo>
                  <a:pt x="425" y="210"/>
                </a:lnTo>
                <a:lnTo>
                  <a:pt x="409" y="217"/>
                </a:lnTo>
                <a:lnTo>
                  <a:pt x="397" y="223"/>
                </a:lnTo>
                <a:lnTo>
                  <a:pt x="386" y="231"/>
                </a:lnTo>
                <a:lnTo>
                  <a:pt x="374" y="238"/>
                </a:lnTo>
                <a:lnTo>
                  <a:pt x="364" y="244"/>
                </a:lnTo>
                <a:lnTo>
                  <a:pt x="347" y="250"/>
                </a:lnTo>
                <a:lnTo>
                  <a:pt x="340" y="253"/>
                </a:lnTo>
                <a:lnTo>
                  <a:pt x="333" y="254"/>
                </a:lnTo>
                <a:lnTo>
                  <a:pt x="326" y="253"/>
                </a:lnTo>
                <a:lnTo>
                  <a:pt x="319" y="251"/>
                </a:lnTo>
                <a:lnTo>
                  <a:pt x="313" y="249"/>
                </a:lnTo>
                <a:lnTo>
                  <a:pt x="308" y="245"/>
                </a:lnTo>
                <a:lnTo>
                  <a:pt x="285" y="231"/>
                </a:lnTo>
                <a:lnTo>
                  <a:pt x="273" y="224"/>
                </a:lnTo>
                <a:lnTo>
                  <a:pt x="262" y="219"/>
                </a:lnTo>
                <a:lnTo>
                  <a:pt x="242" y="213"/>
                </a:lnTo>
                <a:lnTo>
                  <a:pt x="221" y="206"/>
                </a:lnTo>
                <a:lnTo>
                  <a:pt x="198" y="203"/>
                </a:lnTo>
                <a:lnTo>
                  <a:pt x="175" y="199"/>
                </a:lnTo>
                <a:lnTo>
                  <a:pt x="150" y="195"/>
                </a:lnTo>
                <a:lnTo>
                  <a:pt x="126" y="194"/>
                </a:lnTo>
                <a:lnTo>
                  <a:pt x="82" y="191"/>
                </a:lnTo>
                <a:lnTo>
                  <a:pt x="77" y="191"/>
                </a:lnTo>
                <a:lnTo>
                  <a:pt x="73" y="190"/>
                </a:lnTo>
                <a:lnTo>
                  <a:pt x="68" y="187"/>
                </a:lnTo>
                <a:lnTo>
                  <a:pt x="66" y="185"/>
                </a:lnTo>
                <a:lnTo>
                  <a:pt x="63" y="181"/>
                </a:lnTo>
                <a:lnTo>
                  <a:pt x="61" y="176"/>
                </a:lnTo>
                <a:lnTo>
                  <a:pt x="61" y="172"/>
                </a:lnTo>
                <a:lnTo>
                  <a:pt x="61" y="167"/>
                </a:lnTo>
                <a:lnTo>
                  <a:pt x="71" y="105"/>
                </a:lnTo>
                <a:lnTo>
                  <a:pt x="73" y="91"/>
                </a:lnTo>
                <a:lnTo>
                  <a:pt x="81" y="63"/>
                </a:lnTo>
                <a:lnTo>
                  <a:pt x="86" y="48"/>
                </a:lnTo>
                <a:lnTo>
                  <a:pt x="93" y="34"/>
                </a:lnTo>
                <a:lnTo>
                  <a:pt x="96" y="29"/>
                </a:lnTo>
                <a:lnTo>
                  <a:pt x="100" y="25"/>
                </a:lnTo>
                <a:lnTo>
                  <a:pt x="104" y="22"/>
                </a:lnTo>
                <a:lnTo>
                  <a:pt x="108" y="21"/>
                </a:lnTo>
                <a:lnTo>
                  <a:pt x="113" y="21"/>
                </a:lnTo>
                <a:lnTo>
                  <a:pt x="117" y="23"/>
                </a:lnTo>
                <a:lnTo>
                  <a:pt x="120" y="25"/>
                </a:lnTo>
                <a:lnTo>
                  <a:pt x="122" y="29"/>
                </a:lnTo>
                <a:lnTo>
                  <a:pt x="132" y="39"/>
                </a:lnTo>
                <a:lnTo>
                  <a:pt x="136" y="41"/>
                </a:lnTo>
                <a:lnTo>
                  <a:pt x="141" y="43"/>
                </a:lnTo>
                <a:lnTo>
                  <a:pt x="145" y="41"/>
                </a:lnTo>
                <a:lnTo>
                  <a:pt x="149" y="39"/>
                </a:lnTo>
                <a:lnTo>
                  <a:pt x="150" y="34"/>
                </a:lnTo>
                <a:lnTo>
                  <a:pt x="149" y="29"/>
                </a:lnTo>
                <a:lnTo>
                  <a:pt x="145" y="22"/>
                </a:lnTo>
                <a:lnTo>
                  <a:pt x="140" y="16"/>
                </a:lnTo>
                <a:lnTo>
                  <a:pt x="132" y="9"/>
                </a:lnTo>
                <a:lnTo>
                  <a:pt x="126" y="6"/>
                </a:lnTo>
                <a:lnTo>
                  <a:pt x="121" y="2"/>
                </a:lnTo>
                <a:lnTo>
                  <a:pt x="114" y="0"/>
                </a:lnTo>
                <a:lnTo>
                  <a:pt x="109" y="0"/>
                </a:lnTo>
                <a:lnTo>
                  <a:pt x="104" y="2"/>
                </a:lnTo>
                <a:lnTo>
                  <a:pt x="99" y="3"/>
                </a:lnTo>
                <a:lnTo>
                  <a:pt x="94" y="6"/>
                </a:lnTo>
                <a:lnTo>
                  <a:pt x="85" y="13"/>
                </a:lnTo>
                <a:lnTo>
                  <a:pt x="75" y="23"/>
                </a:lnTo>
                <a:lnTo>
                  <a:pt x="67" y="34"/>
                </a:lnTo>
                <a:lnTo>
                  <a:pt x="62" y="45"/>
                </a:lnTo>
                <a:lnTo>
                  <a:pt x="50" y="75"/>
                </a:lnTo>
                <a:lnTo>
                  <a:pt x="40" y="108"/>
                </a:lnTo>
                <a:lnTo>
                  <a:pt x="31" y="142"/>
                </a:lnTo>
                <a:lnTo>
                  <a:pt x="24" y="172"/>
                </a:lnTo>
                <a:lnTo>
                  <a:pt x="22" y="181"/>
                </a:lnTo>
                <a:lnTo>
                  <a:pt x="21" y="190"/>
                </a:lnTo>
                <a:lnTo>
                  <a:pt x="21" y="195"/>
                </a:lnTo>
                <a:lnTo>
                  <a:pt x="22" y="196"/>
                </a:lnTo>
                <a:lnTo>
                  <a:pt x="22" y="198"/>
                </a:lnTo>
                <a:lnTo>
                  <a:pt x="24" y="198"/>
                </a:lnTo>
                <a:lnTo>
                  <a:pt x="22" y="198"/>
                </a:lnTo>
                <a:lnTo>
                  <a:pt x="20" y="200"/>
                </a:lnTo>
                <a:lnTo>
                  <a:pt x="15" y="204"/>
                </a:lnTo>
                <a:lnTo>
                  <a:pt x="8" y="210"/>
                </a:lnTo>
                <a:lnTo>
                  <a:pt x="4" y="214"/>
                </a:lnTo>
                <a:lnTo>
                  <a:pt x="2" y="219"/>
                </a:lnTo>
                <a:lnTo>
                  <a:pt x="0" y="226"/>
                </a:lnTo>
                <a:lnTo>
                  <a:pt x="0" y="232"/>
                </a:lnTo>
                <a:lnTo>
                  <a:pt x="0" y="245"/>
                </a:lnTo>
                <a:lnTo>
                  <a:pt x="3" y="258"/>
                </a:lnTo>
                <a:lnTo>
                  <a:pt x="8" y="270"/>
                </a:lnTo>
                <a:lnTo>
                  <a:pt x="18" y="292"/>
                </a:lnTo>
                <a:lnTo>
                  <a:pt x="24" y="304"/>
                </a:lnTo>
                <a:lnTo>
                  <a:pt x="27" y="3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 name="Slide Number Placeholder 1"/>
          <p:cNvSpPr>
            <a:spLocks noGrp="1"/>
          </p:cNvSpPr>
          <p:nvPr>
            <p:ph type="sldNum" sz="quarter" idx="17"/>
          </p:nvPr>
        </p:nvSpPr>
        <p:spPr/>
        <p:txBody>
          <a:bodyPr rtlCol="0"/>
          <a:lstStyle/>
          <a:p>
            <a:pPr fontAlgn="auto">
              <a:spcBef>
                <a:spcPts val="0"/>
              </a:spcBef>
              <a:spcAft>
                <a:spcPts val="0"/>
              </a:spcAft>
              <a:defRPr/>
            </a:pPr>
            <a:r>
              <a:rPr lang="en-US" dirty="0">
                <a:solidFill>
                  <a:schemeClr val="bg1">
                    <a:lumMod val="85000"/>
                  </a:schemeClr>
                </a:solidFill>
                <a:latin typeface="+mj-lt"/>
                <a:ea typeface="Roboto Light" panose="02000000000000000000" pitchFamily="2" charset="0"/>
              </a:rPr>
              <a:t>23</a:t>
            </a:r>
          </a:p>
        </p:txBody>
      </p:sp>
      <p:pic>
        <p:nvPicPr>
          <p:cNvPr id="67605" name="Picture 20"/>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7150" y="3151188"/>
            <a:ext cx="2039938"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606" name="Picture 2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0204450" y="3151188"/>
            <a:ext cx="2038350"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PORTOFOLIO</a:t>
            </a:r>
          </a:p>
        </p:txBody>
      </p:sp>
      <p:sp>
        <p:nvSpPr>
          <p:cNvPr id="3" name="Rectangle 2"/>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8" name="Trapezoid 7"/>
          <p:cNvSpPr/>
          <p:nvPr/>
        </p:nvSpPr>
        <p:spPr>
          <a:xfrm rot="16200000" flipH="1">
            <a:off x="70644" y="2804319"/>
            <a:ext cx="3597275" cy="2170113"/>
          </a:xfrm>
          <a:prstGeom prst="trapezoid">
            <a:avLst>
              <a:gd name="adj" fmla="val 1068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 name="Trapezoid 9"/>
          <p:cNvSpPr/>
          <p:nvPr/>
        </p:nvSpPr>
        <p:spPr>
          <a:xfrm rot="5400000">
            <a:off x="2196306" y="2804320"/>
            <a:ext cx="3597275" cy="2170112"/>
          </a:xfrm>
          <a:prstGeom prst="trapezoid">
            <a:avLst>
              <a:gd name="adj" fmla="val 10682"/>
            </a:avLst>
          </a:prstGeom>
          <a:pattFill prst="ltUpDiag">
            <a:fgClr>
              <a:schemeClr val="tx2"/>
            </a:fgClr>
            <a:bgClr>
              <a:schemeClr val="tx1">
                <a:lumMod val="75000"/>
                <a:lumOff val="2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53" name="Rectangle 52"/>
          <p:cNvSpPr/>
          <p:nvPr/>
        </p:nvSpPr>
        <p:spPr>
          <a:xfrm>
            <a:off x="3140075" y="3981450"/>
            <a:ext cx="1757363" cy="431800"/>
          </a:xfrm>
          <a:prstGeom prst="rect">
            <a:avLst/>
          </a:prstGeom>
        </p:spPr>
        <p:txBody>
          <a:bodyPr anchor="ctr"/>
          <a:lstStyle/>
          <a:p>
            <a:pPr algn="ctr" defTabSz="914082" eaLnBrk="1" fontAlgn="auto" hangingPunct="1">
              <a:spcAft>
                <a:spcPts val="0"/>
              </a:spcAft>
              <a:defRPr/>
            </a:pPr>
            <a:r>
              <a:rPr lang="en-US" sz="20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Lorem ipsum </a:t>
            </a:r>
          </a:p>
        </p:txBody>
      </p:sp>
      <p:sp>
        <p:nvSpPr>
          <p:cNvPr id="74" name="Rectangle 73"/>
          <p:cNvSpPr/>
          <p:nvPr/>
        </p:nvSpPr>
        <p:spPr>
          <a:xfrm>
            <a:off x="3038475" y="4370388"/>
            <a:ext cx="1957388" cy="469900"/>
          </a:xfrm>
          <a:prstGeom prst="rect">
            <a:avLst/>
          </a:prstGeom>
        </p:spPr>
        <p:txBody>
          <a:bodyPr>
            <a:spAutoFit/>
          </a:bodyPr>
          <a:lstStyle/>
          <a:p>
            <a:pPr algn="ctr" eaLnBrk="1" fontAlgn="auto" hangingPunct="1">
              <a:spcBef>
                <a:spcPts val="600"/>
              </a:spcBef>
              <a:spcAft>
                <a:spcPts val="0"/>
              </a:spcAft>
              <a:buClr>
                <a:srgbClr val="E24848"/>
              </a:buClr>
              <a:defRPr/>
            </a:pPr>
            <a:r>
              <a:rPr lang="en-US" sz="1100" noProof="1">
                <a:solidFill>
                  <a:schemeClr val="bg1">
                    <a:lumMod val="95000"/>
                  </a:schemeClr>
                </a:solidFill>
                <a:latin typeface="+mj-lt"/>
                <a:ea typeface="Open Sans Light" panose="020B0306030504020204" pitchFamily="34" charset="0"/>
                <a:cs typeface="Open Sans Light" panose="020B0306030504020204" pitchFamily="34" charset="0"/>
              </a:rPr>
              <a:t>Claritas est etiam processus dynamicus, qui sequitur</a:t>
            </a:r>
          </a:p>
        </p:txBody>
      </p:sp>
      <p:sp>
        <p:nvSpPr>
          <p:cNvPr id="75" name="Rectangle 74"/>
          <p:cNvSpPr/>
          <p:nvPr/>
        </p:nvSpPr>
        <p:spPr>
          <a:xfrm>
            <a:off x="5329238" y="2362200"/>
            <a:ext cx="4279900" cy="352425"/>
          </a:xfrm>
          <a:prstGeom prst="rect">
            <a:avLst/>
          </a:prstGeom>
        </p:spPr>
        <p:txBody>
          <a:bodyPr anchor="ct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Woman models</a:t>
            </a:r>
          </a:p>
        </p:txBody>
      </p:sp>
      <p:cxnSp>
        <p:nvCxnSpPr>
          <p:cNvPr id="78" name="Straight Connector 77"/>
          <p:cNvCxnSpPr/>
          <p:nvPr/>
        </p:nvCxnSpPr>
        <p:spPr>
          <a:xfrm>
            <a:off x="5413375" y="3430588"/>
            <a:ext cx="6343650" cy="0"/>
          </a:xfrm>
          <a:prstGeom prst="line">
            <a:avLst/>
          </a:prstGeom>
          <a:ln>
            <a:solidFill>
              <a:srgbClr val="171717"/>
            </a:solidFill>
          </a:ln>
        </p:spPr>
        <p:style>
          <a:lnRef idx="1">
            <a:schemeClr val="accent1"/>
          </a:lnRef>
          <a:fillRef idx="0">
            <a:schemeClr val="accent1"/>
          </a:fillRef>
          <a:effectRef idx="0">
            <a:schemeClr val="accent1"/>
          </a:effectRef>
          <a:fontRef idx="minor">
            <a:schemeClr val="tx1"/>
          </a:fontRef>
        </p:style>
      </p:cxnSp>
      <p:sp>
        <p:nvSpPr>
          <p:cNvPr id="79" name="TextBox 78"/>
          <p:cNvSpPr txBox="1"/>
          <p:nvPr/>
        </p:nvSpPr>
        <p:spPr>
          <a:xfrm>
            <a:off x="5394325" y="3516313"/>
            <a:ext cx="1406525" cy="307975"/>
          </a:xfrm>
          <a:prstGeom prst="rect">
            <a:avLst/>
          </a:prstGeom>
          <a:noFill/>
        </p:spPr>
        <p:txBody>
          <a:bodyPr>
            <a:spAutoFit/>
          </a:bodyPr>
          <a:lstStyle/>
          <a:p>
            <a:pPr eaLnBrk="1" fontAlgn="auto" hangingPunct="1">
              <a:spcBef>
                <a:spcPts val="0"/>
              </a:spcBef>
              <a:spcAft>
                <a:spcPts val="0"/>
              </a:spcAft>
              <a:defRPr/>
            </a:pPr>
            <a:r>
              <a:rPr lang="en-US" sz="1400" dirty="0">
                <a:solidFill>
                  <a:schemeClr val="tx1">
                    <a:lumMod val="75000"/>
                    <a:lumOff val="25000"/>
                  </a:schemeClr>
                </a:solidFill>
                <a:latin typeface="+mj-lt"/>
                <a:cs typeface="Raavi" panose="02000500000000000000" pitchFamily="2"/>
              </a:rPr>
              <a:t>Face </a:t>
            </a:r>
          </a:p>
        </p:txBody>
      </p:sp>
      <p:sp>
        <p:nvSpPr>
          <p:cNvPr id="68619" name="TextBox 79"/>
          <p:cNvSpPr txBox="1">
            <a:spLocks noChangeArrowheads="1"/>
          </p:cNvSpPr>
          <p:nvPr/>
        </p:nvSpPr>
        <p:spPr bwMode="auto">
          <a:xfrm>
            <a:off x="5394325" y="3913188"/>
            <a:ext cx="140652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404040"/>
                </a:solidFill>
                <a:latin typeface="Calibri Light" pitchFamily="34" charset="0"/>
                <a:cs typeface="Raavi" pitchFamily="34" charset="0"/>
              </a:rPr>
              <a:t>Creative</a:t>
            </a:r>
            <a:endParaRPr lang="en-US" altLang="zh-CN" sz="1400">
              <a:solidFill>
                <a:srgbClr val="404040"/>
              </a:solidFill>
              <a:latin typeface="Calibri Light" pitchFamily="34" charset="0"/>
              <a:cs typeface="Raavi" pitchFamily="34" charset="0"/>
            </a:endParaRPr>
          </a:p>
        </p:txBody>
      </p:sp>
      <p:sp>
        <p:nvSpPr>
          <p:cNvPr id="81" name="TextBox 80"/>
          <p:cNvSpPr txBox="1"/>
          <p:nvPr/>
        </p:nvSpPr>
        <p:spPr>
          <a:xfrm>
            <a:off x="5394325" y="4332288"/>
            <a:ext cx="1406525" cy="307975"/>
          </a:xfrm>
          <a:prstGeom prst="rect">
            <a:avLst/>
          </a:prstGeom>
          <a:noFill/>
        </p:spPr>
        <p:txBody>
          <a:bodyPr>
            <a:spAutoFit/>
          </a:bodyPr>
          <a:lstStyle/>
          <a:p>
            <a:pPr eaLnBrk="1" fontAlgn="auto" hangingPunct="1">
              <a:spcBef>
                <a:spcPts val="0"/>
              </a:spcBef>
              <a:spcAft>
                <a:spcPts val="0"/>
              </a:spcAft>
              <a:defRPr/>
            </a:pPr>
            <a:r>
              <a:rPr lang="en-US" sz="1400" dirty="0" err="1">
                <a:solidFill>
                  <a:schemeClr val="tx1">
                    <a:lumMod val="75000"/>
                    <a:lumOff val="25000"/>
                  </a:schemeClr>
                </a:solidFill>
                <a:latin typeface="+mj-lt"/>
                <a:cs typeface="Raavi" panose="02000500000000000000" pitchFamily="2"/>
              </a:rPr>
              <a:t>Profesional</a:t>
            </a:r>
            <a:r>
              <a:rPr lang="en-US" sz="1400" dirty="0">
                <a:solidFill>
                  <a:schemeClr val="tx1">
                    <a:lumMod val="75000"/>
                    <a:lumOff val="25000"/>
                  </a:schemeClr>
                </a:solidFill>
                <a:latin typeface="+mj-lt"/>
                <a:cs typeface="Raavi" panose="02000500000000000000" pitchFamily="2"/>
              </a:rPr>
              <a:t> </a:t>
            </a:r>
          </a:p>
        </p:txBody>
      </p:sp>
      <p:sp>
        <p:nvSpPr>
          <p:cNvPr id="68621" name="TextBox 81"/>
          <p:cNvSpPr txBox="1">
            <a:spLocks noChangeArrowheads="1"/>
          </p:cNvSpPr>
          <p:nvPr/>
        </p:nvSpPr>
        <p:spPr bwMode="auto">
          <a:xfrm>
            <a:off x="5394325" y="4737100"/>
            <a:ext cx="14065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404040"/>
                </a:solidFill>
                <a:latin typeface="Calibri Light" pitchFamily="34" charset="0"/>
                <a:cs typeface="Raavi" pitchFamily="34" charset="0"/>
              </a:rPr>
              <a:t>Enjoying</a:t>
            </a:r>
            <a:endParaRPr lang="en-US" altLang="zh-CN" sz="1400">
              <a:solidFill>
                <a:srgbClr val="404040"/>
              </a:solidFill>
              <a:latin typeface="Calibri Light" pitchFamily="34" charset="0"/>
              <a:cs typeface="Raavi" pitchFamily="34" charset="0"/>
            </a:endParaRPr>
          </a:p>
        </p:txBody>
      </p:sp>
      <p:sp>
        <p:nvSpPr>
          <p:cNvPr id="83" name="TextBox 82"/>
          <p:cNvSpPr txBox="1"/>
          <p:nvPr/>
        </p:nvSpPr>
        <p:spPr>
          <a:xfrm>
            <a:off x="5394325" y="5143500"/>
            <a:ext cx="1406525" cy="307975"/>
          </a:xfrm>
          <a:prstGeom prst="rect">
            <a:avLst/>
          </a:prstGeom>
          <a:noFill/>
        </p:spPr>
        <p:txBody>
          <a:bodyPr>
            <a:spAutoFit/>
          </a:bodyPr>
          <a:lstStyle/>
          <a:p>
            <a:pPr eaLnBrk="1" fontAlgn="auto" hangingPunct="1">
              <a:spcBef>
                <a:spcPts val="0"/>
              </a:spcBef>
              <a:spcAft>
                <a:spcPts val="0"/>
              </a:spcAft>
              <a:defRPr/>
            </a:pPr>
            <a:r>
              <a:rPr lang="en-US" sz="1400" dirty="0">
                <a:solidFill>
                  <a:schemeClr val="tx1">
                    <a:lumMod val="75000"/>
                    <a:lumOff val="25000"/>
                  </a:schemeClr>
                </a:solidFill>
                <a:latin typeface="+mj-lt"/>
                <a:cs typeface="Raavi" panose="02000500000000000000" pitchFamily="2"/>
              </a:rPr>
              <a:t>Pose </a:t>
            </a:r>
          </a:p>
        </p:txBody>
      </p:sp>
      <p:sp>
        <p:nvSpPr>
          <p:cNvPr id="13" name="Round Diagonal Corner Rectangle 12"/>
          <p:cNvSpPr/>
          <p:nvPr/>
        </p:nvSpPr>
        <p:spPr>
          <a:xfrm>
            <a:off x="6418263" y="3614738"/>
            <a:ext cx="411162" cy="158750"/>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4" name="Round Diagonal Corner Rectangle 83"/>
          <p:cNvSpPr/>
          <p:nvPr/>
        </p:nvSpPr>
        <p:spPr>
          <a:xfrm>
            <a:off x="6842125" y="3614738"/>
            <a:ext cx="409575" cy="158750"/>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5" name="Round Diagonal Corner Rectangle 84"/>
          <p:cNvSpPr/>
          <p:nvPr/>
        </p:nvSpPr>
        <p:spPr>
          <a:xfrm>
            <a:off x="7264400" y="3614738"/>
            <a:ext cx="409575" cy="158750"/>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6" name="Round Diagonal Corner Rectangle 85"/>
          <p:cNvSpPr/>
          <p:nvPr/>
        </p:nvSpPr>
        <p:spPr>
          <a:xfrm>
            <a:off x="7686675" y="3614738"/>
            <a:ext cx="411163" cy="158750"/>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7" name="Round Diagonal Corner Rectangle 86"/>
          <p:cNvSpPr/>
          <p:nvPr/>
        </p:nvSpPr>
        <p:spPr>
          <a:xfrm>
            <a:off x="8110538" y="3614738"/>
            <a:ext cx="409575" cy="158750"/>
          </a:xfrm>
          <a:prstGeom prst="round2Diag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9" name="Round Diagonal Corner Rectangle 88"/>
          <p:cNvSpPr/>
          <p:nvPr/>
        </p:nvSpPr>
        <p:spPr>
          <a:xfrm>
            <a:off x="6418263" y="4014788"/>
            <a:ext cx="411162" cy="160337"/>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 name="Round Diagonal Corner Rectangle 89"/>
          <p:cNvSpPr/>
          <p:nvPr/>
        </p:nvSpPr>
        <p:spPr>
          <a:xfrm>
            <a:off x="6842125" y="4014788"/>
            <a:ext cx="409575" cy="160337"/>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1" name="Round Diagonal Corner Rectangle 90"/>
          <p:cNvSpPr/>
          <p:nvPr/>
        </p:nvSpPr>
        <p:spPr>
          <a:xfrm>
            <a:off x="7264400" y="4014788"/>
            <a:ext cx="409575" cy="160337"/>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2" name="Round Diagonal Corner Rectangle 91"/>
          <p:cNvSpPr/>
          <p:nvPr/>
        </p:nvSpPr>
        <p:spPr>
          <a:xfrm>
            <a:off x="7686675" y="4014788"/>
            <a:ext cx="411163" cy="160337"/>
          </a:xfrm>
          <a:prstGeom prst="round2Diag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3" name="Round Diagonal Corner Rectangle 92"/>
          <p:cNvSpPr/>
          <p:nvPr/>
        </p:nvSpPr>
        <p:spPr>
          <a:xfrm>
            <a:off x="8110538" y="4014788"/>
            <a:ext cx="409575" cy="160337"/>
          </a:xfrm>
          <a:prstGeom prst="round2Diag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5" name="Round Diagonal Corner Rectangle 94"/>
          <p:cNvSpPr/>
          <p:nvPr/>
        </p:nvSpPr>
        <p:spPr>
          <a:xfrm>
            <a:off x="6418263" y="4416425"/>
            <a:ext cx="411162" cy="158750"/>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6" name="Round Diagonal Corner Rectangle 95"/>
          <p:cNvSpPr/>
          <p:nvPr/>
        </p:nvSpPr>
        <p:spPr>
          <a:xfrm>
            <a:off x="6842125" y="4416425"/>
            <a:ext cx="409575" cy="158750"/>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7" name="Round Diagonal Corner Rectangle 96"/>
          <p:cNvSpPr/>
          <p:nvPr/>
        </p:nvSpPr>
        <p:spPr>
          <a:xfrm>
            <a:off x="7264400" y="4416425"/>
            <a:ext cx="409575" cy="158750"/>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8" name="Round Diagonal Corner Rectangle 97"/>
          <p:cNvSpPr/>
          <p:nvPr/>
        </p:nvSpPr>
        <p:spPr>
          <a:xfrm>
            <a:off x="7686675" y="4416425"/>
            <a:ext cx="411163" cy="158750"/>
          </a:xfrm>
          <a:prstGeom prst="round2Diag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9" name="Round Diagonal Corner Rectangle 98"/>
          <p:cNvSpPr/>
          <p:nvPr/>
        </p:nvSpPr>
        <p:spPr>
          <a:xfrm>
            <a:off x="8110538" y="4416425"/>
            <a:ext cx="409575" cy="158750"/>
          </a:xfrm>
          <a:prstGeom prst="round2Diag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 name="Round Diagonal Corner Rectangle 100"/>
          <p:cNvSpPr/>
          <p:nvPr/>
        </p:nvSpPr>
        <p:spPr>
          <a:xfrm>
            <a:off x="6418263" y="4816475"/>
            <a:ext cx="411162" cy="160338"/>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2" name="Round Diagonal Corner Rectangle 101"/>
          <p:cNvSpPr/>
          <p:nvPr/>
        </p:nvSpPr>
        <p:spPr>
          <a:xfrm>
            <a:off x="6842125" y="4816475"/>
            <a:ext cx="409575" cy="160338"/>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3" name="Round Diagonal Corner Rectangle 102"/>
          <p:cNvSpPr/>
          <p:nvPr/>
        </p:nvSpPr>
        <p:spPr>
          <a:xfrm>
            <a:off x="7264400" y="4816475"/>
            <a:ext cx="409575" cy="160338"/>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4" name="Round Diagonal Corner Rectangle 103"/>
          <p:cNvSpPr/>
          <p:nvPr/>
        </p:nvSpPr>
        <p:spPr>
          <a:xfrm>
            <a:off x="7686675" y="4816475"/>
            <a:ext cx="411163" cy="160338"/>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5" name="Round Diagonal Corner Rectangle 104"/>
          <p:cNvSpPr/>
          <p:nvPr/>
        </p:nvSpPr>
        <p:spPr>
          <a:xfrm>
            <a:off x="8110538" y="4816475"/>
            <a:ext cx="409575" cy="160338"/>
          </a:xfrm>
          <a:prstGeom prst="round2Diag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7" name="Round Diagonal Corner Rectangle 106"/>
          <p:cNvSpPr/>
          <p:nvPr/>
        </p:nvSpPr>
        <p:spPr>
          <a:xfrm>
            <a:off x="6418263" y="5216525"/>
            <a:ext cx="411162" cy="160338"/>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8" name="Round Diagonal Corner Rectangle 107"/>
          <p:cNvSpPr/>
          <p:nvPr/>
        </p:nvSpPr>
        <p:spPr>
          <a:xfrm>
            <a:off x="6842125" y="5216525"/>
            <a:ext cx="409575" cy="160338"/>
          </a:xfrm>
          <a:prstGeom prst="round2Diag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9" name="Round Diagonal Corner Rectangle 108"/>
          <p:cNvSpPr/>
          <p:nvPr/>
        </p:nvSpPr>
        <p:spPr>
          <a:xfrm>
            <a:off x="7264400" y="5216525"/>
            <a:ext cx="409575" cy="160338"/>
          </a:xfrm>
          <a:prstGeom prst="round2Diag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0" name="Round Diagonal Corner Rectangle 109"/>
          <p:cNvSpPr/>
          <p:nvPr/>
        </p:nvSpPr>
        <p:spPr>
          <a:xfrm>
            <a:off x="7686675" y="5216525"/>
            <a:ext cx="411163" cy="160338"/>
          </a:xfrm>
          <a:prstGeom prst="round2Diag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1" name="Round Diagonal Corner Rectangle 110"/>
          <p:cNvSpPr/>
          <p:nvPr/>
        </p:nvSpPr>
        <p:spPr>
          <a:xfrm>
            <a:off x="8110538" y="5216525"/>
            <a:ext cx="409575" cy="160338"/>
          </a:xfrm>
          <a:prstGeom prst="round2Diag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3" name="Rectangle 112"/>
          <p:cNvSpPr/>
          <p:nvPr/>
        </p:nvSpPr>
        <p:spPr>
          <a:xfrm>
            <a:off x="5341938" y="2686050"/>
            <a:ext cx="4714875" cy="646113"/>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 Aliquam erat volutpat. Aenean lacinia lacus aliquet ante  feugiat. </a:t>
            </a:r>
          </a:p>
        </p:txBody>
      </p:sp>
      <p:sp>
        <p:nvSpPr>
          <p:cNvPr id="68649" name="TextBox 119"/>
          <p:cNvSpPr txBox="1">
            <a:spLocks noChangeArrowheads="1"/>
          </p:cNvSpPr>
          <p:nvPr/>
        </p:nvSpPr>
        <p:spPr bwMode="auto">
          <a:xfrm>
            <a:off x="9509125" y="3676650"/>
            <a:ext cx="20510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404040"/>
                </a:solidFill>
                <a:latin typeface="Calibri Light" pitchFamily="34" charset="0"/>
              </a:rPr>
              <a:t>contact@website.com</a:t>
            </a:r>
            <a:endParaRPr lang="en-US" altLang="zh-CN" sz="1400">
              <a:solidFill>
                <a:srgbClr val="404040"/>
              </a:solidFill>
              <a:latin typeface="Calibri Light" pitchFamily="34" charset="0"/>
            </a:endParaRPr>
          </a:p>
        </p:txBody>
      </p:sp>
      <p:sp>
        <p:nvSpPr>
          <p:cNvPr id="68650" name="TextBox 120"/>
          <p:cNvSpPr txBox="1">
            <a:spLocks noChangeArrowheads="1"/>
          </p:cNvSpPr>
          <p:nvPr/>
        </p:nvSpPr>
        <p:spPr bwMode="auto">
          <a:xfrm>
            <a:off x="9509125" y="4094163"/>
            <a:ext cx="20510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404040"/>
                </a:solidFill>
                <a:latin typeface="Calibri Light" pitchFamily="34" charset="0"/>
              </a:rPr>
              <a:t>contact@website.com</a:t>
            </a:r>
            <a:endParaRPr lang="en-US" altLang="zh-CN" sz="1400">
              <a:solidFill>
                <a:srgbClr val="404040"/>
              </a:solidFill>
              <a:latin typeface="Calibri Light" pitchFamily="34" charset="0"/>
            </a:endParaRPr>
          </a:p>
        </p:txBody>
      </p:sp>
      <p:sp>
        <p:nvSpPr>
          <p:cNvPr id="68651" name="Freeform 9"/>
          <p:cNvSpPr>
            <a:spLocks noEditPoints="1"/>
          </p:cNvSpPr>
          <p:nvPr/>
        </p:nvSpPr>
        <p:spPr bwMode="auto">
          <a:xfrm>
            <a:off x="9074150" y="5003800"/>
            <a:ext cx="311150" cy="311150"/>
          </a:xfrm>
          <a:custGeom>
            <a:avLst/>
            <a:gdLst>
              <a:gd name="T0" fmla="*/ 2147483647 w 243"/>
              <a:gd name="T1" fmla="*/ 0 h 243"/>
              <a:gd name="T2" fmla="*/ 0 w 243"/>
              <a:gd name="T3" fmla="*/ 2147483647 h 243"/>
              <a:gd name="T4" fmla="*/ 2147483647 w 243"/>
              <a:gd name="T5" fmla="*/ 2147483647 h 243"/>
              <a:gd name="T6" fmla="*/ 2147483647 w 243"/>
              <a:gd name="T7" fmla="*/ 2147483647 h 243"/>
              <a:gd name="T8" fmla="*/ 2147483647 w 243"/>
              <a:gd name="T9" fmla="*/ 0 h 243"/>
              <a:gd name="T10" fmla="*/ 2147483647 w 243"/>
              <a:gd name="T11" fmla="*/ 2147483647 h 243"/>
              <a:gd name="T12" fmla="*/ 2147483647 w 243"/>
              <a:gd name="T13" fmla="*/ 2147483647 h 243"/>
              <a:gd name="T14" fmla="*/ 2147483647 w 243"/>
              <a:gd name="T15" fmla="*/ 2147483647 h 243"/>
              <a:gd name="T16" fmla="*/ 2147483647 w 243"/>
              <a:gd name="T17" fmla="*/ 2147483647 h 243"/>
              <a:gd name="T18" fmla="*/ 2147483647 w 243"/>
              <a:gd name="T19" fmla="*/ 2147483647 h 243"/>
              <a:gd name="T20" fmla="*/ 2147483647 w 243"/>
              <a:gd name="T21" fmla="*/ 2147483647 h 243"/>
              <a:gd name="T22" fmla="*/ 2147483647 w 243"/>
              <a:gd name="T23" fmla="*/ 2147483647 h 243"/>
              <a:gd name="T24" fmla="*/ 2147483647 w 243"/>
              <a:gd name="T25" fmla="*/ 2147483647 h 243"/>
              <a:gd name="T26" fmla="*/ 2147483647 w 243"/>
              <a:gd name="T27" fmla="*/ 2147483647 h 243"/>
              <a:gd name="T28" fmla="*/ 2147483647 w 243"/>
              <a:gd name="T29" fmla="*/ 2147483647 h 243"/>
              <a:gd name="T30" fmla="*/ 2147483647 w 243"/>
              <a:gd name="T31" fmla="*/ 2147483647 h 243"/>
              <a:gd name="T32" fmla="*/ 2147483647 w 243"/>
              <a:gd name="T33" fmla="*/ 2147483647 h 243"/>
              <a:gd name="T34" fmla="*/ 2147483647 w 243"/>
              <a:gd name="T35" fmla="*/ 2147483647 h 243"/>
              <a:gd name="T36" fmla="*/ 2147483647 w 243"/>
              <a:gd name="T37" fmla="*/ 2147483647 h 243"/>
              <a:gd name="T38" fmla="*/ 2147483647 w 243"/>
              <a:gd name="T39" fmla="*/ 2147483647 h 243"/>
              <a:gd name="T40" fmla="*/ 2147483647 w 243"/>
              <a:gd name="T41" fmla="*/ 2147483647 h 243"/>
              <a:gd name="T42" fmla="*/ 2147483647 w 243"/>
              <a:gd name="T43" fmla="*/ 2147483647 h 2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3"/>
              <a:gd name="T67" fmla="*/ 0 h 243"/>
              <a:gd name="T68" fmla="*/ 243 w 243"/>
              <a:gd name="T69" fmla="*/ 243 h 2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8652" name="Freeform 20"/>
          <p:cNvSpPr>
            <a:spLocks/>
          </p:cNvSpPr>
          <p:nvPr/>
        </p:nvSpPr>
        <p:spPr bwMode="auto">
          <a:xfrm>
            <a:off x="9080500" y="4572000"/>
            <a:ext cx="298450" cy="242888"/>
          </a:xfrm>
          <a:custGeom>
            <a:avLst/>
            <a:gdLst>
              <a:gd name="T0" fmla="*/ 2147483647 w 280"/>
              <a:gd name="T1" fmla="*/ 2147483647 h 228"/>
              <a:gd name="T2" fmla="*/ 2147483647 w 280"/>
              <a:gd name="T3" fmla="*/ 2147483647 h 228"/>
              <a:gd name="T4" fmla="*/ 2147483647 w 280"/>
              <a:gd name="T5" fmla="*/ 2147483647 h 228"/>
              <a:gd name="T6" fmla="*/ 2147483647 w 280"/>
              <a:gd name="T7" fmla="*/ 2147483647 h 228"/>
              <a:gd name="T8" fmla="*/ 2147483647 w 280"/>
              <a:gd name="T9" fmla="*/ 0 h 228"/>
              <a:gd name="T10" fmla="*/ 2147483647 w 280"/>
              <a:gd name="T11" fmla="*/ 2147483647 h 228"/>
              <a:gd name="T12" fmla="*/ 2147483647 w 280"/>
              <a:gd name="T13" fmla="*/ 2147483647 h 228"/>
              <a:gd name="T14" fmla="*/ 2147483647 w 280"/>
              <a:gd name="T15" fmla="*/ 2147483647 h 228"/>
              <a:gd name="T16" fmla="*/ 2147483647 w 280"/>
              <a:gd name="T17" fmla="*/ 2147483647 h 228"/>
              <a:gd name="T18" fmla="*/ 2147483647 w 280"/>
              <a:gd name="T19" fmla="*/ 2147483647 h 228"/>
              <a:gd name="T20" fmla="*/ 2147483647 w 280"/>
              <a:gd name="T21" fmla="*/ 2147483647 h 228"/>
              <a:gd name="T22" fmla="*/ 2147483647 w 280"/>
              <a:gd name="T23" fmla="*/ 2147483647 h 228"/>
              <a:gd name="T24" fmla="*/ 2147483647 w 280"/>
              <a:gd name="T25" fmla="*/ 2147483647 h 228"/>
              <a:gd name="T26" fmla="*/ 2147483647 w 280"/>
              <a:gd name="T27" fmla="*/ 2147483647 h 228"/>
              <a:gd name="T28" fmla="*/ 2147483647 w 280"/>
              <a:gd name="T29" fmla="*/ 2147483647 h 228"/>
              <a:gd name="T30" fmla="*/ 2147483647 w 280"/>
              <a:gd name="T31" fmla="*/ 2147483647 h 228"/>
              <a:gd name="T32" fmla="*/ 2147483647 w 280"/>
              <a:gd name="T33" fmla="*/ 2147483647 h 228"/>
              <a:gd name="T34" fmla="*/ 0 w 280"/>
              <a:gd name="T35" fmla="*/ 2147483647 h 228"/>
              <a:gd name="T36" fmla="*/ 2147483647 w 280"/>
              <a:gd name="T37" fmla="*/ 2147483647 h 228"/>
              <a:gd name="T38" fmla="*/ 2147483647 w 280"/>
              <a:gd name="T39" fmla="*/ 2147483647 h 228"/>
              <a:gd name="T40" fmla="*/ 2147483647 w 280"/>
              <a:gd name="T41" fmla="*/ 2147483647 h 228"/>
              <a:gd name="T42" fmla="*/ 2147483647 w 280"/>
              <a:gd name="T43" fmla="*/ 2147483647 h 2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0"/>
              <a:gd name="T67" fmla="*/ 0 h 228"/>
              <a:gd name="T68" fmla="*/ 280 w 280"/>
              <a:gd name="T69" fmla="*/ 228 h 2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4" name="Group 124"/>
          <p:cNvGrpSpPr/>
          <p:nvPr/>
        </p:nvGrpSpPr>
        <p:grpSpPr>
          <a:xfrm>
            <a:off x="9071270" y="4085600"/>
            <a:ext cx="316675" cy="280419"/>
            <a:chOff x="3555073" y="633913"/>
            <a:chExt cx="348342" cy="308461"/>
          </a:xfrm>
          <a:solidFill>
            <a:srgbClr val="0070C0"/>
          </a:solidFill>
        </p:grpSpPr>
        <p:sp>
          <p:nvSpPr>
            <p:cNvPr id="126" name="Freeform 125"/>
            <p:cNvSpPr>
              <a:spLocks/>
            </p:cNvSpPr>
            <p:nvPr/>
          </p:nvSpPr>
          <p:spPr bwMode="auto">
            <a:xfrm>
              <a:off x="3695282" y="722401"/>
              <a:ext cx="208133" cy="219973"/>
            </a:xfrm>
            <a:custGeom>
              <a:avLst/>
              <a:gdLst>
                <a:gd name="T0" fmla="*/ 692 w 1002"/>
                <a:gd name="T1" fmla="*/ 0 h 1058"/>
                <a:gd name="T2" fmla="*/ 692 w 1002"/>
                <a:gd name="T3" fmla="*/ 352 h 1058"/>
                <a:gd name="T4" fmla="*/ 690 w 1002"/>
                <a:gd name="T5" fmla="*/ 389 h 1058"/>
                <a:gd name="T6" fmla="*/ 684 w 1002"/>
                <a:gd name="T7" fmla="*/ 426 h 1058"/>
                <a:gd name="T8" fmla="*/ 675 w 1002"/>
                <a:gd name="T9" fmla="*/ 463 h 1058"/>
                <a:gd name="T10" fmla="*/ 663 w 1002"/>
                <a:gd name="T11" fmla="*/ 496 h 1058"/>
                <a:gd name="T12" fmla="*/ 647 w 1002"/>
                <a:gd name="T13" fmla="*/ 529 h 1058"/>
                <a:gd name="T14" fmla="*/ 628 w 1002"/>
                <a:gd name="T15" fmla="*/ 560 h 1058"/>
                <a:gd name="T16" fmla="*/ 607 w 1002"/>
                <a:gd name="T17" fmla="*/ 588 h 1058"/>
                <a:gd name="T18" fmla="*/ 583 w 1002"/>
                <a:gd name="T19" fmla="*/ 615 h 1058"/>
                <a:gd name="T20" fmla="*/ 557 w 1002"/>
                <a:gd name="T21" fmla="*/ 638 h 1058"/>
                <a:gd name="T22" fmla="*/ 528 w 1002"/>
                <a:gd name="T23" fmla="*/ 659 h 1058"/>
                <a:gd name="T24" fmla="*/ 497 w 1002"/>
                <a:gd name="T25" fmla="*/ 678 h 1058"/>
                <a:gd name="T26" fmla="*/ 465 w 1002"/>
                <a:gd name="T27" fmla="*/ 694 h 1058"/>
                <a:gd name="T28" fmla="*/ 431 w 1002"/>
                <a:gd name="T29" fmla="*/ 707 h 1058"/>
                <a:gd name="T30" fmla="*/ 395 w 1002"/>
                <a:gd name="T31" fmla="*/ 716 h 1058"/>
                <a:gd name="T32" fmla="*/ 359 w 1002"/>
                <a:gd name="T33" fmla="*/ 722 h 1058"/>
                <a:gd name="T34" fmla="*/ 320 w 1002"/>
                <a:gd name="T35" fmla="*/ 723 h 1058"/>
                <a:gd name="T36" fmla="*/ 0 w 1002"/>
                <a:gd name="T37" fmla="*/ 723 h 1058"/>
                <a:gd name="T38" fmla="*/ 17 w 1002"/>
                <a:gd name="T39" fmla="*/ 752 h 1058"/>
                <a:gd name="T40" fmla="*/ 37 w 1002"/>
                <a:gd name="T41" fmla="*/ 777 h 1058"/>
                <a:gd name="T42" fmla="*/ 61 w 1002"/>
                <a:gd name="T43" fmla="*/ 800 h 1058"/>
                <a:gd name="T44" fmla="*/ 87 w 1002"/>
                <a:gd name="T45" fmla="*/ 819 h 1058"/>
                <a:gd name="T46" fmla="*/ 116 w 1002"/>
                <a:gd name="T47" fmla="*/ 835 h 1058"/>
                <a:gd name="T48" fmla="*/ 147 w 1002"/>
                <a:gd name="T49" fmla="*/ 846 h 1058"/>
                <a:gd name="T50" fmla="*/ 181 w 1002"/>
                <a:gd name="T51" fmla="*/ 854 h 1058"/>
                <a:gd name="T52" fmla="*/ 216 w 1002"/>
                <a:gd name="T53" fmla="*/ 856 h 1058"/>
                <a:gd name="T54" fmla="*/ 880 w 1002"/>
                <a:gd name="T55" fmla="*/ 1058 h 1058"/>
                <a:gd name="T56" fmla="*/ 794 w 1002"/>
                <a:gd name="T57" fmla="*/ 854 h 1058"/>
                <a:gd name="T58" fmla="*/ 837 w 1002"/>
                <a:gd name="T59" fmla="*/ 844 h 1058"/>
                <a:gd name="T60" fmla="*/ 876 w 1002"/>
                <a:gd name="T61" fmla="*/ 828 h 1058"/>
                <a:gd name="T62" fmla="*/ 911 w 1002"/>
                <a:gd name="T63" fmla="*/ 804 h 1058"/>
                <a:gd name="T64" fmla="*/ 942 w 1002"/>
                <a:gd name="T65" fmla="*/ 775 h 1058"/>
                <a:gd name="T66" fmla="*/ 967 w 1002"/>
                <a:gd name="T67" fmla="*/ 740 h 1058"/>
                <a:gd name="T68" fmla="*/ 986 w 1002"/>
                <a:gd name="T69" fmla="*/ 703 h 1058"/>
                <a:gd name="T70" fmla="*/ 998 w 1002"/>
                <a:gd name="T71" fmla="*/ 661 h 1058"/>
                <a:gd name="T72" fmla="*/ 1002 w 1002"/>
                <a:gd name="T73" fmla="*/ 617 h 1058"/>
                <a:gd name="T74" fmla="*/ 1002 w 1002"/>
                <a:gd name="T75" fmla="*/ 241 h 1058"/>
                <a:gd name="T76" fmla="*/ 997 w 1002"/>
                <a:gd name="T77" fmla="*/ 192 h 1058"/>
                <a:gd name="T78" fmla="*/ 983 w 1002"/>
                <a:gd name="T79" fmla="*/ 147 h 1058"/>
                <a:gd name="T80" fmla="*/ 961 w 1002"/>
                <a:gd name="T81" fmla="*/ 106 h 1058"/>
                <a:gd name="T82" fmla="*/ 932 w 1002"/>
                <a:gd name="T83" fmla="*/ 71 h 1058"/>
                <a:gd name="T84" fmla="*/ 896 w 1002"/>
                <a:gd name="T85" fmla="*/ 41 h 1058"/>
                <a:gd name="T86" fmla="*/ 856 w 1002"/>
                <a:gd name="T87" fmla="*/ 19 h 1058"/>
                <a:gd name="T88" fmla="*/ 811 w 1002"/>
                <a:gd name="T89" fmla="*/ 5 h 1058"/>
                <a:gd name="T90" fmla="*/ 763 w 1002"/>
                <a:gd name="T91" fmla="*/ 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2" h="1058">
                  <a:moveTo>
                    <a:pt x="763" y="0"/>
                  </a:moveTo>
                  <a:lnTo>
                    <a:pt x="692" y="0"/>
                  </a:lnTo>
                  <a:lnTo>
                    <a:pt x="692" y="352"/>
                  </a:lnTo>
                  <a:lnTo>
                    <a:pt x="692" y="352"/>
                  </a:lnTo>
                  <a:lnTo>
                    <a:pt x="692" y="370"/>
                  </a:lnTo>
                  <a:lnTo>
                    <a:pt x="690" y="389"/>
                  </a:lnTo>
                  <a:lnTo>
                    <a:pt x="688" y="408"/>
                  </a:lnTo>
                  <a:lnTo>
                    <a:pt x="684" y="426"/>
                  </a:lnTo>
                  <a:lnTo>
                    <a:pt x="680" y="444"/>
                  </a:lnTo>
                  <a:lnTo>
                    <a:pt x="675" y="463"/>
                  </a:lnTo>
                  <a:lnTo>
                    <a:pt x="669" y="479"/>
                  </a:lnTo>
                  <a:lnTo>
                    <a:pt x="663" y="496"/>
                  </a:lnTo>
                  <a:lnTo>
                    <a:pt x="655" y="512"/>
                  </a:lnTo>
                  <a:lnTo>
                    <a:pt x="647" y="529"/>
                  </a:lnTo>
                  <a:lnTo>
                    <a:pt x="638" y="544"/>
                  </a:lnTo>
                  <a:lnTo>
                    <a:pt x="628" y="560"/>
                  </a:lnTo>
                  <a:lnTo>
                    <a:pt x="618" y="573"/>
                  </a:lnTo>
                  <a:lnTo>
                    <a:pt x="607" y="588"/>
                  </a:lnTo>
                  <a:lnTo>
                    <a:pt x="596" y="601"/>
                  </a:lnTo>
                  <a:lnTo>
                    <a:pt x="583" y="615"/>
                  </a:lnTo>
                  <a:lnTo>
                    <a:pt x="569" y="627"/>
                  </a:lnTo>
                  <a:lnTo>
                    <a:pt x="557" y="638"/>
                  </a:lnTo>
                  <a:lnTo>
                    <a:pt x="542" y="649"/>
                  </a:lnTo>
                  <a:lnTo>
                    <a:pt x="528" y="659"/>
                  </a:lnTo>
                  <a:lnTo>
                    <a:pt x="513" y="669"/>
                  </a:lnTo>
                  <a:lnTo>
                    <a:pt x="497" y="678"/>
                  </a:lnTo>
                  <a:lnTo>
                    <a:pt x="481" y="687"/>
                  </a:lnTo>
                  <a:lnTo>
                    <a:pt x="465" y="694"/>
                  </a:lnTo>
                  <a:lnTo>
                    <a:pt x="449" y="701"/>
                  </a:lnTo>
                  <a:lnTo>
                    <a:pt x="431" y="707"/>
                  </a:lnTo>
                  <a:lnTo>
                    <a:pt x="414" y="712"/>
                  </a:lnTo>
                  <a:lnTo>
                    <a:pt x="395" y="716"/>
                  </a:lnTo>
                  <a:lnTo>
                    <a:pt x="376" y="719"/>
                  </a:lnTo>
                  <a:lnTo>
                    <a:pt x="359" y="722"/>
                  </a:lnTo>
                  <a:lnTo>
                    <a:pt x="339" y="723"/>
                  </a:lnTo>
                  <a:lnTo>
                    <a:pt x="320" y="723"/>
                  </a:lnTo>
                  <a:lnTo>
                    <a:pt x="0" y="723"/>
                  </a:lnTo>
                  <a:lnTo>
                    <a:pt x="0" y="723"/>
                  </a:lnTo>
                  <a:lnTo>
                    <a:pt x="9" y="738"/>
                  </a:lnTo>
                  <a:lnTo>
                    <a:pt x="17" y="752"/>
                  </a:lnTo>
                  <a:lnTo>
                    <a:pt x="27" y="764"/>
                  </a:lnTo>
                  <a:lnTo>
                    <a:pt x="37" y="777"/>
                  </a:lnTo>
                  <a:lnTo>
                    <a:pt x="48" y="789"/>
                  </a:lnTo>
                  <a:lnTo>
                    <a:pt x="61" y="800"/>
                  </a:lnTo>
                  <a:lnTo>
                    <a:pt x="73" y="810"/>
                  </a:lnTo>
                  <a:lnTo>
                    <a:pt x="87" y="819"/>
                  </a:lnTo>
                  <a:lnTo>
                    <a:pt x="101" y="828"/>
                  </a:lnTo>
                  <a:lnTo>
                    <a:pt x="116" y="835"/>
                  </a:lnTo>
                  <a:lnTo>
                    <a:pt x="132" y="841"/>
                  </a:lnTo>
                  <a:lnTo>
                    <a:pt x="147" y="846"/>
                  </a:lnTo>
                  <a:lnTo>
                    <a:pt x="163" y="850"/>
                  </a:lnTo>
                  <a:lnTo>
                    <a:pt x="181" y="854"/>
                  </a:lnTo>
                  <a:lnTo>
                    <a:pt x="198" y="855"/>
                  </a:lnTo>
                  <a:lnTo>
                    <a:pt x="216" y="856"/>
                  </a:lnTo>
                  <a:lnTo>
                    <a:pt x="574" y="856"/>
                  </a:lnTo>
                  <a:lnTo>
                    <a:pt x="880" y="1058"/>
                  </a:lnTo>
                  <a:lnTo>
                    <a:pt x="794" y="854"/>
                  </a:lnTo>
                  <a:lnTo>
                    <a:pt x="794" y="854"/>
                  </a:lnTo>
                  <a:lnTo>
                    <a:pt x="816" y="850"/>
                  </a:lnTo>
                  <a:lnTo>
                    <a:pt x="837" y="844"/>
                  </a:lnTo>
                  <a:lnTo>
                    <a:pt x="857" y="836"/>
                  </a:lnTo>
                  <a:lnTo>
                    <a:pt x="876" y="828"/>
                  </a:lnTo>
                  <a:lnTo>
                    <a:pt x="895" y="816"/>
                  </a:lnTo>
                  <a:lnTo>
                    <a:pt x="911" y="804"/>
                  </a:lnTo>
                  <a:lnTo>
                    <a:pt x="927" y="790"/>
                  </a:lnTo>
                  <a:lnTo>
                    <a:pt x="942" y="775"/>
                  </a:lnTo>
                  <a:lnTo>
                    <a:pt x="956" y="758"/>
                  </a:lnTo>
                  <a:lnTo>
                    <a:pt x="967" y="740"/>
                  </a:lnTo>
                  <a:lnTo>
                    <a:pt x="977" y="722"/>
                  </a:lnTo>
                  <a:lnTo>
                    <a:pt x="986" y="703"/>
                  </a:lnTo>
                  <a:lnTo>
                    <a:pt x="993" y="682"/>
                  </a:lnTo>
                  <a:lnTo>
                    <a:pt x="998" y="661"/>
                  </a:lnTo>
                  <a:lnTo>
                    <a:pt x="1001" y="640"/>
                  </a:lnTo>
                  <a:lnTo>
                    <a:pt x="1002" y="617"/>
                  </a:lnTo>
                  <a:lnTo>
                    <a:pt x="1002" y="241"/>
                  </a:lnTo>
                  <a:lnTo>
                    <a:pt x="1002" y="241"/>
                  </a:lnTo>
                  <a:lnTo>
                    <a:pt x="1001" y="216"/>
                  </a:lnTo>
                  <a:lnTo>
                    <a:pt x="997" y="192"/>
                  </a:lnTo>
                  <a:lnTo>
                    <a:pt x="991" y="169"/>
                  </a:lnTo>
                  <a:lnTo>
                    <a:pt x="983" y="147"/>
                  </a:lnTo>
                  <a:lnTo>
                    <a:pt x="973" y="126"/>
                  </a:lnTo>
                  <a:lnTo>
                    <a:pt x="961" y="106"/>
                  </a:lnTo>
                  <a:lnTo>
                    <a:pt x="947" y="88"/>
                  </a:lnTo>
                  <a:lnTo>
                    <a:pt x="932" y="71"/>
                  </a:lnTo>
                  <a:lnTo>
                    <a:pt x="915" y="55"/>
                  </a:lnTo>
                  <a:lnTo>
                    <a:pt x="896" y="41"/>
                  </a:lnTo>
                  <a:lnTo>
                    <a:pt x="876" y="30"/>
                  </a:lnTo>
                  <a:lnTo>
                    <a:pt x="856" y="19"/>
                  </a:lnTo>
                  <a:lnTo>
                    <a:pt x="834" y="12"/>
                  </a:lnTo>
                  <a:lnTo>
                    <a:pt x="811" y="5"/>
                  </a:lnTo>
                  <a:lnTo>
                    <a:pt x="786" y="2"/>
                  </a:lnTo>
                  <a:lnTo>
                    <a:pt x="763" y="0"/>
                  </a:lnTo>
                  <a:lnTo>
                    <a:pt x="76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7" name="Freeform 126"/>
            <p:cNvSpPr>
              <a:spLocks/>
            </p:cNvSpPr>
            <p:nvPr/>
          </p:nvSpPr>
          <p:spPr bwMode="auto">
            <a:xfrm>
              <a:off x="3555073" y="633913"/>
              <a:ext cx="269825" cy="277926"/>
            </a:xfrm>
            <a:custGeom>
              <a:avLst/>
              <a:gdLst>
                <a:gd name="T0" fmla="*/ 303 w 1299"/>
                <a:gd name="T1" fmla="*/ 0 h 1338"/>
                <a:gd name="T2" fmla="*/ 288 w 1299"/>
                <a:gd name="T3" fmla="*/ 0 h 1338"/>
                <a:gd name="T4" fmla="*/ 257 w 1299"/>
                <a:gd name="T5" fmla="*/ 2 h 1338"/>
                <a:gd name="T6" fmla="*/ 227 w 1299"/>
                <a:gd name="T7" fmla="*/ 9 h 1338"/>
                <a:gd name="T8" fmla="*/ 186 w 1299"/>
                <a:gd name="T9" fmla="*/ 24 h 1338"/>
                <a:gd name="T10" fmla="*/ 134 w 1299"/>
                <a:gd name="T11" fmla="*/ 51 h 1338"/>
                <a:gd name="T12" fmla="*/ 89 w 1299"/>
                <a:gd name="T13" fmla="*/ 88 h 1338"/>
                <a:gd name="T14" fmla="*/ 53 w 1299"/>
                <a:gd name="T15" fmla="*/ 133 h 1338"/>
                <a:gd name="T16" fmla="*/ 24 w 1299"/>
                <a:gd name="T17" fmla="*/ 184 h 1338"/>
                <a:gd name="T18" fmla="*/ 10 w 1299"/>
                <a:gd name="T19" fmla="*/ 227 h 1338"/>
                <a:gd name="T20" fmla="*/ 4 w 1299"/>
                <a:gd name="T21" fmla="*/ 257 h 1338"/>
                <a:gd name="T22" fmla="*/ 0 w 1299"/>
                <a:gd name="T23" fmla="*/ 287 h 1338"/>
                <a:gd name="T24" fmla="*/ 0 w 1299"/>
                <a:gd name="T25" fmla="*/ 779 h 1338"/>
                <a:gd name="T26" fmla="*/ 2 w 1299"/>
                <a:gd name="T27" fmla="*/ 807 h 1338"/>
                <a:gd name="T28" fmla="*/ 12 w 1299"/>
                <a:gd name="T29" fmla="*/ 862 h 1338"/>
                <a:gd name="T30" fmla="*/ 31 w 1299"/>
                <a:gd name="T31" fmla="*/ 912 h 1338"/>
                <a:gd name="T32" fmla="*/ 59 w 1299"/>
                <a:gd name="T33" fmla="*/ 958 h 1338"/>
                <a:gd name="T34" fmla="*/ 95 w 1299"/>
                <a:gd name="T35" fmla="*/ 998 h 1338"/>
                <a:gd name="T36" fmla="*/ 136 w 1299"/>
                <a:gd name="T37" fmla="*/ 1032 h 1338"/>
                <a:gd name="T38" fmla="*/ 184 w 1299"/>
                <a:gd name="T39" fmla="*/ 1058 h 1338"/>
                <a:gd name="T40" fmla="*/ 236 w 1299"/>
                <a:gd name="T41" fmla="*/ 1074 h 1338"/>
                <a:gd name="T42" fmla="*/ 155 w 1299"/>
                <a:gd name="T43" fmla="*/ 1338 h 1338"/>
                <a:gd name="T44" fmla="*/ 996 w 1299"/>
                <a:gd name="T45" fmla="*/ 1081 h 1338"/>
                <a:gd name="T46" fmla="*/ 1012 w 1299"/>
                <a:gd name="T47" fmla="*/ 1081 h 1338"/>
                <a:gd name="T48" fmla="*/ 1042 w 1299"/>
                <a:gd name="T49" fmla="*/ 1078 h 1338"/>
                <a:gd name="T50" fmla="*/ 1072 w 1299"/>
                <a:gd name="T51" fmla="*/ 1073 h 1338"/>
                <a:gd name="T52" fmla="*/ 1115 w 1299"/>
                <a:gd name="T53" fmla="*/ 1058 h 1338"/>
                <a:gd name="T54" fmla="*/ 1166 w 1299"/>
                <a:gd name="T55" fmla="*/ 1030 h 1338"/>
                <a:gd name="T56" fmla="*/ 1211 w 1299"/>
                <a:gd name="T57" fmla="*/ 993 h 1338"/>
                <a:gd name="T58" fmla="*/ 1248 w 1299"/>
                <a:gd name="T59" fmla="*/ 948 h 1338"/>
                <a:gd name="T60" fmla="*/ 1275 w 1299"/>
                <a:gd name="T61" fmla="*/ 897 h 1338"/>
                <a:gd name="T62" fmla="*/ 1290 w 1299"/>
                <a:gd name="T63" fmla="*/ 855 h 1338"/>
                <a:gd name="T64" fmla="*/ 1297 w 1299"/>
                <a:gd name="T65" fmla="*/ 825 h 1338"/>
                <a:gd name="T66" fmla="*/ 1299 w 1299"/>
                <a:gd name="T67" fmla="*/ 795 h 1338"/>
                <a:gd name="T68" fmla="*/ 1299 w 1299"/>
                <a:gd name="T69" fmla="*/ 303 h 1338"/>
                <a:gd name="T70" fmla="*/ 1299 w 1299"/>
                <a:gd name="T71" fmla="*/ 287 h 1338"/>
                <a:gd name="T72" fmla="*/ 1297 w 1299"/>
                <a:gd name="T73" fmla="*/ 257 h 1338"/>
                <a:gd name="T74" fmla="*/ 1290 w 1299"/>
                <a:gd name="T75" fmla="*/ 227 h 1338"/>
                <a:gd name="T76" fmla="*/ 1275 w 1299"/>
                <a:gd name="T77" fmla="*/ 184 h 1338"/>
                <a:gd name="T78" fmla="*/ 1248 w 1299"/>
                <a:gd name="T79" fmla="*/ 133 h 1338"/>
                <a:gd name="T80" fmla="*/ 1211 w 1299"/>
                <a:gd name="T81" fmla="*/ 88 h 1338"/>
                <a:gd name="T82" fmla="*/ 1166 w 1299"/>
                <a:gd name="T83" fmla="*/ 51 h 1338"/>
                <a:gd name="T84" fmla="*/ 1115 w 1299"/>
                <a:gd name="T85" fmla="*/ 24 h 1338"/>
                <a:gd name="T86" fmla="*/ 1072 w 1299"/>
                <a:gd name="T87" fmla="*/ 9 h 1338"/>
                <a:gd name="T88" fmla="*/ 1042 w 1299"/>
                <a:gd name="T89" fmla="*/ 2 h 1338"/>
                <a:gd name="T90" fmla="*/ 1012 w 1299"/>
                <a:gd name="T91" fmla="*/ 0 h 1338"/>
                <a:gd name="T92" fmla="*/ 996 w 1299"/>
                <a:gd name="T93" fmla="*/ 0 h 1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99" h="1338">
                  <a:moveTo>
                    <a:pt x="996" y="0"/>
                  </a:moveTo>
                  <a:lnTo>
                    <a:pt x="303" y="0"/>
                  </a:lnTo>
                  <a:lnTo>
                    <a:pt x="303" y="0"/>
                  </a:lnTo>
                  <a:lnTo>
                    <a:pt x="288" y="0"/>
                  </a:lnTo>
                  <a:lnTo>
                    <a:pt x="272" y="1"/>
                  </a:lnTo>
                  <a:lnTo>
                    <a:pt x="257" y="2"/>
                  </a:lnTo>
                  <a:lnTo>
                    <a:pt x="242" y="6"/>
                  </a:lnTo>
                  <a:lnTo>
                    <a:pt x="227" y="9"/>
                  </a:lnTo>
                  <a:lnTo>
                    <a:pt x="213" y="14"/>
                  </a:lnTo>
                  <a:lnTo>
                    <a:pt x="186" y="24"/>
                  </a:lnTo>
                  <a:lnTo>
                    <a:pt x="159" y="36"/>
                  </a:lnTo>
                  <a:lnTo>
                    <a:pt x="134" y="51"/>
                  </a:lnTo>
                  <a:lnTo>
                    <a:pt x="111" y="69"/>
                  </a:lnTo>
                  <a:lnTo>
                    <a:pt x="89" y="88"/>
                  </a:lnTo>
                  <a:lnTo>
                    <a:pt x="70" y="110"/>
                  </a:lnTo>
                  <a:lnTo>
                    <a:pt x="53" y="133"/>
                  </a:lnTo>
                  <a:lnTo>
                    <a:pt x="36" y="158"/>
                  </a:lnTo>
                  <a:lnTo>
                    <a:pt x="24" y="184"/>
                  </a:lnTo>
                  <a:lnTo>
                    <a:pt x="14" y="213"/>
                  </a:lnTo>
                  <a:lnTo>
                    <a:pt x="10" y="227"/>
                  </a:lnTo>
                  <a:lnTo>
                    <a:pt x="7" y="242"/>
                  </a:lnTo>
                  <a:lnTo>
                    <a:pt x="4" y="257"/>
                  </a:lnTo>
                  <a:lnTo>
                    <a:pt x="2" y="272"/>
                  </a:lnTo>
                  <a:lnTo>
                    <a:pt x="0" y="287"/>
                  </a:lnTo>
                  <a:lnTo>
                    <a:pt x="0" y="303"/>
                  </a:lnTo>
                  <a:lnTo>
                    <a:pt x="0" y="779"/>
                  </a:lnTo>
                  <a:lnTo>
                    <a:pt x="0" y="779"/>
                  </a:lnTo>
                  <a:lnTo>
                    <a:pt x="2" y="807"/>
                  </a:lnTo>
                  <a:lnTo>
                    <a:pt x="5" y="835"/>
                  </a:lnTo>
                  <a:lnTo>
                    <a:pt x="12" y="862"/>
                  </a:lnTo>
                  <a:lnTo>
                    <a:pt x="20" y="887"/>
                  </a:lnTo>
                  <a:lnTo>
                    <a:pt x="31" y="912"/>
                  </a:lnTo>
                  <a:lnTo>
                    <a:pt x="44" y="936"/>
                  </a:lnTo>
                  <a:lnTo>
                    <a:pt x="59" y="958"/>
                  </a:lnTo>
                  <a:lnTo>
                    <a:pt x="76" y="979"/>
                  </a:lnTo>
                  <a:lnTo>
                    <a:pt x="95" y="998"/>
                  </a:lnTo>
                  <a:lnTo>
                    <a:pt x="115" y="1015"/>
                  </a:lnTo>
                  <a:lnTo>
                    <a:pt x="136" y="1032"/>
                  </a:lnTo>
                  <a:lnTo>
                    <a:pt x="160" y="1045"/>
                  </a:lnTo>
                  <a:lnTo>
                    <a:pt x="184" y="1058"/>
                  </a:lnTo>
                  <a:lnTo>
                    <a:pt x="210" y="1067"/>
                  </a:lnTo>
                  <a:lnTo>
                    <a:pt x="236" y="1074"/>
                  </a:lnTo>
                  <a:lnTo>
                    <a:pt x="263" y="1079"/>
                  </a:lnTo>
                  <a:lnTo>
                    <a:pt x="155" y="1338"/>
                  </a:lnTo>
                  <a:lnTo>
                    <a:pt x="541" y="1081"/>
                  </a:lnTo>
                  <a:lnTo>
                    <a:pt x="996" y="1081"/>
                  </a:lnTo>
                  <a:lnTo>
                    <a:pt x="996" y="1081"/>
                  </a:lnTo>
                  <a:lnTo>
                    <a:pt x="1012" y="1081"/>
                  </a:lnTo>
                  <a:lnTo>
                    <a:pt x="1027" y="1080"/>
                  </a:lnTo>
                  <a:lnTo>
                    <a:pt x="1042" y="1078"/>
                  </a:lnTo>
                  <a:lnTo>
                    <a:pt x="1057" y="1075"/>
                  </a:lnTo>
                  <a:lnTo>
                    <a:pt x="1072" y="1073"/>
                  </a:lnTo>
                  <a:lnTo>
                    <a:pt x="1086" y="1068"/>
                  </a:lnTo>
                  <a:lnTo>
                    <a:pt x="1115" y="1058"/>
                  </a:lnTo>
                  <a:lnTo>
                    <a:pt x="1141" y="1045"/>
                  </a:lnTo>
                  <a:lnTo>
                    <a:pt x="1166" y="1030"/>
                  </a:lnTo>
                  <a:lnTo>
                    <a:pt x="1189" y="1013"/>
                  </a:lnTo>
                  <a:lnTo>
                    <a:pt x="1211" y="993"/>
                  </a:lnTo>
                  <a:lnTo>
                    <a:pt x="1231" y="972"/>
                  </a:lnTo>
                  <a:lnTo>
                    <a:pt x="1248" y="948"/>
                  </a:lnTo>
                  <a:lnTo>
                    <a:pt x="1263" y="923"/>
                  </a:lnTo>
                  <a:lnTo>
                    <a:pt x="1275" y="897"/>
                  </a:lnTo>
                  <a:lnTo>
                    <a:pt x="1285" y="868"/>
                  </a:lnTo>
                  <a:lnTo>
                    <a:pt x="1290" y="855"/>
                  </a:lnTo>
                  <a:lnTo>
                    <a:pt x="1293" y="840"/>
                  </a:lnTo>
                  <a:lnTo>
                    <a:pt x="1297" y="825"/>
                  </a:lnTo>
                  <a:lnTo>
                    <a:pt x="1298" y="810"/>
                  </a:lnTo>
                  <a:lnTo>
                    <a:pt x="1299" y="795"/>
                  </a:lnTo>
                  <a:lnTo>
                    <a:pt x="1299" y="779"/>
                  </a:lnTo>
                  <a:lnTo>
                    <a:pt x="1299" y="303"/>
                  </a:lnTo>
                  <a:lnTo>
                    <a:pt x="1299" y="303"/>
                  </a:lnTo>
                  <a:lnTo>
                    <a:pt x="1299" y="287"/>
                  </a:lnTo>
                  <a:lnTo>
                    <a:pt x="1298" y="272"/>
                  </a:lnTo>
                  <a:lnTo>
                    <a:pt x="1297" y="257"/>
                  </a:lnTo>
                  <a:lnTo>
                    <a:pt x="1293" y="242"/>
                  </a:lnTo>
                  <a:lnTo>
                    <a:pt x="1290" y="227"/>
                  </a:lnTo>
                  <a:lnTo>
                    <a:pt x="1285" y="213"/>
                  </a:lnTo>
                  <a:lnTo>
                    <a:pt x="1275" y="184"/>
                  </a:lnTo>
                  <a:lnTo>
                    <a:pt x="1263" y="158"/>
                  </a:lnTo>
                  <a:lnTo>
                    <a:pt x="1248" y="133"/>
                  </a:lnTo>
                  <a:lnTo>
                    <a:pt x="1231" y="110"/>
                  </a:lnTo>
                  <a:lnTo>
                    <a:pt x="1211" y="88"/>
                  </a:lnTo>
                  <a:lnTo>
                    <a:pt x="1189" y="69"/>
                  </a:lnTo>
                  <a:lnTo>
                    <a:pt x="1166" y="51"/>
                  </a:lnTo>
                  <a:lnTo>
                    <a:pt x="1141" y="36"/>
                  </a:lnTo>
                  <a:lnTo>
                    <a:pt x="1115" y="24"/>
                  </a:lnTo>
                  <a:lnTo>
                    <a:pt x="1086" y="14"/>
                  </a:lnTo>
                  <a:lnTo>
                    <a:pt x="1072" y="9"/>
                  </a:lnTo>
                  <a:lnTo>
                    <a:pt x="1057" y="6"/>
                  </a:lnTo>
                  <a:lnTo>
                    <a:pt x="1042" y="2"/>
                  </a:lnTo>
                  <a:lnTo>
                    <a:pt x="1027" y="1"/>
                  </a:lnTo>
                  <a:lnTo>
                    <a:pt x="1012" y="0"/>
                  </a:lnTo>
                  <a:lnTo>
                    <a:pt x="996" y="0"/>
                  </a:lnTo>
                  <a:lnTo>
                    <a:pt x="99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1155"/>
          <p:cNvGrpSpPr>
            <a:grpSpLocks noChangeAspect="1"/>
          </p:cNvGrpSpPr>
          <p:nvPr/>
        </p:nvGrpSpPr>
        <p:grpSpPr bwMode="auto">
          <a:xfrm>
            <a:off x="9094143" y="3722952"/>
            <a:ext cx="270928" cy="161368"/>
            <a:chOff x="8000" y="6146"/>
            <a:chExt cx="319" cy="190"/>
          </a:xfrm>
          <a:solidFill>
            <a:srgbClr val="0070C0"/>
          </a:solidFill>
        </p:grpSpPr>
        <p:sp>
          <p:nvSpPr>
            <p:cNvPr id="129" name="Freeform 1156"/>
            <p:cNvSpPr>
              <a:spLocks/>
            </p:cNvSpPr>
            <p:nvPr/>
          </p:nvSpPr>
          <p:spPr bwMode="auto">
            <a:xfrm>
              <a:off x="8000" y="6157"/>
              <a:ext cx="319" cy="179"/>
            </a:xfrm>
            <a:custGeom>
              <a:avLst/>
              <a:gdLst>
                <a:gd name="T0" fmla="*/ 1115 w 2233"/>
                <a:gd name="T1" fmla="*/ 894 h 1252"/>
                <a:gd name="T2" fmla="*/ 0 w 2233"/>
                <a:gd name="T3" fmla="*/ 1 h 1252"/>
                <a:gd name="T4" fmla="*/ 0 w 2233"/>
                <a:gd name="T5" fmla="*/ 1252 h 1252"/>
                <a:gd name="T6" fmla="*/ 2233 w 2233"/>
                <a:gd name="T7" fmla="*/ 1252 h 1252"/>
                <a:gd name="T8" fmla="*/ 2233 w 2233"/>
                <a:gd name="T9" fmla="*/ 0 h 1252"/>
                <a:gd name="T10" fmla="*/ 1115 w 2233"/>
                <a:gd name="T11" fmla="*/ 894 h 1252"/>
              </a:gdLst>
              <a:ahLst/>
              <a:cxnLst>
                <a:cxn ang="0">
                  <a:pos x="T0" y="T1"/>
                </a:cxn>
                <a:cxn ang="0">
                  <a:pos x="T2" y="T3"/>
                </a:cxn>
                <a:cxn ang="0">
                  <a:pos x="T4" y="T5"/>
                </a:cxn>
                <a:cxn ang="0">
                  <a:pos x="T6" y="T7"/>
                </a:cxn>
                <a:cxn ang="0">
                  <a:pos x="T8" y="T9"/>
                </a:cxn>
                <a:cxn ang="0">
                  <a:pos x="T10" y="T11"/>
                </a:cxn>
              </a:cxnLst>
              <a:rect l="0" t="0" r="r" b="b"/>
              <a:pathLst>
                <a:path w="2233" h="1252">
                  <a:moveTo>
                    <a:pt x="1115" y="894"/>
                  </a:moveTo>
                  <a:lnTo>
                    <a:pt x="0" y="1"/>
                  </a:lnTo>
                  <a:lnTo>
                    <a:pt x="0" y="1252"/>
                  </a:lnTo>
                  <a:lnTo>
                    <a:pt x="2233" y="1252"/>
                  </a:lnTo>
                  <a:lnTo>
                    <a:pt x="2233" y="0"/>
                  </a:lnTo>
                  <a:lnTo>
                    <a:pt x="1115" y="89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0" name="Freeform 1157"/>
            <p:cNvSpPr>
              <a:spLocks/>
            </p:cNvSpPr>
            <p:nvPr/>
          </p:nvSpPr>
          <p:spPr bwMode="auto">
            <a:xfrm>
              <a:off x="8001" y="6146"/>
              <a:ext cx="317" cy="127"/>
            </a:xfrm>
            <a:custGeom>
              <a:avLst/>
              <a:gdLst>
                <a:gd name="T0" fmla="*/ 1110 w 2221"/>
                <a:gd name="T1" fmla="*/ 890 h 890"/>
                <a:gd name="T2" fmla="*/ 2221 w 2221"/>
                <a:gd name="T3" fmla="*/ 0 h 890"/>
                <a:gd name="T4" fmla="*/ 0 w 2221"/>
                <a:gd name="T5" fmla="*/ 0 h 890"/>
                <a:gd name="T6" fmla="*/ 1110 w 2221"/>
                <a:gd name="T7" fmla="*/ 890 h 890"/>
              </a:gdLst>
              <a:ahLst/>
              <a:cxnLst>
                <a:cxn ang="0">
                  <a:pos x="T0" y="T1"/>
                </a:cxn>
                <a:cxn ang="0">
                  <a:pos x="T2" y="T3"/>
                </a:cxn>
                <a:cxn ang="0">
                  <a:pos x="T4" y="T5"/>
                </a:cxn>
                <a:cxn ang="0">
                  <a:pos x="T6" y="T7"/>
                </a:cxn>
              </a:cxnLst>
              <a:rect l="0" t="0" r="r" b="b"/>
              <a:pathLst>
                <a:path w="2221" h="890">
                  <a:moveTo>
                    <a:pt x="1110" y="890"/>
                  </a:moveTo>
                  <a:lnTo>
                    <a:pt x="2221" y="0"/>
                  </a:lnTo>
                  <a:lnTo>
                    <a:pt x="0" y="0"/>
                  </a:lnTo>
                  <a:lnTo>
                    <a:pt x="1110" y="89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68655" name="TextBox 130"/>
          <p:cNvSpPr txBox="1">
            <a:spLocks noChangeArrowheads="1"/>
          </p:cNvSpPr>
          <p:nvPr/>
        </p:nvSpPr>
        <p:spPr bwMode="auto">
          <a:xfrm>
            <a:off x="9509125" y="4511675"/>
            <a:ext cx="20510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404040"/>
                </a:solidFill>
                <a:latin typeface="Calibri Light" pitchFamily="34" charset="0"/>
              </a:rPr>
              <a:t>contact@website.com</a:t>
            </a:r>
            <a:endParaRPr lang="en-US" altLang="zh-CN" sz="1400">
              <a:solidFill>
                <a:srgbClr val="404040"/>
              </a:solidFill>
              <a:latin typeface="Calibri Light" pitchFamily="34" charset="0"/>
            </a:endParaRPr>
          </a:p>
        </p:txBody>
      </p:sp>
      <p:sp>
        <p:nvSpPr>
          <p:cNvPr id="68656" name="TextBox 131"/>
          <p:cNvSpPr txBox="1">
            <a:spLocks noChangeArrowheads="1"/>
          </p:cNvSpPr>
          <p:nvPr/>
        </p:nvSpPr>
        <p:spPr bwMode="auto">
          <a:xfrm>
            <a:off x="9509125" y="4929188"/>
            <a:ext cx="20510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404040"/>
                </a:solidFill>
                <a:latin typeface="Calibri Light" pitchFamily="34" charset="0"/>
              </a:rPr>
              <a:t>contact@website.com</a:t>
            </a:r>
            <a:endParaRPr lang="en-US" altLang="zh-CN" sz="1400">
              <a:solidFill>
                <a:srgbClr val="404040"/>
              </a:solidFill>
              <a:latin typeface="Calibri Light" pitchFamily="34" charset="0"/>
            </a:endParaRPr>
          </a:p>
        </p:txBody>
      </p:sp>
      <p:sp>
        <p:nvSpPr>
          <p:cNvPr id="68657" name="Freeform 882"/>
          <p:cNvSpPr>
            <a:spLocks noEditPoints="1"/>
          </p:cNvSpPr>
          <p:nvPr/>
        </p:nvSpPr>
        <p:spPr bwMode="auto">
          <a:xfrm>
            <a:off x="3729038" y="3136900"/>
            <a:ext cx="655637" cy="687388"/>
          </a:xfrm>
          <a:custGeom>
            <a:avLst/>
            <a:gdLst>
              <a:gd name="T0" fmla="*/ 2147483647 w 360"/>
              <a:gd name="T1" fmla="*/ 2147483647 h 379"/>
              <a:gd name="T2" fmla="*/ 2147483647 w 360"/>
              <a:gd name="T3" fmla="*/ 2147483647 h 379"/>
              <a:gd name="T4" fmla="*/ 2147483647 w 360"/>
              <a:gd name="T5" fmla="*/ 2147483647 h 379"/>
              <a:gd name="T6" fmla="*/ 2147483647 w 360"/>
              <a:gd name="T7" fmla="*/ 2147483647 h 379"/>
              <a:gd name="T8" fmla="*/ 2147483647 w 360"/>
              <a:gd name="T9" fmla="*/ 2147483647 h 379"/>
              <a:gd name="T10" fmla="*/ 2147483647 w 360"/>
              <a:gd name="T11" fmla="*/ 2147483647 h 379"/>
              <a:gd name="T12" fmla="*/ 2147483647 w 360"/>
              <a:gd name="T13" fmla="*/ 2147483647 h 379"/>
              <a:gd name="T14" fmla="*/ 2147483647 w 360"/>
              <a:gd name="T15" fmla="*/ 2147483647 h 379"/>
              <a:gd name="T16" fmla="*/ 2147483647 w 360"/>
              <a:gd name="T17" fmla="*/ 2147483647 h 379"/>
              <a:gd name="T18" fmla="*/ 2147483647 w 360"/>
              <a:gd name="T19" fmla="*/ 2147483647 h 379"/>
              <a:gd name="T20" fmla="*/ 2147483647 w 360"/>
              <a:gd name="T21" fmla="*/ 2147483647 h 379"/>
              <a:gd name="T22" fmla="*/ 2147483647 w 360"/>
              <a:gd name="T23" fmla="*/ 2147483647 h 379"/>
              <a:gd name="T24" fmla="*/ 2147483647 w 360"/>
              <a:gd name="T25" fmla="*/ 2147483647 h 379"/>
              <a:gd name="T26" fmla="*/ 2147483647 w 360"/>
              <a:gd name="T27" fmla="*/ 2147483647 h 379"/>
              <a:gd name="T28" fmla="*/ 2147483647 w 360"/>
              <a:gd name="T29" fmla="*/ 0 h 379"/>
              <a:gd name="T30" fmla="*/ 2147483647 w 360"/>
              <a:gd name="T31" fmla="*/ 0 h 379"/>
              <a:gd name="T32" fmla="*/ 2147483647 w 360"/>
              <a:gd name="T33" fmla="*/ 0 h 379"/>
              <a:gd name="T34" fmla="*/ 2147483647 w 360"/>
              <a:gd name="T35" fmla="*/ 2147483647 h 379"/>
              <a:gd name="T36" fmla="*/ 2147483647 w 360"/>
              <a:gd name="T37" fmla="*/ 2147483647 h 379"/>
              <a:gd name="T38" fmla="*/ 2147483647 w 360"/>
              <a:gd name="T39" fmla="*/ 2147483647 h 379"/>
              <a:gd name="T40" fmla="*/ 2147483647 w 360"/>
              <a:gd name="T41" fmla="*/ 2147483647 h 379"/>
              <a:gd name="T42" fmla="*/ 2147483647 w 360"/>
              <a:gd name="T43" fmla="*/ 2147483647 h 379"/>
              <a:gd name="T44" fmla="*/ 2147483647 w 360"/>
              <a:gd name="T45" fmla="*/ 2147483647 h 379"/>
              <a:gd name="T46" fmla="*/ 2147483647 w 360"/>
              <a:gd name="T47" fmla="*/ 2147483647 h 379"/>
              <a:gd name="T48" fmla="*/ 2147483647 w 360"/>
              <a:gd name="T49" fmla="*/ 2147483647 h 379"/>
              <a:gd name="T50" fmla="*/ 0 w 360"/>
              <a:gd name="T51" fmla="*/ 2147483647 h 379"/>
              <a:gd name="T52" fmla="*/ 2147483647 w 360"/>
              <a:gd name="T53" fmla="*/ 2147483647 h 379"/>
              <a:gd name="T54" fmla="*/ 2147483647 w 360"/>
              <a:gd name="T55" fmla="*/ 2147483647 h 379"/>
              <a:gd name="T56" fmla="*/ 2147483647 w 360"/>
              <a:gd name="T57" fmla="*/ 2147483647 h 379"/>
              <a:gd name="T58" fmla="*/ 2147483647 w 360"/>
              <a:gd name="T59" fmla="*/ 2147483647 h 379"/>
              <a:gd name="T60" fmla="*/ 2147483647 w 360"/>
              <a:gd name="T61" fmla="*/ 2147483647 h 379"/>
              <a:gd name="T62" fmla="*/ 2147483647 w 360"/>
              <a:gd name="T63" fmla="*/ 2147483647 h 379"/>
              <a:gd name="T64" fmla="*/ 2147483647 w 360"/>
              <a:gd name="T65" fmla="*/ 2147483647 h 379"/>
              <a:gd name="T66" fmla="*/ 2147483647 w 360"/>
              <a:gd name="T67" fmla="*/ 2147483647 h 379"/>
              <a:gd name="T68" fmla="*/ 2147483647 w 360"/>
              <a:gd name="T69" fmla="*/ 2147483647 h 379"/>
              <a:gd name="T70" fmla="*/ 2147483647 w 360"/>
              <a:gd name="T71" fmla="*/ 2147483647 h 379"/>
              <a:gd name="T72" fmla="*/ 2147483647 w 360"/>
              <a:gd name="T73" fmla="*/ 2147483647 h 379"/>
              <a:gd name="T74" fmla="*/ 2147483647 w 360"/>
              <a:gd name="T75" fmla="*/ 2147483647 h 379"/>
              <a:gd name="T76" fmla="*/ 2147483647 w 360"/>
              <a:gd name="T77" fmla="*/ 2147483647 h 379"/>
              <a:gd name="T78" fmla="*/ 2147483647 w 360"/>
              <a:gd name="T79" fmla="*/ 2147483647 h 379"/>
              <a:gd name="T80" fmla="*/ 2147483647 w 360"/>
              <a:gd name="T81" fmla="*/ 2147483647 h 379"/>
              <a:gd name="T82" fmla="*/ 2147483647 w 360"/>
              <a:gd name="T83" fmla="*/ 2147483647 h 379"/>
              <a:gd name="T84" fmla="*/ 2147483647 w 360"/>
              <a:gd name="T85" fmla="*/ 2147483647 h 379"/>
              <a:gd name="T86" fmla="*/ 2147483647 w 360"/>
              <a:gd name="T87" fmla="*/ 2147483647 h 379"/>
              <a:gd name="T88" fmla="*/ 2147483647 w 360"/>
              <a:gd name="T89" fmla="*/ 2147483647 h 379"/>
              <a:gd name="T90" fmla="*/ 2147483647 w 360"/>
              <a:gd name="T91" fmla="*/ 2147483647 h 379"/>
              <a:gd name="T92" fmla="*/ 2147483647 w 360"/>
              <a:gd name="T93" fmla="*/ 2147483647 h 379"/>
              <a:gd name="T94" fmla="*/ 2147483647 w 360"/>
              <a:gd name="T95" fmla="*/ 2147483647 h 379"/>
              <a:gd name="T96" fmla="*/ 2147483647 w 360"/>
              <a:gd name="T97" fmla="*/ 2147483647 h 379"/>
              <a:gd name="T98" fmla="*/ 2147483647 w 360"/>
              <a:gd name="T99" fmla="*/ 2147483647 h 379"/>
              <a:gd name="T100" fmla="*/ 2147483647 w 360"/>
              <a:gd name="T101" fmla="*/ 2147483647 h 379"/>
              <a:gd name="T102" fmla="*/ 2147483647 w 360"/>
              <a:gd name="T103" fmla="*/ 2147483647 h 379"/>
              <a:gd name="T104" fmla="*/ 2147483647 w 360"/>
              <a:gd name="T105" fmla="*/ 2147483647 h 379"/>
              <a:gd name="T106" fmla="*/ 2147483647 w 360"/>
              <a:gd name="T107" fmla="*/ 2147483647 h 379"/>
              <a:gd name="T108" fmla="*/ 2147483647 w 360"/>
              <a:gd name="T109" fmla="*/ 2147483647 h 379"/>
              <a:gd name="T110" fmla="*/ 2147483647 w 360"/>
              <a:gd name="T111" fmla="*/ 2147483647 h 379"/>
              <a:gd name="T112" fmla="*/ 2147483647 w 360"/>
              <a:gd name="T113" fmla="*/ 2147483647 h 379"/>
              <a:gd name="T114" fmla="*/ 2147483647 w 360"/>
              <a:gd name="T115" fmla="*/ 2147483647 h 379"/>
              <a:gd name="T116" fmla="*/ 2147483647 w 360"/>
              <a:gd name="T117" fmla="*/ 2147483647 h 379"/>
              <a:gd name="T118" fmla="*/ 2147483647 w 360"/>
              <a:gd name="T119" fmla="*/ 2147483647 h 3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0"/>
              <a:gd name="T181" fmla="*/ 0 h 379"/>
              <a:gd name="T182" fmla="*/ 360 w 360"/>
              <a:gd name="T183" fmla="*/ 379 h 3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0" h="379">
                <a:moveTo>
                  <a:pt x="328" y="327"/>
                </a:moveTo>
                <a:lnTo>
                  <a:pt x="328" y="327"/>
                </a:lnTo>
                <a:lnTo>
                  <a:pt x="296" y="314"/>
                </a:lnTo>
                <a:lnTo>
                  <a:pt x="283" y="310"/>
                </a:lnTo>
                <a:lnTo>
                  <a:pt x="273" y="305"/>
                </a:lnTo>
                <a:lnTo>
                  <a:pt x="265" y="300"/>
                </a:lnTo>
                <a:lnTo>
                  <a:pt x="259" y="293"/>
                </a:lnTo>
                <a:lnTo>
                  <a:pt x="253" y="284"/>
                </a:lnTo>
                <a:lnTo>
                  <a:pt x="249" y="273"/>
                </a:lnTo>
                <a:lnTo>
                  <a:pt x="248" y="264"/>
                </a:lnTo>
                <a:lnTo>
                  <a:pt x="245" y="254"/>
                </a:lnTo>
                <a:lnTo>
                  <a:pt x="244" y="228"/>
                </a:lnTo>
                <a:lnTo>
                  <a:pt x="242" y="197"/>
                </a:lnTo>
                <a:lnTo>
                  <a:pt x="242" y="164"/>
                </a:lnTo>
                <a:lnTo>
                  <a:pt x="242" y="108"/>
                </a:lnTo>
                <a:lnTo>
                  <a:pt x="244" y="83"/>
                </a:lnTo>
                <a:lnTo>
                  <a:pt x="237" y="74"/>
                </a:lnTo>
                <a:lnTo>
                  <a:pt x="230" y="67"/>
                </a:lnTo>
                <a:lnTo>
                  <a:pt x="219" y="59"/>
                </a:lnTo>
                <a:lnTo>
                  <a:pt x="208" y="51"/>
                </a:lnTo>
                <a:lnTo>
                  <a:pt x="196" y="45"/>
                </a:lnTo>
                <a:lnTo>
                  <a:pt x="184" y="39"/>
                </a:lnTo>
                <a:lnTo>
                  <a:pt x="155" y="27"/>
                </a:lnTo>
                <a:lnTo>
                  <a:pt x="128" y="17"/>
                </a:lnTo>
                <a:lnTo>
                  <a:pt x="103" y="9"/>
                </a:lnTo>
                <a:lnTo>
                  <a:pt x="68" y="1"/>
                </a:lnTo>
                <a:lnTo>
                  <a:pt x="66" y="0"/>
                </a:lnTo>
                <a:lnTo>
                  <a:pt x="63" y="0"/>
                </a:lnTo>
                <a:lnTo>
                  <a:pt x="62" y="0"/>
                </a:lnTo>
                <a:lnTo>
                  <a:pt x="59" y="3"/>
                </a:lnTo>
                <a:lnTo>
                  <a:pt x="56" y="5"/>
                </a:lnTo>
                <a:lnTo>
                  <a:pt x="54" y="9"/>
                </a:lnTo>
                <a:lnTo>
                  <a:pt x="53" y="13"/>
                </a:lnTo>
                <a:lnTo>
                  <a:pt x="52" y="21"/>
                </a:lnTo>
                <a:lnTo>
                  <a:pt x="53" y="31"/>
                </a:lnTo>
                <a:lnTo>
                  <a:pt x="57" y="50"/>
                </a:lnTo>
                <a:lnTo>
                  <a:pt x="61" y="68"/>
                </a:lnTo>
                <a:lnTo>
                  <a:pt x="58" y="73"/>
                </a:lnTo>
                <a:lnTo>
                  <a:pt x="56" y="77"/>
                </a:lnTo>
                <a:lnTo>
                  <a:pt x="29" y="108"/>
                </a:lnTo>
                <a:lnTo>
                  <a:pt x="15" y="126"/>
                </a:lnTo>
                <a:lnTo>
                  <a:pt x="4" y="142"/>
                </a:lnTo>
                <a:lnTo>
                  <a:pt x="0" y="151"/>
                </a:lnTo>
                <a:lnTo>
                  <a:pt x="0" y="159"/>
                </a:lnTo>
                <a:lnTo>
                  <a:pt x="3" y="168"/>
                </a:lnTo>
                <a:lnTo>
                  <a:pt x="7" y="177"/>
                </a:lnTo>
                <a:lnTo>
                  <a:pt x="17" y="199"/>
                </a:lnTo>
                <a:lnTo>
                  <a:pt x="24" y="211"/>
                </a:lnTo>
                <a:lnTo>
                  <a:pt x="29" y="228"/>
                </a:lnTo>
                <a:lnTo>
                  <a:pt x="32" y="247"/>
                </a:lnTo>
                <a:lnTo>
                  <a:pt x="34" y="268"/>
                </a:lnTo>
                <a:lnTo>
                  <a:pt x="35" y="291"/>
                </a:lnTo>
                <a:lnTo>
                  <a:pt x="35" y="312"/>
                </a:lnTo>
                <a:lnTo>
                  <a:pt x="34" y="350"/>
                </a:lnTo>
                <a:lnTo>
                  <a:pt x="32" y="364"/>
                </a:lnTo>
                <a:lnTo>
                  <a:pt x="47" y="364"/>
                </a:lnTo>
                <a:lnTo>
                  <a:pt x="47" y="346"/>
                </a:lnTo>
                <a:lnTo>
                  <a:pt x="47" y="250"/>
                </a:lnTo>
                <a:lnTo>
                  <a:pt x="48" y="234"/>
                </a:lnTo>
                <a:lnTo>
                  <a:pt x="50" y="223"/>
                </a:lnTo>
                <a:lnTo>
                  <a:pt x="53" y="215"/>
                </a:lnTo>
                <a:lnTo>
                  <a:pt x="56" y="214"/>
                </a:lnTo>
                <a:lnTo>
                  <a:pt x="58" y="213"/>
                </a:lnTo>
                <a:lnTo>
                  <a:pt x="61" y="213"/>
                </a:lnTo>
                <a:lnTo>
                  <a:pt x="63" y="214"/>
                </a:lnTo>
                <a:lnTo>
                  <a:pt x="70" y="218"/>
                </a:lnTo>
                <a:lnTo>
                  <a:pt x="76" y="224"/>
                </a:lnTo>
                <a:lnTo>
                  <a:pt x="84" y="233"/>
                </a:lnTo>
                <a:lnTo>
                  <a:pt x="98" y="256"/>
                </a:lnTo>
                <a:lnTo>
                  <a:pt x="112" y="282"/>
                </a:lnTo>
                <a:lnTo>
                  <a:pt x="123" y="307"/>
                </a:lnTo>
                <a:lnTo>
                  <a:pt x="131" y="329"/>
                </a:lnTo>
                <a:lnTo>
                  <a:pt x="137" y="344"/>
                </a:lnTo>
                <a:lnTo>
                  <a:pt x="145" y="357"/>
                </a:lnTo>
                <a:lnTo>
                  <a:pt x="153" y="366"/>
                </a:lnTo>
                <a:lnTo>
                  <a:pt x="162" y="373"/>
                </a:lnTo>
                <a:lnTo>
                  <a:pt x="172" y="376"/>
                </a:lnTo>
                <a:lnTo>
                  <a:pt x="182" y="379"/>
                </a:lnTo>
                <a:lnTo>
                  <a:pt x="194" y="379"/>
                </a:lnTo>
                <a:lnTo>
                  <a:pt x="207" y="379"/>
                </a:lnTo>
                <a:lnTo>
                  <a:pt x="233" y="376"/>
                </a:lnTo>
                <a:lnTo>
                  <a:pt x="262" y="373"/>
                </a:lnTo>
                <a:lnTo>
                  <a:pt x="291" y="369"/>
                </a:lnTo>
                <a:lnTo>
                  <a:pt x="322" y="365"/>
                </a:lnTo>
                <a:lnTo>
                  <a:pt x="336" y="362"/>
                </a:lnTo>
                <a:lnTo>
                  <a:pt x="347" y="360"/>
                </a:lnTo>
                <a:lnTo>
                  <a:pt x="355" y="356"/>
                </a:lnTo>
                <a:lnTo>
                  <a:pt x="358" y="355"/>
                </a:lnTo>
                <a:lnTo>
                  <a:pt x="360" y="352"/>
                </a:lnTo>
                <a:lnTo>
                  <a:pt x="360" y="350"/>
                </a:lnTo>
                <a:lnTo>
                  <a:pt x="359" y="347"/>
                </a:lnTo>
                <a:lnTo>
                  <a:pt x="358" y="344"/>
                </a:lnTo>
                <a:lnTo>
                  <a:pt x="355" y="341"/>
                </a:lnTo>
                <a:lnTo>
                  <a:pt x="345" y="334"/>
                </a:lnTo>
                <a:lnTo>
                  <a:pt x="328" y="327"/>
                </a:lnTo>
                <a:close/>
                <a:moveTo>
                  <a:pt x="66" y="41"/>
                </a:moveTo>
                <a:lnTo>
                  <a:pt x="66" y="41"/>
                </a:lnTo>
                <a:lnTo>
                  <a:pt x="63" y="35"/>
                </a:lnTo>
                <a:lnTo>
                  <a:pt x="62" y="26"/>
                </a:lnTo>
                <a:lnTo>
                  <a:pt x="62" y="18"/>
                </a:lnTo>
                <a:lnTo>
                  <a:pt x="62" y="14"/>
                </a:lnTo>
                <a:lnTo>
                  <a:pt x="64" y="10"/>
                </a:lnTo>
                <a:lnTo>
                  <a:pt x="66" y="25"/>
                </a:lnTo>
                <a:lnTo>
                  <a:pt x="66" y="41"/>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 name="Slide Number Placeholder 1"/>
          <p:cNvSpPr>
            <a:spLocks noGrp="1"/>
          </p:cNvSpPr>
          <p:nvPr>
            <p:ph type="sldNum" sz="quarter" idx="10"/>
          </p:nvPr>
        </p:nvSpPr>
        <p:spPr>
          <a:xfrm>
            <a:off x="11585575" y="6499225"/>
            <a:ext cx="606425" cy="346075"/>
          </a:xfrm>
        </p:spPr>
        <p:txBody>
          <a:bodyPr rtlCol="0"/>
          <a:lstStyle/>
          <a:p>
            <a:pPr fontAlgn="auto">
              <a:spcBef>
                <a:spcPts val="0"/>
              </a:spcBef>
              <a:spcAft>
                <a:spcPts val="0"/>
              </a:spcAft>
              <a:defRPr/>
            </a:pPr>
            <a:r>
              <a:rPr lang="en-US" dirty="0">
                <a:solidFill>
                  <a:schemeClr val="bg1">
                    <a:lumMod val="75000"/>
                  </a:schemeClr>
                </a:solidFill>
                <a:latin typeface="+mj-lt"/>
                <a:ea typeface="Roboto Light" panose="02000000000000000000" pitchFamily="2" charset="0"/>
              </a:rPr>
              <a:t>24</a:t>
            </a:r>
          </a:p>
        </p:txBody>
      </p:sp>
      <p:pic>
        <p:nvPicPr>
          <p:cNvPr id="68659" name="Picture 5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55675" y="3136900"/>
            <a:ext cx="1990725" cy="101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PORTOFOLIO</a:t>
            </a:r>
          </a:p>
        </p:txBody>
      </p:sp>
      <p:sp>
        <p:nvSpPr>
          <p:cNvPr id="3" name="Rectangle 2"/>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12" name="Trapezoid 11"/>
          <p:cNvSpPr/>
          <p:nvPr/>
        </p:nvSpPr>
        <p:spPr>
          <a:xfrm rot="16200000" flipH="1">
            <a:off x="-355600" y="2411413"/>
            <a:ext cx="2501900" cy="1790700"/>
          </a:xfrm>
          <a:prstGeom prst="trapezoid">
            <a:avLst>
              <a:gd name="adj" fmla="val 10143"/>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 name="Trapezoid 10"/>
          <p:cNvSpPr/>
          <p:nvPr/>
        </p:nvSpPr>
        <p:spPr>
          <a:xfrm rot="5400000">
            <a:off x="10045700" y="2411413"/>
            <a:ext cx="2501900" cy="1790700"/>
          </a:xfrm>
          <a:prstGeom prst="trapezoid">
            <a:avLst>
              <a:gd name="adj" fmla="val 10143"/>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7" name="Trapezoid 6"/>
          <p:cNvSpPr/>
          <p:nvPr/>
        </p:nvSpPr>
        <p:spPr>
          <a:xfrm rot="16200000" flipH="1">
            <a:off x="1276351" y="2055812"/>
            <a:ext cx="3136900" cy="2505075"/>
          </a:xfrm>
          <a:prstGeom prst="trapezoid">
            <a:avLst>
              <a:gd name="adj" fmla="val 1014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 name="Trapezoid 9"/>
          <p:cNvSpPr/>
          <p:nvPr/>
        </p:nvSpPr>
        <p:spPr>
          <a:xfrm rot="5400000">
            <a:off x="7766051" y="2043112"/>
            <a:ext cx="3136900" cy="2530475"/>
          </a:xfrm>
          <a:prstGeom prst="trapezoid">
            <a:avLst>
              <a:gd name="adj" fmla="val 1014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 name="Rectangle 8"/>
          <p:cNvSpPr/>
          <p:nvPr/>
        </p:nvSpPr>
        <p:spPr>
          <a:xfrm>
            <a:off x="3000375" y="5572125"/>
            <a:ext cx="6191250" cy="646113"/>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a:t>
            </a:r>
          </a:p>
        </p:txBody>
      </p:sp>
      <p:sp>
        <p:nvSpPr>
          <p:cNvPr id="13" name="Rectangle 12"/>
          <p:cNvSpPr/>
          <p:nvPr/>
        </p:nvSpPr>
        <p:spPr>
          <a:xfrm>
            <a:off x="5351463" y="5208588"/>
            <a:ext cx="1489075" cy="434975"/>
          </a:xfrm>
          <a:prstGeom prst="rect">
            <a:avLst/>
          </a:prstGeom>
        </p:spPr>
        <p:txBody>
          <a:bodyPr anchor="ctr"/>
          <a:lstStyle/>
          <a:p>
            <a:pPr algn="ct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 </a:t>
            </a:r>
          </a:p>
        </p:txBody>
      </p:sp>
      <p:sp>
        <p:nvSpPr>
          <p:cNvPr id="14" name="Slide Number Placeholder 1"/>
          <p:cNvSpPr>
            <a:spLocks noGrp="1"/>
          </p:cNvSpPr>
          <p:nvPr>
            <p:ph type="sldNum" sz="quarter" idx="14"/>
          </p:nvPr>
        </p:nvSpPr>
        <p:spPr/>
        <p:txBody>
          <a:bodyPr rtlCol="0"/>
          <a:lstStyle/>
          <a:p>
            <a:pPr fontAlgn="auto">
              <a:spcBef>
                <a:spcPts val="0"/>
              </a:spcBef>
              <a:spcAft>
                <a:spcPts val="0"/>
              </a:spcAft>
              <a:defRPr/>
            </a:pPr>
            <a:r>
              <a:rPr lang="en-US" dirty="0">
                <a:solidFill>
                  <a:schemeClr val="bg1">
                    <a:lumMod val="85000"/>
                  </a:schemeClr>
                </a:solidFill>
                <a:latin typeface="+mj-lt"/>
                <a:ea typeface="Roboto Light" panose="02000000000000000000" pitchFamily="2" charset="0"/>
              </a:rPr>
              <a:t>25</a:t>
            </a:r>
          </a:p>
        </p:txBody>
      </p:sp>
      <p:pic>
        <p:nvPicPr>
          <p:cNvPr id="21" name="图片占位符 20" descr="ChromaStock_7770090.jpg"/>
          <p:cNvPicPr>
            <a:picLocks noGrp="1" noChangeAspect="1"/>
          </p:cNvPicPr>
          <p:nvPr>
            <p:ph type="pic" sz="quarter" idx="13"/>
          </p:nvPr>
        </p:nvPicPr>
        <p:blipFill>
          <a:blip r:embed="rId2"/>
          <a:srcRect l="6087" r="6087"/>
          <a:stretch>
            <a:fillRect/>
          </a:stretch>
        </p:blipFill>
        <p:spPr>
          <a:xfrm>
            <a:off x="3898900" y="1649413"/>
            <a:ext cx="4368800" cy="3316287"/>
          </a:xfrm>
          <a:solidFill>
            <a:schemeClr val="bg1">
              <a:lumMod val="85000"/>
            </a:schemeClr>
          </a:solidFill>
        </p:spPr>
      </p:pic>
      <p:sp>
        <p:nvSpPr>
          <p:cNvPr id="15" name="5-Point Star 14"/>
          <p:cNvSpPr/>
          <p:nvPr/>
        </p:nvSpPr>
        <p:spPr>
          <a:xfrm>
            <a:off x="4097338" y="4510088"/>
            <a:ext cx="257175" cy="257175"/>
          </a:xfrm>
          <a:prstGeom prst="star5">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 name="5-Point Star 15"/>
          <p:cNvSpPr/>
          <p:nvPr/>
        </p:nvSpPr>
        <p:spPr>
          <a:xfrm>
            <a:off x="4402138" y="4510088"/>
            <a:ext cx="257175" cy="257175"/>
          </a:xfrm>
          <a:prstGeom prst="star5">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 name="5-Point Star 16"/>
          <p:cNvSpPr/>
          <p:nvPr/>
        </p:nvSpPr>
        <p:spPr>
          <a:xfrm>
            <a:off x="4706938" y="4510088"/>
            <a:ext cx="257175" cy="257175"/>
          </a:xfrm>
          <a:prstGeom prst="star5">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5-Point Star 17"/>
          <p:cNvSpPr/>
          <p:nvPr/>
        </p:nvSpPr>
        <p:spPr>
          <a:xfrm>
            <a:off x="5037138" y="4510088"/>
            <a:ext cx="255587" cy="257175"/>
          </a:xfrm>
          <a:prstGeom prst="star5">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 name="5-Point Star 18"/>
          <p:cNvSpPr/>
          <p:nvPr/>
        </p:nvSpPr>
        <p:spPr>
          <a:xfrm>
            <a:off x="5375275" y="4510088"/>
            <a:ext cx="257175" cy="257175"/>
          </a:xfrm>
          <a:prstGeom prst="star5">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pic>
        <p:nvPicPr>
          <p:cNvPr id="69649" name="Picture 19"/>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4625" y="2954338"/>
            <a:ext cx="13906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50" name="Picture 20"/>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28825" y="2954338"/>
            <a:ext cx="13906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51" name="Picture 21"/>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64575" y="2954338"/>
            <a:ext cx="13906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52" name="Picture 22"/>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48963" y="2954338"/>
            <a:ext cx="13906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rapezoid 16"/>
          <p:cNvSpPr/>
          <p:nvPr/>
        </p:nvSpPr>
        <p:spPr>
          <a:xfrm rot="5400000">
            <a:off x="740568" y="929482"/>
            <a:ext cx="4906963" cy="6032500"/>
          </a:xfrm>
          <a:prstGeom prst="trapezoid">
            <a:avLst>
              <a:gd name="adj" fmla="val 10682"/>
            </a:avLst>
          </a:prstGeom>
          <a:solidFill>
            <a:srgbClr val="171717"/>
          </a:solidFill>
          <a:ln>
            <a:noFill/>
          </a:ln>
          <a:effectLst>
            <a:outerShdw blurRad="63500" dist="38100" dir="27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 name="Rectangle 1"/>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PORTOFOLIO</a:t>
            </a:r>
          </a:p>
        </p:txBody>
      </p:sp>
      <p:sp>
        <p:nvSpPr>
          <p:cNvPr id="3" name="Rectangle 2"/>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7" name="Trapezoid 6"/>
          <p:cNvSpPr/>
          <p:nvPr/>
        </p:nvSpPr>
        <p:spPr>
          <a:xfrm rot="5400000">
            <a:off x="898525" y="1063625"/>
            <a:ext cx="4603750" cy="5791200"/>
          </a:xfrm>
          <a:prstGeom prst="trapezoid">
            <a:avLst>
              <a:gd name="adj" fmla="val 10682"/>
            </a:avLst>
          </a:prstGeom>
          <a:solidFill>
            <a:srgbClr val="0070C0"/>
          </a:solidFill>
          <a:ln>
            <a:noFill/>
          </a:ln>
          <a:effectLst>
            <a:outerShdw blurRad="50800" dist="38100" algn="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70662" name="Rectangle 21"/>
          <p:cNvSpPr>
            <a:spLocks noChangeArrowheads="1"/>
          </p:cNvSpPr>
          <p:nvPr/>
        </p:nvSpPr>
        <p:spPr bwMode="auto">
          <a:xfrm>
            <a:off x="436563" y="2255838"/>
            <a:ext cx="1960562" cy="62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3600" noProof="1">
                <a:solidFill>
                  <a:schemeClr val="bg1"/>
                </a:solidFill>
                <a:latin typeface="Abraham Lincoln" pitchFamily="2" charset="0"/>
                <a:ea typeface="Lato Light"/>
                <a:cs typeface="Lato Light"/>
              </a:rPr>
              <a:t>We all keep</a:t>
            </a:r>
          </a:p>
        </p:txBody>
      </p:sp>
      <p:sp>
        <p:nvSpPr>
          <p:cNvPr id="70663" name="Rectangle 22"/>
          <p:cNvSpPr>
            <a:spLocks noChangeArrowheads="1"/>
          </p:cNvSpPr>
          <p:nvPr/>
        </p:nvSpPr>
        <p:spPr bwMode="auto">
          <a:xfrm>
            <a:off x="436563" y="1954213"/>
            <a:ext cx="2374900"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2400" noProof="1">
                <a:solidFill>
                  <a:srgbClr val="00B0F0"/>
                </a:solidFill>
                <a:latin typeface="Abraham Lincoln" pitchFamily="2" charset="0"/>
                <a:ea typeface="Lato Light"/>
                <a:cs typeface="Lato Light"/>
              </a:rPr>
              <a:t>fashion street</a:t>
            </a:r>
          </a:p>
        </p:txBody>
      </p:sp>
      <p:sp>
        <p:nvSpPr>
          <p:cNvPr id="70664" name="Rectangle 5"/>
          <p:cNvSpPr>
            <a:spLocks noChangeArrowheads="1"/>
          </p:cNvSpPr>
          <p:nvPr/>
        </p:nvSpPr>
        <p:spPr bwMode="auto">
          <a:xfrm>
            <a:off x="447675" y="2614613"/>
            <a:ext cx="1766888"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4400" noProof="1">
                <a:solidFill>
                  <a:schemeClr val="bg1"/>
                </a:solidFill>
                <a:latin typeface="Abraham Lincoln" pitchFamily="2" charset="0"/>
                <a:ea typeface="Lato Light"/>
                <a:cs typeface="Lato Light"/>
              </a:rPr>
              <a:t>dreaming</a:t>
            </a:r>
          </a:p>
        </p:txBody>
      </p:sp>
      <p:sp>
        <p:nvSpPr>
          <p:cNvPr id="26" name="Rectangle 25"/>
          <p:cNvSpPr/>
          <p:nvPr/>
        </p:nvSpPr>
        <p:spPr>
          <a:xfrm>
            <a:off x="6372225" y="2127250"/>
            <a:ext cx="4279900" cy="831850"/>
          </a:xfrm>
          <a:prstGeom prst="rect">
            <a:avLst/>
          </a:prstGeom>
        </p:spPr>
        <p:txBody>
          <a:bodyPr anchor="ctr"/>
          <a:lstStyle/>
          <a:p>
            <a:pPr defTabSz="914082" eaLnBrk="1" fontAlgn="auto" hangingPunct="1">
              <a:spcAft>
                <a:spcPts val="0"/>
              </a:spcAft>
              <a:defRPr/>
            </a:pPr>
            <a:r>
              <a:rPr lang="en-US" sz="40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You Could Describe</a:t>
            </a:r>
          </a:p>
        </p:txBody>
      </p:sp>
      <p:sp>
        <p:nvSpPr>
          <p:cNvPr id="70666" name="Rectangle 26"/>
          <p:cNvSpPr>
            <a:spLocks noChangeArrowheads="1"/>
          </p:cNvSpPr>
          <p:nvPr/>
        </p:nvSpPr>
        <p:spPr bwMode="auto">
          <a:xfrm>
            <a:off x="6418263" y="2644775"/>
            <a:ext cx="3373437" cy="68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4000" noProof="1">
                <a:solidFill>
                  <a:srgbClr val="00B0F0"/>
                </a:solidFill>
                <a:latin typeface="Abraham Lincoln" pitchFamily="2" charset="0"/>
                <a:ea typeface="Lato Light"/>
                <a:cs typeface="Lato Light"/>
              </a:rPr>
              <a:t>Your Company</a:t>
            </a:r>
          </a:p>
        </p:txBody>
      </p:sp>
      <p:sp>
        <p:nvSpPr>
          <p:cNvPr id="29" name="Oval 28"/>
          <p:cNvSpPr/>
          <p:nvPr/>
        </p:nvSpPr>
        <p:spPr>
          <a:xfrm>
            <a:off x="6583363" y="4770438"/>
            <a:ext cx="641350" cy="639762"/>
          </a:xfrm>
          <a:prstGeom prst="ellipse">
            <a:avLst/>
          </a:prstGeom>
          <a:no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a:solidFill>
                <a:srgbClr val="FFFFFF"/>
              </a:solidFill>
            </a:endParaRPr>
          </a:p>
        </p:txBody>
      </p:sp>
      <p:sp>
        <p:nvSpPr>
          <p:cNvPr id="30" name="Oval 29"/>
          <p:cNvSpPr/>
          <p:nvPr/>
        </p:nvSpPr>
        <p:spPr>
          <a:xfrm>
            <a:off x="7639050" y="4770438"/>
            <a:ext cx="639763" cy="639762"/>
          </a:xfrm>
          <a:prstGeom prst="ellipse">
            <a:avLst/>
          </a:prstGeom>
          <a:no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a:solidFill>
                <a:srgbClr val="FFFFFF"/>
              </a:solidFill>
            </a:endParaRPr>
          </a:p>
        </p:txBody>
      </p:sp>
      <p:sp>
        <p:nvSpPr>
          <p:cNvPr id="31" name="Oval 30"/>
          <p:cNvSpPr/>
          <p:nvPr/>
        </p:nvSpPr>
        <p:spPr>
          <a:xfrm>
            <a:off x="8672513" y="4770438"/>
            <a:ext cx="639762" cy="639762"/>
          </a:xfrm>
          <a:prstGeom prst="ellipse">
            <a:avLst/>
          </a:prstGeom>
          <a:no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a:solidFill>
                <a:srgbClr val="FFFFFF"/>
              </a:solidFill>
            </a:endParaRPr>
          </a:p>
        </p:txBody>
      </p:sp>
      <p:sp>
        <p:nvSpPr>
          <p:cNvPr id="46" name="Rectangle 45"/>
          <p:cNvSpPr/>
          <p:nvPr/>
        </p:nvSpPr>
        <p:spPr>
          <a:xfrm>
            <a:off x="6446838" y="3367088"/>
            <a:ext cx="4716462" cy="1200150"/>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Nunc elementum fringilla nisl, a ornare arcu condimentum a. Nulla euismod congue arcu quis feugiat. </a:t>
            </a:r>
          </a:p>
        </p:txBody>
      </p:sp>
      <p:cxnSp>
        <p:nvCxnSpPr>
          <p:cNvPr id="49" name="Straight Connector 48"/>
          <p:cNvCxnSpPr/>
          <p:nvPr/>
        </p:nvCxnSpPr>
        <p:spPr>
          <a:xfrm>
            <a:off x="6583363" y="3308350"/>
            <a:ext cx="4532312"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 name="Group 47"/>
          <p:cNvGrpSpPr/>
          <p:nvPr/>
        </p:nvGrpSpPr>
        <p:grpSpPr>
          <a:xfrm>
            <a:off x="6783311" y="4918253"/>
            <a:ext cx="236157" cy="343501"/>
            <a:chOff x="3720306" y="3668315"/>
            <a:chExt cx="314325" cy="457200"/>
          </a:xfrm>
          <a:solidFill>
            <a:schemeClr val="tx1">
              <a:lumMod val="75000"/>
              <a:lumOff val="25000"/>
            </a:schemeClr>
          </a:solidFill>
        </p:grpSpPr>
        <p:sp>
          <p:nvSpPr>
            <p:cNvPr id="50"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1"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51"/>
          <p:cNvGrpSpPr/>
          <p:nvPr/>
        </p:nvGrpSpPr>
        <p:grpSpPr>
          <a:xfrm>
            <a:off x="8820390" y="4945088"/>
            <a:ext cx="343501" cy="289830"/>
            <a:chOff x="5477668" y="2796778"/>
            <a:chExt cx="457200" cy="385763"/>
          </a:xfrm>
          <a:solidFill>
            <a:schemeClr val="tx1">
              <a:lumMod val="75000"/>
              <a:lumOff val="25000"/>
            </a:schemeClr>
          </a:solidFill>
        </p:grpSpPr>
        <p:sp>
          <p:nvSpPr>
            <p:cNvPr id="53"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6" name="Group 55"/>
          <p:cNvGrpSpPr/>
          <p:nvPr/>
        </p:nvGrpSpPr>
        <p:grpSpPr>
          <a:xfrm>
            <a:off x="7794967" y="4918253"/>
            <a:ext cx="343502" cy="343501"/>
            <a:chOff x="4563268" y="1839515"/>
            <a:chExt cx="457201" cy="457200"/>
          </a:xfrm>
          <a:solidFill>
            <a:schemeClr val="tx1">
              <a:lumMod val="75000"/>
              <a:lumOff val="25000"/>
            </a:schemeClr>
          </a:solidFill>
        </p:grpSpPr>
        <p:sp>
          <p:nvSpPr>
            <p:cNvPr id="57" name="Freeform 137"/>
            <p:cNvSpPr>
              <a:spLocks/>
            </p:cNvSpPr>
            <p:nvPr/>
          </p:nvSpPr>
          <p:spPr bwMode="auto">
            <a:xfrm>
              <a:off x="4812506" y="1896665"/>
              <a:ext cx="150813" cy="149225"/>
            </a:xfrm>
            <a:custGeom>
              <a:avLst/>
              <a:gdLst>
                <a:gd name="T0" fmla="*/ 342 w 378"/>
                <a:gd name="T1" fmla="*/ 360 h 378"/>
                <a:gd name="T2" fmla="*/ 343 w 378"/>
                <a:gd name="T3" fmla="*/ 367 h 378"/>
                <a:gd name="T4" fmla="*/ 347 w 378"/>
                <a:gd name="T5" fmla="*/ 372 h 378"/>
                <a:gd name="T6" fmla="*/ 353 w 378"/>
                <a:gd name="T7" fmla="*/ 377 h 378"/>
                <a:gd name="T8" fmla="*/ 360 w 378"/>
                <a:gd name="T9" fmla="*/ 378 h 378"/>
                <a:gd name="T10" fmla="*/ 367 w 378"/>
                <a:gd name="T11" fmla="*/ 377 h 378"/>
                <a:gd name="T12" fmla="*/ 373 w 378"/>
                <a:gd name="T13" fmla="*/ 372 h 378"/>
                <a:gd name="T14" fmla="*/ 376 w 378"/>
                <a:gd name="T15" fmla="*/ 367 h 378"/>
                <a:gd name="T16" fmla="*/ 378 w 378"/>
                <a:gd name="T17" fmla="*/ 360 h 378"/>
                <a:gd name="T18" fmla="*/ 378 w 378"/>
                <a:gd name="T19" fmla="*/ 359 h 378"/>
                <a:gd name="T20" fmla="*/ 376 w 378"/>
                <a:gd name="T21" fmla="*/ 323 h 378"/>
                <a:gd name="T22" fmla="*/ 371 w 378"/>
                <a:gd name="T23" fmla="*/ 287 h 378"/>
                <a:gd name="T24" fmla="*/ 361 w 378"/>
                <a:gd name="T25" fmla="*/ 253 h 378"/>
                <a:gd name="T26" fmla="*/ 349 w 378"/>
                <a:gd name="T27" fmla="*/ 220 h 378"/>
                <a:gd name="T28" fmla="*/ 334 w 378"/>
                <a:gd name="T29" fmla="*/ 189 h 378"/>
                <a:gd name="T30" fmla="*/ 316 w 378"/>
                <a:gd name="T31" fmla="*/ 158 h 378"/>
                <a:gd name="T32" fmla="*/ 295 w 378"/>
                <a:gd name="T33" fmla="*/ 131 h 378"/>
                <a:gd name="T34" fmla="*/ 273 w 378"/>
                <a:gd name="T35" fmla="*/ 105 h 378"/>
                <a:gd name="T36" fmla="*/ 247 w 378"/>
                <a:gd name="T37" fmla="*/ 83 h 378"/>
                <a:gd name="T38" fmla="*/ 220 w 378"/>
                <a:gd name="T39" fmla="*/ 62 h 378"/>
                <a:gd name="T40" fmla="*/ 190 w 378"/>
                <a:gd name="T41" fmla="*/ 44 h 378"/>
                <a:gd name="T42" fmla="*/ 158 w 378"/>
                <a:gd name="T43" fmla="*/ 29 h 378"/>
                <a:gd name="T44" fmla="*/ 126 w 378"/>
                <a:gd name="T45" fmla="*/ 17 h 378"/>
                <a:gd name="T46" fmla="*/ 91 w 378"/>
                <a:gd name="T47" fmla="*/ 7 h 378"/>
                <a:gd name="T48" fmla="*/ 56 w 378"/>
                <a:gd name="T49" fmla="*/ 2 h 378"/>
                <a:gd name="T50" fmla="*/ 19 w 378"/>
                <a:gd name="T51" fmla="*/ 1 h 378"/>
                <a:gd name="T52" fmla="*/ 18 w 378"/>
                <a:gd name="T53" fmla="*/ 0 h 378"/>
                <a:gd name="T54" fmla="*/ 11 w 378"/>
                <a:gd name="T55" fmla="*/ 2 h 378"/>
                <a:gd name="T56" fmla="*/ 5 w 378"/>
                <a:gd name="T57" fmla="*/ 5 h 378"/>
                <a:gd name="T58" fmla="*/ 2 w 378"/>
                <a:gd name="T59" fmla="*/ 12 h 378"/>
                <a:gd name="T60" fmla="*/ 0 w 378"/>
                <a:gd name="T61" fmla="*/ 18 h 378"/>
                <a:gd name="T62" fmla="*/ 2 w 378"/>
                <a:gd name="T63" fmla="*/ 24 h 378"/>
                <a:gd name="T64" fmla="*/ 5 w 378"/>
                <a:gd name="T65" fmla="*/ 31 h 378"/>
                <a:gd name="T66" fmla="*/ 11 w 378"/>
                <a:gd name="T67" fmla="*/ 34 h 378"/>
                <a:gd name="T68" fmla="*/ 18 w 378"/>
                <a:gd name="T69" fmla="*/ 36 h 378"/>
                <a:gd name="T70" fmla="*/ 34 w 378"/>
                <a:gd name="T71" fmla="*/ 36 h 378"/>
                <a:gd name="T72" fmla="*/ 68 w 378"/>
                <a:gd name="T73" fmla="*/ 40 h 378"/>
                <a:gd name="T74" fmla="*/ 99 w 378"/>
                <a:gd name="T75" fmla="*/ 46 h 378"/>
                <a:gd name="T76" fmla="*/ 129 w 378"/>
                <a:gd name="T77" fmla="*/ 56 h 378"/>
                <a:gd name="T78" fmla="*/ 158 w 378"/>
                <a:gd name="T79" fmla="*/ 68 h 378"/>
                <a:gd name="T80" fmla="*/ 185 w 378"/>
                <a:gd name="T81" fmla="*/ 83 h 378"/>
                <a:gd name="T82" fmla="*/ 211 w 378"/>
                <a:gd name="T83" fmla="*/ 100 h 378"/>
                <a:gd name="T84" fmla="*/ 236 w 378"/>
                <a:gd name="T85" fmla="*/ 121 h 378"/>
                <a:gd name="T86" fmla="*/ 258 w 378"/>
                <a:gd name="T87" fmla="*/ 142 h 378"/>
                <a:gd name="T88" fmla="*/ 277 w 378"/>
                <a:gd name="T89" fmla="*/ 166 h 378"/>
                <a:gd name="T90" fmla="*/ 295 w 378"/>
                <a:gd name="T91" fmla="*/ 192 h 378"/>
                <a:gd name="T92" fmla="*/ 310 w 378"/>
                <a:gd name="T93" fmla="*/ 220 h 378"/>
                <a:gd name="T94" fmla="*/ 322 w 378"/>
                <a:gd name="T95" fmla="*/ 249 h 378"/>
                <a:gd name="T96" fmla="*/ 332 w 378"/>
                <a:gd name="T97" fmla="*/ 279 h 378"/>
                <a:gd name="T98" fmla="*/ 339 w 378"/>
                <a:gd name="T99" fmla="*/ 311 h 378"/>
                <a:gd name="T100" fmla="*/ 342 w 378"/>
                <a:gd name="T101" fmla="*/ 34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8" h="378">
                  <a:moveTo>
                    <a:pt x="342" y="360"/>
                  </a:moveTo>
                  <a:lnTo>
                    <a:pt x="342" y="360"/>
                  </a:lnTo>
                  <a:lnTo>
                    <a:pt x="342" y="364"/>
                  </a:lnTo>
                  <a:lnTo>
                    <a:pt x="343" y="367"/>
                  </a:lnTo>
                  <a:lnTo>
                    <a:pt x="345" y="370"/>
                  </a:lnTo>
                  <a:lnTo>
                    <a:pt x="347" y="372"/>
                  </a:lnTo>
                  <a:lnTo>
                    <a:pt x="349" y="375"/>
                  </a:lnTo>
                  <a:lnTo>
                    <a:pt x="353" y="377"/>
                  </a:lnTo>
                  <a:lnTo>
                    <a:pt x="356" y="378"/>
                  </a:lnTo>
                  <a:lnTo>
                    <a:pt x="360" y="378"/>
                  </a:lnTo>
                  <a:lnTo>
                    <a:pt x="364" y="378"/>
                  </a:lnTo>
                  <a:lnTo>
                    <a:pt x="367" y="377"/>
                  </a:lnTo>
                  <a:lnTo>
                    <a:pt x="370" y="374"/>
                  </a:lnTo>
                  <a:lnTo>
                    <a:pt x="373" y="372"/>
                  </a:lnTo>
                  <a:lnTo>
                    <a:pt x="375" y="370"/>
                  </a:lnTo>
                  <a:lnTo>
                    <a:pt x="376" y="367"/>
                  </a:lnTo>
                  <a:lnTo>
                    <a:pt x="378" y="364"/>
                  </a:lnTo>
                  <a:lnTo>
                    <a:pt x="378" y="360"/>
                  </a:lnTo>
                  <a:lnTo>
                    <a:pt x="378" y="360"/>
                  </a:lnTo>
                  <a:lnTo>
                    <a:pt x="378" y="359"/>
                  </a:lnTo>
                  <a:lnTo>
                    <a:pt x="378" y="341"/>
                  </a:lnTo>
                  <a:lnTo>
                    <a:pt x="376" y="323"/>
                  </a:lnTo>
                  <a:lnTo>
                    <a:pt x="373" y="305"/>
                  </a:lnTo>
                  <a:lnTo>
                    <a:pt x="371" y="287"/>
                  </a:lnTo>
                  <a:lnTo>
                    <a:pt x="367" y="270"/>
                  </a:lnTo>
                  <a:lnTo>
                    <a:pt x="361" y="253"/>
                  </a:lnTo>
                  <a:lnTo>
                    <a:pt x="356" y="236"/>
                  </a:lnTo>
                  <a:lnTo>
                    <a:pt x="349" y="220"/>
                  </a:lnTo>
                  <a:lnTo>
                    <a:pt x="342" y="204"/>
                  </a:lnTo>
                  <a:lnTo>
                    <a:pt x="334" y="189"/>
                  </a:lnTo>
                  <a:lnTo>
                    <a:pt x="326" y="174"/>
                  </a:lnTo>
                  <a:lnTo>
                    <a:pt x="316" y="158"/>
                  </a:lnTo>
                  <a:lnTo>
                    <a:pt x="306" y="144"/>
                  </a:lnTo>
                  <a:lnTo>
                    <a:pt x="295" y="131"/>
                  </a:lnTo>
                  <a:lnTo>
                    <a:pt x="285" y="118"/>
                  </a:lnTo>
                  <a:lnTo>
                    <a:pt x="273" y="105"/>
                  </a:lnTo>
                  <a:lnTo>
                    <a:pt x="260" y="94"/>
                  </a:lnTo>
                  <a:lnTo>
                    <a:pt x="247" y="83"/>
                  </a:lnTo>
                  <a:lnTo>
                    <a:pt x="234" y="72"/>
                  </a:lnTo>
                  <a:lnTo>
                    <a:pt x="220" y="62"/>
                  </a:lnTo>
                  <a:lnTo>
                    <a:pt x="205" y="53"/>
                  </a:lnTo>
                  <a:lnTo>
                    <a:pt x="190" y="44"/>
                  </a:lnTo>
                  <a:lnTo>
                    <a:pt x="175" y="36"/>
                  </a:lnTo>
                  <a:lnTo>
                    <a:pt x="158" y="29"/>
                  </a:lnTo>
                  <a:lnTo>
                    <a:pt x="142" y="22"/>
                  </a:lnTo>
                  <a:lnTo>
                    <a:pt x="126" y="17"/>
                  </a:lnTo>
                  <a:lnTo>
                    <a:pt x="109" y="12"/>
                  </a:lnTo>
                  <a:lnTo>
                    <a:pt x="91" y="7"/>
                  </a:lnTo>
                  <a:lnTo>
                    <a:pt x="74" y="4"/>
                  </a:lnTo>
                  <a:lnTo>
                    <a:pt x="56" y="2"/>
                  </a:lnTo>
                  <a:lnTo>
                    <a:pt x="37" y="1"/>
                  </a:lnTo>
                  <a:lnTo>
                    <a:pt x="19" y="1"/>
                  </a:lnTo>
                  <a:lnTo>
                    <a:pt x="19" y="0"/>
                  </a:lnTo>
                  <a:lnTo>
                    <a:pt x="18" y="0"/>
                  </a:lnTo>
                  <a:lnTo>
                    <a:pt x="15" y="1"/>
                  </a:lnTo>
                  <a:lnTo>
                    <a:pt x="11" y="2"/>
                  </a:lnTo>
                  <a:lnTo>
                    <a:pt x="8" y="3"/>
                  </a:lnTo>
                  <a:lnTo>
                    <a:pt x="5" y="5"/>
                  </a:lnTo>
                  <a:lnTo>
                    <a:pt x="3" y="8"/>
                  </a:lnTo>
                  <a:lnTo>
                    <a:pt x="2" y="12"/>
                  </a:lnTo>
                  <a:lnTo>
                    <a:pt x="1" y="15"/>
                  </a:lnTo>
                  <a:lnTo>
                    <a:pt x="0" y="18"/>
                  </a:lnTo>
                  <a:lnTo>
                    <a:pt x="1" y="21"/>
                  </a:lnTo>
                  <a:lnTo>
                    <a:pt x="2" y="24"/>
                  </a:lnTo>
                  <a:lnTo>
                    <a:pt x="3" y="28"/>
                  </a:lnTo>
                  <a:lnTo>
                    <a:pt x="5" y="31"/>
                  </a:lnTo>
                  <a:lnTo>
                    <a:pt x="8" y="33"/>
                  </a:lnTo>
                  <a:lnTo>
                    <a:pt x="11" y="34"/>
                  </a:lnTo>
                  <a:lnTo>
                    <a:pt x="15" y="35"/>
                  </a:lnTo>
                  <a:lnTo>
                    <a:pt x="18" y="36"/>
                  </a:lnTo>
                  <a:lnTo>
                    <a:pt x="18" y="36"/>
                  </a:lnTo>
                  <a:lnTo>
                    <a:pt x="34" y="36"/>
                  </a:lnTo>
                  <a:lnTo>
                    <a:pt x="51" y="37"/>
                  </a:lnTo>
                  <a:lnTo>
                    <a:pt x="68" y="40"/>
                  </a:lnTo>
                  <a:lnTo>
                    <a:pt x="83" y="43"/>
                  </a:lnTo>
                  <a:lnTo>
                    <a:pt x="99" y="46"/>
                  </a:lnTo>
                  <a:lnTo>
                    <a:pt x="114" y="50"/>
                  </a:lnTo>
                  <a:lnTo>
                    <a:pt x="129" y="56"/>
                  </a:lnTo>
                  <a:lnTo>
                    <a:pt x="144" y="61"/>
                  </a:lnTo>
                  <a:lnTo>
                    <a:pt x="158" y="68"/>
                  </a:lnTo>
                  <a:lnTo>
                    <a:pt x="172" y="75"/>
                  </a:lnTo>
                  <a:lnTo>
                    <a:pt x="185" y="83"/>
                  </a:lnTo>
                  <a:lnTo>
                    <a:pt x="199" y="91"/>
                  </a:lnTo>
                  <a:lnTo>
                    <a:pt x="211" y="100"/>
                  </a:lnTo>
                  <a:lnTo>
                    <a:pt x="224" y="110"/>
                  </a:lnTo>
                  <a:lnTo>
                    <a:pt x="236" y="121"/>
                  </a:lnTo>
                  <a:lnTo>
                    <a:pt x="247" y="131"/>
                  </a:lnTo>
                  <a:lnTo>
                    <a:pt x="258" y="142"/>
                  </a:lnTo>
                  <a:lnTo>
                    <a:pt x="267" y="154"/>
                  </a:lnTo>
                  <a:lnTo>
                    <a:pt x="277" y="166"/>
                  </a:lnTo>
                  <a:lnTo>
                    <a:pt x="287" y="179"/>
                  </a:lnTo>
                  <a:lnTo>
                    <a:pt x="295" y="192"/>
                  </a:lnTo>
                  <a:lnTo>
                    <a:pt x="303" y="206"/>
                  </a:lnTo>
                  <a:lnTo>
                    <a:pt x="310" y="220"/>
                  </a:lnTo>
                  <a:lnTo>
                    <a:pt x="316" y="234"/>
                  </a:lnTo>
                  <a:lnTo>
                    <a:pt x="322" y="249"/>
                  </a:lnTo>
                  <a:lnTo>
                    <a:pt x="328" y="264"/>
                  </a:lnTo>
                  <a:lnTo>
                    <a:pt x="332" y="279"/>
                  </a:lnTo>
                  <a:lnTo>
                    <a:pt x="335" y="294"/>
                  </a:lnTo>
                  <a:lnTo>
                    <a:pt x="339" y="311"/>
                  </a:lnTo>
                  <a:lnTo>
                    <a:pt x="340" y="327"/>
                  </a:lnTo>
                  <a:lnTo>
                    <a:pt x="342" y="343"/>
                  </a:lnTo>
                  <a:lnTo>
                    <a:pt x="342" y="36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 name="Freeform 138"/>
            <p:cNvSpPr>
              <a:spLocks noEditPoints="1"/>
            </p:cNvSpPr>
            <p:nvPr/>
          </p:nvSpPr>
          <p:spPr bwMode="auto">
            <a:xfrm>
              <a:off x="4563268" y="1839515"/>
              <a:ext cx="457200" cy="457200"/>
            </a:xfrm>
            <a:custGeom>
              <a:avLst/>
              <a:gdLst>
                <a:gd name="T0" fmla="*/ 1071 w 1152"/>
                <a:gd name="T1" fmla="*/ 923 h 1152"/>
                <a:gd name="T2" fmla="*/ 1059 w 1152"/>
                <a:gd name="T3" fmla="*/ 932 h 1152"/>
                <a:gd name="T4" fmla="*/ 1044 w 1152"/>
                <a:gd name="T5" fmla="*/ 936 h 1152"/>
                <a:gd name="T6" fmla="*/ 216 w 1152"/>
                <a:gd name="T7" fmla="*/ 108 h 1152"/>
                <a:gd name="T8" fmla="*/ 219 w 1152"/>
                <a:gd name="T9" fmla="*/ 93 h 1152"/>
                <a:gd name="T10" fmla="*/ 229 w 1152"/>
                <a:gd name="T11" fmla="*/ 80 h 1152"/>
                <a:gd name="T12" fmla="*/ 245 w 1152"/>
                <a:gd name="T13" fmla="*/ 72 h 1152"/>
                <a:gd name="T14" fmla="*/ 266 w 1152"/>
                <a:gd name="T15" fmla="*/ 75 h 1152"/>
                <a:gd name="T16" fmla="*/ 1069 w 1152"/>
                <a:gd name="T17" fmla="*/ 875 h 1152"/>
                <a:gd name="T18" fmla="*/ 1078 w 1152"/>
                <a:gd name="T19" fmla="*/ 888 h 1152"/>
                <a:gd name="T20" fmla="*/ 1080 w 1152"/>
                <a:gd name="T21" fmla="*/ 903 h 1152"/>
                <a:gd name="T22" fmla="*/ 1077 w 1152"/>
                <a:gd name="T23" fmla="*/ 914 h 1152"/>
                <a:gd name="T24" fmla="*/ 532 w 1152"/>
                <a:gd name="T25" fmla="*/ 940 h 1152"/>
                <a:gd name="T26" fmla="*/ 216 w 1152"/>
                <a:gd name="T27" fmla="*/ 604 h 1152"/>
                <a:gd name="T28" fmla="*/ 549 w 1152"/>
                <a:gd name="T29" fmla="*/ 936 h 1152"/>
                <a:gd name="T30" fmla="*/ 378 w 1152"/>
                <a:gd name="T31" fmla="*/ 1075 h 1152"/>
                <a:gd name="T32" fmla="*/ 360 w 1152"/>
                <a:gd name="T33" fmla="*/ 1080 h 1152"/>
                <a:gd name="T34" fmla="*/ 341 w 1152"/>
                <a:gd name="T35" fmla="*/ 1075 h 1152"/>
                <a:gd name="T36" fmla="*/ 77 w 1152"/>
                <a:gd name="T37" fmla="*/ 810 h 1152"/>
                <a:gd name="T38" fmla="*/ 72 w 1152"/>
                <a:gd name="T39" fmla="*/ 792 h 1152"/>
                <a:gd name="T40" fmla="*/ 77 w 1152"/>
                <a:gd name="T41" fmla="*/ 773 h 1152"/>
                <a:gd name="T42" fmla="*/ 195 w 1152"/>
                <a:gd name="T43" fmla="*/ 653 h 1152"/>
                <a:gd name="T44" fmla="*/ 499 w 1152"/>
                <a:gd name="T45" fmla="*/ 957 h 1152"/>
                <a:gd name="T46" fmla="*/ 328 w 1152"/>
                <a:gd name="T47" fmla="*/ 31 h 1152"/>
                <a:gd name="T48" fmla="*/ 302 w 1152"/>
                <a:gd name="T49" fmla="*/ 13 h 1152"/>
                <a:gd name="T50" fmla="*/ 273 w 1152"/>
                <a:gd name="T51" fmla="*/ 2 h 1152"/>
                <a:gd name="T52" fmla="*/ 242 w 1152"/>
                <a:gd name="T53" fmla="*/ 0 h 1152"/>
                <a:gd name="T54" fmla="*/ 211 w 1152"/>
                <a:gd name="T55" fmla="*/ 9 h 1152"/>
                <a:gd name="T56" fmla="*/ 190 w 1152"/>
                <a:gd name="T57" fmla="*/ 19 h 1152"/>
                <a:gd name="T58" fmla="*/ 172 w 1152"/>
                <a:gd name="T59" fmla="*/ 36 h 1152"/>
                <a:gd name="T60" fmla="*/ 158 w 1152"/>
                <a:gd name="T61" fmla="*/ 55 h 1152"/>
                <a:gd name="T62" fmla="*/ 149 w 1152"/>
                <a:gd name="T63" fmla="*/ 77 h 1152"/>
                <a:gd name="T64" fmla="*/ 145 w 1152"/>
                <a:gd name="T65" fmla="*/ 99 h 1152"/>
                <a:gd name="T66" fmla="*/ 31 w 1152"/>
                <a:gd name="T67" fmla="*/ 716 h 1152"/>
                <a:gd name="T68" fmla="*/ 13 w 1152"/>
                <a:gd name="T69" fmla="*/ 742 h 1152"/>
                <a:gd name="T70" fmla="*/ 2 w 1152"/>
                <a:gd name="T71" fmla="*/ 771 h 1152"/>
                <a:gd name="T72" fmla="*/ 1 w 1152"/>
                <a:gd name="T73" fmla="*/ 802 h 1152"/>
                <a:gd name="T74" fmla="*/ 7 w 1152"/>
                <a:gd name="T75" fmla="*/ 833 h 1152"/>
                <a:gd name="T76" fmla="*/ 25 w 1152"/>
                <a:gd name="T77" fmla="*/ 860 h 1152"/>
                <a:gd name="T78" fmla="*/ 292 w 1152"/>
                <a:gd name="T79" fmla="*/ 1128 h 1152"/>
                <a:gd name="T80" fmla="*/ 320 w 1152"/>
                <a:gd name="T81" fmla="*/ 1144 h 1152"/>
                <a:gd name="T82" fmla="*/ 350 w 1152"/>
                <a:gd name="T83" fmla="*/ 1151 h 1152"/>
                <a:gd name="T84" fmla="*/ 381 w 1152"/>
                <a:gd name="T85" fmla="*/ 1150 h 1152"/>
                <a:gd name="T86" fmla="*/ 410 w 1152"/>
                <a:gd name="T87" fmla="*/ 1139 h 1152"/>
                <a:gd name="T88" fmla="*/ 436 w 1152"/>
                <a:gd name="T89" fmla="*/ 1120 h 1152"/>
                <a:gd name="T90" fmla="*/ 1052 w 1152"/>
                <a:gd name="T91" fmla="*/ 1008 h 1152"/>
                <a:gd name="T92" fmla="*/ 1076 w 1152"/>
                <a:gd name="T93" fmla="*/ 1003 h 1152"/>
                <a:gd name="T94" fmla="*/ 1097 w 1152"/>
                <a:gd name="T95" fmla="*/ 994 h 1152"/>
                <a:gd name="T96" fmla="*/ 1117 w 1152"/>
                <a:gd name="T97" fmla="*/ 981 h 1152"/>
                <a:gd name="T98" fmla="*/ 1132 w 1152"/>
                <a:gd name="T99" fmla="*/ 962 h 1152"/>
                <a:gd name="T100" fmla="*/ 1144 w 1152"/>
                <a:gd name="T101" fmla="*/ 942 h 1152"/>
                <a:gd name="T102" fmla="*/ 1150 w 1152"/>
                <a:gd name="T103" fmla="*/ 918 h 1152"/>
                <a:gd name="T104" fmla="*/ 1152 w 1152"/>
                <a:gd name="T105" fmla="*/ 894 h 1152"/>
                <a:gd name="T106" fmla="*/ 1148 w 1152"/>
                <a:gd name="T107" fmla="*/ 872 h 1152"/>
                <a:gd name="T108" fmla="*/ 1139 w 1152"/>
                <a:gd name="T109" fmla="*/ 849 h 1152"/>
                <a:gd name="T110" fmla="*/ 1126 w 1152"/>
                <a:gd name="T111" fmla="*/ 829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2" h="1152">
                  <a:moveTo>
                    <a:pt x="1077" y="914"/>
                  </a:moveTo>
                  <a:lnTo>
                    <a:pt x="1075" y="919"/>
                  </a:lnTo>
                  <a:lnTo>
                    <a:pt x="1071" y="923"/>
                  </a:lnTo>
                  <a:lnTo>
                    <a:pt x="1068" y="927"/>
                  </a:lnTo>
                  <a:lnTo>
                    <a:pt x="1064" y="930"/>
                  </a:lnTo>
                  <a:lnTo>
                    <a:pt x="1059" y="932"/>
                  </a:lnTo>
                  <a:lnTo>
                    <a:pt x="1054" y="934"/>
                  </a:lnTo>
                  <a:lnTo>
                    <a:pt x="1050" y="935"/>
                  </a:lnTo>
                  <a:lnTo>
                    <a:pt x="1044" y="936"/>
                  </a:lnTo>
                  <a:lnTo>
                    <a:pt x="1033" y="936"/>
                  </a:lnTo>
                  <a:lnTo>
                    <a:pt x="216" y="119"/>
                  </a:lnTo>
                  <a:lnTo>
                    <a:pt x="216" y="108"/>
                  </a:lnTo>
                  <a:lnTo>
                    <a:pt x="216" y="103"/>
                  </a:lnTo>
                  <a:lnTo>
                    <a:pt x="218" y="97"/>
                  </a:lnTo>
                  <a:lnTo>
                    <a:pt x="219" y="93"/>
                  </a:lnTo>
                  <a:lnTo>
                    <a:pt x="222" y="87"/>
                  </a:lnTo>
                  <a:lnTo>
                    <a:pt x="226" y="84"/>
                  </a:lnTo>
                  <a:lnTo>
                    <a:pt x="229" y="80"/>
                  </a:lnTo>
                  <a:lnTo>
                    <a:pt x="233" y="77"/>
                  </a:lnTo>
                  <a:lnTo>
                    <a:pt x="239" y="75"/>
                  </a:lnTo>
                  <a:lnTo>
                    <a:pt x="245" y="72"/>
                  </a:lnTo>
                  <a:lnTo>
                    <a:pt x="252" y="72"/>
                  </a:lnTo>
                  <a:lnTo>
                    <a:pt x="259" y="72"/>
                  </a:lnTo>
                  <a:lnTo>
                    <a:pt x="266" y="75"/>
                  </a:lnTo>
                  <a:lnTo>
                    <a:pt x="272" y="78"/>
                  </a:lnTo>
                  <a:lnTo>
                    <a:pt x="277" y="82"/>
                  </a:lnTo>
                  <a:lnTo>
                    <a:pt x="1069" y="875"/>
                  </a:lnTo>
                  <a:lnTo>
                    <a:pt x="1073" y="879"/>
                  </a:lnTo>
                  <a:lnTo>
                    <a:pt x="1076" y="883"/>
                  </a:lnTo>
                  <a:lnTo>
                    <a:pt x="1078" y="888"/>
                  </a:lnTo>
                  <a:lnTo>
                    <a:pt x="1079" y="893"/>
                  </a:lnTo>
                  <a:lnTo>
                    <a:pt x="1080" y="899"/>
                  </a:lnTo>
                  <a:lnTo>
                    <a:pt x="1080" y="903"/>
                  </a:lnTo>
                  <a:lnTo>
                    <a:pt x="1079" y="908"/>
                  </a:lnTo>
                  <a:lnTo>
                    <a:pt x="1077" y="914"/>
                  </a:lnTo>
                  <a:lnTo>
                    <a:pt x="1077" y="914"/>
                  </a:lnTo>
                  <a:close/>
                  <a:moveTo>
                    <a:pt x="549" y="936"/>
                  </a:moveTo>
                  <a:lnTo>
                    <a:pt x="541" y="937"/>
                  </a:lnTo>
                  <a:lnTo>
                    <a:pt x="532" y="940"/>
                  </a:lnTo>
                  <a:lnTo>
                    <a:pt x="213" y="619"/>
                  </a:lnTo>
                  <a:lnTo>
                    <a:pt x="215" y="611"/>
                  </a:lnTo>
                  <a:lnTo>
                    <a:pt x="216" y="604"/>
                  </a:lnTo>
                  <a:lnTo>
                    <a:pt x="216" y="170"/>
                  </a:lnTo>
                  <a:lnTo>
                    <a:pt x="983" y="936"/>
                  </a:lnTo>
                  <a:lnTo>
                    <a:pt x="549" y="936"/>
                  </a:lnTo>
                  <a:close/>
                  <a:moveTo>
                    <a:pt x="498" y="957"/>
                  </a:moveTo>
                  <a:lnTo>
                    <a:pt x="385" y="1069"/>
                  </a:lnTo>
                  <a:lnTo>
                    <a:pt x="378" y="1075"/>
                  </a:lnTo>
                  <a:lnTo>
                    <a:pt x="371" y="1078"/>
                  </a:lnTo>
                  <a:lnTo>
                    <a:pt x="365" y="1080"/>
                  </a:lnTo>
                  <a:lnTo>
                    <a:pt x="360" y="1080"/>
                  </a:lnTo>
                  <a:lnTo>
                    <a:pt x="355" y="1080"/>
                  </a:lnTo>
                  <a:lnTo>
                    <a:pt x="349" y="1078"/>
                  </a:lnTo>
                  <a:lnTo>
                    <a:pt x="341" y="1075"/>
                  </a:lnTo>
                  <a:lnTo>
                    <a:pt x="335" y="1069"/>
                  </a:lnTo>
                  <a:lnTo>
                    <a:pt x="83" y="818"/>
                  </a:lnTo>
                  <a:lnTo>
                    <a:pt x="77" y="810"/>
                  </a:lnTo>
                  <a:lnTo>
                    <a:pt x="73" y="804"/>
                  </a:lnTo>
                  <a:lnTo>
                    <a:pt x="72" y="797"/>
                  </a:lnTo>
                  <a:lnTo>
                    <a:pt x="72" y="792"/>
                  </a:lnTo>
                  <a:lnTo>
                    <a:pt x="72" y="787"/>
                  </a:lnTo>
                  <a:lnTo>
                    <a:pt x="73" y="781"/>
                  </a:lnTo>
                  <a:lnTo>
                    <a:pt x="77" y="773"/>
                  </a:lnTo>
                  <a:lnTo>
                    <a:pt x="83" y="767"/>
                  </a:lnTo>
                  <a:lnTo>
                    <a:pt x="195" y="654"/>
                  </a:lnTo>
                  <a:lnTo>
                    <a:pt x="195" y="653"/>
                  </a:lnTo>
                  <a:lnTo>
                    <a:pt x="195" y="653"/>
                  </a:lnTo>
                  <a:lnTo>
                    <a:pt x="499" y="957"/>
                  </a:lnTo>
                  <a:lnTo>
                    <a:pt x="499" y="957"/>
                  </a:lnTo>
                  <a:lnTo>
                    <a:pt x="498" y="957"/>
                  </a:lnTo>
                  <a:lnTo>
                    <a:pt x="498" y="957"/>
                  </a:lnTo>
                  <a:close/>
                  <a:moveTo>
                    <a:pt x="328" y="31"/>
                  </a:moveTo>
                  <a:lnTo>
                    <a:pt x="321" y="25"/>
                  </a:lnTo>
                  <a:lnTo>
                    <a:pt x="312" y="18"/>
                  </a:lnTo>
                  <a:lnTo>
                    <a:pt x="302" y="13"/>
                  </a:lnTo>
                  <a:lnTo>
                    <a:pt x="293" y="8"/>
                  </a:lnTo>
                  <a:lnTo>
                    <a:pt x="283" y="4"/>
                  </a:lnTo>
                  <a:lnTo>
                    <a:pt x="273" y="2"/>
                  </a:lnTo>
                  <a:lnTo>
                    <a:pt x="262" y="0"/>
                  </a:lnTo>
                  <a:lnTo>
                    <a:pt x="252" y="0"/>
                  </a:lnTo>
                  <a:lnTo>
                    <a:pt x="242" y="0"/>
                  </a:lnTo>
                  <a:lnTo>
                    <a:pt x="231" y="2"/>
                  </a:lnTo>
                  <a:lnTo>
                    <a:pt x="221" y="4"/>
                  </a:lnTo>
                  <a:lnTo>
                    <a:pt x="211" y="9"/>
                  </a:lnTo>
                  <a:lnTo>
                    <a:pt x="203" y="12"/>
                  </a:lnTo>
                  <a:lnTo>
                    <a:pt x="196" y="15"/>
                  </a:lnTo>
                  <a:lnTo>
                    <a:pt x="190" y="19"/>
                  </a:lnTo>
                  <a:lnTo>
                    <a:pt x="184" y="25"/>
                  </a:lnTo>
                  <a:lnTo>
                    <a:pt x="177" y="30"/>
                  </a:lnTo>
                  <a:lnTo>
                    <a:pt x="172" y="36"/>
                  </a:lnTo>
                  <a:lnTo>
                    <a:pt x="167" y="42"/>
                  </a:lnTo>
                  <a:lnTo>
                    <a:pt x="162" y="48"/>
                  </a:lnTo>
                  <a:lnTo>
                    <a:pt x="158" y="55"/>
                  </a:lnTo>
                  <a:lnTo>
                    <a:pt x="154" y="62"/>
                  </a:lnTo>
                  <a:lnTo>
                    <a:pt x="151" y="69"/>
                  </a:lnTo>
                  <a:lnTo>
                    <a:pt x="149" y="77"/>
                  </a:lnTo>
                  <a:lnTo>
                    <a:pt x="147" y="84"/>
                  </a:lnTo>
                  <a:lnTo>
                    <a:pt x="146" y="92"/>
                  </a:lnTo>
                  <a:lnTo>
                    <a:pt x="145" y="99"/>
                  </a:lnTo>
                  <a:lnTo>
                    <a:pt x="144" y="108"/>
                  </a:lnTo>
                  <a:lnTo>
                    <a:pt x="144" y="604"/>
                  </a:lnTo>
                  <a:lnTo>
                    <a:pt x="31" y="716"/>
                  </a:lnTo>
                  <a:lnTo>
                    <a:pt x="25" y="724"/>
                  </a:lnTo>
                  <a:lnTo>
                    <a:pt x="18" y="732"/>
                  </a:lnTo>
                  <a:lnTo>
                    <a:pt x="13" y="742"/>
                  </a:lnTo>
                  <a:lnTo>
                    <a:pt x="7" y="752"/>
                  </a:lnTo>
                  <a:lnTo>
                    <a:pt x="4" y="761"/>
                  </a:lnTo>
                  <a:lnTo>
                    <a:pt x="2" y="771"/>
                  </a:lnTo>
                  <a:lnTo>
                    <a:pt x="1" y="782"/>
                  </a:lnTo>
                  <a:lnTo>
                    <a:pt x="0" y="792"/>
                  </a:lnTo>
                  <a:lnTo>
                    <a:pt x="1" y="802"/>
                  </a:lnTo>
                  <a:lnTo>
                    <a:pt x="2" y="812"/>
                  </a:lnTo>
                  <a:lnTo>
                    <a:pt x="4" y="823"/>
                  </a:lnTo>
                  <a:lnTo>
                    <a:pt x="7" y="833"/>
                  </a:lnTo>
                  <a:lnTo>
                    <a:pt x="13" y="842"/>
                  </a:lnTo>
                  <a:lnTo>
                    <a:pt x="18" y="851"/>
                  </a:lnTo>
                  <a:lnTo>
                    <a:pt x="25" y="860"/>
                  </a:lnTo>
                  <a:lnTo>
                    <a:pt x="31" y="868"/>
                  </a:lnTo>
                  <a:lnTo>
                    <a:pt x="284" y="1120"/>
                  </a:lnTo>
                  <a:lnTo>
                    <a:pt x="292" y="1128"/>
                  </a:lnTo>
                  <a:lnTo>
                    <a:pt x="300" y="1134"/>
                  </a:lnTo>
                  <a:lnTo>
                    <a:pt x="310" y="1139"/>
                  </a:lnTo>
                  <a:lnTo>
                    <a:pt x="320" y="1144"/>
                  </a:lnTo>
                  <a:lnTo>
                    <a:pt x="329" y="1148"/>
                  </a:lnTo>
                  <a:lnTo>
                    <a:pt x="339" y="1150"/>
                  </a:lnTo>
                  <a:lnTo>
                    <a:pt x="350" y="1151"/>
                  </a:lnTo>
                  <a:lnTo>
                    <a:pt x="360" y="1152"/>
                  </a:lnTo>
                  <a:lnTo>
                    <a:pt x="370" y="1151"/>
                  </a:lnTo>
                  <a:lnTo>
                    <a:pt x="381" y="1150"/>
                  </a:lnTo>
                  <a:lnTo>
                    <a:pt x="391" y="1148"/>
                  </a:lnTo>
                  <a:lnTo>
                    <a:pt x="401" y="1144"/>
                  </a:lnTo>
                  <a:lnTo>
                    <a:pt x="410" y="1139"/>
                  </a:lnTo>
                  <a:lnTo>
                    <a:pt x="419" y="1134"/>
                  </a:lnTo>
                  <a:lnTo>
                    <a:pt x="429" y="1128"/>
                  </a:lnTo>
                  <a:lnTo>
                    <a:pt x="436" y="1120"/>
                  </a:lnTo>
                  <a:lnTo>
                    <a:pt x="549" y="1008"/>
                  </a:lnTo>
                  <a:lnTo>
                    <a:pt x="1044" y="1008"/>
                  </a:lnTo>
                  <a:lnTo>
                    <a:pt x="1052" y="1008"/>
                  </a:lnTo>
                  <a:lnTo>
                    <a:pt x="1060" y="1007"/>
                  </a:lnTo>
                  <a:lnTo>
                    <a:pt x="1068" y="1005"/>
                  </a:lnTo>
                  <a:lnTo>
                    <a:pt x="1076" y="1003"/>
                  </a:lnTo>
                  <a:lnTo>
                    <a:pt x="1083" y="1001"/>
                  </a:lnTo>
                  <a:lnTo>
                    <a:pt x="1091" y="998"/>
                  </a:lnTo>
                  <a:lnTo>
                    <a:pt x="1097" y="994"/>
                  </a:lnTo>
                  <a:lnTo>
                    <a:pt x="1104" y="989"/>
                  </a:lnTo>
                  <a:lnTo>
                    <a:pt x="1110" y="985"/>
                  </a:lnTo>
                  <a:lnTo>
                    <a:pt x="1117" y="981"/>
                  </a:lnTo>
                  <a:lnTo>
                    <a:pt x="1122" y="974"/>
                  </a:lnTo>
                  <a:lnTo>
                    <a:pt x="1127" y="969"/>
                  </a:lnTo>
                  <a:lnTo>
                    <a:pt x="1132" y="962"/>
                  </a:lnTo>
                  <a:lnTo>
                    <a:pt x="1136" y="956"/>
                  </a:lnTo>
                  <a:lnTo>
                    <a:pt x="1140" y="948"/>
                  </a:lnTo>
                  <a:lnTo>
                    <a:pt x="1144" y="942"/>
                  </a:lnTo>
                  <a:lnTo>
                    <a:pt x="1147" y="934"/>
                  </a:lnTo>
                  <a:lnTo>
                    <a:pt x="1149" y="926"/>
                  </a:lnTo>
                  <a:lnTo>
                    <a:pt x="1150" y="918"/>
                  </a:lnTo>
                  <a:lnTo>
                    <a:pt x="1151" y="910"/>
                  </a:lnTo>
                  <a:lnTo>
                    <a:pt x="1152" y="903"/>
                  </a:lnTo>
                  <a:lnTo>
                    <a:pt x="1152" y="894"/>
                  </a:lnTo>
                  <a:lnTo>
                    <a:pt x="1151" y="887"/>
                  </a:lnTo>
                  <a:lnTo>
                    <a:pt x="1150" y="879"/>
                  </a:lnTo>
                  <a:lnTo>
                    <a:pt x="1148" y="872"/>
                  </a:lnTo>
                  <a:lnTo>
                    <a:pt x="1146" y="864"/>
                  </a:lnTo>
                  <a:lnTo>
                    <a:pt x="1143" y="856"/>
                  </a:lnTo>
                  <a:lnTo>
                    <a:pt x="1139" y="849"/>
                  </a:lnTo>
                  <a:lnTo>
                    <a:pt x="1135" y="842"/>
                  </a:lnTo>
                  <a:lnTo>
                    <a:pt x="1131" y="836"/>
                  </a:lnTo>
                  <a:lnTo>
                    <a:pt x="1126" y="829"/>
                  </a:lnTo>
                  <a:lnTo>
                    <a:pt x="1120" y="824"/>
                  </a:lnTo>
                  <a:lnTo>
                    <a:pt x="328" y="3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 name="Freeform 139"/>
            <p:cNvSpPr>
              <a:spLocks/>
            </p:cNvSpPr>
            <p:nvPr/>
          </p:nvSpPr>
          <p:spPr bwMode="auto">
            <a:xfrm>
              <a:off x="4806156" y="1839515"/>
              <a:ext cx="214313" cy="214313"/>
            </a:xfrm>
            <a:custGeom>
              <a:avLst/>
              <a:gdLst>
                <a:gd name="T0" fmla="*/ 36 w 540"/>
                <a:gd name="T1" fmla="*/ 72 h 540"/>
                <a:gd name="T2" fmla="*/ 80 w 540"/>
                <a:gd name="T3" fmla="*/ 75 h 540"/>
                <a:gd name="T4" fmla="*/ 123 w 540"/>
                <a:gd name="T5" fmla="*/ 81 h 540"/>
                <a:gd name="T6" fmla="*/ 164 w 540"/>
                <a:gd name="T7" fmla="*/ 92 h 540"/>
                <a:gd name="T8" fmla="*/ 204 w 540"/>
                <a:gd name="T9" fmla="*/ 106 h 540"/>
                <a:gd name="T10" fmla="*/ 242 w 540"/>
                <a:gd name="T11" fmla="*/ 124 h 540"/>
                <a:gd name="T12" fmla="*/ 278 w 540"/>
                <a:gd name="T13" fmla="*/ 146 h 540"/>
                <a:gd name="T14" fmla="*/ 310 w 540"/>
                <a:gd name="T15" fmla="*/ 171 h 540"/>
                <a:gd name="T16" fmla="*/ 342 w 540"/>
                <a:gd name="T17" fmla="*/ 199 h 540"/>
                <a:gd name="T18" fmla="*/ 370 w 540"/>
                <a:gd name="T19" fmla="*/ 230 h 540"/>
                <a:gd name="T20" fmla="*/ 394 w 540"/>
                <a:gd name="T21" fmla="*/ 262 h 540"/>
                <a:gd name="T22" fmla="*/ 416 w 540"/>
                <a:gd name="T23" fmla="*/ 298 h 540"/>
                <a:gd name="T24" fmla="*/ 434 w 540"/>
                <a:gd name="T25" fmla="*/ 336 h 540"/>
                <a:gd name="T26" fmla="*/ 448 w 540"/>
                <a:gd name="T27" fmla="*/ 376 h 540"/>
                <a:gd name="T28" fmla="*/ 459 w 540"/>
                <a:gd name="T29" fmla="*/ 417 h 540"/>
                <a:gd name="T30" fmla="*/ 466 w 540"/>
                <a:gd name="T31" fmla="*/ 460 h 540"/>
                <a:gd name="T32" fmla="*/ 468 w 540"/>
                <a:gd name="T33" fmla="*/ 504 h 540"/>
                <a:gd name="T34" fmla="*/ 469 w 540"/>
                <a:gd name="T35" fmla="*/ 511 h 540"/>
                <a:gd name="T36" fmla="*/ 474 w 540"/>
                <a:gd name="T37" fmla="*/ 524 h 540"/>
                <a:gd name="T38" fmla="*/ 484 w 540"/>
                <a:gd name="T39" fmla="*/ 534 h 540"/>
                <a:gd name="T40" fmla="*/ 497 w 540"/>
                <a:gd name="T41" fmla="*/ 539 h 540"/>
                <a:gd name="T42" fmla="*/ 511 w 540"/>
                <a:gd name="T43" fmla="*/ 539 h 540"/>
                <a:gd name="T44" fmla="*/ 524 w 540"/>
                <a:gd name="T45" fmla="*/ 534 h 540"/>
                <a:gd name="T46" fmla="*/ 534 w 540"/>
                <a:gd name="T47" fmla="*/ 524 h 540"/>
                <a:gd name="T48" fmla="*/ 539 w 540"/>
                <a:gd name="T49" fmla="*/ 511 h 540"/>
                <a:gd name="T50" fmla="*/ 540 w 540"/>
                <a:gd name="T51" fmla="*/ 504 h 540"/>
                <a:gd name="T52" fmla="*/ 539 w 540"/>
                <a:gd name="T53" fmla="*/ 477 h 540"/>
                <a:gd name="T54" fmla="*/ 534 w 540"/>
                <a:gd name="T55" fmla="*/ 427 h 540"/>
                <a:gd name="T56" fmla="*/ 524 w 540"/>
                <a:gd name="T57" fmla="*/ 378 h 540"/>
                <a:gd name="T58" fmla="*/ 509 w 540"/>
                <a:gd name="T59" fmla="*/ 330 h 540"/>
                <a:gd name="T60" fmla="*/ 491 w 540"/>
                <a:gd name="T61" fmla="*/ 285 h 540"/>
                <a:gd name="T62" fmla="*/ 467 w 540"/>
                <a:gd name="T63" fmla="*/ 243 h 540"/>
                <a:gd name="T64" fmla="*/ 440 w 540"/>
                <a:gd name="T65" fmla="*/ 203 h 540"/>
                <a:gd name="T66" fmla="*/ 410 w 540"/>
                <a:gd name="T67" fmla="*/ 165 h 540"/>
                <a:gd name="T68" fmla="*/ 375 w 540"/>
                <a:gd name="T69" fmla="*/ 132 h 540"/>
                <a:gd name="T70" fmla="*/ 338 w 540"/>
                <a:gd name="T71" fmla="*/ 100 h 540"/>
                <a:gd name="T72" fmla="*/ 297 w 540"/>
                <a:gd name="T73" fmla="*/ 73 h 540"/>
                <a:gd name="T74" fmla="*/ 255 w 540"/>
                <a:gd name="T75" fmla="*/ 50 h 540"/>
                <a:gd name="T76" fmla="*/ 210 w 540"/>
                <a:gd name="T77" fmla="*/ 31 h 540"/>
                <a:gd name="T78" fmla="*/ 162 w 540"/>
                <a:gd name="T79" fmla="*/ 16 h 540"/>
                <a:gd name="T80" fmla="*/ 114 w 540"/>
                <a:gd name="T81" fmla="*/ 6 h 540"/>
                <a:gd name="T82" fmla="*/ 63 w 540"/>
                <a:gd name="T83" fmla="*/ 1 h 540"/>
                <a:gd name="T84" fmla="*/ 37 w 540"/>
                <a:gd name="T85" fmla="*/ 0 h 540"/>
                <a:gd name="T86" fmla="*/ 28 w 540"/>
                <a:gd name="T87" fmla="*/ 1 h 540"/>
                <a:gd name="T88" fmla="*/ 15 w 540"/>
                <a:gd name="T89" fmla="*/ 6 h 540"/>
                <a:gd name="T90" fmla="*/ 6 w 540"/>
                <a:gd name="T91" fmla="*/ 16 h 540"/>
                <a:gd name="T92" fmla="*/ 0 w 540"/>
                <a:gd name="T93" fmla="*/ 29 h 540"/>
                <a:gd name="T94" fmla="*/ 0 w 540"/>
                <a:gd name="T95" fmla="*/ 43 h 540"/>
                <a:gd name="T96" fmla="*/ 6 w 540"/>
                <a:gd name="T97" fmla="*/ 56 h 540"/>
                <a:gd name="T98" fmla="*/ 15 w 540"/>
                <a:gd name="T99" fmla="*/ 66 h 540"/>
                <a:gd name="T100" fmla="*/ 28 w 540"/>
                <a:gd name="T101" fmla="*/ 7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0" h="540">
                  <a:moveTo>
                    <a:pt x="36" y="72"/>
                  </a:moveTo>
                  <a:lnTo>
                    <a:pt x="36" y="72"/>
                  </a:lnTo>
                  <a:lnTo>
                    <a:pt x="59" y="72"/>
                  </a:lnTo>
                  <a:lnTo>
                    <a:pt x="80" y="75"/>
                  </a:lnTo>
                  <a:lnTo>
                    <a:pt x="102" y="77"/>
                  </a:lnTo>
                  <a:lnTo>
                    <a:pt x="123" y="81"/>
                  </a:lnTo>
                  <a:lnTo>
                    <a:pt x="144" y="85"/>
                  </a:lnTo>
                  <a:lnTo>
                    <a:pt x="164" y="92"/>
                  </a:lnTo>
                  <a:lnTo>
                    <a:pt x="184" y="98"/>
                  </a:lnTo>
                  <a:lnTo>
                    <a:pt x="204" y="106"/>
                  </a:lnTo>
                  <a:lnTo>
                    <a:pt x="223" y="114"/>
                  </a:lnTo>
                  <a:lnTo>
                    <a:pt x="242" y="124"/>
                  </a:lnTo>
                  <a:lnTo>
                    <a:pt x="259" y="135"/>
                  </a:lnTo>
                  <a:lnTo>
                    <a:pt x="278" y="146"/>
                  </a:lnTo>
                  <a:lnTo>
                    <a:pt x="294" y="158"/>
                  </a:lnTo>
                  <a:lnTo>
                    <a:pt x="310" y="171"/>
                  </a:lnTo>
                  <a:lnTo>
                    <a:pt x="326" y="185"/>
                  </a:lnTo>
                  <a:lnTo>
                    <a:pt x="342" y="199"/>
                  </a:lnTo>
                  <a:lnTo>
                    <a:pt x="356" y="214"/>
                  </a:lnTo>
                  <a:lnTo>
                    <a:pt x="370" y="230"/>
                  </a:lnTo>
                  <a:lnTo>
                    <a:pt x="382" y="246"/>
                  </a:lnTo>
                  <a:lnTo>
                    <a:pt x="394" y="262"/>
                  </a:lnTo>
                  <a:lnTo>
                    <a:pt x="405" y="281"/>
                  </a:lnTo>
                  <a:lnTo>
                    <a:pt x="416" y="298"/>
                  </a:lnTo>
                  <a:lnTo>
                    <a:pt x="426" y="318"/>
                  </a:lnTo>
                  <a:lnTo>
                    <a:pt x="434" y="336"/>
                  </a:lnTo>
                  <a:lnTo>
                    <a:pt x="442" y="355"/>
                  </a:lnTo>
                  <a:lnTo>
                    <a:pt x="448" y="376"/>
                  </a:lnTo>
                  <a:lnTo>
                    <a:pt x="454" y="396"/>
                  </a:lnTo>
                  <a:lnTo>
                    <a:pt x="459" y="417"/>
                  </a:lnTo>
                  <a:lnTo>
                    <a:pt x="463" y="438"/>
                  </a:lnTo>
                  <a:lnTo>
                    <a:pt x="466" y="460"/>
                  </a:lnTo>
                  <a:lnTo>
                    <a:pt x="467" y="482"/>
                  </a:lnTo>
                  <a:lnTo>
                    <a:pt x="468" y="504"/>
                  </a:lnTo>
                  <a:lnTo>
                    <a:pt x="468" y="504"/>
                  </a:lnTo>
                  <a:lnTo>
                    <a:pt x="469" y="511"/>
                  </a:lnTo>
                  <a:lnTo>
                    <a:pt x="471" y="518"/>
                  </a:lnTo>
                  <a:lnTo>
                    <a:pt x="474" y="524"/>
                  </a:lnTo>
                  <a:lnTo>
                    <a:pt x="479" y="529"/>
                  </a:lnTo>
                  <a:lnTo>
                    <a:pt x="484" y="534"/>
                  </a:lnTo>
                  <a:lnTo>
                    <a:pt x="490" y="537"/>
                  </a:lnTo>
                  <a:lnTo>
                    <a:pt x="497" y="539"/>
                  </a:lnTo>
                  <a:lnTo>
                    <a:pt x="504" y="540"/>
                  </a:lnTo>
                  <a:lnTo>
                    <a:pt x="511" y="539"/>
                  </a:lnTo>
                  <a:lnTo>
                    <a:pt x="518" y="537"/>
                  </a:lnTo>
                  <a:lnTo>
                    <a:pt x="524" y="534"/>
                  </a:lnTo>
                  <a:lnTo>
                    <a:pt x="529" y="529"/>
                  </a:lnTo>
                  <a:lnTo>
                    <a:pt x="534" y="524"/>
                  </a:lnTo>
                  <a:lnTo>
                    <a:pt x="537" y="518"/>
                  </a:lnTo>
                  <a:lnTo>
                    <a:pt x="539" y="511"/>
                  </a:lnTo>
                  <a:lnTo>
                    <a:pt x="540" y="504"/>
                  </a:lnTo>
                  <a:lnTo>
                    <a:pt x="540" y="504"/>
                  </a:lnTo>
                  <a:lnTo>
                    <a:pt x="540" y="503"/>
                  </a:lnTo>
                  <a:lnTo>
                    <a:pt x="539" y="477"/>
                  </a:lnTo>
                  <a:lnTo>
                    <a:pt x="537" y="453"/>
                  </a:lnTo>
                  <a:lnTo>
                    <a:pt x="534" y="427"/>
                  </a:lnTo>
                  <a:lnTo>
                    <a:pt x="529" y="403"/>
                  </a:lnTo>
                  <a:lnTo>
                    <a:pt x="524" y="378"/>
                  </a:lnTo>
                  <a:lnTo>
                    <a:pt x="518" y="354"/>
                  </a:lnTo>
                  <a:lnTo>
                    <a:pt x="509" y="330"/>
                  </a:lnTo>
                  <a:lnTo>
                    <a:pt x="500" y="308"/>
                  </a:lnTo>
                  <a:lnTo>
                    <a:pt x="491" y="285"/>
                  </a:lnTo>
                  <a:lnTo>
                    <a:pt x="479" y="264"/>
                  </a:lnTo>
                  <a:lnTo>
                    <a:pt x="467" y="243"/>
                  </a:lnTo>
                  <a:lnTo>
                    <a:pt x="454" y="222"/>
                  </a:lnTo>
                  <a:lnTo>
                    <a:pt x="440" y="203"/>
                  </a:lnTo>
                  <a:lnTo>
                    <a:pt x="425" y="184"/>
                  </a:lnTo>
                  <a:lnTo>
                    <a:pt x="410" y="165"/>
                  </a:lnTo>
                  <a:lnTo>
                    <a:pt x="392" y="148"/>
                  </a:lnTo>
                  <a:lnTo>
                    <a:pt x="375" y="132"/>
                  </a:lnTo>
                  <a:lnTo>
                    <a:pt x="357" y="116"/>
                  </a:lnTo>
                  <a:lnTo>
                    <a:pt x="338" y="100"/>
                  </a:lnTo>
                  <a:lnTo>
                    <a:pt x="318" y="86"/>
                  </a:lnTo>
                  <a:lnTo>
                    <a:pt x="297" y="73"/>
                  </a:lnTo>
                  <a:lnTo>
                    <a:pt x="277" y="62"/>
                  </a:lnTo>
                  <a:lnTo>
                    <a:pt x="255" y="50"/>
                  </a:lnTo>
                  <a:lnTo>
                    <a:pt x="232" y="40"/>
                  </a:lnTo>
                  <a:lnTo>
                    <a:pt x="210" y="31"/>
                  </a:lnTo>
                  <a:lnTo>
                    <a:pt x="186" y="23"/>
                  </a:lnTo>
                  <a:lnTo>
                    <a:pt x="162" y="16"/>
                  </a:lnTo>
                  <a:lnTo>
                    <a:pt x="139" y="11"/>
                  </a:lnTo>
                  <a:lnTo>
                    <a:pt x="114" y="6"/>
                  </a:lnTo>
                  <a:lnTo>
                    <a:pt x="89" y="3"/>
                  </a:lnTo>
                  <a:lnTo>
                    <a:pt x="63" y="1"/>
                  </a:lnTo>
                  <a:lnTo>
                    <a:pt x="37" y="0"/>
                  </a:lnTo>
                  <a:lnTo>
                    <a:pt x="37" y="0"/>
                  </a:lnTo>
                  <a:lnTo>
                    <a:pt x="36" y="0"/>
                  </a:lnTo>
                  <a:lnTo>
                    <a:pt x="28" y="1"/>
                  </a:lnTo>
                  <a:lnTo>
                    <a:pt x="22" y="3"/>
                  </a:lnTo>
                  <a:lnTo>
                    <a:pt x="15" y="6"/>
                  </a:lnTo>
                  <a:lnTo>
                    <a:pt x="11" y="11"/>
                  </a:lnTo>
                  <a:lnTo>
                    <a:pt x="6" y="16"/>
                  </a:lnTo>
                  <a:lnTo>
                    <a:pt x="2" y="22"/>
                  </a:lnTo>
                  <a:lnTo>
                    <a:pt x="0" y="29"/>
                  </a:lnTo>
                  <a:lnTo>
                    <a:pt x="0" y="36"/>
                  </a:lnTo>
                  <a:lnTo>
                    <a:pt x="0" y="43"/>
                  </a:lnTo>
                  <a:lnTo>
                    <a:pt x="2" y="50"/>
                  </a:lnTo>
                  <a:lnTo>
                    <a:pt x="6" y="56"/>
                  </a:lnTo>
                  <a:lnTo>
                    <a:pt x="11" y="62"/>
                  </a:lnTo>
                  <a:lnTo>
                    <a:pt x="15" y="66"/>
                  </a:lnTo>
                  <a:lnTo>
                    <a:pt x="22" y="69"/>
                  </a:lnTo>
                  <a:lnTo>
                    <a:pt x="28" y="71"/>
                  </a:lnTo>
                  <a:lnTo>
                    <a:pt x="36" y="7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28" name="Slide Number Placeholder 1"/>
          <p:cNvSpPr>
            <a:spLocks noGrp="1"/>
          </p:cNvSpPr>
          <p:nvPr>
            <p:ph type="sldNum" sz="quarter" idx="10"/>
          </p:nvPr>
        </p:nvSpPr>
        <p:spPr>
          <a:xfrm>
            <a:off x="11585575" y="6499225"/>
            <a:ext cx="606425" cy="346075"/>
          </a:xfrm>
        </p:spPr>
        <p:txBody>
          <a:bodyPr rtlCol="0"/>
          <a:lstStyle/>
          <a:p>
            <a:pPr fontAlgn="auto">
              <a:spcBef>
                <a:spcPts val="0"/>
              </a:spcBef>
              <a:spcAft>
                <a:spcPts val="0"/>
              </a:spcAft>
              <a:defRPr/>
            </a:pPr>
            <a:r>
              <a:rPr lang="en-US" dirty="0">
                <a:solidFill>
                  <a:schemeClr val="bg1">
                    <a:lumMod val="75000"/>
                  </a:schemeClr>
                </a:solidFill>
                <a:latin typeface="+mj-lt"/>
                <a:ea typeface="Roboto Light" panose="02000000000000000000" pitchFamily="2" charset="0"/>
              </a:rPr>
              <a:t>26</a:t>
            </a:r>
          </a:p>
        </p:txBody>
      </p:sp>
      <p:pic>
        <p:nvPicPr>
          <p:cNvPr id="32" name="Picture 31"/>
          <p:cNvPicPr>
            <a:picLocks noChangeAspect="1"/>
          </p:cNvPicPr>
          <p:nvPr/>
        </p:nvPicPr>
        <p:blipFill>
          <a:blip r:embed="rId2">
            <a:lum bright="70000" contrast="-70000"/>
          </a:blip>
          <a:stretch>
            <a:fillRect/>
          </a:stretch>
        </p:blipFill>
        <p:spPr>
          <a:xfrm>
            <a:off x="2489200" y="3394075"/>
            <a:ext cx="2398713" cy="1220788"/>
          </a:xfrm>
          <a:prstGeom prst="rect">
            <a:avLst/>
          </a:prstGeom>
          <a:ln>
            <a:solidFill>
              <a:schemeClr val="bg2">
                <a:lumMod val="75000"/>
              </a:schemeClr>
            </a:solidFill>
            <a:prstDash val="dash"/>
          </a:ln>
        </p:spPr>
      </p:pic>
    </p:spTree>
  </p:cSld>
  <p:clrMapOvr>
    <a:masterClrMapping/>
  </p:clrMapOvr>
  <p:transition spd="slow">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58775" y="544513"/>
            <a:ext cx="4019550" cy="18669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5" name="Rectangle 54"/>
          <p:cNvSpPr/>
          <p:nvPr/>
        </p:nvSpPr>
        <p:spPr>
          <a:xfrm>
            <a:off x="2398713" y="2495550"/>
            <a:ext cx="4021137" cy="18669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8" name="Rectangle 57"/>
          <p:cNvSpPr/>
          <p:nvPr/>
        </p:nvSpPr>
        <p:spPr>
          <a:xfrm>
            <a:off x="358775" y="4446588"/>
            <a:ext cx="4019550" cy="18669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71685" name="Group 82"/>
          <p:cNvGrpSpPr>
            <a:grpSpLocks/>
          </p:cNvGrpSpPr>
          <p:nvPr/>
        </p:nvGrpSpPr>
        <p:grpSpPr bwMode="auto">
          <a:xfrm>
            <a:off x="493713" y="776288"/>
            <a:ext cx="3714750" cy="1300162"/>
            <a:chOff x="522312" y="776799"/>
            <a:chExt cx="3817459" cy="1300253"/>
          </a:xfrm>
        </p:grpSpPr>
        <p:sp>
          <p:nvSpPr>
            <p:cNvPr id="81" name="Rectangle 80"/>
            <p:cNvSpPr/>
            <p:nvPr/>
          </p:nvSpPr>
          <p:spPr>
            <a:xfrm>
              <a:off x="522312" y="776799"/>
              <a:ext cx="3716313" cy="650921"/>
            </a:xfrm>
            <a:prstGeom prst="rect">
              <a:avLst/>
            </a:prstGeom>
          </p:spPr>
          <p:txBody>
            <a:bodyPr anchor="ctr"/>
            <a:lstStyle/>
            <a:p>
              <a:pPr defTabSz="914082" eaLnBrk="1" fontAlgn="auto" hangingPunct="1">
                <a:spcAft>
                  <a:spcPts val="0"/>
                </a:spcAft>
                <a:defRPr/>
              </a:pPr>
              <a:r>
                <a:rPr lang="en-US" sz="32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Describe</a:t>
              </a:r>
            </a:p>
          </p:txBody>
        </p:sp>
        <p:sp>
          <p:nvSpPr>
            <p:cNvPr id="82" name="Rectangle 81"/>
            <p:cNvSpPr/>
            <p:nvPr/>
          </p:nvSpPr>
          <p:spPr>
            <a:xfrm>
              <a:off x="522312" y="1246732"/>
              <a:ext cx="3817459" cy="830320"/>
            </a:xfrm>
            <a:prstGeom prst="rect">
              <a:avLst/>
            </a:prstGeom>
          </p:spPr>
          <p:txBody>
            <a:bodyPr>
              <a:spAutoFit/>
            </a:bodyPr>
            <a:lstStyle/>
            <a:p>
              <a:pPr algn="just" eaLnBrk="1" fontAlgn="auto" hangingPunct="1">
                <a:spcBef>
                  <a:spcPts val="0"/>
                </a:spcBef>
                <a:spcAft>
                  <a:spcPts val="0"/>
                </a:spcAft>
                <a:defRPr/>
              </a:pPr>
              <a:r>
                <a:rPr lang="en-US" sz="1200" noProof="1">
                  <a:solidFill>
                    <a:schemeClr val="bg1">
                      <a:lumMod val="95000"/>
                    </a:schemeClr>
                  </a:solidFill>
                  <a:latin typeface="+mj-lt"/>
                  <a:ea typeface="Roboto Light" panose="02000000000000000000" pitchFamily="2" charset="0"/>
                </a:rPr>
                <a:t>Lorem ipsum dolor sit amet, consectetur adipiscing elit. Nulla imperdiet volutpat dui at fermentum. Aliquam erat volutpat. Aenean lacinia lacus aliquet ante mollis, sollicitudin tempor tortor aliquam. </a:t>
              </a:r>
            </a:p>
          </p:txBody>
        </p:sp>
      </p:grpSp>
      <p:grpSp>
        <p:nvGrpSpPr>
          <p:cNvPr id="71686" name="Group 83"/>
          <p:cNvGrpSpPr>
            <a:grpSpLocks/>
          </p:cNvGrpSpPr>
          <p:nvPr/>
        </p:nvGrpSpPr>
        <p:grpSpPr bwMode="auto">
          <a:xfrm>
            <a:off x="2520950" y="2778125"/>
            <a:ext cx="3714750" cy="1301750"/>
            <a:chOff x="522312" y="776799"/>
            <a:chExt cx="3817459" cy="1300253"/>
          </a:xfrm>
        </p:grpSpPr>
        <p:sp>
          <p:nvSpPr>
            <p:cNvPr id="85" name="Rectangle 84"/>
            <p:cNvSpPr/>
            <p:nvPr/>
          </p:nvSpPr>
          <p:spPr>
            <a:xfrm>
              <a:off x="522312" y="776799"/>
              <a:ext cx="3716313" cy="651713"/>
            </a:xfrm>
            <a:prstGeom prst="rect">
              <a:avLst/>
            </a:prstGeom>
          </p:spPr>
          <p:txBody>
            <a:bodyPr anchor="ctr"/>
            <a:lstStyle/>
            <a:p>
              <a:pPr defTabSz="914082" eaLnBrk="1" fontAlgn="auto" hangingPunct="1">
                <a:spcAft>
                  <a:spcPts val="0"/>
                </a:spcAft>
                <a:defRPr/>
              </a:pPr>
              <a:r>
                <a:rPr lang="en-US" sz="32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Describe</a:t>
              </a:r>
            </a:p>
          </p:txBody>
        </p:sp>
        <p:sp>
          <p:nvSpPr>
            <p:cNvPr id="86" name="Rectangle 85"/>
            <p:cNvSpPr/>
            <p:nvPr/>
          </p:nvSpPr>
          <p:spPr>
            <a:xfrm>
              <a:off x="522312" y="1246159"/>
              <a:ext cx="3817459" cy="830893"/>
            </a:xfrm>
            <a:prstGeom prst="rect">
              <a:avLst/>
            </a:prstGeom>
          </p:spPr>
          <p:txBody>
            <a:bodyPr>
              <a:spAutoFit/>
            </a:bodyPr>
            <a:lstStyle/>
            <a:p>
              <a:pPr algn="just" eaLnBrk="1" fontAlgn="auto" hangingPunct="1">
                <a:spcBef>
                  <a:spcPts val="0"/>
                </a:spcBef>
                <a:spcAft>
                  <a:spcPts val="0"/>
                </a:spcAft>
                <a:defRPr/>
              </a:pPr>
              <a:r>
                <a:rPr lang="en-US" sz="1200" noProof="1">
                  <a:solidFill>
                    <a:schemeClr val="bg1">
                      <a:lumMod val="95000"/>
                    </a:schemeClr>
                  </a:solidFill>
                  <a:latin typeface="+mj-lt"/>
                  <a:ea typeface="Roboto Light" panose="02000000000000000000" pitchFamily="2" charset="0"/>
                </a:rPr>
                <a:t>Lorem ipsum dolor sit amet, consectetur adipiscing elit. Nulla imperdiet volutpat dui at fermentum. Aliquam erat volutpat. Aenean lacinia lacus aliquet ante mollis, sollicitudin tempor tortor aliquam. </a:t>
              </a:r>
            </a:p>
          </p:txBody>
        </p:sp>
      </p:grpSp>
      <p:grpSp>
        <p:nvGrpSpPr>
          <p:cNvPr id="71687" name="Group 89"/>
          <p:cNvGrpSpPr>
            <a:grpSpLocks/>
          </p:cNvGrpSpPr>
          <p:nvPr/>
        </p:nvGrpSpPr>
        <p:grpSpPr bwMode="auto">
          <a:xfrm>
            <a:off x="493713" y="4730750"/>
            <a:ext cx="3714750" cy="1300163"/>
            <a:chOff x="522312" y="776799"/>
            <a:chExt cx="3817459" cy="1300253"/>
          </a:xfrm>
        </p:grpSpPr>
        <p:sp>
          <p:nvSpPr>
            <p:cNvPr id="91" name="Rectangle 90"/>
            <p:cNvSpPr/>
            <p:nvPr/>
          </p:nvSpPr>
          <p:spPr>
            <a:xfrm>
              <a:off x="522312" y="776799"/>
              <a:ext cx="3716313" cy="650920"/>
            </a:xfrm>
            <a:prstGeom prst="rect">
              <a:avLst/>
            </a:prstGeom>
          </p:spPr>
          <p:txBody>
            <a:bodyPr anchor="ctr"/>
            <a:lstStyle/>
            <a:p>
              <a:pPr defTabSz="914082" eaLnBrk="1" fontAlgn="auto" hangingPunct="1">
                <a:spcAft>
                  <a:spcPts val="0"/>
                </a:spcAft>
                <a:defRPr/>
              </a:pPr>
              <a:r>
                <a:rPr lang="en-US" sz="32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Describe</a:t>
              </a:r>
            </a:p>
          </p:txBody>
        </p:sp>
        <p:sp>
          <p:nvSpPr>
            <p:cNvPr id="92" name="Rectangle 91"/>
            <p:cNvSpPr/>
            <p:nvPr/>
          </p:nvSpPr>
          <p:spPr>
            <a:xfrm>
              <a:off x="522312" y="1246732"/>
              <a:ext cx="3817459" cy="830320"/>
            </a:xfrm>
            <a:prstGeom prst="rect">
              <a:avLst/>
            </a:prstGeom>
          </p:spPr>
          <p:txBody>
            <a:bodyPr>
              <a:spAutoFit/>
            </a:bodyPr>
            <a:lstStyle/>
            <a:p>
              <a:pPr algn="just" eaLnBrk="1" fontAlgn="auto" hangingPunct="1">
                <a:spcBef>
                  <a:spcPts val="0"/>
                </a:spcBef>
                <a:spcAft>
                  <a:spcPts val="0"/>
                </a:spcAft>
                <a:defRPr/>
              </a:pPr>
              <a:r>
                <a:rPr lang="en-US" sz="1200" noProof="1">
                  <a:solidFill>
                    <a:schemeClr val="bg1">
                      <a:lumMod val="95000"/>
                    </a:schemeClr>
                  </a:solidFill>
                  <a:latin typeface="+mj-lt"/>
                  <a:ea typeface="Roboto Light" panose="02000000000000000000" pitchFamily="2" charset="0"/>
                </a:rPr>
                <a:t>Lorem ipsum dolor sit amet, consectetur adipiscing elit. Nulla imperdiet volutpat dui at fermentum. Aliquam erat volutpat. Aenean lacinia lacus aliquet ante mollis, sollicitudin tempor tortor aliquam. </a:t>
              </a:r>
            </a:p>
          </p:txBody>
        </p:sp>
      </p:grpSp>
      <p:sp>
        <p:nvSpPr>
          <p:cNvPr id="93" name="Rectangle 92"/>
          <p:cNvSpPr/>
          <p:nvPr/>
        </p:nvSpPr>
        <p:spPr>
          <a:xfrm>
            <a:off x="6419850" y="544513"/>
            <a:ext cx="5413375" cy="576897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6" name="Rectangle 95"/>
          <p:cNvSpPr/>
          <p:nvPr/>
        </p:nvSpPr>
        <p:spPr>
          <a:xfrm>
            <a:off x="6805613" y="1246188"/>
            <a:ext cx="3306762" cy="639762"/>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PORTOFOLIO</a:t>
            </a:r>
          </a:p>
        </p:txBody>
      </p:sp>
      <p:sp>
        <p:nvSpPr>
          <p:cNvPr id="97" name="Rectangle 96"/>
          <p:cNvSpPr/>
          <p:nvPr/>
        </p:nvSpPr>
        <p:spPr>
          <a:xfrm>
            <a:off x="6805613" y="1765300"/>
            <a:ext cx="3071812" cy="460375"/>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graphicFrame>
        <p:nvGraphicFramePr>
          <p:cNvPr id="71691" name="Chart 98"/>
          <p:cNvGraphicFramePr>
            <a:graphicFrameLocks/>
          </p:cNvGraphicFramePr>
          <p:nvPr/>
        </p:nvGraphicFramePr>
        <p:xfrm>
          <a:off x="6611938" y="2287588"/>
          <a:ext cx="5094287" cy="2584450"/>
        </p:xfrm>
        <a:graphic>
          <a:graphicData uri="http://schemas.openxmlformats.org/presentationml/2006/ole">
            <mc:AlternateContent xmlns:mc="http://schemas.openxmlformats.org/markup-compatibility/2006">
              <mc:Choice xmlns:v="urn:schemas-microsoft-com:vml" Requires="v">
                <p:oleObj spid="_x0000_s71704" name="Chart" r:id="rId3" imgW="5102794" imgH="2591025" progId="Excel.Chart.8">
                  <p:embed/>
                </p:oleObj>
              </mc:Choice>
              <mc:Fallback>
                <p:oleObj name="Chart" r:id="rId3" imgW="5102794" imgH="2591025" progId="Excel.Chart.8">
                  <p:embed/>
                  <p:pic>
                    <p:nvPicPr>
                      <p:cNvPr id="0" name="Chart 98"/>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11938" y="2287588"/>
                        <a:ext cx="5094287" cy="258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0" name="Rectangle 99"/>
          <p:cNvSpPr/>
          <p:nvPr/>
        </p:nvSpPr>
        <p:spPr>
          <a:xfrm>
            <a:off x="6805613" y="5026025"/>
            <a:ext cx="4703762" cy="646113"/>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 Aliquam erat volutpat. Aenean lacinia lacus aliquet ante mollis, sollicitudin tempor tortor aliquam. </a:t>
            </a:r>
          </a:p>
        </p:txBody>
      </p:sp>
      <p:sp>
        <p:nvSpPr>
          <p:cNvPr id="23" name="Slide Number Placeholder 1"/>
          <p:cNvSpPr>
            <a:spLocks noGrp="1"/>
          </p:cNvSpPr>
          <p:nvPr>
            <p:ph type="sldNum" sz="quarter" idx="16"/>
          </p:nvPr>
        </p:nvSpPr>
        <p:spPr/>
        <p:txBody>
          <a:bodyPr rtlCol="0"/>
          <a:lstStyle/>
          <a:p>
            <a:pPr fontAlgn="auto">
              <a:spcBef>
                <a:spcPts val="0"/>
              </a:spcBef>
              <a:spcAft>
                <a:spcPts val="0"/>
              </a:spcAft>
              <a:defRPr/>
            </a:pPr>
            <a:r>
              <a:rPr lang="en-US" dirty="0">
                <a:solidFill>
                  <a:schemeClr val="bg1">
                    <a:lumMod val="85000"/>
                  </a:schemeClr>
                </a:solidFill>
                <a:latin typeface="+mj-lt"/>
                <a:ea typeface="Roboto Light" panose="02000000000000000000" pitchFamily="2" charset="0"/>
              </a:rPr>
              <a:t>27</a:t>
            </a:r>
          </a:p>
        </p:txBody>
      </p:sp>
      <p:pic>
        <p:nvPicPr>
          <p:cNvPr id="24" name="图片占位符 23" descr="photodune-2359705-programming-m-1542x1024.jpg"/>
          <p:cNvPicPr>
            <a:picLocks noGrp="1" noChangeAspect="1"/>
          </p:cNvPicPr>
          <p:nvPr>
            <p:ph type="pic" sz="quarter" idx="13"/>
          </p:nvPr>
        </p:nvPicPr>
        <p:blipFill>
          <a:blip r:embed="rId5"/>
          <a:srcRect l="14763" r="14763"/>
          <a:stretch>
            <a:fillRect/>
          </a:stretch>
        </p:blipFill>
        <p:spPr>
          <a:xfrm>
            <a:off x="4438650" y="544513"/>
            <a:ext cx="1981200" cy="1866900"/>
          </a:xfrm>
        </p:spPr>
      </p:pic>
      <p:pic>
        <p:nvPicPr>
          <p:cNvPr id="25" name="图片占位符 24" descr="photodune-6670322-typewriter-m.jpg"/>
          <p:cNvPicPr>
            <a:picLocks noGrp="1" noChangeAspect="1"/>
          </p:cNvPicPr>
          <p:nvPr>
            <p:ph type="pic" sz="quarter" idx="14"/>
          </p:nvPr>
        </p:nvPicPr>
        <p:blipFill>
          <a:blip r:embed="rId6"/>
          <a:srcRect l="14644" r="14644"/>
          <a:stretch>
            <a:fillRect/>
          </a:stretch>
        </p:blipFill>
        <p:spPr>
          <a:xfrm>
            <a:off x="358775" y="2495550"/>
            <a:ext cx="1979613" cy="1866900"/>
          </a:xfrm>
        </p:spPr>
      </p:pic>
      <p:pic>
        <p:nvPicPr>
          <p:cNvPr id="26" name="图片占位符 25" descr="potera-raboty.jpg"/>
          <p:cNvPicPr>
            <a:picLocks noGrp="1" noChangeAspect="1"/>
          </p:cNvPicPr>
          <p:nvPr>
            <p:ph type="pic" sz="quarter" idx="15"/>
          </p:nvPr>
        </p:nvPicPr>
        <p:blipFill>
          <a:blip r:embed="rId7"/>
          <a:srcRect l="14626" r="14626"/>
          <a:stretch>
            <a:fillRect/>
          </a:stretch>
        </p:blipFill>
        <p:spPr>
          <a:xfrm>
            <a:off x="4438650" y="4446588"/>
            <a:ext cx="1981200" cy="1866900"/>
          </a:xfrm>
        </p:spPr>
      </p:pic>
    </p:spTree>
  </p:cSld>
  <p:clrMapOvr>
    <a:masterClrMapping/>
  </p:clrMapOvr>
  <p:transition spd="slow">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030663" y="2257425"/>
            <a:ext cx="4130675" cy="235743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 name="Rectangle 1"/>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PORTOFOLIO</a:t>
            </a:r>
          </a:p>
        </p:txBody>
      </p:sp>
      <p:sp>
        <p:nvSpPr>
          <p:cNvPr id="3" name="Rectangle 2"/>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7" name="Trapezoid 6"/>
          <p:cNvSpPr/>
          <p:nvPr/>
        </p:nvSpPr>
        <p:spPr>
          <a:xfrm rot="5400000">
            <a:off x="518319" y="1421606"/>
            <a:ext cx="2994025" cy="4030663"/>
          </a:xfrm>
          <a:prstGeom prst="trapezoid">
            <a:avLst>
              <a:gd name="adj" fmla="val 1068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8" name="Trapezoid 7"/>
          <p:cNvSpPr/>
          <p:nvPr/>
        </p:nvSpPr>
        <p:spPr>
          <a:xfrm rot="16200000" flipH="1">
            <a:off x="8679656" y="1421607"/>
            <a:ext cx="2994025" cy="4030662"/>
          </a:xfrm>
          <a:prstGeom prst="trapezoid">
            <a:avLst>
              <a:gd name="adj" fmla="val 1068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5" name="Isosceles Triangle 4"/>
          <p:cNvSpPr/>
          <p:nvPr/>
        </p:nvSpPr>
        <p:spPr>
          <a:xfrm rot="16200000">
            <a:off x="3714751" y="3252787"/>
            <a:ext cx="411162" cy="354013"/>
          </a:xfrm>
          <a:prstGeom prst="triangl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4" name="Isosceles Triangle 13"/>
          <p:cNvSpPr/>
          <p:nvPr/>
        </p:nvSpPr>
        <p:spPr>
          <a:xfrm rot="5400000" flipH="1">
            <a:off x="8040688" y="3252788"/>
            <a:ext cx="411162" cy="354012"/>
          </a:xfrm>
          <a:prstGeom prst="triangl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 name="Rectangle 8"/>
          <p:cNvSpPr/>
          <p:nvPr/>
        </p:nvSpPr>
        <p:spPr>
          <a:xfrm>
            <a:off x="3981450" y="4778375"/>
            <a:ext cx="4229100" cy="831850"/>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a:t>
            </a:r>
          </a:p>
        </p:txBody>
      </p:sp>
      <p:sp>
        <p:nvSpPr>
          <p:cNvPr id="10" name="Rectangle 9"/>
          <p:cNvSpPr/>
          <p:nvPr/>
        </p:nvSpPr>
        <p:spPr>
          <a:xfrm>
            <a:off x="4640263" y="4051300"/>
            <a:ext cx="2911475" cy="434975"/>
          </a:xfrm>
          <a:prstGeom prst="rect">
            <a:avLst/>
          </a:prstGeom>
        </p:spPr>
        <p:txBody>
          <a:bodyPr anchor="ctr"/>
          <a:lstStyle/>
          <a:p>
            <a:pPr algn="ctr" defTabSz="914082" eaLnBrk="1" fontAlgn="auto" hangingPunct="1">
              <a:spcAft>
                <a:spcPts val="0"/>
              </a:spcAft>
              <a:defRPr/>
            </a:pPr>
            <a:r>
              <a:rPr lang="en-US" sz="2400" noProof="1">
                <a:solidFill>
                  <a:schemeClr val="bg1">
                    <a:lumMod val="85000"/>
                  </a:schemeClr>
                </a:solidFill>
                <a:latin typeface="Abraham Lincoln" pitchFamily="2" charset="0"/>
                <a:ea typeface="Roboto Light" panose="02000000000000000000" pitchFamily="2" charset="0"/>
                <a:cs typeface="Lato Light" panose="020F0402020204030203" pitchFamily="34" charset="0"/>
              </a:rPr>
              <a:t>fashion street</a:t>
            </a:r>
          </a:p>
        </p:txBody>
      </p:sp>
      <p:sp>
        <p:nvSpPr>
          <p:cNvPr id="72715" name="Freeform 18"/>
          <p:cNvSpPr>
            <a:spLocks/>
          </p:cNvSpPr>
          <p:nvPr/>
        </p:nvSpPr>
        <p:spPr bwMode="auto">
          <a:xfrm>
            <a:off x="5821363" y="2587625"/>
            <a:ext cx="525462" cy="1370013"/>
          </a:xfrm>
          <a:custGeom>
            <a:avLst/>
            <a:gdLst>
              <a:gd name="T0" fmla="*/ 342896 w 525463"/>
              <a:gd name="T1" fmla="*/ 49213 h 1370012"/>
              <a:gd name="T2" fmla="*/ 343690 w 525463"/>
              <a:gd name="T3" fmla="*/ 83343 h 1370012"/>
              <a:gd name="T4" fmla="*/ 348453 w 525463"/>
              <a:gd name="T5" fmla="*/ 100012 h 1370012"/>
              <a:gd name="T6" fmla="*/ 369090 w 525463"/>
              <a:gd name="T7" fmla="*/ 121443 h 1370012"/>
              <a:gd name="T8" fmla="*/ 399253 w 525463"/>
              <a:gd name="T9" fmla="*/ 136524 h 1370012"/>
              <a:gd name="T10" fmla="*/ 454022 w 525463"/>
              <a:gd name="T11" fmla="*/ 149224 h 1370012"/>
              <a:gd name="T12" fmla="*/ 500853 w 525463"/>
              <a:gd name="T13" fmla="*/ 155574 h 1370012"/>
              <a:gd name="T14" fmla="*/ 522284 w 525463"/>
              <a:gd name="T15" fmla="*/ 161924 h 1370012"/>
              <a:gd name="T16" fmla="*/ 525459 w 525463"/>
              <a:gd name="T17" fmla="*/ 173831 h 1370012"/>
              <a:gd name="T18" fmla="*/ 507203 w 525463"/>
              <a:gd name="T19" fmla="*/ 242093 h 1370012"/>
              <a:gd name="T20" fmla="*/ 464340 w 525463"/>
              <a:gd name="T21" fmla="*/ 377031 h 1370012"/>
              <a:gd name="T22" fmla="*/ 416715 w 525463"/>
              <a:gd name="T23" fmla="*/ 500856 h 1370012"/>
              <a:gd name="T24" fmla="*/ 402428 w 525463"/>
              <a:gd name="T25" fmla="*/ 565149 h 1370012"/>
              <a:gd name="T26" fmla="*/ 410365 w 525463"/>
              <a:gd name="T27" fmla="*/ 604837 h 1370012"/>
              <a:gd name="T28" fmla="*/ 429415 w 525463"/>
              <a:gd name="T29" fmla="*/ 650081 h 1370012"/>
              <a:gd name="T30" fmla="*/ 449259 w 525463"/>
              <a:gd name="T31" fmla="*/ 695328 h 1370012"/>
              <a:gd name="T32" fmla="*/ 470690 w 525463"/>
              <a:gd name="T33" fmla="*/ 775497 h 1370012"/>
              <a:gd name="T34" fmla="*/ 481803 w 525463"/>
              <a:gd name="T35" fmla="*/ 874716 h 1370012"/>
              <a:gd name="T36" fmla="*/ 489740 w 525463"/>
              <a:gd name="T37" fmla="*/ 1044578 h 1370012"/>
              <a:gd name="T38" fmla="*/ 487359 w 525463"/>
              <a:gd name="T39" fmla="*/ 1069185 h 1370012"/>
              <a:gd name="T40" fmla="*/ 411159 w 525463"/>
              <a:gd name="T41" fmla="*/ 1084266 h 1370012"/>
              <a:gd name="T42" fmla="*/ 323847 w 525463"/>
              <a:gd name="T43" fmla="*/ 1090616 h 1370012"/>
              <a:gd name="T44" fmla="*/ 280984 w 525463"/>
              <a:gd name="T45" fmla="*/ 1309691 h 1370012"/>
              <a:gd name="T46" fmla="*/ 374822 w 525463"/>
              <a:gd name="T47" fmla="*/ 1314454 h 1370012"/>
              <a:gd name="T48" fmla="*/ 446910 w 525463"/>
              <a:gd name="T49" fmla="*/ 1327947 h 1370012"/>
              <a:gd name="T50" fmla="*/ 461962 w 525463"/>
              <a:gd name="T51" fmla="*/ 1335885 h 1370012"/>
              <a:gd name="T52" fmla="*/ 458793 w 525463"/>
              <a:gd name="T53" fmla="*/ 1345410 h 1370012"/>
              <a:gd name="T54" fmla="*/ 428690 w 525463"/>
              <a:gd name="T55" fmla="*/ 1356522 h 1370012"/>
              <a:gd name="T56" fmla="*/ 340759 w 525463"/>
              <a:gd name="T57" fmla="*/ 1366841 h 1370012"/>
              <a:gd name="T58" fmla="*/ 222728 w 525463"/>
              <a:gd name="T59" fmla="*/ 1368429 h 1370012"/>
              <a:gd name="T60" fmla="*/ 121329 w 525463"/>
              <a:gd name="T61" fmla="*/ 1360491 h 1370012"/>
              <a:gd name="T62" fmla="*/ 73006 w 525463"/>
              <a:gd name="T63" fmla="*/ 1348585 h 1370012"/>
              <a:gd name="T64" fmla="*/ 63500 w 525463"/>
              <a:gd name="T65" fmla="*/ 1339060 h 1370012"/>
              <a:gd name="T66" fmla="*/ 73006 w 525463"/>
              <a:gd name="T67" fmla="*/ 1330329 h 1370012"/>
              <a:gd name="T68" fmla="*/ 121329 w 525463"/>
              <a:gd name="T69" fmla="*/ 1317629 h 1370012"/>
              <a:gd name="T70" fmla="*/ 222728 w 525463"/>
              <a:gd name="T71" fmla="*/ 1309691 h 1370012"/>
              <a:gd name="T72" fmla="*/ 232569 w 525463"/>
              <a:gd name="T73" fmla="*/ 1090616 h 1370012"/>
              <a:gd name="T74" fmla="*/ 142082 w 525463"/>
              <a:gd name="T75" fmla="*/ 1087441 h 1370012"/>
              <a:gd name="T76" fmla="*/ 61912 w 525463"/>
              <a:gd name="T77" fmla="*/ 1074741 h 1370012"/>
              <a:gd name="T78" fmla="*/ 36512 w 525463"/>
              <a:gd name="T79" fmla="*/ 1060453 h 1370012"/>
              <a:gd name="T80" fmla="*/ 37306 w 525463"/>
              <a:gd name="T81" fmla="*/ 980285 h 1370012"/>
              <a:gd name="T82" fmla="*/ 46831 w 525463"/>
              <a:gd name="T83" fmla="*/ 822328 h 1370012"/>
              <a:gd name="T84" fmla="*/ 61912 w 525463"/>
              <a:gd name="T85" fmla="*/ 735810 h 1370012"/>
              <a:gd name="T86" fmla="*/ 95250 w 525463"/>
              <a:gd name="T87" fmla="*/ 650081 h 1370012"/>
              <a:gd name="T88" fmla="*/ 115888 w 525463"/>
              <a:gd name="T89" fmla="*/ 604837 h 1370012"/>
              <a:gd name="T90" fmla="*/ 123032 w 525463"/>
              <a:gd name="T91" fmla="*/ 565149 h 1370012"/>
              <a:gd name="T92" fmla="*/ 108744 w 525463"/>
              <a:gd name="T93" fmla="*/ 500856 h 1370012"/>
              <a:gd name="T94" fmla="*/ 61912 w 525463"/>
              <a:gd name="T95" fmla="*/ 377031 h 1370012"/>
              <a:gd name="T96" fmla="*/ 19050 w 525463"/>
              <a:gd name="T97" fmla="*/ 242093 h 1370012"/>
              <a:gd name="T98" fmla="*/ 0 w 525463"/>
              <a:gd name="T99" fmla="*/ 173831 h 1370012"/>
              <a:gd name="T100" fmla="*/ 3969 w 525463"/>
              <a:gd name="T101" fmla="*/ 161924 h 1370012"/>
              <a:gd name="T102" fmla="*/ 24606 w 525463"/>
              <a:gd name="T103" fmla="*/ 155574 h 1370012"/>
              <a:gd name="T104" fmla="*/ 70644 w 525463"/>
              <a:gd name="T105" fmla="*/ 149224 h 1370012"/>
              <a:gd name="T106" fmla="*/ 126207 w 525463"/>
              <a:gd name="T107" fmla="*/ 136524 h 1370012"/>
              <a:gd name="T108" fmla="*/ 156369 w 525463"/>
              <a:gd name="T109" fmla="*/ 121443 h 1370012"/>
              <a:gd name="T110" fmla="*/ 177007 w 525463"/>
              <a:gd name="T111" fmla="*/ 100012 h 1370012"/>
              <a:gd name="T112" fmla="*/ 181769 w 525463"/>
              <a:gd name="T113" fmla="*/ 83343 h 1370012"/>
              <a:gd name="T114" fmla="*/ 181769 w 525463"/>
              <a:gd name="T115" fmla="*/ 49212 h 13700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5463"/>
              <a:gd name="T175" fmla="*/ 0 h 1370012"/>
              <a:gd name="T176" fmla="*/ 525463 w 525463"/>
              <a:gd name="T177" fmla="*/ 1370012 h 13700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5463" h="1370012">
                <a:moveTo>
                  <a:pt x="182562" y="0"/>
                </a:moveTo>
                <a:lnTo>
                  <a:pt x="342900" y="0"/>
                </a:lnTo>
                <a:lnTo>
                  <a:pt x="342900" y="49213"/>
                </a:lnTo>
                <a:lnTo>
                  <a:pt x="342107" y="49213"/>
                </a:lnTo>
                <a:lnTo>
                  <a:pt x="342107" y="65881"/>
                </a:lnTo>
                <a:lnTo>
                  <a:pt x="343694" y="83343"/>
                </a:lnTo>
                <a:lnTo>
                  <a:pt x="344488" y="88899"/>
                </a:lnTo>
                <a:lnTo>
                  <a:pt x="346076" y="94456"/>
                </a:lnTo>
                <a:lnTo>
                  <a:pt x="348457" y="100012"/>
                </a:lnTo>
                <a:lnTo>
                  <a:pt x="352426" y="104774"/>
                </a:lnTo>
                <a:lnTo>
                  <a:pt x="359569" y="114299"/>
                </a:lnTo>
                <a:lnTo>
                  <a:pt x="369094" y="121443"/>
                </a:lnTo>
                <a:lnTo>
                  <a:pt x="378619" y="126999"/>
                </a:lnTo>
                <a:lnTo>
                  <a:pt x="388938" y="132556"/>
                </a:lnTo>
                <a:lnTo>
                  <a:pt x="399257" y="136524"/>
                </a:lnTo>
                <a:lnTo>
                  <a:pt x="410369" y="140493"/>
                </a:lnTo>
                <a:lnTo>
                  <a:pt x="431801" y="145256"/>
                </a:lnTo>
                <a:lnTo>
                  <a:pt x="454026" y="149224"/>
                </a:lnTo>
                <a:lnTo>
                  <a:pt x="469107" y="151606"/>
                </a:lnTo>
                <a:lnTo>
                  <a:pt x="485776" y="153193"/>
                </a:lnTo>
                <a:lnTo>
                  <a:pt x="500857" y="155574"/>
                </a:lnTo>
                <a:lnTo>
                  <a:pt x="515938" y="158749"/>
                </a:lnTo>
                <a:lnTo>
                  <a:pt x="519113" y="159543"/>
                </a:lnTo>
                <a:lnTo>
                  <a:pt x="522288" y="161924"/>
                </a:lnTo>
                <a:lnTo>
                  <a:pt x="523082" y="163512"/>
                </a:lnTo>
                <a:lnTo>
                  <a:pt x="525463" y="166687"/>
                </a:lnTo>
                <a:lnTo>
                  <a:pt x="525463" y="173831"/>
                </a:lnTo>
                <a:lnTo>
                  <a:pt x="523876" y="183356"/>
                </a:lnTo>
                <a:lnTo>
                  <a:pt x="516732" y="208756"/>
                </a:lnTo>
                <a:lnTo>
                  <a:pt x="507207" y="242093"/>
                </a:lnTo>
                <a:lnTo>
                  <a:pt x="494507" y="283368"/>
                </a:lnTo>
                <a:lnTo>
                  <a:pt x="480219" y="329406"/>
                </a:lnTo>
                <a:lnTo>
                  <a:pt x="464344" y="377031"/>
                </a:lnTo>
                <a:lnTo>
                  <a:pt x="445294" y="424656"/>
                </a:lnTo>
                <a:lnTo>
                  <a:pt x="428626" y="467518"/>
                </a:lnTo>
                <a:lnTo>
                  <a:pt x="416719" y="500856"/>
                </a:lnTo>
                <a:lnTo>
                  <a:pt x="409576" y="528637"/>
                </a:lnTo>
                <a:lnTo>
                  <a:pt x="403226" y="552449"/>
                </a:lnTo>
                <a:lnTo>
                  <a:pt x="402432" y="565149"/>
                </a:lnTo>
                <a:lnTo>
                  <a:pt x="404019" y="577849"/>
                </a:lnTo>
                <a:lnTo>
                  <a:pt x="406401" y="591343"/>
                </a:lnTo>
                <a:lnTo>
                  <a:pt x="410369" y="604837"/>
                </a:lnTo>
                <a:lnTo>
                  <a:pt x="414338" y="617537"/>
                </a:lnTo>
                <a:lnTo>
                  <a:pt x="419894" y="630237"/>
                </a:lnTo>
                <a:lnTo>
                  <a:pt x="429419" y="650081"/>
                </a:lnTo>
                <a:lnTo>
                  <a:pt x="436563" y="664368"/>
                </a:lnTo>
                <a:lnTo>
                  <a:pt x="443707" y="679449"/>
                </a:lnTo>
                <a:lnTo>
                  <a:pt x="449263" y="695324"/>
                </a:lnTo>
                <a:lnTo>
                  <a:pt x="454819" y="711199"/>
                </a:lnTo>
                <a:lnTo>
                  <a:pt x="463551" y="742949"/>
                </a:lnTo>
                <a:lnTo>
                  <a:pt x="470694" y="775493"/>
                </a:lnTo>
                <a:lnTo>
                  <a:pt x="475457" y="808831"/>
                </a:lnTo>
                <a:lnTo>
                  <a:pt x="479426" y="841374"/>
                </a:lnTo>
                <a:lnTo>
                  <a:pt x="481807" y="874712"/>
                </a:lnTo>
                <a:lnTo>
                  <a:pt x="482601" y="907256"/>
                </a:lnTo>
                <a:lnTo>
                  <a:pt x="487363" y="991393"/>
                </a:lnTo>
                <a:lnTo>
                  <a:pt x="489744" y="1044574"/>
                </a:lnTo>
                <a:lnTo>
                  <a:pt x="489744" y="1062037"/>
                </a:lnTo>
                <a:lnTo>
                  <a:pt x="488951" y="1066799"/>
                </a:lnTo>
                <a:lnTo>
                  <a:pt x="487363" y="1069181"/>
                </a:lnTo>
                <a:lnTo>
                  <a:pt x="464344" y="1074737"/>
                </a:lnTo>
                <a:lnTo>
                  <a:pt x="438944" y="1080293"/>
                </a:lnTo>
                <a:lnTo>
                  <a:pt x="411163" y="1084262"/>
                </a:lnTo>
                <a:lnTo>
                  <a:pt x="382588" y="1087437"/>
                </a:lnTo>
                <a:lnTo>
                  <a:pt x="353219" y="1089024"/>
                </a:lnTo>
                <a:lnTo>
                  <a:pt x="323851" y="1090612"/>
                </a:lnTo>
                <a:lnTo>
                  <a:pt x="293688" y="1090612"/>
                </a:lnTo>
                <a:lnTo>
                  <a:pt x="280988" y="1090612"/>
                </a:lnTo>
                <a:lnTo>
                  <a:pt x="280988" y="1309687"/>
                </a:lnTo>
                <a:lnTo>
                  <a:pt x="302738" y="1309687"/>
                </a:lnTo>
                <a:lnTo>
                  <a:pt x="340763" y="1312068"/>
                </a:lnTo>
                <a:lnTo>
                  <a:pt x="374826" y="1314450"/>
                </a:lnTo>
                <a:lnTo>
                  <a:pt x="404137" y="1317625"/>
                </a:lnTo>
                <a:lnTo>
                  <a:pt x="428694" y="1323181"/>
                </a:lnTo>
                <a:lnTo>
                  <a:pt x="446914" y="1327943"/>
                </a:lnTo>
                <a:lnTo>
                  <a:pt x="454044" y="1330325"/>
                </a:lnTo>
                <a:lnTo>
                  <a:pt x="458797" y="1332706"/>
                </a:lnTo>
                <a:lnTo>
                  <a:pt x="461966" y="1335881"/>
                </a:lnTo>
                <a:lnTo>
                  <a:pt x="463550" y="1339056"/>
                </a:lnTo>
                <a:lnTo>
                  <a:pt x="461966" y="1342231"/>
                </a:lnTo>
                <a:lnTo>
                  <a:pt x="458797" y="1345406"/>
                </a:lnTo>
                <a:lnTo>
                  <a:pt x="454044" y="1348581"/>
                </a:lnTo>
                <a:lnTo>
                  <a:pt x="446914" y="1351756"/>
                </a:lnTo>
                <a:lnTo>
                  <a:pt x="428694" y="1356518"/>
                </a:lnTo>
                <a:lnTo>
                  <a:pt x="404137" y="1360487"/>
                </a:lnTo>
                <a:lnTo>
                  <a:pt x="374826" y="1364456"/>
                </a:lnTo>
                <a:lnTo>
                  <a:pt x="340763" y="1366837"/>
                </a:lnTo>
                <a:lnTo>
                  <a:pt x="302738" y="1368425"/>
                </a:lnTo>
                <a:lnTo>
                  <a:pt x="263129" y="1370012"/>
                </a:lnTo>
                <a:lnTo>
                  <a:pt x="222728" y="1368425"/>
                </a:lnTo>
                <a:lnTo>
                  <a:pt x="185496" y="1366837"/>
                </a:lnTo>
                <a:lnTo>
                  <a:pt x="152224" y="1364456"/>
                </a:lnTo>
                <a:lnTo>
                  <a:pt x="121329" y="1360487"/>
                </a:lnTo>
                <a:lnTo>
                  <a:pt x="96772" y="1356518"/>
                </a:lnTo>
                <a:lnTo>
                  <a:pt x="78552" y="1351756"/>
                </a:lnTo>
                <a:lnTo>
                  <a:pt x="73006" y="1348581"/>
                </a:lnTo>
                <a:lnTo>
                  <a:pt x="67461" y="1345406"/>
                </a:lnTo>
                <a:lnTo>
                  <a:pt x="65085" y="1342231"/>
                </a:lnTo>
                <a:lnTo>
                  <a:pt x="63500" y="1339056"/>
                </a:lnTo>
                <a:lnTo>
                  <a:pt x="65085" y="1335881"/>
                </a:lnTo>
                <a:lnTo>
                  <a:pt x="67461" y="1332706"/>
                </a:lnTo>
                <a:lnTo>
                  <a:pt x="73006" y="1330325"/>
                </a:lnTo>
                <a:lnTo>
                  <a:pt x="78552" y="1327943"/>
                </a:lnTo>
                <a:lnTo>
                  <a:pt x="96772" y="1323181"/>
                </a:lnTo>
                <a:lnTo>
                  <a:pt x="121329" y="1317625"/>
                </a:lnTo>
                <a:lnTo>
                  <a:pt x="152224" y="1314450"/>
                </a:lnTo>
                <a:lnTo>
                  <a:pt x="185496" y="1312068"/>
                </a:lnTo>
                <a:lnTo>
                  <a:pt x="222728" y="1309687"/>
                </a:lnTo>
                <a:lnTo>
                  <a:pt x="244475" y="1309687"/>
                </a:lnTo>
                <a:lnTo>
                  <a:pt x="244475" y="1090612"/>
                </a:lnTo>
                <a:lnTo>
                  <a:pt x="232569" y="1090612"/>
                </a:lnTo>
                <a:lnTo>
                  <a:pt x="202407" y="1090612"/>
                </a:lnTo>
                <a:lnTo>
                  <a:pt x="171450" y="1089024"/>
                </a:lnTo>
                <a:lnTo>
                  <a:pt x="142082" y="1087437"/>
                </a:lnTo>
                <a:lnTo>
                  <a:pt x="113507" y="1084262"/>
                </a:lnTo>
                <a:lnTo>
                  <a:pt x="87313" y="1080293"/>
                </a:lnTo>
                <a:lnTo>
                  <a:pt x="61912" y="1074737"/>
                </a:lnTo>
                <a:lnTo>
                  <a:pt x="37306" y="1069181"/>
                </a:lnTo>
                <a:lnTo>
                  <a:pt x="36512" y="1066006"/>
                </a:lnTo>
                <a:lnTo>
                  <a:pt x="36512" y="1060449"/>
                </a:lnTo>
                <a:lnTo>
                  <a:pt x="35719" y="1040606"/>
                </a:lnTo>
                <a:lnTo>
                  <a:pt x="36512" y="1012824"/>
                </a:lnTo>
                <a:lnTo>
                  <a:pt x="37306" y="980281"/>
                </a:lnTo>
                <a:lnTo>
                  <a:pt x="43656" y="884237"/>
                </a:lnTo>
                <a:lnTo>
                  <a:pt x="44450" y="852487"/>
                </a:lnTo>
                <a:lnTo>
                  <a:pt x="46831" y="822324"/>
                </a:lnTo>
                <a:lnTo>
                  <a:pt x="50800" y="792956"/>
                </a:lnTo>
                <a:lnTo>
                  <a:pt x="54769" y="764381"/>
                </a:lnTo>
                <a:lnTo>
                  <a:pt x="61912" y="735806"/>
                </a:lnTo>
                <a:lnTo>
                  <a:pt x="69850" y="708024"/>
                </a:lnTo>
                <a:lnTo>
                  <a:pt x="80963" y="679449"/>
                </a:lnTo>
                <a:lnTo>
                  <a:pt x="95250" y="650081"/>
                </a:lnTo>
                <a:lnTo>
                  <a:pt x="105569" y="630237"/>
                </a:lnTo>
                <a:lnTo>
                  <a:pt x="110332" y="617537"/>
                </a:lnTo>
                <a:lnTo>
                  <a:pt x="115888" y="604837"/>
                </a:lnTo>
                <a:lnTo>
                  <a:pt x="119063" y="591343"/>
                </a:lnTo>
                <a:lnTo>
                  <a:pt x="121444" y="577849"/>
                </a:lnTo>
                <a:lnTo>
                  <a:pt x="123032" y="565149"/>
                </a:lnTo>
                <a:lnTo>
                  <a:pt x="121444" y="552449"/>
                </a:lnTo>
                <a:lnTo>
                  <a:pt x="116682" y="528637"/>
                </a:lnTo>
                <a:lnTo>
                  <a:pt x="108744" y="500856"/>
                </a:lnTo>
                <a:lnTo>
                  <a:pt x="96044" y="467518"/>
                </a:lnTo>
                <a:lnTo>
                  <a:pt x="80169" y="424656"/>
                </a:lnTo>
                <a:lnTo>
                  <a:pt x="61912" y="377031"/>
                </a:lnTo>
                <a:lnTo>
                  <a:pt x="44450" y="329406"/>
                </a:lnTo>
                <a:lnTo>
                  <a:pt x="30162" y="283368"/>
                </a:lnTo>
                <a:lnTo>
                  <a:pt x="19050" y="242093"/>
                </a:lnTo>
                <a:lnTo>
                  <a:pt x="8731" y="208756"/>
                </a:lnTo>
                <a:lnTo>
                  <a:pt x="1587" y="183356"/>
                </a:lnTo>
                <a:lnTo>
                  <a:pt x="0" y="173831"/>
                </a:lnTo>
                <a:lnTo>
                  <a:pt x="794" y="166687"/>
                </a:lnTo>
                <a:lnTo>
                  <a:pt x="1587" y="163512"/>
                </a:lnTo>
                <a:lnTo>
                  <a:pt x="3969" y="161924"/>
                </a:lnTo>
                <a:lnTo>
                  <a:pt x="6350" y="159543"/>
                </a:lnTo>
                <a:lnTo>
                  <a:pt x="8731" y="158749"/>
                </a:lnTo>
                <a:lnTo>
                  <a:pt x="24606" y="155574"/>
                </a:lnTo>
                <a:lnTo>
                  <a:pt x="40481" y="153193"/>
                </a:lnTo>
                <a:lnTo>
                  <a:pt x="55562" y="151606"/>
                </a:lnTo>
                <a:lnTo>
                  <a:pt x="70644" y="149224"/>
                </a:lnTo>
                <a:lnTo>
                  <a:pt x="93663" y="145256"/>
                </a:lnTo>
                <a:lnTo>
                  <a:pt x="115888" y="140493"/>
                </a:lnTo>
                <a:lnTo>
                  <a:pt x="126207" y="136524"/>
                </a:lnTo>
                <a:lnTo>
                  <a:pt x="137319" y="132556"/>
                </a:lnTo>
                <a:lnTo>
                  <a:pt x="146844" y="126999"/>
                </a:lnTo>
                <a:lnTo>
                  <a:pt x="156369" y="121443"/>
                </a:lnTo>
                <a:lnTo>
                  <a:pt x="165894" y="114299"/>
                </a:lnTo>
                <a:lnTo>
                  <a:pt x="173832" y="104774"/>
                </a:lnTo>
                <a:lnTo>
                  <a:pt x="177007" y="100012"/>
                </a:lnTo>
                <a:lnTo>
                  <a:pt x="178594" y="94456"/>
                </a:lnTo>
                <a:lnTo>
                  <a:pt x="180975" y="88899"/>
                </a:lnTo>
                <a:lnTo>
                  <a:pt x="181769" y="83343"/>
                </a:lnTo>
                <a:lnTo>
                  <a:pt x="182563" y="74612"/>
                </a:lnTo>
                <a:lnTo>
                  <a:pt x="182563" y="65881"/>
                </a:lnTo>
                <a:lnTo>
                  <a:pt x="181769" y="49212"/>
                </a:lnTo>
                <a:lnTo>
                  <a:pt x="182562" y="49212"/>
                </a:lnTo>
                <a:lnTo>
                  <a:pt x="18256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16" name="Freeform 1682"/>
          <p:cNvSpPr>
            <a:spLocks/>
          </p:cNvSpPr>
          <p:nvPr/>
        </p:nvSpPr>
        <p:spPr bwMode="auto">
          <a:xfrm>
            <a:off x="6002338" y="2574925"/>
            <a:ext cx="161925" cy="25400"/>
          </a:xfrm>
          <a:custGeom>
            <a:avLst/>
            <a:gdLst>
              <a:gd name="T0" fmla="*/ 2147483647 w 202"/>
              <a:gd name="T1" fmla="*/ 2147483647 h 32"/>
              <a:gd name="T2" fmla="*/ 2147483647 w 202"/>
              <a:gd name="T3" fmla="*/ 2147483647 h 32"/>
              <a:gd name="T4" fmla="*/ 2147483647 w 202"/>
              <a:gd name="T5" fmla="*/ 2147483647 h 32"/>
              <a:gd name="T6" fmla="*/ 2147483647 w 202"/>
              <a:gd name="T7" fmla="*/ 2147483647 h 32"/>
              <a:gd name="T8" fmla="*/ 2147483647 w 202"/>
              <a:gd name="T9" fmla="*/ 2147483647 h 32"/>
              <a:gd name="T10" fmla="*/ 2147483647 w 202"/>
              <a:gd name="T11" fmla="*/ 2147483647 h 32"/>
              <a:gd name="T12" fmla="*/ 2147483647 w 202"/>
              <a:gd name="T13" fmla="*/ 2147483647 h 32"/>
              <a:gd name="T14" fmla="*/ 2147483647 w 202"/>
              <a:gd name="T15" fmla="*/ 2147483647 h 32"/>
              <a:gd name="T16" fmla="*/ 2147483647 w 202"/>
              <a:gd name="T17" fmla="*/ 2147483647 h 32"/>
              <a:gd name="T18" fmla="*/ 2147483647 w 202"/>
              <a:gd name="T19" fmla="*/ 2147483647 h 32"/>
              <a:gd name="T20" fmla="*/ 2147483647 w 202"/>
              <a:gd name="T21" fmla="*/ 2147483647 h 32"/>
              <a:gd name="T22" fmla="*/ 2147483647 w 202"/>
              <a:gd name="T23" fmla="*/ 2147483647 h 32"/>
              <a:gd name="T24" fmla="*/ 2147483647 w 202"/>
              <a:gd name="T25" fmla="*/ 2147483647 h 32"/>
              <a:gd name="T26" fmla="*/ 2147483647 w 202"/>
              <a:gd name="T27" fmla="*/ 2147483647 h 32"/>
              <a:gd name="T28" fmla="*/ 2147483647 w 202"/>
              <a:gd name="T29" fmla="*/ 2147483647 h 32"/>
              <a:gd name="T30" fmla="*/ 2147483647 w 202"/>
              <a:gd name="T31" fmla="*/ 2147483647 h 32"/>
              <a:gd name="T32" fmla="*/ 0 w 202"/>
              <a:gd name="T33" fmla="*/ 2147483647 h 32"/>
              <a:gd name="T34" fmla="*/ 0 w 202"/>
              <a:gd name="T35" fmla="*/ 2147483647 h 32"/>
              <a:gd name="T36" fmla="*/ 2147483647 w 202"/>
              <a:gd name="T37" fmla="*/ 2147483647 h 32"/>
              <a:gd name="T38" fmla="*/ 2147483647 w 202"/>
              <a:gd name="T39" fmla="*/ 2147483647 h 32"/>
              <a:gd name="T40" fmla="*/ 2147483647 w 202"/>
              <a:gd name="T41" fmla="*/ 2147483647 h 32"/>
              <a:gd name="T42" fmla="*/ 2147483647 w 202"/>
              <a:gd name="T43" fmla="*/ 2147483647 h 32"/>
              <a:gd name="T44" fmla="*/ 2147483647 w 202"/>
              <a:gd name="T45" fmla="*/ 2147483647 h 32"/>
              <a:gd name="T46" fmla="*/ 2147483647 w 202"/>
              <a:gd name="T47" fmla="*/ 2147483647 h 32"/>
              <a:gd name="T48" fmla="*/ 2147483647 w 202"/>
              <a:gd name="T49" fmla="*/ 0 h 32"/>
              <a:gd name="T50" fmla="*/ 2147483647 w 202"/>
              <a:gd name="T51" fmla="*/ 0 h 32"/>
              <a:gd name="T52" fmla="*/ 2147483647 w 202"/>
              <a:gd name="T53" fmla="*/ 2147483647 h 32"/>
              <a:gd name="T54" fmla="*/ 2147483647 w 202"/>
              <a:gd name="T55" fmla="*/ 2147483647 h 32"/>
              <a:gd name="T56" fmla="*/ 2147483647 w 202"/>
              <a:gd name="T57" fmla="*/ 2147483647 h 32"/>
              <a:gd name="T58" fmla="*/ 2147483647 w 202"/>
              <a:gd name="T59" fmla="*/ 2147483647 h 32"/>
              <a:gd name="T60" fmla="*/ 2147483647 w 202"/>
              <a:gd name="T61" fmla="*/ 2147483647 h 32"/>
              <a:gd name="T62" fmla="*/ 2147483647 w 202"/>
              <a:gd name="T63" fmla="*/ 2147483647 h 32"/>
              <a:gd name="T64" fmla="*/ 2147483647 w 202"/>
              <a:gd name="T65" fmla="*/ 2147483647 h 32"/>
              <a:gd name="T66" fmla="*/ 2147483647 w 202"/>
              <a:gd name="T67" fmla="*/ 2147483647 h 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32"/>
              <a:gd name="T104" fmla="*/ 202 w 202"/>
              <a:gd name="T105" fmla="*/ 32 h 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32">
                <a:moveTo>
                  <a:pt x="202" y="15"/>
                </a:moveTo>
                <a:lnTo>
                  <a:pt x="202" y="15"/>
                </a:lnTo>
                <a:lnTo>
                  <a:pt x="201" y="18"/>
                </a:lnTo>
                <a:lnTo>
                  <a:pt x="200" y="19"/>
                </a:lnTo>
                <a:lnTo>
                  <a:pt x="195" y="22"/>
                </a:lnTo>
                <a:lnTo>
                  <a:pt x="184" y="24"/>
                </a:lnTo>
                <a:lnTo>
                  <a:pt x="173" y="27"/>
                </a:lnTo>
                <a:lnTo>
                  <a:pt x="141" y="31"/>
                </a:lnTo>
                <a:lnTo>
                  <a:pt x="101" y="32"/>
                </a:lnTo>
                <a:lnTo>
                  <a:pt x="61" y="31"/>
                </a:lnTo>
                <a:lnTo>
                  <a:pt x="29" y="27"/>
                </a:lnTo>
                <a:lnTo>
                  <a:pt x="18" y="24"/>
                </a:lnTo>
                <a:lnTo>
                  <a:pt x="8" y="22"/>
                </a:lnTo>
                <a:lnTo>
                  <a:pt x="3" y="19"/>
                </a:lnTo>
                <a:lnTo>
                  <a:pt x="1" y="18"/>
                </a:lnTo>
                <a:lnTo>
                  <a:pt x="0" y="15"/>
                </a:lnTo>
                <a:lnTo>
                  <a:pt x="1" y="14"/>
                </a:lnTo>
                <a:lnTo>
                  <a:pt x="3" y="13"/>
                </a:lnTo>
                <a:lnTo>
                  <a:pt x="8" y="10"/>
                </a:lnTo>
                <a:lnTo>
                  <a:pt x="18" y="8"/>
                </a:lnTo>
                <a:lnTo>
                  <a:pt x="29" y="5"/>
                </a:lnTo>
                <a:lnTo>
                  <a:pt x="61" y="1"/>
                </a:lnTo>
                <a:lnTo>
                  <a:pt x="101" y="0"/>
                </a:lnTo>
                <a:lnTo>
                  <a:pt x="141" y="1"/>
                </a:lnTo>
                <a:lnTo>
                  <a:pt x="173" y="5"/>
                </a:lnTo>
                <a:lnTo>
                  <a:pt x="184" y="8"/>
                </a:lnTo>
                <a:lnTo>
                  <a:pt x="195" y="10"/>
                </a:lnTo>
                <a:lnTo>
                  <a:pt x="200" y="13"/>
                </a:lnTo>
                <a:lnTo>
                  <a:pt x="201" y="14"/>
                </a:lnTo>
                <a:lnTo>
                  <a:pt x="202" y="15"/>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17" name="Freeform 1685"/>
          <p:cNvSpPr>
            <a:spLocks/>
          </p:cNvSpPr>
          <p:nvPr/>
        </p:nvSpPr>
        <p:spPr bwMode="auto">
          <a:xfrm>
            <a:off x="5954713" y="2698750"/>
            <a:ext cx="123825" cy="862013"/>
          </a:xfrm>
          <a:custGeom>
            <a:avLst/>
            <a:gdLst>
              <a:gd name="T0" fmla="*/ 2147483647 w 158"/>
              <a:gd name="T1" fmla="*/ 2147483647 h 1084"/>
              <a:gd name="T2" fmla="*/ 2147483647 w 158"/>
              <a:gd name="T3" fmla="*/ 2147483647 h 1084"/>
              <a:gd name="T4" fmla="*/ 2147483647 w 158"/>
              <a:gd name="T5" fmla="*/ 2147483647 h 1084"/>
              <a:gd name="T6" fmla="*/ 2147483647 w 158"/>
              <a:gd name="T7" fmla="*/ 2147483647 h 1084"/>
              <a:gd name="T8" fmla="*/ 2147483647 w 158"/>
              <a:gd name="T9" fmla="*/ 2147483647 h 1084"/>
              <a:gd name="T10" fmla="*/ 2147483647 w 158"/>
              <a:gd name="T11" fmla="*/ 2147483647 h 1084"/>
              <a:gd name="T12" fmla="*/ 2147483647 w 158"/>
              <a:gd name="T13" fmla="*/ 2147483647 h 1084"/>
              <a:gd name="T14" fmla="*/ 2147483647 w 158"/>
              <a:gd name="T15" fmla="*/ 2147483647 h 1084"/>
              <a:gd name="T16" fmla="*/ 2147483647 w 158"/>
              <a:gd name="T17" fmla="*/ 2147483647 h 1084"/>
              <a:gd name="T18" fmla="*/ 2147483647 w 158"/>
              <a:gd name="T19" fmla="*/ 2147483647 h 1084"/>
              <a:gd name="T20" fmla="*/ 2147483647 w 158"/>
              <a:gd name="T21" fmla="*/ 2147483647 h 1084"/>
              <a:gd name="T22" fmla="*/ 2147483647 w 158"/>
              <a:gd name="T23" fmla="*/ 2147483647 h 1084"/>
              <a:gd name="T24" fmla="*/ 2147483647 w 158"/>
              <a:gd name="T25" fmla="*/ 2147483647 h 1084"/>
              <a:gd name="T26" fmla="*/ 2147483647 w 158"/>
              <a:gd name="T27" fmla="*/ 2147483647 h 1084"/>
              <a:gd name="T28" fmla="*/ 2147483647 w 158"/>
              <a:gd name="T29" fmla="*/ 2147483647 h 1084"/>
              <a:gd name="T30" fmla="*/ 2147483647 w 158"/>
              <a:gd name="T31" fmla="*/ 2147483647 h 1084"/>
              <a:gd name="T32" fmla="*/ 2147483647 w 158"/>
              <a:gd name="T33" fmla="*/ 2147483647 h 1084"/>
              <a:gd name="T34" fmla="*/ 2147483647 w 158"/>
              <a:gd name="T35" fmla="*/ 2147483647 h 1084"/>
              <a:gd name="T36" fmla="*/ 2147483647 w 158"/>
              <a:gd name="T37" fmla="*/ 2147483647 h 1084"/>
              <a:gd name="T38" fmla="*/ 2147483647 w 158"/>
              <a:gd name="T39" fmla="*/ 2147483647 h 1084"/>
              <a:gd name="T40" fmla="*/ 2147483647 w 158"/>
              <a:gd name="T41" fmla="*/ 2147483647 h 1084"/>
              <a:gd name="T42" fmla="*/ 2147483647 w 158"/>
              <a:gd name="T43" fmla="*/ 2147483647 h 1084"/>
              <a:gd name="T44" fmla="*/ 2147483647 w 158"/>
              <a:gd name="T45" fmla="*/ 2147483647 h 1084"/>
              <a:gd name="T46" fmla="*/ 2147483647 w 158"/>
              <a:gd name="T47" fmla="*/ 2147483647 h 1084"/>
              <a:gd name="T48" fmla="*/ 2147483647 w 158"/>
              <a:gd name="T49" fmla="*/ 2147483647 h 1084"/>
              <a:gd name="T50" fmla="*/ 0 w 158"/>
              <a:gd name="T51" fmla="*/ 2147483647 h 1084"/>
              <a:gd name="T52" fmla="*/ 0 w 158"/>
              <a:gd name="T53" fmla="*/ 2147483647 h 1084"/>
              <a:gd name="T54" fmla="*/ 2147483647 w 158"/>
              <a:gd name="T55" fmla="*/ 2147483647 h 1084"/>
              <a:gd name="T56" fmla="*/ 2147483647 w 158"/>
              <a:gd name="T57" fmla="*/ 2147483647 h 1084"/>
              <a:gd name="T58" fmla="*/ 2147483647 w 158"/>
              <a:gd name="T59" fmla="*/ 0 h 1084"/>
              <a:gd name="T60" fmla="*/ 2147483647 w 158"/>
              <a:gd name="T61" fmla="*/ 2147483647 h 1084"/>
              <a:gd name="T62" fmla="*/ 2147483647 w 158"/>
              <a:gd name="T63" fmla="*/ 2147483647 h 1084"/>
              <a:gd name="T64" fmla="*/ 2147483647 w 158"/>
              <a:gd name="T65" fmla="*/ 2147483647 h 1084"/>
              <a:gd name="T66" fmla="*/ 2147483647 w 158"/>
              <a:gd name="T67" fmla="*/ 2147483647 h 1084"/>
              <a:gd name="T68" fmla="*/ 2147483647 w 158"/>
              <a:gd name="T69" fmla="*/ 2147483647 h 1084"/>
              <a:gd name="T70" fmla="*/ 2147483647 w 158"/>
              <a:gd name="T71" fmla="*/ 2147483647 h 1084"/>
              <a:gd name="T72" fmla="*/ 2147483647 w 158"/>
              <a:gd name="T73" fmla="*/ 2147483647 h 1084"/>
              <a:gd name="T74" fmla="*/ 2147483647 w 158"/>
              <a:gd name="T75" fmla="*/ 2147483647 h 1084"/>
              <a:gd name="T76" fmla="*/ 2147483647 w 158"/>
              <a:gd name="T77" fmla="*/ 2147483647 h 1084"/>
              <a:gd name="T78" fmla="*/ 2147483647 w 158"/>
              <a:gd name="T79" fmla="*/ 2147483647 h 1084"/>
              <a:gd name="T80" fmla="*/ 2147483647 w 158"/>
              <a:gd name="T81" fmla="*/ 2147483647 h 1084"/>
              <a:gd name="T82" fmla="*/ 2147483647 w 158"/>
              <a:gd name="T83" fmla="*/ 2147483647 h 1084"/>
              <a:gd name="T84" fmla="*/ 2147483647 w 158"/>
              <a:gd name="T85" fmla="*/ 2147483647 h 1084"/>
              <a:gd name="T86" fmla="*/ 2147483647 w 158"/>
              <a:gd name="T87" fmla="*/ 2147483647 h 1084"/>
              <a:gd name="T88" fmla="*/ 2147483647 w 158"/>
              <a:gd name="T89" fmla="*/ 2147483647 h 1084"/>
              <a:gd name="T90" fmla="*/ 2147483647 w 158"/>
              <a:gd name="T91" fmla="*/ 2147483647 h 1084"/>
              <a:gd name="T92" fmla="*/ 2147483647 w 158"/>
              <a:gd name="T93" fmla="*/ 2147483647 h 1084"/>
              <a:gd name="T94" fmla="*/ 2147483647 w 158"/>
              <a:gd name="T95" fmla="*/ 2147483647 h 1084"/>
              <a:gd name="T96" fmla="*/ 2147483647 w 158"/>
              <a:gd name="T97" fmla="*/ 2147483647 h 1084"/>
              <a:gd name="T98" fmla="*/ 2147483647 w 158"/>
              <a:gd name="T99" fmla="*/ 2147483647 h 1084"/>
              <a:gd name="T100" fmla="*/ 2147483647 w 158"/>
              <a:gd name="T101" fmla="*/ 2147483647 h 1084"/>
              <a:gd name="T102" fmla="*/ 2147483647 w 158"/>
              <a:gd name="T103" fmla="*/ 2147483647 h 1084"/>
              <a:gd name="T104" fmla="*/ 2147483647 w 158"/>
              <a:gd name="T105" fmla="*/ 2147483647 h 1084"/>
              <a:gd name="T106" fmla="*/ 2147483647 w 158"/>
              <a:gd name="T107" fmla="*/ 2147483647 h 1084"/>
              <a:gd name="T108" fmla="*/ 2147483647 w 158"/>
              <a:gd name="T109" fmla="*/ 2147483647 h 1084"/>
              <a:gd name="T110" fmla="*/ 2147483647 w 158"/>
              <a:gd name="T111" fmla="*/ 2147483647 h 1084"/>
              <a:gd name="T112" fmla="*/ 2147483647 w 158"/>
              <a:gd name="T113" fmla="*/ 2147483647 h 1084"/>
              <a:gd name="T114" fmla="*/ 2147483647 w 158"/>
              <a:gd name="T115" fmla="*/ 2147483647 h 1084"/>
              <a:gd name="T116" fmla="*/ 2147483647 w 158"/>
              <a:gd name="T117" fmla="*/ 2147483647 h 10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8"/>
              <a:gd name="T178" fmla="*/ 0 h 1084"/>
              <a:gd name="T179" fmla="*/ 158 w 158"/>
              <a:gd name="T180" fmla="*/ 1084 h 10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8" h="1084">
                <a:moveTo>
                  <a:pt x="118" y="1084"/>
                </a:moveTo>
                <a:lnTo>
                  <a:pt x="118" y="1084"/>
                </a:lnTo>
                <a:lnTo>
                  <a:pt x="118" y="1062"/>
                </a:lnTo>
                <a:lnTo>
                  <a:pt x="118" y="1039"/>
                </a:lnTo>
                <a:lnTo>
                  <a:pt x="119" y="1003"/>
                </a:lnTo>
                <a:lnTo>
                  <a:pt x="118" y="986"/>
                </a:lnTo>
                <a:lnTo>
                  <a:pt x="117" y="968"/>
                </a:lnTo>
                <a:lnTo>
                  <a:pt x="114" y="948"/>
                </a:lnTo>
                <a:lnTo>
                  <a:pt x="110" y="929"/>
                </a:lnTo>
                <a:lnTo>
                  <a:pt x="105" y="910"/>
                </a:lnTo>
                <a:lnTo>
                  <a:pt x="98" y="890"/>
                </a:lnTo>
                <a:lnTo>
                  <a:pt x="92" y="873"/>
                </a:lnTo>
                <a:lnTo>
                  <a:pt x="89" y="858"/>
                </a:lnTo>
                <a:lnTo>
                  <a:pt x="89" y="841"/>
                </a:lnTo>
                <a:lnTo>
                  <a:pt x="89" y="826"/>
                </a:lnTo>
                <a:lnTo>
                  <a:pt x="92" y="811"/>
                </a:lnTo>
                <a:lnTo>
                  <a:pt x="96" y="796"/>
                </a:lnTo>
                <a:lnTo>
                  <a:pt x="105" y="765"/>
                </a:lnTo>
                <a:lnTo>
                  <a:pt x="114" y="737"/>
                </a:lnTo>
                <a:lnTo>
                  <a:pt x="118" y="723"/>
                </a:lnTo>
                <a:lnTo>
                  <a:pt x="122" y="708"/>
                </a:lnTo>
                <a:lnTo>
                  <a:pt x="124" y="691"/>
                </a:lnTo>
                <a:lnTo>
                  <a:pt x="127" y="675"/>
                </a:lnTo>
                <a:lnTo>
                  <a:pt x="127" y="655"/>
                </a:lnTo>
                <a:lnTo>
                  <a:pt x="126" y="636"/>
                </a:lnTo>
                <a:lnTo>
                  <a:pt x="123" y="598"/>
                </a:lnTo>
                <a:lnTo>
                  <a:pt x="122" y="554"/>
                </a:lnTo>
                <a:lnTo>
                  <a:pt x="121" y="513"/>
                </a:lnTo>
                <a:lnTo>
                  <a:pt x="118" y="471"/>
                </a:lnTo>
                <a:lnTo>
                  <a:pt x="114" y="427"/>
                </a:lnTo>
                <a:lnTo>
                  <a:pt x="108" y="385"/>
                </a:lnTo>
                <a:lnTo>
                  <a:pt x="104" y="366"/>
                </a:lnTo>
                <a:lnTo>
                  <a:pt x="99" y="346"/>
                </a:lnTo>
                <a:lnTo>
                  <a:pt x="94" y="328"/>
                </a:lnTo>
                <a:lnTo>
                  <a:pt x="87" y="310"/>
                </a:lnTo>
                <a:lnTo>
                  <a:pt x="81" y="293"/>
                </a:lnTo>
                <a:lnTo>
                  <a:pt x="72" y="278"/>
                </a:lnTo>
                <a:lnTo>
                  <a:pt x="63" y="264"/>
                </a:lnTo>
                <a:lnTo>
                  <a:pt x="53" y="251"/>
                </a:lnTo>
                <a:lnTo>
                  <a:pt x="37" y="234"/>
                </a:lnTo>
                <a:lnTo>
                  <a:pt x="26" y="216"/>
                </a:lnTo>
                <a:lnTo>
                  <a:pt x="17" y="197"/>
                </a:lnTo>
                <a:lnTo>
                  <a:pt x="11" y="178"/>
                </a:lnTo>
                <a:lnTo>
                  <a:pt x="5" y="160"/>
                </a:lnTo>
                <a:lnTo>
                  <a:pt x="2" y="141"/>
                </a:lnTo>
                <a:lnTo>
                  <a:pt x="0" y="123"/>
                </a:lnTo>
                <a:lnTo>
                  <a:pt x="0" y="106"/>
                </a:lnTo>
                <a:lnTo>
                  <a:pt x="0" y="90"/>
                </a:lnTo>
                <a:lnTo>
                  <a:pt x="2" y="74"/>
                </a:lnTo>
                <a:lnTo>
                  <a:pt x="5" y="49"/>
                </a:lnTo>
                <a:lnTo>
                  <a:pt x="11" y="31"/>
                </a:lnTo>
                <a:lnTo>
                  <a:pt x="12" y="23"/>
                </a:lnTo>
                <a:lnTo>
                  <a:pt x="45" y="0"/>
                </a:lnTo>
                <a:lnTo>
                  <a:pt x="44" y="8"/>
                </a:lnTo>
                <a:lnTo>
                  <a:pt x="39" y="26"/>
                </a:lnTo>
                <a:lnTo>
                  <a:pt x="35" y="54"/>
                </a:lnTo>
                <a:lnTo>
                  <a:pt x="34" y="69"/>
                </a:lnTo>
                <a:lnTo>
                  <a:pt x="32" y="87"/>
                </a:lnTo>
                <a:lnTo>
                  <a:pt x="32" y="105"/>
                </a:lnTo>
                <a:lnTo>
                  <a:pt x="34" y="124"/>
                </a:lnTo>
                <a:lnTo>
                  <a:pt x="35" y="143"/>
                </a:lnTo>
                <a:lnTo>
                  <a:pt x="39" y="163"/>
                </a:lnTo>
                <a:lnTo>
                  <a:pt x="45" y="180"/>
                </a:lnTo>
                <a:lnTo>
                  <a:pt x="51" y="198"/>
                </a:lnTo>
                <a:lnTo>
                  <a:pt x="62" y="215"/>
                </a:lnTo>
                <a:lnTo>
                  <a:pt x="68" y="223"/>
                </a:lnTo>
                <a:lnTo>
                  <a:pt x="75" y="230"/>
                </a:lnTo>
                <a:lnTo>
                  <a:pt x="86" y="244"/>
                </a:lnTo>
                <a:lnTo>
                  <a:pt x="96" y="260"/>
                </a:lnTo>
                <a:lnTo>
                  <a:pt x="107" y="276"/>
                </a:lnTo>
                <a:lnTo>
                  <a:pt x="114" y="294"/>
                </a:lnTo>
                <a:lnTo>
                  <a:pt x="121" y="314"/>
                </a:lnTo>
                <a:lnTo>
                  <a:pt x="127" y="334"/>
                </a:lnTo>
                <a:lnTo>
                  <a:pt x="132" y="355"/>
                </a:lnTo>
                <a:lnTo>
                  <a:pt x="136" y="376"/>
                </a:lnTo>
                <a:lnTo>
                  <a:pt x="142" y="420"/>
                </a:lnTo>
                <a:lnTo>
                  <a:pt x="147" y="466"/>
                </a:lnTo>
                <a:lnTo>
                  <a:pt x="150" y="511"/>
                </a:lnTo>
                <a:lnTo>
                  <a:pt x="151" y="553"/>
                </a:lnTo>
                <a:lnTo>
                  <a:pt x="154" y="595"/>
                </a:lnTo>
                <a:lnTo>
                  <a:pt x="156" y="634"/>
                </a:lnTo>
                <a:lnTo>
                  <a:pt x="158" y="655"/>
                </a:lnTo>
                <a:lnTo>
                  <a:pt x="156" y="676"/>
                </a:lnTo>
                <a:lnTo>
                  <a:pt x="155" y="695"/>
                </a:lnTo>
                <a:lnTo>
                  <a:pt x="151" y="713"/>
                </a:lnTo>
                <a:lnTo>
                  <a:pt x="147" y="730"/>
                </a:lnTo>
                <a:lnTo>
                  <a:pt x="144" y="745"/>
                </a:lnTo>
                <a:lnTo>
                  <a:pt x="133" y="776"/>
                </a:lnTo>
                <a:lnTo>
                  <a:pt x="124" y="803"/>
                </a:lnTo>
                <a:lnTo>
                  <a:pt x="122" y="815"/>
                </a:lnTo>
                <a:lnTo>
                  <a:pt x="119" y="828"/>
                </a:lnTo>
                <a:lnTo>
                  <a:pt x="118" y="841"/>
                </a:lnTo>
                <a:lnTo>
                  <a:pt x="118" y="852"/>
                </a:lnTo>
                <a:lnTo>
                  <a:pt x="121" y="865"/>
                </a:lnTo>
                <a:lnTo>
                  <a:pt x="126" y="878"/>
                </a:lnTo>
                <a:lnTo>
                  <a:pt x="133" y="900"/>
                </a:lnTo>
                <a:lnTo>
                  <a:pt x="140" y="922"/>
                </a:lnTo>
                <a:lnTo>
                  <a:pt x="144" y="943"/>
                </a:lnTo>
                <a:lnTo>
                  <a:pt x="146" y="964"/>
                </a:lnTo>
                <a:lnTo>
                  <a:pt x="149" y="984"/>
                </a:lnTo>
                <a:lnTo>
                  <a:pt x="149" y="1003"/>
                </a:lnTo>
                <a:lnTo>
                  <a:pt x="149" y="1039"/>
                </a:lnTo>
                <a:lnTo>
                  <a:pt x="147" y="1062"/>
                </a:lnTo>
                <a:lnTo>
                  <a:pt x="149" y="1083"/>
                </a:lnTo>
                <a:lnTo>
                  <a:pt x="118" y="1084"/>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18" name="Freeform 1686"/>
          <p:cNvSpPr>
            <a:spLocks/>
          </p:cNvSpPr>
          <p:nvPr/>
        </p:nvSpPr>
        <p:spPr bwMode="auto">
          <a:xfrm>
            <a:off x="6129338" y="2701925"/>
            <a:ext cx="79375" cy="949325"/>
          </a:xfrm>
          <a:custGeom>
            <a:avLst/>
            <a:gdLst>
              <a:gd name="T0" fmla="*/ 2147483647 w 102"/>
              <a:gd name="T1" fmla="*/ 2147483647 h 1196"/>
              <a:gd name="T2" fmla="*/ 2147483647 w 102"/>
              <a:gd name="T3" fmla="*/ 2147483647 h 1196"/>
              <a:gd name="T4" fmla="*/ 2147483647 w 102"/>
              <a:gd name="T5" fmla="*/ 2147483647 h 1196"/>
              <a:gd name="T6" fmla="*/ 2147483647 w 102"/>
              <a:gd name="T7" fmla="*/ 2147483647 h 1196"/>
              <a:gd name="T8" fmla="*/ 2147483647 w 102"/>
              <a:gd name="T9" fmla="*/ 2147483647 h 1196"/>
              <a:gd name="T10" fmla="*/ 2147483647 w 102"/>
              <a:gd name="T11" fmla="*/ 2147483647 h 1196"/>
              <a:gd name="T12" fmla="*/ 2147483647 w 102"/>
              <a:gd name="T13" fmla="*/ 2147483647 h 1196"/>
              <a:gd name="T14" fmla="*/ 2147483647 w 102"/>
              <a:gd name="T15" fmla="*/ 2147483647 h 1196"/>
              <a:gd name="T16" fmla="*/ 2147483647 w 102"/>
              <a:gd name="T17" fmla="*/ 2147483647 h 1196"/>
              <a:gd name="T18" fmla="*/ 2147483647 w 102"/>
              <a:gd name="T19" fmla="*/ 2147483647 h 1196"/>
              <a:gd name="T20" fmla="*/ 2147483647 w 102"/>
              <a:gd name="T21" fmla="*/ 2147483647 h 1196"/>
              <a:gd name="T22" fmla="*/ 2147483647 w 102"/>
              <a:gd name="T23" fmla="*/ 2147483647 h 1196"/>
              <a:gd name="T24" fmla="*/ 0 w 102"/>
              <a:gd name="T25" fmla="*/ 2147483647 h 1196"/>
              <a:gd name="T26" fmla="*/ 2147483647 w 102"/>
              <a:gd name="T27" fmla="*/ 2147483647 h 1196"/>
              <a:gd name="T28" fmla="*/ 2147483647 w 102"/>
              <a:gd name="T29" fmla="*/ 2147483647 h 1196"/>
              <a:gd name="T30" fmla="*/ 2147483647 w 102"/>
              <a:gd name="T31" fmla="*/ 2147483647 h 1196"/>
              <a:gd name="T32" fmla="*/ 2147483647 w 102"/>
              <a:gd name="T33" fmla="*/ 2147483647 h 1196"/>
              <a:gd name="T34" fmla="*/ 2147483647 w 102"/>
              <a:gd name="T35" fmla="*/ 2147483647 h 1196"/>
              <a:gd name="T36" fmla="*/ 2147483647 w 102"/>
              <a:gd name="T37" fmla="*/ 2147483647 h 1196"/>
              <a:gd name="T38" fmla="*/ 2147483647 w 102"/>
              <a:gd name="T39" fmla="*/ 2147483647 h 1196"/>
              <a:gd name="T40" fmla="*/ 2147483647 w 102"/>
              <a:gd name="T41" fmla="*/ 2147483647 h 1196"/>
              <a:gd name="T42" fmla="*/ 2147483647 w 102"/>
              <a:gd name="T43" fmla="*/ 2147483647 h 1196"/>
              <a:gd name="T44" fmla="*/ 2147483647 w 102"/>
              <a:gd name="T45" fmla="*/ 2147483647 h 1196"/>
              <a:gd name="T46" fmla="*/ 2147483647 w 102"/>
              <a:gd name="T47" fmla="*/ 2147483647 h 1196"/>
              <a:gd name="T48" fmla="*/ 2147483647 w 102"/>
              <a:gd name="T49" fmla="*/ 2147483647 h 1196"/>
              <a:gd name="T50" fmla="*/ 2147483647 w 102"/>
              <a:gd name="T51" fmla="*/ 2147483647 h 1196"/>
              <a:gd name="T52" fmla="*/ 2147483647 w 102"/>
              <a:gd name="T53" fmla="*/ 2147483647 h 1196"/>
              <a:gd name="T54" fmla="*/ 2147483647 w 102"/>
              <a:gd name="T55" fmla="*/ 2147483647 h 1196"/>
              <a:gd name="T56" fmla="*/ 2147483647 w 102"/>
              <a:gd name="T57" fmla="*/ 2147483647 h 1196"/>
              <a:gd name="T58" fmla="*/ 2147483647 w 102"/>
              <a:gd name="T59" fmla="*/ 2147483647 h 1196"/>
              <a:gd name="T60" fmla="*/ 2147483647 w 102"/>
              <a:gd name="T61" fmla="*/ 2147483647 h 1196"/>
              <a:gd name="T62" fmla="*/ 2147483647 w 102"/>
              <a:gd name="T63" fmla="*/ 2147483647 h 1196"/>
              <a:gd name="T64" fmla="*/ 2147483647 w 102"/>
              <a:gd name="T65" fmla="*/ 2147483647 h 1196"/>
              <a:gd name="T66" fmla="*/ 2147483647 w 102"/>
              <a:gd name="T67" fmla="*/ 2147483647 h 1196"/>
              <a:gd name="T68" fmla="*/ 2147483647 w 102"/>
              <a:gd name="T69" fmla="*/ 2147483647 h 1196"/>
              <a:gd name="T70" fmla="*/ 2147483647 w 102"/>
              <a:gd name="T71" fmla="*/ 2147483647 h 1196"/>
              <a:gd name="T72" fmla="*/ 2147483647 w 102"/>
              <a:gd name="T73" fmla="*/ 2147483647 h 1196"/>
              <a:gd name="T74" fmla="*/ 2147483647 w 102"/>
              <a:gd name="T75" fmla="*/ 2147483647 h 1196"/>
              <a:gd name="T76" fmla="*/ 2147483647 w 102"/>
              <a:gd name="T77" fmla="*/ 2147483647 h 1196"/>
              <a:gd name="T78" fmla="*/ 2147483647 w 102"/>
              <a:gd name="T79" fmla="*/ 2147483647 h 1196"/>
              <a:gd name="T80" fmla="*/ 2147483647 w 102"/>
              <a:gd name="T81" fmla="*/ 2147483647 h 1196"/>
              <a:gd name="T82" fmla="*/ 2147483647 w 102"/>
              <a:gd name="T83" fmla="*/ 2147483647 h 1196"/>
              <a:gd name="T84" fmla="*/ 2147483647 w 102"/>
              <a:gd name="T85" fmla="*/ 2147483647 h 11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196"/>
              <a:gd name="T131" fmla="*/ 102 w 102"/>
              <a:gd name="T132" fmla="*/ 1196 h 11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196">
                <a:moveTo>
                  <a:pt x="67" y="1196"/>
                </a:moveTo>
                <a:lnTo>
                  <a:pt x="38" y="1189"/>
                </a:lnTo>
                <a:lnTo>
                  <a:pt x="48" y="1149"/>
                </a:lnTo>
                <a:lnTo>
                  <a:pt x="58" y="1109"/>
                </a:lnTo>
                <a:lnTo>
                  <a:pt x="66" y="1067"/>
                </a:lnTo>
                <a:lnTo>
                  <a:pt x="70" y="1026"/>
                </a:lnTo>
                <a:lnTo>
                  <a:pt x="71" y="1006"/>
                </a:lnTo>
                <a:lnTo>
                  <a:pt x="72" y="984"/>
                </a:lnTo>
                <a:lnTo>
                  <a:pt x="71" y="963"/>
                </a:lnTo>
                <a:lnTo>
                  <a:pt x="70" y="943"/>
                </a:lnTo>
                <a:lnTo>
                  <a:pt x="67" y="922"/>
                </a:lnTo>
                <a:lnTo>
                  <a:pt x="63" y="902"/>
                </a:lnTo>
                <a:lnTo>
                  <a:pt x="57" y="881"/>
                </a:lnTo>
                <a:lnTo>
                  <a:pt x="50" y="862"/>
                </a:lnTo>
                <a:lnTo>
                  <a:pt x="41" y="838"/>
                </a:lnTo>
                <a:lnTo>
                  <a:pt x="34" y="811"/>
                </a:lnTo>
                <a:lnTo>
                  <a:pt x="26" y="779"/>
                </a:lnTo>
                <a:lnTo>
                  <a:pt x="20" y="744"/>
                </a:lnTo>
                <a:lnTo>
                  <a:pt x="15" y="707"/>
                </a:lnTo>
                <a:lnTo>
                  <a:pt x="9" y="669"/>
                </a:lnTo>
                <a:lnTo>
                  <a:pt x="6" y="628"/>
                </a:lnTo>
                <a:lnTo>
                  <a:pt x="3" y="587"/>
                </a:lnTo>
                <a:lnTo>
                  <a:pt x="2" y="546"/>
                </a:lnTo>
                <a:lnTo>
                  <a:pt x="0" y="505"/>
                </a:lnTo>
                <a:lnTo>
                  <a:pt x="2" y="464"/>
                </a:lnTo>
                <a:lnTo>
                  <a:pt x="4" y="424"/>
                </a:lnTo>
                <a:lnTo>
                  <a:pt x="8" y="387"/>
                </a:lnTo>
                <a:lnTo>
                  <a:pt x="15" y="353"/>
                </a:lnTo>
                <a:lnTo>
                  <a:pt x="22" y="321"/>
                </a:lnTo>
                <a:lnTo>
                  <a:pt x="31" y="293"/>
                </a:lnTo>
                <a:lnTo>
                  <a:pt x="40" y="267"/>
                </a:lnTo>
                <a:lnTo>
                  <a:pt x="48" y="241"/>
                </a:lnTo>
                <a:lnTo>
                  <a:pt x="54" y="216"/>
                </a:lnTo>
                <a:lnTo>
                  <a:pt x="59" y="190"/>
                </a:lnTo>
                <a:lnTo>
                  <a:pt x="63" y="165"/>
                </a:lnTo>
                <a:lnTo>
                  <a:pt x="66" y="140"/>
                </a:lnTo>
                <a:lnTo>
                  <a:pt x="68" y="96"/>
                </a:lnTo>
                <a:lnTo>
                  <a:pt x="70" y="57"/>
                </a:lnTo>
                <a:lnTo>
                  <a:pt x="70" y="26"/>
                </a:lnTo>
                <a:lnTo>
                  <a:pt x="67" y="0"/>
                </a:lnTo>
                <a:lnTo>
                  <a:pt x="98" y="20"/>
                </a:lnTo>
                <a:lnTo>
                  <a:pt x="100" y="47"/>
                </a:lnTo>
                <a:lnTo>
                  <a:pt x="100" y="75"/>
                </a:lnTo>
                <a:lnTo>
                  <a:pt x="99" y="111"/>
                </a:lnTo>
                <a:lnTo>
                  <a:pt x="95" y="153"/>
                </a:lnTo>
                <a:lnTo>
                  <a:pt x="93" y="176"/>
                </a:lnTo>
                <a:lnTo>
                  <a:pt x="89" y="199"/>
                </a:lnTo>
                <a:lnTo>
                  <a:pt x="82" y="225"/>
                </a:lnTo>
                <a:lnTo>
                  <a:pt x="76" y="250"/>
                </a:lnTo>
                <a:lnTo>
                  <a:pt x="68" y="276"/>
                </a:lnTo>
                <a:lnTo>
                  <a:pt x="59" y="303"/>
                </a:lnTo>
                <a:lnTo>
                  <a:pt x="50" y="330"/>
                </a:lnTo>
                <a:lnTo>
                  <a:pt x="44" y="359"/>
                </a:lnTo>
                <a:lnTo>
                  <a:pt x="38" y="392"/>
                </a:lnTo>
                <a:lnTo>
                  <a:pt x="35" y="428"/>
                </a:lnTo>
                <a:lnTo>
                  <a:pt x="32" y="467"/>
                </a:lnTo>
                <a:lnTo>
                  <a:pt x="31" y="505"/>
                </a:lnTo>
                <a:lnTo>
                  <a:pt x="31" y="545"/>
                </a:lnTo>
                <a:lnTo>
                  <a:pt x="32" y="584"/>
                </a:lnTo>
                <a:lnTo>
                  <a:pt x="35" y="625"/>
                </a:lnTo>
                <a:lnTo>
                  <a:pt x="39" y="664"/>
                </a:lnTo>
                <a:lnTo>
                  <a:pt x="44" y="702"/>
                </a:lnTo>
                <a:lnTo>
                  <a:pt x="49" y="737"/>
                </a:lnTo>
                <a:lnTo>
                  <a:pt x="55" y="771"/>
                </a:lnTo>
                <a:lnTo>
                  <a:pt x="62" y="801"/>
                </a:lnTo>
                <a:lnTo>
                  <a:pt x="70" y="828"/>
                </a:lnTo>
                <a:lnTo>
                  <a:pt x="77" y="851"/>
                </a:lnTo>
                <a:lnTo>
                  <a:pt x="85" y="872"/>
                </a:lnTo>
                <a:lnTo>
                  <a:pt x="91" y="894"/>
                </a:lnTo>
                <a:lnTo>
                  <a:pt x="96" y="916"/>
                </a:lnTo>
                <a:lnTo>
                  <a:pt x="99" y="938"/>
                </a:lnTo>
                <a:lnTo>
                  <a:pt x="102" y="960"/>
                </a:lnTo>
                <a:lnTo>
                  <a:pt x="102" y="981"/>
                </a:lnTo>
                <a:lnTo>
                  <a:pt x="102" y="1004"/>
                </a:lnTo>
                <a:lnTo>
                  <a:pt x="100" y="1026"/>
                </a:lnTo>
                <a:lnTo>
                  <a:pt x="98" y="1048"/>
                </a:lnTo>
                <a:lnTo>
                  <a:pt x="95" y="1070"/>
                </a:lnTo>
                <a:lnTo>
                  <a:pt x="87" y="1113"/>
                </a:lnTo>
                <a:lnTo>
                  <a:pt x="77" y="1155"/>
                </a:lnTo>
                <a:lnTo>
                  <a:pt x="67" y="1196"/>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 name="Slide Number Placeholder 1"/>
          <p:cNvSpPr>
            <a:spLocks noGrp="1"/>
          </p:cNvSpPr>
          <p:nvPr>
            <p:ph type="sldNum" sz="quarter" idx="10"/>
          </p:nvPr>
        </p:nvSpPr>
        <p:spPr>
          <a:xfrm>
            <a:off x="11585575" y="6499225"/>
            <a:ext cx="606425" cy="346075"/>
          </a:xfrm>
        </p:spPr>
        <p:txBody>
          <a:bodyPr rtlCol="0"/>
          <a:lstStyle/>
          <a:p>
            <a:pPr fontAlgn="auto">
              <a:spcBef>
                <a:spcPts val="0"/>
              </a:spcBef>
              <a:spcAft>
                <a:spcPts val="0"/>
              </a:spcAft>
              <a:defRPr/>
            </a:pPr>
            <a:r>
              <a:rPr lang="en-US" dirty="0">
                <a:solidFill>
                  <a:schemeClr val="bg1">
                    <a:lumMod val="75000"/>
                  </a:schemeClr>
                </a:solidFill>
                <a:latin typeface="+mj-lt"/>
                <a:ea typeface="Roboto Light" panose="02000000000000000000" pitchFamily="2" charset="0"/>
              </a:rPr>
              <a:t>28</a:t>
            </a:r>
          </a:p>
        </p:txBody>
      </p:sp>
      <p:pic>
        <p:nvPicPr>
          <p:cNvPr id="72720" name="Picture 1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84263" y="2832100"/>
            <a:ext cx="2398712"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21" name="Picture 16"/>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753475" y="2832100"/>
            <a:ext cx="239871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图片占位符 7" descr="panini-digitalizzazione-assegni-e-bollettini-postali-shutterstock_114759688.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6734" b="6734"/>
          <a:stretch>
            <a:fillRect/>
          </a:stretch>
        </p:blipFill>
        <p:spPr>
          <a:xfrm>
            <a:off x="161925" y="153988"/>
            <a:ext cx="11868150" cy="6550025"/>
          </a:xfrm>
          <a:solidFill>
            <a:srgbClr val="0070C0"/>
          </a:solidFill>
        </p:spPr>
      </p:pic>
      <p:sp>
        <p:nvSpPr>
          <p:cNvPr id="5" name="Rectangle 4"/>
          <p:cNvSpPr/>
          <p:nvPr/>
        </p:nvSpPr>
        <p:spPr>
          <a:xfrm>
            <a:off x="922338" y="1816100"/>
            <a:ext cx="3051175" cy="820738"/>
          </a:xfrm>
          <a:prstGeom prst="rect">
            <a:avLst/>
          </a:prstGeom>
        </p:spPr>
        <p:txBody>
          <a:bodyPr anchor="ctr"/>
          <a:lstStyle/>
          <a:p>
            <a:pPr defTabSz="914082" eaLnBrk="1" fontAlgn="auto" hangingPunct="1">
              <a:spcAft>
                <a:spcPts val="0"/>
              </a:spcAft>
              <a:defRPr/>
            </a:pPr>
            <a:r>
              <a:rPr lang="en-US" sz="6000" spc="-150" noProof="1">
                <a:solidFill>
                  <a:srgbClr val="00B0F0"/>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Life is </a:t>
            </a:r>
            <a:r>
              <a:rPr lang="en-US" sz="6000" spc="-150"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very</a:t>
            </a:r>
          </a:p>
        </p:txBody>
      </p:sp>
      <p:sp>
        <p:nvSpPr>
          <p:cNvPr id="6" name="Rectangle 5"/>
          <p:cNvSpPr/>
          <p:nvPr/>
        </p:nvSpPr>
        <p:spPr>
          <a:xfrm>
            <a:off x="965200" y="3035300"/>
            <a:ext cx="2562225" cy="306388"/>
          </a:xfrm>
          <a:prstGeom prst="rect">
            <a:avLst/>
          </a:prstGeom>
        </p:spPr>
        <p:txBody>
          <a:bodyPr>
            <a:spAutoFit/>
          </a:bodyPr>
          <a:lstStyle/>
          <a:p>
            <a:pPr algn="just" eaLnBrk="1" fontAlgn="auto" hangingPunct="1">
              <a:spcBef>
                <a:spcPts val="0"/>
              </a:spcBef>
              <a:spcAft>
                <a:spcPts val="0"/>
              </a:spcAft>
              <a:buClr>
                <a:srgbClr val="E24848"/>
              </a:buClr>
              <a:defRPr/>
            </a:pPr>
            <a:r>
              <a:rPr lang="en-US" sz="1400" noProof="1">
                <a:solidFill>
                  <a:schemeClr val="bg1">
                    <a:lumMod val="85000"/>
                  </a:schemeClr>
                </a:solidFill>
                <a:latin typeface="+mj-lt"/>
                <a:ea typeface="Roboto Light" panose="02000000000000000000" pitchFamily="2" charset="0"/>
                <a:cs typeface="Arial" charset="0"/>
              </a:rPr>
              <a:t>Drew Barrymore</a:t>
            </a:r>
          </a:p>
        </p:txBody>
      </p:sp>
      <p:sp>
        <p:nvSpPr>
          <p:cNvPr id="7" name="Rectangle 6"/>
          <p:cNvSpPr/>
          <p:nvPr/>
        </p:nvSpPr>
        <p:spPr>
          <a:xfrm>
            <a:off x="922338" y="2470150"/>
            <a:ext cx="2935287" cy="619125"/>
          </a:xfrm>
          <a:prstGeom prst="rect">
            <a:avLst/>
          </a:prstGeom>
        </p:spPr>
        <p:txBody>
          <a:bodyPr anchor="ctr"/>
          <a:lstStyle/>
          <a:p>
            <a:pPr defTabSz="914082" eaLnBrk="1" fontAlgn="auto" hangingPunct="1">
              <a:spcAft>
                <a:spcPts val="0"/>
              </a:spcAft>
              <a:defRPr/>
            </a:pPr>
            <a:r>
              <a:rPr lang="en-US" sz="5500" spc="-150"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interesting</a:t>
            </a:r>
          </a:p>
        </p:txBody>
      </p:sp>
    </p:spTree>
  </p:cSld>
  <p:clrMapOvr>
    <a:masterClrMapping/>
  </p:clrMapOvr>
  <p:transition spd="slow">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占位符 31" descr="photodune-1011301-city-skyline-m.jpg"/>
          <p:cNvPicPr>
            <a:picLocks noGrp="1" noChangeAspect="1"/>
          </p:cNvPicPr>
          <p:nvPr>
            <p:ph type="pic" sz="quarter" idx="13"/>
          </p:nvPr>
        </p:nvPicPr>
        <p:blipFill>
          <a:blip r:embed="rId2"/>
          <a:srcRect t="7899" b="7899"/>
          <a:stretch>
            <a:fillRect/>
          </a:stretch>
        </p:blipFill>
        <p:spPr>
          <a:solidFill>
            <a:schemeClr val="bg1">
              <a:lumMod val="85000"/>
            </a:schemeClr>
          </a:solidFill>
        </p:spPr>
      </p:pic>
      <p:sp>
        <p:nvSpPr>
          <p:cNvPr id="47107"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4EE4F3A-589E-4037-A143-561EFDCF8D06}" type="slidenum">
              <a:rPr lang="en-US" altLang="zh-CN" smtClean="0">
                <a:solidFill>
                  <a:srgbClr val="D9D9D9"/>
                </a:solidFill>
                <a:latin typeface="Calibri Light" pitchFamily="34" charset="0"/>
              </a:rPr>
              <a:pPr/>
              <a:t>3</a:t>
            </a:fld>
            <a:endParaRPr lang="en-US" altLang="zh-CN" smtClean="0">
              <a:solidFill>
                <a:srgbClr val="D9D9D9"/>
              </a:solidFill>
              <a:latin typeface="Calibri Light" pitchFamily="34" charset="0"/>
            </a:endParaRPr>
          </a:p>
        </p:txBody>
      </p:sp>
      <p:sp>
        <p:nvSpPr>
          <p:cNvPr id="3" name="Rectangle 2"/>
          <p:cNvSpPr/>
          <p:nvPr/>
        </p:nvSpPr>
        <p:spPr>
          <a:xfrm>
            <a:off x="1016000" y="0"/>
            <a:ext cx="5297488" cy="68580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4" name="Rectangle 33"/>
          <p:cNvSpPr/>
          <p:nvPr/>
        </p:nvSpPr>
        <p:spPr>
          <a:xfrm>
            <a:off x="2492375" y="1179513"/>
            <a:ext cx="3154363" cy="650875"/>
          </a:xfrm>
          <a:prstGeom prst="rect">
            <a:avLst/>
          </a:prstGeom>
        </p:spPr>
        <p:txBody>
          <a:bodyPr anchor="ctr"/>
          <a:lstStyle/>
          <a:p>
            <a:pPr eaLnBrk="1" fontAlgn="auto" hangingPunct="1">
              <a:spcBef>
                <a:spcPts val="0"/>
              </a:spcBef>
              <a:spcAft>
                <a:spcPts val="0"/>
              </a:spcAft>
              <a:defRPr/>
            </a:pPr>
            <a:r>
              <a:rPr lang="en-US" sz="5400" noProof="1">
                <a:solidFill>
                  <a:schemeClr val="tx1">
                    <a:lumMod val="85000"/>
                    <a:lumOff val="15000"/>
                  </a:schemeClr>
                </a:solidFill>
                <a:latin typeface="Abraham Lincoln" pitchFamily="2" charset="0"/>
                <a:ea typeface="Roboto Light" panose="02000000000000000000" pitchFamily="2" charset="0"/>
                <a:cs typeface="Arial" charset="0"/>
              </a:rPr>
              <a:t>OUR CONTENT</a:t>
            </a:r>
          </a:p>
        </p:txBody>
      </p:sp>
      <p:sp>
        <p:nvSpPr>
          <p:cNvPr id="47110" name="Rectangle 57"/>
          <p:cNvSpPr>
            <a:spLocks noChangeArrowheads="1"/>
          </p:cNvSpPr>
          <p:nvPr/>
        </p:nvSpPr>
        <p:spPr bwMode="auto">
          <a:xfrm>
            <a:off x="2535238" y="2327275"/>
            <a:ext cx="8747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000" noProof="1">
                <a:solidFill>
                  <a:schemeClr val="tx2"/>
                </a:solidFill>
                <a:latin typeface="Abraham Lincoln" pitchFamily="2" charset="0"/>
                <a:ea typeface="Roboto Light" pitchFamily="2" charset="0"/>
                <a:cs typeface="Arial" pitchFamily="34" charset="0"/>
              </a:rPr>
              <a:t>CONTENT </a:t>
            </a:r>
          </a:p>
        </p:txBody>
      </p:sp>
      <p:sp>
        <p:nvSpPr>
          <p:cNvPr id="59" name="Rectangle 58"/>
          <p:cNvSpPr/>
          <p:nvPr/>
        </p:nvSpPr>
        <p:spPr>
          <a:xfrm>
            <a:off x="2535238" y="2573338"/>
            <a:ext cx="2849562" cy="461962"/>
          </a:xfrm>
          <a:prstGeom prst="rect">
            <a:avLst/>
          </a:prstGeom>
        </p:spPr>
        <p:txBody>
          <a:bodyPr anchor="ct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47112" name="Rectangle 52"/>
          <p:cNvSpPr>
            <a:spLocks noChangeArrowheads="1"/>
          </p:cNvSpPr>
          <p:nvPr/>
        </p:nvSpPr>
        <p:spPr bwMode="auto">
          <a:xfrm>
            <a:off x="2535238" y="3173413"/>
            <a:ext cx="8747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000" noProof="1">
                <a:solidFill>
                  <a:schemeClr val="tx2"/>
                </a:solidFill>
                <a:latin typeface="Abraham Lincoln" pitchFamily="2" charset="0"/>
                <a:ea typeface="Roboto Light" pitchFamily="2" charset="0"/>
                <a:cs typeface="Arial" pitchFamily="34" charset="0"/>
              </a:rPr>
              <a:t>CONTENT </a:t>
            </a:r>
          </a:p>
        </p:txBody>
      </p:sp>
      <p:sp>
        <p:nvSpPr>
          <p:cNvPr id="54" name="Rectangle 53"/>
          <p:cNvSpPr/>
          <p:nvPr/>
        </p:nvSpPr>
        <p:spPr>
          <a:xfrm>
            <a:off x="2535238" y="3417888"/>
            <a:ext cx="2849562" cy="461962"/>
          </a:xfrm>
          <a:prstGeom prst="rect">
            <a:avLst/>
          </a:prstGeom>
        </p:spPr>
        <p:txBody>
          <a:bodyPr anchor="ct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47114" name="Rectangle 47"/>
          <p:cNvSpPr>
            <a:spLocks noChangeArrowheads="1"/>
          </p:cNvSpPr>
          <p:nvPr/>
        </p:nvSpPr>
        <p:spPr bwMode="auto">
          <a:xfrm>
            <a:off x="2535238" y="4013200"/>
            <a:ext cx="8747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000" noProof="1">
                <a:solidFill>
                  <a:schemeClr val="tx2"/>
                </a:solidFill>
                <a:latin typeface="Abraham Lincoln" pitchFamily="2" charset="0"/>
                <a:ea typeface="Roboto Light" pitchFamily="2" charset="0"/>
                <a:cs typeface="Arial" pitchFamily="34" charset="0"/>
              </a:rPr>
              <a:t>CONTENT </a:t>
            </a:r>
          </a:p>
        </p:txBody>
      </p:sp>
      <p:sp>
        <p:nvSpPr>
          <p:cNvPr id="49" name="Rectangle 48"/>
          <p:cNvSpPr/>
          <p:nvPr/>
        </p:nvSpPr>
        <p:spPr>
          <a:xfrm>
            <a:off x="2535238" y="4259263"/>
            <a:ext cx="2849562" cy="460375"/>
          </a:xfrm>
          <a:prstGeom prst="rect">
            <a:avLst/>
          </a:prstGeom>
        </p:spPr>
        <p:txBody>
          <a:bodyPr anchor="ct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47116" name="Rectangle 42"/>
          <p:cNvSpPr>
            <a:spLocks noChangeArrowheads="1"/>
          </p:cNvSpPr>
          <p:nvPr/>
        </p:nvSpPr>
        <p:spPr bwMode="auto">
          <a:xfrm>
            <a:off x="2535238" y="4841875"/>
            <a:ext cx="8747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000" noProof="1">
                <a:solidFill>
                  <a:schemeClr val="tx2"/>
                </a:solidFill>
                <a:latin typeface="Abraham Lincoln" pitchFamily="2" charset="0"/>
                <a:ea typeface="Roboto Light" pitchFamily="2" charset="0"/>
                <a:cs typeface="Arial" pitchFamily="34" charset="0"/>
              </a:rPr>
              <a:t>CONTENT </a:t>
            </a:r>
          </a:p>
        </p:txBody>
      </p:sp>
      <p:sp>
        <p:nvSpPr>
          <p:cNvPr id="44" name="Rectangle 43"/>
          <p:cNvSpPr/>
          <p:nvPr/>
        </p:nvSpPr>
        <p:spPr>
          <a:xfrm>
            <a:off x="2535238" y="5086350"/>
            <a:ext cx="2849562" cy="461963"/>
          </a:xfrm>
          <a:prstGeom prst="rect">
            <a:avLst/>
          </a:prstGeom>
        </p:spPr>
        <p:txBody>
          <a:bodyPr anchor="ct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grpSp>
        <p:nvGrpSpPr>
          <p:cNvPr id="4" name="Group 3"/>
          <p:cNvGrpSpPr/>
          <p:nvPr/>
        </p:nvGrpSpPr>
        <p:grpSpPr>
          <a:xfrm>
            <a:off x="1749703" y="2406872"/>
            <a:ext cx="585945" cy="446111"/>
            <a:chOff x="1749703" y="2330672"/>
            <a:chExt cx="585945" cy="446111"/>
          </a:xfrm>
          <a:solidFill>
            <a:srgbClr val="00A79D"/>
          </a:solidFill>
        </p:grpSpPr>
        <p:sp>
          <p:nvSpPr>
            <p:cNvPr id="63" name="Right Triangle 62"/>
            <p:cNvSpPr/>
            <p:nvPr/>
          </p:nvSpPr>
          <p:spPr>
            <a:xfrm flipV="1">
              <a:off x="1976024" y="2330672"/>
              <a:ext cx="359624" cy="37796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bg1"/>
                </a:solidFill>
                <a:latin typeface="+mj-lt"/>
              </a:endParaRPr>
            </a:p>
          </p:txBody>
        </p:sp>
        <p:sp>
          <p:nvSpPr>
            <p:cNvPr id="57" name="Rectangle 56"/>
            <p:cNvSpPr/>
            <p:nvPr/>
          </p:nvSpPr>
          <p:spPr>
            <a:xfrm>
              <a:off x="1749703" y="2330672"/>
              <a:ext cx="446111" cy="446111"/>
            </a:xfrm>
            <a:prstGeom prst="rect">
              <a:avLst/>
            </a:prstGeom>
            <a:grpFill/>
            <a:ln>
              <a:noFill/>
            </a:ln>
            <a:effectLst>
              <a:outerShdw blurRad="508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400" dirty="0">
                  <a:solidFill>
                    <a:schemeClr val="bg1"/>
                  </a:solidFill>
                  <a:latin typeface="+mj-lt"/>
                  <a:ea typeface="Roboto Light" panose="02000000000000000000" pitchFamily="2" charset="0"/>
                </a:rPr>
                <a:t>1</a:t>
              </a:r>
            </a:p>
          </p:txBody>
        </p:sp>
      </p:grpSp>
      <p:grpSp>
        <p:nvGrpSpPr>
          <p:cNvPr id="5" name="Group 4"/>
          <p:cNvGrpSpPr/>
          <p:nvPr/>
        </p:nvGrpSpPr>
        <p:grpSpPr>
          <a:xfrm>
            <a:off x="1749703" y="3252387"/>
            <a:ext cx="585945" cy="446111"/>
            <a:chOff x="1749703" y="3176187"/>
            <a:chExt cx="585945" cy="446111"/>
          </a:xfrm>
          <a:solidFill>
            <a:srgbClr val="27AAE1"/>
          </a:solidFill>
        </p:grpSpPr>
        <p:sp>
          <p:nvSpPr>
            <p:cNvPr id="62" name="Right Triangle 61"/>
            <p:cNvSpPr/>
            <p:nvPr/>
          </p:nvSpPr>
          <p:spPr>
            <a:xfrm flipV="1">
              <a:off x="1976024" y="3176187"/>
              <a:ext cx="359624" cy="37796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bg1"/>
                </a:solidFill>
                <a:latin typeface="+mj-lt"/>
              </a:endParaRPr>
            </a:p>
          </p:txBody>
        </p:sp>
        <p:sp>
          <p:nvSpPr>
            <p:cNvPr id="52" name="Rectangle 51"/>
            <p:cNvSpPr/>
            <p:nvPr/>
          </p:nvSpPr>
          <p:spPr>
            <a:xfrm>
              <a:off x="1749703" y="3176187"/>
              <a:ext cx="446111" cy="446111"/>
            </a:xfrm>
            <a:prstGeom prst="rect">
              <a:avLst/>
            </a:prstGeom>
            <a:grpFill/>
            <a:ln>
              <a:noFill/>
            </a:ln>
            <a:effectLst>
              <a:outerShdw blurRad="508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400" dirty="0">
                  <a:solidFill>
                    <a:schemeClr val="bg1"/>
                  </a:solidFill>
                  <a:latin typeface="+mj-lt"/>
                  <a:ea typeface="Roboto Light" panose="02000000000000000000" pitchFamily="2" charset="0"/>
                </a:rPr>
                <a:t>2</a:t>
              </a:r>
            </a:p>
          </p:txBody>
        </p:sp>
      </p:grpSp>
      <p:grpSp>
        <p:nvGrpSpPr>
          <p:cNvPr id="6" name="Group 5"/>
          <p:cNvGrpSpPr/>
          <p:nvPr/>
        </p:nvGrpSpPr>
        <p:grpSpPr>
          <a:xfrm>
            <a:off x="1749703" y="4092521"/>
            <a:ext cx="585945" cy="446111"/>
            <a:chOff x="1749703" y="4016321"/>
            <a:chExt cx="585945" cy="446111"/>
          </a:xfrm>
          <a:solidFill>
            <a:srgbClr val="1C75BC"/>
          </a:solidFill>
        </p:grpSpPr>
        <p:sp>
          <p:nvSpPr>
            <p:cNvPr id="61" name="Right Triangle 60"/>
            <p:cNvSpPr/>
            <p:nvPr/>
          </p:nvSpPr>
          <p:spPr>
            <a:xfrm flipV="1">
              <a:off x="1976024" y="4016321"/>
              <a:ext cx="359624" cy="37796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bg1"/>
                </a:solidFill>
                <a:latin typeface="+mj-lt"/>
              </a:endParaRPr>
            </a:p>
          </p:txBody>
        </p:sp>
        <p:sp>
          <p:nvSpPr>
            <p:cNvPr id="47" name="Rectangle 46"/>
            <p:cNvSpPr/>
            <p:nvPr/>
          </p:nvSpPr>
          <p:spPr>
            <a:xfrm>
              <a:off x="1749703" y="4016321"/>
              <a:ext cx="446111" cy="446111"/>
            </a:xfrm>
            <a:prstGeom prst="rect">
              <a:avLst/>
            </a:prstGeom>
            <a:grpFill/>
            <a:ln>
              <a:noFill/>
            </a:ln>
            <a:effectLst>
              <a:outerShdw blurRad="508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400" dirty="0">
                  <a:solidFill>
                    <a:schemeClr val="bg1"/>
                  </a:solidFill>
                  <a:latin typeface="+mj-lt"/>
                  <a:ea typeface="Roboto Light" panose="02000000000000000000" pitchFamily="2" charset="0"/>
                </a:rPr>
                <a:t>3</a:t>
              </a:r>
            </a:p>
          </p:txBody>
        </p:sp>
      </p:grpSp>
      <p:grpSp>
        <p:nvGrpSpPr>
          <p:cNvPr id="7" name="Group 6"/>
          <p:cNvGrpSpPr/>
          <p:nvPr/>
        </p:nvGrpSpPr>
        <p:grpSpPr>
          <a:xfrm>
            <a:off x="1749703" y="4920927"/>
            <a:ext cx="585945" cy="446228"/>
            <a:chOff x="1749703" y="4844727"/>
            <a:chExt cx="585945" cy="446228"/>
          </a:xfrm>
          <a:solidFill>
            <a:srgbClr val="2B3990"/>
          </a:solidFill>
        </p:grpSpPr>
        <p:sp>
          <p:nvSpPr>
            <p:cNvPr id="60" name="Right Triangle 59"/>
            <p:cNvSpPr/>
            <p:nvPr/>
          </p:nvSpPr>
          <p:spPr>
            <a:xfrm flipV="1">
              <a:off x="1976024" y="4844727"/>
              <a:ext cx="359624" cy="37796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bg1"/>
                </a:solidFill>
                <a:latin typeface="+mj-lt"/>
              </a:endParaRPr>
            </a:p>
          </p:txBody>
        </p:sp>
        <p:sp>
          <p:nvSpPr>
            <p:cNvPr id="42" name="Rectangle 41"/>
            <p:cNvSpPr/>
            <p:nvPr/>
          </p:nvSpPr>
          <p:spPr>
            <a:xfrm>
              <a:off x="1749703" y="4844844"/>
              <a:ext cx="446111" cy="446111"/>
            </a:xfrm>
            <a:prstGeom prst="rect">
              <a:avLst/>
            </a:prstGeom>
            <a:grpFill/>
            <a:ln>
              <a:noFill/>
            </a:ln>
            <a:effectLst>
              <a:outerShdw blurRad="508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400" dirty="0">
                  <a:solidFill>
                    <a:schemeClr val="bg1"/>
                  </a:solidFill>
                  <a:latin typeface="+mj-lt"/>
                  <a:ea typeface="Roboto Light" panose="02000000000000000000" pitchFamily="2" charset="0"/>
                </a:rPr>
                <a:t>4</a:t>
              </a:r>
            </a:p>
          </p:txBody>
        </p:sp>
      </p:grpSp>
      <p:grpSp>
        <p:nvGrpSpPr>
          <p:cNvPr id="8" name="Group 26"/>
          <p:cNvGrpSpPr/>
          <p:nvPr/>
        </p:nvGrpSpPr>
        <p:grpSpPr>
          <a:xfrm>
            <a:off x="1820152" y="1225769"/>
            <a:ext cx="393551" cy="492358"/>
            <a:chOff x="7268245" y="5108787"/>
            <a:chExt cx="357774" cy="447598"/>
          </a:xfrm>
          <a:solidFill>
            <a:schemeClr val="tx1">
              <a:lumMod val="75000"/>
              <a:lumOff val="25000"/>
            </a:schemeClr>
          </a:solidFill>
        </p:grpSpPr>
        <p:sp>
          <p:nvSpPr>
            <p:cNvPr id="28" name="Freeform 11482"/>
            <p:cNvSpPr>
              <a:spLocks noEditPoints="1"/>
            </p:cNvSpPr>
            <p:nvPr/>
          </p:nvSpPr>
          <p:spPr bwMode="auto">
            <a:xfrm>
              <a:off x="7476820" y="5407186"/>
              <a:ext cx="149199" cy="149199"/>
            </a:xfrm>
            <a:custGeom>
              <a:avLst/>
              <a:gdLst>
                <a:gd name="T0" fmla="*/ 384 w 391"/>
                <a:gd name="T1" fmla="*/ 145 h 392"/>
                <a:gd name="T2" fmla="*/ 364 w 391"/>
                <a:gd name="T3" fmla="*/ 98 h 392"/>
                <a:gd name="T4" fmla="*/ 334 w 391"/>
                <a:gd name="T5" fmla="*/ 57 h 392"/>
                <a:gd name="T6" fmla="*/ 295 w 391"/>
                <a:gd name="T7" fmla="*/ 27 h 392"/>
                <a:gd name="T8" fmla="*/ 248 w 391"/>
                <a:gd name="T9" fmla="*/ 8 h 392"/>
                <a:gd name="T10" fmla="*/ 196 w 391"/>
                <a:gd name="T11" fmla="*/ 0 h 392"/>
                <a:gd name="T12" fmla="*/ 155 w 391"/>
                <a:gd name="T13" fmla="*/ 4 h 392"/>
                <a:gd name="T14" fmla="*/ 102 w 391"/>
                <a:gd name="T15" fmla="*/ 23 h 392"/>
                <a:gd name="T16" fmla="*/ 57 w 391"/>
                <a:gd name="T17" fmla="*/ 57 h 392"/>
                <a:gd name="T18" fmla="*/ 23 w 391"/>
                <a:gd name="T19" fmla="*/ 103 h 392"/>
                <a:gd name="T20" fmla="*/ 4 w 391"/>
                <a:gd name="T21" fmla="*/ 157 h 392"/>
                <a:gd name="T22" fmla="*/ 0 w 391"/>
                <a:gd name="T23" fmla="*/ 196 h 392"/>
                <a:gd name="T24" fmla="*/ 5 w 391"/>
                <a:gd name="T25" fmla="*/ 245 h 392"/>
                <a:gd name="T26" fmla="*/ 17 w 391"/>
                <a:gd name="T27" fmla="*/ 275 h 392"/>
                <a:gd name="T28" fmla="*/ 40 w 391"/>
                <a:gd name="T29" fmla="*/ 316 h 392"/>
                <a:gd name="T30" fmla="*/ 74 w 391"/>
                <a:gd name="T31" fmla="*/ 350 h 392"/>
                <a:gd name="T32" fmla="*/ 115 w 391"/>
                <a:gd name="T33" fmla="*/ 375 h 392"/>
                <a:gd name="T34" fmla="*/ 162 w 391"/>
                <a:gd name="T35" fmla="*/ 389 h 392"/>
                <a:gd name="T36" fmla="*/ 196 w 391"/>
                <a:gd name="T37" fmla="*/ 392 h 392"/>
                <a:gd name="T38" fmla="*/ 253 w 391"/>
                <a:gd name="T39" fmla="*/ 383 h 392"/>
                <a:gd name="T40" fmla="*/ 305 w 391"/>
                <a:gd name="T41" fmla="*/ 359 h 392"/>
                <a:gd name="T42" fmla="*/ 346 w 391"/>
                <a:gd name="T43" fmla="*/ 321 h 392"/>
                <a:gd name="T44" fmla="*/ 376 w 391"/>
                <a:gd name="T45" fmla="*/ 273 h 392"/>
                <a:gd name="T46" fmla="*/ 390 w 391"/>
                <a:gd name="T47" fmla="*/ 215 h 392"/>
                <a:gd name="T48" fmla="*/ 390 w 391"/>
                <a:gd name="T49" fmla="*/ 179 h 392"/>
                <a:gd name="T50" fmla="*/ 299 w 391"/>
                <a:gd name="T51" fmla="*/ 214 h 392"/>
                <a:gd name="T52" fmla="*/ 295 w 391"/>
                <a:gd name="T53" fmla="*/ 222 h 392"/>
                <a:gd name="T54" fmla="*/ 216 w 391"/>
                <a:gd name="T55" fmla="*/ 226 h 392"/>
                <a:gd name="T56" fmla="*/ 216 w 391"/>
                <a:gd name="T57" fmla="*/ 300 h 392"/>
                <a:gd name="T58" fmla="*/ 205 w 391"/>
                <a:gd name="T59" fmla="*/ 308 h 392"/>
                <a:gd name="T60" fmla="*/ 179 w 391"/>
                <a:gd name="T61" fmla="*/ 307 h 392"/>
                <a:gd name="T62" fmla="*/ 171 w 391"/>
                <a:gd name="T63" fmla="*/ 295 h 392"/>
                <a:gd name="T64" fmla="*/ 103 w 391"/>
                <a:gd name="T65" fmla="*/ 226 h 392"/>
                <a:gd name="T66" fmla="*/ 91 w 391"/>
                <a:gd name="T67" fmla="*/ 218 h 392"/>
                <a:gd name="T68" fmla="*/ 90 w 391"/>
                <a:gd name="T69" fmla="*/ 193 h 392"/>
                <a:gd name="T70" fmla="*/ 98 w 391"/>
                <a:gd name="T71" fmla="*/ 181 h 392"/>
                <a:gd name="T72" fmla="*/ 171 w 391"/>
                <a:gd name="T73" fmla="*/ 111 h 392"/>
                <a:gd name="T74" fmla="*/ 175 w 391"/>
                <a:gd name="T75" fmla="*/ 103 h 392"/>
                <a:gd name="T76" fmla="*/ 205 w 391"/>
                <a:gd name="T77" fmla="*/ 99 h 392"/>
                <a:gd name="T78" fmla="*/ 214 w 391"/>
                <a:gd name="T79" fmla="*/ 103 h 392"/>
                <a:gd name="T80" fmla="*/ 216 w 391"/>
                <a:gd name="T81" fmla="*/ 180 h 392"/>
                <a:gd name="T82" fmla="*/ 291 w 391"/>
                <a:gd name="T83" fmla="*/ 181 h 392"/>
                <a:gd name="T84" fmla="*/ 299 w 391"/>
                <a:gd name="T85" fmla="*/ 193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392">
                  <a:moveTo>
                    <a:pt x="388" y="162"/>
                  </a:moveTo>
                  <a:lnTo>
                    <a:pt x="388" y="162"/>
                  </a:lnTo>
                  <a:lnTo>
                    <a:pt x="384" y="145"/>
                  </a:lnTo>
                  <a:lnTo>
                    <a:pt x="378" y="128"/>
                  </a:lnTo>
                  <a:lnTo>
                    <a:pt x="372" y="112"/>
                  </a:lnTo>
                  <a:lnTo>
                    <a:pt x="364" y="98"/>
                  </a:lnTo>
                  <a:lnTo>
                    <a:pt x="355" y="83"/>
                  </a:lnTo>
                  <a:lnTo>
                    <a:pt x="346" y="70"/>
                  </a:lnTo>
                  <a:lnTo>
                    <a:pt x="334" y="57"/>
                  </a:lnTo>
                  <a:lnTo>
                    <a:pt x="321" y="47"/>
                  </a:lnTo>
                  <a:lnTo>
                    <a:pt x="308" y="36"/>
                  </a:lnTo>
                  <a:lnTo>
                    <a:pt x="295" y="27"/>
                  </a:lnTo>
                  <a:lnTo>
                    <a:pt x="279" y="20"/>
                  </a:lnTo>
                  <a:lnTo>
                    <a:pt x="264" y="13"/>
                  </a:lnTo>
                  <a:lnTo>
                    <a:pt x="248" y="8"/>
                  </a:lnTo>
                  <a:lnTo>
                    <a:pt x="231" y="4"/>
                  </a:lnTo>
                  <a:lnTo>
                    <a:pt x="213" y="1"/>
                  </a:lnTo>
                  <a:lnTo>
                    <a:pt x="196" y="0"/>
                  </a:lnTo>
                  <a:lnTo>
                    <a:pt x="196" y="0"/>
                  </a:lnTo>
                  <a:lnTo>
                    <a:pt x="175" y="1"/>
                  </a:lnTo>
                  <a:lnTo>
                    <a:pt x="155" y="4"/>
                  </a:lnTo>
                  <a:lnTo>
                    <a:pt x="137" y="9"/>
                  </a:lnTo>
                  <a:lnTo>
                    <a:pt x="119" y="16"/>
                  </a:lnTo>
                  <a:lnTo>
                    <a:pt x="102" y="23"/>
                  </a:lnTo>
                  <a:lnTo>
                    <a:pt x="86" y="34"/>
                  </a:lnTo>
                  <a:lnTo>
                    <a:pt x="70" y="44"/>
                  </a:lnTo>
                  <a:lnTo>
                    <a:pt x="57" y="57"/>
                  </a:lnTo>
                  <a:lnTo>
                    <a:pt x="44" y="72"/>
                  </a:lnTo>
                  <a:lnTo>
                    <a:pt x="32" y="86"/>
                  </a:lnTo>
                  <a:lnTo>
                    <a:pt x="23" y="103"/>
                  </a:lnTo>
                  <a:lnTo>
                    <a:pt x="15" y="120"/>
                  </a:lnTo>
                  <a:lnTo>
                    <a:pt x="8" y="138"/>
                  </a:lnTo>
                  <a:lnTo>
                    <a:pt x="4" y="157"/>
                  </a:lnTo>
                  <a:lnTo>
                    <a:pt x="0" y="176"/>
                  </a:lnTo>
                  <a:lnTo>
                    <a:pt x="0" y="196"/>
                  </a:lnTo>
                  <a:lnTo>
                    <a:pt x="0" y="196"/>
                  </a:lnTo>
                  <a:lnTo>
                    <a:pt x="0" y="209"/>
                  </a:lnTo>
                  <a:lnTo>
                    <a:pt x="1" y="221"/>
                  </a:lnTo>
                  <a:lnTo>
                    <a:pt x="5" y="245"/>
                  </a:lnTo>
                  <a:lnTo>
                    <a:pt x="5" y="245"/>
                  </a:lnTo>
                  <a:lnTo>
                    <a:pt x="10" y="261"/>
                  </a:lnTo>
                  <a:lnTo>
                    <a:pt x="17" y="275"/>
                  </a:lnTo>
                  <a:lnTo>
                    <a:pt x="23" y="290"/>
                  </a:lnTo>
                  <a:lnTo>
                    <a:pt x="31" y="304"/>
                  </a:lnTo>
                  <a:lnTo>
                    <a:pt x="40" y="316"/>
                  </a:lnTo>
                  <a:lnTo>
                    <a:pt x="51" y="329"/>
                  </a:lnTo>
                  <a:lnTo>
                    <a:pt x="62" y="339"/>
                  </a:lnTo>
                  <a:lnTo>
                    <a:pt x="74" y="350"/>
                  </a:lnTo>
                  <a:lnTo>
                    <a:pt x="87" y="359"/>
                  </a:lnTo>
                  <a:lnTo>
                    <a:pt x="100" y="368"/>
                  </a:lnTo>
                  <a:lnTo>
                    <a:pt x="115" y="375"/>
                  </a:lnTo>
                  <a:lnTo>
                    <a:pt x="130" y="381"/>
                  </a:lnTo>
                  <a:lnTo>
                    <a:pt x="146" y="385"/>
                  </a:lnTo>
                  <a:lnTo>
                    <a:pt x="162" y="389"/>
                  </a:lnTo>
                  <a:lnTo>
                    <a:pt x="179" y="392"/>
                  </a:lnTo>
                  <a:lnTo>
                    <a:pt x="196" y="392"/>
                  </a:lnTo>
                  <a:lnTo>
                    <a:pt x="196" y="392"/>
                  </a:lnTo>
                  <a:lnTo>
                    <a:pt x="215" y="390"/>
                  </a:lnTo>
                  <a:lnTo>
                    <a:pt x="235" y="388"/>
                  </a:lnTo>
                  <a:lnTo>
                    <a:pt x="253" y="383"/>
                  </a:lnTo>
                  <a:lnTo>
                    <a:pt x="271" y="376"/>
                  </a:lnTo>
                  <a:lnTo>
                    <a:pt x="288" y="368"/>
                  </a:lnTo>
                  <a:lnTo>
                    <a:pt x="305" y="359"/>
                  </a:lnTo>
                  <a:lnTo>
                    <a:pt x="320" y="347"/>
                  </a:lnTo>
                  <a:lnTo>
                    <a:pt x="334" y="334"/>
                  </a:lnTo>
                  <a:lnTo>
                    <a:pt x="346" y="321"/>
                  </a:lnTo>
                  <a:lnTo>
                    <a:pt x="358" y="306"/>
                  </a:lnTo>
                  <a:lnTo>
                    <a:pt x="368" y="290"/>
                  </a:lnTo>
                  <a:lnTo>
                    <a:pt x="376" y="273"/>
                  </a:lnTo>
                  <a:lnTo>
                    <a:pt x="382" y="255"/>
                  </a:lnTo>
                  <a:lnTo>
                    <a:pt x="388" y="235"/>
                  </a:lnTo>
                  <a:lnTo>
                    <a:pt x="390" y="215"/>
                  </a:lnTo>
                  <a:lnTo>
                    <a:pt x="391" y="196"/>
                  </a:lnTo>
                  <a:lnTo>
                    <a:pt x="391" y="196"/>
                  </a:lnTo>
                  <a:lnTo>
                    <a:pt x="390" y="179"/>
                  </a:lnTo>
                  <a:lnTo>
                    <a:pt x="388" y="162"/>
                  </a:lnTo>
                  <a:lnTo>
                    <a:pt x="388" y="162"/>
                  </a:lnTo>
                  <a:close/>
                  <a:moveTo>
                    <a:pt x="299" y="214"/>
                  </a:moveTo>
                  <a:lnTo>
                    <a:pt x="299" y="214"/>
                  </a:lnTo>
                  <a:lnTo>
                    <a:pt x="297" y="218"/>
                  </a:lnTo>
                  <a:lnTo>
                    <a:pt x="295" y="222"/>
                  </a:lnTo>
                  <a:lnTo>
                    <a:pt x="291" y="225"/>
                  </a:lnTo>
                  <a:lnTo>
                    <a:pt x="286" y="226"/>
                  </a:lnTo>
                  <a:lnTo>
                    <a:pt x="216" y="226"/>
                  </a:lnTo>
                  <a:lnTo>
                    <a:pt x="216" y="295"/>
                  </a:lnTo>
                  <a:lnTo>
                    <a:pt x="216" y="295"/>
                  </a:lnTo>
                  <a:lnTo>
                    <a:pt x="216" y="300"/>
                  </a:lnTo>
                  <a:lnTo>
                    <a:pt x="214" y="304"/>
                  </a:lnTo>
                  <a:lnTo>
                    <a:pt x="210" y="307"/>
                  </a:lnTo>
                  <a:lnTo>
                    <a:pt x="205" y="308"/>
                  </a:lnTo>
                  <a:lnTo>
                    <a:pt x="184" y="308"/>
                  </a:lnTo>
                  <a:lnTo>
                    <a:pt x="184" y="308"/>
                  </a:lnTo>
                  <a:lnTo>
                    <a:pt x="179" y="307"/>
                  </a:lnTo>
                  <a:lnTo>
                    <a:pt x="175" y="304"/>
                  </a:lnTo>
                  <a:lnTo>
                    <a:pt x="172" y="300"/>
                  </a:lnTo>
                  <a:lnTo>
                    <a:pt x="171" y="295"/>
                  </a:lnTo>
                  <a:lnTo>
                    <a:pt x="171" y="226"/>
                  </a:lnTo>
                  <a:lnTo>
                    <a:pt x="103" y="226"/>
                  </a:lnTo>
                  <a:lnTo>
                    <a:pt x="103" y="226"/>
                  </a:lnTo>
                  <a:lnTo>
                    <a:pt x="98" y="225"/>
                  </a:lnTo>
                  <a:lnTo>
                    <a:pt x="94" y="222"/>
                  </a:lnTo>
                  <a:lnTo>
                    <a:pt x="91" y="218"/>
                  </a:lnTo>
                  <a:lnTo>
                    <a:pt x="90" y="214"/>
                  </a:lnTo>
                  <a:lnTo>
                    <a:pt x="90" y="193"/>
                  </a:lnTo>
                  <a:lnTo>
                    <a:pt x="90" y="193"/>
                  </a:lnTo>
                  <a:lnTo>
                    <a:pt x="91" y="188"/>
                  </a:lnTo>
                  <a:lnTo>
                    <a:pt x="94" y="184"/>
                  </a:lnTo>
                  <a:lnTo>
                    <a:pt x="98" y="181"/>
                  </a:lnTo>
                  <a:lnTo>
                    <a:pt x="103" y="180"/>
                  </a:lnTo>
                  <a:lnTo>
                    <a:pt x="171" y="180"/>
                  </a:lnTo>
                  <a:lnTo>
                    <a:pt x="171" y="111"/>
                  </a:lnTo>
                  <a:lnTo>
                    <a:pt x="171" y="111"/>
                  </a:lnTo>
                  <a:lnTo>
                    <a:pt x="172" y="107"/>
                  </a:lnTo>
                  <a:lnTo>
                    <a:pt x="175" y="103"/>
                  </a:lnTo>
                  <a:lnTo>
                    <a:pt x="179" y="100"/>
                  </a:lnTo>
                  <a:lnTo>
                    <a:pt x="184" y="99"/>
                  </a:lnTo>
                  <a:lnTo>
                    <a:pt x="205" y="99"/>
                  </a:lnTo>
                  <a:lnTo>
                    <a:pt x="205" y="99"/>
                  </a:lnTo>
                  <a:lnTo>
                    <a:pt x="210" y="100"/>
                  </a:lnTo>
                  <a:lnTo>
                    <a:pt x="214" y="103"/>
                  </a:lnTo>
                  <a:lnTo>
                    <a:pt x="216" y="107"/>
                  </a:lnTo>
                  <a:lnTo>
                    <a:pt x="216" y="111"/>
                  </a:lnTo>
                  <a:lnTo>
                    <a:pt x="216" y="180"/>
                  </a:lnTo>
                  <a:lnTo>
                    <a:pt x="286" y="180"/>
                  </a:lnTo>
                  <a:lnTo>
                    <a:pt x="286" y="180"/>
                  </a:lnTo>
                  <a:lnTo>
                    <a:pt x="291" y="181"/>
                  </a:lnTo>
                  <a:lnTo>
                    <a:pt x="295" y="184"/>
                  </a:lnTo>
                  <a:lnTo>
                    <a:pt x="297" y="188"/>
                  </a:lnTo>
                  <a:lnTo>
                    <a:pt x="299" y="193"/>
                  </a:lnTo>
                  <a:lnTo>
                    <a:pt x="299" y="21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 name="Freeform 11483"/>
            <p:cNvSpPr>
              <a:spLocks/>
            </p:cNvSpPr>
            <p:nvPr/>
          </p:nvSpPr>
          <p:spPr bwMode="auto">
            <a:xfrm>
              <a:off x="7268245" y="5108787"/>
              <a:ext cx="315145" cy="408014"/>
            </a:xfrm>
            <a:custGeom>
              <a:avLst/>
              <a:gdLst>
                <a:gd name="T0" fmla="*/ 505 w 825"/>
                <a:gd name="T1" fmla="*/ 981 h 1070"/>
                <a:gd name="T2" fmla="*/ 369 w 825"/>
                <a:gd name="T3" fmla="*/ 980 h 1070"/>
                <a:gd name="T4" fmla="*/ 106 w 825"/>
                <a:gd name="T5" fmla="*/ 232 h 1070"/>
                <a:gd name="T6" fmla="*/ 202 w 825"/>
                <a:gd name="T7" fmla="*/ 231 h 1070"/>
                <a:gd name="T8" fmla="*/ 202 w 825"/>
                <a:gd name="T9" fmla="*/ 151 h 1070"/>
                <a:gd name="T10" fmla="*/ 189 w 825"/>
                <a:gd name="T11" fmla="*/ 101 h 1070"/>
                <a:gd name="T12" fmla="*/ 231 w 825"/>
                <a:gd name="T13" fmla="*/ 151 h 1070"/>
                <a:gd name="T14" fmla="*/ 219 w 825"/>
                <a:gd name="T15" fmla="*/ 231 h 1070"/>
                <a:gd name="T16" fmla="*/ 618 w 825"/>
                <a:gd name="T17" fmla="*/ 151 h 1070"/>
                <a:gd name="T18" fmla="*/ 606 w 825"/>
                <a:gd name="T19" fmla="*/ 101 h 1070"/>
                <a:gd name="T20" fmla="*/ 648 w 825"/>
                <a:gd name="T21" fmla="*/ 151 h 1070"/>
                <a:gd name="T22" fmla="*/ 635 w 825"/>
                <a:gd name="T23" fmla="*/ 231 h 1070"/>
                <a:gd name="T24" fmla="*/ 730 w 825"/>
                <a:gd name="T25" fmla="*/ 232 h 1070"/>
                <a:gd name="T26" fmla="*/ 730 w 825"/>
                <a:gd name="T27" fmla="*/ 576 h 1070"/>
                <a:gd name="T28" fmla="*/ 730 w 825"/>
                <a:gd name="T29" fmla="*/ 741 h 1070"/>
                <a:gd name="T30" fmla="*/ 747 w 825"/>
                <a:gd name="T31" fmla="*/ 741 h 1070"/>
                <a:gd name="T32" fmla="*/ 766 w 825"/>
                <a:gd name="T33" fmla="*/ 741 h 1070"/>
                <a:gd name="T34" fmla="*/ 807 w 825"/>
                <a:gd name="T35" fmla="*/ 748 h 1070"/>
                <a:gd name="T36" fmla="*/ 825 w 825"/>
                <a:gd name="T37" fmla="*/ 145 h 1070"/>
                <a:gd name="T38" fmla="*/ 684 w 825"/>
                <a:gd name="T39" fmla="*/ 145 h 1070"/>
                <a:gd name="T40" fmla="*/ 543 w 825"/>
                <a:gd name="T41" fmla="*/ 80 h 1070"/>
                <a:gd name="T42" fmla="*/ 543 w 825"/>
                <a:gd name="T43" fmla="*/ 77 h 1070"/>
                <a:gd name="T44" fmla="*/ 540 w 825"/>
                <a:gd name="T45" fmla="*/ 61 h 1070"/>
                <a:gd name="T46" fmla="*/ 533 w 825"/>
                <a:gd name="T47" fmla="*/ 47 h 1070"/>
                <a:gd name="T48" fmla="*/ 521 w 825"/>
                <a:gd name="T49" fmla="*/ 34 h 1070"/>
                <a:gd name="T50" fmla="*/ 505 w 825"/>
                <a:gd name="T51" fmla="*/ 22 h 1070"/>
                <a:gd name="T52" fmla="*/ 486 w 825"/>
                <a:gd name="T53" fmla="*/ 13 h 1070"/>
                <a:gd name="T54" fmla="*/ 463 w 825"/>
                <a:gd name="T55" fmla="*/ 7 h 1070"/>
                <a:gd name="T56" fmla="*/ 439 w 825"/>
                <a:gd name="T57" fmla="*/ 1 h 1070"/>
                <a:gd name="T58" fmla="*/ 413 w 825"/>
                <a:gd name="T59" fmla="*/ 0 h 1070"/>
                <a:gd name="T60" fmla="*/ 399 w 825"/>
                <a:gd name="T61" fmla="*/ 0 h 1070"/>
                <a:gd name="T62" fmla="*/ 375 w 825"/>
                <a:gd name="T63" fmla="*/ 4 h 1070"/>
                <a:gd name="T64" fmla="*/ 351 w 825"/>
                <a:gd name="T65" fmla="*/ 9 h 1070"/>
                <a:gd name="T66" fmla="*/ 330 w 825"/>
                <a:gd name="T67" fmla="*/ 18 h 1070"/>
                <a:gd name="T68" fmla="*/ 312 w 825"/>
                <a:gd name="T69" fmla="*/ 29 h 1070"/>
                <a:gd name="T70" fmla="*/ 299 w 825"/>
                <a:gd name="T71" fmla="*/ 40 h 1070"/>
                <a:gd name="T72" fmla="*/ 288 w 825"/>
                <a:gd name="T73" fmla="*/ 55 h 1070"/>
                <a:gd name="T74" fmla="*/ 283 w 825"/>
                <a:gd name="T75" fmla="*/ 69 h 1070"/>
                <a:gd name="T76" fmla="*/ 282 w 825"/>
                <a:gd name="T77" fmla="*/ 80 h 1070"/>
                <a:gd name="T78" fmla="*/ 142 w 825"/>
                <a:gd name="T79" fmla="*/ 145 h 1070"/>
                <a:gd name="T80" fmla="*/ 0 w 825"/>
                <a:gd name="T81" fmla="*/ 1070 h 1070"/>
                <a:gd name="T82" fmla="*/ 522 w 825"/>
                <a:gd name="T83" fmla="*/ 1070 h 1070"/>
                <a:gd name="T84" fmla="*/ 513 w 825"/>
                <a:gd name="T85" fmla="*/ 1041 h 1070"/>
                <a:gd name="T86" fmla="*/ 509 w 825"/>
                <a:gd name="T87" fmla="*/ 1027 h 1070"/>
                <a:gd name="T88" fmla="*/ 505 w 825"/>
                <a:gd name="T89" fmla="*/ 996 h 1070"/>
                <a:gd name="T90" fmla="*/ 505 w 825"/>
                <a:gd name="T91" fmla="*/ 981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5" h="1070">
                  <a:moveTo>
                    <a:pt x="505" y="981"/>
                  </a:moveTo>
                  <a:lnTo>
                    <a:pt x="505" y="981"/>
                  </a:lnTo>
                  <a:lnTo>
                    <a:pt x="505" y="980"/>
                  </a:lnTo>
                  <a:lnTo>
                    <a:pt x="369" y="980"/>
                  </a:lnTo>
                  <a:lnTo>
                    <a:pt x="106" y="696"/>
                  </a:lnTo>
                  <a:lnTo>
                    <a:pt x="106" y="232"/>
                  </a:lnTo>
                  <a:lnTo>
                    <a:pt x="202" y="232"/>
                  </a:lnTo>
                  <a:lnTo>
                    <a:pt x="202" y="231"/>
                  </a:lnTo>
                  <a:lnTo>
                    <a:pt x="202" y="231"/>
                  </a:lnTo>
                  <a:lnTo>
                    <a:pt x="202" y="151"/>
                  </a:lnTo>
                  <a:lnTo>
                    <a:pt x="189" y="151"/>
                  </a:lnTo>
                  <a:lnTo>
                    <a:pt x="189" y="101"/>
                  </a:lnTo>
                  <a:lnTo>
                    <a:pt x="231" y="101"/>
                  </a:lnTo>
                  <a:lnTo>
                    <a:pt x="231" y="151"/>
                  </a:lnTo>
                  <a:lnTo>
                    <a:pt x="219" y="151"/>
                  </a:lnTo>
                  <a:lnTo>
                    <a:pt x="219" y="231"/>
                  </a:lnTo>
                  <a:lnTo>
                    <a:pt x="618" y="231"/>
                  </a:lnTo>
                  <a:lnTo>
                    <a:pt x="618" y="151"/>
                  </a:lnTo>
                  <a:lnTo>
                    <a:pt x="606" y="151"/>
                  </a:lnTo>
                  <a:lnTo>
                    <a:pt x="606" y="101"/>
                  </a:lnTo>
                  <a:lnTo>
                    <a:pt x="648" y="101"/>
                  </a:lnTo>
                  <a:lnTo>
                    <a:pt x="648" y="151"/>
                  </a:lnTo>
                  <a:lnTo>
                    <a:pt x="635" y="151"/>
                  </a:lnTo>
                  <a:lnTo>
                    <a:pt x="635" y="231"/>
                  </a:lnTo>
                  <a:lnTo>
                    <a:pt x="635" y="232"/>
                  </a:lnTo>
                  <a:lnTo>
                    <a:pt x="730" y="232"/>
                  </a:lnTo>
                  <a:lnTo>
                    <a:pt x="730" y="521"/>
                  </a:lnTo>
                  <a:lnTo>
                    <a:pt x="730" y="576"/>
                  </a:lnTo>
                  <a:lnTo>
                    <a:pt x="730" y="631"/>
                  </a:lnTo>
                  <a:lnTo>
                    <a:pt x="730" y="741"/>
                  </a:lnTo>
                  <a:lnTo>
                    <a:pt x="730" y="741"/>
                  </a:lnTo>
                  <a:lnTo>
                    <a:pt x="747" y="741"/>
                  </a:lnTo>
                  <a:lnTo>
                    <a:pt x="747" y="741"/>
                  </a:lnTo>
                  <a:lnTo>
                    <a:pt x="766" y="741"/>
                  </a:lnTo>
                  <a:lnTo>
                    <a:pt x="787" y="743"/>
                  </a:lnTo>
                  <a:lnTo>
                    <a:pt x="807" y="748"/>
                  </a:lnTo>
                  <a:lnTo>
                    <a:pt x="825" y="754"/>
                  </a:lnTo>
                  <a:lnTo>
                    <a:pt x="825" y="145"/>
                  </a:lnTo>
                  <a:lnTo>
                    <a:pt x="685" y="145"/>
                  </a:lnTo>
                  <a:lnTo>
                    <a:pt x="684" y="145"/>
                  </a:lnTo>
                  <a:lnTo>
                    <a:pt x="684" y="80"/>
                  </a:lnTo>
                  <a:lnTo>
                    <a:pt x="543" y="80"/>
                  </a:lnTo>
                  <a:lnTo>
                    <a:pt x="543" y="77"/>
                  </a:lnTo>
                  <a:lnTo>
                    <a:pt x="543" y="77"/>
                  </a:lnTo>
                  <a:lnTo>
                    <a:pt x="543" y="69"/>
                  </a:lnTo>
                  <a:lnTo>
                    <a:pt x="540" y="61"/>
                  </a:lnTo>
                  <a:lnTo>
                    <a:pt x="538" y="55"/>
                  </a:lnTo>
                  <a:lnTo>
                    <a:pt x="533" y="47"/>
                  </a:lnTo>
                  <a:lnTo>
                    <a:pt x="527" y="40"/>
                  </a:lnTo>
                  <a:lnTo>
                    <a:pt x="521" y="34"/>
                  </a:lnTo>
                  <a:lnTo>
                    <a:pt x="513" y="29"/>
                  </a:lnTo>
                  <a:lnTo>
                    <a:pt x="505" y="22"/>
                  </a:lnTo>
                  <a:lnTo>
                    <a:pt x="496" y="18"/>
                  </a:lnTo>
                  <a:lnTo>
                    <a:pt x="486" y="13"/>
                  </a:lnTo>
                  <a:lnTo>
                    <a:pt x="475" y="9"/>
                  </a:lnTo>
                  <a:lnTo>
                    <a:pt x="463" y="7"/>
                  </a:lnTo>
                  <a:lnTo>
                    <a:pt x="452" y="4"/>
                  </a:lnTo>
                  <a:lnTo>
                    <a:pt x="439" y="1"/>
                  </a:lnTo>
                  <a:lnTo>
                    <a:pt x="426" y="0"/>
                  </a:lnTo>
                  <a:lnTo>
                    <a:pt x="413" y="0"/>
                  </a:lnTo>
                  <a:lnTo>
                    <a:pt x="413" y="0"/>
                  </a:lnTo>
                  <a:lnTo>
                    <a:pt x="399" y="0"/>
                  </a:lnTo>
                  <a:lnTo>
                    <a:pt x="386" y="1"/>
                  </a:lnTo>
                  <a:lnTo>
                    <a:pt x="375" y="4"/>
                  </a:lnTo>
                  <a:lnTo>
                    <a:pt x="362" y="7"/>
                  </a:lnTo>
                  <a:lnTo>
                    <a:pt x="351" y="9"/>
                  </a:lnTo>
                  <a:lnTo>
                    <a:pt x="339" y="13"/>
                  </a:lnTo>
                  <a:lnTo>
                    <a:pt x="330" y="18"/>
                  </a:lnTo>
                  <a:lnTo>
                    <a:pt x="321" y="22"/>
                  </a:lnTo>
                  <a:lnTo>
                    <a:pt x="312" y="29"/>
                  </a:lnTo>
                  <a:lnTo>
                    <a:pt x="305" y="34"/>
                  </a:lnTo>
                  <a:lnTo>
                    <a:pt x="299" y="40"/>
                  </a:lnTo>
                  <a:lnTo>
                    <a:pt x="292" y="47"/>
                  </a:lnTo>
                  <a:lnTo>
                    <a:pt x="288" y="55"/>
                  </a:lnTo>
                  <a:lnTo>
                    <a:pt x="286" y="61"/>
                  </a:lnTo>
                  <a:lnTo>
                    <a:pt x="283" y="69"/>
                  </a:lnTo>
                  <a:lnTo>
                    <a:pt x="282" y="77"/>
                  </a:lnTo>
                  <a:lnTo>
                    <a:pt x="282" y="80"/>
                  </a:lnTo>
                  <a:lnTo>
                    <a:pt x="142" y="80"/>
                  </a:lnTo>
                  <a:lnTo>
                    <a:pt x="142" y="145"/>
                  </a:lnTo>
                  <a:lnTo>
                    <a:pt x="0" y="145"/>
                  </a:lnTo>
                  <a:lnTo>
                    <a:pt x="0" y="1070"/>
                  </a:lnTo>
                  <a:lnTo>
                    <a:pt x="522" y="1070"/>
                  </a:lnTo>
                  <a:lnTo>
                    <a:pt x="522" y="1070"/>
                  </a:lnTo>
                  <a:lnTo>
                    <a:pt x="517" y="1055"/>
                  </a:lnTo>
                  <a:lnTo>
                    <a:pt x="513" y="1041"/>
                  </a:lnTo>
                  <a:lnTo>
                    <a:pt x="513" y="1041"/>
                  </a:lnTo>
                  <a:lnTo>
                    <a:pt x="509" y="1027"/>
                  </a:lnTo>
                  <a:lnTo>
                    <a:pt x="508" y="1012"/>
                  </a:lnTo>
                  <a:lnTo>
                    <a:pt x="505" y="996"/>
                  </a:lnTo>
                  <a:lnTo>
                    <a:pt x="505" y="981"/>
                  </a:lnTo>
                  <a:lnTo>
                    <a:pt x="505" y="98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 name="Freeform 11484"/>
            <p:cNvSpPr>
              <a:spLocks/>
            </p:cNvSpPr>
            <p:nvPr/>
          </p:nvSpPr>
          <p:spPr bwMode="auto">
            <a:xfrm>
              <a:off x="7327621" y="5219925"/>
              <a:ext cx="200962" cy="240546"/>
            </a:xfrm>
            <a:custGeom>
              <a:avLst/>
              <a:gdLst>
                <a:gd name="T0" fmla="*/ 530 w 530"/>
                <a:gd name="T1" fmla="*/ 458 h 633"/>
                <a:gd name="T2" fmla="*/ 530 w 530"/>
                <a:gd name="T3" fmla="*/ 286 h 633"/>
                <a:gd name="T4" fmla="*/ 530 w 530"/>
                <a:gd name="T5" fmla="*/ 231 h 633"/>
                <a:gd name="T6" fmla="*/ 530 w 530"/>
                <a:gd name="T7" fmla="*/ 0 h 633"/>
                <a:gd name="T8" fmla="*/ 0 w 530"/>
                <a:gd name="T9" fmla="*/ 0 h 633"/>
                <a:gd name="T10" fmla="*/ 0 w 530"/>
                <a:gd name="T11" fmla="*/ 396 h 633"/>
                <a:gd name="T12" fmla="*/ 231 w 530"/>
                <a:gd name="T13" fmla="*/ 396 h 633"/>
                <a:gd name="T14" fmla="*/ 231 w 530"/>
                <a:gd name="T15" fmla="*/ 633 h 633"/>
                <a:gd name="T16" fmla="*/ 359 w 530"/>
                <a:gd name="T17" fmla="*/ 633 h 633"/>
                <a:gd name="T18" fmla="*/ 359 w 530"/>
                <a:gd name="T19" fmla="*/ 633 h 633"/>
                <a:gd name="T20" fmla="*/ 364 w 530"/>
                <a:gd name="T21" fmla="*/ 618 h 633"/>
                <a:gd name="T22" fmla="*/ 369 w 530"/>
                <a:gd name="T23" fmla="*/ 602 h 633"/>
                <a:gd name="T24" fmla="*/ 376 w 530"/>
                <a:gd name="T25" fmla="*/ 588 h 633"/>
                <a:gd name="T26" fmla="*/ 382 w 530"/>
                <a:gd name="T27" fmla="*/ 573 h 633"/>
                <a:gd name="T28" fmla="*/ 391 w 530"/>
                <a:gd name="T29" fmla="*/ 560 h 633"/>
                <a:gd name="T30" fmla="*/ 401 w 530"/>
                <a:gd name="T31" fmla="*/ 547 h 633"/>
                <a:gd name="T32" fmla="*/ 410 w 530"/>
                <a:gd name="T33" fmla="*/ 534 h 633"/>
                <a:gd name="T34" fmla="*/ 421 w 530"/>
                <a:gd name="T35" fmla="*/ 522 h 633"/>
                <a:gd name="T36" fmla="*/ 432 w 530"/>
                <a:gd name="T37" fmla="*/ 512 h 633"/>
                <a:gd name="T38" fmla="*/ 445 w 530"/>
                <a:gd name="T39" fmla="*/ 501 h 633"/>
                <a:gd name="T40" fmla="*/ 458 w 530"/>
                <a:gd name="T41" fmla="*/ 492 h 633"/>
                <a:gd name="T42" fmla="*/ 471 w 530"/>
                <a:gd name="T43" fmla="*/ 483 h 633"/>
                <a:gd name="T44" fmla="*/ 485 w 530"/>
                <a:gd name="T45" fmla="*/ 475 h 633"/>
                <a:gd name="T46" fmla="*/ 500 w 530"/>
                <a:gd name="T47" fmla="*/ 469 h 633"/>
                <a:gd name="T48" fmla="*/ 514 w 530"/>
                <a:gd name="T49" fmla="*/ 464 h 633"/>
                <a:gd name="T50" fmla="*/ 530 w 530"/>
                <a:gd name="T51" fmla="*/ 458 h 633"/>
                <a:gd name="T52" fmla="*/ 530 w 530"/>
                <a:gd name="T53" fmla="*/ 45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0" h="633">
                  <a:moveTo>
                    <a:pt x="530" y="458"/>
                  </a:moveTo>
                  <a:lnTo>
                    <a:pt x="530" y="286"/>
                  </a:lnTo>
                  <a:lnTo>
                    <a:pt x="530" y="231"/>
                  </a:lnTo>
                  <a:lnTo>
                    <a:pt x="530" y="0"/>
                  </a:lnTo>
                  <a:lnTo>
                    <a:pt x="0" y="0"/>
                  </a:lnTo>
                  <a:lnTo>
                    <a:pt x="0" y="396"/>
                  </a:lnTo>
                  <a:lnTo>
                    <a:pt x="231" y="396"/>
                  </a:lnTo>
                  <a:lnTo>
                    <a:pt x="231" y="633"/>
                  </a:lnTo>
                  <a:lnTo>
                    <a:pt x="359" y="633"/>
                  </a:lnTo>
                  <a:lnTo>
                    <a:pt x="359" y="633"/>
                  </a:lnTo>
                  <a:lnTo>
                    <a:pt x="364" y="618"/>
                  </a:lnTo>
                  <a:lnTo>
                    <a:pt x="369" y="602"/>
                  </a:lnTo>
                  <a:lnTo>
                    <a:pt x="376" y="588"/>
                  </a:lnTo>
                  <a:lnTo>
                    <a:pt x="382" y="573"/>
                  </a:lnTo>
                  <a:lnTo>
                    <a:pt x="391" y="560"/>
                  </a:lnTo>
                  <a:lnTo>
                    <a:pt x="401" y="547"/>
                  </a:lnTo>
                  <a:lnTo>
                    <a:pt x="410" y="534"/>
                  </a:lnTo>
                  <a:lnTo>
                    <a:pt x="421" y="522"/>
                  </a:lnTo>
                  <a:lnTo>
                    <a:pt x="432" y="512"/>
                  </a:lnTo>
                  <a:lnTo>
                    <a:pt x="445" y="501"/>
                  </a:lnTo>
                  <a:lnTo>
                    <a:pt x="458" y="492"/>
                  </a:lnTo>
                  <a:lnTo>
                    <a:pt x="471" y="483"/>
                  </a:lnTo>
                  <a:lnTo>
                    <a:pt x="485" y="475"/>
                  </a:lnTo>
                  <a:lnTo>
                    <a:pt x="500" y="469"/>
                  </a:lnTo>
                  <a:lnTo>
                    <a:pt x="514" y="464"/>
                  </a:lnTo>
                  <a:lnTo>
                    <a:pt x="530" y="458"/>
                  </a:lnTo>
                  <a:lnTo>
                    <a:pt x="530" y="45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cxnSp>
        <p:nvCxnSpPr>
          <p:cNvPr id="9" name="Straight Connector 8"/>
          <p:cNvCxnSpPr/>
          <p:nvPr/>
        </p:nvCxnSpPr>
        <p:spPr>
          <a:xfrm>
            <a:off x="1552575" y="2020888"/>
            <a:ext cx="4340225"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Freeform 50"/>
          <p:cNvSpPr/>
          <p:nvPr/>
        </p:nvSpPr>
        <p:spPr>
          <a:xfrm rot="18900000">
            <a:off x="3783013" y="1284288"/>
            <a:ext cx="5638800" cy="4668837"/>
          </a:xfrm>
          <a:custGeom>
            <a:avLst/>
            <a:gdLst>
              <a:gd name="connsiteX0" fmla="*/ 1826987 w 5125805"/>
              <a:gd name="connsiteY0" fmla="*/ 0 h 4328936"/>
              <a:gd name="connsiteX1" fmla="*/ 3716105 w 5125805"/>
              <a:gd name="connsiteY1" fmla="*/ 0 h 4328936"/>
              <a:gd name="connsiteX2" fmla="*/ 3716105 w 5125805"/>
              <a:gd name="connsiteY2" fmla="*/ 1190545 h 4328936"/>
              <a:gd name="connsiteX3" fmla="*/ 3716105 w 5125805"/>
              <a:gd name="connsiteY3" fmla="*/ 1947846 h 4328936"/>
              <a:gd name="connsiteX4" fmla="*/ 5125805 w 5125805"/>
              <a:gd name="connsiteY4" fmla="*/ 1947846 h 4328936"/>
              <a:gd name="connsiteX5" fmla="*/ 5125805 w 5125805"/>
              <a:gd name="connsiteY5" fmla="*/ 3138391 h 4328936"/>
              <a:gd name="connsiteX6" fmla="*/ 4736641 w 5125805"/>
              <a:gd name="connsiteY6" fmla="*/ 3138391 h 4328936"/>
              <a:gd name="connsiteX7" fmla="*/ 4736641 w 5125805"/>
              <a:gd name="connsiteY7" fmla="*/ 4000272 h 4328936"/>
              <a:gd name="connsiteX8" fmla="*/ 3716105 w 5125805"/>
              <a:gd name="connsiteY8" fmla="*/ 4000272 h 4328936"/>
              <a:gd name="connsiteX9" fmla="*/ 3716105 w 5125805"/>
              <a:gd name="connsiteY9" fmla="*/ 4328936 h 4328936"/>
              <a:gd name="connsiteX10" fmla="*/ 2306405 w 5125805"/>
              <a:gd name="connsiteY10" fmla="*/ 4328936 h 4328936"/>
              <a:gd name="connsiteX11" fmla="*/ 2306405 w 5125805"/>
              <a:gd name="connsiteY11" fmla="*/ 3138391 h 4328936"/>
              <a:gd name="connsiteX12" fmla="*/ 1409700 w 5125805"/>
              <a:gd name="connsiteY12" fmla="*/ 3138391 h 4328936"/>
              <a:gd name="connsiteX13" fmla="*/ 1409700 w 5125805"/>
              <a:gd name="connsiteY13" fmla="*/ 2381090 h 4328936"/>
              <a:gd name="connsiteX14" fmla="*/ 0 w 5125805"/>
              <a:gd name="connsiteY14" fmla="*/ 2381090 h 4328936"/>
              <a:gd name="connsiteX15" fmla="*/ 0 w 5125805"/>
              <a:gd name="connsiteY15" fmla="*/ 1190545 h 4328936"/>
              <a:gd name="connsiteX16" fmla="*/ 806451 w 5125805"/>
              <a:gd name="connsiteY16" fmla="*/ 1190545 h 4328936"/>
              <a:gd name="connsiteX17" fmla="*/ 806451 w 5125805"/>
              <a:gd name="connsiteY17" fmla="*/ 328664 h 4328936"/>
              <a:gd name="connsiteX18" fmla="*/ 1826987 w 5125805"/>
              <a:gd name="connsiteY18" fmla="*/ 328664 h 432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25805" h="4328936">
                <a:moveTo>
                  <a:pt x="1826987" y="0"/>
                </a:moveTo>
                <a:lnTo>
                  <a:pt x="3716105" y="0"/>
                </a:lnTo>
                <a:lnTo>
                  <a:pt x="3716105" y="1190545"/>
                </a:lnTo>
                <a:lnTo>
                  <a:pt x="3716105" y="1947846"/>
                </a:lnTo>
                <a:lnTo>
                  <a:pt x="5125805" y="1947846"/>
                </a:lnTo>
                <a:lnTo>
                  <a:pt x="5125805" y="3138391"/>
                </a:lnTo>
                <a:lnTo>
                  <a:pt x="4736641" y="3138391"/>
                </a:lnTo>
                <a:lnTo>
                  <a:pt x="4736641" y="4000272"/>
                </a:lnTo>
                <a:lnTo>
                  <a:pt x="3716105" y="4000272"/>
                </a:lnTo>
                <a:lnTo>
                  <a:pt x="3716105" y="4328936"/>
                </a:lnTo>
                <a:lnTo>
                  <a:pt x="2306405" y="4328936"/>
                </a:lnTo>
                <a:lnTo>
                  <a:pt x="2306405" y="3138391"/>
                </a:lnTo>
                <a:lnTo>
                  <a:pt x="1409700" y="3138391"/>
                </a:lnTo>
                <a:lnTo>
                  <a:pt x="1409700" y="2381090"/>
                </a:lnTo>
                <a:lnTo>
                  <a:pt x="0" y="2381090"/>
                </a:lnTo>
                <a:lnTo>
                  <a:pt x="0" y="1190545"/>
                </a:lnTo>
                <a:lnTo>
                  <a:pt x="806451" y="1190545"/>
                </a:lnTo>
                <a:lnTo>
                  <a:pt x="806451" y="328664"/>
                </a:lnTo>
                <a:lnTo>
                  <a:pt x="1826987" y="328664"/>
                </a:lnTo>
                <a:close/>
              </a:path>
            </a:pathLst>
          </a:custGeom>
          <a:noFill/>
          <a:ln>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pic>
        <p:nvPicPr>
          <p:cNvPr id="74755" name="图片占位符 18" descr="businessman-with-hat-in-front.jpg"/>
          <p:cNvPicPr>
            <a:picLocks noGrp="1" noChangeAspect="1"/>
          </p:cNvPicPr>
          <p:nvPr>
            <p:ph type="pic" sz="quarter" idx="21"/>
          </p:nvPr>
        </p:nvPicPr>
        <p:blipFill>
          <a:blip r:embed="rId2">
            <a:extLst>
              <a:ext uri="{28A0092B-C50C-407E-A947-70E740481C1C}">
                <a14:useLocalDpi xmlns:a14="http://schemas.microsoft.com/office/drawing/2010/main" val="0"/>
              </a:ext>
            </a:extLst>
          </a:blip>
          <a:srcRect l="6422" r="6422"/>
          <a:stretch>
            <a:fillRect/>
          </a:stretch>
        </p:blipFill>
        <p:spPr>
          <a:xfrm>
            <a:off x="6357938" y="4603750"/>
            <a:ext cx="1409700" cy="1190625"/>
          </a:xfrm>
          <a:solidFill>
            <a:schemeClr val="tx2"/>
          </a:solidFill>
          <a:ln>
            <a:miter lim="800000"/>
            <a:headEnd/>
            <a:tailEnd/>
          </a:ln>
        </p:spPr>
      </p:pic>
      <p:sp>
        <p:nvSpPr>
          <p:cNvPr id="74756" name="Slide Number Placeholder 1"/>
          <p:cNvSpPr>
            <a:spLocks noGrp="1"/>
          </p:cNvSpPr>
          <p:nvPr>
            <p:ph type="sldNum" sz="quarter" idx="2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E30B99E-155C-45A2-A37A-5105B6F622C9}" type="slidenum">
              <a:rPr lang="en-US" altLang="zh-CN" smtClean="0">
                <a:solidFill>
                  <a:srgbClr val="D9D9D9"/>
                </a:solidFill>
                <a:latin typeface="Calibri Light" pitchFamily="34" charset="0"/>
              </a:rPr>
              <a:pPr/>
              <a:t>30</a:t>
            </a:fld>
            <a:endParaRPr lang="en-US" altLang="zh-CN" smtClean="0">
              <a:solidFill>
                <a:srgbClr val="D9D9D9"/>
              </a:solidFill>
              <a:latin typeface="Calibri Light" pitchFamily="34" charset="0"/>
            </a:endParaRPr>
          </a:p>
        </p:txBody>
      </p:sp>
      <p:pic>
        <p:nvPicPr>
          <p:cNvPr id="74757" name="图片占位符 16" descr="bigstock-young-businessman-has-an-idea-42906571.jpg"/>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11388" r="11388"/>
          <a:stretch>
            <a:fillRect/>
          </a:stretch>
        </p:blipFill>
        <p:spPr>
          <a:xfrm>
            <a:off x="4857750" y="1793875"/>
            <a:ext cx="1020763" cy="862013"/>
          </a:xfrm>
          <a:solidFill>
            <a:schemeClr val="tx2"/>
          </a:solidFill>
          <a:ln>
            <a:miter lim="800000"/>
            <a:headEnd/>
            <a:tailEnd/>
          </a:ln>
        </p:spPr>
      </p:pic>
      <p:pic>
        <p:nvPicPr>
          <p:cNvPr id="74758" name="图片占位符 15" descr="bigstock-young-businessman-has-an-idea-42696676.jpg"/>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t="2489" b="2489"/>
          <a:stretch>
            <a:fillRect/>
          </a:stretch>
        </p:blipFill>
        <p:spPr>
          <a:xfrm>
            <a:off x="5878513" y="1465263"/>
            <a:ext cx="1889125" cy="1190625"/>
          </a:xfrm>
          <a:solidFill>
            <a:schemeClr val="tx2"/>
          </a:solidFill>
          <a:ln>
            <a:miter lim="800000"/>
            <a:headEnd/>
            <a:tailEnd/>
          </a:ln>
        </p:spPr>
      </p:pic>
      <p:pic>
        <p:nvPicPr>
          <p:cNvPr id="74759" name="图片占位符 14" descr="Businessman-with-new-idea-for-a-new-strategy.jpg"/>
          <p:cNvPicPr>
            <a:picLocks noGrp="1" noChangeAspect="1"/>
          </p:cNvPicPr>
          <p:nvPr>
            <p:ph type="pic" sz="quarter" idx="17"/>
          </p:nvPr>
        </p:nvPicPr>
        <p:blipFill>
          <a:blip r:embed="rId5" cstate="print">
            <a:extLst>
              <a:ext uri="{28A0092B-C50C-407E-A947-70E740481C1C}">
                <a14:useLocalDpi xmlns:a14="http://schemas.microsoft.com/office/drawing/2010/main" val="0"/>
              </a:ext>
            </a:extLst>
          </a:blip>
          <a:srcRect t="9425" b="9425"/>
          <a:stretch>
            <a:fillRect/>
          </a:stretch>
        </p:blipFill>
        <p:spPr>
          <a:xfrm>
            <a:off x="5461000" y="2655888"/>
            <a:ext cx="2306638" cy="1947862"/>
          </a:xfrm>
          <a:solidFill>
            <a:schemeClr val="tx2"/>
          </a:solidFill>
          <a:ln>
            <a:miter lim="800000"/>
            <a:headEnd/>
            <a:tailEnd/>
          </a:ln>
        </p:spPr>
      </p:pic>
      <p:pic>
        <p:nvPicPr>
          <p:cNvPr id="74760" name="图片占位符 17" descr="Concept-of-fast-internet-with-mouse-like-a-car.jpg"/>
          <p:cNvPicPr>
            <a:picLocks noGrp="1" noChangeAspect="1"/>
          </p:cNvPicPr>
          <p:nvPr>
            <p:ph type="pic" sz="quarter" idx="18"/>
          </p:nvPr>
        </p:nvPicPr>
        <p:blipFill>
          <a:blip r:embed="rId6" cstate="print">
            <a:extLst>
              <a:ext uri="{28A0092B-C50C-407E-A947-70E740481C1C}">
                <a14:useLocalDpi xmlns:a14="http://schemas.microsoft.com/office/drawing/2010/main" val="0"/>
              </a:ext>
            </a:extLst>
          </a:blip>
          <a:srcRect l="6247" r="6247"/>
          <a:stretch>
            <a:fillRect/>
          </a:stretch>
        </p:blipFill>
        <p:spPr>
          <a:xfrm>
            <a:off x="4051300" y="2655888"/>
            <a:ext cx="1409700" cy="1190625"/>
          </a:xfrm>
          <a:solidFill>
            <a:schemeClr val="tx2"/>
          </a:solidFill>
          <a:ln>
            <a:miter lim="800000"/>
            <a:headEnd/>
            <a:tailEnd/>
          </a:ln>
        </p:spPr>
      </p:pic>
      <p:pic>
        <p:nvPicPr>
          <p:cNvPr id="74761" name="图片占位符 20" descr="bigstock-furious-businessman-with-smoke-43410082.jpg"/>
          <p:cNvPicPr>
            <a:picLocks noGrp="1" noChangeAspect="1"/>
          </p:cNvPicPr>
          <p:nvPr>
            <p:ph type="pic" sz="quarter" idx="19"/>
          </p:nvPr>
        </p:nvPicPr>
        <p:blipFill>
          <a:blip r:embed="rId7">
            <a:extLst>
              <a:ext uri="{28A0092B-C50C-407E-A947-70E740481C1C}">
                <a14:useLocalDpi xmlns:a14="http://schemas.microsoft.com/office/drawing/2010/main" val="0"/>
              </a:ext>
            </a:extLst>
          </a:blip>
          <a:srcRect l="11224" r="11224"/>
          <a:stretch>
            <a:fillRect/>
          </a:stretch>
        </p:blipFill>
        <p:spPr>
          <a:xfrm>
            <a:off x="7767638" y="3413125"/>
            <a:ext cx="1409700" cy="1190625"/>
          </a:xfrm>
          <a:solidFill>
            <a:schemeClr val="tx2"/>
          </a:solidFill>
          <a:ln>
            <a:miter lim="800000"/>
            <a:headEnd/>
            <a:tailEnd/>
          </a:ln>
        </p:spPr>
      </p:pic>
      <p:pic>
        <p:nvPicPr>
          <p:cNvPr id="74762" name="图片占位符 19" descr="Businessman-under-stress-concept.jpg"/>
          <p:cNvPicPr>
            <a:picLocks noGrp="1" noChangeAspect="1"/>
          </p:cNvPicPr>
          <p:nvPr>
            <p:ph type="pic" sz="quarter" idx="20"/>
          </p:nvPr>
        </p:nvPicPr>
        <p:blipFill>
          <a:blip r:embed="rId8" cstate="print">
            <a:extLst>
              <a:ext uri="{28A0092B-C50C-407E-A947-70E740481C1C}">
                <a14:useLocalDpi xmlns:a14="http://schemas.microsoft.com/office/drawing/2010/main" val="0"/>
              </a:ext>
            </a:extLst>
          </a:blip>
          <a:srcRect t="10075" b="10075"/>
          <a:stretch>
            <a:fillRect/>
          </a:stretch>
        </p:blipFill>
        <p:spPr>
          <a:xfrm>
            <a:off x="7767638" y="4603750"/>
            <a:ext cx="1020762" cy="862013"/>
          </a:xfrm>
          <a:solidFill>
            <a:schemeClr val="tx2"/>
          </a:solidFill>
          <a:ln>
            <a:miter lim="800000"/>
            <a:headEnd/>
            <a:tailEnd/>
          </a:ln>
        </p:spPr>
      </p:pic>
      <p:sp>
        <p:nvSpPr>
          <p:cNvPr id="3" name="Rectangle 2"/>
          <p:cNvSpPr/>
          <p:nvPr/>
        </p:nvSpPr>
        <p:spPr>
          <a:xfrm>
            <a:off x="631825" y="3214688"/>
            <a:ext cx="3314700" cy="830262"/>
          </a:xfrm>
          <a:prstGeom prst="rect">
            <a:avLst/>
          </a:prstGeom>
          <a:solidFill>
            <a:schemeClr val="bg1"/>
          </a:solidFill>
        </p:spPr>
        <p:txBody>
          <a:bodyPr>
            <a:spAutoFit/>
          </a:bodyPr>
          <a:lstStyle/>
          <a:p>
            <a:pPr algn="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a:t>
            </a:r>
          </a:p>
        </p:txBody>
      </p:sp>
      <p:sp>
        <p:nvSpPr>
          <p:cNvPr id="74764" name="Rectangle 3"/>
          <p:cNvSpPr>
            <a:spLocks noChangeArrowheads="1"/>
          </p:cNvSpPr>
          <p:nvPr/>
        </p:nvSpPr>
        <p:spPr bwMode="auto">
          <a:xfrm>
            <a:off x="1541463" y="2627313"/>
            <a:ext cx="2379662" cy="547687"/>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r" defTabSz="912813" eaLnBrk="1" hangingPunct="1"/>
            <a:r>
              <a:rPr lang="en-US" altLang="zh-CN" sz="3600" noProof="1">
                <a:solidFill>
                  <a:schemeClr val="bg1"/>
                </a:solidFill>
                <a:latin typeface="Abraham Lincoln" pitchFamily="2" charset="0"/>
                <a:ea typeface="Lato Light"/>
                <a:cs typeface="Lato Light"/>
              </a:rPr>
              <a:t>OUR fashion</a:t>
            </a:r>
          </a:p>
        </p:txBody>
      </p:sp>
      <p:sp>
        <p:nvSpPr>
          <p:cNvPr id="39" name="Rectangle 38"/>
          <p:cNvSpPr/>
          <p:nvPr/>
        </p:nvSpPr>
        <p:spPr>
          <a:xfrm>
            <a:off x="7986713" y="1779588"/>
            <a:ext cx="3316287" cy="830262"/>
          </a:xfrm>
          <a:prstGeom prst="rect">
            <a:avLst/>
          </a:prstGeom>
          <a:solidFill>
            <a:schemeClr val="bg1"/>
          </a:solidFill>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a:t>
            </a:r>
          </a:p>
        </p:txBody>
      </p:sp>
      <p:sp>
        <p:nvSpPr>
          <p:cNvPr id="74766" name="Rectangle 41"/>
          <p:cNvSpPr>
            <a:spLocks noChangeArrowheads="1"/>
          </p:cNvSpPr>
          <p:nvPr/>
        </p:nvSpPr>
        <p:spPr bwMode="auto">
          <a:xfrm>
            <a:off x="7986713" y="2665413"/>
            <a:ext cx="2379662" cy="549275"/>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3600" noProof="1">
                <a:solidFill>
                  <a:schemeClr val="bg1"/>
                </a:solidFill>
                <a:latin typeface="Abraham Lincoln" pitchFamily="2" charset="0"/>
                <a:ea typeface="Lato Light"/>
                <a:cs typeface="Lato Light"/>
              </a:rPr>
              <a:t>OUR fashion</a:t>
            </a:r>
          </a:p>
        </p:txBody>
      </p:sp>
    </p:spTree>
  </p:cSld>
  <p:clrMapOvr>
    <a:masterClrMapping/>
  </p:clrMapOvr>
  <p:transition spd="slow">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Number Placeholder 1"/>
          <p:cNvSpPr>
            <a:spLocks noGrp="1"/>
          </p:cNvSpPr>
          <p:nvPr>
            <p:ph type="sldNum" sz="quarter" idx="28"/>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74A2F0F2-863C-43C0-86C6-0DFD28481141}" type="slidenum">
              <a:rPr lang="en-US" altLang="zh-CN" smtClean="0">
                <a:solidFill>
                  <a:srgbClr val="D9D9D9"/>
                </a:solidFill>
                <a:latin typeface="Calibri Light" pitchFamily="34" charset="0"/>
              </a:rPr>
              <a:pPr/>
              <a:t>31</a:t>
            </a:fld>
            <a:endParaRPr lang="en-US" altLang="zh-CN" smtClean="0">
              <a:solidFill>
                <a:srgbClr val="D9D9D9"/>
              </a:solidFill>
              <a:latin typeface="Calibri Light" pitchFamily="34" charset="0"/>
            </a:endParaRPr>
          </a:p>
        </p:txBody>
      </p:sp>
      <p:pic>
        <p:nvPicPr>
          <p:cNvPr id="21" name="图片占位符 20" descr="businessman-with-hat-in-front.jpg"/>
          <p:cNvPicPr>
            <a:picLocks noGrp="1" noChangeAspect="1"/>
          </p:cNvPicPr>
          <p:nvPr>
            <p:ph type="pic" sz="quarter" idx="19"/>
          </p:nvPr>
        </p:nvPicPr>
        <p:blipFill>
          <a:blip r:embed="rId3" cstate="print"/>
          <a:srcRect l="13194" r="13194"/>
          <a:stretch>
            <a:fillRect/>
          </a:stretch>
        </p:blipFill>
        <p:spPr>
          <a:xfrm>
            <a:off x="885825" y="1131888"/>
            <a:ext cx="1550988" cy="1550987"/>
          </a:xfrm>
          <a:solidFill>
            <a:schemeClr val="tx2"/>
          </a:solidFill>
        </p:spPr>
      </p:pic>
      <p:pic>
        <p:nvPicPr>
          <p:cNvPr id="20" name="图片占位符 19" descr="Depositphotos_13624083_original.jpg"/>
          <p:cNvPicPr>
            <a:picLocks noGrp="1" noChangeAspect="1"/>
          </p:cNvPicPr>
          <p:nvPr>
            <p:ph type="pic" sz="quarter" idx="20"/>
          </p:nvPr>
        </p:nvPicPr>
        <p:blipFill>
          <a:blip r:embed="rId4" cstate="print"/>
          <a:srcRect l="16322" r="16322"/>
          <a:stretch>
            <a:fillRect/>
          </a:stretch>
        </p:blipFill>
        <p:spPr>
          <a:xfrm>
            <a:off x="1660525" y="1485900"/>
            <a:ext cx="2427288" cy="2428875"/>
          </a:xfrm>
          <a:solidFill>
            <a:schemeClr val="tx2"/>
          </a:solidFill>
        </p:spPr>
      </p:pic>
      <p:pic>
        <p:nvPicPr>
          <p:cNvPr id="19" name="图片占位符 18" descr="People-Groups-22.jpg"/>
          <p:cNvPicPr>
            <a:picLocks noGrp="1" noChangeAspect="1"/>
          </p:cNvPicPr>
          <p:nvPr>
            <p:ph type="pic" sz="quarter" idx="21"/>
          </p:nvPr>
        </p:nvPicPr>
        <p:blipFill>
          <a:blip r:embed="rId5" cstate="print"/>
          <a:srcRect l="16688" r="16688"/>
          <a:stretch>
            <a:fillRect/>
          </a:stretch>
        </p:blipFill>
        <p:spPr>
          <a:xfrm>
            <a:off x="2881313" y="2708275"/>
            <a:ext cx="2427287" cy="2428875"/>
          </a:xfrm>
          <a:solidFill>
            <a:schemeClr val="tx2"/>
          </a:solidFill>
        </p:spPr>
      </p:pic>
      <p:pic>
        <p:nvPicPr>
          <p:cNvPr id="22" name="图片占位符 21" descr="photodune-3579735-photographing-m3.jpg"/>
          <p:cNvPicPr>
            <a:picLocks noGrp="1" noChangeAspect="1"/>
          </p:cNvPicPr>
          <p:nvPr>
            <p:ph type="pic" sz="quarter" idx="22"/>
          </p:nvPr>
        </p:nvPicPr>
        <p:blipFill>
          <a:blip r:embed="rId6" cstate="print"/>
          <a:srcRect l="16657" r="16657"/>
          <a:stretch>
            <a:fillRect/>
          </a:stretch>
        </p:blipFill>
        <p:spPr>
          <a:xfrm>
            <a:off x="3562350" y="1131888"/>
            <a:ext cx="2066925" cy="2066925"/>
          </a:xfrm>
          <a:solidFill>
            <a:schemeClr val="tx2"/>
          </a:solidFill>
        </p:spPr>
      </p:pic>
      <p:pic>
        <p:nvPicPr>
          <p:cNvPr id="25" name="图片占位符 24" descr="photodune-3834723-bored-child-s.jpg"/>
          <p:cNvPicPr>
            <a:picLocks noGrp="1" noChangeAspect="1"/>
          </p:cNvPicPr>
          <p:nvPr>
            <p:ph type="pic" sz="quarter" idx="23"/>
          </p:nvPr>
        </p:nvPicPr>
        <p:blipFill>
          <a:blip r:embed="rId7" cstate="print"/>
          <a:srcRect l="15764" r="15764"/>
          <a:stretch>
            <a:fillRect/>
          </a:stretch>
        </p:blipFill>
        <p:spPr>
          <a:xfrm>
            <a:off x="4606925" y="2173288"/>
            <a:ext cx="2060575" cy="2068512"/>
          </a:xfrm>
          <a:solidFill>
            <a:schemeClr val="tx2"/>
          </a:solidFill>
        </p:spPr>
      </p:pic>
      <p:pic>
        <p:nvPicPr>
          <p:cNvPr id="23" name="图片占位符 22" descr="lots-of-people.jpg"/>
          <p:cNvPicPr>
            <a:picLocks noGrp="1" noChangeAspect="1"/>
          </p:cNvPicPr>
          <p:nvPr>
            <p:ph type="pic" sz="quarter" idx="24"/>
          </p:nvPr>
        </p:nvPicPr>
        <p:blipFill>
          <a:blip r:embed="rId8" cstate="print"/>
          <a:srcRect t="92" b="92"/>
          <a:stretch>
            <a:fillRect/>
          </a:stretch>
        </p:blipFill>
        <p:spPr>
          <a:xfrm>
            <a:off x="5640388" y="1296988"/>
            <a:ext cx="1733550" cy="1730375"/>
          </a:xfrm>
          <a:solidFill>
            <a:schemeClr val="tx2"/>
          </a:solidFill>
        </p:spPr>
      </p:pic>
      <p:pic>
        <p:nvPicPr>
          <p:cNvPr id="26" name="图片占位符 25" descr="reading-tips-for-kids.jpg"/>
          <p:cNvPicPr>
            <a:picLocks noGrp="1" noChangeAspect="1"/>
          </p:cNvPicPr>
          <p:nvPr>
            <p:ph type="pic" sz="quarter" idx="25"/>
          </p:nvPr>
        </p:nvPicPr>
        <p:blipFill>
          <a:blip r:embed="rId9" cstate="print"/>
          <a:srcRect l="13258" r="13258"/>
          <a:stretch>
            <a:fillRect/>
          </a:stretch>
        </p:blipFill>
        <p:spPr>
          <a:xfrm>
            <a:off x="4530725" y="3935413"/>
            <a:ext cx="1568450" cy="1576387"/>
          </a:xfrm>
          <a:solidFill>
            <a:schemeClr val="tx2"/>
          </a:solidFill>
        </p:spPr>
      </p:pic>
      <p:pic>
        <p:nvPicPr>
          <p:cNvPr id="24" name="图片占位符 23" descr="shutterstock_108796946_angry.jpg"/>
          <p:cNvPicPr>
            <a:picLocks noGrp="1" noChangeAspect="1"/>
          </p:cNvPicPr>
          <p:nvPr>
            <p:ph type="pic" sz="quarter" idx="26"/>
          </p:nvPr>
        </p:nvPicPr>
        <p:blipFill>
          <a:blip r:embed="rId10" cstate="print"/>
          <a:srcRect l="4339" r="4339"/>
          <a:stretch>
            <a:fillRect/>
          </a:stretch>
        </p:blipFill>
        <p:spPr>
          <a:xfrm>
            <a:off x="869950" y="2698750"/>
            <a:ext cx="1550988" cy="1552575"/>
          </a:xfrm>
          <a:solidFill>
            <a:schemeClr val="tx2"/>
          </a:solidFill>
        </p:spPr>
      </p:pic>
      <p:pic>
        <p:nvPicPr>
          <p:cNvPr id="27" name="图片占位符 26" descr="speedy-laptop-running-worker_2560x1440.jpg"/>
          <p:cNvPicPr>
            <a:picLocks noGrp="1" noChangeAspect="1"/>
          </p:cNvPicPr>
          <p:nvPr>
            <p:ph type="pic" sz="quarter" idx="27"/>
          </p:nvPr>
        </p:nvPicPr>
        <p:blipFill>
          <a:blip r:embed="rId11" cstate="print"/>
          <a:srcRect l="9629" r="9629"/>
          <a:stretch>
            <a:fillRect/>
          </a:stretch>
        </p:blipFill>
        <p:spPr>
          <a:xfrm>
            <a:off x="1436688" y="3468688"/>
            <a:ext cx="1951037" cy="1952625"/>
          </a:xfrm>
          <a:solidFill>
            <a:schemeClr val="tx2"/>
          </a:solidFill>
        </p:spPr>
      </p:pic>
      <p:grpSp>
        <p:nvGrpSpPr>
          <p:cNvPr id="75788" name="Group 41"/>
          <p:cNvGrpSpPr>
            <a:grpSpLocks/>
          </p:cNvGrpSpPr>
          <p:nvPr/>
        </p:nvGrpSpPr>
        <p:grpSpPr bwMode="auto">
          <a:xfrm>
            <a:off x="8959850" y="0"/>
            <a:ext cx="1349375" cy="2522538"/>
            <a:chOff x="9090963" y="-476751"/>
            <a:chExt cx="1350183" cy="2522386"/>
          </a:xfrm>
        </p:grpSpPr>
        <p:sp>
          <p:nvSpPr>
            <p:cNvPr id="75791" name="Freeform 1876"/>
            <p:cNvSpPr>
              <a:spLocks/>
            </p:cNvSpPr>
            <p:nvPr/>
          </p:nvSpPr>
          <p:spPr bwMode="auto">
            <a:xfrm>
              <a:off x="9090963" y="697564"/>
              <a:ext cx="1350183" cy="1348071"/>
            </a:xfrm>
            <a:custGeom>
              <a:avLst/>
              <a:gdLst>
                <a:gd name="T0" fmla="*/ 2147483647 w 1916"/>
                <a:gd name="T1" fmla="*/ 2147483647 h 1915"/>
                <a:gd name="T2" fmla="*/ 2147483647 w 1916"/>
                <a:gd name="T3" fmla="*/ 2147483647 h 1915"/>
                <a:gd name="T4" fmla="*/ 2147483647 w 1916"/>
                <a:gd name="T5" fmla="*/ 2147483647 h 1915"/>
                <a:gd name="T6" fmla="*/ 2147483647 w 1916"/>
                <a:gd name="T7" fmla="*/ 2147483647 h 1915"/>
                <a:gd name="T8" fmla="*/ 2147483647 w 1916"/>
                <a:gd name="T9" fmla="*/ 2147483647 h 1915"/>
                <a:gd name="T10" fmla="*/ 2147483647 w 1916"/>
                <a:gd name="T11" fmla="*/ 2147483647 h 1915"/>
                <a:gd name="T12" fmla="*/ 2147483647 w 1916"/>
                <a:gd name="T13" fmla="*/ 2147483647 h 1915"/>
                <a:gd name="T14" fmla="*/ 2147483647 w 1916"/>
                <a:gd name="T15" fmla="*/ 2147483647 h 1915"/>
                <a:gd name="T16" fmla="*/ 2147483647 w 1916"/>
                <a:gd name="T17" fmla="*/ 2147483647 h 1915"/>
                <a:gd name="T18" fmla="*/ 2147483647 w 1916"/>
                <a:gd name="T19" fmla="*/ 2147483647 h 1915"/>
                <a:gd name="T20" fmla="*/ 2147483647 w 1916"/>
                <a:gd name="T21" fmla="*/ 2147483647 h 1915"/>
                <a:gd name="T22" fmla="*/ 2147483647 w 1916"/>
                <a:gd name="T23" fmla="*/ 2147483647 h 1915"/>
                <a:gd name="T24" fmla="*/ 2147483647 w 1916"/>
                <a:gd name="T25" fmla="*/ 2147483647 h 1915"/>
                <a:gd name="T26" fmla="*/ 2147483647 w 1916"/>
                <a:gd name="T27" fmla="*/ 2147483647 h 1915"/>
                <a:gd name="T28" fmla="*/ 2147483647 w 1916"/>
                <a:gd name="T29" fmla="*/ 2147483647 h 1915"/>
                <a:gd name="T30" fmla="*/ 2147483647 w 1916"/>
                <a:gd name="T31" fmla="*/ 2147483647 h 1915"/>
                <a:gd name="T32" fmla="*/ 2147483647 w 1916"/>
                <a:gd name="T33" fmla="*/ 2147483647 h 1915"/>
                <a:gd name="T34" fmla="*/ 2147483647 w 1916"/>
                <a:gd name="T35" fmla="*/ 2147483647 h 1915"/>
                <a:gd name="T36" fmla="*/ 2147483647 w 1916"/>
                <a:gd name="T37" fmla="*/ 2147483647 h 1915"/>
                <a:gd name="T38" fmla="*/ 2147483647 w 1916"/>
                <a:gd name="T39" fmla="*/ 2147483647 h 1915"/>
                <a:gd name="T40" fmla="*/ 2147483647 w 1916"/>
                <a:gd name="T41" fmla="*/ 2147483647 h 1915"/>
                <a:gd name="T42" fmla="*/ 2147483647 w 1916"/>
                <a:gd name="T43" fmla="*/ 2147483647 h 1915"/>
                <a:gd name="T44" fmla="*/ 2147483647 w 1916"/>
                <a:gd name="T45" fmla="*/ 2147483647 h 1915"/>
                <a:gd name="T46" fmla="*/ 2147483647 w 1916"/>
                <a:gd name="T47" fmla="*/ 2147483647 h 1915"/>
                <a:gd name="T48" fmla="*/ 2147483647 w 1916"/>
                <a:gd name="T49" fmla="*/ 2147483647 h 1915"/>
                <a:gd name="T50" fmla="*/ 2147483647 w 1916"/>
                <a:gd name="T51" fmla="*/ 2147483647 h 1915"/>
                <a:gd name="T52" fmla="*/ 2147483647 w 1916"/>
                <a:gd name="T53" fmla="*/ 2147483647 h 1915"/>
                <a:gd name="T54" fmla="*/ 2147483647 w 1916"/>
                <a:gd name="T55" fmla="*/ 2147483647 h 1915"/>
                <a:gd name="T56" fmla="*/ 2147483647 w 1916"/>
                <a:gd name="T57" fmla="*/ 2147483647 h 1915"/>
                <a:gd name="T58" fmla="*/ 2147483647 w 1916"/>
                <a:gd name="T59" fmla="*/ 2147483647 h 1915"/>
                <a:gd name="T60" fmla="*/ 2147483647 w 1916"/>
                <a:gd name="T61" fmla="*/ 2147483647 h 1915"/>
                <a:gd name="T62" fmla="*/ 2147483647 w 1916"/>
                <a:gd name="T63" fmla="*/ 2147483647 h 1915"/>
                <a:gd name="T64" fmla="*/ 2147483647 w 1916"/>
                <a:gd name="T65" fmla="*/ 2147483647 h 1915"/>
                <a:gd name="T66" fmla="*/ 2147483647 w 1916"/>
                <a:gd name="T67" fmla="*/ 2147483647 h 1915"/>
                <a:gd name="T68" fmla="*/ 2147483647 w 1916"/>
                <a:gd name="T69" fmla="*/ 2147483647 h 1915"/>
                <a:gd name="T70" fmla="*/ 2147483647 w 1916"/>
                <a:gd name="T71" fmla="*/ 2147483647 h 1915"/>
                <a:gd name="T72" fmla="*/ 2147483647 w 1916"/>
                <a:gd name="T73" fmla="*/ 2147483647 h 1915"/>
                <a:gd name="T74" fmla="*/ 2147483647 w 1916"/>
                <a:gd name="T75" fmla="*/ 2147483647 h 1915"/>
                <a:gd name="T76" fmla="*/ 2147483647 w 1916"/>
                <a:gd name="T77" fmla="*/ 2147483647 h 1915"/>
                <a:gd name="T78" fmla="*/ 2147483647 w 1916"/>
                <a:gd name="T79" fmla="*/ 2147483647 h 1915"/>
                <a:gd name="T80" fmla="*/ 2147483647 w 1916"/>
                <a:gd name="T81" fmla="*/ 2147483647 h 1915"/>
                <a:gd name="T82" fmla="*/ 2147483647 w 1916"/>
                <a:gd name="T83" fmla="*/ 2147483647 h 1915"/>
                <a:gd name="T84" fmla="*/ 2147483647 w 1916"/>
                <a:gd name="T85" fmla="*/ 2147483647 h 1915"/>
                <a:gd name="T86" fmla="*/ 2147483647 w 1916"/>
                <a:gd name="T87" fmla="*/ 2147483647 h 19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16"/>
                <a:gd name="T133" fmla="*/ 0 h 1915"/>
                <a:gd name="T134" fmla="*/ 1916 w 1916"/>
                <a:gd name="T135" fmla="*/ 1915 h 19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16" h="1915">
                  <a:moveTo>
                    <a:pt x="958" y="0"/>
                  </a:moveTo>
                  <a:lnTo>
                    <a:pt x="1021" y="76"/>
                  </a:lnTo>
                  <a:lnTo>
                    <a:pt x="1094" y="10"/>
                  </a:lnTo>
                  <a:lnTo>
                    <a:pt x="1146" y="94"/>
                  </a:lnTo>
                  <a:lnTo>
                    <a:pt x="1229" y="39"/>
                  </a:lnTo>
                  <a:lnTo>
                    <a:pt x="1267" y="129"/>
                  </a:lnTo>
                  <a:lnTo>
                    <a:pt x="1357" y="87"/>
                  </a:lnTo>
                  <a:lnTo>
                    <a:pt x="1381" y="182"/>
                  </a:lnTo>
                  <a:lnTo>
                    <a:pt x="1476" y="151"/>
                  </a:lnTo>
                  <a:lnTo>
                    <a:pt x="1488" y="250"/>
                  </a:lnTo>
                  <a:lnTo>
                    <a:pt x="1586" y="234"/>
                  </a:lnTo>
                  <a:lnTo>
                    <a:pt x="1583" y="333"/>
                  </a:lnTo>
                  <a:lnTo>
                    <a:pt x="1682" y="330"/>
                  </a:lnTo>
                  <a:lnTo>
                    <a:pt x="1666" y="428"/>
                  </a:lnTo>
                  <a:lnTo>
                    <a:pt x="1763" y="440"/>
                  </a:lnTo>
                  <a:lnTo>
                    <a:pt x="1734" y="533"/>
                  </a:lnTo>
                  <a:lnTo>
                    <a:pt x="1829" y="560"/>
                  </a:lnTo>
                  <a:lnTo>
                    <a:pt x="1787" y="649"/>
                  </a:lnTo>
                  <a:lnTo>
                    <a:pt x="1877" y="687"/>
                  </a:lnTo>
                  <a:lnTo>
                    <a:pt x="1822" y="770"/>
                  </a:lnTo>
                  <a:lnTo>
                    <a:pt x="1906" y="821"/>
                  </a:lnTo>
                  <a:lnTo>
                    <a:pt x="1840" y="895"/>
                  </a:lnTo>
                  <a:lnTo>
                    <a:pt x="1916" y="957"/>
                  </a:lnTo>
                  <a:lnTo>
                    <a:pt x="1840" y="1020"/>
                  </a:lnTo>
                  <a:lnTo>
                    <a:pt x="1906" y="1094"/>
                  </a:lnTo>
                  <a:lnTo>
                    <a:pt x="1822" y="1145"/>
                  </a:lnTo>
                  <a:lnTo>
                    <a:pt x="1877" y="1228"/>
                  </a:lnTo>
                  <a:lnTo>
                    <a:pt x="1787" y="1266"/>
                  </a:lnTo>
                  <a:lnTo>
                    <a:pt x="1829" y="1355"/>
                  </a:lnTo>
                  <a:lnTo>
                    <a:pt x="1734" y="1381"/>
                  </a:lnTo>
                  <a:lnTo>
                    <a:pt x="1763" y="1475"/>
                  </a:lnTo>
                  <a:lnTo>
                    <a:pt x="1666" y="1487"/>
                  </a:lnTo>
                  <a:lnTo>
                    <a:pt x="1682" y="1585"/>
                  </a:lnTo>
                  <a:lnTo>
                    <a:pt x="1583" y="1582"/>
                  </a:lnTo>
                  <a:lnTo>
                    <a:pt x="1586" y="1681"/>
                  </a:lnTo>
                  <a:lnTo>
                    <a:pt x="1488" y="1665"/>
                  </a:lnTo>
                  <a:lnTo>
                    <a:pt x="1476" y="1764"/>
                  </a:lnTo>
                  <a:lnTo>
                    <a:pt x="1381" y="1733"/>
                  </a:lnTo>
                  <a:lnTo>
                    <a:pt x="1357" y="1828"/>
                  </a:lnTo>
                  <a:lnTo>
                    <a:pt x="1267" y="1786"/>
                  </a:lnTo>
                  <a:lnTo>
                    <a:pt x="1229" y="1876"/>
                  </a:lnTo>
                  <a:lnTo>
                    <a:pt x="1146" y="1821"/>
                  </a:lnTo>
                  <a:lnTo>
                    <a:pt x="1094" y="1905"/>
                  </a:lnTo>
                  <a:lnTo>
                    <a:pt x="1021" y="1839"/>
                  </a:lnTo>
                  <a:lnTo>
                    <a:pt x="958" y="1915"/>
                  </a:lnTo>
                  <a:lnTo>
                    <a:pt x="895" y="1839"/>
                  </a:lnTo>
                  <a:lnTo>
                    <a:pt x="822" y="1905"/>
                  </a:lnTo>
                  <a:lnTo>
                    <a:pt x="771" y="1821"/>
                  </a:lnTo>
                  <a:lnTo>
                    <a:pt x="689" y="1876"/>
                  </a:lnTo>
                  <a:lnTo>
                    <a:pt x="650" y="1786"/>
                  </a:lnTo>
                  <a:lnTo>
                    <a:pt x="561" y="1828"/>
                  </a:lnTo>
                  <a:lnTo>
                    <a:pt x="535" y="1733"/>
                  </a:lnTo>
                  <a:lnTo>
                    <a:pt x="441" y="1764"/>
                  </a:lnTo>
                  <a:lnTo>
                    <a:pt x="429" y="1665"/>
                  </a:lnTo>
                  <a:lnTo>
                    <a:pt x="331" y="1681"/>
                  </a:lnTo>
                  <a:lnTo>
                    <a:pt x="334" y="1582"/>
                  </a:lnTo>
                  <a:lnTo>
                    <a:pt x="235" y="1585"/>
                  </a:lnTo>
                  <a:lnTo>
                    <a:pt x="250" y="1487"/>
                  </a:lnTo>
                  <a:lnTo>
                    <a:pt x="153" y="1475"/>
                  </a:lnTo>
                  <a:lnTo>
                    <a:pt x="183" y="1381"/>
                  </a:lnTo>
                  <a:lnTo>
                    <a:pt x="87" y="1355"/>
                  </a:lnTo>
                  <a:lnTo>
                    <a:pt x="131" y="1266"/>
                  </a:lnTo>
                  <a:lnTo>
                    <a:pt x="40" y="1228"/>
                  </a:lnTo>
                  <a:lnTo>
                    <a:pt x="95" y="1145"/>
                  </a:lnTo>
                  <a:lnTo>
                    <a:pt x="11" y="1094"/>
                  </a:lnTo>
                  <a:lnTo>
                    <a:pt x="77" y="1020"/>
                  </a:lnTo>
                  <a:lnTo>
                    <a:pt x="0" y="957"/>
                  </a:lnTo>
                  <a:lnTo>
                    <a:pt x="77" y="895"/>
                  </a:lnTo>
                  <a:lnTo>
                    <a:pt x="11" y="821"/>
                  </a:lnTo>
                  <a:lnTo>
                    <a:pt x="95" y="770"/>
                  </a:lnTo>
                  <a:lnTo>
                    <a:pt x="40" y="687"/>
                  </a:lnTo>
                  <a:lnTo>
                    <a:pt x="131" y="649"/>
                  </a:lnTo>
                  <a:lnTo>
                    <a:pt x="87" y="560"/>
                  </a:lnTo>
                  <a:lnTo>
                    <a:pt x="183" y="533"/>
                  </a:lnTo>
                  <a:lnTo>
                    <a:pt x="153" y="440"/>
                  </a:lnTo>
                  <a:lnTo>
                    <a:pt x="250" y="428"/>
                  </a:lnTo>
                  <a:lnTo>
                    <a:pt x="235" y="330"/>
                  </a:lnTo>
                  <a:lnTo>
                    <a:pt x="334" y="333"/>
                  </a:lnTo>
                  <a:lnTo>
                    <a:pt x="331" y="234"/>
                  </a:lnTo>
                  <a:lnTo>
                    <a:pt x="429" y="250"/>
                  </a:lnTo>
                  <a:lnTo>
                    <a:pt x="441" y="151"/>
                  </a:lnTo>
                  <a:lnTo>
                    <a:pt x="535" y="182"/>
                  </a:lnTo>
                  <a:lnTo>
                    <a:pt x="561" y="87"/>
                  </a:lnTo>
                  <a:lnTo>
                    <a:pt x="650" y="129"/>
                  </a:lnTo>
                  <a:lnTo>
                    <a:pt x="689" y="39"/>
                  </a:lnTo>
                  <a:lnTo>
                    <a:pt x="771" y="94"/>
                  </a:lnTo>
                  <a:lnTo>
                    <a:pt x="822" y="10"/>
                  </a:lnTo>
                  <a:lnTo>
                    <a:pt x="895" y="76"/>
                  </a:lnTo>
                  <a:lnTo>
                    <a:pt x="958" y="0"/>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14" name="Straight Connector 13"/>
            <p:cNvCxnSpPr/>
            <p:nvPr/>
          </p:nvCxnSpPr>
          <p:spPr>
            <a:xfrm>
              <a:off x="9748582" y="-476751"/>
              <a:ext cx="0" cy="1492160"/>
            </a:xfrm>
            <a:prstGeom prst="line">
              <a:avLst/>
            </a:prstGeom>
            <a:ln>
              <a:solidFill>
                <a:srgbClr val="00B0F0"/>
              </a:solidFill>
              <a:prstDash val="dash"/>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9230747" y="842383"/>
              <a:ext cx="1070616" cy="1071497"/>
            </a:xfrm>
            <a:prstGeom prst="ellipse">
              <a:avLst/>
            </a:prstGeom>
            <a:solidFill>
              <a:schemeClr val="bg1"/>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8" name="Rectangle 27"/>
            <p:cNvSpPr/>
            <p:nvPr/>
          </p:nvSpPr>
          <p:spPr>
            <a:xfrm>
              <a:off x="9205331" y="1229709"/>
              <a:ext cx="1118269" cy="338117"/>
            </a:xfrm>
            <a:prstGeom prst="rect">
              <a:avLst/>
            </a:prstGeom>
          </p:spPr>
          <p:txBody>
            <a:bodyPr>
              <a:spAutoFit/>
            </a:bodyPr>
            <a:lstStyle/>
            <a:p>
              <a:pPr algn="ctr" eaLnBrk="1" fontAlgn="auto" hangingPunct="1">
                <a:spcBef>
                  <a:spcPts val="0"/>
                </a:spcBef>
                <a:spcAft>
                  <a:spcPts val="0"/>
                </a:spcAft>
                <a:buClr>
                  <a:srgbClr val="E24848"/>
                </a:buClr>
                <a:tabLst>
                  <a:tab pos="2971800" algn="l"/>
                </a:tabLst>
                <a:defRPr/>
              </a:pPr>
              <a:r>
                <a:rPr lang="en-US" sz="1600" b="1" noProof="1">
                  <a:solidFill>
                    <a:schemeClr val="tx1">
                      <a:lumMod val="75000"/>
                      <a:lumOff val="25000"/>
                    </a:schemeClr>
                  </a:solidFill>
                  <a:latin typeface="+mj-lt"/>
                  <a:ea typeface="Roboto Light" panose="02000000000000000000" pitchFamily="2" charset="0"/>
                  <a:cs typeface="Arial" charset="0"/>
                </a:rPr>
                <a:t>MEMBERS</a:t>
              </a:r>
            </a:p>
          </p:txBody>
        </p:sp>
      </p:grpSp>
      <p:sp>
        <p:nvSpPr>
          <p:cNvPr id="40" name="Rectangle 39"/>
          <p:cNvSpPr/>
          <p:nvPr/>
        </p:nvSpPr>
        <p:spPr>
          <a:xfrm>
            <a:off x="8069263" y="3014663"/>
            <a:ext cx="3306762" cy="641350"/>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Up to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date</a:t>
            </a:r>
          </a:p>
        </p:txBody>
      </p:sp>
      <p:sp>
        <p:nvSpPr>
          <p:cNvPr id="41" name="Rectangle 40"/>
          <p:cNvSpPr/>
          <p:nvPr/>
        </p:nvSpPr>
        <p:spPr>
          <a:xfrm>
            <a:off x="8188325" y="3533775"/>
            <a:ext cx="3070225" cy="461963"/>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Tree>
  </p:cSld>
  <p:clrMapOvr>
    <a:masterClrMapping/>
  </p:clrMapOvr>
  <p:transition spd="slow">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占位符 9" descr="reizen3.jpg"/>
          <p:cNvPicPr>
            <a:picLocks noGrp="1" noChangeAspect="1"/>
          </p:cNvPicPr>
          <p:nvPr>
            <p:ph type="pic" sz="quarter" idx="14"/>
          </p:nvPr>
        </p:nvPicPr>
        <p:blipFill>
          <a:blip r:embed="rId2"/>
          <a:srcRect l="21324" r="21324"/>
          <a:stretch>
            <a:fillRect/>
          </a:stretch>
        </p:blipFill>
        <p:spPr>
          <a:xfrm>
            <a:off x="3094038" y="1339850"/>
            <a:ext cx="4165600" cy="4167188"/>
          </a:xfrm>
        </p:spPr>
      </p:pic>
      <p:sp>
        <p:nvSpPr>
          <p:cNvPr id="5" name="Rectangle 4"/>
          <p:cNvSpPr/>
          <p:nvPr/>
        </p:nvSpPr>
        <p:spPr>
          <a:xfrm>
            <a:off x="1447800" y="1276350"/>
            <a:ext cx="3748088" cy="4292600"/>
          </a:xfrm>
          <a:prstGeom prst="rect">
            <a:avLst/>
          </a:prstGeom>
          <a:pattFill prst="ltUpDiag">
            <a:fgClr>
              <a:schemeClr val="tx2"/>
            </a:fgClr>
            <a:bgClr>
              <a:srgbClr val="00B0F0"/>
            </a:bgClr>
          </a:patt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6804"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F5E640C8-35EC-48C6-821C-C442037CDED7}" type="slidenum">
              <a:rPr lang="en-US" altLang="zh-CN" smtClean="0">
                <a:solidFill>
                  <a:srgbClr val="D9D9D9"/>
                </a:solidFill>
                <a:latin typeface="Calibri Light" pitchFamily="34" charset="0"/>
              </a:rPr>
              <a:pPr/>
              <a:t>32</a:t>
            </a:fld>
            <a:endParaRPr lang="en-US" altLang="zh-CN" smtClean="0">
              <a:solidFill>
                <a:srgbClr val="D9D9D9"/>
              </a:solidFill>
              <a:latin typeface="Calibri Light" pitchFamily="34" charset="0"/>
            </a:endParaRPr>
          </a:p>
        </p:txBody>
      </p:sp>
      <p:sp>
        <p:nvSpPr>
          <p:cNvPr id="16" name="Rectangle 15"/>
          <p:cNvSpPr/>
          <p:nvPr/>
        </p:nvSpPr>
        <p:spPr>
          <a:xfrm>
            <a:off x="1857375" y="3551238"/>
            <a:ext cx="3070225" cy="461962"/>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Arial" charset="0"/>
              </a:rPr>
              <a:t>Lorem ipsum dolor sit amet, consectetur adipiscing elit</a:t>
            </a:r>
          </a:p>
        </p:txBody>
      </p:sp>
      <p:cxnSp>
        <p:nvCxnSpPr>
          <p:cNvPr id="9" name="Straight Connector 8"/>
          <p:cNvCxnSpPr/>
          <p:nvPr/>
        </p:nvCxnSpPr>
        <p:spPr>
          <a:xfrm>
            <a:off x="1739900" y="2768600"/>
            <a:ext cx="3200400"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1739900" y="4216400"/>
            <a:ext cx="3200400"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7" name="Rectangle 16"/>
          <p:cNvSpPr/>
          <p:nvPr/>
        </p:nvSpPr>
        <p:spPr>
          <a:xfrm>
            <a:off x="2027238" y="2895600"/>
            <a:ext cx="2587625" cy="830263"/>
          </a:xfrm>
          <a:prstGeom prst="rect">
            <a:avLst/>
          </a:prstGeom>
        </p:spPr>
        <p:txBody>
          <a:bodyPr anchor="ctr"/>
          <a:lstStyle/>
          <a:p>
            <a:pPr algn="ctr" defTabSz="914082" eaLnBrk="1" fontAlgn="auto" hangingPunct="1">
              <a:spcAft>
                <a:spcPts val="0"/>
              </a:spcAft>
              <a:defRPr/>
            </a:pPr>
            <a:r>
              <a:rPr lang="en-US" sz="4800" dirty="0">
                <a:solidFill>
                  <a:schemeClr val="bg1">
                    <a:lumMod val="85000"/>
                  </a:schemeClr>
                </a:solidFill>
                <a:latin typeface="Abraham Lincoln" pitchFamily="2" charset="0"/>
                <a:ea typeface="Roboto Light" panose="02000000000000000000" pitchFamily="2" charset="0"/>
                <a:cs typeface="Lato Light" panose="020F0402020204030203" pitchFamily="34" charset="0"/>
              </a:rPr>
              <a:t>box style</a:t>
            </a:r>
          </a:p>
        </p:txBody>
      </p:sp>
      <p:sp>
        <p:nvSpPr>
          <p:cNvPr id="24" name="Rectangle 23"/>
          <p:cNvSpPr/>
          <p:nvPr/>
        </p:nvSpPr>
        <p:spPr>
          <a:xfrm>
            <a:off x="7442200" y="2874963"/>
            <a:ext cx="2927350" cy="1108075"/>
          </a:xfrm>
          <a:prstGeom prst="rect">
            <a:avLst/>
          </a:prstGeom>
        </p:spPr>
        <p:txBody>
          <a:bodyPr>
            <a:spAutoFit/>
          </a:bodyPr>
          <a:lstStyle/>
          <a:p>
            <a:pPr eaLnBrk="1" fontAlgn="auto" hangingPunct="1">
              <a:spcBef>
                <a:spcPts val="0"/>
              </a:spcBef>
              <a:spcAft>
                <a:spcPts val="0"/>
              </a:spcAft>
              <a:buClr>
                <a:srgbClr val="E24848"/>
              </a:buClr>
              <a:defRPr/>
            </a:pPr>
            <a:r>
              <a:rPr lang="en-US" sz="1100" noProof="1">
                <a:solidFill>
                  <a:schemeClr val="bg1">
                    <a:lumMod val="85000"/>
                  </a:schemeClr>
                </a:solidFill>
                <a:latin typeface="Roboto Light" panose="02000000000000000000" pitchFamily="2" charset="0"/>
                <a:ea typeface="Roboto Light" panose="02000000000000000000" pitchFamily="2" charset="0"/>
                <a:cs typeface="Arial" charset="0"/>
              </a:rPr>
              <a:t>Nulla facilisi nam auctor metus vitae quam gravida, ac vehicula elit mollis. Nunc elementum fringilla nisl, a ornare arcu condimentum a. Nulla euismod congue arcu quis feugiat. Phasellus porttitor felis mauris, sed suscipit quam egestas nec. </a:t>
            </a:r>
          </a:p>
        </p:txBody>
      </p:sp>
    </p:spTree>
  </p:cSld>
  <p:clrMapOvr>
    <a:masterClrMapping/>
  </p:clrMapOvr>
  <p:transition spd="slow">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rotWithShape="0">
          <a:gsLst>
            <a:gs pos="0">
              <a:srgbClr val="E6E6E6">
                <a:alpha val="0"/>
              </a:srgbClr>
            </a:gs>
            <a:gs pos="100000">
              <a:srgbClr val="F3F3F3">
                <a:alpha val="23000"/>
              </a:srgbClr>
            </a:gs>
          </a:gsLst>
          <a:lin ang="10800000" scaled="1"/>
        </a:gradFill>
        <a:effectLst/>
      </p:bgPr>
    </p:bg>
    <p:spTree>
      <p:nvGrpSpPr>
        <p:cNvPr id="1" name=""/>
        <p:cNvGrpSpPr/>
        <p:nvPr/>
      </p:nvGrpSpPr>
      <p:grpSpPr>
        <a:xfrm>
          <a:off x="0" y="0"/>
          <a:ext cx="0" cy="0"/>
          <a:chOff x="0" y="0"/>
          <a:chExt cx="0" cy="0"/>
        </a:xfrm>
      </p:grpSpPr>
      <p:pic>
        <p:nvPicPr>
          <p:cNvPr id="30" name="图片占位符 29" descr="锐普本本整理 (11).jpg"/>
          <p:cNvPicPr>
            <a:picLocks noGrp="1" noChangeAspect="1"/>
          </p:cNvPicPr>
          <p:nvPr>
            <p:ph type="pic" sz="quarter" idx="20"/>
          </p:nvPr>
        </p:nvPicPr>
        <p:blipFill>
          <a:blip r:embed="rId2"/>
          <a:srcRect l="14707" r="14707"/>
          <a:stretch>
            <a:fillRect/>
          </a:stretch>
        </p:blipFill>
        <p:spPr>
          <a:xfrm>
            <a:off x="0" y="4475163"/>
            <a:ext cx="2438400" cy="2393950"/>
          </a:xfrm>
          <a:solidFill>
            <a:schemeClr val="bg1">
              <a:lumMod val="85000"/>
            </a:schemeClr>
          </a:solidFill>
        </p:spPr>
      </p:pic>
      <p:pic>
        <p:nvPicPr>
          <p:cNvPr id="31" name="图片占位符 30" descr="锐普本本整理 (12).jpg"/>
          <p:cNvPicPr>
            <a:picLocks noGrp="1" noChangeAspect="1"/>
          </p:cNvPicPr>
          <p:nvPr>
            <p:ph type="pic" sz="quarter" idx="21"/>
          </p:nvPr>
        </p:nvPicPr>
        <p:blipFill>
          <a:blip r:embed="rId3"/>
          <a:srcRect l="17864" r="17864"/>
          <a:stretch>
            <a:fillRect/>
          </a:stretch>
        </p:blipFill>
        <p:spPr>
          <a:xfrm>
            <a:off x="2438400" y="4475163"/>
            <a:ext cx="2438400" cy="2393950"/>
          </a:xfrm>
          <a:solidFill>
            <a:schemeClr val="bg1">
              <a:lumMod val="85000"/>
            </a:schemeClr>
          </a:solidFill>
        </p:spPr>
      </p:pic>
      <p:pic>
        <p:nvPicPr>
          <p:cNvPr id="32" name="图片占位符 31" descr="锐普本本整理 (13).jpg"/>
          <p:cNvPicPr>
            <a:picLocks noGrp="1" noChangeAspect="1"/>
          </p:cNvPicPr>
          <p:nvPr>
            <p:ph type="pic" sz="quarter" idx="22"/>
          </p:nvPr>
        </p:nvPicPr>
        <p:blipFill>
          <a:blip r:embed="rId4"/>
          <a:srcRect l="11804" r="11804"/>
          <a:stretch>
            <a:fillRect/>
          </a:stretch>
        </p:blipFill>
        <p:spPr>
          <a:xfrm>
            <a:off x="4876800" y="4475163"/>
            <a:ext cx="2438400" cy="2393950"/>
          </a:xfrm>
          <a:solidFill>
            <a:schemeClr val="bg1">
              <a:lumMod val="85000"/>
            </a:schemeClr>
          </a:solidFill>
        </p:spPr>
      </p:pic>
      <p:pic>
        <p:nvPicPr>
          <p:cNvPr id="33" name="图片占位符 32" descr="锐普本本整理 (25).jpg"/>
          <p:cNvPicPr>
            <a:picLocks noGrp="1" noChangeAspect="1"/>
          </p:cNvPicPr>
          <p:nvPr>
            <p:ph type="pic" sz="quarter" idx="23"/>
          </p:nvPr>
        </p:nvPicPr>
        <p:blipFill>
          <a:blip r:embed="rId5"/>
          <a:srcRect l="16031" r="16031"/>
          <a:stretch>
            <a:fillRect/>
          </a:stretch>
        </p:blipFill>
        <p:spPr>
          <a:xfrm>
            <a:off x="7315200" y="4475163"/>
            <a:ext cx="2438400" cy="2393950"/>
          </a:xfrm>
          <a:solidFill>
            <a:schemeClr val="bg1">
              <a:lumMod val="85000"/>
            </a:schemeClr>
          </a:solidFill>
        </p:spPr>
      </p:pic>
      <p:pic>
        <p:nvPicPr>
          <p:cNvPr id="34" name="图片占位符 33" descr="商务图片分享@多吉格格收藏.jpeg"/>
          <p:cNvPicPr>
            <a:picLocks noGrp="1" noChangeAspect="1"/>
          </p:cNvPicPr>
          <p:nvPr>
            <p:ph type="pic" sz="quarter" idx="24"/>
          </p:nvPr>
        </p:nvPicPr>
        <p:blipFill>
          <a:blip r:embed="rId6"/>
          <a:srcRect l="11804" r="11804"/>
          <a:stretch>
            <a:fillRect/>
          </a:stretch>
        </p:blipFill>
        <p:spPr>
          <a:xfrm>
            <a:off x="9753600" y="4475163"/>
            <a:ext cx="2438400" cy="2393950"/>
          </a:xfrm>
          <a:solidFill>
            <a:schemeClr val="bg1">
              <a:lumMod val="85000"/>
            </a:schemeClr>
          </a:solidFill>
        </p:spPr>
      </p:pic>
      <p:sp>
        <p:nvSpPr>
          <p:cNvPr id="77831" name="Slide Number Placeholder 1"/>
          <p:cNvSpPr>
            <a:spLocks noGrp="1"/>
          </p:cNvSpPr>
          <p:nvPr>
            <p:ph type="sldNum" sz="quarter" idx="2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34ED6684-EAA6-4B91-83E6-F63ABC601AB1}" type="slidenum">
              <a:rPr lang="en-US" altLang="zh-CN" smtClean="0">
                <a:solidFill>
                  <a:srgbClr val="D9D9D9"/>
                </a:solidFill>
                <a:latin typeface="Calibri Light" pitchFamily="34" charset="0"/>
              </a:rPr>
              <a:pPr/>
              <a:t>33</a:t>
            </a:fld>
            <a:endParaRPr lang="en-US" altLang="zh-CN" smtClean="0">
              <a:solidFill>
                <a:srgbClr val="D9D9D9"/>
              </a:solidFill>
              <a:latin typeface="Calibri Light" pitchFamily="34" charset="0"/>
            </a:endParaRPr>
          </a:p>
        </p:txBody>
      </p:sp>
      <p:pic>
        <p:nvPicPr>
          <p:cNvPr id="18" name="图片占位符 17" descr="锐普本本整理 (1).jpg"/>
          <p:cNvPicPr>
            <a:picLocks noGrp="1" noChangeAspect="1"/>
          </p:cNvPicPr>
          <p:nvPr>
            <p:ph type="pic" sz="quarter" idx="13"/>
          </p:nvPr>
        </p:nvPicPr>
        <p:blipFill>
          <a:blip r:embed="rId7"/>
          <a:srcRect l="11829" r="11829"/>
          <a:stretch>
            <a:fillRect/>
          </a:stretch>
        </p:blipFill>
        <p:spPr>
          <a:xfrm>
            <a:off x="0" y="0"/>
            <a:ext cx="2438400" cy="2395538"/>
          </a:xfrm>
          <a:solidFill>
            <a:schemeClr val="bg1">
              <a:lumMod val="85000"/>
            </a:schemeClr>
          </a:solidFill>
        </p:spPr>
      </p:pic>
      <p:pic>
        <p:nvPicPr>
          <p:cNvPr id="19" name="图片占位符 18" descr="锐普本本整理 (2).jpg"/>
          <p:cNvPicPr>
            <a:picLocks noGrp="1" noChangeAspect="1"/>
          </p:cNvPicPr>
          <p:nvPr>
            <p:ph type="pic" sz="quarter" idx="14"/>
          </p:nvPr>
        </p:nvPicPr>
        <p:blipFill>
          <a:blip r:embed="rId8"/>
          <a:srcRect l="14018" r="14018"/>
          <a:stretch>
            <a:fillRect/>
          </a:stretch>
        </p:blipFill>
        <p:spPr>
          <a:xfrm>
            <a:off x="2438400" y="0"/>
            <a:ext cx="2438400" cy="2395538"/>
          </a:xfrm>
          <a:solidFill>
            <a:schemeClr val="bg1">
              <a:lumMod val="85000"/>
            </a:schemeClr>
          </a:solidFill>
        </p:spPr>
      </p:pic>
      <p:pic>
        <p:nvPicPr>
          <p:cNvPr id="22" name="图片占位符 21" descr="锐普本本整理 (3).jpg"/>
          <p:cNvPicPr>
            <a:picLocks noGrp="1" noChangeAspect="1"/>
          </p:cNvPicPr>
          <p:nvPr>
            <p:ph type="pic" sz="quarter" idx="15"/>
          </p:nvPr>
        </p:nvPicPr>
        <p:blipFill>
          <a:blip r:embed="rId9"/>
          <a:srcRect l="12338" r="12338"/>
          <a:stretch>
            <a:fillRect/>
          </a:stretch>
        </p:blipFill>
        <p:spPr>
          <a:xfrm>
            <a:off x="4876800" y="0"/>
            <a:ext cx="2438400" cy="2395538"/>
          </a:xfrm>
          <a:solidFill>
            <a:schemeClr val="bg1">
              <a:lumMod val="85000"/>
            </a:schemeClr>
          </a:solidFill>
        </p:spPr>
      </p:pic>
      <p:pic>
        <p:nvPicPr>
          <p:cNvPr id="23" name="图片占位符 22" descr="锐普本本整理 (6).jpg"/>
          <p:cNvPicPr>
            <a:picLocks noGrp="1" noChangeAspect="1"/>
          </p:cNvPicPr>
          <p:nvPr>
            <p:ph type="pic" sz="quarter" idx="16"/>
          </p:nvPr>
        </p:nvPicPr>
        <p:blipFill>
          <a:blip r:embed="rId10"/>
          <a:srcRect l="16053" r="16053"/>
          <a:stretch>
            <a:fillRect/>
          </a:stretch>
        </p:blipFill>
        <p:spPr>
          <a:xfrm>
            <a:off x="7315200" y="0"/>
            <a:ext cx="2438400" cy="2395538"/>
          </a:xfrm>
          <a:solidFill>
            <a:schemeClr val="bg1">
              <a:lumMod val="85000"/>
            </a:schemeClr>
          </a:solidFill>
        </p:spPr>
      </p:pic>
      <p:pic>
        <p:nvPicPr>
          <p:cNvPr id="24" name="图片占位符 23" descr="锐普本本整理 (7).jpg"/>
          <p:cNvPicPr>
            <a:picLocks noGrp="1" noChangeAspect="1"/>
          </p:cNvPicPr>
          <p:nvPr>
            <p:ph type="pic" sz="quarter" idx="17"/>
          </p:nvPr>
        </p:nvPicPr>
        <p:blipFill>
          <a:blip r:embed="rId11"/>
          <a:srcRect l="16053" r="16053"/>
          <a:stretch>
            <a:fillRect/>
          </a:stretch>
        </p:blipFill>
        <p:spPr>
          <a:xfrm>
            <a:off x="9753600" y="0"/>
            <a:ext cx="2438400" cy="2395538"/>
          </a:xfrm>
          <a:solidFill>
            <a:schemeClr val="bg1">
              <a:lumMod val="85000"/>
            </a:schemeClr>
          </a:solidFill>
        </p:spPr>
      </p:pic>
      <p:pic>
        <p:nvPicPr>
          <p:cNvPr id="28" name="图片占位符 27" descr="锐普本本整理 (8).jpg"/>
          <p:cNvPicPr>
            <a:picLocks noGrp="1" noChangeAspect="1"/>
          </p:cNvPicPr>
          <p:nvPr>
            <p:ph type="pic" sz="quarter" idx="18"/>
          </p:nvPr>
        </p:nvPicPr>
        <p:blipFill>
          <a:blip r:embed="rId12"/>
          <a:srcRect l="5760" r="5760"/>
          <a:stretch>
            <a:fillRect/>
          </a:stretch>
        </p:blipFill>
        <p:spPr>
          <a:xfrm>
            <a:off x="0" y="2395538"/>
            <a:ext cx="2438400" cy="2066925"/>
          </a:xfrm>
          <a:solidFill>
            <a:schemeClr val="bg1">
              <a:lumMod val="85000"/>
            </a:schemeClr>
          </a:solidFill>
        </p:spPr>
      </p:pic>
      <p:pic>
        <p:nvPicPr>
          <p:cNvPr id="29" name="图片占位符 28" descr="锐普本本整理 (10).jpg"/>
          <p:cNvPicPr>
            <a:picLocks noGrp="1" noChangeAspect="1"/>
          </p:cNvPicPr>
          <p:nvPr>
            <p:ph type="pic" sz="quarter" idx="19"/>
          </p:nvPr>
        </p:nvPicPr>
        <p:blipFill>
          <a:blip r:embed="rId13"/>
          <a:srcRect l="9889" r="9889"/>
          <a:stretch>
            <a:fillRect/>
          </a:stretch>
        </p:blipFill>
        <p:spPr>
          <a:xfrm>
            <a:off x="9753600" y="2395538"/>
            <a:ext cx="2438400" cy="2066925"/>
          </a:xfrm>
          <a:solidFill>
            <a:schemeClr val="bg1">
              <a:lumMod val="85000"/>
            </a:schemeClr>
          </a:solidFill>
        </p:spPr>
      </p:pic>
      <p:grpSp>
        <p:nvGrpSpPr>
          <p:cNvPr id="77839" name="Group 3"/>
          <p:cNvGrpSpPr>
            <a:grpSpLocks/>
          </p:cNvGrpSpPr>
          <p:nvPr/>
        </p:nvGrpSpPr>
        <p:grpSpPr bwMode="auto">
          <a:xfrm>
            <a:off x="3152775" y="2782888"/>
            <a:ext cx="5886450" cy="1225550"/>
            <a:chOff x="3657600" y="2710678"/>
            <a:chExt cx="4421837" cy="1224424"/>
          </a:xfrm>
        </p:grpSpPr>
        <p:sp>
          <p:nvSpPr>
            <p:cNvPr id="77840" name="Rectangle 10"/>
            <p:cNvSpPr>
              <a:spLocks noChangeArrowheads="1"/>
            </p:cNvSpPr>
            <p:nvPr/>
          </p:nvSpPr>
          <p:spPr bwMode="auto">
            <a:xfrm>
              <a:off x="4418762" y="2710678"/>
              <a:ext cx="2899513" cy="578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5400" noProof="1">
                  <a:solidFill>
                    <a:srgbClr val="00B0F0"/>
                  </a:solidFill>
                  <a:latin typeface="Abraham Lincoln" pitchFamily="2" charset="0"/>
                  <a:ea typeface="Lato Light"/>
                  <a:cs typeface="Lato Light"/>
                </a:rPr>
                <a:t>fashion street</a:t>
              </a:r>
            </a:p>
          </p:txBody>
        </p:sp>
        <p:sp>
          <p:nvSpPr>
            <p:cNvPr id="17" name="Rectangle 16"/>
            <p:cNvSpPr/>
            <p:nvPr/>
          </p:nvSpPr>
          <p:spPr>
            <a:xfrm>
              <a:off x="3657600" y="3287997"/>
              <a:ext cx="4421837" cy="647105"/>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Nulla facilisi nam auctor metus vitae quam gravida, ac vehicula elit mollis. Nunc elementum fringilla nisl, a ornare arcu condimentum a. Nulla euismod congue arcu quis feugiat. Phasellus porttitor felis mauris, sed suscipit quam egestas nec. </a:t>
              </a:r>
            </a:p>
          </p:txBody>
        </p:sp>
      </p:grpSp>
    </p:spTree>
  </p:cSld>
  <p:clrMapOvr>
    <a:masterClrMapping/>
  </p:clrMapOvr>
  <p:transition spd="slow">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D30DC68-924B-40E4-96F4-100147A17277}" type="slidenum">
              <a:rPr lang="en-US" altLang="zh-CN" smtClean="0">
                <a:solidFill>
                  <a:srgbClr val="BFBFBF"/>
                </a:solidFill>
                <a:latin typeface="Calibri Light" pitchFamily="34" charset="0"/>
              </a:rPr>
              <a:pPr/>
              <a:t>34</a:t>
            </a:fld>
            <a:endParaRPr lang="en-US" altLang="zh-CN" smtClean="0">
              <a:solidFill>
                <a:srgbClr val="BFBFBF"/>
              </a:solidFill>
              <a:latin typeface="Calibri Light" pitchFamily="34" charset="0"/>
            </a:endParaRPr>
          </a:p>
        </p:txBody>
      </p:sp>
      <p:sp>
        <p:nvSpPr>
          <p:cNvPr id="25" name="Rectangle 24"/>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brands</a:t>
            </a:r>
          </a:p>
        </p:txBody>
      </p:sp>
      <p:sp>
        <p:nvSpPr>
          <p:cNvPr id="26" name="Rectangle 25"/>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4" name="Rounded Rectangle 3"/>
          <p:cNvSpPr/>
          <p:nvPr/>
        </p:nvSpPr>
        <p:spPr>
          <a:xfrm>
            <a:off x="1460500" y="1855788"/>
            <a:ext cx="2884488" cy="788987"/>
          </a:xfrm>
          <a:prstGeom prst="roundRect">
            <a:avLst/>
          </a:prstGeom>
          <a:solidFill>
            <a:schemeClr val="bg1"/>
          </a:solid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8854" name="Rectangle 22"/>
          <p:cNvSpPr>
            <a:spLocks noChangeArrowheads="1"/>
          </p:cNvSpPr>
          <p:nvPr/>
        </p:nvSpPr>
        <p:spPr bwMode="auto">
          <a:xfrm>
            <a:off x="2052638" y="2027238"/>
            <a:ext cx="14509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2813" eaLnBrk="1" hangingPunct="1"/>
            <a:r>
              <a:rPr lang="en-US" altLang="zh-CN" sz="2400" noProof="1">
                <a:solidFill>
                  <a:srgbClr val="00B0F0"/>
                </a:solidFill>
                <a:latin typeface="Abraham Lincoln" pitchFamily="2" charset="0"/>
                <a:ea typeface="Lato Light"/>
                <a:cs typeface="Lato Light"/>
              </a:rPr>
              <a:t>fashion street</a:t>
            </a:r>
          </a:p>
        </p:txBody>
      </p:sp>
      <p:sp>
        <p:nvSpPr>
          <p:cNvPr id="59" name="Rounded Rectangle 58"/>
          <p:cNvSpPr/>
          <p:nvPr/>
        </p:nvSpPr>
        <p:spPr>
          <a:xfrm>
            <a:off x="1460500" y="3001963"/>
            <a:ext cx="2884488" cy="788987"/>
          </a:xfrm>
          <a:prstGeom prst="roundRect">
            <a:avLst/>
          </a:prstGeom>
          <a:solidFill>
            <a:schemeClr val="bg1"/>
          </a:solid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8856" name="Rectangle 59"/>
          <p:cNvSpPr>
            <a:spLocks noChangeArrowheads="1"/>
          </p:cNvSpPr>
          <p:nvPr/>
        </p:nvSpPr>
        <p:spPr bwMode="auto">
          <a:xfrm>
            <a:off x="1912938" y="3173413"/>
            <a:ext cx="16970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B0F0"/>
                </a:solidFill>
                <a:latin typeface="Abraham Lincoln" pitchFamily="2" charset="0"/>
                <a:ea typeface="Lato Light"/>
                <a:cs typeface="Lato Light"/>
              </a:rPr>
              <a:t>Your logo brands</a:t>
            </a:r>
          </a:p>
        </p:txBody>
      </p:sp>
      <p:sp>
        <p:nvSpPr>
          <p:cNvPr id="62" name="Rounded Rectangle 61"/>
          <p:cNvSpPr/>
          <p:nvPr/>
        </p:nvSpPr>
        <p:spPr>
          <a:xfrm>
            <a:off x="1460500" y="4148138"/>
            <a:ext cx="2884488" cy="788987"/>
          </a:xfrm>
          <a:prstGeom prst="roundRect">
            <a:avLst/>
          </a:prstGeom>
          <a:solidFill>
            <a:schemeClr val="bg1"/>
          </a:solid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8858" name="Rectangle 62"/>
          <p:cNvSpPr>
            <a:spLocks noChangeArrowheads="1"/>
          </p:cNvSpPr>
          <p:nvPr/>
        </p:nvSpPr>
        <p:spPr bwMode="auto">
          <a:xfrm>
            <a:off x="1912938" y="4319588"/>
            <a:ext cx="16970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B0F0"/>
                </a:solidFill>
                <a:latin typeface="Abraham Lincoln" pitchFamily="2" charset="0"/>
                <a:ea typeface="Lato Light"/>
                <a:cs typeface="Lato Light"/>
              </a:rPr>
              <a:t>Your logo brands</a:t>
            </a:r>
          </a:p>
        </p:txBody>
      </p:sp>
      <p:sp>
        <p:nvSpPr>
          <p:cNvPr id="73" name="Rounded Rectangle 72"/>
          <p:cNvSpPr/>
          <p:nvPr/>
        </p:nvSpPr>
        <p:spPr>
          <a:xfrm>
            <a:off x="4654550" y="1855788"/>
            <a:ext cx="2882900" cy="788987"/>
          </a:xfrm>
          <a:prstGeom prst="roundRect">
            <a:avLst/>
          </a:prstGeom>
          <a:solidFill>
            <a:schemeClr val="bg1"/>
          </a:solid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8860" name="Rectangle 73"/>
          <p:cNvSpPr>
            <a:spLocks noChangeArrowheads="1"/>
          </p:cNvSpPr>
          <p:nvPr/>
        </p:nvSpPr>
        <p:spPr bwMode="auto">
          <a:xfrm>
            <a:off x="5106988" y="2027238"/>
            <a:ext cx="16970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B0F0"/>
                </a:solidFill>
                <a:latin typeface="Abraham Lincoln" pitchFamily="2" charset="0"/>
                <a:ea typeface="Lato Light"/>
                <a:cs typeface="Lato Light"/>
              </a:rPr>
              <a:t>Your logo brands</a:t>
            </a:r>
          </a:p>
        </p:txBody>
      </p:sp>
      <p:sp>
        <p:nvSpPr>
          <p:cNvPr id="71" name="Rounded Rectangle 70"/>
          <p:cNvSpPr/>
          <p:nvPr/>
        </p:nvSpPr>
        <p:spPr>
          <a:xfrm>
            <a:off x="4654550" y="3001963"/>
            <a:ext cx="2882900" cy="788987"/>
          </a:xfrm>
          <a:prstGeom prst="roundRect">
            <a:avLst/>
          </a:prstGeom>
          <a:solidFill>
            <a:schemeClr val="bg1"/>
          </a:solid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8862" name="Rectangle 71"/>
          <p:cNvSpPr>
            <a:spLocks noChangeArrowheads="1"/>
          </p:cNvSpPr>
          <p:nvPr/>
        </p:nvSpPr>
        <p:spPr bwMode="auto">
          <a:xfrm>
            <a:off x="5106988" y="3173413"/>
            <a:ext cx="16970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B0F0"/>
                </a:solidFill>
                <a:latin typeface="Abraham Lincoln" pitchFamily="2" charset="0"/>
                <a:ea typeface="Lato Light"/>
                <a:cs typeface="Lato Light"/>
              </a:rPr>
              <a:t>Your logo brands</a:t>
            </a:r>
          </a:p>
        </p:txBody>
      </p:sp>
      <p:sp>
        <p:nvSpPr>
          <p:cNvPr id="69" name="Rounded Rectangle 68"/>
          <p:cNvSpPr/>
          <p:nvPr/>
        </p:nvSpPr>
        <p:spPr>
          <a:xfrm>
            <a:off x="4654550" y="4148138"/>
            <a:ext cx="2882900" cy="788987"/>
          </a:xfrm>
          <a:prstGeom prst="roundRect">
            <a:avLst/>
          </a:prstGeom>
          <a:solidFill>
            <a:schemeClr val="bg1"/>
          </a:solid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8864" name="Rectangle 69"/>
          <p:cNvSpPr>
            <a:spLocks noChangeArrowheads="1"/>
          </p:cNvSpPr>
          <p:nvPr/>
        </p:nvSpPr>
        <p:spPr bwMode="auto">
          <a:xfrm>
            <a:off x="5106988" y="4319588"/>
            <a:ext cx="16970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B0F0"/>
                </a:solidFill>
                <a:latin typeface="Abraham Lincoln" pitchFamily="2" charset="0"/>
                <a:ea typeface="Lato Light"/>
                <a:cs typeface="Lato Light"/>
              </a:rPr>
              <a:t>Your logo brands</a:t>
            </a:r>
          </a:p>
        </p:txBody>
      </p:sp>
      <p:sp>
        <p:nvSpPr>
          <p:cNvPr id="83" name="Rounded Rectangle 82"/>
          <p:cNvSpPr/>
          <p:nvPr/>
        </p:nvSpPr>
        <p:spPr>
          <a:xfrm>
            <a:off x="7847013" y="1855788"/>
            <a:ext cx="2884487" cy="788987"/>
          </a:xfrm>
          <a:prstGeom prst="roundRect">
            <a:avLst/>
          </a:prstGeom>
          <a:solidFill>
            <a:schemeClr val="bg1"/>
          </a:solid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8866" name="Rectangle 83"/>
          <p:cNvSpPr>
            <a:spLocks noChangeArrowheads="1"/>
          </p:cNvSpPr>
          <p:nvPr/>
        </p:nvSpPr>
        <p:spPr bwMode="auto">
          <a:xfrm>
            <a:off x="8299450" y="2027238"/>
            <a:ext cx="16970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B0F0"/>
                </a:solidFill>
                <a:latin typeface="Abraham Lincoln" pitchFamily="2" charset="0"/>
                <a:ea typeface="Lato Light"/>
                <a:cs typeface="Lato Light"/>
              </a:rPr>
              <a:t>Your logo brands</a:t>
            </a:r>
          </a:p>
        </p:txBody>
      </p:sp>
      <p:sp>
        <p:nvSpPr>
          <p:cNvPr id="81" name="Rounded Rectangle 80"/>
          <p:cNvSpPr/>
          <p:nvPr/>
        </p:nvSpPr>
        <p:spPr>
          <a:xfrm>
            <a:off x="7847013" y="3001963"/>
            <a:ext cx="2884487" cy="788987"/>
          </a:xfrm>
          <a:prstGeom prst="roundRect">
            <a:avLst/>
          </a:prstGeom>
          <a:solidFill>
            <a:schemeClr val="bg1"/>
          </a:solid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8868" name="Rectangle 81"/>
          <p:cNvSpPr>
            <a:spLocks noChangeArrowheads="1"/>
          </p:cNvSpPr>
          <p:nvPr/>
        </p:nvSpPr>
        <p:spPr bwMode="auto">
          <a:xfrm>
            <a:off x="8299450" y="3173413"/>
            <a:ext cx="16970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B0F0"/>
                </a:solidFill>
                <a:latin typeface="Abraham Lincoln" pitchFamily="2" charset="0"/>
                <a:ea typeface="Lato Light"/>
                <a:cs typeface="Lato Light"/>
              </a:rPr>
              <a:t>Your logo brands</a:t>
            </a:r>
          </a:p>
        </p:txBody>
      </p:sp>
      <p:sp>
        <p:nvSpPr>
          <p:cNvPr id="79" name="Rounded Rectangle 78"/>
          <p:cNvSpPr/>
          <p:nvPr/>
        </p:nvSpPr>
        <p:spPr>
          <a:xfrm>
            <a:off x="7847013" y="4148138"/>
            <a:ext cx="2884487" cy="788987"/>
          </a:xfrm>
          <a:prstGeom prst="roundRect">
            <a:avLst/>
          </a:prstGeom>
          <a:solidFill>
            <a:schemeClr val="bg1"/>
          </a:solid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8870" name="Rectangle 79"/>
          <p:cNvSpPr>
            <a:spLocks noChangeArrowheads="1"/>
          </p:cNvSpPr>
          <p:nvPr/>
        </p:nvSpPr>
        <p:spPr bwMode="auto">
          <a:xfrm>
            <a:off x="8299450" y="4319588"/>
            <a:ext cx="16970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B0F0"/>
                </a:solidFill>
                <a:latin typeface="Abraham Lincoln" pitchFamily="2" charset="0"/>
                <a:ea typeface="Lato Light"/>
                <a:cs typeface="Lato Light"/>
              </a:rPr>
              <a:t>Your logo brands</a:t>
            </a:r>
          </a:p>
        </p:txBody>
      </p:sp>
      <p:sp>
        <p:nvSpPr>
          <p:cNvPr id="86" name="Rectangle 85"/>
          <p:cNvSpPr/>
          <p:nvPr/>
        </p:nvSpPr>
        <p:spPr>
          <a:xfrm>
            <a:off x="1506538" y="5108575"/>
            <a:ext cx="2838450" cy="646113"/>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iperdiet volutpat dui at fermentum. </a:t>
            </a:r>
          </a:p>
        </p:txBody>
      </p:sp>
      <p:sp>
        <p:nvSpPr>
          <p:cNvPr id="87" name="Rectangle 86"/>
          <p:cNvSpPr/>
          <p:nvPr/>
        </p:nvSpPr>
        <p:spPr>
          <a:xfrm>
            <a:off x="4700588" y="5108575"/>
            <a:ext cx="2836862" cy="646113"/>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iperdiet volutpat dui at fermentum. </a:t>
            </a:r>
          </a:p>
        </p:txBody>
      </p:sp>
      <p:sp>
        <p:nvSpPr>
          <p:cNvPr id="88" name="Rectangle 87"/>
          <p:cNvSpPr/>
          <p:nvPr/>
        </p:nvSpPr>
        <p:spPr>
          <a:xfrm>
            <a:off x="7893050" y="5108575"/>
            <a:ext cx="2838450" cy="646113"/>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iperdiet volutpat dui at fermentum. </a:t>
            </a:r>
          </a:p>
        </p:txBody>
      </p:sp>
      <p:grpSp>
        <p:nvGrpSpPr>
          <p:cNvPr id="3" name="Group 4"/>
          <p:cNvGrpSpPr/>
          <p:nvPr/>
        </p:nvGrpSpPr>
        <p:grpSpPr>
          <a:xfrm>
            <a:off x="4153862" y="2424186"/>
            <a:ext cx="6684420" cy="2599061"/>
            <a:chOff x="4153862" y="2424186"/>
            <a:chExt cx="6684420" cy="2599061"/>
          </a:xfrm>
          <a:solidFill>
            <a:srgbClr val="0070C0"/>
          </a:solidFill>
        </p:grpSpPr>
        <p:sp>
          <p:nvSpPr>
            <p:cNvPr id="89" name="Freeform 101"/>
            <p:cNvSpPr>
              <a:spLocks noEditPoints="1"/>
            </p:cNvSpPr>
            <p:nvPr/>
          </p:nvSpPr>
          <p:spPr bwMode="auto">
            <a:xfrm>
              <a:off x="4153862" y="2424186"/>
              <a:ext cx="278382" cy="273455"/>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grpFill/>
            <a:ln>
              <a:noFill/>
            </a:ln>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94" name="Freeform 101"/>
            <p:cNvSpPr>
              <a:spLocks noEditPoints="1"/>
            </p:cNvSpPr>
            <p:nvPr/>
          </p:nvSpPr>
          <p:spPr bwMode="auto">
            <a:xfrm>
              <a:off x="4153862" y="3554682"/>
              <a:ext cx="278382" cy="273455"/>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grpFill/>
            <a:ln>
              <a:noFill/>
            </a:ln>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97" name="Freeform 101"/>
            <p:cNvSpPr>
              <a:spLocks noEditPoints="1"/>
            </p:cNvSpPr>
            <p:nvPr/>
          </p:nvSpPr>
          <p:spPr bwMode="auto">
            <a:xfrm>
              <a:off x="4153862" y="4749792"/>
              <a:ext cx="278382" cy="273455"/>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grpFill/>
            <a:ln>
              <a:noFill/>
            </a:ln>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100" name="Freeform 101"/>
            <p:cNvSpPr>
              <a:spLocks noEditPoints="1"/>
            </p:cNvSpPr>
            <p:nvPr/>
          </p:nvSpPr>
          <p:spPr bwMode="auto">
            <a:xfrm>
              <a:off x="7398962" y="2424186"/>
              <a:ext cx="278382" cy="273455"/>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grpFill/>
            <a:ln>
              <a:noFill/>
            </a:ln>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103" name="Freeform 101"/>
            <p:cNvSpPr>
              <a:spLocks noEditPoints="1"/>
            </p:cNvSpPr>
            <p:nvPr/>
          </p:nvSpPr>
          <p:spPr bwMode="auto">
            <a:xfrm>
              <a:off x="7398962" y="3554682"/>
              <a:ext cx="278382" cy="273455"/>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grpFill/>
            <a:ln>
              <a:noFill/>
            </a:ln>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106" name="Freeform 101"/>
            <p:cNvSpPr>
              <a:spLocks noEditPoints="1"/>
            </p:cNvSpPr>
            <p:nvPr/>
          </p:nvSpPr>
          <p:spPr bwMode="auto">
            <a:xfrm>
              <a:off x="7398962" y="4749792"/>
              <a:ext cx="278382" cy="273455"/>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grpFill/>
            <a:ln>
              <a:noFill/>
            </a:ln>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109" name="Freeform 101"/>
            <p:cNvSpPr>
              <a:spLocks noEditPoints="1"/>
            </p:cNvSpPr>
            <p:nvPr/>
          </p:nvSpPr>
          <p:spPr bwMode="auto">
            <a:xfrm>
              <a:off x="10559900" y="2424186"/>
              <a:ext cx="278382" cy="273455"/>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grpFill/>
            <a:ln>
              <a:noFill/>
            </a:ln>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112" name="Freeform 101"/>
            <p:cNvSpPr>
              <a:spLocks noEditPoints="1"/>
            </p:cNvSpPr>
            <p:nvPr/>
          </p:nvSpPr>
          <p:spPr bwMode="auto">
            <a:xfrm>
              <a:off x="10559900" y="3554682"/>
              <a:ext cx="278382" cy="273455"/>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grpFill/>
            <a:ln>
              <a:noFill/>
            </a:ln>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115" name="Freeform 101"/>
            <p:cNvSpPr>
              <a:spLocks noEditPoints="1"/>
            </p:cNvSpPr>
            <p:nvPr/>
          </p:nvSpPr>
          <p:spPr bwMode="auto">
            <a:xfrm>
              <a:off x="10559900" y="4749792"/>
              <a:ext cx="278382" cy="273455"/>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grpFill/>
            <a:ln>
              <a:noFill/>
            </a:ln>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grpSp>
    </p:spTree>
  </p:cSld>
  <p:clrMapOvr>
    <a:masterClrMapping/>
  </p:clrMapOvr>
  <p:transition spd="slow">
    <p:fad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Picture Placeholder 3"/>
          <p:cNvSpPr>
            <a:spLocks noGrp="1" noTextEdit="1"/>
          </p:cNvSpPr>
          <p:nvPr>
            <p:ph type="pic" sz="quarter" idx="13"/>
          </p:nvPr>
        </p:nvSpPr>
        <p:spPr>
          <a:noFill/>
          <a:extLst>
            <a:ext uri="{909E8E84-426E-40DD-AFC4-6F175D3DCCD1}">
              <a14:hiddenFill xmlns:a14="http://schemas.microsoft.com/office/drawing/2010/main">
                <a:solidFill>
                  <a:srgbClr val="FFFFFF"/>
                </a:solidFill>
              </a14:hiddenFill>
            </a:ext>
          </a:extLst>
        </p:spPr>
      </p:sp>
      <p:sp>
        <p:nvSpPr>
          <p:cNvPr id="91" name="Rectangle 90"/>
          <p:cNvSpPr/>
          <p:nvPr/>
        </p:nvSpPr>
        <p:spPr>
          <a:xfrm>
            <a:off x="0" y="1603375"/>
            <a:ext cx="12192000" cy="4679950"/>
          </a:xfrm>
          <a:prstGeom prst="rect">
            <a:avLst/>
          </a:prstGeom>
          <a:pattFill prst="narVert">
            <a:fgClr>
              <a:schemeClr val="bg1">
                <a:lumMod val="85000"/>
              </a:schemeClr>
            </a:fgClr>
            <a:bgClr>
              <a:schemeClr val="bg1">
                <a:lumMod val="9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6" name="Rectangle 75"/>
          <p:cNvSpPr/>
          <p:nvPr/>
        </p:nvSpPr>
        <p:spPr>
          <a:xfrm>
            <a:off x="3111500" y="1603375"/>
            <a:ext cx="1731963" cy="33178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4" name="Freeform 63"/>
          <p:cNvSpPr/>
          <p:nvPr/>
        </p:nvSpPr>
        <p:spPr>
          <a:xfrm flipH="1">
            <a:off x="8666163" y="3636963"/>
            <a:ext cx="2309812" cy="1516062"/>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65" name="Freeform 64"/>
          <p:cNvSpPr/>
          <p:nvPr/>
        </p:nvSpPr>
        <p:spPr>
          <a:xfrm flipH="1">
            <a:off x="6815138" y="3636963"/>
            <a:ext cx="2309812" cy="1516062"/>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66" name="Freeform 65"/>
          <p:cNvSpPr/>
          <p:nvPr/>
        </p:nvSpPr>
        <p:spPr>
          <a:xfrm flipH="1">
            <a:off x="4962525" y="3636963"/>
            <a:ext cx="2311400" cy="1516062"/>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67" name="Freeform 66"/>
          <p:cNvSpPr/>
          <p:nvPr/>
        </p:nvSpPr>
        <p:spPr>
          <a:xfrm flipH="1">
            <a:off x="3111500" y="3636963"/>
            <a:ext cx="2309813" cy="1516062"/>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2" name="Freeform 41"/>
          <p:cNvSpPr/>
          <p:nvPr/>
        </p:nvSpPr>
        <p:spPr>
          <a:xfrm>
            <a:off x="3111500" y="1935163"/>
            <a:ext cx="2309813" cy="1701800"/>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4" name="Freeform 43"/>
          <p:cNvSpPr/>
          <p:nvPr/>
        </p:nvSpPr>
        <p:spPr>
          <a:xfrm>
            <a:off x="4962525" y="1935163"/>
            <a:ext cx="2311400" cy="1701800"/>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6" name="Freeform 45"/>
          <p:cNvSpPr/>
          <p:nvPr/>
        </p:nvSpPr>
        <p:spPr>
          <a:xfrm>
            <a:off x="6815138" y="1935163"/>
            <a:ext cx="2309812" cy="1701800"/>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8" name="Freeform 47"/>
          <p:cNvSpPr/>
          <p:nvPr/>
        </p:nvSpPr>
        <p:spPr>
          <a:xfrm>
            <a:off x="8666163" y="1935163"/>
            <a:ext cx="2309812" cy="1701800"/>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50" name="Oval 49"/>
          <p:cNvSpPr/>
          <p:nvPr/>
        </p:nvSpPr>
        <p:spPr>
          <a:xfrm>
            <a:off x="3695700" y="4957763"/>
            <a:ext cx="384175" cy="39052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rgbClr val="FFFFFF"/>
                </a:solidFill>
                <a:latin typeface="Calibri Light" pitchFamily="34" charset="0"/>
              </a:rPr>
              <a:t>2</a:t>
            </a:r>
          </a:p>
        </p:txBody>
      </p:sp>
      <p:sp>
        <p:nvSpPr>
          <p:cNvPr id="51" name="Oval 50"/>
          <p:cNvSpPr/>
          <p:nvPr/>
        </p:nvSpPr>
        <p:spPr>
          <a:xfrm>
            <a:off x="5656263" y="4957763"/>
            <a:ext cx="384175" cy="39052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rgbClr val="FFFFFF"/>
                </a:solidFill>
                <a:latin typeface="Calibri Light" pitchFamily="34" charset="0"/>
              </a:rPr>
              <a:t>3</a:t>
            </a:r>
          </a:p>
        </p:txBody>
      </p:sp>
      <p:sp>
        <p:nvSpPr>
          <p:cNvPr id="52" name="Oval 51"/>
          <p:cNvSpPr/>
          <p:nvPr/>
        </p:nvSpPr>
        <p:spPr>
          <a:xfrm>
            <a:off x="7392988" y="4957763"/>
            <a:ext cx="384175" cy="39052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rgbClr val="FFFFFF"/>
                </a:solidFill>
                <a:latin typeface="Calibri Light" pitchFamily="34" charset="0"/>
              </a:rPr>
              <a:t>4</a:t>
            </a:r>
          </a:p>
        </p:txBody>
      </p:sp>
      <p:sp>
        <p:nvSpPr>
          <p:cNvPr id="53" name="Oval 52"/>
          <p:cNvSpPr/>
          <p:nvPr/>
        </p:nvSpPr>
        <p:spPr>
          <a:xfrm>
            <a:off x="9359900" y="4957763"/>
            <a:ext cx="384175" cy="39052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rgbClr val="FFFFFF"/>
                </a:solidFill>
                <a:latin typeface="Calibri Light" pitchFamily="34" charset="0"/>
              </a:rPr>
              <a:t>5</a:t>
            </a:r>
          </a:p>
        </p:txBody>
      </p:sp>
      <p:sp>
        <p:nvSpPr>
          <p:cNvPr id="61" name="Rectangle 60"/>
          <p:cNvSpPr/>
          <p:nvPr/>
        </p:nvSpPr>
        <p:spPr>
          <a:xfrm>
            <a:off x="1254125" y="1603375"/>
            <a:ext cx="1731963" cy="33178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8" name="Freeform 67"/>
          <p:cNvSpPr/>
          <p:nvPr/>
        </p:nvSpPr>
        <p:spPr>
          <a:xfrm flipH="1">
            <a:off x="1260475" y="3636963"/>
            <a:ext cx="2309813" cy="1516062"/>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9" name="Freeform 38"/>
          <p:cNvSpPr/>
          <p:nvPr/>
        </p:nvSpPr>
        <p:spPr>
          <a:xfrm>
            <a:off x="1260475" y="1935163"/>
            <a:ext cx="2309813" cy="1701800"/>
          </a:xfrm>
          <a:custGeom>
            <a:avLst/>
            <a:gdLst>
              <a:gd name="connsiteX0" fmla="*/ 0 w 1817093"/>
              <a:gd name="connsiteY0" fmla="*/ 0 h 891822"/>
              <a:gd name="connsiteX1" fmla="*/ 1354665 w 1817093"/>
              <a:gd name="connsiteY1" fmla="*/ 0 h 891822"/>
              <a:gd name="connsiteX2" fmla="*/ 1817093 w 1817093"/>
              <a:gd name="connsiteY2" fmla="*/ 891822 h 891822"/>
              <a:gd name="connsiteX3" fmla="*/ 462428 w 1817093"/>
              <a:gd name="connsiteY3" fmla="*/ 891822 h 891822"/>
            </a:gdLst>
            <a:ahLst/>
            <a:cxnLst>
              <a:cxn ang="0">
                <a:pos x="connsiteX0" y="connsiteY0"/>
              </a:cxn>
              <a:cxn ang="0">
                <a:pos x="connsiteX1" y="connsiteY1"/>
              </a:cxn>
              <a:cxn ang="0">
                <a:pos x="connsiteX2" y="connsiteY2"/>
              </a:cxn>
              <a:cxn ang="0">
                <a:pos x="connsiteX3" y="connsiteY3"/>
              </a:cxn>
            </a:cxnLst>
            <a:rect l="l" t="t" r="r" b="b"/>
            <a:pathLst>
              <a:path w="1817093" h="891822">
                <a:moveTo>
                  <a:pt x="0" y="0"/>
                </a:moveTo>
                <a:lnTo>
                  <a:pt x="1354665" y="0"/>
                </a:lnTo>
                <a:lnTo>
                  <a:pt x="1817093" y="891822"/>
                </a:lnTo>
                <a:lnTo>
                  <a:pt x="462428" y="891822"/>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 name="Oval 10"/>
          <p:cNvSpPr/>
          <p:nvPr/>
        </p:nvSpPr>
        <p:spPr>
          <a:xfrm>
            <a:off x="1963738" y="4957763"/>
            <a:ext cx="384175" cy="39052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rgbClr val="FFFFFF"/>
                </a:solidFill>
                <a:latin typeface="Calibri Light" pitchFamily="34" charset="0"/>
              </a:rPr>
              <a:t>1</a:t>
            </a:r>
          </a:p>
        </p:txBody>
      </p:sp>
      <p:sp>
        <p:nvSpPr>
          <p:cNvPr id="54" name="Rectangle 53"/>
          <p:cNvSpPr/>
          <p:nvPr/>
        </p:nvSpPr>
        <p:spPr>
          <a:xfrm>
            <a:off x="1216025" y="5480050"/>
            <a:ext cx="1731963" cy="708025"/>
          </a:xfrm>
          <a:prstGeom prst="rect">
            <a:avLst/>
          </a:prstGeom>
        </p:spPr>
        <p:txBody>
          <a:bodyPr>
            <a:spAutoFit/>
          </a:bodyPr>
          <a:lstStyle/>
          <a:p>
            <a:pPr algn="ctr" eaLnBrk="1" fontAlgn="auto" hangingPunct="1">
              <a:spcBef>
                <a:spcPts val="0"/>
              </a:spcBef>
              <a:spcAft>
                <a:spcPts val="0"/>
              </a:spcAft>
              <a:buClr>
                <a:srgbClr val="E24848"/>
              </a:buClr>
              <a:defRPr/>
            </a:pPr>
            <a:r>
              <a:rPr lang="en-US" sz="1000" noProof="1">
                <a:solidFill>
                  <a:schemeClr val="tx1">
                    <a:lumMod val="65000"/>
                    <a:lumOff val="35000"/>
                  </a:schemeClr>
                </a:solidFill>
                <a:latin typeface="+mj-lt"/>
                <a:ea typeface="Roboto Light" panose="02000000000000000000" pitchFamily="2" charset="0"/>
                <a:cs typeface="Arial" charset="0"/>
              </a:rPr>
              <a:t>Lorem ipsum dolor sit amet, consectetur adipiscing elit Nulla iperdiet volutpat dui at fermentum. </a:t>
            </a:r>
          </a:p>
        </p:txBody>
      </p:sp>
      <p:sp>
        <p:nvSpPr>
          <p:cNvPr id="69" name="Rectangle 68"/>
          <p:cNvSpPr/>
          <p:nvPr/>
        </p:nvSpPr>
        <p:spPr>
          <a:xfrm>
            <a:off x="3111500" y="5480050"/>
            <a:ext cx="1731963" cy="708025"/>
          </a:xfrm>
          <a:prstGeom prst="rect">
            <a:avLst/>
          </a:prstGeom>
        </p:spPr>
        <p:txBody>
          <a:bodyPr>
            <a:spAutoFit/>
          </a:bodyPr>
          <a:lstStyle/>
          <a:p>
            <a:pPr algn="ctr" eaLnBrk="1" fontAlgn="auto" hangingPunct="1">
              <a:spcBef>
                <a:spcPts val="0"/>
              </a:spcBef>
              <a:spcAft>
                <a:spcPts val="0"/>
              </a:spcAft>
              <a:buClr>
                <a:srgbClr val="E24848"/>
              </a:buClr>
              <a:defRPr/>
            </a:pPr>
            <a:r>
              <a:rPr lang="en-US" sz="1000" noProof="1">
                <a:solidFill>
                  <a:schemeClr val="tx1">
                    <a:lumMod val="65000"/>
                    <a:lumOff val="35000"/>
                  </a:schemeClr>
                </a:solidFill>
                <a:latin typeface="+mj-lt"/>
                <a:ea typeface="Roboto Light" panose="02000000000000000000" pitchFamily="2" charset="0"/>
                <a:cs typeface="Arial" charset="0"/>
              </a:rPr>
              <a:t>Lorem ipsum dolor sit amet, consectetur adipiscing elit Nulla iperdiet volutpat dui at fermentum. </a:t>
            </a:r>
          </a:p>
        </p:txBody>
      </p:sp>
      <p:sp>
        <p:nvSpPr>
          <p:cNvPr id="79" name="Rectangle 78"/>
          <p:cNvSpPr/>
          <p:nvPr/>
        </p:nvSpPr>
        <p:spPr>
          <a:xfrm>
            <a:off x="4962525" y="1603375"/>
            <a:ext cx="1731963" cy="33178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82" name="Rectangle 81"/>
          <p:cNvSpPr/>
          <p:nvPr/>
        </p:nvSpPr>
        <p:spPr>
          <a:xfrm>
            <a:off x="6815138" y="1603375"/>
            <a:ext cx="1730375" cy="33178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85" name="Rectangle 84"/>
          <p:cNvSpPr/>
          <p:nvPr/>
        </p:nvSpPr>
        <p:spPr>
          <a:xfrm>
            <a:off x="8666163" y="1603375"/>
            <a:ext cx="1730375" cy="33178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79898" name="Group 2"/>
          <p:cNvGrpSpPr>
            <a:grpSpLocks/>
          </p:cNvGrpSpPr>
          <p:nvPr/>
        </p:nvGrpSpPr>
        <p:grpSpPr bwMode="auto">
          <a:xfrm>
            <a:off x="1376363" y="1606550"/>
            <a:ext cx="8982075" cy="307975"/>
            <a:chOff x="1375995" y="1606763"/>
            <a:chExt cx="8982965" cy="307777"/>
          </a:xfrm>
        </p:grpSpPr>
        <p:sp>
          <p:nvSpPr>
            <p:cNvPr id="77" name="Rectangle 76"/>
            <p:cNvSpPr/>
            <p:nvPr/>
          </p:nvSpPr>
          <p:spPr>
            <a:xfrm>
              <a:off x="3233554" y="1606763"/>
              <a:ext cx="1571781" cy="307777"/>
            </a:xfrm>
            <a:prstGeom prst="rect">
              <a:avLst/>
            </a:prstGeom>
          </p:spPr>
          <p:txBody>
            <a:bodyPr>
              <a:spAutoFit/>
            </a:bodyPr>
            <a:lstStyle/>
            <a:p>
              <a:pPr algn="ct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sp>
          <p:nvSpPr>
            <p:cNvPr id="62" name="Rectangle 61"/>
            <p:cNvSpPr/>
            <p:nvPr/>
          </p:nvSpPr>
          <p:spPr>
            <a:xfrm>
              <a:off x="1375995" y="1606763"/>
              <a:ext cx="1571781" cy="307777"/>
            </a:xfrm>
            <a:prstGeom prst="rect">
              <a:avLst/>
            </a:prstGeom>
          </p:spPr>
          <p:txBody>
            <a:bodyPr>
              <a:spAutoFit/>
            </a:bodyPr>
            <a:lstStyle/>
            <a:p>
              <a:pPr algn="ct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sp>
          <p:nvSpPr>
            <p:cNvPr id="80" name="Rectangle 79"/>
            <p:cNvSpPr/>
            <p:nvPr/>
          </p:nvSpPr>
          <p:spPr>
            <a:xfrm>
              <a:off x="5084762" y="1606763"/>
              <a:ext cx="1571781" cy="307777"/>
            </a:xfrm>
            <a:prstGeom prst="rect">
              <a:avLst/>
            </a:prstGeom>
          </p:spPr>
          <p:txBody>
            <a:bodyPr>
              <a:spAutoFit/>
            </a:bodyPr>
            <a:lstStyle/>
            <a:p>
              <a:pPr algn="ct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sp>
          <p:nvSpPr>
            <p:cNvPr id="83" name="Rectangle 82"/>
            <p:cNvSpPr/>
            <p:nvPr/>
          </p:nvSpPr>
          <p:spPr>
            <a:xfrm>
              <a:off x="6935971" y="1606763"/>
              <a:ext cx="1571781" cy="307777"/>
            </a:xfrm>
            <a:prstGeom prst="rect">
              <a:avLst/>
            </a:prstGeom>
          </p:spPr>
          <p:txBody>
            <a:bodyPr>
              <a:spAutoFit/>
            </a:bodyPr>
            <a:lstStyle/>
            <a:p>
              <a:pPr algn="ct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sp>
          <p:nvSpPr>
            <p:cNvPr id="86" name="Rectangle 85"/>
            <p:cNvSpPr/>
            <p:nvPr/>
          </p:nvSpPr>
          <p:spPr>
            <a:xfrm>
              <a:off x="8787179" y="1606763"/>
              <a:ext cx="1571781" cy="307777"/>
            </a:xfrm>
            <a:prstGeom prst="rect">
              <a:avLst/>
            </a:prstGeom>
          </p:spPr>
          <p:txBody>
            <a:bodyPr>
              <a:spAutoFit/>
            </a:bodyPr>
            <a:lstStyle/>
            <a:p>
              <a:pPr algn="ct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grpSp>
      <p:sp>
        <p:nvSpPr>
          <p:cNvPr id="79899"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64D9F0B-7EA2-41A2-ABCB-CF3B09B80FEF}" type="slidenum">
              <a:rPr lang="en-US" altLang="zh-CN" smtClean="0">
                <a:solidFill>
                  <a:srgbClr val="D9D9D9"/>
                </a:solidFill>
                <a:latin typeface="Calibri Light" pitchFamily="34" charset="0"/>
              </a:rPr>
              <a:pPr/>
              <a:t>35</a:t>
            </a:fld>
            <a:endParaRPr lang="en-US" altLang="zh-CN" smtClean="0">
              <a:solidFill>
                <a:srgbClr val="D9D9D9"/>
              </a:solidFill>
              <a:latin typeface="Calibri Light" pitchFamily="34" charset="0"/>
            </a:endParaRPr>
          </a:p>
        </p:txBody>
      </p:sp>
      <p:sp>
        <p:nvSpPr>
          <p:cNvPr id="37" name="Rectangle 36"/>
          <p:cNvSpPr/>
          <p:nvPr/>
        </p:nvSpPr>
        <p:spPr>
          <a:xfrm>
            <a:off x="2074863" y="333375"/>
            <a:ext cx="9723437" cy="639763"/>
          </a:xfrm>
          <a:prstGeom prst="rect">
            <a:avLst/>
          </a:prstGeom>
        </p:spPr>
        <p:txBody>
          <a:bodyPr anchor="ctr"/>
          <a:lstStyle/>
          <a:p>
            <a:pPr algn="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Process</a:t>
            </a:r>
          </a:p>
        </p:txBody>
      </p:sp>
      <p:sp>
        <p:nvSpPr>
          <p:cNvPr id="38" name="Rectangle 37"/>
          <p:cNvSpPr/>
          <p:nvPr/>
        </p:nvSpPr>
        <p:spPr>
          <a:xfrm>
            <a:off x="6148388" y="852488"/>
            <a:ext cx="5649912" cy="338137"/>
          </a:xfrm>
          <a:prstGeom prst="rect">
            <a:avLst/>
          </a:prstGeom>
        </p:spPr>
        <p:txBody>
          <a:bodyPr>
            <a:spAutoFit/>
          </a:bodyPr>
          <a:lstStyle/>
          <a:p>
            <a:pPr algn="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45" name="Rectangle 44"/>
          <p:cNvSpPr/>
          <p:nvPr/>
        </p:nvSpPr>
        <p:spPr>
          <a:xfrm>
            <a:off x="5006975" y="5480050"/>
            <a:ext cx="1731963" cy="708025"/>
          </a:xfrm>
          <a:prstGeom prst="rect">
            <a:avLst/>
          </a:prstGeom>
        </p:spPr>
        <p:txBody>
          <a:bodyPr>
            <a:spAutoFit/>
          </a:bodyPr>
          <a:lstStyle/>
          <a:p>
            <a:pPr algn="ctr" eaLnBrk="1" fontAlgn="auto" hangingPunct="1">
              <a:spcBef>
                <a:spcPts val="0"/>
              </a:spcBef>
              <a:spcAft>
                <a:spcPts val="0"/>
              </a:spcAft>
              <a:buClr>
                <a:srgbClr val="E24848"/>
              </a:buClr>
              <a:defRPr/>
            </a:pPr>
            <a:r>
              <a:rPr lang="en-US" sz="1000" noProof="1">
                <a:solidFill>
                  <a:schemeClr val="tx1">
                    <a:lumMod val="65000"/>
                    <a:lumOff val="35000"/>
                  </a:schemeClr>
                </a:solidFill>
                <a:latin typeface="+mj-lt"/>
                <a:ea typeface="Roboto Light" panose="02000000000000000000" pitchFamily="2" charset="0"/>
                <a:cs typeface="Arial" charset="0"/>
              </a:rPr>
              <a:t>Lorem ipsum dolor sit amet, consectetur adipiscing elit Nulla iperdiet volutpat dui at fermentum. </a:t>
            </a:r>
          </a:p>
        </p:txBody>
      </p:sp>
      <p:sp>
        <p:nvSpPr>
          <p:cNvPr id="47" name="Rectangle 46"/>
          <p:cNvSpPr/>
          <p:nvPr/>
        </p:nvSpPr>
        <p:spPr>
          <a:xfrm>
            <a:off x="6856413" y="5480050"/>
            <a:ext cx="1731962" cy="708025"/>
          </a:xfrm>
          <a:prstGeom prst="rect">
            <a:avLst/>
          </a:prstGeom>
        </p:spPr>
        <p:txBody>
          <a:bodyPr>
            <a:spAutoFit/>
          </a:bodyPr>
          <a:lstStyle/>
          <a:p>
            <a:pPr algn="ctr" eaLnBrk="1" fontAlgn="auto" hangingPunct="1">
              <a:spcBef>
                <a:spcPts val="0"/>
              </a:spcBef>
              <a:spcAft>
                <a:spcPts val="0"/>
              </a:spcAft>
              <a:buClr>
                <a:srgbClr val="E24848"/>
              </a:buClr>
              <a:defRPr/>
            </a:pPr>
            <a:r>
              <a:rPr lang="en-US" sz="1000" noProof="1">
                <a:solidFill>
                  <a:schemeClr val="tx1">
                    <a:lumMod val="65000"/>
                    <a:lumOff val="35000"/>
                  </a:schemeClr>
                </a:solidFill>
                <a:latin typeface="+mj-lt"/>
                <a:ea typeface="Roboto Light" panose="02000000000000000000" pitchFamily="2" charset="0"/>
                <a:cs typeface="Arial" charset="0"/>
              </a:rPr>
              <a:t>Lorem ipsum dolor sit amet, consectetur adipiscing elit Nulla iperdiet volutpat dui at fermentum. </a:t>
            </a:r>
          </a:p>
        </p:txBody>
      </p:sp>
      <p:sp>
        <p:nvSpPr>
          <p:cNvPr id="49" name="Rectangle 48"/>
          <p:cNvSpPr/>
          <p:nvPr/>
        </p:nvSpPr>
        <p:spPr>
          <a:xfrm>
            <a:off x="8707438" y="5480050"/>
            <a:ext cx="1731962" cy="708025"/>
          </a:xfrm>
          <a:prstGeom prst="rect">
            <a:avLst/>
          </a:prstGeom>
        </p:spPr>
        <p:txBody>
          <a:bodyPr>
            <a:spAutoFit/>
          </a:bodyPr>
          <a:lstStyle/>
          <a:p>
            <a:pPr algn="ctr" eaLnBrk="1" fontAlgn="auto" hangingPunct="1">
              <a:spcBef>
                <a:spcPts val="0"/>
              </a:spcBef>
              <a:spcAft>
                <a:spcPts val="0"/>
              </a:spcAft>
              <a:buClr>
                <a:srgbClr val="E24848"/>
              </a:buClr>
              <a:defRPr/>
            </a:pPr>
            <a:r>
              <a:rPr lang="en-US" sz="1000" noProof="1">
                <a:solidFill>
                  <a:schemeClr val="tx1">
                    <a:lumMod val="65000"/>
                    <a:lumOff val="35000"/>
                  </a:schemeClr>
                </a:solidFill>
                <a:latin typeface="+mj-lt"/>
                <a:ea typeface="Roboto Light" panose="02000000000000000000" pitchFamily="2" charset="0"/>
                <a:cs typeface="Arial" charset="0"/>
              </a:rPr>
              <a:t>Lorem ipsum dolor sit amet, consectetur adipiscing elit Nulla iperdiet volutpat dui at fermentum. </a:t>
            </a:r>
          </a:p>
        </p:txBody>
      </p:sp>
      <p:grpSp>
        <p:nvGrpSpPr>
          <p:cNvPr id="4" name="Group 35"/>
          <p:cNvGrpSpPr/>
          <p:nvPr/>
        </p:nvGrpSpPr>
        <p:grpSpPr>
          <a:xfrm>
            <a:off x="5831223" y="3972552"/>
            <a:ext cx="573625" cy="573626"/>
            <a:chOff x="7208377" y="484986"/>
            <a:chExt cx="430973" cy="430974"/>
          </a:xfrm>
          <a:solidFill>
            <a:schemeClr val="bg1"/>
          </a:solidFill>
        </p:grpSpPr>
        <p:sp>
          <p:nvSpPr>
            <p:cNvPr id="40"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 name="Rectangle 237"/>
            <p:cNvSpPr>
              <a:spLocks noChangeArrowheads="1"/>
            </p:cNvSpPr>
            <p:nvPr/>
          </p:nvSpPr>
          <p:spPr bwMode="auto">
            <a:xfrm>
              <a:off x="7535975" y="514106"/>
              <a:ext cx="18928" cy="65520"/>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9"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62"/>
          <p:cNvGrpSpPr/>
          <p:nvPr/>
        </p:nvGrpSpPr>
        <p:grpSpPr>
          <a:xfrm>
            <a:off x="3978048" y="4040948"/>
            <a:ext cx="544380" cy="494891"/>
            <a:chOff x="6433790" y="4491874"/>
            <a:chExt cx="449901" cy="449901"/>
          </a:xfrm>
          <a:solidFill>
            <a:schemeClr val="bg1"/>
          </a:solidFill>
        </p:grpSpPr>
        <p:sp>
          <p:nvSpPr>
            <p:cNvPr id="70" name="Freeform 367"/>
            <p:cNvSpPr>
              <a:spLocks noEditPoints="1"/>
            </p:cNvSpPr>
            <p:nvPr/>
          </p:nvSpPr>
          <p:spPr bwMode="auto">
            <a:xfrm>
              <a:off x="6433790" y="4491874"/>
              <a:ext cx="449901" cy="449901"/>
            </a:xfrm>
            <a:custGeom>
              <a:avLst/>
              <a:gdLst>
                <a:gd name="T0" fmla="*/ 38 w 927"/>
                <a:gd name="T1" fmla="*/ 889 h 928"/>
                <a:gd name="T2" fmla="*/ 888 w 927"/>
                <a:gd name="T3" fmla="*/ 889 h 928"/>
                <a:gd name="T4" fmla="*/ 888 w 927"/>
                <a:gd name="T5" fmla="*/ 39 h 928"/>
                <a:gd name="T6" fmla="*/ 38 w 927"/>
                <a:gd name="T7" fmla="*/ 39 h 928"/>
                <a:gd name="T8" fmla="*/ 38 w 927"/>
                <a:gd name="T9" fmla="*/ 889 h 928"/>
                <a:gd name="T10" fmla="*/ 927 w 927"/>
                <a:gd name="T11" fmla="*/ 928 h 928"/>
                <a:gd name="T12" fmla="*/ 0 w 927"/>
                <a:gd name="T13" fmla="*/ 928 h 928"/>
                <a:gd name="T14" fmla="*/ 0 w 927"/>
                <a:gd name="T15" fmla="*/ 0 h 928"/>
                <a:gd name="T16" fmla="*/ 927 w 927"/>
                <a:gd name="T17" fmla="*/ 0 h 928"/>
                <a:gd name="T18" fmla="*/ 927 w 927"/>
                <a:gd name="T19" fmla="*/ 928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7" h="928">
                  <a:moveTo>
                    <a:pt x="38" y="889"/>
                  </a:moveTo>
                  <a:lnTo>
                    <a:pt x="888" y="889"/>
                  </a:lnTo>
                  <a:lnTo>
                    <a:pt x="888" y="39"/>
                  </a:lnTo>
                  <a:lnTo>
                    <a:pt x="38" y="39"/>
                  </a:lnTo>
                  <a:lnTo>
                    <a:pt x="38" y="889"/>
                  </a:lnTo>
                  <a:close/>
                  <a:moveTo>
                    <a:pt x="927" y="928"/>
                  </a:moveTo>
                  <a:lnTo>
                    <a:pt x="0" y="928"/>
                  </a:lnTo>
                  <a:lnTo>
                    <a:pt x="0" y="0"/>
                  </a:lnTo>
                  <a:lnTo>
                    <a:pt x="927" y="0"/>
                  </a:lnTo>
                  <a:lnTo>
                    <a:pt x="927" y="92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 name="Rectangle 368"/>
            <p:cNvSpPr>
              <a:spLocks noChangeArrowheads="1"/>
            </p:cNvSpPr>
            <p:nvPr/>
          </p:nvSpPr>
          <p:spPr bwMode="auto">
            <a:xfrm>
              <a:off x="6443982" y="4810736"/>
              <a:ext cx="430973" cy="18928"/>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72" name="Freeform 369"/>
            <p:cNvSpPr>
              <a:spLocks noEditPoints="1"/>
            </p:cNvSpPr>
            <p:nvPr/>
          </p:nvSpPr>
          <p:spPr bwMode="auto">
            <a:xfrm>
              <a:off x="6518237" y="4548657"/>
              <a:ext cx="149967" cy="112111"/>
            </a:xfrm>
            <a:custGeom>
              <a:avLst/>
              <a:gdLst>
                <a:gd name="T0" fmla="*/ 69 w 309"/>
                <a:gd name="T1" fmla="*/ 117 h 232"/>
                <a:gd name="T2" fmla="*/ 56 w 309"/>
                <a:gd name="T3" fmla="*/ 122 h 232"/>
                <a:gd name="T4" fmla="*/ 44 w 309"/>
                <a:gd name="T5" fmla="*/ 132 h 232"/>
                <a:gd name="T6" fmla="*/ 39 w 309"/>
                <a:gd name="T7" fmla="*/ 147 h 232"/>
                <a:gd name="T8" fmla="*/ 39 w 309"/>
                <a:gd name="T9" fmla="*/ 161 h 232"/>
                <a:gd name="T10" fmla="*/ 44 w 309"/>
                <a:gd name="T11" fmla="*/ 176 h 232"/>
                <a:gd name="T12" fmla="*/ 56 w 309"/>
                <a:gd name="T13" fmla="*/ 186 h 232"/>
                <a:gd name="T14" fmla="*/ 69 w 309"/>
                <a:gd name="T15" fmla="*/ 192 h 232"/>
                <a:gd name="T16" fmla="*/ 193 w 309"/>
                <a:gd name="T17" fmla="*/ 193 h 232"/>
                <a:gd name="T18" fmla="*/ 209 w 309"/>
                <a:gd name="T19" fmla="*/ 192 h 232"/>
                <a:gd name="T20" fmla="*/ 223 w 309"/>
                <a:gd name="T21" fmla="*/ 187 h 232"/>
                <a:gd name="T22" fmla="*/ 247 w 309"/>
                <a:gd name="T23" fmla="*/ 170 h 232"/>
                <a:gd name="T24" fmla="*/ 265 w 309"/>
                <a:gd name="T25" fmla="*/ 145 h 232"/>
                <a:gd name="T26" fmla="*/ 269 w 309"/>
                <a:gd name="T27" fmla="*/ 131 h 232"/>
                <a:gd name="T28" fmla="*/ 270 w 309"/>
                <a:gd name="T29" fmla="*/ 115 h 232"/>
                <a:gd name="T30" fmla="*/ 269 w 309"/>
                <a:gd name="T31" fmla="*/ 99 h 232"/>
                <a:gd name="T32" fmla="*/ 265 w 309"/>
                <a:gd name="T33" fmla="*/ 85 h 232"/>
                <a:gd name="T34" fmla="*/ 247 w 309"/>
                <a:gd name="T35" fmla="*/ 60 h 232"/>
                <a:gd name="T36" fmla="*/ 223 w 309"/>
                <a:gd name="T37" fmla="*/ 45 h 232"/>
                <a:gd name="T38" fmla="*/ 209 w 309"/>
                <a:gd name="T39" fmla="*/ 40 h 232"/>
                <a:gd name="T40" fmla="*/ 193 w 309"/>
                <a:gd name="T41" fmla="*/ 39 h 232"/>
                <a:gd name="T42" fmla="*/ 165 w 309"/>
                <a:gd name="T43" fmla="*/ 43 h 232"/>
                <a:gd name="T44" fmla="*/ 142 w 309"/>
                <a:gd name="T45" fmla="*/ 56 h 232"/>
                <a:gd name="T46" fmla="*/ 126 w 309"/>
                <a:gd name="T47" fmla="*/ 78 h 232"/>
                <a:gd name="T48" fmla="*/ 116 w 309"/>
                <a:gd name="T49" fmla="*/ 104 h 232"/>
                <a:gd name="T50" fmla="*/ 90 w 309"/>
                <a:gd name="T51" fmla="*/ 118 h 232"/>
                <a:gd name="T52" fmla="*/ 78 w 309"/>
                <a:gd name="T53" fmla="*/ 115 h 232"/>
                <a:gd name="T54" fmla="*/ 78 w 309"/>
                <a:gd name="T55" fmla="*/ 232 h 232"/>
                <a:gd name="T56" fmla="*/ 62 w 309"/>
                <a:gd name="T57" fmla="*/ 230 h 232"/>
                <a:gd name="T58" fmla="*/ 47 w 309"/>
                <a:gd name="T59" fmla="*/ 225 h 232"/>
                <a:gd name="T60" fmla="*/ 23 w 309"/>
                <a:gd name="T61" fmla="*/ 209 h 232"/>
                <a:gd name="T62" fmla="*/ 6 w 309"/>
                <a:gd name="T63" fmla="*/ 184 h 232"/>
                <a:gd name="T64" fmla="*/ 1 w 309"/>
                <a:gd name="T65" fmla="*/ 170 h 232"/>
                <a:gd name="T66" fmla="*/ 0 w 309"/>
                <a:gd name="T67" fmla="*/ 154 h 232"/>
                <a:gd name="T68" fmla="*/ 1 w 309"/>
                <a:gd name="T69" fmla="*/ 138 h 232"/>
                <a:gd name="T70" fmla="*/ 7 w 309"/>
                <a:gd name="T71" fmla="*/ 122 h 232"/>
                <a:gd name="T72" fmla="*/ 14 w 309"/>
                <a:gd name="T73" fmla="*/ 109 h 232"/>
                <a:gd name="T74" fmla="*/ 26 w 309"/>
                <a:gd name="T75" fmla="*/ 96 h 232"/>
                <a:gd name="T76" fmla="*/ 37 w 309"/>
                <a:gd name="T77" fmla="*/ 88 h 232"/>
                <a:gd name="T78" fmla="*/ 52 w 309"/>
                <a:gd name="T79" fmla="*/ 81 h 232"/>
                <a:gd name="T80" fmla="*/ 67 w 309"/>
                <a:gd name="T81" fmla="*/ 78 h 232"/>
                <a:gd name="T82" fmla="*/ 83 w 309"/>
                <a:gd name="T83" fmla="*/ 78 h 232"/>
                <a:gd name="T84" fmla="*/ 101 w 309"/>
                <a:gd name="T85" fmla="*/ 46 h 232"/>
                <a:gd name="T86" fmla="*/ 125 w 309"/>
                <a:gd name="T87" fmla="*/ 22 h 232"/>
                <a:gd name="T88" fmla="*/ 157 w 309"/>
                <a:gd name="T89" fmla="*/ 6 h 232"/>
                <a:gd name="T90" fmla="*/ 193 w 309"/>
                <a:gd name="T91" fmla="*/ 0 h 232"/>
                <a:gd name="T92" fmla="*/ 216 w 309"/>
                <a:gd name="T93" fmla="*/ 1 h 232"/>
                <a:gd name="T94" fmla="*/ 237 w 309"/>
                <a:gd name="T95" fmla="*/ 9 h 232"/>
                <a:gd name="T96" fmla="*/ 258 w 309"/>
                <a:gd name="T97" fmla="*/ 19 h 232"/>
                <a:gd name="T98" fmla="*/ 275 w 309"/>
                <a:gd name="T99" fmla="*/ 33 h 232"/>
                <a:gd name="T100" fmla="*/ 289 w 309"/>
                <a:gd name="T101" fmla="*/ 50 h 232"/>
                <a:gd name="T102" fmla="*/ 299 w 309"/>
                <a:gd name="T103" fmla="*/ 71 h 232"/>
                <a:gd name="T104" fmla="*/ 306 w 309"/>
                <a:gd name="T105" fmla="*/ 92 h 232"/>
                <a:gd name="T106" fmla="*/ 309 w 309"/>
                <a:gd name="T107" fmla="*/ 115 h 232"/>
                <a:gd name="T108" fmla="*/ 306 w 309"/>
                <a:gd name="T109" fmla="*/ 138 h 232"/>
                <a:gd name="T110" fmla="*/ 299 w 309"/>
                <a:gd name="T111" fmla="*/ 160 h 232"/>
                <a:gd name="T112" fmla="*/ 289 w 309"/>
                <a:gd name="T113" fmla="*/ 180 h 232"/>
                <a:gd name="T114" fmla="*/ 275 w 309"/>
                <a:gd name="T115" fmla="*/ 197 h 232"/>
                <a:gd name="T116" fmla="*/ 258 w 309"/>
                <a:gd name="T117" fmla="*/ 212 h 232"/>
                <a:gd name="T118" fmla="*/ 237 w 309"/>
                <a:gd name="T119" fmla="*/ 222 h 232"/>
                <a:gd name="T120" fmla="*/ 216 w 309"/>
                <a:gd name="T121" fmla="*/ 229 h 232"/>
                <a:gd name="T122" fmla="*/ 193 w 309"/>
                <a:gd name="T123"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9" h="232">
                  <a:moveTo>
                    <a:pt x="78" y="115"/>
                  </a:moveTo>
                  <a:lnTo>
                    <a:pt x="69" y="117"/>
                  </a:lnTo>
                  <a:lnTo>
                    <a:pt x="62" y="118"/>
                  </a:lnTo>
                  <a:lnTo>
                    <a:pt x="56" y="122"/>
                  </a:lnTo>
                  <a:lnTo>
                    <a:pt x="50" y="127"/>
                  </a:lnTo>
                  <a:lnTo>
                    <a:pt x="44" y="132"/>
                  </a:lnTo>
                  <a:lnTo>
                    <a:pt x="42" y="140"/>
                  </a:lnTo>
                  <a:lnTo>
                    <a:pt x="39" y="147"/>
                  </a:lnTo>
                  <a:lnTo>
                    <a:pt x="39" y="154"/>
                  </a:lnTo>
                  <a:lnTo>
                    <a:pt x="39" y="161"/>
                  </a:lnTo>
                  <a:lnTo>
                    <a:pt x="42" y="169"/>
                  </a:lnTo>
                  <a:lnTo>
                    <a:pt x="44" y="176"/>
                  </a:lnTo>
                  <a:lnTo>
                    <a:pt x="50" y="181"/>
                  </a:lnTo>
                  <a:lnTo>
                    <a:pt x="56" y="186"/>
                  </a:lnTo>
                  <a:lnTo>
                    <a:pt x="62" y="190"/>
                  </a:lnTo>
                  <a:lnTo>
                    <a:pt x="69" y="192"/>
                  </a:lnTo>
                  <a:lnTo>
                    <a:pt x="78" y="193"/>
                  </a:lnTo>
                  <a:lnTo>
                    <a:pt x="193" y="193"/>
                  </a:lnTo>
                  <a:lnTo>
                    <a:pt x="201" y="193"/>
                  </a:lnTo>
                  <a:lnTo>
                    <a:pt x="209" y="192"/>
                  </a:lnTo>
                  <a:lnTo>
                    <a:pt x="216" y="189"/>
                  </a:lnTo>
                  <a:lnTo>
                    <a:pt x="223" y="187"/>
                  </a:lnTo>
                  <a:lnTo>
                    <a:pt x="236" y="180"/>
                  </a:lnTo>
                  <a:lnTo>
                    <a:pt x="247" y="170"/>
                  </a:lnTo>
                  <a:lnTo>
                    <a:pt x="258" y="158"/>
                  </a:lnTo>
                  <a:lnTo>
                    <a:pt x="265" y="145"/>
                  </a:lnTo>
                  <a:lnTo>
                    <a:pt x="266" y="138"/>
                  </a:lnTo>
                  <a:lnTo>
                    <a:pt x="269" y="131"/>
                  </a:lnTo>
                  <a:lnTo>
                    <a:pt x="270" y="124"/>
                  </a:lnTo>
                  <a:lnTo>
                    <a:pt x="270" y="115"/>
                  </a:lnTo>
                  <a:lnTo>
                    <a:pt x="270" y="108"/>
                  </a:lnTo>
                  <a:lnTo>
                    <a:pt x="269" y="99"/>
                  </a:lnTo>
                  <a:lnTo>
                    <a:pt x="266" y="92"/>
                  </a:lnTo>
                  <a:lnTo>
                    <a:pt x="265" y="85"/>
                  </a:lnTo>
                  <a:lnTo>
                    <a:pt x="258" y="72"/>
                  </a:lnTo>
                  <a:lnTo>
                    <a:pt x="247" y="60"/>
                  </a:lnTo>
                  <a:lnTo>
                    <a:pt x="236" y="52"/>
                  </a:lnTo>
                  <a:lnTo>
                    <a:pt x="223" y="45"/>
                  </a:lnTo>
                  <a:lnTo>
                    <a:pt x="216" y="42"/>
                  </a:lnTo>
                  <a:lnTo>
                    <a:pt x="209" y="40"/>
                  </a:lnTo>
                  <a:lnTo>
                    <a:pt x="201" y="39"/>
                  </a:lnTo>
                  <a:lnTo>
                    <a:pt x="193" y="39"/>
                  </a:lnTo>
                  <a:lnTo>
                    <a:pt x="178" y="39"/>
                  </a:lnTo>
                  <a:lnTo>
                    <a:pt x="165" y="43"/>
                  </a:lnTo>
                  <a:lnTo>
                    <a:pt x="154" y="49"/>
                  </a:lnTo>
                  <a:lnTo>
                    <a:pt x="142" y="56"/>
                  </a:lnTo>
                  <a:lnTo>
                    <a:pt x="134" y="66"/>
                  </a:lnTo>
                  <a:lnTo>
                    <a:pt x="126" y="78"/>
                  </a:lnTo>
                  <a:lnTo>
                    <a:pt x="121" y="89"/>
                  </a:lnTo>
                  <a:lnTo>
                    <a:pt x="116" y="104"/>
                  </a:lnTo>
                  <a:lnTo>
                    <a:pt x="114" y="127"/>
                  </a:lnTo>
                  <a:lnTo>
                    <a:pt x="90" y="118"/>
                  </a:lnTo>
                  <a:lnTo>
                    <a:pt x="85" y="117"/>
                  </a:lnTo>
                  <a:lnTo>
                    <a:pt x="78" y="115"/>
                  </a:lnTo>
                  <a:close/>
                  <a:moveTo>
                    <a:pt x="193" y="232"/>
                  </a:moveTo>
                  <a:lnTo>
                    <a:pt x="78" y="232"/>
                  </a:lnTo>
                  <a:lnTo>
                    <a:pt x="69" y="230"/>
                  </a:lnTo>
                  <a:lnTo>
                    <a:pt x="62" y="230"/>
                  </a:lnTo>
                  <a:lnTo>
                    <a:pt x="54" y="228"/>
                  </a:lnTo>
                  <a:lnTo>
                    <a:pt x="47" y="225"/>
                  </a:lnTo>
                  <a:lnTo>
                    <a:pt x="34" y="217"/>
                  </a:lnTo>
                  <a:lnTo>
                    <a:pt x="23" y="209"/>
                  </a:lnTo>
                  <a:lnTo>
                    <a:pt x="13" y="197"/>
                  </a:lnTo>
                  <a:lnTo>
                    <a:pt x="6" y="184"/>
                  </a:lnTo>
                  <a:lnTo>
                    <a:pt x="3" y="177"/>
                  </a:lnTo>
                  <a:lnTo>
                    <a:pt x="1" y="170"/>
                  </a:lnTo>
                  <a:lnTo>
                    <a:pt x="0" y="161"/>
                  </a:lnTo>
                  <a:lnTo>
                    <a:pt x="0" y="154"/>
                  </a:lnTo>
                  <a:lnTo>
                    <a:pt x="0" y="145"/>
                  </a:lnTo>
                  <a:lnTo>
                    <a:pt x="1" y="138"/>
                  </a:lnTo>
                  <a:lnTo>
                    <a:pt x="4" y="130"/>
                  </a:lnTo>
                  <a:lnTo>
                    <a:pt x="7" y="122"/>
                  </a:lnTo>
                  <a:lnTo>
                    <a:pt x="10" y="115"/>
                  </a:lnTo>
                  <a:lnTo>
                    <a:pt x="14" y="109"/>
                  </a:lnTo>
                  <a:lnTo>
                    <a:pt x="20" y="102"/>
                  </a:lnTo>
                  <a:lnTo>
                    <a:pt x="26" y="96"/>
                  </a:lnTo>
                  <a:lnTo>
                    <a:pt x="31" y="92"/>
                  </a:lnTo>
                  <a:lnTo>
                    <a:pt x="37" y="88"/>
                  </a:lnTo>
                  <a:lnTo>
                    <a:pt x="44" y="84"/>
                  </a:lnTo>
                  <a:lnTo>
                    <a:pt x="52" y="81"/>
                  </a:lnTo>
                  <a:lnTo>
                    <a:pt x="59" y="79"/>
                  </a:lnTo>
                  <a:lnTo>
                    <a:pt x="67" y="78"/>
                  </a:lnTo>
                  <a:lnTo>
                    <a:pt x="76" y="76"/>
                  </a:lnTo>
                  <a:lnTo>
                    <a:pt x="83" y="78"/>
                  </a:lnTo>
                  <a:lnTo>
                    <a:pt x="90" y="60"/>
                  </a:lnTo>
                  <a:lnTo>
                    <a:pt x="101" y="46"/>
                  </a:lnTo>
                  <a:lnTo>
                    <a:pt x="112" y="33"/>
                  </a:lnTo>
                  <a:lnTo>
                    <a:pt x="125" y="22"/>
                  </a:lnTo>
                  <a:lnTo>
                    <a:pt x="141" y="12"/>
                  </a:lnTo>
                  <a:lnTo>
                    <a:pt x="157" y="6"/>
                  </a:lnTo>
                  <a:lnTo>
                    <a:pt x="174" y="1"/>
                  </a:lnTo>
                  <a:lnTo>
                    <a:pt x="193" y="0"/>
                  </a:lnTo>
                  <a:lnTo>
                    <a:pt x="204" y="0"/>
                  </a:lnTo>
                  <a:lnTo>
                    <a:pt x="216" y="1"/>
                  </a:lnTo>
                  <a:lnTo>
                    <a:pt x="227" y="4"/>
                  </a:lnTo>
                  <a:lnTo>
                    <a:pt x="237" y="9"/>
                  </a:lnTo>
                  <a:lnTo>
                    <a:pt x="247" y="13"/>
                  </a:lnTo>
                  <a:lnTo>
                    <a:pt x="258" y="19"/>
                  </a:lnTo>
                  <a:lnTo>
                    <a:pt x="266" y="26"/>
                  </a:lnTo>
                  <a:lnTo>
                    <a:pt x="275" y="33"/>
                  </a:lnTo>
                  <a:lnTo>
                    <a:pt x="282" y="42"/>
                  </a:lnTo>
                  <a:lnTo>
                    <a:pt x="289" y="50"/>
                  </a:lnTo>
                  <a:lnTo>
                    <a:pt x="295" y="60"/>
                  </a:lnTo>
                  <a:lnTo>
                    <a:pt x="299" y="71"/>
                  </a:lnTo>
                  <a:lnTo>
                    <a:pt x="304" y="81"/>
                  </a:lnTo>
                  <a:lnTo>
                    <a:pt x="306" y="92"/>
                  </a:lnTo>
                  <a:lnTo>
                    <a:pt x="308" y="104"/>
                  </a:lnTo>
                  <a:lnTo>
                    <a:pt x="309" y="115"/>
                  </a:lnTo>
                  <a:lnTo>
                    <a:pt x="308" y="127"/>
                  </a:lnTo>
                  <a:lnTo>
                    <a:pt x="306" y="138"/>
                  </a:lnTo>
                  <a:lnTo>
                    <a:pt x="304" y="150"/>
                  </a:lnTo>
                  <a:lnTo>
                    <a:pt x="299" y="160"/>
                  </a:lnTo>
                  <a:lnTo>
                    <a:pt x="295" y="170"/>
                  </a:lnTo>
                  <a:lnTo>
                    <a:pt x="289" y="180"/>
                  </a:lnTo>
                  <a:lnTo>
                    <a:pt x="282" y="189"/>
                  </a:lnTo>
                  <a:lnTo>
                    <a:pt x="275" y="197"/>
                  </a:lnTo>
                  <a:lnTo>
                    <a:pt x="266" y="205"/>
                  </a:lnTo>
                  <a:lnTo>
                    <a:pt x="258" y="212"/>
                  </a:lnTo>
                  <a:lnTo>
                    <a:pt x="247" y="217"/>
                  </a:lnTo>
                  <a:lnTo>
                    <a:pt x="237" y="222"/>
                  </a:lnTo>
                  <a:lnTo>
                    <a:pt x="227" y="226"/>
                  </a:lnTo>
                  <a:lnTo>
                    <a:pt x="216" y="229"/>
                  </a:lnTo>
                  <a:lnTo>
                    <a:pt x="204" y="230"/>
                  </a:lnTo>
                  <a:lnTo>
                    <a:pt x="193" y="23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 name="Freeform 370"/>
            <p:cNvSpPr>
              <a:spLocks/>
            </p:cNvSpPr>
            <p:nvPr/>
          </p:nvSpPr>
          <p:spPr bwMode="auto">
            <a:xfrm>
              <a:off x="6490573" y="4660769"/>
              <a:ext cx="363998" cy="163071"/>
            </a:xfrm>
            <a:custGeom>
              <a:avLst/>
              <a:gdLst>
                <a:gd name="T0" fmla="*/ 578 w 748"/>
                <a:gd name="T1" fmla="*/ 63 h 337"/>
                <a:gd name="T2" fmla="*/ 571 w 748"/>
                <a:gd name="T3" fmla="*/ 53 h 337"/>
                <a:gd name="T4" fmla="*/ 561 w 748"/>
                <a:gd name="T5" fmla="*/ 45 h 337"/>
                <a:gd name="T6" fmla="*/ 550 w 748"/>
                <a:gd name="T7" fmla="*/ 40 h 337"/>
                <a:gd name="T8" fmla="*/ 537 w 748"/>
                <a:gd name="T9" fmla="*/ 37 h 337"/>
                <a:gd name="T10" fmla="*/ 525 w 748"/>
                <a:gd name="T11" fmla="*/ 40 h 337"/>
                <a:gd name="T12" fmla="*/ 515 w 748"/>
                <a:gd name="T13" fmla="*/ 45 h 337"/>
                <a:gd name="T14" fmla="*/ 505 w 748"/>
                <a:gd name="T15" fmla="*/ 52 h 337"/>
                <a:gd name="T16" fmla="*/ 498 w 748"/>
                <a:gd name="T17" fmla="*/ 60 h 337"/>
                <a:gd name="T18" fmla="*/ 378 w 748"/>
                <a:gd name="T19" fmla="*/ 263 h 337"/>
                <a:gd name="T20" fmla="*/ 370 w 748"/>
                <a:gd name="T21" fmla="*/ 269 h 337"/>
                <a:gd name="T22" fmla="*/ 361 w 748"/>
                <a:gd name="T23" fmla="*/ 269 h 337"/>
                <a:gd name="T24" fmla="*/ 352 w 748"/>
                <a:gd name="T25" fmla="*/ 265 h 337"/>
                <a:gd name="T26" fmla="*/ 345 w 748"/>
                <a:gd name="T27" fmla="*/ 256 h 337"/>
                <a:gd name="T28" fmla="*/ 321 w 748"/>
                <a:gd name="T29" fmla="*/ 227 h 337"/>
                <a:gd name="T30" fmla="*/ 290 w 748"/>
                <a:gd name="T31" fmla="*/ 197 h 337"/>
                <a:gd name="T32" fmla="*/ 265 w 748"/>
                <a:gd name="T33" fmla="*/ 178 h 337"/>
                <a:gd name="T34" fmla="*/ 237 w 748"/>
                <a:gd name="T35" fmla="*/ 164 h 337"/>
                <a:gd name="T36" fmla="*/ 207 w 748"/>
                <a:gd name="T37" fmla="*/ 155 h 337"/>
                <a:gd name="T38" fmla="*/ 178 w 748"/>
                <a:gd name="T39" fmla="*/ 155 h 337"/>
                <a:gd name="T40" fmla="*/ 152 w 748"/>
                <a:gd name="T41" fmla="*/ 167 h 337"/>
                <a:gd name="T42" fmla="*/ 129 w 748"/>
                <a:gd name="T43" fmla="*/ 186 h 337"/>
                <a:gd name="T44" fmla="*/ 106 w 748"/>
                <a:gd name="T45" fmla="*/ 212 h 337"/>
                <a:gd name="T46" fmla="*/ 76 w 748"/>
                <a:gd name="T47" fmla="*/ 255 h 337"/>
                <a:gd name="T48" fmla="*/ 44 w 748"/>
                <a:gd name="T49" fmla="*/ 312 h 337"/>
                <a:gd name="T50" fmla="*/ 0 w 748"/>
                <a:gd name="T51" fmla="*/ 321 h 337"/>
                <a:gd name="T52" fmla="*/ 18 w 748"/>
                <a:gd name="T53" fmla="*/ 279 h 337"/>
                <a:gd name="T54" fmla="*/ 59 w 748"/>
                <a:gd name="T55" fmla="*/ 210 h 337"/>
                <a:gd name="T56" fmla="*/ 86 w 748"/>
                <a:gd name="T57" fmla="*/ 174 h 337"/>
                <a:gd name="T58" fmla="*/ 118 w 748"/>
                <a:gd name="T59" fmla="*/ 144 h 337"/>
                <a:gd name="T60" fmla="*/ 152 w 748"/>
                <a:gd name="T61" fmla="*/ 124 h 337"/>
                <a:gd name="T62" fmla="*/ 171 w 748"/>
                <a:gd name="T63" fmla="*/ 118 h 337"/>
                <a:gd name="T64" fmla="*/ 191 w 748"/>
                <a:gd name="T65" fmla="*/ 115 h 337"/>
                <a:gd name="T66" fmla="*/ 220 w 748"/>
                <a:gd name="T67" fmla="*/ 118 h 337"/>
                <a:gd name="T68" fmla="*/ 246 w 748"/>
                <a:gd name="T69" fmla="*/ 125 h 337"/>
                <a:gd name="T70" fmla="*/ 272 w 748"/>
                <a:gd name="T71" fmla="*/ 138 h 337"/>
                <a:gd name="T72" fmla="*/ 295 w 748"/>
                <a:gd name="T73" fmla="*/ 153 h 337"/>
                <a:gd name="T74" fmla="*/ 334 w 748"/>
                <a:gd name="T75" fmla="*/ 184 h 337"/>
                <a:gd name="T76" fmla="*/ 362 w 748"/>
                <a:gd name="T77" fmla="*/ 216 h 337"/>
                <a:gd name="T78" fmla="*/ 470 w 748"/>
                <a:gd name="T79" fmla="*/ 32 h 337"/>
                <a:gd name="T80" fmla="*/ 486 w 748"/>
                <a:gd name="T81" fmla="*/ 17 h 337"/>
                <a:gd name="T82" fmla="*/ 505 w 748"/>
                <a:gd name="T83" fmla="*/ 6 h 337"/>
                <a:gd name="T84" fmla="*/ 527 w 748"/>
                <a:gd name="T85" fmla="*/ 0 h 337"/>
                <a:gd name="T86" fmla="*/ 550 w 748"/>
                <a:gd name="T87" fmla="*/ 0 h 337"/>
                <a:gd name="T88" fmla="*/ 571 w 748"/>
                <a:gd name="T89" fmla="*/ 7 h 337"/>
                <a:gd name="T90" fmla="*/ 591 w 748"/>
                <a:gd name="T91" fmla="*/ 19 h 337"/>
                <a:gd name="T92" fmla="*/ 606 w 748"/>
                <a:gd name="T93" fmla="*/ 36 h 337"/>
                <a:gd name="T94" fmla="*/ 748 w 748"/>
                <a:gd name="T95" fmla="*/ 32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8" h="337">
                  <a:moveTo>
                    <a:pt x="714" y="337"/>
                  </a:moveTo>
                  <a:lnTo>
                    <a:pt x="578" y="63"/>
                  </a:lnTo>
                  <a:lnTo>
                    <a:pt x="574" y="57"/>
                  </a:lnTo>
                  <a:lnTo>
                    <a:pt x="571" y="53"/>
                  </a:lnTo>
                  <a:lnTo>
                    <a:pt x="566" y="49"/>
                  </a:lnTo>
                  <a:lnTo>
                    <a:pt x="561" y="45"/>
                  </a:lnTo>
                  <a:lnTo>
                    <a:pt x="555" y="42"/>
                  </a:lnTo>
                  <a:lnTo>
                    <a:pt x="550" y="40"/>
                  </a:lnTo>
                  <a:lnTo>
                    <a:pt x="544" y="39"/>
                  </a:lnTo>
                  <a:lnTo>
                    <a:pt x="537" y="37"/>
                  </a:lnTo>
                  <a:lnTo>
                    <a:pt x="531" y="39"/>
                  </a:lnTo>
                  <a:lnTo>
                    <a:pt x="525" y="40"/>
                  </a:lnTo>
                  <a:lnTo>
                    <a:pt x="519" y="42"/>
                  </a:lnTo>
                  <a:lnTo>
                    <a:pt x="515" y="45"/>
                  </a:lnTo>
                  <a:lnTo>
                    <a:pt x="509" y="47"/>
                  </a:lnTo>
                  <a:lnTo>
                    <a:pt x="505" y="52"/>
                  </a:lnTo>
                  <a:lnTo>
                    <a:pt x="501" y="56"/>
                  </a:lnTo>
                  <a:lnTo>
                    <a:pt x="498" y="60"/>
                  </a:lnTo>
                  <a:lnTo>
                    <a:pt x="381" y="261"/>
                  </a:lnTo>
                  <a:lnTo>
                    <a:pt x="378" y="263"/>
                  </a:lnTo>
                  <a:lnTo>
                    <a:pt x="374" y="266"/>
                  </a:lnTo>
                  <a:lnTo>
                    <a:pt x="370" y="269"/>
                  </a:lnTo>
                  <a:lnTo>
                    <a:pt x="365" y="269"/>
                  </a:lnTo>
                  <a:lnTo>
                    <a:pt x="361" y="269"/>
                  </a:lnTo>
                  <a:lnTo>
                    <a:pt x="357" y="268"/>
                  </a:lnTo>
                  <a:lnTo>
                    <a:pt x="352" y="265"/>
                  </a:lnTo>
                  <a:lnTo>
                    <a:pt x="348" y="261"/>
                  </a:lnTo>
                  <a:lnTo>
                    <a:pt x="345" y="256"/>
                  </a:lnTo>
                  <a:lnTo>
                    <a:pt x="335" y="243"/>
                  </a:lnTo>
                  <a:lnTo>
                    <a:pt x="321" y="227"/>
                  </a:lnTo>
                  <a:lnTo>
                    <a:pt x="302" y="207"/>
                  </a:lnTo>
                  <a:lnTo>
                    <a:pt x="290" y="197"/>
                  </a:lnTo>
                  <a:lnTo>
                    <a:pt x="278" y="187"/>
                  </a:lnTo>
                  <a:lnTo>
                    <a:pt x="265" y="178"/>
                  </a:lnTo>
                  <a:lnTo>
                    <a:pt x="252" y="170"/>
                  </a:lnTo>
                  <a:lnTo>
                    <a:pt x="237" y="164"/>
                  </a:lnTo>
                  <a:lnTo>
                    <a:pt x="223" y="158"/>
                  </a:lnTo>
                  <a:lnTo>
                    <a:pt x="207" y="155"/>
                  </a:lnTo>
                  <a:lnTo>
                    <a:pt x="191" y="154"/>
                  </a:lnTo>
                  <a:lnTo>
                    <a:pt x="178" y="155"/>
                  </a:lnTo>
                  <a:lnTo>
                    <a:pt x="165" y="160"/>
                  </a:lnTo>
                  <a:lnTo>
                    <a:pt x="152" y="167"/>
                  </a:lnTo>
                  <a:lnTo>
                    <a:pt x="141" y="176"/>
                  </a:lnTo>
                  <a:lnTo>
                    <a:pt x="129" y="186"/>
                  </a:lnTo>
                  <a:lnTo>
                    <a:pt x="116" y="197"/>
                  </a:lnTo>
                  <a:lnTo>
                    <a:pt x="106" y="212"/>
                  </a:lnTo>
                  <a:lnTo>
                    <a:pt x="95" y="226"/>
                  </a:lnTo>
                  <a:lnTo>
                    <a:pt x="76" y="255"/>
                  </a:lnTo>
                  <a:lnTo>
                    <a:pt x="59" y="285"/>
                  </a:lnTo>
                  <a:lnTo>
                    <a:pt x="44" y="312"/>
                  </a:lnTo>
                  <a:lnTo>
                    <a:pt x="36" y="335"/>
                  </a:lnTo>
                  <a:lnTo>
                    <a:pt x="0" y="321"/>
                  </a:lnTo>
                  <a:lnTo>
                    <a:pt x="5" y="305"/>
                  </a:lnTo>
                  <a:lnTo>
                    <a:pt x="18" y="279"/>
                  </a:lnTo>
                  <a:lnTo>
                    <a:pt x="36" y="246"/>
                  </a:lnTo>
                  <a:lnTo>
                    <a:pt x="59" y="210"/>
                  </a:lnTo>
                  <a:lnTo>
                    <a:pt x="72" y="191"/>
                  </a:lnTo>
                  <a:lnTo>
                    <a:pt x="86" y="174"/>
                  </a:lnTo>
                  <a:lnTo>
                    <a:pt x="100" y="158"/>
                  </a:lnTo>
                  <a:lnTo>
                    <a:pt x="118" y="144"/>
                  </a:lnTo>
                  <a:lnTo>
                    <a:pt x="135" y="132"/>
                  </a:lnTo>
                  <a:lnTo>
                    <a:pt x="152" y="124"/>
                  </a:lnTo>
                  <a:lnTo>
                    <a:pt x="162" y="119"/>
                  </a:lnTo>
                  <a:lnTo>
                    <a:pt x="171" y="118"/>
                  </a:lnTo>
                  <a:lnTo>
                    <a:pt x="181" y="115"/>
                  </a:lnTo>
                  <a:lnTo>
                    <a:pt x="191" y="115"/>
                  </a:lnTo>
                  <a:lnTo>
                    <a:pt x="206" y="117"/>
                  </a:lnTo>
                  <a:lnTo>
                    <a:pt x="220" y="118"/>
                  </a:lnTo>
                  <a:lnTo>
                    <a:pt x="233" y="121"/>
                  </a:lnTo>
                  <a:lnTo>
                    <a:pt x="246" y="125"/>
                  </a:lnTo>
                  <a:lnTo>
                    <a:pt x="259" y="131"/>
                  </a:lnTo>
                  <a:lnTo>
                    <a:pt x="272" y="138"/>
                  </a:lnTo>
                  <a:lnTo>
                    <a:pt x="283" y="144"/>
                  </a:lnTo>
                  <a:lnTo>
                    <a:pt x="295" y="153"/>
                  </a:lnTo>
                  <a:lnTo>
                    <a:pt x="315" y="168"/>
                  </a:lnTo>
                  <a:lnTo>
                    <a:pt x="334" y="184"/>
                  </a:lnTo>
                  <a:lnTo>
                    <a:pt x="350" y="202"/>
                  </a:lnTo>
                  <a:lnTo>
                    <a:pt x="362" y="216"/>
                  </a:lnTo>
                  <a:lnTo>
                    <a:pt x="465" y="42"/>
                  </a:lnTo>
                  <a:lnTo>
                    <a:pt x="470" y="32"/>
                  </a:lnTo>
                  <a:lnTo>
                    <a:pt x="478" y="24"/>
                  </a:lnTo>
                  <a:lnTo>
                    <a:pt x="486" y="17"/>
                  </a:lnTo>
                  <a:lnTo>
                    <a:pt x="495" y="10"/>
                  </a:lnTo>
                  <a:lnTo>
                    <a:pt x="505" y="6"/>
                  </a:lnTo>
                  <a:lnTo>
                    <a:pt x="515" y="3"/>
                  </a:lnTo>
                  <a:lnTo>
                    <a:pt x="527" y="0"/>
                  </a:lnTo>
                  <a:lnTo>
                    <a:pt x="537" y="0"/>
                  </a:lnTo>
                  <a:lnTo>
                    <a:pt x="550" y="0"/>
                  </a:lnTo>
                  <a:lnTo>
                    <a:pt x="560" y="3"/>
                  </a:lnTo>
                  <a:lnTo>
                    <a:pt x="571" y="7"/>
                  </a:lnTo>
                  <a:lnTo>
                    <a:pt x="581" y="11"/>
                  </a:lnTo>
                  <a:lnTo>
                    <a:pt x="591" y="19"/>
                  </a:lnTo>
                  <a:lnTo>
                    <a:pt x="599" y="26"/>
                  </a:lnTo>
                  <a:lnTo>
                    <a:pt x="606" y="36"/>
                  </a:lnTo>
                  <a:lnTo>
                    <a:pt x="613" y="46"/>
                  </a:lnTo>
                  <a:lnTo>
                    <a:pt x="748" y="320"/>
                  </a:lnTo>
                  <a:lnTo>
                    <a:pt x="714" y="33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6" name="Group 73"/>
          <p:cNvGrpSpPr/>
          <p:nvPr/>
        </p:nvGrpSpPr>
        <p:grpSpPr>
          <a:xfrm>
            <a:off x="2098799" y="4015322"/>
            <a:ext cx="544380" cy="546142"/>
            <a:chOff x="1260653" y="3762422"/>
            <a:chExt cx="449901" cy="451357"/>
          </a:xfrm>
          <a:solidFill>
            <a:schemeClr val="bg1"/>
          </a:solidFill>
        </p:grpSpPr>
        <p:sp>
          <p:nvSpPr>
            <p:cNvPr id="75" name="Freeform 386"/>
            <p:cNvSpPr>
              <a:spLocks noEditPoints="1"/>
            </p:cNvSpPr>
            <p:nvPr/>
          </p:nvSpPr>
          <p:spPr bwMode="auto">
            <a:xfrm>
              <a:off x="1260653" y="3762422"/>
              <a:ext cx="449901" cy="451357"/>
            </a:xfrm>
            <a:custGeom>
              <a:avLst/>
              <a:gdLst>
                <a:gd name="T0" fmla="*/ 379 w 927"/>
                <a:gd name="T1" fmla="*/ 48 h 928"/>
                <a:gd name="T2" fmla="*/ 279 w 927"/>
                <a:gd name="T3" fmla="*/ 81 h 928"/>
                <a:gd name="T4" fmla="*/ 194 w 927"/>
                <a:gd name="T5" fmla="*/ 137 h 928"/>
                <a:gd name="T6" fmla="*/ 124 w 927"/>
                <a:gd name="T7" fmla="*/ 211 h 928"/>
                <a:gd name="T8" fmla="*/ 72 w 927"/>
                <a:gd name="T9" fmla="*/ 299 h 928"/>
                <a:gd name="T10" fmla="*/ 43 w 927"/>
                <a:gd name="T11" fmla="*/ 399 h 928"/>
                <a:gd name="T12" fmla="*/ 42 w 927"/>
                <a:gd name="T13" fmla="*/ 507 h 928"/>
                <a:gd name="T14" fmla="*/ 65 w 927"/>
                <a:gd name="T15" fmla="*/ 610 h 928"/>
                <a:gd name="T16" fmla="*/ 112 w 927"/>
                <a:gd name="T17" fmla="*/ 702 h 928"/>
                <a:gd name="T18" fmla="*/ 179 w 927"/>
                <a:gd name="T19" fmla="*/ 778 h 928"/>
                <a:gd name="T20" fmla="*/ 262 w 927"/>
                <a:gd name="T21" fmla="*/ 837 h 928"/>
                <a:gd name="T22" fmla="*/ 357 w 927"/>
                <a:gd name="T23" fmla="*/ 876 h 928"/>
                <a:gd name="T24" fmla="*/ 464 w 927"/>
                <a:gd name="T25" fmla="*/ 889 h 928"/>
                <a:gd name="T26" fmla="*/ 570 w 927"/>
                <a:gd name="T27" fmla="*/ 876 h 928"/>
                <a:gd name="T28" fmla="*/ 667 w 927"/>
                <a:gd name="T29" fmla="*/ 837 h 928"/>
                <a:gd name="T30" fmla="*/ 749 w 927"/>
                <a:gd name="T31" fmla="*/ 778 h 928"/>
                <a:gd name="T32" fmla="*/ 817 w 927"/>
                <a:gd name="T33" fmla="*/ 702 h 928"/>
                <a:gd name="T34" fmla="*/ 863 w 927"/>
                <a:gd name="T35" fmla="*/ 610 h 928"/>
                <a:gd name="T36" fmla="*/ 887 w 927"/>
                <a:gd name="T37" fmla="*/ 507 h 928"/>
                <a:gd name="T38" fmla="*/ 884 w 927"/>
                <a:gd name="T39" fmla="*/ 399 h 928"/>
                <a:gd name="T40" fmla="*/ 855 w 927"/>
                <a:gd name="T41" fmla="*/ 299 h 928"/>
                <a:gd name="T42" fmla="*/ 804 w 927"/>
                <a:gd name="T43" fmla="*/ 211 h 928"/>
                <a:gd name="T44" fmla="*/ 734 w 927"/>
                <a:gd name="T45" fmla="*/ 137 h 928"/>
                <a:gd name="T46" fmla="*/ 648 w 927"/>
                <a:gd name="T47" fmla="*/ 81 h 928"/>
                <a:gd name="T48" fmla="*/ 549 w 927"/>
                <a:gd name="T49" fmla="*/ 48 h 928"/>
                <a:gd name="T50" fmla="*/ 464 w 927"/>
                <a:gd name="T51" fmla="*/ 928 h 928"/>
                <a:gd name="T52" fmla="*/ 349 w 927"/>
                <a:gd name="T53" fmla="*/ 914 h 928"/>
                <a:gd name="T54" fmla="*/ 243 w 927"/>
                <a:gd name="T55" fmla="*/ 872 h 928"/>
                <a:gd name="T56" fmla="*/ 153 w 927"/>
                <a:gd name="T57" fmla="*/ 807 h 928"/>
                <a:gd name="T58" fmla="*/ 79 w 927"/>
                <a:gd name="T59" fmla="*/ 724 h 928"/>
                <a:gd name="T60" fmla="*/ 29 w 927"/>
                <a:gd name="T61" fmla="*/ 624 h 928"/>
                <a:gd name="T62" fmla="*/ 3 w 927"/>
                <a:gd name="T63" fmla="*/ 512 h 928"/>
                <a:gd name="T64" fmla="*/ 6 w 927"/>
                <a:gd name="T65" fmla="*/ 394 h 928"/>
                <a:gd name="T66" fmla="*/ 38 w 927"/>
                <a:gd name="T67" fmla="*/ 284 h 928"/>
                <a:gd name="T68" fmla="*/ 92 w 927"/>
                <a:gd name="T69" fmla="*/ 188 h 928"/>
                <a:gd name="T70" fmla="*/ 169 w 927"/>
                <a:gd name="T71" fmla="*/ 107 h 928"/>
                <a:gd name="T72" fmla="*/ 264 w 927"/>
                <a:gd name="T73" fmla="*/ 47 h 928"/>
                <a:gd name="T74" fmla="*/ 370 w 927"/>
                <a:gd name="T75" fmla="*/ 11 h 928"/>
                <a:gd name="T76" fmla="*/ 488 w 927"/>
                <a:gd name="T77" fmla="*/ 2 h 928"/>
                <a:gd name="T78" fmla="*/ 602 w 927"/>
                <a:gd name="T79" fmla="*/ 22 h 928"/>
                <a:gd name="T80" fmla="*/ 704 w 927"/>
                <a:gd name="T81" fmla="*/ 68 h 928"/>
                <a:gd name="T82" fmla="*/ 792 w 927"/>
                <a:gd name="T83" fmla="*/ 137 h 928"/>
                <a:gd name="T84" fmla="*/ 860 w 927"/>
                <a:gd name="T85" fmla="*/ 224 h 928"/>
                <a:gd name="T86" fmla="*/ 906 w 927"/>
                <a:gd name="T87" fmla="*/ 326 h 928"/>
                <a:gd name="T88" fmla="*/ 926 w 927"/>
                <a:gd name="T89" fmla="*/ 441 h 928"/>
                <a:gd name="T90" fmla="*/ 917 w 927"/>
                <a:gd name="T91" fmla="*/ 558 h 928"/>
                <a:gd name="T92" fmla="*/ 881 w 927"/>
                <a:gd name="T93" fmla="*/ 664 h 928"/>
                <a:gd name="T94" fmla="*/ 821 w 927"/>
                <a:gd name="T95" fmla="*/ 760 h 928"/>
                <a:gd name="T96" fmla="*/ 740 w 927"/>
                <a:gd name="T97" fmla="*/ 836 h 928"/>
                <a:gd name="T98" fmla="*/ 644 w 927"/>
                <a:gd name="T99" fmla="*/ 892 h 928"/>
                <a:gd name="T100" fmla="*/ 534 w 927"/>
                <a:gd name="T101" fmla="*/ 922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7" h="928">
                  <a:moveTo>
                    <a:pt x="464" y="39"/>
                  </a:moveTo>
                  <a:lnTo>
                    <a:pt x="442" y="39"/>
                  </a:lnTo>
                  <a:lnTo>
                    <a:pt x="421" y="42"/>
                  </a:lnTo>
                  <a:lnTo>
                    <a:pt x="399" y="44"/>
                  </a:lnTo>
                  <a:lnTo>
                    <a:pt x="379" y="48"/>
                  </a:lnTo>
                  <a:lnTo>
                    <a:pt x="357" y="52"/>
                  </a:lnTo>
                  <a:lnTo>
                    <a:pt x="337" y="58"/>
                  </a:lnTo>
                  <a:lnTo>
                    <a:pt x="318" y="65"/>
                  </a:lnTo>
                  <a:lnTo>
                    <a:pt x="298" y="73"/>
                  </a:lnTo>
                  <a:lnTo>
                    <a:pt x="279" y="81"/>
                  </a:lnTo>
                  <a:lnTo>
                    <a:pt x="262" y="91"/>
                  </a:lnTo>
                  <a:lnTo>
                    <a:pt x="243" y="101"/>
                  </a:lnTo>
                  <a:lnTo>
                    <a:pt x="226" y="113"/>
                  </a:lnTo>
                  <a:lnTo>
                    <a:pt x="210" y="124"/>
                  </a:lnTo>
                  <a:lnTo>
                    <a:pt x="194" y="137"/>
                  </a:lnTo>
                  <a:lnTo>
                    <a:pt x="179" y="150"/>
                  </a:lnTo>
                  <a:lnTo>
                    <a:pt x="164" y="165"/>
                  </a:lnTo>
                  <a:lnTo>
                    <a:pt x="150" y="179"/>
                  </a:lnTo>
                  <a:lnTo>
                    <a:pt x="137" y="195"/>
                  </a:lnTo>
                  <a:lnTo>
                    <a:pt x="124" y="211"/>
                  </a:lnTo>
                  <a:lnTo>
                    <a:pt x="112" y="227"/>
                  </a:lnTo>
                  <a:lnTo>
                    <a:pt x="101" y="244"/>
                  </a:lnTo>
                  <a:lnTo>
                    <a:pt x="91" y="263"/>
                  </a:lnTo>
                  <a:lnTo>
                    <a:pt x="81" y="280"/>
                  </a:lnTo>
                  <a:lnTo>
                    <a:pt x="72" y="299"/>
                  </a:lnTo>
                  <a:lnTo>
                    <a:pt x="65" y="319"/>
                  </a:lnTo>
                  <a:lnTo>
                    <a:pt x="58" y="338"/>
                  </a:lnTo>
                  <a:lnTo>
                    <a:pt x="52" y="358"/>
                  </a:lnTo>
                  <a:lnTo>
                    <a:pt x="48" y="379"/>
                  </a:lnTo>
                  <a:lnTo>
                    <a:pt x="43" y="399"/>
                  </a:lnTo>
                  <a:lnTo>
                    <a:pt x="42" y="421"/>
                  </a:lnTo>
                  <a:lnTo>
                    <a:pt x="39" y="443"/>
                  </a:lnTo>
                  <a:lnTo>
                    <a:pt x="39" y="464"/>
                  </a:lnTo>
                  <a:lnTo>
                    <a:pt x="39" y="486"/>
                  </a:lnTo>
                  <a:lnTo>
                    <a:pt x="42" y="507"/>
                  </a:lnTo>
                  <a:lnTo>
                    <a:pt x="43" y="529"/>
                  </a:lnTo>
                  <a:lnTo>
                    <a:pt x="48" y="549"/>
                  </a:lnTo>
                  <a:lnTo>
                    <a:pt x="52" y="571"/>
                  </a:lnTo>
                  <a:lnTo>
                    <a:pt x="58" y="591"/>
                  </a:lnTo>
                  <a:lnTo>
                    <a:pt x="65" y="610"/>
                  </a:lnTo>
                  <a:lnTo>
                    <a:pt x="72" y="630"/>
                  </a:lnTo>
                  <a:lnTo>
                    <a:pt x="81" y="649"/>
                  </a:lnTo>
                  <a:lnTo>
                    <a:pt x="91" y="667"/>
                  </a:lnTo>
                  <a:lnTo>
                    <a:pt x="101" y="685"/>
                  </a:lnTo>
                  <a:lnTo>
                    <a:pt x="112" y="702"/>
                  </a:lnTo>
                  <a:lnTo>
                    <a:pt x="124" y="718"/>
                  </a:lnTo>
                  <a:lnTo>
                    <a:pt x="137" y="735"/>
                  </a:lnTo>
                  <a:lnTo>
                    <a:pt x="150" y="749"/>
                  </a:lnTo>
                  <a:lnTo>
                    <a:pt x="164" y="765"/>
                  </a:lnTo>
                  <a:lnTo>
                    <a:pt x="179" y="778"/>
                  </a:lnTo>
                  <a:lnTo>
                    <a:pt x="194" y="793"/>
                  </a:lnTo>
                  <a:lnTo>
                    <a:pt x="210" y="804"/>
                  </a:lnTo>
                  <a:lnTo>
                    <a:pt x="226" y="817"/>
                  </a:lnTo>
                  <a:lnTo>
                    <a:pt x="243" y="827"/>
                  </a:lnTo>
                  <a:lnTo>
                    <a:pt x="262" y="837"/>
                  </a:lnTo>
                  <a:lnTo>
                    <a:pt x="279" y="847"/>
                  </a:lnTo>
                  <a:lnTo>
                    <a:pt x="298" y="856"/>
                  </a:lnTo>
                  <a:lnTo>
                    <a:pt x="318" y="863"/>
                  </a:lnTo>
                  <a:lnTo>
                    <a:pt x="337" y="870"/>
                  </a:lnTo>
                  <a:lnTo>
                    <a:pt x="357" y="876"/>
                  </a:lnTo>
                  <a:lnTo>
                    <a:pt x="379" y="881"/>
                  </a:lnTo>
                  <a:lnTo>
                    <a:pt x="399" y="885"/>
                  </a:lnTo>
                  <a:lnTo>
                    <a:pt x="421" y="888"/>
                  </a:lnTo>
                  <a:lnTo>
                    <a:pt x="442" y="889"/>
                  </a:lnTo>
                  <a:lnTo>
                    <a:pt x="464" y="889"/>
                  </a:lnTo>
                  <a:lnTo>
                    <a:pt x="485" y="889"/>
                  </a:lnTo>
                  <a:lnTo>
                    <a:pt x="507" y="888"/>
                  </a:lnTo>
                  <a:lnTo>
                    <a:pt x="529" y="885"/>
                  </a:lnTo>
                  <a:lnTo>
                    <a:pt x="549" y="881"/>
                  </a:lnTo>
                  <a:lnTo>
                    <a:pt x="570" y="876"/>
                  </a:lnTo>
                  <a:lnTo>
                    <a:pt x="590" y="870"/>
                  </a:lnTo>
                  <a:lnTo>
                    <a:pt x="609" y="863"/>
                  </a:lnTo>
                  <a:lnTo>
                    <a:pt x="629" y="856"/>
                  </a:lnTo>
                  <a:lnTo>
                    <a:pt x="648" y="847"/>
                  </a:lnTo>
                  <a:lnTo>
                    <a:pt x="667" y="837"/>
                  </a:lnTo>
                  <a:lnTo>
                    <a:pt x="684" y="827"/>
                  </a:lnTo>
                  <a:lnTo>
                    <a:pt x="701" y="817"/>
                  </a:lnTo>
                  <a:lnTo>
                    <a:pt x="717" y="804"/>
                  </a:lnTo>
                  <a:lnTo>
                    <a:pt x="734" y="793"/>
                  </a:lnTo>
                  <a:lnTo>
                    <a:pt x="749" y="778"/>
                  </a:lnTo>
                  <a:lnTo>
                    <a:pt x="765" y="765"/>
                  </a:lnTo>
                  <a:lnTo>
                    <a:pt x="778" y="749"/>
                  </a:lnTo>
                  <a:lnTo>
                    <a:pt x="792" y="735"/>
                  </a:lnTo>
                  <a:lnTo>
                    <a:pt x="804" y="718"/>
                  </a:lnTo>
                  <a:lnTo>
                    <a:pt x="817" y="702"/>
                  </a:lnTo>
                  <a:lnTo>
                    <a:pt x="827" y="685"/>
                  </a:lnTo>
                  <a:lnTo>
                    <a:pt x="837" y="667"/>
                  </a:lnTo>
                  <a:lnTo>
                    <a:pt x="847" y="649"/>
                  </a:lnTo>
                  <a:lnTo>
                    <a:pt x="855" y="630"/>
                  </a:lnTo>
                  <a:lnTo>
                    <a:pt x="863" y="610"/>
                  </a:lnTo>
                  <a:lnTo>
                    <a:pt x="870" y="591"/>
                  </a:lnTo>
                  <a:lnTo>
                    <a:pt x="876" y="571"/>
                  </a:lnTo>
                  <a:lnTo>
                    <a:pt x="880" y="549"/>
                  </a:lnTo>
                  <a:lnTo>
                    <a:pt x="884" y="529"/>
                  </a:lnTo>
                  <a:lnTo>
                    <a:pt x="887" y="507"/>
                  </a:lnTo>
                  <a:lnTo>
                    <a:pt x="889" y="486"/>
                  </a:lnTo>
                  <a:lnTo>
                    <a:pt x="889" y="464"/>
                  </a:lnTo>
                  <a:lnTo>
                    <a:pt x="889" y="443"/>
                  </a:lnTo>
                  <a:lnTo>
                    <a:pt x="887" y="421"/>
                  </a:lnTo>
                  <a:lnTo>
                    <a:pt x="884" y="399"/>
                  </a:lnTo>
                  <a:lnTo>
                    <a:pt x="880" y="379"/>
                  </a:lnTo>
                  <a:lnTo>
                    <a:pt x="876" y="358"/>
                  </a:lnTo>
                  <a:lnTo>
                    <a:pt x="870" y="338"/>
                  </a:lnTo>
                  <a:lnTo>
                    <a:pt x="863" y="319"/>
                  </a:lnTo>
                  <a:lnTo>
                    <a:pt x="855" y="299"/>
                  </a:lnTo>
                  <a:lnTo>
                    <a:pt x="847" y="280"/>
                  </a:lnTo>
                  <a:lnTo>
                    <a:pt x="837" y="263"/>
                  </a:lnTo>
                  <a:lnTo>
                    <a:pt x="827" y="244"/>
                  </a:lnTo>
                  <a:lnTo>
                    <a:pt x="817" y="227"/>
                  </a:lnTo>
                  <a:lnTo>
                    <a:pt x="804" y="211"/>
                  </a:lnTo>
                  <a:lnTo>
                    <a:pt x="792" y="195"/>
                  </a:lnTo>
                  <a:lnTo>
                    <a:pt x="778" y="179"/>
                  </a:lnTo>
                  <a:lnTo>
                    <a:pt x="765" y="165"/>
                  </a:lnTo>
                  <a:lnTo>
                    <a:pt x="749" y="150"/>
                  </a:lnTo>
                  <a:lnTo>
                    <a:pt x="734" y="137"/>
                  </a:lnTo>
                  <a:lnTo>
                    <a:pt x="717" y="124"/>
                  </a:lnTo>
                  <a:lnTo>
                    <a:pt x="701" y="113"/>
                  </a:lnTo>
                  <a:lnTo>
                    <a:pt x="684" y="101"/>
                  </a:lnTo>
                  <a:lnTo>
                    <a:pt x="667" y="91"/>
                  </a:lnTo>
                  <a:lnTo>
                    <a:pt x="648" y="81"/>
                  </a:lnTo>
                  <a:lnTo>
                    <a:pt x="629" y="73"/>
                  </a:lnTo>
                  <a:lnTo>
                    <a:pt x="609" y="65"/>
                  </a:lnTo>
                  <a:lnTo>
                    <a:pt x="590" y="58"/>
                  </a:lnTo>
                  <a:lnTo>
                    <a:pt x="570" y="52"/>
                  </a:lnTo>
                  <a:lnTo>
                    <a:pt x="549" y="48"/>
                  </a:lnTo>
                  <a:lnTo>
                    <a:pt x="529" y="44"/>
                  </a:lnTo>
                  <a:lnTo>
                    <a:pt x="507" y="42"/>
                  </a:lnTo>
                  <a:lnTo>
                    <a:pt x="485" y="39"/>
                  </a:lnTo>
                  <a:lnTo>
                    <a:pt x="464" y="39"/>
                  </a:lnTo>
                  <a:close/>
                  <a:moveTo>
                    <a:pt x="464" y="928"/>
                  </a:moveTo>
                  <a:lnTo>
                    <a:pt x="441" y="927"/>
                  </a:lnTo>
                  <a:lnTo>
                    <a:pt x="416" y="925"/>
                  </a:lnTo>
                  <a:lnTo>
                    <a:pt x="393" y="922"/>
                  </a:lnTo>
                  <a:lnTo>
                    <a:pt x="370" y="918"/>
                  </a:lnTo>
                  <a:lnTo>
                    <a:pt x="349" y="914"/>
                  </a:lnTo>
                  <a:lnTo>
                    <a:pt x="326" y="906"/>
                  </a:lnTo>
                  <a:lnTo>
                    <a:pt x="305" y="899"/>
                  </a:lnTo>
                  <a:lnTo>
                    <a:pt x="284" y="892"/>
                  </a:lnTo>
                  <a:lnTo>
                    <a:pt x="264" y="882"/>
                  </a:lnTo>
                  <a:lnTo>
                    <a:pt x="243" y="872"/>
                  </a:lnTo>
                  <a:lnTo>
                    <a:pt x="223" y="860"/>
                  </a:lnTo>
                  <a:lnTo>
                    <a:pt x="205" y="849"/>
                  </a:lnTo>
                  <a:lnTo>
                    <a:pt x="187" y="836"/>
                  </a:lnTo>
                  <a:lnTo>
                    <a:pt x="169" y="821"/>
                  </a:lnTo>
                  <a:lnTo>
                    <a:pt x="153" y="807"/>
                  </a:lnTo>
                  <a:lnTo>
                    <a:pt x="137" y="793"/>
                  </a:lnTo>
                  <a:lnTo>
                    <a:pt x="121" y="775"/>
                  </a:lnTo>
                  <a:lnTo>
                    <a:pt x="107" y="760"/>
                  </a:lnTo>
                  <a:lnTo>
                    <a:pt x="92" y="742"/>
                  </a:lnTo>
                  <a:lnTo>
                    <a:pt x="79" y="724"/>
                  </a:lnTo>
                  <a:lnTo>
                    <a:pt x="68" y="705"/>
                  </a:lnTo>
                  <a:lnTo>
                    <a:pt x="56" y="685"/>
                  </a:lnTo>
                  <a:lnTo>
                    <a:pt x="46" y="664"/>
                  </a:lnTo>
                  <a:lnTo>
                    <a:pt x="38" y="644"/>
                  </a:lnTo>
                  <a:lnTo>
                    <a:pt x="29" y="624"/>
                  </a:lnTo>
                  <a:lnTo>
                    <a:pt x="22" y="603"/>
                  </a:lnTo>
                  <a:lnTo>
                    <a:pt x="14" y="580"/>
                  </a:lnTo>
                  <a:lnTo>
                    <a:pt x="10" y="558"/>
                  </a:lnTo>
                  <a:lnTo>
                    <a:pt x="6" y="535"/>
                  </a:lnTo>
                  <a:lnTo>
                    <a:pt x="3" y="512"/>
                  </a:lnTo>
                  <a:lnTo>
                    <a:pt x="2" y="489"/>
                  </a:lnTo>
                  <a:lnTo>
                    <a:pt x="0" y="464"/>
                  </a:lnTo>
                  <a:lnTo>
                    <a:pt x="2" y="441"/>
                  </a:lnTo>
                  <a:lnTo>
                    <a:pt x="3" y="417"/>
                  </a:lnTo>
                  <a:lnTo>
                    <a:pt x="6" y="394"/>
                  </a:lnTo>
                  <a:lnTo>
                    <a:pt x="10" y="371"/>
                  </a:lnTo>
                  <a:lnTo>
                    <a:pt x="14" y="349"/>
                  </a:lnTo>
                  <a:lnTo>
                    <a:pt x="22" y="326"/>
                  </a:lnTo>
                  <a:lnTo>
                    <a:pt x="29" y="306"/>
                  </a:lnTo>
                  <a:lnTo>
                    <a:pt x="38" y="284"/>
                  </a:lnTo>
                  <a:lnTo>
                    <a:pt x="46" y="264"/>
                  </a:lnTo>
                  <a:lnTo>
                    <a:pt x="56" y="244"/>
                  </a:lnTo>
                  <a:lnTo>
                    <a:pt x="68" y="224"/>
                  </a:lnTo>
                  <a:lnTo>
                    <a:pt x="79" y="205"/>
                  </a:lnTo>
                  <a:lnTo>
                    <a:pt x="92" y="188"/>
                  </a:lnTo>
                  <a:lnTo>
                    <a:pt x="107" y="169"/>
                  </a:lnTo>
                  <a:lnTo>
                    <a:pt x="121" y="153"/>
                  </a:lnTo>
                  <a:lnTo>
                    <a:pt x="137" y="137"/>
                  </a:lnTo>
                  <a:lnTo>
                    <a:pt x="153" y="121"/>
                  </a:lnTo>
                  <a:lnTo>
                    <a:pt x="169" y="107"/>
                  </a:lnTo>
                  <a:lnTo>
                    <a:pt x="187" y="93"/>
                  </a:lnTo>
                  <a:lnTo>
                    <a:pt x="205" y="80"/>
                  </a:lnTo>
                  <a:lnTo>
                    <a:pt x="223" y="68"/>
                  </a:lnTo>
                  <a:lnTo>
                    <a:pt x="243" y="57"/>
                  </a:lnTo>
                  <a:lnTo>
                    <a:pt x="264" y="47"/>
                  </a:lnTo>
                  <a:lnTo>
                    <a:pt x="284" y="38"/>
                  </a:lnTo>
                  <a:lnTo>
                    <a:pt x="305" y="29"/>
                  </a:lnTo>
                  <a:lnTo>
                    <a:pt x="326" y="22"/>
                  </a:lnTo>
                  <a:lnTo>
                    <a:pt x="349" y="15"/>
                  </a:lnTo>
                  <a:lnTo>
                    <a:pt x="370" y="11"/>
                  </a:lnTo>
                  <a:lnTo>
                    <a:pt x="393" y="6"/>
                  </a:lnTo>
                  <a:lnTo>
                    <a:pt x="416" y="3"/>
                  </a:lnTo>
                  <a:lnTo>
                    <a:pt x="441" y="2"/>
                  </a:lnTo>
                  <a:lnTo>
                    <a:pt x="464" y="0"/>
                  </a:lnTo>
                  <a:lnTo>
                    <a:pt x="488" y="2"/>
                  </a:lnTo>
                  <a:lnTo>
                    <a:pt x="511" y="3"/>
                  </a:lnTo>
                  <a:lnTo>
                    <a:pt x="534" y="6"/>
                  </a:lnTo>
                  <a:lnTo>
                    <a:pt x="557" y="11"/>
                  </a:lnTo>
                  <a:lnTo>
                    <a:pt x="579" y="15"/>
                  </a:lnTo>
                  <a:lnTo>
                    <a:pt x="602" y="22"/>
                  </a:lnTo>
                  <a:lnTo>
                    <a:pt x="624" y="29"/>
                  </a:lnTo>
                  <a:lnTo>
                    <a:pt x="644" y="38"/>
                  </a:lnTo>
                  <a:lnTo>
                    <a:pt x="664" y="47"/>
                  </a:lnTo>
                  <a:lnTo>
                    <a:pt x="684" y="57"/>
                  </a:lnTo>
                  <a:lnTo>
                    <a:pt x="704" y="68"/>
                  </a:lnTo>
                  <a:lnTo>
                    <a:pt x="723" y="80"/>
                  </a:lnTo>
                  <a:lnTo>
                    <a:pt x="740" y="93"/>
                  </a:lnTo>
                  <a:lnTo>
                    <a:pt x="759" y="107"/>
                  </a:lnTo>
                  <a:lnTo>
                    <a:pt x="775" y="121"/>
                  </a:lnTo>
                  <a:lnTo>
                    <a:pt x="792" y="137"/>
                  </a:lnTo>
                  <a:lnTo>
                    <a:pt x="806" y="153"/>
                  </a:lnTo>
                  <a:lnTo>
                    <a:pt x="821" y="169"/>
                  </a:lnTo>
                  <a:lnTo>
                    <a:pt x="835" y="188"/>
                  </a:lnTo>
                  <a:lnTo>
                    <a:pt x="848" y="205"/>
                  </a:lnTo>
                  <a:lnTo>
                    <a:pt x="860" y="224"/>
                  </a:lnTo>
                  <a:lnTo>
                    <a:pt x="871" y="244"/>
                  </a:lnTo>
                  <a:lnTo>
                    <a:pt x="881" y="264"/>
                  </a:lnTo>
                  <a:lnTo>
                    <a:pt x="891" y="284"/>
                  </a:lnTo>
                  <a:lnTo>
                    <a:pt x="899" y="306"/>
                  </a:lnTo>
                  <a:lnTo>
                    <a:pt x="906" y="326"/>
                  </a:lnTo>
                  <a:lnTo>
                    <a:pt x="913" y="349"/>
                  </a:lnTo>
                  <a:lnTo>
                    <a:pt x="917" y="371"/>
                  </a:lnTo>
                  <a:lnTo>
                    <a:pt x="922" y="394"/>
                  </a:lnTo>
                  <a:lnTo>
                    <a:pt x="925" y="417"/>
                  </a:lnTo>
                  <a:lnTo>
                    <a:pt x="926" y="441"/>
                  </a:lnTo>
                  <a:lnTo>
                    <a:pt x="927" y="464"/>
                  </a:lnTo>
                  <a:lnTo>
                    <a:pt x="926" y="489"/>
                  </a:lnTo>
                  <a:lnTo>
                    <a:pt x="925" y="512"/>
                  </a:lnTo>
                  <a:lnTo>
                    <a:pt x="922" y="535"/>
                  </a:lnTo>
                  <a:lnTo>
                    <a:pt x="917" y="558"/>
                  </a:lnTo>
                  <a:lnTo>
                    <a:pt x="913" y="580"/>
                  </a:lnTo>
                  <a:lnTo>
                    <a:pt x="906" y="603"/>
                  </a:lnTo>
                  <a:lnTo>
                    <a:pt x="899" y="624"/>
                  </a:lnTo>
                  <a:lnTo>
                    <a:pt x="891" y="644"/>
                  </a:lnTo>
                  <a:lnTo>
                    <a:pt x="881" y="664"/>
                  </a:lnTo>
                  <a:lnTo>
                    <a:pt x="871" y="685"/>
                  </a:lnTo>
                  <a:lnTo>
                    <a:pt x="860" y="705"/>
                  </a:lnTo>
                  <a:lnTo>
                    <a:pt x="848" y="724"/>
                  </a:lnTo>
                  <a:lnTo>
                    <a:pt x="835" y="742"/>
                  </a:lnTo>
                  <a:lnTo>
                    <a:pt x="821" y="760"/>
                  </a:lnTo>
                  <a:lnTo>
                    <a:pt x="806" y="775"/>
                  </a:lnTo>
                  <a:lnTo>
                    <a:pt x="792" y="793"/>
                  </a:lnTo>
                  <a:lnTo>
                    <a:pt x="775" y="807"/>
                  </a:lnTo>
                  <a:lnTo>
                    <a:pt x="759" y="821"/>
                  </a:lnTo>
                  <a:lnTo>
                    <a:pt x="740" y="836"/>
                  </a:lnTo>
                  <a:lnTo>
                    <a:pt x="723" y="849"/>
                  </a:lnTo>
                  <a:lnTo>
                    <a:pt x="704" y="860"/>
                  </a:lnTo>
                  <a:lnTo>
                    <a:pt x="684" y="872"/>
                  </a:lnTo>
                  <a:lnTo>
                    <a:pt x="664" y="882"/>
                  </a:lnTo>
                  <a:lnTo>
                    <a:pt x="644" y="892"/>
                  </a:lnTo>
                  <a:lnTo>
                    <a:pt x="624" y="899"/>
                  </a:lnTo>
                  <a:lnTo>
                    <a:pt x="602" y="906"/>
                  </a:lnTo>
                  <a:lnTo>
                    <a:pt x="579" y="914"/>
                  </a:lnTo>
                  <a:lnTo>
                    <a:pt x="557" y="918"/>
                  </a:lnTo>
                  <a:lnTo>
                    <a:pt x="534" y="922"/>
                  </a:lnTo>
                  <a:lnTo>
                    <a:pt x="511" y="925"/>
                  </a:lnTo>
                  <a:lnTo>
                    <a:pt x="488" y="927"/>
                  </a:lnTo>
                  <a:lnTo>
                    <a:pt x="464" y="92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 name="Freeform 387"/>
            <p:cNvSpPr>
              <a:spLocks noEditPoints="1"/>
            </p:cNvSpPr>
            <p:nvPr/>
          </p:nvSpPr>
          <p:spPr bwMode="auto">
            <a:xfrm>
              <a:off x="1448476" y="3950245"/>
              <a:ext cx="75712" cy="75712"/>
            </a:xfrm>
            <a:custGeom>
              <a:avLst/>
              <a:gdLst>
                <a:gd name="T0" fmla="*/ 71 w 156"/>
                <a:gd name="T1" fmla="*/ 41 h 156"/>
                <a:gd name="T2" fmla="*/ 56 w 156"/>
                <a:gd name="T3" fmla="*/ 47 h 156"/>
                <a:gd name="T4" fmla="*/ 46 w 156"/>
                <a:gd name="T5" fmla="*/ 57 h 156"/>
                <a:gd name="T6" fmla="*/ 40 w 156"/>
                <a:gd name="T7" fmla="*/ 71 h 156"/>
                <a:gd name="T8" fmla="*/ 40 w 156"/>
                <a:gd name="T9" fmla="*/ 85 h 156"/>
                <a:gd name="T10" fmla="*/ 46 w 156"/>
                <a:gd name="T11" fmla="*/ 100 h 156"/>
                <a:gd name="T12" fmla="*/ 56 w 156"/>
                <a:gd name="T13" fmla="*/ 110 h 156"/>
                <a:gd name="T14" fmla="*/ 71 w 156"/>
                <a:gd name="T15" fmla="*/ 116 h 156"/>
                <a:gd name="T16" fmla="*/ 85 w 156"/>
                <a:gd name="T17" fmla="*/ 116 h 156"/>
                <a:gd name="T18" fmla="*/ 99 w 156"/>
                <a:gd name="T19" fmla="*/ 110 h 156"/>
                <a:gd name="T20" fmla="*/ 109 w 156"/>
                <a:gd name="T21" fmla="*/ 100 h 156"/>
                <a:gd name="T22" fmla="*/ 115 w 156"/>
                <a:gd name="T23" fmla="*/ 85 h 156"/>
                <a:gd name="T24" fmla="*/ 115 w 156"/>
                <a:gd name="T25" fmla="*/ 71 h 156"/>
                <a:gd name="T26" fmla="*/ 109 w 156"/>
                <a:gd name="T27" fmla="*/ 57 h 156"/>
                <a:gd name="T28" fmla="*/ 99 w 156"/>
                <a:gd name="T29" fmla="*/ 47 h 156"/>
                <a:gd name="T30" fmla="*/ 85 w 156"/>
                <a:gd name="T31" fmla="*/ 41 h 156"/>
                <a:gd name="T32" fmla="*/ 78 w 156"/>
                <a:gd name="T33" fmla="*/ 156 h 156"/>
                <a:gd name="T34" fmla="*/ 62 w 156"/>
                <a:gd name="T35" fmla="*/ 155 h 156"/>
                <a:gd name="T36" fmla="*/ 48 w 156"/>
                <a:gd name="T37" fmla="*/ 149 h 156"/>
                <a:gd name="T38" fmla="*/ 23 w 156"/>
                <a:gd name="T39" fmla="*/ 133 h 156"/>
                <a:gd name="T40" fmla="*/ 7 w 156"/>
                <a:gd name="T41" fmla="*/ 109 h 156"/>
                <a:gd name="T42" fmla="*/ 3 w 156"/>
                <a:gd name="T43" fmla="*/ 94 h 156"/>
                <a:gd name="T44" fmla="*/ 0 w 156"/>
                <a:gd name="T45" fmla="*/ 78 h 156"/>
                <a:gd name="T46" fmla="*/ 3 w 156"/>
                <a:gd name="T47" fmla="*/ 62 h 156"/>
                <a:gd name="T48" fmla="*/ 7 w 156"/>
                <a:gd name="T49" fmla="*/ 48 h 156"/>
                <a:gd name="T50" fmla="*/ 23 w 156"/>
                <a:gd name="T51" fmla="*/ 24 h 156"/>
                <a:gd name="T52" fmla="*/ 48 w 156"/>
                <a:gd name="T53" fmla="*/ 8 h 156"/>
                <a:gd name="T54" fmla="*/ 62 w 156"/>
                <a:gd name="T55" fmla="*/ 3 h 156"/>
                <a:gd name="T56" fmla="*/ 78 w 156"/>
                <a:gd name="T57" fmla="*/ 0 h 156"/>
                <a:gd name="T58" fmla="*/ 94 w 156"/>
                <a:gd name="T59" fmla="*/ 3 h 156"/>
                <a:gd name="T60" fmla="*/ 108 w 156"/>
                <a:gd name="T61" fmla="*/ 8 h 156"/>
                <a:gd name="T62" fmla="*/ 132 w 156"/>
                <a:gd name="T63" fmla="*/ 24 h 156"/>
                <a:gd name="T64" fmla="*/ 148 w 156"/>
                <a:gd name="T65" fmla="*/ 48 h 156"/>
                <a:gd name="T66" fmla="*/ 154 w 156"/>
                <a:gd name="T67" fmla="*/ 62 h 156"/>
                <a:gd name="T68" fmla="*/ 156 w 156"/>
                <a:gd name="T69" fmla="*/ 78 h 156"/>
                <a:gd name="T70" fmla="*/ 154 w 156"/>
                <a:gd name="T71" fmla="*/ 94 h 156"/>
                <a:gd name="T72" fmla="*/ 148 w 156"/>
                <a:gd name="T73" fmla="*/ 109 h 156"/>
                <a:gd name="T74" fmla="*/ 132 w 156"/>
                <a:gd name="T75" fmla="*/ 133 h 156"/>
                <a:gd name="T76" fmla="*/ 108 w 156"/>
                <a:gd name="T77" fmla="*/ 149 h 156"/>
                <a:gd name="T78" fmla="*/ 94 w 156"/>
                <a:gd name="T79" fmla="*/ 155 h 156"/>
                <a:gd name="T80" fmla="*/ 78 w 156"/>
                <a:gd name="T8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56">
                  <a:moveTo>
                    <a:pt x="78" y="39"/>
                  </a:moveTo>
                  <a:lnTo>
                    <a:pt x="71" y="41"/>
                  </a:lnTo>
                  <a:lnTo>
                    <a:pt x="63" y="42"/>
                  </a:lnTo>
                  <a:lnTo>
                    <a:pt x="56" y="47"/>
                  </a:lnTo>
                  <a:lnTo>
                    <a:pt x="50" y="51"/>
                  </a:lnTo>
                  <a:lnTo>
                    <a:pt x="46" y="57"/>
                  </a:lnTo>
                  <a:lnTo>
                    <a:pt x="42" y="64"/>
                  </a:lnTo>
                  <a:lnTo>
                    <a:pt x="40" y="71"/>
                  </a:lnTo>
                  <a:lnTo>
                    <a:pt x="39" y="78"/>
                  </a:lnTo>
                  <a:lnTo>
                    <a:pt x="40" y="85"/>
                  </a:lnTo>
                  <a:lnTo>
                    <a:pt x="42" y="94"/>
                  </a:lnTo>
                  <a:lnTo>
                    <a:pt x="46" y="100"/>
                  </a:lnTo>
                  <a:lnTo>
                    <a:pt x="50" y="106"/>
                  </a:lnTo>
                  <a:lnTo>
                    <a:pt x="56" y="110"/>
                  </a:lnTo>
                  <a:lnTo>
                    <a:pt x="63" y="114"/>
                  </a:lnTo>
                  <a:lnTo>
                    <a:pt x="71" y="116"/>
                  </a:lnTo>
                  <a:lnTo>
                    <a:pt x="78" y="117"/>
                  </a:lnTo>
                  <a:lnTo>
                    <a:pt x="85" y="116"/>
                  </a:lnTo>
                  <a:lnTo>
                    <a:pt x="94" y="114"/>
                  </a:lnTo>
                  <a:lnTo>
                    <a:pt x="99" y="110"/>
                  </a:lnTo>
                  <a:lnTo>
                    <a:pt x="105" y="106"/>
                  </a:lnTo>
                  <a:lnTo>
                    <a:pt x="109" y="100"/>
                  </a:lnTo>
                  <a:lnTo>
                    <a:pt x="114" y="94"/>
                  </a:lnTo>
                  <a:lnTo>
                    <a:pt x="115" y="85"/>
                  </a:lnTo>
                  <a:lnTo>
                    <a:pt x="117" y="78"/>
                  </a:lnTo>
                  <a:lnTo>
                    <a:pt x="115" y="71"/>
                  </a:lnTo>
                  <a:lnTo>
                    <a:pt x="114" y="64"/>
                  </a:lnTo>
                  <a:lnTo>
                    <a:pt x="109" y="57"/>
                  </a:lnTo>
                  <a:lnTo>
                    <a:pt x="105" y="51"/>
                  </a:lnTo>
                  <a:lnTo>
                    <a:pt x="99" y="47"/>
                  </a:lnTo>
                  <a:lnTo>
                    <a:pt x="94" y="42"/>
                  </a:lnTo>
                  <a:lnTo>
                    <a:pt x="85" y="41"/>
                  </a:lnTo>
                  <a:lnTo>
                    <a:pt x="78" y="39"/>
                  </a:lnTo>
                  <a:close/>
                  <a:moveTo>
                    <a:pt x="78" y="156"/>
                  </a:moveTo>
                  <a:lnTo>
                    <a:pt x="71" y="155"/>
                  </a:lnTo>
                  <a:lnTo>
                    <a:pt x="62" y="155"/>
                  </a:lnTo>
                  <a:lnTo>
                    <a:pt x="55" y="152"/>
                  </a:lnTo>
                  <a:lnTo>
                    <a:pt x="48" y="149"/>
                  </a:lnTo>
                  <a:lnTo>
                    <a:pt x="35" y="143"/>
                  </a:lnTo>
                  <a:lnTo>
                    <a:pt x="23" y="133"/>
                  </a:lnTo>
                  <a:lnTo>
                    <a:pt x="14" y="121"/>
                  </a:lnTo>
                  <a:lnTo>
                    <a:pt x="7" y="109"/>
                  </a:lnTo>
                  <a:lnTo>
                    <a:pt x="4" y="101"/>
                  </a:lnTo>
                  <a:lnTo>
                    <a:pt x="3" y="94"/>
                  </a:lnTo>
                  <a:lnTo>
                    <a:pt x="1" y="87"/>
                  </a:lnTo>
                  <a:lnTo>
                    <a:pt x="0" y="78"/>
                  </a:lnTo>
                  <a:lnTo>
                    <a:pt x="1" y="71"/>
                  </a:lnTo>
                  <a:lnTo>
                    <a:pt x="3" y="62"/>
                  </a:lnTo>
                  <a:lnTo>
                    <a:pt x="4" y="55"/>
                  </a:lnTo>
                  <a:lnTo>
                    <a:pt x="7" y="48"/>
                  </a:lnTo>
                  <a:lnTo>
                    <a:pt x="14" y="35"/>
                  </a:lnTo>
                  <a:lnTo>
                    <a:pt x="23" y="24"/>
                  </a:lnTo>
                  <a:lnTo>
                    <a:pt x="35" y="15"/>
                  </a:lnTo>
                  <a:lnTo>
                    <a:pt x="48" y="8"/>
                  </a:lnTo>
                  <a:lnTo>
                    <a:pt x="55" y="5"/>
                  </a:lnTo>
                  <a:lnTo>
                    <a:pt x="62" y="3"/>
                  </a:lnTo>
                  <a:lnTo>
                    <a:pt x="71" y="2"/>
                  </a:lnTo>
                  <a:lnTo>
                    <a:pt x="78" y="0"/>
                  </a:lnTo>
                  <a:lnTo>
                    <a:pt x="86" y="2"/>
                  </a:lnTo>
                  <a:lnTo>
                    <a:pt x="94" y="3"/>
                  </a:lnTo>
                  <a:lnTo>
                    <a:pt x="101" y="5"/>
                  </a:lnTo>
                  <a:lnTo>
                    <a:pt x="108" y="8"/>
                  </a:lnTo>
                  <a:lnTo>
                    <a:pt x="121" y="15"/>
                  </a:lnTo>
                  <a:lnTo>
                    <a:pt x="132" y="24"/>
                  </a:lnTo>
                  <a:lnTo>
                    <a:pt x="143" y="35"/>
                  </a:lnTo>
                  <a:lnTo>
                    <a:pt x="148" y="48"/>
                  </a:lnTo>
                  <a:lnTo>
                    <a:pt x="151" y="55"/>
                  </a:lnTo>
                  <a:lnTo>
                    <a:pt x="154" y="62"/>
                  </a:lnTo>
                  <a:lnTo>
                    <a:pt x="154" y="71"/>
                  </a:lnTo>
                  <a:lnTo>
                    <a:pt x="156" y="78"/>
                  </a:lnTo>
                  <a:lnTo>
                    <a:pt x="154" y="87"/>
                  </a:lnTo>
                  <a:lnTo>
                    <a:pt x="154" y="94"/>
                  </a:lnTo>
                  <a:lnTo>
                    <a:pt x="151" y="101"/>
                  </a:lnTo>
                  <a:lnTo>
                    <a:pt x="148" y="109"/>
                  </a:lnTo>
                  <a:lnTo>
                    <a:pt x="143" y="121"/>
                  </a:lnTo>
                  <a:lnTo>
                    <a:pt x="132" y="133"/>
                  </a:lnTo>
                  <a:lnTo>
                    <a:pt x="121" y="143"/>
                  </a:lnTo>
                  <a:lnTo>
                    <a:pt x="108" y="149"/>
                  </a:lnTo>
                  <a:lnTo>
                    <a:pt x="101" y="152"/>
                  </a:lnTo>
                  <a:lnTo>
                    <a:pt x="94" y="155"/>
                  </a:lnTo>
                  <a:lnTo>
                    <a:pt x="86" y="155"/>
                  </a:lnTo>
                  <a:lnTo>
                    <a:pt x="78" y="15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 name="Freeform 388"/>
            <p:cNvSpPr>
              <a:spLocks/>
            </p:cNvSpPr>
            <p:nvPr/>
          </p:nvSpPr>
          <p:spPr bwMode="auto">
            <a:xfrm>
              <a:off x="1496524" y="3865798"/>
              <a:ext cx="112111" cy="112111"/>
            </a:xfrm>
            <a:custGeom>
              <a:avLst/>
              <a:gdLst>
                <a:gd name="T0" fmla="*/ 21 w 231"/>
                <a:gd name="T1" fmla="*/ 231 h 231"/>
                <a:gd name="T2" fmla="*/ 16 w 231"/>
                <a:gd name="T3" fmla="*/ 231 h 231"/>
                <a:gd name="T4" fmla="*/ 12 w 231"/>
                <a:gd name="T5" fmla="*/ 229 h 231"/>
                <a:gd name="T6" fmla="*/ 9 w 231"/>
                <a:gd name="T7" fmla="*/ 228 h 231"/>
                <a:gd name="T8" fmla="*/ 6 w 231"/>
                <a:gd name="T9" fmla="*/ 225 h 231"/>
                <a:gd name="T10" fmla="*/ 3 w 231"/>
                <a:gd name="T11" fmla="*/ 222 h 231"/>
                <a:gd name="T12" fmla="*/ 2 w 231"/>
                <a:gd name="T13" fmla="*/ 219 h 231"/>
                <a:gd name="T14" fmla="*/ 0 w 231"/>
                <a:gd name="T15" fmla="*/ 215 h 231"/>
                <a:gd name="T16" fmla="*/ 0 w 231"/>
                <a:gd name="T17" fmla="*/ 212 h 231"/>
                <a:gd name="T18" fmla="*/ 0 w 231"/>
                <a:gd name="T19" fmla="*/ 208 h 231"/>
                <a:gd name="T20" fmla="*/ 2 w 231"/>
                <a:gd name="T21" fmla="*/ 205 h 231"/>
                <a:gd name="T22" fmla="*/ 3 w 231"/>
                <a:gd name="T23" fmla="*/ 200 h 231"/>
                <a:gd name="T24" fmla="*/ 6 w 231"/>
                <a:gd name="T25" fmla="*/ 198 h 231"/>
                <a:gd name="T26" fmla="*/ 198 w 231"/>
                <a:gd name="T27" fmla="*/ 6 h 231"/>
                <a:gd name="T28" fmla="*/ 201 w 231"/>
                <a:gd name="T29" fmla="*/ 5 h 231"/>
                <a:gd name="T30" fmla="*/ 203 w 231"/>
                <a:gd name="T31" fmla="*/ 2 h 231"/>
                <a:gd name="T32" fmla="*/ 208 w 231"/>
                <a:gd name="T33" fmla="*/ 2 h 231"/>
                <a:gd name="T34" fmla="*/ 211 w 231"/>
                <a:gd name="T35" fmla="*/ 0 h 231"/>
                <a:gd name="T36" fmla="*/ 215 w 231"/>
                <a:gd name="T37" fmla="*/ 2 h 231"/>
                <a:gd name="T38" fmla="*/ 218 w 231"/>
                <a:gd name="T39" fmla="*/ 2 h 231"/>
                <a:gd name="T40" fmla="*/ 222 w 231"/>
                <a:gd name="T41" fmla="*/ 5 h 231"/>
                <a:gd name="T42" fmla="*/ 225 w 231"/>
                <a:gd name="T43" fmla="*/ 6 h 231"/>
                <a:gd name="T44" fmla="*/ 226 w 231"/>
                <a:gd name="T45" fmla="*/ 10 h 231"/>
                <a:gd name="T46" fmla="*/ 229 w 231"/>
                <a:gd name="T47" fmla="*/ 13 h 231"/>
                <a:gd name="T48" fmla="*/ 229 w 231"/>
                <a:gd name="T49" fmla="*/ 16 h 231"/>
                <a:gd name="T50" fmla="*/ 231 w 231"/>
                <a:gd name="T51" fmla="*/ 20 h 231"/>
                <a:gd name="T52" fmla="*/ 229 w 231"/>
                <a:gd name="T53" fmla="*/ 23 h 231"/>
                <a:gd name="T54" fmla="*/ 229 w 231"/>
                <a:gd name="T55" fmla="*/ 28 h 231"/>
                <a:gd name="T56" fmla="*/ 226 w 231"/>
                <a:gd name="T57" fmla="*/ 30 h 231"/>
                <a:gd name="T58" fmla="*/ 225 w 231"/>
                <a:gd name="T59" fmla="*/ 33 h 231"/>
                <a:gd name="T60" fmla="*/ 33 w 231"/>
                <a:gd name="T61" fmla="*/ 225 h 231"/>
                <a:gd name="T62" fmla="*/ 31 w 231"/>
                <a:gd name="T63" fmla="*/ 228 h 231"/>
                <a:gd name="T64" fmla="*/ 28 w 231"/>
                <a:gd name="T65" fmla="*/ 229 h 231"/>
                <a:gd name="T66" fmla="*/ 23 w 231"/>
                <a:gd name="T67" fmla="*/ 231 h 231"/>
                <a:gd name="T68" fmla="*/ 21 w 231"/>
                <a:gd name="T6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1" h="231">
                  <a:moveTo>
                    <a:pt x="21" y="231"/>
                  </a:moveTo>
                  <a:lnTo>
                    <a:pt x="16" y="231"/>
                  </a:lnTo>
                  <a:lnTo>
                    <a:pt x="12" y="229"/>
                  </a:lnTo>
                  <a:lnTo>
                    <a:pt x="9" y="228"/>
                  </a:lnTo>
                  <a:lnTo>
                    <a:pt x="6" y="225"/>
                  </a:lnTo>
                  <a:lnTo>
                    <a:pt x="3" y="222"/>
                  </a:lnTo>
                  <a:lnTo>
                    <a:pt x="2" y="219"/>
                  </a:lnTo>
                  <a:lnTo>
                    <a:pt x="0" y="215"/>
                  </a:lnTo>
                  <a:lnTo>
                    <a:pt x="0" y="212"/>
                  </a:lnTo>
                  <a:lnTo>
                    <a:pt x="0" y="208"/>
                  </a:lnTo>
                  <a:lnTo>
                    <a:pt x="2" y="205"/>
                  </a:lnTo>
                  <a:lnTo>
                    <a:pt x="3" y="200"/>
                  </a:lnTo>
                  <a:lnTo>
                    <a:pt x="6" y="198"/>
                  </a:lnTo>
                  <a:lnTo>
                    <a:pt x="198" y="6"/>
                  </a:lnTo>
                  <a:lnTo>
                    <a:pt x="201" y="5"/>
                  </a:lnTo>
                  <a:lnTo>
                    <a:pt x="203" y="2"/>
                  </a:lnTo>
                  <a:lnTo>
                    <a:pt x="208" y="2"/>
                  </a:lnTo>
                  <a:lnTo>
                    <a:pt x="211" y="0"/>
                  </a:lnTo>
                  <a:lnTo>
                    <a:pt x="215" y="2"/>
                  </a:lnTo>
                  <a:lnTo>
                    <a:pt x="218" y="2"/>
                  </a:lnTo>
                  <a:lnTo>
                    <a:pt x="222" y="5"/>
                  </a:lnTo>
                  <a:lnTo>
                    <a:pt x="225" y="6"/>
                  </a:lnTo>
                  <a:lnTo>
                    <a:pt x="226" y="10"/>
                  </a:lnTo>
                  <a:lnTo>
                    <a:pt x="229" y="13"/>
                  </a:lnTo>
                  <a:lnTo>
                    <a:pt x="229" y="16"/>
                  </a:lnTo>
                  <a:lnTo>
                    <a:pt x="231" y="20"/>
                  </a:lnTo>
                  <a:lnTo>
                    <a:pt x="229" y="23"/>
                  </a:lnTo>
                  <a:lnTo>
                    <a:pt x="229" y="28"/>
                  </a:lnTo>
                  <a:lnTo>
                    <a:pt x="226" y="30"/>
                  </a:lnTo>
                  <a:lnTo>
                    <a:pt x="225" y="33"/>
                  </a:lnTo>
                  <a:lnTo>
                    <a:pt x="33" y="225"/>
                  </a:lnTo>
                  <a:lnTo>
                    <a:pt x="31" y="228"/>
                  </a:lnTo>
                  <a:lnTo>
                    <a:pt x="28" y="229"/>
                  </a:lnTo>
                  <a:lnTo>
                    <a:pt x="23" y="231"/>
                  </a:lnTo>
                  <a:lnTo>
                    <a:pt x="21" y="23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 name="Freeform 389"/>
            <p:cNvSpPr>
              <a:spLocks/>
            </p:cNvSpPr>
            <p:nvPr/>
          </p:nvSpPr>
          <p:spPr bwMode="auto">
            <a:xfrm>
              <a:off x="1298509" y="3979365"/>
              <a:ext cx="56784" cy="17472"/>
            </a:xfrm>
            <a:custGeom>
              <a:avLst/>
              <a:gdLst>
                <a:gd name="T0" fmla="*/ 96 w 115"/>
                <a:gd name="T1" fmla="*/ 37 h 37"/>
                <a:gd name="T2" fmla="*/ 19 w 115"/>
                <a:gd name="T3" fmla="*/ 37 h 37"/>
                <a:gd name="T4" fmla="*/ 16 w 115"/>
                <a:gd name="T5" fmla="*/ 37 h 37"/>
                <a:gd name="T6" fmla="*/ 11 w 115"/>
                <a:gd name="T7" fmla="*/ 36 h 37"/>
                <a:gd name="T8" fmla="*/ 8 w 115"/>
                <a:gd name="T9" fmla="*/ 34 h 37"/>
                <a:gd name="T10" fmla="*/ 6 w 115"/>
                <a:gd name="T11" fmla="*/ 33 h 37"/>
                <a:gd name="T12" fmla="*/ 3 w 115"/>
                <a:gd name="T13" fmla="*/ 30 h 37"/>
                <a:gd name="T14" fmla="*/ 1 w 115"/>
                <a:gd name="T15" fmla="*/ 25 h 37"/>
                <a:gd name="T16" fmla="*/ 0 w 115"/>
                <a:gd name="T17" fmla="*/ 23 h 37"/>
                <a:gd name="T18" fmla="*/ 0 w 115"/>
                <a:gd name="T19" fmla="*/ 18 h 37"/>
                <a:gd name="T20" fmla="*/ 0 w 115"/>
                <a:gd name="T21" fmla="*/ 14 h 37"/>
                <a:gd name="T22" fmla="*/ 1 w 115"/>
                <a:gd name="T23" fmla="*/ 11 h 37"/>
                <a:gd name="T24" fmla="*/ 3 w 115"/>
                <a:gd name="T25" fmla="*/ 8 h 37"/>
                <a:gd name="T26" fmla="*/ 6 w 115"/>
                <a:gd name="T27" fmla="*/ 5 h 37"/>
                <a:gd name="T28" fmla="*/ 8 w 115"/>
                <a:gd name="T29" fmla="*/ 2 h 37"/>
                <a:gd name="T30" fmla="*/ 11 w 115"/>
                <a:gd name="T31" fmla="*/ 1 h 37"/>
                <a:gd name="T32" fmla="*/ 16 w 115"/>
                <a:gd name="T33" fmla="*/ 0 h 37"/>
                <a:gd name="T34" fmla="*/ 19 w 115"/>
                <a:gd name="T35" fmla="*/ 0 h 37"/>
                <a:gd name="T36" fmla="*/ 96 w 115"/>
                <a:gd name="T37" fmla="*/ 0 h 37"/>
                <a:gd name="T38" fmla="*/ 101 w 115"/>
                <a:gd name="T39" fmla="*/ 0 h 37"/>
                <a:gd name="T40" fmla="*/ 104 w 115"/>
                <a:gd name="T41" fmla="*/ 1 h 37"/>
                <a:gd name="T42" fmla="*/ 106 w 115"/>
                <a:gd name="T43" fmla="*/ 2 h 37"/>
                <a:gd name="T44" fmla="*/ 109 w 115"/>
                <a:gd name="T45" fmla="*/ 5 h 37"/>
                <a:gd name="T46" fmla="*/ 112 w 115"/>
                <a:gd name="T47" fmla="*/ 8 h 37"/>
                <a:gd name="T48" fmla="*/ 114 w 115"/>
                <a:gd name="T49" fmla="*/ 11 h 37"/>
                <a:gd name="T50" fmla="*/ 115 w 115"/>
                <a:gd name="T51" fmla="*/ 14 h 37"/>
                <a:gd name="T52" fmla="*/ 115 w 115"/>
                <a:gd name="T53" fmla="*/ 18 h 37"/>
                <a:gd name="T54" fmla="*/ 115 w 115"/>
                <a:gd name="T55" fmla="*/ 23 h 37"/>
                <a:gd name="T56" fmla="*/ 114 w 115"/>
                <a:gd name="T57" fmla="*/ 25 h 37"/>
                <a:gd name="T58" fmla="*/ 112 w 115"/>
                <a:gd name="T59" fmla="*/ 30 h 37"/>
                <a:gd name="T60" fmla="*/ 109 w 115"/>
                <a:gd name="T61" fmla="*/ 33 h 37"/>
                <a:gd name="T62" fmla="*/ 106 w 115"/>
                <a:gd name="T63" fmla="*/ 34 h 37"/>
                <a:gd name="T64" fmla="*/ 104 w 115"/>
                <a:gd name="T65" fmla="*/ 36 h 37"/>
                <a:gd name="T66" fmla="*/ 101 w 115"/>
                <a:gd name="T67" fmla="*/ 37 h 37"/>
                <a:gd name="T68" fmla="*/ 96 w 115"/>
                <a:gd name="T6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37">
                  <a:moveTo>
                    <a:pt x="96" y="37"/>
                  </a:moveTo>
                  <a:lnTo>
                    <a:pt x="19" y="37"/>
                  </a:lnTo>
                  <a:lnTo>
                    <a:pt x="16" y="37"/>
                  </a:lnTo>
                  <a:lnTo>
                    <a:pt x="11" y="36"/>
                  </a:lnTo>
                  <a:lnTo>
                    <a:pt x="8" y="34"/>
                  </a:lnTo>
                  <a:lnTo>
                    <a:pt x="6" y="33"/>
                  </a:lnTo>
                  <a:lnTo>
                    <a:pt x="3" y="30"/>
                  </a:lnTo>
                  <a:lnTo>
                    <a:pt x="1" y="25"/>
                  </a:lnTo>
                  <a:lnTo>
                    <a:pt x="0" y="23"/>
                  </a:lnTo>
                  <a:lnTo>
                    <a:pt x="0" y="18"/>
                  </a:lnTo>
                  <a:lnTo>
                    <a:pt x="0" y="14"/>
                  </a:lnTo>
                  <a:lnTo>
                    <a:pt x="1" y="11"/>
                  </a:lnTo>
                  <a:lnTo>
                    <a:pt x="3" y="8"/>
                  </a:lnTo>
                  <a:lnTo>
                    <a:pt x="6" y="5"/>
                  </a:lnTo>
                  <a:lnTo>
                    <a:pt x="8" y="2"/>
                  </a:lnTo>
                  <a:lnTo>
                    <a:pt x="11" y="1"/>
                  </a:lnTo>
                  <a:lnTo>
                    <a:pt x="16" y="0"/>
                  </a:lnTo>
                  <a:lnTo>
                    <a:pt x="19" y="0"/>
                  </a:lnTo>
                  <a:lnTo>
                    <a:pt x="96" y="0"/>
                  </a:lnTo>
                  <a:lnTo>
                    <a:pt x="101" y="0"/>
                  </a:lnTo>
                  <a:lnTo>
                    <a:pt x="104" y="1"/>
                  </a:lnTo>
                  <a:lnTo>
                    <a:pt x="106" y="2"/>
                  </a:lnTo>
                  <a:lnTo>
                    <a:pt x="109" y="5"/>
                  </a:lnTo>
                  <a:lnTo>
                    <a:pt x="112" y="8"/>
                  </a:lnTo>
                  <a:lnTo>
                    <a:pt x="114" y="11"/>
                  </a:lnTo>
                  <a:lnTo>
                    <a:pt x="115" y="14"/>
                  </a:lnTo>
                  <a:lnTo>
                    <a:pt x="115" y="18"/>
                  </a:lnTo>
                  <a:lnTo>
                    <a:pt x="115" y="23"/>
                  </a:lnTo>
                  <a:lnTo>
                    <a:pt x="114" y="25"/>
                  </a:lnTo>
                  <a:lnTo>
                    <a:pt x="112" y="30"/>
                  </a:lnTo>
                  <a:lnTo>
                    <a:pt x="109" y="33"/>
                  </a:lnTo>
                  <a:lnTo>
                    <a:pt x="106" y="34"/>
                  </a:lnTo>
                  <a:lnTo>
                    <a:pt x="104" y="36"/>
                  </a:lnTo>
                  <a:lnTo>
                    <a:pt x="101" y="37"/>
                  </a:lnTo>
                  <a:lnTo>
                    <a:pt x="96" y="3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 name="Freeform 390"/>
            <p:cNvSpPr>
              <a:spLocks/>
            </p:cNvSpPr>
            <p:nvPr/>
          </p:nvSpPr>
          <p:spPr bwMode="auto">
            <a:xfrm>
              <a:off x="1311613" y="4033236"/>
              <a:ext cx="53872" cy="32032"/>
            </a:xfrm>
            <a:custGeom>
              <a:avLst/>
              <a:gdLst>
                <a:gd name="T0" fmla="*/ 20 w 111"/>
                <a:gd name="T1" fmla="*/ 68 h 68"/>
                <a:gd name="T2" fmla="*/ 15 w 111"/>
                <a:gd name="T3" fmla="*/ 67 h 68"/>
                <a:gd name="T4" fmla="*/ 9 w 111"/>
                <a:gd name="T5" fmla="*/ 65 h 68"/>
                <a:gd name="T6" fmla="*/ 5 w 111"/>
                <a:gd name="T7" fmla="*/ 61 h 68"/>
                <a:gd name="T8" fmla="*/ 2 w 111"/>
                <a:gd name="T9" fmla="*/ 57 h 68"/>
                <a:gd name="T10" fmla="*/ 2 w 111"/>
                <a:gd name="T11" fmla="*/ 52 h 68"/>
                <a:gd name="T12" fmla="*/ 0 w 111"/>
                <a:gd name="T13" fmla="*/ 48 h 68"/>
                <a:gd name="T14" fmla="*/ 2 w 111"/>
                <a:gd name="T15" fmla="*/ 45 h 68"/>
                <a:gd name="T16" fmla="*/ 2 w 111"/>
                <a:gd name="T17" fmla="*/ 41 h 68"/>
                <a:gd name="T18" fmla="*/ 5 w 111"/>
                <a:gd name="T19" fmla="*/ 38 h 68"/>
                <a:gd name="T20" fmla="*/ 6 w 111"/>
                <a:gd name="T21" fmla="*/ 35 h 68"/>
                <a:gd name="T22" fmla="*/ 9 w 111"/>
                <a:gd name="T23" fmla="*/ 32 h 68"/>
                <a:gd name="T24" fmla="*/ 13 w 111"/>
                <a:gd name="T25" fmla="*/ 31 h 68"/>
                <a:gd name="T26" fmla="*/ 84 w 111"/>
                <a:gd name="T27" fmla="*/ 2 h 68"/>
                <a:gd name="T28" fmla="*/ 88 w 111"/>
                <a:gd name="T29" fmla="*/ 0 h 68"/>
                <a:gd name="T30" fmla="*/ 91 w 111"/>
                <a:gd name="T31" fmla="*/ 0 h 68"/>
                <a:gd name="T32" fmla="*/ 95 w 111"/>
                <a:gd name="T33" fmla="*/ 0 h 68"/>
                <a:gd name="T34" fmla="*/ 98 w 111"/>
                <a:gd name="T35" fmla="*/ 2 h 68"/>
                <a:gd name="T36" fmla="*/ 102 w 111"/>
                <a:gd name="T37" fmla="*/ 3 h 68"/>
                <a:gd name="T38" fmla="*/ 105 w 111"/>
                <a:gd name="T39" fmla="*/ 6 h 68"/>
                <a:gd name="T40" fmla="*/ 107 w 111"/>
                <a:gd name="T41" fmla="*/ 9 h 68"/>
                <a:gd name="T42" fmla="*/ 110 w 111"/>
                <a:gd name="T43" fmla="*/ 12 h 68"/>
                <a:gd name="T44" fmla="*/ 110 w 111"/>
                <a:gd name="T45" fmla="*/ 16 h 68"/>
                <a:gd name="T46" fmla="*/ 111 w 111"/>
                <a:gd name="T47" fmla="*/ 19 h 68"/>
                <a:gd name="T48" fmla="*/ 110 w 111"/>
                <a:gd name="T49" fmla="*/ 24 h 68"/>
                <a:gd name="T50" fmla="*/ 110 w 111"/>
                <a:gd name="T51" fmla="*/ 26 h 68"/>
                <a:gd name="T52" fmla="*/ 107 w 111"/>
                <a:gd name="T53" fmla="*/ 29 h 68"/>
                <a:gd name="T54" fmla="*/ 105 w 111"/>
                <a:gd name="T55" fmla="*/ 32 h 68"/>
                <a:gd name="T56" fmla="*/ 102 w 111"/>
                <a:gd name="T57" fmla="*/ 35 h 68"/>
                <a:gd name="T58" fmla="*/ 98 w 111"/>
                <a:gd name="T59" fmla="*/ 36 h 68"/>
                <a:gd name="T60" fmla="*/ 28 w 111"/>
                <a:gd name="T61" fmla="*/ 67 h 68"/>
                <a:gd name="T62" fmla="*/ 23 w 111"/>
                <a:gd name="T63" fmla="*/ 68 h 68"/>
                <a:gd name="T64" fmla="*/ 20 w 111"/>
                <a:gd name="T6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68">
                  <a:moveTo>
                    <a:pt x="20" y="68"/>
                  </a:moveTo>
                  <a:lnTo>
                    <a:pt x="15" y="67"/>
                  </a:lnTo>
                  <a:lnTo>
                    <a:pt x="9" y="65"/>
                  </a:lnTo>
                  <a:lnTo>
                    <a:pt x="5" y="61"/>
                  </a:lnTo>
                  <a:lnTo>
                    <a:pt x="2" y="57"/>
                  </a:lnTo>
                  <a:lnTo>
                    <a:pt x="2" y="52"/>
                  </a:lnTo>
                  <a:lnTo>
                    <a:pt x="0" y="48"/>
                  </a:lnTo>
                  <a:lnTo>
                    <a:pt x="2" y="45"/>
                  </a:lnTo>
                  <a:lnTo>
                    <a:pt x="2" y="41"/>
                  </a:lnTo>
                  <a:lnTo>
                    <a:pt x="5" y="38"/>
                  </a:lnTo>
                  <a:lnTo>
                    <a:pt x="6" y="35"/>
                  </a:lnTo>
                  <a:lnTo>
                    <a:pt x="9" y="32"/>
                  </a:lnTo>
                  <a:lnTo>
                    <a:pt x="13" y="31"/>
                  </a:lnTo>
                  <a:lnTo>
                    <a:pt x="84" y="2"/>
                  </a:lnTo>
                  <a:lnTo>
                    <a:pt x="88" y="0"/>
                  </a:lnTo>
                  <a:lnTo>
                    <a:pt x="91" y="0"/>
                  </a:lnTo>
                  <a:lnTo>
                    <a:pt x="95" y="0"/>
                  </a:lnTo>
                  <a:lnTo>
                    <a:pt x="98" y="2"/>
                  </a:lnTo>
                  <a:lnTo>
                    <a:pt x="102" y="3"/>
                  </a:lnTo>
                  <a:lnTo>
                    <a:pt x="105" y="6"/>
                  </a:lnTo>
                  <a:lnTo>
                    <a:pt x="107" y="9"/>
                  </a:lnTo>
                  <a:lnTo>
                    <a:pt x="110" y="12"/>
                  </a:lnTo>
                  <a:lnTo>
                    <a:pt x="110" y="16"/>
                  </a:lnTo>
                  <a:lnTo>
                    <a:pt x="111" y="19"/>
                  </a:lnTo>
                  <a:lnTo>
                    <a:pt x="110" y="24"/>
                  </a:lnTo>
                  <a:lnTo>
                    <a:pt x="110" y="26"/>
                  </a:lnTo>
                  <a:lnTo>
                    <a:pt x="107" y="29"/>
                  </a:lnTo>
                  <a:lnTo>
                    <a:pt x="105" y="32"/>
                  </a:lnTo>
                  <a:lnTo>
                    <a:pt x="102" y="35"/>
                  </a:lnTo>
                  <a:lnTo>
                    <a:pt x="98" y="36"/>
                  </a:lnTo>
                  <a:lnTo>
                    <a:pt x="28" y="67"/>
                  </a:lnTo>
                  <a:lnTo>
                    <a:pt x="23" y="68"/>
                  </a:lnTo>
                  <a:lnTo>
                    <a:pt x="20" y="6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 name="Freeform 391"/>
            <p:cNvSpPr>
              <a:spLocks/>
            </p:cNvSpPr>
            <p:nvPr/>
          </p:nvSpPr>
          <p:spPr bwMode="auto">
            <a:xfrm>
              <a:off x="1605723" y="4033236"/>
              <a:ext cx="53872" cy="32032"/>
            </a:xfrm>
            <a:custGeom>
              <a:avLst/>
              <a:gdLst>
                <a:gd name="T0" fmla="*/ 91 w 111"/>
                <a:gd name="T1" fmla="*/ 68 h 68"/>
                <a:gd name="T2" fmla="*/ 88 w 111"/>
                <a:gd name="T3" fmla="*/ 68 h 68"/>
                <a:gd name="T4" fmla="*/ 84 w 111"/>
                <a:gd name="T5" fmla="*/ 67 h 68"/>
                <a:gd name="T6" fmla="*/ 13 w 111"/>
                <a:gd name="T7" fmla="*/ 36 h 68"/>
                <a:gd name="T8" fmla="*/ 9 w 111"/>
                <a:gd name="T9" fmla="*/ 35 h 68"/>
                <a:gd name="T10" fmla="*/ 6 w 111"/>
                <a:gd name="T11" fmla="*/ 32 h 68"/>
                <a:gd name="T12" fmla="*/ 5 w 111"/>
                <a:gd name="T13" fmla="*/ 29 h 68"/>
                <a:gd name="T14" fmla="*/ 2 w 111"/>
                <a:gd name="T15" fmla="*/ 26 h 68"/>
                <a:gd name="T16" fmla="*/ 2 w 111"/>
                <a:gd name="T17" fmla="*/ 24 h 68"/>
                <a:gd name="T18" fmla="*/ 0 w 111"/>
                <a:gd name="T19" fmla="*/ 19 h 68"/>
                <a:gd name="T20" fmla="*/ 2 w 111"/>
                <a:gd name="T21" fmla="*/ 16 h 68"/>
                <a:gd name="T22" fmla="*/ 2 w 111"/>
                <a:gd name="T23" fmla="*/ 12 h 68"/>
                <a:gd name="T24" fmla="*/ 5 w 111"/>
                <a:gd name="T25" fmla="*/ 9 h 68"/>
                <a:gd name="T26" fmla="*/ 6 w 111"/>
                <a:gd name="T27" fmla="*/ 5 h 68"/>
                <a:gd name="T28" fmla="*/ 9 w 111"/>
                <a:gd name="T29" fmla="*/ 3 h 68"/>
                <a:gd name="T30" fmla="*/ 13 w 111"/>
                <a:gd name="T31" fmla="*/ 2 h 68"/>
                <a:gd name="T32" fmla="*/ 16 w 111"/>
                <a:gd name="T33" fmla="*/ 0 h 68"/>
                <a:gd name="T34" fmla="*/ 21 w 111"/>
                <a:gd name="T35" fmla="*/ 0 h 68"/>
                <a:gd name="T36" fmla="*/ 23 w 111"/>
                <a:gd name="T37" fmla="*/ 0 h 68"/>
                <a:gd name="T38" fmla="*/ 28 w 111"/>
                <a:gd name="T39" fmla="*/ 2 h 68"/>
                <a:gd name="T40" fmla="*/ 100 w 111"/>
                <a:gd name="T41" fmla="*/ 31 h 68"/>
                <a:gd name="T42" fmla="*/ 103 w 111"/>
                <a:gd name="T43" fmla="*/ 32 h 68"/>
                <a:gd name="T44" fmla="*/ 106 w 111"/>
                <a:gd name="T45" fmla="*/ 35 h 68"/>
                <a:gd name="T46" fmla="*/ 108 w 111"/>
                <a:gd name="T47" fmla="*/ 38 h 68"/>
                <a:gd name="T48" fmla="*/ 110 w 111"/>
                <a:gd name="T49" fmla="*/ 41 h 68"/>
                <a:gd name="T50" fmla="*/ 111 w 111"/>
                <a:gd name="T51" fmla="*/ 45 h 68"/>
                <a:gd name="T52" fmla="*/ 111 w 111"/>
                <a:gd name="T53" fmla="*/ 49 h 68"/>
                <a:gd name="T54" fmla="*/ 111 w 111"/>
                <a:gd name="T55" fmla="*/ 52 h 68"/>
                <a:gd name="T56" fmla="*/ 110 w 111"/>
                <a:gd name="T57" fmla="*/ 57 h 68"/>
                <a:gd name="T58" fmla="*/ 107 w 111"/>
                <a:gd name="T59" fmla="*/ 61 h 68"/>
                <a:gd name="T60" fmla="*/ 103 w 111"/>
                <a:gd name="T61" fmla="*/ 65 h 68"/>
                <a:gd name="T62" fmla="*/ 97 w 111"/>
                <a:gd name="T63" fmla="*/ 67 h 68"/>
                <a:gd name="T64" fmla="*/ 91 w 111"/>
                <a:gd name="T6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68">
                  <a:moveTo>
                    <a:pt x="91" y="68"/>
                  </a:moveTo>
                  <a:lnTo>
                    <a:pt x="88" y="68"/>
                  </a:lnTo>
                  <a:lnTo>
                    <a:pt x="84" y="67"/>
                  </a:lnTo>
                  <a:lnTo>
                    <a:pt x="13" y="36"/>
                  </a:lnTo>
                  <a:lnTo>
                    <a:pt x="9" y="35"/>
                  </a:lnTo>
                  <a:lnTo>
                    <a:pt x="6" y="32"/>
                  </a:lnTo>
                  <a:lnTo>
                    <a:pt x="5" y="29"/>
                  </a:lnTo>
                  <a:lnTo>
                    <a:pt x="2" y="26"/>
                  </a:lnTo>
                  <a:lnTo>
                    <a:pt x="2" y="24"/>
                  </a:lnTo>
                  <a:lnTo>
                    <a:pt x="0" y="19"/>
                  </a:lnTo>
                  <a:lnTo>
                    <a:pt x="2" y="16"/>
                  </a:lnTo>
                  <a:lnTo>
                    <a:pt x="2" y="12"/>
                  </a:lnTo>
                  <a:lnTo>
                    <a:pt x="5" y="9"/>
                  </a:lnTo>
                  <a:lnTo>
                    <a:pt x="6" y="5"/>
                  </a:lnTo>
                  <a:lnTo>
                    <a:pt x="9" y="3"/>
                  </a:lnTo>
                  <a:lnTo>
                    <a:pt x="13" y="2"/>
                  </a:lnTo>
                  <a:lnTo>
                    <a:pt x="16" y="0"/>
                  </a:lnTo>
                  <a:lnTo>
                    <a:pt x="21" y="0"/>
                  </a:lnTo>
                  <a:lnTo>
                    <a:pt x="23" y="0"/>
                  </a:lnTo>
                  <a:lnTo>
                    <a:pt x="28" y="2"/>
                  </a:lnTo>
                  <a:lnTo>
                    <a:pt x="100" y="31"/>
                  </a:lnTo>
                  <a:lnTo>
                    <a:pt x="103" y="32"/>
                  </a:lnTo>
                  <a:lnTo>
                    <a:pt x="106" y="35"/>
                  </a:lnTo>
                  <a:lnTo>
                    <a:pt x="108" y="38"/>
                  </a:lnTo>
                  <a:lnTo>
                    <a:pt x="110" y="41"/>
                  </a:lnTo>
                  <a:lnTo>
                    <a:pt x="111" y="45"/>
                  </a:lnTo>
                  <a:lnTo>
                    <a:pt x="111" y="49"/>
                  </a:lnTo>
                  <a:lnTo>
                    <a:pt x="111" y="52"/>
                  </a:lnTo>
                  <a:lnTo>
                    <a:pt x="110" y="57"/>
                  </a:lnTo>
                  <a:lnTo>
                    <a:pt x="107" y="61"/>
                  </a:lnTo>
                  <a:lnTo>
                    <a:pt x="103" y="65"/>
                  </a:lnTo>
                  <a:lnTo>
                    <a:pt x="97" y="67"/>
                  </a:lnTo>
                  <a:lnTo>
                    <a:pt x="91" y="6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 name="Freeform 392"/>
            <p:cNvSpPr>
              <a:spLocks/>
            </p:cNvSpPr>
            <p:nvPr/>
          </p:nvSpPr>
          <p:spPr bwMode="auto">
            <a:xfrm>
              <a:off x="1617371" y="3979365"/>
              <a:ext cx="56784" cy="18928"/>
            </a:xfrm>
            <a:custGeom>
              <a:avLst/>
              <a:gdLst>
                <a:gd name="T0" fmla="*/ 97 w 116"/>
                <a:gd name="T1" fmla="*/ 38 h 38"/>
                <a:gd name="T2" fmla="*/ 19 w 116"/>
                <a:gd name="T3" fmla="*/ 37 h 38"/>
                <a:gd name="T4" fmla="*/ 15 w 116"/>
                <a:gd name="T5" fmla="*/ 37 h 38"/>
                <a:gd name="T6" fmla="*/ 12 w 116"/>
                <a:gd name="T7" fmla="*/ 36 h 38"/>
                <a:gd name="T8" fmla="*/ 9 w 116"/>
                <a:gd name="T9" fmla="*/ 34 h 38"/>
                <a:gd name="T10" fmla="*/ 6 w 116"/>
                <a:gd name="T11" fmla="*/ 33 h 38"/>
                <a:gd name="T12" fmla="*/ 3 w 116"/>
                <a:gd name="T13" fmla="*/ 30 h 38"/>
                <a:gd name="T14" fmla="*/ 2 w 116"/>
                <a:gd name="T15" fmla="*/ 25 h 38"/>
                <a:gd name="T16" fmla="*/ 0 w 116"/>
                <a:gd name="T17" fmla="*/ 23 h 38"/>
                <a:gd name="T18" fmla="*/ 0 w 116"/>
                <a:gd name="T19" fmla="*/ 18 h 38"/>
                <a:gd name="T20" fmla="*/ 0 w 116"/>
                <a:gd name="T21" fmla="*/ 14 h 38"/>
                <a:gd name="T22" fmla="*/ 2 w 116"/>
                <a:gd name="T23" fmla="*/ 11 h 38"/>
                <a:gd name="T24" fmla="*/ 3 w 116"/>
                <a:gd name="T25" fmla="*/ 8 h 38"/>
                <a:gd name="T26" fmla="*/ 6 w 116"/>
                <a:gd name="T27" fmla="*/ 5 h 38"/>
                <a:gd name="T28" fmla="*/ 9 w 116"/>
                <a:gd name="T29" fmla="*/ 2 h 38"/>
                <a:gd name="T30" fmla="*/ 12 w 116"/>
                <a:gd name="T31" fmla="*/ 1 h 38"/>
                <a:gd name="T32" fmla="*/ 15 w 116"/>
                <a:gd name="T33" fmla="*/ 0 h 38"/>
                <a:gd name="T34" fmla="*/ 19 w 116"/>
                <a:gd name="T35" fmla="*/ 0 h 38"/>
                <a:gd name="T36" fmla="*/ 97 w 116"/>
                <a:gd name="T37" fmla="*/ 0 h 38"/>
                <a:gd name="T38" fmla="*/ 101 w 116"/>
                <a:gd name="T39" fmla="*/ 0 h 38"/>
                <a:gd name="T40" fmla="*/ 104 w 116"/>
                <a:gd name="T41" fmla="*/ 1 h 38"/>
                <a:gd name="T42" fmla="*/ 107 w 116"/>
                <a:gd name="T43" fmla="*/ 2 h 38"/>
                <a:gd name="T44" fmla="*/ 110 w 116"/>
                <a:gd name="T45" fmla="*/ 5 h 38"/>
                <a:gd name="T46" fmla="*/ 113 w 116"/>
                <a:gd name="T47" fmla="*/ 8 h 38"/>
                <a:gd name="T48" fmla="*/ 114 w 116"/>
                <a:gd name="T49" fmla="*/ 11 h 38"/>
                <a:gd name="T50" fmla="*/ 116 w 116"/>
                <a:gd name="T51" fmla="*/ 14 h 38"/>
                <a:gd name="T52" fmla="*/ 116 w 116"/>
                <a:gd name="T53" fmla="*/ 18 h 38"/>
                <a:gd name="T54" fmla="*/ 116 w 116"/>
                <a:gd name="T55" fmla="*/ 23 h 38"/>
                <a:gd name="T56" fmla="*/ 114 w 116"/>
                <a:gd name="T57" fmla="*/ 25 h 38"/>
                <a:gd name="T58" fmla="*/ 113 w 116"/>
                <a:gd name="T59" fmla="*/ 30 h 38"/>
                <a:gd name="T60" fmla="*/ 110 w 116"/>
                <a:gd name="T61" fmla="*/ 33 h 38"/>
                <a:gd name="T62" fmla="*/ 107 w 116"/>
                <a:gd name="T63" fmla="*/ 34 h 38"/>
                <a:gd name="T64" fmla="*/ 104 w 116"/>
                <a:gd name="T65" fmla="*/ 36 h 38"/>
                <a:gd name="T66" fmla="*/ 101 w 116"/>
                <a:gd name="T67" fmla="*/ 37 h 38"/>
                <a:gd name="T68" fmla="*/ 97 w 116"/>
                <a:gd name="T6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38">
                  <a:moveTo>
                    <a:pt x="97" y="38"/>
                  </a:moveTo>
                  <a:lnTo>
                    <a:pt x="19" y="37"/>
                  </a:lnTo>
                  <a:lnTo>
                    <a:pt x="15" y="37"/>
                  </a:lnTo>
                  <a:lnTo>
                    <a:pt x="12" y="36"/>
                  </a:lnTo>
                  <a:lnTo>
                    <a:pt x="9" y="34"/>
                  </a:lnTo>
                  <a:lnTo>
                    <a:pt x="6" y="33"/>
                  </a:lnTo>
                  <a:lnTo>
                    <a:pt x="3" y="30"/>
                  </a:lnTo>
                  <a:lnTo>
                    <a:pt x="2" y="25"/>
                  </a:lnTo>
                  <a:lnTo>
                    <a:pt x="0" y="23"/>
                  </a:lnTo>
                  <a:lnTo>
                    <a:pt x="0" y="18"/>
                  </a:lnTo>
                  <a:lnTo>
                    <a:pt x="0" y="14"/>
                  </a:lnTo>
                  <a:lnTo>
                    <a:pt x="2" y="11"/>
                  </a:lnTo>
                  <a:lnTo>
                    <a:pt x="3" y="8"/>
                  </a:lnTo>
                  <a:lnTo>
                    <a:pt x="6" y="5"/>
                  </a:lnTo>
                  <a:lnTo>
                    <a:pt x="9" y="2"/>
                  </a:lnTo>
                  <a:lnTo>
                    <a:pt x="12" y="1"/>
                  </a:lnTo>
                  <a:lnTo>
                    <a:pt x="15" y="0"/>
                  </a:lnTo>
                  <a:lnTo>
                    <a:pt x="19" y="0"/>
                  </a:lnTo>
                  <a:lnTo>
                    <a:pt x="97" y="0"/>
                  </a:lnTo>
                  <a:lnTo>
                    <a:pt x="101" y="0"/>
                  </a:lnTo>
                  <a:lnTo>
                    <a:pt x="104" y="1"/>
                  </a:lnTo>
                  <a:lnTo>
                    <a:pt x="107" y="2"/>
                  </a:lnTo>
                  <a:lnTo>
                    <a:pt x="110" y="5"/>
                  </a:lnTo>
                  <a:lnTo>
                    <a:pt x="113" y="8"/>
                  </a:lnTo>
                  <a:lnTo>
                    <a:pt x="114" y="11"/>
                  </a:lnTo>
                  <a:lnTo>
                    <a:pt x="116" y="14"/>
                  </a:lnTo>
                  <a:lnTo>
                    <a:pt x="116" y="18"/>
                  </a:lnTo>
                  <a:lnTo>
                    <a:pt x="116" y="23"/>
                  </a:lnTo>
                  <a:lnTo>
                    <a:pt x="114" y="25"/>
                  </a:lnTo>
                  <a:lnTo>
                    <a:pt x="113" y="30"/>
                  </a:lnTo>
                  <a:lnTo>
                    <a:pt x="110" y="33"/>
                  </a:lnTo>
                  <a:lnTo>
                    <a:pt x="107" y="34"/>
                  </a:lnTo>
                  <a:lnTo>
                    <a:pt x="104" y="36"/>
                  </a:lnTo>
                  <a:lnTo>
                    <a:pt x="101" y="37"/>
                  </a:lnTo>
                  <a:lnTo>
                    <a:pt x="97" y="3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 name="Freeform 393"/>
            <p:cNvSpPr>
              <a:spLocks/>
            </p:cNvSpPr>
            <p:nvPr/>
          </p:nvSpPr>
          <p:spPr bwMode="auto">
            <a:xfrm>
              <a:off x="1605723" y="3910933"/>
              <a:ext cx="53872" cy="33488"/>
            </a:xfrm>
            <a:custGeom>
              <a:avLst/>
              <a:gdLst>
                <a:gd name="T0" fmla="*/ 21 w 111"/>
                <a:gd name="T1" fmla="*/ 70 h 70"/>
                <a:gd name="T2" fmla="*/ 15 w 111"/>
                <a:gd name="T3" fmla="*/ 68 h 70"/>
                <a:gd name="T4" fmla="*/ 11 w 111"/>
                <a:gd name="T5" fmla="*/ 65 h 70"/>
                <a:gd name="T6" fmla="*/ 6 w 111"/>
                <a:gd name="T7" fmla="*/ 62 h 70"/>
                <a:gd name="T8" fmla="*/ 2 w 111"/>
                <a:gd name="T9" fmla="*/ 57 h 70"/>
                <a:gd name="T10" fmla="*/ 2 w 111"/>
                <a:gd name="T11" fmla="*/ 54 h 70"/>
                <a:gd name="T12" fmla="*/ 0 w 111"/>
                <a:gd name="T13" fmla="*/ 49 h 70"/>
                <a:gd name="T14" fmla="*/ 2 w 111"/>
                <a:gd name="T15" fmla="*/ 45 h 70"/>
                <a:gd name="T16" fmla="*/ 3 w 111"/>
                <a:gd name="T17" fmla="*/ 42 h 70"/>
                <a:gd name="T18" fmla="*/ 5 w 111"/>
                <a:gd name="T19" fmla="*/ 39 h 70"/>
                <a:gd name="T20" fmla="*/ 6 w 111"/>
                <a:gd name="T21" fmla="*/ 36 h 70"/>
                <a:gd name="T22" fmla="*/ 9 w 111"/>
                <a:gd name="T23" fmla="*/ 34 h 70"/>
                <a:gd name="T24" fmla="*/ 13 w 111"/>
                <a:gd name="T25" fmla="*/ 32 h 70"/>
                <a:gd name="T26" fmla="*/ 84 w 111"/>
                <a:gd name="T27" fmla="*/ 2 h 70"/>
                <a:gd name="T28" fmla="*/ 88 w 111"/>
                <a:gd name="T29" fmla="*/ 0 h 70"/>
                <a:gd name="T30" fmla="*/ 93 w 111"/>
                <a:gd name="T31" fmla="*/ 0 h 70"/>
                <a:gd name="T32" fmla="*/ 95 w 111"/>
                <a:gd name="T33" fmla="*/ 0 h 70"/>
                <a:gd name="T34" fmla="*/ 100 w 111"/>
                <a:gd name="T35" fmla="*/ 2 h 70"/>
                <a:gd name="T36" fmla="*/ 103 w 111"/>
                <a:gd name="T37" fmla="*/ 3 h 70"/>
                <a:gd name="T38" fmla="*/ 106 w 111"/>
                <a:gd name="T39" fmla="*/ 6 h 70"/>
                <a:gd name="T40" fmla="*/ 108 w 111"/>
                <a:gd name="T41" fmla="*/ 9 h 70"/>
                <a:gd name="T42" fmla="*/ 110 w 111"/>
                <a:gd name="T43" fmla="*/ 12 h 70"/>
                <a:gd name="T44" fmla="*/ 111 w 111"/>
                <a:gd name="T45" fmla="*/ 16 h 70"/>
                <a:gd name="T46" fmla="*/ 111 w 111"/>
                <a:gd name="T47" fmla="*/ 21 h 70"/>
                <a:gd name="T48" fmla="*/ 111 w 111"/>
                <a:gd name="T49" fmla="*/ 23 h 70"/>
                <a:gd name="T50" fmla="*/ 110 w 111"/>
                <a:gd name="T51" fmla="*/ 28 h 70"/>
                <a:gd name="T52" fmla="*/ 108 w 111"/>
                <a:gd name="T53" fmla="*/ 31 h 70"/>
                <a:gd name="T54" fmla="*/ 106 w 111"/>
                <a:gd name="T55" fmla="*/ 34 h 70"/>
                <a:gd name="T56" fmla="*/ 103 w 111"/>
                <a:gd name="T57" fmla="*/ 36 h 70"/>
                <a:gd name="T58" fmla="*/ 100 w 111"/>
                <a:gd name="T59" fmla="*/ 38 h 70"/>
                <a:gd name="T60" fmla="*/ 28 w 111"/>
                <a:gd name="T61" fmla="*/ 68 h 70"/>
                <a:gd name="T62" fmla="*/ 23 w 111"/>
                <a:gd name="T63" fmla="*/ 68 h 70"/>
                <a:gd name="T64" fmla="*/ 21 w 111"/>
                <a:gd name="T6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70">
                  <a:moveTo>
                    <a:pt x="21" y="70"/>
                  </a:moveTo>
                  <a:lnTo>
                    <a:pt x="15" y="68"/>
                  </a:lnTo>
                  <a:lnTo>
                    <a:pt x="11" y="65"/>
                  </a:lnTo>
                  <a:lnTo>
                    <a:pt x="6" y="62"/>
                  </a:lnTo>
                  <a:lnTo>
                    <a:pt x="2" y="57"/>
                  </a:lnTo>
                  <a:lnTo>
                    <a:pt x="2" y="54"/>
                  </a:lnTo>
                  <a:lnTo>
                    <a:pt x="0" y="49"/>
                  </a:lnTo>
                  <a:lnTo>
                    <a:pt x="2" y="45"/>
                  </a:lnTo>
                  <a:lnTo>
                    <a:pt x="3" y="42"/>
                  </a:lnTo>
                  <a:lnTo>
                    <a:pt x="5" y="39"/>
                  </a:lnTo>
                  <a:lnTo>
                    <a:pt x="6" y="36"/>
                  </a:lnTo>
                  <a:lnTo>
                    <a:pt x="9" y="34"/>
                  </a:lnTo>
                  <a:lnTo>
                    <a:pt x="13" y="32"/>
                  </a:lnTo>
                  <a:lnTo>
                    <a:pt x="84" y="2"/>
                  </a:lnTo>
                  <a:lnTo>
                    <a:pt x="88" y="0"/>
                  </a:lnTo>
                  <a:lnTo>
                    <a:pt x="93" y="0"/>
                  </a:lnTo>
                  <a:lnTo>
                    <a:pt x="95" y="0"/>
                  </a:lnTo>
                  <a:lnTo>
                    <a:pt x="100" y="2"/>
                  </a:lnTo>
                  <a:lnTo>
                    <a:pt x="103" y="3"/>
                  </a:lnTo>
                  <a:lnTo>
                    <a:pt x="106" y="6"/>
                  </a:lnTo>
                  <a:lnTo>
                    <a:pt x="108" y="9"/>
                  </a:lnTo>
                  <a:lnTo>
                    <a:pt x="110" y="12"/>
                  </a:lnTo>
                  <a:lnTo>
                    <a:pt x="111" y="16"/>
                  </a:lnTo>
                  <a:lnTo>
                    <a:pt x="111" y="21"/>
                  </a:lnTo>
                  <a:lnTo>
                    <a:pt x="111" y="23"/>
                  </a:lnTo>
                  <a:lnTo>
                    <a:pt x="110" y="28"/>
                  </a:lnTo>
                  <a:lnTo>
                    <a:pt x="108" y="31"/>
                  </a:lnTo>
                  <a:lnTo>
                    <a:pt x="106" y="34"/>
                  </a:lnTo>
                  <a:lnTo>
                    <a:pt x="103" y="36"/>
                  </a:lnTo>
                  <a:lnTo>
                    <a:pt x="100" y="38"/>
                  </a:lnTo>
                  <a:lnTo>
                    <a:pt x="28" y="68"/>
                  </a:lnTo>
                  <a:lnTo>
                    <a:pt x="23" y="68"/>
                  </a:lnTo>
                  <a:lnTo>
                    <a:pt x="21" y="7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 name="Freeform 394"/>
            <p:cNvSpPr>
              <a:spLocks/>
            </p:cNvSpPr>
            <p:nvPr/>
          </p:nvSpPr>
          <p:spPr bwMode="auto">
            <a:xfrm>
              <a:off x="1531468" y="3814838"/>
              <a:ext cx="32032" cy="53872"/>
            </a:xfrm>
            <a:custGeom>
              <a:avLst/>
              <a:gdLst>
                <a:gd name="T0" fmla="*/ 19 w 68"/>
                <a:gd name="T1" fmla="*/ 111 h 111"/>
                <a:gd name="T2" fmla="*/ 14 w 68"/>
                <a:gd name="T3" fmla="*/ 109 h 111"/>
                <a:gd name="T4" fmla="*/ 11 w 68"/>
                <a:gd name="T5" fmla="*/ 109 h 111"/>
                <a:gd name="T6" fmla="*/ 9 w 68"/>
                <a:gd name="T7" fmla="*/ 106 h 111"/>
                <a:gd name="T8" fmla="*/ 4 w 68"/>
                <a:gd name="T9" fmla="*/ 105 h 111"/>
                <a:gd name="T10" fmla="*/ 3 w 68"/>
                <a:gd name="T11" fmla="*/ 102 h 111"/>
                <a:gd name="T12" fmla="*/ 1 w 68"/>
                <a:gd name="T13" fmla="*/ 98 h 111"/>
                <a:gd name="T14" fmla="*/ 0 w 68"/>
                <a:gd name="T15" fmla="*/ 95 h 111"/>
                <a:gd name="T16" fmla="*/ 0 w 68"/>
                <a:gd name="T17" fmla="*/ 90 h 111"/>
                <a:gd name="T18" fmla="*/ 0 w 68"/>
                <a:gd name="T19" fmla="*/ 87 h 111"/>
                <a:gd name="T20" fmla="*/ 1 w 68"/>
                <a:gd name="T21" fmla="*/ 83 h 111"/>
                <a:gd name="T22" fmla="*/ 30 w 68"/>
                <a:gd name="T23" fmla="*/ 13 h 111"/>
                <a:gd name="T24" fmla="*/ 32 w 68"/>
                <a:gd name="T25" fmla="*/ 8 h 111"/>
                <a:gd name="T26" fmla="*/ 34 w 68"/>
                <a:gd name="T27" fmla="*/ 5 h 111"/>
                <a:gd name="T28" fmla="*/ 37 w 68"/>
                <a:gd name="T29" fmla="*/ 4 h 111"/>
                <a:gd name="T30" fmla="*/ 40 w 68"/>
                <a:gd name="T31" fmla="*/ 1 h 111"/>
                <a:gd name="T32" fmla="*/ 45 w 68"/>
                <a:gd name="T33" fmla="*/ 1 h 111"/>
                <a:gd name="T34" fmla="*/ 47 w 68"/>
                <a:gd name="T35" fmla="*/ 0 h 111"/>
                <a:gd name="T36" fmla="*/ 52 w 68"/>
                <a:gd name="T37" fmla="*/ 1 h 111"/>
                <a:gd name="T38" fmla="*/ 56 w 68"/>
                <a:gd name="T39" fmla="*/ 1 h 111"/>
                <a:gd name="T40" fmla="*/ 59 w 68"/>
                <a:gd name="T41" fmla="*/ 4 h 111"/>
                <a:gd name="T42" fmla="*/ 62 w 68"/>
                <a:gd name="T43" fmla="*/ 5 h 111"/>
                <a:gd name="T44" fmla="*/ 65 w 68"/>
                <a:gd name="T45" fmla="*/ 8 h 111"/>
                <a:gd name="T46" fmla="*/ 66 w 68"/>
                <a:gd name="T47" fmla="*/ 13 h 111"/>
                <a:gd name="T48" fmla="*/ 68 w 68"/>
                <a:gd name="T49" fmla="*/ 15 h 111"/>
                <a:gd name="T50" fmla="*/ 68 w 68"/>
                <a:gd name="T51" fmla="*/ 20 h 111"/>
                <a:gd name="T52" fmla="*/ 68 w 68"/>
                <a:gd name="T53" fmla="*/ 23 h 111"/>
                <a:gd name="T54" fmla="*/ 66 w 68"/>
                <a:gd name="T55" fmla="*/ 27 h 111"/>
                <a:gd name="T56" fmla="*/ 36 w 68"/>
                <a:gd name="T57" fmla="*/ 98 h 111"/>
                <a:gd name="T58" fmla="*/ 33 w 68"/>
                <a:gd name="T59" fmla="*/ 103 h 111"/>
                <a:gd name="T60" fmla="*/ 29 w 68"/>
                <a:gd name="T61" fmla="*/ 106 h 111"/>
                <a:gd name="T62" fmla="*/ 24 w 68"/>
                <a:gd name="T63" fmla="*/ 109 h 111"/>
                <a:gd name="T64" fmla="*/ 19 w 68"/>
                <a:gd name="T6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111">
                  <a:moveTo>
                    <a:pt x="19" y="111"/>
                  </a:moveTo>
                  <a:lnTo>
                    <a:pt x="14" y="109"/>
                  </a:lnTo>
                  <a:lnTo>
                    <a:pt x="11" y="109"/>
                  </a:lnTo>
                  <a:lnTo>
                    <a:pt x="9" y="106"/>
                  </a:lnTo>
                  <a:lnTo>
                    <a:pt x="4" y="105"/>
                  </a:lnTo>
                  <a:lnTo>
                    <a:pt x="3" y="102"/>
                  </a:lnTo>
                  <a:lnTo>
                    <a:pt x="1" y="98"/>
                  </a:lnTo>
                  <a:lnTo>
                    <a:pt x="0" y="95"/>
                  </a:lnTo>
                  <a:lnTo>
                    <a:pt x="0" y="90"/>
                  </a:lnTo>
                  <a:lnTo>
                    <a:pt x="0" y="87"/>
                  </a:lnTo>
                  <a:lnTo>
                    <a:pt x="1" y="83"/>
                  </a:lnTo>
                  <a:lnTo>
                    <a:pt x="30" y="13"/>
                  </a:lnTo>
                  <a:lnTo>
                    <a:pt x="32" y="8"/>
                  </a:lnTo>
                  <a:lnTo>
                    <a:pt x="34" y="5"/>
                  </a:lnTo>
                  <a:lnTo>
                    <a:pt x="37" y="4"/>
                  </a:lnTo>
                  <a:lnTo>
                    <a:pt x="40" y="1"/>
                  </a:lnTo>
                  <a:lnTo>
                    <a:pt x="45" y="1"/>
                  </a:lnTo>
                  <a:lnTo>
                    <a:pt x="47" y="0"/>
                  </a:lnTo>
                  <a:lnTo>
                    <a:pt x="52" y="1"/>
                  </a:lnTo>
                  <a:lnTo>
                    <a:pt x="56" y="1"/>
                  </a:lnTo>
                  <a:lnTo>
                    <a:pt x="59" y="4"/>
                  </a:lnTo>
                  <a:lnTo>
                    <a:pt x="62" y="5"/>
                  </a:lnTo>
                  <a:lnTo>
                    <a:pt x="65" y="8"/>
                  </a:lnTo>
                  <a:lnTo>
                    <a:pt x="66" y="13"/>
                  </a:lnTo>
                  <a:lnTo>
                    <a:pt x="68" y="15"/>
                  </a:lnTo>
                  <a:lnTo>
                    <a:pt x="68" y="20"/>
                  </a:lnTo>
                  <a:lnTo>
                    <a:pt x="68" y="23"/>
                  </a:lnTo>
                  <a:lnTo>
                    <a:pt x="66" y="27"/>
                  </a:lnTo>
                  <a:lnTo>
                    <a:pt x="36" y="98"/>
                  </a:lnTo>
                  <a:lnTo>
                    <a:pt x="33" y="103"/>
                  </a:lnTo>
                  <a:lnTo>
                    <a:pt x="29" y="106"/>
                  </a:lnTo>
                  <a:lnTo>
                    <a:pt x="24" y="109"/>
                  </a:lnTo>
                  <a:lnTo>
                    <a:pt x="19" y="11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 name="Freeform 395"/>
            <p:cNvSpPr>
              <a:spLocks/>
            </p:cNvSpPr>
            <p:nvPr/>
          </p:nvSpPr>
          <p:spPr bwMode="auto">
            <a:xfrm>
              <a:off x="1477596" y="3800278"/>
              <a:ext cx="17472" cy="56784"/>
            </a:xfrm>
            <a:custGeom>
              <a:avLst/>
              <a:gdLst>
                <a:gd name="T0" fmla="*/ 19 w 37"/>
                <a:gd name="T1" fmla="*/ 115 h 115"/>
                <a:gd name="T2" fmla="*/ 14 w 37"/>
                <a:gd name="T3" fmla="*/ 115 h 115"/>
                <a:gd name="T4" fmla="*/ 12 w 37"/>
                <a:gd name="T5" fmla="*/ 114 h 115"/>
                <a:gd name="T6" fmla="*/ 9 w 37"/>
                <a:gd name="T7" fmla="*/ 113 h 115"/>
                <a:gd name="T8" fmla="*/ 6 w 37"/>
                <a:gd name="T9" fmla="*/ 110 h 115"/>
                <a:gd name="T10" fmla="*/ 3 w 37"/>
                <a:gd name="T11" fmla="*/ 107 h 115"/>
                <a:gd name="T12" fmla="*/ 1 w 37"/>
                <a:gd name="T13" fmla="*/ 104 h 115"/>
                <a:gd name="T14" fmla="*/ 0 w 37"/>
                <a:gd name="T15" fmla="*/ 101 h 115"/>
                <a:gd name="T16" fmla="*/ 0 w 37"/>
                <a:gd name="T17" fmla="*/ 97 h 115"/>
                <a:gd name="T18" fmla="*/ 0 w 37"/>
                <a:gd name="T19" fmla="*/ 19 h 115"/>
                <a:gd name="T20" fmla="*/ 0 w 37"/>
                <a:gd name="T21" fmla="*/ 16 h 115"/>
                <a:gd name="T22" fmla="*/ 1 w 37"/>
                <a:gd name="T23" fmla="*/ 12 h 115"/>
                <a:gd name="T24" fmla="*/ 3 w 37"/>
                <a:gd name="T25" fmla="*/ 9 h 115"/>
                <a:gd name="T26" fmla="*/ 6 w 37"/>
                <a:gd name="T27" fmla="*/ 6 h 115"/>
                <a:gd name="T28" fmla="*/ 9 w 37"/>
                <a:gd name="T29" fmla="*/ 3 h 115"/>
                <a:gd name="T30" fmla="*/ 12 w 37"/>
                <a:gd name="T31" fmla="*/ 2 h 115"/>
                <a:gd name="T32" fmla="*/ 14 w 37"/>
                <a:gd name="T33" fmla="*/ 0 h 115"/>
                <a:gd name="T34" fmla="*/ 19 w 37"/>
                <a:gd name="T35" fmla="*/ 0 h 115"/>
                <a:gd name="T36" fmla="*/ 23 w 37"/>
                <a:gd name="T37" fmla="*/ 0 h 115"/>
                <a:gd name="T38" fmla="*/ 26 w 37"/>
                <a:gd name="T39" fmla="*/ 2 h 115"/>
                <a:gd name="T40" fmla="*/ 30 w 37"/>
                <a:gd name="T41" fmla="*/ 3 h 115"/>
                <a:gd name="T42" fmla="*/ 33 w 37"/>
                <a:gd name="T43" fmla="*/ 6 h 115"/>
                <a:gd name="T44" fmla="*/ 35 w 37"/>
                <a:gd name="T45" fmla="*/ 9 h 115"/>
                <a:gd name="T46" fmla="*/ 36 w 37"/>
                <a:gd name="T47" fmla="*/ 12 h 115"/>
                <a:gd name="T48" fmla="*/ 37 w 37"/>
                <a:gd name="T49" fmla="*/ 16 h 115"/>
                <a:gd name="T50" fmla="*/ 37 w 37"/>
                <a:gd name="T51" fmla="*/ 19 h 115"/>
                <a:gd name="T52" fmla="*/ 37 w 37"/>
                <a:gd name="T53" fmla="*/ 97 h 115"/>
                <a:gd name="T54" fmla="*/ 37 w 37"/>
                <a:gd name="T55" fmla="*/ 101 h 115"/>
                <a:gd name="T56" fmla="*/ 36 w 37"/>
                <a:gd name="T57" fmla="*/ 104 h 115"/>
                <a:gd name="T58" fmla="*/ 35 w 37"/>
                <a:gd name="T59" fmla="*/ 107 h 115"/>
                <a:gd name="T60" fmla="*/ 33 w 37"/>
                <a:gd name="T61" fmla="*/ 110 h 115"/>
                <a:gd name="T62" fmla="*/ 30 w 37"/>
                <a:gd name="T63" fmla="*/ 113 h 115"/>
                <a:gd name="T64" fmla="*/ 26 w 37"/>
                <a:gd name="T65" fmla="*/ 114 h 115"/>
                <a:gd name="T66" fmla="*/ 23 w 37"/>
                <a:gd name="T67" fmla="*/ 115 h 115"/>
                <a:gd name="T68" fmla="*/ 19 w 37"/>
                <a:gd name="T6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115">
                  <a:moveTo>
                    <a:pt x="19" y="115"/>
                  </a:moveTo>
                  <a:lnTo>
                    <a:pt x="14" y="115"/>
                  </a:lnTo>
                  <a:lnTo>
                    <a:pt x="12" y="114"/>
                  </a:lnTo>
                  <a:lnTo>
                    <a:pt x="9" y="113"/>
                  </a:lnTo>
                  <a:lnTo>
                    <a:pt x="6" y="110"/>
                  </a:lnTo>
                  <a:lnTo>
                    <a:pt x="3" y="107"/>
                  </a:lnTo>
                  <a:lnTo>
                    <a:pt x="1" y="104"/>
                  </a:lnTo>
                  <a:lnTo>
                    <a:pt x="0" y="101"/>
                  </a:lnTo>
                  <a:lnTo>
                    <a:pt x="0" y="97"/>
                  </a:lnTo>
                  <a:lnTo>
                    <a:pt x="0" y="19"/>
                  </a:lnTo>
                  <a:lnTo>
                    <a:pt x="0" y="16"/>
                  </a:lnTo>
                  <a:lnTo>
                    <a:pt x="1" y="12"/>
                  </a:lnTo>
                  <a:lnTo>
                    <a:pt x="3" y="9"/>
                  </a:lnTo>
                  <a:lnTo>
                    <a:pt x="6" y="6"/>
                  </a:lnTo>
                  <a:lnTo>
                    <a:pt x="9" y="3"/>
                  </a:lnTo>
                  <a:lnTo>
                    <a:pt x="12" y="2"/>
                  </a:lnTo>
                  <a:lnTo>
                    <a:pt x="14" y="0"/>
                  </a:lnTo>
                  <a:lnTo>
                    <a:pt x="19" y="0"/>
                  </a:lnTo>
                  <a:lnTo>
                    <a:pt x="23" y="0"/>
                  </a:lnTo>
                  <a:lnTo>
                    <a:pt x="26" y="2"/>
                  </a:lnTo>
                  <a:lnTo>
                    <a:pt x="30" y="3"/>
                  </a:lnTo>
                  <a:lnTo>
                    <a:pt x="33" y="6"/>
                  </a:lnTo>
                  <a:lnTo>
                    <a:pt x="35" y="9"/>
                  </a:lnTo>
                  <a:lnTo>
                    <a:pt x="36" y="12"/>
                  </a:lnTo>
                  <a:lnTo>
                    <a:pt x="37" y="16"/>
                  </a:lnTo>
                  <a:lnTo>
                    <a:pt x="37" y="19"/>
                  </a:lnTo>
                  <a:lnTo>
                    <a:pt x="37" y="97"/>
                  </a:lnTo>
                  <a:lnTo>
                    <a:pt x="37" y="101"/>
                  </a:lnTo>
                  <a:lnTo>
                    <a:pt x="36" y="104"/>
                  </a:lnTo>
                  <a:lnTo>
                    <a:pt x="35" y="107"/>
                  </a:lnTo>
                  <a:lnTo>
                    <a:pt x="33" y="110"/>
                  </a:lnTo>
                  <a:lnTo>
                    <a:pt x="30" y="113"/>
                  </a:lnTo>
                  <a:lnTo>
                    <a:pt x="26" y="114"/>
                  </a:lnTo>
                  <a:lnTo>
                    <a:pt x="23" y="115"/>
                  </a:lnTo>
                  <a:lnTo>
                    <a:pt x="19" y="1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4" name="Freeform 396"/>
            <p:cNvSpPr>
              <a:spLocks/>
            </p:cNvSpPr>
            <p:nvPr/>
          </p:nvSpPr>
          <p:spPr bwMode="auto">
            <a:xfrm>
              <a:off x="1409164" y="3814838"/>
              <a:ext cx="33488" cy="53872"/>
            </a:xfrm>
            <a:custGeom>
              <a:avLst/>
              <a:gdLst>
                <a:gd name="T0" fmla="*/ 49 w 69"/>
                <a:gd name="T1" fmla="*/ 111 h 111"/>
                <a:gd name="T2" fmla="*/ 43 w 69"/>
                <a:gd name="T3" fmla="*/ 109 h 111"/>
                <a:gd name="T4" fmla="*/ 39 w 69"/>
                <a:gd name="T5" fmla="*/ 106 h 111"/>
                <a:gd name="T6" fmla="*/ 34 w 69"/>
                <a:gd name="T7" fmla="*/ 103 h 111"/>
                <a:gd name="T8" fmla="*/ 32 w 69"/>
                <a:gd name="T9" fmla="*/ 98 h 111"/>
                <a:gd name="T10" fmla="*/ 1 w 69"/>
                <a:gd name="T11" fmla="*/ 27 h 111"/>
                <a:gd name="T12" fmla="*/ 0 w 69"/>
                <a:gd name="T13" fmla="*/ 23 h 111"/>
                <a:gd name="T14" fmla="*/ 0 w 69"/>
                <a:gd name="T15" fmla="*/ 20 h 111"/>
                <a:gd name="T16" fmla="*/ 0 w 69"/>
                <a:gd name="T17" fmla="*/ 15 h 111"/>
                <a:gd name="T18" fmla="*/ 1 w 69"/>
                <a:gd name="T19" fmla="*/ 13 h 111"/>
                <a:gd name="T20" fmla="*/ 3 w 69"/>
                <a:gd name="T21" fmla="*/ 8 h 111"/>
                <a:gd name="T22" fmla="*/ 6 w 69"/>
                <a:gd name="T23" fmla="*/ 5 h 111"/>
                <a:gd name="T24" fmla="*/ 9 w 69"/>
                <a:gd name="T25" fmla="*/ 4 h 111"/>
                <a:gd name="T26" fmla="*/ 11 w 69"/>
                <a:gd name="T27" fmla="*/ 1 h 111"/>
                <a:gd name="T28" fmla="*/ 16 w 69"/>
                <a:gd name="T29" fmla="*/ 1 h 111"/>
                <a:gd name="T30" fmla="*/ 20 w 69"/>
                <a:gd name="T31" fmla="*/ 0 h 111"/>
                <a:gd name="T32" fmla="*/ 23 w 69"/>
                <a:gd name="T33" fmla="*/ 1 h 111"/>
                <a:gd name="T34" fmla="*/ 27 w 69"/>
                <a:gd name="T35" fmla="*/ 1 h 111"/>
                <a:gd name="T36" fmla="*/ 30 w 69"/>
                <a:gd name="T37" fmla="*/ 4 h 111"/>
                <a:gd name="T38" fmla="*/ 33 w 69"/>
                <a:gd name="T39" fmla="*/ 5 h 111"/>
                <a:gd name="T40" fmla="*/ 36 w 69"/>
                <a:gd name="T41" fmla="*/ 8 h 111"/>
                <a:gd name="T42" fmla="*/ 37 w 69"/>
                <a:gd name="T43" fmla="*/ 13 h 111"/>
                <a:gd name="T44" fmla="*/ 66 w 69"/>
                <a:gd name="T45" fmla="*/ 83 h 111"/>
                <a:gd name="T46" fmla="*/ 68 w 69"/>
                <a:gd name="T47" fmla="*/ 87 h 111"/>
                <a:gd name="T48" fmla="*/ 69 w 69"/>
                <a:gd name="T49" fmla="*/ 90 h 111"/>
                <a:gd name="T50" fmla="*/ 68 w 69"/>
                <a:gd name="T51" fmla="*/ 95 h 111"/>
                <a:gd name="T52" fmla="*/ 66 w 69"/>
                <a:gd name="T53" fmla="*/ 98 h 111"/>
                <a:gd name="T54" fmla="*/ 65 w 69"/>
                <a:gd name="T55" fmla="*/ 102 h 111"/>
                <a:gd name="T56" fmla="*/ 63 w 69"/>
                <a:gd name="T57" fmla="*/ 105 h 111"/>
                <a:gd name="T58" fmla="*/ 60 w 69"/>
                <a:gd name="T59" fmla="*/ 106 h 111"/>
                <a:gd name="T60" fmla="*/ 56 w 69"/>
                <a:gd name="T61" fmla="*/ 109 h 111"/>
                <a:gd name="T62" fmla="*/ 53 w 69"/>
                <a:gd name="T63" fmla="*/ 109 h 111"/>
                <a:gd name="T64" fmla="*/ 49 w 69"/>
                <a:gd name="T6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111">
                  <a:moveTo>
                    <a:pt x="49" y="111"/>
                  </a:moveTo>
                  <a:lnTo>
                    <a:pt x="43" y="109"/>
                  </a:lnTo>
                  <a:lnTo>
                    <a:pt x="39" y="106"/>
                  </a:lnTo>
                  <a:lnTo>
                    <a:pt x="34" y="103"/>
                  </a:lnTo>
                  <a:lnTo>
                    <a:pt x="32" y="98"/>
                  </a:lnTo>
                  <a:lnTo>
                    <a:pt x="1" y="27"/>
                  </a:lnTo>
                  <a:lnTo>
                    <a:pt x="0" y="23"/>
                  </a:lnTo>
                  <a:lnTo>
                    <a:pt x="0" y="20"/>
                  </a:lnTo>
                  <a:lnTo>
                    <a:pt x="0" y="15"/>
                  </a:lnTo>
                  <a:lnTo>
                    <a:pt x="1" y="13"/>
                  </a:lnTo>
                  <a:lnTo>
                    <a:pt x="3" y="8"/>
                  </a:lnTo>
                  <a:lnTo>
                    <a:pt x="6" y="5"/>
                  </a:lnTo>
                  <a:lnTo>
                    <a:pt x="9" y="4"/>
                  </a:lnTo>
                  <a:lnTo>
                    <a:pt x="11" y="1"/>
                  </a:lnTo>
                  <a:lnTo>
                    <a:pt x="16" y="1"/>
                  </a:lnTo>
                  <a:lnTo>
                    <a:pt x="20" y="0"/>
                  </a:lnTo>
                  <a:lnTo>
                    <a:pt x="23" y="1"/>
                  </a:lnTo>
                  <a:lnTo>
                    <a:pt x="27" y="1"/>
                  </a:lnTo>
                  <a:lnTo>
                    <a:pt x="30" y="4"/>
                  </a:lnTo>
                  <a:lnTo>
                    <a:pt x="33" y="5"/>
                  </a:lnTo>
                  <a:lnTo>
                    <a:pt x="36" y="8"/>
                  </a:lnTo>
                  <a:lnTo>
                    <a:pt x="37" y="13"/>
                  </a:lnTo>
                  <a:lnTo>
                    <a:pt x="66" y="83"/>
                  </a:lnTo>
                  <a:lnTo>
                    <a:pt x="68" y="87"/>
                  </a:lnTo>
                  <a:lnTo>
                    <a:pt x="69" y="90"/>
                  </a:lnTo>
                  <a:lnTo>
                    <a:pt x="68" y="95"/>
                  </a:lnTo>
                  <a:lnTo>
                    <a:pt x="66" y="98"/>
                  </a:lnTo>
                  <a:lnTo>
                    <a:pt x="65" y="102"/>
                  </a:lnTo>
                  <a:lnTo>
                    <a:pt x="63" y="105"/>
                  </a:lnTo>
                  <a:lnTo>
                    <a:pt x="60" y="106"/>
                  </a:lnTo>
                  <a:lnTo>
                    <a:pt x="56" y="109"/>
                  </a:lnTo>
                  <a:lnTo>
                    <a:pt x="53" y="109"/>
                  </a:lnTo>
                  <a:lnTo>
                    <a:pt x="49" y="11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 name="Freeform 397"/>
            <p:cNvSpPr>
              <a:spLocks/>
            </p:cNvSpPr>
            <p:nvPr/>
          </p:nvSpPr>
          <p:spPr bwMode="auto">
            <a:xfrm>
              <a:off x="1350925" y="3852694"/>
              <a:ext cx="45136" cy="45136"/>
            </a:xfrm>
            <a:custGeom>
              <a:avLst/>
              <a:gdLst>
                <a:gd name="T0" fmla="*/ 73 w 92"/>
                <a:gd name="T1" fmla="*/ 92 h 92"/>
                <a:gd name="T2" fmla="*/ 69 w 92"/>
                <a:gd name="T3" fmla="*/ 92 h 92"/>
                <a:gd name="T4" fmla="*/ 66 w 92"/>
                <a:gd name="T5" fmla="*/ 91 h 92"/>
                <a:gd name="T6" fmla="*/ 62 w 92"/>
                <a:gd name="T7" fmla="*/ 90 h 92"/>
                <a:gd name="T8" fmla="*/ 59 w 92"/>
                <a:gd name="T9" fmla="*/ 87 h 92"/>
                <a:gd name="T10" fmla="*/ 4 w 92"/>
                <a:gd name="T11" fmla="*/ 32 h 92"/>
                <a:gd name="T12" fmla="*/ 3 w 92"/>
                <a:gd name="T13" fmla="*/ 29 h 92"/>
                <a:gd name="T14" fmla="*/ 1 w 92"/>
                <a:gd name="T15" fmla="*/ 26 h 92"/>
                <a:gd name="T16" fmla="*/ 0 w 92"/>
                <a:gd name="T17" fmla="*/ 22 h 92"/>
                <a:gd name="T18" fmla="*/ 0 w 92"/>
                <a:gd name="T19" fmla="*/ 19 h 92"/>
                <a:gd name="T20" fmla="*/ 0 w 92"/>
                <a:gd name="T21" fmla="*/ 15 h 92"/>
                <a:gd name="T22" fmla="*/ 1 w 92"/>
                <a:gd name="T23" fmla="*/ 12 h 92"/>
                <a:gd name="T24" fmla="*/ 3 w 92"/>
                <a:gd name="T25" fmla="*/ 9 h 92"/>
                <a:gd name="T26" fmla="*/ 4 w 92"/>
                <a:gd name="T27" fmla="*/ 5 h 92"/>
                <a:gd name="T28" fmla="*/ 8 w 92"/>
                <a:gd name="T29" fmla="*/ 3 h 92"/>
                <a:gd name="T30" fmla="*/ 11 w 92"/>
                <a:gd name="T31" fmla="*/ 0 h 92"/>
                <a:gd name="T32" fmla="*/ 14 w 92"/>
                <a:gd name="T33" fmla="*/ 0 h 92"/>
                <a:gd name="T34" fmla="*/ 19 w 92"/>
                <a:gd name="T35" fmla="*/ 0 h 92"/>
                <a:gd name="T36" fmla="*/ 21 w 92"/>
                <a:gd name="T37" fmla="*/ 0 h 92"/>
                <a:gd name="T38" fmla="*/ 26 w 92"/>
                <a:gd name="T39" fmla="*/ 0 h 92"/>
                <a:gd name="T40" fmla="*/ 29 w 92"/>
                <a:gd name="T41" fmla="*/ 3 h 92"/>
                <a:gd name="T42" fmla="*/ 32 w 92"/>
                <a:gd name="T43" fmla="*/ 5 h 92"/>
                <a:gd name="T44" fmla="*/ 86 w 92"/>
                <a:gd name="T45" fmla="*/ 59 h 92"/>
                <a:gd name="T46" fmla="*/ 89 w 92"/>
                <a:gd name="T47" fmla="*/ 62 h 92"/>
                <a:gd name="T48" fmla="*/ 91 w 92"/>
                <a:gd name="T49" fmla="*/ 67 h 92"/>
                <a:gd name="T50" fmla="*/ 92 w 92"/>
                <a:gd name="T51" fmla="*/ 69 h 92"/>
                <a:gd name="T52" fmla="*/ 92 w 92"/>
                <a:gd name="T53" fmla="*/ 74 h 92"/>
                <a:gd name="T54" fmla="*/ 92 w 92"/>
                <a:gd name="T55" fmla="*/ 77 h 92"/>
                <a:gd name="T56" fmla="*/ 91 w 92"/>
                <a:gd name="T57" fmla="*/ 81 h 92"/>
                <a:gd name="T58" fmla="*/ 89 w 92"/>
                <a:gd name="T59" fmla="*/ 84 h 92"/>
                <a:gd name="T60" fmla="*/ 86 w 92"/>
                <a:gd name="T61" fmla="*/ 87 h 92"/>
                <a:gd name="T62" fmla="*/ 83 w 92"/>
                <a:gd name="T63" fmla="*/ 90 h 92"/>
                <a:gd name="T64" fmla="*/ 80 w 92"/>
                <a:gd name="T65" fmla="*/ 91 h 92"/>
                <a:gd name="T66" fmla="*/ 76 w 92"/>
                <a:gd name="T67" fmla="*/ 92 h 92"/>
                <a:gd name="T68" fmla="*/ 73 w 92"/>
                <a:gd name="T6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92">
                  <a:moveTo>
                    <a:pt x="73" y="92"/>
                  </a:moveTo>
                  <a:lnTo>
                    <a:pt x="69" y="92"/>
                  </a:lnTo>
                  <a:lnTo>
                    <a:pt x="66" y="91"/>
                  </a:lnTo>
                  <a:lnTo>
                    <a:pt x="62" y="90"/>
                  </a:lnTo>
                  <a:lnTo>
                    <a:pt x="59" y="87"/>
                  </a:lnTo>
                  <a:lnTo>
                    <a:pt x="4" y="32"/>
                  </a:lnTo>
                  <a:lnTo>
                    <a:pt x="3" y="29"/>
                  </a:lnTo>
                  <a:lnTo>
                    <a:pt x="1" y="26"/>
                  </a:lnTo>
                  <a:lnTo>
                    <a:pt x="0" y="22"/>
                  </a:lnTo>
                  <a:lnTo>
                    <a:pt x="0" y="19"/>
                  </a:lnTo>
                  <a:lnTo>
                    <a:pt x="0" y="15"/>
                  </a:lnTo>
                  <a:lnTo>
                    <a:pt x="1" y="12"/>
                  </a:lnTo>
                  <a:lnTo>
                    <a:pt x="3" y="9"/>
                  </a:lnTo>
                  <a:lnTo>
                    <a:pt x="4" y="5"/>
                  </a:lnTo>
                  <a:lnTo>
                    <a:pt x="8" y="3"/>
                  </a:lnTo>
                  <a:lnTo>
                    <a:pt x="11" y="0"/>
                  </a:lnTo>
                  <a:lnTo>
                    <a:pt x="14" y="0"/>
                  </a:lnTo>
                  <a:lnTo>
                    <a:pt x="19" y="0"/>
                  </a:lnTo>
                  <a:lnTo>
                    <a:pt x="21" y="0"/>
                  </a:lnTo>
                  <a:lnTo>
                    <a:pt x="26" y="0"/>
                  </a:lnTo>
                  <a:lnTo>
                    <a:pt x="29" y="3"/>
                  </a:lnTo>
                  <a:lnTo>
                    <a:pt x="32" y="5"/>
                  </a:lnTo>
                  <a:lnTo>
                    <a:pt x="86" y="59"/>
                  </a:lnTo>
                  <a:lnTo>
                    <a:pt x="89" y="62"/>
                  </a:lnTo>
                  <a:lnTo>
                    <a:pt x="91" y="67"/>
                  </a:lnTo>
                  <a:lnTo>
                    <a:pt x="92" y="69"/>
                  </a:lnTo>
                  <a:lnTo>
                    <a:pt x="92" y="74"/>
                  </a:lnTo>
                  <a:lnTo>
                    <a:pt x="92" y="77"/>
                  </a:lnTo>
                  <a:lnTo>
                    <a:pt x="91" y="81"/>
                  </a:lnTo>
                  <a:lnTo>
                    <a:pt x="89" y="84"/>
                  </a:lnTo>
                  <a:lnTo>
                    <a:pt x="86" y="87"/>
                  </a:lnTo>
                  <a:lnTo>
                    <a:pt x="83" y="90"/>
                  </a:lnTo>
                  <a:lnTo>
                    <a:pt x="80" y="91"/>
                  </a:lnTo>
                  <a:lnTo>
                    <a:pt x="76" y="92"/>
                  </a:lnTo>
                  <a:lnTo>
                    <a:pt x="73" y="9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 name="Freeform 398"/>
            <p:cNvSpPr>
              <a:spLocks/>
            </p:cNvSpPr>
            <p:nvPr/>
          </p:nvSpPr>
          <p:spPr bwMode="auto">
            <a:xfrm>
              <a:off x="1311613" y="3910933"/>
              <a:ext cx="53872" cy="33488"/>
            </a:xfrm>
            <a:custGeom>
              <a:avLst/>
              <a:gdLst>
                <a:gd name="T0" fmla="*/ 91 w 111"/>
                <a:gd name="T1" fmla="*/ 70 h 70"/>
                <a:gd name="T2" fmla="*/ 88 w 111"/>
                <a:gd name="T3" fmla="*/ 68 h 70"/>
                <a:gd name="T4" fmla="*/ 84 w 111"/>
                <a:gd name="T5" fmla="*/ 68 h 70"/>
                <a:gd name="T6" fmla="*/ 13 w 111"/>
                <a:gd name="T7" fmla="*/ 38 h 70"/>
                <a:gd name="T8" fmla="*/ 9 w 111"/>
                <a:gd name="T9" fmla="*/ 36 h 70"/>
                <a:gd name="T10" fmla="*/ 6 w 111"/>
                <a:gd name="T11" fmla="*/ 34 h 70"/>
                <a:gd name="T12" fmla="*/ 5 w 111"/>
                <a:gd name="T13" fmla="*/ 31 h 70"/>
                <a:gd name="T14" fmla="*/ 2 w 111"/>
                <a:gd name="T15" fmla="*/ 28 h 70"/>
                <a:gd name="T16" fmla="*/ 2 w 111"/>
                <a:gd name="T17" fmla="*/ 23 h 70"/>
                <a:gd name="T18" fmla="*/ 0 w 111"/>
                <a:gd name="T19" fmla="*/ 21 h 70"/>
                <a:gd name="T20" fmla="*/ 2 w 111"/>
                <a:gd name="T21" fmla="*/ 16 h 70"/>
                <a:gd name="T22" fmla="*/ 2 w 111"/>
                <a:gd name="T23" fmla="*/ 12 h 70"/>
                <a:gd name="T24" fmla="*/ 5 w 111"/>
                <a:gd name="T25" fmla="*/ 9 h 70"/>
                <a:gd name="T26" fmla="*/ 6 w 111"/>
                <a:gd name="T27" fmla="*/ 6 h 70"/>
                <a:gd name="T28" fmla="*/ 9 w 111"/>
                <a:gd name="T29" fmla="*/ 3 h 70"/>
                <a:gd name="T30" fmla="*/ 13 w 111"/>
                <a:gd name="T31" fmla="*/ 2 h 70"/>
                <a:gd name="T32" fmla="*/ 16 w 111"/>
                <a:gd name="T33" fmla="*/ 0 h 70"/>
                <a:gd name="T34" fmla="*/ 20 w 111"/>
                <a:gd name="T35" fmla="*/ 0 h 70"/>
                <a:gd name="T36" fmla="*/ 23 w 111"/>
                <a:gd name="T37" fmla="*/ 0 h 70"/>
                <a:gd name="T38" fmla="*/ 28 w 111"/>
                <a:gd name="T39" fmla="*/ 2 h 70"/>
                <a:gd name="T40" fmla="*/ 98 w 111"/>
                <a:gd name="T41" fmla="*/ 32 h 70"/>
                <a:gd name="T42" fmla="*/ 102 w 111"/>
                <a:gd name="T43" fmla="*/ 34 h 70"/>
                <a:gd name="T44" fmla="*/ 105 w 111"/>
                <a:gd name="T45" fmla="*/ 36 h 70"/>
                <a:gd name="T46" fmla="*/ 107 w 111"/>
                <a:gd name="T47" fmla="*/ 39 h 70"/>
                <a:gd name="T48" fmla="*/ 110 w 111"/>
                <a:gd name="T49" fmla="*/ 42 h 70"/>
                <a:gd name="T50" fmla="*/ 110 w 111"/>
                <a:gd name="T51" fmla="*/ 45 h 70"/>
                <a:gd name="T52" fmla="*/ 111 w 111"/>
                <a:gd name="T53" fmla="*/ 49 h 70"/>
                <a:gd name="T54" fmla="*/ 110 w 111"/>
                <a:gd name="T55" fmla="*/ 54 h 70"/>
                <a:gd name="T56" fmla="*/ 110 w 111"/>
                <a:gd name="T57" fmla="*/ 57 h 70"/>
                <a:gd name="T58" fmla="*/ 107 w 111"/>
                <a:gd name="T59" fmla="*/ 62 h 70"/>
                <a:gd name="T60" fmla="*/ 102 w 111"/>
                <a:gd name="T61" fmla="*/ 65 h 70"/>
                <a:gd name="T62" fmla="*/ 97 w 111"/>
                <a:gd name="T63" fmla="*/ 68 h 70"/>
                <a:gd name="T64" fmla="*/ 91 w 111"/>
                <a:gd name="T6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70">
                  <a:moveTo>
                    <a:pt x="91" y="70"/>
                  </a:moveTo>
                  <a:lnTo>
                    <a:pt x="88" y="68"/>
                  </a:lnTo>
                  <a:lnTo>
                    <a:pt x="84" y="68"/>
                  </a:lnTo>
                  <a:lnTo>
                    <a:pt x="13" y="38"/>
                  </a:lnTo>
                  <a:lnTo>
                    <a:pt x="9" y="36"/>
                  </a:lnTo>
                  <a:lnTo>
                    <a:pt x="6" y="34"/>
                  </a:lnTo>
                  <a:lnTo>
                    <a:pt x="5" y="31"/>
                  </a:lnTo>
                  <a:lnTo>
                    <a:pt x="2" y="28"/>
                  </a:lnTo>
                  <a:lnTo>
                    <a:pt x="2" y="23"/>
                  </a:lnTo>
                  <a:lnTo>
                    <a:pt x="0" y="21"/>
                  </a:lnTo>
                  <a:lnTo>
                    <a:pt x="2" y="16"/>
                  </a:lnTo>
                  <a:lnTo>
                    <a:pt x="2" y="12"/>
                  </a:lnTo>
                  <a:lnTo>
                    <a:pt x="5" y="9"/>
                  </a:lnTo>
                  <a:lnTo>
                    <a:pt x="6" y="6"/>
                  </a:lnTo>
                  <a:lnTo>
                    <a:pt x="9" y="3"/>
                  </a:lnTo>
                  <a:lnTo>
                    <a:pt x="13" y="2"/>
                  </a:lnTo>
                  <a:lnTo>
                    <a:pt x="16" y="0"/>
                  </a:lnTo>
                  <a:lnTo>
                    <a:pt x="20" y="0"/>
                  </a:lnTo>
                  <a:lnTo>
                    <a:pt x="23" y="0"/>
                  </a:lnTo>
                  <a:lnTo>
                    <a:pt x="28" y="2"/>
                  </a:lnTo>
                  <a:lnTo>
                    <a:pt x="98" y="32"/>
                  </a:lnTo>
                  <a:lnTo>
                    <a:pt x="102" y="34"/>
                  </a:lnTo>
                  <a:lnTo>
                    <a:pt x="105" y="36"/>
                  </a:lnTo>
                  <a:lnTo>
                    <a:pt x="107" y="39"/>
                  </a:lnTo>
                  <a:lnTo>
                    <a:pt x="110" y="42"/>
                  </a:lnTo>
                  <a:lnTo>
                    <a:pt x="110" y="45"/>
                  </a:lnTo>
                  <a:lnTo>
                    <a:pt x="111" y="49"/>
                  </a:lnTo>
                  <a:lnTo>
                    <a:pt x="110" y="54"/>
                  </a:lnTo>
                  <a:lnTo>
                    <a:pt x="110" y="57"/>
                  </a:lnTo>
                  <a:lnTo>
                    <a:pt x="107" y="62"/>
                  </a:lnTo>
                  <a:lnTo>
                    <a:pt x="102" y="65"/>
                  </a:lnTo>
                  <a:lnTo>
                    <a:pt x="97" y="68"/>
                  </a:lnTo>
                  <a:lnTo>
                    <a:pt x="91" y="7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 name="Freeform 399"/>
            <p:cNvSpPr>
              <a:spLocks noEditPoints="1"/>
            </p:cNvSpPr>
            <p:nvPr/>
          </p:nvSpPr>
          <p:spPr bwMode="auto">
            <a:xfrm>
              <a:off x="1393149" y="4062356"/>
              <a:ext cx="186367" cy="75712"/>
            </a:xfrm>
            <a:custGeom>
              <a:avLst/>
              <a:gdLst>
                <a:gd name="T0" fmla="*/ 39 w 386"/>
                <a:gd name="T1" fmla="*/ 117 h 156"/>
                <a:gd name="T2" fmla="*/ 347 w 386"/>
                <a:gd name="T3" fmla="*/ 117 h 156"/>
                <a:gd name="T4" fmla="*/ 347 w 386"/>
                <a:gd name="T5" fmla="*/ 39 h 156"/>
                <a:gd name="T6" fmla="*/ 39 w 386"/>
                <a:gd name="T7" fmla="*/ 39 h 156"/>
                <a:gd name="T8" fmla="*/ 39 w 386"/>
                <a:gd name="T9" fmla="*/ 117 h 156"/>
                <a:gd name="T10" fmla="*/ 367 w 386"/>
                <a:gd name="T11" fmla="*/ 156 h 156"/>
                <a:gd name="T12" fmla="*/ 19 w 386"/>
                <a:gd name="T13" fmla="*/ 156 h 156"/>
                <a:gd name="T14" fmla="*/ 16 w 386"/>
                <a:gd name="T15" fmla="*/ 155 h 156"/>
                <a:gd name="T16" fmla="*/ 11 w 386"/>
                <a:gd name="T17" fmla="*/ 155 h 156"/>
                <a:gd name="T18" fmla="*/ 8 w 386"/>
                <a:gd name="T19" fmla="*/ 152 h 156"/>
                <a:gd name="T20" fmla="*/ 6 w 386"/>
                <a:gd name="T21" fmla="*/ 150 h 156"/>
                <a:gd name="T22" fmla="*/ 3 w 386"/>
                <a:gd name="T23" fmla="*/ 147 h 156"/>
                <a:gd name="T24" fmla="*/ 1 w 386"/>
                <a:gd name="T25" fmla="*/ 143 h 156"/>
                <a:gd name="T26" fmla="*/ 0 w 386"/>
                <a:gd name="T27" fmla="*/ 140 h 156"/>
                <a:gd name="T28" fmla="*/ 0 w 386"/>
                <a:gd name="T29" fmla="*/ 136 h 156"/>
                <a:gd name="T30" fmla="*/ 0 w 386"/>
                <a:gd name="T31" fmla="*/ 21 h 156"/>
                <a:gd name="T32" fmla="*/ 0 w 386"/>
                <a:gd name="T33" fmla="*/ 16 h 156"/>
                <a:gd name="T34" fmla="*/ 1 w 386"/>
                <a:gd name="T35" fmla="*/ 13 h 156"/>
                <a:gd name="T36" fmla="*/ 3 w 386"/>
                <a:gd name="T37" fmla="*/ 9 h 156"/>
                <a:gd name="T38" fmla="*/ 6 w 386"/>
                <a:gd name="T39" fmla="*/ 6 h 156"/>
                <a:gd name="T40" fmla="*/ 8 w 386"/>
                <a:gd name="T41" fmla="*/ 5 h 156"/>
                <a:gd name="T42" fmla="*/ 11 w 386"/>
                <a:gd name="T43" fmla="*/ 2 h 156"/>
                <a:gd name="T44" fmla="*/ 16 w 386"/>
                <a:gd name="T45" fmla="*/ 2 h 156"/>
                <a:gd name="T46" fmla="*/ 19 w 386"/>
                <a:gd name="T47" fmla="*/ 0 h 156"/>
                <a:gd name="T48" fmla="*/ 367 w 386"/>
                <a:gd name="T49" fmla="*/ 0 h 156"/>
                <a:gd name="T50" fmla="*/ 370 w 386"/>
                <a:gd name="T51" fmla="*/ 2 h 156"/>
                <a:gd name="T52" fmla="*/ 374 w 386"/>
                <a:gd name="T53" fmla="*/ 2 h 156"/>
                <a:gd name="T54" fmla="*/ 377 w 386"/>
                <a:gd name="T55" fmla="*/ 5 h 156"/>
                <a:gd name="T56" fmla="*/ 380 w 386"/>
                <a:gd name="T57" fmla="*/ 6 h 156"/>
                <a:gd name="T58" fmla="*/ 383 w 386"/>
                <a:gd name="T59" fmla="*/ 9 h 156"/>
                <a:gd name="T60" fmla="*/ 384 w 386"/>
                <a:gd name="T61" fmla="*/ 13 h 156"/>
                <a:gd name="T62" fmla="*/ 386 w 386"/>
                <a:gd name="T63" fmla="*/ 16 h 156"/>
                <a:gd name="T64" fmla="*/ 386 w 386"/>
                <a:gd name="T65" fmla="*/ 21 h 156"/>
                <a:gd name="T66" fmla="*/ 386 w 386"/>
                <a:gd name="T67" fmla="*/ 136 h 156"/>
                <a:gd name="T68" fmla="*/ 386 w 386"/>
                <a:gd name="T69" fmla="*/ 140 h 156"/>
                <a:gd name="T70" fmla="*/ 384 w 386"/>
                <a:gd name="T71" fmla="*/ 143 h 156"/>
                <a:gd name="T72" fmla="*/ 383 w 386"/>
                <a:gd name="T73" fmla="*/ 147 h 156"/>
                <a:gd name="T74" fmla="*/ 380 w 386"/>
                <a:gd name="T75" fmla="*/ 150 h 156"/>
                <a:gd name="T76" fmla="*/ 377 w 386"/>
                <a:gd name="T77" fmla="*/ 152 h 156"/>
                <a:gd name="T78" fmla="*/ 374 w 386"/>
                <a:gd name="T79" fmla="*/ 155 h 156"/>
                <a:gd name="T80" fmla="*/ 370 w 386"/>
                <a:gd name="T81" fmla="*/ 155 h 156"/>
                <a:gd name="T82" fmla="*/ 367 w 386"/>
                <a:gd name="T8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156">
                  <a:moveTo>
                    <a:pt x="39" y="117"/>
                  </a:moveTo>
                  <a:lnTo>
                    <a:pt x="347" y="117"/>
                  </a:lnTo>
                  <a:lnTo>
                    <a:pt x="347" y="39"/>
                  </a:lnTo>
                  <a:lnTo>
                    <a:pt x="39" y="39"/>
                  </a:lnTo>
                  <a:lnTo>
                    <a:pt x="39" y="117"/>
                  </a:lnTo>
                  <a:close/>
                  <a:moveTo>
                    <a:pt x="367" y="156"/>
                  </a:moveTo>
                  <a:lnTo>
                    <a:pt x="19" y="156"/>
                  </a:lnTo>
                  <a:lnTo>
                    <a:pt x="16" y="155"/>
                  </a:lnTo>
                  <a:lnTo>
                    <a:pt x="11" y="155"/>
                  </a:lnTo>
                  <a:lnTo>
                    <a:pt x="8" y="152"/>
                  </a:lnTo>
                  <a:lnTo>
                    <a:pt x="6" y="150"/>
                  </a:lnTo>
                  <a:lnTo>
                    <a:pt x="3" y="147"/>
                  </a:lnTo>
                  <a:lnTo>
                    <a:pt x="1" y="143"/>
                  </a:lnTo>
                  <a:lnTo>
                    <a:pt x="0" y="140"/>
                  </a:lnTo>
                  <a:lnTo>
                    <a:pt x="0" y="136"/>
                  </a:lnTo>
                  <a:lnTo>
                    <a:pt x="0" y="21"/>
                  </a:lnTo>
                  <a:lnTo>
                    <a:pt x="0" y="16"/>
                  </a:lnTo>
                  <a:lnTo>
                    <a:pt x="1" y="13"/>
                  </a:lnTo>
                  <a:lnTo>
                    <a:pt x="3" y="9"/>
                  </a:lnTo>
                  <a:lnTo>
                    <a:pt x="6" y="6"/>
                  </a:lnTo>
                  <a:lnTo>
                    <a:pt x="8" y="5"/>
                  </a:lnTo>
                  <a:lnTo>
                    <a:pt x="11" y="2"/>
                  </a:lnTo>
                  <a:lnTo>
                    <a:pt x="16" y="2"/>
                  </a:lnTo>
                  <a:lnTo>
                    <a:pt x="19" y="0"/>
                  </a:lnTo>
                  <a:lnTo>
                    <a:pt x="367" y="0"/>
                  </a:lnTo>
                  <a:lnTo>
                    <a:pt x="370" y="2"/>
                  </a:lnTo>
                  <a:lnTo>
                    <a:pt x="374" y="2"/>
                  </a:lnTo>
                  <a:lnTo>
                    <a:pt x="377" y="5"/>
                  </a:lnTo>
                  <a:lnTo>
                    <a:pt x="380" y="6"/>
                  </a:lnTo>
                  <a:lnTo>
                    <a:pt x="383" y="9"/>
                  </a:lnTo>
                  <a:lnTo>
                    <a:pt x="384" y="13"/>
                  </a:lnTo>
                  <a:lnTo>
                    <a:pt x="386" y="16"/>
                  </a:lnTo>
                  <a:lnTo>
                    <a:pt x="386" y="21"/>
                  </a:lnTo>
                  <a:lnTo>
                    <a:pt x="386" y="136"/>
                  </a:lnTo>
                  <a:lnTo>
                    <a:pt x="386" y="140"/>
                  </a:lnTo>
                  <a:lnTo>
                    <a:pt x="384" y="143"/>
                  </a:lnTo>
                  <a:lnTo>
                    <a:pt x="383" y="147"/>
                  </a:lnTo>
                  <a:lnTo>
                    <a:pt x="380" y="150"/>
                  </a:lnTo>
                  <a:lnTo>
                    <a:pt x="377" y="152"/>
                  </a:lnTo>
                  <a:lnTo>
                    <a:pt x="374" y="155"/>
                  </a:lnTo>
                  <a:lnTo>
                    <a:pt x="370" y="155"/>
                  </a:lnTo>
                  <a:lnTo>
                    <a:pt x="367" y="15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7" name="Group 97"/>
          <p:cNvGrpSpPr/>
          <p:nvPr/>
        </p:nvGrpSpPr>
        <p:grpSpPr>
          <a:xfrm>
            <a:off x="9592892" y="4016203"/>
            <a:ext cx="544381" cy="544381"/>
            <a:chOff x="1260653" y="5164541"/>
            <a:chExt cx="449902" cy="449902"/>
          </a:xfrm>
          <a:solidFill>
            <a:schemeClr val="bg1"/>
          </a:solidFill>
        </p:grpSpPr>
        <p:sp>
          <p:nvSpPr>
            <p:cNvPr id="99" name="Freeform 439"/>
            <p:cNvSpPr>
              <a:spLocks noEditPoints="1"/>
            </p:cNvSpPr>
            <p:nvPr/>
          </p:nvSpPr>
          <p:spPr bwMode="auto">
            <a:xfrm>
              <a:off x="1317437" y="5538731"/>
              <a:ext cx="75712" cy="75712"/>
            </a:xfrm>
            <a:custGeom>
              <a:avLst/>
              <a:gdLst>
                <a:gd name="T0" fmla="*/ 69 w 154"/>
                <a:gd name="T1" fmla="*/ 39 h 155"/>
                <a:gd name="T2" fmla="*/ 54 w 154"/>
                <a:gd name="T3" fmla="*/ 46 h 155"/>
                <a:gd name="T4" fmla="*/ 44 w 154"/>
                <a:gd name="T5" fmla="*/ 57 h 155"/>
                <a:gd name="T6" fmla="*/ 39 w 154"/>
                <a:gd name="T7" fmla="*/ 70 h 155"/>
                <a:gd name="T8" fmla="*/ 39 w 154"/>
                <a:gd name="T9" fmla="*/ 85 h 155"/>
                <a:gd name="T10" fmla="*/ 44 w 154"/>
                <a:gd name="T11" fmla="*/ 100 h 155"/>
                <a:gd name="T12" fmla="*/ 54 w 154"/>
                <a:gd name="T13" fmla="*/ 110 h 155"/>
                <a:gd name="T14" fmla="*/ 69 w 154"/>
                <a:gd name="T15" fmla="*/ 116 h 155"/>
                <a:gd name="T16" fmla="*/ 85 w 154"/>
                <a:gd name="T17" fmla="*/ 116 h 155"/>
                <a:gd name="T18" fmla="*/ 98 w 154"/>
                <a:gd name="T19" fmla="*/ 110 h 155"/>
                <a:gd name="T20" fmla="*/ 109 w 154"/>
                <a:gd name="T21" fmla="*/ 100 h 155"/>
                <a:gd name="T22" fmla="*/ 115 w 154"/>
                <a:gd name="T23" fmla="*/ 85 h 155"/>
                <a:gd name="T24" fmla="*/ 115 w 154"/>
                <a:gd name="T25" fmla="*/ 70 h 155"/>
                <a:gd name="T26" fmla="*/ 109 w 154"/>
                <a:gd name="T27" fmla="*/ 57 h 155"/>
                <a:gd name="T28" fmla="*/ 98 w 154"/>
                <a:gd name="T29" fmla="*/ 46 h 155"/>
                <a:gd name="T30" fmla="*/ 85 w 154"/>
                <a:gd name="T31" fmla="*/ 39 h 155"/>
                <a:gd name="T32" fmla="*/ 76 w 154"/>
                <a:gd name="T33" fmla="*/ 155 h 155"/>
                <a:gd name="T34" fmla="*/ 62 w 154"/>
                <a:gd name="T35" fmla="*/ 153 h 155"/>
                <a:gd name="T36" fmla="*/ 46 w 154"/>
                <a:gd name="T37" fmla="*/ 149 h 155"/>
                <a:gd name="T38" fmla="*/ 21 w 154"/>
                <a:gd name="T39" fmla="*/ 133 h 155"/>
                <a:gd name="T40" fmla="*/ 5 w 154"/>
                <a:gd name="T41" fmla="*/ 108 h 155"/>
                <a:gd name="T42" fmla="*/ 1 w 154"/>
                <a:gd name="T43" fmla="*/ 94 h 155"/>
                <a:gd name="T44" fmla="*/ 0 w 154"/>
                <a:gd name="T45" fmla="*/ 78 h 155"/>
                <a:gd name="T46" fmla="*/ 1 w 154"/>
                <a:gd name="T47" fmla="*/ 62 h 155"/>
                <a:gd name="T48" fmla="*/ 5 w 154"/>
                <a:gd name="T49" fmla="*/ 48 h 155"/>
                <a:gd name="T50" fmla="*/ 21 w 154"/>
                <a:gd name="T51" fmla="*/ 23 h 155"/>
                <a:gd name="T52" fmla="*/ 46 w 154"/>
                <a:gd name="T53" fmla="*/ 6 h 155"/>
                <a:gd name="T54" fmla="*/ 62 w 154"/>
                <a:gd name="T55" fmla="*/ 2 h 155"/>
                <a:gd name="T56" fmla="*/ 76 w 154"/>
                <a:gd name="T57" fmla="*/ 0 h 155"/>
                <a:gd name="T58" fmla="*/ 92 w 154"/>
                <a:gd name="T59" fmla="*/ 2 h 155"/>
                <a:gd name="T60" fmla="*/ 106 w 154"/>
                <a:gd name="T61" fmla="*/ 6 h 155"/>
                <a:gd name="T62" fmla="*/ 131 w 154"/>
                <a:gd name="T63" fmla="*/ 23 h 155"/>
                <a:gd name="T64" fmla="*/ 148 w 154"/>
                <a:gd name="T65" fmla="*/ 48 h 155"/>
                <a:gd name="T66" fmla="*/ 152 w 154"/>
                <a:gd name="T67" fmla="*/ 62 h 155"/>
                <a:gd name="T68" fmla="*/ 154 w 154"/>
                <a:gd name="T69" fmla="*/ 78 h 155"/>
                <a:gd name="T70" fmla="*/ 152 w 154"/>
                <a:gd name="T71" fmla="*/ 94 h 155"/>
                <a:gd name="T72" fmla="*/ 148 w 154"/>
                <a:gd name="T73" fmla="*/ 108 h 155"/>
                <a:gd name="T74" fmla="*/ 131 w 154"/>
                <a:gd name="T75" fmla="*/ 133 h 155"/>
                <a:gd name="T76" fmla="*/ 106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2" y="42"/>
                  </a:lnTo>
                  <a:lnTo>
                    <a:pt x="54" y="46"/>
                  </a:lnTo>
                  <a:lnTo>
                    <a:pt x="49" y="51"/>
                  </a:lnTo>
                  <a:lnTo>
                    <a:pt x="44" y="57"/>
                  </a:lnTo>
                  <a:lnTo>
                    <a:pt x="41" y="62"/>
                  </a:lnTo>
                  <a:lnTo>
                    <a:pt x="39" y="70"/>
                  </a:lnTo>
                  <a:lnTo>
                    <a:pt x="39" y="78"/>
                  </a:lnTo>
                  <a:lnTo>
                    <a:pt x="39" y="85"/>
                  </a:lnTo>
                  <a:lnTo>
                    <a:pt x="41" y="93"/>
                  </a:lnTo>
                  <a:lnTo>
                    <a:pt x="44" y="100"/>
                  </a:lnTo>
                  <a:lnTo>
                    <a:pt x="49" y="106"/>
                  </a:lnTo>
                  <a:lnTo>
                    <a:pt x="54" y="110"/>
                  </a:lnTo>
                  <a:lnTo>
                    <a:pt x="62" y="113"/>
                  </a:lnTo>
                  <a:lnTo>
                    <a:pt x="69" y="116"/>
                  </a:lnTo>
                  <a:lnTo>
                    <a:pt x="76" y="117"/>
                  </a:lnTo>
                  <a:lnTo>
                    <a:pt x="85" y="116"/>
                  </a:lnTo>
                  <a:lnTo>
                    <a:pt x="92" y="113"/>
                  </a:lnTo>
                  <a:lnTo>
                    <a:pt x="98" y="110"/>
                  </a:lnTo>
                  <a:lnTo>
                    <a:pt x="103" y="106"/>
                  </a:lnTo>
                  <a:lnTo>
                    <a:pt x="109" y="100"/>
                  </a:lnTo>
                  <a:lnTo>
                    <a:pt x="112" y="93"/>
                  </a:lnTo>
                  <a:lnTo>
                    <a:pt x="115" y="85"/>
                  </a:lnTo>
                  <a:lnTo>
                    <a:pt x="115" y="78"/>
                  </a:lnTo>
                  <a:lnTo>
                    <a:pt x="115" y="70"/>
                  </a:lnTo>
                  <a:lnTo>
                    <a:pt x="112" y="62"/>
                  </a:lnTo>
                  <a:lnTo>
                    <a:pt x="109" y="57"/>
                  </a:lnTo>
                  <a:lnTo>
                    <a:pt x="103" y="51"/>
                  </a:lnTo>
                  <a:lnTo>
                    <a:pt x="98" y="46"/>
                  </a:lnTo>
                  <a:lnTo>
                    <a:pt x="92" y="42"/>
                  </a:lnTo>
                  <a:lnTo>
                    <a:pt x="85" y="39"/>
                  </a:lnTo>
                  <a:lnTo>
                    <a:pt x="76" y="39"/>
                  </a:lnTo>
                  <a:close/>
                  <a:moveTo>
                    <a:pt x="76" y="155"/>
                  </a:moveTo>
                  <a:lnTo>
                    <a:pt x="69" y="155"/>
                  </a:lnTo>
                  <a:lnTo>
                    <a:pt x="62" y="153"/>
                  </a:lnTo>
                  <a:lnTo>
                    <a:pt x="53" y="152"/>
                  </a:lnTo>
                  <a:lnTo>
                    <a:pt x="46" y="149"/>
                  </a:lnTo>
                  <a:lnTo>
                    <a:pt x="33" y="142"/>
                  </a:lnTo>
                  <a:lnTo>
                    <a:pt x="21" y="133"/>
                  </a:lnTo>
                  <a:lnTo>
                    <a:pt x="13" y="121"/>
                  </a:lnTo>
                  <a:lnTo>
                    <a:pt x="5" y="108"/>
                  </a:lnTo>
                  <a:lnTo>
                    <a:pt x="3" y="101"/>
                  </a:lnTo>
                  <a:lnTo>
                    <a:pt x="1" y="94"/>
                  </a:lnTo>
                  <a:lnTo>
                    <a:pt x="0" y="85"/>
                  </a:lnTo>
                  <a:lnTo>
                    <a:pt x="0" y="78"/>
                  </a:lnTo>
                  <a:lnTo>
                    <a:pt x="0" y="70"/>
                  </a:lnTo>
                  <a:lnTo>
                    <a:pt x="1" y="62"/>
                  </a:lnTo>
                  <a:lnTo>
                    <a:pt x="3" y="55"/>
                  </a:lnTo>
                  <a:lnTo>
                    <a:pt x="5" y="48"/>
                  </a:lnTo>
                  <a:lnTo>
                    <a:pt x="13" y="35"/>
                  </a:lnTo>
                  <a:lnTo>
                    <a:pt x="21" y="23"/>
                  </a:lnTo>
                  <a:lnTo>
                    <a:pt x="33" y="13"/>
                  </a:lnTo>
                  <a:lnTo>
                    <a:pt x="46" y="6"/>
                  </a:lnTo>
                  <a:lnTo>
                    <a:pt x="53" y="5"/>
                  </a:lnTo>
                  <a:lnTo>
                    <a:pt x="62" y="2"/>
                  </a:lnTo>
                  <a:lnTo>
                    <a:pt x="69" y="0"/>
                  </a:lnTo>
                  <a:lnTo>
                    <a:pt x="76" y="0"/>
                  </a:lnTo>
                  <a:lnTo>
                    <a:pt x="85" y="0"/>
                  </a:lnTo>
                  <a:lnTo>
                    <a:pt x="92" y="2"/>
                  </a:lnTo>
                  <a:lnTo>
                    <a:pt x="99" y="5"/>
                  </a:lnTo>
                  <a:lnTo>
                    <a:pt x="106" y="6"/>
                  </a:lnTo>
                  <a:lnTo>
                    <a:pt x="119" y="13"/>
                  </a:lnTo>
                  <a:lnTo>
                    <a:pt x="131" y="23"/>
                  </a:lnTo>
                  <a:lnTo>
                    <a:pt x="141" y="35"/>
                  </a:lnTo>
                  <a:lnTo>
                    <a:pt x="148" y="48"/>
                  </a:lnTo>
                  <a:lnTo>
                    <a:pt x="151" y="55"/>
                  </a:lnTo>
                  <a:lnTo>
                    <a:pt x="152" y="62"/>
                  </a:lnTo>
                  <a:lnTo>
                    <a:pt x="154" y="70"/>
                  </a:lnTo>
                  <a:lnTo>
                    <a:pt x="154" y="78"/>
                  </a:lnTo>
                  <a:lnTo>
                    <a:pt x="154" y="85"/>
                  </a:lnTo>
                  <a:lnTo>
                    <a:pt x="152" y="94"/>
                  </a:lnTo>
                  <a:lnTo>
                    <a:pt x="151" y="101"/>
                  </a:lnTo>
                  <a:lnTo>
                    <a:pt x="148" y="108"/>
                  </a:lnTo>
                  <a:lnTo>
                    <a:pt x="141" y="121"/>
                  </a:lnTo>
                  <a:lnTo>
                    <a:pt x="131" y="133"/>
                  </a:lnTo>
                  <a:lnTo>
                    <a:pt x="119" y="142"/>
                  </a:lnTo>
                  <a:lnTo>
                    <a:pt x="106" y="149"/>
                  </a:lnTo>
                  <a:lnTo>
                    <a:pt x="99" y="152"/>
                  </a:lnTo>
                  <a:lnTo>
                    <a:pt x="92" y="153"/>
                  </a:lnTo>
                  <a:lnTo>
                    <a:pt x="85" y="155"/>
                  </a:lnTo>
                  <a:lnTo>
                    <a:pt x="76" y="1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0" name="Freeform 440"/>
            <p:cNvSpPr>
              <a:spLocks noEditPoints="1"/>
            </p:cNvSpPr>
            <p:nvPr/>
          </p:nvSpPr>
          <p:spPr bwMode="auto">
            <a:xfrm>
              <a:off x="1524188" y="5538731"/>
              <a:ext cx="74256" cy="75712"/>
            </a:xfrm>
            <a:custGeom>
              <a:avLst/>
              <a:gdLst>
                <a:gd name="T0" fmla="*/ 69 w 154"/>
                <a:gd name="T1" fmla="*/ 39 h 155"/>
                <a:gd name="T2" fmla="*/ 54 w 154"/>
                <a:gd name="T3" fmla="*/ 46 h 155"/>
                <a:gd name="T4" fmla="*/ 44 w 154"/>
                <a:gd name="T5" fmla="*/ 57 h 155"/>
                <a:gd name="T6" fmla="*/ 38 w 154"/>
                <a:gd name="T7" fmla="*/ 70 h 155"/>
                <a:gd name="T8" fmla="*/ 38 w 154"/>
                <a:gd name="T9" fmla="*/ 85 h 155"/>
                <a:gd name="T10" fmla="*/ 44 w 154"/>
                <a:gd name="T11" fmla="*/ 100 h 155"/>
                <a:gd name="T12" fmla="*/ 54 w 154"/>
                <a:gd name="T13" fmla="*/ 110 h 155"/>
                <a:gd name="T14" fmla="*/ 69 w 154"/>
                <a:gd name="T15" fmla="*/ 116 h 155"/>
                <a:gd name="T16" fmla="*/ 84 w 154"/>
                <a:gd name="T17" fmla="*/ 116 h 155"/>
                <a:gd name="T18" fmla="*/ 97 w 154"/>
                <a:gd name="T19" fmla="*/ 110 h 155"/>
                <a:gd name="T20" fmla="*/ 109 w 154"/>
                <a:gd name="T21" fmla="*/ 100 h 155"/>
                <a:gd name="T22" fmla="*/ 115 w 154"/>
                <a:gd name="T23" fmla="*/ 85 h 155"/>
                <a:gd name="T24" fmla="*/ 115 w 154"/>
                <a:gd name="T25" fmla="*/ 70 h 155"/>
                <a:gd name="T26" fmla="*/ 109 w 154"/>
                <a:gd name="T27" fmla="*/ 57 h 155"/>
                <a:gd name="T28" fmla="*/ 97 w 154"/>
                <a:gd name="T29" fmla="*/ 46 h 155"/>
                <a:gd name="T30" fmla="*/ 84 w 154"/>
                <a:gd name="T31" fmla="*/ 39 h 155"/>
                <a:gd name="T32" fmla="*/ 76 w 154"/>
                <a:gd name="T33" fmla="*/ 155 h 155"/>
                <a:gd name="T34" fmla="*/ 61 w 154"/>
                <a:gd name="T35" fmla="*/ 153 h 155"/>
                <a:gd name="T36" fmla="*/ 46 w 154"/>
                <a:gd name="T37" fmla="*/ 149 h 155"/>
                <a:gd name="T38" fmla="*/ 21 w 154"/>
                <a:gd name="T39" fmla="*/ 133 h 155"/>
                <a:gd name="T40" fmla="*/ 5 w 154"/>
                <a:gd name="T41" fmla="*/ 108 h 155"/>
                <a:gd name="T42" fmla="*/ 1 w 154"/>
                <a:gd name="T43" fmla="*/ 94 h 155"/>
                <a:gd name="T44" fmla="*/ 0 w 154"/>
                <a:gd name="T45" fmla="*/ 78 h 155"/>
                <a:gd name="T46" fmla="*/ 1 w 154"/>
                <a:gd name="T47" fmla="*/ 62 h 155"/>
                <a:gd name="T48" fmla="*/ 5 w 154"/>
                <a:gd name="T49" fmla="*/ 48 h 155"/>
                <a:gd name="T50" fmla="*/ 21 w 154"/>
                <a:gd name="T51" fmla="*/ 23 h 155"/>
                <a:gd name="T52" fmla="*/ 46 w 154"/>
                <a:gd name="T53" fmla="*/ 6 h 155"/>
                <a:gd name="T54" fmla="*/ 61 w 154"/>
                <a:gd name="T55" fmla="*/ 2 h 155"/>
                <a:gd name="T56" fmla="*/ 76 w 154"/>
                <a:gd name="T57" fmla="*/ 0 h 155"/>
                <a:gd name="T58" fmla="*/ 92 w 154"/>
                <a:gd name="T59" fmla="*/ 2 h 155"/>
                <a:gd name="T60" fmla="*/ 106 w 154"/>
                <a:gd name="T61" fmla="*/ 6 h 155"/>
                <a:gd name="T62" fmla="*/ 131 w 154"/>
                <a:gd name="T63" fmla="*/ 23 h 155"/>
                <a:gd name="T64" fmla="*/ 148 w 154"/>
                <a:gd name="T65" fmla="*/ 48 h 155"/>
                <a:gd name="T66" fmla="*/ 152 w 154"/>
                <a:gd name="T67" fmla="*/ 62 h 155"/>
                <a:gd name="T68" fmla="*/ 154 w 154"/>
                <a:gd name="T69" fmla="*/ 78 h 155"/>
                <a:gd name="T70" fmla="*/ 152 w 154"/>
                <a:gd name="T71" fmla="*/ 94 h 155"/>
                <a:gd name="T72" fmla="*/ 148 w 154"/>
                <a:gd name="T73" fmla="*/ 108 h 155"/>
                <a:gd name="T74" fmla="*/ 131 w 154"/>
                <a:gd name="T75" fmla="*/ 133 h 155"/>
                <a:gd name="T76" fmla="*/ 106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1" y="42"/>
                  </a:lnTo>
                  <a:lnTo>
                    <a:pt x="54" y="46"/>
                  </a:lnTo>
                  <a:lnTo>
                    <a:pt x="48" y="51"/>
                  </a:lnTo>
                  <a:lnTo>
                    <a:pt x="44" y="57"/>
                  </a:lnTo>
                  <a:lnTo>
                    <a:pt x="41" y="62"/>
                  </a:lnTo>
                  <a:lnTo>
                    <a:pt x="38" y="70"/>
                  </a:lnTo>
                  <a:lnTo>
                    <a:pt x="38" y="78"/>
                  </a:lnTo>
                  <a:lnTo>
                    <a:pt x="38" y="85"/>
                  </a:lnTo>
                  <a:lnTo>
                    <a:pt x="41" y="93"/>
                  </a:lnTo>
                  <a:lnTo>
                    <a:pt x="44" y="100"/>
                  </a:lnTo>
                  <a:lnTo>
                    <a:pt x="48" y="106"/>
                  </a:lnTo>
                  <a:lnTo>
                    <a:pt x="54" y="110"/>
                  </a:lnTo>
                  <a:lnTo>
                    <a:pt x="61" y="113"/>
                  </a:lnTo>
                  <a:lnTo>
                    <a:pt x="69" y="116"/>
                  </a:lnTo>
                  <a:lnTo>
                    <a:pt x="76" y="117"/>
                  </a:lnTo>
                  <a:lnTo>
                    <a:pt x="84" y="116"/>
                  </a:lnTo>
                  <a:lnTo>
                    <a:pt x="92" y="113"/>
                  </a:lnTo>
                  <a:lnTo>
                    <a:pt x="97" y="110"/>
                  </a:lnTo>
                  <a:lnTo>
                    <a:pt x="103" y="106"/>
                  </a:lnTo>
                  <a:lnTo>
                    <a:pt x="109" y="100"/>
                  </a:lnTo>
                  <a:lnTo>
                    <a:pt x="112" y="93"/>
                  </a:lnTo>
                  <a:lnTo>
                    <a:pt x="115" y="85"/>
                  </a:lnTo>
                  <a:lnTo>
                    <a:pt x="115" y="78"/>
                  </a:lnTo>
                  <a:lnTo>
                    <a:pt x="115" y="70"/>
                  </a:lnTo>
                  <a:lnTo>
                    <a:pt x="112" y="62"/>
                  </a:lnTo>
                  <a:lnTo>
                    <a:pt x="109" y="57"/>
                  </a:lnTo>
                  <a:lnTo>
                    <a:pt x="103" y="51"/>
                  </a:lnTo>
                  <a:lnTo>
                    <a:pt x="97" y="46"/>
                  </a:lnTo>
                  <a:lnTo>
                    <a:pt x="92" y="42"/>
                  </a:lnTo>
                  <a:lnTo>
                    <a:pt x="84" y="39"/>
                  </a:lnTo>
                  <a:lnTo>
                    <a:pt x="76" y="39"/>
                  </a:lnTo>
                  <a:close/>
                  <a:moveTo>
                    <a:pt x="76" y="155"/>
                  </a:moveTo>
                  <a:lnTo>
                    <a:pt x="69" y="155"/>
                  </a:lnTo>
                  <a:lnTo>
                    <a:pt x="61" y="153"/>
                  </a:lnTo>
                  <a:lnTo>
                    <a:pt x="53" y="152"/>
                  </a:lnTo>
                  <a:lnTo>
                    <a:pt x="46" y="149"/>
                  </a:lnTo>
                  <a:lnTo>
                    <a:pt x="33" y="142"/>
                  </a:lnTo>
                  <a:lnTo>
                    <a:pt x="21" y="133"/>
                  </a:lnTo>
                  <a:lnTo>
                    <a:pt x="12" y="121"/>
                  </a:lnTo>
                  <a:lnTo>
                    <a:pt x="5" y="108"/>
                  </a:lnTo>
                  <a:lnTo>
                    <a:pt x="2" y="101"/>
                  </a:lnTo>
                  <a:lnTo>
                    <a:pt x="1" y="94"/>
                  </a:lnTo>
                  <a:lnTo>
                    <a:pt x="0" y="85"/>
                  </a:lnTo>
                  <a:lnTo>
                    <a:pt x="0" y="78"/>
                  </a:lnTo>
                  <a:lnTo>
                    <a:pt x="0" y="70"/>
                  </a:lnTo>
                  <a:lnTo>
                    <a:pt x="1" y="62"/>
                  </a:lnTo>
                  <a:lnTo>
                    <a:pt x="2" y="55"/>
                  </a:lnTo>
                  <a:lnTo>
                    <a:pt x="5" y="48"/>
                  </a:lnTo>
                  <a:lnTo>
                    <a:pt x="12" y="35"/>
                  </a:lnTo>
                  <a:lnTo>
                    <a:pt x="21" y="23"/>
                  </a:lnTo>
                  <a:lnTo>
                    <a:pt x="33" y="13"/>
                  </a:lnTo>
                  <a:lnTo>
                    <a:pt x="46" y="6"/>
                  </a:lnTo>
                  <a:lnTo>
                    <a:pt x="53" y="5"/>
                  </a:lnTo>
                  <a:lnTo>
                    <a:pt x="61" y="2"/>
                  </a:lnTo>
                  <a:lnTo>
                    <a:pt x="69" y="0"/>
                  </a:lnTo>
                  <a:lnTo>
                    <a:pt x="76" y="0"/>
                  </a:lnTo>
                  <a:lnTo>
                    <a:pt x="84" y="0"/>
                  </a:lnTo>
                  <a:lnTo>
                    <a:pt x="92" y="2"/>
                  </a:lnTo>
                  <a:lnTo>
                    <a:pt x="99" y="5"/>
                  </a:lnTo>
                  <a:lnTo>
                    <a:pt x="106" y="6"/>
                  </a:lnTo>
                  <a:lnTo>
                    <a:pt x="119" y="13"/>
                  </a:lnTo>
                  <a:lnTo>
                    <a:pt x="131" y="23"/>
                  </a:lnTo>
                  <a:lnTo>
                    <a:pt x="141" y="35"/>
                  </a:lnTo>
                  <a:lnTo>
                    <a:pt x="148" y="48"/>
                  </a:lnTo>
                  <a:lnTo>
                    <a:pt x="151" y="55"/>
                  </a:lnTo>
                  <a:lnTo>
                    <a:pt x="152" y="62"/>
                  </a:lnTo>
                  <a:lnTo>
                    <a:pt x="154" y="70"/>
                  </a:lnTo>
                  <a:lnTo>
                    <a:pt x="154" y="78"/>
                  </a:lnTo>
                  <a:lnTo>
                    <a:pt x="154" y="85"/>
                  </a:lnTo>
                  <a:lnTo>
                    <a:pt x="152" y="94"/>
                  </a:lnTo>
                  <a:lnTo>
                    <a:pt x="151" y="101"/>
                  </a:lnTo>
                  <a:lnTo>
                    <a:pt x="148" y="108"/>
                  </a:lnTo>
                  <a:lnTo>
                    <a:pt x="141" y="121"/>
                  </a:lnTo>
                  <a:lnTo>
                    <a:pt x="131" y="133"/>
                  </a:lnTo>
                  <a:lnTo>
                    <a:pt x="119" y="142"/>
                  </a:lnTo>
                  <a:lnTo>
                    <a:pt x="106" y="149"/>
                  </a:lnTo>
                  <a:lnTo>
                    <a:pt x="99" y="152"/>
                  </a:lnTo>
                  <a:lnTo>
                    <a:pt x="92" y="153"/>
                  </a:lnTo>
                  <a:lnTo>
                    <a:pt x="84" y="155"/>
                  </a:lnTo>
                  <a:lnTo>
                    <a:pt x="76" y="1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1" name="Freeform 441"/>
            <p:cNvSpPr>
              <a:spLocks/>
            </p:cNvSpPr>
            <p:nvPr/>
          </p:nvSpPr>
          <p:spPr bwMode="auto">
            <a:xfrm>
              <a:off x="1448476" y="5164541"/>
              <a:ext cx="18928" cy="149967"/>
            </a:xfrm>
            <a:custGeom>
              <a:avLst/>
              <a:gdLst>
                <a:gd name="T0" fmla="*/ 20 w 39"/>
                <a:gd name="T1" fmla="*/ 309 h 309"/>
                <a:gd name="T2" fmla="*/ 16 w 39"/>
                <a:gd name="T3" fmla="*/ 309 h 309"/>
                <a:gd name="T4" fmla="*/ 13 w 39"/>
                <a:gd name="T5" fmla="*/ 307 h 309"/>
                <a:gd name="T6" fmla="*/ 9 w 39"/>
                <a:gd name="T7" fmla="*/ 306 h 309"/>
                <a:gd name="T8" fmla="*/ 6 w 39"/>
                <a:gd name="T9" fmla="*/ 303 h 309"/>
                <a:gd name="T10" fmla="*/ 4 w 39"/>
                <a:gd name="T11" fmla="*/ 300 h 309"/>
                <a:gd name="T12" fmla="*/ 1 w 39"/>
                <a:gd name="T13" fmla="*/ 297 h 309"/>
                <a:gd name="T14" fmla="*/ 1 w 39"/>
                <a:gd name="T15" fmla="*/ 294 h 309"/>
                <a:gd name="T16" fmla="*/ 0 w 39"/>
                <a:gd name="T17" fmla="*/ 290 h 309"/>
                <a:gd name="T18" fmla="*/ 0 w 39"/>
                <a:gd name="T19" fmla="*/ 19 h 309"/>
                <a:gd name="T20" fmla="*/ 1 w 39"/>
                <a:gd name="T21" fmla="*/ 15 h 309"/>
                <a:gd name="T22" fmla="*/ 1 w 39"/>
                <a:gd name="T23" fmla="*/ 12 h 309"/>
                <a:gd name="T24" fmla="*/ 4 w 39"/>
                <a:gd name="T25" fmla="*/ 9 h 309"/>
                <a:gd name="T26" fmla="*/ 6 w 39"/>
                <a:gd name="T27" fmla="*/ 6 h 309"/>
                <a:gd name="T28" fmla="*/ 9 w 39"/>
                <a:gd name="T29" fmla="*/ 3 h 309"/>
                <a:gd name="T30" fmla="*/ 13 w 39"/>
                <a:gd name="T31" fmla="*/ 2 h 309"/>
                <a:gd name="T32" fmla="*/ 16 w 39"/>
                <a:gd name="T33" fmla="*/ 0 h 309"/>
                <a:gd name="T34" fmla="*/ 20 w 39"/>
                <a:gd name="T35" fmla="*/ 0 h 309"/>
                <a:gd name="T36" fmla="*/ 24 w 39"/>
                <a:gd name="T37" fmla="*/ 0 h 309"/>
                <a:gd name="T38" fmla="*/ 27 w 39"/>
                <a:gd name="T39" fmla="*/ 2 h 309"/>
                <a:gd name="T40" fmla="*/ 30 w 39"/>
                <a:gd name="T41" fmla="*/ 3 h 309"/>
                <a:gd name="T42" fmla="*/ 33 w 39"/>
                <a:gd name="T43" fmla="*/ 6 h 309"/>
                <a:gd name="T44" fmla="*/ 36 w 39"/>
                <a:gd name="T45" fmla="*/ 9 h 309"/>
                <a:gd name="T46" fmla="*/ 37 w 39"/>
                <a:gd name="T47" fmla="*/ 12 h 309"/>
                <a:gd name="T48" fmla="*/ 39 w 39"/>
                <a:gd name="T49" fmla="*/ 15 h 309"/>
                <a:gd name="T50" fmla="*/ 39 w 39"/>
                <a:gd name="T51" fmla="*/ 19 h 309"/>
                <a:gd name="T52" fmla="*/ 39 w 39"/>
                <a:gd name="T53" fmla="*/ 290 h 309"/>
                <a:gd name="T54" fmla="*/ 39 w 39"/>
                <a:gd name="T55" fmla="*/ 294 h 309"/>
                <a:gd name="T56" fmla="*/ 37 w 39"/>
                <a:gd name="T57" fmla="*/ 297 h 309"/>
                <a:gd name="T58" fmla="*/ 36 w 39"/>
                <a:gd name="T59" fmla="*/ 300 h 309"/>
                <a:gd name="T60" fmla="*/ 33 w 39"/>
                <a:gd name="T61" fmla="*/ 303 h 309"/>
                <a:gd name="T62" fmla="*/ 30 w 39"/>
                <a:gd name="T63" fmla="*/ 306 h 309"/>
                <a:gd name="T64" fmla="*/ 27 w 39"/>
                <a:gd name="T65" fmla="*/ 307 h 309"/>
                <a:gd name="T66" fmla="*/ 24 w 39"/>
                <a:gd name="T67" fmla="*/ 309 h 309"/>
                <a:gd name="T68" fmla="*/ 20 w 39"/>
                <a:gd name="T6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309">
                  <a:moveTo>
                    <a:pt x="20" y="309"/>
                  </a:moveTo>
                  <a:lnTo>
                    <a:pt x="16" y="309"/>
                  </a:lnTo>
                  <a:lnTo>
                    <a:pt x="13" y="307"/>
                  </a:lnTo>
                  <a:lnTo>
                    <a:pt x="9" y="306"/>
                  </a:lnTo>
                  <a:lnTo>
                    <a:pt x="6" y="303"/>
                  </a:lnTo>
                  <a:lnTo>
                    <a:pt x="4" y="300"/>
                  </a:lnTo>
                  <a:lnTo>
                    <a:pt x="1" y="297"/>
                  </a:lnTo>
                  <a:lnTo>
                    <a:pt x="1" y="294"/>
                  </a:lnTo>
                  <a:lnTo>
                    <a:pt x="0" y="290"/>
                  </a:lnTo>
                  <a:lnTo>
                    <a:pt x="0" y="19"/>
                  </a:lnTo>
                  <a:lnTo>
                    <a:pt x="1" y="15"/>
                  </a:lnTo>
                  <a:lnTo>
                    <a:pt x="1" y="12"/>
                  </a:lnTo>
                  <a:lnTo>
                    <a:pt x="4" y="9"/>
                  </a:lnTo>
                  <a:lnTo>
                    <a:pt x="6" y="6"/>
                  </a:lnTo>
                  <a:lnTo>
                    <a:pt x="9" y="3"/>
                  </a:lnTo>
                  <a:lnTo>
                    <a:pt x="13" y="2"/>
                  </a:lnTo>
                  <a:lnTo>
                    <a:pt x="16" y="0"/>
                  </a:lnTo>
                  <a:lnTo>
                    <a:pt x="20" y="0"/>
                  </a:lnTo>
                  <a:lnTo>
                    <a:pt x="24" y="0"/>
                  </a:lnTo>
                  <a:lnTo>
                    <a:pt x="27" y="2"/>
                  </a:lnTo>
                  <a:lnTo>
                    <a:pt x="30" y="3"/>
                  </a:lnTo>
                  <a:lnTo>
                    <a:pt x="33" y="6"/>
                  </a:lnTo>
                  <a:lnTo>
                    <a:pt x="36" y="9"/>
                  </a:lnTo>
                  <a:lnTo>
                    <a:pt x="37" y="12"/>
                  </a:lnTo>
                  <a:lnTo>
                    <a:pt x="39" y="15"/>
                  </a:lnTo>
                  <a:lnTo>
                    <a:pt x="39" y="19"/>
                  </a:lnTo>
                  <a:lnTo>
                    <a:pt x="39" y="290"/>
                  </a:lnTo>
                  <a:lnTo>
                    <a:pt x="39" y="294"/>
                  </a:lnTo>
                  <a:lnTo>
                    <a:pt x="37" y="297"/>
                  </a:lnTo>
                  <a:lnTo>
                    <a:pt x="36" y="300"/>
                  </a:lnTo>
                  <a:lnTo>
                    <a:pt x="33" y="303"/>
                  </a:lnTo>
                  <a:lnTo>
                    <a:pt x="30" y="306"/>
                  </a:lnTo>
                  <a:lnTo>
                    <a:pt x="27" y="307"/>
                  </a:lnTo>
                  <a:lnTo>
                    <a:pt x="24" y="309"/>
                  </a:lnTo>
                  <a:lnTo>
                    <a:pt x="20" y="30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2" name="Freeform 442"/>
            <p:cNvSpPr>
              <a:spLocks/>
            </p:cNvSpPr>
            <p:nvPr/>
          </p:nvSpPr>
          <p:spPr bwMode="auto">
            <a:xfrm>
              <a:off x="1393149" y="5164541"/>
              <a:ext cx="131039" cy="74256"/>
            </a:xfrm>
            <a:custGeom>
              <a:avLst/>
              <a:gdLst>
                <a:gd name="T0" fmla="*/ 250 w 271"/>
                <a:gd name="T1" fmla="*/ 154 h 154"/>
                <a:gd name="T2" fmla="*/ 247 w 271"/>
                <a:gd name="T3" fmla="*/ 154 h 154"/>
                <a:gd name="T4" fmla="*/ 243 w 271"/>
                <a:gd name="T5" fmla="*/ 153 h 154"/>
                <a:gd name="T6" fmla="*/ 240 w 271"/>
                <a:gd name="T7" fmla="*/ 152 h 154"/>
                <a:gd name="T8" fmla="*/ 237 w 271"/>
                <a:gd name="T9" fmla="*/ 149 h 154"/>
                <a:gd name="T10" fmla="*/ 135 w 271"/>
                <a:gd name="T11" fmla="*/ 46 h 154"/>
                <a:gd name="T12" fmla="*/ 33 w 271"/>
                <a:gd name="T13" fmla="*/ 149 h 154"/>
                <a:gd name="T14" fmla="*/ 30 w 271"/>
                <a:gd name="T15" fmla="*/ 152 h 154"/>
                <a:gd name="T16" fmla="*/ 26 w 271"/>
                <a:gd name="T17" fmla="*/ 153 h 154"/>
                <a:gd name="T18" fmla="*/ 23 w 271"/>
                <a:gd name="T19" fmla="*/ 154 h 154"/>
                <a:gd name="T20" fmla="*/ 19 w 271"/>
                <a:gd name="T21" fmla="*/ 154 h 154"/>
                <a:gd name="T22" fmla="*/ 16 w 271"/>
                <a:gd name="T23" fmla="*/ 154 h 154"/>
                <a:gd name="T24" fmla="*/ 11 w 271"/>
                <a:gd name="T25" fmla="*/ 153 h 154"/>
                <a:gd name="T26" fmla="*/ 8 w 271"/>
                <a:gd name="T27" fmla="*/ 152 h 154"/>
                <a:gd name="T28" fmla="*/ 6 w 271"/>
                <a:gd name="T29" fmla="*/ 149 h 154"/>
                <a:gd name="T30" fmla="*/ 3 w 271"/>
                <a:gd name="T31" fmla="*/ 146 h 154"/>
                <a:gd name="T32" fmla="*/ 1 w 271"/>
                <a:gd name="T33" fmla="*/ 143 h 154"/>
                <a:gd name="T34" fmla="*/ 0 w 271"/>
                <a:gd name="T35" fmla="*/ 139 h 154"/>
                <a:gd name="T36" fmla="*/ 0 w 271"/>
                <a:gd name="T37" fmla="*/ 136 h 154"/>
                <a:gd name="T38" fmla="*/ 0 w 271"/>
                <a:gd name="T39" fmla="*/ 131 h 154"/>
                <a:gd name="T40" fmla="*/ 1 w 271"/>
                <a:gd name="T41" fmla="*/ 129 h 154"/>
                <a:gd name="T42" fmla="*/ 3 w 271"/>
                <a:gd name="T43" fmla="*/ 124 h 154"/>
                <a:gd name="T44" fmla="*/ 6 w 271"/>
                <a:gd name="T45" fmla="*/ 121 h 154"/>
                <a:gd name="T46" fmla="*/ 121 w 271"/>
                <a:gd name="T47" fmla="*/ 6 h 154"/>
                <a:gd name="T48" fmla="*/ 124 w 271"/>
                <a:gd name="T49" fmla="*/ 3 h 154"/>
                <a:gd name="T50" fmla="*/ 128 w 271"/>
                <a:gd name="T51" fmla="*/ 2 h 154"/>
                <a:gd name="T52" fmla="*/ 131 w 271"/>
                <a:gd name="T53" fmla="*/ 0 h 154"/>
                <a:gd name="T54" fmla="*/ 135 w 271"/>
                <a:gd name="T55" fmla="*/ 0 h 154"/>
                <a:gd name="T56" fmla="*/ 138 w 271"/>
                <a:gd name="T57" fmla="*/ 0 h 154"/>
                <a:gd name="T58" fmla="*/ 142 w 271"/>
                <a:gd name="T59" fmla="*/ 2 h 154"/>
                <a:gd name="T60" fmla="*/ 145 w 271"/>
                <a:gd name="T61" fmla="*/ 3 h 154"/>
                <a:gd name="T62" fmla="*/ 148 w 271"/>
                <a:gd name="T63" fmla="*/ 6 h 154"/>
                <a:gd name="T64" fmla="*/ 265 w 271"/>
                <a:gd name="T65" fmla="*/ 121 h 154"/>
                <a:gd name="T66" fmla="*/ 266 w 271"/>
                <a:gd name="T67" fmla="*/ 124 h 154"/>
                <a:gd name="T68" fmla="*/ 269 w 271"/>
                <a:gd name="T69" fmla="*/ 129 h 154"/>
                <a:gd name="T70" fmla="*/ 269 w 271"/>
                <a:gd name="T71" fmla="*/ 131 h 154"/>
                <a:gd name="T72" fmla="*/ 271 w 271"/>
                <a:gd name="T73" fmla="*/ 136 h 154"/>
                <a:gd name="T74" fmla="*/ 269 w 271"/>
                <a:gd name="T75" fmla="*/ 139 h 154"/>
                <a:gd name="T76" fmla="*/ 269 w 271"/>
                <a:gd name="T77" fmla="*/ 143 h 154"/>
                <a:gd name="T78" fmla="*/ 266 w 271"/>
                <a:gd name="T79" fmla="*/ 146 h 154"/>
                <a:gd name="T80" fmla="*/ 265 w 271"/>
                <a:gd name="T81" fmla="*/ 149 h 154"/>
                <a:gd name="T82" fmla="*/ 262 w 271"/>
                <a:gd name="T83" fmla="*/ 152 h 154"/>
                <a:gd name="T84" fmla="*/ 258 w 271"/>
                <a:gd name="T85" fmla="*/ 153 h 154"/>
                <a:gd name="T86" fmla="*/ 255 w 271"/>
                <a:gd name="T87" fmla="*/ 154 h 154"/>
                <a:gd name="T88" fmla="*/ 250 w 271"/>
                <a:gd name="T8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154">
                  <a:moveTo>
                    <a:pt x="250" y="154"/>
                  </a:moveTo>
                  <a:lnTo>
                    <a:pt x="247" y="154"/>
                  </a:lnTo>
                  <a:lnTo>
                    <a:pt x="243" y="153"/>
                  </a:lnTo>
                  <a:lnTo>
                    <a:pt x="240" y="152"/>
                  </a:lnTo>
                  <a:lnTo>
                    <a:pt x="237" y="149"/>
                  </a:lnTo>
                  <a:lnTo>
                    <a:pt x="135" y="46"/>
                  </a:lnTo>
                  <a:lnTo>
                    <a:pt x="33" y="149"/>
                  </a:lnTo>
                  <a:lnTo>
                    <a:pt x="30" y="152"/>
                  </a:lnTo>
                  <a:lnTo>
                    <a:pt x="26" y="153"/>
                  </a:lnTo>
                  <a:lnTo>
                    <a:pt x="23" y="154"/>
                  </a:lnTo>
                  <a:lnTo>
                    <a:pt x="19" y="154"/>
                  </a:lnTo>
                  <a:lnTo>
                    <a:pt x="16" y="154"/>
                  </a:lnTo>
                  <a:lnTo>
                    <a:pt x="11" y="153"/>
                  </a:lnTo>
                  <a:lnTo>
                    <a:pt x="8" y="152"/>
                  </a:lnTo>
                  <a:lnTo>
                    <a:pt x="6" y="149"/>
                  </a:lnTo>
                  <a:lnTo>
                    <a:pt x="3" y="146"/>
                  </a:lnTo>
                  <a:lnTo>
                    <a:pt x="1" y="143"/>
                  </a:lnTo>
                  <a:lnTo>
                    <a:pt x="0" y="139"/>
                  </a:lnTo>
                  <a:lnTo>
                    <a:pt x="0" y="136"/>
                  </a:lnTo>
                  <a:lnTo>
                    <a:pt x="0" y="131"/>
                  </a:lnTo>
                  <a:lnTo>
                    <a:pt x="1" y="129"/>
                  </a:lnTo>
                  <a:lnTo>
                    <a:pt x="3" y="124"/>
                  </a:lnTo>
                  <a:lnTo>
                    <a:pt x="6" y="121"/>
                  </a:lnTo>
                  <a:lnTo>
                    <a:pt x="121" y="6"/>
                  </a:lnTo>
                  <a:lnTo>
                    <a:pt x="124" y="3"/>
                  </a:lnTo>
                  <a:lnTo>
                    <a:pt x="128" y="2"/>
                  </a:lnTo>
                  <a:lnTo>
                    <a:pt x="131" y="0"/>
                  </a:lnTo>
                  <a:lnTo>
                    <a:pt x="135" y="0"/>
                  </a:lnTo>
                  <a:lnTo>
                    <a:pt x="138" y="0"/>
                  </a:lnTo>
                  <a:lnTo>
                    <a:pt x="142" y="2"/>
                  </a:lnTo>
                  <a:lnTo>
                    <a:pt x="145" y="3"/>
                  </a:lnTo>
                  <a:lnTo>
                    <a:pt x="148" y="6"/>
                  </a:lnTo>
                  <a:lnTo>
                    <a:pt x="265" y="121"/>
                  </a:lnTo>
                  <a:lnTo>
                    <a:pt x="266" y="124"/>
                  </a:lnTo>
                  <a:lnTo>
                    <a:pt x="269" y="129"/>
                  </a:lnTo>
                  <a:lnTo>
                    <a:pt x="269" y="131"/>
                  </a:lnTo>
                  <a:lnTo>
                    <a:pt x="271" y="136"/>
                  </a:lnTo>
                  <a:lnTo>
                    <a:pt x="269" y="139"/>
                  </a:lnTo>
                  <a:lnTo>
                    <a:pt x="269" y="143"/>
                  </a:lnTo>
                  <a:lnTo>
                    <a:pt x="266" y="146"/>
                  </a:lnTo>
                  <a:lnTo>
                    <a:pt x="265" y="149"/>
                  </a:lnTo>
                  <a:lnTo>
                    <a:pt x="262" y="152"/>
                  </a:lnTo>
                  <a:lnTo>
                    <a:pt x="258" y="153"/>
                  </a:lnTo>
                  <a:lnTo>
                    <a:pt x="255" y="154"/>
                  </a:lnTo>
                  <a:lnTo>
                    <a:pt x="250" y="15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3" name="Freeform 443"/>
            <p:cNvSpPr>
              <a:spLocks/>
            </p:cNvSpPr>
            <p:nvPr/>
          </p:nvSpPr>
          <p:spPr bwMode="auto">
            <a:xfrm>
              <a:off x="1345101" y="5221325"/>
              <a:ext cx="365454" cy="336334"/>
            </a:xfrm>
            <a:custGeom>
              <a:avLst/>
              <a:gdLst>
                <a:gd name="T0" fmla="*/ 444 w 753"/>
                <a:gd name="T1" fmla="*/ 695 h 695"/>
                <a:gd name="T2" fmla="*/ 19 w 753"/>
                <a:gd name="T3" fmla="*/ 695 h 695"/>
                <a:gd name="T4" fmla="*/ 16 w 753"/>
                <a:gd name="T5" fmla="*/ 695 h 695"/>
                <a:gd name="T6" fmla="*/ 12 w 753"/>
                <a:gd name="T7" fmla="*/ 694 h 695"/>
                <a:gd name="T8" fmla="*/ 9 w 753"/>
                <a:gd name="T9" fmla="*/ 692 h 695"/>
                <a:gd name="T10" fmla="*/ 6 w 753"/>
                <a:gd name="T11" fmla="*/ 690 h 695"/>
                <a:gd name="T12" fmla="*/ 3 w 753"/>
                <a:gd name="T13" fmla="*/ 687 h 695"/>
                <a:gd name="T14" fmla="*/ 2 w 753"/>
                <a:gd name="T15" fmla="*/ 684 h 695"/>
                <a:gd name="T16" fmla="*/ 0 w 753"/>
                <a:gd name="T17" fmla="*/ 679 h 695"/>
                <a:gd name="T18" fmla="*/ 0 w 753"/>
                <a:gd name="T19" fmla="*/ 677 h 695"/>
                <a:gd name="T20" fmla="*/ 0 w 753"/>
                <a:gd name="T21" fmla="*/ 672 h 695"/>
                <a:gd name="T22" fmla="*/ 2 w 753"/>
                <a:gd name="T23" fmla="*/ 668 h 695"/>
                <a:gd name="T24" fmla="*/ 3 w 753"/>
                <a:gd name="T25" fmla="*/ 665 h 695"/>
                <a:gd name="T26" fmla="*/ 6 w 753"/>
                <a:gd name="T27" fmla="*/ 662 h 695"/>
                <a:gd name="T28" fmla="*/ 9 w 753"/>
                <a:gd name="T29" fmla="*/ 659 h 695"/>
                <a:gd name="T30" fmla="*/ 12 w 753"/>
                <a:gd name="T31" fmla="*/ 658 h 695"/>
                <a:gd name="T32" fmla="*/ 16 w 753"/>
                <a:gd name="T33" fmla="*/ 656 h 695"/>
                <a:gd name="T34" fmla="*/ 19 w 753"/>
                <a:gd name="T35" fmla="*/ 656 h 695"/>
                <a:gd name="T36" fmla="*/ 429 w 753"/>
                <a:gd name="T37" fmla="*/ 656 h 695"/>
                <a:gd name="T38" fmla="*/ 581 w 753"/>
                <a:gd name="T39" fmla="*/ 15 h 695"/>
                <a:gd name="T40" fmla="*/ 582 w 753"/>
                <a:gd name="T41" fmla="*/ 8 h 695"/>
                <a:gd name="T42" fmla="*/ 586 w 753"/>
                <a:gd name="T43" fmla="*/ 4 h 695"/>
                <a:gd name="T44" fmla="*/ 592 w 753"/>
                <a:gd name="T45" fmla="*/ 1 h 695"/>
                <a:gd name="T46" fmla="*/ 599 w 753"/>
                <a:gd name="T47" fmla="*/ 0 h 695"/>
                <a:gd name="T48" fmla="*/ 733 w 753"/>
                <a:gd name="T49" fmla="*/ 0 h 695"/>
                <a:gd name="T50" fmla="*/ 738 w 753"/>
                <a:gd name="T51" fmla="*/ 0 h 695"/>
                <a:gd name="T52" fmla="*/ 742 w 753"/>
                <a:gd name="T53" fmla="*/ 1 h 695"/>
                <a:gd name="T54" fmla="*/ 745 w 753"/>
                <a:gd name="T55" fmla="*/ 2 h 695"/>
                <a:gd name="T56" fmla="*/ 748 w 753"/>
                <a:gd name="T57" fmla="*/ 5 h 695"/>
                <a:gd name="T58" fmla="*/ 751 w 753"/>
                <a:gd name="T59" fmla="*/ 8 h 695"/>
                <a:gd name="T60" fmla="*/ 752 w 753"/>
                <a:gd name="T61" fmla="*/ 11 h 695"/>
                <a:gd name="T62" fmla="*/ 753 w 753"/>
                <a:gd name="T63" fmla="*/ 15 h 695"/>
                <a:gd name="T64" fmla="*/ 753 w 753"/>
                <a:gd name="T65" fmla="*/ 20 h 695"/>
                <a:gd name="T66" fmla="*/ 753 w 753"/>
                <a:gd name="T67" fmla="*/ 23 h 695"/>
                <a:gd name="T68" fmla="*/ 752 w 753"/>
                <a:gd name="T69" fmla="*/ 27 h 695"/>
                <a:gd name="T70" fmla="*/ 751 w 753"/>
                <a:gd name="T71" fmla="*/ 30 h 695"/>
                <a:gd name="T72" fmla="*/ 748 w 753"/>
                <a:gd name="T73" fmla="*/ 33 h 695"/>
                <a:gd name="T74" fmla="*/ 745 w 753"/>
                <a:gd name="T75" fmla="*/ 36 h 695"/>
                <a:gd name="T76" fmla="*/ 742 w 753"/>
                <a:gd name="T77" fmla="*/ 37 h 695"/>
                <a:gd name="T78" fmla="*/ 738 w 753"/>
                <a:gd name="T79" fmla="*/ 38 h 695"/>
                <a:gd name="T80" fmla="*/ 733 w 753"/>
                <a:gd name="T81" fmla="*/ 38 h 695"/>
                <a:gd name="T82" fmla="*/ 614 w 753"/>
                <a:gd name="T83" fmla="*/ 38 h 695"/>
                <a:gd name="T84" fmla="*/ 463 w 753"/>
                <a:gd name="T85" fmla="*/ 681 h 695"/>
                <a:gd name="T86" fmla="*/ 461 w 753"/>
                <a:gd name="T87" fmla="*/ 687 h 695"/>
                <a:gd name="T88" fmla="*/ 457 w 753"/>
                <a:gd name="T89" fmla="*/ 691 h 695"/>
                <a:gd name="T90" fmla="*/ 451 w 753"/>
                <a:gd name="T91" fmla="*/ 694 h 695"/>
                <a:gd name="T92" fmla="*/ 444 w 753"/>
                <a:gd name="T93" fmla="*/ 695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3" h="695">
                  <a:moveTo>
                    <a:pt x="444" y="695"/>
                  </a:moveTo>
                  <a:lnTo>
                    <a:pt x="19" y="695"/>
                  </a:lnTo>
                  <a:lnTo>
                    <a:pt x="16" y="695"/>
                  </a:lnTo>
                  <a:lnTo>
                    <a:pt x="12" y="694"/>
                  </a:lnTo>
                  <a:lnTo>
                    <a:pt x="9" y="692"/>
                  </a:lnTo>
                  <a:lnTo>
                    <a:pt x="6" y="690"/>
                  </a:lnTo>
                  <a:lnTo>
                    <a:pt x="3" y="687"/>
                  </a:lnTo>
                  <a:lnTo>
                    <a:pt x="2" y="684"/>
                  </a:lnTo>
                  <a:lnTo>
                    <a:pt x="0" y="679"/>
                  </a:lnTo>
                  <a:lnTo>
                    <a:pt x="0" y="677"/>
                  </a:lnTo>
                  <a:lnTo>
                    <a:pt x="0" y="672"/>
                  </a:lnTo>
                  <a:lnTo>
                    <a:pt x="2" y="668"/>
                  </a:lnTo>
                  <a:lnTo>
                    <a:pt x="3" y="665"/>
                  </a:lnTo>
                  <a:lnTo>
                    <a:pt x="6" y="662"/>
                  </a:lnTo>
                  <a:lnTo>
                    <a:pt x="9" y="659"/>
                  </a:lnTo>
                  <a:lnTo>
                    <a:pt x="12" y="658"/>
                  </a:lnTo>
                  <a:lnTo>
                    <a:pt x="16" y="656"/>
                  </a:lnTo>
                  <a:lnTo>
                    <a:pt x="19" y="656"/>
                  </a:lnTo>
                  <a:lnTo>
                    <a:pt x="429" y="656"/>
                  </a:lnTo>
                  <a:lnTo>
                    <a:pt x="581" y="15"/>
                  </a:lnTo>
                  <a:lnTo>
                    <a:pt x="582" y="8"/>
                  </a:lnTo>
                  <a:lnTo>
                    <a:pt x="586" y="4"/>
                  </a:lnTo>
                  <a:lnTo>
                    <a:pt x="592" y="1"/>
                  </a:lnTo>
                  <a:lnTo>
                    <a:pt x="599" y="0"/>
                  </a:lnTo>
                  <a:lnTo>
                    <a:pt x="733" y="0"/>
                  </a:lnTo>
                  <a:lnTo>
                    <a:pt x="738" y="0"/>
                  </a:lnTo>
                  <a:lnTo>
                    <a:pt x="742" y="1"/>
                  </a:lnTo>
                  <a:lnTo>
                    <a:pt x="745" y="2"/>
                  </a:lnTo>
                  <a:lnTo>
                    <a:pt x="748" y="5"/>
                  </a:lnTo>
                  <a:lnTo>
                    <a:pt x="751" y="8"/>
                  </a:lnTo>
                  <a:lnTo>
                    <a:pt x="752" y="11"/>
                  </a:lnTo>
                  <a:lnTo>
                    <a:pt x="753" y="15"/>
                  </a:lnTo>
                  <a:lnTo>
                    <a:pt x="753" y="20"/>
                  </a:lnTo>
                  <a:lnTo>
                    <a:pt x="753" y="23"/>
                  </a:lnTo>
                  <a:lnTo>
                    <a:pt x="752" y="27"/>
                  </a:lnTo>
                  <a:lnTo>
                    <a:pt x="751" y="30"/>
                  </a:lnTo>
                  <a:lnTo>
                    <a:pt x="748" y="33"/>
                  </a:lnTo>
                  <a:lnTo>
                    <a:pt x="745" y="36"/>
                  </a:lnTo>
                  <a:lnTo>
                    <a:pt x="742" y="37"/>
                  </a:lnTo>
                  <a:lnTo>
                    <a:pt x="738" y="38"/>
                  </a:lnTo>
                  <a:lnTo>
                    <a:pt x="733" y="38"/>
                  </a:lnTo>
                  <a:lnTo>
                    <a:pt x="614" y="38"/>
                  </a:lnTo>
                  <a:lnTo>
                    <a:pt x="463" y="681"/>
                  </a:lnTo>
                  <a:lnTo>
                    <a:pt x="461" y="687"/>
                  </a:lnTo>
                  <a:lnTo>
                    <a:pt x="457" y="691"/>
                  </a:lnTo>
                  <a:lnTo>
                    <a:pt x="451" y="694"/>
                  </a:lnTo>
                  <a:lnTo>
                    <a:pt x="444" y="69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4" name="Freeform 444"/>
            <p:cNvSpPr>
              <a:spLocks/>
            </p:cNvSpPr>
            <p:nvPr/>
          </p:nvSpPr>
          <p:spPr bwMode="auto">
            <a:xfrm>
              <a:off x="1260653" y="5333436"/>
              <a:ext cx="356718" cy="187823"/>
            </a:xfrm>
            <a:custGeom>
              <a:avLst/>
              <a:gdLst>
                <a:gd name="T0" fmla="*/ 638 w 734"/>
                <a:gd name="T1" fmla="*/ 387 h 387"/>
                <a:gd name="T2" fmla="*/ 135 w 734"/>
                <a:gd name="T3" fmla="*/ 387 h 387"/>
                <a:gd name="T4" fmla="*/ 130 w 734"/>
                <a:gd name="T5" fmla="*/ 387 h 387"/>
                <a:gd name="T6" fmla="*/ 124 w 734"/>
                <a:gd name="T7" fmla="*/ 384 h 387"/>
                <a:gd name="T8" fmla="*/ 120 w 734"/>
                <a:gd name="T9" fmla="*/ 379 h 387"/>
                <a:gd name="T10" fmla="*/ 117 w 734"/>
                <a:gd name="T11" fmla="*/ 374 h 387"/>
                <a:gd name="T12" fmla="*/ 2 w 734"/>
                <a:gd name="T13" fmla="*/ 26 h 387"/>
                <a:gd name="T14" fmla="*/ 0 w 734"/>
                <a:gd name="T15" fmla="*/ 22 h 387"/>
                <a:gd name="T16" fmla="*/ 0 w 734"/>
                <a:gd name="T17" fmla="*/ 16 h 387"/>
                <a:gd name="T18" fmla="*/ 2 w 734"/>
                <a:gd name="T19" fmla="*/ 12 h 387"/>
                <a:gd name="T20" fmla="*/ 4 w 734"/>
                <a:gd name="T21" fmla="*/ 9 h 387"/>
                <a:gd name="T22" fmla="*/ 7 w 734"/>
                <a:gd name="T23" fmla="*/ 5 h 387"/>
                <a:gd name="T24" fmla="*/ 12 w 734"/>
                <a:gd name="T25" fmla="*/ 3 h 387"/>
                <a:gd name="T26" fmla="*/ 14 w 734"/>
                <a:gd name="T27" fmla="*/ 0 h 387"/>
                <a:gd name="T28" fmla="*/ 20 w 734"/>
                <a:gd name="T29" fmla="*/ 0 h 387"/>
                <a:gd name="T30" fmla="*/ 714 w 734"/>
                <a:gd name="T31" fmla="*/ 0 h 387"/>
                <a:gd name="T32" fmla="*/ 719 w 734"/>
                <a:gd name="T33" fmla="*/ 0 h 387"/>
                <a:gd name="T34" fmla="*/ 723 w 734"/>
                <a:gd name="T35" fmla="*/ 2 h 387"/>
                <a:gd name="T36" fmla="*/ 726 w 734"/>
                <a:gd name="T37" fmla="*/ 3 h 387"/>
                <a:gd name="T38" fmla="*/ 729 w 734"/>
                <a:gd name="T39" fmla="*/ 6 h 387"/>
                <a:gd name="T40" fmla="*/ 732 w 734"/>
                <a:gd name="T41" fmla="*/ 9 h 387"/>
                <a:gd name="T42" fmla="*/ 733 w 734"/>
                <a:gd name="T43" fmla="*/ 12 h 387"/>
                <a:gd name="T44" fmla="*/ 734 w 734"/>
                <a:gd name="T45" fmla="*/ 16 h 387"/>
                <a:gd name="T46" fmla="*/ 734 w 734"/>
                <a:gd name="T47" fmla="*/ 21 h 387"/>
                <a:gd name="T48" fmla="*/ 734 w 734"/>
                <a:gd name="T49" fmla="*/ 24 h 387"/>
                <a:gd name="T50" fmla="*/ 733 w 734"/>
                <a:gd name="T51" fmla="*/ 28 h 387"/>
                <a:gd name="T52" fmla="*/ 732 w 734"/>
                <a:gd name="T53" fmla="*/ 31 h 387"/>
                <a:gd name="T54" fmla="*/ 729 w 734"/>
                <a:gd name="T55" fmla="*/ 34 h 387"/>
                <a:gd name="T56" fmla="*/ 726 w 734"/>
                <a:gd name="T57" fmla="*/ 36 h 387"/>
                <a:gd name="T58" fmla="*/ 723 w 734"/>
                <a:gd name="T59" fmla="*/ 38 h 387"/>
                <a:gd name="T60" fmla="*/ 719 w 734"/>
                <a:gd name="T61" fmla="*/ 39 h 387"/>
                <a:gd name="T62" fmla="*/ 714 w 734"/>
                <a:gd name="T63" fmla="*/ 39 h 387"/>
                <a:gd name="T64" fmla="*/ 46 w 734"/>
                <a:gd name="T65" fmla="*/ 39 h 387"/>
                <a:gd name="T66" fmla="*/ 150 w 734"/>
                <a:gd name="T67" fmla="*/ 348 h 387"/>
                <a:gd name="T68" fmla="*/ 638 w 734"/>
                <a:gd name="T69" fmla="*/ 348 h 387"/>
                <a:gd name="T70" fmla="*/ 641 w 734"/>
                <a:gd name="T71" fmla="*/ 349 h 387"/>
                <a:gd name="T72" fmla="*/ 645 w 734"/>
                <a:gd name="T73" fmla="*/ 350 h 387"/>
                <a:gd name="T74" fmla="*/ 648 w 734"/>
                <a:gd name="T75" fmla="*/ 352 h 387"/>
                <a:gd name="T76" fmla="*/ 651 w 734"/>
                <a:gd name="T77" fmla="*/ 353 h 387"/>
                <a:gd name="T78" fmla="*/ 654 w 734"/>
                <a:gd name="T79" fmla="*/ 356 h 387"/>
                <a:gd name="T80" fmla="*/ 655 w 734"/>
                <a:gd name="T81" fmla="*/ 361 h 387"/>
                <a:gd name="T82" fmla="*/ 657 w 734"/>
                <a:gd name="T83" fmla="*/ 363 h 387"/>
                <a:gd name="T84" fmla="*/ 657 w 734"/>
                <a:gd name="T85" fmla="*/ 368 h 387"/>
                <a:gd name="T86" fmla="*/ 657 w 734"/>
                <a:gd name="T87" fmla="*/ 372 h 387"/>
                <a:gd name="T88" fmla="*/ 655 w 734"/>
                <a:gd name="T89" fmla="*/ 375 h 387"/>
                <a:gd name="T90" fmla="*/ 654 w 734"/>
                <a:gd name="T91" fmla="*/ 378 h 387"/>
                <a:gd name="T92" fmla="*/ 651 w 734"/>
                <a:gd name="T93" fmla="*/ 381 h 387"/>
                <a:gd name="T94" fmla="*/ 648 w 734"/>
                <a:gd name="T95" fmla="*/ 384 h 387"/>
                <a:gd name="T96" fmla="*/ 645 w 734"/>
                <a:gd name="T97" fmla="*/ 385 h 387"/>
                <a:gd name="T98" fmla="*/ 641 w 734"/>
                <a:gd name="T99" fmla="*/ 387 h 387"/>
                <a:gd name="T100" fmla="*/ 638 w 734"/>
                <a:gd name="T10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387">
                  <a:moveTo>
                    <a:pt x="638" y="387"/>
                  </a:moveTo>
                  <a:lnTo>
                    <a:pt x="135" y="387"/>
                  </a:lnTo>
                  <a:lnTo>
                    <a:pt x="130" y="387"/>
                  </a:lnTo>
                  <a:lnTo>
                    <a:pt x="124" y="384"/>
                  </a:lnTo>
                  <a:lnTo>
                    <a:pt x="120" y="379"/>
                  </a:lnTo>
                  <a:lnTo>
                    <a:pt x="117" y="374"/>
                  </a:lnTo>
                  <a:lnTo>
                    <a:pt x="2" y="26"/>
                  </a:lnTo>
                  <a:lnTo>
                    <a:pt x="0" y="22"/>
                  </a:lnTo>
                  <a:lnTo>
                    <a:pt x="0" y="16"/>
                  </a:lnTo>
                  <a:lnTo>
                    <a:pt x="2" y="12"/>
                  </a:lnTo>
                  <a:lnTo>
                    <a:pt x="4" y="9"/>
                  </a:lnTo>
                  <a:lnTo>
                    <a:pt x="7" y="5"/>
                  </a:lnTo>
                  <a:lnTo>
                    <a:pt x="12" y="3"/>
                  </a:lnTo>
                  <a:lnTo>
                    <a:pt x="14" y="0"/>
                  </a:lnTo>
                  <a:lnTo>
                    <a:pt x="20" y="0"/>
                  </a:lnTo>
                  <a:lnTo>
                    <a:pt x="714" y="0"/>
                  </a:lnTo>
                  <a:lnTo>
                    <a:pt x="719" y="0"/>
                  </a:lnTo>
                  <a:lnTo>
                    <a:pt x="723" y="2"/>
                  </a:lnTo>
                  <a:lnTo>
                    <a:pt x="726" y="3"/>
                  </a:lnTo>
                  <a:lnTo>
                    <a:pt x="729" y="6"/>
                  </a:lnTo>
                  <a:lnTo>
                    <a:pt x="732" y="9"/>
                  </a:lnTo>
                  <a:lnTo>
                    <a:pt x="733" y="12"/>
                  </a:lnTo>
                  <a:lnTo>
                    <a:pt x="734" y="16"/>
                  </a:lnTo>
                  <a:lnTo>
                    <a:pt x="734" y="21"/>
                  </a:lnTo>
                  <a:lnTo>
                    <a:pt x="734" y="24"/>
                  </a:lnTo>
                  <a:lnTo>
                    <a:pt x="733" y="28"/>
                  </a:lnTo>
                  <a:lnTo>
                    <a:pt x="732" y="31"/>
                  </a:lnTo>
                  <a:lnTo>
                    <a:pt x="729" y="34"/>
                  </a:lnTo>
                  <a:lnTo>
                    <a:pt x="726" y="36"/>
                  </a:lnTo>
                  <a:lnTo>
                    <a:pt x="723" y="38"/>
                  </a:lnTo>
                  <a:lnTo>
                    <a:pt x="719" y="39"/>
                  </a:lnTo>
                  <a:lnTo>
                    <a:pt x="714" y="39"/>
                  </a:lnTo>
                  <a:lnTo>
                    <a:pt x="46" y="39"/>
                  </a:lnTo>
                  <a:lnTo>
                    <a:pt x="150" y="348"/>
                  </a:lnTo>
                  <a:lnTo>
                    <a:pt x="638" y="348"/>
                  </a:lnTo>
                  <a:lnTo>
                    <a:pt x="641" y="349"/>
                  </a:lnTo>
                  <a:lnTo>
                    <a:pt x="645" y="350"/>
                  </a:lnTo>
                  <a:lnTo>
                    <a:pt x="648" y="352"/>
                  </a:lnTo>
                  <a:lnTo>
                    <a:pt x="651" y="353"/>
                  </a:lnTo>
                  <a:lnTo>
                    <a:pt x="654" y="356"/>
                  </a:lnTo>
                  <a:lnTo>
                    <a:pt x="655" y="361"/>
                  </a:lnTo>
                  <a:lnTo>
                    <a:pt x="657" y="363"/>
                  </a:lnTo>
                  <a:lnTo>
                    <a:pt x="657" y="368"/>
                  </a:lnTo>
                  <a:lnTo>
                    <a:pt x="657" y="372"/>
                  </a:lnTo>
                  <a:lnTo>
                    <a:pt x="655" y="375"/>
                  </a:lnTo>
                  <a:lnTo>
                    <a:pt x="654" y="378"/>
                  </a:lnTo>
                  <a:lnTo>
                    <a:pt x="651" y="381"/>
                  </a:lnTo>
                  <a:lnTo>
                    <a:pt x="648" y="384"/>
                  </a:lnTo>
                  <a:lnTo>
                    <a:pt x="645" y="385"/>
                  </a:lnTo>
                  <a:lnTo>
                    <a:pt x="641" y="387"/>
                  </a:lnTo>
                  <a:lnTo>
                    <a:pt x="638" y="38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8" name="Group 104"/>
          <p:cNvGrpSpPr/>
          <p:nvPr/>
        </p:nvGrpSpPr>
        <p:grpSpPr>
          <a:xfrm>
            <a:off x="7713643" y="4016203"/>
            <a:ext cx="544380" cy="544381"/>
            <a:chOff x="2013401" y="5164541"/>
            <a:chExt cx="449901" cy="449902"/>
          </a:xfrm>
          <a:solidFill>
            <a:schemeClr val="bg1"/>
          </a:solidFill>
        </p:grpSpPr>
        <p:sp>
          <p:nvSpPr>
            <p:cNvPr id="106" name="Freeform 445"/>
            <p:cNvSpPr>
              <a:spLocks noEditPoints="1"/>
            </p:cNvSpPr>
            <p:nvPr/>
          </p:nvSpPr>
          <p:spPr bwMode="auto">
            <a:xfrm>
              <a:off x="2070184" y="5538731"/>
              <a:ext cx="74256" cy="75712"/>
            </a:xfrm>
            <a:custGeom>
              <a:avLst/>
              <a:gdLst>
                <a:gd name="T0" fmla="*/ 69 w 154"/>
                <a:gd name="T1" fmla="*/ 39 h 155"/>
                <a:gd name="T2" fmla="*/ 55 w 154"/>
                <a:gd name="T3" fmla="*/ 46 h 155"/>
                <a:gd name="T4" fmla="*/ 45 w 154"/>
                <a:gd name="T5" fmla="*/ 57 h 155"/>
                <a:gd name="T6" fmla="*/ 39 w 154"/>
                <a:gd name="T7" fmla="*/ 70 h 155"/>
                <a:gd name="T8" fmla="*/ 39 w 154"/>
                <a:gd name="T9" fmla="*/ 85 h 155"/>
                <a:gd name="T10" fmla="*/ 45 w 154"/>
                <a:gd name="T11" fmla="*/ 100 h 155"/>
                <a:gd name="T12" fmla="*/ 55 w 154"/>
                <a:gd name="T13" fmla="*/ 110 h 155"/>
                <a:gd name="T14" fmla="*/ 69 w 154"/>
                <a:gd name="T15" fmla="*/ 116 h 155"/>
                <a:gd name="T16" fmla="*/ 85 w 154"/>
                <a:gd name="T17" fmla="*/ 116 h 155"/>
                <a:gd name="T18" fmla="*/ 98 w 154"/>
                <a:gd name="T19" fmla="*/ 110 h 155"/>
                <a:gd name="T20" fmla="*/ 108 w 154"/>
                <a:gd name="T21" fmla="*/ 100 h 155"/>
                <a:gd name="T22" fmla="*/ 114 w 154"/>
                <a:gd name="T23" fmla="*/ 85 h 155"/>
                <a:gd name="T24" fmla="*/ 114 w 154"/>
                <a:gd name="T25" fmla="*/ 70 h 155"/>
                <a:gd name="T26" fmla="*/ 108 w 154"/>
                <a:gd name="T27" fmla="*/ 57 h 155"/>
                <a:gd name="T28" fmla="*/ 98 w 154"/>
                <a:gd name="T29" fmla="*/ 46 h 155"/>
                <a:gd name="T30" fmla="*/ 85 w 154"/>
                <a:gd name="T31" fmla="*/ 39 h 155"/>
                <a:gd name="T32" fmla="*/ 76 w 154"/>
                <a:gd name="T33" fmla="*/ 155 h 155"/>
                <a:gd name="T34" fmla="*/ 61 w 154"/>
                <a:gd name="T35" fmla="*/ 153 h 155"/>
                <a:gd name="T36" fmla="*/ 46 w 154"/>
                <a:gd name="T37" fmla="*/ 149 h 155"/>
                <a:gd name="T38" fmla="*/ 22 w 154"/>
                <a:gd name="T39" fmla="*/ 133 h 155"/>
                <a:gd name="T40" fmla="*/ 6 w 154"/>
                <a:gd name="T41" fmla="*/ 108 h 155"/>
                <a:gd name="T42" fmla="*/ 2 w 154"/>
                <a:gd name="T43" fmla="*/ 94 h 155"/>
                <a:gd name="T44" fmla="*/ 0 w 154"/>
                <a:gd name="T45" fmla="*/ 78 h 155"/>
                <a:gd name="T46" fmla="*/ 2 w 154"/>
                <a:gd name="T47" fmla="*/ 62 h 155"/>
                <a:gd name="T48" fmla="*/ 6 w 154"/>
                <a:gd name="T49" fmla="*/ 48 h 155"/>
                <a:gd name="T50" fmla="*/ 22 w 154"/>
                <a:gd name="T51" fmla="*/ 23 h 155"/>
                <a:gd name="T52" fmla="*/ 46 w 154"/>
                <a:gd name="T53" fmla="*/ 6 h 155"/>
                <a:gd name="T54" fmla="*/ 61 w 154"/>
                <a:gd name="T55" fmla="*/ 2 h 155"/>
                <a:gd name="T56" fmla="*/ 76 w 154"/>
                <a:gd name="T57" fmla="*/ 0 h 155"/>
                <a:gd name="T58" fmla="*/ 92 w 154"/>
                <a:gd name="T59" fmla="*/ 2 h 155"/>
                <a:gd name="T60" fmla="*/ 107 w 154"/>
                <a:gd name="T61" fmla="*/ 6 h 155"/>
                <a:gd name="T62" fmla="*/ 131 w 154"/>
                <a:gd name="T63" fmla="*/ 23 h 155"/>
                <a:gd name="T64" fmla="*/ 148 w 154"/>
                <a:gd name="T65" fmla="*/ 48 h 155"/>
                <a:gd name="T66" fmla="*/ 153 w 154"/>
                <a:gd name="T67" fmla="*/ 62 h 155"/>
                <a:gd name="T68" fmla="*/ 154 w 154"/>
                <a:gd name="T69" fmla="*/ 78 h 155"/>
                <a:gd name="T70" fmla="*/ 153 w 154"/>
                <a:gd name="T71" fmla="*/ 94 h 155"/>
                <a:gd name="T72" fmla="*/ 148 w 154"/>
                <a:gd name="T73" fmla="*/ 108 h 155"/>
                <a:gd name="T74" fmla="*/ 131 w 154"/>
                <a:gd name="T75" fmla="*/ 133 h 155"/>
                <a:gd name="T76" fmla="*/ 107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2" y="42"/>
                  </a:lnTo>
                  <a:lnTo>
                    <a:pt x="55" y="46"/>
                  </a:lnTo>
                  <a:lnTo>
                    <a:pt x="49" y="51"/>
                  </a:lnTo>
                  <a:lnTo>
                    <a:pt x="45" y="57"/>
                  </a:lnTo>
                  <a:lnTo>
                    <a:pt x="40" y="62"/>
                  </a:lnTo>
                  <a:lnTo>
                    <a:pt x="39" y="70"/>
                  </a:lnTo>
                  <a:lnTo>
                    <a:pt x="38" y="78"/>
                  </a:lnTo>
                  <a:lnTo>
                    <a:pt x="39" y="85"/>
                  </a:lnTo>
                  <a:lnTo>
                    <a:pt x="40" y="93"/>
                  </a:lnTo>
                  <a:lnTo>
                    <a:pt x="45" y="100"/>
                  </a:lnTo>
                  <a:lnTo>
                    <a:pt x="49" y="106"/>
                  </a:lnTo>
                  <a:lnTo>
                    <a:pt x="55" y="110"/>
                  </a:lnTo>
                  <a:lnTo>
                    <a:pt x="62" y="113"/>
                  </a:lnTo>
                  <a:lnTo>
                    <a:pt x="69" y="116"/>
                  </a:lnTo>
                  <a:lnTo>
                    <a:pt x="76" y="117"/>
                  </a:lnTo>
                  <a:lnTo>
                    <a:pt x="85" y="116"/>
                  </a:lnTo>
                  <a:lnTo>
                    <a:pt x="92" y="113"/>
                  </a:lnTo>
                  <a:lnTo>
                    <a:pt x="98" y="110"/>
                  </a:lnTo>
                  <a:lnTo>
                    <a:pt x="104" y="106"/>
                  </a:lnTo>
                  <a:lnTo>
                    <a:pt x="108" y="100"/>
                  </a:lnTo>
                  <a:lnTo>
                    <a:pt x="112" y="93"/>
                  </a:lnTo>
                  <a:lnTo>
                    <a:pt x="114" y="85"/>
                  </a:lnTo>
                  <a:lnTo>
                    <a:pt x="115" y="78"/>
                  </a:lnTo>
                  <a:lnTo>
                    <a:pt x="114" y="70"/>
                  </a:lnTo>
                  <a:lnTo>
                    <a:pt x="112" y="62"/>
                  </a:lnTo>
                  <a:lnTo>
                    <a:pt x="108" y="57"/>
                  </a:lnTo>
                  <a:lnTo>
                    <a:pt x="104" y="51"/>
                  </a:lnTo>
                  <a:lnTo>
                    <a:pt x="98" y="46"/>
                  </a:lnTo>
                  <a:lnTo>
                    <a:pt x="92" y="42"/>
                  </a:lnTo>
                  <a:lnTo>
                    <a:pt x="85" y="39"/>
                  </a:lnTo>
                  <a:lnTo>
                    <a:pt x="76" y="39"/>
                  </a:lnTo>
                  <a:close/>
                  <a:moveTo>
                    <a:pt x="76" y="155"/>
                  </a:moveTo>
                  <a:lnTo>
                    <a:pt x="69" y="155"/>
                  </a:lnTo>
                  <a:lnTo>
                    <a:pt x="61" y="153"/>
                  </a:lnTo>
                  <a:lnTo>
                    <a:pt x="53" y="152"/>
                  </a:lnTo>
                  <a:lnTo>
                    <a:pt x="46" y="149"/>
                  </a:lnTo>
                  <a:lnTo>
                    <a:pt x="33" y="142"/>
                  </a:lnTo>
                  <a:lnTo>
                    <a:pt x="22" y="133"/>
                  </a:lnTo>
                  <a:lnTo>
                    <a:pt x="13" y="121"/>
                  </a:lnTo>
                  <a:lnTo>
                    <a:pt x="6" y="108"/>
                  </a:lnTo>
                  <a:lnTo>
                    <a:pt x="3" y="101"/>
                  </a:lnTo>
                  <a:lnTo>
                    <a:pt x="2" y="94"/>
                  </a:lnTo>
                  <a:lnTo>
                    <a:pt x="0" y="85"/>
                  </a:lnTo>
                  <a:lnTo>
                    <a:pt x="0" y="78"/>
                  </a:lnTo>
                  <a:lnTo>
                    <a:pt x="0" y="70"/>
                  </a:lnTo>
                  <a:lnTo>
                    <a:pt x="2" y="62"/>
                  </a:lnTo>
                  <a:lnTo>
                    <a:pt x="3" y="55"/>
                  </a:lnTo>
                  <a:lnTo>
                    <a:pt x="6" y="48"/>
                  </a:lnTo>
                  <a:lnTo>
                    <a:pt x="13" y="35"/>
                  </a:lnTo>
                  <a:lnTo>
                    <a:pt x="22" y="23"/>
                  </a:lnTo>
                  <a:lnTo>
                    <a:pt x="33" y="13"/>
                  </a:lnTo>
                  <a:lnTo>
                    <a:pt x="46" y="6"/>
                  </a:lnTo>
                  <a:lnTo>
                    <a:pt x="53" y="5"/>
                  </a:lnTo>
                  <a:lnTo>
                    <a:pt x="61" y="2"/>
                  </a:lnTo>
                  <a:lnTo>
                    <a:pt x="69" y="0"/>
                  </a:lnTo>
                  <a:lnTo>
                    <a:pt x="76" y="0"/>
                  </a:lnTo>
                  <a:lnTo>
                    <a:pt x="85" y="0"/>
                  </a:lnTo>
                  <a:lnTo>
                    <a:pt x="92" y="2"/>
                  </a:lnTo>
                  <a:lnTo>
                    <a:pt x="100" y="5"/>
                  </a:lnTo>
                  <a:lnTo>
                    <a:pt x="107" y="6"/>
                  </a:lnTo>
                  <a:lnTo>
                    <a:pt x="120" y="13"/>
                  </a:lnTo>
                  <a:lnTo>
                    <a:pt x="131" y="23"/>
                  </a:lnTo>
                  <a:lnTo>
                    <a:pt x="141" y="35"/>
                  </a:lnTo>
                  <a:lnTo>
                    <a:pt x="148" y="48"/>
                  </a:lnTo>
                  <a:lnTo>
                    <a:pt x="150" y="55"/>
                  </a:lnTo>
                  <a:lnTo>
                    <a:pt x="153" y="62"/>
                  </a:lnTo>
                  <a:lnTo>
                    <a:pt x="154" y="70"/>
                  </a:lnTo>
                  <a:lnTo>
                    <a:pt x="154" y="78"/>
                  </a:lnTo>
                  <a:lnTo>
                    <a:pt x="154" y="85"/>
                  </a:lnTo>
                  <a:lnTo>
                    <a:pt x="153" y="94"/>
                  </a:lnTo>
                  <a:lnTo>
                    <a:pt x="150" y="101"/>
                  </a:lnTo>
                  <a:lnTo>
                    <a:pt x="148" y="108"/>
                  </a:lnTo>
                  <a:lnTo>
                    <a:pt x="141" y="121"/>
                  </a:lnTo>
                  <a:lnTo>
                    <a:pt x="131" y="133"/>
                  </a:lnTo>
                  <a:lnTo>
                    <a:pt x="120" y="142"/>
                  </a:lnTo>
                  <a:lnTo>
                    <a:pt x="107" y="149"/>
                  </a:lnTo>
                  <a:lnTo>
                    <a:pt x="100" y="152"/>
                  </a:lnTo>
                  <a:lnTo>
                    <a:pt x="92" y="153"/>
                  </a:lnTo>
                  <a:lnTo>
                    <a:pt x="85" y="155"/>
                  </a:lnTo>
                  <a:lnTo>
                    <a:pt x="76" y="1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7" name="Freeform 446"/>
            <p:cNvSpPr>
              <a:spLocks noEditPoints="1"/>
            </p:cNvSpPr>
            <p:nvPr/>
          </p:nvSpPr>
          <p:spPr bwMode="auto">
            <a:xfrm>
              <a:off x="2275479" y="5538731"/>
              <a:ext cx="75712" cy="75712"/>
            </a:xfrm>
            <a:custGeom>
              <a:avLst/>
              <a:gdLst>
                <a:gd name="T0" fmla="*/ 69 w 154"/>
                <a:gd name="T1" fmla="*/ 39 h 155"/>
                <a:gd name="T2" fmla="*/ 55 w 154"/>
                <a:gd name="T3" fmla="*/ 46 h 155"/>
                <a:gd name="T4" fmla="*/ 45 w 154"/>
                <a:gd name="T5" fmla="*/ 57 h 155"/>
                <a:gd name="T6" fmla="*/ 39 w 154"/>
                <a:gd name="T7" fmla="*/ 70 h 155"/>
                <a:gd name="T8" fmla="*/ 39 w 154"/>
                <a:gd name="T9" fmla="*/ 85 h 155"/>
                <a:gd name="T10" fmla="*/ 45 w 154"/>
                <a:gd name="T11" fmla="*/ 100 h 155"/>
                <a:gd name="T12" fmla="*/ 55 w 154"/>
                <a:gd name="T13" fmla="*/ 110 h 155"/>
                <a:gd name="T14" fmla="*/ 69 w 154"/>
                <a:gd name="T15" fmla="*/ 116 h 155"/>
                <a:gd name="T16" fmla="*/ 85 w 154"/>
                <a:gd name="T17" fmla="*/ 116 h 155"/>
                <a:gd name="T18" fmla="*/ 98 w 154"/>
                <a:gd name="T19" fmla="*/ 110 h 155"/>
                <a:gd name="T20" fmla="*/ 108 w 154"/>
                <a:gd name="T21" fmla="*/ 100 h 155"/>
                <a:gd name="T22" fmla="*/ 114 w 154"/>
                <a:gd name="T23" fmla="*/ 85 h 155"/>
                <a:gd name="T24" fmla="*/ 114 w 154"/>
                <a:gd name="T25" fmla="*/ 70 h 155"/>
                <a:gd name="T26" fmla="*/ 108 w 154"/>
                <a:gd name="T27" fmla="*/ 57 h 155"/>
                <a:gd name="T28" fmla="*/ 98 w 154"/>
                <a:gd name="T29" fmla="*/ 46 h 155"/>
                <a:gd name="T30" fmla="*/ 85 w 154"/>
                <a:gd name="T31" fmla="*/ 39 h 155"/>
                <a:gd name="T32" fmla="*/ 76 w 154"/>
                <a:gd name="T33" fmla="*/ 155 h 155"/>
                <a:gd name="T34" fmla="*/ 60 w 154"/>
                <a:gd name="T35" fmla="*/ 153 h 155"/>
                <a:gd name="T36" fmla="*/ 46 w 154"/>
                <a:gd name="T37" fmla="*/ 149 h 155"/>
                <a:gd name="T38" fmla="*/ 22 w 154"/>
                <a:gd name="T39" fmla="*/ 133 h 155"/>
                <a:gd name="T40" fmla="*/ 6 w 154"/>
                <a:gd name="T41" fmla="*/ 108 h 155"/>
                <a:gd name="T42" fmla="*/ 1 w 154"/>
                <a:gd name="T43" fmla="*/ 94 h 155"/>
                <a:gd name="T44" fmla="*/ 0 w 154"/>
                <a:gd name="T45" fmla="*/ 78 h 155"/>
                <a:gd name="T46" fmla="*/ 1 w 154"/>
                <a:gd name="T47" fmla="*/ 62 h 155"/>
                <a:gd name="T48" fmla="*/ 6 w 154"/>
                <a:gd name="T49" fmla="*/ 48 h 155"/>
                <a:gd name="T50" fmla="*/ 22 w 154"/>
                <a:gd name="T51" fmla="*/ 23 h 155"/>
                <a:gd name="T52" fmla="*/ 46 w 154"/>
                <a:gd name="T53" fmla="*/ 6 h 155"/>
                <a:gd name="T54" fmla="*/ 60 w 154"/>
                <a:gd name="T55" fmla="*/ 2 h 155"/>
                <a:gd name="T56" fmla="*/ 76 w 154"/>
                <a:gd name="T57" fmla="*/ 0 h 155"/>
                <a:gd name="T58" fmla="*/ 92 w 154"/>
                <a:gd name="T59" fmla="*/ 2 h 155"/>
                <a:gd name="T60" fmla="*/ 107 w 154"/>
                <a:gd name="T61" fmla="*/ 6 h 155"/>
                <a:gd name="T62" fmla="*/ 131 w 154"/>
                <a:gd name="T63" fmla="*/ 23 h 155"/>
                <a:gd name="T64" fmla="*/ 148 w 154"/>
                <a:gd name="T65" fmla="*/ 48 h 155"/>
                <a:gd name="T66" fmla="*/ 153 w 154"/>
                <a:gd name="T67" fmla="*/ 62 h 155"/>
                <a:gd name="T68" fmla="*/ 154 w 154"/>
                <a:gd name="T69" fmla="*/ 78 h 155"/>
                <a:gd name="T70" fmla="*/ 153 w 154"/>
                <a:gd name="T71" fmla="*/ 94 h 155"/>
                <a:gd name="T72" fmla="*/ 148 w 154"/>
                <a:gd name="T73" fmla="*/ 108 h 155"/>
                <a:gd name="T74" fmla="*/ 131 w 154"/>
                <a:gd name="T75" fmla="*/ 133 h 155"/>
                <a:gd name="T76" fmla="*/ 107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2" y="42"/>
                  </a:lnTo>
                  <a:lnTo>
                    <a:pt x="55" y="46"/>
                  </a:lnTo>
                  <a:lnTo>
                    <a:pt x="49" y="51"/>
                  </a:lnTo>
                  <a:lnTo>
                    <a:pt x="45" y="57"/>
                  </a:lnTo>
                  <a:lnTo>
                    <a:pt x="40" y="62"/>
                  </a:lnTo>
                  <a:lnTo>
                    <a:pt x="39" y="70"/>
                  </a:lnTo>
                  <a:lnTo>
                    <a:pt x="37" y="78"/>
                  </a:lnTo>
                  <a:lnTo>
                    <a:pt x="39" y="85"/>
                  </a:lnTo>
                  <a:lnTo>
                    <a:pt x="40" y="93"/>
                  </a:lnTo>
                  <a:lnTo>
                    <a:pt x="45" y="100"/>
                  </a:lnTo>
                  <a:lnTo>
                    <a:pt x="49" y="106"/>
                  </a:lnTo>
                  <a:lnTo>
                    <a:pt x="55" y="110"/>
                  </a:lnTo>
                  <a:lnTo>
                    <a:pt x="62" y="113"/>
                  </a:lnTo>
                  <a:lnTo>
                    <a:pt x="69" y="116"/>
                  </a:lnTo>
                  <a:lnTo>
                    <a:pt x="76" y="117"/>
                  </a:lnTo>
                  <a:lnTo>
                    <a:pt x="85" y="116"/>
                  </a:lnTo>
                  <a:lnTo>
                    <a:pt x="92" y="113"/>
                  </a:lnTo>
                  <a:lnTo>
                    <a:pt x="98" y="110"/>
                  </a:lnTo>
                  <a:lnTo>
                    <a:pt x="104" y="106"/>
                  </a:lnTo>
                  <a:lnTo>
                    <a:pt x="108" y="100"/>
                  </a:lnTo>
                  <a:lnTo>
                    <a:pt x="112" y="93"/>
                  </a:lnTo>
                  <a:lnTo>
                    <a:pt x="114" y="85"/>
                  </a:lnTo>
                  <a:lnTo>
                    <a:pt x="115" y="78"/>
                  </a:lnTo>
                  <a:lnTo>
                    <a:pt x="114" y="70"/>
                  </a:lnTo>
                  <a:lnTo>
                    <a:pt x="112" y="62"/>
                  </a:lnTo>
                  <a:lnTo>
                    <a:pt x="108" y="57"/>
                  </a:lnTo>
                  <a:lnTo>
                    <a:pt x="104" y="51"/>
                  </a:lnTo>
                  <a:lnTo>
                    <a:pt x="98" y="46"/>
                  </a:lnTo>
                  <a:lnTo>
                    <a:pt x="92" y="42"/>
                  </a:lnTo>
                  <a:lnTo>
                    <a:pt x="85" y="39"/>
                  </a:lnTo>
                  <a:lnTo>
                    <a:pt x="76" y="39"/>
                  </a:lnTo>
                  <a:close/>
                  <a:moveTo>
                    <a:pt x="76" y="155"/>
                  </a:moveTo>
                  <a:lnTo>
                    <a:pt x="69" y="155"/>
                  </a:lnTo>
                  <a:lnTo>
                    <a:pt x="60" y="153"/>
                  </a:lnTo>
                  <a:lnTo>
                    <a:pt x="53" y="152"/>
                  </a:lnTo>
                  <a:lnTo>
                    <a:pt x="46" y="149"/>
                  </a:lnTo>
                  <a:lnTo>
                    <a:pt x="33" y="142"/>
                  </a:lnTo>
                  <a:lnTo>
                    <a:pt x="22" y="133"/>
                  </a:lnTo>
                  <a:lnTo>
                    <a:pt x="13" y="121"/>
                  </a:lnTo>
                  <a:lnTo>
                    <a:pt x="6" y="108"/>
                  </a:lnTo>
                  <a:lnTo>
                    <a:pt x="3" y="101"/>
                  </a:lnTo>
                  <a:lnTo>
                    <a:pt x="1" y="94"/>
                  </a:lnTo>
                  <a:lnTo>
                    <a:pt x="0" y="85"/>
                  </a:lnTo>
                  <a:lnTo>
                    <a:pt x="0" y="78"/>
                  </a:lnTo>
                  <a:lnTo>
                    <a:pt x="0" y="70"/>
                  </a:lnTo>
                  <a:lnTo>
                    <a:pt x="1" y="62"/>
                  </a:lnTo>
                  <a:lnTo>
                    <a:pt x="3" y="55"/>
                  </a:lnTo>
                  <a:lnTo>
                    <a:pt x="6" y="48"/>
                  </a:lnTo>
                  <a:lnTo>
                    <a:pt x="13" y="35"/>
                  </a:lnTo>
                  <a:lnTo>
                    <a:pt x="22" y="23"/>
                  </a:lnTo>
                  <a:lnTo>
                    <a:pt x="33" y="13"/>
                  </a:lnTo>
                  <a:lnTo>
                    <a:pt x="46" y="6"/>
                  </a:lnTo>
                  <a:lnTo>
                    <a:pt x="53" y="5"/>
                  </a:lnTo>
                  <a:lnTo>
                    <a:pt x="60" y="2"/>
                  </a:lnTo>
                  <a:lnTo>
                    <a:pt x="69" y="0"/>
                  </a:lnTo>
                  <a:lnTo>
                    <a:pt x="76" y="0"/>
                  </a:lnTo>
                  <a:lnTo>
                    <a:pt x="85" y="0"/>
                  </a:lnTo>
                  <a:lnTo>
                    <a:pt x="92" y="2"/>
                  </a:lnTo>
                  <a:lnTo>
                    <a:pt x="99" y="5"/>
                  </a:lnTo>
                  <a:lnTo>
                    <a:pt x="107" y="6"/>
                  </a:lnTo>
                  <a:lnTo>
                    <a:pt x="119" y="13"/>
                  </a:lnTo>
                  <a:lnTo>
                    <a:pt x="131" y="23"/>
                  </a:lnTo>
                  <a:lnTo>
                    <a:pt x="141" y="35"/>
                  </a:lnTo>
                  <a:lnTo>
                    <a:pt x="148" y="48"/>
                  </a:lnTo>
                  <a:lnTo>
                    <a:pt x="150" y="55"/>
                  </a:lnTo>
                  <a:lnTo>
                    <a:pt x="153" y="62"/>
                  </a:lnTo>
                  <a:lnTo>
                    <a:pt x="154" y="70"/>
                  </a:lnTo>
                  <a:lnTo>
                    <a:pt x="154" y="78"/>
                  </a:lnTo>
                  <a:lnTo>
                    <a:pt x="154" y="85"/>
                  </a:lnTo>
                  <a:lnTo>
                    <a:pt x="153" y="94"/>
                  </a:lnTo>
                  <a:lnTo>
                    <a:pt x="150" y="101"/>
                  </a:lnTo>
                  <a:lnTo>
                    <a:pt x="148" y="108"/>
                  </a:lnTo>
                  <a:lnTo>
                    <a:pt x="141" y="121"/>
                  </a:lnTo>
                  <a:lnTo>
                    <a:pt x="131" y="133"/>
                  </a:lnTo>
                  <a:lnTo>
                    <a:pt x="119" y="142"/>
                  </a:lnTo>
                  <a:lnTo>
                    <a:pt x="107" y="149"/>
                  </a:lnTo>
                  <a:lnTo>
                    <a:pt x="99" y="152"/>
                  </a:lnTo>
                  <a:lnTo>
                    <a:pt x="92" y="153"/>
                  </a:lnTo>
                  <a:lnTo>
                    <a:pt x="85" y="155"/>
                  </a:lnTo>
                  <a:lnTo>
                    <a:pt x="76" y="1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8" name="Freeform 447"/>
            <p:cNvSpPr>
              <a:spLocks/>
            </p:cNvSpPr>
            <p:nvPr/>
          </p:nvSpPr>
          <p:spPr bwMode="auto">
            <a:xfrm>
              <a:off x="2199768" y="5164541"/>
              <a:ext cx="18928" cy="149967"/>
            </a:xfrm>
            <a:custGeom>
              <a:avLst/>
              <a:gdLst>
                <a:gd name="T0" fmla="*/ 21 w 39"/>
                <a:gd name="T1" fmla="*/ 309 h 309"/>
                <a:gd name="T2" fmla="*/ 16 w 39"/>
                <a:gd name="T3" fmla="*/ 309 h 309"/>
                <a:gd name="T4" fmla="*/ 12 w 39"/>
                <a:gd name="T5" fmla="*/ 307 h 309"/>
                <a:gd name="T6" fmla="*/ 9 w 39"/>
                <a:gd name="T7" fmla="*/ 306 h 309"/>
                <a:gd name="T8" fmla="*/ 6 w 39"/>
                <a:gd name="T9" fmla="*/ 303 h 309"/>
                <a:gd name="T10" fmla="*/ 5 w 39"/>
                <a:gd name="T11" fmla="*/ 300 h 309"/>
                <a:gd name="T12" fmla="*/ 2 w 39"/>
                <a:gd name="T13" fmla="*/ 297 h 309"/>
                <a:gd name="T14" fmla="*/ 2 w 39"/>
                <a:gd name="T15" fmla="*/ 294 h 309"/>
                <a:gd name="T16" fmla="*/ 0 w 39"/>
                <a:gd name="T17" fmla="*/ 290 h 309"/>
                <a:gd name="T18" fmla="*/ 0 w 39"/>
                <a:gd name="T19" fmla="*/ 19 h 309"/>
                <a:gd name="T20" fmla="*/ 2 w 39"/>
                <a:gd name="T21" fmla="*/ 15 h 309"/>
                <a:gd name="T22" fmla="*/ 2 w 39"/>
                <a:gd name="T23" fmla="*/ 12 h 309"/>
                <a:gd name="T24" fmla="*/ 5 w 39"/>
                <a:gd name="T25" fmla="*/ 9 h 309"/>
                <a:gd name="T26" fmla="*/ 6 w 39"/>
                <a:gd name="T27" fmla="*/ 6 h 309"/>
                <a:gd name="T28" fmla="*/ 9 w 39"/>
                <a:gd name="T29" fmla="*/ 3 h 309"/>
                <a:gd name="T30" fmla="*/ 12 w 39"/>
                <a:gd name="T31" fmla="*/ 2 h 309"/>
                <a:gd name="T32" fmla="*/ 16 w 39"/>
                <a:gd name="T33" fmla="*/ 0 h 309"/>
                <a:gd name="T34" fmla="*/ 21 w 39"/>
                <a:gd name="T35" fmla="*/ 0 h 309"/>
                <a:gd name="T36" fmla="*/ 23 w 39"/>
                <a:gd name="T37" fmla="*/ 0 h 309"/>
                <a:gd name="T38" fmla="*/ 28 w 39"/>
                <a:gd name="T39" fmla="*/ 2 h 309"/>
                <a:gd name="T40" fmla="*/ 31 w 39"/>
                <a:gd name="T41" fmla="*/ 3 h 309"/>
                <a:gd name="T42" fmla="*/ 34 w 39"/>
                <a:gd name="T43" fmla="*/ 6 h 309"/>
                <a:gd name="T44" fmla="*/ 36 w 39"/>
                <a:gd name="T45" fmla="*/ 9 h 309"/>
                <a:gd name="T46" fmla="*/ 38 w 39"/>
                <a:gd name="T47" fmla="*/ 12 h 309"/>
                <a:gd name="T48" fmla="*/ 39 w 39"/>
                <a:gd name="T49" fmla="*/ 15 h 309"/>
                <a:gd name="T50" fmla="*/ 39 w 39"/>
                <a:gd name="T51" fmla="*/ 19 h 309"/>
                <a:gd name="T52" fmla="*/ 39 w 39"/>
                <a:gd name="T53" fmla="*/ 290 h 309"/>
                <a:gd name="T54" fmla="*/ 39 w 39"/>
                <a:gd name="T55" fmla="*/ 294 h 309"/>
                <a:gd name="T56" fmla="*/ 38 w 39"/>
                <a:gd name="T57" fmla="*/ 297 h 309"/>
                <a:gd name="T58" fmla="*/ 36 w 39"/>
                <a:gd name="T59" fmla="*/ 300 h 309"/>
                <a:gd name="T60" fmla="*/ 34 w 39"/>
                <a:gd name="T61" fmla="*/ 303 h 309"/>
                <a:gd name="T62" fmla="*/ 31 w 39"/>
                <a:gd name="T63" fmla="*/ 306 h 309"/>
                <a:gd name="T64" fmla="*/ 28 w 39"/>
                <a:gd name="T65" fmla="*/ 307 h 309"/>
                <a:gd name="T66" fmla="*/ 23 w 39"/>
                <a:gd name="T67" fmla="*/ 309 h 309"/>
                <a:gd name="T68" fmla="*/ 21 w 39"/>
                <a:gd name="T6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309">
                  <a:moveTo>
                    <a:pt x="21" y="309"/>
                  </a:moveTo>
                  <a:lnTo>
                    <a:pt x="16" y="309"/>
                  </a:lnTo>
                  <a:lnTo>
                    <a:pt x="12" y="307"/>
                  </a:lnTo>
                  <a:lnTo>
                    <a:pt x="9" y="306"/>
                  </a:lnTo>
                  <a:lnTo>
                    <a:pt x="6" y="303"/>
                  </a:lnTo>
                  <a:lnTo>
                    <a:pt x="5" y="300"/>
                  </a:lnTo>
                  <a:lnTo>
                    <a:pt x="2" y="297"/>
                  </a:lnTo>
                  <a:lnTo>
                    <a:pt x="2" y="294"/>
                  </a:lnTo>
                  <a:lnTo>
                    <a:pt x="0" y="290"/>
                  </a:lnTo>
                  <a:lnTo>
                    <a:pt x="0" y="19"/>
                  </a:lnTo>
                  <a:lnTo>
                    <a:pt x="2" y="15"/>
                  </a:lnTo>
                  <a:lnTo>
                    <a:pt x="2" y="12"/>
                  </a:lnTo>
                  <a:lnTo>
                    <a:pt x="5" y="9"/>
                  </a:lnTo>
                  <a:lnTo>
                    <a:pt x="6" y="6"/>
                  </a:lnTo>
                  <a:lnTo>
                    <a:pt x="9" y="3"/>
                  </a:lnTo>
                  <a:lnTo>
                    <a:pt x="12" y="2"/>
                  </a:lnTo>
                  <a:lnTo>
                    <a:pt x="16" y="0"/>
                  </a:lnTo>
                  <a:lnTo>
                    <a:pt x="21" y="0"/>
                  </a:lnTo>
                  <a:lnTo>
                    <a:pt x="23" y="0"/>
                  </a:lnTo>
                  <a:lnTo>
                    <a:pt x="28" y="2"/>
                  </a:lnTo>
                  <a:lnTo>
                    <a:pt x="31" y="3"/>
                  </a:lnTo>
                  <a:lnTo>
                    <a:pt x="34" y="6"/>
                  </a:lnTo>
                  <a:lnTo>
                    <a:pt x="36" y="9"/>
                  </a:lnTo>
                  <a:lnTo>
                    <a:pt x="38" y="12"/>
                  </a:lnTo>
                  <a:lnTo>
                    <a:pt x="39" y="15"/>
                  </a:lnTo>
                  <a:lnTo>
                    <a:pt x="39" y="19"/>
                  </a:lnTo>
                  <a:lnTo>
                    <a:pt x="39" y="290"/>
                  </a:lnTo>
                  <a:lnTo>
                    <a:pt x="39" y="294"/>
                  </a:lnTo>
                  <a:lnTo>
                    <a:pt x="38" y="297"/>
                  </a:lnTo>
                  <a:lnTo>
                    <a:pt x="36" y="300"/>
                  </a:lnTo>
                  <a:lnTo>
                    <a:pt x="34" y="303"/>
                  </a:lnTo>
                  <a:lnTo>
                    <a:pt x="31" y="306"/>
                  </a:lnTo>
                  <a:lnTo>
                    <a:pt x="28" y="307"/>
                  </a:lnTo>
                  <a:lnTo>
                    <a:pt x="23" y="309"/>
                  </a:lnTo>
                  <a:lnTo>
                    <a:pt x="21" y="30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9" name="Freeform 448"/>
            <p:cNvSpPr>
              <a:spLocks/>
            </p:cNvSpPr>
            <p:nvPr/>
          </p:nvSpPr>
          <p:spPr bwMode="auto">
            <a:xfrm>
              <a:off x="2144440" y="5238797"/>
              <a:ext cx="131039" cy="75712"/>
            </a:xfrm>
            <a:custGeom>
              <a:avLst/>
              <a:gdLst>
                <a:gd name="T0" fmla="*/ 136 w 271"/>
                <a:gd name="T1" fmla="*/ 155 h 155"/>
                <a:gd name="T2" fmla="*/ 131 w 271"/>
                <a:gd name="T3" fmla="*/ 155 h 155"/>
                <a:gd name="T4" fmla="*/ 128 w 271"/>
                <a:gd name="T5" fmla="*/ 153 h 155"/>
                <a:gd name="T6" fmla="*/ 124 w 271"/>
                <a:gd name="T7" fmla="*/ 152 h 155"/>
                <a:gd name="T8" fmla="*/ 121 w 271"/>
                <a:gd name="T9" fmla="*/ 149 h 155"/>
                <a:gd name="T10" fmla="*/ 6 w 271"/>
                <a:gd name="T11" fmla="*/ 34 h 155"/>
                <a:gd name="T12" fmla="*/ 3 w 271"/>
                <a:gd name="T13" fmla="*/ 31 h 155"/>
                <a:gd name="T14" fmla="*/ 2 w 271"/>
                <a:gd name="T15" fmla="*/ 26 h 155"/>
                <a:gd name="T16" fmla="*/ 0 w 271"/>
                <a:gd name="T17" fmla="*/ 24 h 155"/>
                <a:gd name="T18" fmla="*/ 0 w 271"/>
                <a:gd name="T19" fmla="*/ 19 h 155"/>
                <a:gd name="T20" fmla="*/ 0 w 271"/>
                <a:gd name="T21" fmla="*/ 16 h 155"/>
                <a:gd name="T22" fmla="*/ 2 w 271"/>
                <a:gd name="T23" fmla="*/ 12 h 155"/>
                <a:gd name="T24" fmla="*/ 3 w 271"/>
                <a:gd name="T25" fmla="*/ 9 h 155"/>
                <a:gd name="T26" fmla="*/ 6 w 271"/>
                <a:gd name="T27" fmla="*/ 6 h 155"/>
                <a:gd name="T28" fmla="*/ 9 w 271"/>
                <a:gd name="T29" fmla="*/ 3 h 155"/>
                <a:gd name="T30" fmla="*/ 12 w 271"/>
                <a:gd name="T31" fmla="*/ 2 h 155"/>
                <a:gd name="T32" fmla="*/ 16 w 271"/>
                <a:gd name="T33" fmla="*/ 0 h 155"/>
                <a:gd name="T34" fmla="*/ 19 w 271"/>
                <a:gd name="T35" fmla="*/ 0 h 155"/>
                <a:gd name="T36" fmla="*/ 23 w 271"/>
                <a:gd name="T37" fmla="*/ 0 h 155"/>
                <a:gd name="T38" fmla="*/ 26 w 271"/>
                <a:gd name="T39" fmla="*/ 2 h 155"/>
                <a:gd name="T40" fmla="*/ 30 w 271"/>
                <a:gd name="T41" fmla="*/ 3 h 155"/>
                <a:gd name="T42" fmla="*/ 33 w 271"/>
                <a:gd name="T43" fmla="*/ 6 h 155"/>
                <a:gd name="T44" fmla="*/ 136 w 271"/>
                <a:gd name="T45" fmla="*/ 109 h 155"/>
                <a:gd name="T46" fmla="*/ 238 w 271"/>
                <a:gd name="T47" fmla="*/ 6 h 155"/>
                <a:gd name="T48" fmla="*/ 241 w 271"/>
                <a:gd name="T49" fmla="*/ 3 h 155"/>
                <a:gd name="T50" fmla="*/ 244 w 271"/>
                <a:gd name="T51" fmla="*/ 2 h 155"/>
                <a:gd name="T52" fmla="*/ 248 w 271"/>
                <a:gd name="T53" fmla="*/ 0 h 155"/>
                <a:gd name="T54" fmla="*/ 251 w 271"/>
                <a:gd name="T55" fmla="*/ 0 h 155"/>
                <a:gd name="T56" fmla="*/ 255 w 271"/>
                <a:gd name="T57" fmla="*/ 0 h 155"/>
                <a:gd name="T58" fmla="*/ 258 w 271"/>
                <a:gd name="T59" fmla="*/ 2 h 155"/>
                <a:gd name="T60" fmla="*/ 261 w 271"/>
                <a:gd name="T61" fmla="*/ 3 h 155"/>
                <a:gd name="T62" fmla="*/ 265 w 271"/>
                <a:gd name="T63" fmla="*/ 6 h 155"/>
                <a:gd name="T64" fmla="*/ 267 w 271"/>
                <a:gd name="T65" fmla="*/ 9 h 155"/>
                <a:gd name="T66" fmla="*/ 270 w 271"/>
                <a:gd name="T67" fmla="*/ 12 h 155"/>
                <a:gd name="T68" fmla="*/ 270 w 271"/>
                <a:gd name="T69" fmla="*/ 16 h 155"/>
                <a:gd name="T70" fmla="*/ 271 w 271"/>
                <a:gd name="T71" fmla="*/ 19 h 155"/>
                <a:gd name="T72" fmla="*/ 270 w 271"/>
                <a:gd name="T73" fmla="*/ 24 h 155"/>
                <a:gd name="T74" fmla="*/ 270 w 271"/>
                <a:gd name="T75" fmla="*/ 26 h 155"/>
                <a:gd name="T76" fmla="*/ 267 w 271"/>
                <a:gd name="T77" fmla="*/ 31 h 155"/>
                <a:gd name="T78" fmla="*/ 265 w 271"/>
                <a:gd name="T79" fmla="*/ 34 h 155"/>
                <a:gd name="T80" fmla="*/ 149 w 271"/>
                <a:gd name="T81" fmla="*/ 149 h 155"/>
                <a:gd name="T82" fmla="*/ 146 w 271"/>
                <a:gd name="T83" fmla="*/ 152 h 155"/>
                <a:gd name="T84" fmla="*/ 143 w 271"/>
                <a:gd name="T85" fmla="*/ 153 h 155"/>
                <a:gd name="T86" fmla="*/ 138 w 271"/>
                <a:gd name="T87" fmla="*/ 155 h 155"/>
                <a:gd name="T88" fmla="*/ 136 w 271"/>
                <a:gd name="T89"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155">
                  <a:moveTo>
                    <a:pt x="136" y="155"/>
                  </a:moveTo>
                  <a:lnTo>
                    <a:pt x="131" y="155"/>
                  </a:lnTo>
                  <a:lnTo>
                    <a:pt x="128" y="153"/>
                  </a:lnTo>
                  <a:lnTo>
                    <a:pt x="124" y="152"/>
                  </a:lnTo>
                  <a:lnTo>
                    <a:pt x="121" y="149"/>
                  </a:lnTo>
                  <a:lnTo>
                    <a:pt x="6" y="34"/>
                  </a:lnTo>
                  <a:lnTo>
                    <a:pt x="3" y="31"/>
                  </a:lnTo>
                  <a:lnTo>
                    <a:pt x="2" y="26"/>
                  </a:lnTo>
                  <a:lnTo>
                    <a:pt x="0" y="24"/>
                  </a:lnTo>
                  <a:lnTo>
                    <a:pt x="0" y="19"/>
                  </a:lnTo>
                  <a:lnTo>
                    <a:pt x="0" y="16"/>
                  </a:lnTo>
                  <a:lnTo>
                    <a:pt x="2" y="12"/>
                  </a:lnTo>
                  <a:lnTo>
                    <a:pt x="3" y="9"/>
                  </a:lnTo>
                  <a:lnTo>
                    <a:pt x="6" y="6"/>
                  </a:lnTo>
                  <a:lnTo>
                    <a:pt x="9" y="3"/>
                  </a:lnTo>
                  <a:lnTo>
                    <a:pt x="12" y="2"/>
                  </a:lnTo>
                  <a:lnTo>
                    <a:pt x="16" y="0"/>
                  </a:lnTo>
                  <a:lnTo>
                    <a:pt x="19" y="0"/>
                  </a:lnTo>
                  <a:lnTo>
                    <a:pt x="23" y="0"/>
                  </a:lnTo>
                  <a:lnTo>
                    <a:pt x="26" y="2"/>
                  </a:lnTo>
                  <a:lnTo>
                    <a:pt x="30" y="3"/>
                  </a:lnTo>
                  <a:lnTo>
                    <a:pt x="33" y="6"/>
                  </a:lnTo>
                  <a:lnTo>
                    <a:pt x="136" y="109"/>
                  </a:lnTo>
                  <a:lnTo>
                    <a:pt x="238" y="6"/>
                  </a:lnTo>
                  <a:lnTo>
                    <a:pt x="241" y="3"/>
                  </a:lnTo>
                  <a:lnTo>
                    <a:pt x="244" y="2"/>
                  </a:lnTo>
                  <a:lnTo>
                    <a:pt x="248" y="0"/>
                  </a:lnTo>
                  <a:lnTo>
                    <a:pt x="251" y="0"/>
                  </a:lnTo>
                  <a:lnTo>
                    <a:pt x="255" y="0"/>
                  </a:lnTo>
                  <a:lnTo>
                    <a:pt x="258" y="2"/>
                  </a:lnTo>
                  <a:lnTo>
                    <a:pt x="261" y="3"/>
                  </a:lnTo>
                  <a:lnTo>
                    <a:pt x="265" y="6"/>
                  </a:lnTo>
                  <a:lnTo>
                    <a:pt x="267" y="9"/>
                  </a:lnTo>
                  <a:lnTo>
                    <a:pt x="270" y="12"/>
                  </a:lnTo>
                  <a:lnTo>
                    <a:pt x="270" y="16"/>
                  </a:lnTo>
                  <a:lnTo>
                    <a:pt x="271" y="19"/>
                  </a:lnTo>
                  <a:lnTo>
                    <a:pt x="270" y="24"/>
                  </a:lnTo>
                  <a:lnTo>
                    <a:pt x="270" y="26"/>
                  </a:lnTo>
                  <a:lnTo>
                    <a:pt x="267" y="31"/>
                  </a:lnTo>
                  <a:lnTo>
                    <a:pt x="265" y="34"/>
                  </a:lnTo>
                  <a:lnTo>
                    <a:pt x="149" y="149"/>
                  </a:lnTo>
                  <a:lnTo>
                    <a:pt x="146" y="152"/>
                  </a:lnTo>
                  <a:lnTo>
                    <a:pt x="143" y="153"/>
                  </a:lnTo>
                  <a:lnTo>
                    <a:pt x="138" y="155"/>
                  </a:lnTo>
                  <a:lnTo>
                    <a:pt x="136" y="1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0" name="Freeform 449"/>
            <p:cNvSpPr>
              <a:spLocks/>
            </p:cNvSpPr>
            <p:nvPr/>
          </p:nvSpPr>
          <p:spPr bwMode="auto">
            <a:xfrm>
              <a:off x="2097848" y="5221325"/>
              <a:ext cx="365454" cy="336334"/>
            </a:xfrm>
            <a:custGeom>
              <a:avLst/>
              <a:gdLst>
                <a:gd name="T0" fmla="*/ 443 w 753"/>
                <a:gd name="T1" fmla="*/ 695 h 695"/>
                <a:gd name="T2" fmla="*/ 18 w 753"/>
                <a:gd name="T3" fmla="*/ 695 h 695"/>
                <a:gd name="T4" fmla="*/ 14 w 753"/>
                <a:gd name="T5" fmla="*/ 695 h 695"/>
                <a:gd name="T6" fmla="*/ 11 w 753"/>
                <a:gd name="T7" fmla="*/ 694 h 695"/>
                <a:gd name="T8" fmla="*/ 8 w 753"/>
                <a:gd name="T9" fmla="*/ 692 h 695"/>
                <a:gd name="T10" fmla="*/ 6 w 753"/>
                <a:gd name="T11" fmla="*/ 690 h 695"/>
                <a:gd name="T12" fmla="*/ 3 w 753"/>
                <a:gd name="T13" fmla="*/ 687 h 695"/>
                <a:gd name="T14" fmla="*/ 1 w 753"/>
                <a:gd name="T15" fmla="*/ 684 h 695"/>
                <a:gd name="T16" fmla="*/ 0 w 753"/>
                <a:gd name="T17" fmla="*/ 679 h 695"/>
                <a:gd name="T18" fmla="*/ 0 w 753"/>
                <a:gd name="T19" fmla="*/ 677 h 695"/>
                <a:gd name="T20" fmla="*/ 0 w 753"/>
                <a:gd name="T21" fmla="*/ 672 h 695"/>
                <a:gd name="T22" fmla="*/ 1 w 753"/>
                <a:gd name="T23" fmla="*/ 668 h 695"/>
                <a:gd name="T24" fmla="*/ 3 w 753"/>
                <a:gd name="T25" fmla="*/ 665 h 695"/>
                <a:gd name="T26" fmla="*/ 6 w 753"/>
                <a:gd name="T27" fmla="*/ 662 h 695"/>
                <a:gd name="T28" fmla="*/ 8 w 753"/>
                <a:gd name="T29" fmla="*/ 659 h 695"/>
                <a:gd name="T30" fmla="*/ 11 w 753"/>
                <a:gd name="T31" fmla="*/ 658 h 695"/>
                <a:gd name="T32" fmla="*/ 14 w 753"/>
                <a:gd name="T33" fmla="*/ 656 h 695"/>
                <a:gd name="T34" fmla="*/ 18 w 753"/>
                <a:gd name="T35" fmla="*/ 656 h 695"/>
                <a:gd name="T36" fmla="*/ 429 w 753"/>
                <a:gd name="T37" fmla="*/ 656 h 695"/>
                <a:gd name="T38" fmla="*/ 579 w 753"/>
                <a:gd name="T39" fmla="*/ 15 h 695"/>
                <a:gd name="T40" fmla="*/ 582 w 753"/>
                <a:gd name="T41" fmla="*/ 8 h 695"/>
                <a:gd name="T42" fmla="*/ 586 w 753"/>
                <a:gd name="T43" fmla="*/ 4 h 695"/>
                <a:gd name="T44" fmla="*/ 592 w 753"/>
                <a:gd name="T45" fmla="*/ 1 h 695"/>
                <a:gd name="T46" fmla="*/ 597 w 753"/>
                <a:gd name="T47" fmla="*/ 0 h 695"/>
                <a:gd name="T48" fmla="*/ 733 w 753"/>
                <a:gd name="T49" fmla="*/ 0 h 695"/>
                <a:gd name="T50" fmla="*/ 737 w 753"/>
                <a:gd name="T51" fmla="*/ 0 h 695"/>
                <a:gd name="T52" fmla="*/ 741 w 753"/>
                <a:gd name="T53" fmla="*/ 1 h 695"/>
                <a:gd name="T54" fmla="*/ 744 w 753"/>
                <a:gd name="T55" fmla="*/ 2 h 695"/>
                <a:gd name="T56" fmla="*/ 747 w 753"/>
                <a:gd name="T57" fmla="*/ 5 h 695"/>
                <a:gd name="T58" fmla="*/ 749 w 753"/>
                <a:gd name="T59" fmla="*/ 8 h 695"/>
                <a:gd name="T60" fmla="*/ 751 w 753"/>
                <a:gd name="T61" fmla="*/ 11 h 695"/>
                <a:gd name="T62" fmla="*/ 751 w 753"/>
                <a:gd name="T63" fmla="*/ 15 h 695"/>
                <a:gd name="T64" fmla="*/ 753 w 753"/>
                <a:gd name="T65" fmla="*/ 20 h 695"/>
                <a:gd name="T66" fmla="*/ 751 w 753"/>
                <a:gd name="T67" fmla="*/ 23 h 695"/>
                <a:gd name="T68" fmla="*/ 751 w 753"/>
                <a:gd name="T69" fmla="*/ 27 h 695"/>
                <a:gd name="T70" fmla="*/ 749 w 753"/>
                <a:gd name="T71" fmla="*/ 30 h 695"/>
                <a:gd name="T72" fmla="*/ 747 w 753"/>
                <a:gd name="T73" fmla="*/ 33 h 695"/>
                <a:gd name="T74" fmla="*/ 744 w 753"/>
                <a:gd name="T75" fmla="*/ 36 h 695"/>
                <a:gd name="T76" fmla="*/ 741 w 753"/>
                <a:gd name="T77" fmla="*/ 37 h 695"/>
                <a:gd name="T78" fmla="*/ 737 w 753"/>
                <a:gd name="T79" fmla="*/ 38 h 695"/>
                <a:gd name="T80" fmla="*/ 733 w 753"/>
                <a:gd name="T81" fmla="*/ 38 h 695"/>
                <a:gd name="T82" fmla="*/ 613 w 753"/>
                <a:gd name="T83" fmla="*/ 38 h 695"/>
                <a:gd name="T84" fmla="*/ 462 w 753"/>
                <a:gd name="T85" fmla="*/ 681 h 695"/>
                <a:gd name="T86" fmla="*/ 459 w 753"/>
                <a:gd name="T87" fmla="*/ 687 h 695"/>
                <a:gd name="T88" fmla="*/ 455 w 753"/>
                <a:gd name="T89" fmla="*/ 691 h 695"/>
                <a:gd name="T90" fmla="*/ 450 w 753"/>
                <a:gd name="T91" fmla="*/ 694 h 695"/>
                <a:gd name="T92" fmla="*/ 443 w 753"/>
                <a:gd name="T93" fmla="*/ 695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3" h="695">
                  <a:moveTo>
                    <a:pt x="443" y="695"/>
                  </a:moveTo>
                  <a:lnTo>
                    <a:pt x="18" y="695"/>
                  </a:lnTo>
                  <a:lnTo>
                    <a:pt x="14" y="695"/>
                  </a:lnTo>
                  <a:lnTo>
                    <a:pt x="11" y="694"/>
                  </a:lnTo>
                  <a:lnTo>
                    <a:pt x="8" y="692"/>
                  </a:lnTo>
                  <a:lnTo>
                    <a:pt x="6" y="690"/>
                  </a:lnTo>
                  <a:lnTo>
                    <a:pt x="3" y="687"/>
                  </a:lnTo>
                  <a:lnTo>
                    <a:pt x="1" y="684"/>
                  </a:lnTo>
                  <a:lnTo>
                    <a:pt x="0" y="679"/>
                  </a:lnTo>
                  <a:lnTo>
                    <a:pt x="0" y="677"/>
                  </a:lnTo>
                  <a:lnTo>
                    <a:pt x="0" y="672"/>
                  </a:lnTo>
                  <a:lnTo>
                    <a:pt x="1" y="668"/>
                  </a:lnTo>
                  <a:lnTo>
                    <a:pt x="3" y="665"/>
                  </a:lnTo>
                  <a:lnTo>
                    <a:pt x="6" y="662"/>
                  </a:lnTo>
                  <a:lnTo>
                    <a:pt x="8" y="659"/>
                  </a:lnTo>
                  <a:lnTo>
                    <a:pt x="11" y="658"/>
                  </a:lnTo>
                  <a:lnTo>
                    <a:pt x="14" y="656"/>
                  </a:lnTo>
                  <a:lnTo>
                    <a:pt x="18" y="656"/>
                  </a:lnTo>
                  <a:lnTo>
                    <a:pt x="429" y="656"/>
                  </a:lnTo>
                  <a:lnTo>
                    <a:pt x="579" y="15"/>
                  </a:lnTo>
                  <a:lnTo>
                    <a:pt x="582" y="8"/>
                  </a:lnTo>
                  <a:lnTo>
                    <a:pt x="586" y="4"/>
                  </a:lnTo>
                  <a:lnTo>
                    <a:pt x="592" y="1"/>
                  </a:lnTo>
                  <a:lnTo>
                    <a:pt x="597" y="0"/>
                  </a:lnTo>
                  <a:lnTo>
                    <a:pt x="733" y="0"/>
                  </a:lnTo>
                  <a:lnTo>
                    <a:pt x="737" y="0"/>
                  </a:lnTo>
                  <a:lnTo>
                    <a:pt x="741" y="1"/>
                  </a:lnTo>
                  <a:lnTo>
                    <a:pt x="744" y="2"/>
                  </a:lnTo>
                  <a:lnTo>
                    <a:pt x="747" y="5"/>
                  </a:lnTo>
                  <a:lnTo>
                    <a:pt x="749" y="8"/>
                  </a:lnTo>
                  <a:lnTo>
                    <a:pt x="751" y="11"/>
                  </a:lnTo>
                  <a:lnTo>
                    <a:pt x="751" y="15"/>
                  </a:lnTo>
                  <a:lnTo>
                    <a:pt x="753" y="20"/>
                  </a:lnTo>
                  <a:lnTo>
                    <a:pt x="751" y="23"/>
                  </a:lnTo>
                  <a:lnTo>
                    <a:pt x="751" y="27"/>
                  </a:lnTo>
                  <a:lnTo>
                    <a:pt x="749" y="30"/>
                  </a:lnTo>
                  <a:lnTo>
                    <a:pt x="747" y="33"/>
                  </a:lnTo>
                  <a:lnTo>
                    <a:pt x="744" y="36"/>
                  </a:lnTo>
                  <a:lnTo>
                    <a:pt x="741" y="37"/>
                  </a:lnTo>
                  <a:lnTo>
                    <a:pt x="737" y="38"/>
                  </a:lnTo>
                  <a:lnTo>
                    <a:pt x="733" y="38"/>
                  </a:lnTo>
                  <a:lnTo>
                    <a:pt x="613" y="38"/>
                  </a:lnTo>
                  <a:lnTo>
                    <a:pt x="462" y="681"/>
                  </a:lnTo>
                  <a:lnTo>
                    <a:pt x="459" y="687"/>
                  </a:lnTo>
                  <a:lnTo>
                    <a:pt x="455" y="691"/>
                  </a:lnTo>
                  <a:lnTo>
                    <a:pt x="450" y="694"/>
                  </a:lnTo>
                  <a:lnTo>
                    <a:pt x="443" y="69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1" name="Freeform 450"/>
            <p:cNvSpPr>
              <a:spLocks/>
            </p:cNvSpPr>
            <p:nvPr/>
          </p:nvSpPr>
          <p:spPr bwMode="auto">
            <a:xfrm>
              <a:off x="2013401" y="5333436"/>
              <a:ext cx="356718" cy="187823"/>
            </a:xfrm>
            <a:custGeom>
              <a:avLst/>
              <a:gdLst>
                <a:gd name="T0" fmla="*/ 637 w 734"/>
                <a:gd name="T1" fmla="*/ 387 h 387"/>
                <a:gd name="T2" fmla="*/ 135 w 734"/>
                <a:gd name="T3" fmla="*/ 387 h 387"/>
                <a:gd name="T4" fmla="*/ 129 w 734"/>
                <a:gd name="T5" fmla="*/ 387 h 387"/>
                <a:gd name="T6" fmla="*/ 123 w 734"/>
                <a:gd name="T7" fmla="*/ 384 h 387"/>
                <a:gd name="T8" fmla="*/ 119 w 734"/>
                <a:gd name="T9" fmla="*/ 379 h 387"/>
                <a:gd name="T10" fmla="*/ 116 w 734"/>
                <a:gd name="T11" fmla="*/ 374 h 387"/>
                <a:gd name="T12" fmla="*/ 1 w 734"/>
                <a:gd name="T13" fmla="*/ 26 h 387"/>
                <a:gd name="T14" fmla="*/ 0 w 734"/>
                <a:gd name="T15" fmla="*/ 22 h 387"/>
                <a:gd name="T16" fmla="*/ 0 w 734"/>
                <a:gd name="T17" fmla="*/ 16 h 387"/>
                <a:gd name="T18" fmla="*/ 1 w 734"/>
                <a:gd name="T19" fmla="*/ 12 h 387"/>
                <a:gd name="T20" fmla="*/ 4 w 734"/>
                <a:gd name="T21" fmla="*/ 9 h 387"/>
                <a:gd name="T22" fmla="*/ 7 w 734"/>
                <a:gd name="T23" fmla="*/ 5 h 387"/>
                <a:gd name="T24" fmla="*/ 10 w 734"/>
                <a:gd name="T25" fmla="*/ 3 h 387"/>
                <a:gd name="T26" fmla="*/ 14 w 734"/>
                <a:gd name="T27" fmla="*/ 0 h 387"/>
                <a:gd name="T28" fmla="*/ 18 w 734"/>
                <a:gd name="T29" fmla="*/ 0 h 387"/>
                <a:gd name="T30" fmla="*/ 714 w 734"/>
                <a:gd name="T31" fmla="*/ 0 h 387"/>
                <a:gd name="T32" fmla="*/ 718 w 734"/>
                <a:gd name="T33" fmla="*/ 0 h 387"/>
                <a:gd name="T34" fmla="*/ 721 w 734"/>
                <a:gd name="T35" fmla="*/ 2 h 387"/>
                <a:gd name="T36" fmla="*/ 725 w 734"/>
                <a:gd name="T37" fmla="*/ 3 h 387"/>
                <a:gd name="T38" fmla="*/ 728 w 734"/>
                <a:gd name="T39" fmla="*/ 6 h 387"/>
                <a:gd name="T40" fmla="*/ 730 w 734"/>
                <a:gd name="T41" fmla="*/ 9 h 387"/>
                <a:gd name="T42" fmla="*/ 732 w 734"/>
                <a:gd name="T43" fmla="*/ 12 h 387"/>
                <a:gd name="T44" fmla="*/ 732 w 734"/>
                <a:gd name="T45" fmla="*/ 16 h 387"/>
                <a:gd name="T46" fmla="*/ 734 w 734"/>
                <a:gd name="T47" fmla="*/ 21 h 387"/>
                <a:gd name="T48" fmla="*/ 732 w 734"/>
                <a:gd name="T49" fmla="*/ 24 h 387"/>
                <a:gd name="T50" fmla="*/ 732 w 734"/>
                <a:gd name="T51" fmla="*/ 28 h 387"/>
                <a:gd name="T52" fmla="*/ 730 w 734"/>
                <a:gd name="T53" fmla="*/ 31 h 387"/>
                <a:gd name="T54" fmla="*/ 728 w 734"/>
                <a:gd name="T55" fmla="*/ 34 h 387"/>
                <a:gd name="T56" fmla="*/ 725 w 734"/>
                <a:gd name="T57" fmla="*/ 36 h 387"/>
                <a:gd name="T58" fmla="*/ 721 w 734"/>
                <a:gd name="T59" fmla="*/ 38 h 387"/>
                <a:gd name="T60" fmla="*/ 718 w 734"/>
                <a:gd name="T61" fmla="*/ 39 h 387"/>
                <a:gd name="T62" fmla="*/ 714 w 734"/>
                <a:gd name="T63" fmla="*/ 39 h 387"/>
                <a:gd name="T64" fmla="*/ 46 w 734"/>
                <a:gd name="T65" fmla="*/ 39 h 387"/>
                <a:gd name="T66" fmla="*/ 149 w 734"/>
                <a:gd name="T67" fmla="*/ 348 h 387"/>
                <a:gd name="T68" fmla="*/ 637 w 734"/>
                <a:gd name="T69" fmla="*/ 348 h 387"/>
                <a:gd name="T70" fmla="*/ 640 w 734"/>
                <a:gd name="T71" fmla="*/ 349 h 387"/>
                <a:gd name="T72" fmla="*/ 645 w 734"/>
                <a:gd name="T73" fmla="*/ 350 h 387"/>
                <a:gd name="T74" fmla="*/ 648 w 734"/>
                <a:gd name="T75" fmla="*/ 352 h 387"/>
                <a:gd name="T76" fmla="*/ 650 w 734"/>
                <a:gd name="T77" fmla="*/ 353 h 387"/>
                <a:gd name="T78" fmla="*/ 653 w 734"/>
                <a:gd name="T79" fmla="*/ 356 h 387"/>
                <a:gd name="T80" fmla="*/ 655 w 734"/>
                <a:gd name="T81" fmla="*/ 361 h 387"/>
                <a:gd name="T82" fmla="*/ 656 w 734"/>
                <a:gd name="T83" fmla="*/ 363 h 387"/>
                <a:gd name="T84" fmla="*/ 656 w 734"/>
                <a:gd name="T85" fmla="*/ 368 h 387"/>
                <a:gd name="T86" fmla="*/ 656 w 734"/>
                <a:gd name="T87" fmla="*/ 372 h 387"/>
                <a:gd name="T88" fmla="*/ 655 w 734"/>
                <a:gd name="T89" fmla="*/ 375 h 387"/>
                <a:gd name="T90" fmla="*/ 653 w 734"/>
                <a:gd name="T91" fmla="*/ 378 h 387"/>
                <a:gd name="T92" fmla="*/ 650 w 734"/>
                <a:gd name="T93" fmla="*/ 381 h 387"/>
                <a:gd name="T94" fmla="*/ 648 w 734"/>
                <a:gd name="T95" fmla="*/ 384 h 387"/>
                <a:gd name="T96" fmla="*/ 645 w 734"/>
                <a:gd name="T97" fmla="*/ 385 h 387"/>
                <a:gd name="T98" fmla="*/ 640 w 734"/>
                <a:gd name="T99" fmla="*/ 387 h 387"/>
                <a:gd name="T100" fmla="*/ 637 w 734"/>
                <a:gd name="T10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387">
                  <a:moveTo>
                    <a:pt x="637" y="387"/>
                  </a:moveTo>
                  <a:lnTo>
                    <a:pt x="135" y="387"/>
                  </a:lnTo>
                  <a:lnTo>
                    <a:pt x="129" y="387"/>
                  </a:lnTo>
                  <a:lnTo>
                    <a:pt x="123" y="384"/>
                  </a:lnTo>
                  <a:lnTo>
                    <a:pt x="119" y="379"/>
                  </a:lnTo>
                  <a:lnTo>
                    <a:pt x="116" y="374"/>
                  </a:lnTo>
                  <a:lnTo>
                    <a:pt x="1" y="26"/>
                  </a:lnTo>
                  <a:lnTo>
                    <a:pt x="0" y="22"/>
                  </a:lnTo>
                  <a:lnTo>
                    <a:pt x="0" y="16"/>
                  </a:lnTo>
                  <a:lnTo>
                    <a:pt x="1" y="12"/>
                  </a:lnTo>
                  <a:lnTo>
                    <a:pt x="4" y="9"/>
                  </a:lnTo>
                  <a:lnTo>
                    <a:pt x="7" y="5"/>
                  </a:lnTo>
                  <a:lnTo>
                    <a:pt x="10" y="3"/>
                  </a:lnTo>
                  <a:lnTo>
                    <a:pt x="14" y="0"/>
                  </a:lnTo>
                  <a:lnTo>
                    <a:pt x="18" y="0"/>
                  </a:lnTo>
                  <a:lnTo>
                    <a:pt x="714" y="0"/>
                  </a:lnTo>
                  <a:lnTo>
                    <a:pt x="718" y="0"/>
                  </a:lnTo>
                  <a:lnTo>
                    <a:pt x="721" y="2"/>
                  </a:lnTo>
                  <a:lnTo>
                    <a:pt x="725" y="3"/>
                  </a:lnTo>
                  <a:lnTo>
                    <a:pt x="728" y="6"/>
                  </a:lnTo>
                  <a:lnTo>
                    <a:pt x="730" y="9"/>
                  </a:lnTo>
                  <a:lnTo>
                    <a:pt x="732" y="12"/>
                  </a:lnTo>
                  <a:lnTo>
                    <a:pt x="732" y="16"/>
                  </a:lnTo>
                  <a:lnTo>
                    <a:pt x="734" y="21"/>
                  </a:lnTo>
                  <a:lnTo>
                    <a:pt x="732" y="24"/>
                  </a:lnTo>
                  <a:lnTo>
                    <a:pt x="732" y="28"/>
                  </a:lnTo>
                  <a:lnTo>
                    <a:pt x="730" y="31"/>
                  </a:lnTo>
                  <a:lnTo>
                    <a:pt x="728" y="34"/>
                  </a:lnTo>
                  <a:lnTo>
                    <a:pt x="725" y="36"/>
                  </a:lnTo>
                  <a:lnTo>
                    <a:pt x="721" y="38"/>
                  </a:lnTo>
                  <a:lnTo>
                    <a:pt x="718" y="39"/>
                  </a:lnTo>
                  <a:lnTo>
                    <a:pt x="714" y="39"/>
                  </a:lnTo>
                  <a:lnTo>
                    <a:pt x="46" y="39"/>
                  </a:lnTo>
                  <a:lnTo>
                    <a:pt x="149" y="348"/>
                  </a:lnTo>
                  <a:lnTo>
                    <a:pt x="637" y="348"/>
                  </a:lnTo>
                  <a:lnTo>
                    <a:pt x="640" y="349"/>
                  </a:lnTo>
                  <a:lnTo>
                    <a:pt x="645" y="350"/>
                  </a:lnTo>
                  <a:lnTo>
                    <a:pt x="648" y="352"/>
                  </a:lnTo>
                  <a:lnTo>
                    <a:pt x="650" y="353"/>
                  </a:lnTo>
                  <a:lnTo>
                    <a:pt x="653" y="356"/>
                  </a:lnTo>
                  <a:lnTo>
                    <a:pt x="655" y="361"/>
                  </a:lnTo>
                  <a:lnTo>
                    <a:pt x="656" y="363"/>
                  </a:lnTo>
                  <a:lnTo>
                    <a:pt x="656" y="368"/>
                  </a:lnTo>
                  <a:lnTo>
                    <a:pt x="656" y="372"/>
                  </a:lnTo>
                  <a:lnTo>
                    <a:pt x="655" y="375"/>
                  </a:lnTo>
                  <a:lnTo>
                    <a:pt x="653" y="378"/>
                  </a:lnTo>
                  <a:lnTo>
                    <a:pt x="650" y="381"/>
                  </a:lnTo>
                  <a:lnTo>
                    <a:pt x="648" y="384"/>
                  </a:lnTo>
                  <a:lnTo>
                    <a:pt x="645" y="385"/>
                  </a:lnTo>
                  <a:lnTo>
                    <a:pt x="640" y="387"/>
                  </a:lnTo>
                  <a:lnTo>
                    <a:pt x="637" y="38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79910" name="Group 4"/>
          <p:cNvGrpSpPr>
            <a:grpSpLocks/>
          </p:cNvGrpSpPr>
          <p:nvPr/>
        </p:nvGrpSpPr>
        <p:grpSpPr bwMode="auto">
          <a:xfrm>
            <a:off x="1797050" y="2312988"/>
            <a:ext cx="8604250" cy="947737"/>
            <a:chOff x="1796874" y="2312551"/>
            <a:chExt cx="8604543" cy="947914"/>
          </a:xfrm>
        </p:grpSpPr>
        <p:grpSp>
          <p:nvGrpSpPr>
            <p:cNvPr id="79911" name="Group 111"/>
            <p:cNvGrpSpPr>
              <a:grpSpLocks/>
            </p:cNvGrpSpPr>
            <p:nvPr/>
          </p:nvGrpSpPr>
          <p:grpSpPr bwMode="auto">
            <a:xfrm>
              <a:off x="1796874" y="2312551"/>
              <a:ext cx="1254590" cy="947914"/>
              <a:chOff x="7708722" y="2765981"/>
              <a:chExt cx="3170909" cy="2395800"/>
            </a:xfrm>
          </p:grpSpPr>
          <p:grpSp>
            <p:nvGrpSpPr>
              <p:cNvPr id="12" name="Group 112"/>
              <p:cNvGrpSpPr/>
              <p:nvPr/>
            </p:nvGrpSpPr>
            <p:grpSpPr>
              <a:xfrm>
                <a:off x="8665689" y="2765981"/>
                <a:ext cx="1256975" cy="1279695"/>
                <a:chOff x="8737600" y="4254500"/>
                <a:chExt cx="263525" cy="268288"/>
              </a:xfrm>
              <a:solidFill>
                <a:schemeClr val="bg1">
                  <a:lumMod val="65000"/>
                </a:schemeClr>
              </a:solidFill>
            </p:grpSpPr>
            <p:sp>
              <p:nvSpPr>
                <p:cNvPr id="115" name="Freeform 4269"/>
                <p:cNvSpPr>
                  <a:spLocks/>
                </p:cNvSpPr>
                <p:nvPr/>
              </p:nvSpPr>
              <p:spPr bwMode="auto">
                <a:xfrm>
                  <a:off x="8794750" y="4329113"/>
                  <a:ext cx="206375" cy="193675"/>
                </a:xfrm>
                <a:custGeom>
                  <a:avLst/>
                  <a:gdLst>
                    <a:gd name="T0" fmla="*/ 552 w 649"/>
                    <a:gd name="T1" fmla="*/ 1 h 606"/>
                    <a:gd name="T2" fmla="*/ 552 w 649"/>
                    <a:gd name="T3" fmla="*/ 1 h 606"/>
                    <a:gd name="T4" fmla="*/ 548 w 649"/>
                    <a:gd name="T5" fmla="*/ 0 h 606"/>
                    <a:gd name="T6" fmla="*/ 543 w 649"/>
                    <a:gd name="T7" fmla="*/ 0 h 606"/>
                    <a:gd name="T8" fmla="*/ 543 w 649"/>
                    <a:gd name="T9" fmla="*/ 484 h 606"/>
                    <a:gd name="T10" fmla="*/ 6 w 649"/>
                    <a:gd name="T11" fmla="*/ 484 h 606"/>
                    <a:gd name="T12" fmla="*/ 0 w 649"/>
                    <a:gd name="T13" fmla="*/ 551 h 606"/>
                    <a:gd name="T14" fmla="*/ 596 w 649"/>
                    <a:gd name="T15" fmla="*/ 606 h 606"/>
                    <a:gd name="T16" fmla="*/ 649 w 649"/>
                    <a:gd name="T17" fmla="*/ 10 h 606"/>
                    <a:gd name="T18" fmla="*/ 552 w 649"/>
                    <a:gd name="T19" fmla="*/ 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9" h="606">
                      <a:moveTo>
                        <a:pt x="552" y="1"/>
                      </a:moveTo>
                      <a:lnTo>
                        <a:pt x="552" y="1"/>
                      </a:lnTo>
                      <a:lnTo>
                        <a:pt x="548" y="0"/>
                      </a:lnTo>
                      <a:lnTo>
                        <a:pt x="543" y="0"/>
                      </a:lnTo>
                      <a:lnTo>
                        <a:pt x="543" y="484"/>
                      </a:lnTo>
                      <a:lnTo>
                        <a:pt x="6" y="484"/>
                      </a:lnTo>
                      <a:lnTo>
                        <a:pt x="0" y="551"/>
                      </a:lnTo>
                      <a:lnTo>
                        <a:pt x="596" y="606"/>
                      </a:lnTo>
                      <a:lnTo>
                        <a:pt x="649" y="10"/>
                      </a:lnTo>
                      <a:lnTo>
                        <a:pt x="552" y="1"/>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16" name="Freeform 4270"/>
                <p:cNvSpPr>
                  <a:spLocks noEditPoints="1"/>
                </p:cNvSpPr>
                <p:nvPr/>
              </p:nvSpPr>
              <p:spPr bwMode="auto">
                <a:xfrm>
                  <a:off x="8737600" y="4254500"/>
                  <a:ext cx="220663" cy="171450"/>
                </a:xfrm>
                <a:custGeom>
                  <a:avLst/>
                  <a:gdLst>
                    <a:gd name="T0" fmla="*/ 189 w 691"/>
                    <a:gd name="T1" fmla="*/ 121 h 542"/>
                    <a:gd name="T2" fmla="*/ 203 w 691"/>
                    <a:gd name="T3" fmla="*/ 125 h 542"/>
                    <a:gd name="T4" fmla="*/ 216 w 691"/>
                    <a:gd name="T5" fmla="*/ 130 h 542"/>
                    <a:gd name="T6" fmla="*/ 228 w 691"/>
                    <a:gd name="T7" fmla="*/ 139 h 542"/>
                    <a:gd name="T8" fmla="*/ 238 w 691"/>
                    <a:gd name="T9" fmla="*/ 148 h 542"/>
                    <a:gd name="T10" fmla="*/ 246 w 691"/>
                    <a:gd name="T11" fmla="*/ 160 h 542"/>
                    <a:gd name="T12" fmla="*/ 252 w 691"/>
                    <a:gd name="T13" fmla="*/ 174 h 542"/>
                    <a:gd name="T14" fmla="*/ 255 w 691"/>
                    <a:gd name="T15" fmla="*/ 189 h 542"/>
                    <a:gd name="T16" fmla="*/ 255 w 691"/>
                    <a:gd name="T17" fmla="*/ 204 h 542"/>
                    <a:gd name="T18" fmla="*/ 252 w 691"/>
                    <a:gd name="T19" fmla="*/ 219 h 542"/>
                    <a:gd name="T20" fmla="*/ 246 w 691"/>
                    <a:gd name="T21" fmla="*/ 232 h 542"/>
                    <a:gd name="T22" fmla="*/ 238 w 691"/>
                    <a:gd name="T23" fmla="*/ 244 h 542"/>
                    <a:gd name="T24" fmla="*/ 228 w 691"/>
                    <a:gd name="T25" fmla="*/ 254 h 542"/>
                    <a:gd name="T26" fmla="*/ 216 w 691"/>
                    <a:gd name="T27" fmla="*/ 262 h 542"/>
                    <a:gd name="T28" fmla="*/ 203 w 691"/>
                    <a:gd name="T29" fmla="*/ 268 h 542"/>
                    <a:gd name="T30" fmla="*/ 189 w 691"/>
                    <a:gd name="T31" fmla="*/ 272 h 542"/>
                    <a:gd name="T32" fmla="*/ 173 w 691"/>
                    <a:gd name="T33" fmla="*/ 272 h 542"/>
                    <a:gd name="T34" fmla="*/ 159 w 691"/>
                    <a:gd name="T35" fmla="*/ 268 h 542"/>
                    <a:gd name="T36" fmla="*/ 145 w 691"/>
                    <a:gd name="T37" fmla="*/ 262 h 542"/>
                    <a:gd name="T38" fmla="*/ 133 w 691"/>
                    <a:gd name="T39" fmla="*/ 254 h 542"/>
                    <a:gd name="T40" fmla="*/ 122 w 691"/>
                    <a:gd name="T41" fmla="*/ 244 h 542"/>
                    <a:gd name="T42" fmla="*/ 115 w 691"/>
                    <a:gd name="T43" fmla="*/ 232 h 542"/>
                    <a:gd name="T44" fmla="*/ 108 w 691"/>
                    <a:gd name="T45" fmla="*/ 219 h 542"/>
                    <a:gd name="T46" fmla="*/ 106 w 691"/>
                    <a:gd name="T47" fmla="*/ 204 h 542"/>
                    <a:gd name="T48" fmla="*/ 106 w 691"/>
                    <a:gd name="T49" fmla="*/ 189 h 542"/>
                    <a:gd name="T50" fmla="*/ 108 w 691"/>
                    <a:gd name="T51" fmla="*/ 174 h 542"/>
                    <a:gd name="T52" fmla="*/ 115 w 691"/>
                    <a:gd name="T53" fmla="*/ 160 h 542"/>
                    <a:gd name="T54" fmla="*/ 122 w 691"/>
                    <a:gd name="T55" fmla="*/ 148 h 542"/>
                    <a:gd name="T56" fmla="*/ 133 w 691"/>
                    <a:gd name="T57" fmla="*/ 139 h 542"/>
                    <a:gd name="T58" fmla="*/ 145 w 691"/>
                    <a:gd name="T59" fmla="*/ 130 h 542"/>
                    <a:gd name="T60" fmla="*/ 159 w 691"/>
                    <a:gd name="T61" fmla="*/ 125 h 542"/>
                    <a:gd name="T62" fmla="*/ 173 w 691"/>
                    <a:gd name="T63" fmla="*/ 121 h 542"/>
                    <a:gd name="T64" fmla="*/ 230 w 691"/>
                    <a:gd name="T65" fmla="*/ 365 h 542"/>
                    <a:gd name="T66" fmla="*/ 235 w 691"/>
                    <a:gd name="T67" fmla="*/ 361 h 542"/>
                    <a:gd name="T68" fmla="*/ 242 w 691"/>
                    <a:gd name="T69" fmla="*/ 357 h 542"/>
                    <a:gd name="T70" fmla="*/ 249 w 691"/>
                    <a:gd name="T71" fmla="*/ 358 h 542"/>
                    <a:gd name="T72" fmla="*/ 255 w 691"/>
                    <a:gd name="T73" fmla="*/ 363 h 542"/>
                    <a:gd name="T74" fmla="*/ 419 w 691"/>
                    <a:gd name="T75" fmla="*/ 272 h 542"/>
                    <a:gd name="T76" fmla="*/ 424 w 691"/>
                    <a:gd name="T77" fmla="*/ 265 h 542"/>
                    <a:gd name="T78" fmla="*/ 433 w 691"/>
                    <a:gd name="T79" fmla="*/ 263 h 542"/>
                    <a:gd name="T80" fmla="*/ 442 w 691"/>
                    <a:gd name="T81" fmla="*/ 266 h 542"/>
                    <a:gd name="T82" fmla="*/ 447 w 691"/>
                    <a:gd name="T83" fmla="*/ 273 h 542"/>
                    <a:gd name="T84" fmla="*/ 691 w 691"/>
                    <a:gd name="T85" fmla="*/ 542 h 542"/>
                    <a:gd name="T86" fmla="*/ 1 w 691"/>
                    <a:gd name="T87" fmla="*/ 1 h 542"/>
                    <a:gd name="T88" fmla="*/ 126 w 691"/>
                    <a:gd name="T89"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1" h="542">
                      <a:moveTo>
                        <a:pt x="180" y="121"/>
                      </a:moveTo>
                      <a:lnTo>
                        <a:pt x="189" y="121"/>
                      </a:lnTo>
                      <a:lnTo>
                        <a:pt x="196" y="123"/>
                      </a:lnTo>
                      <a:lnTo>
                        <a:pt x="203" y="125"/>
                      </a:lnTo>
                      <a:lnTo>
                        <a:pt x="210" y="127"/>
                      </a:lnTo>
                      <a:lnTo>
                        <a:pt x="216" y="130"/>
                      </a:lnTo>
                      <a:lnTo>
                        <a:pt x="223" y="134"/>
                      </a:lnTo>
                      <a:lnTo>
                        <a:pt x="228" y="139"/>
                      </a:lnTo>
                      <a:lnTo>
                        <a:pt x="234" y="143"/>
                      </a:lnTo>
                      <a:lnTo>
                        <a:pt x="238" y="148"/>
                      </a:lnTo>
                      <a:lnTo>
                        <a:pt x="243" y="155"/>
                      </a:lnTo>
                      <a:lnTo>
                        <a:pt x="246" y="160"/>
                      </a:lnTo>
                      <a:lnTo>
                        <a:pt x="250" y="168"/>
                      </a:lnTo>
                      <a:lnTo>
                        <a:pt x="252" y="174"/>
                      </a:lnTo>
                      <a:lnTo>
                        <a:pt x="254" y="181"/>
                      </a:lnTo>
                      <a:lnTo>
                        <a:pt x="255" y="189"/>
                      </a:lnTo>
                      <a:lnTo>
                        <a:pt x="256" y="196"/>
                      </a:lnTo>
                      <a:lnTo>
                        <a:pt x="255" y="204"/>
                      </a:lnTo>
                      <a:lnTo>
                        <a:pt x="254" y="211"/>
                      </a:lnTo>
                      <a:lnTo>
                        <a:pt x="252" y="219"/>
                      </a:lnTo>
                      <a:lnTo>
                        <a:pt x="250" y="225"/>
                      </a:lnTo>
                      <a:lnTo>
                        <a:pt x="246" y="232"/>
                      </a:lnTo>
                      <a:lnTo>
                        <a:pt x="243" y="238"/>
                      </a:lnTo>
                      <a:lnTo>
                        <a:pt x="238" y="244"/>
                      </a:lnTo>
                      <a:lnTo>
                        <a:pt x="234" y="249"/>
                      </a:lnTo>
                      <a:lnTo>
                        <a:pt x="228" y="254"/>
                      </a:lnTo>
                      <a:lnTo>
                        <a:pt x="223" y="259"/>
                      </a:lnTo>
                      <a:lnTo>
                        <a:pt x="216" y="262"/>
                      </a:lnTo>
                      <a:lnTo>
                        <a:pt x="210" y="265"/>
                      </a:lnTo>
                      <a:lnTo>
                        <a:pt x="203" y="268"/>
                      </a:lnTo>
                      <a:lnTo>
                        <a:pt x="196" y="270"/>
                      </a:lnTo>
                      <a:lnTo>
                        <a:pt x="189" y="272"/>
                      </a:lnTo>
                      <a:lnTo>
                        <a:pt x="180" y="272"/>
                      </a:lnTo>
                      <a:lnTo>
                        <a:pt x="173" y="272"/>
                      </a:lnTo>
                      <a:lnTo>
                        <a:pt x="165" y="270"/>
                      </a:lnTo>
                      <a:lnTo>
                        <a:pt x="159" y="268"/>
                      </a:lnTo>
                      <a:lnTo>
                        <a:pt x="151" y="265"/>
                      </a:lnTo>
                      <a:lnTo>
                        <a:pt x="145" y="262"/>
                      </a:lnTo>
                      <a:lnTo>
                        <a:pt x="138" y="259"/>
                      </a:lnTo>
                      <a:lnTo>
                        <a:pt x="133" y="254"/>
                      </a:lnTo>
                      <a:lnTo>
                        <a:pt x="127" y="249"/>
                      </a:lnTo>
                      <a:lnTo>
                        <a:pt x="122" y="244"/>
                      </a:lnTo>
                      <a:lnTo>
                        <a:pt x="118" y="238"/>
                      </a:lnTo>
                      <a:lnTo>
                        <a:pt x="115" y="232"/>
                      </a:lnTo>
                      <a:lnTo>
                        <a:pt x="111" y="225"/>
                      </a:lnTo>
                      <a:lnTo>
                        <a:pt x="108" y="219"/>
                      </a:lnTo>
                      <a:lnTo>
                        <a:pt x="107" y="211"/>
                      </a:lnTo>
                      <a:lnTo>
                        <a:pt x="106" y="204"/>
                      </a:lnTo>
                      <a:lnTo>
                        <a:pt x="105" y="196"/>
                      </a:lnTo>
                      <a:lnTo>
                        <a:pt x="106" y="189"/>
                      </a:lnTo>
                      <a:lnTo>
                        <a:pt x="107" y="181"/>
                      </a:lnTo>
                      <a:lnTo>
                        <a:pt x="108" y="174"/>
                      </a:lnTo>
                      <a:lnTo>
                        <a:pt x="111" y="168"/>
                      </a:lnTo>
                      <a:lnTo>
                        <a:pt x="115" y="160"/>
                      </a:lnTo>
                      <a:lnTo>
                        <a:pt x="118" y="155"/>
                      </a:lnTo>
                      <a:lnTo>
                        <a:pt x="122" y="148"/>
                      </a:lnTo>
                      <a:lnTo>
                        <a:pt x="127" y="143"/>
                      </a:lnTo>
                      <a:lnTo>
                        <a:pt x="133" y="139"/>
                      </a:lnTo>
                      <a:lnTo>
                        <a:pt x="138" y="134"/>
                      </a:lnTo>
                      <a:lnTo>
                        <a:pt x="145" y="130"/>
                      </a:lnTo>
                      <a:lnTo>
                        <a:pt x="151" y="127"/>
                      </a:lnTo>
                      <a:lnTo>
                        <a:pt x="159" y="125"/>
                      </a:lnTo>
                      <a:lnTo>
                        <a:pt x="165" y="123"/>
                      </a:lnTo>
                      <a:lnTo>
                        <a:pt x="173" y="121"/>
                      </a:lnTo>
                      <a:lnTo>
                        <a:pt x="180" y="121"/>
                      </a:lnTo>
                      <a:close/>
                      <a:moveTo>
                        <a:pt x="230" y="365"/>
                      </a:moveTo>
                      <a:lnTo>
                        <a:pt x="233" y="363"/>
                      </a:lnTo>
                      <a:lnTo>
                        <a:pt x="235" y="361"/>
                      </a:lnTo>
                      <a:lnTo>
                        <a:pt x="238" y="358"/>
                      </a:lnTo>
                      <a:lnTo>
                        <a:pt x="242" y="357"/>
                      </a:lnTo>
                      <a:lnTo>
                        <a:pt x="245" y="358"/>
                      </a:lnTo>
                      <a:lnTo>
                        <a:pt x="249" y="358"/>
                      </a:lnTo>
                      <a:lnTo>
                        <a:pt x="252" y="361"/>
                      </a:lnTo>
                      <a:lnTo>
                        <a:pt x="255" y="363"/>
                      </a:lnTo>
                      <a:lnTo>
                        <a:pt x="334" y="458"/>
                      </a:lnTo>
                      <a:lnTo>
                        <a:pt x="419" y="272"/>
                      </a:lnTo>
                      <a:lnTo>
                        <a:pt x="421" y="268"/>
                      </a:lnTo>
                      <a:lnTo>
                        <a:pt x="424" y="265"/>
                      </a:lnTo>
                      <a:lnTo>
                        <a:pt x="429" y="264"/>
                      </a:lnTo>
                      <a:lnTo>
                        <a:pt x="433" y="263"/>
                      </a:lnTo>
                      <a:lnTo>
                        <a:pt x="437" y="264"/>
                      </a:lnTo>
                      <a:lnTo>
                        <a:pt x="442" y="266"/>
                      </a:lnTo>
                      <a:lnTo>
                        <a:pt x="445" y="268"/>
                      </a:lnTo>
                      <a:lnTo>
                        <a:pt x="447" y="273"/>
                      </a:lnTo>
                      <a:lnTo>
                        <a:pt x="551" y="542"/>
                      </a:lnTo>
                      <a:lnTo>
                        <a:pt x="691" y="542"/>
                      </a:lnTo>
                      <a:lnTo>
                        <a:pt x="691" y="0"/>
                      </a:lnTo>
                      <a:lnTo>
                        <a:pt x="1" y="1"/>
                      </a:lnTo>
                      <a:lnTo>
                        <a:pt x="0" y="542"/>
                      </a:lnTo>
                      <a:lnTo>
                        <a:pt x="126" y="542"/>
                      </a:lnTo>
                      <a:lnTo>
                        <a:pt x="230" y="365"/>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17" name="Rectangle 4271"/>
                <p:cNvSpPr>
                  <a:spLocks noChangeArrowheads="1"/>
                </p:cNvSpPr>
                <p:nvPr/>
              </p:nvSpPr>
              <p:spPr bwMode="auto">
                <a:xfrm>
                  <a:off x="8737600" y="4435475"/>
                  <a:ext cx="220663" cy="38100"/>
                </a:xfrm>
                <a:prstGeom prst="rect">
                  <a:avLst/>
                </a:prstGeom>
                <a:solidFill>
                  <a:schemeClr val="bg1"/>
                </a:solidFill>
                <a:ln w="9525">
                  <a:noFill/>
                  <a:miter lim="800000"/>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grpSp>
          <p:sp>
            <p:nvSpPr>
              <p:cNvPr id="114" name="Rectangle 113"/>
              <p:cNvSpPr/>
              <p:nvPr/>
            </p:nvSpPr>
            <p:spPr>
              <a:xfrm>
                <a:off x="7708722" y="4150488"/>
                <a:ext cx="3169842" cy="1011293"/>
              </a:xfrm>
              <a:prstGeom prst="rect">
                <a:avLst/>
              </a:prstGeom>
              <a:ln>
                <a:noFill/>
              </a:ln>
            </p:spPr>
            <p:txBody>
              <a:bodyPr>
                <a:spAutoFit/>
              </a:bodyPr>
              <a:lstStyle/>
              <a:p>
                <a:pPr algn="ctr" eaLnBrk="1" fontAlgn="auto" hangingPunct="1">
                  <a:spcBef>
                    <a:spcPts val="0"/>
                  </a:spcBef>
                  <a:spcAft>
                    <a:spcPts val="0"/>
                  </a:spcAft>
                  <a:defRPr/>
                </a:pPr>
                <a:r>
                  <a:rPr lang="en-US" sz="1000" dirty="0">
                    <a:solidFill>
                      <a:schemeClr val="tx1">
                        <a:lumMod val="75000"/>
                        <a:lumOff val="25000"/>
                      </a:schemeClr>
                    </a:solidFill>
                    <a:latin typeface="+mn-lt"/>
                  </a:rPr>
                  <a:t>Change shape to your pictures</a:t>
                </a:r>
              </a:p>
            </p:txBody>
          </p:sp>
        </p:grpSp>
        <p:grpSp>
          <p:nvGrpSpPr>
            <p:cNvPr id="79912" name="Group 141"/>
            <p:cNvGrpSpPr>
              <a:grpSpLocks/>
            </p:cNvGrpSpPr>
            <p:nvPr/>
          </p:nvGrpSpPr>
          <p:grpSpPr bwMode="auto">
            <a:xfrm>
              <a:off x="3692870" y="2312551"/>
              <a:ext cx="1254590" cy="947914"/>
              <a:chOff x="7708722" y="2765981"/>
              <a:chExt cx="3170909" cy="2395800"/>
            </a:xfrm>
          </p:grpSpPr>
          <p:grpSp>
            <p:nvGrpSpPr>
              <p:cNvPr id="14" name="Group 142"/>
              <p:cNvGrpSpPr/>
              <p:nvPr/>
            </p:nvGrpSpPr>
            <p:grpSpPr>
              <a:xfrm>
                <a:off x="8665689" y="2765981"/>
                <a:ext cx="1256975" cy="1279695"/>
                <a:chOff x="8737600" y="4254500"/>
                <a:chExt cx="263525" cy="268288"/>
              </a:xfrm>
              <a:solidFill>
                <a:schemeClr val="bg1">
                  <a:lumMod val="65000"/>
                </a:schemeClr>
              </a:solidFill>
            </p:grpSpPr>
            <p:sp>
              <p:nvSpPr>
                <p:cNvPr id="145" name="Freeform 4269"/>
                <p:cNvSpPr>
                  <a:spLocks/>
                </p:cNvSpPr>
                <p:nvPr/>
              </p:nvSpPr>
              <p:spPr bwMode="auto">
                <a:xfrm>
                  <a:off x="8794750" y="4329113"/>
                  <a:ext cx="206375" cy="193675"/>
                </a:xfrm>
                <a:custGeom>
                  <a:avLst/>
                  <a:gdLst>
                    <a:gd name="T0" fmla="*/ 552 w 649"/>
                    <a:gd name="T1" fmla="*/ 1 h 606"/>
                    <a:gd name="T2" fmla="*/ 552 w 649"/>
                    <a:gd name="T3" fmla="*/ 1 h 606"/>
                    <a:gd name="T4" fmla="*/ 548 w 649"/>
                    <a:gd name="T5" fmla="*/ 0 h 606"/>
                    <a:gd name="T6" fmla="*/ 543 w 649"/>
                    <a:gd name="T7" fmla="*/ 0 h 606"/>
                    <a:gd name="T8" fmla="*/ 543 w 649"/>
                    <a:gd name="T9" fmla="*/ 484 h 606"/>
                    <a:gd name="T10" fmla="*/ 6 w 649"/>
                    <a:gd name="T11" fmla="*/ 484 h 606"/>
                    <a:gd name="T12" fmla="*/ 0 w 649"/>
                    <a:gd name="T13" fmla="*/ 551 h 606"/>
                    <a:gd name="T14" fmla="*/ 596 w 649"/>
                    <a:gd name="T15" fmla="*/ 606 h 606"/>
                    <a:gd name="T16" fmla="*/ 649 w 649"/>
                    <a:gd name="T17" fmla="*/ 10 h 606"/>
                    <a:gd name="T18" fmla="*/ 552 w 649"/>
                    <a:gd name="T19" fmla="*/ 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9" h="606">
                      <a:moveTo>
                        <a:pt x="552" y="1"/>
                      </a:moveTo>
                      <a:lnTo>
                        <a:pt x="552" y="1"/>
                      </a:lnTo>
                      <a:lnTo>
                        <a:pt x="548" y="0"/>
                      </a:lnTo>
                      <a:lnTo>
                        <a:pt x="543" y="0"/>
                      </a:lnTo>
                      <a:lnTo>
                        <a:pt x="543" y="484"/>
                      </a:lnTo>
                      <a:lnTo>
                        <a:pt x="6" y="484"/>
                      </a:lnTo>
                      <a:lnTo>
                        <a:pt x="0" y="551"/>
                      </a:lnTo>
                      <a:lnTo>
                        <a:pt x="596" y="606"/>
                      </a:lnTo>
                      <a:lnTo>
                        <a:pt x="649" y="10"/>
                      </a:lnTo>
                      <a:lnTo>
                        <a:pt x="552" y="1"/>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46" name="Freeform 4270"/>
                <p:cNvSpPr>
                  <a:spLocks noEditPoints="1"/>
                </p:cNvSpPr>
                <p:nvPr/>
              </p:nvSpPr>
              <p:spPr bwMode="auto">
                <a:xfrm>
                  <a:off x="8737600" y="4254500"/>
                  <a:ext cx="220663" cy="171450"/>
                </a:xfrm>
                <a:custGeom>
                  <a:avLst/>
                  <a:gdLst>
                    <a:gd name="T0" fmla="*/ 189 w 691"/>
                    <a:gd name="T1" fmla="*/ 121 h 542"/>
                    <a:gd name="T2" fmla="*/ 203 w 691"/>
                    <a:gd name="T3" fmla="*/ 125 h 542"/>
                    <a:gd name="T4" fmla="*/ 216 w 691"/>
                    <a:gd name="T5" fmla="*/ 130 h 542"/>
                    <a:gd name="T6" fmla="*/ 228 w 691"/>
                    <a:gd name="T7" fmla="*/ 139 h 542"/>
                    <a:gd name="T8" fmla="*/ 238 w 691"/>
                    <a:gd name="T9" fmla="*/ 148 h 542"/>
                    <a:gd name="T10" fmla="*/ 246 w 691"/>
                    <a:gd name="T11" fmla="*/ 160 h 542"/>
                    <a:gd name="T12" fmla="*/ 252 w 691"/>
                    <a:gd name="T13" fmla="*/ 174 h 542"/>
                    <a:gd name="T14" fmla="*/ 255 w 691"/>
                    <a:gd name="T15" fmla="*/ 189 h 542"/>
                    <a:gd name="T16" fmla="*/ 255 w 691"/>
                    <a:gd name="T17" fmla="*/ 204 h 542"/>
                    <a:gd name="T18" fmla="*/ 252 w 691"/>
                    <a:gd name="T19" fmla="*/ 219 h 542"/>
                    <a:gd name="T20" fmla="*/ 246 w 691"/>
                    <a:gd name="T21" fmla="*/ 232 h 542"/>
                    <a:gd name="T22" fmla="*/ 238 w 691"/>
                    <a:gd name="T23" fmla="*/ 244 h 542"/>
                    <a:gd name="T24" fmla="*/ 228 w 691"/>
                    <a:gd name="T25" fmla="*/ 254 h 542"/>
                    <a:gd name="T26" fmla="*/ 216 w 691"/>
                    <a:gd name="T27" fmla="*/ 262 h 542"/>
                    <a:gd name="T28" fmla="*/ 203 w 691"/>
                    <a:gd name="T29" fmla="*/ 268 h 542"/>
                    <a:gd name="T30" fmla="*/ 189 w 691"/>
                    <a:gd name="T31" fmla="*/ 272 h 542"/>
                    <a:gd name="T32" fmla="*/ 173 w 691"/>
                    <a:gd name="T33" fmla="*/ 272 h 542"/>
                    <a:gd name="T34" fmla="*/ 159 w 691"/>
                    <a:gd name="T35" fmla="*/ 268 h 542"/>
                    <a:gd name="T36" fmla="*/ 145 w 691"/>
                    <a:gd name="T37" fmla="*/ 262 h 542"/>
                    <a:gd name="T38" fmla="*/ 133 w 691"/>
                    <a:gd name="T39" fmla="*/ 254 h 542"/>
                    <a:gd name="T40" fmla="*/ 122 w 691"/>
                    <a:gd name="T41" fmla="*/ 244 h 542"/>
                    <a:gd name="T42" fmla="*/ 115 w 691"/>
                    <a:gd name="T43" fmla="*/ 232 h 542"/>
                    <a:gd name="T44" fmla="*/ 108 w 691"/>
                    <a:gd name="T45" fmla="*/ 219 h 542"/>
                    <a:gd name="T46" fmla="*/ 106 w 691"/>
                    <a:gd name="T47" fmla="*/ 204 h 542"/>
                    <a:gd name="T48" fmla="*/ 106 w 691"/>
                    <a:gd name="T49" fmla="*/ 189 h 542"/>
                    <a:gd name="T50" fmla="*/ 108 w 691"/>
                    <a:gd name="T51" fmla="*/ 174 h 542"/>
                    <a:gd name="T52" fmla="*/ 115 w 691"/>
                    <a:gd name="T53" fmla="*/ 160 h 542"/>
                    <a:gd name="T54" fmla="*/ 122 w 691"/>
                    <a:gd name="T55" fmla="*/ 148 h 542"/>
                    <a:gd name="T56" fmla="*/ 133 w 691"/>
                    <a:gd name="T57" fmla="*/ 139 h 542"/>
                    <a:gd name="T58" fmla="*/ 145 w 691"/>
                    <a:gd name="T59" fmla="*/ 130 h 542"/>
                    <a:gd name="T60" fmla="*/ 159 w 691"/>
                    <a:gd name="T61" fmla="*/ 125 h 542"/>
                    <a:gd name="T62" fmla="*/ 173 w 691"/>
                    <a:gd name="T63" fmla="*/ 121 h 542"/>
                    <a:gd name="T64" fmla="*/ 230 w 691"/>
                    <a:gd name="T65" fmla="*/ 365 h 542"/>
                    <a:gd name="T66" fmla="*/ 235 w 691"/>
                    <a:gd name="T67" fmla="*/ 361 h 542"/>
                    <a:gd name="T68" fmla="*/ 242 w 691"/>
                    <a:gd name="T69" fmla="*/ 357 h 542"/>
                    <a:gd name="T70" fmla="*/ 249 w 691"/>
                    <a:gd name="T71" fmla="*/ 358 h 542"/>
                    <a:gd name="T72" fmla="*/ 255 w 691"/>
                    <a:gd name="T73" fmla="*/ 363 h 542"/>
                    <a:gd name="T74" fmla="*/ 419 w 691"/>
                    <a:gd name="T75" fmla="*/ 272 h 542"/>
                    <a:gd name="T76" fmla="*/ 424 w 691"/>
                    <a:gd name="T77" fmla="*/ 265 h 542"/>
                    <a:gd name="T78" fmla="*/ 433 w 691"/>
                    <a:gd name="T79" fmla="*/ 263 h 542"/>
                    <a:gd name="T80" fmla="*/ 442 w 691"/>
                    <a:gd name="T81" fmla="*/ 266 h 542"/>
                    <a:gd name="T82" fmla="*/ 447 w 691"/>
                    <a:gd name="T83" fmla="*/ 273 h 542"/>
                    <a:gd name="T84" fmla="*/ 691 w 691"/>
                    <a:gd name="T85" fmla="*/ 542 h 542"/>
                    <a:gd name="T86" fmla="*/ 1 w 691"/>
                    <a:gd name="T87" fmla="*/ 1 h 542"/>
                    <a:gd name="T88" fmla="*/ 126 w 691"/>
                    <a:gd name="T89"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1" h="542">
                      <a:moveTo>
                        <a:pt x="180" y="121"/>
                      </a:moveTo>
                      <a:lnTo>
                        <a:pt x="189" y="121"/>
                      </a:lnTo>
                      <a:lnTo>
                        <a:pt x="196" y="123"/>
                      </a:lnTo>
                      <a:lnTo>
                        <a:pt x="203" y="125"/>
                      </a:lnTo>
                      <a:lnTo>
                        <a:pt x="210" y="127"/>
                      </a:lnTo>
                      <a:lnTo>
                        <a:pt x="216" y="130"/>
                      </a:lnTo>
                      <a:lnTo>
                        <a:pt x="223" y="134"/>
                      </a:lnTo>
                      <a:lnTo>
                        <a:pt x="228" y="139"/>
                      </a:lnTo>
                      <a:lnTo>
                        <a:pt x="234" y="143"/>
                      </a:lnTo>
                      <a:lnTo>
                        <a:pt x="238" y="148"/>
                      </a:lnTo>
                      <a:lnTo>
                        <a:pt x="243" y="155"/>
                      </a:lnTo>
                      <a:lnTo>
                        <a:pt x="246" y="160"/>
                      </a:lnTo>
                      <a:lnTo>
                        <a:pt x="250" y="168"/>
                      </a:lnTo>
                      <a:lnTo>
                        <a:pt x="252" y="174"/>
                      </a:lnTo>
                      <a:lnTo>
                        <a:pt x="254" y="181"/>
                      </a:lnTo>
                      <a:lnTo>
                        <a:pt x="255" y="189"/>
                      </a:lnTo>
                      <a:lnTo>
                        <a:pt x="256" y="196"/>
                      </a:lnTo>
                      <a:lnTo>
                        <a:pt x="255" y="204"/>
                      </a:lnTo>
                      <a:lnTo>
                        <a:pt x="254" y="211"/>
                      </a:lnTo>
                      <a:lnTo>
                        <a:pt x="252" y="219"/>
                      </a:lnTo>
                      <a:lnTo>
                        <a:pt x="250" y="225"/>
                      </a:lnTo>
                      <a:lnTo>
                        <a:pt x="246" y="232"/>
                      </a:lnTo>
                      <a:lnTo>
                        <a:pt x="243" y="238"/>
                      </a:lnTo>
                      <a:lnTo>
                        <a:pt x="238" y="244"/>
                      </a:lnTo>
                      <a:lnTo>
                        <a:pt x="234" y="249"/>
                      </a:lnTo>
                      <a:lnTo>
                        <a:pt x="228" y="254"/>
                      </a:lnTo>
                      <a:lnTo>
                        <a:pt x="223" y="259"/>
                      </a:lnTo>
                      <a:lnTo>
                        <a:pt x="216" y="262"/>
                      </a:lnTo>
                      <a:lnTo>
                        <a:pt x="210" y="265"/>
                      </a:lnTo>
                      <a:lnTo>
                        <a:pt x="203" y="268"/>
                      </a:lnTo>
                      <a:lnTo>
                        <a:pt x="196" y="270"/>
                      </a:lnTo>
                      <a:lnTo>
                        <a:pt x="189" y="272"/>
                      </a:lnTo>
                      <a:lnTo>
                        <a:pt x="180" y="272"/>
                      </a:lnTo>
                      <a:lnTo>
                        <a:pt x="173" y="272"/>
                      </a:lnTo>
                      <a:lnTo>
                        <a:pt x="165" y="270"/>
                      </a:lnTo>
                      <a:lnTo>
                        <a:pt x="159" y="268"/>
                      </a:lnTo>
                      <a:lnTo>
                        <a:pt x="151" y="265"/>
                      </a:lnTo>
                      <a:lnTo>
                        <a:pt x="145" y="262"/>
                      </a:lnTo>
                      <a:lnTo>
                        <a:pt x="138" y="259"/>
                      </a:lnTo>
                      <a:lnTo>
                        <a:pt x="133" y="254"/>
                      </a:lnTo>
                      <a:lnTo>
                        <a:pt x="127" y="249"/>
                      </a:lnTo>
                      <a:lnTo>
                        <a:pt x="122" y="244"/>
                      </a:lnTo>
                      <a:lnTo>
                        <a:pt x="118" y="238"/>
                      </a:lnTo>
                      <a:lnTo>
                        <a:pt x="115" y="232"/>
                      </a:lnTo>
                      <a:lnTo>
                        <a:pt x="111" y="225"/>
                      </a:lnTo>
                      <a:lnTo>
                        <a:pt x="108" y="219"/>
                      </a:lnTo>
                      <a:lnTo>
                        <a:pt x="107" y="211"/>
                      </a:lnTo>
                      <a:lnTo>
                        <a:pt x="106" y="204"/>
                      </a:lnTo>
                      <a:lnTo>
                        <a:pt x="105" y="196"/>
                      </a:lnTo>
                      <a:lnTo>
                        <a:pt x="106" y="189"/>
                      </a:lnTo>
                      <a:lnTo>
                        <a:pt x="107" y="181"/>
                      </a:lnTo>
                      <a:lnTo>
                        <a:pt x="108" y="174"/>
                      </a:lnTo>
                      <a:lnTo>
                        <a:pt x="111" y="168"/>
                      </a:lnTo>
                      <a:lnTo>
                        <a:pt x="115" y="160"/>
                      </a:lnTo>
                      <a:lnTo>
                        <a:pt x="118" y="155"/>
                      </a:lnTo>
                      <a:lnTo>
                        <a:pt x="122" y="148"/>
                      </a:lnTo>
                      <a:lnTo>
                        <a:pt x="127" y="143"/>
                      </a:lnTo>
                      <a:lnTo>
                        <a:pt x="133" y="139"/>
                      </a:lnTo>
                      <a:lnTo>
                        <a:pt x="138" y="134"/>
                      </a:lnTo>
                      <a:lnTo>
                        <a:pt x="145" y="130"/>
                      </a:lnTo>
                      <a:lnTo>
                        <a:pt x="151" y="127"/>
                      </a:lnTo>
                      <a:lnTo>
                        <a:pt x="159" y="125"/>
                      </a:lnTo>
                      <a:lnTo>
                        <a:pt x="165" y="123"/>
                      </a:lnTo>
                      <a:lnTo>
                        <a:pt x="173" y="121"/>
                      </a:lnTo>
                      <a:lnTo>
                        <a:pt x="180" y="121"/>
                      </a:lnTo>
                      <a:close/>
                      <a:moveTo>
                        <a:pt x="230" y="365"/>
                      </a:moveTo>
                      <a:lnTo>
                        <a:pt x="233" y="363"/>
                      </a:lnTo>
                      <a:lnTo>
                        <a:pt x="235" y="361"/>
                      </a:lnTo>
                      <a:lnTo>
                        <a:pt x="238" y="358"/>
                      </a:lnTo>
                      <a:lnTo>
                        <a:pt x="242" y="357"/>
                      </a:lnTo>
                      <a:lnTo>
                        <a:pt x="245" y="358"/>
                      </a:lnTo>
                      <a:lnTo>
                        <a:pt x="249" y="358"/>
                      </a:lnTo>
                      <a:lnTo>
                        <a:pt x="252" y="361"/>
                      </a:lnTo>
                      <a:lnTo>
                        <a:pt x="255" y="363"/>
                      </a:lnTo>
                      <a:lnTo>
                        <a:pt x="334" y="458"/>
                      </a:lnTo>
                      <a:lnTo>
                        <a:pt x="419" y="272"/>
                      </a:lnTo>
                      <a:lnTo>
                        <a:pt x="421" y="268"/>
                      </a:lnTo>
                      <a:lnTo>
                        <a:pt x="424" y="265"/>
                      </a:lnTo>
                      <a:lnTo>
                        <a:pt x="429" y="264"/>
                      </a:lnTo>
                      <a:lnTo>
                        <a:pt x="433" y="263"/>
                      </a:lnTo>
                      <a:lnTo>
                        <a:pt x="437" y="264"/>
                      </a:lnTo>
                      <a:lnTo>
                        <a:pt x="442" y="266"/>
                      </a:lnTo>
                      <a:lnTo>
                        <a:pt x="445" y="268"/>
                      </a:lnTo>
                      <a:lnTo>
                        <a:pt x="447" y="273"/>
                      </a:lnTo>
                      <a:lnTo>
                        <a:pt x="551" y="542"/>
                      </a:lnTo>
                      <a:lnTo>
                        <a:pt x="691" y="542"/>
                      </a:lnTo>
                      <a:lnTo>
                        <a:pt x="691" y="0"/>
                      </a:lnTo>
                      <a:lnTo>
                        <a:pt x="1" y="1"/>
                      </a:lnTo>
                      <a:lnTo>
                        <a:pt x="0" y="542"/>
                      </a:lnTo>
                      <a:lnTo>
                        <a:pt x="126" y="542"/>
                      </a:lnTo>
                      <a:lnTo>
                        <a:pt x="230" y="365"/>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47" name="Rectangle 4271"/>
                <p:cNvSpPr>
                  <a:spLocks noChangeArrowheads="1"/>
                </p:cNvSpPr>
                <p:nvPr/>
              </p:nvSpPr>
              <p:spPr bwMode="auto">
                <a:xfrm>
                  <a:off x="8737600" y="4435475"/>
                  <a:ext cx="220663" cy="38100"/>
                </a:xfrm>
                <a:prstGeom prst="rect">
                  <a:avLst/>
                </a:prstGeom>
                <a:solidFill>
                  <a:schemeClr val="bg1"/>
                </a:solidFill>
                <a:ln w="9525">
                  <a:noFill/>
                  <a:miter lim="800000"/>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grpSp>
          <p:sp>
            <p:nvSpPr>
              <p:cNvPr id="144" name="Rectangle 143"/>
              <p:cNvSpPr/>
              <p:nvPr/>
            </p:nvSpPr>
            <p:spPr>
              <a:xfrm>
                <a:off x="7707569" y="4150488"/>
                <a:ext cx="3173856" cy="1011293"/>
              </a:xfrm>
              <a:prstGeom prst="rect">
                <a:avLst/>
              </a:prstGeom>
              <a:ln>
                <a:noFill/>
              </a:ln>
            </p:spPr>
            <p:txBody>
              <a:bodyPr>
                <a:spAutoFit/>
              </a:bodyPr>
              <a:lstStyle/>
              <a:p>
                <a:pPr algn="ctr" eaLnBrk="1" fontAlgn="auto" hangingPunct="1">
                  <a:spcBef>
                    <a:spcPts val="0"/>
                  </a:spcBef>
                  <a:spcAft>
                    <a:spcPts val="0"/>
                  </a:spcAft>
                  <a:defRPr/>
                </a:pPr>
                <a:r>
                  <a:rPr lang="en-US" sz="1000" dirty="0">
                    <a:solidFill>
                      <a:schemeClr val="tx1">
                        <a:lumMod val="75000"/>
                        <a:lumOff val="25000"/>
                      </a:schemeClr>
                    </a:solidFill>
                    <a:latin typeface="+mn-lt"/>
                  </a:rPr>
                  <a:t>Change shape to your pictures</a:t>
                </a:r>
              </a:p>
            </p:txBody>
          </p:sp>
        </p:grpSp>
        <p:grpSp>
          <p:nvGrpSpPr>
            <p:cNvPr id="79913" name="Group 147"/>
            <p:cNvGrpSpPr>
              <a:grpSpLocks/>
            </p:cNvGrpSpPr>
            <p:nvPr/>
          </p:nvGrpSpPr>
          <p:grpSpPr bwMode="auto">
            <a:xfrm>
              <a:off x="5570215" y="2312551"/>
              <a:ext cx="1254590" cy="947914"/>
              <a:chOff x="7708722" y="2765981"/>
              <a:chExt cx="3170909" cy="2395800"/>
            </a:xfrm>
          </p:grpSpPr>
          <p:grpSp>
            <p:nvGrpSpPr>
              <p:cNvPr id="16" name="Group 148"/>
              <p:cNvGrpSpPr/>
              <p:nvPr/>
            </p:nvGrpSpPr>
            <p:grpSpPr>
              <a:xfrm>
                <a:off x="8665689" y="2765981"/>
                <a:ext cx="1256975" cy="1279695"/>
                <a:chOff x="8737600" y="4254500"/>
                <a:chExt cx="263525" cy="268288"/>
              </a:xfrm>
              <a:solidFill>
                <a:schemeClr val="bg1">
                  <a:lumMod val="65000"/>
                </a:schemeClr>
              </a:solidFill>
            </p:grpSpPr>
            <p:sp>
              <p:nvSpPr>
                <p:cNvPr id="151" name="Freeform 4269"/>
                <p:cNvSpPr>
                  <a:spLocks/>
                </p:cNvSpPr>
                <p:nvPr/>
              </p:nvSpPr>
              <p:spPr bwMode="auto">
                <a:xfrm>
                  <a:off x="8794750" y="4329113"/>
                  <a:ext cx="206375" cy="193675"/>
                </a:xfrm>
                <a:custGeom>
                  <a:avLst/>
                  <a:gdLst>
                    <a:gd name="T0" fmla="*/ 552 w 649"/>
                    <a:gd name="T1" fmla="*/ 1 h 606"/>
                    <a:gd name="T2" fmla="*/ 552 w 649"/>
                    <a:gd name="T3" fmla="*/ 1 h 606"/>
                    <a:gd name="T4" fmla="*/ 548 w 649"/>
                    <a:gd name="T5" fmla="*/ 0 h 606"/>
                    <a:gd name="T6" fmla="*/ 543 w 649"/>
                    <a:gd name="T7" fmla="*/ 0 h 606"/>
                    <a:gd name="T8" fmla="*/ 543 w 649"/>
                    <a:gd name="T9" fmla="*/ 484 h 606"/>
                    <a:gd name="T10" fmla="*/ 6 w 649"/>
                    <a:gd name="T11" fmla="*/ 484 h 606"/>
                    <a:gd name="T12" fmla="*/ 0 w 649"/>
                    <a:gd name="T13" fmla="*/ 551 h 606"/>
                    <a:gd name="T14" fmla="*/ 596 w 649"/>
                    <a:gd name="T15" fmla="*/ 606 h 606"/>
                    <a:gd name="T16" fmla="*/ 649 w 649"/>
                    <a:gd name="T17" fmla="*/ 10 h 606"/>
                    <a:gd name="T18" fmla="*/ 552 w 649"/>
                    <a:gd name="T19" fmla="*/ 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9" h="606">
                      <a:moveTo>
                        <a:pt x="552" y="1"/>
                      </a:moveTo>
                      <a:lnTo>
                        <a:pt x="552" y="1"/>
                      </a:lnTo>
                      <a:lnTo>
                        <a:pt x="548" y="0"/>
                      </a:lnTo>
                      <a:lnTo>
                        <a:pt x="543" y="0"/>
                      </a:lnTo>
                      <a:lnTo>
                        <a:pt x="543" y="484"/>
                      </a:lnTo>
                      <a:lnTo>
                        <a:pt x="6" y="484"/>
                      </a:lnTo>
                      <a:lnTo>
                        <a:pt x="0" y="551"/>
                      </a:lnTo>
                      <a:lnTo>
                        <a:pt x="596" y="606"/>
                      </a:lnTo>
                      <a:lnTo>
                        <a:pt x="649" y="10"/>
                      </a:lnTo>
                      <a:lnTo>
                        <a:pt x="552" y="1"/>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52" name="Freeform 4270"/>
                <p:cNvSpPr>
                  <a:spLocks noEditPoints="1"/>
                </p:cNvSpPr>
                <p:nvPr/>
              </p:nvSpPr>
              <p:spPr bwMode="auto">
                <a:xfrm>
                  <a:off x="8737600" y="4254500"/>
                  <a:ext cx="220663" cy="171450"/>
                </a:xfrm>
                <a:custGeom>
                  <a:avLst/>
                  <a:gdLst>
                    <a:gd name="T0" fmla="*/ 189 w 691"/>
                    <a:gd name="T1" fmla="*/ 121 h 542"/>
                    <a:gd name="T2" fmla="*/ 203 w 691"/>
                    <a:gd name="T3" fmla="*/ 125 h 542"/>
                    <a:gd name="T4" fmla="*/ 216 w 691"/>
                    <a:gd name="T5" fmla="*/ 130 h 542"/>
                    <a:gd name="T6" fmla="*/ 228 w 691"/>
                    <a:gd name="T7" fmla="*/ 139 h 542"/>
                    <a:gd name="T8" fmla="*/ 238 w 691"/>
                    <a:gd name="T9" fmla="*/ 148 h 542"/>
                    <a:gd name="T10" fmla="*/ 246 w 691"/>
                    <a:gd name="T11" fmla="*/ 160 h 542"/>
                    <a:gd name="T12" fmla="*/ 252 w 691"/>
                    <a:gd name="T13" fmla="*/ 174 h 542"/>
                    <a:gd name="T14" fmla="*/ 255 w 691"/>
                    <a:gd name="T15" fmla="*/ 189 h 542"/>
                    <a:gd name="T16" fmla="*/ 255 w 691"/>
                    <a:gd name="T17" fmla="*/ 204 h 542"/>
                    <a:gd name="T18" fmla="*/ 252 w 691"/>
                    <a:gd name="T19" fmla="*/ 219 h 542"/>
                    <a:gd name="T20" fmla="*/ 246 w 691"/>
                    <a:gd name="T21" fmla="*/ 232 h 542"/>
                    <a:gd name="T22" fmla="*/ 238 w 691"/>
                    <a:gd name="T23" fmla="*/ 244 h 542"/>
                    <a:gd name="T24" fmla="*/ 228 w 691"/>
                    <a:gd name="T25" fmla="*/ 254 h 542"/>
                    <a:gd name="T26" fmla="*/ 216 w 691"/>
                    <a:gd name="T27" fmla="*/ 262 h 542"/>
                    <a:gd name="T28" fmla="*/ 203 w 691"/>
                    <a:gd name="T29" fmla="*/ 268 h 542"/>
                    <a:gd name="T30" fmla="*/ 189 w 691"/>
                    <a:gd name="T31" fmla="*/ 272 h 542"/>
                    <a:gd name="T32" fmla="*/ 173 w 691"/>
                    <a:gd name="T33" fmla="*/ 272 h 542"/>
                    <a:gd name="T34" fmla="*/ 159 w 691"/>
                    <a:gd name="T35" fmla="*/ 268 h 542"/>
                    <a:gd name="T36" fmla="*/ 145 w 691"/>
                    <a:gd name="T37" fmla="*/ 262 h 542"/>
                    <a:gd name="T38" fmla="*/ 133 w 691"/>
                    <a:gd name="T39" fmla="*/ 254 h 542"/>
                    <a:gd name="T40" fmla="*/ 122 w 691"/>
                    <a:gd name="T41" fmla="*/ 244 h 542"/>
                    <a:gd name="T42" fmla="*/ 115 w 691"/>
                    <a:gd name="T43" fmla="*/ 232 h 542"/>
                    <a:gd name="T44" fmla="*/ 108 w 691"/>
                    <a:gd name="T45" fmla="*/ 219 h 542"/>
                    <a:gd name="T46" fmla="*/ 106 w 691"/>
                    <a:gd name="T47" fmla="*/ 204 h 542"/>
                    <a:gd name="T48" fmla="*/ 106 w 691"/>
                    <a:gd name="T49" fmla="*/ 189 h 542"/>
                    <a:gd name="T50" fmla="*/ 108 w 691"/>
                    <a:gd name="T51" fmla="*/ 174 h 542"/>
                    <a:gd name="T52" fmla="*/ 115 w 691"/>
                    <a:gd name="T53" fmla="*/ 160 h 542"/>
                    <a:gd name="T54" fmla="*/ 122 w 691"/>
                    <a:gd name="T55" fmla="*/ 148 h 542"/>
                    <a:gd name="T56" fmla="*/ 133 w 691"/>
                    <a:gd name="T57" fmla="*/ 139 h 542"/>
                    <a:gd name="T58" fmla="*/ 145 w 691"/>
                    <a:gd name="T59" fmla="*/ 130 h 542"/>
                    <a:gd name="T60" fmla="*/ 159 w 691"/>
                    <a:gd name="T61" fmla="*/ 125 h 542"/>
                    <a:gd name="T62" fmla="*/ 173 w 691"/>
                    <a:gd name="T63" fmla="*/ 121 h 542"/>
                    <a:gd name="T64" fmla="*/ 230 w 691"/>
                    <a:gd name="T65" fmla="*/ 365 h 542"/>
                    <a:gd name="T66" fmla="*/ 235 w 691"/>
                    <a:gd name="T67" fmla="*/ 361 h 542"/>
                    <a:gd name="T68" fmla="*/ 242 w 691"/>
                    <a:gd name="T69" fmla="*/ 357 h 542"/>
                    <a:gd name="T70" fmla="*/ 249 w 691"/>
                    <a:gd name="T71" fmla="*/ 358 h 542"/>
                    <a:gd name="T72" fmla="*/ 255 w 691"/>
                    <a:gd name="T73" fmla="*/ 363 h 542"/>
                    <a:gd name="T74" fmla="*/ 419 w 691"/>
                    <a:gd name="T75" fmla="*/ 272 h 542"/>
                    <a:gd name="T76" fmla="*/ 424 w 691"/>
                    <a:gd name="T77" fmla="*/ 265 h 542"/>
                    <a:gd name="T78" fmla="*/ 433 w 691"/>
                    <a:gd name="T79" fmla="*/ 263 h 542"/>
                    <a:gd name="T80" fmla="*/ 442 w 691"/>
                    <a:gd name="T81" fmla="*/ 266 h 542"/>
                    <a:gd name="T82" fmla="*/ 447 w 691"/>
                    <a:gd name="T83" fmla="*/ 273 h 542"/>
                    <a:gd name="T84" fmla="*/ 691 w 691"/>
                    <a:gd name="T85" fmla="*/ 542 h 542"/>
                    <a:gd name="T86" fmla="*/ 1 w 691"/>
                    <a:gd name="T87" fmla="*/ 1 h 542"/>
                    <a:gd name="T88" fmla="*/ 126 w 691"/>
                    <a:gd name="T89"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1" h="542">
                      <a:moveTo>
                        <a:pt x="180" y="121"/>
                      </a:moveTo>
                      <a:lnTo>
                        <a:pt x="189" y="121"/>
                      </a:lnTo>
                      <a:lnTo>
                        <a:pt x="196" y="123"/>
                      </a:lnTo>
                      <a:lnTo>
                        <a:pt x="203" y="125"/>
                      </a:lnTo>
                      <a:lnTo>
                        <a:pt x="210" y="127"/>
                      </a:lnTo>
                      <a:lnTo>
                        <a:pt x="216" y="130"/>
                      </a:lnTo>
                      <a:lnTo>
                        <a:pt x="223" y="134"/>
                      </a:lnTo>
                      <a:lnTo>
                        <a:pt x="228" y="139"/>
                      </a:lnTo>
                      <a:lnTo>
                        <a:pt x="234" y="143"/>
                      </a:lnTo>
                      <a:lnTo>
                        <a:pt x="238" y="148"/>
                      </a:lnTo>
                      <a:lnTo>
                        <a:pt x="243" y="155"/>
                      </a:lnTo>
                      <a:lnTo>
                        <a:pt x="246" y="160"/>
                      </a:lnTo>
                      <a:lnTo>
                        <a:pt x="250" y="168"/>
                      </a:lnTo>
                      <a:lnTo>
                        <a:pt x="252" y="174"/>
                      </a:lnTo>
                      <a:lnTo>
                        <a:pt x="254" y="181"/>
                      </a:lnTo>
                      <a:lnTo>
                        <a:pt x="255" y="189"/>
                      </a:lnTo>
                      <a:lnTo>
                        <a:pt x="256" y="196"/>
                      </a:lnTo>
                      <a:lnTo>
                        <a:pt x="255" y="204"/>
                      </a:lnTo>
                      <a:lnTo>
                        <a:pt x="254" y="211"/>
                      </a:lnTo>
                      <a:lnTo>
                        <a:pt x="252" y="219"/>
                      </a:lnTo>
                      <a:lnTo>
                        <a:pt x="250" y="225"/>
                      </a:lnTo>
                      <a:lnTo>
                        <a:pt x="246" y="232"/>
                      </a:lnTo>
                      <a:lnTo>
                        <a:pt x="243" y="238"/>
                      </a:lnTo>
                      <a:lnTo>
                        <a:pt x="238" y="244"/>
                      </a:lnTo>
                      <a:lnTo>
                        <a:pt x="234" y="249"/>
                      </a:lnTo>
                      <a:lnTo>
                        <a:pt x="228" y="254"/>
                      </a:lnTo>
                      <a:lnTo>
                        <a:pt x="223" y="259"/>
                      </a:lnTo>
                      <a:lnTo>
                        <a:pt x="216" y="262"/>
                      </a:lnTo>
                      <a:lnTo>
                        <a:pt x="210" y="265"/>
                      </a:lnTo>
                      <a:lnTo>
                        <a:pt x="203" y="268"/>
                      </a:lnTo>
                      <a:lnTo>
                        <a:pt x="196" y="270"/>
                      </a:lnTo>
                      <a:lnTo>
                        <a:pt x="189" y="272"/>
                      </a:lnTo>
                      <a:lnTo>
                        <a:pt x="180" y="272"/>
                      </a:lnTo>
                      <a:lnTo>
                        <a:pt x="173" y="272"/>
                      </a:lnTo>
                      <a:lnTo>
                        <a:pt x="165" y="270"/>
                      </a:lnTo>
                      <a:lnTo>
                        <a:pt x="159" y="268"/>
                      </a:lnTo>
                      <a:lnTo>
                        <a:pt x="151" y="265"/>
                      </a:lnTo>
                      <a:lnTo>
                        <a:pt x="145" y="262"/>
                      </a:lnTo>
                      <a:lnTo>
                        <a:pt x="138" y="259"/>
                      </a:lnTo>
                      <a:lnTo>
                        <a:pt x="133" y="254"/>
                      </a:lnTo>
                      <a:lnTo>
                        <a:pt x="127" y="249"/>
                      </a:lnTo>
                      <a:lnTo>
                        <a:pt x="122" y="244"/>
                      </a:lnTo>
                      <a:lnTo>
                        <a:pt x="118" y="238"/>
                      </a:lnTo>
                      <a:lnTo>
                        <a:pt x="115" y="232"/>
                      </a:lnTo>
                      <a:lnTo>
                        <a:pt x="111" y="225"/>
                      </a:lnTo>
                      <a:lnTo>
                        <a:pt x="108" y="219"/>
                      </a:lnTo>
                      <a:lnTo>
                        <a:pt x="107" y="211"/>
                      </a:lnTo>
                      <a:lnTo>
                        <a:pt x="106" y="204"/>
                      </a:lnTo>
                      <a:lnTo>
                        <a:pt x="105" y="196"/>
                      </a:lnTo>
                      <a:lnTo>
                        <a:pt x="106" y="189"/>
                      </a:lnTo>
                      <a:lnTo>
                        <a:pt x="107" y="181"/>
                      </a:lnTo>
                      <a:lnTo>
                        <a:pt x="108" y="174"/>
                      </a:lnTo>
                      <a:lnTo>
                        <a:pt x="111" y="168"/>
                      </a:lnTo>
                      <a:lnTo>
                        <a:pt x="115" y="160"/>
                      </a:lnTo>
                      <a:lnTo>
                        <a:pt x="118" y="155"/>
                      </a:lnTo>
                      <a:lnTo>
                        <a:pt x="122" y="148"/>
                      </a:lnTo>
                      <a:lnTo>
                        <a:pt x="127" y="143"/>
                      </a:lnTo>
                      <a:lnTo>
                        <a:pt x="133" y="139"/>
                      </a:lnTo>
                      <a:lnTo>
                        <a:pt x="138" y="134"/>
                      </a:lnTo>
                      <a:lnTo>
                        <a:pt x="145" y="130"/>
                      </a:lnTo>
                      <a:lnTo>
                        <a:pt x="151" y="127"/>
                      </a:lnTo>
                      <a:lnTo>
                        <a:pt x="159" y="125"/>
                      </a:lnTo>
                      <a:lnTo>
                        <a:pt x="165" y="123"/>
                      </a:lnTo>
                      <a:lnTo>
                        <a:pt x="173" y="121"/>
                      </a:lnTo>
                      <a:lnTo>
                        <a:pt x="180" y="121"/>
                      </a:lnTo>
                      <a:close/>
                      <a:moveTo>
                        <a:pt x="230" y="365"/>
                      </a:moveTo>
                      <a:lnTo>
                        <a:pt x="233" y="363"/>
                      </a:lnTo>
                      <a:lnTo>
                        <a:pt x="235" y="361"/>
                      </a:lnTo>
                      <a:lnTo>
                        <a:pt x="238" y="358"/>
                      </a:lnTo>
                      <a:lnTo>
                        <a:pt x="242" y="357"/>
                      </a:lnTo>
                      <a:lnTo>
                        <a:pt x="245" y="358"/>
                      </a:lnTo>
                      <a:lnTo>
                        <a:pt x="249" y="358"/>
                      </a:lnTo>
                      <a:lnTo>
                        <a:pt x="252" y="361"/>
                      </a:lnTo>
                      <a:lnTo>
                        <a:pt x="255" y="363"/>
                      </a:lnTo>
                      <a:lnTo>
                        <a:pt x="334" y="458"/>
                      </a:lnTo>
                      <a:lnTo>
                        <a:pt x="419" y="272"/>
                      </a:lnTo>
                      <a:lnTo>
                        <a:pt x="421" y="268"/>
                      </a:lnTo>
                      <a:lnTo>
                        <a:pt x="424" y="265"/>
                      </a:lnTo>
                      <a:lnTo>
                        <a:pt x="429" y="264"/>
                      </a:lnTo>
                      <a:lnTo>
                        <a:pt x="433" y="263"/>
                      </a:lnTo>
                      <a:lnTo>
                        <a:pt x="437" y="264"/>
                      </a:lnTo>
                      <a:lnTo>
                        <a:pt x="442" y="266"/>
                      </a:lnTo>
                      <a:lnTo>
                        <a:pt x="445" y="268"/>
                      </a:lnTo>
                      <a:lnTo>
                        <a:pt x="447" y="273"/>
                      </a:lnTo>
                      <a:lnTo>
                        <a:pt x="551" y="542"/>
                      </a:lnTo>
                      <a:lnTo>
                        <a:pt x="691" y="542"/>
                      </a:lnTo>
                      <a:lnTo>
                        <a:pt x="691" y="0"/>
                      </a:lnTo>
                      <a:lnTo>
                        <a:pt x="1" y="1"/>
                      </a:lnTo>
                      <a:lnTo>
                        <a:pt x="0" y="542"/>
                      </a:lnTo>
                      <a:lnTo>
                        <a:pt x="126" y="542"/>
                      </a:lnTo>
                      <a:lnTo>
                        <a:pt x="230" y="365"/>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53" name="Rectangle 4271"/>
                <p:cNvSpPr>
                  <a:spLocks noChangeArrowheads="1"/>
                </p:cNvSpPr>
                <p:nvPr/>
              </p:nvSpPr>
              <p:spPr bwMode="auto">
                <a:xfrm>
                  <a:off x="8737600" y="4435475"/>
                  <a:ext cx="220663" cy="38100"/>
                </a:xfrm>
                <a:prstGeom prst="rect">
                  <a:avLst/>
                </a:prstGeom>
                <a:solidFill>
                  <a:schemeClr val="bg1"/>
                </a:solidFill>
                <a:ln w="9525">
                  <a:noFill/>
                  <a:miter lim="800000"/>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grpSp>
          <p:sp>
            <p:nvSpPr>
              <p:cNvPr id="150" name="Rectangle 149"/>
              <p:cNvSpPr/>
              <p:nvPr/>
            </p:nvSpPr>
            <p:spPr>
              <a:xfrm>
                <a:off x="7709417" y="4150488"/>
                <a:ext cx="3169842" cy="1011293"/>
              </a:xfrm>
              <a:prstGeom prst="rect">
                <a:avLst/>
              </a:prstGeom>
              <a:ln>
                <a:noFill/>
              </a:ln>
            </p:spPr>
            <p:txBody>
              <a:bodyPr>
                <a:spAutoFit/>
              </a:bodyPr>
              <a:lstStyle/>
              <a:p>
                <a:pPr algn="ctr" eaLnBrk="1" fontAlgn="auto" hangingPunct="1">
                  <a:spcBef>
                    <a:spcPts val="0"/>
                  </a:spcBef>
                  <a:spcAft>
                    <a:spcPts val="0"/>
                  </a:spcAft>
                  <a:defRPr/>
                </a:pPr>
                <a:r>
                  <a:rPr lang="en-US" sz="1000" dirty="0">
                    <a:solidFill>
                      <a:schemeClr val="tx1">
                        <a:lumMod val="75000"/>
                        <a:lumOff val="25000"/>
                      </a:schemeClr>
                    </a:solidFill>
                    <a:latin typeface="+mn-lt"/>
                  </a:rPr>
                  <a:t>Change shape to your pictures</a:t>
                </a:r>
              </a:p>
            </p:txBody>
          </p:sp>
        </p:grpSp>
        <p:grpSp>
          <p:nvGrpSpPr>
            <p:cNvPr id="79914" name="Group 153"/>
            <p:cNvGrpSpPr>
              <a:grpSpLocks/>
            </p:cNvGrpSpPr>
            <p:nvPr/>
          </p:nvGrpSpPr>
          <p:grpSpPr bwMode="auto">
            <a:xfrm>
              <a:off x="7396916" y="2312551"/>
              <a:ext cx="1254590" cy="947914"/>
              <a:chOff x="7708722" y="2765981"/>
              <a:chExt cx="3170909" cy="2395800"/>
            </a:xfrm>
          </p:grpSpPr>
          <p:grpSp>
            <p:nvGrpSpPr>
              <p:cNvPr id="18" name="Group 154"/>
              <p:cNvGrpSpPr/>
              <p:nvPr/>
            </p:nvGrpSpPr>
            <p:grpSpPr>
              <a:xfrm>
                <a:off x="8665689" y="2765981"/>
                <a:ext cx="1256975" cy="1279695"/>
                <a:chOff x="8737600" y="4254500"/>
                <a:chExt cx="263525" cy="268288"/>
              </a:xfrm>
              <a:solidFill>
                <a:schemeClr val="bg1">
                  <a:lumMod val="65000"/>
                </a:schemeClr>
              </a:solidFill>
            </p:grpSpPr>
            <p:sp>
              <p:nvSpPr>
                <p:cNvPr id="157" name="Freeform 4269"/>
                <p:cNvSpPr>
                  <a:spLocks/>
                </p:cNvSpPr>
                <p:nvPr/>
              </p:nvSpPr>
              <p:spPr bwMode="auto">
                <a:xfrm>
                  <a:off x="8794750" y="4329113"/>
                  <a:ext cx="206375" cy="193675"/>
                </a:xfrm>
                <a:custGeom>
                  <a:avLst/>
                  <a:gdLst>
                    <a:gd name="T0" fmla="*/ 552 w 649"/>
                    <a:gd name="T1" fmla="*/ 1 h 606"/>
                    <a:gd name="T2" fmla="*/ 552 w 649"/>
                    <a:gd name="T3" fmla="*/ 1 h 606"/>
                    <a:gd name="T4" fmla="*/ 548 w 649"/>
                    <a:gd name="T5" fmla="*/ 0 h 606"/>
                    <a:gd name="T6" fmla="*/ 543 w 649"/>
                    <a:gd name="T7" fmla="*/ 0 h 606"/>
                    <a:gd name="T8" fmla="*/ 543 w 649"/>
                    <a:gd name="T9" fmla="*/ 484 h 606"/>
                    <a:gd name="T10" fmla="*/ 6 w 649"/>
                    <a:gd name="T11" fmla="*/ 484 h 606"/>
                    <a:gd name="T12" fmla="*/ 0 w 649"/>
                    <a:gd name="T13" fmla="*/ 551 h 606"/>
                    <a:gd name="T14" fmla="*/ 596 w 649"/>
                    <a:gd name="T15" fmla="*/ 606 h 606"/>
                    <a:gd name="T16" fmla="*/ 649 w 649"/>
                    <a:gd name="T17" fmla="*/ 10 h 606"/>
                    <a:gd name="T18" fmla="*/ 552 w 649"/>
                    <a:gd name="T19" fmla="*/ 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9" h="606">
                      <a:moveTo>
                        <a:pt x="552" y="1"/>
                      </a:moveTo>
                      <a:lnTo>
                        <a:pt x="552" y="1"/>
                      </a:lnTo>
                      <a:lnTo>
                        <a:pt x="548" y="0"/>
                      </a:lnTo>
                      <a:lnTo>
                        <a:pt x="543" y="0"/>
                      </a:lnTo>
                      <a:lnTo>
                        <a:pt x="543" y="484"/>
                      </a:lnTo>
                      <a:lnTo>
                        <a:pt x="6" y="484"/>
                      </a:lnTo>
                      <a:lnTo>
                        <a:pt x="0" y="551"/>
                      </a:lnTo>
                      <a:lnTo>
                        <a:pt x="596" y="606"/>
                      </a:lnTo>
                      <a:lnTo>
                        <a:pt x="649" y="10"/>
                      </a:lnTo>
                      <a:lnTo>
                        <a:pt x="552" y="1"/>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58" name="Freeform 4270"/>
                <p:cNvSpPr>
                  <a:spLocks noEditPoints="1"/>
                </p:cNvSpPr>
                <p:nvPr/>
              </p:nvSpPr>
              <p:spPr bwMode="auto">
                <a:xfrm>
                  <a:off x="8737600" y="4254500"/>
                  <a:ext cx="220663" cy="171450"/>
                </a:xfrm>
                <a:custGeom>
                  <a:avLst/>
                  <a:gdLst>
                    <a:gd name="T0" fmla="*/ 189 w 691"/>
                    <a:gd name="T1" fmla="*/ 121 h 542"/>
                    <a:gd name="T2" fmla="*/ 203 w 691"/>
                    <a:gd name="T3" fmla="*/ 125 h 542"/>
                    <a:gd name="T4" fmla="*/ 216 w 691"/>
                    <a:gd name="T5" fmla="*/ 130 h 542"/>
                    <a:gd name="T6" fmla="*/ 228 w 691"/>
                    <a:gd name="T7" fmla="*/ 139 h 542"/>
                    <a:gd name="T8" fmla="*/ 238 w 691"/>
                    <a:gd name="T9" fmla="*/ 148 h 542"/>
                    <a:gd name="T10" fmla="*/ 246 w 691"/>
                    <a:gd name="T11" fmla="*/ 160 h 542"/>
                    <a:gd name="T12" fmla="*/ 252 w 691"/>
                    <a:gd name="T13" fmla="*/ 174 h 542"/>
                    <a:gd name="T14" fmla="*/ 255 w 691"/>
                    <a:gd name="T15" fmla="*/ 189 h 542"/>
                    <a:gd name="T16" fmla="*/ 255 w 691"/>
                    <a:gd name="T17" fmla="*/ 204 h 542"/>
                    <a:gd name="T18" fmla="*/ 252 w 691"/>
                    <a:gd name="T19" fmla="*/ 219 h 542"/>
                    <a:gd name="T20" fmla="*/ 246 w 691"/>
                    <a:gd name="T21" fmla="*/ 232 h 542"/>
                    <a:gd name="T22" fmla="*/ 238 w 691"/>
                    <a:gd name="T23" fmla="*/ 244 h 542"/>
                    <a:gd name="T24" fmla="*/ 228 w 691"/>
                    <a:gd name="T25" fmla="*/ 254 h 542"/>
                    <a:gd name="T26" fmla="*/ 216 w 691"/>
                    <a:gd name="T27" fmla="*/ 262 h 542"/>
                    <a:gd name="T28" fmla="*/ 203 w 691"/>
                    <a:gd name="T29" fmla="*/ 268 h 542"/>
                    <a:gd name="T30" fmla="*/ 189 w 691"/>
                    <a:gd name="T31" fmla="*/ 272 h 542"/>
                    <a:gd name="T32" fmla="*/ 173 w 691"/>
                    <a:gd name="T33" fmla="*/ 272 h 542"/>
                    <a:gd name="T34" fmla="*/ 159 w 691"/>
                    <a:gd name="T35" fmla="*/ 268 h 542"/>
                    <a:gd name="T36" fmla="*/ 145 w 691"/>
                    <a:gd name="T37" fmla="*/ 262 h 542"/>
                    <a:gd name="T38" fmla="*/ 133 w 691"/>
                    <a:gd name="T39" fmla="*/ 254 h 542"/>
                    <a:gd name="T40" fmla="*/ 122 w 691"/>
                    <a:gd name="T41" fmla="*/ 244 h 542"/>
                    <a:gd name="T42" fmla="*/ 115 w 691"/>
                    <a:gd name="T43" fmla="*/ 232 h 542"/>
                    <a:gd name="T44" fmla="*/ 108 w 691"/>
                    <a:gd name="T45" fmla="*/ 219 h 542"/>
                    <a:gd name="T46" fmla="*/ 106 w 691"/>
                    <a:gd name="T47" fmla="*/ 204 h 542"/>
                    <a:gd name="T48" fmla="*/ 106 w 691"/>
                    <a:gd name="T49" fmla="*/ 189 h 542"/>
                    <a:gd name="T50" fmla="*/ 108 w 691"/>
                    <a:gd name="T51" fmla="*/ 174 h 542"/>
                    <a:gd name="T52" fmla="*/ 115 w 691"/>
                    <a:gd name="T53" fmla="*/ 160 h 542"/>
                    <a:gd name="T54" fmla="*/ 122 w 691"/>
                    <a:gd name="T55" fmla="*/ 148 h 542"/>
                    <a:gd name="T56" fmla="*/ 133 w 691"/>
                    <a:gd name="T57" fmla="*/ 139 h 542"/>
                    <a:gd name="T58" fmla="*/ 145 w 691"/>
                    <a:gd name="T59" fmla="*/ 130 h 542"/>
                    <a:gd name="T60" fmla="*/ 159 w 691"/>
                    <a:gd name="T61" fmla="*/ 125 h 542"/>
                    <a:gd name="T62" fmla="*/ 173 w 691"/>
                    <a:gd name="T63" fmla="*/ 121 h 542"/>
                    <a:gd name="T64" fmla="*/ 230 w 691"/>
                    <a:gd name="T65" fmla="*/ 365 h 542"/>
                    <a:gd name="T66" fmla="*/ 235 w 691"/>
                    <a:gd name="T67" fmla="*/ 361 h 542"/>
                    <a:gd name="T68" fmla="*/ 242 w 691"/>
                    <a:gd name="T69" fmla="*/ 357 h 542"/>
                    <a:gd name="T70" fmla="*/ 249 w 691"/>
                    <a:gd name="T71" fmla="*/ 358 h 542"/>
                    <a:gd name="T72" fmla="*/ 255 w 691"/>
                    <a:gd name="T73" fmla="*/ 363 h 542"/>
                    <a:gd name="T74" fmla="*/ 419 w 691"/>
                    <a:gd name="T75" fmla="*/ 272 h 542"/>
                    <a:gd name="T76" fmla="*/ 424 w 691"/>
                    <a:gd name="T77" fmla="*/ 265 h 542"/>
                    <a:gd name="T78" fmla="*/ 433 w 691"/>
                    <a:gd name="T79" fmla="*/ 263 h 542"/>
                    <a:gd name="T80" fmla="*/ 442 w 691"/>
                    <a:gd name="T81" fmla="*/ 266 h 542"/>
                    <a:gd name="T82" fmla="*/ 447 w 691"/>
                    <a:gd name="T83" fmla="*/ 273 h 542"/>
                    <a:gd name="T84" fmla="*/ 691 w 691"/>
                    <a:gd name="T85" fmla="*/ 542 h 542"/>
                    <a:gd name="T86" fmla="*/ 1 w 691"/>
                    <a:gd name="T87" fmla="*/ 1 h 542"/>
                    <a:gd name="T88" fmla="*/ 126 w 691"/>
                    <a:gd name="T89"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1" h="542">
                      <a:moveTo>
                        <a:pt x="180" y="121"/>
                      </a:moveTo>
                      <a:lnTo>
                        <a:pt x="189" y="121"/>
                      </a:lnTo>
                      <a:lnTo>
                        <a:pt x="196" y="123"/>
                      </a:lnTo>
                      <a:lnTo>
                        <a:pt x="203" y="125"/>
                      </a:lnTo>
                      <a:lnTo>
                        <a:pt x="210" y="127"/>
                      </a:lnTo>
                      <a:lnTo>
                        <a:pt x="216" y="130"/>
                      </a:lnTo>
                      <a:lnTo>
                        <a:pt x="223" y="134"/>
                      </a:lnTo>
                      <a:lnTo>
                        <a:pt x="228" y="139"/>
                      </a:lnTo>
                      <a:lnTo>
                        <a:pt x="234" y="143"/>
                      </a:lnTo>
                      <a:lnTo>
                        <a:pt x="238" y="148"/>
                      </a:lnTo>
                      <a:lnTo>
                        <a:pt x="243" y="155"/>
                      </a:lnTo>
                      <a:lnTo>
                        <a:pt x="246" y="160"/>
                      </a:lnTo>
                      <a:lnTo>
                        <a:pt x="250" y="168"/>
                      </a:lnTo>
                      <a:lnTo>
                        <a:pt x="252" y="174"/>
                      </a:lnTo>
                      <a:lnTo>
                        <a:pt x="254" y="181"/>
                      </a:lnTo>
                      <a:lnTo>
                        <a:pt x="255" y="189"/>
                      </a:lnTo>
                      <a:lnTo>
                        <a:pt x="256" y="196"/>
                      </a:lnTo>
                      <a:lnTo>
                        <a:pt x="255" y="204"/>
                      </a:lnTo>
                      <a:lnTo>
                        <a:pt x="254" y="211"/>
                      </a:lnTo>
                      <a:lnTo>
                        <a:pt x="252" y="219"/>
                      </a:lnTo>
                      <a:lnTo>
                        <a:pt x="250" y="225"/>
                      </a:lnTo>
                      <a:lnTo>
                        <a:pt x="246" y="232"/>
                      </a:lnTo>
                      <a:lnTo>
                        <a:pt x="243" y="238"/>
                      </a:lnTo>
                      <a:lnTo>
                        <a:pt x="238" y="244"/>
                      </a:lnTo>
                      <a:lnTo>
                        <a:pt x="234" y="249"/>
                      </a:lnTo>
                      <a:lnTo>
                        <a:pt x="228" y="254"/>
                      </a:lnTo>
                      <a:lnTo>
                        <a:pt x="223" y="259"/>
                      </a:lnTo>
                      <a:lnTo>
                        <a:pt x="216" y="262"/>
                      </a:lnTo>
                      <a:lnTo>
                        <a:pt x="210" y="265"/>
                      </a:lnTo>
                      <a:lnTo>
                        <a:pt x="203" y="268"/>
                      </a:lnTo>
                      <a:lnTo>
                        <a:pt x="196" y="270"/>
                      </a:lnTo>
                      <a:lnTo>
                        <a:pt x="189" y="272"/>
                      </a:lnTo>
                      <a:lnTo>
                        <a:pt x="180" y="272"/>
                      </a:lnTo>
                      <a:lnTo>
                        <a:pt x="173" y="272"/>
                      </a:lnTo>
                      <a:lnTo>
                        <a:pt x="165" y="270"/>
                      </a:lnTo>
                      <a:lnTo>
                        <a:pt x="159" y="268"/>
                      </a:lnTo>
                      <a:lnTo>
                        <a:pt x="151" y="265"/>
                      </a:lnTo>
                      <a:lnTo>
                        <a:pt x="145" y="262"/>
                      </a:lnTo>
                      <a:lnTo>
                        <a:pt x="138" y="259"/>
                      </a:lnTo>
                      <a:lnTo>
                        <a:pt x="133" y="254"/>
                      </a:lnTo>
                      <a:lnTo>
                        <a:pt x="127" y="249"/>
                      </a:lnTo>
                      <a:lnTo>
                        <a:pt x="122" y="244"/>
                      </a:lnTo>
                      <a:lnTo>
                        <a:pt x="118" y="238"/>
                      </a:lnTo>
                      <a:lnTo>
                        <a:pt x="115" y="232"/>
                      </a:lnTo>
                      <a:lnTo>
                        <a:pt x="111" y="225"/>
                      </a:lnTo>
                      <a:lnTo>
                        <a:pt x="108" y="219"/>
                      </a:lnTo>
                      <a:lnTo>
                        <a:pt x="107" y="211"/>
                      </a:lnTo>
                      <a:lnTo>
                        <a:pt x="106" y="204"/>
                      </a:lnTo>
                      <a:lnTo>
                        <a:pt x="105" y="196"/>
                      </a:lnTo>
                      <a:lnTo>
                        <a:pt x="106" y="189"/>
                      </a:lnTo>
                      <a:lnTo>
                        <a:pt x="107" y="181"/>
                      </a:lnTo>
                      <a:lnTo>
                        <a:pt x="108" y="174"/>
                      </a:lnTo>
                      <a:lnTo>
                        <a:pt x="111" y="168"/>
                      </a:lnTo>
                      <a:lnTo>
                        <a:pt x="115" y="160"/>
                      </a:lnTo>
                      <a:lnTo>
                        <a:pt x="118" y="155"/>
                      </a:lnTo>
                      <a:lnTo>
                        <a:pt x="122" y="148"/>
                      </a:lnTo>
                      <a:lnTo>
                        <a:pt x="127" y="143"/>
                      </a:lnTo>
                      <a:lnTo>
                        <a:pt x="133" y="139"/>
                      </a:lnTo>
                      <a:lnTo>
                        <a:pt x="138" y="134"/>
                      </a:lnTo>
                      <a:lnTo>
                        <a:pt x="145" y="130"/>
                      </a:lnTo>
                      <a:lnTo>
                        <a:pt x="151" y="127"/>
                      </a:lnTo>
                      <a:lnTo>
                        <a:pt x="159" y="125"/>
                      </a:lnTo>
                      <a:lnTo>
                        <a:pt x="165" y="123"/>
                      </a:lnTo>
                      <a:lnTo>
                        <a:pt x="173" y="121"/>
                      </a:lnTo>
                      <a:lnTo>
                        <a:pt x="180" y="121"/>
                      </a:lnTo>
                      <a:close/>
                      <a:moveTo>
                        <a:pt x="230" y="365"/>
                      </a:moveTo>
                      <a:lnTo>
                        <a:pt x="233" y="363"/>
                      </a:lnTo>
                      <a:lnTo>
                        <a:pt x="235" y="361"/>
                      </a:lnTo>
                      <a:lnTo>
                        <a:pt x="238" y="358"/>
                      </a:lnTo>
                      <a:lnTo>
                        <a:pt x="242" y="357"/>
                      </a:lnTo>
                      <a:lnTo>
                        <a:pt x="245" y="358"/>
                      </a:lnTo>
                      <a:lnTo>
                        <a:pt x="249" y="358"/>
                      </a:lnTo>
                      <a:lnTo>
                        <a:pt x="252" y="361"/>
                      </a:lnTo>
                      <a:lnTo>
                        <a:pt x="255" y="363"/>
                      </a:lnTo>
                      <a:lnTo>
                        <a:pt x="334" y="458"/>
                      </a:lnTo>
                      <a:lnTo>
                        <a:pt x="419" y="272"/>
                      </a:lnTo>
                      <a:lnTo>
                        <a:pt x="421" y="268"/>
                      </a:lnTo>
                      <a:lnTo>
                        <a:pt x="424" y="265"/>
                      </a:lnTo>
                      <a:lnTo>
                        <a:pt x="429" y="264"/>
                      </a:lnTo>
                      <a:lnTo>
                        <a:pt x="433" y="263"/>
                      </a:lnTo>
                      <a:lnTo>
                        <a:pt x="437" y="264"/>
                      </a:lnTo>
                      <a:lnTo>
                        <a:pt x="442" y="266"/>
                      </a:lnTo>
                      <a:lnTo>
                        <a:pt x="445" y="268"/>
                      </a:lnTo>
                      <a:lnTo>
                        <a:pt x="447" y="273"/>
                      </a:lnTo>
                      <a:lnTo>
                        <a:pt x="551" y="542"/>
                      </a:lnTo>
                      <a:lnTo>
                        <a:pt x="691" y="542"/>
                      </a:lnTo>
                      <a:lnTo>
                        <a:pt x="691" y="0"/>
                      </a:lnTo>
                      <a:lnTo>
                        <a:pt x="1" y="1"/>
                      </a:lnTo>
                      <a:lnTo>
                        <a:pt x="0" y="542"/>
                      </a:lnTo>
                      <a:lnTo>
                        <a:pt x="126" y="542"/>
                      </a:lnTo>
                      <a:lnTo>
                        <a:pt x="230" y="365"/>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59" name="Rectangle 4271"/>
                <p:cNvSpPr>
                  <a:spLocks noChangeArrowheads="1"/>
                </p:cNvSpPr>
                <p:nvPr/>
              </p:nvSpPr>
              <p:spPr bwMode="auto">
                <a:xfrm>
                  <a:off x="8737600" y="4435475"/>
                  <a:ext cx="220663" cy="38100"/>
                </a:xfrm>
                <a:prstGeom prst="rect">
                  <a:avLst/>
                </a:prstGeom>
                <a:solidFill>
                  <a:schemeClr val="bg1"/>
                </a:solidFill>
                <a:ln w="9525">
                  <a:noFill/>
                  <a:miter lim="800000"/>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grpSp>
          <p:sp>
            <p:nvSpPr>
              <p:cNvPr id="156" name="Rectangle 155"/>
              <p:cNvSpPr/>
              <p:nvPr/>
            </p:nvSpPr>
            <p:spPr>
              <a:xfrm>
                <a:off x="7706857" y="4150488"/>
                <a:ext cx="3173854" cy="1011293"/>
              </a:xfrm>
              <a:prstGeom prst="rect">
                <a:avLst/>
              </a:prstGeom>
              <a:ln>
                <a:noFill/>
              </a:ln>
            </p:spPr>
            <p:txBody>
              <a:bodyPr>
                <a:spAutoFit/>
              </a:bodyPr>
              <a:lstStyle/>
              <a:p>
                <a:pPr algn="ctr" eaLnBrk="1" fontAlgn="auto" hangingPunct="1">
                  <a:spcBef>
                    <a:spcPts val="0"/>
                  </a:spcBef>
                  <a:spcAft>
                    <a:spcPts val="0"/>
                  </a:spcAft>
                  <a:defRPr/>
                </a:pPr>
                <a:r>
                  <a:rPr lang="en-US" sz="1000" dirty="0">
                    <a:solidFill>
                      <a:schemeClr val="tx1">
                        <a:lumMod val="75000"/>
                        <a:lumOff val="25000"/>
                      </a:schemeClr>
                    </a:solidFill>
                    <a:latin typeface="+mn-lt"/>
                  </a:rPr>
                  <a:t>Change shape to your pictures</a:t>
                </a:r>
              </a:p>
            </p:txBody>
          </p:sp>
        </p:grpSp>
        <p:grpSp>
          <p:nvGrpSpPr>
            <p:cNvPr id="79915" name="Group 159"/>
            <p:cNvGrpSpPr>
              <a:grpSpLocks/>
            </p:cNvGrpSpPr>
            <p:nvPr/>
          </p:nvGrpSpPr>
          <p:grpSpPr bwMode="auto">
            <a:xfrm>
              <a:off x="9146827" y="2312551"/>
              <a:ext cx="1254590" cy="947914"/>
              <a:chOff x="7708722" y="2765981"/>
              <a:chExt cx="3170909" cy="2395800"/>
            </a:xfrm>
          </p:grpSpPr>
          <p:grpSp>
            <p:nvGrpSpPr>
              <p:cNvPr id="20" name="Group 160"/>
              <p:cNvGrpSpPr/>
              <p:nvPr/>
            </p:nvGrpSpPr>
            <p:grpSpPr>
              <a:xfrm>
                <a:off x="8665689" y="2765981"/>
                <a:ext cx="1256975" cy="1279695"/>
                <a:chOff x="8737600" y="4254500"/>
                <a:chExt cx="263525" cy="268288"/>
              </a:xfrm>
              <a:solidFill>
                <a:schemeClr val="bg1">
                  <a:lumMod val="65000"/>
                </a:schemeClr>
              </a:solidFill>
            </p:grpSpPr>
            <p:sp>
              <p:nvSpPr>
                <p:cNvPr id="163" name="Freeform 4269"/>
                <p:cNvSpPr>
                  <a:spLocks/>
                </p:cNvSpPr>
                <p:nvPr/>
              </p:nvSpPr>
              <p:spPr bwMode="auto">
                <a:xfrm>
                  <a:off x="8794750" y="4329113"/>
                  <a:ext cx="206375" cy="193675"/>
                </a:xfrm>
                <a:custGeom>
                  <a:avLst/>
                  <a:gdLst>
                    <a:gd name="T0" fmla="*/ 552 w 649"/>
                    <a:gd name="T1" fmla="*/ 1 h 606"/>
                    <a:gd name="T2" fmla="*/ 552 w 649"/>
                    <a:gd name="T3" fmla="*/ 1 h 606"/>
                    <a:gd name="T4" fmla="*/ 548 w 649"/>
                    <a:gd name="T5" fmla="*/ 0 h 606"/>
                    <a:gd name="T6" fmla="*/ 543 w 649"/>
                    <a:gd name="T7" fmla="*/ 0 h 606"/>
                    <a:gd name="T8" fmla="*/ 543 w 649"/>
                    <a:gd name="T9" fmla="*/ 484 h 606"/>
                    <a:gd name="T10" fmla="*/ 6 w 649"/>
                    <a:gd name="T11" fmla="*/ 484 h 606"/>
                    <a:gd name="T12" fmla="*/ 0 w 649"/>
                    <a:gd name="T13" fmla="*/ 551 h 606"/>
                    <a:gd name="T14" fmla="*/ 596 w 649"/>
                    <a:gd name="T15" fmla="*/ 606 h 606"/>
                    <a:gd name="T16" fmla="*/ 649 w 649"/>
                    <a:gd name="T17" fmla="*/ 10 h 606"/>
                    <a:gd name="T18" fmla="*/ 552 w 649"/>
                    <a:gd name="T19" fmla="*/ 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9" h="606">
                      <a:moveTo>
                        <a:pt x="552" y="1"/>
                      </a:moveTo>
                      <a:lnTo>
                        <a:pt x="552" y="1"/>
                      </a:lnTo>
                      <a:lnTo>
                        <a:pt x="548" y="0"/>
                      </a:lnTo>
                      <a:lnTo>
                        <a:pt x="543" y="0"/>
                      </a:lnTo>
                      <a:lnTo>
                        <a:pt x="543" y="484"/>
                      </a:lnTo>
                      <a:lnTo>
                        <a:pt x="6" y="484"/>
                      </a:lnTo>
                      <a:lnTo>
                        <a:pt x="0" y="551"/>
                      </a:lnTo>
                      <a:lnTo>
                        <a:pt x="596" y="606"/>
                      </a:lnTo>
                      <a:lnTo>
                        <a:pt x="649" y="10"/>
                      </a:lnTo>
                      <a:lnTo>
                        <a:pt x="552" y="1"/>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64" name="Freeform 4270"/>
                <p:cNvSpPr>
                  <a:spLocks noEditPoints="1"/>
                </p:cNvSpPr>
                <p:nvPr/>
              </p:nvSpPr>
              <p:spPr bwMode="auto">
                <a:xfrm>
                  <a:off x="8737600" y="4254500"/>
                  <a:ext cx="220663" cy="171450"/>
                </a:xfrm>
                <a:custGeom>
                  <a:avLst/>
                  <a:gdLst>
                    <a:gd name="T0" fmla="*/ 189 w 691"/>
                    <a:gd name="T1" fmla="*/ 121 h 542"/>
                    <a:gd name="T2" fmla="*/ 203 w 691"/>
                    <a:gd name="T3" fmla="*/ 125 h 542"/>
                    <a:gd name="T4" fmla="*/ 216 w 691"/>
                    <a:gd name="T5" fmla="*/ 130 h 542"/>
                    <a:gd name="T6" fmla="*/ 228 w 691"/>
                    <a:gd name="T7" fmla="*/ 139 h 542"/>
                    <a:gd name="T8" fmla="*/ 238 w 691"/>
                    <a:gd name="T9" fmla="*/ 148 h 542"/>
                    <a:gd name="T10" fmla="*/ 246 w 691"/>
                    <a:gd name="T11" fmla="*/ 160 h 542"/>
                    <a:gd name="T12" fmla="*/ 252 w 691"/>
                    <a:gd name="T13" fmla="*/ 174 h 542"/>
                    <a:gd name="T14" fmla="*/ 255 w 691"/>
                    <a:gd name="T15" fmla="*/ 189 h 542"/>
                    <a:gd name="T16" fmla="*/ 255 w 691"/>
                    <a:gd name="T17" fmla="*/ 204 h 542"/>
                    <a:gd name="T18" fmla="*/ 252 w 691"/>
                    <a:gd name="T19" fmla="*/ 219 h 542"/>
                    <a:gd name="T20" fmla="*/ 246 w 691"/>
                    <a:gd name="T21" fmla="*/ 232 h 542"/>
                    <a:gd name="T22" fmla="*/ 238 w 691"/>
                    <a:gd name="T23" fmla="*/ 244 h 542"/>
                    <a:gd name="T24" fmla="*/ 228 w 691"/>
                    <a:gd name="T25" fmla="*/ 254 h 542"/>
                    <a:gd name="T26" fmla="*/ 216 w 691"/>
                    <a:gd name="T27" fmla="*/ 262 h 542"/>
                    <a:gd name="T28" fmla="*/ 203 w 691"/>
                    <a:gd name="T29" fmla="*/ 268 h 542"/>
                    <a:gd name="T30" fmla="*/ 189 w 691"/>
                    <a:gd name="T31" fmla="*/ 272 h 542"/>
                    <a:gd name="T32" fmla="*/ 173 w 691"/>
                    <a:gd name="T33" fmla="*/ 272 h 542"/>
                    <a:gd name="T34" fmla="*/ 159 w 691"/>
                    <a:gd name="T35" fmla="*/ 268 h 542"/>
                    <a:gd name="T36" fmla="*/ 145 w 691"/>
                    <a:gd name="T37" fmla="*/ 262 h 542"/>
                    <a:gd name="T38" fmla="*/ 133 w 691"/>
                    <a:gd name="T39" fmla="*/ 254 h 542"/>
                    <a:gd name="T40" fmla="*/ 122 w 691"/>
                    <a:gd name="T41" fmla="*/ 244 h 542"/>
                    <a:gd name="T42" fmla="*/ 115 w 691"/>
                    <a:gd name="T43" fmla="*/ 232 h 542"/>
                    <a:gd name="T44" fmla="*/ 108 w 691"/>
                    <a:gd name="T45" fmla="*/ 219 h 542"/>
                    <a:gd name="T46" fmla="*/ 106 w 691"/>
                    <a:gd name="T47" fmla="*/ 204 h 542"/>
                    <a:gd name="T48" fmla="*/ 106 w 691"/>
                    <a:gd name="T49" fmla="*/ 189 h 542"/>
                    <a:gd name="T50" fmla="*/ 108 w 691"/>
                    <a:gd name="T51" fmla="*/ 174 h 542"/>
                    <a:gd name="T52" fmla="*/ 115 w 691"/>
                    <a:gd name="T53" fmla="*/ 160 h 542"/>
                    <a:gd name="T54" fmla="*/ 122 w 691"/>
                    <a:gd name="T55" fmla="*/ 148 h 542"/>
                    <a:gd name="T56" fmla="*/ 133 w 691"/>
                    <a:gd name="T57" fmla="*/ 139 h 542"/>
                    <a:gd name="T58" fmla="*/ 145 w 691"/>
                    <a:gd name="T59" fmla="*/ 130 h 542"/>
                    <a:gd name="T60" fmla="*/ 159 w 691"/>
                    <a:gd name="T61" fmla="*/ 125 h 542"/>
                    <a:gd name="T62" fmla="*/ 173 w 691"/>
                    <a:gd name="T63" fmla="*/ 121 h 542"/>
                    <a:gd name="T64" fmla="*/ 230 w 691"/>
                    <a:gd name="T65" fmla="*/ 365 h 542"/>
                    <a:gd name="T66" fmla="*/ 235 w 691"/>
                    <a:gd name="T67" fmla="*/ 361 h 542"/>
                    <a:gd name="T68" fmla="*/ 242 w 691"/>
                    <a:gd name="T69" fmla="*/ 357 h 542"/>
                    <a:gd name="T70" fmla="*/ 249 w 691"/>
                    <a:gd name="T71" fmla="*/ 358 h 542"/>
                    <a:gd name="T72" fmla="*/ 255 w 691"/>
                    <a:gd name="T73" fmla="*/ 363 h 542"/>
                    <a:gd name="T74" fmla="*/ 419 w 691"/>
                    <a:gd name="T75" fmla="*/ 272 h 542"/>
                    <a:gd name="T76" fmla="*/ 424 w 691"/>
                    <a:gd name="T77" fmla="*/ 265 h 542"/>
                    <a:gd name="T78" fmla="*/ 433 w 691"/>
                    <a:gd name="T79" fmla="*/ 263 h 542"/>
                    <a:gd name="T80" fmla="*/ 442 w 691"/>
                    <a:gd name="T81" fmla="*/ 266 h 542"/>
                    <a:gd name="T82" fmla="*/ 447 w 691"/>
                    <a:gd name="T83" fmla="*/ 273 h 542"/>
                    <a:gd name="T84" fmla="*/ 691 w 691"/>
                    <a:gd name="T85" fmla="*/ 542 h 542"/>
                    <a:gd name="T86" fmla="*/ 1 w 691"/>
                    <a:gd name="T87" fmla="*/ 1 h 542"/>
                    <a:gd name="T88" fmla="*/ 126 w 691"/>
                    <a:gd name="T89"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1" h="542">
                      <a:moveTo>
                        <a:pt x="180" y="121"/>
                      </a:moveTo>
                      <a:lnTo>
                        <a:pt x="189" y="121"/>
                      </a:lnTo>
                      <a:lnTo>
                        <a:pt x="196" y="123"/>
                      </a:lnTo>
                      <a:lnTo>
                        <a:pt x="203" y="125"/>
                      </a:lnTo>
                      <a:lnTo>
                        <a:pt x="210" y="127"/>
                      </a:lnTo>
                      <a:lnTo>
                        <a:pt x="216" y="130"/>
                      </a:lnTo>
                      <a:lnTo>
                        <a:pt x="223" y="134"/>
                      </a:lnTo>
                      <a:lnTo>
                        <a:pt x="228" y="139"/>
                      </a:lnTo>
                      <a:lnTo>
                        <a:pt x="234" y="143"/>
                      </a:lnTo>
                      <a:lnTo>
                        <a:pt x="238" y="148"/>
                      </a:lnTo>
                      <a:lnTo>
                        <a:pt x="243" y="155"/>
                      </a:lnTo>
                      <a:lnTo>
                        <a:pt x="246" y="160"/>
                      </a:lnTo>
                      <a:lnTo>
                        <a:pt x="250" y="168"/>
                      </a:lnTo>
                      <a:lnTo>
                        <a:pt x="252" y="174"/>
                      </a:lnTo>
                      <a:lnTo>
                        <a:pt x="254" y="181"/>
                      </a:lnTo>
                      <a:lnTo>
                        <a:pt x="255" y="189"/>
                      </a:lnTo>
                      <a:lnTo>
                        <a:pt x="256" y="196"/>
                      </a:lnTo>
                      <a:lnTo>
                        <a:pt x="255" y="204"/>
                      </a:lnTo>
                      <a:lnTo>
                        <a:pt x="254" y="211"/>
                      </a:lnTo>
                      <a:lnTo>
                        <a:pt x="252" y="219"/>
                      </a:lnTo>
                      <a:lnTo>
                        <a:pt x="250" y="225"/>
                      </a:lnTo>
                      <a:lnTo>
                        <a:pt x="246" y="232"/>
                      </a:lnTo>
                      <a:lnTo>
                        <a:pt x="243" y="238"/>
                      </a:lnTo>
                      <a:lnTo>
                        <a:pt x="238" y="244"/>
                      </a:lnTo>
                      <a:lnTo>
                        <a:pt x="234" y="249"/>
                      </a:lnTo>
                      <a:lnTo>
                        <a:pt x="228" y="254"/>
                      </a:lnTo>
                      <a:lnTo>
                        <a:pt x="223" y="259"/>
                      </a:lnTo>
                      <a:lnTo>
                        <a:pt x="216" y="262"/>
                      </a:lnTo>
                      <a:lnTo>
                        <a:pt x="210" y="265"/>
                      </a:lnTo>
                      <a:lnTo>
                        <a:pt x="203" y="268"/>
                      </a:lnTo>
                      <a:lnTo>
                        <a:pt x="196" y="270"/>
                      </a:lnTo>
                      <a:lnTo>
                        <a:pt x="189" y="272"/>
                      </a:lnTo>
                      <a:lnTo>
                        <a:pt x="180" y="272"/>
                      </a:lnTo>
                      <a:lnTo>
                        <a:pt x="173" y="272"/>
                      </a:lnTo>
                      <a:lnTo>
                        <a:pt x="165" y="270"/>
                      </a:lnTo>
                      <a:lnTo>
                        <a:pt x="159" y="268"/>
                      </a:lnTo>
                      <a:lnTo>
                        <a:pt x="151" y="265"/>
                      </a:lnTo>
                      <a:lnTo>
                        <a:pt x="145" y="262"/>
                      </a:lnTo>
                      <a:lnTo>
                        <a:pt x="138" y="259"/>
                      </a:lnTo>
                      <a:lnTo>
                        <a:pt x="133" y="254"/>
                      </a:lnTo>
                      <a:lnTo>
                        <a:pt x="127" y="249"/>
                      </a:lnTo>
                      <a:lnTo>
                        <a:pt x="122" y="244"/>
                      </a:lnTo>
                      <a:lnTo>
                        <a:pt x="118" y="238"/>
                      </a:lnTo>
                      <a:lnTo>
                        <a:pt x="115" y="232"/>
                      </a:lnTo>
                      <a:lnTo>
                        <a:pt x="111" y="225"/>
                      </a:lnTo>
                      <a:lnTo>
                        <a:pt x="108" y="219"/>
                      </a:lnTo>
                      <a:lnTo>
                        <a:pt x="107" y="211"/>
                      </a:lnTo>
                      <a:lnTo>
                        <a:pt x="106" y="204"/>
                      </a:lnTo>
                      <a:lnTo>
                        <a:pt x="105" y="196"/>
                      </a:lnTo>
                      <a:lnTo>
                        <a:pt x="106" y="189"/>
                      </a:lnTo>
                      <a:lnTo>
                        <a:pt x="107" y="181"/>
                      </a:lnTo>
                      <a:lnTo>
                        <a:pt x="108" y="174"/>
                      </a:lnTo>
                      <a:lnTo>
                        <a:pt x="111" y="168"/>
                      </a:lnTo>
                      <a:lnTo>
                        <a:pt x="115" y="160"/>
                      </a:lnTo>
                      <a:lnTo>
                        <a:pt x="118" y="155"/>
                      </a:lnTo>
                      <a:lnTo>
                        <a:pt x="122" y="148"/>
                      </a:lnTo>
                      <a:lnTo>
                        <a:pt x="127" y="143"/>
                      </a:lnTo>
                      <a:lnTo>
                        <a:pt x="133" y="139"/>
                      </a:lnTo>
                      <a:lnTo>
                        <a:pt x="138" y="134"/>
                      </a:lnTo>
                      <a:lnTo>
                        <a:pt x="145" y="130"/>
                      </a:lnTo>
                      <a:lnTo>
                        <a:pt x="151" y="127"/>
                      </a:lnTo>
                      <a:lnTo>
                        <a:pt x="159" y="125"/>
                      </a:lnTo>
                      <a:lnTo>
                        <a:pt x="165" y="123"/>
                      </a:lnTo>
                      <a:lnTo>
                        <a:pt x="173" y="121"/>
                      </a:lnTo>
                      <a:lnTo>
                        <a:pt x="180" y="121"/>
                      </a:lnTo>
                      <a:close/>
                      <a:moveTo>
                        <a:pt x="230" y="365"/>
                      </a:moveTo>
                      <a:lnTo>
                        <a:pt x="233" y="363"/>
                      </a:lnTo>
                      <a:lnTo>
                        <a:pt x="235" y="361"/>
                      </a:lnTo>
                      <a:lnTo>
                        <a:pt x="238" y="358"/>
                      </a:lnTo>
                      <a:lnTo>
                        <a:pt x="242" y="357"/>
                      </a:lnTo>
                      <a:lnTo>
                        <a:pt x="245" y="358"/>
                      </a:lnTo>
                      <a:lnTo>
                        <a:pt x="249" y="358"/>
                      </a:lnTo>
                      <a:lnTo>
                        <a:pt x="252" y="361"/>
                      </a:lnTo>
                      <a:lnTo>
                        <a:pt x="255" y="363"/>
                      </a:lnTo>
                      <a:lnTo>
                        <a:pt x="334" y="458"/>
                      </a:lnTo>
                      <a:lnTo>
                        <a:pt x="419" y="272"/>
                      </a:lnTo>
                      <a:lnTo>
                        <a:pt x="421" y="268"/>
                      </a:lnTo>
                      <a:lnTo>
                        <a:pt x="424" y="265"/>
                      </a:lnTo>
                      <a:lnTo>
                        <a:pt x="429" y="264"/>
                      </a:lnTo>
                      <a:lnTo>
                        <a:pt x="433" y="263"/>
                      </a:lnTo>
                      <a:lnTo>
                        <a:pt x="437" y="264"/>
                      </a:lnTo>
                      <a:lnTo>
                        <a:pt x="442" y="266"/>
                      </a:lnTo>
                      <a:lnTo>
                        <a:pt x="445" y="268"/>
                      </a:lnTo>
                      <a:lnTo>
                        <a:pt x="447" y="273"/>
                      </a:lnTo>
                      <a:lnTo>
                        <a:pt x="551" y="542"/>
                      </a:lnTo>
                      <a:lnTo>
                        <a:pt x="691" y="542"/>
                      </a:lnTo>
                      <a:lnTo>
                        <a:pt x="691" y="0"/>
                      </a:lnTo>
                      <a:lnTo>
                        <a:pt x="1" y="1"/>
                      </a:lnTo>
                      <a:lnTo>
                        <a:pt x="0" y="542"/>
                      </a:lnTo>
                      <a:lnTo>
                        <a:pt x="126" y="542"/>
                      </a:lnTo>
                      <a:lnTo>
                        <a:pt x="230" y="365"/>
                      </a:lnTo>
                      <a:close/>
                    </a:path>
                  </a:pathLst>
                </a:custGeom>
                <a:solidFill>
                  <a:schemeClr val="bg1"/>
                </a:solidFill>
                <a:ln w="9525">
                  <a:noFill/>
                  <a:round/>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sp>
              <p:nvSpPr>
                <p:cNvPr id="165" name="Rectangle 4271"/>
                <p:cNvSpPr>
                  <a:spLocks noChangeArrowheads="1"/>
                </p:cNvSpPr>
                <p:nvPr/>
              </p:nvSpPr>
              <p:spPr bwMode="auto">
                <a:xfrm>
                  <a:off x="8737600" y="4435475"/>
                  <a:ext cx="220663" cy="38100"/>
                </a:xfrm>
                <a:prstGeom prst="rect">
                  <a:avLst/>
                </a:prstGeom>
                <a:solidFill>
                  <a:schemeClr val="bg1"/>
                </a:solidFill>
                <a:ln w="9525">
                  <a:noFill/>
                  <a:miter lim="800000"/>
                  <a:headEnd/>
                  <a:tailEnd/>
                </a:ln>
                <a:extLst/>
              </p:spPr>
              <p:txBody>
                <a:bodyPr/>
                <a:lstStyle/>
                <a:p>
                  <a:pPr eaLnBrk="1" fontAlgn="auto" hangingPunct="1">
                    <a:spcBef>
                      <a:spcPts val="0"/>
                    </a:spcBef>
                    <a:spcAft>
                      <a:spcPts val="0"/>
                    </a:spcAft>
                    <a:defRPr/>
                  </a:pPr>
                  <a:endParaRPr lang="en-US" sz="1100">
                    <a:solidFill>
                      <a:schemeClr val="tx1">
                        <a:lumMod val="75000"/>
                        <a:lumOff val="25000"/>
                      </a:schemeClr>
                    </a:solidFill>
                    <a:latin typeface="+mn-lt"/>
                  </a:endParaRPr>
                </a:p>
              </p:txBody>
            </p:sp>
          </p:grpSp>
          <p:sp>
            <p:nvSpPr>
              <p:cNvPr id="162" name="Rectangle 161"/>
              <p:cNvSpPr/>
              <p:nvPr/>
            </p:nvSpPr>
            <p:spPr>
              <a:xfrm>
                <a:off x="7709789" y="4150488"/>
                <a:ext cx="3169842" cy="1011293"/>
              </a:xfrm>
              <a:prstGeom prst="rect">
                <a:avLst/>
              </a:prstGeom>
              <a:ln>
                <a:noFill/>
              </a:ln>
            </p:spPr>
            <p:txBody>
              <a:bodyPr>
                <a:spAutoFit/>
              </a:bodyPr>
              <a:lstStyle/>
              <a:p>
                <a:pPr algn="ctr" eaLnBrk="1" fontAlgn="auto" hangingPunct="1">
                  <a:spcBef>
                    <a:spcPts val="0"/>
                  </a:spcBef>
                  <a:spcAft>
                    <a:spcPts val="0"/>
                  </a:spcAft>
                  <a:defRPr/>
                </a:pPr>
                <a:r>
                  <a:rPr lang="en-US" sz="1000" dirty="0">
                    <a:solidFill>
                      <a:schemeClr val="tx1">
                        <a:lumMod val="75000"/>
                        <a:lumOff val="25000"/>
                      </a:schemeClr>
                    </a:solidFill>
                    <a:latin typeface="+mn-lt"/>
                  </a:rPr>
                  <a:t>Change shape to your pictures</a:t>
                </a:r>
              </a:p>
            </p:txBody>
          </p:sp>
        </p:grpSp>
      </p:grpSp>
    </p:spTree>
  </p:cSld>
  <p:clrMapOvr>
    <a:masterClrMapping/>
  </p:clrMapOvr>
  <p:transition spd="slow">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170ABD9-9E61-4645-A41D-B5AA44D7424E}" type="slidenum">
              <a:rPr lang="en-US" altLang="zh-CN" smtClean="0">
                <a:solidFill>
                  <a:srgbClr val="BFBFBF"/>
                </a:solidFill>
                <a:latin typeface="Calibri Light" pitchFamily="34" charset="0"/>
              </a:rPr>
              <a:pPr/>
              <a:t>36</a:t>
            </a:fld>
            <a:endParaRPr lang="en-US" altLang="zh-CN" smtClean="0">
              <a:solidFill>
                <a:srgbClr val="BFBFBF"/>
              </a:solidFill>
              <a:latin typeface="Calibri Light" pitchFamily="34" charset="0"/>
            </a:endParaRPr>
          </a:p>
        </p:txBody>
      </p:sp>
      <p:sp>
        <p:nvSpPr>
          <p:cNvPr id="25" name="Rectangle 24"/>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Services</a:t>
            </a:r>
          </a:p>
        </p:txBody>
      </p:sp>
      <p:sp>
        <p:nvSpPr>
          <p:cNvPr id="26" name="Rectangle 25"/>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80901" name="Rectangle 5"/>
          <p:cNvSpPr>
            <a:spLocks noChangeArrowheads="1"/>
          </p:cNvSpPr>
          <p:nvPr/>
        </p:nvSpPr>
        <p:spPr bwMode="auto">
          <a:xfrm>
            <a:off x="2078038" y="2154238"/>
            <a:ext cx="17129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3200" noProof="1">
                <a:solidFill>
                  <a:schemeClr val="tx2"/>
                </a:solidFill>
                <a:latin typeface="Abraham Lincoln" pitchFamily="2" charset="0"/>
                <a:ea typeface="Lato Light"/>
                <a:cs typeface="Lato Light"/>
              </a:rPr>
              <a:t>Photography</a:t>
            </a:r>
          </a:p>
        </p:txBody>
      </p:sp>
      <p:sp>
        <p:nvSpPr>
          <p:cNvPr id="80902" name="Rectangle 10"/>
          <p:cNvSpPr>
            <a:spLocks noChangeArrowheads="1"/>
          </p:cNvSpPr>
          <p:nvPr/>
        </p:nvSpPr>
        <p:spPr bwMode="auto">
          <a:xfrm>
            <a:off x="2078038" y="4017963"/>
            <a:ext cx="16811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3200" noProof="1">
                <a:solidFill>
                  <a:schemeClr val="tx2"/>
                </a:solidFill>
                <a:latin typeface="Abraham Lincoln" pitchFamily="2" charset="0"/>
                <a:ea typeface="Lato Light"/>
                <a:cs typeface="Lato Light"/>
              </a:rPr>
              <a:t>Web Concept</a:t>
            </a:r>
          </a:p>
        </p:txBody>
      </p:sp>
      <p:sp>
        <p:nvSpPr>
          <p:cNvPr id="12" name="Rectangle 11"/>
          <p:cNvSpPr/>
          <p:nvPr/>
        </p:nvSpPr>
        <p:spPr>
          <a:xfrm>
            <a:off x="2078038" y="2635250"/>
            <a:ext cx="3810000" cy="523875"/>
          </a:xfrm>
          <a:prstGeom prst="rect">
            <a:avLst/>
          </a:prstGeom>
        </p:spPr>
        <p:txBody>
          <a:bodyPr>
            <a:spAutoFit/>
          </a:bodyPr>
          <a:lstStyle/>
          <a:p>
            <a:pPr eaLnBrk="1" fontAlgn="auto" hangingPunct="1">
              <a:spcBef>
                <a:spcPts val="0"/>
              </a:spcBef>
              <a:spcAft>
                <a:spcPts val="0"/>
              </a:spcAft>
              <a:buClr>
                <a:srgbClr val="E24848"/>
              </a:buClr>
              <a:defRPr/>
            </a:pPr>
            <a:r>
              <a:rPr lang="en-US" sz="1400" dirty="0">
                <a:solidFill>
                  <a:schemeClr val="tx1">
                    <a:lumMod val="65000"/>
                    <a:lumOff val="35000"/>
                  </a:schemeClr>
                </a:solidFill>
                <a:latin typeface="+mj-lt"/>
                <a:ea typeface="Roboto Light" panose="02000000000000000000" pitchFamily="2" charset="0"/>
                <a:cs typeface="Arial" charset="0"/>
              </a:rPr>
              <a:t>Lorem </a:t>
            </a:r>
            <a:r>
              <a:rPr lang="en-US" sz="1400" dirty="0" err="1">
                <a:solidFill>
                  <a:schemeClr val="tx1">
                    <a:lumMod val="65000"/>
                    <a:lumOff val="35000"/>
                  </a:schemeClr>
                </a:solidFill>
                <a:latin typeface="+mj-lt"/>
                <a:ea typeface="Roboto Light" panose="02000000000000000000" pitchFamily="2" charset="0"/>
                <a:cs typeface="Arial" charset="0"/>
              </a:rPr>
              <a:t>ipsum</a:t>
            </a:r>
            <a:r>
              <a:rPr lang="en-US" sz="1400" dirty="0">
                <a:solidFill>
                  <a:schemeClr val="tx1">
                    <a:lumMod val="65000"/>
                    <a:lumOff val="35000"/>
                  </a:schemeClr>
                </a:solidFill>
                <a:latin typeface="+mj-lt"/>
                <a:ea typeface="Roboto Light" panose="02000000000000000000" pitchFamily="2" charset="0"/>
                <a:cs typeface="Arial" charset="0"/>
              </a:rPr>
              <a:t> dolor sit </a:t>
            </a:r>
            <a:r>
              <a:rPr lang="en-US" sz="1400" dirty="0" err="1">
                <a:solidFill>
                  <a:schemeClr val="tx1">
                    <a:lumMod val="65000"/>
                    <a:lumOff val="35000"/>
                  </a:schemeClr>
                </a:solidFill>
                <a:latin typeface="+mj-lt"/>
                <a:ea typeface="Roboto Light" panose="02000000000000000000" pitchFamily="2" charset="0"/>
                <a:cs typeface="Arial" charset="0"/>
              </a:rPr>
              <a:t>amet</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consectetuer</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adipiscing</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elit</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aenean</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commodo</a:t>
            </a:r>
            <a:r>
              <a:rPr lang="en-US" sz="1400" dirty="0">
                <a:solidFill>
                  <a:schemeClr val="tx1">
                    <a:lumMod val="65000"/>
                    <a:lumOff val="35000"/>
                  </a:schemeClr>
                </a:solidFill>
                <a:latin typeface="+mj-lt"/>
                <a:ea typeface="Roboto Light" panose="02000000000000000000" pitchFamily="2" charset="0"/>
                <a:cs typeface="Arial" charset="0"/>
              </a:rPr>
              <a:t> ligula </a:t>
            </a:r>
            <a:r>
              <a:rPr lang="en-US" sz="1400" dirty="0" err="1">
                <a:solidFill>
                  <a:schemeClr val="tx1">
                    <a:lumMod val="65000"/>
                    <a:lumOff val="35000"/>
                  </a:schemeClr>
                </a:solidFill>
                <a:latin typeface="+mj-lt"/>
                <a:ea typeface="Roboto Light" panose="02000000000000000000" pitchFamily="2" charset="0"/>
                <a:cs typeface="Arial" charset="0"/>
              </a:rPr>
              <a:t>eget</a:t>
            </a:r>
            <a:r>
              <a:rPr lang="en-US" sz="1400" dirty="0">
                <a:solidFill>
                  <a:schemeClr val="tx1">
                    <a:lumMod val="65000"/>
                    <a:lumOff val="35000"/>
                  </a:schemeClr>
                </a:solidFill>
                <a:latin typeface="+mj-lt"/>
                <a:ea typeface="Roboto Light" panose="02000000000000000000" pitchFamily="2" charset="0"/>
                <a:cs typeface="Arial" charset="0"/>
              </a:rPr>
              <a:t> dolor. </a:t>
            </a:r>
          </a:p>
        </p:txBody>
      </p:sp>
      <p:sp>
        <p:nvSpPr>
          <p:cNvPr id="80904" name="Rectangle 15"/>
          <p:cNvSpPr>
            <a:spLocks noChangeArrowheads="1"/>
          </p:cNvSpPr>
          <p:nvPr/>
        </p:nvSpPr>
        <p:spPr bwMode="auto">
          <a:xfrm>
            <a:off x="7343775" y="2154238"/>
            <a:ext cx="16351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3200" noProof="1">
                <a:solidFill>
                  <a:schemeClr val="tx2"/>
                </a:solidFill>
                <a:latin typeface="Abraham Lincoln" pitchFamily="2" charset="0"/>
                <a:ea typeface="Lato Light"/>
                <a:cs typeface="Lato Light"/>
              </a:rPr>
              <a:t>Print Design</a:t>
            </a:r>
          </a:p>
        </p:txBody>
      </p:sp>
      <p:sp>
        <p:nvSpPr>
          <p:cNvPr id="17" name="Rectangle 16"/>
          <p:cNvSpPr/>
          <p:nvPr/>
        </p:nvSpPr>
        <p:spPr>
          <a:xfrm>
            <a:off x="7343775" y="2635250"/>
            <a:ext cx="3808413" cy="523875"/>
          </a:xfrm>
          <a:prstGeom prst="rect">
            <a:avLst/>
          </a:prstGeom>
        </p:spPr>
        <p:txBody>
          <a:bodyPr>
            <a:spAutoFit/>
          </a:bodyPr>
          <a:lstStyle/>
          <a:p>
            <a:pPr eaLnBrk="1" fontAlgn="auto" hangingPunct="1">
              <a:spcBef>
                <a:spcPts val="0"/>
              </a:spcBef>
              <a:spcAft>
                <a:spcPts val="0"/>
              </a:spcAft>
              <a:buClr>
                <a:srgbClr val="E24848"/>
              </a:buClr>
              <a:defRPr/>
            </a:pPr>
            <a:r>
              <a:rPr lang="en-US" sz="1400" dirty="0">
                <a:solidFill>
                  <a:schemeClr val="tx1">
                    <a:lumMod val="65000"/>
                    <a:lumOff val="35000"/>
                  </a:schemeClr>
                </a:solidFill>
                <a:latin typeface="+mj-lt"/>
                <a:ea typeface="Roboto Light" panose="02000000000000000000" pitchFamily="2" charset="0"/>
                <a:cs typeface="Arial" charset="0"/>
              </a:rPr>
              <a:t>Lorem </a:t>
            </a:r>
            <a:r>
              <a:rPr lang="en-US" sz="1400" dirty="0" err="1">
                <a:solidFill>
                  <a:schemeClr val="tx1">
                    <a:lumMod val="65000"/>
                    <a:lumOff val="35000"/>
                  </a:schemeClr>
                </a:solidFill>
                <a:latin typeface="+mj-lt"/>
                <a:ea typeface="Roboto Light" panose="02000000000000000000" pitchFamily="2" charset="0"/>
                <a:cs typeface="Arial" charset="0"/>
              </a:rPr>
              <a:t>ipsum</a:t>
            </a:r>
            <a:r>
              <a:rPr lang="en-US" sz="1400" dirty="0">
                <a:solidFill>
                  <a:schemeClr val="tx1">
                    <a:lumMod val="65000"/>
                    <a:lumOff val="35000"/>
                  </a:schemeClr>
                </a:solidFill>
                <a:latin typeface="+mj-lt"/>
                <a:ea typeface="Roboto Light" panose="02000000000000000000" pitchFamily="2" charset="0"/>
                <a:cs typeface="Arial" charset="0"/>
              </a:rPr>
              <a:t> dolor sit </a:t>
            </a:r>
            <a:r>
              <a:rPr lang="en-US" sz="1400" dirty="0" err="1">
                <a:solidFill>
                  <a:schemeClr val="tx1">
                    <a:lumMod val="65000"/>
                    <a:lumOff val="35000"/>
                  </a:schemeClr>
                </a:solidFill>
                <a:latin typeface="+mj-lt"/>
                <a:ea typeface="Roboto Light" panose="02000000000000000000" pitchFamily="2" charset="0"/>
                <a:cs typeface="Arial" charset="0"/>
              </a:rPr>
              <a:t>amet</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consectetuer</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adipiscing</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elit</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aenean</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commodo</a:t>
            </a:r>
            <a:r>
              <a:rPr lang="en-US" sz="1400" dirty="0">
                <a:solidFill>
                  <a:schemeClr val="tx1">
                    <a:lumMod val="65000"/>
                    <a:lumOff val="35000"/>
                  </a:schemeClr>
                </a:solidFill>
                <a:latin typeface="+mj-lt"/>
                <a:ea typeface="Roboto Light" panose="02000000000000000000" pitchFamily="2" charset="0"/>
                <a:cs typeface="Arial" charset="0"/>
              </a:rPr>
              <a:t> ligula </a:t>
            </a:r>
            <a:r>
              <a:rPr lang="en-US" sz="1400" dirty="0" err="1">
                <a:solidFill>
                  <a:schemeClr val="tx1">
                    <a:lumMod val="65000"/>
                    <a:lumOff val="35000"/>
                  </a:schemeClr>
                </a:solidFill>
                <a:latin typeface="+mj-lt"/>
                <a:ea typeface="Roboto Light" panose="02000000000000000000" pitchFamily="2" charset="0"/>
                <a:cs typeface="Arial" charset="0"/>
              </a:rPr>
              <a:t>eget</a:t>
            </a:r>
            <a:r>
              <a:rPr lang="en-US" sz="1400" dirty="0">
                <a:solidFill>
                  <a:schemeClr val="tx1">
                    <a:lumMod val="65000"/>
                    <a:lumOff val="35000"/>
                  </a:schemeClr>
                </a:solidFill>
                <a:latin typeface="+mj-lt"/>
                <a:ea typeface="Roboto Light" panose="02000000000000000000" pitchFamily="2" charset="0"/>
                <a:cs typeface="Arial" charset="0"/>
              </a:rPr>
              <a:t> dolor. </a:t>
            </a:r>
          </a:p>
        </p:txBody>
      </p:sp>
      <p:grpSp>
        <p:nvGrpSpPr>
          <p:cNvPr id="80906" name="Group 6"/>
          <p:cNvGrpSpPr>
            <a:grpSpLocks/>
          </p:cNvGrpSpPr>
          <p:nvPr/>
        </p:nvGrpSpPr>
        <p:grpSpPr bwMode="auto">
          <a:xfrm>
            <a:off x="1214438" y="2246313"/>
            <a:ext cx="6016625" cy="2643187"/>
            <a:chOff x="1213712" y="2246491"/>
            <a:chExt cx="6017267" cy="2643362"/>
          </a:xfrm>
        </p:grpSpPr>
        <p:sp>
          <p:nvSpPr>
            <p:cNvPr id="3" name="Rectangle 2"/>
            <p:cNvSpPr/>
            <p:nvPr/>
          </p:nvSpPr>
          <p:spPr>
            <a:xfrm>
              <a:off x="1213712" y="2246491"/>
              <a:ext cx="752555" cy="77792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 name="Rectangle 3"/>
            <p:cNvSpPr/>
            <p:nvPr/>
          </p:nvSpPr>
          <p:spPr>
            <a:xfrm>
              <a:off x="1275631" y="2309995"/>
              <a:ext cx="630305" cy="6525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 name="Rectangle 8"/>
            <p:cNvSpPr/>
            <p:nvPr/>
          </p:nvSpPr>
          <p:spPr>
            <a:xfrm>
              <a:off x="1213712" y="4111926"/>
              <a:ext cx="752555" cy="77792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0" name="Rectangle 9"/>
            <p:cNvSpPr/>
            <p:nvPr/>
          </p:nvSpPr>
          <p:spPr>
            <a:xfrm>
              <a:off x="1275631" y="4173844"/>
              <a:ext cx="630305" cy="6525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4" name="Rectangle 13"/>
            <p:cNvSpPr/>
            <p:nvPr/>
          </p:nvSpPr>
          <p:spPr>
            <a:xfrm>
              <a:off x="6478424" y="2246491"/>
              <a:ext cx="752555" cy="77792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5" name="Rectangle 14"/>
            <p:cNvSpPr/>
            <p:nvPr/>
          </p:nvSpPr>
          <p:spPr>
            <a:xfrm>
              <a:off x="6538755" y="2309995"/>
              <a:ext cx="630304" cy="6525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9" name="Rectangle 18"/>
            <p:cNvSpPr/>
            <p:nvPr/>
          </p:nvSpPr>
          <p:spPr>
            <a:xfrm>
              <a:off x="6478424" y="4111926"/>
              <a:ext cx="752555" cy="77792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0" name="Rectangle 19"/>
            <p:cNvSpPr/>
            <p:nvPr/>
          </p:nvSpPr>
          <p:spPr>
            <a:xfrm>
              <a:off x="6538755" y="4173844"/>
              <a:ext cx="630304" cy="6525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80907" name="Rectangle 20"/>
          <p:cNvSpPr>
            <a:spLocks noChangeArrowheads="1"/>
          </p:cNvSpPr>
          <p:nvPr/>
        </p:nvSpPr>
        <p:spPr bwMode="auto">
          <a:xfrm>
            <a:off x="7343775" y="4017963"/>
            <a:ext cx="15525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3200" noProof="1">
                <a:solidFill>
                  <a:schemeClr val="tx2"/>
                </a:solidFill>
                <a:latin typeface="Abraham Lincoln" pitchFamily="2" charset="0"/>
                <a:ea typeface="Lato Light"/>
                <a:cs typeface="Lato Light"/>
              </a:rPr>
              <a:t>Advertising</a:t>
            </a:r>
          </a:p>
        </p:txBody>
      </p:sp>
      <p:sp>
        <p:nvSpPr>
          <p:cNvPr id="22" name="Rectangle 21"/>
          <p:cNvSpPr/>
          <p:nvPr/>
        </p:nvSpPr>
        <p:spPr>
          <a:xfrm>
            <a:off x="7343775" y="4500563"/>
            <a:ext cx="3808413" cy="523875"/>
          </a:xfrm>
          <a:prstGeom prst="rect">
            <a:avLst/>
          </a:prstGeom>
        </p:spPr>
        <p:txBody>
          <a:bodyPr>
            <a:spAutoFit/>
          </a:bodyPr>
          <a:lstStyle/>
          <a:p>
            <a:pPr eaLnBrk="1" fontAlgn="auto" hangingPunct="1">
              <a:spcBef>
                <a:spcPts val="0"/>
              </a:spcBef>
              <a:spcAft>
                <a:spcPts val="0"/>
              </a:spcAft>
              <a:buClr>
                <a:srgbClr val="E24848"/>
              </a:buClr>
              <a:defRPr/>
            </a:pPr>
            <a:r>
              <a:rPr lang="en-US" sz="1400" dirty="0">
                <a:solidFill>
                  <a:schemeClr val="tx1">
                    <a:lumMod val="65000"/>
                    <a:lumOff val="35000"/>
                  </a:schemeClr>
                </a:solidFill>
                <a:latin typeface="+mj-lt"/>
                <a:ea typeface="Roboto Light" panose="02000000000000000000" pitchFamily="2" charset="0"/>
                <a:cs typeface="Arial" charset="0"/>
              </a:rPr>
              <a:t>Lorem </a:t>
            </a:r>
            <a:r>
              <a:rPr lang="en-US" sz="1400" dirty="0" err="1">
                <a:solidFill>
                  <a:schemeClr val="tx1">
                    <a:lumMod val="65000"/>
                    <a:lumOff val="35000"/>
                  </a:schemeClr>
                </a:solidFill>
                <a:latin typeface="+mj-lt"/>
                <a:ea typeface="Roboto Light" panose="02000000000000000000" pitchFamily="2" charset="0"/>
                <a:cs typeface="Arial" charset="0"/>
              </a:rPr>
              <a:t>ipsum</a:t>
            </a:r>
            <a:r>
              <a:rPr lang="en-US" sz="1400" dirty="0">
                <a:solidFill>
                  <a:schemeClr val="tx1">
                    <a:lumMod val="65000"/>
                    <a:lumOff val="35000"/>
                  </a:schemeClr>
                </a:solidFill>
                <a:latin typeface="+mj-lt"/>
                <a:ea typeface="Roboto Light" panose="02000000000000000000" pitchFamily="2" charset="0"/>
                <a:cs typeface="Arial" charset="0"/>
              </a:rPr>
              <a:t> dolor sit </a:t>
            </a:r>
            <a:r>
              <a:rPr lang="en-US" sz="1400" dirty="0" err="1">
                <a:solidFill>
                  <a:schemeClr val="tx1">
                    <a:lumMod val="65000"/>
                    <a:lumOff val="35000"/>
                  </a:schemeClr>
                </a:solidFill>
                <a:latin typeface="+mj-lt"/>
                <a:ea typeface="Roboto Light" panose="02000000000000000000" pitchFamily="2" charset="0"/>
                <a:cs typeface="Arial" charset="0"/>
              </a:rPr>
              <a:t>amet</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consectetuer</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adipiscing</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elit</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aenean</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commodo</a:t>
            </a:r>
            <a:r>
              <a:rPr lang="en-US" sz="1400" dirty="0">
                <a:solidFill>
                  <a:schemeClr val="tx1">
                    <a:lumMod val="65000"/>
                    <a:lumOff val="35000"/>
                  </a:schemeClr>
                </a:solidFill>
                <a:latin typeface="+mj-lt"/>
                <a:ea typeface="Roboto Light" panose="02000000000000000000" pitchFamily="2" charset="0"/>
                <a:cs typeface="Arial" charset="0"/>
              </a:rPr>
              <a:t> ligula </a:t>
            </a:r>
            <a:r>
              <a:rPr lang="en-US" sz="1400" dirty="0" err="1">
                <a:solidFill>
                  <a:schemeClr val="tx1">
                    <a:lumMod val="65000"/>
                    <a:lumOff val="35000"/>
                  </a:schemeClr>
                </a:solidFill>
                <a:latin typeface="+mj-lt"/>
                <a:ea typeface="Roboto Light" panose="02000000000000000000" pitchFamily="2" charset="0"/>
                <a:cs typeface="Arial" charset="0"/>
              </a:rPr>
              <a:t>eget</a:t>
            </a:r>
            <a:r>
              <a:rPr lang="en-US" sz="1400" dirty="0">
                <a:solidFill>
                  <a:schemeClr val="tx1">
                    <a:lumMod val="65000"/>
                    <a:lumOff val="35000"/>
                  </a:schemeClr>
                </a:solidFill>
                <a:latin typeface="+mj-lt"/>
                <a:ea typeface="Roboto Light" panose="02000000000000000000" pitchFamily="2" charset="0"/>
                <a:cs typeface="Arial" charset="0"/>
              </a:rPr>
              <a:t> dolor. </a:t>
            </a:r>
          </a:p>
        </p:txBody>
      </p:sp>
      <p:grpSp>
        <p:nvGrpSpPr>
          <p:cNvPr id="6" name="Group 26"/>
          <p:cNvGrpSpPr/>
          <p:nvPr/>
        </p:nvGrpSpPr>
        <p:grpSpPr>
          <a:xfrm>
            <a:off x="1389396" y="2451629"/>
            <a:ext cx="422173" cy="356663"/>
            <a:chOff x="13828713" y="2805113"/>
            <a:chExt cx="1381125" cy="1166812"/>
          </a:xfrm>
          <a:solidFill>
            <a:schemeClr val="tx1">
              <a:lumMod val="75000"/>
              <a:lumOff val="25000"/>
            </a:schemeClr>
          </a:solidFill>
        </p:grpSpPr>
        <p:sp>
          <p:nvSpPr>
            <p:cNvPr id="28"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9"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0"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sp>
        <p:nvSpPr>
          <p:cNvPr id="31" name="Rectangle 30"/>
          <p:cNvSpPr/>
          <p:nvPr/>
        </p:nvSpPr>
        <p:spPr>
          <a:xfrm>
            <a:off x="2078038" y="4500563"/>
            <a:ext cx="3810000" cy="523875"/>
          </a:xfrm>
          <a:prstGeom prst="rect">
            <a:avLst/>
          </a:prstGeom>
        </p:spPr>
        <p:txBody>
          <a:bodyPr>
            <a:spAutoFit/>
          </a:bodyPr>
          <a:lstStyle/>
          <a:p>
            <a:pPr eaLnBrk="1" fontAlgn="auto" hangingPunct="1">
              <a:spcBef>
                <a:spcPts val="0"/>
              </a:spcBef>
              <a:spcAft>
                <a:spcPts val="0"/>
              </a:spcAft>
              <a:buClr>
                <a:srgbClr val="E24848"/>
              </a:buClr>
              <a:defRPr/>
            </a:pPr>
            <a:r>
              <a:rPr lang="en-US" sz="1400" dirty="0">
                <a:solidFill>
                  <a:schemeClr val="tx1">
                    <a:lumMod val="65000"/>
                    <a:lumOff val="35000"/>
                  </a:schemeClr>
                </a:solidFill>
                <a:latin typeface="+mj-lt"/>
                <a:ea typeface="Roboto Light" panose="02000000000000000000" pitchFamily="2" charset="0"/>
                <a:cs typeface="Arial" charset="0"/>
              </a:rPr>
              <a:t>Lorem </a:t>
            </a:r>
            <a:r>
              <a:rPr lang="en-US" sz="1400" dirty="0" err="1">
                <a:solidFill>
                  <a:schemeClr val="tx1">
                    <a:lumMod val="65000"/>
                    <a:lumOff val="35000"/>
                  </a:schemeClr>
                </a:solidFill>
                <a:latin typeface="+mj-lt"/>
                <a:ea typeface="Roboto Light" panose="02000000000000000000" pitchFamily="2" charset="0"/>
                <a:cs typeface="Arial" charset="0"/>
              </a:rPr>
              <a:t>ipsum</a:t>
            </a:r>
            <a:r>
              <a:rPr lang="en-US" sz="1400" dirty="0">
                <a:solidFill>
                  <a:schemeClr val="tx1">
                    <a:lumMod val="65000"/>
                    <a:lumOff val="35000"/>
                  </a:schemeClr>
                </a:solidFill>
                <a:latin typeface="+mj-lt"/>
                <a:ea typeface="Roboto Light" panose="02000000000000000000" pitchFamily="2" charset="0"/>
                <a:cs typeface="Arial" charset="0"/>
              </a:rPr>
              <a:t> dolor sit </a:t>
            </a:r>
            <a:r>
              <a:rPr lang="en-US" sz="1400" dirty="0" err="1">
                <a:solidFill>
                  <a:schemeClr val="tx1">
                    <a:lumMod val="65000"/>
                    <a:lumOff val="35000"/>
                  </a:schemeClr>
                </a:solidFill>
                <a:latin typeface="+mj-lt"/>
                <a:ea typeface="Roboto Light" panose="02000000000000000000" pitchFamily="2" charset="0"/>
                <a:cs typeface="Arial" charset="0"/>
              </a:rPr>
              <a:t>amet</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consectetuer</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adipiscing</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elit</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aenean</a:t>
            </a:r>
            <a:r>
              <a:rPr lang="en-US" sz="1400" dirty="0">
                <a:solidFill>
                  <a:schemeClr val="tx1">
                    <a:lumMod val="65000"/>
                    <a:lumOff val="35000"/>
                  </a:schemeClr>
                </a:solidFill>
                <a:latin typeface="+mj-lt"/>
                <a:ea typeface="Roboto Light" panose="02000000000000000000" pitchFamily="2" charset="0"/>
                <a:cs typeface="Arial" charset="0"/>
              </a:rPr>
              <a:t> </a:t>
            </a:r>
            <a:r>
              <a:rPr lang="en-US" sz="1400" dirty="0" err="1">
                <a:solidFill>
                  <a:schemeClr val="tx1">
                    <a:lumMod val="65000"/>
                    <a:lumOff val="35000"/>
                  </a:schemeClr>
                </a:solidFill>
                <a:latin typeface="+mj-lt"/>
                <a:ea typeface="Roboto Light" panose="02000000000000000000" pitchFamily="2" charset="0"/>
                <a:cs typeface="Arial" charset="0"/>
              </a:rPr>
              <a:t>commodo</a:t>
            </a:r>
            <a:r>
              <a:rPr lang="en-US" sz="1400" dirty="0">
                <a:solidFill>
                  <a:schemeClr val="tx1">
                    <a:lumMod val="65000"/>
                    <a:lumOff val="35000"/>
                  </a:schemeClr>
                </a:solidFill>
                <a:latin typeface="+mj-lt"/>
                <a:ea typeface="Roboto Light" panose="02000000000000000000" pitchFamily="2" charset="0"/>
                <a:cs typeface="Arial" charset="0"/>
              </a:rPr>
              <a:t> ligula </a:t>
            </a:r>
            <a:r>
              <a:rPr lang="en-US" sz="1400" dirty="0" err="1">
                <a:solidFill>
                  <a:schemeClr val="tx1">
                    <a:lumMod val="65000"/>
                    <a:lumOff val="35000"/>
                  </a:schemeClr>
                </a:solidFill>
                <a:latin typeface="+mj-lt"/>
                <a:ea typeface="Roboto Light" panose="02000000000000000000" pitchFamily="2" charset="0"/>
                <a:cs typeface="Arial" charset="0"/>
              </a:rPr>
              <a:t>eget</a:t>
            </a:r>
            <a:r>
              <a:rPr lang="en-US" sz="1400" dirty="0">
                <a:solidFill>
                  <a:schemeClr val="tx1">
                    <a:lumMod val="65000"/>
                    <a:lumOff val="35000"/>
                  </a:schemeClr>
                </a:solidFill>
                <a:latin typeface="+mj-lt"/>
                <a:ea typeface="Roboto Light" panose="02000000000000000000" pitchFamily="2" charset="0"/>
                <a:cs typeface="Arial" charset="0"/>
              </a:rPr>
              <a:t> dolor. </a:t>
            </a:r>
          </a:p>
        </p:txBody>
      </p:sp>
      <p:grpSp>
        <p:nvGrpSpPr>
          <p:cNvPr id="7" name="Group 31"/>
          <p:cNvGrpSpPr/>
          <p:nvPr/>
        </p:nvGrpSpPr>
        <p:grpSpPr>
          <a:xfrm>
            <a:off x="6686345" y="2446440"/>
            <a:ext cx="359531" cy="383794"/>
            <a:chOff x="8342313" y="10972800"/>
            <a:chExt cx="1293813" cy="1381125"/>
          </a:xfrm>
          <a:solidFill>
            <a:schemeClr val="tx1">
              <a:lumMod val="75000"/>
              <a:lumOff val="25000"/>
            </a:schemeClr>
          </a:solidFill>
        </p:grpSpPr>
        <p:sp>
          <p:nvSpPr>
            <p:cNvPr id="33" name="Freeform 5"/>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4" name="Freeform 6"/>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5" name="Freeform 7"/>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grpSp>
        <p:nvGrpSpPr>
          <p:cNvPr id="8" name="Group 35"/>
          <p:cNvGrpSpPr/>
          <p:nvPr/>
        </p:nvGrpSpPr>
        <p:grpSpPr>
          <a:xfrm>
            <a:off x="6711106" y="4295619"/>
            <a:ext cx="319647" cy="386653"/>
            <a:chOff x="7913688" y="-280988"/>
            <a:chExt cx="1733550" cy="2306638"/>
          </a:xfrm>
          <a:solidFill>
            <a:schemeClr val="tx1">
              <a:lumMod val="75000"/>
              <a:lumOff val="25000"/>
            </a:schemeClr>
          </a:solidFill>
        </p:grpSpPr>
        <p:sp>
          <p:nvSpPr>
            <p:cNvPr id="37" name="Freeform 29"/>
            <p:cNvSpPr>
              <a:spLocks/>
            </p:cNvSpPr>
            <p:nvPr/>
          </p:nvSpPr>
          <p:spPr bwMode="auto">
            <a:xfrm>
              <a:off x="8215313" y="1317625"/>
              <a:ext cx="1155700" cy="71438"/>
            </a:xfrm>
            <a:custGeom>
              <a:avLst/>
              <a:gdLst>
                <a:gd name="T0" fmla="*/ 9 w 306"/>
                <a:gd name="T1" fmla="*/ 0 h 19"/>
                <a:gd name="T2" fmla="*/ 0 w 306"/>
                <a:gd name="T3" fmla="*/ 10 h 19"/>
                <a:gd name="T4" fmla="*/ 9 w 306"/>
                <a:gd name="T5" fmla="*/ 19 h 19"/>
                <a:gd name="T6" fmla="*/ 297 w 306"/>
                <a:gd name="T7" fmla="*/ 19 h 19"/>
                <a:gd name="T8" fmla="*/ 306 w 306"/>
                <a:gd name="T9" fmla="*/ 10 h 19"/>
                <a:gd name="T10" fmla="*/ 297 w 306"/>
                <a:gd name="T11" fmla="*/ 0 h 19"/>
                <a:gd name="T12" fmla="*/ 9 w 306"/>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06" h="19">
                  <a:moveTo>
                    <a:pt x="9" y="0"/>
                  </a:moveTo>
                  <a:cubicBezTo>
                    <a:pt x="4" y="0"/>
                    <a:pt x="0" y="5"/>
                    <a:pt x="0" y="10"/>
                  </a:cubicBezTo>
                  <a:cubicBezTo>
                    <a:pt x="0" y="15"/>
                    <a:pt x="4" y="19"/>
                    <a:pt x="9" y="19"/>
                  </a:cubicBezTo>
                  <a:cubicBezTo>
                    <a:pt x="297" y="19"/>
                    <a:pt x="297" y="19"/>
                    <a:pt x="297" y="19"/>
                  </a:cubicBezTo>
                  <a:cubicBezTo>
                    <a:pt x="302" y="19"/>
                    <a:pt x="306" y="15"/>
                    <a:pt x="306" y="10"/>
                  </a:cubicBezTo>
                  <a:cubicBezTo>
                    <a:pt x="306" y="5"/>
                    <a:pt x="302" y="0"/>
                    <a:pt x="297" y="0"/>
                  </a:cubicBezTo>
                  <a:lnTo>
                    <a:pt x="9" y="0"/>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8" name="Freeform 30"/>
            <p:cNvSpPr>
              <a:spLocks/>
            </p:cNvSpPr>
            <p:nvPr/>
          </p:nvSpPr>
          <p:spPr bwMode="auto">
            <a:xfrm>
              <a:off x="8215313" y="1535112"/>
              <a:ext cx="1155700" cy="71438"/>
            </a:xfrm>
            <a:custGeom>
              <a:avLst/>
              <a:gdLst>
                <a:gd name="T0" fmla="*/ 297 w 306"/>
                <a:gd name="T1" fmla="*/ 0 h 19"/>
                <a:gd name="T2" fmla="*/ 9 w 306"/>
                <a:gd name="T3" fmla="*/ 0 h 19"/>
                <a:gd name="T4" fmla="*/ 0 w 306"/>
                <a:gd name="T5" fmla="*/ 9 h 19"/>
                <a:gd name="T6" fmla="*/ 9 w 306"/>
                <a:gd name="T7" fmla="*/ 19 h 19"/>
                <a:gd name="T8" fmla="*/ 297 w 306"/>
                <a:gd name="T9" fmla="*/ 19 h 19"/>
                <a:gd name="T10" fmla="*/ 306 w 306"/>
                <a:gd name="T11" fmla="*/ 9 h 19"/>
                <a:gd name="T12" fmla="*/ 297 w 306"/>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06" h="19">
                  <a:moveTo>
                    <a:pt x="297" y="0"/>
                  </a:moveTo>
                  <a:cubicBezTo>
                    <a:pt x="9" y="0"/>
                    <a:pt x="9" y="0"/>
                    <a:pt x="9" y="0"/>
                  </a:cubicBezTo>
                  <a:cubicBezTo>
                    <a:pt x="4" y="0"/>
                    <a:pt x="0" y="4"/>
                    <a:pt x="0" y="9"/>
                  </a:cubicBezTo>
                  <a:cubicBezTo>
                    <a:pt x="0" y="15"/>
                    <a:pt x="4" y="19"/>
                    <a:pt x="9" y="19"/>
                  </a:cubicBezTo>
                  <a:cubicBezTo>
                    <a:pt x="297" y="19"/>
                    <a:pt x="297" y="19"/>
                    <a:pt x="297" y="19"/>
                  </a:cubicBezTo>
                  <a:cubicBezTo>
                    <a:pt x="302" y="19"/>
                    <a:pt x="306" y="15"/>
                    <a:pt x="306" y="9"/>
                  </a:cubicBezTo>
                  <a:cubicBezTo>
                    <a:pt x="306" y="4"/>
                    <a:pt x="302" y="0"/>
                    <a:pt x="297"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9" name="Freeform 31"/>
            <p:cNvSpPr>
              <a:spLocks noEditPoints="1"/>
            </p:cNvSpPr>
            <p:nvPr/>
          </p:nvSpPr>
          <p:spPr bwMode="auto">
            <a:xfrm>
              <a:off x="7913688" y="-280988"/>
              <a:ext cx="1733550" cy="2306638"/>
            </a:xfrm>
            <a:custGeom>
              <a:avLst/>
              <a:gdLst>
                <a:gd name="T0" fmla="*/ 353 w 459"/>
                <a:gd name="T1" fmla="*/ 12 h 612"/>
                <a:gd name="T2" fmla="*/ 325 w 459"/>
                <a:gd name="T3" fmla="*/ 0 h 612"/>
                <a:gd name="T4" fmla="*/ 57 w 459"/>
                <a:gd name="T5" fmla="*/ 0 h 612"/>
                <a:gd name="T6" fmla="*/ 0 w 459"/>
                <a:gd name="T7" fmla="*/ 57 h 612"/>
                <a:gd name="T8" fmla="*/ 0 w 459"/>
                <a:gd name="T9" fmla="*/ 555 h 612"/>
                <a:gd name="T10" fmla="*/ 57 w 459"/>
                <a:gd name="T11" fmla="*/ 612 h 612"/>
                <a:gd name="T12" fmla="*/ 402 w 459"/>
                <a:gd name="T13" fmla="*/ 612 h 612"/>
                <a:gd name="T14" fmla="*/ 459 w 459"/>
                <a:gd name="T15" fmla="*/ 555 h 612"/>
                <a:gd name="T16" fmla="*/ 459 w 459"/>
                <a:gd name="T17" fmla="*/ 153 h 612"/>
                <a:gd name="T18" fmla="*/ 353 w 459"/>
                <a:gd name="T19" fmla="*/ 12 h 612"/>
                <a:gd name="T20" fmla="*/ 344 w 459"/>
                <a:gd name="T21" fmla="*/ 59 h 612"/>
                <a:gd name="T22" fmla="*/ 409 w 459"/>
                <a:gd name="T23" fmla="*/ 134 h 612"/>
                <a:gd name="T24" fmla="*/ 344 w 459"/>
                <a:gd name="T25" fmla="*/ 134 h 612"/>
                <a:gd name="T26" fmla="*/ 344 w 459"/>
                <a:gd name="T27" fmla="*/ 59 h 612"/>
                <a:gd name="T28" fmla="*/ 421 w 459"/>
                <a:gd name="T29" fmla="*/ 555 h 612"/>
                <a:gd name="T30" fmla="*/ 402 w 459"/>
                <a:gd name="T31" fmla="*/ 574 h 612"/>
                <a:gd name="T32" fmla="*/ 57 w 459"/>
                <a:gd name="T33" fmla="*/ 574 h 612"/>
                <a:gd name="T34" fmla="*/ 38 w 459"/>
                <a:gd name="T35" fmla="*/ 555 h 612"/>
                <a:gd name="T36" fmla="*/ 38 w 459"/>
                <a:gd name="T37" fmla="*/ 57 h 612"/>
                <a:gd name="T38" fmla="*/ 57 w 459"/>
                <a:gd name="T39" fmla="*/ 38 h 612"/>
                <a:gd name="T40" fmla="*/ 306 w 459"/>
                <a:gd name="T41" fmla="*/ 38 h 612"/>
                <a:gd name="T42" fmla="*/ 306 w 459"/>
                <a:gd name="T43" fmla="*/ 172 h 612"/>
                <a:gd name="T44" fmla="*/ 421 w 459"/>
                <a:gd name="T45" fmla="*/ 172 h 612"/>
                <a:gd name="T46" fmla="*/ 421 w 459"/>
                <a:gd name="T47" fmla="*/ 55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9" h="612">
                  <a:moveTo>
                    <a:pt x="353" y="12"/>
                  </a:moveTo>
                  <a:cubicBezTo>
                    <a:pt x="346" y="4"/>
                    <a:pt x="336" y="0"/>
                    <a:pt x="325" y="0"/>
                  </a:cubicBezTo>
                  <a:cubicBezTo>
                    <a:pt x="57" y="0"/>
                    <a:pt x="57" y="0"/>
                    <a:pt x="57" y="0"/>
                  </a:cubicBezTo>
                  <a:cubicBezTo>
                    <a:pt x="26" y="0"/>
                    <a:pt x="0" y="25"/>
                    <a:pt x="0" y="57"/>
                  </a:cubicBezTo>
                  <a:cubicBezTo>
                    <a:pt x="0" y="555"/>
                    <a:pt x="0" y="555"/>
                    <a:pt x="0" y="555"/>
                  </a:cubicBezTo>
                  <a:cubicBezTo>
                    <a:pt x="0" y="587"/>
                    <a:pt x="26" y="612"/>
                    <a:pt x="57" y="612"/>
                  </a:cubicBezTo>
                  <a:cubicBezTo>
                    <a:pt x="402" y="612"/>
                    <a:pt x="402" y="612"/>
                    <a:pt x="402" y="612"/>
                  </a:cubicBezTo>
                  <a:cubicBezTo>
                    <a:pt x="434" y="612"/>
                    <a:pt x="459" y="587"/>
                    <a:pt x="459" y="555"/>
                  </a:cubicBezTo>
                  <a:cubicBezTo>
                    <a:pt x="459" y="153"/>
                    <a:pt x="459" y="153"/>
                    <a:pt x="459" y="153"/>
                  </a:cubicBezTo>
                  <a:cubicBezTo>
                    <a:pt x="459" y="138"/>
                    <a:pt x="459" y="127"/>
                    <a:pt x="353" y="12"/>
                  </a:cubicBezTo>
                  <a:close/>
                  <a:moveTo>
                    <a:pt x="344" y="59"/>
                  </a:moveTo>
                  <a:cubicBezTo>
                    <a:pt x="364" y="80"/>
                    <a:pt x="392" y="113"/>
                    <a:pt x="409" y="134"/>
                  </a:cubicBezTo>
                  <a:cubicBezTo>
                    <a:pt x="344" y="134"/>
                    <a:pt x="344" y="134"/>
                    <a:pt x="344" y="134"/>
                  </a:cubicBezTo>
                  <a:lnTo>
                    <a:pt x="344" y="59"/>
                  </a:lnTo>
                  <a:close/>
                  <a:moveTo>
                    <a:pt x="421" y="555"/>
                  </a:moveTo>
                  <a:cubicBezTo>
                    <a:pt x="421" y="566"/>
                    <a:pt x="412" y="574"/>
                    <a:pt x="402" y="574"/>
                  </a:cubicBezTo>
                  <a:cubicBezTo>
                    <a:pt x="57" y="574"/>
                    <a:pt x="57" y="574"/>
                    <a:pt x="57" y="574"/>
                  </a:cubicBezTo>
                  <a:cubicBezTo>
                    <a:pt x="47" y="574"/>
                    <a:pt x="38" y="566"/>
                    <a:pt x="38" y="555"/>
                  </a:cubicBezTo>
                  <a:cubicBezTo>
                    <a:pt x="38" y="57"/>
                    <a:pt x="38" y="57"/>
                    <a:pt x="38" y="57"/>
                  </a:cubicBezTo>
                  <a:cubicBezTo>
                    <a:pt x="38" y="47"/>
                    <a:pt x="47" y="38"/>
                    <a:pt x="57" y="38"/>
                  </a:cubicBezTo>
                  <a:cubicBezTo>
                    <a:pt x="306" y="38"/>
                    <a:pt x="306" y="38"/>
                    <a:pt x="306" y="38"/>
                  </a:cubicBezTo>
                  <a:cubicBezTo>
                    <a:pt x="306" y="172"/>
                    <a:pt x="306" y="172"/>
                    <a:pt x="306" y="172"/>
                  </a:cubicBezTo>
                  <a:cubicBezTo>
                    <a:pt x="421" y="172"/>
                    <a:pt x="421" y="172"/>
                    <a:pt x="421" y="172"/>
                  </a:cubicBezTo>
                  <a:lnTo>
                    <a:pt x="421" y="555"/>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40" name="Freeform 32"/>
            <p:cNvSpPr>
              <a:spLocks/>
            </p:cNvSpPr>
            <p:nvPr/>
          </p:nvSpPr>
          <p:spPr bwMode="auto">
            <a:xfrm>
              <a:off x="8199438" y="77787"/>
              <a:ext cx="725488" cy="146050"/>
            </a:xfrm>
            <a:custGeom>
              <a:avLst/>
              <a:gdLst>
                <a:gd name="T0" fmla="*/ 19 w 192"/>
                <a:gd name="T1" fmla="*/ 39 h 39"/>
                <a:gd name="T2" fmla="*/ 173 w 192"/>
                <a:gd name="T3" fmla="*/ 39 h 39"/>
                <a:gd name="T4" fmla="*/ 192 w 192"/>
                <a:gd name="T5" fmla="*/ 20 h 39"/>
                <a:gd name="T6" fmla="*/ 173 w 192"/>
                <a:gd name="T7" fmla="*/ 0 h 39"/>
                <a:gd name="T8" fmla="*/ 19 w 192"/>
                <a:gd name="T9" fmla="*/ 0 h 39"/>
                <a:gd name="T10" fmla="*/ 0 w 192"/>
                <a:gd name="T11" fmla="*/ 20 h 39"/>
                <a:gd name="T12" fmla="*/ 19 w 19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92" h="39">
                  <a:moveTo>
                    <a:pt x="19" y="39"/>
                  </a:moveTo>
                  <a:cubicBezTo>
                    <a:pt x="173" y="39"/>
                    <a:pt x="173" y="39"/>
                    <a:pt x="173" y="39"/>
                  </a:cubicBezTo>
                  <a:cubicBezTo>
                    <a:pt x="183" y="39"/>
                    <a:pt x="192" y="30"/>
                    <a:pt x="192" y="20"/>
                  </a:cubicBezTo>
                  <a:cubicBezTo>
                    <a:pt x="192" y="9"/>
                    <a:pt x="183" y="0"/>
                    <a:pt x="173" y="0"/>
                  </a:cubicBezTo>
                  <a:cubicBezTo>
                    <a:pt x="19" y="0"/>
                    <a:pt x="19" y="0"/>
                    <a:pt x="19" y="0"/>
                  </a:cubicBezTo>
                  <a:cubicBezTo>
                    <a:pt x="9" y="0"/>
                    <a:pt x="0" y="9"/>
                    <a:pt x="0" y="20"/>
                  </a:cubicBezTo>
                  <a:cubicBezTo>
                    <a:pt x="0" y="30"/>
                    <a:pt x="9" y="39"/>
                    <a:pt x="19" y="39"/>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41" name="Freeform 33"/>
            <p:cNvSpPr>
              <a:spLocks/>
            </p:cNvSpPr>
            <p:nvPr/>
          </p:nvSpPr>
          <p:spPr bwMode="auto">
            <a:xfrm>
              <a:off x="8199438" y="438150"/>
              <a:ext cx="725488" cy="73025"/>
            </a:xfrm>
            <a:custGeom>
              <a:avLst/>
              <a:gdLst>
                <a:gd name="T0" fmla="*/ 10 w 192"/>
                <a:gd name="T1" fmla="*/ 19 h 19"/>
                <a:gd name="T2" fmla="*/ 182 w 192"/>
                <a:gd name="T3" fmla="*/ 19 h 19"/>
                <a:gd name="T4" fmla="*/ 192 w 192"/>
                <a:gd name="T5" fmla="*/ 10 h 19"/>
                <a:gd name="T6" fmla="*/ 182 w 192"/>
                <a:gd name="T7" fmla="*/ 0 h 19"/>
                <a:gd name="T8" fmla="*/ 10 w 192"/>
                <a:gd name="T9" fmla="*/ 0 h 19"/>
                <a:gd name="T10" fmla="*/ 0 w 192"/>
                <a:gd name="T11" fmla="*/ 10 h 19"/>
                <a:gd name="T12" fmla="*/ 10 w 19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92" h="19">
                  <a:moveTo>
                    <a:pt x="10" y="19"/>
                  </a:moveTo>
                  <a:cubicBezTo>
                    <a:pt x="182" y="19"/>
                    <a:pt x="182" y="19"/>
                    <a:pt x="182" y="19"/>
                  </a:cubicBezTo>
                  <a:cubicBezTo>
                    <a:pt x="188" y="19"/>
                    <a:pt x="192" y="15"/>
                    <a:pt x="192" y="10"/>
                  </a:cubicBezTo>
                  <a:cubicBezTo>
                    <a:pt x="192" y="4"/>
                    <a:pt x="188" y="0"/>
                    <a:pt x="182" y="0"/>
                  </a:cubicBezTo>
                  <a:cubicBezTo>
                    <a:pt x="10" y="0"/>
                    <a:pt x="10" y="0"/>
                    <a:pt x="10" y="0"/>
                  </a:cubicBezTo>
                  <a:cubicBezTo>
                    <a:pt x="5" y="0"/>
                    <a:pt x="0" y="4"/>
                    <a:pt x="0" y="10"/>
                  </a:cubicBezTo>
                  <a:cubicBezTo>
                    <a:pt x="0" y="15"/>
                    <a:pt x="5" y="19"/>
                    <a:pt x="10" y="19"/>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42" name="Freeform 34"/>
            <p:cNvSpPr>
              <a:spLocks/>
            </p:cNvSpPr>
            <p:nvPr/>
          </p:nvSpPr>
          <p:spPr bwMode="auto">
            <a:xfrm>
              <a:off x="8199438" y="657225"/>
              <a:ext cx="1160463" cy="71438"/>
            </a:xfrm>
            <a:custGeom>
              <a:avLst/>
              <a:gdLst>
                <a:gd name="T0" fmla="*/ 0 w 307"/>
                <a:gd name="T1" fmla="*/ 9 h 19"/>
                <a:gd name="T2" fmla="*/ 10 w 307"/>
                <a:gd name="T3" fmla="*/ 19 h 19"/>
                <a:gd name="T4" fmla="*/ 297 w 307"/>
                <a:gd name="T5" fmla="*/ 19 h 19"/>
                <a:gd name="T6" fmla="*/ 307 w 307"/>
                <a:gd name="T7" fmla="*/ 9 h 19"/>
                <a:gd name="T8" fmla="*/ 297 w 307"/>
                <a:gd name="T9" fmla="*/ 0 h 19"/>
                <a:gd name="T10" fmla="*/ 10 w 307"/>
                <a:gd name="T11" fmla="*/ 0 h 19"/>
                <a:gd name="T12" fmla="*/ 0 w 307"/>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307" h="19">
                  <a:moveTo>
                    <a:pt x="0" y="9"/>
                  </a:moveTo>
                  <a:cubicBezTo>
                    <a:pt x="0" y="14"/>
                    <a:pt x="5" y="19"/>
                    <a:pt x="10" y="19"/>
                  </a:cubicBezTo>
                  <a:cubicBezTo>
                    <a:pt x="297" y="19"/>
                    <a:pt x="297" y="19"/>
                    <a:pt x="297" y="19"/>
                  </a:cubicBezTo>
                  <a:cubicBezTo>
                    <a:pt x="302" y="19"/>
                    <a:pt x="307" y="14"/>
                    <a:pt x="307" y="9"/>
                  </a:cubicBezTo>
                  <a:cubicBezTo>
                    <a:pt x="307" y="4"/>
                    <a:pt x="302" y="0"/>
                    <a:pt x="297" y="0"/>
                  </a:cubicBezTo>
                  <a:cubicBezTo>
                    <a:pt x="10" y="0"/>
                    <a:pt x="10" y="0"/>
                    <a:pt x="10" y="0"/>
                  </a:cubicBezTo>
                  <a:cubicBezTo>
                    <a:pt x="5" y="0"/>
                    <a:pt x="0" y="4"/>
                    <a:pt x="0" y="9"/>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43" name="Freeform 35"/>
            <p:cNvSpPr>
              <a:spLocks/>
            </p:cNvSpPr>
            <p:nvPr/>
          </p:nvSpPr>
          <p:spPr bwMode="auto">
            <a:xfrm>
              <a:off x="8199438" y="1087437"/>
              <a:ext cx="1160463" cy="74613"/>
            </a:xfrm>
            <a:custGeom>
              <a:avLst/>
              <a:gdLst>
                <a:gd name="T0" fmla="*/ 297 w 307"/>
                <a:gd name="T1" fmla="*/ 20 h 20"/>
                <a:gd name="T2" fmla="*/ 307 w 307"/>
                <a:gd name="T3" fmla="*/ 10 h 20"/>
                <a:gd name="T4" fmla="*/ 297 w 307"/>
                <a:gd name="T5" fmla="*/ 0 h 20"/>
                <a:gd name="T6" fmla="*/ 10 w 307"/>
                <a:gd name="T7" fmla="*/ 0 h 20"/>
                <a:gd name="T8" fmla="*/ 0 w 307"/>
                <a:gd name="T9" fmla="*/ 10 h 20"/>
                <a:gd name="T10" fmla="*/ 10 w 307"/>
                <a:gd name="T11" fmla="*/ 20 h 20"/>
                <a:gd name="T12" fmla="*/ 297 w 30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307" h="20">
                  <a:moveTo>
                    <a:pt x="297" y="20"/>
                  </a:moveTo>
                  <a:cubicBezTo>
                    <a:pt x="302" y="20"/>
                    <a:pt x="307" y="15"/>
                    <a:pt x="307" y="10"/>
                  </a:cubicBezTo>
                  <a:cubicBezTo>
                    <a:pt x="307" y="5"/>
                    <a:pt x="302" y="0"/>
                    <a:pt x="297" y="0"/>
                  </a:cubicBezTo>
                  <a:cubicBezTo>
                    <a:pt x="10" y="0"/>
                    <a:pt x="10" y="0"/>
                    <a:pt x="10" y="0"/>
                  </a:cubicBezTo>
                  <a:cubicBezTo>
                    <a:pt x="5" y="0"/>
                    <a:pt x="0" y="5"/>
                    <a:pt x="0" y="10"/>
                  </a:cubicBezTo>
                  <a:cubicBezTo>
                    <a:pt x="0" y="15"/>
                    <a:pt x="5" y="20"/>
                    <a:pt x="10" y="20"/>
                  </a:cubicBezTo>
                  <a:lnTo>
                    <a:pt x="297" y="20"/>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44" name="Freeform 36"/>
            <p:cNvSpPr>
              <a:spLocks/>
            </p:cNvSpPr>
            <p:nvPr/>
          </p:nvSpPr>
          <p:spPr bwMode="auto">
            <a:xfrm>
              <a:off x="8199438" y="871537"/>
              <a:ext cx="1089025" cy="73025"/>
            </a:xfrm>
            <a:custGeom>
              <a:avLst/>
              <a:gdLst>
                <a:gd name="T0" fmla="*/ 10 w 288"/>
                <a:gd name="T1" fmla="*/ 19 h 19"/>
                <a:gd name="T2" fmla="*/ 278 w 288"/>
                <a:gd name="T3" fmla="*/ 19 h 19"/>
                <a:gd name="T4" fmla="*/ 288 w 288"/>
                <a:gd name="T5" fmla="*/ 10 h 19"/>
                <a:gd name="T6" fmla="*/ 278 w 288"/>
                <a:gd name="T7" fmla="*/ 0 h 19"/>
                <a:gd name="T8" fmla="*/ 10 w 288"/>
                <a:gd name="T9" fmla="*/ 0 h 19"/>
                <a:gd name="T10" fmla="*/ 0 w 288"/>
                <a:gd name="T11" fmla="*/ 10 h 19"/>
                <a:gd name="T12" fmla="*/ 10 w 28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88" h="19">
                  <a:moveTo>
                    <a:pt x="10" y="19"/>
                  </a:moveTo>
                  <a:cubicBezTo>
                    <a:pt x="278" y="19"/>
                    <a:pt x="278" y="19"/>
                    <a:pt x="278" y="19"/>
                  </a:cubicBezTo>
                  <a:cubicBezTo>
                    <a:pt x="283" y="19"/>
                    <a:pt x="288" y="15"/>
                    <a:pt x="288" y="10"/>
                  </a:cubicBezTo>
                  <a:cubicBezTo>
                    <a:pt x="288" y="4"/>
                    <a:pt x="283" y="0"/>
                    <a:pt x="278" y="0"/>
                  </a:cubicBezTo>
                  <a:cubicBezTo>
                    <a:pt x="10" y="0"/>
                    <a:pt x="10" y="0"/>
                    <a:pt x="10" y="0"/>
                  </a:cubicBezTo>
                  <a:cubicBezTo>
                    <a:pt x="5" y="0"/>
                    <a:pt x="0" y="4"/>
                    <a:pt x="0" y="10"/>
                  </a:cubicBezTo>
                  <a:cubicBezTo>
                    <a:pt x="0" y="15"/>
                    <a:pt x="5" y="19"/>
                    <a:pt x="10" y="19"/>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grpSp>
        <p:nvGrpSpPr>
          <p:cNvPr id="11" name="Group 44"/>
          <p:cNvGrpSpPr/>
          <p:nvPr/>
        </p:nvGrpSpPr>
        <p:grpSpPr>
          <a:xfrm>
            <a:off x="1398757" y="4297766"/>
            <a:ext cx="402509" cy="382999"/>
            <a:chOff x="1588" y="4763"/>
            <a:chExt cx="6746875" cy="6419850"/>
          </a:xfrm>
          <a:solidFill>
            <a:schemeClr val="tx1">
              <a:lumMod val="75000"/>
              <a:lumOff val="25000"/>
            </a:schemeClr>
          </a:solidFill>
        </p:grpSpPr>
        <p:sp>
          <p:nvSpPr>
            <p:cNvPr id="46" name="Freeform 5"/>
            <p:cNvSpPr>
              <a:spLocks noEditPoints="1"/>
            </p:cNvSpPr>
            <p:nvPr/>
          </p:nvSpPr>
          <p:spPr bwMode="auto">
            <a:xfrm>
              <a:off x="1588" y="4763"/>
              <a:ext cx="6746875" cy="6419850"/>
            </a:xfrm>
            <a:custGeom>
              <a:avLst/>
              <a:gdLst>
                <a:gd name="T0" fmla="*/ 1645 w 1796"/>
                <a:gd name="T1" fmla="*/ 0 h 1709"/>
                <a:gd name="T2" fmla="*/ 151 w 1796"/>
                <a:gd name="T3" fmla="*/ 0 h 1709"/>
                <a:gd name="T4" fmla="*/ 0 w 1796"/>
                <a:gd name="T5" fmla="*/ 151 h 1709"/>
                <a:gd name="T6" fmla="*/ 0 w 1796"/>
                <a:gd name="T7" fmla="*/ 1307 h 1709"/>
                <a:gd name="T8" fmla="*/ 151 w 1796"/>
                <a:gd name="T9" fmla="*/ 1458 h 1709"/>
                <a:gd name="T10" fmla="*/ 606 w 1796"/>
                <a:gd name="T11" fmla="*/ 1458 h 1709"/>
                <a:gd name="T12" fmla="*/ 526 w 1796"/>
                <a:gd name="T13" fmla="*/ 1545 h 1709"/>
                <a:gd name="T14" fmla="*/ 483 w 1796"/>
                <a:gd name="T15" fmla="*/ 1590 h 1709"/>
                <a:gd name="T16" fmla="*/ 479 w 1796"/>
                <a:gd name="T17" fmla="*/ 1659 h 1709"/>
                <a:gd name="T18" fmla="*/ 593 w 1796"/>
                <a:gd name="T19" fmla="*/ 1709 h 1709"/>
                <a:gd name="T20" fmla="*/ 1203 w 1796"/>
                <a:gd name="T21" fmla="*/ 1709 h 1709"/>
                <a:gd name="T22" fmla="*/ 1316 w 1796"/>
                <a:gd name="T23" fmla="*/ 1659 h 1709"/>
                <a:gd name="T24" fmla="*/ 1312 w 1796"/>
                <a:gd name="T25" fmla="*/ 1590 h 1709"/>
                <a:gd name="T26" fmla="*/ 1270 w 1796"/>
                <a:gd name="T27" fmla="*/ 1545 h 1709"/>
                <a:gd name="T28" fmla="*/ 1190 w 1796"/>
                <a:gd name="T29" fmla="*/ 1458 h 1709"/>
                <a:gd name="T30" fmla="*/ 1645 w 1796"/>
                <a:gd name="T31" fmla="*/ 1458 h 1709"/>
                <a:gd name="T32" fmla="*/ 1796 w 1796"/>
                <a:gd name="T33" fmla="*/ 1307 h 1709"/>
                <a:gd name="T34" fmla="*/ 1796 w 1796"/>
                <a:gd name="T35" fmla="*/ 151 h 1709"/>
                <a:gd name="T36" fmla="*/ 1645 w 1796"/>
                <a:gd name="T37" fmla="*/ 0 h 1709"/>
                <a:gd name="T38" fmla="*/ 1231 w 1796"/>
                <a:gd name="T39" fmla="*/ 1585 h 1709"/>
                <a:gd name="T40" fmla="*/ 1267 w 1796"/>
                <a:gd name="T41" fmla="*/ 1622 h 1709"/>
                <a:gd name="T42" fmla="*/ 1265 w 1796"/>
                <a:gd name="T43" fmla="*/ 1635 h 1709"/>
                <a:gd name="T44" fmla="*/ 1203 w 1796"/>
                <a:gd name="T45" fmla="*/ 1653 h 1709"/>
                <a:gd name="T46" fmla="*/ 593 w 1796"/>
                <a:gd name="T47" fmla="*/ 1653 h 1709"/>
                <a:gd name="T48" fmla="*/ 530 w 1796"/>
                <a:gd name="T49" fmla="*/ 1635 h 1709"/>
                <a:gd name="T50" fmla="*/ 528 w 1796"/>
                <a:gd name="T51" fmla="*/ 1623 h 1709"/>
                <a:gd name="T52" fmla="*/ 528 w 1796"/>
                <a:gd name="T53" fmla="*/ 1623 h 1709"/>
                <a:gd name="T54" fmla="*/ 565 w 1796"/>
                <a:gd name="T55" fmla="*/ 1585 h 1709"/>
                <a:gd name="T56" fmla="*/ 672 w 1796"/>
                <a:gd name="T57" fmla="*/ 1458 h 1709"/>
                <a:gd name="T58" fmla="*/ 1124 w 1796"/>
                <a:gd name="T59" fmla="*/ 1458 h 1709"/>
                <a:gd name="T60" fmla="*/ 1231 w 1796"/>
                <a:gd name="T61" fmla="*/ 1585 h 1709"/>
                <a:gd name="T62" fmla="*/ 1684 w 1796"/>
                <a:gd name="T63" fmla="*/ 1307 h 1709"/>
                <a:gd name="T64" fmla="*/ 1645 w 1796"/>
                <a:gd name="T65" fmla="*/ 1346 h 1709"/>
                <a:gd name="T66" fmla="*/ 151 w 1796"/>
                <a:gd name="T67" fmla="*/ 1346 h 1709"/>
                <a:gd name="T68" fmla="*/ 112 w 1796"/>
                <a:gd name="T69" fmla="*/ 1307 h 1709"/>
                <a:gd name="T70" fmla="*/ 112 w 1796"/>
                <a:gd name="T71" fmla="*/ 151 h 1709"/>
                <a:gd name="T72" fmla="*/ 151 w 1796"/>
                <a:gd name="T73" fmla="*/ 112 h 1709"/>
                <a:gd name="T74" fmla="*/ 1645 w 1796"/>
                <a:gd name="T75" fmla="*/ 112 h 1709"/>
                <a:gd name="T76" fmla="*/ 1684 w 1796"/>
                <a:gd name="T77" fmla="*/ 151 h 1709"/>
                <a:gd name="T78" fmla="*/ 1684 w 1796"/>
                <a:gd name="T79" fmla="*/ 1307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96" h="1709">
                  <a:moveTo>
                    <a:pt x="1645" y="0"/>
                  </a:moveTo>
                  <a:cubicBezTo>
                    <a:pt x="151" y="0"/>
                    <a:pt x="151" y="0"/>
                    <a:pt x="151" y="0"/>
                  </a:cubicBezTo>
                  <a:cubicBezTo>
                    <a:pt x="68" y="0"/>
                    <a:pt x="0" y="67"/>
                    <a:pt x="0" y="151"/>
                  </a:cubicBezTo>
                  <a:cubicBezTo>
                    <a:pt x="0" y="1307"/>
                    <a:pt x="0" y="1307"/>
                    <a:pt x="0" y="1307"/>
                  </a:cubicBezTo>
                  <a:cubicBezTo>
                    <a:pt x="0" y="1390"/>
                    <a:pt x="68" y="1458"/>
                    <a:pt x="151" y="1458"/>
                  </a:cubicBezTo>
                  <a:cubicBezTo>
                    <a:pt x="606" y="1458"/>
                    <a:pt x="606" y="1458"/>
                    <a:pt x="606" y="1458"/>
                  </a:cubicBezTo>
                  <a:cubicBezTo>
                    <a:pt x="582" y="1488"/>
                    <a:pt x="544" y="1527"/>
                    <a:pt x="526" y="1545"/>
                  </a:cubicBezTo>
                  <a:cubicBezTo>
                    <a:pt x="506" y="1564"/>
                    <a:pt x="491" y="1579"/>
                    <a:pt x="483" y="1590"/>
                  </a:cubicBezTo>
                  <a:cubicBezTo>
                    <a:pt x="472" y="1605"/>
                    <a:pt x="467" y="1634"/>
                    <a:pt x="479" y="1659"/>
                  </a:cubicBezTo>
                  <a:cubicBezTo>
                    <a:pt x="491" y="1682"/>
                    <a:pt x="520" y="1709"/>
                    <a:pt x="593" y="1709"/>
                  </a:cubicBezTo>
                  <a:cubicBezTo>
                    <a:pt x="1203" y="1709"/>
                    <a:pt x="1203" y="1709"/>
                    <a:pt x="1203" y="1709"/>
                  </a:cubicBezTo>
                  <a:cubicBezTo>
                    <a:pt x="1276" y="1709"/>
                    <a:pt x="1305" y="1682"/>
                    <a:pt x="1316" y="1659"/>
                  </a:cubicBezTo>
                  <a:cubicBezTo>
                    <a:pt x="1329" y="1634"/>
                    <a:pt x="1324" y="1605"/>
                    <a:pt x="1312" y="1590"/>
                  </a:cubicBezTo>
                  <a:cubicBezTo>
                    <a:pt x="1304" y="1579"/>
                    <a:pt x="1289" y="1564"/>
                    <a:pt x="1270" y="1545"/>
                  </a:cubicBezTo>
                  <a:cubicBezTo>
                    <a:pt x="1252" y="1527"/>
                    <a:pt x="1213" y="1488"/>
                    <a:pt x="1190" y="1458"/>
                  </a:cubicBezTo>
                  <a:cubicBezTo>
                    <a:pt x="1645" y="1458"/>
                    <a:pt x="1645" y="1458"/>
                    <a:pt x="1645" y="1458"/>
                  </a:cubicBezTo>
                  <a:cubicBezTo>
                    <a:pt x="1728" y="1458"/>
                    <a:pt x="1796" y="1390"/>
                    <a:pt x="1796" y="1307"/>
                  </a:cubicBezTo>
                  <a:cubicBezTo>
                    <a:pt x="1796" y="151"/>
                    <a:pt x="1796" y="151"/>
                    <a:pt x="1796" y="151"/>
                  </a:cubicBezTo>
                  <a:cubicBezTo>
                    <a:pt x="1796" y="67"/>
                    <a:pt x="1728" y="0"/>
                    <a:pt x="1645" y="0"/>
                  </a:cubicBezTo>
                  <a:close/>
                  <a:moveTo>
                    <a:pt x="1231" y="1585"/>
                  </a:moveTo>
                  <a:cubicBezTo>
                    <a:pt x="1247" y="1601"/>
                    <a:pt x="1262" y="1616"/>
                    <a:pt x="1267" y="1622"/>
                  </a:cubicBezTo>
                  <a:cubicBezTo>
                    <a:pt x="1267" y="1622"/>
                    <a:pt x="1269" y="1629"/>
                    <a:pt x="1265" y="1635"/>
                  </a:cubicBezTo>
                  <a:cubicBezTo>
                    <a:pt x="1258" y="1646"/>
                    <a:pt x="1235" y="1653"/>
                    <a:pt x="1203" y="1653"/>
                  </a:cubicBezTo>
                  <a:cubicBezTo>
                    <a:pt x="593" y="1653"/>
                    <a:pt x="593" y="1653"/>
                    <a:pt x="593" y="1653"/>
                  </a:cubicBezTo>
                  <a:cubicBezTo>
                    <a:pt x="561" y="1653"/>
                    <a:pt x="538" y="1646"/>
                    <a:pt x="530" y="1635"/>
                  </a:cubicBezTo>
                  <a:cubicBezTo>
                    <a:pt x="527" y="1629"/>
                    <a:pt x="528" y="1623"/>
                    <a:pt x="528" y="1623"/>
                  </a:cubicBezTo>
                  <a:cubicBezTo>
                    <a:pt x="528" y="1623"/>
                    <a:pt x="528" y="1623"/>
                    <a:pt x="528" y="1623"/>
                  </a:cubicBezTo>
                  <a:cubicBezTo>
                    <a:pt x="534" y="1616"/>
                    <a:pt x="549" y="1601"/>
                    <a:pt x="565" y="1585"/>
                  </a:cubicBezTo>
                  <a:cubicBezTo>
                    <a:pt x="614" y="1536"/>
                    <a:pt x="654" y="1494"/>
                    <a:pt x="672" y="1458"/>
                  </a:cubicBezTo>
                  <a:cubicBezTo>
                    <a:pt x="1124" y="1458"/>
                    <a:pt x="1124" y="1458"/>
                    <a:pt x="1124" y="1458"/>
                  </a:cubicBezTo>
                  <a:cubicBezTo>
                    <a:pt x="1142" y="1494"/>
                    <a:pt x="1182" y="1536"/>
                    <a:pt x="1231" y="1585"/>
                  </a:cubicBezTo>
                  <a:close/>
                  <a:moveTo>
                    <a:pt x="1684" y="1307"/>
                  </a:moveTo>
                  <a:cubicBezTo>
                    <a:pt x="1684" y="1328"/>
                    <a:pt x="1666" y="1346"/>
                    <a:pt x="1645" y="1346"/>
                  </a:cubicBezTo>
                  <a:cubicBezTo>
                    <a:pt x="151" y="1346"/>
                    <a:pt x="151" y="1346"/>
                    <a:pt x="151" y="1346"/>
                  </a:cubicBezTo>
                  <a:cubicBezTo>
                    <a:pt x="129" y="1346"/>
                    <a:pt x="112" y="1328"/>
                    <a:pt x="112" y="1307"/>
                  </a:cubicBezTo>
                  <a:cubicBezTo>
                    <a:pt x="112" y="151"/>
                    <a:pt x="112" y="151"/>
                    <a:pt x="112" y="151"/>
                  </a:cubicBezTo>
                  <a:cubicBezTo>
                    <a:pt x="112" y="129"/>
                    <a:pt x="129" y="112"/>
                    <a:pt x="151" y="112"/>
                  </a:cubicBezTo>
                  <a:cubicBezTo>
                    <a:pt x="1645" y="112"/>
                    <a:pt x="1645" y="112"/>
                    <a:pt x="1645" y="112"/>
                  </a:cubicBezTo>
                  <a:cubicBezTo>
                    <a:pt x="1666" y="112"/>
                    <a:pt x="1684" y="129"/>
                    <a:pt x="1684" y="151"/>
                  </a:cubicBezTo>
                  <a:lnTo>
                    <a:pt x="1684" y="1307"/>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47" name="Freeform 6"/>
            <p:cNvSpPr>
              <a:spLocks noEditPoints="1"/>
            </p:cNvSpPr>
            <p:nvPr/>
          </p:nvSpPr>
          <p:spPr bwMode="auto">
            <a:xfrm>
              <a:off x="842963" y="846138"/>
              <a:ext cx="5064125" cy="3376613"/>
            </a:xfrm>
            <a:custGeom>
              <a:avLst/>
              <a:gdLst>
                <a:gd name="T0" fmla="*/ 1252 w 1348"/>
                <a:gd name="T1" fmla="*/ 0 h 899"/>
                <a:gd name="T2" fmla="*/ 96 w 1348"/>
                <a:gd name="T3" fmla="*/ 0 h 899"/>
                <a:gd name="T4" fmla="*/ 0 w 1348"/>
                <a:gd name="T5" fmla="*/ 95 h 899"/>
                <a:gd name="T6" fmla="*/ 0 w 1348"/>
                <a:gd name="T7" fmla="*/ 803 h 899"/>
                <a:gd name="T8" fmla="*/ 96 w 1348"/>
                <a:gd name="T9" fmla="*/ 899 h 899"/>
                <a:gd name="T10" fmla="*/ 1252 w 1348"/>
                <a:gd name="T11" fmla="*/ 899 h 899"/>
                <a:gd name="T12" fmla="*/ 1348 w 1348"/>
                <a:gd name="T13" fmla="*/ 803 h 899"/>
                <a:gd name="T14" fmla="*/ 1348 w 1348"/>
                <a:gd name="T15" fmla="*/ 95 h 899"/>
                <a:gd name="T16" fmla="*/ 1252 w 1348"/>
                <a:gd name="T17" fmla="*/ 0 h 899"/>
                <a:gd name="T18" fmla="*/ 1291 w 1348"/>
                <a:gd name="T19" fmla="*/ 803 h 899"/>
                <a:gd name="T20" fmla="*/ 1252 w 1348"/>
                <a:gd name="T21" fmla="*/ 843 h 899"/>
                <a:gd name="T22" fmla="*/ 96 w 1348"/>
                <a:gd name="T23" fmla="*/ 843 h 899"/>
                <a:gd name="T24" fmla="*/ 56 w 1348"/>
                <a:gd name="T25" fmla="*/ 803 h 899"/>
                <a:gd name="T26" fmla="*/ 56 w 1348"/>
                <a:gd name="T27" fmla="*/ 95 h 899"/>
                <a:gd name="T28" fmla="*/ 96 w 1348"/>
                <a:gd name="T29" fmla="*/ 56 h 899"/>
                <a:gd name="T30" fmla="*/ 1252 w 1348"/>
                <a:gd name="T31" fmla="*/ 56 h 899"/>
                <a:gd name="T32" fmla="*/ 1291 w 1348"/>
                <a:gd name="T33" fmla="*/ 95 h 899"/>
                <a:gd name="T34" fmla="*/ 1291 w 1348"/>
                <a:gd name="T35" fmla="*/ 803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8" h="899">
                  <a:moveTo>
                    <a:pt x="1252" y="0"/>
                  </a:moveTo>
                  <a:cubicBezTo>
                    <a:pt x="96" y="0"/>
                    <a:pt x="96" y="0"/>
                    <a:pt x="96" y="0"/>
                  </a:cubicBezTo>
                  <a:cubicBezTo>
                    <a:pt x="43" y="0"/>
                    <a:pt x="0" y="43"/>
                    <a:pt x="0" y="95"/>
                  </a:cubicBezTo>
                  <a:cubicBezTo>
                    <a:pt x="0" y="803"/>
                    <a:pt x="0" y="803"/>
                    <a:pt x="0" y="803"/>
                  </a:cubicBezTo>
                  <a:cubicBezTo>
                    <a:pt x="0" y="856"/>
                    <a:pt x="43" y="899"/>
                    <a:pt x="96" y="899"/>
                  </a:cubicBezTo>
                  <a:cubicBezTo>
                    <a:pt x="1252" y="899"/>
                    <a:pt x="1252" y="899"/>
                    <a:pt x="1252" y="899"/>
                  </a:cubicBezTo>
                  <a:cubicBezTo>
                    <a:pt x="1305" y="899"/>
                    <a:pt x="1348" y="856"/>
                    <a:pt x="1348" y="803"/>
                  </a:cubicBezTo>
                  <a:cubicBezTo>
                    <a:pt x="1348" y="95"/>
                    <a:pt x="1348" y="95"/>
                    <a:pt x="1348" y="95"/>
                  </a:cubicBezTo>
                  <a:cubicBezTo>
                    <a:pt x="1348" y="43"/>
                    <a:pt x="1305" y="0"/>
                    <a:pt x="1252" y="0"/>
                  </a:cubicBezTo>
                  <a:close/>
                  <a:moveTo>
                    <a:pt x="1291" y="803"/>
                  </a:moveTo>
                  <a:cubicBezTo>
                    <a:pt x="1291" y="825"/>
                    <a:pt x="1274" y="843"/>
                    <a:pt x="1252" y="843"/>
                  </a:cubicBezTo>
                  <a:cubicBezTo>
                    <a:pt x="96" y="843"/>
                    <a:pt x="96" y="843"/>
                    <a:pt x="96" y="843"/>
                  </a:cubicBezTo>
                  <a:cubicBezTo>
                    <a:pt x="74" y="843"/>
                    <a:pt x="56" y="825"/>
                    <a:pt x="56" y="803"/>
                  </a:cubicBezTo>
                  <a:cubicBezTo>
                    <a:pt x="56" y="95"/>
                    <a:pt x="56" y="95"/>
                    <a:pt x="56" y="95"/>
                  </a:cubicBezTo>
                  <a:cubicBezTo>
                    <a:pt x="56" y="74"/>
                    <a:pt x="74" y="56"/>
                    <a:pt x="96" y="56"/>
                  </a:cubicBezTo>
                  <a:cubicBezTo>
                    <a:pt x="1252" y="56"/>
                    <a:pt x="1252" y="56"/>
                    <a:pt x="1252" y="56"/>
                  </a:cubicBezTo>
                  <a:cubicBezTo>
                    <a:pt x="1274" y="56"/>
                    <a:pt x="1291" y="74"/>
                    <a:pt x="1291" y="95"/>
                  </a:cubicBezTo>
                  <a:lnTo>
                    <a:pt x="1291" y="803"/>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48" name="Freeform 7"/>
            <p:cNvSpPr>
              <a:spLocks noEditPoints="1"/>
            </p:cNvSpPr>
            <p:nvPr/>
          </p:nvSpPr>
          <p:spPr bwMode="auto">
            <a:xfrm>
              <a:off x="3059113" y="4321176"/>
              <a:ext cx="631825" cy="630238"/>
            </a:xfrm>
            <a:custGeom>
              <a:avLst/>
              <a:gdLst>
                <a:gd name="T0" fmla="*/ 84 w 168"/>
                <a:gd name="T1" fmla="*/ 0 h 168"/>
                <a:gd name="T2" fmla="*/ 0 w 168"/>
                <a:gd name="T3" fmla="*/ 84 h 168"/>
                <a:gd name="T4" fmla="*/ 84 w 168"/>
                <a:gd name="T5" fmla="*/ 168 h 168"/>
                <a:gd name="T6" fmla="*/ 168 w 168"/>
                <a:gd name="T7" fmla="*/ 84 h 168"/>
                <a:gd name="T8" fmla="*/ 84 w 168"/>
                <a:gd name="T9" fmla="*/ 0 h 168"/>
                <a:gd name="T10" fmla="*/ 84 w 168"/>
                <a:gd name="T11" fmla="*/ 112 h 168"/>
                <a:gd name="T12" fmla="*/ 56 w 168"/>
                <a:gd name="T13" fmla="*/ 84 h 168"/>
                <a:gd name="T14" fmla="*/ 84 w 168"/>
                <a:gd name="T15" fmla="*/ 56 h 168"/>
                <a:gd name="T16" fmla="*/ 112 w 168"/>
                <a:gd name="T17" fmla="*/ 84 h 168"/>
                <a:gd name="T18" fmla="*/ 84 w 168"/>
                <a:gd name="T19" fmla="*/ 11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68">
                  <a:moveTo>
                    <a:pt x="84" y="0"/>
                  </a:moveTo>
                  <a:cubicBezTo>
                    <a:pt x="38" y="0"/>
                    <a:pt x="0" y="38"/>
                    <a:pt x="0" y="84"/>
                  </a:cubicBezTo>
                  <a:cubicBezTo>
                    <a:pt x="0" y="131"/>
                    <a:pt x="38" y="168"/>
                    <a:pt x="84" y="168"/>
                  </a:cubicBezTo>
                  <a:cubicBezTo>
                    <a:pt x="130" y="168"/>
                    <a:pt x="168" y="131"/>
                    <a:pt x="168" y="84"/>
                  </a:cubicBezTo>
                  <a:cubicBezTo>
                    <a:pt x="168" y="38"/>
                    <a:pt x="130" y="0"/>
                    <a:pt x="84" y="0"/>
                  </a:cubicBezTo>
                  <a:close/>
                  <a:moveTo>
                    <a:pt x="84" y="112"/>
                  </a:moveTo>
                  <a:cubicBezTo>
                    <a:pt x="68" y="112"/>
                    <a:pt x="56" y="100"/>
                    <a:pt x="56" y="84"/>
                  </a:cubicBezTo>
                  <a:cubicBezTo>
                    <a:pt x="56" y="69"/>
                    <a:pt x="68" y="56"/>
                    <a:pt x="84" y="56"/>
                  </a:cubicBezTo>
                  <a:cubicBezTo>
                    <a:pt x="99" y="56"/>
                    <a:pt x="112" y="69"/>
                    <a:pt x="112" y="84"/>
                  </a:cubicBezTo>
                  <a:cubicBezTo>
                    <a:pt x="112" y="100"/>
                    <a:pt x="99" y="112"/>
                    <a:pt x="84" y="112"/>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49" name="Freeform 8"/>
            <p:cNvSpPr>
              <a:spLocks/>
            </p:cNvSpPr>
            <p:nvPr/>
          </p:nvSpPr>
          <p:spPr bwMode="auto">
            <a:xfrm>
              <a:off x="2528888" y="2533651"/>
              <a:ext cx="628650" cy="1262063"/>
            </a:xfrm>
            <a:custGeom>
              <a:avLst/>
              <a:gdLst>
                <a:gd name="T0" fmla="*/ 125 w 167"/>
                <a:gd name="T1" fmla="*/ 0 h 336"/>
                <a:gd name="T2" fmla="*/ 42 w 167"/>
                <a:gd name="T3" fmla="*/ 0 h 336"/>
                <a:gd name="T4" fmla="*/ 0 w 167"/>
                <a:gd name="T5" fmla="*/ 42 h 336"/>
                <a:gd name="T6" fmla="*/ 0 w 167"/>
                <a:gd name="T7" fmla="*/ 294 h 336"/>
                <a:gd name="T8" fmla="*/ 42 w 167"/>
                <a:gd name="T9" fmla="*/ 336 h 336"/>
                <a:gd name="T10" fmla="*/ 125 w 167"/>
                <a:gd name="T11" fmla="*/ 336 h 336"/>
                <a:gd name="T12" fmla="*/ 167 w 167"/>
                <a:gd name="T13" fmla="*/ 294 h 336"/>
                <a:gd name="T14" fmla="*/ 167 w 167"/>
                <a:gd name="T15" fmla="*/ 42 h 336"/>
                <a:gd name="T16" fmla="*/ 125 w 167"/>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336">
                  <a:moveTo>
                    <a:pt x="125" y="0"/>
                  </a:moveTo>
                  <a:cubicBezTo>
                    <a:pt x="42" y="0"/>
                    <a:pt x="42" y="0"/>
                    <a:pt x="42" y="0"/>
                  </a:cubicBezTo>
                  <a:cubicBezTo>
                    <a:pt x="19" y="0"/>
                    <a:pt x="0" y="18"/>
                    <a:pt x="0" y="42"/>
                  </a:cubicBezTo>
                  <a:cubicBezTo>
                    <a:pt x="0" y="294"/>
                    <a:pt x="0" y="294"/>
                    <a:pt x="0" y="294"/>
                  </a:cubicBezTo>
                  <a:cubicBezTo>
                    <a:pt x="0" y="317"/>
                    <a:pt x="19" y="336"/>
                    <a:pt x="42" y="336"/>
                  </a:cubicBezTo>
                  <a:cubicBezTo>
                    <a:pt x="125" y="336"/>
                    <a:pt x="125" y="336"/>
                    <a:pt x="125" y="336"/>
                  </a:cubicBezTo>
                  <a:cubicBezTo>
                    <a:pt x="148" y="336"/>
                    <a:pt x="167" y="317"/>
                    <a:pt x="167" y="294"/>
                  </a:cubicBezTo>
                  <a:cubicBezTo>
                    <a:pt x="167" y="42"/>
                    <a:pt x="167" y="42"/>
                    <a:pt x="167" y="42"/>
                  </a:cubicBezTo>
                  <a:cubicBezTo>
                    <a:pt x="167" y="18"/>
                    <a:pt x="148" y="0"/>
                    <a:pt x="125"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50" name="Freeform 9"/>
            <p:cNvSpPr>
              <a:spLocks/>
            </p:cNvSpPr>
            <p:nvPr/>
          </p:nvSpPr>
          <p:spPr bwMode="auto">
            <a:xfrm>
              <a:off x="4632326" y="1266826"/>
              <a:ext cx="635000" cy="2528888"/>
            </a:xfrm>
            <a:custGeom>
              <a:avLst/>
              <a:gdLst>
                <a:gd name="T0" fmla="*/ 126 w 169"/>
                <a:gd name="T1" fmla="*/ 0 h 673"/>
                <a:gd name="T2" fmla="*/ 42 w 169"/>
                <a:gd name="T3" fmla="*/ 0 h 673"/>
                <a:gd name="T4" fmla="*/ 0 w 169"/>
                <a:gd name="T5" fmla="*/ 41 h 673"/>
                <a:gd name="T6" fmla="*/ 0 w 169"/>
                <a:gd name="T7" fmla="*/ 632 h 673"/>
                <a:gd name="T8" fmla="*/ 42 w 169"/>
                <a:gd name="T9" fmla="*/ 673 h 673"/>
                <a:gd name="T10" fmla="*/ 126 w 169"/>
                <a:gd name="T11" fmla="*/ 673 h 673"/>
                <a:gd name="T12" fmla="*/ 169 w 169"/>
                <a:gd name="T13" fmla="*/ 632 h 673"/>
                <a:gd name="T14" fmla="*/ 169 w 169"/>
                <a:gd name="T15" fmla="*/ 41 h 673"/>
                <a:gd name="T16" fmla="*/ 126 w 169"/>
                <a:gd name="T17"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673">
                  <a:moveTo>
                    <a:pt x="126" y="0"/>
                  </a:moveTo>
                  <a:cubicBezTo>
                    <a:pt x="42" y="0"/>
                    <a:pt x="42" y="0"/>
                    <a:pt x="42" y="0"/>
                  </a:cubicBezTo>
                  <a:cubicBezTo>
                    <a:pt x="19" y="0"/>
                    <a:pt x="0" y="19"/>
                    <a:pt x="0" y="41"/>
                  </a:cubicBezTo>
                  <a:cubicBezTo>
                    <a:pt x="0" y="632"/>
                    <a:pt x="0" y="632"/>
                    <a:pt x="0" y="632"/>
                  </a:cubicBezTo>
                  <a:cubicBezTo>
                    <a:pt x="0" y="655"/>
                    <a:pt x="19" y="673"/>
                    <a:pt x="42" y="673"/>
                  </a:cubicBezTo>
                  <a:cubicBezTo>
                    <a:pt x="126" y="673"/>
                    <a:pt x="126" y="673"/>
                    <a:pt x="126" y="673"/>
                  </a:cubicBezTo>
                  <a:cubicBezTo>
                    <a:pt x="150" y="673"/>
                    <a:pt x="169" y="655"/>
                    <a:pt x="169" y="632"/>
                  </a:cubicBezTo>
                  <a:cubicBezTo>
                    <a:pt x="169" y="41"/>
                    <a:pt x="169" y="41"/>
                    <a:pt x="169" y="41"/>
                  </a:cubicBezTo>
                  <a:cubicBezTo>
                    <a:pt x="169" y="19"/>
                    <a:pt x="150" y="0"/>
                    <a:pt x="126"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51" name="Freeform 10"/>
            <p:cNvSpPr>
              <a:spLocks/>
            </p:cNvSpPr>
            <p:nvPr/>
          </p:nvSpPr>
          <p:spPr bwMode="auto">
            <a:xfrm>
              <a:off x="3584576" y="2112963"/>
              <a:ext cx="627063" cy="1682750"/>
            </a:xfrm>
            <a:custGeom>
              <a:avLst/>
              <a:gdLst>
                <a:gd name="T0" fmla="*/ 125 w 167"/>
                <a:gd name="T1" fmla="*/ 0 h 448"/>
                <a:gd name="T2" fmla="*/ 41 w 167"/>
                <a:gd name="T3" fmla="*/ 0 h 448"/>
                <a:gd name="T4" fmla="*/ 0 w 167"/>
                <a:gd name="T5" fmla="*/ 40 h 448"/>
                <a:gd name="T6" fmla="*/ 0 w 167"/>
                <a:gd name="T7" fmla="*/ 407 h 448"/>
                <a:gd name="T8" fmla="*/ 41 w 167"/>
                <a:gd name="T9" fmla="*/ 448 h 448"/>
                <a:gd name="T10" fmla="*/ 125 w 167"/>
                <a:gd name="T11" fmla="*/ 448 h 448"/>
                <a:gd name="T12" fmla="*/ 167 w 167"/>
                <a:gd name="T13" fmla="*/ 407 h 448"/>
                <a:gd name="T14" fmla="*/ 167 w 167"/>
                <a:gd name="T15" fmla="*/ 40 h 448"/>
                <a:gd name="T16" fmla="*/ 125 w 167"/>
                <a:gd name="T17"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448">
                  <a:moveTo>
                    <a:pt x="125" y="0"/>
                  </a:moveTo>
                  <a:cubicBezTo>
                    <a:pt x="41" y="0"/>
                    <a:pt x="41" y="0"/>
                    <a:pt x="41" y="0"/>
                  </a:cubicBezTo>
                  <a:cubicBezTo>
                    <a:pt x="18" y="0"/>
                    <a:pt x="0" y="18"/>
                    <a:pt x="0" y="40"/>
                  </a:cubicBezTo>
                  <a:cubicBezTo>
                    <a:pt x="0" y="407"/>
                    <a:pt x="0" y="407"/>
                    <a:pt x="0" y="407"/>
                  </a:cubicBezTo>
                  <a:cubicBezTo>
                    <a:pt x="0" y="430"/>
                    <a:pt x="18" y="448"/>
                    <a:pt x="41" y="448"/>
                  </a:cubicBezTo>
                  <a:cubicBezTo>
                    <a:pt x="125" y="448"/>
                    <a:pt x="125" y="448"/>
                    <a:pt x="125" y="448"/>
                  </a:cubicBezTo>
                  <a:cubicBezTo>
                    <a:pt x="148" y="448"/>
                    <a:pt x="167" y="430"/>
                    <a:pt x="167" y="407"/>
                  </a:cubicBezTo>
                  <a:cubicBezTo>
                    <a:pt x="167" y="40"/>
                    <a:pt x="167" y="40"/>
                    <a:pt x="167" y="40"/>
                  </a:cubicBezTo>
                  <a:cubicBezTo>
                    <a:pt x="167" y="18"/>
                    <a:pt x="148" y="0"/>
                    <a:pt x="125"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52" name="Freeform 11"/>
            <p:cNvSpPr>
              <a:spLocks/>
            </p:cNvSpPr>
            <p:nvPr/>
          </p:nvSpPr>
          <p:spPr bwMode="auto">
            <a:xfrm>
              <a:off x="1474788" y="1687513"/>
              <a:ext cx="633413" cy="2108200"/>
            </a:xfrm>
            <a:custGeom>
              <a:avLst/>
              <a:gdLst>
                <a:gd name="T0" fmla="*/ 127 w 169"/>
                <a:gd name="T1" fmla="*/ 0 h 561"/>
                <a:gd name="T2" fmla="*/ 43 w 169"/>
                <a:gd name="T3" fmla="*/ 0 h 561"/>
                <a:gd name="T4" fmla="*/ 0 w 169"/>
                <a:gd name="T5" fmla="*/ 40 h 561"/>
                <a:gd name="T6" fmla="*/ 0 w 169"/>
                <a:gd name="T7" fmla="*/ 521 h 561"/>
                <a:gd name="T8" fmla="*/ 43 w 169"/>
                <a:gd name="T9" fmla="*/ 561 h 561"/>
                <a:gd name="T10" fmla="*/ 127 w 169"/>
                <a:gd name="T11" fmla="*/ 561 h 561"/>
                <a:gd name="T12" fmla="*/ 169 w 169"/>
                <a:gd name="T13" fmla="*/ 521 h 561"/>
                <a:gd name="T14" fmla="*/ 169 w 169"/>
                <a:gd name="T15" fmla="*/ 40 h 561"/>
                <a:gd name="T16" fmla="*/ 127 w 169"/>
                <a:gd name="T1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561">
                  <a:moveTo>
                    <a:pt x="127" y="0"/>
                  </a:moveTo>
                  <a:cubicBezTo>
                    <a:pt x="43" y="0"/>
                    <a:pt x="43" y="0"/>
                    <a:pt x="43" y="0"/>
                  </a:cubicBezTo>
                  <a:cubicBezTo>
                    <a:pt x="19" y="0"/>
                    <a:pt x="0" y="18"/>
                    <a:pt x="0" y="40"/>
                  </a:cubicBezTo>
                  <a:cubicBezTo>
                    <a:pt x="0" y="521"/>
                    <a:pt x="0" y="521"/>
                    <a:pt x="0" y="521"/>
                  </a:cubicBezTo>
                  <a:cubicBezTo>
                    <a:pt x="0" y="543"/>
                    <a:pt x="19" y="561"/>
                    <a:pt x="43" y="561"/>
                  </a:cubicBezTo>
                  <a:cubicBezTo>
                    <a:pt x="127" y="561"/>
                    <a:pt x="127" y="561"/>
                    <a:pt x="127" y="561"/>
                  </a:cubicBezTo>
                  <a:cubicBezTo>
                    <a:pt x="150" y="561"/>
                    <a:pt x="169" y="543"/>
                    <a:pt x="169" y="521"/>
                  </a:cubicBezTo>
                  <a:cubicBezTo>
                    <a:pt x="169" y="40"/>
                    <a:pt x="169" y="40"/>
                    <a:pt x="169" y="40"/>
                  </a:cubicBezTo>
                  <a:cubicBezTo>
                    <a:pt x="169" y="18"/>
                    <a:pt x="150" y="0"/>
                    <a:pt x="127"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spTree>
  </p:cSld>
  <p:clrMapOvr>
    <a:masterClrMapping/>
  </p:clrMapOvr>
  <p:transition spd="slow">
    <p:fade/>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占位符 19" descr="商务图片分享@多吉格格收藏-001.jpeg"/>
          <p:cNvPicPr>
            <a:picLocks noGrp="1" noChangeAspect="1"/>
          </p:cNvPicPr>
          <p:nvPr>
            <p:ph type="pic" sz="quarter" idx="14"/>
          </p:nvPr>
        </p:nvPicPr>
        <p:blipFill>
          <a:blip r:embed="rId2"/>
          <a:srcRect l="32846" r="32846"/>
          <a:stretch>
            <a:fillRect/>
          </a:stretch>
        </p:blipFill>
        <p:spPr>
          <a:xfrm>
            <a:off x="484188" y="0"/>
            <a:ext cx="3709987" cy="6845300"/>
          </a:xfrm>
          <a:solidFill>
            <a:schemeClr val="bg1">
              <a:lumMod val="85000"/>
            </a:schemeClr>
          </a:solidFill>
        </p:spPr>
      </p:pic>
      <p:sp>
        <p:nvSpPr>
          <p:cNvPr id="3" name="Rectangle 2"/>
          <p:cNvSpPr/>
          <p:nvPr/>
        </p:nvSpPr>
        <p:spPr>
          <a:xfrm>
            <a:off x="484188" y="3482975"/>
            <a:ext cx="3709987" cy="3016250"/>
          </a:xfrm>
          <a:prstGeom prst="rect">
            <a:avLst/>
          </a:prstGeom>
          <a:solidFill>
            <a:srgbClr val="0070C0">
              <a:alpha val="9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81924"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28E0FB2-A2A1-41CE-ABDE-F065E34891C5}" type="slidenum">
              <a:rPr lang="en-US" altLang="zh-CN" smtClean="0">
                <a:solidFill>
                  <a:srgbClr val="D9D9D9"/>
                </a:solidFill>
                <a:latin typeface="Calibri Light" pitchFamily="34" charset="0"/>
              </a:rPr>
              <a:pPr/>
              <a:t>37</a:t>
            </a:fld>
            <a:endParaRPr lang="en-US" altLang="zh-CN" smtClean="0">
              <a:solidFill>
                <a:srgbClr val="D9D9D9"/>
              </a:solidFill>
              <a:latin typeface="Calibri Light" pitchFamily="34" charset="0"/>
            </a:endParaRPr>
          </a:p>
        </p:txBody>
      </p:sp>
      <p:sp>
        <p:nvSpPr>
          <p:cNvPr id="81925" name="Rectangle 5"/>
          <p:cNvSpPr>
            <a:spLocks noChangeArrowheads="1"/>
          </p:cNvSpPr>
          <p:nvPr/>
        </p:nvSpPr>
        <p:spPr bwMode="auto">
          <a:xfrm>
            <a:off x="5461000" y="1057275"/>
            <a:ext cx="2236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800" noProof="1">
                <a:solidFill>
                  <a:srgbClr val="00B0F0"/>
                </a:solidFill>
                <a:latin typeface="Abraham Lincoln" pitchFamily="2" charset="0"/>
                <a:ea typeface="Lato Light"/>
                <a:cs typeface="Lato Light"/>
              </a:rPr>
              <a:t>Lorem ipsum dolor </a:t>
            </a:r>
          </a:p>
        </p:txBody>
      </p:sp>
      <p:sp>
        <p:nvSpPr>
          <p:cNvPr id="7" name="Rectangle 6"/>
          <p:cNvSpPr/>
          <p:nvPr/>
        </p:nvSpPr>
        <p:spPr>
          <a:xfrm>
            <a:off x="5461000" y="1460500"/>
            <a:ext cx="3009900" cy="647700"/>
          </a:xfrm>
          <a:prstGeom prst="rect">
            <a:avLst/>
          </a:prstGeom>
        </p:spPr>
        <p:txBody>
          <a:bodyPr>
            <a:spAutoFit/>
          </a:bodyPr>
          <a:lstStyle/>
          <a:p>
            <a:pPr eaLnBrk="1" fontAlgn="auto" hangingPunct="1">
              <a:spcBef>
                <a:spcPts val="0"/>
              </a:spcBef>
              <a:spcAft>
                <a:spcPts val="0"/>
              </a:spcAft>
              <a:buClr>
                <a:srgbClr val="E24848"/>
              </a:buClr>
              <a:defRPr/>
            </a:pPr>
            <a:r>
              <a:rPr lang="en-US" sz="1200" dirty="0">
                <a:solidFill>
                  <a:schemeClr val="tx1">
                    <a:lumMod val="85000"/>
                    <a:lumOff val="15000"/>
                  </a:schemeClr>
                </a:solidFill>
                <a:latin typeface="+mj-lt"/>
                <a:ea typeface="Roboto Light" panose="02000000000000000000" pitchFamily="2" charset="0"/>
                <a:cs typeface="Arial" charset="0"/>
              </a:rPr>
              <a:t>Lorem </a:t>
            </a:r>
            <a:r>
              <a:rPr lang="en-US" sz="1200" dirty="0" err="1">
                <a:solidFill>
                  <a:schemeClr val="tx1">
                    <a:lumMod val="85000"/>
                    <a:lumOff val="15000"/>
                  </a:schemeClr>
                </a:solidFill>
                <a:latin typeface="+mj-lt"/>
                <a:ea typeface="Roboto Light" panose="02000000000000000000" pitchFamily="2" charset="0"/>
                <a:cs typeface="Arial" charset="0"/>
              </a:rPr>
              <a:t>ipsum</a:t>
            </a:r>
            <a:r>
              <a:rPr lang="en-US" sz="1200" dirty="0">
                <a:solidFill>
                  <a:schemeClr val="tx1">
                    <a:lumMod val="85000"/>
                    <a:lumOff val="15000"/>
                  </a:schemeClr>
                </a:solidFill>
                <a:latin typeface="+mj-lt"/>
                <a:ea typeface="Roboto Light" panose="02000000000000000000" pitchFamily="2" charset="0"/>
                <a:cs typeface="Arial" charset="0"/>
              </a:rPr>
              <a:t> dolor sit </a:t>
            </a:r>
            <a:r>
              <a:rPr lang="en-US" sz="1200" dirty="0" err="1">
                <a:solidFill>
                  <a:schemeClr val="tx1">
                    <a:lumMod val="85000"/>
                    <a:lumOff val="15000"/>
                  </a:schemeClr>
                </a:solidFill>
                <a:latin typeface="+mj-lt"/>
                <a:ea typeface="Roboto Light" panose="02000000000000000000" pitchFamily="2" charset="0"/>
                <a:cs typeface="Arial" charset="0"/>
              </a:rPr>
              <a:t>amet</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consectetuer</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adipiscing</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elit</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aenean</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commodo</a:t>
            </a:r>
            <a:r>
              <a:rPr lang="en-US" sz="1200" dirty="0">
                <a:solidFill>
                  <a:schemeClr val="tx1">
                    <a:lumMod val="85000"/>
                    <a:lumOff val="15000"/>
                  </a:schemeClr>
                </a:solidFill>
                <a:latin typeface="+mj-lt"/>
                <a:ea typeface="Roboto Light" panose="02000000000000000000" pitchFamily="2" charset="0"/>
                <a:cs typeface="Arial" charset="0"/>
              </a:rPr>
              <a:t> ligula </a:t>
            </a:r>
            <a:r>
              <a:rPr lang="en-US" sz="1200" dirty="0" err="1">
                <a:solidFill>
                  <a:schemeClr val="tx1">
                    <a:lumMod val="85000"/>
                    <a:lumOff val="15000"/>
                  </a:schemeClr>
                </a:solidFill>
                <a:latin typeface="+mj-lt"/>
                <a:ea typeface="Roboto Light" panose="02000000000000000000" pitchFamily="2" charset="0"/>
                <a:cs typeface="Arial" charset="0"/>
              </a:rPr>
              <a:t>eget</a:t>
            </a:r>
            <a:r>
              <a:rPr lang="en-US" sz="1200" dirty="0">
                <a:solidFill>
                  <a:schemeClr val="tx1">
                    <a:lumMod val="85000"/>
                    <a:lumOff val="15000"/>
                  </a:schemeClr>
                </a:solidFill>
                <a:latin typeface="+mj-lt"/>
                <a:ea typeface="Roboto Light" panose="02000000000000000000" pitchFamily="2" charset="0"/>
                <a:cs typeface="Arial" charset="0"/>
              </a:rPr>
              <a:t> dolor</a:t>
            </a:r>
          </a:p>
        </p:txBody>
      </p:sp>
      <p:sp>
        <p:nvSpPr>
          <p:cNvPr id="81927" name="Rectangle 22"/>
          <p:cNvSpPr>
            <a:spLocks noChangeArrowheads="1"/>
          </p:cNvSpPr>
          <p:nvPr/>
        </p:nvSpPr>
        <p:spPr bwMode="auto">
          <a:xfrm>
            <a:off x="4395788" y="862013"/>
            <a:ext cx="3841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defTabSz="912813" eaLnBrk="1" hangingPunct="1"/>
            <a:r>
              <a:rPr lang="zh-CN" altLang="zh-CN" sz="9600" noProof="1">
                <a:solidFill>
                  <a:srgbClr val="262626"/>
                </a:solidFill>
                <a:latin typeface="Abraham Lincoln" pitchFamily="2" charset="0"/>
                <a:ea typeface="Roboto Light" pitchFamily="2" charset="0"/>
                <a:cs typeface="Lato Light"/>
              </a:rPr>
              <a:t>1</a:t>
            </a:r>
          </a:p>
        </p:txBody>
      </p:sp>
      <p:cxnSp>
        <p:nvCxnSpPr>
          <p:cNvPr id="25" name="Straight Connector 24"/>
          <p:cNvCxnSpPr/>
          <p:nvPr/>
        </p:nvCxnSpPr>
        <p:spPr>
          <a:xfrm>
            <a:off x="5237163" y="1120775"/>
            <a:ext cx="0" cy="8778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1929" name="Rectangle 25"/>
          <p:cNvSpPr>
            <a:spLocks noChangeArrowheads="1"/>
          </p:cNvSpPr>
          <p:nvPr/>
        </p:nvSpPr>
        <p:spPr bwMode="auto">
          <a:xfrm>
            <a:off x="7135813" y="2681288"/>
            <a:ext cx="22367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800" noProof="1">
                <a:solidFill>
                  <a:srgbClr val="00B0F0"/>
                </a:solidFill>
                <a:latin typeface="Abraham Lincoln" pitchFamily="2" charset="0"/>
                <a:ea typeface="Lato Light"/>
                <a:cs typeface="Lato Light"/>
              </a:rPr>
              <a:t>Lorem ipsum dolor </a:t>
            </a:r>
          </a:p>
        </p:txBody>
      </p:sp>
      <p:sp>
        <p:nvSpPr>
          <p:cNvPr id="27" name="Rectangle 26"/>
          <p:cNvSpPr/>
          <p:nvPr/>
        </p:nvSpPr>
        <p:spPr>
          <a:xfrm>
            <a:off x="7135813" y="3084513"/>
            <a:ext cx="3009900" cy="646112"/>
          </a:xfrm>
          <a:prstGeom prst="rect">
            <a:avLst/>
          </a:prstGeom>
        </p:spPr>
        <p:txBody>
          <a:bodyPr>
            <a:spAutoFit/>
          </a:bodyPr>
          <a:lstStyle/>
          <a:p>
            <a:pPr eaLnBrk="1" fontAlgn="auto" hangingPunct="1">
              <a:spcBef>
                <a:spcPts val="0"/>
              </a:spcBef>
              <a:spcAft>
                <a:spcPts val="0"/>
              </a:spcAft>
              <a:buClr>
                <a:srgbClr val="E24848"/>
              </a:buClr>
              <a:defRPr/>
            </a:pPr>
            <a:r>
              <a:rPr lang="en-US" sz="1200" dirty="0">
                <a:solidFill>
                  <a:schemeClr val="tx1">
                    <a:lumMod val="85000"/>
                    <a:lumOff val="15000"/>
                  </a:schemeClr>
                </a:solidFill>
                <a:latin typeface="+mj-lt"/>
                <a:ea typeface="Roboto Light" panose="02000000000000000000" pitchFamily="2" charset="0"/>
                <a:cs typeface="Arial" charset="0"/>
              </a:rPr>
              <a:t>Lorem </a:t>
            </a:r>
            <a:r>
              <a:rPr lang="en-US" sz="1200" dirty="0" err="1">
                <a:solidFill>
                  <a:schemeClr val="tx1">
                    <a:lumMod val="85000"/>
                    <a:lumOff val="15000"/>
                  </a:schemeClr>
                </a:solidFill>
                <a:latin typeface="+mj-lt"/>
                <a:ea typeface="Roboto Light" panose="02000000000000000000" pitchFamily="2" charset="0"/>
                <a:cs typeface="Arial" charset="0"/>
              </a:rPr>
              <a:t>ipsum</a:t>
            </a:r>
            <a:r>
              <a:rPr lang="en-US" sz="1200" dirty="0">
                <a:solidFill>
                  <a:schemeClr val="tx1">
                    <a:lumMod val="85000"/>
                    <a:lumOff val="15000"/>
                  </a:schemeClr>
                </a:solidFill>
                <a:latin typeface="+mj-lt"/>
                <a:ea typeface="Roboto Light" panose="02000000000000000000" pitchFamily="2" charset="0"/>
                <a:cs typeface="Arial" charset="0"/>
              </a:rPr>
              <a:t> dolor sit </a:t>
            </a:r>
            <a:r>
              <a:rPr lang="en-US" sz="1200" dirty="0" err="1">
                <a:solidFill>
                  <a:schemeClr val="tx1">
                    <a:lumMod val="85000"/>
                    <a:lumOff val="15000"/>
                  </a:schemeClr>
                </a:solidFill>
                <a:latin typeface="+mj-lt"/>
                <a:ea typeface="Roboto Light" panose="02000000000000000000" pitchFamily="2" charset="0"/>
                <a:cs typeface="Arial" charset="0"/>
              </a:rPr>
              <a:t>amet</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consectetuer</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adipiscing</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elit</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aenean</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commodo</a:t>
            </a:r>
            <a:r>
              <a:rPr lang="en-US" sz="1200" dirty="0">
                <a:solidFill>
                  <a:schemeClr val="tx1">
                    <a:lumMod val="85000"/>
                    <a:lumOff val="15000"/>
                  </a:schemeClr>
                </a:solidFill>
                <a:latin typeface="+mj-lt"/>
                <a:ea typeface="Roboto Light" panose="02000000000000000000" pitchFamily="2" charset="0"/>
                <a:cs typeface="Arial" charset="0"/>
              </a:rPr>
              <a:t> ligula </a:t>
            </a:r>
            <a:r>
              <a:rPr lang="en-US" sz="1200" dirty="0" err="1">
                <a:solidFill>
                  <a:schemeClr val="tx1">
                    <a:lumMod val="85000"/>
                    <a:lumOff val="15000"/>
                  </a:schemeClr>
                </a:solidFill>
                <a:latin typeface="+mj-lt"/>
                <a:ea typeface="Roboto Light" panose="02000000000000000000" pitchFamily="2" charset="0"/>
                <a:cs typeface="Arial" charset="0"/>
              </a:rPr>
              <a:t>eget</a:t>
            </a:r>
            <a:r>
              <a:rPr lang="en-US" sz="1200" dirty="0">
                <a:solidFill>
                  <a:schemeClr val="tx1">
                    <a:lumMod val="85000"/>
                    <a:lumOff val="15000"/>
                  </a:schemeClr>
                </a:solidFill>
                <a:latin typeface="+mj-lt"/>
                <a:ea typeface="Roboto Light" panose="02000000000000000000" pitchFamily="2" charset="0"/>
                <a:cs typeface="Arial" charset="0"/>
              </a:rPr>
              <a:t> dolor</a:t>
            </a:r>
          </a:p>
        </p:txBody>
      </p:sp>
      <p:sp>
        <p:nvSpPr>
          <p:cNvPr id="81931" name="Rectangle 27"/>
          <p:cNvSpPr>
            <a:spLocks noChangeArrowheads="1"/>
          </p:cNvSpPr>
          <p:nvPr/>
        </p:nvSpPr>
        <p:spPr bwMode="auto">
          <a:xfrm>
            <a:off x="6070600" y="2486025"/>
            <a:ext cx="617538"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defTabSz="912813" eaLnBrk="1" hangingPunct="1"/>
            <a:r>
              <a:rPr lang="zh-CN" altLang="zh-CN" sz="9600" noProof="1">
                <a:solidFill>
                  <a:srgbClr val="262626"/>
                </a:solidFill>
                <a:latin typeface="Abraham Lincoln" pitchFamily="2" charset="0"/>
                <a:ea typeface="Roboto Light" pitchFamily="2" charset="0"/>
                <a:cs typeface="Lato Light"/>
              </a:rPr>
              <a:t>2</a:t>
            </a:r>
          </a:p>
        </p:txBody>
      </p:sp>
      <p:cxnSp>
        <p:nvCxnSpPr>
          <p:cNvPr id="29" name="Straight Connector 28"/>
          <p:cNvCxnSpPr/>
          <p:nvPr/>
        </p:nvCxnSpPr>
        <p:spPr>
          <a:xfrm>
            <a:off x="6911975" y="2744788"/>
            <a:ext cx="0" cy="8778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1933" name="Rectangle 29"/>
          <p:cNvSpPr>
            <a:spLocks noChangeArrowheads="1"/>
          </p:cNvSpPr>
          <p:nvPr/>
        </p:nvSpPr>
        <p:spPr bwMode="auto">
          <a:xfrm>
            <a:off x="8801100" y="4546600"/>
            <a:ext cx="2236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800" noProof="1">
                <a:solidFill>
                  <a:srgbClr val="00B0F0"/>
                </a:solidFill>
                <a:latin typeface="Abraham Lincoln" pitchFamily="2" charset="0"/>
                <a:ea typeface="Lato Light"/>
                <a:cs typeface="Lato Light"/>
              </a:rPr>
              <a:t>Lorem ipsum dolor </a:t>
            </a:r>
          </a:p>
        </p:txBody>
      </p:sp>
      <p:sp>
        <p:nvSpPr>
          <p:cNvPr id="31" name="Rectangle 30"/>
          <p:cNvSpPr/>
          <p:nvPr/>
        </p:nvSpPr>
        <p:spPr>
          <a:xfrm>
            <a:off x="8801100" y="4949825"/>
            <a:ext cx="3009900" cy="647700"/>
          </a:xfrm>
          <a:prstGeom prst="rect">
            <a:avLst/>
          </a:prstGeom>
        </p:spPr>
        <p:txBody>
          <a:bodyPr>
            <a:spAutoFit/>
          </a:bodyPr>
          <a:lstStyle/>
          <a:p>
            <a:pPr eaLnBrk="1" fontAlgn="auto" hangingPunct="1">
              <a:spcBef>
                <a:spcPts val="0"/>
              </a:spcBef>
              <a:spcAft>
                <a:spcPts val="0"/>
              </a:spcAft>
              <a:buClr>
                <a:srgbClr val="E24848"/>
              </a:buClr>
              <a:defRPr/>
            </a:pPr>
            <a:r>
              <a:rPr lang="en-US" sz="1200" dirty="0">
                <a:solidFill>
                  <a:schemeClr val="tx1">
                    <a:lumMod val="85000"/>
                    <a:lumOff val="15000"/>
                  </a:schemeClr>
                </a:solidFill>
                <a:latin typeface="+mj-lt"/>
                <a:ea typeface="Roboto Light" panose="02000000000000000000" pitchFamily="2" charset="0"/>
                <a:cs typeface="Arial" charset="0"/>
              </a:rPr>
              <a:t>Lorem </a:t>
            </a:r>
            <a:r>
              <a:rPr lang="en-US" sz="1200" dirty="0" err="1">
                <a:solidFill>
                  <a:schemeClr val="tx1">
                    <a:lumMod val="85000"/>
                    <a:lumOff val="15000"/>
                  </a:schemeClr>
                </a:solidFill>
                <a:latin typeface="+mj-lt"/>
                <a:ea typeface="Roboto Light" panose="02000000000000000000" pitchFamily="2" charset="0"/>
                <a:cs typeface="Arial" charset="0"/>
              </a:rPr>
              <a:t>ipsum</a:t>
            </a:r>
            <a:r>
              <a:rPr lang="en-US" sz="1200" dirty="0">
                <a:solidFill>
                  <a:schemeClr val="tx1">
                    <a:lumMod val="85000"/>
                    <a:lumOff val="15000"/>
                  </a:schemeClr>
                </a:solidFill>
                <a:latin typeface="+mj-lt"/>
                <a:ea typeface="Roboto Light" panose="02000000000000000000" pitchFamily="2" charset="0"/>
                <a:cs typeface="Arial" charset="0"/>
              </a:rPr>
              <a:t> dolor sit </a:t>
            </a:r>
            <a:r>
              <a:rPr lang="en-US" sz="1200" dirty="0" err="1">
                <a:solidFill>
                  <a:schemeClr val="tx1">
                    <a:lumMod val="85000"/>
                    <a:lumOff val="15000"/>
                  </a:schemeClr>
                </a:solidFill>
                <a:latin typeface="+mj-lt"/>
                <a:ea typeface="Roboto Light" panose="02000000000000000000" pitchFamily="2" charset="0"/>
                <a:cs typeface="Arial" charset="0"/>
              </a:rPr>
              <a:t>amet</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consectetuer</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adipiscing</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elit</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aenean</a:t>
            </a:r>
            <a:r>
              <a:rPr lang="en-US" sz="1200" dirty="0">
                <a:solidFill>
                  <a:schemeClr val="tx1">
                    <a:lumMod val="85000"/>
                    <a:lumOff val="15000"/>
                  </a:schemeClr>
                </a:solidFill>
                <a:latin typeface="+mj-lt"/>
                <a:ea typeface="Roboto Light" panose="02000000000000000000" pitchFamily="2" charset="0"/>
                <a:cs typeface="Arial" charset="0"/>
              </a:rPr>
              <a:t> </a:t>
            </a:r>
            <a:r>
              <a:rPr lang="en-US" sz="1200" dirty="0" err="1">
                <a:solidFill>
                  <a:schemeClr val="tx1">
                    <a:lumMod val="85000"/>
                    <a:lumOff val="15000"/>
                  </a:schemeClr>
                </a:solidFill>
                <a:latin typeface="+mj-lt"/>
                <a:ea typeface="Roboto Light" panose="02000000000000000000" pitchFamily="2" charset="0"/>
                <a:cs typeface="Arial" charset="0"/>
              </a:rPr>
              <a:t>commodo</a:t>
            </a:r>
            <a:r>
              <a:rPr lang="en-US" sz="1200" dirty="0">
                <a:solidFill>
                  <a:schemeClr val="tx1">
                    <a:lumMod val="85000"/>
                    <a:lumOff val="15000"/>
                  </a:schemeClr>
                </a:solidFill>
                <a:latin typeface="+mj-lt"/>
                <a:ea typeface="Roboto Light" panose="02000000000000000000" pitchFamily="2" charset="0"/>
                <a:cs typeface="Arial" charset="0"/>
              </a:rPr>
              <a:t> ligula </a:t>
            </a:r>
            <a:r>
              <a:rPr lang="en-US" sz="1200" dirty="0" err="1">
                <a:solidFill>
                  <a:schemeClr val="tx1">
                    <a:lumMod val="85000"/>
                    <a:lumOff val="15000"/>
                  </a:schemeClr>
                </a:solidFill>
                <a:latin typeface="+mj-lt"/>
                <a:ea typeface="Roboto Light" panose="02000000000000000000" pitchFamily="2" charset="0"/>
                <a:cs typeface="Arial" charset="0"/>
              </a:rPr>
              <a:t>eget</a:t>
            </a:r>
            <a:r>
              <a:rPr lang="en-US" sz="1200" dirty="0">
                <a:solidFill>
                  <a:schemeClr val="tx1">
                    <a:lumMod val="85000"/>
                    <a:lumOff val="15000"/>
                  </a:schemeClr>
                </a:solidFill>
                <a:latin typeface="+mj-lt"/>
                <a:ea typeface="Roboto Light" panose="02000000000000000000" pitchFamily="2" charset="0"/>
                <a:cs typeface="Arial" charset="0"/>
              </a:rPr>
              <a:t> dolor</a:t>
            </a:r>
          </a:p>
        </p:txBody>
      </p:sp>
      <p:sp>
        <p:nvSpPr>
          <p:cNvPr id="81935" name="Rectangle 31"/>
          <p:cNvSpPr>
            <a:spLocks noChangeArrowheads="1"/>
          </p:cNvSpPr>
          <p:nvPr/>
        </p:nvSpPr>
        <p:spPr bwMode="auto">
          <a:xfrm>
            <a:off x="7735888" y="4351338"/>
            <a:ext cx="601662"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defTabSz="912813" eaLnBrk="1" hangingPunct="1"/>
            <a:r>
              <a:rPr lang="zh-CN" altLang="zh-CN" sz="9600" noProof="1">
                <a:solidFill>
                  <a:srgbClr val="262626"/>
                </a:solidFill>
                <a:latin typeface="Abraham Lincoln" pitchFamily="2" charset="0"/>
                <a:ea typeface="Roboto Light" pitchFamily="2" charset="0"/>
                <a:cs typeface="Lato Light"/>
              </a:rPr>
              <a:t>3</a:t>
            </a:r>
          </a:p>
        </p:txBody>
      </p:sp>
      <p:cxnSp>
        <p:nvCxnSpPr>
          <p:cNvPr id="33" name="Straight Connector 32"/>
          <p:cNvCxnSpPr/>
          <p:nvPr/>
        </p:nvCxnSpPr>
        <p:spPr>
          <a:xfrm>
            <a:off x="8575675" y="4610100"/>
            <a:ext cx="0" cy="8778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a:off x="663575" y="3730625"/>
            <a:ext cx="2541588" cy="369888"/>
          </a:xfrm>
          <a:prstGeom prst="rect">
            <a:avLst/>
          </a:prstGeom>
        </p:spPr>
        <p:txBody>
          <a:bodyPr anchor="ctr"/>
          <a:lstStyle/>
          <a:p>
            <a:pPr defTabSz="914082" eaLnBrk="1" fontAlgn="auto" hangingPunct="1">
              <a:spcAft>
                <a:spcPts val="0"/>
              </a:spcAft>
              <a:defRPr/>
            </a:pPr>
            <a:r>
              <a:rPr lang="en-US" sz="32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fashion street</a:t>
            </a:r>
          </a:p>
        </p:txBody>
      </p:sp>
      <p:sp>
        <p:nvSpPr>
          <p:cNvPr id="48" name="Rectangle 47"/>
          <p:cNvSpPr/>
          <p:nvPr/>
        </p:nvSpPr>
        <p:spPr>
          <a:xfrm>
            <a:off x="658813" y="3933825"/>
            <a:ext cx="2767012" cy="923925"/>
          </a:xfrm>
          <a:prstGeom prst="rect">
            <a:avLst/>
          </a:prstGeom>
        </p:spPr>
        <p:txBody>
          <a:bodyPr wrap="none">
            <a:spAutoFit/>
          </a:bodyPr>
          <a:lstStyle/>
          <a:p>
            <a:pPr defTabSz="914082" eaLnBrk="1" fontAlgn="auto" hangingPunct="1">
              <a:spcAft>
                <a:spcPts val="0"/>
              </a:spcAft>
              <a:defRPr/>
            </a:pPr>
            <a:r>
              <a:rPr lang="en-US" sz="54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Your passion</a:t>
            </a:r>
          </a:p>
        </p:txBody>
      </p:sp>
      <p:sp>
        <p:nvSpPr>
          <p:cNvPr id="49" name="Rectangle 48"/>
          <p:cNvSpPr/>
          <p:nvPr/>
        </p:nvSpPr>
        <p:spPr>
          <a:xfrm>
            <a:off x="687388" y="4633913"/>
            <a:ext cx="3275012" cy="1476375"/>
          </a:xfrm>
          <a:prstGeom prst="rect">
            <a:avLst/>
          </a:prstGeom>
        </p:spPr>
        <p:txBody>
          <a:bodyPr>
            <a:spAutoFit/>
          </a:bodyPr>
          <a:lstStyle/>
          <a:p>
            <a:pPr algn="just" eaLnBrk="1" fontAlgn="auto" hangingPunct="1">
              <a:lnSpc>
                <a:spcPct val="150000"/>
              </a:lnSpc>
              <a:spcBef>
                <a:spcPts val="0"/>
              </a:spcBef>
              <a:spcAft>
                <a:spcPts val="0"/>
              </a:spcAft>
              <a:buClr>
                <a:srgbClr val="E24848"/>
              </a:buClr>
              <a:defRPr/>
            </a:pPr>
            <a:r>
              <a:rPr lang="en-US" sz="1200" dirty="0" err="1">
                <a:solidFill>
                  <a:schemeClr val="bg1">
                    <a:lumMod val="95000"/>
                  </a:schemeClr>
                </a:solidFill>
                <a:latin typeface="+mj-lt"/>
                <a:ea typeface="Roboto Light" panose="02000000000000000000" pitchFamily="2" charset="0"/>
                <a:cs typeface="Arial" charset="0"/>
              </a:rPr>
              <a:t>Vivamus</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sagittis</a:t>
            </a:r>
            <a:r>
              <a:rPr lang="en-US" sz="1200" dirty="0">
                <a:solidFill>
                  <a:schemeClr val="bg1">
                    <a:lumMod val="95000"/>
                  </a:schemeClr>
                </a:solidFill>
                <a:latin typeface="+mj-lt"/>
                <a:ea typeface="Roboto Light" panose="02000000000000000000" pitchFamily="2" charset="0"/>
                <a:cs typeface="Arial" charset="0"/>
              </a:rPr>
              <a:t> lacus </a:t>
            </a:r>
            <a:r>
              <a:rPr lang="en-US" sz="1200" dirty="0" err="1">
                <a:solidFill>
                  <a:schemeClr val="bg1">
                    <a:lumMod val="95000"/>
                  </a:schemeClr>
                </a:solidFill>
                <a:latin typeface="+mj-lt"/>
                <a:ea typeface="Roboto Light" panose="02000000000000000000" pitchFamily="2" charset="0"/>
                <a:cs typeface="Arial" charset="0"/>
              </a:rPr>
              <a:t>vel</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augue</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laoreet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rutrum</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faucibus</a:t>
            </a:r>
            <a:r>
              <a:rPr lang="en-US" sz="1200" dirty="0">
                <a:solidFill>
                  <a:schemeClr val="bg1">
                    <a:lumMod val="95000"/>
                  </a:schemeClr>
                </a:solidFill>
                <a:latin typeface="+mj-lt"/>
                <a:ea typeface="Roboto Light" panose="02000000000000000000" pitchFamily="2" charset="0"/>
                <a:cs typeface="Arial" charset="0"/>
              </a:rPr>
              <a:t> dolor </a:t>
            </a:r>
            <a:r>
              <a:rPr lang="en-US" sz="1200" dirty="0" err="1">
                <a:solidFill>
                  <a:schemeClr val="bg1">
                    <a:lumMod val="95000"/>
                  </a:schemeClr>
                </a:solidFill>
                <a:latin typeface="+mj-lt"/>
                <a:ea typeface="Roboto Light" panose="02000000000000000000" pitchFamily="2" charset="0"/>
                <a:cs typeface="Arial" charset="0"/>
              </a:rPr>
              <a:t>auctor</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Nullam</a:t>
            </a:r>
            <a:r>
              <a:rPr lang="en-US" sz="1200" dirty="0">
                <a:solidFill>
                  <a:schemeClr val="bg1">
                    <a:lumMod val="95000"/>
                  </a:schemeClr>
                </a:solidFill>
                <a:latin typeface="+mj-lt"/>
                <a:ea typeface="Roboto Light" panose="02000000000000000000" pitchFamily="2" charset="0"/>
                <a:cs typeface="Arial" charset="0"/>
              </a:rPr>
              <a:t> id dolor id </a:t>
            </a:r>
            <a:r>
              <a:rPr lang="en-US" sz="1200" dirty="0" err="1">
                <a:solidFill>
                  <a:schemeClr val="bg1">
                    <a:lumMod val="95000"/>
                  </a:schemeClr>
                </a:solidFill>
                <a:latin typeface="+mj-lt"/>
                <a:ea typeface="Roboto Light" panose="02000000000000000000" pitchFamily="2" charset="0"/>
                <a:cs typeface="Arial" charset="0"/>
              </a:rPr>
              <a:t>nibh</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ultricies</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vehicula</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ut</a:t>
            </a:r>
            <a:r>
              <a:rPr lang="en-US" sz="1200" dirty="0">
                <a:solidFill>
                  <a:schemeClr val="bg1">
                    <a:lumMod val="95000"/>
                  </a:schemeClr>
                </a:solidFill>
                <a:latin typeface="+mj-lt"/>
                <a:ea typeface="Roboto Light" panose="02000000000000000000" pitchFamily="2" charset="0"/>
                <a:cs typeface="Arial" charset="0"/>
              </a:rPr>
              <a:t> id </a:t>
            </a:r>
            <a:r>
              <a:rPr lang="en-US" sz="1200" dirty="0" err="1">
                <a:solidFill>
                  <a:schemeClr val="bg1">
                    <a:lumMod val="95000"/>
                  </a:schemeClr>
                </a:solidFill>
                <a:latin typeface="+mj-lt"/>
                <a:ea typeface="Roboto Light" panose="02000000000000000000" pitchFamily="2" charset="0"/>
                <a:cs typeface="Arial" charset="0"/>
              </a:rPr>
              <a:t>elit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Fusce</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dapibus</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tellus</a:t>
            </a:r>
            <a:r>
              <a:rPr lang="en-US" sz="1200" dirty="0">
                <a:solidFill>
                  <a:schemeClr val="bg1">
                    <a:lumMod val="95000"/>
                  </a:schemeClr>
                </a:solidFill>
                <a:latin typeface="+mj-lt"/>
                <a:ea typeface="Roboto Light" panose="02000000000000000000" pitchFamily="2" charset="0"/>
                <a:cs typeface="Arial" charset="0"/>
              </a:rPr>
              <a:t> ac </a:t>
            </a:r>
            <a:r>
              <a:rPr lang="en-US" sz="1200" dirty="0" err="1">
                <a:solidFill>
                  <a:schemeClr val="bg1">
                    <a:lumMod val="95000"/>
                  </a:schemeClr>
                </a:solidFill>
                <a:latin typeface="+mj-lt"/>
                <a:ea typeface="Roboto Light" panose="02000000000000000000" pitchFamily="2" charset="0"/>
                <a:cs typeface="Arial" charset="0"/>
              </a:rPr>
              <a:t>cursus</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commodo,mauris</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condimentum</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nibh</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fermentum</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massa</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justo</a:t>
            </a:r>
            <a:r>
              <a:rPr lang="en-US" sz="1200" dirty="0">
                <a:solidFill>
                  <a:schemeClr val="bg1">
                    <a:lumMod val="95000"/>
                  </a:schemeClr>
                </a:solidFill>
                <a:latin typeface="+mj-lt"/>
                <a:ea typeface="Roboto Light" panose="02000000000000000000" pitchFamily="2" charset="0"/>
                <a:cs typeface="Arial" charset="0"/>
              </a:rPr>
              <a:t> sit </a:t>
            </a:r>
            <a:r>
              <a:rPr lang="en-US" sz="1200" dirty="0" err="1">
                <a:solidFill>
                  <a:schemeClr val="bg1">
                    <a:lumMod val="95000"/>
                  </a:schemeClr>
                </a:solidFill>
                <a:latin typeface="+mj-lt"/>
                <a:ea typeface="Roboto Light" panose="02000000000000000000" pitchFamily="2" charset="0"/>
                <a:cs typeface="Arial" charset="0"/>
              </a:rPr>
              <a:t>amet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risus</a:t>
            </a:r>
            <a:r>
              <a:rPr lang="en-US" sz="1200" dirty="0">
                <a:solidFill>
                  <a:schemeClr val="bg1">
                    <a:lumMod val="95000"/>
                  </a:schemeClr>
                </a:solidFill>
                <a:latin typeface="+mj-lt"/>
                <a:ea typeface="Roboto Light" panose="02000000000000000000" pitchFamily="2" charset="0"/>
                <a:cs typeface="Arial" charset="0"/>
              </a:rPr>
              <a:t>. </a:t>
            </a:r>
          </a:p>
        </p:txBody>
      </p:sp>
    </p:spTree>
  </p:cSld>
  <p:clrMapOvr>
    <a:masterClrMapping/>
  </p:clrMapOvr>
  <p:transition spd="slow">
    <p:fade/>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图片占位符 32" descr="图片25.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0467" b="20467"/>
          <a:stretch>
            <a:fillRect/>
          </a:stretch>
        </p:blipFill>
        <p:spPr>
          <a:xfrm>
            <a:off x="0" y="0"/>
            <a:ext cx="12192000" cy="3182938"/>
          </a:xfrm>
          <a:solidFill>
            <a:schemeClr val="tx2"/>
          </a:solidFill>
        </p:spPr>
      </p:pic>
      <p:sp>
        <p:nvSpPr>
          <p:cNvPr id="82947"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7019877-15F2-4EEC-952E-E605987EEA81}" type="slidenum">
              <a:rPr lang="en-US" altLang="zh-CN" smtClean="0">
                <a:solidFill>
                  <a:srgbClr val="D9D9D9"/>
                </a:solidFill>
                <a:latin typeface="Calibri Light" pitchFamily="34" charset="0"/>
              </a:rPr>
              <a:pPr/>
              <a:t>38</a:t>
            </a:fld>
            <a:endParaRPr lang="en-US" altLang="zh-CN" smtClean="0">
              <a:solidFill>
                <a:srgbClr val="D9D9D9"/>
              </a:solidFill>
              <a:latin typeface="Calibri Light" pitchFamily="34" charset="0"/>
            </a:endParaRPr>
          </a:p>
        </p:txBody>
      </p:sp>
      <p:sp>
        <p:nvSpPr>
          <p:cNvPr id="82948" name="Rectangle 19"/>
          <p:cNvSpPr>
            <a:spLocks noChangeArrowheads="1"/>
          </p:cNvSpPr>
          <p:nvPr/>
        </p:nvSpPr>
        <p:spPr bwMode="auto">
          <a:xfrm>
            <a:off x="1233488" y="333375"/>
            <a:ext cx="9725025"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4800" noProof="1">
                <a:solidFill>
                  <a:schemeClr val="bg1"/>
                </a:solidFill>
                <a:latin typeface="Abraham Lincoln" pitchFamily="2" charset="0"/>
                <a:ea typeface="Lato Light"/>
                <a:cs typeface="Lato Light"/>
              </a:rPr>
              <a:t>OBJECTIVES </a:t>
            </a:r>
          </a:p>
        </p:txBody>
      </p:sp>
      <p:sp>
        <p:nvSpPr>
          <p:cNvPr id="21" name="Rectangle 20"/>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bg1">
                    <a:lumMod val="95000"/>
                  </a:schemeClr>
                </a:solidFill>
                <a:latin typeface="+mj-lt"/>
                <a:ea typeface="Roboto Light" panose="02000000000000000000" pitchFamily="2" charset="0"/>
                <a:cs typeface="Arial" charset="0"/>
              </a:rPr>
              <a:t>Lorem ipsum dolor sit amet, consectetur adipiscing elit</a:t>
            </a:r>
          </a:p>
        </p:txBody>
      </p:sp>
      <p:sp>
        <p:nvSpPr>
          <p:cNvPr id="82950" name="Rectangle 3"/>
          <p:cNvSpPr txBox="1">
            <a:spLocks noChangeArrowheads="1"/>
          </p:cNvSpPr>
          <p:nvPr/>
        </p:nvSpPr>
        <p:spPr bwMode="auto">
          <a:xfrm>
            <a:off x="1498600" y="4167188"/>
            <a:ext cx="23336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marL="71438">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ts val="600"/>
              </a:spcBef>
              <a:buClr>
                <a:srgbClr val="1D5B2D"/>
              </a:buClr>
              <a:buFont typeface="Arial" pitchFamily="34" charset="0"/>
              <a:buNone/>
            </a:pPr>
            <a:r>
              <a:rPr lang="en-US" altLang="zh-CN" sz="2800">
                <a:solidFill>
                  <a:srgbClr val="00B0F0"/>
                </a:solidFill>
                <a:latin typeface="Abraham Lincoln" pitchFamily="2" charset="0"/>
              </a:rPr>
              <a:t>Describe</a:t>
            </a:r>
          </a:p>
        </p:txBody>
      </p:sp>
      <p:sp>
        <p:nvSpPr>
          <p:cNvPr id="13" name="Rectangle 12"/>
          <p:cNvSpPr/>
          <p:nvPr/>
        </p:nvSpPr>
        <p:spPr>
          <a:xfrm>
            <a:off x="1417638" y="4740275"/>
            <a:ext cx="2465387" cy="831850"/>
          </a:xfrm>
          <a:prstGeom prst="rect">
            <a:avLst/>
          </a:prstGeom>
        </p:spPr>
        <p:txBody>
          <a:bodyPr>
            <a:spAutoFit/>
          </a:bodyPr>
          <a:lstStyle/>
          <a:p>
            <a:pPr marL="71990" algn="just" eaLnBrk="1" fontAlgn="auto" hangingPunct="1">
              <a:spcBef>
                <a:spcPts val="600"/>
              </a:spcBef>
              <a:spcAft>
                <a:spcPts val="0"/>
              </a:spcAft>
              <a:buClr>
                <a:srgbClr val="1D5B2D"/>
              </a:buClr>
              <a:buSzPct val="100000"/>
              <a:defRPr/>
            </a:pPr>
            <a:r>
              <a:rPr lang="en-US" sz="1200" dirty="0" err="1">
                <a:solidFill>
                  <a:schemeClr val="tx1">
                    <a:lumMod val="85000"/>
                    <a:lumOff val="15000"/>
                  </a:schemeClr>
                </a:solidFill>
                <a:latin typeface="+mj-lt"/>
                <a:ea typeface="Roboto Light" panose="02000000000000000000" pitchFamily="2" charset="0"/>
              </a:rPr>
              <a:t>aenean</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commodo</a:t>
            </a:r>
            <a:r>
              <a:rPr lang="en-US" sz="1200" dirty="0">
                <a:solidFill>
                  <a:schemeClr val="tx1">
                    <a:lumMod val="85000"/>
                    <a:lumOff val="15000"/>
                  </a:schemeClr>
                </a:solidFill>
                <a:latin typeface="+mj-lt"/>
                <a:ea typeface="Roboto Light" panose="02000000000000000000" pitchFamily="2" charset="0"/>
              </a:rPr>
              <a:t> ligula </a:t>
            </a:r>
            <a:r>
              <a:rPr lang="en-US" sz="1200" dirty="0" err="1">
                <a:solidFill>
                  <a:schemeClr val="tx1">
                    <a:lumMod val="85000"/>
                    <a:lumOff val="15000"/>
                  </a:schemeClr>
                </a:solidFill>
                <a:latin typeface="+mj-lt"/>
                <a:ea typeface="Roboto Light" panose="02000000000000000000" pitchFamily="2" charset="0"/>
              </a:rPr>
              <a:t>eget</a:t>
            </a:r>
            <a:r>
              <a:rPr lang="en-US" sz="1200" dirty="0">
                <a:solidFill>
                  <a:schemeClr val="tx1">
                    <a:lumMod val="85000"/>
                    <a:lumOff val="15000"/>
                  </a:schemeClr>
                </a:solidFill>
                <a:latin typeface="+mj-lt"/>
                <a:ea typeface="Roboto Light" panose="02000000000000000000" pitchFamily="2" charset="0"/>
              </a:rPr>
              <a:t> dolor </a:t>
            </a:r>
            <a:r>
              <a:rPr lang="en-US" sz="1200" dirty="0" err="1">
                <a:solidFill>
                  <a:schemeClr val="tx1">
                    <a:lumMod val="85000"/>
                    <a:lumOff val="15000"/>
                  </a:schemeClr>
                </a:solidFill>
                <a:latin typeface="+mj-lt"/>
                <a:ea typeface="Roboto Light" panose="02000000000000000000" pitchFamily="2" charset="0"/>
              </a:rPr>
              <a:t>enean</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massaumpen</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tibuset</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magnis</a:t>
            </a:r>
            <a:r>
              <a:rPr lang="en-US" sz="1200" dirty="0">
                <a:solidFill>
                  <a:schemeClr val="tx1">
                    <a:lumMod val="85000"/>
                    <a:lumOff val="15000"/>
                  </a:schemeClr>
                </a:solidFill>
                <a:latin typeface="+mj-lt"/>
                <a:ea typeface="Roboto Light" panose="02000000000000000000" pitchFamily="2" charset="0"/>
              </a:rPr>
              <a:t> dis </a:t>
            </a:r>
            <a:r>
              <a:rPr lang="en-US" sz="1200" dirty="0" err="1">
                <a:solidFill>
                  <a:schemeClr val="tx1">
                    <a:lumMod val="85000"/>
                    <a:lumOff val="15000"/>
                  </a:schemeClr>
                </a:solidFill>
                <a:latin typeface="+mj-lt"/>
                <a:ea typeface="Roboto Light" panose="02000000000000000000" pitchFamily="2" charset="0"/>
              </a:rPr>
              <a:t>parturientmontes</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etur</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ridiculus</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mus</a:t>
            </a:r>
            <a:endParaRPr lang="en-US" sz="1200" dirty="0">
              <a:solidFill>
                <a:schemeClr val="tx1">
                  <a:lumMod val="85000"/>
                  <a:lumOff val="15000"/>
                </a:schemeClr>
              </a:solidFill>
              <a:latin typeface="+mj-lt"/>
              <a:ea typeface="Roboto Light" panose="02000000000000000000" pitchFamily="2" charset="0"/>
            </a:endParaRPr>
          </a:p>
        </p:txBody>
      </p:sp>
      <p:sp>
        <p:nvSpPr>
          <p:cNvPr id="82952" name="Rectangle 3"/>
          <p:cNvSpPr txBox="1">
            <a:spLocks noChangeArrowheads="1"/>
          </p:cNvSpPr>
          <p:nvPr/>
        </p:nvSpPr>
        <p:spPr bwMode="auto">
          <a:xfrm>
            <a:off x="4951413" y="4167188"/>
            <a:ext cx="2335212"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marL="71438">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ts val="600"/>
              </a:spcBef>
              <a:buClr>
                <a:srgbClr val="1D5B2D"/>
              </a:buClr>
              <a:buFont typeface="Arial" pitchFamily="34" charset="0"/>
              <a:buNone/>
            </a:pPr>
            <a:r>
              <a:rPr lang="en-US" altLang="zh-CN" sz="2800">
                <a:solidFill>
                  <a:srgbClr val="0070C0"/>
                </a:solidFill>
                <a:latin typeface="Abraham Lincoln" pitchFamily="2" charset="0"/>
              </a:rPr>
              <a:t>Describe</a:t>
            </a:r>
          </a:p>
        </p:txBody>
      </p:sp>
      <p:sp>
        <p:nvSpPr>
          <p:cNvPr id="82953" name="Rectangle 3"/>
          <p:cNvSpPr txBox="1">
            <a:spLocks noChangeArrowheads="1"/>
          </p:cNvSpPr>
          <p:nvPr/>
        </p:nvSpPr>
        <p:spPr bwMode="auto">
          <a:xfrm>
            <a:off x="8356600" y="4167188"/>
            <a:ext cx="2335213"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marL="71438">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ts val="600"/>
              </a:spcBef>
              <a:buClr>
                <a:srgbClr val="1D5B2D"/>
              </a:buClr>
              <a:buFont typeface="Arial" pitchFamily="34" charset="0"/>
              <a:buNone/>
            </a:pPr>
            <a:r>
              <a:rPr lang="en-US" altLang="zh-CN" sz="2800">
                <a:solidFill>
                  <a:srgbClr val="2B3990"/>
                </a:solidFill>
                <a:latin typeface="Abraham Lincoln" pitchFamily="2" charset="0"/>
              </a:rPr>
              <a:t>Describe</a:t>
            </a:r>
          </a:p>
        </p:txBody>
      </p:sp>
      <p:cxnSp>
        <p:nvCxnSpPr>
          <p:cNvPr id="5" name="Straight Connector 4"/>
          <p:cNvCxnSpPr/>
          <p:nvPr/>
        </p:nvCxnSpPr>
        <p:spPr>
          <a:xfrm>
            <a:off x="1417638" y="3192463"/>
            <a:ext cx="2568575" cy="0"/>
          </a:xfrm>
          <a:prstGeom prst="line">
            <a:avLst/>
          </a:prstGeom>
          <a:ln w="28575">
            <a:solidFill>
              <a:srgbClr val="00B0F0"/>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870450" y="3192463"/>
            <a:ext cx="2570163" cy="0"/>
          </a:xfrm>
          <a:prstGeom prst="line">
            <a:avLst/>
          </a:prstGeom>
          <a:ln w="28575">
            <a:solidFill>
              <a:srgbClr val="0070C0"/>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8205788" y="3192463"/>
            <a:ext cx="2568575" cy="0"/>
          </a:xfrm>
          <a:prstGeom prst="line">
            <a:avLst/>
          </a:prstGeom>
          <a:ln w="28575">
            <a:solidFill>
              <a:srgbClr val="2B3990"/>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4973638" y="4740275"/>
            <a:ext cx="2466975" cy="831850"/>
          </a:xfrm>
          <a:prstGeom prst="rect">
            <a:avLst/>
          </a:prstGeom>
        </p:spPr>
        <p:txBody>
          <a:bodyPr>
            <a:spAutoFit/>
          </a:bodyPr>
          <a:lstStyle/>
          <a:p>
            <a:pPr marL="71990" algn="just" eaLnBrk="1" fontAlgn="auto" hangingPunct="1">
              <a:spcBef>
                <a:spcPts val="600"/>
              </a:spcBef>
              <a:spcAft>
                <a:spcPts val="0"/>
              </a:spcAft>
              <a:buClr>
                <a:srgbClr val="1D5B2D"/>
              </a:buClr>
              <a:buSzPct val="100000"/>
              <a:defRPr/>
            </a:pPr>
            <a:r>
              <a:rPr lang="en-US" sz="1200" dirty="0" err="1">
                <a:solidFill>
                  <a:schemeClr val="tx1">
                    <a:lumMod val="85000"/>
                    <a:lumOff val="15000"/>
                  </a:schemeClr>
                </a:solidFill>
                <a:latin typeface="+mj-lt"/>
                <a:ea typeface="Roboto Light" panose="02000000000000000000" pitchFamily="2" charset="0"/>
              </a:rPr>
              <a:t>aenean</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commodo</a:t>
            </a:r>
            <a:r>
              <a:rPr lang="en-US" sz="1200" dirty="0">
                <a:solidFill>
                  <a:schemeClr val="tx1">
                    <a:lumMod val="85000"/>
                    <a:lumOff val="15000"/>
                  </a:schemeClr>
                </a:solidFill>
                <a:latin typeface="+mj-lt"/>
                <a:ea typeface="Roboto Light" panose="02000000000000000000" pitchFamily="2" charset="0"/>
              </a:rPr>
              <a:t> ligula </a:t>
            </a:r>
            <a:r>
              <a:rPr lang="en-US" sz="1200" dirty="0" err="1">
                <a:solidFill>
                  <a:schemeClr val="tx1">
                    <a:lumMod val="85000"/>
                    <a:lumOff val="15000"/>
                  </a:schemeClr>
                </a:solidFill>
                <a:latin typeface="+mj-lt"/>
                <a:ea typeface="Roboto Light" panose="02000000000000000000" pitchFamily="2" charset="0"/>
              </a:rPr>
              <a:t>eget</a:t>
            </a:r>
            <a:r>
              <a:rPr lang="en-US" sz="1200" dirty="0">
                <a:solidFill>
                  <a:schemeClr val="tx1">
                    <a:lumMod val="85000"/>
                    <a:lumOff val="15000"/>
                  </a:schemeClr>
                </a:solidFill>
                <a:latin typeface="+mj-lt"/>
                <a:ea typeface="Roboto Light" panose="02000000000000000000" pitchFamily="2" charset="0"/>
              </a:rPr>
              <a:t> dolor </a:t>
            </a:r>
            <a:r>
              <a:rPr lang="en-US" sz="1200" dirty="0" err="1">
                <a:solidFill>
                  <a:schemeClr val="tx1">
                    <a:lumMod val="85000"/>
                    <a:lumOff val="15000"/>
                  </a:schemeClr>
                </a:solidFill>
                <a:latin typeface="+mj-lt"/>
                <a:ea typeface="Roboto Light" panose="02000000000000000000" pitchFamily="2" charset="0"/>
              </a:rPr>
              <a:t>enean</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massaumpen</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tibuset</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magnis</a:t>
            </a:r>
            <a:r>
              <a:rPr lang="en-US" sz="1200" dirty="0">
                <a:solidFill>
                  <a:schemeClr val="tx1">
                    <a:lumMod val="85000"/>
                    <a:lumOff val="15000"/>
                  </a:schemeClr>
                </a:solidFill>
                <a:latin typeface="+mj-lt"/>
                <a:ea typeface="Roboto Light" panose="02000000000000000000" pitchFamily="2" charset="0"/>
              </a:rPr>
              <a:t> dis </a:t>
            </a:r>
            <a:r>
              <a:rPr lang="en-US" sz="1200" dirty="0" err="1">
                <a:solidFill>
                  <a:schemeClr val="tx1">
                    <a:lumMod val="85000"/>
                    <a:lumOff val="15000"/>
                  </a:schemeClr>
                </a:solidFill>
                <a:latin typeface="+mj-lt"/>
                <a:ea typeface="Roboto Light" panose="02000000000000000000" pitchFamily="2" charset="0"/>
              </a:rPr>
              <a:t>parturientmontes</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etur</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ridiculus</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mus</a:t>
            </a:r>
            <a:endParaRPr lang="en-US" sz="1200" dirty="0">
              <a:solidFill>
                <a:schemeClr val="tx1">
                  <a:lumMod val="85000"/>
                  <a:lumOff val="15000"/>
                </a:schemeClr>
              </a:solidFill>
              <a:latin typeface="+mj-lt"/>
              <a:ea typeface="Roboto Light" panose="02000000000000000000" pitchFamily="2" charset="0"/>
            </a:endParaRPr>
          </a:p>
        </p:txBody>
      </p:sp>
      <p:sp>
        <p:nvSpPr>
          <p:cNvPr id="35" name="Rectangle 34"/>
          <p:cNvSpPr/>
          <p:nvPr/>
        </p:nvSpPr>
        <p:spPr>
          <a:xfrm>
            <a:off x="8308975" y="4740275"/>
            <a:ext cx="2465388" cy="831850"/>
          </a:xfrm>
          <a:prstGeom prst="rect">
            <a:avLst/>
          </a:prstGeom>
        </p:spPr>
        <p:txBody>
          <a:bodyPr>
            <a:spAutoFit/>
          </a:bodyPr>
          <a:lstStyle/>
          <a:p>
            <a:pPr marL="71990" algn="just" eaLnBrk="1" fontAlgn="auto" hangingPunct="1">
              <a:spcBef>
                <a:spcPts val="600"/>
              </a:spcBef>
              <a:spcAft>
                <a:spcPts val="0"/>
              </a:spcAft>
              <a:buClr>
                <a:srgbClr val="1D5B2D"/>
              </a:buClr>
              <a:buSzPct val="100000"/>
              <a:defRPr/>
            </a:pPr>
            <a:r>
              <a:rPr lang="en-US" sz="1200" dirty="0" err="1">
                <a:solidFill>
                  <a:schemeClr val="tx1">
                    <a:lumMod val="85000"/>
                    <a:lumOff val="15000"/>
                  </a:schemeClr>
                </a:solidFill>
                <a:latin typeface="+mj-lt"/>
                <a:ea typeface="Roboto Light" panose="02000000000000000000" pitchFamily="2" charset="0"/>
              </a:rPr>
              <a:t>aenean</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commodo</a:t>
            </a:r>
            <a:r>
              <a:rPr lang="en-US" sz="1200" dirty="0">
                <a:solidFill>
                  <a:schemeClr val="tx1">
                    <a:lumMod val="85000"/>
                    <a:lumOff val="15000"/>
                  </a:schemeClr>
                </a:solidFill>
                <a:latin typeface="+mj-lt"/>
                <a:ea typeface="Roboto Light" panose="02000000000000000000" pitchFamily="2" charset="0"/>
              </a:rPr>
              <a:t> ligula </a:t>
            </a:r>
            <a:r>
              <a:rPr lang="en-US" sz="1200" dirty="0" err="1">
                <a:solidFill>
                  <a:schemeClr val="tx1">
                    <a:lumMod val="85000"/>
                    <a:lumOff val="15000"/>
                  </a:schemeClr>
                </a:solidFill>
                <a:latin typeface="+mj-lt"/>
                <a:ea typeface="Roboto Light" panose="02000000000000000000" pitchFamily="2" charset="0"/>
              </a:rPr>
              <a:t>eget</a:t>
            </a:r>
            <a:r>
              <a:rPr lang="en-US" sz="1200" dirty="0">
                <a:solidFill>
                  <a:schemeClr val="tx1">
                    <a:lumMod val="85000"/>
                    <a:lumOff val="15000"/>
                  </a:schemeClr>
                </a:solidFill>
                <a:latin typeface="+mj-lt"/>
                <a:ea typeface="Roboto Light" panose="02000000000000000000" pitchFamily="2" charset="0"/>
              </a:rPr>
              <a:t> dolor </a:t>
            </a:r>
            <a:r>
              <a:rPr lang="en-US" sz="1200" dirty="0" err="1">
                <a:solidFill>
                  <a:schemeClr val="tx1">
                    <a:lumMod val="85000"/>
                    <a:lumOff val="15000"/>
                  </a:schemeClr>
                </a:solidFill>
                <a:latin typeface="+mj-lt"/>
                <a:ea typeface="Roboto Light" panose="02000000000000000000" pitchFamily="2" charset="0"/>
              </a:rPr>
              <a:t>enean</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massaumpen</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tibuset</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magnis</a:t>
            </a:r>
            <a:r>
              <a:rPr lang="en-US" sz="1200" dirty="0">
                <a:solidFill>
                  <a:schemeClr val="tx1">
                    <a:lumMod val="85000"/>
                    <a:lumOff val="15000"/>
                  </a:schemeClr>
                </a:solidFill>
                <a:latin typeface="+mj-lt"/>
                <a:ea typeface="Roboto Light" panose="02000000000000000000" pitchFamily="2" charset="0"/>
              </a:rPr>
              <a:t> dis </a:t>
            </a:r>
            <a:r>
              <a:rPr lang="en-US" sz="1200" dirty="0" err="1">
                <a:solidFill>
                  <a:schemeClr val="tx1">
                    <a:lumMod val="85000"/>
                    <a:lumOff val="15000"/>
                  </a:schemeClr>
                </a:solidFill>
                <a:latin typeface="+mj-lt"/>
                <a:ea typeface="Roboto Light" panose="02000000000000000000" pitchFamily="2" charset="0"/>
              </a:rPr>
              <a:t>parturientmontes</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etur</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ridiculus</a:t>
            </a:r>
            <a:r>
              <a:rPr lang="en-US" sz="1200" dirty="0">
                <a:solidFill>
                  <a:schemeClr val="tx1">
                    <a:lumMod val="85000"/>
                    <a:lumOff val="15000"/>
                  </a:schemeClr>
                </a:solidFill>
                <a:latin typeface="+mj-lt"/>
                <a:ea typeface="Roboto Light" panose="02000000000000000000" pitchFamily="2" charset="0"/>
              </a:rPr>
              <a:t> </a:t>
            </a:r>
            <a:r>
              <a:rPr lang="en-US" sz="1200" dirty="0" err="1">
                <a:solidFill>
                  <a:schemeClr val="tx1">
                    <a:lumMod val="85000"/>
                    <a:lumOff val="15000"/>
                  </a:schemeClr>
                </a:solidFill>
                <a:latin typeface="+mj-lt"/>
                <a:ea typeface="Roboto Light" panose="02000000000000000000" pitchFamily="2" charset="0"/>
              </a:rPr>
              <a:t>mus</a:t>
            </a:r>
            <a:endParaRPr lang="en-US" sz="1200" dirty="0">
              <a:solidFill>
                <a:schemeClr val="tx1">
                  <a:lumMod val="85000"/>
                  <a:lumOff val="15000"/>
                </a:schemeClr>
              </a:solidFill>
              <a:latin typeface="+mj-lt"/>
              <a:ea typeface="Roboto Light" panose="02000000000000000000" pitchFamily="2" charset="0"/>
            </a:endParaRPr>
          </a:p>
        </p:txBody>
      </p:sp>
      <p:sp>
        <p:nvSpPr>
          <p:cNvPr id="10" name="Freeform 9"/>
          <p:cNvSpPr/>
          <p:nvPr/>
        </p:nvSpPr>
        <p:spPr>
          <a:xfrm>
            <a:off x="1890713" y="2363788"/>
            <a:ext cx="1603375" cy="1603375"/>
          </a:xfrm>
          <a:custGeom>
            <a:avLst/>
            <a:gdLst>
              <a:gd name="connsiteX0" fmla="*/ 0 w 2134032"/>
              <a:gd name="connsiteY0" fmla="*/ 1067001 h 2134002"/>
              <a:gd name="connsiteX1" fmla="*/ 1067016 w 2134032"/>
              <a:gd name="connsiteY1" fmla="*/ 0 h 2134002"/>
              <a:gd name="connsiteX2" fmla="*/ 2134032 w 2134032"/>
              <a:gd name="connsiteY2" fmla="*/ 1067001 h 2134002"/>
              <a:gd name="connsiteX3" fmla="*/ 1067016 w 2134032"/>
              <a:gd name="connsiteY3" fmla="*/ 2134002 h 2134002"/>
              <a:gd name="connsiteX4" fmla="*/ 0 w 2134032"/>
              <a:gd name="connsiteY4" fmla="*/ 1067001 h 2134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4032" h="2134002">
                <a:moveTo>
                  <a:pt x="0" y="1067001"/>
                </a:moveTo>
                <a:cubicBezTo>
                  <a:pt x="0" y="477713"/>
                  <a:pt x="477719" y="0"/>
                  <a:pt x="1067016" y="0"/>
                </a:cubicBezTo>
                <a:cubicBezTo>
                  <a:pt x="1656313" y="0"/>
                  <a:pt x="2134032" y="477713"/>
                  <a:pt x="2134032" y="1067001"/>
                </a:cubicBezTo>
                <a:cubicBezTo>
                  <a:pt x="2134032" y="1656289"/>
                  <a:pt x="1656313" y="2134002"/>
                  <a:pt x="1067016" y="2134002"/>
                </a:cubicBezTo>
                <a:cubicBezTo>
                  <a:pt x="477719" y="2134002"/>
                  <a:pt x="0" y="1656289"/>
                  <a:pt x="0" y="1067001"/>
                </a:cubicBezTo>
                <a:close/>
              </a:path>
            </a:pathLst>
          </a:custGeom>
          <a:solidFill>
            <a:srgbClr val="00B0F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100" dirty="0">
              <a:solidFill>
                <a:schemeClr val="bg1"/>
              </a:solidFill>
              <a:ea typeface="ＭＳ Ｐゴシック" pitchFamily="-109" charset="-128"/>
            </a:endParaRPr>
          </a:p>
        </p:txBody>
      </p:sp>
      <p:sp>
        <p:nvSpPr>
          <p:cNvPr id="11" name="Freeform 10"/>
          <p:cNvSpPr/>
          <p:nvPr/>
        </p:nvSpPr>
        <p:spPr>
          <a:xfrm>
            <a:off x="5314950" y="2363788"/>
            <a:ext cx="1603375" cy="1603375"/>
          </a:xfrm>
          <a:custGeom>
            <a:avLst/>
            <a:gdLst>
              <a:gd name="connsiteX0" fmla="*/ 0 w 2134032"/>
              <a:gd name="connsiteY0" fmla="*/ 1067001 h 2134002"/>
              <a:gd name="connsiteX1" fmla="*/ 1067016 w 2134032"/>
              <a:gd name="connsiteY1" fmla="*/ 0 h 2134002"/>
              <a:gd name="connsiteX2" fmla="*/ 2134032 w 2134032"/>
              <a:gd name="connsiteY2" fmla="*/ 1067001 h 2134002"/>
              <a:gd name="connsiteX3" fmla="*/ 1067016 w 2134032"/>
              <a:gd name="connsiteY3" fmla="*/ 2134002 h 2134002"/>
              <a:gd name="connsiteX4" fmla="*/ 0 w 2134032"/>
              <a:gd name="connsiteY4" fmla="*/ 1067001 h 2134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4032" h="2134002">
                <a:moveTo>
                  <a:pt x="0" y="1067001"/>
                </a:moveTo>
                <a:cubicBezTo>
                  <a:pt x="0" y="477713"/>
                  <a:pt x="477719" y="0"/>
                  <a:pt x="1067016" y="0"/>
                </a:cubicBezTo>
                <a:cubicBezTo>
                  <a:pt x="1656313" y="0"/>
                  <a:pt x="2134032" y="477713"/>
                  <a:pt x="2134032" y="1067001"/>
                </a:cubicBezTo>
                <a:cubicBezTo>
                  <a:pt x="2134032" y="1656289"/>
                  <a:pt x="1656313" y="2134002"/>
                  <a:pt x="1067016" y="2134002"/>
                </a:cubicBezTo>
                <a:cubicBezTo>
                  <a:pt x="477719" y="2134002"/>
                  <a:pt x="0" y="1656289"/>
                  <a:pt x="0" y="1067001"/>
                </a:cubicBezTo>
                <a:close/>
              </a:path>
            </a:pathLst>
          </a:cu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100">
              <a:solidFill>
                <a:srgbClr val="262626"/>
              </a:solidFill>
              <a:ea typeface="ＭＳ Ｐゴシック" pitchFamily="-109" charset="-128"/>
            </a:endParaRPr>
          </a:p>
        </p:txBody>
      </p:sp>
      <p:sp>
        <p:nvSpPr>
          <p:cNvPr id="12" name="Freeform 11"/>
          <p:cNvSpPr/>
          <p:nvPr/>
        </p:nvSpPr>
        <p:spPr>
          <a:xfrm>
            <a:off x="8739188" y="2363788"/>
            <a:ext cx="1603375" cy="1603375"/>
          </a:xfrm>
          <a:custGeom>
            <a:avLst/>
            <a:gdLst>
              <a:gd name="connsiteX0" fmla="*/ 0 w 2134032"/>
              <a:gd name="connsiteY0" fmla="*/ 1067001 h 2134002"/>
              <a:gd name="connsiteX1" fmla="*/ 1067016 w 2134032"/>
              <a:gd name="connsiteY1" fmla="*/ 0 h 2134002"/>
              <a:gd name="connsiteX2" fmla="*/ 2134032 w 2134032"/>
              <a:gd name="connsiteY2" fmla="*/ 1067001 h 2134002"/>
              <a:gd name="connsiteX3" fmla="*/ 1067016 w 2134032"/>
              <a:gd name="connsiteY3" fmla="*/ 2134002 h 2134002"/>
              <a:gd name="connsiteX4" fmla="*/ 0 w 2134032"/>
              <a:gd name="connsiteY4" fmla="*/ 1067001 h 2134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4032" h="2134002">
                <a:moveTo>
                  <a:pt x="0" y="1067001"/>
                </a:moveTo>
                <a:cubicBezTo>
                  <a:pt x="0" y="477713"/>
                  <a:pt x="477719" y="0"/>
                  <a:pt x="1067016" y="0"/>
                </a:cubicBezTo>
                <a:cubicBezTo>
                  <a:pt x="1656313" y="0"/>
                  <a:pt x="2134032" y="477713"/>
                  <a:pt x="2134032" y="1067001"/>
                </a:cubicBezTo>
                <a:cubicBezTo>
                  <a:pt x="2134032" y="1656289"/>
                  <a:pt x="1656313" y="2134002"/>
                  <a:pt x="1067016" y="2134002"/>
                </a:cubicBezTo>
                <a:cubicBezTo>
                  <a:pt x="477719" y="2134002"/>
                  <a:pt x="0" y="1656289"/>
                  <a:pt x="0" y="1067001"/>
                </a:cubicBezTo>
                <a:close/>
              </a:path>
            </a:pathLst>
          </a:custGeom>
          <a:solidFill>
            <a:srgbClr val="2B399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3" name="Group 21"/>
          <p:cNvGrpSpPr/>
          <p:nvPr/>
        </p:nvGrpSpPr>
        <p:grpSpPr>
          <a:xfrm>
            <a:off x="2384688" y="2875570"/>
            <a:ext cx="685064" cy="580930"/>
            <a:chOff x="587375" y="665164"/>
            <a:chExt cx="198438" cy="168275"/>
          </a:xfrm>
          <a:solidFill>
            <a:schemeClr val="bg1"/>
          </a:solidFill>
        </p:grpSpPr>
        <p:sp>
          <p:nvSpPr>
            <p:cNvPr id="23" name="Freeform 12"/>
            <p:cNvSpPr>
              <a:spLocks/>
            </p:cNvSpPr>
            <p:nvPr/>
          </p:nvSpPr>
          <p:spPr bwMode="auto">
            <a:xfrm>
              <a:off x="650875" y="762001"/>
              <a:ext cx="36513" cy="36513"/>
            </a:xfrm>
            <a:custGeom>
              <a:avLst/>
              <a:gdLst>
                <a:gd name="T0" fmla="*/ 68 w 68"/>
                <a:gd name="T1" fmla="*/ 38 h 70"/>
                <a:gd name="T2" fmla="*/ 30 w 68"/>
                <a:gd name="T3" fmla="*/ 0 h 70"/>
                <a:gd name="T4" fmla="*/ 30 w 68"/>
                <a:gd name="T5" fmla="*/ 0 h 70"/>
                <a:gd name="T6" fmla="*/ 0 w 68"/>
                <a:gd name="T7" fmla="*/ 70 h 70"/>
                <a:gd name="T8" fmla="*/ 68 w 68"/>
                <a:gd name="T9" fmla="*/ 38 h 70"/>
              </a:gdLst>
              <a:ahLst/>
              <a:cxnLst>
                <a:cxn ang="0">
                  <a:pos x="T0" y="T1"/>
                </a:cxn>
                <a:cxn ang="0">
                  <a:pos x="T2" y="T3"/>
                </a:cxn>
                <a:cxn ang="0">
                  <a:pos x="T4" y="T5"/>
                </a:cxn>
                <a:cxn ang="0">
                  <a:pos x="T6" y="T7"/>
                </a:cxn>
                <a:cxn ang="0">
                  <a:pos x="T8" y="T9"/>
                </a:cxn>
              </a:cxnLst>
              <a:rect l="0" t="0" r="r" b="b"/>
              <a:pathLst>
                <a:path w="68" h="70">
                  <a:moveTo>
                    <a:pt x="68" y="38"/>
                  </a:moveTo>
                  <a:lnTo>
                    <a:pt x="30" y="0"/>
                  </a:lnTo>
                  <a:lnTo>
                    <a:pt x="30" y="0"/>
                  </a:lnTo>
                  <a:lnTo>
                    <a:pt x="0" y="70"/>
                  </a:lnTo>
                  <a:lnTo>
                    <a:pt x="68" y="3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4" name="Freeform 13"/>
            <p:cNvSpPr>
              <a:spLocks/>
            </p:cNvSpPr>
            <p:nvPr/>
          </p:nvSpPr>
          <p:spPr bwMode="auto">
            <a:xfrm>
              <a:off x="687388" y="781051"/>
              <a:ext cx="1588"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 name="Freeform 14"/>
            <p:cNvSpPr>
              <a:spLocks/>
            </p:cNvSpPr>
            <p:nvPr/>
          </p:nvSpPr>
          <p:spPr bwMode="auto">
            <a:xfrm>
              <a:off x="671513" y="673101"/>
              <a:ext cx="92075" cy="92075"/>
            </a:xfrm>
            <a:custGeom>
              <a:avLst/>
              <a:gdLst>
                <a:gd name="T0" fmla="*/ 158 w 174"/>
                <a:gd name="T1" fmla="*/ 0 h 173"/>
                <a:gd name="T2" fmla="*/ 0 w 174"/>
                <a:gd name="T3" fmla="*/ 158 h 173"/>
                <a:gd name="T4" fmla="*/ 16 w 174"/>
                <a:gd name="T5" fmla="*/ 173 h 173"/>
                <a:gd name="T6" fmla="*/ 174 w 174"/>
                <a:gd name="T7" fmla="*/ 16 h 173"/>
                <a:gd name="T8" fmla="*/ 158 w 174"/>
                <a:gd name="T9" fmla="*/ 0 h 173"/>
              </a:gdLst>
              <a:ahLst/>
              <a:cxnLst>
                <a:cxn ang="0">
                  <a:pos x="T0" y="T1"/>
                </a:cxn>
                <a:cxn ang="0">
                  <a:pos x="T2" y="T3"/>
                </a:cxn>
                <a:cxn ang="0">
                  <a:pos x="T4" y="T5"/>
                </a:cxn>
                <a:cxn ang="0">
                  <a:pos x="T6" y="T7"/>
                </a:cxn>
                <a:cxn ang="0">
                  <a:pos x="T8" y="T9"/>
                </a:cxn>
              </a:cxnLst>
              <a:rect l="0" t="0" r="r" b="b"/>
              <a:pathLst>
                <a:path w="174" h="173">
                  <a:moveTo>
                    <a:pt x="158" y="0"/>
                  </a:moveTo>
                  <a:lnTo>
                    <a:pt x="0" y="158"/>
                  </a:lnTo>
                  <a:lnTo>
                    <a:pt x="16" y="173"/>
                  </a:lnTo>
                  <a:lnTo>
                    <a:pt x="174" y="16"/>
                  </a:lnTo>
                  <a:lnTo>
                    <a:pt x="158"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 name="Freeform 15"/>
            <p:cNvSpPr>
              <a:spLocks/>
            </p:cNvSpPr>
            <p:nvPr/>
          </p:nvSpPr>
          <p:spPr bwMode="auto">
            <a:xfrm>
              <a:off x="685800" y="685801"/>
              <a:ext cx="92075" cy="92075"/>
            </a:xfrm>
            <a:custGeom>
              <a:avLst/>
              <a:gdLst>
                <a:gd name="T0" fmla="*/ 0 w 174"/>
                <a:gd name="T1" fmla="*/ 156 h 172"/>
                <a:gd name="T2" fmla="*/ 16 w 174"/>
                <a:gd name="T3" fmla="*/ 172 h 172"/>
                <a:gd name="T4" fmla="*/ 174 w 174"/>
                <a:gd name="T5" fmla="*/ 15 h 172"/>
                <a:gd name="T6" fmla="*/ 158 w 174"/>
                <a:gd name="T7" fmla="*/ 0 h 172"/>
                <a:gd name="T8" fmla="*/ 0 w 174"/>
                <a:gd name="T9" fmla="*/ 156 h 172"/>
              </a:gdLst>
              <a:ahLst/>
              <a:cxnLst>
                <a:cxn ang="0">
                  <a:pos x="T0" y="T1"/>
                </a:cxn>
                <a:cxn ang="0">
                  <a:pos x="T2" y="T3"/>
                </a:cxn>
                <a:cxn ang="0">
                  <a:pos x="T4" y="T5"/>
                </a:cxn>
                <a:cxn ang="0">
                  <a:pos x="T6" y="T7"/>
                </a:cxn>
                <a:cxn ang="0">
                  <a:pos x="T8" y="T9"/>
                </a:cxn>
              </a:cxnLst>
              <a:rect l="0" t="0" r="r" b="b"/>
              <a:pathLst>
                <a:path w="174" h="172">
                  <a:moveTo>
                    <a:pt x="0" y="156"/>
                  </a:moveTo>
                  <a:lnTo>
                    <a:pt x="16" y="172"/>
                  </a:lnTo>
                  <a:lnTo>
                    <a:pt x="174" y="15"/>
                  </a:lnTo>
                  <a:lnTo>
                    <a:pt x="158" y="0"/>
                  </a:lnTo>
                  <a:lnTo>
                    <a:pt x="0" y="15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 name="Freeform 16"/>
            <p:cNvSpPr>
              <a:spLocks/>
            </p:cNvSpPr>
            <p:nvPr/>
          </p:nvSpPr>
          <p:spPr bwMode="auto">
            <a:xfrm>
              <a:off x="762000" y="665164"/>
              <a:ext cx="23813" cy="23813"/>
            </a:xfrm>
            <a:custGeom>
              <a:avLst/>
              <a:gdLst>
                <a:gd name="T0" fmla="*/ 36 w 45"/>
                <a:gd name="T1" fmla="*/ 8 h 44"/>
                <a:gd name="T2" fmla="*/ 36 w 45"/>
                <a:gd name="T3" fmla="*/ 8 h 44"/>
                <a:gd name="T4" fmla="*/ 29 w 45"/>
                <a:gd name="T5" fmla="*/ 3 h 44"/>
                <a:gd name="T6" fmla="*/ 23 w 45"/>
                <a:gd name="T7" fmla="*/ 2 h 44"/>
                <a:gd name="T8" fmla="*/ 17 w 45"/>
                <a:gd name="T9" fmla="*/ 0 h 44"/>
                <a:gd name="T10" fmla="*/ 11 w 45"/>
                <a:gd name="T11" fmla="*/ 2 h 44"/>
                <a:gd name="T12" fmla="*/ 4 w 45"/>
                <a:gd name="T13" fmla="*/ 5 h 44"/>
                <a:gd name="T14" fmla="*/ 0 w 45"/>
                <a:gd name="T15" fmla="*/ 6 h 44"/>
                <a:gd name="T16" fmla="*/ 39 w 45"/>
                <a:gd name="T17" fmla="*/ 44 h 44"/>
                <a:gd name="T18" fmla="*/ 39 w 45"/>
                <a:gd name="T19" fmla="*/ 44 h 44"/>
                <a:gd name="T20" fmla="*/ 40 w 45"/>
                <a:gd name="T21" fmla="*/ 41 h 44"/>
                <a:gd name="T22" fmla="*/ 43 w 45"/>
                <a:gd name="T23" fmla="*/ 34 h 44"/>
                <a:gd name="T24" fmla="*/ 45 w 45"/>
                <a:gd name="T25" fmla="*/ 28 h 44"/>
                <a:gd name="T26" fmla="*/ 43 w 45"/>
                <a:gd name="T27" fmla="*/ 22 h 44"/>
                <a:gd name="T28" fmla="*/ 40 w 45"/>
                <a:gd name="T29" fmla="*/ 15 h 44"/>
                <a:gd name="T30" fmla="*/ 36 w 45"/>
                <a:gd name="T31" fmla="*/ 8 h 44"/>
                <a:gd name="T32" fmla="*/ 36 w 45"/>
                <a:gd name="T33"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4">
                  <a:moveTo>
                    <a:pt x="36" y="8"/>
                  </a:moveTo>
                  <a:lnTo>
                    <a:pt x="36" y="8"/>
                  </a:lnTo>
                  <a:lnTo>
                    <a:pt x="29" y="3"/>
                  </a:lnTo>
                  <a:lnTo>
                    <a:pt x="23" y="2"/>
                  </a:lnTo>
                  <a:lnTo>
                    <a:pt x="17" y="0"/>
                  </a:lnTo>
                  <a:lnTo>
                    <a:pt x="11" y="2"/>
                  </a:lnTo>
                  <a:lnTo>
                    <a:pt x="4" y="5"/>
                  </a:lnTo>
                  <a:lnTo>
                    <a:pt x="0" y="6"/>
                  </a:lnTo>
                  <a:lnTo>
                    <a:pt x="39" y="44"/>
                  </a:lnTo>
                  <a:lnTo>
                    <a:pt x="39" y="44"/>
                  </a:lnTo>
                  <a:lnTo>
                    <a:pt x="40" y="41"/>
                  </a:lnTo>
                  <a:lnTo>
                    <a:pt x="43" y="34"/>
                  </a:lnTo>
                  <a:lnTo>
                    <a:pt x="45" y="28"/>
                  </a:lnTo>
                  <a:lnTo>
                    <a:pt x="43" y="22"/>
                  </a:lnTo>
                  <a:lnTo>
                    <a:pt x="40" y="15"/>
                  </a:lnTo>
                  <a:lnTo>
                    <a:pt x="36" y="8"/>
                  </a:lnTo>
                  <a:lnTo>
                    <a:pt x="36"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 name="Freeform 17"/>
            <p:cNvSpPr>
              <a:spLocks/>
            </p:cNvSpPr>
            <p:nvPr/>
          </p:nvSpPr>
          <p:spPr bwMode="auto">
            <a:xfrm>
              <a:off x="587375" y="665164"/>
              <a:ext cx="169863" cy="168275"/>
            </a:xfrm>
            <a:custGeom>
              <a:avLst/>
              <a:gdLst>
                <a:gd name="T0" fmla="*/ 281 w 320"/>
                <a:gd name="T1" fmla="*/ 282 h 319"/>
                <a:gd name="T2" fmla="*/ 39 w 320"/>
                <a:gd name="T3" fmla="*/ 282 h 319"/>
                <a:gd name="T4" fmla="*/ 39 w 320"/>
                <a:gd name="T5" fmla="*/ 39 h 319"/>
                <a:gd name="T6" fmla="*/ 266 w 320"/>
                <a:gd name="T7" fmla="*/ 39 h 319"/>
                <a:gd name="T8" fmla="*/ 307 w 320"/>
                <a:gd name="T9" fmla="*/ 0 h 319"/>
                <a:gd name="T10" fmla="*/ 0 w 320"/>
                <a:gd name="T11" fmla="*/ 0 h 319"/>
                <a:gd name="T12" fmla="*/ 0 w 320"/>
                <a:gd name="T13" fmla="*/ 319 h 319"/>
                <a:gd name="T14" fmla="*/ 320 w 320"/>
                <a:gd name="T15" fmla="*/ 319 h 319"/>
                <a:gd name="T16" fmla="*/ 320 w 320"/>
                <a:gd name="T17" fmla="*/ 119 h 319"/>
                <a:gd name="T18" fmla="*/ 281 w 320"/>
                <a:gd name="T19" fmla="*/ 158 h 319"/>
                <a:gd name="T20" fmla="*/ 281 w 320"/>
                <a:gd name="T21" fmla="*/ 28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19">
                  <a:moveTo>
                    <a:pt x="281" y="282"/>
                  </a:moveTo>
                  <a:lnTo>
                    <a:pt x="39" y="282"/>
                  </a:lnTo>
                  <a:lnTo>
                    <a:pt x="39" y="39"/>
                  </a:lnTo>
                  <a:lnTo>
                    <a:pt x="266" y="39"/>
                  </a:lnTo>
                  <a:lnTo>
                    <a:pt x="307" y="0"/>
                  </a:lnTo>
                  <a:lnTo>
                    <a:pt x="0" y="0"/>
                  </a:lnTo>
                  <a:lnTo>
                    <a:pt x="0" y="319"/>
                  </a:lnTo>
                  <a:lnTo>
                    <a:pt x="320" y="319"/>
                  </a:lnTo>
                  <a:lnTo>
                    <a:pt x="320" y="119"/>
                  </a:lnTo>
                  <a:lnTo>
                    <a:pt x="281" y="158"/>
                  </a:lnTo>
                  <a:lnTo>
                    <a:pt x="281" y="28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4" name="Group 28"/>
          <p:cNvGrpSpPr/>
          <p:nvPr/>
        </p:nvGrpSpPr>
        <p:grpSpPr>
          <a:xfrm>
            <a:off x="5733311" y="2900238"/>
            <a:ext cx="843997" cy="602858"/>
            <a:chOff x="869950" y="989014"/>
            <a:chExt cx="222250" cy="158750"/>
          </a:xfrm>
          <a:solidFill>
            <a:schemeClr val="bg1"/>
          </a:solidFill>
        </p:grpSpPr>
        <p:sp>
          <p:nvSpPr>
            <p:cNvPr id="30" name="Freeform 48"/>
            <p:cNvSpPr>
              <a:spLocks/>
            </p:cNvSpPr>
            <p:nvPr/>
          </p:nvSpPr>
          <p:spPr bwMode="auto">
            <a:xfrm>
              <a:off x="869950" y="989014"/>
              <a:ext cx="190500" cy="77788"/>
            </a:xfrm>
            <a:custGeom>
              <a:avLst/>
              <a:gdLst>
                <a:gd name="T0" fmla="*/ 359 w 359"/>
                <a:gd name="T1" fmla="*/ 18 h 148"/>
                <a:gd name="T2" fmla="*/ 359 w 359"/>
                <a:gd name="T3" fmla="*/ 0 h 148"/>
                <a:gd name="T4" fmla="*/ 0 w 359"/>
                <a:gd name="T5" fmla="*/ 0 h 148"/>
                <a:gd name="T6" fmla="*/ 0 w 359"/>
                <a:gd name="T7" fmla="*/ 20 h 148"/>
                <a:gd name="T8" fmla="*/ 180 w 359"/>
                <a:gd name="T9" fmla="*/ 148 h 148"/>
                <a:gd name="T10" fmla="*/ 359 w 359"/>
                <a:gd name="T11" fmla="*/ 18 h 148"/>
              </a:gdLst>
              <a:ahLst/>
              <a:cxnLst>
                <a:cxn ang="0">
                  <a:pos x="T0" y="T1"/>
                </a:cxn>
                <a:cxn ang="0">
                  <a:pos x="T2" y="T3"/>
                </a:cxn>
                <a:cxn ang="0">
                  <a:pos x="T4" y="T5"/>
                </a:cxn>
                <a:cxn ang="0">
                  <a:pos x="T6" y="T7"/>
                </a:cxn>
                <a:cxn ang="0">
                  <a:pos x="T8" y="T9"/>
                </a:cxn>
                <a:cxn ang="0">
                  <a:pos x="T10" y="T11"/>
                </a:cxn>
              </a:cxnLst>
              <a:rect l="0" t="0" r="r" b="b"/>
              <a:pathLst>
                <a:path w="359" h="148">
                  <a:moveTo>
                    <a:pt x="359" y="18"/>
                  </a:moveTo>
                  <a:lnTo>
                    <a:pt x="359" y="0"/>
                  </a:lnTo>
                  <a:lnTo>
                    <a:pt x="0" y="0"/>
                  </a:lnTo>
                  <a:lnTo>
                    <a:pt x="0" y="20"/>
                  </a:lnTo>
                  <a:lnTo>
                    <a:pt x="180" y="148"/>
                  </a:lnTo>
                  <a:lnTo>
                    <a:pt x="359" y="1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 name="Freeform 49"/>
            <p:cNvSpPr>
              <a:spLocks noEditPoints="1"/>
            </p:cNvSpPr>
            <p:nvPr/>
          </p:nvSpPr>
          <p:spPr bwMode="auto">
            <a:xfrm>
              <a:off x="869950" y="1014414"/>
              <a:ext cx="222250" cy="133350"/>
            </a:xfrm>
            <a:custGeom>
              <a:avLst/>
              <a:gdLst>
                <a:gd name="T0" fmla="*/ 359 w 420"/>
                <a:gd name="T1" fmla="*/ 0 h 253"/>
                <a:gd name="T2" fmla="*/ 0 w 420"/>
                <a:gd name="T3" fmla="*/ 0 h 253"/>
                <a:gd name="T4" fmla="*/ 240 w 420"/>
                <a:gd name="T5" fmla="*/ 206 h 253"/>
                <a:gd name="T6" fmla="*/ 247 w 420"/>
                <a:gd name="T7" fmla="*/ 216 h 253"/>
                <a:gd name="T8" fmla="*/ 264 w 420"/>
                <a:gd name="T9" fmla="*/ 234 h 253"/>
                <a:gd name="T10" fmla="*/ 286 w 420"/>
                <a:gd name="T11" fmla="*/ 245 h 253"/>
                <a:gd name="T12" fmla="*/ 309 w 420"/>
                <a:gd name="T13" fmla="*/ 253 h 253"/>
                <a:gd name="T14" fmla="*/ 322 w 420"/>
                <a:gd name="T15" fmla="*/ 253 h 253"/>
                <a:gd name="T16" fmla="*/ 343 w 420"/>
                <a:gd name="T17" fmla="*/ 251 h 253"/>
                <a:gd name="T18" fmla="*/ 360 w 420"/>
                <a:gd name="T19" fmla="*/ 245 h 253"/>
                <a:gd name="T20" fmla="*/ 378 w 420"/>
                <a:gd name="T21" fmla="*/ 237 h 253"/>
                <a:gd name="T22" fmla="*/ 392 w 420"/>
                <a:gd name="T23" fmla="*/ 224 h 253"/>
                <a:gd name="T24" fmla="*/ 404 w 420"/>
                <a:gd name="T25" fmla="*/ 211 h 253"/>
                <a:gd name="T26" fmla="*/ 413 w 420"/>
                <a:gd name="T27" fmla="*/ 193 h 253"/>
                <a:gd name="T28" fmla="*/ 418 w 420"/>
                <a:gd name="T29" fmla="*/ 176 h 253"/>
                <a:gd name="T30" fmla="*/ 420 w 420"/>
                <a:gd name="T31" fmla="*/ 155 h 253"/>
                <a:gd name="T32" fmla="*/ 418 w 420"/>
                <a:gd name="T33" fmla="*/ 141 h 253"/>
                <a:gd name="T34" fmla="*/ 410 w 420"/>
                <a:gd name="T35" fmla="*/ 113 h 253"/>
                <a:gd name="T36" fmla="*/ 394 w 420"/>
                <a:gd name="T37" fmla="*/ 90 h 253"/>
                <a:gd name="T38" fmla="*/ 372 w 420"/>
                <a:gd name="T39" fmla="*/ 71 h 253"/>
                <a:gd name="T40" fmla="*/ 359 w 420"/>
                <a:gd name="T41" fmla="*/ 65 h 253"/>
                <a:gd name="T42" fmla="*/ 322 w 420"/>
                <a:gd name="T43" fmla="*/ 225 h 253"/>
                <a:gd name="T44" fmla="*/ 298 w 420"/>
                <a:gd name="T45" fmla="*/ 219 h 253"/>
                <a:gd name="T46" fmla="*/ 276 w 420"/>
                <a:gd name="T47" fmla="*/ 206 h 253"/>
                <a:gd name="T48" fmla="*/ 266 w 420"/>
                <a:gd name="T49" fmla="*/ 196 h 253"/>
                <a:gd name="T50" fmla="*/ 256 w 420"/>
                <a:gd name="T51" fmla="*/ 170 h 253"/>
                <a:gd name="T52" fmla="*/ 253 w 420"/>
                <a:gd name="T53" fmla="*/ 155 h 253"/>
                <a:gd name="T54" fmla="*/ 259 w 420"/>
                <a:gd name="T55" fmla="*/ 129 h 253"/>
                <a:gd name="T56" fmla="*/ 273 w 420"/>
                <a:gd name="T57" fmla="*/ 106 h 253"/>
                <a:gd name="T58" fmla="*/ 296 w 420"/>
                <a:gd name="T59" fmla="*/ 91 h 253"/>
                <a:gd name="T60" fmla="*/ 322 w 420"/>
                <a:gd name="T61" fmla="*/ 86 h 253"/>
                <a:gd name="T62" fmla="*/ 333 w 420"/>
                <a:gd name="T63" fmla="*/ 87 h 253"/>
                <a:gd name="T64" fmla="*/ 352 w 420"/>
                <a:gd name="T65" fmla="*/ 93 h 253"/>
                <a:gd name="T66" fmla="*/ 359 w 420"/>
                <a:gd name="T67" fmla="*/ 97 h 253"/>
                <a:gd name="T68" fmla="*/ 373 w 420"/>
                <a:gd name="T69" fmla="*/ 107 h 253"/>
                <a:gd name="T70" fmla="*/ 383 w 420"/>
                <a:gd name="T71" fmla="*/ 122 h 253"/>
                <a:gd name="T72" fmla="*/ 389 w 420"/>
                <a:gd name="T73" fmla="*/ 138 h 253"/>
                <a:gd name="T74" fmla="*/ 392 w 420"/>
                <a:gd name="T75" fmla="*/ 155 h 253"/>
                <a:gd name="T76" fmla="*/ 391 w 420"/>
                <a:gd name="T77" fmla="*/ 170 h 253"/>
                <a:gd name="T78" fmla="*/ 381 w 420"/>
                <a:gd name="T79" fmla="*/ 195 h 253"/>
                <a:gd name="T80" fmla="*/ 362 w 420"/>
                <a:gd name="T81" fmla="*/ 214 h 253"/>
                <a:gd name="T82" fmla="*/ 337 w 420"/>
                <a:gd name="T83" fmla="*/ 224 h 253"/>
                <a:gd name="T84" fmla="*/ 322 w 420"/>
                <a:gd name="T85" fmla="*/ 22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0" h="253">
                  <a:moveTo>
                    <a:pt x="359" y="65"/>
                  </a:moveTo>
                  <a:lnTo>
                    <a:pt x="359" y="0"/>
                  </a:lnTo>
                  <a:lnTo>
                    <a:pt x="180" y="128"/>
                  </a:lnTo>
                  <a:lnTo>
                    <a:pt x="0" y="0"/>
                  </a:lnTo>
                  <a:lnTo>
                    <a:pt x="0" y="206"/>
                  </a:lnTo>
                  <a:lnTo>
                    <a:pt x="240" y="206"/>
                  </a:lnTo>
                  <a:lnTo>
                    <a:pt x="240" y="206"/>
                  </a:lnTo>
                  <a:lnTo>
                    <a:pt x="247" y="216"/>
                  </a:lnTo>
                  <a:lnTo>
                    <a:pt x="256" y="225"/>
                  </a:lnTo>
                  <a:lnTo>
                    <a:pt x="264" y="234"/>
                  </a:lnTo>
                  <a:lnTo>
                    <a:pt x="275" y="240"/>
                  </a:lnTo>
                  <a:lnTo>
                    <a:pt x="286" y="245"/>
                  </a:lnTo>
                  <a:lnTo>
                    <a:pt x="298" y="250"/>
                  </a:lnTo>
                  <a:lnTo>
                    <a:pt x="309" y="253"/>
                  </a:lnTo>
                  <a:lnTo>
                    <a:pt x="322" y="253"/>
                  </a:lnTo>
                  <a:lnTo>
                    <a:pt x="322" y="253"/>
                  </a:lnTo>
                  <a:lnTo>
                    <a:pt x="333" y="253"/>
                  </a:lnTo>
                  <a:lnTo>
                    <a:pt x="343" y="251"/>
                  </a:lnTo>
                  <a:lnTo>
                    <a:pt x="352" y="248"/>
                  </a:lnTo>
                  <a:lnTo>
                    <a:pt x="360" y="245"/>
                  </a:lnTo>
                  <a:lnTo>
                    <a:pt x="369" y="241"/>
                  </a:lnTo>
                  <a:lnTo>
                    <a:pt x="378" y="237"/>
                  </a:lnTo>
                  <a:lnTo>
                    <a:pt x="385" y="231"/>
                  </a:lnTo>
                  <a:lnTo>
                    <a:pt x="392" y="224"/>
                  </a:lnTo>
                  <a:lnTo>
                    <a:pt x="398" y="218"/>
                  </a:lnTo>
                  <a:lnTo>
                    <a:pt x="404" y="211"/>
                  </a:lnTo>
                  <a:lnTo>
                    <a:pt x="408" y="202"/>
                  </a:lnTo>
                  <a:lnTo>
                    <a:pt x="413" y="193"/>
                  </a:lnTo>
                  <a:lnTo>
                    <a:pt x="415" y="184"/>
                  </a:lnTo>
                  <a:lnTo>
                    <a:pt x="418" y="176"/>
                  </a:lnTo>
                  <a:lnTo>
                    <a:pt x="420" y="166"/>
                  </a:lnTo>
                  <a:lnTo>
                    <a:pt x="420" y="155"/>
                  </a:lnTo>
                  <a:lnTo>
                    <a:pt x="420" y="155"/>
                  </a:lnTo>
                  <a:lnTo>
                    <a:pt x="418" y="141"/>
                  </a:lnTo>
                  <a:lnTo>
                    <a:pt x="415" y="126"/>
                  </a:lnTo>
                  <a:lnTo>
                    <a:pt x="410" y="113"/>
                  </a:lnTo>
                  <a:lnTo>
                    <a:pt x="402" y="100"/>
                  </a:lnTo>
                  <a:lnTo>
                    <a:pt x="394" y="90"/>
                  </a:lnTo>
                  <a:lnTo>
                    <a:pt x="383" y="80"/>
                  </a:lnTo>
                  <a:lnTo>
                    <a:pt x="372" y="71"/>
                  </a:lnTo>
                  <a:lnTo>
                    <a:pt x="359" y="65"/>
                  </a:lnTo>
                  <a:lnTo>
                    <a:pt x="359" y="65"/>
                  </a:lnTo>
                  <a:close/>
                  <a:moveTo>
                    <a:pt x="322" y="225"/>
                  </a:moveTo>
                  <a:lnTo>
                    <a:pt x="322" y="225"/>
                  </a:lnTo>
                  <a:lnTo>
                    <a:pt x="309" y="224"/>
                  </a:lnTo>
                  <a:lnTo>
                    <a:pt x="298" y="219"/>
                  </a:lnTo>
                  <a:lnTo>
                    <a:pt x="286" y="214"/>
                  </a:lnTo>
                  <a:lnTo>
                    <a:pt x="276" y="206"/>
                  </a:lnTo>
                  <a:lnTo>
                    <a:pt x="276" y="206"/>
                  </a:lnTo>
                  <a:lnTo>
                    <a:pt x="266" y="196"/>
                  </a:lnTo>
                  <a:lnTo>
                    <a:pt x="260" y="184"/>
                  </a:lnTo>
                  <a:lnTo>
                    <a:pt x="256" y="170"/>
                  </a:lnTo>
                  <a:lnTo>
                    <a:pt x="253" y="155"/>
                  </a:lnTo>
                  <a:lnTo>
                    <a:pt x="253" y="155"/>
                  </a:lnTo>
                  <a:lnTo>
                    <a:pt x="254" y="141"/>
                  </a:lnTo>
                  <a:lnTo>
                    <a:pt x="259" y="129"/>
                  </a:lnTo>
                  <a:lnTo>
                    <a:pt x="266" y="116"/>
                  </a:lnTo>
                  <a:lnTo>
                    <a:pt x="273" y="106"/>
                  </a:lnTo>
                  <a:lnTo>
                    <a:pt x="285" y="99"/>
                  </a:lnTo>
                  <a:lnTo>
                    <a:pt x="296" y="91"/>
                  </a:lnTo>
                  <a:lnTo>
                    <a:pt x="309" y="87"/>
                  </a:lnTo>
                  <a:lnTo>
                    <a:pt x="322" y="86"/>
                  </a:lnTo>
                  <a:lnTo>
                    <a:pt x="322" y="86"/>
                  </a:lnTo>
                  <a:lnTo>
                    <a:pt x="333" y="87"/>
                  </a:lnTo>
                  <a:lnTo>
                    <a:pt x="343" y="89"/>
                  </a:lnTo>
                  <a:lnTo>
                    <a:pt x="352" y="93"/>
                  </a:lnTo>
                  <a:lnTo>
                    <a:pt x="359" y="97"/>
                  </a:lnTo>
                  <a:lnTo>
                    <a:pt x="359" y="97"/>
                  </a:lnTo>
                  <a:lnTo>
                    <a:pt x="366" y="102"/>
                  </a:lnTo>
                  <a:lnTo>
                    <a:pt x="373" y="107"/>
                  </a:lnTo>
                  <a:lnTo>
                    <a:pt x="378" y="115"/>
                  </a:lnTo>
                  <a:lnTo>
                    <a:pt x="383" y="122"/>
                  </a:lnTo>
                  <a:lnTo>
                    <a:pt x="386" y="129"/>
                  </a:lnTo>
                  <a:lnTo>
                    <a:pt x="389" y="138"/>
                  </a:lnTo>
                  <a:lnTo>
                    <a:pt x="392" y="147"/>
                  </a:lnTo>
                  <a:lnTo>
                    <a:pt x="392" y="155"/>
                  </a:lnTo>
                  <a:lnTo>
                    <a:pt x="392" y="155"/>
                  </a:lnTo>
                  <a:lnTo>
                    <a:pt x="391" y="170"/>
                  </a:lnTo>
                  <a:lnTo>
                    <a:pt x="386" y="183"/>
                  </a:lnTo>
                  <a:lnTo>
                    <a:pt x="381" y="195"/>
                  </a:lnTo>
                  <a:lnTo>
                    <a:pt x="372" y="205"/>
                  </a:lnTo>
                  <a:lnTo>
                    <a:pt x="362" y="214"/>
                  </a:lnTo>
                  <a:lnTo>
                    <a:pt x="350" y="219"/>
                  </a:lnTo>
                  <a:lnTo>
                    <a:pt x="337" y="224"/>
                  </a:lnTo>
                  <a:lnTo>
                    <a:pt x="322" y="225"/>
                  </a:lnTo>
                  <a:lnTo>
                    <a:pt x="322" y="22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 name="Freeform 50"/>
            <p:cNvSpPr>
              <a:spLocks/>
            </p:cNvSpPr>
            <p:nvPr/>
          </p:nvSpPr>
          <p:spPr bwMode="auto">
            <a:xfrm>
              <a:off x="1014413" y="1069976"/>
              <a:ext cx="52388" cy="52388"/>
            </a:xfrm>
            <a:custGeom>
              <a:avLst/>
              <a:gdLst>
                <a:gd name="T0" fmla="*/ 64 w 97"/>
                <a:gd name="T1" fmla="*/ 0 h 97"/>
                <a:gd name="T2" fmla="*/ 35 w 97"/>
                <a:gd name="T3" fmla="*/ 0 h 97"/>
                <a:gd name="T4" fmla="*/ 35 w 97"/>
                <a:gd name="T5" fmla="*/ 33 h 97"/>
                <a:gd name="T6" fmla="*/ 0 w 97"/>
                <a:gd name="T7" fmla="*/ 33 h 97"/>
                <a:gd name="T8" fmla="*/ 0 w 97"/>
                <a:gd name="T9" fmla="*/ 62 h 97"/>
                <a:gd name="T10" fmla="*/ 35 w 97"/>
                <a:gd name="T11" fmla="*/ 62 h 97"/>
                <a:gd name="T12" fmla="*/ 35 w 97"/>
                <a:gd name="T13" fmla="*/ 97 h 97"/>
                <a:gd name="T14" fmla="*/ 64 w 97"/>
                <a:gd name="T15" fmla="*/ 97 h 97"/>
                <a:gd name="T16" fmla="*/ 64 w 97"/>
                <a:gd name="T17" fmla="*/ 62 h 97"/>
                <a:gd name="T18" fmla="*/ 97 w 97"/>
                <a:gd name="T19" fmla="*/ 62 h 97"/>
                <a:gd name="T20" fmla="*/ 97 w 97"/>
                <a:gd name="T21" fmla="*/ 33 h 97"/>
                <a:gd name="T22" fmla="*/ 64 w 97"/>
                <a:gd name="T23" fmla="*/ 33 h 97"/>
                <a:gd name="T24" fmla="*/ 64 w 97"/>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97">
                  <a:moveTo>
                    <a:pt x="64" y="0"/>
                  </a:moveTo>
                  <a:lnTo>
                    <a:pt x="35" y="0"/>
                  </a:lnTo>
                  <a:lnTo>
                    <a:pt x="35" y="33"/>
                  </a:lnTo>
                  <a:lnTo>
                    <a:pt x="0" y="33"/>
                  </a:lnTo>
                  <a:lnTo>
                    <a:pt x="0" y="62"/>
                  </a:lnTo>
                  <a:lnTo>
                    <a:pt x="35" y="62"/>
                  </a:lnTo>
                  <a:lnTo>
                    <a:pt x="35" y="97"/>
                  </a:lnTo>
                  <a:lnTo>
                    <a:pt x="64" y="97"/>
                  </a:lnTo>
                  <a:lnTo>
                    <a:pt x="64" y="62"/>
                  </a:lnTo>
                  <a:lnTo>
                    <a:pt x="97" y="62"/>
                  </a:lnTo>
                  <a:lnTo>
                    <a:pt x="97" y="33"/>
                  </a:lnTo>
                  <a:lnTo>
                    <a:pt x="64" y="33"/>
                  </a:lnTo>
                  <a:lnTo>
                    <a:pt x="6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82964" name="Freeform 519"/>
          <p:cNvSpPr>
            <a:spLocks noEditPoints="1"/>
          </p:cNvSpPr>
          <p:nvPr/>
        </p:nvSpPr>
        <p:spPr bwMode="auto">
          <a:xfrm>
            <a:off x="9196388" y="2817813"/>
            <a:ext cx="749300" cy="669925"/>
          </a:xfrm>
          <a:custGeom>
            <a:avLst/>
            <a:gdLst>
              <a:gd name="T0" fmla="*/ 2147483647 w 339"/>
              <a:gd name="T1" fmla="*/ 2147483647 h 301"/>
              <a:gd name="T2" fmla="*/ 2147483647 w 339"/>
              <a:gd name="T3" fmla="*/ 2147483647 h 301"/>
              <a:gd name="T4" fmla="*/ 2147483647 w 339"/>
              <a:gd name="T5" fmla="*/ 2147483647 h 301"/>
              <a:gd name="T6" fmla="*/ 2147483647 w 339"/>
              <a:gd name="T7" fmla="*/ 2147483647 h 301"/>
              <a:gd name="T8" fmla="*/ 2147483647 w 339"/>
              <a:gd name="T9" fmla="*/ 2147483647 h 301"/>
              <a:gd name="T10" fmla="*/ 2147483647 w 339"/>
              <a:gd name="T11" fmla="*/ 2147483647 h 301"/>
              <a:gd name="T12" fmla="*/ 2147483647 w 339"/>
              <a:gd name="T13" fmla="*/ 2147483647 h 301"/>
              <a:gd name="T14" fmla="*/ 2147483647 w 339"/>
              <a:gd name="T15" fmla="*/ 2147483647 h 301"/>
              <a:gd name="T16" fmla="*/ 2147483647 w 339"/>
              <a:gd name="T17" fmla="*/ 2147483647 h 301"/>
              <a:gd name="T18" fmla="*/ 2147483647 w 339"/>
              <a:gd name="T19" fmla="*/ 2147483647 h 301"/>
              <a:gd name="T20" fmla="*/ 2147483647 w 339"/>
              <a:gd name="T21" fmla="*/ 2147483647 h 301"/>
              <a:gd name="T22" fmla="*/ 2147483647 w 339"/>
              <a:gd name="T23" fmla="*/ 2147483647 h 301"/>
              <a:gd name="T24" fmla="*/ 2147483647 w 339"/>
              <a:gd name="T25" fmla="*/ 2147483647 h 301"/>
              <a:gd name="T26" fmla="*/ 2147483647 w 339"/>
              <a:gd name="T27" fmla="*/ 2147483647 h 301"/>
              <a:gd name="T28" fmla="*/ 2147483647 w 339"/>
              <a:gd name="T29" fmla="*/ 2147483647 h 301"/>
              <a:gd name="T30" fmla="*/ 2147483647 w 339"/>
              <a:gd name="T31" fmla="*/ 2147483647 h 301"/>
              <a:gd name="T32" fmla="*/ 0 w 339"/>
              <a:gd name="T33" fmla="*/ 2147483647 h 301"/>
              <a:gd name="T34" fmla="*/ 2147483647 w 339"/>
              <a:gd name="T35" fmla="*/ 2147483647 h 301"/>
              <a:gd name="T36" fmla="*/ 2147483647 w 339"/>
              <a:gd name="T37" fmla="*/ 2147483647 h 301"/>
              <a:gd name="T38" fmla="*/ 2147483647 w 339"/>
              <a:gd name="T39" fmla="*/ 2147483647 h 301"/>
              <a:gd name="T40" fmla="*/ 2147483647 w 339"/>
              <a:gd name="T41" fmla="*/ 2147483647 h 301"/>
              <a:gd name="T42" fmla="*/ 2147483647 w 339"/>
              <a:gd name="T43" fmla="*/ 2147483647 h 301"/>
              <a:gd name="T44" fmla="*/ 2147483647 w 339"/>
              <a:gd name="T45" fmla="*/ 2147483647 h 301"/>
              <a:gd name="T46" fmla="*/ 2147483647 w 339"/>
              <a:gd name="T47" fmla="*/ 2147483647 h 301"/>
              <a:gd name="T48" fmla="*/ 2147483647 w 339"/>
              <a:gd name="T49" fmla="*/ 2147483647 h 301"/>
              <a:gd name="T50" fmla="*/ 2147483647 w 339"/>
              <a:gd name="T51" fmla="*/ 2147483647 h 301"/>
              <a:gd name="T52" fmla="*/ 2147483647 w 339"/>
              <a:gd name="T53" fmla="*/ 2147483647 h 301"/>
              <a:gd name="T54" fmla="*/ 2147483647 w 339"/>
              <a:gd name="T55" fmla="*/ 2147483647 h 301"/>
              <a:gd name="T56" fmla="*/ 2147483647 w 339"/>
              <a:gd name="T57" fmla="*/ 2147483647 h 301"/>
              <a:gd name="T58" fmla="*/ 2147483647 w 339"/>
              <a:gd name="T59" fmla="*/ 2147483647 h 301"/>
              <a:gd name="T60" fmla="*/ 2147483647 w 339"/>
              <a:gd name="T61" fmla="*/ 2147483647 h 301"/>
              <a:gd name="T62" fmla="*/ 2147483647 w 339"/>
              <a:gd name="T63" fmla="*/ 2147483647 h 301"/>
              <a:gd name="T64" fmla="*/ 2147483647 w 339"/>
              <a:gd name="T65" fmla="*/ 2147483647 h 301"/>
              <a:gd name="T66" fmla="*/ 2147483647 w 339"/>
              <a:gd name="T67" fmla="*/ 2147483647 h 301"/>
              <a:gd name="T68" fmla="*/ 2147483647 w 339"/>
              <a:gd name="T69" fmla="*/ 2147483647 h 301"/>
              <a:gd name="T70" fmla="*/ 2147483647 w 339"/>
              <a:gd name="T71" fmla="*/ 2147483647 h 301"/>
              <a:gd name="T72" fmla="*/ 2147483647 w 339"/>
              <a:gd name="T73" fmla="*/ 2147483647 h 301"/>
              <a:gd name="T74" fmla="*/ 2147483647 w 339"/>
              <a:gd name="T75" fmla="*/ 2147483647 h 301"/>
              <a:gd name="T76" fmla="*/ 2147483647 w 339"/>
              <a:gd name="T77" fmla="*/ 2147483647 h 301"/>
              <a:gd name="T78" fmla="*/ 2147483647 w 339"/>
              <a:gd name="T79" fmla="*/ 2147483647 h 301"/>
              <a:gd name="T80" fmla="*/ 2147483647 w 339"/>
              <a:gd name="T81" fmla="*/ 2147483647 h 301"/>
              <a:gd name="T82" fmla="*/ 2147483647 w 339"/>
              <a:gd name="T83" fmla="*/ 2147483647 h 301"/>
              <a:gd name="T84" fmla="*/ 2147483647 w 339"/>
              <a:gd name="T85" fmla="*/ 2147483647 h 301"/>
              <a:gd name="T86" fmla="*/ 2147483647 w 339"/>
              <a:gd name="T87" fmla="*/ 2147483647 h 301"/>
              <a:gd name="T88" fmla="*/ 2147483647 w 339"/>
              <a:gd name="T89" fmla="*/ 2147483647 h 301"/>
              <a:gd name="T90" fmla="*/ 2147483647 w 339"/>
              <a:gd name="T91" fmla="*/ 2147483647 h 301"/>
              <a:gd name="T92" fmla="*/ 2147483647 w 339"/>
              <a:gd name="T93" fmla="*/ 2147483647 h 301"/>
              <a:gd name="T94" fmla="*/ 2147483647 w 339"/>
              <a:gd name="T95" fmla="*/ 2147483647 h 301"/>
              <a:gd name="T96" fmla="*/ 2147483647 w 339"/>
              <a:gd name="T97" fmla="*/ 2147483647 h 301"/>
              <a:gd name="T98" fmla="*/ 2147483647 w 339"/>
              <a:gd name="T99" fmla="*/ 2147483647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9"/>
              <a:gd name="T151" fmla="*/ 0 h 301"/>
              <a:gd name="T152" fmla="*/ 339 w 339"/>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9" h="301">
                <a:moveTo>
                  <a:pt x="336" y="38"/>
                </a:moveTo>
                <a:lnTo>
                  <a:pt x="306" y="7"/>
                </a:lnTo>
                <a:lnTo>
                  <a:pt x="303" y="6"/>
                </a:lnTo>
                <a:lnTo>
                  <a:pt x="298" y="4"/>
                </a:lnTo>
                <a:lnTo>
                  <a:pt x="294" y="6"/>
                </a:lnTo>
                <a:lnTo>
                  <a:pt x="291" y="7"/>
                </a:lnTo>
                <a:lnTo>
                  <a:pt x="288" y="11"/>
                </a:lnTo>
                <a:lnTo>
                  <a:pt x="288" y="17"/>
                </a:lnTo>
                <a:lnTo>
                  <a:pt x="285" y="17"/>
                </a:lnTo>
                <a:lnTo>
                  <a:pt x="282" y="19"/>
                </a:lnTo>
                <a:lnTo>
                  <a:pt x="281" y="19"/>
                </a:lnTo>
                <a:lnTo>
                  <a:pt x="202" y="97"/>
                </a:lnTo>
                <a:lnTo>
                  <a:pt x="204" y="102"/>
                </a:lnTo>
                <a:lnTo>
                  <a:pt x="202" y="107"/>
                </a:lnTo>
                <a:lnTo>
                  <a:pt x="201" y="112"/>
                </a:lnTo>
                <a:lnTo>
                  <a:pt x="198" y="117"/>
                </a:lnTo>
                <a:lnTo>
                  <a:pt x="207" y="125"/>
                </a:lnTo>
                <a:lnTo>
                  <a:pt x="207" y="126"/>
                </a:lnTo>
                <a:lnTo>
                  <a:pt x="191" y="144"/>
                </a:lnTo>
                <a:lnTo>
                  <a:pt x="133" y="87"/>
                </a:lnTo>
                <a:lnTo>
                  <a:pt x="136" y="78"/>
                </a:lnTo>
                <a:lnTo>
                  <a:pt x="136" y="70"/>
                </a:lnTo>
                <a:lnTo>
                  <a:pt x="136" y="59"/>
                </a:lnTo>
                <a:lnTo>
                  <a:pt x="134" y="51"/>
                </a:lnTo>
                <a:lnTo>
                  <a:pt x="131" y="43"/>
                </a:lnTo>
                <a:lnTo>
                  <a:pt x="127" y="35"/>
                </a:lnTo>
                <a:lnTo>
                  <a:pt x="122" y="27"/>
                </a:lnTo>
                <a:lnTo>
                  <a:pt x="117" y="20"/>
                </a:lnTo>
                <a:lnTo>
                  <a:pt x="109" y="14"/>
                </a:lnTo>
                <a:lnTo>
                  <a:pt x="101" y="9"/>
                </a:lnTo>
                <a:lnTo>
                  <a:pt x="93" y="6"/>
                </a:lnTo>
                <a:lnTo>
                  <a:pt x="85" y="3"/>
                </a:lnTo>
                <a:lnTo>
                  <a:pt x="76" y="1"/>
                </a:lnTo>
                <a:lnTo>
                  <a:pt x="67" y="0"/>
                </a:lnTo>
                <a:lnTo>
                  <a:pt x="59" y="1"/>
                </a:lnTo>
                <a:lnTo>
                  <a:pt x="50" y="3"/>
                </a:lnTo>
                <a:lnTo>
                  <a:pt x="89" y="40"/>
                </a:lnTo>
                <a:lnTo>
                  <a:pt x="79" y="78"/>
                </a:lnTo>
                <a:lnTo>
                  <a:pt x="41" y="88"/>
                </a:lnTo>
                <a:lnTo>
                  <a:pt x="2" y="51"/>
                </a:lnTo>
                <a:lnTo>
                  <a:pt x="0" y="59"/>
                </a:lnTo>
                <a:lnTo>
                  <a:pt x="0" y="68"/>
                </a:lnTo>
                <a:lnTo>
                  <a:pt x="0" y="77"/>
                </a:lnTo>
                <a:lnTo>
                  <a:pt x="2" y="86"/>
                </a:lnTo>
                <a:lnTo>
                  <a:pt x="5" y="93"/>
                </a:lnTo>
                <a:lnTo>
                  <a:pt x="9" y="102"/>
                </a:lnTo>
                <a:lnTo>
                  <a:pt x="13" y="109"/>
                </a:lnTo>
                <a:lnTo>
                  <a:pt x="19" y="116"/>
                </a:lnTo>
                <a:lnTo>
                  <a:pt x="28" y="122"/>
                </a:lnTo>
                <a:lnTo>
                  <a:pt x="35" y="128"/>
                </a:lnTo>
                <a:lnTo>
                  <a:pt x="44" y="132"/>
                </a:lnTo>
                <a:lnTo>
                  <a:pt x="53" y="135"/>
                </a:lnTo>
                <a:lnTo>
                  <a:pt x="61" y="135"/>
                </a:lnTo>
                <a:lnTo>
                  <a:pt x="72" y="136"/>
                </a:lnTo>
                <a:lnTo>
                  <a:pt x="80" y="135"/>
                </a:lnTo>
                <a:lnTo>
                  <a:pt x="89" y="132"/>
                </a:lnTo>
                <a:lnTo>
                  <a:pt x="89" y="133"/>
                </a:lnTo>
                <a:lnTo>
                  <a:pt x="144" y="189"/>
                </a:lnTo>
                <a:lnTo>
                  <a:pt x="92" y="241"/>
                </a:lnTo>
                <a:lnTo>
                  <a:pt x="89" y="238"/>
                </a:lnTo>
                <a:lnTo>
                  <a:pt x="74" y="250"/>
                </a:lnTo>
                <a:lnTo>
                  <a:pt x="50" y="290"/>
                </a:lnTo>
                <a:lnTo>
                  <a:pt x="56" y="296"/>
                </a:lnTo>
                <a:lnTo>
                  <a:pt x="95" y="272"/>
                </a:lnTo>
                <a:lnTo>
                  <a:pt x="106" y="257"/>
                </a:lnTo>
                <a:lnTo>
                  <a:pt x="104" y="254"/>
                </a:lnTo>
                <a:lnTo>
                  <a:pt x="157" y="200"/>
                </a:lnTo>
                <a:lnTo>
                  <a:pt x="247" y="290"/>
                </a:lnTo>
                <a:lnTo>
                  <a:pt x="253" y="295"/>
                </a:lnTo>
                <a:lnTo>
                  <a:pt x="258" y="298"/>
                </a:lnTo>
                <a:lnTo>
                  <a:pt x="263" y="299"/>
                </a:lnTo>
                <a:lnTo>
                  <a:pt x="271" y="301"/>
                </a:lnTo>
                <a:lnTo>
                  <a:pt x="276" y="299"/>
                </a:lnTo>
                <a:lnTo>
                  <a:pt x="282" y="298"/>
                </a:lnTo>
                <a:lnTo>
                  <a:pt x="288" y="295"/>
                </a:lnTo>
                <a:lnTo>
                  <a:pt x="292" y="290"/>
                </a:lnTo>
                <a:lnTo>
                  <a:pt x="297" y="286"/>
                </a:lnTo>
                <a:lnTo>
                  <a:pt x="300" y="280"/>
                </a:lnTo>
                <a:lnTo>
                  <a:pt x="301" y="274"/>
                </a:lnTo>
                <a:lnTo>
                  <a:pt x="303" y="269"/>
                </a:lnTo>
                <a:lnTo>
                  <a:pt x="301" y="263"/>
                </a:lnTo>
                <a:lnTo>
                  <a:pt x="300" y="256"/>
                </a:lnTo>
                <a:lnTo>
                  <a:pt x="297" y="251"/>
                </a:lnTo>
                <a:lnTo>
                  <a:pt x="292" y="245"/>
                </a:lnTo>
                <a:lnTo>
                  <a:pt x="202" y="155"/>
                </a:lnTo>
                <a:lnTo>
                  <a:pt x="220" y="138"/>
                </a:lnTo>
                <a:lnTo>
                  <a:pt x="227" y="147"/>
                </a:lnTo>
                <a:lnTo>
                  <a:pt x="231" y="144"/>
                </a:lnTo>
                <a:lnTo>
                  <a:pt x="236" y="142"/>
                </a:lnTo>
                <a:lnTo>
                  <a:pt x="242" y="141"/>
                </a:lnTo>
                <a:lnTo>
                  <a:pt x="247" y="141"/>
                </a:lnTo>
                <a:lnTo>
                  <a:pt x="324" y="64"/>
                </a:lnTo>
                <a:lnTo>
                  <a:pt x="326" y="62"/>
                </a:lnTo>
                <a:lnTo>
                  <a:pt x="324" y="62"/>
                </a:lnTo>
                <a:lnTo>
                  <a:pt x="327" y="59"/>
                </a:lnTo>
                <a:lnTo>
                  <a:pt x="327" y="56"/>
                </a:lnTo>
                <a:lnTo>
                  <a:pt x="332" y="55"/>
                </a:lnTo>
                <a:lnTo>
                  <a:pt x="336" y="54"/>
                </a:lnTo>
                <a:lnTo>
                  <a:pt x="339" y="49"/>
                </a:lnTo>
                <a:lnTo>
                  <a:pt x="339" y="45"/>
                </a:lnTo>
                <a:lnTo>
                  <a:pt x="339" y="42"/>
                </a:lnTo>
                <a:lnTo>
                  <a:pt x="336" y="38"/>
                </a:lnTo>
                <a:close/>
                <a:moveTo>
                  <a:pt x="274" y="261"/>
                </a:moveTo>
                <a:lnTo>
                  <a:pt x="274" y="261"/>
                </a:lnTo>
                <a:lnTo>
                  <a:pt x="278" y="261"/>
                </a:lnTo>
                <a:lnTo>
                  <a:pt x="282" y="264"/>
                </a:lnTo>
                <a:lnTo>
                  <a:pt x="284" y="269"/>
                </a:lnTo>
                <a:lnTo>
                  <a:pt x="285" y="273"/>
                </a:lnTo>
                <a:lnTo>
                  <a:pt x="284" y="279"/>
                </a:lnTo>
                <a:lnTo>
                  <a:pt x="282" y="282"/>
                </a:lnTo>
                <a:lnTo>
                  <a:pt x="278" y="285"/>
                </a:lnTo>
                <a:lnTo>
                  <a:pt x="274" y="286"/>
                </a:lnTo>
                <a:lnTo>
                  <a:pt x="268" y="285"/>
                </a:lnTo>
                <a:lnTo>
                  <a:pt x="265" y="282"/>
                </a:lnTo>
                <a:lnTo>
                  <a:pt x="262" y="279"/>
                </a:lnTo>
                <a:lnTo>
                  <a:pt x="260" y="273"/>
                </a:lnTo>
                <a:lnTo>
                  <a:pt x="262" y="269"/>
                </a:lnTo>
                <a:lnTo>
                  <a:pt x="265" y="264"/>
                </a:lnTo>
                <a:lnTo>
                  <a:pt x="268" y="261"/>
                </a:lnTo>
                <a:lnTo>
                  <a:pt x="274" y="261"/>
                </a:lnTo>
                <a:close/>
                <a:moveTo>
                  <a:pt x="229" y="102"/>
                </a:moveTo>
                <a:lnTo>
                  <a:pt x="224" y="96"/>
                </a:lnTo>
                <a:lnTo>
                  <a:pt x="282" y="38"/>
                </a:lnTo>
                <a:lnTo>
                  <a:pt x="287" y="43"/>
                </a:lnTo>
                <a:lnTo>
                  <a:pt x="229" y="102"/>
                </a:lnTo>
                <a:close/>
                <a:moveTo>
                  <a:pt x="247" y="120"/>
                </a:moveTo>
                <a:lnTo>
                  <a:pt x="243" y="115"/>
                </a:lnTo>
                <a:lnTo>
                  <a:pt x="301" y="56"/>
                </a:lnTo>
                <a:lnTo>
                  <a:pt x="306" y="62"/>
                </a:lnTo>
                <a:lnTo>
                  <a:pt x="247" y="1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spd="slow">
    <p:fad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0BEB1C9-8BDF-4982-A3F5-95121DF1E052}" type="slidenum">
              <a:rPr lang="en-US" altLang="zh-CN" smtClean="0">
                <a:solidFill>
                  <a:srgbClr val="BFBFBF"/>
                </a:solidFill>
                <a:latin typeface="Calibri Light" pitchFamily="34" charset="0"/>
              </a:rPr>
              <a:pPr/>
              <a:t>39</a:t>
            </a:fld>
            <a:endParaRPr lang="en-US" altLang="zh-CN" smtClean="0">
              <a:solidFill>
                <a:srgbClr val="BFBFBF"/>
              </a:solidFill>
              <a:latin typeface="Calibri Light" pitchFamily="34" charset="0"/>
            </a:endParaRPr>
          </a:p>
        </p:txBody>
      </p:sp>
      <p:sp>
        <p:nvSpPr>
          <p:cNvPr id="21" name="Rectangle 20"/>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THE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PROBLEM</a:t>
            </a:r>
          </a:p>
        </p:txBody>
      </p:sp>
      <p:sp>
        <p:nvSpPr>
          <p:cNvPr id="22" name="Rectangle 21"/>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grpSp>
        <p:nvGrpSpPr>
          <p:cNvPr id="83973" name="Group 40"/>
          <p:cNvGrpSpPr>
            <a:grpSpLocks/>
          </p:cNvGrpSpPr>
          <p:nvPr/>
        </p:nvGrpSpPr>
        <p:grpSpPr bwMode="auto">
          <a:xfrm>
            <a:off x="4902200" y="2973388"/>
            <a:ext cx="2387600" cy="2068512"/>
            <a:chOff x="7684022" y="2465249"/>
            <a:chExt cx="2752725" cy="2384426"/>
          </a:xfrm>
        </p:grpSpPr>
        <p:sp>
          <p:nvSpPr>
            <p:cNvPr id="42" name="Freeform 14"/>
            <p:cNvSpPr>
              <a:spLocks/>
            </p:cNvSpPr>
            <p:nvPr/>
          </p:nvSpPr>
          <p:spPr bwMode="auto">
            <a:xfrm>
              <a:off x="8143420" y="2728762"/>
              <a:ext cx="1832099" cy="2120913"/>
            </a:xfrm>
            <a:custGeom>
              <a:avLst/>
              <a:gdLst>
                <a:gd name="T0" fmla="*/ 577 w 1155"/>
                <a:gd name="T1" fmla="*/ 0 h 1336"/>
                <a:gd name="T2" fmla="*/ 0 w 1155"/>
                <a:gd name="T3" fmla="*/ 335 h 1336"/>
                <a:gd name="T4" fmla="*/ 0 w 1155"/>
                <a:gd name="T5" fmla="*/ 1004 h 1336"/>
                <a:gd name="T6" fmla="*/ 577 w 1155"/>
                <a:gd name="T7" fmla="*/ 1336 h 1336"/>
                <a:gd name="T8" fmla="*/ 1155 w 1155"/>
                <a:gd name="T9" fmla="*/ 1004 h 1336"/>
                <a:gd name="T10" fmla="*/ 1155 w 1155"/>
                <a:gd name="T11" fmla="*/ 335 h 1336"/>
                <a:gd name="T12" fmla="*/ 577 w 1155"/>
                <a:gd name="T13" fmla="*/ 0 h 1336"/>
              </a:gdLst>
              <a:ahLst/>
              <a:cxnLst>
                <a:cxn ang="0">
                  <a:pos x="T0" y="T1"/>
                </a:cxn>
                <a:cxn ang="0">
                  <a:pos x="T2" y="T3"/>
                </a:cxn>
                <a:cxn ang="0">
                  <a:pos x="T4" y="T5"/>
                </a:cxn>
                <a:cxn ang="0">
                  <a:pos x="T6" y="T7"/>
                </a:cxn>
                <a:cxn ang="0">
                  <a:pos x="T8" y="T9"/>
                </a:cxn>
                <a:cxn ang="0">
                  <a:pos x="T10" y="T11"/>
                </a:cxn>
                <a:cxn ang="0">
                  <a:pos x="T12" y="T13"/>
                </a:cxn>
              </a:cxnLst>
              <a:rect l="0" t="0" r="r" b="b"/>
              <a:pathLst>
                <a:path w="1155" h="1336">
                  <a:moveTo>
                    <a:pt x="577" y="0"/>
                  </a:moveTo>
                  <a:lnTo>
                    <a:pt x="0" y="335"/>
                  </a:lnTo>
                  <a:lnTo>
                    <a:pt x="0" y="1004"/>
                  </a:lnTo>
                  <a:lnTo>
                    <a:pt x="577" y="1336"/>
                  </a:lnTo>
                  <a:lnTo>
                    <a:pt x="1155" y="1004"/>
                  </a:lnTo>
                  <a:lnTo>
                    <a:pt x="1155" y="335"/>
                  </a:lnTo>
                  <a:lnTo>
                    <a:pt x="577" y="0"/>
                  </a:lnTo>
                  <a:close/>
                </a:path>
              </a:pathLst>
            </a:custGeom>
            <a:pattFill prst="dkUpDiag">
              <a:fgClr>
                <a:schemeClr val="tx1">
                  <a:lumMod val="65000"/>
                  <a:lumOff val="35000"/>
                </a:schemeClr>
              </a:fgClr>
              <a:bgClr>
                <a:schemeClr val="tx1">
                  <a:lumMod val="85000"/>
                  <a:lumOff val="15000"/>
                </a:schemeClr>
              </a:bgClr>
            </a:pattFill>
            <a:ln>
              <a:noFill/>
            </a:ln>
          </p:spPr>
          <p:txBody>
            <a:bodyPr/>
            <a:lstStyle/>
            <a:p>
              <a:pPr eaLnBrk="1" fontAlgn="auto" hangingPunct="1">
                <a:spcBef>
                  <a:spcPts val="0"/>
                </a:spcBef>
                <a:spcAft>
                  <a:spcPts val="0"/>
                </a:spcAft>
                <a:defRPr/>
              </a:pPr>
              <a:endParaRPr lang="id-ID">
                <a:latin typeface="+mn-lt"/>
              </a:endParaRPr>
            </a:p>
          </p:txBody>
        </p:sp>
        <p:sp>
          <p:nvSpPr>
            <p:cNvPr id="43" name="Freeform 15"/>
            <p:cNvSpPr>
              <a:spLocks/>
            </p:cNvSpPr>
            <p:nvPr/>
          </p:nvSpPr>
          <p:spPr bwMode="auto">
            <a:xfrm>
              <a:off x="8143420" y="2728762"/>
              <a:ext cx="1832099" cy="1059541"/>
            </a:xfrm>
            <a:custGeom>
              <a:avLst/>
              <a:gdLst>
                <a:gd name="T0" fmla="*/ 1155 w 1155"/>
                <a:gd name="T1" fmla="*/ 335 h 667"/>
                <a:gd name="T2" fmla="*/ 1155 w 1155"/>
                <a:gd name="T3" fmla="*/ 335 h 667"/>
                <a:gd name="T4" fmla="*/ 1155 w 1155"/>
                <a:gd name="T5" fmla="*/ 335 h 667"/>
                <a:gd name="T6" fmla="*/ 577 w 1155"/>
                <a:gd name="T7" fmla="*/ 0 h 667"/>
                <a:gd name="T8" fmla="*/ 3 w 1155"/>
                <a:gd name="T9" fmla="*/ 335 h 667"/>
                <a:gd name="T10" fmla="*/ 0 w 1155"/>
                <a:gd name="T11" fmla="*/ 335 h 667"/>
                <a:gd name="T12" fmla="*/ 0 w 1155"/>
                <a:gd name="T13" fmla="*/ 335 h 667"/>
                <a:gd name="T14" fmla="*/ 0 w 1155"/>
                <a:gd name="T15" fmla="*/ 335 h 667"/>
                <a:gd name="T16" fmla="*/ 3 w 1155"/>
                <a:gd name="T17" fmla="*/ 335 h 667"/>
                <a:gd name="T18" fmla="*/ 577 w 1155"/>
                <a:gd name="T19" fmla="*/ 667 h 667"/>
                <a:gd name="T20" fmla="*/ 1155 w 1155"/>
                <a:gd name="T21" fmla="*/ 335 h 667"/>
                <a:gd name="T22" fmla="*/ 1155 w 1155"/>
                <a:gd name="T23" fmla="*/ 335 h 667"/>
                <a:gd name="T24" fmla="*/ 1155 w 1155"/>
                <a:gd name="T25" fmla="*/ 33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5" h="667">
                  <a:moveTo>
                    <a:pt x="1155" y="335"/>
                  </a:moveTo>
                  <a:lnTo>
                    <a:pt x="1155" y="335"/>
                  </a:lnTo>
                  <a:lnTo>
                    <a:pt x="1155" y="335"/>
                  </a:lnTo>
                  <a:lnTo>
                    <a:pt x="577" y="0"/>
                  </a:lnTo>
                  <a:lnTo>
                    <a:pt x="3" y="335"/>
                  </a:lnTo>
                  <a:lnTo>
                    <a:pt x="0" y="335"/>
                  </a:lnTo>
                  <a:lnTo>
                    <a:pt x="0" y="335"/>
                  </a:lnTo>
                  <a:lnTo>
                    <a:pt x="0" y="335"/>
                  </a:lnTo>
                  <a:lnTo>
                    <a:pt x="3" y="335"/>
                  </a:lnTo>
                  <a:lnTo>
                    <a:pt x="577" y="667"/>
                  </a:lnTo>
                  <a:lnTo>
                    <a:pt x="1155" y="335"/>
                  </a:lnTo>
                  <a:lnTo>
                    <a:pt x="1155" y="335"/>
                  </a:lnTo>
                  <a:lnTo>
                    <a:pt x="1155" y="335"/>
                  </a:lnTo>
                  <a:close/>
                </a:path>
              </a:pathLst>
            </a:custGeom>
            <a:solidFill>
              <a:schemeClr val="tx1">
                <a:lumMod val="85000"/>
                <a:lumOff val="15000"/>
              </a:schemeClr>
            </a:solidFill>
            <a:ln>
              <a:noFill/>
            </a:ln>
          </p:spPr>
          <p:txBody>
            <a:bodyPr/>
            <a:lstStyle/>
            <a:p>
              <a:pPr eaLnBrk="1" fontAlgn="auto" hangingPunct="1">
                <a:spcBef>
                  <a:spcPts val="0"/>
                </a:spcBef>
                <a:spcAft>
                  <a:spcPts val="0"/>
                </a:spcAft>
                <a:defRPr/>
              </a:pPr>
              <a:endParaRPr lang="id-ID">
                <a:latin typeface="+mn-lt"/>
              </a:endParaRPr>
            </a:p>
          </p:txBody>
        </p:sp>
        <p:sp>
          <p:nvSpPr>
            <p:cNvPr id="44" name="Freeform 16"/>
            <p:cNvSpPr>
              <a:spLocks/>
            </p:cNvSpPr>
            <p:nvPr/>
          </p:nvSpPr>
          <p:spPr bwMode="auto">
            <a:xfrm>
              <a:off x="8143420" y="3261277"/>
              <a:ext cx="918795" cy="1588398"/>
            </a:xfrm>
            <a:custGeom>
              <a:avLst/>
              <a:gdLst>
                <a:gd name="T0" fmla="*/ 3 w 579"/>
                <a:gd name="T1" fmla="*/ 0 h 1001"/>
                <a:gd name="T2" fmla="*/ 0 w 579"/>
                <a:gd name="T3" fmla="*/ 0 h 1001"/>
                <a:gd name="T4" fmla="*/ 0 w 579"/>
                <a:gd name="T5" fmla="*/ 669 h 1001"/>
                <a:gd name="T6" fmla="*/ 577 w 579"/>
                <a:gd name="T7" fmla="*/ 1001 h 1001"/>
                <a:gd name="T8" fmla="*/ 579 w 579"/>
                <a:gd name="T9" fmla="*/ 1001 h 1001"/>
                <a:gd name="T10" fmla="*/ 579 w 579"/>
                <a:gd name="T11" fmla="*/ 332 h 1001"/>
                <a:gd name="T12" fmla="*/ 577 w 579"/>
                <a:gd name="T13" fmla="*/ 332 h 1001"/>
                <a:gd name="T14" fmla="*/ 3 w 579"/>
                <a:gd name="T15" fmla="*/ 0 h 10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9" h="1001">
                  <a:moveTo>
                    <a:pt x="3" y="0"/>
                  </a:moveTo>
                  <a:lnTo>
                    <a:pt x="0" y="0"/>
                  </a:lnTo>
                  <a:lnTo>
                    <a:pt x="0" y="669"/>
                  </a:lnTo>
                  <a:lnTo>
                    <a:pt x="577" y="1001"/>
                  </a:lnTo>
                  <a:lnTo>
                    <a:pt x="579" y="1001"/>
                  </a:lnTo>
                  <a:lnTo>
                    <a:pt x="579" y="332"/>
                  </a:lnTo>
                  <a:lnTo>
                    <a:pt x="577" y="332"/>
                  </a:lnTo>
                  <a:lnTo>
                    <a:pt x="3" y="0"/>
                  </a:lnTo>
                  <a:close/>
                </a:path>
              </a:pathLst>
            </a:custGeom>
            <a:solidFill>
              <a:schemeClr val="tx1">
                <a:lumMod val="85000"/>
                <a:lumOff val="15000"/>
              </a:schemeClr>
            </a:solidFill>
            <a:ln>
              <a:noFill/>
            </a:ln>
          </p:spPr>
          <p:txBody>
            <a:bodyPr/>
            <a:lstStyle/>
            <a:p>
              <a:pPr eaLnBrk="1" fontAlgn="auto" hangingPunct="1">
                <a:spcBef>
                  <a:spcPts val="0"/>
                </a:spcBef>
                <a:spcAft>
                  <a:spcPts val="0"/>
                </a:spcAft>
                <a:defRPr/>
              </a:pPr>
              <a:endParaRPr lang="id-ID">
                <a:latin typeface="+mn-lt"/>
              </a:endParaRPr>
            </a:p>
          </p:txBody>
        </p:sp>
        <p:sp>
          <p:nvSpPr>
            <p:cNvPr id="45" name="Freeform 17"/>
            <p:cNvSpPr>
              <a:spLocks/>
            </p:cNvSpPr>
            <p:nvPr/>
          </p:nvSpPr>
          <p:spPr bwMode="auto">
            <a:xfrm>
              <a:off x="8143420" y="2728762"/>
              <a:ext cx="918795" cy="1059541"/>
            </a:xfrm>
            <a:custGeom>
              <a:avLst/>
              <a:gdLst>
                <a:gd name="T0" fmla="*/ 579 w 579"/>
                <a:gd name="T1" fmla="*/ 3 h 667"/>
                <a:gd name="T2" fmla="*/ 577 w 579"/>
                <a:gd name="T3" fmla="*/ 0 h 667"/>
                <a:gd name="T4" fmla="*/ 3 w 579"/>
                <a:gd name="T5" fmla="*/ 335 h 667"/>
                <a:gd name="T6" fmla="*/ 0 w 579"/>
                <a:gd name="T7" fmla="*/ 335 h 667"/>
                <a:gd name="T8" fmla="*/ 0 w 579"/>
                <a:gd name="T9" fmla="*/ 335 h 667"/>
                <a:gd name="T10" fmla="*/ 0 w 579"/>
                <a:gd name="T11" fmla="*/ 335 h 667"/>
                <a:gd name="T12" fmla="*/ 3 w 579"/>
                <a:gd name="T13" fmla="*/ 335 h 667"/>
                <a:gd name="T14" fmla="*/ 577 w 579"/>
                <a:gd name="T15" fmla="*/ 667 h 667"/>
                <a:gd name="T16" fmla="*/ 579 w 579"/>
                <a:gd name="T17" fmla="*/ 667 h 667"/>
                <a:gd name="T18" fmla="*/ 579 w 579"/>
                <a:gd name="T19"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667">
                  <a:moveTo>
                    <a:pt x="579" y="3"/>
                  </a:moveTo>
                  <a:lnTo>
                    <a:pt x="577" y="0"/>
                  </a:lnTo>
                  <a:lnTo>
                    <a:pt x="3" y="335"/>
                  </a:lnTo>
                  <a:lnTo>
                    <a:pt x="0" y="335"/>
                  </a:lnTo>
                  <a:lnTo>
                    <a:pt x="0" y="335"/>
                  </a:lnTo>
                  <a:lnTo>
                    <a:pt x="0" y="335"/>
                  </a:lnTo>
                  <a:lnTo>
                    <a:pt x="3" y="335"/>
                  </a:lnTo>
                  <a:lnTo>
                    <a:pt x="577" y="667"/>
                  </a:lnTo>
                  <a:lnTo>
                    <a:pt x="579" y="667"/>
                  </a:lnTo>
                  <a:lnTo>
                    <a:pt x="579" y="3"/>
                  </a:lnTo>
                  <a:close/>
                </a:path>
              </a:pathLst>
            </a:custGeom>
            <a:pattFill prst="dkUpDiag">
              <a:fgClr>
                <a:schemeClr val="tx1">
                  <a:lumMod val="65000"/>
                  <a:lumOff val="35000"/>
                </a:schemeClr>
              </a:fgClr>
              <a:bgClr>
                <a:schemeClr val="tx1">
                  <a:lumMod val="85000"/>
                  <a:lumOff val="15000"/>
                </a:schemeClr>
              </a:bgClr>
            </a:pattFill>
            <a:ln>
              <a:noFill/>
            </a:ln>
          </p:spPr>
          <p:txBody>
            <a:bodyPr/>
            <a:lstStyle/>
            <a:p>
              <a:pPr eaLnBrk="1" fontAlgn="auto" hangingPunct="1">
                <a:spcBef>
                  <a:spcPts val="0"/>
                </a:spcBef>
                <a:spcAft>
                  <a:spcPts val="0"/>
                </a:spcAft>
                <a:defRPr/>
              </a:pPr>
              <a:endParaRPr lang="id-ID">
                <a:latin typeface="+mn-lt"/>
              </a:endParaRPr>
            </a:p>
          </p:txBody>
        </p:sp>
        <p:sp>
          <p:nvSpPr>
            <p:cNvPr id="46" name="Freeform 18"/>
            <p:cNvSpPr>
              <a:spLocks/>
            </p:cNvSpPr>
            <p:nvPr/>
          </p:nvSpPr>
          <p:spPr bwMode="auto">
            <a:xfrm>
              <a:off x="7684022" y="2465249"/>
              <a:ext cx="1374533" cy="796028"/>
            </a:xfrm>
            <a:custGeom>
              <a:avLst/>
              <a:gdLst>
                <a:gd name="T0" fmla="*/ 0 w 866"/>
                <a:gd name="T1" fmla="*/ 335 h 501"/>
                <a:gd name="T2" fmla="*/ 289 w 866"/>
                <a:gd name="T3" fmla="*/ 501 h 501"/>
                <a:gd name="T4" fmla="*/ 866 w 866"/>
                <a:gd name="T5" fmla="*/ 166 h 501"/>
                <a:gd name="T6" fmla="*/ 579 w 866"/>
                <a:gd name="T7" fmla="*/ 0 h 501"/>
                <a:gd name="T8" fmla="*/ 0 w 866"/>
                <a:gd name="T9" fmla="*/ 335 h 501"/>
              </a:gdLst>
              <a:ahLst/>
              <a:cxnLst>
                <a:cxn ang="0">
                  <a:pos x="T0" y="T1"/>
                </a:cxn>
                <a:cxn ang="0">
                  <a:pos x="T2" y="T3"/>
                </a:cxn>
                <a:cxn ang="0">
                  <a:pos x="T4" y="T5"/>
                </a:cxn>
                <a:cxn ang="0">
                  <a:pos x="T6" y="T7"/>
                </a:cxn>
                <a:cxn ang="0">
                  <a:pos x="T8" y="T9"/>
                </a:cxn>
              </a:cxnLst>
              <a:rect l="0" t="0" r="r" b="b"/>
              <a:pathLst>
                <a:path w="866" h="501">
                  <a:moveTo>
                    <a:pt x="0" y="335"/>
                  </a:moveTo>
                  <a:lnTo>
                    <a:pt x="289" y="501"/>
                  </a:lnTo>
                  <a:lnTo>
                    <a:pt x="866" y="166"/>
                  </a:lnTo>
                  <a:lnTo>
                    <a:pt x="579" y="0"/>
                  </a:lnTo>
                  <a:lnTo>
                    <a:pt x="0" y="335"/>
                  </a:lnTo>
                  <a:close/>
                </a:path>
              </a:pathLst>
            </a:custGeom>
            <a:pattFill prst="dkUpDiag">
              <a:fgClr>
                <a:schemeClr val="bg1">
                  <a:lumMod val="85000"/>
                </a:schemeClr>
              </a:fgClr>
              <a:bgClr>
                <a:schemeClr val="bg1">
                  <a:lumMod val="50000"/>
                </a:schemeClr>
              </a:bgClr>
            </a:pattFill>
            <a:ln>
              <a:noFill/>
            </a:ln>
          </p:spPr>
          <p:txBody>
            <a:bodyPr/>
            <a:lstStyle/>
            <a:p>
              <a:pPr eaLnBrk="1" fontAlgn="auto" hangingPunct="1">
                <a:spcBef>
                  <a:spcPts val="0"/>
                </a:spcBef>
                <a:spcAft>
                  <a:spcPts val="0"/>
                </a:spcAft>
                <a:defRPr/>
              </a:pPr>
              <a:endParaRPr lang="id-ID">
                <a:latin typeface="+mn-lt"/>
              </a:endParaRPr>
            </a:p>
          </p:txBody>
        </p:sp>
        <p:sp>
          <p:nvSpPr>
            <p:cNvPr id="47" name="Freeform 19"/>
            <p:cNvSpPr>
              <a:spLocks/>
            </p:cNvSpPr>
            <p:nvPr/>
          </p:nvSpPr>
          <p:spPr bwMode="auto">
            <a:xfrm>
              <a:off x="9062215" y="2465249"/>
              <a:ext cx="1374532" cy="796028"/>
            </a:xfrm>
            <a:custGeom>
              <a:avLst/>
              <a:gdLst>
                <a:gd name="T0" fmla="*/ 866 w 866"/>
                <a:gd name="T1" fmla="*/ 335 h 501"/>
                <a:gd name="T2" fmla="*/ 576 w 866"/>
                <a:gd name="T3" fmla="*/ 501 h 501"/>
                <a:gd name="T4" fmla="*/ 0 w 866"/>
                <a:gd name="T5" fmla="*/ 169 h 501"/>
                <a:gd name="T6" fmla="*/ 287 w 866"/>
                <a:gd name="T7" fmla="*/ 0 h 501"/>
                <a:gd name="T8" fmla="*/ 866 w 866"/>
                <a:gd name="T9" fmla="*/ 335 h 501"/>
              </a:gdLst>
              <a:ahLst/>
              <a:cxnLst>
                <a:cxn ang="0">
                  <a:pos x="T0" y="T1"/>
                </a:cxn>
                <a:cxn ang="0">
                  <a:pos x="T2" y="T3"/>
                </a:cxn>
                <a:cxn ang="0">
                  <a:pos x="T4" y="T5"/>
                </a:cxn>
                <a:cxn ang="0">
                  <a:pos x="T6" y="T7"/>
                </a:cxn>
                <a:cxn ang="0">
                  <a:pos x="T8" y="T9"/>
                </a:cxn>
              </a:cxnLst>
              <a:rect l="0" t="0" r="r" b="b"/>
              <a:pathLst>
                <a:path w="866" h="501">
                  <a:moveTo>
                    <a:pt x="866" y="335"/>
                  </a:moveTo>
                  <a:lnTo>
                    <a:pt x="576" y="501"/>
                  </a:lnTo>
                  <a:lnTo>
                    <a:pt x="0" y="169"/>
                  </a:lnTo>
                  <a:lnTo>
                    <a:pt x="287" y="0"/>
                  </a:lnTo>
                  <a:lnTo>
                    <a:pt x="866" y="335"/>
                  </a:lnTo>
                  <a:close/>
                </a:path>
              </a:pathLst>
            </a:custGeom>
            <a:pattFill prst="dkUpDiag">
              <a:fgClr>
                <a:schemeClr val="bg1">
                  <a:lumMod val="85000"/>
                </a:schemeClr>
              </a:fgClr>
              <a:bgClr>
                <a:schemeClr val="bg1">
                  <a:lumMod val="50000"/>
                </a:schemeClr>
              </a:bgClr>
            </a:pattFill>
            <a:ln>
              <a:noFill/>
            </a:ln>
          </p:spPr>
          <p:txBody>
            <a:bodyPr/>
            <a:lstStyle/>
            <a:p>
              <a:pPr eaLnBrk="1" fontAlgn="auto" hangingPunct="1">
                <a:spcBef>
                  <a:spcPts val="0"/>
                </a:spcBef>
                <a:spcAft>
                  <a:spcPts val="0"/>
                </a:spcAft>
                <a:defRPr/>
              </a:pPr>
              <a:endParaRPr lang="id-ID">
                <a:latin typeface="+mn-lt"/>
              </a:endParaRPr>
            </a:p>
          </p:txBody>
        </p:sp>
        <p:sp>
          <p:nvSpPr>
            <p:cNvPr id="48" name="Freeform 20"/>
            <p:cNvSpPr>
              <a:spLocks/>
            </p:cNvSpPr>
            <p:nvPr/>
          </p:nvSpPr>
          <p:spPr bwMode="auto">
            <a:xfrm>
              <a:off x="7684022" y="3261277"/>
              <a:ext cx="1378193" cy="794199"/>
            </a:xfrm>
            <a:custGeom>
              <a:avLst/>
              <a:gdLst>
                <a:gd name="T0" fmla="*/ 0 w 868"/>
                <a:gd name="T1" fmla="*/ 166 h 501"/>
                <a:gd name="T2" fmla="*/ 289 w 868"/>
                <a:gd name="T3" fmla="*/ 0 h 501"/>
                <a:gd name="T4" fmla="*/ 868 w 868"/>
                <a:gd name="T5" fmla="*/ 332 h 501"/>
                <a:gd name="T6" fmla="*/ 579 w 868"/>
                <a:gd name="T7" fmla="*/ 501 h 501"/>
                <a:gd name="T8" fmla="*/ 0 w 868"/>
                <a:gd name="T9" fmla="*/ 166 h 501"/>
              </a:gdLst>
              <a:ahLst/>
              <a:cxnLst>
                <a:cxn ang="0">
                  <a:pos x="T0" y="T1"/>
                </a:cxn>
                <a:cxn ang="0">
                  <a:pos x="T2" y="T3"/>
                </a:cxn>
                <a:cxn ang="0">
                  <a:pos x="T4" y="T5"/>
                </a:cxn>
                <a:cxn ang="0">
                  <a:pos x="T6" y="T7"/>
                </a:cxn>
                <a:cxn ang="0">
                  <a:pos x="T8" y="T9"/>
                </a:cxn>
              </a:cxnLst>
              <a:rect l="0" t="0" r="r" b="b"/>
              <a:pathLst>
                <a:path w="868" h="501">
                  <a:moveTo>
                    <a:pt x="0" y="166"/>
                  </a:moveTo>
                  <a:lnTo>
                    <a:pt x="289" y="0"/>
                  </a:lnTo>
                  <a:lnTo>
                    <a:pt x="868" y="332"/>
                  </a:lnTo>
                  <a:lnTo>
                    <a:pt x="579" y="501"/>
                  </a:lnTo>
                  <a:lnTo>
                    <a:pt x="0" y="166"/>
                  </a:lnTo>
                  <a:close/>
                </a:path>
              </a:pathLst>
            </a:custGeom>
            <a:pattFill prst="dkUpDiag">
              <a:fgClr>
                <a:schemeClr val="bg1">
                  <a:lumMod val="85000"/>
                </a:schemeClr>
              </a:fgClr>
              <a:bgClr>
                <a:schemeClr val="bg1">
                  <a:lumMod val="50000"/>
                </a:schemeClr>
              </a:bgClr>
            </a:pattFill>
            <a:ln>
              <a:noFill/>
            </a:ln>
          </p:spPr>
          <p:txBody>
            <a:bodyPr/>
            <a:lstStyle/>
            <a:p>
              <a:pPr eaLnBrk="1" fontAlgn="auto" hangingPunct="1">
                <a:spcBef>
                  <a:spcPts val="0"/>
                </a:spcBef>
                <a:spcAft>
                  <a:spcPts val="0"/>
                </a:spcAft>
                <a:defRPr/>
              </a:pPr>
              <a:endParaRPr lang="id-ID">
                <a:latin typeface="+mn-lt"/>
              </a:endParaRPr>
            </a:p>
          </p:txBody>
        </p:sp>
        <p:sp>
          <p:nvSpPr>
            <p:cNvPr id="49" name="Freeform 21"/>
            <p:cNvSpPr>
              <a:spLocks/>
            </p:cNvSpPr>
            <p:nvPr/>
          </p:nvSpPr>
          <p:spPr bwMode="auto">
            <a:xfrm>
              <a:off x="9062215" y="3261277"/>
              <a:ext cx="1374532" cy="794199"/>
            </a:xfrm>
            <a:custGeom>
              <a:avLst/>
              <a:gdLst>
                <a:gd name="T0" fmla="*/ 866 w 866"/>
                <a:gd name="T1" fmla="*/ 166 h 501"/>
                <a:gd name="T2" fmla="*/ 576 w 866"/>
                <a:gd name="T3" fmla="*/ 0 h 501"/>
                <a:gd name="T4" fmla="*/ 0 w 866"/>
                <a:gd name="T5" fmla="*/ 332 h 501"/>
                <a:gd name="T6" fmla="*/ 287 w 866"/>
                <a:gd name="T7" fmla="*/ 501 h 501"/>
                <a:gd name="T8" fmla="*/ 866 w 866"/>
                <a:gd name="T9" fmla="*/ 166 h 501"/>
              </a:gdLst>
              <a:ahLst/>
              <a:cxnLst>
                <a:cxn ang="0">
                  <a:pos x="T0" y="T1"/>
                </a:cxn>
                <a:cxn ang="0">
                  <a:pos x="T2" y="T3"/>
                </a:cxn>
                <a:cxn ang="0">
                  <a:pos x="T4" y="T5"/>
                </a:cxn>
                <a:cxn ang="0">
                  <a:pos x="T6" y="T7"/>
                </a:cxn>
                <a:cxn ang="0">
                  <a:pos x="T8" y="T9"/>
                </a:cxn>
              </a:cxnLst>
              <a:rect l="0" t="0" r="r" b="b"/>
              <a:pathLst>
                <a:path w="866" h="501">
                  <a:moveTo>
                    <a:pt x="866" y="166"/>
                  </a:moveTo>
                  <a:lnTo>
                    <a:pt x="576" y="0"/>
                  </a:lnTo>
                  <a:lnTo>
                    <a:pt x="0" y="332"/>
                  </a:lnTo>
                  <a:lnTo>
                    <a:pt x="287" y="501"/>
                  </a:lnTo>
                  <a:lnTo>
                    <a:pt x="866" y="166"/>
                  </a:lnTo>
                  <a:close/>
                </a:path>
              </a:pathLst>
            </a:custGeom>
            <a:pattFill prst="dkUpDiag">
              <a:fgClr>
                <a:schemeClr val="bg1">
                  <a:lumMod val="85000"/>
                </a:schemeClr>
              </a:fgClr>
              <a:bgClr>
                <a:schemeClr val="bg1">
                  <a:lumMod val="50000"/>
                </a:schemeClr>
              </a:bgClr>
            </a:pattFill>
            <a:ln>
              <a:noFill/>
            </a:ln>
          </p:spPr>
          <p:txBody>
            <a:bodyPr/>
            <a:lstStyle/>
            <a:p>
              <a:pPr eaLnBrk="1" fontAlgn="auto" hangingPunct="1">
                <a:spcBef>
                  <a:spcPts val="0"/>
                </a:spcBef>
                <a:spcAft>
                  <a:spcPts val="0"/>
                </a:spcAft>
                <a:defRPr/>
              </a:pPr>
              <a:endParaRPr lang="id-ID">
                <a:latin typeface="+mn-lt"/>
              </a:endParaRPr>
            </a:p>
          </p:txBody>
        </p:sp>
      </p:grpSp>
      <p:sp>
        <p:nvSpPr>
          <p:cNvPr id="83974" name="Freeform 50"/>
          <p:cNvSpPr>
            <a:spLocks noEditPoints="1"/>
          </p:cNvSpPr>
          <p:nvPr>
            <p:custDataLst>
              <p:tags r:id="rId1"/>
            </p:custDataLst>
          </p:nvPr>
        </p:nvSpPr>
        <p:spPr bwMode="auto">
          <a:xfrm>
            <a:off x="5635625" y="2160588"/>
            <a:ext cx="920750" cy="1392237"/>
          </a:xfrm>
          <a:custGeom>
            <a:avLst/>
            <a:gdLst>
              <a:gd name="T0" fmla="*/ 2147483647 w 913"/>
              <a:gd name="T1" fmla="*/ 2147483647 h 1382"/>
              <a:gd name="T2" fmla="*/ 2147483647 w 913"/>
              <a:gd name="T3" fmla="*/ 2147483647 h 1382"/>
              <a:gd name="T4" fmla="*/ 2147483647 w 913"/>
              <a:gd name="T5" fmla="*/ 2147483647 h 1382"/>
              <a:gd name="T6" fmla="*/ 2147483647 w 913"/>
              <a:gd name="T7" fmla="*/ 2147483647 h 1382"/>
              <a:gd name="T8" fmla="*/ 2147483647 w 913"/>
              <a:gd name="T9" fmla="*/ 2147483647 h 1382"/>
              <a:gd name="T10" fmla="*/ 2147483647 w 913"/>
              <a:gd name="T11" fmla="*/ 2147483647 h 1382"/>
              <a:gd name="T12" fmla="*/ 2147483647 w 913"/>
              <a:gd name="T13" fmla="*/ 2147483647 h 1382"/>
              <a:gd name="T14" fmla="*/ 2147483647 w 913"/>
              <a:gd name="T15" fmla="*/ 0 h 1382"/>
              <a:gd name="T16" fmla="*/ 2147483647 w 913"/>
              <a:gd name="T17" fmla="*/ 2147483647 h 1382"/>
              <a:gd name="T18" fmla="*/ 2147483647 w 913"/>
              <a:gd name="T19" fmla="*/ 2147483647 h 1382"/>
              <a:gd name="T20" fmla="*/ 2147483647 w 913"/>
              <a:gd name="T21" fmla="*/ 2147483647 h 1382"/>
              <a:gd name="T22" fmla="*/ 2147483647 w 913"/>
              <a:gd name="T23" fmla="*/ 2147483647 h 1382"/>
              <a:gd name="T24" fmla="*/ 2147483647 w 913"/>
              <a:gd name="T25" fmla="*/ 2147483647 h 1382"/>
              <a:gd name="T26" fmla="*/ 2147483647 w 913"/>
              <a:gd name="T27" fmla="*/ 2147483647 h 1382"/>
              <a:gd name="T28" fmla="*/ 2147483647 w 913"/>
              <a:gd name="T29" fmla="*/ 2147483647 h 1382"/>
              <a:gd name="T30" fmla="*/ 2147483647 w 913"/>
              <a:gd name="T31" fmla="*/ 2147483647 h 1382"/>
              <a:gd name="T32" fmla="*/ 2147483647 w 913"/>
              <a:gd name="T33" fmla="*/ 2147483647 h 1382"/>
              <a:gd name="T34" fmla="*/ 2147483647 w 913"/>
              <a:gd name="T35" fmla="*/ 2147483647 h 1382"/>
              <a:gd name="T36" fmla="*/ 2147483647 w 913"/>
              <a:gd name="T37" fmla="*/ 2147483647 h 1382"/>
              <a:gd name="T38" fmla="*/ 2147483647 w 913"/>
              <a:gd name="T39" fmla="*/ 2147483647 h 1382"/>
              <a:gd name="T40" fmla="*/ 2147483647 w 913"/>
              <a:gd name="T41" fmla="*/ 2147483647 h 1382"/>
              <a:gd name="T42" fmla="*/ 2147483647 w 913"/>
              <a:gd name="T43" fmla="*/ 2147483647 h 1382"/>
              <a:gd name="T44" fmla="*/ 2147483647 w 913"/>
              <a:gd name="T45" fmla="*/ 2147483647 h 1382"/>
              <a:gd name="T46" fmla="*/ 2147483647 w 913"/>
              <a:gd name="T47" fmla="*/ 2147483647 h 1382"/>
              <a:gd name="T48" fmla="*/ 2147483647 w 913"/>
              <a:gd name="T49" fmla="*/ 2147483647 h 1382"/>
              <a:gd name="T50" fmla="*/ 2147483647 w 913"/>
              <a:gd name="T51" fmla="*/ 2147483647 h 1382"/>
              <a:gd name="T52" fmla="*/ 2147483647 w 913"/>
              <a:gd name="T53" fmla="*/ 2147483647 h 1382"/>
              <a:gd name="T54" fmla="*/ 2147483647 w 913"/>
              <a:gd name="T55" fmla="*/ 2147483647 h 1382"/>
              <a:gd name="T56" fmla="*/ 2147483647 w 913"/>
              <a:gd name="T57" fmla="*/ 2147483647 h 1382"/>
              <a:gd name="T58" fmla="*/ 2147483647 w 913"/>
              <a:gd name="T59" fmla="*/ 2147483647 h 1382"/>
              <a:gd name="T60" fmla="*/ 2147483647 w 913"/>
              <a:gd name="T61" fmla="*/ 2147483647 h 1382"/>
              <a:gd name="T62" fmla="*/ 2147483647 w 913"/>
              <a:gd name="T63" fmla="*/ 2147483647 h 1382"/>
              <a:gd name="T64" fmla="*/ 2147483647 w 913"/>
              <a:gd name="T65" fmla="*/ 2147483647 h 1382"/>
              <a:gd name="T66" fmla="*/ 2147483647 w 913"/>
              <a:gd name="T67" fmla="*/ 2147483647 h 1382"/>
              <a:gd name="T68" fmla="*/ 2147483647 w 913"/>
              <a:gd name="T69" fmla="*/ 2147483647 h 1382"/>
              <a:gd name="T70" fmla="*/ 2147483647 w 913"/>
              <a:gd name="T71" fmla="*/ 2147483647 h 1382"/>
              <a:gd name="T72" fmla="*/ 2147483647 w 913"/>
              <a:gd name="T73" fmla="*/ 2147483647 h 1382"/>
              <a:gd name="T74" fmla="*/ 2147483647 w 913"/>
              <a:gd name="T75" fmla="*/ 2147483647 h 1382"/>
              <a:gd name="T76" fmla="*/ 2147483647 w 913"/>
              <a:gd name="T77" fmla="*/ 2147483647 h 1382"/>
              <a:gd name="T78" fmla="*/ 2147483647 w 913"/>
              <a:gd name="T79" fmla="*/ 2147483647 h 1382"/>
              <a:gd name="T80" fmla="*/ 2147483647 w 913"/>
              <a:gd name="T81" fmla="*/ 2147483647 h 1382"/>
              <a:gd name="T82" fmla="*/ 2147483647 w 913"/>
              <a:gd name="T83" fmla="*/ 2147483647 h 1382"/>
              <a:gd name="T84" fmla="*/ 2147483647 w 913"/>
              <a:gd name="T85" fmla="*/ 2147483647 h 1382"/>
              <a:gd name="T86" fmla="*/ 2147483647 w 913"/>
              <a:gd name="T87" fmla="*/ 2147483647 h 1382"/>
              <a:gd name="T88" fmla="*/ 2147483647 w 913"/>
              <a:gd name="T89" fmla="*/ 2147483647 h 1382"/>
              <a:gd name="T90" fmla="*/ 2147483647 w 913"/>
              <a:gd name="T91" fmla="*/ 2147483647 h 1382"/>
              <a:gd name="T92" fmla="*/ 2147483647 w 913"/>
              <a:gd name="T93" fmla="*/ 2147483647 h 1382"/>
              <a:gd name="T94" fmla="*/ 2147483647 w 913"/>
              <a:gd name="T95" fmla="*/ 2147483647 h 1382"/>
              <a:gd name="T96" fmla="*/ 2147483647 w 913"/>
              <a:gd name="T97" fmla="*/ 2147483647 h 1382"/>
              <a:gd name="T98" fmla="*/ 0 w 913"/>
              <a:gd name="T99" fmla="*/ 2147483647 h 1382"/>
              <a:gd name="T100" fmla="*/ 2147483647 w 913"/>
              <a:gd name="T101" fmla="*/ 2147483647 h 13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13"/>
              <a:gd name="T154" fmla="*/ 0 h 1382"/>
              <a:gd name="T155" fmla="*/ 913 w 913"/>
              <a:gd name="T156" fmla="*/ 1382 h 13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13" h="1382">
                <a:moveTo>
                  <a:pt x="0" y="451"/>
                </a:moveTo>
                <a:lnTo>
                  <a:pt x="0" y="451"/>
                </a:lnTo>
                <a:lnTo>
                  <a:pt x="5" y="402"/>
                </a:lnTo>
                <a:lnTo>
                  <a:pt x="16" y="352"/>
                </a:lnTo>
                <a:lnTo>
                  <a:pt x="28" y="308"/>
                </a:lnTo>
                <a:lnTo>
                  <a:pt x="46" y="264"/>
                </a:lnTo>
                <a:lnTo>
                  <a:pt x="67" y="225"/>
                </a:lnTo>
                <a:lnTo>
                  <a:pt x="90" y="187"/>
                </a:lnTo>
                <a:lnTo>
                  <a:pt x="115" y="154"/>
                </a:lnTo>
                <a:lnTo>
                  <a:pt x="145" y="122"/>
                </a:lnTo>
                <a:lnTo>
                  <a:pt x="175" y="95"/>
                </a:lnTo>
                <a:lnTo>
                  <a:pt x="211" y="71"/>
                </a:lnTo>
                <a:lnTo>
                  <a:pt x="246" y="49"/>
                </a:lnTo>
                <a:lnTo>
                  <a:pt x="285" y="32"/>
                </a:lnTo>
                <a:lnTo>
                  <a:pt x="306" y="25"/>
                </a:lnTo>
                <a:lnTo>
                  <a:pt x="326" y="18"/>
                </a:lnTo>
                <a:lnTo>
                  <a:pt x="347" y="12"/>
                </a:lnTo>
                <a:lnTo>
                  <a:pt x="370" y="9"/>
                </a:lnTo>
                <a:lnTo>
                  <a:pt x="414" y="2"/>
                </a:lnTo>
                <a:lnTo>
                  <a:pt x="460" y="0"/>
                </a:lnTo>
                <a:lnTo>
                  <a:pt x="510" y="2"/>
                </a:lnTo>
                <a:lnTo>
                  <a:pt x="557" y="7"/>
                </a:lnTo>
                <a:lnTo>
                  <a:pt x="602" y="16"/>
                </a:lnTo>
                <a:lnTo>
                  <a:pt x="644" y="30"/>
                </a:lnTo>
                <a:lnTo>
                  <a:pt x="685" y="46"/>
                </a:lnTo>
                <a:lnTo>
                  <a:pt x="722" y="64"/>
                </a:lnTo>
                <a:lnTo>
                  <a:pt x="757" y="85"/>
                </a:lnTo>
                <a:lnTo>
                  <a:pt x="787" y="110"/>
                </a:lnTo>
                <a:lnTo>
                  <a:pt x="816" y="138"/>
                </a:lnTo>
                <a:lnTo>
                  <a:pt x="841" y="166"/>
                </a:lnTo>
                <a:lnTo>
                  <a:pt x="862" y="198"/>
                </a:lnTo>
                <a:lnTo>
                  <a:pt x="881" y="233"/>
                </a:lnTo>
                <a:lnTo>
                  <a:pt x="888" y="251"/>
                </a:lnTo>
                <a:lnTo>
                  <a:pt x="895" y="271"/>
                </a:lnTo>
                <a:lnTo>
                  <a:pt x="901" y="288"/>
                </a:lnTo>
                <a:lnTo>
                  <a:pt x="906" y="308"/>
                </a:lnTo>
                <a:lnTo>
                  <a:pt x="910" y="327"/>
                </a:lnTo>
                <a:lnTo>
                  <a:pt x="911" y="348"/>
                </a:lnTo>
                <a:lnTo>
                  <a:pt x="913" y="389"/>
                </a:lnTo>
                <a:lnTo>
                  <a:pt x="913" y="414"/>
                </a:lnTo>
                <a:lnTo>
                  <a:pt x="911" y="437"/>
                </a:lnTo>
                <a:lnTo>
                  <a:pt x="908" y="460"/>
                </a:lnTo>
                <a:lnTo>
                  <a:pt x="902" y="481"/>
                </a:lnTo>
                <a:lnTo>
                  <a:pt x="897" y="504"/>
                </a:lnTo>
                <a:lnTo>
                  <a:pt x="888" y="525"/>
                </a:lnTo>
                <a:lnTo>
                  <a:pt x="879" y="547"/>
                </a:lnTo>
                <a:lnTo>
                  <a:pt x="869" y="566"/>
                </a:lnTo>
                <a:lnTo>
                  <a:pt x="858" y="586"/>
                </a:lnTo>
                <a:lnTo>
                  <a:pt x="844" y="607"/>
                </a:lnTo>
                <a:lnTo>
                  <a:pt x="828" y="628"/>
                </a:lnTo>
                <a:lnTo>
                  <a:pt x="810" y="651"/>
                </a:lnTo>
                <a:lnTo>
                  <a:pt x="789" y="672"/>
                </a:lnTo>
                <a:lnTo>
                  <a:pt x="766" y="695"/>
                </a:lnTo>
                <a:lnTo>
                  <a:pt x="741" y="718"/>
                </a:lnTo>
                <a:lnTo>
                  <a:pt x="713" y="741"/>
                </a:lnTo>
                <a:lnTo>
                  <a:pt x="669" y="780"/>
                </a:lnTo>
                <a:lnTo>
                  <a:pt x="634" y="814"/>
                </a:lnTo>
                <a:lnTo>
                  <a:pt x="619" y="830"/>
                </a:lnTo>
                <a:lnTo>
                  <a:pt x="609" y="844"/>
                </a:lnTo>
                <a:lnTo>
                  <a:pt x="600" y="856"/>
                </a:lnTo>
                <a:lnTo>
                  <a:pt x="593" y="869"/>
                </a:lnTo>
                <a:lnTo>
                  <a:pt x="589" y="881"/>
                </a:lnTo>
                <a:lnTo>
                  <a:pt x="584" y="899"/>
                </a:lnTo>
                <a:lnTo>
                  <a:pt x="580" y="918"/>
                </a:lnTo>
                <a:lnTo>
                  <a:pt x="579" y="941"/>
                </a:lnTo>
                <a:lnTo>
                  <a:pt x="573" y="998"/>
                </a:lnTo>
                <a:lnTo>
                  <a:pt x="573" y="1067"/>
                </a:lnTo>
                <a:lnTo>
                  <a:pt x="334" y="1067"/>
                </a:lnTo>
                <a:lnTo>
                  <a:pt x="336" y="1017"/>
                </a:lnTo>
                <a:lnTo>
                  <a:pt x="338" y="970"/>
                </a:lnTo>
                <a:lnTo>
                  <a:pt x="342" y="927"/>
                </a:lnTo>
                <a:lnTo>
                  <a:pt x="345" y="888"/>
                </a:lnTo>
                <a:lnTo>
                  <a:pt x="350" y="855"/>
                </a:lnTo>
                <a:lnTo>
                  <a:pt x="357" y="823"/>
                </a:lnTo>
                <a:lnTo>
                  <a:pt x="366" y="796"/>
                </a:lnTo>
                <a:lnTo>
                  <a:pt x="377" y="773"/>
                </a:lnTo>
                <a:lnTo>
                  <a:pt x="388" y="752"/>
                </a:lnTo>
                <a:lnTo>
                  <a:pt x="402" y="731"/>
                </a:lnTo>
                <a:lnTo>
                  <a:pt x="416" y="708"/>
                </a:lnTo>
                <a:lnTo>
                  <a:pt x="434" y="686"/>
                </a:lnTo>
                <a:lnTo>
                  <a:pt x="455" y="665"/>
                </a:lnTo>
                <a:lnTo>
                  <a:pt x="476" y="642"/>
                </a:lnTo>
                <a:lnTo>
                  <a:pt x="499" y="621"/>
                </a:lnTo>
                <a:lnTo>
                  <a:pt x="526" y="598"/>
                </a:lnTo>
                <a:lnTo>
                  <a:pt x="568" y="561"/>
                </a:lnTo>
                <a:lnTo>
                  <a:pt x="600" y="531"/>
                </a:lnTo>
                <a:lnTo>
                  <a:pt x="623" y="504"/>
                </a:lnTo>
                <a:lnTo>
                  <a:pt x="641" y="481"/>
                </a:lnTo>
                <a:lnTo>
                  <a:pt x="651" y="460"/>
                </a:lnTo>
                <a:lnTo>
                  <a:pt x="655" y="451"/>
                </a:lnTo>
                <a:lnTo>
                  <a:pt x="657" y="441"/>
                </a:lnTo>
                <a:lnTo>
                  <a:pt x="660" y="421"/>
                </a:lnTo>
                <a:lnTo>
                  <a:pt x="660" y="400"/>
                </a:lnTo>
                <a:lnTo>
                  <a:pt x="660" y="380"/>
                </a:lnTo>
                <a:lnTo>
                  <a:pt x="657" y="361"/>
                </a:lnTo>
                <a:lnTo>
                  <a:pt x="653" y="341"/>
                </a:lnTo>
                <a:lnTo>
                  <a:pt x="646" y="324"/>
                </a:lnTo>
                <a:lnTo>
                  <a:pt x="637" y="308"/>
                </a:lnTo>
                <a:lnTo>
                  <a:pt x="628" y="292"/>
                </a:lnTo>
                <a:lnTo>
                  <a:pt x="618" y="278"/>
                </a:lnTo>
                <a:lnTo>
                  <a:pt x="605" y="264"/>
                </a:lnTo>
                <a:lnTo>
                  <a:pt x="591" y="253"/>
                </a:lnTo>
                <a:lnTo>
                  <a:pt x="577" y="242"/>
                </a:lnTo>
                <a:lnTo>
                  <a:pt x="561" y="232"/>
                </a:lnTo>
                <a:lnTo>
                  <a:pt x="543" y="225"/>
                </a:lnTo>
                <a:lnTo>
                  <a:pt x="524" y="218"/>
                </a:lnTo>
                <a:lnTo>
                  <a:pt x="504" y="214"/>
                </a:lnTo>
                <a:lnTo>
                  <a:pt x="485" y="210"/>
                </a:lnTo>
                <a:lnTo>
                  <a:pt x="462" y="210"/>
                </a:lnTo>
                <a:lnTo>
                  <a:pt x="441" y="210"/>
                </a:lnTo>
                <a:lnTo>
                  <a:pt x="421" y="214"/>
                </a:lnTo>
                <a:lnTo>
                  <a:pt x="402" y="219"/>
                </a:lnTo>
                <a:lnTo>
                  <a:pt x="384" y="225"/>
                </a:lnTo>
                <a:lnTo>
                  <a:pt x="368" y="233"/>
                </a:lnTo>
                <a:lnTo>
                  <a:pt x="352" y="244"/>
                </a:lnTo>
                <a:lnTo>
                  <a:pt x="336" y="256"/>
                </a:lnTo>
                <a:lnTo>
                  <a:pt x="324" y="271"/>
                </a:lnTo>
                <a:lnTo>
                  <a:pt x="311" y="287"/>
                </a:lnTo>
                <a:lnTo>
                  <a:pt x="299" y="304"/>
                </a:lnTo>
                <a:lnTo>
                  <a:pt x="288" y="324"/>
                </a:lnTo>
                <a:lnTo>
                  <a:pt x="280" y="347"/>
                </a:lnTo>
                <a:lnTo>
                  <a:pt x="271" y="370"/>
                </a:lnTo>
                <a:lnTo>
                  <a:pt x="264" y="394"/>
                </a:lnTo>
                <a:lnTo>
                  <a:pt x="258" y="423"/>
                </a:lnTo>
                <a:lnTo>
                  <a:pt x="253" y="451"/>
                </a:lnTo>
                <a:lnTo>
                  <a:pt x="0" y="451"/>
                </a:lnTo>
                <a:close/>
                <a:moveTo>
                  <a:pt x="591" y="1382"/>
                </a:moveTo>
                <a:lnTo>
                  <a:pt x="327" y="1382"/>
                </a:lnTo>
                <a:lnTo>
                  <a:pt x="327" y="1122"/>
                </a:lnTo>
                <a:lnTo>
                  <a:pt x="591" y="1122"/>
                </a:lnTo>
                <a:lnTo>
                  <a:pt x="591" y="1382"/>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 name="Block Arc 2"/>
          <p:cNvSpPr/>
          <p:nvPr/>
        </p:nvSpPr>
        <p:spPr>
          <a:xfrm rot="10800000">
            <a:off x="3937000" y="1160463"/>
            <a:ext cx="4318000" cy="4316412"/>
          </a:xfrm>
          <a:prstGeom prst="blockArc">
            <a:avLst>
              <a:gd name="adj1" fmla="val 10800000"/>
              <a:gd name="adj2" fmla="val 40523"/>
              <a:gd name="adj3" fmla="val 906"/>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solidFill>
            </a:endParaRPr>
          </a:p>
        </p:txBody>
      </p:sp>
      <p:sp>
        <p:nvSpPr>
          <p:cNvPr id="83976" name="Rectangle 3"/>
          <p:cNvSpPr txBox="1">
            <a:spLocks noChangeArrowheads="1"/>
          </p:cNvSpPr>
          <p:nvPr/>
        </p:nvSpPr>
        <p:spPr bwMode="auto">
          <a:xfrm>
            <a:off x="723900" y="3435350"/>
            <a:ext cx="2814638"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marL="71438">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lnSpc>
                <a:spcPct val="150000"/>
              </a:lnSpc>
              <a:spcBef>
                <a:spcPts val="600"/>
              </a:spcBef>
              <a:buClr>
                <a:srgbClr val="1D5B2D"/>
              </a:buClr>
              <a:buFont typeface="Arial" pitchFamily="34" charset="0"/>
              <a:buNone/>
            </a:pPr>
            <a:r>
              <a:rPr lang="en-US" altLang="zh-CN" sz="1200">
                <a:solidFill>
                  <a:srgbClr val="262626"/>
                </a:solidFill>
                <a:latin typeface="Calibri Light" pitchFamily="34" charset="0"/>
              </a:rPr>
              <a:t>Lorem ipsum dolor sit amet, consectetur adipiscing elit. Nulla imperdiet volutpat dui at fermentum. </a:t>
            </a:r>
          </a:p>
        </p:txBody>
      </p:sp>
      <p:sp>
        <p:nvSpPr>
          <p:cNvPr id="83977" name="Rectangle 3"/>
          <p:cNvSpPr txBox="1">
            <a:spLocks noChangeArrowheads="1"/>
          </p:cNvSpPr>
          <p:nvPr/>
        </p:nvSpPr>
        <p:spPr bwMode="auto">
          <a:xfrm>
            <a:off x="2030413" y="3024188"/>
            <a:ext cx="15081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marL="71438">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ts val="600"/>
              </a:spcBef>
              <a:buClr>
                <a:srgbClr val="1D5B2D"/>
              </a:buClr>
              <a:buFont typeface="Arial" pitchFamily="34" charset="0"/>
              <a:buNone/>
            </a:pPr>
            <a:r>
              <a:rPr lang="en-US" altLang="zh-CN" sz="2400">
                <a:solidFill>
                  <a:srgbClr val="262626"/>
                </a:solidFill>
                <a:latin typeface="Abraham Lincoln" pitchFamily="2" charset="0"/>
              </a:rPr>
              <a:t>problem</a:t>
            </a:r>
          </a:p>
        </p:txBody>
      </p:sp>
      <p:sp>
        <p:nvSpPr>
          <p:cNvPr id="55" name="Oval 54"/>
          <p:cNvSpPr/>
          <p:nvPr/>
        </p:nvSpPr>
        <p:spPr>
          <a:xfrm>
            <a:off x="3729038" y="3094038"/>
            <a:ext cx="441325" cy="441325"/>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2" name="Isosceles Triangle 11"/>
          <p:cNvSpPr/>
          <p:nvPr/>
        </p:nvSpPr>
        <p:spPr>
          <a:xfrm>
            <a:off x="7981950" y="2994025"/>
            <a:ext cx="512763" cy="441325"/>
          </a:xfrm>
          <a:prstGeom prs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83980" name="Rectangle 3"/>
          <p:cNvSpPr txBox="1">
            <a:spLocks noChangeArrowheads="1"/>
          </p:cNvSpPr>
          <p:nvPr/>
        </p:nvSpPr>
        <p:spPr bwMode="auto">
          <a:xfrm>
            <a:off x="8651875" y="3435350"/>
            <a:ext cx="2814638"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marL="71438">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ts val="600"/>
              </a:spcBef>
              <a:buClr>
                <a:srgbClr val="1D5B2D"/>
              </a:buClr>
              <a:buFont typeface="Arial" pitchFamily="34" charset="0"/>
              <a:buNone/>
            </a:pPr>
            <a:r>
              <a:rPr lang="en-US" altLang="zh-CN" sz="1200">
                <a:solidFill>
                  <a:srgbClr val="262626"/>
                </a:solidFill>
                <a:latin typeface="Calibri Light" pitchFamily="34" charset="0"/>
              </a:rPr>
              <a:t>Lorem ipsum dolor sit amet, consectetur adipiscing elit. Nulla imperdiet volutpat dui at fermentum. </a:t>
            </a:r>
          </a:p>
        </p:txBody>
      </p:sp>
      <p:sp>
        <p:nvSpPr>
          <p:cNvPr id="83981" name="Rectangle 3"/>
          <p:cNvSpPr txBox="1">
            <a:spLocks noChangeArrowheads="1"/>
          </p:cNvSpPr>
          <p:nvPr/>
        </p:nvSpPr>
        <p:spPr bwMode="auto">
          <a:xfrm>
            <a:off x="8651875" y="3024188"/>
            <a:ext cx="15081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marL="71438">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ts val="600"/>
              </a:spcBef>
              <a:buClr>
                <a:srgbClr val="1D5B2D"/>
              </a:buClr>
              <a:buFont typeface="Arial" pitchFamily="34" charset="0"/>
              <a:buNone/>
            </a:pPr>
            <a:r>
              <a:rPr lang="en-US" altLang="zh-CN" sz="2400">
                <a:solidFill>
                  <a:srgbClr val="262626"/>
                </a:solidFill>
                <a:latin typeface="Abraham Lincoln" pitchFamily="2" charset="0"/>
              </a:rPr>
              <a:t>solutions</a:t>
            </a:r>
          </a:p>
        </p:txBody>
      </p:sp>
    </p:spTree>
  </p:cSld>
  <p:clrMapOvr>
    <a:masterClrMapping/>
  </p:clrMapOvr>
  <p:transition spd="slow">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0070C0"/>
        </a:solidFill>
        <a:effectLst/>
      </p:bgPr>
    </p:bg>
    <p:spTree>
      <p:nvGrpSpPr>
        <p:cNvPr id="1" name=""/>
        <p:cNvGrpSpPr/>
        <p:nvPr/>
      </p:nvGrpSpPr>
      <p:grpSpPr>
        <a:xfrm>
          <a:off x="0" y="0"/>
          <a:ext cx="0" cy="0"/>
          <a:chOff x="0" y="0"/>
          <a:chExt cx="0" cy="0"/>
        </a:xfrm>
      </p:grpSpPr>
      <p:pic>
        <p:nvPicPr>
          <p:cNvPr id="48130" name="图片占位符 14" descr="uncertain.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890" b="7890"/>
          <a:stretch>
            <a:fillRect/>
          </a:stretch>
        </p:blipFill>
        <p:spPr>
          <a:noFill/>
          <a:extLst>
            <a:ext uri="{909E8E84-426E-40DD-AFC4-6F175D3DCCD1}">
              <a14:hiddenFill xmlns:a14="http://schemas.microsoft.com/office/drawing/2010/main">
                <a:solidFill>
                  <a:srgbClr val="FFFFFF"/>
                </a:solidFill>
              </a14:hiddenFill>
            </a:ext>
          </a:extLst>
        </p:spPr>
      </p:pic>
      <p:grpSp>
        <p:nvGrpSpPr>
          <p:cNvPr id="48131" name="Group 7"/>
          <p:cNvGrpSpPr>
            <a:grpSpLocks/>
          </p:cNvGrpSpPr>
          <p:nvPr/>
        </p:nvGrpSpPr>
        <p:grpSpPr bwMode="auto">
          <a:xfrm>
            <a:off x="3884613" y="3073400"/>
            <a:ext cx="4422775" cy="1725613"/>
            <a:chOff x="559002" y="2659543"/>
            <a:chExt cx="4421837" cy="1726621"/>
          </a:xfrm>
        </p:grpSpPr>
        <p:sp>
          <p:nvSpPr>
            <p:cNvPr id="48134" name="Rectangle 33"/>
            <p:cNvSpPr>
              <a:spLocks noChangeArrowheads="1"/>
            </p:cNvSpPr>
            <p:nvPr/>
          </p:nvSpPr>
          <p:spPr bwMode="auto">
            <a:xfrm>
              <a:off x="1386058" y="2659543"/>
              <a:ext cx="2767725" cy="489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hangingPunct="1"/>
              <a:r>
                <a:rPr lang="en-US" altLang="zh-CN" sz="4400" noProof="1">
                  <a:solidFill>
                    <a:schemeClr val="bg1"/>
                  </a:solidFill>
                  <a:latin typeface="Abraham Lincoln" pitchFamily="2" charset="0"/>
                  <a:ea typeface="Roboto Light" pitchFamily="2" charset="0"/>
                  <a:cs typeface="Arial" pitchFamily="34" charset="0"/>
                </a:rPr>
                <a:t>Introduce</a:t>
              </a:r>
            </a:p>
          </p:txBody>
        </p:sp>
        <p:sp>
          <p:nvSpPr>
            <p:cNvPr id="24" name="Rectangle 23"/>
            <p:cNvSpPr/>
            <p:nvPr/>
          </p:nvSpPr>
          <p:spPr>
            <a:xfrm>
              <a:off x="559002" y="3163075"/>
              <a:ext cx="4421837" cy="338335"/>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bg1">
                      <a:lumMod val="85000"/>
                    </a:schemeClr>
                  </a:solidFill>
                  <a:latin typeface="+mj-lt"/>
                  <a:ea typeface="Roboto Light" panose="02000000000000000000" pitchFamily="2" charset="0"/>
                  <a:cs typeface="Arial" charset="0"/>
                </a:rPr>
                <a:t>This page is suitable for welcome message</a:t>
              </a:r>
            </a:p>
          </p:txBody>
        </p:sp>
        <p:sp>
          <p:nvSpPr>
            <p:cNvPr id="25" name="Rectangle 24"/>
            <p:cNvSpPr/>
            <p:nvPr/>
          </p:nvSpPr>
          <p:spPr>
            <a:xfrm>
              <a:off x="559002" y="3555416"/>
              <a:ext cx="4421837" cy="830748"/>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Arial" charset="0"/>
                </a:rPr>
                <a:t>Nulla facilisi nam auctor metus vitae quam gravida, ac vehicula elit mollis. Nunc elementum fringilla nisl, a ornare arcu condimentum a. Nulla euismod congue arcu quis feugiat. Phasellus porttitor felis mauris, sed suscipit quam egestas nec. </a:t>
              </a:r>
            </a:p>
          </p:txBody>
        </p:sp>
      </p:grpSp>
      <p:grpSp>
        <p:nvGrpSpPr>
          <p:cNvPr id="4" name="Group 131"/>
          <p:cNvGrpSpPr/>
          <p:nvPr/>
        </p:nvGrpSpPr>
        <p:grpSpPr>
          <a:xfrm>
            <a:off x="5844381" y="2069690"/>
            <a:ext cx="503238" cy="792163"/>
            <a:chOff x="2682875" y="893764"/>
            <a:chExt cx="503238" cy="792163"/>
          </a:xfrm>
          <a:solidFill>
            <a:srgbClr val="00B0F0"/>
          </a:solidFill>
        </p:grpSpPr>
        <p:sp>
          <p:nvSpPr>
            <p:cNvPr id="133" name="Freeform 8"/>
            <p:cNvSpPr>
              <a:spLocks/>
            </p:cNvSpPr>
            <p:nvPr/>
          </p:nvSpPr>
          <p:spPr bwMode="auto">
            <a:xfrm>
              <a:off x="2682875" y="1182689"/>
              <a:ext cx="503238" cy="339725"/>
            </a:xfrm>
            <a:custGeom>
              <a:avLst/>
              <a:gdLst>
                <a:gd name="T0" fmla="*/ 452 w 953"/>
                <a:gd name="T1" fmla="*/ 640 h 641"/>
                <a:gd name="T2" fmla="*/ 380 w 953"/>
                <a:gd name="T3" fmla="*/ 631 h 641"/>
                <a:gd name="T4" fmla="*/ 312 w 953"/>
                <a:gd name="T5" fmla="*/ 612 h 641"/>
                <a:gd name="T6" fmla="*/ 250 w 953"/>
                <a:gd name="T7" fmla="*/ 584 h 641"/>
                <a:gd name="T8" fmla="*/ 192 w 953"/>
                <a:gd name="T9" fmla="*/ 548 h 641"/>
                <a:gd name="T10" fmla="*/ 139 w 953"/>
                <a:gd name="T11" fmla="*/ 504 h 641"/>
                <a:gd name="T12" fmla="*/ 95 w 953"/>
                <a:gd name="T13" fmla="*/ 453 h 641"/>
                <a:gd name="T14" fmla="*/ 58 w 953"/>
                <a:gd name="T15" fmla="*/ 396 h 641"/>
                <a:gd name="T16" fmla="*/ 29 w 953"/>
                <a:gd name="T17" fmla="*/ 334 h 641"/>
                <a:gd name="T18" fmla="*/ 9 w 953"/>
                <a:gd name="T19" fmla="*/ 267 h 641"/>
                <a:gd name="T20" fmla="*/ 1 w 953"/>
                <a:gd name="T21" fmla="*/ 198 h 641"/>
                <a:gd name="T22" fmla="*/ 0 w 953"/>
                <a:gd name="T23" fmla="*/ 69 h 641"/>
                <a:gd name="T24" fmla="*/ 12 w 953"/>
                <a:gd name="T25" fmla="*/ 31 h 641"/>
                <a:gd name="T26" fmla="*/ 42 w 953"/>
                <a:gd name="T27" fmla="*/ 6 h 641"/>
                <a:gd name="T28" fmla="*/ 69 w 953"/>
                <a:gd name="T29" fmla="*/ 0 h 641"/>
                <a:gd name="T30" fmla="*/ 108 w 953"/>
                <a:gd name="T31" fmla="*/ 13 h 641"/>
                <a:gd name="T32" fmla="*/ 132 w 953"/>
                <a:gd name="T33" fmla="*/ 43 h 641"/>
                <a:gd name="T34" fmla="*/ 138 w 953"/>
                <a:gd name="T35" fmla="*/ 175 h 641"/>
                <a:gd name="T36" fmla="*/ 141 w 953"/>
                <a:gd name="T37" fmla="*/ 208 h 641"/>
                <a:gd name="T38" fmla="*/ 149 w 953"/>
                <a:gd name="T39" fmla="*/ 256 h 641"/>
                <a:gd name="T40" fmla="*/ 179 w 953"/>
                <a:gd name="T41" fmla="*/ 330 h 641"/>
                <a:gd name="T42" fmla="*/ 238 w 953"/>
                <a:gd name="T43" fmla="*/ 406 h 641"/>
                <a:gd name="T44" fmla="*/ 315 w 953"/>
                <a:gd name="T45" fmla="*/ 463 h 641"/>
                <a:gd name="T46" fmla="*/ 408 w 953"/>
                <a:gd name="T47" fmla="*/ 496 h 641"/>
                <a:gd name="T48" fmla="*/ 459 w 953"/>
                <a:gd name="T49" fmla="*/ 501 h 641"/>
                <a:gd name="T50" fmla="*/ 494 w 953"/>
                <a:gd name="T51" fmla="*/ 501 h 641"/>
                <a:gd name="T52" fmla="*/ 545 w 953"/>
                <a:gd name="T53" fmla="*/ 496 h 641"/>
                <a:gd name="T54" fmla="*/ 637 w 953"/>
                <a:gd name="T55" fmla="*/ 463 h 641"/>
                <a:gd name="T56" fmla="*/ 715 w 953"/>
                <a:gd name="T57" fmla="*/ 406 h 641"/>
                <a:gd name="T58" fmla="*/ 773 w 953"/>
                <a:gd name="T59" fmla="*/ 330 h 641"/>
                <a:gd name="T60" fmla="*/ 804 w 953"/>
                <a:gd name="T61" fmla="*/ 256 h 641"/>
                <a:gd name="T62" fmla="*/ 813 w 953"/>
                <a:gd name="T63" fmla="*/ 208 h 641"/>
                <a:gd name="T64" fmla="*/ 815 w 953"/>
                <a:gd name="T65" fmla="*/ 69 h 641"/>
                <a:gd name="T66" fmla="*/ 820 w 953"/>
                <a:gd name="T67" fmla="*/ 43 h 641"/>
                <a:gd name="T68" fmla="*/ 845 w 953"/>
                <a:gd name="T69" fmla="*/ 13 h 641"/>
                <a:gd name="T70" fmla="*/ 884 w 953"/>
                <a:gd name="T71" fmla="*/ 0 h 641"/>
                <a:gd name="T72" fmla="*/ 911 w 953"/>
                <a:gd name="T73" fmla="*/ 6 h 641"/>
                <a:gd name="T74" fmla="*/ 942 w 953"/>
                <a:gd name="T75" fmla="*/ 31 h 641"/>
                <a:gd name="T76" fmla="*/ 953 w 953"/>
                <a:gd name="T77" fmla="*/ 69 h 641"/>
                <a:gd name="T78" fmla="*/ 953 w 953"/>
                <a:gd name="T79" fmla="*/ 198 h 641"/>
                <a:gd name="T80" fmla="*/ 943 w 953"/>
                <a:gd name="T81" fmla="*/ 267 h 641"/>
                <a:gd name="T82" fmla="*/ 924 w 953"/>
                <a:gd name="T83" fmla="*/ 334 h 641"/>
                <a:gd name="T84" fmla="*/ 895 w 953"/>
                <a:gd name="T85" fmla="*/ 396 h 641"/>
                <a:gd name="T86" fmla="*/ 859 w 953"/>
                <a:gd name="T87" fmla="*/ 453 h 641"/>
                <a:gd name="T88" fmla="*/ 813 w 953"/>
                <a:gd name="T89" fmla="*/ 504 h 641"/>
                <a:gd name="T90" fmla="*/ 762 w 953"/>
                <a:gd name="T91" fmla="*/ 548 h 641"/>
                <a:gd name="T92" fmla="*/ 704 w 953"/>
                <a:gd name="T93" fmla="*/ 584 h 641"/>
                <a:gd name="T94" fmla="*/ 640 w 953"/>
                <a:gd name="T95" fmla="*/ 612 h 641"/>
                <a:gd name="T96" fmla="*/ 572 w 953"/>
                <a:gd name="T97" fmla="*/ 631 h 641"/>
                <a:gd name="T98" fmla="*/ 501 w 953"/>
                <a:gd name="T99" fmla="*/ 64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3" h="641">
                  <a:moveTo>
                    <a:pt x="477" y="641"/>
                  </a:moveTo>
                  <a:lnTo>
                    <a:pt x="477" y="641"/>
                  </a:lnTo>
                  <a:lnTo>
                    <a:pt x="452" y="640"/>
                  </a:lnTo>
                  <a:lnTo>
                    <a:pt x="427" y="638"/>
                  </a:lnTo>
                  <a:lnTo>
                    <a:pt x="404" y="636"/>
                  </a:lnTo>
                  <a:lnTo>
                    <a:pt x="380" y="631"/>
                  </a:lnTo>
                  <a:lnTo>
                    <a:pt x="358" y="626"/>
                  </a:lnTo>
                  <a:lnTo>
                    <a:pt x="334" y="620"/>
                  </a:lnTo>
                  <a:lnTo>
                    <a:pt x="312" y="612"/>
                  </a:lnTo>
                  <a:lnTo>
                    <a:pt x="292" y="604"/>
                  </a:lnTo>
                  <a:lnTo>
                    <a:pt x="269" y="594"/>
                  </a:lnTo>
                  <a:lnTo>
                    <a:pt x="250" y="584"/>
                  </a:lnTo>
                  <a:lnTo>
                    <a:pt x="229" y="573"/>
                  </a:lnTo>
                  <a:lnTo>
                    <a:pt x="210" y="561"/>
                  </a:lnTo>
                  <a:lnTo>
                    <a:pt x="192" y="548"/>
                  </a:lnTo>
                  <a:lnTo>
                    <a:pt x="174" y="535"/>
                  </a:lnTo>
                  <a:lnTo>
                    <a:pt x="156" y="519"/>
                  </a:lnTo>
                  <a:lnTo>
                    <a:pt x="139" y="504"/>
                  </a:lnTo>
                  <a:lnTo>
                    <a:pt x="124" y="487"/>
                  </a:lnTo>
                  <a:lnTo>
                    <a:pt x="109" y="471"/>
                  </a:lnTo>
                  <a:lnTo>
                    <a:pt x="95" y="453"/>
                  </a:lnTo>
                  <a:lnTo>
                    <a:pt x="81" y="435"/>
                  </a:lnTo>
                  <a:lnTo>
                    <a:pt x="69" y="415"/>
                  </a:lnTo>
                  <a:lnTo>
                    <a:pt x="58" y="396"/>
                  </a:lnTo>
                  <a:lnTo>
                    <a:pt x="47" y="377"/>
                  </a:lnTo>
                  <a:lnTo>
                    <a:pt x="37" y="356"/>
                  </a:lnTo>
                  <a:lnTo>
                    <a:pt x="29" y="334"/>
                  </a:lnTo>
                  <a:lnTo>
                    <a:pt x="22" y="313"/>
                  </a:lnTo>
                  <a:lnTo>
                    <a:pt x="15" y="291"/>
                  </a:lnTo>
                  <a:lnTo>
                    <a:pt x="9" y="267"/>
                  </a:lnTo>
                  <a:lnTo>
                    <a:pt x="5" y="245"/>
                  </a:lnTo>
                  <a:lnTo>
                    <a:pt x="2" y="222"/>
                  </a:lnTo>
                  <a:lnTo>
                    <a:pt x="1" y="198"/>
                  </a:lnTo>
                  <a:lnTo>
                    <a:pt x="0" y="175"/>
                  </a:lnTo>
                  <a:lnTo>
                    <a:pt x="0" y="69"/>
                  </a:lnTo>
                  <a:lnTo>
                    <a:pt x="0" y="69"/>
                  </a:lnTo>
                  <a:lnTo>
                    <a:pt x="1" y="56"/>
                  </a:lnTo>
                  <a:lnTo>
                    <a:pt x="5" y="43"/>
                  </a:lnTo>
                  <a:lnTo>
                    <a:pt x="12" y="31"/>
                  </a:lnTo>
                  <a:lnTo>
                    <a:pt x="20" y="21"/>
                  </a:lnTo>
                  <a:lnTo>
                    <a:pt x="30" y="13"/>
                  </a:lnTo>
                  <a:lnTo>
                    <a:pt x="42" y="6"/>
                  </a:lnTo>
                  <a:lnTo>
                    <a:pt x="55" y="2"/>
                  </a:lnTo>
                  <a:lnTo>
                    <a:pt x="69" y="0"/>
                  </a:lnTo>
                  <a:lnTo>
                    <a:pt x="69" y="0"/>
                  </a:lnTo>
                  <a:lnTo>
                    <a:pt x="83" y="2"/>
                  </a:lnTo>
                  <a:lnTo>
                    <a:pt x="96" y="6"/>
                  </a:lnTo>
                  <a:lnTo>
                    <a:pt x="108" y="13"/>
                  </a:lnTo>
                  <a:lnTo>
                    <a:pt x="119" y="21"/>
                  </a:lnTo>
                  <a:lnTo>
                    <a:pt x="127" y="31"/>
                  </a:lnTo>
                  <a:lnTo>
                    <a:pt x="132" y="43"/>
                  </a:lnTo>
                  <a:lnTo>
                    <a:pt x="137" y="56"/>
                  </a:lnTo>
                  <a:lnTo>
                    <a:pt x="138" y="69"/>
                  </a:lnTo>
                  <a:lnTo>
                    <a:pt x="138" y="175"/>
                  </a:lnTo>
                  <a:lnTo>
                    <a:pt x="138" y="175"/>
                  </a:lnTo>
                  <a:lnTo>
                    <a:pt x="139" y="191"/>
                  </a:lnTo>
                  <a:lnTo>
                    <a:pt x="141" y="208"/>
                  </a:lnTo>
                  <a:lnTo>
                    <a:pt x="142" y="224"/>
                  </a:lnTo>
                  <a:lnTo>
                    <a:pt x="145" y="240"/>
                  </a:lnTo>
                  <a:lnTo>
                    <a:pt x="149" y="256"/>
                  </a:lnTo>
                  <a:lnTo>
                    <a:pt x="153" y="272"/>
                  </a:lnTo>
                  <a:lnTo>
                    <a:pt x="166" y="302"/>
                  </a:lnTo>
                  <a:lnTo>
                    <a:pt x="179" y="330"/>
                  </a:lnTo>
                  <a:lnTo>
                    <a:pt x="196" y="357"/>
                  </a:lnTo>
                  <a:lnTo>
                    <a:pt x="215" y="382"/>
                  </a:lnTo>
                  <a:lnTo>
                    <a:pt x="238" y="406"/>
                  </a:lnTo>
                  <a:lnTo>
                    <a:pt x="261" y="427"/>
                  </a:lnTo>
                  <a:lnTo>
                    <a:pt x="287" y="446"/>
                  </a:lnTo>
                  <a:lnTo>
                    <a:pt x="315" y="463"/>
                  </a:lnTo>
                  <a:lnTo>
                    <a:pt x="346" y="476"/>
                  </a:lnTo>
                  <a:lnTo>
                    <a:pt x="376" y="487"/>
                  </a:lnTo>
                  <a:lnTo>
                    <a:pt x="408" y="496"/>
                  </a:lnTo>
                  <a:lnTo>
                    <a:pt x="426" y="499"/>
                  </a:lnTo>
                  <a:lnTo>
                    <a:pt x="442" y="500"/>
                  </a:lnTo>
                  <a:lnTo>
                    <a:pt x="459" y="501"/>
                  </a:lnTo>
                  <a:lnTo>
                    <a:pt x="477" y="503"/>
                  </a:lnTo>
                  <a:lnTo>
                    <a:pt x="477" y="503"/>
                  </a:lnTo>
                  <a:lnTo>
                    <a:pt x="494" y="501"/>
                  </a:lnTo>
                  <a:lnTo>
                    <a:pt x="512" y="500"/>
                  </a:lnTo>
                  <a:lnTo>
                    <a:pt x="528" y="499"/>
                  </a:lnTo>
                  <a:lnTo>
                    <a:pt x="545" y="496"/>
                  </a:lnTo>
                  <a:lnTo>
                    <a:pt x="577" y="487"/>
                  </a:lnTo>
                  <a:lnTo>
                    <a:pt x="608" y="476"/>
                  </a:lnTo>
                  <a:lnTo>
                    <a:pt x="637" y="463"/>
                  </a:lnTo>
                  <a:lnTo>
                    <a:pt x="665" y="446"/>
                  </a:lnTo>
                  <a:lnTo>
                    <a:pt x="691" y="427"/>
                  </a:lnTo>
                  <a:lnTo>
                    <a:pt x="715" y="406"/>
                  </a:lnTo>
                  <a:lnTo>
                    <a:pt x="737" y="382"/>
                  </a:lnTo>
                  <a:lnTo>
                    <a:pt x="756" y="357"/>
                  </a:lnTo>
                  <a:lnTo>
                    <a:pt x="773" y="330"/>
                  </a:lnTo>
                  <a:lnTo>
                    <a:pt x="788" y="302"/>
                  </a:lnTo>
                  <a:lnTo>
                    <a:pt x="799" y="272"/>
                  </a:lnTo>
                  <a:lnTo>
                    <a:pt x="804" y="256"/>
                  </a:lnTo>
                  <a:lnTo>
                    <a:pt x="808" y="240"/>
                  </a:lnTo>
                  <a:lnTo>
                    <a:pt x="810" y="224"/>
                  </a:lnTo>
                  <a:lnTo>
                    <a:pt x="813" y="208"/>
                  </a:lnTo>
                  <a:lnTo>
                    <a:pt x="815" y="191"/>
                  </a:lnTo>
                  <a:lnTo>
                    <a:pt x="815" y="175"/>
                  </a:lnTo>
                  <a:lnTo>
                    <a:pt x="815" y="69"/>
                  </a:lnTo>
                  <a:lnTo>
                    <a:pt x="815" y="69"/>
                  </a:lnTo>
                  <a:lnTo>
                    <a:pt x="816" y="56"/>
                  </a:lnTo>
                  <a:lnTo>
                    <a:pt x="820" y="43"/>
                  </a:lnTo>
                  <a:lnTo>
                    <a:pt x="827" y="31"/>
                  </a:lnTo>
                  <a:lnTo>
                    <a:pt x="835" y="21"/>
                  </a:lnTo>
                  <a:lnTo>
                    <a:pt x="845" y="13"/>
                  </a:lnTo>
                  <a:lnTo>
                    <a:pt x="858" y="6"/>
                  </a:lnTo>
                  <a:lnTo>
                    <a:pt x="870" y="2"/>
                  </a:lnTo>
                  <a:lnTo>
                    <a:pt x="884" y="0"/>
                  </a:lnTo>
                  <a:lnTo>
                    <a:pt x="884" y="0"/>
                  </a:lnTo>
                  <a:lnTo>
                    <a:pt x="898" y="2"/>
                  </a:lnTo>
                  <a:lnTo>
                    <a:pt x="911" y="6"/>
                  </a:lnTo>
                  <a:lnTo>
                    <a:pt x="923" y="13"/>
                  </a:lnTo>
                  <a:lnTo>
                    <a:pt x="932" y="21"/>
                  </a:lnTo>
                  <a:lnTo>
                    <a:pt x="942" y="31"/>
                  </a:lnTo>
                  <a:lnTo>
                    <a:pt x="947" y="43"/>
                  </a:lnTo>
                  <a:lnTo>
                    <a:pt x="952" y="56"/>
                  </a:lnTo>
                  <a:lnTo>
                    <a:pt x="953" y="69"/>
                  </a:lnTo>
                  <a:lnTo>
                    <a:pt x="953" y="175"/>
                  </a:lnTo>
                  <a:lnTo>
                    <a:pt x="953" y="175"/>
                  </a:lnTo>
                  <a:lnTo>
                    <a:pt x="953" y="198"/>
                  </a:lnTo>
                  <a:lnTo>
                    <a:pt x="950" y="222"/>
                  </a:lnTo>
                  <a:lnTo>
                    <a:pt x="947" y="245"/>
                  </a:lnTo>
                  <a:lnTo>
                    <a:pt x="943" y="267"/>
                  </a:lnTo>
                  <a:lnTo>
                    <a:pt x="938" y="291"/>
                  </a:lnTo>
                  <a:lnTo>
                    <a:pt x="932" y="313"/>
                  </a:lnTo>
                  <a:lnTo>
                    <a:pt x="924" y="334"/>
                  </a:lnTo>
                  <a:lnTo>
                    <a:pt x="916" y="356"/>
                  </a:lnTo>
                  <a:lnTo>
                    <a:pt x="906" y="377"/>
                  </a:lnTo>
                  <a:lnTo>
                    <a:pt x="895" y="396"/>
                  </a:lnTo>
                  <a:lnTo>
                    <a:pt x="884" y="415"/>
                  </a:lnTo>
                  <a:lnTo>
                    <a:pt x="871" y="435"/>
                  </a:lnTo>
                  <a:lnTo>
                    <a:pt x="859" y="453"/>
                  </a:lnTo>
                  <a:lnTo>
                    <a:pt x="844" y="471"/>
                  </a:lnTo>
                  <a:lnTo>
                    <a:pt x="830" y="487"/>
                  </a:lnTo>
                  <a:lnTo>
                    <a:pt x="813" y="504"/>
                  </a:lnTo>
                  <a:lnTo>
                    <a:pt x="797" y="519"/>
                  </a:lnTo>
                  <a:lnTo>
                    <a:pt x="780" y="535"/>
                  </a:lnTo>
                  <a:lnTo>
                    <a:pt x="762" y="548"/>
                  </a:lnTo>
                  <a:lnTo>
                    <a:pt x="743" y="561"/>
                  </a:lnTo>
                  <a:lnTo>
                    <a:pt x="723" y="573"/>
                  </a:lnTo>
                  <a:lnTo>
                    <a:pt x="704" y="584"/>
                  </a:lnTo>
                  <a:lnTo>
                    <a:pt x="683" y="594"/>
                  </a:lnTo>
                  <a:lnTo>
                    <a:pt x="662" y="604"/>
                  </a:lnTo>
                  <a:lnTo>
                    <a:pt x="640" y="612"/>
                  </a:lnTo>
                  <a:lnTo>
                    <a:pt x="618" y="620"/>
                  </a:lnTo>
                  <a:lnTo>
                    <a:pt x="596" y="626"/>
                  </a:lnTo>
                  <a:lnTo>
                    <a:pt x="572" y="631"/>
                  </a:lnTo>
                  <a:lnTo>
                    <a:pt x="549" y="636"/>
                  </a:lnTo>
                  <a:lnTo>
                    <a:pt x="525" y="638"/>
                  </a:lnTo>
                  <a:lnTo>
                    <a:pt x="501" y="640"/>
                  </a:lnTo>
                  <a:lnTo>
                    <a:pt x="477" y="641"/>
                  </a:lnTo>
                  <a:lnTo>
                    <a:pt x="477" y="64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4" name="Rectangle 9"/>
            <p:cNvSpPr>
              <a:spLocks noChangeArrowheads="1"/>
            </p:cNvSpPr>
            <p:nvPr/>
          </p:nvSpPr>
          <p:spPr bwMode="auto">
            <a:xfrm>
              <a:off x="2784475" y="1611314"/>
              <a:ext cx="300038" cy="74613"/>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35" name="Rectangle 10"/>
            <p:cNvSpPr>
              <a:spLocks noChangeArrowheads="1"/>
            </p:cNvSpPr>
            <p:nvPr/>
          </p:nvSpPr>
          <p:spPr bwMode="auto">
            <a:xfrm>
              <a:off x="2898775" y="1455739"/>
              <a:ext cx="71438" cy="15557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36" name="Freeform 11"/>
            <p:cNvSpPr>
              <a:spLocks/>
            </p:cNvSpPr>
            <p:nvPr/>
          </p:nvSpPr>
          <p:spPr bwMode="auto">
            <a:xfrm>
              <a:off x="2784475" y="1250951"/>
              <a:ext cx="300038" cy="155575"/>
            </a:xfrm>
            <a:custGeom>
              <a:avLst/>
              <a:gdLst>
                <a:gd name="T0" fmla="*/ 0 w 566"/>
                <a:gd name="T1" fmla="*/ 0 h 294"/>
                <a:gd name="T2" fmla="*/ 0 w 566"/>
                <a:gd name="T3" fmla="*/ 12 h 294"/>
                <a:gd name="T4" fmla="*/ 0 w 566"/>
                <a:gd name="T5" fmla="*/ 12 h 294"/>
                <a:gd name="T6" fmla="*/ 3 w 566"/>
                <a:gd name="T7" fmla="*/ 41 h 294"/>
                <a:gd name="T8" fmla="*/ 7 w 566"/>
                <a:gd name="T9" fmla="*/ 69 h 294"/>
                <a:gd name="T10" fmla="*/ 14 w 566"/>
                <a:gd name="T11" fmla="*/ 96 h 294"/>
                <a:gd name="T12" fmla="*/ 24 w 566"/>
                <a:gd name="T13" fmla="*/ 121 h 294"/>
                <a:gd name="T14" fmla="*/ 35 w 566"/>
                <a:gd name="T15" fmla="*/ 146 h 294"/>
                <a:gd name="T16" fmla="*/ 49 w 566"/>
                <a:gd name="T17" fmla="*/ 170 h 294"/>
                <a:gd name="T18" fmla="*/ 65 w 566"/>
                <a:gd name="T19" fmla="*/ 192 h 294"/>
                <a:gd name="T20" fmla="*/ 83 w 566"/>
                <a:gd name="T21" fmla="*/ 211 h 294"/>
                <a:gd name="T22" fmla="*/ 104 w 566"/>
                <a:gd name="T23" fmla="*/ 229 h 294"/>
                <a:gd name="T24" fmla="*/ 125 w 566"/>
                <a:gd name="T25" fmla="*/ 246 h 294"/>
                <a:gd name="T26" fmla="*/ 148 w 566"/>
                <a:gd name="T27" fmla="*/ 260 h 294"/>
                <a:gd name="T28" fmla="*/ 173 w 566"/>
                <a:gd name="T29" fmla="*/ 272 h 294"/>
                <a:gd name="T30" fmla="*/ 200 w 566"/>
                <a:gd name="T31" fmla="*/ 282 h 294"/>
                <a:gd name="T32" fmla="*/ 227 w 566"/>
                <a:gd name="T33" fmla="*/ 289 h 294"/>
                <a:gd name="T34" fmla="*/ 255 w 566"/>
                <a:gd name="T35" fmla="*/ 293 h 294"/>
                <a:gd name="T36" fmla="*/ 284 w 566"/>
                <a:gd name="T37" fmla="*/ 294 h 294"/>
                <a:gd name="T38" fmla="*/ 284 w 566"/>
                <a:gd name="T39" fmla="*/ 294 h 294"/>
                <a:gd name="T40" fmla="*/ 313 w 566"/>
                <a:gd name="T41" fmla="*/ 293 h 294"/>
                <a:gd name="T42" fmla="*/ 341 w 566"/>
                <a:gd name="T43" fmla="*/ 289 h 294"/>
                <a:gd name="T44" fmla="*/ 367 w 566"/>
                <a:gd name="T45" fmla="*/ 282 h 294"/>
                <a:gd name="T46" fmla="*/ 393 w 566"/>
                <a:gd name="T47" fmla="*/ 272 h 294"/>
                <a:gd name="T48" fmla="*/ 418 w 566"/>
                <a:gd name="T49" fmla="*/ 260 h 294"/>
                <a:gd name="T50" fmla="*/ 442 w 566"/>
                <a:gd name="T51" fmla="*/ 246 h 294"/>
                <a:gd name="T52" fmla="*/ 464 w 566"/>
                <a:gd name="T53" fmla="*/ 229 h 294"/>
                <a:gd name="T54" fmla="*/ 483 w 566"/>
                <a:gd name="T55" fmla="*/ 211 h 294"/>
                <a:gd name="T56" fmla="*/ 501 w 566"/>
                <a:gd name="T57" fmla="*/ 192 h 294"/>
                <a:gd name="T58" fmla="*/ 518 w 566"/>
                <a:gd name="T59" fmla="*/ 170 h 294"/>
                <a:gd name="T60" fmla="*/ 532 w 566"/>
                <a:gd name="T61" fmla="*/ 146 h 294"/>
                <a:gd name="T62" fmla="*/ 544 w 566"/>
                <a:gd name="T63" fmla="*/ 121 h 294"/>
                <a:gd name="T64" fmla="*/ 554 w 566"/>
                <a:gd name="T65" fmla="*/ 96 h 294"/>
                <a:gd name="T66" fmla="*/ 561 w 566"/>
                <a:gd name="T67" fmla="*/ 69 h 294"/>
                <a:gd name="T68" fmla="*/ 565 w 566"/>
                <a:gd name="T69" fmla="*/ 41 h 294"/>
                <a:gd name="T70" fmla="*/ 566 w 566"/>
                <a:gd name="T71" fmla="*/ 12 h 294"/>
                <a:gd name="T72" fmla="*/ 566 w 566"/>
                <a:gd name="T73" fmla="*/ 0 h 294"/>
                <a:gd name="T74" fmla="*/ 0 w 566"/>
                <a:gd name="T75"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6" h="294">
                  <a:moveTo>
                    <a:pt x="0" y="0"/>
                  </a:moveTo>
                  <a:lnTo>
                    <a:pt x="0" y="12"/>
                  </a:lnTo>
                  <a:lnTo>
                    <a:pt x="0" y="12"/>
                  </a:lnTo>
                  <a:lnTo>
                    <a:pt x="3" y="41"/>
                  </a:lnTo>
                  <a:lnTo>
                    <a:pt x="7" y="69"/>
                  </a:lnTo>
                  <a:lnTo>
                    <a:pt x="14" y="96"/>
                  </a:lnTo>
                  <a:lnTo>
                    <a:pt x="24" y="121"/>
                  </a:lnTo>
                  <a:lnTo>
                    <a:pt x="35" y="146"/>
                  </a:lnTo>
                  <a:lnTo>
                    <a:pt x="49" y="170"/>
                  </a:lnTo>
                  <a:lnTo>
                    <a:pt x="65" y="192"/>
                  </a:lnTo>
                  <a:lnTo>
                    <a:pt x="83" y="211"/>
                  </a:lnTo>
                  <a:lnTo>
                    <a:pt x="104" y="229"/>
                  </a:lnTo>
                  <a:lnTo>
                    <a:pt x="125" y="246"/>
                  </a:lnTo>
                  <a:lnTo>
                    <a:pt x="148" y="260"/>
                  </a:lnTo>
                  <a:lnTo>
                    <a:pt x="173" y="272"/>
                  </a:lnTo>
                  <a:lnTo>
                    <a:pt x="200" y="282"/>
                  </a:lnTo>
                  <a:lnTo>
                    <a:pt x="227" y="289"/>
                  </a:lnTo>
                  <a:lnTo>
                    <a:pt x="255" y="293"/>
                  </a:lnTo>
                  <a:lnTo>
                    <a:pt x="284" y="294"/>
                  </a:lnTo>
                  <a:lnTo>
                    <a:pt x="284" y="294"/>
                  </a:lnTo>
                  <a:lnTo>
                    <a:pt x="313" y="293"/>
                  </a:lnTo>
                  <a:lnTo>
                    <a:pt x="341" y="289"/>
                  </a:lnTo>
                  <a:lnTo>
                    <a:pt x="367" y="282"/>
                  </a:lnTo>
                  <a:lnTo>
                    <a:pt x="393" y="272"/>
                  </a:lnTo>
                  <a:lnTo>
                    <a:pt x="418" y="260"/>
                  </a:lnTo>
                  <a:lnTo>
                    <a:pt x="442" y="246"/>
                  </a:lnTo>
                  <a:lnTo>
                    <a:pt x="464" y="229"/>
                  </a:lnTo>
                  <a:lnTo>
                    <a:pt x="483" y="211"/>
                  </a:lnTo>
                  <a:lnTo>
                    <a:pt x="501" y="192"/>
                  </a:lnTo>
                  <a:lnTo>
                    <a:pt x="518" y="170"/>
                  </a:lnTo>
                  <a:lnTo>
                    <a:pt x="532" y="146"/>
                  </a:lnTo>
                  <a:lnTo>
                    <a:pt x="544" y="121"/>
                  </a:lnTo>
                  <a:lnTo>
                    <a:pt x="554" y="96"/>
                  </a:lnTo>
                  <a:lnTo>
                    <a:pt x="561" y="69"/>
                  </a:lnTo>
                  <a:lnTo>
                    <a:pt x="565" y="41"/>
                  </a:lnTo>
                  <a:lnTo>
                    <a:pt x="566" y="12"/>
                  </a:lnTo>
                  <a:lnTo>
                    <a:pt x="566"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7" name="Freeform 12"/>
            <p:cNvSpPr>
              <a:spLocks noEditPoints="1"/>
            </p:cNvSpPr>
            <p:nvPr/>
          </p:nvSpPr>
          <p:spPr bwMode="auto">
            <a:xfrm>
              <a:off x="2784475" y="893764"/>
              <a:ext cx="300038" cy="306388"/>
            </a:xfrm>
            <a:custGeom>
              <a:avLst/>
              <a:gdLst>
                <a:gd name="T0" fmla="*/ 173 w 566"/>
                <a:gd name="T1" fmla="*/ 22 h 578"/>
                <a:gd name="T2" fmla="*/ 49 w 566"/>
                <a:gd name="T3" fmla="*/ 124 h 578"/>
                <a:gd name="T4" fmla="*/ 0 w 566"/>
                <a:gd name="T5" fmla="*/ 282 h 578"/>
                <a:gd name="T6" fmla="*/ 561 w 566"/>
                <a:gd name="T7" fmla="*/ 225 h 578"/>
                <a:gd name="T8" fmla="*/ 483 w 566"/>
                <a:gd name="T9" fmla="*/ 81 h 578"/>
                <a:gd name="T10" fmla="*/ 341 w 566"/>
                <a:gd name="T11" fmla="*/ 5 h 578"/>
                <a:gd name="T12" fmla="*/ 128 w 566"/>
                <a:gd name="T13" fmla="*/ 511 h 578"/>
                <a:gd name="T14" fmla="*/ 93 w 566"/>
                <a:gd name="T15" fmla="*/ 476 h 578"/>
                <a:gd name="T16" fmla="*/ 105 w 566"/>
                <a:gd name="T17" fmla="*/ 436 h 578"/>
                <a:gd name="T18" fmla="*/ 146 w 566"/>
                <a:gd name="T19" fmla="*/ 423 h 578"/>
                <a:gd name="T20" fmla="*/ 180 w 566"/>
                <a:gd name="T21" fmla="*/ 458 h 578"/>
                <a:gd name="T22" fmla="*/ 169 w 566"/>
                <a:gd name="T23" fmla="*/ 500 h 578"/>
                <a:gd name="T24" fmla="*/ 137 w 566"/>
                <a:gd name="T25" fmla="*/ 374 h 578"/>
                <a:gd name="T26" fmla="*/ 100 w 566"/>
                <a:gd name="T27" fmla="*/ 353 h 578"/>
                <a:gd name="T28" fmla="*/ 96 w 566"/>
                <a:gd name="T29" fmla="*/ 311 h 578"/>
                <a:gd name="T30" fmla="*/ 137 w 566"/>
                <a:gd name="T31" fmla="*/ 284 h 578"/>
                <a:gd name="T32" fmla="*/ 175 w 566"/>
                <a:gd name="T33" fmla="*/ 304 h 578"/>
                <a:gd name="T34" fmla="*/ 177 w 566"/>
                <a:gd name="T35" fmla="*/ 346 h 578"/>
                <a:gd name="T36" fmla="*/ 137 w 566"/>
                <a:gd name="T37" fmla="*/ 374 h 578"/>
                <a:gd name="T38" fmla="*/ 112 w 566"/>
                <a:gd name="T39" fmla="*/ 227 h 578"/>
                <a:gd name="T40" fmla="*/ 93 w 566"/>
                <a:gd name="T41" fmla="*/ 189 h 578"/>
                <a:gd name="T42" fmla="*/ 119 w 566"/>
                <a:gd name="T43" fmla="*/ 149 h 578"/>
                <a:gd name="T44" fmla="*/ 162 w 566"/>
                <a:gd name="T45" fmla="*/ 153 h 578"/>
                <a:gd name="T46" fmla="*/ 182 w 566"/>
                <a:gd name="T47" fmla="*/ 189 h 578"/>
                <a:gd name="T48" fmla="*/ 154 w 566"/>
                <a:gd name="T49" fmla="*/ 231 h 578"/>
                <a:gd name="T50" fmla="*/ 276 w 566"/>
                <a:gd name="T51" fmla="*/ 511 h 578"/>
                <a:gd name="T52" fmla="*/ 241 w 566"/>
                <a:gd name="T53" fmla="*/ 476 h 578"/>
                <a:gd name="T54" fmla="*/ 254 w 566"/>
                <a:gd name="T55" fmla="*/ 436 h 578"/>
                <a:gd name="T56" fmla="*/ 294 w 566"/>
                <a:gd name="T57" fmla="*/ 423 h 578"/>
                <a:gd name="T58" fmla="*/ 328 w 566"/>
                <a:gd name="T59" fmla="*/ 458 h 578"/>
                <a:gd name="T60" fmla="*/ 317 w 566"/>
                <a:gd name="T61" fmla="*/ 500 h 578"/>
                <a:gd name="T62" fmla="*/ 285 w 566"/>
                <a:gd name="T63" fmla="*/ 374 h 578"/>
                <a:gd name="T64" fmla="*/ 248 w 566"/>
                <a:gd name="T65" fmla="*/ 353 h 578"/>
                <a:gd name="T66" fmla="*/ 244 w 566"/>
                <a:gd name="T67" fmla="*/ 311 h 578"/>
                <a:gd name="T68" fmla="*/ 285 w 566"/>
                <a:gd name="T69" fmla="*/ 284 h 578"/>
                <a:gd name="T70" fmla="*/ 321 w 566"/>
                <a:gd name="T71" fmla="*/ 304 h 578"/>
                <a:gd name="T72" fmla="*/ 325 w 566"/>
                <a:gd name="T73" fmla="*/ 346 h 578"/>
                <a:gd name="T74" fmla="*/ 285 w 566"/>
                <a:gd name="T75" fmla="*/ 374 h 578"/>
                <a:gd name="T76" fmla="*/ 260 w 566"/>
                <a:gd name="T77" fmla="*/ 227 h 578"/>
                <a:gd name="T78" fmla="*/ 241 w 566"/>
                <a:gd name="T79" fmla="*/ 189 h 578"/>
                <a:gd name="T80" fmla="*/ 267 w 566"/>
                <a:gd name="T81" fmla="*/ 149 h 578"/>
                <a:gd name="T82" fmla="*/ 310 w 566"/>
                <a:gd name="T83" fmla="*/ 153 h 578"/>
                <a:gd name="T84" fmla="*/ 330 w 566"/>
                <a:gd name="T85" fmla="*/ 189 h 578"/>
                <a:gd name="T86" fmla="*/ 302 w 566"/>
                <a:gd name="T87" fmla="*/ 231 h 578"/>
                <a:gd name="T88" fmla="*/ 424 w 566"/>
                <a:gd name="T89" fmla="*/ 511 h 578"/>
                <a:gd name="T90" fmla="*/ 389 w 566"/>
                <a:gd name="T91" fmla="*/ 476 h 578"/>
                <a:gd name="T92" fmla="*/ 402 w 566"/>
                <a:gd name="T93" fmla="*/ 436 h 578"/>
                <a:gd name="T94" fmla="*/ 442 w 566"/>
                <a:gd name="T95" fmla="*/ 423 h 578"/>
                <a:gd name="T96" fmla="*/ 476 w 566"/>
                <a:gd name="T97" fmla="*/ 458 h 578"/>
                <a:gd name="T98" fmla="*/ 464 w 566"/>
                <a:gd name="T99" fmla="*/ 500 h 578"/>
                <a:gd name="T100" fmla="*/ 433 w 566"/>
                <a:gd name="T101" fmla="*/ 374 h 578"/>
                <a:gd name="T102" fmla="*/ 396 w 566"/>
                <a:gd name="T103" fmla="*/ 353 h 578"/>
                <a:gd name="T104" fmla="*/ 392 w 566"/>
                <a:gd name="T105" fmla="*/ 311 h 578"/>
                <a:gd name="T106" fmla="*/ 433 w 566"/>
                <a:gd name="T107" fmla="*/ 284 h 578"/>
                <a:gd name="T108" fmla="*/ 469 w 566"/>
                <a:gd name="T109" fmla="*/ 304 h 578"/>
                <a:gd name="T110" fmla="*/ 474 w 566"/>
                <a:gd name="T111" fmla="*/ 346 h 578"/>
                <a:gd name="T112" fmla="*/ 433 w 566"/>
                <a:gd name="T113" fmla="*/ 374 h 578"/>
                <a:gd name="T114" fmla="*/ 409 w 566"/>
                <a:gd name="T115" fmla="*/ 227 h 578"/>
                <a:gd name="T116" fmla="*/ 389 w 566"/>
                <a:gd name="T117" fmla="*/ 189 h 578"/>
                <a:gd name="T118" fmla="*/ 415 w 566"/>
                <a:gd name="T119" fmla="*/ 149 h 578"/>
                <a:gd name="T120" fmla="*/ 458 w 566"/>
                <a:gd name="T121" fmla="*/ 153 h 578"/>
                <a:gd name="T122" fmla="*/ 478 w 566"/>
                <a:gd name="T123" fmla="*/ 189 h 578"/>
                <a:gd name="T124" fmla="*/ 450 w 566"/>
                <a:gd name="T125" fmla="*/ 23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6" h="578">
                  <a:moveTo>
                    <a:pt x="284" y="0"/>
                  </a:moveTo>
                  <a:lnTo>
                    <a:pt x="284" y="0"/>
                  </a:lnTo>
                  <a:lnTo>
                    <a:pt x="255" y="1"/>
                  </a:lnTo>
                  <a:lnTo>
                    <a:pt x="227" y="5"/>
                  </a:lnTo>
                  <a:lnTo>
                    <a:pt x="200" y="12"/>
                  </a:lnTo>
                  <a:lnTo>
                    <a:pt x="173" y="22"/>
                  </a:lnTo>
                  <a:lnTo>
                    <a:pt x="148" y="33"/>
                  </a:lnTo>
                  <a:lnTo>
                    <a:pt x="125" y="47"/>
                  </a:lnTo>
                  <a:lnTo>
                    <a:pt x="104" y="63"/>
                  </a:lnTo>
                  <a:lnTo>
                    <a:pt x="83" y="81"/>
                  </a:lnTo>
                  <a:lnTo>
                    <a:pt x="65" y="102"/>
                  </a:lnTo>
                  <a:lnTo>
                    <a:pt x="49" y="124"/>
                  </a:lnTo>
                  <a:lnTo>
                    <a:pt x="35" y="147"/>
                  </a:lnTo>
                  <a:lnTo>
                    <a:pt x="24" y="171"/>
                  </a:lnTo>
                  <a:lnTo>
                    <a:pt x="14" y="198"/>
                  </a:lnTo>
                  <a:lnTo>
                    <a:pt x="7" y="225"/>
                  </a:lnTo>
                  <a:lnTo>
                    <a:pt x="3" y="253"/>
                  </a:lnTo>
                  <a:lnTo>
                    <a:pt x="0" y="282"/>
                  </a:lnTo>
                  <a:lnTo>
                    <a:pt x="0" y="578"/>
                  </a:lnTo>
                  <a:lnTo>
                    <a:pt x="566" y="578"/>
                  </a:lnTo>
                  <a:lnTo>
                    <a:pt x="566" y="282"/>
                  </a:lnTo>
                  <a:lnTo>
                    <a:pt x="566" y="282"/>
                  </a:lnTo>
                  <a:lnTo>
                    <a:pt x="565" y="253"/>
                  </a:lnTo>
                  <a:lnTo>
                    <a:pt x="561" y="225"/>
                  </a:lnTo>
                  <a:lnTo>
                    <a:pt x="554" y="198"/>
                  </a:lnTo>
                  <a:lnTo>
                    <a:pt x="544" y="171"/>
                  </a:lnTo>
                  <a:lnTo>
                    <a:pt x="532" y="147"/>
                  </a:lnTo>
                  <a:lnTo>
                    <a:pt x="518" y="124"/>
                  </a:lnTo>
                  <a:lnTo>
                    <a:pt x="501" y="102"/>
                  </a:lnTo>
                  <a:lnTo>
                    <a:pt x="483" y="81"/>
                  </a:lnTo>
                  <a:lnTo>
                    <a:pt x="464" y="63"/>
                  </a:lnTo>
                  <a:lnTo>
                    <a:pt x="442" y="47"/>
                  </a:lnTo>
                  <a:lnTo>
                    <a:pt x="418" y="33"/>
                  </a:lnTo>
                  <a:lnTo>
                    <a:pt x="393" y="22"/>
                  </a:lnTo>
                  <a:lnTo>
                    <a:pt x="367" y="12"/>
                  </a:lnTo>
                  <a:lnTo>
                    <a:pt x="341" y="5"/>
                  </a:lnTo>
                  <a:lnTo>
                    <a:pt x="313" y="1"/>
                  </a:lnTo>
                  <a:lnTo>
                    <a:pt x="284" y="0"/>
                  </a:lnTo>
                  <a:lnTo>
                    <a:pt x="284" y="0"/>
                  </a:lnTo>
                  <a:close/>
                  <a:moveTo>
                    <a:pt x="137" y="512"/>
                  </a:moveTo>
                  <a:lnTo>
                    <a:pt x="137" y="512"/>
                  </a:lnTo>
                  <a:lnTo>
                    <a:pt x="128" y="511"/>
                  </a:lnTo>
                  <a:lnTo>
                    <a:pt x="119" y="508"/>
                  </a:lnTo>
                  <a:lnTo>
                    <a:pt x="112" y="504"/>
                  </a:lnTo>
                  <a:lnTo>
                    <a:pt x="105" y="500"/>
                  </a:lnTo>
                  <a:lnTo>
                    <a:pt x="100" y="493"/>
                  </a:lnTo>
                  <a:lnTo>
                    <a:pt x="96" y="484"/>
                  </a:lnTo>
                  <a:lnTo>
                    <a:pt x="93" y="476"/>
                  </a:lnTo>
                  <a:lnTo>
                    <a:pt x="93" y="468"/>
                  </a:lnTo>
                  <a:lnTo>
                    <a:pt x="93" y="468"/>
                  </a:lnTo>
                  <a:lnTo>
                    <a:pt x="93" y="458"/>
                  </a:lnTo>
                  <a:lnTo>
                    <a:pt x="96" y="450"/>
                  </a:lnTo>
                  <a:lnTo>
                    <a:pt x="100" y="443"/>
                  </a:lnTo>
                  <a:lnTo>
                    <a:pt x="105" y="436"/>
                  </a:lnTo>
                  <a:lnTo>
                    <a:pt x="112" y="430"/>
                  </a:lnTo>
                  <a:lnTo>
                    <a:pt x="119" y="426"/>
                  </a:lnTo>
                  <a:lnTo>
                    <a:pt x="128" y="423"/>
                  </a:lnTo>
                  <a:lnTo>
                    <a:pt x="137" y="423"/>
                  </a:lnTo>
                  <a:lnTo>
                    <a:pt x="137" y="423"/>
                  </a:lnTo>
                  <a:lnTo>
                    <a:pt x="146" y="423"/>
                  </a:lnTo>
                  <a:lnTo>
                    <a:pt x="154" y="426"/>
                  </a:lnTo>
                  <a:lnTo>
                    <a:pt x="162" y="430"/>
                  </a:lnTo>
                  <a:lnTo>
                    <a:pt x="169" y="436"/>
                  </a:lnTo>
                  <a:lnTo>
                    <a:pt x="175" y="443"/>
                  </a:lnTo>
                  <a:lnTo>
                    <a:pt x="177" y="450"/>
                  </a:lnTo>
                  <a:lnTo>
                    <a:pt x="180" y="458"/>
                  </a:lnTo>
                  <a:lnTo>
                    <a:pt x="182" y="468"/>
                  </a:lnTo>
                  <a:lnTo>
                    <a:pt x="182" y="468"/>
                  </a:lnTo>
                  <a:lnTo>
                    <a:pt x="180" y="476"/>
                  </a:lnTo>
                  <a:lnTo>
                    <a:pt x="177" y="484"/>
                  </a:lnTo>
                  <a:lnTo>
                    <a:pt x="175" y="493"/>
                  </a:lnTo>
                  <a:lnTo>
                    <a:pt x="169" y="500"/>
                  </a:lnTo>
                  <a:lnTo>
                    <a:pt x="162" y="504"/>
                  </a:lnTo>
                  <a:lnTo>
                    <a:pt x="154" y="508"/>
                  </a:lnTo>
                  <a:lnTo>
                    <a:pt x="146" y="511"/>
                  </a:lnTo>
                  <a:lnTo>
                    <a:pt x="137" y="512"/>
                  </a:lnTo>
                  <a:lnTo>
                    <a:pt x="137" y="512"/>
                  </a:lnTo>
                  <a:close/>
                  <a:moveTo>
                    <a:pt x="137" y="374"/>
                  </a:moveTo>
                  <a:lnTo>
                    <a:pt x="137" y="374"/>
                  </a:lnTo>
                  <a:lnTo>
                    <a:pt x="128" y="372"/>
                  </a:lnTo>
                  <a:lnTo>
                    <a:pt x="119" y="369"/>
                  </a:lnTo>
                  <a:lnTo>
                    <a:pt x="112" y="365"/>
                  </a:lnTo>
                  <a:lnTo>
                    <a:pt x="105" y="360"/>
                  </a:lnTo>
                  <a:lnTo>
                    <a:pt x="100" y="353"/>
                  </a:lnTo>
                  <a:lnTo>
                    <a:pt x="96" y="346"/>
                  </a:lnTo>
                  <a:lnTo>
                    <a:pt x="93" y="338"/>
                  </a:lnTo>
                  <a:lnTo>
                    <a:pt x="93" y="329"/>
                  </a:lnTo>
                  <a:lnTo>
                    <a:pt x="93" y="329"/>
                  </a:lnTo>
                  <a:lnTo>
                    <a:pt x="93" y="320"/>
                  </a:lnTo>
                  <a:lnTo>
                    <a:pt x="96" y="311"/>
                  </a:lnTo>
                  <a:lnTo>
                    <a:pt x="100" y="304"/>
                  </a:lnTo>
                  <a:lnTo>
                    <a:pt x="105" y="297"/>
                  </a:lnTo>
                  <a:lnTo>
                    <a:pt x="112" y="292"/>
                  </a:lnTo>
                  <a:lnTo>
                    <a:pt x="119" y="288"/>
                  </a:lnTo>
                  <a:lnTo>
                    <a:pt x="128" y="285"/>
                  </a:lnTo>
                  <a:lnTo>
                    <a:pt x="137" y="284"/>
                  </a:lnTo>
                  <a:lnTo>
                    <a:pt x="137" y="284"/>
                  </a:lnTo>
                  <a:lnTo>
                    <a:pt x="146" y="285"/>
                  </a:lnTo>
                  <a:lnTo>
                    <a:pt x="154" y="288"/>
                  </a:lnTo>
                  <a:lnTo>
                    <a:pt x="162" y="292"/>
                  </a:lnTo>
                  <a:lnTo>
                    <a:pt x="169" y="297"/>
                  </a:lnTo>
                  <a:lnTo>
                    <a:pt x="175" y="304"/>
                  </a:lnTo>
                  <a:lnTo>
                    <a:pt x="177" y="311"/>
                  </a:lnTo>
                  <a:lnTo>
                    <a:pt x="180" y="320"/>
                  </a:lnTo>
                  <a:lnTo>
                    <a:pt x="182" y="329"/>
                  </a:lnTo>
                  <a:lnTo>
                    <a:pt x="182" y="329"/>
                  </a:lnTo>
                  <a:lnTo>
                    <a:pt x="180" y="338"/>
                  </a:lnTo>
                  <a:lnTo>
                    <a:pt x="177" y="346"/>
                  </a:lnTo>
                  <a:lnTo>
                    <a:pt x="175" y="353"/>
                  </a:lnTo>
                  <a:lnTo>
                    <a:pt x="169" y="360"/>
                  </a:lnTo>
                  <a:lnTo>
                    <a:pt x="162" y="365"/>
                  </a:lnTo>
                  <a:lnTo>
                    <a:pt x="154" y="369"/>
                  </a:lnTo>
                  <a:lnTo>
                    <a:pt x="146" y="372"/>
                  </a:lnTo>
                  <a:lnTo>
                    <a:pt x="137" y="374"/>
                  </a:lnTo>
                  <a:lnTo>
                    <a:pt x="137" y="374"/>
                  </a:lnTo>
                  <a:close/>
                  <a:moveTo>
                    <a:pt x="137" y="234"/>
                  </a:moveTo>
                  <a:lnTo>
                    <a:pt x="137" y="234"/>
                  </a:lnTo>
                  <a:lnTo>
                    <a:pt x="128" y="234"/>
                  </a:lnTo>
                  <a:lnTo>
                    <a:pt x="119" y="231"/>
                  </a:lnTo>
                  <a:lnTo>
                    <a:pt x="112" y="227"/>
                  </a:lnTo>
                  <a:lnTo>
                    <a:pt x="105" y="221"/>
                  </a:lnTo>
                  <a:lnTo>
                    <a:pt x="100" y="214"/>
                  </a:lnTo>
                  <a:lnTo>
                    <a:pt x="96" y="207"/>
                  </a:lnTo>
                  <a:lnTo>
                    <a:pt x="93" y="199"/>
                  </a:lnTo>
                  <a:lnTo>
                    <a:pt x="93" y="189"/>
                  </a:lnTo>
                  <a:lnTo>
                    <a:pt x="93" y="189"/>
                  </a:lnTo>
                  <a:lnTo>
                    <a:pt x="93" y="181"/>
                  </a:lnTo>
                  <a:lnTo>
                    <a:pt x="96" y="173"/>
                  </a:lnTo>
                  <a:lnTo>
                    <a:pt x="100" y="165"/>
                  </a:lnTo>
                  <a:lnTo>
                    <a:pt x="105" y="158"/>
                  </a:lnTo>
                  <a:lnTo>
                    <a:pt x="112" y="153"/>
                  </a:lnTo>
                  <a:lnTo>
                    <a:pt x="119" y="149"/>
                  </a:lnTo>
                  <a:lnTo>
                    <a:pt x="128" y="147"/>
                  </a:lnTo>
                  <a:lnTo>
                    <a:pt x="137" y="145"/>
                  </a:lnTo>
                  <a:lnTo>
                    <a:pt x="137" y="145"/>
                  </a:lnTo>
                  <a:lnTo>
                    <a:pt x="146" y="147"/>
                  </a:lnTo>
                  <a:lnTo>
                    <a:pt x="154" y="149"/>
                  </a:lnTo>
                  <a:lnTo>
                    <a:pt x="162" y="153"/>
                  </a:lnTo>
                  <a:lnTo>
                    <a:pt x="169" y="158"/>
                  </a:lnTo>
                  <a:lnTo>
                    <a:pt x="175" y="165"/>
                  </a:lnTo>
                  <a:lnTo>
                    <a:pt x="177" y="173"/>
                  </a:lnTo>
                  <a:lnTo>
                    <a:pt x="180" y="181"/>
                  </a:lnTo>
                  <a:lnTo>
                    <a:pt x="182" y="189"/>
                  </a:lnTo>
                  <a:lnTo>
                    <a:pt x="182" y="189"/>
                  </a:lnTo>
                  <a:lnTo>
                    <a:pt x="180" y="199"/>
                  </a:lnTo>
                  <a:lnTo>
                    <a:pt x="177" y="207"/>
                  </a:lnTo>
                  <a:lnTo>
                    <a:pt x="175" y="214"/>
                  </a:lnTo>
                  <a:lnTo>
                    <a:pt x="169" y="221"/>
                  </a:lnTo>
                  <a:lnTo>
                    <a:pt x="162" y="227"/>
                  </a:lnTo>
                  <a:lnTo>
                    <a:pt x="154" y="231"/>
                  </a:lnTo>
                  <a:lnTo>
                    <a:pt x="146" y="234"/>
                  </a:lnTo>
                  <a:lnTo>
                    <a:pt x="137" y="234"/>
                  </a:lnTo>
                  <a:lnTo>
                    <a:pt x="137" y="234"/>
                  </a:lnTo>
                  <a:close/>
                  <a:moveTo>
                    <a:pt x="285" y="512"/>
                  </a:moveTo>
                  <a:lnTo>
                    <a:pt x="285" y="512"/>
                  </a:lnTo>
                  <a:lnTo>
                    <a:pt x="276" y="511"/>
                  </a:lnTo>
                  <a:lnTo>
                    <a:pt x="267" y="508"/>
                  </a:lnTo>
                  <a:lnTo>
                    <a:pt x="260" y="504"/>
                  </a:lnTo>
                  <a:lnTo>
                    <a:pt x="254" y="500"/>
                  </a:lnTo>
                  <a:lnTo>
                    <a:pt x="248" y="493"/>
                  </a:lnTo>
                  <a:lnTo>
                    <a:pt x="244" y="484"/>
                  </a:lnTo>
                  <a:lnTo>
                    <a:pt x="241" y="476"/>
                  </a:lnTo>
                  <a:lnTo>
                    <a:pt x="241" y="468"/>
                  </a:lnTo>
                  <a:lnTo>
                    <a:pt x="241" y="468"/>
                  </a:lnTo>
                  <a:lnTo>
                    <a:pt x="241" y="458"/>
                  </a:lnTo>
                  <a:lnTo>
                    <a:pt x="244" y="450"/>
                  </a:lnTo>
                  <a:lnTo>
                    <a:pt x="248" y="443"/>
                  </a:lnTo>
                  <a:lnTo>
                    <a:pt x="254" y="436"/>
                  </a:lnTo>
                  <a:lnTo>
                    <a:pt x="260" y="430"/>
                  </a:lnTo>
                  <a:lnTo>
                    <a:pt x="267" y="426"/>
                  </a:lnTo>
                  <a:lnTo>
                    <a:pt x="276" y="423"/>
                  </a:lnTo>
                  <a:lnTo>
                    <a:pt x="285" y="423"/>
                  </a:lnTo>
                  <a:lnTo>
                    <a:pt x="285" y="423"/>
                  </a:lnTo>
                  <a:lnTo>
                    <a:pt x="294" y="423"/>
                  </a:lnTo>
                  <a:lnTo>
                    <a:pt x="302" y="426"/>
                  </a:lnTo>
                  <a:lnTo>
                    <a:pt x="310" y="430"/>
                  </a:lnTo>
                  <a:lnTo>
                    <a:pt x="317" y="436"/>
                  </a:lnTo>
                  <a:lnTo>
                    <a:pt x="321" y="443"/>
                  </a:lnTo>
                  <a:lnTo>
                    <a:pt x="325" y="450"/>
                  </a:lnTo>
                  <a:lnTo>
                    <a:pt x="328" y="458"/>
                  </a:lnTo>
                  <a:lnTo>
                    <a:pt x="330" y="468"/>
                  </a:lnTo>
                  <a:lnTo>
                    <a:pt x="330" y="468"/>
                  </a:lnTo>
                  <a:lnTo>
                    <a:pt x="328" y="476"/>
                  </a:lnTo>
                  <a:lnTo>
                    <a:pt x="325" y="484"/>
                  </a:lnTo>
                  <a:lnTo>
                    <a:pt x="321" y="493"/>
                  </a:lnTo>
                  <a:lnTo>
                    <a:pt x="317" y="500"/>
                  </a:lnTo>
                  <a:lnTo>
                    <a:pt x="310" y="504"/>
                  </a:lnTo>
                  <a:lnTo>
                    <a:pt x="302" y="508"/>
                  </a:lnTo>
                  <a:lnTo>
                    <a:pt x="294" y="511"/>
                  </a:lnTo>
                  <a:lnTo>
                    <a:pt x="285" y="512"/>
                  </a:lnTo>
                  <a:lnTo>
                    <a:pt x="285" y="512"/>
                  </a:lnTo>
                  <a:close/>
                  <a:moveTo>
                    <a:pt x="285" y="374"/>
                  </a:moveTo>
                  <a:lnTo>
                    <a:pt x="285" y="374"/>
                  </a:lnTo>
                  <a:lnTo>
                    <a:pt x="276" y="372"/>
                  </a:lnTo>
                  <a:lnTo>
                    <a:pt x="267" y="369"/>
                  </a:lnTo>
                  <a:lnTo>
                    <a:pt x="260" y="365"/>
                  </a:lnTo>
                  <a:lnTo>
                    <a:pt x="254" y="360"/>
                  </a:lnTo>
                  <a:lnTo>
                    <a:pt x="248" y="353"/>
                  </a:lnTo>
                  <a:lnTo>
                    <a:pt x="244" y="346"/>
                  </a:lnTo>
                  <a:lnTo>
                    <a:pt x="241" y="338"/>
                  </a:lnTo>
                  <a:lnTo>
                    <a:pt x="241" y="329"/>
                  </a:lnTo>
                  <a:lnTo>
                    <a:pt x="241" y="329"/>
                  </a:lnTo>
                  <a:lnTo>
                    <a:pt x="241" y="320"/>
                  </a:lnTo>
                  <a:lnTo>
                    <a:pt x="244" y="311"/>
                  </a:lnTo>
                  <a:lnTo>
                    <a:pt x="248" y="304"/>
                  </a:lnTo>
                  <a:lnTo>
                    <a:pt x="254" y="297"/>
                  </a:lnTo>
                  <a:lnTo>
                    <a:pt x="260" y="292"/>
                  </a:lnTo>
                  <a:lnTo>
                    <a:pt x="267" y="288"/>
                  </a:lnTo>
                  <a:lnTo>
                    <a:pt x="276" y="285"/>
                  </a:lnTo>
                  <a:lnTo>
                    <a:pt x="285" y="284"/>
                  </a:lnTo>
                  <a:lnTo>
                    <a:pt x="285" y="284"/>
                  </a:lnTo>
                  <a:lnTo>
                    <a:pt x="294" y="285"/>
                  </a:lnTo>
                  <a:lnTo>
                    <a:pt x="302" y="288"/>
                  </a:lnTo>
                  <a:lnTo>
                    <a:pt x="310" y="292"/>
                  </a:lnTo>
                  <a:lnTo>
                    <a:pt x="317" y="297"/>
                  </a:lnTo>
                  <a:lnTo>
                    <a:pt x="321" y="304"/>
                  </a:lnTo>
                  <a:lnTo>
                    <a:pt x="325" y="311"/>
                  </a:lnTo>
                  <a:lnTo>
                    <a:pt x="328" y="320"/>
                  </a:lnTo>
                  <a:lnTo>
                    <a:pt x="330" y="329"/>
                  </a:lnTo>
                  <a:lnTo>
                    <a:pt x="330" y="329"/>
                  </a:lnTo>
                  <a:lnTo>
                    <a:pt x="328" y="338"/>
                  </a:lnTo>
                  <a:lnTo>
                    <a:pt x="325" y="346"/>
                  </a:lnTo>
                  <a:lnTo>
                    <a:pt x="321" y="353"/>
                  </a:lnTo>
                  <a:lnTo>
                    <a:pt x="317" y="360"/>
                  </a:lnTo>
                  <a:lnTo>
                    <a:pt x="310" y="365"/>
                  </a:lnTo>
                  <a:lnTo>
                    <a:pt x="302" y="369"/>
                  </a:lnTo>
                  <a:lnTo>
                    <a:pt x="294" y="372"/>
                  </a:lnTo>
                  <a:lnTo>
                    <a:pt x="285" y="374"/>
                  </a:lnTo>
                  <a:lnTo>
                    <a:pt x="285" y="374"/>
                  </a:lnTo>
                  <a:close/>
                  <a:moveTo>
                    <a:pt x="285" y="234"/>
                  </a:moveTo>
                  <a:lnTo>
                    <a:pt x="285" y="234"/>
                  </a:lnTo>
                  <a:lnTo>
                    <a:pt x="276" y="234"/>
                  </a:lnTo>
                  <a:lnTo>
                    <a:pt x="267" y="231"/>
                  </a:lnTo>
                  <a:lnTo>
                    <a:pt x="260" y="227"/>
                  </a:lnTo>
                  <a:lnTo>
                    <a:pt x="254" y="221"/>
                  </a:lnTo>
                  <a:lnTo>
                    <a:pt x="248" y="214"/>
                  </a:lnTo>
                  <a:lnTo>
                    <a:pt x="244" y="207"/>
                  </a:lnTo>
                  <a:lnTo>
                    <a:pt x="241" y="199"/>
                  </a:lnTo>
                  <a:lnTo>
                    <a:pt x="241" y="189"/>
                  </a:lnTo>
                  <a:lnTo>
                    <a:pt x="241" y="189"/>
                  </a:lnTo>
                  <a:lnTo>
                    <a:pt x="241" y="181"/>
                  </a:lnTo>
                  <a:lnTo>
                    <a:pt x="244" y="173"/>
                  </a:lnTo>
                  <a:lnTo>
                    <a:pt x="248" y="165"/>
                  </a:lnTo>
                  <a:lnTo>
                    <a:pt x="254" y="158"/>
                  </a:lnTo>
                  <a:lnTo>
                    <a:pt x="260" y="153"/>
                  </a:lnTo>
                  <a:lnTo>
                    <a:pt x="267" y="149"/>
                  </a:lnTo>
                  <a:lnTo>
                    <a:pt x="276" y="147"/>
                  </a:lnTo>
                  <a:lnTo>
                    <a:pt x="285" y="145"/>
                  </a:lnTo>
                  <a:lnTo>
                    <a:pt x="285" y="145"/>
                  </a:lnTo>
                  <a:lnTo>
                    <a:pt x="294" y="147"/>
                  </a:lnTo>
                  <a:lnTo>
                    <a:pt x="302" y="149"/>
                  </a:lnTo>
                  <a:lnTo>
                    <a:pt x="310" y="153"/>
                  </a:lnTo>
                  <a:lnTo>
                    <a:pt x="317" y="158"/>
                  </a:lnTo>
                  <a:lnTo>
                    <a:pt x="321" y="165"/>
                  </a:lnTo>
                  <a:lnTo>
                    <a:pt x="325" y="173"/>
                  </a:lnTo>
                  <a:lnTo>
                    <a:pt x="328" y="181"/>
                  </a:lnTo>
                  <a:lnTo>
                    <a:pt x="330" y="189"/>
                  </a:lnTo>
                  <a:lnTo>
                    <a:pt x="330" y="189"/>
                  </a:lnTo>
                  <a:lnTo>
                    <a:pt x="328" y="199"/>
                  </a:lnTo>
                  <a:lnTo>
                    <a:pt x="325" y="207"/>
                  </a:lnTo>
                  <a:lnTo>
                    <a:pt x="321" y="214"/>
                  </a:lnTo>
                  <a:lnTo>
                    <a:pt x="317" y="221"/>
                  </a:lnTo>
                  <a:lnTo>
                    <a:pt x="310" y="227"/>
                  </a:lnTo>
                  <a:lnTo>
                    <a:pt x="302" y="231"/>
                  </a:lnTo>
                  <a:lnTo>
                    <a:pt x="294" y="234"/>
                  </a:lnTo>
                  <a:lnTo>
                    <a:pt x="285" y="234"/>
                  </a:lnTo>
                  <a:lnTo>
                    <a:pt x="285" y="234"/>
                  </a:lnTo>
                  <a:close/>
                  <a:moveTo>
                    <a:pt x="433" y="512"/>
                  </a:moveTo>
                  <a:lnTo>
                    <a:pt x="433" y="512"/>
                  </a:lnTo>
                  <a:lnTo>
                    <a:pt x="424" y="511"/>
                  </a:lnTo>
                  <a:lnTo>
                    <a:pt x="415" y="508"/>
                  </a:lnTo>
                  <a:lnTo>
                    <a:pt x="409" y="504"/>
                  </a:lnTo>
                  <a:lnTo>
                    <a:pt x="402" y="500"/>
                  </a:lnTo>
                  <a:lnTo>
                    <a:pt x="396" y="493"/>
                  </a:lnTo>
                  <a:lnTo>
                    <a:pt x="392" y="484"/>
                  </a:lnTo>
                  <a:lnTo>
                    <a:pt x="389" y="476"/>
                  </a:lnTo>
                  <a:lnTo>
                    <a:pt x="389" y="468"/>
                  </a:lnTo>
                  <a:lnTo>
                    <a:pt x="389" y="468"/>
                  </a:lnTo>
                  <a:lnTo>
                    <a:pt x="389" y="458"/>
                  </a:lnTo>
                  <a:lnTo>
                    <a:pt x="392" y="450"/>
                  </a:lnTo>
                  <a:lnTo>
                    <a:pt x="396" y="443"/>
                  </a:lnTo>
                  <a:lnTo>
                    <a:pt x="402" y="436"/>
                  </a:lnTo>
                  <a:lnTo>
                    <a:pt x="409" y="430"/>
                  </a:lnTo>
                  <a:lnTo>
                    <a:pt x="415" y="426"/>
                  </a:lnTo>
                  <a:lnTo>
                    <a:pt x="424" y="423"/>
                  </a:lnTo>
                  <a:lnTo>
                    <a:pt x="433" y="423"/>
                  </a:lnTo>
                  <a:lnTo>
                    <a:pt x="433" y="423"/>
                  </a:lnTo>
                  <a:lnTo>
                    <a:pt x="442" y="423"/>
                  </a:lnTo>
                  <a:lnTo>
                    <a:pt x="450" y="426"/>
                  </a:lnTo>
                  <a:lnTo>
                    <a:pt x="458" y="430"/>
                  </a:lnTo>
                  <a:lnTo>
                    <a:pt x="464" y="436"/>
                  </a:lnTo>
                  <a:lnTo>
                    <a:pt x="469" y="443"/>
                  </a:lnTo>
                  <a:lnTo>
                    <a:pt x="474" y="450"/>
                  </a:lnTo>
                  <a:lnTo>
                    <a:pt x="476" y="458"/>
                  </a:lnTo>
                  <a:lnTo>
                    <a:pt x="478" y="468"/>
                  </a:lnTo>
                  <a:lnTo>
                    <a:pt x="478" y="468"/>
                  </a:lnTo>
                  <a:lnTo>
                    <a:pt x="476" y="476"/>
                  </a:lnTo>
                  <a:lnTo>
                    <a:pt x="474" y="484"/>
                  </a:lnTo>
                  <a:lnTo>
                    <a:pt x="469" y="493"/>
                  </a:lnTo>
                  <a:lnTo>
                    <a:pt x="464" y="500"/>
                  </a:lnTo>
                  <a:lnTo>
                    <a:pt x="458" y="504"/>
                  </a:lnTo>
                  <a:lnTo>
                    <a:pt x="450" y="508"/>
                  </a:lnTo>
                  <a:lnTo>
                    <a:pt x="442" y="511"/>
                  </a:lnTo>
                  <a:lnTo>
                    <a:pt x="433" y="512"/>
                  </a:lnTo>
                  <a:lnTo>
                    <a:pt x="433" y="512"/>
                  </a:lnTo>
                  <a:close/>
                  <a:moveTo>
                    <a:pt x="433" y="374"/>
                  </a:moveTo>
                  <a:lnTo>
                    <a:pt x="433" y="374"/>
                  </a:lnTo>
                  <a:lnTo>
                    <a:pt x="424" y="372"/>
                  </a:lnTo>
                  <a:lnTo>
                    <a:pt x="415" y="369"/>
                  </a:lnTo>
                  <a:lnTo>
                    <a:pt x="409" y="365"/>
                  </a:lnTo>
                  <a:lnTo>
                    <a:pt x="402" y="360"/>
                  </a:lnTo>
                  <a:lnTo>
                    <a:pt x="396" y="353"/>
                  </a:lnTo>
                  <a:lnTo>
                    <a:pt x="392" y="346"/>
                  </a:lnTo>
                  <a:lnTo>
                    <a:pt x="389" y="338"/>
                  </a:lnTo>
                  <a:lnTo>
                    <a:pt x="389" y="329"/>
                  </a:lnTo>
                  <a:lnTo>
                    <a:pt x="389" y="329"/>
                  </a:lnTo>
                  <a:lnTo>
                    <a:pt x="389" y="320"/>
                  </a:lnTo>
                  <a:lnTo>
                    <a:pt x="392" y="311"/>
                  </a:lnTo>
                  <a:lnTo>
                    <a:pt x="396" y="304"/>
                  </a:lnTo>
                  <a:lnTo>
                    <a:pt x="402" y="297"/>
                  </a:lnTo>
                  <a:lnTo>
                    <a:pt x="409" y="292"/>
                  </a:lnTo>
                  <a:lnTo>
                    <a:pt x="415" y="288"/>
                  </a:lnTo>
                  <a:lnTo>
                    <a:pt x="424" y="285"/>
                  </a:lnTo>
                  <a:lnTo>
                    <a:pt x="433" y="284"/>
                  </a:lnTo>
                  <a:lnTo>
                    <a:pt x="433" y="284"/>
                  </a:lnTo>
                  <a:lnTo>
                    <a:pt x="442" y="285"/>
                  </a:lnTo>
                  <a:lnTo>
                    <a:pt x="450" y="288"/>
                  </a:lnTo>
                  <a:lnTo>
                    <a:pt x="458" y="292"/>
                  </a:lnTo>
                  <a:lnTo>
                    <a:pt x="464" y="297"/>
                  </a:lnTo>
                  <a:lnTo>
                    <a:pt x="469" y="304"/>
                  </a:lnTo>
                  <a:lnTo>
                    <a:pt x="474" y="311"/>
                  </a:lnTo>
                  <a:lnTo>
                    <a:pt x="476" y="320"/>
                  </a:lnTo>
                  <a:lnTo>
                    <a:pt x="478" y="329"/>
                  </a:lnTo>
                  <a:lnTo>
                    <a:pt x="478" y="329"/>
                  </a:lnTo>
                  <a:lnTo>
                    <a:pt x="476" y="338"/>
                  </a:lnTo>
                  <a:lnTo>
                    <a:pt x="474" y="346"/>
                  </a:lnTo>
                  <a:lnTo>
                    <a:pt x="469" y="353"/>
                  </a:lnTo>
                  <a:lnTo>
                    <a:pt x="464" y="360"/>
                  </a:lnTo>
                  <a:lnTo>
                    <a:pt x="458" y="365"/>
                  </a:lnTo>
                  <a:lnTo>
                    <a:pt x="450" y="369"/>
                  </a:lnTo>
                  <a:lnTo>
                    <a:pt x="442" y="372"/>
                  </a:lnTo>
                  <a:lnTo>
                    <a:pt x="433" y="374"/>
                  </a:lnTo>
                  <a:lnTo>
                    <a:pt x="433" y="374"/>
                  </a:lnTo>
                  <a:close/>
                  <a:moveTo>
                    <a:pt x="433" y="234"/>
                  </a:moveTo>
                  <a:lnTo>
                    <a:pt x="433" y="234"/>
                  </a:lnTo>
                  <a:lnTo>
                    <a:pt x="424" y="234"/>
                  </a:lnTo>
                  <a:lnTo>
                    <a:pt x="415" y="231"/>
                  </a:lnTo>
                  <a:lnTo>
                    <a:pt x="409" y="227"/>
                  </a:lnTo>
                  <a:lnTo>
                    <a:pt x="402" y="221"/>
                  </a:lnTo>
                  <a:lnTo>
                    <a:pt x="396" y="214"/>
                  </a:lnTo>
                  <a:lnTo>
                    <a:pt x="392" y="207"/>
                  </a:lnTo>
                  <a:lnTo>
                    <a:pt x="389" y="199"/>
                  </a:lnTo>
                  <a:lnTo>
                    <a:pt x="389" y="189"/>
                  </a:lnTo>
                  <a:lnTo>
                    <a:pt x="389" y="189"/>
                  </a:lnTo>
                  <a:lnTo>
                    <a:pt x="389" y="181"/>
                  </a:lnTo>
                  <a:lnTo>
                    <a:pt x="392" y="173"/>
                  </a:lnTo>
                  <a:lnTo>
                    <a:pt x="396" y="165"/>
                  </a:lnTo>
                  <a:lnTo>
                    <a:pt x="402" y="158"/>
                  </a:lnTo>
                  <a:lnTo>
                    <a:pt x="409" y="153"/>
                  </a:lnTo>
                  <a:lnTo>
                    <a:pt x="415" y="149"/>
                  </a:lnTo>
                  <a:lnTo>
                    <a:pt x="424" y="147"/>
                  </a:lnTo>
                  <a:lnTo>
                    <a:pt x="433" y="145"/>
                  </a:lnTo>
                  <a:lnTo>
                    <a:pt x="433" y="145"/>
                  </a:lnTo>
                  <a:lnTo>
                    <a:pt x="442" y="147"/>
                  </a:lnTo>
                  <a:lnTo>
                    <a:pt x="450" y="149"/>
                  </a:lnTo>
                  <a:lnTo>
                    <a:pt x="458" y="153"/>
                  </a:lnTo>
                  <a:lnTo>
                    <a:pt x="464" y="158"/>
                  </a:lnTo>
                  <a:lnTo>
                    <a:pt x="469" y="165"/>
                  </a:lnTo>
                  <a:lnTo>
                    <a:pt x="474" y="173"/>
                  </a:lnTo>
                  <a:lnTo>
                    <a:pt x="476" y="181"/>
                  </a:lnTo>
                  <a:lnTo>
                    <a:pt x="478" y="189"/>
                  </a:lnTo>
                  <a:lnTo>
                    <a:pt x="478" y="189"/>
                  </a:lnTo>
                  <a:lnTo>
                    <a:pt x="476" y="199"/>
                  </a:lnTo>
                  <a:lnTo>
                    <a:pt x="474" y="207"/>
                  </a:lnTo>
                  <a:lnTo>
                    <a:pt x="469" y="214"/>
                  </a:lnTo>
                  <a:lnTo>
                    <a:pt x="464" y="221"/>
                  </a:lnTo>
                  <a:lnTo>
                    <a:pt x="458" y="227"/>
                  </a:lnTo>
                  <a:lnTo>
                    <a:pt x="450" y="231"/>
                  </a:lnTo>
                  <a:lnTo>
                    <a:pt x="442" y="234"/>
                  </a:lnTo>
                  <a:lnTo>
                    <a:pt x="433" y="234"/>
                  </a:lnTo>
                  <a:lnTo>
                    <a:pt x="433" y="23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2" name="Oval 1"/>
          <p:cNvSpPr/>
          <p:nvPr/>
        </p:nvSpPr>
        <p:spPr>
          <a:xfrm>
            <a:off x="3476625" y="809625"/>
            <a:ext cx="5238750" cy="5238750"/>
          </a:xfrm>
          <a:prstGeom prst="ellipse">
            <a:avLst/>
          </a:prstGeom>
          <a:noFill/>
          <a:ln>
            <a:solidFill>
              <a:srgbClr val="00B0F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Tree>
  </p:cSld>
  <p:clrMapOvr>
    <a:masterClrMapping/>
  </p:clrMapOvr>
  <p:transition spd="slow">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flipV="1">
            <a:off x="1306513" y="2609850"/>
            <a:ext cx="977900" cy="919163"/>
          </a:xfrm>
          <a:custGeom>
            <a:avLst/>
            <a:gdLst>
              <a:gd name="connsiteX0" fmla="*/ 359623 w 827067"/>
              <a:gd name="connsiteY0" fmla="*/ 0 h 377967"/>
              <a:gd name="connsiteX1" fmla="*/ 827067 w 827067"/>
              <a:gd name="connsiteY1" fmla="*/ 0 h 377967"/>
              <a:gd name="connsiteX2" fmla="*/ 827067 w 827067"/>
              <a:gd name="connsiteY2" fmla="*/ 377967 h 377967"/>
              <a:gd name="connsiteX3" fmla="*/ 0 w 827067"/>
              <a:gd name="connsiteY3" fmla="*/ 377967 h 377967"/>
            </a:gdLst>
            <a:ahLst/>
            <a:cxnLst>
              <a:cxn ang="0">
                <a:pos x="connsiteX0" y="connsiteY0"/>
              </a:cxn>
              <a:cxn ang="0">
                <a:pos x="connsiteX1" y="connsiteY1"/>
              </a:cxn>
              <a:cxn ang="0">
                <a:pos x="connsiteX2" y="connsiteY2"/>
              </a:cxn>
              <a:cxn ang="0">
                <a:pos x="connsiteX3" y="connsiteY3"/>
              </a:cxn>
            </a:cxnLst>
            <a:rect l="l" t="t" r="r" b="b"/>
            <a:pathLst>
              <a:path w="827067" h="377967">
                <a:moveTo>
                  <a:pt x="359623" y="0"/>
                </a:moveTo>
                <a:lnTo>
                  <a:pt x="827067" y="0"/>
                </a:lnTo>
                <a:lnTo>
                  <a:pt x="827067" y="377967"/>
                </a:lnTo>
                <a:lnTo>
                  <a:pt x="0" y="377967"/>
                </a:lnTo>
                <a:close/>
              </a:path>
            </a:pathLst>
          </a:custGeom>
          <a:pattFill prst="ltUpDiag">
            <a:fgClr>
              <a:schemeClr val="tx1">
                <a:lumMod val="50000"/>
                <a:lumOff val="50000"/>
              </a:schemeClr>
            </a:fgClr>
            <a:bgClr>
              <a:schemeClr val="bg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6" name="TextBox 5"/>
          <p:cNvSpPr txBox="1"/>
          <p:nvPr/>
        </p:nvSpPr>
        <p:spPr>
          <a:xfrm>
            <a:off x="2284413" y="2609850"/>
            <a:ext cx="7339012" cy="1011238"/>
          </a:xfrm>
          <a:prstGeom prst="rect">
            <a:avLst/>
          </a:prstGeom>
        </p:spPr>
        <p:txBody>
          <a:bodyPr anchor="ctr"/>
          <a:lstStyle>
            <a:defPPr>
              <a:defRPr lang="en-US"/>
            </a:defPPr>
            <a:lvl1pPr>
              <a:lnSpc>
                <a:spcPct val="90000"/>
              </a:lnSpc>
              <a:spcBef>
                <a:spcPts val="1000"/>
              </a:spcBef>
              <a:defRPr sz="9600" b="1" spc="-200">
                <a:solidFill>
                  <a:schemeClr val="bg1"/>
                </a:solidFill>
                <a:latin typeface="Bebas Neue" panose="020B0606020202050201" pitchFamily="34" charset="0"/>
                <a:ea typeface="Open Sans Semibold" panose="020B0706030804020204" pitchFamily="34" charset="0"/>
                <a:cs typeface="Open Sans Semibold" panose="020B0706030804020204" pitchFamily="34" charset="0"/>
              </a:defRPr>
            </a:lvl1pPr>
          </a:lstStyle>
          <a:p>
            <a:pPr eaLnBrk="1" fontAlgn="auto" hangingPunct="1">
              <a:spcAft>
                <a:spcPts val="0"/>
              </a:spcAft>
              <a:defRPr/>
            </a:pPr>
            <a:r>
              <a:rPr lang="id-ID" sz="7200" dirty="0">
                <a:solidFill>
                  <a:schemeClr val="tx1">
                    <a:lumMod val="85000"/>
                    <a:lumOff val="15000"/>
                  </a:schemeClr>
                </a:solidFill>
                <a:latin typeface="Abraham Lincoln" pitchFamily="2" charset="0"/>
              </a:rPr>
              <a:t>Section </a:t>
            </a:r>
            <a:r>
              <a:rPr lang="id-ID" sz="7200" dirty="0">
                <a:solidFill>
                  <a:srgbClr val="00B0F0"/>
                </a:solidFill>
                <a:latin typeface="Abraham Lincoln" pitchFamily="2" charset="0"/>
              </a:rPr>
              <a:t>Devider</a:t>
            </a:r>
          </a:p>
        </p:txBody>
      </p:sp>
      <p:sp>
        <p:nvSpPr>
          <p:cNvPr id="12" name="Rectangle 11"/>
          <p:cNvSpPr/>
          <p:nvPr/>
        </p:nvSpPr>
        <p:spPr>
          <a:xfrm>
            <a:off x="2341563" y="3424238"/>
            <a:ext cx="4829175" cy="646112"/>
          </a:xfrm>
          <a:prstGeom prst="rect">
            <a:avLst/>
          </a:prstGeom>
          <a:noFill/>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a:t>
            </a:r>
          </a:p>
        </p:txBody>
      </p:sp>
    </p:spTree>
  </p:cSld>
  <p:clrMapOvr>
    <a:masterClrMapping/>
  </p:clrMapOvr>
  <p:transition spd="slow">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018"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3002C20-2497-4FB3-A1A9-F7FB9152004B}" type="slidenum">
              <a:rPr lang="en-US" altLang="zh-CN" smtClean="0">
                <a:solidFill>
                  <a:srgbClr val="BFBFBF"/>
                </a:solidFill>
                <a:latin typeface="Calibri Light" pitchFamily="34" charset="0"/>
              </a:rPr>
              <a:pPr/>
              <a:t>41</a:t>
            </a:fld>
            <a:endParaRPr lang="en-US" altLang="zh-CN" smtClean="0">
              <a:solidFill>
                <a:srgbClr val="BFBFBF"/>
              </a:solidFill>
              <a:latin typeface="Calibri Light" pitchFamily="34" charset="0"/>
            </a:endParaRPr>
          </a:p>
        </p:txBody>
      </p:sp>
      <p:sp>
        <p:nvSpPr>
          <p:cNvPr id="21" name="Rectangle 20"/>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The</a:t>
            </a:r>
            <a:r>
              <a:rPr lang="en-US" sz="4800" noProof="1">
                <a:solidFill>
                  <a:srgbClr val="EE2A7B"/>
                </a:solidFill>
                <a:latin typeface="Abraham Lincoln" pitchFamily="2" charset="0"/>
                <a:ea typeface="Roboto Light" panose="02000000000000000000" pitchFamily="2" charset="0"/>
                <a:cs typeface="Lato Light" panose="020F0402020204030203" pitchFamily="34" charset="0"/>
              </a:rPr>
              <a:t>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idea</a:t>
            </a:r>
          </a:p>
        </p:txBody>
      </p:sp>
      <p:sp>
        <p:nvSpPr>
          <p:cNvPr id="22" name="Rectangle 21"/>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cxnSp>
        <p:nvCxnSpPr>
          <p:cNvPr id="14" name="Straight Connector 13"/>
          <p:cNvCxnSpPr/>
          <p:nvPr/>
        </p:nvCxnSpPr>
        <p:spPr>
          <a:xfrm>
            <a:off x="4325938" y="2574925"/>
            <a:ext cx="661987" cy="96678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0" name="Straight Connector 739"/>
          <p:cNvCxnSpPr/>
          <p:nvPr/>
        </p:nvCxnSpPr>
        <p:spPr>
          <a:xfrm flipV="1">
            <a:off x="3540125" y="4041775"/>
            <a:ext cx="2052638" cy="2159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p:cNvCxnSpPr/>
          <p:nvPr/>
        </p:nvCxnSpPr>
        <p:spPr>
          <a:xfrm flipV="1">
            <a:off x="6437313" y="2455863"/>
            <a:ext cx="1622425" cy="131762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p:cNvCxnSpPr/>
          <p:nvPr/>
        </p:nvCxnSpPr>
        <p:spPr>
          <a:xfrm flipV="1">
            <a:off x="6594475" y="3917950"/>
            <a:ext cx="1997075" cy="68103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6025" name="Group 693"/>
          <p:cNvGrpSpPr>
            <a:grpSpLocks/>
          </p:cNvGrpSpPr>
          <p:nvPr/>
        </p:nvGrpSpPr>
        <p:grpSpPr bwMode="auto">
          <a:xfrm>
            <a:off x="4325938" y="1589088"/>
            <a:ext cx="3132137" cy="4252912"/>
            <a:chOff x="4648185" y="0"/>
            <a:chExt cx="2009771" cy="2728906"/>
          </a:xfrm>
        </p:grpSpPr>
        <p:sp>
          <p:nvSpPr>
            <p:cNvPr id="86042" name="Freeform 255"/>
            <p:cNvSpPr>
              <a:spLocks/>
            </p:cNvSpPr>
            <p:nvPr/>
          </p:nvSpPr>
          <p:spPr bwMode="auto">
            <a:xfrm>
              <a:off x="5286358" y="2373308"/>
              <a:ext cx="733423" cy="331787"/>
            </a:xfrm>
            <a:custGeom>
              <a:avLst/>
              <a:gdLst>
                <a:gd name="T0" fmla="*/ 2147483647 w 925"/>
                <a:gd name="T1" fmla="*/ 0 h 419"/>
                <a:gd name="T2" fmla="*/ 2147483647 w 925"/>
                <a:gd name="T3" fmla="*/ 0 h 419"/>
                <a:gd name="T4" fmla="*/ 2147483647 w 925"/>
                <a:gd name="T5" fmla="*/ 0 h 419"/>
                <a:gd name="T6" fmla="*/ 2147483647 w 925"/>
                <a:gd name="T7" fmla="*/ 2147483647 h 419"/>
                <a:gd name="T8" fmla="*/ 2147483647 w 925"/>
                <a:gd name="T9" fmla="*/ 2147483647 h 419"/>
                <a:gd name="T10" fmla="*/ 2147483647 w 925"/>
                <a:gd name="T11" fmla="*/ 2147483647 h 419"/>
                <a:gd name="T12" fmla="*/ 2147483647 w 925"/>
                <a:gd name="T13" fmla="*/ 2147483647 h 419"/>
                <a:gd name="T14" fmla="*/ 2147483647 w 925"/>
                <a:gd name="T15" fmla="*/ 2147483647 h 419"/>
                <a:gd name="T16" fmla="*/ 2147483647 w 925"/>
                <a:gd name="T17" fmla="*/ 2147483647 h 419"/>
                <a:gd name="T18" fmla="*/ 2147483647 w 925"/>
                <a:gd name="T19" fmla="*/ 2147483647 h 419"/>
                <a:gd name="T20" fmla="*/ 2147483647 w 925"/>
                <a:gd name="T21" fmla="*/ 2147483647 h 419"/>
                <a:gd name="T22" fmla="*/ 2147483647 w 925"/>
                <a:gd name="T23" fmla="*/ 2147483647 h 419"/>
                <a:gd name="T24" fmla="*/ 2147483647 w 925"/>
                <a:gd name="T25" fmla="*/ 2147483647 h 419"/>
                <a:gd name="T26" fmla="*/ 2147483647 w 925"/>
                <a:gd name="T27" fmla="*/ 2147483647 h 419"/>
                <a:gd name="T28" fmla="*/ 2147483647 w 925"/>
                <a:gd name="T29" fmla="*/ 2147483647 h 419"/>
                <a:gd name="T30" fmla="*/ 2147483647 w 925"/>
                <a:gd name="T31" fmla="*/ 2147483647 h 419"/>
                <a:gd name="T32" fmla="*/ 2147483647 w 925"/>
                <a:gd name="T33" fmla="*/ 2147483647 h 419"/>
                <a:gd name="T34" fmla="*/ 2147483647 w 925"/>
                <a:gd name="T35" fmla="*/ 2147483647 h 419"/>
                <a:gd name="T36" fmla="*/ 2147483647 w 925"/>
                <a:gd name="T37" fmla="*/ 2147483647 h 419"/>
                <a:gd name="T38" fmla="*/ 0 w 925"/>
                <a:gd name="T39" fmla="*/ 2147483647 h 419"/>
                <a:gd name="T40" fmla="*/ 2147483647 w 925"/>
                <a:gd name="T41" fmla="*/ 2147483647 h 419"/>
                <a:gd name="T42" fmla="*/ 2147483647 w 925"/>
                <a:gd name="T43" fmla="*/ 2147483647 h 419"/>
                <a:gd name="T44" fmla="*/ 2147483647 w 925"/>
                <a:gd name="T45" fmla="*/ 2147483647 h 419"/>
                <a:gd name="T46" fmla="*/ 2147483647 w 925"/>
                <a:gd name="T47" fmla="*/ 2147483647 h 419"/>
                <a:gd name="T48" fmla="*/ 2147483647 w 925"/>
                <a:gd name="T49" fmla="*/ 2147483647 h 419"/>
                <a:gd name="T50" fmla="*/ 2147483647 w 925"/>
                <a:gd name="T51" fmla="*/ 2147483647 h 419"/>
                <a:gd name="T52" fmla="*/ 2147483647 w 925"/>
                <a:gd name="T53" fmla="*/ 2147483647 h 419"/>
                <a:gd name="T54" fmla="*/ 2147483647 w 925"/>
                <a:gd name="T55" fmla="*/ 2147483647 h 419"/>
                <a:gd name="T56" fmla="*/ 2147483647 w 925"/>
                <a:gd name="T57" fmla="*/ 2147483647 h 419"/>
                <a:gd name="T58" fmla="*/ 2147483647 w 925"/>
                <a:gd name="T59" fmla="*/ 2147483647 h 419"/>
                <a:gd name="T60" fmla="*/ 2147483647 w 925"/>
                <a:gd name="T61" fmla="*/ 2147483647 h 419"/>
                <a:gd name="T62" fmla="*/ 2147483647 w 925"/>
                <a:gd name="T63" fmla="*/ 2147483647 h 419"/>
                <a:gd name="T64" fmla="*/ 2147483647 w 925"/>
                <a:gd name="T65" fmla="*/ 2147483647 h 419"/>
                <a:gd name="T66" fmla="*/ 2147483647 w 925"/>
                <a:gd name="T67" fmla="*/ 2147483647 h 419"/>
                <a:gd name="T68" fmla="*/ 2147483647 w 925"/>
                <a:gd name="T69" fmla="*/ 2147483647 h 419"/>
                <a:gd name="T70" fmla="*/ 2147483647 w 925"/>
                <a:gd name="T71" fmla="*/ 2147483647 h 419"/>
                <a:gd name="T72" fmla="*/ 2147483647 w 925"/>
                <a:gd name="T73" fmla="*/ 2147483647 h 419"/>
                <a:gd name="T74" fmla="*/ 2147483647 w 925"/>
                <a:gd name="T75" fmla="*/ 2147483647 h 419"/>
                <a:gd name="T76" fmla="*/ 2147483647 w 925"/>
                <a:gd name="T77" fmla="*/ 2147483647 h 419"/>
                <a:gd name="T78" fmla="*/ 2147483647 w 925"/>
                <a:gd name="T79" fmla="*/ 0 h 419"/>
                <a:gd name="T80" fmla="*/ 2147483647 w 925"/>
                <a:gd name="T81" fmla="*/ 0 h 4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25"/>
                <a:gd name="T124" fmla="*/ 0 h 419"/>
                <a:gd name="T125" fmla="*/ 925 w 925"/>
                <a:gd name="T126" fmla="*/ 419 h 4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25" h="419">
                  <a:moveTo>
                    <a:pt x="462" y="0"/>
                  </a:moveTo>
                  <a:lnTo>
                    <a:pt x="212" y="0"/>
                  </a:lnTo>
                  <a:lnTo>
                    <a:pt x="212" y="36"/>
                  </a:lnTo>
                  <a:lnTo>
                    <a:pt x="210" y="74"/>
                  </a:lnTo>
                  <a:lnTo>
                    <a:pt x="207" y="119"/>
                  </a:lnTo>
                  <a:lnTo>
                    <a:pt x="205" y="142"/>
                  </a:lnTo>
                  <a:lnTo>
                    <a:pt x="202" y="166"/>
                  </a:lnTo>
                  <a:lnTo>
                    <a:pt x="197" y="188"/>
                  </a:lnTo>
                  <a:lnTo>
                    <a:pt x="192" y="210"/>
                  </a:lnTo>
                  <a:lnTo>
                    <a:pt x="186" y="230"/>
                  </a:lnTo>
                  <a:lnTo>
                    <a:pt x="180" y="247"/>
                  </a:lnTo>
                  <a:lnTo>
                    <a:pt x="176" y="255"/>
                  </a:lnTo>
                  <a:lnTo>
                    <a:pt x="172" y="262"/>
                  </a:lnTo>
                  <a:lnTo>
                    <a:pt x="168" y="268"/>
                  </a:lnTo>
                  <a:lnTo>
                    <a:pt x="163" y="273"/>
                  </a:lnTo>
                  <a:lnTo>
                    <a:pt x="116" y="316"/>
                  </a:lnTo>
                  <a:lnTo>
                    <a:pt x="62" y="364"/>
                  </a:lnTo>
                  <a:lnTo>
                    <a:pt x="0" y="419"/>
                  </a:lnTo>
                  <a:lnTo>
                    <a:pt x="462" y="419"/>
                  </a:lnTo>
                  <a:lnTo>
                    <a:pt x="925" y="419"/>
                  </a:lnTo>
                  <a:lnTo>
                    <a:pt x="862" y="364"/>
                  </a:lnTo>
                  <a:lnTo>
                    <a:pt x="809" y="316"/>
                  </a:lnTo>
                  <a:lnTo>
                    <a:pt x="762" y="273"/>
                  </a:lnTo>
                  <a:lnTo>
                    <a:pt x="757" y="268"/>
                  </a:lnTo>
                  <a:lnTo>
                    <a:pt x="753" y="262"/>
                  </a:lnTo>
                  <a:lnTo>
                    <a:pt x="749" y="255"/>
                  </a:lnTo>
                  <a:lnTo>
                    <a:pt x="744" y="247"/>
                  </a:lnTo>
                  <a:lnTo>
                    <a:pt x="737" y="230"/>
                  </a:lnTo>
                  <a:lnTo>
                    <a:pt x="732" y="210"/>
                  </a:lnTo>
                  <a:lnTo>
                    <a:pt x="727" y="188"/>
                  </a:lnTo>
                  <a:lnTo>
                    <a:pt x="723" y="166"/>
                  </a:lnTo>
                  <a:lnTo>
                    <a:pt x="720" y="142"/>
                  </a:lnTo>
                  <a:lnTo>
                    <a:pt x="718" y="119"/>
                  </a:lnTo>
                  <a:lnTo>
                    <a:pt x="714" y="74"/>
                  </a:lnTo>
                  <a:lnTo>
                    <a:pt x="713" y="36"/>
                  </a:lnTo>
                  <a:lnTo>
                    <a:pt x="713" y="0"/>
                  </a:lnTo>
                  <a:lnTo>
                    <a:pt x="4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pic>
          <p:nvPicPr>
            <p:cNvPr id="86043" name="Picture 25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283183" y="2701918"/>
              <a:ext cx="738186"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44" name="Freeform 257"/>
            <p:cNvSpPr>
              <a:spLocks/>
            </p:cNvSpPr>
            <p:nvPr/>
          </p:nvSpPr>
          <p:spPr bwMode="auto">
            <a:xfrm>
              <a:off x="4648185" y="1116010"/>
              <a:ext cx="2009769" cy="1284285"/>
            </a:xfrm>
            <a:custGeom>
              <a:avLst/>
              <a:gdLst>
                <a:gd name="T0" fmla="*/ 2147483647 w 2531"/>
                <a:gd name="T1" fmla="*/ 2147483647 h 1618"/>
                <a:gd name="T2" fmla="*/ 2147483647 w 2531"/>
                <a:gd name="T3" fmla="*/ 2147483647 h 1618"/>
                <a:gd name="T4" fmla="*/ 2147483647 w 2531"/>
                <a:gd name="T5" fmla="*/ 2147483647 h 1618"/>
                <a:gd name="T6" fmla="*/ 2147483647 w 2531"/>
                <a:gd name="T7" fmla="*/ 2147483647 h 1618"/>
                <a:gd name="T8" fmla="*/ 2147483647 w 2531"/>
                <a:gd name="T9" fmla="*/ 2147483647 h 1618"/>
                <a:gd name="T10" fmla="*/ 2147483647 w 2531"/>
                <a:gd name="T11" fmla="*/ 2147483647 h 1618"/>
                <a:gd name="T12" fmla="*/ 2147483647 w 2531"/>
                <a:gd name="T13" fmla="*/ 2147483647 h 1618"/>
                <a:gd name="T14" fmla="*/ 2147483647 w 2531"/>
                <a:gd name="T15" fmla="*/ 2147483647 h 1618"/>
                <a:gd name="T16" fmla="*/ 2147483647 w 2531"/>
                <a:gd name="T17" fmla="*/ 2147483647 h 1618"/>
                <a:gd name="T18" fmla="*/ 2147483647 w 2531"/>
                <a:gd name="T19" fmla="*/ 2147483647 h 1618"/>
                <a:gd name="T20" fmla="*/ 2147483647 w 2531"/>
                <a:gd name="T21" fmla="*/ 2147483647 h 1618"/>
                <a:gd name="T22" fmla="*/ 2147483647 w 2531"/>
                <a:gd name="T23" fmla="*/ 2147483647 h 1618"/>
                <a:gd name="T24" fmla="*/ 2147483647 w 2531"/>
                <a:gd name="T25" fmla="*/ 2147483647 h 1618"/>
                <a:gd name="T26" fmla="*/ 2147483647 w 2531"/>
                <a:gd name="T27" fmla="*/ 2147483647 h 1618"/>
                <a:gd name="T28" fmla="*/ 2147483647 w 2531"/>
                <a:gd name="T29" fmla="*/ 2147483647 h 1618"/>
                <a:gd name="T30" fmla="*/ 2147483647 w 2531"/>
                <a:gd name="T31" fmla="*/ 2147483647 h 1618"/>
                <a:gd name="T32" fmla="*/ 2147483647 w 2531"/>
                <a:gd name="T33" fmla="*/ 2147483647 h 1618"/>
                <a:gd name="T34" fmla="*/ 0 w 2531"/>
                <a:gd name="T35" fmla="*/ 2147483647 h 1618"/>
                <a:gd name="T36" fmla="*/ 0 w 2531"/>
                <a:gd name="T37" fmla="*/ 2147483647 h 1618"/>
                <a:gd name="T38" fmla="*/ 2147483647 w 2531"/>
                <a:gd name="T39" fmla="*/ 2147483647 h 1618"/>
                <a:gd name="T40" fmla="*/ 2147483647 w 2531"/>
                <a:gd name="T41" fmla="*/ 2147483647 h 1618"/>
                <a:gd name="T42" fmla="*/ 2147483647 w 2531"/>
                <a:gd name="T43" fmla="*/ 2147483647 h 1618"/>
                <a:gd name="T44" fmla="*/ 2147483647 w 2531"/>
                <a:gd name="T45" fmla="*/ 2147483647 h 1618"/>
                <a:gd name="T46" fmla="*/ 2147483647 w 2531"/>
                <a:gd name="T47" fmla="*/ 2147483647 h 1618"/>
                <a:gd name="T48" fmla="*/ 2147483647 w 2531"/>
                <a:gd name="T49" fmla="*/ 2147483647 h 1618"/>
                <a:gd name="T50" fmla="*/ 2147483647 w 2531"/>
                <a:gd name="T51" fmla="*/ 2147483647 h 1618"/>
                <a:gd name="T52" fmla="*/ 2147483647 w 2531"/>
                <a:gd name="T53" fmla="*/ 0 h 1618"/>
                <a:gd name="T54" fmla="*/ 2147483647 w 2531"/>
                <a:gd name="T55" fmla="*/ 0 h 1618"/>
                <a:gd name="T56" fmla="*/ 2147483647 w 2531"/>
                <a:gd name="T57" fmla="*/ 2147483647 h 1618"/>
                <a:gd name="T58" fmla="*/ 2147483647 w 2531"/>
                <a:gd name="T59" fmla="*/ 2147483647 h 1618"/>
                <a:gd name="T60" fmla="*/ 2147483647 w 2531"/>
                <a:gd name="T61" fmla="*/ 2147483647 h 1618"/>
                <a:gd name="T62" fmla="*/ 2147483647 w 2531"/>
                <a:gd name="T63" fmla="*/ 2147483647 h 1618"/>
                <a:gd name="T64" fmla="*/ 2147483647 w 2531"/>
                <a:gd name="T65" fmla="*/ 2147483647 h 1618"/>
                <a:gd name="T66" fmla="*/ 2147483647 w 2531"/>
                <a:gd name="T67" fmla="*/ 2147483647 h 1618"/>
                <a:gd name="T68" fmla="*/ 2147483647 w 2531"/>
                <a:gd name="T69" fmla="*/ 2147483647 h 1618"/>
                <a:gd name="T70" fmla="*/ 2147483647 w 2531"/>
                <a:gd name="T71" fmla="*/ 2147483647 h 161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31"/>
                <a:gd name="T109" fmla="*/ 0 h 1618"/>
                <a:gd name="T110" fmla="*/ 2531 w 2531"/>
                <a:gd name="T111" fmla="*/ 1618 h 161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31" h="1618">
                  <a:moveTo>
                    <a:pt x="2531" y="1529"/>
                  </a:moveTo>
                  <a:lnTo>
                    <a:pt x="2531" y="1529"/>
                  </a:lnTo>
                  <a:lnTo>
                    <a:pt x="2530" y="1538"/>
                  </a:lnTo>
                  <a:lnTo>
                    <a:pt x="2529" y="1547"/>
                  </a:lnTo>
                  <a:lnTo>
                    <a:pt x="2527" y="1556"/>
                  </a:lnTo>
                  <a:lnTo>
                    <a:pt x="2524" y="1564"/>
                  </a:lnTo>
                  <a:lnTo>
                    <a:pt x="2520" y="1572"/>
                  </a:lnTo>
                  <a:lnTo>
                    <a:pt x="2515" y="1579"/>
                  </a:lnTo>
                  <a:lnTo>
                    <a:pt x="2510" y="1586"/>
                  </a:lnTo>
                  <a:lnTo>
                    <a:pt x="2505" y="1592"/>
                  </a:lnTo>
                  <a:lnTo>
                    <a:pt x="2498" y="1598"/>
                  </a:lnTo>
                  <a:lnTo>
                    <a:pt x="2491" y="1603"/>
                  </a:lnTo>
                  <a:lnTo>
                    <a:pt x="2484" y="1608"/>
                  </a:lnTo>
                  <a:lnTo>
                    <a:pt x="2476" y="1611"/>
                  </a:lnTo>
                  <a:lnTo>
                    <a:pt x="2468" y="1614"/>
                  </a:lnTo>
                  <a:lnTo>
                    <a:pt x="2459" y="1617"/>
                  </a:lnTo>
                  <a:lnTo>
                    <a:pt x="2450" y="1618"/>
                  </a:lnTo>
                  <a:lnTo>
                    <a:pt x="2441" y="1618"/>
                  </a:lnTo>
                  <a:lnTo>
                    <a:pt x="89" y="1618"/>
                  </a:lnTo>
                  <a:lnTo>
                    <a:pt x="80" y="1618"/>
                  </a:lnTo>
                  <a:lnTo>
                    <a:pt x="71" y="1617"/>
                  </a:lnTo>
                  <a:lnTo>
                    <a:pt x="63" y="1614"/>
                  </a:lnTo>
                  <a:lnTo>
                    <a:pt x="55" y="1611"/>
                  </a:lnTo>
                  <a:lnTo>
                    <a:pt x="47" y="1608"/>
                  </a:lnTo>
                  <a:lnTo>
                    <a:pt x="39" y="1603"/>
                  </a:lnTo>
                  <a:lnTo>
                    <a:pt x="32" y="1598"/>
                  </a:lnTo>
                  <a:lnTo>
                    <a:pt x="26" y="1592"/>
                  </a:lnTo>
                  <a:lnTo>
                    <a:pt x="20" y="1586"/>
                  </a:lnTo>
                  <a:lnTo>
                    <a:pt x="15" y="1579"/>
                  </a:lnTo>
                  <a:lnTo>
                    <a:pt x="11" y="1572"/>
                  </a:lnTo>
                  <a:lnTo>
                    <a:pt x="7" y="1564"/>
                  </a:lnTo>
                  <a:lnTo>
                    <a:pt x="4" y="1556"/>
                  </a:lnTo>
                  <a:lnTo>
                    <a:pt x="2" y="1547"/>
                  </a:lnTo>
                  <a:lnTo>
                    <a:pt x="0" y="1538"/>
                  </a:lnTo>
                  <a:lnTo>
                    <a:pt x="0" y="1529"/>
                  </a:lnTo>
                  <a:lnTo>
                    <a:pt x="0" y="90"/>
                  </a:lnTo>
                  <a:lnTo>
                    <a:pt x="0" y="80"/>
                  </a:lnTo>
                  <a:lnTo>
                    <a:pt x="2" y="71"/>
                  </a:lnTo>
                  <a:lnTo>
                    <a:pt x="4" y="63"/>
                  </a:lnTo>
                  <a:lnTo>
                    <a:pt x="7" y="55"/>
                  </a:lnTo>
                  <a:lnTo>
                    <a:pt x="11" y="47"/>
                  </a:lnTo>
                  <a:lnTo>
                    <a:pt x="15" y="39"/>
                  </a:lnTo>
                  <a:lnTo>
                    <a:pt x="20" y="33"/>
                  </a:lnTo>
                  <a:lnTo>
                    <a:pt x="26" y="26"/>
                  </a:lnTo>
                  <a:lnTo>
                    <a:pt x="32" y="20"/>
                  </a:lnTo>
                  <a:lnTo>
                    <a:pt x="39" y="15"/>
                  </a:lnTo>
                  <a:lnTo>
                    <a:pt x="47" y="11"/>
                  </a:lnTo>
                  <a:lnTo>
                    <a:pt x="55" y="7"/>
                  </a:lnTo>
                  <a:lnTo>
                    <a:pt x="63" y="4"/>
                  </a:lnTo>
                  <a:lnTo>
                    <a:pt x="71" y="2"/>
                  </a:lnTo>
                  <a:lnTo>
                    <a:pt x="80" y="1"/>
                  </a:lnTo>
                  <a:lnTo>
                    <a:pt x="89" y="0"/>
                  </a:lnTo>
                  <a:lnTo>
                    <a:pt x="2441" y="0"/>
                  </a:lnTo>
                  <a:lnTo>
                    <a:pt x="2450" y="1"/>
                  </a:lnTo>
                  <a:lnTo>
                    <a:pt x="2459" y="2"/>
                  </a:lnTo>
                  <a:lnTo>
                    <a:pt x="2468" y="4"/>
                  </a:lnTo>
                  <a:lnTo>
                    <a:pt x="2476" y="7"/>
                  </a:lnTo>
                  <a:lnTo>
                    <a:pt x="2484" y="11"/>
                  </a:lnTo>
                  <a:lnTo>
                    <a:pt x="2491" y="15"/>
                  </a:lnTo>
                  <a:lnTo>
                    <a:pt x="2498" y="20"/>
                  </a:lnTo>
                  <a:lnTo>
                    <a:pt x="2505" y="26"/>
                  </a:lnTo>
                  <a:lnTo>
                    <a:pt x="2510" y="33"/>
                  </a:lnTo>
                  <a:lnTo>
                    <a:pt x="2515" y="39"/>
                  </a:lnTo>
                  <a:lnTo>
                    <a:pt x="2520" y="47"/>
                  </a:lnTo>
                  <a:lnTo>
                    <a:pt x="2524" y="55"/>
                  </a:lnTo>
                  <a:lnTo>
                    <a:pt x="2527" y="63"/>
                  </a:lnTo>
                  <a:lnTo>
                    <a:pt x="2529" y="71"/>
                  </a:lnTo>
                  <a:lnTo>
                    <a:pt x="2530" y="80"/>
                  </a:lnTo>
                  <a:lnTo>
                    <a:pt x="2531" y="90"/>
                  </a:lnTo>
                  <a:lnTo>
                    <a:pt x="2531" y="1529"/>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45" name="Freeform 259"/>
            <p:cNvSpPr>
              <a:spLocks/>
            </p:cNvSpPr>
            <p:nvPr/>
          </p:nvSpPr>
          <p:spPr bwMode="auto">
            <a:xfrm>
              <a:off x="5135546" y="1116010"/>
              <a:ext cx="1522409" cy="1284285"/>
            </a:xfrm>
            <a:custGeom>
              <a:avLst/>
              <a:gdLst>
                <a:gd name="T0" fmla="*/ 2147483647 w 1917"/>
                <a:gd name="T1" fmla="*/ 0 h 1618"/>
                <a:gd name="T2" fmla="*/ 2147483647 w 1917"/>
                <a:gd name="T3" fmla="*/ 2147483647 h 1618"/>
                <a:gd name="T4" fmla="*/ 2147483647 w 1917"/>
                <a:gd name="T5" fmla="*/ 2147483647 h 1618"/>
                <a:gd name="T6" fmla="*/ 2147483647 w 1917"/>
                <a:gd name="T7" fmla="*/ 2147483647 h 1618"/>
                <a:gd name="T8" fmla="*/ 2147483647 w 1917"/>
                <a:gd name="T9" fmla="*/ 2147483647 h 1618"/>
                <a:gd name="T10" fmla="*/ 2147483647 w 1917"/>
                <a:gd name="T11" fmla="*/ 2147483647 h 1618"/>
                <a:gd name="T12" fmla="*/ 2147483647 w 1917"/>
                <a:gd name="T13" fmla="*/ 2147483647 h 1618"/>
                <a:gd name="T14" fmla="*/ 2147483647 w 1917"/>
                <a:gd name="T15" fmla="*/ 2147483647 h 1618"/>
                <a:gd name="T16" fmla="*/ 2147483647 w 1917"/>
                <a:gd name="T17" fmla="*/ 2147483647 h 1618"/>
                <a:gd name="T18" fmla="*/ 2147483647 w 1917"/>
                <a:gd name="T19" fmla="*/ 2147483647 h 1618"/>
                <a:gd name="T20" fmla="*/ 2147483647 w 1917"/>
                <a:gd name="T21" fmla="*/ 2147483647 h 1618"/>
                <a:gd name="T22" fmla="*/ 2147483647 w 1917"/>
                <a:gd name="T23" fmla="*/ 2147483647 h 1618"/>
                <a:gd name="T24" fmla="*/ 2147483647 w 1917"/>
                <a:gd name="T25" fmla="*/ 2147483647 h 1618"/>
                <a:gd name="T26" fmla="*/ 2147483647 w 1917"/>
                <a:gd name="T27" fmla="*/ 2147483647 h 1618"/>
                <a:gd name="T28" fmla="*/ 2147483647 w 1917"/>
                <a:gd name="T29" fmla="*/ 2147483647 h 1618"/>
                <a:gd name="T30" fmla="*/ 2147483647 w 1917"/>
                <a:gd name="T31" fmla="*/ 2147483647 h 1618"/>
                <a:gd name="T32" fmla="*/ 2147483647 w 1917"/>
                <a:gd name="T33" fmla="*/ 2147483647 h 1618"/>
                <a:gd name="T34" fmla="*/ 2147483647 w 1917"/>
                <a:gd name="T35" fmla="*/ 2147483647 h 1618"/>
                <a:gd name="T36" fmla="*/ 2147483647 w 1917"/>
                <a:gd name="T37" fmla="*/ 2147483647 h 1618"/>
                <a:gd name="T38" fmla="*/ 2147483647 w 1917"/>
                <a:gd name="T39" fmla="*/ 2147483647 h 1618"/>
                <a:gd name="T40" fmla="*/ 2147483647 w 1917"/>
                <a:gd name="T41" fmla="*/ 2147483647 h 1618"/>
                <a:gd name="T42" fmla="*/ 2147483647 w 1917"/>
                <a:gd name="T43" fmla="*/ 2147483647 h 1618"/>
                <a:gd name="T44" fmla="*/ 2147483647 w 1917"/>
                <a:gd name="T45" fmla="*/ 2147483647 h 1618"/>
                <a:gd name="T46" fmla="*/ 2147483647 w 1917"/>
                <a:gd name="T47" fmla="*/ 2147483647 h 1618"/>
                <a:gd name="T48" fmla="*/ 2147483647 w 1917"/>
                <a:gd name="T49" fmla="*/ 2147483647 h 1618"/>
                <a:gd name="T50" fmla="*/ 2147483647 w 1917"/>
                <a:gd name="T51" fmla="*/ 2147483647 h 1618"/>
                <a:gd name="T52" fmla="*/ 0 w 1917"/>
                <a:gd name="T53" fmla="*/ 2147483647 h 1618"/>
                <a:gd name="T54" fmla="*/ 2147483647 w 1917"/>
                <a:gd name="T55" fmla="*/ 2147483647 h 1618"/>
                <a:gd name="T56" fmla="*/ 2147483647 w 1917"/>
                <a:gd name="T57" fmla="*/ 2147483647 h 1618"/>
                <a:gd name="T58" fmla="*/ 2147483647 w 1917"/>
                <a:gd name="T59" fmla="*/ 2147483647 h 1618"/>
                <a:gd name="T60" fmla="*/ 2147483647 w 1917"/>
                <a:gd name="T61" fmla="*/ 2147483647 h 1618"/>
                <a:gd name="T62" fmla="*/ 2147483647 w 1917"/>
                <a:gd name="T63" fmla="*/ 2147483647 h 1618"/>
                <a:gd name="T64" fmla="*/ 2147483647 w 1917"/>
                <a:gd name="T65" fmla="*/ 2147483647 h 1618"/>
                <a:gd name="T66" fmla="*/ 2147483647 w 1917"/>
                <a:gd name="T67" fmla="*/ 2147483647 h 1618"/>
                <a:gd name="T68" fmla="*/ 2147483647 w 1917"/>
                <a:gd name="T69" fmla="*/ 2147483647 h 1618"/>
                <a:gd name="T70" fmla="*/ 2147483647 w 1917"/>
                <a:gd name="T71" fmla="*/ 2147483647 h 1618"/>
                <a:gd name="T72" fmla="*/ 2147483647 w 1917"/>
                <a:gd name="T73" fmla="*/ 2147483647 h 1618"/>
                <a:gd name="T74" fmla="*/ 2147483647 w 1917"/>
                <a:gd name="T75" fmla="*/ 2147483647 h 1618"/>
                <a:gd name="T76" fmla="*/ 2147483647 w 1917"/>
                <a:gd name="T77" fmla="*/ 2147483647 h 1618"/>
                <a:gd name="T78" fmla="*/ 2147483647 w 1917"/>
                <a:gd name="T79" fmla="*/ 2147483647 h 1618"/>
                <a:gd name="T80" fmla="*/ 2147483647 w 1917"/>
                <a:gd name="T81" fmla="*/ 2147483647 h 1618"/>
                <a:gd name="T82" fmla="*/ 2147483647 w 1917"/>
                <a:gd name="T83" fmla="*/ 2147483647 h 1618"/>
                <a:gd name="T84" fmla="*/ 2147483647 w 1917"/>
                <a:gd name="T85" fmla="*/ 2147483647 h 1618"/>
                <a:gd name="T86" fmla="*/ 2147483647 w 1917"/>
                <a:gd name="T87" fmla="*/ 2147483647 h 1618"/>
                <a:gd name="T88" fmla="*/ 2147483647 w 1917"/>
                <a:gd name="T89" fmla="*/ 0 h 16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17"/>
                <a:gd name="T136" fmla="*/ 0 h 1618"/>
                <a:gd name="T137" fmla="*/ 1917 w 1917"/>
                <a:gd name="T138" fmla="*/ 1618 h 16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17" h="1618">
                  <a:moveTo>
                    <a:pt x="1827" y="0"/>
                  </a:moveTo>
                  <a:lnTo>
                    <a:pt x="1063" y="0"/>
                  </a:lnTo>
                  <a:lnTo>
                    <a:pt x="1064" y="57"/>
                  </a:lnTo>
                  <a:lnTo>
                    <a:pt x="1064" y="99"/>
                  </a:lnTo>
                  <a:lnTo>
                    <a:pt x="1062" y="140"/>
                  </a:lnTo>
                  <a:lnTo>
                    <a:pt x="1060" y="181"/>
                  </a:lnTo>
                  <a:lnTo>
                    <a:pt x="1056" y="222"/>
                  </a:lnTo>
                  <a:lnTo>
                    <a:pt x="1052" y="263"/>
                  </a:lnTo>
                  <a:lnTo>
                    <a:pt x="1046" y="304"/>
                  </a:lnTo>
                  <a:lnTo>
                    <a:pt x="1039" y="345"/>
                  </a:lnTo>
                  <a:lnTo>
                    <a:pt x="1032" y="385"/>
                  </a:lnTo>
                  <a:lnTo>
                    <a:pt x="1023" y="425"/>
                  </a:lnTo>
                  <a:lnTo>
                    <a:pt x="1014" y="465"/>
                  </a:lnTo>
                  <a:lnTo>
                    <a:pt x="1003" y="505"/>
                  </a:lnTo>
                  <a:lnTo>
                    <a:pt x="992" y="545"/>
                  </a:lnTo>
                  <a:lnTo>
                    <a:pt x="979" y="584"/>
                  </a:lnTo>
                  <a:lnTo>
                    <a:pt x="966" y="623"/>
                  </a:lnTo>
                  <a:lnTo>
                    <a:pt x="952" y="661"/>
                  </a:lnTo>
                  <a:lnTo>
                    <a:pt x="935" y="700"/>
                  </a:lnTo>
                  <a:lnTo>
                    <a:pt x="919" y="737"/>
                  </a:lnTo>
                  <a:lnTo>
                    <a:pt x="902" y="774"/>
                  </a:lnTo>
                  <a:lnTo>
                    <a:pt x="884" y="811"/>
                  </a:lnTo>
                  <a:lnTo>
                    <a:pt x="865" y="848"/>
                  </a:lnTo>
                  <a:lnTo>
                    <a:pt x="846" y="884"/>
                  </a:lnTo>
                  <a:lnTo>
                    <a:pt x="825" y="919"/>
                  </a:lnTo>
                  <a:lnTo>
                    <a:pt x="804" y="954"/>
                  </a:lnTo>
                  <a:lnTo>
                    <a:pt x="781" y="989"/>
                  </a:lnTo>
                  <a:lnTo>
                    <a:pt x="758" y="1022"/>
                  </a:lnTo>
                  <a:lnTo>
                    <a:pt x="734" y="1056"/>
                  </a:lnTo>
                  <a:lnTo>
                    <a:pt x="709" y="1089"/>
                  </a:lnTo>
                  <a:lnTo>
                    <a:pt x="683" y="1122"/>
                  </a:lnTo>
                  <a:lnTo>
                    <a:pt x="657" y="1153"/>
                  </a:lnTo>
                  <a:lnTo>
                    <a:pt x="630" y="1184"/>
                  </a:lnTo>
                  <a:lnTo>
                    <a:pt x="601" y="1215"/>
                  </a:lnTo>
                  <a:lnTo>
                    <a:pt x="572" y="1244"/>
                  </a:lnTo>
                  <a:lnTo>
                    <a:pt x="541" y="1275"/>
                  </a:lnTo>
                  <a:lnTo>
                    <a:pt x="510" y="1304"/>
                  </a:lnTo>
                  <a:lnTo>
                    <a:pt x="477" y="1333"/>
                  </a:lnTo>
                  <a:lnTo>
                    <a:pt x="444" y="1360"/>
                  </a:lnTo>
                  <a:lnTo>
                    <a:pt x="410" y="1387"/>
                  </a:lnTo>
                  <a:lnTo>
                    <a:pt x="375" y="1413"/>
                  </a:lnTo>
                  <a:lnTo>
                    <a:pt x="340" y="1437"/>
                  </a:lnTo>
                  <a:lnTo>
                    <a:pt x="304" y="1461"/>
                  </a:lnTo>
                  <a:lnTo>
                    <a:pt x="268" y="1484"/>
                  </a:lnTo>
                  <a:lnTo>
                    <a:pt x="231" y="1506"/>
                  </a:lnTo>
                  <a:lnTo>
                    <a:pt x="194" y="1528"/>
                  </a:lnTo>
                  <a:lnTo>
                    <a:pt x="156" y="1548"/>
                  </a:lnTo>
                  <a:lnTo>
                    <a:pt x="117" y="1567"/>
                  </a:lnTo>
                  <a:lnTo>
                    <a:pt x="79" y="1585"/>
                  </a:lnTo>
                  <a:lnTo>
                    <a:pt x="39" y="1602"/>
                  </a:lnTo>
                  <a:lnTo>
                    <a:pt x="0" y="1618"/>
                  </a:lnTo>
                  <a:lnTo>
                    <a:pt x="1827" y="1618"/>
                  </a:lnTo>
                  <a:lnTo>
                    <a:pt x="1836" y="1618"/>
                  </a:lnTo>
                  <a:lnTo>
                    <a:pt x="1845" y="1617"/>
                  </a:lnTo>
                  <a:lnTo>
                    <a:pt x="1854" y="1614"/>
                  </a:lnTo>
                  <a:lnTo>
                    <a:pt x="1862" y="1611"/>
                  </a:lnTo>
                  <a:lnTo>
                    <a:pt x="1870" y="1608"/>
                  </a:lnTo>
                  <a:lnTo>
                    <a:pt x="1877" y="1603"/>
                  </a:lnTo>
                  <a:lnTo>
                    <a:pt x="1884" y="1598"/>
                  </a:lnTo>
                  <a:lnTo>
                    <a:pt x="1891" y="1592"/>
                  </a:lnTo>
                  <a:lnTo>
                    <a:pt x="1896" y="1586"/>
                  </a:lnTo>
                  <a:lnTo>
                    <a:pt x="1901" y="1579"/>
                  </a:lnTo>
                  <a:lnTo>
                    <a:pt x="1906" y="1572"/>
                  </a:lnTo>
                  <a:lnTo>
                    <a:pt x="1910" y="1564"/>
                  </a:lnTo>
                  <a:lnTo>
                    <a:pt x="1913" y="1556"/>
                  </a:lnTo>
                  <a:lnTo>
                    <a:pt x="1915" y="1547"/>
                  </a:lnTo>
                  <a:lnTo>
                    <a:pt x="1916" y="1538"/>
                  </a:lnTo>
                  <a:lnTo>
                    <a:pt x="1917" y="1529"/>
                  </a:lnTo>
                  <a:lnTo>
                    <a:pt x="1917" y="90"/>
                  </a:lnTo>
                  <a:lnTo>
                    <a:pt x="1916" y="80"/>
                  </a:lnTo>
                  <a:lnTo>
                    <a:pt x="1915" y="71"/>
                  </a:lnTo>
                  <a:lnTo>
                    <a:pt x="1913" y="63"/>
                  </a:lnTo>
                  <a:lnTo>
                    <a:pt x="1910" y="55"/>
                  </a:lnTo>
                  <a:lnTo>
                    <a:pt x="1906" y="47"/>
                  </a:lnTo>
                  <a:lnTo>
                    <a:pt x="1901" y="39"/>
                  </a:lnTo>
                  <a:lnTo>
                    <a:pt x="1896" y="33"/>
                  </a:lnTo>
                  <a:lnTo>
                    <a:pt x="1891" y="26"/>
                  </a:lnTo>
                  <a:lnTo>
                    <a:pt x="1884" y="20"/>
                  </a:lnTo>
                  <a:lnTo>
                    <a:pt x="1877" y="15"/>
                  </a:lnTo>
                  <a:lnTo>
                    <a:pt x="1870" y="11"/>
                  </a:lnTo>
                  <a:lnTo>
                    <a:pt x="1862" y="7"/>
                  </a:lnTo>
                  <a:lnTo>
                    <a:pt x="1854" y="4"/>
                  </a:lnTo>
                  <a:lnTo>
                    <a:pt x="1845" y="2"/>
                  </a:lnTo>
                  <a:lnTo>
                    <a:pt x="1836" y="1"/>
                  </a:lnTo>
                  <a:lnTo>
                    <a:pt x="1827" y="0"/>
                  </a:lnTo>
                  <a:close/>
                </a:path>
              </a:pathLst>
            </a:custGeom>
            <a:solidFill>
              <a:srgbClr val="08060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46" name="Freeform 260"/>
            <p:cNvSpPr>
              <a:spLocks/>
            </p:cNvSpPr>
            <p:nvPr/>
          </p:nvSpPr>
          <p:spPr bwMode="auto">
            <a:xfrm>
              <a:off x="5135547" y="1116010"/>
              <a:ext cx="1522409" cy="1284285"/>
            </a:xfrm>
            <a:custGeom>
              <a:avLst/>
              <a:gdLst>
                <a:gd name="T0" fmla="*/ 2147483647 w 1917"/>
                <a:gd name="T1" fmla="*/ 0 h 1618"/>
                <a:gd name="T2" fmla="*/ 2147483647 w 1917"/>
                <a:gd name="T3" fmla="*/ 2147483647 h 1618"/>
                <a:gd name="T4" fmla="*/ 2147483647 w 1917"/>
                <a:gd name="T5" fmla="*/ 2147483647 h 1618"/>
                <a:gd name="T6" fmla="*/ 2147483647 w 1917"/>
                <a:gd name="T7" fmla="*/ 2147483647 h 1618"/>
                <a:gd name="T8" fmla="*/ 2147483647 w 1917"/>
                <a:gd name="T9" fmla="*/ 2147483647 h 1618"/>
                <a:gd name="T10" fmla="*/ 2147483647 w 1917"/>
                <a:gd name="T11" fmla="*/ 2147483647 h 1618"/>
                <a:gd name="T12" fmla="*/ 2147483647 w 1917"/>
                <a:gd name="T13" fmla="*/ 2147483647 h 1618"/>
                <a:gd name="T14" fmla="*/ 2147483647 w 1917"/>
                <a:gd name="T15" fmla="*/ 2147483647 h 1618"/>
                <a:gd name="T16" fmla="*/ 2147483647 w 1917"/>
                <a:gd name="T17" fmla="*/ 2147483647 h 1618"/>
                <a:gd name="T18" fmla="*/ 2147483647 w 1917"/>
                <a:gd name="T19" fmla="*/ 2147483647 h 1618"/>
                <a:gd name="T20" fmla="*/ 2147483647 w 1917"/>
                <a:gd name="T21" fmla="*/ 2147483647 h 1618"/>
                <a:gd name="T22" fmla="*/ 2147483647 w 1917"/>
                <a:gd name="T23" fmla="*/ 2147483647 h 1618"/>
                <a:gd name="T24" fmla="*/ 2147483647 w 1917"/>
                <a:gd name="T25" fmla="*/ 2147483647 h 1618"/>
                <a:gd name="T26" fmla="*/ 2147483647 w 1917"/>
                <a:gd name="T27" fmla="*/ 2147483647 h 1618"/>
                <a:gd name="T28" fmla="*/ 2147483647 w 1917"/>
                <a:gd name="T29" fmla="*/ 2147483647 h 1618"/>
                <a:gd name="T30" fmla="*/ 2147483647 w 1917"/>
                <a:gd name="T31" fmla="*/ 2147483647 h 1618"/>
                <a:gd name="T32" fmla="*/ 2147483647 w 1917"/>
                <a:gd name="T33" fmla="*/ 2147483647 h 1618"/>
                <a:gd name="T34" fmla="*/ 2147483647 w 1917"/>
                <a:gd name="T35" fmla="*/ 2147483647 h 1618"/>
                <a:gd name="T36" fmla="*/ 2147483647 w 1917"/>
                <a:gd name="T37" fmla="*/ 2147483647 h 1618"/>
                <a:gd name="T38" fmla="*/ 2147483647 w 1917"/>
                <a:gd name="T39" fmla="*/ 2147483647 h 1618"/>
                <a:gd name="T40" fmla="*/ 2147483647 w 1917"/>
                <a:gd name="T41" fmla="*/ 2147483647 h 1618"/>
                <a:gd name="T42" fmla="*/ 2147483647 w 1917"/>
                <a:gd name="T43" fmla="*/ 2147483647 h 1618"/>
                <a:gd name="T44" fmla="*/ 2147483647 w 1917"/>
                <a:gd name="T45" fmla="*/ 2147483647 h 1618"/>
                <a:gd name="T46" fmla="*/ 2147483647 w 1917"/>
                <a:gd name="T47" fmla="*/ 2147483647 h 1618"/>
                <a:gd name="T48" fmla="*/ 2147483647 w 1917"/>
                <a:gd name="T49" fmla="*/ 2147483647 h 1618"/>
                <a:gd name="T50" fmla="*/ 2147483647 w 1917"/>
                <a:gd name="T51" fmla="*/ 2147483647 h 1618"/>
                <a:gd name="T52" fmla="*/ 0 w 1917"/>
                <a:gd name="T53" fmla="*/ 2147483647 h 1618"/>
                <a:gd name="T54" fmla="*/ 2147483647 w 1917"/>
                <a:gd name="T55" fmla="*/ 2147483647 h 1618"/>
                <a:gd name="T56" fmla="*/ 2147483647 w 1917"/>
                <a:gd name="T57" fmla="*/ 2147483647 h 1618"/>
                <a:gd name="T58" fmla="*/ 2147483647 w 1917"/>
                <a:gd name="T59" fmla="*/ 2147483647 h 1618"/>
                <a:gd name="T60" fmla="*/ 2147483647 w 1917"/>
                <a:gd name="T61" fmla="*/ 2147483647 h 1618"/>
                <a:gd name="T62" fmla="*/ 2147483647 w 1917"/>
                <a:gd name="T63" fmla="*/ 2147483647 h 1618"/>
                <a:gd name="T64" fmla="*/ 2147483647 w 1917"/>
                <a:gd name="T65" fmla="*/ 2147483647 h 1618"/>
                <a:gd name="T66" fmla="*/ 2147483647 w 1917"/>
                <a:gd name="T67" fmla="*/ 2147483647 h 1618"/>
                <a:gd name="T68" fmla="*/ 2147483647 w 1917"/>
                <a:gd name="T69" fmla="*/ 2147483647 h 1618"/>
                <a:gd name="T70" fmla="*/ 2147483647 w 1917"/>
                <a:gd name="T71" fmla="*/ 2147483647 h 1618"/>
                <a:gd name="T72" fmla="*/ 2147483647 w 1917"/>
                <a:gd name="T73" fmla="*/ 2147483647 h 1618"/>
                <a:gd name="T74" fmla="*/ 2147483647 w 1917"/>
                <a:gd name="T75" fmla="*/ 2147483647 h 1618"/>
                <a:gd name="T76" fmla="*/ 2147483647 w 1917"/>
                <a:gd name="T77" fmla="*/ 2147483647 h 1618"/>
                <a:gd name="T78" fmla="*/ 2147483647 w 1917"/>
                <a:gd name="T79" fmla="*/ 2147483647 h 1618"/>
                <a:gd name="T80" fmla="*/ 2147483647 w 1917"/>
                <a:gd name="T81" fmla="*/ 2147483647 h 1618"/>
                <a:gd name="T82" fmla="*/ 2147483647 w 1917"/>
                <a:gd name="T83" fmla="*/ 2147483647 h 1618"/>
                <a:gd name="T84" fmla="*/ 2147483647 w 1917"/>
                <a:gd name="T85" fmla="*/ 2147483647 h 1618"/>
                <a:gd name="T86" fmla="*/ 2147483647 w 1917"/>
                <a:gd name="T87" fmla="*/ 2147483647 h 1618"/>
                <a:gd name="T88" fmla="*/ 2147483647 w 1917"/>
                <a:gd name="T89" fmla="*/ 0 h 16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17"/>
                <a:gd name="T136" fmla="*/ 0 h 1618"/>
                <a:gd name="T137" fmla="*/ 1917 w 1917"/>
                <a:gd name="T138" fmla="*/ 1618 h 16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17" h="1618">
                  <a:moveTo>
                    <a:pt x="1827" y="0"/>
                  </a:moveTo>
                  <a:lnTo>
                    <a:pt x="1063" y="0"/>
                  </a:lnTo>
                  <a:lnTo>
                    <a:pt x="1064" y="57"/>
                  </a:lnTo>
                  <a:lnTo>
                    <a:pt x="1064" y="99"/>
                  </a:lnTo>
                  <a:lnTo>
                    <a:pt x="1062" y="140"/>
                  </a:lnTo>
                  <a:lnTo>
                    <a:pt x="1060" y="181"/>
                  </a:lnTo>
                  <a:lnTo>
                    <a:pt x="1056" y="222"/>
                  </a:lnTo>
                  <a:lnTo>
                    <a:pt x="1052" y="263"/>
                  </a:lnTo>
                  <a:lnTo>
                    <a:pt x="1046" y="304"/>
                  </a:lnTo>
                  <a:lnTo>
                    <a:pt x="1039" y="345"/>
                  </a:lnTo>
                  <a:lnTo>
                    <a:pt x="1032" y="385"/>
                  </a:lnTo>
                  <a:lnTo>
                    <a:pt x="1023" y="425"/>
                  </a:lnTo>
                  <a:lnTo>
                    <a:pt x="1014" y="465"/>
                  </a:lnTo>
                  <a:lnTo>
                    <a:pt x="1003" y="505"/>
                  </a:lnTo>
                  <a:lnTo>
                    <a:pt x="992" y="545"/>
                  </a:lnTo>
                  <a:lnTo>
                    <a:pt x="979" y="584"/>
                  </a:lnTo>
                  <a:lnTo>
                    <a:pt x="966" y="623"/>
                  </a:lnTo>
                  <a:lnTo>
                    <a:pt x="952" y="661"/>
                  </a:lnTo>
                  <a:lnTo>
                    <a:pt x="935" y="700"/>
                  </a:lnTo>
                  <a:lnTo>
                    <a:pt x="919" y="737"/>
                  </a:lnTo>
                  <a:lnTo>
                    <a:pt x="902" y="774"/>
                  </a:lnTo>
                  <a:lnTo>
                    <a:pt x="884" y="811"/>
                  </a:lnTo>
                  <a:lnTo>
                    <a:pt x="865" y="848"/>
                  </a:lnTo>
                  <a:lnTo>
                    <a:pt x="846" y="884"/>
                  </a:lnTo>
                  <a:lnTo>
                    <a:pt x="825" y="919"/>
                  </a:lnTo>
                  <a:lnTo>
                    <a:pt x="804" y="954"/>
                  </a:lnTo>
                  <a:lnTo>
                    <a:pt x="781" y="989"/>
                  </a:lnTo>
                  <a:lnTo>
                    <a:pt x="758" y="1022"/>
                  </a:lnTo>
                  <a:lnTo>
                    <a:pt x="734" y="1056"/>
                  </a:lnTo>
                  <a:lnTo>
                    <a:pt x="709" y="1089"/>
                  </a:lnTo>
                  <a:lnTo>
                    <a:pt x="683" y="1122"/>
                  </a:lnTo>
                  <a:lnTo>
                    <a:pt x="657" y="1153"/>
                  </a:lnTo>
                  <a:lnTo>
                    <a:pt x="630" y="1184"/>
                  </a:lnTo>
                  <a:lnTo>
                    <a:pt x="601" y="1215"/>
                  </a:lnTo>
                  <a:lnTo>
                    <a:pt x="572" y="1244"/>
                  </a:lnTo>
                  <a:lnTo>
                    <a:pt x="541" y="1275"/>
                  </a:lnTo>
                  <a:lnTo>
                    <a:pt x="510" y="1304"/>
                  </a:lnTo>
                  <a:lnTo>
                    <a:pt x="477" y="1333"/>
                  </a:lnTo>
                  <a:lnTo>
                    <a:pt x="444" y="1360"/>
                  </a:lnTo>
                  <a:lnTo>
                    <a:pt x="410" y="1387"/>
                  </a:lnTo>
                  <a:lnTo>
                    <a:pt x="375" y="1413"/>
                  </a:lnTo>
                  <a:lnTo>
                    <a:pt x="340" y="1437"/>
                  </a:lnTo>
                  <a:lnTo>
                    <a:pt x="304" y="1461"/>
                  </a:lnTo>
                  <a:lnTo>
                    <a:pt x="268" y="1484"/>
                  </a:lnTo>
                  <a:lnTo>
                    <a:pt x="231" y="1506"/>
                  </a:lnTo>
                  <a:lnTo>
                    <a:pt x="194" y="1528"/>
                  </a:lnTo>
                  <a:lnTo>
                    <a:pt x="156" y="1548"/>
                  </a:lnTo>
                  <a:lnTo>
                    <a:pt x="117" y="1567"/>
                  </a:lnTo>
                  <a:lnTo>
                    <a:pt x="79" y="1585"/>
                  </a:lnTo>
                  <a:lnTo>
                    <a:pt x="39" y="1602"/>
                  </a:lnTo>
                  <a:lnTo>
                    <a:pt x="0" y="1618"/>
                  </a:lnTo>
                  <a:lnTo>
                    <a:pt x="1827" y="1618"/>
                  </a:lnTo>
                  <a:lnTo>
                    <a:pt x="1836" y="1618"/>
                  </a:lnTo>
                  <a:lnTo>
                    <a:pt x="1845" y="1617"/>
                  </a:lnTo>
                  <a:lnTo>
                    <a:pt x="1854" y="1614"/>
                  </a:lnTo>
                  <a:lnTo>
                    <a:pt x="1862" y="1611"/>
                  </a:lnTo>
                  <a:lnTo>
                    <a:pt x="1870" y="1608"/>
                  </a:lnTo>
                  <a:lnTo>
                    <a:pt x="1877" y="1603"/>
                  </a:lnTo>
                  <a:lnTo>
                    <a:pt x="1884" y="1598"/>
                  </a:lnTo>
                  <a:lnTo>
                    <a:pt x="1891" y="1592"/>
                  </a:lnTo>
                  <a:lnTo>
                    <a:pt x="1896" y="1586"/>
                  </a:lnTo>
                  <a:lnTo>
                    <a:pt x="1901" y="1579"/>
                  </a:lnTo>
                  <a:lnTo>
                    <a:pt x="1906" y="1572"/>
                  </a:lnTo>
                  <a:lnTo>
                    <a:pt x="1910" y="1564"/>
                  </a:lnTo>
                  <a:lnTo>
                    <a:pt x="1913" y="1556"/>
                  </a:lnTo>
                  <a:lnTo>
                    <a:pt x="1915" y="1547"/>
                  </a:lnTo>
                  <a:lnTo>
                    <a:pt x="1916" y="1538"/>
                  </a:lnTo>
                  <a:lnTo>
                    <a:pt x="1917" y="1529"/>
                  </a:lnTo>
                  <a:lnTo>
                    <a:pt x="1917" y="90"/>
                  </a:lnTo>
                  <a:lnTo>
                    <a:pt x="1916" y="80"/>
                  </a:lnTo>
                  <a:lnTo>
                    <a:pt x="1915" y="71"/>
                  </a:lnTo>
                  <a:lnTo>
                    <a:pt x="1913" y="63"/>
                  </a:lnTo>
                  <a:lnTo>
                    <a:pt x="1910" y="55"/>
                  </a:lnTo>
                  <a:lnTo>
                    <a:pt x="1906" y="47"/>
                  </a:lnTo>
                  <a:lnTo>
                    <a:pt x="1901" y="39"/>
                  </a:lnTo>
                  <a:lnTo>
                    <a:pt x="1896" y="33"/>
                  </a:lnTo>
                  <a:lnTo>
                    <a:pt x="1891" y="26"/>
                  </a:lnTo>
                  <a:lnTo>
                    <a:pt x="1884" y="20"/>
                  </a:lnTo>
                  <a:lnTo>
                    <a:pt x="1877" y="15"/>
                  </a:lnTo>
                  <a:lnTo>
                    <a:pt x="1870" y="11"/>
                  </a:lnTo>
                  <a:lnTo>
                    <a:pt x="1862" y="7"/>
                  </a:lnTo>
                  <a:lnTo>
                    <a:pt x="1854" y="4"/>
                  </a:lnTo>
                  <a:lnTo>
                    <a:pt x="1845" y="2"/>
                  </a:lnTo>
                  <a:lnTo>
                    <a:pt x="1836" y="1"/>
                  </a:lnTo>
                  <a:lnTo>
                    <a:pt x="18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01" name="Rectangle 261"/>
            <p:cNvSpPr>
              <a:spLocks noChangeArrowheads="1"/>
            </p:cNvSpPr>
            <p:nvPr/>
          </p:nvSpPr>
          <p:spPr bwMode="auto">
            <a:xfrm>
              <a:off x="4716433" y="1188739"/>
              <a:ext cx="1871237" cy="1138827"/>
            </a:xfrm>
            <a:prstGeom prst="rect">
              <a:avLst/>
            </a:prstGeom>
            <a:pattFill prst="pct5">
              <a:fgClr>
                <a:schemeClr val="tx1">
                  <a:lumMod val="75000"/>
                  <a:lumOff val="25000"/>
                </a:schemeClr>
              </a:fgClr>
              <a:bgClr>
                <a:schemeClr val="tx1">
                  <a:lumMod val="85000"/>
                  <a:lumOff val="15000"/>
                </a:schemeClr>
              </a:bgClr>
            </a:pattFill>
            <a:ln>
              <a:noFill/>
            </a:ln>
            <a:extLst/>
          </p:spPr>
          <p:txBody>
            <a:bodyPr/>
            <a:lstStyle/>
            <a:p>
              <a:pPr eaLnBrk="1" hangingPunct="1">
                <a:defRPr/>
              </a:pPr>
              <a:endParaRPr lang="zh-CN" altLang="zh-CN"/>
            </a:p>
          </p:txBody>
        </p:sp>
        <p:sp>
          <p:nvSpPr>
            <p:cNvPr id="86048" name="Freeform 262"/>
            <p:cNvSpPr>
              <a:spLocks/>
            </p:cNvSpPr>
            <p:nvPr/>
          </p:nvSpPr>
          <p:spPr bwMode="auto">
            <a:xfrm>
              <a:off x="5630845" y="1131885"/>
              <a:ext cx="42863" cy="42863"/>
            </a:xfrm>
            <a:custGeom>
              <a:avLst/>
              <a:gdLst>
                <a:gd name="T0" fmla="*/ 2147483647 w 53"/>
                <a:gd name="T1" fmla="*/ 2147483647 h 53"/>
                <a:gd name="T2" fmla="*/ 2147483647 w 53"/>
                <a:gd name="T3" fmla="*/ 2147483647 h 53"/>
                <a:gd name="T4" fmla="*/ 2147483647 w 53"/>
                <a:gd name="T5" fmla="*/ 2147483647 h 53"/>
                <a:gd name="T6" fmla="*/ 2147483647 w 53"/>
                <a:gd name="T7" fmla="*/ 2147483647 h 53"/>
                <a:gd name="T8" fmla="*/ 2147483647 w 53"/>
                <a:gd name="T9" fmla="*/ 2147483647 h 53"/>
                <a:gd name="T10" fmla="*/ 2147483647 w 53"/>
                <a:gd name="T11" fmla="*/ 2147483647 h 53"/>
                <a:gd name="T12" fmla="*/ 2147483647 w 53"/>
                <a:gd name="T13" fmla="*/ 2147483647 h 53"/>
                <a:gd name="T14" fmla="*/ 2147483647 w 53"/>
                <a:gd name="T15" fmla="*/ 2147483647 h 53"/>
                <a:gd name="T16" fmla="*/ 2147483647 w 53"/>
                <a:gd name="T17" fmla="*/ 2147483647 h 53"/>
                <a:gd name="T18" fmla="*/ 2147483647 w 53"/>
                <a:gd name="T19" fmla="*/ 2147483647 h 53"/>
                <a:gd name="T20" fmla="*/ 2147483647 w 53"/>
                <a:gd name="T21" fmla="*/ 2147483647 h 53"/>
                <a:gd name="T22" fmla="*/ 2147483647 w 53"/>
                <a:gd name="T23" fmla="*/ 2147483647 h 53"/>
                <a:gd name="T24" fmla="*/ 2147483647 w 53"/>
                <a:gd name="T25" fmla="*/ 2147483647 h 53"/>
                <a:gd name="T26" fmla="*/ 2147483647 w 53"/>
                <a:gd name="T27" fmla="*/ 2147483647 h 53"/>
                <a:gd name="T28" fmla="*/ 2147483647 w 53"/>
                <a:gd name="T29" fmla="*/ 2147483647 h 53"/>
                <a:gd name="T30" fmla="*/ 2147483647 w 53"/>
                <a:gd name="T31" fmla="*/ 2147483647 h 53"/>
                <a:gd name="T32" fmla="*/ 2147483647 w 53"/>
                <a:gd name="T33" fmla="*/ 2147483647 h 53"/>
                <a:gd name="T34" fmla="*/ 0 w 53"/>
                <a:gd name="T35" fmla="*/ 2147483647 h 53"/>
                <a:gd name="T36" fmla="*/ 0 w 53"/>
                <a:gd name="T37" fmla="*/ 2147483647 h 53"/>
                <a:gd name="T38" fmla="*/ 0 w 53"/>
                <a:gd name="T39" fmla="*/ 2147483647 h 53"/>
                <a:gd name="T40" fmla="*/ 0 w 53"/>
                <a:gd name="T41" fmla="*/ 2147483647 h 53"/>
                <a:gd name="T42" fmla="*/ 2147483647 w 53"/>
                <a:gd name="T43" fmla="*/ 2147483647 h 53"/>
                <a:gd name="T44" fmla="*/ 2147483647 w 53"/>
                <a:gd name="T45" fmla="*/ 2147483647 h 53"/>
                <a:gd name="T46" fmla="*/ 2147483647 w 53"/>
                <a:gd name="T47" fmla="*/ 2147483647 h 53"/>
                <a:gd name="T48" fmla="*/ 2147483647 w 53"/>
                <a:gd name="T49" fmla="*/ 2147483647 h 53"/>
                <a:gd name="T50" fmla="*/ 2147483647 w 53"/>
                <a:gd name="T51" fmla="*/ 2147483647 h 53"/>
                <a:gd name="T52" fmla="*/ 2147483647 w 53"/>
                <a:gd name="T53" fmla="*/ 2147483647 h 53"/>
                <a:gd name="T54" fmla="*/ 2147483647 w 53"/>
                <a:gd name="T55" fmla="*/ 0 h 53"/>
                <a:gd name="T56" fmla="*/ 2147483647 w 53"/>
                <a:gd name="T57" fmla="*/ 0 h 53"/>
                <a:gd name="T58" fmla="*/ 2147483647 w 53"/>
                <a:gd name="T59" fmla="*/ 2147483647 h 53"/>
                <a:gd name="T60" fmla="*/ 2147483647 w 53"/>
                <a:gd name="T61" fmla="*/ 2147483647 h 53"/>
                <a:gd name="T62" fmla="*/ 2147483647 w 53"/>
                <a:gd name="T63" fmla="*/ 2147483647 h 53"/>
                <a:gd name="T64" fmla="*/ 2147483647 w 53"/>
                <a:gd name="T65" fmla="*/ 2147483647 h 53"/>
                <a:gd name="T66" fmla="*/ 2147483647 w 53"/>
                <a:gd name="T67" fmla="*/ 2147483647 h 53"/>
                <a:gd name="T68" fmla="*/ 2147483647 w 53"/>
                <a:gd name="T69" fmla="*/ 2147483647 h 53"/>
                <a:gd name="T70" fmla="*/ 2147483647 w 53"/>
                <a:gd name="T71" fmla="*/ 2147483647 h 53"/>
                <a:gd name="T72" fmla="*/ 2147483647 w 53"/>
                <a:gd name="T73" fmla="*/ 2147483647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3"/>
                <a:gd name="T112" fmla="*/ 0 h 53"/>
                <a:gd name="T113" fmla="*/ 53 w 53"/>
                <a:gd name="T114" fmla="*/ 53 h 5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3" h="53">
                  <a:moveTo>
                    <a:pt x="53" y="27"/>
                  </a:moveTo>
                  <a:lnTo>
                    <a:pt x="53" y="27"/>
                  </a:lnTo>
                  <a:lnTo>
                    <a:pt x="52" y="32"/>
                  </a:lnTo>
                  <a:lnTo>
                    <a:pt x="51" y="37"/>
                  </a:lnTo>
                  <a:lnTo>
                    <a:pt x="48" y="41"/>
                  </a:lnTo>
                  <a:lnTo>
                    <a:pt x="45" y="45"/>
                  </a:lnTo>
                  <a:lnTo>
                    <a:pt x="41" y="49"/>
                  </a:lnTo>
                  <a:lnTo>
                    <a:pt x="37" y="51"/>
                  </a:lnTo>
                  <a:lnTo>
                    <a:pt x="32" y="53"/>
                  </a:lnTo>
                  <a:lnTo>
                    <a:pt x="26" y="53"/>
                  </a:lnTo>
                  <a:lnTo>
                    <a:pt x="21" y="53"/>
                  </a:lnTo>
                  <a:lnTo>
                    <a:pt x="16" y="51"/>
                  </a:lnTo>
                  <a:lnTo>
                    <a:pt x="12" y="49"/>
                  </a:lnTo>
                  <a:lnTo>
                    <a:pt x="8" y="45"/>
                  </a:lnTo>
                  <a:lnTo>
                    <a:pt x="4" y="41"/>
                  </a:lnTo>
                  <a:lnTo>
                    <a:pt x="2" y="37"/>
                  </a:lnTo>
                  <a:lnTo>
                    <a:pt x="0" y="32"/>
                  </a:lnTo>
                  <a:lnTo>
                    <a:pt x="0" y="27"/>
                  </a:lnTo>
                  <a:lnTo>
                    <a:pt x="0" y="21"/>
                  </a:lnTo>
                  <a:lnTo>
                    <a:pt x="2" y="16"/>
                  </a:lnTo>
                  <a:lnTo>
                    <a:pt x="4" y="12"/>
                  </a:lnTo>
                  <a:lnTo>
                    <a:pt x="8" y="8"/>
                  </a:lnTo>
                  <a:lnTo>
                    <a:pt x="12" y="5"/>
                  </a:lnTo>
                  <a:lnTo>
                    <a:pt x="16" y="2"/>
                  </a:lnTo>
                  <a:lnTo>
                    <a:pt x="21" y="1"/>
                  </a:lnTo>
                  <a:lnTo>
                    <a:pt x="26" y="0"/>
                  </a:lnTo>
                  <a:lnTo>
                    <a:pt x="32" y="1"/>
                  </a:lnTo>
                  <a:lnTo>
                    <a:pt x="37" y="2"/>
                  </a:lnTo>
                  <a:lnTo>
                    <a:pt x="41" y="5"/>
                  </a:lnTo>
                  <a:lnTo>
                    <a:pt x="45" y="8"/>
                  </a:lnTo>
                  <a:lnTo>
                    <a:pt x="48" y="12"/>
                  </a:lnTo>
                  <a:lnTo>
                    <a:pt x="51" y="16"/>
                  </a:lnTo>
                  <a:lnTo>
                    <a:pt x="52" y="21"/>
                  </a:lnTo>
                  <a:lnTo>
                    <a:pt x="5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49" name="Freeform 263"/>
            <p:cNvSpPr>
              <a:spLocks/>
            </p:cNvSpPr>
            <p:nvPr/>
          </p:nvSpPr>
          <p:spPr bwMode="auto">
            <a:xfrm>
              <a:off x="5630845" y="1131885"/>
              <a:ext cx="42863" cy="42863"/>
            </a:xfrm>
            <a:custGeom>
              <a:avLst/>
              <a:gdLst>
                <a:gd name="T0" fmla="*/ 2147483647 w 53"/>
                <a:gd name="T1" fmla="*/ 2147483647 h 53"/>
                <a:gd name="T2" fmla="*/ 2147483647 w 53"/>
                <a:gd name="T3" fmla="*/ 2147483647 h 53"/>
                <a:gd name="T4" fmla="*/ 2147483647 w 53"/>
                <a:gd name="T5" fmla="*/ 2147483647 h 53"/>
                <a:gd name="T6" fmla="*/ 2147483647 w 53"/>
                <a:gd name="T7" fmla="*/ 2147483647 h 53"/>
                <a:gd name="T8" fmla="*/ 2147483647 w 53"/>
                <a:gd name="T9" fmla="*/ 2147483647 h 53"/>
                <a:gd name="T10" fmla="*/ 2147483647 w 53"/>
                <a:gd name="T11" fmla="*/ 2147483647 h 53"/>
                <a:gd name="T12" fmla="*/ 2147483647 w 53"/>
                <a:gd name="T13" fmla="*/ 2147483647 h 53"/>
                <a:gd name="T14" fmla="*/ 2147483647 w 53"/>
                <a:gd name="T15" fmla="*/ 2147483647 h 53"/>
                <a:gd name="T16" fmla="*/ 2147483647 w 53"/>
                <a:gd name="T17" fmla="*/ 2147483647 h 53"/>
                <a:gd name="T18" fmla="*/ 2147483647 w 53"/>
                <a:gd name="T19" fmla="*/ 2147483647 h 53"/>
                <a:gd name="T20" fmla="*/ 2147483647 w 53"/>
                <a:gd name="T21" fmla="*/ 2147483647 h 53"/>
                <a:gd name="T22" fmla="*/ 2147483647 w 53"/>
                <a:gd name="T23" fmla="*/ 2147483647 h 53"/>
                <a:gd name="T24" fmla="*/ 2147483647 w 53"/>
                <a:gd name="T25" fmla="*/ 2147483647 h 53"/>
                <a:gd name="T26" fmla="*/ 2147483647 w 53"/>
                <a:gd name="T27" fmla="*/ 2147483647 h 53"/>
                <a:gd name="T28" fmla="*/ 2147483647 w 53"/>
                <a:gd name="T29" fmla="*/ 2147483647 h 53"/>
                <a:gd name="T30" fmla="*/ 2147483647 w 53"/>
                <a:gd name="T31" fmla="*/ 2147483647 h 53"/>
                <a:gd name="T32" fmla="*/ 2147483647 w 53"/>
                <a:gd name="T33" fmla="*/ 2147483647 h 53"/>
                <a:gd name="T34" fmla="*/ 0 w 53"/>
                <a:gd name="T35" fmla="*/ 2147483647 h 53"/>
                <a:gd name="T36" fmla="*/ 0 w 53"/>
                <a:gd name="T37" fmla="*/ 2147483647 h 53"/>
                <a:gd name="T38" fmla="*/ 0 w 53"/>
                <a:gd name="T39" fmla="*/ 2147483647 h 53"/>
                <a:gd name="T40" fmla="*/ 0 w 53"/>
                <a:gd name="T41" fmla="*/ 2147483647 h 53"/>
                <a:gd name="T42" fmla="*/ 2147483647 w 53"/>
                <a:gd name="T43" fmla="*/ 2147483647 h 53"/>
                <a:gd name="T44" fmla="*/ 2147483647 w 53"/>
                <a:gd name="T45" fmla="*/ 2147483647 h 53"/>
                <a:gd name="T46" fmla="*/ 2147483647 w 53"/>
                <a:gd name="T47" fmla="*/ 2147483647 h 53"/>
                <a:gd name="T48" fmla="*/ 2147483647 w 53"/>
                <a:gd name="T49" fmla="*/ 2147483647 h 53"/>
                <a:gd name="T50" fmla="*/ 2147483647 w 53"/>
                <a:gd name="T51" fmla="*/ 2147483647 h 53"/>
                <a:gd name="T52" fmla="*/ 2147483647 w 53"/>
                <a:gd name="T53" fmla="*/ 2147483647 h 53"/>
                <a:gd name="T54" fmla="*/ 2147483647 w 53"/>
                <a:gd name="T55" fmla="*/ 0 h 53"/>
                <a:gd name="T56" fmla="*/ 2147483647 w 53"/>
                <a:gd name="T57" fmla="*/ 0 h 53"/>
                <a:gd name="T58" fmla="*/ 2147483647 w 53"/>
                <a:gd name="T59" fmla="*/ 2147483647 h 53"/>
                <a:gd name="T60" fmla="*/ 2147483647 w 53"/>
                <a:gd name="T61" fmla="*/ 2147483647 h 53"/>
                <a:gd name="T62" fmla="*/ 2147483647 w 53"/>
                <a:gd name="T63" fmla="*/ 2147483647 h 53"/>
                <a:gd name="T64" fmla="*/ 2147483647 w 53"/>
                <a:gd name="T65" fmla="*/ 2147483647 h 53"/>
                <a:gd name="T66" fmla="*/ 2147483647 w 53"/>
                <a:gd name="T67" fmla="*/ 2147483647 h 53"/>
                <a:gd name="T68" fmla="*/ 2147483647 w 53"/>
                <a:gd name="T69" fmla="*/ 2147483647 h 53"/>
                <a:gd name="T70" fmla="*/ 2147483647 w 53"/>
                <a:gd name="T71" fmla="*/ 2147483647 h 53"/>
                <a:gd name="T72" fmla="*/ 2147483647 w 53"/>
                <a:gd name="T73" fmla="*/ 2147483647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3"/>
                <a:gd name="T112" fmla="*/ 0 h 53"/>
                <a:gd name="T113" fmla="*/ 53 w 53"/>
                <a:gd name="T114" fmla="*/ 53 h 5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3" h="53">
                  <a:moveTo>
                    <a:pt x="53" y="27"/>
                  </a:moveTo>
                  <a:lnTo>
                    <a:pt x="53" y="27"/>
                  </a:lnTo>
                  <a:lnTo>
                    <a:pt x="52" y="32"/>
                  </a:lnTo>
                  <a:lnTo>
                    <a:pt x="51" y="37"/>
                  </a:lnTo>
                  <a:lnTo>
                    <a:pt x="48" y="41"/>
                  </a:lnTo>
                  <a:lnTo>
                    <a:pt x="45" y="45"/>
                  </a:lnTo>
                  <a:lnTo>
                    <a:pt x="41" y="49"/>
                  </a:lnTo>
                  <a:lnTo>
                    <a:pt x="37" y="51"/>
                  </a:lnTo>
                  <a:lnTo>
                    <a:pt x="32" y="53"/>
                  </a:lnTo>
                  <a:lnTo>
                    <a:pt x="26" y="53"/>
                  </a:lnTo>
                  <a:lnTo>
                    <a:pt x="21" y="53"/>
                  </a:lnTo>
                  <a:lnTo>
                    <a:pt x="16" y="51"/>
                  </a:lnTo>
                  <a:lnTo>
                    <a:pt x="12" y="49"/>
                  </a:lnTo>
                  <a:lnTo>
                    <a:pt x="8" y="45"/>
                  </a:lnTo>
                  <a:lnTo>
                    <a:pt x="4" y="41"/>
                  </a:lnTo>
                  <a:lnTo>
                    <a:pt x="2" y="37"/>
                  </a:lnTo>
                  <a:lnTo>
                    <a:pt x="0" y="32"/>
                  </a:lnTo>
                  <a:lnTo>
                    <a:pt x="0" y="27"/>
                  </a:lnTo>
                  <a:lnTo>
                    <a:pt x="0" y="21"/>
                  </a:lnTo>
                  <a:lnTo>
                    <a:pt x="2" y="16"/>
                  </a:lnTo>
                  <a:lnTo>
                    <a:pt x="4" y="12"/>
                  </a:lnTo>
                  <a:lnTo>
                    <a:pt x="8" y="8"/>
                  </a:lnTo>
                  <a:lnTo>
                    <a:pt x="12" y="5"/>
                  </a:lnTo>
                  <a:lnTo>
                    <a:pt x="16" y="2"/>
                  </a:lnTo>
                  <a:lnTo>
                    <a:pt x="21" y="1"/>
                  </a:lnTo>
                  <a:lnTo>
                    <a:pt x="26" y="0"/>
                  </a:lnTo>
                  <a:lnTo>
                    <a:pt x="32" y="1"/>
                  </a:lnTo>
                  <a:lnTo>
                    <a:pt x="37" y="2"/>
                  </a:lnTo>
                  <a:lnTo>
                    <a:pt x="41" y="5"/>
                  </a:lnTo>
                  <a:lnTo>
                    <a:pt x="45" y="8"/>
                  </a:lnTo>
                  <a:lnTo>
                    <a:pt x="48" y="12"/>
                  </a:lnTo>
                  <a:lnTo>
                    <a:pt x="51" y="16"/>
                  </a:lnTo>
                  <a:lnTo>
                    <a:pt x="52" y="21"/>
                  </a:lnTo>
                  <a:lnTo>
                    <a:pt x="53"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0" name="Freeform 264"/>
            <p:cNvSpPr>
              <a:spLocks/>
            </p:cNvSpPr>
            <p:nvPr/>
          </p:nvSpPr>
          <p:spPr bwMode="auto">
            <a:xfrm>
              <a:off x="5630845" y="1131885"/>
              <a:ext cx="42863" cy="42863"/>
            </a:xfrm>
            <a:custGeom>
              <a:avLst/>
              <a:gdLst>
                <a:gd name="T0" fmla="*/ 2147483647 w 53"/>
                <a:gd name="T1" fmla="*/ 2147483647 h 53"/>
                <a:gd name="T2" fmla="*/ 2147483647 w 53"/>
                <a:gd name="T3" fmla="*/ 2147483647 h 53"/>
                <a:gd name="T4" fmla="*/ 2147483647 w 53"/>
                <a:gd name="T5" fmla="*/ 2147483647 h 53"/>
                <a:gd name="T6" fmla="*/ 2147483647 w 53"/>
                <a:gd name="T7" fmla="*/ 2147483647 h 53"/>
                <a:gd name="T8" fmla="*/ 2147483647 w 53"/>
                <a:gd name="T9" fmla="*/ 2147483647 h 53"/>
                <a:gd name="T10" fmla="*/ 2147483647 w 53"/>
                <a:gd name="T11" fmla="*/ 2147483647 h 53"/>
                <a:gd name="T12" fmla="*/ 2147483647 w 53"/>
                <a:gd name="T13" fmla="*/ 2147483647 h 53"/>
                <a:gd name="T14" fmla="*/ 2147483647 w 53"/>
                <a:gd name="T15" fmla="*/ 2147483647 h 53"/>
                <a:gd name="T16" fmla="*/ 2147483647 w 53"/>
                <a:gd name="T17" fmla="*/ 2147483647 h 53"/>
                <a:gd name="T18" fmla="*/ 2147483647 w 53"/>
                <a:gd name="T19" fmla="*/ 2147483647 h 53"/>
                <a:gd name="T20" fmla="*/ 2147483647 w 53"/>
                <a:gd name="T21" fmla="*/ 2147483647 h 53"/>
                <a:gd name="T22" fmla="*/ 2147483647 w 53"/>
                <a:gd name="T23" fmla="*/ 2147483647 h 53"/>
                <a:gd name="T24" fmla="*/ 2147483647 w 53"/>
                <a:gd name="T25" fmla="*/ 2147483647 h 53"/>
                <a:gd name="T26" fmla="*/ 2147483647 w 53"/>
                <a:gd name="T27" fmla="*/ 2147483647 h 53"/>
                <a:gd name="T28" fmla="*/ 2147483647 w 53"/>
                <a:gd name="T29" fmla="*/ 2147483647 h 53"/>
                <a:gd name="T30" fmla="*/ 2147483647 w 53"/>
                <a:gd name="T31" fmla="*/ 2147483647 h 53"/>
                <a:gd name="T32" fmla="*/ 2147483647 w 53"/>
                <a:gd name="T33" fmla="*/ 2147483647 h 53"/>
                <a:gd name="T34" fmla="*/ 0 w 53"/>
                <a:gd name="T35" fmla="*/ 2147483647 h 53"/>
                <a:gd name="T36" fmla="*/ 0 w 53"/>
                <a:gd name="T37" fmla="*/ 2147483647 h 53"/>
                <a:gd name="T38" fmla="*/ 0 w 53"/>
                <a:gd name="T39" fmla="*/ 2147483647 h 53"/>
                <a:gd name="T40" fmla="*/ 0 w 53"/>
                <a:gd name="T41" fmla="*/ 2147483647 h 53"/>
                <a:gd name="T42" fmla="*/ 2147483647 w 53"/>
                <a:gd name="T43" fmla="*/ 2147483647 h 53"/>
                <a:gd name="T44" fmla="*/ 2147483647 w 53"/>
                <a:gd name="T45" fmla="*/ 2147483647 h 53"/>
                <a:gd name="T46" fmla="*/ 2147483647 w 53"/>
                <a:gd name="T47" fmla="*/ 2147483647 h 53"/>
                <a:gd name="T48" fmla="*/ 2147483647 w 53"/>
                <a:gd name="T49" fmla="*/ 2147483647 h 53"/>
                <a:gd name="T50" fmla="*/ 2147483647 w 53"/>
                <a:gd name="T51" fmla="*/ 2147483647 h 53"/>
                <a:gd name="T52" fmla="*/ 2147483647 w 53"/>
                <a:gd name="T53" fmla="*/ 2147483647 h 53"/>
                <a:gd name="T54" fmla="*/ 2147483647 w 53"/>
                <a:gd name="T55" fmla="*/ 0 h 53"/>
                <a:gd name="T56" fmla="*/ 2147483647 w 53"/>
                <a:gd name="T57" fmla="*/ 0 h 53"/>
                <a:gd name="T58" fmla="*/ 2147483647 w 53"/>
                <a:gd name="T59" fmla="*/ 2147483647 h 53"/>
                <a:gd name="T60" fmla="*/ 2147483647 w 53"/>
                <a:gd name="T61" fmla="*/ 2147483647 h 53"/>
                <a:gd name="T62" fmla="*/ 2147483647 w 53"/>
                <a:gd name="T63" fmla="*/ 2147483647 h 53"/>
                <a:gd name="T64" fmla="*/ 2147483647 w 53"/>
                <a:gd name="T65" fmla="*/ 2147483647 h 53"/>
                <a:gd name="T66" fmla="*/ 2147483647 w 53"/>
                <a:gd name="T67" fmla="*/ 2147483647 h 53"/>
                <a:gd name="T68" fmla="*/ 2147483647 w 53"/>
                <a:gd name="T69" fmla="*/ 2147483647 h 53"/>
                <a:gd name="T70" fmla="*/ 2147483647 w 53"/>
                <a:gd name="T71" fmla="*/ 2147483647 h 53"/>
                <a:gd name="T72" fmla="*/ 2147483647 w 53"/>
                <a:gd name="T73" fmla="*/ 2147483647 h 53"/>
                <a:gd name="T74" fmla="*/ 2147483647 w 53"/>
                <a:gd name="T75" fmla="*/ 2147483647 h 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3"/>
                <a:gd name="T115" fmla="*/ 0 h 53"/>
                <a:gd name="T116" fmla="*/ 53 w 53"/>
                <a:gd name="T117" fmla="*/ 53 h 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3" h="53">
                  <a:moveTo>
                    <a:pt x="53" y="27"/>
                  </a:moveTo>
                  <a:lnTo>
                    <a:pt x="53" y="27"/>
                  </a:lnTo>
                  <a:lnTo>
                    <a:pt x="52" y="32"/>
                  </a:lnTo>
                  <a:lnTo>
                    <a:pt x="51" y="37"/>
                  </a:lnTo>
                  <a:lnTo>
                    <a:pt x="48" y="41"/>
                  </a:lnTo>
                  <a:lnTo>
                    <a:pt x="45" y="45"/>
                  </a:lnTo>
                  <a:lnTo>
                    <a:pt x="41" y="49"/>
                  </a:lnTo>
                  <a:lnTo>
                    <a:pt x="37" y="51"/>
                  </a:lnTo>
                  <a:lnTo>
                    <a:pt x="32" y="53"/>
                  </a:lnTo>
                  <a:lnTo>
                    <a:pt x="26" y="53"/>
                  </a:lnTo>
                  <a:lnTo>
                    <a:pt x="21" y="53"/>
                  </a:lnTo>
                  <a:lnTo>
                    <a:pt x="16" y="51"/>
                  </a:lnTo>
                  <a:lnTo>
                    <a:pt x="12" y="49"/>
                  </a:lnTo>
                  <a:lnTo>
                    <a:pt x="8" y="45"/>
                  </a:lnTo>
                  <a:lnTo>
                    <a:pt x="4" y="41"/>
                  </a:lnTo>
                  <a:lnTo>
                    <a:pt x="2" y="37"/>
                  </a:lnTo>
                  <a:lnTo>
                    <a:pt x="0" y="32"/>
                  </a:lnTo>
                  <a:lnTo>
                    <a:pt x="0" y="27"/>
                  </a:lnTo>
                  <a:lnTo>
                    <a:pt x="0" y="21"/>
                  </a:lnTo>
                  <a:lnTo>
                    <a:pt x="2" y="16"/>
                  </a:lnTo>
                  <a:lnTo>
                    <a:pt x="4" y="12"/>
                  </a:lnTo>
                  <a:lnTo>
                    <a:pt x="8" y="8"/>
                  </a:lnTo>
                  <a:lnTo>
                    <a:pt x="12" y="5"/>
                  </a:lnTo>
                  <a:lnTo>
                    <a:pt x="16" y="2"/>
                  </a:lnTo>
                  <a:lnTo>
                    <a:pt x="21" y="1"/>
                  </a:lnTo>
                  <a:lnTo>
                    <a:pt x="26" y="0"/>
                  </a:lnTo>
                  <a:lnTo>
                    <a:pt x="32" y="1"/>
                  </a:lnTo>
                  <a:lnTo>
                    <a:pt x="37" y="2"/>
                  </a:lnTo>
                  <a:lnTo>
                    <a:pt x="41" y="5"/>
                  </a:lnTo>
                  <a:lnTo>
                    <a:pt x="45" y="8"/>
                  </a:lnTo>
                  <a:lnTo>
                    <a:pt x="48" y="12"/>
                  </a:lnTo>
                  <a:lnTo>
                    <a:pt x="51" y="16"/>
                  </a:lnTo>
                  <a:lnTo>
                    <a:pt x="52" y="21"/>
                  </a:lnTo>
                  <a:lnTo>
                    <a:pt x="53" y="27"/>
                  </a:lnTo>
                  <a:close/>
                </a:path>
              </a:pathLst>
            </a:custGeom>
            <a:noFill/>
            <a:ln w="7938">
              <a:solidFill>
                <a:srgbClr val="4D4D4D"/>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6051" name="Freeform 266"/>
            <p:cNvSpPr>
              <a:spLocks/>
            </p:cNvSpPr>
            <p:nvPr/>
          </p:nvSpPr>
          <p:spPr bwMode="auto">
            <a:xfrm>
              <a:off x="4718036" y="887411"/>
              <a:ext cx="1808158" cy="1439859"/>
            </a:xfrm>
            <a:custGeom>
              <a:avLst/>
              <a:gdLst>
                <a:gd name="T0" fmla="*/ 2147483647 w 2279"/>
                <a:gd name="T1" fmla="*/ 2147483647 h 1814"/>
                <a:gd name="T2" fmla="*/ 2147483647 w 2279"/>
                <a:gd name="T3" fmla="*/ 2147483647 h 1814"/>
                <a:gd name="T4" fmla="*/ 2147483647 w 2279"/>
                <a:gd name="T5" fmla="*/ 2147483647 h 1814"/>
                <a:gd name="T6" fmla="*/ 2147483647 w 2279"/>
                <a:gd name="T7" fmla="*/ 2147483647 h 1814"/>
                <a:gd name="T8" fmla="*/ 2147483647 w 2279"/>
                <a:gd name="T9" fmla="*/ 2147483647 h 1814"/>
                <a:gd name="T10" fmla="*/ 2147483647 w 2279"/>
                <a:gd name="T11" fmla="*/ 2147483647 h 1814"/>
                <a:gd name="T12" fmla="*/ 2147483647 w 2279"/>
                <a:gd name="T13" fmla="*/ 2147483647 h 1814"/>
                <a:gd name="T14" fmla="*/ 2147483647 w 2279"/>
                <a:gd name="T15" fmla="*/ 2147483647 h 1814"/>
                <a:gd name="T16" fmla="*/ 2147483647 w 2279"/>
                <a:gd name="T17" fmla="*/ 2147483647 h 1814"/>
                <a:gd name="T18" fmla="*/ 2147483647 w 2279"/>
                <a:gd name="T19" fmla="*/ 2147483647 h 1814"/>
                <a:gd name="T20" fmla="*/ 2147483647 w 2279"/>
                <a:gd name="T21" fmla="*/ 2147483647 h 1814"/>
                <a:gd name="T22" fmla="*/ 2147483647 w 2279"/>
                <a:gd name="T23" fmla="*/ 2147483647 h 1814"/>
                <a:gd name="T24" fmla="*/ 2147483647 w 2279"/>
                <a:gd name="T25" fmla="*/ 2147483647 h 1814"/>
                <a:gd name="T26" fmla="*/ 2147483647 w 2279"/>
                <a:gd name="T27" fmla="*/ 2147483647 h 1814"/>
                <a:gd name="T28" fmla="*/ 2147483647 w 2279"/>
                <a:gd name="T29" fmla="*/ 2147483647 h 1814"/>
                <a:gd name="T30" fmla="*/ 2147483647 w 2279"/>
                <a:gd name="T31" fmla="*/ 2147483647 h 1814"/>
                <a:gd name="T32" fmla="*/ 2147483647 w 2279"/>
                <a:gd name="T33" fmla="*/ 2147483647 h 1814"/>
                <a:gd name="T34" fmla="*/ 2147483647 w 2279"/>
                <a:gd name="T35" fmla="*/ 2147483647 h 1814"/>
                <a:gd name="T36" fmla="*/ 2147483647 w 2279"/>
                <a:gd name="T37" fmla="*/ 2147483647 h 1814"/>
                <a:gd name="T38" fmla="*/ 2147483647 w 2279"/>
                <a:gd name="T39" fmla="*/ 2147483647 h 1814"/>
                <a:gd name="T40" fmla="*/ 2147483647 w 2279"/>
                <a:gd name="T41" fmla="*/ 2147483647 h 1814"/>
                <a:gd name="T42" fmla="*/ 2147483647 w 2279"/>
                <a:gd name="T43" fmla="*/ 2147483647 h 1814"/>
                <a:gd name="T44" fmla="*/ 2147483647 w 2279"/>
                <a:gd name="T45" fmla="*/ 2147483647 h 1814"/>
                <a:gd name="T46" fmla="*/ 2147483647 w 2279"/>
                <a:gd name="T47" fmla="*/ 2147483647 h 1814"/>
                <a:gd name="T48" fmla="*/ 2147483647 w 2279"/>
                <a:gd name="T49" fmla="*/ 2147483647 h 1814"/>
                <a:gd name="T50" fmla="*/ 2147483647 w 2279"/>
                <a:gd name="T51" fmla="*/ 2147483647 h 1814"/>
                <a:gd name="T52" fmla="*/ 2147483647 w 2279"/>
                <a:gd name="T53" fmla="*/ 2147483647 h 1814"/>
                <a:gd name="T54" fmla="*/ 2147483647 w 2279"/>
                <a:gd name="T55" fmla="*/ 2147483647 h 1814"/>
                <a:gd name="T56" fmla="*/ 2147483647 w 2279"/>
                <a:gd name="T57" fmla="*/ 2147483647 h 1814"/>
                <a:gd name="T58" fmla="*/ 2147483647 w 2279"/>
                <a:gd name="T59" fmla="*/ 2147483647 h 1814"/>
                <a:gd name="T60" fmla="*/ 2147483647 w 2279"/>
                <a:gd name="T61" fmla="*/ 2147483647 h 1814"/>
                <a:gd name="T62" fmla="*/ 2147483647 w 2279"/>
                <a:gd name="T63" fmla="*/ 2147483647 h 1814"/>
                <a:gd name="T64" fmla="*/ 2147483647 w 2279"/>
                <a:gd name="T65" fmla="*/ 2147483647 h 1814"/>
                <a:gd name="T66" fmla="*/ 2147483647 w 2279"/>
                <a:gd name="T67" fmla="*/ 2147483647 h 1814"/>
                <a:gd name="T68" fmla="*/ 2147483647 w 2279"/>
                <a:gd name="T69" fmla="*/ 2147483647 h 1814"/>
                <a:gd name="T70" fmla="*/ 2147483647 w 2279"/>
                <a:gd name="T71" fmla="*/ 2147483647 h 1814"/>
                <a:gd name="T72" fmla="*/ 2147483647 w 2279"/>
                <a:gd name="T73" fmla="*/ 2147483647 h 1814"/>
                <a:gd name="T74" fmla="*/ 2147483647 w 2279"/>
                <a:gd name="T75" fmla="*/ 2147483647 h 1814"/>
                <a:gd name="T76" fmla="*/ 2147483647 w 2279"/>
                <a:gd name="T77" fmla="*/ 2147483647 h 1814"/>
                <a:gd name="T78" fmla="*/ 2147483647 w 2279"/>
                <a:gd name="T79" fmla="*/ 2147483647 h 1814"/>
                <a:gd name="T80" fmla="*/ 2147483647 w 2279"/>
                <a:gd name="T81" fmla="*/ 2147483647 h 1814"/>
                <a:gd name="T82" fmla="*/ 2147483647 w 2279"/>
                <a:gd name="T83" fmla="*/ 2147483647 h 1814"/>
                <a:gd name="T84" fmla="*/ 2147483647 w 2279"/>
                <a:gd name="T85" fmla="*/ 2147483647 h 1814"/>
                <a:gd name="T86" fmla="*/ 2147483647 w 2279"/>
                <a:gd name="T87" fmla="*/ 2147483647 h 1814"/>
                <a:gd name="T88" fmla="*/ 2147483647 w 2279"/>
                <a:gd name="T89" fmla="*/ 2147483647 h 1814"/>
                <a:gd name="T90" fmla="*/ 0 w 2279"/>
                <a:gd name="T91" fmla="*/ 2147483647 h 1814"/>
                <a:gd name="T92" fmla="*/ 2147483647 w 2279"/>
                <a:gd name="T93" fmla="*/ 2147483647 h 1814"/>
                <a:gd name="T94" fmla="*/ 2147483647 w 2279"/>
                <a:gd name="T95" fmla="*/ 2147483647 h 1814"/>
                <a:gd name="T96" fmla="*/ 2147483647 w 2279"/>
                <a:gd name="T97" fmla="*/ 2147483647 h 1814"/>
                <a:gd name="T98" fmla="*/ 2147483647 w 2279"/>
                <a:gd name="T99" fmla="*/ 2147483647 h 1814"/>
                <a:gd name="T100" fmla="*/ 2147483647 w 2279"/>
                <a:gd name="T101" fmla="*/ 2147483647 h 1814"/>
                <a:gd name="T102" fmla="*/ 2147483647 w 2279"/>
                <a:gd name="T103" fmla="*/ 2147483647 h 1814"/>
                <a:gd name="T104" fmla="*/ 2147483647 w 2279"/>
                <a:gd name="T105" fmla="*/ 2147483647 h 1814"/>
                <a:gd name="T106" fmla="*/ 2147483647 w 2279"/>
                <a:gd name="T107" fmla="*/ 2147483647 h 1814"/>
                <a:gd name="T108" fmla="*/ 2147483647 w 2279"/>
                <a:gd name="T109" fmla="*/ 2147483647 h 1814"/>
                <a:gd name="T110" fmla="*/ 2147483647 w 2279"/>
                <a:gd name="T111" fmla="*/ 2147483647 h 1814"/>
                <a:gd name="T112" fmla="*/ 2147483647 w 2279"/>
                <a:gd name="T113" fmla="*/ 2147483647 h 1814"/>
                <a:gd name="T114" fmla="*/ 2147483647 w 2279"/>
                <a:gd name="T115" fmla="*/ 2147483647 h 1814"/>
                <a:gd name="T116" fmla="*/ 2147483647 w 2279"/>
                <a:gd name="T117" fmla="*/ 2147483647 h 1814"/>
                <a:gd name="T118" fmla="*/ 2147483647 w 2279"/>
                <a:gd name="T119" fmla="*/ 2147483647 h 181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79"/>
                <a:gd name="T181" fmla="*/ 0 h 1814"/>
                <a:gd name="T182" fmla="*/ 2279 w 2279"/>
                <a:gd name="T183" fmla="*/ 1814 h 181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79" h="1814">
                  <a:moveTo>
                    <a:pt x="2201" y="534"/>
                  </a:moveTo>
                  <a:lnTo>
                    <a:pt x="2201" y="534"/>
                  </a:lnTo>
                  <a:lnTo>
                    <a:pt x="2186" y="502"/>
                  </a:lnTo>
                  <a:lnTo>
                    <a:pt x="2170" y="469"/>
                  </a:lnTo>
                  <a:lnTo>
                    <a:pt x="2152" y="437"/>
                  </a:lnTo>
                  <a:lnTo>
                    <a:pt x="2133" y="404"/>
                  </a:lnTo>
                  <a:lnTo>
                    <a:pt x="2113" y="370"/>
                  </a:lnTo>
                  <a:lnTo>
                    <a:pt x="2091" y="337"/>
                  </a:lnTo>
                  <a:lnTo>
                    <a:pt x="2069" y="303"/>
                  </a:lnTo>
                  <a:lnTo>
                    <a:pt x="2045" y="269"/>
                  </a:lnTo>
                  <a:lnTo>
                    <a:pt x="2020" y="235"/>
                  </a:lnTo>
                  <a:lnTo>
                    <a:pt x="1993" y="202"/>
                  </a:lnTo>
                  <a:lnTo>
                    <a:pt x="1965" y="168"/>
                  </a:lnTo>
                  <a:lnTo>
                    <a:pt x="1937" y="134"/>
                  </a:lnTo>
                  <a:lnTo>
                    <a:pt x="1907" y="100"/>
                  </a:lnTo>
                  <a:lnTo>
                    <a:pt x="1877" y="67"/>
                  </a:lnTo>
                  <a:lnTo>
                    <a:pt x="1845" y="33"/>
                  </a:lnTo>
                  <a:lnTo>
                    <a:pt x="1812" y="0"/>
                  </a:lnTo>
                  <a:lnTo>
                    <a:pt x="1714" y="98"/>
                  </a:lnTo>
                  <a:lnTo>
                    <a:pt x="1745" y="129"/>
                  </a:lnTo>
                  <a:lnTo>
                    <a:pt x="1774" y="160"/>
                  </a:lnTo>
                  <a:lnTo>
                    <a:pt x="1803" y="191"/>
                  </a:lnTo>
                  <a:lnTo>
                    <a:pt x="1830" y="223"/>
                  </a:lnTo>
                  <a:lnTo>
                    <a:pt x="1857" y="254"/>
                  </a:lnTo>
                  <a:lnTo>
                    <a:pt x="1882" y="286"/>
                  </a:lnTo>
                  <a:lnTo>
                    <a:pt x="1907" y="317"/>
                  </a:lnTo>
                  <a:lnTo>
                    <a:pt x="1930" y="348"/>
                  </a:lnTo>
                  <a:lnTo>
                    <a:pt x="1952" y="379"/>
                  </a:lnTo>
                  <a:lnTo>
                    <a:pt x="1973" y="410"/>
                  </a:lnTo>
                  <a:lnTo>
                    <a:pt x="1993" y="441"/>
                  </a:lnTo>
                  <a:lnTo>
                    <a:pt x="2012" y="471"/>
                  </a:lnTo>
                  <a:lnTo>
                    <a:pt x="2030" y="501"/>
                  </a:lnTo>
                  <a:lnTo>
                    <a:pt x="2046" y="531"/>
                  </a:lnTo>
                  <a:lnTo>
                    <a:pt x="2061" y="561"/>
                  </a:lnTo>
                  <a:lnTo>
                    <a:pt x="2074" y="591"/>
                  </a:lnTo>
                  <a:lnTo>
                    <a:pt x="2088" y="621"/>
                  </a:lnTo>
                  <a:lnTo>
                    <a:pt x="2099" y="651"/>
                  </a:lnTo>
                  <a:lnTo>
                    <a:pt x="2109" y="681"/>
                  </a:lnTo>
                  <a:lnTo>
                    <a:pt x="2118" y="710"/>
                  </a:lnTo>
                  <a:lnTo>
                    <a:pt x="2125" y="739"/>
                  </a:lnTo>
                  <a:lnTo>
                    <a:pt x="2131" y="767"/>
                  </a:lnTo>
                  <a:lnTo>
                    <a:pt x="2136" y="795"/>
                  </a:lnTo>
                  <a:lnTo>
                    <a:pt x="2139" y="822"/>
                  </a:lnTo>
                  <a:lnTo>
                    <a:pt x="2140" y="850"/>
                  </a:lnTo>
                  <a:lnTo>
                    <a:pt x="2140" y="876"/>
                  </a:lnTo>
                  <a:lnTo>
                    <a:pt x="2139" y="901"/>
                  </a:lnTo>
                  <a:lnTo>
                    <a:pt x="2136" y="926"/>
                  </a:lnTo>
                  <a:lnTo>
                    <a:pt x="2132" y="951"/>
                  </a:lnTo>
                  <a:lnTo>
                    <a:pt x="2126" y="975"/>
                  </a:lnTo>
                  <a:lnTo>
                    <a:pt x="2119" y="998"/>
                  </a:lnTo>
                  <a:lnTo>
                    <a:pt x="2110" y="1021"/>
                  </a:lnTo>
                  <a:lnTo>
                    <a:pt x="2099" y="1045"/>
                  </a:lnTo>
                  <a:lnTo>
                    <a:pt x="2086" y="1069"/>
                  </a:lnTo>
                  <a:lnTo>
                    <a:pt x="2072" y="1092"/>
                  </a:lnTo>
                  <a:lnTo>
                    <a:pt x="2056" y="1114"/>
                  </a:lnTo>
                  <a:lnTo>
                    <a:pt x="2038" y="1135"/>
                  </a:lnTo>
                  <a:lnTo>
                    <a:pt x="2018" y="1156"/>
                  </a:lnTo>
                  <a:lnTo>
                    <a:pt x="1996" y="1177"/>
                  </a:lnTo>
                  <a:lnTo>
                    <a:pt x="1972" y="1196"/>
                  </a:lnTo>
                  <a:lnTo>
                    <a:pt x="1948" y="1215"/>
                  </a:lnTo>
                  <a:lnTo>
                    <a:pt x="1921" y="1234"/>
                  </a:lnTo>
                  <a:lnTo>
                    <a:pt x="1893" y="1251"/>
                  </a:lnTo>
                  <a:lnTo>
                    <a:pt x="1863" y="1268"/>
                  </a:lnTo>
                  <a:lnTo>
                    <a:pt x="1831" y="1285"/>
                  </a:lnTo>
                  <a:lnTo>
                    <a:pt x="1798" y="1300"/>
                  </a:lnTo>
                  <a:lnTo>
                    <a:pt x="1763" y="1315"/>
                  </a:lnTo>
                  <a:lnTo>
                    <a:pt x="1726" y="1329"/>
                  </a:lnTo>
                  <a:lnTo>
                    <a:pt x="1688" y="1343"/>
                  </a:lnTo>
                  <a:lnTo>
                    <a:pt x="1648" y="1356"/>
                  </a:lnTo>
                  <a:lnTo>
                    <a:pt x="1606" y="1368"/>
                  </a:lnTo>
                  <a:lnTo>
                    <a:pt x="1562" y="1379"/>
                  </a:lnTo>
                  <a:lnTo>
                    <a:pt x="1518" y="1391"/>
                  </a:lnTo>
                  <a:lnTo>
                    <a:pt x="1471" y="1401"/>
                  </a:lnTo>
                  <a:lnTo>
                    <a:pt x="1422" y="1410"/>
                  </a:lnTo>
                  <a:lnTo>
                    <a:pt x="1372" y="1418"/>
                  </a:lnTo>
                  <a:lnTo>
                    <a:pt x="1366" y="1408"/>
                  </a:lnTo>
                  <a:lnTo>
                    <a:pt x="1359" y="1399"/>
                  </a:lnTo>
                  <a:lnTo>
                    <a:pt x="1351" y="1390"/>
                  </a:lnTo>
                  <a:lnTo>
                    <a:pt x="1343" y="1381"/>
                  </a:lnTo>
                  <a:lnTo>
                    <a:pt x="1333" y="1374"/>
                  </a:lnTo>
                  <a:lnTo>
                    <a:pt x="1323" y="1368"/>
                  </a:lnTo>
                  <a:lnTo>
                    <a:pt x="1313" y="1362"/>
                  </a:lnTo>
                  <a:lnTo>
                    <a:pt x="1301" y="1358"/>
                  </a:lnTo>
                  <a:lnTo>
                    <a:pt x="1308" y="1346"/>
                  </a:lnTo>
                  <a:lnTo>
                    <a:pt x="1314" y="1333"/>
                  </a:lnTo>
                  <a:lnTo>
                    <a:pt x="1317" y="1319"/>
                  </a:lnTo>
                  <a:lnTo>
                    <a:pt x="1318" y="1304"/>
                  </a:lnTo>
                  <a:lnTo>
                    <a:pt x="1318" y="1296"/>
                  </a:lnTo>
                  <a:lnTo>
                    <a:pt x="1317" y="1287"/>
                  </a:lnTo>
                  <a:lnTo>
                    <a:pt x="1315" y="1279"/>
                  </a:lnTo>
                  <a:lnTo>
                    <a:pt x="1312" y="1271"/>
                  </a:lnTo>
                  <a:lnTo>
                    <a:pt x="1309" y="1263"/>
                  </a:lnTo>
                  <a:lnTo>
                    <a:pt x="1305" y="1256"/>
                  </a:lnTo>
                  <a:lnTo>
                    <a:pt x="1301" y="1249"/>
                  </a:lnTo>
                  <a:lnTo>
                    <a:pt x="1296" y="1243"/>
                  </a:lnTo>
                  <a:lnTo>
                    <a:pt x="1290" y="1237"/>
                  </a:lnTo>
                  <a:lnTo>
                    <a:pt x="1284" y="1231"/>
                  </a:lnTo>
                  <a:lnTo>
                    <a:pt x="1278" y="1227"/>
                  </a:lnTo>
                  <a:lnTo>
                    <a:pt x="1271" y="1222"/>
                  </a:lnTo>
                  <a:lnTo>
                    <a:pt x="1264" y="1218"/>
                  </a:lnTo>
                  <a:lnTo>
                    <a:pt x="1256" y="1215"/>
                  </a:lnTo>
                  <a:lnTo>
                    <a:pt x="1248" y="1212"/>
                  </a:lnTo>
                  <a:lnTo>
                    <a:pt x="1240" y="1211"/>
                  </a:lnTo>
                  <a:lnTo>
                    <a:pt x="1242" y="1201"/>
                  </a:lnTo>
                  <a:lnTo>
                    <a:pt x="1244" y="1191"/>
                  </a:lnTo>
                  <a:lnTo>
                    <a:pt x="1245" y="1180"/>
                  </a:lnTo>
                  <a:lnTo>
                    <a:pt x="1245" y="1170"/>
                  </a:lnTo>
                  <a:lnTo>
                    <a:pt x="1244" y="1153"/>
                  </a:lnTo>
                  <a:lnTo>
                    <a:pt x="1242" y="1137"/>
                  </a:lnTo>
                  <a:lnTo>
                    <a:pt x="1238" y="1121"/>
                  </a:lnTo>
                  <a:lnTo>
                    <a:pt x="1232" y="1105"/>
                  </a:lnTo>
                  <a:lnTo>
                    <a:pt x="1225" y="1091"/>
                  </a:lnTo>
                  <a:lnTo>
                    <a:pt x="1217" y="1077"/>
                  </a:lnTo>
                  <a:lnTo>
                    <a:pt x="1207" y="1064"/>
                  </a:lnTo>
                  <a:lnTo>
                    <a:pt x="1197" y="1052"/>
                  </a:lnTo>
                  <a:lnTo>
                    <a:pt x="1185" y="1042"/>
                  </a:lnTo>
                  <a:lnTo>
                    <a:pt x="1172" y="1032"/>
                  </a:lnTo>
                  <a:lnTo>
                    <a:pt x="1158" y="1024"/>
                  </a:lnTo>
                  <a:lnTo>
                    <a:pt x="1144" y="1017"/>
                  </a:lnTo>
                  <a:lnTo>
                    <a:pt x="1128" y="1011"/>
                  </a:lnTo>
                  <a:lnTo>
                    <a:pt x="1112" y="1007"/>
                  </a:lnTo>
                  <a:lnTo>
                    <a:pt x="1096" y="1005"/>
                  </a:lnTo>
                  <a:lnTo>
                    <a:pt x="1079" y="1004"/>
                  </a:lnTo>
                  <a:lnTo>
                    <a:pt x="1069" y="1004"/>
                  </a:lnTo>
                  <a:lnTo>
                    <a:pt x="1059" y="1005"/>
                  </a:lnTo>
                  <a:lnTo>
                    <a:pt x="1039" y="1008"/>
                  </a:lnTo>
                  <a:lnTo>
                    <a:pt x="1021" y="1014"/>
                  </a:lnTo>
                  <a:lnTo>
                    <a:pt x="1003" y="1022"/>
                  </a:lnTo>
                  <a:lnTo>
                    <a:pt x="1008" y="1008"/>
                  </a:lnTo>
                  <a:lnTo>
                    <a:pt x="1012" y="994"/>
                  </a:lnTo>
                  <a:lnTo>
                    <a:pt x="1014" y="979"/>
                  </a:lnTo>
                  <a:lnTo>
                    <a:pt x="1015" y="964"/>
                  </a:lnTo>
                  <a:lnTo>
                    <a:pt x="1014" y="948"/>
                  </a:lnTo>
                  <a:lnTo>
                    <a:pt x="1012" y="934"/>
                  </a:lnTo>
                  <a:lnTo>
                    <a:pt x="1008" y="919"/>
                  </a:lnTo>
                  <a:lnTo>
                    <a:pt x="1003" y="905"/>
                  </a:lnTo>
                  <a:lnTo>
                    <a:pt x="997" y="892"/>
                  </a:lnTo>
                  <a:lnTo>
                    <a:pt x="990" y="880"/>
                  </a:lnTo>
                  <a:lnTo>
                    <a:pt x="981" y="869"/>
                  </a:lnTo>
                  <a:lnTo>
                    <a:pt x="971" y="858"/>
                  </a:lnTo>
                  <a:lnTo>
                    <a:pt x="961" y="848"/>
                  </a:lnTo>
                  <a:lnTo>
                    <a:pt x="949" y="840"/>
                  </a:lnTo>
                  <a:lnTo>
                    <a:pt x="937" y="832"/>
                  </a:lnTo>
                  <a:lnTo>
                    <a:pt x="924" y="825"/>
                  </a:lnTo>
                  <a:lnTo>
                    <a:pt x="909" y="820"/>
                  </a:lnTo>
                  <a:lnTo>
                    <a:pt x="895" y="816"/>
                  </a:lnTo>
                  <a:lnTo>
                    <a:pt x="880" y="814"/>
                  </a:lnTo>
                  <a:lnTo>
                    <a:pt x="865" y="813"/>
                  </a:lnTo>
                  <a:lnTo>
                    <a:pt x="847" y="814"/>
                  </a:lnTo>
                  <a:lnTo>
                    <a:pt x="830" y="817"/>
                  </a:lnTo>
                  <a:lnTo>
                    <a:pt x="831" y="813"/>
                  </a:lnTo>
                  <a:lnTo>
                    <a:pt x="830" y="801"/>
                  </a:lnTo>
                  <a:lnTo>
                    <a:pt x="829" y="790"/>
                  </a:lnTo>
                  <a:lnTo>
                    <a:pt x="826" y="779"/>
                  </a:lnTo>
                  <a:lnTo>
                    <a:pt x="823" y="768"/>
                  </a:lnTo>
                  <a:lnTo>
                    <a:pt x="819" y="757"/>
                  </a:lnTo>
                  <a:lnTo>
                    <a:pt x="814" y="747"/>
                  </a:lnTo>
                  <a:lnTo>
                    <a:pt x="809" y="738"/>
                  </a:lnTo>
                  <a:lnTo>
                    <a:pt x="803" y="729"/>
                  </a:lnTo>
                  <a:lnTo>
                    <a:pt x="796" y="720"/>
                  </a:lnTo>
                  <a:lnTo>
                    <a:pt x="788" y="712"/>
                  </a:lnTo>
                  <a:lnTo>
                    <a:pt x="780" y="705"/>
                  </a:lnTo>
                  <a:lnTo>
                    <a:pt x="771" y="698"/>
                  </a:lnTo>
                  <a:lnTo>
                    <a:pt x="762" y="692"/>
                  </a:lnTo>
                  <a:lnTo>
                    <a:pt x="752" y="686"/>
                  </a:lnTo>
                  <a:lnTo>
                    <a:pt x="742" y="682"/>
                  </a:lnTo>
                  <a:lnTo>
                    <a:pt x="732" y="678"/>
                  </a:lnTo>
                  <a:lnTo>
                    <a:pt x="736" y="665"/>
                  </a:lnTo>
                  <a:lnTo>
                    <a:pt x="739" y="652"/>
                  </a:lnTo>
                  <a:lnTo>
                    <a:pt x="741" y="638"/>
                  </a:lnTo>
                  <a:lnTo>
                    <a:pt x="741" y="624"/>
                  </a:lnTo>
                  <a:lnTo>
                    <a:pt x="741" y="608"/>
                  </a:lnTo>
                  <a:lnTo>
                    <a:pt x="738" y="593"/>
                  </a:lnTo>
                  <a:lnTo>
                    <a:pt x="734" y="578"/>
                  </a:lnTo>
                  <a:lnTo>
                    <a:pt x="729" y="564"/>
                  </a:lnTo>
                  <a:lnTo>
                    <a:pt x="723" y="550"/>
                  </a:lnTo>
                  <a:lnTo>
                    <a:pt x="715" y="537"/>
                  </a:lnTo>
                  <a:lnTo>
                    <a:pt x="706" y="525"/>
                  </a:lnTo>
                  <a:lnTo>
                    <a:pt x="696" y="514"/>
                  </a:lnTo>
                  <a:lnTo>
                    <a:pt x="685" y="504"/>
                  </a:lnTo>
                  <a:lnTo>
                    <a:pt x="673" y="496"/>
                  </a:lnTo>
                  <a:lnTo>
                    <a:pt x="660" y="488"/>
                  </a:lnTo>
                  <a:lnTo>
                    <a:pt x="647" y="481"/>
                  </a:lnTo>
                  <a:lnTo>
                    <a:pt x="633" y="476"/>
                  </a:lnTo>
                  <a:lnTo>
                    <a:pt x="618" y="472"/>
                  </a:lnTo>
                  <a:lnTo>
                    <a:pt x="603" y="470"/>
                  </a:lnTo>
                  <a:lnTo>
                    <a:pt x="587" y="469"/>
                  </a:lnTo>
                  <a:lnTo>
                    <a:pt x="576" y="470"/>
                  </a:lnTo>
                  <a:lnTo>
                    <a:pt x="565" y="471"/>
                  </a:lnTo>
                  <a:lnTo>
                    <a:pt x="554" y="473"/>
                  </a:lnTo>
                  <a:lnTo>
                    <a:pt x="544" y="475"/>
                  </a:lnTo>
                  <a:lnTo>
                    <a:pt x="534" y="478"/>
                  </a:lnTo>
                  <a:lnTo>
                    <a:pt x="524" y="482"/>
                  </a:lnTo>
                  <a:lnTo>
                    <a:pt x="515" y="487"/>
                  </a:lnTo>
                  <a:lnTo>
                    <a:pt x="506" y="492"/>
                  </a:lnTo>
                  <a:lnTo>
                    <a:pt x="507" y="481"/>
                  </a:lnTo>
                  <a:lnTo>
                    <a:pt x="507" y="469"/>
                  </a:lnTo>
                  <a:lnTo>
                    <a:pt x="507" y="457"/>
                  </a:lnTo>
                  <a:lnTo>
                    <a:pt x="505" y="445"/>
                  </a:lnTo>
                  <a:lnTo>
                    <a:pt x="503" y="433"/>
                  </a:lnTo>
                  <a:lnTo>
                    <a:pt x="500" y="422"/>
                  </a:lnTo>
                  <a:lnTo>
                    <a:pt x="495" y="411"/>
                  </a:lnTo>
                  <a:lnTo>
                    <a:pt x="490" y="400"/>
                  </a:lnTo>
                  <a:lnTo>
                    <a:pt x="485" y="390"/>
                  </a:lnTo>
                  <a:lnTo>
                    <a:pt x="478" y="380"/>
                  </a:lnTo>
                  <a:lnTo>
                    <a:pt x="239" y="380"/>
                  </a:lnTo>
                  <a:lnTo>
                    <a:pt x="239" y="381"/>
                  </a:lnTo>
                  <a:lnTo>
                    <a:pt x="0" y="381"/>
                  </a:lnTo>
                  <a:lnTo>
                    <a:pt x="0" y="1813"/>
                  </a:lnTo>
                  <a:lnTo>
                    <a:pt x="1228" y="1814"/>
                  </a:lnTo>
                  <a:lnTo>
                    <a:pt x="1228" y="1813"/>
                  </a:lnTo>
                  <a:lnTo>
                    <a:pt x="1574" y="1813"/>
                  </a:lnTo>
                  <a:lnTo>
                    <a:pt x="1575" y="1798"/>
                  </a:lnTo>
                  <a:lnTo>
                    <a:pt x="1574" y="1787"/>
                  </a:lnTo>
                  <a:lnTo>
                    <a:pt x="1573" y="1776"/>
                  </a:lnTo>
                  <a:lnTo>
                    <a:pt x="1570" y="1765"/>
                  </a:lnTo>
                  <a:lnTo>
                    <a:pt x="1567" y="1754"/>
                  </a:lnTo>
                  <a:lnTo>
                    <a:pt x="1563" y="1744"/>
                  </a:lnTo>
                  <a:lnTo>
                    <a:pt x="1558" y="1734"/>
                  </a:lnTo>
                  <a:lnTo>
                    <a:pt x="1553" y="1724"/>
                  </a:lnTo>
                  <a:lnTo>
                    <a:pt x="1547" y="1716"/>
                  </a:lnTo>
                  <a:lnTo>
                    <a:pt x="1553" y="1707"/>
                  </a:lnTo>
                  <a:lnTo>
                    <a:pt x="1558" y="1697"/>
                  </a:lnTo>
                  <a:lnTo>
                    <a:pt x="1563" y="1687"/>
                  </a:lnTo>
                  <a:lnTo>
                    <a:pt x="1567" y="1677"/>
                  </a:lnTo>
                  <a:lnTo>
                    <a:pt x="1570" y="1666"/>
                  </a:lnTo>
                  <a:lnTo>
                    <a:pt x="1573" y="1655"/>
                  </a:lnTo>
                  <a:lnTo>
                    <a:pt x="1574" y="1644"/>
                  </a:lnTo>
                  <a:lnTo>
                    <a:pt x="1575" y="1632"/>
                  </a:lnTo>
                  <a:lnTo>
                    <a:pt x="1574" y="1617"/>
                  </a:lnTo>
                  <a:lnTo>
                    <a:pt x="1571" y="1603"/>
                  </a:lnTo>
                  <a:lnTo>
                    <a:pt x="1568" y="1589"/>
                  </a:lnTo>
                  <a:lnTo>
                    <a:pt x="1562" y="1575"/>
                  </a:lnTo>
                  <a:lnTo>
                    <a:pt x="1556" y="1563"/>
                  </a:lnTo>
                  <a:lnTo>
                    <a:pt x="1548" y="1551"/>
                  </a:lnTo>
                  <a:lnTo>
                    <a:pt x="1539" y="1540"/>
                  </a:lnTo>
                  <a:lnTo>
                    <a:pt x="1529" y="1530"/>
                  </a:lnTo>
                  <a:lnTo>
                    <a:pt x="1595" y="1515"/>
                  </a:lnTo>
                  <a:lnTo>
                    <a:pt x="1658" y="1498"/>
                  </a:lnTo>
                  <a:lnTo>
                    <a:pt x="1718" y="1480"/>
                  </a:lnTo>
                  <a:lnTo>
                    <a:pt x="1746" y="1470"/>
                  </a:lnTo>
                  <a:lnTo>
                    <a:pt x="1774" y="1460"/>
                  </a:lnTo>
                  <a:lnTo>
                    <a:pt x="1818" y="1443"/>
                  </a:lnTo>
                  <a:lnTo>
                    <a:pt x="1860" y="1425"/>
                  </a:lnTo>
                  <a:lnTo>
                    <a:pt x="1899" y="1406"/>
                  </a:lnTo>
                  <a:lnTo>
                    <a:pt x="1937" y="1385"/>
                  </a:lnTo>
                  <a:lnTo>
                    <a:pt x="1973" y="1364"/>
                  </a:lnTo>
                  <a:lnTo>
                    <a:pt x="2007" y="1343"/>
                  </a:lnTo>
                  <a:lnTo>
                    <a:pt x="2040" y="1320"/>
                  </a:lnTo>
                  <a:lnTo>
                    <a:pt x="2070" y="1296"/>
                  </a:lnTo>
                  <a:lnTo>
                    <a:pt x="2098" y="1272"/>
                  </a:lnTo>
                  <a:lnTo>
                    <a:pt x="2124" y="1246"/>
                  </a:lnTo>
                  <a:lnTo>
                    <a:pt x="2148" y="1220"/>
                  </a:lnTo>
                  <a:lnTo>
                    <a:pt x="2170" y="1192"/>
                  </a:lnTo>
                  <a:lnTo>
                    <a:pt x="2190" y="1164"/>
                  </a:lnTo>
                  <a:lnTo>
                    <a:pt x="2208" y="1135"/>
                  </a:lnTo>
                  <a:lnTo>
                    <a:pt x="2224" y="1105"/>
                  </a:lnTo>
                  <a:lnTo>
                    <a:pt x="2238" y="1074"/>
                  </a:lnTo>
                  <a:lnTo>
                    <a:pt x="2249" y="1044"/>
                  </a:lnTo>
                  <a:lnTo>
                    <a:pt x="2259" y="1014"/>
                  </a:lnTo>
                  <a:lnTo>
                    <a:pt x="2266" y="983"/>
                  </a:lnTo>
                  <a:lnTo>
                    <a:pt x="2272" y="952"/>
                  </a:lnTo>
                  <a:lnTo>
                    <a:pt x="2276" y="920"/>
                  </a:lnTo>
                  <a:lnTo>
                    <a:pt x="2278" y="888"/>
                  </a:lnTo>
                  <a:lnTo>
                    <a:pt x="2279" y="855"/>
                  </a:lnTo>
                  <a:lnTo>
                    <a:pt x="2277" y="820"/>
                  </a:lnTo>
                  <a:lnTo>
                    <a:pt x="2274" y="786"/>
                  </a:lnTo>
                  <a:lnTo>
                    <a:pt x="2269" y="752"/>
                  </a:lnTo>
                  <a:lnTo>
                    <a:pt x="2262" y="717"/>
                  </a:lnTo>
                  <a:lnTo>
                    <a:pt x="2254" y="681"/>
                  </a:lnTo>
                  <a:lnTo>
                    <a:pt x="2243" y="645"/>
                  </a:lnTo>
                  <a:lnTo>
                    <a:pt x="2231" y="609"/>
                  </a:lnTo>
                  <a:lnTo>
                    <a:pt x="2217" y="572"/>
                  </a:lnTo>
                  <a:lnTo>
                    <a:pt x="2201" y="5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2" name="Freeform 267"/>
            <p:cNvSpPr>
              <a:spLocks/>
            </p:cNvSpPr>
            <p:nvPr/>
          </p:nvSpPr>
          <p:spPr bwMode="auto">
            <a:xfrm>
              <a:off x="4716450" y="903286"/>
              <a:ext cx="1789108" cy="1423985"/>
            </a:xfrm>
            <a:custGeom>
              <a:avLst/>
              <a:gdLst>
                <a:gd name="T0" fmla="*/ 2147483647 w 2253"/>
                <a:gd name="T1" fmla="*/ 2147483647 h 1795"/>
                <a:gd name="T2" fmla="*/ 2147483647 w 2253"/>
                <a:gd name="T3" fmla="*/ 2147483647 h 1795"/>
                <a:gd name="T4" fmla="*/ 2147483647 w 2253"/>
                <a:gd name="T5" fmla="*/ 2147483647 h 1795"/>
                <a:gd name="T6" fmla="*/ 2147483647 w 2253"/>
                <a:gd name="T7" fmla="*/ 2147483647 h 1795"/>
                <a:gd name="T8" fmla="*/ 2147483647 w 2253"/>
                <a:gd name="T9" fmla="*/ 2147483647 h 1795"/>
                <a:gd name="T10" fmla="*/ 2147483647 w 2253"/>
                <a:gd name="T11" fmla="*/ 2147483647 h 1795"/>
                <a:gd name="T12" fmla="*/ 2147483647 w 2253"/>
                <a:gd name="T13" fmla="*/ 2147483647 h 1795"/>
                <a:gd name="T14" fmla="*/ 2147483647 w 2253"/>
                <a:gd name="T15" fmla="*/ 2147483647 h 1795"/>
                <a:gd name="T16" fmla="*/ 2147483647 w 2253"/>
                <a:gd name="T17" fmla="*/ 2147483647 h 1795"/>
                <a:gd name="T18" fmla="*/ 2147483647 w 2253"/>
                <a:gd name="T19" fmla="*/ 2147483647 h 1795"/>
                <a:gd name="T20" fmla="*/ 2147483647 w 2253"/>
                <a:gd name="T21" fmla="*/ 2147483647 h 1795"/>
                <a:gd name="T22" fmla="*/ 2147483647 w 2253"/>
                <a:gd name="T23" fmla="*/ 2147483647 h 1795"/>
                <a:gd name="T24" fmla="*/ 2147483647 w 2253"/>
                <a:gd name="T25" fmla="*/ 2147483647 h 1795"/>
                <a:gd name="T26" fmla="*/ 2147483647 w 2253"/>
                <a:gd name="T27" fmla="*/ 2147483647 h 1795"/>
                <a:gd name="T28" fmla="*/ 2147483647 w 2253"/>
                <a:gd name="T29" fmla="*/ 2147483647 h 1795"/>
                <a:gd name="T30" fmla="*/ 2147483647 w 2253"/>
                <a:gd name="T31" fmla="*/ 2147483647 h 1795"/>
                <a:gd name="T32" fmla="*/ 2147483647 w 2253"/>
                <a:gd name="T33" fmla="*/ 2147483647 h 1795"/>
                <a:gd name="T34" fmla="*/ 2147483647 w 2253"/>
                <a:gd name="T35" fmla="*/ 2147483647 h 1795"/>
                <a:gd name="T36" fmla="*/ 2147483647 w 2253"/>
                <a:gd name="T37" fmla="*/ 2147483647 h 1795"/>
                <a:gd name="T38" fmla="*/ 2147483647 w 2253"/>
                <a:gd name="T39" fmla="*/ 2147483647 h 1795"/>
                <a:gd name="T40" fmla="*/ 2147483647 w 2253"/>
                <a:gd name="T41" fmla="*/ 2147483647 h 1795"/>
                <a:gd name="T42" fmla="*/ 2147483647 w 2253"/>
                <a:gd name="T43" fmla="*/ 2147483647 h 1795"/>
                <a:gd name="T44" fmla="*/ 2147483647 w 2253"/>
                <a:gd name="T45" fmla="*/ 2147483647 h 1795"/>
                <a:gd name="T46" fmla="*/ 2147483647 w 2253"/>
                <a:gd name="T47" fmla="*/ 2147483647 h 1795"/>
                <a:gd name="T48" fmla="*/ 2147483647 w 2253"/>
                <a:gd name="T49" fmla="*/ 2147483647 h 1795"/>
                <a:gd name="T50" fmla="*/ 2147483647 w 2253"/>
                <a:gd name="T51" fmla="*/ 2147483647 h 1795"/>
                <a:gd name="T52" fmla="*/ 2147483647 w 2253"/>
                <a:gd name="T53" fmla="*/ 2147483647 h 1795"/>
                <a:gd name="T54" fmla="*/ 2147483647 w 2253"/>
                <a:gd name="T55" fmla="*/ 2147483647 h 1795"/>
                <a:gd name="T56" fmla="*/ 2147483647 w 2253"/>
                <a:gd name="T57" fmla="*/ 2147483647 h 1795"/>
                <a:gd name="T58" fmla="*/ 2147483647 w 2253"/>
                <a:gd name="T59" fmla="*/ 2147483647 h 1795"/>
                <a:gd name="T60" fmla="*/ 2147483647 w 2253"/>
                <a:gd name="T61" fmla="*/ 2147483647 h 1795"/>
                <a:gd name="T62" fmla="*/ 2147483647 w 2253"/>
                <a:gd name="T63" fmla="*/ 2147483647 h 1795"/>
                <a:gd name="T64" fmla="*/ 2147483647 w 2253"/>
                <a:gd name="T65" fmla="*/ 2147483647 h 1795"/>
                <a:gd name="T66" fmla="*/ 2147483647 w 2253"/>
                <a:gd name="T67" fmla="*/ 2147483647 h 1795"/>
                <a:gd name="T68" fmla="*/ 2147483647 w 2253"/>
                <a:gd name="T69" fmla="*/ 2147483647 h 1795"/>
                <a:gd name="T70" fmla="*/ 2147483647 w 2253"/>
                <a:gd name="T71" fmla="*/ 2147483647 h 1795"/>
                <a:gd name="T72" fmla="*/ 2147483647 w 2253"/>
                <a:gd name="T73" fmla="*/ 2147483647 h 1795"/>
                <a:gd name="T74" fmla="*/ 2147483647 w 2253"/>
                <a:gd name="T75" fmla="*/ 2147483647 h 1795"/>
                <a:gd name="T76" fmla="*/ 2147483647 w 2253"/>
                <a:gd name="T77" fmla="*/ 2147483647 h 1795"/>
                <a:gd name="T78" fmla="*/ 2147483647 w 2253"/>
                <a:gd name="T79" fmla="*/ 2147483647 h 1795"/>
                <a:gd name="T80" fmla="*/ 2147483647 w 2253"/>
                <a:gd name="T81" fmla="*/ 2147483647 h 1795"/>
                <a:gd name="T82" fmla="*/ 2147483647 w 2253"/>
                <a:gd name="T83" fmla="*/ 2147483647 h 1795"/>
                <a:gd name="T84" fmla="*/ 2147483647 w 2253"/>
                <a:gd name="T85" fmla="*/ 2147483647 h 1795"/>
                <a:gd name="T86" fmla="*/ 2147483647 w 2253"/>
                <a:gd name="T87" fmla="*/ 2147483647 h 1795"/>
                <a:gd name="T88" fmla="*/ 2147483647 w 2253"/>
                <a:gd name="T89" fmla="*/ 2147483647 h 1795"/>
                <a:gd name="T90" fmla="*/ 2147483647 w 2253"/>
                <a:gd name="T91" fmla="*/ 2147483647 h 1795"/>
                <a:gd name="T92" fmla="*/ 2147483647 w 2253"/>
                <a:gd name="T93" fmla="*/ 2147483647 h 1795"/>
                <a:gd name="T94" fmla="*/ 2147483647 w 2253"/>
                <a:gd name="T95" fmla="*/ 2147483647 h 1795"/>
                <a:gd name="T96" fmla="*/ 2147483647 w 2253"/>
                <a:gd name="T97" fmla="*/ 2147483647 h 1795"/>
                <a:gd name="T98" fmla="*/ 2147483647 w 2253"/>
                <a:gd name="T99" fmla="*/ 2147483647 h 1795"/>
                <a:gd name="T100" fmla="*/ 2147483647 w 2253"/>
                <a:gd name="T101" fmla="*/ 2147483647 h 1795"/>
                <a:gd name="T102" fmla="*/ 2147483647 w 2253"/>
                <a:gd name="T103" fmla="*/ 2147483647 h 1795"/>
                <a:gd name="T104" fmla="*/ 2147483647 w 2253"/>
                <a:gd name="T105" fmla="*/ 2147483647 h 1795"/>
                <a:gd name="T106" fmla="*/ 2147483647 w 2253"/>
                <a:gd name="T107" fmla="*/ 2147483647 h 17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53"/>
                <a:gd name="T163" fmla="*/ 0 h 1795"/>
                <a:gd name="T164" fmla="*/ 2253 w 2253"/>
                <a:gd name="T165" fmla="*/ 1795 h 179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53" h="1795">
                  <a:moveTo>
                    <a:pt x="2178" y="526"/>
                  </a:moveTo>
                  <a:lnTo>
                    <a:pt x="2178" y="526"/>
                  </a:lnTo>
                  <a:lnTo>
                    <a:pt x="2163" y="494"/>
                  </a:lnTo>
                  <a:lnTo>
                    <a:pt x="2147" y="462"/>
                  </a:lnTo>
                  <a:lnTo>
                    <a:pt x="2130" y="430"/>
                  </a:lnTo>
                  <a:lnTo>
                    <a:pt x="2111" y="397"/>
                  </a:lnTo>
                  <a:lnTo>
                    <a:pt x="2091" y="365"/>
                  </a:lnTo>
                  <a:lnTo>
                    <a:pt x="2070" y="332"/>
                  </a:lnTo>
                  <a:lnTo>
                    <a:pt x="2048" y="299"/>
                  </a:lnTo>
                  <a:lnTo>
                    <a:pt x="2024" y="266"/>
                  </a:lnTo>
                  <a:lnTo>
                    <a:pt x="1999" y="232"/>
                  </a:lnTo>
                  <a:lnTo>
                    <a:pt x="1973" y="198"/>
                  </a:lnTo>
                  <a:lnTo>
                    <a:pt x="1946" y="165"/>
                  </a:lnTo>
                  <a:lnTo>
                    <a:pt x="1918" y="132"/>
                  </a:lnTo>
                  <a:lnTo>
                    <a:pt x="1888" y="99"/>
                  </a:lnTo>
                  <a:lnTo>
                    <a:pt x="1858" y="66"/>
                  </a:lnTo>
                  <a:lnTo>
                    <a:pt x="1827" y="33"/>
                  </a:lnTo>
                  <a:lnTo>
                    <a:pt x="1795" y="0"/>
                  </a:lnTo>
                  <a:lnTo>
                    <a:pt x="1734" y="60"/>
                  </a:lnTo>
                  <a:lnTo>
                    <a:pt x="1765" y="92"/>
                  </a:lnTo>
                  <a:lnTo>
                    <a:pt x="1795" y="123"/>
                  </a:lnTo>
                  <a:lnTo>
                    <a:pt x="1824" y="155"/>
                  </a:lnTo>
                  <a:lnTo>
                    <a:pt x="1852" y="187"/>
                  </a:lnTo>
                  <a:lnTo>
                    <a:pt x="1878" y="218"/>
                  </a:lnTo>
                  <a:lnTo>
                    <a:pt x="1904" y="250"/>
                  </a:lnTo>
                  <a:lnTo>
                    <a:pt x="1929" y="283"/>
                  </a:lnTo>
                  <a:lnTo>
                    <a:pt x="1952" y="314"/>
                  </a:lnTo>
                  <a:lnTo>
                    <a:pt x="1975" y="346"/>
                  </a:lnTo>
                  <a:lnTo>
                    <a:pt x="1996" y="377"/>
                  </a:lnTo>
                  <a:lnTo>
                    <a:pt x="2017" y="408"/>
                  </a:lnTo>
                  <a:lnTo>
                    <a:pt x="2036" y="439"/>
                  </a:lnTo>
                  <a:lnTo>
                    <a:pt x="2054" y="470"/>
                  </a:lnTo>
                  <a:lnTo>
                    <a:pt x="2070" y="501"/>
                  </a:lnTo>
                  <a:lnTo>
                    <a:pt x="2086" y="531"/>
                  </a:lnTo>
                  <a:lnTo>
                    <a:pt x="2099" y="561"/>
                  </a:lnTo>
                  <a:lnTo>
                    <a:pt x="2113" y="593"/>
                  </a:lnTo>
                  <a:lnTo>
                    <a:pt x="2125" y="624"/>
                  </a:lnTo>
                  <a:lnTo>
                    <a:pt x="2136" y="655"/>
                  </a:lnTo>
                  <a:lnTo>
                    <a:pt x="2145" y="686"/>
                  </a:lnTo>
                  <a:lnTo>
                    <a:pt x="2152" y="716"/>
                  </a:lnTo>
                  <a:lnTo>
                    <a:pt x="2158" y="745"/>
                  </a:lnTo>
                  <a:lnTo>
                    <a:pt x="2163" y="774"/>
                  </a:lnTo>
                  <a:lnTo>
                    <a:pt x="2166" y="803"/>
                  </a:lnTo>
                  <a:lnTo>
                    <a:pt x="2167" y="832"/>
                  </a:lnTo>
                  <a:lnTo>
                    <a:pt x="2167" y="859"/>
                  </a:lnTo>
                  <a:lnTo>
                    <a:pt x="2166" y="886"/>
                  </a:lnTo>
                  <a:lnTo>
                    <a:pt x="2163" y="912"/>
                  </a:lnTo>
                  <a:lnTo>
                    <a:pt x="2158" y="938"/>
                  </a:lnTo>
                  <a:lnTo>
                    <a:pt x="2152" y="963"/>
                  </a:lnTo>
                  <a:lnTo>
                    <a:pt x="2145" y="988"/>
                  </a:lnTo>
                  <a:lnTo>
                    <a:pt x="2135" y="1012"/>
                  </a:lnTo>
                  <a:lnTo>
                    <a:pt x="2126" y="1033"/>
                  </a:lnTo>
                  <a:lnTo>
                    <a:pt x="2115" y="1055"/>
                  </a:lnTo>
                  <a:lnTo>
                    <a:pt x="2103" y="1075"/>
                  </a:lnTo>
                  <a:lnTo>
                    <a:pt x="2089" y="1095"/>
                  </a:lnTo>
                  <a:lnTo>
                    <a:pt x="2074" y="1115"/>
                  </a:lnTo>
                  <a:lnTo>
                    <a:pt x="2058" y="1134"/>
                  </a:lnTo>
                  <a:lnTo>
                    <a:pt x="2041" y="1152"/>
                  </a:lnTo>
                  <a:lnTo>
                    <a:pt x="2023" y="1170"/>
                  </a:lnTo>
                  <a:lnTo>
                    <a:pt x="2002" y="1188"/>
                  </a:lnTo>
                  <a:lnTo>
                    <a:pt x="1981" y="1205"/>
                  </a:lnTo>
                  <a:lnTo>
                    <a:pt x="1959" y="1221"/>
                  </a:lnTo>
                  <a:lnTo>
                    <a:pt x="1935" y="1237"/>
                  </a:lnTo>
                  <a:lnTo>
                    <a:pt x="1911" y="1253"/>
                  </a:lnTo>
                  <a:lnTo>
                    <a:pt x="1885" y="1268"/>
                  </a:lnTo>
                  <a:lnTo>
                    <a:pt x="1858" y="1282"/>
                  </a:lnTo>
                  <a:lnTo>
                    <a:pt x="1830" y="1296"/>
                  </a:lnTo>
                  <a:lnTo>
                    <a:pt x="1800" y="1309"/>
                  </a:lnTo>
                  <a:lnTo>
                    <a:pt x="1770" y="1322"/>
                  </a:lnTo>
                  <a:lnTo>
                    <a:pt x="1738" y="1334"/>
                  </a:lnTo>
                  <a:lnTo>
                    <a:pt x="1705" y="1346"/>
                  </a:lnTo>
                  <a:lnTo>
                    <a:pt x="1671" y="1357"/>
                  </a:lnTo>
                  <a:lnTo>
                    <a:pt x="1635" y="1369"/>
                  </a:lnTo>
                  <a:lnTo>
                    <a:pt x="1599" y="1379"/>
                  </a:lnTo>
                  <a:lnTo>
                    <a:pt x="1561" y="1389"/>
                  </a:lnTo>
                  <a:lnTo>
                    <a:pt x="1522" y="1398"/>
                  </a:lnTo>
                  <a:lnTo>
                    <a:pt x="1482" y="1406"/>
                  </a:lnTo>
                  <a:lnTo>
                    <a:pt x="1440" y="1414"/>
                  </a:lnTo>
                  <a:lnTo>
                    <a:pt x="1397" y="1422"/>
                  </a:lnTo>
                  <a:lnTo>
                    <a:pt x="1354" y="1429"/>
                  </a:lnTo>
                  <a:lnTo>
                    <a:pt x="1309" y="1435"/>
                  </a:lnTo>
                  <a:lnTo>
                    <a:pt x="1263" y="1441"/>
                  </a:lnTo>
                  <a:lnTo>
                    <a:pt x="1216" y="1446"/>
                  </a:lnTo>
                  <a:lnTo>
                    <a:pt x="1215" y="1428"/>
                  </a:lnTo>
                  <a:lnTo>
                    <a:pt x="1212" y="1410"/>
                  </a:lnTo>
                  <a:lnTo>
                    <a:pt x="1208" y="1393"/>
                  </a:lnTo>
                  <a:lnTo>
                    <a:pt x="1202" y="1377"/>
                  </a:lnTo>
                  <a:lnTo>
                    <a:pt x="1194" y="1361"/>
                  </a:lnTo>
                  <a:lnTo>
                    <a:pt x="1185" y="1346"/>
                  </a:lnTo>
                  <a:lnTo>
                    <a:pt x="1175" y="1332"/>
                  </a:lnTo>
                  <a:lnTo>
                    <a:pt x="1163" y="1320"/>
                  </a:lnTo>
                  <a:lnTo>
                    <a:pt x="1151" y="1308"/>
                  </a:lnTo>
                  <a:lnTo>
                    <a:pt x="1137" y="1298"/>
                  </a:lnTo>
                  <a:lnTo>
                    <a:pt x="1122" y="1289"/>
                  </a:lnTo>
                  <a:lnTo>
                    <a:pt x="1107" y="1282"/>
                  </a:lnTo>
                  <a:lnTo>
                    <a:pt x="1090" y="1276"/>
                  </a:lnTo>
                  <a:lnTo>
                    <a:pt x="1073" y="1271"/>
                  </a:lnTo>
                  <a:lnTo>
                    <a:pt x="1056" y="1269"/>
                  </a:lnTo>
                  <a:lnTo>
                    <a:pt x="1038" y="1268"/>
                  </a:lnTo>
                  <a:lnTo>
                    <a:pt x="1024" y="1268"/>
                  </a:lnTo>
                  <a:lnTo>
                    <a:pt x="1010" y="1270"/>
                  </a:lnTo>
                  <a:lnTo>
                    <a:pt x="997" y="1272"/>
                  </a:lnTo>
                  <a:lnTo>
                    <a:pt x="984" y="1276"/>
                  </a:lnTo>
                  <a:lnTo>
                    <a:pt x="972" y="1280"/>
                  </a:lnTo>
                  <a:lnTo>
                    <a:pt x="960" y="1285"/>
                  </a:lnTo>
                  <a:lnTo>
                    <a:pt x="948" y="1292"/>
                  </a:lnTo>
                  <a:lnTo>
                    <a:pt x="937" y="1298"/>
                  </a:lnTo>
                  <a:lnTo>
                    <a:pt x="923" y="1290"/>
                  </a:lnTo>
                  <a:lnTo>
                    <a:pt x="907" y="1282"/>
                  </a:lnTo>
                  <a:lnTo>
                    <a:pt x="892" y="1276"/>
                  </a:lnTo>
                  <a:lnTo>
                    <a:pt x="875" y="1272"/>
                  </a:lnTo>
                  <a:lnTo>
                    <a:pt x="878" y="1258"/>
                  </a:lnTo>
                  <a:lnTo>
                    <a:pt x="880" y="1243"/>
                  </a:lnTo>
                  <a:lnTo>
                    <a:pt x="882" y="1228"/>
                  </a:lnTo>
                  <a:lnTo>
                    <a:pt x="882" y="1213"/>
                  </a:lnTo>
                  <a:lnTo>
                    <a:pt x="882" y="1200"/>
                  </a:lnTo>
                  <a:lnTo>
                    <a:pt x="881" y="1187"/>
                  </a:lnTo>
                  <a:lnTo>
                    <a:pt x="879" y="1174"/>
                  </a:lnTo>
                  <a:lnTo>
                    <a:pt x="877" y="1161"/>
                  </a:lnTo>
                  <a:lnTo>
                    <a:pt x="874" y="1149"/>
                  </a:lnTo>
                  <a:lnTo>
                    <a:pt x="871" y="1137"/>
                  </a:lnTo>
                  <a:lnTo>
                    <a:pt x="867" y="1125"/>
                  </a:lnTo>
                  <a:lnTo>
                    <a:pt x="862" y="1113"/>
                  </a:lnTo>
                  <a:lnTo>
                    <a:pt x="857" y="1102"/>
                  </a:lnTo>
                  <a:lnTo>
                    <a:pt x="851" y="1091"/>
                  </a:lnTo>
                  <a:lnTo>
                    <a:pt x="838" y="1070"/>
                  </a:lnTo>
                  <a:lnTo>
                    <a:pt x="824" y="1050"/>
                  </a:lnTo>
                  <a:lnTo>
                    <a:pt x="807" y="1032"/>
                  </a:lnTo>
                  <a:lnTo>
                    <a:pt x="789" y="1015"/>
                  </a:lnTo>
                  <a:lnTo>
                    <a:pt x="769" y="1001"/>
                  </a:lnTo>
                  <a:lnTo>
                    <a:pt x="748" y="988"/>
                  </a:lnTo>
                  <a:lnTo>
                    <a:pt x="737" y="982"/>
                  </a:lnTo>
                  <a:lnTo>
                    <a:pt x="726" y="977"/>
                  </a:lnTo>
                  <a:lnTo>
                    <a:pt x="714" y="972"/>
                  </a:lnTo>
                  <a:lnTo>
                    <a:pt x="703" y="968"/>
                  </a:lnTo>
                  <a:lnTo>
                    <a:pt x="690" y="965"/>
                  </a:lnTo>
                  <a:lnTo>
                    <a:pt x="678" y="962"/>
                  </a:lnTo>
                  <a:lnTo>
                    <a:pt x="666" y="960"/>
                  </a:lnTo>
                  <a:lnTo>
                    <a:pt x="653" y="958"/>
                  </a:lnTo>
                  <a:lnTo>
                    <a:pt x="640" y="957"/>
                  </a:lnTo>
                  <a:lnTo>
                    <a:pt x="627" y="957"/>
                  </a:lnTo>
                  <a:lnTo>
                    <a:pt x="608" y="958"/>
                  </a:lnTo>
                  <a:lnTo>
                    <a:pt x="589" y="960"/>
                  </a:lnTo>
                  <a:lnTo>
                    <a:pt x="571" y="963"/>
                  </a:lnTo>
                  <a:lnTo>
                    <a:pt x="554" y="968"/>
                  </a:lnTo>
                  <a:lnTo>
                    <a:pt x="548" y="955"/>
                  </a:lnTo>
                  <a:lnTo>
                    <a:pt x="542" y="943"/>
                  </a:lnTo>
                  <a:lnTo>
                    <a:pt x="535" y="931"/>
                  </a:lnTo>
                  <a:lnTo>
                    <a:pt x="527" y="920"/>
                  </a:lnTo>
                  <a:lnTo>
                    <a:pt x="519" y="909"/>
                  </a:lnTo>
                  <a:lnTo>
                    <a:pt x="510" y="899"/>
                  </a:lnTo>
                  <a:lnTo>
                    <a:pt x="501" y="889"/>
                  </a:lnTo>
                  <a:lnTo>
                    <a:pt x="491" y="880"/>
                  </a:lnTo>
                  <a:lnTo>
                    <a:pt x="480" y="872"/>
                  </a:lnTo>
                  <a:lnTo>
                    <a:pt x="469" y="864"/>
                  </a:lnTo>
                  <a:lnTo>
                    <a:pt x="458" y="856"/>
                  </a:lnTo>
                  <a:lnTo>
                    <a:pt x="446" y="850"/>
                  </a:lnTo>
                  <a:lnTo>
                    <a:pt x="434" y="844"/>
                  </a:lnTo>
                  <a:lnTo>
                    <a:pt x="421" y="838"/>
                  </a:lnTo>
                  <a:lnTo>
                    <a:pt x="408" y="834"/>
                  </a:lnTo>
                  <a:lnTo>
                    <a:pt x="395" y="830"/>
                  </a:lnTo>
                  <a:lnTo>
                    <a:pt x="392" y="807"/>
                  </a:lnTo>
                  <a:lnTo>
                    <a:pt x="388" y="786"/>
                  </a:lnTo>
                  <a:lnTo>
                    <a:pt x="381" y="765"/>
                  </a:lnTo>
                  <a:lnTo>
                    <a:pt x="373" y="746"/>
                  </a:lnTo>
                  <a:lnTo>
                    <a:pt x="362" y="727"/>
                  </a:lnTo>
                  <a:lnTo>
                    <a:pt x="350" y="710"/>
                  </a:lnTo>
                  <a:lnTo>
                    <a:pt x="337" y="693"/>
                  </a:lnTo>
                  <a:lnTo>
                    <a:pt x="323" y="678"/>
                  </a:lnTo>
                  <a:lnTo>
                    <a:pt x="307" y="665"/>
                  </a:lnTo>
                  <a:lnTo>
                    <a:pt x="290" y="652"/>
                  </a:lnTo>
                  <a:lnTo>
                    <a:pt x="272" y="642"/>
                  </a:lnTo>
                  <a:lnTo>
                    <a:pt x="253" y="633"/>
                  </a:lnTo>
                  <a:lnTo>
                    <a:pt x="232" y="626"/>
                  </a:lnTo>
                  <a:lnTo>
                    <a:pt x="211" y="621"/>
                  </a:lnTo>
                  <a:lnTo>
                    <a:pt x="190" y="618"/>
                  </a:lnTo>
                  <a:lnTo>
                    <a:pt x="167" y="616"/>
                  </a:lnTo>
                  <a:lnTo>
                    <a:pt x="155" y="617"/>
                  </a:lnTo>
                  <a:lnTo>
                    <a:pt x="143" y="618"/>
                  </a:lnTo>
                  <a:lnTo>
                    <a:pt x="131" y="619"/>
                  </a:lnTo>
                  <a:lnTo>
                    <a:pt x="119" y="622"/>
                  </a:lnTo>
                  <a:lnTo>
                    <a:pt x="108" y="624"/>
                  </a:lnTo>
                  <a:lnTo>
                    <a:pt x="96" y="628"/>
                  </a:lnTo>
                  <a:lnTo>
                    <a:pt x="85" y="632"/>
                  </a:lnTo>
                  <a:lnTo>
                    <a:pt x="74" y="636"/>
                  </a:lnTo>
                  <a:lnTo>
                    <a:pt x="64" y="641"/>
                  </a:lnTo>
                  <a:lnTo>
                    <a:pt x="54" y="647"/>
                  </a:lnTo>
                  <a:lnTo>
                    <a:pt x="34" y="660"/>
                  </a:lnTo>
                  <a:lnTo>
                    <a:pt x="16" y="674"/>
                  </a:lnTo>
                  <a:lnTo>
                    <a:pt x="0" y="691"/>
                  </a:lnTo>
                  <a:lnTo>
                    <a:pt x="0" y="1271"/>
                  </a:lnTo>
                  <a:lnTo>
                    <a:pt x="1" y="1272"/>
                  </a:lnTo>
                  <a:lnTo>
                    <a:pt x="1" y="1795"/>
                  </a:lnTo>
                  <a:lnTo>
                    <a:pt x="1380" y="1795"/>
                  </a:lnTo>
                  <a:lnTo>
                    <a:pt x="1387" y="1774"/>
                  </a:lnTo>
                  <a:lnTo>
                    <a:pt x="1392" y="1753"/>
                  </a:lnTo>
                  <a:lnTo>
                    <a:pt x="1395" y="1731"/>
                  </a:lnTo>
                  <a:lnTo>
                    <a:pt x="1396" y="1708"/>
                  </a:lnTo>
                  <a:lnTo>
                    <a:pt x="1396" y="1694"/>
                  </a:lnTo>
                  <a:lnTo>
                    <a:pt x="1395" y="1680"/>
                  </a:lnTo>
                  <a:lnTo>
                    <a:pt x="1393" y="1667"/>
                  </a:lnTo>
                  <a:lnTo>
                    <a:pt x="1390" y="1654"/>
                  </a:lnTo>
                  <a:lnTo>
                    <a:pt x="1387" y="1641"/>
                  </a:lnTo>
                  <a:lnTo>
                    <a:pt x="1382" y="1628"/>
                  </a:lnTo>
                  <a:lnTo>
                    <a:pt x="1378" y="1615"/>
                  </a:lnTo>
                  <a:lnTo>
                    <a:pt x="1372" y="1603"/>
                  </a:lnTo>
                  <a:lnTo>
                    <a:pt x="1366" y="1592"/>
                  </a:lnTo>
                  <a:lnTo>
                    <a:pt x="1359" y="1580"/>
                  </a:lnTo>
                  <a:lnTo>
                    <a:pt x="1352" y="1569"/>
                  </a:lnTo>
                  <a:lnTo>
                    <a:pt x="1344" y="1559"/>
                  </a:lnTo>
                  <a:lnTo>
                    <a:pt x="1335" y="1549"/>
                  </a:lnTo>
                  <a:lnTo>
                    <a:pt x="1326" y="1540"/>
                  </a:lnTo>
                  <a:lnTo>
                    <a:pt x="1317" y="1531"/>
                  </a:lnTo>
                  <a:lnTo>
                    <a:pt x="1307" y="1522"/>
                  </a:lnTo>
                  <a:lnTo>
                    <a:pt x="1372" y="1513"/>
                  </a:lnTo>
                  <a:lnTo>
                    <a:pt x="1435" y="1502"/>
                  </a:lnTo>
                  <a:lnTo>
                    <a:pt x="1497" y="1491"/>
                  </a:lnTo>
                  <a:lnTo>
                    <a:pt x="1555" y="1478"/>
                  </a:lnTo>
                  <a:lnTo>
                    <a:pt x="1612" y="1465"/>
                  </a:lnTo>
                  <a:lnTo>
                    <a:pt x="1666" y="1450"/>
                  </a:lnTo>
                  <a:lnTo>
                    <a:pt x="1717" y="1434"/>
                  </a:lnTo>
                  <a:lnTo>
                    <a:pt x="1766" y="1416"/>
                  </a:lnTo>
                  <a:lnTo>
                    <a:pt x="1808" y="1400"/>
                  </a:lnTo>
                  <a:lnTo>
                    <a:pt x="1849" y="1383"/>
                  </a:lnTo>
                  <a:lnTo>
                    <a:pt x="1887" y="1363"/>
                  </a:lnTo>
                  <a:lnTo>
                    <a:pt x="1924" y="1344"/>
                  </a:lnTo>
                  <a:lnTo>
                    <a:pt x="1959" y="1324"/>
                  </a:lnTo>
                  <a:lnTo>
                    <a:pt x="1992" y="1303"/>
                  </a:lnTo>
                  <a:lnTo>
                    <a:pt x="2023" y="1281"/>
                  </a:lnTo>
                  <a:lnTo>
                    <a:pt x="2052" y="1258"/>
                  </a:lnTo>
                  <a:lnTo>
                    <a:pt x="2080" y="1235"/>
                  </a:lnTo>
                  <a:lnTo>
                    <a:pt x="2105" y="1210"/>
                  </a:lnTo>
                  <a:lnTo>
                    <a:pt x="2128" y="1185"/>
                  </a:lnTo>
                  <a:lnTo>
                    <a:pt x="2149" y="1158"/>
                  </a:lnTo>
                  <a:lnTo>
                    <a:pt x="2168" y="1131"/>
                  </a:lnTo>
                  <a:lnTo>
                    <a:pt x="2186" y="1103"/>
                  </a:lnTo>
                  <a:lnTo>
                    <a:pt x="2201" y="1074"/>
                  </a:lnTo>
                  <a:lnTo>
                    <a:pt x="2215" y="1045"/>
                  </a:lnTo>
                  <a:lnTo>
                    <a:pt x="2225" y="1016"/>
                  </a:lnTo>
                  <a:lnTo>
                    <a:pt x="2234" y="988"/>
                  </a:lnTo>
                  <a:lnTo>
                    <a:pt x="2242" y="958"/>
                  </a:lnTo>
                  <a:lnTo>
                    <a:pt x="2247" y="928"/>
                  </a:lnTo>
                  <a:lnTo>
                    <a:pt x="2251" y="898"/>
                  </a:lnTo>
                  <a:lnTo>
                    <a:pt x="2253" y="866"/>
                  </a:lnTo>
                  <a:lnTo>
                    <a:pt x="2253" y="835"/>
                  </a:lnTo>
                  <a:lnTo>
                    <a:pt x="2252" y="802"/>
                  </a:lnTo>
                  <a:lnTo>
                    <a:pt x="2249" y="769"/>
                  </a:lnTo>
                  <a:lnTo>
                    <a:pt x="2244" y="736"/>
                  </a:lnTo>
                  <a:lnTo>
                    <a:pt x="2237" y="702"/>
                  </a:lnTo>
                  <a:lnTo>
                    <a:pt x="2229" y="668"/>
                  </a:lnTo>
                  <a:lnTo>
                    <a:pt x="2219" y="633"/>
                  </a:lnTo>
                  <a:lnTo>
                    <a:pt x="2207" y="598"/>
                  </a:lnTo>
                  <a:lnTo>
                    <a:pt x="2193" y="562"/>
                  </a:lnTo>
                  <a:lnTo>
                    <a:pt x="2178" y="526"/>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3" name="Freeform 268"/>
            <p:cNvSpPr>
              <a:spLocks/>
            </p:cNvSpPr>
            <p:nvPr/>
          </p:nvSpPr>
          <p:spPr bwMode="auto">
            <a:xfrm>
              <a:off x="4716451" y="903286"/>
              <a:ext cx="1789109" cy="1423985"/>
            </a:xfrm>
            <a:custGeom>
              <a:avLst/>
              <a:gdLst>
                <a:gd name="T0" fmla="*/ 2147483647 w 2253"/>
                <a:gd name="T1" fmla="*/ 2147483647 h 1795"/>
                <a:gd name="T2" fmla="*/ 2147483647 w 2253"/>
                <a:gd name="T3" fmla="*/ 2147483647 h 1795"/>
                <a:gd name="T4" fmla="*/ 2147483647 w 2253"/>
                <a:gd name="T5" fmla="*/ 2147483647 h 1795"/>
                <a:gd name="T6" fmla="*/ 2147483647 w 2253"/>
                <a:gd name="T7" fmla="*/ 2147483647 h 1795"/>
                <a:gd name="T8" fmla="*/ 2147483647 w 2253"/>
                <a:gd name="T9" fmla="*/ 2147483647 h 1795"/>
                <a:gd name="T10" fmla="*/ 2147483647 w 2253"/>
                <a:gd name="T11" fmla="*/ 2147483647 h 1795"/>
                <a:gd name="T12" fmla="*/ 2147483647 w 2253"/>
                <a:gd name="T13" fmla="*/ 2147483647 h 1795"/>
                <a:gd name="T14" fmla="*/ 2147483647 w 2253"/>
                <a:gd name="T15" fmla="*/ 2147483647 h 1795"/>
                <a:gd name="T16" fmla="*/ 2147483647 w 2253"/>
                <a:gd name="T17" fmla="*/ 2147483647 h 1795"/>
                <a:gd name="T18" fmla="*/ 2147483647 w 2253"/>
                <a:gd name="T19" fmla="*/ 2147483647 h 1795"/>
                <a:gd name="T20" fmla="*/ 2147483647 w 2253"/>
                <a:gd name="T21" fmla="*/ 2147483647 h 1795"/>
                <a:gd name="T22" fmla="*/ 2147483647 w 2253"/>
                <a:gd name="T23" fmla="*/ 2147483647 h 1795"/>
                <a:gd name="T24" fmla="*/ 2147483647 w 2253"/>
                <a:gd name="T25" fmla="*/ 2147483647 h 1795"/>
                <a:gd name="T26" fmla="*/ 2147483647 w 2253"/>
                <a:gd name="T27" fmla="*/ 2147483647 h 1795"/>
                <a:gd name="T28" fmla="*/ 2147483647 w 2253"/>
                <a:gd name="T29" fmla="*/ 2147483647 h 1795"/>
                <a:gd name="T30" fmla="*/ 2147483647 w 2253"/>
                <a:gd name="T31" fmla="*/ 2147483647 h 1795"/>
                <a:gd name="T32" fmla="*/ 2147483647 w 2253"/>
                <a:gd name="T33" fmla="*/ 2147483647 h 1795"/>
                <a:gd name="T34" fmla="*/ 2147483647 w 2253"/>
                <a:gd name="T35" fmla="*/ 2147483647 h 1795"/>
                <a:gd name="T36" fmla="*/ 2147483647 w 2253"/>
                <a:gd name="T37" fmla="*/ 2147483647 h 1795"/>
                <a:gd name="T38" fmla="*/ 2147483647 w 2253"/>
                <a:gd name="T39" fmla="*/ 2147483647 h 1795"/>
                <a:gd name="T40" fmla="*/ 2147483647 w 2253"/>
                <a:gd name="T41" fmla="*/ 2147483647 h 1795"/>
                <a:gd name="T42" fmla="*/ 2147483647 w 2253"/>
                <a:gd name="T43" fmla="*/ 2147483647 h 1795"/>
                <a:gd name="T44" fmla="*/ 2147483647 w 2253"/>
                <a:gd name="T45" fmla="*/ 2147483647 h 1795"/>
                <a:gd name="T46" fmla="*/ 2147483647 w 2253"/>
                <a:gd name="T47" fmla="*/ 2147483647 h 1795"/>
                <a:gd name="T48" fmla="*/ 2147483647 w 2253"/>
                <a:gd name="T49" fmla="*/ 2147483647 h 1795"/>
                <a:gd name="T50" fmla="*/ 2147483647 w 2253"/>
                <a:gd name="T51" fmla="*/ 2147483647 h 1795"/>
                <a:gd name="T52" fmla="*/ 2147483647 w 2253"/>
                <a:gd name="T53" fmla="*/ 2147483647 h 1795"/>
                <a:gd name="T54" fmla="*/ 2147483647 w 2253"/>
                <a:gd name="T55" fmla="*/ 2147483647 h 1795"/>
                <a:gd name="T56" fmla="*/ 2147483647 w 2253"/>
                <a:gd name="T57" fmla="*/ 2147483647 h 1795"/>
                <a:gd name="T58" fmla="*/ 2147483647 w 2253"/>
                <a:gd name="T59" fmla="*/ 2147483647 h 1795"/>
                <a:gd name="T60" fmla="*/ 2147483647 w 2253"/>
                <a:gd name="T61" fmla="*/ 2147483647 h 1795"/>
                <a:gd name="T62" fmla="*/ 2147483647 w 2253"/>
                <a:gd name="T63" fmla="*/ 2147483647 h 1795"/>
                <a:gd name="T64" fmla="*/ 2147483647 w 2253"/>
                <a:gd name="T65" fmla="*/ 2147483647 h 1795"/>
                <a:gd name="T66" fmla="*/ 2147483647 w 2253"/>
                <a:gd name="T67" fmla="*/ 2147483647 h 1795"/>
                <a:gd name="T68" fmla="*/ 2147483647 w 2253"/>
                <a:gd name="T69" fmla="*/ 2147483647 h 1795"/>
                <a:gd name="T70" fmla="*/ 2147483647 w 2253"/>
                <a:gd name="T71" fmla="*/ 2147483647 h 1795"/>
                <a:gd name="T72" fmla="*/ 2147483647 w 2253"/>
                <a:gd name="T73" fmla="*/ 2147483647 h 1795"/>
                <a:gd name="T74" fmla="*/ 2147483647 w 2253"/>
                <a:gd name="T75" fmla="*/ 2147483647 h 1795"/>
                <a:gd name="T76" fmla="*/ 2147483647 w 2253"/>
                <a:gd name="T77" fmla="*/ 2147483647 h 1795"/>
                <a:gd name="T78" fmla="*/ 2147483647 w 2253"/>
                <a:gd name="T79" fmla="*/ 2147483647 h 1795"/>
                <a:gd name="T80" fmla="*/ 2147483647 w 2253"/>
                <a:gd name="T81" fmla="*/ 2147483647 h 1795"/>
                <a:gd name="T82" fmla="*/ 2147483647 w 2253"/>
                <a:gd name="T83" fmla="*/ 2147483647 h 1795"/>
                <a:gd name="T84" fmla="*/ 2147483647 w 2253"/>
                <a:gd name="T85" fmla="*/ 2147483647 h 1795"/>
                <a:gd name="T86" fmla="*/ 2147483647 w 2253"/>
                <a:gd name="T87" fmla="*/ 2147483647 h 1795"/>
                <a:gd name="T88" fmla="*/ 2147483647 w 2253"/>
                <a:gd name="T89" fmla="*/ 2147483647 h 1795"/>
                <a:gd name="T90" fmla="*/ 2147483647 w 2253"/>
                <a:gd name="T91" fmla="*/ 2147483647 h 1795"/>
                <a:gd name="T92" fmla="*/ 2147483647 w 2253"/>
                <a:gd name="T93" fmla="*/ 2147483647 h 1795"/>
                <a:gd name="T94" fmla="*/ 2147483647 w 2253"/>
                <a:gd name="T95" fmla="*/ 2147483647 h 1795"/>
                <a:gd name="T96" fmla="*/ 2147483647 w 2253"/>
                <a:gd name="T97" fmla="*/ 2147483647 h 1795"/>
                <a:gd name="T98" fmla="*/ 2147483647 w 2253"/>
                <a:gd name="T99" fmla="*/ 2147483647 h 1795"/>
                <a:gd name="T100" fmla="*/ 2147483647 w 2253"/>
                <a:gd name="T101" fmla="*/ 2147483647 h 1795"/>
                <a:gd name="T102" fmla="*/ 2147483647 w 2253"/>
                <a:gd name="T103" fmla="*/ 2147483647 h 1795"/>
                <a:gd name="T104" fmla="*/ 2147483647 w 2253"/>
                <a:gd name="T105" fmla="*/ 2147483647 h 1795"/>
                <a:gd name="T106" fmla="*/ 2147483647 w 2253"/>
                <a:gd name="T107" fmla="*/ 2147483647 h 17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53"/>
                <a:gd name="T163" fmla="*/ 0 h 1795"/>
                <a:gd name="T164" fmla="*/ 2253 w 2253"/>
                <a:gd name="T165" fmla="*/ 1795 h 179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53" h="1795">
                  <a:moveTo>
                    <a:pt x="2178" y="526"/>
                  </a:moveTo>
                  <a:lnTo>
                    <a:pt x="2178" y="526"/>
                  </a:lnTo>
                  <a:lnTo>
                    <a:pt x="2163" y="494"/>
                  </a:lnTo>
                  <a:lnTo>
                    <a:pt x="2147" y="462"/>
                  </a:lnTo>
                  <a:lnTo>
                    <a:pt x="2130" y="430"/>
                  </a:lnTo>
                  <a:lnTo>
                    <a:pt x="2111" y="397"/>
                  </a:lnTo>
                  <a:lnTo>
                    <a:pt x="2091" y="365"/>
                  </a:lnTo>
                  <a:lnTo>
                    <a:pt x="2070" y="332"/>
                  </a:lnTo>
                  <a:lnTo>
                    <a:pt x="2048" y="299"/>
                  </a:lnTo>
                  <a:lnTo>
                    <a:pt x="2024" y="266"/>
                  </a:lnTo>
                  <a:lnTo>
                    <a:pt x="1999" y="232"/>
                  </a:lnTo>
                  <a:lnTo>
                    <a:pt x="1973" y="198"/>
                  </a:lnTo>
                  <a:lnTo>
                    <a:pt x="1946" y="165"/>
                  </a:lnTo>
                  <a:lnTo>
                    <a:pt x="1918" y="132"/>
                  </a:lnTo>
                  <a:lnTo>
                    <a:pt x="1888" y="99"/>
                  </a:lnTo>
                  <a:lnTo>
                    <a:pt x="1858" y="66"/>
                  </a:lnTo>
                  <a:lnTo>
                    <a:pt x="1827" y="33"/>
                  </a:lnTo>
                  <a:lnTo>
                    <a:pt x="1795" y="0"/>
                  </a:lnTo>
                  <a:lnTo>
                    <a:pt x="1734" y="60"/>
                  </a:lnTo>
                  <a:lnTo>
                    <a:pt x="1765" y="92"/>
                  </a:lnTo>
                  <a:lnTo>
                    <a:pt x="1795" y="123"/>
                  </a:lnTo>
                  <a:lnTo>
                    <a:pt x="1824" y="155"/>
                  </a:lnTo>
                  <a:lnTo>
                    <a:pt x="1852" y="187"/>
                  </a:lnTo>
                  <a:lnTo>
                    <a:pt x="1878" y="218"/>
                  </a:lnTo>
                  <a:lnTo>
                    <a:pt x="1904" y="250"/>
                  </a:lnTo>
                  <a:lnTo>
                    <a:pt x="1929" y="283"/>
                  </a:lnTo>
                  <a:lnTo>
                    <a:pt x="1952" y="314"/>
                  </a:lnTo>
                  <a:lnTo>
                    <a:pt x="1975" y="346"/>
                  </a:lnTo>
                  <a:lnTo>
                    <a:pt x="1996" y="377"/>
                  </a:lnTo>
                  <a:lnTo>
                    <a:pt x="2017" y="408"/>
                  </a:lnTo>
                  <a:lnTo>
                    <a:pt x="2036" y="439"/>
                  </a:lnTo>
                  <a:lnTo>
                    <a:pt x="2054" y="470"/>
                  </a:lnTo>
                  <a:lnTo>
                    <a:pt x="2070" y="501"/>
                  </a:lnTo>
                  <a:lnTo>
                    <a:pt x="2086" y="531"/>
                  </a:lnTo>
                  <a:lnTo>
                    <a:pt x="2099" y="561"/>
                  </a:lnTo>
                  <a:lnTo>
                    <a:pt x="2113" y="593"/>
                  </a:lnTo>
                  <a:lnTo>
                    <a:pt x="2125" y="624"/>
                  </a:lnTo>
                  <a:lnTo>
                    <a:pt x="2136" y="655"/>
                  </a:lnTo>
                  <a:lnTo>
                    <a:pt x="2145" y="686"/>
                  </a:lnTo>
                  <a:lnTo>
                    <a:pt x="2152" y="716"/>
                  </a:lnTo>
                  <a:lnTo>
                    <a:pt x="2158" y="745"/>
                  </a:lnTo>
                  <a:lnTo>
                    <a:pt x="2163" y="774"/>
                  </a:lnTo>
                  <a:lnTo>
                    <a:pt x="2166" y="803"/>
                  </a:lnTo>
                  <a:lnTo>
                    <a:pt x="2167" y="832"/>
                  </a:lnTo>
                  <a:lnTo>
                    <a:pt x="2167" y="859"/>
                  </a:lnTo>
                  <a:lnTo>
                    <a:pt x="2166" y="886"/>
                  </a:lnTo>
                  <a:lnTo>
                    <a:pt x="2163" y="912"/>
                  </a:lnTo>
                  <a:lnTo>
                    <a:pt x="2158" y="938"/>
                  </a:lnTo>
                  <a:lnTo>
                    <a:pt x="2152" y="963"/>
                  </a:lnTo>
                  <a:lnTo>
                    <a:pt x="2145" y="988"/>
                  </a:lnTo>
                  <a:lnTo>
                    <a:pt x="2135" y="1012"/>
                  </a:lnTo>
                  <a:lnTo>
                    <a:pt x="2126" y="1033"/>
                  </a:lnTo>
                  <a:lnTo>
                    <a:pt x="2115" y="1055"/>
                  </a:lnTo>
                  <a:lnTo>
                    <a:pt x="2103" y="1075"/>
                  </a:lnTo>
                  <a:lnTo>
                    <a:pt x="2089" y="1095"/>
                  </a:lnTo>
                  <a:lnTo>
                    <a:pt x="2074" y="1115"/>
                  </a:lnTo>
                  <a:lnTo>
                    <a:pt x="2058" y="1134"/>
                  </a:lnTo>
                  <a:lnTo>
                    <a:pt x="2041" y="1152"/>
                  </a:lnTo>
                  <a:lnTo>
                    <a:pt x="2023" y="1170"/>
                  </a:lnTo>
                  <a:lnTo>
                    <a:pt x="2002" y="1188"/>
                  </a:lnTo>
                  <a:lnTo>
                    <a:pt x="1981" y="1205"/>
                  </a:lnTo>
                  <a:lnTo>
                    <a:pt x="1959" y="1221"/>
                  </a:lnTo>
                  <a:lnTo>
                    <a:pt x="1935" y="1237"/>
                  </a:lnTo>
                  <a:lnTo>
                    <a:pt x="1911" y="1253"/>
                  </a:lnTo>
                  <a:lnTo>
                    <a:pt x="1885" y="1268"/>
                  </a:lnTo>
                  <a:lnTo>
                    <a:pt x="1858" y="1282"/>
                  </a:lnTo>
                  <a:lnTo>
                    <a:pt x="1830" y="1296"/>
                  </a:lnTo>
                  <a:lnTo>
                    <a:pt x="1800" y="1309"/>
                  </a:lnTo>
                  <a:lnTo>
                    <a:pt x="1770" y="1322"/>
                  </a:lnTo>
                  <a:lnTo>
                    <a:pt x="1738" y="1334"/>
                  </a:lnTo>
                  <a:lnTo>
                    <a:pt x="1705" y="1346"/>
                  </a:lnTo>
                  <a:lnTo>
                    <a:pt x="1671" y="1357"/>
                  </a:lnTo>
                  <a:lnTo>
                    <a:pt x="1635" y="1369"/>
                  </a:lnTo>
                  <a:lnTo>
                    <a:pt x="1599" y="1379"/>
                  </a:lnTo>
                  <a:lnTo>
                    <a:pt x="1561" y="1389"/>
                  </a:lnTo>
                  <a:lnTo>
                    <a:pt x="1522" y="1398"/>
                  </a:lnTo>
                  <a:lnTo>
                    <a:pt x="1482" y="1406"/>
                  </a:lnTo>
                  <a:lnTo>
                    <a:pt x="1440" y="1414"/>
                  </a:lnTo>
                  <a:lnTo>
                    <a:pt x="1397" y="1422"/>
                  </a:lnTo>
                  <a:lnTo>
                    <a:pt x="1354" y="1429"/>
                  </a:lnTo>
                  <a:lnTo>
                    <a:pt x="1309" y="1435"/>
                  </a:lnTo>
                  <a:lnTo>
                    <a:pt x="1263" y="1441"/>
                  </a:lnTo>
                  <a:lnTo>
                    <a:pt x="1216" y="1446"/>
                  </a:lnTo>
                  <a:lnTo>
                    <a:pt x="1215" y="1428"/>
                  </a:lnTo>
                  <a:lnTo>
                    <a:pt x="1212" y="1410"/>
                  </a:lnTo>
                  <a:lnTo>
                    <a:pt x="1208" y="1393"/>
                  </a:lnTo>
                  <a:lnTo>
                    <a:pt x="1202" y="1377"/>
                  </a:lnTo>
                  <a:lnTo>
                    <a:pt x="1194" y="1361"/>
                  </a:lnTo>
                  <a:lnTo>
                    <a:pt x="1185" y="1346"/>
                  </a:lnTo>
                  <a:lnTo>
                    <a:pt x="1175" y="1332"/>
                  </a:lnTo>
                  <a:lnTo>
                    <a:pt x="1163" y="1320"/>
                  </a:lnTo>
                  <a:lnTo>
                    <a:pt x="1151" y="1308"/>
                  </a:lnTo>
                  <a:lnTo>
                    <a:pt x="1137" y="1298"/>
                  </a:lnTo>
                  <a:lnTo>
                    <a:pt x="1122" y="1289"/>
                  </a:lnTo>
                  <a:lnTo>
                    <a:pt x="1107" y="1282"/>
                  </a:lnTo>
                  <a:lnTo>
                    <a:pt x="1090" y="1276"/>
                  </a:lnTo>
                  <a:lnTo>
                    <a:pt x="1073" y="1271"/>
                  </a:lnTo>
                  <a:lnTo>
                    <a:pt x="1056" y="1269"/>
                  </a:lnTo>
                  <a:lnTo>
                    <a:pt x="1038" y="1268"/>
                  </a:lnTo>
                  <a:lnTo>
                    <a:pt x="1024" y="1268"/>
                  </a:lnTo>
                  <a:lnTo>
                    <a:pt x="1010" y="1270"/>
                  </a:lnTo>
                  <a:lnTo>
                    <a:pt x="997" y="1272"/>
                  </a:lnTo>
                  <a:lnTo>
                    <a:pt x="984" y="1276"/>
                  </a:lnTo>
                  <a:lnTo>
                    <a:pt x="972" y="1280"/>
                  </a:lnTo>
                  <a:lnTo>
                    <a:pt x="960" y="1285"/>
                  </a:lnTo>
                  <a:lnTo>
                    <a:pt x="948" y="1292"/>
                  </a:lnTo>
                  <a:lnTo>
                    <a:pt x="937" y="1298"/>
                  </a:lnTo>
                  <a:lnTo>
                    <a:pt x="923" y="1290"/>
                  </a:lnTo>
                  <a:lnTo>
                    <a:pt x="907" y="1282"/>
                  </a:lnTo>
                  <a:lnTo>
                    <a:pt x="892" y="1276"/>
                  </a:lnTo>
                  <a:lnTo>
                    <a:pt x="875" y="1272"/>
                  </a:lnTo>
                  <a:lnTo>
                    <a:pt x="878" y="1258"/>
                  </a:lnTo>
                  <a:lnTo>
                    <a:pt x="880" y="1243"/>
                  </a:lnTo>
                  <a:lnTo>
                    <a:pt x="882" y="1228"/>
                  </a:lnTo>
                  <a:lnTo>
                    <a:pt x="882" y="1213"/>
                  </a:lnTo>
                  <a:lnTo>
                    <a:pt x="882" y="1200"/>
                  </a:lnTo>
                  <a:lnTo>
                    <a:pt x="881" y="1187"/>
                  </a:lnTo>
                  <a:lnTo>
                    <a:pt x="879" y="1174"/>
                  </a:lnTo>
                  <a:lnTo>
                    <a:pt x="877" y="1161"/>
                  </a:lnTo>
                  <a:lnTo>
                    <a:pt x="874" y="1149"/>
                  </a:lnTo>
                  <a:lnTo>
                    <a:pt x="871" y="1137"/>
                  </a:lnTo>
                  <a:lnTo>
                    <a:pt x="867" y="1125"/>
                  </a:lnTo>
                  <a:lnTo>
                    <a:pt x="862" y="1113"/>
                  </a:lnTo>
                  <a:lnTo>
                    <a:pt x="857" y="1102"/>
                  </a:lnTo>
                  <a:lnTo>
                    <a:pt x="851" y="1091"/>
                  </a:lnTo>
                  <a:lnTo>
                    <a:pt x="838" y="1070"/>
                  </a:lnTo>
                  <a:lnTo>
                    <a:pt x="824" y="1050"/>
                  </a:lnTo>
                  <a:lnTo>
                    <a:pt x="807" y="1032"/>
                  </a:lnTo>
                  <a:lnTo>
                    <a:pt x="789" y="1015"/>
                  </a:lnTo>
                  <a:lnTo>
                    <a:pt x="769" y="1001"/>
                  </a:lnTo>
                  <a:lnTo>
                    <a:pt x="748" y="988"/>
                  </a:lnTo>
                  <a:lnTo>
                    <a:pt x="737" y="982"/>
                  </a:lnTo>
                  <a:lnTo>
                    <a:pt x="726" y="977"/>
                  </a:lnTo>
                  <a:lnTo>
                    <a:pt x="714" y="972"/>
                  </a:lnTo>
                  <a:lnTo>
                    <a:pt x="703" y="968"/>
                  </a:lnTo>
                  <a:lnTo>
                    <a:pt x="690" y="965"/>
                  </a:lnTo>
                  <a:lnTo>
                    <a:pt x="678" y="962"/>
                  </a:lnTo>
                  <a:lnTo>
                    <a:pt x="666" y="960"/>
                  </a:lnTo>
                  <a:lnTo>
                    <a:pt x="653" y="958"/>
                  </a:lnTo>
                  <a:lnTo>
                    <a:pt x="640" y="957"/>
                  </a:lnTo>
                  <a:lnTo>
                    <a:pt x="627" y="957"/>
                  </a:lnTo>
                  <a:lnTo>
                    <a:pt x="608" y="958"/>
                  </a:lnTo>
                  <a:lnTo>
                    <a:pt x="589" y="960"/>
                  </a:lnTo>
                  <a:lnTo>
                    <a:pt x="571" y="963"/>
                  </a:lnTo>
                  <a:lnTo>
                    <a:pt x="554" y="968"/>
                  </a:lnTo>
                  <a:lnTo>
                    <a:pt x="548" y="955"/>
                  </a:lnTo>
                  <a:lnTo>
                    <a:pt x="542" y="943"/>
                  </a:lnTo>
                  <a:lnTo>
                    <a:pt x="535" y="931"/>
                  </a:lnTo>
                  <a:lnTo>
                    <a:pt x="527" y="920"/>
                  </a:lnTo>
                  <a:lnTo>
                    <a:pt x="519" y="909"/>
                  </a:lnTo>
                  <a:lnTo>
                    <a:pt x="510" y="899"/>
                  </a:lnTo>
                  <a:lnTo>
                    <a:pt x="501" y="889"/>
                  </a:lnTo>
                  <a:lnTo>
                    <a:pt x="491" y="880"/>
                  </a:lnTo>
                  <a:lnTo>
                    <a:pt x="480" y="872"/>
                  </a:lnTo>
                  <a:lnTo>
                    <a:pt x="469" y="864"/>
                  </a:lnTo>
                  <a:lnTo>
                    <a:pt x="458" y="856"/>
                  </a:lnTo>
                  <a:lnTo>
                    <a:pt x="446" y="850"/>
                  </a:lnTo>
                  <a:lnTo>
                    <a:pt x="434" y="844"/>
                  </a:lnTo>
                  <a:lnTo>
                    <a:pt x="421" y="838"/>
                  </a:lnTo>
                  <a:lnTo>
                    <a:pt x="408" y="834"/>
                  </a:lnTo>
                  <a:lnTo>
                    <a:pt x="395" y="830"/>
                  </a:lnTo>
                  <a:lnTo>
                    <a:pt x="392" y="807"/>
                  </a:lnTo>
                  <a:lnTo>
                    <a:pt x="388" y="786"/>
                  </a:lnTo>
                  <a:lnTo>
                    <a:pt x="381" y="765"/>
                  </a:lnTo>
                  <a:lnTo>
                    <a:pt x="373" y="746"/>
                  </a:lnTo>
                  <a:lnTo>
                    <a:pt x="362" y="727"/>
                  </a:lnTo>
                  <a:lnTo>
                    <a:pt x="350" y="710"/>
                  </a:lnTo>
                  <a:lnTo>
                    <a:pt x="337" y="693"/>
                  </a:lnTo>
                  <a:lnTo>
                    <a:pt x="323" y="678"/>
                  </a:lnTo>
                  <a:lnTo>
                    <a:pt x="307" y="665"/>
                  </a:lnTo>
                  <a:lnTo>
                    <a:pt x="290" y="652"/>
                  </a:lnTo>
                  <a:lnTo>
                    <a:pt x="272" y="642"/>
                  </a:lnTo>
                  <a:lnTo>
                    <a:pt x="253" y="633"/>
                  </a:lnTo>
                  <a:lnTo>
                    <a:pt x="232" y="626"/>
                  </a:lnTo>
                  <a:lnTo>
                    <a:pt x="211" y="621"/>
                  </a:lnTo>
                  <a:lnTo>
                    <a:pt x="190" y="618"/>
                  </a:lnTo>
                  <a:lnTo>
                    <a:pt x="167" y="616"/>
                  </a:lnTo>
                  <a:lnTo>
                    <a:pt x="155" y="617"/>
                  </a:lnTo>
                  <a:lnTo>
                    <a:pt x="143" y="618"/>
                  </a:lnTo>
                  <a:lnTo>
                    <a:pt x="131" y="619"/>
                  </a:lnTo>
                  <a:lnTo>
                    <a:pt x="119" y="622"/>
                  </a:lnTo>
                  <a:lnTo>
                    <a:pt x="108" y="624"/>
                  </a:lnTo>
                  <a:lnTo>
                    <a:pt x="96" y="628"/>
                  </a:lnTo>
                  <a:lnTo>
                    <a:pt x="85" y="632"/>
                  </a:lnTo>
                  <a:lnTo>
                    <a:pt x="74" y="636"/>
                  </a:lnTo>
                  <a:lnTo>
                    <a:pt x="64" y="641"/>
                  </a:lnTo>
                  <a:lnTo>
                    <a:pt x="54" y="647"/>
                  </a:lnTo>
                  <a:lnTo>
                    <a:pt x="34" y="660"/>
                  </a:lnTo>
                  <a:lnTo>
                    <a:pt x="16" y="674"/>
                  </a:lnTo>
                  <a:lnTo>
                    <a:pt x="0" y="691"/>
                  </a:lnTo>
                  <a:lnTo>
                    <a:pt x="0" y="1271"/>
                  </a:lnTo>
                  <a:lnTo>
                    <a:pt x="1" y="1272"/>
                  </a:lnTo>
                  <a:lnTo>
                    <a:pt x="1" y="1795"/>
                  </a:lnTo>
                  <a:lnTo>
                    <a:pt x="1380" y="1795"/>
                  </a:lnTo>
                  <a:lnTo>
                    <a:pt x="1387" y="1774"/>
                  </a:lnTo>
                  <a:lnTo>
                    <a:pt x="1392" y="1753"/>
                  </a:lnTo>
                  <a:lnTo>
                    <a:pt x="1395" y="1731"/>
                  </a:lnTo>
                  <a:lnTo>
                    <a:pt x="1396" y="1708"/>
                  </a:lnTo>
                  <a:lnTo>
                    <a:pt x="1396" y="1694"/>
                  </a:lnTo>
                  <a:lnTo>
                    <a:pt x="1395" y="1680"/>
                  </a:lnTo>
                  <a:lnTo>
                    <a:pt x="1393" y="1667"/>
                  </a:lnTo>
                  <a:lnTo>
                    <a:pt x="1390" y="1654"/>
                  </a:lnTo>
                  <a:lnTo>
                    <a:pt x="1387" y="1641"/>
                  </a:lnTo>
                  <a:lnTo>
                    <a:pt x="1382" y="1628"/>
                  </a:lnTo>
                  <a:lnTo>
                    <a:pt x="1378" y="1615"/>
                  </a:lnTo>
                  <a:lnTo>
                    <a:pt x="1372" y="1603"/>
                  </a:lnTo>
                  <a:lnTo>
                    <a:pt x="1366" y="1592"/>
                  </a:lnTo>
                  <a:lnTo>
                    <a:pt x="1359" y="1580"/>
                  </a:lnTo>
                  <a:lnTo>
                    <a:pt x="1352" y="1569"/>
                  </a:lnTo>
                  <a:lnTo>
                    <a:pt x="1344" y="1559"/>
                  </a:lnTo>
                  <a:lnTo>
                    <a:pt x="1335" y="1549"/>
                  </a:lnTo>
                  <a:lnTo>
                    <a:pt x="1326" y="1540"/>
                  </a:lnTo>
                  <a:lnTo>
                    <a:pt x="1317" y="1531"/>
                  </a:lnTo>
                  <a:lnTo>
                    <a:pt x="1307" y="1522"/>
                  </a:lnTo>
                  <a:lnTo>
                    <a:pt x="1372" y="1513"/>
                  </a:lnTo>
                  <a:lnTo>
                    <a:pt x="1435" y="1502"/>
                  </a:lnTo>
                  <a:lnTo>
                    <a:pt x="1497" y="1491"/>
                  </a:lnTo>
                  <a:lnTo>
                    <a:pt x="1555" y="1478"/>
                  </a:lnTo>
                  <a:lnTo>
                    <a:pt x="1612" y="1465"/>
                  </a:lnTo>
                  <a:lnTo>
                    <a:pt x="1666" y="1450"/>
                  </a:lnTo>
                  <a:lnTo>
                    <a:pt x="1717" y="1434"/>
                  </a:lnTo>
                  <a:lnTo>
                    <a:pt x="1766" y="1416"/>
                  </a:lnTo>
                  <a:lnTo>
                    <a:pt x="1808" y="1400"/>
                  </a:lnTo>
                  <a:lnTo>
                    <a:pt x="1849" y="1383"/>
                  </a:lnTo>
                  <a:lnTo>
                    <a:pt x="1887" y="1363"/>
                  </a:lnTo>
                  <a:lnTo>
                    <a:pt x="1924" y="1344"/>
                  </a:lnTo>
                  <a:lnTo>
                    <a:pt x="1959" y="1324"/>
                  </a:lnTo>
                  <a:lnTo>
                    <a:pt x="1992" y="1303"/>
                  </a:lnTo>
                  <a:lnTo>
                    <a:pt x="2023" y="1281"/>
                  </a:lnTo>
                  <a:lnTo>
                    <a:pt x="2052" y="1258"/>
                  </a:lnTo>
                  <a:lnTo>
                    <a:pt x="2080" y="1235"/>
                  </a:lnTo>
                  <a:lnTo>
                    <a:pt x="2105" y="1210"/>
                  </a:lnTo>
                  <a:lnTo>
                    <a:pt x="2128" y="1185"/>
                  </a:lnTo>
                  <a:lnTo>
                    <a:pt x="2149" y="1158"/>
                  </a:lnTo>
                  <a:lnTo>
                    <a:pt x="2168" y="1131"/>
                  </a:lnTo>
                  <a:lnTo>
                    <a:pt x="2186" y="1103"/>
                  </a:lnTo>
                  <a:lnTo>
                    <a:pt x="2201" y="1074"/>
                  </a:lnTo>
                  <a:lnTo>
                    <a:pt x="2215" y="1045"/>
                  </a:lnTo>
                  <a:lnTo>
                    <a:pt x="2225" y="1016"/>
                  </a:lnTo>
                  <a:lnTo>
                    <a:pt x="2234" y="988"/>
                  </a:lnTo>
                  <a:lnTo>
                    <a:pt x="2242" y="958"/>
                  </a:lnTo>
                  <a:lnTo>
                    <a:pt x="2247" y="928"/>
                  </a:lnTo>
                  <a:lnTo>
                    <a:pt x="2251" y="898"/>
                  </a:lnTo>
                  <a:lnTo>
                    <a:pt x="2253" y="866"/>
                  </a:lnTo>
                  <a:lnTo>
                    <a:pt x="2253" y="835"/>
                  </a:lnTo>
                  <a:lnTo>
                    <a:pt x="2252" y="802"/>
                  </a:lnTo>
                  <a:lnTo>
                    <a:pt x="2249" y="769"/>
                  </a:lnTo>
                  <a:lnTo>
                    <a:pt x="2244" y="736"/>
                  </a:lnTo>
                  <a:lnTo>
                    <a:pt x="2237" y="702"/>
                  </a:lnTo>
                  <a:lnTo>
                    <a:pt x="2229" y="668"/>
                  </a:lnTo>
                  <a:lnTo>
                    <a:pt x="2219" y="633"/>
                  </a:lnTo>
                  <a:lnTo>
                    <a:pt x="2207" y="598"/>
                  </a:lnTo>
                  <a:lnTo>
                    <a:pt x="2193" y="562"/>
                  </a:lnTo>
                  <a:lnTo>
                    <a:pt x="2178" y="5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4" name="Freeform 269"/>
            <p:cNvSpPr>
              <a:spLocks/>
            </p:cNvSpPr>
            <p:nvPr/>
          </p:nvSpPr>
          <p:spPr bwMode="auto">
            <a:xfrm>
              <a:off x="4722801" y="908048"/>
              <a:ext cx="1771646" cy="1425572"/>
            </a:xfrm>
            <a:custGeom>
              <a:avLst/>
              <a:gdLst>
                <a:gd name="T0" fmla="*/ 2147483647 w 2232"/>
                <a:gd name="T1" fmla="*/ 2147483647 h 1797"/>
                <a:gd name="T2" fmla="*/ 2147483647 w 2232"/>
                <a:gd name="T3" fmla="*/ 2147483647 h 1797"/>
                <a:gd name="T4" fmla="*/ 2147483647 w 2232"/>
                <a:gd name="T5" fmla="*/ 2147483647 h 1797"/>
                <a:gd name="T6" fmla="*/ 2147483647 w 2232"/>
                <a:gd name="T7" fmla="*/ 2147483647 h 1797"/>
                <a:gd name="T8" fmla="*/ 2147483647 w 2232"/>
                <a:gd name="T9" fmla="*/ 2147483647 h 1797"/>
                <a:gd name="T10" fmla="*/ 2147483647 w 2232"/>
                <a:gd name="T11" fmla="*/ 2147483647 h 1797"/>
                <a:gd name="T12" fmla="*/ 2147483647 w 2232"/>
                <a:gd name="T13" fmla="*/ 2147483647 h 1797"/>
                <a:gd name="T14" fmla="*/ 2147483647 w 2232"/>
                <a:gd name="T15" fmla="*/ 2147483647 h 1797"/>
                <a:gd name="T16" fmla="*/ 2147483647 w 2232"/>
                <a:gd name="T17" fmla="*/ 2147483647 h 1797"/>
                <a:gd name="T18" fmla="*/ 2147483647 w 2232"/>
                <a:gd name="T19" fmla="*/ 2147483647 h 1797"/>
                <a:gd name="T20" fmla="*/ 2147483647 w 2232"/>
                <a:gd name="T21" fmla="*/ 2147483647 h 1797"/>
                <a:gd name="T22" fmla="*/ 2147483647 w 2232"/>
                <a:gd name="T23" fmla="*/ 2147483647 h 1797"/>
                <a:gd name="T24" fmla="*/ 2147483647 w 2232"/>
                <a:gd name="T25" fmla="*/ 2147483647 h 1797"/>
                <a:gd name="T26" fmla="*/ 2147483647 w 2232"/>
                <a:gd name="T27" fmla="*/ 2147483647 h 1797"/>
                <a:gd name="T28" fmla="*/ 2147483647 w 2232"/>
                <a:gd name="T29" fmla="*/ 2147483647 h 1797"/>
                <a:gd name="T30" fmla="*/ 2147483647 w 2232"/>
                <a:gd name="T31" fmla="*/ 2147483647 h 1797"/>
                <a:gd name="T32" fmla="*/ 2147483647 w 2232"/>
                <a:gd name="T33" fmla="*/ 2147483647 h 1797"/>
                <a:gd name="T34" fmla="*/ 2147483647 w 2232"/>
                <a:gd name="T35" fmla="*/ 2147483647 h 1797"/>
                <a:gd name="T36" fmla="*/ 2147483647 w 2232"/>
                <a:gd name="T37" fmla="*/ 2147483647 h 1797"/>
                <a:gd name="T38" fmla="*/ 2147483647 w 2232"/>
                <a:gd name="T39" fmla="*/ 2147483647 h 1797"/>
                <a:gd name="T40" fmla="*/ 2147483647 w 2232"/>
                <a:gd name="T41" fmla="*/ 2147483647 h 1797"/>
                <a:gd name="T42" fmla="*/ 2147483647 w 2232"/>
                <a:gd name="T43" fmla="*/ 2147483647 h 1797"/>
                <a:gd name="T44" fmla="*/ 2147483647 w 2232"/>
                <a:gd name="T45" fmla="*/ 2147483647 h 1797"/>
                <a:gd name="T46" fmla="*/ 2147483647 w 2232"/>
                <a:gd name="T47" fmla="*/ 2147483647 h 1797"/>
                <a:gd name="T48" fmla="*/ 2147483647 w 2232"/>
                <a:gd name="T49" fmla="*/ 2147483647 h 1797"/>
                <a:gd name="T50" fmla="*/ 2147483647 w 2232"/>
                <a:gd name="T51" fmla="*/ 2147483647 h 1797"/>
                <a:gd name="T52" fmla="*/ 2147483647 w 2232"/>
                <a:gd name="T53" fmla="*/ 2147483647 h 1797"/>
                <a:gd name="T54" fmla="*/ 2147483647 w 2232"/>
                <a:gd name="T55" fmla="*/ 2147483647 h 1797"/>
                <a:gd name="T56" fmla="*/ 2147483647 w 2232"/>
                <a:gd name="T57" fmla="*/ 2147483647 h 1797"/>
                <a:gd name="T58" fmla="*/ 2147483647 w 2232"/>
                <a:gd name="T59" fmla="*/ 2147483647 h 1797"/>
                <a:gd name="T60" fmla="*/ 2147483647 w 2232"/>
                <a:gd name="T61" fmla="*/ 2147483647 h 1797"/>
                <a:gd name="T62" fmla="*/ 2147483647 w 2232"/>
                <a:gd name="T63" fmla="*/ 2147483647 h 1797"/>
                <a:gd name="T64" fmla="*/ 2147483647 w 2232"/>
                <a:gd name="T65" fmla="*/ 2147483647 h 1797"/>
                <a:gd name="T66" fmla="*/ 2147483647 w 2232"/>
                <a:gd name="T67" fmla="*/ 2147483647 h 1797"/>
                <a:gd name="T68" fmla="*/ 2147483647 w 2232"/>
                <a:gd name="T69" fmla="*/ 2147483647 h 1797"/>
                <a:gd name="T70" fmla="*/ 2147483647 w 2232"/>
                <a:gd name="T71" fmla="*/ 2147483647 h 1797"/>
                <a:gd name="T72" fmla="*/ 2147483647 w 2232"/>
                <a:gd name="T73" fmla="*/ 2147483647 h 1797"/>
                <a:gd name="T74" fmla="*/ 2147483647 w 2232"/>
                <a:gd name="T75" fmla="*/ 2147483647 h 1797"/>
                <a:gd name="T76" fmla="*/ 2147483647 w 2232"/>
                <a:gd name="T77" fmla="*/ 2147483647 h 1797"/>
                <a:gd name="T78" fmla="*/ 2147483647 w 2232"/>
                <a:gd name="T79" fmla="*/ 2147483647 h 1797"/>
                <a:gd name="T80" fmla="*/ 2147483647 w 2232"/>
                <a:gd name="T81" fmla="*/ 2147483647 h 1797"/>
                <a:gd name="T82" fmla="*/ 2147483647 w 2232"/>
                <a:gd name="T83" fmla="*/ 2147483647 h 1797"/>
                <a:gd name="T84" fmla="*/ 2147483647 w 2232"/>
                <a:gd name="T85" fmla="*/ 2147483647 h 1797"/>
                <a:gd name="T86" fmla="*/ 2147483647 w 2232"/>
                <a:gd name="T87" fmla="*/ 2147483647 h 1797"/>
                <a:gd name="T88" fmla="*/ 2147483647 w 2232"/>
                <a:gd name="T89" fmla="*/ 2147483647 h 1797"/>
                <a:gd name="T90" fmla="*/ 2147483647 w 2232"/>
                <a:gd name="T91" fmla="*/ 2147483647 h 1797"/>
                <a:gd name="T92" fmla="*/ 2147483647 w 2232"/>
                <a:gd name="T93" fmla="*/ 2147483647 h 1797"/>
                <a:gd name="T94" fmla="*/ 2147483647 w 2232"/>
                <a:gd name="T95" fmla="*/ 2147483647 h 1797"/>
                <a:gd name="T96" fmla="*/ 2147483647 w 2232"/>
                <a:gd name="T97" fmla="*/ 2147483647 h 1797"/>
                <a:gd name="T98" fmla="*/ 2147483647 w 2232"/>
                <a:gd name="T99" fmla="*/ 2147483647 h 1797"/>
                <a:gd name="T100" fmla="*/ 2147483647 w 2232"/>
                <a:gd name="T101" fmla="*/ 2147483647 h 1797"/>
                <a:gd name="T102" fmla="*/ 2147483647 w 2232"/>
                <a:gd name="T103" fmla="*/ 2147483647 h 1797"/>
                <a:gd name="T104" fmla="*/ 2147483647 w 2232"/>
                <a:gd name="T105" fmla="*/ 2147483647 h 1797"/>
                <a:gd name="T106" fmla="*/ 2147483647 w 2232"/>
                <a:gd name="T107" fmla="*/ 2147483647 h 1797"/>
                <a:gd name="T108" fmla="*/ 2147483647 w 2232"/>
                <a:gd name="T109" fmla="*/ 2147483647 h 1797"/>
                <a:gd name="T110" fmla="*/ 2147483647 w 2232"/>
                <a:gd name="T111" fmla="*/ 2147483647 h 1797"/>
                <a:gd name="T112" fmla="*/ 2147483647 w 2232"/>
                <a:gd name="T113" fmla="*/ 2147483647 h 1797"/>
                <a:gd name="T114" fmla="*/ 2147483647 w 2232"/>
                <a:gd name="T115" fmla="*/ 2147483647 h 1797"/>
                <a:gd name="T116" fmla="*/ 2147483647 w 2232"/>
                <a:gd name="T117" fmla="*/ 2147483647 h 1797"/>
                <a:gd name="T118" fmla="*/ 2147483647 w 2232"/>
                <a:gd name="T119" fmla="*/ 2147483647 h 179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32"/>
                <a:gd name="T181" fmla="*/ 0 h 1797"/>
                <a:gd name="T182" fmla="*/ 2232 w 2232"/>
                <a:gd name="T183" fmla="*/ 1797 h 179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32" h="1797">
                  <a:moveTo>
                    <a:pt x="1772" y="0"/>
                  </a:moveTo>
                  <a:lnTo>
                    <a:pt x="1735" y="37"/>
                  </a:lnTo>
                  <a:lnTo>
                    <a:pt x="1769" y="71"/>
                  </a:lnTo>
                  <a:lnTo>
                    <a:pt x="1801" y="105"/>
                  </a:lnTo>
                  <a:lnTo>
                    <a:pt x="1832" y="138"/>
                  </a:lnTo>
                  <a:lnTo>
                    <a:pt x="1862" y="171"/>
                  </a:lnTo>
                  <a:lnTo>
                    <a:pt x="1891" y="205"/>
                  </a:lnTo>
                  <a:lnTo>
                    <a:pt x="1918" y="238"/>
                  </a:lnTo>
                  <a:lnTo>
                    <a:pt x="1944" y="272"/>
                  </a:lnTo>
                  <a:lnTo>
                    <a:pt x="1968" y="305"/>
                  </a:lnTo>
                  <a:lnTo>
                    <a:pt x="1991" y="337"/>
                  </a:lnTo>
                  <a:lnTo>
                    <a:pt x="2014" y="370"/>
                  </a:lnTo>
                  <a:lnTo>
                    <a:pt x="2035" y="402"/>
                  </a:lnTo>
                  <a:lnTo>
                    <a:pt x="2054" y="434"/>
                  </a:lnTo>
                  <a:lnTo>
                    <a:pt x="2072" y="466"/>
                  </a:lnTo>
                  <a:lnTo>
                    <a:pt x="2089" y="498"/>
                  </a:lnTo>
                  <a:lnTo>
                    <a:pt x="2104" y="529"/>
                  </a:lnTo>
                  <a:lnTo>
                    <a:pt x="2118" y="560"/>
                  </a:lnTo>
                  <a:lnTo>
                    <a:pt x="2130" y="590"/>
                  </a:lnTo>
                  <a:lnTo>
                    <a:pt x="2141" y="621"/>
                  </a:lnTo>
                  <a:lnTo>
                    <a:pt x="2151" y="651"/>
                  </a:lnTo>
                  <a:lnTo>
                    <a:pt x="2160" y="680"/>
                  </a:lnTo>
                  <a:lnTo>
                    <a:pt x="2166" y="710"/>
                  </a:lnTo>
                  <a:lnTo>
                    <a:pt x="2172" y="739"/>
                  </a:lnTo>
                  <a:lnTo>
                    <a:pt x="2176" y="767"/>
                  </a:lnTo>
                  <a:lnTo>
                    <a:pt x="2179" y="795"/>
                  </a:lnTo>
                  <a:lnTo>
                    <a:pt x="2180" y="824"/>
                  </a:lnTo>
                  <a:lnTo>
                    <a:pt x="2180" y="851"/>
                  </a:lnTo>
                  <a:lnTo>
                    <a:pt x="2178" y="878"/>
                  </a:lnTo>
                  <a:lnTo>
                    <a:pt x="2175" y="904"/>
                  </a:lnTo>
                  <a:lnTo>
                    <a:pt x="2171" y="930"/>
                  </a:lnTo>
                  <a:lnTo>
                    <a:pt x="2165" y="955"/>
                  </a:lnTo>
                  <a:lnTo>
                    <a:pt x="2157" y="980"/>
                  </a:lnTo>
                  <a:lnTo>
                    <a:pt x="2149" y="1004"/>
                  </a:lnTo>
                  <a:lnTo>
                    <a:pt x="2136" y="1031"/>
                  </a:lnTo>
                  <a:lnTo>
                    <a:pt x="2122" y="1058"/>
                  </a:lnTo>
                  <a:lnTo>
                    <a:pt x="2106" y="1084"/>
                  </a:lnTo>
                  <a:lnTo>
                    <a:pt x="2088" y="1109"/>
                  </a:lnTo>
                  <a:lnTo>
                    <a:pt x="2067" y="1133"/>
                  </a:lnTo>
                  <a:lnTo>
                    <a:pt x="2045" y="1157"/>
                  </a:lnTo>
                  <a:lnTo>
                    <a:pt x="2021" y="1180"/>
                  </a:lnTo>
                  <a:lnTo>
                    <a:pt x="1994" y="1202"/>
                  </a:lnTo>
                  <a:lnTo>
                    <a:pt x="1966" y="1223"/>
                  </a:lnTo>
                  <a:lnTo>
                    <a:pt x="1936" y="1243"/>
                  </a:lnTo>
                  <a:lnTo>
                    <a:pt x="1905" y="1263"/>
                  </a:lnTo>
                  <a:lnTo>
                    <a:pt x="1871" y="1281"/>
                  </a:lnTo>
                  <a:lnTo>
                    <a:pt x="1835" y="1299"/>
                  </a:lnTo>
                  <a:lnTo>
                    <a:pt x="1798" y="1316"/>
                  </a:lnTo>
                  <a:lnTo>
                    <a:pt x="1758" y="1333"/>
                  </a:lnTo>
                  <a:lnTo>
                    <a:pt x="1717" y="1348"/>
                  </a:lnTo>
                  <a:lnTo>
                    <a:pt x="1674" y="1364"/>
                  </a:lnTo>
                  <a:lnTo>
                    <a:pt x="1629" y="1378"/>
                  </a:lnTo>
                  <a:lnTo>
                    <a:pt x="1583" y="1391"/>
                  </a:lnTo>
                  <a:lnTo>
                    <a:pt x="1534" y="1403"/>
                  </a:lnTo>
                  <a:lnTo>
                    <a:pt x="1484" y="1414"/>
                  </a:lnTo>
                  <a:lnTo>
                    <a:pt x="1430" y="1424"/>
                  </a:lnTo>
                  <a:lnTo>
                    <a:pt x="1376" y="1434"/>
                  </a:lnTo>
                  <a:lnTo>
                    <a:pt x="1321" y="1443"/>
                  </a:lnTo>
                  <a:lnTo>
                    <a:pt x="1263" y="1451"/>
                  </a:lnTo>
                  <a:lnTo>
                    <a:pt x="1204" y="1458"/>
                  </a:lnTo>
                  <a:lnTo>
                    <a:pt x="1142" y="1464"/>
                  </a:lnTo>
                  <a:lnTo>
                    <a:pt x="1079" y="1469"/>
                  </a:lnTo>
                  <a:lnTo>
                    <a:pt x="1015" y="1474"/>
                  </a:lnTo>
                  <a:lnTo>
                    <a:pt x="948" y="1477"/>
                  </a:lnTo>
                  <a:lnTo>
                    <a:pt x="879" y="1480"/>
                  </a:lnTo>
                  <a:lnTo>
                    <a:pt x="809" y="1482"/>
                  </a:lnTo>
                  <a:lnTo>
                    <a:pt x="810" y="1473"/>
                  </a:lnTo>
                  <a:lnTo>
                    <a:pt x="809" y="1457"/>
                  </a:lnTo>
                  <a:lnTo>
                    <a:pt x="806" y="1441"/>
                  </a:lnTo>
                  <a:lnTo>
                    <a:pt x="802" y="1426"/>
                  </a:lnTo>
                  <a:lnTo>
                    <a:pt x="797" y="1412"/>
                  </a:lnTo>
                  <a:lnTo>
                    <a:pt x="790" y="1398"/>
                  </a:lnTo>
                  <a:lnTo>
                    <a:pt x="782" y="1385"/>
                  </a:lnTo>
                  <a:lnTo>
                    <a:pt x="773" y="1373"/>
                  </a:lnTo>
                  <a:lnTo>
                    <a:pt x="763" y="1361"/>
                  </a:lnTo>
                  <a:lnTo>
                    <a:pt x="752" y="1351"/>
                  </a:lnTo>
                  <a:lnTo>
                    <a:pt x="740" y="1342"/>
                  </a:lnTo>
                  <a:lnTo>
                    <a:pt x="727" y="1335"/>
                  </a:lnTo>
                  <a:lnTo>
                    <a:pt x="713" y="1328"/>
                  </a:lnTo>
                  <a:lnTo>
                    <a:pt x="699" y="1323"/>
                  </a:lnTo>
                  <a:lnTo>
                    <a:pt x="683" y="1319"/>
                  </a:lnTo>
                  <a:lnTo>
                    <a:pt x="668" y="1317"/>
                  </a:lnTo>
                  <a:lnTo>
                    <a:pt x="652" y="1316"/>
                  </a:lnTo>
                  <a:lnTo>
                    <a:pt x="642" y="1317"/>
                  </a:lnTo>
                  <a:lnTo>
                    <a:pt x="632" y="1318"/>
                  </a:lnTo>
                  <a:lnTo>
                    <a:pt x="622" y="1320"/>
                  </a:lnTo>
                  <a:lnTo>
                    <a:pt x="612" y="1322"/>
                  </a:lnTo>
                  <a:lnTo>
                    <a:pt x="603" y="1325"/>
                  </a:lnTo>
                  <a:lnTo>
                    <a:pt x="594" y="1328"/>
                  </a:lnTo>
                  <a:lnTo>
                    <a:pt x="577" y="1337"/>
                  </a:lnTo>
                  <a:lnTo>
                    <a:pt x="565" y="1321"/>
                  </a:lnTo>
                  <a:lnTo>
                    <a:pt x="552" y="1308"/>
                  </a:lnTo>
                  <a:lnTo>
                    <a:pt x="537" y="1295"/>
                  </a:lnTo>
                  <a:lnTo>
                    <a:pt x="521" y="1285"/>
                  </a:lnTo>
                  <a:lnTo>
                    <a:pt x="504" y="1276"/>
                  </a:lnTo>
                  <a:lnTo>
                    <a:pt x="486" y="1269"/>
                  </a:lnTo>
                  <a:lnTo>
                    <a:pt x="467" y="1264"/>
                  </a:lnTo>
                  <a:lnTo>
                    <a:pt x="447" y="1262"/>
                  </a:lnTo>
                  <a:lnTo>
                    <a:pt x="447" y="1261"/>
                  </a:lnTo>
                  <a:lnTo>
                    <a:pt x="446" y="1245"/>
                  </a:lnTo>
                  <a:lnTo>
                    <a:pt x="444" y="1229"/>
                  </a:lnTo>
                  <a:lnTo>
                    <a:pt x="440" y="1214"/>
                  </a:lnTo>
                  <a:lnTo>
                    <a:pt x="434" y="1200"/>
                  </a:lnTo>
                  <a:lnTo>
                    <a:pt x="428" y="1186"/>
                  </a:lnTo>
                  <a:lnTo>
                    <a:pt x="420" y="1173"/>
                  </a:lnTo>
                  <a:lnTo>
                    <a:pt x="411" y="1161"/>
                  </a:lnTo>
                  <a:lnTo>
                    <a:pt x="400" y="1150"/>
                  </a:lnTo>
                  <a:lnTo>
                    <a:pt x="389" y="1140"/>
                  </a:lnTo>
                  <a:lnTo>
                    <a:pt x="377" y="1131"/>
                  </a:lnTo>
                  <a:lnTo>
                    <a:pt x="364" y="1123"/>
                  </a:lnTo>
                  <a:lnTo>
                    <a:pt x="349" y="1117"/>
                  </a:lnTo>
                  <a:lnTo>
                    <a:pt x="335" y="1112"/>
                  </a:lnTo>
                  <a:lnTo>
                    <a:pt x="319" y="1108"/>
                  </a:lnTo>
                  <a:lnTo>
                    <a:pt x="304" y="1106"/>
                  </a:lnTo>
                  <a:lnTo>
                    <a:pt x="288" y="1105"/>
                  </a:lnTo>
                  <a:lnTo>
                    <a:pt x="276" y="1105"/>
                  </a:lnTo>
                  <a:lnTo>
                    <a:pt x="264" y="1107"/>
                  </a:lnTo>
                  <a:lnTo>
                    <a:pt x="252" y="1109"/>
                  </a:lnTo>
                  <a:lnTo>
                    <a:pt x="241" y="1112"/>
                  </a:lnTo>
                  <a:lnTo>
                    <a:pt x="231" y="1116"/>
                  </a:lnTo>
                  <a:lnTo>
                    <a:pt x="220" y="1121"/>
                  </a:lnTo>
                  <a:lnTo>
                    <a:pt x="210" y="1126"/>
                  </a:lnTo>
                  <a:lnTo>
                    <a:pt x="201" y="1132"/>
                  </a:lnTo>
                  <a:lnTo>
                    <a:pt x="192" y="1139"/>
                  </a:lnTo>
                  <a:lnTo>
                    <a:pt x="183" y="1146"/>
                  </a:lnTo>
                  <a:lnTo>
                    <a:pt x="175" y="1154"/>
                  </a:lnTo>
                  <a:lnTo>
                    <a:pt x="167" y="1162"/>
                  </a:lnTo>
                  <a:lnTo>
                    <a:pt x="161" y="1171"/>
                  </a:lnTo>
                  <a:lnTo>
                    <a:pt x="154" y="1180"/>
                  </a:lnTo>
                  <a:lnTo>
                    <a:pt x="149" y="1190"/>
                  </a:lnTo>
                  <a:lnTo>
                    <a:pt x="144" y="1201"/>
                  </a:lnTo>
                  <a:lnTo>
                    <a:pt x="133" y="1197"/>
                  </a:lnTo>
                  <a:lnTo>
                    <a:pt x="122" y="1194"/>
                  </a:lnTo>
                  <a:lnTo>
                    <a:pt x="110" y="1193"/>
                  </a:lnTo>
                  <a:lnTo>
                    <a:pt x="98" y="1192"/>
                  </a:lnTo>
                  <a:lnTo>
                    <a:pt x="83" y="1193"/>
                  </a:lnTo>
                  <a:lnTo>
                    <a:pt x="69" y="1196"/>
                  </a:lnTo>
                  <a:lnTo>
                    <a:pt x="56" y="1200"/>
                  </a:lnTo>
                  <a:lnTo>
                    <a:pt x="43" y="1205"/>
                  </a:lnTo>
                  <a:lnTo>
                    <a:pt x="31" y="1211"/>
                  </a:lnTo>
                  <a:lnTo>
                    <a:pt x="20" y="1219"/>
                  </a:lnTo>
                  <a:lnTo>
                    <a:pt x="10" y="1228"/>
                  </a:lnTo>
                  <a:lnTo>
                    <a:pt x="0" y="1238"/>
                  </a:lnTo>
                  <a:lnTo>
                    <a:pt x="5" y="1797"/>
                  </a:lnTo>
                  <a:lnTo>
                    <a:pt x="959" y="1789"/>
                  </a:lnTo>
                  <a:lnTo>
                    <a:pt x="972" y="1777"/>
                  </a:lnTo>
                  <a:lnTo>
                    <a:pt x="984" y="1763"/>
                  </a:lnTo>
                  <a:lnTo>
                    <a:pt x="995" y="1748"/>
                  </a:lnTo>
                  <a:lnTo>
                    <a:pt x="1003" y="1733"/>
                  </a:lnTo>
                  <a:lnTo>
                    <a:pt x="1010" y="1716"/>
                  </a:lnTo>
                  <a:lnTo>
                    <a:pt x="1015" y="1698"/>
                  </a:lnTo>
                  <a:lnTo>
                    <a:pt x="1018" y="1679"/>
                  </a:lnTo>
                  <a:lnTo>
                    <a:pt x="1019" y="1660"/>
                  </a:lnTo>
                  <a:lnTo>
                    <a:pt x="1018" y="1640"/>
                  </a:lnTo>
                  <a:lnTo>
                    <a:pt x="1014" y="1621"/>
                  </a:lnTo>
                  <a:lnTo>
                    <a:pt x="1009" y="1603"/>
                  </a:lnTo>
                  <a:lnTo>
                    <a:pt x="1001" y="1586"/>
                  </a:lnTo>
                  <a:lnTo>
                    <a:pt x="991" y="1570"/>
                  </a:lnTo>
                  <a:lnTo>
                    <a:pt x="980" y="1555"/>
                  </a:lnTo>
                  <a:lnTo>
                    <a:pt x="967" y="1541"/>
                  </a:lnTo>
                  <a:lnTo>
                    <a:pt x="953" y="1530"/>
                  </a:lnTo>
                  <a:lnTo>
                    <a:pt x="1014" y="1526"/>
                  </a:lnTo>
                  <a:lnTo>
                    <a:pt x="1075" y="1522"/>
                  </a:lnTo>
                  <a:lnTo>
                    <a:pt x="1133" y="1517"/>
                  </a:lnTo>
                  <a:lnTo>
                    <a:pt x="1190" y="1512"/>
                  </a:lnTo>
                  <a:lnTo>
                    <a:pt x="1246" y="1506"/>
                  </a:lnTo>
                  <a:lnTo>
                    <a:pt x="1300" y="1499"/>
                  </a:lnTo>
                  <a:lnTo>
                    <a:pt x="1353" y="1491"/>
                  </a:lnTo>
                  <a:lnTo>
                    <a:pt x="1404" y="1483"/>
                  </a:lnTo>
                  <a:lnTo>
                    <a:pt x="1454" y="1474"/>
                  </a:lnTo>
                  <a:lnTo>
                    <a:pt x="1504" y="1464"/>
                  </a:lnTo>
                  <a:lnTo>
                    <a:pt x="1550" y="1453"/>
                  </a:lnTo>
                  <a:lnTo>
                    <a:pt x="1596" y="1442"/>
                  </a:lnTo>
                  <a:lnTo>
                    <a:pt x="1639" y="1430"/>
                  </a:lnTo>
                  <a:lnTo>
                    <a:pt x="1682" y="1417"/>
                  </a:lnTo>
                  <a:lnTo>
                    <a:pt x="1722" y="1404"/>
                  </a:lnTo>
                  <a:lnTo>
                    <a:pt x="1761" y="1389"/>
                  </a:lnTo>
                  <a:lnTo>
                    <a:pt x="1803" y="1373"/>
                  </a:lnTo>
                  <a:lnTo>
                    <a:pt x="1842" y="1355"/>
                  </a:lnTo>
                  <a:lnTo>
                    <a:pt x="1880" y="1336"/>
                  </a:lnTo>
                  <a:lnTo>
                    <a:pt x="1915" y="1317"/>
                  </a:lnTo>
                  <a:lnTo>
                    <a:pt x="1949" y="1297"/>
                  </a:lnTo>
                  <a:lnTo>
                    <a:pt x="1981" y="1277"/>
                  </a:lnTo>
                  <a:lnTo>
                    <a:pt x="2012" y="1255"/>
                  </a:lnTo>
                  <a:lnTo>
                    <a:pt x="2040" y="1233"/>
                  </a:lnTo>
                  <a:lnTo>
                    <a:pt x="2067" y="1209"/>
                  </a:lnTo>
                  <a:lnTo>
                    <a:pt x="2091" y="1185"/>
                  </a:lnTo>
                  <a:lnTo>
                    <a:pt x="2114" y="1160"/>
                  </a:lnTo>
                  <a:lnTo>
                    <a:pt x="2134" y="1134"/>
                  </a:lnTo>
                  <a:lnTo>
                    <a:pt x="2153" y="1108"/>
                  </a:lnTo>
                  <a:lnTo>
                    <a:pt x="2170" y="1081"/>
                  </a:lnTo>
                  <a:lnTo>
                    <a:pt x="2184" y="1052"/>
                  </a:lnTo>
                  <a:lnTo>
                    <a:pt x="2197" y="1023"/>
                  </a:lnTo>
                  <a:lnTo>
                    <a:pt x="2207" y="997"/>
                  </a:lnTo>
                  <a:lnTo>
                    <a:pt x="2215" y="971"/>
                  </a:lnTo>
                  <a:lnTo>
                    <a:pt x="2222" y="944"/>
                  </a:lnTo>
                  <a:lnTo>
                    <a:pt x="2227" y="916"/>
                  </a:lnTo>
                  <a:lnTo>
                    <a:pt x="2230" y="888"/>
                  </a:lnTo>
                  <a:lnTo>
                    <a:pt x="2232" y="859"/>
                  </a:lnTo>
                  <a:lnTo>
                    <a:pt x="2232" y="830"/>
                  </a:lnTo>
                  <a:lnTo>
                    <a:pt x="2231" y="799"/>
                  </a:lnTo>
                  <a:lnTo>
                    <a:pt x="2229" y="770"/>
                  </a:lnTo>
                  <a:lnTo>
                    <a:pt x="2225" y="739"/>
                  </a:lnTo>
                  <a:lnTo>
                    <a:pt x="2219" y="708"/>
                  </a:lnTo>
                  <a:lnTo>
                    <a:pt x="2212" y="677"/>
                  </a:lnTo>
                  <a:lnTo>
                    <a:pt x="2204" y="646"/>
                  </a:lnTo>
                  <a:lnTo>
                    <a:pt x="2194" y="614"/>
                  </a:lnTo>
                  <a:lnTo>
                    <a:pt x="2182" y="582"/>
                  </a:lnTo>
                  <a:lnTo>
                    <a:pt x="2170" y="549"/>
                  </a:lnTo>
                  <a:lnTo>
                    <a:pt x="2155" y="516"/>
                  </a:lnTo>
                  <a:lnTo>
                    <a:pt x="2140" y="483"/>
                  </a:lnTo>
                  <a:lnTo>
                    <a:pt x="2122" y="450"/>
                  </a:lnTo>
                  <a:lnTo>
                    <a:pt x="2104" y="416"/>
                  </a:lnTo>
                  <a:lnTo>
                    <a:pt x="2084" y="382"/>
                  </a:lnTo>
                  <a:lnTo>
                    <a:pt x="2063" y="348"/>
                  </a:lnTo>
                  <a:lnTo>
                    <a:pt x="2040" y="314"/>
                  </a:lnTo>
                  <a:lnTo>
                    <a:pt x="2016" y="280"/>
                  </a:lnTo>
                  <a:lnTo>
                    <a:pt x="1989" y="244"/>
                  </a:lnTo>
                  <a:lnTo>
                    <a:pt x="1962" y="210"/>
                  </a:lnTo>
                  <a:lnTo>
                    <a:pt x="1934" y="175"/>
                  </a:lnTo>
                  <a:lnTo>
                    <a:pt x="1904" y="140"/>
                  </a:lnTo>
                  <a:lnTo>
                    <a:pt x="1873" y="105"/>
                  </a:lnTo>
                  <a:lnTo>
                    <a:pt x="1841" y="70"/>
                  </a:lnTo>
                  <a:lnTo>
                    <a:pt x="1807" y="35"/>
                  </a:lnTo>
                  <a:lnTo>
                    <a:pt x="1772" y="0"/>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5" name="Freeform 270"/>
            <p:cNvSpPr>
              <a:spLocks/>
            </p:cNvSpPr>
            <p:nvPr/>
          </p:nvSpPr>
          <p:spPr bwMode="auto">
            <a:xfrm>
              <a:off x="4722802" y="908048"/>
              <a:ext cx="1771646" cy="1425572"/>
            </a:xfrm>
            <a:custGeom>
              <a:avLst/>
              <a:gdLst>
                <a:gd name="T0" fmla="*/ 2147483647 w 2232"/>
                <a:gd name="T1" fmla="*/ 2147483647 h 1797"/>
                <a:gd name="T2" fmla="*/ 2147483647 w 2232"/>
                <a:gd name="T3" fmla="*/ 2147483647 h 1797"/>
                <a:gd name="T4" fmla="*/ 2147483647 w 2232"/>
                <a:gd name="T5" fmla="*/ 2147483647 h 1797"/>
                <a:gd name="T6" fmla="*/ 2147483647 w 2232"/>
                <a:gd name="T7" fmla="*/ 2147483647 h 1797"/>
                <a:gd name="T8" fmla="*/ 2147483647 w 2232"/>
                <a:gd name="T9" fmla="*/ 2147483647 h 1797"/>
                <a:gd name="T10" fmla="*/ 2147483647 w 2232"/>
                <a:gd name="T11" fmla="*/ 2147483647 h 1797"/>
                <a:gd name="T12" fmla="*/ 2147483647 w 2232"/>
                <a:gd name="T13" fmla="*/ 2147483647 h 1797"/>
                <a:gd name="T14" fmla="*/ 2147483647 w 2232"/>
                <a:gd name="T15" fmla="*/ 2147483647 h 1797"/>
                <a:gd name="T16" fmla="*/ 2147483647 w 2232"/>
                <a:gd name="T17" fmla="*/ 2147483647 h 1797"/>
                <a:gd name="T18" fmla="*/ 2147483647 w 2232"/>
                <a:gd name="T19" fmla="*/ 2147483647 h 1797"/>
                <a:gd name="T20" fmla="*/ 2147483647 w 2232"/>
                <a:gd name="T21" fmla="*/ 2147483647 h 1797"/>
                <a:gd name="T22" fmla="*/ 2147483647 w 2232"/>
                <a:gd name="T23" fmla="*/ 2147483647 h 1797"/>
                <a:gd name="T24" fmla="*/ 2147483647 w 2232"/>
                <a:gd name="T25" fmla="*/ 2147483647 h 1797"/>
                <a:gd name="T26" fmla="*/ 2147483647 w 2232"/>
                <a:gd name="T27" fmla="*/ 2147483647 h 1797"/>
                <a:gd name="T28" fmla="*/ 2147483647 w 2232"/>
                <a:gd name="T29" fmla="*/ 2147483647 h 1797"/>
                <a:gd name="T30" fmla="*/ 2147483647 w 2232"/>
                <a:gd name="T31" fmla="*/ 2147483647 h 1797"/>
                <a:gd name="T32" fmla="*/ 2147483647 w 2232"/>
                <a:gd name="T33" fmla="*/ 2147483647 h 1797"/>
                <a:gd name="T34" fmla="*/ 2147483647 w 2232"/>
                <a:gd name="T35" fmla="*/ 2147483647 h 1797"/>
                <a:gd name="T36" fmla="*/ 2147483647 w 2232"/>
                <a:gd name="T37" fmla="*/ 2147483647 h 1797"/>
                <a:gd name="T38" fmla="*/ 2147483647 w 2232"/>
                <a:gd name="T39" fmla="*/ 2147483647 h 1797"/>
                <a:gd name="T40" fmla="*/ 2147483647 w 2232"/>
                <a:gd name="T41" fmla="*/ 2147483647 h 1797"/>
                <a:gd name="T42" fmla="*/ 2147483647 w 2232"/>
                <a:gd name="T43" fmla="*/ 2147483647 h 1797"/>
                <a:gd name="T44" fmla="*/ 2147483647 w 2232"/>
                <a:gd name="T45" fmla="*/ 2147483647 h 1797"/>
                <a:gd name="T46" fmla="*/ 2147483647 w 2232"/>
                <a:gd name="T47" fmla="*/ 2147483647 h 1797"/>
                <a:gd name="T48" fmla="*/ 2147483647 w 2232"/>
                <a:gd name="T49" fmla="*/ 2147483647 h 1797"/>
                <a:gd name="T50" fmla="*/ 2147483647 w 2232"/>
                <a:gd name="T51" fmla="*/ 2147483647 h 1797"/>
                <a:gd name="T52" fmla="*/ 2147483647 w 2232"/>
                <a:gd name="T53" fmla="*/ 2147483647 h 1797"/>
                <a:gd name="T54" fmla="*/ 2147483647 w 2232"/>
                <a:gd name="T55" fmla="*/ 2147483647 h 1797"/>
                <a:gd name="T56" fmla="*/ 2147483647 w 2232"/>
                <a:gd name="T57" fmla="*/ 2147483647 h 1797"/>
                <a:gd name="T58" fmla="*/ 2147483647 w 2232"/>
                <a:gd name="T59" fmla="*/ 2147483647 h 1797"/>
                <a:gd name="T60" fmla="*/ 2147483647 w 2232"/>
                <a:gd name="T61" fmla="*/ 2147483647 h 1797"/>
                <a:gd name="T62" fmla="*/ 2147483647 w 2232"/>
                <a:gd name="T63" fmla="*/ 2147483647 h 1797"/>
                <a:gd name="T64" fmla="*/ 2147483647 w 2232"/>
                <a:gd name="T65" fmla="*/ 2147483647 h 1797"/>
                <a:gd name="T66" fmla="*/ 2147483647 w 2232"/>
                <a:gd name="T67" fmla="*/ 2147483647 h 1797"/>
                <a:gd name="T68" fmla="*/ 2147483647 w 2232"/>
                <a:gd name="T69" fmla="*/ 2147483647 h 1797"/>
                <a:gd name="T70" fmla="*/ 2147483647 w 2232"/>
                <a:gd name="T71" fmla="*/ 2147483647 h 1797"/>
                <a:gd name="T72" fmla="*/ 2147483647 w 2232"/>
                <a:gd name="T73" fmla="*/ 2147483647 h 1797"/>
                <a:gd name="T74" fmla="*/ 2147483647 w 2232"/>
                <a:gd name="T75" fmla="*/ 2147483647 h 1797"/>
                <a:gd name="T76" fmla="*/ 2147483647 w 2232"/>
                <a:gd name="T77" fmla="*/ 2147483647 h 1797"/>
                <a:gd name="T78" fmla="*/ 2147483647 w 2232"/>
                <a:gd name="T79" fmla="*/ 2147483647 h 1797"/>
                <a:gd name="T80" fmla="*/ 2147483647 w 2232"/>
                <a:gd name="T81" fmla="*/ 2147483647 h 1797"/>
                <a:gd name="T82" fmla="*/ 2147483647 w 2232"/>
                <a:gd name="T83" fmla="*/ 2147483647 h 1797"/>
                <a:gd name="T84" fmla="*/ 2147483647 w 2232"/>
                <a:gd name="T85" fmla="*/ 2147483647 h 1797"/>
                <a:gd name="T86" fmla="*/ 2147483647 w 2232"/>
                <a:gd name="T87" fmla="*/ 2147483647 h 1797"/>
                <a:gd name="T88" fmla="*/ 2147483647 w 2232"/>
                <a:gd name="T89" fmla="*/ 2147483647 h 1797"/>
                <a:gd name="T90" fmla="*/ 2147483647 w 2232"/>
                <a:gd name="T91" fmla="*/ 2147483647 h 1797"/>
                <a:gd name="T92" fmla="*/ 2147483647 w 2232"/>
                <a:gd name="T93" fmla="*/ 2147483647 h 1797"/>
                <a:gd name="T94" fmla="*/ 2147483647 w 2232"/>
                <a:gd name="T95" fmla="*/ 2147483647 h 1797"/>
                <a:gd name="T96" fmla="*/ 2147483647 w 2232"/>
                <a:gd name="T97" fmla="*/ 2147483647 h 1797"/>
                <a:gd name="T98" fmla="*/ 2147483647 w 2232"/>
                <a:gd name="T99" fmla="*/ 2147483647 h 1797"/>
                <a:gd name="T100" fmla="*/ 2147483647 w 2232"/>
                <a:gd name="T101" fmla="*/ 2147483647 h 1797"/>
                <a:gd name="T102" fmla="*/ 2147483647 w 2232"/>
                <a:gd name="T103" fmla="*/ 2147483647 h 1797"/>
                <a:gd name="T104" fmla="*/ 2147483647 w 2232"/>
                <a:gd name="T105" fmla="*/ 2147483647 h 1797"/>
                <a:gd name="T106" fmla="*/ 2147483647 w 2232"/>
                <a:gd name="T107" fmla="*/ 2147483647 h 1797"/>
                <a:gd name="T108" fmla="*/ 2147483647 w 2232"/>
                <a:gd name="T109" fmla="*/ 2147483647 h 1797"/>
                <a:gd name="T110" fmla="*/ 2147483647 w 2232"/>
                <a:gd name="T111" fmla="*/ 2147483647 h 1797"/>
                <a:gd name="T112" fmla="*/ 2147483647 w 2232"/>
                <a:gd name="T113" fmla="*/ 2147483647 h 1797"/>
                <a:gd name="T114" fmla="*/ 2147483647 w 2232"/>
                <a:gd name="T115" fmla="*/ 2147483647 h 1797"/>
                <a:gd name="T116" fmla="*/ 2147483647 w 2232"/>
                <a:gd name="T117" fmla="*/ 2147483647 h 1797"/>
                <a:gd name="T118" fmla="*/ 2147483647 w 2232"/>
                <a:gd name="T119" fmla="*/ 2147483647 h 179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32"/>
                <a:gd name="T181" fmla="*/ 0 h 1797"/>
                <a:gd name="T182" fmla="*/ 2232 w 2232"/>
                <a:gd name="T183" fmla="*/ 1797 h 179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32" h="1797">
                  <a:moveTo>
                    <a:pt x="1772" y="0"/>
                  </a:moveTo>
                  <a:lnTo>
                    <a:pt x="1735" y="37"/>
                  </a:lnTo>
                  <a:lnTo>
                    <a:pt x="1769" y="71"/>
                  </a:lnTo>
                  <a:lnTo>
                    <a:pt x="1801" y="105"/>
                  </a:lnTo>
                  <a:lnTo>
                    <a:pt x="1832" y="138"/>
                  </a:lnTo>
                  <a:lnTo>
                    <a:pt x="1862" y="171"/>
                  </a:lnTo>
                  <a:lnTo>
                    <a:pt x="1891" y="205"/>
                  </a:lnTo>
                  <a:lnTo>
                    <a:pt x="1918" y="238"/>
                  </a:lnTo>
                  <a:lnTo>
                    <a:pt x="1944" y="272"/>
                  </a:lnTo>
                  <a:lnTo>
                    <a:pt x="1968" y="305"/>
                  </a:lnTo>
                  <a:lnTo>
                    <a:pt x="1991" y="337"/>
                  </a:lnTo>
                  <a:lnTo>
                    <a:pt x="2014" y="370"/>
                  </a:lnTo>
                  <a:lnTo>
                    <a:pt x="2035" y="402"/>
                  </a:lnTo>
                  <a:lnTo>
                    <a:pt x="2054" y="434"/>
                  </a:lnTo>
                  <a:lnTo>
                    <a:pt x="2072" y="466"/>
                  </a:lnTo>
                  <a:lnTo>
                    <a:pt x="2089" y="498"/>
                  </a:lnTo>
                  <a:lnTo>
                    <a:pt x="2104" y="529"/>
                  </a:lnTo>
                  <a:lnTo>
                    <a:pt x="2118" y="560"/>
                  </a:lnTo>
                  <a:lnTo>
                    <a:pt x="2130" y="590"/>
                  </a:lnTo>
                  <a:lnTo>
                    <a:pt x="2141" y="621"/>
                  </a:lnTo>
                  <a:lnTo>
                    <a:pt x="2151" y="651"/>
                  </a:lnTo>
                  <a:lnTo>
                    <a:pt x="2160" y="680"/>
                  </a:lnTo>
                  <a:lnTo>
                    <a:pt x="2166" y="710"/>
                  </a:lnTo>
                  <a:lnTo>
                    <a:pt x="2172" y="739"/>
                  </a:lnTo>
                  <a:lnTo>
                    <a:pt x="2176" y="767"/>
                  </a:lnTo>
                  <a:lnTo>
                    <a:pt x="2179" y="795"/>
                  </a:lnTo>
                  <a:lnTo>
                    <a:pt x="2180" y="824"/>
                  </a:lnTo>
                  <a:lnTo>
                    <a:pt x="2180" y="851"/>
                  </a:lnTo>
                  <a:lnTo>
                    <a:pt x="2178" y="878"/>
                  </a:lnTo>
                  <a:lnTo>
                    <a:pt x="2175" y="904"/>
                  </a:lnTo>
                  <a:lnTo>
                    <a:pt x="2171" y="930"/>
                  </a:lnTo>
                  <a:lnTo>
                    <a:pt x="2165" y="955"/>
                  </a:lnTo>
                  <a:lnTo>
                    <a:pt x="2157" y="980"/>
                  </a:lnTo>
                  <a:lnTo>
                    <a:pt x="2149" y="1004"/>
                  </a:lnTo>
                  <a:lnTo>
                    <a:pt x="2136" y="1031"/>
                  </a:lnTo>
                  <a:lnTo>
                    <a:pt x="2122" y="1058"/>
                  </a:lnTo>
                  <a:lnTo>
                    <a:pt x="2106" y="1084"/>
                  </a:lnTo>
                  <a:lnTo>
                    <a:pt x="2088" y="1109"/>
                  </a:lnTo>
                  <a:lnTo>
                    <a:pt x="2067" y="1133"/>
                  </a:lnTo>
                  <a:lnTo>
                    <a:pt x="2045" y="1157"/>
                  </a:lnTo>
                  <a:lnTo>
                    <a:pt x="2021" y="1180"/>
                  </a:lnTo>
                  <a:lnTo>
                    <a:pt x="1994" y="1202"/>
                  </a:lnTo>
                  <a:lnTo>
                    <a:pt x="1966" y="1223"/>
                  </a:lnTo>
                  <a:lnTo>
                    <a:pt x="1936" y="1243"/>
                  </a:lnTo>
                  <a:lnTo>
                    <a:pt x="1905" y="1263"/>
                  </a:lnTo>
                  <a:lnTo>
                    <a:pt x="1871" y="1281"/>
                  </a:lnTo>
                  <a:lnTo>
                    <a:pt x="1835" y="1299"/>
                  </a:lnTo>
                  <a:lnTo>
                    <a:pt x="1798" y="1316"/>
                  </a:lnTo>
                  <a:lnTo>
                    <a:pt x="1758" y="1333"/>
                  </a:lnTo>
                  <a:lnTo>
                    <a:pt x="1717" y="1348"/>
                  </a:lnTo>
                  <a:lnTo>
                    <a:pt x="1674" y="1364"/>
                  </a:lnTo>
                  <a:lnTo>
                    <a:pt x="1629" y="1378"/>
                  </a:lnTo>
                  <a:lnTo>
                    <a:pt x="1583" y="1391"/>
                  </a:lnTo>
                  <a:lnTo>
                    <a:pt x="1534" y="1403"/>
                  </a:lnTo>
                  <a:lnTo>
                    <a:pt x="1484" y="1414"/>
                  </a:lnTo>
                  <a:lnTo>
                    <a:pt x="1430" y="1424"/>
                  </a:lnTo>
                  <a:lnTo>
                    <a:pt x="1376" y="1434"/>
                  </a:lnTo>
                  <a:lnTo>
                    <a:pt x="1321" y="1443"/>
                  </a:lnTo>
                  <a:lnTo>
                    <a:pt x="1263" y="1451"/>
                  </a:lnTo>
                  <a:lnTo>
                    <a:pt x="1204" y="1458"/>
                  </a:lnTo>
                  <a:lnTo>
                    <a:pt x="1142" y="1464"/>
                  </a:lnTo>
                  <a:lnTo>
                    <a:pt x="1079" y="1469"/>
                  </a:lnTo>
                  <a:lnTo>
                    <a:pt x="1015" y="1474"/>
                  </a:lnTo>
                  <a:lnTo>
                    <a:pt x="948" y="1477"/>
                  </a:lnTo>
                  <a:lnTo>
                    <a:pt x="879" y="1480"/>
                  </a:lnTo>
                  <a:lnTo>
                    <a:pt x="809" y="1482"/>
                  </a:lnTo>
                  <a:lnTo>
                    <a:pt x="810" y="1473"/>
                  </a:lnTo>
                  <a:lnTo>
                    <a:pt x="809" y="1457"/>
                  </a:lnTo>
                  <a:lnTo>
                    <a:pt x="806" y="1441"/>
                  </a:lnTo>
                  <a:lnTo>
                    <a:pt x="802" y="1426"/>
                  </a:lnTo>
                  <a:lnTo>
                    <a:pt x="797" y="1412"/>
                  </a:lnTo>
                  <a:lnTo>
                    <a:pt x="790" y="1398"/>
                  </a:lnTo>
                  <a:lnTo>
                    <a:pt x="782" y="1385"/>
                  </a:lnTo>
                  <a:lnTo>
                    <a:pt x="773" y="1373"/>
                  </a:lnTo>
                  <a:lnTo>
                    <a:pt x="763" y="1361"/>
                  </a:lnTo>
                  <a:lnTo>
                    <a:pt x="752" y="1351"/>
                  </a:lnTo>
                  <a:lnTo>
                    <a:pt x="740" y="1342"/>
                  </a:lnTo>
                  <a:lnTo>
                    <a:pt x="727" y="1335"/>
                  </a:lnTo>
                  <a:lnTo>
                    <a:pt x="713" y="1328"/>
                  </a:lnTo>
                  <a:lnTo>
                    <a:pt x="699" y="1323"/>
                  </a:lnTo>
                  <a:lnTo>
                    <a:pt x="683" y="1319"/>
                  </a:lnTo>
                  <a:lnTo>
                    <a:pt x="668" y="1317"/>
                  </a:lnTo>
                  <a:lnTo>
                    <a:pt x="652" y="1316"/>
                  </a:lnTo>
                  <a:lnTo>
                    <a:pt x="642" y="1317"/>
                  </a:lnTo>
                  <a:lnTo>
                    <a:pt x="632" y="1318"/>
                  </a:lnTo>
                  <a:lnTo>
                    <a:pt x="622" y="1320"/>
                  </a:lnTo>
                  <a:lnTo>
                    <a:pt x="612" y="1322"/>
                  </a:lnTo>
                  <a:lnTo>
                    <a:pt x="603" y="1325"/>
                  </a:lnTo>
                  <a:lnTo>
                    <a:pt x="594" y="1328"/>
                  </a:lnTo>
                  <a:lnTo>
                    <a:pt x="577" y="1337"/>
                  </a:lnTo>
                  <a:lnTo>
                    <a:pt x="565" y="1321"/>
                  </a:lnTo>
                  <a:lnTo>
                    <a:pt x="552" y="1308"/>
                  </a:lnTo>
                  <a:lnTo>
                    <a:pt x="537" y="1295"/>
                  </a:lnTo>
                  <a:lnTo>
                    <a:pt x="521" y="1285"/>
                  </a:lnTo>
                  <a:lnTo>
                    <a:pt x="504" y="1276"/>
                  </a:lnTo>
                  <a:lnTo>
                    <a:pt x="486" y="1269"/>
                  </a:lnTo>
                  <a:lnTo>
                    <a:pt x="467" y="1264"/>
                  </a:lnTo>
                  <a:lnTo>
                    <a:pt x="447" y="1262"/>
                  </a:lnTo>
                  <a:lnTo>
                    <a:pt x="447" y="1261"/>
                  </a:lnTo>
                  <a:lnTo>
                    <a:pt x="446" y="1245"/>
                  </a:lnTo>
                  <a:lnTo>
                    <a:pt x="444" y="1229"/>
                  </a:lnTo>
                  <a:lnTo>
                    <a:pt x="440" y="1214"/>
                  </a:lnTo>
                  <a:lnTo>
                    <a:pt x="434" y="1200"/>
                  </a:lnTo>
                  <a:lnTo>
                    <a:pt x="428" y="1186"/>
                  </a:lnTo>
                  <a:lnTo>
                    <a:pt x="420" y="1173"/>
                  </a:lnTo>
                  <a:lnTo>
                    <a:pt x="411" y="1161"/>
                  </a:lnTo>
                  <a:lnTo>
                    <a:pt x="400" y="1150"/>
                  </a:lnTo>
                  <a:lnTo>
                    <a:pt x="389" y="1140"/>
                  </a:lnTo>
                  <a:lnTo>
                    <a:pt x="377" y="1131"/>
                  </a:lnTo>
                  <a:lnTo>
                    <a:pt x="364" y="1123"/>
                  </a:lnTo>
                  <a:lnTo>
                    <a:pt x="349" y="1117"/>
                  </a:lnTo>
                  <a:lnTo>
                    <a:pt x="335" y="1112"/>
                  </a:lnTo>
                  <a:lnTo>
                    <a:pt x="319" y="1108"/>
                  </a:lnTo>
                  <a:lnTo>
                    <a:pt x="304" y="1106"/>
                  </a:lnTo>
                  <a:lnTo>
                    <a:pt x="288" y="1105"/>
                  </a:lnTo>
                  <a:lnTo>
                    <a:pt x="276" y="1105"/>
                  </a:lnTo>
                  <a:lnTo>
                    <a:pt x="264" y="1107"/>
                  </a:lnTo>
                  <a:lnTo>
                    <a:pt x="252" y="1109"/>
                  </a:lnTo>
                  <a:lnTo>
                    <a:pt x="241" y="1112"/>
                  </a:lnTo>
                  <a:lnTo>
                    <a:pt x="231" y="1116"/>
                  </a:lnTo>
                  <a:lnTo>
                    <a:pt x="220" y="1121"/>
                  </a:lnTo>
                  <a:lnTo>
                    <a:pt x="210" y="1126"/>
                  </a:lnTo>
                  <a:lnTo>
                    <a:pt x="201" y="1132"/>
                  </a:lnTo>
                  <a:lnTo>
                    <a:pt x="192" y="1139"/>
                  </a:lnTo>
                  <a:lnTo>
                    <a:pt x="183" y="1146"/>
                  </a:lnTo>
                  <a:lnTo>
                    <a:pt x="175" y="1154"/>
                  </a:lnTo>
                  <a:lnTo>
                    <a:pt x="167" y="1162"/>
                  </a:lnTo>
                  <a:lnTo>
                    <a:pt x="161" y="1171"/>
                  </a:lnTo>
                  <a:lnTo>
                    <a:pt x="154" y="1180"/>
                  </a:lnTo>
                  <a:lnTo>
                    <a:pt x="149" y="1190"/>
                  </a:lnTo>
                  <a:lnTo>
                    <a:pt x="144" y="1201"/>
                  </a:lnTo>
                  <a:lnTo>
                    <a:pt x="133" y="1197"/>
                  </a:lnTo>
                  <a:lnTo>
                    <a:pt x="122" y="1194"/>
                  </a:lnTo>
                  <a:lnTo>
                    <a:pt x="110" y="1193"/>
                  </a:lnTo>
                  <a:lnTo>
                    <a:pt x="98" y="1192"/>
                  </a:lnTo>
                  <a:lnTo>
                    <a:pt x="83" y="1193"/>
                  </a:lnTo>
                  <a:lnTo>
                    <a:pt x="69" y="1196"/>
                  </a:lnTo>
                  <a:lnTo>
                    <a:pt x="56" y="1200"/>
                  </a:lnTo>
                  <a:lnTo>
                    <a:pt x="43" y="1205"/>
                  </a:lnTo>
                  <a:lnTo>
                    <a:pt x="31" y="1211"/>
                  </a:lnTo>
                  <a:lnTo>
                    <a:pt x="20" y="1219"/>
                  </a:lnTo>
                  <a:lnTo>
                    <a:pt x="10" y="1228"/>
                  </a:lnTo>
                  <a:lnTo>
                    <a:pt x="0" y="1238"/>
                  </a:lnTo>
                  <a:lnTo>
                    <a:pt x="5" y="1797"/>
                  </a:lnTo>
                  <a:lnTo>
                    <a:pt x="959" y="1789"/>
                  </a:lnTo>
                  <a:lnTo>
                    <a:pt x="972" y="1777"/>
                  </a:lnTo>
                  <a:lnTo>
                    <a:pt x="984" y="1763"/>
                  </a:lnTo>
                  <a:lnTo>
                    <a:pt x="995" y="1748"/>
                  </a:lnTo>
                  <a:lnTo>
                    <a:pt x="1003" y="1733"/>
                  </a:lnTo>
                  <a:lnTo>
                    <a:pt x="1010" y="1716"/>
                  </a:lnTo>
                  <a:lnTo>
                    <a:pt x="1015" y="1698"/>
                  </a:lnTo>
                  <a:lnTo>
                    <a:pt x="1018" y="1679"/>
                  </a:lnTo>
                  <a:lnTo>
                    <a:pt x="1019" y="1660"/>
                  </a:lnTo>
                  <a:lnTo>
                    <a:pt x="1018" y="1640"/>
                  </a:lnTo>
                  <a:lnTo>
                    <a:pt x="1014" y="1621"/>
                  </a:lnTo>
                  <a:lnTo>
                    <a:pt x="1009" y="1603"/>
                  </a:lnTo>
                  <a:lnTo>
                    <a:pt x="1001" y="1586"/>
                  </a:lnTo>
                  <a:lnTo>
                    <a:pt x="991" y="1570"/>
                  </a:lnTo>
                  <a:lnTo>
                    <a:pt x="980" y="1555"/>
                  </a:lnTo>
                  <a:lnTo>
                    <a:pt x="967" y="1541"/>
                  </a:lnTo>
                  <a:lnTo>
                    <a:pt x="953" y="1530"/>
                  </a:lnTo>
                  <a:lnTo>
                    <a:pt x="1014" y="1526"/>
                  </a:lnTo>
                  <a:lnTo>
                    <a:pt x="1075" y="1522"/>
                  </a:lnTo>
                  <a:lnTo>
                    <a:pt x="1133" y="1517"/>
                  </a:lnTo>
                  <a:lnTo>
                    <a:pt x="1190" y="1512"/>
                  </a:lnTo>
                  <a:lnTo>
                    <a:pt x="1246" y="1506"/>
                  </a:lnTo>
                  <a:lnTo>
                    <a:pt x="1300" y="1499"/>
                  </a:lnTo>
                  <a:lnTo>
                    <a:pt x="1353" y="1491"/>
                  </a:lnTo>
                  <a:lnTo>
                    <a:pt x="1404" y="1483"/>
                  </a:lnTo>
                  <a:lnTo>
                    <a:pt x="1454" y="1474"/>
                  </a:lnTo>
                  <a:lnTo>
                    <a:pt x="1504" y="1464"/>
                  </a:lnTo>
                  <a:lnTo>
                    <a:pt x="1550" y="1453"/>
                  </a:lnTo>
                  <a:lnTo>
                    <a:pt x="1596" y="1442"/>
                  </a:lnTo>
                  <a:lnTo>
                    <a:pt x="1639" y="1430"/>
                  </a:lnTo>
                  <a:lnTo>
                    <a:pt x="1682" y="1417"/>
                  </a:lnTo>
                  <a:lnTo>
                    <a:pt x="1722" y="1404"/>
                  </a:lnTo>
                  <a:lnTo>
                    <a:pt x="1761" y="1389"/>
                  </a:lnTo>
                  <a:lnTo>
                    <a:pt x="1803" y="1373"/>
                  </a:lnTo>
                  <a:lnTo>
                    <a:pt x="1842" y="1355"/>
                  </a:lnTo>
                  <a:lnTo>
                    <a:pt x="1880" y="1336"/>
                  </a:lnTo>
                  <a:lnTo>
                    <a:pt x="1915" y="1317"/>
                  </a:lnTo>
                  <a:lnTo>
                    <a:pt x="1949" y="1297"/>
                  </a:lnTo>
                  <a:lnTo>
                    <a:pt x="1981" y="1277"/>
                  </a:lnTo>
                  <a:lnTo>
                    <a:pt x="2012" y="1255"/>
                  </a:lnTo>
                  <a:lnTo>
                    <a:pt x="2040" y="1233"/>
                  </a:lnTo>
                  <a:lnTo>
                    <a:pt x="2067" y="1209"/>
                  </a:lnTo>
                  <a:lnTo>
                    <a:pt x="2091" y="1185"/>
                  </a:lnTo>
                  <a:lnTo>
                    <a:pt x="2114" y="1160"/>
                  </a:lnTo>
                  <a:lnTo>
                    <a:pt x="2134" y="1134"/>
                  </a:lnTo>
                  <a:lnTo>
                    <a:pt x="2153" y="1108"/>
                  </a:lnTo>
                  <a:lnTo>
                    <a:pt x="2170" y="1081"/>
                  </a:lnTo>
                  <a:lnTo>
                    <a:pt x="2184" y="1052"/>
                  </a:lnTo>
                  <a:lnTo>
                    <a:pt x="2197" y="1023"/>
                  </a:lnTo>
                  <a:lnTo>
                    <a:pt x="2207" y="997"/>
                  </a:lnTo>
                  <a:lnTo>
                    <a:pt x="2215" y="971"/>
                  </a:lnTo>
                  <a:lnTo>
                    <a:pt x="2222" y="944"/>
                  </a:lnTo>
                  <a:lnTo>
                    <a:pt x="2227" y="916"/>
                  </a:lnTo>
                  <a:lnTo>
                    <a:pt x="2230" y="888"/>
                  </a:lnTo>
                  <a:lnTo>
                    <a:pt x="2232" y="859"/>
                  </a:lnTo>
                  <a:lnTo>
                    <a:pt x="2232" y="830"/>
                  </a:lnTo>
                  <a:lnTo>
                    <a:pt x="2231" y="799"/>
                  </a:lnTo>
                  <a:lnTo>
                    <a:pt x="2229" y="770"/>
                  </a:lnTo>
                  <a:lnTo>
                    <a:pt x="2225" y="739"/>
                  </a:lnTo>
                  <a:lnTo>
                    <a:pt x="2219" y="708"/>
                  </a:lnTo>
                  <a:lnTo>
                    <a:pt x="2212" y="677"/>
                  </a:lnTo>
                  <a:lnTo>
                    <a:pt x="2204" y="646"/>
                  </a:lnTo>
                  <a:lnTo>
                    <a:pt x="2194" y="614"/>
                  </a:lnTo>
                  <a:lnTo>
                    <a:pt x="2182" y="582"/>
                  </a:lnTo>
                  <a:lnTo>
                    <a:pt x="2170" y="549"/>
                  </a:lnTo>
                  <a:lnTo>
                    <a:pt x="2155" y="516"/>
                  </a:lnTo>
                  <a:lnTo>
                    <a:pt x="2140" y="483"/>
                  </a:lnTo>
                  <a:lnTo>
                    <a:pt x="2122" y="450"/>
                  </a:lnTo>
                  <a:lnTo>
                    <a:pt x="2104" y="416"/>
                  </a:lnTo>
                  <a:lnTo>
                    <a:pt x="2084" y="382"/>
                  </a:lnTo>
                  <a:lnTo>
                    <a:pt x="2063" y="348"/>
                  </a:lnTo>
                  <a:lnTo>
                    <a:pt x="2040" y="314"/>
                  </a:lnTo>
                  <a:lnTo>
                    <a:pt x="2016" y="280"/>
                  </a:lnTo>
                  <a:lnTo>
                    <a:pt x="1989" y="244"/>
                  </a:lnTo>
                  <a:lnTo>
                    <a:pt x="1962" y="210"/>
                  </a:lnTo>
                  <a:lnTo>
                    <a:pt x="1934" y="175"/>
                  </a:lnTo>
                  <a:lnTo>
                    <a:pt x="1904" y="140"/>
                  </a:lnTo>
                  <a:lnTo>
                    <a:pt x="1873" y="105"/>
                  </a:lnTo>
                  <a:lnTo>
                    <a:pt x="1841" y="70"/>
                  </a:lnTo>
                  <a:lnTo>
                    <a:pt x="1807" y="35"/>
                  </a:lnTo>
                  <a:lnTo>
                    <a:pt x="17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6" name="Freeform 271"/>
            <p:cNvSpPr>
              <a:spLocks/>
            </p:cNvSpPr>
            <p:nvPr/>
          </p:nvSpPr>
          <p:spPr bwMode="auto">
            <a:xfrm>
              <a:off x="5989624" y="831848"/>
              <a:ext cx="222249" cy="187325"/>
            </a:xfrm>
            <a:custGeom>
              <a:avLst/>
              <a:gdLst>
                <a:gd name="T0" fmla="*/ 0 w 278"/>
                <a:gd name="T1" fmla="*/ 2147483647 h 235"/>
                <a:gd name="T2" fmla="*/ 0 w 278"/>
                <a:gd name="T3" fmla="*/ 2147483647 h 235"/>
                <a:gd name="T4" fmla="*/ 0 w 278"/>
                <a:gd name="T5" fmla="*/ 2147483647 h 235"/>
                <a:gd name="T6" fmla="*/ 2147483647 w 278"/>
                <a:gd name="T7" fmla="*/ 2147483647 h 235"/>
                <a:gd name="T8" fmla="*/ 2147483647 w 278"/>
                <a:gd name="T9" fmla="*/ 2147483647 h 235"/>
                <a:gd name="T10" fmla="*/ 2147483647 w 278"/>
                <a:gd name="T11" fmla="*/ 2147483647 h 235"/>
                <a:gd name="T12" fmla="*/ 2147483647 w 278"/>
                <a:gd name="T13" fmla="*/ 2147483647 h 235"/>
                <a:gd name="T14" fmla="*/ 2147483647 w 278"/>
                <a:gd name="T15" fmla="*/ 2147483647 h 235"/>
                <a:gd name="T16" fmla="*/ 2147483647 w 278"/>
                <a:gd name="T17" fmla="*/ 2147483647 h 235"/>
                <a:gd name="T18" fmla="*/ 2147483647 w 278"/>
                <a:gd name="T19" fmla="*/ 2147483647 h 235"/>
                <a:gd name="T20" fmla="*/ 2147483647 w 278"/>
                <a:gd name="T21" fmla="*/ 2147483647 h 235"/>
                <a:gd name="T22" fmla="*/ 2147483647 w 278"/>
                <a:gd name="T23" fmla="*/ 2147483647 h 235"/>
                <a:gd name="T24" fmla="*/ 2147483647 w 278"/>
                <a:gd name="T25" fmla="*/ 2147483647 h 235"/>
                <a:gd name="T26" fmla="*/ 2147483647 w 278"/>
                <a:gd name="T27" fmla="*/ 2147483647 h 235"/>
                <a:gd name="T28" fmla="*/ 2147483647 w 278"/>
                <a:gd name="T29" fmla="*/ 2147483647 h 235"/>
                <a:gd name="T30" fmla="*/ 2147483647 w 278"/>
                <a:gd name="T31" fmla="*/ 2147483647 h 235"/>
                <a:gd name="T32" fmla="*/ 2147483647 w 278"/>
                <a:gd name="T33" fmla="*/ 2147483647 h 235"/>
                <a:gd name="T34" fmla="*/ 2147483647 w 278"/>
                <a:gd name="T35" fmla="*/ 2147483647 h 235"/>
                <a:gd name="T36" fmla="*/ 2147483647 w 278"/>
                <a:gd name="T37" fmla="*/ 2147483647 h 235"/>
                <a:gd name="T38" fmla="*/ 2147483647 w 278"/>
                <a:gd name="T39" fmla="*/ 2147483647 h 235"/>
                <a:gd name="T40" fmla="*/ 2147483647 w 278"/>
                <a:gd name="T41" fmla="*/ 2147483647 h 235"/>
                <a:gd name="T42" fmla="*/ 2147483647 w 278"/>
                <a:gd name="T43" fmla="*/ 2147483647 h 235"/>
                <a:gd name="T44" fmla="*/ 2147483647 w 278"/>
                <a:gd name="T45" fmla="*/ 2147483647 h 235"/>
                <a:gd name="T46" fmla="*/ 2147483647 w 278"/>
                <a:gd name="T47" fmla="*/ 2147483647 h 235"/>
                <a:gd name="T48" fmla="*/ 2147483647 w 278"/>
                <a:gd name="T49" fmla="*/ 2147483647 h 235"/>
                <a:gd name="T50" fmla="*/ 2147483647 w 278"/>
                <a:gd name="T51" fmla="*/ 0 h 235"/>
                <a:gd name="T52" fmla="*/ 0 w 278"/>
                <a:gd name="T53" fmla="*/ 2147483647 h 2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8"/>
                <a:gd name="T82" fmla="*/ 0 h 235"/>
                <a:gd name="T83" fmla="*/ 278 w 278"/>
                <a:gd name="T84" fmla="*/ 235 h 2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8" h="235">
                  <a:moveTo>
                    <a:pt x="0" y="42"/>
                  </a:moveTo>
                  <a:lnTo>
                    <a:pt x="0" y="42"/>
                  </a:lnTo>
                  <a:lnTo>
                    <a:pt x="0" y="47"/>
                  </a:lnTo>
                  <a:lnTo>
                    <a:pt x="2" y="60"/>
                  </a:lnTo>
                  <a:lnTo>
                    <a:pt x="6" y="79"/>
                  </a:lnTo>
                  <a:lnTo>
                    <a:pt x="8" y="90"/>
                  </a:lnTo>
                  <a:lnTo>
                    <a:pt x="12" y="102"/>
                  </a:lnTo>
                  <a:lnTo>
                    <a:pt x="16" y="114"/>
                  </a:lnTo>
                  <a:lnTo>
                    <a:pt x="22" y="127"/>
                  </a:lnTo>
                  <a:lnTo>
                    <a:pt x="28" y="139"/>
                  </a:lnTo>
                  <a:lnTo>
                    <a:pt x="36" y="151"/>
                  </a:lnTo>
                  <a:lnTo>
                    <a:pt x="45" y="162"/>
                  </a:lnTo>
                  <a:lnTo>
                    <a:pt x="55" y="173"/>
                  </a:lnTo>
                  <a:lnTo>
                    <a:pt x="67" y="182"/>
                  </a:lnTo>
                  <a:lnTo>
                    <a:pt x="81" y="190"/>
                  </a:lnTo>
                  <a:lnTo>
                    <a:pt x="95" y="196"/>
                  </a:lnTo>
                  <a:lnTo>
                    <a:pt x="111" y="202"/>
                  </a:lnTo>
                  <a:lnTo>
                    <a:pt x="127" y="207"/>
                  </a:lnTo>
                  <a:lnTo>
                    <a:pt x="143" y="212"/>
                  </a:lnTo>
                  <a:lnTo>
                    <a:pt x="176" y="220"/>
                  </a:lnTo>
                  <a:lnTo>
                    <a:pt x="208" y="226"/>
                  </a:lnTo>
                  <a:lnTo>
                    <a:pt x="235" y="230"/>
                  </a:lnTo>
                  <a:lnTo>
                    <a:pt x="258" y="233"/>
                  </a:lnTo>
                  <a:lnTo>
                    <a:pt x="278" y="235"/>
                  </a:lnTo>
                  <a:lnTo>
                    <a:pt x="42" y="0"/>
                  </a:lnTo>
                  <a:lnTo>
                    <a:pt x="0" y="42"/>
                  </a:lnTo>
                  <a:close/>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7" name="Freeform 272"/>
            <p:cNvSpPr>
              <a:spLocks/>
            </p:cNvSpPr>
            <p:nvPr/>
          </p:nvSpPr>
          <p:spPr bwMode="auto">
            <a:xfrm>
              <a:off x="6002324" y="831848"/>
              <a:ext cx="141288" cy="119063"/>
            </a:xfrm>
            <a:custGeom>
              <a:avLst/>
              <a:gdLst>
                <a:gd name="T0" fmla="*/ 0 w 177"/>
                <a:gd name="T1" fmla="*/ 2147483647 h 150"/>
                <a:gd name="T2" fmla="*/ 0 w 177"/>
                <a:gd name="T3" fmla="*/ 2147483647 h 150"/>
                <a:gd name="T4" fmla="*/ 2147483647 w 177"/>
                <a:gd name="T5" fmla="*/ 2147483647 h 150"/>
                <a:gd name="T6" fmla="*/ 2147483647 w 177"/>
                <a:gd name="T7" fmla="*/ 2147483647 h 150"/>
                <a:gd name="T8" fmla="*/ 2147483647 w 177"/>
                <a:gd name="T9" fmla="*/ 2147483647 h 150"/>
                <a:gd name="T10" fmla="*/ 2147483647 w 177"/>
                <a:gd name="T11" fmla="*/ 2147483647 h 150"/>
                <a:gd name="T12" fmla="*/ 2147483647 w 177"/>
                <a:gd name="T13" fmla="*/ 2147483647 h 150"/>
                <a:gd name="T14" fmla="*/ 2147483647 w 177"/>
                <a:gd name="T15" fmla="*/ 2147483647 h 150"/>
                <a:gd name="T16" fmla="*/ 2147483647 w 177"/>
                <a:gd name="T17" fmla="*/ 2147483647 h 150"/>
                <a:gd name="T18" fmla="*/ 2147483647 w 177"/>
                <a:gd name="T19" fmla="*/ 2147483647 h 150"/>
                <a:gd name="T20" fmla="*/ 2147483647 w 177"/>
                <a:gd name="T21" fmla="*/ 2147483647 h 150"/>
                <a:gd name="T22" fmla="*/ 2147483647 w 177"/>
                <a:gd name="T23" fmla="*/ 2147483647 h 150"/>
                <a:gd name="T24" fmla="*/ 2147483647 w 177"/>
                <a:gd name="T25" fmla="*/ 2147483647 h 150"/>
                <a:gd name="T26" fmla="*/ 2147483647 w 177"/>
                <a:gd name="T27" fmla="*/ 2147483647 h 150"/>
                <a:gd name="T28" fmla="*/ 2147483647 w 177"/>
                <a:gd name="T29" fmla="*/ 2147483647 h 150"/>
                <a:gd name="T30" fmla="*/ 2147483647 w 177"/>
                <a:gd name="T31" fmla="*/ 2147483647 h 150"/>
                <a:gd name="T32" fmla="*/ 2147483647 w 177"/>
                <a:gd name="T33" fmla="*/ 2147483647 h 150"/>
                <a:gd name="T34" fmla="*/ 2147483647 w 177"/>
                <a:gd name="T35" fmla="*/ 2147483647 h 150"/>
                <a:gd name="T36" fmla="*/ 2147483647 w 177"/>
                <a:gd name="T37" fmla="*/ 2147483647 h 150"/>
                <a:gd name="T38" fmla="*/ 2147483647 w 177"/>
                <a:gd name="T39" fmla="*/ 0 h 150"/>
                <a:gd name="T40" fmla="*/ 0 w 177"/>
                <a:gd name="T41" fmla="*/ 2147483647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7"/>
                <a:gd name="T64" fmla="*/ 0 h 150"/>
                <a:gd name="T65" fmla="*/ 177 w 177"/>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7" h="150">
                  <a:moveTo>
                    <a:pt x="0" y="27"/>
                  </a:moveTo>
                  <a:lnTo>
                    <a:pt x="0" y="27"/>
                  </a:lnTo>
                  <a:lnTo>
                    <a:pt x="2" y="38"/>
                  </a:lnTo>
                  <a:lnTo>
                    <a:pt x="4" y="50"/>
                  </a:lnTo>
                  <a:lnTo>
                    <a:pt x="8" y="65"/>
                  </a:lnTo>
                  <a:lnTo>
                    <a:pt x="14" y="81"/>
                  </a:lnTo>
                  <a:lnTo>
                    <a:pt x="18" y="89"/>
                  </a:lnTo>
                  <a:lnTo>
                    <a:pt x="23" y="96"/>
                  </a:lnTo>
                  <a:lnTo>
                    <a:pt x="29" y="103"/>
                  </a:lnTo>
                  <a:lnTo>
                    <a:pt x="35" y="110"/>
                  </a:lnTo>
                  <a:lnTo>
                    <a:pt x="43" y="116"/>
                  </a:lnTo>
                  <a:lnTo>
                    <a:pt x="52" y="121"/>
                  </a:lnTo>
                  <a:lnTo>
                    <a:pt x="71" y="129"/>
                  </a:lnTo>
                  <a:lnTo>
                    <a:pt x="92" y="135"/>
                  </a:lnTo>
                  <a:lnTo>
                    <a:pt x="113" y="140"/>
                  </a:lnTo>
                  <a:lnTo>
                    <a:pt x="133" y="144"/>
                  </a:lnTo>
                  <a:lnTo>
                    <a:pt x="164" y="148"/>
                  </a:lnTo>
                  <a:lnTo>
                    <a:pt x="177" y="150"/>
                  </a:lnTo>
                  <a:lnTo>
                    <a:pt x="27" y="0"/>
                  </a:lnTo>
                  <a:lnTo>
                    <a:pt x="0" y="27"/>
                  </a:lnTo>
                  <a:close/>
                </a:path>
              </a:pathLst>
            </a:custGeom>
            <a:solidFill>
              <a:srgbClr val="754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8" name="Freeform 273"/>
            <p:cNvSpPr>
              <a:spLocks/>
            </p:cNvSpPr>
            <p:nvPr/>
          </p:nvSpPr>
          <p:spPr bwMode="auto">
            <a:xfrm>
              <a:off x="6022961" y="798511"/>
              <a:ext cx="188912" cy="220662"/>
            </a:xfrm>
            <a:custGeom>
              <a:avLst/>
              <a:gdLst>
                <a:gd name="T0" fmla="*/ 2147483647 w 236"/>
                <a:gd name="T1" fmla="*/ 0 h 277"/>
                <a:gd name="T2" fmla="*/ 2147483647 w 236"/>
                <a:gd name="T3" fmla="*/ 0 h 277"/>
                <a:gd name="T4" fmla="*/ 2147483647 w 236"/>
                <a:gd name="T5" fmla="*/ 0 h 277"/>
                <a:gd name="T6" fmla="*/ 2147483647 w 236"/>
                <a:gd name="T7" fmla="*/ 2147483647 h 277"/>
                <a:gd name="T8" fmla="*/ 2147483647 w 236"/>
                <a:gd name="T9" fmla="*/ 2147483647 h 277"/>
                <a:gd name="T10" fmla="*/ 2147483647 w 236"/>
                <a:gd name="T11" fmla="*/ 2147483647 h 277"/>
                <a:gd name="T12" fmla="*/ 2147483647 w 236"/>
                <a:gd name="T13" fmla="*/ 2147483647 h 277"/>
                <a:gd name="T14" fmla="*/ 2147483647 w 236"/>
                <a:gd name="T15" fmla="*/ 2147483647 h 277"/>
                <a:gd name="T16" fmla="*/ 2147483647 w 236"/>
                <a:gd name="T17" fmla="*/ 2147483647 h 277"/>
                <a:gd name="T18" fmla="*/ 2147483647 w 236"/>
                <a:gd name="T19" fmla="*/ 2147483647 h 277"/>
                <a:gd name="T20" fmla="*/ 2147483647 w 236"/>
                <a:gd name="T21" fmla="*/ 2147483647 h 277"/>
                <a:gd name="T22" fmla="*/ 2147483647 w 236"/>
                <a:gd name="T23" fmla="*/ 2147483647 h 277"/>
                <a:gd name="T24" fmla="*/ 2147483647 w 236"/>
                <a:gd name="T25" fmla="*/ 2147483647 h 277"/>
                <a:gd name="T26" fmla="*/ 2147483647 w 236"/>
                <a:gd name="T27" fmla="*/ 2147483647 h 277"/>
                <a:gd name="T28" fmla="*/ 2147483647 w 236"/>
                <a:gd name="T29" fmla="*/ 2147483647 h 277"/>
                <a:gd name="T30" fmla="*/ 2147483647 w 236"/>
                <a:gd name="T31" fmla="*/ 2147483647 h 277"/>
                <a:gd name="T32" fmla="*/ 2147483647 w 236"/>
                <a:gd name="T33" fmla="*/ 2147483647 h 277"/>
                <a:gd name="T34" fmla="*/ 2147483647 w 236"/>
                <a:gd name="T35" fmla="*/ 2147483647 h 277"/>
                <a:gd name="T36" fmla="*/ 2147483647 w 236"/>
                <a:gd name="T37" fmla="*/ 2147483647 h 277"/>
                <a:gd name="T38" fmla="*/ 2147483647 w 236"/>
                <a:gd name="T39" fmla="*/ 2147483647 h 277"/>
                <a:gd name="T40" fmla="*/ 2147483647 w 236"/>
                <a:gd name="T41" fmla="*/ 2147483647 h 277"/>
                <a:gd name="T42" fmla="*/ 2147483647 w 236"/>
                <a:gd name="T43" fmla="*/ 2147483647 h 277"/>
                <a:gd name="T44" fmla="*/ 2147483647 w 236"/>
                <a:gd name="T45" fmla="*/ 2147483647 h 277"/>
                <a:gd name="T46" fmla="*/ 2147483647 w 236"/>
                <a:gd name="T47" fmla="*/ 2147483647 h 277"/>
                <a:gd name="T48" fmla="*/ 2147483647 w 236"/>
                <a:gd name="T49" fmla="*/ 2147483647 h 277"/>
                <a:gd name="T50" fmla="*/ 0 w 236"/>
                <a:gd name="T51" fmla="*/ 2147483647 h 277"/>
                <a:gd name="T52" fmla="*/ 2147483647 w 236"/>
                <a:gd name="T53" fmla="*/ 0 h 2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36"/>
                <a:gd name="T82" fmla="*/ 0 h 277"/>
                <a:gd name="T83" fmla="*/ 236 w 236"/>
                <a:gd name="T84" fmla="*/ 277 h 27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36" h="277">
                  <a:moveTo>
                    <a:pt x="42" y="0"/>
                  </a:moveTo>
                  <a:lnTo>
                    <a:pt x="42" y="0"/>
                  </a:lnTo>
                  <a:lnTo>
                    <a:pt x="47" y="0"/>
                  </a:lnTo>
                  <a:lnTo>
                    <a:pt x="60" y="2"/>
                  </a:lnTo>
                  <a:lnTo>
                    <a:pt x="79" y="5"/>
                  </a:lnTo>
                  <a:lnTo>
                    <a:pt x="90" y="8"/>
                  </a:lnTo>
                  <a:lnTo>
                    <a:pt x="102" y="11"/>
                  </a:lnTo>
                  <a:lnTo>
                    <a:pt x="114" y="16"/>
                  </a:lnTo>
                  <a:lnTo>
                    <a:pt x="127" y="21"/>
                  </a:lnTo>
                  <a:lnTo>
                    <a:pt x="139" y="28"/>
                  </a:lnTo>
                  <a:lnTo>
                    <a:pt x="151" y="35"/>
                  </a:lnTo>
                  <a:lnTo>
                    <a:pt x="163" y="44"/>
                  </a:lnTo>
                  <a:lnTo>
                    <a:pt x="173" y="55"/>
                  </a:lnTo>
                  <a:lnTo>
                    <a:pt x="182" y="66"/>
                  </a:lnTo>
                  <a:lnTo>
                    <a:pt x="190" y="80"/>
                  </a:lnTo>
                  <a:lnTo>
                    <a:pt x="196" y="95"/>
                  </a:lnTo>
                  <a:lnTo>
                    <a:pt x="202" y="110"/>
                  </a:lnTo>
                  <a:lnTo>
                    <a:pt x="208" y="126"/>
                  </a:lnTo>
                  <a:lnTo>
                    <a:pt x="213" y="143"/>
                  </a:lnTo>
                  <a:lnTo>
                    <a:pt x="221" y="176"/>
                  </a:lnTo>
                  <a:lnTo>
                    <a:pt x="227" y="207"/>
                  </a:lnTo>
                  <a:lnTo>
                    <a:pt x="231" y="235"/>
                  </a:lnTo>
                  <a:lnTo>
                    <a:pt x="234" y="257"/>
                  </a:lnTo>
                  <a:lnTo>
                    <a:pt x="236" y="277"/>
                  </a:lnTo>
                  <a:lnTo>
                    <a:pt x="0" y="42"/>
                  </a:lnTo>
                  <a:lnTo>
                    <a:pt x="42" y="0"/>
                  </a:lnTo>
                  <a:close/>
                </a:path>
              </a:pathLst>
            </a:custGeom>
            <a:solidFill>
              <a:srgbClr val="8B62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9" name="Freeform 274"/>
            <p:cNvSpPr>
              <a:spLocks/>
            </p:cNvSpPr>
            <p:nvPr/>
          </p:nvSpPr>
          <p:spPr bwMode="auto">
            <a:xfrm>
              <a:off x="6022961" y="809623"/>
              <a:ext cx="120650" cy="141288"/>
            </a:xfrm>
            <a:custGeom>
              <a:avLst/>
              <a:gdLst>
                <a:gd name="T0" fmla="*/ 2147483647 w 150"/>
                <a:gd name="T1" fmla="*/ 0 h 177"/>
                <a:gd name="T2" fmla="*/ 2147483647 w 150"/>
                <a:gd name="T3" fmla="*/ 0 h 177"/>
                <a:gd name="T4" fmla="*/ 2147483647 w 150"/>
                <a:gd name="T5" fmla="*/ 2147483647 h 177"/>
                <a:gd name="T6" fmla="*/ 2147483647 w 150"/>
                <a:gd name="T7" fmla="*/ 2147483647 h 177"/>
                <a:gd name="T8" fmla="*/ 2147483647 w 150"/>
                <a:gd name="T9" fmla="*/ 2147483647 h 177"/>
                <a:gd name="T10" fmla="*/ 2147483647 w 150"/>
                <a:gd name="T11" fmla="*/ 2147483647 h 177"/>
                <a:gd name="T12" fmla="*/ 2147483647 w 150"/>
                <a:gd name="T13" fmla="*/ 2147483647 h 177"/>
                <a:gd name="T14" fmla="*/ 2147483647 w 150"/>
                <a:gd name="T15" fmla="*/ 2147483647 h 177"/>
                <a:gd name="T16" fmla="*/ 2147483647 w 150"/>
                <a:gd name="T17" fmla="*/ 2147483647 h 177"/>
                <a:gd name="T18" fmla="*/ 2147483647 w 150"/>
                <a:gd name="T19" fmla="*/ 2147483647 h 177"/>
                <a:gd name="T20" fmla="*/ 2147483647 w 150"/>
                <a:gd name="T21" fmla="*/ 2147483647 h 177"/>
                <a:gd name="T22" fmla="*/ 2147483647 w 150"/>
                <a:gd name="T23" fmla="*/ 2147483647 h 177"/>
                <a:gd name="T24" fmla="*/ 2147483647 w 150"/>
                <a:gd name="T25" fmla="*/ 2147483647 h 177"/>
                <a:gd name="T26" fmla="*/ 2147483647 w 150"/>
                <a:gd name="T27" fmla="*/ 2147483647 h 177"/>
                <a:gd name="T28" fmla="*/ 2147483647 w 150"/>
                <a:gd name="T29" fmla="*/ 2147483647 h 177"/>
                <a:gd name="T30" fmla="*/ 2147483647 w 150"/>
                <a:gd name="T31" fmla="*/ 2147483647 h 177"/>
                <a:gd name="T32" fmla="*/ 2147483647 w 150"/>
                <a:gd name="T33" fmla="*/ 2147483647 h 177"/>
                <a:gd name="T34" fmla="*/ 2147483647 w 150"/>
                <a:gd name="T35" fmla="*/ 2147483647 h 177"/>
                <a:gd name="T36" fmla="*/ 2147483647 w 150"/>
                <a:gd name="T37" fmla="*/ 2147483647 h 177"/>
                <a:gd name="T38" fmla="*/ 0 w 150"/>
                <a:gd name="T39" fmla="*/ 2147483647 h 177"/>
                <a:gd name="T40" fmla="*/ 2147483647 w 150"/>
                <a:gd name="T41" fmla="*/ 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177"/>
                <a:gd name="T65" fmla="*/ 150 w 150"/>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177">
                  <a:moveTo>
                    <a:pt x="27" y="0"/>
                  </a:moveTo>
                  <a:lnTo>
                    <a:pt x="27" y="0"/>
                  </a:lnTo>
                  <a:lnTo>
                    <a:pt x="38" y="1"/>
                  </a:lnTo>
                  <a:lnTo>
                    <a:pt x="50" y="3"/>
                  </a:lnTo>
                  <a:lnTo>
                    <a:pt x="65" y="7"/>
                  </a:lnTo>
                  <a:lnTo>
                    <a:pt x="81" y="14"/>
                  </a:lnTo>
                  <a:lnTo>
                    <a:pt x="89" y="18"/>
                  </a:lnTo>
                  <a:lnTo>
                    <a:pt x="96" y="23"/>
                  </a:lnTo>
                  <a:lnTo>
                    <a:pt x="104" y="28"/>
                  </a:lnTo>
                  <a:lnTo>
                    <a:pt x="110" y="35"/>
                  </a:lnTo>
                  <a:lnTo>
                    <a:pt x="116" y="43"/>
                  </a:lnTo>
                  <a:lnTo>
                    <a:pt x="121" y="51"/>
                  </a:lnTo>
                  <a:lnTo>
                    <a:pt x="129" y="70"/>
                  </a:lnTo>
                  <a:lnTo>
                    <a:pt x="135" y="91"/>
                  </a:lnTo>
                  <a:lnTo>
                    <a:pt x="141" y="112"/>
                  </a:lnTo>
                  <a:lnTo>
                    <a:pt x="144" y="132"/>
                  </a:lnTo>
                  <a:lnTo>
                    <a:pt x="149" y="164"/>
                  </a:lnTo>
                  <a:lnTo>
                    <a:pt x="150" y="177"/>
                  </a:lnTo>
                  <a:lnTo>
                    <a:pt x="0" y="27"/>
                  </a:lnTo>
                  <a:lnTo>
                    <a:pt x="27" y="0"/>
                  </a:lnTo>
                  <a:close/>
                </a:path>
              </a:pathLst>
            </a:custGeom>
            <a:solidFill>
              <a:srgbClr val="A57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60" name="Freeform 275"/>
            <p:cNvSpPr>
              <a:spLocks/>
            </p:cNvSpPr>
            <p:nvPr/>
          </p:nvSpPr>
          <p:spPr bwMode="auto">
            <a:xfrm>
              <a:off x="5200638" y="0"/>
              <a:ext cx="785811" cy="792161"/>
            </a:xfrm>
            <a:custGeom>
              <a:avLst/>
              <a:gdLst>
                <a:gd name="T0" fmla="*/ 2147483647 w 989"/>
                <a:gd name="T1" fmla="*/ 2147483647 h 999"/>
                <a:gd name="T2" fmla="*/ 2147483647 w 989"/>
                <a:gd name="T3" fmla="*/ 2147483647 h 999"/>
                <a:gd name="T4" fmla="*/ 2147483647 w 989"/>
                <a:gd name="T5" fmla="*/ 2147483647 h 999"/>
                <a:gd name="T6" fmla="*/ 2147483647 w 989"/>
                <a:gd name="T7" fmla="*/ 2147483647 h 999"/>
                <a:gd name="T8" fmla="*/ 2147483647 w 989"/>
                <a:gd name="T9" fmla="*/ 2147483647 h 999"/>
                <a:gd name="T10" fmla="*/ 2147483647 w 989"/>
                <a:gd name="T11" fmla="*/ 2147483647 h 999"/>
                <a:gd name="T12" fmla="*/ 2147483647 w 989"/>
                <a:gd name="T13" fmla="*/ 2147483647 h 999"/>
                <a:gd name="T14" fmla="*/ 2147483647 w 989"/>
                <a:gd name="T15" fmla="*/ 2147483647 h 999"/>
                <a:gd name="T16" fmla="*/ 2147483647 w 989"/>
                <a:gd name="T17" fmla="*/ 2147483647 h 999"/>
                <a:gd name="T18" fmla="*/ 2147483647 w 989"/>
                <a:gd name="T19" fmla="*/ 2147483647 h 999"/>
                <a:gd name="T20" fmla="*/ 2147483647 w 989"/>
                <a:gd name="T21" fmla="*/ 2147483647 h 999"/>
                <a:gd name="T22" fmla="*/ 2147483647 w 989"/>
                <a:gd name="T23" fmla="*/ 2147483647 h 999"/>
                <a:gd name="T24" fmla="*/ 2147483647 w 989"/>
                <a:gd name="T25" fmla="*/ 2147483647 h 999"/>
                <a:gd name="T26" fmla="*/ 2147483647 w 989"/>
                <a:gd name="T27" fmla="*/ 2147483647 h 999"/>
                <a:gd name="T28" fmla="*/ 2147483647 w 989"/>
                <a:gd name="T29" fmla="*/ 2147483647 h 999"/>
                <a:gd name="T30" fmla="*/ 2147483647 w 989"/>
                <a:gd name="T31" fmla="*/ 2147483647 h 999"/>
                <a:gd name="T32" fmla="*/ 2147483647 w 989"/>
                <a:gd name="T33" fmla="*/ 2147483647 h 999"/>
                <a:gd name="T34" fmla="*/ 2147483647 w 989"/>
                <a:gd name="T35" fmla="*/ 2147483647 h 999"/>
                <a:gd name="T36" fmla="*/ 2147483647 w 989"/>
                <a:gd name="T37" fmla="*/ 2147483647 h 999"/>
                <a:gd name="T38" fmla="*/ 2147483647 w 989"/>
                <a:gd name="T39" fmla="*/ 2147483647 h 999"/>
                <a:gd name="T40" fmla="*/ 2147483647 w 989"/>
                <a:gd name="T41" fmla="*/ 2147483647 h 999"/>
                <a:gd name="T42" fmla="*/ 2147483647 w 989"/>
                <a:gd name="T43" fmla="*/ 2147483647 h 999"/>
                <a:gd name="T44" fmla="*/ 2147483647 w 989"/>
                <a:gd name="T45" fmla="*/ 2147483647 h 999"/>
                <a:gd name="T46" fmla="*/ 2147483647 w 989"/>
                <a:gd name="T47" fmla="*/ 2147483647 h 999"/>
                <a:gd name="T48" fmla="*/ 2147483647 w 989"/>
                <a:gd name="T49" fmla="*/ 2147483647 h 999"/>
                <a:gd name="T50" fmla="*/ 2147483647 w 989"/>
                <a:gd name="T51" fmla="*/ 2147483647 h 999"/>
                <a:gd name="T52" fmla="*/ 2147483647 w 989"/>
                <a:gd name="T53" fmla="*/ 2147483647 h 999"/>
                <a:gd name="T54" fmla="*/ 2147483647 w 989"/>
                <a:gd name="T55" fmla="*/ 2147483647 h 999"/>
                <a:gd name="T56" fmla="*/ 2147483647 w 989"/>
                <a:gd name="T57" fmla="*/ 2147483647 h 999"/>
                <a:gd name="T58" fmla="*/ 0 w 989"/>
                <a:gd name="T59" fmla="*/ 2147483647 h 999"/>
                <a:gd name="T60" fmla="*/ 2147483647 w 989"/>
                <a:gd name="T61" fmla="*/ 2147483647 h 999"/>
                <a:gd name="T62" fmla="*/ 2147483647 w 989"/>
                <a:gd name="T63" fmla="*/ 2147483647 h 999"/>
                <a:gd name="T64" fmla="*/ 2147483647 w 989"/>
                <a:gd name="T65" fmla="*/ 0 h 999"/>
                <a:gd name="T66" fmla="*/ 2147483647 w 989"/>
                <a:gd name="T67" fmla="*/ 2147483647 h 999"/>
                <a:gd name="T68" fmla="*/ 2147483647 w 989"/>
                <a:gd name="T69" fmla="*/ 2147483647 h 999"/>
                <a:gd name="T70" fmla="*/ 2147483647 w 989"/>
                <a:gd name="T71" fmla="*/ 2147483647 h 999"/>
                <a:gd name="T72" fmla="*/ 2147483647 w 989"/>
                <a:gd name="T73" fmla="*/ 2147483647 h 999"/>
                <a:gd name="T74" fmla="*/ 2147483647 w 989"/>
                <a:gd name="T75" fmla="*/ 2147483647 h 999"/>
                <a:gd name="T76" fmla="*/ 2147483647 w 989"/>
                <a:gd name="T77" fmla="*/ 2147483647 h 999"/>
                <a:gd name="T78" fmla="*/ 2147483647 w 989"/>
                <a:gd name="T79" fmla="*/ 2147483647 h 999"/>
                <a:gd name="T80" fmla="*/ 2147483647 w 989"/>
                <a:gd name="T81" fmla="*/ 2147483647 h 999"/>
                <a:gd name="T82" fmla="*/ 2147483647 w 989"/>
                <a:gd name="T83" fmla="*/ 2147483647 h 999"/>
                <a:gd name="T84" fmla="*/ 2147483647 w 989"/>
                <a:gd name="T85" fmla="*/ 2147483647 h 999"/>
                <a:gd name="T86" fmla="*/ 2147483647 w 989"/>
                <a:gd name="T87" fmla="*/ 2147483647 h 999"/>
                <a:gd name="T88" fmla="*/ 2147483647 w 989"/>
                <a:gd name="T89" fmla="*/ 2147483647 h 999"/>
                <a:gd name="T90" fmla="*/ 2147483647 w 989"/>
                <a:gd name="T91" fmla="*/ 2147483647 h 999"/>
                <a:gd name="T92" fmla="*/ 2147483647 w 989"/>
                <a:gd name="T93" fmla="*/ 2147483647 h 999"/>
                <a:gd name="T94" fmla="*/ 2147483647 w 989"/>
                <a:gd name="T95" fmla="*/ 2147483647 h 999"/>
                <a:gd name="T96" fmla="*/ 2147483647 w 989"/>
                <a:gd name="T97" fmla="*/ 2147483647 h 999"/>
                <a:gd name="T98" fmla="*/ 2147483647 w 989"/>
                <a:gd name="T99" fmla="*/ 2147483647 h 999"/>
                <a:gd name="T100" fmla="*/ 2147483647 w 989"/>
                <a:gd name="T101" fmla="*/ 2147483647 h 999"/>
                <a:gd name="T102" fmla="*/ 2147483647 w 989"/>
                <a:gd name="T103" fmla="*/ 2147483647 h 999"/>
                <a:gd name="T104" fmla="*/ 2147483647 w 989"/>
                <a:gd name="T105" fmla="*/ 2147483647 h 999"/>
                <a:gd name="T106" fmla="*/ 2147483647 w 989"/>
                <a:gd name="T107" fmla="*/ 2147483647 h 999"/>
                <a:gd name="T108" fmla="*/ 2147483647 w 989"/>
                <a:gd name="T109" fmla="*/ 2147483647 h 999"/>
                <a:gd name="T110" fmla="*/ 2147483647 w 989"/>
                <a:gd name="T111" fmla="*/ 2147483647 h 999"/>
                <a:gd name="T112" fmla="*/ 2147483647 w 989"/>
                <a:gd name="T113" fmla="*/ 2147483647 h 999"/>
                <a:gd name="T114" fmla="*/ 2147483647 w 989"/>
                <a:gd name="T115" fmla="*/ 2147483647 h 999"/>
                <a:gd name="T116" fmla="*/ 2147483647 w 989"/>
                <a:gd name="T117" fmla="*/ 2147483647 h 999"/>
                <a:gd name="T118" fmla="*/ 2147483647 w 989"/>
                <a:gd name="T119" fmla="*/ 2147483647 h 999"/>
                <a:gd name="T120" fmla="*/ 2147483647 w 989"/>
                <a:gd name="T121" fmla="*/ 2147483647 h 999"/>
                <a:gd name="T122" fmla="*/ 2147483647 w 989"/>
                <a:gd name="T123" fmla="*/ 2147483647 h 999"/>
                <a:gd name="T124" fmla="*/ 2147483647 w 989"/>
                <a:gd name="T125" fmla="*/ 2147483647 h 9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89"/>
                <a:gd name="T190" fmla="*/ 0 h 999"/>
                <a:gd name="T191" fmla="*/ 989 w 989"/>
                <a:gd name="T192" fmla="*/ 999 h 9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89" h="999">
                  <a:moveTo>
                    <a:pt x="974" y="999"/>
                  </a:moveTo>
                  <a:lnTo>
                    <a:pt x="974" y="999"/>
                  </a:lnTo>
                  <a:lnTo>
                    <a:pt x="970" y="998"/>
                  </a:lnTo>
                  <a:lnTo>
                    <a:pt x="957" y="994"/>
                  </a:lnTo>
                  <a:lnTo>
                    <a:pt x="938" y="987"/>
                  </a:lnTo>
                  <a:lnTo>
                    <a:pt x="912" y="977"/>
                  </a:lnTo>
                  <a:lnTo>
                    <a:pt x="882" y="964"/>
                  </a:lnTo>
                  <a:lnTo>
                    <a:pt x="846" y="946"/>
                  </a:lnTo>
                  <a:lnTo>
                    <a:pt x="808" y="925"/>
                  </a:lnTo>
                  <a:lnTo>
                    <a:pt x="767" y="900"/>
                  </a:lnTo>
                  <a:lnTo>
                    <a:pt x="725" y="872"/>
                  </a:lnTo>
                  <a:lnTo>
                    <a:pt x="703" y="856"/>
                  </a:lnTo>
                  <a:lnTo>
                    <a:pt x="681" y="839"/>
                  </a:lnTo>
                  <a:lnTo>
                    <a:pt x="659" y="821"/>
                  </a:lnTo>
                  <a:lnTo>
                    <a:pt x="637" y="802"/>
                  </a:lnTo>
                  <a:lnTo>
                    <a:pt x="615" y="782"/>
                  </a:lnTo>
                  <a:lnTo>
                    <a:pt x="594" y="761"/>
                  </a:lnTo>
                  <a:lnTo>
                    <a:pt x="573" y="738"/>
                  </a:lnTo>
                  <a:lnTo>
                    <a:pt x="553" y="715"/>
                  </a:lnTo>
                  <a:lnTo>
                    <a:pt x="533" y="690"/>
                  </a:lnTo>
                  <a:lnTo>
                    <a:pt x="514" y="665"/>
                  </a:lnTo>
                  <a:lnTo>
                    <a:pt x="475" y="613"/>
                  </a:lnTo>
                  <a:lnTo>
                    <a:pt x="455" y="588"/>
                  </a:lnTo>
                  <a:lnTo>
                    <a:pt x="434" y="563"/>
                  </a:lnTo>
                  <a:lnTo>
                    <a:pt x="393" y="513"/>
                  </a:lnTo>
                  <a:lnTo>
                    <a:pt x="352" y="464"/>
                  </a:lnTo>
                  <a:lnTo>
                    <a:pt x="312" y="415"/>
                  </a:lnTo>
                  <a:lnTo>
                    <a:pt x="272" y="367"/>
                  </a:lnTo>
                  <a:lnTo>
                    <a:pt x="199" y="274"/>
                  </a:lnTo>
                  <a:lnTo>
                    <a:pt x="166" y="232"/>
                  </a:lnTo>
                  <a:lnTo>
                    <a:pt x="134" y="192"/>
                  </a:lnTo>
                  <a:lnTo>
                    <a:pt x="80" y="121"/>
                  </a:lnTo>
                  <a:lnTo>
                    <a:pt x="58" y="92"/>
                  </a:lnTo>
                  <a:lnTo>
                    <a:pt x="39" y="67"/>
                  </a:lnTo>
                  <a:lnTo>
                    <a:pt x="13" y="31"/>
                  </a:lnTo>
                  <a:lnTo>
                    <a:pt x="3" y="19"/>
                  </a:lnTo>
                  <a:lnTo>
                    <a:pt x="2" y="17"/>
                  </a:lnTo>
                  <a:lnTo>
                    <a:pt x="1" y="13"/>
                  </a:lnTo>
                  <a:lnTo>
                    <a:pt x="0" y="11"/>
                  </a:lnTo>
                  <a:lnTo>
                    <a:pt x="0" y="8"/>
                  </a:lnTo>
                  <a:lnTo>
                    <a:pt x="1" y="5"/>
                  </a:lnTo>
                  <a:lnTo>
                    <a:pt x="3" y="3"/>
                  </a:lnTo>
                  <a:lnTo>
                    <a:pt x="5" y="1"/>
                  </a:lnTo>
                  <a:lnTo>
                    <a:pt x="8" y="0"/>
                  </a:lnTo>
                  <a:lnTo>
                    <a:pt x="11" y="0"/>
                  </a:lnTo>
                  <a:lnTo>
                    <a:pt x="13" y="1"/>
                  </a:lnTo>
                  <a:lnTo>
                    <a:pt x="17" y="2"/>
                  </a:lnTo>
                  <a:lnTo>
                    <a:pt x="19" y="3"/>
                  </a:lnTo>
                  <a:lnTo>
                    <a:pt x="31" y="13"/>
                  </a:lnTo>
                  <a:lnTo>
                    <a:pt x="66" y="40"/>
                  </a:lnTo>
                  <a:lnTo>
                    <a:pt x="91" y="59"/>
                  </a:lnTo>
                  <a:lnTo>
                    <a:pt x="121" y="81"/>
                  </a:lnTo>
                  <a:lnTo>
                    <a:pt x="190" y="136"/>
                  </a:lnTo>
                  <a:lnTo>
                    <a:pt x="230" y="168"/>
                  </a:lnTo>
                  <a:lnTo>
                    <a:pt x="272" y="202"/>
                  </a:lnTo>
                  <a:lnTo>
                    <a:pt x="364" y="276"/>
                  </a:lnTo>
                  <a:lnTo>
                    <a:pt x="412" y="316"/>
                  </a:lnTo>
                  <a:lnTo>
                    <a:pt x="460" y="356"/>
                  </a:lnTo>
                  <a:lnTo>
                    <a:pt x="509" y="398"/>
                  </a:lnTo>
                  <a:lnTo>
                    <a:pt x="558" y="440"/>
                  </a:lnTo>
                  <a:lnTo>
                    <a:pt x="583" y="461"/>
                  </a:lnTo>
                  <a:lnTo>
                    <a:pt x="608" y="481"/>
                  </a:lnTo>
                  <a:lnTo>
                    <a:pt x="659" y="521"/>
                  </a:lnTo>
                  <a:lnTo>
                    <a:pt x="685" y="540"/>
                  </a:lnTo>
                  <a:lnTo>
                    <a:pt x="709" y="560"/>
                  </a:lnTo>
                  <a:lnTo>
                    <a:pt x="733" y="580"/>
                  </a:lnTo>
                  <a:lnTo>
                    <a:pt x="755" y="601"/>
                  </a:lnTo>
                  <a:lnTo>
                    <a:pt x="776" y="623"/>
                  </a:lnTo>
                  <a:lnTo>
                    <a:pt x="795" y="645"/>
                  </a:lnTo>
                  <a:lnTo>
                    <a:pt x="814" y="667"/>
                  </a:lnTo>
                  <a:lnTo>
                    <a:pt x="831" y="689"/>
                  </a:lnTo>
                  <a:lnTo>
                    <a:pt x="848" y="711"/>
                  </a:lnTo>
                  <a:lnTo>
                    <a:pt x="864" y="733"/>
                  </a:lnTo>
                  <a:lnTo>
                    <a:pt x="893" y="776"/>
                  </a:lnTo>
                  <a:lnTo>
                    <a:pt x="917" y="817"/>
                  </a:lnTo>
                  <a:lnTo>
                    <a:pt x="938" y="856"/>
                  </a:lnTo>
                  <a:lnTo>
                    <a:pt x="955" y="891"/>
                  </a:lnTo>
                  <a:lnTo>
                    <a:pt x="968" y="922"/>
                  </a:lnTo>
                  <a:lnTo>
                    <a:pt x="978" y="948"/>
                  </a:lnTo>
                  <a:lnTo>
                    <a:pt x="984" y="967"/>
                  </a:lnTo>
                  <a:lnTo>
                    <a:pt x="988" y="980"/>
                  </a:lnTo>
                  <a:lnTo>
                    <a:pt x="989" y="984"/>
                  </a:lnTo>
                  <a:lnTo>
                    <a:pt x="974" y="999"/>
                  </a:lnTo>
                  <a:close/>
                </a:path>
              </a:pathLst>
            </a:custGeom>
            <a:solidFill>
              <a:srgbClr val="C59B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16" name="Freeform 276"/>
            <p:cNvSpPr>
              <a:spLocks/>
            </p:cNvSpPr>
            <p:nvPr/>
          </p:nvSpPr>
          <p:spPr bwMode="auto">
            <a:xfrm>
              <a:off x="5969357" y="668220"/>
              <a:ext cx="236324" cy="173167"/>
            </a:xfrm>
            <a:custGeom>
              <a:avLst/>
              <a:gdLst>
                <a:gd name="T0" fmla="*/ 0 w 298"/>
                <a:gd name="T1" fmla="*/ 0 h 217"/>
                <a:gd name="T2" fmla="*/ 0 w 298"/>
                <a:gd name="T3" fmla="*/ 0 h 217"/>
                <a:gd name="T4" fmla="*/ 24 w 298"/>
                <a:gd name="T5" fmla="*/ 6 h 217"/>
                <a:gd name="T6" fmla="*/ 49 w 298"/>
                <a:gd name="T7" fmla="*/ 12 h 217"/>
                <a:gd name="T8" fmla="*/ 80 w 298"/>
                <a:gd name="T9" fmla="*/ 20 h 217"/>
                <a:gd name="T10" fmla="*/ 113 w 298"/>
                <a:gd name="T11" fmla="*/ 31 h 217"/>
                <a:gd name="T12" fmla="*/ 130 w 298"/>
                <a:gd name="T13" fmla="*/ 37 h 217"/>
                <a:gd name="T14" fmla="*/ 146 w 298"/>
                <a:gd name="T15" fmla="*/ 43 h 217"/>
                <a:gd name="T16" fmla="*/ 161 w 298"/>
                <a:gd name="T17" fmla="*/ 50 h 217"/>
                <a:gd name="T18" fmla="*/ 175 w 298"/>
                <a:gd name="T19" fmla="*/ 57 h 217"/>
                <a:gd name="T20" fmla="*/ 187 w 298"/>
                <a:gd name="T21" fmla="*/ 64 h 217"/>
                <a:gd name="T22" fmla="*/ 198 w 298"/>
                <a:gd name="T23" fmla="*/ 72 h 217"/>
                <a:gd name="T24" fmla="*/ 198 w 298"/>
                <a:gd name="T25" fmla="*/ 72 h 217"/>
                <a:gd name="T26" fmla="*/ 207 w 298"/>
                <a:gd name="T27" fmla="*/ 81 h 217"/>
                <a:gd name="T28" fmla="*/ 216 w 298"/>
                <a:gd name="T29" fmla="*/ 91 h 217"/>
                <a:gd name="T30" fmla="*/ 225 w 298"/>
                <a:gd name="T31" fmla="*/ 101 h 217"/>
                <a:gd name="T32" fmla="*/ 234 w 298"/>
                <a:gd name="T33" fmla="*/ 113 h 217"/>
                <a:gd name="T34" fmla="*/ 251 w 298"/>
                <a:gd name="T35" fmla="*/ 137 h 217"/>
                <a:gd name="T36" fmla="*/ 266 w 298"/>
                <a:gd name="T37" fmla="*/ 160 h 217"/>
                <a:gd name="T38" fmla="*/ 279 w 298"/>
                <a:gd name="T39" fmla="*/ 182 h 217"/>
                <a:gd name="T40" fmla="*/ 289 w 298"/>
                <a:gd name="T41" fmla="*/ 200 h 217"/>
                <a:gd name="T42" fmla="*/ 298 w 298"/>
                <a:gd name="T43" fmla="*/ 217 h 217"/>
                <a:gd name="T44" fmla="*/ 91 w 298"/>
                <a:gd name="T45" fmla="*/ 122 h 217"/>
                <a:gd name="T46" fmla="*/ 0 w 298"/>
                <a:gd name="T47"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8" h="217">
                  <a:moveTo>
                    <a:pt x="0" y="0"/>
                  </a:moveTo>
                  <a:lnTo>
                    <a:pt x="0" y="0"/>
                  </a:lnTo>
                  <a:lnTo>
                    <a:pt x="24" y="6"/>
                  </a:lnTo>
                  <a:lnTo>
                    <a:pt x="49" y="12"/>
                  </a:lnTo>
                  <a:lnTo>
                    <a:pt x="80" y="20"/>
                  </a:lnTo>
                  <a:lnTo>
                    <a:pt x="113" y="31"/>
                  </a:lnTo>
                  <a:lnTo>
                    <a:pt x="130" y="37"/>
                  </a:lnTo>
                  <a:lnTo>
                    <a:pt x="146" y="43"/>
                  </a:lnTo>
                  <a:lnTo>
                    <a:pt x="161" y="50"/>
                  </a:lnTo>
                  <a:lnTo>
                    <a:pt x="175" y="57"/>
                  </a:lnTo>
                  <a:lnTo>
                    <a:pt x="187" y="64"/>
                  </a:lnTo>
                  <a:lnTo>
                    <a:pt x="198" y="72"/>
                  </a:lnTo>
                  <a:lnTo>
                    <a:pt x="198" y="72"/>
                  </a:lnTo>
                  <a:lnTo>
                    <a:pt x="207" y="81"/>
                  </a:lnTo>
                  <a:lnTo>
                    <a:pt x="216" y="91"/>
                  </a:lnTo>
                  <a:lnTo>
                    <a:pt x="225" y="101"/>
                  </a:lnTo>
                  <a:lnTo>
                    <a:pt x="234" y="113"/>
                  </a:lnTo>
                  <a:lnTo>
                    <a:pt x="251" y="137"/>
                  </a:lnTo>
                  <a:lnTo>
                    <a:pt x="266" y="160"/>
                  </a:lnTo>
                  <a:lnTo>
                    <a:pt x="279" y="182"/>
                  </a:lnTo>
                  <a:lnTo>
                    <a:pt x="289" y="200"/>
                  </a:lnTo>
                  <a:lnTo>
                    <a:pt x="298" y="217"/>
                  </a:lnTo>
                  <a:lnTo>
                    <a:pt x="91" y="122"/>
                  </a:lnTo>
                  <a:lnTo>
                    <a:pt x="0" y="0"/>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86062" name="Freeform 277"/>
            <p:cNvSpPr>
              <a:spLocks/>
            </p:cNvSpPr>
            <p:nvPr/>
          </p:nvSpPr>
          <p:spPr bwMode="auto">
            <a:xfrm>
              <a:off x="5862624" y="773111"/>
              <a:ext cx="169862" cy="239712"/>
            </a:xfrm>
            <a:custGeom>
              <a:avLst/>
              <a:gdLst>
                <a:gd name="T0" fmla="*/ 0 w 215"/>
                <a:gd name="T1" fmla="*/ 0 h 301"/>
                <a:gd name="T2" fmla="*/ 0 w 215"/>
                <a:gd name="T3" fmla="*/ 0 h 301"/>
                <a:gd name="T4" fmla="*/ 2147483647 w 215"/>
                <a:gd name="T5" fmla="*/ 2147483647 h 301"/>
                <a:gd name="T6" fmla="*/ 2147483647 w 215"/>
                <a:gd name="T7" fmla="*/ 2147483647 h 301"/>
                <a:gd name="T8" fmla="*/ 2147483647 w 215"/>
                <a:gd name="T9" fmla="*/ 2147483647 h 301"/>
                <a:gd name="T10" fmla="*/ 2147483647 w 215"/>
                <a:gd name="T11" fmla="*/ 2147483647 h 301"/>
                <a:gd name="T12" fmla="*/ 2147483647 w 215"/>
                <a:gd name="T13" fmla="*/ 2147483647 h 301"/>
                <a:gd name="T14" fmla="*/ 2147483647 w 215"/>
                <a:gd name="T15" fmla="*/ 2147483647 h 301"/>
                <a:gd name="T16" fmla="*/ 2147483647 w 215"/>
                <a:gd name="T17" fmla="*/ 2147483647 h 301"/>
                <a:gd name="T18" fmla="*/ 2147483647 w 215"/>
                <a:gd name="T19" fmla="*/ 2147483647 h 301"/>
                <a:gd name="T20" fmla="*/ 2147483647 w 215"/>
                <a:gd name="T21" fmla="*/ 2147483647 h 301"/>
                <a:gd name="T22" fmla="*/ 2147483647 w 215"/>
                <a:gd name="T23" fmla="*/ 2147483647 h 301"/>
                <a:gd name="T24" fmla="*/ 2147483647 w 215"/>
                <a:gd name="T25" fmla="*/ 2147483647 h 301"/>
                <a:gd name="T26" fmla="*/ 2147483647 w 215"/>
                <a:gd name="T27" fmla="*/ 2147483647 h 301"/>
                <a:gd name="T28" fmla="*/ 2147483647 w 215"/>
                <a:gd name="T29" fmla="*/ 2147483647 h 301"/>
                <a:gd name="T30" fmla="*/ 2147483647 w 215"/>
                <a:gd name="T31" fmla="*/ 2147483647 h 301"/>
                <a:gd name="T32" fmla="*/ 2147483647 w 215"/>
                <a:gd name="T33" fmla="*/ 2147483647 h 301"/>
                <a:gd name="T34" fmla="*/ 2147483647 w 215"/>
                <a:gd name="T35" fmla="*/ 2147483647 h 301"/>
                <a:gd name="T36" fmla="*/ 2147483647 w 215"/>
                <a:gd name="T37" fmla="*/ 2147483647 h 301"/>
                <a:gd name="T38" fmla="*/ 2147483647 w 215"/>
                <a:gd name="T39" fmla="*/ 2147483647 h 301"/>
                <a:gd name="T40" fmla="*/ 2147483647 w 215"/>
                <a:gd name="T41" fmla="*/ 2147483647 h 301"/>
                <a:gd name="T42" fmla="*/ 2147483647 w 215"/>
                <a:gd name="T43" fmla="*/ 2147483647 h 301"/>
                <a:gd name="T44" fmla="*/ 2147483647 w 215"/>
                <a:gd name="T45" fmla="*/ 2147483647 h 301"/>
                <a:gd name="T46" fmla="*/ 0 w 215"/>
                <a:gd name="T47" fmla="*/ 0 h 30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5"/>
                <a:gd name="T73" fmla="*/ 0 h 301"/>
                <a:gd name="T74" fmla="*/ 215 w 215"/>
                <a:gd name="T75" fmla="*/ 301 h 30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5" h="301">
                  <a:moveTo>
                    <a:pt x="0" y="0"/>
                  </a:moveTo>
                  <a:lnTo>
                    <a:pt x="0" y="0"/>
                  </a:lnTo>
                  <a:lnTo>
                    <a:pt x="5" y="24"/>
                  </a:lnTo>
                  <a:lnTo>
                    <a:pt x="11" y="50"/>
                  </a:lnTo>
                  <a:lnTo>
                    <a:pt x="20" y="81"/>
                  </a:lnTo>
                  <a:lnTo>
                    <a:pt x="31" y="114"/>
                  </a:lnTo>
                  <a:lnTo>
                    <a:pt x="36" y="131"/>
                  </a:lnTo>
                  <a:lnTo>
                    <a:pt x="43" y="147"/>
                  </a:lnTo>
                  <a:lnTo>
                    <a:pt x="49" y="162"/>
                  </a:lnTo>
                  <a:lnTo>
                    <a:pt x="56" y="176"/>
                  </a:lnTo>
                  <a:lnTo>
                    <a:pt x="63" y="188"/>
                  </a:lnTo>
                  <a:lnTo>
                    <a:pt x="71" y="199"/>
                  </a:lnTo>
                  <a:lnTo>
                    <a:pt x="80" y="208"/>
                  </a:lnTo>
                  <a:lnTo>
                    <a:pt x="90" y="217"/>
                  </a:lnTo>
                  <a:lnTo>
                    <a:pt x="100" y="227"/>
                  </a:lnTo>
                  <a:lnTo>
                    <a:pt x="111" y="236"/>
                  </a:lnTo>
                  <a:lnTo>
                    <a:pt x="135" y="253"/>
                  </a:lnTo>
                  <a:lnTo>
                    <a:pt x="159" y="268"/>
                  </a:lnTo>
                  <a:lnTo>
                    <a:pt x="181" y="281"/>
                  </a:lnTo>
                  <a:lnTo>
                    <a:pt x="198" y="292"/>
                  </a:lnTo>
                  <a:lnTo>
                    <a:pt x="215" y="301"/>
                  </a:lnTo>
                  <a:lnTo>
                    <a:pt x="122" y="93"/>
                  </a:lnTo>
                  <a:lnTo>
                    <a:pt x="0" y="0"/>
                  </a:lnTo>
                  <a:close/>
                </a:path>
              </a:pathLst>
            </a:custGeom>
            <a:solidFill>
              <a:srgbClr val="2E39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63" name="Freeform 278"/>
            <p:cNvSpPr>
              <a:spLocks/>
            </p:cNvSpPr>
            <p:nvPr/>
          </p:nvSpPr>
          <p:spPr bwMode="auto">
            <a:xfrm>
              <a:off x="5938824" y="746123"/>
              <a:ext cx="139700" cy="139700"/>
            </a:xfrm>
            <a:custGeom>
              <a:avLst/>
              <a:gdLst>
                <a:gd name="T0" fmla="*/ 2147483647 w 176"/>
                <a:gd name="T1" fmla="*/ 2147483647 h 175"/>
                <a:gd name="T2" fmla="*/ 2147483647 w 176"/>
                <a:gd name="T3" fmla="*/ 2147483647 h 175"/>
                <a:gd name="T4" fmla="*/ 2147483647 w 176"/>
                <a:gd name="T5" fmla="*/ 2147483647 h 175"/>
                <a:gd name="T6" fmla="*/ 2147483647 w 176"/>
                <a:gd name="T7" fmla="*/ 2147483647 h 175"/>
                <a:gd name="T8" fmla="*/ 2147483647 w 176"/>
                <a:gd name="T9" fmla="*/ 2147483647 h 175"/>
                <a:gd name="T10" fmla="*/ 2147483647 w 176"/>
                <a:gd name="T11" fmla="*/ 2147483647 h 175"/>
                <a:gd name="T12" fmla="*/ 2147483647 w 176"/>
                <a:gd name="T13" fmla="*/ 2147483647 h 175"/>
                <a:gd name="T14" fmla="*/ 2147483647 w 176"/>
                <a:gd name="T15" fmla="*/ 2147483647 h 175"/>
                <a:gd name="T16" fmla="*/ 2147483647 w 176"/>
                <a:gd name="T17" fmla="*/ 2147483647 h 175"/>
                <a:gd name="T18" fmla="*/ 2147483647 w 176"/>
                <a:gd name="T19" fmla="*/ 2147483647 h 175"/>
                <a:gd name="T20" fmla="*/ 2147483647 w 176"/>
                <a:gd name="T21" fmla="*/ 2147483647 h 175"/>
                <a:gd name="T22" fmla="*/ 2147483647 w 176"/>
                <a:gd name="T23" fmla="*/ 2147483647 h 175"/>
                <a:gd name="T24" fmla="*/ 2147483647 w 176"/>
                <a:gd name="T25" fmla="*/ 2147483647 h 175"/>
                <a:gd name="T26" fmla="*/ 2147483647 w 176"/>
                <a:gd name="T27" fmla="*/ 2147483647 h 175"/>
                <a:gd name="T28" fmla="*/ 2147483647 w 176"/>
                <a:gd name="T29" fmla="*/ 2147483647 h 175"/>
                <a:gd name="T30" fmla="*/ 2147483647 w 176"/>
                <a:gd name="T31" fmla="*/ 2147483647 h 175"/>
                <a:gd name="T32" fmla="*/ 2147483647 w 176"/>
                <a:gd name="T33" fmla="*/ 2147483647 h 175"/>
                <a:gd name="T34" fmla="*/ 2147483647 w 176"/>
                <a:gd name="T35" fmla="*/ 2147483647 h 175"/>
                <a:gd name="T36" fmla="*/ 2147483647 w 176"/>
                <a:gd name="T37" fmla="*/ 2147483647 h 175"/>
                <a:gd name="T38" fmla="*/ 2147483647 w 176"/>
                <a:gd name="T39" fmla="*/ 2147483647 h 175"/>
                <a:gd name="T40" fmla="*/ 2147483647 w 176"/>
                <a:gd name="T41" fmla="*/ 2147483647 h 175"/>
                <a:gd name="T42" fmla="*/ 2147483647 w 176"/>
                <a:gd name="T43" fmla="*/ 2147483647 h 175"/>
                <a:gd name="T44" fmla="*/ 2147483647 w 176"/>
                <a:gd name="T45" fmla="*/ 2147483647 h 175"/>
                <a:gd name="T46" fmla="*/ 2147483647 w 176"/>
                <a:gd name="T47" fmla="*/ 2147483647 h 175"/>
                <a:gd name="T48" fmla="*/ 0 w 176"/>
                <a:gd name="T49" fmla="*/ 2147483647 h 175"/>
                <a:gd name="T50" fmla="*/ 2147483647 w 176"/>
                <a:gd name="T51" fmla="*/ 2147483647 h 175"/>
                <a:gd name="T52" fmla="*/ 2147483647 w 176"/>
                <a:gd name="T53" fmla="*/ 2147483647 h 175"/>
                <a:gd name="T54" fmla="*/ 2147483647 w 176"/>
                <a:gd name="T55" fmla="*/ 2147483647 h 175"/>
                <a:gd name="T56" fmla="*/ 2147483647 w 176"/>
                <a:gd name="T57" fmla="*/ 2147483647 h 175"/>
                <a:gd name="T58" fmla="*/ 2147483647 w 176"/>
                <a:gd name="T59" fmla="*/ 2147483647 h 175"/>
                <a:gd name="T60" fmla="*/ 2147483647 w 176"/>
                <a:gd name="T61" fmla="*/ 2147483647 h 175"/>
                <a:gd name="T62" fmla="*/ 2147483647 w 176"/>
                <a:gd name="T63" fmla="*/ 2147483647 h 175"/>
                <a:gd name="T64" fmla="*/ 2147483647 w 176"/>
                <a:gd name="T65" fmla="*/ 2147483647 h 175"/>
                <a:gd name="T66" fmla="*/ 2147483647 w 176"/>
                <a:gd name="T67" fmla="*/ 2147483647 h 175"/>
                <a:gd name="T68" fmla="*/ 2147483647 w 176"/>
                <a:gd name="T69" fmla="*/ 0 h 175"/>
                <a:gd name="T70" fmla="*/ 2147483647 w 176"/>
                <a:gd name="T71" fmla="*/ 2147483647 h 175"/>
                <a:gd name="T72" fmla="*/ 2147483647 w 176"/>
                <a:gd name="T73" fmla="*/ 2147483647 h 175"/>
                <a:gd name="T74" fmla="*/ 2147483647 w 176"/>
                <a:gd name="T75" fmla="*/ 2147483647 h 175"/>
                <a:gd name="T76" fmla="*/ 2147483647 w 176"/>
                <a:gd name="T77" fmla="*/ 2147483647 h 1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75"/>
                <a:gd name="T119" fmla="*/ 176 w 176"/>
                <a:gd name="T120" fmla="*/ 175 h 1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75">
                  <a:moveTo>
                    <a:pt x="169" y="9"/>
                  </a:moveTo>
                  <a:lnTo>
                    <a:pt x="169" y="9"/>
                  </a:lnTo>
                  <a:lnTo>
                    <a:pt x="172" y="13"/>
                  </a:lnTo>
                  <a:lnTo>
                    <a:pt x="174" y="17"/>
                  </a:lnTo>
                  <a:lnTo>
                    <a:pt x="176" y="22"/>
                  </a:lnTo>
                  <a:lnTo>
                    <a:pt x="176" y="27"/>
                  </a:lnTo>
                  <a:lnTo>
                    <a:pt x="176" y="32"/>
                  </a:lnTo>
                  <a:lnTo>
                    <a:pt x="175" y="37"/>
                  </a:lnTo>
                  <a:lnTo>
                    <a:pt x="172" y="42"/>
                  </a:lnTo>
                  <a:lnTo>
                    <a:pt x="169" y="46"/>
                  </a:lnTo>
                  <a:lnTo>
                    <a:pt x="46" y="168"/>
                  </a:lnTo>
                  <a:lnTo>
                    <a:pt x="41" y="171"/>
                  </a:lnTo>
                  <a:lnTo>
                    <a:pt x="37" y="174"/>
                  </a:lnTo>
                  <a:lnTo>
                    <a:pt x="32" y="175"/>
                  </a:lnTo>
                  <a:lnTo>
                    <a:pt x="27" y="175"/>
                  </a:lnTo>
                  <a:lnTo>
                    <a:pt x="22" y="175"/>
                  </a:lnTo>
                  <a:lnTo>
                    <a:pt x="17" y="173"/>
                  </a:lnTo>
                  <a:lnTo>
                    <a:pt x="12" y="171"/>
                  </a:lnTo>
                  <a:lnTo>
                    <a:pt x="8" y="167"/>
                  </a:lnTo>
                  <a:lnTo>
                    <a:pt x="5" y="163"/>
                  </a:lnTo>
                  <a:lnTo>
                    <a:pt x="2" y="158"/>
                  </a:lnTo>
                  <a:lnTo>
                    <a:pt x="1" y="153"/>
                  </a:lnTo>
                  <a:lnTo>
                    <a:pt x="0" y="148"/>
                  </a:lnTo>
                  <a:lnTo>
                    <a:pt x="1" y="143"/>
                  </a:lnTo>
                  <a:lnTo>
                    <a:pt x="2" y="138"/>
                  </a:lnTo>
                  <a:lnTo>
                    <a:pt x="5" y="134"/>
                  </a:lnTo>
                  <a:lnTo>
                    <a:pt x="8" y="130"/>
                  </a:lnTo>
                  <a:lnTo>
                    <a:pt x="131" y="8"/>
                  </a:lnTo>
                  <a:lnTo>
                    <a:pt x="135" y="4"/>
                  </a:lnTo>
                  <a:lnTo>
                    <a:pt x="140" y="2"/>
                  </a:lnTo>
                  <a:lnTo>
                    <a:pt x="145" y="1"/>
                  </a:lnTo>
                  <a:lnTo>
                    <a:pt x="150" y="0"/>
                  </a:lnTo>
                  <a:lnTo>
                    <a:pt x="155" y="1"/>
                  </a:lnTo>
                  <a:lnTo>
                    <a:pt x="160" y="3"/>
                  </a:lnTo>
                  <a:lnTo>
                    <a:pt x="164" y="5"/>
                  </a:lnTo>
                  <a:lnTo>
                    <a:pt x="169" y="9"/>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64" name="Freeform 279"/>
            <p:cNvSpPr>
              <a:spLocks/>
            </p:cNvSpPr>
            <p:nvPr/>
          </p:nvSpPr>
          <p:spPr bwMode="auto">
            <a:xfrm>
              <a:off x="5938824" y="746123"/>
              <a:ext cx="139700" cy="139700"/>
            </a:xfrm>
            <a:custGeom>
              <a:avLst/>
              <a:gdLst>
                <a:gd name="T0" fmla="*/ 2147483647 w 176"/>
                <a:gd name="T1" fmla="*/ 2147483647 h 175"/>
                <a:gd name="T2" fmla="*/ 2147483647 w 176"/>
                <a:gd name="T3" fmla="*/ 2147483647 h 175"/>
                <a:gd name="T4" fmla="*/ 2147483647 w 176"/>
                <a:gd name="T5" fmla="*/ 2147483647 h 175"/>
                <a:gd name="T6" fmla="*/ 2147483647 w 176"/>
                <a:gd name="T7" fmla="*/ 2147483647 h 175"/>
                <a:gd name="T8" fmla="*/ 2147483647 w 176"/>
                <a:gd name="T9" fmla="*/ 2147483647 h 175"/>
                <a:gd name="T10" fmla="*/ 2147483647 w 176"/>
                <a:gd name="T11" fmla="*/ 2147483647 h 175"/>
                <a:gd name="T12" fmla="*/ 2147483647 w 176"/>
                <a:gd name="T13" fmla="*/ 2147483647 h 175"/>
                <a:gd name="T14" fmla="*/ 2147483647 w 176"/>
                <a:gd name="T15" fmla="*/ 2147483647 h 175"/>
                <a:gd name="T16" fmla="*/ 2147483647 w 176"/>
                <a:gd name="T17" fmla="*/ 2147483647 h 175"/>
                <a:gd name="T18" fmla="*/ 2147483647 w 176"/>
                <a:gd name="T19" fmla="*/ 2147483647 h 175"/>
                <a:gd name="T20" fmla="*/ 2147483647 w 176"/>
                <a:gd name="T21" fmla="*/ 2147483647 h 175"/>
                <a:gd name="T22" fmla="*/ 2147483647 w 176"/>
                <a:gd name="T23" fmla="*/ 2147483647 h 175"/>
                <a:gd name="T24" fmla="*/ 2147483647 w 176"/>
                <a:gd name="T25" fmla="*/ 2147483647 h 175"/>
                <a:gd name="T26" fmla="*/ 2147483647 w 176"/>
                <a:gd name="T27" fmla="*/ 2147483647 h 175"/>
                <a:gd name="T28" fmla="*/ 2147483647 w 176"/>
                <a:gd name="T29" fmla="*/ 2147483647 h 175"/>
                <a:gd name="T30" fmla="*/ 2147483647 w 176"/>
                <a:gd name="T31" fmla="*/ 2147483647 h 175"/>
                <a:gd name="T32" fmla="*/ 2147483647 w 176"/>
                <a:gd name="T33" fmla="*/ 2147483647 h 175"/>
                <a:gd name="T34" fmla="*/ 2147483647 w 176"/>
                <a:gd name="T35" fmla="*/ 2147483647 h 175"/>
                <a:gd name="T36" fmla="*/ 2147483647 w 176"/>
                <a:gd name="T37" fmla="*/ 2147483647 h 175"/>
                <a:gd name="T38" fmla="*/ 2147483647 w 176"/>
                <a:gd name="T39" fmla="*/ 2147483647 h 175"/>
                <a:gd name="T40" fmla="*/ 2147483647 w 176"/>
                <a:gd name="T41" fmla="*/ 2147483647 h 175"/>
                <a:gd name="T42" fmla="*/ 2147483647 w 176"/>
                <a:gd name="T43" fmla="*/ 2147483647 h 175"/>
                <a:gd name="T44" fmla="*/ 2147483647 w 176"/>
                <a:gd name="T45" fmla="*/ 2147483647 h 175"/>
                <a:gd name="T46" fmla="*/ 2147483647 w 176"/>
                <a:gd name="T47" fmla="*/ 2147483647 h 175"/>
                <a:gd name="T48" fmla="*/ 0 w 176"/>
                <a:gd name="T49" fmla="*/ 2147483647 h 175"/>
                <a:gd name="T50" fmla="*/ 2147483647 w 176"/>
                <a:gd name="T51" fmla="*/ 2147483647 h 175"/>
                <a:gd name="T52" fmla="*/ 2147483647 w 176"/>
                <a:gd name="T53" fmla="*/ 2147483647 h 175"/>
                <a:gd name="T54" fmla="*/ 2147483647 w 176"/>
                <a:gd name="T55" fmla="*/ 2147483647 h 175"/>
                <a:gd name="T56" fmla="*/ 2147483647 w 176"/>
                <a:gd name="T57" fmla="*/ 2147483647 h 175"/>
                <a:gd name="T58" fmla="*/ 2147483647 w 176"/>
                <a:gd name="T59" fmla="*/ 2147483647 h 175"/>
                <a:gd name="T60" fmla="*/ 2147483647 w 176"/>
                <a:gd name="T61" fmla="*/ 2147483647 h 175"/>
                <a:gd name="T62" fmla="*/ 2147483647 w 176"/>
                <a:gd name="T63" fmla="*/ 2147483647 h 175"/>
                <a:gd name="T64" fmla="*/ 2147483647 w 176"/>
                <a:gd name="T65" fmla="*/ 2147483647 h 175"/>
                <a:gd name="T66" fmla="*/ 2147483647 w 176"/>
                <a:gd name="T67" fmla="*/ 2147483647 h 175"/>
                <a:gd name="T68" fmla="*/ 2147483647 w 176"/>
                <a:gd name="T69" fmla="*/ 0 h 175"/>
                <a:gd name="T70" fmla="*/ 2147483647 w 176"/>
                <a:gd name="T71" fmla="*/ 2147483647 h 175"/>
                <a:gd name="T72" fmla="*/ 2147483647 w 176"/>
                <a:gd name="T73" fmla="*/ 2147483647 h 175"/>
                <a:gd name="T74" fmla="*/ 2147483647 w 176"/>
                <a:gd name="T75" fmla="*/ 2147483647 h 175"/>
                <a:gd name="T76" fmla="*/ 2147483647 w 176"/>
                <a:gd name="T77" fmla="*/ 2147483647 h 1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75"/>
                <a:gd name="T119" fmla="*/ 176 w 176"/>
                <a:gd name="T120" fmla="*/ 175 h 1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75">
                  <a:moveTo>
                    <a:pt x="169" y="9"/>
                  </a:moveTo>
                  <a:lnTo>
                    <a:pt x="169" y="9"/>
                  </a:lnTo>
                  <a:lnTo>
                    <a:pt x="172" y="13"/>
                  </a:lnTo>
                  <a:lnTo>
                    <a:pt x="174" y="17"/>
                  </a:lnTo>
                  <a:lnTo>
                    <a:pt x="176" y="22"/>
                  </a:lnTo>
                  <a:lnTo>
                    <a:pt x="176" y="27"/>
                  </a:lnTo>
                  <a:lnTo>
                    <a:pt x="176" y="32"/>
                  </a:lnTo>
                  <a:lnTo>
                    <a:pt x="175" y="37"/>
                  </a:lnTo>
                  <a:lnTo>
                    <a:pt x="172" y="42"/>
                  </a:lnTo>
                  <a:lnTo>
                    <a:pt x="169" y="46"/>
                  </a:lnTo>
                  <a:lnTo>
                    <a:pt x="46" y="168"/>
                  </a:lnTo>
                  <a:lnTo>
                    <a:pt x="41" y="171"/>
                  </a:lnTo>
                  <a:lnTo>
                    <a:pt x="37" y="174"/>
                  </a:lnTo>
                  <a:lnTo>
                    <a:pt x="32" y="175"/>
                  </a:lnTo>
                  <a:lnTo>
                    <a:pt x="27" y="175"/>
                  </a:lnTo>
                  <a:lnTo>
                    <a:pt x="22" y="175"/>
                  </a:lnTo>
                  <a:lnTo>
                    <a:pt x="17" y="173"/>
                  </a:lnTo>
                  <a:lnTo>
                    <a:pt x="12" y="171"/>
                  </a:lnTo>
                  <a:lnTo>
                    <a:pt x="8" y="167"/>
                  </a:lnTo>
                  <a:lnTo>
                    <a:pt x="5" y="163"/>
                  </a:lnTo>
                  <a:lnTo>
                    <a:pt x="2" y="158"/>
                  </a:lnTo>
                  <a:lnTo>
                    <a:pt x="1" y="153"/>
                  </a:lnTo>
                  <a:lnTo>
                    <a:pt x="0" y="148"/>
                  </a:lnTo>
                  <a:lnTo>
                    <a:pt x="1" y="143"/>
                  </a:lnTo>
                  <a:lnTo>
                    <a:pt x="2" y="138"/>
                  </a:lnTo>
                  <a:lnTo>
                    <a:pt x="5" y="134"/>
                  </a:lnTo>
                  <a:lnTo>
                    <a:pt x="8" y="130"/>
                  </a:lnTo>
                  <a:lnTo>
                    <a:pt x="131" y="8"/>
                  </a:lnTo>
                  <a:lnTo>
                    <a:pt x="135" y="4"/>
                  </a:lnTo>
                  <a:lnTo>
                    <a:pt x="140" y="2"/>
                  </a:lnTo>
                  <a:lnTo>
                    <a:pt x="145" y="1"/>
                  </a:lnTo>
                  <a:lnTo>
                    <a:pt x="150" y="0"/>
                  </a:lnTo>
                  <a:lnTo>
                    <a:pt x="155" y="1"/>
                  </a:lnTo>
                  <a:lnTo>
                    <a:pt x="160" y="3"/>
                  </a:lnTo>
                  <a:lnTo>
                    <a:pt x="164" y="5"/>
                  </a:lnTo>
                  <a:lnTo>
                    <a:pt x="16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65" name="Freeform 280"/>
            <p:cNvSpPr>
              <a:spLocks/>
            </p:cNvSpPr>
            <p:nvPr/>
          </p:nvSpPr>
          <p:spPr bwMode="auto">
            <a:xfrm>
              <a:off x="5784837" y="590548"/>
              <a:ext cx="160338" cy="158750"/>
            </a:xfrm>
            <a:custGeom>
              <a:avLst/>
              <a:gdLst>
                <a:gd name="T0" fmla="*/ 2147483647 w 204"/>
                <a:gd name="T1" fmla="*/ 2147483647 h 202"/>
                <a:gd name="T2" fmla="*/ 2147483647 w 204"/>
                <a:gd name="T3" fmla="*/ 2147483647 h 202"/>
                <a:gd name="T4" fmla="*/ 2147483647 w 204"/>
                <a:gd name="T5" fmla="*/ 2147483647 h 202"/>
                <a:gd name="T6" fmla="*/ 2147483647 w 204"/>
                <a:gd name="T7" fmla="*/ 2147483647 h 202"/>
                <a:gd name="T8" fmla="*/ 2147483647 w 204"/>
                <a:gd name="T9" fmla="*/ 2147483647 h 202"/>
                <a:gd name="T10" fmla="*/ 2147483647 w 204"/>
                <a:gd name="T11" fmla="*/ 2147483647 h 202"/>
                <a:gd name="T12" fmla="*/ 2147483647 w 204"/>
                <a:gd name="T13" fmla="*/ 2147483647 h 202"/>
                <a:gd name="T14" fmla="*/ 2147483647 w 204"/>
                <a:gd name="T15" fmla="*/ 2147483647 h 202"/>
                <a:gd name="T16" fmla="*/ 2147483647 w 204"/>
                <a:gd name="T17" fmla="*/ 2147483647 h 202"/>
                <a:gd name="T18" fmla="*/ 2147483647 w 204"/>
                <a:gd name="T19" fmla="*/ 2147483647 h 202"/>
                <a:gd name="T20" fmla="*/ 2147483647 w 204"/>
                <a:gd name="T21" fmla="*/ 2147483647 h 202"/>
                <a:gd name="T22" fmla="*/ 2147483647 w 204"/>
                <a:gd name="T23" fmla="*/ 2147483647 h 202"/>
                <a:gd name="T24" fmla="*/ 2147483647 w 204"/>
                <a:gd name="T25" fmla="*/ 2147483647 h 202"/>
                <a:gd name="T26" fmla="*/ 2147483647 w 204"/>
                <a:gd name="T27" fmla="*/ 2147483647 h 202"/>
                <a:gd name="T28" fmla="*/ 2147483647 w 204"/>
                <a:gd name="T29" fmla="*/ 2147483647 h 202"/>
                <a:gd name="T30" fmla="*/ 2147483647 w 204"/>
                <a:gd name="T31" fmla="*/ 2147483647 h 202"/>
                <a:gd name="T32" fmla="*/ 2147483647 w 204"/>
                <a:gd name="T33" fmla="*/ 2147483647 h 202"/>
                <a:gd name="T34" fmla="*/ 2147483647 w 204"/>
                <a:gd name="T35" fmla="*/ 2147483647 h 202"/>
                <a:gd name="T36" fmla="*/ 2147483647 w 204"/>
                <a:gd name="T37" fmla="*/ 2147483647 h 202"/>
                <a:gd name="T38" fmla="*/ 2147483647 w 204"/>
                <a:gd name="T39" fmla="*/ 2147483647 h 202"/>
                <a:gd name="T40" fmla="*/ 2147483647 w 204"/>
                <a:gd name="T41" fmla="*/ 2147483647 h 202"/>
                <a:gd name="T42" fmla="*/ 2147483647 w 204"/>
                <a:gd name="T43" fmla="*/ 2147483647 h 202"/>
                <a:gd name="T44" fmla="*/ 2147483647 w 204"/>
                <a:gd name="T45" fmla="*/ 2147483647 h 202"/>
                <a:gd name="T46" fmla="*/ 2147483647 w 204"/>
                <a:gd name="T47" fmla="*/ 2147483647 h 202"/>
                <a:gd name="T48" fmla="*/ 0 w 204"/>
                <a:gd name="T49" fmla="*/ 2147483647 h 202"/>
                <a:gd name="T50" fmla="*/ 2147483647 w 204"/>
                <a:gd name="T51" fmla="*/ 2147483647 h 202"/>
                <a:gd name="T52" fmla="*/ 2147483647 w 204"/>
                <a:gd name="T53" fmla="*/ 2147483647 h 202"/>
                <a:gd name="T54" fmla="*/ 2147483647 w 204"/>
                <a:gd name="T55" fmla="*/ 2147483647 h 202"/>
                <a:gd name="T56" fmla="*/ 2147483647 w 204"/>
                <a:gd name="T57" fmla="*/ 2147483647 h 202"/>
                <a:gd name="T58" fmla="*/ 2147483647 w 204"/>
                <a:gd name="T59" fmla="*/ 2147483647 h 202"/>
                <a:gd name="T60" fmla="*/ 2147483647 w 204"/>
                <a:gd name="T61" fmla="*/ 2147483647 h 202"/>
                <a:gd name="T62" fmla="*/ 2147483647 w 204"/>
                <a:gd name="T63" fmla="*/ 2147483647 h 202"/>
                <a:gd name="T64" fmla="*/ 2147483647 w 204"/>
                <a:gd name="T65" fmla="*/ 2147483647 h 202"/>
                <a:gd name="T66" fmla="*/ 2147483647 w 204"/>
                <a:gd name="T67" fmla="*/ 2147483647 h 202"/>
                <a:gd name="T68" fmla="*/ 2147483647 w 204"/>
                <a:gd name="T69" fmla="*/ 0 h 202"/>
                <a:gd name="T70" fmla="*/ 2147483647 w 204"/>
                <a:gd name="T71" fmla="*/ 2147483647 h 202"/>
                <a:gd name="T72" fmla="*/ 2147483647 w 204"/>
                <a:gd name="T73" fmla="*/ 2147483647 h 202"/>
                <a:gd name="T74" fmla="*/ 2147483647 w 204"/>
                <a:gd name="T75" fmla="*/ 2147483647 h 202"/>
                <a:gd name="T76" fmla="*/ 2147483647 w 204"/>
                <a:gd name="T77" fmla="*/ 2147483647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4"/>
                <a:gd name="T118" fmla="*/ 0 h 202"/>
                <a:gd name="T119" fmla="*/ 204 w 204"/>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4" h="202">
                  <a:moveTo>
                    <a:pt x="194" y="10"/>
                  </a:moveTo>
                  <a:lnTo>
                    <a:pt x="194" y="10"/>
                  </a:lnTo>
                  <a:lnTo>
                    <a:pt x="198" y="15"/>
                  </a:lnTo>
                  <a:lnTo>
                    <a:pt x="201" y="20"/>
                  </a:lnTo>
                  <a:lnTo>
                    <a:pt x="203" y="25"/>
                  </a:lnTo>
                  <a:lnTo>
                    <a:pt x="204" y="31"/>
                  </a:lnTo>
                  <a:lnTo>
                    <a:pt x="203" y="37"/>
                  </a:lnTo>
                  <a:lnTo>
                    <a:pt x="202" y="43"/>
                  </a:lnTo>
                  <a:lnTo>
                    <a:pt x="199" y="48"/>
                  </a:lnTo>
                  <a:lnTo>
                    <a:pt x="195" y="52"/>
                  </a:lnTo>
                  <a:lnTo>
                    <a:pt x="52" y="194"/>
                  </a:lnTo>
                  <a:lnTo>
                    <a:pt x="47" y="198"/>
                  </a:lnTo>
                  <a:lnTo>
                    <a:pt x="42" y="200"/>
                  </a:lnTo>
                  <a:lnTo>
                    <a:pt x="36" y="202"/>
                  </a:lnTo>
                  <a:lnTo>
                    <a:pt x="31" y="202"/>
                  </a:lnTo>
                  <a:lnTo>
                    <a:pt x="25" y="202"/>
                  </a:lnTo>
                  <a:lnTo>
                    <a:pt x="19" y="200"/>
                  </a:lnTo>
                  <a:lnTo>
                    <a:pt x="14" y="197"/>
                  </a:lnTo>
                  <a:lnTo>
                    <a:pt x="9" y="193"/>
                  </a:lnTo>
                  <a:lnTo>
                    <a:pt x="5" y="188"/>
                  </a:lnTo>
                  <a:lnTo>
                    <a:pt x="2" y="183"/>
                  </a:lnTo>
                  <a:lnTo>
                    <a:pt x="1" y="177"/>
                  </a:lnTo>
                  <a:lnTo>
                    <a:pt x="0" y="171"/>
                  </a:lnTo>
                  <a:lnTo>
                    <a:pt x="1" y="166"/>
                  </a:lnTo>
                  <a:lnTo>
                    <a:pt x="2" y="160"/>
                  </a:lnTo>
                  <a:lnTo>
                    <a:pt x="5" y="155"/>
                  </a:lnTo>
                  <a:lnTo>
                    <a:pt x="9" y="150"/>
                  </a:lnTo>
                  <a:lnTo>
                    <a:pt x="152" y="9"/>
                  </a:lnTo>
                  <a:lnTo>
                    <a:pt x="156" y="5"/>
                  </a:lnTo>
                  <a:lnTo>
                    <a:pt x="162" y="2"/>
                  </a:lnTo>
                  <a:lnTo>
                    <a:pt x="167" y="1"/>
                  </a:lnTo>
                  <a:lnTo>
                    <a:pt x="173" y="0"/>
                  </a:lnTo>
                  <a:lnTo>
                    <a:pt x="179" y="1"/>
                  </a:lnTo>
                  <a:lnTo>
                    <a:pt x="184" y="3"/>
                  </a:lnTo>
                  <a:lnTo>
                    <a:pt x="190" y="6"/>
                  </a:lnTo>
                  <a:lnTo>
                    <a:pt x="194" y="1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66" name="Freeform 281"/>
            <p:cNvSpPr>
              <a:spLocks/>
            </p:cNvSpPr>
            <p:nvPr/>
          </p:nvSpPr>
          <p:spPr bwMode="auto">
            <a:xfrm>
              <a:off x="5784837" y="590548"/>
              <a:ext cx="160338" cy="158750"/>
            </a:xfrm>
            <a:custGeom>
              <a:avLst/>
              <a:gdLst>
                <a:gd name="T0" fmla="*/ 2147483647 w 204"/>
                <a:gd name="T1" fmla="*/ 2147483647 h 202"/>
                <a:gd name="T2" fmla="*/ 2147483647 w 204"/>
                <a:gd name="T3" fmla="*/ 2147483647 h 202"/>
                <a:gd name="T4" fmla="*/ 2147483647 w 204"/>
                <a:gd name="T5" fmla="*/ 2147483647 h 202"/>
                <a:gd name="T6" fmla="*/ 2147483647 w 204"/>
                <a:gd name="T7" fmla="*/ 2147483647 h 202"/>
                <a:gd name="T8" fmla="*/ 2147483647 w 204"/>
                <a:gd name="T9" fmla="*/ 2147483647 h 202"/>
                <a:gd name="T10" fmla="*/ 2147483647 w 204"/>
                <a:gd name="T11" fmla="*/ 2147483647 h 202"/>
                <a:gd name="T12" fmla="*/ 2147483647 w 204"/>
                <a:gd name="T13" fmla="*/ 2147483647 h 202"/>
                <a:gd name="T14" fmla="*/ 2147483647 w 204"/>
                <a:gd name="T15" fmla="*/ 2147483647 h 202"/>
                <a:gd name="T16" fmla="*/ 2147483647 w 204"/>
                <a:gd name="T17" fmla="*/ 2147483647 h 202"/>
                <a:gd name="T18" fmla="*/ 2147483647 w 204"/>
                <a:gd name="T19" fmla="*/ 2147483647 h 202"/>
                <a:gd name="T20" fmla="*/ 2147483647 w 204"/>
                <a:gd name="T21" fmla="*/ 2147483647 h 202"/>
                <a:gd name="T22" fmla="*/ 2147483647 w 204"/>
                <a:gd name="T23" fmla="*/ 2147483647 h 202"/>
                <a:gd name="T24" fmla="*/ 2147483647 w 204"/>
                <a:gd name="T25" fmla="*/ 2147483647 h 202"/>
                <a:gd name="T26" fmla="*/ 2147483647 w 204"/>
                <a:gd name="T27" fmla="*/ 2147483647 h 202"/>
                <a:gd name="T28" fmla="*/ 2147483647 w 204"/>
                <a:gd name="T29" fmla="*/ 2147483647 h 202"/>
                <a:gd name="T30" fmla="*/ 2147483647 w 204"/>
                <a:gd name="T31" fmla="*/ 2147483647 h 202"/>
                <a:gd name="T32" fmla="*/ 2147483647 w 204"/>
                <a:gd name="T33" fmla="*/ 2147483647 h 202"/>
                <a:gd name="T34" fmla="*/ 2147483647 w 204"/>
                <a:gd name="T35" fmla="*/ 2147483647 h 202"/>
                <a:gd name="T36" fmla="*/ 2147483647 w 204"/>
                <a:gd name="T37" fmla="*/ 2147483647 h 202"/>
                <a:gd name="T38" fmla="*/ 2147483647 w 204"/>
                <a:gd name="T39" fmla="*/ 2147483647 h 202"/>
                <a:gd name="T40" fmla="*/ 2147483647 w 204"/>
                <a:gd name="T41" fmla="*/ 2147483647 h 202"/>
                <a:gd name="T42" fmla="*/ 2147483647 w 204"/>
                <a:gd name="T43" fmla="*/ 2147483647 h 202"/>
                <a:gd name="T44" fmla="*/ 2147483647 w 204"/>
                <a:gd name="T45" fmla="*/ 2147483647 h 202"/>
                <a:gd name="T46" fmla="*/ 2147483647 w 204"/>
                <a:gd name="T47" fmla="*/ 2147483647 h 202"/>
                <a:gd name="T48" fmla="*/ 0 w 204"/>
                <a:gd name="T49" fmla="*/ 2147483647 h 202"/>
                <a:gd name="T50" fmla="*/ 2147483647 w 204"/>
                <a:gd name="T51" fmla="*/ 2147483647 h 202"/>
                <a:gd name="T52" fmla="*/ 2147483647 w 204"/>
                <a:gd name="T53" fmla="*/ 2147483647 h 202"/>
                <a:gd name="T54" fmla="*/ 2147483647 w 204"/>
                <a:gd name="T55" fmla="*/ 2147483647 h 202"/>
                <a:gd name="T56" fmla="*/ 2147483647 w 204"/>
                <a:gd name="T57" fmla="*/ 2147483647 h 202"/>
                <a:gd name="T58" fmla="*/ 2147483647 w 204"/>
                <a:gd name="T59" fmla="*/ 2147483647 h 202"/>
                <a:gd name="T60" fmla="*/ 2147483647 w 204"/>
                <a:gd name="T61" fmla="*/ 2147483647 h 202"/>
                <a:gd name="T62" fmla="*/ 2147483647 w 204"/>
                <a:gd name="T63" fmla="*/ 2147483647 h 202"/>
                <a:gd name="T64" fmla="*/ 2147483647 w 204"/>
                <a:gd name="T65" fmla="*/ 2147483647 h 202"/>
                <a:gd name="T66" fmla="*/ 2147483647 w 204"/>
                <a:gd name="T67" fmla="*/ 2147483647 h 202"/>
                <a:gd name="T68" fmla="*/ 2147483647 w 204"/>
                <a:gd name="T69" fmla="*/ 0 h 202"/>
                <a:gd name="T70" fmla="*/ 2147483647 w 204"/>
                <a:gd name="T71" fmla="*/ 2147483647 h 202"/>
                <a:gd name="T72" fmla="*/ 2147483647 w 204"/>
                <a:gd name="T73" fmla="*/ 2147483647 h 202"/>
                <a:gd name="T74" fmla="*/ 2147483647 w 204"/>
                <a:gd name="T75" fmla="*/ 2147483647 h 202"/>
                <a:gd name="T76" fmla="*/ 2147483647 w 204"/>
                <a:gd name="T77" fmla="*/ 2147483647 h 2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4"/>
                <a:gd name="T118" fmla="*/ 0 h 202"/>
                <a:gd name="T119" fmla="*/ 204 w 204"/>
                <a:gd name="T120" fmla="*/ 202 h 2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4" h="202">
                  <a:moveTo>
                    <a:pt x="194" y="10"/>
                  </a:moveTo>
                  <a:lnTo>
                    <a:pt x="194" y="10"/>
                  </a:lnTo>
                  <a:lnTo>
                    <a:pt x="198" y="15"/>
                  </a:lnTo>
                  <a:lnTo>
                    <a:pt x="201" y="20"/>
                  </a:lnTo>
                  <a:lnTo>
                    <a:pt x="203" y="25"/>
                  </a:lnTo>
                  <a:lnTo>
                    <a:pt x="204" y="31"/>
                  </a:lnTo>
                  <a:lnTo>
                    <a:pt x="203" y="37"/>
                  </a:lnTo>
                  <a:lnTo>
                    <a:pt x="202" y="43"/>
                  </a:lnTo>
                  <a:lnTo>
                    <a:pt x="199" y="48"/>
                  </a:lnTo>
                  <a:lnTo>
                    <a:pt x="195" y="52"/>
                  </a:lnTo>
                  <a:lnTo>
                    <a:pt x="52" y="194"/>
                  </a:lnTo>
                  <a:lnTo>
                    <a:pt x="47" y="198"/>
                  </a:lnTo>
                  <a:lnTo>
                    <a:pt x="42" y="200"/>
                  </a:lnTo>
                  <a:lnTo>
                    <a:pt x="36" y="202"/>
                  </a:lnTo>
                  <a:lnTo>
                    <a:pt x="31" y="202"/>
                  </a:lnTo>
                  <a:lnTo>
                    <a:pt x="25" y="202"/>
                  </a:lnTo>
                  <a:lnTo>
                    <a:pt x="19" y="200"/>
                  </a:lnTo>
                  <a:lnTo>
                    <a:pt x="14" y="197"/>
                  </a:lnTo>
                  <a:lnTo>
                    <a:pt x="9" y="193"/>
                  </a:lnTo>
                  <a:lnTo>
                    <a:pt x="5" y="188"/>
                  </a:lnTo>
                  <a:lnTo>
                    <a:pt x="2" y="183"/>
                  </a:lnTo>
                  <a:lnTo>
                    <a:pt x="1" y="177"/>
                  </a:lnTo>
                  <a:lnTo>
                    <a:pt x="0" y="171"/>
                  </a:lnTo>
                  <a:lnTo>
                    <a:pt x="1" y="166"/>
                  </a:lnTo>
                  <a:lnTo>
                    <a:pt x="2" y="160"/>
                  </a:lnTo>
                  <a:lnTo>
                    <a:pt x="5" y="155"/>
                  </a:lnTo>
                  <a:lnTo>
                    <a:pt x="9" y="150"/>
                  </a:lnTo>
                  <a:lnTo>
                    <a:pt x="152" y="9"/>
                  </a:lnTo>
                  <a:lnTo>
                    <a:pt x="156" y="5"/>
                  </a:lnTo>
                  <a:lnTo>
                    <a:pt x="162" y="2"/>
                  </a:lnTo>
                  <a:lnTo>
                    <a:pt x="167" y="1"/>
                  </a:lnTo>
                  <a:lnTo>
                    <a:pt x="173" y="0"/>
                  </a:lnTo>
                  <a:lnTo>
                    <a:pt x="179" y="1"/>
                  </a:lnTo>
                  <a:lnTo>
                    <a:pt x="184" y="3"/>
                  </a:lnTo>
                  <a:lnTo>
                    <a:pt x="190" y="6"/>
                  </a:lnTo>
                  <a:lnTo>
                    <a:pt x="19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67" name="Freeform 282"/>
            <p:cNvSpPr>
              <a:spLocks/>
            </p:cNvSpPr>
            <p:nvPr/>
          </p:nvSpPr>
          <p:spPr bwMode="auto">
            <a:xfrm>
              <a:off x="5826111" y="631823"/>
              <a:ext cx="217487" cy="217487"/>
            </a:xfrm>
            <a:custGeom>
              <a:avLst/>
              <a:gdLst>
                <a:gd name="T0" fmla="*/ 0 w 275"/>
                <a:gd name="T1" fmla="*/ 2147483647 h 276"/>
                <a:gd name="T2" fmla="*/ 2147483647 w 275"/>
                <a:gd name="T3" fmla="*/ 2147483647 h 276"/>
                <a:gd name="T4" fmla="*/ 2147483647 w 275"/>
                <a:gd name="T5" fmla="*/ 2147483647 h 276"/>
                <a:gd name="T6" fmla="*/ 2147483647 w 275"/>
                <a:gd name="T7" fmla="*/ 0 h 276"/>
                <a:gd name="T8" fmla="*/ 0 w 275"/>
                <a:gd name="T9" fmla="*/ 2147483647 h 276"/>
                <a:gd name="T10" fmla="*/ 0 60000 65536"/>
                <a:gd name="T11" fmla="*/ 0 60000 65536"/>
                <a:gd name="T12" fmla="*/ 0 60000 65536"/>
                <a:gd name="T13" fmla="*/ 0 60000 65536"/>
                <a:gd name="T14" fmla="*/ 0 60000 65536"/>
                <a:gd name="T15" fmla="*/ 0 w 275"/>
                <a:gd name="T16" fmla="*/ 0 h 276"/>
                <a:gd name="T17" fmla="*/ 275 w 275"/>
                <a:gd name="T18" fmla="*/ 276 h 276"/>
              </a:gdLst>
              <a:ahLst/>
              <a:cxnLst>
                <a:cxn ang="T10">
                  <a:pos x="T0" y="T1"/>
                </a:cxn>
                <a:cxn ang="T11">
                  <a:pos x="T2" y="T3"/>
                </a:cxn>
                <a:cxn ang="T12">
                  <a:pos x="T4" y="T5"/>
                </a:cxn>
                <a:cxn ang="T13">
                  <a:pos x="T6" y="T7"/>
                </a:cxn>
                <a:cxn ang="T14">
                  <a:pos x="T8" y="T9"/>
                </a:cxn>
              </a:cxnLst>
              <a:rect l="T15" t="T16" r="T17" b="T18"/>
              <a:pathLst>
                <a:path w="275" h="276">
                  <a:moveTo>
                    <a:pt x="0" y="142"/>
                  </a:moveTo>
                  <a:lnTo>
                    <a:pt x="152" y="276"/>
                  </a:lnTo>
                  <a:lnTo>
                    <a:pt x="275" y="154"/>
                  </a:lnTo>
                  <a:lnTo>
                    <a:pt x="143" y="0"/>
                  </a:lnTo>
                  <a:lnTo>
                    <a:pt x="0" y="142"/>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3" name="Freeform 283"/>
            <p:cNvSpPr>
              <a:spLocks/>
            </p:cNvSpPr>
            <p:nvPr/>
          </p:nvSpPr>
          <p:spPr bwMode="auto">
            <a:xfrm>
              <a:off x="5908239" y="716096"/>
              <a:ext cx="212896" cy="212894"/>
            </a:xfrm>
            <a:custGeom>
              <a:avLst/>
              <a:gdLst>
                <a:gd name="T0" fmla="*/ 3 w 268"/>
                <a:gd name="T1" fmla="*/ 0 h 267"/>
                <a:gd name="T2" fmla="*/ 7 w 268"/>
                <a:gd name="T3" fmla="*/ 2 h 267"/>
                <a:gd name="T4" fmla="*/ 19 w 268"/>
                <a:gd name="T5" fmla="*/ 8 h 267"/>
                <a:gd name="T6" fmla="*/ 55 w 268"/>
                <a:gd name="T7" fmla="*/ 31 h 267"/>
                <a:gd name="T8" fmla="*/ 66 w 268"/>
                <a:gd name="T9" fmla="*/ 40 h 267"/>
                <a:gd name="T10" fmla="*/ 78 w 268"/>
                <a:gd name="T11" fmla="*/ 49 h 267"/>
                <a:gd name="T12" fmla="*/ 89 w 268"/>
                <a:gd name="T13" fmla="*/ 59 h 267"/>
                <a:gd name="T14" fmla="*/ 101 w 268"/>
                <a:gd name="T15" fmla="*/ 70 h 267"/>
                <a:gd name="T16" fmla="*/ 112 w 268"/>
                <a:gd name="T17" fmla="*/ 82 h 267"/>
                <a:gd name="T18" fmla="*/ 123 w 268"/>
                <a:gd name="T19" fmla="*/ 96 h 267"/>
                <a:gd name="T20" fmla="*/ 146 w 268"/>
                <a:gd name="T21" fmla="*/ 122 h 267"/>
                <a:gd name="T22" fmla="*/ 169 w 268"/>
                <a:gd name="T23" fmla="*/ 148 h 267"/>
                <a:gd name="T24" fmla="*/ 191 w 268"/>
                <a:gd name="T25" fmla="*/ 174 h 267"/>
                <a:gd name="T26" fmla="*/ 212 w 268"/>
                <a:gd name="T27" fmla="*/ 198 h 267"/>
                <a:gd name="T28" fmla="*/ 230 w 268"/>
                <a:gd name="T29" fmla="*/ 219 h 267"/>
                <a:gd name="T30" fmla="*/ 246 w 268"/>
                <a:gd name="T31" fmla="*/ 238 h 267"/>
                <a:gd name="T32" fmla="*/ 258 w 268"/>
                <a:gd name="T33" fmla="*/ 252 h 267"/>
                <a:gd name="T34" fmla="*/ 265 w 268"/>
                <a:gd name="T35" fmla="*/ 267 h 267"/>
                <a:gd name="T36" fmla="*/ 253 w 268"/>
                <a:gd name="T37" fmla="*/ 257 h 267"/>
                <a:gd name="T38" fmla="*/ 238 w 268"/>
                <a:gd name="T39" fmla="*/ 245 h 267"/>
                <a:gd name="T40" fmla="*/ 220 w 268"/>
                <a:gd name="T41" fmla="*/ 230 h 267"/>
                <a:gd name="T42" fmla="*/ 198 w 268"/>
                <a:gd name="T43" fmla="*/ 212 h 267"/>
                <a:gd name="T44" fmla="*/ 174 w 268"/>
                <a:gd name="T45" fmla="*/ 191 h 267"/>
                <a:gd name="T46" fmla="*/ 149 w 268"/>
                <a:gd name="T47" fmla="*/ 169 h 267"/>
                <a:gd name="T48" fmla="*/ 122 w 268"/>
                <a:gd name="T49" fmla="*/ 146 h 267"/>
                <a:gd name="T50" fmla="*/ 96 w 268"/>
                <a:gd name="T51" fmla="*/ 123 h 267"/>
                <a:gd name="T52" fmla="*/ 83 w 268"/>
                <a:gd name="T53" fmla="*/ 112 h 267"/>
                <a:gd name="T54" fmla="*/ 70 w 268"/>
                <a:gd name="T55" fmla="*/ 101 h 267"/>
                <a:gd name="T56" fmla="*/ 59 w 268"/>
                <a:gd name="T57" fmla="*/ 89 h 267"/>
                <a:gd name="T58" fmla="*/ 49 w 268"/>
                <a:gd name="T59" fmla="*/ 77 h 267"/>
                <a:gd name="T60" fmla="*/ 40 w 268"/>
                <a:gd name="T61" fmla="*/ 66 h 267"/>
                <a:gd name="T62" fmla="*/ 31 w 268"/>
                <a:gd name="T63" fmla="*/ 55 h 267"/>
                <a:gd name="T64" fmla="*/ 8 w 268"/>
                <a:gd name="T65" fmla="*/ 19 h 267"/>
                <a:gd name="T66" fmla="*/ 2 w 268"/>
                <a:gd name="T67" fmla="*/ 7 h 267"/>
                <a:gd name="T68" fmla="*/ 0 w 268"/>
                <a:gd name="T69" fmla="*/ 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7">
                  <a:moveTo>
                    <a:pt x="3" y="0"/>
                  </a:moveTo>
                  <a:lnTo>
                    <a:pt x="3" y="0"/>
                  </a:lnTo>
                  <a:lnTo>
                    <a:pt x="7" y="2"/>
                  </a:lnTo>
                  <a:lnTo>
                    <a:pt x="7" y="2"/>
                  </a:lnTo>
                  <a:lnTo>
                    <a:pt x="19" y="8"/>
                  </a:lnTo>
                  <a:lnTo>
                    <a:pt x="19" y="8"/>
                  </a:lnTo>
                  <a:lnTo>
                    <a:pt x="35" y="18"/>
                  </a:lnTo>
                  <a:lnTo>
                    <a:pt x="55" y="31"/>
                  </a:lnTo>
                  <a:lnTo>
                    <a:pt x="55" y="31"/>
                  </a:lnTo>
                  <a:lnTo>
                    <a:pt x="66" y="40"/>
                  </a:lnTo>
                  <a:lnTo>
                    <a:pt x="66" y="40"/>
                  </a:lnTo>
                  <a:lnTo>
                    <a:pt x="78" y="49"/>
                  </a:lnTo>
                  <a:lnTo>
                    <a:pt x="78" y="49"/>
                  </a:lnTo>
                  <a:lnTo>
                    <a:pt x="89" y="59"/>
                  </a:lnTo>
                  <a:lnTo>
                    <a:pt x="101" y="70"/>
                  </a:lnTo>
                  <a:lnTo>
                    <a:pt x="101" y="70"/>
                  </a:lnTo>
                  <a:lnTo>
                    <a:pt x="112" y="82"/>
                  </a:lnTo>
                  <a:lnTo>
                    <a:pt x="112" y="82"/>
                  </a:lnTo>
                  <a:lnTo>
                    <a:pt x="123" y="96"/>
                  </a:lnTo>
                  <a:lnTo>
                    <a:pt x="123" y="96"/>
                  </a:lnTo>
                  <a:lnTo>
                    <a:pt x="146" y="122"/>
                  </a:lnTo>
                  <a:lnTo>
                    <a:pt x="146" y="122"/>
                  </a:lnTo>
                  <a:lnTo>
                    <a:pt x="169" y="148"/>
                  </a:lnTo>
                  <a:lnTo>
                    <a:pt x="169" y="148"/>
                  </a:lnTo>
                  <a:lnTo>
                    <a:pt x="191" y="174"/>
                  </a:lnTo>
                  <a:lnTo>
                    <a:pt x="191" y="174"/>
                  </a:lnTo>
                  <a:lnTo>
                    <a:pt x="212" y="198"/>
                  </a:lnTo>
                  <a:lnTo>
                    <a:pt x="212" y="198"/>
                  </a:lnTo>
                  <a:lnTo>
                    <a:pt x="230" y="219"/>
                  </a:lnTo>
                  <a:lnTo>
                    <a:pt x="230" y="219"/>
                  </a:lnTo>
                  <a:lnTo>
                    <a:pt x="246" y="238"/>
                  </a:lnTo>
                  <a:lnTo>
                    <a:pt x="246" y="238"/>
                  </a:lnTo>
                  <a:lnTo>
                    <a:pt x="258" y="252"/>
                  </a:lnTo>
                  <a:lnTo>
                    <a:pt x="258" y="252"/>
                  </a:lnTo>
                  <a:lnTo>
                    <a:pt x="268" y="265"/>
                  </a:lnTo>
                  <a:lnTo>
                    <a:pt x="265" y="267"/>
                  </a:lnTo>
                  <a:lnTo>
                    <a:pt x="265" y="267"/>
                  </a:lnTo>
                  <a:lnTo>
                    <a:pt x="253" y="257"/>
                  </a:lnTo>
                  <a:lnTo>
                    <a:pt x="253" y="257"/>
                  </a:lnTo>
                  <a:lnTo>
                    <a:pt x="238" y="245"/>
                  </a:lnTo>
                  <a:lnTo>
                    <a:pt x="238" y="245"/>
                  </a:lnTo>
                  <a:lnTo>
                    <a:pt x="220" y="230"/>
                  </a:lnTo>
                  <a:lnTo>
                    <a:pt x="220" y="230"/>
                  </a:lnTo>
                  <a:lnTo>
                    <a:pt x="198" y="212"/>
                  </a:lnTo>
                  <a:lnTo>
                    <a:pt x="198" y="212"/>
                  </a:lnTo>
                  <a:lnTo>
                    <a:pt x="174" y="191"/>
                  </a:lnTo>
                  <a:lnTo>
                    <a:pt x="174" y="191"/>
                  </a:lnTo>
                  <a:lnTo>
                    <a:pt x="149" y="169"/>
                  </a:lnTo>
                  <a:lnTo>
                    <a:pt x="149" y="169"/>
                  </a:lnTo>
                  <a:lnTo>
                    <a:pt x="122" y="146"/>
                  </a:lnTo>
                  <a:lnTo>
                    <a:pt x="122" y="146"/>
                  </a:lnTo>
                  <a:lnTo>
                    <a:pt x="96" y="123"/>
                  </a:lnTo>
                  <a:lnTo>
                    <a:pt x="96" y="123"/>
                  </a:lnTo>
                  <a:lnTo>
                    <a:pt x="83" y="112"/>
                  </a:lnTo>
                  <a:lnTo>
                    <a:pt x="83" y="112"/>
                  </a:lnTo>
                  <a:lnTo>
                    <a:pt x="70" y="101"/>
                  </a:lnTo>
                  <a:lnTo>
                    <a:pt x="70" y="101"/>
                  </a:lnTo>
                  <a:lnTo>
                    <a:pt x="59" y="89"/>
                  </a:lnTo>
                  <a:lnTo>
                    <a:pt x="49" y="77"/>
                  </a:lnTo>
                  <a:lnTo>
                    <a:pt x="49" y="77"/>
                  </a:lnTo>
                  <a:lnTo>
                    <a:pt x="40" y="66"/>
                  </a:lnTo>
                  <a:lnTo>
                    <a:pt x="40" y="66"/>
                  </a:lnTo>
                  <a:lnTo>
                    <a:pt x="31" y="55"/>
                  </a:lnTo>
                  <a:lnTo>
                    <a:pt x="31" y="55"/>
                  </a:lnTo>
                  <a:lnTo>
                    <a:pt x="18" y="35"/>
                  </a:lnTo>
                  <a:lnTo>
                    <a:pt x="8" y="19"/>
                  </a:lnTo>
                  <a:lnTo>
                    <a:pt x="8" y="19"/>
                  </a:lnTo>
                  <a:lnTo>
                    <a:pt x="2" y="7"/>
                  </a:lnTo>
                  <a:lnTo>
                    <a:pt x="2" y="7"/>
                  </a:lnTo>
                  <a:lnTo>
                    <a:pt x="0" y="3"/>
                  </a:lnTo>
                  <a:lnTo>
                    <a:pt x="3" y="0"/>
                  </a:lnTo>
                  <a:close/>
                </a:path>
              </a:pathLst>
            </a:custGeom>
            <a:solidFill>
              <a:schemeClr val="tx1">
                <a:lumMod val="65000"/>
                <a:lumOff val="35000"/>
              </a:schemeClr>
            </a:solidFill>
            <a:ln>
              <a:noFill/>
            </a:ln>
            <a:extLst/>
          </p:spPr>
          <p:txBody>
            <a:bodyPr/>
            <a:lstStyle/>
            <a:p>
              <a:pPr eaLnBrk="1" hangingPunct="1">
                <a:defRPr/>
              </a:pPr>
              <a:endParaRPr lang="en-US" altLang="zh-CN"/>
            </a:p>
          </p:txBody>
        </p:sp>
        <p:sp>
          <p:nvSpPr>
            <p:cNvPr id="86069" name="Freeform 284"/>
            <p:cNvSpPr>
              <a:spLocks/>
            </p:cNvSpPr>
            <p:nvPr/>
          </p:nvSpPr>
          <p:spPr bwMode="auto">
            <a:xfrm>
              <a:off x="5200638" y="4763"/>
              <a:ext cx="777873" cy="787398"/>
            </a:xfrm>
            <a:custGeom>
              <a:avLst/>
              <a:gdLst>
                <a:gd name="T0" fmla="*/ 2147483647 w 980"/>
                <a:gd name="T1" fmla="*/ 0 h 994"/>
                <a:gd name="T2" fmla="*/ 0 w 980"/>
                <a:gd name="T3" fmla="*/ 2147483647 h 994"/>
                <a:gd name="T4" fmla="*/ 2147483647 w 980"/>
                <a:gd name="T5" fmla="*/ 2147483647 h 994"/>
                <a:gd name="T6" fmla="*/ 2147483647 w 980"/>
                <a:gd name="T7" fmla="*/ 2147483647 h 994"/>
                <a:gd name="T8" fmla="*/ 2147483647 w 980"/>
                <a:gd name="T9" fmla="*/ 2147483647 h 994"/>
                <a:gd name="T10" fmla="*/ 2147483647 w 980"/>
                <a:gd name="T11" fmla="*/ 2147483647 h 994"/>
                <a:gd name="T12" fmla="*/ 2147483647 w 980"/>
                <a:gd name="T13" fmla="*/ 2147483647 h 994"/>
                <a:gd name="T14" fmla="*/ 2147483647 w 980"/>
                <a:gd name="T15" fmla="*/ 2147483647 h 994"/>
                <a:gd name="T16" fmla="*/ 2147483647 w 980"/>
                <a:gd name="T17" fmla="*/ 2147483647 h 994"/>
                <a:gd name="T18" fmla="*/ 2147483647 w 980"/>
                <a:gd name="T19" fmla="*/ 2147483647 h 994"/>
                <a:gd name="T20" fmla="*/ 2147483647 w 980"/>
                <a:gd name="T21" fmla="*/ 2147483647 h 994"/>
                <a:gd name="T22" fmla="*/ 2147483647 w 980"/>
                <a:gd name="T23" fmla="*/ 2147483647 h 994"/>
                <a:gd name="T24" fmla="*/ 2147483647 w 980"/>
                <a:gd name="T25" fmla="*/ 2147483647 h 994"/>
                <a:gd name="T26" fmla="*/ 2147483647 w 980"/>
                <a:gd name="T27" fmla="*/ 2147483647 h 994"/>
                <a:gd name="T28" fmla="*/ 2147483647 w 980"/>
                <a:gd name="T29" fmla="*/ 2147483647 h 994"/>
                <a:gd name="T30" fmla="*/ 2147483647 w 980"/>
                <a:gd name="T31" fmla="*/ 2147483647 h 994"/>
                <a:gd name="T32" fmla="*/ 2147483647 w 980"/>
                <a:gd name="T33" fmla="*/ 2147483647 h 994"/>
                <a:gd name="T34" fmla="*/ 2147483647 w 980"/>
                <a:gd name="T35" fmla="*/ 2147483647 h 994"/>
                <a:gd name="T36" fmla="*/ 2147483647 w 980"/>
                <a:gd name="T37" fmla="*/ 2147483647 h 994"/>
                <a:gd name="T38" fmla="*/ 2147483647 w 980"/>
                <a:gd name="T39" fmla="*/ 2147483647 h 994"/>
                <a:gd name="T40" fmla="*/ 2147483647 w 980"/>
                <a:gd name="T41" fmla="*/ 2147483647 h 994"/>
                <a:gd name="T42" fmla="*/ 2147483647 w 980"/>
                <a:gd name="T43" fmla="*/ 2147483647 h 994"/>
                <a:gd name="T44" fmla="*/ 2147483647 w 980"/>
                <a:gd name="T45" fmla="*/ 2147483647 h 994"/>
                <a:gd name="T46" fmla="*/ 2147483647 w 980"/>
                <a:gd name="T47" fmla="*/ 2147483647 h 994"/>
                <a:gd name="T48" fmla="*/ 2147483647 w 980"/>
                <a:gd name="T49" fmla="*/ 2147483647 h 994"/>
                <a:gd name="T50" fmla="*/ 2147483647 w 980"/>
                <a:gd name="T51" fmla="*/ 2147483647 h 994"/>
                <a:gd name="T52" fmla="*/ 2147483647 w 980"/>
                <a:gd name="T53" fmla="*/ 2147483647 h 994"/>
                <a:gd name="T54" fmla="*/ 2147483647 w 980"/>
                <a:gd name="T55" fmla="*/ 2147483647 h 994"/>
                <a:gd name="T56" fmla="*/ 2147483647 w 980"/>
                <a:gd name="T57" fmla="*/ 2147483647 h 994"/>
                <a:gd name="T58" fmla="*/ 2147483647 w 980"/>
                <a:gd name="T59" fmla="*/ 2147483647 h 994"/>
                <a:gd name="T60" fmla="*/ 2147483647 w 980"/>
                <a:gd name="T61" fmla="*/ 2147483647 h 994"/>
                <a:gd name="T62" fmla="*/ 2147483647 w 980"/>
                <a:gd name="T63" fmla="*/ 0 h 9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80"/>
                <a:gd name="T97" fmla="*/ 0 h 994"/>
                <a:gd name="T98" fmla="*/ 980 w 980"/>
                <a:gd name="T99" fmla="*/ 994 h 9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80" h="994">
                  <a:moveTo>
                    <a:pt x="1" y="0"/>
                  </a:moveTo>
                  <a:lnTo>
                    <a:pt x="1" y="0"/>
                  </a:lnTo>
                  <a:lnTo>
                    <a:pt x="0" y="2"/>
                  </a:lnTo>
                  <a:lnTo>
                    <a:pt x="0" y="4"/>
                  </a:lnTo>
                  <a:lnTo>
                    <a:pt x="1" y="9"/>
                  </a:lnTo>
                  <a:lnTo>
                    <a:pt x="2" y="12"/>
                  </a:lnTo>
                  <a:lnTo>
                    <a:pt x="3" y="14"/>
                  </a:lnTo>
                  <a:lnTo>
                    <a:pt x="13" y="26"/>
                  </a:lnTo>
                  <a:lnTo>
                    <a:pt x="39" y="62"/>
                  </a:lnTo>
                  <a:lnTo>
                    <a:pt x="58" y="87"/>
                  </a:lnTo>
                  <a:lnTo>
                    <a:pt x="80" y="116"/>
                  </a:lnTo>
                  <a:lnTo>
                    <a:pt x="134" y="187"/>
                  </a:lnTo>
                  <a:lnTo>
                    <a:pt x="166" y="227"/>
                  </a:lnTo>
                  <a:lnTo>
                    <a:pt x="199" y="269"/>
                  </a:lnTo>
                  <a:lnTo>
                    <a:pt x="272" y="362"/>
                  </a:lnTo>
                  <a:lnTo>
                    <a:pt x="312" y="410"/>
                  </a:lnTo>
                  <a:lnTo>
                    <a:pt x="352" y="459"/>
                  </a:lnTo>
                  <a:lnTo>
                    <a:pt x="393" y="508"/>
                  </a:lnTo>
                  <a:lnTo>
                    <a:pt x="434" y="558"/>
                  </a:lnTo>
                  <a:lnTo>
                    <a:pt x="455" y="583"/>
                  </a:lnTo>
                  <a:lnTo>
                    <a:pt x="475" y="608"/>
                  </a:lnTo>
                  <a:lnTo>
                    <a:pt x="514" y="660"/>
                  </a:lnTo>
                  <a:lnTo>
                    <a:pt x="533" y="685"/>
                  </a:lnTo>
                  <a:lnTo>
                    <a:pt x="553" y="710"/>
                  </a:lnTo>
                  <a:lnTo>
                    <a:pt x="573" y="733"/>
                  </a:lnTo>
                  <a:lnTo>
                    <a:pt x="594" y="756"/>
                  </a:lnTo>
                  <a:lnTo>
                    <a:pt x="615" y="777"/>
                  </a:lnTo>
                  <a:lnTo>
                    <a:pt x="637" y="797"/>
                  </a:lnTo>
                  <a:lnTo>
                    <a:pt x="659" y="816"/>
                  </a:lnTo>
                  <a:lnTo>
                    <a:pt x="681" y="834"/>
                  </a:lnTo>
                  <a:lnTo>
                    <a:pt x="703" y="851"/>
                  </a:lnTo>
                  <a:lnTo>
                    <a:pt x="725" y="867"/>
                  </a:lnTo>
                  <a:lnTo>
                    <a:pt x="767" y="895"/>
                  </a:lnTo>
                  <a:lnTo>
                    <a:pt x="808" y="920"/>
                  </a:lnTo>
                  <a:lnTo>
                    <a:pt x="846" y="941"/>
                  </a:lnTo>
                  <a:lnTo>
                    <a:pt x="882" y="959"/>
                  </a:lnTo>
                  <a:lnTo>
                    <a:pt x="912" y="972"/>
                  </a:lnTo>
                  <a:lnTo>
                    <a:pt x="938" y="982"/>
                  </a:lnTo>
                  <a:lnTo>
                    <a:pt x="957" y="989"/>
                  </a:lnTo>
                  <a:lnTo>
                    <a:pt x="970" y="993"/>
                  </a:lnTo>
                  <a:lnTo>
                    <a:pt x="974" y="994"/>
                  </a:lnTo>
                  <a:lnTo>
                    <a:pt x="980" y="988"/>
                  </a:lnTo>
                  <a:lnTo>
                    <a:pt x="1" y="0"/>
                  </a:lnTo>
                  <a:close/>
                </a:path>
              </a:pathLst>
            </a:custGeom>
            <a:solidFill>
              <a:srgbClr val="AB86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5" name="Freeform 285"/>
            <p:cNvSpPr>
              <a:spLocks/>
            </p:cNvSpPr>
            <p:nvPr/>
          </p:nvSpPr>
          <p:spPr bwMode="auto">
            <a:xfrm>
              <a:off x="5862401" y="773139"/>
              <a:ext cx="170112" cy="239378"/>
            </a:xfrm>
            <a:custGeom>
              <a:avLst/>
              <a:gdLst>
                <a:gd name="T0" fmla="*/ 0 w 215"/>
                <a:gd name="T1" fmla="*/ 0 h 301"/>
                <a:gd name="T2" fmla="*/ 0 w 215"/>
                <a:gd name="T3" fmla="*/ 0 h 301"/>
                <a:gd name="T4" fmla="*/ 5 w 215"/>
                <a:gd name="T5" fmla="*/ 24 h 301"/>
                <a:gd name="T6" fmla="*/ 11 w 215"/>
                <a:gd name="T7" fmla="*/ 50 h 301"/>
                <a:gd name="T8" fmla="*/ 20 w 215"/>
                <a:gd name="T9" fmla="*/ 81 h 301"/>
                <a:gd name="T10" fmla="*/ 31 w 215"/>
                <a:gd name="T11" fmla="*/ 114 h 301"/>
                <a:gd name="T12" fmla="*/ 36 w 215"/>
                <a:gd name="T13" fmla="*/ 131 h 301"/>
                <a:gd name="T14" fmla="*/ 43 w 215"/>
                <a:gd name="T15" fmla="*/ 147 h 301"/>
                <a:gd name="T16" fmla="*/ 49 w 215"/>
                <a:gd name="T17" fmla="*/ 162 h 301"/>
                <a:gd name="T18" fmla="*/ 56 w 215"/>
                <a:gd name="T19" fmla="*/ 176 h 301"/>
                <a:gd name="T20" fmla="*/ 63 w 215"/>
                <a:gd name="T21" fmla="*/ 188 h 301"/>
                <a:gd name="T22" fmla="*/ 71 w 215"/>
                <a:gd name="T23" fmla="*/ 199 h 301"/>
                <a:gd name="T24" fmla="*/ 71 w 215"/>
                <a:gd name="T25" fmla="*/ 199 h 301"/>
                <a:gd name="T26" fmla="*/ 80 w 215"/>
                <a:gd name="T27" fmla="*/ 208 h 301"/>
                <a:gd name="T28" fmla="*/ 90 w 215"/>
                <a:gd name="T29" fmla="*/ 217 h 301"/>
                <a:gd name="T30" fmla="*/ 100 w 215"/>
                <a:gd name="T31" fmla="*/ 227 h 301"/>
                <a:gd name="T32" fmla="*/ 111 w 215"/>
                <a:gd name="T33" fmla="*/ 236 h 301"/>
                <a:gd name="T34" fmla="*/ 135 w 215"/>
                <a:gd name="T35" fmla="*/ 253 h 301"/>
                <a:gd name="T36" fmla="*/ 159 w 215"/>
                <a:gd name="T37" fmla="*/ 268 h 301"/>
                <a:gd name="T38" fmla="*/ 181 w 215"/>
                <a:gd name="T39" fmla="*/ 281 h 301"/>
                <a:gd name="T40" fmla="*/ 198 w 215"/>
                <a:gd name="T41" fmla="*/ 292 h 301"/>
                <a:gd name="T42" fmla="*/ 215 w 215"/>
                <a:gd name="T43" fmla="*/ 301 h 301"/>
                <a:gd name="T44" fmla="*/ 122 w 215"/>
                <a:gd name="T45" fmla="*/ 93 h 301"/>
                <a:gd name="T46" fmla="*/ 0 w 215"/>
                <a:gd name="T4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301">
                  <a:moveTo>
                    <a:pt x="0" y="0"/>
                  </a:moveTo>
                  <a:lnTo>
                    <a:pt x="0" y="0"/>
                  </a:lnTo>
                  <a:lnTo>
                    <a:pt x="5" y="24"/>
                  </a:lnTo>
                  <a:lnTo>
                    <a:pt x="11" y="50"/>
                  </a:lnTo>
                  <a:lnTo>
                    <a:pt x="20" y="81"/>
                  </a:lnTo>
                  <a:lnTo>
                    <a:pt x="31" y="114"/>
                  </a:lnTo>
                  <a:lnTo>
                    <a:pt x="36" y="131"/>
                  </a:lnTo>
                  <a:lnTo>
                    <a:pt x="43" y="147"/>
                  </a:lnTo>
                  <a:lnTo>
                    <a:pt x="49" y="162"/>
                  </a:lnTo>
                  <a:lnTo>
                    <a:pt x="56" y="176"/>
                  </a:lnTo>
                  <a:lnTo>
                    <a:pt x="63" y="188"/>
                  </a:lnTo>
                  <a:lnTo>
                    <a:pt x="71" y="199"/>
                  </a:lnTo>
                  <a:lnTo>
                    <a:pt x="71" y="199"/>
                  </a:lnTo>
                  <a:lnTo>
                    <a:pt x="80" y="208"/>
                  </a:lnTo>
                  <a:lnTo>
                    <a:pt x="90" y="217"/>
                  </a:lnTo>
                  <a:lnTo>
                    <a:pt x="100" y="227"/>
                  </a:lnTo>
                  <a:lnTo>
                    <a:pt x="111" y="236"/>
                  </a:lnTo>
                  <a:lnTo>
                    <a:pt x="135" y="253"/>
                  </a:lnTo>
                  <a:lnTo>
                    <a:pt x="159" y="268"/>
                  </a:lnTo>
                  <a:lnTo>
                    <a:pt x="181" y="281"/>
                  </a:lnTo>
                  <a:lnTo>
                    <a:pt x="198" y="292"/>
                  </a:lnTo>
                  <a:lnTo>
                    <a:pt x="215" y="301"/>
                  </a:lnTo>
                  <a:lnTo>
                    <a:pt x="122" y="93"/>
                  </a:lnTo>
                  <a:lnTo>
                    <a:pt x="0" y="0"/>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86071" name="Freeform 286"/>
            <p:cNvSpPr>
              <a:spLocks/>
            </p:cNvSpPr>
            <p:nvPr/>
          </p:nvSpPr>
          <p:spPr bwMode="auto">
            <a:xfrm>
              <a:off x="5938824" y="801686"/>
              <a:ext cx="84138" cy="84138"/>
            </a:xfrm>
            <a:custGeom>
              <a:avLst/>
              <a:gdLst>
                <a:gd name="T0" fmla="*/ 2147483647 w 106"/>
                <a:gd name="T1" fmla="*/ 0 h 105"/>
                <a:gd name="T2" fmla="*/ 2147483647 w 106"/>
                <a:gd name="T3" fmla="*/ 2147483647 h 105"/>
                <a:gd name="T4" fmla="*/ 2147483647 w 106"/>
                <a:gd name="T5" fmla="*/ 2147483647 h 105"/>
                <a:gd name="T6" fmla="*/ 2147483647 w 106"/>
                <a:gd name="T7" fmla="*/ 2147483647 h 105"/>
                <a:gd name="T8" fmla="*/ 2147483647 w 106"/>
                <a:gd name="T9" fmla="*/ 2147483647 h 105"/>
                <a:gd name="T10" fmla="*/ 2147483647 w 106"/>
                <a:gd name="T11" fmla="*/ 2147483647 h 105"/>
                <a:gd name="T12" fmla="*/ 0 w 106"/>
                <a:gd name="T13" fmla="*/ 2147483647 h 105"/>
                <a:gd name="T14" fmla="*/ 2147483647 w 106"/>
                <a:gd name="T15" fmla="*/ 2147483647 h 105"/>
                <a:gd name="T16" fmla="*/ 2147483647 w 106"/>
                <a:gd name="T17" fmla="*/ 2147483647 h 105"/>
                <a:gd name="T18" fmla="*/ 2147483647 w 106"/>
                <a:gd name="T19" fmla="*/ 2147483647 h 105"/>
                <a:gd name="T20" fmla="*/ 2147483647 w 106"/>
                <a:gd name="T21" fmla="*/ 2147483647 h 105"/>
                <a:gd name="T22" fmla="*/ 2147483647 w 106"/>
                <a:gd name="T23" fmla="*/ 2147483647 h 105"/>
                <a:gd name="T24" fmla="*/ 2147483647 w 106"/>
                <a:gd name="T25" fmla="*/ 2147483647 h 105"/>
                <a:gd name="T26" fmla="*/ 2147483647 w 106"/>
                <a:gd name="T27" fmla="*/ 2147483647 h 105"/>
                <a:gd name="T28" fmla="*/ 2147483647 w 106"/>
                <a:gd name="T29" fmla="*/ 2147483647 h 105"/>
                <a:gd name="T30" fmla="*/ 2147483647 w 106"/>
                <a:gd name="T31" fmla="*/ 2147483647 h 105"/>
                <a:gd name="T32" fmla="*/ 2147483647 w 106"/>
                <a:gd name="T33" fmla="*/ 2147483647 h 105"/>
                <a:gd name="T34" fmla="*/ 2147483647 w 106"/>
                <a:gd name="T35" fmla="*/ 2147483647 h 105"/>
                <a:gd name="T36" fmla="*/ 2147483647 w 106"/>
                <a:gd name="T37" fmla="*/ 2147483647 h 105"/>
                <a:gd name="T38" fmla="*/ 2147483647 w 106"/>
                <a:gd name="T39" fmla="*/ 2147483647 h 105"/>
                <a:gd name="T40" fmla="*/ 2147483647 w 106"/>
                <a:gd name="T41" fmla="*/ 2147483647 h 105"/>
                <a:gd name="T42" fmla="*/ 2147483647 w 106"/>
                <a:gd name="T43" fmla="*/ 0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105"/>
                <a:gd name="T68" fmla="*/ 106 w 106"/>
                <a:gd name="T69" fmla="*/ 105 h 1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105">
                  <a:moveTo>
                    <a:pt x="68" y="0"/>
                  </a:moveTo>
                  <a:lnTo>
                    <a:pt x="8" y="60"/>
                  </a:lnTo>
                  <a:lnTo>
                    <a:pt x="5" y="64"/>
                  </a:lnTo>
                  <a:lnTo>
                    <a:pt x="2" y="68"/>
                  </a:lnTo>
                  <a:lnTo>
                    <a:pt x="1" y="73"/>
                  </a:lnTo>
                  <a:lnTo>
                    <a:pt x="0" y="78"/>
                  </a:lnTo>
                  <a:lnTo>
                    <a:pt x="1" y="83"/>
                  </a:lnTo>
                  <a:lnTo>
                    <a:pt x="2" y="88"/>
                  </a:lnTo>
                  <a:lnTo>
                    <a:pt x="5" y="93"/>
                  </a:lnTo>
                  <a:lnTo>
                    <a:pt x="8" y="97"/>
                  </a:lnTo>
                  <a:lnTo>
                    <a:pt x="12" y="101"/>
                  </a:lnTo>
                  <a:lnTo>
                    <a:pt x="17" y="103"/>
                  </a:lnTo>
                  <a:lnTo>
                    <a:pt x="22" y="105"/>
                  </a:lnTo>
                  <a:lnTo>
                    <a:pt x="27" y="105"/>
                  </a:lnTo>
                  <a:lnTo>
                    <a:pt x="32" y="105"/>
                  </a:lnTo>
                  <a:lnTo>
                    <a:pt x="37" y="104"/>
                  </a:lnTo>
                  <a:lnTo>
                    <a:pt x="41" y="101"/>
                  </a:lnTo>
                  <a:lnTo>
                    <a:pt x="46" y="98"/>
                  </a:lnTo>
                  <a:lnTo>
                    <a:pt x="106" y="39"/>
                  </a:lnTo>
                  <a:lnTo>
                    <a:pt x="68"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72" name="Freeform 287"/>
            <p:cNvSpPr>
              <a:spLocks/>
            </p:cNvSpPr>
            <p:nvPr/>
          </p:nvSpPr>
          <p:spPr bwMode="auto">
            <a:xfrm>
              <a:off x="5784834" y="654048"/>
              <a:ext cx="95250" cy="95250"/>
            </a:xfrm>
            <a:custGeom>
              <a:avLst/>
              <a:gdLst>
                <a:gd name="T0" fmla="*/ 2147483647 w 122"/>
                <a:gd name="T1" fmla="*/ 0 h 121"/>
                <a:gd name="T2" fmla="*/ 2147483647 w 122"/>
                <a:gd name="T3" fmla="*/ 2147483647 h 121"/>
                <a:gd name="T4" fmla="*/ 2147483647 w 122"/>
                <a:gd name="T5" fmla="*/ 2147483647 h 121"/>
                <a:gd name="T6" fmla="*/ 2147483647 w 122"/>
                <a:gd name="T7" fmla="*/ 2147483647 h 121"/>
                <a:gd name="T8" fmla="*/ 2147483647 w 122"/>
                <a:gd name="T9" fmla="*/ 2147483647 h 121"/>
                <a:gd name="T10" fmla="*/ 2147483647 w 122"/>
                <a:gd name="T11" fmla="*/ 2147483647 h 121"/>
                <a:gd name="T12" fmla="*/ 0 w 122"/>
                <a:gd name="T13" fmla="*/ 2147483647 h 121"/>
                <a:gd name="T14" fmla="*/ 2147483647 w 122"/>
                <a:gd name="T15" fmla="*/ 2147483647 h 121"/>
                <a:gd name="T16" fmla="*/ 2147483647 w 122"/>
                <a:gd name="T17" fmla="*/ 2147483647 h 121"/>
                <a:gd name="T18" fmla="*/ 2147483647 w 122"/>
                <a:gd name="T19" fmla="*/ 2147483647 h 121"/>
                <a:gd name="T20" fmla="*/ 2147483647 w 122"/>
                <a:gd name="T21" fmla="*/ 2147483647 h 121"/>
                <a:gd name="T22" fmla="*/ 2147483647 w 122"/>
                <a:gd name="T23" fmla="*/ 2147483647 h 121"/>
                <a:gd name="T24" fmla="*/ 2147483647 w 122"/>
                <a:gd name="T25" fmla="*/ 2147483647 h 121"/>
                <a:gd name="T26" fmla="*/ 2147483647 w 122"/>
                <a:gd name="T27" fmla="*/ 2147483647 h 121"/>
                <a:gd name="T28" fmla="*/ 2147483647 w 122"/>
                <a:gd name="T29" fmla="*/ 2147483647 h 121"/>
                <a:gd name="T30" fmla="*/ 2147483647 w 122"/>
                <a:gd name="T31" fmla="*/ 2147483647 h 121"/>
                <a:gd name="T32" fmla="*/ 2147483647 w 122"/>
                <a:gd name="T33" fmla="*/ 2147483647 h 121"/>
                <a:gd name="T34" fmla="*/ 2147483647 w 122"/>
                <a:gd name="T35" fmla="*/ 2147483647 h 121"/>
                <a:gd name="T36" fmla="*/ 2147483647 w 122"/>
                <a:gd name="T37" fmla="*/ 2147483647 h 121"/>
                <a:gd name="T38" fmla="*/ 2147483647 w 122"/>
                <a:gd name="T39" fmla="*/ 2147483647 h 121"/>
                <a:gd name="T40" fmla="*/ 2147483647 w 122"/>
                <a:gd name="T41" fmla="*/ 2147483647 h 121"/>
                <a:gd name="T42" fmla="*/ 2147483647 w 122"/>
                <a:gd name="T43" fmla="*/ 0 h 1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2"/>
                <a:gd name="T67" fmla="*/ 0 h 121"/>
                <a:gd name="T68" fmla="*/ 122 w 122"/>
                <a:gd name="T69" fmla="*/ 121 h 1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2" h="121">
                  <a:moveTo>
                    <a:pt x="78" y="0"/>
                  </a:moveTo>
                  <a:lnTo>
                    <a:pt x="9" y="69"/>
                  </a:lnTo>
                  <a:lnTo>
                    <a:pt x="5" y="74"/>
                  </a:lnTo>
                  <a:lnTo>
                    <a:pt x="2" y="79"/>
                  </a:lnTo>
                  <a:lnTo>
                    <a:pt x="1" y="85"/>
                  </a:lnTo>
                  <a:lnTo>
                    <a:pt x="0" y="90"/>
                  </a:lnTo>
                  <a:lnTo>
                    <a:pt x="1" y="96"/>
                  </a:lnTo>
                  <a:lnTo>
                    <a:pt x="2" y="102"/>
                  </a:lnTo>
                  <a:lnTo>
                    <a:pt x="5" y="107"/>
                  </a:lnTo>
                  <a:lnTo>
                    <a:pt x="9" y="112"/>
                  </a:lnTo>
                  <a:lnTo>
                    <a:pt x="14" y="116"/>
                  </a:lnTo>
                  <a:lnTo>
                    <a:pt x="19" y="119"/>
                  </a:lnTo>
                  <a:lnTo>
                    <a:pt x="25" y="121"/>
                  </a:lnTo>
                  <a:lnTo>
                    <a:pt x="31" y="121"/>
                  </a:lnTo>
                  <a:lnTo>
                    <a:pt x="36" y="121"/>
                  </a:lnTo>
                  <a:lnTo>
                    <a:pt x="42" y="119"/>
                  </a:lnTo>
                  <a:lnTo>
                    <a:pt x="47" y="117"/>
                  </a:lnTo>
                  <a:lnTo>
                    <a:pt x="52" y="113"/>
                  </a:lnTo>
                  <a:lnTo>
                    <a:pt x="122" y="44"/>
                  </a:lnTo>
                  <a:lnTo>
                    <a:pt x="78" y="0"/>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73" name="Freeform 288"/>
            <p:cNvSpPr>
              <a:spLocks/>
            </p:cNvSpPr>
            <p:nvPr/>
          </p:nvSpPr>
          <p:spPr bwMode="auto">
            <a:xfrm>
              <a:off x="5826111" y="688974"/>
              <a:ext cx="166687" cy="160338"/>
            </a:xfrm>
            <a:custGeom>
              <a:avLst/>
              <a:gdLst>
                <a:gd name="T0" fmla="*/ 2147483647 w 212"/>
                <a:gd name="T1" fmla="*/ 0 h 203"/>
                <a:gd name="T2" fmla="*/ 0 w 212"/>
                <a:gd name="T3" fmla="*/ 2147483647 h 203"/>
                <a:gd name="T4" fmla="*/ 2147483647 w 212"/>
                <a:gd name="T5" fmla="*/ 2147483647 h 203"/>
                <a:gd name="T6" fmla="*/ 2147483647 w 212"/>
                <a:gd name="T7" fmla="*/ 2147483647 h 203"/>
                <a:gd name="T8" fmla="*/ 2147483647 w 212"/>
                <a:gd name="T9" fmla="*/ 0 h 203"/>
                <a:gd name="T10" fmla="*/ 0 60000 65536"/>
                <a:gd name="T11" fmla="*/ 0 60000 65536"/>
                <a:gd name="T12" fmla="*/ 0 60000 65536"/>
                <a:gd name="T13" fmla="*/ 0 60000 65536"/>
                <a:gd name="T14" fmla="*/ 0 60000 65536"/>
                <a:gd name="T15" fmla="*/ 0 w 212"/>
                <a:gd name="T16" fmla="*/ 0 h 203"/>
                <a:gd name="T17" fmla="*/ 212 w 212"/>
                <a:gd name="T18" fmla="*/ 203 h 203"/>
              </a:gdLst>
              <a:ahLst/>
              <a:cxnLst>
                <a:cxn ang="T10">
                  <a:pos x="T0" y="T1"/>
                </a:cxn>
                <a:cxn ang="T11">
                  <a:pos x="T2" y="T3"/>
                </a:cxn>
                <a:cxn ang="T12">
                  <a:pos x="T4" y="T5"/>
                </a:cxn>
                <a:cxn ang="T13">
                  <a:pos x="T6" y="T7"/>
                </a:cxn>
                <a:cxn ang="T14">
                  <a:pos x="T8" y="T9"/>
                </a:cxn>
              </a:cxnLst>
              <a:rect l="T15" t="T16" r="T17" b="T18"/>
              <a:pathLst>
                <a:path w="212" h="203">
                  <a:moveTo>
                    <a:pt x="70" y="0"/>
                  </a:moveTo>
                  <a:lnTo>
                    <a:pt x="0" y="69"/>
                  </a:lnTo>
                  <a:lnTo>
                    <a:pt x="152" y="203"/>
                  </a:lnTo>
                  <a:lnTo>
                    <a:pt x="212" y="143"/>
                  </a:lnTo>
                  <a:lnTo>
                    <a:pt x="70" y="0"/>
                  </a:lnTo>
                  <a:close/>
                </a:path>
              </a:pathLst>
            </a:custGeom>
            <a:solidFill>
              <a:srgbClr val="B1B1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9" name="Freeform 289"/>
            <p:cNvSpPr>
              <a:spLocks/>
            </p:cNvSpPr>
            <p:nvPr/>
          </p:nvSpPr>
          <p:spPr bwMode="auto">
            <a:xfrm>
              <a:off x="5908239" y="717115"/>
              <a:ext cx="208821" cy="209838"/>
            </a:xfrm>
            <a:custGeom>
              <a:avLst/>
              <a:gdLst>
                <a:gd name="T0" fmla="*/ 2 w 261"/>
                <a:gd name="T1" fmla="*/ 0 h 262"/>
                <a:gd name="T2" fmla="*/ 0 w 261"/>
                <a:gd name="T3" fmla="*/ 1 h 262"/>
                <a:gd name="T4" fmla="*/ 0 w 261"/>
                <a:gd name="T5" fmla="*/ 1 h 262"/>
                <a:gd name="T6" fmla="*/ 2 w 261"/>
                <a:gd name="T7" fmla="*/ 5 h 262"/>
                <a:gd name="T8" fmla="*/ 2 w 261"/>
                <a:gd name="T9" fmla="*/ 5 h 262"/>
                <a:gd name="T10" fmla="*/ 8 w 261"/>
                <a:gd name="T11" fmla="*/ 17 h 262"/>
                <a:gd name="T12" fmla="*/ 8 w 261"/>
                <a:gd name="T13" fmla="*/ 17 h 262"/>
                <a:gd name="T14" fmla="*/ 18 w 261"/>
                <a:gd name="T15" fmla="*/ 33 h 262"/>
                <a:gd name="T16" fmla="*/ 31 w 261"/>
                <a:gd name="T17" fmla="*/ 53 h 262"/>
                <a:gd name="T18" fmla="*/ 31 w 261"/>
                <a:gd name="T19" fmla="*/ 53 h 262"/>
                <a:gd name="T20" fmla="*/ 40 w 261"/>
                <a:gd name="T21" fmla="*/ 64 h 262"/>
                <a:gd name="T22" fmla="*/ 40 w 261"/>
                <a:gd name="T23" fmla="*/ 64 h 262"/>
                <a:gd name="T24" fmla="*/ 49 w 261"/>
                <a:gd name="T25" fmla="*/ 75 h 262"/>
                <a:gd name="T26" fmla="*/ 49 w 261"/>
                <a:gd name="T27" fmla="*/ 75 h 262"/>
                <a:gd name="T28" fmla="*/ 59 w 261"/>
                <a:gd name="T29" fmla="*/ 87 h 262"/>
                <a:gd name="T30" fmla="*/ 70 w 261"/>
                <a:gd name="T31" fmla="*/ 99 h 262"/>
                <a:gd name="T32" fmla="*/ 70 w 261"/>
                <a:gd name="T33" fmla="*/ 99 h 262"/>
                <a:gd name="T34" fmla="*/ 83 w 261"/>
                <a:gd name="T35" fmla="*/ 110 h 262"/>
                <a:gd name="T36" fmla="*/ 83 w 261"/>
                <a:gd name="T37" fmla="*/ 110 h 262"/>
                <a:gd name="T38" fmla="*/ 96 w 261"/>
                <a:gd name="T39" fmla="*/ 121 h 262"/>
                <a:gd name="T40" fmla="*/ 96 w 261"/>
                <a:gd name="T41" fmla="*/ 121 h 262"/>
                <a:gd name="T42" fmla="*/ 122 w 261"/>
                <a:gd name="T43" fmla="*/ 144 h 262"/>
                <a:gd name="T44" fmla="*/ 122 w 261"/>
                <a:gd name="T45" fmla="*/ 144 h 262"/>
                <a:gd name="T46" fmla="*/ 149 w 261"/>
                <a:gd name="T47" fmla="*/ 167 h 262"/>
                <a:gd name="T48" fmla="*/ 149 w 261"/>
                <a:gd name="T49" fmla="*/ 167 h 262"/>
                <a:gd name="T50" fmla="*/ 174 w 261"/>
                <a:gd name="T51" fmla="*/ 189 h 262"/>
                <a:gd name="T52" fmla="*/ 174 w 261"/>
                <a:gd name="T53" fmla="*/ 189 h 262"/>
                <a:gd name="T54" fmla="*/ 198 w 261"/>
                <a:gd name="T55" fmla="*/ 210 h 262"/>
                <a:gd name="T56" fmla="*/ 198 w 261"/>
                <a:gd name="T57" fmla="*/ 210 h 262"/>
                <a:gd name="T58" fmla="*/ 220 w 261"/>
                <a:gd name="T59" fmla="*/ 228 h 262"/>
                <a:gd name="T60" fmla="*/ 220 w 261"/>
                <a:gd name="T61" fmla="*/ 228 h 262"/>
                <a:gd name="T62" fmla="*/ 238 w 261"/>
                <a:gd name="T63" fmla="*/ 243 h 262"/>
                <a:gd name="T64" fmla="*/ 238 w 261"/>
                <a:gd name="T65" fmla="*/ 243 h 262"/>
                <a:gd name="T66" fmla="*/ 253 w 261"/>
                <a:gd name="T67" fmla="*/ 255 h 262"/>
                <a:gd name="T68" fmla="*/ 253 w 261"/>
                <a:gd name="T69" fmla="*/ 255 h 262"/>
                <a:gd name="T70" fmla="*/ 261 w 261"/>
                <a:gd name="T71" fmla="*/ 262 h 262"/>
                <a:gd name="T72" fmla="*/ 2 w 261"/>
                <a:gd name="T73"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1" h="262">
                  <a:moveTo>
                    <a:pt x="2" y="0"/>
                  </a:moveTo>
                  <a:lnTo>
                    <a:pt x="0" y="1"/>
                  </a:lnTo>
                  <a:lnTo>
                    <a:pt x="0" y="1"/>
                  </a:lnTo>
                  <a:lnTo>
                    <a:pt x="2" y="5"/>
                  </a:lnTo>
                  <a:lnTo>
                    <a:pt x="2" y="5"/>
                  </a:lnTo>
                  <a:lnTo>
                    <a:pt x="8" y="17"/>
                  </a:lnTo>
                  <a:lnTo>
                    <a:pt x="8" y="17"/>
                  </a:lnTo>
                  <a:lnTo>
                    <a:pt x="18" y="33"/>
                  </a:lnTo>
                  <a:lnTo>
                    <a:pt x="31" y="53"/>
                  </a:lnTo>
                  <a:lnTo>
                    <a:pt x="31" y="53"/>
                  </a:lnTo>
                  <a:lnTo>
                    <a:pt x="40" y="64"/>
                  </a:lnTo>
                  <a:lnTo>
                    <a:pt x="40" y="64"/>
                  </a:lnTo>
                  <a:lnTo>
                    <a:pt x="49" y="75"/>
                  </a:lnTo>
                  <a:lnTo>
                    <a:pt x="49" y="75"/>
                  </a:lnTo>
                  <a:lnTo>
                    <a:pt x="59" y="87"/>
                  </a:lnTo>
                  <a:lnTo>
                    <a:pt x="70" y="99"/>
                  </a:lnTo>
                  <a:lnTo>
                    <a:pt x="70" y="99"/>
                  </a:lnTo>
                  <a:lnTo>
                    <a:pt x="83" y="110"/>
                  </a:lnTo>
                  <a:lnTo>
                    <a:pt x="83" y="110"/>
                  </a:lnTo>
                  <a:lnTo>
                    <a:pt x="96" y="121"/>
                  </a:lnTo>
                  <a:lnTo>
                    <a:pt x="96" y="121"/>
                  </a:lnTo>
                  <a:lnTo>
                    <a:pt x="122" y="144"/>
                  </a:lnTo>
                  <a:lnTo>
                    <a:pt x="122" y="144"/>
                  </a:lnTo>
                  <a:lnTo>
                    <a:pt x="149" y="167"/>
                  </a:lnTo>
                  <a:lnTo>
                    <a:pt x="149" y="167"/>
                  </a:lnTo>
                  <a:lnTo>
                    <a:pt x="174" y="189"/>
                  </a:lnTo>
                  <a:lnTo>
                    <a:pt x="174" y="189"/>
                  </a:lnTo>
                  <a:lnTo>
                    <a:pt x="198" y="210"/>
                  </a:lnTo>
                  <a:lnTo>
                    <a:pt x="198" y="210"/>
                  </a:lnTo>
                  <a:lnTo>
                    <a:pt x="220" y="228"/>
                  </a:lnTo>
                  <a:lnTo>
                    <a:pt x="220" y="228"/>
                  </a:lnTo>
                  <a:lnTo>
                    <a:pt x="238" y="243"/>
                  </a:lnTo>
                  <a:lnTo>
                    <a:pt x="238" y="243"/>
                  </a:lnTo>
                  <a:lnTo>
                    <a:pt x="253" y="255"/>
                  </a:lnTo>
                  <a:lnTo>
                    <a:pt x="253" y="255"/>
                  </a:lnTo>
                  <a:lnTo>
                    <a:pt x="261" y="262"/>
                  </a:lnTo>
                  <a:lnTo>
                    <a:pt x="2" y="0"/>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86075" name="Freeform 290"/>
            <p:cNvSpPr>
              <a:spLocks/>
            </p:cNvSpPr>
            <p:nvPr/>
          </p:nvSpPr>
          <p:spPr bwMode="auto">
            <a:xfrm>
              <a:off x="5835638" y="1824033"/>
              <a:ext cx="80963" cy="80963"/>
            </a:xfrm>
            <a:custGeom>
              <a:avLst/>
              <a:gdLst>
                <a:gd name="T0" fmla="*/ 2147483647 w 103"/>
                <a:gd name="T1" fmla="*/ 2147483647 h 101"/>
                <a:gd name="T2" fmla="*/ 2147483647 w 103"/>
                <a:gd name="T3" fmla="*/ 2147483647 h 101"/>
                <a:gd name="T4" fmla="*/ 2147483647 w 103"/>
                <a:gd name="T5" fmla="*/ 2147483647 h 101"/>
                <a:gd name="T6" fmla="*/ 2147483647 w 103"/>
                <a:gd name="T7" fmla="*/ 2147483647 h 101"/>
                <a:gd name="T8" fmla="*/ 2147483647 w 103"/>
                <a:gd name="T9" fmla="*/ 2147483647 h 101"/>
                <a:gd name="T10" fmla="*/ 2147483647 w 103"/>
                <a:gd name="T11" fmla="*/ 2147483647 h 101"/>
                <a:gd name="T12" fmla="*/ 2147483647 w 103"/>
                <a:gd name="T13" fmla="*/ 2147483647 h 101"/>
                <a:gd name="T14" fmla="*/ 2147483647 w 103"/>
                <a:gd name="T15" fmla="*/ 2147483647 h 101"/>
                <a:gd name="T16" fmla="*/ 2147483647 w 103"/>
                <a:gd name="T17" fmla="*/ 2147483647 h 101"/>
                <a:gd name="T18" fmla="*/ 2147483647 w 103"/>
                <a:gd name="T19" fmla="*/ 2147483647 h 101"/>
                <a:gd name="T20" fmla="*/ 2147483647 w 103"/>
                <a:gd name="T21" fmla="*/ 2147483647 h 101"/>
                <a:gd name="T22" fmla="*/ 2147483647 w 103"/>
                <a:gd name="T23" fmla="*/ 2147483647 h 101"/>
                <a:gd name="T24" fmla="*/ 2147483647 w 103"/>
                <a:gd name="T25" fmla="*/ 2147483647 h 101"/>
                <a:gd name="T26" fmla="*/ 2147483647 w 103"/>
                <a:gd name="T27" fmla="*/ 2147483647 h 101"/>
                <a:gd name="T28" fmla="*/ 2147483647 w 103"/>
                <a:gd name="T29" fmla="*/ 2147483647 h 101"/>
                <a:gd name="T30" fmla="*/ 2147483647 w 103"/>
                <a:gd name="T31" fmla="*/ 2147483647 h 101"/>
                <a:gd name="T32" fmla="*/ 2147483647 w 103"/>
                <a:gd name="T33" fmla="*/ 2147483647 h 101"/>
                <a:gd name="T34" fmla="*/ 2147483647 w 103"/>
                <a:gd name="T35" fmla="*/ 2147483647 h 101"/>
                <a:gd name="T36" fmla="*/ 0 w 103"/>
                <a:gd name="T37" fmla="*/ 2147483647 h 101"/>
                <a:gd name="T38" fmla="*/ 0 w 103"/>
                <a:gd name="T39" fmla="*/ 2147483647 h 101"/>
                <a:gd name="T40" fmla="*/ 2147483647 w 103"/>
                <a:gd name="T41" fmla="*/ 2147483647 h 101"/>
                <a:gd name="T42" fmla="*/ 2147483647 w 103"/>
                <a:gd name="T43" fmla="*/ 2147483647 h 101"/>
                <a:gd name="T44" fmla="*/ 2147483647 w 103"/>
                <a:gd name="T45" fmla="*/ 2147483647 h 101"/>
                <a:gd name="T46" fmla="*/ 2147483647 w 103"/>
                <a:gd name="T47" fmla="*/ 2147483647 h 101"/>
                <a:gd name="T48" fmla="*/ 2147483647 w 103"/>
                <a:gd name="T49" fmla="*/ 2147483647 h 101"/>
                <a:gd name="T50" fmla="*/ 2147483647 w 103"/>
                <a:gd name="T51" fmla="*/ 2147483647 h 101"/>
                <a:gd name="T52" fmla="*/ 2147483647 w 103"/>
                <a:gd name="T53" fmla="*/ 2147483647 h 101"/>
                <a:gd name="T54" fmla="*/ 2147483647 w 103"/>
                <a:gd name="T55" fmla="*/ 0 h 101"/>
                <a:gd name="T56" fmla="*/ 2147483647 w 103"/>
                <a:gd name="T57" fmla="*/ 0 h 101"/>
                <a:gd name="T58" fmla="*/ 2147483647 w 103"/>
                <a:gd name="T59" fmla="*/ 2147483647 h 101"/>
                <a:gd name="T60" fmla="*/ 2147483647 w 103"/>
                <a:gd name="T61" fmla="*/ 2147483647 h 101"/>
                <a:gd name="T62" fmla="*/ 2147483647 w 103"/>
                <a:gd name="T63" fmla="*/ 2147483647 h 101"/>
                <a:gd name="T64" fmla="*/ 2147483647 w 103"/>
                <a:gd name="T65" fmla="*/ 2147483647 h 101"/>
                <a:gd name="T66" fmla="*/ 2147483647 w 103"/>
                <a:gd name="T67" fmla="*/ 2147483647 h 101"/>
                <a:gd name="T68" fmla="*/ 2147483647 w 103"/>
                <a:gd name="T69" fmla="*/ 2147483647 h 101"/>
                <a:gd name="T70" fmla="*/ 2147483647 w 103"/>
                <a:gd name="T71" fmla="*/ 2147483647 h 101"/>
                <a:gd name="T72" fmla="*/ 2147483647 w 103"/>
                <a:gd name="T73" fmla="*/ 2147483647 h 1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
                <a:gd name="T112" fmla="*/ 0 h 101"/>
                <a:gd name="T113" fmla="*/ 103 w 103"/>
                <a:gd name="T114" fmla="*/ 101 h 10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 h="101">
                  <a:moveTo>
                    <a:pt x="103" y="50"/>
                  </a:moveTo>
                  <a:lnTo>
                    <a:pt x="103" y="50"/>
                  </a:lnTo>
                  <a:lnTo>
                    <a:pt x="102" y="61"/>
                  </a:lnTo>
                  <a:lnTo>
                    <a:pt x="99" y="70"/>
                  </a:lnTo>
                  <a:lnTo>
                    <a:pt x="94" y="79"/>
                  </a:lnTo>
                  <a:lnTo>
                    <a:pt x="88" y="86"/>
                  </a:lnTo>
                  <a:lnTo>
                    <a:pt x="81" y="93"/>
                  </a:lnTo>
                  <a:lnTo>
                    <a:pt x="72" y="97"/>
                  </a:lnTo>
                  <a:lnTo>
                    <a:pt x="62" y="100"/>
                  </a:lnTo>
                  <a:lnTo>
                    <a:pt x="51" y="101"/>
                  </a:lnTo>
                  <a:lnTo>
                    <a:pt x="41" y="100"/>
                  </a:lnTo>
                  <a:lnTo>
                    <a:pt x="31" y="97"/>
                  </a:lnTo>
                  <a:lnTo>
                    <a:pt x="23" y="93"/>
                  </a:lnTo>
                  <a:lnTo>
                    <a:pt x="15" y="86"/>
                  </a:lnTo>
                  <a:lnTo>
                    <a:pt x="9" y="79"/>
                  </a:lnTo>
                  <a:lnTo>
                    <a:pt x="4" y="70"/>
                  </a:lnTo>
                  <a:lnTo>
                    <a:pt x="1" y="61"/>
                  </a:lnTo>
                  <a:lnTo>
                    <a:pt x="0" y="50"/>
                  </a:lnTo>
                  <a:lnTo>
                    <a:pt x="1" y="40"/>
                  </a:lnTo>
                  <a:lnTo>
                    <a:pt x="4" y="31"/>
                  </a:lnTo>
                  <a:lnTo>
                    <a:pt x="9" y="22"/>
                  </a:lnTo>
                  <a:lnTo>
                    <a:pt x="15" y="15"/>
                  </a:lnTo>
                  <a:lnTo>
                    <a:pt x="23" y="8"/>
                  </a:lnTo>
                  <a:lnTo>
                    <a:pt x="31" y="4"/>
                  </a:lnTo>
                  <a:lnTo>
                    <a:pt x="41" y="1"/>
                  </a:lnTo>
                  <a:lnTo>
                    <a:pt x="51" y="0"/>
                  </a:lnTo>
                  <a:lnTo>
                    <a:pt x="62" y="1"/>
                  </a:lnTo>
                  <a:lnTo>
                    <a:pt x="72" y="4"/>
                  </a:lnTo>
                  <a:lnTo>
                    <a:pt x="81" y="8"/>
                  </a:lnTo>
                  <a:lnTo>
                    <a:pt x="88" y="15"/>
                  </a:lnTo>
                  <a:lnTo>
                    <a:pt x="94" y="22"/>
                  </a:lnTo>
                  <a:lnTo>
                    <a:pt x="99" y="31"/>
                  </a:lnTo>
                  <a:lnTo>
                    <a:pt x="102" y="40"/>
                  </a:lnTo>
                  <a:lnTo>
                    <a:pt x="103" y="50"/>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76" name="Freeform 291"/>
            <p:cNvSpPr>
              <a:spLocks/>
            </p:cNvSpPr>
            <p:nvPr/>
          </p:nvSpPr>
          <p:spPr bwMode="auto">
            <a:xfrm>
              <a:off x="5835641" y="1824033"/>
              <a:ext cx="80963" cy="80963"/>
            </a:xfrm>
            <a:custGeom>
              <a:avLst/>
              <a:gdLst>
                <a:gd name="T0" fmla="*/ 2147483647 w 103"/>
                <a:gd name="T1" fmla="*/ 2147483647 h 101"/>
                <a:gd name="T2" fmla="*/ 2147483647 w 103"/>
                <a:gd name="T3" fmla="*/ 2147483647 h 101"/>
                <a:gd name="T4" fmla="*/ 2147483647 w 103"/>
                <a:gd name="T5" fmla="*/ 2147483647 h 101"/>
                <a:gd name="T6" fmla="*/ 2147483647 w 103"/>
                <a:gd name="T7" fmla="*/ 2147483647 h 101"/>
                <a:gd name="T8" fmla="*/ 2147483647 w 103"/>
                <a:gd name="T9" fmla="*/ 2147483647 h 101"/>
                <a:gd name="T10" fmla="*/ 2147483647 w 103"/>
                <a:gd name="T11" fmla="*/ 2147483647 h 101"/>
                <a:gd name="T12" fmla="*/ 2147483647 w 103"/>
                <a:gd name="T13" fmla="*/ 2147483647 h 101"/>
                <a:gd name="T14" fmla="*/ 2147483647 w 103"/>
                <a:gd name="T15" fmla="*/ 2147483647 h 101"/>
                <a:gd name="T16" fmla="*/ 2147483647 w 103"/>
                <a:gd name="T17" fmla="*/ 2147483647 h 101"/>
                <a:gd name="T18" fmla="*/ 2147483647 w 103"/>
                <a:gd name="T19" fmla="*/ 2147483647 h 101"/>
                <a:gd name="T20" fmla="*/ 2147483647 w 103"/>
                <a:gd name="T21" fmla="*/ 2147483647 h 101"/>
                <a:gd name="T22" fmla="*/ 2147483647 w 103"/>
                <a:gd name="T23" fmla="*/ 2147483647 h 101"/>
                <a:gd name="T24" fmla="*/ 2147483647 w 103"/>
                <a:gd name="T25" fmla="*/ 2147483647 h 101"/>
                <a:gd name="T26" fmla="*/ 2147483647 w 103"/>
                <a:gd name="T27" fmla="*/ 2147483647 h 101"/>
                <a:gd name="T28" fmla="*/ 2147483647 w 103"/>
                <a:gd name="T29" fmla="*/ 2147483647 h 101"/>
                <a:gd name="T30" fmla="*/ 2147483647 w 103"/>
                <a:gd name="T31" fmla="*/ 2147483647 h 101"/>
                <a:gd name="T32" fmla="*/ 2147483647 w 103"/>
                <a:gd name="T33" fmla="*/ 2147483647 h 101"/>
                <a:gd name="T34" fmla="*/ 2147483647 w 103"/>
                <a:gd name="T35" fmla="*/ 2147483647 h 101"/>
                <a:gd name="T36" fmla="*/ 0 w 103"/>
                <a:gd name="T37" fmla="*/ 2147483647 h 101"/>
                <a:gd name="T38" fmla="*/ 0 w 103"/>
                <a:gd name="T39" fmla="*/ 2147483647 h 101"/>
                <a:gd name="T40" fmla="*/ 2147483647 w 103"/>
                <a:gd name="T41" fmla="*/ 2147483647 h 101"/>
                <a:gd name="T42" fmla="*/ 2147483647 w 103"/>
                <a:gd name="T43" fmla="*/ 2147483647 h 101"/>
                <a:gd name="T44" fmla="*/ 2147483647 w 103"/>
                <a:gd name="T45" fmla="*/ 2147483647 h 101"/>
                <a:gd name="T46" fmla="*/ 2147483647 w 103"/>
                <a:gd name="T47" fmla="*/ 2147483647 h 101"/>
                <a:gd name="T48" fmla="*/ 2147483647 w 103"/>
                <a:gd name="T49" fmla="*/ 2147483647 h 101"/>
                <a:gd name="T50" fmla="*/ 2147483647 w 103"/>
                <a:gd name="T51" fmla="*/ 2147483647 h 101"/>
                <a:gd name="T52" fmla="*/ 2147483647 w 103"/>
                <a:gd name="T53" fmla="*/ 2147483647 h 101"/>
                <a:gd name="T54" fmla="*/ 2147483647 w 103"/>
                <a:gd name="T55" fmla="*/ 0 h 101"/>
                <a:gd name="T56" fmla="*/ 2147483647 w 103"/>
                <a:gd name="T57" fmla="*/ 0 h 101"/>
                <a:gd name="T58" fmla="*/ 2147483647 w 103"/>
                <a:gd name="T59" fmla="*/ 2147483647 h 101"/>
                <a:gd name="T60" fmla="*/ 2147483647 w 103"/>
                <a:gd name="T61" fmla="*/ 2147483647 h 101"/>
                <a:gd name="T62" fmla="*/ 2147483647 w 103"/>
                <a:gd name="T63" fmla="*/ 2147483647 h 101"/>
                <a:gd name="T64" fmla="*/ 2147483647 w 103"/>
                <a:gd name="T65" fmla="*/ 2147483647 h 101"/>
                <a:gd name="T66" fmla="*/ 2147483647 w 103"/>
                <a:gd name="T67" fmla="*/ 2147483647 h 101"/>
                <a:gd name="T68" fmla="*/ 2147483647 w 103"/>
                <a:gd name="T69" fmla="*/ 2147483647 h 101"/>
                <a:gd name="T70" fmla="*/ 2147483647 w 103"/>
                <a:gd name="T71" fmla="*/ 2147483647 h 101"/>
                <a:gd name="T72" fmla="*/ 2147483647 w 103"/>
                <a:gd name="T73" fmla="*/ 2147483647 h 1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
                <a:gd name="T112" fmla="*/ 0 h 101"/>
                <a:gd name="T113" fmla="*/ 103 w 103"/>
                <a:gd name="T114" fmla="*/ 101 h 10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 h="101">
                  <a:moveTo>
                    <a:pt x="103" y="50"/>
                  </a:moveTo>
                  <a:lnTo>
                    <a:pt x="103" y="50"/>
                  </a:lnTo>
                  <a:lnTo>
                    <a:pt x="102" y="61"/>
                  </a:lnTo>
                  <a:lnTo>
                    <a:pt x="99" y="70"/>
                  </a:lnTo>
                  <a:lnTo>
                    <a:pt x="94" y="79"/>
                  </a:lnTo>
                  <a:lnTo>
                    <a:pt x="88" y="86"/>
                  </a:lnTo>
                  <a:lnTo>
                    <a:pt x="81" y="93"/>
                  </a:lnTo>
                  <a:lnTo>
                    <a:pt x="72" y="97"/>
                  </a:lnTo>
                  <a:lnTo>
                    <a:pt x="62" y="100"/>
                  </a:lnTo>
                  <a:lnTo>
                    <a:pt x="51" y="101"/>
                  </a:lnTo>
                  <a:lnTo>
                    <a:pt x="41" y="100"/>
                  </a:lnTo>
                  <a:lnTo>
                    <a:pt x="31" y="97"/>
                  </a:lnTo>
                  <a:lnTo>
                    <a:pt x="23" y="93"/>
                  </a:lnTo>
                  <a:lnTo>
                    <a:pt x="15" y="86"/>
                  </a:lnTo>
                  <a:lnTo>
                    <a:pt x="9" y="79"/>
                  </a:lnTo>
                  <a:lnTo>
                    <a:pt x="4" y="70"/>
                  </a:lnTo>
                  <a:lnTo>
                    <a:pt x="1" y="61"/>
                  </a:lnTo>
                  <a:lnTo>
                    <a:pt x="0" y="50"/>
                  </a:lnTo>
                  <a:lnTo>
                    <a:pt x="1" y="40"/>
                  </a:lnTo>
                  <a:lnTo>
                    <a:pt x="4" y="31"/>
                  </a:lnTo>
                  <a:lnTo>
                    <a:pt x="9" y="22"/>
                  </a:lnTo>
                  <a:lnTo>
                    <a:pt x="15" y="15"/>
                  </a:lnTo>
                  <a:lnTo>
                    <a:pt x="23" y="8"/>
                  </a:lnTo>
                  <a:lnTo>
                    <a:pt x="31" y="4"/>
                  </a:lnTo>
                  <a:lnTo>
                    <a:pt x="41" y="1"/>
                  </a:lnTo>
                  <a:lnTo>
                    <a:pt x="51" y="0"/>
                  </a:lnTo>
                  <a:lnTo>
                    <a:pt x="62" y="1"/>
                  </a:lnTo>
                  <a:lnTo>
                    <a:pt x="72" y="4"/>
                  </a:lnTo>
                  <a:lnTo>
                    <a:pt x="81" y="8"/>
                  </a:lnTo>
                  <a:lnTo>
                    <a:pt x="88" y="15"/>
                  </a:lnTo>
                  <a:lnTo>
                    <a:pt x="94" y="22"/>
                  </a:lnTo>
                  <a:lnTo>
                    <a:pt x="99" y="31"/>
                  </a:lnTo>
                  <a:lnTo>
                    <a:pt x="102" y="40"/>
                  </a:lnTo>
                  <a:lnTo>
                    <a:pt x="103" y="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77" name="Freeform 292"/>
            <p:cNvSpPr>
              <a:spLocks/>
            </p:cNvSpPr>
            <p:nvPr/>
          </p:nvSpPr>
          <p:spPr bwMode="auto">
            <a:xfrm>
              <a:off x="5905490" y="1757359"/>
              <a:ext cx="34925" cy="36513"/>
            </a:xfrm>
            <a:custGeom>
              <a:avLst/>
              <a:gdLst>
                <a:gd name="T0" fmla="*/ 2147483647 w 44"/>
                <a:gd name="T1" fmla="*/ 2147483647 h 44"/>
                <a:gd name="T2" fmla="*/ 2147483647 w 44"/>
                <a:gd name="T3" fmla="*/ 2147483647 h 44"/>
                <a:gd name="T4" fmla="*/ 2147483647 w 44"/>
                <a:gd name="T5" fmla="*/ 2147483647 h 44"/>
                <a:gd name="T6" fmla="*/ 2147483647 w 44"/>
                <a:gd name="T7" fmla="*/ 2147483647 h 44"/>
                <a:gd name="T8" fmla="*/ 2147483647 w 44"/>
                <a:gd name="T9" fmla="*/ 2147483647 h 44"/>
                <a:gd name="T10" fmla="*/ 2147483647 w 44"/>
                <a:gd name="T11" fmla="*/ 2147483647 h 44"/>
                <a:gd name="T12" fmla="*/ 2147483647 w 44"/>
                <a:gd name="T13" fmla="*/ 2147483647 h 44"/>
                <a:gd name="T14" fmla="*/ 2147483647 w 44"/>
                <a:gd name="T15" fmla="*/ 2147483647 h 44"/>
                <a:gd name="T16" fmla="*/ 2147483647 w 44"/>
                <a:gd name="T17" fmla="*/ 2147483647 h 44"/>
                <a:gd name="T18" fmla="*/ 2147483647 w 44"/>
                <a:gd name="T19" fmla="*/ 2147483647 h 44"/>
                <a:gd name="T20" fmla="*/ 2147483647 w 44"/>
                <a:gd name="T21" fmla="*/ 2147483647 h 44"/>
                <a:gd name="T22" fmla="*/ 2147483647 w 44"/>
                <a:gd name="T23" fmla="*/ 2147483647 h 44"/>
                <a:gd name="T24" fmla="*/ 2147483647 w 44"/>
                <a:gd name="T25" fmla="*/ 2147483647 h 44"/>
                <a:gd name="T26" fmla="*/ 2147483647 w 44"/>
                <a:gd name="T27" fmla="*/ 2147483647 h 44"/>
                <a:gd name="T28" fmla="*/ 2147483647 w 44"/>
                <a:gd name="T29" fmla="*/ 2147483647 h 44"/>
                <a:gd name="T30" fmla="*/ 2147483647 w 44"/>
                <a:gd name="T31" fmla="*/ 2147483647 h 44"/>
                <a:gd name="T32" fmla="*/ 2147483647 w 44"/>
                <a:gd name="T33" fmla="*/ 2147483647 h 44"/>
                <a:gd name="T34" fmla="*/ 0 w 44"/>
                <a:gd name="T35" fmla="*/ 2147483647 h 44"/>
                <a:gd name="T36" fmla="*/ 0 w 44"/>
                <a:gd name="T37" fmla="*/ 2147483647 h 44"/>
                <a:gd name="T38" fmla="*/ 0 w 44"/>
                <a:gd name="T39" fmla="*/ 2147483647 h 44"/>
                <a:gd name="T40" fmla="*/ 0 w 44"/>
                <a:gd name="T41" fmla="*/ 2147483647 h 44"/>
                <a:gd name="T42" fmla="*/ 2147483647 w 44"/>
                <a:gd name="T43" fmla="*/ 2147483647 h 44"/>
                <a:gd name="T44" fmla="*/ 2147483647 w 44"/>
                <a:gd name="T45" fmla="*/ 2147483647 h 44"/>
                <a:gd name="T46" fmla="*/ 2147483647 w 44"/>
                <a:gd name="T47" fmla="*/ 2147483647 h 44"/>
                <a:gd name="T48" fmla="*/ 2147483647 w 44"/>
                <a:gd name="T49" fmla="*/ 2147483647 h 44"/>
                <a:gd name="T50" fmla="*/ 2147483647 w 44"/>
                <a:gd name="T51" fmla="*/ 2147483647 h 44"/>
                <a:gd name="T52" fmla="*/ 2147483647 w 44"/>
                <a:gd name="T53" fmla="*/ 2147483647 h 44"/>
                <a:gd name="T54" fmla="*/ 2147483647 w 44"/>
                <a:gd name="T55" fmla="*/ 0 h 44"/>
                <a:gd name="T56" fmla="*/ 2147483647 w 44"/>
                <a:gd name="T57" fmla="*/ 0 h 44"/>
                <a:gd name="T58" fmla="*/ 2147483647 w 44"/>
                <a:gd name="T59" fmla="*/ 2147483647 h 44"/>
                <a:gd name="T60" fmla="*/ 2147483647 w 44"/>
                <a:gd name="T61" fmla="*/ 2147483647 h 44"/>
                <a:gd name="T62" fmla="*/ 2147483647 w 44"/>
                <a:gd name="T63" fmla="*/ 2147483647 h 44"/>
                <a:gd name="T64" fmla="*/ 2147483647 w 44"/>
                <a:gd name="T65" fmla="*/ 2147483647 h 44"/>
                <a:gd name="T66" fmla="*/ 2147483647 w 44"/>
                <a:gd name="T67" fmla="*/ 2147483647 h 44"/>
                <a:gd name="T68" fmla="*/ 2147483647 w 44"/>
                <a:gd name="T69" fmla="*/ 2147483647 h 44"/>
                <a:gd name="T70" fmla="*/ 2147483647 w 44"/>
                <a:gd name="T71" fmla="*/ 2147483647 h 44"/>
                <a:gd name="T72" fmla="*/ 2147483647 w 44"/>
                <a:gd name="T73" fmla="*/ 214748364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4"/>
                <a:gd name="T113" fmla="*/ 44 w 44"/>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4">
                  <a:moveTo>
                    <a:pt x="44" y="22"/>
                  </a:moveTo>
                  <a:lnTo>
                    <a:pt x="44" y="22"/>
                  </a:lnTo>
                  <a:lnTo>
                    <a:pt x="43" y="27"/>
                  </a:lnTo>
                  <a:lnTo>
                    <a:pt x="42" y="31"/>
                  </a:lnTo>
                  <a:lnTo>
                    <a:pt x="40" y="34"/>
                  </a:lnTo>
                  <a:lnTo>
                    <a:pt x="37" y="38"/>
                  </a:lnTo>
                  <a:lnTo>
                    <a:pt x="34" y="40"/>
                  </a:lnTo>
                  <a:lnTo>
                    <a:pt x="30" y="42"/>
                  </a:lnTo>
                  <a:lnTo>
                    <a:pt x="26" y="44"/>
                  </a:lnTo>
                  <a:lnTo>
                    <a:pt x="22" y="44"/>
                  </a:lnTo>
                  <a:lnTo>
                    <a:pt x="18" y="44"/>
                  </a:lnTo>
                  <a:lnTo>
                    <a:pt x="13" y="42"/>
                  </a:lnTo>
                  <a:lnTo>
                    <a:pt x="10" y="40"/>
                  </a:lnTo>
                  <a:lnTo>
                    <a:pt x="6" y="38"/>
                  </a:lnTo>
                  <a:lnTo>
                    <a:pt x="4" y="34"/>
                  </a:lnTo>
                  <a:lnTo>
                    <a:pt x="2" y="31"/>
                  </a:lnTo>
                  <a:lnTo>
                    <a:pt x="0" y="27"/>
                  </a:lnTo>
                  <a:lnTo>
                    <a:pt x="0" y="22"/>
                  </a:lnTo>
                  <a:lnTo>
                    <a:pt x="0" y="18"/>
                  </a:lnTo>
                  <a:lnTo>
                    <a:pt x="2" y="14"/>
                  </a:lnTo>
                  <a:lnTo>
                    <a:pt x="4" y="10"/>
                  </a:lnTo>
                  <a:lnTo>
                    <a:pt x="6" y="7"/>
                  </a:lnTo>
                  <a:lnTo>
                    <a:pt x="10" y="4"/>
                  </a:lnTo>
                  <a:lnTo>
                    <a:pt x="13" y="2"/>
                  </a:lnTo>
                  <a:lnTo>
                    <a:pt x="18" y="1"/>
                  </a:lnTo>
                  <a:lnTo>
                    <a:pt x="22" y="0"/>
                  </a:lnTo>
                  <a:lnTo>
                    <a:pt x="26" y="1"/>
                  </a:lnTo>
                  <a:lnTo>
                    <a:pt x="30" y="2"/>
                  </a:lnTo>
                  <a:lnTo>
                    <a:pt x="34" y="4"/>
                  </a:lnTo>
                  <a:lnTo>
                    <a:pt x="37" y="7"/>
                  </a:lnTo>
                  <a:lnTo>
                    <a:pt x="40" y="10"/>
                  </a:lnTo>
                  <a:lnTo>
                    <a:pt x="42" y="14"/>
                  </a:lnTo>
                  <a:lnTo>
                    <a:pt x="43" y="18"/>
                  </a:lnTo>
                  <a:lnTo>
                    <a:pt x="44" y="22"/>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78" name="Freeform 293"/>
            <p:cNvSpPr>
              <a:spLocks/>
            </p:cNvSpPr>
            <p:nvPr/>
          </p:nvSpPr>
          <p:spPr bwMode="auto">
            <a:xfrm>
              <a:off x="5905492" y="1757358"/>
              <a:ext cx="34925" cy="36513"/>
            </a:xfrm>
            <a:custGeom>
              <a:avLst/>
              <a:gdLst>
                <a:gd name="T0" fmla="*/ 2147483647 w 44"/>
                <a:gd name="T1" fmla="*/ 2147483647 h 44"/>
                <a:gd name="T2" fmla="*/ 2147483647 w 44"/>
                <a:gd name="T3" fmla="*/ 2147483647 h 44"/>
                <a:gd name="T4" fmla="*/ 2147483647 w 44"/>
                <a:gd name="T5" fmla="*/ 2147483647 h 44"/>
                <a:gd name="T6" fmla="*/ 2147483647 w 44"/>
                <a:gd name="T7" fmla="*/ 2147483647 h 44"/>
                <a:gd name="T8" fmla="*/ 2147483647 w 44"/>
                <a:gd name="T9" fmla="*/ 2147483647 h 44"/>
                <a:gd name="T10" fmla="*/ 2147483647 w 44"/>
                <a:gd name="T11" fmla="*/ 2147483647 h 44"/>
                <a:gd name="T12" fmla="*/ 2147483647 w 44"/>
                <a:gd name="T13" fmla="*/ 2147483647 h 44"/>
                <a:gd name="T14" fmla="*/ 2147483647 w 44"/>
                <a:gd name="T15" fmla="*/ 2147483647 h 44"/>
                <a:gd name="T16" fmla="*/ 2147483647 w 44"/>
                <a:gd name="T17" fmla="*/ 2147483647 h 44"/>
                <a:gd name="T18" fmla="*/ 2147483647 w 44"/>
                <a:gd name="T19" fmla="*/ 2147483647 h 44"/>
                <a:gd name="T20" fmla="*/ 2147483647 w 44"/>
                <a:gd name="T21" fmla="*/ 2147483647 h 44"/>
                <a:gd name="T22" fmla="*/ 2147483647 w 44"/>
                <a:gd name="T23" fmla="*/ 2147483647 h 44"/>
                <a:gd name="T24" fmla="*/ 2147483647 w 44"/>
                <a:gd name="T25" fmla="*/ 2147483647 h 44"/>
                <a:gd name="T26" fmla="*/ 2147483647 w 44"/>
                <a:gd name="T27" fmla="*/ 2147483647 h 44"/>
                <a:gd name="T28" fmla="*/ 2147483647 w 44"/>
                <a:gd name="T29" fmla="*/ 2147483647 h 44"/>
                <a:gd name="T30" fmla="*/ 2147483647 w 44"/>
                <a:gd name="T31" fmla="*/ 2147483647 h 44"/>
                <a:gd name="T32" fmla="*/ 2147483647 w 44"/>
                <a:gd name="T33" fmla="*/ 2147483647 h 44"/>
                <a:gd name="T34" fmla="*/ 0 w 44"/>
                <a:gd name="T35" fmla="*/ 2147483647 h 44"/>
                <a:gd name="T36" fmla="*/ 0 w 44"/>
                <a:gd name="T37" fmla="*/ 2147483647 h 44"/>
                <a:gd name="T38" fmla="*/ 0 w 44"/>
                <a:gd name="T39" fmla="*/ 2147483647 h 44"/>
                <a:gd name="T40" fmla="*/ 0 w 44"/>
                <a:gd name="T41" fmla="*/ 2147483647 h 44"/>
                <a:gd name="T42" fmla="*/ 2147483647 w 44"/>
                <a:gd name="T43" fmla="*/ 2147483647 h 44"/>
                <a:gd name="T44" fmla="*/ 2147483647 w 44"/>
                <a:gd name="T45" fmla="*/ 2147483647 h 44"/>
                <a:gd name="T46" fmla="*/ 2147483647 w 44"/>
                <a:gd name="T47" fmla="*/ 2147483647 h 44"/>
                <a:gd name="T48" fmla="*/ 2147483647 w 44"/>
                <a:gd name="T49" fmla="*/ 2147483647 h 44"/>
                <a:gd name="T50" fmla="*/ 2147483647 w 44"/>
                <a:gd name="T51" fmla="*/ 2147483647 h 44"/>
                <a:gd name="T52" fmla="*/ 2147483647 w 44"/>
                <a:gd name="T53" fmla="*/ 2147483647 h 44"/>
                <a:gd name="T54" fmla="*/ 2147483647 w 44"/>
                <a:gd name="T55" fmla="*/ 0 h 44"/>
                <a:gd name="T56" fmla="*/ 2147483647 w 44"/>
                <a:gd name="T57" fmla="*/ 0 h 44"/>
                <a:gd name="T58" fmla="*/ 2147483647 w 44"/>
                <a:gd name="T59" fmla="*/ 2147483647 h 44"/>
                <a:gd name="T60" fmla="*/ 2147483647 w 44"/>
                <a:gd name="T61" fmla="*/ 2147483647 h 44"/>
                <a:gd name="T62" fmla="*/ 2147483647 w 44"/>
                <a:gd name="T63" fmla="*/ 2147483647 h 44"/>
                <a:gd name="T64" fmla="*/ 2147483647 w 44"/>
                <a:gd name="T65" fmla="*/ 2147483647 h 44"/>
                <a:gd name="T66" fmla="*/ 2147483647 w 44"/>
                <a:gd name="T67" fmla="*/ 2147483647 h 44"/>
                <a:gd name="T68" fmla="*/ 2147483647 w 44"/>
                <a:gd name="T69" fmla="*/ 2147483647 h 44"/>
                <a:gd name="T70" fmla="*/ 2147483647 w 44"/>
                <a:gd name="T71" fmla="*/ 2147483647 h 44"/>
                <a:gd name="T72" fmla="*/ 2147483647 w 44"/>
                <a:gd name="T73" fmla="*/ 214748364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4"/>
                <a:gd name="T113" fmla="*/ 44 w 44"/>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4">
                  <a:moveTo>
                    <a:pt x="44" y="22"/>
                  </a:moveTo>
                  <a:lnTo>
                    <a:pt x="44" y="22"/>
                  </a:lnTo>
                  <a:lnTo>
                    <a:pt x="43" y="27"/>
                  </a:lnTo>
                  <a:lnTo>
                    <a:pt x="42" y="31"/>
                  </a:lnTo>
                  <a:lnTo>
                    <a:pt x="40" y="34"/>
                  </a:lnTo>
                  <a:lnTo>
                    <a:pt x="37" y="38"/>
                  </a:lnTo>
                  <a:lnTo>
                    <a:pt x="34" y="40"/>
                  </a:lnTo>
                  <a:lnTo>
                    <a:pt x="30" y="42"/>
                  </a:lnTo>
                  <a:lnTo>
                    <a:pt x="26" y="44"/>
                  </a:lnTo>
                  <a:lnTo>
                    <a:pt x="22" y="44"/>
                  </a:lnTo>
                  <a:lnTo>
                    <a:pt x="18" y="44"/>
                  </a:lnTo>
                  <a:lnTo>
                    <a:pt x="13" y="42"/>
                  </a:lnTo>
                  <a:lnTo>
                    <a:pt x="10" y="40"/>
                  </a:lnTo>
                  <a:lnTo>
                    <a:pt x="6" y="38"/>
                  </a:lnTo>
                  <a:lnTo>
                    <a:pt x="4" y="34"/>
                  </a:lnTo>
                  <a:lnTo>
                    <a:pt x="2" y="31"/>
                  </a:lnTo>
                  <a:lnTo>
                    <a:pt x="0" y="27"/>
                  </a:lnTo>
                  <a:lnTo>
                    <a:pt x="0" y="22"/>
                  </a:lnTo>
                  <a:lnTo>
                    <a:pt x="0" y="18"/>
                  </a:lnTo>
                  <a:lnTo>
                    <a:pt x="2" y="14"/>
                  </a:lnTo>
                  <a:lnTo>
                    <a:pt x="4" y="10"/>
                  </a:lnTo>
                  <a:lnTo>
                    <a:pt x="6" y="7"/>
                  </a:lnTo>
                  <a:lnTo>
                    <a:pt x="10" y="4"/>
                  </a:lnTo>
                  <a:lnTo>
                    <a:pt x="13" y="2"/>
                  </a:lnTo>
                  <a:lnTo>
                    <a:pt x="18" y="1"/>
                  </a:lnTo>
                  <a:lnTo>
                    <a:pt x="22" y="0"/>
                  </a:lnTo>
                  <a:lnTo>
                    <a:pt x="26" y="1"/>
                  </a:lnTo>
                  <a:lnTo>
                    <a:pt x="30" y="2"/>
                  </a:lnTo>
                  <a:lnTo>
                    <a:pt x="34" y="4"/>
                  </a:lnTo>
                  <a:lnTo>
                    <a:pt x="37" y="7"/>
                  </a:lnTo>
                  <a:lnTo>
                    <a:pt x="40" y="10"/>
                  </a:lnTo>
                  <a:lnTo>
                    <a:pt x="42" y="14"/>
                  </a:lnTo>
                  <a:lnTo>
                    <a:pt x="43" y="18"/>
                  </a:lnTo>
                  <a:lnTo>
                    <a:pt x="4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79" name="Freeform 294"/>
            <p:cNvSpPr>
              <a:spLocks/>
            </p:cNvSpPr>
            <p:nvPr/>
          </p:nvSpPr>
          <p:spPr bwMode="auto">
            <a:xfrm>
              <a:off x="6353166" y="2035172"/>
              <a:ext cx="138113" cy="138113"/>
            </a:xfrm>
            <a:custGeom>
              <a:avLst/>
              <a:gdLst>
                <a:gd name="T0" fmla="*/ 2147483647 w 174"/>
                <a:gd name="T1" fmla="*/ 2147483647 h 174"/>
                <a:gd name="T2" fmla="*/ 2147483647 w 174"/>
                <a:gd name="T3" fmla="*/ 2147483647 h 174"/>
                <a:gd name="T4" fmla="*/ 2147483647 w 174"/>
                <a:gd name="T5" fmla="*/ 2147483647 h 174"/>
                <a:gd name="T6" fmla="*/ 2147483647 w 174"/>
                <a:gd name="T7" fmla="*/ 2147483647 h 174"/>
                <a:gd name="T8" fmla="*/ 2147483647 w 174"/>
                <a:gd name="T9" fmla="*/ 2147483647 h 174"/>
                <a:gd name="T10" fmla="*/ 2147483647 w 174"/>
                <a:gd name="T11" fmla="*/ 2147483647 h 174"/>
                <a:gd name="T12" fmla="*/ 2147483647 w 174"/>
                <a:gd name="T13" fmla="*/ 2147483647 h 174"/>
                <a:gd name="T14" fmla="*/ 2147483647 w 174"/>
                <a:gd name="T15" fmla="*/ 2147483647 h 174"/>
                <a:gd name="T16" fmla="*/ 2147483647 w 174"/>
                <a:gd name="T17" fmla="*/ 2147483647 h 174"/>
                <a:gd name="T18" fmla="*/ 2147483647 w 174"/>
                <a:gd name="T19" fmla="*/ 2147483647 h 174"/>
                <a:gd name="T20" fmla="*/ 2147483647 w 174"/>
                <a:gd name="T21" fmla="*/ 2147483647 h 174"/>
                <a:gd name="T22" fmla="*/ 2147483647 w 174"/>
                <a:gd name="T23" fmla="*/ 2147483647 h 174"/>
                <a:gd name="T24" fmla="*/ 2147483647 w 174"/>
                <a:gd name="T25" fmla="*/ 2147483647 h 174"/>
                <a:gd name="T26" fmla="*/ 2147483647 w 174"/>
                <a:gd name="T27" fmla="*/ 2147483647 h 174"/>
                <a:gd name="T28" fmla="*/ 2147483647 w 174"/>
                <a:gd name="T29" fmla="*/ 2147483647 h 174"/>
                <a:gd name="T30" fmla="*/ 2147483647 w 174"/>
                <a:gd name="T31" fmla="*/ 2147483647 h 174"/>
                <a:gd name="T32" fmla="*/ 2147483647 w 174"/>
                <a:gd name="T33" fmla="*/ 2147483647 h 174"/>
                <a:gd name="T34" fmla="*/ 0 w 174"/>
                <a:gd name="T35" fmla="*/ 2147483647 h 174"/>
                <a:gd name="T36" fmla="*/ 2147483647 w 174"/>
                <a:gd name="T37" fmla="*/ 2147483647 h 174"/>
                <a:gd name="T38" fmla="*/ 2147483647 w 174"/>
                <a:gd name="T39" fmla="*/ 2147483647 h 174"/>
                <a:gd name="T40" fmla="*/ 2147483647 w 174"/>
                <a:gd name="T41" fmla="*/ 2147483647 h 174"/>
                <a:gd name="T42" fmla="*/ 2147483647 w 174"/>
                <a:gd name="T43" fmla="*/ 2147483647 h 174"/>
                <a:gd name="T44" fmla="*/ 2147483647 w 174"/>
                <a:gd name="T45" fmla="*/ 2147483647 h 174"/>
                <a:gd name="T46" fmla="*/ 2147483647 w 174"/>
                <a:gd name="T47" fmla="*/ 2147483647 h 174"/>
                <a:gd name="T48" fmla="*/ 2147483647 w 174"/>
                <a:gd name="T49" fmla="*/ 2147483647 h 174"/>
                <a:gd name="T50" fmla="*/ 2147483647 w 174"/>
                <a:gd name="T51" fmla="*/ 0 h 174"/>
                <a:gd name="T52" fmla="*/ 2147483647 w 174"/>
                <a:gd name="T53" fmla="*/ 0 h 174"/>
                <a:gd name="T54" fmla="*/ 2147483647 w 174"/>
                <a:gd name="T55" fmla="*/ 2147483647 h 174"/>
                <a:gd name="T56" fmla="*/ 2147483647 w 174"/>
                <a:gd name="T57" fmla="*/ 2147483647 h 174"/>
                <a:gd name="T58" fmla="*/ 2147483647 w 174"/>
                <a:gd name="T59" fmla="*/ 2147483647 h 174"/>
                <a:gd name="T60" fmla="*/ 2147483647 w 174"/>
                <a:gd name="T61" fmla="*/ 2147483647 h 174"/>
                <a:gd name="T62" fmla="*/ 2147483647 w 174"/>
                <a:gd name="T63" fmla="*/ 2147483647 h 174"/>
                <a:gd name="T64" fmla="*/ 2147483647 w 174"/>
                <a:gd name="T65" fmla="*/ 2147483647 h 174"/>
                <a:gd name="T66" fmla="*/ 2147483647 w 174"/>
                <a:gd name="T67" fmla="*/ 2147483647 h 1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4"/>
                <a:gd name="T103" fmla="*/ 0 h 174"/>
                <a:gd name="T104" fmla="*/ 174 w 174"/>
                <a:gd name="T105" fmla="*/ 174 h 1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4" h="174">
                  <a:moveTo>
                    <a:pt x="174" y="87"/>
                  </a:moveTo>
                  <a:lnTo>
                    <a:pt x="174" y="87"/>
                  </a:lnTo>
                  <a:lnTo>
                    <a:pt x="174" y="96"/>
                  </a:lnTo>
                  <a:lnTo>
                    <a:pt x="172" y="104"/>
                  </a:lnTo>
                  <a:lnTo>
                    <a:pt x="170" y="112"/>
                  </a:lnTo>
                  <a:lnTo>
                    <a:pt x="167" y="120"/>
                  </a:lnTo>
                  <a:lnTo>
                    <a:pt x="164" y="128"/>
                  </a:lnTo>
                  <a:lnTo>
                    <a:pt x="159" y="135"/>
                  </a:lnTo>
                  <a:lnTo>
                    <a:pt x="154" y="142"/>
                  </a:lnTo>
                  <a:lnTo>
                    <a:pt x="149" y="148"/>
                  </a:lnTo>
                  <a:lnTo>
                    <a:pt x="143" y="154"/>
                  </a:lnTo>
                  <a:lnTo>
                    <a:pt x="136" y="159"/>
                  </a:lnTo>
                  <a:lnTo>
                    <a:pt x="129" y="163"/>
                  </a:lnTo>
                  <a:lnTo>
                    <a:pt x="121" y="167"/>
                  </a:lnTo>
                  <a:lnTo>
                    <a:pt x="113" y="170"/>
                  </a:lnTo>
                  <a:lnTo>
                    <a:pt x="105" y="172"/>
                  </a:lnTo>
                  <a:lnTo>
                    <a:pt x="96" y="173"/>
                  </a:lnTo>
                  <a:lnTo>
                    <a:pt x="87" y="174"/>
                  </a:lnTo>
                  <a:lnTo>
                    <a:pt x="78" y="173"/>
                  </a:lnTo>
                  <a:lnTo>
                    <a:pt x="70" y="172"/>
                  </a:lnTo>
                  <a:lnTo>
                    <a:pt x="61" y="170"/>
                  </a:lnTo>
                  <a:lnTo>
                    <a:pt x="53" y="167"/>
                  </a:lnTo>
                  <a:lnTo>
                    <a:pt x="46" y="163"/>
                  </a:lnTo>
                  <a:lnTo>
                    <a:pt x="39" y="159"/>
                  </a:lnTo>
                  <a:lnTo>
                    <a:pt x="32" y="154"/>
                  </a:lnTo>
                  <a:lnTo>
                    <a:pt x="26" y="148"/>
                  </a:lnTo>
                  <a:lnTo>
                    <a:pt x="20" y="142"/>
                  </a:lnTo>
                  <a:lnTo>
                    <a:pt x="15" y="135"/>
                  </a:lnTo>
                  <a:lnTo>
                    <a:pt x="11" y="128"/>
                  </a:lnTo>
                  <a:lnTo>
                    <a:pt x="7" y="120"/>
                  </a:lnTo>
                  <a:lnTo>
                    <a:pt x="4" y="112"/>
                  </a:lnTo>
                  <a:lnTo>
                    <a:pt x="2" y="104"/>
                  </a:lnTo>
                  <a:lnTo>
                    <a:pt x="1" y="96"/>
                  </a:lnTo>
                  <a:lnTo>
                    <a:pt x="0" y="87"/>
                  </a:lnTo>
                  <a:lnTo>
                    <a:pt x="1" y="78"/>
                  </a:lnTo>
                  <a:lnTo>
                    <a:pt x="2" y="69"/>
                  </a:lnTo>
                  <a:lnTo>
                    <a:pt x="4" y="61"/>
                  </a:lnTo>
                  <a:lnTo>
                    <a:pt x="7" y="53"/>
                  </a:lnTo>
                  <a:lnTo>
                    <a:pt x="11" y="45"/>
                  </a:lnTo>
                  <a:lnTo>
                    <a:pt x="15" y="38"/>
                  </a:lnTo>
                  <a:lnTo>
                    <a:pt x="20" y="31"/>
                  </a:lnTo>
                  <a:lnTo>
                    <a:pt x="26" y="25"/>
                  </a:lnTo>
                  <a:lnTo>
                    <a:pt x="32" y="20"/>
                  </a:lnTo>
                  <a:lnTo>
                    <a:pt x="39" y="15"/>
                  </a:lnTo>
                  <a:lnTo>
                    <a:pt x="46" y="10"/>
                  </a:lnTo>
                  <a:lnTo>
                    <a:pt x="53" y="7"/>
                  </a:lnTo>
                  <a:lnTo>
                    <a:pt x="61" y="4"/>
                  </a:lnTo>
                  <a:lnTo>
                    <a:pt x="70" y="2"/>
                  </a:lnTo>
                  <a:lnTo>
                    <a:pt x="78" y="0"/>
                  </a:lnTo>
                  <a:lnTo>
                    <a:pt x="87" y="0"/>
                  </a:lnTo>
                  <a:lnTo>
                    <a:pt x="96" y="0"/>
                  </a:lnTo>
                  <a:lnTo>
                    <a:pt x="105" y="2"/>
                  </a:lnTo>
                  <a:lnTo>
                    <a:pt x="113" y="4"/>
                  </a:lnTo>
                  <a:lnTo>
                    <a:pt x="121" y="7"/>
                  </a:lnTo>
                  <a:lnTo>
                    <a:pt x="129" y="10"/>
                  </a:lnTo>
                  <a:lnTo>
                    <a:pt x="136" y="15"/>
                  </a:lnTo>
                  <a:lnTo>
                    <a:pt x="143" y="20"/>
                  </a:lnTo>
                  <a:lnTo>
                    <a:pt x="149" y="25"/>
                  </a:lnTo>
                  <a:lnTo>
                    <a:pt x="154" y="31"/>
                  </a:lnTo>
                  <a:lnTo>
                    <a:pt x="159" y="38"/>
                  </a:lnTo>
                  <a:lnTo>
                    <a:pt x="164" y="45"/>
                  </a:lnTo>
                  <a:lnTo>
                    <a:pt x="167" y="53"/>
                  </a:lnTo>
                  <a:lnTo>
                    <a:pt x="170" y="61"/>
                  </a:lnTo>
                  <a:lnTo>
                    <a:pt x="172" y="69"/>
                  </a:lnTo>
                  <a:lnTo>
                    <a:pt x="174" y="78"/>
                  </a:lnTo>
                  <a:lnTo>
                    <a:pt x="174" y="87"/>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80" name="Freeform 295"/>
            <p:cNvSpPr>
              <a:spLocks/>
            </p:cNvSpPr>
            <p:nvPr/>
          </p:nvSpPr>
          <p:spPr bwMode="auto">
            <a:xfrm>
              <a:off x="6353175" y="2035175"/>
              <a:ext cx="138113" cy="138113"/>
            </a:xfrm>
            <a:custGeom>
              <a:avLst/>
              <a:gdLst>
                <a:gd name="T0" fmla="*/ 2147483647 w 174"/>
                <a:gd name="T1" fmla="*/ 2147483647 h 174"/>
                <a:gd name="T2" fmla="*/ 2147483647 w 174"/>
                <a:gd name="T3" fmla="*/ 2147483647 h 174"/>
                <a:gd name="T4" fmla="*/ 2147483647 w 174"/>
                <a:gd name="T5" fmla="*/ 2147483647 h 174"/>
                <a:gd name="T6" fmla="*/ 2147483647 w 174"/>
                <a:gd name="T7" fmla="*/ 2147483647 h 174"/>
                <a:gd name="T8" fmla="*/ 2147483647 w 174"/>
                <a:gd name="T9" fmla="*/ 2147483647 h 174"/>
                <a:gd name="T10" fmla="*/ 2147483647 w 174"/>
                <a:gd name="T11" fmla="*/ 2147483647 h 174"/>
                <a:gd name="T12" fmla="*/ 2147483647 w 174"/>
                <a:gd name="T13" fmla="*/ 2147483647 h 174"/>
                <a:gd name="T14" fmla="*/ 2147483647 w 174"/>
                <a:gd name="T15" fmla="*/ 2147483647 h 174"/>
                <a:gd name="T16" fmla="*/ 2147483647 w 174"/>
                <a:gd name="T17" fmla="*/ 2147483647 h 174"/>
                <a:gd name="T18" fmla="*/ 2147483647 w 174"/>
                <a:gd name="T19" fmla="*/ 2147483647 h 174"/>
                <a:gd name="T20" fmla="*/ 2147483647 w 174"/>
                <a:gd name="T21" fmla="*/ 2147483647 h 174"/>
                <a:gd name="T22" fmla="*/ 2147483647 w 174"/>
                <a:gd name="T23" fmla="*/ 2147483647 h 174"/>
                <a:gd name="T24" fmla="*/ 2147483647 w 174"/>
                <a:gd name="T25" fmla="*/ 2147483647 h 174"/>
                <a:gd name="T26" fmla="*/ 2147483647 w 174"/>
                <a:gd name="T27" fmla="*/ 2147483647 h 174"/>
                <a:gd name="T28" fmla="*/ 2147483647 w 174"/>
                <a:gd name="T29" fmla="*/ 2147483647 h 174"/>
                <a:gd name="T30" fmla="*/ 2147483647 w 174"/>
                <a:gd name="T31" fmla="*/ 2147483647 h 174"/>
                <a:gd name="T32" fmla="*/ 2147483647 w 174"/>
                <a:gd name="T33" fmla="*/ 2147483647 h 174"/>
                <a:gd name="T34" fmla="*/ 0 w 174"/>
                <a:gd name="T35" fmla="*/ 2147483647 h 174"/>
                <a:gd name="T36" fmla="*/ 2147483647 w 174"/>
                <a:gd name="T37" fmla="*/ 2147483647 h 174"/>
                <a:gd name="T38" fmla="*/ 2147483647 w 174"/>
                <a:gd name="T39" fmla="*/ 2147483647 h 174"/>
                <a:gd name="T40" fmla="*/ 2147483647 w 174"/>
                <a:gd name="T41" fmla="*/ 2147483647 h 174"/>
                <a:gd name="T42" fmla="*/ 2147483647 w 174"/>
                <a:gd name="T43" fmla="*/ 2147483647 h 174"/>
                <a:gd name="T44" fmla="*/ 2147483647 w 174"/>
                <a:gd name="T45" fmla="*/ 2147483647 h 174"/>
                <a:gd name="T46" fmla="*/ 2147483647 w 174"/>
                <a:gd name="T47" fmla="*/ 2147483647 h 174"/>
                <a:gd name="T48" fmla="*/ 2147483647 w 174"/>
                <a:gd name="T49" fmla="*/ 2147483647 h 174"/>
                <a:gd name="T50" fmla="*/ 2147483647 w 174"/>
                <a:gd name="T51" fmla="*/ 0 h 174"/>
                <a:gd name="T52" fmla="*/ 2147483647 w 174"/>
                <a:gd name="T53" fmla="*/ 0 h 174"/>
                <a:gd name="T54" fmla="*/ 2147483647 w 174"/>
                <a:gd name="T55" fmla="*/ 2147483647 h 174"/>
                <a:gd name="T56" fmla="*/ 2147483647 w 174"/>
                <a:gd name="T57" fmla="*/ 2147483647 h 174"/>
                <a:gd name="T58" fmla="*/ 2147483647 w 174"/>
                <a:gd name="T59" fmla="*/ 2147483647 h 174"/>
                <a:gd name="T60" fmla="*/ 2147483647 w 174"/>
                <a:gd name="T61" fmla="*/ 2147483647 h 174"/>
                <a:gd name="T62" fmla="*/ 2147483647 w 174"/>
                <a:gd name="T63" fmla="*/ 2147483647 h 174"/>
                <a:gd name="T64" fmla="*/ 2147483647 w 174"/>
                <a:gd name="T65" fmla="*/ 2147483647 h 174"/>
                <a:gd name="T66" fmla="*/ 2147483647 w 174"/>
                <a:gd name="T67" fmla="*/ 2147483647 h 1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4"/>
                <a:gd name="T103" fmla="*/ 0 h 174"/>
                <a:gd name="T104" fmla="*/ 174 w 174"/>
                <a:gd name="T105" fmla="*/ 174 h 1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4" h="174">
                  <a:moveTo>
                    <a:pt x="174" y="87"/>
                  </a:moveTo>
                  <a:lnTo>
                    <a:pt x="174" y="87"/>
                  </a:lnTo>
                  <a:lnTo>
                    <a:pt x="174" y="96"/>
                  </a:lnTo>
                  <a:lnTo>
                    <a:pt x="172" y="104"/>
                  </a:lnTo>
                  <a:lnTo>
                    <a:pt x="170" y="112"/>
                  </a:lnTo>
                  <a:lnTo>
                    <a:pt x="167" y="120"/>
                  </a:lnTo>
                  <a:lnTo>
                    <a:pt x="164" y="128"/>
                  </a:lnTo>
                  <a:lnTo>
                    <a:pt x="159" y="135"/>
                  </a:lnTo>
                  <a:lnTo>
                    <a:pt x="154" y="142"/>
                  </a:lnTo>
                  <a:lnTo>
                    <a:pt x="149" y="148"/>
                  </a:lnTo>
                  <a:lnTo>
                    <a:pt x="143" y="154"/>
                  </a:lnTo>
                  <a:lnTo>
                    <a:pt x="136" y="159"/>
                  </a:lnTo>
                  <a:lnTo>
                    <a:pt x="129" y="163"/>
                  </a:lnTo>
                  <a:lnTo>
                    <a:pt x="121" y="167"/>
                  </a:lnTo>
                  <a:lnTo>
                    <a:pt x="113" y="170"/>
                  </a:lnTo>
                  <a:lnTo>
                    <a:pt x="105" y="172"/>
                  </a:lnTo>
                  <a:lnTo>
                    <a:pt x="96" y="173"/>
                  </a:lnTo>
                  <a:lnTo>
                    <a:pt x="87" y="174"/>
                  </a:lnTo>
                  <a:lnTo>
                    <a:pt x="78" y="173"/>
                  </a:lnTo>
                  <a:lnTo>
                    <a:pt x="70" y="172"/>
                  </a:lnTo>
                  <a:lnTo>
                    <a:pt x="61" y="170"/>
                  </a:lnTo>
                  <a:lnTo>
                    <a:pt x="53" y="167"/>
                  </a:lnTo>
                  <a:lnTo>
                    <a:pt x="46" y="163"/>
                  </a:lnTo>
                  <a:lnTo>
                    <a:pt x="39" y="159"/>
                  </a:lnTo>
                  <a:lnTo>
                    <a:pt x="32" y="154"/>
                  </a:lnTo>
                  <a:lnTo>
                    <a:pt x="26" y="148"/>
                  </a:lnTo>
                  <a:lnTo>
                    <a:pt x="20" y="142"/>
                  </a:lnTo>
                  <a:lnTo>
                    <a:pt x="15" y="135"/>
                  </a:lnTo>
                  <a:lnTo>
                    <a:pt x="11" y="128"/>
                  </a:lnTo>
                  <a:lnTo>
                    <a:pt x="7" y="120"/>
                  </a:lnTo>
                  <a:lnTo>
                    <a:pt x="4" y="112"/>
                  </a:lnTo>
                  <a:lnTo>
                    <a:pt x="2" y="104"/>
                  </a:lnTo>
                  <a:lnTo>
                    <a:pt x="1" y="96"/>
                  </a:lnTo>
                  <a:lnTo>
                    <a:pt x="0" y="87"/>
                  </a:lnTo>
                  <a:lnTo>
                    <a:pt x="1" y="78"/>
                  </a:lnTo>
                  <a:lnTo>
                    <a:pt x="2" y="69"/>
                  </a:lnTo>
                  <a:lnTo>
                    <a:pt x="4" y="61"/>
                  </a:lnTo>
                  <a:lnTo>
                    <a:pt x="7" y="53"/>
                  </a:lnTo>
                  <a:lnTo>
                    <a:pt x="11" y="45"/>
                  </a:lnTo>
                  <a:lnTo>
                    <a:pt x="15" y="38"/>
                  </a:lnTo>
                  <a:lnTo>
                    <a:pt x="20" y="31"/>
                  </a:lnTo>
                  <a:lnTo>
                    <a:pt x="26" y="25"/>
                  </a:lnTo>
                  <a:lnTo>
                    <a:pt x="32" y="20"/>
                  </a:lnTo>
                  <a:lnTo>
                    <a:pt x="39" y="15"/>
                  </a:lnTo>
                  <a:lnTo>
                    <a:pt x="46" y="10"/>
                  </a:lnTo>
                  <a:lnTo>
                    <a:pt x="53" y="7"/>
                  </a:lnTo>
                  <a:lnTo>
                    <a:pt x="61" y="4"/>
                  </a:lnTo>
                  <a:lnTo>
                    <a:pt x="70" y="2"/>
                  </a:lnTo>
                  <a:lnTo>
                    <a:pt x="78" y="0"/>
                  </a:lnTo>
                  <a:lnTo>
                    <a:pt x="87" y="0"/>
                  </a:lnTo>
                  <a:lnTo>
                    <a:pt x="96" y="0"/>
                  </a:lnTo>
                  <a:lnTo>
                    <a:pt x="105" y="2"/>
                  </a:lnTo>
                  <a:lnTo>
                    <a:pt x="113" y="4"/>
                  </a:lnTo>
                  <a:lnTo>
                    <a:pt x="121" y="7"/>
                  </a:lnTo>
                  <a:lnTo>
                    <a:pt x="129" y="10"/>
                  </a:lnTo>
                  <a:lnTo>
                    <a:pt x="136" y="15"/>
                  </a:lnTo>
                  <a:lnTo>
                    <a:pt x="143" y="20"/>
                  </a:lnTo>
                  <a:lnTo>
                    <a:pt x="149" y="25"/>
                  </a:lnTo>
                  <a:lnTo>
                    <a:pt x="154" y="31"/>
                  </a:lnTo>
                  <a:lnTo>
                    <a:pt x="159" y="38"/>
                  </a:lnTo>
                  <a:lnTo>
                    <a:pt x="164" y="45"/>
                  </a:lnTo>
                  <a:lnTo>
                    <a:pt x="167" y="53"/>
                  </a:lnTo>
                  <a:lnTo>
                    <a:pt x="170" y="61"/>
                  </a:lnTo>
                  <a:lnTo>
                    <a:pt x="172" y="69"/>
                  </a:lnTo>
                  <a:lnTo>
                    <a:pt x="174" y="78"/>
                  </a:lnTo>
                  <a:lnTo>
                    <a:pt x="174" y="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2" name="Oval 11"/>
          <p:cNvSpPr/>
          <p:nvPr/>
        </p:nvSpPr>
        <p:spPr>
          <a:xfrm>
            <a:off x="7635875" y="2147888"/>
            <a:ext cx="641350" cy="639762"/>
          </a:xfrm>
          <a:prstGeom prst="ellipse">
            <a:avLst/>
          </a:prstGeom>
          <a:solidFill>
            <a:schemeClr val="bg1"/>
          </a:solidFill>
          <a:ln>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36" name="Oval 735"/>
          <p:cNvSpPr/>
          <p:nvPr/>
        </p:nvSpPr>
        <p:spPr>
          <a:xfrm>
            <a:off x="8102600" y="3433763"/>
            <a:ext cx="893763" cy="895350"/>
          </a:xfrm>
          <a:prstGeom prst="ellipse">
            <a:avLst/>
          </a:prstGeom>
          <a:solidFill>
            <a:schemeClr val="bg1"/>
          </a:solidFill>
          <a:ln>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38" name="Oval 737"/>
          <p:cNvSpPr/>
          <p:nvPr/>
        </p:nvSpPr>
        <p:spPr>
          <a:xfrm>
            <a:off x="3179763" y="3908425"/>
            <a:ext cx="682625" cy="681038"/>
          </a:xfrm>
          <a:prstGeom prst="ellipse">
            <a:avLst/>
          </a:prstGeom>
          <a:solidFill>
            <a:schemeClr val="bg1"/>
          </a:solidFill>
          <a:ln>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37" name="Oval 736"/>
          <p:cNvSpPr/>
          <p:nvPr/>
        </p:nvSpPr>
        <p:spPr>
          <a:xfrm>
            <a:off x="3725863" y="1935163"/>
            <a:ext cx="893762" cy="893762"/>
          </a:xfrm>
          <a:prstGeom prst="ellipse">
            <a:avLst/>
          </a:prstGeom>
          <a:solidFill>
            <a:schemeClr val="bg1"/>
          </a:solidFill>
          <a:ln>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44" name="Rectangle 743"/>
          <p:cNvSpPr/>
          <p:nvPr/>
        </p:nvSpPr>
        <p:spPr>
          <a:xfrm>
            <a:off x="8451850" y="1955800"/>
            <a:ext cx="1419225" cy="461963"/>
          </a:xfrm>
          <a:prstGeom prst="rect">
            <a:avLst/>
          </a:prstGeom>
        </p:spPr>
        <p:txBody>
          <a:bodyPr wrap="none">
            <a:spAutoFit/>
          </a:bodyP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 </a:t>
            </a:r>
          </a:p>
        </p:txBody>
      </p:sp>
      <p:sp>
        <p:nvSpPr>
          <p:cNvPr id="745" name="Rectangle 744"/>
          <p:cNvSpPr/>
          <p:nvPr/>
        </p:nvSpPr>
        <p:spPr>
          <a:xfrm>
            <a:off x="8451850" y="2287588"/>
            <a:ext cx="2817813" cy="647700"/>
          </a:xfrm>
          <a:prstGeom prst="rect">
            <a:avLst/>
          </a:prstGeom>
        </p:spPr>
        <p:txBody>
          <a:bodyPr>
            <a:spAutoFit/>
          </a:bodyPr>
          <a:lstStyle/>
          <a:p>
            <a:pPr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sp>
        <p:nvSpPr>
          <p:cNvPr id="746" name="Rectangle 745"/>
          <p:cNvSpPr/>
          <p:nvPr/>
        </p:nvSpPr>
        <p:spPr>
          <a:xfrm>
            <a:off x="9097963" y="3433763"/>
            <a:ext cx="1419225" cy="461962"/>
          </a:xfrm>
          <a:prstGeom prst="rect">
            <a:avLst/>
          </a:prstGeom>
        </p:spPr>
        <p:txBody>
          <a:bodyPr wrap="none">
            <a:spAutoFit/>
          </a:bodyP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 </a:t>
            </a:r>
          </a:p>
        </p:txBody>
      </p:sp>
      <p:sp>
        <p:nvSpPr>
          <p:cNvPr id="747" name="Rectangle 746"/>
          <p:cNvSpPr/>
          <p:nvPr/>
        </p:nvSpPr>
        <p:spPr>
          <a:xfrm>
            <a:off x="9097963" y="3767138"/>
            <a:ext cx="2816225" cy="646112"/>
          </a:xfrm>
          <a:prstGeom prst="rect">
            <a:avLst/>
          </a:prstGeom>
        </p:spPr>
        <p:txBody>
          <a:bodyPr>
            <a:spAutoFit/>
          </a:bodyPr>
          <a:lstStyle/>
          <a:p>
            <a:pPr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sp>
        <p:nvSpPr>
          <p:cNvPr id="748" name="Rectangle 747"/>
          <p:cNvSpPr/>
          <p:nvPr/>
        </p:nvSpPr>
        <p:spPr>
          <a:xfrm>
            <a:off x="2181225" y="1806575"/>
            <a:ext cx="1419225" cy="461963"/>
          </a:xfrm>
          <a:prstGeom prst="rect">
            <a:avLst/>
          </a:prstGeom>
        </p:spPr>
        <p:txBody>
          <a:bodyPr wrap="none">
            <a:spAutoFit/>
          </a:bodyPr>
          <a:lstStyle/>
          <a:p>
            <a:pPr algn="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 </a:t>
            </a:r>
          </a:p>
        </p:txBody>
      </p:sp>
      <p:sp>
        <p:nvSpPr>
          <p:cNvPr id="749" name="Rectangle 748"/>
          <p:cNvSpPr/>
          <p:nvPr/>
        </p:nvSpPr>
        <p:spPr>
          <a:xfrm>
            <a:off x="782638" y="2139950"/>
            <a:ext cx="2817812" cy="646113"/>
          </a:xfrm>
          <a:prstGeom prst="rect">
            <a:avLst/>
          </a:prstGeom>
        </p:spPr>
        <p:txBody>
          <a:bodyPr>
            <a:spAutoFit/>
          </a:bodyPr>
          <a:lstStyle/>
          <a:p>
            <a:pPr algn="r"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sp>
        <p:nvSpPr>
          <p:cNvPr id="750" name="Rectangle 749"/>
          <p:cNvSpPr/>
          <p:nvPr/>
        </p:nvSpPr>
        <p:spPr>
          <a:xfrm>
            <a:off x="1687513" y="3811588"/>
            <a:ext cx="1419225" cy="461962"/>
          </a:xfrm>
          <a:prstGeom prst="rect">
            <a:avLst/>
          </a:prstGeom>
        </p:spPr>
        <p:txBody>
          <a:bodyPr wrap="none">
            <a:spAutoFit/>
          </a:bodyPr>
          <a:lstStyle/>
          <a:p>
            <a:pPr algn="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 </a:t>
            </a:r>
          </a:p>
        </p:txBody>
      </p:sp>
      <p:sp>
        <p:nvSpPr>
          <p:cNvPr id="751" name="Rectangle 750"/>
          <p:cNvSpPr/>
          <p:nvPr/>
        </p:nvSpPr>
        <p:spPr>
          <a:xfrm>
            <a:off x="288925" y="4144963"/>
            <a:ext cx="2817813" cy="646112"/>
          </a:xfrm>
          <a:prstGeom prst="rect">
            <a:avLst/>
          </a:prstGeom>
        </p:spPr>
        <p:txBody>
          <a:bodyPr>
            <a:spAutoFit/>
          </a:bodyPr>
          <a:lstStyle/>
          <a:p>
            <a:pPr algn="r"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grpSp>
        <p:nvGrpSpPr>
          <p:cNvPr id="4" name="Group 61"/>
          <p:cNvGrpSpPr/>
          <p:nvPr/>
        </p:nvGrpSpPr>
        <p:grpSpPr>
          <a:xfrm>
            <a:off x="3885173" y="2132949"/>
            <a:ext cx="484575" cy="454289"/>
            <a:chOff x="2617788" y="3568700"/>
            <a:chExt cx="304800" cy="285750"/>
          </a:xfrm>
          <a:solidFill>
            <a:srgbClr val="00B0F0"/>
          </a:solidFill>
        </p:grpSpPr>
        <p:sp>
          <p:nvSpPr>
            <p:cNvPr id="63" name="Freeform 108"/>
            <p:cNvSpPr>
              <a:spLocks/>
            </p:cNvSpPr>
            <p:nvPr/>
          </p:nvSpPr>
          <p:spPr bwMode="auto">
            <a:xfrm>
              <a:off x="2782888" y="3635375"/>
              <a:ext cx="82550" cy="82550"/>
            </a:xfrm>
            <a:custGeom>
              <a:avLst/>
              <a:gdLst>
                <a:gd name="T0" fmla="*/ 26 w 52"/>
                <a:gd name="T1" fmla="*/ 52 h 52"/>
                <a:gd name="T2" fmla="*/ 26 w 52"/>
                <a:gd name="T3" fmla="*/ 52 h 52"/>
                <a:gd name="T4" fmla="*/ 36 w 52"/>
                <a:gd name="T5" fmla="*/ 50 h 52"/>
                <a:gd name="T6" fmla="*/ 44 w 52"/>
                <a:gd name="T7" fmla="*/ 46 h 52"/>
                <a:gd name="T8" fmla="*/ 50 w 52"/>
                <a:gd name="T9" fmla="*/ 36 h 52"/>
                <a:gd name="T10" fmla="*/ 52 w 52"/>
                <a:gd name="T11" fmla="*/ 26 h 52"/>
                <a:gd name="T12" fmla="*/ 52 w 52"/>
                <a:gd name="T13" fmla="*/ 26 h 52"/>
                <a:gd name="T14" fmla="*/ 50 w 52"/>
                <a:gd name="T15" fmla="*/ 16 h 52"/>
                <a:gd name="T16" fmla="*/ 44 w 52"/>
                <a:gd name="T17" fmla="*/ 8 h 52"/>
                <a:gd name="T18" fmla="*/ 36 w 52"/>
                <a:gd name="T19" fmla="*/ 2 h 52"/>
                <a:gd name="T20" fmla="*/ 26 w 52"/>
                <a:gd name="T21" fmla="*/ 0 h 52"/>
                <a:gd name="T22" fmla="*/ 26 w 52"/>
                <a:gd name="T23" fmla="*/ 0 h 52"/>
                <a:gd name="T24" fmla="*/ 16 w 52"/>
                <a:gd name="T25" fmla="*/ 2 h 52"/>
                <a:gd name="T26" fmla="*/ 8 w 52"/>
                <a:gd name="T27" fmla="*/ 8 h 52"/>
                <a:gd name="T28" fmla="*/ 2 w 52"/>
                <a:gd name="T29" fmla="*/ 16 h 52"/>
                <a:gd name="T30" fmla="*/ 0 w 52"/>
                <a:gd name="T31" fmla="*/ 26 h 52"/>
                <a:gd name="T32" fmla="*/ 0 w 52"/>
                <a:gd name="T33" fmla="*/ 26 h 52"/>
                <a:gd name="T34" fmla="*/ 2 w 52"/>
                <a:gd name="T35" fmla="*/ 36 h 52"/>
                <a:gd name="T36" fmla="*/ 8 w 52"/>
                <a:gd name="T37" fmla="*/ 46 h 52"/>
                <a:gd name="T38" fmla="*/ 16 w 52"/>
                <a:gd name="T39" fmla="*/ 50 h 52"/>
                <a:gd name="T40" fmla="*/ 26 w 52"/>
                <a:gd name="T41" fmla="*/ 52 h 52"/>
                <a:gd name="T42" fmla="*/ 26 w 52"/>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26" y="52"/>
                  </a:moveTo>
                  <a:lnTo>
                    <a:pt x="26" y="52"/>
                  </a:lnTo>
                  <a:lnTo>
                    <a:pt x="36" y="50"/>
                  </a:lnTo>
                  <a:lnTo>
                    <a:pt x="44" y="46"/>
                  </a:lnTo>
                  <a:lnTo>
                    <a:pt x="50" y="36"/>
                  </a:lnTo>
                  <a:lnTo>
                    <a:pt x="52" y="26"/>
                  </a:lnTo>
                  <a:lnTo>
                    <a:pt x="52" y="26"/>
                  </a:lnTo>
                  <a:lnTo>
                    <a:pt x="50" y="16"/>
                  </a:lnTo>
                  <a:lnTo>
                    <a:pt x="44" y="8"/>
                  </a:lnTo>
                  <a:lnTo>
                    <a:pt x="36" y="2"/>
                  </a:lnTo>
                  <a:lnTo>
                    <a:pt x="26" y="0"/>
                  </a:lnTo>
                  <a:lnTo>
                    <a:pt x="26" y="0"/>
                  </a:lnTo>
                  <a:lnTo>
                    <a:pt x="16" y="2"/>
                  </a:lnTo>
                  <a:lnTo>
                    <a:pt x="8" y="8"/>
                  </a:lnTo>
                  <a:lnTo>
                    <a:pt x="2" y="16"/>
                  </a:lnTo>
                  <a:lnTo>
                    <a:pt x="0" y="26"/>
                  </a:lnTo>
                  <a:lnTo>
                    <a:pt x="0" y="26"/>
                  </a:lnTo>
                  <a:lnTo>
                    <a:pt x="2" y="36"/>
                  </a:lnTo>
                  <a:lnTo>
                    <a:pt x="8" y="46"/>
                  </a:lnTo>
                  <a:lnTo>
                    <a:pt x="16" y="50"/>
                  </a:lnTo>
                  <a:lnTo>
                    <a:pt x="26" y="52"/>
                  </a:lnTo>
                  <a:lnTo>
                    <a:pt x="26" y="5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 name="Freeform 109"/>
            <p:cNvSpPr>
              <a:spLocks/>
            </p:cNvSpPr>
            <p:nvPr/>
          </p:nvSpPr>
          <p:spPr bwMode="auto">
            <a:xfrm>
              <a:off x="2763838" y="3730625"/>
              <a:ext cx="120650" cy="111125"/>
            </a:xfrm>
            <a:custGeom>
              <a:avLst/>
              <a:gdLst>
                <a:gd name="T0" fmla="*/ 38 w 76"/>
                <a:gd name="T1" fmla="*/ 0 h 70"/>
                <a:gd name="T2" fmla="*/ 38 w 76"/>
                <a:gd name="T3" fmla="*/ 0 h 70"/>
                <a:gd name="T4" fmla="*/ 30 w 76"/>
                <a:gd name="T5" fmla="*/ 2 h 70"/>
                <a:gd name="T6" fmla="*/ 24 w 76"/>
                <a:gd name="T7" fmla="*/ 4 h 70"/>
                <a:gd name="T8" fmla="*/ 18 w 76"/>
                <a:gd name="T9" fmla="*/ 8 h 70"/>
                <a:gd name="T10" fmla="*/ 12 w 76"/>
                <a:gd name="T11" fmla="*/ 12 h 70"/>
                <a:gd name="T12" fmla="*/ 8 w 76"/>
                <a:gd name="T13" fmla="*/ 18 h 70"/>
                <a:gd name="T14" fmla="*/ 4 w 76"/>
                <a:gd name="T15" fmla="*/ 24 h 70"/>
                <a:gd name="T16" fmla="*/ 2 w 76"/>
                <a:gd name="T17" fmla="*/ 30 h 70"/>
                <a:gd name="T18" fmla="*/ 0 w 76"/>
                <a:gd name="T19" fmla="*/ 38 h 70"/>
                <a:gd name="T20" fmla="*/ 0 w 76"/>
                <a:gd name="T21" fmla="*/ 70 h 70"/>
                <a:gd name="T22" fmla="*/ 76 w 76"/>
                <a:gd name="T23" fmla="*/ 70 h 70"/>
                <a:gd name="T24" fmla="*/ 76 w 76"/>
                <a:gd name="T25" fmla="*/ 38 h 70"/>
                <a:gd name="T26" fmla="*/ 76 w 76"/>
                <a:gd name="T27" fmla="*/ 38 h 70"/>
                <a:gd name="T28" fmla="*/ 74 w 76"/>
                <a:gd name="T29" fmla="*/ 30 h 70"/>
                <a:gd name="T30" fmla="*/ 72 w 76"/>
                <a:gd name="T31" fmla="*/ 24 h 70"/>
                <a:gd name="T32" fmla="*/ 70 w 76"/>
                <a:gd name="T33" fmla="*/ 18 h 70"/>
                <a:gd name="T34" fmla="*/ 64 w 76"/>
                <a:gd name="T35" fmla="*/ 12 h 70"/>
                <a:gd name="T36" fmla="*/ 60 w 76"/>
                <a:gd name="T37" fmla="*/ 8 h 70"/>
                <a:gd name="T38" fmla="*/ 52 w 76"/>
                <a:gd name="T39" fmla="*/ 4 h 70"/>
                <a:gd name="T40" fmla="*/ 46 w 76"/>
                <a:gd name="T41" fmla="*/ 2 h 70"/>
                <a:gd name="T42" fmla="*/ 38 w 76"/>
                <a:gd name="T43" fmla="*/ 0 h 70"/>
                <a:gd name="T44" fmla="*/ 38 w 76"/>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 h="70">
                  <a:moveTo>
                    <a:pt x="38" y="0"/>
                  </a:moveTo>
                  <a:lnTo>
                    <a:pt x="38" y="0"/>
                  </a:lnTo>
                  <a:lnTo>
                    <a:pt x="30" y="2"/>
                  </a:lnTo>
                  <a:lnTo>
                    <a:pt x="24" y="4"/>
                  </a:lnTo>
                  <a:lnTo>
                    <a:pt x="18" y="8"/>
                  </a:lnTo>
                  <a:lnTo>
                    <a:pt x="12" y="12"/>
                  </a:lnTo>
                  <a:lnTo>
                    <a:pt x="8" y="18"/>
                  </a:lnTo>
                  <a:lnTo>
                    <a:pt x="4" y="24"/>
                  </a:lnTo>
                  <a:lnTo>
                    <a:pt x="2" y="30"/>
                  </a:lnTo>
                  <a:lnTo>
                    <a:pt x="0" y="38"/>
                  </a:lnTo>
                  <a:lnTo>
                    <a:pt x="0" y="70"/>
                  </a:lnTo>
                  <a:lnTo>
                    <a:pt x="76" y="70"/>
                  </a:lnTo>
                  <a:lnTo>
                    <a:pt x="76" y="38"/>
                  </a:lnTo>
                  <a:lnTo>
                    <a:pt x="76" y="38"/>
                  </a:lnTo>
                  <a:lnTo>
                    <a:pt x="74" y="30"/>
                  </a:lnTo>
                  <a:lnTo>
                    <a:pt x="72" y="24"/>
                  </a:lnTo>
                  <a:lnTo>
                    <a:pt x="70" y="18"/>
                  </a:lnTo>
                  <a:lnTo>
                    <a:pt x="64" y="12"/>
                  </a:lnTo>
                  <a:lnTo>
                    <a:pt x="60" y="8"/>
                  </a:lnTo>
                  <a:lnTo>
                    <a:pt x="52" y="4"/>
                  </a:lnTo>
                  <a:lnTo>
                    <a:pt x="46" y="2"/>
                  </a:lnTo>
                  <a:lnTo>
                    <a:pt x="38" y="0"/>
                  </a:lnTo>
                  <a:lnTo>
                    <a:pt x="38"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 name="Freeform 110"/>
            <p:cNvSpPr>
              <a:spLocks noEditPoints="1"/>
            </p:cNvSpPr>
            <p:nvPr/>
          </p:nvSpPr>
          <p:spPr bwMode="auto">
            <a:xfrm>
              <a:off x="2617788" y="3568700"/>
              <a:ext cx="304800" cy="285750"/>
            </a:xfrm>
            <a:custGeom>
              <a:avLst/>
              <a:gdLst>
                <a:gd name="T0" fmla="*/ 172 w 192"/>
                <a:gd name="T1" fmla="*/ 112 h 180"/>
                <a:gd name="T2" fmla="*/ 186 w 192"/>
                <a:gd name="T3" fmla="*/ 92 h 180"/>
                <a:gd name="T4" fmla="*/ 192 w 192"/>
                <a:gd name="T5" fmla="*/ 68 h 180"/>
                <a:gd name="T6" fmla="*/ 190 w 192"/>
                <a:gd name="T7" fmla="*/ 44 h 180"/>
                <a:gd name="T8" fmla="*/ 176 w 192"/>
                <a:gd name="T9" fmla="*/ 22 h 180"/>
                <a:gd name="T10" fmla="*/ 166 w 192"/>
                <a:gd name="T11" fmla="*/ 14 h 180"/>
                <a:gd name="T12" fmla="*/ 144 w 192"/>
                <a:gd name="T13" fmla="*/ 2 h 180"/>
                <a:gd name="T14" fmla="*/ 120 w 192"/>
                <a:gd name="T15" fmla="*/ 0 h 180"/>
                <a:gd name="T16" fmla="*/ 96 w 192"/>
                <a:gd name="T17" fmla="*/ 8 h 180"/>
                <a:gd name="T18" fmla="*/ 86 w 192"/>
                <a:gd name="T19" fmla="*/ 16 h 180"/>
                <a:gd name="T20" fmla="*/ 72 w 192"/>
                <a:gd name="T21" fmla="*/ 36 h 180"/>
                <a:gd name="T22" fmla="*/ 66 w 192"/>
                <a:gd name="T23" fmla="*/ 58 h 180"/>
                <a:gd name="T24" fmla="*/ 68 w 192"/>
                <a:gd name="T25" fmla="*/ 82 h 180"/>
                <a:gd name="T26" fmla="*/ 78 w 192"/>
                <a:gd name="T27" fmla="*/ 104 h 180"/>
                <a:gd name="T28" fmla="*/ 56 w 192"/>
                <a:gd name="T29" fmla="*/ 110 h 180"/>
                <a:gd name="T30" fmla="*/ 18 w 192"/>
                <a:gd name="T31" fmla="*/ 180 h 180"/>
                <a:gd name="T32" fmla="*/ 68 w 192"/>
                <a:gd name="T33" fmla="*/ 124 h 180"/>
                <a:gd name="T34" fmla="*/ 84 w 192"/>
                <a:gd name="T35" fmla="*/ 110 h 180"/>
                <a:gd name="T36" fmla="*/ 104 w 192"/>
                <a:gd name="T37" fmla="*/ 124 h 180"/>
                <a:gd name="T38" fmla="*/ 126 w 192"/>
                <a:gd name="T39" fmla="*/ 128 h 180"/>
                <a:gd name="T40" fmla="*/ 150 w 192"/>
                <a:gd name="T41" fmla="*/ 124 h 180"/>
                <a:gd name="T42" fmla="*/ 172 w 192"/>
                <a:gd name="T43" fmla="*/ 112 h 180"/>
                <a:gd name="T44" fmla="*/ 90 w 192"/>
                <a:gd name="T45" fmla="*/ 22 h 180"/>
                <a:gd name="T46" fmla="*/ 100 w 192"/>
                <a:gd name="T47" fmla="*/ 14 h 180"/>
                <a:gd name="T48" fmla="*/ 120 w 192"/>
                <a:gd name="T49" fmla="*/ 6 h 180"/>
                <a:gd name="T50" fmla="*/ 142 w 192"/>
                <a:gd name="T51" fmla="*/ 8 h 180"/>
                <a:gd name="T52" fmla="*/ 164 w 192"/>
                <a:gd name="T53" fmla="*/ 18 h 180"/>
                <a:gd name="T54" fmla="*/ 172 w 192"/>
                <a:gd name="T55" fmla="*/ 26 h 180"/>
                <a:gd name="T56" fmla="*/ 184 w 192"/>
                <a:gd name="T57" fmla="*/ 46 h 180"/>
                <a:gd name="T58" fmla="*/ 186 w 192"/>
                <a:gd name="T59" fmla="*/ 68 h 180"/>
                <a:gd name="T60" fmla="*/ 180 w 192"/>
                <a:gd name="T61" fmla="*/ 90 h 180"/>
                <a:gd name="T62" fmla="*/ 168 w 192"/>
                <a:gd name="T63" fmla="*/ 108 h 180"/>
                <a:gd name="T64" fmla="*/ 158 w 192"/>
                <a:gd name="T65" fmla="*/ 114 h 180"/>
                <a:gd name="T66" fmla="*/ 136 w 192"/>
                <a:gd name="T67" fmla="*/ 122 h 180"/>
                <a:gd name="T68" fmla="*/ 114 w 192"/>
                <a:gd name="T69" fmla="*/ 120 h 180"/>
                <a:gd name="T70" fmla="*/ 94 w 192"/>
                <a:gd name="T71" fmla="*/ 110 h 180"/>
                <a:gd name="T72" fmla="*/ 86 w 192"/>
                <a:gd name="T73" fmla="*/ 102 h 180"/>
                <a:gd name="T74" fmla="*/ 74 w 192"/>
                <a:gd name="T75" fmla="*/ 82 h 180"/>
                <a:gd name="T76" fmla="*/ 70 w 192"/>
                <a:gd name="T77" fmla="*/ 60 h 180"/>
                <a:gd name="T78" fmla="*/ 76 w 192"/>
                <a:gd name="T79" fmla="*/ 40 h 180"/>
                <a:gd name="T80" fmla="*/ 90 w 192"/>
                <a:gd name="T81" fmla="*/ 2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2" h="180">
                  <a:moveTo>
                    <a:pt x="172" y="112"/>
                  </a:moveTo>
                  <a:lnTo>
                    <a:pt x="172" y="112"/>
                  </a:lnTo>
                  <a:lnTo>
                    <a:pt x="180" y="102"/>
                  </a:lnTo>
                  <a:lnTo>
                    <a:pt x="186" y="92"/>
                  </a:lnTo>
                  <a:lnTo>
                    <a:pt x="190" y="80"/>
                  </a:lnTo>
                  <a:lnTo>
                    <a:pt x="192" y="68"/>
                  </a:lnTo>
                  <a:lnTo>
                    <a:pt x="192" y="56"/>
                  </a:lnTo>
                  <a:lnTo>
                    <a:pt x="190" y="44"/>
                  </a:lnTo>
                  <a:lnTo>
                    <a:pt x="184" y="32"/>
                  </a:lnTo>
                  <a:lnTo>
                    <a:pt x="176" y="22"/>
                  </a:lnTo>
                  <a:lnTo>
                    <a:pt x="176" y="22"/>
                  </a:lnTo>
                  <a:lnTo>
                    <a:pt x="166" y="14"/>
                  </a:lnTo>
                  <a:lnTo>
                    <a:pt x="156" y="6"/>
                  </a:lnTo>
                  <a:lnTo>
                    <a:pt x="144" y="2"/>
                  </a:lnTo>
                  <a:lnTo>
                    <a:pt x="132" y="0"/>
                  </a:lnTo>
                  <a:lnTo>
                    <a:pt x="120" y="0"/>
                  </a:lnTo>
                  <a:lnTo>
                    <a:pt x="108" y="4"/>
                  </a:lnTo>
                  <a:lnTo>
                    <a:pt x="96" y="8"/>
                  </a:lnTo>
                  <a:lnTo>
                    <a:pt x="86" y="16"/>
                  </a:lnTo>
                  <a:lnTo>
                    <a:pt x="86" y="16"/>
                  </a:lnTo>
                  <a:lnTo>
                    <a:pt x="78" y="26"/>
                  </a:lnTo>
                  <a:lnTo>
                    <a:pt x="72" y="36"/>
                  </a:lnTo>
                  <a:lnTo>
                    <a:pt x="68" y="46"/>
                  </a:lnTo>
                  <a:lnTo>
                    <a:pt x="66" y="58"/>
                  </a:lnTo>
                  <a:lnTo>
                    <a:pt x="66" y="70"/>
                  </a:lnTo>
                  <a:lnTo>
                    <a:pt x="68" y="82"/>
                  </a:lnTo>
                  <a:lnTo>
                    <a:pt x="72" y="92"/>
                  </a:lnTo>
                  <a:lnTo>
                    <a:pt x="78" y="104"/>
                  </a:lnTo>
                  <a:lnTo>
                    <a:pt x="62" y="118"/>
                  </a:lnTo>
                  <a:lnTo>
                    <a:pt x="56" y="110"/>
                  </a:lnTo>
                  <a:lnTo>
                    <a:pt x="0" y="160"/>
                  </a:lnTo>
                  <a:lnTo>
                    <a:pt x="18" y="180"/>
                  </a:lnTo>
                  <a:lnTo>
                    <a:pt x="74" y="130"/>
                  </a:lnTo>
                  <a:lnTo>
                    <a:pt x="68" y="124"/>
                  </a:lnTo>
                  <a:lnTo>
                    <a:pt x="84" y="110"/>
                  </a:lnTo>
                  <a:lnTo>
                    <a:pt x="84" y="110"/>
                  </a:lnTo>
                  <a:lnTo>
                    <a:pt x="94" y="118"/>
                  </a:lnTo>
                  <a:lnTo>
                    <a:pt x="104" y="124"/>
                  </a:lnTo>
                  <a:lnTo>
                    <a:pt x="116" y="126"/>
                  </a:lnTo>
                  <a:lnTo>
                    <a:pt x="126" y="128"/>
                  </a:lnTo>
                  <a:lnTo>
                    <a:pt x="138" y="128"/>
                  </a:lnTo>
                  <a:lnTo>
                    <a:pt x="150" y="124"/>
                  </a:lnTo>
                  <a:lnTo>
                    <a:pt x="162" y="120"/>
                  </a:lnTo>
                  <a:lnTo>
                    <a:pt x="172" y="112"/>
                  </a:lnTo>
                  <a:lnTo>
                    <a:pt x="172" y="112"/>
                  </a:lnTo>
                  <a:close/>
                  <a:moveTo>
                    <a:pt x="90" y="22"/>
                  </a:moveTo>
                  <a:lnTo>
                    <a:pt x="90" y="22"/>
                  </a:lnTo>
                  <a:lnTo>
                    <a:pt x="100" y="14"/>
                  </a:lnTo>
                  <a:lnTo>
                    <a:pt x="110" y="10"/>
                  </a:lnTo>
                  <a:lnTo>
                    <a:pt x="120" y="6"/>
                  </a:lnTo>
                  <a:lnTo>
                    <a:pt x="132" y="6"/>
                  </a:lnTo>
                  <a:lnTo>
                    <a:pt x="142" y="8"/>
                  </a:lnTo>
                  <a:lnTo>
                    <a:pt x="154" y="12"/>
                  </a:lnTo>
                  <a:lnTo>
                    <a:pt x="164" y="18"/>
                  </a:lnTo>
                  <a:lnTo>
                    <a:pt x="172" y="26"/>
                  </a:lnTo>
                  <a:lnTo>
                    <a:pt x="172" y="26"/>
                  </a:lnTo>
                  <a:lnTo>
                    <a:pt x="178" y="36"/>
                  </a:lnTo>
                  <a:lnTo>
                    <a:pt x="184" y="46"/>
                  </a:lnTo>
                  <a:lnTo>
                    <a:pt x="186" y="56"/>
                  </a:lnTo>
                  <a:lnTo>
                    <a:pt x="186" y="68"/>
                  </a:lnTo>
                  <a:lnTo>
                    <a:pt x="184" y="78"/>
                  </a:lnTo>
                  <a:lnTo>
                    <a:pt x="180" y="90"/>
                  </a:lnTo>
                  <a:lnTo>
                    <a:pt x="174" y="98"/>
                  </a:lnTo>
                  <a:lnTo>
                    <a:pt x="168" y="108"/>
                  </a:lnTo>
                  <a:lnTo>
                    <a:pt x="168" y="108"/>
                  </a:lnTo>
                  <a:lnTo>
                    <a:pt x="158" y="114"/>
                  </a:lnTo>
                  <a:lnTo>
                    <a:pt x="148" y="120"/>
                  </a:lnTo>
                  <a:lnTo>
                    <a:pt x="136" y="122"/>
                  </a:lnTo>
                  <a:lnTo>
                    <a:pt x="126" y="122"/>
                  </a:lnTo>
                  <a:lnTo>
                    <a:pt x="114" y="120"/>
                  </a:lnTo>
                  <a:lnTo>
                    <a:pt x="104" y="116"/>
                  </a:lnTo>
                  <a:lnTo>
                    <a:pt x="94" y="110"/>
                  </a:lnTo>
                  <a:lnTo>
                    <a:pt x="86" y="102"/>
                  </a:lnTo>
                  <a:lnTo>
                    <a:pt x="86" y="102"/>
                  </a:lnTo>
                  <a:lnTo>
                    <a:pt x="78" y="94"/>
                  </a:lnTo>
                  <a:lnTo>
                    <a:pt x="74" y="82"/>
                  </a:lnTo>
                  <a:lnTo>
                    <a:pt x="72" y="72"/>
                  </a:lnTo>
                  <a:lnTo>
                    <a:pt x="70" y="60"/>
                  </a:lnTo>
                  <a:lnTo>
                    <a:pt x="72" y="50"/>
                  </a:lnTo>
                  <a:lnTo>
                    <a:pt x="76" y="40"/>
                  </a:lnTo>
                  <a:lnTo>
                    <a:pt x="82" y="30"/>
                  </a:lnTo>
                  <a:lnTo>
                    <a:pt x="90" y="22"/>
                  </a:lnTo>
                  <a:lnTo>
                    <a:pt x="90" y="2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65"/>
          <p:cNvGrpSpPr/>
          <p:nvPr/>
        </p:nvGrpSpPr>
        <p:grpSpPr>
          <a:xfrm>
            <a:off x="7763999" y="2287070"/>
            <a:ext cx="363220" cy="314325"/>
            <a:chOff x="2620963" y="5899150"/>
            <a:chExt cx="330200" cy="285750"/>
          </a:xfrm>
          <a:solidFill>
            <a:srgbClr val="00B0F0"/>
          </a:solidFill>
        </p:grpSpPr>
        <p:sp>
          <p:nvSpPr>
            <p:cNvPr id="67" name="Freeform 66"/>
            <p:cNvSpPr>
              <a:spLocks/>
            </p:cNvSpPr>
            <p:nvPr/>
          </p:nvSpPr>
          <p:spPr bwMode="auto">
            <a:xfrm>
              <a:off x="2805113" y="5899150"/>
              <a:ext cx="136525" cy="196850"/>
            </a:xfrm>
            <a:custGeom>
              <a:avLst/>
              <a:gdLst>
                <a:gd name="connsiteX0" fmla="*/ 82550 w 136525"/>
                <a:gd name="connsiteY0" fmla="*/ 133350 h 196850"/>
                <a:gd name="connsiteX1" fmla="*/ 136525 w 136525"/>
                <a:gd name="connsiteY1" fmla="*/ 133350 h 196850"/>
                <a:gd name="connsiteX2" fmla="*/ 136525 w 136525"/>
                <a:gd name="connsiteY2" fmla="*/ 196850 h 196850"/>
                <a:gd name="connsiteX3" fmla="*/ 82550 w 136525"/>
                <a:gd name="connsiteY3" fmla="*/ 196850 h 196850"/>
                <a:gd name="connsiteX4" fmla="*/ 0 w 136525"/>
                <a:gd name="connsiteY4" fmla="*/ 133350 h 196850"/>
                <a:gd name="connsiteX5" fmla="*/ 53975 w 136525"/>
                <a:gd name="connsiteY5" fmla="*/ 133350 h 196850"/>
                <a:gd name="connsiteX6" fmla="*/ 53975 w 136525"/>
                <a:gd name="connsiteY6" fmla="*/ 196850 h 196850"/>
                <a:gd name="connsiteX7" fmla="*/ 0 w 136525"/>
                <a:gd name="connsiteY7" fmla="*/ 196850 h 196850"/>
                <a:gd name="connsiteX8" fmla="*/ 50800 w 136525"/>
                <a:gd name="connsiteY8" fmla="*/ 0 h 196850"/>
                <a:gd name="connsiteX9" fmla="*/ 57150 w 136525"/>
                <a:gd name="connsiteY9" fmla="*/ 3175 h 196850"/>
                <a:gd name="connsiteX10" fmla="*/ 60325 w 136525"/>
                <a:gd name="connsiteY10" fmla="*/ 6350 h 196850"/>
                <a:gd name="connsiteX11" fmla="*/ 66675 w 136525"/>
                <a:gd name="connsiteY11" fmla="*/ 34925 h 196850"/>
                <a:gd name="connsiteX12" fmla="*/ 73025 w 136525"/>
                <a:gd name="connsiteY12" fmla="*/ 6350 h 196850"/>
                <a:gd name="connsiteX13" fmla="*/ 76200 w 136525"/>
                <a:gd name="connsiteY13" fmla="*/ 3175 h 196850"/>
                <a:gd name="connsiteX14" fmla="*/ 82550 w 136525"/>
                <a:gd name="connsiteY14" fmla="*/ 0 h 196850"/>
                <a:gd name="connsiteX15" fmla="*/ 85725 w 136525"/>
                <a:gd name="connsiteY15" fmla="*/ 3175 h 196850"/>
                <a:gd name="connsiteX16" fmla="*/ 88900 w 136525"/>
                <a:gd name="connsiteY16" fmla="*/ 9525 h 196850"/>
                <a:gd name="connsiteX17" fmla="*/ 82550 w 136525"/>
                <a:gd name="connsiteY17" fmla="*/ 31750 h 196850"/>
                <a:gd name="connsiteX18" fmla="*/ 92075 w 136525"/>
                <a:gd name="connsiteY18" fmla="*/ 12700 h 196850"/>
                <a:gd name="connsiteX19" fmla="*/ 98425 w 136525"/>
                <a:gd name="connsiteY19" fmla="*/ 9525 h 196850"/>
                <a:gd name="connsiteX20" fmla="*/ 101600 w 136525"/>
                <a:gd name="connsiteY20" fmla="*/ 9525 h 196850"/>
                <a:gd name="connsiteX21" fmla="*/ 104775 w 136525"/>
                <a:gd name="connsiteY21" fmla="*/ 15875 h 196850"/>
                <a:gd name="connsiteX22" fmla="*/ 104775 w 136525"/>
                <a:gd name="connsiteY22" fmla="*/ 22225 h 196850"/>
                <a:gd name="connsiteX23" fmla="*/ 88900 w 136525"/>
                <a:gd name="connsiteY23" fmla="*/ 53975 h 196850"/>
                <a:gd name="connsiteX24" fmla="*/ 136525 w 136525"/>
                <a:gd name="connsiteY24" fmla="*/ 53975 h 196850"/>
                <a:gd name="connsiteX25" fmla="*/ 136525 w 136525"/>
                <a:gd name="connsiteY25" fmla="*/ 104775 h 196850"/>
                <a:gd name="connsiteX26" fmla="*/ 82550 w 136525"/>
                <a:gd name="connsiteY26" fmla="*/ 104775 h 196850"/>
                <a:gd name="connsiteX27" fmla="*/ 82550 w 136525"/>
                <a:gd name="connsiteY27" fmla="*/ 50800 h 196850"/>
                <a:gd name="connsiteX28" fmla="*/ 53975 w 136525"/>
                <a:gd name="connsiteY28" fmla="*/ 50800 h 196850"/>
                <a:gd name="connsiteX29" fmla="*/ 53975 w 136525"/>
                <a:gd name="connsiteY29" fmla="*/ 104775 h 196850"/>
                <a:gd name="connsiteX30" fmla="*/ 0 w 136525"/>
                <a:gd name="connsiteY30" fmla="*/ 104775 h 196850"/>
                <a:gd name="connsiteX31" fmla="*/ 0 w 136525"/>
                <a:gd name="connsiteY31" fmla="*/ 53975 h 196850"/>
                <a:gd name="connsiteX32" fmla="*/ 44450 w 136525"/>
                <a:gd name="connsiteY32" fmla="*/ 53975 h 196850"/>
                <a:gd name="connsiteX33" fmla="*/ 28575 w 136525"/>
                <a:gd name="connsiteY33" fmla="*/ 19050 h 196850"/>
                <a:gd name="connsiteX34" fmla="*/ 28575 w 136525"/>
                <a:gd name="connsiteY34" fmla="*/ 12700 h 196850"/>
                <a:gd name="connsiteX35" fmla="*/ 31750 w 136525"/>
                <a:gd name="connsiteY35" fmla="*/ 9525 h 196850"/>
                <a:gd name="connsiteX36" fmla="*/ 38100 w 136525"/>
                <a:gd name="connsiteY36" fmla="*/ 9525 h 196850"/>
                <a:gd name="connsiteX37" fmla="*/ 44450 w 136525"/>
                <a:gd name="connsiteY37" fmla="*/ 12700 h 196850"/>
                <a:gd name="connsiteX38" fmla="*/ 50800 w 136525"/>
                <a:gd name="connsiteY38" fmla="*/ 28575 h 196850"/>
                <a:gd name="connsiteX39" fmla="*/ 44450 w 136525"/>
                <a:gd name="connsiteY39" fmla="*/ 9525 h 196850"/>
                <a:gd name="connsiteX40" fmla="*/ 47625 w 136525"/>
                <a:gd name="connsiteY40" fmla="*/ 3175 h 19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6525" h="196850">
                  <a:moveTo>
                    <a:pt x="82550" y="133350"/>
                  </a:moveTo>
                  <a:lnTo>
                    <a:pt x="136525" y="133350"/>
                  </a:lnTo>
                  <a:lnTo>
                    <a:pt x="136525" y="196850"/>
                  </a:lnTo>
                  <a:lnTo>
                    <a:pt x="82550" y="196850"/>
                  </a:lnTo>
                  <a:close/>
                  <a:moveTo>
                    <a:pt x="0" y="133350"/>
                  </a:moveTo>
                  <a:lnTo>
                    <a:pt x="53975" y="133350"/>
                  </a:lnTo>
                  <a:lnTo>
                    <a:pt x="53975" y="196850"/>
                  </a:lnTo>
                  <a:lnTo>
                    <a:pt x="0" y="196850"/>
                  </a:lnTo>
                  <a:close/>
                  <a:moveTo>
                    <a:pt x="50800" y="0"/>
                  </a:moveTo>
                  <a:lnTo>
                    <a:pt x="57150" y="3175"/>
                  </a:lnTo>
                  <a:lnTo>
                    <a:pt x="60325" y="6350"/>
                  </a:lnTo>
                  <a:lnTo>
                    <a:pt x="66675" y="34925"/>
                  </a:lnTo>
                  <a:lnTo>
                    <a:pt x="73025" y="6350"/>
                  </a:lnTo>
                  <a:lnTo>
                    <a:pt x="76200" y="3175"/>
                  </a:lnTo>
                  <a:lnTo>
                    <a:pt x="82550" y="0"/>
                  </a:lnTo>
                  <a:lnTo>
                    <a:pt x="85725" y="3175"/>
                  </a:lnTo>
                  <a:lnTo>
                    <a:pt x="88900" y="9525"/>
                  </a:lnTo>
                  <a:lnTo>
                    <a:pt x="82550" y="31750"/>
                  </a:lnTo>
                  <a:lnTo>
                    <a:pt x="92075" y="12700"/>
                  </a:lnTo>
                  <a:lnTo>
                    <a:pt x="98425" y="9525"/>
                  </a:lnTo>
                  <a:lnTo>
                    <a:pt x="101600" y="9525"/>
                  </a:lnTo>
                  <a:lnTo>
                    <a:pt x="104775" y="15875"/>
                  </a:lnTo>
                  <a:lnTo>
                    <a:pt x="104775" y="22225"/>
                  </a:lnTo>
                  <a:lnTo>
                    <a:pt x="88900" y="53975"/>
                  </a:lnTo>
                  <a:lnTo>
                    <a:pt x="136525" y="53975"/>
                  </a:lnTo>
                  <a:lnTo>
                    <a:pt x="136525" y="104775"/>
                  </a:lnTo>
                  <a:lnTo>
                    <a:pt x="82550" y="104775"/>
                  </a:lnTo>
                  <a:lnTo>
                    <a:pt x="82550" y="50800"/>
                  </a:lnTo>
                  <a:lnTo>
                    <a:pt x="53975" y="50800"/>
                  </a:lnTo>
                  <a:lnTo>
                    <a:pt x="53975" y="104775"/>
                  </a:lnTo>
                  <a:lnTo>
                    <a:pt x="0" y="104775"/>
                  </a:lnTo>
                  <a:lnTo>
                    <a:pt x="0" y="53975"/>
                  </a:lnTo>
                  <a:lnTo>
                    <a:pt x="44450" y="53975"/>
                  </a:lnTo>
                  <a:lnTo>
                    <a:pt x="28575" y="19050"/>
                  </a:lnTo>
                  <a:lnTo>
                    <a:pt x="28575" y="12700"/>
                  </a:lnTo>
                  <a:lnTo>
                    <a:pt x="31750" y="9525"/>
                  </a:lnTo>
                  <a:lnTo>
                    <a:pt x="38100" y="9525"/>
                  </a:lnTo>
                  <a:lnTo>
                    <a:pt x="44450" y="12700"/>
                  </a:lnTo>
                  <a:lnTo>
                    <a:pt x="50800" y="28575"/>
                  </a:lnTo>
                  <a:lnTo>
                    <a:pt x="44450" y="9525"/>
                  </a:lnTo>
                  <a:lnTo>
                    <a:pt x="47625" y="317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8" name="Freeform 385"/>
            <p:cNvSpPr>
              <a:spLocks/>
            </p:cNvSpPr>
            <p:nvPr/>
          </p:nvSpPr>
          <p:spPr bwMode="auto">
            <a:xfrm>
              <a:off x="2620963" y="6067425"/>
              <a:ext cx="330200" cy="117475"/>
            </a:xfrm>
            <a:custGeom>
              <a:avLst/>
              <a:gdLst>
                <a:gd name="T0" fmla="*/ 208 w 208"/>
                <a:gd name="T1" fmla="*/ 50 h 74"/>
                <a:gd name="T2" fmla="*/ 208 w 208"/>
                <a:gd name="T3" fmla="*/ 42 h 74"/>
                <a:gd name="T4" fmla="*/ 208 w 208"/>
                <a:gd name="T5" fmla="*/ 42 h 74"/>
                <a:gd name="T6" fmla="*/ 206 w 208"/>
                <a:gd name="T7" fmla="*/ 38 h 74"/>
                <a:gd name="T8" fmla="*/ 202 w 208"/>
                <a:gd name="T9" fmla="*/ 36 h 74"/>
                <a:gd name="T10" fmla="*/ 118 w 208"/>
                <a:gd name="T11" fmla="*/ 56 h 74"/>
                <a:gd name="T12" fmla="*/ 64 w 208"/>
                <a:gd name="T13" fmla="*/ 28 h 74"/>
                <a:gd name="T14" fmla="*/ 64 w 208"/>
                <a:gd name="T15" fmla="*/ 26 h 74"/>
                <a:gd name="T16" fmla="*/ 126 w 208"/>
                <a:gd name="T17" fmla="*/ 46 h 74"/>
                <a:gd name="T18" fmla="*/ 126 w 208"/>
                <a:gd name="T19" fmla="*/ 46 h 74"/>
                <a:gd name="T20" fmla="*/ 130 w 208"/>
                <a:gd name="T21" fmla="*/ 46 h 74"/>
                <a:gd name="T22" fmla="*/ 134 w 208"/>
                <a:gd name="T23" fmla="*/ 44 h 74"/>
                <a:gd name="T24" fmla="*/ 138 w 208"/>
                <a:gd name="T25" fmla="*/ 36 h 74"/>
                <a:gd name="T26" fmla="*/ 138 w 208"/>
                <a:gd name="T27" fmla="*/ 36 h 74"/>
                <a:gd name="T28" fmla="*/ 138 w 208"/>
                <a:gd name="T29" fmla="*/ 32 h 74"/>
                <a:gd name="T30" fmla="*/ 136 w 208"/>
                <a:gd name="T31" fmla="*/ 30 h 74"/>
                <a:gd name="T32" fmla="*/ 64 w 208"/>
                <a:gd name="T33" fmla="*/ 4 h 74"/>
                <a:gd name="T34" fmla="*/ 64 w 208"/>
                <a:gd name="T35" fmla="*/ 4 h 74"/>
                <a:gd name="T36" fmla="*/ 62 w 208"/>
                <a:gd name="T37" fmla="*/ 0 h 74"/>
                <a:gd name="T38" fmla="*/ 58 w 208"/>
                <a:gd name="T39" fmla="*/ 0 h 74"/>
                <a:gd name="T40" fmla="*/ 4 w 208"/>
                <a:gd name="T41" fmla="*/ 0 h 74"/>
                <a:gd name="T42" fmla="*/ 4 w 208"/>
                <a:gd name="T43" fmla="*/ 0 h 74"/>
                <a:gd name="T44" fmla="*/ 0 w 208"/>
                <a:gd name="T45" fmla="*/ 0 h 74"/>
                <a:gd name="T46" fmla="*/ 0 w 208"/>
                <a:gd name="T47" fmla="*/ 4 h 74"/>
                <a:gd name="T48" fmla="*/ 0 w 208"/>
                <a:gd name="T49" fmla="*/ 40 h 74"/>
                <a:gd name="T50" fmla="*/ 0 w 208"/>
                <a:gd name="T51" fmla="*/ 40 h 74"/>
                <a:gd name="T52" fmla="*/ 0 w 208"/>
                <a:gd name="T53" fmla="*/ 44 h 74"/>
                <a:gd name="T54" fmla="*/ 4 w 208"/>
                <a:gd name="T55" fmla="*/ 46 h 74"/>
                <a:gd name="T56" fmla="*/ 54 w 208"/>
                <a:gd name="T57" fmla="*/ 46 h 74"/>
                <a:gd name="T58" fmla="*/ 110 w 208"/>
                <a:gd name="T59" fmla="*/ 74 h 74"/>
                <a:gd name="T60" fmla="*/ 110 w 208"/>
                <a:gd name="T61" fmla="*/ 74 h 74"/>
                <a:gd name="T62" fmla="*/ 114 w 208"/>
                <a:gd name="T63" fmla="*/ 74 h 74"/>
                <a:gd name="T64" fmla="*/ 114 w 208"/>
                <a:gd name="T65" fmla="*/ 74 h 74"/>
                <a:gd name="T66" fmla="*/ 114 w 208"/>
                <a:gd name="T67" fmla="*/ 74 h 74"/>
                <a:gd name="T68" fmla="*/ 202 w 208"/>
                <a:gd name="T69" fmla="*/ 56 h 74"/>
                <a:gd name="T70" fmla="*/ 202 w 208"/>
                <a:gd name="T71" fmla="*/ 56 h 74"/>
                <a:gd name="T72" fmla="*/ 206 w 208"/>
                <a:gd name="T73" fmla="*/ 54 h 74"/>
                <a:gd name="T74" fmla="*/ 208 w 208"/>
                <a:gd name="T75" fmla="*/ 50 h 74"/>
                <a:gd name="T76" fmla="*/ 208 w 208"/>
                <a:gd name="T77"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8" h="74">
                  <a:moveTo>
                    <a:pt x="208" y="50"/>
                  </a:moveTo>
                  <a:lnTo>
                    <a:pt x="208" y="42"/>
                  </a:lnTo>
                  <a:lnTo>
                    <a:pt x="208" y="42"/>
                  </a:lnTo>
                  <a:lnTo>
                    <a:pt x="206" y="38"/>
                  </a:lnTo>
                  <a:lnTo>
                    <a:pt x="202" y="36"/>
                  </a:lnTo>
                  <a:lnTo>
                    <a:pt x="118" y="56"/>
                  </a:lnTo>
                  <a:lnTo>
                    <a:pt x="64" y="28"/>
                  </a:lnTo>
                  <a:lnTo>
                    <a:pt x="64" y="26"/>
                  </a:lnTo>
                  <a:lnTo>
                    <a:pt x="126" y="46"/>
                  </a:lnTo>
                  <a:lnTo>
                    <a:pt x="126" y="46"/>
                  </a:lnTo>
                  <a:lnTo>
                    <a:pt x="130" y="46"/>
                  </a:lnTo>
                  <a:lnTo>
                    <a:pt x="134" y="44"/>
                  </a:lnTo>
                  <a:lnTo>
                    <a:pt x="138" y="36"/>
                  </a:lnTo>
                  <a:lnTo>
                    <a:pt x="138" y="36"/>
                  </a:lnTo>
                  <a:lnTo>
                    <a:pt x="138" y="32"/>
                  </a:lnTo>
                  <a:lnTo>
                    <a:pt x="136" y="30"/>
                  </a:lnTo>
                  <a:lnTo>
                    <a:pt x="64" y="4"/>
                  </a:lnTo>
                  <a:lnTo>
                    <a:pt x="64" y="4"/>
                  </a:lnTo>
                  <a:lnTo>
                    <a:pt x="62" y="0"/>
                  </a:lnTo>
                  <a:lnTo>
                    <a:pt x="58" y="0"/>
                  </a:lnTo>
                  <a:lnTo>
                    <a:pt x="4" y="0"/>
                  </a:lnTo>
                  <a:lnTo>
                    <a:pt x="4" y="0"/>
                  </a:lnTo>
                  <a:lnTo>
                    <a:pt x="0" y="0"/>
                  </a:lnTo>
                  <a:lnTo>
                    <a:pt x="0" y="4"/>
                  </a:lnTo>
                  <a:lnTo>
                    <a:pt x="0" y="40"/>
                  </a:lnTo>
                  <a:lnTo>
                    <a:pt x="0" y="40"/>
                  </a:lnTo>
                  <a:lnTo>
                    <a:pt x="0" y="44"/>
                  </a:lnTo>
                  <a:lnTo>
                    <a:pt x="4" y="46"/>
                  </a:lnTo>
                  <a:lnTo>
                    <a:pt x="54" y="46"/>
                  </a:lnTo>
                  <a:lnTo>
                    <a:pt x="110" y="74"/>
                  </a:lnTo>
                  <a:lnTo>
                    <a:pt x="110" y="74"/>
                  </a:lnTo>
                  <a:lnTo>
                    <a:pt x="114" y="74"/>
                  </a:lnTo>
                  <a:lnTo>
                    <a:pt x="114" y="74"/>
                  </a:lnTo>
                  <a:lnTo>
                    <a:pt x="114" y="74"/>
                  </a:lnTo>
                  <a:lnTo>
                    <a:pt x="202" y="56"/>
                  </a:lnTo>
                  <a:lnTo>
                    <a:pt x="202" y="56"/>
                  </a:lnTo>
                  <a:lnTo>
                    <a:pt x="206" y="54"/>
                  </a:lnTo>
                  <a:lnTo>
                    <a:pt x="208" y="50"/>
                  </a:lnTo>
                  <a:lnTo>
                    <a:pt x="208" y="5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6" name="Group 68"/>
          <p:cNvGrpSpPr/>
          <p:nvPr/>
        </p:nvGrpSpPr>
        <p:grpSpPr>
          <a:xfrm>
            <a:off x="3372654" y="4022279"/>
            <a:ext cx="337705" cy="435972"/>
            <a:chOff x="7242364" y="3692916"/>
            <a:chExt cx="371475" cy="479569"/>
          </a:xfrm>
          <a:solidFill>
            <a:srgbClr val="00B0F0"/>
          </a:solidFill>
        </p:grpSpPr>
        <p:sp>
          <p:nvSpPr>
            <p:cNvPr id="70" name="Freeform 11383"/>
            <p:cNvSpPr>
              <a:spLocks noEditPoints="1"/>
            </p:cNvSpPr>
            <p:nvPr/>
          </p:nvSpPr>
          <p:spPr bwMode="auto">
            <a:xfrm>
              <a:off x="7473775" y="3730977"/>
              <a:ext cx="94391" cy="130930"/>
            </a:xfrm>
            <a:custGeom>
              <a:avLst/>
              <a:gdLst>
                <a:gd name="T0" fmla="*/ 111 w 248"/>
                <a:gd name="T1" fmla="*/ 0 h 342"/>
                <a:gd name="T2" fmla="*/ 75 w 248"/>
                <a:gd name="T3" fmla="*/ 10 h 342"/>
                <a:gd name="T4" fmla="*/ 45 w 248"/>
                <a:gd name="T5" fmla="*/ 28 h 342"/>
                <a:gd name="T6" fmla="*/ 20 w 248"/>
                <a:gd name="T7" fmla="*/ 57 h 342"/>
                <a:gd name="T8" fmla="*/ 5 w 248"/>
                <a:gd name="T9" fmla="*/ 91 h 342"/>
                <a:gd name="T10" fmla="*/ 0 w 248"/>
                <a:gd name="T11" fmla="*/ 129 h 342"/>
                <a:gd name="T12" fmla="*/ 2 w 248"/>
                <a:gd name="T13" fmla="*/ 155 h 342"/>
                <a:gd name="T14" fmla="*/ 14 w 248"/>
                <a:gd name="T15" fmla="*/ 192 h 342"/>
                <a:gd name="T16" fmla="*/ 36 w 248"/>
                <a:gd name="T17" fmla="*/ 222 h 342"/>
                <a:gd name="T18" fmla="*/ 54 w 248"/>
                <a:gd name="T19" fmla="*/ 265 h 342"/>
                <a:gd name="T20" fmla="*/ 58 w 248"/>
                <a:gd name="T21" fmla="*/ 280 h 342"/>
                <a:gd name="T22" fmla="*/ 60 w 248"/>
                <a:gd name="T23" fmla="*/ 311 h 342"/>
                <a:gd name="T24" fmla="*/ 70 w 248"/>
                <a:gd name="T25" fmla="*/ 328 h 342"/>
                <a:gd name="T26" fmla="*/ 78 w 248"/>
                <a:gd name="T27" fmla="*/ 334 h 342"/>
                <a:gd name="T28" fmla="*/ 108 w 248"/>
                <a:gd name="T29" fmla="*/ 342 h 342"/>
                <a:gd name="T30" fmla="*/ 130 w 248"/>
                <a:gd name="T31" fmla="*/ 342 h 342"/>
                <a:gd name="T32" fmla="*/ 171 w 248"/>
                <a:gd name="T33" fmla="*/ 333 h 342"/>
                <a:gd name="T34" fmla="*/ 172 w 248"/>
                <a:gd name="T35" fmla="*/ 331 h 342"/>
                <a:gd name="T36" fmla="*/ 184 w 248"/>
                <a:gd name="T37" fmla="*/ 318 h 342"/>
                <a:gd name="T38" fmla="*/ 190 w 248"/>
                <a:gd name="T39" fmla="*/ 292 h 342"/>
                <a:gd name="T40" fmla="*/ 189 w 248"/>
                <a:gd name="T41" fmla="*/ 275 h 342"/>
                <a:gd name="T42" fmla="*/ 210 w 248"/>
                <a:gd name="T43" fmla="*/ 224 h 342"/>
                <a:gd name="T44" fmla="*/ 225 w 248"/>
                <a:gd name="T45" fmla="*/ 203 h 342"/>
                <a:gd name="T46" fmla="*/ 242 w 248"/>
                <a:gd name="T47" fmla="*/ 168 h 342"/>
                <a:gd name="T48" fmla="*/ 248 w 248"/>
                <a:gd name="T49" fmla="*/ 129 h 342"/>
                <a:gd name="T50" fmla="*/ 245 w 248"/>
                <a:gd name="T51" fmla="*/ 103 h 342"/>
                <a:gd name="T52" fmla="*/ 233 w 248"/>
                <a:gd name="T53" fmla="*/ 68 h 342"/>
                <a:gd name="T54" fmla="*/ 211 w 248"/>
                <a:gd name="T55" fmla="*/ 38 h 342"/>
                <a:gd name="T56" fmla="*/ 182 w 248"/>
                <a:gd name="T57" fmla="*/ 15 h 342"/>
                <a:gd name="T58" fmla="*/ 148 w 248"/>
                <a:gd name="T59" fmla="*/ 2 h 342"/>
                <a:gd name="T60" fmla="*/ 124 w 248"/>
                <a:gd name="T61" fmla="*/ 0 h 342"/>
                <a:gd name="T62" fmla="*/ 109 w 248"/>
                <a:gd name="T63" fmla="*/ 207 h 342"/>
                <a:gd name="T64" fmla="*/ 71 w 248"/>
                <a:gd name="T65" fmla="*/ 190 h 342"/>
                <a:gd name="T66" fmla="*/ 47 w 248"/>
                <a:gd name="T67" fmla="*/ 158 h 342"/>
                <a:gd name="T68" fmla="*/ 40 w 248"/>
                <a:gd name="T69" fmla="*/ 134 h 342"/>
                <a:gd name="T70" fmla="*/ 40 w 248"/>
                <a:gd name="T71" fmla="*/ 115 h 342"/>
                <a:gd name="T72" fmla="*/ 45 w 248"/>
                <a:gd name="T73" fmla="*/ 91 h 342"/>
                <a:gd name="T74" fmla="*/ 64 w 248"/>
                <a:gd name="T75" fmla="*/ 64 h 342"/>
                <a:gd name="T76" fmla="*/ 91 w 248"/>
                <a:gd name="T77" fmla="*/ 45 h 342"/>
                <a:gd name="T78" fmla="*/ 114 w 248"/>
                <a:gd name="T79" fmla="*/ 39 h 342"/>
                <a:gd name="T80" fmla="*/ 139 w 248"/>
                <a:gd name="T81" fmla="*/ 40 h 342"/>
                <a:gd name="T82" fmla="*/ 178 w 248"/>
                <a:gd name="T83" fmla="*/ 58 h 342"/>
                <a:gd name="T84" fmla="*/ 203 w 248"/>
                <a:gd name="T85" fmla="*/ 94 h 342"/>
                <a:gd name="T86" fmla="*/ 209 w 248"/>
                <a:gd name="T87" fmla="*/ 124 h 342"/>
                <a:gd name="T88" fmla="*/ 207 w 248"/>
                <a:gd name="T89" fmla="*/ 141 h 342"/>
                <a:gd name="T90" fmla="*/ 198 w 248"/>
                <a:gd name="T91" fmla="*/ 164 h 342"/>
                <a:gd name="T92" fmla="*/ 171 w 248"/>
                <a:gd name="T93" fmla="*/ 194 h 342"/>
                <a:gd name="T94" fmla="*/ 148 w 248"/>
                <a:gd name="T95" fmla="*/ 205 h 342"/>
                <a:gd name="T96" fmla="*/ 124 w 248"/>
                <a:gd name="T97" fmla="*/ 20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342">
                  <a:moveTo>
                    <a:pt x="124" y="0"/>
                  </a:moveTo>
                  <a:lnTo>
                    <a:pt x="124" y="0"/>
                  </a:lnTo>
                  <a:lnTo>
                    <a:pt x="111" y="0"/>
                  </a:lnTo>
                  <a:lnTo>
                    <a:pt x="99" y="2"/>
                  </a:lnTo>
                  <a:lnTo>
                    <a:pt x="87" y="5"/>
                  </a:lnTo>
                  <a:lnTo>
                    <a:pt x="75" y="10"/>
                  </a:lnTo>
                  <a:lnTo>
                    <a:pt x="65" y="15"/>
                  </a:lnTo>
                  <a:lnTo>
                    <a:pt x="54" y="22"/>
                  </a:lnTo>
                  <a:lnTo>
                    <a:pt x="45" y="28"/>
                  </a:lnTo>
                  <a:lnTo>
                    <a:pt x="36" y="38"/>
                  </a:lnTo>
                  <a:lnTo>
                    <a:pt x="28" y="47"/>
                  </a:lnTo>
                  <a:lnTo>
                    <a:pt x="20" y="57"/>
                  </a:lnTo>
                  <a:lnTo>
                    <a:pt x="14" y="68"/>
                  </a:lnTo>
                  <a:lnTo>
                    <a:pt x="9" y="79"/>
                  </a:lnTo>
                  <a:lnTo>
                    <a:pt x="5" y="91"/>
                  </a:lnTo>
                  <a:lnTo>
                    <a:pt x="2" y="103"/>
                  </a:lnTo>
                  <a:lnTo>
                    <a:pt x="0" y="116"/>
                  </a:lnTo>
                  <a:lnTo>
                    <a:pt x="0" y="129"/>
                  </a:lnTo>
                  <a:lnTo>
                    <a:pt x="0" y="129"/>
                  </a:lnTo>
                  <a:lnTo>
                    <a:pt x="0" y="142"/>
                  </a:lnTo>
                  <a:lnTo>
                    <a:pt x="2" y="155"/>
                  </a:lnTo>
                  <a:lnTo>
                    <a:pt x="5" y="168"/>
                  </a:lnTo>
                  <a:lnTo>
                    <a:pt x="9" y="180"/>
                  </a:lnTo>
                  <a:lnTo>
                    <a:pt x="14" y="192"/>
                  </a:lnTo>
                  <a:lnTo>
                    <a:pt x="20" y="202"/>
                  </a:lnTo>
                  <a:lnTo>
                    <a:pt x="28" y="213"/>
                  </a:lnTo>
                  <a:lnTo>
                    <a:pt x="36" y="222"/>
                  </a:lnTo>
                  <a:lnTo>
                    <a:pt x="36" y="222"/>
                  </a:lnTo>
                  <a:lnTo>
                    <a:pt x="48" y="247"/>
                  </a:lnTo>
                  <a:lnTo>
                    <a:pt x="54" y="265"/>
                  </a:lnTo>
                  <a:lnTo>
                    <a:pt x="57" y="275"/>
                  </a:lnTo>
                  <a:lnTo>
                    <a:pt x="58" y="280"/>
                  </a:lnTo>
                  <a:lnTo>
                    <a:pt x="58" y="280"/>
                  </a:lnTo>
                  <a:lnTo>
                    <a:pt x="56" y="292"/>
                  </a:lnTo>
                  <a:lnTo>
                    <a:pt x="57" y="303"/>
                  </a:lnTo>
                  <a:lnTo>
                    <a:pt x="60" y="311"/>
                  </a:lnTo>
                  <a:lnTo>
                    <a:pt x="62" y="317"/>
                  </a:lnTo>
                  <a:lnTo>
                    <a:pt x="66" y="324"/>
                  </a:lnTo>
                  <a:lnTo>
                    <a:pt x="70" y="328"/>
                  </a:lnTo>
                  <a:lnTo>
                    <a:pt x="75" y="331"/>
                  </a:lnTo>
                  <a:lnTo>
                    <a:pt x="75" y="331"/>
                  </a:lnTo>
                  <a:lnTo>
                    <a:pt x="78" y="334"/>
                  </a:lnTo>
                  <a:lnTo>
                    <a:pt x="86" y="337"/>
                  </a:lnTo>
                  <a:lnTo>
                    <a:pt x="100" y="341"/>
                  </a:lnTo>
                  <a:lnTo>
                    <a:pt x="108" y="342"/>
                  </a:lnTo>
                  <a:lnTo>
                    <a:pt x="118" y="342"/>
                  </a:lnTo>
                  <a:lnTo>
                    <a:pt x="118" y="342"/>
                  </a:lnTo>
                  <a:lnTo>
                    <a:pt x="130" y="342"/>
                  </a:lnTo>
                  <a:lnTo>
                    <a:pt x="143" y="339"/>
                  </a:lnTo>
                  <a:lnTo>
                    <a:pt x="156" y="337"/>
                  </a:lnTo>
                  <a:lnTo>
                    <a:pt x="171" y="333"/>
                  </a:lnTo>
                  <a:lnTo>
                    <a:pt x="171" y="333"/>
                  </a:lnTo>
                  <a:lnTo>
                    <a:pt x="172" y="331"/>
                  </a:lnTo>
                  <a:lnTo>
                    <a:pt x="172" y="331"/>
                  </a:lnTo>
                  <a:lnTo>
                    <a:pt x="176" y="329"/>
                  </a:lnTo>
                  <a:lnTo>
                    <a:pt x="180" y="325"/>
                  </a:lnTo>
                  <a:lnTo>
                    <a:pt x="184" y="318"/>
                  </a:lnTo>
                  <a:lnTo>
                    <a:pt x="188" y="312"/>
                  </a:lnTo>
                  <a:lnTo>
                    <a:pt x="190" y="303"/>
                  </a:lnTo>
                  <a:lnTo>
                    <a:pt x="190" y="292"/>
                  </a:lnTo>
                  <a:lnTo>
                    <a:pt x="189" y="280"/>
                  </a:lnTo>
                  <a:lnTo>
                    <a:pt x="189" y="280"/>
                  </a:lnTo>
                  <a:lnTo>
                    <a:pt x="189" y="275"/>
                  </a:lnTo>
                  <a:lnTo>
                    <a:pt x="192" y="265"/>
                  </a:lnTo>
                  <a:lnTo>
                    <a:pt x="198" y="248"/>
                  </a:lnTo>
                  <a:lnTo>
                    <a:pt x="210" y="224"/>
                  </a:lnTo>
                  <a:lnTo>
                    <a:pt x="210" y="224"/>
                  </a:lnTo>
                  <a:lnTo>
                    <a:pt x="218" y="214"/>
                  </a:lnTo>
                  <a:lnTo>
                    <a:pt x="225" y="203"/>
                  </a:lnTo>
                  <a:lnTo>
                    <a:pt x="232" y="193"/>
                  </a:lnTo>
                  <a:lnTo>
                    <a:pt x="239" y="181"/>
                  </a:lnTo>
                  <a:lnTo>
                    <a:pt x="242" y="168"/>
                  </a:lnTo>
                  <a:lnTo>
                    <a:pt x="245" y="156"/>
                  </a:lnTo>
                  <a:lnTo>
                    <a:pt x="248" y="143"/>
                  </a:lnTo>
                  <a:lnTo>
                    <a:pt x="248" y="129"/>
                  </a:lnTo>
                  <a:lnTo>
                    <a:pt x="248" y="129"/>
                  </a:lnTo>
                  <a:lnTo>
                    <a:pt x="248" y="116"/>
                  </a:lnTo>
                  <a:lnTo>
                    <a:pt x="245" y="103"/>
                  </a:lnTo>
                  <a:lnTo>
                    <a:pt x="242" y="91"/>
                  </a:lnTo>
                  <a:lnTo>
                    <a:pt x="239" y="79"/>
                  </a:lnTo>
                  <a:lnTo>
                    <a:pt x="233" y="68"/>
                  </a:lnTo>
                  <a:lnTo>
                    <a:pt x="227" y="57"/>
                  </a:lnTo>
                  <a:lnTo>
                    <a:pt x="220" y="47"/>
                  </a:lnTo>
                  <a:lnTo>
                    <a:pt x="211" y="38"/>
                  </a:lnTo>
                  <a:lnTo>
                    <a:pt x="203" y="28"/>
                  </a:lnTo>
                  <a:lnTo>
                    <a:pt x="193" y="22"/>
                  </a:lnTo>
                  <a:lnTo>
                    <a:pt x="182" y="15"/>
                  </a:lnTo>
                  <a:lnTo>
                    <a:pt x="172" y="10"/>
                  </a:lnTo>
                  <a:lnTo>
                    <a:pt x="160" y="5"/>
                  </a:lnTo>
                  <a:lnTo>
                    <a:pt x="148" y="2"/>
                  </a:lnTo>
                  <a:lnTo>
                    <a:pt x="137" y="0"/>
                  </a:lnTo>
                  <a:lnTo>
                    <a:pt x="124" y="0"/>
                  </a:lnTo>
                  <a:lnTo>
                    <a:pt x="124" y="0"/>
                  </a:lnTo>
                  <a:close/>
                  <a:moveTo>
                    <a:pt x="124" y="209"/>
                  </a:moveTo>
                  <a:lnTo>
                    <a:pt x="124" y="209"/>
                  </a:lnTo>
                  <a:lnTo>
                    <a:pt x="109" y="207"/>
                  </a:lnTo>
                  <a:lnTo>
                    <a:pt x="96" y="203"/>
                  </a:lnTo>
                  <a:lnTo>
                    <a:pt x="83" y="198"/>
                  </a:lnTo>
                  <a:lnTo>
                    <a:pt x="71" y="190"/>
                  </a:lnTo>
                  <a:lnTo>
                    <a:pt x="61" y="181"/>
                  </a:lnTo>
                  <a:lnTo>
                    <a:pt x="53" y="169"/>
                  </a:lnTo>
                  <a:lnTo>
                    <a:pt x="47" y="158"/>
                  </a:lnTo>
                  <a:lnTo>
                    <a:pt x="41" y="145"/>
                  </a:lnTo>
                  <a:lnTo>
                    <a:pt x="41" y="145"/>
                  </a:lnTo>
                  <a:lnTo>
                    <a:pt x="40" y="134"/>
                  </a:lnTo>
                  <a:lnTo>
                    <a:pt x="39" y="124"/>
                  </a:lnTo>
                  <a:lnTo>
                    <a:pt x="39" y="124"/>
                  </a:lnTo>
                  <a:lnTo>
                    <a:pt x="40" y="115"/>
                  </a:lnTo>
                  <a:lnTo>
                    <a:pt x="41" y="107"/>
                  </a:lnTo>
                  <a:lnTo>
                    <a:pt x="43" y="99"/>
                  </a:lnTo>
                  <a:lnTo>
                    <a:pt x="45" y="91"/>
                  </a:lnTo>
                  <a:lnTo>
                    <a:pt x="49" y="83"/>
                  </a:lnTo>
                  <a:lnTo>
                    <a:pt x="53" y="77"/>
                  </a:lnTo>
                  <a:lnTo>
                    <a:pt x="64" y="64"/>
                  </a:lnTo>
                  <a:lnTo>
                    <a:pt x="77" y="53"/>
                  </a:lnTo>
                  <a:lnTo>
                    <a:pt x="83" y="49"/>
                  </a:lnTo>
                  <a:lnTo>
                    <a:pt x="91" y="45"/>
                  </a:lnTo>
                  <a:lnTo>
                    <a:pt x="99" y="43"/>
                  </a:lnTo>
                  <a:lnTo>
                    <a:pt x="107" y="40"/>
                  </a:lnTo>
                  <a:lnTo>
                    <a:pt x="114" y="39"/>
                  </a:lnTo>
                  <a:lnTo>
                    <a:pt x="124" y="39"/>
                  </a:lnTo>
                  <a:lnTo>
                    <a:pt x="124" y="39"/>
                  </a:lnTo>
                  <a:lnTo>
                    <a:pt x="139" y="40"/>
                  </a:lnTo>
                  <a:lnTo>
                    <a:pt x="154" y="44"/>
                  </a:lnTo>
                  <a:lnTo>
                    <a:pt x="167" y="51"/>
                  </a:lnTo>
                  <a:lnTo>
                    <a:pt x="178" y="58"/>
                  </a:lnTo>
                  <a:lnTo>
                    <a:pt x="189" y="69"/>
                  </a:lnTo>
                  <a:lnTo>
                    <a:pt x="197" y="81"/>
                  </a:lnTo>
                  <a:lnTo>
                    <a:pt x="203" y="94"/>
                  </a:lnTo>
                  <a:lnTo>
                    <a:pt x="207" y="108"/>
                  </a:lnTo>
                  <a:lnTo>
                    <a:pt x="207" y="108"/>
                  </a:lnTo>
                  <a:lnTo>
                    <a:pt x="209" y="124"/>
                  </a:lnTo>
                  <a:lnTo>
                    <a:pt x="209" y="124"/>
                  </a:lnTo>
                  <a:lnTo>
                    <a:pt x="209" y="132"/>
                  </a:lnTo>
                  <a:lnTo>
                    <a:pt x="207" y="141"/>
                  </a:lnTo>
                  <a:lnTo>
                    <a:pt x="205" y="149"/>
                  </a:lnTo>
                  <a:lnTo>
                    <a:pt x="202" y="156"/>
                  </a:lnTo>
                  <a:lnTo>
                    <a:pt x="198" y="164"/>
                  </a:lnTo>
                  <a:lnTo>
                    <a:pt x="194" y="171"/>
                  </a:lnTo>
                  <a:lnTo>
                    <a:pt x="184" y="184"/>
                  </a:lnTo>
                  <a:lnTo>
                    <a:pt x="171" y="194"/>
                  </a:lnTo>
                  <a:lnTo>
                    <a:pt x="164" y="198"/>
                  </a:lnTo>
                  <a:lnTo>
                    <a:pt x="156" y="201"/>
                  </a:lnTo>
                  <a:lnTo>
                    <a:pt x="148" y="205"/>
                  </a:lnTo>
                  <a:lnTo>
                    <a:pt x="141" y="206"/>
                  </a:lnTo>
                  <a:lnTo>
                    <a:pt x="133" y="207"/>
                  </a:lnTo>
                  <a:lnTo>
                    <a:pt x="124" y="209"/>
                  </a:lnTo>
                  <a:lnTo>
                    <a:pt x="124" y="20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 name="Freeform 11384"/>
            <p:cNvSpPr>
              <a:spLocks/>
            </p:cNvSpPr>
            <p:nvPr/>
          </p:nvSpPr>
          <p:spPr bwMode="auto">
            <a:xfrm>
              <a:off x="7505746" y="3866474"/>
              <a:ext cx="28926" cy="24359"/>
            </a:xfrm>
            <a:custGeom>
              <a:avLst/>
              <a:gdLst>
                <a:gd name="T0" fmla="*/ 49 w 76"/>
                <a:gd name="T1" fmla="*/ 63 h 63"/>
                <a:gd name="T2" fmla="*/ 70 w 76"/>
                <a:gd name="T3" fmla="*/ 43 h 63"/>
                <a:gd name="T4" fmla="*/ 76 w 76"/>
                <a:gd name="T5" fmla="*/ 0 h 63"/>
                <a:gd name="T6" fmla="*/ 72 w 76"/>
                <a:gd name="T7" fmla="*/ 2 h 63"/>
                <a:gd name="T8" fmla="*/ 72 w 76"/>
                <a:gd name="T9" fmla="*/ 2 h 63"/>
                <a:gd name="T10" fmla="*/ 61 w 76"/>
                <a:gd name="T11" fmla="*/ 4 h 63"/>
                <a:gd name="T12" fmla="*/ 51 w 76"/>
                <a:gd name="T13" fmla="*/ 7 h 63"/>
                <a:gd name="T14" fmla="*/ 36 w 76"/>
                <a:gd name="T15" fmla="*/ 7 h 63"/>
                <a:gd name="T16" fmla="*/ 36 w 76"/>
                <a:gd name="T17" fmla="*/ 7 h 63"/>
                <a:gd name="T18" fmla="*/ 19 w 76"/>
                <a:gd name="T19" fmla="*/ 5 h 63"/>
                <a:gd name="T20" fmla="*/ 4 w 76"/>
                <a:gd name="T21" fmla="*/ 2 h 63"/>
                <a:gd name="T22" fmla="*/ 0 w 76"/>
                <a:gd name="T23" fmla="*/ 0 h 63"/>
                <a:gd name="T24" fmla="*/ 2 w 76"/>
                <a:gd name="T25" fmla="*/ 45 h 63"/>
                <a:gd name="T26" fmla="*/ 23 w 76"/>
                <a:gd name="T27" fmla="*/ 63 h 63"/>
                <a:gd name="T28" fmla="*/ 49 w 76"/>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63">
                  <a:moveTo>
                    <a:pt x="49" y="63"/>
                  </a:moveTo>
                  <a:lnTo>
                    <a:pt x="70" y="43"/>
                  </a:lnTo>
                  <a:lnTo>
                    <a:pt x="76" y="0"/>
                  </a:lnTo>
                  <a:lnTo>
                    <a:pt x="72" y="2"/>
                  </a:lnTo>
                  <a:lnTo>
                    <a:pt x="72" y="2"/>
                  </a:lnTo>
                  <a:lnTo>
                    <a:pt x="61" y="4"/>
                  </a:lnTo>
                  <a:lnTo>
                    <a:pt x="51" y="7"/>
                  </a:lnTo>
                  <a:lnTo>
                    <a:pt x="36" y="7"/>
                  </a:lnTo>
                  <a:lnTo>
                    <a:pt x="36" y="7"/>
                  </a:lnTo>
                  <a:lnTo>
                    <a:pt x="19" y="5"/>
                  </a:lnTo>
                  <a:lnTo>
                    <a:pt x="4" y="2"/>
                  </a:lnTo>
                  <a:lnTo>
                    <a:pt x="0" y="0"/>
                  </a:lnTo>
                  <a:lnTo>
                    <a:pt x="2" y="45"/>
                  </a:lnTo>
                  <a:lnTo>
                    <a:pt x="23" y="63"/>
                  </a:lnTo>
                  <a:lnTo>
                    <a:pt x="49" y="6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 name="Freeform 11385"/>
            <p:cNvSpPr>
              <a:spLocks/>
            </p:cNvSpPr>
            <p:nvPr/>
          </p:nvSpPr>
          <p:spPr bwMode="auto">
            <a:xfrm>
              <a:off x="7426579" y="3782740"/>
              <a:ext cx="18269" cy="13702"/>
            </a:xfrm>
            <a:custGeom>
              <a:avLst/>
              <a:gdLst>
                <a:gd name="T0" fmla="*/ 47 w 49"/>
                <a:gd name="T1" fmla="*/ 17 h 33"/>
                <a:gd name="T2" fmla="*/ 47 w 49"/>
                <a:gd name="T3" fmla="*/ 17 h 33"/>
                <a:gd name="T4" fmla="*/ 48 w 49"/>
                <a:gd name="T5" fmla="*/ 9 h 33"/>
                <a:gd name="T6" fmla="*/ 49 w 49"/>
                <a:gd name="T7" fmla="*/ 0 h 33"/>
                <a:gd name="T8" fmla="*/ 0 w 49"/>
                <a:gd name="T9" fmla="*/ 0 h 33"/>
                <a:gd name="T10" fmla="*/ 0 w 49"/>
                <a:gd name="T11" fmla="*/ 33 h 33"/>
                <a:gd name="T12" fmla="*/ 49 w 49"/>
                <a:gd name="T13" fmla="*/ 33 h 33"/>
                <a:gd name="T14" fmla="*/ 49 w 49"/>
                <a:gd name="T15" fmla="*/ 33 h 33"/>
                <a:gd name="T16" fmla="*/ 48 w 49"/>
                <a:gd name="T17" fmla="*/ 26 h 33"/>
                <a:gd name="T18" fmla="*/ 47 w 49"/>
                <a:gd name="T19" fmla="*/ 17 h 33"/>
                <a:gd name="T20" fmla="*/ 47 w 49"/>
                <a:gd name="T2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3">
                  <a:moveTo>
                    <a:pt x="47" y="17"/>
                  </a:moveTo>
                  <a:lnTo>
                    <a:pt x="47" y="17"/>
                  </a:lnTo>
                  <a:lnTo>
                    <a:pt x="48" y="9"/>
                  </a:lnTo>
                  <a:lnTo>
                    <a:pt x="49" y="0"/>
                  </a:lnTo>
                  <a:lnTo>
                    <a:pt x="0" y="0"/>
                  </a:lnTo>
                  <a:lnTo>
                    <a:pt x="0" y="33"/>
                  </a:lnTo>
                  <a:lnTo>
                    <a:pt x="49" y="33"/>
                  </a:lnTo>
                  <a:lnTo>
                    <a:pt x="49" y="33"/>
                  </a:lnTo>
                  <a:lnTo>
                    <a:pt x="48" y="26"/>
                  </a:lnTo>
                  <a:lnTo>
                    <a:pt x="47" y="17"/>
                  </a:lnTo>
                  <a:lnTo>
                    <a:pt x="47" y="1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 name="Freeform 11386"/>
            <p:cNvSpPr>
              <a:spLocks/>
            </p:cNvSpPr>
            <p:nvPr/>
          </p:nvSpPr>
          <p:spPr bwMode="auto">
            <a:xfrm>
              <a:off x="7595570" y="3782740"/>
              <a:ext cx="18269" cy="13702"/>
            </a:xfrm>
            <a:custGeom>
              <a:avLst/>
              <a:gdLst>
                <a:gd name="T0" fmla="*/ 0 w 49"/>
                <a:gd name="T1" fmla="*/ 0 h 33"/>
                <a:gd name="T2" fmla="*/ 0 w 49"/>
                <a:gd name="T3" fmla="*/ 0 h 33"/>
                <a:gd name="T4" fmla="*/ 1 w 49"/>
                <a:gd name="T5" fmla="*/ 9 h 33"/>
                <a:gd name="T6" fmla="*/ 2 w 49"/>
                <a:gd name="T7" fmla="*/ 17 h 33"/>
                <a:gd name="T8" fmla="*/ 2 w 49"/>
                <a:gd name="T9" fmla="*/ 17 h 33"/>
                <a:gd name="T10" fmla="*/ 1 w 49"/>
                <a:gd name="T11" fmla="*/ 26 h 33"/>
                <a:gd name="T12" fmla="*/ 0 w 49"/>
                <a:gd name="T13" fmla="*/ 33 h 33"/>
                <a:gd name="T14" fmla="*/ 49 w 49"/>
                <a:gd name="T15" fmla="*/ 33 h 33"/>
                <a:gd name="T16" fmla="*/ 49 w 49"/>
                <a:gd name="T17" fmla="*/ 0 h 33"/>
                <a:gd name="T18" fmla="*/ 0 w 4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3">
                  <a:moveTo>
                    <a:pt x="0" y="0"/>
                  </a:moveTo>
                  <a:lnTo>
                    <a:pt x="0" y="0"/>
                  </a:lnTo>
                  <a:lnTo>
                    <a:pt x="1" y="9"/>
                  </a:lnTo>
                  <a:lnTo>
                    <a:pt x="2" y="17"/>
                  </a:lnTo>
                  <a:lnTo>
                    <a:pt x="2" y="17"/>
                  </a:lnTo>
                  <a:lnTo>
                    <a:pt x="1" y="26"/>
                  </a:lnTo>
                  <a:lnTo>
                    <a:pt x="0" y="33"/>
                  </a:lnTo>
                  <a:lnTo>
                    <a:pt x="49" y="33"/>
                  </a:lnTo>
                  <a:lnTo>
                    <a:pt x="49"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 name="Freeform 11387"/>
            <p:cNvSpPr>
              <a:spLocks/>
            </p:cNvSpPr>
            <p:nvPr/>
          </p:nvSpPr>
          <p:spPr bwMode="auto">
            <a:xfrm>
              <a:off x="7517926" y="3692916"/>
              <a:ext cx="13702" cy="21314"/>
            </a:xfrm>
            <a:custGeom>
              <a:avLst/>
              <a:gdLst>
                <a:gd name="T0" fmla="*/ 34 w 34"/>
                <a:gd name="T1" fmla="*/ 57 h 57"/>
                <a:gd name="T2" fmla="*/ 34 w 34"/>
                <a:gd name="T3" fmla="*/ 0 h 57"/>
                <a:gd name="T4" fmla="*/ 0 w 34"/>
                <a:gd name="T5" fmla="*/ 0 h 57"/>
                <a:gd name="T6" fmla="*/ 0 w 34"/>
                <a:gd name="T7" fmla="*/ 54 h 57"/>
                <a:gd name="T8" fmla="*/ 0 w 34"/>
                <a:gd name="T9" fmla="*/ 54 h 57"/>
                <a:gd name="T10" fmla="*/ 6 w 34"/>
                <a:gd name="T11" fmla="*/ 54 h 57"/>
                <a:gd name="T12" fmla="*/ 6 w 34"/>
                <a:gd name="T13" fmla="*/ 54 h 57"/>
                <a:gd name="T14" fmla="*/ 20 w 34"/>
                <a:gd name="T15" fmla="*/ 54 h 57"/>
                <a:gd name="T16" fmla="*/ 34 w 34"/>
                <a:gd name="T17" fmla="*/ 57 h 57"/>
                <a:gd name="T18" fmla="*/ 34 w 34"/>
                <a:gd name="T1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7">
                  <a:moveTo>
                    <a:pt x="34" y="57"/>
                  </a:moveTo>
                  <a:lnTo>
                    <a:pt x="34" y="0"/>
                  </a:lnTo>
                  <a:lnTo>
                    <a:pt x="0" y="0"/>
                  </a:lnTo>
                  <a:lnTo>
                    <a:pt x="0" y="54"/>
                  </a:lnTo>
                  <a:lnTo>
                    <a:pt x="0" y="54"/>
                  </a:lnTo>
                  <a:lnTo>
                    <a:pt x="6" y="54"/>
                  </a:lnTo>
                  <a:lnTo>
                    <a:pt x="6" y="54"/>
                  </a:lnTo>
                  <a:lnTo>
                    <a:pt x="20" y="54"/>
                  </a:lnTo>
                  <a:lnTo>
                    <a:pt x="34" y="57"/>
                  </a:lnTo>
                  <a:lnTo>
                    <a:pt x="34" y="5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 name="Freeform 11388"/>
            <p:cNvSpPr>
              <a:spLocks/>
            </p:cNvSpPr>
            <p:nvPr/>
          </p:nvSpPr>
          <p:spPr bwMode="auto">
            <a:xfrm>
              <a:off x="7447893" y="3718797"/>
              <a:ext cx="22837" cy="22837"/>
            </a:xfrm>
            <a:custGeom>
              <a:avLst/>
              <a:gdLst>
                <a:gd name="T0" fmla="*/ 61 w 61"/>
                <a:gd name="T1" fmla="*/ 38 h 62"/>
                <a:gd name="T2" fmla="*/ 23 w 61"/>
                <a:gd name="T3" fmla="*/ 0 h 62"/>
                <a:gd name="T4" fmla="*/ 0 w 61"/>
                <a:gd name="T5" fmla="*/ 25 h 62"/>
                <a:gd name="T6" fmla="*/ 38 w 61"/>
                <a:gd name="T7" fmla="*/ 62 h 62"/>
                <a:gd name="T8" fmla="*/ 38 w 61"/>
                <a:gd name="T9" fmla="*/ 62 h 62"/>
                <a:gd name="T10" fmla="*/ 48 w 61"/>
                <a:gd name="T11" fmla="*/ 49 h 62"/>
                <a:gd name="T12" fmla="*/ 61 w 61"/>
                <a:gd name="T13" fmla="*/ 38 h 62"/>
                <a:gd name="T14" fmla="*/ 61 w 61"/>
                <a:gd name="T15" fmla="*/ 3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2">
                  <a:moveTo>
                    <a:pt x="61" y="38"/>
                  </a:moveTo>
                  <a:lnTo>
                    <a:pt x="23" y="0"/>
                  </a:lnTo>
                  <a:lnTo>
                    <a:pt x="0" y="25"/>
                  </a:lnTo>
                  <a:lnTo>
                    <a:pt x="38" y="62"/>
                  </a:lnTo>
                  <a:lnTo>
                    <a:pt x="38" y="62"/>
                  </a:lnTo>
                  <a:lnTo>
                    <a:pt x="48" y="49"/>
                  </a:lnTo>
                  <a:lnTo>
                    <a:pt x="61" y="38"/>
                  </a:lnTo>
                  <a:lnTo>
                    <a:pt x="61" y="3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 name="Freeform 11389"/>
            <p:cNvSpPr>
              <a:spLocks/>
            </p:cNvSpPr>
            <p:nvPr/>
          </p:nvSpPr>
          <p:spPr bwMode="auto">
            <a:xfrm>
              <a:off x="7569689" y="3718797"/>
              <a:ext cx="21314" cy="22837"/>
            </a:xfrm>
            <a:custGeom>
              <a:avLst/>
              <a:gdLst>
                <a:gd name="T0" fmla="*/ 0 w 58"/>
                <a:gd name="T1" fmla="*/ 35 h 60"/>
                <a:gd name="T2" fmla="*/ 0 w 58"/>
                <a:gd name="T3" fmla="*/ 35 h 60"/>
                <a:gd name="T4" fmla="*/ 13 w 58"/>
                <a:gd name="T5" fmla="*/ 47 h 60"/>
                <a:gd name="T6" fmla="*/ 23 w 58"/>
                <a:gd name="T7" fmla="*/ 60 h 60"/>
                <a:gd name="T8" fmla="*/ 58 w 58"/>
                <a:gd name="T9" fmla="*/ 25 h 60"/>
                <a:gd name="T10" fmla="*/ 34 w 58"/>
                <a:gd name="T11" fmla="*/ 0 h 60"/>
                <a:gd name="T12" fmla="*/ 0 w 58"/>
                <a:gd name="T13" fmla="*/ 35 h 60"/>
              </a:gdLst>
              <a:ahLst/>
              <a:cxnLst>
                <a:cxn ang="0">
                  <a:pos x="T0" y="T1"/>
                </a:cxn>
                <a:cxn ang="0">
                  <a:pos x="T2" y="T3"/>
                </a:cxn>
                <a:cxn ang="0">
                  <a:pos x="T4" y="T5"/>
                </a:cxn>
                <a:cxn ang="0">
                  <a:pos x="T6" y="T7"/>
                </a:cxn>
                <a:cxn ang="0">
                  <a:pos x="T8" y="T9"/>
                </a:cxn>
                <a:cxn ang="0">
                  <a:pos x="T10" y="T11"/>
                </a:cxn>
                <a:cxn ang="0">
                  <a:pos x="T12" y="T13"/>
                </a:cxn>
              </a:cxnLst>
              <a:rect l="0" t="0" r="r" b="b"/>
              <a:pathLst>
                <a:path w="58" h="60">
                  <a:moveTo>
                    <a:pt x="0" y="35"/>
                  </a:moveTo>
                  <a:lnTo>
                    <a:pt x="0" y="35"/>
                  </a:lnTo>
                  <a:lnTo>
                    <a:pt x="13" y="47"/>
                  </a:lnTo>
                  <a:lnTo>
                    <a:pt x="23" y="60"/>
                  </a:lnTo>
                  <a:lnTo>
                    <a:pt x="58" y="25"/>
                  </a:lnTo>
                  <a:lnTo>
                    <a:pt x="34" y="0"/>
                  </a:lnTo>
                  <a:lnTo>
                    <a:pt x="0" y="3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 name="Freeform 11390"/>
            <p:cNvSpPr>
              <a:spLocks/>
            </p:cNvSpPr>
            <p:nvPr/>
          </p:nvSpPr>
          <p:spPr bwMode="auto">
            <a:xfrm>
              <a:off x="7242364" y="3804054"/>
              <a:ext cx="310578" cy="368431"/>
            </a:xfrm>
            <a:custGeom>
              <a:avLst/>
              <a:gdLst>
                <a:gd name="T0" fmla="*/ 812 w 815"/>
                <a:gd name="T1" fmla="*/ 776 h 971"/>
                <a:gd name="T2" fmla="*/ 787 w 815"/>
                <a:gd name="T3" fmla="*/ 706 h 971"/>
                <a:gd name="T4" fmla="*/ 743 w 815"/>
                <a:gd name="T5" fmla="*/ 657 h 971"/>
                <a:gd name="T6" fmla="*/ 682 w 815"/>
                <a:gd name="T7" fmla="*/ 629 h 971"/>
                <a:gd name="T8" fmla="*/ 612 w 815"/>
                <a:gd name="T9" fmla="*/ 613 h 971"/>
                <a:gd name="T10" fmla="*/ 542 w 815"/>
                <a:gd name="T11" fmla="*/ 592 h 971"/>
                <a:gd name="T12" fmla="*/ 508 w 815"/>
                <a:gd name="T13" fmla="*/ 559 h 971"/>
                <a:gd name="T14" fmla="*/ 503 w 815"/>
                <a:gd name="T15" fmla="*/ 498 h 971"/>
                <a:gd name="T16" fmla="*/ 522 w 815"/>
                <a:gd name="T17" fmla="*/ 464 h 971"/>
                <a:gd name="T18" fmla="*/ 568 w 815"/>
                <a:gd name="T19" fmla="*/ 397 h 971"/>
                <a:gd name="T20" fmla="*/ 605 w 815"/>
                <a:gd name="T21" fmla="*/ 363 h 971"/>
                <a:gd name="T22" fmla="*/ 616 w 815"/>
                <a:gd name="T23" fmla="*/ 316 h 971"/>
                <a:gd name="T24" fmla="*/ 608 w 815"/>
                <a:gd name="T25" fmla="*/ 265 h 971"/>
                <a:gd name="T26" fmla="*/ 586 w 815"/>
                <a:gd name="T27" fmla="*/ 252 h 971"/>
                <a:gd name="T28" fmla="*/ 590 w 815"/>
                <a:gd name="T29" fmla="*/ 169 h 971"/>
                <a:gd name="T30" fmla="*/ 586 w 815"/>
                <a:gd name="T31" fmla="*/ 90 h 971"/>
                <a:gd name="T32" fmla="*/ 563 w 815"/>
                <a:gd name="T33" fmla="*/ 55 h 971"/>
                <a:gd name="T34" fmla="*/ 546 w 815"/>
                <a:gd name="T35" fmla="*/ 50 h 971"/>
                <a:gd name="T36" fmla="*/ 514 w 815"/>
                <a:gd name="T37" fmla="*/ 51 h 971"/>
                <a:gd name="T38" fmla="*/ 487 w 815"/>
                <a:gd name="T39" fmla="*/ 43 h 971"/>
                <a:gd name="T40" fmla="*/ 464 w 815"/>
                <a:gd name="T41" fmla="*/ 15 h 971"/>
                <a:gd name="T42" fmla="*/ 441 w 815"/>
                <a:gd name="T43" fmla="*/ 0 h 971"/>
                <a:gd name="T44" fmla="*/ 402 w 815"/>
                <a:gd name="T45" fmla="*/ 10 h 971"/>
                <a:gd name="T46" fmla="*/ 321 w 815"/>
                <a:gd name="T47" fmla="*/ 28 h 971"/>
                <a:gd name="T48" fmla="*/ 283 w 815"/>
                <a:gd name="T49" fmla="*/ 36 h 971"/>
                <a:gd name="T50" fmla="*/ 260 w 815"/>
                <a:gd name="T51" fmla="*/ 47 h 971"/>
                <a:gd name="T52" fmla="*/ 235 w 815"/>
                <a:gd name="T53" fmla="*/ 76 h 971"/>
                <a:gd name="T54" fmla="*/ 225 w 815"/>
                <a:gd name="T55" fmla="*/ 109 h 971"/>
                <a:gd name="T56" fmla="*/ 219 w 815"/>
                <a:gd name="T57" fmla="*/ 175 h 971"/>
                <a:gd name="T58" fmla="*/ 208 w 815"/>
                <a:gd name="T59" fmla="*/ 259 h 971"/>
                <a:gd name="T60" fmla="*/ 193 w 815"/>
                <a:gd name="T61" fmla="*/ 288 h 971"/>
                <a:gd name="T62" fmla="*/ 192 w 815"/>
                <a:gd name="T63" fmla="*/ 315 h 971"/>
                <a:gd name="T64" fmla="*/ 197 w 815"/>
                <a:gd name="T65" fmla="*/ 345 h 971"/>
                <a:gd name="T66" fmla="*/ 214 w 815"/>
                <a:gd name="T67" fmla="*/ 369 h 971"/>
                <a:gd name="T68" fmla="*/ 240 w 815"/>
                <a:gd name="T69" fmla="*/ 392 h 971"/>
                <a:gd name="T70" fmla="*/ 278 w 815"/>
                <a:gd name="T71" fmla="*/ 450 h 971"/>
                <a:gd name="T72" fmla="*/ 295 w 815"/>
                <a:gd name="T73" fmla="*/ 471 h 971"/>
                <a:gd name="T74" fmla="*/ 311 w 815"/>
                <a:gd name="T75" fmla="*/ 478 h 971"/>
                <a:gd name="T76" fmla="*/ 290 w 815"/>
                <a:gd name="T77" fmla="*/ 579 h 971"/>
                <a:gd name="T78" fmla="*/ 242 w 815"/>
                <a:gd name="T79" fmla="*/ 605 h 971"/>
                <a:gd name="T80" fmla="*/ 125 w 815"/>
                <a:gd name="T81" fmla="*/ 636 h 971"/>
                <a:gd name="T82" fmla="*/ 56 w 815"/>
                <a:gd name="T83" fmla="*/ 665 h 971"/>
                <a:gd name="T84" fmla="*/ 20 w 815"/>
                <a:gd name="T85" fmla="*/ 706 h 971"/>
                <a:gd name="T86" fmla="*/ 9 w 815"/>
                <a:gd name="T87" fmla="*/ 741 h 971"/>
                <a:gd name="T88" fmla="*/ 0 w 815"/>
                <a:gd name="T89" fmla="*/ 817 h 971"/>
                <a:gd name="T90" fmla="*/ 0 w 815"/>
                <a:gd name="T91" fmla="*/ 830 h 971"/>
                <a:gd name="T92" fmla="*/ 5 w 815"/>
                <a:gd name="T93" fmla="*/ 849 h 971"/>
                <a:gd name="T94" fmla="*/ 37 w 815"/>
                <a:gd name="T95" fmla="*/ 886 h 971"/>
                <a:gd name="T96" fmla="*/ 93 w 815"/>
                <a:gd name="T97" fmla="*/ 919 h 971"/>
                <a:gd name="T98" fmla="*/ 214 w 815"/>
                <a:gd name="T99" fmla="*/ 954 h 971"/>
                <a:gd name="T100" fmla="*/ 260 w 815"/>
                <a:gd name="T101" fmla="*/ 960 h 971"/>
                <a:gd name="T102" fmla="*/ 407 w 815"/>
                <a:gd name="T103" fmla="*/ 971 h 971"/>
                <a:gd name="T104" fmla="*/ 445 w 815"/>
                <a:gd name="T105" fmla="*/ 946 h 971"/>
                <a:gd name="T106" fmla="*/ 529 w 815"/>
                <a:gd name="T107" fmla="*/ 963 h 971"/>
                <a:gd name="T108" fmla="*/ 675 w 815"/>
                <a:gd name="T109" fmla="*/ 937 h 971"/>
                <a:gd name="T110" fmla="*/ 747 w 815"/>
                <a:gd name="T111" fmla="*/ 904 h 971"/>
                <a:gd name="T112" fmla="*/ 798 w 815"/>
                <a:gd name="T113" fmla="*/ 865 h 971"/>
                <a:gd name="T114" fmla="*/ 812 w 815"/>
                <a:gd name="T115" fmla="*/ 839 h 971"/>
                <a:gd name="T116" fmla="*/ 815 w 815"/>
                <a:gd name="T117" fmla="*/ 824 h 971"/>
                <a:gd name="T118" fmla="*/ 815 w 815"/>
                <a:gd name="T119" fmla="*/ 82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5" h="971">
                  <a:moveTo>
                    <a:pt x="815" y="822"/>
                  </a:moveTo>
                  <a:lnTo>
                    <a:pt x="815" y="822"/>
                  </a:lnTo>
                  <a:lnTo>
                    <a:pt x="815" y="798"/>
                  </a:lnTo>
                  <a:lnTo>
                    <a:pt x="812" y="776"/>
                  </a:lnTo>
                  <a:lnTo>
                    <a:pt x="808" y="757"/>
                  </a:lnTo>
                  <a:lnTo>
                    <a:pt x="802" y="738"/>
                  </a:lnTo>
                  <a:lnTo>
                    <a:pt x="795" y="721"/>
                  </a:lnTo>
                  <a:lnTo>
                    <a:pt x="787" y="706"/>
                  </a:lnTo>
                  <a:lnTo>
                    <a:pt x="778" y="691"/>
                  </a:lnTo>
                  <a:lnTo>
                    <a:pt x="768" y="680"/>
                  </a:lnTo>
                  <a:lnTo>
                    <a:pt x="756" y="668"/>
                  </a:lnTo>
                  <a:lnTo>
                    <a:pt x="743" y="657"/>
                  </a:lnTo>
                  <a:lnTo>
                    <a:pt x="729" y="649"/>
                  </a:lnTo>
                  <a:lnTo>
                    <a:pt x="714" y="642"/>
                  </a:lnTo>
                  <a:lnTo>
                    <a:pt x="699" y="634"/>
                  </a:lnTo>
                  <a:lnTo>
                    <a:pt x="682" y="629"/>
                  </a:lnTo>
                  <a:lnTo>
                    <a:pt x="665" y="623"/>
                  </a:lnTo>
                  <a:lnTo>
                    <a:pt x="646" y="619"/>
                  </a:lnTo>
                  <a:lnTo>
                    <a:pt x="646" y="619"/>
                  </a:lnTo>
                  <a:lnTo>
                    <a:pt x="612" y="613"/>
                  </a:lnTo>
                  <a:lnTo>
                    <a:pt x="582" y="606"/>
                  </a:lnTo>
                  <a:lnTo>
                    <a:pt x="568" y="602"/>
                  </a:lnTo>
                  <a:lnTo>
                    <a:pt x="555" y="597"/>
                  </a:lnTo>
                  <a:lnTo>
                    <a:pt x="542" y="592"/>
                  </a:lnTo>
                  <a:lnTo>
                    <a:pt x="531" y="587"/>
                  </a:lnTo>
                  <a:lnTo>
                    <a:pt x="522" y="579"/>
                  </a:lnTo>
                  <a:lnTo>
                    <a:pt x="514" y="570"/>
                  </a:lnTo>
                  <a:lnTo>
                    <a:pt x="508" y="559"/>
                  </a:lnTo>
                  <a:lnTo>
                    <a:pt x="504" y="548"/>
                  </a:lnTo>
                  <a:lnTo>
                    <a:pt x="501" y="533"/>
                  </a:lnTo>
                  <a:lnTo>
                    <a:pt x="501" y="518"/>
                  </a:lnTo>
                  <a:lnTo>
                    <a:pt x="503" y="498"/>
                  </a:lnTo>
                  <a:lnTo>
                    <a:pt x="508" y="477"/>
                  </a:lnTo>
                  <a:lnTo>
                    <a:pt x="508" y="477"/>
                  </a:lnTo>
                  <a:lnTo>
                    <a:pt x="516" y="471"/>
                  </a:lnTo>
                  <a:lnTo>
                    <a:pt x="522" y="464"/>
                  </a:lnTo>
                  <a:lnTo>
                    <a:pt x="535" y="448"/>
                  </a:lnTo>
                  <a:lnTo>
                    <a:pt x="547" y="431"/>
                  </a:lnTo>
                  <a:lnTo>
                    <a:pt x="558" y="414"/>
                  </a:lnTo>
                  <a:lnTo>
                    <a:pt x="568" y="397"/>
                  </a:lnTo>
                  <a:lnTo>
                    <a:pt x="581" y="382"/>
                  </a:lnTo>
                  <a:lnTo>
                    <a:pt x="589" y="375"/>
                  </a:lnTo>
                  <a:lnTo>
                    <a:pt x="597" y="369"/>
                  </a:lnTo>
                  <a:lnTo>
                    <a:pt x="605" y="363"/>
                  </a:lnTo>
                  <a:lnTo>
                    <a:pt x="614" y="360"/>
                  </a:lnTo>
                  <a:lnTo>
                    <a:pt x="614" y="360"/>
                  </a:lnTo>
                  <a:lnTo>
                    <a:pt x="616" y="336"/>
                  </a:lnTo>
                  <a:lnTo>
                    <a:pt x="616" y="316"/>
                  </a:lnTo>
                  <a:lnTo>
                    <a:pt x="614" y="272"/>
                  </a:lnTo>
                  <a:lnTo>
                    <a:pt x="614" y="272"/>
                  </a:lnTo>
                  <a:lnTo>
                    <a:pt x="612" y="268"/>
                  </a:lnTo>
                  <a:lnTo>
                    <a:pt x="608" y="265"/>
                  </a:lnTo>
                  <a:lnTo>
                    <a:pt x="601" y="263"/>
                  </a:lnTo>
                  <a:lnTo>
                    <a:pt x="592" y="259"/>
                  </a:lnTo>
                  <a:lnTo>
                    <a:pt x="589" y="256"/>
                  </a:lnTo>
                  <a:lnTo>
                    <a:pt x="586" y="252"/>
                  </a:lnTo>
                  <a:lnTo>
                    <a:pt x="586" y="252"/>
                  </a:lnTo>
                  <a:lnTo>
                    <a:pt x="586" y="226"/>
                  </a:lnTo>
                  <a:lnTo>
                    <a:pt x="588" y="198"/>
                  </a:lnTo>
                  <a:lnTo>
                    <a:pt x="590" y="169"/>
                  </a:lnTo>
                  <a:lnTo>
                    <a:pt x="592" y="141"/>
                  </a:lnTo>
                  <a:lnTo>
                    <a:pt x="590" y="114"/>
                  </a:lnTo>
                  <a:lnTo>
                    <a:pt x="588" y="102"/>
                  </a:lnTo>
                  <a:lnTo>
                    <a:pt x="586" y="90"/>
                  </a:lnTo>
                  <a:lnTo>
                    <a:pt x="582" y="80"/>
                  </a:lnTo>
                  <a:lnTo>
                    <a:pt x="577" y="71"/>
                  </a:lnTo>
                  <a:lnTo>
                    <a:pt x="571" y="62"/>
                  </a:lnTo>
                  <a:lnTo>
                    <a:pt x="563" y="55"/>
                  </a:lnTo>
                  <a:lnTo>
                    <a:pt x="563" y="55"/>
                  </a:lnTo>
                  <a:lnTo>
                    <a:pt x="558" y="53"/>
                  </a:lnTo>
                  <a:lnTo>
                    <a:pt x="552" y="50"/>
                  </a:lnTo>
                  <a:lnTo>
                    <a:pt x="546" y="50"/>
                  </a:lnTo>
                  <a:lnTo>
                    <a:pt x="541" y="49"/>
                  </a:lnTo>
                  <a:lnTo>
                    <a:pt x="541" y="49"/>
                  </a:lnTo>
                  <a:lnTo>
                    <a:pt x="514" y="51"/>
                  </a:lnTo>
                  <a:lnTo>
                    <a:pt x="514" y="51"/>
                  </a:lnTo>
                  <a:lnTo>
                    <a:pt x="505" y="50"/>
                  </a:lnTo>
                  <a:lnTo>
                    <a:pt x="496" y="47"/>
                  </a:lnTo>
                  <a:lnTo>
                    <a:pt x="496" y="47"/>
                  </a:lnTo>
                  <a:lnTo>
                    <a:pt x="487" y="43"/>
                  </a:lnTo>
                  <a:lnTo>
                    <a:pt x="481" y="37"/>
                  </a:lnTo>
                  <a:lnTo>
                    <a:pt x="475" y="29"/>
                  </a:lnTo>
                  <a:lnTo>
                    <a:pt x="470" y="21"/>
                  </a:lnTo>
                  <a:lnTo>
                    <a:pt x="464" y="15"/>
                  </a:lnTo>
                  <a:lnTo>
                    <a:pt x="458" y="8"/>
                  </a:lnTo>
                  <a:lnTo>
                    <a:pt x="450" y="3"/>
                  </a:lnTo>
                  <a:lnTo>
                    <a:pt x="447" y="2"/>
                  </a:lnTo>
                  <a:lnTo>
                    <a:pt x="441" y="0"/>
                  </a:lnTo>
                  <a:lnTo>
                    <a:pt x="441" y="0"/>
                  </a:lnTo>
                  <a:lnTo>
                    <a:pt x="418" y="0"/>
                  </a:lnTo>
                  <a:lnTo>
                    <a:pt x="418" y="0"/>
                  </a:lnTo>
                  <a:lnTo>
                    <a:pt x="402" y="10"/>
                  </a:lnTo>
                  <a:lnTo>
                    <a:pt x="386" y="16"/>
                  </a:lnTo>
                  <a:lnTo>
                    <a:pt x="371" y="20"/>
                  </a:lnTo>
                  <a:lnTo>
                    <a:pt x="354" y="23"/>
                  </a:lnTo>
                  <a:lnTo>
                    <a:pt x="321" y="28"/>
                  </a:lnTo>
                  <a:lnTo>
                    <a:pt x="306" y="30"/>
                  </a:lnTo>
                  <a:lnTo>
                    <a:pt x="290" y="34"/>
                  </a:lnTo>
                  <a:lnTo>
                    <a:pt x="290" y="34"/>
                  </a:lnTo>
                  <a:lnTo>
                    <a:pt x="283" y="36"/>
                  </a:lnTo>
                  <a:lnTo>
                    <a:pt x="283" y="36"/>
                  </a:lnTo>
                  <a:lnTo>
                    <a:pt x="275" y="40"/>
                  </a:lnTo>
                  <a:lnTo>
                    <a:pt x="268" y="43"/>
                  </a:lnTo>
                  <a:lnTo>
                    <a:pt x="260" y="47"/>
                  </a:lnTo>
                  <a:lnTo>
                    <a:pt x="255" y="53"/>
                  </a:lnTo>
                  <a:lnTo>
                    <a:pt x="248" y="58"/>
                  </a:lnTo>
                  <a:lnTo>
                    <a:pt x="244" y="63"/>
                  </a:lnTo>
                  <a:lnTo>
                    <a:pt x="235" y="76"/>
                  </a:lnTo>
                  <a:lnTo>
                    <a:pt x="235" y="76"/>
                  </a:lnTo>
                  <a:lnTo>
                    <a:pt x="231" y="87"/>
                  </a:lnTo>
                  <a:lnTo>
                    <a:pt x="227" y="97"/>
                  </a:lnTo>
                  <a:lnTo>
                    <a:pt x="225" y="109"/>
                  </a:lnTo>
                  <a:lnTo>
                    <a:pt x="223" y="122"/>
                  </a:lnTo>
                  <a:lnTo>
                    <a:pt x="221" y="148"/>
                  </a:lnTo>
                  <a:lnTo>
                    <a:pt x="219" y="175"/>
                  </a:lnTo>
                  <a:lnTo>
                    <a:pt x="219" y="175"/>
                  </a:lnTo>
                  <a:lnTo>
                    <a:pt x="221" y="249"/>
                  </a:lnTo>
                  <a:lnTo>
                    <a:pt x="221" y="249"/>
                  </a:lnTo>
                  <a:lnTo>
                    <a:pt x="213" y="254"/>
                  </a:lnTo>
                  <a:lnTo>
                    <a:pt x="208" y="259"/>
                  </a:lnTo>
                  <a:lnTo>
                    <a:pt x="202" y="265"/>
                  </a:lnTo>
                  <a:lnTo>
                    <a:pt x="198" y="272"/>
                  </a:lnTo>
                  <a:lnTo>
                    <a:pt x="196" y="280"/>
                  </a:lnTo>
                  <a:lnTo>
                    <a:pt x="193" y="288"/>
                  </a:lnTo>
                  <a:lnTo>
                    <a:pt x="192" y="297"/>
                  </a:lnTo>
                  <a:lnTo>
                    <a:pt x="192" y="305"/>
                  </a:lnTo>
                  <a:lnTo>
                    <a:pt x="192" y="305"/>
                  </a:lnTo>
                  <a:lnTo>
                    <a:pt x="192" y="315"/>
                  </a:lnTo>
                  <a:lnTo>
                    <a:pt x="192" y="326"/>
                  </a:lnTo>
                  <a:lnTo>
                    <a:pt x="195" y="335"/>
                  </a:lnTo>
                  <a:lnTo>
                    <a:pt x="197" y="345"/>
                  </a:lnTo>
                  <a:lnTo>
                    <a:pt x="197" y="345"/>
                  </a:lnTo>
                  <a:lnTo>
                    <a:pt x="200" y="352"/>
                  </a:lnTo>
                  <a:lnTo>
                    <a:pt x="204" y="358"/>
                  </a:lnTo>
                  <a:lnTo>
                    <a:pt x="209" y="363"/>
                  </a:lnTo>
                  <a:lnTo>
                    <a:pt x="214" y="369"/>
                  </a:lnTo>
                  <a:lnTo>
                    <a:pt x="227" y="379"/>
                  </a:lnTo>
                  <a:lnTo>
                    <a:pt x="234" y="384"/>
                  </a:lnTo>
                  <a:lnTo>
                    <a:pt x="240" y="392"/>
                  </a:lnTo>
                  <a:lnTo>
                    <a:pt x="240" y="392"/>
                  </a:lnTo>
                  <a:lnTo>
                    <a:pt x="247" y="401"/>
                  </a:lnTo>
                  <a:lnTo>
                    <a:pt x="253" y="410"/>
                  </a:lnTo>
                  <a:lnTo>
                    <a:pt x="266" y="431"/>
                  </a:lnTo>
                  <a:lnTo>
                    <a:pt x="278" y="450"/>
                  </a:lnTo>
                  <a:lnTo>
                    <a:pt x="283" y="459"/>
                  </a:lnTo>
                  <a:lnTo>
                    <a:pt x="290" y="465"/>
                  </a:lnTo>
                  <a:lnTo>
                    <a:pt x="290" y="465"/>
                  </a:lnTo>
                  <a:lnTo>
                    <a:pt x="295" y="471"/>
                  </a:lnTo>
                  <a:lnTo>
                    <a:pt x="300" y="474"/>
                  </a:lnTo>
                  <a:lnTo>
                    <a:pt x="306" y="477"/>
                  </a:lnTo>
                  <a:lnTo>
                    <a:pt x="311" y="478"/>
                  </a:lnTo>
                  <a:lnTo>
                    <a:pt x="311" y="478"/>
                  </a:lnTo>
                  <a:lnTo>
                    <a:pt x="311" y="555"/>
                  </a:lnTo>
                  <a:lnTo>
                    <a:pt x="311" y="555"/>
                  </a:lnTo>
                  <a:lnTo>
                    <a:pt x="302" y="568"/>
                  </a:lnTo>
                  <a:lnTo>
                    <a:pt x="290" y="579"/>
                  </a:lnTo>
                  <a:lnTo>
                    <a:pt x="290" y="579"/>
                  </a:lnTo>
                  <a:lnTo>
                    <a:pt x="275" y="589"/>
                  </a:lnTo>
                  <a:lnTo>
                    <a:pt x="260" y="599"/>
                  </a:lnTo>
                  <a:lnTo>
                    <a:pt x="242" y="605"/>
                  </a:lnTo>
                  <a:lnTo>
                    <a:pt x="223" y="612"/>
                  </a:lnTo>
                  <a:lnTo>
                    <a:pt x="184" y="622"/>
                  </a:lnTo>
                  <a:lnTo>
                    <a:pt x="145" y="631"/>
                  </a:lnTo>
                  <a:lnTo>
                    <a:pt x="125" y="636"/>
                  </a:lnTo>
                  <a:lnTo>
                    <a:pt x="107" y="642"/>
                  </a:lnTo>
                  <a:lnTo>
                    <a:pt x="89" y="648"/>
                  </a:lnTo>
                  <a:lnTo>
                    <a:pt x="72" y="656"/>
                  </a:lnTo>
                  <a:lnTo>
                    <a:pt x="56" y="665"/>
                  </a:lnTo>
                  <a:lnTo>
                    <a:pt x="42" y="677"/>
                  </a:lnTo>
                  <a:lnTo>
                    <a:pt x="30" y="690"/>
                  </a:lnTo>
                  <a:lnTo>
                    <a:pt x="25" y="698"/>
                  </a:lnTo>
                  <a:lnTo>
                    <a:pt x="20" y="706"/>
                  </a:lnTo>
                  <a:lnTo>
                    <a:pt x="20" y="706"/>
                  </a:lnTo>
                  <a:lnTo>
                    <a:pt x="14" y="717"/>
                  </a:lnTo>
                  <a:lnTo>
                    <a:pt x="12" y="729"/>
                  </a:lnTo>
                  <a:lnTo>
                    <a:pt x="9" y="741"/>
                  </a:lnTo>
                  <a:lnTo>
                    <a:pt x="8" y="755"/>
                  </a:lnTo>
                  <a:lnTo>
                    <a:pt x="5" y="784"/>
                  </a:lnTo>
                  <a:lnTo>
                    <a:pt x="3" y="800"/>
                  </a:lnTo>
                  <a:lnTo>
                    <a:pt x="0" y="817"/>
                  </a:lnTo>
                  <a:lnTo>
                    <a:pt x="0" y="818"/>
                  </a:lnTo>
                  <a:lnTo>
                    <a:pt x="0" y="818"/>
                  </a:lnTo>
                  <a:lnTo>
                    <a:pt x="0" y="828"/>
                  </a:lnTo>
                  <a:lnTo>
                    <a:pt x="0" y="830"/>
                  </a:lnTo>
                  <a:lnTo>
                    <a:pt x="0" y="830"/>
                  </a:lnTo>
                  <a:lnTo>
                    <a:pt x="0" y="830"/>
                  </a:lnTo>
                  <a:lnTo>
                    <a:pt x="1" y="839"/>
                  </a:lnTo>
                  <a:lnTo>
                    <a:pt x="5" y="849"/>
                  </a:lnTo>
                  <a:lnTo>
                    <a:pt x="10" y="858"/>
                  </a:lnTo>
                  <a:lnTo>
                    <a:pt x="18" y="868"/>
                  </a:lnTo>
                  <a:lnTo>
                    <a:pt x="26" y="877"/>
                  </a:lnTo>
                  <a:lnTo>
                    <a:pt x="37" y="886"/>
                  </a:lnTo>
                  <a:lnTo>
                    <a:pt x="48" y="895"/>
                  </a:lnTo>
                  <a:lnTo>
                    <a:pt x="61" y="903"/>
                  </a:lnTo>
                  <a:lnTo>
                    <a:pt x="77" y="911"/>
                  </a:lnTo>
                  <a:lnTo>
                    <a:pt x="93" y="919"/>
                  </a:lnTo>
                  <a:lnTo>
                    <a:pt x="110" y="925"/>
                  </a:lnTo>
                  <a:lnTo>
                    <a:pt x="128" y="932"/>
                  </a:lnTo>
                  <a:lnTo>
                    <a:pt x="168" y="945"/>
                  </a:lnTo>
                  <a:lnTo>
                    <a:pt x="214" y="954"/>
                  </a:lnTo>
                  <a:lnTo>
                    <a:pt x="214" y="954"/>
                  </a:lnTo>
                  <a:lnTo>
                    <a:pt x="215" y="954"/>
                  </a:lnTo>
                  <a:lnTo>
                    <a:pt x="215" y="954"/>
                  </a:lnTo>
                  <a:lnTo>
                    <a:pt x="260" y="960"/>
                  </a:lnTo>
                  <a:lnTo>
                    <a:pt x="307" y="966"/>
                  </a:lnTo>
                  <a:lnTo>
                    <a:pt x="356" y="969"/>
                  </a:lnTo>
                  <a:lnTo>
                    <a:pt x="407" y="971"/>
                  </a:lnTo>
                  <a:lnTo>
                    <a:pt x="407" y="971"/>
                  </a:lnTo>
                  <a:lnTo>
                    <a:pt x="450" y="969"/>
                  </a:lnTo>
                  <a:lnTo>
                    <a:pt x="450" y="969"/>
                  </a:lnTo>
                  <a:lnTo>
                    <a:pt x="448" y="958"/>
                  </a:lnTo>
                  <a:lnTo>
                    <a:pt x="445" y="946"/>
                  </a:lnTo>
                  <a:lnTo>
                    <a:pt x="450" y="969"/>
                  </a:lnTo>
                  <a:lnTo>
                    <a:pt x="450" y="969"/>
                  </a:lnTo>
                  <a:lnTo>
                    <a:pt x="488" y="967"/>
                  </a:lnTo>
                  <a:lnTo>
                    <a:pt x="529" y="963"/>
                  </a:lnTo>
                  <a:lnTo>
                    <a:pt x="576" y="958"/>
                  </a:lnTo>
                  <a:lnTo>
                    <a:pt x="627" y="949"/>
                  </a:lnTo>
                  <a:lnTo>
                    <a:pt x="652" y="943"/>
                  </a:lnTo>
                  <a:lnTo>
                    <a:pt x="675" y="937"/>
                  </a:lnTo>
                  <a:lnTo>
                    <a:pt x="697" y="930"/>
                  </a:lnTo>
                  <a:lnTo>
                    <a:pt x="717" y="922"/>
                  </a:lnTo>
                  <a:lnTo>
                    <a:pt x="734" y="915"/>
                  </a:lnTo>
                  <a:lnTo>
                    <a:pt x="747" y="904"/>
                  </a:lnTo>
                  <a:lnTo>
                    <a:pt x="747" y="904"/>
                  </a:lnTo>
                  <a:lnTo>
                    <a:pt x="768" y="892"/>
                  </a:lnTo>
                  <a:lnTo>
                    <a:pt x="785" y="879"/>
                  </a:lnTo>
                  <a:lnTo>
                    <a:pt x="798" y="865"/>
                  </a:lnTo>
                  <a:lnTo>
                    <a:pt x="803" y="858"/>
                  </a:lnTo>
                  <a:lnTo>
                    <a:pt x="808" y="851"/>
                  </a:lnTo>
                  <a:lnTo>
                    <a:pt x="808" y="851"/>
                  </a:lnTo>
                  <a:lnTo>
                    <a:pt x="812" y="839"/>
                  </a:lnTo>
                  <a:lnTo>
                    <a:pt x="815" y="828"/>
                  </a:lnTo>
                  <a:lnTo>
                    <a:pt x="815" y="828"/>
                  </a:lnTo>
                  <a:lnTo>
                    <a:pt x="815" y="828"/>
                  </a:lnTo>
                  <a:lnTo>
                    <a:pt x="815" y="824"/>
                  </a:lnTo>
                  <a:lnTo>
                    <a:pt x="815" y="823"/>
                  </a:lnTo>
                  <a:lnTo>
                    <a:pt x="815" y="823"/>
                  </a:lnTo>
                  <a:lnTo>
                    <a:pt x="815" y="822"/>
                  </a:lnTo>
                  <a:lnTo>
                    <a:pt x="815" y="82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 name="Freeform 11391"/>
            <p:cNvSpPr>
              <a:spLocks/>
            </p:cNvSpPr>
            <p:nvPr/>
          </p:nvSpPr>
          <p:spPr bwMode="auto">
            <a:xfrm>
              <a:off x="7502701" y="3762948"/>
              <a:ext cx="35016" cy="33494"/>
            </a:xfrm>
            <a:custGeom>
              <a:avLst/>
              <a:gdLst>
                <a:gd name="T0" fmla="*/ 85 w 90"/>
                <a:gd name="T1" fmla="*/ 35 h 90"/>
                <a:gd name="T2" fmla="*/ 55 w 90"/>
                <a:gd name="T3" fmla="*/ 35 h 90"/>
                <a:gd name="T4" fmla="*/ 55 w 90"/>
                <a:gd name="T5" fmla="*/ 5 h 90"/>
                <a:gd name="T6" fmla="*/ 55 w 90"/>
                <a:gd name="T7" fmla="*/ 5 h 90"/>
                <a:gd name="T8" fmla="*/ 55 w 90"/>
                <a:gd name="T9" fmla="*/ 3 h 90"/>
                <a:gd name="T10" fmla="*/ 53 w 90"/>
                <a:gd name="T11" fmla="*/ 1 h 90"/>
                <a:gd name="T12" fmla="*/ 52 w 90"/>
                <a:gd name="T13" fmla="*/ 0 h 90"/>
                <a:gd name="T14" fmla="*/ 50 w 90"/>
                <a:gd name="T15" fmla="*/ 0 h 90"/>
                <a:gd name="T16" fmla="*/ 40 w 90"/>
                <a:gd name="T17" fmla="*/ 0 h 90"/>
                <a:gd name="T18" fmla="*/ 40 w 90"/>
                <a:gd name="T19" fmla="*/ 0 h 90"/>
                <a:gd name="T20" fmla="*/ 39 w 90"/>
                <a:gd name="T21" fmla="*/ 0 h 90"/>
                <a:gd name="T22" fmla="*/ 36 w 90"/>
                <a:gd name="T23" fmla="*/ 1 h 90"/>
                <a:gd name="T24" fmla="*/ 35 w 90"/>
                <a:gd name="T25" fmla="*/ 3 h 90"/>
                <a:gd name="T26" fmla="*/ 35 w 90"/>
                <a:gd name="T27" fmla="*/ 5 h 90"/>
                <a:gd name="T28" fmla="*/ 35 w 90"/>
                <a:gd name="T29" fmla="*/ 35 h 90"/>
                <a:gd name="T30" fmla="*/ 5 w 90"/>
                <a:gd name="T31" fmla="*/ 35 h 90"/>
                <a:gd name="T32" fmla="*/ 5 w 90"/>
                <a:gd name="T33" fmla="*/ 35 h 90"/>
                <a:gd name="T34" fmla="*/ 4 w 90"/>
                <a:gd name="T35" fmla="*/ 35 h 90"/>
                <a:gd name="T36" fmla="*/ 1 w 90"/>
                <a:gd name="T37" fmla="*/ 37 h 90"/>
                <a:gd name="T38" fmla="*/ 1 w 90"/>
                <a:gd name="T39" fmla="*/ 38 h 90"/>
                <a:gd name="T40" fmla="*/ 0 w 90"/>
                <a:gd name="T41" fmla="*/ 40 h 90"/>
                <a:gd name="T42" fmla="*/ 0 w 90"/>
                <a:gd name="T43" fmla="*/ 50 h 90"/>
                <a:gd name="T44" fmla="*/ 0 w 90"/>
                <a:gd name="T45" fmla="*/ 50 h 90"/>
                <a:gd name="T46" fmla="*/ 1 w 90"/>
                <a:gd name="T47" fmla="*/ 51 h 90"/>
                <a:gd name="T48" fmla="*/ 1 w 90"/>
                <a:gd name="T49" fmla="*/ 54 h 90"/>
                <a:gd name="T50" fmla="*/ 4 w 90"/>
                <a:gd name="T51" fmla="*/ 54 h 90"/>
                <a:gd name="T52" fmla="*/ 5 w 90"/>
                <a:gd name="T53" fmla="*/ 55 h 90"/>
                <a:gd name="T54" fmla="*/ 35 w 90"/>
                <a:gd name="T55" fmla="*/ 55 h 90"/>
                <a:gd name="T56" fmla="*/ 35 w 90"/>
                <a:gd name="T57" fmla="*/ 85 h 90"/>
                <a:gd name="T58" fmla="*/ 35 w 90"/>
                <a:gd name="T59" fmla="*/ 85 h 90"/>
                <a:gd name="T60" fmla="*/ 35 w 90"/>
                <a:gd name="T61" fmla="*/ 86 h 90"/>
                <a:gd name="T62" fmla="*/ 36 w 90"/>
                <a:gd name="T63" fmla="*/ 89 h 90"/>
                <a:gd name="T64" fmla="*/ 39 w 90"/>
                <a:gd name="T65" fmla="*/ 89 h 90"/>
                <a:gd name="T66" fmla="*/ 40 w 90"/>
                <a:gd name="T67" fmla="*/ 90 h 90"/>
                <a:gd name="T68" fmla="*/ 50 w 90"/>
                <a:gd name="T69" fmla="*/ 90 h 90"/>
                <a:gd name="T70" fmla="*/ 50 w 90"/>
                <a:gd name="T71" fmla="*/ 90 h 90"/>
                <a:gd name="T72" fmla="*/ 52 w 90"/>
                <a:gd name="T73" fmla="*/ 89 h 90"/>
                <a:gd name="T74" fmla="*/ 53 w 90"/>
                <a:gd name="T75" fmla="*/ 89 h 90"/>
                <a:gd name="T76" fmla="*/ 55 w 90"/>
                <a:gd name="T77" fmla="*/ 86 h 90"/>
                <a:gd name="T78" fmla="*/ 55 w 90"/>
                <a:gd name="T79" fmla="*/ 85 h 90"/>
                <a:gd name="T80" fmla="*/ 55 w 90"/>
                <a:gd name="T81" fmla="*/ 55 h 90"/>
                <a:gd name="T82" fmla="*/ 85 w 90"/>
                <a:gd name="T83" fmla="*/ 55 h 90"/>
                <a:gd name="T84" fmla="*/ 85 w 90"/>
                <a:gd name="T85" fmla="*/ 55 h 90"/>
                <a:gd name="T86" fmla="*/ 87 w 90"/>
                <a:gd name="T87" fmla="*/ 54 h 90"/>
                <a:gd name="T88" fmla="*/ 89 w 90"/>
                <a:gd name="T89" fmla="*/ 54 h 90"/>
                <a:gd name="T90" fmla="*/ 90 w 90"/>
                <a:gd name="T91" fmla="*/ 51 h 90"/>
                <a:gd name="T92" fmla="*/ 90 w 90"/>
                <a:gd name="T93" fmla="*/ 50 h 90"/>
                <a:gd name="T94" fmla="*/ 90 w 90"/>
                <a:gd name="T95" fmla="*/ 40 h 90"/>
                <a:gd name="T96" fmla="*/ 90 w 90"/>
                <a:gd name="T97" fmla="*/ 40 h 90"/>
                <a:gd name="T98" fmla="*/ 90 w 90"/>
                <a:gd name="T99" fmla="*/ 38 h 90"/>
                <a:gd name="T100" fmla="*/ 89 w 90"/>
                <a:gd name="T101" fmla="*/ 37 h 90"/>
                <a:gd name="T102" fmla="*/ 87 w 90"/>
                <a:gd name="T103" fmla="*/ 35 h 90"/>
                <a:gd name="T104" fmla="*/ 85 w 90"/>
                <a:gd name="T105" fmla="*/ 35 h 90"/>
                <a:gd name="T106" fmla="*/ 85 w 90"/>
                <a:gd name="T107" fmla="*/ 3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90">
                  <a:moveTo>
                    <a:pt x="85" y="35"/>
                  </a:moveTo>
                  <a:lnTo>
                    <a:pt x="55" y="35"/>
                  </a:lnTo>
                  <a:lnTo>
                    <a:pt x="55" y="5"/>
                  </a:lnTo>
                  <a:lnTo>
                    <a:pt x="55" y="5"/>
                  </a:lnTo>
                  <a:lnTo>
                    <a:pt x="55" y="3"/>
                  </a:lnTo>
                  <a:lnTo>
                    <a:pt x="53" y="1"/>
                  </a:lnTo>
                  <a:lnTo>
                    <a:pt x="52" y="0"/>
                  </a:lnTo>
                  <a:lnTo>
                    <a:pt x="50" y="0"/>
                  </a:lnTo>
                  <a:lnTo>
                    <a:pt x="40" y="0"/>
                  </a:lnTo>
                  <a:lnTo>
                    <a:pt x="40" y="0"/>
                  </a:lnTo>
                  <a:lnTo>
                    <a:pt x="39" y="0"/>
                  </a:lnTo>
                  <a:lnTo>
                    <a:pt x="36" y="1"/>
                  </a:lnTo>
                  <a:lnTo>
                    <a:pt x="35" y="3"/>
                  </a:lnTo>
                  <a:lnTo>
                    <a:pt x="35" y="5"/>
                  </a:lnTo>
                  <a:lnTo>
                    <a:pt x="35" y="35"/>
                  </a:lnTo>
                  <a:lnTo>
                    <a:pt x="5" y="35"/>
                  </a:lnTo>
                  <a:lnTo>
                    <a:pt x="5" y="35"/>
                  </a:lnTo>
                  <a:lnTo>
                    <a:pt x="4" y="35"/>
                  </a:lnTo>
                  <a:lnTo>
                    <a:pt x="1" y="37"/>
                  </a:lnTo>
                  <a:lnTo>
                    <a:pt x="1" y="38"/>
                  </a:lnTo>
                  <a:lnTo>
                    <a:pt x="0" y="40"/>
                  </a:lnTo>
                  <a:lnTo>
                    <a:pt x="0" y="50"/>
                  </a:lnTo>
                  <a:lnTo>
                    <a:pt x="0" y="50"/>
                  </a:lnTo>
                  <a:lnTo>
                    <a:pt x="1" y="51"/>
                  </a:lnTo>
                  <a:lnTo>
                    <a:pt x="1" y="54"/>
                  </a:lnTo>
                  <a:lnTo>
                    <a:pt x="4" y="54"/>
                  </a:lnTo>
                  <a:lnTo>
                    <a:pt x="5" y="55"/>
                  </a:lnTo>
                  <a:lnTo>
                    <a:pt x="35" y="55"/>
                  </a:lnTo>
                  <a:lnTo>
                    <a:pt x="35" y="85"/>
                  </a:lnTo>
                  <a:lnTo>
                    <a:pt x="35" y="85"/>
                  </a:lnTo>
                  <a:lnTo>
                    <a:pt x="35" y="86"/>
                  </a:lnTo>
                  <a:lnTo>
                    <a:pt x="36" y="89"/>
                  </a:lnTo>
                  <a:lnTo>
                    <a:pt x="39" y="89"/>
                  </a:lnTo>
                  <a:lnTo>
                    <a:pt x="40" y="90"/>
                  </a:lnTo>
                  <a:lnTo>
                    <a:pt x="50" y="90"/>
                  </a:lnTo>
                  <a:lnTo>
                    <a:pt x="50" y="90"/>
                  </a:lnTo>
                  <a:lnTo>
                    <a:pt x="52" y="89"/>
                  </a:lnTo>
                  <a:lnTo>
                    <a:pt x="53" y="89"/>
                  </a:lnTo>
                  <a:lnTo>
                    <a:pt x="55" y="86"/>
                  </a:lnTo>
                  <a:lnTo>
                    <a:pt x="55" y="85"/>
                  </a:lnTo>
                  <a:lnTo>
                    <a:pt x="55" y="55"/>
                  </a:lnTo>
                  <a:lnTo>
                    <a:pt x="85" y="55"/>
                  </a:lnTo>
                  <a:lnTo>
                    <a:pt x="85" y="55"/>
                  </a:lnTo>
                  <a:lnTo>
                    <a:pt x="87" y="54"/>
                  </a:lnTo>
                  <a:lnTo>
                    <a:pt x="89" y="54"/>
                  </a:lnTo>
                  <a:lnTo>
                    <a:pt x="90" y="51"/>
                  </a:lnTo>
                  <a:lnTo>
                    <a:pt x="90" y="50"/>
                  </a:lnTo>
                  <a:lnTo>
                    <a:pt x="90" y="40"/>
                  </a:lnTo>
                  <a:lnTo>
                    <a:pt x="90" y="40"/>
                  </a:lnTo>
                  <a:lnTo>
                    <a:pt x="90" y="38"/>
                  </a:lnTo>
                  <a:lnTo>
                    <a:pt x="89" y="37"/>
                  </a:lnTo>
                  <a:lnTo>
                    <a:pt x="87" y="35"/>
                  </a:lnTo>
                  <a:lnTo>
                    <a:pt x="85" y="35"/>
                  </a:lnTo>
                  <a:lnTo>
                    <a:pt x="85" y="3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7" name="Group 3"/>
          <p:cNvGrpSpPr/>
          <p:nvPr/>
        </p:nvGrpSpPr>
        <p:grpSpPr>
          <a:xfrm>
            <a:off x="8383763" y="3671680"/>
            <a:ext cx="363995" cy="369741"/>
            <a:chOff x="813605" y="2314514"/>
            <a:chExt cx="484476" cy="492125"/>
          </a:xfrm>
          <a:solidFill>
            <a:srgbClr val="00B0F0"/>
          </a:solidFill>
        </p:grpSpPr>
        <p:sp>
          <p:nvSpPr>
            <p:cNvPr id="79" name="Freeform 20"/>
            <p:cNvSpPr>
              <a:spLocks/>
            </p:cNvSpPr>
            <p:nvPr/>
          </p:nvSpPr>
          <p:spPr bwMode="auto">
            <a:xfrm>
              <a:off x="813605" y="2442007"/>
              <a:ext cx="96895" cy="362081"/>
            </a:xfrm>
            <a:custGeom>
              <a:avLst/>
              <a:gdLst>
                <a:gd name="T0" fmla="*/ 76 w 76"/>
                <a:gd name="T1" fmla="*/ 0 h 282"/>
                <a:gd name="T2" fmla="*/ 74 w 76"/>
                <a:gd name="T3" fmla="*/ 0 h 282"/>
                <a:gd name="T4" fmla="*/ 10 w 76"/>
                <a:gd name="T5" fmla="*/ 27 h 282"/>
                <a:gd name="T6" fmla="*/ 10 w 76"/>
                <a:gd name="T7" fmla="*/ 27 h 282"/>
                <a:gd name="T8" fmla="*/ 7 w 76"/>
                <a:gd name="T9" fmla="*/ 28 h 282"/>
                <a:gd name="T10" fmla="*/ 3 w 76"/>
                <a:gd name="T11" fmla="*/ 33 h 282"/>
                <a:gd name="T12" fmla="*/ 0 w 76"/>
                <a:gd name="T13" fmla="*/ 37 h 282"/>
                <a:gd name="T14" fmla="*/ 0 w 76"/>
                <a:gd name="T15" fmla="*/ 42 h 282"/>
                <a:gd name="T16" fmla="*/ 0 w 76"/>
                <a:gd name="T17" fmla="*/ 272 h 282"/>
                <a:gd name="T18" fmla="*/ 0 w 76"/>
                <a:gd name="T19" fmla="*/ 272 h 282"/>
                <a:gd name="T20" fmla="*/ 0 w 76"/>
                <a:gd name="T21" fmla="*/ 275 h 282"/>
                <a:gd name="T22" fmla="*/ 3 w 76"/>
                <a:gd name="T23" fmla="*/ 279 h 282"/>
                <a:gd name="T24" fmla="*/ 7 w 76"/>
                <a:gd name="T25" fmla="*/ 282 h 282"/>
                <a:gd name="T26" fmla="*/ 10 w 76"/>
                <a:gd name="T27" fmla="*/ 282 h 282"/>
                <a:gd name="T28" fmla="*/ 76 w 76"/>
                <a:gd name="T29" fmla="*/ 282 h 282"/>
                <a:gd name="T30" fmla="*/ 76 w 76"/>
                <a:gd name="T31" fmla="*/ 282 h 282"/>
                <a:gd name="T32" fmla="*/ 74 w 76"/>
                <a:gd name="T33" fmla="*/ 274 h 282"/>
                <a:gd name="T34" fmla="*/ 74 w 76"/>
                <a:gd name="T35" fmla="*/ 11 h 282"/>
                <a:gd name="T36" fmla="*/ 74 w 76"/>
                <a:gd name="T37" fmla="*/ 11 h 282"/>
                <a:gd name="T38" fmla="*/ 76 w 76"/>
                <a:gd name="T3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282">
                  <a:moveTo>
                    <a:pt x="76" y="0"/>
                  </a:moveTo>
                  <a:lnTo>
                    <a:pt x="74" y="0"/>
                  </a:lnTo>
                  <a:lnTo>
                    <a:pt x="10" y="27"/>
                  </a:lnTo>
                  <a:lnTo>
                    <a:pt x="10" y="27"/>
                  </a:lnTo>
                  <a:lnTo>
                    <a:pt x="7" y="28"/>
                  </a:lnTo>
                  <a:lnTo>
                    <a:pt x="3" y="33"/>
                  </a:lnTo>
                  <a:lnTo>
                    <a:pt x="0" y="37"/>
                  </a:lnTo>
                  <a:lnTo>
                    <a:pt x="0" y="42"/>
                  </a:lnTo>
                  <a:lnTo>
                    <a:pt x="0" y="272"/>
                  </a:lnTo>
                  <a:lnTo>
                    <a:pt x="0" y="272"/>
                  </a:lnTo>
                  <a:lnTo>
                    <a:pt x="0" y="275"/>
                  </a:lnTo>
                  <a:lnTo>
                    <a:pt x="3" y="279"/>
                  </a:lnTo>
                  <a:lnTo>
                    <a:pt x="7" y="282"/>
                  </a:lnTo>
                  <a:lnTo>
                    <a:pt x="10" y="282"/>
                  </a:lnTo>
                  <a:lnTo>
                    <a:pt x="76" y="282"/>
                  </a:lnTo>
                  <a:lnTo>
                    <a:pt x="76" y="282"/>
                  </a:lnTo>
                  <a:lnTo>
                    <a:pt x="74" y="274"/>
                  </a:lnTo>
                  <a:lnTo>
                    <a:pt x="74" y="11"/>
                  </a:lnTo>
                  <a:lnTo>
                    <a:pt x="74" y="11"/>
                  </a:lnTo>
                  <a:lnTo>
                    <a:pt x="7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 name="Freeform 22"/>
            <p:cNvSpPr>
              <a:spLocks/>
            </p:cNvSpPr>
            <p:nvPr/>
          </p:nvSpPr>
          <p:spPr bwMode="auto">
            <a:xfrm>
              <a:off x="923250" y="2314514"/>
              <a:ext cx="374831" cy="492125"/>
            </a:xfrm>
            <a:custGeom>
              <a:avLst/>
              <a:gdLst>
                <a:gd name="T0" fmla="*/ 4 w 295"/>
                <a:gd name="T1" fmla="*/ 382 h 386"/>
                <a:gd name="T2" fmla="*/ 4 w 295"/>
                <a:gd name="T3" fmla="*/ 382 h 386"/>
                <a:gd name="T4" fmla="*/ 7 w 295"/>
                <a:gd name="T5" fmla="*/ 384 h 386"/>
                <a:gd name="T6" fmla="*/ 10 w 295"/>
                <a:gd name="T7" fmla="*/ 386 h 386"/>
                <a:gd name="T8" fmla="*/ 10 w 295"/>
                <a:gd name="T9" fmla="*/ 386 h 386"/>
                <a:gd name="T10" fmla="*/ 247 w 295"/>
                <a:gd name="T11" fmla="*/ 384 h 386"/>
                <a:gd name="T12" fmla="*/ 247 w 295"/>
                <a:gd name="T13" fmla="*/ 384 h 386"/>
                <a:gd name="T14" fmla="*/ 252 w 295"/>
                <a:gd name="T15" fmla="*/ 382 h 386"/>
                <a:gd name="T16" fmla="*/ 256 w 295"/>
                <a:gd name="T17" fmla="*/ 380 h 386"/>
                <a:gd name="T18" fmla="*/ 259 w 295"/>
                <a:gd name="T19" fmla="*/ 377 h 386"/>
                <a:gd name="T20" fmla="*/ 261 w 295"/>
                <a:gd name="T21" fmla="*/ 372 h 386"/>
                <a:gd name="T22" fmla="*/ 295 w 295"/>
                <a:gd name="T23" fmla="*/ 111 h 386"/>
                <a:gd name="T24" fmla="*/ 295 w 295"/>
                <a:gd name="T25" fmla="*/ 111 h 386"/>
                <a:gd name="T26" fmla="*/ 293 w 295"/>
                <a:gd name="T27" fmla="*/ 106 h 386"/>
                <a:gd name="T28" fmla="*/ 291 w 295"/>
                <a:gd name="T29" fmla="*/ 103 h 386"/>
                <a:gd name="T30" fmla="*/ 288 w 295"/>
                <a:gd name="T31" fmla="*/ 101 h 386"/>
                <a:gd name="T32" fmla="*/ 285 w 295"/>
                <a:gd name="T33" fmla="*/ 100 h 386"/>
                <a:gd name="T34" fmla="*/ 93 w 295"/>
                <a:gd name="T35" fmla="*/ 100 h 386"/>
                <a:gd name="T36" fmla="*/ 93 w 295"/>
                <a:gd name="T37" fmla="*/ 100 h 386"/>
                <a:gd name="T38" fmla="*/ 93 w 295"/>
                <a:gd name="T39" fmla="*/ 100 h 386"/>
                <a:gd name="T40" fmla="*/ 90 w 295"/>
                <a:gd name="T41" fmla="*/ 100 h 386"/>
                <a:gd name="T42" fmla="*/ 88 w 295"/>
                <a:gd name="T43" fmla="*/ 96 h 386"/>
                <a:gd name="T44" fmla="*/ 87 w 295"/>
                <a:gd name="T45" fmla="*/ 94 h 386"/>
                <a:gd name="T46" fmla="*/ 88 w 295"/>
                <a:gd name="T47" fmla="*/ 91 h 386"/>
                <a:gd name="T48" fmla="*/ 120 w 295"/>
                <a:gd name="T49" fmla="*/ 42 h 386"/>
                <a:gd name="T50" fmla="*/ 120 w 295"/>
                <a:gd name="T51" fmla="*/ 42 h 386"/>
                <a:gd name="T52" fmla="*/ 122 w 295"/>
                <a:gd name="T53" fmla="*/ 39 h 386"/>
                <a:gd name="T54" fmla="*/ 122 w 295"/>
                <a:gd name="T55" fmla="*/ 34 h 386"/>
                <a:gd name="T56" fmla="*/ 120 w 295"/>
                <a:gd name="T57" fmla="*/ 30 h 386"/>
                <a:gd name="T58" fmla="*/ 117 w 295"/>
                <a:gd name="T59" fmla="*/ 27 h 386"/>
                <a:gd name="T60" fmla="*/ 78 w 295"/>
                <a:gd name="T61" fmla="*/ 1 h 386"/>
                <a:gd name="T62" fmla="*/ 78 w 295"/>
                <a:gd name="T63" fmla="*/ 1 h 386"/>
                <a:gd name="T64" fmla="*/ 71 w 295"/>
                <a:gd name="T65" fmla="*/ 0 h 386"/>
                <a:gd name="T66" fmla="*/ 71 w 295"/>
                <a:gd name="T67" fmla="*/ 0 h 386"/>
                <a:gd name="T68" fmla="*/ 66 w 295"/>
                <a:gd name="T69" fmla="*/ 1 h 386"/>
                <a:gd name="T70" fmla="*/ 63 w 295"/>
                <a:gd name="T71" fmla="*/ 5 h 386"/>
                <a:gd name="T72" fmla="*/ 5 w 295"/>
                <a:gd name="T73" fmla="*/ 91 h 386"/>
                <a:gd name="T74" fmla="*/ 5 w 295"/>
                <a:gd name="T75" fmla="*/ 91 h 386"/>
                <a:gd name="T76" fmla="*/ 2 w 295"/>
                <a:gd name="T77" fmla="*/ 100 h 386"/>
                <a:gd name="T78" fmla="*/ 2 w 295"/>
                <a:gd name="T79" fmla="*/ 100 h 386"/>
                <a:gd name="T80" fmla="*/ 0 w 295"/>
                <a:gd name="T81" fmla="*/ 111 h 386"/>
                <a:gd name="T82" fmla="*/ 0 w 295"/>
                <a:gd name="T83" fmla="*/ 374 h 386"/>
                <a:gd name="T84" fmla="*/ 0 w 295"/>
                <a:gd name="T85" fmla="*/ 374 h 386"/>
                <a:gd name="T86" fmla="*/ 0 w 295"/>
                <a:gd name="T87" fmla="*/ 379 h 386"/>
                <a:gd name="T88" fmla="*/ 4 w 295"/>
                <a:gd name="T89" fmla="*/ 38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386">
                  <a:moveTo>
                    <a:pt x="4" y="382"/>
                  </a:moveTo>
                  <a:lnTo>
                    <a:pt x="4" y="382"/>
                  </a:lnTo>
                  <a:lnTo>
                    <a:pt x="7" y="384"/>
                  </a:lnTo>
                  <a:lnTo>
                    <a:pt x="10" y="386"/>
                  </a:lnTo>
                  <a:lnTo>
                    <a:pt x="10" y="386"/>
                  </a:lnTo>
                  <a:lnTo>
                    <a:pt x="247" y="384"/>
                  </a:lnTo>
                  <a:lnTo>
                    <a:pt x="247" y="384"/>
                  </a:lnTo>
                  <a:lnTo>
                    <a:pt x="252" y="382"/>
                  </a:lnTo>
                  <a:lnTo>
                    <a:pt x="256" y="380"/>
                  </a:lnTo>
                  <a:lnTo>
                    <a:pt x="259" y="377"/>
                  </a:lnTo>
                  <a:lnTo>
                    <a:pt x="261" y="372"/>
                  </a:lnTo>
                  <a:lnTo>
                    <a:pt x="295" y="111"/>
                  </a:lnTo>
                  <a:lnTo>
                    <a:pt x="295" y="111"/>
                  </a:lnTo>
                  <a:lnTo>
                    <a:pt x="293" y="106"/>
                  </a:lnTo>
                  <a:lnTo>
                    <a:pt x="291" y="103"/>
                  </a:lnTo>
                  <a:lnTo>
                    <a:pt x="288" y="101"/>
                  </a:lnTo>
                  <a:lnTo>
                    <a:pt x="285" y="100"/>
                  </a:lnTo>
                  <a:lnTo>
                    <a:pt x="93" y="100"/>
                  </a:lnTo>
                  <a:lnTo>
                    <a:pt x="93" y="100"/>
                  </a:lnTo>
                  <a:lnTo>
                    <a:pt x="93" y="100"/>
                  </a:lnTo>
                  <a:lnTo>
                    <a:pt x="90" y="100"/>
                  </a:lnTo>
                  <a:lnTo>
                    <a:pt x="88" y="96"/>
                  </a:lnTo>
                  <a:lnTo>
                    <a:pt x="87" y="94"/>
                  </a:lnTo>
                  <a:lnTo>
                    <a:pt x="88" y="91"/>
                  </a:lnTo>
                  <a:lnTo>
                    <a:pt x="120" y="42"/>
                  </a:lnTo>
                  <a:lnTo>
                    <a:pt x="120" y="42"/>
                  </a:lnTo>
                  <a:lnTo>
                    <a:pt x="122" y="39"/>
                  </a:lnTo>
                  <a:lnTo>
                    <a:pt x="122" y="34"/>
                  </a:lnTo>
                  <a:lnTo>
                    <a:pt x="120" y="30"/>
                  </a:lnTo>
                  <a:lnTo>
                    <a:pt x="117" y="27"/>
                  </a:lnTo>
                  <a:lnTo>
                    <a:pt x="78" y="1"/>
                  </a:lnTo>
                  <a:lnTo>
                    <a:pt x="78" y="1"/>
                  </a:lnTo>
                  <a:lnTo>
                    <a:pt x="71" y="0"/>
                  </a:lnTo>
                  <a:lnTo>
                    <a:pt x="71" y="0"/>
                  </a:lnTo>
                  <a:lnTo>
                    <a:pt x="66" y="1"/>
                  </a:lnTo>
                  <a:lnTo>
                    <a:pt x="63" y="5"/>
                  </a:lnTo>
                  <a:lnTo>
                    <a:pt x="5" y="91"/>
                  </a:lnTo>
                  <a:lnTo>
                    <a:pt x="5" y="91"/>
                  </a:lnTo>
                  <a:lnTo>
                    <a:pt x="2" y="100"/>
                  </a:lnTo>
                  <a:lnTo>
                    <a:pt x="2" y="100"/>
                  </a:lnTo>
                  <a:lnTo>
                    <a:pt x="0" y="111"/>
                  </a:lnTo>
                  <a:lnTo>
                    <a:pt x="0" y="374"/>
                  </a:lnTo>
                  <a:lnTo>
                    <a:pt x="0" y="374"/>
                  </a:lnTo>
                  <a:lnTo>
                    <a:pt x="0" y="379"/>
                  </a:lnTo>
                  <a:lnTo>
                    <a:pt x="4" y="38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7042"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12E75571-4BF5-45BA-8C97-251D60616D04}" type="slidenum">
              <a:rPr lang="en-US" altLang="zh-CN" smtClean="0">
                <a:solidFill>
                  <a:srgbClr val="BFBFBF"/>
                </a:solidFill>
                <a:latin typeface="Calibri Light" pitchFamily="34" charset="0"/>
              </a:rPr>
              <a:pPr/>
              <a:t>42</a:t>
            </a:fld>
            <a:endParaRPr lang="en-US" altLang="zh-CN" smtClean="0">
              <a:solidFill>
                <a:srgbClr val="BFBFBF"/>
              </a:solidFill>
              <a:latin typeface="Calibri Light" pitchFamily="34" charset="0"/>
            </a:endParaRPr>
          </a:p>
        </p:txBody>
      </p:sp>
      <p:sp>
        <p:nvSpPr>
          <p:cNvPr id="21" name="Rectangle 20"/>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PLAN</a:t>
            </a:r>
          </a:p>
        </p:txBody>
      </p:sp>
      <p:sp>
        <p:nvSpPr>
          <p:cNvPr id="22" name="Rectangle 21"/>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grpSp>
        <p:nvGrpSpPr>
          <p:cNvPr id="87045" name="Group 7"/>
          <p:cNvGrpSpPr>
            <a:grpSpLocks/>
          </p:cNvGrpSpPr>
          <p:nvPr/>
        </p:nvGrpSpPr>
        <p:grpSpPr bwMode="auto">
          <a:xfrm>
            <a:off x="814388" y="2006600"/>
            <a:ext cx="2713037" cy="1998663"/>
            <a:chOff x="814000" y="1903248"/>
            <a:chExt cx="2713331" cy="1998440"/>
          </a:xfrm>
        </p:grpSpPr>
        <p:grpSp>
          <p:nvGrpSpPr>
            <p:cNvPr id="87065" name="Group 2"/>
            <p:cNvGrpSpPr>
              <a:grpSpLocks/>
            </p:cNvGrpSpPr>
            <p:nvPr/>
          </p:nvGrpSpPr>
          <p:grpSpPr bwMode="auto">
            <a:xfrm>
              <a:off x="814000" y="1903248"/>
              <a:ext cx="2713331" cy="1998440"/>
              <a:chOff x="4812856" y="2483930"/>
              <a:chExt cx="2566289" cy="1890140"/>
            </a:xfrm>
          </p:grpSpPr>
          <p:sp>
            <p:nvSpPr>
              <p:cNvPr id="87067" name="Freeform 135"/>
              <p:cNvSpPr>
                <a:spLocks/>
              </p:cNvSpPr>
              <p:nvPr/>
            </p:nvSpPr>
            <p:spPr bwMode="auto">
              <a:xfrm>
                <a:off x="5182625" y="2514664"/>
                <a:ext cx="859592" cy="665585"/>
              </a:xfrm>
              <a:custGeom>
                <a:avLst/>
                <a:gdLst>
                  <a:gd name="T0" fmla="*/ 676035 w 710407"/>
                  <a:gd name="T1" fmla="*/ 1175730 h 550070"/>
                  <a:gd name="T2" fmla="*/ 674397 w 710407"/>
                  <a:gd name="T3" fmla="*/ 1175730 h 550070"/>
                  <a:gd name="T4" fmla="*/ 1184872 w 710407"/>
                  <a:gd name="T5" fmla="*/ 0 h 550070"/>
                  <a:gd name="T6" fmla="*/ 1521112 w 710407"/>
                  <a:gd name="T7" fmla="*/ 581905 h 550070"/>
                  <a:gd name="T8" fmla="*/ 1437479 w 710407"/>
                  <a:gd name="T9" fmla="*/ 590415 h 550070"/>
                  <a:gd name="T10" fmla="*/ 1381154 w 710407"/>
                  <a:gd name="T11" fmla="*/ 602324 h 550070"/>
                  <a:gd name="T12" fmla="*/ 1347018 w 710407"/>
                  <a:gd name="T13" fmla="*/ 610831 h 550070"/>
                  <a:gd name="T14" fmla="*/ 1312883 w 710407"/>
                  <a:gd name="T15" fmla="*/ 622743 h 550070"/>
                  <a:gd name="T16" fmla="*/ 1282162 w 710407"/>
                  <a:gd name="T17" fmla="*/ 631249 h 550070"/>
                  <a:gd name="T18" fmla="*/ 1256559 w 710407"/>
                  <a:gd name="T19" fmla="*/ 641456 h 550070"/>
                  <a:gd name="T20" fmla="*/ 1227542 w 710407"/>
                  <a:gd name="T21" fmla="*/ 649965 h 550070"/>
                  <a:gd name="T22" fmla="*/ 1205354 w 710407"/>
                  <a:gd name="T23" fmla="*/ 661876 h 550070"/>
                  <a:gd name="T24" fmla="*/ 1179753 w 710407"/>
                  <a:gd name="T25" fmla="*/ 673788 h 550070"/>
                  <a:gd name="T26" fmla="*/ 1094413 w 710407"/>
                  <a:gd name="T27" fmla="*/ 714621 h 550070"/>
                  <a:gd name="T28" fmla="*/ 1020667 w 710407"/>
                  <a:gd name="T29" fmla="*/ 763080 h 550070"/>
                  <a:gd name="T30" fmla="*/ 1014053 w 710407"/>
                  <a:gd name="T31" fmla="*/ 769996 h 550070"/>
                  <a:gd name="T32" fmla="*/ 967962 w 710407"/>
                  <a:gd name="T33" fmla="*/ 803949 h 550070"/>
                  <a:gd name="T34" fmla="*/ 925283 w 710407"/>
                  <a:gd name="T35" fmla="*/ 839599 h 550070"/>
                  <a:gd name="T36" fmla="*/ 886017 w 710407"/>
                  <a:gd name="T37" fmla="*/ 880341 h 550070"/>
                  <a:gd name="T38" fmla="*/ 845045 w 710407"/>
                  <a:gd name="T39" fmla="*/ 919386 h 550070"/>
                  <a:gd name="T40" fmla="*/ 809194 w 710407"/>
                  <a:gd name="T41" fmla="*/ 965223 h 550070"/>
                  <a:gd name="T42" fmla="*/ 775052 w 710407"/>
                  <a:gd name="T43" fmla="*/ 1005967 h 550070"/>
                  <a:gd name="T44" fmla="*/ 717008 w 710407"/>
                  <a:gd name="T45" fmla="*/ 1094243 h 550070"/>
                  <a:gd name="T46" fmla="*/ 674397 w 710407"/>
                  <a:gd name="T47" fmla="*/ 1175730 h 550070"/>
                  <a:gd name="T48" fmla="*/ 13657 w 710407"/>
                  <a:gd name="T49" fmla="*/ 1124802 h 550070"/>
                  <a:gd name="T50" fmla="*/ 47801 w 710407"/>
                  <a:gd name="T51" fmla="*/ 1022943 h 550070"/>
                  <a:gd name="T52" fmla="*/ 90481 w 710407"/>
                  <a:gd name="T53" fmla="*/ 924480 h 550070"/>
                  <a:gd name="T54" fmla="*/ 138281 w 710407"/>
                  <a:gd name="T55" fmla="*/ 826018 h 550070"/>
                  <a:gd name="T56" fmla="*/ 194616 w 710407"/>
                  <a:gd name="T57" fmla="*/ 729252 h 550070"/>
                  <a:gd name="T58" fmla="*/ 254370 w 710407"/>
                  <a:gd name="T59" fmla="*/ 639277 h 550070"/>
                  <a:gd name="T60" fmla="*/ 322654 w 710407"/>
                  <a:gd name="T61" fmla="*/ 554396 h 550070"/>
                  <a:gd name="T62" fmla="*/ 394357 w 710407"/>
                  <a:gd name="T63" fmla="*/ 472908 h 550070"/>
                  <a:gd name="T64" fmla="*/ 433543 w 710407"/>
                  <a:gd name="T65" fmla="*/ 430545 h 550070"/>
                  <a:gd name="T66" fmla="*/ 469731 w 710407"/>
                  <a:gd name="T67" fmla="*/ 393041 h 550070"/>
                  <a:gd name="T68" fmla="*/ 549946 w 710407"/>
                  <a:gd name="T69" fmla="*/ 321579 h 550070"/>
                  <a:gd name="T70" fmla="*/ 635288 w 710407"/>
                  <a:gd name="T71" fmla="*/ 256923 h 550070"/>
                  <a:gd name="T72" fmla="*/ 727453 w 710407"/>
                  <a:gd name="T73" fmla="*/ 193967 h 550070"/>
                  <a:gd name="T74" fmla="*/ 824742 w 710407"/>
                  <a:gd name="T75" fmla="*/ 141222 h 550070"/>
                  <a:gd name="T76" fmla="*/ 922029 w 710407"/>
                  <a:gd name="T77" fmla="*/ 93581 h 550070"/>
                  <a:gd name="T78" fmla="*/ 1022727 w 710407"/>
                  <a:gd name="T79" fmla="*/ 51044 h 550070"/>
                  <a:gd name="T80" fmla="*/ 1125136 w 710407"/>
                  <a:gd name="T81" fmla="*/ 17014 h 550070"/>
                  <a:gd name="T82" fmla="*/ 1179753 w 710407"/>
                  <a:gd name="T83" fmla="*/ 0 h 5500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0407"/>
                  <a:gd name="T127" fmla="*/ 0 h 550070"/>
                  <a:gd name="T128" fmla="*/ 710407 w 710407"/>
                  <a:gd name="T129" fmla="*/ 550070 h 5500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0407" h="550070">
                    <a:moveTo>
                      <a:pt x="314612" y="548486"/>
                    </a:moveTo>
                    <a:lnTo>
                      <a:pt x="315376" y="548486"/>
                    </a:lnTo>
                    <a:lnTo>
                      <a:pt x="313784" y="550070"/>
                    </a:lnTo>
                    <a:lnTo>
                      <a:pt x="314612" y="548486"/>
                    </a:lnTo>
                    <a:close/>
                    <a:moveTo>
                      <a:pt x="550365" y="0"/>
                    </a:moveTo>
                    <a:lnTo>
                      <a:pt x="552753" y="0"/>
                    </a:lnTo>
                    <a:lnTo>
                      <a:pt x="710407" y="271463"/>
                    </a:lnTo>
                    <a:lnTo>
                      <a:pt x="709611" y="271463"/>
                    </a:lnTo>
                    <a:lnTo>
                      <a:pt x="697668" y="273051"/>
                    </a:lnTo>
                    <a:lnTo>
                      <a:pt x="670596" y="275432"/>
                    </a:lnTo>
                    <a:lnTo>
                      <a:pt x="645913" y="280988"/>
                    </a:lnTo>
                    <a:lnTo>
                      <a:pt x="644320" y="280988"/>
                    </a:lnTo>
                    <a:lnTo>
                      <a:pt x="633969" y="283369"/>
                    </a:lnTo>
                    <a:lnTo>
                      <a:pt x="628395" y="284957"/>
                    </a:lnTo>
                    <a:lnTo>
                      <a:pt x="622026" y="287338"/>
                    </a:lnTo>
                    <a:lnTo>
                      <a:pt x="612471" y="290513"/>
                    </a:lnTo>
                    <a:lnTo>
                      <a:pt x="608490" y="291307"/>
                    </a:lnTo>
                    <a:lnTo>
                      <a:pt x="598139" y="294482"/>
                    </a:lnTo>
                    <a:lnTo>
                      <a:pt x="596546" y="295276"/>
                    </a:lnTo>
                    <a:lnTo>
                      <a:pt x="586195" y="299244"/>
                    </a:lnTo>
                    <a:lnTo>
                      <a:pt x="584603" y="299244"/>
                    </a:lnTo>
                    <a:lnTo>
                      <a:pt x="572659" y="303213"/>
                    </a:lnTo>
                    <a:lnTo>
                      <a:pt x="572659" y="304801"/>
                    </a:lnTo>
                    <a:lnTo>
                      <a:pt x="562308" y="308769"/>
                    </a:lnTo>
                    <a:lnTo>
                      <a:pt x="560716" y="308769"/>
                    </a:lnTo>
                    <a:lnTo>
                      <a:pt x="550365" y="314326"/>
                    </a:lnTo>
                    <a:lnTo>
                      <a:pt x="530459" y="323057"/>
                    </a:lnTo>
                    <a:lnTo>
                      <a:pt x="510553" y="333376"/>
                    </a:lnTo>
                    <a:lnTo>
                      <a:pt x="489055" y="346869"/>
                    </a:lnTo>
                    <a:lnTo>
                      <a:pt x="476150" y="355982"/>
                    </a:lnTo>
                    <a:lnTo>
                      <a:pt x="476250" y="356040"/>
                    </a:lnTo>
                    <a:lnTo>
                      <a:pt x="473065" y="359208"/>
                    </a:lnTo>
                    <a:lnTo>
                      <a:pt x="461119" y="367919"/>
                    </a:lnTo>
                    <a:lnTo>
                      <a:pt x="451562" y="375047"/>
                    </a:lnTo>
                    <a:lnTo>
                      <a:pt x="441208" y="383759"/>
                    </a:lnTo>
                    <a:lnTo>
                      <a:pt x="431652" y="391678"/>
                    </a:lnTo>
                    <a:lnTo>
                      <a:pt x="421298" y="401182"/>
                    </a:lnTo>
                    <a:lnTo>
                      <a:pt x="413334" y="410685"/>
                    </a:lnTo>
                    <a:lnTo>
                      <a:pt x="403777" y="419397"/>
                    </a:lnTo>
                    <a:lnTo>
                      <a:pt x="394221" y="428900"/>
                    </a:lnTo>
                    <a:lnTo>
                      <a:pt x="385460" y="439196"/>
                    </a:lnTo>
                    <a:lnTo>
                      <a:pt x="377496" y="450283"/>
                    </a:lnTo>
                    <a:lnTo>
                      <a:pt x="369532" y="458995"/>
                    </a:lnTo>
                    <a:lnTo>
                      <a:pt x="361568" y="469290"/>
                    </a:lnTo>
                    <a:lnTo>
                      <a:pt x="348029" y="489089"/>
                    </a:lnTo>
                    <a:lnTo>
                      <a:pt x="334490" y="510472"/>
                    </a:lnTo>
                    <a:lnTo>
                      <a:pt x="324137" y="530271"/>
                    </a:lnTo>
                    <a:lnTo>
                      <a:pt x="314612" y="548486"/>
                    </a:lnTo>
                    <a:lnTo>
                      <a:pt x="0" y="548486"/>
                    </a:lnTo>
                    <a:lnTo>
                      <a:pt x="6371" y="524727"/>
                    </a:lnTo>
                    <a:lnTo>
                      <a:pt x="14336" y="500969"/>
                    </a:lnTo>
                    <a:lnTo>
                      <a:pt x="22300" y="477210"/>
                    </a:lnTo>
                    <a:lnTo>
                      <a:pt x="32653" y="455035"/>
                    </a:lnTo>
                    <a:lnTo>
                      <a:pt x="42210" y="431276"/>
                    </a:lnTo>
                    <a:lnTo>
                      <a:pt x="52563" y="407517"/>
                    </a:lnTo>
                    <a:lnTo>
                      <a:pt x="64509" y="385343"/>
                    </a:lnTo>
                    <a:lnTo>
                      <a:pt x="78048" y="363168"/>
                    </a:lnTo>
                    <a:lnTo>
                      <a:pt x="90790" y="340201"/>
                    </a:lnTo>
                    <a:lnTo>
                      <a:pt x="104329" y="319610"/>
                    </a:lnTo>
                    <a:lnTo>
                      <a:pt x="118665" y="298227"/>
                    </a:lnTo>
                    <a:lnTo>
                      <a:pt x="134593" y="278428"/>
                    </a:lnTo>
                    <a:lnTo>
                      <a:pt x="150521" y="258629"/>
                    </a:lnTo>
                    <a:lnTo>
                      <a:pt x="166449" y="238830"/>
                    </a:lnTo>
                    <a:lnTo>
                      <a:pt x="183970" y="220615"/>
                    </a:lnTo>
                    <a:lnTo>
                      <a:pt x="200694" y="202400"/>
                    </a:lnTo>
                    <a:lnTo>
                      <a:pt x="202251" y="200852"/>
                    </a:lnTo>
                    <a:lnTo>
                      <a:pt x="200819" y="200025"/>
                    </a:lnTo>
                    <a:lnTo>
                      <a:pt x="219133" y="183356"/>
                    </a:lnTo>
                    <a:lnTo>
                      <a:pt x="237446" y="167481"/>
                    </a:lnTo>
                    <a:lnTo>
                      <a:pt x="256555" y="150019"/>
                    </a:lnTo>
                    <a:lnTo>
                      <a:pt x="276461" y="134144"/>
                    </a:lnTo>
                    <a:lnTo>
                      <a:pt x="296367" y="119856"/>
                    </a:lnTo>
                    <a:lnTo>
                      <a:pt x="317069" y="105569"/>
                    </a:lnTo>
                    <a:lnTo>
                      <a:pt x="339363" y="90487"/>
                    </a:lnTo>
                    <a:lnTo>
                      <a:pt x="362454" y="77787"/>
                    </a:lnTo>
                    <a:lnTo>
                      <a:pt x="384749" y="65881"/>
                    </a:lnTo>
                    <a:lnTo>
                      <a:pt x="407043" y="53975"/>
                    </a:lnTo>
                    <a:lnTo>
                      <a:pt x="430134" y="43656"/>
                    </a:lnTo>
                    <a:lnTo>
                      <a:pt x="454021" y="32544"/>
                    </a:lnTo>
                    <a:lnTo>
                      <a:pt x="477111" y="23812"/>
                    </a:lnTo>
                    <a:lnTo>
                      <a:pt x="500998" y="15875"/>
                    </a:lnTo>
                    <a:lnTo>
                      <a:pt x="524885" y="7937"/>
                    </a:lnTo>
                    <a:lnTo>
                      <a:pt x="548772" y="794"/>
                    </a:lnTo>
                    <a:lnTo>
                      <a:pt x="550365" y="0"/>
                    </a:lnTo>
                    <a:close/>
                  </a:path>
                </a:pathLst>
              </a:custGeom>
              <a:solidFill>
                <a:srgbClr val="00A7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8" name="Freeform 134"/>
              <p:cNvSpPr>
                <a:spLocks/>
              </p:cNvSpPr>
              <p:nvPr/>
            </p:nvSpPr>
            <p:spPr bwMode="auto">
              <a:xfrm>
                <a:off x="5149010" y="3181208"/>
                <a:ext cx="466772" cy="916258"/>
              </a:xfrm>
              <a:custGeom>
                <a:avLst/>
                <a:gdLst>
                  <a:gd name="T0" fmla="*/ 635085 w 385762"/>
                  <a:gd name="T1" fmla="*/ 534917 h 757238"/>
                  <a:gd name="T2" fmla="*/ 635085 w 385762"/>
                  <a:gd name="T3" fmla="*/ 531519 h 757238"/>
                  <a:gd name="T4" fmla="*/ 728230 w 385762"/>
                  <a:gd name="T5" fmla="*/ 0 h 757238"/>
                  <a:gd name="T6" fmla="*/ 716377 w 385762"/>
                  <a:gd name="T7" fmla="*/ 25471 h 757238"/>
                  <a:gd name="T8" fmla="*/ 677423 w 385762"/>
                  <a:gd name="T9" fmla="*/ 130757 h 757238"/>
                  <a:gd name="T10" fmla="*/ 668956 w 385762"/>
                  <a:gd name="T11" fmla="*/ 164720 h 757238"/>
                  <a:gd name="T12" fmla="*/ 660489 w 385762"/>
                  <a:gd name="T13" fmla="*/ 198683 h 757238"/>
                  <a:gd name="T14" fmla="*/ 652021 w 385762"/>
                  <a:gd name="T15" fmla="*/ 229250 h 757238"/>
                  <a:gd name="T16" fmla="*/ 645246 w 385762"/>
                  <a:gd name="T17" fmla="*/ 259815 h 757238"/>
                  <a:gd name="T18" fmla="*/ 643553 w 385762"/>
                  <a:gd name="T19" fmla="*/ 288683 h 757238"/>
                  <a:gd name="T20" fmla="*/ 636778 w 385762"/>
                  <a:gd name="T21" fmla="*/ 314156 h 757238"/>
                  <a:gd name="T22" fmla="*/ 635085 w 385762"/>
                  <a:gd name="T23" fmla="*/ 339628 h 757238"/>
                  <a:gd name="T24" fmla="*/ 631697 w 385762"/>
                  <a:gd name="T25" fmla="*/ 438122 h 757238"/>
                  <a:gd name="T26" fmla="*/ 634860 w 385762"/>
                  <a:gd name="T27" fmla="*/ 531651 h 757238"/>
                  <a:gd name="T28" fmla="*/ 634647 w 385762"/>
                  <a:gd name="T29" fmla="*/ 534276 h 757238"/>
                  <a:gd name="T30" fmla="*/ 636351 w 385762"/>
                  <a:gd name="T31" fmla="*/ 559874 h 757238"/>
                  <a:gd name="T32" fmla="*/ 656767 w 385762"/>
                  <a:gd name="T33" fmla="*/ 667405 h 757238"/>
                  <a:gd name="T34" fmla="*/ 661871 w 385762"/>
                  <a:gd name="T35" fmla="*/ 694711 h 757238"/>
                  <a:gd name="T36" fmla="*/ 670381 w 385762"/>
                  <a:gd name="T37" fmla="*/ 720315 h 757238"/>
                  <a:gd name="T38" fmla="*/ 677186 w 385762"/>
                  <a:gd name="T39" fmla="*/ 745917 h 757238"/>
                  <a:gd name="T40" fmla="*/ 685694 w 385762"/>
                  <a:gd name="T41" fmla="*/ 774931 h 757238"/>
                  <a:gd name="T42" fmla="*/ 695901 w 385762"/>
                  <a:gd name="T43" fmla="*/ 800535 h 757238"/>
                  <a:gd name="T44" fmla="*/ 704409 w 385762"/>
                  <a:gd name="T45" fmla="*/ 826136 h 757238"/>
                  <a:gd name="T46" fmla="*/ 716318 w 385762"/>
                  <a:gd name="T47" fmla="*/ 851738 h 757238"/>
                  <a:gd name="T48" fmla="*/ 746947 w 385762"/>
                  <a:gd name="T49" fmla="*/ 916596 h 757238"/>
                  <a:gd name="T50" fmla="*/ 797989 w 385762"/>
                  <a:gd name="T51" fmla="*/ 1005347 h 757238"/>
                  <a:gd name="T52" fmla="*/ 820109 w 385762"/>
                  <a:gd name="T53" fmla="*/ 1039484 h 757238"/>
                  <a:gd name="T54" fmla="*/ 447487 w 385762"/>
                  <a:gd name="T55" fmla="*/ 1583952 h 757238"/>
                  <a:gd name="T56" fmla="*/ 376024 w 385762"/>
                  <a:gd name="T57" fmla="*/ 1502025 h 757238"/>
                  <a:gd name="T58" fmla="*/ 307964 w 385762"/>
                  <a:gd name="T59" fmla="*/ 1416685 h 757238"/>
                  <a:gd name="T60" fmla="*/ 248414 w 385762"/>
                  <a:gd name="T61" fmla="*/ 1326225 h 757238"/>
                  <a:gd name="T62" fmla="*/ 192265 w 385762"/>
                  <a:gd name="T63" fmla="*/ 1228939 h 757238"/>
                  <a:gd name="T64" fmla="*/ 144624 w 385762"/>
                  <a:gd name="T65" fmla="*/ 1129944 h 757238"/>
                  <a:gd name="T66" fmla="*/ 102088 w 385762"/>
                  <a:gd name="T67" fmla="*/ 1030950 h 757238"/>
                  <a:gd name="T68" fmla="*/ 68059 w 385762"/>
                  <a:gd name="T69" fmla="*/ 928543 h 757238"/>
                  <a:gd name="T70" fmla="*/ 54446 w 385762"/>
                  <a:gd name="T71" fmla="*/ 872218 h 757238"/>
                  <a:gd name="T72" fmla="*/ 54045 w 385762"/>
                  <a:gd name="T73" fmla="*/ 867068 h 757238"/>
                  <a:gd name="T74" fmla="*/ 32176 w 385762"/>
                  <a:gd name="T75" fmla="*/ 762468 h 757238"/>
                  <a:gd name="T76" fmla="*/ 15241 w 385762"/>
                  <a:gd name="T77" fmla="*/ 655484 h 757238"/>
                  <a:gd name="T78" fmla="*/ 3388 w 385762"/>
                  <a:gd name="T79" fmla="*/ 548501 h 757238"/>
                  <a:gd name="T80" fmla="*/ 0 w 385762"/>
                  <a:gd name="T81" fmla="*/ 438122 h 757238"/>
                  <a:gd name="T82" fmla="*/ 3388 w 385762"/>
                  <a:gd name="T83" fmla="*/ 327742 h 757238"/>
                  <a:gd name="T84" fmla="*/ 15241 w 385762"/>
                  <a:gd name="T85" fmla="*/ 220760 h 757238"/>
                  <a:gd name="T86" fmla="*/ 32176 w 385762"/>
                  <a:gd name="T87" fmla="*/ 113775 h 757238"/>
                  <a:gd name="T88" fmla="*/ 54193 w 385762"/>
                  <a:gd name="T89" fmla="*/ 8492 h 757238"/>
                  <a:gd name="T90" fmla="*/ 57581 w 385762"/>
                  <a:gd name="T91" fmla="*/ 0 h 757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85762"/>
                  <a:gd name="T139" fmla="*/ 0 h 757238"/>
                  <a:gd name="T140" fmla="*/ 385762 w 385762"/>
                  <a:gd name="T141" fmla="*/ 757238 h 757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85762" h="757238">
                    <a:moveTo>
                      <a:pt x="296272" y="247958"/>
                    </a:moveTo>
                    <a:lnTo>
                      <a:pt x="296272" y="249542"/>
                    </a:lnTo>
                    <a:lnTo>
                      <a:pt x="296167" y="248019"/>
                    </a:lnTo>
                    <a:lnTo>
                      <a:pt x="296272" y="247958"/>
                    </a:lnTo>
                    <a:close/>
                    <a:moveTo>
                      <a:pt x="26862" y="0"/>
                    </a:moveTo>
                    <a:lnTo>
                      <a:pt x="339725" y="0"/>
                    </a:lnTo>
                    <a:lnTo>
                      <a:pt x="338145" y="1584"/>
                    </a:lnTo>
                    <a:lnTo>
                      <a:pt x="334195" y="11883"/>
                    </a:lnTo>
                    <a:lnTo>
                      <a:pt x="323924" y="37233"/>
                    </a:lnTo>
                    <a:lnTo>
                      <a:pt x="316023" y="60999"/>
                    </a:lnTo>
                    <a:lnTo>
                      <a:pt x="312073" y="72882"/>
                    </a:lnTo>
                    <a:lnTo>
                      <a:pt x="312073" y="76843"/>
                    </a:lnTo>
                    <a:lnTo>
                      <a:pt x="308913" y="85557"/>
                    </a:lnTo>
                    <a:lnTo>
                      <a:pt x="308123" y="92687"/>
                    </a:lnTo>
                    <a:lnTo>
                      <a:pt x="306543" y="97440"/>
                    </a:lnTo>
                    <a:lnTo>
                      <a:pt x="304173" y="106947"/>
                    </a:lnTo>
                    <a:lnTo>
                      <a:pt x="304173" y="110908"/>
                    </a:lnTo>
                    <a:lnTo>
                      <a:pt x="301012" y="121206"/>
                    </a:lnTo>
                    <a:lnTo>
                      <a:pt x="301012" y="122791"/>
                    </a:lnTo>
                    <a:lnTo>
                      <a:pt x="300222" y="134673"/>
                    </a:lnTo>
                    <a:lnTo>
                      <a:pt x="298642" y="136258"/>
                    </a:lnTo>
                    <a:lnTo>
                      <a:pt x="297062" y="146556"/>
                    </a:lnTo>
                    <a:lnTo>
                      <a:pt x="297062" y="148933"/>
                    </a:lnTo>
                    <a:lnTo>
                      <a:pt x="296272" y="158439"/>
                    </a:lnTo>
                    <a:lnTo>
                      <a:pt x="294692" y="182205"/>
                    </a:lnTo>
                    <a:lnTo>
                      <a:pt x="294692" y="204387"/>
                    </a:lnTo>
                    <a:lnTo>
                      <a:pt x="294692" y="226568"/>
                    </a:lnTo>
                    <a:lnTo>
                      <a:pt x="296167" y="248019"/>
                    </a:lnTo>
                    <a:lnTo>
                      <a:pt x="296068" y="248076"/>
                    </a:lnTo>
                    <a:lnTo>
                      <a:pt x="296068" y="249243"/>
                    </a:lnTo>
                    <a:lnTo>
                      <a:pt x="296862" y="259594"/>
                    </a:lnTo>
                    <a:lnTo>
                      <a:pt x="296862" y="261186"/>
                    </a:lnTo>
                    <a:lnTo>
                      <a:pt x="298450" y="273130"/>
                    </a:lnTo>
                    <a:lnTo>
                      <a:pt x="306387" y="311349"/>
                    </a:lnTo>
                    <a:lnTo>
                      <a:pt x="306387" y="312145"/>
                    </a:lnTo>
                    <a:lnTo>
                      <a:pt x="308768" y="324088"/>
                    </a:lnTo>
                    <a:lnTo>
                      <a:pt x="310356" y="328069"/>
                    </a:lnTo>
                    <a:lnTo>
                      <a:pt x="312737" y="336032"/>
                    </a:lnTo>
                    <a:lnTo>
                      <a:pt x="314325" y="343994"/>
                    </a:lnTo>
                    <a:lnTo>
                      <a:pt x="315912" y="347975"/>
                    </a:lnTo>
                    <a:lnTo>
                      <a:pt x="319881" y="357530"/>
                    </a:lnTo>
                    <a:lnTo>
                      <a:pt x="319881" y="361511"/>
                    </a:lnTo>
                    <a:lnTo>
                      <a:pt x="323850" y="371066"/>
                    </a:lnTo>
                    <a:lnTo>
                      <a:pt x="324643" y="373455"/>
                    </a:lnTo>
                    <a:lnTo>
                      <a:pt x="328612" y="383806"/>
                    </a:lnTo>
                    <a:lnTo>
                      <a:pt x="328612" y="385398"/>
                    </a:lnTo>
                    <a:lnTo>
                      <a:pt x="332581" y="394953"/>
                    </a:lnTo>
                    <a:lnTo>
                      <a:pt x="334168" y="397342"/>
                    </a:lnTo>
                    <a:lnTo>
                      <a:pt x="338137" y="406896"/>
                    </a:lnTo>
                    <a:lnTo>
                      <a:pt x="348456" y="427598"/>
                    </a:lnTo>
                    <a:lnTo>
                      <a:pt x="358775" y="447504"/>
                    </a:lnTo>
                    <a:lnTo>
                      <a:pt x="372268" y="469002"/>
                    </a:lnTo>
                    <a:lnTo>
                      <a:pt x="385762" y="488908"/>
                    </a:lnTo>
                    <a:lnTo>
                      <a:pt x="382587" y="484927"/>
                    </a:lnTo>
                    <a:lnTo>
                      <a:pt x="225425" y="757238"/>
                    </a:lnTo>
                    <a:lnTo>
                      <a:pt x="208756" y="738925"/>
                    </a:lnTo>
                    <a:lnTo>
                      <a:pt x="191293" y="720612"/>
                    </a:lnTo>
                    <a:lnTo>
                      <a:pt x="175418" y="700706"/>
                    </a:lnTo>
                    <a:lnTo>
                      <a:pt x="159543" y="680800"/>
                    </a:lnTo>
                    <a:lnTo>
                      <a:pt x="143668" y="660894"/>
                    </a:lnTo>
                    <a:lnTo>
                      <a:pt x="129381" y="639396"/>
                    </a:lnTo>
                    <a:lnTo>
                      <a:pt x="115887" y="618694"/>
                    </a:lnTo>
                    <a:lnTo>
                      <a:pt x="103187" y="595603"/>
                    </a:lnTo>
                    <a:lnTo>
                      <a:pt x="89693" y="573309"/>
                    </a:lnTo>
                    <a:lnTo>
                      <a:pt x="77787" y="551014"/>
                    </a:lnTo>
                    <a:lnTo>
                      <a:pt x="67468" y="527127"/>
                    </a:lnTo>
                    <a:lnTo>
                      <a:pt x="57943" y="503240"/>
                    </a:lnTo>
                    <a:lnTo>
                      <a:pt x="47625" y="480946"/>
                    </a:lnTo>
                    <a:lnTo>
                      <a:pt x="39687" y="457059"/>
                    </a:lnTo>
                    <a:lnTo>
                      <a:pt x="31750" y="433172"/>
                    </a:lnTo>
                    <a:lnTo>
                      <a:pt x="25400" y="409285"/>
                    </a:lnTo>
                    <a:lnTo>
                      <a:pt x="25400" y="406896"/>
                    </a:lnTo>
                    <a:lnTo>
                      <a:pt x="23812" y="405304"/>
                    </a:lnTo>
                    <a:lnTo>
                      <a:pt x="25212" y="404493"/>
                    </a:lnTo>
                    <a:lnTo>
                      <a:pt x="19751" y="379463"/>
                    </a:lnTo>
                    <a:lnTo>
                      <a:pt x="15011" y="355697"/>
                    </a:lnTo>
                    <a:lnTo>
                      <a:pt x="9480" y="331139"/>
                    </a:lnTo>
                    <a:lnTo>
                      <a:pt x="7110" y="305788"/>
                    </a:lnTo>
                    <a:lnTo>
                      <a:pt x="3160" y="281230"/>
                    </a:lnTo>
                    <a:lnTo>
                      <a:pt x="1580" y="255880"/>
                    </a:lnTo>
                    <a:lnTo>
                      <a:pt x="0" y="230529"/>
                    </a:lnTo>
                    <a:lnTo>
                      <a:pt x="0" y="204387"/>
                    </a:lnTo>
                    <a:lnTo>
                      <a:pt x="0" y="178244"/>
                    </a:lnTo>
                    <a:lnTo>
                      <a:pt x="1580" y="152894"/>
                    </a:lnTo>
                    <a:lnTo>
                      <a:pt x="3160" y="128336"/>
                    </a:lnTo>
                    <a:lnTo>
                      <a:pt x="7110" y="102986"/>
                    </a:lnTo>
                    <a:lnTo>
                      <a:pt x="9480" y="77635"/>
                    </a:lnTo>
                    <a:lnTo>
                      <a:pt x="15011" y="53077"/>
                    </a:lnTo>
                    <a:lnTo>
                      <a:pt x="19751" y="29311"/>
                    </a:lnTo>
                    <a:lnTo>
                      <a:pt x="25282" y="3961"/>
                    </a:lnTo>
                    <a:lnTo>
                      <a:pt x="26862" y="3169"/>
                    </a:lnTo>
                    <a:lnTo>
                      <a:pt x="26862" y="0"/>
                    </a:lnTo>
                    <a:close/>
                  </a:path>
                </a:pathLst>
              </a:custGeom>
              <a:solidFill>
                <a:srgbClr val="1B14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9" name="Freeform 133"/>
              <p:cNvSpPr>
                <a:spLocks/>
              </p:cNvSpPr>
              <p:nvPr/>
            </p:nvSpPr>
            <p:spPr bwMode="auto">
              <a:xfrm>
                <a:off x="5423694" y="3767073"/>
                <a:ext cx="912416" cy="606997"/>
              </a:xfrm>
              <a:custGeom>
                <a:avLst/>
                <a:gdLst>
                  <a:gd name="T0" fmla="*/ 1285665 w 754063"/>
                  <a:gd name="T1" fmla="*/ 437069 h 501650"/>
                  <a:gd name="T2" fmla="*/ 1278846 w 754063"/>
                  <a:gd name="T3" fmla="*/ 437069 h 501650"/>
                  <a:gd name="T4" fmla="*/ 342916 w 754063"/>
                  <a:gd name="T5" fmla="*/ 8521 h 501650"/>
                  <a:gd name="T6" fmla="*/ 376871 w 754063"/>
                  <a:gd name="T7" fmla="*/ 51130 h 501650"/>
                  <a:gd name="T8" fmla="*/ 412520 w 754063"/>
                  <a:gd name="T9" fmla="*/ 95442 h 501650"/>
                  <a:gd name="T10" fmla="*/ 449868 w 754063"/>
                  <a:gd name="T11" fmla="*/ 134640 h 501650"/>
                  <a:gd name="T12" fmla="*/ 492308 w 754063"/>
                  <a:gd name="T13" fmla="*/ 175546 h 501650"/>
                  <a:gd name="T14" fmla="*/ 534747 w 754063"/>
                  <a:gd name="T15" fmla="*/ 211338 h 501650"/>
                  <a:gd name="T16" fmla="*/ 580584 w 754063"/>
                  <a:gd name="T17" fmla="*/ 245422 h 501650"/>
                  <a:gd name="T18" fmla="*/ 667161 w 754063"/>
                  <a:gd name="T19" fmla="*/ 303369 h 501650"/>
                  <a:gd name="T20" fmla="*/ 748646 w 754063"/>
                  <a:gd name="T21" fmla="*/ 345978 h 501650"/>
                  <a:gd name="T22" fmla="*/ 825364 w 754063"/>
                  <a:gd name="T23" fmla="*/ 377656 h 501650"/>
                  <a:gd name="T24" fmla="*/ 931063 w 754063"/>
                  <a:gd name="T25" fmla="*/ 411607 h 501650"/>
                  <a:gd name="T26" fmla="*/ 958339 w 754063"/>
                  <a:gd name="T27" fmla="*/ 416701 h 501650"/>
                  <a:gd name="T28" fmla="*/ 983911 w 754063"/>
                  <a:gd name="T29" fmla="*/ 421793 h 501650"/>
                  <a:gd name="T30" fmla="*/ 1012894 w 754063"/>
                  <a:gd name="T31" fmla="*/ 428582 h 501650"/>
                  <a:gd name="T32" fmla="*/ 1041877 w 754063"/>
                  <a:gd name="T33" fmla="*/ 430279 h 501650"/>
                  <a:gd name="T34" fmla="*/ 1067448 w 754063"/>
                  <a:gd name="T35" fmla="*/ 433676 h 501650"/>
                  <a:gd name="T36" fmla="*/ 1137346 w 754063"/>
                  <a:gd name="T37" fmla="*/ 438769 h 501650"/>
                  <a:gd name="T38" fmla="*/ 1236226 w 754063"/>
                  <a:gd name="T39" fmla="*/ 438769 h 501650"/>
                  <a:gd name="T40" fmla="*/ 1616400 w 754063"/>
                  <a:gd name="T41" fmla="*/ 1017622 h 501650"/>
                  <a:gd name="T42" fmla="*/ 1515815 w 754063"/>
                  <a:gd name="T43" fmla="*/ 1043083 h 501650"/>
                  <a:gd name="T44" fmla="*/ 1406707 w 754063"/>
                  <a:gd name="T45" fmla="*/ 1060058 h 501650"/>
                  <a:gd name="T46" fmla="*/ 1299305 w 754063"/>
                  <a:gd name="T47" fmla="*/ 1071939 h 501650"/>
                  <a:gd name="T48" fmla="*/ 1188490 w 754063"/>
                  <a:gd name="T49" fmla="*/ 1075335 h 501650"/>
                  <a:gd name="T50" fmla="*/ 1075973 w 754063"/>
                  <a:gd name="T51" fmla="*/ 1071939 h 501650"/>
                  <a:gd name="T52" fmla="*/ 966865 w 754063"/>
                  <a:gd name="T53" fmla="*/ 1060058 h 501650"/>
                  <a:gd name="T54" fmla="*/ 862870 w 754063"/>
                  <a:gd name="T55" fmla="*/ 1043083 h 501650"/>
                  <a:gd name="T56" fmla="*/ 757173 w 754063"/>
                  <a:gd name="T57" fmla="*/ 1017622 h 501650"/>
                  <a:gd name="T58" fmla="*/ 748646 w 754063"/>
                  <a:gd name="T59" fmla="*/ 1015923 h 501650"/>
                  <a:gd name="T60" fmla="*/ 697718 w 754063"/>
                  <a:gd name="T61" fmla="*/ 1002146 h 501650"/>
                  <a:gd name="T62" fmla="*/ 595861 w 754063"/>
                  <a:gd name="T63" fmla="*/ 968061 h 501650"/>
                  <a:gd name="T64" fmla="*/ 495702 w 754063"/>
                  <a:gd name="T65" fmla="*/ 927156 h 501650"/>
                  <a:gd name="T66" fmla="*/ 398939 w 754063"/>
                  <a:gd name="T67" fmla="*/ 877731 h 501650"/>
                  <a:gd name="T68" fmla="*/ 302176 w 754063"/>
                  <a:gd name="T69" fmla="*/ 824896 h 501650"/>
                  <a:gd name="T70" fmla="*/ 210504 w 754063"/>
                  <a:gd name="T71" fmla="*/ 761837 h 501650"/>
                  <a:gd name="T72" fmla="*/ 125622 w 754063"/>
                  <a:gd name="T73" fmla="*/ 697072 h 501650"/>
                  <a:gd name="T74" fmla="*/ 45834 w 754063"/>
                  <a:gd name="T75" fmla="*/ 625489 h 501650"/>
                  <a:gd name="T76" fmla="*/ 3396 w 754063"/>
                  <a:gd name="T77" fmla="*/ 586291 h 501650"/>
                  <a:gd name="T78" fmla="*/ 336127 w 754063"/>
                  <a:gd name="T79" fmla="*/ 0 h 5016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54063"/>
                  <a:gd name="T121" fmla="*/ 0 h 501650"/>
                  <a:gd name="T122" fmla="*/ 754063 w 754063"/>
                  <a:gd name="T123" fmla="*/ 501650 h 5016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54063" h="501650">
                    <a:moveTo>
                      <a:pt x="596592" y="203896"/>
                    </a:moveTo>
                    <a:lnTo>
                      <a:pt x="599773" y="203896"/>
                    </a:lnTo>
                    <a:lnTo>
                      <a:pt x="596654" y="204003"/>
                    </a:lnTo>
                    <a:lnTo>
                      <a:pt x="596592" y="203896"/>
                    </a:lnTo>
                    <a:close/>
                    <a:moveTo>
                      <a:pt x="156806" y="0"/>
                    </a:moveTo>
                    <a:lnTo>
                      <a:pt x="159974" y="3975"/>
                    </a:lnTo>
                    <a:lnTo>
                      <a:pt x="167893" y="14311"/>
                    </a:lnTo>
                    <a:lnTo>
                      <a:pt x="175813" y="23852"/>
                    </a:lnTo>
                    <a:lnTo>
                      <a:pt x="184524" y="34188"/>
                    </a:lnTo>
                    <a:lnTo>
                      <a:pt x="192444" y="44524"/>
                    </a:lnTo>
                    <a:lnTo>
                      <a:pt x="201947" y="54065"/>
                    </a:lnTo>
                    <a:lnTo>
                      <a:pt x="209867" y="62811"/>
                    </a:lnTo>
                    <a:lnTo>
                      <a:pt x="220162" y="72352"/>
                    </a:lnTo>
                    <a:lnTo>
                      <a:pt x="229665" y="81893"/>
                    </a:lnTo>
                    <a:lnTo>
                      <a:pt x="239169" y="89844"/>
                    </a:lnTo>
                    <a:lnTo>
                      <a:pt x="249464" y="98590"/>
                    </a:lnTo>
                    <a:lnTo>
                      <a:pt x="259759" y="105746"/>
                    </a:lnTo>
                    <a:lnTo>
                      <a:pt x="270847" y="114491"/>
                    </a:lnTo>
                    <a:lnTo>
                      <a:pt x="289854" y="128008"/>
                    </a:lnTo>
                    <a:lnTo>
                      <a:pt x="311236" y="141524"/>
                    </a:lnTo>
                    <a:lnTo>
                      <a:pt x="329451" y="151860"/>
                    </a:lnTo>
                    <a:lnTo>
                      <a:pt x="349250" y="161401"/>
                    </a:lnTo>
                    <a:lnTo>
                      <a:pt x="349250" y="161925"/>
                    </a:lnTo>
                    <a:lnTo>
                      <a:pt x="385039" y="176179"/>
                    </a:lnTo>
                    <a:lnTo>
                      <a:pt x="422419" y="188058"/>
                    </a:lnTo>
                    <a:lnTo>
                      <a:pt x="434348" y="192017"/>
                    </a:lnTo>
                    <a:lnTo>
                      <a:pt x="438325" y="192017"/>
                    </a:lnTo>
                    <a:lnTo>
                      <a:pt x="447073" y="194393"/>
                    </a:lnTo>
                    <a:lnTo>
                      <a:pt x="454231" y="195977"/>
                    </a:lnTo>
                    <a:lnTo>
                      <a:pt x="459003" y="196769"/>
                    </a:lnTo>
                    <a:lnTo>
                      <a:pt x="466956" y="198353"/>
                    </a:lnTo>
                    <a:lnTo>
                      <a:pt x="472523" y="199936"/>
                    </a:lnTo>
                    <a:lnTo>
                      <a:pt x="482067" y="200728"/>
                    </a:lnTo>
                    <a:lnTo>
                      <a:pt x="486044" y="200728"/>
                    </a:lnTo>
                    <a:lnTo>
                      <a:pt x="493997" y="202312"/>
                    </a:lnTo>
                    <a:lnTo>
                      <a:pt x="497973" y="202312"/>
                    </a:lnTo>
                    <a:lnTo>
                      <a:pt x="506722" y="203896"/>
                    </a:lnTo>
                    <a:lnTo>
                      <a:pt x="530581" y="204688"/>
                    </a:lnTo>
                    <a:lnTo>
                      <a:pt x="554440" y="206272"/>
                    </a:lnTo>
                    <a:lnTo>
                      <a:pt x="576709" y="204688"/>
                    </a:lnTo>
                    <a:lnTo>
                      <a:pt x="596654" y="204003"/>
                    </a:lnTo>
                    <a:lnTo>
                      <a:pt x="754063" y="474726"/>
                    </a:lnTo>
                    <a:lnTo>
                      <a:pt x="730204" y="481853"/>
                    </a:lnTo>
                    <a:lnTo>
                      <a:pt x="707140" y="486604"/>
                    </a:lnTo>
                    <a:lnTo>
                      <a:pt x="681690" y="490564"/>
                    </a:lnTo>
                    <a:lnTo>
                      <a:pt x="656240" y="494523"/>
                    </a:lnTo>
                    <a:lnTo>
                      <a:pt x="631585" y="497691"/>
                    </a:lnTo>
                    <a:lnTo>
                      <a:pt x="606136" y="500066"/>
                    </a:lnTo>
                    <a:lnTo>
                      <a:pt x="579890" y="501650"/>
                    </a:lnTo>
                    <a:lnTo>
                      <a:pt x="554440" y="501650"/>
                    </a:lnTo>
                    <a:lnTo>
                      <a:pt x="528195" y="501650"/>
                    </a:lnTo>
                    <a:lnTo>
                      <a:pt x="501950" y="500066"/>
                    </a:lnTo>
                    <a:lnTo>
                      <a:pt x="476500" y="497691"/>
                    </a:lnTo>
                    <a:lnTo>
                      <a:pt x="451050" y="494523"/>
                    </a:lnTo>
                    <a:lnTo>
                      <a:pt x="426395" y="490564"/>
                    </a:lnTo>
                    <a:lnTo>
                      <a:pt x="402536" y="486604"/>
                    </a:lnTo>
                    <a:lnTo>
                      <a:pt x="377086" y="481853"/>
                    </a:lnTo>
                    <a:lnTo>
                      <a:pt x="353227" y="474726"/>
                    </a:lnTo>
                    <a:lnTo>
                      <a:pt x="350841" y="474726"/>
                    </a:lnTo>
                    <a:lnTo>
                      <a:pt x="349250" y="473934"/>
                    </a:lnTo>
                    <a:lnTo>
                      <a:pt x="349250" y="474663"/>
                    </a:lnTo>
                    <a:lnTo>
                      <a:pt x="325491" y="467507"/>
                    </a:lnTo>
                    <a:lnTo>
                      <a:pt x="301733" y="459557"/>
                    </a:lnTo>
                    <a:lnTo>
                      <a:pt x="277974" y="451606"/>
                    </a:lnTo>
                    <a:lnTo>
                      <a:pt x="255008" y="442860"/>
                    </a:lnTo>
                    <a:lnTo>
                      <a:pt x="231249" y="432524"/>
                    </a:lnTo>
                    <a:lnTo>
                      <a:pt x="208283" y="421393"/>
                    </a:lnTo>
                    <a:lnTo>
                      <a:pt x="186108" y="409467"/>
                    </a:lnTo>
                    <a:lnTo>
                      <a:pt x="163933" y="397540"/>
                    </a:lnTo>
                    <a:lnTo>
                      <a:pt x="140967" y="384819"/>
                    </a:lnTo>
                    <a:lnTo>
                      <a:pt x="118792" y="369713"/>
                    </a:lnTo>
                    <a:lnTo>
                      <a:pt x="98202" y="355401"/>
                    </a:lnTo>
                    <a:lnTo>
                      <a:pt x="78403" y="341090"/>
                    </a:lnTo>
                    <a:lnTo>
                      <a:pt x="58604" y="325188"/>
                    </a:lnTo>
                    <a:lnTo>
                      <a:pt x="39597" y="307696"/>
                    </a:lnTo>
                    <a:lnTo>
                      <a:pt x="21382" y="291795"/>
                    </a:lnTo>
                    <a:lnTo>
                      <a:pt x="3168" y="275098"/>
                    </a:lnTo>
                    <a:lnTo>
                      <a:pt x="1584" y="273508"/>
                    </a:lnTo>
                    <a:lnTo>
                      <a:pt x="0" y="271918"/>
                    </a:lnTo>
                    <a:lnTo>
                      <a:pt x="156806" y="0"/>
                    </a:lnTo>
                    <a:close/>
                  </a:path>
                </a:pathLst>
              </a:custGeom>
              <a:solidFill>
                <a:srgbClr val="2622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0" name="Freeform 132"/>
              <p:cNvSpPr>
                <a:spLocks/>
              </p:cNvSpPr>
              <p:nvPr/>
            </p:nvSpPr>
            <p:spPr bwMode="auto">
              <a:xfrm>
                <a:off x="6151706" y="3671031"/>
                <a:ext cx="854790" cy="666544"/>
              </a:xfrm>
              <a:custGeom>
                <a:avLst/>
                <a:gdLst>
                  <a:gd name="T0" fmla="*/ 841654 w 706438"/>
                  <a:gd name="T1" fmla="*/ 8506 h 550863"/>
                  <a:gd name="T2" fmla="*/ 1500724 w 706438"/>
                  <a:gd name="T3" fmla="*/ 59551 h 550863"/>
                  <a:gd name="T4" fmla="*/ 1466751 w 706438"/>
                  <a:gd name="T5" fmla="*/ 161639 h 550863"/>
                  <a:gd name="T6" fmla="*/ 1424285 w 706438"/>
                  <a:gd name="T7" fmla="*/ 260325 h 550863"/>
                  <a:gd name="T8" fmla="*/ 1376724 w 706438"/>
                  <a:gd name="T9" fmla="*/ 359011 h 550863"/>
                  <a:gd name="T10" fmla="*/ 1318969 w 706438"/>
                  <a:gd name="T11" fmla="*/ 455993 h 550863"/>
                  <a:gd name="T12" fmla="*/ 1259518 w 706438"/>
                  <a:gd name="T13" fmla="*/ 546173 h 550863"/>
                  <a:gd name="T14" fmla="*/ 1191571 w 706438"/>
                  <a:gd name="T15" fmla="*/ 631247 h 550863"/>
                  <a:gd name="T16" fmla="*/ 1121928 w 706438"/>
                  <a:gd name="T17" fmla="*/ 712918 h 550863"/>
                  <a:gd name="T18" fmla="*/ 1088943 w 706438"/>
                  <a:gd name="T19" fmla="*/ 752052 h 550863"/>
                  <a:gd name="T20" fmla="*/ 1009099 w 706438"/>
                  <a:gd name="T21" fmla="*/ 821812 h 550863"/>
                  <a:gd name="T22" fmla="*/ 927557 w 706438"/>
                  <a:gd name="T23" fmla="*/ 893273 h 550863"/>
                  <a:gd name="T24" fmla="*/ 840917 w 706438"/>
                  <a:gd name="T25" fmla="*/ 954526 h 550863"/>
                  <a:gd name="T26" fmla="*/ 747480 w 706438"/>
                  <a:gd name="T27" fmla="*/ 1014079 h 550863"/>
                  <a:gd name="T28" fmla="*/ 647251 w 706438"/>
                  <a:gd name="T29" fmla="*/ 1065121 h 550863"/>
                  <a:gd name="T30" fmla="*/ 548719 w 706438"/>
                  <a:gd name="T31" fmla="*/ 1111062 h 550863"/>
                  <a:gd name="T32" fmla="*/ 446790 w 706438"/>
                  <a:gd name="T33" fmla="*/ 1146792 h 550863"/>
                  <a:gd name="T34" fmla="*/ 344861 w 706438"/>
                  <a:gd name="T35" fmla="*/ 1179119 h 550863"/>
                  <a:gd name="T36" fmla="*/ 336368 w 706438"/>
                  <a:gd name="T37" fmla="*/ 1180822 h 550863"/>
                  <a:gd name="T38" fmla="*/ 6797 w 706438"/>
                  <a:gd name="T39" fmla="*/ 598917 h 550863"/>
                  <a:gd name="T40" fmla="*/ 32278 w 706438"/>
                  <a:gd name="T41" fmla="*/ 595516 h 550863"/>
                  <a:gd name="T42" fmla="*/ 59458 w 706438"/>
                  <a:gd name="T43" fmla="*/ 592112 h 550863"/>
                  <a:gd name="T44" fmla="*/ 84941 w 706438"/>
                  <a:gd name="T45" fmla="*/ 587008 h 550863"/>
                  <a:gd name="T46" fmla="*/ 113823 w 706438"/>
                  <a:gd name="T47" fmla="*/ 583605 h 550863"/>
                  <a:gd name="T48" fmla="*/ 144400 w 706438"/>
                  <a:gd name="T49" fmla="*/ 575098 h 550863"/>
                  <a:gd name="T50" fmla="*/ 178377 w 706438"/>
                  <a:gd name="T51" fmla="*/ 566590 h 550863"/>
                  <a:gd name="T52" fmla="*/ 212351 w 706438"/>
                  <a:gd name="T53" fmla="*/ 559785 h 550863"/>
                  <a:gd name="T54" fmla="*/ 244631 w 706438"/>
                  <a:gd name="T55" fmla="*/ 547875 h 550863"/>
                  <a:gd name="T56" fmla="*/ 293896 w 706438"/>
                  <a:gd name="T57" fmla="*/ 527456 h 550863"/>
                  <a:gd name="T58" fmla="*/ 343162 w 706438"/>
                  <a:gd name="T59" fmla="*/ 508739 h 550863"/>
                  <a:gd name="T60" fmla="*/ 428103 w 706438"/>
                  <a:gd name="T61" fmla="*/ 466203 h 550863"/>
                  <a:gd name="T62" fmla="*/ 509019 w 706438"/>
                  <a:gd name="T63" fmla="*/ 412252 h 550863"/>
                  <a:gd name="T64" fmla="*/ 551188 w 706438"/>
                  <a:gd name="T65" fmla="*/ 381129 h 550863"/>
                  <a:gd name="T66" fmla="*/ 593653 w 706438"/>
                  <a:gd name="T67" fmla="*/ 345397 h 550863"/>
                  <a:gd name="T68" fmla="*/ 636118 w 706438"/>
                  <a:gd name="T69" fmla="*/ 304563 h 550863"/>
                  <a:gd name="T70" fmla="*/ 671791 w 706438"/>
                  <a:gd name="T71" fmla="*/ 265429 h 550863"/>
                  <a:gd name="T72" fmla="*/ 709159 w 706438"/>
                  <a:gd name="T73" fmla="*/ 221192 h 550863"/>
                  <a:gd name="T74" fmla="*/ 743134 w 706438"/>
                  <a:gd name="T75" fmla="*/ 178655 h 550863"/>
                  <a:gd name="T76" fmla="*/ 799188 w 706438"/>
                  <a:gd name="T77" fmla="*/ 90178 h 550863"/>
                  <a:gd name="T78" fmla="*/ 845052 w 706438"/>
                  <a:gd name="T79" fmla="*/ 0 h 5508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6438"/>
                  <a:gd name="T121" fmla="*/ 0 h 550863"/>
                  <a:gd name="T122" fmla="*/ 706438 w 706438"/>
                  <a:gd name="T123" fmla="*/ 550863 h 55086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6438" h="550863">
                    <a:moveTo>
                      <a:pt x="394223" y="0"/>
                    </a:moveTo>
                    <a:lnTo>
                      <a:pt x="392638" y="3969"/>
                    </a:lnTo>
                    <a:lnTo>
                      <a:pt x="706438" y="3969"/>
                    </a:lnTo>
                    <a:lnTo>
                      <a:pt x="700099" y="27781"/>
                    </a:lnTo>
                    <a:lnTo>
                      <a:pt x="692175" y="51594"/>
                    </a:lnTo>
                    <a:lnTo>
                      <a:pt x="684250" y="75406"/>
                    </a:lnTo>
                    <a:lnTo>
                      <a:pt x="674741" y="97631"/>
                    </a:lnTo>
                    <a:lnTo>
                      <a:pt x="664440" y="121444"/>
                    </a:lnTo>
                    <a:lnTo>
                      <a:pt x="654138" y="145256"/>
                    </a:lnTo>
                    <a:lnTo>
                      <a:pt x="642252" y="167481"/>
                    </a:lnTo>
                    <a:lnTo>
                      <a:pt x="628781" y="189706"/>
                    </a:lnTo>
                    <a:lnTo>
                      <a:pt x="615309" y="212725"/>
                    </a:lnTo>
                    <a:lnTo>
                      <a:pt x="602630" y="233363"/>
                    </a:lnTo>
                    <a:lnTo>
                      <a:pt x="587574" y="254794"/>
                    </a:lnTo>
                    <a:lnTo>
                      <a:pt x="571726" y="274638"/>
                    </a:lnTo>
                    <a:lnTo>
                      <a:pt x="555877" y="294482"/>
                    </a:lnTo>
                    <a:lnTo>
                      <a:pt x="540821" y="314326"/>
                    </a:lnTo>
                    <a:lnTo>
                      <a:pt x="523388" y="332582"/>
                    </a:lnTo>
                    <a:lnTo>
                      <a:pt x="506683" y="350076"/>
                    </a:lnTo>
                    <a:lnTo>
                      <a:pt x="508000" y="350838"/>
                    </a:lnTo>
                    <a:lnTo>
                      <a:pt x="490565" y="367507"/>
                    </a:lnTo>
                    <a:lnTo>
                      <a:pt x="470752" y="383382"/>
                    </a:lnTo>
                    <a:lnTo>
                      <a:pt x="452524" y="400844"/>
                    </a:lnTo>
                    <a:lnTo>
                      <a:pt x="432712" y="416719"/>
                    </a:lnTo>
                    <a:lnTo>
                      <a:pt x="412899" y="431007"/>
                    </a:lnTo>
                    <a:lnTo>
                      <a:pt x="392294" y="445294"/>
                    </a:lnTo>
                    <a:lnTo>
                      <a:pt x="369311" y="460376"/>
                    </a:lnTo>
                    <a:lnTo>
                      <a:pt x="348705" y="473076"/>
                    </a:lnTo>
                    <a:lnTo>
                      <a:pt x="324930" y="484982"/>
                    </a:lnTo>
                    <a:lnTo>
                      <a:pt x="301947" y="496888"/>
                    </a:lnTo>
                    <a:lnTo>
                      <a:pt x="279757" y="508001"/>
                    </a:lnTo>
                    <a:lnTo>
                      <a:pt x="255982" y="518319"/>
                    </a:lnTo>
                    <a:lnTo>
                      <a:pt x="232206" y="527051"/>
                    </a:lnTo>
                    <a:lnTo>
                      <a:pt x="208431" y="534988"/>
                    </a:lnTo>
                    <a:lnTo>
                      <a:pt x="184655" y="542926"/>
                    </a:lnTo>
                    <a:lnTo>
                      <a:pt x="160880" y="550069"/>
                    </a:lnTo>
                    <a:lnTo>
                      <a:pt x="160088" y="550863"/>
                    </a:lnTo>
                    <a:lnTo>
                      <a:pt x="156918" y="550863"/>
                    </a:lnTo>
                    <a:lnTo>
                      <a:pt x="0" y="279400"/>
                    </a:lnTo>
                    <a:lnTo>
                      <a:pt x="3170" y="279400"/>
                    </a:lnTo>
                    <a:lnTo>
                      <a:pt x="13473" y="277813"/>
                    </a:lnTo>
                    <a:lnTo>
                      <a:pt x="15058" y="277813"/>
                    </a:lnTo>
                    <a:lnTo>
                      <a:pt x="26946" y="276225"/>
                    </a:lnTo>
                    <a:lnTo>
                      <a:pt x="27738" y="276225"/>
                    </a:lnTo>
                    <a:lnTo>
                      <a:pt x="38833" y="275431"/>
                    </a:lnTo>
                    <a:lnTo>
                      <a:pt x="39626" y="273844"/>
                    </a:lnTo>
                    <a:lnTo>
                      <a:pt x="51514" y="272256"/>
                    </a:lnTo>
                    <a:lnTo>
                      <a:pt x="53099" y="272256"/>
                    </a:lnTo>
                    <a:lnTo>
                      <a:pt x="64986" y="269875"/>
                    </a:lnTo>
                    <a:lnTo>
                      <a:pt x="67364" y="268288"/>
                    </a:lnTo>
                    <a:lnTo>
                      <a:pt x="76874" y="267494"/>
                    </a:lnTo>
                    <a:lnTo>
                      <a:pt x="83214" y="264319"/>
                    </a:lnTo>
                    <a:lnTo>
                      <a:pt x="88762" y="263525"/>
                    </a:lnTo>
                    <a:lnTo>
                      <a:pt x="99064" y="261144"/>
                    </a:lnTo>
                    <a:lnTo>
                      <a:pt x="102234" y="259556"/>
                    </a:lnTo>
                    <a:lnTo>
                      <a:pt x="114122" y="255588"/>
                    </a:lnTo>
                    <a:lnTo>
                      <a:pt x="137105" y="247650"/>
                    </a:lnTo>
                    <a:lnTo>
                      <a:pt x="137105" y="246063"/>
                    </a:lnTo>
                    <a:lnTo>
                      <a:pt x="148992" y="242094"/>
                    </a:lnTo>
                    <a:lnTo>
                      <a:pt x="160088" y="237331"/>
                    </a:lnTo>
                    <a:lnTo>
                      <a:pt x="179900" y="227806"/>
                    </a:lnTo>
                    <a:lnTo>
                      <a:pt x="199713" y="217488"/>
                    </a:lnTo>
                    <a:lnTo>
                      <a:pt x="220318" y="203994"/>
                    </a:lnTo>
                    <a:lnTo>
                      <a:pt x="237461" y="192319"/>
                    </a:lnTo>
                    <a:lnTo>
                      <a:pt x="246831" y="184944"/>
                    </a:lnTo>
                    <a:lnTo>
                      <a:pt x="257133" y="177800"/>
                    </a:lnTo>
                    <a:lnTo>
                      <a:pt x="267434" y="169069"/>
                    </a:lnTo>
                    <a:lnTo>
                      <a:pt x="276944" y="161131"/>
                    </a:lnTo>
                    <a:lnTo>
                      <a:pt x="287245" y="151606"/>
                    </a:lnTo>
                    <a:lnTo>
                      <a:pt x="296754" y="142081"/>
                    </a:lnTo>
                    <a:lnTo>
                      <a:pt x="304678" y="133350"/>
                    </a:lnTo>
                    <a:lnTo>
                      <a:pt x="313395" y="123825"/>
                    </a:lnTo>
                    <a:lnTo>
                      <a:pt x="322904" y="113506"/>
                    </a:lnTo>
                    <a:lnTo>
                      <a:pt x="330828" y="103188"/>
                    </a:lnTo>
                    <a:lnTo>
                      <a:pt x="338753" y="93663"/>
                    </a:lnTo>
                    <a:lnTo>
                      <a:pt x="346677" y="83344"/>
                    </a:lnTo>
                    <a:lnTo>
                      <a:pt x="360148" y="63500"/>
                    </a:lnTo>
                    <a:lnTo>
                      <a:pt x="372827" y="42069"/>
                    </a:lnTo>
                    <a:lnTo>
                      <a:pt x="384713" y="20637"/>
                    </a:lnTo>
                    <a:lnTo>
                      <a:pt x="394223" y="0"/>
                    </a:lnTo>
                    <a:close/>
                  </a:path>
                </a:pathLst>
              </a:custGeom>
              <a:solidFill>
                <a:srgbClr val="2B39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1" name="Freeform 131"/>
              <p:cNvSpPr>
                <a:spLocks/>
              </p:cNvSpPr>
              <p:nvPr/>
            </p:nvSpPr>
            <p:spPr bwMode="auto">
              <a:xfrm>
                <a:off x="6570457" y="2760536"/>
                <a:ext cx="470614" cy="913377"/>
              </a:xfrm>
              <a:custGeom>
                <a:avLst/>
                <a:gdLst>
                  <a:gd name="T0" fmla="*/ 5417 w 388937"/>
                  <a:gd name="T1" fmla="*/ 583180 h 754857"/>
                  <a:gd name="T2" fmla="*/ 0 w 388937"/>
                  <a:gd name="T3" fmla="*/ 575189 h 754857"/>
                  <a:gd name="T4" fmla="*/ 379427 w 388937"/>
                  <a:gd name="T5" fmla="*/ 39256 h 754857"/>
                  <a:gd name="T6" fmla="*/ 449191 w 388937"/>
                  <a:gd name="T7" fmla="*/ 121182 h 754857"/>
                  <a:gd name="T8" fmla="*/ 517250 w 388937"/>
                  <a:gd name="T9" fmla="*/ 206522 h 754857"/>
                  <a:gd name="T10" fmla="*/ 576800 w 388937"/>
                  <a:gd name="T11" fmla="*/ 296981 h 754857"/>
                  <a:gd name="T12" fmla="*/ 634651 w 388937"/>
                  <a:gd name="T13" fmla="*/ 394268 h 754857"/>
                  <a:gd name="T14" fmla="*/ 682293 w 388937"/>
                  <a:gd name="T15" fmla="*/ 493263 h 754857"/>
                  <a:gd name="T16" fmla="*/ 724830 w 388937"/>
                  <a:gd name="T17" fmla="*/ 592256 h 754857"/>
                  <a:gd name="T18" fmla="*/ 758860 w 388937"/>
                  <a:gd name="T19" fmla="*/ 694665 h 754857"/>
                  <a:gd name="T20" fmla="*/ 772470 w 388937"/>
                  <a:gd name="T21" fmla="*/ 752695 h 754857"/>
                  <a:gd name="T22" fmla="*/ 777445 w 388937"/>
                  <a:gd name="T23" fmla="*/ 750350 h 754857"/>
                  <a:gd name="T24" fmla="*/ 799613 w 388937"/>
                  <a:gd name="T25" fmla="*/ 855636 h 754857"/>
                  <a:gd name="T26" fmla="*/ 816668 w 388937"/>
                  <a:gd name="T27" fmla="*/ 962620 h 754857"/>
                  <a:gd name="T28" fmla="*/ 828607 w 388937"/>
                  <a:gd name="T29" fmla="*/ 1069601 h 754857"/>
                  <a:gd name="T30" fmla="*/ 833722 w 388937"/>
                  <a:gd name="T31" fmla="*/ 1179982 h 754857"/>
                  <a:gd name="T32" fmla="*/ 828607 w 388937"/>
                  <a:gd name="T33" fmla="*/ 1290361 h 754857"/>
                  <a:gd name="T34" fmla="*/ 816668 w 388937"/>
                  <a:gd name="T35" fmla="*/ 1397343 h 754857"/>
                  <a:gd name="T36" fmla="*/ 799613 w 388937"/>
                  <a:gd name="T37" fmla="*/ 1504328 h 754857"/>
                  <a:gd name="T38" fmla="*/ 777445 w 388937"/>
                  <a:gd name="T39" fmla="*/ 1609612 h 754857"/>
                  <a:gd name="T40" fmla="*/ 774035 w 388937"/>
                  <a:gd name="T41" fmla="*/ 1618103 h 754857"/>
                  <a:gd name="T42" fmla="*/ 102095 w 388937"/>
                  <a:gd name="T43" fmla="*/ 1609612 h 754857"/>
                  <a:gd name="T44" fmla="*/ 114037 w 388937"/>
                  <a:gd name="T45" fmla="*/ 1587538 h 754857"/>
                  <a:gd name="T46" fmla="*/ 124266 w 388937"/>
                  <a:gd name="T47" fmla="*/ 1562065 h 754857"/>
                  <a:gd name="T48" fmla="*/ 132793 w 388937"/>
                  <a:gd name="T49" fmla="*/ 1536594 h 754857"/>
                  <a:gd name="T50" fmla="*/ 144731 w 388937"/>
                  <a:gd name="T51" fmla="*/ 1507723 h 754857"/>
                  <a:gd name="T52" fmla="*/ 153257 w 388937"/>
                  <a:gd name="T53" fmla="*/ 1477158 h 754857"/>
                  <a:gd name="T54" fmla="*/ 161786 w 388937"/>
                  <a:gd name="T55" fmla="*/ 1444893 h 754857"/>
                  <a:gd name="T56" fmla="*/ 170314 w 388937"/>
                  <a:gd name="T57" fmla="*/ 1410930 h 754857"/>
                  <a:gd name="T58" fmla="*/ 187369 w 388937"/>
                  <a:gd name="T59" fmla="*/ 1327719 h 754857"/>
                  <a:gd name="T60" fmla="*/ 189073 w 388937"/>
                  <a:gd name="T61" fmla="*/ 1298852 h 754857"/>
                  <a:gd name="T62" fmla="*/ 195894 w 388937"/>
                  <a:gd name="T63" fmla="*/ 1227531 h 754857"/>
                  <a:gd name="T64" fmla="*/ 195894 w 388937"/>
                  <a:gd name="T65" fmla="*/ 1129038 h 754857"/>
                  <a:gd name="T66" fmla="*/ 192268 w 388937"/>
                  <a:gd name="T67" fmla="*/ 1092348 h 754857"/>
                  <a:gd name="T68" fmla="*/ 188863 w 388937"/>
                  <a:gd name="T69" fmla="*/ 1066746 h 754857"/>
                  <a:gd name="T70" fmla="*/ 187163 w 388937"/>
                  <a:gd name="T71" fmla="*/ 1039436 h 754857"/>
                  <a:gd name="T72" fmla="*/ 180358 w 388937"/>
                  <a:gd name="T73" fmla="*/ 1010423 h 754857"/>
                  <a:gd name="T74" fmla="*/ 175252 w 388937"/>
                  <a:gd name="T75" fmla="*/ 984820 h 754857"/>
                  <a:gd name="T76" fmla="*/ 170148 w 388937"/>
                  <a:gd name="T77" fmla="*/ 955806 h 754857"/>
                  <a:gd name="T78" fmla="*/ 163342 w 388937"/>
                  <a:gd name="T79" fmla="*/ 930203 h 754857"/>
                  <a:gd name="T80" fmla="*/ 158237 w 388937"/>
                  <a:gd name="T81" fmla="*/ 902891 h 754857"/>
                  <a:gd name="T82" fmla="*/ 149730 w 388937"/>
                  <a:gd name="T83" fmla="*/ 877292 h 754857"/>
                  <a:gd name="T84" fmla="*/ 110596 w 388937"/>
                  <a:gd name="T85" fmla="*/ 771471 h 754857"/>
                  <a:gd name="T86" fmla="*/ 79968 w 388937"/>
                  <a:gd name="T87" fmla="*/ 706611 h 754857"/>
                  <a:gd name="T88" fmla="*/ 28926 w 388937"/>
                  <a:gd name="T89" fmla="*/ 617860 h 754857"/>
                  <a:gd name="T90" fmla="*/ 341997 w 388937"/>
                  <a:gd name="T91" fmla="*/ 0 h 7548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88937"/>
                  <a:gd name="T139" fmla="*/ 0 h 754857"/>
                  <a:gd name="T140" fmla="*/ 388937 w 388937"/>
                  <a:gd name="T141" fmla="*/ 754857 h 75485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88937" h="754857">
                    <a:moveTo>
                      <a:pt x="0" y="268330"/>
                    </a:moveTo>
                    <a:lnTo>
                      <a:pt x="2527" y="272058"/>
                    </a:lnTo>
                    <a:lnTo>
                      <a:pt x="2381" y="272311"/>
                    </a:lnTo>
                    <a:lnTo>
                      <a:pt x="0" y="268330"/>
                    </a:lnTo>
                    <a:close/>
                    <a:moveTo>
                      <a:pt x="159544" y="0"/>
                    </a:moveTo>
                    <a:lnTo>
                      <a:pt x="177006" y="18313"/>
                    </a:lnTo>
                    <a:lnTo>
                      <a:pt x="194469" y="36627"/>
                    </a:lnTo>
                    <a:lnTo>
                      <a:pt x="209550" y="56532"/>
                    </a:lnTo>
                    <a:lnTo>
                      <a:pt x="225425" y="76438"/>
                    </a:lnTo>
                    <a:lnTo>
                      <a:pt x="241300" y="96344"/>
                    </a:lnTo>
                    <a:lnTo>
                      <a:pt x="256381" y="117842"/>
                    </a:lnTo>
                    <a:lnTo>
                      <a:pt x="269081" y="138544"/>
                    </a:lnTo>
                    <a:lnTo>
                      <a:pt x="282575" y="161635"/>
                    </a:lnTo>
                    <a:lnTo>
                      <a:pt x="296069" y="183929"/>
                    </a:lnTo>
                    <a:lnTo>
                      <a:pt x="307975" y="206224"/>
                    </a:lnTo>
                    <a:lnTo>
                      <a:pt x="318294" y="230111"/>
                    </a:lnTo>
                    <a:lnTo>
                      <a:pt x="328613" y="253998"/>
                    </a:lnTo>
                    <a:lnTo>
                      <a:pt x="338138" y="276292"/>
                    </a:lnTo>
                    <a:lnTo>
                      <a:pt x="346075" y="300179"/>
                    </a:lnTo>
                    <a:lnTo>
                      <a:pt x="354013" y="324066"/>
                    </a:lnTo>
                    <a:lnTo>
                      <a:pt x="360363" y="347953"/>
                    </a:lnTo>
                    <a:lnTo>
                      <a:pt x="360363" y="351138"/>
                    </a:lnTo>
                    <a:lnTo>
                      <a:pt x="360585" y="351250"/>
                    </a:lnTo>
                    <a:lnTo>
                      <a:pt x="362683" y="350044"/>
                    </a:lnTo>
                    <a:lnTo>
                      <a:pt x="367456" y="375394"/>
                    </a:lnTo>
                    <a:lnTo>
                      <a:pt x="373025" y="399160"/>
                    </a:lnTo>
                    <a:lnTo>
                      <a:pt x="378595" y="423719"/>
                    </a:lnTo>
                    <a:lnTo>
                      <a:pt x="380981" y="449069"/>
                    </a:lnTo>
                    <a:lnTo>
                      <a:pt x="384959" y="474419"/>
                    </a:lnTo>
                    <a:lnTo>
                      <a:pt x="386550" y="498977"/>
                    </a:lnTo>
                    <a:lnTo>
                      <a:pt x="387346" y="524328"/>
                    </a:lnTo>
                    <a:lnTo>
                      <a:pt x="388937" y="550470"/>
                    </a:lnTo>
                    <a:lnTo>
                      <a:pt x="387346" y="576613"/>
                    </a:lnTo>
                    <a:lnTo>
                      <a:pt x="386550" y="601963"/>
                    </a:lnTo>
                    <a:lnTo>
                      <a:pt x="384959" y="627313"/>
                    </a:lnTo>
                    <a:lnTo>
                      <a:pt x="380981" y="651871"/>
                    </a:lnTo>
                    <a:lnTo>
                      <a:pt x="378595" y="677222"/>
                    </a:lnTo>
                    <a:lnTo>
                      <a:pt x="373025" y="701780"/>
                    </a:lnTo>
                    <a:lnTo>
                      <a:pt x="367456" y="725546"/>
                    </a:lnTo>
                    <a:lnTo>
                      <a:pt x="362683" y="750896"/>
                    </a:lnTo>
                    <a:lnTo>
                      <a:pt x="361092" y="752481"/>
                    </a:lnTo>
                    <a:lnTo>
                      <a:pt x="361092" y="754857"/>
                    </a:lnTo>
                    <a:lnTo>
                      <a:pt x="46037" y="754857"/>
                    </a:lnTo>
                    <a:lnTo>
                      <a:pt x="47628" y="750896"/>
                    </a:lnTo>
                    <a:lnTo>
                      <a:pt x="51606" y="742974"/>
                    </a:lnTo>
                    <a:lnTo>
                      <a:pt x="53198" y="740598"/>
                    </a:lnTo>
                    <a:lnTo>
                      <a:pt x="56380" y="731091"/>
                    </a:lnTo>
                    <a:lnTo>
                      <a:pt x="57971" y="728715"/>
                    </a:lnTo>
                    <a:lnTo>
                      <a:pt x="60358" y="719208"/>
                    </a:lnTo>
                    <a:lnTo>
                      <a:pt x="61949" y="716832"/>
                    </a:lnTo>
                    <a:lnTo>
                      <a:pt x="65927" y="707325"/>
                    </a:lnTo>
                    <a:lnTo>
                      <a:pt x="67518" y="703364"/>
                    </a:lnTo>
                    <a:lnTo>
                      <a:pt x="69905" y="693858"/>
                    </a:lnTo>
                    <a:lnTo>
                      <a:pt x="71496" y="689105"/>
                    </a:lnTo>
                    <a:lnTo>
                      <a:pt x="73883" y="681975"/>
                    </a:lnTo>
                    <a:lnTo>
                      <a:pt x="75474" y="674053"/>
                    </a:lnTo>
                    <a:lnTo>
                      <a:pt x="76270" y="670092"/>
                    </a:lnTo>
                    <a:lnTo>
                      <a:pt x="79452" y="658209"/>
                    </a:lnTo>
                    <a:lnTo>
                      <a:pt x="79452" y="657417"/>
                    </a:lnTo>
                    <a:lnTo>
                      <a:pt x="87408" y="619391"/>
                    </a:lnTo>
                    <a:lnTo>
                      <a:pt x="88204" y="607508"/>
                    </a:lnTo>
                    <a:lnTo>
                      <a:pt x="88204" y="605924"/>
                    </a:lnTo>
                    <a:lnTo>
                      <a:pt x="89795" y="595625"/>
                    </a:lnTo>
                    <a:lnTo>
                      <a:pt x="91386" y="572652"/>
                    </a:lnTo>
                    <a:lnTo>
                      <a:pt x="91386" y="550470"/>
                    </a:lnTo>
                    <a:lnTo>
                      <a:pt x="91386" y="526704"/>
                    </a:lnTo>
                    <a:lnTo>
                      <a:pt x="90140" y="509330"/>
                    </a:lnTo>
                    <a:lnTo>
                      <a:pt x="89694" y="509588"/>
                    </a:lnTo>
                    <a:lnTo>
                      <a:pt x="89694" y="507199"/>
                    </a:lnTo>
                    <a:lnTo>
                      <a:pt x="88106" y="497645"/>
                    </a:lnTo>
                    <a:lnTo>
                      <a:pt x="88106" y="493664"/>
                    </a:lnTo>
                    <a:lnTo>
                      <a:pt x="87313" y="484905"/>
                    </a:lnTo>
                    <a:lnTo>
                      <a:pt x="85725" y="481720"/>
                    </a:lnTo>
                    <a:lnTo>
                      <a:pt x="84138" y="471369"/>
                    </a:lnTo>
                    <a:lnTo>
                      <a:pt x="84138" y="468980"/>
                    </a:lnTo>
                    <a:lnTo>
                      <a:pt x="81756" y="459426"/>
                    </a:lnTo>
                    <a:lnTo>
                      <a:pt x="81756" y="455444"/>
                    </a:lnTo>
                    <a:lnTo>
                      <a:pt x="79375" y="445890"/>
                    </a:lnTo>
                    <a:lnTo>
                      <a:pt x="77788" y="441112"/>
                    </a:lnTo>
                    <a:lnTo>
                      <a:pt x="76200" y="433946"/>
                    </a:lnTo>
                    <a:lnTo>
                      <a:pt x="73819" y="425188"/>
                    </a:lnTo>
                    <a:lnTo>
                      <a:pt x="73819" y="421206"/>
                    </a:lnTo>
                    <a:lnTo>
                      <a:pt x="69850" y="410059"/>
                    </a:lnTo>
                    <a:lnTo>
                      <a:pt x="69850" y="409263"/>
                    </a:lnTo>
                    <a:lnTo>
                      <a:pt x="61913" y="385376"/>
                    </a:lnTo>
                    <a:lnTo>
                      <a:pt x="51594" y="359897"/>
                    </a:lnTo>
                    <a:lnTo>
                      <a:pt x="47625" y="349545"/>
                    </a:lnTo>
                    <a:lnTo>
                      <a:pt x="37306" y="329640"/>
                    </a:lnTo>
                    <a:lnTo>
                      <a:pt x="26194" y="309734"/>
                    </a:lnTo>
                    <a:lnTo>
                      <a:pt x="13494" y="288236"/>
                    </a:lnTo>
                    <a:lnTo>
                      <a:pt x="2527" y="272058"/>
                    </a:lnTo>
                    <a:lnTo>
                      <a:pt x="159544" y="0"/>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2" name="Freeform 130"/>
              <p:cNvSpPr>
                <a:spLocks/>
              </p:cNvSpPr>
              <p:nvPr/>
            </p:nvSpPr>
            <p:spPr bwMode="auto">
              <a:xfrm>
                <a:off x="5852049" y="2483930"/>
                <a:ext cx="906653" cy="606998"/>
              </a:xfrm>
              <a:custGeom>
                <a:avLst/>
                <a:gdLst>
                  <a:gd name="T0" fmla="*/ 855841 w 749300"/>
                  <a:gd name="T1" fmla="*/ 730116 h 501651"/>
                  <a:gd name="T2" fmla="*/ 850738 w 749300"/>
                  <a:gd name="T3" fmla="*/ 727654 h 501651"/>
                  <a:gd name="T4" fmla="*/ 336228 w 749300"/>
                  <a:gd name="T5" fmla="*/ 636780 h 501651"/>
                  <a:gd name="T6" fmla="*/ 336194 w 749300"/>
                  <a:gd name="T7" fmla="*/ 636720 h 501651"/>
                  <a:gd name="T8" fmla="*/ 429627 w 749300"/>
                  <a:gd name="T9" fmla="*/ 0 h 501651"/>
                  <a:gd name="T10" fmla="*/ 540004 w 749300"/>
                  <a:gd name="T11" fmla="*/ 3388 h 501651"/>
                  <a:gd name="T12" fmla="*/ 646986 w 749300"/>
                  <a:gd name="T13" fmla="*/ 15241 h 501651"/>
                  <a:gd name="T14" fmla="*/ 755669 w 749300"/>
                  <a:gd name="T15" fmla="*/ 32176 h 501651"/>
                  <a:gd name="T16" fmla="*/ 855857 w 749300"/>
                  <a:gd name="T17" fmla="*/ 57582 h 501651"/>
                  <a:gd name="T18" fmla="*/ 864348 w 749300"/>
                  <a:gd name="T19" fmla="*/ 59274 h 501651"/>
                  <a:gd name="T20" fmla="*/ 906885 w 749300"/>
                  <a:gd name="T21" fmla="*/ 73191 h 501651"/>
                  <a:gd name="T22" fmla="*/ 1008974 w 749300"/>
                  <a:gd name="T23" fmla="*/ 107275 h 501651"/>
                  <a:gd name="T24" fmla="*/ 1111063 w 749300"/>
                  <a:gd name="T25" fmla="*/ 149884 h 501651"/>
                  <a:gd name="T26" fmla="*/ 1208046 w 749300"/>
                  <a:gd name="T27" fmla="*/ 197606 h 501651"/>
                  <a:gd name="T28" fmla="*/ 1303330 w 749300"/>
                  <a:gd name="T29" fmla="*/ 250440 h 501651"/>
                  <a:gd name="T30" fmla="*/ 1396910 w 749300"/>
                  <a:gd name="T31" fmla="*/ 313500 h 501651"/>
                  <a:gd name="T32" fmla="*/ 1481984 w 749300"/>
                  <a:gd name="T33" fmla="*/ 378264 h 501651"/>
                  <a:gd name="T34" fmla="*/ 1563655 w 749300"/>
                  <a:gd name="T35" fmla="*/ 449848 h 501651"/>
                  <a:gd name="T36" fmla="*/ 1604488 w 749300"/>
                  <a:gd name="T37" fmla="*/ 489045 h 501651"/>
                  <a:gd name="T38" fmla="*/ 1269300 w 749300"/>
                  <a:gd name="T39" fmla="*/ 1075336 h 501651"/>
                  <a:gd name="T40" fmla="*/ 1247181 w 749300"/>
                  <a:gd name="T41" fmla="*/ 1044660 h 501651"/>
                  <a:gd name="T42" fmla="*/ 1213151 w 749300"/>
                  <a:gd name="T43" fmla="*/ 1002051 h 501651"/>
                  <a:gd name="T44" fmla="*/ 1174016 w 749300"/>
                  <a:gd name="T45" fmla="*/ 959442 h 501651"/>
                  <a:gd name="T46" fmla="*/ 1136583 w 749300"/>
                  <a:gd name="T47" fmla="*/ 920242 h 501651"/>
                  <a:gd name="T48" fmla="*/ 1094047 w 749300"/>
                  <a:gd name="T49" fmla="*/ 882747 h 501651"/>
                  <a:gd name="T50" fmla="*/ 1051512 w 749300"/>
                  <a:gd name="T51" fmla="*/ 848659 h 501651"/>
                  <a:gd name="T52" fmla="*/ 983452 w 749300"/>
                  <a:gd name="T53" fmla="*/ 800938 h 501651"/>
                  <a:gd name="T54" fmla="*/ 896677 w 749300"/>
                  <a:gd name="T55" fmla="*/ 749808 h 501651"/>
                  <a:gd name="T56" fmla="*/ 855841 w 749300"/>
                  <a:gd name="T57" fmla="*/ 723144 h 501651"/>
                  <a:gd name="T58" fmla="*/ 833782 w 749300"/>
                  <a:gd name="T59" fmla="*/ 712992 h 501651"/>
                  <a:gd name="T60" fmla="*/ 808308 w 749300"/>
                  <a:gd name="T61" fmla="*/ 704523 h 501651"/>
                  <a:gd name="T62" fmla="*/ 779442 w 749300"/>
                  <a:gd name="T63" fmla="*/ 694360 h 501651"/>
                  <a:gd name="T64" fmla="*/ 752270 w 749300"/>
                  <a:gd name="T65" fmla="*/ 682507 h 501651"/>
                  <a:gd name="T66" fmla="*/ 718308 w 749300"/>
                  <a:gd name="T67" fmla="*/ 674037 h 501651"/>
                  <a:gd name="T68" fmla="*/ 663969 w 749300"/>
                  <a:gd name="T69" fmla="*/ 660490 h 501651"/>
                  <a:gd name="T70" fmla="*/ 570572 w 749300"/>
                  <a:gd name="T71" fmla="*/ 643555 h 501651"/>
                  <a:gd name="T72" fmla="*/ 475477 w 749300"/>
                  <a:gd name="T73" fmla="*/ 635086 h 501651"/>
                  <a:gd name="T74" fmla="*/ 382080 w 749300"/>
                  <a:gd name="T75" fmla="*/ 635086 h 501651"/>
                  <a:gd name="T76" fmla="*/ 0 w 749300"/>
                  <a:gd name="T77" fmla="*/ 57582 h 501651"/>
                  <a:gd name="T78" fmla="*/ 105283 w 749300"/>
                  <a:gd name="T79" fmla="*/ 32176 h 501651"/>
                  <a:gd name="T80" fmla="*/ 208869 w 749300"/>
                  <a:gd name="T81" fmla="*/ 15241 h 501651"/>
                  <a:gd name="T82" fmla="*/ 317549 w 749300"/>
                  <a:gd name="T83" fmla="*/ 3388 h 5016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49300"/>
                  <a:gd name="T127" fmla="*/ 0 h 501651"/>
                  <a:gd name="T128" fmla="*/ 749300 w 749300"/>
                  <a:gd name="T129" fmla="*/ 501651 h 5016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49300" h="501651">
                    <a:moveTo>
                      <a:pt x="396875" y="339455"/>
                    </a:moveTo>
                    <a:lnTo>
                      <a:pt x="399256" y="340603"/>
                    </a:lnTo>
                    <a:lnTo>
                      <a:pt x="399256" y="341045"/>
                    </a:lnTo>
                    <a:lnTo>
                      <a:pt x="396875" y="339455"/>
                    </a:lnTo>
                    <a:close/>
                    <a:moveTo>
                      <a:pt x="156837" y="297034"/>
                    </a:moveTo>
                    <a:lnTo>
                      <a:pt x="156853" y="297062"/>
                    </a:lnTo>
                    <a:lnTo>
                      <a:pt x="156061" y="297062"/>
                    </a:lnTo>
                    <a:lnTo>
                      <a:pt x="156837" y="297034"/>
                    </a:lnTo>
                    <a:close/>
                    <a:moveTo>
                      <a:pt x="174282" y="0"/>
                    </a:moveTo>
                    <a:lnTo>
                      <a:pt x="200424" y="0"/>
                    </a:lnTo>
                    <a:lnTo>
                      <a:pt x="225774" y="0"/>
                    </a:lnTo>
                    <a:lnTo>
                      <a:pt x="251916" y="1580"/>
                    </a:lnTo>
                    <a:lnTo>
                      <a:pt x="277266" y="3950"/>
                    </a:lnTo>
                    <a:lnTo>
                      <a:pt x="301824" y="7110"/>
                    </a:lnTo>
                    <a:lnTo>
                      <a:pt x="327174" y="11061"/>
                    </a:lnTo>
                    <a:lnTo>
                      <a:pt x="352525" y="15011"/>
                    </a:lnTo>
                    <a:lnTo>
                      <a:pt x="375498" y="19751"/>
                    </a:lnTo>
                    <a:lnTo>
                      <a:pt x="399264" y="26862"/>
                    </a:lnTo>
                    <a:lnTo>
                      <a:pt x="400849" y="26862"/>
                    </a:lnTo>
                    <a:lnTo>
                      <a:pt x="403225" y="27652"/>
                    </a:lnTo>
                    <a:lnTo>
                      <a:pt x="403225" y="28181"/>
                    </a:lnTo>
                    <a:lnTo>
                      <a:pt x="423069" y="34144"/>
                    </a:lnTo>
                    <a:lnTo>
                      <a:pt x="446881" y="42095"/>
                    </a:lnTo>
                    <a:lnTo>
                      <a:pt x="470694" y="50045"/>
                    </a:lnTo>
                    <a:lnTo>
                      <a:pt x="494506" y="58791"/>
                    </a:lnTo>
                    <a:lnTo>
                      <a:pt x="518319" y="69922"/>
                    </a:lnTo>
                    <a:lnTo>
                      <a:pt x="540544" y="80259"/>
                    </a:lnTo>
                    <a:lnTo>
                      <a:pt x="563563" y="92185"/>
                    </a:lnTo>
                    <a:lnTo>
                      <a:pt x="587375" y="104111"/>
                    </a:lnTo>
                    <a:lnTo>
                      <a:pt x="608013" y="116832"/>
                    </a:lnTo>
                    <a:lnTo>
                      <a:pt x="631031" y="131939"/>
                    </a:lnTo>
                    <a:lnTo>
                      <a:pt x="651669" y="146250"/>
                    </a:lnTo>
                    <a:lnTo>
                      <a:pt x="671513" y="160562"/>
                    </a:lnTo>
                    <a:lnTo>
                      <a:pt x="691356" y="176463"/>
                    </a:lnTo>
                    <a:lnTo>
                      <a:pt x="709613" y="193955"/>
                    </a:lnTo>
                    <a:lnTo>
                      <a:pt x="729456" y="209857"/>
                    </a:lnTo>
                    <a:lnTo>
                      <a:pt x="746919" y="226553"/>
                    </a:lnTo>
                    <a:lnTo>
                      <a:pt x="748506" y="228143"/>
                    </a:lnTo>
                    <a:lnTo>
                      <a:pt x="749300" y="229734"/>
                    </a:lnTo>
                    <a:lnTo>
                      <a:pt x="592138" y="501651"/>
                    </a:lnTo>
                    <a:lnTo>
                      <a:pt x="589756" y="497676"/>
                    </a:lnTo>
                    <a:lnTo>
                      <a:pt x="581819" y="487340"/>
                    </a:lnTo>
                    <a:lnTo>
                      <a:pt x="573881" y="477004"/>
                    </a:lnTo>
                    <a:lnTo>
                      <a:pt x="565944" y="467463"/>
                    </a:lnTo>
                    <a:lnTo>
                      <a:pt x="556419" y="457127"/>
                    </a:lnTo>
                    <a:lnTo>
                      <a:pt x="547688" y="447586"/>
                    </a:lnTo>
                    <a:lnTo>
                      <a:pt x="539750" y="438840"/>
                    </a:lnTo>
                    <a:lnTo>
                      <a:pt x="530225" y="429299"/>
                    </a:lnTo>
                    <a:lnTo>
                      <a:pt x="519906" y="419758"/>
                    </a:lnTo>
                    <a:lnTo>
                      <a:pt x="510381" y="411807"/>
                    </a:lnTo>
                    <a:lnTo>
                      <a:pt x="500063" y="403061"/>
                    </a:lnTo>
                    <a:lnTo>
                      <a:pt x="490538" y="395905"/>
                    </a:lnTo>
                    <a:lnTo>
                      <a:pt x="478631" y="387160"/>
                    </a:lnTo>
                    <a:lnTo>
                      <a:pt x="458788" y="373643"/>
                    </a:lnTo>
                    <a:lnTo>
                      <a:pt x="438150" y="360127"/>
                    </a:lnTo>
                    <a:lnTo>
                      <a:pt x="418306" y="349791"/>
                    </a:lnTo>
                    <a:lnTo>
                      <a:pt x="399256" y="340603"/>
                    </a:lnTo>
                    <a:lnTo>
                      <a:pt x="399256" y="337351"/>
                    </a:lnTo>
                    <a:lnTo>
                      <a:pt x="392926" y="334195"/>
                    </a:lnTo>
                    <a:lnTo>
                      <a:pt x="388965" y="332615"/>
                    </a:lnTo>
                    <a:lnTo>
                      <a:pt x="381043" y="330244"/>
                    </a:lnTo>
                    <a:lnTo>
                      <a:pt x="377082" y="328664"/>
                    </a:lnTo>
                    <a:lnTo>
                      <a:pt x="369161" y="324714"/>
                    </a:lnTo>
                    <a:lnTo>
                      <a:pt x="363615" y="323924"/>
                    </a:lnTo>
                    <a:lnTo>
                      <a:pt x="356486" y="320764"/>
                    </a:lnTo>
                    <a:lnTo>
                      <a:pt x="350940" y="318394"/>
                    </a:lnTo>
                    <a:lnTo>
                      <a:pt x="344603" y="316813"/>
                    </a:lnTo>
                    <a:lnTo>
                      <a:pt x="335096" y="314443"/>
                    </a:lnTo>
                    <a:lnTo>
                      <a:pt x="332720" y="312863"/>
                    </a:lnTo>
                    <a:lnTo>
                      <a:pt x="309746" y="308123"/>
                    </a:lnTo>
                    <a:lnTo>
                      <a:pt x="289149" y="302592"/>
                    </a:lnTo>
                    <a:lnTo>
                      <a:pt x="266176" y="300222"/>
                    </a:lnTo>
                    <a:lnTo>
                      <a:pt x="242410" y="297062"/>
                    </a:lnTo>
                    <a:lnTo>
                      <a:pt x="221813" y="296272"/>
                    </a:lnTo>
                    <a:lnTo>
                      <a:pt x="200424" y="294692"/>
                    </a:lnTo>
                    <a:lnTo>
                      <a:pt x="178243" y="296272"/>
                    </a:lnTo>
                    <a:lnTo>
                      <a:pt x="156837" y="297034"/>
                    </a:lnTo>
                    <a:lnTo>
                      <a:pt x="0" y="26862"/>
                    </a:lnTo>
                    <a:lnTo>
                      <a:pt x="23765" y="19751"/>
                    </a:lnTo>
                    <a:lnTo>
                      <a:pt x="49116" y="15011"/>
                    </a:lnTo>
                    <a:lnTo>
                      <a:pt x="72881" y="11061"/>
                    </a:lnTo>
                    <a:lnTo>
                      <a:pt x="97439" y="7110"/>
                    </a:lnTo>
                    <a:lnTo>
                      <a:pt x="122789" y="3950"/>
                    </a:lnTo>
                    <a:lnTo>
                      <a:pt x="148139" y="1580"/>
                    </a:lnTo>
                    <a:lnTo>
                      <a:pt x="174282" y="0"/>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5" name="Freeform 49"/>
              <p:cNvSpPr>
                <a:spLocks/>
              </p:cNvSpPr>
              <p:nvPr/>
            </p:nvSpPr>
            <p:spPr bwMode="auto">
              <a:xfrm>
                <a:off x="4812856" y="2504948"/>
                <a:ext cx="648705" cy="1744513"/>
              </a:xfrm>
              <a:custGeom>
                <a:avLst/>
                <a:gdLst>
                  <a:gd name="T0" fmla="*/ 241 w 675"/>
                  <a:gd name="T1" fmla="*/ 966 h 1814"/>
                  <a:gd name="T2" fmla="*/ 243 w 675"/>
                  <a:gd name="T3" fmla="*/ 900 h 1814"/>
                  <a:gd name="T4" fmla="*/ 258 w 675"/>
                  <a:gd name="T5" fmla="*/ 770 h 1814"/>
                  <a:gd name="T6" fmla="*/ 288 w 675"/>
                  <a:gd name="T7" fmla="*/ 645 h 1814"/>
                  <a:gd name="T8" fmla="*/ 333 w 675"/>
                  <a:gd name="T9" fmla="*/ 527 h 1814"/>
                  <a:gd name="T10" fmla="*/ 389 w 675"/>
                  <a:gd name="T11" fmla="*/ 416 h 1814"/>
                  <a:gd name="T12" fmla="*/ 457 w 675"/>
                  <a:gd name="T13" fmla="*/ 311 h 1814"/>
                  <a:gd name="T14" fmla="*/ 537 w 675"/>
                  <a:gd name="T15" fmla="*/ 216 h 1814"/>
                  <a:gd name="T16" fmla="*/ 627 w 675"/>
                  <a:gd name="T17" fmla="*/ 131 h 1814"/>
                  <a:gd name="T18" fmla="*/ 675 w 675"/>
                  <a:gd name="T19" fmla="*/ 70 h 1814"/>
                  <a:gd name="T20" fmla="*/ 674 w 675"/>
                  <a:gd name="T21" fmla="*/ 56 h 1814"/>
                  <a:gd name="T22" fmla="*/ 664 w 675"/>
                  <a:gd name="T23" fmla="*/ 30 h 1814"/>
                  <a:gd name="T24" fmla="*/ 645 w 675"/>
                  <a:gd name="T25" fmla="*/ 11 h 1814"/>
                  <a:gd name="T26" fmla="*/ 619 w 675"/>
                  <a:gd name="T27" fmla="*/ 0 h 1814"/>
                  <a:gd name="T28" fmla="*/ 452 w 675"/>
                  <a:gd name="T29" fmla="*/ 0 h 1814"/>
                  <a:gd name="T30" fmla="*/ 439 w 675"/>
                  <a:gd name="T31" fmla="*/ 0 h 1814"/>
                  <a:gd name="T32" fmla="*/ 414 w 675"/>
                  <a:gd name="T33" fmla="*/ 11 h 1814"/>
                  <a:gd name="T34" fmla="*/ 394 w 675"/>
                  <a:gd name="T35" fmla="*/ 30 h 1814"/>
                  <a:gd name="T36" fmla="*/ 384 w 675"/>
                  <a:gd name="T37" fmla="*/ 56 h 1814"/>
                  <a:gd name="T38" fmla="*/ 383 w 675"/>
                  <a:gd name="T39" fmla="*/ 118 h 1814"/>
                  <a:gd name="T40" fmla="*/ 253 w 675"/>
                  <a:gd name="T41" fmla="*/ 118 h 1814"/>
                  <a:gd name="T42" fmla="*/ 201 w 675"/>
                  <a:gd name="T43" fmla="*/ 123 h 1814"/>
                  <a:gd name="T44" fmla="*/ 155 w 675"/>
                  <a:gd name="T45" fmla="*/ 136 h 1814"/>
                  <a:gd name="T46" fmla="*/ 111 w 675"/>
                  <a:gd name="T47" fmla="*/ 159 h 1814"/>
                  <a:gd name="T48" fmla="*/ 75 w 675"/>
                  <a:gd name="T49" fmla="*/ 191 h 1814"/>
                  <a:gd name="T50" fmla="*/ 43 w 675"/>
                  <a:gd name="T51" fmla="*/ 228 h 1814"/>
                  <a:gd name="T52" fmla="*/ 20 w 675"/>
                  <a:gd name="T53" fmla="*/ 271 h 1814"/>
                  <a:gd name="T54" fmla="*/ 5 w 675"/>
                  <a:gd name="T55" fmla="*/ 319 h 1814"/>
                  <a:gd name="T56" fmla="*/ 0 w 675"/>
                  <a:gd name="T57" fmla="*/ 369 h 1814"/>
                  <a:gd name="T58" fmla="*/ 0 w 675"/>
                  <a:gd name="T59" fmla="*/ 1561 h 1814"/>
                  <a:gd name="T60" fmla="*/ 5 w 675"/>
                  <a:gd name="T61" fmla="*/ 1613 h 1814"/>
                  <a:gd name="T62" fmla="*/ 20 w 675"/>
                  <a:gd name="T63" fmla="*/ 1660 h 1814"/>
                  <a:gd name="T64" fmla="*/ 43 w 675"/>
                  <a:gd name="T65" fmla="*/ 1703 h 1814"/>
                  <a:gd name="T66" fmla="*/ 75 w 675"/>
                  <a:gd name="T67" fmla="*/ 1739 h 1814"/>
                  <a:gd name="T68" fmla="*/ 111 w 675"/>
                  <a:gd name="T69" fmla="*/ 1771 h 1814"/>
                  <a:gd name="T70" fmla="*/ 155 w 675"/>
                  <a:gd name="T71" fmla="*/ 1794 h 1814"/>
                  <a:gd name="T72" fmla="*/ 201 w 675"/>
                  <a:gd name="T73" fmla="*/ 1809 h 1814"/>
                  <a:gd name="T74" fmla="*/ 253 w 675"/>
                  <a:gd name="T75" fmla="*/ 1814 h 1814"/>
                  <a:gd name="T76" fmla="*/ 644 w 675"/>
                  <a:gd name="T77" fmla="*/ 1814 h 1814"/>
                  <a:gd name="T78" fmla="*/ 556 w 675"/>
                  <a:gd name="T79" fmla="*/ 1734 h 1814"/>
                  <a:gd name="T80" fmla="*/ 477 w 675"/>
                  <a:gd name="T81" fmla="*/ 1645 h 1814"/>
                  <a:gd name="T82" fmla="*/ 408 w 675"/>
                  <a:gd name="T83" fmla="*/ 1548 h 1814"/>
                  <a:gd name="T84" fmla="*/ 349 w 675"/>
                  <a:gd name="T85" fmla="*/ 1443 h 1814"/>
                  <a:gd name="T86" fmla="*/ 303 w 675"/>
                  <a:gd name="T87" fmla="*/ 1332 h 1814"/>
                  <a:gd name="T88" fmla="*/ 269 w 675"/>
                  <a:gd name="T89" fmla="*/ 1214 h 1814"/>
                  <a:gd name="T90" fmla="*/ 248 w 675"/>
                  <a:gd name="T91" fmla="*/ 1092 h 1814"/>
                  <a:gd name="T92" fmla="*/ 241 w 675"/>
                  <a:gd name="T93" fmla="*/ 966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5" h="1814">
                    <a:moveTo>
                      <a:pt x="241" y="966"/>
                    </a:moveTo>
                    <a:lnTo>
                      <a:pt x="241" y="966"/>
                    </a:lnTo>
                    <a:lnTo>
                      <a:pt x="241" y="933"/>
                    </a:lnTo>
                    <a:lnTo>
                      <a:pt x="243" y="900"/>
                    </a:lnTo>
                    <a:lnTo>
                      <a:pt x="248" y="833"/>
                    </a:lnTo>
                    <a:lnTo>
                      <a:pt x="258" y="770"/>
                    </a:lnTo>
                    <a:lnTo>
                      <a:pt x="271" y="707"/>
                    </a:lnTo>
                    <a:lnTo>
                      <a:pt x="288" y="645"/>
                    </a:lnTo>
                    <a:lnTo>
                      <a:pt x="309" y="585"/>
                    </a:lnTo>
                    <a:lnTo>
                      <a:pt x="333" y="527"/>
                    </a:lnTo>
                    <a:lnTo>
                      <a:pt x="359" y="470"/>
                    </a:lnTo>
                    <a:lnTo>
                      <a:pt x="389" y="416"/>
                    </a:lnTo>
                    <a:lnTo>
                      <a:pt x="423" y="362"/>
                    </a:lnTo>
                    <a:lnTo>
                      <a:pt x="457" y="311"/>
                    </a:lnTo>
                    <a:lnTo>
                      <a:pt x="496" y="262"/>
                    </a:lnTo>
                    <a:lnTo>
                      <a:pt x="537" y="216"/>
                    </a:lnTo>
                    <a:lnTo>
                      <a:pt x="581" y="173"/>
                    </a:lnTo>
                    <a:lnTo>
                      <a:pt x="627" y="131"/>
                    </a:lnTo>
                    <a:lnTo>
                      <a:pt x="675" y="91"/>
                    </a:lnTo>
                    <a:lnTo>
                      <a:pt x="675" y="70"/>
                    </a:lnTo>
                    <a:lnTo>
                      <a:pt x="675" y="70"/>
                    </a:lnTo>
                    <a:lnTo>
                      <a:pt x="674" y="56"/>
                    </a:lnTo>
                    <a:lnTo>
                      <a:pt x="670" y="43"/>
                    </a:lnTo>
                    <a:lnTo>
                      <a:pt x="664" y="30"/>
                    </a:lnTo>
                    <a:lnTo>
                      <a:pt x="655" y="20"/>
                    </a:lnTo>
                    <a:lnTo>
                      <a:pt x="645" y="11"/>
                    </a:lnTo>
                    <a:lnTo>
                      <a:pt x="632" y="5"/>
                    </a:lnTo>
                    <a:lnTo>
                      <a:pt x="619" y="0"/>
                    </a:lnTo>
                    <a:lnTo>
                      <a:pt x="606" y="0"/>
                    </a:lnTo>
                    <a:lnTo>
                      <a:pt x="452" y="0"/>
                    </a:lnTo>
                    <a:lnTo>
                      <a:pt x="452" y="0"/>
                    </a:lnTo>
                    <a:lnTo>
                      <a:pt x="439" y="0"/>
                    </a:lnTo>
                    <a:lnTo>
                      <a:pt x="426" y="5"/>
                    </a:lnTo>
                    <a:lnTo>
                      <a:pt x="414" y="11"/>
                    </a:lnTo>
                    <a:lnTo>
                      <a:pt x="403" y="20"/>
                    </a:lnTo>
                    <a:lnTo>
                      <a:pt x="394" y="30"/>
                    </a:lnTo>
                    <a:lnTo>
                      <a:pt x="388" y="43"/>
                    </a:lnTo>
                    <a:lnTo>
                      <a:pt x="384" y="56"/>
                    </a:lnTo>
                    <a:lnTo>
                      <a:pt x="383" y="70"/>
                    </a:lnTo>
                    <a:lnTo>
                      <a:pt x="383" y="118"/>
                    </a:lnTo>
                    <a:lnTo>
                      <a:pt x="253" y="118"/>
                    </a:lnTo>
                    <a:lnTo>
                      <a:pt x="253" y="118"/>
                    </a:lnTo>
                    <a:lnTo>
                      <a:pt x="226" y="118"/>
                    </a:lnTo>
                    <a:lnTo>
                      <a:pt x="201" y="123"/>
                    </a:lnTo>
                    <a:lnTo>
                      <a:pt x="178" y="128"/>
                    </a:lnTo>
                    <a:lnTo>
                      <a:pt x="155" y="136"/>
                    </a:lnTo>
                    <a:lnTo>
                      <a:pt x="133" y="148"/>
                    </a:lnTo>
                    <a:lnTo>
                      <a:pt x="111" y="159"/>
                    </a:lnTo>
                    <a:lnTo>
                      <a:pt x="91" y="174"/>
                    </a:lnTo>
                    <a:lnTo>
                      <a:pt x="75" y="191"/>
                    </a:lnTo>
                    <a:lnTo>
                      <a:pt x="58" y="209"/>
                    </a:lnTo>
                    <a:lnTo>
                      <a:pt x="43" y="228"/>
                    </a:lnTo>
                    <a:lnTo>
                      <a:pt x="32" y="249"/>
                    </a:lnTo>
                    <a:lnTo>
                      <a:pt x="20" y="271"/>
                    </a:lnTo>
                    <a:lnTo>
                      <a:pt x="12" y="294"/>
                    </a:lnTo>
                    <a:lnTo>
                      <a:pt x="5" y="319"/>
                    </a:lnTo>
                    <a:lnTo>
                      <a:pt x="2" y="344"/>
                    </a:lnTo>
                    <a:lnTo>
                      <a:pt x="0" y="369"/>
                    </a:lnTo>
                    <a:lnTo>
                      <a:pt x="0" y="1561"/>
                    </a:lnTo>
                    <a:lnTo>
                      <a:pt x="0" y="1561"/>
                    </a:lnTo>
                    <a:lnTo>
                      <a:pt x="2" y="1588"/>
                    </a:lnTo>
                    <a:lnTo>
                      <a:pt x="5" y="1613"/>
                    </a:lnTo>
                    <a:lnTo>
                      <a:pt x="12" y="1636"/>
                    </a:lnTo>
                    <a:lnTo>
                      <a:pt x="20" y="1660"/>
                    </a:lnTo>
                    <a:lnTo>
                      <a:pt x="32" y="1681"/>
                    </a:lnTo>
                    <a:lnTo>
                      <a:pt x="43" y="1703"/>
                    </a:lnTo>
                    <a:lnTo>
                      <a:pt x="58" y="1723"/>
                    </a:lnTo>
                    <a:lnTo>
                      <a:pt x="75" y="1739"/>
                    </a:lnTo>
                    <a:lnTo>
                      <a:pt x="91" y="1756"/>
                    </a:lnTo>
                    <a:lnTo>
                      <a:pt x="111" y="1771"/>
                    </a:lnTo>
                    <a:lnTo>
                      <a:pt x="133" y="1783"/>
                    </a:lnTo>
                    <a:lnTo>
                      <a:pt x="155" y="1794"/>
                    </a:lnTo>
                    <a:lnTo>
                      <a:pt x="178" y="1803"/>
                    </a:lnTo>
                    <a:lnTo>
                      <a:pt x="201" y="1809"/>
                    </a:lnTo>
                    <a:lnTo>
                      <a:pt x="226" y="1813"/>
                    </a:lnTo>
                    <a:lnTo>
                      <a:pt x="253" y="1814"/>
                    </a:lnTo>
                    <a:lnTo>
                      <a:pt x="644" y="1814"/>
                    </a:lnTo>
                    <a:lnTo>
                      <a:pt x="644" y="1814"/>
                    </a:lnTo>
                    <a:lnTo>
                      <a:pt x="599" y="1774"/>
                    </a:lnTo>
                    <a:lnTo>
                      <a:pt x="556" y="1734"/>
                    </a:lnTo>
                    <a:lnTo>
                      <a:pt x="516" y="1690"/>
                    </a:lnTo>
                    <a:lnTo>
                      <a:pt x="477" y="1645"/>
                    </a:lnTo>
                    <a:lnTo>
                      <a:pt x="441" y="1596"/>
                    </a:lnTo>
                    <a:lnTo>
                      <a:pt x="408" y="1548"/>
                    </a:lnTo>
                    <a:lnTo>
                      <a:pt x="378" y="1497"/>
                    </a:lnTo>
                    <a:lnTo>
                      <a:pt x="349" y="1443"/>
                    </a:lnTo>
                    <a:lnTo>
                      <a:pt x="324" y="1389"/>
                    </a:lnTo>
                    <a:lnTo>
                      <a:pt x="303" y="1332"/>
                    </a:lnTo>
                    <a:lnTo>
                      <a:pt x="284" y="1274"/>
                    </a:lnTo>
                    <a:lnTo>
                      <a:pt x="269" y="1214"/>
                    </a:lnTo>
                    <a:lnTo>
                      <a:pt x="256" y="1154"/>
                    </a:lnTo>
                    <a:lnTo>
                      <a:pt x="248" y="1092"/>
                    </a:lnTo>
                    <a:lnTo>
                      <a:pt x="243" y="1029"/>
                    </a:lnTo>
                    <a:lnTo>
                      <a:pt x="241" y="966"/>
                    </a:lnTo>
                    <a:close/>
                  </a:path>
                </a:pathLst>
              </a:custGeom>
              <a:pattFill prst="ltUpDiag">
                <a:fgClr>
                  <a:schemeClr val="tx2"/>
                </a:fgClr>
                <a:bgClr>
                  <a:schemeClr val="tx1">
                    <a:lumMod val="85000"/>
                    <a:lumOff val="15000"/>
                  </a:schemeClr>
                </a:bgClr>
              </a:pattFill>
              <a:ln>
                <a:noFill/>
              </a:ln>
              <a:extLst/>
            </p:spPr>
            <p:txBody>
              <a:bodyPr/>
              <a:lstStyle/>
              <a:p>
                <a:pPr eaLnBrk="1" hangingPunct="1">
                  <a:defRPr/>
                </a:pPr>
                <a:endParaRPr lang="en-US" altLang="zh-CN"/>
              </a:p>
            </p:txBody>
          </p:sp>
          <p:sp>
            <p:nvSpPr>
              <p:cNvPr id="127" name="Freeform 51"/>
              <p:cNvSpPr>
                <a:spLocks/>
              </p:cNvSpPr>
              <p:nvPr/>
            </p:nvSpPr>
            <p:spPr bwMode="auto">
              <a:xfrm>
                <a:off x="6760473" y="2619047"/>
                <a:ext cx="618672" cy="1630414"/>
              </a:xfrm>
              <a:custGeom>
                <a:avLst/>
                <a:gdLst>
                  <a:gd name="T0" fmla="*/ 0 w 644"/>
                  <a:gd name="T1" fmla="*/ 0 h 1696"/>
                  <a:gd name="T2" fmla="*/ 45 w 644"/>
                  <a:gd name="T3" fmla="*/ 38 h 1696"/>
                  <a:gd name="T4" fmla="*/ 128 w 644"/>
                  <a:gd name="T5" fmla="*/ 123 h 1696"/>
                  <a:gd name="T6" fmla="*/ 203 w 644"/>
                  <a:gd name="T7" fmla="*/ 216 h 1696"/>
                  <a:gd name="T8" fmla="*/ 266 w 644"/>
                  <a:gd name="T9" fmla="*/ 317 h 1696"/>
                  <a:gd name="T10" fmla="*/ 319 w 644"/>
                  <a:gd name="T11" fmla="*/ 426 h 1696"/>
                  <a:gd name="T12" fmla="*/ 359 w 644"/>
                  <a:gd name="T13" fmla="*/ 539 h 1696"/>
                  <a:gd name="T14" fmla="*/ 388 w 644"/>
                  <a:gd name="T15" fmla="*/ 660 h 1696"/>
                  <a:gd name="T16" fmla="*/ 401 w 644"/>
                  <a:gd name="T17" fmla="*/ 783 h 1696"/>
                  <a:gd name="T18" fmla="*/ 403 w 644"/>
                  <a:gd name="T19" fmla="*/ 848 h 1696"/>
                  <a:gd name="T20" fmla="*/ 396 w 644"/>
                  <a:gd name="T21" fmla="*/ 974 h 1696"/>
                  <a:gd name="T22" fmla="*/ 374 w 644"/>
                  <a:gd name="T23" fmla="*/ 1096 h 1696"/>
                  <a:gd name="T24" fmla="*/ 341 w 644"/>
                  <a:gd name="T25" fmla="*/ 1214 h 1696"/>
                  <a:gd name="T26" fmla="*/ 294 w 644"/>
                  <a:gd name="T27" fmla="*/ 1325 h 1696"/>
                  <a:gd name="T28" fmla="*/ 236 w 644"/>
                  <a:gd name="T29" fmla="*/ 1430 h 1696"/>
                  <a:gd name="T30" fmla="*/ 166 w 644"/>
                  <a:gd name="T31" fmla="*/ 1527 h 1696"/>
                  <a:gd name="T32" fmla="*/ 88 w 644"/>
                  <a:gd name="T33" fmla="*/ 1616 h 1696"/>
                  <a:gd name="T34" fmla="*/ 0 w 644"/>
                  <a:gd name="T35" fmla="*/ 1696 h 1696"/>
                  <a:gd name="T36" fmla="*/ 391 w 644"/>
                  <a:gd name="T37" fmla="*/ 1696 h 1696"/>
                  <a:gd name="T38" fmla="*/ 442 w 644"/>
                  <a:gd name="T39" fmla="*/ 1691 h 1696"/>
                  <a:gd name="T40" fmla="*/ 489 w 644"/>
                  <a:gd name="T41" fmla="*/ 1676 h 1696"/>
                  <a:gd name="T42" fmla="*/ 532 w 644"/>
                  <a:gd name="T43" fmla="*/ 1653 h 1696"/>
                  <a:gd name="T44" fmla="*/ 569 w 644"/>
                  <a:gd name="T45" fmla="*/ 1621 h 1696"/>
                  <a:gd name="T46" fmla="*/ 601 w 644"/>
                  <a:gd name="T47" fmla="*/ 1585 h 1696"/>
                  <a:gd name="T48" fmla="*/ 624 w 644"/>
                  <a:gd name="T49" fmla="*/ 1542 h 1696"/>
                  <a:gd name="T50" fmla="*/ 639 w 644"/>
                  <a:gd name="T51" fmla="*/ 1495 h 1696"/>
                  <a:gd name="T52" fmla="*/ 644 w 644"/>
                  <a:gd name="T53" fmla="*/ 1443 h 1696"/>
                  <a:gd name="T54" fmla="*/ 644 w 644"/>
                  <a:gd name="T55" fmla="*/ 251 h 1696"/>
                  <a:gd name="T56" fmla="*/ 639 w 644"/>
                  <a:gd name="T57" fmla="*/ 201 h 1696"/>
                  <a:gd name="T58" fmla="*/ 624 w 644"/>
                  <a:gd name="T59" fmla="*/ 153 h 1696"/>
                  <a:gd name="T60" fmla="*/ 601 w 644"/>
                  <a:gd name="T61" fmla="*/ 110 h 1696"/>
                  <a:gd name="T62" fmla="*/ 569 w 644"/>
                  <a:gd name="T63" fmla="*/ 73 h 1696"/>
                  <a:gd name="T64" fmla="*/ 532 w 644"/>
                  <a:gd name="T65" fmla="*/ 41 h 1696"/>
                  <a:gd name="T66" fmla="*/ 489 w 644"/>
                  <a:gd name="T67" fmla="*/ 18 h 1696"/>
                  <a:gd name="T68" fmla="*/ 442 w 644"/>
                  <a:gd name="T69" fmla="*/ 5 h 1696"/>
                  <a:gd name="T70" fmla="*/ 391 w 644"/>
                  <a:gd name="T71" fmla="*/ 0 h 1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4" h="1696">
                    <a:moveTo>
                      <a:pt x="391" y="0"/>
                    </a:moveTo>
                    <a:lnTo>
                      <a:pt x="0" y="0"/>
                    </a:lnTo>
                    <a:lnTo>
                      <a:pt x="0" y="0"/>
                    </a:lnTo>
                    <a:lnTo>
                      <a:pt x="45" y="38"/>
                    </a:lnTo>
                    <a:lnTo>
                      <a:pt x="88" y="80"/>
                    </a:lnTo>
                    <a:lnTo>
                      <a:pt x="128" y="123"/>
                    </a:lnTo>
                    <a:lnTo>
                      <a:pt x="166" y="168"/>
                    </a:lnTo>
                    <a:lnTo>
                      <a:pt x="203" y="216"/>
                    </a:lnTo>
                    <a:lnTo>
                      <a:pt x="236" y="266"/>
                    </a:lnTo>
                    <a:lnTo>
                      <a:pt x="266" y="317"/>
                    </a:lnTo>
                    <a:lnTo>
                      <a:pt x="294" y="371"/>
                    </a:lnTo>
                    <a:lnTo>
                      <a:pt x="319" y="426"/>
                    </a:lnTo>
                    <a:lnTo>
                      <a:pt x="341" y="482"/>
                    </a:lnTo>
                    <a:lnTo>
                      <a:pt x="359" y="539"/>
                    </a:lnTo>
                    <a:lnTo>
                      <a:pt x="374" y="599"/>
                    </a:lnTo>
                    <a:lnTo>
                      <a:pt x="388" y="660"/>
                    </a:lnTo>
                    <a:lnTo>
                      <a:pt x="396" y="722"/>
                    </a:lnTo>
                    <a:lnTo>
                      <a:pt x="401" y="783"/>
                    </a:lnTo>
                    <a:lnTo>
                      <a:pt x="403" y="848"/>
                    </a:lnTo>
                    <a:lnTo>
                      <a:pt x="403" y="848"/>
                    </a:lnTo>
                    <a:lnTo>
                      <a:pt x="401" y="911"/>
                    </a:lnTo>
                    <a:lnTo>
                      <a:pt x="396" y="974"/>
                    </a:lnTo>
                    <a:lnTo>
                      <a:pt x="388" y="1036"/>
                    </a:lnTo>
                    <a:lnTo>
                      <a:pt x="374" y="1096"/>
                    </a:lnTo>
                    <a:lnTo>
                      <a:pt x="359" y="1156"/>
                    </a:lnTo>
                    <a:lnTo>
                      <a:pt x="341" y="1214"/>
                    </a:lnTo>
                    <a:lnTo>
                      <a:pt x="319" y="1271"/>
                    </a:lnTo>
                    <a:lnTo>
                      <a:pt x="294" y="1325"/>
                    </a:lnTo>
                    <a:lnTo>
                      <a:pt x="266" y="1379"/>
                    </a:lnTo>
                    <a:lnTo>
                      <a:pt x="236" y="1430"/>
                    </a:lnTo>
                    <a:lnTo>
                      <a:pt x="203" y="1478"/>
                    </a:lnTo>
                    <a:lnTo>
                      <a:pt x="166" y="1527"/>
                    </a:lnTo>
                    <a:lnTo>
                      <a:pt x="128" y="1572"/>
                    </a:lnTo>
                    <a:lnTo>
                      <a:pt x="88" y="1616"/>
                    </a:lnTo>
                    <a:lnTo>
                      <a:pt x="45" y="1656"/>
                    </a:lnTo>
                    <a:lnTo>
                      <a:pt x="0" y="1696"/>
                    </a:lnTo>
                    <a:lnTo>
                      <a:pt x="391" y="1696"/>
                    </a:lnTo>
                    <a:lnTo>
                      <a:pt x="391" y="1696"/>
                    </a:lnTo>
                    <a:lnTo>
                      <a:pt x="418" y="1695"/>
                    </a:lnTo>
                    <a:lnTo>
                      <a:pt x="442" y="1691"/>
                    </a:lnTo>
                    <a:lnTo>
                      <a:pt x="466" y="1685"/>
                    </a:lnTo>
                    <a:lnTo>
                      <a:pt x="489" y="1676"/>
                    </a:lnTo>
                    <a:lnTo>
                      <a:pt x="511" y="1665"/>
                    </a:lnTo>
                    <a:lnTo>
                      <a:pt x="532" y="1653"/>
                    </a:lnTo>
                    <a:lnTo>
                      <a:pt x="552" y="1638"/>
                    </a:lnTo>
                    <a:lnTo>
                      <a:pt x="569" y="1621"/>
                    </a:lnTo>
                    <a:lnTo>
                      <a:pt x="586" y="1605"/>
                    </a:lnTo>
                    <a:lnTo>
                      <a:pt x="601" y="1585"/>
                    </a:lnTo>
                    <a:lnTo>
                      <a:pt x="612" y="1563"/>
                    </a:lnTo>
                    <a:lnTo>
                      <a:pt x="624" y="1542"/>
                    </a:lnTo>
                    <a:lnTo>
                      <a:pt x="632" y="1518"/>
                    </a:lnTo>
                    <a:lnTo>
                      <a:pt x="639" y="1495"/>
                    </a:lnTo>
                    <a:lnTo>
                      <a:pt x="642" y="1470"/>
                    </a:lnTo>
                    <a:lnTo>
                      <a:pt x="644" y="1443"/>
                    </a:lnTo>
                    <a:lnTo>
                      <a:pt x="644" y="251"/>
                    </a:lnTo>
                    <a:lnTo>
                      <a:pt x="644" y="251"/>
                    </a:lnTo>
                    <a:lnTo>
                      <a:pt x="642" y="226"/>
                    </a:lnTo>
                    <a:lnTo>
                      <a:pt x="639" y="201"/>
                    </a:lnTo>
                    <a:lnTo>
                      <a:pt x="632" y="176"/>
                    </a:lnTo>
                    <a:lnTo>
                      <a:pt x="624" y="153"/>
                    </a:lnTo>
                    <a:lnTo>
                      <a:pt x="612" y="131"/>
                    </a:lnTo>
                    <a:lnTo>
                      <a:pt x="601" y="110"/>
                    </a:lnTo>
                    <a:lnTo>
                      <a:pt x="586" y="91"/>
                    </a:lnTo>
                    <a:lnTo>
                      <a:pt x="569" y="73"/>
                    </a:lnTo>
                    <a:lnTo>
                      <a:pt x="552" y="56"/>
                    </a:lnTo>
                    <a:lnTo>
                      <a:pt x="532" y="41"/>
                    </a:lnTo>
                    <a:lnTo>
                      <a:pt x="511" y="30"/>
                    </a:lnTo>
                    <a:lnTo>
                      <a:pt x="489" y="18"/>
                    </a:lnTo>
                    <a:lnTo>
                      <a:pt x="466" y="10"/>
                    </a:lnTo>
                    <a:lnTo>
                      <a:pt x="442" y="5"/>
                    </a:lnTo>
                    <a:lnTo>
                      <a:pt x="418" y="0"/>
                    </a:lnTo>
                    <a:lnTo>
                      <a:pt x="391" y="0"/>
                    </a:lnTo>
                    <a:close/>
                  </a:path>
                </a:pathLst>
              </a:custGeom>
              <a:pattFill prst="ltUpDiag">
                <a:fgClr>
                  <a:schemeClr val="tx2"/>
                </a:fgClr>
                <a:bgClr>
                  <a:schemeClr val="tx1">
                    <a:lumMod val="85000"/>
                    <a:lumOff val="15000"/>
                  </a:schemeClr>
                </a:bgClr>
              </a:pattFill>
              <a:ln>
                <a:noFill/>
              </a:ln>
              <a:extLst/>
            </p:spPr>
            <p:txBody>
              <a:bodyPr/>
              <a:lstStyle/>
              <a:p>
                <a:pPr eaLnBrk="1" hangingPunct="1">
                  <a:defRPr/>
                </a:pPr>
                <a:endParaRPr lang="en-US" altLang="zh-CN"/>
              </a:p>
            </p:txBody>
          </p:sp>
          <p:sp>
            <p:nvSpPr>
              <p:cNvPr id="11" name="Oval 10"/>
              <p:cNvSpPr/>
              <p:nvPr/>
            </p:nvSpPr>
            <p:spPr>
              <a:xfrm>
                <a:off x="5539646" y="2883276"/>
                <a:ext cx="1105201" cy="1106460"/>
              </a:xfrm>
              <a:prstGeom prst="ellipse">
                <a:avLst/>
              </a:prstGeom>
              <a:pattFill prst="ltUpDiag">
                <a:fgClr>
                  <a:schemeClr val="tx2"/>
                </a:fgClr>
                <a:bgClr>
                  <a:schemeClr val="tx1">
                    <a:lumMod val="85000"/>
                    <a:lumOff val="15000"/>
                  </a:schemeClr>
                </a:bgClr>
              </a:pattFill>
              <a:ln>
                <a:noFill/>
              </a:ln>
            </p:spPr>
            <p:txBody>
              <a:bodyPr/>
              <a:lstStyle/>
              <a:p>
                <a:pPr eaLnBrk="1" hangingPunct="1">
                  <a:defRPr/>
                </a:pPr>
                <a:endParaRPr lang="zh-CN" altLang="zh-CN"/>
              </a:p>
            </p:txBody>
          </p:sp>
        </p:grpSp>
        <p:sp>
          <p:nvSpPr>
            <p:cNvPr id="87066" name="Freeform 50"/>
            <p:cNvSpPr>
              <a:spLocks/>
            </p:cNvSpPr>
            <p:nvPr/>
          </p:nvSpPr>
          <p:spPr bwMode="auto">
            <a:xfrm>
              <a:off x="1994804" y="2519871"/>
              <a:ext cx="329315" cy="761945"/>
            </a:xfrm>
            <a:custGeom>
              <a:avLst/>
              <a:gdLst>
                <a:gd name="T0" fmla="*/ 2147483647 w 2550"/>
                <a:gd name="T1" fmla="*/ 2147483647 h 5902"/>
                <a:gd name="T2" fmla="*/ 2147483647 w 2550"/>
                <a:gd name="T3" fmla="*/ 2147483647 h 5902"/>
                <a:gd name="T4" fmla="*/ 2147483647 w 2550"/>
                <a:gd name="T5" fmla="*/ 2147483647 h 5902"/>
                <a:gd name="T6" fmla="*/ 2147483647 w 2550"/>
                <a:gd name="T7" fmla="*/ 2147483647 h 5902"/>
                <a:gd name="T8" fmla="*/ 2147483647 w 2550"/>
                <a:gd name="T9" fmla="*/ 2147483647 h 5902"/>
                <a:gd name="T10" fmla="*/ 2147483647 w 2550"/>
                <a:gd name="T11" fmla="*/ 2147483647 h 5902"/>
                <a:gd name="T12" fmla="*/ 2147483647 w 2550"/>
                <a:gd name="T13" fmla="*/ 2147483647 h 5902"/>
                <a:gd name="T14" fmla="*/ 2147483647 w 2550"/>
                <a:gd name="T15" fmla="*/ 2147483647 h 5902"/>
                <a:gd name="T16" fmla="*/ 2147483647 w 2550"/>
                <a:gd name="T17" fmla="*/ 2147483647 h 5902"/>
                <a:gd name="T18" fmla="*/ 2147483647 w 2550"/>
                <a:gd name="T19" fmla="*/ 2147483647 h 5902"/>
                <a:gd name="T20" fmla="*/ 2147483647 w 2550"/>
                <a:gd name="T21" fmla="*/ 2147483647 h 5902"/>
                <a:gd name="T22" fmla="*/ 2147483647 w 2550"/>
                <a:gd name="T23" fmla="*/ 2147483647 h 5902"/>
                <a:gd name="T24" fmla="*/ 2147483647 w 2550"/>
                <a:gd name="T25" fmla="*/ 2147483647 h 5902"/>
                <a:gd name="T26" fmla="*/ 2147483647 w 2550"/>
                <a:gd name="T27" fmla="*/ 2147483647 h 5902"/>
                <a:gd name="T28" fmla="*/ 2147483647 w 2550"/>
                <a:gd name="T29" fmla="*/ 2147483647 h 5902"/>
                <a:gd name="T30" fmla="*/ 2147483647 w 2550"/>
                <a:gd name="T31" fmla="*/ 2147483647 h 5902"/>
                <a:gd name="T32" fmla="*/ 2147483647 w 2550"/>
                <a:gd name="T33" fmla="*/ 2147483647 h 5902"/>
                <a:gd name="T34" fmla="*/ 2147483647 w 2550"/>
                <a:gd name="T35" fmla="*/ 2147483647 h 5902"/>
                <a:gd name="T36" fmla="*/ 2147483647 w 2550"/>
                <a:gd name="T37" fmla="*/ 2147483647 h 5902"/>
                <a:gd name="T38" fmla="*/ 2147483647 w 2550"/>
                <a:gd name="T39" fmla="*/ 2147483647 h 5902"/>
                <a:gd name="T40" fmla="*/ 2147483647 w 2550"/>
                <a:gd name="T41" fmla="*/ 2147483647 h 5902"/>
                <a:gd name="T42" fmla="*/ 2147483647 w 2550"/>
                <a:gd name="T43" fmla="*/ 2147483647 h 5902"/>
                <a:gd name="T44" fmla="*/ 2147483647 w 2550"/>
                <a:gd name="T45" fmla="*/ 2147483647 h 5902"/>
                <a:gd name="T46" fmla="*/ 2147483647 w 2550"/>
                <a:gd name="T47" fmla="*/ 2147483647 h 5902"/>
                <a:gd name="T48" fmla="*/ 2147483647 w 2550"/>
                <a:gd name="T49" fmla="*/ 2147483647 h 5902"/>
                <a:gd name="T50" fmla="*/ 2147483647 w 2550"/>
                <a:gd name="T51" fmla="*/ 2147483647 h 5902"/>
                <a:gd name="T52" fmla="*/ 2147483647 w 2550"/>
                <a:gd name="T53" fmla="*/ 2147483647 h 5902"/>
                <a:gd name="T54" fmla="*/ 2147483647 w 2550"/>
                <a:gd name="T55" fmla="*/ 2147483647 h 5902"/>
                <a:gd name="T56" fmla="*/ 2147483647 w 2550"/>
                <a:gd name="T57" fmla="*/ 2147483647 h 5902"/>
                <a:gd name="T58" fmla="*/ 2147483647 w 2550"/>
                <a:gd name="T59" fmla="*/ 2147483647 h 5902"/>
                <a:gd name="T60" fmla="*/ 2147483647 w 2550"/>
                <a:gd name="T61" fmla="*/ 2147483647 h 5902"/>
                <a:gd name="T62" fmla="*/ 2147483647 w 2550"/>
                <a:gd name="T63" fmla="*/ 2147483647 h 5902"/>
                <a:gd name="T64" fmla="*/ 2147483647 w 2550"/>
                <a:gd name="T65" fmla="*/ 2147483647 h 5902"/>
                <a:gd name="T66" fmla="*/ 2147483647 w 2550"/>
                <a:gd name="T67" fmla="*/ 2147483647 h 5902"/>
                <a:gd name="T68" fmla="*/ 2147483647 w 2550"/>
                <a:gd name="T69" fmla="*/ 2147483647 h 5902"/>
                <a:gd name="T70" fmla="*/ 2147483647 w 2550"/>
                <a:gd name="T71" fmla="*/ 2147483647 h 5902"/>
                <a:gd name="T72" fmla="*/ 2147483647 w 2550"/>
                <a:gd name="T73" fmla="*/ 2147483647 h 5902"/>
                <a:gd name="T74" fmla="*/ 2147483647 w 2550"/>
                <a:gd name="T75" fmla="*/ 2147483647 h 5902"/>
                <a:gd name="T76" fmla="*/ 2147483647 w 2550"/>
                <a:gd name="T77" fmla="*/ 2147483647 h 5902"/>
                <a:gd name="T78" fmla="*/ 0 w 2550"/>
                <a:gd name="T79" fmla="*/ 2147483647 h 5902"/>
                <a:gd name="T80" fmla="*/ 2147483647 w 2550"/>
                <a:gd name="T81" fmla="*/ 2147483647 h 5902"/>
                <a:gd name="T82" fmla="*/ 2147483647 w 2550"/>
                <a:gd name="T83" fmla="*/ 2147483647 h 5902"/>
                <a:gd name="T84" fmla="*/ 2147483647 w 2550"/>
                <a:gd name="T85" fmla="*/ 2147483647 h 5902"/>
                <a:gd name="T86" fmla="*/ 2147483647 w 2550"/>
                <a:gd name="T87" fmla="*/ 2147483647 h 5902"/>
                <a:gd name="T88" fmla="*/ 2147483647 w 2550"/>
                <a:gd name="T89" fmla="*/ 2147483647 h 5902"/>
                <a:gd name="T90" fmla="*/ 2147483647 w 2550"/>
                <a:gd name="T91" fmla="*/ 2147483647 h 5902"/>
                <a:gd name="T92" fmla="*/ 2147483647 w 2550"/>
                <a:gd name="T93" fmla="*/ 2147483647 h 5902"/>
                <a:gd name="T94" fmla="*/ 2147483647 w 2550"/>
                <a:gd name="T95" fmla="*/ 2147483647 h 5902"/>
                <a:gd name="T96" fmla="*/ 2147483647 w 2550"/>
                <a:gd name="T97" fmla="*/ 2147483647 h 5902"/>
                <a:gd name="T98" fmla="*/ 2147483647 w 2550"/>
                <a:gd name="T99" fmla="*/ 2147483647 h 5902"/>
                <a:gd name="T100" fmla="*/ 2147483647 w 2550"/>
                <a:gd name="T101" fmla="*/ 2147483647 h 5902"/>
                <a:gd name="T102" fmla="*/ 2147483647 w 2550"/>
                <a:gd name="T103" fmla="*/ 2147483647 h 5902"/>
                <a:gd name="T104" fmla="*/ 2147483647 w 2550"/>
                <a:gd name="T105" fmla="*/ 2147483647 h 5902"/>
                <a:gd name="T106" fmla="*/ 2147483647 w 2550"/>
                <a:gd name="T107" fmla="*/ 2147483647 h 5902"/>
                <a:gd name="T108" fmla="*/ 2147483647 w 2550"/>
                <a:gd name="T109" fmla="*/ 2147483647 h 5902"/>
                <a:gd name="T110" fmla="*/ 2147483647 w 2550"/>
                <a:gd name="T111" fmla="*/ 2147483647 h 5902"/>
                <a:gd name="T112" fmla="*/ 2147483647 w 2550"/>
                <a:gd name="T113" fmla="*/ 2147483647 h 5902"/>
                <a:gd name="T114" fmla="*/ 2147483647 w 2550"/>
                <a:gd name="T115" fmla="*/ 2147483647 h 5902"/>
                <a:gd name="T116" fmla="*/ 2147483647 w 2550"/>
                <a:gd name="T117" fmla="*/ 2147483647 h 5902"/>
                <a:gd name="T118" fmla="*/ 2147483647 w 2550"/>
                <a:gd name="T119" fmla="*/ 2147483647 h 59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50"/>
                <a:gd name="T181" fmla="*/ 0 h 5902"/>
                <a:gd name="T182" fmla="*/ 2550 w 2550"/>
                <a:gd name="T183" fmla="*/ 5902 h 59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50" h="5902">
                  <a:moveTo>
                    <a:pt x="794" y="1902"/>
                  </a:moveTo>
                  <a:lnTo>
                    <a:pt x="851" y="1902"/>
                  </a:lnTo>
                  <a:lnTo>
                    <a:pt x="849" y="1877"/>
                  </a:lnTo>
                  <a:lnTo>
                    <a:pt x="835" y="1842"/>
                  </a:lnTo>
                  <a:lnTo>
                    <a:pt x="821" y="1805"/>
                  </a:lnTo>
                  <a:lnTo>
                    <a:pt x="808" y="1766"/>
                  </a:lnTo>
                  <a:lnTo>
                    <a:pt x="794" y="1727"/>
                  </a:lnTo>
                  <a:lnTo>
                    <a:pt x="779" y="1688"/>
                  </a:lnTo>
                  <a:lnTo>
                    <a:pt x="765" y="1647"/>
                  </a:lnTo>
                  <a:lnTo>
                    <a:pt x="749" y="1606"/>
                  </a:lnTo>
                  <a:lnTo>
                    <a:pt x="733" y="1564"/>
                  </a:lnTo>
                  <a:lnTo>
                    <a:pt x="715" y="1522"/>
                  </a:lnTo>
                  <a:lnTo>
                    <a:pt x="695" y="1480"/>
                  </a:lnTo>
                  <a:lnTo>
                    <a:pt x="674" y="1437"/>
                  </a:lnTo>
                  <a:lnTo>
                    <a:pt x="650" y="1394"/>
                  </a:lnTo>
                  <a:lnTo>
                    <a:pt x="638" y="1373"/>
                  </a:lnTo>
                  <a:lnTo>
                    <a:pt x="624" y="1351"/>
                  </a:lnTo>
                  <a:lnTo>
                    <a:pt x="611" y="1330"/>
                  </a:lnTo>
                  <a:lnTo>
                    <a:pt x="596" y="1309"/>
                  </a:lnTo>
                  <a:lnTo>
                    <a:pt x="580" y="1287"/>
                  </a:lnTo>
                  <a:lnTo>
                    <a:pt x="565" y="1267"/>
                  </a:lnTo>
                  <a:lnTo>
                    <a:pt x="548" y="1246"/>
                  </a:lnTo>
                  <a:lnTo>
                    <a:pt x="530" y="1224"/>
                  </a:lnTo>
                  <a:lnTo>
                    <a:pt x="520" y="1211"/>
                  </a:lnTo>
                  <a:lnTo>
                    <a:pt x="510" y="1197"/>
                  </a:lnTo>
                  <a:lnTo>
                    <a:pt x="503" y="1183"/>
                  </a:lnTo>
                  <a:lnTo>
                    <a:pt x="496" y="1167"/>
                  </a:lnTo>
                  <a:lnTo>
                    <a:pt x="493" y="1152"/>
                  </a:lnTo>
                  <a:lnTo>
                    <a:pt x="489" y="1137"/>
                  </a:lnTo>
                  <a:lnTo>
                    <a:pt x="489" y="1122"/>
                  </a:lnTo>
                  <a:lnTo>
                    <a:pt x="492" y="1109"/>
                  </a:lnTo>
                  <a:lnTo>
                    <a:pt x="493" y="1102"/>
                  </a:lnTo>
                  <a:lnTo>
                    <a:pt x="495" y="1096"/>
                  </a:lnTo>
                  <a:lnTo>
                    <a:pt x="498" y="1090"/>
                  </a:lnTo>
                  <a:lnTo>
                    <a:pt x="502" y="1084"/>
                  </a:lnTo>
                  <a:lnTo>
                    <a:pt x="506" y="1078"/>
                  </a:lnTo>
                  <a:lnTo>
                    <a:pt x="511" y="1074"/>
                  </a:lnTo>
                  <a:lnTo>
                    <a:pt x="516" y="1069"/>
                  </a:lnTo>
                  <a:lnTo>
                    <a:pt x="522" y="1065"/>
                  </a:lnTo>
                  <a:lnTo>
                    <a:pt x="529" y="1061"/>
                  </a:lnTo>
                  <a:lnTo>
                    <a:pt x="537" y="1058"/>
                  </a:lnTo>
                  <a:lnTo>
                    <a:pt x="545" y="1056"/>
                  </a:lnTo>
                  <a:lnTo>
                    <a:pt x="553" y="1054"/>
                  </a:lnTo>
                  <a:lnTo>
                    <a:pt x="564" y="1052"/>
                  </a:lnTo>
                  <a:lnTo>
                    <a:pt x="574" y="1051"/>
                  </a:lnTo>
                  <a:lnTo>
                    <a:pt x="585" y="1051"/>
                  </a:lnTo>
                  <a:lnTo>
                    <a:pt x="596" y="1051"/>
                  </a:lnTo>
                  <a:lnTo>
                    <a:pt x="641" y="1055"/>
                  </a:lnTo>
                  <a:lnTo>
                    <a:pt x="684" y="1058"/>
                  </a:lnTo>
                  <a:lnTo>
                    <a:pt x="724" y="1061"/>
                  </a:lnTo>
                  <a:lnTo>
                    <a:pt x="763" y="1065"/>
                  </a:lnTo>
                  <a:lnTo>
                    <a:pt x="800" y="1067"/>
                  </a:lnTo>
                  <a:lnTo>
                    <a:pt x="835" y="1070"/>
                  </a:lnTo>
                  <a:lnTo>
                    <a:pt x="867" y="1073"/>
                  </a:lnTo>
                  <a:lnTo>
                    <a:pt x="899" y="1076"/>
                  </a:lnTo>
                  <a:lnTo>
                    <a:pt x="893" y="1070"/>
                  </a:lnTo>
                  <a:lnTo>
                    <a:pt x="889" y="1064"/>
                  </a:lnTo>
                  <a:lnTo>
                    <a:pt x="884" y="1056"/>
                  </a:lnTo>
                  <a:lnTo>
                    <a:pt x="881" y="1047"/>
                  </a:lnTo>
                  <a:lnTo>
                    <a:pt x="878" y="1038"/>
                  </a:lnTo>
                  <a:lnTo>
                    <a:pt x="877" y="1029"/>
                  </a:lnTo>
                  <a:lnTo>
                    <a:pt x="876" y="1019"/>
                  </a:lnTo>
                  <a:lnTo>
                    <a:pt x="876" y="1009"/>
                  </a:lnTo>
                  <a:lnTo>
                    <a:pt x="877" y="998"/>
                  </a:lnTo>
                  <a:lnTo>
                    <a:pt x="880" y="988"/>
                  </a:lnTo>
                  <a:lnTo>
                    <a:pt x="883" y="978"/>
                  </a:lnTo>
                  <a:lnTo>
                    <a:pt x="886" y="968"/>
                  </a:lnTo>
                  <a:lnTo>
                    <a:pt x="891" y="960"/>
                  </a:lnTo>
                  <a:lnTo>
                    <a:pt x="896" y="951"/>
                  </a:lnTo>
                  <a:lnTo>
                    <a:pt x="902" y="944"/>
                  </a:lnTo>
                  <a:lnTo>
                    <a:pt x="910" y="939"/>
                  </a:lnTo>
                  <a:lnTo>
                    <a:pt x="1070" y="852"/>
                  </a:lnTo>
                  <a:lnTo>
                    <a:pt x="1002" y="852"/>
                  </a:lnTo>
                  <a:lnTo>
                    <a:pt x="995" y="745"/>
                  </a:lnTo>
                  <a:lnTo>
                    <a:pt x="1082" y="752"/>
                  </a:lnTo>
                  <a:lnTo>
                    <a:pt x="1082" y="652"/>
                  </a:lnTo>
                  <a:lnTo>
                    <a:pt x="849" y="652"/>
                  </a:lnTo>
                  <a:lnTo>
                    <a:pt x="849" y="326"/>
                  </a:lnTo>
                  <a:lnTo>
                    <a:pt x="1109" y="319"/>
                  </a:lnTo>
                  <a:lnTo>
                    <a:pt x="1116" y="213"/>
                  </a:lnTo>
                  <a:lnTo>
                    <a:pt x="1063" y="200"/>
                  </a:lnTo>
                  <a:lnTo>
                    <a:pt x="1063" y="139"/>
                  </a:lnTo>
                  <a:lnTo>
                    <a:pt x="1162" y="133"/>
                  </a:lnTo>
                  <a:lnTo>
                    <a:pt x="1275" y="0"/>
                  </a:lnTo>
                  <a:lnTo>
                    <a:pt x="1389" y="133"/>
                  </a:lnTo>
                  <a:lnTo>
                    <a:pt x="1489" y="139"/>
                  </a:lnTo>
                  <a:lnTo>
                    <a:pt x="1489" y="200"/>
                  </a:lnTo>
                  <a:lnTo>
                    <a:pt x="1435" y="213"/>
                  </a:lnTo>
                  <a:lnTo>
                    <a:pt x="1442" y="319"/>
                  </a:lnTo>
                  <a:lnTo>
                    <a:pt x="1701" y="326"/>
                  </a:lnTo>
                  <a:lnTo>
                    <a:pt x="1701" y="652"/>
                  </a:lnTo>
                  <a:lnTo>
                    <a:pt x="1469" y="652"/>
                  </a:lnTo>
                  <a:lnTo>
                    <a:pt x="1469" y="752"/>
                  </a:lnTo>
                  <a:lnTo>
                    <a:pt x="1555" y="745"/>
                  </a:lnTo>
                  <a:lnTo>
                    <a:pt x="1549" y="852"/>
                  </a:lnTo>
                  <a:lnTo>
                    <a:pt x="1482" y="852"/>
                  </a:lnTo>
                  <a:lnTo>
                    <a:pt x="1642" y="939"/>
                  </a:lnTo>
                  <a:lnTo>
                    <a:pt x="1649" y="944"/>
                  </a:lnTo>
                  <a:lnTo>
                    <a:pt x="1654" y="951"/>
                  </a:lnTo>
                  <a:lnTo>
                    <a:pt x="1660" y="960"/>
                  </a:lnTo>
                  <a:lnTo>
                    <a:pt x="1664" y="968"/>
                  </a:lnTo>
                  <a:lnTo>
                    <a:pt x="1668" y="978"/>
                  </a:lnTo>
                  <a:lnTo>
                    <a:pt x="1671" y="987"/>
                  </a:lnTo>
                  <a:lnTo>
                    <a:pt x="1673" y="997"/>
                  </a:lnTo>
                  <a:lnTo>
                    <a:pt x="1674" y="1009"/>
                  </a:lnTo>
                  <a:lnTo>
                    <a:pt x="1674" y="1019"/>
                  </a:lnTo>
                  <a:lnTo>
                    <a:pt x="1674" y="1029"/>
                  </a:lnTo>
                  <a:lnTo>
                    <a:pt x="1672" y="1038"/>
                  </a:lnTo>
                  <a:lnTo>
                    <a:pt x="1670" y="1047"/>
                  </a:lnTo>
                  <a:lnTo>
                    <a:pt x="1667" y="1056"/>
                  </a:lnTo>
                  <a:lnTo>
                    <a:pt x="1663" y="1064"/>
                  </a:lnTo>
                  <a:lnTo>
                    <a:pt x="1658" y="1070"/>
                  </a:lnTo>
                  <a:lnTo>
                    <a:pt x="1652" y="1076"/>
                  </a:lnTo>
                  <a:lnTo>
                    <a:pt x="1683" y="1073"/>
                  </a:lnTo>
                  <a:lnTo>
                    <a:pt x="1716" y="1070"/>
                  </a:lnTo>
                  <a:lnTo>
                    <a:pt x="1752" y="1067"/>
                  </a:lnTo>
                  <a:lnTo>
                    <a:pt x="1788" y="1065"/>
                  </a:lnTo>
                  <a:lnTo>
                    <a:pt x="1827" y="1061"/>
                  </a:lnTo>
                  <a:lnTo>
                    <a:pt x="1868" y="1058"/>
                  </a:lnTo>
                  <a:lnTo>
                    <a:pt x="1909" y="1055"/>
                  </a:lnTo>
                  <a:lnTo>
                    <a:pt x="1954" y="1051"/>
                  </a:lnTo>
                  <a:lnTo>
                    <a:pt x="1967" y="1051"/>
                  </a:lnTo>
                  <a:lnTo>
                    <a:pt x="1978" y="1051"/>
                  </a:lnTo>
                  <a:lnTo>
                    <a:pt x="1988" y="1052"/>
                  </a:lnTo>
                  <a:lnTo>
                    <a:pt x="1997" y="1054"/>
                  </a:lnTo>
                  <a:lnTo>
                    <a:pt x="2006" y="1056"/>
                  </a:lnTo>
                  <a:lnTo>
                    <a:pt x="2014" y="1058"/>
                  </a:lnTo>
                  <a:lnTo>
                    <a:pt x="2022" y="1061"/>
                  </a:lnTo>
                  <a:lnTo>
                    <a:pt x="2029" y="1065"/>
                  </a:lnTo>
                  <a:lnTo>
                    <a:pt x="2034" y="1069"/>
                  </a:lnTo>
                  <a:lnTo>
                    <a:pt x="2040" y="1074"/>
                  </a:lnTo>
                  <a:lnTo>
                    <a:pt x="2045" y="1078"/>
                  </a:lnTo>
                  <a:lnTo>
                    <a:pt x="2049" y="1084"/>
                  </a:lnTo>
                  <a:lnTo>
                    <a:pt x="2052" y="1090"/>
                  </a:lnTo>
                  <a:lnTo>
                    <a:pt x="2056" y="1096"/>
                  </a:lnTo>
                  <a:lnTo>
                    <a:pt x="2058" y="1102"/>
                  </a:lnTo>
                  <a:lnTo>
                    <a:pt x="2059" y="1109"/>
                  </a:lnTo>
                  <a:lnTo>
                    <a:pt x="2061" y="1122"/>
                  </a:lnTo>
                  <a:lnTo>
                    <a:pt x="2061" y="1137"/>
                  </a:lnTo>
                  <a:lnTo>
                    <a:pt x="2059" y="1152"/>
                  </a:lnTo>
                  <a:lnTo>
                    <a:pt x="2054" y="1167"/>
                  </a:lnTo>
                  <a:lnTo>
                    <a:pt x="2049" y="1183"/>
                  </a:lnTo>
                  <a:lnTo>
                    <a:pt x="2041" y="1197"/>
                  </a:lnTo>
                  <a:lnTo>
                    <a:pt x="2032" y="1211"/>
                  </a:lnTo>
                  <a:lnTo>
                    <a:pt x="2021" y="1224"/>
                  </a:lnTo>
                  <a:lnTo>
                    <a:pt x="2003" y="1246"/>
                  </a:lnTo>
                  <a:lnTo>
                    <a:pt x="1986" y="1267"/>
                  </a:lnTo>
                  <a:lnTo>
                    <a:pt x="1970" y="1287"/>
                  </a:lnTo>
                  <a:lnTo>
                    <a:pt x="1954" y="1309"/>
                  </a:lnTo>
                  <a:lnTo>
                    <a:pt x="1940" y="1330"/>
                  </a:lnTo>
                  <a:lnTo>
                    <a:pt x="1926" y="1351"/>
                  </a:lnTo>
                  <a:lnTo>
                    <a:pt x="1913" y="1373"/>
                  </a:lnTo>
                  <a:lnTo>
                    <a:pt x="1900" y="1394"/>
                  </a:lnTo>
                  <a:lnTo>
                    <a:pt x="1877" y="1437"/>
                  </a:lnTo>
                  <a:lnTo>
                    <a:pt x="1855" y="1480"/>
                  </a:lnTo>
                  <a:lnTo>
                    <a:pt x="1835" y="1522"/>
                  </a:lnTo>
                  <a:lnTo>
                    <a:pt x="1818" y="1564"/>
                  </a:lnTo>
                  <a:lnTo>
                    <a:pt x="1802" y="1606"/>
                  </a:lnTo>
                  <a:lnTo>
                    <a:pt x="1786" y="1647"/>
                  </a:lnTo>
                  <a:lnTo>
                    <a:pt x="1771" y="1688"/>
                  </a:lnTo>
                  <a:lnTo>
                    <a:pt x="1758" y="1727"/>
                  </a:lnTo>
                  <a:lnTo>
                    <a:pt x="1743" y="1766"/>
                  </a:lnTo>
                  <a:lnTo>
                    <a:pt x="1730" y="1805"/>
                  </a:lnTo>
                  <a:lnTo>
                    <a:pt x="1716" y="1842"/>
                  </a:lnTo>
                  <a:lnTo>
                    <a:pt x="1701" y="1877"/>
                  </a:lnTo>
                  <a:lnTo>
                    <a:pt x="1700" y="1902"/>
                  </a:lnTo>
                  <a:lnTo>
                    <a:pt x="1758" y="1902"/>
                  </a:lnTo>
                  <a:lnTo>
                    <a:pt x="1766" y="1902"/>
                  </a:lnTo>
                  <a:lnTo>
                    <a:pt x="1772" y="1904"/>
                  </a:lnTo>
                  <a:lnTo>
                    <a:pt x="1780" y="1906"/>
                  </a:lnTo>
                  <a:lnTo>
                    <a:pt x="1787" y="1908"/>
                  </a:lnTo>
                  <a:lnTo>
                    <a:pt x="1794" y="1911"/>
                  </a:lnTo>
                  <a:lnTo>
                    <a:pt x="1800" y="1915"/>
                  </a:lnTo>
                  <a:lnTo>
                    <a:pt x="1806" y="1919"/>
                  </a:lnTo>
                  <a:lnTo>
                    <a:pt x="1812" y="1925"/>
                  </a:lnTo>
                  <a:lnTo>
                    <a:pt x="1816" y="1929"/>
                  </a:lnTo>
                  <a:lnTo>
                    <a:pt x="1821" y="1936"/>
                  </a:lnTo>
                  <a:lnTo>
                    <a:pt x="1824" y="1942"/>
                  </a:lnTo>
                  <a:lnTo>
                    <a:pt x="1827" y="1949"/>
                  </a:lnTo>
                  <a:lnTo>
                    <a:pt x="1831" y="1955"/>
                  </a:lnTo>
                  <a:lnTo>
                    <a:pt x="1832" y="1963"/>
                  </a:lnTo>
                  <a:lnTo>
                    <a:pt x="1833" y="1971"/>
                  </a:lnTo>
                  <a:lnTo>
                    <a:pt x="1834" y="1979"/>
                  </a:lnTo>
                  <a:lnTo>
                    <a:pt x="1833" y="1987"/>
                  </a:lnTo>
                  <a:lnTo>
                    <a:pt x="1832" y="1994"/>
                  </a:lnTo>
                  <a:lnTo>
                    <a:pt x="1831" y="2001"/>
                  </a:lnTo>
                  <a:lnTo>
                    <a:pt x="1827" y="2008"/>
                  </a:lnTo>
                  <a:lnTo>
                    <a:pt x="1824" y="2015"/>
                  </a:lnTo>
                  <a:lnTo>
                    <a:pt x="1821" y="2022"/>
                  </a:lnTo>
                  <a:lnTo>
                    <a:pt x="1816" y="2027"/>
                  </a:lnTo>
                  <a:lnTo>
                    <a:pt x="1812" y="2033"/>
                  </a:lnTo>
                  <a:lnTo>
                    <a:pt x="1806" y="2037"/>
                  </a:lnTo>
                  <a:lnTo>
                    <a:pt x="1800" y="2042"/>
                  </a:lnTo>
                  <a:lnTo>
                    <a:pt x="1794" y="2046"/>
                  </a:lnTo>
                  <a:lnTo>
                    <a:pt x="1787" y="2049"/>
                  </a:lnTo>
                  <a:lnTo>
                    <a:pt x="1780" y="2052"/>
                  </a:lnTo>
                  <a:lnTo>
                    <a:pt x="1772" y="2053"/>
                  </a:lnTo>
                  <a:lnTo>
                    <a:pt x="1766" y="2054"/>
                  </a:lnTo>
                  <a:lnTo>
                    <a:pt x="1758" y="2055"/>
                  </a:lnTo>
                  <a:lnTo>
                    <a:pt x="1691" y="2055"/>
                  </a:lnTo>
                  <a:lnTo>
                    <a:pt x="1690" y="2077"/>
                  </a:lnTo>
                  <a:lnTo>
                    <a:pt x="1689" y="2099"/>
                  </a:lnTo>
                  <a:lnTo>
                    <a:pt x="1688" y="2121"/>
                  </a:lnTo>
                  <a:lnTo>
                    <a:pt x="1687" y="2143"/>
                  </a:lnTo>
                  <a:lnTo>
                    <a:pt x="1686" y="2164"/>
                  </a:lnTo>
                  <a:lnTo>
                    <a:pt x="1685" y="2186"/>
                  </a:lnTo>
                  <a:lnTo>
                    <a:pt x="1683" y="2207"/>
                  </a:lnTo>
                  <a:lnTo>
                    <a:pt x="1682" y="2229"/>
                  </a:lnTo>
                  <a:lnTo>
                    <a:pt x="1880" y="2229"/>
                  </a:lnTo>
                  <a:lnTo>
                    <a:pt x="1889" y="2230"/>
                  </a:lnTo>
                  <a:lnTo>
                    <a:pt x="1898" y="2232"/>
                  </a:lnTo>
                  <a:lnTo>
                    <a:pt x="1906" y="2236"/>
                  </a:lnTo>
                  <a:lnTo>
                    <a:pt x="1913" y="2242"/>
                  </a:lnTo>
                  <a:lnTo>
                    <a:pt x="1918" y="2249"/>
                  </a:lnTo>
                  <a:lnTo>
                    <a:pt x="1923" y="2257"/>
                  </a:lnTo>
                  <a:lnTo>
                    <a:pt x="1926" y="2266"/>
                  </a:lnTo>
                  <a:lnTo>
                    <a:pt x="1927" y="2275"/>
                  </a:lnTo>
                  <a:lnTo>
                    <a:pt x="1927" y="2354"/>
                  </a:lnTo>
                  <a:lnTo>
                    <a:pt x="1926" y="2361"/>
                  </a:lnTo>
                  <a:lnTo>
                    <a:pt x="1925" y="2367"/>
                  </a:lnTo>
                  <a:lnTo>
                    <a:pt x="1923" y="2372"/>
                  </a:lnTo>
                  <a:lnTo>
                    <a:pt x="1921" y="2378"/>
                  </a:lnTo>
                  <a:lnTo>
                    <a:pt x="1939" y="2380"/>
                  </a:lnTo>
                  <a:lnTo>
                    <a:pt x="1957" y="2384"/>
                  </a:lnTo>
                  <a:lnTo>
                    <a:pt x="1974" y="2388"/>
                  </a:lnTo>
                  <a:lnTo>
                    <a:pt x="1989" y="2393"/>
                  </a:lnTo>
                  <a:lnTo>
                    <a:pt x="2005" y="2399"/>
                  </a:lnTo>
                  <a:lnTo>
                    <a:pt x="2020" y="2405"/>
                  </a:lnTo>
                  <a:lnTo>
                    <a:pt x="2032" y="2413"/>
                  </a:lnTo>
                  <a:lnTo>
                    <a:pt x="2044" y="2420"/>
                  </a:lnTo>
                  <a:lnTo>
                    <a:pt x="2056" y="2429"/>
                  </a:lnTo>
                  <a:lnTo>
                    <a:pt x="2066" y="2437"/>
                  </a:lnTo>
                  <a:lnTo>
                    <a:pt x="2074" y="2446"/>
                  </a:lnTo>
                  <a:lnTo>
                    <a:pt x="2081" y="2456"/>
                  </a:lnTo>
                  <a:lnTo>
                    <a:pt x="2087" y="2466"/>
                  </a:lnTo>
                  <a:lnTo>
                    <a:pt x="2090" y="2476"/>
                  </a:lnTo>
                  <a:lnTo>
                    <a:pt x="2094" y="2486"/>
                  </a:lnTo>
                  <a:lnTo>
                    <a:pt x="2094" y="2497"/>
                  </a:lnTo>
                  <a:lnTo>
                    <a:pt x="2094" y="2503"/>
                  </a:lnTo>
                  <a:lnTo>
                    <a:pt x="2093" y="2510"/>
                  </a:lnTo>
                  <a:lnTo>
                    <a:pt x="2092" y="2515"/>
                  </a:lnTo>
                  <a:lnTo>
                    <a:pt x="2089" y="2522"/>
                  </a:lnTo>
                  <a:lnTo>
                    <a:pt x="2084" y="2533"/>
                  </a:lnTo>
                  <a:lnTo>
                    <a:pt x="2077" y="2544"/>
                  </a:lnTo>
                  <a:lnTo>
                    <a:pt x="2067" y="2555"/>
                  </a:lnTo>
                  <a:lnTo>
                    <a:pt x="2056" y="2565"/>
                  </a:lnTo>
                  <a:lnTo>
                    <a:pt x="2043" y="2575"/>
                  </a:lnTo>
                  <a:lnTo>
                    <a:pt x="2029" y="2584"/>
                  </a:lnTo>
                  <a:lnTo>
                    <a:pt x="2013" y="2592"/>
                  </a:lnTo>
                  <a:lnTo>
                    <a:pt x="1996" y="2598"/>
                  </a:lnTo>
                  <a:lnTo>
                    <a:pt x="1978" y="2604"/>
                  </a:lnTo>
                  <a:lnTo>
                    <a:pt x="1959" y="2610"/>
                  </a:lnTo>
                  <a:lnTo>
                    <a:pt x="1939" y="2614"/>
                  </a:lnTo>
                  <a:lnTo>
                    <a:pt x="1917" y="2616"/>
                  </a:lnTo>
                  <a:lnTo>
                    <a:pt x="1895" y="2619"/>
                  </a:lnTo>
                  <a:lnTo>
                    <a:pt x="1872" y="2619"/>
                  </a:lnTo>
                  <a:lnTo>
                    <a:pt x="1669" y="2619"/>
                  </a:lnTo>
                  <a:lnTo>
                    <a:pt x="1668" y="2722"/>
                  </a:lnTo>
                  <a:lnTo>
                    <a:pt x="1667" y="2822"/>
                  </a:lnTo>
                  <a:lnTo>
                    <a:pt x="1667" y="2919"/>
                  </a:lnTo>
                  <a:lnTo>
                    <a:pt x="1668" y="3011"/>
                  </a:lnTo>
                  <a:lnTo>
                    <a:pt x="1669" y="3100"/>
                  </a:lnTo>
                  <a:lnTo>
                    <a:pt x="1671" y="3185"/>
                  </a:lnTo>
                  <a:lnTo>
                    <a:pt x="1674" y="3267"/>
                  </a:lnTo>
                  <a:lnTo>
                    <a:pt x="1679" y="3347"/>
                  </a:lnTo>
                  <a:lnTo>
                    <a:pt x="1683" y="3423"/>
                  </a:lnTo>
                  <a:lnTo>
                    <a:pt x="1689" y="3496"/>
                  </a:lnTo>
                  <a:lnTo>
                    <a:pt x="1695" y="3567"/>
                  </a:lnTo>
                  <a:lnTo>
                    <a:pt x="1701" y="3634"/>
                  </a:lnTo>
                  <a:lnTo>
                    <a:pt x="1709" y="3698"/>
                  </a:lnTo>
                  <a:lnTo>
                    <a:pt x="1717" y="3760"/>
                  </a:lnTo>
                  <a:lnTo>
                    <a:pt x="1726" y="3820"/>
                  </a:lnTo>
                  <a:lnTo>
                    <a:pt x="1735" y="3877"/>
                  </a:lnTo>
                  <a:lnTo>
                    <a:pt x="1744" y="3932"/>
                  </a:lnTo>
                  <a:lnTo>
                    <a:pt x="1754" y="3985"/>
                  </a:lnTo>
                  <a:lnTo>
                    <a:pt x="1766" y="4035"/>
                  </a:lnTo>
                  <a:lnTo>
                    <a:pt x="1777" y="4084"/>
                  </a:lnTo>
                  <a:lnTo>
                    <a:pt x="1788" y="4130"/>
                  </a:lnTo>
                  <a:lnTo>
                    <a:pt x="1799" y="4175"/>
                  </a:lnTo>
                  <a:lnTo>
                    <a:pt x="1812" y="4218"/>
                  </a:lnTo>
                  <a:lnTo>
                    <a:pt x="1825" y="4259"/>
                  </a:lnTo>
                  <a:lnTo>
                    <a:pt x="1837" y="4300"/>
                  </a:lnTo>
                  <a:lnTo>
                    <a:pt x="1851" y="4338"/>
                  </a:lnTo>
                  <a:lnTo>
                    <a:pt x="1866" y="4375"/>
                  </a:lnTo>
                  <a:lnTo>
                    <a:pt x="1879" y="4411"/>
                  </a:lnTo>
                  <a:lnTo>
                    <a:pt x="1894" y="4446"/>
                  </a:lnTo>
                  <a:lnTo>
                    <a:pt x="1908" y="4480"/>
                  </a:lnTo>
                  <a:lnTo>
                    <a:pt x="1923" y="4512"/>
                  </a:lnTo>
                  <a:lnTo>
                    <a:pt x="1938" y="4545"/>
                  </a:lnTo>
                  <a:lnTo>
                    <a:pt x="1951" y="4545"/>
                  </a:lnTo>
                  <a:lnTo>
                    <a:pt x="1965" y="4547"/>
                  </a:lnTo>
                  <a:lnTo>
                    <a:pt x="1977" y="4550"/>
                  </a:lnTo>
                  <a:lnTo>
                    <a:pt x="1989" y="4555"/>
                  </a:lnTo>
                  <a:lnTo>
                    <a:pt x="2001" y="4560"/>
                  </a:lnTo>
                  <a:lnTo>
                    <a:pt x="2012" y="4567"/>
                  </a:lnTo>
                  <a:lnTo>
                    <a:pt x="2022" y="4575"/>
                  </a:lnTo>
                  <a:lnTo>
                    <a:pt x="2031" y="4584"/>
                  </a:lnTo>
                  <a:lnTo>
                    <a:pt x="2040" y="4593"/>
                  </a:lnTo>
                  <a:lnTo>
                    <a:pt x="2048" y="4603"/>
                  </a:lnTo>
                  <a:lnTo>
                    <a:pt x="2054" y="4614"/>
                  </a:lnTo>
                  <a:lnTo>
                    <a:pt x="2060" y="4626"/>
                  </a:lnTo>
                  <a:lnTo>
                    <a:pt x="2065" y="4638"/>
                  </a:lnTo>
                  <a:lnTo>
                    <a:pt x="2067" y="4650"/>
                  </a:lnTo>
                  <a:lnTo>
                    <a:pt x="2069" y="4664"/>
                  </a:lnTo>
                  <a:lnTo>
                    <a:pt x="2070" y="4677"/>
                  </a:lnTo>
                  <a:lnTo>
                    <a:pt x="2069" y="4690"/>
                  </a:lnTo>
                  <a:lnTo>
                    <a:pt x="2068" y="4701"/>
                  </a:lnTo>
                  <a:lnTo>
                    <a:pt x="2066" y="4712"/>
                  </a:lnTo>
                  <a:lnTo>
                    <a:pt x="2062" y="4722"/>
                  </a:lnTo>
                  <a:lnTo>
                    <a:pt x="2058" y="4732"/>
                  </a:lnTo>
                  <a:lnTo>
                    <a:pt x="2053" y="4743"/>
                  </a:lnTo>
                  <a:lnTo>
                    <a:pt x="2047" y="4753"/>
                  </a:lnTo>
                  <a:lnTo>
                    <a:pt x="2040" y="4761"/>
                  </a:lnTo>
                  <a:lnTo>
                    <a:pt x="2033" y="4770"/>
                  </a:lnTo>
                  <a:lnTo>
                    <a:pt x="2025" y="4777"/>
                  </a:lnTo>
                  <a:lnTo>
                    <a:pt x="2016" y="4784"/>
                  </a:lnTo>
                  <a:lnTo>
                    <a:pt x="2007" y="4790"/>
                  </a:lnTo>
                  <a:lnTo>
                    <a:pt x="1998" y="4795"/>
                  </a:lnTo>
                  <a:lnTo>
                    <a:pt x="1988" y="4801"/>
                  </a:lnTo>
                  <a:lnTo>
                    <a:pt x="1977" y="4804"/>
                  </a:lnTo>
                  <a:lnTo>
                    <a:pt x="1967" y="4808"/>
                  </a:lnTo>
                  <a:lnTo>
                    <a:pt x="1968" y="4833"/>
                  </a:lnTo>
                  <a:lnTo>
                    <a:pt x="2027" y="4881"/>
                  </a:lnTo>
                  <a:lnTo>
                    <a:pt x="2087" y="4929"/>
                  </a:lnTo>
                  <a:lnTo>
                    <a:pt x="2148" y="4978"/>
                  </a:lnTo>
                  <a:lnTo>
                    <a:pt x="2207" y="5026"/>
                  </a:lnTo>
                  <a:lnTo>
                    <a:pt x="2267" y="5073"/>
                  </a:lnTo>
                  <a:lnTo>
                    <a:pt x="2327" y="5122"/>
                  </a:lnTo>
                  <a:lnTo>
                    <a:pt x="2387" y="5170"/>
                  </a:lnTo>
                  <a:lnTo>
                    <a:pt x="2447" y="5218"/>
                  </a:lnTo>
                  <a:lnTo>
                    <a:pt x="2459" y="5232"/>
                  </a:lnTo>
                  <a:lnTo>
                    <a:pt x="2470" y="5245"/>
                  </a:lnTo>
                  <a:lnTo>
                    <a:pt x="2481" y="5260"/>
                  </a:lnTo>
                  <a:lnTo>
                    <a:pt x="2490" y="5274"/>
                  </a:lnTo>
                  <a:lnTo>
                    <a:pt x="2496" y="5290"/>
                  </a:lnTo>
                  <a:lnTo>
                    <a:pt x="2502" y="5305"/>
                  </a:lnTo>
                  <a:lnTo>
                    <a:pt x="2505" y="5322"/>
                  </a:lnTo>
                  <a:lnTo>
                    <a:pt x="2506" y="5339"/>
                  </a:lnTo>
                  <a:lnTo>
                    <a:pt x="2506" y="5355"/>
                  </a:lnTo>
                  <a:lnTo>
                    <a:pt x="2504" y="5373"/>
                  </a:lnTo>
                  <a:lnTo>
                    <a:pt x="2499" y="5393"/>
                  </a:lnTo>
                  <a:lnTo>
                    <a:pt x="2491" y="5412"/>
                  </a:lnTo>
                  <a:lnTo>
                    <a:pt x="2481" y="5432"/>
                  </a:lnTo>
                  <a:lnTo>
                    <a:pt x="2468" y="5453"/>
                  </a:lnTo>
                  <a:lnTo>
                    <a:pt x="2452" y="5476"/>
                  </a:lnTo>
                  <a:lnTo>
                    <a:pt x="2433" y="5498"/>
                  </a:lnTo>
                  <a:lnTo>
                    <a:pt x="2408" y="5498"/>
                  </a:lnTo>
                  <a:lnTo>
                    <a:pt x="2408" y="5503"/>
                  </a:lnTo>
                  <a:lnTo>
                    <a:pt x="2450" y="5503"/>
                  </a:lnTo>
                  <a:lnTo>
                    <a:pt x="2460" y="5504"/>
                  </a:lnTo>
                  <a:lnTo>
                    <a:pt x="2470" y="5505"/>
                  </a:lnTo>
                  <a:lnTo>
                    <a:pt x="2479" y="5508"/>
                  </a:lnTo>
                  <a:lnTo>
                    <a:pt x="2490" y="5513"/>
                  </a:lnTo>
                  <a:lnTo>
                    <a:pt x="2497" y="5517"/>
                  </a:lnTo>
                  <a:lnTo>
                    <a:pt x="2506" y="5523"/>
                  </a:lnTo>
                  <a:lnTo>
                    <a:pt x="2513" y="5531"/>
                  </a:lnTo>
                  <a:lnTo>
                    <a:pt x="2521" y="5538"/>
                  </a:lnTo>
                  <a:lnTo>
                    <a:pt x="2527" y="5547"/>
                  </a:lnTo>
                  <a:lnTo>
                    <a:pt x="2533" y="5556"/>
                  </a:lnTo>
                  <a:lnTo>
                    <a:pt x="2538" y="5566"/>
                  </a:lnTo>
                  <a:lnTo>
                    <a:pt x="2542" y="5576"/>
                  </a:lnTo>
                  <a:lnTo>
                    <a:pt x="2546" y="5587"/>
                  </a:lnTo>
                  <a:lnTo>
                    <a:pt x="2548" y="5598"/>
                  </a:lnTo>
                  <a:lnTo>
                    <a:pt x="2549" y="5611"/>
                  </a:lnTo>
                  <a:lnTo>
                    <a:pt x="2550" y="5623"/>
                  </a:lnTo>
                  <a:lnTo>
                    <a:pt x="2550" y="5783"/>
                  </a:lnTo>
                  <a:lnTo>
                    <a:pt x="2549" y="5795"/>
                  </a:lnTo>
                  <a:lnTo>
                    <a:pt x="2548" y="5806"/>
                  </a:lnTo>
                  <a:lnTo>
                    <a:pt x="2546" y="5818"/>
                  </a:lnTo>
                  <a:lnTo>
                    <a:pt x="2542" y="5829"/>
                  </a:lnTo>
                  <a:lnTo>
                    <a:pt x="2538" y="5840"/>
                  </a:lnTo>
                  <a:lnTo>
                    <a:pt x="2533" y="5849"/>
                  </a:lnTo>
                  <a:lnTo>
                    <a:pt x="2527" y="5859"/>
                  </a:lnTo>
                  <a:lnTo>
                    <a:pt x="2521" y="5867"/>
                  </a:lnTo>
                  <a:lnTo>
                    <a:pt x="2513" y="5875"/>
                  </a:lnTo>
                  <a:lnTo>
                    <a:pt x="2506" y="5882"/>
                  </a:lnTo>
                  <a:lnTo>
                    <a:pt x="2497" y="5888"/>
                  </a:lnTo>
                  <a:lnTo>
                    <a:pt x="2490" y="5893"/>
                  </a:lnTo>
                  <a:lnTo>
                    <a:pt x="2479" y="5897"/>
                  </a:lnTo>
                  <a:lnTo>
                    <a:pt x="2470" y="5900"/>
                  </a:lnTo>
                  <a:lnTo>
                    <a:pt x="2460" y="5902"/>
                  </a:lnTo>
                  <a:lnTo>
                    <a:pt x="2450" y="5902"/>
                  </a:lnTo>
                  <a:lnTo>
                    <a:pt x="100" y="5902"/>
                  </a:lnTo>
                  <a:lnTo>
                    <a:pt x="90" y="5902"/>
                  </a:lnTo>
                  <a:lnTo>
                    <a:pt x="80" y="5900"/>
                  </a:lnTo>
                  <a:lnTo>
                    <a:pt x="71" y="5897"/>
                  </a:lnTo>
                  <a:lnTo>
                    <a:pt x="62" y="5893"/>
                  </a:lnTo>
                  <a:lnTo>
                    <a:pt x="53" y="5888"/>
                  </a:lnTo>
                  <a:lnTo>
                    <a:pt x="45" y="5882"/>
                  </a:lnTo>
                  <a:lnTo>
                    <a:pt x="37" y="5875"/>
                  </a:lnTo>
                  <a:lnTo>
                    <a:pt x="31" y="5867"/>
                  </a:lnTo>
                  <a:lnTo>
                    <a:pt x="24" y="5859"/>
                  </a:lnTo>
                  <a:lnTo>
                    <a:pt x="18" y="5849"/>
                  </a:lnTo>
                  <a:lnTo>
                    <a:pt x="13" y="5840"/>
                  </a:lnTo>
                  <a:lnTo>
                    <a:pt x="8" y="5829"/>
                  </a:lnTo>
                  <a:lnTo>
                    <a:pt x="5" y="5818"/>
                  </a:lnTo>
                  <a:lnTo>
                    <a:pt x="3" y="5806"/>
                  </a:lnTo>
                  <a:lnTo>
                    <a:pt x="1" y="5795"/>
                  </a:lnTo>
                  <a:lnTo>
                    <a:pt x="0" y="5783"/>
                  </a:lnTo>
                  <a:lnTo>
                    <a:pt x="0" y="5623"/>
                  </a:lnTo>
                  <a:lnTo>
                    <a:pt x="1" y="5611"/>
                  </a:lnTo>
                  <a:lnTo>
                    <a:pt x="3" y="5598"/>
                  </a:lnTo>
                  <a:lnTo>
                    <a:pt x="5" y="5587"/>
                  </a:lnTo>
                  <a:lnTo>
                    <a:pt x="8" y="5576"/>
                  </a:lnTo>
                  <a:lnTo>
                    <a:pt x="13" y="5566"/>
                  </a:lnTo>
                  <a:lnTo>
                    <a:pt x="18" y="5556"/>
                  </a:lnTo>
                  <a:lnTo>
                    <a:pt x="24" y="5547"/>
                  </a:lnTo>
                  <a:lnTo>
                    <a:pt x="31" y="5538"/>
                  </a:lnTo>
                  <a:lnTo>
                    <a:pt x="37" y="5531"/>
                  </a:lnTo>
                  <a:lnTo>
                    <a:pt x="45" y="5523"/>
                  </a:lnTo>
                  <a:lnTo>
                    <a:pt x="53" y="5517"/>
                  </a:lnTo>
                  <a:lnTo>
                    <a:pt x="62" y="5513"/>
                  </a:lnTo>
                  <a:lnTo>
                    <a:pt x="71" y="5508"/>
                  </a:lnTo>
                  <a:lnTo>
                    <a:pt x="80" y="5505"/>
                  </a:lnTo>
                  <a:lnTo>
                    <a:pt x="90" y="5504"/>
                  </a:lnTo>
                  <a:lnTo>
                    <a:pt x="100" y="5503"/>
                  </a:lnTo>
                  <a:lnTo>
                    <a:pt x="144" y="5503"/>
                  </a:lnTo>
                  <a:lnTo>
                    <a:pt x="144" y="5498"/>
                  </a:lnTo>
                  <a:lnTo>
                    <a:pt x="117" y="5498"/>
                  </a:lnTo>
                  <a:lnTo>
                    <a:pt x="98" y="5476"/>
                  </a:lnTo>
                  <a:lnTo>
                    <a:pt x="82" y="5453"/>
                  </a:lnTo>
                  <a:lnTo>
                    <a:pt x="70" y="5432"/>
                  </a:lnTo>
                  <a:lnTo>
                    <a:pt x="60" y="5412"/>
                  </a:lnTo>
                  <a:lnTo>
                    <a:pt x="52" y="5393"/>
                  </a:lnTo>
                  <a:lnTo>
                    <a:pt x="48" y="5373"/>
                  </a:lnTo>
                  <a:lnTo>
                    <a:pt x="44" y="5355"/>
                  </a:lnTo>
                  <a:lnTo>
                    <a:pt x="44" y="5339"/>
                  </a:lnTo>
                  <a:lnTo>
                    <a:pt x="45" y="5322"/>
                  </a:lnTo>
                  <a:lnTo>
                    <a:pt x="49" y="5305"/>
                  </a:lnTo>
                  <a:lnTo>
                    <a:pt x="54" y="5290"/>
                  </a:lnTo>
                  <a:lnTo>
                    <a:pt x="61" y="5274"/>
                  </a:lnTo>
                  <a:lnTo>
                    <a:pt x="70" y="5260"/>
                  </a:lnTo>
                  <a:lnTo>
                    <a:pt x="80" y="5245"/>
                  </a:lnTo>
                  <a:lnTo>
                    <a:pt x="91" y="5232"/>
                  </a:lnTo>
                  <a:lnTo>
                    <a:pt x="104" y="5218"/>
                  </a:lnTo>
                  <a:lnTo>
                    <a:pt x="163" y="5170"/>
                  </a:lnTo>
                  <a:lnTo>
                    <a:pt x="224" y="5122"/>
                  </a:lnTo>
                  <a:lnTo>
                    <a:pt x="284" y="5073"/>
                  </a:lnTo>
                  <a:lnTo>
                    <a:pt x="343" y="5026"/>
                  </a:lnTo>
                  <a:lnTo>
                    <a:pt x="404" y="4978"/>
                  </a:lnTo>
                  <a:lnTo>
                    <a:pt x="464" y="4929"/>
                  </a:lnTo>
                  <a:lnTo>
                    <a:pt x="523" y="4881"/>
                  </a:lnTo>
                  <a:lnTo>
                    <a:pt x="583" y="4833"/>
                  </a:lnTo>
                  <a:lnTo>
                    <a:pt x="585" y="4808"/>
                  </a:lnTo>
                  <a:lnTo>
                    <a:pt x="574" y="4804"/>
                  </a:lnTo>
                  <a:lnTo>
                    <a:pt x="564" y="4801"/>
                  </a:lnTo>
                  <a:lnTo>
                    <a:pt x="553" y="4795"/>
                  </a:lnTo>
                  <a:lnTo>
                    <a:pt x="543" y="4790"/>
                  </a:lnTo>
                  <a:lnTo>
                    <a:pt x="534" y="4784"/>
                  </a:lnTo>
                  <a:lnTo>
                    <a:pt x="525" y="4777"/>
                  </a:lnTo>
                  <a:lnTo>
                    <a:pt x="518" y="4770"/>
                  </a:lnTo>
                  <a:lnTo>
                    <a:pt x="511" y="4761"/>
                  </a:lnTo>
                  <a:lnTo>
                    <a:pt x="504" y="4753"/>
                  </a:lnTo>
                  <a:lnTo>
                    <a:pt x="498" y="4743"/>
                  </a:lnTo>
                  <a:lnTo>
                    <a:pt x="493" y="4732"/>
                  </a:lnTo>
                  <a:lnTo>
                    <a:pt x="488" y="4722"/>
                  </a:lnTo>
                  <a:lnTo>
                    <a:pt x="485" y="4712"/>
                  </a:lnTo>
                  <a:lnTo>
                    <a:pt x="483" y="4701"/>
                  </a:lnTo>
                  <a:lnTo>
                    <a:pt x="482" y="4690"/>
                  </a:lnTo>
                  <a:lnTo>
                    <a:pt x="480" y="4677"/>
                  </a:lnTo>
                  <a:lnTo>
                    <a:pt x="482" y="4664"/>
                  </a:lnTo>
                  <a:lnTo>
                    <a:pt x="484" y="4650"/>
                  </a:lnTo>
                  <a:lnTo>
                    <a:pt x="487" y="4638"/>
                  </a:lnTo>
                  <a:lnTo>
                    <a:pt x="492" y="4626"/>
                  </a:lnTo>
                  <a:lnTo>
                    <a:pt x="497" y="4614"/>
                  </a:lnTo>
                  <a:lnTo>
                    <a:pt x="504" y="4603"/>
                  </a:lnTo>
                  <a:lnTo>
                    <a:pt x="511" y="4593"/>
                  </a:lnTo>
                  <a:lnTo>
                    <a:pt x="520" y="4584"/>
                  </a:lnTo>
                  <a:lnTo>
                    <a:pt x="529" y="4575"/>
                  </a:lnTo>
                  <a:lnTo>
                    <a:pt x="539" y="4567"/>
                  </a:lnTo>
                  <a:lnTo>
                    <a:pt x="550" y="4560"/>
                  </a:lnTo>
                  <a:lnTo>
                    <a:pt x="562" y="4555"/>
                  </a:lnTo>
                  <a:lnTo>
                    <a:pt x="574" y="4550"/>
                  </a:lnTo>
                  <a:lnTo>
                    <a:pt x="587" y="4547"/>
                  </a:lnTo>
                  <a:lnTo>
                    <a:pt x="600" y="4545"/>
                  </a:lnTo>
                  <a:lnTo>
                    <a:pt x="613" y="4545"/>
                  </a:lnTo>
                  <a:lnTo>
                    <a:pt x="629" y="4512"/>
                  </a:lnTo>
                  <a:lnTo>
                    <a:pt x="643" y="4480"/>
                  </a:lnTo>
                  <a:lnTo>
                    <a:pt x="658" y="4446"/>
                  </a:lnTo>
                  <a:lnTo>
                    <a:pt x="672" y="4411"/>
                  </a:lnTo>
                  <a:lnTo>
                    <a:pt x="686" y="4375"/>
                  </a:lnTo>
                  <a:lnTo>
                    <a:pt x="700" y="4338"/>
                  </a:lnTo>
                  <a:lnTo>
                    <a:pt x="713" y="4300"/>
                  </a:lnTo>
                  <a:lnTo>
                    <a:pt x="726" y="4259"/>
                  </a:lnTo>
                  <a:lnTo>
                    <a:pt x="739" y="4218"/>
                  </a:lnTo>
                  <a:lnTo>
                    <a:pt x="751" y="4175"/>
                  </a:lnTo>
                  <a:lnTo>
                    <a:pt x="763" y="4130"/>
                  </a:lnTo>
                  <a:lnTo>
                    <a:pt x="775" y="4084"/>
                  </a:lnTo>
                  <a:lnTo>
                    <a:pt x="786" y="4035"/>
                  </a:lnTo>
                  <a:lnTo>
                    <a:pt x="796" y="3985"/>
                  </a:lnTo>
                  <a:lnTo>
                    <a:pt x="806" y="3932"/>
                  </a:lnTo>
                  <a:lnTo>
                    <a:pt x="817" y="3877"/>
                  </a:lnTo>
                  <a:lnTo>
                    <a:pt x="826" y="3820"/>
                  </a:lnTo>
                  <a:lnTo>
                    <a:pt x="833" y="3760"/>
                  </a:lnTo>
                  <a:lnTo>
                    <a:pt x="841" y="3698"/>
                  </a:lnTo>
                  <a:lnTo>
                    <a:pt x="849" y="3634"/>
                  </a:lnTo>
                  <a:lnTo>
                    <a:pt x="856" y="3567"/>
                  </a:lnTo>
                  <a:lnTo>
                    <a:pt x="862" y="3496"/>
                  </a:lnTo>
                  <a:lnTo>
                    <a:pt x="867" y="3423"/>
                  </a:lnTo>
                  <a:lnTo>
                    <a:pt x="872" y="3347"/>
                  </a:lnTo>
                  <a:lnTo>
                    <a:pt x="876" y="3267"/>
                  </a:lnTo>
                  <a:lnTo>
                    <a:pt x="880" y="3185"/>
                  </a:lnTo>
                  <a:lnTo>
                    <a:pt x="882" y="3100"/>
                  </a:lnTo>
                  <a:lnTo>
                    <a:pt x="883" y="3011"/>
                  </a:lnTo>
                  <a:lnTo>
                    <a:pt x="884" y="2919"/>
                  </a:lnTo>
                  <a:lnTo>
                    <a:pt x="884" y="2822"/>
                  </a:lnTo>
                  <a:lnTo>
                    <a:pt x="884" y="2722"/>
                  </a:lnTo>
                  <a:lnTo>
                    <a:pt x="882" y="2619"/>
                  </a:lnTo>
                  <a:lnTo>
                    <a:pt x="678" y="2619"/>
                  </a:lnTo>
                  <a:lnTo>
                    <a:pt x="656" y="2619"/>
                  </a:lnTo>
                  <a:lnTo>
                    <a:pt x="634" y="2616"/>
                  </a:lnTo>
                  <a:lnTo>
                    <a:pt x="613" y="2614"/>
                  </a:lnTo>
                  <a:lnTo>
                    <a:pt x="593" y="2610"/>
                  </a:lnTo>
                  <a:lnTo>
                    <a:pt x="573" y="2604"/>
                  </a:lnTo>
                  <a:lnTo>
                    <a:pt x="555" y="2598"/>
                  </a:lnTo>
                  <a:lnTo>
                    <a:pt x="538" y="2592"/>
                  </a:lnTo>
                  <a:lnTo>
                    <a:pt x="522" y="2584"/>
                  </a:lnTo>
                  <a:lnTo>
                    <a:pt x="507" y="2575"/>
                  </a:lnTo>
                  <a:lnTo>
                    <a:pt x="495" y="2565"/>
                  </a:lnTo>
                  <a:lnTo>
                    <a:pt x="484" y="2555"/>
                  </a:lnTo>
                  <a:lnTo>
                    <a:pt x="475" y="2544"/>
                  </a:lnTo>
                  <a:lnTo>
                    <a:pt x="467" y="2533"/>
                  </a:lnTo>
                  <a:lnTo>
                    <a:pt x="461" y="2522"/>
                  </a:lnTo>
                  <a:lnTo>
                    <a:pt x="459" y="2515"/>
                  </a:lnTo>
                  <a:lnTo>
                    <a:pt x="458" y="2510"/>
                  </a:lnTo>
                  <a:lnTo>
                    <a:pt x="457" y="2503"/>
                  </a:lnTo>
                  <a:lnTo>
                    <a:pt x="457" y="2497"/>
                  </a:lnTo>
                  <a:lnTo>
                    <a:pt x="458" y="2486"/>
                  </a:lnTo>
                  <a:lnTo>
                    <a:pt x="460" y="2476"/>
                  </a:lnTo>
                  <a:lnTo>
                    <a:pt x="465" y="2466"/>
                  </a:lnTo>
                  <a:lnTo>
                    <a:pt x="470" y="2456"/>
                  </a:lnTo>
                  <a:lnTo>
                    <a:pt x="477" y="2446"/>
                  </a:lnTo>
                  <a:lnTo>
                    <a:pt x="486" y="2437"/>
                  </a:lnTo>
                  <a:lnTo>
                    <a:pt x="495" y="2429"/>
                  </a:lnTo>
                  <a:lnTo>
                    <a:pt x="506" y="2420"/>
                  </a:lnTo>
                  <a:lnTo>
                    <a:pt x="519" y="2413"/>
                  </a:lnTo>
                  <a:lnTo>
                    <a:pt x="532" y="2405"/>
                  </a:lnTo>
                  <a:lnTo>
                    <a:pt x="546" y="2399"/>
                  </a:lnTo>
                  <a:lnTo>
                    <a:pt x="561" y="2393"/>
                  </a:lnTo>
                  <a:lnTo>
                    <a:pt x="577" y="2388"/>
                  </a:lnTo>
                  <a:lnTo>
                    <a:pt x="594" y="2384"/>
                  </a:lnTo>
                  <a:lnTo>
                    <a:pt x="612" y="2380"/>
                  </a:lnTo>
                  <a:lnTo>
                    <a:pt x="630" y="2378"/>
                  </a:lnTo>
                  <a:lnTo>
                    <a:pt x="628" y="2372"/>
                  </a:lnTo>
                  <a:lnTo>
                    <a:pt x="625" y="2367"/>
                  </a:lnTo>
                  <a:lnTo>
                    <a:pt x="624" y="2361"/>
                  </a:lnTo>
                  <a:lnTo>
                    <a:pt x="624" y="2354"/>
                  </a:lnTo>
                  <a:lnTo>
                    <a:pt x="624" y="2275"/>
                  </a:lnTo>
                  <a:lnTo>
                    <a:pt x="625" y="2266"/>
                  </a:lnTo>
                  <a:lnTo>
                    <a:pt x="628" y="2257"/>
                  </a:lnTo>
                  <a:lnTo>
                    <a:pt x="632" y="2249"/>
                  </a:lnTo>
                  <a:lnTo>
                    <a:pt x="638" y="2242"/>
                  </a:lnTo>
                  <a:lnTo>
                    <a:pt x="645" y="2236"/>
                  </a:lnTo>
                  <a:lnTo>
                    <a:pt x="652" y="2232"/>
                  </a:lnTo>
                  <a:lnTo>
                    <a:pt x="661" y="2230"/>
                  </a:lnTo>
                  <a:lnTo>
                    <a:pt x="670" y="2229"/>
                  </a:lnTo>
                  <a:lnTo>
                    <a:pt x="868" y="2229"/>
                  </a:lnTo>
                  <a:lnTo>
                    <a:pt x="867" y="2207"/>
                  </a:lnTo>
                  <a:lnTo>
                    <a:pt x="867" y="2186"/>
                  </a:lnTo>
                  <a:lnTo>
                    <a:pt x="866" y="2164"/>
                  </a:lnTo>
                  <a:lnTo>
                    <a:pt x="865" y="2143"/>
                  </a:lnTo>
                  <a:lnTo>
                    <a:pt x="864" y="2121"/>
                  </a:lnTo>
                  <a:lnTo>
                    <a:pt x="863" y="2099"/>
                  </a:lnTo>
                  <a:lnTo>
                    <a:pt x="862" y="2077"/>
                  </a:lnTo>
                  <a:lnTo>
                    <a:pt x="860" y="2055"/>
                  </a:lnTo>
                  <a:lnTo>
                    <a:pt x="794" y="2055"/>
                  </a:lnTo>
                  <a:lnTo>
                    <a:pt x="786" y="2054"/>
                  </a:lnTo>
                  <a:lnTo>
                    <a:pt x="778" y="2053"/>
                  </a:lnTo>
                  <a:lnTo>
                    <a:pt x="770" y="2052"/>
                  </a:lnTo>
                  <a:lnTo>
                    <a:pt x="764" y="2049"/>
                  </a:lnTo>
                  <a:lnTo>
                    <a:pt x="757" y="2046"/>
                  </a:lnTo>
                  <a:lnTo>
                    <a:pt x="751" y="2042"/>
                  </a:lnTo>
                  <a:lnTo>
                    <a:pt x="745" y="2037"/>
                  </a:lnTo>
                  <a:lnTo>
                    <a:pt x="740" y="2033"/>
                  </a:lnTo>
                  <a:lnTo>
                    <a:pt x="735" y="2027"/>
                  </a:lnTo>
                  <a:lnTo>
                    <a:pt x="730" y="2022"/>
                  </a:lnTo>
                  <a:lnTo>
                    <a:pt x="727" y="2015"/>
                  </a:lnTo>
                  <a:lnTo>
                    <a:pt x="723" y="2008"/>
                  </a:lnTo>
                  <a:lnTo>
                    <a:pt x="721" y="2001"/>
                  </a:lnTo>
                  <a:lnTo>
                    <a:pt x="719" y="1994"/>
                  </a:lnTo>
                  <a:lnTo>
                    <a:pt x="718" y="1987"/>
                  </a:lnTo>
                  <a:lnTo>
                    <a:pt x="718" y="1979"/>
                  </a:lnTo>
                  <a:lnTo>
                    <a:pt x="718" y="1971"/>
                  </a:lnTo>
                  <a:lnTo>
                    <a:pt x="719" y="1963"/>
                  </a:lnTo>
                  <a:lnTo>
                    <a:pt x="721" y="1955"/>
                  </a:lnTo>
                  <a:lnTo>
                    <a:pt x="723" y="1949"/>
                  </a:lnTo>
                  <a:lnTo>
                    <a:pt x="727" y="1942"/>
                  </a:lnTo>
                  <a:lnTo>
                    <a:pt x="730" y="1936"/>
                  </a:lnTo>
                  <a:lnTo>
                    <a:pt x="735" y="1929"/>
                  </a:lnTo>
                  <a:lnTo>
                    <a:pt x="740" y="1925"/>
                  </a:lnTo>
                  <a:lnTo>
                    <a:pt x="745" y="1919"/>
                  </a:lnTo>
                  <a:lnTo>
                    <a:pt x="751" y="1915"/>
                  </a:lnTo>
                  <a:lnTo>
                    <a:pt x="757" y="1911"/>
                  </a:lnTo>
                  <a:lnTo>
                    <a:pt x="764" y="1908"/>
                  </a:lnTo>
                  <a:lnTo>
                    <a:pt x="770" y="1906"/>
                  </a:lnTo>
                  <a:lnTo>
                    <a:pt x="778" y="1904"/>
                  </a:lnTo>
                  <a:lnTo>
                    <a:pt x="786" y="1902"/>
                  </a:lnTo>
                  <a:lnTo>
                    <a:pt x="794" y="19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4" name="Oval 3"/>
          <p:cNvSpPr/>
          <p:nvPr/>
        </p:nvSpPr>
        <p:spPr>
          <a:xfrm>
            <a:off x="2646363" y="2851150"/>
            <a:ext cx="155575" cy="155575"/>
          </a:xfrm>
          <a:prstGeom prst="ellipse">
            <a:avLst/>
          </a:prstGeom>
          <a:solidFill>
            <a:schemeClr val="tx1">
              <a:lumMod val="85000"/>
              <a:lumOff val="1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 name="Freeform 5"/>
          <p:cNvSpPr/>
          <p:nvPr/>
        </p:nvSpPr>
        <p:spPr>
          <a:xfrm>
            <a:off x="2743200" y="2651125"/>
            <a:ext cx="7861300" cy="2628900"/>
          </a:xfrm>
          <a:custGeom>
            <a:avLst/>
            <a:gdLst>
              <a:gd name="connsiteX0" fmla="*/ 0 w 7791450"/>
              <a:gd name="connsiteY0" fmla="*/ 1628775 h 2628900"/>
              <a:gd name="connsiteX1" fmla="*/ 1924050 w 7791450"/>
              <a:gd name="connsiteY1" fmla="*/ 704850 h 2628900"/>
              <a:gd name="connsiteX2" fmla="*/ 3114675 w 7791450"/>
              <a:gd name="connsiteY2" fmla="*/ 2628900 h 2628900"/>
              <a:gd name="connsiteX3" fmla="*/ 4362450 w 7791450"/>
              <a:gd name="connsiteY3" fmla="*/ 0 h 2628900"/>
              <a:gd name="connsiteX4" fmla="*/ 5591175 w 7791450"/>
              <a:gd name="connsiteY4" fmla="*/ 1666875 h 2628900"/>
              <a:gd name="connsiteX5" fmla="*/ 7791450 w 7791450"/>
              <a:gd name="connsiteY5" fmla="*/ 133350 h 2628900"/>
              <a:gd name="connsiteX0" fmla="*/ 0 w 7856632"/>
              <a:gd name="connsiteY0" fmla="*/ 583746 h 2628900"/>
              <a:gd name="connsiteX1" fmla="*/ 1989232 w 7856632"/>
              <a:gd name="connsiteY1" fmla="*/ 704850 h 2628900"/>
              <a:gd name="connsiteX2" fmla="*/ 3179857 w 7856632"/>
              <a:gd name="connsiteY2" fmla="*/ 2628900 h 2628900"/>
              <a:gd name="connsiteX3" fmla="*/ 4427632 w 7856632"/>
              <a:gd name="connsiteY3" fmla="*/ 0 h 2628900"/>
              <a:gd name="connsiteX4" fmla="*/ 5656357 w 7856632"/>
              <a:gd name="connsiteY4" fmla="*/ 1666875 h 2628900"/>
              <a:gd name="connsiteX5" fmla="*/ 7856632 w 7856632"/>
              <a:gd name="connsiteY5" fmla="*/ 133350 h 2628900"/>
              <a:gd name="connsiteX0" fmla="*/ 0 w 7856632"/>
              <a:gd name="connsiteY0" fmla="*/ 583746 h 2628900"/>
              <a:gd name="connsiteX1" fmla="*/ 1989232 w 7856632"/>
              <a:gd name="connsiteY1" fmla="*/ 704850 h 2628900"/>
              <a:gd name="connsiteX2" fmla="*/ 3179857 w 7856632"/>
              <a:gd name="connsiteY2" fmla="*/ 2628900 h 2628900"/>
              <a:gd name="connsiteX3" fmla="*/ 4427632 w 7856632"/>
              <a:gd name="connsiteY3" fmla="*/ 0 h 2628900"/>
              <a:gd name="connsiteX4" fmla="*/ 5656357 w 7856632"/>
              <a:gd name="connsiteY4" fmla="*/ 1666875 h 2628900"/>
              <a:gd name="connsiteX5" fmla="*/ 7856632 w 7856632"/>
              <a:gd name="connsiteY5" fmla="*/ 133350 h 2628900"/>
              <a:gd name="connsiteX0" fmla="*/ 0 w 7856632"/>
              <a:gd name="connsiteY0" fmla="*/ 583746 h 2628900"/>
              <a:gd name="connsiteX1" fmla="*/ 1989232 w 7856632"/>
              <a:gd name="connsiteY1" fmla="*/ 704850 h 2628900"/>
              <a:gd name="connsiteX2" fmla="*/ 3179857 w 7856632"/>
              <a:gd name="connsiteY2" fmla="*/ 2628900 h 2628900"/>
              <a:gd name="connsiteX3" fmla="*/ 4427632 w 7856632"/>
              <a:gd name="connsiteY3" fmla="*/ 0 h 2628900"/>
              <a:gd name="connsiteX4" fmla="*/ 5656357 w 7856632"/>
              <a:gd name="connsiteY4" fmla="*/ 1666875 h 2628900"/>
              <a:gd name="connsiteX5" fmla="*/ 7856632 w 7856632"/>
              <a:gd name="connsiteY5" fmla="*/ 133350 h 2628900"/>
              <a:gd name="connsiteX0" fmla="*/ 0 w 7856632"/>
              <a:gd name="connsiteY0" fmla="*/ 583746 h 2628900"/>
              <a:gd name="connsiteX1" fmla="*/ 1989232 w 7856632"/>
              <a:gd name="connsiteY1" fmla="*/ 704850 h 2628900"/>
              <a:gd name="connsiteX2" fmla="*/ 3179857 w 7856632"/>
              <a:gd name="connsiteY2" fmla="*/ 2628900 h 2628900"/>
              <a:gd name="connsiteX3" fmla="*/ 4427632 w 7856632"/>
              <a:gd name="connsiteY3" fmla="*/ 0 h 2628900"/>
              <a:gd name="connsiteX4" fmla="*/ 5656357 w 7856632"/>
              <a:gd name="connsiteY4" fmla="*/ 1666875 h 2628900"/>
              <a:gd name="connsiteX5" fmla="*/ 7856632 w 7856632"/>
              <a:gd name="connsiteY5" fmla="*/ 133350 h 2628900"/>
              <a:gd name="connsiteX0" fmla="*/ 0 w 7804350"/>
              <a:gd name="connsiteY0" fmla="*/ 571046 h 2628900"/>
              <a:gd name="connsiteX1" fmla="*/ 1936950 w 7804350"/>
              <a:gd name="connsiteY1" fmla="*/ 704850 h 2628900"/>
              <a:gd name="connsiteX2" fmla="*/ 3127575 w 7804350"/>
              <a:gd name="connsiteY2" fmla="*/ 2628900 h 2628900"/>
              <a:gd name="connsiteX3" fmla="*/ 4375350 w 7804350"/>
              <a:gd name="connsiteY3" fmla="*/ 0 h 2628900"/>
              <a:gd name="connsiteX4" fmla="*/ 5604075 w 7804350"/>
              <a:gd name="connsiteY4" fmla="*/ 1666875 h 2628900"/>
              <a:gd name="connsiteX5" fmla="*/ 7804350 w 7804350"/>
              <a:gd name="connsiteY5" fmla="*/ 133350 h 2628900"/>
              <a:gd name="connsiteX0" fmla="*/ 0 w 7804350"/>
              <a:gd name="connsiteY0" fmla="*/ 571046 h 2628900"/>
              <a:gd name="connsiteX1" fmla="*/ 1936950 w 7804350"/>
              <a:gd name="connsiteY1" fmla="*/ 704850 h 2628900"/>
              <a:gd name="connsiteX2" fmla="*/ 3127575 w 7804350"/>
              <a:gd name="connsiteY2" fmla="*/ 2628900 h 2628900"/>
              <a:gd name="connsiteX3" fmla="*/ 4375350 w 7804350"/>
              <a:gd name="connsiteY3" fmla="*/ 0 h 2628900"/>
              <a:gd name="connsiteX4" fmla="*/ 5604075 w 7804350"/>
              <a:gd name="connsiteY4" fmla="*/ 1666875 h 2628900"/>
              <a:gd name="connsiteX5" fmla="*/ 7804350 w 7804350"/>
              <a:gd name="connsiteY5" fmla="*/ 133350 h 2628900"/>
              <a:gd name="connsiteX0" fmla="*/ 0 w 7804350"/>
              <a:gd name="connsiteY0" fmla="*/ 571046 h 2628900"/>
              <a:gd name="connsiteX1" fmla="*/ 1936950 w 7804350"/>
              <a:gd name="connsiteY1" fmla="*/ 704850 h 2628900"/>
              <a:gd name="connsiteX2" fmla="*/ 3127575 w 7804350"/>
              <a:gd name="connsiteY2" fmla="*/ 2628900 h 2628900"/>
              <a:gd name="connsiteX3" fmla="*/ 4375350 w 7804350"/>
              <a:gd name="connsiteY3" fmla="*/ 0 h 2628900"/>
              <a:gd name="connsiteX4" fmla="*/ 5604075 w 7804350"/>
              <a:gd name="connsiteY4" fmla="*/ 1666875 h 2628900"/>
              <a:gd name="connsiteX5" fmla="*/ 7804350 w 7804350"/>
              <a:gd name="connsiteY5" fmla="*/ 133350 h 2628900"/>
              <a:gd name="connsiteX0" fmla="*/ 0 w 7804350"/>
              <a:gd name="connsiteY0" fmla="*/ 571046 h 2628900"/>
              <a:gd name="connsiteX1" fmla="*/ 1936950 w 7804350"/>
              <a:gd name="connsiteY1" fmla="*/ 704850 h 2628900"/>
              <a:gd name="connsiteX2" fmla="*/ 3127575 w 7804350"/>
              <a:gd name="connsiteY2" fmla="*/ 2628900 h 2628900"/>
              <a:gd name="connsiteX3" fmla="*/ 4375350 w 7804350"/>
              <a:gd name="connsiteY3" fmla="*/ 0 h 2628900"/>
              <a:gd name="connsiteX4" fmla="*/ 5604075 w 7804350"/>
              <a:gd name="connsiteY4" fmla="*/ 1666875 h 2628900"/>
              <a:gd name="connsiteX5" fmla="*/ 7804350 w 7804350"/>
              <a:gd name="connsiteY5" fmla="*/ 133350 h 2628900"/>
              <a:gd name="connsiteX0" fmla="*/ 0 w 7799993"/>
              <a:gd name="connsiteY0" fmla="*/ 280534 h 2628900"/>
              <a:gd name="connsiteX1" fmla="*/ 1932593 w 7799993"/>
              <a:gd name="connsiteY1" fmla="*/ 704850 h 2628900"/>
              <a:gd name="connsiteX2" fmla="*/ 3123218 w 7799993"/>
              <a:gd name="connsiteY2" fmla="*/ 2628900 h 2628900"/>
              <a:gd name="connsiteX3" fmla="*/ 4370993 w 7799993"/>
              <a:gd name="connsiteY3" fmla="*/ 0 h 2628900"/>
              <a:gd name="connsiteX4" fmla="*/ 5599718 w 7799993"/>
              <a:gd name="connsiteY4" fmla="*/ 1666875 h 2628900"/>
              <a:gd name="connsiteX5" fmla="*/ 7799993 w 7799993"/>
              <a:gd name="connsiteY5" fmla="*/ 133350 h 2628900"/>
              <a:gd name="connsiteX0" fmla="*/ 0 w 7799993"/>
              <a:gd name="connsiteY0" fmla="*/ 280534 h 2628900"/>
              <a:gd name="connsiteX1" fmla="*/ 1932593 w 7799993"/>
              <a:gd name="connsiteY1" fmla="*/ 704850 h 2628900"/>
              <a:gd name="connsiteX2" fmla="*/ 3123218 w 7799993"/>
              <a:gd name="connsiteY2" fmla="*/ 2628900 h 2628900"/>
              <a:gd name="connsiteX3" fmla="*/ 4370993 w 7799993"/>
              <a:gd name="connsiteY3" fmla="*/ 0 h 2628900"/>
              <a:gd name="connsiteX4" fmla="*/ 5599718 w 7799993"/>
              <a:gd name="connsiteY4" fmla="*/ 1666875 h 2628900"/>
              <a:gd name="connsiteX5" fmla="*/ 7799993 w 7799993"/>
              <a:gd name="connsiteY5" fmla="*/ 133350 h 2628900"/>
              <a:gd name="connsiteX0" fmla="*/ 0 w 7799993"/>
              <a:gd name="connsiteY0" fmla="*/ 280534 h 2628900"/>
              <a:gd name="connsiteX1" fmla="*/ 1932593 w 7799993"/>
              <a:gd name="connsiteY1" fmla="*/ 704850 h 2628900"/>
              <a:gd name="connsiteX2" fmla="*/ 3123218 w 7799993"/>
              <a:gd name="connsiteY2" fmla="*/ 2628900 h 2628900"/>
              <a:gd name="connsiteX3" fmla="*/ 4370993 w 7799993"/>
              <a:gd name="connsiteY3" fmla="*/ 0 h 2628900"/>
              <a:gd name="connsiteX4" fmla="*/ 5599718 w 7799993"/>
              <a:gd name="connsiteY4" fmla="*/ 1666875 h 2628900"/>
              <a:gd name="connsiteX5" fmla="*/ 7799993 w 7799993"/>
              <a:gd name="connsiteY5" fmla="*/ 133350 h 2628900"/>
              <a:gd name="connsiteX0" fmla="*/ 0 w 7191624"/>
              <a:gd name="connsiteY0" fmla="*/ 280534 h 2628900"/>
              <a:gd name="connsiteX1" fmla="*/ 1932593 w 7191624"/>
              <a:gd name="connsiteY1" fmla="*/ 704850 h 2628900"/>
              <a:gd name="connsiteX2" fmla="*/ 3123218 w 7191624"/>
              <a:gd name="connsiteY2" fmla="*/ 2628900 h 2628900"/>
              <a:gd name="connsiteX3" fmla="*/ 4370993 w 7191624"/>
              <a:gd name="connsiteY3" fmla="*/ 0 h 2628900"/>
              <a:gd name="connsiteX4" fmla="*/ 5599718 w 7191624"/>
              <a:gd name="connsiteY4" fmla="*/ 1666875 h 2628900"/>
              <a:gd name="connsiteX5" fmla="*/ 7191624 w 7191624"/>
              <a:gd name="connsiteY5" fmla="*/ 85849 h 262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91624" h="2628900">
                <a:moveTo>
                  <a:pt x="0" y="280534"/>
                </a:moveTo>
                <a:cubicBezTo>
                  <a:pt x="389" y="260000"/>
                  <a:pt x="1934422" y="711077"/>
                  <a:pt x="1932593" y="704850"/>
                </a:cubicBezTo>
                <a:cubicBezTo>
                  <a:pt x="1928829" y="692035"/>
                  <a:pt x="2726343" y="1987550"/>
                  <a:pt x="3123218" y="2628900"/>
                </a:cubicBezTo>
                <a:lnTo>
                  <a:pt x="4370993" y="0"/>
                </a:lnTo>
                <a:lnTo>
                  <a:pt x="5599718" y="1666875"/>
                </a:lnTo>
                <a:lnTo>
                  <a:pt x="7191624" y="85849"/>
                </a:lnTo>
              </a:path>
            </a:pathLst>
          </a:custGeom>
          <a:no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7" name="Oval 6"/>
          <p:cNvSpPr/>
          <p:nvPr/>
        </p:nvSpPr>
        <p:spPr>
          <a:xfrm>
            <a:off x="4351338" y="2890838"/>
            <a:ext cx="914400" cy="914400"/>
          </a:xfrm>
          <a:prstGeom prst="ellipse">
            <a:avLst/>
          </a:prstGeom>
          <a:solidFill>
            <a:schemeClr val="bg1"/>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8" name="Oval 27"/>
          <p:cNvSpPr/>
          <p:nvPr/>
        </p:nvSpPr>
        <p:spPr>
          <a:xfrm>
            <a:off x="5708650" y="4413250"/>
            <a:ext cx="914400" cy="914400"/>
          </a:xfrm>
          <a:prstGeom prst="ellipse">
            <a:avLst/>
          </a:prstGeom>
          <a:solidFill>
            <a:schemeClr val="bg1"/>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9" name="Oval 28"/>
          <p:cNvSpPr/>
          <p:nvPr/>
        </p:nvSpPr>
        <p:spPr>
          <a:xfrm>
            <a:off x="7129463" y="2393950"/>
            <a:ext cx="914400" cy="914400"/>
          </a:xfrm>
          <a:prstGeom prst="ellipse">
            <a:avLst/>
          </a:prstGeom>
          <a:solidFill>
            <a:schemeClr val="bg1"/>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0" name="Oval 29"/>
          <p:cNvSpPr/>
          <p:nvPr/>
        </p:nvSpPr>
        <p:spPr>
          <a:xfrm>
            <a:off x="10091738" y="2343150"/>
            <a:ext cx="914400" cy="914400"/>
          </a:xfrm>
          <a:prstGeom prst="ellipse">
            <a:avLst/>
          </a:prstGeom>
          <a:solidFill>
            <a:schemeClr val="bg1"/>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1" name="Oval 30"/>
          <p:cNvSpPr/>
          <p:nvPr/>
        </p:nvSpPr>
        <p:spPr>
          <a:xfrm>
            <a:off x="8347075" y="3805238"/>
            <a:ext cx="914400" cy="914400"/>
          </a:xfrm>
          <a:prstGeom prst="ellipse">
            <a:avLst/>
          </a:prstGeom>
          <a:solidFill>
            <a:schemeClr val="bg1"/>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2" name="Rectangle 31"/>
          <p:cNvSpPr/>
          <p:nvPr/>
        </p:nvSpPr>
        <p:spPr>
          <a:xfrm>
            <a:off x="4406900" y="2438400"/>
            <a:ext cx="758825" cy="369888"/>
          </a:xfrm>
          <a:prstGeom prst="rect">
            <a:avLst/>
          </a:prstGeom>
        </p:spPr>
        <p:txBody>
          <a:bodyPr wrap="none">
            <a:spAutoFit/>
          </a:bodyP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analysis</a:t>
            </a:r>
          </a:p>
        </p:txBody>
      </p:sp>
      <p:sp>
        <p:nvSpPr>
          <p:cNvPr id="35" name="Rectangle 34"/>
          <p:cNvSpPr/>
          <p:nvPr/>
        </p:nvSpPr>
        <p:spPr>
          <a:xfrm>
            <a:off x="5824538" y="5424488"/>
            <a:ext cx="619125" cy="369887"/>
          </a:xfrm>
          <a:prstGeom prst="rect">
            <a:avLst/>
          </a:prstGeom>
        </p:spPr>
        <p:txBody>
          <a:bodyPr wrap="none">
            <a:spAutoFit/>
          </a:bodyP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Design</a:t>
            </a:r>
          </a:p>
        </p:txBody>
      </p:sp>
      <p:sp>
        <p:nvSpPr>
          <p:cNvPr id="36" name="Rectangle 35"/>
          <p:cNvSpPr/>
          <p:nvPr/>
        </p:nvSpPr>
        <p:spPr>
          <a:xfrm>
            <a:off x="7151688" y="1936750"/>
            <a:ext cx="812800" cy="369888"/>
          </a:xfrm>
          <a:prstGeom prst="rect">
            <a:avLst/>
          </a:prstGeom>
        </p:spPr>
        <p:txBody>
          <a:bodyPr wrap="none">
            <a:spAutoFit/>
          </a:bodyP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The team</a:t>
            </a:r>
          </a:p>
        </p:txBody>
      </p:sp>
      <p:sp>
        <p:nvSpPr>
          <p:cNvPr id="37" name="Rectangle 36"/>
          <p:cNvSpPr/>
          <p:nvPr/>
        </p:nvSpPr>
        <p:spPr>
          <a:xfrm>
            <a:off x="8121650" y="4759325"/>
            <a:ext cx="1225550" cy="369888"/>
          </a:xfrm>
          <a:prstGeom prst="rect">
            <a:avLst/>
          </a:prstGeom>
        </p:spPr>
        <p:txBody>
          <a:bodyPr wrap="none">
            <a:spAutoFit/>
          </a:bodyP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Unlimited Ideas</a:t>
            </a:r>
          </a:p>
        </p:txBody>
      </p:sp>
      <p:sp>
        <p:nvSpPr>
          <p:cNvPr id="38" name="Rectangle 37"/>
          <p:cNvSpPr/>
          <p:nvPr/>
        </p:nvSpPr>
        <p:spPr>
          <a:xfrm>
            <a:off x="10204450" y="1925638"/>
            <a:ext cx="590550" cy="369887"/>
          </a:xfrm>
          <a:prstGeom prst="rect">
            <a:avLst/>
          </a:prstGeom>
        </p:spPr>
        <p:txBody>
          <a:bodyPr wrap="none">
            <a:spAutoFit/>
          </a:bodyP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result</a:t>
            </a:r>
          </a:p>
        </p:txBody>
      </p:sp>
      <p:sp>
        <p:nvSpPr>
          <p:cNvPr id="39" name="Rectangle 38"/>
          <p:cNvSpPr/>
          <p:nvPr/>
        </p:nvSpPr>
        <p:spPr>
          <a:xfrm>
            <a:off x="773113" y="4505325"/>
            <a:ext cx="2911475" cy="1200150"/>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 Aliquam erat volutpat. Aenean lacinia lacus aliquet ante mollis, sollicitudin tempor tortor aliquam. Nulla facilisi. </a:t>
            </a:r>
          </a:p>
        </p:txBody>
      </p:sp>
      <p:sp>
        <p:nvSpPr>
          <p:cNvPr id="40" name="Rectangle 39"/>
          <p:cNvSpPr/>
          <p:nvPr/>
        </p:nvSpPr>
        <p:spPr>
          <a:xfrm>
            <a:off x="1603375" y="4170363"/>
            <a:ext cx="1109663" cy="369887"/>
          </a:xfrm>
          <a:prstGeom prst="rect">
            <a:avLst/>
          </a:prstGeom>
        </p:spPr>
        <p:txBody>
          <a:bodyPr wrap="none">
            <a:spAutoFit/>
          </a:bodyPr>
          <a:lstStyle/>
          <a:p>
            <a:pPr algn="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 </a:t>
            </a:r>
          </a:p>
        </p:txBody>
      </p:sp>
      <p:grpSp>
        <p:nvGrpSpPr>
          <p:cNvPr id="8" name="Group 40"/>
          <p:cNvGrpSpPr/>
          <p:nvPr/>
        </p:nvGrpSpPr>
        <p:grpSpPr>
          <a:xfrm>
            <a:off x="4591633" y="3107168"/>
            <a:ext cx="457200" cy="457200"/>
            <a:chOff x="3648868" y="2753915"/>
            <a:chExt cx="457200" cy="457200"/>
          </a:xfrm>
          <a:solidFill>
            <a:srgbClr val="00B0F0"/>
          </a:solidFill>
        </p:grpSpPr>
        <p:sp>
          <p:nvSpPr>
            <p:cNvPr id="42" name="Freeform 127"/>
            <p:cNvSpPr>
              <a:spLocks noEditPoints="1"/>
            </p:cNvSpPr>
            <p:nvPr/>
          </p:nvSpPr>
          <p:spPr bwMode="auto">
            <a:xfrm>
              <a:off x="3648868" y="2753915"/>
              <a:ext cx="457200" cy="457200"/>
            </a:xfrm>
            <a:custGeom>
              <a:avLst/>
              <a:gdLst>
                <a:gd name="T0" fmla="*/ 630 w 1152"/>
                <a:gd name="T1" fmla="*/ 780 h 1152"/>
                <a:gd name="T2" fmla="*/ 534 w 1152"/>
                <a:gd name="T3" fmla="*/ 739 h 1152"/>
                <a:gd name="T4" fmla="*/ 454 w 1152"/>
                <a:gd name="T5" fmla="*/ 674 h 1152"/>
                <a:gd name="T6" fmla="*/ 395 w 1152"/>
                <a:gd name="T7" fmla="*/ 588 h 1152"/>
                <a:gd name="T8" fmla="*/ 364 w 1152"/>
                <a:gd name="T9" fmla="*/ 487 h 1152"/>
                <a:gd name="T10" fmla="*/ 364 w 1152"/>
                <a:gd name="T11" fmla="*/ 378 h 1152"/>
                <a:gd name="T12" fmla="*/ 395 w 1152"/>
                <a:gd name="T13" fmla="*/ 276 h 1152"/>
                <a:gd name="T14" fmla="*/ 454 w 1152"/>
                <a:gd name="T15" fmla="*/ 190 h 1152"/>
                <a:gd name="T16" fmla="*/ 534 w 1152"/>
                <a:gd name="T17" fmla="*/ 124 h 1152"/>
                <a:gd name="T18" fmla="*/ 630 w 1152"/>
                <a:gd name="T19" fmla="*/ 83 h 1152"/>
                <a:gd name="T20" fmla="*/ 739 w 1152"/>
                <a:gd name="T21" fmla="*/ 72 h 1152"/>
                <a:gd name="T22" fmla="*/ 844 w 1152"/>
                <a:gd name="T23" fmla="*/ 94 h 1152"/>
                <a:gd name="T24" fmla="*/ 936 w 1152"/>
                <a:gd name="T25" fmla="*/ 143 h 1152"/>
                <a:gd name="T26" fmla="*/ 1009 w 1152"/>
                <a:gd name="T27" fmla="*/ 217 h 1152"/>
                <a:gd name="T28" fmla="*/ 1059 w 1152"/>
                <a:gd name="T29" fmla="*/ 309 h 1152"/>
                <a:gd name="T30" fmla="*/ 1079 w 1152"/>
                <a:gd name="T31" fmla="*/ 413 h 1152"/>
                <a:gd name="T32" fmla="*/ 1068 w 1152"/>
                <a:gd name="T33" fmla="*/ 522 h 1152"/>
                <a:gd name="T34" fmla="*/ 1028 w 1152"/>
                <a:gd name="T35" fmla="*/ 618 h 1152"/>
                <a:gd name="T36" fmla="*/ 963 w 1152"/>
                <a:gd name="T37" fmla="*/ 698 h 1152"/>
                <a:gd name="T38" fmla="*/ 876 w 1152"/>
                <a:gd name="T39" fmla="*/ 757 h 1152"/>
                <a:gd name="T40" fmla="*/ 775 w 1152"/>
                <a:gd name="T41" fmla="*/ 788 h 1152"/>
                <a:gd name="T42" fmla="*/ 163 w 1152"/>
                <a:gd name="T43" fmla="*/ 1077 h 1152"/>
                <a:gd name="T44" fmla="*/ 127 w 1152"/>
                <a:gd name="T45" fmla="*/ 1088 h 1152"/>
                <a:gd name="T46" fmla="*/ 92 w 1152"/>
                <a:gd name="T47" fmla="*/ 1077 h 1152"/>
                <a:gd name="T48" fmla="*/ 68 w 1152"/>
                <a:gd name="T49" fmla="*/ 1049 h 1152"/>
                <a:gd name="T50" fmla="*/ 65 w 1152"/>
                <a:gd name="T51" fmla="*/ 1012 h 1152"/>
                <a:gd name="T52" fmla="*/ 83 w 1152"/>
                <a:gd name="T53" fmla="*/ 979 h 1152"/>
                <a:gd name="T54" fmla="*/ 415 w 1152"/>
                <a:gd name="T55" fmla="*/ 737 h 1152"/>
                <a:gd name="T56" fmla="*/ 719 w 1152"/>
                <a:gd name="T57" fmla="*/ 0 h 1152"/>
                <a:gd name="T58" fmla="*/ 592 w 1152"/>
                <a:gd name="T59" fmla="*/ 19 h 1152"/>
                <a:gd name="T60" fmla="*/ 479 w 1152"/>
                <a:gd name="T61" fmla="*/ 74 h 1152"/>
                <a:gd name="T62" fmla="*/ 387 w 1152"/>
                <a:gd name="T63" fmla="*/ 157 h 1152"/>
                <a:gd name="T64" fmla="*/ 322 w 1152"/>
                <a:gd name="T65" fmla="*/ 264 h 1152"/>
                <a:gd name="T66" fmla="*/ 291 w 1152"/>
                <a:gd name="T67" fmla="*/ 387 h 1152"/>
                <a:gd name="T68" fmla="*/ 302 w 1152"/>
                <a:gd name="T69" fmla="*/ 537 h 1152"/>
                <a:gd name="T70" fmla="*/ 38 w 1152"/>
                <a:gd name="T71" fmla="*/ 934 h 1152"/>
                <a:gd name="T72" fmla="*/ 2 w 1152"/>
                <a:gd name="T73" fmla="*/ 999 h 1152"/>
                <a:gd name="T74" fmla="*/ 10 w 1152"/>
                <a:gd name="T75" fmla="*/ 1074 h 1152"/>
                <a:gd name="T76" fmla="*/ 56 w 1152"/>
                <a:gd name="T77" fmla="*/ 1130 h 1152"/>
                <a:gd name="T78" fmla="*/ 127 w 1152"/>
                <a:gd name="T79" fmla="*/ 1152 h 1152"/>
                <a:gd name="T80" fmla="*/ 199 w 1152"/>
                <a:gd name="T81" fmla="*/ 1129 h 1152"/>
                <a:gd name="T82" fmla="*/ 565 w 1152"/>
                <a:gd name="T83" fmla="*/ 834 h 1152"/>
                <a:gd name="T84" fmla="*/ 719 w 1152"/>
                <a:gd name="T85" fmla="*/ 864 h 1152"/>
                <a:gd name="T86" fmla="*/ 848 w 1152"/>
                <a:gd name="T87" fmla="*/ 844 h 1152"/>
                <a:gd name="T88" fmla="*/ 961 w 1152"/>
                <a:gd name="T89" fmla="*/ 790 h 1152"/>
                <a:gd name="T90" fmla="*/ 1053 w 1152"/>
                <a:gd name="T91" fmla="*/ 707 h 1152"/>
                <a:gd name="T92" fmla="*/ 1118 w 1152"/>
                <a:gd name="T93" fmla="*/ 600 h 1152"/>
                <a:gd name="T94" fmla="*/ 1149 w 1152"/>
                <a:gd name="T95" fmla="*/ 476 h 1152"/>
                <a:gd name="T96" fmla="*/ 1143 w 1152"/>
                <a:gd name="T97" fmla="*/ 345 h 1152"/>
                <a:gd name="T98" fmla="*/ 1100 w 1152"/>
                <a:gd name="T99" fmla="*/ 226 h 1152"/>
                <a:gd name="T100" fmla="*/ 1025 w 1152"/>
                <a:gd name="T101" fmla="*/ 126 h 1152"/>
                <a:gd name="T102" fmla="*/ 926 w 1152"/>
                <a:gd name="T103" fmla="*/ 53 h 1152"/>
                <a:gd name="T104" fmla="*/ 807 w 1152"/>
                <a:gd name="T105" fmla="*/ 8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52" h="1152">
                  <a:moveTo>
                    <a:pt x="719" y="792"/>
                  </a:moveTo>
                  <a:lnTo>
                    <a:pt x="701" y="791"/>
                  </a:lnTo>
                  <a:lnTo>
                    <a:pt x="683" y="790"/>
                  </a:lnTo>
                  <a:lnTo>
                    <a:pt x="665" y="788"/>
                  </a:lnTo>
                  <a:lnTo>
                    <a:pt x="647" y="785"/>
                  </a:lnTo>
                  <a:lnTo>
                    <a:pt x="630" y="780"/>
                  </a:lnTo>
                  <a:lnTo>
                    <a:pt x="613" y="776"/>
                  </a:lnTo>
                  <a:lnTo>
                    <a:pt x="596" y="770"/>
                  </a:lnTo>
                  <a:lnTo>
                    <a:pt x="580" y="763"/>
                  </a:lnTo>
                  <a:lnTo>
                    <a:pt x="564" y="757"/>
                  </a:lnTo>
                  <a:lnTo>
                    <a:pt x="549" y="748"/>
                  </a:lnTo>
                  <a:lnTo>
                    <a:pt x="534" y="739"/>
                  </a:lnTo>
                  <a:lnTo>
                    <a:pt x="519" y="731"/>
                  </a:lnTo>
                  <a:lnTo>
                    <a:pt x="505" y="720"/>
                  </a:lnTo>
                  <a:lnTo>
                    <a:pt x="491" y="709"/>
                  </a:lnTo>
                  <a:lnTo>
                    <a:pt x="478" y="698"/>
                  </a:lnTo>
                  <a:lnTo>
                    <a:pt x="466" y="687"/>
                  </a:lnTo>
                  <a:lnTo>
                    <a:pt x="454" y="674"/>
                  </a:lnTo>
                  <a:lnTo>
                    <a:pt x="442" y="661"/>
                  </a:lnTo>
                  <a:lnTo>
                    <a:pt x="431" y="648"/>
                  </a:lnTo>
                  <a:lnTo>
                    <a:pt x="421" y="634"/>
                  </a:lnTo>
                  <a:lnTo>
                    <a:pt x="412" y="618"/>
                  </a:lnTo>
                  <a:lnTo>
                    <a:pt x="403" y="603"/>
                  </a:lnTo>
                  <a:lnTo>
                    <a:pt x="395" y="588"/>
                  </a:lnTo>
                  <a:lnTo>
                    <a:pt x="388" y="572"/>
                  </a:lnTo>
                  <a:lnTo>
                    <a:pt x="381" y="556"/>
                  </a:lnTo>
                  <a:lnTo>
                    <a:pt x="376" y="539"/>
                  </a:lnTo>
                  <a:lnTo>
                    <a:pt x="372" y="522"/>
                  </a:lnTo>
                  <a:lnTo>
                    <a:pt x="367" y="504"/>
                  </a:lnTo>
                  <a:lnTo>
                    <a:pt x="364" y="487"/>
                  </a:lnTo>
                  <a:lnTo>
                    <a:pt x="362" y="468"/>
                  </a:lnTo>
                  <a:lnTo>
                    <a:pt x="361" y="450"/>
                  </a:lnTo>
                  <a:lnTo>
                    <a:pt x="360" y="432"/>
                  </a:lnTo>
                  <a:lnTo>
                    <a:pt x="361" y="413"/>
                  </a:lnTo>
                  <a:lnTo>
                    <a:pt x="362" y="395"/>
                  </a:lnTo>
                  <a:lnTo>
                    <a:pt x="364" y="378"/>
                  </a:lnTo>
                  <a:lnTo>
                    <a:pt x="367" y="359"/>
                  </a:lnTo>
                  <a:lnTo>
                    <a:pt x="372" y="342"/>
                  </a:lnTo>
                  <a:lnTo>
                    <a:pt x="376" y="325"/>
                  </a:lnTo>
                  <a:lnTo>
                    <a:pt x="381" y="309"/>
                  </a:lnTo>
                  <a:lnTo>
                    <a:pt x="388" y="292"/>
                  </a:lnTo>
                  <a:lnTo>
                    <a:pt x="395" y="276"/>
                  </a:lnTo>
                  <a:lnTo>
                    <a:pt x="403" y="260"/>
                  </a:lnTo>
                  <a:lnTo>
                    <a:pt x="412" y="245"/>
                  </a:lnTo>
                  <a:lnTo>
                    <a:pt x="421" y="231"/>
                  </a:lnTo>
                  <a:lnTo>
                    <a:pt x="431" y="217"/>
                  </a:lnTo>
                  <a:lnTo>
                    <a:pt x="442" y="203"/>
                  </a:lnTo>
                  <a:lnTo>
                    <a:pt x="454" y="190"/>
                  </a:lnTo>
                  <a:lnTo>
                    <a:pt x="466" y="178"/>
                  </a:lnTo>
                  <a:lnTo>
                    <a:pt x="478" y="166"/>
                  </a:lnTo>
                  <a:lnTo>
                    <a:pt x="491" y="154"/>
                  </a:lnTo>
                  <a:lnTo>
                    <a:pt x="505" y="143"/>
                  </a:lnTo>
                  <a:lnTo>
                    <a:pt x="519" y="134"/>
                  </a:lnTo>
                  <a:lnTo>
                    <a:pt x="534" y="124"/>
                  </a:lnTo>
                  <a:lnTo>
                    <a:pt x="549" y="115"/>
                  </a:lnTo>
                  <a:lnTo>
                    <a:pt x="564" y="108"/>
                  </a:lnTo>
                  <a:lnTo>
                    <a:pt x="580" y="100"/>
                  </a:lnTo>
                  <a:lnTo>
                    <a:pt x="596" y="94"/>
                  </a:lnTo>
                  <a:lnTo>
                    <a:pt x="613" y="88"/>
                  </a:lnTo>
                  <a:lnTo>
                    <a:pt x="630" y="83"/>
                  </a:lnTo>
                  <a:lnTo>
                    <a:pt x="647" y="80"/>
                  </a:lnTo>
                  <a:lnTo>
                    <a:pt x="665" y="76"/>
                  </a:lnTo>
                  <a:lnTo>
                    <a:pt x="683" y="74"/>
                  </a:lnTo>
                  <a:lnTo>
                    <a:pt x="701" y="72"/>
                  </a:lnTo>
                  <a:lnTo>
                    <a:pt x="719" y="72"/>
                  </a:lnTo>
                  <a:lnTo>
                    <a:pt x="739" y="72"/>
                  </a:lnTo>
                  <a:lnTo>
                    <a:pt x="757" y="74"/>
                  </a:lnTo>
                  <a:lnTo>
                    <a:pt x="775" y="76"/>
                  </a:lnTo>
                  <a:lnTo>
                    <a:pt x="793" y="80"/>
                  </a:lnTo>
                  <a:lnTo>
                    <a:pt x="810" y="83"/>
                  </a:lnTo>
                  <a:lnTo>
                    <a:pt x="827" y="88"/>
                  </a:lnTo>
                  <a:lnTo>
                    <a:pt x="844" y="94"/>
                  </a:lnTo>
                  <a:lnTo>
                    <a:pt x="860" y="100"/>
                  </a:lnTo>
                  <a:lnTo>
                    <a:pt x="876" y="108"/>
                  </a:lnTo>
                  <a:lnTo>
                    <a:pt x="891" y="115"/>
                  </a:lnTo>
                  <a:lnTo>
                    <a:pt x="906" y="124"/>
                  </a:lnTo>
                  <a:lnTo>
                    <a:pt x="921" y="134"/>
                  </a:lnTo>
                  <a:lnTo>
                    <a:pt x="936" y="143"/>
                  </a:lnTo>
                  <a:lnTo>
                    <a:pt x="948" y="154"/>
                  </a:lnTo>
                  <a:lnTo>
                    <a:pt x="963" y="166"/>
                  </a:lnTo>
                  <a:lnTo>
                    <a:pt x="974" y="178"/>
                  </a:lnTo>
                  <a:lnTo>
                    <a:pt x="986" y="190"/>
                  </a:lnTo>
                  <a:lnTo>
                    <a:pt x="998" y="203"/>
                  </a:lnTo>
                  <a:lnTo>
                    <a:pt x="1009" y="217"/>
                  </a:lnTo>
                  <a:lnTo>
                    <a:pt x="1019" y="231"/>
                  </a:lnTo>
                  <a:lnTo>
                    <a:pt x="1028" y="245"/>
                  </a:lnTo>
                  <a:lnTo>
                    <a:pt x="1037" y="260"/>
                  </a:lnTo>
                  <a:lnTo>
                    <a:pt x="1045" y="276"/>
                  </a:lnTo>
                  <a:lnTo>
                    <a:pt x="1052" y="292"/>
                  </a:lnTo>
                  <a:lnTo>
                    <a:pt x="1059" y="309"/>
                  </a:lnTo>
                  <a:lnTo>
                    <a:pt x="1064" y="325"/>
                  </a:lnTo>
                  <a:lnTo>
                    <a:pt x="1068" y="342"/>
                  </a:lnTo>
                  <a:lnTo>
                    <a:pt x="1073" y="359"/>
                  </a:lnTo>
                  <a:lnTo>
                    <a:pt x="1076" y="378"/>
                  </a:lnTo>
                  <a:lnTo>
                    <a:pt x="1078" y="395"/>
                  </a:lnTo>
                  <a:lnTo>
                    <a:pt x="1079" y="413"/>
                  </a:lnTo>
                  <a:lnTo>
                    <a:pt x="1080" y="432"/>
                  </a:lnTo>
                  <a:lnTo>
                    <a:pt x="1079" y="450"/>
                  </a:lnTo>
                  <a:lnTo>
                    <a:pt x="1078" y="468"/>
                  </a:lnTo>
                  <a:lnTo>
                    <a:pt x="1076" y="487"/>
                  </a:lnTo>
                  <a:lnTo>
                    <a:pt x="1073" y="504"/>
                  </a:lnTo>
                  <a:lnTo>
                    <a:pt x="1068" y="522"/>
                  </a:lnTo>
                  <a:lnTo>
                    <a:pt x="1064" y="539"/>
                  </a:lnTo>
                  <a:lnTo>
                    <a:pt x="1059" y="556"/>
                  </a:lnTo>
                  <a:lnTo>
                    <a:pt x="1052" y="572"/>
                  </a:lnTo>
                  <a:lnTo>
                    <a:pt x="1045" y="588"/>
                  </a:lnTo>
                  <a:lnTo>
                    <a:pt x="1037" y="603"/>
                  </a:lnTo>
                  <a:lnTo>
                    <a:pt x="1028" y="618"/>
                  </a:lnTo>
                  <a:lnTo>
                    <a:pt x="1019" y="634"/>
                  </a:lnTo>
                  <a:lnTo>
                    <a:pt x="1009" y="648"/>
                  </a:lnTo>
                  <a:lnTo>
                    <a:pt x="998" y="661"/>
                  </a:lnTo>
                  <a:lnTo>
                    <a:pt x="986" y="674"/>
                  </a:lnTo>
                  <a:lnTo>
                    <a:pt x="974" y="687"/>
                  </a:lnTo>
                  <a:lnTo>
                    <a:pt x="963" y="698"/>
                  </a:lnTo>
                  <a:lnTo>
                    <a:pt x="948" y="709"/>
                  </a:lnTo>
                  <a:lnTo>
                    <a:pt x="936" y="720"/>
                  </a:lnTo>
                  <a:lnTo>
                    <a:pt x="921" y="731"/>
                  </a:lnTo>
                  <a:lnTo>
                    <a:pt x="906" y="739"/>
                  </a:lnTo>
                  <a:lnTo>
                    <a:pt x="891" y="748"/>
                  </a:lnTo>
                  <a:lnTo>
                    <a:pt x="876" y="757"/>
                  </a:lnTo>
                  <a:lnTo>
                    <a:pt x="860" y="763"/>
                  </a:lnTo>
                  <a:lnTo>
                    <a:pt x="844" y="770"/>
                  </a:lnTo>
                  <a:lnTo>
                    <a:pt x="827" y="776"/>
                  </a:lnTo>
                  <a:lnTo>
                    <a:pt x="810" y="780"/>
                  </a:lnTo>
                  <a:lnTo>
                    <a:pt x="793" y="785"/>
                  </a:lnTo>
                  <a:lnTo>
                    <a:pt x="775" y="788"/>
                  </a:lnTo>
                  <a:lnTo>
                    <a:pt x="757" y="790"/>
                  </a:lnTo>
                  <a:lnTo>
                    <a:pt x="739" y="791"/>
                  </a:lnTo>
                  <a:lnTo>
                    <a:pt x="719" y="792"/>
                  </a:lnTo>
                  <a:close/>
                  <a:moveTo>
                    <a:pt x="173" y="1069"/>
                  </a:moveTo>
                  <a:lnTo>
                    <a:pt x="168" y="1073"/>
                  </a:lnTo>
                  <a:lnTo>
                    <a:pt x="163" y="1077"/>
                  </a:lnTo>
                  <a:lnTo>
                    <a:pt x="158" y="1081"/>
                  </a:lnTo>
                  <a:lnTo>
                    <a:pt x="152" y="1083"/>
                  </a:lnTo>
                  <a:lnTo>
                    <a:pt x="146" y="1085"/>
                  </a:lnTo>
                  <a:lnTo>
                    <a:pt x="141" y="1087"/>
                  </a:lnTo>
                  <a:lnTo>
                    <a:pt x="134" y="1088"/>
                  </a:lnTo>
                  <a:lnTo>
                    <a:pt x="127" y="1088"/>
                  </a:lnTo>
                  <a:lnTo>
                    <a:pt x="120" y="1088"/>
                  </a:lnTo>
                  <a:lnTo>
                    <a:pt x="115" y="1087"/>
                  </a:lnTo>
                  <a:lnTo>
                    <a:pt x="108" y="1085"/>
                  </a:lnTo>
                  <a:lnTo>
                    <a:pt x="103" y="1083"/>
                  </a:lnTo>
                  <a:lnTo>
                    <a:pt x="96" y="1081"/>
                  </a:lnTo>
                  <a:lnTo>
                    <a:pt x="92" y="1077"/>
                  </a:lnTo>
                  <a:lnTo>
                    <a:pt x="87" y="1074"/>
                  </a:lnTo>
                  <a:lnTo>
                    <a:pt x="82" y="1070"/>
                  </a:lnTo>
                  <a:lnTo>
                    <a:pt x="78" y="1066"/>
                  </a:lnTo>
                  <a:lnTo>
                    <a:pt x="75" y="1060"/>
                  </a:lnTo>
                  <a:lnTo>
                    <a:pt x="71" y="1055"/>
                  </a:lnTo>
                  <a:lnTo>
                    <a:pt x="68" y="1049"/>
                  </a:lnTo>
                  <a:lnTo>
                    <a:pt x="66" y="1044"/>
                  </a:lnTo>
                  <a:lnTo>
                    <a:pt x="65" y="1038"/>
                  </a:lnTo>
                  <a:lnTo>
                    <a:pt x="64" y="1031"/>
                  </a:lnTo>
                  <a:lnTo>
                    <a:pt x="64" y="1025"/>
                  </a:lnTo>
                  <a:lnTo>
                    <a:pt x="64" y="1018"/>
                  </a:lnTo>
                  <a:lnTo>
                    <a:pt x="65" y="1012"/>
                  </a:lnTo>
                  <a:lnTo>
                    <a:pt x="66" y="1006"/>
                  </a:lnTo>
                  <a:lnTo>
                    <a:pt x="69" y="1000"/>
                  </a:lnTo>
                  <a:lnTo>
                    <a:pt x="71" y="994"/>
                  </a:lnTo>
                  <a:lnTo>
                    <a:pt x="75" y="989"/>
                  </a:lnTo>
                  <a:lnTo>
                    <a:pt x="79" y="984"/>
                  </a:lnTo>
                  <a:lnTo>
                    <a:pt x="83" y="979"/>
                  </a:lnTo>
                  <a:lnTo>
                    <a:pt x="82" y="979"/>
                  </a:lnTo>
                  <a:lnTo>
                    <a:pt x="373" y="689"/>
                  </a:lnTo>
                  <a:lnTo>
                    <a:pt x="383" y="702"/>
                  </a:lnTo>
                  <a:lnTo>
                    <a:pt x="393" y="714"/>
                  </a:lnTo>
                  <a:lnTo>
                    <a:pt x="404" y="725"/>
                  </a:lnTo>
                  <a:lnTo>
                    <a:pt x="415" y="737"/>
                  </a:lnTo>
                  <a:lnTo>
                    <a:pt x="426" y="748"/>
                  </a:lnTo>
                  <a:lnTo>
                    <a:pt x="438" y="759"/>
                  </a:lnTo>
                  <a:lnTo>
                    <a:pt x="451" y="769"/>
                  </a:lnTo>
                  <a:lnTo>
                    <a:pt x="462" y="778"/>
                  </a:lnTo>
                  <a:lnTo>
                    <a:pt x="173" y="1069"/>
                  </a:lnTo>
                  <a:close/>
                  <a:moveTo>
                    <a:pt x="719" y="0"/>
                  </a:moveTo>
                  <a:lnTo>
                    <a:pt x="698" y="1"/>
                  </a:lnTo>
                  <a:lnTo>
                    <a:pt x="676" y="2"/>
                  </a:lnTo>
                  <a:lnTo>
                    <a:pt x="655" y="5"/>
                  </a:lnTo>
                  <a:lnTo>
                    <a:pt x="633" y="8"/>
                  </a:lnTo>
                  <a:lnTo>
                    <a:pt x="611" y="14"/>
                  </a:lnTo>
                  <a:lnTo>
                    <a:pt x="592" y="19"/>
                  </a:lnTo>
                  <a:lnTo>
                    <a:pt x="572" y="27"/>
                  </a:lnTo>
                  <a:lnTo>
                    <a:pt x="552" y="34"/>
                  </a:lnTo>
                  <a:lnTo>
                    <a:pt x="533" y="43"/>
                  </a:lnTo>
                  <a:lnTo>
                    <a:pt x="514" y="53"/>
                  </a:lnTo>
                  <a:lnTo>
                    <a:pt x="496" y="62"/>
                  </a:lnTo>
                  <a:lnTo>
                    <a:pt x="479" y="74"/>
                  </a:lnTo>
                  <a:lnTo>
                    <a:pt x="461" y="86"/>
                  </a:lnTo>
                  <a:lnTo>
                    <a:pt x="445" y="99"/>
                  </a:lnTo>
                  <a:lnTo>
                    <a:pt x="430" y="112"/>
                  </a:lnTo>
                  <a:lnTo>
                    <a:pt x="415" y="126"/>
                  </a:lnTo>
                  <a:lnTo>
                    <a:pt x="400" y="141"/>
                  </a:lnTo>
                  <a:lnTo>
                    <a:pt x="387" y="157"/>
                  </a:lnTo>
                  <a:lnTo>
                    <a:pt x="374" y="174"/>
                  </a:lnTo>
                  <a:lnTo>
                    <a:pt x="362" y="191"/>
                  </a:lnTo>
                  <a:lnTo>
                    <a:pt x="350" y="208"/>
                  </a:lnTo>
                  <a:lnTo>
                    <a:pt x="340" y="226"/>
                  </a:lnTo>
                  <a:lnTo>
                    <a:pt x="331" y="245"/>
                  </a:lnTo>
                  <a:lnTo>
                    <a:pt x="322" y="264"/>
                  </a:lnTo>
                  <a:lnTo>
                    <a:pt x="314" y="284"/>
                  </a:lnTo>
                  <a:lnTo>
                    <a:pt x="307" y="303"/>
                  </a:lnTo>
                  <a:lnTo>
                    <a:pt x="302" y="324"/>
                  </a:lnTo>
                  <a:lnTo>
                    <a:pt x="297" y="345"/>
                  </a:lnTo>
                  <a:lnTo>
                    <a:pt x="293" y="366"/>
                  </a:lnTo>
                  <a:lnTo>
                    <a:pt x="291" y="387"/>
                  </a:lnTo>
                  <a:lnTo>
                    <a:pt x="289" y="410"/>
                  </a:lnTo>
                  <a:lnTo>
                    <a:pt x="287" y="432"/>
                  </a:lnTo>
                  <a:lnTo>
                    <a:pt x="289" y="459"/>
                  </a:lnTo>
                  <a:lnTo>
                    <a:pt x="292" y="486"/>
                  </a:lnTo>
                  <a:lnTo>
                    <a:pt x="295" y="512"/>
                  </a:lnTo>
                  <a:lnTo>
                    <a:pt x="302" y="537"/>
                  </a:lnTo>
                  <a:lnTo>
                    <a:pt x="308" y="562"/>
                  </a:lnTo>
                  <a:lnTo>
                    <a:pt x="317" y="587"/>
                  </a:lnTo>
                  <a:lnTo>
                    <a:pt x="326" y="611"/>
                  </a:lnTo>
                  <a:lnTo>
                    <a:pt x="338" y="634"/>
                  </a:lnTo>
                  <a:lnTo>
                    <a:pt x="38" y="934"/>
                  </a:lnTo>
                  <a:lnTo>
                    <a:pt x="38" y="934"/>
                  </a:lnTo>
                  <a:lnTo>
                    <a:pt x="29" y="944"/>
                  </a:lnTo>
                  <a:lnTo>
                    <a:pt x="22" y="953"/>
                  </a:lnTo>
                  <a:lnTo>
                    <a:pt x="15" y="964"/>
                  </a:lnTo>
                  <a:lnTo>
                    <a:pt x="10" y="975"/>
                  </a:lnTo>
                  <a:lnTo>
                    <a:pt x="6" y="987"/>
                  </a:lnTo>
                  <a:lnTo>
                    <a:pt x="2" y="999"/>
                  </a:lnTo>
                  <a:lnTo>
                    <a:pt x="0" y="1012"/>
                  </a:lnTo>
                  <a:lnTo>
                    <a:pt x="0" y="1025"/>
                  </a:lnTo>
                  <a:lnTo>
                    <a:pt x="0" y="1038"/>
                  </a:lnTo>
                  <a:lnTo>
                    <a:pt x="2" y="1050"/>
                  </a:lnTo>
                  <a:lnTo>
                    <a:pt x="6" y="1062"/>
                  </a:lnTo>
                  <a:lnTo>
                    <a:pt x="10" y="1074"/>
                  </a:lnTo>
                  <a:lnTo>
                    <a:pt x="15" y="1085"/>
                  </a:lnTo>
                  <a:lnTo>
                    <a:pt x="22" y="1096"/>
                  </a:lnTo>
                  <a:lnTo>
                    <a:pt x="29" y="1106"/>
                  </a:lnTo>
                  <a:lnTo>
                    <a:pt x="37" y="1114"/>
                  </a:lnTo>
                  <a:lnTo>
                    <a:pt x="47" y="1123"/>
                  </a:lnTo>
                  <a:lnTo>
                    <a:pt x="56" y="1130"/>
                  </a:lnTo>
                  <a:lnTo>
                    <a:pt x="66" y="1137"/>
                  </a:lnTo>
                  <a:lnTo>
                    <a:pt x="78" y="1142"/>
                  </a:lnTo>
                  <a:lnTo>
                    <a:pt x="89" y="1147"/>
                  </a:lnTo>
                  <a:lnTo>
                    <a:pt x="102" y="1150"/>
                  </a:lnTo>
                  <a:lnTo>
                    <a:pt x="114" y="1151"/>
                  </a:lnTo>
                  <a:lnTo>
                    <a:pt x="127" y="1152"/>
                  </a:lnTo>
                  <a:lnTo>
                    <a:pt x="141" y="1151"/>
                  </a:lnTo>
                  <a:lnTo>
                    <a:pt x="152" y="1149"/>
                  </a:lnTo>
                  <a:lnTo>
                    <a:pt x="165" y="1147"/>
                  </a:lnTo>
                  <a:lnTo>
                    <a:pt x="177" y="1141"/>
                  </a:lnTo>
                  <a:lnTo>
                    <a:pt x="188" y="1136"/>
                  </a:lnTo>
                  <a:lnTo>
                    <a:pt x="199" y="1129"/>
                  </a:lnTo>
                  <a:lnTo>
                    <a:pt x="209" y="1122"/>
                  </a:lnTo>
                  <a:lnTo>
                    <a:pt x="217" y="1114"/>
                  </a:lnTo>
                  <a:lnTo>
                    <a:pt x="217" y="1114"/>
                  </a:lnTo>
                  <a:lnTo>
                    <a:pt x="518" y="814"/>
                  </a:lnTo>
                  <a:lnTo>
                    <a:pt x="541" y="825"/>
                  </a:lnTo>
                  <a:lnTo>
                    <a:pt x="565" y="834"/>
                  </a:lnTo>
                  <a:lnTo>
                    <a:pt x="589" y="843"/>
                  </a:lnTo>
                  <a:lnTo>
                    <a:pt x="614" y="851"/>
                  </a:lnTo>
                  <a:lnTo>
                    <a:pt x="640" y="856"/>
                  </a:lnTo>
                  <a:lnTo>
                    <a:pt x="667" y="860"/>
                  </a:lnTo>
                  <a:lnTo>
                    <a:pt x="692" y="864"/>
                  </a:lnTo>
                  <a:lnTo>
                    <a:pt x="719" y="864"/>
                  </a:lnTo>
                  <a:lnTo>
                    <a:pt x="742" y="864"/>
                  </a:lnTo>
                  <a:lnTo>
                    <a:pt x="764" y="861"/>
                  </a:lnTo>
                  <a:lnTo>
                    <a:pt x="785" y="859"/>
                  </a:lnTo>
                  <a:lnTo>
                    <a:pt x="807" y="855"/>
                  </a:lnTo>
                  <a:lnTo>
                    <a:pt x="827" y="851"/>
                  </a:lnTo>
                  <a:lnTo>
                    <a:pt x="848" y="844"/>
                  </a:lnTo>
                  <a:lnTo>
                    <a:pt x="869" y="838"/>
                  </a:lnTo>
                  <a:lnTo>
                    <a:pt x="888" y="830"/>
                  </a:lnTo>
                  <a:lnTo>
                    <a:pt x="907" y="822"/>
                  </a:lnTo>
                  <a:lnTo>
                    <a:pt x="926" y="812"/>
                  </a:lnTo>
                  <a:lnTo>
                    <a:pt x="944" y="801"/>
                  </a:lnTo>
                  <a:lnTo>
                    <a:pt x="961" y="790"/>
                  </a:lnTo>
                  <a:lnTo>
                    <a:pt x="979" y="778"/>
                  </a:lnTo>
                  <a:lnTo>
                    <a:pt x="995" y="765"/>
                  </a:lnTo>
                  <a:lnTo>
                    <a:pt x="1010" y="751"/>
                  </a:lnTo>
                  <a:lnTo>
                    <a:pt x="1025" y="737"/>
                  </a:lnTo>
                  <a:lnTo>
                    <a:pt x="1040" y="722"/>
                  </a:lnTo>
                  <a:lnTo>
                    <a:pt x="1053" y="707"/>
                  </a:lnTo>
                  <a:lnTo>
                    <a:pt x="1066" y="691"/>
                  </a:lnTo>
                  <a:lnTo>
                    <a:pt x="1078" y="674"/>
                  </a:lnTo>
                  <a:lnTo>
                    <a:pt x="1090" y="656"/>
                  </a:lnTo>
                  <a:lnTo>
                    <a:pt x="1100" y="638"/>
                  </a:lnTo>
                  <a:lnTo>
                    <a:pt x="1109" y="620"/>
                  </a:lnTo>
                  <a:lnTo>
                    <a:pt x="1118" y="600"/>
                  </a:lnTo>
                  <a:lnTo>
                    <a:pt x="1126" y="581"/>
                  </a:lnTo>
                  <a:lnTo>
                    <a:pt x="1132" y="560"/>
                  </a:lnTo>
                  <a:lnTo>
                    <a:pt x="1139" y="540"/>
                  </a:lnTo>
                  <a:lnTo>
                    <a:pt x="1143" y="519"/>
                  </a:lnTo>
                  <a:lnTo>
                    <a:pt x="1147" y="498"/>
                  </a:lnTo>
                  <a:lnTo>
                    <a:pt x="1149" y="476"/>
                  </a:lnTo>
                  <a:lnTo>
                    <a:pt x="1152" y="454"/>
                  </a:lnTo>
                  <a:lnTo>
                    <a:pt x="1152" y="432"/>
                  </a:lnTo>
                  <a:lnTo>
                    <a:pt x="1152" y="410"/>
                  </a:lnTo>
                  <a:lnTo>
                    <a:pt x="1149" y="387"/>
                  </a:lnTo>
                  <a:lnTo>
                    <a:pt x="1147" y="366"/>
                  </a:lnTo>
                  <a:lnTo>
                    <a:pt x="1143" y="345"/>
                  </a:lnTo>
                  <a:lnTo>
                    <a:pt x="1139" y="324"/>
                  </a:lnTo>
                  <a:lnTo>
                    <a:pt x="1132" y="303"/>
                  </a:lnTo>
                  <a:lnTo>
                    <a:pt x="1126" y="284"/>
                  </a:lnTo>
                  <a:lnTo>
                    <a:pt x="1118" y="264"/>
                  </a:lnTo>
                  <a:lnTo>
                    <a:pt x="1109" y="245"/>
                  </a:lnTo>
                  <a:lnTo>
                    <a:pt x="1100" y="226"/>
                  </a:lnTo>
                  <a:lnTo>
                    <a:pt x="1090" y="208"/>
                  </a:lnTo>
                  <a:lnTo>
                    <a:pt x="1078" y="191"/>
                  </a:lnTo>
                  <a:lnTo>
                    <a:pt x="1066" y="174"/>
                  </a:lnTo>
                  <a:lnTo>
                    <a:pt x="1053" y="157"/>
                  </a:lnTo>
                  <a:lnTo>
                    <a:pt x="1040" y="141"/>
                  </a:lnTo>
                  <a:lnTo>
                    <a:pt x="1025" y="126"/>
                  </a:lnTo>
                  <a:lnTo>
                    <a:pt x="1010" y="112"/>
                  </a:lnTo>
                  <a:lnTo>
                    <a:pt x="995" y="99"/>
                  </a:lnTo>
                  <a:lnTo>
                    <a:pt x="979" y="86"/>
                  </a:lnTo>
                  <a:lnTo>
                    <a:pt x="961" y="74"/>
                  </a:lnTo>
                  <a:lnTo>
                    <a:pt x="944" y="62"/>
                  </a:lnTo>
                  <a:lnTo>
                    <a:pt x="926" y="53"/>
                  </a:lnTo>
                  <a:lnTo>
                    <a:pt x="907" y="43"/>
                  </a:lnTo>
                  <a:lnTo>
                    <a:pt x="888" y="34"/>
                  </a:lnTo>
                  <a:lnTo>
                    <a:pt x="869" y="27"/>
                  </a:lnTo>
                  <a:lnTo>
                    <a:pt x="848" y="19"/>
                  </a:lnTo>
                  <a:lnTo>
                    <a:pt x="827" y="14"/>
                  </a:lnTo>
                  <a:lnTo>
                    <a:pt x="807" y="8"/>
                  </a:lnTo>
                  <a:lnTo>
                    <a:pt x="785" y="5"/>
                  </a:lnTo>
                  <a:lnTo>
                    <a:pt x="764" y="2"/>
                  </a:lnTo>
                  <a:lnTo>
                    <a:pt x="742" y="1"/>
                  </a:lnTo>
                  <a:lnTo>
                    <a:pt x="71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 name="Freeform 128"/>
            <p:cNvSpPr>
              <a:spLocks/>
            </p:cNvSpPr>
            <p:nvPr/>
          </p:nvSpPr>
          <p:spPr bwMode="auto">
            <a:xfrm>
              <a:off x="3834606" y="2825353"/>
              <a:ext cx="106363" cy="107950"/>
            </a:xfrm>
            <a:custGeom>
              <a:avLst/>
              <a:gdLst>
                <a:gd name="T0" fmla="*/ 239 w 270"/>
                <a:gd name="T1" fmla="*/ 0 h 270"/>
                <a:gd name="T2" fmla="*/ 214 w 270"/>
                <a:gd name="T3" fmla="*/ 3 h 270"/>
                <a:gd name="T4" fmla="*/ 189 w 270"/>
                <a:gd name="T5" fmla="*/ 8 h 270"/>
                <a:gd name="T6" fmla="*/ 165 w 270"/>
                <a:gd name="T7" fmla="*/ 15 h 270"/>
                <a:gd name="T8" fmla="*/ 142 w 270"/>
                <a:gd name="T9" fmla="*/ 25 h 270"/>
                <a:gd name="T10" fmla="*/ 121 w 270"/>
                <a:gd name="T11" fmla="*/ 37 h 270"/>
                <a:gd name="T12" fmla="*/ 101 w 270"/>
                <a:gd name="T13" fmla="*/ 50 h 270"/>
                <a:gd name="T14" fmla="*/ 83 w 270"/>
                <a:gd name="T15" fmla="*/ 66 h 270"/>
                <a:gd name="T16" fmla="*/ 66 w 270"/>
                <a:gd name="T17" fmla="*/ 82 h 270"/>
                <a:gd name="T18" fmla="*/ 50 w 270"/>
                <a:gd name="T19" fmla="*/ 102 h 270"/>
                <a:gd name="T20" fmla="*/ 37 w 270"/>
                <a:gd name="T21" fmla="*/ 121 h 270"/>
                <a:gd name="T22" fmla="*/ 25 w 270"/>
                <a:gd name="T23" fmla="*/ 143 h 270"/>
                <a:gd name="T24" fmla="*/ 15 w 270"/>
                <a:gd name="T25" fmla="*/ 165 h 270"/>
                <a:gd name="T26" fmla="*/ 7 w 270"/>
                <a:gd name="T27" fmla="*/ 189 h 270"/>
                <a:gd name="T28" fmla="*/ 3 w 270"/>
                <a:gd name="T29" fmla="*/ 214 h 270"/>
                <a:gd name="T30" fmla="*/ 0 w 270"/>
                <a:gd name="T31" fmla="*/ 239 h 270"/>
                <a:gd name="T32" fmla="*/ 0 w 270"/>
                <a:gd name="T33" fmla="*/ 256 h 270"/>
                <a:gd name="T34" fmla="*/ 3 w 270"/>
                <a:gd name="T35" fmla="*/ 262 h 270"/>
                <a:gd name="T36" fmla="*/ 7 w 270"/>
                <a:gd name="T37" fmla="*/ 267 h 270"/>
                <a:gd name="T38" fmla="*/ 14 w 270"/>
                <a:gd name="T39" fmla="*/ 270 h 270"/>
                <a:gd name="T40" fmla="*/ 21 w 270"/>
                <a:gd name="T41" fmla="*/ 270 h 270"/>
                <a:gd name="T42" fmla="*/ 28 w 270"/>
                <a:gd name="T43" fmla="*/ 267 h 270"/>
                <a:gd name="T44" fmla="*/ 33 w 270"/>
                <a:gd name="T45" fmla="*/ 262 h 270"/>
                <a:gd name="T46" fmla="*/ 35 w 270"/>
                <a:gd name="T47" fmla="*/ 256 h 270"/>
                <a:gd name="T48" fmla="*/ 37 w 270"/>
                <a:gd name="T49" fmla="*/ 241 h 270"/>
                <a:gd name="T50" fmla="*/ 39 w 270"/>
                <a:gd name="T51" fmla="*/ 219 h 270"/>
                <a:gd name="T52" fmla="*/ 45 w 270"/>
                <a:gd name="T53" fmla="*/ 188 h 270"/>
                <a:gd name="T54" fmla="*/ 62 w 270"/>
                <a:gd name="T55" fmla="*/ 149 h 270"/>
                <a:gd name="T56" fmla="*/ 85 w 270"/>
                <a:gd name="T57" fmla="*/ 114 h 270"/>
                <a:gd name="T58" fmla="*/ 114 w 270"/>
                <a:gd name="T59" fmla="*/ 85 h 270"/>
                <a:gd name="T60" fmla="*/ 149 w 270"/>
                <a:gd name="T61" fmla="*/ 62 h 270"/>
                <a:gd name="T62" fmla="*/ 188 w 270"/>
                <a:gd name="T63" fmla="*/ 45 h 270"/>
                <a:gd name="T64" fmla="*/ 219 w 270"/>
                <a:gd name="T65" fmla="*/ 39 h 270"/>
                <a:gd name="T66" fmla="*/ 241 w 270"/>
                <a:gd name="T67" fmla="*/ 37 h 270"/>
                <a:gd name="T68" fmla="*/ 256 w 270"/>
                <a:gd name="T69" fmla="*/ 36 h 270"/>
                <a:gd name="T70" fmla="*/ 262 w 270"/>
                <a:gd name="T71" fmla="*/ 32 h 270"/>
                <a:gd name="T72" fmla="*/ 267 w 270"/>
                <a:gd name="T73" fmla="*/ 28 h 270"/>
                <a:gd name="T74" fmla="*/ 270 w 270"/>
                <a:gd name="T75" fmla="*/ 22 h 270"/>
                <a:gd name="T76" fmla="*/ 270 w 270"/>
                <a:gd name="T77" fmla="*/ 14 h 270"/>
                <a:gd name="T78" fmla="*/ 267 w 270"/>
                <a:gd name="T79" fmla="*/ 8 h 270"/>
                <a:gd name="T80" fmla="*/ 262 w 270"/>
                <a:gd name="T81" fmla="*/ 3 h 270"/>
                <a:gd name="T82" fmla="*/ 256 w 270"/>
                <a:gd name="T8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0" h="270">
                  <a:moveTo>
                    <a:pt x="251" y="0"/>
                  </a:moveTo>
                  <a:lnTo>
                    <a:pt x="239" y="0"/>
                  </a:lnTo>
                  <a:lnTo>
                    <a:pt x="227" y="1"/>
                  </a:lnTo>
                  <a:lnTo>
                    <a:pt x="214" y="3"/>
                  </a:lnTo>
                  <a:lnTo>
                    <a:pt x="201" y="5"/>
                  </a:lnTo>
                  <a:lnTo>
                    <a:pt x="189" y="8"/>
                  </a:lnTo>
                  <a:lnTo>
                    <a:pt x="177" y="11"/>
                  </a:lnTo>
                  <a:lnTo>
                    <a:pt x="165" y="15"/>
                  </a:lnTo>
                  <a:lnTo>
                    <a:pt x="154" y="19"/>
                  </a:lnTo>
                  <a:lnTo>
                    <a:pt x="142" y="25"/>
                  </a:lnTo>
                  <a:lnTo>
                    <a:pt x="132" y="30"/>
                  </a:lnTo>
                  <a:lnTo>
                    <a:pt x="121" y="37"/>
                  </a:lnTo>
                  <a:lnTo>
                    <a:pt x="111" y="43"/>
                  </a:lnTo>
                  <a:lnTo>
                    <a:pt x="101" y="50"/>
                  </a:lnTo>
                  <a:lnTo>
                    <a:pt x="92" y="57"/>
                  </a:lnTo>
                  <a:lnTo>
                    <a:pt x="83" y="66"/>
                  </a:lnTo>
                  <a:lnTo>
                    <a:pt x="73" y="73"/>
                  </a:lnTo>
                  <a:lnTo>
                    <a:pt x="66" y="82"/>
                  </a:lnTo>
                  <a:lnTo>
                    <a:pt x="57" y="92"/>
                  </a:lnTo>
                  <a:lnTo>
                    <a:pt x="50" y="102"/>
                  </a:lnTo>
                  <a:lnTo>
                    <a:pt x="43" y="111"/>
                  </a:lnTo>
                  <a:lnTo>
                    <a:pt x="37" y="121"/>
                  </a:lnTo>
                  <a:lnTo>
                    <a:pt x="30" y="132"/>
                  </a:lnTo>
                  <a:lnTo>
                    <a:pt x="25" y="143"/>
                  </a:lnTo>
                  <a:lnTo>
                    <a:pt x="19" y="153"/>
                  </a:lnTo>
                  <a:lnTo>
                    <a:pt x="15" y="165"/>
                  </a:lnTo>
                  <a:lnTo>
                    <a:pt x="12" y="177"/>
                  </a:lnTo>
                  <a:lnTo>
                    <a:pt x="7" y="189"/>
                  </a:lnTo>
                  <a:lnTo>
                    <a:pt x="5" y="201"/>
                  </a:lnTo>
                  <a:lnTo>
                    <a:pt x="3" y="214"/>
                  </a:lnTo>
                  <a:lnTo>
                    <a:pt x="1" y="226"/>
                  </a:lnTo>
                  <a:lnTo>
                    <a:pt x="0" y="239"/>
                  </a:lnTo>
                  <a:lnTo>
                    <a:pt x="0" y="252"/>
                  </a:lnTo>
                  <a:lnTo>
                    <a:pt x="0" y="256"/>
                  </a:lnTo>
                  <a:lnTo>
                    <a:pt x="1" y="259"/>
                  </a:lnTo>
                  <a:lnTo>
                    <a:pt x="3" y="262"/>
                  </a:lnTo>
                  <a:lnTo>
                    <a:pt x="5" y="265"/>
                  </a:lnTo>
                  <a:lnTo>
                    <a:pt x="7" y="267"/>
                  </a:lnTo>
                  <a:lnTo>
                    <a:pt x="11" y="269"/>
                  </a:lnTo>
                  <a:lnTo>
                    <a:pt x="14" y="270"/>
                  </a:lnTo>
                  <a:lnTo>
                    <a:pt x="18" y="270"/>
                  </a:lnTo>
                  <a:lnTo>
                    <a:pt x="21" y="270"/>
                  </a:lnTo>
                  <a:lnTo>
                    <a:pt x="25" y="269"/>
                  </a:lnTo>
                  <a:lnTo>
                    <a:pt x="28" y="267"/>
                  </a:lnTo>
                  <a:lnTo>
                    <a:pt x="31" y="265"/>
                  </a:lnTo>
                  <a:lnTo>
                    <a:pt x="33" y="262"/>
                  </a:lnTo>
                  <a:lnTo>
                    <a:pt x="34" y="259"/>
                  </a:lnTo>
                  <a:lnTo>
                    <a:pt x="35" y="256"/>
                  </a:lnTo>
                  <a:lnTo>
                    <a:pt x="35" y="252"/>
                  </a:lnTo>
                  <a:lnTo>
                    <a:pt x="37" y="241"/>
                  </a:lnTo>
                  <a:lnTo>
                    <a:pt x="37" y="230"/>
                  </a:lnTo>
                  <a:lnTo>
                    <a:pt x="39" y="219"/>
                  </a:lnTo>
                  <a:lnTo>
                    <a:pt x="41" y="208"/>
                  </a:lnTo>
                  <a:lnTo>
                    <a:pt x="45" y="188"/>
                  </a:lnTo>
                  <a:lnTo>
                    <a:pt x="53" y="167"/>
                  </a:lnTo>
                  <a:lnTo>
                    <a:pt x="62" y="149"/>
                  </a:lnTo>
                  <a:lnTo>
                    <a:pt x="73" y="131"/>
                  </a:lnTo>
                  <a:lnTo>
                    <a:pt x="85" y="114"/>
                  </a:lnTo>
                  <a:lnTo>
                    <a:pt x="99" y="99"/>
                  </a:lnTo>
                  <a:lnTo>
                    <a:pt x="114" y="85"/>
                  </a:lnTo>
                  <a:lnTo>
                    <a:pt x="132" y="72"/>
                  </a:lnTo>
                  <a:lnTo>
                    <a:pt x="149" y="62"/>
                  </a:lnTo>
                  <a:lnTo>
                    <a:pt x="168" y="53"/>
                  </a:lnTo>
                  <a:lnTo>
                    <a:pt x="188" y="45"/>
                  </a:lnTo>
                  <a:lnTo>
                    <a:pt x="208" y="40"/>
                  </a:lnTo>
                  <a:lnTo>
                    <a:pt x="219" y="39"/>
                  </a:lnTo>
                  <a:lnTo>
                    <a:pt x="230" y="37"/>
                  </a:lnTo>
                  <a:lnTo>
                    <a:pt x="241" y="37"/>
                  </a:lnTo>
                  <a:lnTo>
                    <a:pt x="251" y="36"/>
                  </a:lnTo>
                  <a:lnTo>
                    <a:pt x="256" y="36"/>
                  </a:lnTo>
                  <a:lnTo>
                    <a:pt x="259" y="35"/>
                  </a:lnTo>
                  <a:lnTo>
                    <a:pt x="262" y="32"/>
                  </a:lnTo>
                  <a:lnTo>
                    <a:pt x="264" y="30"/>
                  </a:lnTo>
                  <a:lnTo>
                    <a:pt x="267" y="28"/>
                  </a:lnTo>
                  <a:lnTo>
                    <a:pt x="269" y="25"/>
                  </a:lnTo>
                  <a:lnTo>
                    <a:pt x="270" y="22"/>
                  </a:lnTo>
                  <a:lnTo>
                    <a:pt x="270" y="18"/>
                  </a:lnTo>
                  <a:lnTo>
                    <a:pt x="270" y="14"/>
                  </a:lnTo>
                  <a:lnTo>
                    <a:pt x="269" y="11"/>
                  </a:lnTo>
                  <a:lnTo>
                    <a:pt x="267" y="8"/>
                  </a:lnTo>
                  <a:lnTo>
                    <a:pt x="264" y="5"/>
                  </a:lnTo>
                  <a:lnTo>
                    <a:pt x="262" y="3"/>
                  </a:lnTo>
                  <a:lnTo>
                    <a:pt x="259" y="1"/>
                  </a:lnTo>
                  <a:lnTo>
                    <a:pt x="256" y="0"/>
                  </a:lnTo>
                  <a:lnTo>
                    <a:pt x="25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9" name="Group 43"/>
          <p:cNvGrpSpPr/>
          <p:nvPr/>
        </p:nvGrpSpPr>
        <p:grpSpPr>
          <a:xfrm>
            <a:off x="5965241" y="4647256"/>
            <a:ext cx="457201" cy="457201"/>
            <a:chOff x="7171531" y="3646884"/>
            <a:chExt cx="457201" cy="457201"/>
          </a:xfrm>
          <a:solidFill>
            <a:srgbClr val="00B0F0"/>
          </a:solidFill>
        </p:grpSpPr>
        <p:sp>
          <p:nvSpPr>
            <p:cNvPr id="45" name="Freeform 38"/>
            <p:cNvSpPr>
              <a:spLocks noEditPoints="1"/>
            </p:cNvSpPr>
            <p:nvPr/>
          </p:nvSpPr>
          <p:spPr bwMode="auto">
            <a:xfrm>
              <a:off x="7171531" y="3689747"/>
              <a:ext cx="415925" cy="414338"/>
            </a:xfrm>
            <a:custGeom>
              <a:avLst/>
              <a:gdLst>
                <a:gd name="T0" fmla="*/ 914 w 1049"/>
                <a:gd name="T1" fmla="*/ 435 h 1043"/>
                <a:gd name="T2" fmla="*/ 902 w 1049"/>
                <a:gd name="T3" fmla="*/ 435 h 1043"/>
                <a:gd name="T4" fmla="*/ 781 w 1049"/>
                <a:gd name="T5" fmla="*/ 497 h 1043"/>
                <a:gd name="T6" fmla="*/ 723 w 1049"/>
                <a:gd name="T7" fmla="*/ 435 h 1043"/>
                <a:gd name="T8" fmla="*/ 642 w 1049"/>
                <a:gd name="T9" fmla="*/ 391 h 1043"/>
                <a:gd name="T10" fmla="*/ 562 w 1049"/>
                <a:gd name="T11" fmla="*/ 367 h 1043"/>
                <a:gd name="T12" fmla="*/ 443 w 1049"/>
                <a:gd name="T13" fmla="*/ 349 h 1043"/>
                <a:gd name="T14" fmla="*/ 679 w 1049"/>
                <a:gd name="T15" fmla="*/ 215 h 1043"/>
                <a:gd name="T16" fmla="*/ 612 w 1049"/>
                <a:gd name="T17" fmla="*/ 144 h 1043"/>
                <a:gd name="T18" fmla="*/ 615 w 1049"/>
                <a:gd name="T19" fmla="*/ 131 h 1043"/>
                <a:gd name="T20" fmla="*/ 674 w 1049"/>
                <a:gd name="T21" fmla="*/ 73 h 1043"/>
                <a:gd name="T22" fmla="*/ 688 w 1049"/>
                <a:gd name="T23" fmla="*/ 73 h 1043"/>
                <a:gd name="T24" fmla="*/ 974 w 1049"/>
                <a:gd name="T25" fmla="*/ 357 h 1043"/>
                <a:gd name="T26" fmla="*/ 977 w 1049"/>
                <a:gd name="T27" fmla="*/ 372 h 1043"/>
                <a:gd name="T28" fmla="*/ 972 w 1049"/>
                <a:gd name="T29" fmla="*/ 380 h 1043"/>
                <a:gd name="T30" fmla="*/ 593 w 1049"/>
                <a:gd name="T31" fmla="*/ 960 h 1043"/>
                <a:gd name="T32" fmla="*/ 578 w 1049"/>
                <a:gd name="T33" fmla="*/ 970 h 1043"/>
                <a:gd name="T34" fmla="*/ 558 w 1049"/>
                <a:gd name="T35" fmla="*/ 971 h 1043"/>
                <a:gd name="T36" fmla="*/ 83 w 1049"/>
                <a:gd name="T37" fmla="*/ 508 h 1043"/>
                <a:gd name="T38" fmla="*/ 73 w 1049"/>
                <a:gd name="T39" fmla="*/ 476 h 1043"/>
                <a:gd name="T40" fmla="*/ 94 w 1049"/>
                <a:gd name="T41" fmla="*/ 449 h 1043"/>
                <a:gd name="T42" fmla="*/ 403 w 1049"/>
                <a:gd name="T43" fmla="*/ 380 h 1043"/>
                <a:gd name="T44" fmla="*/ 572 w 1049"/>
                <a:gd name="T45" fmla="*/ 406 h 1043"/>
                <a:gd name="T46" fmla="*/ 642 w 1049"/>
                <a:gd name="T47" fmla="*/ 430 h 1043"/>
                <a:gd name="T48" fmla="*/ 700 w 1049"/>
                <a:gd name="T49" fmla="*/ 461 h 1043"/>
                <a:gd name="T50" fmla="*/ 756 w 1049"/>
                <a:gd name="T51" fmla="*/ 509 h 1043"/>
                <a:gd name="T52" fmla="*/ 737 w 1049"/>
                <a:gd name="T53" fmla="*/ 21 h 1043"/>
                <a:gd name="T54" fmla="*/ 707 w 1049"/>
                <a:gd name="T55" fmla="*/ 3 h 1043"/>
                <a:gd name="T56" fmla="*/ 671 w 1049"/>
                <a:gd name="T57" fmla="*/ 0 h 1043"/>
                <a:gd name="T58" fmla="*/ 638 w 1049"/>
                <a:gd name="T59" fmla="*/ 11 h 1043"/>
                <a:gd name="T60" fmla="*/ 567 w 1049"/>
                <a:gd name="T61" fmla="*/ 77 h 1043"/>
                <a:gd name="T62" fmla="*/ 547 w 1049"/>
                <a:gd name="T63" fmla="*/ 106 h 1043"/>
                <a:gd name="T64" fmla="*/ 540 w 1049"/>
                <a:gd name="T65" fmla="*/ 140 h 1043"/>
                <a:gd name="T66" fmla="*/ 554 w 1049"/>
                <a:gd name="T67" fmla="*/ 188 h 1043"/>
                <a:gd name="T68" fmla="*/ 32 w 1049"/>
                <a:gd name="T69" fmla="*/ 406 h 1043"/>
                <a:gd name="T70" fmla="*/ 5 w 1049"/>
                <a:gd name="T71" fmla="*/ 449 h 1043"/>
                <a:gd name="T72" fmla="*/ 2 w 1049"/>
                <a:gd name="T73" fmla="*/ 502 h 1043"/>
                <a:gd name="T74" fmla="*/ 23 w 1049"/>
                <a:gd name="T75" fmla="*/ 550 h 1043"/>
                <a:gd name="T76" fmla="*/ 506 w 1049"/>
                <a:gd name="T77" fmla="*/ 1025 h 1043"/>
                <a:gd name="T78" fmla="*/ 543 w 1049"/>
                <a:gd name="T79" fmla="*/ 1041 h 1043"/>
                <a:gd name="T80" fmla="*/ 567 w 1049"/>
                <a:gd name="T81" fmla="*/ 1043 h 1043"/>
                <a:gd name="T82" fmla="*/ 613 w 1049"/>
                <a:gd name="T83" fmla="*/ 1032 h 1043"/>
                <a:gd name="T84" fmla="*/ 654 w 1049"/>
                <a:gd name="T85" fmla="*/ 999 h 1043"/>
                <a:gd name="T86" fmla="*/ 870 w 1049"/>
                <a:gd name="T87" fmla="*/ 500 h 1043"/>
                <a:gd name="T88" fmla="*/ 917 w 1049"/>
                <a:gd name="T89" fmla="*/ 509 h 1043"/>
                <a:gd name="T90" fmla="*/ 950 w 1049"/>
                <a:gd name="T91" fmla="*/ 498 h 1043"/>
                <a:gd name="T92" fmla="*/ 1022 w 1049"/>
                <a:gd name="T93" fmla="*/ 432 h 1043"/>
                <a:gd name="T94" fmla="*/ 1042 w 1049"/>
                <a:gd name="T95" fmla="*/ 403 h 1043"/>
                <a:gd name="T96" fmla="*/ 1049 w 1049"/>
                <a:gd name="T97" fmla="*/ 368 h 1043"/>
                <a:gd name="T98" fmla="*/ 1042 w 1049"/>
                <a:gd name="T99" fmla="*/ 334 h 1043"/>
                <a:gd name="T100" fmla="*/ 1022 w 1049"/>
                <a:gd name="T101" fmla="*/ 305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9" h="1043">
                  <a:moveTo>
                    <a:pt x="972" y="380"/>
                  </a:moveTo>
                  <a:lnTo>
                    <a:pt x="921" y="432"/>
                  </a:lnTo>
                  <a:lnTo>
                    <a:pt x="918" y="434"/>
                  </a:lnTo>
                  <a:lnTo>
                    <a:pt x="914" y="435"/>
                  </a:lnTo>
                  <a:lnTo>
                    <a:pt x="911" y="436"/>
                  </a:lnTo>
                  <a:lnTo>
                    <a:pt x="908" y="436"/>
                  </a:lnTo>
                  <a:lnTo>
                    <a:pt x="905" y="436"/>
                  </a:lnTo>
                  <a:lnTo>
                    <a:pt x="902" y="435"/>
                  </a:lnTo>
                  <a:lnTo>
                    <a:pt x="898" y="434"/>
                  </a:lnTo>
                  <a:lnTo>
                    <a:pt x="895" y="432"/>
                  </a:lnTo>
                  <a:lnTo>
                    <a:pt x="831" y="368"/>
                  </a:lnTo>
                  <a:lnTo>
                    <a:pt x="781" y="497"/>
                  </a:lnTo>
                  <a:lnTo>
                    <a:pt x="785" y="486"/>
                  </a:lnTo>
                  <a:lnTo>
                    <a:pt x="764" y="467"/>
                  </a:lnTo>
                  <a:lnTo>
                    <a:pt x="744" y="450"/>
                  </a:lnTo>
                  <a:lnTo>
                    <a:pt x="723" y="435"/>
                  </a:lnTo>
                  <a:lnTo>
                    <a:pt x="703" y="421"/>
                  </a:lnTo>
                  <a:lnTo>
                    <a:pt x="682" y="409"/>
                  </a:lnTo>
                  <a:lnTo>
                    <a:pt x="663" y="400"/>
                  </a:lnTo>
                  <a:lnTo>
                    <a:pt x="642" y="391"/>
                  </a:lnTo>
                  <a:lnTo>
                    <a:pt x="622" y="383"/>
                  </a:lnTo>
                  <a:lnTo>
                    <a:pt x="602" y="377"/>
                  </a:lnTo>
                  <a:lnTo>
                    <a:pt x="582" y="372"/>
                  </a:lnTo>
                  <a:lnTo>
                    <a:pt x="562" y="367"/>
                  </a:lnTo>
                  <a:lnTo>
                    <a:pt x="543" y="363"/>
                  </a:lnTo>
                  <a:lnTo>
                    <a:pt x="504" y="357"/>
                  </a:lnTo>
                  <a:lnTo>
                    <a:pt x="466" y="352"/>
                  </a:lnTo>
                  <a:lnTo>
                    <a:pt x="443" y="349"/>
                  </a:lnTo>
                  <a:lnTo>
                    <a:pt x="420" y="346"/>
                  </a:lnTo>
                  <a:lnTo>
                    <a:pt x="396" y="342"/>
                  </a:lnTo>
                  <a:lnTo>
                    <a:pt x="373" y="338"/>
                  </a:lnTo>
                  <a:lnTo>
                    <a:pt x="679" y="215"/>
                  </a:lnTo>
                  <a:lnTo>
                    <a:pt x="617" y="153"/>
                  </a:lnTo>
                  <a:lnTo>
                    <a:pt x="615" y="150"/>
                  </a:lnTo>
                  <a:lnTo>
                    <a:pt x="613" y="148"/>
                  </a:lnTo>
                  <a:lnTo>
                    <a:pt x="612" y="144"/>
                  </a:lnTo>
                  <a:lnTo>
                    <a:pt x="612" y="140"/>
                  </a:lnTo>
                  <a:lnTo>
                    <a:pt x="612" y="137"/>
                  </a:lnTo>
                  <a:lnTo>
                    <a:pt x="613" y="134"/>
                  </a:lnTo>
                  <a:lnTo>
                    <a:pt x="615" y="131"/>
                  </a:lnTo>
                  <a:lnTo>
                    <a:pt x="617" y="129"/>
                  </a:lnTo>
                  <a:lnTo>
                    <a:pt x="668" y="77"/>
                  </a:lnTo>
                  <a:lnTo>
                    <a:pt x="671" y="75"/>
                  </a:lnTo>
                  <a:lnTo>
                    <a:pt x="674" y="73"/>
                  </a:lnTo>
                  <a:lnTo>
                    <a:pt x="678" y="72"/>
                  </a:lnTo>
                  <a:lnTo>
                    <a:pt x="681" y="71"/>
                  </a:lnTo>
                  <a:lnTo>
                    <a:pt x="684" y="72"/>
                  </a:lnTo>
                  <a:lnTo>
                    <a:pt x="688" y="73"/>
                  </a:lnTo>
                  <a:lnTo>
                    <a:pt x="691" y="75"/>
                  </a:lnTo>
                  <a:lnTo>
                    <a:pt x="693" y="77"/>
                  </a:lnTo>
                  <a:lnTo>
                    <a:pt x="972" y="355"/>
                  </a:lnTo>
                  <a:lnTo>
                    <a:pt x="974" y="357"/>
                  </a:lnTo>
                  <a:lnTo>
                    <a:pt x="976" y="361"/>
                  </a:lnTo>
                  <a:lnTo>
                    <a:pt x="977" y="364"/>
                  </a:lnTo>
                  <a:lnTo>
                    <a:pt x="977" y="368"/>
                  </a:lnTo>
                  <a:lnTo>
                    <a:pt x="977" y="372"/>
                  </a:lnTo>
                  <a:lnTo>
                    <a:pt x="976" y="375"/>
                  </a:lnTo>
                  <a:lnTo>
                    <a:pt x="974" y="378"/>
                  </a:lnTo>
                  <a:lnTo>
                    <a:pt x="972" y="380"/>
                  </a:lnTo>
                  <a:lnTo>
                    <a:pt x="972" y="380"/>
                  </a:lnTo>
                  <a:close/>
                  <a:moveTo>
                    <a:pt x="600" y="949"/>
                  </a:moveTo>
                  <a:lnTo>
                    <a:pt x="598" y="953"/>
                  </a:lnTo>
                  <a:lnTo>
                    <a:pt x="596" y="957"/>
                  </a:lnTo>
                  <a:lnTo>
                    <a:pt x="593" y="960"/>
                  </a:lnTo>
                  <a:lnTo>
                    <a:pt x="589" y="963"/>
                  </a:lnTo>
                  <a:lnTo>
                    <a:pt x="586" y="966"/>
                  </a:lnTo>
                  <a:lnTo>
                    <a:pt x="582" y="968"/>
                  </a:lnTo>
                  <a:lnTo>
                    <a:pt x="578" y="970"/>
                  </a:lnTo>
                  <a:lnTo>
                    <a:pt x="573" y="971"/>
                  </a:lnTo>
                  <a:lnTo>
                    <a:pt x="569" y="972"/>
                  </a:lnTo>
                  <a:lnTo>
                    <a:pt x="566" y="972"/>
                  </a:lnTo>
                  <a:lnTo>
                    <a:pt x="558" y="971"/>
                  </a:lnTo>
                  <a:lnTo>
                    <a:pt x="552" y="969"/>
                  </a:lnTo>
                  <a:lnTo>
                    <a:pt x="546" y="966"/>
                  </a:lnTo>
                  <a:lnTo>
                    <a:pt x="541" y="961"/>
                  </a:lnTo>
                  <a:lnTo>
                    <a:pt x="83" y="508"/>
                  </a:lnTo>
                  <a:lnTo>
                    <a:pt x="77" y="501"/>
                  </a:lnTo>
                  <a:lnTo>
                    <a:pt x="73" y="494"/>
                  </a:lnTo>
                  <a:lnTo>
                    <a:pt x="72" y="485"/>
                  </a:lnTo>
                  <a:lnTo>
                    <a:pt x="73" y="476"/>
                  </a:lnTo>
                  <a:lnTo>
                    <a:pt x="75" y="468"/>
                  </a:lnTo>
                  <a:lnTo>
                    <a:pt x="80" y="460"/>
                  </a:lnTo>
                  <a:lnTo>
                    <a:pt x="86" y="454"/>
                  </a:lnTo>
                  <a:lnTo>
                    <a:pt x="94" y="449"/>
                  </a:lnTo>
                  <a:lnTo>
                    <a:pt x="317" y="360"/>
                  </a:lnTo>
                  <a:lnTo>
                    <a:pt x="345" y="368"/>
                  </a:lnTo>
                  <a:lnTo>
                    <a:pt x="374" y="375"/>
                  </a:lnTo>
                  <a:lnTo>
                    <a:pt x="403" y="380"/>
                  </a:lnTo>
                  <a:lnTo>
                    <a:pt x="431" y="384"/>
                  </a:lnTo>
                  <a:lnTo>
                    <a:pt x="487" y="391"/>
                  </a:lnTo>
                  <a:lnTo>
                    <a:pt x="544" y="400"/>
                  </a:lnTo>
                  <a:lnTo>
                    <a:pt x="572" y="406"/>
                  </a:lnTo>
                  <a:lnTo>
                    <a:pt x="600" y="414"/>
                  </a:lnTo>
                  <a:lnTo>
                    <a:pt x="614" y="418"/>
                  </a:lnTo>
                  <a:lnTo>
                    <a:pt x="628" y="423"/>
                  </a:lnTo>
                  <a:lnTo>
                    <a:pt x="642" y="430"/>
                  </a:lnTo>
                  <a:lnTo>
                    <a:pt x="656" y="436"/>
                  </a:lnTo>
                  <a:lnTo>
                    <a:pt x="670" y="444"/>
                  </a:lnTo>
                  <a:lnTo>
                    <a:pt x="686" y="453"/>
                  </a:lnTo>
                  <a:lnTo>
                    <a:pt x="700" y="461"/>
                  </a:lnTo>
                  <a:lnTo>
                    <a:pt x="714" y="472"/>
                  </a:lnTo>
                  <a:lnTo>
                    <a:pt x="728" y="483"/>
                  </a:lnTo>
                  <a:lnTo>
                    <a:pt x="742" y="495"/>
                  </a:lnTo>
                  <a:lnTo>
                    <a:pt x="756" y="509"/>
                  </a:lnTo>
                  <a:lnTo>
                    <a:pt x="770" y="523"/>
                  </a:lnTo>
                  <a:lnTo>
                    <a:pt x="600" y="949"/>
                  </a:lnTo>
                  <a:close/>
                  <a:moveTo>
                    <a:pt x="745" y="26"/>
                  </a:moveTo>
                  <a:lnTo>
                    <a:pt x="737" y="21"/>
                  </a:lnTo>
                  <a:lnTo>
                    <a:pt x="731" y="15"/>
                  </a:lnTo>
                  <a:lnTo>
                    <a:pt x="723" y="11"/>
                  </a:lnTo>
                  <a:lnTo>
                    <a:pt x="716" y="6"/>
                  </a:lnTo>
                  <a:lnTo>
                    <a:pt x="707" y="3"/>
                  </a:lnTo>
                  <a:lnTo>
                    <a:pt x="698" y="1"/>
                  </a:lnTo>
                  <a:lnTo>
                    <a:pt x="690" y="0"/>
                  </a:lnTo>
                  <a:lnTo>
                    <a:pt x="681" y="0"/>
                  </a:lnTo>
                  <a:lnTo>
                    <a:pt x="671" y="0"/>
                  </a:lnTo>
                  <a:lnTo>
                    <a:pt x="663" y="1"/>
                  </a:lnTo>
                  <a:lnTo>
                    <a:pt x="654" y="3"/>
                  </a:lnTo>
                  <a:lnTo>
                    <a:pt x="647" y="6"/>
                  </a:lnTo>
                  <a:lnTo>
                    <a:pt x="638" y="11"/>
                  </a:lnTo>
                  <a:lnTo>
                    <a:pt x="630" y="15"/>
                  </a:lnTo>
                  <a:lnTo>
                    <a:pt x="624" y="21"/>
                  </a:lnTo>
                  <a:lnTo>
                    <a:pt x="617" y="26"/>
                  </a:lnTo>
                  <a:lnTo>
                    <a:pt x="567" y="77"/>
                  </a:lnTo>
                  <a:lnTo>
                    <a:pt x="560" y="83"/>
                  </a:lnTo>
                  <a:lnTo>
                    <a:pt x="555" y="91"/>
                  </a:lnTo>
                  <a:lnTo>
                    <a:pt x="551" y="98"/>
                  </a:lnTo>
                  <a:lnTo>
                    <a:pt x="547" y="106"/>
                  </a:lnTo>
                  <a:lnTo>
                    <a:pt x="544" y="114"/>
                  </a:lnTo>
                  <a:lnTo>
                    <a:pt x="542" y="123"/>
                  </a:lnTo>
                  <a:lnTo>
                    <a:pt x="541" y="132"/>
                  </a:lnTo>
                  <a:lnTo>
                    <a:pt x="540" y="140"/>
                  </a:lnTo>
                  <a:lnTo>
                    <a:pt x="541" y="153"/>
                  </a:lnTo>
                  <a:lnTo>
                    <a:pt x="543" y="165"/>
                  </a:lnTo>
                  <a:lnTo>
                    <a:pt x="547" y="177"/>
                  </a:lnTo>
                  <a:lnTo>
                    <a:pt x="554" y="188"/>
                  </a:lnTo>
                  <a:lnTo>
                    <a:pt x="65" y="383"/>
                  </a:lnTo>
                  <a:lnTo>
                    <a:pt x="53" y="390"/>
                  </a:lnTo>
                  <a:lnTo>
                    <a:pt x="42" y="397"/>
                  </a:lnTo>
                  <a:lnTo>
                    <a:pt x="32" y="406"/>
                  </a:lnTo>
                  <a:lnTo>
                    <a:pt x="23" y="416"/>
                  </a:lnTo>
                  <a:lnTo>
                    <a:pt x="16" y="426"/>
                  </a:lnTo>
                  <a:lnTo>
                    <a:pt x="9" y="437"/>
                  </a:lnTo>
                  <a:lnTo>
                    <a:pt x="5" y="449"/>
                  </a:lnTo>
                  <a:lnTo>
                    <a:pt x="2" y="462"/>
                  </a:lnTo>
                  <a:lnTo>
                    <a:pt x="0" y="475"/>
                  </a:lnTo>
                  <a:lnTo>
                    <a:pt x="0" y="489"/>
                  </a:lnTo>
                  <a:lnTo>
                    <a:pt x="2" y="502"/>
                  </a:lnTo>
                  <a:lnTo>
                    <a:pt x="5" y="514"/>
                  </a:lnTo>
                  <a:lnTo>
                    <a:pt x="9" y="527"/>
                  </a:lnTo>
                  <a:lnTo>
                    <a:pt x="16" y="538"/>
                  </a:lnTo>
                  <a:lnTo>
                    <a:pt x="23" y="550"/>
                  </a:lnTo>
                  <a:lnTo>
                    <a:pt x="32" y="559"/>
                  </a:lnTo>
                  <a:lnTo>
                    <a:pt x="490" y="1012"/>
                  </a:lnTo>
                  <a:lnTo>
                    <a:pt x="498" y="1020"/>
                  </a:lnTo>
                  <a:lnTo>
                    <a:pt x="506" y="1025"/>
                  </a:lnTo>
                  <a:lnTo>
                    <a:pt x="515" y="1030"/>
                  </a:lnTo>
                  <a:lnTo>
                    <a:pt x="524" y="1035"/>
                  </a:lnTo>
                  <a:lnTo>
                    <a:pt x="533" y="1039"/>
                  </a:lnTo>
                  <a:lnTo>
                    <a:pt x="543" y="1041"/>
                  </a:lnTo>
                  <a:lnTo>
                    <a:pt x="553" y="1043"/>
                  </a:lnTo>
                  <a:lnTo>
                    <a:pt x="563" y="1043"/>
                  </a:lnTo>
                  <a:lnTo>
                    <a:pt x="565" y="1043"/>
                  </a:lnTo>
                  <a:lnTo>
                    <a:pt x="567" y="1043"/>
                  </a:lnTo>
                  <a:lnTo>
                    <a:pt x="578" y="1043"/>
                  </a:lnTo>
                  <a:lnTo>
                    <a:pt x="588" y="1041"/>
                  </a:lnTo>
                  <a:lnTo>
                    <a:pt x="601" y="1038"/>
                  </a:lnTo>
                  <a:lnTo>
                    <a:pt x="613" y="1032"/>
                  </a:lnTo>
                  <a:lnTo>
                    <a:pt x="625" y="1026"/>
                  </a:lnTo>
                  <a:lnTo>
                    <a:pt x="636" y="1018"/>
                  </a:lnTo>
                  <a:lnTo>
                    <a:pt x="646" y="1010"/>
                  </a:lnTo>
                  <a:lnTo>
                    <a:pt x="654" y="999"/>
                  </a:lnTo>
                  <a:lnTo>
                    <a:pt x="661" y="988"/>
                  </a:lnTo>
                  <a:lnTo>
                    <a:pt x="666" y="975"/>
                  </a:lnTo>
                  <a:lnTo>
                    <a:pt x="858" y="495"/>
                  </a:lnTo>
                  <a:lnTo>
                    <a:pt x="870" y="500"/>
                  </a:lnTo>
                  <a:lnTo>
                    <a:pt x="882" y="505"/>
                  </a:lnTo>
                  <a:lnTo>
                    <a:pt x="895" y="508"/>
                  </a:lnTo>
                  <a:lnTo>
                    <a:pt x="908" y="509"/>
                  </a:lnTo>
                  <a:lnTo>
                    <a:pt x="917" y="509"/>
                  </a:lnTo>
                  <a:lnTo>
                    <a:pt x="925" y="508"/>
                  </a:lnTo>
                  <a:lnTo>
                    <a:pt x="934" y="505"/>
                  </a:lnTo>
                  <a:lnTo>
                    <a:pt x="943" y="502"/>
                  </a:lnTo>
                  <a:lnTo>
                    <a:pt x="950" y="498"/>
                  </a:lnTo>
                  <a:lnTo>
                    <a:pt x="958" y="494"/>
                  </a:lnTo>
                  <a:lnTo>
                    <a:pt x="965" y="488"/>
                  </a:lnTo>
                  <a:lnTo>
                    <a:pt x="972" y="483"/>
                  </a:lnTo>
                  <a:lnTo>
                    <a:pt x="1022" y="432"/>
                  </a:lnTo>
                  <a:lnTo>
                    <a:pt x="1029" y="426"/>
                  </a:lnTo>
                  <a:lnTo>
                    <a:pt x="1033" y="418"/>
                  </a:lnTo>
                  <a:lnTo>
                    <a:pt x="1039" y="410"/>
                  </a:lnTo>
                  <a:lnTo>
                    <a:pt x="1042" y="403"/>
                  </a:lnTo>
                  <a:lnTo>
                    <a:pt x="1045" y="394"/>
                  </a:lnTo>
                  <a:lnTo>
                    <a:pt x="1047" y="386"/>
                  </a:lnTo>
                  <a:lnTo>
                    <a:pt x="1048" y="377"/>
                  </a:lnTo>
                  <a:lnTo>
                    <a:pt x="1049" y="368"/>
                  </a:lnTo>
                  <a:lnTo>
                    <a:pt x="1048" y="359"/>
                  </a:lnTo>
                  <a:lnTo>
                    <a:pt x="1047" y="350"/>
                  </a:lnTo>
                  <a:lnTo>
                    <a:pt x="1045" y="341"/>
                  </a:lnTo>
                  <a:lnTo>
                    <a:pt x="1042" y="334"/>
                  </a:lnTo>
                  <a:lnTo>
                    <a:pt x="1039" y="325"/>
                  </a:lnTo>
                  <a:lnTo>
                    <a:pt x="1034" y="318"/>
                  </a:lnTo>
                  <a:lnTo>
                    <a:pt x="1029" y="311"/>
                  </a:lnTo>
                  <a:lnTo>
                    <a:pt x="1022" y="305"/>
                  </a:lnTo>
                  <a:lnTo>
                    <a:pt x="745" y="2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 name="Freeform 39"/>
            <p:cNvSpPr>
              <a:spLocks noEditPoints="1"/>
            </p:cNvSpPr>
            <p:nvPr/>
          </p:nvSpPr>
          <p:spPr bwMode="auto">
            <a:xfrm>
              <a:off x="7371556" y="3875484"/>
              <a:ext cx="71438" cy="71438"/>
            </a:xfrm>
            <a:custGeom>
              <a:avLst/>
              <a:gdLst>
                <a:gd name="T0" fmla="*/ 95 w 180"/>
                <a:gd name="T1" fmla="*/ 36 h 180"/>
                <a:gd name="T2" fmla="*/ 106 w 180"/>
                <a:gd name="T3" fmla="*/ 39 h 180"/>
                <a:gd name="T4" fmla="*/ 120 w 180"/>
                <a:gd name="T5" fmla="*/ 45 h 180"/>
                <a:gd name="T6" fmla="*/ 135 w 180"/>
                <a:gd name="T7" fmla="*/ 59 h 180"/>
                <a:gd name="T8" fmla="*/ 142 w 180"/>
                <a:gd name="T9" fmla="*/ 74 h 180"/>
                <a:gd name="T10" fmla="*/ 144 w 180"/>
                <a:gd name="T11" fmla="*/ 84 h 180"/>
                <a:gd name="T12" fmla="*/ 144 w 180"/>
                <a:gd name="T13" fmla="*/ 96 h 180"/>
                <a:gd name="T14" fmla="*/ 142 w 180"/>
                <a:gd name="T15" fmla="*/ 105 h 180"/>
                <a:gd name="T16" fmla="*/ 135 w 180"/>
                <a:gd name="T17" fmla="*/ 120 h 180"/>
                <a:gd name="T18" fmla="*/ 120 w 180"/>
                <a:gd name="T19" fmla="*/ 135 h 180"/>
                <a:gd name="T20" fmla="*/ 106 w 180"/>
                <a:gd name="T21" fmla="*/ 141 h 180"/>
                <a:gd name="T22" fmla="*/ 95 w 180"/>
                <a:gd name="T23" fmla="*/ 143 h 180"/>
                <a:gd name="T24" fmla="*/ 84 w 180"/>
                <a:gd name="T25" fmla="*/ 143 h 180"/>
                <a:gd name="T26" fmla="*/ 74 w 180"/>
                <a:gd name="T27" fmla="*/ 141 h 180"/>
                <a:gd name="T28" fmla="*/ 59 w 180"/>
                <a:gd name="T29" fmla="*/ 135 h 180"/>
                <a:gd name="T30" fmla="*/ 45 w 180"/>
                <a:gd name="T31" fmla="*/ 120 h 180"/>
                <a:gd name="T32" fmla="*/ 39 w 180"/>
                <a:gd name="T33" fmla="*/ 105 h 180"/>
                <a:gd name="T34" fmla="*/ 37 w 180"/>
                <a:gd name="T35" fmla="*/ 96 h 180"/>
                <a:gd name="T36" fmla="*/ 37 w 180"/>
                <a:gd name="T37" fmla="*/ 84 h 180"/>
                <a:gd name="T38" fmla="*/ 39 w 180"/>
                <a:gd name="T39" fmla="*/ 74 h 180"/>
                <a:gd name="T40" fmla="*/ 45 w 180"/>
                <a:gd name="T41" fmla="*/ 59 h 180"/>
                <a:gd name="T42" fmla="*/ 59 w 180"/>
                <a:gd name="T43" fmla="*/ 45 h 180"/>
                <a:gd name="T44" fmla="*/ 74 w 180"/>
                <a:gd name="T45" fmla="*/ 39 h 180"/>
                <a:gd name="T46" fmla="*/ 84 w 180"/>
                <a:gd name="T47" fmla="*/ 36 h 180"/>
                <a:gd name="T48" fmla="*/ 90 w 180"/>
                <a:gd name="T49" fmla="*/ 180 h 180"/>
                <a:gd name="T50" fmla="*/ 108 w 180"/>
                <a:gd name="T51" fmla="*/ 178 h 180"/>
                <a:gd name="T52" fmla="*/ 125 w 180"/>
                <a:gd name="T53" fmla="*/ 172 h 180"/>
                <a:gd name="T54" fmla="*/ 140 w 180"/>
                <a:gd name="T55" fmla="*/ 165 h 180"/>
                <a:gd name="T56" fmla="*/ 153 w 180"/>
                <a:gd name="T57" fmla="*/ 153 h 180"/>
                <a:gd name="T58" fmla="*/ 164 w 180"/>
                <a:gd name="T59" fmla="*/ 140 h 180"/>
                <a:gd name="T60" fmla="*/ 173 w 180"/>
                <a:gd name="T61" fmla="*/ 125 h 180"/>
                <a:gd name="T62" fmla="*/ 178 w 180"/>
                <a:gd name="T63" fmla="*/ 108 h 180"/>
                <a:gd name="T64" fmla="*/ 180 w 180"/>
                <a:gd name="T65" fmla="*/ 89 h 180"/>
                <a:gd name="T66" fmla="*/ 178 w 180"/>
                <a:gd name="T67" fmla="*/ 72 h 180"/>
                <a:gd name="T68" fmla="*/ 173 w 180"/>
                <a:gd name="T69" fmla="*/ 55 h 180"/>
                <a:gd name="T70" fmla="*/ 164 w 180"/>
                <a:gd name="T71" fmla="*/ 40 h 180"/>
                <a:gd name="T72" fmla="*/ 153 w 180"/>
                <a:gd name="T73" fmla="*/ 27 h 180"/>
                <a:gd name="T74" fmla="*/ 140 w 180"/>
                <a:gd name="T75" fmla="*/ 15 h 180"/>
                <a:gd name="T76" fmla="*/ 125 w 180"/>
                <a:gd name="T77" fmla="*/ 7 h 180"/>
                <a:gd name="T78" fmla="*/ 108 w 180"/>
                <a:gd name="T79" fmla="*/ 2 h 180"/>
                <a:gd name="T80" fmla="*/ 90 w 180"/>
                <a:gd name="T81" fmla="*/ 0 h 180"/>
                <a:gd name="T82" fmla="*/ 71 w 180"/>
                <a:gd name="T83" fmla="*/ 2 h 180"/>
                <a:gd name="T84" fmla="*/ 55 w 180"/>
                <a:gd name="T85" fmla="*/ 7 h 180"/>
                <a:gd name="T86" fmla="*/ 40 w 180"/>
                <a:gd name="T87" fmla="*/ 15 h 180"/>
                <a:gd name="T88" fmla="*/ 26 w 180"/>
                <a:gd name="T89" fmla="*/ 27 h 180"/>
                <a:gd name="T90" fmla="*/ 15 w 180"/>
                <a:gd name="T91" fmla="*/ 40 h 180"/>
                <a:gd name="T92" fmla="*/ 7 w 180"/>
                <a:gd name="T93" fmla="*/ 55 h 180"/>
                <a:gd name="T94" fmla="*/ 2 w 180"/>
                <a:gd name="T95" fmla="*/ 72 h 180"/>
                <a:gd name="T96" fmla="*/ 0 w 180"/>
                <a:gd name="T97" fmla="*/ 89 h 180"/>
                <a:gd name="T98" fmla="*/ 2 w 180"/>
                <a:gd name="T99" fmla="*/ 108 h 180"/>
                <a:gd name="T100" fmla="*/ 7 w 180"/>
                <a:gd name="T101" fmla="*/ 125 h 180"/>
                <a:gd name="T102" fmla="*/ 15 w 180"/>
                <a:gd name="T103" fmla="*/ 140 h 180"/>
                <a:gd name="T104" fmla="*/ 26 w 180"/>
                <a:gd name="T105" fmla="*/ 153 h 180"/>
                <a:gd name="T106" fmla="*/ 40 w 180"/>
                <a:gd name="T107" fmla="*/ 165 h 180"/>
                <a:gd name="T108" fmla="*/ 55 w 180"/>
                <a:gd name="T109" fmla="*/ 172 h 180"/>
                <a:gd name="T110" fmla="*/ 71 w 180"/>
                <a:gd name="T111" fmla="*/ 178 h 180"/>
                <a:gd name="T112" fmla="*/ 90 w 180"/>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80">
                  <a:moveTo>
                    <a:pt x="90" y="35"/>
                  </a:moveTo>
                  <a:lnTo>
                    <a:pt x="95" y="36"/>
                  </a:lnTo>
                  <a:lnTo>
                    <a:pt x="101" y="36"/>
                  </a:lnTo>
                  <a:lnTo>
                    <a:pt x="106" y="39"/>
                  </a:lnTo>
                  <a:lnTo>
                    <a:pt x="111" y="40"/>
                  </a:lnTo>
                  <a:lnTo>
                    <a:pt x="120" y="45"/>
                  </a:lnTo>
                  <a:lnTo>
                    <a:pt x="129" y="51"/>
                  </a:lnTo>
                  <a:lnTo>
                    <a:pt x="135" y="59"/>
                  </a:lnTo>
                  <a:lnTo>
                    <a:pt x="139" y="69"/>
                  </a:lnTo>
                  <a:lnTo>
                    <a:pt x="142" y="74"/>
                  </a:lnTo>
                  <a:lnTo>
                    <a:pt x="143" y="78"/>
                  </a:lnTo>
                  <a:lnTo>
                    <a:pt x="144" y="84"/>
                  </a:lnTo>
                  <a:lnTo>
                    <a:pt x="144" y="89"/>
                  </a:lnTo>
                  <a:lnTo>
                    <a:pt x="144" y="96"/>
                  </a:lnTo>
                  <a:lnTo>
                    <a:pt x="143" y="101"/>
                  </a:lnTo>
                  <a:lnTo>
                    <a:pt x="142" y="105"/>
                  </a:lnTo>
                  <a:lnTo>
                    <a:pt x="139" y="111"/>
                  </a:lnTo>
                  <a:lnTo>
                    <a:pt x="135" y="120"/>
                  </a:lnTo>
                  <a:lnTo>
                    <a:pt x="129" y="128"/>
                  </a:lnTo>
                  <a:lnTo>
                    <a:pt x="120" y="135"/>
                  </a:lnTo>
                  <a:lnTo>
                    <a:pt x="111" y="139"/>
                  </a:lnTo>
                  <a:lnTo>
                    <a:pt x="106" y="141"/>
                  </a:lnTo>
                  <a:lnTo>
                    <a:pt x="101" y="142"/>
                  </a:lnTo>
                  <a:lnTo>
                    <a:pt x="95" y="143"/>
                  </a:lnTo>
                  <a:lnTo>
                    <a:pt x="90" y="143"/>
                  </a:lnTo>
                  <a:lnTo>
                    <a:pt x="84" y="143"/>
                  </a:lnTo>
                  <a:lnTo>
                    <a:pt x="79" y="142"/>
                  </a:lnTo>
                  <a:lnTo>
                    <a:pt x="74" y="141"/>
                  </a:lnTo>
                  <a:lnTo>
                    <a:pt x="69" y="139"/>
                  </a:lnTo>
                  <a:lnTo>
                    <a:pt x="59" y="135"/>
                  </a:lnTo>
                  <a:lnTo>
                    <a:pt x="52" y="128"/>
                  </a:lnTo>
                  <a:lnTo>
                    <a:pt x="45" y="120"/>
                  </a:lnTo>
                  <a:lnTo>
                    <a:pt x="40" y="111"/>
                  </a:lnTo>
                  <a:lnTo>
                    <a:pt x="39" y="105"/>
                  </a:lnTo>
                  <a:lnTo>
                    <a:pt x="37" y="101"/>
                  </a:lnTo>
                  <a:lnTo>
                    <a:pt x="37" y="96"/>
                  </a:lnTo>
                  <a:lnTo>
                    <a:pt x="36" y="89"/>
                  </a:lnTo>
                  <a:lnTo>
                    <a:pt x="37" y="84"/>
                  </a:lnTo>
                  <a:lnTo>
                    <a:pt x="37" y="78"/>
                  </a:lnTo>
                  <a:lnTo>
                    <a:pt x="39" y="74"/>
                  </a:lnTo>
                  <a:lnTo>
                    <a:pt x="40" y="69"/>
                  </a:lnTo>
                  <a:lnTo>
                    <a:pt x="45" y="59"/>
                  </a:lnTo>
                  <a:lnTo>
                    <a:pt x="52" y="51"/>
                  </a:lnTo>
                  <a:lnTo>
                    <a:pt x="59" y="45"/>
                  </a:lnTo>
                  <a:lnTo>
                    <a:pt x="69" y="40"/>
                  </a:lnTo>
                  <a:lnTo>
                    <a:pt x="74" y="39"/>
                  </a:lnTo>
                  <a:lnTo>
                    <a:pt x="79" y="36"/>
                  </a:lnTo>
                  <a:lnTo>
                    <a:pt x="84" y="36"/>
                  </a:lnTo>
                  <a:lnTo>
                    <a:pt x="90" y="35"/>
                  </a:lnTo>
                  <a:close/>
                  <a:moveTo>
                    <a:pt x="90" y="180"/>
                  </a:moveTo>
                  <a:lnTo>
                    <a:pt x="99" y="179"/>
                  </a:lnTo>
                  <a:lnTo>
                    <a:pt x="108" y="178"/>
                  </a:lnTo>
                  <a:lnTo>
                    <a:pt x="117" y="176"/>
                  </a:lnTo>
                  <a:lnTo>
                    <a:pt x="125" y="172"/>
                  </a:lnTo>
                  <a:lnTo>
                    <a:pt x="133" y="169"/>
                  </a:lnTo>
                  <a:lnTo>
                    <a:pt x="140" y="165"/>
                  </a:lnTo>
                  <a:lnTo>
                    <a:pt x="147" y="159"/>
                  </a:lnTo>
                  <a:lnTo>
                    <a:pt x="153" y="153"/>
                  </a:lnTo>
                  <a:lnTo>
                    <a:pt x="160" y="147"/>
                  </a:lnTo>
                  <a:lnTo>
                    <a:pt x="164" y="140"/>
                  </a:lnTo>
                  <a:lnTo>
                    <a:pt x="170" y="132"/>
                  </a:lnTo>
                  <a:lnTo>
                    <a:pt x="173" y="125"/>
                  </a:lnTo>
                  <a:lnTo>
                    <a:pt x="176" y="116"/>
                  </a:lnTo>
                  <a:lnTo>
                    <a:pt x="178" y="108"/>
                  </a:lnTo>
                  <a:lnTo>
                    <a:pt x="179" y="99"/>
                  </a:lnTo>
                  <a:lnTo>
                    <a:pt x="180" y="89"/>
                  </a:lnTo>
                  <a:lnTo>
                    <a:pt x="179" y="81"/>
                  </a:lnTo>
                  <a:lnTo>
                    <a:pt x="178" y="72"/>
                  </a:lnTo>
                  <a:lnTo>
                    <a:pt x="176" y="63"/>
                  </a:lnTo>
                  <a:lnTo>
                    <a:pt x="173" y="55"/>
                  </a:lnTo>
                  <a:lnTo>
                    <a:pt x="170" y="47"/>
                  </a:lnTo>
                  <a:lnTo>
                    <a:pt x="164" y="40"/>
                  </a:lnTo>
                  <a:lnTo>
                    <a:pt x="160" y="32"/>
                  </a:lnTo>
                  <a:lnTo>
                    <a:pt x="153" y="27"/>
                  </a:lnTo>
                  <a:lnTo>
                    <a:pt x="147" y="20"/>
                  </a:lnTo>
                  <a:lnTo>
                    <a:pt x="140" y="15"/>
                  </a:lnTo>
                  <a:lnTo>
                    <a:pt x="133" y="10"/>
                  </a:lnTo>
                  <a:lnTo>
                    <a:pt x="125" y="7"/>
                  </a:lnTo>
                  <a:lnTo>
                    <a:pt x="117" y="4"/>
                  </a:lnTo>
                  <a:lnTo>
                    <a:pt x="108" y="2"/>
                  </a:lnTo>
                  <a:lnTo>
                    <a:pt x="99" y="1"/>
                  </a:lnTo>
                  <a:lnTo>
                    <a:pt x="90" y="0"/>
                  </a:lnTo>
                  <a:lnTo>
                    <a:pt x="81" y="1"/>
                  </a:lnTo>
                  <a:lnTo>
                    <a:pt x="71" y="2"/>
                  </a:lnTo>
                  <a:lnTo>
                    <a:pt x="64" y="4"/>
                  </a:lnTo>
                  <a:lnTo>
                    <a:pt x="55" y="7"/>
                  </a:lnTo>
                  <a:lnTo>
                    <a:pt x="48" y="10"/>
                  </a:lnTo>
                  <a:lnTo>
                    <a:pt x="40" y="15"/>
                  </a:lnTo>
                  <a:lnTo>
                    <a:pt x="32" y="20"/>
                  </a:lnTo>
                  <a:lnTo>
                    <a:pt x="26" y="27"/>
                  </a:lnTo>
                  <a:lnTo>
                    <a:pt x="21" y="32"/>
                  </a:lnTo>
                  <a:lnTo>
                    <a:pt x="15" y="40"/>
                  </a:lnTo>
                  <a:lnTo>
                    <a:pt x="11" y="47"/>
                  </a:lnTo>
                  <a:lnTo>
                    <a:pt x="7" y="55"/>
                  </a:lnTo>
                  <a:lnTo>
                    <a:pt x="4" y="63"/>
                  </a:lnTo>
                  <a:lnTo>
                    <a:pt x="2" y="72"/>
                  </a:lnTo>
                  <a:lnTo>
                    <a:pt x="0" y="81"/>
                  </a:lnTo>
                  <a:lnTo>
                    <a:pt x="0" y="89"/>
                  </a:lnTo>
                  <a:lnTo>
                    <a:pt x="0" y="99"/>
                  </a:lnTo>
                  <a:lnTo>
                    <a:pt x="2" y="108"/>
                  </a:lnTo>
                  <a:lnTo>
                    <a:pt x="4" y="116"/>
                  </a:lnTo>
                  <a:lnTo>
                    <a:pt x="7" y="125"/>
                  </a:lnTo>
                  <a:lnTo>
                    <a:pt x="11" y="132"/>
                  </a:lnTo>
                  <a:lnTo>
                    <a:pt x="15" y="140"/>
                  </a:lnTo>
                  <a:lnTo>
                    <a:pt x="21" y="147"/>
                  </a:lnTo>
                  <a:lnTo>
                    <a:pt x="26" y="153"/>
                  </a:lnTo>
                  <a:lnTo>
                    <a:pt x="32" y="159"/>
                  </a:lnTo>
                  <a:lnTo>
                    <a:pt x="40" y="165"/>
                  </a:lnTo>
                  <a:lnTo>
                    <a:pt x="48" y="169"/>
                  </a:lnTo>
                  <a:lnTo>
                    <a:pt x="55" y="172"/>
                  </a:lnTo>
                  <a:lnTo>
                    <a:pt x="64" y="176"/>
                  </a:lnTo>
                  <a:lnTo>
                    <a:pt x="71" y="178"/>
                  </a:lnTo>
                  <a:lnTo>
                    <a:pt x="81" y="179"/>
                  </a:lnTo>
                  <a:lnTo>
                    <a:pt x="90" y="18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 name="Freeform 40"/>
            <p:cNvSpPr>
              <a:spLocks noEditPoints="1"/>
            </p:cNvSpPr>
            <p:nvPr/>
          </p:nvSpPr>
          <p:spPr bwMode="auto">
            <a:xfrm>
              <a:off x="7557294" y="3646884"/>
              <a:ext cx="71438" cy="71438"/>
            </a:xfrm>
            <a:custGeom>
              <a:avLst/>
              <a:gdLst>
                <a:gd name="T0" fmla="*/ 84 w 180"/>
                <a:gd name="T1" fmla="*/ 144 h 179"/>
                <a:gd name="T2" fmla="*/ 74 w 180"/>
                <a:gd name="T3" fmla="*/ 141 h 179"/>
                <a:gd name="T4" fmla="*/ 60 w 180"/>
                <a:gd name="T5" fmla="*/ 135 h 179"/>
                <a:gd name="T6" fmla="*/ 45 w 180"/>
                <a:gd name="T7" fmla="*/ 120 h 179"/>
                <a:gd name="T8" fmla="*/ 39 w 180"/>
                <a:gd name="T9" fmla="*/ 106 h 179"/>
                <a:gd name="T10" fmla="*/ 36 w 180"/>
                <a:gd name="T11" fmla="*/ 95 h 179"/>
                <a:gd name="T12" fmla="*/ 36 w 180"/>
                <a:gd name="T13" fmla="*/ 84 h 179"/>
                <a:gd name="T14" fmla="*/ 39 w 180"/>
                <a:gd name="T15" fmla="*/ 73 h 179"/>
                <a:gd name="T16" fmla="*/ 45 w 180"/>
                <a:gd name="T17" fmla="*/ 59 h 179"/>
                <a:gd name="T18" fmla="*/ 60 w 180"/>
                <a:gd name="T19" fmla="*/ 45 h 179"/>
                <a:gd name="T20" fmla="*/ 74 w 180"/>
                <a:gd name="T21" fmla="*/ 38 h 179"/>
                <a:gd name="T22" fmla="*/ 84 w 180"/>
                <a:gd name="T23" fmla="*/ 36 h 179"/>
                <a:gd name="T24" fmla="*/ 96 w 180"/>
                <a:gd name="T25" fmla="*/ 36 h 179"/>
                <a:gd name="T26" fmla="*/ 106 w 180"/>
                <a:gd name="T27" fmla="*/ 38 h 179"/>
                <a:gd name="T28" fmla="*/ 121 w 180"/>
                <a:gd name="T29" fmla="*/ 45 h 179"/>
                <a:gd name="T30" fmla="*/ 135 w 180"/>
                <a:gd name="T31" fmla="*/ 59 h 179"/>
                <a:gd name="T32" fmla="*/ 141 w 180"/>
                <a:gd name="T33" fmla="*/ 73 h 179"/>
                <a:gd name="T34" fmla="*/ 143 w 180"/>
                <a:gd name="T35" fmla="*/ 84 h 179"/>
                <a:gd name="T36" fmla="*/ 143 w 180"/>
                <a:gd name="T37" fmla="*/ 95 h 179"/>
                <a:gd name="T38" fmla="*/ 141 w 180"/>
                <a:gd name="T39" fmla="*/ 106 h 179"/>
                <a:gd name="T40" fmla="*/ 135 w 180"/>
                <a:gd name="T41" fmla="*/ 120 h 179"/>
                <a:gd name="T42" fmla="*/ 121 w 180"/>
                <a:gd name="T43" fmla="*/ 135 h 179"/>
                <a:gd name="T44" fmla="*/ 106 w 180"/>
                <a:gd name="T45" fmla="*/ 141 h 179"/>
                <a:gd name="T46" fmla="*/ 96 w 180"/>
                <a:gd name="T47" fmla="*/ 144 h 179"/>
                <a:gd name="T48" fmla="*/ 90 w 180"/>
                <a:gd name="T49" fmla="*/ 0 h 179"/>
                <a:gd name="T50" fmla="*/ 72 w 180"/>
                <a:gd name="T51" fmla="*/ 1 h 179"/>
                <a:gd name="T52" fmla="*/ 55 w 180"/>
                <a:gd name="T53" fmla="*/ 6 h 179"/>
                <a:gd name="T54" fmla="*/ 40 w 180"/>
                <a:gd name="T55" fmla="*/ 15 h 179"/>
                <a:gd name="T56" fmla="*/ 27 w 180"/>
                <a:gd name="T57" fmla="*/ 26 h 179"/>
                <a:gd name="T58" fmla="*/ 15 w 180"/>
                <a:gd name="T59" fmla="*/ 40 h 179"/>
                <a:gd name="T60" fmla="*/ 7 w 180"/>
                <a:gd name="T61" fmla="*/ 55 h 179"/>
                <a:gd name="T62" fmla="*/ 2 w 180"/>
                <a:gd name="T63" fmla="*/ 71 h 179"/>
                <a:gd name="T64" fmla="*/ 0 w 180"/>
                <a:gd name="T65" fmla="*/ 90 h 179"/>
                <a:gd name="T66" fmla="*/ 2 w 180"/>
                <a:gd name="T67" fmla="*/ 108 h 179"/>
                <a:gd name="T68" fmla="*/ 7 w 180"/>
                <a:gd name="T69" fmla="*/ 125 h 179"/>
                <a:gd name="T70" fmla="*/ 15 w 180"/>
                <a:gd name="T71" fmla="*/ 140 h 179"/>
                <a:gd name="T72" fmla="*/ 27 w 180"/>
                <a:gd name="T73" fmla="*/ 153 h 179"/>
                <a:gd name="T74" fmla="*/ 40 w 180"/>
                <a:gd name="T75" fmla="*/ 164 h 179"/>
                <a:gd name="T76" fmla="*/ 55 w 180"/>
                <a:gd name="T77" fmla="*/ 173 h 179"/>
                <a:gd name="T78" fmla="*/ 72 w 180"/>
                <a:gd name="T79" fmla="*/ 178 h 179"/>
                <a:gd name="T80" fmla="*/ 90 w 180"/>
                <a:gd name="T81" fmla="*/ 179 h 179"/>
                <a:gd name="T82" fmla="*/ 108 w 180"/>
                <a:gd name="T83" fmla="*/ 178 h 179"/>
                <a:gd name="T84" fmla="*/ 125 w 180"/>
                <a:gd name="T85" fmla="*/ 173 h 179"/>
                <a:gd name="T86" fmla="*/ 140 w 180"/>
                <a:gd name="T87" fmla="*/ 164 h 179"/>
                <a:gd name="T88" fmla="*/ 153 w 180"/>
                <a:gd name="T89" fmla="*/ 153 h 179"/>
                <a:gd name="T90" fmla="*/ 165 w 180"/>
                <a:gd name="T91" fmla="*/ 140 h 179"/>
                <a:gd name="T92" fmla="*/ 173 w 180"/>
                <a:gd name="T93" fmla="*/ 125 h 179"/>
                <a:gd name="T94" fmla="*/ 178 w 180"/>
                <a:gd name="T95" fmla="*/ 108 h 179"/>
                <a:gd name="T96" fmla="*/ 180 w 180"/>
                <a:gd name="T97" fmla="*/ 90 h 179"/>
                <a:gd name="T98" fmla="*/ 178 w 180"/>
                <a:gd name="T99" fmla="*/ 71 h 179"/>
                <a:gd name="T100" fmla="*/ 173 w 180"/>
                <a:gd name="T101" fmla="*/ 55 h 179"/>
                <a:gd name="T102" fmla="*/ 165 w 180"/>
                <a:gd name="T103" fmla="*/ 40 h 179"/>
                <a:gd name="T104" fmla="*/ 153 w 180"/>
                <a:gd name="T105" fmla="*/ 26 h 179"/>
                <a:gd name="T106" fmla="*/ 140 w 180"/>
                <a:gd name="T107" fmla="*/ 15 h 179"/>
                <a:gd name="T108" fmla="*/ 125 w 180"/>
                <a:gd name="T109" fmla="*/ 6 h 179"/>
                <a:gd name="T110" fmla="*/ 108 w 180"/>
                <a:gd name="T111" fmla="*/ 1 h 179"/>
                <a:gd name="T112" fmla="*/ 90 w 180"/>
                <a:gd name="T11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9">
                  <a:moveTo>
                    <a:pt x="90" y="144"/>
                  </a:moveTo>
                  <a:lnTo>
                    <a:pt x="84" y="144"/>
                  </a:lnTo>
                  <a:lnTo>
                    <a:pt x="79" y="143"/>
                  </a:lnTo>
                  <a:lnTo>
                    <a:pt x="74" y="141"/>
                  </a:lnTo>
                  <a:lnTo>
                    <a:pt x="69" y="139"/>
                  </a:lnTo>
                  <a:lnTo>
                    <a:pt x="60" y="135"/>
                  </a:lnTo>
                  <a:lnTo>
                    <a:pt x="52" y="127"/>
                  </a:lnTo>
                  <a:lnTo>
                    <a:pt x="45" y="120"/>
                  </a:lnTo>
                  <a:lnTo>
                    <a:pt x="40" y="111"/>
                  </a:lnTo>
                  <a:lnTo>
                    <a:pt x="39" y="106"/>
                  </a:lnTo>
                  <a:lnTo>
                    <a:pt x="38" y="100"/>
                  </a:lnTo>
                  <a:lnTo>
                    <a:pt x="36" y="95"/>
                  </a:lnTo>
                  <a:lnTo>
                    <a:pt x="36" y="90"/>
                  </a:lnTo>
                  <a:lnTo>
                    <a:pt x="36" y="84"/>
                  </a:lnTo>
                  <a:lnTo>
                    <a:pt x="38" y="79"/>
                  </a:lnTo>
                  <a:lnTo>
                    <a:pt x="39" y="73"/>
                  </a:lnTo>
                  <a:lnTo>
                    <a:pt x="41" y="69"/>
                  </a:lnTo>
                  <a:lnTo>
                    <a:pt x="45" y="59"/>
                  </a:lnTo>
                  <a:lnTo>
                    <a:pt x="52" y="52"/>
                  </a:lnTo>
                  <a:lnTo>
                    <a:pt x="60" y="45"/>
                  </a:lnTo>
                  <a:lnTo>
                    <a:pt x="69" y="40"/>
                  </a:lnTo>
                  <a:lnTo>
                    <a:pt x="74" y="38"/>
                  </a:lnTo>
                  <a:lnTo>
                    <a:pt x="79" y="37"/>
                  </a:lnTo>
                  <a:lnTo>
                    <a:pt x="84" y="36"/>
                  </a:lnTo>
                  <a:lnTo>
                    <a:pt x="90" y="36"/>
                  </a:lnTo>
                  <a:lnTo>
                    <a:pt x="96" y="36"/>
                  </a:lnTo>
                  <a:lnTo>
                    <a:pt x="101" y="37"/>
                  </a:lnTo>
                  <a:lnTo>
                    <a:pt x="106" y="38"/>
                  </a:lnTo>
                  <a:lnTo>
                    <a:pt x="111" y="40"/>
                  </a:lnTo>
                  <a:lnTo>
                    <a:pt x="121" y="45"/>
                  </a:lnTo>
                  <a:lnTo>
                    <a:pt x="128" y="52"/>
                  </a:lnTo>
                  <a:lnTo>
                    <a:pt x="135" y="59"/>
                  </a:lnTo>
                  <a:lnTo>
                    <a:pt x="140" y="69"/>
                  </a:lnTo>
                  <a:lnTo>
                    <a:pt x="141" y="73"/>
                  </a:lnTo>
                  <a:lnTo>
                    <a:pt x="143" y="79"/>
                  </a:lnTo>
                  <a:lnTo>
                    <a:pt x="143" y="84"/>
                  </a:lnTo>
                  <a:lnTo>
                    <a:pt x="144" y="90"/>
                  </a:lnTo>
                  <a:lnTo>
                    <a:pt x="143" y="95"/>
                  </a:lnTo>
                  <a:lnTo>
                    <a:pt x="143" y="100"/>
                  </a:lnTo>
                  <a:lnTo>
                    <a:pt x="141" y="106"/>
                  </a:lnTo>
                  <a:lnTo>
                    <a:pt x="140" y="111"/>
                  </a:lnTo>
                  <a:lnTo>
                    <a:pt x="135" y="120"/>
                  </a:lnTo>
                  <a:lnTo>
                    <a:pt x="128" y="127"/>
                  </a:lnTo>
                  <a:lnTo>
                    <a:pt x="121" y="135"/>
                  </a:lnTo>
                  <a:lnTo>
                    <a:pt x="111" y="139"/>
                  </a:lnTo>
                  <a:lnTo>
                    <a:pt x="106" y="141"/>
                  </a:lnTo>
                  <a:lnTo>
                    <a:pt x="101" y="143"/>
                  </a:lnTo>
                  <a:lnTo>
                    <a:pt x="96" y="144"/>
                  </a:lnTo>
                  <a:lnTo>
                    <a:pt x="90" y="144"/>
                  </a:lnTo>
                  <a:close/>
                  <a:moveTo>
                    <a:pt x="90" y="0"/>
                  </a:moveTo>
                  <a:lnTo>
                    <a:pt x="81" y="0"/>
                  </a:lnTo>
                  <a:lnTo>
                    <a:pt x="72" y="1"/>
                  </a:lnTo>
                  <a:lnTo>
                    <a:pt x="63" y="4"/>
                  </a:lnTo>
                  <a:lnTo>
                    <a:pt x="55" y="6"/>
                  </a:lnTo>
                  <a:lnTo>
                    <a:pt x="47" y="11"/>
                  </a:lnTo>
                  <a:lnTo>
                    <a:pt x="40" y="15"/>
                  </a:lnTo>
                  <a:lnTo>
                    <a:pt x="33" y="21"/>
                  </a:lnTo>
                  <a:lnTo>
                    <a:pt x="27" y="26"/>
                  </a:lnTo>
                  <a:lnTo>
                    <a:pt x="20" y="32"/>
                  </a:lnTo>
                  <a:lnTo>
                    <a:pt x="15" y="40"/>
                  </a:lnTo>
                  <a:lnTo>
                    <a:pt x="11" y="46"/>
                  </a:lnTo>
                  <a:lnTo>
                    <a:pt x="7" y="55"/>
                  </a:lnTo>
                  <a:lnTo>
                    <a:pt x="4" y="63"/>
                  </a:lnTo>
                  <a:lnTo>
                    <a:pt x="2" y="71"/>
                  </a:lnTo>
                  <a:lnTo>
                    <a:pt x="1" y="81"/>
                  </a:lnTo>
                  <a:lnTo>
                    <a:pt x="0" y="90"/>
                  </a:lnTo>
                  <a:lnTo>
                    <a:pt x="1" y="99"/>
                  </a:lnTo>
                  <a:lnTo>
                    <a:pt x="2" y="108"/>
                  </a:lnTo>
                  <a:lnTo>
                    <a:pt x="4" y="117"/>
                  </a:lnTo>
                  <a:lnTo>
                    <a:pt x="7" y="125"/>
                  </a:lnTo>
                  <a:lnTo>
                    <a:pt x="11" y="133"/>
                  </a:lnTo>
                  <a:lnTo>
                    <a:pt x="15" y="140"/>
                  </a:lnTo>
                  <a:lnTo>
                    <a:pt x="20" y="147"/>
                  </a:lnTo>
                  <a:lnTo>
                    <a:pt x="27" y="153"/>
                  </a:lnTo>
                  <a:lnTo>
                    <a:pt x="33" y="159"/>
                  </a:lnTo>
                  <a:lnTo>
                    <a:pt x="40" y="164"/>
                  </a:lnTo>
                  <a:lnTo>
                    <a:pt x="47" y="168"/>
                  </a:lnTo>
                  <a:lnTo>
                    <a:pt x="55" y="173"/>
                  </a:lnTo>
                  <a:lnTo>
                    <a:pt x="63" y="176"/>
                  </a:lnTo>
                  <a:lnTo>
                    <a:pt x="72" y="178"/>
                  </a:lnTo>
                  <a:lnTo>
                    <a:pt x="81" y="179"/>
                  </a:lnTo>
                  <a:lnTo>
                    <a:pt x="90" y="179"/>
                  </a:lnTo>
                  <a:lnTo>
                    <a:pt x="99" y="179"/>
                  </a:lnTo>
                  <a:lnTo>
                    <a:pt x="108" y="178"/>
                  </a:lnTo>
                  <a:lnTo>
                    <a:pt x="116" y="176"/>
                  </a:lnTo>
                  <a:lnTo>
                    <a:pt x="125" y="173"/>
                  </a:lnTo>
                  <a:lnTo>
                    <a:pt x="133" y="168"/>
                  </a:lnTo>
                  <a:lnTo>
                    <a:pt x="140" y="164"/>
                  </a:lnTo>
                  <a:lnTo>
                    <a:pt x="148" y="159"/>
                  </a:lnTo>
                  <a:lnTo>
                    <a:pt x="153" y="153"/>
                  </a:lnTo>
                  <a:lnTo>
                    <a:pt x="160" y="147"/>
                  </a:lnTo>
                  <a:lnTo>
                    <a:pt x="165" y="140"/>
                  </a:lnTo>
                  <a:lnTo>
                    <a:pt x="169" y="133"/>
                  </a:lnTo>
                  <a:lnTo>
                    <a:pt x="173" y="125"/>
                  </a:lnTo>
                  <a:lnTo>
                    <a:pt x="176" y="117"/>
                  </a:lnTo>
                  <a:lnTo>
                    <a:pt x="178" y="108"/>
                  </a:lnTo>
                  <a:lnTo>
                    <a:pt x="179" y="99"/>
                  </a:lnTo>
                  <a:lnTo>
                    <a:pt x="180" y="90"/>
                  </a:lnTo>
                  <a:lnTo>
                    <a:pt x="179" y="81"/>
                  </a:lnTo>
                  <a:lnTo>
                    <a:pt x="178" y="71"/>
                  </a:lnTo>
                  <a:lnTo>
                    <a:pt x="176" y="63"/>
                  </a:lnTo>
                  <a:lnTo>
                    <a:pt x="173" y="55"/>
                  </a:lnTo>
                  <a:lnTo>
                    <a:pt x="169" y="46"/>
                  </a:lnTo>
                  <a:lnTo>
                    <a:pt x="165" y="40"/>
                  </a:lnTo>
                  <a:lnTo>
                    <a:pt x="160" y="32"/>
                  </a:lnTo>
                  <a:lnTo>
                    <a:pt x="153" y="26"/>
                  </a:lnTo>
                  <a:lnTo>
                    <a:pt x="148" y="21"/>
                  </a:lnTo>
                  <a:lnTo>
                    <a:pt x="140" y="15"/>
                  </a:lnTo>
                  <a:lnTo>
                    <a:pt x="133" y="11"/>
                  </a:lnTo>
                  <a:lnTo>
                    <a:pt x="125" y="6"/>
                  </a:lnTo>
                  <a:lnTo>
                    <a:pt x="116" y="4"/>
                  </a:lnTo>
                  <a:lnTo>
                    <a:pt x="108" y="1"/>
                  </a:lnTo>
                  <a:lnTo>
                    <a:pt x="99" y="0"/>
                  </a:lnTo>
                  <a:lnTo>
                    <a:pt x="9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 name="Freeform 41"/>
            <p:cNvSpPr>
              <a:spLocks noEditPoints="1"/>
            </p:cNvSpPr>
            <p:nvPr/>
          </p:nvSpPr>
          <p:spPr bwMode="auto">
            <a:xfrm>
              <a:off x="7285831" y="3861197"/>
              <a:ext cx="57150" cy="57150"/>
            </a:xfrm>
            <a:custGeom>
              <a:avLst/>
              <a:gdLst>
                <a:gd name="T0" fmla="*/ 79 w 144"/>
                <a:gd name="T1" fmla="*/ 37 h 144"/>
                <a:gd name="T2" fmla="*/ 92 w 144"/>
                <a:gd name="T3" fmla="*/ 42 h 144"/>
                <a:gd name="T4" fmla="*/ 102 w 144"/>
                <a:gd name="T5" fmla="*/ 52 h 144"/>
                <a:gd name="T6" fmla="*/ 107 w 144"/>
                <a:gd name="T7" fmla="*/ 65 h 144"/>
                <a:gd name="T8" fmla="*/ 107 w 144"/>
                <a:gd name="T9" fmla="*/ 79 h 144"/>
                <a:gd name="T10" fmla="*/ 102 w 144"/>
                <a:gd name="T11" fmla="*/ 92 h 144"/>
                <a:gd name="T12" fmla="*/ 92 w 144"/>
                <a:gd name="T13" fmla="*/ 102 h 144"/>
                <a:gd name="T14" fmla="*/ 79 w 144"/>
                <a:gd name="T15" fmla="*/ 107 h 144"/>
                <a:gd name="T16" fmla="*/ 65 w 144"/>
                <a:gd name="T17" fmla="*/ 107 h 144"/>
                <a:gd name="T18" fmla="*/ 52 w 144"/>
                <a:gd name="T19" fmla="*/ 102 h 144"/>
                <a:gd name="T20" fmla="*/ 42 w 144"/>
                <a:gd name="T21" fmla="*/ 92 h 144"/>
                <a:gd name="T22" fmla="*/ 37 w 144"/>
                <a:gd name="T23" fmla="*/ 79 h 144"/>
                <a:gd name="T24" fmla="*/ 37 w 144"/>
                <a:gd name="T25" fmla="*/ 65 h 144"/>
                <a:gd name="T26" fmla="*/ 42 w 144"/>
                <a:gd name="T27" fmla="*/ 52 h 144"/>
                <a:gd name="T28" fmla="*/ 52 w 144"/>
                <a:gd name="T29" fmla="*/ 42 h 144"/>
                <a:gd name="T30" fmla="*/ 65 w 144"/>
                <a:gd name="T31" fmla="*/ 37 h 144"/>
                <a:gd name="T32" fmla="*/ 72 w 144"/>
                <a:gd name="T33" fmla="*/ 36 h 144"/>
                <a:gd name="T34" fmla="*/ 0 w 144"/>
                <a:gd name="T35" fmla="*/ 79 h 144"/>
                <a:gd name="T36" fmla="*/ 3 w 144"/>
                <a:gd name="T37" fmla="*/ 93 h 144"/>
                <a:gd name="T38" fmla="*/ 9 w 144"/>
                <a:gd name="T39" fmla="*/ 106 h 144"/>
                <a:gd name="T40" fmla="*/ 16 w 144"/>
                <a:gd name="T41" fmla="*/ 118 h 144"/>
                <a:gd name="T42" fmla="*/ 26 w 144"/>
                <a:gd name="T43" fmla="*/ 127 h 144"/>
                <a:gd name="T44" fmla="*/ 38 w 144"/>
                <a:gd name="T45" fmla="*/ 135 h 144"/>
                <a:gd name="T46" fmla="*/ 51 w 144"/>
                <a:gd name="T47" fmla="*/ 140 h 144"/>
                <a:gd name="T48" fmla="*/ 65 w 144"/>
                <a:gd name="T49" fmla="*/ 144 h 144"/>
                <a:gd name="T50" fmla="*/ 79 w 144"/>
                <a:gd name="T51" fmla="*/ 144 h 144"/>
                <a:gd name="T52" fmla="*/ 93 w 144"/>
                <a:gd name="T53" fmla="*/ 140 h 144"/>
                <a:gd name="T54" fmla="*/ 106 w 144"/>
                <a:gd name="T55" fmla="*/ 135 h 144"/>
                <a:gd name="T56" fmla="*/ 118 w 144"/>
                <a:gd name="T57" fmla="*/ 127 h 144"/>
                <a:gd name="T58" fmla="*/ 128 w 144"/>
                <a:gd name="T59" fmla="*/ 118 h 144"/>
                <a:gd name="T60" fmla="*/ 135 w 144"/>
                <a:gd name="T61" fmla="*/ 106 h 144"/>
                <a:gd name="T62" fmla="*/ 140 w 144"/>
                <a:gd name="T63" fmla="*/ 93 h 144"/>
                <a:gd name="T64" fmla="*/ 144 w 144"/>
                <a:gd name="T65" fmla="*/ 79 h 144"/>
                <a:gd name="T66" fmla="*/ 144 w 144"/>
                <a:gd name="T67" fmla="*/ 65 h 144"/>
                <a:gd name="T68" fmla="*/ 140 w 144"/>
                <a:gd name="T69" fmla="*/ 51 h 144"/>
                <a:gd name="T70" fmla="*/ 135 w 144"/>
                <a:gd name="T71" fmla="*/ 38 h 144"/>
                <a:gd name="T72" fmla="*/ 128 w 144"/>
                <a:gd name="T73" fmla="*/ 26 h 144"/>
                <a:gd name="T74" fmla="*/ 118 w 144"/>
                <a:gd name="T75" fmla="*/ 16 h 144"/>
                <a:gd name="T76" fmla="*/ 106 w 144"/>
                <a:gd name="T77" fmla="*/ 9 h 144"/>
                <a:gd name="T78" fmla="*/ 93 w 144"/>
                <a:gd name="T79" fmla="*/ 3 h 144"/>
                <a:gd name="T80" fmla="*/ 79 w 144"/>
                <a:gd name="T81" fmla="*/ 0 h 144"/>
                <a:gd name="T82" fmla="*/ 65 w 144"/>
                <a:gd name="T83" fmla="*/ 0 h 144"/>
                <a:gd name="T84" fmla="*/ 51 w 144"/>
                <a:gd name="T85" fmla="*/ 3 h 144"/>
                <a:gd name="T86" fmla="*/ 38 w 144"/>
                <a:gd name="T87" fmla="*/ 9 h 144"/>
                <a:gd name="T88" fmla="*/ 26 w 144"/>
                <a:gd name="T89" fmla="*/ 16 h 144"/>
                <a:gd name="T90" fmla="*/ 16 w 144"/>
                <a:gd name="T91" fmla="*/ 26 h 144"/>
                <a:gd name="T92" fmla="*/ 9 w 144"/>
                <a:gd name="T93" fmla="*/ 38 h 144"/>
                <a:gd name="T94" fmla="*/ 3 w 144"/>
                <a:gd name="T95" fmla="*/ 51 h 144"/>
                <a:gd name="T96" fmla="*/ 0 w 144"/>
                <a:gd name="T97" fmla="*/ 6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 h="144">
                  <a:moveTo>
                    <a:pt x="72" y="36"/>
                  </a:moveTo>
                  <a:lnTo>
                    <a:pt x="79" y="37"/>
                  </a:lnTo>
                  <a:lnTo>
                    <a:pt x="86" y="39"/>
                  </a:lnTo>
                  <a:lnTo>
                    <a:pt x="92" y="42"/>
                  </a:lnTo>
                  <a:lnTo>
                    <a:pt x="97" y="46"/>
                  </a:lnTo>
                  <a:lnTo>
                    <a:pt x="102" y="52"/>
                  </a:lnTo>
                  <a:lnTo>
                    <a:pt x="105" y="57"/>
                  </a:lnTo>
                  <a:lnTo>
                    <a:pt x="107" y="65"/>
                  </a:lnTo>
                  <a:lnTo>
                    <a:pt x="108" y="71"/>
                  </a:lnTo>
                  <a:lnTo>
                    <a:pt x="107" y="79"/>
                  </a:lnTo>
                  <a:lnTo>
                    <a:pt x="105" y="85"/>
                  </a:lnTo>
                  <a:lnTo>
                    <a:pt x="102" y="92"/>
                  </a:lnTo>
                  <a:lnTo>
                    <a:pt x="97" y="97"/>
                  </a:lnTo>
                  <a:lnTo>
                    <a:pt x="92" y="102"/>
                  </a:lnTo>
                  <a:lnTo>
                    <a:pt x="86" y="105"/>
                  </a:lnTo>
                  <a:lnTo>
                    <a:pt x="79" y="107"/>
                  </a:lnTo>
                  <a:lnTo>
                    <a:pt x="72" y="108"/>
                  </a:lnTo>
                  <a:lnTo>
                    <a:pt x="65" y="107"/>
                  </a:lnTo>
                  <a:lnTo>
                    <a:pt x="58" y="105"/>
                  </a:lnTo>
                  <a:lnTo>
                    <a:pt x="52" y="102"/>
                  </a:lnTo>
                  <a:lnTo>
                    <a:pt x="47" y="97"/>
                  </a:lnTo>
                  <a:lnTo>
                    <a:pt x="42" y="92"/>
                  </a:lnTo>
                  <a:lnTo>
                    <a:pt x="39" y="85"/>
                  </a:lnTo>
                  <a:lnTo>
                    <a:pt x="37" y="79"/>
                  </a:lnTo>
                  <a:lnTo>
                    <a:pt x="36" y="71"/>
                  </a:lnTo>
                  <a:lnTo>
                    <a:pt x="37" y="65"/>
                  </a:lnTo>
                  <a:lnTo>
                    <a:pt x="39" y="57"/>
                  </a:lnTo>
                  <a:lnTo>
                    <a:pt x="42" y="52"/>
                  </a:lnTo>
                  <a:lnTo>
                    <a:pt x="47" y="46"/>
                  </a:lnTo>
                  <a:lnTo>
                    <a:pt x="52" y="42"/>
                  </a:lnTo>
                  <a:lnTo>
                    <a:pt x="58" y="39"/>
                  </a:lnTo>
                  <a:lnTo>
                    <a:pt x="65" y="37"/>
                  </a:lnTo>
                  <a:lnTo>
                    <a:pt x="72" y="36"/>
                  </a:lnTo>
                  <a:lnTo>
                    <a:pt x="72" y="36"/>
                  </a:lnTo>
                  <a:close/>
                  <a:moveTo>
                    <a:pt x="0" y="71"/>
                  </a:moveTo>
                  <a:lnTo>
                    <a:pt x="0" y="79"/>
                  </a:lnTo>
                  <a:lnTo>
                    <a:pt x="1" y="86"/>
                  </a:lnTo>
                  <a:lnTo>
                    <a:pt x="3" y="93"/>
                  </a:lnTo>
                  <a:lnTo>
                    <a:pt x="5" y="99"/>
                  </a:lnTo>
                  <a:lnTo>
                    <a:pt x="9" y="106"/>
                  </a:lnTo>
                  <a:lnTo>
                    <a:pt x="12" y="112"/>
                  </a:lnTo>
                  <a:lnTo>
                    <a:pt x="16" y="118"/>
                  </a:lnTo>
                  <a:lnTo>
                    <a:pt x="21" y="123"/>
                  </a:lnTo>
                  <a:lnTo>
                    <a:pt x="26" y="127"/>
                  </a:lnTo>
                  <a:lnTo>
                    <a:pt x="31" y="132"/>
                  </a:lnTo>
                  <a:lnTo>
                    <a:pt x="38" y="135"/>
                  </a:lnTo>
                  <a:lnTo>
                    <a:pt x="44" y="138"/>
                  </a:lnTo>
                  <a:lnTo>
                    <a:pt x="51" y="140"/>
                  </a:lnTo>
                  <a:lnTo>
                    <a:pt x="57" y="143"/>
                  </a:lnTo>
                  <a:lnTo>
                    <a:pt x="65" y="144"/>
                  </a:lnTo>
                  <a:lnTo>
                    <a:pt x="72" y="144"/>
                  </a:lnTo>
                  <a:lnTo>
                    <a:pt x="79" y="144"/>
                  </a:lnTo>
                  <a:lnTo>
                    <a:pt x="86" y="143"/>
                  </a:lnTo>
                  <a:lnTo>
                    <a:pt x="93" y="140"/>
                  </a:lnTo>
                  <a:lnTo>
                    <a:pt x="101" y="138"/>
                  </a:lnTo>
                  <a:lnTo>
                    <a:pt x="106" y="135"/>
                  </a:lnTo>
                  <a:lnTo>
                    <a:pt x="112" y="132"/>
                  </a:lnTo>
                  <a:lnTo>
                    <a:pt x="118" y="127"/>
                  </a:lnTo>
                  <a:lnTo>
                    <a:pt x="123" y="123"/>
                  </a:lnTo>
                  <a:lnTo>
                    <a:pt x="128" y="118"/>
                  </a:lnTo>
                  <a:lnTo>
                    <a:pt x="132" y="112"/>
                  </a:lnTo>
                  <a:lnTo>
                    <a:pt x="135" y="106"/>
                  </a:lnTo>
                  <a:lnTo>
                    <a:pt x="138" y="99"/>
                  </a:lnTo>
                  <a:lnTo>
                    <a:pt x="140" y="93"/>
                  </a:lnTo>
                  <a:lnTo>
                    <a:pt x="143" y="86"/>
                  </a:lnTo>
                  <a:lnTo>
                    <a:pt x="144" y="79"/>
                  </a:lnTo>
                  <a:lnTo>
                    <a:pt x="144" y="71"/>
                  </a:lnTo>
                  <a:lnTo>
                    <a:pt x="144" y="65"/>
                  </a:lnTo>
                  <a:lnTo>
                    <a:pt x="143" y="57"/>
                  </a:lnTo>
                  <a:lnTo>
                    <a:pt x="140" y="51"/>
                  </a:lnTo>
                  <a:lnTo>
                    <a:pt x="138" y="43"/>
                  </a:lnTo>
                  <a:lnTo>
                    <a:pt x="135" y="38"/>
                  </a:lnTo>
                  <a:lnTo>
                    <a:pt x="132" y="31"/>
                  </a:lnTo>
                  <a:lnTo>
                    <a:pt x="128" y="26"/>
                  </a:lnTo>
                  <a:lnTo>
                    <a:pt x="123" y="21"/>
                  </a:lnTo>
                  <a:lnTo>
                    <a:pt x="118" y="16"/>
                  </a:lnTo>
                  <a:lnTo>
                    <a:pt x="112" y="12"/>
                  </a:lnTo>
                  <a:lnTo>
                    <a:pt x="106" y="9"/>
                  </a:lnTo>
                  <a:lnTo>
                    <a:pt x="101" y="5"/>
                  </a:lnTo>
                  <a:lnTo>
                    <a:pt x="93" y="3"/>
                  </a:lnTo>
                  <a:lnTo>
                    <a:pt x="86" y="1"/>
                  </a:lnTo>
                  <a:lnTo>
                    <a:pt x="79" y="0"/>
                  </a:lnTo>
                  <a:lnTo>
                    <a:pt x="72" y="0"/>
                  </a:lnTo>
                  <a:lnTo>
                    <a:pt x="65" y="0"/>
                  </a:lnTo>
                  <a:lnTo>
                    <a:pt x="57" y="1"/>
                  </a:lnTo>
                  <a:lnTo>
                    <a:pt x="51" y="3"/>
                  </a:lnTo>
                  <a:lnTo>
                    <a:pt x="44" y="5"/>
                  </a:lnTo>
                  <a:lnTo>
                    <a:pt x="38" y="9"/>
                  </a:lnTo>
                  <a:lnTo>
                    <a:pt x="31" y="12"/>
                  </a:lnTo>
                  <a:lnTo>
                    <a:pt x="26" y="16"/>
                  </a:lnTo>
                  <a:lnTo>
                    <a:pt x="21" y="21"/>
                  </a:lnTo>
                  <a:lnTo>
                    <a:pt x="16" y="26"/>
                  </a:lnTo>
                  <a:lnTo>
                    <a:pt x="12" y="31"/>
                  </a:lnTo>
                  <a:lnTo>
                    <a:pt x="9" y="38"/>
                  </a:lnTo>
                  <a:lnTo>
                    <a:pt x="5" y="43"/>
                  </a:lnTo>
                  <a:lnTo>
                    <a:pt x="3" y="51"/>
                  </a:lnTo>
                  <a:lnTo>
                    <a:pt x="1" y="57"/>
                  </a:lnTo>
                  <a:lnTo>
                    <a:pt x="0" y="65"/>
                  </a:lnTo>
                  <a:lnTo>
                    <a:pt x="0" y="7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 name="Freeform 42"/>
            <p:cNvSpPr>
              <a:spLocks/>
            </p:cNvSpPr>
            <p:nvPr/>
          </p:nvSpPr>
          <p:spPr bwMode="auto">
            <a:xfrm>
              <a:off x="7342981" y="3961209"/>
              <a:ext cx="28575" cy="28575"/>
            </a:xfrm>
            <a:custGeom>
              <a:avLst/>
              <a:gdLst>
                <a:gd name="T0" fmla="*/ 36 w 72"/>
                <a:gd name="T1" fmla="*/ 72 h 72"/>
                <a:gd name="T2" fmla="*/ 43 w 72"/>
                <a:gd name="T3" fmla="*/ 71 h 72"/>
                <a:gd name="T4" fmla="*/ 50 w 72"/>
                <a:gd name="T5" fmla="*/ 69 h 72"/>
                <a:gd name="T6" fmla="*/ 56 w 72"/>
                <a:gd name="T7" fmla="*/ 66 h 72"/>
                <a:gd name="T8" fmla="*/ 61 w 72"/>
                <a:gd name="T9" fmla="*/ 61 h 72"/>
                <a:gd name="T10" fmla="*/ 66 w 72"/>
                <a:gd name="T11" fmla="*/ 56 h 72"/>
                <a:gd name="T12" fmla="*/ 69 w 72"/>
                <a:gd name="T13" fmla="*/ 49 h 72"/>
                <a:gd name="T14" fmla="*/ 71 w 72"/>
                <a:gd name="T15" fmla="*/ 43 h 72"/>
                <a:gd name="T16" fmla="*/ 72 w 72"/>
                <a:gd name="T17" fmla="*/ 35 h 72"/>
                <a:gd name="T18" fmla="*/ 71 w 72"/>
                <a:gd name="T19" fmla="*/ 29 h 72"/>
                <a:gd name="T20" fmla="*/ 69 w 72"/>
                <a:gd name="T21" fmla="*/ 21 h 72"/>
                <a:gd name="T22" fmla="*/ 66 w 72"/>
                <a:gd name="T23" fmla="*/ 16 h 72"/>
                <a:gd name="T24" fmla="*/ 61 w 72"/>
                <a:gd name="T25" fmla="*/ 10 h 72"/>
                <a:gd name="T26" fmla="*/ 56 w 72"/>
                <a:gd name="T27" fmla="*/ 6 h 72"/>
                <a:gd name="T28" fmla="*/ 50 w 72"/>
                <a:gd name="T29" fmla="*/ 3 h 72"/>
                <a:gd name="T30" fmla="*/ 43 w 72"/>
                <a:gd name="T31" fmla="*/ 1 h 72"/>
                <a:gd name="T32" fmla="*/ 36 w 72"/>
                <a:gd name="T33" fmla="*/ 0 h 72"/>
                <a:gd name="T34" fmla="*/ 29 w 72"/>
                <a:gd name="T35" fmla="*/ 1 h 72"/>
                <a:gd name="T36" fmla="*/ 22 w 72"/>
                <a:gd name="T37" fmla="*/ 3 h 72"/>
                <a:gd name="T38" fmla="*/ 16 w 72"/>
                <a:gd name="T39" fmla="*/ 6 h 72"/>
                <a:gd name="T40" fmla="*/ 11 w 72"/>
                <a:gd name="T41" fmla="*/ 10 h 72"/>
                <a:gd name="T42" fmla="*/ 6 w 72"/>
                <a:gd name="T43" fmla="*/ 16 h 72"/>
                <a:gd name="T44" fmla="*/ 3 w 72"/>
                <a:gd name="T45" fmla="*/ 21 h 72"/>
                <a:gd name="T46" fmla="*/ 1 w 72"/>
                <a:gd name="T47" fmla="*/ 29 h 72"/>
                <a:gd name="T48" fmla="*/ 0 w 72"/>
                <a:gd name="T49" fmla="*/ 35 h 72"/>
                <a:gd name="T50" fmla="*/ 1 w 72"/>
                <a:gd name="T51" fmla="*/ 43 h 72"/>
                <a:gd name="T52" fmla="*/ 3 w 72"/>
                <a:gd name="T53" fmla="*/ 49 h 72"/>
                <a:gd name="T54" fmla="*/ 6 w 72"/>
                <a:gd name="T55" fmla="*/ 56 h 72"/>
                <a:gd name="T56" fmla="*/ 11 w 72"/>
                <a:gd name="T57" fmla="*/ 61 h 72"/>
                <a:gd name="T58" fmla="*/ 16 w 72"/>
                <a:gd name="T59" fmla="*/ 66 h 72"/>
                <a:gd name="T60" fmla="*/ 22 w 72"/>
                <a:gd name="T61" fmla="*/ 69 h 72"/>
                <a:gd name="T62" fmla="*/ 29 w 72"/>
                <a:gd name="T63" fmla="*/ 71 h 72"/>
                <a:gd name="T64" fmla="*/ 36 w 72"/>
                <a:gd name="T6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2">
                  <a:moveTo>
                    <a:pt x="36" y="72"/>
                  </a:moveTo>
                  <a:lnTo>
                    <a:pt x="43" y="71"/>
                  </a:lnTo>
                  <a:lnTo>
                    <a:pt x="50" y="69"/>
                  </a:lnTo>
                  <a:lnTo>
                    <a:pt x="56" y="66"/>
                  </a:lnTo>
                  <a:lnTo>
                    <a:pt x="61" y="61"/>
                  </a:lnTo>
                  <a:lnTo>
                    <a:pt x="66" y="56"/>
                  </a:lnTo>
                  <a:lnTo>
                    <a:pt x="69" y="49"/>
                  </a:lnTo>
                  <a:lnTo>
                    <a:pt x="71" y="43"/>
                  </a:lnTo>
                  <a:lnTo>
                    <a:pt x="72" y="35"/>
                  </a:lnTo>
                  <a:lnTo>
                    <a:pt x="71" y="29"/>
                  </a:lnTo>
                  <a:lnTo>
                    <a:pt x="69" y="21"/>
                  </a:lnTo>
                  <a:lnTo>
                    <a:pt x="66" y="16"/>
                  </a:lnTo>
                  <a:lnTo>
                    <a:pt x="61" y="10"/>
                  </a:lnTo>
                  <a:lnTo>
                    <a:pt x="56" y="6"/>
                  </a:lnTo>
                  <a:lnTo>
                    <a:pt x="50" y="3"/>
                  </a:lnTo>
                  <a:lnTo>
                    <a:pt x="43" y="1"/>
                  </a:lnTo>
                  <a:lnTo>
                    <a:pt x="36" y="0"/>
                  </a:lnTo>
                  <a:lnTo>
                    <a:pt x="29" y="1"/>
                  </a:lnTo>
                  <a:lnTo>
                    <a:pt x="22" y="3"/>
                  </a:lnTo>
                  <a:lnTo>
                    <a:pt x="16" y="6"/>
                  </a:lnTo>
                  <a:lnTo>
                    <a:pt x="11" y="10"/>
                  </a:lnTo>
                  <a:lnTo>
                    <a:pt x="6" y="16"/>
                  </a:lnTo>
                  <a:lnTo>
                    <a:pt x="3" y="21"/>
                  </a:lnTo>
                  <a:lnTo>
                    <a:pt x="1" y="29"/>
                  </a:lnTo>
                  <a:lnTo>
                    <a:pt x="0" y="35"/>
                  </a:lnTo>
                  <a:lnTo>
                    <a:pt x="1" y="43"/>
                  </a:lnTo>
                  <a:lnTo>
                    <a:pt x="3" y="49"/>
                  </a:lnTo>
                  <a:lnTo>
                    <a:pt x="6" y="56"/>
                  </a:lnTo>
                  <a:lnTo>
                    <a:pt x="11" y="61"/>
                  </a:lnTo>
                  <a:lnTo>
                    <a:pt x="16" y="66"/>
                  </a:lnTo>
                  <a:lnTo>
                    <a:pt x="22" y="69"/>
                  </a:lnTo>
                  <a:lnTo>
                    <a:pt x="29" y="71"/>
                  </a:lnTo>
                  <a:lnTo>
                    <a:pt x="36" y="7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 name="Freeform 43"/>
            <p:cNvSpPr>
              <a:spLocks/>
            </p:cNvSpPr>
            <p:nvPr/>
          </p:nvSpPr>
          <p:spPr bwMode="auto">
            <a:xfrm>
              <a:off x="7571581" y="3746897"/>
              <a:ext cx="28575" cy="28575"/>
            </a:xfrm>
            <a:custGeom>
              <a:avLst/>
              <a:gdLst>
                <a:gd name="T0" fmla="*/ 36 w 72"/>
                <a:gd name="T1" fmla="*/ 0 h 72"/>
                <a:gd name="T2" fmla="*/ 29 w 72"/>
                <a:gd name="T3" fmla="*/ 1 h 72"/>
                <a:gd name="T4" fmla="*/ 22 w 72"/>
                <a:gd name="T5" fmla="*/ 3 h 72"/>
                <a:gd name="T6" fmla="*/ 16 w 72"/>
                <a:gd name="T7" fmla="*/ 6 h 72"/>
                <a:gd name="T8" fmla="*/ 10 w 72"/>
                <a:gd name="T9" fmla="*/ 10 h 72"/>
                <a:gd name="T10" fmla="*/ 6 w 72"/>
                <a:gd name="T11" fmla="*/ 16 h 72"/>
                <a:gd name="T12" fmla="*/ 3 w 72"/>
                <a:gd name="T13" fmla="*/ 21 h 72"/>
                <a:gd name="T14" fmla="*/ 0 w 72"/>
                <a:gd name="T15" fmla="*/ 29 h 72"/>
                <a:gd name="T16" fmla="*/ 0 w 72"/>
                <a:gd name="T17" fmla="*/ 35 h 72"/>
                <a:gd name="T18" fmla="*/ 0 w 72"/>
                <a:gd name="T19" fmla="*/ 43 h 72"/>
                <a:gd name="T20" fmla="*/ 3 w 72"/>
                <a:gd name="T21" fmla="*/ 49 h 72"/>
                <a:gd name="T22" fmla="*/ 6 w 72"/>
                <a:gd name="T23" fmla="*/ 56 h 72"/>
                <a:gd name="T24" fmla="*/ 10 w 72"/>
                <a:gd name="T25" fmla="*/ 61 h 72"/>
                <a:gd name="T26" fmla="*/ 16 w 72"/>
                <a:gd name="T27" fmla="*/ 66 h 72"/>
                <a:gd name="T28" fmla="*/ 22 w 72"/>
                <a:gd name="T29" fmla="*/ 69 h 72"/>
                <a:gd name="T30" fmla="*/ 29 w 72"/>
                <a:gd name="T31" fmla="*/ 71 h 72"/>
                <a:gd name="T32" fmla="*/ 36 w 72"/>
                <a:gd name="T33" fmla="*/ 72 h 72"/>
                <a:gd name="T34" fmla="*/ 44 w 72"/>
                <a:gd name="T35" fmla="*/ 71 h 72"/>
                <a:gd name="T36" fmla="*/ 50 w 72"/>
                <a:gd name="T37" fmla="*/ 69 h 72"/>
                <a:gd name="T38" fmla="*/ 57 w 72"/>
                <a:gd name="T39" fmla="*/ 66 h 72"/>
                <a:gd name="T40" fmla="*/ 61 w 72"/>
                <a:gd name="T41" fmla="*/ 61 h 72"/>
                <a:gd name="T42" fmla="*/ 66 w 72"/>
                <a:gd name="T43" fmla="*/ 56 h 72"/>
                <a:gd name="T44" fmla="*/ 70 w 72"/>
                <a:gd name="T45" fmla="*/ 49 h 72"/>
                <a:gd name="T46" fmla="*/ 72 w 72"/>
                <a:gd name="T47" fmla="*/ 43 h 72"/>
                <a:gd name="T48" fmla="*/ 72 w 72"/>
                <a:gd name="T49" fmla="*/ 35 h 72"/>
                <a:gd name="T50" fmla="*/ 72 w 72"/>
                <a:gd name="T51" fmla="*/ 29 h 72"/>
                <a:gd name="T52" fmla="*/ 70 w 72"/>
                <a:gd name="T53" fmla="*/ 21 h 72"/>
                <a:gd name="T54" fmla="*/ 66 w 72"/>
                <a:gd name="T55" fmla="*/ 16 h 72"/>
                <a:gd name="T56" fmla="*/ 61 w 72"/>
                <a:gd name="T57" fmla="*/ 10 h 72"/>
                <a:gd name="T58" fmla="*/ 57 w 72"/>
                <a:gd name="T59" fmla="*/ 6 h 72"/>
                <a:gd name="T60" fmla="*/ 50 w 72"/>
                <a:gd name="T61" fmla="*/ 3 h 72"/>
                <a:gd name="T62" fmla="*/ 44 w 72"/>
                <a:gd name="T63" fmla="*/ 1 h 72"/>
                <a:gd name="T64" fmla="*/ 36 w 72"/>
                <a:gd name="T6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2">
                  <a:moveTo>
                    <a:pt x="36" y="0"/>
                  </a:moveTo>
                  <a:lnTo>
                    <a:pt x="29" y="1"/>
                  </a:lnTo>
                  <a:lnTo>
                    <a:pt x="22" y="3"/>
                  </a:lnTo>
                  <a:lnTo>
                    <a:pt x="16" y="6"/>
                  </a:lnTo>
                  <a:lnTo>
                    <a:pt x="10" y="10"/>
                  </a:lnTo>
                  <a:lnTo>
                    <a:pt x="6" y="16"/>
                  </a:lnTo>
                  <a:lnTo>
                    <a:pt x="3" y="21"/>
                  </a:lnTo>
                  <a:lnTo>
                    <a:pt x="0" y="29"/>
                  </a:lnTo>
                  <a:lnTo>
                    <a:pt x="0" y="35"/>
                  </a:lnTo>
                  <a:lnTo>
                    <a:pt x="0" y="43"/>
                  </a:lnTo>
                  <a:lnTo>
                    <a:pt x="3" y="49"/>
                  </a:lnTo>
                  <a:lnTo>
                    <a:pt x="6" y="56"/>
                  </a:lnTo>
                  <a:lnTo>
                    <a:pt x="10" y="61"/>
                  </a:lnTo>
                  <a:lnTo>
                    <a:pt x="16" y="66"/>
                  </a:lnTo>
                  <a:lnTo>
                    <a:pt x="22" y="69"/>
                  </a:lnTo>
                  <a:lnTo>
                    <a:pt x="29" y="71"/>
                  </a:lnTo>
                  <a:lnTo>
                    <a:pt x="36" y="72"/>
                  </a:lnTo>
                  <a:lnTo>
                    <a:pt x="44" y="71"/>
                  </a:lnTo>
                  <a:lnTo>
                    <a:pt x="50" y="69"/>
                  </a:lnTo>
                  <a:lnTo>
                    <a:pt x="57" y="66"/>
                  </a:lnTo>
                  <a:lnTo>
                    <a:pt x="61" y="61"/>
                  </a:lnTo>
                  <a:lnTo>
                    <a:pt x="66" y="56"/>
                  </a:lnTo>
                  <a:lnTo>
                    <a:pt x="70" y="49"/>
                  </a:lnTo>
                  <a:lnTo>
                    <a:pt x="72" y="43"/>
                  </a:lnTo>
                  <a:lnTo>
                    <a:pt x="72" y="35"/>
                  </a:lnTo>
                  <a:lnTo>
                    <a:pt x="72" y="29"/>
                  </a:lnTo>
                  <a:lnTo>
                    <a:pt x="70" y="21"/>
                  </a:lnTo>
                  <a:lnTo>
                    <a:pt x="66" y="16"/>
                  </a:lnTo>
                  <a:lnTo>
                    <a:pt x="61" y="10"/>
                  </a:lnTo>
                  <a:lnTo>
                    <a:pt x="57" y="6"/>
                  </a:lnTo>
                  <a:lnTo>
                    <a:pt x="50" y="3"/>
                  </a:lnTo>
                  <a:lnTo>
                    <a:pt x="44" y="1"/>
                  </a:lnTo>
                  <a:lnTo>
                    <a:pt x="3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10" name="Group 50"/>
          <p:cNvGrpSpPr/>
          <p:nvPr/>
        </p:nvGrpSpPr>
        <p:grpSpPr>
          <a:xfrm>
            <a:off x="8662962" y="4008639"/>
            <a:ext cx="314325" cy="457200"/>
            <a:chOff x="3720306" y="3668315"/>
            <a:chExt cx="314325" cy="457200"/>
          </a:xfrm>
          <a:solidFill>
            <a:srgbClr val="00B0F0"/>
          </a:solidFill>
        </p:grpSpPr>
        <p:sp>
          <p:nvSpPr>
            <p:cNvPr id="52"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87063" name="Freeform 131"/>
          <p:cNvSpPr>
            <a:spLocks noEditPoints="1"/>
          </p:cNvSpPr>
          <p:nvPr/>
        </p:nvSpPr>
        <p:spPr bwMode="auto">
          <a:xfrm>
            <a:off x="7358063" y="2592388"/>
            <a:ext cx="457200" cy="457200"/>
          </a:xfrm>
          <a:custGeom>
            <a:avLst/>
            <a:gdLst>
              <a:gd name="T0" fmla="*/ 2147483647 w 1152"/>
              <a:gd name="T1" fmla="*/ 2147483647 h 1152"/>
              <a:gd name="T2" fmla="*/ 2147483647 w 1152"/>
              <a:gd name="T3" fmla="*/ 2147483647 h 1152"/>
              <a:gd name="T4" fmla="*/ 2147483647 w 1152"/>
              <a:gd name="T5" fmla="*/ 2147483647 h 1152"/>
              <a:gd name="T6" fmla="*/ 2147483647 w 1152"/>
              <a:gd name="T7" fmla="*/ 2147483647 h 1152"/>
              <a:gd name="T8" fmla="*/ 2147483647 w 1152"/>
              <a:gd name="T9" fmla="*/ 2147483647 h 1152"/>
              <a:gd name="T10" fmla="*/ 2147483647 w 1152"/>
              <a:gd name="T11" fmla="*/ 2147483647 h 1152"/>
              <a:gd name="T12" fmla="*/ 2147483647 w 1152"/>
              <a:gd name="T13" fmla="*/ 2147483647 h 1152"/>
              <a:gd name="T14" fmla="*/ 2147483647 w 1152"/>
              <a:gd name="T15" fmla="*/ 2147483647 h 1152"/>
              <a:gd name="T16" fmla="*/ 2147483647 w 1152"/>
              <a:gd name="T17" fmla="*/ 2147483647 h 1152"/>
              <a:gd name="T18" fmla="*/ 2147483647 w 1152"/>
              <a:gd name="T19" fmla="*/ 2147483647 h 1152"/>
              <a:gd name="T20" fmla="*/ 2147483647 w 1152"/>
              <a:gd name="T21" fmla="*/ 2147483647 h 1152"/>
              <a:gd name="T22" fmla="*/ 2147483647 w 1152"/>
              <a:gd name="T23" fmla="*/ 2147483647 h 1152"/>
              <a:gd name="T24" fmla="*/ 2147483647 w 1152"/>
              <a:gd name="T25" fmla="*/ 2147483647 h 1152"/>
              <a:gd name="T26" fmla="*/ 2147483647 w 1152"/>
              <a:gd name="T27" fmla="*/ 2147483647 h 1152"/>
              <a:gd name="T28" fmla="*/ 2147483647 w 1152"/>
              <a:gd name="T29" fmla="*/ 2147483647 h 1152"/>
              <a:gd name="T30" fmla="*/ 2147483647 w 1152"/>
              <a:gd name="T31" fmla="*/ 2147483647 h 1152"/>
              <a:gd name="T32" fmla="*/ 2147483647 w 1152"/>
              <a:gd name="T33" fmla="*/ 2147483647 h 1152"/>
              <a:gd name="T34" fmla="*/ 2147483647 w 1152"/>
              <a:gd name="T35" fmla="*/ 2147483647 h 1152"/>
              <a:gd name="T36" fmla="*/ 2147483647 w 1152"/>
              <a:gd name="T37" fmla="*/ 2147483647 h 1152"/>
              <a:gd name="T38" fmla="*/ 2147483647 w 1152"/>
              <a:gd name="T39" fmla="*/ 2147483647 h 1152"/>
              <a:gd name="T40" fmla="*/ 2147483647 w 1152"/>
              <a:gd name="T41" fmla="*/ 2147483647 h 1152"/>
              <a:gd name="T42" fmla="*/ 2147483647 w 1152"/>
              <a:gd name="T43" fmla="*/ 2147483647 h 1152"/>
              <a:gd name="T44" fmla="*/ 2147483647 w 1152"/>
              <a:gd name="T45" fmla="*/ 2147483647 h 1152"/>
              <a:gd name="T46" fmla="*/ 2147483647 w 1152"/>
              <a:gd name="T47" fmla="*/ 2147483647 h 1152"/>
              <a:gd name="T48" fmla="*/ 2147483647 w 1152"/>
              <a:gd name="T49" fmla="*/ 2147483647 h 1152"/>
              <a:gd name="T50" fmla="*/ 2147483647 w 1152"/>
              <a:gd name="T51" fmla="*/ 2147483647 h 1152"/>
              <a:gd name="T52" fmla="*/ 2147483647 w 1152"/>
              <a:gd name="T53" fmla="*/ 2147483647 h 1152"/>
              <a:gd name="T54" fmla="*/ 2147483647 w 1152"/>
              <a:gd name="T55" fmla="*/ 2147483647 h 1152"/>
              <a:gd name="T56" fmla="*/ 2147483647 w 1152"/>
              <a:gd name="T57" fmla="*/ 2147483647 h 1152"/>
              <a:gd name="T58" fmla="*/ 2147483647 w 1152"/>
              <a:gd name="T59" fmla="*/ 2147483647 h 1152"/>
              <a:gd name="T60" fmla="*/ 2147483647 w 1152"/>
              <a:gd name="T61" fmla="*/ 2147483647 h 1152"/>
              <a:gd name="T62" fmla="*/ 2147483647 w 1152"/>
              <a:gd name="T63" fmla="*/ 2147483647 h 1152"/>
              <a:gd name="T64" fmla="*/ 2147483647 w 1152"/>
              <a:gd name="T65" fmla="*/ 2147483647 h 1152"/>
              <a:gd name="T66" fmla="*/ 2147483647 w 1152"/>
              <a:gd name="T67" fmla="*/ 2147483647 h 1152"/>
              <a:gd name="T68" fmla="*/ 2147483647 w 1152"/>
              <a:gd name="T69" fmla="*/ 2147483647 h 1152"/>
              <a:gd name="T70" fmla="*/ 2147483647 w 1152"/>
              <a:gd name="T71" fmla="*/ 2147483647 h 1152"/>
              <a:gd name="T72" fmla="*/ 2147483647 w 1152"/>
              <a:gd name="T73" fmla="*/ 2147483647 h 1152"/>
              <a:gd name="T74" fmla="*/ 2147483647 w 1152"/>
              <a:gd name="T75" fmla="*/ 2147483647 h 1152"/>
              <a:gd name="T76" fmla="*/ 2147483647 w 1152"/>
              <a:gd name="T77" fmla="*/ 2147483647 h 1152"/>
              <a:gd name="T78" fmla="*/ 2147483647 w 1152"/>
              <a:gd name="T79" fmla="*/ 2147483647 h 1152"/>
              <a:gd name="T80" fmla="*/ 2147483647 w 1152"/>
              <a:gd name="T81" fmla="*/ 2147483647 h 1152"/>
              <a:gd name="T82" fmla="*/ 2147483647 w 1152"/>
              <a:gd name="T83" fmla="*/ 2147483647 h 1152"/>
              <a:gd name="T84" fmla="*/ 2147483647 w 1152"/>
              <a:gd name="T85" fmla="*/ 2147483647 h 1152"/>
              <a:gd name="T86" fmla="*/ 2147483647 w 1152"/>
              <a:gd name="T87" fmla="*/ 2147483647 h 1152"/>
              <a:gd name="T88" fmla="*/ 2147483647 w 1152"/>
              <a:gd name="T89" fmla="*/ 2147483647 h 1152"/>
              <a:gd name="T90" fmla="*/ 2147483647 w 1152"/>
              <a:gd name="T91" fmla="*/ 2147483647 h 1152"/>
              <a:gd name="T92" fmla="*/ 2147483647 w 1152"/>
              <a:gd name="T93" fmla="*/ 2147483647 h 1152"/>
              <a:gd name="T94" fmla="*/ 2147483647 w 1152"/>
              <a:gd name="T95" fmla="*/ 2147483647 h 1152"/>
              <a:gd name="T96" fmla="*/ 2147483647 w 1152"/>
              <a:gd name="T97" fmla="*/ 2147483647 h 1152"/>
              <a:gd name="T98" fmla="*/ 2147483647 w 1152"/>
              <a:gd name="T99" fmla="*/ 2147483647 h 1152"/>
              <a:gd name="T100" fmla="*/ 2147483647 w 1152"/>
              <a:gd name="T101" fmla="*/ 2147483647 h 1152"/>
              <a:gd name="T102" fmla="*/ 2147483647 w 1152"/>
              <a:gd name="T103" fmla="*/ 2147483647 h 1152"/>
              <a:gd name="T104" fmla="*/ 2147483647 w 1152"/>
              <a:gd name="T105" fmla="*/ 2147483647 h 1152"/>
              <a:gd name="T106" fmla="*/ 2147483647 w 1152"/>
              <a:gd name="T107" fmla="*/ 2147483647 h 1152"/>
              <a:gd name="T108" fmla="*/ 2147483647 w 1152"/>
              <a:gd name="T109" fmla="*/ 2147483647 h 1152"/>
              <a:gd name="T110" fmla="*/ 2147483647 w 1152"/>
              <a:gd name="T111" fmla="*/ 2147483647 h 1152"/>
              <a:gd name="T112" fmla="*/ 2147483647 w 1152"/>
              <a:gd name="T113" fmla="*/ 2147483647 h 1152"/>
              <a:gd name="T114" fmla="*/ 2147483647 w 1152"/>
              <a:gd name="T115" fmla="*/ 2147483647 h 1152"/>
              <a:gd name="T116" fmla="*/ 2147483647 w 1152"/>
              <a:gd name="T117" fmla="*/ 2147483647 h 1152"/>
              <a:gd name="T118" fmla="*/ 2147483647 w 1152"/>
              <a:gd name="T119" fmla="*/ 2147483647 h 1152"/>
              <a:gd name="T120" fmla="*/ 2147483647 w 1152"/>
              <a:gd name="T121" fmla="*/ 2147483647 h 11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52"/>
              <a:gd name="T184" fmla="*/ 0 h 1152"/>
              <a:gd name="T185" fmla="*/ 1152 w 1152"/>
              <a:gd name="T186" fmla="*/ 1152 h 11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2" name="Group 54"/>
          <p:cNvGrpSpPr/>
          <p:nvPr/>
        </p:nvGrpSpPr>
        <p:grpSpPr>
          <a:xfrm>
            <a:off x="10374193" y="2551610"/>
            <a:ext cx="430973" cy="430974"/>
            <a:chOff x="7208377" y="484986"/>
            <a:chExt cx="430973" cy="430974"/>
          </a:xfrm>
          <a:solidFill>
            <a:srgbClr val="00B0F0"/>
          </a:solidFill>
        </p:grpSpPr>
        <p:sp>
          <p:nvSpPr>
            <p:cNvPr id="5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 name="Rectangle 237"/>
            <p:cNvSpPr>
              <a:spLocks noChangeArrowheads="1"/>
            </p:cNvSpPr>
            <p:nvPr/>
          </p:nvSpPr>
          <p:spPr bwMode="auto">
            <a:xfrm>
              <a:off x="7535975" y="514106"/>
              <a:ext cx="18928" cy="65520"/>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图片占位符 43" descr="图片10.jpg"/>
          <p:cNvPicPr>
            <a:picLocks noGrp="1" noChangeAspect="1"/>
          </p:cNvPicPr>
          <p:nvPr>
            <p:ph type="pic" sz="quarter" idx="17"/>
          </p:nvPr>
        </p:nvPicPr>
        <p:blipFill>
          <a:blip r:embed="rId2" cstate="print"/>
          <a:srcRect l="12924" r="12924"/>
          <a:stretch>
            <a:fillRect/>
          </a:stretch>
        </p:blipFill>
        <p:spPr>
          <a:xfrm>
            <a:off x="3609975" y="3741738"/>
            <a:ext cx="1335088" cy="1336675"/>
          </a:xfrm>
        </p:spPr>
      </p:pic>
      <p:pic>
        <p:nvPicPr>
          <p:cNvPr id="45" name="图片占位符 44" descr="图片9.jpg"/>
          <p:cNvPicPr>
            <a:picLocks noGrp="1" noChangeAspect="1"/>
          </p:cNvPicPr>
          <p:nvPr>
            <p:ph type="pic" sz="quarter" idx="18"/>
          </p:nvPr>
        </p:nvPicPr>
        <p:blipFill>
          <a:blip r:embed="rId3" cstate="print"/>
          <a:srcRect l="12805" r="12805"/>
          <a:stretch>
            <a:fillRect/>
          </a:stretch>
        </p:blipFill>
        <p:spPr>
          <a:xfrm>
            <a:off x="5302250" y="3741738"/>
            <a:ext cx="1336675" cy="1336675"/>
          </a:xfrm>
        </p:spPr>
      </p:pic>
      <p:pic>
        <p:nvPicPr>
          <p:cNvPr id="46" name="图片占位符 45" descr="图片19.jpg"/>
          <p:cNvPicPr>
            <a:picLocks noGrp="1" noChangeAspect="1"/>
          </p:cNvPicPr>
          <p:nvPr>
            <p:ph type="pic" sz="quarter" idx="19"/>
          </p:nvPr>
        </p:nvPicPr>
        <p:blipFill>
          <a:blip r:embed="rId4" cstate="print"/>
          <a:srcRect l="12604" r="12604"/>
          <a:stretch>
            <a:fillRect/>
          </a:stretch>
        </p:blipFill>
        <p:spPr>
          <a:xfrm>
            <a:off x="7078663" y="3741738"/>
            <a:ext cx="1336675" cy="1336675"/>
          </a:xfrm>
        </p:spPr>
      </p:pic>
      <p:sp>
        <p:nvSpPr>
          <p:cNvPr id="88069" name="Slide Number Placeholder 1"/>
          <p:cNvSpPr>
            <a:spLocks noGrp="1"/>
          </p:cNvSpPr>
          <p:nvPr>
            <p:ph type="sldNum" sz="quarter" idx="2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3BF6575A-CB29-45E4-AF61-23CB42C75D32}" type="slidenum">
              <a:rPr lang="en-US" altLang="zh-CN" smtClean="0">
                <a:solidFill>
                  <a:srgbClr val="D9D9D9"/>
                </a:solidFill>
                <a:latin typeface="Calibri Light" pitchFamily="34" charset="0"/>
              </a:rPr>
              <a:pPr/>
              <a:t>43</a:t>
            </a:fld>
            <a:endParaRPr lang="en-US" altLang="zh-CN" smtClean="0">
              <a:solidFill>
                <a:srgbClr val="D9D9D9"/>
              </a:solidFill>
              <a:latin typeface="Calibri Light" pitchFamily="34" charset="0"/>
            </a:endParaRPr>
          </a:p>
        </p:txBody>
      </p:sp>
      <p:pic>
        <p:nvPicPr>
          <p:cNvPr id="41" name="图片占位符 40" descr="图片12.jpg"/>
          <p:cNvPicPr>
            <a:picLocks noGrp="1" noChangeAspect="1"/>
          </p:cNvPicPr>
          <p:nvPr>
            <p:ph type="pic" sz="quarter" idx="14"/>
          </p:nvPr>
        </p:nvPicPr>
        <p:blipFill>
          <a:blip r:embed="rId5" cstate="print"/>
          <a:srcRect l="12575" r="12575"/>
          <a:stretch>
            <a:fillRect/>
          </a:stretch>
        </p:blipFill>
        <p:spPr>
          <a:xfrm>
            <a:off x="3609975" y="1931988"/>
            <a:ext cx="1335088" cy="1336675"/>
          </a:xfrm>
        </p:spPr>
      </p:pic>
      <p:pic>
        <p:nvPicPr>
          <p:cNvPr id="42" name="图片占位符 41" descr="图片5.jpg"/>
          <p:cNvPicPr>
            <a:picLocks noGrp="1" noChangeAspect="1"/>
          </p:cNvPicPr>
          <p:nvPr>
            <p:ph type="pic" sz="quarter" idx="15"/>
          </p:nvPr>
        </p:nvPicPr>
        <p:blipFill>
          <a:blip r:embed="rId6" cstate="print"/>
          <a:srcRect l="12500" r="12500"/>
          <a:stretch>
            <a:fillRect/>
          </a:stretch>
        </p:blipFill>
        <p:spPr>
          <a:xfrm>
            <a:off x="5302250" y="1931988"/>
            <a:ext cx="1336675" cy="1336675"/>
          </a:xfrm>
        </p:spPr>
      </p:pic>
      <p:pic>
        <p:nvPicPr>
          <p:cNvPr id="43" name="图片占位符 42" descr="图片4.jpg"/>
          <p:cNvPicPr>
            <a:picLocks noGrp="1" noChangeAspect="1"/>
          </p:cNvPicPr>
          <p:nvPr>
            <p:ph type="pic" sz="quarter" idx="16"/>
          </p:nvPr>
        </p:nvPicPr>
        <p:blipFill>
          <a:blip r:embed="rId7" cstate="print"/>
          <a:srcRect l="12520" r="12520"/>
          <a:stretch>
            <a:fillRect/>
          </a:stretch>
        </p:blipFill>
        <p:spPr>
          <a:xfrm>
            <a:off x="7078663" y="1931988"/>
            <a:ext cx="1336675" cy="1336675"/>
          </a:xfrm>
        </p:spPr>
      </p:pic>
      <p:sp>
        <p:nvSpPr>
          <p:cNvPr id="21" name="Rectangle 20"/>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STRATEGY</a:t>
            </a:r>
          </a:p>
        </p:txBody>
      </p:sp>
      <p:sp>
        <p:nvSpPr>
          <p:cNvPr id="22" name="Rectangle 21"/>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5" name="Diamond 4"/>
          <p:cNvSpPr/>
          <p:nvPr/>
        </p:nvSpPr>
        <p:spPr>
          <a:xfrm>
            <a:off x="6235700" y="2835275"/>
            <a:ext cx="1312863" cy="1312863"/>
          </a:xfrm>
          <a:prstGeom prst="diamond">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zh-CN" altLang="zh-CN" sz="1100">
              <a:solidFill>
                <a:srgbClr val="262626"/>
              </a:solidFill>
              <a:ea typeface="ＭＳ Ｐゴシック" pitchFamily="34" charset="-128"/>
            </a:endParaRPr>
          </a:p>
        </p:txBody>
      </p:sp>
      <p:sp>
        <p:nvSpPr>
          <p:cNvPr id="8" name="Diamond 7"/>
          <p:cNvSpPr/>
          <p:nvPr/>
        </p:nvSpPr>
        <p:spPr>
          <a:xfrm rot="10800000" flipV="1">
            <a:off x="4462463" y="2836863"/>
            <a:ext cx="1311275" cy="1311275"/>
          </a:xfrm>
          <a:prstGeom prst="diamond">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zh-CN" altLang="zh-CN" sz="1100">
              <a:solidFill>
                <a:schemeClr val="bg1"/>
              </a:solidFill>
              <a:ea typeface="ＭＳ Ｐゴシック" pitchFamily="34" charset="-128"/>
            </a:endParaRPr>
          </a:p>
        </p:txBody>
      </p:sp>
      <p:sp>
        <p:nvSpPr>
          <p:cNvPr id="63" name="Diamond 62"/>
          <p:cNvSpPr/>
          <p:nvPr/>
        </p:nvSpPr>
        <p:spPr>
          <a:xfrm rot="10800000" flipV="1">
            <a:off x="2903538" y="2836863"/>
            <a:ext cx="1311275" cy="1311275"/>
          </a:xfrm>
          <a:prstGeom prst="diamond">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zh-CN" altLang="zh-CN" sz="1100">
              <a:solidFill>
                <a:schemeClr val="bg1"/>
              </a:solidFill>
              <a:ea typeface="ＭＳ Ｐゴシック" pitchFamily="34" charset="-128"/>
            </a:endParaRPr>
          </a:p>
        </p:txBody>
      </p:sp>
      <p:sp>
        <p:nvSpPr>
          <p:cNvPr id="64" name="Diamond 63"/>
          <p:cNvSpPr/>
          <p:nvPr/>
        </p:nvSpPr>
        <p:spPr>
          <a:xfrm>
            <a:off x="7975600" y="2835275"/>
            <a:ext cx="1312863" cy="1312863"/>
          </a:xfrm>
          <a:prstGeom prst="diamond">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zh-CN" altLang="zh-CN" sz="1100">
              <a:solidFill>
                <a:srgbClr val="262626"/>
              </a:solidFill>
              <a:ea typeface="ＭＳ Ｐゴシック" pitchFamily="34" charset="-128"/>
            </a:endParaRPr>
          </a:p>
        </p:txBody>
      </p:sp>
      <p:cxnSp>
        <p:nvCxnSpPr>
          <p:cNvPr id="67" name="Straight Connector 66"/>
          <p:cNvCxnSpPr/>
          <p:nvPr/>
        </p:nvCxnSpPr>
        <p:spPr>
          <a:xfrm>
            <a:off x="9423400" y="3473450"/>
            <a:ext cx="21463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546100" y="3473450"/>
            <a:ext cx="21463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509588" y="2962275"/>
            <a:ext cx="1138237" cy="584200"/>
          </a:xfrm>
          <a:prstGeom prst="rect">
            <a:avLst/>
          </a:prstGeom>
        </p:spPr>
        <p:txBody>
          <a:bodyPr wrap="none">
            <a:spAutoFit/>
          </a:bodyPr>
          <a:lstStyle/>
          <a:p>
            <a:pPr defTabSz="914082" eaLnBrk="1" fontAlgn="auto" hangingPunct="1">
              <a:spcAft>
                <a:spcPts val="0"/>
              </a:spcAft>
              <a:defRPr/>
            </a:pPr>
            <a:r>
              <a:rPr lang="en-US" sz="32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Product</a:t>
            </a:r>
          </a:p>
        </p:txBody>
      </p:sp>
      <p:sp>
        <p:nvSpPr>
          <p:cNvPr id="71" name="Rectangle 70"/>
          <p:cNvSpPr/>
          <p:nvPr/>
        </p:nvSpPr>
        <p:spPr>
          <a:xfrm>
            <a:off x="9377363" y="2962275"/>
            <a:ext cx="1438275" cy="584200"/>
          </a:xfrm>
          <a:prstGeom prst="rect">
            <a:avLst/>
          </a:prstGeom>
        </p:spPr>
        <p:txBody>
          <a:bodyPr wrap="none">
            <a:spAutoFit/>
          </a:bodyPr>
          <a:lstStyle/>
          <a:p>
            <a:pPr defTabSz="914082" eaLnBrk="1" fontAlgn="auto" hangingPunct="1">
              <a:spcAft>
                <a:spcPts val="0"/>
              </a:spcAft>
              <a:defRPr/>
            </a:pPr>
            <a:r>
              <a:rPr lang="en-US" sz="32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Promotion</a:t>
            </a:r>
          </a:p>
        </p:txBody>
      </p:sp>
      <p:sp>
        <p:nvSpPr>
          <p:cNvPr id="23" name="Rectangle 22"/>
          <p:cNvSpPr/>
          <p:nvPr/>
        </p:nvSpPr>
        <p:spPr>
          <a:xfrm>
            <a:off x="509588" y="3525838"/>
            <a:ext cx="2212975" cy="830262"/>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sp>
        <p:nvSpPr>
          <p:cNvPr id="24" name="Rectangle 23"/>
          <p:cNvSpPr/>
          <p:nvPr/>
        </p:nvSpPr>
        <p:spPr>
          <a:xfrm>
            <a:off x="9423400" y="3525838"/>
            <a:ext cx="2212975" cy="830262"/>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sp>
        <p:nvSpPr>
          <p:cNvPr id="88085" name="Freeform 5"/>
          <p:cNvSpPr>
            <a:spLocks noEditPoints="1"/>
          </p:cNvSpPr>
          <p:nvPr/>
        </p:nvSpPr>
        <p:spPr bwMode="auto">
          <a:xfrm>
            <a:off x="4887913" y="3233738"/>
            <a:ext cx="442912" cy="442912"/>
          </a:xfrm>
          <a:custGeom>
            <a:avLst/>
            <a:gdLst>
              <a:gd name="T0" fmla="*/ 2147483647 w 1116"/>
              <a:gd name="T1" fmla="*/ 2147483647 h 1117"/>
              <a:gd name="T2" fmla="*/ 2147483647 w 1116"/>
              <a:gd name="T3" fmla="*/ 2147483647 h 1117"/>
              <a:gd name="T4" fmla="*/ 2147483647 w 1116"/>
              <a:gd name="T5" fmla="*/ 2147483647 h 1117"/>
              <a:gd name="T6" fmla="*/ 2147483647 w 1116"/>
              <a:gd name="T7" fmla="*/ 2147483647 h 1117"/>
              <a:gd name="T8" fmla="*/ 2147483647 w 1116"/>
              <a:gd name="T9" fmla="*/ 2147483647 h 1117"/>
              <a:gd name="T10" fmla="*/ 2147483647 w 1116"/>
              <a:gd name="T11" fmla="*/ 2147483647 h 1117"/>
              <a:gd name="T12" fmla="*/ 2147483647 w 1116"/>
              <a:gd name="T13" fmla="*/ 2147483647 h 1117"/>
              <a:gd name="T14" fmla="*/ 2147483647 w 1116"/>
              <a:gd name="T15" fmla="*/ 2147483647 h 1117"/>
              <a:gd name="T16" fmla="*/ 2147483647 w 1116"/>
              <a:gd name="T17" fmla="*/ 2147483647 h 1117"/>
              <a:gd name="T18" fmla="*/ 2147483647 w 1116"/>
              <a:gd name="T19" fmla="*/ 2147483647 h 1117"/>
              <a:gd name="T20" fmla="*/ 2147483647 w 1116"/>
              <a:gd name="T21" fmla="*/ 2147483647 h 1117"/>
              <a:gd name="T22" fmla="*/ 2147483647 w 1116"/>
              <a:gd name="T23" fmla="*/ 2147483647 h 1117"/>
              <a:gd name="T24" fmla="*/ 2147483647 w 1116"/>
              <a:gd name="T25" fmla="*/ 2147483647 h 1117"/>
              <a:gd name="T26" fmla="*/ 2147483647 w 1116"/>
              <a:gd name="T27" fmla="*/ 2147483647 h 1117"/>
              <a:gd name="T28" fmla="*/ 2147483647 w 1116"/>
              <a:gd name="T29" fmla="*/ 2147483647 h 1117"/>
              <a:gd name="T30" fmla="*/ 2147483647 w 1116"/>
              <a:gd name="T31" fmla="*/ 2147483647 h 1117"/>
              <a:gd name="T32" fmla="*/ 2147483647 w 1116"/>
              <a:gd name="T33" fmla="*/ 2147483647 h 1117"/>
              <a:gd name="T34" fmla="*/ 2147483647 w 1116"/>
              <a:gd name="T35" fmla="*/ 2147483647 h 1117"/>
              <a:gd name="T36" fmla="*/ 2147483647 w 1116"/>
              <a:gd name="T37" fmla="*/ 2147483647 h 1117"/>
              <a:gd name="T38" fmla="*/ 2147483647 w 1116"/>
              <a:gd name="T39" fmla="*/ 2147483647 h 1117"/>
              <a:gd name="T40" fmla="*/ 2147483647 w 1116"/>
              <a:gd name="T41" fmla="*/ 2147483647 h 1117"/>
              <a:gd name="T42" fmla="*/ 2147483647 w 1116"/>
              <a:gd name="T43" fmla="*/ 2147483647 h 1117"/>
              <a:gd name="T44" fmla="*/ 2147483647 w 1116"/>
              <a:gd name="T45" fmla="*/ 2147483647 h 1117"/>
              <a:gd name="T46" fmla="*/ 2147483647 w 1116"/>
              <a:gd name="T47" fmla="*/ 2147483647 h 1117"/>
              <a:gd name="T48" fmla="*/ 2147483647 w 1116"/>
              <a:gd name="T49" fmla="*/ 2147483647 h 1117"/>
              <a:gd name="T50" fmla="*/ 2147483647 w 1116"/>
              <a:gd name="T51" fmla="*/ 2147483647 h 1117"/>
              <a:gd name="T52" fmla="*/ 2147483647 w 1116"/>
              <a:gd name="T53" fmla="*/ 2147483647 h 1117"/>
              <a:gd name="T54" fmla="*/ 2147483647 w 1116"/>
              <a:gd name="T55" fmla="*/ 2147483647 h 1117"/>
              <a:gd name="T56" fmla="*/ 2147483647 w 1116"/>
              <a:gd name="T57" fmla="*/ 2147483647 h 1117"/>
              <a:gd name="T58" fmla="*/ 2147483647 w 1116"/>
              <a:gd name="T59" fmla="*/ 2147483647 h 1117"/>
              <a:gd name="T60" fmla="*/ 2147483647 w 1116"/>
              <a:gd name="T61" fmla="*/ 2147483647 h 1117"/>
              <a:gd name="T62" fmla="*/ 2147483647 w 1116"/>
              <a:gd name="T63" fmla="*/ 2147483647 h 1117"/>
              <a:gd name="T64" fmla="*/ 2147483647 w 1116"/>
              <a:gd name="T65" fmla="*/ 2147483647 h 1117"/>
              <a:gd name="T66" fmla="*/ 2147483647 w 1116"/>
              <a:gd name="T67" fmla="*/ 2147483647 h 1117"/>
              <a:gd name="T68" fmla="*/ 2147483647 w 1116"/>
              <a:gd name="T69" fmla="*/ 2147483647 h 1117"/>
              <a:gd name="T70" fmla="*/ 2147483647 w 1116"/>
              <a:gd name="T71" fmla="*/ 2147483647 h 1117"/>
              <a:gd name="T72" fmla="*/ 2147483647 w 1116"/>
              <a:gd name="T73" fmla="*/ 2147483647 h 1117"/>
              <a:gd name="T74" fmla="*/ 2147483647 w 1116"/>
              <a:gd name="T75" fmla="*/ 2147483647 h 1117"/>
              <a:gd name="T76" fmla="*/ 2147483647 w 1116"/>
              <a:gd name="T77" fmla="*/ 2147483647 h 1117"/>
              <a:gd name="T78" fmla="*/ 2147483647 w 1116"/>
              <a:gd name="T79" fmla="*/ 2147483647 h 1117"/>
              <a:gd name="T80" fmla="*/ 2147483647 w 1116"/>
              <a:gd name="T81" fmla="*/ 2147483647 h 1117"/>
              <a:gd name="T82" fmla="*/ 2147483647 w 1116"/>
              <a:gd name="T83" fmla="*/ 2147483647 h 1117"/>
              <a:gd name="T84" fmla="*/ 2147483647 w 1116"/>
              <a:gd name="T85" fmla="*/ 2147483647 h 1117"/>
              <a:gd name="T86" fmla="*/ 2147483647 w 1116"/>
              <a:gd name="T87" fmla="*/ 2147483647 h 1117"/>
              <a:gd name="T88" fmla="*/ 2147483647 w 1116"/>
              <a:gd name="T89" fmla="*/ 2147483647 h 1117"/>
              <a:gd name="T90" fmla="*/ 2147483647 w 1116"/>
              <a:gd name="T91" fmla="*/ 2147483647 h 1117"/>
              <a:gd name="T92" fmla="*/ 2147483647 w 1116"/>
              <a:gd name="T93" fmla="*/ 2147483647 h 1117"/>
              <a:gd name="T94" fmla="*/ 2147483647 w 1116"/>
              <a:gd name="T95" fmla="*/ 2147483647 h 1117"/>
              <a:gd name="T96" fmla="*/ 2147483647 w 1116"/>
              <a:gd name="T97" fmla="*/ 2147483647 h 1117"/>
              <a:gd name="T98" fmla="*/ 0 w 1116"/>
              <a:gd name="T99" fmla="*/ 2147483647 h 1117"/>
              <a:gd name="T100" fmla="*/ 2147483647 w 1116"/>
              <a:gd name="T101" fmla="*/ 2147483647 h 1117"/>
              <a:gd name="T102" fmla="*/ 2147483647 w 1116"/>
              <a:gd name="T103" fmla="*/ 2147483647 h 1117"/>
              <a:gd name="T104" fmla="*/ 2147483647 w 1116"/>
              <a:gd name="T105" fmla="*/ 2147483647 h 1117"/>
              <a:gd name="T106" fmla="*/ 2147483647 w 1116"/>
              <a:gd name="T107" fmla="*/ 2147483647 h 1117"/>
              <a:gd name="T108" fmla="*/ 2147483647 w 1116"/>
              <a:gd name="T109" fmla="*/ 2147483647 h 1117"/>
              <a:gd name="T110" fmla="*/ 2147483647 w 1116"/>
              <a:gd name="T111" fmla="*/ 2147483647 h 1117"/>
              <a:gd name="T112" fmla="*/ 2147483647 w 1116"/>
              <a:gd name="T113" fmla="*/ 2147483647 h 1117"/>
              <a:gd name="T114" fmla="*/ 2147483647 w 1116"/>
              <a:gd name="T115" fmla="*/ 2147483647 h 1117"/>
              <a:gd name="T116" fmla="*/ 2147483647 w 1116"/>
              <a:gd name="T117" fmla="*/ 2147483647 h 1117"/>
              <a:gd name="T118" fmla="*/ 2147483647 w 1116"/>
              <a:gd name="T119" fmla="*/ 2147483647 h 11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6"/>
              <a:gd name="T181" fmla="*/ 0 h 1117"/>
              <a:gd name="T182" fmla="*/ 1116 w 1116"/>
              <a:gd name="T183" fmla="*/ 1117 h 11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6" h="1117">
                <a:moveTo>
                  <a:pt x="900" y="903"/>
                </a:moveTo>
                <a:lnTo>
                  <a:pt x="871" y="883"/>
                </a:lnTo>
                <a:lnTo>
                  <a:pt x="840" y="864"/>
                </a:lnTo>
                <a:lnTo>
                  <a:pt x="823" y="856"/>
                </a:lnTo>
                <a:lnTo>
                  <a:pt x="807" y="848"/>
                </a:lnTo>
                <a:lnTo>
                  <a:pt x="790" y="841"/>
                </a:lnTo>
                <a:lnTo>
                  <a:pt x="774" y="834"/>
                </a:lnTo>
                <a:lnTo>
                  <a:pt x="784" y="804"/>
                </a:lnTo>
                <a:lnTo>
                  <a:pt x="795" y="774"/>
                </a:lnTo>
                <a:lnTo>
                  <a:pt x="804" y="742"/>
                </a:lnTo>
                <a:lnTo>
                  <a:pt x="811" y="710"/>
                </a:lnTo>
                <a:lnTo>
                  <a:pt x="818" y="677"/>
                </a:lnTo>
                <a:lnTo>
                  <a:pt x="822" y="645"/>
                </a:lnTo>
                <a:lnTo>
                  <a:pt x="825" y="610"/>
                </a:lnTo>
                <a:lnTo>
                  <a:pt x="828" y="577"/>
                </a:lnTo>
                <a:lnTo>
                  <a:pt x="1043" y="577"/>
                </a:lnTo>
                <a:lnTo>
                  <a:pt x="1041" y="601"/>
                </a:lnTo>
                <a:lnTo>
                  <a:pt x="1039" y="623"/>
                </a:lnTo>
                <a:lnTo>
                  <a:pt x="1035" y="647"/>
                </a:lnTo>
                <a:lnTo>
                  <a:pt x="1031" y="670"/>
                </a:lnTo>
                <a:lnTo>
                  <a:pt x="1025" y="691"/>
                </a:lnTo>
                <a:lnTo>
                  <a:pt x="1018" y="714"/>
                </a:lnTo>
                <a:lnTo>
                  <a:pt x="1010" y="735"/>
                </a:lnTo>
                <a:lnTo>
                  <a:pt x="1002" y="756"/>
                </a:lnTo>
                <a:lnTo>
                  <a:pt x="992" y="777"/>
                </a:lnTo>
                <a:lnTo>
                  <a:pt x="981" y="796"/>
                </a:lnTo>
                <a:lnTo>
                  <a:pt x="970" y="816"/>
                </a:lnTo>
                <a:lnTo>
                  <a:pt x="957" y="834"/>
                </a:lnTo>
                <a:lnTo>
                  <a:pt x="944" y="852"/>
                </a:lnTo>
                <a:lnTo>
                  <a:pt x="930" y="870"/>
                </a:lnTo>
                <a:lnTo>
                  <a:pt x="916" y="887"/>
                </a:lnTo>
                <a:lnTo>
                  <a:pt x="900" y="903"/>
                </a:lnTo>
                <a:close/>
                <a:moveTo>
                  <a:pt x="73" y="577"/>
                </a:moveTo>
                <a:lnTo>
                  <a:pt x="289" y="577"/>
                </a:lnTo>
                <a:lnTo>
                  <a:pt x="291" y="610"/>
                </a:lnTo>
                <a:lnTo>
                  <a:pt x="294" y="645"/>
                </a:lnTo>
                <a:lnTo>
                  <a:pt x="298" y="677"/>
                </a:lnTo>
                <a:lnTo>
                  <a:pt x="305" y="710"/>
                </a:lnTo>
                <a:lnTo>
                  <a:pt x="312" y="742"/>
                </a:lnTo>
                <a:lnTo>
                  <a:pt x="321" y="774"/>
                </a:lnTo>
                <a:lnTo>
                  <a:pt x="331" y="804"/>
                </a:lnTo>
                <a:lnTo>
                  <a:pt x="343" y="834"/>
                </a:lnTo>
                <a:lnTo>
                  <a:pt x="325" y="841"/>
                </a:lnTo>
                <a:lnTo>
                  <a:pt x="309" y="848"/>
                </a:lnTo>
                <a:lnTo>
                  <a:pt x="293" y="856"/>
                </a:lnTo>
                <a:lnTo>
                  <a:pt x="277" y="864"/>
                </a:lnTo>
                <a:lnTo>
                  <a:pt x="245" y="883"/>
                </a:lnTo>
                <a:lnTo>
                  <a:pt x="215" y="903"/>
                </a:lnTo>
                <a:lnTo>
                  <a:pt x="200" y="887"/>
                </a:lnTo>
                <a:lnTo>
                  <a:pt x="185" y="870"/>
                </a:lnTo>
                <a:lnTo>
                  <a:pt x="171" y="852"/>
                </a:lnTo>
                <a:lnTo>
                  <a:pt x="158" y="834"/>
                </a:lnTo>
                <a:lnTo>
                  <a:pt x="146" y="816"/>
                </a:lnTo>
                <a:lnTo>
                  <a:pt x="134" y="796"/>
                </a:lnTo>
                <a:lnTo>
                  <a:pt x="123" y="777"/>
                </a:lnTo>
                <a:lnTo>
                  <a:pt x="114" y="756"/>
                </a:lnTo>
                <a:lnTo>
                  <a:pt x="105" y="735"/>
                </a:lnTo>
                <a:lnTo>
                  <a:pt x="98" y="714"/>
                </a:lnTo>
                <a:lnTo>
                  <a:pt x="91" y="691"/>
                </a:lnTo>
                <a:lnTo>
                  <a:pt x="86" y="670"/>
                </a:lnTo>
                <a:lnTo>
                  <a:pt x="80" y="647"/>
                </a:lnTo>
                <a:lnTo>
                  <a:pt x="77" y="623"/>
                </a:lnTo>
                <a:lnTo>
                  <a:pt x="75" y="601"/>
                </a:lnTo>
                <a:lnTo>
                  <a:pt x="73" y="577"/>
                </a:lnTo>
                <a:close/>
                <a:moveTo>
                  <a:pt x="196" y="236"/>
                </a:moveTo>
                <a:lnTo>
                  <a:pt x="211" y="248"/>
                </a:lnTo>
                <a:lnTo>
                  <a:pt x="227" y="258"/>
                </a:lnTo>
                <a:lnTo>
                  <a:pt x="243" y="269"/>
                </a:lnTo>
                <a:lnTo>
                  <a:pt x="260" y="280"/>
                </a:lnTo>
                <a:lnTo>
                  <a:pt x="277" y="290"/>
                </a:lnTo>
                <a:lnTo>
                  <a:pt x="294" y="298"/>
                </a:lnTo>
                <a:lnTo>
                  <a:pt x="312" y="307"/>
                </a:lnTo>
                <a:lnTo>
                  <a:pt x="330" y="315"/>
                </a:lnTo>
                <a:lnTo>
                  <a:pt x="321" y="342"/>
                </a:lnTo>
                <a:lnTo>
                  <a:pt x="314" y="369"/>
                </a:lnTo>
                <a:lnTo>
                  <a:pt x="306" y="396"/>
                </a:lnTo>
                <a:lnTo>
                  <a:pt x="301" y="424"/>
                </a:lnTo>
                <a:lnTo>
                  <a:pt x="296" y="453"/>
                </a:lnTo>
                <a:lnTo>
                  <a:pt x="293" y="482"/>
                </a:lnTo>
                <a:lnTo>
                  <a:pt x="290" y="511"/>
                </a:lnTo>
                <a:lnTo>
                  <a:pt x="289" y="540"/>
                </a:lnTo>
                <a:lnTo>
                  <a:pt x="73" y="540"/>
                </a:lnTo>
                <a:lnTo>
                  <a:pt x="74" y="519"/>
                </a:lnTo>
                <a:lnTo>
                  <a:pt x="76" y="497"/>
                </a:lnTo>
                <a:lnTo>
                  <a:pt x="79" y="477"/>
                </a:lnTo>
                <a:lnTo>
                  <a:pt x="83" y="455"/>
                </a:lnTo>
                <a:lnTo>
                  <a:pt x="89" y="434"/>
                </a:lnTo>
                <a:lnTo>
                  <a:pt x="94" y="415"/>
                </a:lnTo>
                <a:lnTo>
                  <a:pt x="101" y="394"/>
                </a:lnTo>
                <a:lnTo>
                  <a:pt x="108" y="375"/>
                </a:lnTo>
                <a:lnTo>
                  <a:pt x="117" y="356"/>
                </a:lnTo>
                <a:lnTo>
                  <a:pt x="126" y="337"/>
                </a:lnTo>
                <a:lnTo>
                  <a:pt x="135" y="319"/>
                </a:lnTo>
                <a:lnTo>
                  <a:pt x="146" y="302"/>
                </a:lnTo>
                <a:lnTo>
                  <a:pt x="158" y="284"/>
                </a:lnTo>
                <a:lnTo>
                  <a:pt x="170" y="268"/>
                </a:lnTo>
                <a:lnTo>
                  <a:pt x="182" y="252"/>
                </a:lnTo>
                <a:lnTo>
                  <a:pt x="196" y="236"/>
                </a:lnTo>
                <a:close/>
                <a:moveTo>
                  <a:pt x="576" y="540"/>
                </a:moveTo>
                <a:lnTo>
                  <a:pt x="576" y="360"/>
                </a:lnTo>
                <a:lnTo>
                  <a:pt x="599" y="359"/>
                </a:lnTo>
                <a:lnTo>
                  <a:pt x="621" y="357"/>
                </a:lnTo>
                <a:lnTo>
                  <a:pt x="644" y="353"/>
                </a:lnTo>
                <a:lnTo>
                  <a:pt x="667" y="350"/>
                </a:lnTo>
                <a:lnTo>
                  <a:pt x="688" y="346"/>
                </a:lnTo>
                <a:lnTo>
                  <a:pt x="710" y="340"/>
                </a:lnTo>
                <a:lnTo>
                  <a:pt x="732" y="334"/>
                </a:lnTo>
                <a:lnTo>
                  <a:pt x="752" y="328"/>
                </a:lnTo>
                <a:lnTo>
                  <a:pt x="761" y="352"/>
                </a:lnTo>
                <a:lnTo>
                  <a:pt x="768" y="378"/>
                </a:lnTo>
                <a:lnTo>
                  <a:pt x="775" y="404"/>
                </a:lnTo>
                <a:lnTo>
                  <a:pt x="780" y="430"/>
                </a:lnTo>
                <a:lnTo>
                  <a:pt x="784" y="457"/>
                </a:lnTo>
                <a:lnTo>
                  <a:pt x="788" y="485"/>
                </a:lnTo>
                <a:lnTo>
                  <a:pt x="790" y="512"/>
                </a:lnTo>
                <a:lnTo>
                  <a:pt x="791" y="540"/>
                </a:lnTo>
                <a:lnTo>
                  <a:pt x="576" y="540"/>
                </a:lnTo>
                <a:close/>
                <a:moveTo>
                  <a:pt x="739" y="821"/>
                </a:moveTo>
                <a:lnTo>
                  <a:pt x="720" y="816"/>
                </a:lnTo>
                <a:lnTo>
                  <a:pt x="700" y="810"/>
                </a:lnTo>
                <a:lnTo>
                  <a:pt x="680" y="806"/>
                </a:lnTo>
                <a:lnTo>
                  <a:pt x="659" y="802"/>
                </a:lnTo>
                <a:lnTo>
                  <a:pt x="639" y="798"/>
                </a:lnTo>
                <a:lnTo>
                  <a:pt x="618" y="796"/>
                </a:lnTo>
                <a:lnTo>
                  <a:pt x="598" y="794"/>
                </a:lnTo>
                <a:lnTo>
                  <a:pt x="576" y="794"/>
                </a:lnTo>
                <a:lnTo>
                  <a:pt x="576" y="577"/>
                </a:lnTo>
                <a:lnTo>
                  <a:pt x="791" y="577"/>
                </a:lnTo>
                <a:lnTo>
                  <a:pt x="790" y="609"/>
                </a:lnTo>
                <a:lnTo>
                  <a:pt x="787" y="642"/>
                </a:lnTo>
                <a:lnTo>
                  <a:pt x="782" y="673"/>
                </a:lnTo>
                <a:lnTo>
                  <a:pt x="776" y="704"/>
                </a:lnTo>
                <a:lnTo>
                  <a:pt x="769" y="735"/>
                </a:lnTo>
                <a:lnTo>
                  <a:pt x="761" y="764"/>
                </a:lnTo>
                <a:lnTo>
                  <a:pt x="751" y="793"/>
                </a:lnTo>
                <a:lnTo>
                  <a:pt x="739" y="821"/>
                </a:lnTo>
                <a:close/>
                <a:moveTo>
                  <a:pt x="759" y="866"/>
                </a:moveTo>
                <a:lnTo>
                  <a:pt x="789" y="879"/>
                </a:lnTo>
                <a:lnTo>
                  <a:pt x="818" y="893"/>
                </a:lnTo>
                <a:lnTo>
                  <a:pt x="846" y="910"/>
                </a:lnTo>
                <a:lnTo>
                  <a:pt x="873" y="928"/>
                </a:lnTo>
                <a:lnTo>
                  <a:pt x="861" y="938"/>
                </a:lnTo>
                <a:lnTo>
                  <a:pt x="848" y="947"/>
                </a:lnTo>
                <a:lnTo>
                  <a:pt x="835" y="957"/>
                </a:lnTo>
                <a:lnTo>
                  <a:pt x="821" y="967"/>
                </a:lnTo>
                <a:lnTo>
                  <a:pt x="807" y="976"/>
                </a:lnTo>
                <a:lnTo>
                  <a:pt x="793" y="983"/>
                </a:lnTo>
                <a:lnTo>
                  <a:pt x="779" y="991"/>
                </a:lnTo>
                <a:lnTo>
                  <a:pt x="764" y="998"/>
                </a:lnTo>
                <a:lnTo>
                  <a:pt x="750" y="1005"/>
                </a:lnTo>
                <a:lnTo>
                  <a:pt x="734" y="1011"/>
                </a:lnTo>
                <a:lnTo>
                  <a:pt x="719" y="1017"/>
                </a:lnTo>
                <a:lnTo>
                  <a:pt x="703" y="1022"/>
                </a:lnTo>
                <a:lnTo>
                  <a:pt x="687" y="1026"/>
                </a:lnTo>
                <a:lnTo>
                  <a:pt x="671" y="1031"/>
                </a:lnTo>
                <a:lnTo>
                  <a:pt x="655" y="1035"/>
                </a:lnTo>
                <a:lnTo>
                  <a:pt x="638" y="1037"/>
                </a:lnTo>
                <a:lnTo>
                  <a:pt x="656" y="1019"/>
                </a:lnTo>
                <a:lnTo>
                  <a:pt x="673" y="999"/>
                </a:lnTo>
                <a:lnTo>
                  <a:pt x="689" y="980"/>
                </a:lnTo>
                <a:lnTo>
                  <a:pt x="705" y="958"/>
                </a:lnTo>
                <a:lnTo>
                  <a:pt x="720" y="937"/>
                </a:lnTo>
                <a:lnTo>
                  <a:pt x="734" y="914"/>
                </a:lnTo>
                <a:lnTo>
                  <a:pt x="747" y="890"/>
                </a:lnTo>
                <a:lnTo>
                  <a:pt x="759" y="866"/>
                </a:lnTo>
                <a:close/>
                <a:moveTo>
                  <a:pt x="576" y="1044"/>
                </a:moveTo>
                <a:lnTo>
                  <a:pt x="576" y="830"/>
                </a:lnTo>
                <a:lnTo>
                  <a:pt x="595" y="831"/>
                </a:lnTo>
                <a:lnTo>
                  <a:pt x="615" y="832"/>
                </a:lnTo>
                <a:lnTo>
                  <a:pt x="633" y="834"/>
                </a:lnTo>
                <a:lnTo>
                  <a:pt x="652" y="837"/>
                </a:lnTo>
                <a:lnTo>
                  <a:pt x="671" y="841"/>
                </a:lnTo>
                <a:lnTo>
                  <a:pt x="688" y="844"/>
                </a:lnTo>
                <a:lnTo>
                  <a:pt x="707" y="849"/>
                </a:lnTo>
                <a:lnTo>
                  <a:pt x="725" y="855"/>
                </a:lnTo>
                <a:lnTo>
                  <a:pt x="710" y="882"/>
                </a:lnTo>
                <a:lnTo>
                  <a:pt x="695" y="909"/>
                </a:lnTo>
                <a:lnTo>
                  <a:pt x="678" y="933"/>
                </a:lnTo>
                <a:lnTo>
                  <a:pt x="660" y="958"/>
                </a:lnTo>
                <a:lnTo>
                  <a:pt x="641" y="982"/>
                </a:lnTo>
                <a:lnTo>
                  <a:pt x="621" y="1004"/>
                </a:lnTo>
                <a:lnTo>
                  <a:pt x="600" y="1024"/>
                </a:lnTo>
                <a:lnTo>
                  <a:pt x="578" y="1044"/>
                </a:lnTo>
                <a:lnTo>
                  <a:pt x="576" y="1044"/>
                </a:lnTo>
                <a:close/>
                <a:moveTo>
                  <a:pt x="478" y="1037"/>
                </a:moveTo>
                <a:lnTo>
                  <a:pt x="462" y="1035"/>
                </a:lnTo>
                <a:lnTo>
                  <a:pt x="445" y="1031"/>
                </a:lnTo>
                <a:lnTo>
                  <a:pt x="429" y="1026"/>
                </a:lnTo>
                <a:lnTo>
                  <a:pt x="413" y="1022"/>
                </a:lnTo>
                <a:lnTo>
                  <a:pt x="398" y="1017"/>
                </a:lnTo>
                <a:lnTo>
                  <a:pt x="382" y="1011"/>
                </a:lnTo>
                <a:lnTo>
                  <a:pt x="366" y="1005"/>
                </a:lnTo>
                <a:lnTo>
                  <a:pt x="351" y="998"/>
                </a:lnTo>
                <a:lnTo>
                  <a:pt x="337" y="991"/>
                </a:lnTo>
                <a:lnTo>
                  <a:pt x="322" y="983"/>
                </a:lnTo>
                <a:lnTo>
                  <a:pt x="308" y="976"/>
                </a:lnTo>
                <a:lnTo>
                  <a:pt x="294" y="967"/>
                </a:lnTo>
                <a:lnTo>
                  <a:pt x="281" y="957"/>
                </a:lnTo>
                <a:lnTo>
                  <a:pt x="268" y="947"/>
                </a:lnTo>
                <a:lnTo>
                  <a:pt x="255" y="938"/>
                </a:lnTo>
                <a:lnTo>
                  <a:pt x="242" y="928"/>
                </a:lnTo>
                <a:lnTo>
                  <a:pt x="269" y="910"/>
                </a:lnTo>
                <a:lnTo>
                  <a:pt x="298" y="893"/>
                </a:lnTo>
                <a:lnTo>
                  <a:pt x="328" y="879"/>
                </a:lnTo>
                <a:lnTo>
                  <a:pt x="358" y="866"/>
                </a:lnTo>
                <a:lnTo>
                  <a:pt x="370" y="890"/>
                </a:lnTo>
                <a:lnTo>
                  <a:pt x="383" y="914"/>
                </a:lnTo>
                <a:lnTo>
                  <a:pt x="397" y="937"/>
                </a:lnTo>
                <a:lnTo>
                  <a:pt x="412" y="958"/>
                </a:lnTo>
                <a:lnTo>
                  <a:pt x="427" y="980"/>
                </a:lnTo>
                <a:lnTo>
                  <a:pt x="443" y="999"/>
                </a:lnTo>
                <a:lnTo>
                  <a:pt x="460" y="1019"/>
                </a:lnTo>
                <a:lnTo>
                  <a:pt x="478" y="1037"/>
                </a:lnTo>
                <a:close/>
                <a:moveTo>
                  <a:pt x="540" y="577"/>
                </a:moveTo>
                <a:lnTo>
                  <a:pt x="540" y="794"/>
                </a:lnTo>
                <a:lnTo>
                  <a:pt x="519" y="794"/>
                </a:lnTo>
                <a:lnTo>
                  <a:pt x="498" y="796"/>
                </a:lnTo>
                <a:lnTo>
                  <a:pt x="477" y="798"/>
                </a:lnTo>
                <a:lnTo>
                  <a:pt x="456" y="802"/>
                </a:lnTo>
                <a:lnTo>
                  <a:pt x="436" y="806"/>
                </a:lnTo>
                <a:lnTo>
                  <a:pt x="416" y="810"/>
                </a:lnTo>
                <a:lnTo>
                  <a:pt x="396" y="816"/>
                </a:lnTo>
                <a:lnTo>
                  <a:pt x="376" y="821"/>
                </a:lnTo>
                <a:lnTo>
                  <a:pt x="365" y="793"/>
                </a:lnTo>
                <a:lnTo>
                  <a:pt x="356" y="764"/>
                </a:lnTo>
                <a:lnTo>
                  <a:pt x="347" y="735"/>
                </a:lnTo>
                <a:lnTo>
                  <a:pt x="339" y="704"/>
                </a:lnTo>
                <a:lnTo>
                  <a:pt x="334" y="673"/>
                </a:lnTo>
                <a:lnTo>
                  <a:pt x="330" y="642"/>
                </a:lnTo>
                <a:lnTo>
                  <a:pt x="326" y="609"/>
                </a:lnTo>
                <a:lnTo>
                  <a:pt x="324" y="577"/>
                </a:lnTo>
                <a:lnTo>
                  <a:pt x="540" y="577"/>
                </a:lnTo>
                <a:close/>
                <a:moveTo>
                  <a:pt x="364" y="328"/>
                </a:moveTo>
                <a:lnTo>
                  <a:pt x="385" y="334"/>
                </a:lnTo>
                <a:lnTo>
                  <a:pt x="406" y="340"/>
                </a:lnTo>
                <a:lnTo>
                  <a:pt x="428" y="346"/>
                </a:lnTo>
                <a:lnTo>
                  <a:pt x="450" y="350"/>
                </a:lnTo>
                <a:lnTo>
                  <a:pt x="472" y="353"/>
                </a:lnTo>
                <a:lnTo>
                  <a:pt x="494" y="357"/>
                </a:lnTo>
                <a:lnTo>
                  <a:pt x="517" y="359"/>
                </a:lnTo>
                <a:lnTo>
                  <a:pt x="540" y="360"/>
                </a:lnTo>
                <a:lnTo>
                  <a:pt x="540" y="540"/>
                </a:lnTo>
                <a:lnTo>
                  <a:pt x="324" y="540"/>
                </a:lnTo>
                <a:lnTo>
                  <a:pt x="326" y="512"/>
                </a:lnTo>
                <a:lnTo>
                  <a:pt x="329" y="485"/>
                </a:lnTo>
                <a:lnTo>
                  <a:pt x="332" y="457"/>
                </a:lnTo>
                <a:lnTo>
                  <a:pt x="336" y="430"/>
                </a:lnTo>
                <a:lnTo>
                  <a:pt x="342" y="404"/>
                </a:lnTo>
                <a:lnTo>
                  <a:pt x="348" y="378"/>
                </a:lnTo>
                <a:lnTo>
                  <a:pt x="356" y="352"/>
                </a:lnTo>
                <a:lnTo>
                  <a:pt x="364" y="328"/>
                </a:lnTo>
                <a:close/>
                <a:moveTo>
                  <a:pt x="344" y="282"/>
                </a:moveTo>
                <a:lnTo>
                  <a:pt x="328" y="275"/>
                </a:lnTo>
                <a:lnTo>
                  <a:pt x="311" y="267"/>
                </a:lnTo>
                <a:lnTo>
                  <a:pt x="295" y="258"/>
                </a:lnTo>
                <a:lnTo>
                  <a:pt x="279" y="250"/>
                </a:lnTo>
                <a:lnTo>
                  <a:pt x="264" y="240"/>
                </a:lnTo>
                <a:lnTo>
                  <a:pt x="249" y="230"/>
                </a:lnTo>
                <a:lnTo>
                  <a:pt x="235" y="221"/>
                </a:lnTo>
                <a:lnTo>
                  <a:pt x="221" y="210"/>
                </a:lnTo>
                <a:lnTo>
                  <a:pt x="234" y="198"/>
                </a:lnTo>
                <a:lnTo>
                  <a:pt x="248" y="186"/>
                </a:lnTo>
                <a:lnTo>
                  <a:pt x="262" y="174"/>
                </a:lnTo>
                <a:lnTo>
                  <a:pt x="276" y="163"/>
                </a:lnTo>
                <a:lnTo>
                  <a:pt x="291" y="154"/>
                </a:lnTo>
                <a:lnTo>
                  <a:pt x="306" y="144"/>
                </a:lnTo>
                <a:lnTo>
                  <a:pt x="322" y="134"/>
                </a:lnTo>
                <a:lnTo>
                  <a:pt x="338" y="126"/>
                </a:lnTo>
                <a:lnTo>
                  <a:pt x="355" y="118"/>
                </a:lnTo>
                <a:lnTo>
                  <a:pt x="371" y="110"/>
                </a:lnTo>
                <a:lnTo>
                  <a:pt x="388" y="104"/>
                </a:lnTo>
                <a:lnTo>
                  <a:pt x="405" y="97"/>
                </a:lnTo>
                <a:lnTo>
                  <a:pt x="424" y="92"/>
                </a:lnTo>
                <a:lnTo>
                  <a:pt x="441" y="88"/>
                </a:lnTo>
                <a:lnTo>
                  <a:pt x="459" y="83"/>
                </a:lnTo>
                <a:lnTo>
                  <a:pt x="478" y="80"/>
                </a:lnTo>
                <a:lnTo>
                  <a:pt x="458" y="102"/>
                </a:lnTo>
                <a:lnTo>
                  <a:pt x="438" y="124"/>
                </a:lnTo>
                <a:lnTo>
                  <a:pt x="419" y="148"/>
                </a:lnTo>
                <a:lnTo>
                  <a:pt x="402" y="173"/>
                </a:lnTo>
                <a:lnTo>
                  <a:pt x="386" y="199"/>
                </a:lnTo>
                <a:lnTo>
                  <a:pt x="371" y="225"/>
                </a:lnTo>
                <a:lnTo>
                  <a:pt x="357" y="253"/>
                </a:lnTo>
                <a:lnTo>
                  <a:pt x="344" y="282"/>
                </a:lnTo>
                <a:close/>
                <a:moveTo>
                  <a:pt x="540" y="74"/>
                </a:moveTo>
                <a:lnTo>
                  <a:pt x="540" y="324"/>
                </a:lnTo>
                <a:lnTo>
                  <a:pt x="519" y="323"/>
                </a:lnTo>
                <a:lnTo>
                  <a:pt x="498" y="321"/>
                </a:lnTo>
                <a:lnTo>
                  <a:pt x="477" y="318"/>
                </a:lnTo>
                <a:lnTo>
                  <a:pt x="456" y="315"/>
                </a:lnTo>
                <a:lnTo>
                  <a:pt x="437" y="311"/>
                </a:lnTo>
                <a:lnTo>
                  <a:pt x="416" y="306"/>
                </a:lnTo>
                <a:lnTo>
                  <a:pt x="397" y="301"/>
                </a:lnTo>
                <a:lnTo>
                  <a:pt x="377" y="294"/>
                </a:lnTo>
                <a:lnTo>
                  <a:pt x="392" y="262"/>
                </a:lnTo>
                <a:lnTo>
                  <a:pt x="409" y="230"/>
                </a:lnTo>
                <a:lnTo>
                  <a:pt x="427" y="200"/>
                </a:lnTo>
                <a:lnTo>
                  <a:pt x="446" y="172"/>
                </a:lnTo>
                <a:lnTo>
                  <a:pt x="467" y="145"/>
                </a:lnTo>
                <a:lnTo>
                  <a:pt x="490" y="119"/>
                </a:lnTo>
                <a:lnTo>
                  <a:pt x="513" y="95"/>
                </a:lnTo>
                <a:lnTo>
                  <a:pt x="538" y="74"/>
                </a:lnTo>
                <a:lnTo>
                  <a:pt x="539" y="74"/>
                </a:lnTo>
                <a:lnTo>
                  <a:pt x="540" y="74"/>
                </a:lnTo>
                <a:close/>
                <a:moveTo>
                  <a:pt x="638" y="80"/>
                </a:moveTo>
                <a:lnTo>
                  <a:pt x="656" y="83"/>
                </a:lnTo>
                <a:lnTo>
                  <a:pt x="674" y="88"/>
                </a:lnTo>
                <a:lnTo>
                  <a:pt x="693" y="92"/>
                </a:lnTo>
                <a:lnTo>
                  <a:pt x="710" y="97"/>
                </a:lnTo>
                <a:lnTo>
                  <a:pt x="727" y="104"/>
                </a:lnTo>
                <a:lnTo>
                  <a:pt x="744" y="110"/>
                </a:lnTo>
                <a:lnTo>
                  <a:pt x="762" y="118"/>
                </a:lnTo>
                <a:lnTo>
                  <a:pt x="778" y="126"/>
                </a:lnTo>
                <a:lnTo>
                  <a:pt x="794" y="134"/>
                </a:lnTo>
                <a:lnTo>
                  <a:pt x="809" y="144"/>
                </a:lnTo>
                <a:lnTo>
                  <a:pt x="825" y="154"/>
                </a:lnTo>
                <a:lnTo>
                  <a:pt x="841" y="163"/>
                </a:lnTo>
                <a:lnTo>
                  <a:pt x="855" y="174"/>
                </a:lnTo>
                <a:lnTo>
                  <a:pt x="869" y="186"/>
                </a:lnTo>
                <a:lnTo>
                  <a:pt x="883" y="198"/>
                </a:lnTo>
                <a:lnTo>
                  <a:pt x="896" y="210"/>
                </a:lnTo>
                <a:lnTo>
                  <a:pt x="882" y="221"/>
                </a:lnTo>
                <a:lnTo>
                  <a:pt x="867" y="230"/>
                </a:lnTo>
                <a:lnTo>
                  <a:pt x="851" y="240"/>
                </a:lnTo>
                <a:lnTo>
                  <a:pt x="836" y="250"/>
                </a:lnTo>
                <a:lnTo>
                  <a:pt x="821" y="258"/>
                </a:lnTo>
                <a:lnTo>
                  <a:pt x="805" y="267"/>
                </a:lnTo>
                <a:lnTo>
                  <a:pt x="789" y="275"/>
                </a:lnTo>
                <a:lnTo>
                  <a:pt x="773" y="282"/>
                </a:lnTo>
                <a:lnTo>
                  <a:pt x="760" y="253"/>
                </a:lnTo>
                <a:lnTo>
                  <a:pt x="746" y="225"/>
                </a:lnTo>
                <a:lnTo>
                  <a:pt x="730" y="199"/>
                </a:lnTo>
                <a:lnTo>
                  <a:pt x="714" y="173"/>
                </a:lnTo>
                <a:lnTo>
                  <a:pt x="696" y="148"/>
                </a:lnTo>
                <a:lnTo>
                  <a:pt x="678" y="124"/>
                </a:lnTo>
                <a:lnTo>
                  <a:pt x="658" y="102"/>
                </a:lnTo>
                <a:lnTo>
                  <a:pt x="638" y="80"/>
                </a:lnTo>
                <a:close/>
                <a:moveTo>
                  <a:pt x="578" y="74"/>
                </a:moveTo>
                <a:lnTo>
                  <a:pt x="603" y="95"/>
                </a:lnTo>
                <a:lnTo>
                  <a:pt x="627" y="119"/>
                </a:lnTo>
                <a:lnTo>
                  <a:pt x="648" y="145"/>
                </a:lnTo>
                <a:lnTo>
                  <a:pt x="670" y="172"/>
                </a:lnTo>
                <a:lnTo>
                  <a:pt x="689" y="200"/>
                </a:lnTo>
                <a:lnTo>
                  <a:pt x="708" y="230"/>
                </a:lnTo>
                <a:lnTo>
                  <a:pt x="724" y="262"/>
                </a:lnTo>
                <a:lnTo>
                  <a:pt x="739" y="294"/>
                </a:lnTo>
                <a:lnTo>
                  <a:pt x="720" y="301"/>
                </a:lnTo>
                <a:lnTo>
                  <a:pt x="699" y="306"/>
                </a:lnTo>
                <a:lnTo>
                  <a:pt x="680" y="311"/>
                </a:lnTo>
                <a:lnTo>
                  <a:pt x="659" y="315"/>
                </a:lnTo>
                <a:lnTo>
                  <a:pt x="639" y="318"/>
                </a:lnTo>
                <a:lnTo>
                  <a:pt x="618" y="321"/>
                </a:lnTo>
                <a:lnTo>
                  <a:pt x="598" y="323"/>
                </a:lnTo>
                <a:lnTo>
                  <a:pt x="576" y="324"/>
                </a:lnTo>
                <a:lnTo>
                  <a:pt x="576" y="74"/>
                </a:lnTo>
                <a:lnTo>
                  <a:pt x="577" y="74"/>
                </a:lnTo>
                <a:lnTo>
                  <a:pt x="578" y="74"/>
                </a:lnTo>
                <a:close/>
                <a:moveTo>
                  <a:pt x="538" y="1044"/>
                </a:moveTo>
                <a:lnTo>
                  <a:pt x="517" y="1024"/>
                </a:lnTo>
                <a:lnTo>
                  <a:pt x="495" y="1004"/>
                </a:lnTo>
                <a:lnTo>
                  <a:pt x="476" y="982"/>
                </a:lnTo>
                <a:lnTo>
                  <a:pt x="456" y="958"/>
                </a:lnTo>
                <a:lnTo>
                  <a:pt x="438" y="933"/>
                </a:lnTo>
                <a:lnTo>
                  <a:pt x="422" y="909"/>
                </a:lnTo>
                <a:lnTo>
                  <a:pt x="405" y="882"/>
                </a:lnTo>
                <a:lnTo>
                  <a:pt x="391" y="855"/>
                </a:lnTo>
                <a:lnTo>
                  <a:pt x="410" y="849"/>
                </a:lnTo>
                <a:lnTo>
                  <a:pt x="427" y="844"/>
                </a:lnTo>
                <a:lnTo>
                  <a:pt x="445" y="841"/>
                </a:lnTo>
                <a:lnTo>
                  <a:pt x="464" y="837"/>
                </a:lnTo>
                <a:lnTo>
                  <a:pt x="483" y="834"/>
                </a:lnTo>
                <a:lnTo>
                  <a:pt x="501" y="832"/>
                </a:lnTo>
                <a:lnTo>
                  <a:pt x="521" y="831"/>
                </a:lnTo>
                <a:lnTo>
                  <a:pt x="540" y="830"/>
                </a:lnTo>
                <a:lnTo>
                  <a:pt x="540" y="1044"/>
                </a:lnTo>
                <a:lnTo>
                  <a:pt x="538" y="1044"/>
                </a:lnTo>
                <a:close/>
                <a:moveTo>
                  <a:pt x="1043" y="540"/>
                </a:moveTo>
                <a:lnTo>
                  <a:pt x="828" y="540"/>
                </a:lnTo>
                <a:lnTo>
                  <a:pt x="825" y="511"/>
                </a:lnTo>
                <a:lnTo>
                  <a:pt x="823" y="482"/>
                </a:lnTo>
                <a:lnTo>
                  <a:pt x="820" y="453"/>
                </a:lnTo>
                <a:lnTo>
                  <a:pt x="816" y="424"/>
                </a:lnTo>
                <a:lnTo>
                  <a:pt x="809" y="396"/>
                </a:lnTo>
                <a:lnTo>
                  <a:pt x="803" y="369"/>
                </a:lnTo>
                <a:lnTo>
                  <a:pt x="795" y="342"/>
                </a:lnTo>
                <a:lnTo>
                  <a:pt x="786" y="315"/>
                </a:lnTo>
                <a:lnTo>
                  <a:pt x="804" y="307"/>
                </a:lnTo>
                <a:lnTo>
                  <a:pt x="821" y="298"/>
                </a:lnTo>
                <a:lnTo>
                  <a:pt x="840" y="290"/>
                </a:lnTo>
                <a:lnTo>
                  <a:pt x="856" y="280"/>
                </a:lnTo>
                <a:lnTo>
                  <a:pt x="873" y="269"/>
                </a:lnTo>
                <a:lnTo>
                  <a:pt x="889" y="258"/>
                </a:lnTo>
                <a:lnTo>
                  <a:pt x="904" y="248"/>
                </a:lnTo>
                <a:lnTo>
                  <a:pt x="921" y="236"/>
                </a:lnTo>
                <a:lnTo>
                  <a:pt x="933" y="252"/>
                </a:lnTo>
                <a:lnTo>
                  <a:pt x="946" y="268"/>
                </a:lnTo>
                <a:lnTo>
                  <a:pt x="958" y="284"/>
                </a:lnTo>
                <a:lnTo>
                  <a:pt x="970" y="302"/>
                </a:lnTo>
                <a:lnTo>
                  <a:pt x="980" y="319"/>
                </a:lnTo>
                <a:lnTo>
                  <a:pt x="990" y="337"/>
                </a:lnTo>
                <a:lnTo>
                  <a:pt x="999" y="356"/>
                </a:lnTo>
                <a:lnTo>
                  <a:pt x="1007" y="375"/>
                </a:lnTo>
                <a:lnTo>
                  <a:pt x="1014" y="394"/>
                </a:lnTo>
                <a:lnTo>
                  <a:pt x="1022" y="415"/>
                </a:lnTo>
                <a:lnTo>
                  <a:pt x="1027" y="434"/>
                </a:lnTo>
                <a:lnTo>
                  <a:pt x="1033" y="455"/>
                </a:lnTo>
                <a:lnTo>
                  <a:pt x="1036" y="477"/>
                </a:lnTo>
                <a:lnTo>
                  <a:pt x="1039" y="497"/>
                </a:lnTo>
                <a:lnTo>
                  <a:pt x="1041" y="519"/>
                </a:lnTo>
                <a:lnTo>
                  <a:pt x="1043" y="540"/>
                </a:lnTo>
                <a:close/>
                <a:moveTo>
                  <a:pt x="558" y="0"/>
                </a:moveTo>
                <a:lnTo>
                  <a:pt x="530" y="1"/>
                </a:lnTo>
                <a:lnTo>
                  <a:pt x="501" y="4"/>
                </a:lnTo>
                <a:lnTo>
                  <a:pt x="473" y="7"/>
                </a:lnTo>
                <a:lnTo>
                  <a:pt x="445" y="12"/>
                </a:lnTo>
                <a:lnTo>
                  <a:pt x="418" y="19"/>
                </a:lnTo>
                <a:lnTo>
                  <a:pt x="392" y="26"/>
                </a:lnTo>
                <a:lnTo>
                  <a:pt x="366" y="35"/>
                </a:lnTo>
                <a:lnTo>
                  <a:pt x="341" y="45"/>
                </a:lnTo>
                <a:lnTo>
                  <a:pt x="316" y="55"/>
                </a:lnTo>
                <a:lnTo>
                  <a:pt x="292" y="68"/>
                </a:lnTo>
                <a:lnTo>
                  <a:pt x="268" y="81"/>
                </a:lnTo>
                <a:lnTo>
                  <a:pt x="245" y="96"/>
                </a:lnTo>
                <a:lnTo>
                  <a:pt x="224" y="112"/>
                </a:lnTo>
                <a:lnTo>
                  <a:pt x="203" y="128"/>
                </a:lnTo>
                <a:lnTo>
                  <a:pt x="183" y="146"/>
                </a:lnTo>
                <a:lnTo>
                  <a:pt x="163" y="164"/>
                </a:lnTo>
                <a:lnTo>
                  <a:pt x="145" y="184"/>
                </a:lnTo>
                <a:lnTo>
                  <a:pt x="128" y="203"/>
                </a:lnTo>
                <a:lnTo>
                  <a:pt x="110" y="225"/>
                </a:lnTo>
                <a:lnTo>
                  <a:pt x="95" y="247"/>
                </a:lnTo>
                <a:lnTo>
                  <a:pt x="80" y="269"/>
                </a:lnTo>
                <a:lnTo>
                  <a:pt x="67" y="293"/>
                </a:lnTo>
                <a:lnTo>
                  <a:pt x="55" y="317"/>
                </a:lnTo>
                <a:lnTo>
                  <a:pt x="44" y="342"/>
                </a:lnTo>
                <a:lnTo>
                  <a:pt x="34" y="366"/>
                </a:lnTo>
                <a:lnTo>
                  <a:pt x="25" y="392"/>
                </a:lnTo>
                <a:lnTo>
                  <a:pt x="18" y="419"/>
                </a:lnTo>
                <a:lnTo>
                  <a:pt x="11" y="446"/>
                </a:lnTo>
                <a:lnTo>
                  <a:pt x="7" y="473"/>
                </a:lnTo>
                <a:lnTo>
                  <a:pt x="2" y="501"/>
                </a:lnTo>
                <a:lnTo>
                  <a:pt x="0" y="529"/>
                </a:lnTo>
                <a:lnTo>
                  <a:pt x="0" y="559"/>
                </a:lnTo>
                <a:lnTo>
                  <a:pt x="0" y="588"/>
                </a:lnTo>
                <a:lnTo>
                  <a:pt x="2" y="616"/>
                </a:lnTo>
                <a:lnTo>
                  <a:pt x="7" y="644"/>
                </a:lnTo>
                <a:lnTo>
                  <a:pt x="11" y="671"/>
                </a:lnTo>
                <a:lnTo>
                  <a:pt x="18" y="698"/>
                </a:lnTo>
                <a:lnTo>
                  <a:pt x="25" y="725"/>
                </a:lnTo>
                <a:lnTo>
                  <a:pt x="34" y="751"/>
                </a:lnTo>
                <a:lnTo>
                  <a:pt x="44" y="776"/>
                </a:lnTo>
                <a:lnTo>
                  <a:pt x="55" y="801"/>
                </a:lnTo>
                <a:lnTo>
                  <a:pt x="67" y="824"/>
                </a:lnTo>
                <a:lnTo>
                  <a:pt x="80" y="848"/>
                </a:lnTo>
                <a:lnTo>
                  <a:pt x="95" y="871"/>
                </a:lnTo>
                <a:lnTo>
                  <a:pt x="110" y="892"/>
                </a:lnTo>
                <a:lnTo>
                  <a:pt x="128" y="914"/>
                </a:lnTo>
                <a:lnTo>
                  <a:pt x="145" y="933"/>
                </a:lnTo>
                <a:lnTo>
                  <a:pt x="163" y="953"/>
                </a:lnTo>
                <a:lnTo>
                  <a:pt x="183" y="972"/>
                </a:lnTo>
                <a:lnTo>
                  <a:pt x="203" y="990"/>
                </a:lnTo>
                <a:lnTo>
                  <a:pt x="224" y="1006"/>
                </a:lnTo>
                <a:lnTo>
                  <a:pt x="245" y="1021"/>
                </a:lnTo>
                <a:lnTo>
                  <a:pt x="268" y="1036"/>
                </a:lnTo>
                <a:lnTo>
                  <a:pt x="292" y="1049"/>
                </a:lnTo>
                <a:lnTo>
                  <a:pt x="316" y="1062"/>
                </a:lnTo>
                <a:lnTo>
                  <a:pt x="341" y="1073"/>
                </a:lnTo>
                <a:lnTo>
                  <a:pt x="366" y="1082"/>
                </a:lnTo>
                <a:lnTo>
                  <a:pt x="392" y="1091"/>
                </a:lnTo>
                <a:lnTo>
                  <a:pt x="418" y="1099"/>
                </a:lnTo>
                <a:lnTo>
                  <a:pt x="445" y="1105"/>
                </a:lnTo>
                <a:lnTo>
                  <a:pt x="473" y="1111"/>
                </a:lnTo>
                <a:lnTo>
                  <a:pt x="501" y="1114"/>
                </a:lnTo>
                <a:lnTo>
                  <a:pt x="530" y="1116"/>
                </a:lnTo>
                <a:lnTo>
                  <a:pt x="558" y="1117"/>
                </a:lnTo>
                <a:lnTo>
                  <a:pt x="587" y="1116"/>
                </a:lnTo>
                <a:lnTo>
                  <a:pt x="615" y="1114"/>
                </a:lnTo>
                <a:lnTo>
                  <a:pt x="643" y="1111"/>
                </a:lnTo>
                <a:lnTo>
                  <a:pt x="670" y="1105"/>
                </a:lnTo>
                <a:lnTo>
                  <a:pt x="697" y="1099"/>
                </a:lnTo>
                <a:lnTo>
                  <a:pt x="724" y="1091"/>
                </a:lnTo>
                <a:lnTo>
                  <a:pt x="750" y="1082"/>
                </a:lnTo>
                <a:lnTo>
                  <a:pt x="775" y="1073"/>
                </a:lnTo>
                <a:lnTo>
                  <a:pt x="800" y="1062"/>
                </a:lnTo>
                <a:lnTo>
                  <a:pt x="824" y="1049"/>
                </a:lnTo>
                <a:lnTo>
                  <a:pt x="847" y="1036"/>
                </a:lnTo>
                <a:lnTo>
                  <a:pt x="870" y="1021"/>
                </a:lnTo>
                <a:lnTo>
                  <a:pt x="891" y="1006"/>
                </a:lnTo>
                <a:lnTo>
                  <a:pt x="913" y="990"/>
                </a:lnTo>
                <a:lnTo>
                  <a:pt x="933" y="972"/>
                </a:lnTo>
                <a:lnTo>
                  <a:pt x="953" y="953"/>
                </a:lnTo>
                <a:lnTo>
                  <a:pt x="971" y="933"/>
                </a:lnTo>
                <a:lnTo>
                  <a:pt x="989" y="914"/>
                </a:lnTo>
                <a:lnTo>
                  <a:pt x="1005" y="892"/>
                </a:lnTo>
                <a:lnTo>
                  <a:pt x="1021" y="871"/>
                </a:lnTo>
                <a:lnTo>
                  <a:pt x="1035" y="848"/>
                </a:lnTo>
                <a:lnTo>
                  <a:pt x="1049" y="824"/>
                </a:lnTo>
                <a:lnTo>
                  <a:pt x="1061" y="801"/>
                </a:lnTo>
                <a:lnTo>
                  <a:pt x="1072" y="776"/>
                </a:lnTo>
                <a:lnTo>
                  <a:pt x="1083" y="751"/>
                </a:lnTo>
                <a:lnTo>
                  <a:pt x="1091" y="725"/>
                </a:lnTo>
                <a:lnTo>
                  <a:pt x="1099" y="698"/>
                </a:lnTo>
                <a:lnTo>
                  <a:pt x="1104" y="671"/>
                </a:lnTo>
                <a:lnTo>
                  <a:pt x="1110" y="644"/>
                </a:lnTo>
                <a:lnTo>
                  <a:pt x="1113" y="616"/>
                </a:lnTo>
                <a:lnTo>
                  <a:pt x="1115" y="588"/>
                </a:lnTo>
                <a:lnTo>
                  <a:pt x="1116" y="559"/>
                </a:lnTo>
                <a:lnTo>
                  <a:pt x="1115" y="529"/>
                </a:lnTo>
                <a:lnTo>
                  <a:pt x="1113" y="501"/>
                </a:lnTo>
                <a:lnTo>
                  <a:pt x="1110" y="473"/>
                </a:lnTo>
                <a:lnTo>
                  <a:pt x="1104" y="446"/>
                </a:lnTo>
                <a:lnTo>
                  <a:pt x="1099" y="419"/>
                </a:lnTo>
                <a:lnTo>
                  <a:pt x="1091" y="392"/>
                </a:lnTo>
                <a:lnTo>
                  <a:pt x="1083" y="366"/>
                </a:lnTo>
                <a:lnTo>
                  <a:pt x="1072" y="342"/>
                </a:lnTo>
                <a:lnTo>
                  <a:pt x="1061" y="317"/>
                </a:lnTo>
                <a:lnTo>
                  <a:pt x="1049" y="293"/>
                </a:lnTo>
                <a:lnTo>
                  <a:pt x="1035" y="269"/>
                </a:lnTo>
                <a:lnTo>
                  <a:pt x="1021" y="247"/>
                </a:lnTo>
                <a:lnTo>
                  <a:pt x="1005" y="225"/>
                </a:lnTo>
                <a:lnTo>
                  <a:pt x="989" y="203"/>
                </a:lnTo>
                <a:lnTo>
                  <a:pt x="971" y="184"/>
                </a:lnTo>
                <a:lnTo>
                  <a:pt x="953" y="164"/>
                </a:lnTo>
                <a:lnTo>
                  <a:pt x="933" y="146"/>
                </a:lnTo>
                <a:lnTo>
                  <a:pt x="913" y="128"/>
                </a:lnTo>
                <a:lnTo>
                  <a:pt x="891" y="112"/>
                </a:lnTo>
                <a:lnTo>
                  <a:pt x="870" y="96"/>
                </a:lnTo>
                <a:lnTo>
                  <a:pt x="847" y="81"/>
                </a:lnTo>
                <a:lnTo>
                  <a:pt x="824" y="68"/>
                </a:lnTo>
                <a:lnTo>
                  <a:pt x="800" y="55"/>
                </a:lnTo>
                <a:lnTo>
                  <a:pt x="775" y="45"/>
                </a:lnTo>
                <a:lnTo>
                  <a:pt x="750" y="35"/>
                </a:lnTo>
                <a:lnTo>
                  <a:pt x="724" y="26"/>
                </a:lnTo>
                <a:lnTo>
                  <a:pt x="697" y="19"/>
                </a:lnTo>
                <a:lnTo>
                  <a:pt x="670" y="12"/>
                </a:lnTo>
                <a:lnTo>
                  <a:pt x="643" y="7"/>
                </a:lnTo>
                <a:lnTo>
                  <a:pt x="615" y="4"/>
                </a:lnTo>
                <a:lnTo>
                  <a:pt x="587" y="1"/>
                </a:lnTo>
                <a:lnTo>
                  <a:pt x="5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 name="Group 26"/>
          <p:cNvGrpSpPr/>
          <p:nvPr/>
        </p:nvGrpSpPr>
        <p:grpSpPr>
          <a:xfrm>
            <a:off x="6649606" y="3226750"/>
            <a:ext cx="457201" cy="457201"/>
            <a:chOff x="7171531" y="3646884"/>
            <a:chExt cx="457201" cy="457201"/>
          </a:xfrm>
          <a:solidFill>
            <a:schemeClr val="bg1"/>
          </a:solidFill>
        </p:grpSpPr>
        <p:sp>
          <p:nvSpPr>
            <p:cNvPr id="28" name="Freeform 38"/>
            <p:cNvSpPr>
              <a:spLocks noEditPoints="1"/>
            </p:cNvSpPr>
            <p:nvPr/>
          </p:nvSpPr>
          <p:spPr bwMode="auto">
            <a:xfrm>
              <a:off x="7171531" y="3689747"/>
              <a:ext cx="415925" cy="414338"/>
            </a:xfrm>
            <a:custGeom>
              <a:avLst/>
              <a:gdLst>
                <a:gd name="T0" fmla="*/ 914 w 1049"/>
                <a:gd name="T1" fmla="*/ 435 h 1043"/>
                <a:gd name="T2" fmla="*/ 902 w 1049"/>
                <a:gd name="T3" fmla="*/ 435 h 1043"/>
                <a:gd name="T4" fmla="*/ 781 w 1049"/>
                <a:gd name="T5" fmla="*/ 497 h 1043"/>
                <a:gd name="T6" fmla="*/ 723 w 1049"/>
                <a:gd name="T7" fmla="*/ 435 h 1043"/>
                <a:gd name="T8" fmla="*/ 642 w 1049"/>
                <a:gd name="T9" fmla="*/ 391 h 1043"/>
                <a:gd name="T10" fmla="*/ 562 w 1049"/>
                <a:gd name="T11" fmla="*/ 367 h 1043"/>
                <a:gd name="T12" fmla="*/ 443 w 1049"/>
                <a:gd name="T13" fmla="*/ 349 h 1043"/>
                <a:gd name="T14" fmla="*/ 679 w 1049"/>
                <a:gd name="T15" fmla="*/ 215 h 1043"/>
                <a:gd name="T16" fmla="*/ 612 w 1049"/>
                <a:gd name="T17" fmla="*/ 144 h 1043"/>
                <a:gd name="T18" fmla="*/ 615 w 1049"/>
                <a:gd name="T19" fmla="*/ 131 h 1043"/>
                <a:gd name="T20" fmla="*/ 674 w 1049"/>
                <a:gd name="T21" fmla="*/ 73 h 1043"/>
                <a:gd name="T22" fmla="*/ 688 w 1049"/>
                <a:gd name="T23" fmla="*/ 73 h 1043"/>
                <a:gd name="T24" fmla="*/ 974 w 1049"/>
                <a:gd name="T25" fmla="*/ 357 h 1043"/>
                <a:gd name="T26" fmla="*/ 977 w 1049"/>
                <a:gd name="T27" fmla="*/ 372 h 1043"/>
                <a:gd name="T28" fmla="*/ 972 w 1049"/>
                <a:gd name="T29" fmla="*/ 380 h 1043"/>
                <a:gd name="T30" fmla="*/ 593 w 1049"/>
                <a:gd name="T31" fmla="*/ 960 h 1043"/>
                <a:gd name="T32" fmla="*/ 578 w 1049"/>
                <a:gd name="T33" fmla="*/ 970 h 1043"/>
                <a:gd name="T34" fmla="*/ 558 w 1049"/>
                <a:gd name="T35" fmla="*/ 971 h 1043"/>
                <a:gd name="T36" fmla="*/ 83 w 1049"/>
                <a:gd name="T37" fmla="*/ 508 h 1043"/>
                <a:gd name="T38" fmla="*/ 73 w 1049"/>
                <a:gd name="T39" fmla="*/ 476 h 1043"/>
                <a:gd name="T40" fmla="*/ 94 w 1049"/>
                <a:gd name="T41" fmla="*/ 449 h 1043"/>
                <a:gd name="T42" fmla="*/ 403 w 1049"/>
                <a:gd name="T43" fmla="*/ 380 h 1043"/>
                <a:gd name="T44" fmla="*/ 572 w 1049"/>
                <a:gd name="T45" fmla="*/ 406 h 1043"/>
                <a:gd name="T46" fmla="*/ 642 w 1049"/>
                <a:gd name="T47" fmla="*/ 430 h 1043"/>
                <a:gd name="T48" fmla="*/ 700 w 1049"/>
                <a:gd name="T49" fmla="*/ 461 h 1043"/>
                <a:gd name="T50" fmla="*/ 756 w 1049"/>
                <a:gd name="T51" fmla="*/ 509 h 1043"/>
                <a:gd name="T52" fmla="*/ 737 w 1049"/>
                <a:gd name="T53" fmla="*/ 21 h 1043"/>
                <a:gd name="T54" fmla="*/ 707 w 1049"/>
                <a:gd name="T55" fmla="*/ 3 h 1043"/>
                <a:gd name="T56" fmla="*/ 671 w 1049"/>
                <a:gd name="T57" fmla="*/ 0 h 1043"/>
                <a:gd name="T58" fmla="*/ 638 w 1049"/>
                <a:gd name="T59" fmla="*/ 11 h 1043"/>
                <a:gd name="T60" fmla="*/ 567 w 1049"/>
                <a:gd name="T61" fmla="*/ 77 h 1043"/>
                <a:gd name="T62" fmla="*/ 547 w 1049"/>
                <a:gd name="T63" fmla="*/ 106 h 1043"/>
                <a:gd name="T64" fmla="*/ 540 w 1049"/>
                <a:gd name="T65" fmla="*/ 140 h 1043"/>
                <a:gd name="T66" fmla="*/ 554 w 1049"/>
                <a:gd name="T67" fmla="*/ 188 h 1043"/>
                <a:gd name="T68" fmla="*/ 32 w 1049"/>
                <a:gd name="T69" fmla="*/ 406 h 1043"/>
                <a:gd name="T70" fmla="*/ 5 w 1049"/>
                <a:gd name="T71" fmla="*/ 449 h 1043"/>
                <a:gd name="T72" fmla="*/ 2 w 1049"/>
                <a:gd name="T73" fmla="*/ 502 h 1043"/>
                <a:gd name="T74" fmla="*/ 23 w 1049"/>
                <a:gd name="T75" fmla="*/ 550 h 1043"/>
                <a:gd name="T76" fmla="*/ 506 w 1049"/>
                <a:gd name="T77" fmla="*/ 1025 h 1043"/>
                <a:gd name="T78" fmla="*/ 543 w 1049"/>
                <a:gd name="T79" fmla="*/ 1041 h 1043"/>
                <a:gd name="T80" fmla="*/ 567 w 1049"/>
                <a:gd name="T81" fmla="*/ 1043 h 1043"/>
                <a:gd name="T82" fmla="*/ 613 w 1049"/>
                <a:gd name="T83" fmla="*/ 1032 h 1043"/>
                <a:gd name="T84" fmla="*/ 654 w 1049"/>
                <a:gd name="T85" fmla="*/ 999 h 1043"/>
                <a:gd name="T86" fmla="*/ 870 w 1049"/>
                <a:gd name="T87" fmla="*/ 500 h 1043"/>
                <a:gd name="T88" fmla="*/ 917 w 1049"/>
                <a:gd name="T89" fmla="*/ 509 h 1043"/>
                <a:gd name="T90" fmla="*/ 950 w 1049"/>
                <a:gd name="T91" fmla="*/ 498 h 1043"/>
                <a:gd name="T92" fmla="*/ 1022 w 1049"/>
                <a:gd name="T93" fmla="*/ 432 h 1043"/>
                <a:gd name="T94" fmla="*/ 1042 w 1049"/>
                <a:gd name="T95" fmla="*/ 403 h 1043"/>
                <a:gd name="T96" fmla="*/ 1049 w 1049"/>
                <a:gd name="T97" fmla="*/ 368 h 1043"/>
                <a:gd name="T98" fmla="*/ 1042 w 1049"/>
                <a:gd name="T99" fmla="*/ 334 h 1043"/>
                <a:gd name="T100" fmla="*/ 1022 w 1049"/>
                <a:gd name="T101" fmla="*/ 305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9" h="1043">
                  <a:moveTo>
                    <a:pt x="972" y="380"/>
                  </a:moveTo>
                  <a:lnTo>
                    <a:pt x="921" y="432"/>
                  </a:lnTo>
                  <a:lnTo>
                    <a:pt x="918" y="434"/>
                  </a:lnTo>
                  <a:lnTo>
                    <a:pt x="914" y="435"/>
                  </a:lnTo>
                  <a:lnTo>
                    <a:pt x="911" y="436"/>
                  </a:lnTo>
                  <a:lnTo>
                    <a:pt x="908" y="436"/>
                  </a:lnTo>
                  <a:lnTo>
                    <a:pt x="905" y="436"/>
                  </a:lnTo>
                  <a:lnTo>
                    <a:pt x="902" y="435"/>
                  </a:lnTo>
                  <a:lnTo>
                    <a:pt x="898" y="434"/>
                  </a:lnTo>
                  <a:lnTo>
                    <a:pt x="895" y="432"/>
                  </a:lnTo>
                  <a:lnTo>
                    <a:pt x="831" y="368"/>
                  </a:lnTo>
                  <a:lnTo>
                    <a:pt x="781" y="497"/>
                  </a:lnTo>
                  <a:lnTo>
                    <a:pt x="785" y="486"/>
                  </a:lnTo>
                  <a:lnTo>
                    <a:pt x="764" y="467"/>
                  </a:lnTo>
                  <a:lnTo>
                    <a:pt x="744" y="450"/>
                  </a:lnTo>
                  <a:lnTo>
                    <a:pt x="723" y="435"/>
                  </a:lnTo>
                  <a:lnTo>
                    <a:pt x="703" y="421"/>
                  </a:lnTo>
                  <a:lnTo>
                    <a:pt x="682" y="409"/>
                  </a:lnTo>
                  <a:lnTo>
                    <a:pt x="663" y="400"/>
                  </a:lnTo>
                  <a:lnTo>
                    <a:pt x="642" y="391"/>
                  </a:lnTo>
                  <a:lnTo>
                    <a:pt x="622" y="383"/>
                  </a:lnTo>
                  <a:lnTo>
                    <a:pt x="602" y="377"/>
                  </a:lnTo>
                  <a:lnTo>
                    <a:pt x="582" y="372"/>
                  </a:lnTo>
                  <a:lnTo>
                    <a:pt x="562" y="367"/>
                  </a:lnTo>
                  <a:lnTo>
                    <a:pt x="543" y="363"/>
                  </a:lnTo>
                  <a:lnTo>
                    <a:pt x="504" y="357"/>
                  </a:lnTo>
                  <a:lnTo>
                    <a:pt x="466" y="352"/>
                  </a:lnTo>
                  <a:lnTo>
                    <a:pt x="443" y="349"/>
                  </a:lnTo>
                  <a:lnTo>
                    <a:pt x="420" y="346"/>
                  </a:lnTo>
                  <a:lnTo>
                    <a:pt x="396" y="342"/>
                  </a:lnTo>
                  <a:lnTo>
                    <a:pt x="373" y="338"/>
                  </a:lnTo>
                  <a:lnTo>
                    <a:pt x="679" y="215"/>
                  </a:lnTo>
                  <a:lnTo>
                    <a:pt x="617" y="153"/>
                  </a:lnTo>
                  <a:lnTo>
                    <a:pt x="615" y="150"/>
                  </a:lnTo>
                  <a:lnTo>
                    <a:pt x="613" y="148"/>
                  </a:lnTo>
                  <a:lnTo>
                    <a:pt x="612" y="144"/>
                  </a:lnTo>
                  <a:lnTo>
                    <a:pt x="612" y="140"/>
                  </a:lnTo>
                  <a:lnTo>
                    <a:pt x="612" y="137"/>
                  </a:lnTo>
                  <a:lnTo>
                    <a:pt x="613" y="134"/>
                  </a:lnTo>
                  <a:lnTo>
                    <a:pt x="615" y="131"/>
                  </a:lnTo>
                  <a:lnTo>
                    <a:pt x="617" y="129"/>
                  </a:lnTo>
                  <a:lnTo>
                    <a:pt x="668" y="77"/>
                  </a:lnTo>
                  <a:lnTo>
                    <a:pt x="671" y="75"/>
                  </a:lnTo>
                  <a:lnTo>
                    <a:pt x="674" y="73"/>
                  </a:lnTo>
                  <a:lnTo>
                    <a:pt x="678" y="72"/>
                  </a:lnTo>
                  <a:lnTo>
                    <a:pt x="681" y="71"/>
                  </a:lnTo>
                  <a:lnTo>
                    <a:pt x="684" y="72"/>
                  </a:lnTo>
                  <a:lnTo>
                    <a:pt x="688" y="73"/>
                  </a:lnTo>
                  <a:lnTo>
                    <a:pt x="691" y="75"/>
                  </a:lnTo>
                  <a:lnTo>
                    <a:pt x="693" y="77"/>
                  </a:lnTo>
                  <a:lnTo>
                    <a:pt x="972" y="355"/>
                  </a:lnTo>
                  <a:lnTo>
                    <a:pt x="974" y="357"/>
                  </a:lnTo>
                  <a:lnTo>
                    <a:pt x="976" y="361"/>
                  </a:lnTo>
                  <a:lnTo>
                    <a:pt x="977" y="364"/>
                  </a:lnTo>
                  <a:lnTo>
                    <a:pt x="977" y="368"/>
                  </a:lnTo>
                  <a:lnTo>
                    <a:pt x="977" y="372"/>
                  </a:lnTo>
                  <a:lnTo>
                    <a:pt x="976" y="375"/>
                  </a:lnTo>
                  <a:lnTo>
                    <a:pt x="974" y="378"/>
                  </a:lnTo>
                  <a:lnTo>
                    <a:pt x="972" y="380"/>
                  </a:lnTo>
                  <a:lnTo>
                    <a:pt x="972" y="380"/>
                  </a:lnTo>
                  <a:close/>
                  <a:moveTo>
                    <a:pt x="600" y="949"/>
                  </a:moveTo>
                  <a:lnTo>
                    <a:pt x="598" y="953"/>
                  </a:lnTo>
                  <a:lnTo>
                    <a:pt x="596" y="957"/>
                  </a:lnTo>
                  <a:lnTo>
                    <a:pt x="593" y="960"/>
                  </a:lnTo>
                  <a:lnTo>
                    <a:pt x="589" y="963"/>
                  </a:lnTo>
                  <a:lnTo>
                    <a:pt x="586" y="966"/>
                  </a:lnTo>
                  <a:lnTo>
                    <a:pt x="582" y="968"/>
                  </a:lnTo>
                  <a:lnTo>
                    <a:pt x="578" y="970"/>
                  </a:lnTo>
                  <a:lnTo>
                    <a:pt x="573" y="971"/>
                  </a:lnTo>
                  <a:lnTo>
                    <a:pt x="569" y="972"/>
                  </a:lnTo>
                  <a:lnTo>
                    <a:pt x="566" y="972"/>
                  </a:lnTo>
                  <a:lnTo>
                    <a:pt x="558" y="971"/>
                  </a:lnTo>
                  <a:lnTo>
                    <a:pt x="552" y="969"/>
                  </a:lnTo>
                  <a:lnTo>
                    <a:pt x="546" y="966"/>
                  </a:lnTo>
                  <a:lnTo>
                    <a:pt x="541" y="961"/>
                  </a:lnTo>
                  <a:lnTo>
                    <a:pt x="83" y="508"/>
                  </a:lnTo>
                  <a:lnTo>
                    <a:pt x="77" y="501"/>
                  </a:lnTo>
                  <a:lnTo>
                    <a:pt x="73" y="494"/>
                  </a:lnTo>
                  <a:lnTo>
                    <a:pt x="72" y="485"/>
                  </a:lnTo>
                  <a:lnTo>
                    <a:pt x="73" y="476"/>
                  </a:lnTo>
                  <a:lnTo>
                    <a:pt x="75" y="468"/>
                  </a:lnTo>
                  <a:lnTo>
                    <a:pt x="80" y="460"/>
                  </a:lnTo>
                  <a:lnTo>
                    <a:pt x="86" y="454"/>
                  </a:lnTo>
                  <a:lnTo>
                    <a:pt x="94" y="449"/>
                  </a:lnTo>
                  <a:lnTo>
                    <a:pt x="317" y="360"/>
                  </a:lnTo>
                  <a:lnTo>
                    <a:pt x="345" y="368"/>
                  </a:lnTo>
                  <a:lnTo>
                    <a:pt x="374" y="375"/>
                  </a:lnTo>
                  <a:lnTo>
                    <a:pt x="403" y="380"/>
                  </a:lnTo>
                  <a:lnTo>
                    <a:pt x="431" y="384"/>
                  </a:lnTo>
                  <a:lnTo>
                    <a:pt x="487" y="391"/>
                  </a:lnTo>
                  <a:lnTo>
                    <a:pt x="544" y="400"/>
                  </a:lnTo>
                  <a:lnTo>
                    <a:pt x="572" y="406"/>
                  </a:lnTo>
                  <a:lnTo>
                    <a:pt x="600" y="414"/>
                  </a:lnTo>
                  <a:lnTo>
                    <a:pt x="614" y="418"/>
                  </a:lnTo>
                  <a:lnTo>
                    <a:pt x="628" y="423"/>
                  </a:lnTo>
                  <a:lnTo>
                    <a:pt x="642" y="430"/>
                  </a:lnTo>
                  <a:lnTo>
                    <a:pt x="656" y="436"/>
                  </a:lnTo>
                  <a:lnTo>
                    <a:pt x="670" y="444"/>
                  </a:lnTo>
                  <a:lnTo>
                    <a:pt x="686" y="453"/>
                  </a:lnTo>
                  <a:lnTo>
                    <a:pt x="700" y="461"/>
                  </a:lnTo>
                  <a:lnTo>
                    <a:pt x="714" y="472"/>
                  </a:lnTo>
                  <a:lnTo>
                    <a:pt x="728" y="483"/>
                  </a:lnTo>
                  <a:lnTo>
                    <a:pt x="742" y="495"/>
                  </a:lnTo>
                  <a:lnTo>
                    <a:pt x="756" y="509"/>
                  </a:lnTo>
                  <a:lnTo>
                    <a:pt x="770" y="523"/>
                  </a:lnTo>
                  <a:lnTo>
                    <a:pt x="600" y="949"/>
                  </a:lnTo>
                  <a:close/>
                  <a:moveTo>
                    <a:pt x="745" y="26"/>
                  </a:moveTo>
                  <a:lnTo>
                    <a:pt x="737" y="21"/>
                  </a:lnTo>
                  <a:lnTo>
                    <a:pt x="731" y="15"/>
                  </a:lnTo>
                  <a:lnTo>
                    <a:pt x="723" y="11"/>
                  </a:lnTo>
                  <a:lnTo>
                    <a:pt x="716" y="6"/>
                  </a:lnTo>
                  <a:lnTo>
                    <a:pt x="707" y="3"/>
                  </a:lnTo>
                  <a:lnTo>
                    <a:pt x="698" y="1"/>
                  </a:lnTo>
                  <a:lnTo>
                    <a:pt x="690" y="0"/>
                  </a:lnTo>
                  <a:lnTo>
                    <a:pt x="681" y="0"/>
                  </a:lnTo>
                  <a:lnTo>
                    <a:pt x="671" y="0"/>
                  </a:lnTo>
                  <a:lnTo>
                    <a:pt x="663" y="1"/>
                  </a:lnTo>
                  <a:lnTo>
                    <a:pt x="654" y="3"/>
                  </a:lnTo>
                  <a:lnTo>
                    <a:pt x="647" y="6"/>
                  </a:lnTo>
                  <a:lnTo>
                    <a:pt x="638" y="11"/>
                  </a:lnTo>
                  <a:lnTo>
                    <a:pt x="630" y="15"/>
                  </a:lnTo>
                  <a:lnTo>
                    <a:pt x="624" y="21"/>
                  </a:lnTo>
                  <a:lnTo>
                    <a:pt x="617" y="26"/>
                  </a:lnTo>
                  <a:lnTo>
                    <a:pt x="567" y="77"/>
                  </a:lnTo>
                  <a:lnTo>
                    <a:pt x="560" y="83"/>
                  </a:lnTo>
                  <a:lnTo>
                    <a:pt x="555" y="91"/>
                  </a:lnTo>
                  <a:lnTo>
                    <a:pt x="551" y="98"/>
                  </a:lnTo>
                  <a:lnTo>
                    <a:pt x="547" y="106"/>
                  </a:lnTo>
                  <a:lnTo>
                    <a:pt x="544" y="114"/>
                  </a:lnTo>
                  <a:lnTo>
                    <a:pt x="542" y="123"/>
                  </a:lnTo>
                  <a:lnTo>
                    <a:pt x="541" y="132"/>
                  </a:lnTo>
                  <a:lnTo>
                    <a:pt x="540" y="140"/>
                  </a:lnTo>
                  <a:lnTo>
                    <a:pt x="541" y="153"/>
                  </a:lnTo>
                  <a:lnTo>
                    <a:pt x="543" y="165"/>
                  </a:lnTo>
                  <a:lnTo>
                    <a:pt x="547" y="177"/>
                  </a:lnTo>
                  <a:lnTo>
                    <a:pt x="554" y="188"/>
                  </a:lnTo>
                  <a:lnTo>
                    <a:pt x="65" y="383"/>
                  </a:lnTo>
                  <a:lnTo>
                    <a:pt x="53" y="390"/>
                  </a:lnTo>
                  <a:lnTo>
                    <a:pt x="42" y="397"/>
                  </a:lnTo>
                  <a:lnTo>
                    <a:pt x="32" y="406"/>
                  </a:lnTo>
                  <a:lnTo>
                    <a:pt x="23" y="416"/>
                  </a:lnTo>
                  <a:lnTo>
                    <a:pt x="16" y="426"/>
                  </a:lnTo>
                  <a:lnTo>
                    <a:pt x="9" y="437"/>
                  </a:lnTo>
                  <a:lnTo>
                    <a:pt x="5" y="449"/>
                  </a:lnTo>
                  <a:lnTo>
                    <a:pt x="2" y="462"/>
                  </a:lnTo>
                  <a:lnTo>
                    <a:pt x="0" y="475"/>
                  </a:lnTo>
                  <a:lnTo>
                    <a:pt x="0" y="489"/>
                  </a:lnTo>
                  <a:lnTo>
                    <a:pt x="2" y="502"/>
                  </a:lnTo>
                  <a:lnTo>
                    <a:pt x="5" y="514"/>
                  </a:lnTo>
                  <a:lnTo>
                    <a:pt x="9" y="527"/>
                  </a:lnTo>
                  <a:lnTo>
                    <a:pt x="16" y="538"/>
                  </a:lnTo>
                  <a:lnTo>
                    <a:pt x="23" y="550"/>
                  </a:lnTo>
                  <a:lnTo>
                    <a:pt x="32" y="559"/>
                  </a:lnTo>
                  <a:lnTo>
                    <a:pt x="490" y="1012"/>
                  </a:lnTo>
                  <a:lnTo>
                    <a:pt x="498" y="1020"/>
                  </a:lnTo>
                  <a:lnTo>
                    <a:pt x="506" y="1025"/>
                  </a:lnTo>
                  <a:lnTo>
                    <a:pt x="515" y="1030"/>
                  </a:lnTo>
                  <a:lnTo>
                    <a:pt x="524" y="1035"/>
                  </a:lnTo>
                  <a:lnTo>
                    <a:pt x="533" y="1039"/>
                  </a:lnTo>
                  <a:lnTo>
                    <a:pt x="543" y="1041"/>
                  </a:lnTo>
                  <a:lnTo>
                    <a:pt x="553" y="1043"/>
                  </a:lnTo>
                  <a:lnTo>
                    <a:pt x="563" y="1043"/>
                  </a:lnTo>
                  <a:lnTo>
                    <a:pt x="565" y="1043"/>
                  </a:lnTo>
                  <a:lnTo>
                    <a:pt x="567" y="1043"/>
                  </a:lnTo>
                  <a:lnTo>
                    <a:pt x="578" y="1043"/>
                  </a:lnTo>
                  <a:lnTo>
                    <a:pt x="588" y="1041"/>
                  </a:lnTo>
                  <a:lnTo>
                    <a:pt x="601" y="1038"/>
                  </a:lnTo>
                  <a:lnTo>
                    <a:pt x="613" y="1032"/>
                  </a:lnTo>
                  <a:lnTo>
                    <a:pt x="625" y="1026"/>
                  </a:lnTo>
                  <a:lnTo>
                    <a:pt x="636" y="1018"/>
                  </a:lnTo>
                  <a:lnTo>
                    <a:pt x="646" y="1010"/>
                  </a:lnTo>
                  <a:lnTo>
                    <a:pt x="654" y="999"/>
                  </a:lnTo>
                  <a:lnTo>
                    <a:pt x="661" y="988"/>
                  </a:lnTo>
                  <a:lnTo>
                    <a:pt x="666" y="975"/>
                  </a:lnTo>
                  <a:lnTo>
                    <a:pt x="858" y="495"/>
                  </a:lnTo>
                  <a:lnTo>
                    <a:pt x="870" y="500"/>
                  </a:lnTo>
                  <a:lnTo>
                    <a:pt x="882" y="505"/>
                  </a:lnTo>
                  <a:lnTo>
                    <a:pt x="895" y="508"/>
                  </a:lnTo>
                  <a:lnTo>
                    <a:pt x="908" y="509"/>
                  </a:lnTo>
                  <a:lnTo>
                    <a:pt x="917" y="509"/>
                  </a:lnTo>
                  <a:lnTo>
                    <a:pt x="925" y="508"/>
                  </a:lnTo>
                  <a:lnTo>
                    <a:pt x="934" y="505"/>
                  </a:lnTo>
                  <a:lnTo>
                    <a:pt x="943" y="502"/>
                  </a:lnTo>
                  <a:lnTo>
                    <a:pt x="950" y="498"/>
                  </a:lnTo>
                  <a:lnTo>
                    <a:pt x="958" y="494"/>
                  </a:lnTo>
                  <a:lnTo>
                    <a:pt x="965" y="488"/>
                  </a:lnTo>
                  <a:lnTo>
                    <a:pt x="972" y="483"/>
                  </a:lnTo>
                  <a:lnTo>
                    <a:pt x="1022" y="432"/>
                  </a:lnTo>
                  <a:lnTo>
                    <a:pt x="1029" y="426"/>
                  </a:lnTo>
                  <a:lnTo>
                    <a:pt x="1033" y="418"/>
                  </a:lnTo>
                  <a:lnTo>
                    <a:pt x="1039" y="410"/>
                  </a:lnTo>
                  <a:lnTo>
                    <a:pt x="1042" y="403"/>
                  </a:lnTo>
                  <a:lnTo>
                    <a:pt x="1045" y="394"/>
                  </a:lnTo>
                  <a:lnTo>
                    <a:pt x="1047" y="386"/>
                  </a:lnTo>
                  <a:lnTo>
                    <a:pt x="1048" y="377"/>
                  </a:lnTo>
                  <a:lnTo>
                    <a:pt x="1049" y="368"/>
                  </a:lnTo>
                  <a:lnTo>
                    <a:pt x="1048" y="359"/>
                  </a:lnTo>
                  <a:lnTo>
                    <a:pt x="1047" y="350"/>
                  </a:lnTo>
                  <a:lnTo>
                    <a:pt x="1045" y="341"/>
                  </a:lnTo>
                  <a:lnTo>
                    <a:pt x="1042" y="334"/>
                  </a:lnTo>
                  <a:lnTo>
                    <a:pt x="1039" y="325"/>
                  </a:lnTo>
                  <a:lnTo>
                    <a:pt x="1034" y="318"/>
                  </a:lnTo>
                  <a:lnTo>
                    <a:pt x="1029" y="311"/>
                  </a:lnTo>
                  <a:lnTo>
                    <a:pt x="1022" y="305"/>
                  </a:lnTo>
                  <a:lnTo>
                    <a:pt x="745" y="2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 name="Freeform 39"/>
            <p:cNvSpPr>
              <a:spLocks noEditPoints="1"/>
            </p:cNvSpPr>
            <p:nvPr/>
          </p:nvSpPr>
          <p:spPr bwMode="auto">
            <a:xfrm>
              <a:off x="7371556" y="3875484"/>
              <a:ext cx="71438" cy="71438"/>
            </a:xfrm>
            <a:custGeom>
              <a:avLst/>
              <a:gdLst>
                <a:gd name="T0" fmla="*/ 95 w 180"/>
                <a:gd name="T1" fmla="*/ 36 h 180"/>
                <a:gd name="T2" fmla="*/ 106 w 180"/>
                <a:gd name="T3" fmla="*/ 39 h 180"/>
                <a:gd name="T4" fmla="*/ 120 w 180"/>
                <a:gd name="T5" fmla="*/ 45 h 180"/>
                <a:gd name="T6" fmla="*/ 135 w 180"/>
                <a:gd name="T7" fmla="*/ 59 h 180"/>
                <a:gd name="T8" fmla="*/ 142 w 180"/>
                <a:gd name="T9" fmla="*/ 74 h 180"/>
                <a:gd name="T10" fmla="*/ 144 w 180"/>
                <a:gd name="T11" fmla="*/ 84 h 180"/>
                <a:gd name="T12" fmla="*/ 144 w 180"/>
                <a:gd name="T13" fmla="*/ 96 h 180"/>
                <a:gd name="T14" fmla="*/ 142 w 180"/>
                <a:gd name="T15" fmla="*/ 105 h 180"/>
                <a:gd name="T16" fmla="*/ 135 w 180"/>
                <a:gd name="T17" fmla="*/ 120 h 180"/>
                <a:gd name="T18" fmla="*/ 120 w 180"/>
                <a:gd name="T19" fmla="*/ 135 h 180"/>
                <a:gd name="T20" fmla="*/ 106 w 180"/>
                <a:gd name="T21" fmla="*/ 141 h 180"/>
                <a:gd name="T22" fmla="*/ 95 w 180"/>
                <a:gd name="T23" fmla="*/ 143 h 180"/>
                <a:gd name="T24" fmla="*/ 84 w 180"/>
                <a:gd name="T25" fmla="*/ 143 h 180"/>
                <a:gd name="T26" fmla="*/ 74 w 180"/>
                <a:gd name="T27" fmla="*/ 141 h 180"/>
                <a:gd name="T28" fmla="*/ 59 w 180"/>
                <a:gd name="T29" fmla="*/ 135 h 180"/>
                <a:gd name="T30" fmla="*/ 45 w 180"/>
                <a:gd name="T31" fmla="*/ 120 h 180"/>
                <a:gd name="T32" fmla="*/ 39 w 180"/>
                <a:gd name="T33" fmla="*/ 105 h 180"/>
                <a:gd name="T34" fmla="*/ 37 w 180"/>
                <a:gd name="T35" fmla="*/ 96 h 180"/>
                <a:gd name="T36" fmla="*/ 37 w 180"/>
                <a:gd name="T37" fmla="*/ 84 h 180"/>
                <a:gd name="T38" fmla="*/ 39 w 180"/>
                <a:gd name="T39" fmla="*/ 74 h 180"/>
                <a:gd name="T40" fmla="*/ 45 w 180"/>
                <a:gd name="T41" fmla="*/ 59 h 180"/>
                <a:gd name="T42" fmla="*/ 59 w 180"/>
                <a:gd name="T43" fmla="*/ 45 h 180"/>
                <a:gd name="T44" fmla="*/ 74 w 180"/>
                <a:gd name="T45" fmla="*/ 39 h 180"/>
                <a:gd name="T46" fmla="*/ 84 w 180"/>
                <a:gd name="T47" fmla="*/ 36 h 180"/>
                <a:gd name="T48" fmla="*/ 90 w 180"/>
                <a:gd name="T49" fmla="*/ 180 h 180"/>
                <a:gd name="T50" fmla="*/ 108 w 180"/>
                <a:gd name="T51" fmla="*/ 178 h 180"/>
                <a:gd name="T52" fmla="*/ 125 w 180"/>
                <a:gd name="T53" fmla="*/ 172 h 180"/>
                <a:gd name="T54" fmla="*/ 140 w 180"/>
                <a:gd name="T55" fmla="*/ 165 h 180"/>
                <a:gd name="T56" fmla="*/ 153 w 180"/>
                <a:gd name="T57" fmla="*/ 153 h 180"/>
                <a:gd name="T58" fmla="*/ 164 w 180"/>
                <a:gd name="T59" fmla="*/ 140 h 180"/>
                <a:gd name="T60" fmla="*/ 173 w 180"/>
                <a:gd name="T61" fmla="*/ 125 h 180"/>
                <a:gd name="T62" fmla="*/ 178 w 180"/>
                <a:gd name="T63" fmla="*/ 108 h 180"/>
                <a:gd name="T64" fmla="*/ 180 w 180"/>
                <a:gd name="T65" fmla="*/ 89 h 180"/>
                <a:gd name="T66" fmla="*/ 178 w 180"/>
                <a:gd name="T67" fmla="*/ 72 h 180"/>
                <a:gd name="T68" fmla="*/ 173 w 180"/>
                <a:gd name="T69" fmla="*/ 55 h 180"/>
                <a:gd name="T70" fmla="*/ 164 w 180"/>
                <a:gd name="T71" fmla="*/ 40 h 180"/>
                <a:gd name="T72" fmla="*/ 153 w 180"/>
                <a:gd name="T73" fmla="*/ 27 h 180"/>
                <a:gd name="T74" fmla="*/ 140 w 180"/>
                <a:gd name="T75" fmla="*/ 15 h 180"/>
                <a:gd name="T76" fmla="*/ 125 w 180"/>
                <a:gd name="T77" fmla="*/ 7 h 180"/>
                <a:gd name="T78" fmla="*/ 108 w 180"/>
                <a:gd name="T79" fmla="*/ 2 h 180"/>
                <a:gd name="T80" fmla="*/ 90 w 180"/>
                <a:gd name="T81" fmla="*/ 0 h 180"/>
                <a:gd name="T82" fmla="*/ 71 w 180"/>
                <a:gd name="T83" fmla="*/ 2 h 180"/>
                <a:gd name="T84" fmla="*/ 55 w 180"/>
                <a:gd name="T85" fmla="*/ 7 h 180"/>
                <a:gd name="T86" fmla="*/ 40 w 180"/>
                <a:gd name="T87" fmla="*/ 15 h 180"/>
                <a:gd name="T88" fmla="*/ 26 w 180"/>
                <a:gd name="T89" fmla="*/ 27 h 180"/>
                <a:gd name="T90" fmla="*/ 15 w 180"/>
                <a:gd name="T91" fmla="*/ 40 h 180"/>
                <a:gd name="T92" fmla="*/ 7 w 180"/>
                <a:gd name="T93" fmla="*/ 55 h 180"/>
                <a:gd name="T94" fmla="*/ 2 w 180"/>
                <a:gd name="T95" fmla="*/ 72 h 180"/>
                <a:gd name="T96" fmla="*/ 0 w 180"/>
                <a:gd name="T97" fmla="*/ 89 h 180"/>
                <a:gd name="T98" fmla="*/ 2 w 180"/>
                <a:gd name="T99" fmla="*/ 108 h 180"/>
                <a:gd name="T100" fmla="*/ 7 w 180"/>
                <a:gd name="T101" fmla="*/ 125 h 180"/>
                <a:gd name="T102" fmla="*/ 15 w 180"/>
                <a:gd name="T103" fmla="*/ 140 h 180"/>
                <a:gd name="T104" fmla="*/ 26 w 180"/>
                <a:gd name="T105" fmla="*/ 153 h 180"/>
                <a:gd name="T106" fmla="*/ 40 w 180"/>
                <a:gd name="T107" fmla="*/ 165 h 180"/>
                <a:gd name="T108" fmla="*/ 55 w 180"/>
                <a:gd name="T109" fmla="*/ 172 h 180"/>
                <a:gd name="T110" fmla="*/ 71 w 180"/>
                <a:gd name="T111" fmla="*/ 178 h 180"/>
                <a:gd name="T112" fmla="*/ 90 w 180"/>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80">
                  <a:moveTo>
                    <a:pt x="90" y="35"/>
                  </a:moveTo>
                  <a:lnTo>
                    <a:pt x="95" y="36"/>
                  </a:lnTo>
                  <a:lnTo>
                    <a:pt x="101" y="36"/>
                  </a:lnTo>
                  <a:lnTo>
                    <a:pt x="106" y="39"/>
                  </a:lnTo>
                  <a:lnTo>
                    <a:pt x="111" y="40"/>
                  </a:lnTo>
                  <a:lnTo>
                    <a:pt x="120" y="45"/>
                  </a:lnTo>
                  <a:lnTo>
                    <a:pt x="129" y="51"/>
                  </a:lnTo>
                  <a:lnTo>
                    <a:pt x="135" y="59"/>
                  </a:lnTo>
                  <a:lnTo>
                    <a:pt x="139" y="69"/>
                  </a:lnTo>
                  <a:lnTo>
                    <a:pt x="142" y="74"/>
                  </a:lnTo>
                  <a:lnTo>
                    <a:pt x="143" y="78"/>
                  </a:lnTo>
                  <a:lnTo>
                    <a:pt x="144" y="84"/>
                  </a:lnTo>
                  <a:lnTo>
                    <a:pt x="144" y="89"/>
                  </a:lnTo>
                  <a:lnTo>
                    <a:pt x="144" y="96"/>
                  </a:lnTo>
                  <a:lnTo>
                    <a:pt x="143" y="101"/>
                  </a:lnTo>
                  <a:lnTo>
                    <a:pt x="142" y="105"/>
                  </a:lnTo>
                  <a:lnTo>
                    <a:pt x="139" y="111"/>
                  </a:lnTo>
                  <a:lnTo>
                    <a:pt x="135" y="120"/>
                  </a:lnTo>
                  <a:lnTo>
                    <a:pt x="129" y="128"/>
                  </a:lnTo>
                  <a:lnTo>
                    <a:pt x="120" y="135"/>
                  </a:lnTo>
                  <a:lnTo>
                    <a:pt x="111" y="139"/>
                  </a:lnTo>
                  <a:lnTo>
                    <a:pt x="106" y="141"/>
                  </a:lnTo>
                  <a:lnTo>
                    <a:pt x="101" y="142"/>
                  </a:lnTo>
                  <a:lnTo>
                    <a:pt x="95" y="143"/>
                  </a:lnTo>
                  <a:lnTo>
                    <a:pt x="90" y="143"/>
                  </a:lnTo>
                  <a:lnTo>
                    <a:pt x="84" y="143"/>
                  </a:lnTo>
                  <a:lnTo>
                    <a:pt x="79" y="142"/>
                  </a:lnTo>
                  <a:lnTo>
                    <a:pt x="74" y="141"/>
                  </a:lnTo>
                  <a:lnTo>
                    <a:pt x="69" y="139"/>
                  </a:lnTo>
                  <a:lnTo>
                    <a:pt x="59" y="135"/>
                  </a:lnTo>
                  <a:lnTo>
                    <a:pt x="52" y="128"/>
                  </a:lnTo>
                  <a:lnTo>
                    <a:pt x="45" y="120"/>
                  </a:lnTo>
                  <a:lnTo>
                    <a:pt x="40" y="111"/>
                  </a:lnTo>
                  <a:lnTo>
                    <a:pt x="39" y="105"/>
                  </a:lnTo>
                  <a:lnTo>
                    <a:pt x="37" y="101"/>
                  </a:lnTo>
                  <a:lnTo>
                    <a:pt x="37" y="96"/>
                  </a:lnTo>
                  <a:lnTo>
                    <a:pt x="36" y="89"/>
                  </a:lnTo>
                  <a:lnTo>
                    <a:pt x="37" y="84"/>
                  </a:lnTo>
                  <a:lnTo>
                    <a:pt x="37" y="78"/>
                  </a:lnTo>
                  <a:lnTo>
                    <a:pt x="39" y="74"/>
                  </a:lnTo>
                  <a:lnTo>
                    <a:pt x="40" y="69"/>
                  </a:lnTo>
                  <a:lnTo>
                    <a:pt x="45" y="59"/>
                  </a:lnTo>
                  <a:lnTo>
                    <a:pt x="52" y="51"/>
                  </a:lnTo>
                  <a:lnTo>
                    <a:pt x="59" y="45"/>
                  </a:lnTo>
                  <a:lnTo>
                    <a:pt x="69" y="40"/>
                  </a:lnTo>
                  <a:lnTo>
                    <a:pt x="74" y="39"/>
                  </a:lnTo>
                  <a:lnTo>
                    <a:pt x="79" y="36"/>
                  </a:lnTo>
                  <a:lnTo>
                    <a:pt x="84" y="36"/>
                  </a:lnTo>
                  <a:lnTo>
                    <a:pt x="90" y="35"/>
                  </a:lnTo>
                  <a:close/>
                  <a:moveTo>
                    <a:pt x="90" y="180"/>
                  </a:moveTo>
                  <a:lnTo>
                    <a:pt x="99" y="179"/>
                  </a:lnTo>
                  <a:lnTo>
                    <a:pt x="108" y="178"/>
                  </a:lnTo>
                  <a:lnTo>
                    <a:pt x="117" y="176"/>
                  </a:lnTo>
                  <a:lnTo>
                    <a:pt x="125" y="172"/>
                  </a:lnTo>
                  <a:lnTo>
                    <a:pt x="133" y="169"/>
                  </a:lnTo>
                  <a:lnTo>
                    <a:pt x="140" y="165"/>
                  </a:lnTo>
                  <a:lnTo>
                    <a:pt x="147" y="159"/>
                  </a:lnTo>
                  <a:lnTo>
                    <a:pt x="153" y="153"/>
                  </a:lnTo>
                  <a:lnTo>
                    <a:pt x="160" y="147"/>
                  </a:lnTo>
                  <a:lnTo>
                    <a:pt x="164" y="140"/>
                  </a:lnTo>
                  <a:lnTo>
                    <a:pt x="170" y="132"/>
                  </a:lnTo>
                  <a:lnTo>
                    <a:pt x="173" y="125"/>
                  </a:lnTo>
                  <a:lnTo>
                    <a:pt x="176" y="116"/>
                  </a:lnTo>
                  <a:lnTo>
                    <a:pt x="178" y="108"/>
                  </a:lnTo>
                  <a:lnTo>
                    <a:pt x="179" y="99"/>
                  </a:lnTo>
                  <a:lnTo>
                    <a:pt x="180" y="89"/>
                  </a:lnTo>
                  <a:lnTo>
                    <a:pt x="179" y="81"/>
                  </a:lnTo>
                  <a:lnTo>
                    <a:pt x="178" y="72"/>
                  </a:lnTo>
                  <a:lnTo>
                    <a:pt x="176" y="63"/>
                  </a:lnTo>
                  <a:lnTo>
                    <a:pt x="173" y="55"/>
                  </a:lnTo>
                  <a:lnTo>
                    <a:pt x="170" y="47"/>
                  </a:lnTo>
                  <a:lnTo>
                    <a:pt x="164" y="40"/>
                  </a:lnTo>
                  <a:lnTo>
                    <a:pt x="160" y="32"/>
                  </a:lnTo>
                  <a:lnTo>
                    <a:pt x="153" y="27"/>
                  </a:lnTo>
                  <a:lnTo>
                    <a:pt x="147" y="20"/>
                  </a:lnTo>
                  <a:lnTo>
                    <a:pt x="140" y="15"/>
                  </a:lnTo>
                  <a:lnTo>
                    <a:pt x="133" y="10"/>
                  </a:lnTo>
                  <a:lnTo>
                    <a:pt x="125" y="7"/>
                  </a:lnTo>
                  <a:lnTo>
                    <a:pt x="117" y="4"/>
                  </a:lnTo>
                  <a:lnTo>
                    <a:pt x="108" y="2"/>
                  </a:lnTo>
                  <a:lnTo>
                    <a:pt x="99" y="1"/>
                  </a:lnTo>
                  <a:lnTo>
                    <a:pt x="90" y="0"/>
                  </a:lnTo>
                  <a:lnTo>
                    <a:pt x="81" y="1"/>
                  </a:lnTo>
                  <a:lnTo>
                    <a:pt x="71" y="2"/>
                  </a:lnTo>
                  <a:lnTo>
                    <a:pt x="64" y="4"/>
                  </a:lnTo>
                  <a:lnTo>
                    <a:pt x="55" y="7"/>
                  </a:lnTo>
                  <a:lnTo>
                    <a:pt x="48" y="10"/>
                  </a:lnTo>
                  <a:lnTo>
                    <a:pt x="40" y="15"/>
                  </a:lnTo>
                  <a:lnTo>
                    <a:pt x="32" y="20"/>
                  </a:lnTo>
                  <a:lnTo>
                    <a:pt x="26" y="27"/>
                  </a:lnTo>
                  <a:lnTo>
                    <a:pt x="21" y="32"/>
                  </a:lnTo>
                  <a:lnTo>
                    <a:pt x="15" y="40"/>
                  </a:lnTo>
                  <a:lnTo>
                    <a:pt x="11" y="47"/>
                  </a:lnTo>
                  <a:lnTo>
                    <a:pt x="7" y="55"/>
                  </a:lnTo>
                  <a:lnTo>
                    <a:pt x="4" y="63"/>
                  </a:lnTo>
                  <a:lnTo>
                    <a:pt x="2" y="72"/>
                  </a:lnTo>
                  <a:lnTo>
                    <a:pt x="0" y="81"/>
                  </a:lnTo>
                  <a:lnTo>
                    <a:pt x="0" y="89"/>
                  </a:lnTo>
                  <a:lnTo>
                    <a:pt x="0" y="99"/>
                  </a:lnTo>
                  <a:lnTo>
                    <a:pt x="2" y="108"/>
                  </a:lnTo>
                  <a:lnTo>
                    <a:pt x="4" y="116"/>
                  </a:lnTo>
                  <a:lnTo>
                    <a:pt x="7" y="125"/>
                  </a:lnTo>
                  <a:lnTo>
                    <a:pt x="11" y="132"/>
                  </a:lnTo>
                  <a:lnTo>
                    <a:pt x="15" y="140"/>
                  </a:lnTo>
                  <a:lnTo>
                    <a:pt x="21" y="147"/>
                  </a:lnTo>
                  <a:lnTo>
                    <a:pt x="26" y="153"/>
                  </a:lnTo>
                  <a:lnTo>
                    <a:pt x="32" y="159"/>
                  </a:lnTo>
                  <a:lnTo>
                    <a:pt x="40" y="165"/>
                  </a:lnTo>
                  <a:lnTo>
                    <a:pt x="48" y="169"/>
                  </a:lnTo>
                  <a:lnTo>
                    <a:pt x="55" y="172"/>
                  </a:lnTo>
                  <a:lnTo>
                    <a:pt x="64" y="176"/>
                  </a:lnTo>
                  <a:lnTo>
                    <a:pt x="71" y="178"/>
                  </a:lnTo>
                  <a:lnTo>
                    <a:pt x="81" y="179"/>
                  </a:lnTo>
                  <a:lnTo>
                    <a:pt x="90" y="18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 name="Freeform 40"/>
            <p:cNvSpPr>
              <a:spLocks noEditPoints="1"/>
            </p:cNvSpPr>
            <p:nvPr/>
          </p:nvSpPr>
          <p:spPr bwMode="auto">
            <a:xfrm>
              <a:off x="7557294" y="3646884"/>
              <a:ext cx="71438" cy="71438"/>
            </a:xfrm>
            <a:custGeom>
              <a:avLst/>
              <a:gdLst>
                <a:gd name="T0" fmla="*/ 84 w 180"/>
                <a:gd name="T1" fmla="*/ 144 h 179"/>
                <a:gd name="T2" fmla="*/ 74 w 180"/>
                <a:gd name="T3" fmla="*/ 141 h 179"/>
                <a:gd name="T4" fmla="*/ 60 w 180"/>
                <a:gd name="T5" fmla="*/ 135 h 179"/>
                <a:gd name="T6" fmla="*/ 45 w 180"/>
                <a:gd name="T7" fmla="*/ 120 h 179"/>
                <a:gd name="T8" fmla="*/ 39 w 180"/>
                <a:gd name="T9" fmla="*/ 106 h 179"/>
                <a:gd name="T10" fmla="*/ 36 w 180"/>
                <a:gd name="T11" fmla="*/ 95 h 179"/>
                <a:gd name="T12" fmla="*/ 36 w 180"/>
                <a:gd name="T13" fmla="*/ 84 h 179"/>
                <a:gd name="T14" fmla="*/ 39 w 180"/>
                <a:gd name="T15" fmla="*/ 73 h 179"/>
                <a:gd name="T16" fmla="*/ 45 w 180"/>
                <a:gd name="T17" fmla="*/ 59 h 179"/>
                <a:gd name="T18" fmla="*/ 60 w 180"/>
                <a:gd name="T19" fmla="*/ 45 h 179"/>
                <a:gd name="T20" fmla="*/ 74 w 180"/>
                <a:gd name="T21" fmla="*/ 38 h 179"/>
                <a:gd name="T22" fmla="*/ 84 w 180"/>
                <a:gd name="T23" fmla="*/ 36 h 179"/>
                <a:gd name="T24" fmla="*/ 96 w 180"/>
                <a:gd name="T25" fmla="*/ 36 h 179"/>
                <a:gd name="T26" fmla="*/ 106 w 180"/>
                <a:gd name="T27" fmla="*/ 38 h 179"/>
                <a:gd name="T28" fmla="*/ 121 w 180"/>
                <a:gd name="T29" fmla="*/ 45 h 179"/>
                <a:gd name="T30" fmla="*/ 135 w 180"/>
                <a:gd name="T31" fmla="*/ 59 h 179"/>
                <a:gd name="T32" fmla="*/ 141 w 180"/>
                <a:gd name="T33" fmla="*/ 73 h 179"/>
                <a:gd name="T34" fmla="*/ 143 w 180"/>
                <a:gd name="T35" fmla="*/ 84 h 179"/>
                <a:gd name="T36" fmla="*/ 143 w 180"/>
                <a:gd name="T37" fmla="*/ 95 h 179"/>
                <a:gd name="T38" fmla="*/ 141 w 180"/>
                <a:gd name="T39" fmla="*/ 106 h 179"/>
                <a:gd name="T40" fmla="*/ 135 w 180"/>
                <a:gd name="T41" fmla="*/ 120 h 179"/>
                <a:gd name="T42" fmla="*/ 121 w 180"/>
                <a:gd name="T43" fmla="*/ 135 h 179"/>
                <a:gd name="T44" fmla="*/ 106 w 180"/>
                <a:gd name="T45" fmla="*/ 141 h 179"/>
                <a:gd name="T46" fmla="*/ 96 w 180"/>
                <a:gd name="T47" fmla="*/ 144 h 179"/>
                <a:gd name="T48" fmla="*/ 90 w 180"/>
                <a:gd name="T49" fmla="*/ 0 h 179"/>
                <a:gd name="T50" fmla="*/ 72 w 180"/>
                <a:gd name="T51" fmla="*/ 1 h 179"/>
                <a:gd name="T52" fmla="*/ 55 w 180"/>
                <a:gd name="T53" fmla="*/ 6 h 179"/>
                <a:gd name="T54" fmla="*/ 40 w 180"/>
                <a:gd name="T55" fmla="*/ 15 h 179"/>
                <a:gd name="T56" fmla="*/ 27 w 180"/>
                <a:gd name="T57" fmla="*/ 26 h 179"/>
                <a:gd name="T58" fmla="*/ 15 w 180"/>
                <a:gd name="T59" fmla="*/ 40 h 179"/>
                <a:gd name="T60" fmla="*/ 7 w 180"/>
                <a:gd name="T61" fmla="*/ 55 h 179"/>
                <a:gd name="T62" fmla="*/ 2 w 180"/>
                <a:gd name="T63" fmla="*/ 71 h 179"/>
                <a:gd name="T64" fmla="*/ 0 w 180"/>
                <a:gd name="T65" fmla="*/ 90 h 179"/>
                <a:gd name="T66" fmla="*/ 2 w 180"/>
                <a:gd name="T67" fmla="*/ 108 h 179"/>
                <a:gd name="T68" fmla="*/ 7 w 180"/>
                <a:gd name="T69" fmla="*/ 125 h 179"/>
                <a:gd name="T70" fmla="*/ 15 w 180"/>
                <a:gd name="T71" fmla="*/ 140 h 179"/>
                <a:gd name="T72" fmla="*/ 27 w 180"/>
                <a:gd name="T73" fmla="*/ 153 h 179"/>
                <a:gd name="T74" fmla="*/ 40 w 180"/>
                <a:gd name="T75" fmla="*/ 164 h 179"/>
                <a:gd name="T76" fmla="*/ 55 w 180"/>
                <a:gd name="T77" fmla="*/ 173 h 179"/>
                <a:gd name="T78" fmla="*/ 72 w 180"/>
                <a:gd name="T79" fmla="*/ 178 h 179"/>
                <a:gd name="T80" fmla="*/ 90 w 180"/>
                <a:gd name="T81" fmla="*/ 179 h 179"/>
                <a:gd name="T82" fmla="*/ 108 w 180"/>
                <a:gd name="T83" fmla="*/ 178 h 179"/>
                <a:gd name="T84" fmla="*/ 125 w 180"/>
                <a:gd name="T85" fmla="*/ 173 h 179"/>
                <a:gd name="T86" fmla="*/ 140 w 180"/>
                <a:gd name="T87" fmla="*/ 164 h 179"/>
                <a:gd name="T88" fmla="*/ 153 w 180"/>
                <a:gd name="T89" fmla="*/ 153 h 179"/>
                <a:gd name="T90" fmla="*/ 165 w 180"/>
                <a:gd name="T91" fmla="*/ 140 h 179"/>
                <a:gd name="T92" fmla="*/ 173 w 180"/>
                <a:gd name="T93" fmla="*/ 125 h 179"/>
                <a:gd name="T94" fmla="*/ 178 w 180"/>
                <a:gd name="T95" fmla="*/ 108 h 179"/>
                <a:gd name="T96" fmla="*/ 180 w 180"/>
                <a:gd name="T97" fmla="*/ 90 h 179"/>
                <a:gd name="T98" fmla="*/ 178 w 180"/>
                <a:gd name="T99" fmla="*/ 71 h 179"/>
                <a:gd name="T100" fmla="*/ 173 w 180"/>
                <a:gd name="T101" fmla="*/ 55 h 179"/>
                <a:gd name="T102" fmla="*/ 165 w 180"/>
                <a:gd name="T103" fmla="*/ 40 h 179"/>
                <a:gd name="T104" fmla="*/ 153 w 180"/>
                <a:gd name="T105" fmla="*/ 26 h 179"/>
                <a:gd name="T106" fmla="*/ 140 w 180"/>
                <a:gd name="T107" fmla="*/ 15 h 179"/>
                <a:gd name="T108" fmla="*/ 125 w 180"/>
                <a:gd name="T109" fmla="*/ 6 h 179"/>
                <a:gd name="T110" fmla="*/ 108 w 180"/>
                <a:gd name="T111" fmla="*/ 1 h 179"/>
                <a:gd name="T112" fmla="*/ 90 w 180"/>
                <a:gd name="T11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9">
                  <a:moveTo>
                    <a:pt x="90" y="144"/>
                  </a:moveTo>
                  <a:lnTo>
                    <a:pt x="84" y="144"/>
                  </a:lnTo>
                  <a:lnTo>
                    <a:pt x="79" y="143"/>
                  </a:lnTo>
                  <a:lnTo>
                    <a:pt x="74" y="141"/>
                  </a:lnTo>
                  <a:lnTo>
                    <a:pt x="69" y="139"/>
                  </a:lnTo>
                  <a:lnTo>
                    <a:pt x="60" y="135"/>
                  </a:lnTo>
                  <a:lnTo>
                    <a:pt x="52" y="127"/>
                  </a:lnTo>
                  <a:lnTo>
                    <a:pt x="45" y="120"/>
                  </a:lnTo>
                  <a:lnTo>
                    <a:pt x="40" y="111"/>
                  </a:lnTo>
                  <a:lnTo>
                    <a:pt x="39" y="106"/>
                  </a:lnTo>
                  <a:lnTo>
                    <a:pt x="38" y="100"/>
                  </a:lnTo>
                  <a:lnTo>
                    <a:pt x="36" y="95"/>
                  </a:lnTo>
                  <a:lnTo>
                    <a:pt x="36" y="90"/>
                  </a:lnTo>
                  <a:lnTo>
                    <a:pt x="36" y="84"/>
                  </a:lnTo>
                  <a:lnTo>
                    <a:pt x="38" y="79"/>
                  </a:lnTo>
                  <a:lnTo>
                    <a:pt x="39" y="73"/>
                  </a:lnTo>
                  <a:lnTo>
                    <a:pt x="41" y="69"/>
                  </a:lnTo>
                  <a:lnTo>
                    <a:pt x="45" y="59"/>
                  </a:lnTo>
                  <a:lnTo>
                    <a:pt x="52" y="52"/>
                  </a:lnTo>
                  <a:lnTo>
                    <a:pt x="60" y="45"/>
                  </a:lnTo>
                  <a:lnTo>
                    <a:pt x="69" y="40"/>
                  </a:lnTo>
                  <a:lnTo>
                    <a:pt x="74" y="38"/>
                  </a:lnTo>
                  <a:lnTo>
                    <a:pt x="79" y="37"/>
                  </a:lnTo>
                  <a:lnTo>
                    <a:pt x="84" y="36"/>
                  </a:lnTo>
                  <a:lnTo>
                    <a:pt x="90" y="36"/>
                  </a:lnTo>
                  <a:lnTo>
                    <a:pt x="96" y="36"/>
                  </a:lnTo>
                  <a:lnTo>
                    <a:pt x="101" y="37"/>
                  </a:lnTo>
                  <a:lnTo>
                    <a:pt x="106" y="38"/>
                  </a:lnTo>
                  <a:lnTo>
                    <a:pt x="111" y="40"/>
                  </a:lnTo>
                  <a:lnTo>
                    <a:pt x="121" y="45"/>
                  </a:lnTo>
                  <a:lnTo>
                    <a:pt x="128" y="52"/>
                  </a:lnTo>
                  <a:lnTo>
                    <a:pt x="135" y="59"/>
                  </a:lnTo>
                  <a:lnTo>
                    <a:pt x="140" y="69"/>
                  </a:lnTo>
                  <a:lnTo>
                    <a:pt x="141" y="73"/>
                  </a:lnTo>
                  <a:lnTo>
                    <a:pt x="143" y="79"/>
                  </a:lnTo>
                  <a:lnTo>
                    <a:pt x="143" y="84"/>
                  </a:lnTo>
                  <a:lnTo>
                    <a:pt x="144" y="90"/>
                  </a:lnTo>
                  <a:lnTo>
                    <a:pt x="143" y="95"/>
                  </a:lnTo>
                  <a:lnTo>
                    <a:pt x="143" y="100"/>
                  </a:lnTo>
                  <a:lnTo>
                    <a:pt x="141" y="106"/>
                  </a:lnTo>
                  <a:lnTo>
                    <a:pt x="140" y="111"/>
                  </a:lnTo>
                  <a:lnTo>
                    <a:pt x="135" y="120"/>
                  </a:lnTo>
                  <a:lnTo>
                    <a:pt x="128" y="127"/>
                  </a:lnTo>
                  <a:lnTo>
                    <a:pt x="121" y="135"/>
                  </a:lnTo>
                  <a:lnTo>
                    <a:pt x="111" y="139"/>
                  </a:lnTo>
                  <a:lnTo>
                    <a:pt x="106" y="141"/>
                  </a:lnTo>
                  <a:lnTo>
                    <a:pt x="101" y="143"/>
                  </a:lnTo>
                  <a:lnTo>
                    <a:pt x="96" y="144"/>
                  </a:lnTo>
                  <a:lnTo>
                    <a:pt x="90" y="144"/>
                  </a:lnTo>
                  <a:close/>
                  <a:moveTo>
                    <a:pt x="90" y="0"/>
                  </a:moveTo>
                  <a:lnTo>
                    <a:pt x="81" y="0"/>
                  </a:lnTo>
                  <a:lnTo>
                    <a:pt x="72" y="1"/>
                  </a:lnTo>
                  <a:lnTo>
                    <a:pt x="63" y="4"/>
                  </a:lnTo>
                  <a:lnTo>
                    <a:pt x="55" y="6"/>
                  </a:lnTo>
                  <a:lnTo>
                    <a:pt x="47" y="11"/>
                  </a:lnTo>
                  <a:lnTo>
                    <a:pt x="40" y="15"/>
                  </a:lnTo>
                  <a:lnTo>
                    <a:pt x="33" y="21"/>
                  </a:lnTo>
                  <a:lnTo>
                    <a:pt x="27" y="26"/>
                  </a:lnTo>
                  <a:lnTo>
                    <a:pt x="20" y="32"/>
                  </a:lnTo>
                  <a:lnTo>
                    <a:pt x="15" y="40"/>
                  </a:lnTo>
                  <a:lnTo>
                    <a:pt x="11" y="46"/>
                  </a:lnTo>
                  <a:lnTo>
                    <a:pt x="7" y="55"/>
                  </a:lnTo>
                  <a:lnTo>
                    <a:pt x="4" y="63"/>
                  </a:lnTo>
                  <a:lnTo>
                    <a:pt x="2" y="71"/>
                  </a:lnTo>
                  <a:lnTo>
                    <a:pt x="1" y="81"/>
                  </a:lnTo>
                  <a:lnTo>
                    <a:pt x="0" y="90"/>
                  </a:lnTo>
                  <a:lnTo>
                    <a:pt x="1" y="99"/>
                  </a:lnTo>
                  <a:lnTo>
                    <a:pt x="2" y="108"/>
                  </a:lnTo>
                  <a:lnTo>
                    <a:pt x="4" y="117"/>
                  </a:lnTo>
                  <a:lnTo>
                    <a:pt x="7" y="125"/>
                  </a:lnTo>
                  <a:lnTo>
                    <a:pt x="11" y="133"/>
                  </a:lnTo>
                  <a:lnTo>
                    <a:pt x="15" y="140"/>
                  </a:lnTo>
                  <a:lnTo>
                    <a:pt x="20" y="147"/>
                  </a:lnTo>
                  <a:lnTo>
                    <a:pt x="27" y="153"/>
                  </a:lnTo>
                  <a:lnTo>
                    <a:pt x="33" y="159"/>
                  </a:lnTo>
                  <a:lnTo>
                    <a:pt x="40" y="164"/>
                  </a:lnTo>
                  <a:lnTo>
                    <a:pt x="47" y="168"/>
                  </a:lnTo>
                  <a:lnTo>
                    <a:pt x="55" y="173"/>
                  </a:lnTo>
                  <a:lnTo>
                    <a:pt x="63" y="176"/>
                  </a:lnTo>
                  <a:lnTo>
                    <a:pt x="72" y="178"/>
                  </a:lnTo>
                  <a:lnTo>
                    <a:pt x="81" y="179"/>
                  </a:lnTo>
                  <a:lnTo>
                    <a:pt x="90" y="179"/>
                  </a:lnTo>
                  <a:lnTo>
                    <a:pt x="99" y="179"/>
                  </a:lnTo>
                  <a:lnTo>
                    <a:pt x="108" y="178"/>
                  </a:lnTo>
                  <a:lnTo>
                    <a:pt x="116" y="176"/>
                  </a:lnTo>
                  <a:lnTo>
                    <a:pt x="125" y="173"/>
                  </a:lnTo>
                  <a:lnTo>
                    <a:pt x="133" y="168"/>
                  </a:lnTo>
                  <a:lnTo>
                    <a:pt x="140" y="164"/>
                  </a:lnTo>
                  <a:lnTo>
                    <a:pt x="148" y="159"/>
                  </a:lnTo>
                  <a:lnTo>
                    <a:pt x="153" y="153"/>
                  </a:lnTo>
                  <a:lnTo>
                    <a:pt x="160" y="147"/>
                  </a:lnTo>
                  <a:lnTo>
                    <a:pt x="165" y="140"/>
                  </a:lnTo>
                  <a:lnTo>
                    <a:pt x="169" y="133"/>
                  </a:lnTo>
                  <a:lnTo>
                    <a:pt x="173" y="125"/>
                  </a:lnTo>
                  <a:lnTo>
                    <a:pt x="176" y="117"/>
                  </a:lnTo>
                  <a:lnTo>
                    <a:pt x="178" y="108"/>
                  </a:lnTo>
                  <a:lnTo>
                    <a:pt x="179" y="99"/>
                  </a:lnTo>
                  <a:lnTo>
                    <a:pt x="180" y="90"/>
                  </a:lnTo>
                  <a:lnTo>
                    <a:pt x="179" y="81"/>
                  </a:lnTo>
                  <a:lnTo>
                    <a:pt x="178" y="71"/>
                  </a:lnTo>
                  <a:lnTo>
                    <a:pt x="176" y="63"/>
                  </a:lnTo>
                  <a:lnTo>
                    <a:pt x="173" y="55"/>
                  </a:lnTo>
                  <a:lnTo>
                    <a:pt x="169" y="46"/>
                  </a:lnTo>
                  <a:lnTo>
                    <a:pt x="165" y="40"/>
                  </a:lnTo>
                  <a:lnTo>
                    <a:pt x="160" y="32"/>
                  </a:lnTo>
                  <a:lnTo>
                    <a:pt x="153" y="26"/>
                  </a:lnTo>
                  <a:lnTo>
                    <a:pt x="148" y="21"/>
                  </a:lnTo>
                  <a:lnTo>
                    <a:pt x="140" y="15"/>
                  </a:lnTo>
                  <a:lnTo>
                    <a:pt x="133" y="11"/>
                  </a:lnTo>
                  <a:lnTo>
                    <a:pt x="125" y="6"/>
                  </a:lnTo>
                  <a:lnTo>
                    <a:pt x="116" y="4"/>
                  </a:lnTo>
                  <a:lnTo>
                    <a:pt x="108" y="1"/>
                  </a:lnTo>
                  <a:lnTo>
                    <a:pt x="99" y="0"/>
                  </a:lnTo>
                  <a:lnTo>
                    <a:pt x="9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 name="Freeform 41"/>
            <p:cNvSpPr>
              <a:spLocks noEditPoints="1"/>
            </p:cNvSpPr>
            <p:nvPr/>
          </p:nvSpPr>
          <p:spPr bwMode="auto">
            <a:xfrm>
              <a:off x="7285831" y="3861197"/>
              <a:ext cx="57150" cy="57150"/>
            </a:xfrm>
            <a:custGeom>
              <a:avLst/>
              <a:gdLst>
                <a:gd name="T0" fmla="*/ 79 w 144"/>
                <a:gd name="T1" fmla="*/ 37 h 144"/>
                <a:gd name="T2" fmla="*/ 92 w 144"/>
                <a:gd name="T3" fmla="*/ 42 h 144"/>
                <a:gd name="T4" fmla="*/ 102 w 144"/>
                <a:gd name="T5" fmla="*/ 52 h 144"/>
                <a:gd name="T6" fmla="*/ 107 w 144"/>
                <a:gd name="T7" fmla="*/ 65 h 144"/>
                <a:gd name="T8" fmla="*/ 107 w 144"/>
                <a:gd name="T9" fmla="*/ 79 h 144"/>
                <a:gd name="T10" fmla="*/ 102 w 144"/>
                <a:gd name="T11" fmla="*/ 92 h 144"/>
                <a:gd name="T12" fmla="*/ 92 w 144"/>
                <a:gd name="T13" fmla="*/ 102 h 144"/>
                <a:gd name="T14" fmla="*/ 79 w 144"/>
                <a:gd name="T15" fmla="*/ 107 h 144"/>
                <a:gd name="T16" fmla="*/ 65 w 144"/>
                <a:gd name="T17" fmla="*/ 107 h 144"/>
                <a:gd name="T18" fmla="*/ 52 w 144"/>
                <a:gd name="T19" fmla="*/ 102 h 144"/>
                <a:gd name="T20" fmla="*/ 42 w 144"/>
                <a:gd name="T21" fmla="*/ 92 h 144"/>
                <a:gd name="T22" fmla="*/ 37 w 144"/>
                <a:gd name="T23" fmla="*/ 79 h 144"/>
                <a:gd name="T24" fmla="*/ 37 w 144"/>
                <a:gd name="T25" fmla="*/ 65 h 144"/>
                <a:gd name="T26" fmla="*/ 42 w 144"/>
                <a:gd name="T27" fmla="*/ 52 h 144"/>
                <a:gd name="T28" fmla="*/ 52 w 144"/>
                <a:gd name="T29" fmla="*/ 42 h 144"/>
                <a:gd name="T30" fmla="*/ 65 w 144"/>
                <a:gd name="T31" fmla="*/ 37 h 144"/>
                <a:gd name="T32" fmla="*/ 72 w 144"/>
                <a:gd name="T33" fmla="*/ 36 h 144"/>
                <a:gd name="T34" fmla="*/ 0 w 144"/>
                <a:gd name="T35" fmla="*/ 79 h 144"/>
                <a:gd name="T36" fmla="*/ 3 w 144"/>
                <a:gd name="T37" fmla="*/ 93 h 144"/>
                <a:gd name="T38" fmla="*/ 9 w 144"/>
                <a:gd name="T39" fmla="*/ 106 h 144"/>
                <a:gd name="T40" fmla="*/ 16 w 144"/>
                <a:gd name="T41" fmla="*/ 118 h 144"/>
                <a:gd name="T42" fmla="*/ 26 w 144"/>
                <a:gd name="T43" fmla="*/ 127 h 144"/>
                <a:gd name="T44" fmla="*/ 38 w 144"/>
                <a:gd name="T45" fmla="*/ 135 h 144"/>
                <a:gd name="T46" fmla="*/ 51 w 144"/>
                <a:gd name="T47" fmla="*/ 140 h 144"/>
                <a:gd name="T48" fmla="*/ 65 w 144"/>
                <a:gd name="T49" fmla="*/ 144 h 144"/>
                <a:gd name="T50" fmla="*/ 79 w 144"/>
                <a:gd name="T51" fmla="*/ 144 h 144"/>
                <a:gd name="T52" fmla="*/ 93 w 144"/>
                <a:gd name="T53" fmla="*/ 140 h 144"/>
                <a:gd name="T54" fmla="*/ 106 w 144"/>
                <a:gd name="T55" fmla="*/ 135 h 144"/>
                <a:gd name="T56" fmla="*/ 118 w 144"/>
                <a:gd name="T57" fmla="*/ 127 h 144"/>
                <a:gd name="T58" fmla="*/ 128 w 144"/>
                <a:gd name="T59" fmla="*/ 118 h 144"/>
                <a:gd name="T60" fmla="*/ 135 w 144"/>
                <a:gd name="T61" fmla="*/ 106 h 144"/>
                <a:gd name="T62" fmla="*/ 140 w 144"/>
                <a:gd name="T63" fmla="*/ 93 h 144"/>
                <a:gd name="T64" fmla="*/ 144 w 144"/>
                <a:gd name="T65" fmla="*/ 79 h 144"/>
                <a:gd name="T66" fmla="*/ 144 w 144"/>
                <a:gd name="T67" fmla="*/ 65 h 144"/>
                <a:gd name="T68" fmla="*/ 140 w 144"/>
                <a:gd name="T69" fmla="*/ 51 h 144"/>
                <a:gd name="T70" fmla="*/ 135 w 144"/>
                <a:gd name="T71" fmla="*/ 38 h 144"/>
                <a:gd name="T72" fmla="*/ 128 w 144"/>
                <a:gd name="T73" fmla="*/ 26 h 144"/>
                <a:gd name="T74" fmla="*/ 118 w 144"/>
                <a:gd name="T75" fmla="*/ 16 h 144"/>
                <a:gd name="T76" fmla="*/ 106 w 144"/>
                <a:gd name="T77" fmla="*/ 9 h 144"/>
                <a:gd name="T78" fmla="*/ 93 w 144"/>
                <a:gd name="T79" fmla="*/ 3 h 144"/>
                <a:gd name="T80" fmla="*/ 79 w 144"/>
                <a:gd name="T81" fmla="*/ 0 h 144"/>
                <a:gd name="T82" fmla="*/ 65 w 144"/>
                <a:gd name="T83" fmla="*/ 0 h 144"/>
                <a:gd name="T84" fmla="*/ 51 w 144"/>
                <a:gd name="T85" fmla="*/ 3 h 144"/>
                <a:gd name="T86" fmla="*/ 38 w 144"/>
                <a:gd name="T87" fmla="*/ 9 h 144"/>
                <a:gd name="T88" fmla="*/ 26 w 144"/>
                <a:gd name="T89" fmla="*/ 16 h 144"/>
                <a:gd name="T90" fmla="*/ 16 w 144"/>
                <a:gd name="T91" fmla="*/ 26 h 144"/>
                <a:gd name="T92" fmla="*/ 9 w 144"/>
                <a:gd name="T93" fmla="*/ 38 h 144"/>
                <a:gd name="T94" fmla="*/ 3 w 144"/>
                <a:gd name="T95" fmla="*/ 51 h 144"/>
                <a:gd name="T96" fmla="*/ 0 w 144"/>
                <a:gd name="T97" fmla="*/ 6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 h="144">
                  <a:moveTo>
                    <a:pt x="72" y="36"/>
                  </a:moveTo>
                  <a:lnTo>
                    <a:pt x="79" y="37"/>
                  </a:lnTo>
                  <a:lnTo>
                    <a:pt x="86" y="39"/>
                  </a:lnTo>
                  <a:lnTo>
                    <a:pt x="92" y="42"/>
                  </a:lnTo>
                  <a:lnTo>
                    <a:pt x="97" y="46"/>
                  </a:lnTo>
                  <a:lnTo>
                    <a:pt x="102" y="52"/>
                  </a:lnTo>
                  <a:lnTo>
                    <a:pt x="105" y="57"/>
                  </a:lnTo>
                  <a:lnTo>
                    <a:pt x="107" y="65"/>
                  </a:lnTo>
                  <a:lnTo>
                    <a:pt x="108" y="71"/>
                  </a:lnTo>
                  <a:lnTo>
                    <a:pt x="107" y="79"/>
                  </a:lnTo>
                  <a:lnTo>
                    <a:pt x="105" y="85"/>
                  </a:lnTo>
                  <a:lnTo>
                    <a:pt x="102" y="92"/>
                  </a:lnTo>
                  <a:lnTo>
                    <a:pt x="97" y="97"/>
                  </a:lnTo>
                  <a:lnTo>
                    <a:pt x="92" y="102"/>
                  </a:lnTo>
                  <a:lnTo>
                    <a:pt x="86" y="105"/>
                  </a:lnTo>
                  <a:lnTo>
                    <a:pt x="79" y="107"/>
                  </a:lnTo>
                  <a:lnTo>
                    <a:pt x="72" y="108"/>
                  </a:lnTo>
                  <a:lnTo>
                    <a:pt x="65" y="107"/>
                  </a:lnTo>
                  <a:lnTo>
                    <a:pt x="58" y="105"/>
                  </a:lnTo>
                  <a:lnTo>
                    <a:pt x="52" y="102"/>
                  </a:lnTo>
                  <a:lnTo>
                    <a:pt x="47" y="97"/>
                  </a:lnTo>
                  <a:lnTo>
                    <a:pt x="42" y="92"/>
                  </a:lnTo>
                  <a:lnTo>
                    <a:pt x="39" y="85"/>
                  </a:lnTo>
                  <a:lnTo>
                    <a:pt x="37" y="79"/>
                  </a:lnTo>
                  <a:lnTo>
                    <a:pt x="36" y="71"/>
                  </a:lnTo>
                  <a:lnTo>
                    <a:pt x="37" y="65"/>
                  </a:lnTo>
                  <a:lnTo>
                    <a:pt x="39" y="57"/>
                  </a:lnTo>
                  <a:lnTo>
                    <a:pt x="42" y="52"/>
                  </a:lnTo>
                  <a:lnTo>
                    <a:pt x="47" y="46"/>
                  </a:lnTo>
                  <a:lnTo>
                    <a:pt x="52" y="42"/>
                  </a:lnTo>
                  <a:lnTo>
                    <a:pt x="58" y="39"/>
                  </a:lnTo>
                  <a:lnTo>
                    <a:pt x="65" y="37"/>
                  </a:lnTo>
                  <a:lnTo>
                    <a:pt x="72" y="36"/>
                  </a:lnTo>
                  <a:lnTo>
                    <a:pt x="72" y="36"/>
                  </a:lnTo>
                  <a:close/>
                  <a:moveTo>
                    <a:pt x="0" y="71"/>
                  </a:moveTo>
                  <a:lnTo>
                    <a:pt x="0" y="79"/>
                  </a:lnTo>
                  <a:lnTo>
                    <a:pt x="1" y="86"/>
                  </a:lnTo>
                  <a:lnTo>
                    <a:pt x="3" y="93"/>
                  </a:lnTo>
                  <a:lnTo>
                    <a:pt x="5" y="99"/>
                  </a:lnTo>
                  <a:lnTo>
                    <a:pt x="9" y="106"/>
                  </a:lnTo>
                  <a:lnTo>
                    <a:pt x="12" y="112"/>
                  </a:lnTo>
                  <a:lnTo>
                    <a:pt x="16" y="118"/>
                  </a:lnTo>
                  <a:lnTo>
                    <a:pt x="21" y="123"/>
                  </a:lnTo>
                  <a:lnTo>
                    <a:pt x="26" y="127"/>
                  </a:lnTo>
                  <a:lnTo>
                    <a:pt x="31" y="132"/>
                  </a:lnTo>
                  <a:lnTo>
                    <a:pt x="38" y="135"/>
                  </a:lnTo>
                  <a:lnTo>
                    <a:pt x="44" y="138"/>
                  </a:lnTo>
                  <a:lnTo>
                    <a:pt x="51" y="140"/>
                  </a:lnTo>
                  <a:lnTo>
                    <a:pt x="57" y="143"/>
                  </a:lnTo>
                  <a:lnTo>
                    <a:pt x="65" y="144"/>
                  </a:lnTo>
                  <a:lnTo>
                    <a:pt x="72" y="144"/>
                  </a:lnTo>
                  <a:lnTo>
                    <a:pt x="79" y="144"/>
                  </a:lnTo>
                  <a:lnTo>
                    <a:pt x="86" y="143"/>
                  </a:lnTo>
                  <a:lnTo>
                    <a:pt x="93" y="140"/>
                  </a:lnTo>
                  <a:lnTo>
                    <a:pt x="101" y="138"/>
                  </a:lnTo>
                  <a:lnTo>
                    <a:pt x="106" y="135"/>
                  </a:lnTo>
                  <a:lnTo>
                    <a:pt x="112" y="132"/>
                  </a:lnTo>
                  <a:lnTo>
                    <a:pt x="118" y="127"/>
                  </a:lnTo>
                  <a:lnTo>
                    <a:pt x="123" y="123"/>
                  </a:lnTo>
                  <a:lnTo>
                    <a:pt x="128" y="118"/>
                  </a:lnTo>
                  <a:lnTo>
                    <a:pt x="132" y="112"/>
                  </a:lnTo>
                  <a:lnTo>
                    <a:pt x="135" y="106"/>
                  </a:lnTo>
                  <a:lnTo>
                    <a:pt x="138" y="99"/>
                  </a:lnTo>
                  <a:lnTo>
                    <a:pt x="140" y="93"/>
                  </a:lnTo>
                  <a:lnTo>
                    <a:pt x="143" y="86"/>
                  </a:lnTo>
                  <a:lnTo>
                    <a:pt x="144" y="79"/>
                  </a:lnTo>
                  <a:lnTo>
                    <a:pt x="144" y="71"/>
                  </a:lnTo>
                  <a:lnTo>
                    <a:pt x="144" y="65"/>
                  </a:lnTo>
                  <a:lnTo>
                    <a:pt x="143" y="57"/>
                  </a:lnTo>
                  <a:lnTo>
                    <a:pt x="140" y="51"/>
                  </a:lnTo>
                  <a:lnTo>
                    <a:pt x="138" y="43"/>
                  </a:lnTo>
                  <a:lnTo>
                    <a:pt x="135" y="38"/>
                  </a:lnTo>
                  <a:lnTo>
                    <a:pt x="132" y="31"/>
                  </a:lnTo>
                  <a:lnTo>
                    <a:pt x="128" y="26"/>
                  </a:lnTo>
                  <a:lnTo>
                    <a:pt x="123" y="21"/>
                  </a:lnTo>
                  <a:lnTo>
                    <a:pt x="118" y="16"/>
                  </a:lnTo>
                  <a:lnTo>
                    <a:pt x="112" y="12"/>
                  </a:lnTo>
                  <a:lnTo>
                    <a:pt x="106" y="9"/>
                  </a:lnTo>
                  <a:lnTo>
                    <a:pt x="101" y="5"/>
                  </a:lnTo>
                  <a:lnTo>
                    <a:pt x="93" y="3"/>
                  </a:lnTo>
                  <a:lnTo>
                    <a:pt x="86" y="1"/>
                  </a:lnTo>
                  <a:lnTo>
                    <a:pt x="79" y="0"/>
                  </a:lnTo>
                  <a:lnTo>
                    <a:pt x="72" y="0"/>
                  </a:lnTo>
                  <a:lnTo>
                    <a:pt x="65" y="0"/>
                  </a:lnTo>
                  <a:lnTo>
                    <a:pt x="57" y="1"/>
                  </a:lnTo>
                  <a:lnTo>
                    <a:pt x="51" y="3"/>
                  </a:lnTo>
                  <a:lnTo>
                    <a:pt x="44" y="5"/>
                  </a:lnTo>
                  <a:lnTo>
                    <a:pt x="38" y="9"/>
                  </a:lnTo>
                  <a:lnTo>
                    <a:pt x="31" y="12"/>
                  </a:lnTo>
                  <a:lnTo>
                    <a:pt x="26" y="16"/>
                  </a:lnTo>
                  <a:lnTo>
                    <a:pt x="21" y="21"/>
                  </a:lnTo>
                  <a:lnTo>
                    <a:pt x="16" y="26"/>
                  </a:lnTo>
                  <a:lnTo>
                    <a:pt x="12" y="31"/>
                  </a:lnTo>
                  <a:lnTo>
                    <a:pt x="9" y="38"/>
                  </a:lnTo>
                  <a:lnTo>
                    <a:pt x="5" y="43"/>
                  </a:lnTo>
                  <a:lnTo>
                    <a:pt x="3" y="51"/>
                  </a:lnTo>
                  <a:lnTo>
                    <a:pt x="1" y="57"/>
                  </a:lnTo>
                  <a:lnTo>
                    <a:pt x="0" y="65"/>
                  </a:lnTo>
                  <a:lnTo>
                    <a:pt x="0" y="7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 name="Freeform 42"/>
            <p:cNvSpPr>
              <a:spLocks/>
            </p:cNvSpPr>
            <p:nvPr/>
          </p:nvSpPr>
          <p:spPr bwMode="auto">
            <a:xfrm>
              <a:off x="7342981" y="3961209"/>
              <a:ext cx="28575" cy="28575"/>
            </a:xfrm>
            <a:custGeom>
              <a:avLst/>
              <a:gdLst>
                <a:gd name="T0" fmla="*/ 36 w 72"/>
                <a:gd name="T1" fmla="*/ 72 h 72"/>
                <a:gd name="T2" fmla="*/ 43 w 72"/>
                <a:gd name="T3" fmla="*/ 71 h 72"/>
                <a:gd name="T4" fmla="*/ 50 w 72"/>
                <a:gd name="T5" fmla="*/ 69 h 72"/>
                <a:gd name="T6" fmla="*/ 56 w 72"/>
                <a:gd name="T7" fmla="*/ 66 h 72"/>
                <a:gd name="T8" fmla="*/ 61 w 72"/>
                <a:gd name="T9" fmla="*/ 61 h 72"/>
                <a:gd name="T10" fmla="*/ 66 w 72"/>
                <a:gd name="T11" fmla="*/ 56 h 72"/>
                <a:gd name="T12" fmla="*/ 69 w 72"/>
                <a:gd name="T13" fmla="*/ 49 h 72"/>
                <a:gd name="T14" fmla="*/ 71 w 72"/>
                <a:gd name="T15" fmla="*/ 43 h 72"/>
                <a:gd name="T16" fmla="*/ 72 w 72"/>
                <a:gd name="T17" fmla="*/ 35 h 72"/>
                <a:gd name="T18" fmla="*/ 71 w 72"/>
                <a:gd name="T19" fmla="*/ 29 h 72"/>
                <a:gd name="T20" fmla="*/ 69 w 72"/>
                <a:gd name="T21" fmla="*/ 21 h 72"/>
                <a:gd name="T22" fmla="*/ 66 w 72"/>
                <a:gd name="T23" fmla="*/ 16 h 72"/>
                <a:gd name="T24" fmla="*/ 61 w 72"/>
                <a:gd name="T25" fmla="*/ 10 h 72"/>
                <a:gd name="T26" fmla="*/ 56 w 72"/>
                <a:gd name="T27" fmla="*/ 6 h 72"/>
                <a:gd name="T28" fmla="*/ 50 w 72"/>
                <a:gd name="T29" fmla="*/ 3 h 72"/>
                <a:gd name="T30" fmla="*/ 43 w 72"/>
                <a:gd name="T31" fmla="*/ 1 h 72"/>
                <a:gd name="T32" fmla="*/ 36 w 72"/>
                <a:gd name="T33" fmla="*/ 0 h 72"/>
                <a:gd name="T34" fmla="*/ 29 w 72"/>
                <a:gd name="T35" fmla="*/ 1 h 72"/>
                <a:gd name="T36" fmla="*/ 22 w 72"/>
                <a:gd name="T37" fmla="*/ 3 h 72"/>
                <a:gd name="T38" fmla="*/ 16 w 72"/>
                <a:gd name="T39" fmla="*/ 6 h 72"/>
                <a:gd name="T40" fmla="*/ 11 w 72"/>
                <a:gd name="T41" fmla="*/ 10 h 72"/>
                <a:gd name="T42" fmla="*/ 6 w 72"/>
                <a:gd name="T43" fmla="*/ 16 h 72"/>
                <a:gd name="T44" fmla="*/ 3 w 72"/>
                <a:gd name="T45" fmla="*/ 21 h 72"/>
                <a:gd name="T46" fmla="*/ 1 w 72"/>
                <a:gd name="T47" fmla="*/ 29 h 72"/>
                <a:gd name="T48" fmla="*/ 0 w 72"/>
                <a:gd name="T49" fmla="*/ 35 h 72"/>
                <a:gd name="T50" fmla="*/ 1 w 72"/>
                <a:gd name="T51" fmla="*/ 43 h 72"/>
                <a:gd name="T52" fmla="*/ 3 w 72"/>
                <a:gd name="T53" fmla="*/ 49 h 72"/>
                <a:gd name="T54" fmla="*/ 6 w 72"/>
                <a:gd name="T55" fmla="*/ 56 h 72"/>
                <a:gd name="T56" fmla="*/ 11 w 72"/>
                <a:gd name="T57" fmla="*/ 61 h 72"/>
                <a:gd name="T58" fmla="*/ 16 w 72"/>
                <a:gd name="T59" fmla="*/ 66 h 72"/>
                <a:gd name="T60" fmla="*/ 22 w 72"/>
                <a:gd name="T61" fmla="*/ 69 h 72"/>
                <a:gd name="T62" fmla="*/ 29 w 72"/>
                <a:gd name="T63" fmla="*/ 71 h 72"/>
                <a:gd name="T64" fmla="*/ 36 w 72"/>
                <a:gd name="T6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2">
                  <a:moveTo>
                    <a:pt x="36" y="72"/>
                  </a:moveTo>
                  <a:lnTo>
                    <a:pt x="43" y="71"/>
                  </a:lnTo>
                  <a:lnTo>
                    <a:pt x="50" y="69"/>
                  </a:lnTo>
                  <a:lnTo>
                    <a:pt x="56" y="66"/>
                  </a:lnTo>
                  <a:lnTo>
                    <a:pt x="61" y="61"/>
                  </a:lnTo>
                  <a:lnTo>
                    <a:pt x="66" y="56"/>
                  </a:lnTo>
                  <a:lnTo>
                    <a:pt x="69" y="49"/>
                  </a:lnTo>
                  <a:lnTo>
                    <a:pt x="71" y="43"/>
                  </a:lnTo>
                  <a:lnTo>
                    <a:pt x="72" y="35"/>
                  </a:lnTo>
                  <a:lnTo>
                    <a:pt x="71" y="29"/>
                  </a:lnTo>
                  <a:lnTo>
                    <a:pt x="69" y="21"/>
                  </a:lnTo>
                  <a:lnTo>
                    <a:pt x="66" y="16"/>
                  </a:lnTo>
                  <a:lnTo>
                    <a:pt x="61" y="10"/>
                  </a:lnTo>
                  <a:lnTo>
                    <a:pt x="56" y="6"/>
                  </a:lnTo>
                  <a:lnTo>
                    <a:pt x="50" y="3"/>
                  </a:lnTo>
                  <a:lnTo>
                    <a:pt x="43" y="1"/>
                  </a:lnTo>
                  <a:lnTo>
                    <a:pt x="36" y="0"/>
                  </a:lnTo>
                  <a:lnTo>
                    <a:pt x="29" y="1"/>
                  </a:lnTo>
                  <a:lnTo>
                    <a:pt x="22" y="3"/>
                  </a:lnTo>
                  <a:lnTo>
                    <a:pt x="16" y="6"/>
                  </a:lnTo>
                  <a:lnTo>
                    <a:pt x="11" y="10"/>
                  </a:lnTo>
                  <a:lnTo>
                    <a:pt x="6" y="16"/>
                  </a:lnTo>
                  <a:lnTo>
                    <a:pt x="3" y="21"/>
                  </a:lnTo>
                  <a:lnTo>
                    <a:pt x="1" y="29"/>
                  </a:lnTo>
                  <a:lnTo>
                    <a:pt x="0" y="35"/>
                  </a:lnTo>
                  <a:lnTo>
                    <a:pt x="1" y="43"/>
                  </a:lnTo>
                  <a:lnTo>
                    <a:pt x="3" y="49"/>
                  </a:lnTo>
                  <a:lnTo>
                    <a:pt x="6" y="56"/>
                  </a:lnTo>
                  <a:lnTo>
                    <a:pt x="11" y="61"/>
                  </a:lnTo>
                  <a:lnTo>
                    <a:pt x="16" y="66"/>
                  </a:lnTo>
                  <a:lnTo>
                    <a:pt x="22" y="69"/>
                  </a:lnTo>
                  <a:lnTo>
                    <a:pt x="29" y="71"/>
                  </a:lnTo>
                  <a:lnTo>
                    <a:pt x="36" y="7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 name="Freeform 43"/>
            <p:cNvSpPr>
              <a:spLocks/>
            </p:cNvSpPr>
            <p:nvPr/>
          </p:nvSpPr>
          <p:spPr bwMode="auto">
            <a:xfrm>
              <a:off x="7571581" y="3746897"/>
              <a:ext cx="28575" cy="28575"/>
            </a:xfrm>
            <a:custGeom>
              <a:avLst/>
              <a:gdLst>
                <a:gd name="T0" fmla="*/ 36 w 72"/>
                <a:gd name="T1" fmla="*/ 0 h 72"/>
                <a:gd name="T2" fmla="*/ 29 w 72"/>
                <a:gd name="T3" fmla="*/ 1 h 72"/>
                <a:gd name="T4" fmla="*/ 22 w 72"/>
                <a:gd name="T5" fmla="*/ 3 h 72"/>
                <a:gd name="T6" fmla="*/ 16 w 72"/>
                <a:gd name="T7" fmla="*/ 6 h 72"/>
                <a:gd name="T8" fmla="*/ 10 w 72"/>
                <a:gd name="T9" fmla="*/ 10 h 72"/>
                <a:gd name="T10" fmla="*/ 6 w 72"/>
                <a:gd name="T11" fmla="*/ 16 h 72"/>
                <a:gd name="T12" fmla="*/ 3 w 72"/>
                <a:gd name="T13" fmla="*/ 21 h 72"/>
                <a:gd name="T14" fmla="*/ 0 w 72"/>
                <a:gd name="T15" fmla="*/ 29 h 72"/>
                <a:gd name="T16" fmla="*/ 0 w 72"/>
                <a:gd name="T17" fmla="*/ 35 h 72"/>
                <a:gd name="T18" fmla="*/ 0 w 72"/>
                <a:gd name="T19" fmla="*/ 43 h 72"/>
                <a:gd name="T20" fmla="*/ 3 w 72"/>
                <a:gd name="T21" fmla="*/ 49 h 72"/>
                <a:gd name="T22" fmla="*/ 6 w 72"/>
                <a:gd name="T23" fmla="*/ 56 h 72"/>
                <a:gd name="T24" fmla="*/ 10 w 72"/>
                <a:gd name="T25" fmla="*/ 61 h 72"/>
                <a:gd name="T26" fmla="*/ 16 w 72"/>
                <a:gd name="T27" fmla="*/ 66 h 72"/>
                <a:gd name="T28" fmla="*/ 22 w 72"/>
                <a:gd name="T29" fmla="*/ 69 h 72"/>
                <a:gd name="T30" fmla="*/ 29 w 72"/>
                <a:gd name="T31" fmla="*/ 71 h 72"/>
                <a:gd name="T32" fmla="*/ 36 w 72"/>
                <a:gd name="T33" fmla="*/ 72 h 72"/>
                <a:gd name="T34" fmla="*/ 44 w 72"/>
                <a:gd name="T35" fmla="*/ 71 h 72"/>
                <a:gd name="T36" fmla="*/ 50 w 72"/>
                <a:gd name="T37" fmla="*/ 69 h 72"/>
                <a:gd name="T38" fmla="*/ 57 w 72"/>
                <a:gd name="T39" fmla="*/ 66 h 72"/>
                <a:gd name="T40" fmla="*/ 61 w 72"/>
                <a:gd name="T41" fmla="*/ 61 h 72"/>
                <a:gd name="T42" fmla="*/ 66 w 72"/>
                <a:gd name="T43" fmla="*/ 56 h 72"/>
                <a:gd name="T44" fmla="*/ 70 w 72"/>
                <a:gd name="T45" fmla="*/ 49 h 72"/>
                <a:gd name="T46" fmla="*/ 72 w 72"/>
                <a:gd name="T47" fmla="*/ 43 h 72"/>
                <a:gd name="T48" fmla="*/ 72 w 72"/>
                <a:gd name="T49" fmla="*/ 35 h 72"/>
                <a:gd name="T50" fmla="*/ 72 w 72"/>
                <a:gd name="T51" fmla="*/ 29 h 72"/>
                <a:gd name="T52" fmla="*/ 70 w 72"/>
                <a:gd name="T53" fmla="*/ 21 h 72"/>
                <a:gd name="T54" fmla="*/ 66 w 72"/>
                <a:gd name="T55" fmla="*/ 16 h 72"/>
                <a:gd name="T56" fmla="*/ 61 w 72"/>
                <a:gd name="T57" fmla="*/ 10 h 72"/>
                <a:gd name="T58" fmla="*/ 57 w 72"/>
                <a:gd name="T59" fmla="*/ 6 h 72"/>
                <a:gd name="T60" fmla="*/ 50 w 72"/>
                <a:gd name="T61" fmla="*/ 3 h 72"/>
                <a:gd name="T62" fmla="*/ 44 w 72"/>
                <a:gd name="T63" fmla="*/ 1 h 72"/>
                <a:gd name="T64" fmla="*/ 36 w 72"/>
                <a:gd name="T6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2">
                  <a:moveTo>
                    <a:pt x="36" y="0"/>
                  </a:moveTo>
                  <a:lnTo>
                    <a:pt x="29" y="1"/>
                  </a:lnTo>
                  <a:lnTo>
                    <a:pt x="22" y="3"/>
                  </a:lnTo>
                  <a:lnTo>
                    <a:pt x="16" y="6"/>
                  </a:lnTo>
                  <a:lnTo>
                    <a:pt x="10" y="10"/>
                  </a:lnTo>
                  <a:lnTo>
                    <a:pt x="6" y="16"/>
                  </a:lnTo>
                  <a:lnTo>
                    <a:pt x="3" y="21"/>
                  </a:lnTo>
                  <a:lnTo>
                    <a:pt x="0" y="29"/>
                  </a:lnTo>
                  <a:lnTo>
                    <a:pt x="0" y="35"/>
                  </a:lnTo>
                  <a:lnTo>
                    <a:pt x="0" y="43"/>
                  </a:lnTo>
                  <a:lnTo>
                    <a:pt x="3" y="49"/>
                  </a:lnTo>
                  <a:lnTo>
                    <a:pt x="6" y="56"/>
                  </a:lnTo>
                  <a:lnTo>
                    <a:pt x="10" y="61"/>
                  </a:lnTo>
                  <a:lnTo>
                    <a:pt x="16" y="66"/>
                  </a:lnTo>
                  <a:lnTo>
                    <a:pt x="22" y="69"/>
                  </a:lnTo>
                  <a:lnTo>
                    <a:pt x="29" y="71"/>
                  </a:lnTo>
                  <a:lnTo>
                    <a:pt x="36" y="72"/>
                  </a:lnTo>
                  <a:lnTo>
                    <a:pt x="44" y="71"/>
                  </a:lnTo>
                  <a:lnTo>
                    <a:pt x="50" y="69"/>
                  </a:lnTo>
                  <a:lnTo>
                    <a:pt x="57" y="66"/>
                  </a:lnTo>
                  <a:lnTo>
                    <a:pt x="61" y="61"/>
                  </a:lnTo>
                  <a:lnTo>
                    <a:pt x="66" y="56"/>
                  </a:lnTo>
                  <a:lnTo>
                    <a:pt x="70" y="49"/>
                  </a:lnTo>
                  <a:lnTo>
                    <a:pt x="72" y="43"/>
                  </a:lnTo>
                  <a:lnTo>
                    <a:pt x="72" y="35"/>
                  </a:lnTo>
                  <a:lnTo>
                    <a:pt x="72" y="29"/>
                  </a:lnTo>
                  <a:lnTo>
                    <a:pt x="70" y="21"/>
                  </a:lnTo>
                  <a:lnTo>
                    <a:pt x="66" y="16"/>
                  </a:lnTo>
                  <a:lnTo>
                    <a:pt x="61" y="10"/>
                  </a:lnTo>
                  <a:lnTo>
                    <a:pt x="57" y="6"/>
                  </a:lnTo>
                  <a:lnTo>
                    <a:pt x="50" y="3"/>
                  </a:lnTo>
                  <a:lnTo>
                    <a:pt x="44" y="1"/>
                  </a:lnTo>
                  <a:lnTo>
                    <a:pt x="3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4" name="Group 33"/>
          <p:cNvGrpSpPr/>
          <p:nvPr/>
        </p:nvGrpSpPr>
        <p:grpSpPr>
          <a:xfrm>
            <a:off x="3410692" y="3248182"/>
            <a:ext cx="314325" cy="457200"/>
            <a:chOff x="3720306" y="3668315"/>
            <a:chExt cx="314325" cy="457200"/>
          </a:xfrm>
          <a:solidFill>
            <a:schemeClr val="bg1"/>
          </a:solidFill>
        </p:grpSpPr>
        <p:sp>
          <p:nvSpPr>
            <p:cNvPr id="35"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6" name="Group 36"/>
          <p:cNvGrpSpPr/>
          <p:nvPr/>
        </p:nvGrpSpPr>
        <p:grpSpPr>
          <a:xfrm>
            <a:off x="8474053" y="3237465"/>
            <a:ext cx="457201" cy="457200"/>
            <a:chOff x="4563268" y="1839515"/>
            <a:chExt cx="457201" cy="457200"/>
          </a:xfrm>
          <a:solidFill>
            <a:schemeClr val="bg1"/>
          </a:solidFill>
        </p:grpSpPr>
        <p:sp>
          <p:nvSpPr>
            <p:cNvPr id="38" name="Freeform 137"/>
            <p:cNvSpPr>
              <a:spLocks/>
            </p:cNvSpPr>
            <p:nvPr/>
          </p:nvSpPr>
          <p:spPr bwMode="auto">
            <a:xfrm>
              <a:off x="4812506" y="1896665"/>
              <a:ext cx="150813" cy="149225"/>
            </a:xfrm>
            <a:custGeom>
              <a:avLst/>
              <a:gdLst>
                <a:gd name="T0" fmla="*/ 342 w 378"/>
                <a:gd name="T1" fmla="*/ 360 h 378"/>
                <a:gd name="T2" fmla="*/ 343 w 378"/>
                <a:gd name="T3" fmla="*/ 367 h 378"/>
                <a:gd name="T4" fmla="*/ 347 w 378"/>
                <a:gd name="T5" fmla="*/ 372 h 378"/>
                <a:gd name="T6" fmla="*/ 353 w 378"/>
                <a:gd name="T7" fmla="*/ 377 h 378"/>
                <a:gd name="T8" fmla="*/ 360 w 378"/>
                <a:gd name="T9" fmla="*/ 378 h 378"/>
                <a:gd name="T10" fmla="*/ 367 w 378"/>
                <a:gd name="T11" fmla="*/ 377 h 378"/>
                <a:gd name="T12" fmla="*/ 373 w 378"/>
                <a:gd name="T13" fmla="*/ 372 h 378"/>
                <a:gd name="T14" fmla="*/ 376 w 378"/>
                <a:gd name="T15" fmla="*/ 367 h 378"/>
                <a:gd name="T16" fmla="*/ 378 w 378"/>
                <a:gd name="T17" fmla="*/ 360 h 378"/>
                <a:gd name="T18" fmla="*/ 378 w 378"/>
                <a:gd name="T19" fmla="*/ 359 h 378"/>
                <a:gd name="T20" fmla="*/ 376 w 378"/>
                <a:gd name="T21" fmla="*/ 323 h 378"/>
                <a:gd name="T22" fmla="*/ 371 w 378"/>
                <a:gd name="T23" fmla="*/ 287 h 378"/>
                <a:gd name="T24" fmla="*/ 361 w 378"/>
                <a:gd name="T25" fmla="*/ 253 h 378"/>
                <a:gd name="T26" fmla="*/ 349 w 378"/>
                <a:gd name="T27" fmla="*/ 220 h 378"/>
                <a:gd name="T28" fmla="*/ 334 w 378"/>
                <a:gd name="T29" fmla="*/ 189 h 378"/>
                <a:gd name="T30" fmla="*/ 316 w 378"/>
                <a:gd name="T31" fmla="*/ 158 h 378"/>
                <a:gd name="T32" fmla="*/ 295 w 378"/>
                <a:gd name="T33" fmla="*/ 131 h 378"/>
                <a:gd name="T34" fmla="*/ 273 w 378"/>
                <a:gd name="T35" fmla="*/ 105 h 378"/>
                <a:gd name="T36" fmla="*/ 247 w 378"/>
                <a:gd name="T37" fmla="*/ 83 h 378"/>
                <a:gd name="T38" fmla="*/ 220 w 378"/>
                <a:gd name="T39" fmla="*/ 62 h 378"/>
                <a:gd name="T40" fmla="*/ 190 w 378"/>
                <a:gd name="T41" fmla="*/ 44 h 378"/>
                <a:gd name="T42" fmla="*/ 158 w 378"/>
                <a:gd name="T43" fmla="*/ 29 h 378"/>
                <a:gd name="T44" fmla="*/ 126 w 378"/>
                <a:gd name="T45" fmla="*/ 17 h 378"/>
                <a:gd name="T46" fmla="*/ 91 w 378"/>
                <a:gd name="T47" fmla="*/ 7 h 378"/>
                <a:gd name="T48" fmla="*/ 56 w 378"/>
                <a:gd name="T49" fmla="*/ 2 h 378"/>
                <a:gd name="T50" fmla="*/ 19 w 378"/>
                <a:gd name="T51" fmla="*/ 1 h 378"/>
                <a:gd name="T52" fmla="*/ 18 w 378"/>
                <a:gd name="T53" fmla="*/ 0 h 378"/>
                <a:gd name="T54" fmla="*/ 11 w 378"/>
                <a:gd name="T55" fmla="*/ 2 h 378"/>
                <a:gd name="T56" fmla="*/ 5 w 378"/>
                <a:gd name="T57" fmla="*/ 5 h 378"/>
                <a:gd name="T58" fmla="*/ 2 w 378"/>
                <a:gd name="T59" fmla="*/ 12 h 378"/>
                <a:gd name="T60" fmla="*/ 0 w 378"/>
                <a:gd name="T61" fmla="*/ 18 h 378"/>
                <a:gd name="T62" fmla="*/ 2 w 378"/>
                <a:gd name="T63" fmla="*/ 24 h 378"/>
                <a:gd name="T64" fmla="*/ 5 w 378"/>
                <a:gd name="T65" fmla="*/ 31 h 378"/>
                <a:gd name="T66" fmla="*/ 11 w 378"/>
                <a:gd name="T67" fmla="*/ 34 h 378"/>
                <a:gd name="T68" fmla="*/ 18 w 378"/>
                <a:gd name="T69" fmla="*/ 36 h 378"/>
                <a:gd name="T70" fmla="*/ 34 w 378"/>
                <a:gd name="T71" fmla="*/ 36 h 378"/>
                <a:gd name="T72" fmla="*/ 68 w 378"/>
                <a:gd name="T73" fmla="*/ 40 h 378"/>
                <a:gd name="T74" fmla="*/ 99 w 378"/>
                <a:gd name="T75" fmla="*/ 46 h 378"/>
                <a:gd name="T76" fmla="*/ 129 w 378"/>
                <a:gd name="T77" fmla="*/ 56 h 378"/>
                <a:gd name="T78" fmla="*/ 158 w 378"/>
                <a:gd name="T79" fmla="*/ 68 h 378"/>
                <a:gd name="T80" fmla="*/ 185 w 378"/>
                <a:gd name="T81" fmla="*/ 83 h 378"/>
                <a:gd name="T82" fmla="*/ 211 w 378"/>
                <a:gd name="T83" fmla="*/ 100 h 378"/>
                <a:gd name="T84" fmla="*/ 236 w 378"/>
                <a:gd name="T85" fmla="*/ 121 h 378"/>
                <a:gd name="T86" fmla="*/ 258 w 378"/>
                <a:gd name="T87" fmla="*/ 142 h 378"/>
                <a:gd name="T88" fmla="*/ 277 w 378"/>
                <a:gd name="T89" fmla="*/ 166 h 378"/>
                <a:gd name="T90" fmla="*/ 295 w 378"/>
                <a:gd name="T91" fmla="*/ 192 h 378"/>
                <a:gd name="T92" fmla="*/ 310 w 378"/>
                <a:gd name="T93" fmla="*/ 220 h 378"/>
                <a:gd name="T94" fmla="*/ 322 w 378"/>
                <a:gd name="T95" fmla="*/ 249 h 378"/>
                <a:gd name="T96" fmla="*/ 332 w 378"/>
                <a:gd name="T97" fmla="*/ 279 h 378"/>
                <a:gd name="T98" fmla="*/ 339 w 378"/>
                <a:gd name="T99" fmla="*/ 311 h 378"/>
                <a:gd name="T100" fmla="*/ 342 w 378"/>
                <a:gd name="T101" fmla="*/ 34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8" h="378">
                  <a:moveTo>
                    <a:pt x="342" y="360"/>
                  </a:moveTo>
                  <a:lnTo>
                    <a:pt x="342" y="360"/>
                  </a:lnTo>
                  <a:lnTo>
                    <a:pt x="342" y="364"/>
                  </a:lnTo>
                  <a:lnTo>
                    <a:pt x="343" y="367"/>
                  </a:lnTo>
                  <a:lnTo>
                    <a:pt x="345" y="370"/>
                  </a:lnTo>
                  <a:lnTo>
                    <a:pt x="347" y="372"/>
                  </a:lnTo>
                  <a:lnTo>
                    <a:pt x="349" y="375"/>
                  </a:lnTo>
                  <a:lnTo>
                    <a:pt x="353" y="377"/>
                  </a:lnTo>
                  <a:lnTo>
                    <a:pt x="356" y="378"/>
                  </a:lnTo>
                  <a:lnTo>
                    <a:pt x="360" y="378"/>
                  </a:lnTo>
                  <a:lnTo>
                    <a:pt x="364" y="378"/>
                  </a:lnTo>
                  <a:lnTo>
                    <a:pt x="367" y="377"/>
                  </a:lnTo>
                  <a:lnTo>
                    <a:pt x="370" y="374"/>
                  </a:lnTo>
                  <a:lnTo>
                    <a:pt x="373" y="372"/>
                  </a:lnTo>
                  <a:lnTo>
                    <a:pt x="375" y="370"/>
                  </a:lnTo>
                  <a:lnTo>
                    <a:pt x="376" y="367"/>
                  </a:lnTo>
                  <a:lnTo>
                    <a:pt x="378" y="364"/>
                  </a:lnTo>
                  <a:lnTo>
                    <a:pt x="378" y="360"/>
                  </a:lnTo>
                  <a:lnTo>
                    <a:pt x="378" y="360"/>
                  </a:lnTo>
                  <a:lnTo>
                    <a:pt x="378" y="359"/>
                  </a:lnTo>
                  <a:lnTo>
                    <a:pt x="378" y="341"/>
                  </a:lnTo>
                  <a:lnTo>
                    <a:pt x="376" y="323"/>
                  </a:lnTo>
                  <a:lnTo>
                    <a:pt x="373" y="305"/>
                  </a:lnTo>
                  <a:lnTo>
                    <a:pt x="371" y="287"/>
                  </a:lnTo>
                  <a:lnTo>
                    <a:pt x="367" y="270"/>
                  </a:lnTo>
                  <a:lnTo>
                    <a:pt x="361" y="253"/>
                  </a:lnTo>
                  <a:lnTo>
                    <a:pt x="356" y="236"/>
                  </a:lnTo>
                  <a:lnTo>
                    <a:pt x="349" y="220"/>
                  </a:lnTo>
                  <a:lnTo>
                    <a:pt x="342" y="204"/>
                  </a:lnTo>
                  <a:lnTo>
                    <a:pt x="334" y="189"/>
                  </a:lnTo>
                  <a:lnTo>
                    <a:pt x="326" y="174"/>
                  </a:lnTo>
                  <a:lnTo>
                    <a:pt x="316" y="158"/>
                  </a:lnTo>
                  <a:lnTo>
                    <a:pt x="306" y="144"/>
                  </a:lnTo>
                  <a:lnTo>
                    <a:pt x="295" y="131"/>
                  </a:lnTo>
                  <a:lnTo>
                    <a:pt x="285" y="118"/>
                  </a:lnTo>
                  <a:lnTo>
                    <a:pt x="273" y="105"/>
                  </a:lnTo>
                  <a:lnTo>
                    <a:pt x="260" y="94"/>
                  </a:lnTo>
                  <a:lnTo>
                    <a:pt x="247" y="83"/>
                  </a:lnTo>
                  <a:lnTo>
                    <a:pt x="234" y="72"/>
                  </a:lnTo>
                  <a:lnTo>
                    <a:pt x="220" y="62"/>
                  </a:lnTo>
                  <a:lnTo>
                    <a:pt x="205" y="53"/>
                  </a:lnTo>
                  <a:lnTo>
                    <a:pt x="190" y="44"/>
                  </a:lnTo>
                  <a:lnTo>
                    <a:pt x="175" y="36"/>
                  </a:lnTo>
                  <a:lnTo>
                    <a:pt x="158" y="29"/>
                  </a:lnTo>
                  <a:lnTo>
                    <a:pt x="142" y="22"/>
                  </a:lnTo>
                  <a:lnTo>
                    <a:pt x="126" y="17"/>
                  </a:lnTo>
                  <a:lnTo>
                    <a:pt x="109" y="12"/>
                  </a:lnTo>
                  <a:lnTo>
                    <a:pt x="91" y="7"/>
                  </a:lnTo>
                  <a:lnTo>
                    <a:pt x="74" y="4"/>
                  </a:lnTo>
                  <a:lnTo>
                    <a:pt x="56" y="2"/>
                  </a:lnTo>
                  <a:lnTo>
                    <a:pt x="37" y="1"/>
                  </a:lnTo>
                  <a:lnTo>
                    <a:pt x="19" y="1"/>
                  </a:lnTo>
                  <a:lnTo>
                    <a:pt x="19" y="0"/>
                  </a:lnTo>
                  <a:lnTo>
                    <a:pt x="18" y="0"/>
                  </a:lnTo>
                  <a:lnTo>
                    <a:pt x="15" y="1"/>
                  </a:lnTo>
                  <a:lnTo>
                    <a:pt x="11" y="2"/>
                  </a:lnTo>
                  <a:lnTo>
                    <a:pt x="8" y="3"/>
                  </a:lnTo>
                  <a:lnTo>
                    <a:pt x="5" y="5"/>
                  </a:lnTo>
                  <a:lnTo>
                    <a:pt x="3" y="8"/>
                  </a:lnTo>
                  <a:lnTo>
                    <a:pt x="2" y="12"/>
                  </a:lnTo>
                  <a:lnTo>
                    <a:pt x="1" y="15"/>
                  </a:lnTo>
                  <a:lnTo>
                    <a:pt x="0" y="18"/>
                  </a:lnTo>
                  <a:lnTo>
                    <a:pt x="1" y="21"/>
                  </a:lnTo>
                  <a:lnTo>
                    <a:pt x="2" y="24"/>
                  </a:lnTo>
                  <a:lnTo>
                    <a:pt x="3" y="28"/>
                  </a:lnTo>
                  <a:lnTo>
                    <a:pt x="5" y="31"/>
                  </a:lnTo>
                  <a:lnTo>
                    <a:pt x="8" y="33"/>
                  </a:lnTo>
                  <a:lnTo>
                    <a:pt x="11" y="34"/>
                  </a:lnTo>
                  <a:lnTo>
                    <a:pt x="15" y="35"/>
                  </a:lnTo>
                  <a:lnTo>
                    <a:pt x="18" y="36"/>
                  </a:lnTo>
                  <a:lnTo>
                    <a:pt x="18" y="36"/>
                  </a:lnTo>
                  <a:lnTo>
                    <a:pt x="34" y="36"/>
                  </a:lnTo>
                  <a:lnTo>
                    <a:pt x="51" y="37"/>
                  </a:lnTo>
                  <a:lnTo>
                    <a:pt x="68" y="40"/>
                  </a:lnTo>
                  <a:lnTo>
                    <a:pt x="83" y="43"/>
                  </a:lnTo>
                  <a:lnTo>
                    <a:pt x="99" y="46"/>
                  </a:lnTo>
                  <a:lnTo>
                    <a:pt x="114" y="50"/>
                  </a:lnTo>
                  <a:lnTo>
                    <a:pt x="129" y="56"/>
                  </a:lnTo>
                  <a:lnTo>
                    <a:pt x="144" y="61"/>
                  </a:lnTo>
                  <a:lnTo>
                    <a:pt x="158" y="68"/>
                  </a:lnTo>
                  <a:lnTo>
                    <a:pt x="172" y="75"/>
                  </a:lnTo>
                  <a:lnTo>
                    <a:pt x="185" y="83"/>
                  </a:lnTo>
                  <a:lnTo>
                    <a:pt x="199" y="91"/>
                  </a:lnTo>
                  <a:lnTo>
                    <a:pt x="211" y="100"/>
                  </a:lnTo>
                  <a:lnTo>
                    <a:pt x="224" y="110"/>
                  </a:lnTo>
                  <a:lnTo>
                    <a:pt x="236" y="121"/>
                  </a:lnTo>
                  <a:lnTo>
                    <a:pt x="247" y="131"/>
                  </a:lnTo>
                  <a:lnTo>
                    <a:pt x="258" y="142"/>
                  </a:lnTo>
                  <a:lnTo>
                    <a:pt x="267" y="154"/>
                  </a:lnTo>
                  <a:lnTo>
                    <a:pt x="277" y="166"/>
                  </a:lnTo>
                  <a:lnTo>
                    <a:pt x="287" y="179"/>
                  </a:lnTo>
                  <a:lnTo>
                    <a:pt x="295" y="192"/>
                  </a:lnTo>
                  <a:lnTo>
                    <a:pt x="303" y="206"/>
                  </a:lnTo>
                  <a:lnTo>
                    <a:pt x="310" y="220"/>
                  </a:lnTo>
                  <a:lnTo>
                    <a:pt x="316" y="234"/>
                  </a:lnTo>
                  <a:lnTo>
                    <a:pt x="322" y="249"/>
                  </a:lnTo>
                  <a:lnTo>
                    <a:pt x="328" y="264"/>
                  </a:lnTo>
                  <a:lnTo>
                    <a:pt x="332" y="279"/>
                  </a:lnTo>
                  <a:lnTo>
                    <a:pt x="335" y="294"/>
                  </a:lnTo>
                  <a:lnTo>
                    <a:pt x="339" y="311"/>
                  </a:lnTo>
                  <a:lnTo>
                    <a:pt x="340" y="327"/>
                  </a:lnTo>
                  <a:lnTo>
                    <a:pt x="342" y="343"/>
                  </a:lnTo>
                  <a:lnTo>
                    <a:pt x="342" y="36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 name="Freeform 138"/>
            <p:cNvSpPr>
              <a:spLocks noEditPoints="1"/>
            </p:cNvSpPr>
            <p:nvPr/>
          </p:nvSpPr>
          <p:spPr bwMode="auto">
            <a:xfrm>
              <a:off x="4563268" y="1839515"/>
              <a:ext cx="457200" cy="457200"/>
            </a:xfrm>
            <a:custGeom>
              <a:avLst/>
              <a:gdLst>
                <a:gd name="T0" fmla="*/ 1071 w 1152"/>
                <a:gd name="T1" fmla="*/ 923 h 1152"/>
                <a:gd name="T2" fmla="*/ 1059 w 1152"/>
                <a:gd name="T3" fmla="*/ 932 h 1152"/>
                <a:gd name="T4" fmla="*/ 1044 w 1152"/>
                <a:gd name="T5" fmla="*/ 936 h 1152"/>
                <a:gd name="T6" fmla="*/ 216 w 1152"/>
                <a:gd name="T7" fmla="*/ 108 h 1152"/>
                <a:gd name="T8" fmla="*/ 219 w 1152"/>
                <a:gd name="T9" fmla="*/ 93 h 1152"/>
                <a:gd name="T10" fmla="*/ 229 w 1152"/>
                <a:gd name="T11" fmla="*/ 80 h 1152"/>
                <a:gd name="T12" fmla="*/ 245 w 1152"/>
                <a:gd name="T13" fmla="*/ 72 h 1152"/>
                <a:gd name="T14" fmla="*/ 266 w 1152"/>
                <a:gd name="T15" fmla="*/ 75 h 1152"/>
                <a:gd name="T16" fmla="*/ 1069 w 1152"/>
                <a:gd name="T17" fmla="*/ 875 h 1152"/>
                <a:gd name="T18" fmla="*/ 1078 w 1152"/>
                <a:gd name="T19" fmla="*/ 888 h 1152"/>
                <a:gd name="T20" fmla="*/ 1080 w 1152"/>
                <a:gd name="T21" fmla="*/ 903 h 1152"/>
                <a:gd name="T22" fmla="*/ 1077 w 1152"/>
                <a:gd name="T23" fmla="*/ 914 h 1152"/>
                <a:gd name="T24" fmla="*/ 532 w 1152"/>
                <a:gd name="T25" fmla="*/ 940 h 1152"/>
                <a:gd name="T26" fmla="*/ 216 w 1152"/>
                <a:gd name="T27" fmla="*/ 604 h 1152"/>
                <a:gd name="T28" fmla="*/ 549 w 1152"/>
                <a:gd name="T29" fmla="*/ 936 h 1152"/>
                <a:gd name="T30" fmla="*/ 378 w 1152"/>
                <a:gd name="T31" fmla="*/ 1075 h 1152"/>
                <a:gd name="T32" fmla="*/ 360 w 1152"/>
                <a:gd name="T33" fmla="*/ 1080 h 1152"/>
                <a:gd name="T34" fmla="*/ 341 w 1152"/>
                <a:gd name="T35" fmla="*/ 1075 h 1152"/>
                <a:gd name="T36" fmla="*/ 77 w 1152"/>
                <a:gd name="T37" fmla="*/ 810 h 1152"/>
                <a:gd name="T38" fmla="*/ 72 w 1152"/>
                <a:gd name="T39" fmla="*/ 792 h 1152"/>
                <a:gd name="T40" fmla="*/ 77 w 1152"/>
                <a:gd name="T41" fmla="*/ 773 h 1152"/>
                <a:gd name="T42" fmla="*/ 195 w 1152"/>
                <a:gd name="T43" fmla="*/ 653 h 1152"/>
                <a:gd name="T44" fmla="*/ 499 w 1152"/>
                <a:gd name="T45" fmla="*/ 957 h 1152"/>
                <a:gd name="T46" fmla="*/ 328 w 1152"/>
                <a:gd name="T47" fmla="*/ 31 h 1152"/>
                <a:gd name="T48" fmla="*/ 302 w 1152"/>
                <a:gd name="T49" fmla="*/ 13 h 1152"/>
                <a:gd name="T50" fmla="*/ 273 w 1152"/>
                <a:gd name="T51" fmla="*/ 2 h 1152"/>
                <a:gd name="T52" fmla="*/ 242 w 1152"/>
                <a:gd name="T53" fmla="*/ 0 h 1152"/>
                <a:gd name="T54" fmla="*/ 211 w 1152"/>
                <a:gd name="T55" fmla="*/ 9 h 1152"/>
                <a:gd name="T56" fmla="*/ 190 w 1152"/>
                <a:gd name="T57" fmla="*/ 19 h 1152"/>
                <a:gd name="T58" fmla="*/ 172 w 1152"/>
                <a:gd name="T59" fmla="*/ 36 h 1152"/>
                <a:gd name="T60" fmla="*/ 158 w 1152"/>
                <a:gd name="T61" fmla="*/ 55 h 1152"/>
                <a:gd name="T62" fmla="*/ 149 w 1152"/>
                <a:gd name="T63" fmla="*/ 77 h 1152"/>
                <a:gd name="T64" fmla="*/ 145 w 1152"/>
                <a:gd name="T65" fmla="*/ 99 h 1152"/>
                <a:gd name="T66" fmla="*/ 31 w 1152"/>
                <a:gd name="T67" fmla="*/ 716 h 1152"/>
                <a:gd name="T68" fmla="*/ 13 w 1152"/>
                <a:gd name="T69" fmla="*/ 742 h 1152"/>
                <a:gd name="T70" fmla="*/ 2 w 1152"/>
                <a:gd name="T71" fmla="*/ 771 h 1152"/>
                <a:gd name="T72" fmla="*/ 1 w 1152"/>
                <a:gd name="T73" fmla="*/ 802 h 1152"/>
                <a:gd name="T74" fmla="*/ 7 w 1152"/>
                <a:gd name="T75" fmla="*/ 833 h 1152"/>
                <a:gd name="T76" fmla="*/ 25 w 1152"/>
                <a:gd name="T77" fmla="*/ 860 h 1152"/>
                <a:gd name="T78" fmla="*/ 292 w 1152"/>
                <a:gd name="T79" fmla="*/ 1128 h 1152"/>
                <a:gd name="T80" fmla="*/ 320 w 1152"/>
                <a:gd name="T81" fmla="*/ 1144 h 1152"/>
                <a:gd name="T82" fmla="*/ 350 w 1152"/>
                <a:gd name="T83" fmla="*/ 1151 h 1152"/>
                <a:gd name="T84" fmla="*/ 381 w 1152"/>
                <a:gd name="T85" fmla="*/ 1150 h 1152"/>
                <a:gd name="T86" fmla="*/ 410 w 1152"/>
                <a:gd name="T87" fmla="*/ 1139 h 1152"/>
                <a:gd name="T88" fmla="*/ 436 w 1152"/>
                <a:gd name="T89" fmla="*/ 1120 h 1152"/>
                <a:gd name="T90" fmla="*/ 1052 w 1152"/>
                <a:gd name="T91" fmla="*/ 1008 h 1152"/>
                <a:gd name="T92" fmla="*/ 1076 w 1152"/>
                <a:gd name="T93" fmla="*/ 1003 h 1152"/>
                <a:gd name="T94" fmla="*/ 1097 w 1152"/>
                <a:gd name="T95" fmla="*/ 994 h 1152"/>
                <a:gd name="T96" fmla="*/ 1117 w 1152"/>
                <a:gd name="T97" fmla="*/ 981 h 1152"/>
                <a:gd name="T98" fmla="*/ 1132 w 1152"/>
                <a:gd name="T99" fmla="*/ 962 h 1152"/>
                <a:gd name="T100" fmla="*/ 1144 w 1152"/>
                <a:gd name="T101" fmla="*/ 942 h 1152"/>
                <a:gd name="T102" fmla="*/ 1150 w 1152"/>
                <a:gd name="T103" fmla="*/ 918 h 1152"/>
                <a:gd name="T104" fmla="*/ 1152 w 1152"/>
                <a:gd name="T105" fmla="*/ 894 h 1152"/>
                <a:gd name="T106" fmla="*/ 1148 w 1152"/>
                <a:gd name="T107" fmla="*/ 872 h 1152"/>
                <a:gd name="T108" fmla="*/ 1139 w 1152"/>
                <a:gd name="T109" fmla="*/ 849 h 1152"/>
                <a:gd name="T110" fmla="*/ 1126 w 1152"/>
                <a:gd name="T111" fmla="*/ 829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2" h="1152">
                  <a:moveTo>
                    <a:pt x="1077" y="914"/>
                  </a:moveTo>
                  <a:lnTo>
                    <a:pt x="1075" y="919"/>
                  </a:lnTo>
                  <a:lnTo>
                    <a:pt x="1071" y="923"/>
                  </a:lnTo>
                  <a:lnTo>
                    <a:pt x="1068" y="927"/>
                  </a:lnTo>
                  <a:lnTo>
                    <a:pt x="1064" y="930"/>
                  </a:lnTo>
                  <a:lnTo>
                    <a:pt x="1059" y="932"/>
                  </a:lnTo>
                  <a:lnTo>
                    <a:pt x="1054" y="934"/>
                  </a:lnTo>
                  <a:lnTo>
                    <a:pt x="1050" y="935"/>
                  </a:lnTo>
                  <a:lnTo>
                    <a:pt x="1044" y="936"/>
                  </a:lnTo>
                  <a:lnTo>
                    <a:pt x="1033" y="936"/>
                  </a:lnTo>
                  <a:lnTo>
                    <a:pt x="216" y="119"/>
                  </a:lnTo>
                  <a:lnTo>
                    <a:pt x="216" y="108"/>
                  </a:lnTo>
                  <a:lnTo>
                    <a:pt x="216" y="103"/>
                  </a:lnTo>
                  <a:lnTo>
                    <a:pt x="218" y="97"/>
                  </a:lnTo>
                  <a:lnTo>
                    <a:pt x="219" y="93"/>
                  </a:lnTo>
                  <a:lnTo>
                    <a:pt x="222" y="87"/>
                  </a:lnTo>
                  <a:lnTo>
                    <a:pt x="226" y="84"/>
                  </a:lnTo>
                  <a:lnTo>
                    <a:pt x="229" y="80"/>
                  </a:lnTo>
                  <a:lnTo>
                    <a:pt x="233" y="77"/>
                  </a:lnTo>
                  <a:lnTo>
                    <a:pt x="239" y="75"/>
                  </a:lnTo>
                  <a:lnTo>
                    <a:pt x="245" y="72"/>
                  </a:lnTo>
                  <a:lnTo>
                    <a:pt x="252" y="72"/>
                  </a:lnTo>
                  <a:lnTo>
                    <a:pt x="259" y="72"/>
                  </a:lnTo>
                  <a:lnTo>
                    <a:pt x="266" y="75"/>
                  </a:lnTo>
                  <a:lnTo>
                    <a:pt x="272" y="78"/>
                  </a:lnTo>
                  <a:lnTo>
                    <a:pt x="277" y="82"/>
                  </a:lnTo>
                  <a:lnTo>
                    <a:pt x="1069" y="875"/>
                  </a:lnTo>
                  <a:lnTo>
                    <a:pt x="1073" y="879"/>
                  </a:lnTo>
                  <a:lnTo>
                    <a:pt x="1076" y="883"/>
                  </a:lnTo>
                  <a:lnTo>
                    <a:pt x="1078" y="888"/>
                  </a:lnTo>
                  <a:lnTo>
                    <a:pt x="1079" y="893"/>
                  </a:lnTo>
                  <a:lnTo>
                    <a:pt x="1080" y="899"/>
                  </a:lnTo>
                  <a:lnTo>
                    <a:pt x="1080" y="903"/>
                  </a:lnTo>
                  <a:lnTo>
                    <a:pt x="1079" y="908"/>
                  </a:lnTo>
                  <a:lnTo>
                    <a:pt x="1077" y="914"/>
                  </a:lnTo>
                  <a:lnTo>
                    <a:pt x="1077" y="914"/>
                  </a:lnTo>
                  <a:close/>
                  <a:moveTo>
                    <a:pt x="549" y="936"/>
                  </a:moveTo>
                  <a:lnTo>
                    <a:pt x="541" y="937"/>
                  </a:lnTo>
                  <a:lnTo>
                    <a:pt x="532" y="940"/>
                  </a:lnTo>
                  <a:lnTo>
                    <a:pt x="213" y="619"/>
                  </a:lnTo>
                  <a:lnTo>
                    <a:pt x="215" y="611"/>
                  </a:lnTo>
                  <a:lnTo>
                    <a:pt x="216" y="604"/>
                  </a:lnTo>
                  <a:lnTo>
                    <a:pt x="216" y="170"/>
                  </a:lnTo>
                  <a:lnTo>
                    <a:pt x="983" y="936"/>
                  </a:lnTo>
                  <a:lnTo>
                    <a:pt x="549" y="936"/>
                  </a:lnTo>
                  <a:close/>
                  <a:moveTo>
                    <a:pt x="498" y="957"/>
                  </a:moveTo>
                  <a:lnTo>
                    <a:pt x="385" y="1069"/>
                  </a:lnTo>
                  <a:lnTo>
                    <a:pt x="378" y="1075"/>
                  </a:lnTo>
                  <a:lnTo>
                    <a:pt x="371" y="1078"/>
                  </a:lnTo>
                  <a:lnTo>
                    <a:pt x="365" y="1080"/>
                  </a:lnTo>
                  <a:lnTo>
                    <a:pt x="360" y="1080"/>
                  </a:lnTo>
                  <a:lnTo>
                    <a:pt x="355" y="1080"/>
                  </a:lnTo>
                  <a:lnTo>
                    <a:pt x="349" y="1078"/>
                  </a:lnTo>
                  <a:lnTo>
                    <a:pt x="341" y="1075"/>
                  </a:lnTo>
                  <a:lnTo>
                    <a:pt x="335" y="1069"/>
                  </a:lnTo>
                  <a:lnTo>
                    <a:pt x="83" y="818"/>
                  </a:lnTo>
                  <a:lnTo>
                    <a:pt x="77" y="810"/>
                  </a:lnTo>
                  <a:lnTo>
                    <a:pt x="73" y="804"/>
                  </a:lnTo>
                  <a:lnTo>
                    <a:pt x="72" y="797"/>
                  </a:lnTo>
                  <a:lnTo>
                    <a:pt x="72" y="792"/>
                  </a:lnTo>
                  <a:lnTo>
                    <a:pt x="72" y="787"/>
                  </a:lnTo>
                  <a:lnTo>
                    <a:pt x="73" y="781"/>
                  </a:lnTo>
                  <a:lnTo>
                    <a:pt x="77" y="773"/>
                  </a:lnTo>
                  <a:lnTo>
                    <a:pt x="83" y="767"/>
                  </a:lnTo>
                  <a:lnTo>
                    <a:pt x="195" y="654"/>
                  </a:lnTo>
                  <a:lnTo>
                    <a:pt x="195" y="653"/>
                  </a:lnTo>
                  <a:lnTo>
                    <a:pt x="195" y="653"/>
                  </a:lnTo>
                  <a:lnTo>
                    <a:pt x="499" y="957"/>
                  </a:lnTo>
                  <a:lnTo>
                    <a:pt x="499" y="957"/>
                  </a:lnTo>
                  <a:lnTo>
                    <a:pt x="498" y="957"/>
                  </a:lnTo>
                  <a:lnTo>
                    <a:pt x="498" y="957"/>
                  </a:lnTo>
                  <a:close/>
                  <a:moveTo>
                    <a:pt x="328" y="31"/>
                  </a:moveTo>
                  <a:lnTo>
                    <a:pt x="321" y="25"/>
                  </a:lnTo>
                  <a:lnTo>
                    <a:pt x="312" y="18"/>
                  </a:lnTo>
                  <a:lnTo>
                    <a:pt x="302" y="13"/>
                  </a:lnTo>
                  <a:lnTo>
                    <a:pt x="293" y="8"/>
                  </a:lnTo>
                  <a:lnTo>
                    <a:pt x="283" y="4"/>
                  </a:lnTo>
                  <a:lnTo>
                    <a:pt x="273" y="2"/>
                  </a:lnTo>
                  <a:lnTo>
                    <a:pt x="262" y="0"/>
                  </a:lnTo>
                  <a:lnTo>
                    <a:pt x="252" y="0"/>
                  </a:lnTo>
                  <a:lnTo>
                    <a:pt x="242" y="0"/>
                  </a:lnTo>
                  <a:lnTo>
                    <a:pt x="231" y="2"/>
                  </a:lnTo>
                  <a:lnTo>
                    <a:pt x="221" y="4"/>
                  </a:lnTo>
                  <a:lnTo>
                    <a:pt x="211" y="9"/>
                  </a:lnTo>
                  <a:lnTo>
                    <a:pt x="203" y="12"/>
                  </a:lnTo>
                  <a:lnTo>
                    <a:pt x="196" y="15"/>
                  </a:lnTo>
                  <a:lnTo>
                    <a:pt x="190" y="19"/>
                  </a:lnTo>
                  <a:lnTo>
                    <a:pt x="184" y="25"/>
                  </a:lnTo>
                  <a:lnTo>
                    <a:pt x="177" y="30"/>
                  </a:lnTo>
                  <a:lnTo>
                    <a:pt x="172" y="36"/>
                  </a:lnTo>
                  <a:lnTo>
                    <a:pt x="167" y="42"/>
                  </a:lnTo>
                  <a:lnTo>
                    <a:pt x="162" y="48"/>
                  </a:lnTo>
                  <a:lnTo>
                    <a:pt x="158" y="55"/>
                  </a:lnTo>
                  <a:lnTo>
                    <a:pt x="154" y="62"/>
                  </a:lnTo>
                  <a:lnTo>
                    <a:pt x="151" y="69"/>
                  </a:lnTo>
                  <a:lnTo>
                    <a:pt x="149" y="77"/>
                  </a:lnTo>
                  <a:lnTo>
                    <a:pt x="147" y="84"/>
                  </a:lnTo>
                  <a:lnTo>
                    <a:pt x="146" y="92"/>
                  </a:lnTo>
                  <a:lnTo>
                    <a:pt x="145" y="99"/>
                  </a:lnTo>
                  <a:lnTo>
                    <a:pt x="144" y="108"/>
                  </a:lnTo>
                  <a:lnTo>
                    <a:pt x="144" y="604"/>
                  </a:lnTo>
                  <a:lnTo>
                    <a:pt x="31" y="716"/>
                  </a:lnTo>
                  <a:lnTo>
                    <a:pt x="25" y="724"/>
                  </a:lnTo>
                  <a:lnTo>
                    <a:pt x="18" y="732"/>
                  </a:lnTo>
                  <a:lnTo>
                    <a:pt x="13" y="742"/>
                  </a:lnTo>
                  <a:lnTo>
                    <a:pt x="7" y="752"/>
                  </a:lnTo>
                  <a:lnTo>
                    <a:pt x="4" y="761"/>
                  </a:lnTo>
                  <a:lnTo>
                    <a:pt x="2" y="771"/>
                  </a:lnTo>
                  <a:lnTo>
                    <a:pt x="1" y="782"/>
                  </a:lnTo>
                  <a:lnTo>
                    <a:pt x="0" y="792"/>
                  </a:lnTo>
                  <a:lnTo>
                    <a:pt x="1" y="802"/>
                  </a:lnTo>
                  <a:lnTo>
                    <a:pt x="2" y="812"/>
                  </a:lnTo>
                  <a:lnTo>
                    <a:pt x="4" y="823"/>
                  </a:lnTo>
                  <a:lnTo>
                    <a:pt x="7" y="833"/>
                  </a:lnTo>
                  <a:lnTo>
                    <a:pt x="13" y="842"/>
                  </a:lnTo>
                  <a:lnTo>
                    <a:pt x="18" y="851"/>
                  </a:lnTo>
                  <a:lnTo>
                    <a:pt x="25" y="860"/>
                  </a:lnTo>
                  <a:lnTo>
                    <a:pt x="31" y="868"/>
                  </a:lnTo>
                  <a:lnTo>
                    <a:pt x="284" y="1120"/>
                  </a:lnTo>
                  <a:lnTo>
                    <a:pt x="292" y="1128"/>
                  </a:lnTo>
                  <a:lnTo>
                    <a:pt x="300" y="1134"/>
                  </a:lnTo>
                  <a:lnTo>
                    <a:pt x="310" y="1139"/>
                  </a:lnTo>
                  <a:lnTo>
                    <a:pt x="320" y="1144"/>
                  </a:lnTo>
                  <a:lnTo>
                    <a:pt x="329" y="1148"/>
                  </a:lnTo>
                  <a:lnTo>
                    <a:pt x="339" y="1150"/>
                  </a:lnTo>
                  <a:lnTo>
                    <a:pt x="350" y="1151"/>
                  </a:lnTo>
                  <a:lnTo>
                    <a:pt x="360" y="1152"/>
                  </a:lnTo>
                  <a:lnTo>
                    <a:pt x="370" y="1151"/>
                  </a:lnTo>
                  <a:lnTo>
                    <a:pt x="381" y="1150"/>
                  </a:lnTo>
                  <a:lnTo>
                    <a:pt x="391" y="1148"/>
                  </a:lnTo>
                  <a:lnTo>
                    <a:pt x="401" y="1144"/>
                  </a:lnTo>
                  <a:lnTo>
                    <a:pt x="410" y="1139"/>
                  </a:lnTo>
                  <a:lnTo>
                    <a:pt x="419" y="1134"/>
                  </a:lnTo>
                  <a:lnTo>
                    <a:pt x="429" y="1128"/>
                  </a:lnTo>
                  <a:lnTo>
                    <a:pt x="436" y="1120"/>
                  </a:lnTo>
                  <a:lnTo>
                    <a:pt x="549" y="1008"/>
                  </a:lnTo>
                  <a:lnTo>
                    <a:pt x="1044" y="1008"/>
                  </a:lnTo>
                  <a:lnTo>
                    <a:pt x="1052" y="1008"/>
                  </a:lnTo>
                  <a:lnTo>
                    <a:pt x="1060" y="1007"/>
                  </a:lnTo>
                  <a:lnTo>
                    <a:pt x="1068" y="1005"/>
                  </a:lnTo>
                  <a:lnTo>
                    <a:pt x="1076" y="1003"/>
                  </a:lnTo>
                  <a:lnTo>
                    <a:pt x="1083" y="1001"/>
                  </a:lnTo>
                  <a:lnTo>
                    <a:pt x="1091" y="998"/>
                  </a:lnTo>
                  <a:lnTo>
                    <a:pt x="1097" y="994"/>
                  </a:lnTo>
                  <a:lnTo>
                    <a:pt x="1104" y="989"/>
                  </a:lnTo>
                  <a:lnTo>
                    <a:pt x="1110" y="985"/>
                  </a:lnTo>
                  <a:lnTo>
                    <a:pt x="1117" y="981"/>
                  </a:lnTo>
                  <a:lnTo>
                    <a:pt x="1122" y="974"/>
                  </a:lnTo>
                  <a:lnTo>
                    <a:pt x="1127" y="969"/>
                  </a:lnTo>
                  <a:lnTo>
                    <a:pt x="1132" y="962"/>
                  </a:lnTo>
                  <a:lnTo>
                    <a:pt x="1136" y="956"/>
                  </a:lnTo>
                  <a:lnTo>
                    <a:pt x="1140" y="948"/>
                  </a:lnTo>
                  <a:lnTo>
                    <a:pt x="1144" y="942"/>
                  </a:lnTo>
                  <a:lnTo>
                    <a:pt x="1147" y="934"/>
                  </a:lnTo>
                  <a:lnTo>
                    <a:pt x="1149" y="926"/>
                  </a:lnTo>
                  <a:lnTo>
                    <a:pt x="1150" y="918"/>
                  </a:lnTo>
                  <a:lnTo>
                    <a:pt x="1151" y="910"/>
                  </a:lnTo>
                  <a:lnTo>
                    <a:pt x="1152" y="903"/>
                  </a:lnTo>
                  <a:lnTo>
                    <a:pt x="1152" y="894"/>
                  </a:lnTo>
                  <a:lnTo>
                    <a:pt x="1151" y="887"/>
                  </a:lnTo>
                  <a:lnTo>
                    <a:pt x="1150" y="879"/>
                  </a:lnTo>
                  <a:lnTo>
                    <a:pt x="1148" y="872"/>
                  </a:lnTo>
                  <a:lnTo>
                    <a:pt x="1146" y="864"/>
                  </a:lnTo>
                  <a:lnTo>
                    <a:pt x="1143" y="856"/>
                  </a:lnTo>
                  <a:lnTo>
                    <a:pt x="1139" y="849"/>
                  </a:lnTo>
                  <a:lnTo>
                    <a:pt x="1135" y="842"/>
                  </a:lnTo>
                  <a:lnTo>
                    <a:pt x="1131" y="836"/>
                  </a:lnTo>
                  <a:lnTo>
                    <a:pt x="1126" y="829"/>
                  </a:lnTo>
                  <a:lnTo>
                    <a:pt x="1120" y="824"/>
                  </a:lnTo>
                  <a:lnTo>
                    <a:pt x="328" y="3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 name="Freeform 139"/>
            <p:cNvSpPr>
              <a:spLocks/>
            </p:cNvSpPr>
            <p:nvPr/>
          </p:nvSpPr>
          <p:spPr bwMode="auto">
            <a:xfrm>
              <a:off x="4806156" y="1839515"/>
              <a:ext cx="214313" cy="214313"/>
            </a:xfrm>
            <a:custGeom>
              <a:avLst/>
              <a:gdLst>
                <a:gd name="T0" fmla="*/ 36 w 540"/>
                <a:gd name="T1" fmla="*/ 72 h 540"/>
                <a:gd name="T2" fmla="*/ 80 w 540"/>
                <a:gd name="T3" fmla="*/ 75 h 540"/>
                <a:gd name="T4" fmla="*/ 123 w 540"/>
                <a:gd name="T5" fmla="*/ 81 h 540"/>
                <a:gd name="T6" fmla="*/ 164 w 540"/>
                <a:gd name="T7" fmla="*/ 92 h 540"/>
                <a:gd name="T8" fmla="*/ 204 w 540"/>
                <a:gd name="T9" fmla="*/ 106 h 540"/>
                <a:gd name="T10" fmla="*/ 242 w 540"/>
                <a:gd name="T11" fmla="*/ 124 h 540"/>
                <a:gd name="T12" fmla="*/ 278 w 540"/>
                <a:gd name="T13" fmla="*/ 146 h 540"/>
                <a:gd name="T14" fmla="*/ 310 w 540"/>
                <a:gd name="T15" fmla="*/ 171 h 540"/>
                <a:gd name="T16" fmla="*/ 342 w 540"/>
                <a:gd name="T17" fmla="*/ 199 h 540"/>
                <a:gd name="T18" fmla="*/ 370 w 540"/>
                <a:gd name="T19" fmla="*/ 230 h 540"/>
                <a:gd name="T20" fmla="*/ 394 w 540"/>
                <a:gd name="T21" fmla="*/ 262 h 540"/>
                <a:gd name="T22" fmla="*/ 416 w 540"/>
                <a:gd name="T23" fmla="*/ 298 h 540"/>
                <a:gd name="T24" fmla="*/ 434 w 540"/>
                <a:gd name="T25" fmla="*/ 336 h 540"/>
                <a:gd name="T26" fmla="*/ 448 w 540"/>
                <a:gd name="T27" fmla="*/ 376 h 540"/>
                <a:gd name="T28" fmla="*/ 459 w 540"/>
                <a:gd name="T29" fmla="*/ 417 h 540"/>
                <a:gd name="T30" fmla="*/ 466 w 540"/>
                <a:gd name="T31" fmla="*/ 460 h 540"/>
                <a:gd name="T32" fmla="*/ 468 w 540"/>
                <a:gd name="T33" fmla="*/ 504 h 540"/>
                <a:gd name="T34" fmla="*/ 469 w 540"/>
                <a:gd name="T35" fmla="*/ 511 h 540"/>
                <a:gd name="T36" fmla="*/ 474 w 540"/>
                <a:gd name="T37" fmla="*/ 524 h 540"/>
                <a:gd name="T38" fmla="*/ 484 w 540"/>
                <a:gd name="T39" fmla="*/ 534 h 540"/>
                <a:gd name="T40" fmla="*/ 497 w 540"/>
                <a:gd name="T41" fmla="*/ 539 h 540"/>
                <a:gd name="T42" fmla="*/ 511 w 540"/>
                <a:gd name="T43" fmla="*/ 539 h 540"/>
                <a:gd name="T44" fmla="*/ 524 w 540"/>
                <a:gd name="T45" fmla="*/ 534 h 540"/>
                <a:gd name="T46" fmla="*/ 534 w 540"/>
                <a:gd name="T47" fmla="*/ 524 h 540"/>
                <a:gd name="T48" fmla="*/ 539 w 540"/>
                <a:gd name="T49" fmla="*/ 511 h 540"/>
                <a:gd name="T50" fmla="*/ 540 w 540"/>
                <a:gd name="T51" fmla="*/ 504 h 540"/>
                <a:gd name="T52" fmla="*/ 539 w 540"/>
                <a:gd name="T53" fmla="*/ 477 h 540"/>
                <a:gd name="T54" fmla="*/ 534 w 540"/>
                <a:gd name="T55" fmla="*/ 427 h 540"/>
                <a:gd name="T56" fmla="*/ 524 w 540"/>
                <a:gd name="T57" fmla="*/ 378 h 540"/>
                <a:gd name="T58" fmla="*/ 509 w 540"/>
                <a:gd name="T59" fmla="*/ 330 h 540"/>
                <a:gd name="T60" fmla="*/ 491 w 540"/>
                <a:gd name="T61" fmla="*/ 285 h 540"/>
                <a:gd name="T62" fmla="*/ 467 w 540"/>
                <a:gd name="T63" fmla="*/ 243 h 540"/>
                <a:gd name="T64" fmla="*/ 440 w 540"/>
                <a:gd name="T65" fmla="*/ 203 h 540"/>
                <a:gd name="T66" fmla="*/ 410 w 540"/>
                <a:gd name="T67" fmla="*/ 165 h 540"/>
                <a:gd name="T68" fmla="*/ 375 w 540"/>
                <a:gd name="T69" fmla="*/ 132 h 540"/>
                <a:gd name="T70" fmla="*/ 338 w 540"/>
                <a:gd name="T71" fmla="*/ 100 h 540"/>
                <a:gd name="T72" fmla="*/ 297 w 540"/>
                <a:gd name="T73" fmla="*/ 73 h 540"/>
                <a:gd name="T74" fmla="*/ 255 w 540"/>
                <a:gd name="T75" fmla="*/ 50 h 540"/>
                <a:gd name="T76" fmla="*/ 210 w 540"/>
                <a:gd name="T77" fmla="*/ 31 h 540"/>
                <a:gd name="T78" fmla="*/ 162 w 540"/>
                <a:gd name="T79" fmla="*/ 16 h 540"/>
                <a:gd name="T80" fmla="*/ 114 w 540"/>
                <a:gd name="T81" fmla="*/ 6 h 540"/>
                <a:gd name="T82" fmla="*/ 63 w 540"/>
                <a:gd name="T83" fmla="*/ 1 h 540"/>
                <a:gd name="T84" fmla="*/ 37 w 540"/>
                <a:gd name="T85" fmla="*/ 0 h 540"/>
                <a:gd name="T86" fmla="*/ 28 w 540"/>
                <a:gd name="T87" fmla="*/ 1 h 540"/>
                <a:gd name="T88" fmla="*/ 15 w 540"/>
                <a:gd name="T89" fmla="*/ 6 h 540"/>
                <a:gd name="T90" fmla="*/ 6 w 540"/>
                <a:gd name="T91" fmla="*/ 16 h 540"/>
                <a:gd name="T92" fmla="*/ 0 w 540"/>
                <a:gd name="T93" fmla="*/ 29 h 540"/>
                <a:gd name="T94" fmla="*/ 0 w 540"/>
                <a:gd name="T95" fmla="*/ 43 h 540"/>
                <a:gd name="T96" fmla="*/ 6 w 540"/>
                <a:gd name="T97" fmla="*/ 56 h 540"/>
                <a:gd name="T98" fmla="*/ 15 w 540"/>
                <a:gd name="T99" fmla="*/ 66 h 540"/>
                <a:gd name="T100" fmla="*/ 28 w 540"/>
                <a:gd name="T101" fmla="*/ 7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0" h="540">
                  <a:moveTo>
                    <a:pt x="36" y="72"/>
                  </a:moveTo>
                  <a:lnTo>
                    <a:pt x="36" y="72"/>
                  </a:lnTo>
                  <a:lnTo>
                    <a:pt x="59" y="72"/>
                  </a:lnTo>
                  <a:lnTo>
                    <a:pt x="80" y="75"/>
                  </a:lnTo>
                  <a:lnTo>
                    <a:pt x="102" y="77"/>
                  </a:lnTo>
                  <a:lnTo>
                    <a:pt x="123" y="81"/>
                  </a:lnTo>
                  <a:lnTo>
                    <a:pt x="144" y="85"/>
                  </a:lnTo>
                  <a:lnTo>
                    <a:pt x="164" y="92"/>
                  </a:lnTo>
                  <a:lnTo>
                    <a:pt x="184" y="98"/>
                  </a:lnTo>
                  <a:lnTo>
                    <a:pt x="204" y="106"/>
                  </a:lnTo>
                  <a:lnTo>
                    <a:pt x="223" y="114"/>
                  </a:lnTo>
                  <a:lnTo>
                    <a:pt x="242" y="124"/>
                  </a:lnTo>
                  <a:lnTo>
                    <a:pt x="259" y="135"/>
                  </a:lnTo>
                  <a:lnTo>
                    <a:pt x="278" y="146"/>
                  </a:lnTo>
                  <a:lnTo>
                    <a:pt x="294" y="158"/>
                  </a:lnTo>
                  <a:lnTo>
                    <a:pt x="310" y="171"/>
                  </a:lnTo>
                  <a:lnTo>
                    <a:pt x="326" y="185"/>
                  </a:lnTo>
                  <a:lnTo>
                    <a:pt x="342" y="199"/>
                  </a:lnTo>
                  <a:lnTo>
                    <a:pt x="356" y="214"/>
                  </a:lnTo>
                  <a:lnTo>
                    <a:pt x="370" y="230"/>
                  </a:lnTo>
                  <a:lnTo>
                    <a:pt x="382" y="246"/>
                  </a:lnTo>
                  <a:lnTo>
                    <a:pt x="394" y="262"/>
                  </a:lnTo>
                  <a:lnTo>
                    <a:pt x="405" y="281"/>
                  </a:lnTo>
                  <a:lnTo>
                    <a:pt x="416" y="298"/>
                  </a:lnTo>
                  <a:lnTo>
                    <a:pt x="426" y="318"/>
                  </a:lnTo>
                  <a:lnTo>
                    <a:pt x="434" y="336"/>
                  </a:lnTo>
                  <a:lnTo>
                    <a:pt x="442" y="355"/>
                  </a:lnTo>
                  <a:lnTo>
                    <a:pt x="448" y="376"/>
                  </a:lnTo>
                  <a:lnTo>
                    <a:pt x="454" y="396"/>
                  </a:lnTo>
                  <a:lnTo>
                    <a:pt x="459" y="417"/>
                  </a:lnTo>
                  <a:lnTo>
                    <a:pt x="463" y="438"/>
                  </a:lnTo>
                  <a:lnTo>
                    <a:pt x="466" y="460"/>
                  </a:lnTo>
                  <a:lnTo>
                    <a:pt x="467" y="482"/>
                  </a:lnTo>
                  <a:lnTo>
                    <a:pt x="468" y="504"/>
                  </a:lnTo>
                  <a:lnTo>
                    <a:pt x="468" y="504"/>
                  </a:lnTo>
                  <a:lnTo>
                    <a:pt x="469" y="511"/>
                  </a:lnTo>
                  <a:lnTo>
                    <a:pt x="471" y="518"/>
                  </a:lnTo>
                  <a:lnTo>
                    <a:pt x="474" y="524"/>
                  </a:lnTo>
                  <a:lnTo>
                    <a:pt x="479" y="529"/>
                  </a:lnTo>
                  <a:lnTo>
                    <a:pt x="484" y="534"/>
                  </a:lnTo>
                  <a:lnTo>
                    <a:pt x="490" y="537"/>
                  </a:lnTo>
                  <a:lnTo>
                    <a:pt x="497" y="539"/>
                  </a:lnTo>
                  <a:lnTo>
                    <a:pt x="504" y="540"/>
                  </a:lnTo>
                  <a:lnTo>
                    <a:pt x="511" y="539"/>
                  </a:lnTo>
                  <a:lnTo>
                    <a:pt x="518" y="537"/>
                  </a:lnTo>
                  <a:lnTo>
                    <a:pt x="524" y="534"/>
                  </a:lnTo>
                  <a:lnTo>
                    <a:pt x="529" y="529"/>
                  </a:lnTo>
                  <a:lnTo>
                    <a:pt x="534" y="524"/>
                  </a:lnTo>
                  <a:lnTo>
                    <a:pt x="537" y="518"/>
                  </a:lnTo>
                  <a:lnTo>
                    <a:pt x="539" y="511"/>
                  </a:lnTo>
                  <a:lnTo>
                    <a:pt x="540" y="504"/>
                  </a:lnTo>
                  <a:lnTo>
                    <a:pt x="540" y="504"/>
                  </a:lnTo>
                  <a:lnTo>
                    <a:pt x="540" y="503"/>
                  </a:lnTo>
                  <a:lnTo>
                    <a:pt x="539" y="477"/>
                  </a:lnTo>
                  <a:lnTo>
                    <a:pt x="537" y="453"/>
                  </a:lnTo>
                  <a:lnTo>
                    <a:pt x="534" y="427"/>
                  </a:lnTo>
                  <a:lnTo>
                    <a:pt x="529" y="403"/>
                  </a:lnTo>
                  <a:lnTo>
                    <a:pt x="524" y="378"/>
                  </a:lnTo>
                  <a:lnTo>
                    <a:pt x="518" y="354"/>
                  </a:lnTo>
                  <a:lnTo>
                    <a:pt x="509" y="330"/>
                  </a:lnTo>
                  <a:lnTo>
                    <a:pt x="500" y="308"/>
                  </a:lnTo>
                  <a:lnTo>
                    <a:pt x="491" y="285"/>
                  </a:lnTo>
                  <a:lnTo>
                    <a:pt x="479" y="264"/>
                  </a:lnTo>
                  <a:lnTo>
                    <a:pt x="467" y="243"/>
                  </a:lnTo>
                  <a:lnTo>
                    <a:pt x="454" y="222"/>
                  </a:lnTo>
                  <a:lnTo>
                    <a:pt x="440" y="203"/>
                  </a:lnTo>
                  <a:lnTo>
                    <a:pt x="425" y="184"/>
                  </a:lnTo>
                  <a:lnTo>
                    <a:pt x="410" y="165"/>
                  </a:lnTo>
                  <a:lnTo>
                    <a:pt x="392" y="148"/>
                  </a:lnTo>
                  <a:lnTo>
                    <a:pt x="375" y="132"/>
                  </a:lnTo>
                  <a:lnTo>
                    <a:pt x="357" y="116"/>
                  </a:lnTo>
                  <a:lnTo>
                    <a:pt x="338" y="100"/>
                  </a:lnTo>
                  <a:lnTo>
                    <a:pt x="318" y="86"/>
                  </a:lnTo>
                  <a:lnTo>
                    <a:pt x="297" y="73"/>
                  </a:lnTo>
                  <a:lnTo>
                    <a:pt x="277" y="62"/>
                  </a:lnTo>
                  <a:lnTo>
                    <a:pt x="255" y="50"/>
                  </a:lnTo>
                  <a:lnTo>
                    <a:pt x="232" y="40"/>
                  </a:lnTo>
                  <a:lnTo>
                    <a:pt x="210" y="31"/>
                  </a:lnTo>
                  <a:lnTo>
                    <a:pt x="186" y="23"/>
                  </a:lnTo>
                  <a:lnTo>
                    <a:pt x="162" y="16"/>
                  </a:lnTo>
                  <a:lnTo>
                    <a:pt x="139" y="11"/>
                  </a:lnTo>
                  <a:lnTo>
                    <a:pt x="114" y="6"/>
                  </a:lnTo>
                  <a:lnTo>
                    <a:pt x="89" y="3"/>
                  </a:lnTo>
                  <a:lnTo>
                    <a:pt x="63" y="1"/>
                  </a:lnTo>
                  <a:lnTo>
                    <a:pt x="37" y="0"/>
                  </a:lnTo>
                  <a:lnTo>
                    <a:pt x="37" y="0"/>
                  </a:lnTo>
                  <a:lnTo>
                    <a:pt x="36" y="0"/>
                  </a:lnTo>
                  <a:lnTo>
                    <a:pt x="28" y="1"/>
                  </a:lnTo>
                  <a:lnTo>
                    <a:pt x="22" y="3"/>
                  </a:lnTo>
                  <a:lnTo>
                    <a:pt x="15" y="6"/>
                  </a:lnTo>
                  <a:lnTo>
                    <a:pt x="11" y="11"/>
                  </a:lnTo>
                  <a:lnTo>
                    <a:pt x="6" y="16"/>
                  </a:lnTo>
                  <a:lnTo>
                    <a:pt x="2" y="22"/>
                  </a:lnTo>
                  <a:lnTo>
                    <a:pt x="0" y="29"/>
                  </a:lnTo>
                  <a:lnTo>
                    <a:pt x="0" y="36"/>
                  </a:lnTo>
                  <a:lnTo>
                    <a:pt x="0" y="43"/>
                  </a:lnTo>
                  <a:lnTo>
                    <a:pt x="2" y="50"/>
                  </a:lnTo>
                  <a:lnTo>
                    <a:pt x="6" y="56"/>
                  </a:lnTo>
                  <a:lnTo>
                    <a:pt x="11" y="62"/>
                  </a:lnTo>
                  <a:lnTo>
                    <a:pt x="15" y="66"/>
                  </a:lnTo>
                  <a:lnTo>
                    <a:pt x="22" y="69"/>
                  </a:lnTo>
                  <a:lnTo>
                    <a:pt x="28" y="71"/>
                  </a:lnTo>
                  <a:lnTo>
                    <a:pt x="36" y="7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3FD93BA-8F58-4EEE-9D10-37AF335A40F6}" type="slidenum">
              <a:rPr lang="en-US" altLang="zh-CN" smtClean="0">
                <a:solidFill>
                  <a:srgbClr val="BFBFBF"/>
                </a:solidFill>
                <a:latin typeface="Calibri Light" pitchFamily="34" charset="0"/>
              </a:rPr>
              <a:pPr/>
              <a:t>44</a:t>
            </a:fld>
            <a:endParaRPr lang="en-US" altLang="zh-CN" smtClean="0">
              <a:solidFill>
                <a:srgbClr val="BFBFBF"/>
              </a:solidFill>
              <a:latin typeface="Calibri Light" pitchFamily="34" charset="0"/>
            </a:endParaRPr>
          </a:p>
        </p:txBody>
      </p:sp>
      <p:sp>
        <p:nvSpPr>
          <p:cNvPr id="21" name="Rectangle 20"/>
          <p:cNvSpPr/>
          <p:nvPr/>
        </p:nvSpPr>
        <p:spPr>
          <a:xfrm>
            <a:off x="1233488" y="333375"/>
            <a:ext cx="9725025" cy="639763"/>
          </a:xfrm>
          <a:prstGeom prst="rect">
            <a:avLst/>
          </a:prstGeom>
        </p:spPr>
        <p:txBody>
          <a:bodyPr anchor="ctr"/>
          <a:lstStyle/>
          <a:p>
            <a:pPr algn="ct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27AAE1"/>
                </a:solidFill>
                <a:latin typeface="Abraham Lincoln" pitchFamily="2" charset="0"/>
                <a:ea typeface="Roboto Light" panose="02000000000000000000" pitchFamily="2" charset="0"/>
                <a:cs typeface="Lato Light" panose="020F0402020204030203" pitchFamily="34" charset="0"/>
              </a:rPr>
              <a:t>keys</a:t>
            </a:r>
          </a:p>
        </p:txBody>
      </p:sp>
      <p:sp>
        <p:nvSpPr>
          <p:cNvPr id="22" name="Rectangle 21"/>
          <p:cNvSpPr/>
          <p:nvPr/>
        </p:nvSpPr>
        <p:spPr>
          <a:xfrm>
            <a:off x="3271838" y="8524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89093" name="Rectangle 70"/>
          <p:cNvSpPr>
            <a:spLocks noChangeArrowheads="1"/>
          </p:cNvSpPr>
          <p:nvPr/>
        </p:nvSpPr>
        <p:spPr bwMode="auto">
          <a:xfrm>
            <a:off x="6096000" y="1935163"/>
            <a:ext cx="11271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70C0"/>
                </a:solidFill>
                <a:latin typeface="Abraham Lincoln" pitchFamily="2" charset="0"/>
                <a:ea typeface="Lato Light"/>
                <a:cs typeface="Lato Light"/>
              </a:rPr>
              <a:t>Promotion</a:t>
            </a:r>
          </a:p>
        </p:txBody>
      </p:sp>
      <p:sp>
        <p:nvSpPr>
          <p:cNvPr id="24" name="Rectangle 23"/>
          <p:cNvSpPr/>
          <p:nvPr/>
        </p:nvSpPr>
        <p:spPr>
          <a:xfrm>
            <a:off x="6096000" y="2271713"/>
            <a:ext cx="4943475" cy="460375"/>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sp>
        <p:nvSpPr>
          <p:cNvPr id="89095" name="Freeform 5"/>
          <p:cNvSpPr>
            <a:spLocks noEditPoints="1"/>
          </p:cNvSpPr>
          <p:nvPr/>
        </p:nvSpPr>
        <p:spPr bwMode="auto">
          <a:xfrm>
            <a:off x="4975225" y="4046538"/>
            <a:ext cx="327025" cy="327025"/>
          </a:xfrm>
          <a:custGeom>
            <a:avLst/>
            <a:gdLst>
              <a:gd name="T0" fmla="*/ 2147483647 w 1116"/>
              <a:gd name="T1" fmla="*/ 2147483647 h 1117"/>
              <a:gd name="T2" fmla="*/ 2147483647 w 1116"/>
              <a:gd name="T3" fmla="*/ 2147483647 h 1117"/>
              <a:gd name="T4" fmla="*/ 2147483647 w 1116"/>
              <a:gd name="T5" fmla="*/ 2147483647 h 1117"/>
              <a:gd name="T6" fmla="*/ 2147483647 w 1116"/>
              <a:gd name="T7" fmla="*/ 2147483647 h 1117"/>
              <a:gd name="T8" fmla="*/ 2147483647 w 1116"/>
              <a:gd name="T9" fmla="*/ 2147483647 h 1117"/>
              <a:gd name="T10" fmla="*/ 2147483647 w 1116"/>
              <a:gd name="T11" fmla="*/ 2147483647 h 1117"/>
              <a:gd name="T12" fmla="*/ 2147483647 w 1116"/>
              <a:gd name="T13" fmla="*/ 2147483647 h 1117"/>
              <a:gd name="T14" fmla="*/ 2147483647 w 1116"/>
              <a:gd name="T15" fmla="*/ 2147483647 h 1117"/>
              <a:gd name="T16" fmla="*/ 2147483647 w 1116"/>
              <a:gd name="T17" fmla="*/ 2147483647 h 1117"/>
              <a:gd name="T18" fmla="*/ 2147483647 w 1116"/>
              <a:gd name="T19" fmla="*/ 2147483647 h 1117"/>
              <a:gd name="T20" fmla="*/ 2147483647 w 1116"/>
              <a:gd name="T21" fmla="*/ 2147483647 h 1117"/>
              <a:gd name="T22" fmla="*/ 2147483647 w 1116"/>
              <a:gd name="T23" fmla="*/ 2147483647 h 1117"/>
              <a:gd name="T24" fmla="*/ 2147483647 w 1116"/>
              <a:gd name="T25" fmla="*/ 2147483647 h 1117"/>
              <a:gd name="T26" fmla="*/ 2147483647 w 1116"/>
              <a:gd name="T27" fmla="*/ 2147483647 h 1117"/>
              <a:gd name="T28" fmla="*/ 2147483647 w 1116"/>
              <a:gd name="T29" fmla="*/ 2147483647 h 1117"/>
              <a:gd name="T30" fmla="*/ 2147483647 w 1116"/>
              <a:gd name="T31" fmla="*/ 2147483647 h 1117"/>
              <a:gd name="T32" fmla="*/ 2147483647 w 1116"/>
              <a:gd name="T33" fmla="*/ 2147483647 h 1117"/>
              <a:gd name="T34" fmla="*/ 2147483647 w 1116"/>
              <a:gd name="T35" fmla="*/ 2147483647 h 1117"/>
              <a:gd name="T36" fmla="*/ 2147483647 w 1116"/>
              <a:gd name="T37" fmla="*/ 2147483647 h 1117"/>
              <a:gd name="T38" fmla="*/ 2147483647 w 1116"/>
              <a:gd name="T39" fmla="*/ 2147483647 h 1117"/>
              <a:gd name="T40" fmla="*/ 2147483647 w 1116"/>
              <a:gd name="T41" fmla="*/ 2147483647 h 1117"/>
              <a:gd name="T42" fmla="*/ 2147483647 w 1116"/>
              <a:gd name="T43" fmla="*/ 2147483647 h 1117"/>
              <a:gd name="T44" fmla="*/ 2147483647 w 1116"/>
              <a:gd name="T45" fmla="*/ 2147483647 h 1117"/>
              <a:gd name="T46" fmla="*/ 2147483647 w 1116"/>
              <a:gd name="T47" fmla="*/ 2147483647 h 1117"/>
              <a:gd name="T48" fmla="*/ 2147483647 w 1116"/>
              <a:gd name="T49" fmla="*/ 2147483647 h 1117"/>
              <a:gd name="T50" fmla="*/ 2147483647 w 1116"/>
              <a:gd name="T51" fmla="*/ 2147483647 h 1117"/>
              <a:gd name="T52" fmla="*/ 2147483647 w 1116"/>
              <a:gd name="T53" fmla="*/ 2147483647 h 1117"/>
              <a:gd name="T54" fmla="*/ 2147483647 w 1116"/>
              <a:gd name="T55" fmla="*/ 2147483647 h 1117"/>
              <a:gd name="T56" fmla="*/ 2147483647 w 1116"/>
              <a:gd name="T57" fmla="*/ 2147483647 h 1117"/>
              <a:gd name="T58" fmla="*/ 2147483647 w 1116"/>
              <a:gd name="T59" fmla="*/ 2147483647 h 1117"/>
              <a:gd name="T60" fmla="*/ 2147483647 w 1116"/>
              <a:gd name="T61" fmla="*/ 2147483647 h 1117"/>
              <a:gd name="T62" fmla="*/ 2147483647 w 1116"/>
              <a:gd name="T63" fmla="*/ 2147483647 h 1117"/>
              <a:gd name="T64" fmla="*/ 2147483647 w 1116"/>
              <a:gd name="T65" fmla="*/ 2147483647 h 1117"/>
              <a:gd name="T66" fmla="*/ 2147483647 w 1116"/>
              <a:gd name="T67" fmla="*/ 2147483647 h 1117"/>
              <a:gd name="T68" fmla="*/ 2147483647 w 1116"/>
              <a:gd name="T69" fmla="*/ 2147483647 h 1117"/>
              <a:gd name="T70" fmla="*/ 2147483647 w 1116"/>
              <a:gd name="T71" fmla="*/ 2147483647 h 1117"/>
              <a:gd name="T72" fmla="*/ 2147483647 w 1116"/>
              <a:gd name="T73" fmla="*/ 2147483647 h 1117"/>
              <a:gd name="T74" fmla="*/ 2147483647 w 1116"/>
              <a:gd name="T75" fmla="*/ 2147483647 h 1117"/>
              <a:gd name="T76" fmla="*/ 2147483647 w 1116"/>
              <a:gd name="T77" fmla="*/ 2147483647 h 1117"/>
              <a:gd name="T78" fmla="*/ 2147483647 w 1116"/>
              <a:gd name="T79" fmla="*/ 2147483647 h 1117"/>
              <a:gd name="T80" fmla="*/ 2147483647 w 1116"/>
              <a:gd name="T81" fmla="*/ 2147483647 h 1117"/>
              <a:gd name="T82" fmla="*/ 2147483647 w 1116"/>
              <a:gd name="T83" fmla="*/ 2147483647 h 1117"/>
              <a:gd name="T84" fmla="*/ 2147483647 w 1116"/>
              <a:gd name="T85" fmla="*/ 2147483647 h 1117"/>
              <a:gd name="T86" fmla="*/ 2147483647 w 1116"/>
              <a:gd name="T87" fmla="*/ 2147483647 h 1117"/>
              <a:gd name="T88" fmla="*/ 2147483647 w 1116"/>
              <a:gd name="T89" fmla="*/ 2147483647 h 1117"/>
              <a:gd name="T90" fmla="*/ 2147483647 w 1116"/>
              <a:gd name="T91" fmla="*/ 2147483647 h 1117"/>
              <a:gd name="T92" fmla="*/ 2147483647 w 1116"/>
              <a:gd name="T93" fmla="*/ 2147483647 h 1117"/>
              <a:gd name="T94" fmla="*/ 2147483647 w 1116"/>
              <a:gd name="T95" fmla="*/ 2147483647 h 1117"/>
              <a:gd name="T96" fmla="*/ 2147483647 w 1116"/>
              <a:gd name="T97" fmla="*/ 2147483647 h 1117"/>
              <a:gd name="T98" fmla="*/ 0 w 1116"/>
              <a:gd name="T99" fmla="*/ 2147483647 h 1117"/>
              <a:gd name="T100" fmla="*/ 2147483647 w 1116"/>
              <a:gd name="T101" fmla="*/ 2147483647 h 1117"/>
              <a:gd name="T102" fmla="*/ 2147483647 w 1116"/>
              <a:gd name="T103" fmla="*/ 2147483647 h 1117"/>
              <a:gd name="T104" fmla="*/ 2147483647 w 1116"/>
              <a:gd name="T105" fmla="*/ 2147483647 h 1117"/>
              <a:gd name="T106" fmla="*/ 2147483647 w 1116"/>
              <a:gd name="T107" fmla="*/ 2147483647 h 1117"/>
              <a:gd name="T108" fmla="*/ 2147483647 w 1116"/>
              <a:gd name="T109" fmla="*/ 2147483647 h 1117"/>
              <a:gd name="T110" fmla="*/ 2147483647 w 1116"/>
              <a:gd name="T111" fmla="*/ 2147483647 h 1117"/>
              <a:gd name="T112" fmla="*/ 2147483647 w 1116"/>
              <a:gd name="T113" fmla="*/ 2147483647 h 1117"/>
              <a:gd name="T114" fmla="*/ 2147483647 w 1116"/>
              <a:gd name="T115" fmla="*/ 2147483647 h 1117"/>
              <a:gd name="T116" fmla="*/ 2147483647 w 1116"/>
              <a:gd name="T117" fmla="*/ 2147483647 h 1117"/>
              <a:gd name="T118" fmla="*/ 2147483647 w 1116"/>
              <a:gd name="T119" fmla="*/ 2147483647 h 11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6"/>
              <a:gd name="T181" fmla="*/ 0 h 1117"/>
              <a:gd name="T182" fmla="*/ 1116 w 1116"/>
              <a:gd name="T183" fmla="*/ 1117 h 11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6" h="1117">
                <a:moveTo>
                  <a:pt x="900" y="903"/>
                </a:moveTo>
                <a:lnTo>
                  <a:pt x="871" y="883"/>
                </a:lnTo>
                <a:lnTo>
                  <a:pt x="840" y="864"/>
                </a:lnTo>
                <a:lnTo>
                  <a:pt x="823" y="856"/>
                </a:lnTo>
                <a:lnTo>
                  <a:pt x="807" y="848"/>
                </a:lnTo>
                <a:lnTo>
                  <a:pt x="790" y="841"/>
                </a:lnTo>
                <a:lnTo>
                  <a:pt x="774" y="834"/>
                </a:lnTo>
                <a:lnTo>
                  <a:pt x="784" y="804"/>
                </a:lnTo>
                <a:lnTo>
                  <a:pt x="795" y="774"/>
                </a:lnTo>
                <a:lnTo>
                  <a:pt x="804" y="742"/>
                </a:lnTo>
                <a:lnTo>
                  <a:pt x="811" y="710"/>
                </a:lnTo>
                <a:lnTo>
                  <a:pt x="818" y="677"/>
                </a:lnTo>
                <a:lnTo>
                  <a:pt x="822" y="645"/>
                </a:lnTo>
                <a:lnTo>
                  <a:pt x="825" y="610"/>
                </a:lnTo>
                <a:lnTo>
                  <a:pt x="828" y="577"/>
                </a:lnTo>
                <a:lnTo>
                  <a:pt x="1043" y="577"/>
                </a:lnTo>
                <a:lnTo>
                  <a:pt x="1041" y="601"/>
                </a:lnTo>
                <a:lnTo>
                  <a:pt x="1039" y="623"/>
                </a:lnTo>
                <a:lnTo>
                  <a:pt x="1035" y="647"/>
                </a:lnTo>
                <a:lnTo>
                  <a:pt x="1031" y="670"/>
                </a:lnTo>
                <a:lnTo>
                  <a:pt x="1025" y="691"/>
                </a:lnTo>
                <a:lnTo>
                  <a:pt x="1018" y="714"/>
                </a:lnTo>
                <a:lnTo>
                  <a:pt x="1010" y="735"/>
                </a:lnTo>
                <a:lnTo>
                  <a:pt x="1002" y="756"/>
                </a:lnTo>
                <a:lnTo>
                  <a:pt x="992" y="777"/>
                </a:lnTo>
                <a:lnTo>
                  <a:pt x="981" y="796"/>
                </a:lnTo>
                <a:lnTo>
                  <a:pt x="970" y="816"/>
                </a:lnTo>
                <a:lnTo>
                  <a:pt x="957" y="834"/>
                </a:lnTo>
                <a:lnTo>
                  <a:pt x="944" y="852"/>
                </a:lnTo>
                <a:lnTo>
                  <a:pt x="930" y="870"/>
                </a:lnTo>
                <a:lnTo>
                  <a:pt x="916" y="887"/>
                </a:lnTo>
                <a:lnTo>
                  <a:pt x="900" y="903"/>
                </a:lnTo>
                <a:close/>
                <a:moveTo>
                  <a:pt x="73" y="577"/>
                </a:moveTo>
                <a:lnTo>
                  <a:pt x="289" y="577"/>
                </a:lnTo>
                <a:lnTo>
                  <a:pt x="291" y="610"/>
                </a:lnTo>
                <a:lnTo>
                  <a:pt x="294" y="645"/>
                </a:lnTo>
                <a:lnTo>
                  <a:pt x="298" y="677"/>
                </a:lnTo>
                <a:lnTo>
                  <a:pt x="305" y="710"/>
                </a:lnTo>
                <a:lnTo>
                  <a:pt x="312" y="742"/>
                </a:lnTo>
                <a:lnTo>
                  <a:pt x="321" y="774"/>
                </a:lnTo>
                <a:lnTo>
                  <a:pt x="331" y="804"/>
                </a:lnTo>
                <a:lnTo>
                  <a:pt x="343" y="834"/>
                </a:lnTo>
                <a:lnTo>
                  <a:pt x="325" y="841"/>
                </a:lnTo>
                <a:lnTo>
                  <a:pt x="309" y="848"/>
                </a:lnTo>
                <a:lnTo>
                  <a:pt x="293" y="856"/>
                </a:lnTo>
                <a:lnTo>
                  <a:pt x="277" y="864"/>
                </a:lnTo>
                <a:lnTo>
                  <a:pt x="245" y="883"/>
                </a:lnTo>
                <a:lnTo>
                  <a:pt x="215" y="903"/>
                </a:lnTo>
                <a:lnTo>
                  <a:pt x="200" y="887"/>
                </a:lnTo>
                <a:lnTo>
                  <a:pt x="185" y="870"/>
                </a:lnTo>
                <a:lnTo>
                  <a:pt x="171" y="852"/>
                </a:lnTo>
                <a:lnTo>
                  <a:pt x="158" y="834"/>
                </a:lnTo>
                <a:lnTo>
                  <a:pt x="146" y="816"/>
                </a:lnTo>
                <a:lnTo>
                  <a:pt x="134" y="796"/>
                </a:lnTo>
                <a:lnTo>
                  <a:pt x="123" y="777"/>
                </a:lnTo>
                <a:lnTo>
                  <a:pt x="114" y="756"/>
                </a:lnTo>
                <a:lnTo>
                  <a:pt x="105" y="735"/>
                </a:lnTo>
                <a:lnTo>
                  <a:pt x="98" y="714"/>
                </a:lnTo>
                <a:lnTo>
                  <a:pt x="91" y="691"/>
                </a:lnTo>
                <a:lnTo>
                  <a:pt x="86" y="670"/>
                </a:lnTo>
                <a:lnTo>
                  <a:pt x="80" y="647"/>
                </a:lnTo>
                <a:lnTo>
                  <a:pt x="77" y="623"/>
                </a:lnTo>
                <a:lnTo>
                  <a:pt x="75" y="601"/>
                </a:lnTo>
                <a:lnTo>
                  <a:pt x="73" y="577"/>
                </a:lnTo>
                <a:close/>
                <a:moveTo>
                  <a:pt x="196" y="236"/>
                </a:moveTo>
                <a:lnTo>
                  <a:pt x="211" y="248"/>
                </a:lnTo>
                <a:lnTo>
                  <a:pt x="227" y="258"/>
                </a:lnTo>
                <a:lnTo>
                  <a:pt x="243" y="269"/>
                </a:lnTo>
                <a:lnTo>
                  <a:pt x="260" y="280"/>
                </a:lnTo>
                <a:lnTo>
                  <a:pt x="277" y="290"/>
                </a:lnTo>
                <a:lnTo>
                  <a:pt x="294" y="298"/>
                </a:lnTo>
                <a:lnTo>
                  <a:pt x="312" y="307"/>
                </a:lnTo>
                <a:lnTo>
                  <a:pt x="330" y="315"/>
                </a:lnTo>
                <a:lnTo>
                  <a:pt x="321" y="342"/>
                </a:lnTo>
                <a:lnTo>
                  <a:pt x="314" y="369"/>
                </a:lnTo>
                <a:lnTo>
                  <a:pt x="306" y="396"/>
                </a:lnTo>
                <a:lnTo>
                  <a:pt x="301" y="424"/>
                </a:lnTo>
                <a:lnTo>
                  <a:pt x="296" y="453"/>
                </a:lnTo>
                <a:lnTo>
                  <a:pt x="293" y="482"/>
                </a:lnTo>
                <a:lnTo>
                  <a:pt x="290" y="511"/>
                </a:lnTo>
                <a:lnTo>
                  <a:pt x="289" y="540"/>
                </a:lnTo>
                <a:lnTo>
                  <a:pt x="73" y="540"/>
                </a:lnTo>
                <a:lnTo>
                  <a:pt x="74" y="519"/>
                </a:lnTo>
                <a:lnTo>
                  <a:pt x="76" y="497"/>
                </a:lnTo>
                <a:lnTo>
                  <a:pt x="79" y="477"/>
                </a:lnTo>
                <a:lnTo>
                  <a:pt x="83" y="455"/>
                </a:lnTo>
                <a:lnTo>
                  <a:pt x="89" y="434"/>
                </a:lnTo>
                <a:lnTo>
                  <a:pt x="94" y="415"/>
                </a:lnTo>
                <a:lnTo>
                  <a:pt x="101" y="394"/>
                </a:lnTo>
                <a:lnTo>
                  <a:pt x="108" y="375"/>
                </a:lnTo>
                <a:lnTo>
                  <a:pt x="117" y="356"/>
                </a:lnTo>
                <a:lnTo>
                  <a:pt x="126" y="337"/>
                </a:lnTo>
                <a:lnTo>
                  <a:pt x="135" y="319"/>
                </a:lnTo>
                <a:lnTo>
                  <a:pt x="146" y="302"/>
                </a:lnTo>
                <a:lnTo>
                  <a:pt x="158" y="284"/>
                </a:lnTo>
                <a:lnTo>
                  <a:pt x="170" y="268"/>
                </a:lnTo>
                <a:lnTo>
                  <a:pt x="182" y="252"/>
                </a:lnTo>
                <a:lnTo>
                  <a:pt x="196" y="236"/>
                </a:lnTo>
                <a:close/>
                <a:moveTo>
                  <a:pt x="576" y="540"/>
                </a:moveTo>
                <a:lnTo>
                  <a:pt x="576" y="360"/>
                </a:lnTo>
                <a:lnTo>
                  <a:pt x="599" y="359"/>
                </a:lnTo>
                <a:lnTo>
                  <a:pt x="621" y="357"/>
                </a:lnTo>
                <a:lnTo>
                  <a:pt x="644" y="353"/>
                </a:lnTo>
                <a:lnTo>
                  <a:pt x="667" y="350"/>
                </a:lnTo>
                <a:lnTo>
                  <a:pt x="688" y="346"/>
                </a:lnTo>
                <a:lnTo>
                  <a:pt x="710" y="340"/>
                </a:lnTo>
                <a:lnTo>
                  <a:pt x="732" y="334"/>
                </a:lnTo>
                <a:lnTo>
                  <a:pt x="752" y="328"/>
                </a:lnTo>
                <a:lnTo>
                  <a:pt x="761" y="352"/>
                </a:lnTo>
                <a:lnTo>
                  <a:pt x="768" y="378"/>
                </a:lnTo>
                <a:lnTo>
                  <a:pt x="775" y="404"/>
                </a:lnTo>
                <a:lnTo>
                  <a:pt x="780" y="430"/>
                </a:lnTo>
                <a:lnTo>
                  <a:pt x="784" y="457"/>
                </a:lnTo>
                <a:lnTo>
                  <a:pt x="788" y="485"/>
                </a:lnTo>
                <a:lnTo>
                  <a:pt x="790" y="512"/>
                </a:lnTo>
                <a:lnTo>
                  <a:pt x="791" y="540"/>
                </a:lnTo>
                <a:lnTo>
                  <a:pt x="576" y="540"/>
                </a:lnTo>
                <a:close/>
                <a:moveTo>
                  <a:pt x="739" y="821"/>
                </a:moveTo>
                <a:lnTo>
                  <a:pt x="720" y="816"/>
                </a:lnTo>
                <a:lnTo>
                  <a:pt x="700" y="810"/>
                </a:lnTo>
                <a:lnTo>
                  <a:pt x="680" y="806"/>
                </a:lnTo>
                <a:lnTo>
                  <a:pt x="659" y="802"/>
                </a:lnTo>
                <a:lnTo>
                  <a:pt x="639" y="798"/>
                </a:lnTo>
                <a:lnTo>
                  <a:pt x="618" y="796"/>
                </a:lnTo>
                <a:lnTo>
                  <a:pt x="598" y="794"/>
                </a:lnTo>
                <a:lnTo>
                  <a:pt x="576" y="794"/>
                </a:lnTo>
                <a:lnTo>
                  <a:pt x="576" y="577"/>
                </a:lnTo>
                <a:lnTo>
                  <a:pt x="791" y="577"/>
                </a:lnTo>
                <a:lnTo>
                  <a:pt x="790" y="609"/>
                </a:lnTo>
                <a:lnTo>
                  <a:pt x="787" y="642"/>
                </a:lnTo>
                <a:lnTo>
                  <a:pt x="782" y="673"/>
                </a:lnTo>
                <a:lnTo>
                  <a:pt x="776" y="704"/>
                </a:lnTo>
                <a:lnTo>
                  <a:pt x="769" y="735"/>
                </a:lnTo>
                <a:lnTo>
                  <a:pt x="761" y="764"/>
                </a:lnTo>
                <a:lnTo>
                  <a:pt x="751" y="793"/>
                </a:lnTo>
                <a:lnTo>
                  <a:pt x="739" y="821"/>
                </a:lnTo>
                <a:close/>
                <a:moveTo>
                  <a:pt x="759" y="866"/>
                </a:moveTo>
                <a:lnTo>
                  <a:pt x="789" y="879"/>
                </a:lnTo>
                <a:lnTo>
                  <a:pt x="818" y="893"/>
                </a:lnTo>
                <a:lnTo>
                  <a:pt x="846" y="910"/>
                </a:lnTo>
                <a:lnTo>
                  <a:pt x="873" y="928"/>
                </a:lnTo>
                <a:lnTo>
                  <a:pt x="861" y="938"/>
                </a:lnTo>
                <a:lnTo>
                  <a:pt x="848" y="947"/>
                </a:lnTo>
                <a:lnTo>
                  <a:pt x="835" y="957"/>
                </a:lnTo>
                <a:lnTo>
                  <a:pt x="821" y="967"/>
                </a:lnTo>
                <a:lnTo>
                  <a:pt x="807" y="976"/>
                </a:lnTo>
                <a:lnTo>
                  <a:pt x="793" y="983"/>
                </a:lnTo>
                <a:lnTo>
                  <a:pt x="779" y="991"/>
                </a:lnTo>
                <a:lnTo>
                  <a:pt x="764" y="998"/>
                </a:lnTo>
                <a:lnTo>
                  <a:pt x="750" y="1005"/>
                </a:lnTo>
                <a:lnTo>
                  <a:pt x="734" y="1011"/>
                </a:lnTo>
                <a:lnTo>
                  <a:pt x="719" y="1017"/>
                </a:lnTo>
                <a:lnTo>
                  <a:pt x="703" y="1022"/>
                </a:lnTo>
                <a:lnTo>
                  <a:pt x="687" y="1026"/>
                </a:lnTo>
                <a:lnTo>
                  <a:pt x="671" y="1031"/>
                </a:lnTo>
                <a:lnTo>
                  <a:pt x="655" y="1035"/>
                </a:lnTo>
                <a:lnTo>
                  <a:pt x="638" y="1037"/>
                </a:lnTo>
                <a:lnTo>
                  <a:pt x="656" y="1019"/>
                </a:lnTo>
                <a:lnTo>
                  <a:pt x="673" y="999"/>
                </a:lnTo>
                <a:lnTo>
                  <a:pt x="689" y="980"/>
                </a:lnTo>
                <a:lnTo>
                  <a:pt x="705" y="958"/>
                </a:lnTo>
                <a:lnTo>
                  <a:pt x="720" y="937"/>
                </a:lnTo>
                <a:lnTo>
                  <a:pt x="734" y="914"/>
                </a:lnTo>
                <a:lnTo>
                  <a:pt x="747" y="890"/>
                </a:lnTo>
                <a:lnTo>
                  <a:pt x="759" y="866"/>
                </a:lnTo>
                <a:close/>
                <a:moveTo>
                  <a:pt x="576" y="1044"/>
                </a:moveTo>
                <a:lnTo>
                  <a:pt x="576" y="830"/>
                </a:lnTo>
                <a:lnTo>
                  <a:pt x="595" y="831"/>
                </a:lnTo>
                <a:lnTo>
                  <a:pt x="615" y="832"/>
                </a:lnTo>
                <a:lnTo>
                  <a:pt x="633" y="834"/>
                </a:lnTo>
                <a:lnTo>
                  <a:pt x="652" y="837"/>
                </a:lnTo>
                <a:lnTo>
                  <a:pt x="671" y="841"/>
                </a:lnTo>
                <a:lnTo>
                  <a:pt x="688" y="844"/>
                </a:lnTo>
                <a:lnTo>
                  <a:pt x="707" y="849"/>
                </a:lnTo>
                <a:lnTo>
                  <a:pt x="725" y="855"/>
                </a:lnTo>
                <a:lnTo>
                  <a:pt x="710" y="882"/>
                </a:lnTo>
                <a:lnTo>
                  <a:pt x="695" y="909"/>
                </a:lnTo>
                <a:lnTo>
                  <a:pt x="678" y="933"/>
                </a:lnTo>
                <a:lnTo>
                  <a:pt x="660" y="958"/>
                </a:lnTo>
                <a:lnTo>
                  <a:pt x="641" y="982"/>
                </a:lnTo>
                <a:lnTo>
                  <a:pt x="621" y="1004"/>
                </a:lnTo>
                <a:lnTo>
                  <a:pt x="600" y="1024"/>
                </a:lnTo>
                <a:lnTo>
                  <a:pt x="578" y="1044"/>
                </a:lnTo>
                <a:lnTo>
                  <a:pt x="576" y="1044"/>
                </a:lnTo>
                <a:close/>
                <a:moveTo>
                  <a:pt x="478" y="1037"/>
                </a:moveTo>
                <a:lnTo>
                  <a:pt x="462" y="1035"/>
                </a:lnTo>
                <a:lnTo>
                  <a:pt x="445" y="1031"/>
                </a:lnTo>
                <a:lnTo>
                  <a:pt x="429" y="1026"/>
                </a:lnTo>
                <a:lnTo>
                  <a:pt x="413" y="1022"/>
                </a:lnTo>
                <a:lnTo>
                  <a:pt x="398" y="1017"/>
                </a:lnTo>
                <a:lnTo>
                  <a:pt x="382" y="1011"/>
                </a:lnTo>
                <a:lnTo>
                  <a:pt x="366" y="1005"/>
                </a:lnTo>
                <a:lnTo>
                  <a:pt x="351" y="998"/>
                </a:lnTo>
                <a:lnTo>
                  <a:pt x="337" y="991"/>
                </a:lnTo>
                <a:lnTo>
                  <a:pt x="322" y="983"/>
                </a:lnTo>
                <a:lnTo>
                  <a:pt x="308" y="976"/>
                </a:lnTo>
                <a:lnTo>
                  <a:pt x="294" y="967"/>
                </a:lnTo>
                <a:lnTo>
                  <a:pt x="281" y="957"/>
                </a:lnTo>
                <a:lnTo>
                  <a:pt x="268" y="947"/>
                </a:lnTo>
                <a:lnTo>
                  <a:pt x="255" y="938"/>
                </a:lnTo>
                <a:lnTo>
                  <a:pt x="242" y="928"/>
                </a:lnTo>
                <a:lnTo>
                  <a:pt x="269" y="910"/>
                </a:lnTo>
                <a:lnTo>
                  <a:pt x="298" y="893"/>
                </a:lnTo>
                <a:lnTo>
                  <a:pt x="328" y="879"/>
                </a:lnTo>
                <a:lnTo>
                  <a:pt x="358" y="866"/>
                </a:lnTo>
                <a:lnTo>
                  <a:pt x="370" y="890"/>
                </a:lnTo>
                <a:lnTo>
                  <a:pt x="383" y="914"/>
                </a:lnTo>
                <a:lnTo>
                  <a:pt x="397" y="937"/>
                </a:lnTo>
                <a:lnTo>
                  <a:pt x="412" y="958"/>
                </a:lnTo>
                <a:lnTo>
                  <a:pt x="427" y="980"/>
                </a:lnTo>
                <a:lnTo>
                  <a:pt x="443" y="999"/>
                </a:lnTo>
                <a:lnTo>
                  <a:pt x="460" y="1019"/>
                </a:lnTo>
                <a:lnTo>
                  <a:pt x="478" y="1037"/>
                </a:lnTo>
                <a:close/>
                <a:moveTo>
                  <a:pt x="540" y="577"/>
                </a:moveTo>
                <a:lnTo>
                  <a:pt x="540" y="794"/>
                </a:lnTo>
                <a:lnTo>
                  <a:pt x="519" y="794"/>
                </a:lnTo>
                <a:lnTo>
                  <a:pt x="498" y="796"/>
                </a:lnTo>
                <a:lnTo>
                  <a:pt x="477" y="798"/>
                </a:lnTo>
                <a:lnTo>
                  <a:pt x="456" y="802"/>
                </a:lnTo>
                <a:lnTo>
                  <a:pt x="436" y="806"/>
                </a:lnTo>
                <a:lnTo>
                  <a:pt x="416" y="810"/>
                </a:lnTo>
                <a:lnTo>
                  <a:pt x="396" y="816"/>
                </a:lnTo>
                <a:lnTo>
                  <a:pt x="376" y="821"/>
                </a:lnTo>
                <a:lnTo>
                  <a:pt x="365" y="793"/>
                </a:lnTo>
                <a:lnTo>
                  <a:pt x="356" y="764"/>
                </a:lnTo>
                <a:lnTo>
                  <a:pt x="347" y="735"/>
                </a:lnTo>
                <a:lnTo>
                  <a:pt x="339" y="704"/>
                </a:lnTo>
                <a:lnTo>
                  <a:pt x="334" y="673"/>
                </a:lnTo>
                <a:lnTo>
                  <a:pt x="330" y="642"/>
                </a:lnTo>
                <a:lnTo>
                  <a:pt x="326" y="609"/>
                </a:lnTo>
                <a:lnTo>
                  <a:pt x="324" y="577"/>
                </a:lnTo>
                <a:lnTo>
                  <a:pt x="540" y="577"/>
                </a:lnTo>
                <a:close/>
                <a:moveTo>
                  <a:pt x="364" y="328"/>
                </a:moveTo>
                <a:lnTo>
                  <a:pt x="385" y="334"/>
                </a:lnTo>
                <a:lnTo>
                  <a:pt x="406" y="340"/>
                </a:lnTo>
                <a:lnTo>
                  <a:pt x="428" y="346"/>
                </a:lnTo>
                <a:lnTo>
                  <a:pt x="450" y="350"/>
                </a:lnTo>
                <a:lnTo>
                  <a:pt x="472" y="353"/>
                </a:lnTo>
                <a:lnTo>
                  <a:pt x="494" y="357"/>
                </a:lnTo>
                <a:lnTo>
                  <a:pt x="517" y="359"/>
                </a:lnTo>
                <a:lnTo>
                  <a:pt x="540" y="360"/>
                </a:lnTo>
                <a:lnTo>
                  <a:pt x="540" y="540"/>
                </a:lnTo>
                <a:lnTo>
                  <a:pt x="324" y="540"/>
                </a:lnTo>
                <a:lnTo>
                  <a:pt x="326" y="512"/>
                </a:lnTo>
                <a:lnTo>
                  <a:pt x="329" y="485"/>
                </a:lnTo>
                <a:lnTo>
                  <a:pt x="332" y="457"/>
                </a:lnTo>
                <a:lnTo>
                  <a:pt x="336" y="430"/>
                </a:lnTo>
                <a:lnTo>
                  <a:pt x="342" y="404"/>
                </a:lnTo>
                <a:lnTo>
                  <a:pt x="348" y="378"/>
                </a:lnTo>
                <a:lnTo>
                  <a:pt x="356" y="352"/>
                </a:lnTo>
                <a:lnTo>
                  <a:pt x="364" y="328"/>
                </a:lnTo>
                <a:close/>
                <a:moveTo>
                  <a:pt x="344" y="282"/>
                </a:moveTo>
                <a:lnTo>
                  <a:pt x="328" y="275"/>
                </a:lnTo>
                <a:lnTo>
                  <a:pt x="311" y="267"/>
                </a:lnTo>
                <a:lnTo>
                  <a:pt x="295" y="258"/>
                </a:lnTo>
                <a:lnTo>
                  <a:pt x="279" y="250"/>
                </a:lnTo>
                <a:lnTo>
                  <a:pt x="264" y="240"/>
                </a:lnTo>
                <a:lnTo>
                  <a:pt x="249" y="230"/>
                </a:lnTo>
                <a:lnTo>
                  <a:pt x="235" y="221"/>
                </a:lnTo>
                <a:lnTo>
                  <a:pt x="221" y="210"/>
                </a:lnTo>
                <a:lnTo>
                  <a:pt x="234" y="198"/>
                </a:lnTo>
                <a:lnTo>
                  <a:pt x="248" y="186"/>
                </a:lnTo>
                <a:lnTo>
                  <a:pt x="262" y="174"/>
                </a:lnTo>
                <a:lnTo>
                  <a:pt x="276" y="163"/>
                </a:lnTo>
                <a:lnTo>
                  <a:pt x="291" y="154"/>
                </a:lnTo>
                <a:lnTo>
                  <a:pt x="306" y="144"/>
                </a:lnTo>
                <a:lnTo>
                  <a:pt x="322" y="134"/>
                </a:lnTo>
                <a:lnTo>
                  <a:pt x="338" y="126"/>
                </a:lnTo>
                <a:lnTo>
                  <a:pt x="355" y="118"/>
                </a:lnTo>
                <a:lnTo>
                  <a:pt x="371" y="110"/>
                </a:lnTo>
                <a:lnTo>
                  <a:pt x="388" y="104"/>
                </a:lnTo>
                <a:lnTo>
                  <a:pt x="405" y="97"/>
                </a:lnTo>
                <a:lnTo>
                  <a:pt x="424" y="92"/>
                </a:lnTo>
                <a:lnTo>
                  <a:pt x="441" y="88"/>
                </a:lnTo>
                <a:lnTo>
                  <a:pt x="459" y="83"/>
                </a:lnTo>
                <a:lnTo>
                  <a:pt x="478" y="80"/>
                </a:lnTo>
                <a:lnTo>
                  <a:pt x="458" y="102"/>
                </a:lnTo>
                <a:lnTo>
                  <a:pt x="438" y="124"/>
                </a:lnTo>
                <a:lnTo>
                  <a:pt x="419" y="148"/>
                </a:lnTo>
                <a:lnTo>
                  <a:pt x="402" y="173"/>
                </a:lnTo>
                <a:lnTo>
                  <a:pt x="386" y="199"/>
                </a:lnTo>
                <a:lnTo>
                  <a:pt x="371" y="225"/>
                </a:lnTo>
                <a:lnTo>
                  <a:pt x="357" y="253"/>
                </a:lnTo>
                <a:lnTo>
                  <a:pt x="344" y="282"/>
                </a:lnTo>
                <a:close/>
                <a:moveTo>
                  <a:pt x="540" y="74"/>
                </a:moveTo>
                <a:lnTo>
                  <a:pt x="540" y="324"/>
                </a:lnTo>
                <a:lnTo>
                  <a:pt x="519" y="323"/>
                </a:lnTo>
                <a:lnTo>
                  <a:pt x="498" y="321"/>
                </a:lnTo>
                <a:lnTo>
                  <a:pt x="477" y="318"/>
                </a:lnTo>
                <a:lnTo>
                  <a:pt x="456" y="315"/>
                </a:lnTo>
                <a:lnTo>
                  <a:pt x="437" y="311"/>
                </a:lnTo>
                <a:lnTo>
                  <a:pt x="416" y="306"/>
                </a:lnTo>
                <a:lnTo>
                  <a:pt x="397" y="301"/>
                </a:lnTo>
                <a:lnTo>
                  <a:pt x="377" y="294"/>
                </a:lnTo>
                <a:lnTo>
                  <a:pt x="392" y="262"/>
                </a:lnTo>
                <a:lnTo>
                  <a:pt x="409" y="230"/>
                </a:lnTo>
                <a:lnTo>
                  <a:pt x="427" y="200"/>
                </a:lnTo>
                <a:lnTo>
                  <a:pt x="446" y="172"/>
                </a:lnTo>
                <a:lnTo>
                  <a:pt x="467" y="145"/>
                </a:lnTo>
                <a:lnTo>
                  <a:pt x="490" y="119"/>
                </a:lnTo>
                <a:lnTo>
                  <a:pt x="513" y="95"/>
                </a:lnTo>
                <a:lnTo>
                  <a:pt x="538" y="74"/>
                </a:lnTo>
                <a:lnTo>
                  <a:pt x="539" y="74"/>
                </a:lnTo>
                <a:lnTo>
                  <a:pt x="540" y="74"/>
                </a:lnTo>
                <a:close/>
                <a:moveTo>
                  <a:pt x="638" y="80"/>
                </a:moveTo>
                <a:lnTo>
                  <a:pt x="656" y="83"/>
                </a:lnTo>
                <a:lnTo>
                  <a:pt x="674" y="88"/>
                </a:lnTo>
                <a:lnTo>
                  <a:pt x="693" y="92"/>
                </a:lnTo>
                <a:lnTo>
                  <a:pt x="710" y="97"/>
                </a:lnTo>
                <a:lnTo>
                  <a:pt x="727" y="104"/>
                </a:lnTo>
                <a:lnTo>
                  <a:pt x="744" y="110"/>
                </a:lnTo>
                <a:lnTo>
                  <a:pt x="762" y="118"/>
                </a:lnTo>
                <a:lnTo>
                  <a:pt x="778" y="126"/>
                </a:lnTo>
                <a:lnTo>
                  <a:pt x="794" y="134"/>
                </a:lnTo>
                <a:lnTo>
                  <a:pt x="809" y="144"/>
                </a:lnTo>
                <a:lnTo>
                  <a:pt x="825" y="154"/>
                </a:lnTo>
                <a:lnTo>
                  <a:pt x="841" y="163"/>
                </a:lnTo>
                <a:lnTo>
                  <a:pt x="855" y="174"/>
                </a:lnTo>
                <a:lnTo>
                  <a:pt x="869" y="186"/>
                </a:lnTo>
                <a:lnTo>
                  <a:pt x="883" y="198"/>
                </a:lnTo>
                <a:lnTo>
                  <a:pt x="896" y="210"/>
                </a:lnTo>
                <a:lnTo>
                  <a:pt x="882" y="221"/>
                </a:lnTo>
                <a:lnTo>
                  <a:pt x="867" y="230"/>
                </a:lnTo>
                <a:lnTo>
                  <a:pt x="851" y="240"/>
                </a:lnTo>
                <a:lnTo>
                  <a:pt x="836" y="250"/>
                </a:lnTo>
                <a:lnTo>
                  <a:pt x="821" y="258"/>
                </a:lnTo>
                <a:lnTo>
                  <a:pt x="805" y="267"/>
                </a:lnTo>
                <a:lnTo>
                  <a:pt x="789" y="275"/>
                </a:lnTo>
                <a:lnTo>
                  <a:pt x="773" y="282"/>
                </a:lnTo>
                <a:lnTo>
                  <a:pt x="760" y="253"/>
                </a:lnTo>
                <a:lnTo>
                  <a:pt x="746" y="225"/>
                </a:lnTo>
                <a:lnTo>
                  <a:pt x="730" y="199"/>
                </a:lnTo>
                <a:lnTo>
                  <a:pt x="714" y="173"/>
                </a:lnTo>
                <a:lnTo>
                  <a:pt x="696" y="148"/>
                </a:lnTo>
                <a:lnTo>
                  <a:pt x="678" y="124"/>
                </a:lnTo>
                <a:lnTo>
                  <a:pt x="658" y="102"/>
                </a:lnTo>
                <a:lnTo>
                  <a:pt x="638" y="80"/>
                </a:lnTo>
                <a:close/>
                <a:moveTo>
                  <a:pt x="578" y="74"/>
                </a:moveTo>
                <a:lnTo>
                  <a:pt x="603" y="95"/>
                </a:lnTo>
                <a:lnTo>
                  <a:pt x="627" y="119"/>
                </a:lnTo>
                <a:lnTo>
                  <a:pt x="648" y="145"/>
                </a:lnTo>
                <a:lnTo>
                  <a:pt x="670" y="172"/>
                </a:lnTo>
                <a:lnTo>
                  <a:pt x="689" y="200"/>
                </a:lnTo>
                <a:lnTo>
                  <a:pt x="708" y="230"/>
                </a:lnTo>
                <a:lnTo>
                  <a:pt x="724" y="262"/>
                </a:lnTo>
                <a:lnTo>
                  <a:pt x="739" y="294"/>
                </a:lnTo>
                <a:lnTo>
                  <a:pt x="720" y="301"/>
                </a:lnTo>
                <a:lnTo>
                  <a:pt x="699" y="306"/>
                </a:lnTo>
                <a:lnTo>
                  <a:pt x="680" y="311"/>
                </a:lnTo>
                <a:lnTo>
                  <a:pt x="659" y="315"/>
                </a:lnTo>
                <a:lnTo>
                  <a:pt x="639" y="318"/>
                </a:lnTo>
                <a:lnTo>
                  <a:pt x="618" y="321"/>
                </a:lnTo>
                <a:lnTo>
                  <a:pt x="598" y="323"/>
                </a:lnTo>
                <a:lnTo>
                  <a:pt x="576" y="324"/>
                </a:lnTo>
                <a:lnTo>
                  <a:pt x="576" y="74"/>
                </a:lnTo>
                <a:lnTo>
                  <a:pt x="577" y="74"/>
                </a:lnTo>
                <a:lnTo>
                  <a:pt x="578" y="74"/>
                </a:lnTo>
                <a:close/>
                <a:moveTo>
                  <a:pt x="538" y="1044"/>
                </a:moveTo>
                <a:lnTo>
                  <a:pt x="517" y="1024"/>
                </a:lnTo>
                <a:lnTo>
                  <a:pt x="495" y="1004"/>
                </a:lnTo>
                <a:lnTo>
                  <a:pt x="476" y="982"/>
                </a:lnTo>
                <a:lnTo>
                  <a:pt x="456" y="958"/>
                </a:lnTo>
                <a:lnTo>
                  <a:pt x="438" y="933"/>
                </a:lnTo>
                <a:lnTo>
                  <a:pt x="422" y="909"/>
                </a:lnTo>
                <a:lnTo>
                  <a:pt x="405" y="882"/>
                </a:lnTo>
                <a:lnTo>
                  <a:pt x="391" y="855"/>
                </a:lnTo>
                <a:lnTo>
                  <a:pt x="410" y="849"/>
                </a:lnTo>
                <a:lnTo>
                  <a:pt x="427" y="844"/>
                </a:lnTo>
                <a:lnTo>
                  <a:pt x="445" y="841"/>
                </a:lnTo>
                <a:lnTo>
                  <a:pt x="464" y="837"/>
                </a:lnTo>
                <a:lnTo>
                  <a:pt x="483" y="834"/>
                </a:lnTo>
                <a:lnTo>
                  <a:pt x="501" y="832"/>
                </a:lnTo>
                <a:lnTo>
                  <a:pt x="521" y="831"/>
                </a:lnTo>
                <a:lnTo>
                  <a:pt x="540" y="830"/>
                </a:lnTo>
                <a:lnTo>
                  <a:pt x="540" y="1044"/>
                </a:lnTo>
                <a:lnTo>
                  <a:pt x="538" y="1044"/>
                </a:lnTo>
                <a:close/>
                <a:moveTo>
                  <a:pt x="1043" y="540"/>
                </a:moveTo>
                <a:lnTo>
                  <a:pt x="828" y="540"/>
                </a:lnTo>
                <a:lnTo>
                  <a:pt x="825" y="511"/>
                </a:lnTo>
                <a:lnTo>
                  <a:pt x="823" y="482"/>
                </a:lnTo>
                <a:lnTo>
                  <a:pt x="820" y="453"/>
                </a:lnTo>
                <a:lnTo>
                  <a:pt x="816" y="424"/>
                </a:lnTo>
                <a:lnTo>
                  <a:pt x="809" y="396"/>
                </a:lnTo>
                <a:lnTo>
                  <a:pt x="803" y="369"/>
                </a:lnTo>
                <a:lnTo>
                  <a:pt x="795" y="342"/>
                </a:lnTo>
                <a:lnTo>
                  <a:pt x="786" y="315"/>
                </a:lnTo>
                <a:lnTo>
                  <a:pt x="804" y="307"/>
                </a:lnTo>
                <a:lnTo>
                  <a:pt x="821" y="298"/>
                </a:lnTo>
                <a:lnTo>
                  <a:pt x="840" y="290"/>
                </a:lnTo>
                <a:lnTo>
                  <a:pt x="856" y="280"/>
                </a:lnTo>
                <a:lnTo>
                  <a:pt x="873" y="269"/>
                </a:lnTo>
                <a:lnTo>
                  <a:pt x="889" y="258"/>
                </a:lnTo>
                <a:lnTo>
                  <a:pt x="904" y="248"/>
                </a:lnTo>
                <a:lnTo>
                  <a:pt x="921" y="236"/>
                </a:lnTo>
                <a:lnTo>
                  <a:pt x="933" y="252"/>
                </a:lnTo>
                <a:lnTo>
                  <a:pt x="946" y="268"/>
                </a:lnTo>
                <a:lnTo>
                  <a:pt x="958" y="284"/>
                </a:lnTo>
                <a:lnTo>
                  <a:pt x="970" y="302"/>
                </a:lnTo>
                <a:lnTo>
                  <a:pt x="980" y="319"/>
                </a:lnTo>
                <a:lnTo>
                  <a:pt x="990" y="337"/>
                </a:lnTo>
                <a:lnTo>
                  <a:pt x="999" y="356"/>
                </a:lnTo>
                <a:lnTo>
                  <a:pt x="1007" y="375"/>
                </a:lnTo>
                <a:lnTo>
                  <a:pt x="1014" y="394"/>
                </a:lnTo>
                <a:lnTo>
                  <a:pt x="1022" y="415"/>
                </a:lnTo>
                <a:lnTo>
                  <a:pt x="1027" y="434"/>
                </a:lnTo>
                <a:lnTo>
                  <a:pt x="1033" y="455"/>
                </a:lnTo>
                <a:lnTo>
                  <a:pt x="1036" y="477"/>
                </a:lnTo>
                <a:lnTo>
                  <a:pt x="1039" y="497"/>
                </a:lnTo>
                <a:lnTo>
                  <a:pt x="1041" y="519"/>
                </a:lnTo>
                <a:lnTo>
                  <a:pt x="1043" y="540"/>
                </a:lnTo>
                <a:close/>
                <a:moveTo>
                  <a:pt x="558" y="0"/>
                </a:moveTo>
                <a:lnTo>
                  <a:pt x="530" y="1"/>
                </a:lnTo>
                <a:lnTo>
                  <a:pt x="501" y="4"/>
                </a:lnTo>
                <a:lnTo>
                  <a:pt x="473" y="7"/>
                </a:lnTo>
                <a:lnTo>
                  <a:pt x="445" y="12"/>
                </a:lnTo>
                <a:lnTo>
                  <a:pt x="418" y="19"/>
                </a:lnTo>
                <a:lnTo>
                  <a:pt x="392" y="26"/>
                </a:lnTo>
                <a:lnTo>
                  <a:pt x="366" y="35"/>
                </a:lnTo>
                <a:lnTo>
                  <a:pt x="341" y="45"/>
                </a:lnTo>
                <a:lnTo>
                  <a:pt x="316" y="55"/>
                </a:lnTo>
                <a:lnTo>
                  <a:pt x="292" y="68"/>
                </a:lnTo>
                <a:lnTo>
                  <a:pt x="268" y="81"/>
                </a:lnTo>
                <a:lnTo>
                  <a:pt x="245" y="96"/>
                </a:lnTo>
                <a:lnTo>
                  <a:pt x="224" y="112"/>
                </a:lnTo>
                <a:lnTo>
                  <a:pt x="203" y="128"/>
                </a:lnTo>
                <a:lnTo>
                  <a:pt x="183" y="146"/>
                </a:lnTo>
                <a:lnTo>
                  <a:pt x="163" y="164"/>
                </a:lnTo>
                <a:lnTo>
                  <a:pt x="145" y="184"/>
                </a:lnTo>
                <a:lnTo>
                  <a:pt x="128" y="203"/>
                </a:lnTo>
                <a:lnTo>
                  <a:pt x="110" y="225"/>
                </a:lnTo>
                <a:lnTo>
                  <a:pt x="95" y="247"/>
                </a:lnTo>
                <a:lnTo>
                  <a:pt x="80" y="269"/>
                </a:lnTo>
                <a:lnTo>
                  <a:pt x="67" y="293"/>
                </a:lnTo>
                <a:lnTo>
                  <a:pt x="55" y="317"/>
                </a:lnTo>
                <a:lnTo>
                  <a:pt x="44" y="342"/>
                </a:lnTo>
                <a:lnTo>
                  <a:pt x="34" y="366"/>
                </a:lnTo>
                <a:lnTo>
                  <a:pt x="25" y="392"/>
                </a:lnTo>
                <a:lnTo>
                  <a:pt x="18" y="419"/>
                </a:lnTo>
                <a:lnTo>
                  <a:pt x="11" y="446"/>
                </a:lnTo>
                <a:lnTo>
                  <a:pt x="7" y="473"/>
                </a:lnTo>
                <a:lnTo>
                  <a:pt x="2" y="501"/>
                </a:lnTo>
                <a:lnTo>
                  <a:pt x="0" y="529"/>
                </a:lnTo>
                <a:lnTo>
                  <a:pt x="0" y="559"/>
                </a:lnTo>
                <a:lnTo>
                  <a:pt x="0" y="588"/>
                </a:lnTo>
                <a:lnTo>
                  <a:pt x="2" y="616"/>
                </a:lnTo>
                <a:lnTo>
                  <a:pt x="7" y="644"/>
                </a:lnTo>
                <a:lnTo>
                  <a:pt x="11" y="671"/>
                </a:lnTo>
                <a:lnTo>
                  <a:pt x="18" y="698"/>
                </a:lnTo>
                <a:lnTo>
                  <a:pt x="25" y="725"/>
                </a:lnTo>
                <a:lnTo>
                  <a:pt x="34" y="751"/>
                </a:lnTo>
                <a:lnTo>
                  <a:pt x="44" y="776"/>
                </a:lnTo>
                <a:lnTo>
                  <a:pt x="55" y="801"/>
                </a:lnTo>
                <a:lnTo>
                  <a:pt x="67" y="824"/>
                </a:lnTo>
                <a:lnTo>
                  <a:pt x="80" y="848"/>
                </a:lnTo>
                <a:lnTo>
                  <a:pt x="95" y="871"/>
                </a:lnTo>
                <a:lnTo>
                  <a:pt x="110" y="892"/>
                </a:lnTo>
                <a:lnTo>
                  <a:pt x="128" y="914"/>
                </a:lnTo>
                <a:lnTo>
                  <a:pt x="145" y="933"/>
                </a:lnTo>
                <a:lnTo>
                  <a:pt x="163" y="953"/>
                </a:lnTo>
                <a:lnTo>
                  <a:pt x="183" y="972"/>
                </a:lnTo>
                <a:lnTo>
                  <a:pt x="203" y="990"/>
                </a:lnTo>
                <a:lnTo>
                  <a:pt x="224" y="1006"/>
                </a:lnTo>
                <a:lnTo>
                  <a:pt x="245" y="1021"/>
                </a:lnTo>
                <a:lnTo>
                  <a:pt x="268" y="1036"/>
                </a:lnTo>
                <a:lnTo>
                  <a:pt x="292" y="1049"/>
                </a:lnTo>
                <a:lnTo>
                  <a:pt x="316" y="1062"/>
                </a:lnTo>
                <a:lnTo>
                  <a:pt x="341" y="1073"/>
                </a:lnTo>
                <a:lnTo>
                  <a:pt x="366" y="1082"/>
                </a:lnTo>
                <a:lnTo>
                  <a:pt x="392" y="1091"/>
                </a:lnTo>
                <a:lnTo>
                  <a:pt x="418" y="1099"/>
                </a:lnTo>
                <a:lnTo>
                  <a:pt x="445" y="1105"/>
                </a:lnTo>
                <a:lnTo>
                  <a:pt x="473" y="1111"/>
                </a:lnTo>
                <a:lnTo>
                  <a:pt x="501" y="1114"/>
                </a:lnTo>
                <a:lnTo>
                  <a:pt x="530" y="1116"/>
                </a:lnTo>
                <a:lnTo>
                  <a:pt x="558" y="1117"/>
                </a:lnTo>
                <a:lnTo>
                  <a:pt x="587" y="1116"/>
                </a:lnTo>
                <a:lnTo>
                  <a:pt x="615" y="1114"/>
                </a:lnTo>
                <a:lnTo>
                  <a:pt x="643" y="1111"/>
                </a:lnTo>
                <a:lnTo>
                  <a:pt x="670" y="1105"/>
                </a:lnTo>
                <a:lnTo>
                  <a:pt x="697" y="1099"/>
                </a:lnTo>
                <a:lnTo>
                  <a:pt x="724" y="1091"/>
                </a:lnTo>
                <a:lnTo>
                  <a:pt x="750" y="1082"/>
                </a:lnTo>
                <a:lnTo>
                  <a:pt x="775" y="1073"/>
                </a:lnTo>
                <a:lnTo>
                  <a:pt x="800" y="1062"/>
                </a:lnTo>
                <a:lnTo>
                  <a:pt x="824" y="1049"/>
                </a:lnTo>
                <a:lnTo>
                  <a:pt x="847" y="1036"/>
                </a:lnTo>
                <a:lnTo>
                  <a:pt x="870" y="1021"/>
                </a:lnTo>
                <a:lnTo>
                  <a:pt x="891" y="1006"/>
                </a:lnTo>
                <a:lnTo>
                  <a:pt x="913" y="990"/>
                </a:lnTo>
                <a:lnTo>
                  <a:pt x="933" y="972"/>
                </a:lnTo>
                <a:lnTo>
                  <a:pt x="953" y="953"/>
                </a:lnTo>
                <a:lnTo>
                  <a:pt x="971" y="933"/>
                </a:lnTo>
                <a:lnTo>
                  <a:pt x="989" y="914"/>
                </a:lnTo>
                <a:lnTo>
                  <a:pt x="1005" y="892"/>
                </a:lnTo>
                <a:lnTo>
                  <a:pt x="1021" y="871"/>
                </a:lnTo>
                <a:lnTo>
                  <a:pt x="1035" y="848"/>
                </a:lnTo>
                <a:lnTo>
                  <a:pt x="1049" y="824"/>
                </a:lnTo>
                <a:lnTo>
                  <a:pt x="1061" y="801"/>
                </a:lnTo>
                <a:lnTo>
                  <a:pt x="1072" y="776"/>
                </a:lnTo>
                <a:lnTo>
                  <a:pt x="1083" y="751"/>
                </a:lnTo>
                <a:lnTo>
                  <a:pt x="1091" y="725"/>
                </a:lnTo>
                <a:lnTo>
                  <a:pt x="1099" y="698"/>
                </a:lnTo>
                <a:lnTo>
                  <a:pt x="1104" y="671"/>
                </a:lnTo>
                <a:lnTo>
                  <a:pt x="1110" y="644"/>
                </a:lnTo>
                <a:lnTo>
                  <a:pt x="1113" y="616"/>
                </a:lnTo>
                <a:lnTo>
                  <a:pt x="1115" y="588"/>
                </a:lnTo>
                <a:lnTo>
                  <a:pt x="1116" y="559"/>
                </a:lnTo>
                <a:lnTo>
                  <a:pt x="1115" y="529"/>
                </a:lnTo>
                <a:lnTo>
                  <a:pt x="1113" y="501"/>
                </a:lnTo>
                <a:lnTo>
                  <a:pt x="1110" y="473"/>
                </a:lnTo>
                <a:lnTo>
                  <a:pt x="1104" y="446"/>
                </a:lnTo>
                <a:lnTo>
                  <a:pt x="1099" y="419"/>
                </a:lnTo>
                <a:lnTo>
                  <a:pt x="1091" y="392"/>
                </a:lnTo>
                <a:lnTo>
                  <a:pt x="1083" y="366"/>
                </a:lnTo>
                <a:lnTo>
                  <a:pt x="1072" y="342"/>
                </a:lnTo>
                <a:lnTo>
                  <a:pt x="1061" y="317"/>
                </a:lnTo>
                <a:lnTo>
                  <a:pt x="1049" y="293"/>
                </a:lnTo>
                <a:lnTo>
                  <a:pt x="1035" y="269"/>
                </a:lnTo>
                <a:lnTo>
                  <a:pt x="1021" y="247"/>
                </a:lnTo>
                <a:lnTo>
                  <a:pt x="1005" y="225"/>
                </a:lnTo>
                <a:lnTo>
                  <a:pt x="989" y="203"/>
                </a:lnTo>
                <a:lnTo>
                  <a:pt x="971" y="184"/>
                </a:lnTo>
                <a:lnTo>
                  <a:pt x="953" y="164"/>
                </a:lnTo>
                <a:lnTo>
                  <a:pt x="933" y="146"/>
                </a:lnTo>
                <a:lnTo>
                  <a:pt x="913" y="128"/>
                </a:lnTo>
                <a:lnTo>
                  <a:pt x="891" y="112"/>
                </a:lnTo>
                <a:lnTo>
                  <a:pt x="870" y="96"/>
                </a:lnTo>
                <a:lnTo>
                  <a:pt x="847" y="81"/>
                </a:lnTo>
                <a:lnTo>
                  <a:pt x="824" y="68"/>
                </a:lnTo>
                <a:lnTo>
                  <a:pt x="800" y="55"/>
                </a:lnTo>
                <a:lnTo>
                  <a:pt x="775" y="45"/>
                </a:lnTo>
                <a:lnTo>
                  <a:pt x="750" y="35"/>
                </a:lnTo>
                <a:lnTo>
                  <a:pt x="724" y="26"/>
                </a:lnTo>
                <a:lnTo>
                  <a:pt x="697" y="19"/>
                </a:lnTo>
                <a:lnTo>
                  <a:pt x="670" y="12"/>
                </a:lnTo>
                <a:lnTo>
                  <a:pt x="643" y="7"/>
                </a:lnTo>
                <a:lnTo>
                  <a:pt x="615" y="4"/>
                </a:lnTo>
                <a:lnTo>
                  <a:pt x="587" y="1"/>
                </a:lnTo>
                <a:lnTo>
                  <a:pt x="558" y="0"/>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 name="Group 33"/>
          <p:cNvGrpSpPr/>
          <p:nvPr/>
        </p:nvGrpSpPr>
        <p:grpSpPr>
          <a:xfrm>
            <a:off x="5011455" y="3046701"/>
            <a:ext cx="255262" cy="371290"/>
            <a:chOff x="3720306" y="3668315"/>
            <a:chExt cx="314325" cy="457200"/>
          </a:xfrm>
          <a:solidFill>
            <a:srgbClr val="00B0F0"/>
          </a:solidFill>
        </p:grpSpPr>
        <p:sp>
          <p:nvSpPr>
            <p:cNvPr id="35"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4" name="Group 36"/>
          <p:cNvGrpSpPr/>
          <p:nvPr/>
        </p:nvGrpSpPr>
        <p:grpSpPr>
          <a:xfrm>
            <a:off x="4970318" y="2081180"/>
            <a:ext cx="337537" cy="337536"/>
            <a:chOff x="4563268" y="1839515"/>
            <a:chExt cx="457201" cy="457200"/>
          </a:xfrm>
          <a:solidFill>
            <a:srgbClr val="00B0F0"/>
          </a:solidFill>
        </p:grpSpPr>
        <p:sp>
          <p:nvSpPr>
            <p:cNvPr id="38" name="Freeform 137"/>
            <p:cNvSpPr>
              <a:spLocks/>
            </p:cNvSpPr>
            <p:nvPr/>
          </p:nvSpPr>
          <p:spPr bwMode="auto">
            <a:xfrm>
              <a:off x="4812506" y="1896665"/>
              <a:ext cx="150813" cy="149225"/>
            </a:xfrm>
            <a:custGeom>
              <a:avLst/>
              <a:gdLst>
                <a:gd name="T0" fmla="*/ 342 w 378"/>
                <a:gd name="T1" fmla="*/ 360 h 378"/>
                <a:gd name="T2" fmla="*/ 343 w 378"/>
                <a:gd name="T3" fmla="*/ 367 h 378"/>
                <a:gd name="T4" fmla="*/ 347 w 378"/>
                <a:gd name="T5" fmla="*/ 372 h 378"/>
                <a:gd name="T6" fmla="*/ 353 w 378"/>
                <a:gd name="T7" fmla="*/ 377 h 378"/>
                <a:gd name="T8" fmla="*/ 360 w 378"/>
                <a:gd name="T9" fmla="*/ 378 h 378"/>
                <a:gd name="T10" fmla="*/ 367 w 378"/>
                <a:gd name="T11" fmla="*/ 377 h 378"/>
                <a:gd name="T12" fmla="*/ 373 w 378"/>
                <a:gd name="T13" fmla="*/ 372 h 378"/>
                <a:gd name="T14" fmla="*/ 376 w 378"/>
                <a:gd name="T15" fmla="*/ 367 h 378"/>
                <a:gd name="T16" fmla="*/ 378 w 378"/>
                <a:gd name="T17" fmla="*/ 360 h 378"/>
                <a:gd name="T18" fmla="*/ 378 w 378"/>
                <a:gd name="T19" fmla="*/ 359 h 378"/>
                <a:gd name="T20" fmla="*/ 376 w 378"/>
                <a:gd name="T21" fmla="*/ 323 h 378"/>
                <a:gd name="T22" fmla="*/ 371 w 378"/>
                <a:gd name="T23" fmla="*/ 287 h 378"/>
                <a:gd name="T24" fmla="*/ 361 w 378"/>
                <a:gd name="T25" fmla="*/ 253 h 378"/>
                <a:gd name="T26" fmla="*/ 349 w 378"/>
                <a:gd name="T27" fmla="*/ 220 h 378"/>
                <a:gd name="T28" fmla="*/ 334 w 378"/>
                <a:gd name="T29" fmla="*/ 189 h 378"/>
                <a:gd name="T30" fmla="*/ 316 w 378"/>
                <a:gd name="T31" fmla="*/ 158 h 378"/>
                <a:gd name="T32" fmla="*/ 295 w 378"/>
                <a:gd name="T33" fmla="*/ 131 h 378"/>
                <a:gd name="T34" fmla="*/ 273 w 378"/>
                <a:gd name="T35" fmla="*/ 105 h 378"/>
                <a:gd name="T36" fmla="*/ 247 w 378"/>
                <a:gd name="T37" fmla="*/ 83 h 378"/>
                <a:gd name="T38" fmla="*/ 220 w 378"/>
                <a:gd name="T39" fmla="*/ 62 h 378"/>
                <a:gd name="T40" fmla="*/ 190 w 378"/>
                <a:gd name="T41" fmla="*/ 44 h 378"/>
                <a:gd name="T42" fmla="*/ 158 w 378"/>
                <a:gd name="T43" fmla="*/ 29 h 378"/>
                <a:gd name="T44" fmla="*/ 126 w 378"/>
                <a:gd name="T45" fmla="*/ 17 h 378"/>
                <a:gd name="T46" fmla="*/ 91 w 378"/>
                <a:gd name="T47" fmla="*/ 7 h 378"/>
                <a:gd name="T48" fmla="*/ 56 w 378"/>
                <a:gd name="T49" fmla="*/ 2 h 378"/>
                <a:gd name="T50" fmla="*/ 19 w 378"/>
                <a:gd name="T51" fmla="*/ 1 h 378"/>
                <a:gd name="T52" fmla="*/ 18 w 378"/>
                <a:gd name="T53" fmla="*/ 0 h 378"/>
                <a:gd name="T54" fmla="*/ 11 w 378"/>
                <a:gd name="T55" fmla="*/ 2 h 378"/>
                <a:gd name="T56" fmla="*/ 5 w 378"/>
                <a:gd name="T57" fmla="*/ 5 h 378"/>
                <a:gd name="T58" fmla="*/ 2 w 378"/>
                <a:gd name="T59" fmla="*/ 12 h 378"/>
                <a:gd name="T60" fmla="*/ 0 w 378"/>
                <a:gd name="T61" fmla="*/ 18 h 378"/>
                <a:gd name="T62" fmla="*/ 2 w 378"/>
                <a:gd name="T63" fmla="*/ 24 h 378"/>
                <a:gd name="T64" fmla="*/ 5 w 378"/>
                <a:gd name="T65" fmla="*/ 31 h 378"/>
                <a:gd name="T66" fmla="*/ 11 w 378"/>
                <a:gd name="T67" fmla="*/ 34 h 378"/>
                <a:gd name="T68" fmla="*/ 18 w 378"/>
                <a:gd name="T69" fmla="*/ 36 h 378"/>
                <a:gd name="T70" fmla="*/ 34 w 378"/>
                <a:gd name="T71" fmla="*/ 36 h 378"/>
                <a:gd name="T72" fmla="*/ 68 w 378"/>
                <a:gd name="T73" fmla="*/ 40 h 378"/>
                <a:gd name="T74" fmla="*/ 99 w 378"/>
                <a:gd name="T75" fmla="*/ 46 h 378"/>
                <a:gd name="T76" fmla="*/ 129 w 378"/>
                <a:gd name="T77" fmla="*/ 56 h 378"/>
                <a:gd name="T78" fmla="*/ 158 w 378"/>
                <a:gd name="T79" fmla="*/ 68 h 378"/>
                <a:gd name="T80" fmla="*/ 185 w 378"/>
                <a:gd name="T81" fmla="*/ 83 h 378"/>
                <a:gd name="T82" fmla="*/ 211 w 378"/>
                <a:gd name="T83" fmla="*/ 100 h 378"/>
                <a:gd name="T84" fmla="*/ 236 w 378"/>
                <a:gd name="T85" fmla="*/ 121 h 378"/>
                <a:gd name="T86" fmla="*/ 258 w 378"/>
                <a:gd name="T87" fmla="*/ 142 h 378"/>
                <a:gd name="T88" fmla="*/ 277 w 378"/>
                <a:gd name="T89" fmla="*/ 166 h 378"/>
                <a:gd name="T90" fmla="*/ 295 w 378"/>
                <a:gd name="T91" fmla="*/ 192 h 378"/>
                <a:gd name="T92" fmla="*/ 310 w 378"/>
                <a:gd name="T93" fmla="*/ 220 h 378"/>
                <a:gd name="T94" fmla="*/ 322 w 378"/>
                <a:gd name="T95" fmla="*/ 249 h 378"/>
                <a:gd name="T96" fmla="*/ 332 w 378"/>
                <a:gd name="T97" fmla="*/ 279 h 378"/>
                <a:gd name="T98" fmla="*/ 339 w 378"/>
                <a:gd name="T99" fmla="*/ 311 h 378"/>
                <a:gd name="T100" fmla="*/ 342 w 378"/>
                <a:gd name="T101" fmla="*/ 34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8" h="378">
                  <a:moveTo>
                    <a:pt x="342" y="360"/>
                  </a:moveTo>
                  <a:lnTo>
                    <a:pt x="342" y="360"/>
                  </a:lnTo>
                  <a:lnTo>
                    <a:pt x="342" y="364"/>
                  </a:lnTo>
                  <a:lnTo>
                    <a:pt x="343" y="367"/>
                  </a:lnTo>
                  <a:lnTo>
                    <a:pt x="345" y="370"/>
                  </a:lnTo>
                  <a:lnTo>
                    <a:pt x="347" y="372"/>
                  </a:lnTo>
                  <a:lnTo>
                    <a:pt x="349" y="375"/>
                  </a:lnTo>
                  <a:lnTo>
                    <a:pt x="353" y="377"/>
                  </a:lnTo>
                  <a:lnTo>
                    <a:pt x="356" y="378"/>
                  </a:lnTo>
                  <a:lnTo>
                    <a:pt x="360" y="378"/>
                  </a:lnTo>
                  <a:lnTo>
                    <a:pt x="364" y="378"/>
                  </a:lnTo>
                  <a:lnTo>
                    <a:pt x="367" y="377"/>
                  </a:lnTo>
                  <a:lnTo>
                    <a:pt x="370" y="374"/>
                  </a:lnTo>
                  <a:lnTo>
                    <a:pt x="373" y="372"/>
                  </a:lnTo>
                  <a:lnTo>
                    <a:pt x="375" y="370"/>
                  </a:lnTo>
                  <a:lnTo>
                    <a:pt x="376" y="367"/>
                  </a:lnTo>
                  <a:lnTo>
                    <a:pt x="378" y="364"/>
                  </a:lnTo>
                  <a:lnTo>
                    <a:pt x="378" y="360"/>
                  </a:lnTo>
                  <a:lnTo>
                    <a:pt x="378" y="360"/>
                  </a:lnTo>
                  <a:lnTo>
                    <a:pt x="378" y="359"/>
                  </a:lnTo>
                  <a:lnTo>
                    <a:pt x="378" y="341"/>
                  </a:lnTo>
                  <a:lnTo>
                    <a:pt x="376" y="323"/>
                  </a:lnTo>
                  <a:lnTo>
                    <a:pt x="373" y="305"/>
                  </a:lnTo>
                  <a:lnTo>
                    <a:pt x="371" y="287"/>
                  </a:lnTo>
                  <a:lnTo>
                    <a:pt x="367" y="270"/>
                  </a:lnTo>
                  <a:lnTo>
                    <a:pt x="361" y="253"/>
                  </a:lnTo>
                  <a:lnTo>
                    <a:pt x="356" y="236"/>
                  </a:lnTo>
                  <a:lnTo>
                    <a:pt x="349" y="220"/>
                  </a:lnTo>
                  <a:lnTo>
                    <a:pt x="342" y="204"/>
                  </a:lnTo>
                  <a:lnTo>
                    <a:pt x="334" y="189"/>
                  </a:lnTo>
                  <a:lnTo>
                    <a:pt x="326" y="174"/>
                  </a:lnTo>
                  <a:lnTo>
                    <a:pt x="316" y="158"/>
                  </a:lnTo>
                  <a:lnTo>
                    <a:pt x="306" y="144"/>
                  </a:lnTo>
                  <a:lnTo>
                    <a:pt x="295" y="131"/>
                  </a:lnTo>
                  <a:lnTo>
                    <a:pt x="285" y="118"/>
                  </a:lnTo>
                  <a:lnTo>
                    <a:pt x="273" y="105"/>
                  </a:lnTo>
                  <a:lnTo>
                    <a:pt x="260" y="94"/>
                  </a:lnTo>
                  <a:lnTo>
                    <a:pt x="247" y="83"/>
                  </a:lnTo>
                  <a:lnTo>
                    <a:pt x="234" y="72"/>
                  </a:lnTo>
                  <a:lnTo>
                    <a:pt x="220" y="62"/>
                  </a:lnTo>
                  <a:lnTo>
                    <a:pt x="205" y="53"/>
                  </a:lnTo>
                  <a:lnTo>
                    <a:pt x="190" y="44"/>
                  </a:lnTo>
                  <a:lnTo>
                    <a:pt x="175" y="36"/>
                  </a:lnTo>
                  <a:lnTo>
                    <a:pt x="158" y="29"/>
                  </a:lnTo>
                  <a:lnTo>
                    <a:pt x="142" y="22"/>
                  </a:lnTo>
                  <a:lnTo>
                    <a:pt x="126" y="17"/>
                  </a:lnTo>
                  <a:lnTo>
                    <a:pt x="109" y="12"/>
                  </a:lnTo>
                  <a:lnTo>
                    <a:pt x="91" y="7"/>
                  </a:lnTo>
                  <a:lnTo>
                    <a:pt x="74" y="4"/>
                  </a:lnTo>
                  <a:lnTo>
                    <a:pt x="56" y="2"/>
                  </a:lnTo>
                  <a:lnTo>
                    <a:pt x="37" y="1"/>
                  </a:lnTo>
                  <a:lnTo>
                    <a:pt x="19" y="1"/>
                  </a:lnTo>
                  <a:lnTo>
                    <a:pt x="19" y="0"/>
                  </a:lnTo>
                  <a:lnTo>
                    <a:pt x="18" y="0"/>
                  </a:lnTo>
                  <a:lnTo>
                    <a:pt x="15" y="1"/>
                  </a:lnTo>
                  <a:lnTo>
                    <a:pt x="11" y="2"/>
                  </a:lnTo>
                  <a:lnTo>
                    <a:pt x="8" y="3"/>
                  </a:lnTo>
                  <a:lnTo>
                    <a:pt x="5" y="5"/>
                  </a:lnTo>
                  <a:lnTo>
                    <a:pt x="3" y="8"/>
                  </a:lnTo>
                  <a:lnTo>
                    <a:pt x="2" y="12"/>
                  </a:lnTo>
                  <a:lnTo>
                    <a:pt x="1" y="15"/>
                  </a:lnTo>
                  <a:lnTo>
                    <a:pt x="0" y="18"/>
                  </a:lnTo>
                  <a:lnTo>
                    <a:pt x="1" y="21"/>
                  </a:lnTo>
                  <a:lnTo>
                    <a:pt x="2" y="24"/>
                  </a:lnTo>
                  <a:lnTo>
                    <a:pt x="3" y="28"/>
                  </a:lnTo>
                  <a:lnTo>
                    <a:pt x="5" y="31"/>
                  </a:lnTo>
                  <a:lnTo>
                    <a:pt x="8" y="33"/>
                  </a:lnTo>
                  <a:lnTo>
                    <a:pt x="11" y="34"/>
                  </a:lnTo>
                  <a:lnTo>
                    <a:pt x="15" y="35"/>
                  </a:lnTo>
                  <a:lnTo>
                    <a:pt x="18" y="36"/>
                  </a:lnTo>
                  <a:lnTo>
                    <a:pt x="18" y="36"/>
                  </a:lnTo>
                  <a:lnTo>
                    <a:pt x="34" y="36"/>
                  </a:lnTo>
                  <a:lnTo>
                    <a:pt x="51" y="37"/>
                  </a:lnTo>
                  <a:lnTo>
                    <a:pt x="68" y="40"/>
                  </a:lnTo>
                  <a:lnTo>
                    <a:pt x="83" y="43"/>
                  </a:lnTo>
                  <a:lnTo>
                    <a:pt x="99" y="46"/>
                  </a:lnTo>
                  <a:lnTo>
                    <a:pt x="114" y="50"/>
                  </a:lnTo>
                  <a:lnTo>
                    <a:pt x="129" y="56"/>
                  </a:lnTo>
                  <a:lnTo>
                    <a:pt x="144" y="61"/>
                  </a:lnTo>
                  <a:lnTo>
                    <a:pt x="158" y="68"/>
                  </a:lnTo>
                  <a:lnTo>
                    <a:pt x="172" y="75"/>
                  </a:lnTo>
                  <a:lnTo>
                    <a:pt x="185" y="83"/>
                  </a:lnTo>
                  <a:lnTo>
                    <a:pt x="199" y="91"/>
                  </a:lnTo>
                  <a:lnTo>
                    <a:pt x="211" y="100"/>
                  </a:lnTo>
                  <a:lnTo>
                    <a:pt x="224" y="110"/>
                  </a:lnTo>
                  <a:lnTo>
                    <a:pt x="236" y="121"/>
                  </a:lnTo>
                  <a:lnTo>
                    <a:pt x="247" y="131"/>
                  </a:lnTo>
                  <a:lnTo>
                    <a:pt x="258" y="142"/>
                  </a:lnTo>
                  <a:lnTo>
                    <a:pt x="267" y="154"/>
                  </a:lnTo>
                  <a:lnTo>
                    <a:pt x="277" y="166"/>
                  </a:lnTo>
                  <a:lnTo>
                    <a:pt x="287" y="179"/>
                  </a:lnTo>
                  <a:lnTo>
                    <a:pt x="295" y="192"/>
                  </a:lnTo>
                  <a:lnTo>
                    <a:pt x="303" y="206"/>
                  </a:lnTo>
                  <a:lnTo>
                    <a:pt x="310" y="220"/>
                  </a:lnTo>
                  <a:lnTo>
                    <a:pt x="316" y="234"/>
                  </a:lnTo>
                  <a:lnTo>
                    <a:pt x="322" y="249"/>
                  </a:lnTo>
                  <a:lnTo>
                    <a:pt x="328" y="264"/>
                  </a:lnTo>
                  <a:lnTo>
                    <a:pt x="332" y="279"/>
                  </a:lnTo>
                  <a:lnTo>
                    <a:pt x="335" y="294"/>
                  </a:lnTo>
                  <a:lnTo>
                    <a:pt x="339" y="311"/>
                  </a:lnTo>
                  <a:lnTo>
                    <a:pt x="340" y="327"/>
                  </a:lnTo>
                  <a:lnTo>
                    <a:pt x="342" y="343"/>
                  </a:lnTo>
                  <a:lnTo>
                    <a:pt x="342" y="36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 name="Freeform 138"/>
            <p:cNvSpPr>
              <a:spLocks noEditPoints="1"/>
            </p:cNvSpPr>
            <p:nvPr/>
          </p:nvSpPr>
          <p:spPr bwMode="auto">
            <a:xfrm>
              <a:off x="4563268" y="1839515"/>
              <a:ext cx="457200" cy="457200"/>
            </a:xfrm>
            <a:custGeom>
              <a:avLst/>
              <a:gdLst>
                <a:gd name="T0" fmla="*/ 1071 w 1152"/>
                <a:gd name="T1" fmla="*/ 923 h 1152"/>
                <a:gd name="T2" fmla="*/ 1059 w 1152"/>
                <a:gd name="T3" fmla="*/ 932 h 1152"/>
                <a:gd name="T4" fmla="*/ 1044 w 1152"/>
                <a:gd name="T5" fmla="*/ 936 h 1152"/>
                <a:gd name="T6" fmla="*/ 216 w 1152"/>
                <a:gd name="T7" fmla="*/ 108 h 1152"/>
                <a:gd name="T8" fmla="*/ 219 w 1152"/>
                <a:gd name="T9" fmla="*/ 93 h 1152"/>
                <a:gd name="T10" fmla="*/ 229 w 1152"/>
                <a:gd name="T11" fmla="*/ 80 h 1152"/>
                <a:gd name="T12" fmla="*/ 245 w 1152"/>
                <a:gd name="T13" fmla="*/ 72 h 1152"/>
                <a:gd name="T14" fmla="*/ 266 w 1152"/>
                <a:gd name="T15" fmla="*/ 75 h 1152"/>
                <a:gd name="T16" fmla="*/ 1069 w 1152"/>
                <a:gd name="T17" fmla="*/ 875 h 1152"/>
                <a:gd name="T18" fmla="*/ 1078 w 1152"/>
                <a:gd name="T19" fmla="*/ 888 h 1152"/>
                <a:gd name="T20" fmla="*/ 1080 w 1152"/>
                <a:gd name="T21" fmla="*/ 903 h 1152"/>
                <a:gd name="T22" fmla="*/ 1077 w 1152"/>
                <a:gd name="T23" fmla="*/ 914 h 1152"/>
                <a:gd name="T24" fmla="*/ 532 w 1152"/>
                <a:gd name="T25" fmla="*/ 940 h 1152"/>
                <a:gd name="T26" fmla="*/ 216 w 1152"/>
                <a:gd name="T27" fmla="*/ 604 h 1152"/>
                <a:gd name="T28" fmla="*/ 549 w 1152"/>
                <a:gd name="T29" fmla="*/ 936 h 1152"/>
                <a:gd name="T30" fmla="*/ 378 w 1152"/>
                <a:gd name="T31" fmla="*/ 1075 h 1152"/>
                <a:gd name="T32" fmla="*/ 360 w 1152"/>
                <a:gd name="T33" fmla="*/ 1080 h 1152"/>
                <a:gd name="T34" fmla="*/ 341 w 1152"/>
                <a:gd name="T35" fmla="*/ 1075 h 1152"/>
                <a:gd name="T36" fmla="*/ 77 w 1152"/>
                <a:gd name="T37" fmla="*/ 810 h 1152"/>
                <a:gd name="T38" fmla="*/ 72 w 1152"/>
                <a:gd name="T39" fmla="*/ 792 h 1152"/>
                <a:gd name="T40" fmla="*/ 77 w 1152"/>
                <a:gd name="T41" fmla="*/ 773 h 1152"/>
                <a:gd name="T42" fmla="*/ 195 w 1152"/>
                <a:gd name="T43" fmla="*/ 653 h 1152"/>
                <a:gd name="T44" fmla="*/ 499 w 1152"/>
                <a:gd name="T45" fmla="*/ 957 h 1152"/>
                <a:gd name="T46" fmla="*/ 328 w 1152"/>
                <a:gd name="T47" fmla="*/ 31 h 1152"/>
                <a:gd name="T48" fmla="*/ 302 w 1152"/>
                <a:gd name="T49" fmla="*/ 13 h 1152"/>
                <a:gd name="T50" fmla="*/ 273 w 1152"/>
                <a:gd name="T51" fmla="*/ 2 h 1152"/>
                <a:gd name="T52" fmla="*/ 242 w 1152"/>
                <a:gd name="T53" fmla="*/ 0 h 1152"/>
                <a:gd name="T54" fmla="*/ 211 w 1152"/>
                <a:gd name="T55" fmla="*/ 9 h 1152"/>
                <a:gd name="T56" fmla="*/ 190 w 1152"/>
                <a:gd name="T57" fmla="*/ 19 h 1152"/>
                <a:gd name="T58" fmla="*/ 172 w 1152"/>
                <a:gd name="T59" fmla="*/ 36 h 1152"/>
                <a:gd name="T60" fmla="*/ 158 w 1152"/>
                <a:gd name="T61" fmla="*/ 55 h 1152"/>
                <a:gd name="T62" fmla="*/ 149 w 1152"/>
                <a:gd name="T63" fmla="*/ 77 h 1152"/>
                <a:gd name="T64" fmla="*/ 145 w 1152"/>
                <a:gd name="T65" fmla="*/ 99 h 1152"/>
                <a:gd name="T66" fmla="*/ 31 w 1152"/>
                <a:gd name="T67" fmla="*/ 716 h 1152"/>
                <a:gd name="T68" fmla="*/ 13 w 1152"/>
                <a:gd name="T69" fmla="*/ 742 h 1152"/>
                <a:gd name="T70" fmla="*/ 2 w 1152"/>
                <a:gd name="T71" fmla="*/ 771 h 1152"/>
                <a:gd name="T72" fmla="*/ 1 w 1152"/>
                <a:gd name="T73" fmla="*/ 802 h 1152"/>
                <a:gd name="T74" fmla="*/ 7 w 1152"/>
                <a:gd name="T75" fmla="*/ 833 h 1152"/>
                <a:gd name="T76" fmla="*/ 25 w 1152"/>
                <a:gd name="T77" fmla="*/ 860 h 1152"/>
                <a:gd name="T78" fmla="*/ 292 w 1152"/>
                <a:gd name="T79" fmla="*/ 1128 h 1152"/>
                <a:gd name="T80" fmla="*/ 320 w 1152"/>
                <a:gd name="T81" fmla="*/ 1144 h 1152"/>
                <a:gd name="T82" fmla="*/ 350 w 1152"/>
                <a:gd name="T83" fmla="*/ 1151 h 1152"/>
                <a:gd name="T84" fmla="*/ 381 w 1152"/>
                <a:gd name="T85" fmla="*/ 1150 h 1152"/>
                <a:gd name="T86" fmla="*/ 410 w 1152"/>
                <a:gd name="T87" fmla="*/ 1139 h 1152"/>
                <a:gd name="T88" fmla="*/ 436 w 1152"/>
                <a:gd name="T89" fmla="*/ 1120 h 1152"/>
                <a:gd name="T90" fmla="*/ 1052 w 1152"/>
                <a:gd name="T91" fmla="*/ 1008 h 1152"/>
                <a:gd name="T92" fmla="*/ 1076 w 1152"/>
                <a:gd name="T93" fmla="*/ 1003 h 1152"/>
                <a:gd name="T94" fmla="*/ 1097 w 1152"/>
                <a:gd name="T95" fmla="*/ 994 h 1152"/>
                <a:gd name="T96" fmla="*/ 1117 w 1152"/>
                <a:gd name="T97" fmla="*/ 981 h 1152"/>
                <a:gd name="T98" fmla="*/ 1132 w 1152"/>
                <a:gd name="T99" fmla="*/ 962 h 1152"/>
                <a:gd name="T100" fmla="*/ 1144 w 1152"/>
                <a:gd name="T101" fmla="*/ 942 h 1152"/>
                <a:gd name="T102" fmla="*/ 1150 w 1152"/>
                <a:gd name="T103" fmla="*/ 918 h 1152"/>
                <a:gd name="T104" fmla="*/ 1152 w 1152"/>
                <a:gd name="T105" fmla="*/ 894 h 1152"/>
                <a:gd name="T106" fmla="*/ 1148 w 1152"/>
                <a:gd name="T107" fmla="*/ 872 h 1152"/>
                <a:gd name="T108" fmla="*/ 1139 w 1152"/>
                <a:gd name="T109" fmla="*/ 849 h 1152"/>
                <a:gd name="T110" fmla="*/ 1126 w 1152"/>
                <a:gd name="T111" fmla="*/ 829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2" h="1152">
                  <a:moveTo>
                    <a:pt x="1077" y="914"/>
                  </a:moveTo>
                  <a:lnTo>
                    <a:pt x="1075" y="919"/>
                  </a:lnTo>
                  <a:lnTo>
                    <a:pt x="1071" y="923"/>
                  </a:lnTo>
                  <a:lnTo>
                    <a:pt x="1068" y="927"/>
                  </a:lnTo>
                  <a:lnTo>
                    <a:pt x="1064" y="930"/>
                  </a:lnTo>
                  <a:lnTo>
                    <a:pt x="1059" y="932"/>
                  </a:lnTo>
                  <a:lnTo>
                    <a:pt x="1054" y="934"/>
                  </a:lnTo>
                  <a:lnTo>
                    <a:pt x="1050" y="935"/>
                  </a:lnTo>
                  <a:lnTo>
                    <a:pt x="1044" y="936"/>
                  </a:lnTo>
                  <a:lnTo>
                    <a:pt x="1033" y="936"/>
                  </a:lnTo>
                  <a:lnTo>
                    <a:pt x="216" y="119"/>
                  </a:lnTo>
                  <a:lnTo>
                    <a:pt x="216" y="108"/>
                  </a:lnTo>
                  <a:lnTo>
                    <a:pt x="216" y="103"/>
                  </a:lnTo>
                  <a:lnTo>
                    <a:pt x="218" y="97"/>
                  </a:lnTo>
                  <a:lnTo>
                    <a:pt x="219" y="93"/>
                  </a:lnTo>
                  <a:lnTo>
                    <a:pt x="222" y="87"/>
                  </a:lnTo>
                  <a:lnTo>
                    <a:pt x="226" y="84"/>
                  </a:lnTo>
                  <a:lnTo>
                    <a:pt x="229" y="80"/>
                  </a:lnTo>
                  <a:lnTo>
                    <a:pt x="233" y="77"/>
                  </a:lnTo>
                  <a:lnTo>
                    <a:pt x="239" y="75"/>
                  </a:lnTo>
                  <a:lnTo>
                    <a:pt x="245" y="72"/>
                  </a:lnTo>
                  <a:lnTo>
                    <a:pt x="252" y="72"/>
                  </a:lnTo>
                  <a:lnTo>
                    <a:pt x="259" y="72"/>
                  </a:lnTo>
                  <a:lnTo>
                    <a:pt x="266" y="75"/>
                  </a:lnTo>
                  <a:lnTo>
                    <a:pt x="272" y="78"/>
                  </a:lnTo>
                  <a:lnTo>
                    <a:pt x="277" y="82"/>
                  </a:lnTo>
                  <a:lnTo>
                    <a:pt x="1069" y="875"/>
                  </a:lnTo>
                  <a:lnTo>
                    <a:pt x="1073" y="879"/>
                  </a:lnTo>
                  <a:lnTo>
                    <a:pt x="1076" y="883"/>
                  </a:lnTo>
                  <a:lnTo>
                    <a:pt x="1078" y="888"/>
                  </a:lnTo>
                  <a:lnTo>
                    <a:pt x="1079" y="893"/>
                  </a:lnTo>
                  <a:lnTo>
                    <a:pt x="1080" y="899"/>
                  </a:lnTo>
                  <a:lnTo>
                    <a:pt x="1080" y="903"/>
                  </a:lnTo>
                  <a:lnTo>
                    <a:pt x="1079" y="908"/>
                  </a:lnTo>
                  <a:lnTo>
                    <a:pt x="1077" y="914"/>
                  </a:lnTo>
                  <a:lnTo>
                    <a:pt x="1077" y="914"/>
                  </a:lnTo>
                  <a:close/>
                  <a:moveTo>
                    <a:pt x="549" y="936"/>
                  </a:moveTo>
                  <a:lnTo>
                    <a:pt x="541" y="937"/>
                  </a:lnTo>
                  <a:lnTo>
                    <a:pt x="532" y="940"/>
                  </a:lnTo>
                  <a:lnTo>
                    <a:pt x="213" y="619"/>
                  </a:lnTo>
                  <a:lnTo>
                    <a:pt x="215" y="611"/>
                  </a:lnTo>
                  <a:lnTo>
                    <a:pt x="216" y="604"/>
                  </a:lnTo>
                  <a:lnTo>
                    <a:pt x="216" y="170"/>
                  </a:lnTo>
                  <a:lnTo>
                    <a:pt x="983" y="936"/>
                  </a:lnTo>
                  <a:lnTo>
                    <a:pt x="549" y="936"/>
                  </a:lnTo>
                  <a:close/>
                  <a:moveTo>
                    <a:pt x="498" y="957"/>
                  </a:moveTo>
                  <a:lnTo>
                    <a:pt x="385" y="1069"/>
                  </a:lnTo>
                  <a:lnTo>
                    <a:pt x="378" y="1075"/>
                  </a:lnTo>
                  <a:lnTo>
                    <a:pt x="371" y="1078"/>
                  </a:lnTo>
                  <a:lnTo>
                    <a:pt x="365" y="1080"/>
                  </a:lnTo>
                  <a:lnTo>
                    <a:pt x="360" y="1080"/>
                  </a:lnTo>
                  <a:lnTo>
                    <a:pt x="355" y="1080"/>
                  </a:lnTo>
                  <a:lnTo>
                    <a:pt x="349" y="1078"/>
                  </a:lnTo>
                  <a:lnTo>
                    <a:pt x="341" y="1075"/>
                  </a:lnTo>
                  <a:lnTo>
                    <a:pt x="335" y="1069"/>
                  </a:lnTo>
                  <a:lnTo>
                    <a:pt x="83" y="818"/>
                  </a:lnTo>
                  <a:lnTo>
                    <a:pt x="77" y="810"/>
                  </a:lnTo>
                  <a:lnTo>
                    <a:pt x="73" y="804"/>
                  </a:lnTo>
                  <a:lnTo>
                    <a:pt x="72" y="797"/>
                  </a:lnTo>
                  <a:lnTo>
                    <a:pt x="72" y="792"/>
                  </a:lnTo>
                  <a:lnTo>
                    <a:pt x="72" y="787"/>
                  </a:lnTo>
                  <a:lnTo>
                    <a:pt x="73" y="781"/>
                  </a:lnTo>
                  <a:lnTo>
                    <a:pt x="77" y="773"/>
                  </a:lnTo>
                  <a:lnTo>
                    <a:pt x="83" y="767"/>
                  </a:lnTo>
                  <a:lnTo>
                    <a:pt x="195" y="654"/>
                  </a:lnTo>
                  <a:lnTo>
                    <a:pt x="195" y="653"/>
                  </a:lnTo>
                  <a:lnTo>
                    <a:pt x="195" y="653"/>
                  </a:lnTo>
                  <a:lnTo>
                    <a:pt x="499" y="957"/>
                  </a:lnTo>
                  <a:lnTo>
                    <a:pt x="499" y="957"/>
                  </a:lnTo>
                  <a:lnTo>
                    <a:pt x="498" y="957"/>
                  </a:lnTo>
                  <a:lnTo>
                    <a:pt x="498" y="957"/>
                  </a:lnTo>
                  <a:close/>
                  <a:moveTo>
                    <a:pt x="328" y="31"/>
                  </a:moveTo>
                  <a:lnTo>
                    <a:pt x="321" y="25"/>
                  </a:lnTo>
                  <a:lnTo>
                    <a:pt x="312" y="18"/>
                  </a:lnTo>
                  <a:lnTo>
                    <a:pt x="302" y="13"/>
                  </a:lnTo>
                  <a:lnTo>
                    <a:pt x="293" y="8"/>
                  </a:lnTo>
                  <a:lnTo>
                    <a:pt x="283" y="4"/>
                  </a:lnTo>
                  <a:lnTo>
                    <a:pt x="273" y="2"/>
                  </a:lnTo>
                  <a:lnTo>
                    <a:pt x="262" y="0"/>
                  </a:lnTo>
                  <a:lnTo>
                    <a:pt x="252" y="0"/>
                  </a:lnTo>
                  <a:lnTo>
                    <a:pt x="242" y="0"/>
                  </a:lnTo>
                  <a:lnTo>
                    <a:pt x="231" y="2"/>
                  </a:lnTo>
                  <a:lnTo>
                    <a:pt x="221" y="4"/>
                  </a:lnTo>
                  <a:lnTo>
                    <a:pt x="211" y="9"/>
                  </a:lnTo>
                  <a:lnTo>
                    <a:pt x="203" y="12"/>
                  </a:lnTo>
                  <a:lnTo>
                    <a:pt x="196" y="15"/>
                  </a:lnTo>
                  <a:lnTo>
                    <a:pt x="190" y="19"/>
                  </a:lnTo>
                  <a:lnTo>
                    <a:pt x="184" y="25"/>
                  </a:lnTo>
                  <a:lnTo>
                    <a:pt x="177" y="30"/>
                  </a:lnTo>
                  <a:lnTo>
                    <a:pt x="172" y="36"/>
                  </a:lnTo>
                  <a:lnTo>
                    <a:pt x="167" y="42"/>
                  </a:lnTo>
                  <a:lnTo>
                    <a:pt x="162" y="48"/>
                  </a:lnTo>
                  <a:lnTo>
                    <a:pt x="158" y="55"/>
                  </a:lnTo>
                  <a:lnTo>
                    <a:pt x="154" y="62"/>
                  </a:lnTo>
                  <a:lnTo>
                    <a:pt x="151" y="69"/>
                  </a:lnTo>
                  <a:lnTo>
                    <a:pt x="149" y="77"/>
                  </a:lnTo>
                  <a:lnTo>
                    <a:pt x="147" y="84"/>
                  </a:lnTo>
                  <a:lnTo>
                    <a:pt x="146" y="92"/>
                  </a:lnTo>
                  <a:lnTo>
                    <a:pt x="145" y="99"/>
                  </a:lnTo>
                  <a:lnTo>
                    <a:pt x="144" y="108"/>
                  </a:lnTo>
                  <a:lnTo>
                    <a:pt x="144" y="604"/>
                  </a:lnTo>
                  <a:lnTo>
                    <a:pt x="31" y="716"/>
                  </a:lnTo>
                  <a:lnTo>
                    <a:pt x="25" y="724"/>
                  </a:lnTo>
                  <a:lnTo>
                    <a:pt x="18" y="732"/>
                  </a:lnTo>
                  <a:lnTo>
                    <a:pt x="13" y="742"/>
                  </a:lnTo>
                  <a:lnTo>
                    <a:pt x="7" y="752"/>
                  </a:lnTo>
                  <a:lnTo>
                    <a:pt x="4" y="761"/>
                  </a:lnTo>
                  <a:lnTo>
                    <a:pt x="2" y="771"/>
                  </a:lnTo>
                  <a:lnTo>
                    <a:pt x="1" y="782"/>
                  </a:lnTo>
                  <a:lnTo>
                    <a:pt x="0" y="792"/>
                  </a:lnTo>
                  <a:lnTo>
                    <a:pt x="1" y="802"/>
                  </a:lnTo>
                  <a:lnTo>
                    <a:pt x="2" y="812"/>
                  </a:lnTo>
                  <a:lnTo>
                    <a:pt x="4" y="823"/>
                  </a:lnTo>
                  <a:lnTo>
                    <a:pt x="7" y="833"/>
                  </a:lnTo>
                  <a:lnTo>
                    <a:pt x="13" y="842"/>
                  </a:lnTo>
                  <a:lnTo>
                    <a:pt x="18" y="851"/>
                  </a:lnTo>
                  <a:lnTo>
                    <a:pt x="25" y="860"/>
                  </a:lnTo>
                  <a:lnTo>
                    <a:pt x="31" y="868"/>
                  </a:lnTo>
                  <a:lnTo>
                    <a:pt x="284" y="1120"/>
                  </a:lnTo>
                  <a:lnTo>
                    <a:pt x="292" y="1128"/>
                  </a:lnTo>
                  <a:lnTo>
                    <a:pt x="300" y="1134"/>
                  </a:lnTo>
                  <a:lnTo>
                    <a:pt x="310" y="1139"/>
                  </a:lnTo>
                  <a:lnTo>
                    <a:pt x="320" y="1144"/>
                  </a:lnTo>
                  <a:lnTo>
                    <a:pt x="329" y="1148"/>
                  </a:lnTo>
                  <a:lnTo>
                    <a:pt x="339" y="1150"/>
                  </a:lnTo>
                  <a:lnTo>
                    <a:pt x="350" y="1151"/>
                  </a:lnTo>
                  <a:lnTo>
                    <a:pt x="360" y="1152"/>
                  </a:lnTo>
                  <a:lnTo>
                    <a:pt x="370" y="1151"/>
                  </a:lnTo>
                  <a:lnTo>
                    <a:pt x="381" y="1150"/>
                  </a:lnTo>
                  <a:lnTo>
                    <a:pt x="391" y="1148"/>
                  </a:lnTo>
                  <a:lnTo>
                    <a:pt x="401" y="1144"/>
                  </a:lnTo>
                  <a:lnTo>
                    <a:pt x="410" y="1139"/>
                  </a:lnTo>
                  <a:lnTo>
                    <a:pt x="419" y="1134"/>
                  </a:lnTo>
                  <a:lnTo>
                    <a:pt x="429" y="1128"/>
                  </a:lnTo>
                  <a:lnTo>
                    <a:pt x="436" y="1120"/>
                  </a:lnTo>
                  <a:lnTo>
                    <a:pt x="549" y="1008"/>
                  </a:lnTo>
                  <a:lnTo>
                    <a:pt x="1044" y="1008"/>
                  </a:lnTo>
                  <a:lnTo>
                    <a:pt x="1052" y="1008"/>
                  </a:lnTo>
                  <a:lnTo>
                    <a:pt x="1060" y="1007"/>
                  </a:lnTo>
                  <a:lnTo>
                    <a:pt x="1068" y="1005"/>
                  </a:lnTo>
                  <a:lnTo>
                    <a:pt x="1076" y="1003"/>
                  </a:lnTo>
                  <a:lnTo>
                    <a:pt x="1083" y="1001"/>
                  </a:lnTo>
                  <a:lnTo>
                    <a:pt x="1091" y="998"/>
                  </a:lnTo>
                  <a:lnTo>
                    <a:pt x="1097" y="994"/>
                  </a:lnTo>
                  <a:lnTo>
                    <a:pt x="1104" y="989"/>
                  </a:lnTo>
                  <a:lnTo>
                    <a:pt x="1110" y="985"/>
                  </a:lnTo>
                  <a:lnTo>
                    <a:pt x="1117" y="981"/>
                  </a:lnTo>
                  <a:lnTo>
                    <a:pt x="1122" y="974"/>
                  </a:lnTo>
                  <a:lnTo>
                    <a:pt x="1127" y="969"/>
                  </a:lnTo>
                  <a:lnTo>
                    <a:pt x="1132" y="962"/>
                  </a:lnTo>
                  <a:lnTo>
                    <a:pt x="1136" y="956"/>
                  </a:lnTo>
                  <a:lnTo>
                    <a:pt x="1140" y="948"/>
                  </a:lnTo>
                  <a:lnTo>
                    <a:pt x="1144" y="942"/>
                  </a:lnTo>
                  <a:lnTo>
                    <a:pt x="1147" y="934"/>
                  </a:lnTo>
                  <a:lnTo>
                    <a:pt x="1149" y="926"/>
                  </a:lnTo>
                  <a:lnTo>
                    <a:pt x="1150" y="918"/>
                  </a:lnTo>
                  <a:lnTo>
                    <a:pt x="1151" y="910"/>
                  </a:lnTo>
                  <a:lnTo>
                    <a:pt x="1152" y="903"/>
                  </a:lnTo>
                  <a:lnTo>
                    <a:pt x="1152" y="894"/>
                  </a:lnTo>
                  <a:lnTo>
                    <a:pt x="1151" y="887"/>
                  </a:lnTo>
                  <a:lnTo>
                    <a:pt x="1150" y="879"/>
                  </a:lnTo>
                  <a:lnTo>
                    <a:pt x="1148" y="872"/>
                  </a:lnTo>
                  <a:lnTo>
                    <a:pt x="1146" y="864"/>
                  </a:lnTo>
                  <a:lnTo>
                    <a:pt x="1143" y="856"/>
                  </a:lnTo>
                  <a:lnTo>
                    <a:pt x="1139" y="849"/>
                  </a:lnTo>
                  <a:lnTo>
                    <a:pt x="1135" y="842"/>
                  </a:lnTo>
                  <a:lnTo>
                    <a:pt x="1131" y="836"/>
                  </a:lnTo>
                  <a:lnTo>
                    <a:pt x="1126" y="829"/>
                  </a:lnTo>
                  <a:lnTo>
                    <a:pt x="1120" y="824"/>
                  </a:lnTo>
                  <a:lnTo>
                    <a:pt x="328" y="3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 name="Freeform 139"/>
            <p:cNvSpPr>
              <a:spLocks/>
            </p:cNvSpPr>
            <p:nvPr/>
          </p:nvSpPr>
          <p:spPr bwMode="auto">
            <a:xfrm>
              <a:off x="4806156" y="1839515"/>
              <a:ext cx="214313" cy="214313"/>
            </a:xfrm>
            <a:custGeom>
              <a:avLst/>
              <a:gdLst>
                <a:gd name="T0" fmla="*/ 36 w 540"/>
                <a:gd name="T1" fmla="*/ 72 h 540"/>
                <a:gd name="T2" fmla="*/ 80 w 540"/>
                <a:gd name="T3" fmla="*/ 75 h 540"/>
                <a:gd name="T4" fmla="*/ 123 w 540"/>
                <a:gd name="T5" fmla="*/ 81 h 540"/>
                <a:gd name="T6" fmla="*/ 164 w 540"/>
                <a:gd name="T7" fmla="*/ 92 h 540"/>
                <a:gd name="T8" fmla="*/ 204 w 540"/>
                <a:gd name="T9" fmla="*/ 106 h 540"/>
                <a:gd name="T10" fmla="*/ 242 w 540"/>
                <a:gd name="T11" fmla="*/ 124 h 540"/>
                <a:gd name="T12" fmla="*/ 278 w 540"/>
                <a:gd name="T13" fmla="*/ 146 h 540"/>
                <a:gd name="T14" fmla="*/ 310 w 540"/>
                <a:gd name="T15" fmla="*/ 171 h 540"/>
                <a:gd name="T16" fmla="*/ 342 w 540"/>
                <a:gd name="T17" fmla="*/ 199 h 540"/>
                <a:gd name="T18" fmla="*/ 370 w 540"/>
                <a:gd name="T19" fmla="*/ 230 h 540"/>
                <a:gd name="T20" fmla="*/ 394 w 540"/>
                <a:gd name="T21" fmla="*/ 262 h 540"/>
                <a:gd name="T22" fmla="*/ 416 w 540"/>
                <a:gd name="T23" fmla="*/ 298 h 540"/>
                <a:gd name="T24" fmla="*/ 434 w 540"/>
                <a:gd name="T25" fmla="*/ 336 h 540"/>
                <a:gd name="T26" fmla="*/ 448 w 540"/>
                <a:gd name="T27" fmla="*/ 376 h 540"/>
                <a:gd name="T28" fmla="*/ 459 w 540"/>
                <a:gd name="T29" fmla="*/ 417 h 540"/>
                <a:gd name="T30" fmla="*/ 466 w 540"/>
                <a:gd name="T31" fmla="*/ 460 h 540"/>
                <a:gd name="T32" fmla="*/ 468 w 540"/>
                <a:gd name="T33" fmla="*/ 504 h 540"/>
                <a:gd name="T34" fmla="*/ 469 w 540"/>
                <a:gd name="T35" fmla="*/ 511 h 540"/>
                <a:gd name="T36" fmla="*/ 474 w 540"/>
                <a:gd name="T37" fmla="*/ 524 h 540"/>
                <a:gd name="T38" fmla="*/ 484 w 540"/>
                <a:gd name="T39" fmla="*/ 534 h 540"/>
                <a:gd name="T40" fmla="*/ 497 w 540"/>
                <a:gd name="T41" fmla="*/ 539 h 540"/>
                <a:gd name="T42" fmla="*/ 511 w 540"/>
                <a:gd name="T43" fmla="*/ 539 h 540"/>
                <a:gd name="T44" fmla="*/ 524 w 540"/>
                <a:gd name="T45" fmla="*/ 534 h 540"/>
                <a:gd name="T46" fmla="*/ 534 w 540"/>
                <a:gd name="T47" fmla="*/ 524 h 540"/>
                <a:gd name="T48" fmla="*/ 539 w 540"/>
                <a:gd name="T49" fmla="*/ 511 h 540"/>
                <a:gd name="T50" fmla="*/ 540 w 540"/>
                <a:gd name="T51" fmla="*/ 504 h 540"/>
                <a:gd name="T52" fmla="*/ 539 w 540"/>
                <a:gd name="T53" fmla="*/ 477 h 540"/>
                <a:gd name="T54" fmla="*/ 534 w 540"/>
                <a:gd name="T55" fmla="*/ 427 h 540"/>
                <a:gd name="T56" fmla="*/ 524 w 540"/>
                <a:gd name="T57" fmla="*/ 378 h 540"/>
                <a:gd name="T58" fmla="*/ 509 w 540"/>
                <a:gd name="T59" fmla="*/ 330 h 540"/>
                <a:gd name="T60" fmla="*/ 491 w 540"/>
                <a:gd name="T61" fmla="*/ 285 h 540"/>
                <a:gd name="T62" fmla="*/ 467 w 540"/>
                <a:gd name="T63" fmla="*/ 243 h 540"/>
                <a:gd name="T64" fmla="*/ 440 w 540"/>
                <a:gd name="T65" fmla="*/ 203 h 540"/>
                <a:gd name="T66" fmla="*/ 410 w 540"/>
                <a:gd name="T67" fmla="*/ 165 h 540"/>
                <a:gd name="T68" fmla="*/ 375 w 540"/>
                <a:gd name="T69" fmla="*/ 132 h 540"/>
                <a:gd name="T70" fmla="*/ 338 w 540"/>
                <a:gd name="T71" fmla="*/ 100 h 540"/>
                <a:gd name="T72" fmla="*/ 297 w 540"/>
                <a:gd name="T73" fmla="*/ 73 h 540"/>
                <a:gd name="T74" fmla="*/ 255 w 540"/>
                <a:gd name="T75" fmla="*/ 50 h 540"/>
                <a:gd name="T76" fmla="*/ 210 w 540"/>
                <a:gd name="T77" fmla="*/ 31 h 540"/>
                <a:gd name="T78" fmla="*/ 162 w 540"/>
                <a:gd name="T79" fmla="*/ 16 h 540"/>
                <a:gd name="T80" fmla="*/ 114 w 540"/>
                <a:gd name="T81" fmla="*/ 6 h 540"/>
                <a:gd name="T82" fmla="*/ 63 w 540"/>
                <a:gd name="T83" fmla="*/ 1 h 540"/>
                <a:gd name="T84" fmla="*/ 37 w 540"/>
                <a:gd name="T85" fmla="*/ 0 h 540"/>
                <a:gd name="T86" fmla="*/ 28 w 540"/>
                <a:gd name="T87" fmla="*/ 1 h 540"/>
                <a:gd name="T88" fmla="*/ 15 w 540"/>
                <a:gd name="T89" fmla="*/ 6 h 540"/>
                <a:gd name="T90" fmla="*/ 6 w 540"/>
                <a:gd name="T91" fmla="*/ 16 h 540"/>
                <a:gd name="T92" fmla="*/ 0 w 540"/>
                <a:gd name="T93" fmla="*/ 29 h 540"/>
                <a:gd name="T94" fmla="*/ 0 w 540"/>
                <a:gd name="T95" fmla="*/ 43 h 540"/>
                <a:gd name="T96" fmla="*/ 6 w 540"/>
                <a:gd name="T97" fmla="*/ 56 h 540"/>
                <a:gd name="T98" fmla="*/ 15 w 540"/>
                <a:gd name="T99" fmla="*/ 66 h 540"/>
                <a:gd name="T100" fmla="*/ 28 w 540"/>
                <a:gd name="T101" fmla="*/ 7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0" h="540">
                  <a:moveTo>
                    <a:pt x="36" y="72"/>
                  </a:moveTo>
                  <a:lnTo>
                    <a:pt x="36" y="72"/>
                  </a:lnTo>
                  <a:lnTo>
                    <a:pt x="59" y="72"/>
                  </a:lnTo>
                  <a:lnTo>
                    <a:pt x="80" y="75"/>
                  </a:lnTo>
                  <a:lnTo>
                    <a:pt x="102" y="77"/>
                  </a:lnTo>
                  <a:lnTo>
                    <a:pt x="123" y="81"/>
                  </a:lnTo>
                  <a:lnTo>
                    <a:pt x="144" y="85"/>
                  </a:lnTo>
                  <a:lnTo>
                    <a:pt x="164" y="92"/>
                  </a:lnTo>
                  <a:lnTo>
                    <a:pt x="184" y="98"/>
                  </a:lnTo>
                  <a:lnTo>
                    <a:pt x="204" y="106"/>
                  </a:lnTo>
                  <a:lnTo>
                    <a:pt x="223" y="114"/>
                  </a:lnTo>
                  <a:lnTo>
                    <a:pt x="242" y="124"/>
                  </a:lnTo>
                  <a:lnTo>
                    <a:pt x="259" y="135"/>
                  </a:lnTo>
                  <a:lnTo>
                    <a:pt x="278" y="146"/>
                  </a:lnTo>
                  <a:lnTo>
                    <a:pt x="294" y="158"/>
                  </a:lnTo>
                  <a:lnTo>
                    <a:pt x="310" y="171"/>
                  </a:lnTo>
                  <a:lnTo>
                    <a:pt x="326" y="185"/>
                  </a:lnTo>
                  <a:lnTo>
                    <a:pt x="342" y="199"/>
                  </a:lnTo>
                  <a:lnTo>
                    <a:pt x="356" y="214"/>
                  </a:lnTo>
                  <a:lnTo>
                    <a:pt x="370" y="230"/>
                  </a:lnTo>
                  <a:lnTo>
                    <a:pt x="382" y="246"/>
                  </a:lnTo>
                  <a:lnTo>
                    <a:pt x="394" y="262"/>
                  </a:lnTo>
                  <a:lnTo>
                    <a:pt x="405" y="281"/>
                  </a:lnTo>
                  <a:lnTo>
                    <a:pt x="416" y="298"/>
                  </a:lnTo>
                  <a:lnTo>
                    <a:pt x="426" y="318"/>
                  </a:lnTo>
                  <a:lnTo>
                    <a:pt x="434" y="336"/>
                  </a:lnTo>
                  <a:lnTo>
                    <a:pt x="442" y="355"/>
                  </a:lnTo>
                  <a:lnTo>
                    <a:pt x="448" y="376"/>
                  </a:lnTo>
                  <a:lnTo>
                    <a:pt x="454" y="396"/>
                  </a:lnTo>
                  <a:lnTo>
                    <a:pt x="459" y="417"/>
                  </a:lnTo>
                  <a:lnTo>
                    <a:pt x="463" y="438"/>
                  </a:lnTo>
                  <a:lnTo>
                    <a:pt x="466" y="460"/>
                  </a:lnTo>
                  <a:lnTo>
                    <a:pt x="467" y="482"/>
                  </a:lnTo>
                  <a:lnTo>
                    <a:pt x="468" y="504"/>
                  </a:lnTo>
                  <a:lnTo>
                    <a:pt x="468" y="504"/>
                  </a:lnTo>
                  <a:lnTo>
                    <a:pt x="469" y="511"/>
                  </a:lnTo>
                  <a:lnTo>
                    <a:pt x="471" y="518"/>
                  </a:lnTo>
                  <a:lnTo>
                    <a:pt x="474" y="524"/>
                  </a:lnTo>
                  <a:lnTo>
                    <a:pt x="479" y="529"/>
                  </a:lnTo>
                  <a:lnTo>
                    <a:pt x="484" y="534"/>
                  </a:lnTo>
                  <a:lnTo>
                    <a:pt x="490" y="537"/>
                  </a:lnTo>
                  <a:lnTo>
                    <a:pt x="497" y="539"/>
                  </a:lnTo>
                  <a:lnTo>
                    <a:pt x="504" y="540"/>
                  </a:lnTo>
                  <a:lnTo>
                    <a:pt x="511" y="539"/>
                  </a:lnTo>
                  <a:lnTo>
                    <a:pt x="518" y="537"/>
                  </a:lnTo>
                  <a:lnTo>
                    <a:pt x="524" y="534"/>
                  </a:lnTo>
                  <a:lnTo>
                    <a:pt x="529" y="529"/>
                  </a:lnTo>
                  <a:lnTo>
                    <a:pt x="534" y="524"/>
                  </a:lnTo>
                  <a:lnTo>
                    <a:pt x="537" y="518"/>
                  </a:lnTo>
                  <a:lnTo>
                    <a:pt x="539" y="511"/>
                  </a:lnTo>
                  <a:lnTo>
                    <a:pt x="540" y="504"/>
                  </a:lnTo>
                  <a:lnTo>
                    <a:pt x="540" y="504"/>
                  </a:lnTo>
                  <a:lnTo>
                    <a:pt x="540" y="503"/>
                  </a:lnTo>
                  <a:lnTo>
                    <a:pt x="539" y="477"/>
                  </a:lnTo>
                  <a:lnTo>
                    <a:pt x="537" y="453"/>
                  </a:lnTo>
                  <a:lnTo>
                    <a:pt x="534" y="427"/>
                  </a:lnTo>
                  <a:lnTo>
                    <a:pt x="529" y="403"/>
                  </a:lnTo>
                  <a:lnTo>
                    <a:pt x="524" y="378"/>
                  </a:lnTo>
                  <a:lnTo>
                    <a:pt x="518" y="354"/>
                  </a:lnTo>
                  <a:lnTo>
                    <a:pt x="509" y="330"/>
                  </a:lnTo>
                  <a:lnTo>
                    <a:pt x="500" y="308"/>
                  </a:lnTo>
                  <a:lnTo>
                    <a:pt x="491" y="285"/>
                  </a:lnTo>
                  <a:lnTo>
                    <a:pt x="479" y="264"/>
                  </a:lnTo>
                  <a:lnTo>
                    <a:pt x="467" y="243"/>
                  </a:lnTo>
                  <a:lnTo>
                    <a:pt x="454" y="222"/>
                  </a:lnTo>
                  <a:lnTo>
                    <a:pt x="440" y="203"/>
                  </a:lnTo>
                  <a:lnTo>
                    <a:pt x="425" y="184"/>
                  </a:lnTo>
                  <a:lnTo>
                    <a:pt x="410" y="165"/>
                  </a:lnTo>
                  <a:lnTo>
                    <a:pt x="392" y="148"/>
                  </a:lnTo>
                  <a:lnTo>
                    <a:pt x="375" y="132"/>
                  </a:lnTo>
                  <a:lnTo>
                    <a:pt x="357" y="116"/>
                  </a:lnTo>
                  <a:lnTo>
                    <a:pt x="338" y="100"/>
                  </a:lnTo>
                  <a:lnTo>
                    <a:pt x="318" y="86"/>
                  </a:lnTo>
                  <a:lnTo>
                    <a:pt x="297" y="73"/>
                  </a:lnTo>
                  <a:lnTo>
                    <a:pt x="277" y="62"/>
                  </a:lnTo>
                  <a:lnTo>
                    <a:pt x="255" y="50"/>
                  </a:lnTo>
                  <a:lnTo>
                    <a:pt x="232" y="40"/>
                  </a:lnTo>
                  <a:lnTo>
                    <a:pt x="210" y="31"/>
                  </a:lnTo>
                  <a:lnTo>
                    <a:pt x="186" y="23"/>
                  </a:lnTo>
                  <a:lnTo>
                    <a:pt x="162" y="16"/>
                  </a:lnTo>
                  <a:lnTo>
                    <a:pt x="139" y="11"/>
                  </a:lnTo>
                  <a:lnTo>
                    <a:pt x="114" y="6"/>
                  </a:lnTo>
                  <a:lnTo>
                    <a:pt x="89" y="3"/>
                  </a:lnTo>
                  <a:lnTo>
                    <a:pt x="63" y="1"/>
                  </a:lnTo>
                  <a:lnTo>
                    <a:pt x="37" y="0"/>
                  </a:lnTo>
                  <a:lnTo>
                    <a:pt x="37" y="0"/>
                  </a:lnTo>
                  <a:lnTo>
                    <a:pt x="36" y="0"/>
                  </a:lnTo>
                  <a:lnTo>
                    <a:pt x="28" y="1"/>
                  </a:lnTo>
                  <a:lnTo>
                    <a:pt x="22" y="3"/>
                  </a:lnTo>
                  <a:lnTo>
                    <a:pt x="15" y="6"/>
                  </a:lnTo>
                  <a:lnTo>
                    <a:pt x="11" y="11"/>
                  </a:lnTo>
                  <a:lnTo>
                    <a:pt x="6" y="16"/>
                  </a:lnTo>
                  <a:lnTo>
                    <a:pt x="2" y="22"/>
                  </a:lnTo>
                  <a:lnTo>
                    <a:pt x="0" y="29"/>
                  </a:lnTo>
                  <a:lnTo>
                    <a:pt x="0" y="36"/>
                  </a:lnTo>
                  <a:lnTo>
                    <a:pt x="0" y="43"/>
                  </a:lnTo>
                  <a:lnTo>
                    <a:pt x="2" y="50"/>
                  </a:lnTo>
                  <a:lnTo>
                    <a:pt x="6" y="56"/>
                  </a:lnTo>
                  <a:lnTo>
                    <a:pt x="11" y="62"/>
                  </a:lnTo>
                  <a:lnTo>
                    <a:pt x="15" y="66"/>
                  </a:lnTo>
                  <a:lnTo>
                    <a:pt x="22" y="69"/>
                  </a:lnTo>
                  <a:lnTo>
                    <a:pt x="28" y="71"/>
                  </a:lnTo>
                  <a:lnTo>
                    <a:pt x="36" y="7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89098" name="Rectangle 42"/>
          <p:cNvSpPr>
            <a:spLocks noChangeArrowheads="1"/>
          </p:cNvSpPr>
          <p:nvPr/>
        </p:nvSpPr>
        <p:spPr bwMode="auto">
          <a:xfrm>
            <a:off x="6096000" y="2927350"/>
            <a:ext cx="565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70C0"/>
                </a:solidFill>
                <a:latin typeface="Abraham Lincoln" pitchFamily="2" charset="0"/>
                <a:ea typeface="Lato Light"/>
                <a:cs typeface="Lato Light"/>
              </a:rPr>
              <a:t>idea</a:t>
            </a:r>
          </a:p>
        </p:txBody>
      </p:sp>
      <p:sp>
        <p:nvSpPr>
          <p:cNvPr id="44" name="Rectangle 43"/>
          <p:cNvSpPr/>
          <p:nvPr/>
        </p:nvSpPr>
        <p:spPr>
          <a:xfrm>
            <a:off x="6096000" y="3262313"/>
            <a:ext cx="4943475" cy="461962"/>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sp>
        <p:nvSpPr>
          <p:cNvPr id="89100" name="Rectangle 44"/>
          <p:cNvSpPr>
            <a:spLocks noChangeArrowheads="1"/>
          </p:cNvSpPr>
          <p:nvPr/>
        </p:nvSpPr>
        <p:spPr bwMode="auto">
          <a:xfrm>
            <a:off x="6096000" y="3956050"/>
            <a:ext cx="741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70C0"/>
                </a:solidFill>
                <a:latin typeface="Abraham Lincoln" pitchFamily="2" charset="0"/>
                <a:ea typeface="Lato Light"/>
                <a:cs typeface="Lato Light"/>
              </a:rPr>
              <a:t>media</a:t>
            </a:r>
          </a:p>
        </p:txBody>
      </p:sp>
      <p:sp>
        <p:nvSpPr>
          <p:cNvPr id="46" name="Rectangle 45"/>
          <p:cNvSpPr/>
          <p:nvPr/>
        </p:nvSpPr>
        <p:spPr>
          <a:xfrm>
            <a:off x="6096000" y="4291013"/>
            <a:ext cx="4943475" cy="461962"/>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sp>
        <p:nvSpPr>
          <p:cNvPr id="89102" name="Rectangle 46"/>
          <p:cNvSpPr>
            <a:spLocks noChangeArrowheads="1"/>
          </p:cNvSpPr>
          <p:nvPr/>
        </p:nvSpPr>
        <p:spPr bwMode="auto">
          <a:xfrm>
            <a:off x="6096000" y="5003800"/>
            <a:ext cx="15938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2813" eaLnBrk="1" hangingPunct="1"/>
            <a:r>
              <a:rPr lang="en-US" altLang="zh-CN" sz="2400" noProof="1">
                <a:solidFill>
                  <a:srgbClr val="0070C0"/>
                </a:solidFill>
                <a:latin typeface="Abraham Lincoln" pitchFamily="2" charset="0"/>
                <a:ea typeface="Lato Light"/>
                <a:cs typeface="Lato Light"/>
              </a:rPr>
              <a:t>communication</a:t>
            </a:r>
          </a:p>
        </p:txBody>
      </p:sp>
      <p:sp>
        <p:nvSpPr>
          <p:cNvPr id="48" name="Rectangle 47"/>
          <p:cNvSpPr/>
          <p:nvPr/>
        </p:nvSpPr>
        <p:spPr>
          <a:xfrm>
            <a:off x="6096000" y="5338763"/>
            <a:ext cx="4943475" cy="461962"/>
          </a:xfrm>
          <a:prstGeom prst="rect">
            <a:avLst/>
          </a:prstGeom>
        </p:spPr>
        <p:txBody>
          <a:bodyPr>
            <a:spAutoFit/>
          </a:bodyPr>
          <a:lstStyle/>
          <a:p>
            <a:pPr algn="just" eaLnBrk="1" fontAlgn="auto" hangingPunct="1">
              <a:spcBef>
                <a:spcPts val="0"/>
              </a:spcBef>
              <a:spcAft>
                <a:spcPts val="0"/>
              </a:spcAft>
              <a:defRPr/>
            </a:pPr>
            <a:r>
              <a:rPr lang="en-US" sz="1200" noProof="1">
                <a:solidFill>
                  <a:schemeClr val="tx1">
                    <a:lumMod val="75000"/>
                    <a:lumOff val="25000"/>
                  </a:schemeClr>
                </a:solidFill>
                <a:latin typeface="+mj-lt"/>
                <a:ea typeface="Roboto Light" panose="02000000000000000000" pitchFamily="2" charset="0"/>
              </a:rPr>
              <a:t>Lorem ipsum dolor sit amet, consectetur adipiscing elit. Nulla imperdiet volutpat dui at fermentum..</a:t>
            </a:r>
          </a:p>
        </p:txBody>
      </p:sp>
      <p:cxnSp>
        <p:nvCxnSpPr>
          <p:cNvPr id="17" name="Straight Connector 16"/>
          <p:cNvCxnSpPr/>
          <p:nvPr/>
        </p:nvCxnSpPr>
        <p:spPr>
          <a:xfrm>
            <a:off x="5751513" y="1871663"/>
            <a:ext cx="0" cy="3919537"/>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89105" name="Freeform 404"/>
          <p:cNvSpPr>
            <a:spLocks/>
          </p:cNvSpPr>
          <p:nvPr/>
        </p:nvSpPr>
        <p:spPr bwMode="auto">
          <a:xfrm>
            <a:off x="1354138" y="1901825"/>
            <a:ext cx="2293937" cy="3727450"/>
          </a:xfrm>
          <a:custGeom>
            <a:avLst/>
            <a:gdLst>
              <a:gd name="T0" fmla="*/ 2147483647 w 948"/>
              <a:gd name="T1" fmla="*/ 2147483647 h 1541"/>
              <a:gd name="T2" fmla="*/ 2147483647 w 948"/>
              <a:gd name="T3" fmla="*/ 2147483647 h 1541"/>
              <a:gd name="T4" fmla="*/ 2147483647 w 948"/>
              <a:gd name="T5" fmla="*/ 2147483647 h 1541"/>
              <a:gd name="T6" fmla="*/ 2147483647 w 948"/>
              <a:gd name="T7" fmla="*/ 2147483647 h 1541"/>
              <a:gd name="T8" fmla="*/ 2147483647 w 948"/>
              <a:gd name="T9" fmla="*/ 2147483647 h 1541"/>
              <a:gd name="T10" fmla="*/ 2147483647 w 948"/>
              <a:gd name="T11" fmla="*/ 0 h 1541"/>
              <a:gd name="T12" fmla="*/ 2147483647 w 948"/>
              <a:gd name="T13" fmla="*/ 2147483647 h 1541"/>
              <a:gd name="T14" fmla="*/ 2147483647 w 948"/>
              <a:gd name="T15" fmla="*/ 2147483647 h 1541"/>
              <a:gd name="T16" fmla="*/ 2147483647 w 948"/>
              <a:gd name="T17" fmla="*/ 2147483647 h 1541"/>
              <a:gd name="T18" fmla="*/ 2147483647 w 948"/>
              <a:gd name="T19" fmla="*/ 2147483647 h 1541"/>
              <a:gd name="T20" fmla="*/ 2147483647 w 948"/>
              <a:gd name="T21" fmla="*/ 2147483647 h 1541"/>
              <a:gd name="T22" fmla="*/ 2147483647 w 948"/>
              <a:gd name="T23" fmla="*/ 2147483647 h 1541"/>
              <a:gd name="T24" fmla="*/ 2147483647 w 948"/>
              <a:gd name="T25" fmla="*/ 2147483647 h 1541"/>
              <a:gd name="T26" fmla="*/ 2147483647 w 948"/>
              <a:gd name="T27" fmla="*/ 2147483647 h 1541"/>
              <a:gd name="T28" fmla="*/ 2147483647 w 948"/>
              <a:gd name="T29" fmla="*/ 2147483647 h 1541"/>
              <a:gd name="T30" fmla="*/ 2147483647 w 948"/>
              <a:gd name="T31" fmla="*/ 2147483647 h 1541"/>
              <a:gd name="T32" fmla="*/ 2147483647 w 948"/>
              <a:gd name="T33" fmla="*/ 2147483647 h 1541"/>
              <a:gd name="T34" fmla="*/ 2147483647 w 948"/>
              <a:gd name="T35" fmla="*/ 2147483647 h 1541"/>
              <a:gd name="T36" fmla="*/ 2147483647 w 948"/>
              <a:gd name="T37" fmla="*/ 2147483647 h 1541"/>
              <a:gd name="T38" fmla="*/ 2147483647 w 948"/>
              <a:gd name="T39" fmla="*/ 2147483647 h 1541"/>
              <a:gd name="T40" fmla="*/ 2147483647 w 948"/>
              <a:gd name="T41" fmla="*/ 2147483647 h 1541"/>
              <a:gd name="T42" fmla="*/ 2147483647 w 948"/>
              <a:gd name="T43" fmla="*/ 2147483647 h 1541"/>
              <a:gd name="T44" fmla="*/ 2147483647 w 948"/>
              <a:gd name="T45" fmla="*/ 2147483647 h 1541"/>
              <a:gd name="T46" fmla="*/ 2147483647 w 948"/>
              <a:gd name="T47" fmla="*/ 2147483647 h 1541"/>
              <a:gd name="T48" fmla="*/ 2147483647 w 948"/>
              <a:gd name="T49" fmla="*/ 2147483647 h 1541"/>
              <a:gd name="T50" fmla="*/ 2147483647 w 948"/>
              <a:gd name="T51" fmla="*/ 2147483647 h 1541"/>
              <a:gd name="T52" fmla="*/ 2147483647 w 948"/>
              <a:gd name="T53" fmla="*/ 2147483647 h 1541"/>
              <a:gd name="T54" fmla="*/ 2147483647 w 948"/>
              <a:gd name="T55" fmla="*/ 2147483647 h 1541"/>
              <a:gd name="T56" fmla="*/ 2147483647 w 948"/>
              <a:gd name="T57" fmla="*/ 2147483647 h 1541"/>
              <a:gd name="T58" fmla="*/ 2147483647 w 948"/>
              <a:gd name="T59" fmla="*/ 2147483647 h 1541"/>
              <a:gd name="T60" fmla="*/ 2147483647 w 948"/>
              <a:gd name="T61" fmla="*/ 2147483647 h 1541"/>
              <a:gd name="T62" fmla="*/ 2147483647 w 948"/>
              <a:gd name="T63" fmla="*/ 2147483647 h 1541"/>
              <a:gd name="T64" fmla="*/ 2147483647 w 948"/>
              <a:gd name="T65" fmla="*/ 2147483647 h 1541"/>
              <a:gd name="T66" fmla="*/ 2147483647 w 948"/>
              <a:gd name="T67" fmla="*/ 2147483647 h 1541"/>
              <a:gd name="T68" fmla="*/ 2147483647 w 948"/>
              <a:gd name="T69" fmla="*/ 2147483647 h 1541"/>
              <a:gd name="T70" fmla="*/ 2147483647 w 948"/>
              <a:gd name="T71" fmla="*/ 2147483647 h 1541"/>
              <a:gd name="T72" fmla="*/ 2147483647 w 948"/>
              <a:gd name="T73" fmla="*/ 2147483647 h 1541"/>
              <a:gd name="T74" fmla="*/ 2147483647 w 948"/>
              <a:gd name="T75" fmla="*/ 2147483647 h 1541"/>
              <a:gd name="T76" fmla="*/ 2147483647 w 948"/>
              <a:gd name="T77" fmla="*/ 2147483647 h 1541"/>
              <a:gd name="T78" fmla="*/ 2147483647 w 948"/>
              <a:gd name="T79" fmla="*/ 2147483647 h 1541"/>
              <a:gd name="T80" fmla="*/ 2147483647 w 948"/>
              <a:gd name="T81" fmla="*/ 2147483647 h 1541"/>
              <a:gd name="T82" fmla="*/ 2147483647 w 948"/>
              <a:gd name="T83" fmla="*/ 2147483647 h 1541"/>
              <a:gd name="T84" fmla="*/ 2147483647 w 948"/>
              <a:gd name="T85" fmla="*/ 2147483647 h 1541"/>
              <a:gd name="T86" fmla="*/ 2147483647 w 948"/>
              <a:gd name="T87" fmla="*/ 2147483647 h 1541"/>
              <a:gd name="T88" fmla="*/ 2147483647 w 948"/>
              <a:gd name="T89" fmla="*/ 2147483647 h 1541"/>
              <a:gd name="T90" fmla="*/ 2147483647 w 948"/>
              <a:gd name="T91" fmla="*/ 2147483647 h 1541"/>
              <a:gd name="T92" fmla="*/ 2147483647 w 948"/>
              <a:gd name="T93" fmla="*/ 2147483647 h 1541"/>
              <a:gd name="T94" fmla="*/ 2147483647 w 948"/>
              <a:gd name="T95" fmla="*/ 2147483647 h 1541"/>
              <a:gd name="T96" fmla="*/ 2147483647 w 948"/>
              <a:gd name="T97" fmla="*/ 2147483647 h 1541"/>
              <a:gd name="T98" fmla="*/ 2147483647 w 948"/>
              <a:gd name="T99" fmla="*/ 2147483647 h 1541"/>
              <a:gd name="T100" fmla="*/ 2147483647 w 948"/>
              <a:gd name="T101" fmla="*/ 2147483647 h 1541"/>
              <a:gd name="T102" fmla="*/ 2147483647 w 948"/>
              <a:gd name="T103" fmla="*/ 2147483647 h 1541"/>
              <a:gd name="T104" fmla="*/ 2147483647 w 948"/>
              <a:gd name="T105" fmla="*/ 2147483647 h 1541"/>
              <a:gd name="T106" fmla="*/ 2147483647 w 948"/>
              <a:gd name="T107" fmla="*/ 2147483647 h 1541"/>
              <a:gd name="T108" fmla="*/ 2147483647 w 948"/>
              <a:gd name="T109" fmla="*/ 2147483647 h 1541"/>
              <a:gd name="T110" fmla="*/ 2147483647 w 948"/>
              <a:gd name="T111" fmla="*/ 2147483647 h 1541"/>
              <a:gd name="T112" fmla="*/ 2147483647 w 948"/>
              <a:gd name="T113" fmla="*/ 2147483647 h 15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8"/>
              <a:gd name="T172" fmla="*/ 0 h 1541"/>
              <a:gd name="T173" fmla="*/ 948 w 948"/>
              <a:gd name="T174" fmla="*/ 1541 h 15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8" h="1541">
                <a:moveTo>
                  <a:pt x="68" y="193"/>
                </a:moveTo>
                <a:lnTo>
                  <a:pt x="68" y="193"/>
                </a:lnTo>
                <a:lnTo>
                  <a:pt x="90" y="172"/>
                </a:lnTo>
                <a:lnTo>
                  <a:pt x="111" y="152"/>
                </a:lnTo>
                <a:lnTo>
                  <a:pt x="132" y="133"/>
                </a:lnTo>
                <a:lnTo>
                  <a:pt x="154" y="116"/>
                </a:lnTo>
                <a:lnTo>
                  <a:pt x="175" y="100"/>
                </a:lnTo>
                <a:lnTo>
                  <a:pt x="196" y="86"/>
                </a:lnTo>
                <a:lnTo>
                  <a:pt x="217" y="73"/>
                </a:lnTo>
                <a:lnTo>
                  <a:pt x="239" y="62"/>
                </a:lnTo>
                <a:lnTo>
                  <a:pt x="260" y="51"/>
                </a:lnTo>
                <a:lnTo>
                  <a:pt x="281" y="42"/>
                </a:lnTo>
                <a:lnTo>
                  <a:pt x="301" y="35"/>
                </a:lnTo>
                <a:lnTo>
                  <a:pt x="321" y="27"/>
                </a:lnTo>
                <a:lnTo>
                  <a:pt x="341" y="22"/>
                </a:lnTo>
                <a:lnTo>
                  <a:pt x="361" y="17"/>
                </a:lnTo>
                <a:lnTo>
                  <a:pt x="398" y="10"/>
                </a:lnTo>
                <a:lnTo>
                  <a:pt x="433" y="5"/>
                </a:lnTo>
                <a:lnTo>
                  <a:pt x="464" y="2"/>
                </a:lnTo>
                <a:lnTo>
                  <a:pt x="493" y="2"/>
                </a:lnTo>
                <a:lnTo>
                  <a:pt x="516" y="2"/>
                </a:lnTo>
                <a:lnTo>
                  <a:pt x="535" y="5"/>
                </a:lnTo>
                <a:lnTo>
                  <a:pt x="550" y="6"/>
                </a:lnTo>
                <a:lnTo>
                  <a:pt x="563" y="8"/>
                </a:lnTo>
                <a:lnTo>
                  <a:pt x="565" y="7"/>
                </a:lnTo>
                <a:lnTo>
                  <a:pt x="573" y="5"/>
                </a:lnTo>
                <a:lnTo>
                  <a:pt x="586" y="1"/>
                </a:lnTo>
                <a:lnTo>
                  <a:pt x="606" y="0"/>
                </a:lnTo>
                <a:lnTo>
                  <a:pt x="619" y="0"/>
                </a:lnTo>
                <a:lnTo>
                  <a:pt x="634" y="1"/>
                </a:lnTo>
                <a:lnTo>
                  <a:pt x="649" y="3"/>
                </a:lnTo>
                <a:lnTo>
                  <a:pt x="667" y="6"/>
                </a:lnTo>
                <a:lnTo>
                  <a:pt x="687" y="11"/>
                </a:lnTo>
                <a:lnTo>
                  <a:pt x="708" y="17"/>
                </a:lnTo>
                <a:lnTo>
                  <a:pt x="730" y="25"/>
                </a:lnTo>
                <a:lnTo>
                  <a:pt x="755" y="33"/>
                </a:lnTo>
                <a:lnTo>
                  <a:pt x="769" y="38"/>
                </a:lnTo>
                <a:lnTo>
                  <a:pt x="780" y="45"/>
                </a:lnTo>
                <a:lnTo>
                  <a:pt x="792" y="52"/>
                </a:lnTo>
                <a:lnTo>
                  <a:pt x="803" y="60"/>
                </a:lnTo>
                <a:lnTo>
                  <a:pt x="812" y="67"/>
                </a:lnTo>
                <a:lnTo>
                  <a:pt x="822" y="76"/>
                </a:lnTo>
                <a:lnTo>
                  <a:pt x="838" y="95"/>
                </a:lnTo>
                <a:lnTo>
                  <a:pt x="853" y="113"/>
                </a:lnTo>
                <a:lnTo>
                  <a:pt x="866" y="133"/>
                </a:lnTo>
                <a:lnTo>
                  <a:pt x="876" y="155"/>
                </a:lnTo>
                <a:lnTo>
                  <a:pt x="884" y="175"/>
                </a:lnTo>
                <a:lnTo>
                  <a:pt x="892" y="193"/>
                </a:lnTo>
                <a:lnTo>
                  <a:pt x="897" y="212"/>
                </a:lnTo>
                <a:lnTo>
                  <a:pt x="904" y="245"/>
                </a:lnTo>
                <a:lnTo>
                  <a:pt x="908" y="266"/>
                </a:lnTo>
                <a:lnTo>
                  <a:pt x="909" y="275"/>
                </a:lnTo>
                <a:lnTo>
                  <a:pt x="829" y="307"/>
                </a:lnTo>
                <a:lnTo>
                  <a:pt x="832" y="322"/>
                </a:lnTo>
                <a:lnTo>
                  <a:pt x="832" y="335"/>
                </a:lnTo>
                <a:lnTo>
                  <a:pt x="832" y="347"/>
                </a:lnTo>
                <a:lnTo>
                  <a:pt x="830" y="357"/>
                </a:lnTo>
                <a:lnTo>
                  <a:pt x="827" y="371"/>
                </a:lnTo>
                <a:lnTo>
                  <a:pt x="825" y="376"/>
                </a:lnTo>
                <a:lnTo>
                  <a:pt x="832" y="379"/>
                </a:lnTo>
                <a:lnTo>
                  <a:pt x="837" y="379"/>
                </a:lnTo>
                <a:lnTo>
                  <a:pt x="842" y="379"/>
                </a:lnTo>
                <a:lnTo>
                  <a:pt x="847" y="376"/>
                </a:lnTo>
                <a:lnTo>
                  <a:pt x="854" y="372"/>
                </a:lnTo>
                <a:lnTo>
                  <a:pt x="862" y="366"/>
                </a:lnTo>
                <a:lnTo>
                  <a:pt x="867" y="360"/>
                </a:lnTo>
                <a:lnTo>
                  <a:pt x="871" y="354"/>
                </a:lnTo>
                <a:lnTo>
                  <a:pt x="873" y="347"/>
                </a:lnTo>
                <a:lnTo>
                  <a:pt x="874" y="356"/>
                </a:lnTo>
                <a:lnTo>
                  <a:pt x="876" y="364"/>
                </a:lnTo>
                <a:lnTo>
                  <a:pt x="874" y="370"/>
                </a:lnTo>
                <a:lnTo>
                  <a:pt x="873" y="376"/>
                </a:lnTo>
                <a:lnTo>
                  <a:pt x="871" y="381"/>
                </a:lnTo>
                <a:lnTo>
                  <a:pt x="868" y="386"/>
                </a:lnTo>
                <a:lnTo>
                  <a:pt x="861" y="392"/>
                </a:lnTo>
                <a:lnTo>
                  <a:pt x="852" y="397"/>
                </a:lnTo>
                <a:lnTo>
                  <a:pt x="844" y="400"/>
                </a:lnTo>
                <a:lnTo>
                  <a:pt x="837" y="402"/>
                </a:lnTo>
                <a:lnTo>
                  <a:pt x="842" y="412"/>
                </a:lnTo>
                <a:lnTo>
                  <a:pt x="849" y="422"/>
                </a:lnTo>
                <a:lnTo>
                  <a:pt x="858" y="432"/>
                </a:lnTo>
                <a:lnTo>
                  <a:pt x="867" y="442"/>
                </a:lnTo>
                <a:lnTo>
                  <a:pt x="887" y="461"/>
                </a:lnTo>
                <a:lnTo>
                  <a:pt x="908" y="477"/>
                </a:lnTo>
                <a:lnTo>
                  <a:pt x="926" y="494"/>
                </a:lnTo>
                <a:lnTo>
                  <a:pt x="941" y="507"/>
                </a:lnTo>
                <a:lnTo>
                  <a:pt x="944" y="512"/>
                </a:lnTo>
                <a:lnTo>
                  <a:pt x="947" y="519"/>
                </a:lnTo>
                <a:lnTo>
                  <a:pt x="948" y="522"/>
                </a:lnTo>
                <a:lnTo>
                  <a:pt x="946" y="526"/>
                </a:lnTo>
                <a:lnTo>
                  <a:pt x="938" y="532"/>
                </a:lnTo>
                <a:lnTo>
                  <a:pt x="928" y="539"/>
                </a:lnTo>
                <a:lnTo>
                  <a:pt x="908" y="551"/>
                </a:lnTo>
                <a:lnTo>
                  <a:pt x="899" y="556"/>
                </a:lnTo>
                <a:lnTo>
                  <a:pt x="893" y="562"/>
                </a:lnTo>
                <a:lnTo>
                  <a:pt x="889" y="566"/>
                </a:lnTo>
                <a:lnTo>
                  <a:pt x="888" y="570"/>
                </a:lnTo>
                <a:lnTo>
                  <a:pt x="887" y="574"/>
                </a:lnTo>
                <a:lnTo>
                  <a:pt x="888" y="577"/>
                </a:lnTo>
                <a:lnTo>
                  <a:pt x="888" y="581"/>
                </a:lnTo>
                <a:lnTo>
                  <a:pt x="889" y="584"/>
                </a:lnTo>
                <a:lnTo>
                  <a:pt x="892" y="586"/>
                </a:lnTo>
                <a:lnTo>
                  <a:pt x="894" y="587"/>
                </a:lnTo>
                <a:lnTo>
                  <a:pt x="899" y="587"/>
                </a:lnTo>
                <a:lnTo>
                  <a:pt x="906" y="587"/>
                </a:lnTo>
                <a:lnTo>
                  <a:pt x="911" y="587"/>
                </a:lnTo>
                <a:lnTo>
                  <a:pt x="916" y="586"/>
                </a:lnTo>
                <a:lnTo>
                  <a:pt x="919" y="589"/>
                </a:lnTo>
                <a:lnTo>
                  <a:pt x="921" y="590"/>
                </a:lnTo>
                <a:lnTo>
                  <a:pt x="921" y="592"/>
                </a:lnTo>
                <a:lnTo>
                  <a:pt x="919" y="599"/>
                </a:lnTo>
                <a:lnTo>
                  <a:pt x="918" y="606"/>
                </a:lnTo>
                <a:lnTo>
                  <a:pt x="911" y="624"/>
                </a:lnTo>
                <a:lnTo>
                  <a:pt x="902" y="644"/>
                </a:lnTo>
                <a:lnTo>
                  <a:pt x="907" y="646"/>
                </a:lnTo>
                <a:lnTo>
                  <a:pt x="911" y="650"/>
                </a:lnTo>
                <a:lnTo>
                  <a:pt x="912" y="655"/>
                </a:lnTo>
                <a:lnTo>
                  <a:pt x="913" y="660"/>
                </a:lnTo>
                <a:lnTo>
                  <a:pt x="912" y="666"/>
                </a:lnTo>
                <a:lnTo>
                  <a:pt x="911" y="673"/>
                </a:lnTo>
                <a:lnTo>
                  <a:pt x="907" y="678"/>
                </a:lnTo>
                <a:lnTo>
                  <a:pt x="902" y="684"/>
                </a:lnTo>
                <a:lnTo>
                  <a:pt x="897" y="690"/>
                </a:lnTo>
                <a:lnTo>
                  <a:pt x="894" y="698"/>
                </a:lnTo>
                <a:lnTo>
                  <a:pt x="892" y="705"/>
                </a:lnTo>
                <a:lnTo>
                  <a:pt x="891" y="715"/>
                </a:lnTo>
                <a:lnTo>
                  <a:pt x="891" y="724"/>
                </a:lnTo>
                <a:lnTo>
                  <a:pt x="892" y="731"/>
                </a:lnTo>
                <a:lnTo>
                  <a:pt x="894" y="739"/>
                </a:lnTo>
                <a:lnTo>
                  <a:pt x="898" y="745"/>
                </a:lnTo>
                <a:lnTo>
                  <a:pt x="902" y="753"/>
                </a:lnTo>
                <a:lnTo>
                  <a:pt x="904" y="764"/>
                </a:lnTo>
                <a:lnTo>
                  <a:pt x="906" y="778"/>
                </a:lnTo>
                <a:lnTo>
                  <a:pt x="906" y="791"/>
                </a:lnTo>
                <a:lnTo>
                  <a:pt x="903" y="806"/>
                </a:lnTo>
                <a:lnTo>
                  <a:pt x="901" y="814"/>
                </a:lnTo>
                <a:lnTo>
                  <a:pt x="898" y="820"/>
                </a:lnTo>
                <a:lnTo>
                  <a:pt x="896" y="826"/>
                </a:lnTo>
                <a:lnTo>
                  <a:pt x="891" y="831"/>
                </a:lnTo>
                <a:lnTo>
                  <a:pt x="886" y="836"/>
                </a:lnTo>
                <a:lnTo>
                  <a:pt x="881" y="840"/>
                </a:lnTo>
                <a:lnTo>
                  <a:pt x="872" y="844"/>
                </a:lnTo>
                <a:lnTo>
                  <a:pt x="862" y="846"/>
                </a:lnTo>
                <a:lnTo>
                  <a:pt x="849" y="848"/>
                </a:lnTo>
                <a:lnTo>
                  <a:pt x="833" y="849"/>
                </a:lnTo>
                <a:lnTo>
                  <a:pt x="799" y="851"/>
                </a:lnTo>
                <a:lnTo>
                  <a:pt x="760" y="851"/>
                </a:lnTo>
                <a:lnTo>
                  <a:pt x="684" y="850"/>
                </a:lnTo>
                <a:lnTo>
                  <a:pt x="654" y="850"/>
                </a:lnTo>
                <a:lnTo>
                  <a:pt x="632" y="851"/>
                </a:lnTo>
                <a:lnTo>
                  <a:pt x="628" y="853"/>
                </a:lnTo>
                <a:lnTo>
                  <a:pt x="623" y="854"/>
                </a:lnTo>
                <a:lnTo>
                  <a:pt x="614" y="859"/>
                </a:lnTo>
                <a:lnTo>
                  <a:pt x="605" y="868"/>
                </a:lnTo>
                <a:lnTo>
                  <a:pt x="596" y="880"/>
                </a:lnTo>
                <a:lnTo>
                  <a:pt x="588" y="894"/>
                </a:lnTo>
                <a:lnTo>
                  <a:pt x="578" y="911"/>
                </a:lnTo>
                <a:lnTo>
                  <a:pt x="569" y="933"/>
                </a:lnTo>
                <a:lnTo>
                  <a:pt x="559" y="955"/>
                </a:lnTo>
                <a:lnTo>
                  <a:pt x="550" y="980"/>
                </a:lnTo>
                <a:lnTo>
                  <a:pt x="541" y="1008"/>
                </a:lnTo>
                <a:lnTo>
                  <a:pt x="533" y="1038"/>
                </a:lnTo>
                <a:lnTo>
                  <a:pt x="524" y="1070"/>
                </a:lnTo>
                <a:lnTo>
                  <a:pt x="515" y="1105"/>
                </a:lnTo>
                <a:lnTo>
                  <a:pt x="508" y="1142"/>
                </a:lnTo>
                <a:lnTo>
                  <a:pt x="500" y="1180"/>
                </a:lnTo>
                <a:lnTo>
                  <a:pt x="493" y="1220"/>
                </a:lnTo>
                <a:lnTo>
                  <a:pt x="488" y="1261"/>
                </a:lnTo>
                <a:lnTo>
                  <a:pt x="485" y="1297"/>
                </a:lnTo>
                <a:lnTo>
                  <a:pt x="486" y="1331"/>
                </a:lnTo>
                <a:lnTo>
                  <a:pt x="489" y="1363"/>
                </a:lnTo>
                <a:lnTo>
                  <a:pt x="494" y="1391"/>
                </a:lnTo>
                <a:lnTo>
                  <a:pt x="500" y="1417"/>
                </a:lnTo>
                <a:lnTo>
                  <a:pt x="508" y="1441"/>
                </a:lnTo>
                <a:lnTo>
                  <a:pt x="515" y="1462"/>
                </a:lnTo>
                <a:lnTo>
                  <a:pt x="524" y="1479"/>
                </a:lnTo>
                <a:lnTo>
                  <a:pt x="533" y="1496"/>
                </a:lnTo>
                <a:lnTo>
                  <a:pt x="541" y="1508"/>
                </a:lnTo>
                <a:lnTo>
                  <a:pt x="549" y="1519"/>
                </a:lnTo>
                <a:lnTo>
                  <a:pt x="561" y="1533"/>
                </a:lnTo>
                <a:lnTo>
                  <a:pt x="566" y="1538"/>
                </a:lnTo>
                <a:lnTo>
                  <a:pt x="548" y="1541"/>
                </a:lnTo>
                <a:lnTo>
                  <a:pt x="530" y="1541"/>
                </a:lnTo>
                <a:lnTo>
                  <a:pt x="514" y="1539"/>
                </a:lnTo>
                <a:lnTo>
                  <a:pt x="498" y="1536"/>
                </a:lnTo>
                <a:lnTo>
                  <a:pt x="483" y="1529"/>
                </a:lnTo>
                <a:lnTo>
                  <a:pt x="469" y="1522"/>
                </a:lnTo>
                <a:lnTo>
                  <a:pt x="455" y="1513"/>
                </a:lnTo>
                <a:lnTo>
                  <a:pt x="443" y="1502"/>
                </a:lnTo>
                <a:lnTo>
                  <a:pt x="430" y="1489"/>
                </a:lnTo>
                <a:lnTo>
                  <a:pt x="419" y="1476"/>
                </a:lnTo>
                <a:lnTo>
                  <a:pt x="409" y="1461"/>
                </a:lnTo>
                <a:lnTo>
                  <a:pt x="398" y="1444"/>
                </a:lnTo>
                <a:lnTo>
                  <a:pt x="389" y="1427"/>
                </a:lnTo>
                <a:lnTo>
                  <a:pt x="379" y="1408"/>
                </a:lnTo>
                <a:lnTo>
                  <a:pt x="361" y="1369"/>
                </a:lnTo>
                <a:lnTo>
                  <a:pt x="346" y="1364"/>
                </a:lnTo>
                <a:lnTo>
                  <a:pt x="331" y="1356"/>
                </a:lnTo>
                <a:lnTo>
                  <a:pt x="315" y="1346"/>
                </a:lnTo>
                <a:lnTo>
                  <a:pt x="300" y="1332"/>
                </a:lnTo>
                <a:lnTo>
                  <a:pt x="285" y="1316"/>
                </a:lnTo>
                <a:lnTo>
                  <a:pt x="271" y="1294"/>
                </a:lnTo>
                <a:lnTo>
                  <a:pt x="265" y="1283"/>
                </a:lnTo>
                <a:lnTo>
                  <a:pt x="259" y="1271"/>
                </a:lnTo>
                <a:lnTo>
                  <a:pt x="254" y="1257"/>
                </a:lnTo>
                <a:lnTo>
                  <a:pt x="249" y="1242"/>
                </a:lnTo>
                <a:lnTo>
                  <a:pt x="240" y="1222"/>
                </a:lnTo>
                <a:lnTo>
                  <a:pt x="232" y="1204"/>
                </a:lnTo>
                <a:lnTo>
                  <a:pt x="224" y="1189"/>
                </a:lnTo>
                <a:lnTo>
                  <a:pt x="216" y="1177"/>
                </a:lnTo>
                <a:lnTo>
                  <a:pt x="207" y="1168"/>
                </a:lnTo>
                <a:lnTo>
                  <a:pt x="199" y="1160"/>
                </a:lnTo>
                <a:lnTo>
                  <a:pt x="191" y="1155"/>
                </a:lnTo>
                <a:lnTo>
                  <a:pt x="184" y="1152"/>
                </a:lnTo>
                <a:lnTo>
                  <a:pt x="176" y="1149"/>
                </a:lnTo>
                <a:lnTo>
                  <a:pt x="170" y="1148"/>
                </a:lnTo>
                <a:lnTo>
                  <a:pt x="160" y="1148"/>
                </a:lnTo>
                <a:lnTo>
                  <a:pt x="152" y="1150"/>
                </a:lnTo>
                <a:lnTo>
                  <a:pt x="150" y="1150"/>
                </a:lnTo>
                <a:lnTo>
                  <a:pt x="106" y="1150"/>
                </a:lnTo>
                <a:lnTo>
                  <a:pt x="150" y="1002"/>
                </a:lnTo>
                <a:lnTo>
                  <a:pt x="68" y="1133"/>
                </a:lnTo>
                <a:lnTo>
                  <a:pt x="55" y="1122"/>
                </a:lnTo>
                <a:lnTo>
                  <a:pt x="41" y="1110"/>
                </a:lnTo>
                <a:lnTo>
                  <a:pt x="30" y="1098"/>
                </a:lnTo>
                <a:lnTo>
                  <a:pt x="20" y="1087"/>
                </a:lnTo>
                <a:lnTo>
                  <a:pt x="5" y="1068"/>
                </a:lnTo>
                <a:lnTo>
                  <a:pt x="0" y="1059"/>
                </a:lnTo>
                <a:lnTo>
                  <a:pt x="12" y="1045"/>
                </a:lnTo>
                <a:lnTo>
                  <a:pt x="23" y="1032"/>
                </a:lnTo>
                <a:lnTo>
                  <a:pt x="33" y="1018"/>
                </a:lnTo>
                <a:lnTo>
                  <a:pt x="43" y="1004"/>
                </a:lnTo>
                <a:lnTo>
                  <a:pt x="52" y="990"/>
                </a:lnTo>
                <a:lnTo>
                  <a:pt x="60" y="975"/>
                </a:lnTo>
                <a:lnTo>
                  <a:pt x="66" y="962"/>
                </a:lnTo>
                <a:lnTo>
                  <a:pt x="72" y="948"/>
                </a:lnTo>
                <a:lnTo>
                  <a:pt x="82" y="919"/>
                </a:lnTo>
                <a:lnTo>
                  <a:pt x="88" y="891"/>
                </a:lnTo>
                <a:lnTo>
                  <a:pt x="93" y="863"/>
                </a:lnTo>
                <a:lnTo>
                  <a:pt x="95" y="834"/>
                </a:lnTo>
                <a:lnTo>
                  <a:pt x="95" y="805"/>
                </a:lnTo>
                <a:lnTo>
                  <a:pt x="93" y="778"/>
                </a:lnTo>
                <a:lnTo>
                  <a:pt x="90" y="749"/>
                </a:lnTo>
                <a:lnTo>
                  <a:pt x="85" y="720"/>
                </a:lnTo>
                <a:lnTo>
                  <a:pt x="78" y="693"/>
                </a:lnTo>
                <a:lnTo>
                  <a:pt x="71" y="664"/>
                </a:lnTo>
                <a:lnTo>
                  <a:pt x="55" y="607"/>
                </a:lnTo>
                <a:lnTo>
                  <a:pt x="38" y="552"/>
                </a:lnTo>
                <a:lnTo>
                  <a:pt x="23" y="497"/>
                </a:lnTo>
                <a:lnTo>
                  <a:pt x="16" y="470"/>
                </a:lnTo>
                <a:lnTo>
                  <a:pt x="11" y="444"/>
                </a:lnTo>
                <a:lnTo>
                  <a:pt x="7" y="417"/>
                </a:lnTo>
                <a:lnTo>
                  <a:pt x="5" y="391"/>
                </a:lnTo>
                <a:lnTo>
                  <a:pt x="3" y="365"/>
                </a:lnTo>
                <a:lnTo>
                  <a:pt x="5" y="340"/>
                </a:lnTo>
                <a:lnTo>
                  <a:pt x="8" y="315"/>
                </a:lnTo>
                <a:lnTo>
                  <a:pt x="15" y="290"/>
                </a:lnTo>
                <a:lnTo>
                  <a:pt x="23" y="265"/>
                </a:lnTo>
                <a:lnTo>
                  <a:pt x="28" y="252"/>
                </a:lnTo>
                <a:lnTo>
                  <a:pt x="35" y="241"/>
                </a:lnTo>
                <a:lnTo>
                  <a:pt x="42" y="228"/>
                </a:lnTo>
                <a:lnTo>
                  <a:pt x="51" y="217"/>
                </a:lnTo>
                <a:lnTo>
                  <a:pt x="60" y="206"/>
                </a:lnTo>
                <a:lnTo>
                  <a:pt x="68" y="193"/>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 name="Group 72"/>
          <p:cNvGrpSpPr/>
          <p:nvPr/>
        </p:nvGrpSpPr>
        <p:grpSpPr>
          <a:xfrm>
            <a:off x="1922848" y="2732665"/>
            <a:ext cx="811538" cy="814164"/>
            <a:chOff x="5009830" y="3762422"/>
            <a:chExt cx="449901" cy="451357"/>
          </a:xfrm>
          <a:solidFill>
            <a:schemeClr val="bg1"/>
          </a:solidFill>
        </p:grpSpPr>
        <p:sp>
          <p:nvSpPr>
            <p:cNvPr id="74" name="Freeform 467"/>
            <p:cNvSpPr>
              <a:spLocks noEditPoints="1"/>
            </p:cNvSpPr>
            <p:nvPr/>
          </p:nvSpPr>
          <p:spPr bwMode="auto">
            <a:xfrm>
              <a:off x="5009830" y="3762422"/>
              <a:ext cx="449901" cy="451357"/>
            </a:xfrm>
            <a:custGeom>
              <a:avLst/>
              <a:gdLst>
                <a:gd name="T0" fmla="*/ 390 w 928"/>
                <a:gd name="T1" fmla="*/ 764 h 928"/>
                <a:gd name="T2" fmla="*/ 408 w 928"/>
                <a:gd name="T3" fmla="*/ 878 h 928"/>
                <a:gd name="T4" fmla="*/ 503 w 928"/>
                <a:gd name="T5" fmla="*/ 889 h 928"/>
                <a:gd name="T6" fmla="*/ 522 w 928"/>
                <a:gd name="T7" fmla="*/ 873 h 928"/>
                <a:gd name="T8" fmla="*/ 559 w 928"/>
                <a:gd name="T9" fmla="*/ 758 h 928"/>
                <a:gd name="T10" fmla="*/ 648 w 928"/>
                <a:gd name="T11" fmla="*/ 731 h 928"/>
                <a:gd name="T12" fmla="*/ 730 w 928"/>
                <a:gd name="T13" fmla="*/ 796 h 928"/>
                <a:gd name="T14" fmla="*/ 797 w 928"/>
                <a:gd name="T15" fmla="*/ 724 h 928"/>
                <a:gd name="T16" fmla="*/ 725 w 928"/>
                <a:gd name="T17" fmla="*/ 637 h 928"/>
                <a:gd name="T18" fmla="*/ 766 w 928"/>
                <a:gd name="T19" fmla="*/ 531 h 928"/>
                <a:gd name="T20" fmla="*/ 880 w 928"/>
                <a:gd name="T21" fmla="*/ 519 h 928"/>
                <a:gd name="T22" fmla="*/ 887 w 928"/>
                <a:gd name="T23" fmla="*/ 423 h 928"/>
                <a:gd name="T24" fmla="*/ 869 w 928"/>
                <a:gd name="T25" fmla="*/ 407 h 928"/>
                <a:gd name="T26" fmla="*/ 749 w 928"/>
                <a:gd name="T27" fmla="*/ 346 h 928"/>
                <a:gd name="T28" fmla="*/ 791 w 928"/>
                <a:gd name="T29" fmla="*/ 218 h 928"/>
                <a:gd name="T30" fmla="*/ 794 w 928"/>
                <a:gd name="T31" fmla="*/ 193 h 928"/>
                <a:gd name="T32" fmla="*/ 719 w 928"/>
                <a:gd name="T33" fmla="*/ 132 h 928"/>
                <a:gd name="T34" fmla="*/ 630 w 928"/>
                <a:gd name="T35" fmla="*/ 204 h 928"/>
                <a:gd name="T36" fmla="*/ 526 w 928"/>
                <a:gd name="T37" fmla="*/ 157 h 928"/>
                <a:gd name="T38" fmla="*/ 516 w 928"/>
                <a:gd name="T39" fmla="*/ 45 h 928"/>
                <a:gd name="T40" fmla="*/ 418 w 928"/>
                <a:gd name="T41" fmla="*/ 41 h 928"/>
                <a:gd name="T42" fmla="*/ 406 w 928"/>
                <a:gd name="T43" fmla="*/ 146 h 928"/>
                <a:gd name="T44" fmla="*/ 324 w 928"/>
                <a:gd name="T45" fmla="*/ 189 h 928"/>
                <a:gd name="T46" fmla="*/ 215 w 928"/>
                <a:gd name="T47" fmla="*/ 134 h 928"/>
                <a:gd name="T48" fmla="*/ 190 w 928"/>
                <a:gd name="T49" fmla="*/ 137 h 928"/>
                <a:gd name="T50" fmla="*/ 131 w 928"/>
                <a:gd name="T51" fmla="*/ 212 h 928"/>
                <a:gd name="T52" fmla="*/ 200 w 928"/>
                <a:gd name="T53" fmla="*/ 304 h 928"/>
                <a:gd name="T54" fmla="*/ 151 w 928"/>
                <a:gd name="T55" fmla="*/ 405 h 928"/>
                <a:gd name="T56" fmla="*/ 42 w 928"/>
                <a:gd name="T57" fmla="*/ 415 h 928"/>
                <a:gd name="T58" fmla="*/ 42 w 928"/>
                <a:gd name="T59" fmla="*/ 513 h 928"/>
                <a:gd name="T60" fmla="*/ 151 w 928"/>
                <a:gd name="T61" fmla="*/ 523 h 928"/>
                <a:gd name="T62" fmla="*/ 200 w 928"/>
                <a:gd name="T63" fmla="*/ 626 h 928"/>
                <a:gd name="T64" fmla="*/ 131 w 928"/>
                <a:gd name="T65" fmla="*/ 716 h 928"/>
                <a:gd name="T66" fmla="*/ 190 w 928"/>
                <a:gd name="T67" fmla="*/ 793 h 928"/>
                <a:gd name="T68" fmla="*/ 215 w 928"/>
                <a:gd name="T69" fmla="*/ 794 h 928"/>
                <a:gd name="T70" fmla="*/ 503 w 928"/>
                <a:gd name="T71" fmla="*/ 928 h 928"/>
                <a:gd name="T72" fmla="*/ 372 w 928"/>
                <a:gd name="T73" fmla="*/ 892 h 928"/>
                <a:gd name="T74" fmla="*/ 295 w 928"/>
                <a:gd name="T75" fmla="*/ 768 h 928"/>
                <a:gd name="T76" fmla="*/ 182 w 928"/>
                <a:gd name="T77" fmla="*/ 832 h 928"/>
                <a:gd name="T78" fmla="*/ 91 w 928"/>
                <a:gd name="T79" fmla="*/ 724 h 928"/>
                <a:gd name="T80" fmla="*/ 143 w 928"/>
                <a:gd name="T81" fmla="*/ 597 h 928"/>
                <a:gd name="T82" fmla="*/ 18 w 928"/>
                <a:gd name="T83" fmla="*/ 543 h 928"/>
                <a:gd name="T84" fmla="*/ 5 w 928"/>
                <a:gd name="T85" fmla="*/ 404 h 928"/>
                <a:gd name="T86" fmla="*/ 130 w 928"/>
                <a:gd name="T87" fmla="*/ 368 h 928"/>
                <a:gd name="T88" fmla="*/ 95 w 928"/>
                <a:gd name="T89" fmla="*/ 227 h 928"/>
                <a:gd name="T90" fmla="*/ 163 w 928"/>
                <a:gd name="T91" fmla="*/ 110 h 928"/>
                <a:gd name="T92" fmla="*/ 236 w 928"/>
                <a:gd name="T93" fmla="*/ 103 h 928"/>
                <a:gd name="T94" fmla="*/ 367 w 928"/>
                <a:gd name="T95" fmla="*/ 58 h 928"/>
                <a:gd name="T96" fmla="*/ 414 w 928"/>
                <a:gd name="T97" fmla="*/ 2 h 928"/>
                <a:gd name="T98" fmla="*/ 550 w 928"/>
                <a:gd name="T99" fmla="*/ 26 h 928"/>
                <a:gd name="T100" fmla="*/ 614 w 928"/>
                <a:gd name="T101" fmla="*/ 152 h 928"/>
                <a:gd name="T102" fmla="*/ 735 w 928"/>
                <a:gd name="T103" fmla="*/ 94 h 928"/>
                <a:gd name="T104" fmla="*/ 834 w 928"/>
                <a:gd name="T105" fmla="*/ 193 h 928"/>
                <a:gd name="T106" fmla="*/ 776 w 928"/>
                <a:gd name="T107" fmla="*/ 314 h 928"/>
                <a:gd name="T108" fmla="*/ 902 w 928"/>
                <a:gd name="T109" fmla="*/ 378 h 928"/>
                <a:gd name="T110" fmla="*/ 926 w 928"/>
                <a:gd name="T111" fmla="*/ 515 h 928"/>
                <a:gd name="T112" fmla="*/ 869 w 928"/>
                <a:gd name="T113" fmla="*/ 561 h 928"/>
                <a:gd name="T114" fmla="*/ 825 w 928"/>
                <a:gd name="T115" fmla="*/ 692 h 928"/>
                <a:gd name="T116" fmla="*/ 818 w 928"/>
                <a:gd name="T117" fmla="*/ 765 h 928"/>
                <a:gd name="T118" fmla="*/ 702 w 928"/>
                <a:gd name="T119" fmla="*/ 832 h 928"/>
                <a:gd name="T120" fmla="*/ 560 w 928"/>
                <a:gd name="T121" fmla="*/ 798 h 928"/>
                <a:gd name="T122" fmla="*/ 524 w 928"/>
                <a:gd name="T123" fmla="*/ 924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8" h="928">
                  <a:moveTo>
                    <a:pt x="293" y="725"/>
                  </a:moveTo>
                  <a:lnTo>
                    <a:pt x="298" y="726"/>
                  </a:lnTo>
                  <a:lnTo>
                    <a:pt x="303" y="728"/>
                  </a:lnTo>
                  <a:lnTo>
                    <a:pt x="324" y="739"/>
                  </a:lnTo>
                  <a:lnTo>
                    <a:pt x="346" y="749"/>
                  </a:lnTo>
                  <a:lnTo>
                    <a:pt x="367" y="758"/>
                  </a:lnTo>
                  <a:lnTo>
                    <a:pt x="390" y="764"/>
                  </a:lnTo>
                  <a:lnTo>
                    <a:pt x="396" y="767"/>
                  </a:lnTo>
                  <a:lnTo>
                    <a:pt x="402" y="771"/>
                  </a:lnTo>
                  <a:lnTo>
                    <a:pt x="405" y="777"/>
                  </a:lnTo>
                  <a:lnTo>
                    <a:pt x="406" y="783"/>
                  </a:lnTo>
                  <a:lnTo>
                    <a:pt x="406" y="870"/>
                  </a:lnTo>
                  <a:lnTo>
                    <a:pt x="406" y="873"/>
                  </a:lnTo>
                  <a:lnTo>
                    <a:pt x="408" y="878"/>
                  </a:lnTo>
                  <a:lnTo>
                    <a:pt x="409" y="881"/>
                  </a:lnTo>
                  <a:lnTo>
                    <a:pt x="411" y="883"/>
                  </a:lnTo>
                  <a:lnTo>
                    <a:pt x="414" y="886"/>
                  </a:lnTo>
                  <a:lnTo>
                    <a:pt x="418" y="888"/>
                  </a:lnTo>
                  <a:lnTo>
                    <a:pt x="421" y="889"/>
                  </a:lnTo>
                  <a:lnTo>
                    <a:pt x="425" y="889"/>
                  </a:lnTo>
                  <a:lnTo>
                    <a:pt x="503" y="889"/>
                  </a:lnTo>
                  <a:lnTo>
                    <a:pt x="506" y="889"/>
                  </a:lnTo>
                  <a:lnTo>
                    <a:pt x="510" y="888"/>
                  </a:lnTo>
                  <a:lnTo>
                    <a:pt x="513" y="886"/>
                  </a:lnTo>
                  <a:lnTo>
                    <a:pt x="516" y="883"/>
                  </a:lnTo>
                  <a:lnTo>
                    <a:pt x="519" y="881"/>
                  </a:lnTo>
                  <a:lnTo>
                    <a:pt x="520" y="878"/>
                  </a:lnTo>
                  <a:lnTo>
                    <a:pt x="522" y="873"/>
                  </a:lnTo>
                  <a:lnTo>
                    <a:pt x="522" y="870"/>
                  </a:lnTo>
                  <a:lnTo>
                    <a:pt x="522" y="783"/>
                  </a:lnTo>
                  <a:lnTo>
                    <a:pt x="523" y="777"/>
                  </a:lnTo>
                  <a:lnTo>
                    <a:pt x="526" y="771"/>
                  </a:lnTo>
                  <a:lnTo>
                    <a:pt x="530" y="767"/>
                  </a:lnTo>
                  <a:lnTo>
                    <a:pt x="536" y="764"/>
                  </a:lnTo>
                  <a:lnTo>
                    <a:pt x="559" y="758"/>
                  </a:lnTo>
                  <a:lnTo>
                    <a:pt x="582" y="749"/>
                  </a:lnTo>
                  <a:lnTo>
                    <a:pt x="604" y="739"/>
                  </a:lnTo>
                  <a:lnTo>
                    <a:pt x="624" y="728"/>
                  </a:lnTo>
                  <a:lnTo>
                    <a:pt x="631" y="725"/>
                  </a:lnTo>
                  <a:lnTo>
                    <a:pt x="637" y="725"/>
                  </a:lnTo>
                  <a:lnTo>
                    <a:pt x="642" y="726"/>
                  </a:lnTo>
                  <a:lnTo>
                    <a:pt x="648" y="731"/>
                  </a:lnTo>
                  <a:lnTo>
                    <a:pt x="709" y="793"/>
                  </a:lnTo>
                  <a:lnTo>
                    <a:pt x="712" y="794"/>
                  </a:lnTo>
                  <a:lnTo>
                    <a:pt x="716" y="796"/>
                  </a:lnTo>
                  <a:lnTo>
                    <a:pt x="719" y="797"/>
                  </a:lnTo>
                  <a:lnTo>
                    <a:pt x="723" y="797"/>
                  </a:lnTo>
                  <a:lnTo>
                    <a:pt x="726" y="797"/>
                  </a:lnTo>
                  <a:lnTo>
                    <a:pt x="730" y="796"/>
                  </a:lnTo>
                  <a:lnTo>
                    <a:pt x="733" y="794"/>
                  </a:lnTo>
                  <a:lnTo>
                    <a:pt x="736" y="793"/>
                  </a:lnTo>
                  <a:lnTo>
                    <a:pt x="791" y="738"/>
                  </a:lnTo>
                  <a:lnTo>
                    <a:pt x="794" y="735"/>
                  </a:lnTo>
                  <a:lnTo>
                    <a:pt x="795" y="731"/>
                  </a:lnTo>
                  <a:lnTo>
                    <a:pt x="797" y="728"/>
                  </a:lnTo>
                  <a:lnTo>
                    <a:pt x="797" y="724"/>
                  </a:lnTo>
                  <a:lnTo>
                    <a:pt x="797" y="721"/>
                  </a:lnTo>
                  <a:lnTo>
                    <a:pt x="795" y="716"/>
                  </a:lnTo>
                  <a:lnTo>
                    <a:pt x="794" y="713"/>
                  </a:lnTo>
                  <a:lnTo>
                    <a:pt x="791" y="711"/>
                  </a:lnTo>
                  <a:lnTo>
                    <a:pt x="730" y="649"/>
                  </a:lnTo>
                  <a:lnTo>
                    <a:pt x="726" y="643"/>
                  </a:lnTo>
                  <a:lnTo>
                    <a:pt x="725" y="637"/>
                  </a:lnTo>
                  <a:lnTo>
                    <a:pt x="725" y="631"/>
                  </a:lnTo>
                  <a:lnTo>
                    <a:pt x="727" y="626"/>
                  </a:lnTo>
                  <a:lnTo>
                    <a:pt x="739" y="604"/>
                  </a:lnTo>
                  <a:lnTo>
                    <a:pt x="749" y="582"/>
                  </a:lnTo>
                  <a:lnTo>
                    <a:pt x="758" y="561"/>
                  </a:lnTo>
                  <a:lnTo>
                    <a:pt x="763" y="538"/>
                  </a:lnTo>
                  <a:lnTo>
                    <a:pt x="766" y="531"/>
                  </a:lnTo>
                  <a:lnTo>
                    <a:pt x="771" y="526"/>
                  </a:lnTo>
                  <a:lnTo>
                    <a:pt x="776" y="523"/>
                  </a:lnTo>
                  <a:lnTo>
                    <a:pt x="782" y="522"/>
                  </a:lnTo>
                  <a:lnTo>
                    <a:pt x="869" y="522"/>
                  </a:lnTo>
                  <a:lnTo>
                    <a:pt x="873" y="522"/>
                  </a:lnTo>
                  <a:lnTo>
                    <a:pt x="876" y="520"/>
                  </a:lnTo>
                  <a:lnTo>
                    <a:pt x="880" y="519"/>
                  </a:lnTo>
                  <a:lnTo>
                    <a:pt x="883" y="516"/>
                  </a:lnTo>
                  <a:lnTo>
                    <a:pt x="886" y="513"/>
                  </a:lnTo>
                  <a:lnTo>
                    <a:pt x="887" y="510"/>
                  </a:lnTo>
                  <a:lnTo>
                    <a:pt x="887" y="507"/>
                  </a:lnTo>
                  <a:lnTo>
                    <a:pt x="889" y="503"/>
                  </a:lnTo>
                  <a:lnTo>
                    <a:pt x="889" y="425"/>
                  </a:lnTo>
                  <a:lnTo>
                    <a:pt x="887" y="423"/>
                  </a:lnTo>
                  <a:lnTo>
                    <a:pt x="887" y="418"/>
                  </a:lnTo>
                  <a:lnTo>
                    <a:pt x="884" y="415"/>
                  </a:lnTo>
                  <a:lnTo>
                    <a:pt x="883" y="412"/>
                  </a:lnTo>
                  <a:lnTo>
                    <a:pt x="880" y="410"/>
                  </a:lnTo>
                  <a:lnTo>
                    <a:pt x="877" y="408"/>
                  </a:lnTo>
                  <a:lnTo>
                    <a:pt x="873" y="407"/>
                  </a:lnTo>
                  <a:lnTo>
                    <a:pt x="869" y="407"/>
                  </a:lnTo>
                  <a:lnTo>
                    <a:pt x="782" y="407"/>
                  </a:lnTo>
                  <a:lnTo>
                    <a:pt x="776" y="405"/>
                  </a:lnTo>
                  <a:lnTo>
                    <a:pt x="771" y="402"/>
                  </a:lnTo>
                  <a:lnTo>
                    <a:pt x="766" y="398"/>
                  </a:lnTo>
                  <a:lnTo>
                    <a:pt x="763" y="392"/>
                  </a:lnTo>
                  <a:lnTo>
                    <a:pt x="758" y="369"/>
                  </a:lnTo>
                  <a:lnTo>
                    <a:pt x="749" y="346"/>
                  </a:lnTo>
                  <a:lnTo>
                    <a:pt x="739" y="325"/>
                  </a:lnTo>
                  <a:lnTo>
                    <a:pt x="727" y="303"/>
                  </a:lnTo>
                  <a:lnTo>
                    <a:pt x="725" y="297"/>
                  </a:lnTo>
                  <a:lnTo>
                    <a:pt x="725" y="291"/>
                  </a:lnTo>
                  <a:lnTo>
                    <a:pt x="726" y="286"/>
                  </a:lnTo>
                  <a:lnTo>
                    <a:pt x="730" y="280"/>
                  </a:lnTo>
                  <a:lnTo>
                    <a:pt x="791" y="218"/>
                  </a:lnTo>
                  <a:lnTo>
                    <a:pt x="794" y="215"/>
                  </a:lnTo>
                  <a:lnTo>
                    <a:pt x="795" y="212"/>
                  </a:lnTo>
                  <a:lnTo>
                    <a:pt x="797" y="209"/>
                  </a:lnTo>
                  <a:lnTo>
                    <a:pt x="797" y="205"/>
                  </a:lnTo>
                  <a:lnTo>
                    <a:pt x="797" y="201"/>
                  </a:lnTo>
                  <a:lnTo>
                    <a:pt x="795" y="198"/>
                  </a:lnTo>
                  <a:lnTo>
                    <a:pt x="794" y="193"/>
                  </a:lnTo>
                  <a:lnTo>
                    <a:pt x="791" y="191"/>
                  </a:lnTo>
                  <a:lnTo>
                    <a:pt x="736" y="136"/>
                  </a:lnTo>
                  <a:lnTo>
                    <a:pt x="733" y="134"/>
                  </a:lnTo>
                  <a:lnTo>
                    <a:pt x="730" y="133"/>
                  </a:lnTo>
                  <a:lnTo>
                    <a:pt x="726" y="132"/>
                  </a:lnTo>
                  <a:lnTo>
                    <a:pt x="723" y="132"/>
                  </a:lnTo>
                  <a:lnTo>
                    <a:pt x="719" y="132"/>
                  </a:lnTo>
                  <a:lnTo>
                    <a:pt x="716" y="133"/>
                  </a:lnTo>
                  <a:lnTo>
                    <a:pt x="712" y="134"/>
                  </a:lnTo>
                  <a:lnTo>
                    <a:pt x="709" y="136"/>
                  </a:lnTo>
                  <a:lnTo>
                    <a:pt x="648" y="198"/>
                  </a:lnTo>
                  <a:lnTo>
                    <a:pt x="642" y="202"/>
                  </a:lnTo>
                  <a:lnTo>
                    <a:pt x="637" y="204"/>
                  </a:lnTo>
                  <a:lnTo>
                    <a:pt x="630" y="204"/>
                  </a:lnTo>
                  <a:lnTo>
                    <a:pt x="624" y="201"/>
                  </a:lnTo>
                  <a:lnTo>
                    <a:pt x="604" y="189"/>
                  </a:lnTo>
                  <a:lnTo>
                    <a:pt x="582" y="179"/>
                  </a:lnTo>
                  <a:lnTo>
                    <a:pt x="559" y="170"/>
                  </a:lnTo>
                  <a:lnTo>
                    <a:pt x="536" y="165"/>
                  </a:lnTo>
                  <a:lnTo>
                    <a:pt x="530" y="162"/>
                  </a:lnTo>
                  <a:lnTo>
                    <a:pt x="526" y="157"/>
                  </a:lnTo>
                  <a:lnTo>
                    <a:pt x="523" y="152"/>
                  </a:lnTo>
                  <a:lnTo>
                    <a:pt x="522" y="146"/>
                  </a:lnTo>
                  <a:lnTo>
                    <a:pt x="522" y="58"/>
                  </a:lnTo>
                  <a:lnTo>
                    <a:pt x="522" y="55"/>
                  </a:lnTo>
                  <a:lnTo>
                    <a:pt x="520" y="51"/>
                  </a:lnTo>
                  <a:lnTo>
                    <a:pt x="519" y="48"/>
                  </a:lnTo>
                  <a:lnTo>
                    <a:pt x="516" y="45"/>
                  </a:lnTo>
                  <a:lnTo>
                    <a:pt x="513" y="42"/>
                  </a:lnTo>
                  <a:lnTo>
                    <a:pt x="510" y="41"/>
                  </a:lnTo>
                  <a:lnTo>
                    <a:pt x="506" y="39"/>
                  </a:lnTo>
                  <a:lnTo>
                    <a:pt x="503" y="39"/>
                  </a:lnTo>
                  <a:lnTo>
                    <a:pt x="425" y="39"/>
                  </a:lnTo>
                  <a:lnTo>
                    <a:pt x="421" y="39"/>
                  </a:lnTo>
                  <a:lnTo>
                    <a:pt x="418" y="41"/>
                  </a:lnTo>
                  <a:lnTo>
                    <a:pt x="414" y="42"/>
                  </a:lnTo>
                  <a:lnTo>
                    <a:pt x="411" y="45"/>
                  </a:lnTo>
                  <a:lnTo>
                    <a:pt x="409" y="48"/>
                  </a:lnTo>
                  <a:lnTo>
                    <a:pt x="408" y="51"/>
                  </a:lnTo>
                  <a:lnTo>
                    <a:pt x="406" y="55"/>
                  </a:lnTo>
                  <a:lnTo>
                    <a:pt x="406" y="58"/>
                  </a:lnTo>
                  <a:lnTo>
                    <a:pt x="406" y="146"/>
                  </a:lnTo>
                  <a:lnTo>
                    <a:pt x="405" y="152"/>
                  </a:lnTo>
                  <a:lnTo>
                    <a:pt x="402" y="157"/>
                  </a:lnTo>
                  <a:lnTo>
                    <a:pt x="396" y="162"/>
                  </a:lnTo>
                  <a:lnTo>
                    <a:pt x="390" y="165"/>
                  </a:lnTo>
                  <a:lnTo>
                    <a:pt x="367" y="170"/>
                  </a:lnTo>
                  <a:lnTo>
                    <a:pt x="346" y="179"/>
                  </a:lnTo>
                  <a:lnTo>
                    <a:pt x="324" y="189"/>
                  </a:lnTo>
                  <a:lnTo>
                    <a:pt x="303" y="201"/>
                  </a:lnTo>
                  <a:lnTo>
                    <a:pt x="297" y="204"/>
                  </a:lnTo>
                  <a:lnTo>
                    <a:pt x="291" y="204"/>
                  </a:lnTo>
                  <a:lnTo>
                    <a:pt x="284" y="202"/>
                  </a:lnTo>
                  <a:lnTo>
                    <a:pt x="280" y="198"/>
                  </a:lnTo>
                  <a:lnTo>
                    <a:pt x="218" y="137"/>
                  </a:lnTo>
                  <a:lnTo>
                    <a:pt x="215" y="134"/>
                  </a:lnTo>
                  <a:lnTo>
                    <a:pt x="212" y="133"/>
                  </a:lnTo>
                  <a:lnTo>
                    <a:pt x="208" y="132"/>
                  </a:lnTo>
                  <a:lnTo>
                    <a:pt x="205" y="132"/>
                  </a:lnTo>
                  <a:lnTo>
                    <a:pt x="200" y="132"/>
                  </a:lnTo>
                  <a:lnTo>
                    <a:pt x="196" y="133"/>
                  </a:lnTo>
                  <a:lnTo>
                    <a:pt x="193" y="134"/>
                  </a:lnTo>
                  <a:lnTo>
                    <a:pt x="190" y="137"/>
                  </a:lnTo>
                  <a:lnTo>
                    <a:pt x="136" y="191"/>
                  </a:lnTo>
                  <a:lnTo>
                    <a:pt x="133" y="195"/>
                  </a:lnTo>
                  <a:lnTo>
                    <a:pt x="131" y="198"/>
                  </a:lnTo>
                  <a:lnTo>
                    <a:pt x="131" y="201"/>
                  </a:lnTo>
                  <a:lnTo>
                    <a:pt x="130" y="205"/>
                  </a:lnTo>
                  <a:lnTo>
                    <a:pt x="131" y="208"/>
                  </a:lnTo>
                  <a:lnTo>
                    <a:pt x="131" y="212"/>
                  </a:lnTo>
                  <a:lnTo>
                    <a:pt x="133" y="215"/>
                  </a:lnTo>
                  <a:lnTo>
                    <a:pt x="136" y="218"/>
                  </a:lnTo>
                  <a:lnTo>
                    <a:pt x="198" y="280"/>
                  </a:lnTo>
                  <a:lnTo>
                    <a:pt x="200" y="286"/>
                  </a:lnTo>
                  <a:lnTo>
                    <a:pt x="203" y="291"/>
                  </a:lnTo>
                  <a:lnTo>
                    <a:pt x="202" y="297"/>
                  </a:lnTo>
                  <a:lnTo>
                    <a:pt x="200" y="304"/>
                  </a:lnTo>
                  <a:lnTo>
                    <a:pt x="189" y="325"/>
                  </a:lnTo>
                  <a:lnTo>
                    <a:pt x="179" y="346"/>
                  </a:lnTo>
                  <a:lnTo>
                    <a:pt x="170" y="369"/>
                  </a:lnTo>
                  <a:lnTo>
                    <a:pt x="163" y="392"/>
                  </a:lnTo>
                  <a:lnTo>
                    <a:pt x="162" y="398"/>
                  </a:lnTo>
                  <a:lnTo>
                    <a:pt x="157" y="402"/>
                  </a:lnTo>
                  <a:lnTo>
                    <a:pt x="151" y="405"/>
                  </a:lnTo>
                  <a:lnTo>
                    <a:pt x="144" y="407"/>
                  </a:lnTo>
                  <a:lnTo>
                    <a:pt x="58" y="407"/>
                  </a:lnTo>
                  <a:lnTo>
                    <a:pt x="54" y="407"/>
                  </a:lnTo>
                  <a:lnTo>
                    <a:pt x="51" y="408"/>
                  </a:lnTo>
                  <a:lnTo>
                    <a:pt x="48" y="410"/>
                  </a:lnTo>
                  <a:lnTo>
                    <a:pt x="45" y="412"/>
                  </a:lnTo>
                  <a:lnTo>
                    <a:pt x="42" y="415"/>
                  </a:lnTo>
                  <a:lnTo>
                    <a:pt x="41" y="418"/>
                  </a:lnTo>
                  <a:lnTo>
                    <a:pt x="39" y="423"/>
                  </a:lnTo>
                  <a:lnTo>
                    <a:pt x="39" y="425"/>
                  </a:lnTo>
                  <a:lnTo>
                    <a:pt x="39" y="503"/>
                  </a:lnTo>
                  <a:lnTo>
                    <a:pt x="39" y="507"/>
                  </a:lnTo>
                  <a:lnTo>
                    <a:pt x="41" y="510"/>
                  </a:lnTo>
                  <a:lnTo>
                    <a:pt x="42" y="513"/>
                  </a:lnTo>
                  <a:lnTo>
                    <a:pt x="45" y="516"/>
                  </a:lnTo>
                  <a:lnTo>
                    <a:pt x="48" y="519"/>
                  </a:lnTo>
                  <a:lnTo>
                    <a:pt x="51" y="520"/>
                  </a:lnTo>
                  <a:lnTo>
                    <a:pt x="54" y="522"/>
                  </a:lnTo>
                  <a:lnTo>
                    <a:pt x="58" y="522"/>
                  </a:lnTo>
                  <a:lnTo>
                    <a:pt x="144" y="522"/>
                  </a:lnTo>
                  <a:lnTo>
                    <a:pt x="151" y="523"/>
                  </a:lnTo>
                  <a:lnTo>
                    <a:pt x="157" y="526"/>
                  </a:lnTo>
                  <a:lnTo>
                    <a:pt x="162" y="531"/>
                  </a:lnTo>
                  <a:lnTo>
                    <a:pt x="163" y="538"/>
                  </a:lnTo>
                  <a:lnTo>
                    <a:pt x="170" y="561"/>
                  </a:lnTo>
                  <a:lnTo>
                    <a:pt x="179" y="582"/>
                  </a:lnTo>
                  <a:lnTo>
                    <a:pt x="189" y="604"/>
                  </a:lnTo>
                  <a:lnTo>
                    <a:pt x="200" y="626"/>
                  </a:lnTo>
                  <a:lnTo>
                    <a:pt x="202" y="631"/>
                  </a:lnTo>
                  <a:lnTo>
                    <a:pt x="203" y="637"/>
                  </a:lnTo>
                  <a:lnTo>
                    <a:pt x="200" y="643"/>
                  </a:lnTo>
                  <a:lnTo>
                    <a:pt x="198" y="649"/>
                  </a:lnTo>
                  <a:lnTo>
                    <a:pt x="136" y="711"/>
                  </a:lnTo>
                  <a:lnTo>
                    <a:pt x="134" y="713"/>
                  </a:lnTo>
                  <a:lnTo>
                    <a:pt x="131" y="716"/>
                  </a:lnTo>
                  <a:lnTo>
                    <a:pt x="131" y="721"/>
                  </a:lnTo>
                  <a:lnTo>
                    <a:pt x="130" y="724"/>
                  </a:lnTo>
                  <a:lnTo>
                    <a:pt x="131" y="728"/>
                  </a:lnTo>
                  <a:lnTo>
                    <a:pt x="131" y="731"/>
                  </a:lnTo>
                  <a:lnTo>
                    <a:pt x="134" y="735"/>
                  </a:lnTo>
                  <a:lnTo>
                    <a:pt x="136" y="738"/>
                  </a:lnTo>
                  <a:lnTo>
                    <a:pt x="190" y="793"/>
                  </a:lnTo>
                  <a:lnTo>
                    <a:pt x="193" y="794"/>
                  </a:lnTo>
                  <a:lnTo>
                    <a:pt x="196" y="796"/>
                  </a:lnTo>
                  <a:lnTo>
                    <a:pt x="200" y="797"/>
                  </a:lnTo>
                  <a:lnTo>
                    <a:pt x="205" y="797"/>
                  </a:lnTo>
                  <a:lnTo>
                    <a:pt x="208" y="797"/>
                  </a:lnTo>
                  <a:lnTo>
                    <a:pt x="212" y="796"/>
                  </a:lnTo>
                  <a:lnTo>
                    <a:pt x="215" y="794"/>
                  </a:lnTo>
                  <a:lnTo>
                    <a:pt x="218" y="793"/>
                  </a:lnTo>
                  <a:lnTo>
                    <a:pt x="280" y="731"/>
                  </a:lnTo>
                  <a:lnTo>
                    <a:pt x="282" y="728"/>
                  </a:lnTo>
                  <a:lnTo>
                    <a:pt x="285" y="726"/>
                  </a:lnTo>
                  <a:lnTo>
                    <a:pt x="290" y="725"/>
                  </a:lnTo>
                  <a:lnTo>
                    <a:pt x="293" y="725"/>
                  </a:lnTo>
                  <a:close/>
                  <a:moveTo>
                    <a:pt x="503" y="928"/>
                  </a:moveTo>
                  <a:lnTo>
                    <a:pt x="425" y="928"/>
                  </a:lnTo>
                  <a:lnTo>
                    <a:pt x="414" y="927"/>
                  </a:lnTo>
                  <a:lnTo>
                    <a:pt x="402" y="924"/>
                  </a:lnTo>
                  <a:lnTo>
                    <a:pt x="392" y="918"/>
                  </a:lnTo>
                  <a:lnTo>
                    <a:pt x="383" y="911"/>
                  </a:lnTo>
                  <a:lnTo>
                    <a:pt x="378" y="902"/>
                  </a:lnTo>
                  <a:lnTo>
                    <a:pt x="372" y="892"/>
                  </a:lnTo>
                  <a:lnTo>
                    <a:pt x="369" y="882"/>
                  </a:lnTo>
                  <a:lnTo>
                    <a:pt x="367" y="870"/>
                  </a:lnTo>
                  <a:lnTo>
                    <a:pt x="367" y="798"/>
                  </a:lnTo>
                  <a:lnTo>
                    <a:pt x="349" y="793"/>
                  </a:lnTo>
                  <a:lnTo>
                    <a:pt x="330" y="785"/>
                  </a:lnTo>
                  <a:lnTo>
                    <a:pt x="313" y="777"/>
                  </a:lnTo>
                  <a:lnTo>
                    <a:pt x="295" y="768"/>
                  </a:lnTo>
                  <a:lnTo>
                    <a:pt x="245" y="820"/>
                  </a:lnTo>
                  <a:lnTo>
                    <a:pt x="236" y="827"/>
                  </a:lnTo>
                  <a:lnTo>
                    <a:pt x="226" y="832"/>
                  </a:lnTo>
                  <a:lnTo>
                    <a:pt x="215" y="834"/>
                  </a:lnTo>
                  <a:lnTo>
                    <a:pt x="205" y="836"/>
                  </a:lnTo>
                  <a:lnTo>
                    <a:pt x="193" y="834"/>
                  </a:lnTo>
                  <a:lnTo>
                    <a:pt x="182" y="832"/>
                  </a:lnTo>
                  <a:lnTo>
                    <a:pt x="172" y="827"/>
                  </a:lnTo>
                  <a:lnTo>
                    <a:pt x="163" y="820"/>
                  </a:lnTo>
                  <a:lnTo>
                    <a:pt x="108" y="765"/>
                  </a:lnTo>
                  <a:lnTo>
                    <a:pt x="101" y="757"/>
                  </a:lnTo>
                  <a:lnTo>
                    <a:pt x="95" y="747"/>
                  </a:lnTo>
                  <a:lnTo>
                    <a:pt x="92" y="735"/>
                  </a:lnTo>
                  <a:lnTo>
                    <a:pt x="91" y="724"/>
                  </a:lnTo>
                  <a:lnTo>
                    <a:pt x="92" y="712"/>
                  </a:lnTo>
                  <a:lnTo>
                    <a:pt x="95" y="702"/>
                  </a:lnTo>
                  <a:lnTo>
                    <a:pt x="101" y="692"/>
                  </a:lnTo>
                  <a:lnTo>
                    <a:pt x="108" y="683"/>
                  </a:lnTo>
                  <a:lnTo>
                    <a:pt x="160" y="631"/>
                  </a:lnTo>
                  <a:lnTo>
                    <a:pt x="150" y="616"/>
                  </a:lnTo>
                  <a:lnTo>
                    <a:pt x="143" y="597"/>
                  </a:lnTo>
                  <a:lnTo>
                    <a:pt x="136" y="580"/>
                  </a:lnTo>
                  <a:lnTo>
                    <a:pt x="130" y="561"/>
                  </a:lnTo>
                  <a:lnTo>
                    <a:pt x="58" y="561"/>
                  </a:lnTo>
                  <a:lnTo>
                    <a:pt x="46" y="559"/>
                  </a:lnTo>
                  <a:lnTo>
                    <a:pt x="36" y="556"/>
                  </a:lnTo>
                  <a:lnTo>
                    <a:pt x="26" y="551"/>
                  </a:lnTo>
                  <a:lnTo>
                    <a:pt x="18" y="543"/>
                  </a:lnTo>
                  <a:lnTo>
                    <a:pt x="10" y="535"/>
                  </a:lnTo>
                  <a:lnTo>
                    <a:pt x="5" y="526"/>
                  </a:lnTo>
                  <a:lnTo>
                    <a:pt x="2" y="515"/>
                  </a:lnTo>
                  <a:lnTo>
                    <a:pt x="0" y="503"/>
                  </a:lnTo>
                  <a:lnTo>
                    <a:pt x="0" y="425"/>
                  </a:lnTo>
                  <a:lnTo>
                    <a:pt x="2" y="414"/>
                  </a:lnTo>
                  <a:lnTo>
                    <a:pt x="5" y="404"/>
                  </a:lnTo>
                  <a:lnTo>
                    <a:pt x="10" y="394"/>
                  </a:lnTo>
                  <a:lnTo>
                    <a:pt x="18" y="385"/>
                  </a:lnTo>
                  <a:lnTo>
                    <a:pt x="26" y="378"/>
                  </a:lnTo>
                  <a:lnTo>
                    <a:pt x="36" y="372"/>
                  </a:lnTo>
                  <a:lnTo>
                    <a:pt x="46" y="369"/>
                  </a:lnTo>
                  <a:lnTo>
                    <a:pt x="58" y="368"/>
                  </a:lnTo>
                  <a:lnTo>
                    <a:pt x="130" y="368"/>
                  </a:lnTo>
                  <a:lnTo>
                    <a:pt x="136" y="349"/>
                  </a:lnTo>
                  <a:lnTo>
                    <a:pt x="143" y="332"/>
                  </a:lnTo>
                  <a:lnTo>
                    <a:pt x="150" y="314"/>
                  </a:lnTo>
                  <a:lnTo>
                    <a:pt x="160" y="297"/>
                  </a:lnTo>
                  <a:lnTo>
                    <a:pt x="108" y="245"/>
                  </a:lnTo>
                  <a:lnTo>
                    <a:pt x="101" y="237"/>
                  </a:lnTo>
                  <a:lnTo>
                    <a:pt x="95" y="227"/>
                  </a:lnTo>
                  <a:lnTo>
                    <a:pt x="92" y="217"/>
                  </a:lnTo>
                  <a:lnTo>
                    <a:pt x="91" y="205"/>
                  </a:lnTo>
                  <a:lnTo>
                    <a:pt x="92" y="193"/>
                  </a:lnTo>
                  <a:lnTo>
                    <a:pt x="95" y="183"/>
                  </a:lnTo>
                  <a:lnTo>
                    <a:pt x="101" y="173"/>
                  </a:lnTo>
                  <a:lnTo>
                    <a:pt x="108" y="163"/>
                  </a:lnTo>
                  <a:lnTo>
                    <a:pt x="163" y="110"/>
                  </a:lnTo>
                  <a:lnTo>
                    <a:pt x="172" y="103"/>
                  </a:lnTo>
                  <a:lnTo>
                    <a:pt x="182" y="97"/>
                  </a:lnTo>
                  <a:lnTo>
                    <a:pt x="193" y="94"/>
                  </a:lnTo>
                  <a:lnTo>
                    <a:pt x="205" y="93"/>
                  </a:lnTo>
                  <a:lnTo>
                    <a:pt x="215" y="94"/>
                  </a:lnTo>
                  <a:lnTo>
                    <a:pt x="226" y="97"/>
                  </a:lnTo>
                  <a:lnTo>
                    <a:pt x="236" y="103"/>
                  </a:lnTo>
                  <a:lnTo>
                    <a:pt x="245" y="110"/>
                  </a:lnTo>
                  <a:lnTo>
                    <a:pt x="295" y="160"/>
                  </a:lnTo>
                  <a:lnTo>
                    <a:pt x="313" y="152"/>
                  </a:lnTo>
                  <a:lnTo>
                    <a:pt x="330" y="143"/>
                  </a:lnTo>
                  <a:lnTo>
                    <a:pt x="349" y="136"/>
                  </a:lnTo>
                  <a:lnTo>
                    <a:pt x="367" y="130"/>
                  </a:lnTo>
                  <a:lnTo>
                    <a:pt x="367" y="58"/>
                  </a:lnTo>
                  <a:lnTo>
                    <a:pt x="369" y="47"/>
                  </a:lnTo>
                  <a:lnTo>
                    <a:pt x="372" y="36"/>
                  </a:lnTo>
                  <a:lnTo>
                    <a:pt x="378" y="26"/>
                  </a:lnTo>
                  <a:lnTo>
                    <a:pt x="383" y="18"/>
                  </a:lnTo>
                  <a:lnTo>
                    <a:pt x="392" y="11"/>
                  </a:lnTo>
                  <a:lnTo>
                    <a:pt x="402" y="5"/>
                  </a:lnTo>
                  <a:lnTo>
                    <a:pt x="414" y="2"/>
                  </a:lnTo>
                  <a:lnTo>
                    <a:pt x="425" y="0"/>
                  </a:lnTo>
                  <a:lnTo>
                    <a:pt x="503" y="0"/>
                  </a:lnTo>
                  <a:lnTo>
                    <a:pt x="514" y="2"/>
                  </a:lnTo>
                  <a:lnTo>
                    <a:pt x="524" y="5"/>
                  </a:lnTo>
                  <a:lnTo>
                    <a:pt x="534" y="11"/>
                  </a:lnTo>
                  <a:lnTo>
                    <a:pt x="543" y="18"/>
                  </a:lnTo>
                  <a:lnTo>
                    <a:pt x="550" y="26"/>
                  </a:lnTo>
                  <a:lnTo>
                    <a:pt x="556" y="36"/>
                  </a:lnTo>
                  <a:lnTo>
                    <a:pt x="559" y="47"/>
                  </a:lnTo>
                  <a:lnTo>
                    <a:pt x="560" y="58"/>
                  </a:lnTo>
                  <a:lnTo>
                    <a:pt x="560" y="130"/>
                  </a:lnTo>
                  <a:lnTo>
                    <a:pt x="579" y="137"/>
                  </a:lnTo>
                  <a:lnTo>
                    <a:pt x="596" y="143"/>
                  </a:lnTo>
                  <a:lnTo>
                    <a:pt x="614" y="152"/>
                  </a:lnTo>
                  <a:lnTo>
                    <a:pt x="631" y="160"/>
                  </a:lnTo>
                  <a:lnTo>
                    <a:pt x="681" y="110"/>
                  </a:lnTo>
                  <a:lnTo>
                    <a:pt x="691" y="103"/>
                  </a:lnTo>
                  <a:lnTo>
                    <a:pt x="702" y="97"/>
                  </a:lnTo>
                  <a:lnTo>
                    <a:pt x="712" y="94"/>
                  </a:lnTo>
                  <a:lnTo>
                    <a:pt x="723" y="93"/>
                  </a:lnTo>
                  <a:lnTo>
                    <a:pt x="735" y="94"/>
                  </a:lnTo>
                  <a:lnTo>
                    <a:pt x="745" y="97"/>
                  </a:lnTo>
                  <a:lnTo>
                    <a:pt x="755" y="103"/>
                  </a:lnTo>
                  <a:lnTo>
                    <a:pt x="763" y="110"/>
                  </a:lnTo>
                  <a:lnTo>
                    <a:pt x="818" y="163"/>
                  </a:lnTo>
                  <a:lnTo>
                    <a:pt x="825" y="173"/>
                  </a:lnTo>
                  <a:lnTo>
                    <a:pt x="831" y="182"/>
                  </a:lnTo>
                  <a:lnTo>
                    <a:pt x="834" y="193"/>
                  </a:lnTo>
                  <a:lnTo>
                    <a:pt x="835" y="205"/>
                  </a:lnTo>
                  <a:lnTo>
                    <a:pt x="834" y="217"/>
                  </a:lnTo>
                  <a:lnTo>
                    <a:pt x="831" y="227"/>
                  </a:lnTo>
                  <a:lnTo>
                    <a:pt x="825" y="237"/>
                  </a:lnTo>
                  <a:lnTo>
                    <a:pt x="818" y="245"/>
                  </a:lnTo>
                  <a:lnTo>
                    <a:pt x="768" y="297"/>
                  </a:lnTo>
                  <a:lnTo>
                    <a:pt x="776" y="314"/>
                  </a:lnTo>
                  <a:lnTo>
                    <a:pt x="785" y="332"/>
                  </a:lnTo>
                  <a:lnTo>
                    <a:pt x="791" y="349"/>
                  </a:lnTo>
                  <a:lnTo>
                    <a:pt x="797" y="368"/>
                  </a:lnTo>
                  <a:lnTo>
                    <a:pt x="869" y="368"/>
                  </a:lnTo>
                  <a:lnTo>
                    <a:pt x="880" y="369"/>
                  </a:lnTo>
                  <a:lnTo>
                    <a:pt x="892" y="372"/>
                  </a:lnTo>
                  <a:lnTo>
                    <a:pt x="902" y="378"/>
                  </a:lnTo>
                  <a:lnTo>
                    <a:pt x="910" y="385"/>
                  </a:lnTo>
                  <a:lnTo>
                    <a:pt x="918" y="394"/>
                  </a:lnTo>
                  <a:lnTo>
                    <a:pt x="922" y="404"/>
                  </a:lnTo>
                  <a:lnTo>
                    <a:pt x="926" y="414"/>
                  </a:lnTo>
                  <a:lnTo>
                    <a:pt x="928" y="425"/>
                  </a:lnTo>
                  <a:lnTo>
                    <a:pt x="928" y="503"/>
                  </a:lnTo>
                  <a:lnTo>
                    <a:pt x="926" y="515"/>
                  </a:lnTo>
                  <a:lnTo>
                    <a:pt x="923" y="525"/>
                  </a:lnTo>
                  <a:lnTo>
                    <a:pt x="918" y="535"/>
                  </a:lnTo>
                  <a:lnTo>
                    <a:pt x="910" y="543"/>
                  </a:lnTo>
                  <a:lnTo>
                    <a:pt x="902" y="551"/>
                  </a:lnTo>
                  <a:lnTo>
                    <a:pt x="892" y="556"/>
                  </a:lnTo>
                  <a:lnTo>
                    <a:pt x="880" y="559"/>
                  </a:lnTo>
                  <a:lnTo>
                    <a:pt x="869" y="561"/>
                  </a:lnTo>
                  <a:lnTo>
                    <a:pt x="797" y="561"/>
                  </a:lnTo>
                  <a:lnTo>
                    <a:pt x="791" y="580"/>
                  </a:lnTo>
                  <a:lnTo>
                    <a:pt x="785" y="597"/>
                  </a:lnTo>
                  <a:lnTo>
                    <a:pt x="776" y="616"/>
                  </a:lnTo>
                  <a:lnTo>
                    <a:pt x="768" y="631"/>
                  </a:lnTo>
                  <a:lnTo>
                    <a:pt x="818" y="683"/>
                  </a:lnTo>
                  <a:lnTo>
                    <a:pt x="825" y="692"/>
                  </a:lnTo>
                  <a:lnTo>
                    <a:pt x="831" y="702"/>
                  </a:lnTo>
                  <a:lnTo>
                    <a:pt x="834" y="713"/>
                  </a:lnTo>
                  <a:lnTo>
                    <a:pt x="835" y="724"/>
                  </a:lnTo>
                  <a:lnTo>
                    <a:pt x="834" y="735"/>
                  </a:lnTo>
                  <a:lnTo>
                    <a:pt x="831" y="745"/>
                  </a:lnTo>
                  <a:lnTo>
                    <a:pt x="825" y="755"/>
                  </a:lnTo>
                  <a:lnTo>
                    <a:pt x="818" y="765"/>
                  </a:lnTo>
                  <a:lnTo>
                    <a:pt x="763" y="820"/>
                  </a:lnTo>
                  <a:lnTo>
                    <a:pt x="755" y="827"/>
                  </a:lnTo>
                  <a:lnTo>
                    <a:pt x="745" y="832"/>
                  </a:lnTo>
                  <a:lnTo>
                    <a:pt x="735" y="834"/>
                  </a:lnTo>
                  <a:lnTo>
                    <a:pt x="723" y="836"/>
                  </a:lnTo>
                  <a:lnTo>
                    <a:pt x="712" y="834"/>
                  </a:lnTo>
                  <a:lnTo>
                    <a:pt x="702" y="832"/>
                  </a:lnTo>
                  <a:lnTo>
                    <a:pt x="691" y="827"/>
                  </a:lnTo>
                  <a:lnTo>
                    <a:pt x="681" y="820"/>
                  </a:lnTo>
                  <a:lnTo>
                    <a:pt x="631" y="768"/>
                  </a:lnTo>
                  <a:lnTo>
                    <a:pt x="614" y="777"/>
                  </a:lnTo>
                  <a:lnTo>
                    <a:pt x="596" y="785"/>
                  </a:lnTo>
                  <a:lnTo>
                    <a:pt x="579" y="793"/>
                  </a:lnTo>
                  <a:lnTo>
                    <a:pt x="560" y="798"/>
                  </a:lnTo>
                  <a:lnTo>
                    <a:pt x="560" y="870"/>
                  </a:lnTo>
                  <a:lnTo>
                    <a:pt x="559" y="882"/>
                  </a:lnTo>
                  <a:lnTo>
                    <a:pt x="556" y="892"/>
                  </a:lnTo>
                  <a:lnTo>
                    <a:pt x="550" y="902"/>
                  </a:lnTo>
                  <a:lnTo>
                    <a:pt x="543" y="911"/>
                  </a:lnTo>
                  <a:lnTo>
                    <a:pt x="534" y="918"/>
                  </a:lnTo>
                  <a:lnTo>
                    <a:pt x="524" y="924"/>
                  </a:lnTo>
                  <a:lnTo>
                    <a:pt x="514" y="927"/>
                  </a:lnTo>
                  <a:lnTo>
                    <a:pt x="503" y="92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 name="Freeform 468"/>
            <p:cNvSpPr>
              <a:spLocks noEditPoints="1"/>
            </p:cNvSpPr>
            <p:nvPr/>
          </p:nvSpPr>
          <p:spPr bwMode="auto">
            <a:xfrm>
              <a:off x="5140870" y="3894917"/>
              <a:ext cx="187823" cy="186367"/>
            </a:xfrm>
            <a:custGeom>
              <a:avLst/>
              <a:gdLst>
                <a:gd name="T0" fmla="*/ 161 w 386"/>
                <a:gd name="T1" fmla="*/ 42 h 386"/>
                <a:gd name="T2" fmla="*/ 119 w 386"/>
                <a:gd name="T3" fmla="*/ 58 h 386"/>
                <a:gd name="T4" fmla="*/ 83 w 386"/>
                <a:gd name="T5" fmla="*/ 84 h 386"/>
                <a:gd name="T6" fmla="*/ 56 w 386"/>
                <a:gd name="T7" fmla="*/ 120 h 386"/>
                <a:gd name="T8" fmla="*/ 42 w 386"/>
                <a:gd name="T9" fmla="*/ 162 h 386"/>
                <a:gd name="T10" fmla="*/ 39 w 386"/>
                <a:gd name="T11" fmla="*/ 209 h 386"/>
                <a:gd name="T12" fmla="*/ 50 w 386"/>
                <a:gd name="T13" fmla="*/ 254 h 386"/>
                <a:gd name="T14" fmla="*/ 73 w 386"/>
                <a:gd name="T15" fmla="*/ 291 h 386"/>
                <a:gd name="T16" fmla="*/ 107 w 386"/>
                <a:gd name="T17" fmla="*/ 321 h 386"/>
                <a:gd name="T18" fmla="*/ 147 w 386"/>
                <a:gd name="T19" fmla="*/ 342 h 386"/>
                <a:gd name="T20" fmla="*/ 193 w 386"/>
                <a:gd name="T21" fmla="*/ 347 h 386"/>
                <a:gd name="T22" fmla="*/ 239 w 386"/>
                <a:gd name="T23" fmla="*/ 342 h 386"/>
                <a:gd name="T24" fmla="*/ 279 w 386"/>
                <a:gd name="T25" fmla="*/ 321 h 386"/>
                <a:gd name="T26" fmla="*/ 311 w 386"/>
                <a:gd name="T27" fmla="*/ 291 h 386"/>
                <a:gd name="T28" fmla="*/ 335 w 386"/>
                <a:gd name="T29" fmla="*/ 254 h 386"/>
                <a:gd name="T30" fmla="*/ 346 w 386"/>
                <a:gd name="T31" fmla="*/ 209 h 386"/>
                <a:gd name="T32" fmla="*/ 344 w 386"/>
                <a:gd name="T33" fmla="*/ 162 h 386"/>
                <a:gd name="T34" fmla="*/ 328 w 386"/>
                <a:gd name="T35" fmla="*/ 120 h 386"/>
                <a:gd name="T36" fmla="*/ 302 w 386"/>
                <a:gd name="T37" fmla="*/ 84 h 386"/>
                <a:gd name="T38" fmla="*/ 266 w 386"/>
                <a:gd name="T39" fmla="*/ 58 h 386"/>
                <a:gd name="T40" fmla="*/ 223 w 386"/>
                <a:gd name="T41" fmla="*/ 42 h 386"/>
                <a:gd name="T42" fmla="*/ 193 w 386"/>
                <a:gd name="T43" fmla="*/ 386 h 386"/>
                <a:gd name="T44" fmla="*/ 135 w 386"/>
                <a:gd name="T45" fmla="*/ 378 h 386"/>
                <a:gd name="T46" fmla="*/ 85 w 386"/>
                <a:gd name="T47" fmla="*/ 353 h 386"/>
                <a:gd name="T48" fmla="*/ 43 w 386"/>
                <a:gd name="T49" fmla="*/ 316 h 386"/>
                <a:gd name="T50" fmla="*/ 14 w 386"/>
                <a:gd name="T51" fmla="*/ 268 h 386"/>
                <a:gd name="T52" fmla="*/ 0 w 386"/>
                <a:gd name="T53" fmla="*/ 213 h 386"/>
                <a:gd name="T54" fmla="*/ 3 w 386"/>
                <a:gd name="T55" fmla="*/ 154 h 386"/>
                <a:gd name="T56" fmla="*/ 23 w 386"/>
                <a:gd name="T57" fmla="*/ 101 h 386"/>
                <a:gd name="T58" fmla="*/ 56 w 386"/>
                <a:gd name="T59" fmla="*/ 56 h 386"/>
                <a:gd name="T60" fmla="*/ 101 w 386"/>
                <a:gd name="T61" fmla="*/ 23 h 386"/>
                <a:gd name="T62" fmla="*/ 154 w 386"/>
                <a:gd name="T63" fmla="*/ 5 h 386"/>
                <a:gd name="T64" fmla="*/ 212 w 386"/>
                <a:gd name="T65" fmla="*/ 2 h 386"/>
                <a:gd name="T66" fmla="*/ 268 w 386"/>
                <a:gd name="T67" fmla="*/ 16 h 386"/>
                <a:gd name="T68" fmla="*/ 315 w 386"/>
                <a:gd name="T69" fmla="*/ 45 h 386"/>
                <a:gd name="T70" fmla="*/ 353 w 386"/>
                <a:gd name="T71" fmla="*/ 85 h 386"/>
                <a:gd name="T72" fmla="*/ 377 w 386"/>
                <a:gd name="T73" fmla="*/ 136 h 386"/>
                <a:gd name="T74" fmla="*/ 386 w 386"/>
                <a:gd name="T75" fmla="*/ 193 h 386"/>
                <a:gd name="T76" fmla="*/ 377 w 386"/>
                <a:gd name="T77" fmla="*/ 251 h 386"/>
                <a:gd name="T78" fmla="*/ 353 w 386"/>
                <a:gd name="T79" fmla="*/ 301 h 386"/>
                <a:gd name="T80" fmla="*/ 315 w 386"/>
                <a:gd name="T81" fmla="*/ 343 h 386"/>
                <a:gd name="T82" fmla="*/ 268 w 386"/>
                <a:gd name="T83" fmla="*/ 372 h 386"/>
                <a:gd name="T84" fmla="*/ 212 w 386"/>
                <a:gd name="T85" fmla="*/ 385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86">
                  <a:moveTo>
                    <a:pt x="193" y="39"/>
                  </a:moveTo>
                  <a:lnTo>
                    <a:pt x="177" y="39"/>
                  </a:lnTo>
                  <a:lnTo>
                    <a:pt x="161" y="42"/>
                  </a:lnTo>
                  <a:lnTo>
                    <a:pt x="147" y="46"/>
                  </a:lnTo>
                  <a:lnTo>
                    <a:pt x="132" y="51"/>
                  </a:lnTo>
                  <a:lnTo>
                    <a:pt x="119" y="58"/>
                  </a:lnTo>
                  <a:lnTo>
                    <a:pt x="107" y="65"/>
                  </a:lnTo>
                  <a:lnTo>
                    <a:pt x="95" y="74"/>
                  </a:lnTo>
                  <a:lnTo>
                    <a:pt x="83" y="84"/>
                  </a:lnTo>
                  <a:lnTo>
                    <a:pt x="73" y="95"/>
                  </a:lnTo>
                  <a:lnTo>
                    <a:pt x="65" y="107"/>
                  </a:lnTo>
                  <a:lnTo>
                    <a:pt x="56" y="120"/>
                  </a:lnTo>
                  <a:lnTo>
                    <a:pt x="50" y="133"/>
                  </a:lnTo>
                  <a:lnTo>
                    <a:pt x="45" y="147"/>
                  </a:lnTo>
                  <a:lnTo>
                    <a:pt x="42" y="162"/>
                  </a:lnTo>
                  <a:lnTo>
                    <a:pt x="39" y="177"/>
                  </a:lnTo>
                  <a:lnTo>
                    <a:pt x="37" y="193"/>
                  </a:lnTo>
                  <a:lnTo>
                    <a:pt x="39" y="209"/>
                  </a:lnTo>
                  <a:lnTo>
                    <a:pt x="42" y="225"/>
                  </a:lnTo>
                  <a:lnTo>
                    <a:pt x="45" y="239"/>
                  </a:lnTo>
                  <a:lnTo>
                    <a:pt x="50" y="254"/>
                  </a:lnTo>
                  <a:lnTo>
                    <a:pt x="56" y="267"/>
                  </a:lnTo>
                  <a:lnTo>
                    <a:pt x="65" y="280"/>
                  </a:lnTo>
                  <a:lnTo>
                    <a:pt x="73" y="291"/>
                  </a:lnTo>
                  <a:lnTo>
                    <a:pt x="83" y="303"/>
                  </a:lnTo>
                  <a:lnTo>
                    <a:pt x="95" y="313"/>
                  </a:lnTo>
                  <a:lnTo>
                    <a:pt x="107" y="321"/>
                  </a:lnTo>
                  <a:lnTo>
                    <a:pt x="119" y="329"/>
                  </a:lnTo>
                  <a:lnTo>
                    <a:pt x="132" y="336"/>
                  </a:lnTo>
                  <a:lnTo>
                    <a:pt x="147" y="342"/>
                  </a:lnTo>
                  <a:lnTo>
                    <a:pt x="161" y="345"/>
                  </a:lnTo>
                  <a:lnTo>
                    <a:pt x="177" y="347"/>
                  </a:lnTo>
                  <a:lnTo>
                    <a:pt x="193" y="347"/>
                  </a:lnTo>
                  <a:lnTo>
                    <a:pt x="209" y="347"/>
                  </a:lnTo>
                  <a:lnTo>
                    <a:pt x="223" y="345"/>
                  </a:lnTo>
                  <a:lnTo>
                    <a:pt x="239" y="342"/>
                  </a:lnTo>
                  <a:lnTo>
                    <a:pt x="252" y="336"/>
                  </a:lnTo>
                  <a:lnTo>
                    <a:pt x="266" y="329"/>
                  </a:lnTo>
                  <a:lnTo>
                    <a:pt x="279" y="321"/>
                  </a:lnTo>
                  <a:lnTo>
                    <a:pt x="291" y="313"/>
                  </a:lnTo>
                  <a:lnTo>
                    <a:pt x="302" y="303"/>
                  </a:lnTo>
                  <a:lnTo>
                    <a:pt x="311" y="291"/>
                  </a:lnTo>
                  <a:lnTo>
                    <a:pt x="321" y="280"/>
                  </a:lnTo>
                  <a:lnTo>
                    <a:pt x="328" y="267"/>
                  </a:lnTo>
                  <a:lnTo>
                    <a:pt x="335" y="254"/>
                  </a:lnTo>
                  <a:lnTo>
                    <a:pt x="340" y="239"/>
                  </a:lnTo>
                  <a:lnTo>
                    <a:pt x="344" y="225"/>
                  </a:lnTo>
                  <a:lnTo>
                    <a:pt x="346" y="209"/>
                  </a:lnTo>
                  <a:lnTo>
                    <a:pt x="347" y="193"/>
                  </a:lnTo>
                  <a:lnTo>
                    <a:pt x="346" y="177"/>
                  </a:lnTo>
                  <a:lnTo>
                    <a:pt x="344" y="162"/>
                  </a:lnTo>
                  <a:lnTo>
                    <a:pt x="340" y="147"/>
                  </a:lnTo>
                  <a:lnTo>
                    <a:pt x="335" y="133"/>
                  </a:lnTo>
                  <a:lnTo>
                    <a:pt x="328" y="120"/>
                  </a:lnTo>
                  <a:lnTo>
                    <a:pt x="321" y="107"/>
                  </a:lnTo>
                  <a:lnTo>
                    <a:pt x="311" y="95"/>
                  </a:lnTo>
                  <a:lnTo>
                    <a:pt x="302" y="84"/>
                  </a:lnTo>
                  <a:lnTo>
                    <a:pt x="291" y="74"/>
                  </a:lnTo>
                  <a:lnTo>
                    <a:pt x="279" y="65"/>
                  </a:lnTo>
                  <a:lnTo>
                    <a:pt x="266" y="58"/>
                  </a:lnTo>
                  <a:lnTo>
                    <a:pt x="252" y="51"/>
                  </a:lnTo>
                  <a:lnTo>
                    <a:pt x="239" y="46"/>
                  </a:lnTo>
                  <a:lnTo>
                    <a:pt x="223" y="42"/>
                  </a:lnTo>
                  <a:lnTo>
                    <a:pt x="209" y="39"/>
                  </a:lnTo>
                  <a:lnTo>
                    <a:pt x="193" y="39"/>
                  </a:lnTo>
                  <a:close/>
                  <a:moveTo>
                    <a:pt x="193" y="386"/>
                  </a:moveTo>
                  <a:lnTo>
                    <a:pt x="173" y="385"/>
                  </a:lnTo>
                  <a:lnTo>
                    <a:pt x="154" y="382"/>
                  </a:lnTo>
                  <a:lnTo>
                    <a:pt x="135" y="378"/>
                  </a:lnTo>
                  <a:lnTo>
                    <a:pt x="118" y="372"/>
                  </a:lnTo>
                  <a:lnTo>
                    <a:pt x="101" y="363"/>
                  </a:lnTo>
                  <a:lnTo>
                    <a:pt x="85" y="353"/>
                  </a:lnTo>
                  <a:lnTo>
                    <a:pt x="69" y="343"/>
                  </a:lnTo>
                  <a:lnTo>
                    <a:pt x="56" y="330"/>
                  </a:lnTo>
                  <a:lnTo>
                    <a:pt x="43" y="316"/>
                  </a:lnTo>
                  <a:lnTo>
                    <a:pt x="33" y="301"/>
                  </a:lnTo>
                  <a:lnTo>
                    <a:pt x="23" y="285"/>
                  </a:lnTo>
                  <a:lnTo>
                    <a:pt x="14" y="268"/>
                  </a:lnTo>
                  <a:lnTo>
                    <a:pt x="9" y="251"/>
                  </a:lnTo>
                  <a:lnTo>
                    <a:pt x="3" y="232"/>
                  </a:lnTo>
                  <a:lnTo>
                    <a:pt x="0" y="213"/>
                  </a:lnTo>
                  <a:lnTo>
                    <a:pt x="0" y="193"/>
                  </a:lnTo>
                  <a:lnTo>
                    <a:pt x="0" y="173"/>
                  </a:lnTo>
                  <a:lnTo>
                    <a:pt x="3" y="154"/>
                  </a:lnTo>
                  <a:lnTo>
                    <a:pt x="9" y="136"/>
                  </a:lnTo>
                  <a:lnTo>
                    <a:pt x="14" y="118"/>
                  </a:lnTo>
                  <a:lnTo>
                    <a:pt x="23" y="101"/>
                  </a:lnTo>
                  <a:lnTo>
                    <a:pt x="33" y="85"/>
                  </a:lnTo>
                  <a:lnTo>
                    <a:pt x="43" y="71"/>
                  </a:lnTo>
                  <a:lnTo>
                    <a:pt x="56" y="56"/>
                  </a:lnTo>
                  <a:lnTo>
                    <a:pt x="69" y="45"/>
                  </a:lnTo>
                  <a:lnTo>
                    <a:pt x="85" y="33"/>
                  </a:lnTo>
                  <a:lnTo>
                    <a:pt x="101" y="23"/>
                  </a:lnTo>
                  <a:lnTo>
                    <a:pt x="118" y="16"/>
                  </a:lnTo>
                  <a:lnTo>
                    <a:pt x="135" y="9"/>
                  </a:lnTo>
                  <a:lnTo>
                    <a:pt x="154" y="5"/>
                  </a:lnTo>
                  <a:lnTo>
                    <a:pt x="173" y="2"/>
                  </a:lnTo>
                  <a:lnTo>
                    <a:pt x="193" y="0"/>
                  </a:lnTo>
                  <a:lnTo>
                    <a:pt x="212" y="2"/>
                  </a:lnTo>
                  <a:lnTo>
                    <a:pt x="232" y="5"/>
                  </a:lnTo>
                  <a:lnTo>
                    <a:pt x="251" y="9"/>
                  </a:lnTo>
                  <a:lnTo>
                    <a:pt x="268" y="16"/>
                  </a:lnTo>
                  <a:lnTo>
                    <a:pt x="285" y="23"/>
                  </a:lnTo>
                  <a:lnTo>
                    <a:pt x="301" y="33"/>
                  </a:lnTo>
                  <a:lnTo>
                    <a:pt x="315" y="45"/>
                  </a:lnTo>
                  <a:lnTo>
                    <a:pt x="330" y="56"/>
                  </a:lnTo>
                  <a:lnTo>
                    <a:pt x="341" y="71"/>
                  </a:lnTo>
                  <a:lnTo>
                    <a:pt x="353" y="85"/>
                  </a:lnTo>
                  <a:lnTo>
                    <a:pt x="363" y="101"/>
                  </a:lnTo>
                  <a:lnTo>
                    <a:pt x="370" y="118"/>
                  </a:lnTo>
                  <a:lnTo>
                    <a:pt x="377" y="136"/>
                  </a:lnTo>
                  <a:lnTo>
                    <a:pt x="382" y="154"/>
                  </a:lnTo>
                  <a:lnTo>
                    <a:pt x="384" y="173"/>
                  </a:lnTo>
                  <a:lnTo>
                    <a:pt x="386" y="193"/>
                  </a:lnTo>
                  <a:lnTo>
                    <a:pt x="384" y="213"/>
                  </a:lnTo>
                  <a:lnTo>
                    <a:pt x="382" y="232"/>
                  </a:lnTo>
                  <a:lnTo>
                    <a:pt x="377" y="251"/>
                  </a:lnTo>
                  <a:lnTo>
                    <a:pt x="370" y="268"/>
                  </a:lnTo>
                  <a:lnTo>
                    <a:pt x="363" y="285"/>
                  </a:lnTo>
                  <a:lnTo>
                    <a:pt x="353" y="301"/>
                  </a:lnTo>
                  <a:lnTo>
                    <a:pt x="341" y="316"/>
                  </a:lnTo>
                  <a:lnTo>
                    <a:pt x="330" y="330"/>
                  </a:lnTo>
                  <a:lnTo>
                    <a:pt x="315" y="343"/>
                  </a:lnTo>
                  <a:lnTo>
                    <a:pt x="301" y="353"/>
                  </a:lnTo>
                  <a:lnTo>
                    <a:pt x="285" y="363"/>
                  </a:lnTo>
                  <a:lnTo>
                    <a:pt x="268" y="372"/>
                  </a:lnTo>
                  <a:lnTo>
                    <a:pt x="251" y="378"/>
                  </a:lnTo>
                  <a:lnTo>
                    <a:pt x="232" y="382"/>
                  </a:lnTo>
                  <a:lnTo>
                    <a:pt x="212" y="385"/>
                  </a:lnTo>
                  <a:lnTo>
                    <a:pt x="193" y="38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6" name="Group 75"/>
          <p:cNvGrpSpPr/>
          <p:nvPr/>
        </p:nvGrpSpPr>
        <p:grpSpPr>
          <a:xfrm>
            <a:off x="1937393" y="2415823"/>
            <a:ext cx="308662" cy="309661"/>
            <a:chOff x="5009830" y="3762422"/>
            <a:chExt cx="449901" cy="451357"/>
          </a:xfrm>
          <a:solidFill>
            <a:schemeClr val="bg1"/>
          </a:solidFill>
        </p:grpSpPr>
        <p:sp>
          <p:nvSpPr>
            <p:cNvPr id="77" name="Freeform 467"/>
            <p:cNvSpPr>
              <a:spLocks noEditPoints="1"/>
            </p:cNvSpPr>
            <p:nvPr/>
          </p:nvSpPr>
          <p:spPr bwMode="auto">
            <a:xfrm>
              <a:off x="5009830" y="3762422"/>
              <a:ext cx="449901" cy="451357"/>
            </a:xfrm>
            <a:custGeom>
              <a:avLst/>
              <a:gdLst>
                <a:gd name="T0" fmla="*/ 390 w 928"/>
                <a:gd name="T1" fmla="*/ 764 h 928"/>
                <a:gd name="T2" fmla="*/ 408 w 928"/>
                <a:gd name="T3" fmla="*/ 878 h 928"/>
                <a:gd name="T4" fmla="*/ 503 w 928"/>
                <a:gd name="T5" fmla="*/ 889 h 928"/>
                <a:gd name="T6" fmla="*/ 522 w 928"/>
                <a:gd name="T7" fmla="*/ 873 h 928"/>
                <a:gd name="T8" fmla="*/ 559 w 928"/>
                <a:gd name="T9" fmla="*/ 758 h 928"/>
                <a:gd name="T10" fmla="*/ 648 w 928"/>
                <a:gd name="T11" fmla="*/ 731 h 928"/>
                <a:gd name="T12" fmla="*/ 730 w 928"/>
                <a:gd name="T13" fmla="*/ 796 h 928"/>
                <a:gd name="T14" fmla="*/ 797 w 928"/>
                <a:gd name="T15" fmla="*/ 724 h 928"/>
                <a:gd name="T16" fmla="*/ 725 w 928"/>
                <a:gd name="T17" fmla="*/ 637 h 928"/>
                <a:gd name="T18" fmla="*/ 766 w 928"/>
                <a:gd name="T19" fmla="*/ 531 h 928"/>
                <a:gd name="T20" fmla="*/ 880 w 928"/>
                <a:gd name="T21" fmla="*/ 519 h 928"/>
                <a:gd name="T22" fmla="*/ 887 w 928"/>
                <a:gd name="T23" fmla="*/ 423 h 928"/>
                <a:gd name="T24" fmla="*/ 869 w 928"/>
                <a:gd name="T25" fmla="*/ 407 h 928"/>
                <a:gd name="T26" fmla="*/ 749 w 928"/>
                <a:gd name="T27" fmla="*/ 346 h 928"/>
                <a:gd name="T28" fmla="*/ 791 w 928"/>
                <a:gd name="T29" fmla="*/ 218 h 928"/>
                <a:gd name="T30" fmla="*/ 794 w 928"/>
                <a:gd name="T31" fmla="*/ 193 h 928"/>
                <a:gd name="T32" fmla="*/ 719 w 928"/>
                <a:gd name="T33" fmla="*/ 132 h 928"/>
                <a:gd name="T34" fmla="*/ 630 w 928"/>
                <a:gd name="T35" fmla="*/ 204 h 928"/>
                <a:gd name="T36" fmla="*/ 526 w 928"/>
                <a:gd name="T37" fmla="*/ 157 h 928"/>
                <a:gd name="T38" fmla="*/ 516 w 928"/>
                <a:gd name="T39" fmla="*/ 45 h 928"/>
                <a:gd name="T40" fmla="*/ 418 w 928"/>
                <a:gd name="T41" fmla="*/ 41 h 928"/>
                <a:gd name="T42" fmla="*/ 406 w 928"/>
                <a:gd name="T43" fmla="*/ 146 h 928"/>
                <a:gd name="T44" fmla="*/ 324 w 928"/>
                <a:gd name="T45" fmla="*/ 189 h 928"/>
                <a:gd name="T46" fmla="*/ 215 w 928"/>
                <a:gd name="T47" fmla="*/ 134 h 928"/>
                <a:gd name="T48" fmla="*/ 190 w 928"/>
                <a:gd name="T49" fmla="*/ 137 h 928"/>
                <a:gd name="T50" fmla="*/ 131 w 928"/>
                <a:gd name="T51" fmla="*/ 212 h 928"/>
                <a:gd name="T52" fmla="*/ 200 w 928"/>
                <a:gd name="T53" fmla="*/ 304 h 928"/>
                <a:gd name="T54" fmla="*/ 151 w 928"/>
                <a:gd name="T55" fmla="*/ 405 h 928"/>
                <a:gd name="T56" fmla="*/ 42 w 928"/>
                <a:gd name="T57" fmla="*/ 415 h 928"/>
                <a:gd name="T58" fmla="*/ 42 w 928"/>
                <a:gd name="T59" fmla="*/ 513 h 928"/>
                <a:gd name="T60" fmla="*/ 151 w 928"/>
                <a:gd name="T61" fmla="*/ 523 h 928"/>
                <a:gd name="T62" fmla="*/ 200 w 928"/>
                <a:gd name="T63" fmla="*/ 626 h 928"/>
                <a:gd name="T64" fmla="*/ 131 w 928"/>
                <a:gd name="T65" fmla="*/ 716 h 928"/>
                <a:gd name="T66" fmla="*/ 190 w 928"/>
                <a:gd name="T67" fmla="*/ 793 h 928"/>
                <a:gd name="T68" fmla="*/ 215 w 928"/>
                <a:gd name="T69" fmla="*/ 794 h 928"/>
                <a:gd name="T70" fmla="*/ 503 w 928"/>
                <a:gd name="T71" fmla="*/ 928 h 928"/>
                <a:gd name="T72" fmla="*/ 372 w 928"/>
                <a:gd name="T73" fmla="*/ 892 h 928"/>
                <a:gd name="T74" fmla="*/ 295 w 928"/>
                <a:gd name="T75" fmla="*/ 768 h 928"/>
                <a:gd name="T76" fmla="*/ 182 w 928"/>
                <a:gd name="T77" fmla="*/ 832 h 928"/>
                <a:gd name="T78" fmla="*/ 91 w 928"/>
                <a:gd name="T79" fmla="*/ 724 h 928"/>
                <a:gd name="T80" fmla="*/ 143 w 928"/>
                <a:gd name="T81" fmla="*/ 597 h 928"/>
                <a:gd name="T82" fmla="*/ 18 w 928"/>
                <a:gd name="T83" fmla="*/ 543 h 928"/>
                <a:gd name="T84" fmla="*/ 5 w 928"/>
                <a:gd name="T85" fmla="*/ 404 h 928"/>
                <a:gd name="T86" fmla="*/ 130 w 928"/>
                <a:gd name="T87" fmla="*/ 368 h 928"/>
                <a:gd name="T88" fmla="*/ 95 w 928"/>
                <a:gd name="T89" fmla="*/ 227 h 928"/>
                <a:gd name="T90" fmla="*/ 163 w 928"/>
                <a:gd name="T91" fmla="*/ 110 h 928"/>
                <a:gd name="T92" fmla="*/ 236 w 928"/>
                <a:gd name="T93" fmla="*/ 103 h 928"/>
                <a:gd name="T94" fmla="*/ 367 w 928"/>
                <a:gd name="T95" fmla="*/ 58 h 928"/>
                <a:gd name="T96" fmla="*/ 414 w 928"/>
                <a:gd name="T97" fmla="*/ 2 h 928"/>
                <a:gd name="T98" fmla="*/ 550 w 928"/>
                <a:gd name="T99" fmla="*/ 26 h 928"/>
                <a:gd name="T100" fmla="*/ 614 w 928"/>
                <a:gd name="T101" fmla="*/ 152 h 928"/>
                <a:gd name="T102" fmla="*/ 735 w 928"/>
                <a:gd name="T103" fmla="*/ 94 h 928"/>
                <a:gd name="T104" fmla="*/ 834 w 928"/>
                <a:gd name="T105" fmla="*/ 193 h 928"/>
                <a:gd name="T106" fmla="*/ 776 w 928"/>
                <a:gd name="T107" fmla="*/ 314 h 928"/>
                <a:gd name="T108" fmla="*/ 902 w 928"/>
                <a:gd name="T109" fmla="*/ 378 h 928"/>
                <a:gd name="T110" fmla="*/ 926 w 928"/>
                <a:gd name="T111" fmla="*/ 515 h 928"/>
                <a:gd name="T112" fmla="*/ 869 w 928"/>
                <a:gd name="T113" fmla="*/ 561 h 928"/>
                <a:gd name="T114" fmla="*/ 825 w 928"/>
                <a:gd name="T115" fmla="*/ 692 h 928"/>
                <a:gd name="T116" fmla="*/ 818 w 928"/>
                <a:gd name="T117" fmla="*/ 765 h 928"/>
                <a:gd name="T118" fmla="*/ 702 w 928"/>
                <a:gd name="T119" fmla="*/ 832 h 928"/>
                <a:gd name="T120" fmla="*/ 560 w 928"/>
                <a:gd name="T121" fmla="*/ 798 h 928"/>
                <a:gd name="T122" fmla="*/ 524 w 928"/>
                <a:gd name="T123" fmla="*/ 924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8" h="928">
                  <a:moveTo>
                    <a:pt x="293" y="725"/>
                  </a:moveTo>
                  <a:lnTo>
                    <a:pt x="298" y="726"/>
                  </a:lnTo>
                  <a:lnTo>
                    <a:pt x="303" y="728"/>
                  </a:lnTo>
                  <a:lnTo>
                    <a:pt x="324" y="739"/>
                  </a:lnTo>
                  <a:lnTo>
                    <a:pt x="346" y="749"/>
                  </a:lnTo>
                  <a:lnTo>
                    <a:pt x="367" y="758"/>
                  </a:lnTo>
                  <a:lnTo>
                    <a:pt x="390" y="764"/>
                  </a:lnTo>
                  <a:lnTo>
                    <a:pt x="396" y="767"/>
                  </a:lnTo>
                  <a:lnTo>
                    <a:pt x="402" y="771"/>
                  </a:lnTo>
                  <a:lnTo>
                    <a:pt x="405" y="777"/>
                  </a:lnTo>
                  <a:lnTo>
                    <a:pt x="406" y="783"/>
                  </a:lnTo>
                  <a:lnTo>
                    <a:pt x="406" y="870"/>
                  </a:lnTo>
                  <a:lnTo>
                    <a:pt x="406" y="873"/>
                  </a:lnTo>
                  <a:lnTo>
                    <a:pt x="408" y="878"/>
                  </a:lnTo>
                  <a:lnTo>
                    <a:pt x="409" y="881"/>
                  </a:lnTo>
                  <a:lnTo>
                    <a:pt x="411" y="883"/>
                  </a:lnTo>
                  <a:lnTo>
                    <a:pt x="414" y="886"/>
                  </a:lnTo>
                  <a:lnTo>
                    <a:pt x="418" y="888"/>
                  </a:lnTo>
                  <a:lnTo>
                    <a:pt x="421" y="889"/>
                  </a:lnTo>
                  <a:lnTo>
                    <a:pt x="425" y="889"/>
                  </a:lnTo>
                  <a:lnTo>
                    <a:pt x="503" y="889"/>
                  </a:lnTo>
                  <a:lnTo>
                    <a:pt x="506" y="889"/>
                  </a:lnTo>
                  <a:lnTo>
                    <a:pt x="510" y="888"/>
                  </a:lnTo>
                  <a:lnTo>
                    <a:pt x="513" y="886"/>
                  </a:lnTo>
                  <a:lnTo>
                    <a:pt x="516" y="883"/>
                  </a:lnTo>
                  <a:lnTo>
                    <a:pt x="519" y="881"/>
                  </a:lnTo>
                  <a:lnTo>
                    <a:pt x="520" y="878"/>
                  </a:lnTo>
                  <a:lnTo>
                    <a:pt x="522" y="873"/>
                  </a:lnTo>
                  <a:lnTo>
                    <a:pt x="522" y="870"/>
                  </a:lnTo>
                  <a:lnTo>
                    <a:pt x="522" y="783"/>
                  </a:lnTo>
                  <a:lnTo>
                    <a:pt x="523" y="777"/>
                  </a:lnTo>
                  <a:lnTo>
                    <a:pt x="526" y="771"/>
                  </a:lnTo>
                  <a:lnTo>
                    <a:pt x="530" y="767"/>
                  </a:lnTo>
                  <a:lnTo>
                    <a:pt x="536" y="764"/>
                  </a:lnTo>
                  <a:lnTo>
                    <a:pt x="559" y="758"/>
                  </a:lnTo>
                  <a:lnTo>
                    <a:pt x="582" y="749"/>
                  </a:lnTo>
                  <a:lnTo>
                    <a:pt x="604" y="739"/>
                  </a:lnTo>
                  <a:lnTo>
                    <a:pt x="624" y="728"/>
                  </a:lnTo>
                  <a:lnTo>
                    <a:pt x="631" y="725"/>
                  </a:lnTo>
                  <a:lnTo>
                    <a:pt x="637" y="725"/>
                  </a:lnTo>
                  <a:lnTo>
                    <a:pt x="642" y="726"/>
                  </a:lnTo>
                  <a:lnTo>
                    <a:pt x="648" y="731"/>
                  </a:lnTo>
                  <a:lnTo>
                    <a:pt x="709" y="793"/>
                  </a:lnTo>
                  <a:lnTo>
                    <a:pt x="712" y="794"/>
                  </a:lnTo>
                  <a:lnTo>
                    <a:pt x="716" y="796"/>
                  </a:lnTo>
                  <a:lnTo>
                    <a:pt x="719" y="797"/>
                  </a:lnTo>
                  <a:lnTo>
                    <a:pt x="723" y="797"/>
                  </a:lnTo>
                  <a:lnTo>
                    <a:pt x="726" y="797"/>
                  </a:lnTo>
                  <a:lnTo>
                    <a:pt x="730" y="796"/>
                  </a:lnTo>
                  <a:lnTo>
                    <a:pt x="733" y="794"/>
                  </a:lnTo>
                  <a:lnTo>
                    <a:pt x="736" y="793"/>
                  </a:lnTo>
                  <a:lnTo>
                    <a:pt x="791" y="738"/>
                  </a:lnTo>
                  <a:lnTo>
                    <a:pt x="794" y="735"/>
                  </a:lnTo>
                  <a:lnTo>
                    <a:pt x="795" y="731"/>
                  </a:lnTo>
                  <a:lnTo>
                    <a:pt x="797" y="728"/>
                  </a:lnTo>
                  <a:lnTo>
                    <a:pt x="797" y="724"/>
                  </a:lnTo>
                  <a:lnTo>
                    <a:pt x="797" y="721"/>
                  </a:lnTo>
                  <a:lnTo>
                    <a:pt x="795" y="716"/>
                  </a:lnTo>
                  <a:lnTo>
                    <a:pt x="794" y="713"/>
                  </a:lnTo>
                  <a:lnTo>
                    <a:pt x="791" y="711"/>
                  </a:lnTo>
                  <a:lnTo>
                    <a:pt x="730" y="649"/>
                  </a:lnTo>
                  <a:lnTo>
                    <a:pt x="726" y="643"/>
                  </a:lnTo>
                  <a:lnTo>
                    <a:pt x="725" y="637"/>
                  </a:lnTo>
                  <a:lnTo>
                    <a:pt x="725" y="631"/>
                  </a:lnTo>
                  <a:lnTo>
                    <a:pt x="727" y="626"/>
                  </a:lnTo>
                  <a:lnTo>
                    <a:pt x="739" y="604"/>
                  </a:lnTo>
                  <a:lnTo>
                    <a:pt x="749" y="582"/>
                  </a:lnTo>
                  <a:lnTo>
                    <a:pt x="758" y="561"/>
                  </a:lnTo>
                  <a:lnTo>
                    <a:pt x="763" y="538"/>
                  </a:lnTo>
                  <a:lnTo>
                    <a:pt x="766" y="531"/>
                  </a:lnTo>
                  <a:lnTo>
                    <a:pt x="771" y="526"/>
                  </a:lnTo>
                  <a:lnTo>
                    <a:pt x="776" y="523"/>
                  </a:lnTo>
                  <a:lnTo>
                    <a:pt x="782" y="522"/>
                  </a:lnTo>
                  <a:lnTo>
                    <a:pt x="869" y="522"/>
                  </a:lnTo>
                  <a:lnTo>
                    <a:pt x="873" y="522"/>
                  </a:lnTo>
                  <a:lnTo>
                    <a:pt x="876" y="520"/>
                  </a:lnTo>
                  <a:lnTo>
                    <a:pt x="880" y="519"/>
                  </a:lnTo>
                  <a:lnTo>
                    <a:pt x="883" y="516"/>
                  </a:lnTo>
                  <a:lnTo>
                    <a:pt x="886" y="513"/>
                  </a:lnTo>
                  <a:lnTo>
                    <a:pt x="887" y="510"/>
                  </a:lnTo>
                  <a:lnTo>
                    <a:pt x="887" y="507"/>
                  </a:lnTo>
                  <a:lnTo>
                    <a:pt x="889" y="503"/>
                  </a:lnTo>
                  <a:lnTo>
                    <a:pt x="889" y="425"/>
                  </a:lnTo>
                  <a:lnTo>
                    <a:pt x="887" y="423"/>
                  </a:lnTo>
                  <a:lnTo>
                    <a:pt x="887" y="418"/>
                  </a:lnTo>
                  <a:lnTo>
                    <a:pt x="884" y="415"/>
                  </a:lnTo>
                  <a:lnTo>
                    <a:pt x="883" y="412"/>
                  </a:lnTo>
                  <a:lnTo>
                    <a:pt x="880" y="410"/>
                  </a:lnTo>
                  <a:lnTo>
                    <a:pt x="877" y="408"/>
                  </a:lnTo>
                  <a:lnTo>
                    <a:pt x="873" y="407"/>
                  </a:lnTo>
                  <a:lnTo>
                    <a:pt x="869" y="407"/>
                  </a:lnTo>
                  <a:lnTo>
                    <a:pt x="782" y="407"/>
                  </a:lnTo>
                  <a:lnTo>
                    <a:pt x="776" y="405"/>
                  </a:lnTo>
                  <a:lnTo>
                    <a:pt x="771" y="402"/>
                  </a:lnTo>
                  <a:lnTo>
                    <a:pt x="766" y="398"/>
                  </a:lnTo>
                  <a:lnTo>
                    <a:pt x="763" y="392"/>
                  </a:lnTo>
                  <a:lnTo>
                    <a:pt x="758" y="369"/>
                  </a:lnTo>
                  <a:lnTo>
                    <a:pt x="749" y="346"/>
                  </a:lnTo>
                  <a:lnTo>
                    <a:pt x="739" y="325"/>
                  </a:lnTo>
                  <a:lnTo>
                    <a:pt x="727" y="303"/>
                  </a:lnTo>
                  <a:lnTo>
                    <a:pt x="725" y="297"/>
                  </a:lnTo>
                  <a:lnTo>
                    <a:pt x="725" y="291"/>
                  </a:lnTo>
                  <a:lnTo>
                    <a:pt x="726" y="286"/>
                  </a:lnTo>
                  <a:lnTo>
                    <a:pt x="730" y="280"/>
                  </a:lnTo>
                  <a:lnTo>
                    <a:pt x="791" y="218"/>
                  </a:lnTo>
                  <a:lnTo>
                    <a:pt x="794" y="215"/>
                  </a:lnTo>
                  <a:lnTo>
                    <a:pt x="795" y="212"/>
                  </a:lnTo>
                  <a:lnTo>
                    <a:pt x="797" y="209"/>
                  </a:lnTo>
                  <a:lnTo>
                    <a:pt x="797" y="205"/>
                  </a:lnTo>
                  <a:lnTo>
                    <a:pt x="797" y="201"/>
                  </a:lnTo>
                  <a:lnTo>
                    <a:pt x="795" y="198"/>
                  </a:lnTo>
                  <a:lnTo>
                    <a:pt x="794" y="193"/>
                  </a:lnTo>
                  <a:lnTo>
                    <a:pt x="791" y="191"/>
                  </a:lnTo>
                  <a:lnTo>
                    <a:pt x="736" y="136"/>
                  </a:lnTo>
                  <a:lnTo>
                    <a:pt x="733" y="134"/>
                  </a:lnTo>
                  <a:lnTo>
                    <a:pt x="730" y="133"/>
                  </a:lnTo>
                  <a:lnTo>
                    <a:pt x="726" y="132"/>
                  </a:lnTo>
                  <a:lnTo>
                    <a:pt x="723" y="132"/>
                  </a:lnTo>
                  <a:lnTo>
                    <a:pt x="719" y="132"/>
                  </a:lnTo>
                  <a:lnTo>
                    <a:pt x="716" y="133"/>
                  </a:lnTo>
                  <a:lnTo>
                    <a:pt x="712" y="134"/>
                  </a:lnTo>
                  <a:lnTo>
                    <a:pt x="709" y="136"/>
                  </a:lnTo>
                  <a:lnTo>
                    <a:pt x="648" y="198"/>
                  </a:lnTo>
                  <a:lnTo>
                    <a:pt x="642" y="202"/>
                  </a:lnTo>
                  <a:lnTo>
                    <a:pt x="637" y="204"/>
                  </a:lnTo>
                  <a:lnTo>
                    <a:pt x="630" y="204"/>
                  </a:lnTo>
                  <a:lnTo>
                    <a:pt x="624" y="201"/>
                  </a:lnTo>
                  <a:lnTo>
                    <a:pt x="604" y="189"/>
                  </a:lnTo>
                  <a:lnTo>
                    <a:pt x="582" y="179"/>
                  </a:lnTo>
                  <a:lnTo>
                    <a:pt x="559" y="170"/>
                  </a:lnTo>
                  <a:lnTo>
                    <a:pt x="536" y="165"/>
                  </a:lnTo>
                  <a:lnTo>
                    <a:pt x="530" y="162"/>
                  </a:lnTo>
                  <a:lnTo>
                    <a:pt x="526" y="157"/>
                  </a:lnTo>
                  <a:lnTo>
                    <a:pt x="523" y="152"/>
                  </a:lnTo>
                  <a:lnTo>
                    <a:pt x="522" y="146"/>
                  </a:lnTo>
                  <a:lnTo>
                    <a:pt x="522" y="58"/>
                  </a:lnTo>
                  <a:lnTo>
                    <a:pt x="522" y="55"/>
                  </a:lnTo>
                  <a:lnTo>
                    <a:pt x="520" y="51"/>
                  </a:lnTo>
                  <a:lnTo>
                    <a:pt x="519" y="48"/>
                  </a:lnTo>
                  <a:lnTo>
                    <a:pt x="516" y="45"/>
                  </a:lnTo>
                  <a:lnTo>
                    <a:pt x="513" y="42"/>
                  </a:lnTo>
                  <a:lnTo>
                    <a:pt x="510" y="41"/>
                  </a:lnTo>
                  <a:lnTo>
                    <a:pt x="506" y="39"/>
                  </a:lnTo>
                  <a:lnTo>
                    <a:pt x="503" y="39"/>
                  </a:lnTo>
                  <a:lnTo>
                    <a:pt x="425" y="39"/>
                  </a:lnTo>
                  <a:lnTo>
                    <a:pt x="421" y="39"/>
                  </a:lnTo>
                  <a:lnTo>
                    <a:pt x="418" y="41"/>
                  </a:lnTo>
                  <a:lnTo>
                    <a:pt x="414" y="42"/>
                  </a:lnTo>
                  <a:lnTo>
                    <a:pt x="411" y="45"/>
                  </a:lnTo>
                  <a:lnTo>
                    <a:pt x="409" y="48"/>
                  </a:lnTo>
                  <a:lnTo>
                    <a:pt x="408" y="51"/>
                  </a:lnTo>
                  <a:lnTo>
                    <a:pt x="406" y="55"/>
                  </a:lnTo>
                  <a:lnTo>
                    <a:pt x="406" y="58"/>
                  </a:lnTo>
                  <a:lnTo>
                    <a:pt x="406" y="146"/>
                  </a:lnTo>
                  <a:lnTo>
                    <a:pt x="405" y="152"/>
                  </a:lnTo>
                  <a:lnTo>
                    <a:pt x="402" y="157"/>
                  </a:lnTo>
                  <a:lnTo>
                    <a:pt x="396" y="162"/>
                  </a:lnTo>
                  <a:lnTo>
                    <a:pt x="390" y="165"/>
                  </a:lnTo>
                  <a:lnTo>
                    <a:pt x="367" y="170"/>
                  </a:lnTo>
                  <a:lnTo>
                    <a:pt x="346" y="179"/>
                  </a:lnTo>
                  <a:lnTo>
                    <a:pt x="324" y="189"/>
                  </a:lnTo>
                  <a:lnTo>
                    <a:pt x="303" y="201"/>
                  </a:lnTo>
                  <a:lnTo>
                    <a:pt x="297" y="204"/>
                  </a:lnTo>
                  <a:lnTo>
                    <a:pt x="291" y="204"/>
                  </a:lnTo>
                  <a:lnTo>
                    <a:pt x="284" y="202"/>
                  </a:lnTo>
                  <a:lnTo>
                    <a:pt x="280" y="198"/>
                  </a:lnTo>
                  <a:lnTo>
                    <a:pt x="218" y="137"/>
                  </a:lnTo>
                  <a:lnTo>
                    <a:pt x="215" y="134"/>
                  </a:lnTo>
                  <a:lnTo>
                    <a:pt x="212" y="133"/>
                  </a:lnTo>
                  <a:lnTo>
                    <a:pt x="208" y="132"/>
                  </a:lnTo>
                  <a:lnTo>
                    <a:pt x="205" y="132"/>
                  </a:lnTo>
                  <a:lnTo>
                    <a:pt x="200" y="132"/>
                  </a:lnTo>
                  <a:lnTo>
                    <a:pt x="196" y="133"/>
                  </a:lnTo>
                  <a:lnTo>
                    <a:pt x="193" y="134"/>
                  </a:lnTo>
                  <a:lnTo>
                    <a:pt x="190" y="137"/>
                  </a:lnTo>
                  <a:lnTo>
                    <a:pt x="136" y="191"/>
                  </a:lnTo>
                  <a:lnTo>
                    <a:pt x="133" y="195"/>
                  </a:lnTo>
                  <a:lnTo>
                    <a:pt x="131" y="198"/>
                  </a:lnTo>
                  <a:lnTo>
                    <a:pt x="131" y="201"/>
                  </a:lnTo>
                  <a:lnTo>
                    <a:pt x="130" y="205"/>
                  </a:lnTo>
                  <a:lnTo>
                    <a:pt x="131" y="208"/>
                  </a:lnTo>
                  <a:lnTo>
                    <a:pt x="131" y="212"/>
                  </a:lnTo>
                  <a:lnTo>
                    <a:pt x="133" y="215"/>
                  </a:lnTo>
                  <a:lnTo>
                    <a:pt x="136" y="218"/>
                  </a:lnTo>
                  <a:lnTo>
                    <a:pt x="198" y="280"/>
                  </a:lnTo>
                  <a:lnTo>
                    <a:pt x="200" y="286"/>
                  </a:lnTo>
                  <a:lnTo>
                    <a:pt x="203" y="291"/>
                  </a:lnTo>
                  <a:lnTo>
                    <a:pt x="202" y="297"/>
                  </a:lnTo>
                  <a:lnTo>
                    <a:pt x="200" y="304"/>
                  </a:lnTo>
                  <a:lnTo>
                    <a:pt x="189" y="325"/>
                  </a:lnTo>
                  <a:lnTo>
                    <a:pt x="179" y="346"/>
                  </a:lnTo>
                  <a:lnTo>
                    <a:pt x="170" y="369"/>
                  </a:lnTo>
                  <a:lnTo>
                    <a:pt x="163" y="392"/>
                  </a:lnTo>
                  <a:lnTo>
                    <a:pt x="162" y="398"/>
                  </a:lnTo>
                  <a:lnTo>
                    <a:pt x="157" y="402"/>
                  </a:lnTo>
                  <a:lnTo>
                    <a:pt x="151" y="405"/>
                  </a:lnTo>
                  <a:lnTo>
                    <a:pt x="144" y="407"/>
                  </a:lnTo>
                  <a:lnTo>
                    <a:pt x="58" y="407"/>
                  </a:lnTo>
                  <a:lnTo>
                    <a:pt x="54" y="407"/>
                  </a:lnTo>
                  <a:lnTo>
                    <a:pt x="51" y="408"/>
                  </a:lnTo>
                  <a:lnTo>
                    <a:pt x="48" y="410"/>
                  </a:lnTo>
                  <a:lnTo>
                    <a:pt x="45" y="412"/>
                  </a:lnTo>
                  <a:lnTo>
                    <a:pt x="42" y="415"/>
                  </a:lnTo>
                  <a:lnTo>
                    <a:pt x="41" y="418"/>
                  </a:lnTo>
                  <a:lnTo>
                    <a:pt x="39" y="423"/>
                  </a:lnTo>
                  <a:lnTo>
                    <a:pt x="39" y="425"/>
                  </a:lnTo>
                  <a:lnTo>
                    <a:pt x="39" y="503"/>
                  </a:lnTo>
                  <a:lnTo>
                    <a:pt x="39" y="507"/>
                  </a:lnTo>
                  <a:lnTo>
                    <a:pt x="41" y="510"/>
                  </a:lnTo>
                  <a:lnTo>
                    <a:pt x="42" y="513"/>
                  </a:lnTo>
                  <a:lnTo>
                    <a:pt x="45" y="516"/>
                  </a:lnTo>
                  <a:lnTo>
                    <a:pt x="48" y="519"/>
                  </a:lnTo>
                  <a:lnTo>
                    <a:pt x="51" y="520"/>
                  </a:lnTo>
                  <a:lnTo>
                    <a:pt x="54" y="522"/>
                  </a:lnTo>
                  <a:lnTo>
                    <a:pt x="58" y="522"/>
                  </a:lnTo>
                  <a:lnTo>
                    <a:pt x="144" y="522"/>
                  </a:lnTo>
                  <a:lnTo>
                    <a:pt x="151" y="523"/>
                  </a:lnTo>
                  <a:lnTo>
                    <a:pt x="157" y="526"/>
                  </a:lnTo>
                  <a:lnTo>
                    <a:pt x="162" y="531"/>
                  </a:lnTo>
                  <a:lnTo>
                    <a:pt x="163" y="538"/>
                  </a:lnTo>
                  <a:lnTo>
                    <a:pt x="170" y="561"/>
                  </a:lnTo>
                  <a:lnTo>
                    <a:pt x="179" y="582"/>
                  </a:lnTo>
                  <a:lnTo>
                    <a:pt x="189" y="604"/>
                  </a:lnTo>
                  <a:lnTo>
                    <a:pt x="200" y="626"/>
                  </a:lnTo>
                  <a:lnTo>
                    <a:pt x="202" y="631"/>
                  </a:lnTo>
                  <a:lnTo>
                    <a:pt x="203" y="637"/>
                  </a:lnTo>
                  <a:lnTo>
                    <a:pt x="200" y="643"/>
                  </a:lnTo>
                  <a:lnTo>
                    <a:pt x="198" y="649"/>
                  </a:lnTo>
                  <a:lnTo>
                    <a:pt x="136" y="711"/>
                  </a:lnTo>
                  <a:lnTo>
                    <a:pt x="134" y="713"/>
                  </a:lnTo>
                  <a:lnTo>
                    <a:pt x="131" y="716"/>
                  </a:lnTo>
                  <a:lnTo>
                    <a:pt x="131" y="721"/>
                  </a:lnTo>
                  <a:lnTo>
                    <a:pt x="130" y="724"/>
                  </a:lnTo>
                  <a:lnTo>
                    <a:pt x="131" y="728"/>
                  </a:lnTo>
                  <a:lnTo>
                    <a:pt x="131" y="731"/>
                  </a:lnTo>
                  <a:lnTo>
                    <a:pt x="134" y="735"/>
                  </a:lnTo>
                  <a:lnTo>
                    <a:pt x="136" y="738"/>
                  </a:lnTo>
                  <a:lnTo>
                    <a:pt x="190" y="793"/>
                  </a:lnTo>
                  <a:lnTo>
                    <a:pt x="193" y="794"/>
                  </a:lnTo>
                  <a:lnTo>
                    <a:pt x="196" y="796"/>
                  </a:lnTo>
                  <a:lnTo>
                    <a:pt x="200" y="797"/>
                  </a:lnTo>
                  <a:lnTo>
                    <a:pt x="205" y="797"/>
                  </a:lnTo>
                  <a:lnTo>
                    <a:pt x="208" y="797"/>
                  </a:lnTo>
                  <a:lnTo>
                    <a:pt x="212" y="796"/>
                  </a:lnTo>
                  <a:lnTo>
                    <a:pt x="215" y="794"/>
                  </a:lnTo>
                  <a:lnTo>
                    <a:pt x="218" y="793"/>
                  </a:lnTo>
                  <a:lnTo>
                    <a:pt x="280" y="731"/>
                  </a:lnTo>
                  <a:lnTo>
                    <a:pt x="282" y="728"/>
                  </a:lnTo>
                  <a:lnTo>
                    <a:pt x="285" y="726"/>
                  </a:lnTo>
                  <a:lnTo>
                    <a:pt x="290" y="725"/>
                  </a:lnTo>
                  <a:lnTo>
                    <a:pt x="293" y="725"/>
                  </a:lnTo>
                  <a:close/>
                  <a:moveTo>
                    <a:pt x="503" y="928"/>
                  </a:moveTo>
                  <a:lnTo>
                    <a:pt x="425" y="928"/>
                  </a:lnTo>
                  <a:lnTo>
                    <a:pt x="414" y="927"/>
                  </a:lnTo>
                  <a:lnTo>
                    <a:pt x="402" y="924"/>
                  </a:lnTo>
                  <a:lnTo>
                    <a:pt x="392" y="918"/>
                  </a:lnTo>
                  <a:lnTo>
                    <a:pt x="383" y="911"/>
                  </a:lnTo>
                  <a:lnTo>
                    <a:pt x="378" y="902"/>
                  </a:lnTo>
                  <a:lnTo>
                    <a:pt x="372" y="892"/>
                  </a:lnTo>
                  <a:lnTo>
                    <a:pt x="369" y="882"/>
                  </a:lnTo>
                  <a:lnTo>
                    <a:pt x="367" y="870"/>
                  </a:lnTo>
                  <a:lnTo>
                    <a:pt x="367" y="798"/>
                  </a:lnTo>
                  <a:lnTo>
                    <a:pt x="349" y="793"/>
                  </a:lnTo>
                  <a:lnTo>
                    <a:pt x="330" y="785"/>
                  </a:lnTo>
                  <a:lnTo>
                    <a:pt x="313" y="777"/>
                  </a:lnTo>
                  <a:lnTo>
                    <a:pt x="295" y="768"/>
                  </a:lnTo>
                  <a:lnTo>
                    <a:pt x="245" y="820"/>
                  </a:lnTo>
                  <a:lnTo>
                    <a:pt x="236" y="827"/>
                  </a:lnTo>
                  <a:lnTo>
                    <a:pt x="226" y="832"/>
                  </a:lnTo>
                  <a:lnTo>
                    <a:pt x="215" y="834"/>
                  </a:lnTo>
                  <a:lnTo>
                    <a:pt x="205" y="836"/>
                  </a:lnTo>
                  <a:lnTo>
                    <a:pt x="193" y="834"/>
                  </a:lnTo>
                  <a:lnTo>
                    <a:pt x="182" y="832"/>
                  </a:lnTo>
                  <a:lnTo>
                    <a:pt x="172" y="827"/>
                  </a:lnTo>
                  <a:lnTo>
                    <a:pt x="163" y="820"/>
                  </a:lnTo>
                  <a:lnTo>
                    <a:pt x="108" y="765"/>
                  </a:lnTo>
                  <a:lnTo>
                    <a:pt x="101" y="757"/>
                  </a:lnTo>
                  <a:lnTo>
                    <a:pt x="95" y="747"/>
                  </a:lnTo>
                  <a:lnTo>
                    <a:pt x="92" y="735"/>
                  </a:lnTo>
                  <a:lnTo>
                    <a:pt x="91" y="724"/>
                  </a:lnTo>
                  <a:lnTo>
                    <a:pt x="92" y="712"/>
                  </a:lnTo>
                  <a:lnTo>
                    <a:pt x="95" y="702"/>
                  </a:lnTo>
                  <a:lnTo>
                    <a:pt x="101" y="692"/>
                  </a:lnTo>
                  <a:lnTo>
                    <a:pt x="108" y="683"/>
                  </a:lnTo>
                  <a:lnTo>
                    <a:pt x="160" y="631"/>
                  </a:lnTo>
                  <a:lnTo>
                    <a:pt x="150" y="616"/>
                  </a:lnTo>
                  <a:lnTo>
                    <a:pt x="143" y="597"/>
                  </a:lnTo>
                  <a:lnTo>
                    <a:pt x="136" y="580"/>
                  </a:lnTo>
                  <a:lnTo>
                    <a:pt x="130" y="561"/>
                  </a:lnTo>
                  <a:lnTo>
                    <a:pt x="58" y="561"/>
                  </a:lnTo>
                  <a:lnTo>
                    <a:pt x="46" y="559"/>
                  </a:lnTo>
                  <a:lnTo>
                    <a:pt x="36" y="556"/>
                  </a:lnTo>
                  <a:lnTo>
                    <a:pt x="26" y="551"/>
                  </a:lnTo>
                  <a:lnTo>
                    <a:pt x="18" y="543"/>
                  </a:lnTo>
                  <a:lnTo>
                    <a:pt x="10" y="535"/>
                  </a:lnTo>
                  <a:lnTo>
                    <a:pt x="5" y="526"/>
                  </a:lnTo>
                  <a:lnTo>
                    <a:pt x="2" y="515"/>
                  </a:lnTo>
                  <a:lnTo>
                    <a:pt x="0" y="503"/>
                  </a:lnTo>
                  <a:lnTo>
                    <a:pt x="0" y="425"/>
                  </a:lnTo>
                  <a:lnTo>
                    <a:pt x="2" y="414"/>
                  </a:lnTo>
                  <a:lnTo>
                    <a:pt x="5" y="404"/>
                  </a:lnTo>
                  <a:lnTo>
                    <a:pt x="10" y="394"/>
                  </a:lnTo>
                  <a:lnTo>
                    <a:pt x="18" y="385"/>
                  </a:lnTo>
                  <a:lnTo>
                    <a:pt x="26" y="378"/>
                  </a:lnTo>
                  <a:lnTo>
                    <a:pt x="36" y="372"/>
                  </a:lnTo>
                  <a:lnTo>
                    <a:pt x="46" y="369"/>
                  </a:lnTo>
                  <a:lnTo>
                    <a:pt x="58" y="368"/>
                  </a:lnTo>
                  <a:lnTo>
                    <a:pt x="130" y="368"/>
                  </a:lnTo>
                  <a:lnTo>
                    <a:pt x="136" y="349"/>
                  </a:lnTo>
                  <a:lnTo>
                    <a:pt x="143" y="332"/>
                  </a:lnTo>
                  <a:lnTo>
                    <a:pt x="150" y="314"/>
                  </a:lnTo>
                  <a:lnTo>
                    <a:pt x="160" y="297"/>
                  </a:lnTo>
                  <a:lnTo>
                    <a:pt x="108" y="245"/>
                  </a:lnTo>
                  <a:lnTo>
                    <a:pt x="101" y="237"/>
                  </a:lnTo>
                  <a:lnTo>
                    <a:pt x="95" y="227"/>
                  </a:lnTo>
                  <a:lnTo>
                    <a:pt x="92" y="217"/>
                  </a:lnTo>
                  <a:lnTo>
                    <a:pt x="91" y="205"/>
                  </a:lnTo>
                  <a:lnTo>
                    <a:pt x="92" y="193"/>
                  </a:lnTo>
                  <a:lnTo>
                    <a:pt x="95" y="183"/>
                  </a:lnTo>
                  <a:lnTo>
                    <a:pt x="101" y="173"/>
                  </a:lnTo>
                  <a:lnTo>
                    <a:pt x="108" y="163"/>
                  </a:lnTo>
                  <a:lnTo>
                    <a:pt x="163" y="110"/>
                  </a:lnTo>
                  <a:lnTo>
                    <a:pt x="172" y="103"/>
                  </a:lnTo>
                  <a:lnTo>
                    <a:pt x="182" y="97"/>
                  </a:lnTo>
                  <a:lnTo>
                    <a:pt x="193" y="94"/>
                  </a:lnTo>
                  <a:lnTo>
                    <a:pt x="205" y="93"/>
                  </a:lnTo>
                  <a:lnTo>
                    <a:pt x="215" y="94"/>
                  </a:lnTo>
                  <a:lnTo>
                    <a:pt x="226" y="97"/>
                  </a:lnTo>
                  <a:lnTo>
                    <a:pt x="236" y="103"/>
                  </a:lnTo>
                  <a:lnTo>
                    <a:pt x="245" y="110"/>
                  </a:lnTo>
                  <a:lnTo>
                    <a:pt x="295" y="160"/>
                  </a:lnTo>
                  <a:lnTo>
                    <a:pt x="313" y="152"/>
                  </a:lnTo>
                  <a:lnTo>
                    <a:pt x="330" y="143"/>
                  </a:lnTo>
                  <a:lnTo>
                    <a:pt x="349" y="136"/>
                  </a:lnTo>
                  <a:lnTo>
                    <a:pt x="367" y="130"/>
                  </a:lnTo>
                  <a:lnTo>
                    <a:pt x="367" y="58"/>
                  </a:lnTo>
                  <a:lnTo>
                    <a:pt x="369" y="47"/>
                  </a:lnTo>
                  <a:lnTo>
                    <a:pt x="372" y="36"/>
                  </a:lnTo>
                  <a:lnTo>
                    <a:pt x="378" y="26"/>
                  </a:lnTo>
                  <a:lnTo>
                    <a:pt x="383" y="18"/>
                  </a:lnTo>
                  <a:lnTo>
                    <a:pt x="392" y="11"/>
                  </a:lnTo>
                  <a:lnTo>
                    <a:pt x="402" y="5"/>
                  </a:lnTo>
                  <a:lnTo>
                    <a:pt x="414" y="2"/>
                  </a:lnTo>
                  <a:lnTo>
                    <a:pt x="425" y="0"/>
                  </a:lnTo>
                  <a:lnTo>
                    <a:pt x="503" y="0"/>
                  </a:lnTo>
                  <a:lnTo>
                    <a:pt x="514" y="2"/>
                  </a:lnTo>
                  <a:lnTo>
                    <a:pt x="524" y="5"/>
                  </a:lnTo>
                  <a:lnTo>
                    <a:pt x="534" y="11"/>
                  </a:lnTo>
                  <a:lnTo>
                    <a:pt x="543" y="18"/>
                  </a:lnTo>
                  <a:lnTo>
                    <a:pt x="550" y="26"/>
                  </a:lnTo>
                  <a:lnTo>
                    <a:pt x="556" y="36"/>
                  </a:lnTo>
                  <a:lnTo>
                    <a:pt x="559" y="47"/>
                  </a:lnTo>
                  <a:lnTo>
                    <a:pt x="560" y="58"/>
                  </a:lnTo>
                  <a:lnTo>
                    <a:pt x="560" y="130"/>
                  </a:lnTo>
                  <a:lnTo>
                    <a:pt x="579" y="137"/>
                  </a:lnTo>
                  <a:lnTo>
                    <a:pt x="596" y="143"/>
                  </a:lnTo>
                  <a:lnTo>
                    <a:pt x="614" y="152"/>
                  </a:lnTo>
                  <a:lnTo>
                    <a:pt x="631" y="160"/>
                  </a:lnTo>
                  <a:lnTo>
                    <a:pt x="681" y="110"/>
                  </a:lnTo>
                  <a:lnTo>
                    <a:pt x="691" y="103"/>
                  </a:lnTo>
                  <a:lnTo>
                    <a:pt x="702" y="97"/>
                  </a:lnTo>
                  <a:lnTo>
                    <a:pt x="712" y="94"/>
                  </a:lnTo>
                  <a:lnTo>
                    <a:pt x="723" y="93"/>
                  </a:lnTo>
                  <a:lnTo>
                    <a:pt x="735" y="94"/>
                  </a:lnTo>
                  <a:lnTo>
                    <a:pt x="745" y="97"/>
                  </a:lnTo>
                  <a:lnTo>
                    <a:pt x="755" y="103"/>
                  </a:lnTo>
                  <a:lnTo>
                    <a:pt x="763" y="110"/>
                  </a:lnTo>
                  <a:lnTo>
                    <a:pt x="818" y="163"/>
                  </a:lnTo>
                  <a:lnTo>
                    <a:pt x="825" y="173"/>
                  </a:lnTo>
                  <a:lnTo>
                    <a:pt x="831" y="182"/>
                  </a:lnTo>
                  <a:lnTo>
                    <a:pt x="834" y="193"/>
                  </a:lnTo>
                  <a:lnTo>
                    <a:pt x="835" y="205"/>
                  </a:lnTo>
                  <a:lnTo>
                    <a:pt x="834" y="217"/>
                  </a:lnTo>
                  <a:lnTo>
                    <a:pt x="831" y="227"/>
                  </a:lnTo>
                  <a:lnTo>
                    <a:pt x="825" y="237"/>
                  </a:lnTo>
                  <a:lnTo>
                    <a:pt x="818" y="245"/>
                  </a:lnTo>
                  <a:lnTo>
                    <a:pt x="768" y="297"/>
                  </a:lnTo>
                  <a:lnTo>
                    <a:pt x="776" y="314"/>
                  </a:lnTo>
                  <a:lnTo>
                    <a:pt x="785" y="332"/>
                  </a:lnTo>
                  <a:lnTo>
                    <a:pt x="791" y="349"/>
                  </a:lnTo>
                  <a:lnTo>
                    <a:pt x="797" y="368"/>
                  </a:lnTo>
                  <a:lnTo>
                    <a:pt x="869" y="368"/>
                  </a:lnTo>
                  <a:lnTo>
                    <a:pt x="880" y="369"/>
                  </a:lnTo>
                  <a:lnTo>
                    <a:pt x="892" y="372"/>
                  </a:lnTo>
                  <a:lnTo>
                    <a:pt x="902" y="378"/>
                  </a:lnTo>
                  <a:lnTo>
                    <a:pt x="910" y="385"/>
                  </a:lnTo>
                  <a:lnTo>
                    <a:pt x="918" y="394"/>
                  </a:lnTo>
                  <a:lnTo>
                    <a:pt x="922" y="404"/>
                  </a:lnTo>
                  <a:lnTo>
                    <a:pt x="926" y="414"/>
                  </a:lnTo>
                  <a:lnTo>
                    <a:pt x="928" y="425"/>
                  </a:lnTo>
                  <a:lnTo>
                    <a:pt x="928" y="503"/>
                  </a:lnTo>
                  <a:lnTo>
                    <a:pt x="926" y="515"/>
                  </a:lnTo>
                  <a:lnTo>
                    <a:pt x="923" y="525"/>
                  </a:lnTo>
                  <a:lnTo>
                    <a:pt x="918" y="535"/>
                  </a:lnTo>
                  <a:lnTo>
                    <a:pt x="910" y="543"/>
                  </a:lnTo>
                  <a:lnTo>
                    <a:pt x="902" y="551"/>
                  </a:lnTo>
                  <a:lnTo>
                    <a:pt x="892" y="556"/>
                  </a:lnTo>
                  <a:lnTo>
                    <a:pt x="880" y="559"/>
                  </a:lnTo>
                  <a:lnTo>
                    <a:pt x="869" y="561"/>
                  </a:lnTo>
                  <a:lnTo>
                    <a:pt x="797" y="561"/>
                  </a:lnTo>
                  <a:lnTo>
                    <a:pt x="791" y="580"/>
                  </a:lnTo>
                  <a:lnTo>
                    <a:pt x="785" y="597"/>
                  </a:lnTo>
                  <a:lnTo>
                    <a:pt x="776" y="616"/>
                  </a:lnTo>
                  <a:lnTo>
                    <a:pt x="768" y="631"/>
                  </a:lnTo>
                  <a:lnTo>
                    <a:pt x="818" y="683"/>
                  </a:lnTo>
                  <a:lnTo>
                    <a:pt x="825" y="692"/>
                  </a:lnTo>
                  <a:lnTo>
                    <a:pt x="831" y="702"/>
                  </a:lnTo>
                  <a:lnTo>
                    <a:pt x="834" y="713"/>
                  </a:lnTo>
                  <a:lnTo>
                    <a:pt x="835" y="724"/>
                  </a:lnTo>
                  <a:lnTo>
                    <a:pt x="834" y="735"/>
                  </a:lnTo>
                  <a:lnTo>
                    <a:pt x="831" y="745"/>
                  </a:lnTo>
                  <a:lnTo>
                    <a:pt x="825" y="755"/>
                  </a:lnTo>
                  <a:lnTo>
                    <a:pt x="818" y="765"/>
                  </a:lnTo>
                  <a:lnTo>
                    <a:pt x="763" y="820"/>
                  </a:lnTo>
                  <a:lnTo>
                    <a:pt x="755" y="827"/>
                  </a:lnTo>
                  <a:lnTo>
                    <a:pt x="745" y="832"/>
                  </a:lnTo>
                  <a:lnTo>
                    <a:pt x="735" y="834"/>
                  </a:lnTo>
                  <a:lnTo>
                    <a:pt x="723" y="836"/>
                  </a:lnTo>
                  <a:lnTo>
                    <a:pt x="712" y="834"/>
                  </a:lnTo>
                  <a:lnTo>
                    <a:pt x="702" y="832"/>
                  </a:lnTo>
                  <a:lnTo>
                    <a:pt x="691" y="827"/>
                  </a:lnTo>
                  <a:lnTo>
                    <a:pt x="681" y="820"/>
                  </a:lnTo>
                  <a:lnTo>
                    <a:pt x="631" y="768"/>
                  </a:lnTo>
                  <a:lnTo>
                    <a:pt x="614" y="777"/>
                  </a:lnTo>
                  <a:lnTo>
                    <a:pt x="596" y="785"/>
                  </a:lnTo>
                  <a:lnTo>
                    <a:pt x="579" y="793"/>
                  </a:lnTo>
                  <a:lnTo>
                    <a:pt x="560" y="798"/>
                  </a:lnTo>
                  <a:lnTo>
                    <a:pt x="560" y="870"/>
                  </a:lnTo>
                  <a:lnTo>
                    <a:pt x="559" y="882"/>
                  </a:lnTo>
                  <a:lnTo>
                    <a:pt x="556" y="892"/>
                  </a:lnTo>
                  <a:lnTo>
                    <a:pt x="550" y="902"/>
                  </a:lnTo>
                  <a:lnTo>
                    <a:pt x="543" y="911"/>
                  </a:lnTo>
                  <a:lnTo>
                    <a:pt x="534" y="918"/>
                  </a:lnTo>
                  <a:lnTo>
                    <a:pt x="524" y="924"/>
                  </a:lnTo>
                  <a:lnTo>
                    <a:pt x="514" y="927"/>
                  </a:lnTo>
                  <a:lnTo>
                    <a:pt x="503" y="92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 name="Freeform 468"/>
            <p:cNvSpPr>
              <a:spLocks noEditPoints="1"/>
            </p:cNvSpPr>
            <p:nvPr/>
          </p:nvSpPr>
          <p:spPr bwMode="auto">
            <a:xfrm>
              <a:off x="5140870" y="3894917"/>
              <a:ext cx="187823" cy="186367"/>
            </a:xfrm>
            <a:custGeom>
              <a:avLst/>
              <a:gdLst>
                <a:gd name="T0" fmla="*/ 161 w 386"/>
                <a:gd name="T1" fmla="*/ 42 h 386"/>
                <a:gd name="T2" fmla="*/ 119 w 386"/>
                <a:gd name="T3" fmla="*/ 58 h 386"/>
                <a:gd name="T4" fmla="*/ 83 w 386"/>
                <a:gd name="T5" fmla="*/ 84 h 386"/>
                <a:gd name="T6" fmla="*/ 56 w 386"/>
                <a:gd name="T7" fmla="*/ 120 h 386"/>
                <a:gd name="T8" fmla="*/ 42 w 386"/>
                <a:gd name="T9" fmla="*/ 162 h 386"/>
                <a:gd name="T10" fmla="*/ 39 w 386"/>
                <a:gd name="T11" fmla="*/ 209 h 386"/>
                <a:gd name="T12" fmla="*/ 50 w 386"/>
                <a:gd name="T13" fmla="*/ 254 h 386"/>
                <a:gd name="T14" fmla="*/ 73 w 386"/>
                <a:gd name="T15" fmla="*/ 291 h 386"/>
                <a:gd name="T16" fmla="*/ 107 w 386"/>
                <a:gd name="T17" fmla="*/ 321 h 386"/>
                <a:gd name="T18" fmla="*/ 147 w 386"/>
                <a:gd name="T19" fmla="*/ 342 h 386"/>
                <a:gd name="T20" fmla="*/ 193 w 386"/>
                <a:gd name="T21" fmla="*/ 347 h 386"/>
                <a:gd name="T22" fmla="*/ 239 w 386"/>
                <a:gd name="T23" fmla="*/ 342 h 386"/>
                <a:gd name="T24" fmla="*/ 279 w 386"/>
                <a:gd name="T25" fmla="*/ 321 h 386"/>
                <a:gd name="T26" fmla="*/ 311 w 386"/>
                <a:gd name="T27" fmla="*/ 291 h 386"/>
                <a:gd name="T28" fmla="*/ 335 w 386"/>
                <a:gd name="T29" fmla="*/ 254 h 386"/>
                <a:gd name="T30" fmla="*/ 346 w 386"/>
                <a:gd name="T31" fmla="*/ 209 h 386"/>
                <a:gd name="T32" fmla="*/ 344 w 386"/>
                <a:gd name="T33" fmla="*/ 162 h 386"/>
                <a:gd name="T34" fmla="*/ 328 w 386"/>
                <a:gd name="T35" fmla="*/ 120 h 386"/>
                <a:gd name="T36" fmla="*/ 302 w 386"/>
                <a:gd name="T37" fmla="*/ 84 h 386"/>
                <a:gd name="T38" fmla="*/ 266 w 386"/>
                <a:gd name="T39" fmla="*/ 58 h 386"/>
                <a:gd name="T40" fmla="*/ 223 w 386"/>
                <a:gd name="T41" fmla="*/ 42 h 386"/>
                <a:gd name="T42" fmla="*/ 193 w 386"/>
                <a:gd name="T43" fmla="*/ 386 h 386"/>
                <a:gd name="T44" fmla="*/ 135 w 386"/>
                <a:gd name="T45" fmla="*/ 378 h 386"/>
                <a:gd name="T46" fmla="*/ 85 w 386"/>
                <a:gd name="T47" fmla="*/ 353 h 386"/>
                <a:gd name="T48" fmla="*/ 43 w 386"/>
                <a:gd name="T49" fmla="*/ 316 h 386"/>
                <a:gd name="T50" fmla="*/ 14 w 386"/>
                <a:gd name="T51" fmla="*/ 268 h 386"/>
                <a:gd name="T52" fmla="*/ 0 w 386"/>
                <a:gd name="T53" fmla="*/ 213 h 386"/>
                <a:gd name="T54" fmla="*/ 3 w 386"/>
                <a:gd name="T55" fmla="*/ 154 h 386"/>
                <a:gd name="T56" fmla="*/ 23 w 386"/>
                <a:gd name="T57" fmla="*/ 101 h 386"/>
                <a:gd name="T58" fmla="*/ 56 w 386"/>
                <a:gd name="T59" fmla="*/ 56 h 386"/>
                <a:gd name="T60" fmla="*/ 101 w 386"/>
                <a:gd name="T61" fmla="*/ 23 h 386"/>
                <a:gd name="T62" fmla="*/ 154 w 386"/>
                <a:gd name="T63" fmla="*/ 5 h 386"/>
                <a:gd name="T64" fmla="*/ 212 w 386"/>
                <a:gd name="T65" fmla="*/ 2 h 386"/>
                <a:gd name="T66" fmla="*/ 268 w 386"/>
                <a:gd name="T67" fmla="*/ 16 h 386"/>
                <a:gd name="T68" fmla="*/ 315 w 386"/>
                <a:gd name="T69" fmla="*/ 45 h 386"/>
                <a:gd name="T70" fmla="*/ 353 w 386"/>
                <a:gd name="T71" fmla="*/ 85 h 386"/>
                <a:gd name="T72" fmla="*/ 377 w 386"/>
                <a:gd name="T73" fmla="*/ 136 h 386"/>
                <a:gd name="T74" fmla="*/ 386 w 386"/>
                <a:gd name="T75" fmla="*/ 193 h 386"/>
                <a:gd name="T76" fmla="*/ 377 w 386"/>
                <a:gd name="T77" fmla="*/ 251 h 386"/>
                <a:gd name="T78" fmla="*/ 353 w 386"/>
                <a:gd name="T79" fmla="*/ 301 h 386"/>
                <a:gd name="T80" fmla="*/ 315 w 386"/>
                <a:gd name="T81" fmla="*/ 343 h 386"/>
                <a:gd name="T82" fmla="*/ 268 w 386"/>
                <a:gd name="T83" fmla="*/ 372 h 386"/>
                <a:gd name="T84" fmla="*/ 212 w 386"/>
                <a:gd name="T85" fmla="*/ 385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86">
                  <a:moveTo>
                    <a:pt x="193" y="39"/>
                  </a:moveTo>
                  <a:lnTo>
                    <a:pt x="177" y="39"/>
                  </a:lnTo>
                  <a:lnTo>
                    <a:pt x="161" y="42"/>
                  </a:lnTo>
                  <a:lnTo>
                    <a:pt x="147" y="46"/>
                  </a:lnTo>
                  <a:lnTo>
                    <a:pt x="132" y="51"/>
                  </a:lnTo>
                  <a:lnTo>
                    <a:pt x="119" y="58"/>
                  </a:lnTo>
                  <a:lnTo>
                    <a:pt x="107" y="65"/>
                  </a:lnTo>
                  <a:lnTo>
                    <a:pt x="95" y="74"/>
                  </a:lnTo>
                  <a:lnTo>
                    <a:pt x="83" y="84"/>
                  </a:lnTo>
                  <a:lnTo>
                    <a:pt x="73" y="95"/>
                  </a:lnTo>
                  <a:lnTo>
                    <a:pt x="65" y="107"/>
                  </a:lnTo>
                  <a:lnTo>
                    <a:pt x="56" y="120"/>
                  </a:lnTo>
                  <a:lnTo>
                    <a:pt x="50" y="133"/>
                  </a:lnTo>
                  <a:lnTo>
                    <a:pt x="45" y="147"/>
                  </a:lnTo>
                  <a:lnTo>
                    <a:pt x="42" y="162"/>
                  </a:lnTo>
                  <a:lnTo>
                    <a:pt x="39" y="177"/>
                  </a:lnTo>
                  <a:lnTo>
                    <a:pt x="37" y="193"/>
                  </a:lnTo>
                  <a:lnTo>
                    <a:pt x="39" y="209"/>
                  </a:lnTo>
                  <a:lnTo>
                    <a:pt x="42" y="225"/>
                  </a:lnTo>
                  <a:lnTo>
                    <a:pt x="45" y="239"/>
                  </a:lnTo>
                  <a:lnTo>
                    <a:pt x="50" y="254"/>
                  </a:lnTo>
                  <a:lnTo>
                    <a:pt x="56" y="267"/>
                  </a:lnTo>
                  <a:lnTo>
                    <a:pt x="65" y="280"/>
                  </a:lnTo>
                  <a:lnTo>
                    <a:pt x="73" y="291"/>
                  </a:lnTo>
                  <a:lnTo>
                    <a:pt x="83" y="303"/>
                  </a:lnTo>
                  <a:lnTo>
                    <a:pt x="95" y="313"/>
                  </a:lnTo>
                  <a:lnTo>
                    <a:pt x="107" y="321"/>
                  </a:lnTo>
                  <a:lnTo>
                    <a:pt x="119" y="329"/>
                  </a:lnTo>
                  <a:lnTo>
                    <a:pt x="132" y="336"/>
                  </a:lnTo>
                  <a:lnTo>
                    <a:pt x="147" y="342"/>
                  </a:lnTo>
                  <a:lnTo>
                    <a:pt x="161" y="345"/>
                  </a:lnTo>
                  <a:lnTo>
                    <a:pt x="177" y="347"/>
                  </a:lnTo>
                  <a:lnTo>
                    <a:pt x="193" y="347"/>
                  </a:lnTo>
                  <a:lnTo>
                    <a:pt x="209" y="347"/>
                  </a:lnTo>
                  <a:lnTo>
                    <a:pt x="223" y="345"/>
                  </a:lnTo>
                  <a:lnTo>
                    <a:pt x="239" y="342"/>
                  </a:lnTo>
                  <a:lnTo>
                    <a:pt x="252" y="336"/>
                  </a:lnTo>
                  <a:lnTo>
                    <a:pt x="266" y="329"/>
                  </a:lnTo>
                  <a:lnTo>
                    <a:pt x="279" y="321"/>
                  </a:lnTo>
                  <a:lnTo>
                    <a:pt x="291" y="313"/>
                  </a:lnTo>
                  <a:lnTo>
                    <a:pt x="302" y="303"/>
                  </a:lnTo>
                  <a:lnTo>
                    <a:pt x="311" y="291"/>
                  </a:lnTo>
                  <a:lnTo>
                    <a:pt x="321" y="280"/>
                  </a:lnTo>
                  <a:lnTo>
                    <a:pt x="328" y="267"/>
                  </a:lnTo>
                  <a:lnTo>
                    <a:pt x="335" y="254"/>
                  </a:lnTo>
                  <a:lnTo>
                    <a:pt x="340" y="239"/>
                  </a:lnTo>
                  <a:lnTo>
                    <a:pt x="344" y="225"/>
                  </a:lnTo>
                  <a:lnTo>
                    <a:pt x="346" y="209"/>
                  </a:lnTo>
                  <a:lnTo>
                    <a:pt x="347" y="193"/>
                  </a:lnTo>
                  <a:lnTo>
                    <a:pt x="346" y="177"/>
                  </a:lnTo>
                  <a:lnTo>
                    <a:pt x="344" y="162"/>
                  </a:lnTo>
                  <a:lnTo>
                    <a:pt x="340" y="147"/>
                  </a:lnTo>
                  <a:lnTo>
                    <a:pt x="335" y="133"/>
                  </a:lnTo>
                  <a:lnTo>
                    <a:pt x="328" y="120"/>
                  </a:lnTo>
                  <a:lnTo>
                    <a:pt x="321" y="107"/>
                  </a:lnTo>
                  <a:lnTo>
                    <a:pt x="311" y="95"/>
                  </a:lnTo>
                  <a:lnTo>
                    <a:pt x="302" y="84"/>
                  </a:lnTo>
                  <a:lnTo>
                    <a:pt x="291" y="74"/>
                  </a:lnTo>
                  <a:lnTo>
                    <a:pt x="279" y="65"/>
                  </a:lnTo>
                  <a:lnTo>
                    <a:pt x="266" y="58"/>
                  </a:lnTo>
                  <a:lnTo>
                    <a:pt x="252" y="51"/>
                  </a:lnTo>
                  <a:lnTo>
                    <a:pt x="239" y="46"/>
                  </a:lnTo>
                  <a:lnTo>
                    <a:pt x="223" y="42"/>
                  </a:lnTo>
                  <a:lnTo>
                    <a:pt x="209" y="39"/>
                  </a:lnTo>
                  <a:lnTo>
                    <a:pt x="193" y="39"/>
                  </a:lnTo>
                  <a:close/>
                  <a:moveTo>
                    <a:pt x="193" y="386"/>
                  </a:moveTo>
                  <a:lnTo>
                    <a:pt x="173" y="385"/>
                  </a:lnTo>
                  <a:lnTo>
                    <a:pt x="154" y="382"/>
                  </a:lnTo>
                  <a:lnTo>
                    <a:pt x="135" y="378"/>
                  </a:lnTo>
                  <a:lnTo>
                    <a:pt x="118" y="372"/>
                  </a:lnTo>
                  <a:lnTo>
                    <a:pt x="101" y="363"/>
                  </a:lnTo>
                  <a:lnTo>
                    <a:pt x="85" y="353"/>
                  </a:lnTo>
                  <a:lnTo>
                    <a:pt x="69" y="343"/>
                  </a:lnTo>
                  <a:lnTo>
                    <a:pt x="56" y="330"/>
                  </a:lnTo>
                  <a:lnTo>
                    <a:pt x="43" y="316"/>
                  </a:lnTo>
                  <a:lnTo>
                    <a:pt x="33" y="301"/>
                  </a:lnTo>
                  <a:lnTo>
                    <a:pt x="23" y="285"/>
                  </a:lnTo>
                  <a:lnTo>
                    <a:pt x="14" y="268"/>
                  </a:lnTo>
                  <a:lnTo>
                    <a:pt x="9" y="251"/>
                  </a:lnTo>
                  <a:lnTo>
                    <a:pt x="3" y="232"/>
                  </a:lnTo>
                  <a:lnTo>
                    <a:pt x="0" y="213"/>
                  </a:lnTo>
                  <a:lnTo>
                    <a:pt x="0" y="193"/>
                  </a:lnTo>
                  <a:lnTo>
                    <a:pt x="0" y="173"/>
                  </a:lnTo>
                  <a:lnTo>
                    <a:pt x="3" y="154"/>
                  </a:lnTo>
                  <a:lnTo>
                    <a:pt x="9" y="136"/>
                  </a:lnTo>
                  <a:lnTo>
                    <a:pt x="14" y="118"/>
                  </a:lnTo>
                  <a:lnTo>
                    <a:pt x="23" y="101"/>
                  </a:lnTo>
                  <a:lnTo>
                    <a:pt x="33" y="85"/>
                  </a:lnTo>
                  <a:lnTo>
                    <a:pt x="43" y="71"/>
                  </a:lnTo>
                  <a:lnTo>
                    <a:pt x="56" y="56"/>
                  </a:lnTo>
                  <a:lnTo>
                    <a:pt x="69" y="45"/>
                  </a:lnTo>
                  <a:lnTo>
                    <a:pt x="85" y="33"/>
                  </a:lnTo>
                  <a:lnTo>
                    <a:pt x="101" y="23"/>
                  </a:lnTo>
                  <a:lnTo>
                    <a:pt x="118" y="16"/>
                  </a:lnTo>
                  <a:lnTo>
                    <a:pt x="135" y="9"/>
                  </a:lnTo>
                  <a:lnTo>
                    <a:pt x="154" y="5"/>
                  </a:lnTo>
                  <a:lnTo>
                    <a:pt x="173" y="2"/>
                  </a:lnTo>
                  <a:lnTo>
                    <a:pt x="193" y="0"/>
                  </a:lnTo>
                  <a:lnTo>
                    <a:pt x="212" y="2"/>
                  </a:lnTo>
                  <a:lnTo>
                    <a:pt x="232" y="5"/>
                  </a:lnTo>
                  <a:lnTo>
                    <a:pt x="251" y="9"/>
                  </a:lnTo>
                  <a:lnTo>
                    <a:pt x="268" y="16"/>
                  </a:lnTo>
                  <a:lnTo>
                    <a:pt x="285" y="23"/>
                  </a:lnTo>
                  <a:lnTo>
                    <a:pt x="301" y="33"/>
                  </a:lnTo>
                  <a:lnTo>
                    <a:pt x="315" y="45"/>
                  </a:lnTo>
                  <a:lnTo>
                    <a:pt x="330" y="56"/>
                  </a:lnTo>
                  <a:lnTo>
                    <a:pt x="341" y="71"/>
                  </a:lnTo>
                  <a:lnTo>
                    <a:pt x="353" y="85"/>
                  </a:lnTo>
                  <a:lnTo>
                    <a:pt x="363" y="101"/>
                  </a:lnTo>
                  <a:lnTo>
                    <a:pt x="370" y="118"/>
                  </a:lnTo>
                  <a:lnTo>
                    <a:pt x="377" y="136"/>
                  </a:lnTo>
                  <a:lnTo>
                    <a:pt x="382" y="154"/>
                  </a:lnTo>
                  <a:lnTo>
                    <a:pt x="384" y="173"/>
                  </a:lnTo>
                  <a:lnTo>
                    <a:pt x="386" y="193"/>
                  </a:lnTo>
                  <a:lnTo>
                    <a:pt x="384" y="213"/>
                  </a:lnTo>
                  <a:lnTo>
                    <a:pt x="382" y="232"/>
                  </a:lnTo>
                  <a:lnTo>
                    <a:pt x="377" y="251"/>
                  </a:lnTo>
                  <a:lnTo>
                    <a:pt x="370" y="268"/>
                  </a:lnTo>
                  <a:lnTo>
                    <a:pt x="363" y="285"/>
                  </a:lnTo>
                  <a:lnTo>
                    <a:pt x="353" y="301"/>
                  </a:lnTo>
                  <a:lnTo>
                    <a:pt x="341" y="316"/>
                  </a:lnTo>
                  <a:lnTo>
                    <a:pt x="330" y="330"/>
                  </a:lnTo>
                  <a:lnTo>
                    <a:pt x="315" y="343"/>
                  </a:lnTo>
                  <a:lnTo>
                    <a:pt x="301" y="353"/>
                  </a:lnTo>
                  <a:lnTo>
                    <a:pt x="285" y="363"/>
                  </a:lnTo>
                  <a:lnTo>
                    <a:pt x="268" y="372"/>
                  </a:lnTo>
                  <a:lnTo>
                    <a:pt x="251" y="378"/>
                  </a:lnTo>
                  <a:lnTo>
                    <a:pt x="232" y="382"/>
                  </a:lnTo>
                  <a:lnTo>
                    <a:pt x="212" y="385"/>
                  </a:lnTo>
                  <a:lnTo>
                    <a:pt x="193" y="38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7" name="Group 79"/>
          <p:cNvGrpSpPr/>
          <p:nvPr/>
        </p:nvGrpSpPr>
        <p:grpSpPr>
          <a:xfrm>
            <a:off x="2010698" y="2105609"/>
            <a:ext cx="231903" cy="232653"/>
            <a:chOff x="5009830" y="3762422"/>
            <a:chExt cx="449901" cy="451357"/>
          </a:xfrm>
          <a:solidFill>
            <a:schemeClr val="bg1"/>
          </a:solidFill>
        </p:grpSpPr>
        <p:sp>
          <p:nvSpPr>
            <p:cNvPr id="81" name="Freeform 467"/>
            <p:cNvSpPr>
              <a:spLocks noEditPoints="1"/>
            </p:cNvSpPr>
            <p:nvPr/>
          </p:nvSpPr>
          <p:spPr bwMode="auto">
            <a:xfrm>
              <a:off x="5009830" y="3762422"/>
              <a:ext cx="449901" cy="451357"/>
            </a:xfrm>
            <a:custGeom>
              <a:avLst/>
              <a:gdLst>
                <a:gd name="T0" fmla="*/ 390 w 928"/>
                <a:gd name="T1" fmla="*/ 764 h 928"/>
                <a:gd name="T2" fmla="*/ 408 w 928"/>
                <a:gd name="T3" fmla="*/ 878 h 928"/>
                <a:gd name="T4" fmla="*/ 503 w 928"/>
                <a:gd name="T5" fmla="*/ 889 h 928"/>
                <a:gd name="T6" fmla="*/ 522 w 928"/>
                <a:gd name="T7" fmla="*/ 873 h 928"/>
                <a:gd name="T8" fmla="*/ 559 w 928"/>
                <a:gd name="T9" fmla="*/ 758 h 928"/>
                <a:gd name="T10" fmla="*/ 648 w 928"/>
                <a:gd name="T11" fmla="*/ 731 h 928"/>
                <a:gd name="T12" fmla="*/ 730 w 928"/>
                <a:gd name="T13" fmla="*/ 796 h 928"/>
                <a:gd name="T14" fmla="*/ 797 w 928"/>
                <a:gd name="T15" fmla="*/ 724 h 928"/>
                <a:gd name="T16" fmla="*/ 725 w 928"/>
                <a:gd name="T17" fmla="*/ 637 h 928"/>
                <a:gd name="T18" fmla="*/ 766 w 928"/>
                <a:gd name="T19" fmla="*/ 531 h 928"/>
                <a:gd name="T20" fmla="*/ 880 w 928"/>
                <a:gd name="T21" fmla="*/ 519 h 928"/>
                <a:gd name="T22" fmla="*/ 887 w 928"/>
                <a:gd name="T23" fmla="*/ 423 h 928"/>
                <a:gd name="T24" fmla="*/ 869 w 928"/>
                <a:gd name="T25" fmla="*/ 407 h 928"/>
                <a:gd name="T26" fmla="*/ 749 w 928"/>
                <a:gd name="T27" fmla="*/ 346 h 928"/>
                <a:gd name="T28" fmla="*/ 791 w 928"/>
                <a:gd name="T29" fmla="*/ 218 h 928"/>
                <a:gd name="T30" fmla="*/ 794 w 928"/>
                <a:gd name="T31" fmla="*/ 193 h 928"/>
                <a:gd name="T32" fmla="*/ 719 w 928"/>
                <a:gd name="T33" fmla="*/ 132 h 928"/>
                <a:gd name="T34" fmla="*/ 630 w 928"/>
                <a:gd name="T35" fmla="*/ 204 h 928"/>
                <a:gd name="T36" fmla="*/ 526 w 928"/>
                <a:gd name="T37" fmla="*/ 157 h 928"/>
                <a:gd name="T38" fmla="*/ 516 w 928"/>
                <a:gd name="T39" fmla="*/ 45 h 928"/>
                <a:gd name="T40" fmla="*/ 418 w 928"/>
                <a:gd name="T41" fmla="*/ 41 h 928"/>
                <a:gd name="T42" fmla="*/ 406 w 928"/>
                <a:gd name="T43" fmla="*/ 146 h 928"/>
                <a:gd name="T44" fmla="*/ 324 w 928"/>
                <a:gd name="T45" fmla="*/ 189 h 928"/>
                <a:gd name="T46" fmla="*/ 215 w 928"/>
                <a:gd name="T47" fmla="*/ 134 h 928"/>
                <a:gd name="T48" fmla="*/ 190 w 928"/>
                <a:gd name="T49" fmla="*/ 137 h 928"/>
                <a:gd name="T50" fmla="*/ 131 w 928"/>
                <a:gd name="T51" fmla="*/ 212 h 928"/>
                <a:gd name="T52" fmla="*/ 200 w 928"/>
                <a:gd name="T53" fmla="*/ 304 h 928"/>
                <a:gd name="T54" fmla="*/ 151 w 928"/>
                <a:gd name="T55" fmla="*/ 405 h 928"/>
                <a:gd name="T56" fmla="*/ 42 w 928"/>
                <a:gd name="T57" fmla="*/ 415 h 928"/>
                <a:gd name="T58" fmla="*/ 42 w 928"/>
                <a:gd name="T59" fmla="*/ 513 h 928"/>
                <a:gd name="T60" fmla="*/ 151 w 928"/>
                <a:gd name="T61" fmla="*/ 523 h 928"/>
                <a:gd name="T62" fmla="*/ 200 w 928"/>
                <a:gd name="T63" fmla="*/ 626 h 928"/>
                <a:gd name="T64" fmla="*/ 131 w 928"/>
                <a:gd name="T65" fmla="*/ 716 h 928"/>
                <a:gd name="T66" fmla="*/ 190 w 928"/>
                <a:gd name="T67" fmla="*/ 793 h 928"/>
                <a:gd name="T68" fmla="*/ 215 w 928"/>
                <a:gd name="T69" fmla="*/ 794 h 928"/>
                <a:gd name="T70" fmla="*/ 503 w 928"/>
                <a:gd name="T71" fmla="*/ 928 h 928"/>
                <a:gd name="T72" fmla="*/ 372 w 928"/>
                <a:gd name="T73" fmla="*/ 892 h 928"/>
                <a:gd name="T74" fmla="*/ 295 w 928"/>
                <a:gd name="T75" fmla="*/ 768 h 928"/>
                <a:gd name="T76" fmla="*/ 182 w 928"/>
                <a:gd name="T77" fmla="*/ 832 h 928"/>
                <a:gd name="T78" fmla="*/ 91 w 928"/>
                <a:gd name="T79" fmla="*/ 724 h 928"/>
                <a:gd name="T80" fmla="*/ 143 w 928"/>
                <a:gd name="T81" fmla="*/ 597 h 928"/>
                <a:gd name="T82" fmla="*/ 18 w 928"/>
                <a:gd name="T83" fmla="*/ 543 h 928"/>
                <a:gd name="T84" fmla="*/ 5 w 928"/>
                <a:gd name="T85" fmla="*/ 404 h 928"/>
                <a:gd name="T86" fmla="*/ 130 w 928"/>
                <a:gd name="T87" fmla="*/ 368 h 928"/>
                <a:gd name="T88" fmla="*/ 95 w 928"/>
                <a:gd name="T89" fmla="*/ 227 h 928"/>
                <a:gd name="T90" fmla="*/ 163 w 928"/>
                <a:gd name="T91" fmla="*/ 110 h 928"/>
                <a:gd name="T92" fmla="*/ 236 w 928"/>
                <a:gd name="T93" fmla="*/ 103 h 928"/>
                <a:gd name="T94" fmla="*/ 367 w 928"/>
                <a:gd name="T95" fmla="*/ 58 h 928"/>
                <a:gd name="T96" fmla="*/ 414 w 928"/>
                <a:gd name="T97" fmla="*/ 2 h 928"/>
                <a:gd name="T98" fmla="*/ 550 w 928"/>
                <a:gd name="T99" fmla="*/ 26 h 928"/>
                <a:gd name="T100" fmla="*/ 614 w 928"/>
                <a:gd name="T101" fmla="*/ 152 h 928"/>
                <a:gd name="T102" fmla="*/ 735 w 928"/>
                <a:gd name="T103" fmla="*/ 94 h 928"/>
                <a:gd name="T104" fmla="*/ 834 w 928"/>
                <a:gd name="T105" fmla="*/ 193 h 928"/>
                <a:gd name="T106" fmla="*/ 776 w 928"/>
                <a:gd name="T107" fmla="*/ 314 h 928"/>
                <a:gd name="T108" fmla="*/ 902 w 928"/>
                <a:gd name="T109" fmla="*/ 378 h 928"/>
                <a:gd name="T110" fmla="*/ 926 w 928"/>
                <a:gd name="T111" fmla="*/ 515 h 928"/>
                <a:gd name="T112" fmla="*/ 869 w 928"/>
                <a:gd name="T113" fmla="*/ 561 h 928"/>
                <a:gd name="T114" fmla="*/ 825 w 928"/>
                <a:gd name="T115" fmla="*/ 692 h 928"/>
                <a:gd name="T116" fmla="*/ 818 w 928"/>
                <a:gd name="T117" fmla="*/ 765 h 928"/>
                <a:gd name="T118" fmla="*/ 702 w 928"/>
                <a:gd name="T119" fmla="*/ 832 h 928"/>
                <a:gd name="T120" fmla="*/ 560 w 928"/>
                <a:gd name="T121" fmla="*/ 798 h 928"/>
                <a:gd name="T122" fmla="*/ 524 w 928"/>
                <a:gd name="T123" fmla="*/ 924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8" h="928">
                  <a:moveTo>
                    <a:pt x="293" y="725"/>
                  </a:moveTo>
                  <a:lnTo>
                    <a:pt x="298" y="726"/>
                  </a:lnTo>
                  <a:lnTo>
                    <a:pt x="303" y="728"/>
                  </a:lnTo>
                  <a:lnTo>
                    <a:pt x="324" y="739"/>
                  </a:lnTo>
                  <a:lnTo>
                    <a:pt x="346" y="749"/>
                  </a:lnTo>
                  <a:lnTo>
                    <a:pt x="367" y="758"/>
                  </a:lnTo>
                  <a:lnTo>
                    <a:pt x="390" y="764"/>
                  </a:lnTo>
                  <a:lnTo>
                    <a:pt x="396" y="767"/>
                  </a:lnTo>
                  <a:lnTo>
                    <a:pt x="402" y="771"/>
                  </a:lnTo>
                  <a:lnTo>
                    <a:pt x="405" y="777"/>
                  </a:lnTo>
                  <a:lnTo>
                    <a:pt x="406" y="783"/>
                  </a:lnTo>
                  <a:lnTo>
                    <a:pt x="406" y="870"/>
                  </a:lnTo>
                  <a:lnTo>
                    <a:pt x="406" y="873"/>
                  </a:lnTo>
                  <a:lnTo>
                    <a:pt x="408" y="878"/>
                  </a:lnTo>
                  <a:lnTo>
                    <a:pt x="409" y="881"/>
                  </a:lnTo>
                  <a:lnTo>
                    <a:pt x="411" y="883"/>
                  </a:lnTo>
                  <a:lnTo>
                    <a:pt x="414" y="886"/>
                  </a:lnTo>
                  <a:lnTo>
                    <a:pt x="418" y="888"/>
                  </a:lnTo>
                  <a:lnTo>
                    <a:pt x="421" y="889"/>
                  </a:lnTo>
                  <a:lnTo>
                    <a:pt x="425" y="889"/>
                  </a:lnTo>
                  <a:lnTo>
                    <a:pt x="503" y="889"/>
                  </a:lnTo>
                  <a:lnTo>
                    <a:pt x="506" y="889"/>
                  </a:lnTo>
                  <a:lnTo>
                    <a:pt x="510" y="888"/>
                  </a:lnTo>
                  <a:lnTo>
                    <a:pt x="513" y="886"/>
                  </a:lnTo>
                  <a:lnTo>
                    <a:pt x="516" y="883"/>
                  </a:lnTo>
                  <a:lnTo>
                    <a:pt x="519" y="881"/>
                  </a:lnTo>
                  <a:lnTo>
                    <a:pt x="520" y="878"/>
                  </a:lnTo>
                  <a:lnTo>
                    <a:pt x="522" y="873"/>
                  </a:lnTo>
                  <a:lnTo>
                    <a:pt x="522" y="870"/>
                  </a:lnTo>
                  <a:lnTo>
                    <a:pt x="522" y="783"/>
                  </a:lnTo>
                  <a:lnTo>
                    <a:pt x="523" y="777"/>
                  </a:lnTo>
                  <a:lnTo>
                    <a:pt x="526" y="771"/>
                  </a:lnTo>
                  <a:lnTo>
                    <a:pt x="530" y="767"/>
                  </a:lnTo>
                  <a:lnTo>
                    <a:pt x="536" y="764"/>
                  </a:lnTo>
                  <a:lnTo>
                    <a:pt x="559" y="758"/>
                  </a:lnTo>
                  <a:lnTo>
                    <a:pt x="582" y="749"/>
                  </a:lnTo>
                  <a:lnTo>
                    <a:pt x="604" y="739"/>
                  </a:lnTo>
                  <a:lnTo>
                    <a:pt x="624" y="728"/>
                  </a:lnTo>
                  <a:lnTo>
                    <a:pt x="631" y="725"/>
                  </a:lnTo>
                  <a:lnTo>
                    <a:pt x="637" y="725"/>
                  </a:lnTo>
                  <a:lnTo>
                    <a:pt x="642" y="726"/>
                  </a:lnTo>
                  <a:lnTo>
                    <a:pt x="648" y="731"/>
                  </a:lnTo>
                  <a:lnTo>
                    <a:pt x="709" y="793"/>
                  </a:lnTo>
                  <a:lnTo>
                    <a:pt x="712" y="794"/>
                  </a:lnTo>
                  <a:lnTo>
                    <a:pt x="716" y="796"/>
                  </a:lnTo>
                  <a:lnTo>
                    <a:pt x="719" y="797"/>
                  </a:lnTo>
                  <a:lnTo>
                    <a:pt x="723" y="797"/>
                  </a:lnTo>
                  <a:lnTo>
                    <a:pt x="726" y="797"/>
                  </a:lnTo>
                  <a:lnTo>
                    <a:pt x="730" y="796"/>
                  </a:lnTo>
                  <a:lnTo>
                    <a:pt x="733" y="794"/>
                  </a:lnTo>
                  <a:lnTo>
                    <a:pt x="736" y="793"/>
                  </a:lnTo>
                  <a:lnTo>
                    <a:pt x="791" y="738"/>
                  </a:lnTo>
                  <a:lnTo>
                    <a:pt x="794" y="735"/>
                  </a:lnTo>
                  <a:lnTo>
                    <a:pt x="795" y="731"/>
                  </a:lnTo>
                  <a:lnTo>
                    <a:pt x="797" y="728"/>
                  </a:lnTo>
                  <a:lnTo>
                    <a:pt x="797" y="724"/>
                  </a:lnTo>
                  <a:lnTo>
                    <a:pt x="797" y="721"/>
                  </a:lnTo>
                  <a:lnTo>
                    <a:pt x="795" y="716"/>
                  </a:lnTo>
                  <a:lnTo>
                    <a:pt x="794" y="713"/>
                  </a:lnTo>
                  <a:lnTo>
                    <a:pt x="791" y="711"/>
                  </a:lnTo>
                  <a:lnTo>
                    <a:pt x="730" y="649"/>
                  </a:lnTo>
                  <a:lnTo>
                    <a:pt x="726" y="643"/>
                  </a:lnTo>
                  <a:lnTo>
                    <a:pt x="725" y="637"/>
                  </a:lnTo>
                  <a:lnTo>
                    <a:pt x="725" y="631"/>
                  </a:lnTo>
                  <a:lnTo>
                    <a:pt x="727" y="626"/>
                  </a:lnTo>
                  <a:lnTo>
                    <a:pt x="739" y="604"/>
                  </a:lnTo>
                  <a:lnTo>
                    <a:pt x="749" y="582"/>
                  </a:lnTo>
                  <a:lnTo>
                    <a:pt x="758" y="561"/>
                  </a:lnTo>
                  <a:lnTo>
                    <a:pt x="763" y="538"/>
                  </a:lnTo>
                  <a:lnTo>
                    <a:pt x="766" y="531"/>
                  </a:lnTo>
                  <a:lnTo>
                    <a:pt x="771" y="526"/>
                  </a:lnTo>
                  <a:lnTo>
                    <a:pt x="776" y="523"/>
                  </a:lnTo>
                  <a:lnTo>
                    <a:pt x="782" y="522"/>
                  </a:lnTo>
                  <a:lnTo>
                    <a:pt x="869" y="522"/>
                  </a:lnTo>
                  <a:lnTo>
                    <a:pt x="873" y="522"/>
                  </a:lnTo>
                  <a:lnTo>
                    <a:pt x="876" y="520"/>
                  </a:lnTo>
                  <a:lnTo>
                    <a:pt x="880" y="519"/>
                  </a:lnTo>
                  <a:lnTo>
                    <a:pt x="883" y="516"/>
                  </a:lnTo>
                  <a:lnTo>
                    <a:pt x="886" y="513"/>
                  </a:lnTo>
                  <a:lnTo>
                    <a:pt x="887" y="510"/>
                  </a:lnTo>
                  <a:lnTo>
                    <a:pt x="887" y="507"/>
                  </a:lnTo>
                  <a:lnTo>
                    <a:pt x="889" y="503"/>
                  </a:lnTo>
                  <a:lnTo>
                    <a:pt x="889" y="425"/>
                  </a:lnTo>
                  <a:lnTo>
                    <a:pt x="887" y="423"/>
                  </a:lnTo>
                  <a:lnTo>
                    <a:pt x="887" y="418"/>
                  </a:lnTo>
                  <a:lnTo>
                    <a:pt x="884" y="415"/>
                  </a:lnTo>
                  <a:lnTo>
                    <a:pt x="883" y="412"/>
                  </a:lnTo>
                  <a:lnTo>
                    <a:pt x="880" y="410"/>
                  </a:lnTo>
                  <a:lnTo>
                    <a:pt x="877" y="408"/>
                  </a:lnTo>
                  <a:lnTo>
                    <a:pt x="873" y="407"/>
                  </a:lnTo>
                  <a:lnTo>
                    <a:pt x="869" y="407"/>
                  </a:lnTo>
                  <a:lnTo>
                    <a:pt x="782" y="407"/>
                  </a:lnTo>
                  <a:lnTo>
                    <a:pt x="776" y="405"/>
                  </a:lnTo>
                  <a:lnTo>
                    <a:pt x="771" y="402"/>
                  </a:lnTo>
                  <a:lnTo>
                    <a:pt x="766" y="398"/>
                  </a:lnTo>
                  <a:lnTo>
                    <a:pt x="763" y="392"/>
                  </a:lnTo>
                  <a:lnTo>
                    <a:pt x="758" y="369"/>
                  </a:lnTo>
                  <a:lnTo>
                    <a:pt x="749" y="346"/>
                  </a:lnTo>
                  <a:lnTo>
                    <a:pt x="739" y="325"/>
                  </a:lnTo>
                  <a:lnTo>
                    <a:pt x="727" y="303"/>
                  </a:lnTo>
                  <a:lnTo>
                    <a:pt x="725" y="297"/>
                  </a:lnTo>
                  <a:lnTo>
                    <a:pt x="725" y="291"/>
                  </a:lnTo>
                  <a:lnTo>
                    <a:pt x="726" y="286"/>
                  </a:lnTo>
                  <a:lnTo>
                    <a:pt x="730" y="280"/>
                  </a:lnTo>
                  <a:lnTo>
                    <a:pt x="791" y="218"/>
                  </a:lnTo>
                  <a:lnTo>
                    <a:pt x="794" y="215"/>
                  </a:lnTo>
                  <a:lnTo>
                    <a:pt x="795" y="212"/>
                  </a:lnTo>
                  <a:lnTo>
                    <a:pt x="797" y="209"/>
                  </a:lnTo>
                  <a:lnTo>
                    <a:pt x="797" y="205"/>
                  </a:lnTo>
                  <a:lnTo>
                    <a:pt x="797" y="201"/>
                  </a:lnTo>
                  <a:lnTo>
                    <a:pt x="795" y="198"/>
                  </a:lnTo>
                  <a:lnTo>
                    <a:pt x="794" y="193"/>
                  </a:lnTo>
                  <a:lnTo>
                    <a:pt x="791" y="191"/>
                  </a:lnTo>
                  <a:lnTo>
                    <a:pt x="736" y="136"/>
                  </a:lnTo>
                  <a:lnTo>
                    <a:pt x="733" y="134"/>
                  </a:lnTo>
                  <a:lnTo>
                    <a:pt x="730" y="133"/>
                  </a:lnTo>
                  <a:lnTo>
                    <a:pt x="726" y="132"/>
                  </a:lnTo>
                  <a:lnTo>
                    <a:pt x="723" y="132"/>
                  </a:lnTo>
                  <a:lnTo>
                    <a:pt x="719" y="132"/>
                  </a:lnTo>
                  <a:lnTo>
                    <a:pt x="716" y="133"/>
                  </a:lnTo>
                  <a:lnTo>
                    <a:pt x="712" y="134"/>
                  </a:lnTo>
                  <a:lnTo>
                    <a:pt x="709" y="136"/>
                  </a:lnTo>
                  <a:lnTo>
                    <a:pt x="648" y="198"/>
                  </a:lnTo>
                  <a:lnTo>
                    <a:pt x="642" y="202"/>
                  </a:lnTo>
                  <a:lnTo>
                    <a:pt x="637" y="204"/>
                  </a:lnTo>
                  <a:lnTo>
                    <a:pt x="630" y="204"/>
                  </a:lnTo>
                  <a:lnTo>
                    <a:pt x="624" y="201"/>
                  </a:lnTo>
                  <a:lnTo>
                    <a:pt x="604" y="189"/>
                  </a:lnTo>
                  <a:lnTo>
                    <a:pt x="582" y="179"/>
                  </a:lnTo>
                  <a:lnTo>
                    <a:pt x="559" y="170"/>
                  </a:lnTo>
                  <a:lnTo>
                    <a:pt x="536" y="165"/>
                  </a:lnTo>
                  <a:lnTo>
                    <a:pt x="530" y="162"/>
                  </a:lnTo>
                  <a:lnTo>
                    <a:pt x="526" y="157"/>
                  </a:lnTo>
                  <a:lnTo>
                    <a:pt x="523" y="152"/>
                  </a:lnTo>
                  <a:lnTo>
                    <a:pt x="522" y="146"/>
                  </a:lnTo>
                  <a:lnTo>
                    <a:pt x="522" y="58"/>
                  </a:lnTo>
                  <a:lnTo>
                    <a:pt x="522" y="55"/>
                  </a:lnTo>
                  <a:lnTo>
                    <a:pt x="520" y="51"/>
                  </a:lnTo>
                  <a:lnTo>
                    <a:pt x="519" y="48"/>
                  </a:lnTo>
                  <a:lnTo>
                    <a:pt x="516" y="45"/>
                  </a:lnTo>
                  <a:lnTo>
                    <a:pt x="513" y="42"/>
                  </a:lnTo>
                  <a:lnTo>
                    <a:pt x="510" y="41"/>
                  </a:lnTo>
                  <a:lnTo>
                    <a:pt x="506" y="39"/>
                  </a:lnTo>
                  <a:lnTo>
                    <a:pt x="503" y="39"/>
                  </a:lnTo>
                  <a:lnTo>
                    <a:pt x="425" y="39"/>
                  </a:lnTo>
                  <a:lnTo>
                    <a:pt x="421" y="39"/>
                  </a:lnTo>
                  <a:lnTo>
                    <a:pt x="418" y="41"/>
                  </a:lnTo>
                  <a:lnTo>
                    <a:pt x="414" y="42"/>
                  </a:lnTo>
                  <a:lnTo>
                    <a:pt x="411" y="45"/>
                  </a:lnTo>
                  <a:lnTo>
                    <a:pt x="409" y="48"/>
                  </a:lnTo>
                  <a:lnTo>
                    <a:pt x="408" y="51"/>
                  </a:lnTo>
                  <a:lnTo>
                    <a:pt x="406" y="55"/>
                  </a:lnTo>
                  <a:lnTo>
                    <a:pt x="406" y="58"/>
                  </a:lnTo>
                  <a:lnTo>
                    <a:pt x="406" y="146"/>
                  </a:lnTo>
                  <a:lnTo>
                    <a:pt x="405" y="152"/>
                  </a:lnTo>
                  <a:lnTo>
                    <a:pt x="402" y="157"/>
                  </a:lnTo>
                  <a:lnTo>
                    <a:pt x="396" y="162"/>
                  </a:lnTo>
                  <a:lnTo>
                    <a:pt x="390" y="165"/>
                  </a:lnTo>
                  <a:lnTo>
                    <a:pt x="367" y="170"/>
                  </a:lnTo>
                  <a:lnTo>
                    <a:pt x="346" y="179"/>
                  </a:lnTo>
                  <a:lnTo>
                    <a:pt x="324" y="189"/>
                  </a:lnTo>
                  <a:lnTo>
                    <a:pt x="303" y="201"/>
                  </a:lnTo>
                  <a:lnTo>
                    <a:pt x="297" y="204"/>
                  </a:lnTo>
                  <a:lnTo>
                    <a:pt x="291" y="204"/>
                  </a:lnTo>
                  <a:lnTo>
                    <a:pt x="284" y="202"/>
                  </a:lnTo>
                  <a:lnTo>
                    <a:pt x="280" y="198"/>
                  </a:lnTo>
                  <a:lnTo>
                    <a:pt x="218" y="137"/>
                  </a:lnTo>
                  <a:lnTo>
                    <a:pt x="215" y="134"/>
                  </a:lnTo>
                  <a:lnTo>
                    <a:pt x="212" y="133"/>
                  </a:lnTo>
                  <a:lnTo>
                    <a:pt x="208" y="132"/>
                  </a:lnTo>
                  <a:lnTo>
                    <a:pt x="205" y="132"/>
                  </a:lnTo>
                  <a:lnTo>
                    <a:pt x="200" y="132"/>
                  </a:lnTo>
                  <a:lnTo>
                    <a:pt x="196" y="133"/>
                  </a:lnTo>
                  <a:lnTo>
                    <a:pt x="193" y="134"/>
                  </a:lnTo>
                  <a:lnTo>
                    <a:pt x="190" y="137"/>
                  </a:lnTo>
                  <a:lnTo>
                    <a:pt x="136" y="191"/>
                  </a:lnTo>
                  <a:lnTo>
                    <a:pt x="133" y="195"/>
                  </a:lnTo>
                  <a:lnTo>
                    <a:pt x="131" y="198"/>
                  </a:lnTo>
                  <a:lnTo>
                    <a:pt x="131" y="201"/>
                  </a:lnTo>
                  <a:lnTo>
                    <a:pt x="130" y="205"/>
                  </a:lnTo>
                  <a:lnTo>
                    <a:pt x="131" y="208"/>
                  </a:lnTo>
                  <a:lnTo>
                    <a:pt x="131" y="212"/>
                  </a:lnTo>
                  <a:lnTo>
                    <a:pt x="133" y="215"/>
                  </a:lnTo>
                  <a:lnTo>
                    <a:pt x="136" y="218"/>
                  </a:lnTo>
                  <a:lnTo>
                    <a:pt x="198" y="280"/>
                  </a:lnTo>
                  <a:lnTo>
                    <a:pt x="200" y="286"/>
                  </a:lnTo>
                  <a:lnTo>
                    <a:pt x="203" y="291"/>
                  </a:lnTo>
                  <a:lnTo>
                    <a:pt x="202" y="297"/>
                  </a:lnTo>
                  <a:lnTo>
                    <a:pt x="200" y="304"/>
                  </a:lnTo>
                  <a:lnTo>
                    <a:pt x="189" y="325"/>
                  </a:lnTo>
                  <a:lnTo>
                    <a:pt x="179" y="346"/>
                  </a:lnTo>
                  <a:lnTo>
                    <a:pt x="170" y="369"/>
                  </a:lnTo>
                  <a:lnTo>
                    <a:pt x="163" y="392"/>
                  </a:lnTo>
                  <a:lnTo>
                    <a:pt x="162" y="398"/>
                  </a:lnTo>
                  <a:lnTo>
                    <a:pt x="157" y="402"/>
                  </a:lnTo>
                  <a:lnTo>
                    <a:pt x="151" y="405"/>
                  </a:lnTo>
                  <a:lnTo>
                    <a:pt x="144" y="407"/>
                  </a:lnTo>
                  <a:lnTo>
                    <a:pt x="58" y="407"/>
                  </a:lnTo>
                  <a:lnTo>
                    <a:pt x="54" y="407"/>
                  </a:lnTo>
                  <a:lnTo>
                    <a:pt x="51" y="408"/>
                  </a:lnTo>
                  <a:lnTo>
                    <a:pt x="48" y="410"/>
                  </a:lnTo>
                  <a:lnTo>
                    <a:pt x="45" y="412"/>
                  </a:lnTo>
                  <a:lnTo>
                    <a:pt x="42" y="415"/>
                  </a:lnTo>
                  <a:lnTo>
                    <a:pt x="41" y="418"/>
                  </a:lnTo>
                  <a:lnTo>
                    <a:pt x="39" y="423"/>
                  </a:lnTo>
                  <a:lnTo>
                    <a:pt x="39" y="425"/>
                  </a:lnTo>
                  <a:lnTo>
                    <a:pt x="39" y="503"/>
                  </a:lnTo>
                  <a:lnTo>
                    <a:pt x="39" y="507"/>
                  </a:lnTo>
                  <a:lnTo>
                    <a:pt x="41" y="510"/>
                  </a:lnTo>
                  <a:lnTo>
                    <a:pt x="42" y="513"/>
                  </a:lnTo>
                  <a:lnTo>
                    <a:pt x="45" y="516"/>
                  </a:lnTo>
                  <a:lnTo>
                    <a:pt x="48" y="519"/>
                  </a:lnTo>
                  <a:lnTo>
                    <a:pt x="51" y="520"/>
                  </a:lnTo>
                  <a:lnTo>
                    <a:pt x="54" y="522"/>
                  </a:lnTo>
                  <a:lnTo>
                    <a:pt x="58" y="522"/>
                  </a:lnTo>
                  <a:lnTo>
                    <a:pt x="144" y="522"/>
                  </a:lnTo>
                  <a:lnTo>
                    <a:pt x="151" y="523"/>
                  </a:lnTo>
                  <a:lnTo>
                    <a:pt x="157" y="526"/>
                  </a:lnTo>
                  <a:lnTo>
                    <a:pt x="162" y="531"/>
                  </a:lnTo>
                  <a:lnTo>
                    <a:pt x="163" y="538"/>
                  </a:lnTo>
                  <a:lnTo>
                    <a:pt x="170" y="561"/>
                  </a:lnTo>
                  <a:lnTo>
                    <a:pt x="179" y="582"/>
                  </a:lnTo>
                  <a:lnTo>
                    <a:pt x="189" y="604"/>
                  </a:lnTo>
                  <a:lnTo>
                    <a:pt x="200" y="626"/>
                  </a:lnTo>
                  <a:lnTo>
                    <a:pt x="202" y="631"/>
                  </a:lnTo>
                  <a:lnTo>
                    <a:pt x="203" y="637"/>
                  </a:lnTo>
                  <a:lnTo>
                    <a:pt x="200" y="643"/>
                  </a:lnTo>
                  <a:lnTo>
                    <a:pt x="198" y="649"/>
                  </a:lnTo>
                  <a:lnTo>
                    <a:pt x="136" y="711"/>
                  </a:lnTo>
                  <a:lnTo>
                    <a:pt x="134" y="713"/>
                  </a:lnTo>
                  <a:lnTo>
                    <a:pt x="131" y="716"/>
                  </a:lnTo>
                  <a:lnTo>
                    <a:pt x="131" y="721"/>
                  </a:lnTo>
                  <a:lnTo>
                    <a:pt x="130" y="724"/>
                  </a:lnTo>
                  <a:lnTo>
                    <a:pt x="131" y="728"/>
                  </a:lnTo>
                  <a:lnTo>
                    <a:pt x="131" y="731"/>
                  </a:lnTo>
                  <a:lnTo>
                    <a:pt x="134" y="735"/>
                  </a:lnTo>
                  <a:lnTo>
                    <a:pt x="136" y="738"/>
                  </a:lnTo>
                  <a:lnTo>
                    <a:pt x="190" y="793"/>
                  </a:lnTo>
                  <a:lnTo>
                    <a:pt x="193" y="794"/>
                  </a:lnTo>
                  <a:lnTo>
                    <a:pt x="196" y="796"/>
                  </a:lnTo>
                  <a:lnTo>
                    <a:pt x="200" y="797"/>
                  </a:lnTo>
                  <a:lnTo>
                    <a:pt x="205" y="797"/>
                  </a:lnTo>
                  <a:lnTo>
                    <a:pt x="208" y="797"/>
                  </a:lnTo>
                  <a:lnTo>
                    <a:pt x="212" y="796"/>
                  </a:lnTo>
                  <a:lnTo>
                    <a:pt x="215" y="794"/>
                  </a:lnTo>
                  <a:lnTo>
                    <a:pt x="218" y="793"/>
                  </a:lnTo>
                  <a:lnTo>
                    <a:pt x="280" y="731"/>
                  </a:lnTo>
                  <a:lnTo>
                    <a:pt x="282" y="728"/>
                  </a:lnTo>
                  <a:lnTo>
                    <a:pt x="285" y="726"/>
                  </a:lnTo>
                  <a:lnTo>
                    <a:pt x="290" y="725"/>
                  </a:lnTo>
                  <a:lnTo>
                    <a:pt x="293" y="725"/>
                  </a:lnTo>
                  <a:close/>
                  <a:moveTo>
                    <a:pt x="503" y="928"/>
                  </a:moveTo>
                  <a:lnTo>
                    <a:pt x="425" y="928"/>
                  </a:lnTo>
                  <a:lnTo>
                    <a:pt x="414" y="927"/>
                  </a:lnTo>
                  <a:lnTo>
                    <a:pt x="402" y="924"/>
                  </a:lnTo>
                  <a:lnTo>
                    <a:pt x="392" y="918"/>
                  </a:lnTo>
                  <a:lnTo>
                    <a:pt x="383" y="911"/>
                  </a:lnTo>
                  <a:lnTo>
                    <a:pt x="378" y="902"/>
                  </a:lnTo>
                  <a:lnTo>
                    <a:pt x="372" y="892"/>
                  </a:lnTo>
                  <a:lnTo>
                    <a:pt x="369" y="882"/>
                  </a:lnTo>
                  <a:lnTo>
                    <a:pt x="367" y="870"/>
                  </a:lnTo>
                  <a:lnTo>
                    <a:pt x="367" y="798"/>
                  </a:lnTo>
                  <a:lnTo>
                    <a:pt x="349" y="793"/>
                  </a:lnTo>
                  <a:lnTo>
                    <a:pt x="330" y="785"/>
                  </a:lnTo>
                  <a:lnTo>
                    <a:pt x="313" y="777"/>
                  </a:lnTo>
                  <a:lnTo>
                    <a:pt x="295" y="768"/>
                  </a:lnTo>
                  <a:lnTo>
                    <a:pt x="245" y="820"/>
                  </a:lnTo>
                  <a:lnTo>
                    <a:pt x="236" y="827"/>
                  </a:lnTo>
                  <a:lnTo>
                    <a:pt x="226" y="832"/>
                  </a:lnTo>
                  <a:lnTo>
                    <a:pt x="215" y="834"/>
                  </a:lnTo>
                  <a:lnTo>
                    <a:pt x="205" y="836"/>
                  </a:lnTo>
                  <a:lnTo>
                    <a:pt x="193" y="834"/>
                  </a:lnTo>
                  <a:lnTo>
                    <a:pt x="182" y="832"/>
                  </a:lnTo>
                  <a:lnTo>
                    <a:pt x="172" y="827"/>
                  </a:lnTo>
                  <a:lnTo>
                    <a:pt x="163" y="820"/>
                  </a:lnTo>
                  <a:lnTo>
                    <a:pt x="108" y="765"/>
                  </a:lnTo>
                  <a:lnTo>
                    <a:pt x="101" y="757"/>
                  </a:lnTo>
                  <a:lnTo>
                    <a:pt x="95" y="747"/>
                  </a:lnTo>
                  <a:lnTo>
                    <a:pt x="92" y="735"/>
                  </a:lnTo>
                  <a:lnTo>
                    <a:pt x="91" y="724"/>
                  </a:lnTo>
                  <a:lnTo>
                    <a:pt x="92" y="712"/>
                  </a:lnTo>
                  <a:lnTo>
                    <a:pt x="95" y="702"/>
                  </a:lnTo>
                  <a:lnTo>
                    <a:pt x="101" y="692"/>
                  </a:lnTo>
                  <a:lnTo>
                    <a:pt x="108" y="683"/>
                  </a:lnTo>
                  <a:lnTo>
                    <a:pt x="160" y="631"/>
                  </a:lnTo>
                  <a:lnTo>
                    <a:pt x="150" y="616"/>
                  </a:lnTo>
                  <a:lnTo>
                    <a:pt x="143" y="597"/>
                  </a:lnTo>
                  <a:lnTo>
                    <a:pt x="136" y="580"/>
                  </a:lnTo>
                  <a:lnTo>
                    <a:pt x="130" y="561"/>
                  </a:lnTo>
                  <a:lnTo>
                    <a:pt x="58" y="561"/>
                  </a:lnTo>
                  <a:lnTo>
                    <a:pt x="46" y="559"/>
                  </a:lnTo>
                  <a:lnTo>
                    <a:pt x="36" y="556"/>
                  </a:lnTo>
                  <a:lnTo>
                    <a:pt x="26" y="551"/>
                  </a:lnTo>
                  <a:lnTo>
                    <a:pt x="18" y="543"/>
                  </a:lnTo>
                  <a:lnTo>
                    <a:pt x="10" y="535"/>
                  </a:lnTo>
                  <a:lnTo>
                    <a:pt x="5" y="526"/>
                  </a:lnTo>
                  <a:lnTo>
                    <a:pt x="2" y="515"/>
                  </a:lnTo>
                  <a:lnTo>
                    <a:pt x="0" y="503"/>
                  </a:lnTo>
                  <a:lnTo>
                    <a:pt x="0" y="425"/>
                  </a:lnTo>
                  <a:lnTo>
                    <a:pt x="2" y="414"/>
                  </a:lnTo>
                  <a:lnTo>
                    <a:pt x="5" y="404"/>
                  </a:lnTo>
                  <a:lnTo>
                    <a:pt x="10" y="394"/>
                  </a:lnTo>
                  <a:lnTo>
                    <a:pt x="18" y="385"/>
                  </a:lnTo>
                  <a:lnTo>
                    <a:pt x="26" y="378"/>
                  </a:lnTo>
                  <a:lnTo>
                    <a:pt x="36" y="372"/>
                  </a:lnTo>
                  <a:lnTo>
                    <a:pt x="46" y="369"/>
                  </a:lnTo>
                  <a:lnTo>
                    <a:pt x="58" y="368"/>
                  </a:lnTo>
                  <a:lnTo>
                    <a:pt x="130" y="368"/>
                  </a:lnTo>
                  <a:lnTo>
                    <a:pt x="136" y="349"/>
                  </a:lnTo>
                  <a:lnTo>
                    <a:pt x="143" y="332"/>
                  </a:lnTo>
                  <a:lnTo>
                    <a:pt x="150" y="314"/>
                  </a:lnTo>
                  <a:lnTo>
                    <a:pt x="160" y="297"/>
                  </a:lnTo>
                  <a:lnTo>
                    <a:pt x="108" y="245"/>
                  </a:lnTo>
                  <a:lnTo>
                    <a:pt x="101" y="237"/>
                  </a:lnTo>
                  <a:lnTo>
                    <a:pt x="95" y="227"/>
                  </a:lnTo>
                  <a:lnTo>
                    <a:pt x="92" y="217"/>
                  </a:lnTo>
                  <a:lnTo>
                    <a:pt x="91" y="205"/>
                  </a:lnTo>
                  <a:lnTo>
                    <a:pt x="92" y="193"/>
                  </a:lnTo>
                  <a:lnTo>
                    <a:pt x="95" y="183"/>
                  </a:lnTo>
                  <a:lnTo>
                    <a:pt x="101" y="173"/>
                  </a:lnTo>
                  <a:lnTo>
                    <a:pt x="108" y="163"/>
                  </a:lnTo>
                  <a:lnTo>
                    <a:pt x="163" y="110"/>
                  </a:lnTo>
                  <a:lnTo>
                    <a:pt x="172" y="103"/>
                  </a:lnTo>
                  <a:lnTo>
                    <a:pt x="182" y="97"/>
                  </a:lnTo>
                  <a:lnTo>
                    <a:pt x="193" y="94"/>
                  </a:lnTo>
                  <a:lnTo>
                    <a:pt x="205" y="93"/>
                  </a:lnTo>
                  <a:lnTo>
                    <a:pt x="215" y="94"/>
                  </a:lnTo>
                  <a:lnTo>
                    <a:pt x="226" y="97"/>
                  </a:lnTo>
                  <a:lnTo>
                    <a:pt x="236" y="103"/>
                  </a:lnTo>
                  <a:lnTo>
                    <a:pt x="245" y="110"/>
                  </a:lnTo>
                  <a:lnTo>
                    <a:pt x="295" y="160"/>
                  </a:lnTo>
                  <a:lnTo>
                    <a:pt x="313" y="152"/>
                  </a:lnTo>
                  <a:lnTo>
                    <a:pt x="330" y="143"/>
                  </a:lnTo>
                  <a:lnTo>
                    <a:pt x="349" y="136"/>
                  </a:lnTo>
                  <a:lnTo>
                    <a:pt x="367" y="130"/>
                  </a:lnTo>
                  <a:lnTo>
                    <a:pt x="367" y="58"/>
                  </a:lnTo>
                  <a:lnTo>
                    <a:pt x="369" y="47"/>
                  </a:lnTo>
                  <a:lnTo>
                    <a:pt x="372" y="36"/>
                  </a:lnTo>
                  <a:lnTo>
                    <a:pt x="378" y="26"/>
                  </a:lnTo>
                  <a:lnTo>
                    <a:pt x="383" y="18"/>
                  </a:lnTo>
                  <a:lnTo>
                    <a:pt x="392" y="11"/>
                  </a:lnTo>
                  <a:lnTo>
                    <a:pt x="402" y="5"/>
                  </a:lnTo>
                  <a:lnTo>
                    <a:pt x="414" y="2"/>
                  </a:lnTo>
                  <a:lnTo>
                    <a:pt x="425" y="0"/>
                  </a:lnTo>
                  <a:lnTo>
                    <a:pt x="503" y="0"/>
                  </a:lnTo>
                  <a:lnTo>
                    <a:pt x="514" y="2"/>
                  </a:lnTo>
                  <a:lnTo>
                    <a:pt x="524" y="5"/>
                  </a:lnTo>
                  <a:lnTo>
                    <a:pt x="534" y="11"/>
                  </a:lnTo>
                  <a:lnTo>
                    <a:pt x="543" y="18"/>
                  </a:lnTo>
                  <a:lnTo>
                    <a:pt x="550" y="26"/>
                  </a:lnTo>
                  <a:lnTo>
                    <a:pt x="556" y="36"/>
                  </a:lnTo>
                  <a:lnTo>
                    <a:pt x="559" y="47"/>
                  </a:lnTo>
                  <a:lnTo>
                    <a:pt x="560" y="58"/>
                  </a:lnTo>
                  <a:lnTo>
                    <a:pt x="560" y="130"/>
                  </a:lnTo>
                  <a:lnTo>
                    <a:pt x="579" y="137"/>
                  </a:lnTo>
                  <a:lnTo>
                    <a:pt x="596" y="143"/>
                  </a:lnTo>
                  <a:lnTo>
                    <a:pt x="614" y="152"/>
                  </a:lnTo>
                  <a:lnTo>
                    <a:pt x="631" y="160"/>
                  </a:lnTo>
                  <a:lnTo>
                    <a:pt x="681" y="110"/>
                  </a:lnTo>
                  <a:lnTo>
                    <a:pt x="691" y="103"/>
                  </a:lnTo>
                  <a:lnTo>
                    <a:pt x="702" y="97"/>
                  </a:lnTo>
                  <a:lnTo>
                    <a:pt x="712" y="94"/>
                  </a:lnTo>
                  <a:lnTo>
                    <a:pt x="723" y="93"/>
                  </a:lnTo>
                  <a:lnTo>
                    <a:pt x="735" y="94"/>
                  </a:lnTo>
                  <a:lnTo>
                    <a:pt x="745" y="97"/>
                  </a:lnTo>
                  <a:lnTo>
                    <a:pt x="755" y="103"/>
                  </a:lnTo>
                  <a:lnTo>
                    <a:pt x="763" y="110"/>
                  </a:lnTo>
                  <a:lnTo>
                    <a:pt x="818" y="163"/>
                  </a:lnTo>
                  <a:lnTo>
                    <a:pt x="825" y="173"/>
                  </a:lnTo>
                  <a:lnTo>
                    <a:pt x="831" y="182"/>
                  </a:lnTo>
                  <a:lnTo>
                    <a:pt x="834" y="193"/>
                  </a:lnTo>
                  <a:lnTo>
                    <a:pt x="835" y="205"/>
                  </a:lnTo>
                  <a:lnTo>
                    <a:pt x="834" y="217"/>
                  </a:lnTo>
                  <a:lnTo>
                    <a:pt x="831" y="227"/>
                  </a:lnTo>
                  <a:lnTo>
                    <a:pt x="825" y="237"/>
                  </a:lnTo>
                  <a:lnTo>
                    <a:pt x="818" y="245"/>
                  </a:lnTo>
                  <a:lnTo>
                    <a:pt x="768" y="297"/>
                  </a:lnTo>
                  <a:lnTo>
                    <a:pt x="776" y="314"/>
                  </a:lnTo>
                  <a:lnTo>
                    <a:pt x="785" y="332"/>
                  </a:lnTo>
                  <a:lnTo>
                    <a:pt x="791" y="349"/>
                  </a:lnTo>
                  <a:lnTo>
                    <a:pt x="797" y="368"/>
                  </a:lnTo>
                  <a:lnTo>
                    <a:pt x="869" y="368"/>
                  </a:lnTo>
                  <a:lnTo>
                    <a:pt x="880" y="369"/>
                  </a:lnTo>
                  <a:lnTo>
                    <a:pt x="892" y="372"/>
                  </a:lnTo>
                  <a:lnTo>
                    <a:pt x="902" y="378"/>
                  </a:lnTo>
                  <a:lnTo>
                    <a:pt x="910" y="385"/>
                  </a:lnTo>
                  <a:lnTo>
                    <a:pt x="918" y="394"/>
                  </a:lnTo>
                  <a:lnTo>
                    <a:pt x="922" y="404"/>
                  </a:lnTo>
                  <a:lnTo>
                    <a:pt x="926" y="414"/>
                  </a:lnTo>
                  <a:lnTo>
                    <a:pt x="928" y="425"/>
                  </a:lnTo>
                  <a:lnTo>
                    <a:pt x="928" y="503"/>
                  </a:lnTo>
                  <a:lnTo>
                    <a:pt x="926" y="515"/>
                  </a:lnTo>
                  <a:lnTo>
                    <a:pt x="923" y="525"/>
                  </a:lnTo>
                  <a:lnTo>
                    <a:pt x="918" y="535"/>
                  </a:lnTo>
                  <a:lnTo>
                    <a:pt x="910" y="543"/>
                  </a:lnTo>
                  <a:lnTo>
                    <a:pt x="902" y="551"/>
                  </a:lnTo>
                  <a:lnTo>
                    <a:pt x="892" y="556"/>
                  </a:lnTo>
                  <a:lnTo>
                    <a:pt x="880" y="559"/>
                  </a:lnTo>
                  <a:lnTo>
                    <a:pt x="869" y="561"/>
                  </a:lnTo>
                  <a:lnTo>
                    <a:pt x="797" y="561"/>
                  </a:lnTo>
                  <a:lnTo>
                    <a:pt x="791" y="580"/>
                  </a:lnTo>
                  <a:lnTo>
                    <a:pt x="785" y="597"/>
                  </a:lnTo>
                  <a:lnTo>
                    <a:pt x="776" y="616"/>
                  </a:lnTo>
                  <a:lnTo>
                    <a:pt x="768" y="631"/>
                  </a:lnTo>
                  <a:lnTo>
                    <a:pt x="818" y="683"/>
                  </a:lnTo>
                  <a:lnTo>
                    <a:pt x="825" y="692"/>
                  </a:lnTo>
                  <a:lnTo>
                    <a:pt x="831" y="702"/>
                  </a:lnTo>
                  <a:lnTo>
                    <a:pt x="834" y="713"/>
                  </a:lnTo>
                  <a:lnTo>
                    <a:pt x="835" y="724"/>
                  </a:lnTo>
                  <a:lnTo>
                    <a:pt x="834" y="735"/>
                  </a:lnTo>
                  <a:lnTo>
                    <a:pt x="831" y="745"/>
                  </a:lnTo>
                  <a:lnTo>
                    <a:pt x="825" y="755"/>
                  </a:lnTo>
                  <a:lnTo>
                    <a:pt x="818" y="765"/>
                  </a:lnTo>
                  <a:lnTo>
                    <a:pt x="763" y="820"/>
                  </a:lnTo>
                  <a:lnTo>
                    <a:pt x="755" y="827"/>
                  </a:lnTo>
                  <a:lnTo>
                    <a:pt x="745" y="832"/>
                  </a:lnTo>
                  <a:lnTo>
                    <a:pt x="735" y="834"/>
                  </a:lnTo>
                  <a:lnTo>
                    <a:pt x="723" y="836"/>
                  </a:lnTo>
                  <a:lnTo>
                    <a:pt x="712" y="834"/>
                  </a:lnTo>
                  <a:lnTo>
                    <a:pt x="702" y="832"/>
                  </a:lnTo>
                  <a:lnTo>
                    <a:pt x="691" y="827"/>
                  </a:lnTo>
                  <a:lnTo>
                    <a:pt x="681" y="820"/>
                  </a:lnTo>
                  <a:lnTo>
                    <a:pt x="631" y="768"/>
                  </a:lnTo>
                  <a:lnTo>
                    <a:pt x="614" y="777"/>
                  </a:lnTo>
                  <a:lnTo>
                    <a:pt x="596" y="785"/>
                  </a:lnTo>
                  <a:lnTo>
                    <a:pt x="579" y="793"/>
                  </a:lnTo>
                  <a:lnTo>
                    <a:pt x="560" y="798"/>
                  </a:lnTo>
                  <a:lnTo>
                    <a:pt x="560" y="870"/>
                  </a:lnTo>
                  <a:lnTo>
                    <a:pt x="559" y="882"/>
                  </a:lnTo>
                  <a:lnTo>
                    <a:pt x="556" y="892"/>
                  </a:lnTo>
                  <a:lnTo>
                    <a:pt x="550" y="902"/>
                  </a:lnTo>
                  <a:lnTo>
                    <a:pt x="543" y="911"/>
                  </a:lnTo>
                  <a:lnTo>
                    <a:pt x="534" y="918"/>
                  </a:lnTo>
                  <a:lnTo>
                    <a:pt x="524" y="924"/>
                  </a:lnTo>
                  <a:lnTo>
                    <a:pt x="514" y="927"/>
                  </a:lnTo>
                  <a:lnTo>
                    <a:pt x="503" y="92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 name="Freeform 468"/>
            <p:cNvSpPr>
              <a:spLocks noEditPoints="1"/>
            </p:cNvSpPr>
            <p:nvPr/>
          </p:nvSpPr>
          <p:spPr bwMode="auto">
            <a:xfrm>
              <a:off x="5140870" y="3894917"/>
              <a:ext cx="187823" cy="186367"/>
            </a:xfrm>
            <a:custGeom>
              <a:avLst/>
              <a:gdLst>
                <a:gd name="T0" fmla="*/ 161 w 386"/>
                <a:gd name="T1" fmla="*/ 42 h 386"/>
                <a:gd name="T2" fmla="*/ 119 w 386"/>
                <a:gd name="T3" fmla="*/ 58 h 386"/>
                <a:gd name="T4" fmla="*/ 83 w 386"/>
                <a:gd name="T5" fmla="*/ 84 h 386"/>
                <a:gd name="T6" fmla="*/ 56 w 386"/>
                <a:gd name="T7" fmla="*/ 120 h 386"/>
                <a:gd name="T8" fmla="*/ 42 w 386"/>
                <a:gd name="T9" fmla="*/ 162 h 386"/>
                <a:gd name="T10" fmla="*/ 39 w 386"/>
                <a:gd name="T11" fmla="*/ 209 h 386"/>
                <a:gd name="T12" fmla="*/ 50 w 386"/>
                <a:gd name="T13" fmla="*/ 254 h 386"/>
                <a:gd name="T14" fmla="*/ 73 w 386"/>
                <a:gd name="T15" fmla="*/ 291 h 386"/>
                <a:gd name="T16" fmla="*/ 107 w 386"/>
                <a:gd name="T17" fmla="*/ 321 h 386"/>
                <a:gd name="T18" fmla="*/ 147 w 386"/>
                <a:gd name="T19" fmla="*/ 342 h 386"/>
                <a:gd name="T20" fmla="*/ 193 w 386"/>
                <a:gd name="T21" fmla="*/ 347 h 386"/>
                <a:gd name="T22" fmla="*/ 239 w 386"/>
                <a:gd name="T23" fmla="*/ 342 h 386"/>
                <a:gd name="T24" fmla="*/ 279 w 386"/>
                <a:gd name="T25" fmla="*/ 321 h 386"/>
                <a:gd name="T26" fmla="*/ 311 w 386"/>
                <a:gd name="T27" fmla="*/ 291 h 386"/>
                <a:gd name="T28" fmla="*/ 335 w 386"/>
                <a:gd name="T29" fmla="*/ 254 h 386"/>
                <a:gd name="T30" fmla="*/ 346 w 386"/>
                <a:gd name="T31" fmla="*/ 209 h 386"/>
                <a:gd name="T32" fmla="*/ 344 w 386"/>
                <a:gd name="T33" fmla="*/ 162 h 386"/>
                <a:gd name="T34" fmla="*/ 328 w 386"/>
                <a:gd name="T35" fmla="*/ 120 h 386"/>
                <a:gd name="T36" fmla="*/ 302 w 386"/>
                <a:gd name="T37" fmla="*/ 84 h 386"/>
                <a:gd name="T38" fmla="*/ 266 w 386"/>
                <a:gd name="T39" fmla="*/ 58 h 386"/>
                <a:gd name="T40" fmla="*/ 223 w 386"/>
                <a:gd name="T41" fmla="*/ 42 h 386"/>
                <a:gd name="T42" fmla="*/ 193 w 386"/>
                <a:gd name="T43" fmla="*/ 386 h 386"/>
                <a:gd name="T44" fmla="*/ 135 w 386"/>
                <a:gd name="T45" fmla="*/ 378 h 386"/>
                <a:gd name="T46" fmla="*/ 85 w 386"/>
                <a:gd name="T47" fmla="*/ 353 h 386"/>
                <a:gd name="T48" fmla="*/ 43 w 386"/>
                <a:gd name="T49" fmla="*/ 316 h 386"/>
                <a:gd name="T50" fmla="*/ 14 w 386"/>
                <a:gd name="T51" fmla="*/ 268 h 386"/>
                <a:gd name="T52" fmla="*/ 0 w 386"/>
                <a:gd name="T53" fmla="*/ 213 h 386"/>
                <a:gd name="T54" fmla="*/ 3 w 386"/>
                <a:gd name="T55" fmla="*/ 154 h 386"/>
                <a:gd name="T56" fmla="*/ 23 w 386"/>
                <a:gd name="T57" fmla="*/ 101 h 386"/>
                <a:gd name="T58" fmla="*/ 56 w 386"/>
                <a:gd name="T59" fmla="*/ 56 h 386"/>
                <a:gd name="T60" fmla="*/ 101 w 386"/>
                <a:gd name="T61" fmla="*/ 23 h 386"/>
                <a:gd name="T62" fmla="*/ 154 w 386"/>
                <a:gd name="T63" fmla="*/ 5 h 386"/>
                <a:gd name="T64" fmla="*/ 212 w 386"/>
                <a:gd name="T65" fmla="*/ 2 h 386"/>
                <a:gd name="T66" fmla="*/ 268 w 386"/>
                <a:gd name="T67" fmla="*/ 16 h 386"/>
                <a:gd name="T68" fmla="*/ 315 w 386"/>
                <a:gd name="T69" fmla="*/ 45 h 386"/>
                <a:gd name="T70" fmla="*/ 353 w 386"/>
                <a:gd name="T71" fmla="*/ 85 h 386"/>
                <a:gd name="T72" fmla="*/ 377 w 386"/>
                <a:gd name="T73" fmla="*/ 136 h 386"/>
                <a:gd name="T74" fmla="*/ 386 w 386"/>
                <a:gd name="T75" fmla="*/ 193 h 386"/>
                <a:gd name="T76" fmla="*/ 377 w 386"/>
                <a:gd name="T77" fmla="*/ 251 h 386"/>
                <a:gd name="T78" fmla="*/ 353 w 386"/>
                <a:gd name="T79" fmla="*/ 301 h 386"/>
                <a:gd name="T80" fmla="*/ 315 w 386"/>
                <a:gd name="T81" fmla="*/ 343 h 386"/>
                <a:gd name="T82" fmla="*/ 268 w 386"/>
                <a:gd name="T83" fmla="*/ 372 h 386"/>
                <a:gd name="T84" fmla="*/ 212 w 386"/>
                <a:gd name="T85" fmla="*/ 385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86">
                  <a:moveTo>
                    <a:pt x="193" y="39"/>
                  </a:moveTo>
                  <a:lnTo>
                    <a:pt x="177" y="39"/>
                  </a:lnTo>
                  <a:lnTo>
                    <a:pt x="161" y="42"/>
                  </a:lnTo>
                  <a:lnTo>
                    <a:pt x="147" y="46"/>
                  </a:lnTo>
                  <a:lnTo>
                    <a:pt x="132" y="51"/>
                  </a:lnTo>
                  <a:lnTo>
                    <a:pt x="119" y="58"/>
                  </a:lnTo>
                  <a:lnTo>
                    <a:pt x="107" y="65"/>
                  </a:lnTo>
                  <a:lnTo>
                    <a:pt x="95" y="74"/>
                  </a:lnTo>
                  <a:lnTo>
                    <a:pt x="83" y="84"/>
                  </a:lnTo>
                  <a:lnTo>
                    <a:pt x="73" y="95"/>
                  </a:lnTo>
                  <a:lnTo>
                    <a:pt x="65" y="107"/>
                  </a:lnTo>
                  <a:lnTo>
                    <a:pt x="56" y="120"/>
                  </a:lnTo>
                  <a:lnTo>
                    <a:pt x="50" y="133"/>
                  </a:lnTo>
                  <a:lnTo>
                    <a:pt x="45" y="147"/>
                  </a:lnTo>
                  <a:lnTo>
                    <a:pt x="42" y="162"/>
                  </a:lnTo>
                  <a:lnTo>
                    <a:pt x="39" y="177"/>
                  </a:lnTo>
                  <a:lnTo>
                    <a:pt x="37" y="193"/>
                  </a:lnTo>
                  <a:lnTo>
                    <a:pt x="39" y="209"/>
                  </a:lnTo>
                  <a:lnTo>
                    <a:pt x="42" y="225"/>
                  </a:lnTo>
                  <a:lnTo>
                    <a:pt x="45" y="239"/>
                  </a:lnTo>
                  <a:lnTo>
                    <a:pt x="50" y="254"/>
                  </a:lnTo>
                  <a:lnTo>
                    <a:pt x="56" y="267"/>
                  </a:lnTo>
                  <a:lnTo>
                    <a:pt x="65" y="280"/>
                  </a:lnTo>
                  <a:lnTo>
                    <a:pt x="73" y="291"/>
                  </a:lnTo>
                  <a:lnTo>
                    <a:pt x="83" y="303"/>
                  </a:lnTo>
                  <a:lnTo>
                    <a:pt x="95" y="313"/>
                  </a:lnTo>
                  <a:lnTo>
                    <a:pt x="107" y="321"/>
                  </a:lnTo>
                  <a:lnTo>
                    <a:pt x="119" y="329"/>
                  </a:lnTo>
                  <a:lnTo>
                    <a:pt x="132" y="336"/>
                  </a:lnTo>
                  <a:lnTo>
                    <a:pt x="147" y="342"/>
                  </a:lnTo>
                  <a:lnTo>
                    <a:pt x="161" y="345"/>
                  </a:lnTo>
                  <a:lnTo>
                    <a:pt x="177" y="347"/>
                  </a:lnTo>
                  <a:lnTo>
                    <a:pt x="193" y="347"/>
                  </a:lnTo>
                  <a:lnTo>
                    <a:pt x="209" y="347"/>
                  </a:lnTo>
                  <a:lnTo>
                    <a:pt x="223" y="345"/>
                  </a:lnTo>
                  <a:lnTo>
                    <a:pt x="239" y="342"/>
                  </a:lnTo>
                  <a:lnTo>
                    <a:pt x="252" y="336"/>
                  </a:lnTo>
                  <a:lnTo>
                    <a:pt x="266" y="329"/>
                  </a:lnTo>
                  <a:lnTo>
                    <a:pt x="279" y="321"/>
                  </a:lnTo>
                  <a:lnTo>
                    <a:pt x="291" y="313"/>
                  </a:lnTo>
                  <a:lnTo>
                    <a:pt x="302" y="303"/>
                  </a:lnTo>
                  <a:lnTo>
                    <a:pt x="311" y="291"/>
                  </a:lnTo>
                  <a:lnTo>
                    <a:pt x="321" y="280"/>
                  </a:lnTo>
                  <a:lnTo>
                    <a:pt x="328" y="267"/>
                  </a:lnTo>
                  <a:lnTo>
                    <a:pt x="335" y="254"/>
                  </a:lnTo>
                  <a:lnTo>
                    <a:pt x="340" y="239"/>
                  </a:lnTo>
                  <a:lnTo>
                    <a:pt x="344" y="225"/>
                  </a:lnTo>
                  <a:lnTo>
                    <a:pt x="346" y="209"/>
                  </a:lnTo>
                  <a:lnTo>
                    <a:pt x="347" y="193"/>
                  </a:lnTo>
                  <a:lnTo>
                    <a:pt x="346" y="177"/>
                  </a:lnTo>
                  <a:lnTo>
                    <a:pt x="344" y="162"/>
                  </a:lnTo>
                  <a:lnTo>
                    <a:pt x="340" y="147"/>
                  </a:lnTo>
                  <a:lnTo>
                    <a:pt x="335" y="133"/>
                  </a:lnTo>
                  <a:lnTo>
                    <a:pt x="328" y="120"/>
                  </a:lnTo>
                  <a:lnTo>
                    <a:pt x="321" y="107"/>
                  </a:lnTo>
                  <a:lnTo>
                    <a:pt x="311" y="95"/>
                  </a:lnTo>
                  <a:lnTo>
                    <a:pt x="302" y="84"/>
                  </a:lnTo>
                  <a:lnTo>
                    <a:pt x="291" y="74"/>
                  </a:lnTo>
                  <a:lnTo>
                    <a:pt x="279" y="65"/>
                  </a:lnTo>
                  <a:lnTo>
                    <a:pt x="266" y="58"/>
                  </a:lnTo>
                  <a:lnTo>
                    <a:pt x="252" y="51"/>
                  </a:lnTo>
                  <a:lnTo>
                    <a:pt x="239" y="46"/>
                  </a:lnTo>
                  <a:lnTo>
                    <a:pt x="223" y="42"/>
                  </a:lnTo>
                  <a:lnTo>
                    <a:pt x="209" y="39"/>
                  </a:lnTo>
                  <a:lnTo>
                    <a:pt x="193" y="39"/>
                  </a:lnTo>
                  <a:close/>
                  <a:moveTo>
                    <a:pt x="193" y="386"/>
                  </a:moveTo>
                  <a:lnTo>
                    <a:pt x="173" y="385"/>
                  </a:lnTo>
                  <a:lnTo>
                    <a:pt x="154" y="382"/>
                  </a:lnTo>
                  <a:lnTo>
                    <a:pt x="135" y="378"/>
                  </a:lnTo>
                  <a:lnTo>
                    <a:pt x="118" y="372"/>
                  </a:lnTo>
                  <a:lnTo>
                    <a:pt x="101" y="363"/>
                  </a:lnTo>
                  <a:lnTo>
                    <a:pt x="85" y="353"/>
                  </a:lnTo>
                  <a:lnTo>
                    <a:pt x="69" y="343"/>
                  </a:lnTo>
                  <a:lnTo>
                    <a:pt x="56" y="330"/>
                  </a:lnTo>
                  <a:lnTo>
                    <a:pt x="43" y="316"/>
                  </a:lnTo>
                  <a:lnTo>
                    <a:pt x="33" y="301"/>
                  </a:lnTo>
                  <a:lnTo>
                    <a:pt x="23" y="285"/>
                  </a:lnTo>
                  <a:lnTo>
                    <a:pt x="14" y="268"/>
                  </a:lnTo>
                  <a:lnTo>
                    <a:pt x="9" y="251"/>
                  </a:lnTo>
                  <a:lnTo>
                    <a:pt x="3" y="232"/>
                  </a:lnTo>
                  <a:lnTo>
                    <a:pt x="0" y="213"/>
                  </a:lnTo>
                  <a:lnTo>
                    <a:pt x="0" y="193"/>
                  </a:lnTo>
                  <a:lnTo>
                    <a:pt x="0" y="173"/>
                  </a:lnTo>
                  <a:lnTo>
                    <a:pt x="3" y="154"/>
                  </a:lnTo>
                  <a:lnTo>
                    <a:pt x="9" y="136"/>
                  </a:lnTo>
                  <a:lnTo>
                    <a:pt x="14" y="118"/>
                  </a:lnTo>
                  <a:lnTo>
                    <a:pt x="23" y="101"/>
                  </a:lnTo>
                  <a:lnTo>
                    <a:pt x="33" y="85"/>
                  </a:lnTo>
                  <a:lnTo>
                    <a:pt x="43" y="71"/>
                  </a:lnTo>
                  <a:lnTo>
                    <a:pt x="56" y="56"/>
                  </a:lnTo>
                  <a:lnTo>
                    <a:pt x="69" y="45"/>
                  </a:lnTo>
                  <a:lnTo>
                    <a:pt x="85" y="33"/>
                  </a:lnTo>
                  <a:lnTo>
                    <a:pt x="101" y="23"/>
                  </a:lnTo>
                  <a:lnTo>
                    <a:pt x="118" y="16"/>
                  </a:lnTo>
                  <a:lnTo>
                    <a:pt x="135" y="9"/>
                  </a:lnTo>
                  <a:lnTo>
                    <a:pt x="154" y="5"/>
                  </a:lnTo>
                  <a:lnTo>
                    <a:pt x="173" y="2"/>
                  </a:lnTo>
                  <a:lnTo>
                    <a:pt x="193" y="0"/>
                  </a:lnTo>
                  <a:lnTo>
                    <a:pt x="212" y="2"/>
                  </a:lnTo>
                  <a:lnTo>
                    <a:pt x="232" y="5"/>
                  </a:lnTo>
                  <a:lnTo>
                    <a:pt x="251" y="9"/>
                  </a:lnTo>
                  <a:lnTo>
                    <a:pt x="268" y="16"/>
                  </a:lnTo>
                  <a:lnTo>
                    <a:pt x="285" y="23"/>
                  </a:lnTo>
                  <a:lnTo>
                    <a:pt x="301" y="33"/>
                  </a:lnTo>
                  <a:lnTo>
                    <a:pt x="315" y="45"/>
                  </a:lnTo>
                  <a:lnTo>
                    <a:pt x="330" y="56"/>
                  </a:lnTo>
                  <a:lnTo>
                    <a:pt x="341" y="71"/>
                  </a:lnTo>
                  <a:lnTo>
                    <a:pt x="353" y="85"/>
                  </a:lnTo>
                  <a:lnTo>
                    <a:pt x="363" y="101"/>
                  </a:lnTo>
                  <a:lnTo>
                    <a:pt x="370" y="118"/>
                  </a:lnTo>
                  <a:lnTo>
                    <a:pt x="377" y="136"/>
                  </a:lnTo>
                  <a:lnTo>
                    <a:pt x="382" y="154"/>
                  </a:lnTo>
                  <a:lnTo>
                    <a:pt x="384" y="173"/>
                  </a:lnTo>
                  <a:lnTo>
                    <a:pt x="386" y="193"/>
                  </a:lnTo>
                  <a:lnTo>
                    <a:pt x="384" y="213"/>
                  </a:lnTo>
                  <a:lnTo>
                    <a:pt x="382" y="232"/>
                  </a:lnTo>
                  <a:lnTo>
                    <a:pt x="377" y="251"/>
                  </a:lnTo>
                  <a:lnTo>
                    <a:pt x="370" y="268"/>
                  </a:lnTo>
                  <a:lnTo>
                    <a:pt x="363" y="285"/>
                  </a:lnTo>
                  <a:lnTo>
                    <a:pt x="353" y="301"/>
                  </a:lnTo>
                  <a:lnTo>
                    <a:pt x="341" y="316"/>
                  </a:lnTo>
                  <a:lnTo>
                    <a:pt x="330" y="330"/>
                  </a:lnTo>
                  <a:lnTo>
                    <a:pt x="315" y="343"/>
                  </a:lnTo>
                  <a:lnTo>
                    <a:pt x="301" y="353"/>
                  </a:lnTo>
                  <a:lnTo>
                    <a:pt x="285" y="363"/>
                  </a:lnTo>
                  <a:lnTo>
                    <a:pt x="268" y="372"/>
                  </a:lnTo>
                  <a:lnTo>
                    <a:pt x="251" y="378"/>
                  </a:lnTo>
                  <a:lnTo>
                    <a:pt x="232" y="382"/>
                  </a:lnTo>
                  <a:lnTo>
                    <a:pt x="212" y="385"/>
                  </a:lnTo>
                  <a:lnTo>
                    <a:pt x="193" y="38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8" name="Group 82"/>
          <p:cNvGrpSpPr/>
          <p:nvPr/>
        </p:nvGrpSpPr>
        <p:grpSpPr>
          <a:xfrm>
            <a:off x="2286239" y="1939326"/>
            <a:ext cx="191655" cy="192275"/>
            <a:chOff x="5009830" y="3762422"/>
            <a:chExt cx="449901" cy="451357"/>
          </a:xfrm>
          <a:solidFill>
            <a:schemeClr val="bg1"/>
          </a:solidFill>
        </p:grpSpPr>
        <p:sp>
          <p:nvSpPr>
            <p:cNvPr id="84" name="Freeform 467"/>
            <p:cNvSpPr>
              <a:spLocks noEditPoints="1"/>
            </p:cNvSpPr>
            <p:nvPr/>
          </p:nvSpPr>
          <p:spPr bwMode="auto">
            <a:xfrm>
              <a:off x="5009830" y="3762422"/>
              <a:ext cx="449901" cy="451357"/>
            </a:xfrm>
            <a:custGeom>
              <a:avLst/>
              <a:gdLst>
                <a:gd name="T0" fmla="*/ 390 w 928"/>
                <a:gd name="T1" fmla="*/ 764 h 928"/>
                <a:gd name="T2" fmla="*/ 408 w 928"/>
                <a:gd name="T3" fmla="*/ 878 h 928"/>
                <a:gd name="T4" fmla="*/ 503 w 928"/>
                <a:gd name="T5" fmla="*/ 889 h 928"/>
                <a:gd name="T6" fmla="*/ 522 w 928"/>
                <a:gd name="T7" fmla="*/ 873 h 928"/>
                <a:gd name="T8" fmla="*/ 559 w 928"/>
                <a:gd name="T9" fmla="*/ 758 h 928"/>
                <a:gd name="T10" fmla="*/ 648 w 928"/>
                <a:gd name="T11" fmla="*/ 731 h 928"/>
                <a:gd name="T12" fmla="*/ 730 w 928"/>
                <a:gd name="T13" fmla="*/ 796 h 928"/>
                <a:gd name="T14" fmla="*/ 797 w 928"/>
                <a:gd name="T15" fmla="*/ 724 h 928"/>
                <a:gd name="T16" fmla="*/ 725 w 928"/>
                <a:gd name="T17" fmla="*/ 637 h 928"/>
                <a:gd name="T18" fmla="*/ 766 w 928"/>
                <a:gd name="T19" fmla="*/ 531 h 928"/>
                <a:gd name="T20" fmla="*/ 880 w 928"/>
                <a:gd name="T21" fmla="*/ 519 h 928"/>
                <a:gd name="T22" fmla="*/ 887 w 928"/>
                <a:gd name="T23" fmla="*/ 423 h 928"/>
                <a:gd name="T24" fmla="*/ 869 w 928"/>
                <a:gd name="T25" fmla="*/ 407 h 928"/>
                <a:gd name="T26" fmla="*/ 749 w 928"/>
                <a:gd name="T27" fmla="*/ 346 h 928"/>
                <a:gd name="T28" fmla="*/ 791 w 928"/>
                <a:gd name="T29" fmla="*/ 218 h 928"/>
                <a:gd name="T30" fmla="*/ 794 w 928"/>
                <a:gd name="T31" fmla="*/ 193 h 928"/>
                <a:gd name="T32" fmla="*/ 719 w 928"/>
                <a:gd name="T33" fmla="*/ 132 h 928"/>
                <a:gd name="T34" fmla="*/ 630 w 928"/>
                <a:gd name="T35" fmla="*/ 204 h 928"/>
                <a:gd name="T36" fmla="*/ 526 w 928"/>
                <a:gd name="T37" fmla="*/ 157 h 928"/>
                <a:gd name="T38" fmla="*/ 516 w 928"/>
                <a:gd name="T39" fmla="*/ 45 h 928"/>
                <a:gd name="T40" fmla="*/ 418 w 928"/>
                <a:gd name="T41" fmla="*/ 41 h 928"/>
                <a:gd name="T42" fmla="*/ 406 w 928"/>
                <a:gd name="T43" fmla="*/ 146 h 928"/>
                <a:gd name="T44" fmla="*/ 324 w 928"/>
                <a:gd name="T45" fmla="*/ 189 h 928"/>
                <a:gd name="T46" fmla="*/ 215 w 928"/>
                <a:gd name="T47" fmla="*/ 134 h 928"/>
                <a:gd name="T48" fmla="*/ 190 w 928"/>
                <a:gd name="T49" fmla="*/ 137 h 928"/>
                <a:gd name="T50" fmla="*/ 131 w 928"/>
                <a:gd name="T51" fmla="*/ 212 h 928"/>
                <a:gd name="T52" fmla="*/ 200 w 928"/>
                <a:gd name="T53" fmla="*/ 304 h 928"/>
                <a:gd name="T54" fmla="*/ 151 w 928"/>
                <a:gd name="T55" fmla="*/ 405 h 928"/>
                <a:gd name="T56" fmla="*/ 42 w 928"/>
                <a:gd name="T57" fmla="*/ 415 h 928"/>
                <a:gd name="T58" fmla="*/ 42 w 928"/>
                <a:gd name="T59" fmla="*/ 513 h 928"/>
                <a:gd name="T60" fmla="*/ 151 w 928"/>
                <a:gd name="T61" fmla="*/ 523 h 928"/>
                <a:gd name="T62" fmla="*/ 200 w 928"/>
                <a:gd name="T63" fmla="*/ 626 h 928"/>
                <a:gd name="T64" fmla="*/ 131 w 928"/>
                <a:gd name="T65" fmla="*/ 716 h 928"/>
                <a:gd name="T66" fmla="*/ 190 w 928"/>
                <a:gd name="T67" fmla="*/ 793 h 928"/>
                <a:gd name="T68" fmla="*/ 215 w 928"/>
                <a:gd name="T69" fmla="*/ 794 h 928"/>
                <a:gd name="T70" fmla="*/ 503 w 928"/>
                <a:gd name="T71" fmla="*/ 928 h 928"/>
                <a:gd name="T72" fmla="*/ 372 w 928"/>
                <a:gd name="T73" fmla="*/ 892 h 928"/>
                <a:gd name="T74" fmla="*/ 295 w 928"/>
                <a:gd name="T75" fmla="*/ 768 h 928"/>
                <a:gd name="T76" fmla="*/ 182 w 928"/>
                <a:gd name="T77" fmla="*/ 832 h 928"/>
                <a:gd name="T78" fmla="*/ 91 w 928"/>
                <a:gd name="T79" fmla="*/ 724 h 928"/>
                <a:gd name="T80" fmla="*/ 143 w 928"/>
                <a:gd name="T81" fmla="*/ 597 h 928"/>
                <a:gd name="T82" fmla="*/ 18 w 928"/>
                <a:gd name="T83" fmla="*/ 543 h 928"/>
                <a:gd name="T84" fmla="*/ 5 w 928"/>
                <a:gd name="T85" fmla="*/ 404 h 928"/>
                <a:gd name="T86" fmla="*/ 130 w 928"/>
                <a:gd name="T87" fmla="*/ 368 h 928"/>
                <a:gd name="T88" fmla="*/ 95 w 928"/>
                <a:gd name="T89" fmla="*/ 227 h 928"/>
                <a:gd name="T90" fmla="*/ 163 w 928"/>
                <a:gd name="T91" fmla="*/ 110 h 928"/>
                <a:gd name="T92" fmla="*/ 236 w 928"/>
                <a:gd name="T93" fmla="*/ 103 h 928"/>
                <a:gd name="T94" fmla="*/ 367 w 928"/>
                <a:gd name="T95" fmla="*/ 58 h 928"/>
                <a:gd name="T96" fmla="*/ 414 w 928"/>
                <a:gd name="T97" fmla="*/ 2 h 928"/>
                <a:gd name="T98" fmla="*/ 550 w 928"/>
                <a:gd name="T99" fmla="*/ 26 h 928"/>
                <a:gd name="T100" fmla="*/ 614 w 928"/>
                <a:gd name="T101" fmla="*/ 152 h 928"/>
                <a:gd name="T102" fmla="*/ 735 w 928"/>
                <a:gd name="T103" fmla="*/ 94 h 928"/>
                <a:gd name="T104" fmla="*/ 834 w 928"/>
                <a:gd name="T105" fmla="*/ 193 h 928"/>
                <a:gd name="T106" fmla="*/ 776 w 928"/>
                <a:gd name="T107" fmla="*/ 314 h 928"/>
                <a:gd name="T108" fmla="*/ 902 w 928"/>
                <a:gd name="T109" fmla="*/ 378 h 928"/>
                <a:gd name="T110" fmla="*/ 926 w 928"/>
                <a:gd name="T111" fmla="*/ 515 h 928"/>
                <a:gd name="T112" fmla="*/ 869 w 928"/>
                <a:gd name="T113" fmla="*/ 561 h 928"/>
                <a:gd name="T114" fmla="*/ 825 w 928"/>
                <a:gd name="T115" fmla="*/ 692 h 928"/>
                <a:gd name="T116" fmla="*/ 818 w 928"/>
                <a:gd name="T117" fmla="*/ 765 h 928"/>
                <a:gd name="T118" fmla="*/ 702 w 928"/>
                <a:gd name="T119" fmla="*/ 832 h 928"/>
                <a:gd name="T120" fmla="*/ 560 w 928"/>
                <a:gd name="T121" fmla="*/ 798 h 928"/>
                <a:gd name="T122" fmla="*/ 524 w 928"/>
                <a:gd name="T123" fmla="*/ 924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8" h="928">
                  <a:moveTo>
                    <a:pt x="293" y="725"/>
                  </a:moveTo>
                  <a:lnTo>
                    <a:pt x="298" y="726"/>
                  </a:lnTo>
                  <a:lnTo>
                    <a:pt x="303" y="728"/>
                  </a:lnTo>
                  <a:lnTo>
                    <a:pt x="324" y="739"/>
                  </a:lnTo>
                  <a:lnTo>
                    <a:pt x="346" y="749"/>
                  </a:lnTo>
                  <a:lnTo>
                    <a:pt x="367" y="758"/>
                  </a:lnTo>
                  <a:lnTo>
                    <a:pt x="390" y="764"/>
                  </a:lnTo>
                  <a:lnTo>
                    <a:pt x="396" y="767"/>
                  </a:lnTo>
                  <a:lnTo>
                    <a:pt x="402" y="771"/>
                  </a:lnTo>
                  <a:lnTo>
                    <a:pt x="405" y="777"/>
                  </a:lnTo>
                  <a:lnTo>
                    <a:pt x="406" y="783"/>
                  </a:lnTo>
                  <a:lnTo>
                    <a:pt x="406" y="870"/>
                  </a:lnTo>
                  <a:lnTo>
                    <a:pt x="406" y="873"/>
                  </a:lnTo>
                  <a:lnTo>
                    <a:pt x="408" y="878"/>
                  </a:lnTo>
                  <a:lnTo>
                    <a:pt x="409" y="881"/>
                  </a:lnTo>
                  <a:lnTo>
                    <a:pt x="411" y="883"/>
                  </a:lnTo>
                  <a:lnTo>
                    <a:pt x="414" y="886"/>
                  </a:lnTo>
                  <a:lnTo>
                    <a:pt x="418" y="888"/>
                  </a:lnTo>
                  <a:lnTo>
                    <a:pt x="421" y="889"/>
                  </a:lnTo>
                  <a:lnTo>
                    <a:pt x="425" y="889"/>
                  </a:lnTo>
                  <a:lnTo>
                    <a:pt x="503" y="889"/>
                  </a:lnTo>
                  <a:lnTo>
                    <a:pt x="506" y="889"/>
                  </a:lnTo>
                  <a:lnTo>
                    <a:pt x="510" y="888"/>
                  </a:lnTo>
                  <a:lnTo>
                    <a:pt x="513" y="886"/>
                  </a:lnTo>
                  <a:lnTo>
                    <a:pt x="516" y="883"/>
                  </a:lnTo>
                  <a:lnTo>
                    <a:pt x="519" y="881"/>
                  </a:lnTo>
                  <a:lnTo>
                    <a:pt x="520" y="878"/>
                  </a:lnTo>
                  <a:lnTo>
                    <a:pt x="522" y="873"/>
                  </a:lnTo>
                  <a:lnTo>
                    <a:pt x="522" y="870"/>
                  </a:lnTo>
                  <a:lnTo>
                    <a:pt x="522" y="783"/>
                  </a:lnTo>
                  <a:lnTo>
                    <a:pt x="523" y="777"/>
                  </a:lnTo>
                  <a:lnTo>
                    <a:pt x="526" y="771"/>
                  </a:lnTo>
                  <a:lnTo>
                    <a:pt x="530" y="767"/>
                  </a:lnTo>
                  <a:lnTo>
                    <a:pt x="536" y="764"/>
                  </a:lnTo>
                  <a:lnTo>
                    <a:pt x="559" y="758"/>
                  </a:lnTo>
                  <a:lnTo>
                    <a:pt x="582" y="749"/>
                  </a:lnTo>
                  <a:lnTo>
                    <a:pt x="604" y="739"/>
                  </a:lnTo>
                  <a:lnTo>
                    <a:pt x="624" y="728"/>
                  </a:lnTo>
                  <a:lnTo>
                    <a:pt x="631" y="725"/>
                  </a:lnTo>
                  <a:lnTo>
                    <a:pt x="637" y="725"/>
                  </a:lnTo>
                  <a:lnTo>
                    <a:pt x="642" y="726"/>
                  </a:lnTo>
                  <a:lnTo>
                    <a:pt x="648" y="731"/>
                  </a:lnTo>
                  <a:lnTo>
                    <a:pt x="709" y="793"/>
                  </a:lnTo>
                  <a:lnTo>
                    <a:pt x="712" y="794"/>
                  </a:lnTo>
                  <a:lnTo>
                    <a:pt x="716" y="796"/>
                  </a:lnTo>
                  <a:lnTo>
                    <a:pt x="719" y="797"/>
                  </a:lnTo>
                  <a:lnTo>
                    <a:pt x="723" y="797"/>
                  </a:lnTo>
                  <a:lnTo>
                    <a:pt x="726" y="797"/>
                  </a:lnTo>
                  <a:lnTo>
                    <a:pt x="730" y="796"/>
                  </a:lnTo>
                  <a:lnTo>
                    <a:pt x="733" y="794"/>
                  </a:lnTo>
                  <a:lnTo>
                    <a:pt x="736" y="793"/>
                  </a:lnTo>
                  <a:lnTo>
                    <a:pt x="791" y="738"/>
                  </a:lnTo>
                  <a:lnTo>
                    <a:pt x="794" y="735"/>
                  </a:lnTo>
                  <a:lnTo>
                    <a:pt x="795" y="731"/>
                  </a:lnTo>
                  <a:lnTo>
                    <a:pt x="797" y="728"/>
                  </a:lnTo>
                  <a:lnTo>
                    <a:pt x="797" y="724"/>
                  </a:lnTo>
                  <a:lnTo>
                    <a:pt x="797" y="721"/>
                  </a:lnTo>
                  <a:lnTo>
                    <a:pt x="795" y="716"/>
                  </a:lnTo>
                  <a:lnTo>
                    <a:pt x="794" y="713"/>
                  </a:lnTo>
                  <a:lnTo>
                    <a:pt x="791" y="711"/>
                  </a:lnTo>
                  <a:lnTo>
                    <a:pt x="730" y="649"/>
                  </a:lnTo>
                  <a:lnTo>
                    <a:pt x="726" y="643"/>
                  </a:lnTo>
                  <a:lnTo>
                    <a:pt x="725" y="637"/>
                  </a:lnTo>
                  <a:lnTo>
                    <a:pt x="725" y="631"/>
                  </a:lnTo>
                  <a:lnTo>
                    <a:pt x="727" y="626"/>
                  </a:lnTo>
                  <a:lnTo>
                    <a:pt x="739" y="604"/>
                  </a:lnTo>
                  <a:lnTo>
                    <a:pt x="749" y="582"/>
                  </a:lnTo>
                  <a:lnTo>
                    <a:pt x="758" y="561"/>
                  </a:lnTo>
                  <a:lnTo>
                    <a:pt x="763" y="538"/>
                  </a:lnTo>
                  <a:lnTo>
                    <a:pt x="766" y="531"/>
                  </a:lnTo>
                  <a:lnTo>
                    <a:pt x="771" y="526"/>
                  </a:lnTo>
                  <a:lnTo>
                    <a:pt x="776" y="523"/>
                  </a:lnTo>
                  <a:lnTo>
                    <a:pt x="782" y="522"/>
                  </a:lnTo>
                  <a:lnTo>
                    <a:pt x="869" y="522"/>
                  </a:lnTo>
                  <a:lnTo>
                    <a:pt x="873" y="522"/>
                  </a:lnTo>
                  <a:lnTo>
                    <a:pt x="876" y="520"/>
                  </a:lnTo>
                  <a:lnTo>
                    <a:pt x="880" y="519"/>
                  </a:lnTo>
                  <a:lnTo>
                    <a:pt x="883" y="516"/>
                  </a:lnTo>
                  <a:lnTo>
                    <a:pt x="886" y="513"/>
                  </a:lnTo>
                  <a:lnTo>
                    <a:pt x="887" y="510"/>
                  </a:lnTo>
                  <a:lnTo>
                    <a:pt x="887" y="507"/>
                  </a:lnTo>
                  <a:lnTo>
                    <a:pt x="889" y="503"/>
                  </a:lnTo>
                  <a:lnTo>
                    <a:pt x="889" y="425"/>
                  </a:lnTo>
                  <a:lnTo>
                    <a:pt x="887" y="423"/>
                  </a:lnTo>
                  <a:lnTo>
                    <a:pt x="887" y="418"/>
                  </a:lnTo>
                  <a:lnTo>
                    <a:pt x="884" y="415"/>
                  </a:lnTo>
                  <a:lnTo>
                    <a:pt x="883" y="412"/>
                  </a:lnTo>
                  <a:lnTo>
                    <a:pt x="880" y="410"/>
                  </a:lnTo>
                  <a:lnTo>
                    <a:pt x="877" y="408"/>
                  </a:lnTo>
                  <a:lnTo>
                    <a:pt x="873" y="407"/>
                  </a:lnTo>
                  <a:lnTo>
                    <a:pt x="869" y="407"/>
                  </a:lnTo>
                  <a:lnTo>
                    <a:pt x="782" y="407"/>
                  </a:lnTo>
                  <a:lnTo>
                    <a:pt x="776" y="405"/>
                  </a:lnTo>
                  <a:lnTo>
                    <a:pt x="771" y="402"/>
                  </a:lnTo>
                  <a:lnTo>
                    <a:pt x="766" y="398"/>
                  </a:lnTo>
                  <a:lnTo>
                    <a:pt x="763" y="392"/>
                  </a:lnTo>
                  <a:lnTo>
                    <a:pt x="758" y="369"/>
                  </a:lnTo>
                  <a:lnTo>
                    <a:pt x="749" y="346"/>
                  </a:lnTo>
                  <a:lnTo>
                    <a:pt x="739" y="325"/>
                  </a:lnTo>
                  <a:lnTo>
                    <a:pt x="727" y="303"/>
                  </a:lnTo>
                  <a:lnTo>
                    <a:pt x="725" y="297"/>
                  </a:lnTo>
                  <a:lnTo>
                    <a:pt x="725" y="291"/>
                  </a:lnTo>
                  <a:lnTo>
                    <a:pt x="726" y="286"/>
                  </a:lnTo>
                  <a:lnTo>
                    <a:pt x="730" y="280"/>
                  </a:lnTo>
                  <a:lnTo>
                    <a:pt x="791" y="218"/>
                  </a:lnTo>
                  <a:lnTo>
                    <a:pt x="794" y="215"/>
                  </a:lnTo>
                  <a:lnTo>
                    <a:pt x="795" y="212"/>
                  </a:lnTo>
                  <a:lnTo>
                    <a:pt x="797" y="209"/>
                  </a:lnTo>
                  <a:lnTo>
                    <a:pt x="797" y="205"/>
                  </a:lnTo>
                  <a:lnTo>
                    <a:pt x="797" y="201"/>
                  </a:lnTo>
                  <a:lnTo>
                    <a:pt x="795" y="198"/>
                  </a:lnTo>
                  <a:lnTo>
                    <a:pt x="794" y="193"/>
                  </a:lnTo>
                  <a:lnTo>
                    <a:pt x="791" y="191"/>
                  </a:lnTo>
                  <a:lnTo>
                    <a:pt x="736" y="136"/>
                  </a:lnTo>
                  <a:lnTo>
                    <a:pt x="733" y="134"/>
                  </a:lnTo>
                  <a:lnTo>
                    <a:pt x="730" y="133"/>
                  </a:lnTo>
                  <a:lnTo>
                    <a:pt x="726" y="132"/>
                  </a:lnTo>
                  <a:lnTo>
                    <a:pt x="723" y="132"/>
                  </a:lnTo>
                  <a:lnTo>
                    <a:pt x="719" y="132"/>
                  </a:lnTo>
                  <a:lnTo>
                    <a:pt x="716" y="133"/>
                  </a:lnTo>
                  <a:lnTo>
                    <a:pt x="712" y="134"/>
                  </a:lnTo>
                  <a:lnTo>
                    <a:pt x="709" y="136"/>
                  </a:lnTo>
                  <a:lnTo>
                    <a:pt x="648" y="198"/>
                  </a:lnTo>
                  <a:lnTo>
                    <a:pt x="642" y="202"/>
                  </a:lnTo>
                  <a:lnTo>
                    <a:pt x="637" y="204"/>
                  </a:lnTo>
                  <a:lnTo>
                    <a:pt x="630" y="204"/>
                  </a:lnTo>
                  <a:lnTo>
                    <a:pt x="624" y="201"/>
                  </a:lnTo>
                  <a:lnTo>
                    <a:pt x="604" y="189"/>
                  </a:lnTo>
                  <a:lnTo>
                    <a:pt x="582" y="179"/>
                  </a:lnTo>
                  <a:lnTo>
                    <a:pt x="559" y="170"/>
                  </a:lnTo>
                  <a:lnTo>
                    <a:pt x="536" y="165"/>
                  </a:lnTo>
                  <a:lnTo>
                    <a:pt x="530" y="162"/>
                  </a:lnTo>
                  <a:lnTo>
                    <a:pt x="526" y="157"/>
                  </a:lnTo>
                  <a:lnTo>
                    <a:pt x="523" y="152"/>
                  </a:lnTo>
                  <a:lnTo>
                    <a:pt x="522" y="146"/>
                  </a:lnTo>
                  <a:lnTo>
                    <a:pt x="522" y="58"/>
                  </a:lnTo>
                  <a:lnTo>
                    <a:pt x="522" y="55"/>
                  </a:lnTo>
                  <a:lnTo>
                    <a:pt x="520" y="51"/>
                  </a:lnTo>
                  <a:lnTo>
                    <a:pt x="519" y="48"/>
                  </a:lnTo>
                  <a:lnTo>
                    <a:pt x="516" y="45"/>
                  </a:lnTo>
                  <a:lnTo>
                    <a:pt x="513" y="42"/>
                  </a:lnTo>
                  <a:lnTo>
                    <a:pt x="510" y="41"/>
                  </a:lnTo>
                  <a:lnTo>
                    <a:pt x="506" y="39"/>
                  </a:lnTo>
                  <a:lnTo>
                    <a:pt x="503" y="39"/>
                  </a:lnTo>
                  <a:lnTo>
                    <a:pt x="425" y="39"/>
                  </a:lnTo>
                  <a:lnTo>
                    <a:pt x="421" y="39"/>
                  </a:lnTo>
                  <a:lnTo>
                    <a:pt x="418" y="41"/>
                  </a:lnTo>
                  <a:lnTo>
                    <a:pt x="414" y="42"/>
                  </a:lnTo>
                  <a:lnTo>
                    <a:pt x="411" y="45"/>
                  </a:lnTo>
                  <a:lnTo>
                    <a:pt x="409" y="48"/>
                  </a:lnTo>
                  <a:lnTo>
                    <a:pt x="408" y="51"/>
                  </a:lnTo>
                  <a:lnTo>
                    <a:pt x="406" y="55"/>
                  </a:lnTo>
                  <a:lnTo>
                    <a:pt x="406" y="58"/>
                  </a:lnTo>
                  <a:lnTo>
                    <a:pt x="406" y="146"/>
                  </a:lnTo>
                  <a:lnTo>
                    <a:pt x="405" y="152"/>
                  </a:lnTo>
                  <a:lnTo>
                    <a:pt x="402" y="157"/>
                  </a:lnTo>
                  <a:lnTo>
                    <a:pt x="396" y="162"/>
                  </a:lnTo>
                  <a:lnTo>
                    <a:pt x="390" y="165"/>
                  </a:lnTo>
                  <a:lnTo>
                    <a:pt x="367" y="170"/>
                  </a:lnTo>
                  <a:lnTo>
                    <a:pt x="346" y="179"/>
                  </a:lnTo>
                  <a:lnTo>
                    <a:pt x="324" y="189"/>
                  </a:lnTo>
                  <a:lnTo>
                    <a:pt x="303" y="201"/>
                  </a:lnTo>
                  <a:lnTo>
                    <a:pt x="297" y="204"/>
                  </a:lnTo>
                  <a:lnTo>
                    <a:pt x="291" y="204"/>
                  </a:lnTo>
                  <a:lnTo>
                    <a:pt x="284" y="202"/>
                  </a:lnTo>
                  <a:lnTo>
                    <a:pt x="280" y="198"/>
                  </a:lnTo>
                  <a:lnTo>
                    <a:pt x="218" y="137"/>
                  </a:lnTo>
                  <a:lnTo>
                    <a:pt x="215" y="134"/>
                  </a:lnTo>
                  <a:lnTo>
                    <a:pt x="212" y="133"/>
                  </a:lnTo>
                  <a:lnTo>
                    <a:pt x="208" y="132"/>
                  </a:lnTo>
                  <a:lnTo>
                    <a:pt x="205" y="132"/>
                  </a:lnTo>
                  <a:lnTo>
                    <a:pt x="200" y="132"/>
                  </a:lnTo>
                  <a:lnTo>
                    <a:pt x="196" y="133"/>
                  </a:lnTo>
                  <a:lnTo>
                    <a:pt x="193" y="134"/>
                  </a:lnTo>
                  <a:lnTo>
                    <a:pt x="190" y="137"/>
                  </a:lnTo>
                  <a:lnTo>
                    <a:pt x="136" y="191"/>
                  </a:lnTo>
                  <a:lnTo>
                    <a:pt x="133" y="195"/>
                  </a:lnTo>
                  <a:lnTo>
                    <a:pt x="131" y="198"/>
                  </a:lnTo>
                  <a:lnTo>
                    <a:pt x="131" y="201"/>
                  </a:lnTo>
                  <a:lnTo>
                    <a:pt x="130" y="205"/>
                  </a:lnTo>
                  <a:lnTo>
                    <a:pt x="131" y="208"/>
                  </a:lnTo>
                  <a:lnTo>
                    <a:pt x="131" y="212"/>
                  </a:lnTo>
                  <a:lnTo>
                    <a:pt x="133" y="215"/>
                  </a:lnTo>
                  <a:lnTo>
                    <a:pt x="136" y="218"/>
                  </a:lnTo>
                  <a:lnTo>
                    <a:pt x="198" y="280"/>
                  </a:lnTo>
                  <a:lnTo>
                    <a:pt x="200" y="286"/>
                  </a:lnTo>
                  <a:lnTo>
                    <a:pt x="203" y="291"/>
                  </a:lnTo>
                  <a:lnTo>
                    <a:pt x="202" y="297"/>
                  </a:lnTo>
                  <a:lnTo>
                    <a:pt x="200" y="304"/>
                  </a:lnTo>
                  <a:lnTo>
                    <a:pt x="189" y="325"/>
                  </a:lnTo>
                  <a:lnTo>
                    <a:pt x="179" y="346"/>
                  </a:lnTo>
                  <a:lnTo>
                    <a:pt x="170" y="369"/>
                  </a:lnTo>
                  <a:lnTo>
                    <a:pt x="163" y="392"/>
                  </a:lnTo>
                  <a:lnTo>
                    <a:pt x="162" y="398"/>
                  </a:lnTo>
                  <a:lnTo>
                    <a:pt x="157" y="402"/>
                  </a:lnTo>
                  <a:lnTo>
                    <a:pt x="151" y="405"/>
                  </a:lnTo>
                  <a:lnTo>
                    <a:pt x="144" y="407"/>
                  </a:lnTo>
                  <a:lnTo>
                    <a:pt x="58" y="407"/>
                  </a:lnTo>
                  <a:lnTo>
                    <a:pt x="54" y="407"/>
                  </a:lnTo>
                  <a:lnTo>
                    <a:pt x="51" y="408"/>
                  </a:lnTo>
                  <a:lnTo>
                    <a:pt x="48" y="410"/>
                  </a:lnTo>
                  <a:lnTo>
                    <a:pt x="45" y="412"/>
                  </a:lnTo>
                  <a:lnTo>
                    <a:pt x="42" y="415"/>
                  </a:lnTo>
                  <a:lnTo>
                    <a:pt x="41" y="418"/>
                  </a:lnTo>
                  <a:lnTo>
                    <a:pt x="39" y="423"/>
                  </a:lnTo>
                  <a:lnTo>
                    <a:pt x="39" y="425"/>
                  </a:lnTo>
                  <a:lnTo>
                    <a:pt x="39" y="503"/>
                  </a:lnTo>
                  <a:lnTo>
                    <a:pt x="39" y="507"/>
                  </a:lnTo>
                  <a:lnTo>
                    <a:pt x="41" y="510"/>
                  </a:lnTo>
                  <a:lnTo>
                    <a:pt x="42" y="513"/>
                  </a:lnTo>
                  <a:lnTo>
                    <a:pt x="45" y="516"/>
                  </a:lnTo>
                  <a:lnTo>
                    <a:pt x="48" y="519"/>
                  </a:lnTo>
                  <a:lnTo>
                    <a:pt x="51" y="520"/>
                  </a:lnTo>
                  <a:lnTo>
                    <a:pt x="54" y="522"/>
                  </a:lnTo>
                  <a:lnTo>
                    <a:pt x="58" y="522"/>
                  </a:lnTo>
                  <a:lnTo>
                    <a:pt x="144" y="522"/>
                  </a:lnTo>
                  <a:lnTo>
                    <a:pt x="151" y="523"/>
                  </a:lnTo>
                  <a:lnTo>
                    <a:pt x="157" y="526"/>
                  </a:lnTo>
                  <a:lnTo>
                    <a:pt x="162" y="531"/>
                  </a:lnTo>
                  <a:lnTo>
                    <a:pt x="163" y="538"/>
                  </a:lnTo>
                  <a:lnTo>
                    <a:pt x="170" y="561"/>
                  </a:lnTo>
                  <a:lnTo>
                    <a:pt x="179" y="582"/>
                  </a:lnTo>
                  <a:lnTo>
                    <a:pt x="189" y="604"/>
                  </a:lnTo>
                  <a:lnTo>
                    <a:pt x="200" y="626"/>
                  </a:lnTo>
                  <a:lnTo>
                    <a:pt x="202" y="631"/>
                  </a:lnTo>
                  <a:lnTo>
                    <a:pt x="203" y="637"/>
                  </a:lnTo>
                  <a:lnTo>
                    <a:pt x="200" y="643"/>
                  </a:lnTo>
                  <a:lnTo>
                    <a:pt x="198" y="649"/>
                  </a:lnTo>
                  <a:lnTo>
                    <a:pt x="136" y="711"/>
                  </a:lnTo>
                  <a:lnTo>
                    <a:pt x="134" y="713"/>
                  </a:lnTo>
                  <a:lnTo>
                    <a:pt x="131" y="716"/>
                  </a:lnTo>
                  <a:lnTo>
                    <a:pt x="131" y="721"/>
                  </a:lnTo>
                  <a:lnTo>
                    <a:pt x="130" y="724"/>
                  </a:lnTo>
                  <a:lnTo>
                    <a:pt x="131" y="728"/>
                  </a:lnTo>
                  <a:lnTo>
                    <a:pt x="131" y="731"/>
                  </a:lnTo>
                  <a:lnTo>
                    <a:pt x="134" y="735"/>
                  </a:lnTo>
                  <a:lnTo>
                    <a:pt x="136" y="738"/>
                  </a:lnTo>
                  <a:lnTo>
                    <a:pt x="190" y="793"/>
                  </a:lnTo>
                  <a:lnTo>
                    <a:pt x="193" y="794"/>
                  </a:lnTo>
                  <a:lnTo>
                    <a:pt x="196" y="796"/>
                  </a:lnTo>
                  <a:lnTo>
                    <a:pt x="200" y="797"/>
                  </a:lnTo>
                  <a:lnTo>
                    <a:pt x="205" y="797"/>
                  </a:lnTo>
                  <a:lnTo>
                    <a:pt x="208" y="797"/>
                  </a:lnTo>
                  <a:lnTo>
                    <a:pt x="212" y="796"/>
                  </a:lnTo>
                  <a:lnTo>
                    <a:pt x="215" y="794"/>
                  </a:lnTo>
                  <a:lnTo>
                    <a:pt x="218" y="793"/>
                  </a:lnTo>
                  <a:lnTo>
                    <a:pt x="280" y="731"/>
                  </a:lnTo>
                  <a:lnTo>
                    <a:pt x="282" y="728"/>
                  </a:lnTo>
                  <a:lnTo>
                    <a:pt x="285" y="726"/>
                  </a:lnTo>
                  <a:lnTo>
                    <a:pt x="290" y="725"/>
                  </a:lnTo>
                  <a:lnTo>
                    <a:pt x="293" y="725"/>
                  </a:lnTo>
                  <a:close/>
                  <a:moveTo>
                    <a:pt x="503" y="928"/>
                  </a:moveTo>
                  <a:lnTo>
                    <a:pt x="425" y="928"/>
                  </a:lnTo>
                  <a:lnTo>
                    <a:pt x="414" y="927"/>
                  </a:lnTo>
                  <a:lnTo>
                    <a:pt x="402" y="924"/>
                  </a:lnTo>
                  <a:lnTo>
                    <a:pt x="392" y="918"/>
                  </a:lnTo>
                  <a:lnTo>
                    <a:pt x="383" y="911"/>
                  </a:lnTo>
                  <a:lnTo>
                    <a:pt x="378" y="902"/>
                  </a:lnTo>
                  <a:lnTo>
                    <a:pt x="372" y="892"/>
                  </a:lnTo>
                  <a:lnTo>
                    <a:pt x="369" y="882"/>
                  </a:lnTo>
                  <a:lnTo>
                    <a:pt x="367" y="870"/>
                  </a:lnTo>
                  <a:lnTo>
                    <a:pt x="367" y="798"/>
                  </a:lnTo>
                  <a:lnTo>
                    <a:pt x="349" y="793"/>
                  </a:lnTo>
                  <a:lnTo>
                    <a:pt x="330" y="785"/>
                  </a:lnTo>
                  <a:lnTo>
                    <a:pt x="313" y="777"/>
                  </a:lnTo>
                  <a:lnTo>
                    <a:pt x="295" y="768"/>
                  </a:lnTo>
                  <a:lnTo>
                    <a:pt x="245" y="820"/>
                  </a:lnTo>
                  <a:lnTo>
                    <a:pt x="236" y="827"/>
                  </a:lnTo>
                  <a:lnTo>
                    <a:pt x="226" y="832"/>
                  </a:lnTo>
                  <a:lnTo>
                    <a:pt x="215" y="834"/>
                  </a:lnTo>
                  <a:lnTo>
                    <a:pt x="205" y="836"/>
                  </a:lnTo>
                  <a:lnTo>
                    <a:pt x="193" y="834"/>
                  </a:lnTo>
                  <a:lnTo>
                    <a:pt x="182" y="832"/>
                  </a:lnTo>
                  <a:lnTo>
                    <a:pt x="172" y="827"/>
                  </a:lnTo>
                  <a:lnTo>
                    <a:pt x="163" y="820"/>
                  </a:lnTo>
                  <a:lnTo>
                    <a:pt x="108" y="765"/>
                  </a:lnTo>
                  <a:lnTo>
                    <a:pt x="101" y="757"/>
                  </a:lnTo>
                  <a:lnTo>
                    <a:pt x="95" y="747"/>
                  </a:lnTo>
                  <a:lnTo>
                    <a:pt x="92" y="735"/>
                  </a:lnTo>
                  <a:lnTo>
                    <a:pt x="91" y="724"/>
                  </a:lnTo>
                  <a:lnTo>
                    <a:pt x="92" y="712"/>
                  </a:lnTo>
                  <a:lnTo>
                    <a:pt x="95" y="702"/>
                  </a:lnTo>
                  <a:lnTo>
                    <a:pt x="101" y="692"/>
                  </a:lnTo>
                  <a:lnTo>
                    <a:pt x="108" y="683"/>
                  </a:lnTo>
                  <a:lnTo>
                    <a:pt x="160" y="631"/>
                  </a:lnTo>
                  <a:lnTo>
                    <a:pt x="150" y="616"/>
                  </a:lnTo>
                  <a:lnTo>
                    <a:pt x="143" y="597"/>
                  </a:lnTo>
                  <a:lnTo>
                    <a:pt x="136" y="580"/>
                  </a:lnTo>
                  <a:lnTo>
                    <a:pt x="130" y="561"/>
                  </a:lnTo>
                  <a:lnTo>
                    <a:pt x="58" y="561"/>
                  </a:lnTo>
                  <a:lnTo>
                    <a:pt x="46" y="559"/>
                  </a:lnTo>
                  <a:lnTo>
                    <a:pt x="36" y="556"/>
                  </a:lnTo>
                  <a:lnTo>
                    <a:pt x="26" y="551"/>
                  </a:lnTo>
                  <a:lnTo>
                    <a:pt x="18" y="543"/>
                  </a:lnTo>
                  <a:lnTo>
                    <a:pt x="10" y="535"/>
                  </a:lnTo>
                  <a:lnTo>
                    <a:pt x="5" y="526"/>
                  </a:lnTo>
                  <a:lnTo>
                    <a:pt x="2" y="515"/>
                  </a:lnTo>
                  <a:lnTo>
                    <a:pt x="0" y="503"/>
                  </a:lnTo>
                  <a:lnTo>
                    <a:pt x="0" y="425"/>
                  </a:lnTo>
                  <a:lnTo>
                    <a:pt x="2" y="414"/>
                  </a:lnTo>
                  <a:lnTo>
                    <a:pt x="5" y="404"/>
                  </a:lnTo>
                  <a:lnTo>
                    <a:pt x="10" y="394"/>
                  </a:lnTo>
                  <a:lnTo>
                    <a:pt x="18" y="385"/>
                  </a:lnTo>
                  <a:lnTo>
                    <a:pt x="26" y="378"/>
                  </a:lnTo>
                  <a:lnTo>
                    <a:pt x="36" y="372"/>
                  </a:lnTo>
                  <a:lnTo>
                    <a:pt x="46" y="369"/>
                  </a:lnTo>
                  <a:lnTo>
                    <a:pt x="58" y="368"/>
                  </a:lnTo>
                  <a:lnTo>
                    <a:pt x="130" y="368"/>
                  </a:lnTo>
                  <a:lnTo>
                    <a:pt x="136" y="349"/>
                  </a:lnTo>
                  <a:lnTo>
                    <a:pt x="143" y="332"/>
                  </a:lnTo>
                  <a:lnTo>
                    <a:pt x="150" y="314"/>
                  </a:lnTo>
                  <a:lnTo>
                    <a:pt x="160" y="297"/>
                  </a:lnTo>
                  <a:lnTo>
                    <a:pt x="108" y="245"/>
                  </a:lnTo>
                  <a:lnTo>
                    <a:pt x="101" y="237"/>
                  </a:lnTo>
                  <a:lnTo>
                    <a:pt x="95" y="227"/>
                  </a:lnTo>
                  <a:lnTo>
                    <a:pt x="92" y="217"/>
                  </a:lnTo>
                  <a:lnTo>
                    <a:pt x="91" y="205"/>
                  </a:lnTo>
                  <a:lnTo>
                    <a:pt x="92" y="193"/>
                  </a:lnTo>
                  <a:lnTo>
                    <a:pt x="95" y="183"/>
                  </a:lnTo>
                  <a:lnTo>
                    <a:pt x="101" y="173"/>
                  </a:lnTo>
                  <a:lnTo>
                    <a:pt x="108" y="163"/>
                  </a:lnTo>
                  <a:lnTo>
                    <a:pt x="163" y="110"/>
                  </a:lnTo>
                  <a:lnTo>
                    <a:pt x="172" y="103"/>
                  </a:lnTo>
                  <a:lnTo>
                    <a:pt x="182" y="97"/>
                  </a:lnTo>
                  <a:lnTo>
                    <a:pt x="193" y="94"/>
                  </a:lnTo>
                  <a:lnTo>
                    <a:pt x="205" y="93"/>
                  </a:lnTo>
                  <a:lnTo>
                    <a:pt x="215" y="94"/>
                  </a:lnTo>
                  <a:lnTo>
                    <a:pt x="226" y="97"/>
                  </a:lnTo>
                  <a:lnTo>
                    <a:pt x="236" y="103"/>
                  </a:lnTo>
                  <a:lnTo>
                    <a:pt x="245" y="110"/>
                  </a:lnTo>
                  <a:lnTo>
                    <a:pt x="295" y="160"/>
                  </a:lnTo>
                  <a:lnTo>
                    <a:pt x="313" y="152"/>
                  </a:lnTo>
                  <a:lnTo>
                    <a:pt x="330" y="143"/>
                  </a:lnTo>
                  <a:lnTo>
                    <a:pt x="349" y="136"/>
                  </a:lnTo>
                  <a:lnTo>
                    <a:pt x="367" y="130"/>
                  </a:lnTo>
                  <a:lnTo>
                    <a:pt x="367" y="58"/>
                  </a:lnTo>
                  <a:lnTo>
                    <a:pt x="369" y="47"/>
                  </a:lnTo>
                  <a:lnTo>
                    <a:pt x="372" y="36"/>
                  </a:lnTo>
                  <a:lnTo>
                    <a:pt x="378" y="26"/>
                  </a:lnTo>
                  <a:lnTo>
                    <a:pt x="383" y="18"/>
                  </a:lnTo>
                  <a:lnTo>
                    <a:pt x="392" y="11"/>
                  </a:lnTo>
                  <a:lnTo>
                    <a:pt x="402" y="5"/>
                  </a:lnTo>
                  <a:lnTo>
                    <a:pt x="414" y="2"/>
                  </a:lnTo>
                  <a:lnTo>
                    <a:pt x="425" y="0"/>
                  </a:lnTo>
                  <a:lnTo>
                    <a:pt x="503" y="0"/>
                  </a:lnTo>
                  <a:lnTo>
                    <a:pt x="514" y="2"/>
                  </a:lnTo>
                  <a:lnTo>
                    <a:pt x="524" y="5"/>
                  </a:lnTo>
                  <a:lnTo>
                    <a:pt x="534" y="11"/>
                  </a:lnTo>
                  <a:lnTo>
                    <a:pt x="543" y="18"/>
                  </a:lnTo>
                  <a:lnTo>
                    <a:pt x="550" y="26"/>
                  </a:lnTo>
                  <a:lnTo>
                    <a:pt x="556" y="36"/>
                  </a:lnTo>
                  <a:lnTo>
                    <a:pt x="559" y="47"/>
                  </a:lnTo>
                  <a:lnTo>
                    <a:pt x="560" y="58"/>
                  </a:lnTo>
                  <a:lnTo>
                    <a:pt x="560" y="130"/>
                  </a:lnTo>
                  <a:lnTo>
                    <a:pt x="579" y="137"/>
                  </a:lnTo>
                  <a:lnTo>
                    <a:pt x="596" y="143"/>
                  </a:lnTo>
                  <a:lnTo>
                    <a:pt x="614" y="152"/>
                  </a:lnTo>
                  <a:lnTo>
                    <a:pt x="631" y="160"/>
                  </a:lnTo>
                  <a:lnTo>
                    <a:pt x="681" y="110"/>
                  </a:lnTo>
                  <a:lnTo>
                    <a:pt x="691" y="103"/>
                  </a:lnTo>
                  <a:lnTo>
                    <a:pt x="702" y="97"/>
                  </a:lnTo>
                  <a:lnTo>
                    <a:pt x="712" y="94"/>
                  </a:lnTo>
                  <a:lnTo>
                    <a:pt x="723" y="93"/>
                  </a:lnTo>
                  <a:lnTo>
                    <a:pt x="735" y="94"/>
                  </a:lnTo>
                  <a:lnTo>
                    <a:pt x="745" y="97"/>
                  </a:lnTo>
                  <a:lnTo>
                    <a:pt x="755" y="103"/>
                  </a:lnTo>
                  <a:lnTo>
                    <a:pt x="763" y="110"/>
                  </a:lnTo>
                  <a:lnTo>
                    <a:pt x="818" y="163"/>
                  </a:lnTo>
                  <a:lnTo>
                    <a:pt x="825" y="173"/>
                  </a:lnTo>
                  <a:lnTo>
                    <a:pt x="831" y="182"/>
                  </a:lnTo>
                  <a:lnTo>
                    <a:pt x="834" y="193"/>
                  </a:lnTo>
                  <a:lnTo>
                    <a:pt x="835" y="205"/>
                  </a:lnTo>
                  <a:lnTo>
                    <a:pt x="834" y="217"/>
                  </a:lnTo>
                  <a:lnTo>
                    <a:pt x="831" y="227"/>
                  </a:lnTo>
                  <a:lnTo>
                    <a:pt x="825" y="237"/>
                  </a:lnTo>
                  <a:lnTo>
                    <a:pt x="818" y="245"/>
                  </a:lnTo>
                  <a:lnTo>
                    <a:pt x="768" y="297"/>
                  </a:lnTo>
                  <a:lnTo>
                    <a:pt x="776" y="314"/>
                  </a:lnTo>
                  <a:lnTo>
                    <a:pt x="785" y="332"/>
                  </a:lnTo>
                  <a:lnTo>
                    <a:pt x="791" y="349"/>
                  </a:lnTo>
                  <a:lnTo>
                    <a:pt x="797" y="368"/>
                  </a:lnTo>
                  <a:lnTo>
                    <a:pt x="869" y="368"/>
                  </a:lnTo>
                  <a:lnTo>
                    <a:pt x="880" y="369"/>
                  </a:lnTo>
                  <a:lnTo>
                    <a:pt x="892" y="372"/>
                  </a:lnTo>
                  <a:lnTo>
                    <a:pt x="902" y="378"/>
                  </a:lnTo>
                  <a:lnTo>
                    <a:pt x="910" y="385"/>
                  </a:lnTo>
                  <a:lnTo>
                    <a:pt x="918" y="394"/>
                  </a:lnTo>
                  <a:lnTo>
                    <a:pt x="922" y="404"/>
                  </a:lnTo>
                  <a:lnTo>
                    <a:pt x="926" y="414"/>
                  </a:lnTo>
                  <a:lnTo>
                    <a:pt x="928" y="425"/>
                  </a:lnTo>
                  <a:lnTo>
                    <a:pt x="928" y="503"/>
                  </a:lnTo>
                  <a:lnTo>
                    <a:pt x="926" y="515"/>
                  </a:lnTo>
                  <a:lnTo>
                    <a:pt x="923" y="525"/>
                  </a:lnTo>
                  <a:lnTo>
                    <a:pt x="918" y="535"/>
                  </a:lnTo>
                  <a:lnTo>
                    <a:pt x="910" y="543"/>
                  </a:lnTo>
                  <a:lnTo>
                    <a:pt x="902" y="551"/>
                  </a:lnTo>
                  <a:lnTo>
                    <a:pt x="892" y="556"/>
                  </a:lnTo>
                  <a:lnTo>
                    <a:pt x="880" y="559"/>
                  </a:lnTo>
                  <a:lnTo>
                    <a:pt x="869" y="561"/>
                  </a:lnTo>
                  <a:lnTo>
                    <a:pt x="797" y="561"/>
                  </a:lnTo>
                  <a:lnTo>
                    <a:pt x="791" y="580"/>
                  </a:lnTo>
                  <a:lnTo>
                    <a:pt x="785" y="597"/>
                  </a:lnTo>
                  <a:lnTo>
                    <a:pt x="776" y="616"/>
                  </a:lnTo>
                  <a:lnTo>
                    <a:pt x="768" y="631"/>
                  </a:lnTo>
                  <a:lnTo>
                    <a:pt x="818" y="683"/>
                  </a:lnTo>
                  <a:lnTo>
                    <a:pt x="825" y="692"/>
                  </a:lnTo>
                  <a:lnTo>
                    <a:pt x="831" y="702"/>
                  </a:lnTo>
                  <a:lnTo>
                    <a:pt x="834" y="713"/>
                  </a:lnTo>
                  <a:lnTo>
                    <a:pt x="835" y="724"/>
                  </a:lnTo>
                  <a:lnTo>
                    <a:pt x="834" y="735"/>
                  </a:lnTo>
                  <a:lnTo>
                    <a:pt x="831" y="745"/>
                  </a:lnTo>
                  <a:lnTo>
                    <a:pt x="825" y="755"/>
                  </a:lnTo>
                  <a:lnTo>
                    <a:pt x="818" y="765"/>
                  </a:lnTo>
                  <a:lnTo>
                    <a:pt x="763" y="820"/>
                  </a:lnTo>
                  <a:lnTo>
                    <a:pt x="755" y="827"/>
                  </a:lnTo>
                  <a:lnTo>
                    <a:pt x="745" y="832"/>
                  </a:lnTo>
                  <a:lnTo>
                    <a:pt x="735" y="834"/>
                  </a:lnTo>
                  <a:lnTo>
                    <a:pt x="723" y="836"/>
                  </a:lnTo>
                  <a:lnTo>
                    <a:pt x="712" y="834"/>
                  </a:lnTo>
                  <a:lnTo>
                    <a:pt x="702" y="832"/>
                  </a:lnTo>
                  <a:lnTo>
                    <a:pt x="691" y="827"/>
                  </a:lnTo>
                  <a:lnTo>
                    <a:pt x="681" y="820"/>
                  </a:lnTo>
                  <a:lnTo>
                    <a:pt x="631" y="768"/>
                  </a:lnTo>
                  <a:lnTo>
                    <a:pt x="614" y="777"/>
                  </a:lnTo>
                  <a:lnTo>
                    <a:pt x="596" y="785"/>
                  </a:lnTo>
                  <a:lnTo>
                    <a:pt x="579" y="793"/>
                  </a:lnTo>
                  <a:lnTo>
                    <a:pt x="560" y="798"/>
                  </a:lnTo>
                  <a:lnTo>
                    <a:pt x="560" y="870"/>
                  </a:lnTo>
                  <a:lnTo>
                    <a:pt x="559" y="882"/>
                  </a:lnTo>
                  <a:lnTo>
                    <a:pt x="556" y="892"/>
                  </a:lnTo>
                  <a:lnTo>
                    <a:pt x="550" y="902"/>
                  </a:lnTo>
                  <a:lnTo>
                    <a:pt x="543" y="911"/>
                  </a:lnTo>
                  <a:lnTo>
                    <a:pt x="534" y="918"/>
                  </a:lnTo>
                  <a:lnTo>
                    <a:pt x="524" y="924"/>
                  </a:lnTo>
                  <a:lnTo>
                    <a:pt x="514" y="927"/>
                  </a:lnTo>
                  <a:lnTo>
                    <a:pt x="503" y="92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 name="Freeform 468"/>
            <p:cNvSpPr>
              <a:spLocks noEditPoints="1"/>
            </p:cNvSpPr>
            <p:nvPr/>
          </p:nvSpPr>
          <p:spPr bwMode="auto">
            <a:xfrm>
              <a:off x="5140870" y="3894917"/>
              <a:ext cx="187823" cy="186367"/>
            </a:xfrm>
            <a:custGeom>
              <a:avLst/>
              <a:gdLst>
                <a:gd name="T0" fmla="*/ 161 w 386"/>
                <a:gd name="T1" fmla="*/ 42 h 386"/>
                <a:gd name="T2" fmla="*/ 119 w 386"/>
                <a:gd name="T3" fmla="*/ 58 h 386"/>
                <a:gd name="T4" fmla="*/ 83 w 386"/>
                <a:gd name="T5" fmla="*/ 84 h 386"/>
                <a:gd name="T6" fmla="*/ 56 w 386"/>
                <a:gd name="T7" fmla="*/ 120 h 386"/>
                <a:gd name="T8" fmla="*/ 42 w 386"/>
                <a:gd name="T9" fmla="*/ 162 h 386"/>
                <a:gd name="T10" fmla="*/ 39 w 386"/>
                <a:gd name="T11" fmla="*/ 209 h 386"/>
                <a:gd name="T12" fmla="*/ 50 w 386"/>
                <a:gd name="T13" fmla="*/ 254 h 386"/>
                <a:gd name="T14" fmla="*/ 73 w 386"/>
                <a:gd name="T15" fmla="*/ 291 h 386"/>
                <a:gd name="T16" fmla="*/ 107 w 386"/>
                <a:gd name="T17" fmla="*/ 321 h 386"/>
                <a:gd name="T18" fmla="*/ 147 w 386"/>
                <a:gd name="T19" fmla="*/ 342 h 386"/>
                <a:gd name="T20" fmla="*/ 193 w 386"/>
                <a:gd name="T21" fmla="*/ 347 h 386"/>
                <a:gd name="T22" fmla="*/ 239 w 386"/>
                <a:gd name="T23" fmla="*/ 342 h 386"/>
                <a:gd name="T24" fmla="*/ 279 w 386"/>
                <a:gd name="T25" fmla="*/ 321 h 386"/>
                <a:gd name="T26" fmla="*/ 311 w 386"/>
                <a:gd name="T27" fmla="*/ 291 h 386"/>
                <a:gd name="T28" fmla="*/ 335 w 386"/>
                <a:gd name="T29" fmla="*/ 254 h 386"/>
                <a:gd name="T30" fmla="*/ 346 w 386"/>
                <a:gd name="T31" fmla="*/ 209 h 386"/>
                <a:gd name="T32" fmla="*/ 344 w 386"/>
                <a:gd name="T33" fmla="*/ 162 h 386"/>
                <a:gd name="T34" fmla="*/ 328 w 386"/>
                <a:gd name="T35" fmla="*/ 120 h 386"/>
                <a:gd name="T36" fmla="*/ 302 w 386"/>
                <a:gd name="T37" fmla="*/ 84 h 386"/>
                <a:gd name="T38" fmla="*/ 266 w 386"/>
                <a:gd name="T39" fmla="*/ 58 h 386"/>
                <a:gd name="T40" fmla="*/ 223 w 386"/>
                <a:gd name="T41" fmla="*/ 42 h 386"/>
                <a:gd name="T42" fmla="*/ 193 w 386"/>
                <a:gd name="T43" fmla="*/ 386 h 386"/>
                <a:gd name="T44" fmla="*/ 135 w 386"/>
                <a:gd name="T45" fmla="*/ 378 h 386"/>
                <a:gd name="T46" fmla="*/ 85 w 386"/>
                <a:gd name="T47" fmla="*/ 353 h 386"/>
                <a:gd name="T48" fmla="*/ 43 w 386"/>
                <a:gd name="T49" fmla="*/ 316 h 386"/>
                <a:gd name="T50" fmla="*/ 14 w 386"/>
                <a:gd name="T51" fmla="*/ 268 h 386"/>
                <a:gd name="T52" fmla="*/ 0 w 386"/>
                <a:gd name="T53" fmla="*/ 213 h 386"/>
                <a:gd name="T54" fmla="*/ 3 w 386"/>
                <a:gd name="T55" fmla="*/ 154 h 386"/>
                <a:gd name="T56" fmla="*/ 23 w 386"/>
                <a:gd name="T57" fmla="*/ 101 h 386"/>
                <a:gd name="T58" fmla="*/ 56 w 386"/>
                <a:gd name="T59" fmla="*/ 56 h 386"/>
                <a:gd name="T60" fmla="*/ 101 w 386"/>
                <a:gd name="T61" fmla="*/ 23 h 386"/>
                <a:gd name="T62" fmla="*/ 154 w 386"/>
                <a:gd name="T63" fmla="*/ 5 h 386"/>
                <a:gd name="T64" fmla="*/ 212 w 386"/>
                <a:gd name="T65" fmla="*/ 2 h 386"/>
                <a:gd name="T66" fmla="*/ 268 w 386"/>
                <a:gd name="T67" fmla="*/ 16 h 386"/>
                <a:gd name="T68" fmla="*/ 315 w 386"/>
                <a:gd name="T69" fmla="*/ 45 h 386"/>
                <a:gd name="T70" fmla="*/ 353 w 386"/>
                <a:gd name="T71" fmla="*/ 85 h 386"/>
                <a:gd name="T72" fmla="*/ 377 w 386"/>
                <a:gd name="T73" fmla="*/ 136 h 386"/>
                <a:gd name="T74" fmla="*/ 386 w 386"/>
                <a:gd name="T75" fmla="*/ 193 h 386"/>
                <a:gd name="T76" fmla="*/ 377 w 386"/>
                <a:gd name="T77" fmla="*/ 251 h 386"/>
                <a:gd name="T78" fmla="*/ 353 w 386"/>
                <a:gd name="T79" fmla="*/ 301 h 386"/>
                <a:gd name="T80" fmla="*/ 315 w 386"/>
                <a:gd name="T81" fmla="*/ 343 h 386"/>
                <a:gd name="T82" fmla="*/ 268 w 386"/>
                <a:gd name="T83" fmla="*/ 372 h 386"/>
                <a:gd name="T84" fmla="*/ 212 w 386"/>
                <a:gd name="T85" fmla="*/ 385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86">
                  <a:moveTo>
                    <a:pt x="193" y="39"/>
                  </a:moveTo>
                  <a:lnTo>
                    <a:pt x="177" y="39"/>
                  </a:lnTo>
                  <a:lnTo>
                    <a:pt x="161" y="42"/>
                  </a:lnTo>
                  <a:lnTo>
                    <a:pt x="147" y="46"/>
                  </a:lnTo>
                  <a:lnTo>
                    <a:pt x="132" y="51"/>
                  </a:lnTo>
                  <a:lnTo>
                    <a:pt x="119" y="58"/>
                  </a:lnTo>
                  <a:lnTo>
                    <a:pt x="107" y="65"/>
                  </a:lnTo>
                  <a:lnTo>
                    <a:pt x="95" y="74"/>
                  </a:lnTo>
                  <a:lnTo>
                    <a:pt x="83" y="84"/>
                  </a:lnTo>
                  <a:lnTo>
                    <a:pt x="73" y="95"/>
                  </a:lnTo>
                  <a:lnTo>
                    <a:pt x="65" y="107"/>
                  </a:lnTo>
                  <a:lnTo>
                    <a:pt x="56" y="120"/>
                  </a:lnTo>
                  <a:lnTo>
                    <a:pt x="50" y="133"/>
                  </a:lnTo>
                  <a:lnTo>
                    <a:pt x="45" y="147"/>
                  </a:lnTo>
                  <a:lnTo>
                    <a:pt x="42" y="162"/>
                  </a:lnTo>
                  <a:lnTo>
                    <a:pt x="39" y="177"/>
                  </a:lnTo>
                  <a:lnTo>
                    <a:pt x="37" y="193"/>
                  </a:lnTo>
                  <a:lnTo>
                    <a:pt x="39" y="209"/>
                  </a:lnTo>
                  <a:lnTo>
                    <a:pt x="42" y="225"/>
                  </a:lnTo>
                  <a:lnTo>
                    <a:pt x="45" y="239"/>
                  </a:lnTo>
                  <a:lnTo>
                    <a:pt x="50" y="254"/>
                  </a:lnTo>
                  <a:lnTo>
                    <a:pt x="56" y="267"/>
                  </a:lnTo>
                  <a:lnTo>
                    <a:pt x="65" y="280"/>
                  </a:lnTo>
                  <a:lnTo>
                    <a:pt x="73" y="291"/>
                  </a:lnTo>
                  <a:lnTo>
                    <a:pt x="83" y="303"/>
                  </a:lnTo>
                  <a:lnTo>
                    <a:pt x="95" y="313"/>
                  </a:lnTo>
                  <a:lnTo>
                    <a:pt x="107" y="321"/>
                  </a:lnTo>
                  <a:lnTo>
                    <a:pt x="119" y="329"/>
                  </a:lnTo>
                  <a:lnTo>
                    <a:pt x="132" y="336"/>
                  </a:lnTo>
                  <a:lnTo>
                    <a:pt x="147" y="342"/>
                  </a:lnTo>
                  <a:lnTo>
                    <a:pt x="161" y="345"/>
                  </a:lnTo>
                  <a:lnTo>
                    <a:pt x="177" y="347"/>
                  </a:lnTo>
                  <a:lnTo>
                    <a:pt x="193" y="347"/>
                  </a:lnTo>
                  <a:lnTo>
                    <a:pt x="209" y="347"/>
                  </a:lnTo>
                  <a:lnTo>
                    <a:pt x="223" y="345"/>
                  </a:lnTo>
                  <a:lnTo>
                    <a:pt x="239" y="342"/>
                  </a:lnTo>
                  <a:lnTo>
                    <a:pt x="252" y="336"/>
                  </a:lnTo>
                  <a:lnTo>
                    <a:pt x="266" y="329"/>
                  </a:lnTo>
                  <a:lnTo>
                    <a:pt x="279" y="321"/>
                  </a:lnTo>
                  <a:lnTo>
                    <a:pt x="291" y="313"/>
                  </a:lnTo>
                  <a:lnTo>
                    <a:pt x="302" y="303"/>
                  </a:lnTo>
                  <a:lnTo>
                    <a:pt x="311" y="291"/>
                  </a:lnTo>
                  <a:lnTo>
                    <a:pt x="321" y="280"/>
                  </a:lnTo>
                  <a:lnTo>
                    <a:pt x="328" y="267"/>
                  </a:lnTo>
                  <a:lnTo>
                    <a:pt x="335" y="254"/>
                  </a:lnTo>
                  <a:lnTo>
                    <a:pt x="340" y="239"/>
                  </a:lnTo>
                  <a:lnTo>
                    <a:pt x="344" y="225"/>
                  </a:lnTo>
                  <a:lnTo>
                    <a:pt x="346" y="209"/>
                  </a:lnTo>
                  <a:lnTo>
                    <a:pt x="347" y="193"/>
                  </a:lnTo>
                  <a:lnTo>
                    <a:pt x="346" y="177"/>
                  </a:lnTo>
                  <a:lnTo>
                    <a:pt x="344" y="162"/>
                  </a:lnTo>
                  <a:lnTo>
                    <a:pt x="340" y="147"/>
                  </a:lnTo>
                  <a:lnTo>
                    <a:pt x="335" y="133"/>
                  </a:lnTo>
                  <a:lnTo>
                    <a:pt x="328" y="120"/>
                  </a:lnTo>
                  <a:lnTo>
                    <a:pt x="321" y="107"/>
                  </a:lnTo>
                  <a:lnTo>
                    <a:pt x="311" y="95"/>
                  </a:lnTo>
                  <a:lnTo>
                    <a:pt x="302" y="84"/>
                  </a:lnTo>
                  <a:lnTo>
                    <a:pt x="291" y="74"/>
                  </a:lnTo>
                  <a:lnTo>
                    <a:pt x="279" y="65"/>
                  </a:lnTo>
                  <a:lnTo>
                    <a:pt x="266" y="58"/>
                  </a:lnTo>
                  <a:lnTo>
                    <a:pt x="252" y="51"/>
                  </a:lnTo>
                  <a:lnTo>
                    <a:pt x="239" y="46"/>
                  </a:lnTo>
                  <a:lnTo>
                    <a:pt x="223" y="42"/>
                  </a:lnTo>
                  <a:lnTo>
                    <a:pt x="209" y="39"/>
                  </a:lnTo>
                  <a:lnTo>
                    <a:pt x="193" y="39"/>
                  </a:lnTo>
                  <a:close/>
                  <a:moveTo>
                    <a:pt x="193" y="386"/>
                  </a:moveTo>
                  <a:lnTo>
                    <a:pt x="173" y="385"/>
                  </a:lnTo>
                  <a:lnTo>
                    <a:pt x="154" y="382"/>
                  </a:lnTo>
                  <a:lnTo>
                    <a:pt x="135" y="378"/>
                  </a:lnTo>
                  <a:lnTo>
                    <a:pt x="118" y="372"/>
                  </a:lnTo>
                  <a:lnTo>
                    <a:pt x="101" y="363"/>
                  </a:lnTo>
                  <a:lnTo>
                    <a:pt x="85" y="353"/>
                  </a:lnTo>
                  <a:lnTo>
                    <a:pt x="69" y="343"/>
                  </a:lnTo>
                  <a:lnTo>
                    <a:pt x="56" y="330"/>
                  </a:lnTo>
                  <a:lnTo>
                    <a:pt x="43" y="316"/>
                  </a:lnTo>
                  <a:lnTo>
                    <a:pt x="33" y="301"/>
                  </a:lnTo>
                  <a:lnTo>
                    <a:pt x="23" y="285"/>
                  </a:lnTo>
                  <a:lnTo>
                    <a:pt x="14" y="268"/>
                  </a:lnTo>
                  <a:lnTo>
                    <a:pt x="9" y="251"/>
                  </a:lnTo>
                  <a:lnTo>
                    <a:pt x="3" y="232"/>
                  </a:lnTo>
                  <a:lnTo>
                    <a:pt x="0" y="213"/>
                  </a:lnTo>
                  <a:lnTo>
                    <a:pt x="0" y="193"/>
                  </a:lnTo>
                  <a:lnTo>
                    <a:pt x="0" y="173"/>
                  </a:lnTo>
                  <a:lnTo>
                    <a:pt x="3" y="154"/>
                  </a:lnTo>
                  <a:lnTo>
                    <a:pt x="9" y="136"/>
                  </a:lnTo>
                  <a:lnTo>
                    <a:pt x="14" y="118"/>
                  </a:lnTo>
                  <a:lnTo>
                    <a:pt x="23" y="101"/>
                  </a:lnTo>
                  <a:lnTo>
                    <a:pt x="33" y="85"/>
                  </a:lnTo>
                  <a:lnTo>
                    <a:pt x="43" y="71"/>
                  </a:lnTo>
                  <a:lnTo>
                    <a:pt x="56" y="56"/>
                  </a:lnTo>
                  <a:lnTo>
                    <a:pt x="69" y="45"/>
                  </a:lnTo>
                  <a:lnTo>
                    <a:pt x="85" y="33"/>
                  </a:lnTo>
                  <a:lnTo>
                    <a:pt x="101" y="23"/>
                  </a:lnTo>
                  <a:lnTo>
                    <a:pt x="118" y="16"/>
                  </a:lnTo>
                  <a:lnTo>
                    <a:pt x="135" y="9"/>
                  </a:lnTo>
                  <a:lnTo>
                    <a:pt x="154" y="5"/>
                  </a:lnTo>
                  <a:lnTo>
                    <a:pt x="173" y="2"/>
                  </a:lnTo>
                  <a:lnTo>
                    <a:pt x="193" y="0"/>
                  </a:lnTo>
                  <a:lnTo>
                    <a:pt x="212" y="2"/>
                  </a:lnTo>
                  <a:lnTo>
                    <a:pt x="232" y="5"/>
                  </a:lnTo>
                  <a:lnTo>
                    <a:pt x="251" y="9"/>
                  </a:lnTo>
                  <a:lnTo>
                    <a:pt x="268" y="16"/>
                  </a:lnTo>
                  <a:lnTo>
                    <a:pt x="285" y="23"/>
                  </a:lnTo>
                  <a:lnTo>
                    <a:pt x="301" y="33"/>
                  </a:lnTo>
                  <a:lnTo>
                    <a:pt x="315" y="45"/>
                  </a:lnTo>
                  <a:lnTo>
                    <a:pt x="330" y="56"/>
                  </a:lnTo>
                  <a:lnTo>
                    <a:pt x="341" y="71"/>
                  </a:lnTo>
                  <a:lnTo>
                    <a:pt x="353" y="85"/>
                  </a:lnTo>
                  <a:lnTo>
                    <a:pt x="363" y="101"/>
                  </a:lnTo>
                  <a:lnTo>
                    <a:pt x="370" y="118"/>
                  </a:lnTo>
                  <a:lnTo>
                    <a:pt x="377" y="136"/>
                  </a:lnTo>
                  <a:lnTo>
                    <a:pt x="382" y="154"/>
                  </a:lnTo>
                  <a:lnTo>
                    <a:pt x="384" y="173"/>
                  </a:lnTo>
                  <a:lnTo>
                    <a:pt x="386" y="193"/>
                  </a:lnTo>
                  <a:lnTo>
                    <a:pt x="384" y="213"/>
                  </a:lnTo>
                  <a:lnTo>
                    <a:pt x="382" y="232"/>
                  </a:lnTo>
                  <a:lnTo>
                    <a:pt x="377" y="251"/>
                  </a:lnTo>
                  <a:lnTo>
                    <a:pt x="370" y="268"/>
                  </a:lnTo>
                  <a:lnTo>
                    <a:pt x="363" y="285"/>
                  </a:lnTo>
                  <a:lnTo>
                    <a:pt x="353" y="301"/>
                  </a:lnTo>
                  <a:lnTo>
                    <a:pt x="341" y="316"/>
                  </a:lnTo>
                  <a:lnTo>
                    <a:pt x="330" y="330"/>
                  </a:lnTo>
                  <a:lnTo>
                    <a:pt x="315" y="343"/>
                  </a:lnTo>
                  <a:lnTo>
                    <a:pt x="301" y="353"/>
                  </a:lnTo>
                  <a:lnTo>
                    <a:pt x="285" y="363"/>
                  </a:lnTo>
                  <a:lnTo>
                    <a:pt x="268" y="372"/>
                  </a:lnTo>
                  <a:lnTo>
                    <a:pt x="251" y="378"/>
                  </a:lnTo>
                  <a:lnTo>
                    <a:pt x="232" y="382"/>
                  </a:lnTo>
                  <a:lnTo>
                    <a:pt x="212" y="385"/>
                  </a:lnTo>
                  <a:lnTo>
                    <a:pt x="193" y="38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9" name="Group 85"/>
          <p:cNvGrpSpPr/>
          <p:nvPr/>
        </p:nvGrpSpPr>
        <p:grpSpPr>
          <a:xfrm>
            <a:off x="4953177" y="5000949"/>
            <a:ext cx="371819" cy="321281"/>
            <a:chOff x="504994" y="5962425"/>
            <a:chExt cx="449901" cy="388750"/>
          </a:xfrm>
          <a:solidFill>
            <a:srgbClr val="00B0F0"/>
          </a:solidFill>
        </p:grpSpPr>
        <p:sp>
          <p:nvSpPr>
            <p:cNvPr id="87"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p:cNvGrpSpPr/>
        <p:nvPr/>
      </p:nvGrpSpPr>
      <p:grpSpPr>
        <a:xfrm>
          <a:off x="0" y="0"/>
          <a:ext cx="0" cy="0"/>
          <a:chOff x="0" y="0"/>
          <a:chExt cx="0" cy="0"/>
        </a:xfrm>
      </p:grpSpPr>
      <p:sp>
        <p:nvSpPr>
          <p:cNvPr id="90114" name="Picture Placeholder 3"/>
          <p:cNvSpPr>
            <a:spLocks noGrp="1" noTextEdit="1"/>
          </p:cNvSpPr>
          <p:nvPr>
            <p:ph type="pic" sz="quarter" idx="13"/>
          </p:nvPr>
        </p:nvSpPr>
        <p:spPr>
          <a:noFill/>
          <a:extLst>
            <a:ext uri="{909E8E84-426E-40DD-AFC4-6F175D3DCCD1}">
              <a14:hiddenFill xmlns:a14="http://schemas.microsoft.com/office/drawing/2010/main">
                <a:solidFill>
                  <a:srgbClr val="FFFFFF"/>
                </a:solidFill>
              </a14:hiddenFill>
            </a:ext>
          </a:extLst>
        </p:spPr>
      </p:sp>
      <p:sp>
        <p:nvSpPr>
          <p:cNvPr id="90115"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DB986DC-5754-40ED-B39B-199AD3A41C32}" type="slidenum">
              <a:rPr lang="en-US" altLang="zh-CN" smtClean="0">
                <a:solidFill>
                  <a:srgbClr val="D9D9D9"/>
                </a:solidFill>
                <a:latin typeface="Calibri Light" pitchFamily="34" charset="0"/>
              </a:rPr>
              <a:pPr/>
              <a:t>45</a:t>
            </a:fld>
            <a:endParaRPr lang="en-US" altLang="zh-CN" smtClean="0">
              <a:solidFill>
                <a:srgbClr val="D9D9D9"/>
              </a:solidFill>
              <a:latin typeface="Calibri Light" pitchFamily="34" charset="0"/>
            </a:endParaRPr>
          </a:p>
        </p:txBody>
      </p:sp>
      <p:sp>
        <p:nvSpPr>
          <p:cNvPr id="10" name="Diamond 9"/>
          <p:cNvSpPr/>
          <p:nvPr/>
        </p:nvSpPr>
        <p:spPr>
          <a:xfrm rot="10800000" flipV="1">
            <a:off x="8002588" y="1638300"/>
            <a:ext cx="3582987" cy="3581400"/>
          </a:xfrm>
          <a:prstGeom prst="diamond">
            <a:avLst/>
          </a:prstGeom>
          <a:noFill/>
          <a:ln w="3175">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zh-CN" altLang="zh-CN" sz="1100">
              <a:solidFill>
                <a:schemeClr val="bg1"/>
              </a:solidFill>
              <a:ea typeface="ＭＳ Ｐゴシック" pitchFamily="34" charset="-128"/>
            </a:endParaRPr>
          </a:p>
        </p:txBody>
      </p:sp>
      <p:sp>
        <p:nvSpPr>
          <p:cNvPr id="90117" name="Rectangle 3"/>
          <p:cNvSpPr txBox="1">
            <a:spLocks noChangeArrowheads="1"/>
          </p:cNvSpPr>
          <p:nvPr/>
        </p:nvSpPr>
        <p:spPr bwMode="auto">
          <a:xfrm rot="-2683010">
            <a:off x="7446963" y="2260600"/>
            <a:ext cx="2335212"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marL="71438">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ts val="600"/>
              </a:spcBef>
              <a:buClr>
                <a:srgbClr val="1D5B2D"/>
              </a:buClr>
              <a:buFont typeface="Arial" pitchFamily="34" charset="0"/>
              <a:buNone/>
            </a:pPr>
            <a:r>
              <a:rPr lang="en-US" altLang="zh-CN" sz="2800">
                <a:solidFill>
                  <a:schemeClr val="bg1"/>
                </a:solidFill>
                <a:latin typeface="Abraham Lincoln" pitchFamily="2" charset="0"/>
              </a:rPr>
              <a:t>Describe</a:t>
            </a:r>
          </a:p>
        </p:txBody>
      </p:sp>
      <p:sp>
        <p:nvSpPr>
          <p:cNvPr id="19" name="Rectangle 18"/>
          <p:cNvSpPr/>
          <p:nvPr/>
        </p:nvSpPr>
        <p:spPr>
          <a:xfrm rot="2801999">
            <a:off x="7146925" y="4157663"/>
            <a:ext cx="2466975" cy="1076325"/>
          </a:xfrm>
          <a:prstGeom prst="rect">
            <a:avLst/>
          </a:prstGeom>
        </p:spPr>
        <p:txBody>
          <a:bodyPr>
            <a:spAutoFit/>
          </a:bodyPr>
          <a:lstStyle/>
          <a:p>
            <a:pPr marL="71990" algn="ctr" eaLnBrk="1" fontAlgn="auto" hangingPunct="1">
              <a:spcBef>
                <a:spcPts val="600"/>
              </a:spcBef>
              <a:spcAft>
                <a:spcPts val="0"/>
              </a:spcAft>
              <a:buClr>
                <a:srgbClr val="1D5B2D"/>
              </a:buClr>
              <a:buSzPct val="100000"/>
              <a:defRPr/>
            </a:pPr>
            <a:r>
              <a:rPr lang="en-US" sz="1600" dirty="0" err="1">
                <a:solidFill>
                  <a:schemeClr val="bg1">
                    <a:lumMod val="85000"/>
                  </a:schemeClr>
                </a:solidFill>
                <a:latin typeface="+mj-lt"/>
                <a:ea typeface="Roboto Light" panose="02000000000000000000" pitchFamily="2" charset="0"/>
              </a:rPr>
              <a:t>consectetuer</a:t>
            </a:r>
            <a:r>
              <a:rPr lang="en-US" sz="1600" dirty="0">
                <a:solidFill>
                  <a:schemeClr val="bg1">
                    <a:lumMod val="85000"/>
                  </a:schemeClr>
                </a:solidFill>
                <a:latin typeface="+mj-lt"/>
                <a:ea typeface="Roboto Light" panose="02000000000000000000" pitchFamily="2" charset="0"/>
              </a:rPr>
              <a:t> </a:t>
            </a:r>
            <a:r>
              <a:rPr lang="en-US" sz="1600" dirty="0" err="1">
                <a:solidFill>
                  <a:schemeClr val="bg1">
                    <a:lumMod val="85000"/>
                  </a:schemeClr>
                </a:solidFill>
                <a:latin typeface="+mj-lt"/>
                <a:ea typeface="Roboto Light" panose="02000000000000000000" pitchFamily="2" charset="0"/>
              </a:rPr>
              <a:t>adipiscing</a:t>
            </a:r>
            <a:r>
              <a:rPr lang="en-US" sz="1600" dirty="0">
                <a:solidFill>
                  <a:schemeClr val="bg1">
                    <a:lumMod val="85000"/>
                  </a:schemeClr>
                </a:solidFill>
                <a:latin typeface="+mj-lt"/>
                <a:ea typeface="Roboto Light" panose="02000000000000000000" pitchFamily="2" charset="0"/>
              </a:rPr>
              <a:t> </a:t>
            </a:r>
            <a:r>
              <a:rPr lang="en-US" sz="1600" dirty="0" err="1">
                <a:solidFill>
                  <a:schemeClr val="bg1">
                    <a:lumMod val="85000"/>
                  </a:schemeClr>
                </a:solidFill>
                <a:latin typeface="+mj-lt"/>
                <a:ea typeface="Roboto Light" panose="02000000000000000000" pitchFamily="2" charset="0"/>
              </a:rPr>
              <a:t>elit</a:t>
            </a:r>
            <a:r>
              <a:rPr lang="en-US" sz="1600" dirty="0">
                <a:solidFill>
                  <a:schemeClr val="bg1">
                    <a:lumMod val="85000"/>
                  </a:schemeClr>
                </a:solidFill>
                <a:latin typeface="+mj-lt"/>
                <a:ea typeface="Roboto Light" panose="02000000000000000000" pitchFamily="2" charset="0"/>
              </a:rPr>
              <a:t>. </a:t>
            </a:r>
            <a:r>
              <a:rPr lang="en-US" sz="1600" dirty="0" err="1">
                <a:solidFill>
                  <a:schemeClr val="bg1">
                    <a:lumMod val="85000"/>
                  </a:schemeClr>
                </a:solidFill>
                <a:latin typeface="+mj-lt"/>
                <a:ea typeface="Roboto Light" panose="02000000000000000000" pitchFamily="2" charset="0"/>
              </a:rPr>
              <a:t>aenean</a:t>
            </a:r>
            <a:r>
              <a:rPr lang="en-US" sz="1600" dirty="0">
                <a:solidFill>
                  <a:schemeClr val="bg1">
                    <a:lumMod val="85000"/>
                  </a:schemeClr>
                </a:solidFill>
                <a:latin typeface="+mj-lt"/>
                <a:ea typeface="Roboto Light" panose="02000000000000000000" pitchFamily="2" charset="0"/>
              </a:rPr>
              <a:t> </a:t>
            </a:r>
            <a:r>
              <a:rPr lang="en-US" sz="1600" dirty="0" err="1">
                <a:solidFill>
                  <a:schemeClr val="bg1">
                    <a:lumMod val="85000"/>
                  </a:schemeClr>
                </a:solidFill>
                <a:latin typeface="+mj-lt"/>
                <a:ea typeface="Roboto Light" panose="02000000000000000000" pitchFamily="2" charset="0"/>
              </a:rPr>
              <a:t>commodo</a:t>
            </a:r>
            <a:r>
              <a:rPr lang="en-US" sz="1600" dirty="0">
                <a:solidFill>
                  <a:schemeClr val="bg1">
                    <a:lumMod val="85000"/>
                  </a:schemeClr>
                </a:solidFill>
                <a:latin typeface="+mj-lt"/>
                <a:ea typeface="Roboto Light" panose="02000000000000000000" pitchFamily="2" charset="0"/>
              </a:rPr>
              <a:t> ligula </a:t>
            </a:r>
            <a:r>
              <a:rPr lang="en-US" sz="1600" dirty="0" err="1">
                <a:solidFill>
                  <a:schemeClr val="bg1">
                    <a:lumMod val="85000"/>
                  </a:schemeClr>
                </a:solidFill>
                <a:latin typeface="+mj-lt"/>
                <a:ea typeface="Roboto Light" panose="02000000000000000000" pitchFamily="2" charset="0"/>
              </a:rPr>
              <a:t>eget</a:t>
            </a:r>
            <a:r>
              <a:rPr lang="en-US" sz="1600" dirty="0">
                <a:solidFill>
                  <a:schemeClr val="bg1">
                    <a:lumMod val="85000"/>
                  </a:schemeClr>
                </a:solidFill>
                <a:latin typeface="+mj-lt"/>
                <a:ea typeface="Roboto Light" panose="02000000000000000000" pitchFamily="2" charset="0"/>
              </a:rPr>
              <a:t> dolor </a:t>
            </a:r>
            <a:r>
              <a:rPr lang="en-US" sz="1600" dirty="0" err="1">
                <a:solidFill>
                  <a:schemeClr val="bg1">
                    <a:lumMod val="85000"/>
                  </a:schemeClr>
                </a:solidFill>
                <a:latin typeface="+mj-lt"/>
                <a:ea typeface="Roboto Light" panose="02000000000000000000" pitchFamily="2" charset="0"/>
              </a:rPr>
              <a:t>aenean</a:t>
            </a:r>
            <a:r>
              <a:rPr lang="en-US" sz="1600" dirty="0">
                <a:solidFill>
                  <a:schemeClr val="bg1">
                    <a:lumMod val="85000"/>
                  </a:schemeClr>
                </a:solidFill>
                <a:latin typeface="+mj-lt"/>
                <a:ea typeface="Roboto Light" panose="02000000000000000000" pitchFamily="2" charset="0"/>
              </a:rPr>
              <a:t> </a:t>
            </a:r>
            <a:r>
              <a:rPr lang="en-US" sz="1600" dirty="0" err="1">
                <a:solidFill>
                  <a:schemeClr val="bg1">
                    <a:lumMod val="85000"/>
                  </a:schemeClr>
                </a:solidFill>
                <a:latin typeface="+mj-lt"/>
                <a:ea typeface="Roboto Light" panose="02000000000000000000" pitchFamily="2" charset="0"/>
              </a:rPr>
              <a:t>massa</a:t>
            </a:r>
            <a:r>
              <a:rPr lang="en-US" sz="1600" dirty="0">
                <a:solidFill>
                  <a:schemeClr val="bg1">
                    <a:lumMod val="85000"/>
                  </a:schemeClr>
                </a:solidFill>
                <a:latin typeface="+mj-lt"/>
                <a:ea typeface="Roboto Light" panose="02000000000000000000" pitchFamily="2" charset="0"/>
              </a:rPr>
              <a:t> cum</a:t>
            </a:r>
          </a:p>
        </p:txBody>
      </p:sp>
      <p:sp>
        <p:nvSpPr>
          <p:cNvPr id="90119" name="Freeform 396"/>
          <p:cNvSpPr>
            <a:spLocks/>
          </p:cNvSpPr>
          <p:nvPr/>
        </p:nvSpPr>
        <p:spPr bwMode="auto">
          <a:xfrm>
            <a:off x="9040813" y="2493963"/>
            <a:ext cx="1506537" cy="1866900"/>
          </a:xfrm>
          <a:custGeom>
            <a:avLst/>
            <a:gdLst>
              <a:gd name="T0" fmla="*/ 2147483647 w 1677"/>
              <a:gd name="T1" fmla="*/ 2147483647 h 2079"/>
              <a:gd name="T2" fmla="*/ 2147483647 w 1677"/>
              <a:gd name="T3" fmla="*/ 2147483647 h 2079"/>
              <a:gd name="T4" fmla="*/ 2147483647 w 1677"/>
              <a:gd name="T5" fmla="*/ 2147483647 h 2079"/>
              <a:gd name="T6" fmla="*/ 2147483647 w 1677"/>
              <a:gd name="T7" fmla="*/ 2147483647 h 2079"/>
              <a:gd name="T8" fmla="*/ 2147483647 w 1677"/>
              <a:gd name="T9" fmla="*/ 2147483647 h 2079"/>
              <a:gd name="T10" fmla="*/ 2147483647 w 1677"/>
              <a:gd name="T11" fmla="*/ 2147483647 h 2079"/>
              <a:gd name="T12" fmla="*/ 2147483647 w 1677"/>
              <a:gd name="T13" fmla="*/ 2147483647 h 2079"/>
              <a:gd name="T14" fmla="*/ 2147483647 w 1677"/>
              <a:gd name="T15" fmla="*/ 2147483647 h 2079"/>
              <a:gd name="T16" fmla="*/ 2147483647 w 1677"/>
              <a:gd name="T17" fmla="*/ 2147483647 h 2079"/>
              <a:gd name="T18" fmla="*/ 2147483647 w 1677"/>
              <a:gd name="T19" fmla="*/ 2147483647 h 2079"/>
              <a:gd name="T20" fmla="*/ 2147483647 w 1677"/>
              <a:gd name="T21" fmla="*/ 2147483647 h 2079"/>
              <a:gd name="T22" fmla="*/ 2147483647 w 1677"/>
              <a:gd name="T23" fmla="*/ 2147483647 h 2079"/>
              <a:gd name="T24" fmla="*/ 2147483647 w 1677"/>
              <a:gd name="T25" fmla="*/ 2147483647 h 2079"/>
              <a:gd name="T26" fmla="*/ 2147483647 w 1677"/>
              <a:gd name="T27" fmla="*/ 2147483647 h 2079"/>
              <a:gd name="T28" fmla="*/ 2147483647 w 1677"/>
              <a:gd name="T29" fmla="*/ 2147483647 h 2079"/>
              <a:gd name="T30" fmla="*/ 2147483647 w 1677"/>
              <a:gd name="T31" fmla="*/ 2147483647 h 2079"/>
              <a:gd name="T32" fmla="*/ 2147483647 w 1677"/>
              <a:gd name="T33" fmla="*/ 2147483647 h 2079"/>
              <a:gd name="T34" fmla="*/ 2147483647 w 1677"/>
              <a:gd name="T35" fmla="*/ 2147483647 h 2079"/>
              <a:gd name="T36" fmla="*/ 2147483647 w 1677"/>
              <a:gd name="T37" fmla="*/ 2147483647 h 2079"/>
              <a:gd name="T38" fmla="*/ 2147483647 w 1677"/>
              <a:gd name="T39" fmla="*/ 2147483647 h 2079"/>
              <a:gd name="T40" fmla="*/ 2147483647 w 1677"/>
              <a:gd name="T41" fmla="*/ 2147483647 h 2079"/>
              <a:gd name="T42" fmla="*/ 2147483647 w 1677"/>
              <a:gd name="T43" fmla="*/ 2147483647 h 2079"/>
              <a:gd name="T44" fmla="*/ 2147483647 w 1677"/>
              <a:gd name="T45" fmla="*/ 2147483647 h 2079"/>
              <a:gd name="T46" fmla="*/ 2147483647 w 1677"/>
              <a:gd name="T47" fmla="*/ 2147483647 h 2079"/>
              <a:gd name="T48" fmla="*/ 2147483647 w 1677"/>
              <a:gd name="T49" fmla="*/ 2147483647 h 2079"/>
              <a:gd name="T50" fmla="*/ 2147483647 w 1677"/>
              <a:gd name="T51" fmla="*/ 2147483647 h 2079"/>
              <a:gd name="T52" fmla="*/ 2147483647 w 1677"/>
              <a:gd name="T53" fmla="*/ 2147483647 h 2079"/>
              <a:gd name="T54" fmla="*/ 2147483647 w 1677"/>
              <a:gd name="T55" fmla="*/ 2147483647 h 2079"/>
              <a:gd name="T56" fmla="*/ 2147483647 w 1677"/>
              <a:gd name="T57" fmla="*/ 2147483647 h 2079"/>
              <a:gd name="T58" fmla="*/ 2147483647 w 1677"/>
              <a:gd name="T59" fmla="*/ 2147483647 h 2079"/>
              <a:gd name="T60" fmla="*/ 2147483647 w 1677"/>
              <a:gd name="T61" fmla="*/ 2147483647 h 2079"/>
              <a:gd name="T62" fmla="*/ 2147483647 w 1677"/>
              <a:gd name="T63" fmla="*/ 2147483647 h 2079"/>
              <a:gd name="T64" fmla="*/ 2147483647 w 1677"/>
              <a:gd name="T65" fmla="*/ 2147483647 h 2079"/>
              <a:gd name="T66" fmla="*/ 2147483647 w 1677"/>
              <a:gd name="T67" fmla="*/ 2147483647 h 2079"/>
              <a:gd name="T68" fmla="*/ 2147483647 w 1677"/>
              <a:gd name="T69" fmla="*/ 2147483647 h 2079"/>
              <a:gd name="T70" fmla="*/ 2147483647 w 1677"/>
              <a:gd name="T71" fmla="*/ 2147483647 h 2079"/>
              <a:gd name="T72" fmla="*/ 2147483647 w 1677"/>
              <a:gd name="T73" fmla="*/ 2147483647 h 2079"/>
              <a:gd name="T74" fmla="*/ 2147483647 w 1677"/>
              <a:gd name="T75" fmla="*/ 2147483647 h 2079"/>
              <a:gd name="T76" fmla="*/ 2147483647 w 1677"/>
              <a:gd name="T77" fmla="*/ 2147483647 h 2079"/>
              <a:gd name="T78" fmla="*/ 2147483647 w 1677"/>
              <a:gd name="T79" fmla="*/ 2147483647 h 2079"/>
              <a:gd name="T80" fmla="*/ 2147483647 w 1677"/>
              <a:gd name="T81" fmla="*/ 2147483647 h 2079"/>
              <a:gd name="T82" fmla="*/ 2147483647 w 1677"/>
              <a:gd name="T83" fmla="*/ 2147483647 h 2079"/>
              <a:gd name="T84" fmla="*/ 2147483647 w 1677"/>
              <a:gd name="T85" fmla="*/ 2147483647 h 2079"/>
              <a:gd name="T86" fmla="*/ 2147483647 w 1677"/>
              <a:gd name="T87" fmla="*/ 2147483647 h 2079"/>
              <a:gd name="T88" fmla="*/ 2147483647 w 1677"/>
              <a:gd name="T89" fmla="*/ 2147483647 h 2079"/>
              <a:gd name="T90" fmla="*/ 2147483647 w 1677"/>
              <a:gd name="T91" fmla="*/ 2147483647 h 2079"/>
              <a:gd name="T92" fmla="*/ 2147483647 w 1677"/>
              <a:gd name="T93" fmla="*/ 2147483647 h 2079"/>
              <a:gd name="T94" fmla="*/ 2147483647 w 1677"/>
              <a:gd name="T95" fmla="*/ 2147483647 h 2079"/>
              <a:gd name="T96" fmla="*/ 2147483647 w 1677"/>
              <a:gd name="T97" fmla="*/ 2147483647 h 2079"/>
              <a:gd name="T98" fmla="*/ 2147483647 w 1677"/>
              <a:gd name="T99" fmla="*/ 2147483647 h 2079"/>
              <a:gd name="T100" fmla="*/ 2147483647 w 1677"/>
              <a:gd name="T101" fmla="*/ 2147483647 h 2079"/>
              <a:gd name="T102" fmla="*/ 2147483647 w 1677"/>
              <a:gd name="T103" fmla="*/ 2147483647 h 2079"/>
              <a:gd name="T104" fmla="*/ 2147483647 w 1677"/>
              <a:gd name="T105" fmla="*/ 2147483647 h 2079"/>
              <a:gd name="T106" fmla="*/ 2147483647 w 1677"/>
              <a:gd name="T107" fmla="*/ 2147483647 h 2079"/>
              <a:gd name="T108" fmla="*/ 2147483647 w 1677"/>
              <a:gd name="T109" fmla="*/ 2147483647 h 2079"/>
              <a:gd name="T110" fmla="*/ 2147483647 w 1677"/>
              <a:gd name="T111" fmla="*/ 2147483647 h 2079"/>
              <a:gd name="T112" fmla="*/ 2147483647 w 1677"/>
              <a:gd name="T113" fmla="*/ 2147483647 h 2079"/>
              <a:gd name="T114" fmla="*/ 2147483647 w 1677"/>
              <a:gd name="T115" fmla="*/ 2147483647 h 2079"/>
              <a:gd name="T116" fmla="*/ 2147483647 w 1677"/>
              <a:gd name="T117" fmla="*/ 2147483647 h 2079"/>
              <a:gd name="T118" fmla="*/ 2147483647 w 1677"/>
              <a:gd name="T119" fmla="*/ 2147483647 h 2079"/>
              <a:gd name="T120" fmla="*/ 2147483647 w 1677"/>
              <a:gd name="T121" fmla="*/ 2147483647 h 2079"/>
              <a:gd name="T122" fmla="*/ 2147483647 w 1677"/>
              <a:gd name="T123" fmla="*/ 2147483647 h 2079"/>
              <a:gd name="T124" fmla="*/ 2147483647 w 1677"/>
              <a:gd name="T125" fmla="*/ 2147483647 h 20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77"/>
              <a:gd name="T190" fmla="*/ 0 h 2079"/>
              <a:gd name="T191" fmla="*/ 1677 w 1677"/>
              <a:gd name="T192" fmla="*/ 2079 h 20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77" h="2079">
                <a:moveTo>
                  <a:pt x="549" y="472"/>
                </a:moveTo>
                <a:lnTo>
                  <a:pt x="549" y="472"/>
                </a:lnTo>
                <a:lnTo>
                  <a:pt x="546" y="480"/>
                </a:lnTo>
                <a:lnTo>
                  <a:pt x="538" y="505"/>
                </a:lnTo>
                <a:lnTo>
                  <a:pt x="527" y="545"/>
                </a:lnTo>
                <a:lnTo>
                  <a:pt x="522" y="569"/>
                </a:lnTo>
                <a:lnTo>
                  <a:pt x="517" y="596"/>
                </a:lnTo>
                <a:lnTo>
                  <a:pt x="513" y="624"/>
                </a:lnTo>
                <a:lnTo>
                  <a:pt x="511" y="656"/>
                </a:lnTo>
                <a:lnTo>
                  <a:pt x="509" y="688"/>
                </a:lnTo>
                <a:lnTo>
                  <a:pt x="509" y="722"/>
                </a:lnTo>
                <a:lnTo>
                  <a:pt x="511" y="757"/>
                </a:lnTo>
                <a:lnTo>
                  <a:pt x="516" y="793"/>
                </a:lnTo>
                <a:lnTo>
                  <a:pt x="523" y="829"/>
                </a:lnTo>
                <a:lnTo>
                  <a:pt x="528" y="848"/>
                </a:lnTo>
                <a:lnTo>
                  <a:pt x="533" y="866"/>
                </a:lnTo>
                <a:lnTo>
                  <a:pt x="546" y="901"/>
                </a:lnTo>
                <a:lnTo>
                  <a:pt x="558" y="931"/>
                </a:lnTo>
                <a:lnTo>
                  <a:pt x="571" y="958"/>
                </a:lnTo>
                <a:lnTo>
                  <a:pt x="583" y="982"/>
                </a:lnTo>
                <a:lnTo>
                  <a:pt x="597" y="1002"/>
                </a:lnTo>
                <a:lnTo>
                  <a:pt x="609" y="1018"/>
                </a:lnTo>
                <a:lnTo>
                  <a:pt x="622" y="1033"/>
                </a:lnTo>
                <a:lnTo>
                  <a:pt x="633" y="1046"/>
                </a:lnTo>
                <a:lnTo>
                  <a:pt x="644" y="1056"/>
                </a:lnTo>
                <a:lnTo>
                  <a:pt x="656" y="1065"/>
                </a:lnTo>
                <a:lnTo>
                  <a:pt x="673" y="1077"/>
                </a:lnTo>
                <a:lnTo>
                  <a:pt x="687" y="1086"/>
                </a:lnTo>
                <a:lnTo>
                  <a:pt x="691" y="1090"/>
                </a:lnTo>
                <a:lnTo>
                  <a:pt x="694" y="1093"/>
                </a:lnTo>
                <a:lnTo>
                  <a:pt x="699" y="1107"/>
                </a:lnTo>
                <a:lnTo>
                  <a:pt x="708" y="1132"/>
                </a:lnTo>
                <a:lnTo>
                  <a:pt x="712" y="1148"/>
                </a:lnTo>
                <a:lnTo>
                  <a:pt x="716" y="1166"/>
                </a:lnTo>
                <a:lnTo>
                  <a:pt x="719" y="1186"/>
                </a:lnTo>
                <a:lnTo>
                  <a:pt x="722" y="1206"/>
                </a:lnTo>
                <a:lnTo>
                  <a:pt x="722" y="1227"/>
                </a:lnTo>
                <a:lnTo>
                  <a:pt x="721" y="1249"/>
                </a:lnTo>
                <a:lnTo>
                  <a:pt x="718" y="1270"/>
                </a:lnTo>
                <a:lnTo>
                  <a:pt x="712" y="1290"/>
                </a:lnTo>
                <a:lnTo>
                  <a:pt x="708" y="1300"/>
                </a:lnTo>
                <a:lnTo>
                  <a:pt x="704" y="1310"/>
                </a:lnTo>
                <a:lnTo>
                  <a:pt x="699" y="1320"/>
                </a:lnTo>
                <a:lnTo>
                  <a:pt x="693" y="1329"/>
                </a:lnTo>
                <a:lnTo>
                  <a:pt x="686" y="1337"/>
                </a:lnTo>
                <a:lnTo>
                  <a:pt x="678" y="1346"/>
                </a:lnTo>
                <a:lnTo>
                  <a:pt x="669" y="1354"/>
                </a:lnTo>
                <a:lnTo>
                  <a:pt x="659" y="1361"/>
                </a:lnTo>
                <a:lnTo>
                  <a:pt x="638" y="1375"/>
                </a:lnTo>
                <a:lnTo>
                  <a:pt x="618" y="1387"/>
                </a:lnTo>
                <a:lnTo>
                  <a:pt x="577" y="1409"/>
                </a:lnTo>
                <a:lnTo>
                  <a:pt x="538" y="1427"/>
                </a:lnTo>
                <a:lnTo>
                  <a:pt x="521" y="1437"/>
                </a:lnTo>
                <a:lnTo>
                  <a:pt x="504" y="1449"/>
                </a:lnTo>
                <a:lnTo>
                  <a:pt x="489" y="1460"/>
                </a:lnTo>
                <a:lnTo>
                  <a:pt x="477" y="1472"/>
                </a:lnTo>
                <a:lnTo>
                  <a:pt x="465" y="1486"/>
                </a:lnTo>
                <a:lnTo>
                  <a:pt x="462" y="1494"/>
                </a:lnTo>
                <a:lnTo>
                  <a:pt x="458" y="1501"/>
                </a:lnTo>
                <a:lnTo>
                  <a:pt x="454" y="1510"/>
                </a:lnTo>
                <a:lnTo>
                  <a:pt x="452" y="1519"/>
                </a:lnTo>
                <a:lnTo>
                  <a:pt x="449" y="1527"/>
                </a:lnTo>
                <a:lnTo>
                  <a:pt x="448" y="1538"/>
                </a:lnTo>
                <a:lnTo>
                  <a:pt x="448" y="1549"/>
                </a:lnTo>
                <a:lnTo>
                  <a:pt x="448" y="1560"/>
                </a:lnTo>
                <a:lnTo>
                  <a:pt x="449" y="1573"/>
                </a:lnTo>
                <a:lnTo>
                  <a:pt x="450" y="1585"/>
                </a:lnTo>
                <a:lnTo>
                  <a:pt x="454" y="1598"/>
                </a:lnTo>
                <a:lnTo>
                  <a:pt x="458" y="1610"/>
                </a:lnTo>
                <a:lnTo>
                  <a:pt x="463" y="1621"/>
                </a:lnTo>
                <a:lnTo>
                  <a:pt x="468" y="1630"/>
                </a:lnTo>
                <a:lnTo>
                  <a:pt x="474" y="1640"/>
                </a:lnTo>
                <a:lnTo>
                  <a:pt x="480" y="1648"/>
                </a:lnTo>
                <a:lnTo>
                  <a:pt x="488" y="1655"/>
                </a:lnTo>
                <a:lnTo>
                  <a:pt x="496" y="1661"/>
                </a:lnTo>
                <a:lnTo>
                  <a:pt x="504" y="1666"/>
                </a:lnTo>
                <a:lnTo>
                  <a:pt x="513" y="1670"/>
                </a:lnTo>
                <a:lnTo>
                  <a:pt x="522" y="1674"/>
                </a:lnTo>
                <a:lnTo>
                  <a:pt x="531" y="1676"/>
                </a:lnTo>
                <a:lnTo>
                  <a:pt x="539" y="1678"/>
                </a:lnTo>
                <a:lnTo>
                  <a:pt x="548" y="1678"/>
                </a:lnTo>
                <a:lnTo>
                  <a:pt x="557" y="1678"/>
                </a:lnTo>
                <a:lnTo>
                  <a:pt x="566" y="1676"/>
                </a:lnTo>
                <a:lnTo>
                  <a:pt x="574" y="1675"/>
                </a:lnTo>
                <a:lnTo>
                  <a:pt x="582" y="1671"/>
                </a:lnTo>
                <a:lnTo>
                  <a:pt x="589" y="1668"/>
                </a:lnTo>
                <a:lnTo>
                  <a:pt x="597" y="1663"/>
                </a:lnTo>
                <a:lnTo>
                  <a:pt x="603" y="1658"/>
                </a:lnTo>
                <a:lnTo>
                  <a:pt x="609" y="1651"/>
                </a:lnTo>
                <a:lnTo>
                  <a:pt x="614" y="1644"/>
                </a:lnTo>
                <a:lnTo>
                  <a:pt x="618" y="1636"/>
                </a:lnTo>
                <a:lnTo>
                  <a:pt x="622" y="1626"/>
                </a:lnTo>
                <a:lnTo>
                  <a:pt x="624" y="1618"/>
                </a:lnTo>
                <a:lnTo>
                  <a:pt x="624" y="1606"/>
                </a:lnTo>
                <a:lnTo>
                  <a:pt x="624" y="1595"/>
                </a:lnTo>
                <a:lnTo>
                  <a:pt x="624" y="1583"/>
                </a:lnTo>
                <a:lnTo>
                  <a:pt x="621" y="1570"/>
                </a:lnTo>
                <a:lnTo>
                  <a:pt x="617" y="1556"/>
                </a:lnTo>
                <a:lnTo>
                  <a:pt x="612" y="1541"/>
                </a:lnTo>
                <a:lnTo>
                  <a:pt x="617" y="1543"/>
                </a:lnTo>
                <a:lnTo>
                  <a:pt x="629" y="1546"/>
                </a:lnTo>
                <a:lnTo>
                  <a:pt x="637" y="1550"/>
                </a:lnTo>
                <a:lnTo>
                  <a:pt x="646" y="1555"/>
                </a:lnTo>
                <a:lnTo>
                  <a:pt x="656" y="1561"/>
                </a:lnTo>
                <a:lnTo>
                  <a:pt x="664" y="1570"/>
                </a:lnTo>
                <a:lnTo>
                  <a:pt x="673" y="1580"/>
                </a:lnTo>
                <a:lnTo>
                  <a:pt x="682" y="1593"/>
                </a:lnTo>
                <a:lnTo>
                  <a:pt x="689" y="1608"/>
                </a:lnTo>
                <a:lnTo>
                  <a:pt x="694" y="1625"/>
                </a:lnTo>
                <a:lnTo>
                  <a:pt x="698" y="1645"/>
                </a:lnTo>
                <a:lnTo>
                  <a:pt x="699" y="1668"/>
                </a:lnTo>
                <a:lnTo>
                  <a:pt x="698" y="1694"/>
                </a:lnTo>
                <a:lnTo>
                  <a:pt x="694" y="1724"/>
                </a:lnTo>
                <a:lnTo>
                  <a:pt x="691" y="1739"/>
                </a:lnTo>
                <a:lnTo>
                  <a:pt x="687" y="1753"/>
                </a:lnTo>
                <a:lnTo>
                  <a:pt x="682" y="1766"/>
                </a:lnTo>
                <a:lnTo>
                  <a:pt x="677" y="1779"/>
                </a:lnTo>
                <a:lnTo>
                  <a:pt x="671" y="1790"/>
                </a:lnTo>
                <a:lnTo>
                  <a:pt x="664" y="1800"/>
                </a:lnTo>
                <a:lnTo>
                  <a:pt x="658" y="1809"/>
                </a:lnTo>
                <a:lnTo>
                  <a:pt x="651" y="1818"/>
                </a:lnTo>
                <a:lnTo>
                  <a:pt x="643" y="1825"/>
                </a:lnTo>
                <a:lnTo>
                  <a:pt x="634" y="1831"/>
                </a:lnTo>
                <a:lnTo>
                  <a:pt x="627" y="1838"/>
                </a:lnTo>
                <a:lnTo>
                  <a:pt x="618" y="1843"/>
                </a:lnTo>
                <a:lnTo>
                  <a:pt x="609" y="1847"/>
                </a:lnTo>
                <a:lnTo>
                  <a:pt x="601" y="1850"/>
                </a:lnTo>
                <a:lnTo>
                  <a:pt x="582" y="1854"/>
                </a:lnTo>
                <a:lnTo>
                  <a:pt x="563" y="1857"/>
                </a:lnTo>
                <a:lnTo>
                  <a:pt x="544" y="1855"/>
                </a:lnTo>
                <a:lnTo>
                  <a:pt x="526" y="1852"/>
                </a:lnTo>
                <a:lnTo>
                  <a:pt x="508" y="1847"/>
                </a:lnTo>
                <a:lnTo>
                  <a:pt x="492" y="1838"/>
                </a:lnTo>
                <a:lnTo>
                  <a:pt x="477" y="1828"/>
                </a:lnTo>
                <a:lnTo>
                  <a:pt x="463" y="1816"/>
                </a:lnTo>
                <a:lnTo>
                  <a:pt x="450" y="1803"/>
                </a:lnTo>
                <a:lnTo>
                  <a:pt x="452" y="1814"/>
                </a:lnTo>
                <a:lnTo>
                  <a:pt x="453" y="1841"/>
                </a:lnTo>
                <a:lnTo>
                  <a:pt x="453" y="1860"/>
                </a:lnTo>
                <a:lnTo>
                  <a:pt x="452" y="1880"/>
                </a:lnTo>
                <a:lnTo>
                  <a:pt x="448" y="1902"/>
                </a:lnTo>
                <a:lnTo>
                  <a:pt x="442" y="1924"/>
                </a:lnTo>
                <a:lnTo>
                  <a:pt x="438" y="1934"/>
                </a:lnTo>
                <a:lnTo>
                  <a:pt x="434" y="1944"/>
                </a:lnTo>
                <a:lnTo>
                  <a:pt x="428" y="1955"/>
                </a:lnTo>
                <a:lnTo>
                  <a:pt x="422" y="1964"/>
                </a:lnTo>
                <a:lnTo>
                  <a:pt x="415" y="1974"/>
                </a:lnTo>
                <a:lnTo>
                  <a:pt x="407" y="1983"/>
                </a:lnTo>
                <a:lnTo>
                  <a:pt x="398" y="1990"/>
                </a:lnTo>
                <a:lnTo>
                  <a:pt x="388" y="1997"/>
                </a:lnTo>
                <a:lnTo>
                  <a:pt x="378" y="2003"/>
                </a:lnTo>
                <a:lnTo>
                  <a:pt x="365" y="2008"/>
                </a:lnTo>
                <a:lnTo>
                  <a:pt x="352" y="2012"/>
                </a:lnTo>
                <a:lnTo>
                  <a:pt x="337" y="2014"/>
                </a:lnTo>
                <a:lnTo>
                  <a:pt x="322" y="2017"/>
                </a:lnTo>
                <a:lnTo>
                  <a:pt x="304" y="2015"/>
                </a:lnTo>
                <a:lnTo>
                  <a:pt x="285" y="2014"/>
                </a:lnTo>
                <a:lnTo>
                  <a:pt x="265" y="2012"/>
                </a:lnTo>
                <a:lnTo>
                  <a:pt x="245" y="2007"/>
                </a:lnTo>
                <a:lnTo>
                  <a:pt x="226" y="2000"/>
                </a:lnTo>
                <a:lnTo>
                  <a:pt x="210" y="1994"/>
                </a:lnTo>
                <a:lnTo>
                  <a:pt x="195" y="1987"/>
                </a:lnTo>
                <a:lnTo>
                  <a:pt x="183" y="1979"/>
                </a:lnTo>
                <a:lnTo>
                  <a:pt x="170" y="1970"/>
                </a:lnTo>
                <a:lnTo>
                  <a:pt x="160" y="1962"/>
                </a:lnTo>
                <a:lnTo>
                  <a:pt x="153" y="1952"/>
                </a:lnTo>
                <a:lnTo>
                  <a:pt x="145" y="1942"/>
                </a:lnTo>
                <a:lnTo>
                  <a:pt x="139" y="1932"/>
                </a:lnTo>
                <a:lnTo>
                  <a:pt x="134" y="1920"/>
                </a:lnTo>
                <a:lnTo>
                  <a:pt x="131" y="1909"/>
                </a:lnTo>
                <a:lnTo>
                  <a:pt x="129" y="1899"/>
                </a:lnTo>
                <a:lnTo>
                  <a:pt x="128" y="1888"/>
                </a:lnTo>
                <a:lnTo>
                  <a:pt x="128" y="1877"/>
                </a:lnTo>
                <a:lnTo>
                  <a:pt x="129" y="1865"/>
                </a:lnTo>
                <a:lnTo>
                  <a:pt x="130" y="1855"/>
                </a:lnTo>
                <a:lnTo>
                  <a:pt x="134" y="1844"/>
                </a:lnTo>
                <a:lnTo>
                  <a:pt x="136" y="1834"/>
                </a:lnTo>
                <a:lnTo>
                  <a:pt x="141" y="1824"/>
                </a:lnTo>
                <a:lnTo>
                  <a:pt x="146" y="1815"/>
                </a:lnTo>
                <a:lnTo>
                  <a:pt x="151" y="1806"/>
                </a:lnTo>
                <a:lnTo>
                  <a:pt x="158" y="1798"/>
                </a:lnTo>
                <a:lnTo>
                  <a:pt x="164" y="1790"/>
                </a:lnTo>
                <a:lnTo>
                  <a:pt x="171" y="1784"/>
                </a:lnTo>
                <a:lnTo>
                  <a:pt x="179" y="1778"/>
                </a:lnTo>
                <a:lnTo>
                  <a:pt x="186" y="1773"/>
                </a:lnTo>
                <a:lnTo>
                  <a:pt x="194" y="1769"/>
                </a:lnTo>
                <a:lnTo>
                  <a:pt x="203" y="1766"/>
                </a:lnTo>
                <a:lnTo>
                  <a:pt x="210" y="1765"/>
                </a:lnTo>
                <a:lnTo>
                  <a:pt x="219" y="1764"/>
                </a:lnTo>
                <a:lnTo>
                  <a:pt x="226" y="1765"/>
                </a:lnTo>
                <a:lnTo>
                  <a:pt x="224" y="1769"/>
                </a:lnTo>
                <a:lnTo>
                  <a:pt x="216" y="1779"/>
                </a:lnTo>
                <a:lnTo>
                  <a:pt x="209" y="1793"/>
                </a:lnTo>
                <a:lnTo>
                  <a:pt x="205" y="1801"/>
                </a:lnTo>
                <a:lnTo>
                  <a:pt x="203" y="1810"/>
                </a:lnTo>
                <a:lnTo>
                  <a:pt x="201" y="1820"/>
                </a:lnTo>
                <a:lnTo>
                  <a:pt x="203" y="1829"/>
                </a:lnTo>
                <a:lnTo>
                  <a:pt x="205" y="1839"/>
                </a:lnTo>
                <a:lnTo>
                  <a:pt x="211" y="1848"/>
                </a:lnTo>
                <a:lnTo>
                  <a:pt x="220" y="1855"/>
                </a:lnTo>
                <a:lnTo>
                  <a:pt x="231" y="1864"/>
                </a:lnTo>
                <a:lnTo>
                  <a:pt x="248" y="1870"/>
                </a:lnTo>
                <a:lnTo>
                  <a:pt x="268" y="1875"/>
                </a:lnTo>
                <a:lnTo>
                  <a:pt x="279" y="1878"/>
                </a:lnTo>
                <a:lnTo>
                  <a:pt x="289" y="1878"/>
                </a:lnTo>
                <a:lnTo>
                  <a:pt x="298" y="1878"/>
                </a:lnTo>
                <a:lnTo>
                  <a:pt x="307" y="1877"/>
                </a:lnTo>
                <a:lnTo>
                  <a:pt x="314" y="1874"/>
                </a:lnTo>
                <a:lnTo>
                  <a:pt x="320" y="1872"/>
                </a:lnTo>
                <a:lnTo>
                  <a:pt x="327" y="1867"/>
                </a:lnTo>
                <a:lnTo>
                  <a:pt x="332" y="1863"/>
                </a:lnTo>
                <a:lnTo>
                  <a:pt x="335" y="1857"/>
                </a:lnTo>
                <a:lnTo>
                  <a:pt x="339" y="1850"/>
                </a:lnTo>
                <a:lnTo>
                  <a:pt x="342" y="1844"/>
                </a:lnTo>
                <a:lnTo>
                  <a:pt x="344" y="1836"/>
                </a:lnTo>
                <a:lnTo>
                  <a:pt x="345" y="1828"/>
                </a:lnTo>
                <a:lnTo>
                  <a:pt x="347" y="1819"/>
                </a:lnTo>
                <a:lnTo>
                  <a:pt x="345" y="1801"/>
                </a:lnTo>
                <a:lnTo>
                  <a:pt x="342" y="1781"/>
                </a:lnTo>
                <a:lnTo>
                  <a:pt x="337" y="1760"/>
                </a:lnTo>
                <a:lnTo>
                  <a:pt x="328" y="1738"/>
                </a:lnTo>
                <a:lnTo>
                  <a:pt x="317" y="1715"/>
                </a:lnTo>
                <a:lnTo>
                  <a:pt x="304" y="1693"/>
                </a:lnTo>
                <a:lnTo>
                  <a:pt x="289" y="1671"/>
                </a:lnTo>
                <a:lnTo>
                  <a:pt x="272" y="1650"/>
                </a:lnTo>
                <a:lnTo>
                  <a:pt x="253" y="1629"/>
                </a:lnTo>
                <a:lnTo>
                  <a:pt x="233" y="1609"/>
                </a:lnTo>
                <a:lnTo>
                  <a:pt x="214" y="1584"/>
                </a:lnTo>
                <a:lnTo>
                  <a:pt x="196" y="1558"/>
                </a:lnTo>
                <a:lnTo>
                  <a:pt x="181" y="1529"/>
                </a:lnTo>
                <a:lnTo>
                  <a:pt x="168" y="1499"/>
                </a:lnTo>
                <a:lnTo>
                  <a:pt x="158" y="1466"/>
                </a:lnTo>
                <a:lnTo>
                  <a:pt x="149" y="1434"/>
                </a:lnTo>
                <a:lnTo>
                  <a:pt x="145" y="1416"/>
                </a:lnTo>
                <a:lnTo>
                  <a:pt x="143" y="1400"/>
                </a:lnTo>
                <a:lnTo>
                  <a:pt x="141" y="1384"/>
                </a:lnTo>
                <a:lnTo>
                  <a:pt x="140" y="1366"/>
                </a:lnTo>
                <a:lnTo>
                  <a:pt x="141" y="1350"/>
                </a:lnTo>
                <a:lnTo>
                  <a:pt x="141" y="1332"/>
                </a:lnTo>
                <a:lnTo>
                  <a:pt x="144" y="1316"/>
                </a:lnTo>
                <a:lnTo>
                  <a:pt x="146" y="1300"/>
                </a:lnTo>
                <a:lnTo>
                  <a:pt x="151" y="1284"/>
                </a:lnTo>
                <a:lnTo>
                  <a:pt x="156" y="1267"/>
                </a:lnTo>
                <a:lnTo>
                  <a:pt x="163" y="1252"/>
                </a:lnTo>
                <a:lnTo>
                  <a:pt x="169" y="1237"/>
                </a:lnTo>
                <a:lnTo>
                  <a:pt x="178" y="1222"/>
                </a:lnTo>
                <a:lnTo>
                  <a:pt x="188" y="1207"/>
                </a:lnTo>
                <a:lnTo>
                  <a:pt x="199" y="1193"/>
                </a:lnTo>
                <a:lnTo>
                  <a:pt x="211" y="1181"/>
                </a:lnTo>
                <a:lnTo>
                  <a:pt x="225" y="1168"/>
                </a:lnTo>
                <a:lnTo>
                  <a:pt x="240" y="1156"/>
                </a:lnTo>
                <a:lnTo>
                  <a:pt x="231" y="1160"/>
                </a:lnTo>
                <a:lnTo>
                  <a:pt x="209" y="1168"/>
                </a:lnTo>
                <a:lnTo>
                  <a:pt x="194" y="1172"/>
                </a:lnTo>
                <a:lnTo>
                  <a:pt x="178" y="1176"/>
                </a:lnTo>
                <a:lnTo>
                  <a:pt x="159" y="1178"/>
                </a:lnTo>
                <a:lnTo>
                  <a:pt x="139" y="1180"/>
                </a:lnTo>
                <a:lnTo>
                  <a:pt x="119" y="1178"/>
                </a:lnTo>
                <a:lnTo>
                  <a:pt x="109" y="1176"/>
                </a:lnTo>
                <a:lnTo>
                  <a:pt x="99" y="1173"/>
                </a:lnTo>
                <a:lnTo>
                  <a:pt x="90" y="1171"/>
                </a:lnTo>
                <a:lnTo>
                  <a:pt x="80" y="1166"/>
                </a:lnTo>
                <a:lnTo>
                  <a:pt x="70" y="1161"/>
                </a:lnTo>
                <a:lnTo>
                  <a:pt x="61" y="1155"/>
                </a:lnTo>
                <a:lnTo>
                  <a:pt x="53" y="1147"/>
                </a:lnTo>
                <a:lnTo>
                  <a:pt x="44" y="1138"/>
                </a:lnTo>
                <a:lnTo>
                  <a:pt x="36" y="1130"/>
                </a:lnTo>
                <a:lnTo>
                  <a:pt x="29" y="1118"/>
                </a:lnTo>
                <a:lnTo>
                  <a:pt x="23" y="1106"/>
                </a:lnTo>
                <a:lnTo>
                  <a:pt x="16" y="1091"/>
                </a:lnTo>
                <a:lnTo>
                  <a:pt x="11" y="1076"/>
                </a:lnTo>
                <a:lnTo>
                  <a:pt x="6" y="1058"/>
                </a:lnTo>
                <a:lnTo>
                  <a:pt x="3" y="1041"/>
                </a:lnTo>
                <a:lnTo>
                  <a:pt x="0" y="1025"/>
                </a:lnTo>
                <a:lnTo>
                  <a:pt x="0" y="1010"/>
                </a:lnTo>
                <a:lnTo>
                  <a:pt x="0" y="996"/>
                </a:lnTo>
                <a:lnTo>
                  <a:pt x="1" y="982"/>
                </a:lnTo>
                <a:lnTo>
                  <a:pt x="3" y="971"/>
                </a:lnTo>
                <a:lnTo>
                  <a:pt x="6" y="960"/>
                </a:lnTo>
                <a:lnTo>
                  <a:pt x="10" y="950"/>
                </a:lnTo>
                <a:lnTo>
                  <a:pt x="14" y="940"/>
                </a:lnTo>
                <a:lnTo>
                  <a:pt x="20" y="932"/>
                </a:lnTo>
                <a:lnTo>
                  <a:pt x="26" y="925"/>
                </a:lnTo>
                <a:lnTo>
                  <a:pt x="33" y="918"/>
                </a:lnTo>
                <a:lnTo>
                  <a:pt x="39" y="912"/>
                </a:lnTo>
                <a:lnTo>
                  <a:pt x="46" y="908"/>
                </a:lnTo>
                <a:lnTo>
                  <a:pt x="55" y="903"/>
                </a:lnTo>
                <a:lnTo>
                  <a:pt x="63" y="901"/>
                </a:lnTo>
                <a:lnTo>
                  <a:pt x="79" y="896"/>
                </a:lnTo>
                <a:lnTo>
                  <a:pt x="96" y="894"/>
                </a:lnTo>
                <a:lnTo>
                  <a:pt x="113" y="896"/>
                </a:lnTo>
                <a:lnTo>
                  <a:pt x="129" y="898"/>
                </a:lnTo>
                <a:lnTo>
                  <a:pt x="144" y="903"/>
                </a:lnTo>
                <a:lnTo>
                  <a:pt x="156" y="911"/>
                </a:lnTo>
                <a:lnTo>
                  <a:pt x="166" y="920"/>
                </a:lnTo>
                <a:lnTo>
                  <a:pt x="170" y="925"/>
                </a:lnTo>
                <a:lnTo>
                  <a:pt x="174" y="930"/>
                </a:lnTo>
                <a:lnTo>
                  <a:pt x="166" y="931"/>
                </a:lnTo>
                <a:lnTo>
                  <a:pt x="150" y="936"/>
                </a:lnTo>
                <a:lnTo>
                  <a:pt x="126" y="945"/>
                </a:lnTo>
                <a:lnTo>
                  <a:pt x="114" y="951"/>
                </a:lnTo>
                <a:lnTo>
                  <a:pt x="103" y="957"/>
                </a:lnTo>
                <a:lnTo>
                  <a:pt x="90" y="965"/>
                </a:lnTo>
                <a:lnTo>
                  <a:pt x="80" y="973"/>
                </a:lnTo>
                <a:lnTo>
                  <a:pt x="71" y="982"/>
                </a:lnTo>
                <a:lnTo>
                  <a:pt x="65" y="993"/>
                </a:lnTo>
                <a:lnTo>
                  <a:pt x="64" y="998"/>
                </a:lnTo>
                <a:lnTo>
                  <a:pt x="63" y="1005"/>
                </a:lnTo>
                <a:lnTo>
                  <a:pt x="63" y="1011"/>
                </a:lnTo>
                <a:lnTo>
                  <a:pt x="63" y="1017"/>
                </a:lnTo>
                <a:lnTo>
                  <a:pt x="64" y="1025"/>
                </a:lnTo>
                <a:lnTo>
                  <a:pt x="66" y="1031"/>
                </a:lnTo>
                <a:lnTo>
                  <a:pt x="70" y="1038"/>
                </a:lnTo>
                <a:lnTo>
                  <a:pt x="75" y="1046"/>
                </a:lnTo>
                <a:lnTo>
                  <a:pt x="81" y="1053"/>
                </a:lnTo>
                <a:lnTo>
                  <a:pt x="88" y="1060"/>
                </a:lnTo>
                <a:lnTo>
                  <a:pt x="95" y="1065"/>
                </a:lnTo>
                <a:lnTo>
                  <a:pt x="103" y="1070"/>
                </a:lnTo>
                <a:lnTo>
                  <a:pt x="111" y="1073"/>
                </a:lnTo>
                <a:lnTo>
                  <a:pt x="120" y="1076"/>
                </a:lnTo>
                <a:lnTo>
                  <a:pt x="129" y="1078"/>
                </a:lnTo>
                <a:lnTo>
                  <a:pt x="138" y="1080"/>
                </a:lnTo>
                <a:lnTo>
                  <a:pt x="148" y="1080"/>
                </a:lnTo>
                <a:lnTo>
                  <a:pt x="156" y="1080"/>
                </a:lnTo>
                <a:lnTo>
                  <a:pt x="166" y="1077"/>
                </a:lnTo>
                <a:lnTo>
                  <a:pt x="176" y="1076"/>
                </a:lnTo>
                <a:lnTo>
                  <a:pt x="185" y="1072"/>
                </a:lnTo>
                <a:lnTo>
                  <a:pt x="195" y="1070"/>
                </a:lnTo>
                <a:lnTo>
                  <a:pt x="204" y="1065"/>
                </a:lnTo>
                <a:lnTo>
                  <a:pt x="213" y="1060"/>
                </a:lnTo>
                <a:lnTo>
                  <a:pt x="221" y="1053"/>
                </a:lnTo>
                <a:lnTo>
                  <a:pt x="229" y="1047"/>
                </a:lnTo>
                <a:lnTo>
                  <a:pt x="238" y="1040"/>
                </a:lnTo>
                <a:lnTo>
                  <a:pt x="244" y="1031"/>
                </a:lnTo>
                <a:lnTo>
                  <a:pt x="252" y="1022"/>
                </a:lnTo>
                <a:lnTo>
                  <a:pt x="257" y="1012"/>
                </a:lnTo>
                <a:lnTo>
                  <a:pt x="262" y="1002"/>
                </a:lnTo>
                <a:lnTo>
                  <a:pt x="267" y="991"/>
                </a:lnTo>
                <a:lnTo>
                  <a:pt x="270" y="980"/>
                </a:lnTo>
                <a:lnTo>
                  <a:pt x="273" y="967"/>
                </a:lnTo>
                <a:lnTo>
                  <a:pt x="274" y="953"/>
                </a:lnTo>
                <a:lnTo>
                  <a:pt x="274" y="940"/>
                </a:lnTo>
                <a:lnTo>
                  <a:pt x="274" y="926"/>
                </a:lnTo>
                <a:lnTo>
                  <a:pt x="273" y="911"/>
                </a:lnTo>
                <a:lnTo>
                  <a:pt x="269" y="894"/>
                </a:lnTo>
                <a:lnTo>
                  <a:pt x="265" y="878"/>
                </a:lnTo>
                <a:lnTo>
                  <a:pt x="254" y="841"/>
                </a:lnTo>
                <a:lnTo>
                  <a:pt x="244" y="792"/>
                </a:lnTo>
                <a:lnTo>
                  <a:pt x="233" y="736"/>
                </a:lnTo>
                <a:lnTo>
                  <a:pt x="229" y="704"/>
                </a:lnTo>
                <a:lnTo>
                  <a:pt x="225" y="673"/>
                </a:lnTo>
                <a:lnTo>
                  <a:pt x="221" y="639"/>
                </a:lnTo>
                <a:lnTo>
                  <a:pt x="219" y="606"/>
                </a:lnTo>
                <a:lnTo>
                  <a:pt x="218" y="572"/>
                </a:lnTo>
                <a:lnTo>
                  <a:pt x="216" y="537"/>
                </a:lnTo>
                <a:lnTo>
                  <a:pt x="218" y="500"/>
                </a:lnTo>
                <a:lnTo>
                  <a:pt x="220" y="465"/>
                </a:lnTo>
                <a:lnTo>
                  <a:pt x="223" y="432"/>
                </a:lnTo>
                <a:lnTo>
                  <a:pt x="228" y="397"/>
                </a:lnTo>
                <a:lnTo>
                  <a:pt x="235" y="363"/>
                </a:lnTo>
                <a:lnTo>
                  <a:pt x="244" y="330"/>
                </a:lnTo>
                <a:lnTo>
                  <a:pt x="254" y="299"/>
                </a:lnTo>
                <a:lnTo>
                  <a:pt x="267" y="269"/>
                </a:lnTo>
                <a:lnTo>
                  <a:pt x="282" y="240"/>
                </a:lnTo>
                <a:lnTo>
                  <a:pt x="289" y="226"/>
                </a:lnTo>
                <a:lnTo>
                  <a:pt x="298" y="213"/>
                </a:lnTo>
                <a:lnTo>
                  <a:pt x="308" y="200"/>
                </a:lnTo>
                <a:lnTo>
                  <a:pt x="318" y="189"/>
                </a:lnTo>
                <a:lnTo>
                  <a:pt x="329" y="176"/>
                </a:lnTo>
                <a:lnTo>
                  <a:pt x="340" y="166"/>
                </a:lnTo>
                <a:lnTo>
                  <a:pt x="352" y="156"/>
                </a:lnTo>
                <a:lnTo>
                  <a:pt x="364" y="146"/>
                </a:lnTo>
                <a:lnTo>
                  <a:pt x="378" y="138"/>
                </a:lnTo>
                <a:lnTo>
                  <a:pt x="392" y="129"/>
                </a:lnTo>
                <a:lnTo>
                  <a:pt x="407" y="121"/>
                </a:lnTo>
                <a:lnTo>
                  <a:pt x="423" y="115"/>
                </a:lnTo>
                <a:lnTo>
                  <a:pt x="439" y="109"/>
                </a:lnTo>
                <a:lnTo>
                  <a:pt x="457" y="104"/>
                </a:lnTo>
                <a:lnTo>
                  <a:pt x="474" y="100"/>
                </a:lnTo>
                <a:lnTo>
                  <a:pt x="493" y="96"/>
                </a:lnTo>
                <a:lnTo>
                  <a:pt x="513" y="94"/>
                </a:lnTo>
                <a:lnTo>
                  <a:pt x="533" y="93"/>
                </a:lnTo>
                <a:lnTo>
                  <a:pt x="556" y="93"/>
                </a:lnTo>
                <a:lnTo>
                  <a:pt x="577" y="93"/>
                </a:lnTo>
                <a:lnTo>
                  <a:pt x="601" y="94"/>
                </a:lnTo>
                <a:lnTo>
                  <a:pt x="624" y="96"/>
                </a:lnTo>
                <a:lnTo>
                  <a:pt x="633" y="88"/>
                </a:lnTo>
                <a:lnTo>
                  <a:pt x="644" y="79"/>
                </a:lnTo>
                <a:lnTo>
                  <a:pt x="661" y="68"/>
                </a:lnTo>
                <a:lnTo>
                  <a:pt x="681" y="54"/>
                </a:lnTo>
                <a:lnTo>
                  <a:pt x="704" y="41"/>
                </a:lnTo>
                <a:lnTo>
                  <a:pt x="732" y="29"/>
                </a:lnTo>
                <a:lnTo>
                  <a:pt x="748" y="23"/>
                </a:lnTo>
                <a:lnTo>
                  <a:pt x="765" y="18"/>
                </a:lnTo>
                <a:lnTo>
                  <a:pt x="782" y="13"/>
                </a:lnTo>
                <a:lnTo>
                  <a:pt x="801" y="8"/>
                </a:lnTo>
                <a:lnTo>
                  <a:pt x="821" y="5"/>
                </a:lnTo>
                <a:lnTo>
                  <a:pt x="841" y="3"/>
                </a:lnTo>
                <a:lnTo>
                  <a:pt x="863" y="0"/>
                </a:lnTo>
                <a:lnTo>
                  <a:pt x="886" y="0"/>
                </a:lnTo>
                <a:lnTo>
                  <a:pt x="908" y="1"/>
                </a:lnTo>
                <a:lnTo>
                  <a:pt x="933" y="4"/>
                </a:lnTo>
                <a:lnTo>
                  <a:pt x="958" y="8"/>
                </a:lnTo>
                <a:lnTo>
                  <a:pt x="985" y="13"/>
                </a:lnTo>
                <a:lnTo>
                  <a:pt x="1012" y="20"/>
                </a:lnTo>
                <a:lnTo>
                  <a:pt x="1040" y="29"/>
                </a:lnTo>
                <a:lnTo>
                  <a:pt x="1069" y="39"/>
                </a:lnTo>
                <a:lnTo>
                  <a:pt x="1099" y="51"/>
                </a:lnTo>
                <a:lnTo>
                  <a:pt x="1129" y="66"/>
                </a:lnTo>
                <a:lnTo>
                  <a:pt x="1161" y="84"/>
                </a:lnTo>
                <a:lnTo>
                  <a:pt x="1191" y="103"/>
                </a:lnTo>
                <a:lnTo>
                  <a:pt x="1220" y="123"/>
                </a:lnTo>
                <a:lnTo>
                  <a:pt x="1248" y="144"/>
                </a:lnTo>
                <a:lnTo>
                  <a:pt x="1273" y="165"/>
                </a:lnTo>
                <a:lnTo>
                  <a:pt x="1295" y="189"/>
                </a:lnTo>
                <a:lnTo>
                  <a:pt x="1316" y="211"/>
                </a:lnTo>
                <a:lnTo>
                  <a:pt x="1335" y="236"/>
                </a:lnTo>
                <a:lnTo>
                  <a:pt x="1353" y="261"/>
                </a:lnTo>
                <a:lnTo>
                  <a:pt x="1368" y="287"/>
                </a:lnTo>
                <a:lnTo>
                  <a:pt x="1383" y="314"/>
                </a:lnTo>
                <a:lnTo>
                  <a:pt x="1395" y="340"/>
                </a:lnTo>
                <a:lnTo>
                  <a:pt x="1405" y="368"/>
                </a:lnTo>
                <a:lnTo>
                  <a:pt x="1415" y="395"/>
                </a:lnTo>
                <a:lnTo>
                  <a:pt x="1423" y="424"/>
                </a:lnTo>
                <a:lnTo>
                  <a:pt x="1429" y="452"/>
                </a:lnTo>
                <a:lnTo>
                  <a:pt x="1435" y="480"/>
                </a:lnTo>
                <a:lnTo>
                  <a:pt x="1439" y="510"/>
                </a:lnTo>
                <a:lnTo>
                  <a:pt x="1441" y="539"/>
                </a:lnTo>
                <a:lnTo>
                  <a:pt x="1443" y="568"/>
                </a:lnTo>
                <a:lnTo>
                  <a:pt x="1444" y="598"/>
                </a:lnTo>
                <a:lnTo>
                  <a:pt x="1444" y="627"/>
                </a:lnTo>
                <a:lnTo>
                  <a:pt x="1441" y="657"/>
                </a:lnTo>
                <a:lnTo>
                  <a:pt x="1439" y="686"/>
                </a:lnTo>
                <a:lnTo>
                  <a:pt x="1436" y="714"/>
                </a:lnTo>
                <a:lnTo>
                  <a:pt x="1433" y="743"/>
                </a:lnTo>
                <a:lnTo>
                  <a:pt x="1428" y="772"/>
                </a:lnTo>
                <a:lnTo>
                  <a:pt x="1415" y="827"/>
                </a:lnTo>
                <a:lnTo>
                  <a:pt x="1401" y="881"/>
                </a:lnTo>
                <a:lnTo>
                  <a:pt x="1385" y="932"/>
                </a:lnTo>
                <a:lnTo>
                  <a:pt x="1369" y="981"/>
                </a:lnTo>
                <a:lnTo>
                  <a:pt x="1355" y="1025"/>
                </a:lnTo>
                <a:lnTo>
                  <a:pt x="1345" y="1065"/>
                </a:lnTo>
                <a:lnTo>
                  <a:pt x="1338" y="1101"/>
                </a:lnTo>
                <a:lnTo>
                  <a:pt x="1331" y="1135"/>
                </a:lnTo>
                <a:lnTo>
                  <a:pt x="1329" y="1163"/>
                </a:lnTo>
                <a:lnTo>
                  <a:pt x="1329" y="1190"/>
                </a:lnTo>
                <a:lnTo>
                  <a:pt x="1330" y="1201"/>
                </a:lnTo>
                <a:lnTo>
                  <a:pt x="1331" y="1212"/>
                </a:lnTo>
                <a:lnTo>
                  <a:pt x="1334" y="1224"/>
                </a:lnTo>
                <a:lnTo>
                  <a:pt x="1338" y="1232"/>
                </a:lnTo>
                <a:lnTo>
                  <a:pt x="1341" y="1241"/>
                </a:lnTo>
                <a:lnTo>
                  <a:pt x="1345" y="1250"/>
                </a:lnTo>
                <a:lnTo>
                  <a:pt x="1351" y="1257"/>
                </a:lnTo>
                <a:lnTo>
                  <a:pt x="1356" y="1265"/>
                </a:lnTo>
                <a:lnTo>
                  <a:pt x="1364" y="1271"/>
                </a:lnTo>
                <a:lnTo>
                  <a:pt x="1370" y="1276"/>
                </a:lnTo>
                <a:lnTo>
                  <a:pt x="1379" y="1281"/>
                </a:lnTo>
                <a:lnTo>
                  <a:pt x="1388" y="1286"/>
                </a:lnTo>
                <a:lnTo>
                  <a:pt x="1396" y="1290"/>
                </a:lnTo>
                <a:lnTo>
                  <a:pt x="1406" y="1292"/>
                </a:lnTo>
                <a:lnTo>
                  <a:pt x="1429" y="1299"/>
                </a:lnTo>
                <a:lnTo>
                  <a:pt x="1454" y="1301"/>
                </a:lnTo>
                <a:lnTo>
                  <a:pt x="1467" y="1302"/>
                </a:lnTo>
                <a:lnTo>
                  <a:pt x="1479" y="1301"/>
                </a:lnTo>
                <a:lnTo>
                  <a:pt x="1490" y="1300"/>
                </a:lnTo>
                <a:lnTo>
                  <a:pt x="1500" y="1296"/>
                </a:lnTo>
                <a:lnTo>
                  <a:pt x="1509" y="1292"/>
                </a:lnTo>
                <a:lnTo>
                  <a:pt x="1518" y="1289"/>
                </a:lnTo>
                <a:lnTo>
                  <a:pt x="1524" y="1282"/>
                </a:lnTo>
                <a:lnTo>
                  <a:pt x="1532" y="1276"/>
                </a:lnTo>
                <a:lnTo>
                  <a:pt x="1537" y="1270"/>
                </a:lnTo>
                <a:lnTo>
                  <a:pt x="1542" y="1262"/>
                </a:lnTo>
                <a:lnTo>
                  <a:pt x="1545" y="1255"/>
                </a:lnTo>
                <a:lnTo>
                  <a:pt x="1549" y="1247"/>
                </a:lnTo>
                <a:lnTo>
                  <a:pt x="1552" y="1239"/>
                </a:lnTo>
                <a:lnTo>
                  <a:pt x="1553" y="1231"/>
                </a:lnTo>
                <a:lnTo>
                  <a:pt x="1554" y="1215"/>
                </a:lnTo>
                <a:lnTo>
                  <a:pt x="1553" y="1200"/>
                </a:lnTo>
                <a:lnTo>
                  <a:pt x="1552" y="1192"/>
                </a:lnTo>
                <a:lnTo>
                  <a:pt x="1549" y="1185"/>
                </a:lnTo>
                <a:lnTo>
                  <a:pt x="1545" y="1178"/>
                </a:lnTo>
                <a:lnTo>
                  <a:pt x="1542" y="1173"/>
                </a:lnTo>
                <a:lnTo>
                  <a:pt x="1538" y="1168"/>
                </a:lnTo>
                <a:lnTo>
                  <a:pt x="1533" y="1165"/>
                </a:lnTo>
                <a:lnTo>
                  <a:pt x="1527" y="1162"/>
                </a:lnTo>
                <a:lnTo>
                  <a:pt x="1522" y="1160"/>
                </a:lnTo>
                <a:lnTo>
                  <a:pt x="1514" y="1158"/>
                </a:lnTo>
                <a:lnTo>
                  <a:pt x="1507" y="1160"/>
                </a:lnTo>
                <a:lnTo>
                  <a:pt x="1499" y="1161"/>
                </a:lnTo>
                <a:lnTo>
                  <a:pt x="1492" y="1165"/>
                </a:lnTo>
                <a:lnTo>
                  <a:pt x="1483" y="1168"/>
                </a:lnTo>
                <a:lnTo>
                  <a:pt x="1473" y="1175"/>
                </a:lnTo>
                <a:lnTo>
                  <a:pt x="1473" y="1170"/>
                </a:lnTo>
                <a:lnTo>
                  <a:pt x="1472" y="1156"/>
                </a:lnTo>
                <a:lnTo>
                  <a:pt x="1472" y="1147"/>
                </a:lnTo>
                <a:lnTo>
                  <a:pt x="1473" y="1138"/>
                </a:lnTo>
                <a:lnTo>
                  <a:pt x="1475" y="1128"/>
                </a:lnTo>
                <a:lnTo>
                  <a:pt x="1478" y="1118"/>
                </a:lnTo>
                <a:lnTo>
                  <a:pt x="1483" y="1108"/>
                </a:lnTo>
                <a:lnTo>
                  <a:pt x="1490" y="1100"/>
                </a:lnTo>
                <a:lnTo>
                  <a:pt x="1500" y="1092"/>
                </a:lnTo>
                <a:lnTo>
                  <a:pt x="1512" y="1086"/>
                </a:lnTo>
                <a:lnTo>
                  <a:pt x="1519" y="1083"/>
                </a:lnTo>
                <a:lnTo>
                  <a:pt x="1527" y="1082"/>
                </a:lnTo>
                <a:lnTo>
                  <a:pt x="1544" y="1081"/>
                </a:lnTo>
                <a:lnTo>
                  <a:pt x="1565" y="1082"/>
                </a:lnTo>
                <a:lnTo>
                  <a:pt x="1590" y="1087"/>
                </a:lnTo>
                <a:lnTo>
                  <a:pt x="1603" y="1091"/>
                </a:lnTo>
                <a:lnTo>
                  <a:pt x="1614" y="1097"/>
                </a:lnTo>
                <a:lnTo>
                  <a:pt x="1625" y="1105"/>
                </a:lnTo>
                <a:lnTo>
                  <a:pt x="1635" y="1113"/>
                </a:lnTo>
                <a:lnTo>
                  <a:pt x="1644" y="1123"/>
                </a:lnTo>
                <a:lnTo>
                  <a:pt x="1652" y="1135"/>
                </a:lnTo>
                <a:lnTo>
                  <a:pt x="1659" y="1147"/>
                </a:lnTo>
                <a:lnTo>
                  <a:pt x="1665" y="1161"/>
                </a:lnTo>
                <a:lnTo>
                  <a:pt x="1669" y="1176"/>
                </a:lnTo>
                <a:lnTo>
                  <a:pt x="1673" y="1191"/>
                </a:lnTo>
                <a:lnTo>
                  <a:pt x="1675" y="1206"/>
                </a:lnTo>
                <a:lnTo>
                  <a:pt x="1677" y="1222"/>
                </a:lnTo>
                <a:lnTo>
                  <a:pt x="1677" y="1239"/>
                </a:lnTo>
                <a:lnTo>
                  <a:pt x="1675" y="1255"/>
                </a:lnTo>
                <a:lnTo>
                  <a:pt x="1673" y="1271"/>
                </a:lnTo>
                <a:lnTo>
                  <a:pt x="1670" y="1287"/>
                </a:lnTo>
                <a:lnTo>
                  <a:pt x="1665" y="1304"/>
                </a:lnTo>
                <a:lnTo>
                  <a:pt x="1659" y="1320"/>
                </a:lnTo>
                <a:lnTo>
                  <a:pt x="1652" y="1335"/>
                </a:lnTo>
                <a:lnTo>
                  <a:pt x="1643" y="1350"/>
                </a:lnTo>
                <a:lnTo>
                  <a:pt x="1633" y="1364"/>
                </a:lnTo>
                <a:lnTo>
                  <a:pt x="1620" y="1377"/>
                </a:lnTo>
                <a:lnTo>
                  <a:pt x="1608" y="1390"/>
                </a:lnTo>
                <a:lnTo>
                  <a:pt x="1594" y="1400"/>
                </a:lnTo>
                <a:lnTo>
                  <a:pt x="1578" y="1410"/>
                </a:lnTo>
                <a:lnTo>
                  <a:pt x="1560" y="1419"/>
                </a:lnTo>
                <a:lnTo>
                  <a:pt x="1542" y="1426"/>
                </a:lnTo>
                <a:lnTo>
                  <a:pt x="1522" y="1431"/>
                </a:lnTo>
                <a:lnTo>
                  <a:pt x="1500" y="1435"/>
                </a:lnTo>
                <a:lnTo>
                  <a:pt x="1477" y="1436"/>
                </a:lnTo>
                <a:lnTo>
                  <a:pt x="1453" y="1436"/>
                </a:lnTo>
                <a:lnTo>
                  <a:pt x="1425" y="1434"/>
                </a:lnTo>
                <a:lnTo>
                  <a:pt x="1428" y="1439"/>
                </a:lnTo>
                <a:lnTo>
                  <a:pt x="1433" y="1455"/>
                </a:lnTo>
                <a:lnTo>
                  <a:pt x="1436" y="1477"/>
                </a:lnTo>
                <a:lnTo>
                  <a:pt x="1439" y="1492"/>
                </a:lnTo>
                <a:lnTo>
                  <a:pt x="1439" y="1507"/>
                </a:lnTo>
                <a:lnTo>
                  <a:pt x="1439" y="1525"/>
                </a:lnTo>
                <a:lnTo>
                  <a:pt x="1438" y="1544"/>
                </a:lnTo>
                <a:lnTo>
                  <a:pt x="1435" y="1563"/>
                </a:lnTo>
                <a:lnTo>
                  <a:pt x="1430" y="1583"/>
                </a:lnTo>
                <a:lnTo>
                  <a:pt x="1423" y="1604"/>
                </a:lnTo>
                <a:lnTo>
                  <a:pt x="1413" y="1625"/>
                </a:lnTo>
                <a:lnTo>
                  <a:pt x="1400" y="1646"/>
                </a:lnTo>
                <a:lnTo>
                  <a:pt x="1385" y="1668"/>
                </a:lnTo>
                <a:lnTo>
                  <a:pt x="1351" y="1708"/>
                </a:lnTo>
                <a:lnTo>
                  <a:pt x="1320" y="1744"/>
                </a:lnTo>
                <a:lnTo>
                  <a:pt x="1293" y="1778"/>
                </a:lnTo>
                <a:lnTo>
                  <a:pt x="1281" y="1794"/>
                </a:lnTo>
                <a:lnTo>
                  <a:pt x="1271" y="1809"/>
                </a:lnTo>
                <a:lnTo>
                  <a:pt x="1264" y="1824"/>
                </a:lnTo>
                <a:lnTo>
                  <a:pt x="1259" y="1838"/>
                </a:lnTo>
                <a:lnTo>
                  <a:pt x="1255" y="1852"/>
                </a:lnTo>
                <a:lnTo>
                  <a:pt x="1255" y="1865"/>
                </a:lnTo>
                <a:lnTo>
                  <a:pt x="1258" y="1879"/>
                </a:lnTo>
                <a:lnTo>
                  <a:pt x="1260" y="1885"/>
                </a:lnTo>
                <a:lnTo>
                  <a:pt x="1263" y="1893"/>
                </a:lnTo>
                <a:lnTo>
                  <a:pt x="1271" y="1907"/>
                </a:lnTo>
                <a:lnTo>
                  <a:pt x="1284" y="1919"/>
                </a:lnTo>
                <a:lnTo>
                  <a:pt x="1291" y="1925"/>
                </a:lnTo>
                <a:lnTo>
                  <a:pt x="1298" y="1930"/>
                </a:lnTo>
                <a:lnTo>
                  <a:pt x="1304" y="1934"/>
                </a:lnTo>
                <a:lnTo>
                  <a:pt x="1310" y="1937"/>
                </a:lnTo>
                <a:lnTo>
                  <a:pt x="1316" y="1939"/>
                </a:lnTo>
                <a:lnTo>
                  <a:pt x="1323" y="1939"/>
                </a:lnTo>
                <a:lnTo>
                  <a:pt x="1328" y="1939"/>
                </a:lnTo>
                <a:lnTo>
                  <a:pt x="1333" y="1938"/>
                </a:lnTo>
                <a:lnTo>
                  <a:pt x="1339" y="1937"/>
                </a:lnTo>
                <a:lnTo>
                  <a:pt x="1343" y="1934"/>
                </a:lnTo>
                <a:lnTo>
                  <a:pt x="1351" y="1927"/>
                </a:lnTo>
                <a:lnTo>
                  <a:pt x="1359" y="1918"/>
                </a:lnTo>
                <a:lnTo>
                  <a:pt x="1365" y="1907"/>
                </a:lnTo>
                <a:lnTo>
                  <a:pt x="1369" y="1894"/>
                </a:lnTo>
                <a:lnTo>
                  <a:pt x="1371" y="1882"/>
                </a:lnTo>
                <a:lnTo>
                  <a:pt x="1374" y="1868"/>
                </a:lnTo>
                <a:lnTo>
                  <a:pt x="1373" y="1855"/>
                </a:lnTo>
                <a:lnTo>
                  <a:pt x="1371" y="1843"/>
                </a:lnTo>
                <a:lnTo>
                  <a:pt x="1366" y="1831"/>
                </a:lnTo>
                <a:lnTo>
                  <a:pt x="1361" y="1823"/>
                </a:lnTo>
                <a:lnTo>
                  <a:pt x="1358" y="1819"/>
                </a:lnTo>
                <a:lnTo>
                  <a:pt x="1353" y="1815"/>
                </a:lnTo>
                <a:lnTo>
                  <a:pt x="1358" y="1816"/>
                </a:lnTo>
                <a:lnTo>
                  <a:pt x="1369" y="1819"/>
                </a:lnTo>
                <a:lnTo>
                  <a:pt x="1376" y="1823"/>
                </a:lnTo>
                <a:lnTo>
                  <a:pt x="1385" y="1826"/>
                </a:lnTo>
                <a:lnTo>
                  <a:pt x="1394" y="1833"/>
                </a:lnTo>
                <a:lnTo>
                  <a:pt x="1403" y="1840"/>
                </a:lnTo>
                <a:lnTo>
                  <a:pt x="1410" y="1849"/>
                </a:lnTo>
                <a:lnTo>
                  <a:pt x="1418" y="1860"/>
                </a:lnTo>
                <a:lnTo>
                  <a:pt x="1423" y="1874"/>
                </a:lnTo>
                <a:lnTo>
                  <a:pt x="1428" y="1890"/>
                </a:lnTo>
                <a:lnTo>
                  <a:pt x="1430" y="1909"/>
                </a:lnTo>
                <a:lnTo>
                  <a:pt x="1430" y="1930"/>
                </a:lnTo>
                <a:lnTo>
                  <a:pt x="1428" y="1955"/>
                </a:lnTo>
                <a:lnTo>
                  <a:pt x="1423" y="1983"/>
                </a:lnTo>
                <a:lnTo>
                  <a:pt x="1418" y="1997"/>
                </a:lnTo>
                <a:lnTo>
                  <a:pt x="1413" y="2010"/>
                </a:lnTo>
                <a:lnTo>
                  <a:pt x="1405" y="2022"/>
                </a:lnTo>
                <a:lnTo>
                  <a:pt x="1395" y="2033"/>
                </a:lnTo>
                <a:lnTo>
                  <a:pt x="1385" y="2043"/>
                </a:lnTo>
                <a:lnTo>
                  <a:pt x="1374" y="2052"/>
                </a:lnTo>
                <a:lnTo>
                  <a:pt x="1363" y="2059"/>
                </a:lnTo>
                <a:lnTo>
                  <a:pt x="1349" y="2065"/>
                </a:lnTo>
                <a:lnTo>
                  <a:pt x="1335" y="2070"/>
                </a:lnTo>
                <a:lnTo>
                  <a:pt x="1321" y="2075"/>
                </a:lnTo>
                <a:lnTo>
                  <a:pt x="1306" y="2078"/>
                </a:lnTo>
                <a:lnTo>
                  <a:pt x="1291" y="2079"/>
                </a:lnTo>
                <a:lnTo>
                  <a:pt x="1276" y="2079"/>
                </a:lnTo>
                <a:lnTo>
                  <a:pt x="1261" y="2078"/>
                </a:lnTo>
                <a:lnTo>
                  <a:pt x="1246" y="2075"/>
                </a:lnTo>
                <a:lnTo>
                  <a:pt x="1231" y="2072"/>
                </a:lnTo>
                <a:lnTo>
                  <a:pt x="1218" y="2067"/>
                </a:lnTo>
                <a:lnTo>
                  <a:pt x="1204" y="2060"/>
                </a:lnTo>
                <a:lnTo>
                  <a:pt x="1190" y="2053"/>
                </a:lnTo>
                <a:lnTo>
                  <a:pt x="1177" y="2044"/>
                </a:lnTo>
                <a:lnTo>
                  <a:pt x="1166" y="2033"/>
                </a:lnTo>
                <a:lnTo>
                  <a:pt x="1156" y="2022"/>
                </a:lnTo>
                <a:lnTo>
                  <a:pt x="1147" y="2008"/>
                </a:lnTo>
                <a:lnTo>
                  <a:pt x="1139" y="1993"/>
                </a:lnTo>
                <a:lnTo>
                  <a:pt x="1132" y="1977"/>
                </a:lnTo>
                <a:lnTo>
                  <a:pt x="1129" y="1959"/>
                </a:lnTo>
                <a:lnTo>
                  <a:pt x="1125" y="1939"/>
                </a:lnTo>
                <a:lnTo>
                  <a:pt x="1124" y="1918"/>
                </a:lnTo>
                <a:lnTo>
                  <a:pt x="1125" y="1895"/>
                </a:lnTo>
                <a:lnTo>
                  <a:pt x="1129" y="1872"/>
                </a:lnTo>
                <a:lnTo>
                  <a:pt x="1134" y="1847"/>
                </a:lnTo>
                <a:lnTo>
                  <a:pt x="1142" y="1819"/>
                </a:lnTo>
                <a:lnTo>
                  <a:pt x="1136" y="1821"/>
                </a:lnTo>
                <a:lnTo>
                  <a:pt x="1121" y="1826"/>
                </a:lnTo>
                <a:lnTo>
                  <a:pt x="1111" y="1829"/>
                </a:lnTo>
                <a:lnTo>
                  <a:pt x="1099" y="1831"/>
                </a:lnTo>
                <a:lnTo>
                  <a:pt x="1085" y="1833"/>
                </a:lnTo>
                <a:lnTo>
                  <a:pt x="1071" y="1834"/>
                </a:lnTo>
                <a:lnTo>
                  <a:pt x="1055" y="1833"/>
                </a:lnTo>
                <a:lnTo>
                  <a:pt x="1040" y="1830"/>
                </a:lnTo>
                <a:lnTo>
                  <a:pt x="1022" y="1825"/>
                </a:lnTo>
                <a:lnTo>
                  <a:pt x="1006" y="1819"/>
                </a:lnTo>
                <a:lnTo>
                  <a:pt x="990" y="1809"/>
                </a:lnTo>
                <a:lnTo>
                  <a:pt x="974" y="1795"/>
                </a:lnTo>
                <a:lnTo>
                  <a:pt x="966" y="1788"/>
                </a:lnTo>
                <a:lnTo>
                  <a:pt x="957" y="1779"/>
                </a:lnTo>
                <a:lnTo>
                  <a:pt x="950" y="1769"/>
                </a:lnTo>
                <a:lnTo>
                  <a:pt x="943" y="1759"/>
                </a:lnTo>
                <a:lnTo>
                  <a:pt x="936" y="1748"/>
                </a:lnTo>
                <a:lnTo>
                  <a:pt x="931" y="1736"/>
                </a:lnTo>
                <a:lnTo>
                  <a:pt x="926" y="1726"/>
                </a:lnTo>
                <a:lnTo>
                  <a:pt x="923" y="1716"/>
                </a:lnTo>
                <a:lnTo>
                  <a:pt x="920" y="1706"/>
                </a:lnTo>
                <a:lnTo>
                  <a:pt x="918" y="1696"/>
                </a:lnTo>
                <a:lnTo>
                  <a:pt x="917" y="1686"/>
                </a:lnTo>
                <a:lnTo>
                  <a:pt x="917" y="1678"/>
                </a:lnTo>
                <a:lnTo>
                  <a:pt x="917" y="1669"/>
                </a:lnTo>
                <a:lnTo>
                  <a:pt x="918" y="1660"/>
                </a:lnTo>
                <a:lnTo>
                  <a:pt x="923" y="1645"/>
                </a:lnTo>
                <a:lnTo>
                  <a:pt x="930" y="1630"/>
                </a:lnTo>
                <a:lnTo>
                  <a:pt x="940" y="1616"/>
                </a:lnTo>
                <a:lnTo>
                  <a:pt x="950" y="1605"/>
                </a:lnTo>
                <a:lnTo>
                  <a:pt x="962" y="1595"/>
                </a:lnTo>
                <a:lnTo>
                  <a:pt x="975" y="1586"/>
                </a:lnTo>
                <a:lnTo>
                  <a:pt x="989" y="1580"/>
                </a:lnTo>
                <a:lnTo>
                  <a:pt x="1002" y="1574"/>
                </a:lnTo>
                <a:lnTo>
                  <a:pt x="1017" y="1571"/>
                </a:lnTo>
                <a:lnTo>
                  <a:pt x="1031" y="1569"/>
                </a:lnTo>
                <a:lnTo>
                  <a:pt x="1044" y="1570"/>
                </a:lnTo>
                <a:lnTo>
                  <a:pt x="1041" y="1573"/>
                </a:lnTo>
                <a:lnTo>
                  <a:pt x="1035" y="1579"/>
                </a:lnTo>
                <a:lnTo>
                  <a:pt x="1026" y="1590"/>
                </a:lnTo>
                <a:lnTo>
                  <a:pt x="1022" y="1596"/>
                </a:lnTo>
                <a:lnTo>
                  <a:pt x="1020" y="1604"/>
                </a:lnTo>
                <a:lnTo>
                  <a:pt x="1017" y="1611"/>
                </a:lnTo>
                <a:lnTo>
                  <a:pt x="1016" y="1620"/>
                </a:lnTo>
                <a:lnTo>
                  <a:pt x="1017" y="1629"/>
                </a:lnTo>
                <a:lnTo>
                  <a:pt x="1020" y="1638"/>
                </a:lnTo>
                <a:lnTo>
                  <a:pt x="1025" y="1646"/>
                </a:lnTo>
                <a:lnTo>
                  <a:pt x="1032" y="1655"/>
                </a:lnTo>
                <a:lnTo>
                  <a:pt x="1044" y="1665"/>
                </a:lnTo>
                <a:lnTo>
                  <a:pt x="1056" y="1674"/>
                </a:lnTo>
                <a:lnTo>
                  <a:pt x="1065" y="1678"/>
                </a:lnTo>
                <a:lnTo>
                  <a:pt x="1072" y="1679"/>
                </a:lnTo>
                <a:lnTo>
                  <a:pt x="1080" y="1680"/>
                </a:lnTo>
                <a:lnTo>
                  <a:pt x="1087" y="1680"/>
                </a:lnTo>
                <a:lnTo>
                  <a:pt x="1095" y="1678"/>
                </a:lnTo>
                <a:lnTo>
                  <a:pt x="1101" y="1675"/>
                </a:lnTo>
                <a:lnTo>
                  <a:pt x="1109" y="1671"/>
                </a:lnTo>
                <a:lnTo>
                  <a:pt x="1116" y="1666"/>
                </a:lnTo>
                <a:lnTo>
                  <a:pt x="1122" y="1660"/>
                </a:lnTo>
                <a:lnTo>
                  <a:pt x="1129" y="1654"/>
                </a:lnTo>
                <a:lnTo>
                  <a:pt x="1140" y="1639"/>
                </a:lnTo>
                <a:lnTo>
                  <a:pt x="1150" y="1620"/>
                </a:lnTo>
                <a:lnTo>
                  <a:pt x="1159" y="1600"/>
                </a:lnTo>
                <a:lnTo>
                  <a:pt x="1165" y="1579"/>
                </a:lnTo>
                <a:lnTo>
                  <a:pt x="1169" y="1558"/>
                </a:lnTo>
                <a:lnTo>
                  <a:pt x="1170" y="1535"/>
                </a:lnTo>
                <a:lnTo>
                  <a:pt x="1170" y="1514"/>
                </a:lnTo>
                <a:lnTo>
                  <a:pt x="1167" y="1504"/>
                </a:lnTo>
                <a:lnTo>
                  <a:pt x="1165" y="1494"/>
                </a:lnTo>
                <a:lnTo>
                  <a:pt x="1162" y="1484"/>
                </a:lnTo>
                <a:lnTo>
                  <a:pt x="1157" y="1475"/>
                </a:lnTo>
                <a:lnTo>
                  <a:pt x="1152" y="1467"/>
                </a:lnTo>
                <a:lnTo>
                  <a:pt x="1147" y="1460"/>
                </a:lnTo>
                <a:lnTo>
                  <a:pt x="1140" y="1452"/>
                </a:lnTo>
                <a:lnTo>
                  <a:pt x="1132" y="1446"/>
                </a:lnTo>
                <a:lnTo>
                  <a:pt x="1115" y="1435"/>
                </a:lnTo>
                <a:lnTo>
                  <a:pt x="1095" y="1425"/>
                </a:lnTo>
                <a:lnTo>
                  <a:pt x="1054" y="1402"/>
                </a:lnTo>
                <a:lnTo>
                  <a:pt x="1031" y="1390"/>
                </a:lnTo>
                <a:lnTo>
                  <a:pt x="1010" y="1376"/>
                </a:lnTo>
                <a:lnTo>
                  <a:pt x="989" y="1361"/>
                </a:lnTo>
                <a:lnTo>
                  <a:pt x="969" y="1345"/>
                </a:lnTo>
                <a:lnTo>
                  <a:pt x="960" y="1336"/>
                </a:lnTo>
                <a:lnTo>
                  <a:pt x="951" y="1326"/>
                </a:lnTo>
                <a:lnTo>
                  <a:pt x="942" y="1315"/>
                </a:lnTo>
                <a:lnTo>
                  <a:pt x="935" y="1305"/>
                </a:lnTo>
                <a:lnTo>
                  <a:pt x="927" y="1292"/>
                </a:lnTo>
                <a:lnTo>
                  <a:pt x="921" y="1280"/>
                </a:lnTo>
                <a:lnTo>
                  <a:pt x="916" y="1267"/>
                </a:lnTo>
                <a:lnTo>
                  <a:pt x="911" y="1254"/>
                </a:lnTo>
                <a:lnTo>
                  <a:pt x="906" y="1239"/>
                </a:lnTo>
                <a:lnTo>
                  <a:pt x="903" y="1222"/>
                </a:lnTo>
                <a:lnTo>
                  <a:pt x="901" y="1206"/>
                </a:lnTo>
                <a:lnTo>
                  <a:pt x="901" y="1187"/>
                </a:lnTo>
                <a:lnTo>
                  <a:pt x="901" y="1168"/>
                </a:lnTo>
                <a:lnTo>
                  <a:pt x="902" y="1148"/>
                </a:lnTo>
                <a:lnTo>
                  <a:pt x="905" y="1128"/>
                </a:lnTo>
                <a:lnTo>
                  <a:pt x="908" y="1106"/>
                </a:lnTo>
                <a:lnTo>
                  <a:pt x="911" y="1100"/>
                </a:lnTo>
                <a:lnTo>
                  <a:pt x="917" y="1092"/>
                </a:lnTo>
                <a:lnTo>
                  <a:pt x="927" y="1083"/>
                </a:lnTo>
                <a:lnTo>
                  <a:pt x="938" y="1073"/>
                </a:lnTo>
                <a:lnTo>
                  <a:pt x="967" y="1051"/>
                </a:lnTo>
                <a:lnTo>
                  <a:pt x="1000" y="1022"/>
                </a:lnTo>
                <a:lnTo>
                  <a:pt x="1017" y="1005"/>
                </a:lnTo>
                <a:lnTo>
                  <a:pt x="1035" y="986"/>
                </a:lnTo>
                <a:lnTo>
                  <a:pt x="1052" y="966"/>
                </a:lnTo>
                <a:lnTo>
                  <a:pt x="1067" y="945"/>
                </a:lnTo>
                <a:lnTo>
                  <a:pt x="1082" y="921"/>
                </a:lnTo>
                <a:lnTo>
                  <a:pt x="1095" y="894"/>
                </a:lnTo>
                <a:lnTo>
                  <a:pt x="1101" y="882"/>
                </a:lnTo>
                <a:lnTo>
                  <a:pt x="1105" y="867"/>
                </a:lnTo>
                <a:lnTo>
                  <a:pt x="1110" y="853"/>
                </a:lnTo>
                <a:lnTo>
                  <a:pt x="1114" y="838"/>
                </a:lnTo>
                <a:lnTo>
                  <a:pt x="1119" y="808"/>
                </a:lnTo>
                <a:lnTo>
                  <a:pt x="1120" y="779"/>
                </a:lnTo>
                <a:lnTo>
                  <a:pt x="1120" y="753"/>
                </a:lnTo>
                <a:lnTo>
                  <a:pt x="1116" y="728"/>
                </a:lnTo>
                <a:lnTo>
                  <a:pt x="1110" y="706"/>
                </a:lnTo>
                <a:lnTo>
                  <a:pt x="1101" y="683"/>
                </a:lnTo>
                <a:lnTo>
                  <a:pt x="1091" y="663"/>
                </a:lnTo>
                <a:lnTo>
                  <a:pt x="1079" y="644"/>
                </a:lnTo>
                <a:lnTo>
                  <a:pt x="1065" y="627"/>
                </a:lnTo>
                <a:lnTo>
                  <a:pt x="1049" y="612"/>
                </a:lnTo>
                <a:lnTo>
                  <a:pt x="1031" y="597"/>
                </a:lnTo>
                <a:lnTo>
                  <a:pt x="1014" y="583"/>
                </a:lnTo>
                <a:lnTo>
                  <a:pt x="994" y="570"/>
                </a:lnTo>
                <a:lnTo>
                  <a:pt x="974" y="560"/>
                </a:lnTo>
                <a:lnTo>
                  <a:pt x="952" y="550"/>
                </a:lnTo>
                <a:lnTo>
                  <a:pt x="931" y="542"/>
                </a:lnTo>
                <a:lnTo>
                  <a:pt x="908" y="533"/>
                </a:lnTo>
                <a:lnTo>
                  <a:pt x="888" y="523"/>
                </a:lnTo>
                <a:lnTo>
                  <a:pt x="870" y="512"/>
                </a:lnTo>
                <a:lnTo>
                  <a:pt x="851" y="500"/>
                </a:lnTo>
                <a:lnTo>
                  <a:pt x="833" y="489"/>
                </a:lnTo>
                <a:lnTo>
                  <a:pt x="817" y="477"/>
                </a:lnTo>
                <a:lnTo>
                  <a:pt x="788" y="454"/>
                </a:lnTo>
                <a:lnTo>
                  <a:pt x="766" y="433"/>
                </a:lnTo>
                <a:lnTo>
                  <a:pt x="750" y="415"/>
                </a:lnTo>
                <a:lnTo>
                  <a:pt x="735" y="399"/>
                </a:lnTo>
                <a:lnTo>
                  <a:pt x="738" y="405"/>
                </a:lnTo>
                <a:lnTo>
                  <a:pt x="750" y="423"/>
                </a:lnTo>
                <a:lnTo>
                  <a:pt x="767" y="448"/>
                </a:lnTo>
                <a:lnTo>
                  <a:pt x="790" y="478"/>
                </a:lnTo>
                <a:lnTo>
                  <a:pt x="805" y="493"/>
                </a:lnTo>
                <a:lnTo>
                  <a:pt x="820" y="509"/>
                </a:lnTo>
                <a:lnTo>
                  <a:pt x="836" y="525"/>
                </a:lnTo>
                <a:lnTo>
                  <a:pt x="855" y="540"/>
                </a:lnTo>
                <a:lnTo>
                  <a:pt x="875" y="554"/>
                </a:lnTo>
                <a:lnTo>
                  <a:pt x="895" y="568"/>
                </a:lnTo>
                <a:lnTo>
                  <a:pt x="917" y="579"/>
                </a:lnTo>
                <a:lnTo>
                  <a:pt x="940" y="589"/>
                </a:lnTo>
                <a:lnTo>
                  <a:pt x="933" y="589"/>
                </a:lnTo>
                <a:lnTo>
                  <a:pt x="913" y="591"/>
                </a:lnTo>
                <a:lnTo>
                  <a:pt x="900" y="591"/>
                </a:lnTo>
                <a:lnTo>
                  <a:pt x="885" y="589"/>
                </a:lnTo>
                <a:lnTo>
                  <a:pt x="866" y="588"/>
                </a:lnTo>
                <a:lnTo>
                  <a:pt x="847" y="584"/>
                </a:lnTo>
                <a:lnTo>
                  <a:pt x="826" y="579"/>
                </a:lnTo>
                <a:lnTo>
                  <a:pt x="803" y="573"/>
                </a:lnTo>
                <a:lnTo>
                  <a:pt x="780" y="564"/>
                </a:lnTo>
                <a:lnTo>
                  <a:pt x="755" y="553"/>
                </a:lnTo>
                <a:lnTo>
                  <a:pt x="731" y="539"/>
                </a:lnTo>
                <a:lnTo>
                  <a:pt x="706" y="522"/>
                </a:lnTo>
                <a:lnTo>
                  <a:pt x="681" y="502"/>
                </a:lnTo>
                <a:lnTo>
                  <a:pt x="656" y="478"/>
                </a:lnTo>
                <a:lnTo>
                  <a:pt x="668" y="494"/>
                </a:lnTo>
                <a:lnTo>
                  <a:pt x="681" y="510"/>
                </a:lnTo>
                <a:lnTo>
                  <a:pt x="699" y="532"/>
                </a:lnTo>
                <a:lnTo>
                  <a:pt x="721" y="553"/>
                </a:lnTo>
                <a:lnTo>
                  <a:pt x="746" y="575"/>
                </a:lnTo>
                <a:lnTo>
                  <a:pt x="758" y="586"/>
                </a:lnTo>
                <a:lnTo>
                  <a:pt x="772" y="596"/>
                </a:lnTo>
                <a:lnTo>
                  <a:pt x="787" y="603"/>
                </a:lnTo>
                <a:lnTo>
                  <a:pt x="801" y="611"/>
                </a:lnTo>
                <a:lnTo>
                  <a:pt x="796" y="611"/>
                </a:lnTo>
                <a:lnTo>
                  <a:pt x="780" y="611"/>
                </a:lnTo>
                <a:lnTo>
                  <a:pt x="755" y="607"/>
                </a:lnTo>
                <a:lnTo>
                  <a:pt x="741" y="604"/>
                </a:lnTo>
                <a:lnTo>
                  <a:pt x="724" y="599"/>
                </a:lnTo>
                <a:lnTo>
                  <a:pt x="708" y="593"/>
                </a:lnTo>
                <a:lnTo>
                  <a:pt x="691" y="586"/>
                </a:lnTo>
                <a:lnTo>
                  <a:pt x="673" y="575"/>
                </a:lnTo>
                <a:lnTo>
                  <a:pt x="654" y="564"/>
                </a:lnTo>
                <a:lnTo>
                  <a:pt x="637" y="550"/>
                </a:lnTo>
                <a:lnTo>
                  <a:pt x="619" y="533"/>
                </a:lnTo>
                <a:lnTo>
                  <a:pt x="603" y="513"/>
                </a:lnTo>
                <a:lnTo>
                  <a:pt x="587" y="490"/>
                </a:lnTo>
                <a:lnTo>
                  <a:pt x="579" y="508"/>
                </a:lnTo>
                <a:lnTo>
                  <a:pt x="572" y="527"/>
                </a:lnTo>
                <a:lnTo>
                  <a:pt x="564" y="552"/>
                </a:lnTo>
                <a:lnTo>
                  <a:pt x="558" y="582"/>
                </a:lnTo>
                <a:lnTo>
                  <a:pt x="556" y="598"/>
                </a:lnTo>
                <a:lnTo>
                  <a:pt x="553" y="616"/>
                </a:lnTo>
                <a:lnTo>
                  <a:pt x="553" y="634"/>
                </a:lnTo>
                <a:lnTo>
                  <a:pt x="553" y="653"/>
                </a:lnTo>
                <a:lnTo>
                  <a:pt x="554" y="673"/>
                </a:lnTo>
                <a:lnTo>
                  <a:pt x="558" y="693"/>
                </a:lnTo>
                <a:lnTo>
                  <a:pt x="552" y="676"/>
                </a:lnTo>
                <a:lnTo>
                  <a:pt x="547" y="656"/>
                </a:lnTo>
                <a:lnTo>
                  <a:pt x="542" y="629"/>
                </a:lnTo>
                <a:lnTo>
                  <a:pt x="538" y="597"/>
                </a:lnTo>
                <a:lnTo>
                  <a:pt x="537" y="579"/>
                </a:lnTo>
                <a:lnTo>
                  <a:pt x="537" y="559"/>
                </a:lnTo>
                <a:lnTo>
                  <a:pt x="538" y="539"/>
                </a:lnTo>
                <a:lnTo>
                  <a:pt x="541" y="518"/>
                </a:lnTo>
                <a:lnTo>
                  <a:pt x="544" y="495"/>
                </a:lnTo>
                <a:lnTo>
                  <a:pt x="549" y="472"/>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 name="Rectangle 16"/>
          <p:cNvSpPr/>
          <p:nvPr/>
        </p:nvSpPr>
        <p:spPr>
          <a:xfrm>
            <a:off x="587375" y="4343400"/>
            <a:ext cx="1854200" cy="738188"/>
          </a:xfrm>
          <a:prstGeom prst="rect">
            <a:avLst/>
          </a:prstGeom>
        </p:spPr>
        <p:txBody>
          <a:bodyPr>
            <a:spAutoFit/>
          </a:bodyPr>
          <a:lstStyle/>
          <a:p>
            <a:pPr marL="71990" algn="ctr" eaLnBrk="1" fontAlgn="auto" hangingPunct="1">
              <a:spcBef>
                <a:spcPts val="600"/>
              </a:spcBef>
              <a:spcAft>
                <a:spcPts val="0"/>
              </a:spcAft>
              <a:buClr>
                <a:srgbClr val="1D5B2D"/>
              </a:buClr>
              <a:buSzPct val="100000"/>
              <a:defRPr/>
            </a:pPr>
            <a:r>
              <a:rPr lang="en-US" sz="1050" dirty="0">
                <a:solidFill>
                  <a:schemeClr val="bg1">
                    <a:lumMod val="85000"/>
                  </a:schemeClr>
                </a:solidFill>
                <a:latin typeface="+mj-lt"/>
                <a:ea typeface="Roboto Light" panose="02000000000000000000" pitchFamily="2" charset="0"/>
              </a:rPr>
              <a:t>Consectetuer </a:t>
            </a:r>
            <a:r>
              <a:rPr lang="en-US" sz="1050" dirty="0" err="1">
                <a:solidFill>
                  <a:schemeClr val="bg1">
                    <a:lumMod val="85000"/>
                  </a:schemeClr>
                </a:solidFill>
                <a:latin typeface="+mj-lt"/>
                <a:ea typeface="Roboto Light" panose="02000000000000000000" pitchFamily="2" charset="0"/>
              </a:rPr>
              <a:t>Adipiscing</a:t>
            </a:r>
            <a:r>
              <a:rPr lang="en-US" sz="1050" dirty="0">
                <a:solidFill>
                  <a:schemeClr val="bg1">
                    <a:lumMod val="85000"/>
                  </a:schemeClr>
                </a:solidFill>
                <a:latin typeface="+mj-lt"/>
                <a:ea typeface="Roboto Light" panose="02000000000000000000" pitchFamily="2" charset="0"/>
              </a:rPr>
              <a:t> </a:t>
            </a:r>
            <a:r>
              <a:rPr lang="en-US" sz="1050" dirty="0" err="1">
                <a:solidFill>
                  <a:schemeClr val="bg1">
                    <a:lumMod val="85000"/>
                  </a:schemeClr>
                </a:solidFill>
                <a:latin typeface="+mj-lt"/>
                <a:ea typeface="Roboto Light" panose="02000000000000000000" pitchFamily="2" charset="0"/>
              </a:rPr>
              <a:t>Elit</a:t>
            </a:r>
            <a:r>
              <a:rPr lang="en-US" sz="1050" dirty="0">
                <a:solidFill>
                  <a:schemeClr val="bg1">
                    <a:lumMod val="85000"/>
                  </a:schemeClr>
                </a:solidFill>
                <a:latin typeface="+mj-lt"/>
                <a:ea typeface="Roboto Light" panose="02000000000000000000" pitchFamily="2" charset="0"/>
              </a:rPr>
              <a:t>. </a:t>
            </a:r>
            <a:r>
              <a:rPr lang="en-US" sz="1050" dirty="0" err="1">
                <a:solidFill>
                  <a:schemeClr val="bg1">
                    <a:lumMod val="85000"/>
                  </a:schemeClr>
                </a:solidFill>
                <a:latin typeface="+mj-lt"/>
                <a:ea typeface="Roboto Light" panose="02000000000000000000" pitchFamily="2" charset="0"/>
              </a:rPr>
              <a:t>Aenean</a:t>
            </a:r>
            <a:r>
              <a:rPr lang="en-US" sz="1050" dirty="0">
                <a:solidFill>
                  <a:schemeClr val="bg1">
                    <a:lumMod val="85000"/>
                  </a:schemeClr>
                </a:solidFill>
                <a:latin typeface="+mj-lt"/>
                <a:ea typeface="Roboto Light" panose="02000000000000000000" pitchFamily="2" charset="0"/>
              </a:rPr>
              <a:t> </a:t>
            </a:r>
            <a:r>
              <a:rPr lang="en-US" sz="1050" dirty="0" err="1">
                <a:solidFill>
                  <a:schemeClr val="bg1">
                    <a:lumMod val="85000"/>
                  </a:schemeClr>
                </a:solidFill>
                <a:latin typeface="+mj-lt"/>
                <a:ea typeface="Roboto Light" panose="02000000000000000000" pitchFamily="2" charset="0"/>
              </a:rPr>
              <a:t>Commodo</a:t>
            </a:r>
            <a:r>
              <a:rPr lang="en-US" sz="1050" dirty="0">
                <a:solidFill>
                  <a:schemeClr val="bg1">
                    <a:lumMod val="85000"/>
                  </a:schemeClr>
                </a:solidFill>
                <a:latin typeface="+mj-lt"/>
                <a:ea typeface="Roboto Light" panose="02000000000000000000" pitchFamily="2" charset="0"/>
              </a:rPr>
              <a:t> Ligula </a:t>
            </a:r>
            <a:r>
              <a:rPr lang="en-US" sz="1050" dirty="0" err="1">
                <a:solidFill>
                  <a:schemeClr val="bg1">
                    <a:lumMod val="85000"/>
                  </a:schemeClr>
                </a:solidFill>
                <a:latin typeface="+mj-lt"/>
                <a:ea typeface="Roboto Light" panose="02000000000000000000" pitchFamily="2" charset="0"/>
              </a:rPr>
              <a:t>Eget</a:t>
            </a:r>
            <a:r>
              <a:rPr lang="en-US" sz="1050" dirty="0">
                <a:solidFill>
                  <a:schemeClr val="bg1">
                    <a:lumMod val="85000"/>
                  </a:schemeClr>
                </a:solidFill>
                <a:latin typeface="+mj-lt"/>
                <a:ea typeface="Roboto Light" panose="02000000000000000000" pitchFamily="2" charset="0"/>
              </a:rPr>
              <a:t> Dolor </a:t>
            </a:r>
            <a:r>
              <a:rPr lang="en-US" sz="1050" dirty="0" err="1">
                <a:solidFill>
                  <a:schemeClr val="bg1">
                    <a:lumMod val="85000"/>
                  </a:schemeClr>
                </a:solidFill>
                <a:latin typeface="+mj-lt"/>
                <a:ea typeface="Roboto Light" panose="02000000000000000000" pitchFamily="2" charset="0"/>
              </a:rPr>
              <a:t>Aenean</a:t>
            </a:r>
            <a:r>
              <a:rPr lang="en-US" sz="1050" dirty="0">
                <a:solidFill>
                  <a:schemeClr val="bg1">
                    <a:lumMod val="85000"/>
                  </a:schemeClr>
                </a:solidFill>
                <a:latin typeface="+mj-lt"/>
                <a:ea typeface="Roboto Light" panose="02000000000000000000" pitchFamily="2" charset="0"/>
              </a:rPr>
              <a:t> Massa Cum</a:t>
            </a:r>
          </a:p>
        </p:txBody>
      </p:sp>
      <p:sp>
        <p:nvSpPr>
          <p:cNvPr id="20" name="Rectangle 19"/>
          <p:cNvSpPr/>
          <p:nvPr/>
        </p:nvSpPr>
        <p:spPr>
          <a:xfrm>
            <a:off x="2867025" y="4343400"/>
            <a:ext cx="1852613" cy="738188"/>
          </a:xfrm>
          <a:prstGeom prst="rect">
            <a:avLst/>
          </a:prstGeom>
        </p:spPr>
        <p:txBody>
          <a:bodyPr>
            <a:spAutoFit/>
          </a:bodyPr>
          <a:lstStyle/>
          <a:p>
            <a:pPr marL="71990" algn="ctr" eaLnBrk="1" fontAlgn="auto" hangingPunct="1">
              <a:spcBef>
                <a:spcPts val="600"/>
              </a:spcBef>
              <a:spcAft>
                <a:spcPts val="0"/>
              </a:spcAft>
              <a:buClr>
                <a:srgbClr val="1D5B2D"/>
              </a:buClr>
              <a:buSzPct val="100000"/>
              <a:defRPr/>
            </a:pPr>
            <a:r>
              <a:rPr lang="en-US" sz="1050" dirty="0">
                <a:solidFill>
                  <a:schemeClr val="bg1">
                    <a:lumMod val="85000"/>
                  </a:schemeClr>
                </a:solidFill>
                <a:latin typeface="+mj-lt"/>
                <a:ea typeface="Roboto Light" panose="02000000000000000000" pitchFamily="2" charset="0"/>
              </a:rPr>
              <a:t>Consectetuer </a:t>
            </a:r>
            <a:r>
              <a:rPr lang="en-US" sz="1050" dirty="0" err="1">
                <a:solidFill>
                  <a:schemeClr val="bg1">
                    <a:lumMod val="85000"/>
                  </a:schemeClr>
                </a:solidFill>
                <a:latin typeface="+mj-lt"/>
                <a:ea typeface="Roboto Light" panose="02000000000000000000" pitchFamily="2" charset="0"/>
              </a:rPr>
              <a:t>Adipiscing</a:t>
            </a:r>
            <a:r>
              <a:rPr lang="en-US" sz="1050" dirty="0">
                <a:solidFill>
                  <a:schemeClr val="bg1">
                    <a:lumMod val="85000"/>
                  </a:schemeClr>
                </a:solidFill>
                <a:latin typeface="+mj-lt"/>
                <a:ea typeface="Roboto Light" panose="02000000000000000000" pitchFamily="2" charset="0"/>
              </a:rPr>
              <a:t> </a:t>
            </a:r>
            <a:r>
              <a:rPr lang="en-US" sz="1050" dirty="0" err="1">
                <a:solidFill>
                  <a:schemeClr val="bg1">
                    <a:lumMod val="85000"/>
                  </a:schemeClr>
                </a:solidFill>
                <a:latin typeface="+mj-lt"/>
                <a:ea typeface="Roboto Light" panose="02000000000000000000" pitchFamily="2" charset="0"/>
              </a:rPr>
              <a:t>Elit</a:t>
            </a:r>
            <a:r>
              <a:rPr lang="en-US" sz="1050" dirty="0">
                <a:solidFill>
                  <a:schemeClr val="bg1">
                    <a:lumMod val="85000"/>
                  </a:schemeClr>
                </a:solidFill>
                <a:latin typeface="+mj-lt"/>
                <a:ea typeface="Roboto Light" panose="02000000000000000000" pitchFamily="2" charset="0"/>
              </a:rPr>
              <a:t>. </a:t>
            </a:r>
            <a:r>
              <a:rPr lang="en-US" sz="1050" dirty="0" err="1">
                <a:solidFill>
                  <a:schemeClr val="bg1">
                    <a:lumMod val="85000"/>
                  </a:schemeClr>
                </a:solidFill>
                <a:latin typeface="+mj-lt"/>
                <a:ea typeface="Roboto Light" panose="02000000000000000000" pitchFamily="2" charset="0"/>
              </a:rPr>
              <a:t>Aenean</a:t>
            </a:r>
            <a:r>
              <a:rPr lang="en-US" sz="1050" dirty="0">
                <a:solidFill>
                  <a:schemeClr val="bg1">
                    <a:lumMod val="85000"/>
                  </a:schemeClr>
                </a:solidFill>
                <a:latin typeface="+mj-lt"/>
                <a:ea typeface="Roboto Light" panose="02000000000000000000" pitchFamily="2" charset="0"/>
              </a:rPr>
              <a:t> </a:t>
            </a:r>
            <a:r>
              <a:rPr lang="en-US" sz="1050" dirty="0" err="1">
                <a:solidFill>
                  <a:schemeClr val="bg1">
                    <a:lumMod val="85000"/>
                  </a:schemeClr>
                </a:solidFill>
                <a:latin typeface="+mj-lt"/>
                <a:ea typeface="Roboto Light" panose="02000000000000000000" pitchFamily="2" charset="0"/>
              </a:rPr>
              <a:t>Commodo</a:t>
            </a:r>
            <a:r>
              <a:rPr lang="en-US" sz="1050" dirty="0">
                <a:solidFill>
                  <a:schemeClr val="bg1">
                    <a:lumMod val="85000"/>
                  </a:schemeClr>
                </a:solidFill>
                <a:latin typeface="+mj-lt"/>
                <a:ea typeface="Roboto Light" panose="02000000000000000000" pitchFamily="2" charset="0"/>
              </a:rPr>
              <a:t> Ligula </a:t>
            </a:r>
            <a:r>
              <a:rPr lang="en-US" sz="1050" dirty="0" err="1">
                <a:solidFill>
                  <a:schemeClr val="bg1">
                    <a:lumMod val="85000"/>
                  </a:schemeClr>
                </a:solidFill>
                <a:latin typeface="+mj-lt"/>
                <a:ea typeface="Roboto Light" panose="02000000000000000000" pitchFamily="2" charset="0"/>
              </a:rPr>
              <a:t>Eget</a:t>
            </a:r>
            <a:r>
              <a:rPr lang="en-US" sz="1050" dirty="0">
                <a:solidFill>
                  <a:schemeClr val="bg1">
                    <a:lumMod val="85000"/>
                  </a:schemeClr>
                </a:solidFill>
                <a:latin typeface="+mj-lt"/>
                <a:ea typeface="Roboto Light" panose="02000000000000000000" pitchFamily="2" charset="0"/>
              </a:rPr>
              <a:t> Dolor </a:t>
            </a:r>
            <a:r>
              <a:rPr lang="en-US" sz="1050" dirty="0" err="1">
                <a:solidFill>
                  <a:schemeClr val="bg1">
                    <a:lumMod val="85000"/>
                  </a:schemeClr>
                </a:solidFill>
                <a:latin typeface="+mj-lt"/>
                <a:ea typeface="Roboto Light" panose="02000000000000000000" pitchFamily="2" charset="0"/>
              </a:rPr>
              <a:t>Aenean</a:t>
            </a:r>
            <a:r>
              <a:rPr lang="en-US" sz="1050" dirty="0">
                <a:solidFill>
                  <a:schemeClr val="bg1">
                    <a:lumMod val="85000"/>
                  </a:schemeClr>
                </a:solidFill>
                <a:latin typeface="+mj-lt"/>
                <a:ea typeface="Roboto Light" panose="02000000000000000000" pitchFamily="2" charset="0"/>
              </a:rPr>
              <a:t> Massa Cum</a:t>
            </a:r>
          </a:p>
        </p:txBody>
      </p:sp>
      <p:sp>
        <p:nvSpPr>
          <p:cNvPr id="21" name="Rectangle 20"/>
          <p:cNvSpPr/>
          <p:nvPr/>
        </p:nvSpPr>
        <p:spPr>
          <a:xfrm>
            <a:off x="5395913" y="4343400"/>
            <a:ext cx="1852612" cy="738188"/>
          </a:xfrm>
          <a:prstGeom prst="rect">
            <a:avLst/>
          </a:prstGeom>
        </p:spPr>
        <p:txBody>
          <a:bodyPr>
            <a:spAutoFit/>
          </a:bodyPr>
          <a:lstStyle/>
          <a:p>
            <a:pPr marL="71990" algn="ctr" eaLnBrk="1" fontAlgn="auto" hangingPunct="1">
              <a:spcBef>
                <a:spcPts val="600"/>
              </a:spcBef>
              <a:spcAft>
                <a:spcPts val="0"/>
              </a:spcAft>
              <a:buClr>
                <a:srgbClr val="1D5B2D"/>
              </a:buClr>
              <a:buSzPct val="100000"/>
              <a:defRPr/>
            </a:pPr>
            <a:r>
              <a:rPr lang="en-US" sz="1050" dirty="0">
                <a:solidFill>
                  <a:schemeClr val="bg1">
                    <a:lumMod val="85000"/>
                  </a:schemeClr>
                </a:solidFill>
                <a:latin typeface="+mj-lt"/>
                <a:ea typeface="Roboto Light" panose="02000000000000000000" pitchFamily="2" charset="0"/>
              </a:rPr>
              <a:t>Consectetuer </a:t>
            </a:r>
            <a:r>
              <a:rPr lang="en-US" sz="1050" dirty="0" err="1">
                <a:solidFill>
                  <a:schemeClr val="bg1">
                    <a:lumMod val="85000"/>
                  </a:schemeClr>
                </a:solidFill>
                <a:latin typeface="+mj-lt"/>
                <a:ea typeface="Roboto Light" panose="02000000000000000000" pitchFamily="2" charset="0"/>
              </a:rPr>
              <a:t>Adipiscing</a:t>
            </a:r>
            <a:r>
              <a:rPr lang="en-US" sz="1050" dirty="0">
                <a:solidFill>
                  <a:schemeClr val="bg1">
                    <a:lumMod val="85000"/>
                  </a:schemeClr>
                </a:solidFill>
                <a:latin typeface="+mj-lt"/>
                <a:ea typeface="Roboto Light" panose="02000000000000000000" pitchFamily="2" charset="0"/>
              </a:rPr>
              <a:t> </a:t>
            </a:r>
            <a:r>
              <a:rPr lang="en-US" sz="1050" dirty="0" err="1">
                <a:solidFill>
                  <a:schemeClr val="bg1">
                    <a:lumMod val="85000"/>
                  </a:schemeClr>
                </a:solidFill>
                <a:latin typeface="+mj-lt"/>
                <a:ea typeface="Roboto Light" panose="02000000000000000000" pitchFamily="2" charset="0"/>
              </a:rPr>
              <a:t>Elit</a:t>
            </a:r>
            <a:r>
              <a:rPr lang="en-US" sz="1050" dirty="0">
                <a:solidFill>
                  <a:schemeClr val="bg1">
                    <a:lumMod val="85000"/>
                  </a:schemeClr>
                </a:solidFill>
                <a:latin typeface="+mj-lt"/>
                <a:ea typeface="Roboto Light" panose="02000000000000000000" pitchFamily="2" charset="0"/>
              </a:rPr>
              <a:t>. </a:t>
            </a:r>
            <a:r>
              <a:rPr lang="en-US" sz="1050" dirty="0" err="1">
                <a:solidFill>
                  <a:schemeClr val="bg1">
                    <a:lumMod val="85000"/>
                  </a:schemeClr>
                </a:solidFill>
                <a:latin typeface="+mj-lt"/>
                <a:ea typeface="Roboto Light" panose="02000000000000000000" pitchFamily="2" charset="0"/>
              </a:rPr>
              <a:t>Aenean</a:t>
            </a:r>
            <a:r>
              <a:rPr lang="en-US" sz="1050" dirty="0">
                <a:solidFill>
                  <a:schemeClr val="bg1">
                    <a:lumMod val="85000"/>
                  </a:schemeClr>
                </a:solidFill>
                <a:latin typeface="+mj-lt"/>
                <a:ea typeface="Roboto Light" panose="02000000000000000000" pitchFamily="2" charset="0"/>
              </a:rPr>
              <a:t> </a:t>
            </a:r>
            <a:r>
              <a:rPr lang="en-US" sz="1050" dirty="0" err="1">
                <a:solidFill>
                  <a:schemeClr val="bg1">
                    <a:lumMod val="85000"/>
                  </a:schemeClr>
                </a:solidFill>
                <a:latin typeface="+mj-lt"/>
                <a:ea typeface="Roboto Light" panose="02000000000000000000" pitchFamily="2" charset="0"/>
              </a:rPr>
              <a:t>Commodo</a:t>
            </a:r>
            <a:r>
              <a:rPr lang="en-US" sz="1050" dirty="0">
                <a:solidFill>
                  <a:schemeClr val="bg1">
                    <a:lumMod val="85000"/>
                  </a:schemeClr>
                </a:solidFill>
                <a:latin typeface="+mj-lt"/>
                <a:ea typeface="Roboto Light" panose="02000000000000000000" pitchFamily="2" charset="0"/>
              </a:rPr>
              <a:t> Ligula </a:t>
            </a:r>
            <a:r>
              <a:rPr lang="en-US" sz="1050" dirty="0" err="1">
                <a:solidFill>
                  <a:schemeClr val="bg1">
                    <a:lumMod val="85000"/>
                  </a:schemeClr>
                </a:solidFill>
                <a:latin typeface="+mj-lt"/>
                <a:ea typeface="Roboto Light" panose="02000000000000000000" pitchFamily="2" charset="0"/>
              </a:rPr>
              <a:t>Eget</a:t>
            </a:r>
            <a:r>
              <a:rPr lang="en-US" sz="1050" dirty="0">
                <a:solidFill>
                  <a:schemeClr val="bg1">
                    <a:lumMod val="85000"/>
                  </a:schemeClr>
                </a:solidFill>
                <a:latin typeface="+mj-lt"/>
                <a:ea typeface="Roboto Light" panose="02000000000000000000" pitchFamily="2" charset="0"/>
              </a:rPr>
              <a:t> Dolor </a:t>
            </a:r>
            <a:r>
              <a:rPr lang="en-US" sz="1050" dirty="0" err="1">
                <a:solidFill>
                  <a:schemeClr val="bg1">
                    <a:lumMod val="85000"/>
                  </a:schemeClr>
                </a:solidFill>
                <a:latin typeface="+mj-lt"/>
                <a:ea typeface="Roboto Light" panose="02000000000000000000" pitchFamily="2" charset="0"/>
              </a:rPr>
              <a:t>Aenean</a:t>
            </a:r>
            <a:r>
              <a:rPr lang="en-US" sz="1050" dirty="0">
                <a:solidFill>
                  <a:schemeClr val="bg1">
                    <a:lumMod val="85000"/>
                  </a:schemeClr>
                </a:solidFill>
                <a:latin typeface="+mj-lt"/>
                <a:ea typeface="Roboto Light" panose="02000000000000000000" pitchFamily="2" charset="0"/>
              </a:rPr>
              <a:t> Massa Cum</a:t>
            </a:r>
          </a:p>
        </p:txBody>
      </p:sp>
      <p:cxnSp>
        <p:nvCxnSpPr>
          <p:cNvPr id="7" name="Straight Connector 6"/>
          <p:cNvCxnSpPr>
            <a:stCxn id="10" idx="3"/>
            <a:endCxn id="10" idx="0"/>
          </p:cNvCxnSpPr>
          <p:nvPr/>
        </p:nvCxnSpPr>
        <p:spPr>
          <a:xfrm flipV="1">
            <a:off x="8002588" y="1638300"/>
            <a:ext cx="1792287" cy="1790700"/>
          </a:xfrm>
          <a:prstGeom prst="line">
            <a:avLst/>
          </a:prstGeom>
          <a:ln w="571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a:endCxn id="10" idx="3"/>
          </p:cNvCxnSpPr>
          <p:nvPr/>
        </p:nvCxnSpPr>
        <p:spPr>
          <a:xfrm>
            <a:off x="1430338" y="3429000"/>
            <a:ext cx="6604000" cy="0"/>
          </a:xfrm>
          <a:prstGeom prst="line">
            <a:avLst/>
          </a:prstGeom>
          <a:ln w="571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8002588" y="3427413"/>
            <a:ext cx="1792287" cy="1790700"/>
          </a:xfrm>
          <a:prstGeom prst="line">
            <a:avLst/>
          </a:prstGeom>
          <a:ln w="57150">
            <a:solidFill>
              <a:srgbClr val="00B0F0"/>
            </a:solidFill>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919163" y="2824163"/>
            <a:ext cx="1193800" cy="1193800"/>
          </a:xfrm>
          <a:prstGeom prst="ellipse">
            <a:avLst/>
          </a:prstGeom>
          <a:noFill/>
          <a:ln w="9525">
            <a:solidFill>
              <a:schemeClr val="bg1">
                <a:lumMod val="75000"/>
                <a:alpha val="52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F2F2F2"/>
              </a:solidFill>
              <a:latin typeface="Calibri Light" pitchFamily="34" charset="0"/>
            </a:endParaRPr>
          </a:p>
        </p:txBody>
      </p:sp>
      <p:sp>
        <p:nvSpPr>
          <p:cNvPr id="11" name="Oval 10"/>
          <p:cNvSpPr/>
          <p:nvPr/>
        </p:nvSpPr>
        <p:spPr>
          <a:xfrm>
            <a:off x="1065213" y="2970213"/>
            <a:ext cx="914400" cy="914400"/>
          </a:xfrm>
          <a:prstGeom prst="ellipse">
            <a:avLst/>
          </a:prstGeom>
          <a:solidFill>
            <a:srgbClr val="0070C0"/>
          </a:solidFill>
          <a:ln w="571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b="1" dirty="0">
                <a:solidFill>
                  <a:schemeClr val="bg1"/>
                </a:solidFill>
                <a:latin typeface="+mj-lt"/>
                <a:ea typeface="Roboto Light" panose="02000000000000000000" pitchFamily="2" charset="0"/>
              </a:rPr>
              <a:t>2013</a:t>
            </a:r>
          </a:p>
        </p:txBody>
      </p:sp>
      <p:sp>
        <p:nvSpPr>
          <p:cNvPr id="26" name="Oval 25"/>
          <p:cNvSpPr/>
          <p:nvPr/>
        </p:nvSpPr>
        <p:spPr>
          <a:xfrm>
            <a:off x="3113088" y="2719388"/>
            <a:ext cx="1404937" cy="1403350"/>
          </a:xfrm>
          <a:prstGeom prst="ellipse">
            <a:avLst/>
          </a:prstGeom>
          <a:noFill/>
          <a:ln w="9525">
            <a:solidFill>
              <a:schemeClr val="bg1">
                <a:lumMod val="75000"/>
                <a:alpha val="52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F2F2F2"/>
              </a:solidFill>
              <a:latin typeface="Calibri Light" pitchFamily="34" charset="0"/>
            </a:endParaRPr>
          </a:p>
        </p:txBody>
      </p:sp>
      <p:sp>
        <p:nvSpPr>
          <p:cNvPr id="15" name="Oval 14"/>
          <p:cNvSpPr/>
          <p:nvPr/>
        </p:nvSpPr>
        <p:spPr>
          <a:xfrm>
            <a:off x="3278188" y="2889250"/>
            <a:ext cx="1074737" cy="1076325"/>
          </a:xfrm>
          <a:prstGeom prst="ellipse">
            <a:avLst/>
          </a:prstGeom>
          <a:solidFill>
            <a:srgbClr val="0070C0"/>
          </a:solidFill>
          <a:ln w="571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b="1" dirty="0">
                <a:solidFill>
                  <a:schemeClr val="bg1"/>
                </a:solidFill>
                <a:latin typeface="+mj-lt"/>
                <a:ea typeface="Roboto Light" panose="02000000000000000000" pitchFamily="2" charset="0"/>
              </a:rPr>
              <a:t>2014</a:t>
            </a:r>
          </a:p>
        </p:txBody>
      </p:sp>
      <p:sp>
        <p:nvSpPr>
          <p:cNvPr id="28" name="Oval 27"/>
          <p:cNvSpPr/>
          <p:nvPr/>
        </p:nvSpPr>
        <p:spPr>
          <a:xfrm>
            <a:off x="5518150" y="2665413"/>
            <a:ext cx="1512888" cy="1511300"/>
          </a:xfrm>
          <a:prstGeom prst="ellipse">
            <a:avLst/>
          </a:prstGeom>
          <a:noFill/>
          <a:ln w="9525">
            <a:solidFill>
              <a:schemeClr val="bg1">
                <a:lumMod val="75000"/>
                <a:alpha val="52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F2F2F2"/>
              </a:solidFill>
              <a:latin typeface="Calibri Light" pitchFamily="34" charset="0"/>
            </a:endParaRPr>
          </a:p>
        </p:txBody>
      </p:sp>
      <p:sp>
        <p:nvSpPr>
          <p:cNvPr id="16" name="Oval 15"/>
          <p:cNvSpPr/>
          <p:nvPr/>
        </p:nvSpPr>
        <p:spPr>
          <a:xfrm>
            <a:off x="5695950" y="2841625"/>
            <a:ext cx="1158875" cy="1158875"/>
          </a:xfrm>
          <a:prstGeom prst="ellipse">
            <a:avLst/>
          </a:prstGeom>
          <a:solidFill>
            <a:srgbClr val="0070C0"/>
          </a:solidFill>
          <a:ln w="571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b="1" dirty="0">
                <a:solidFill>
                  <a:schemeClr val="bg1"/>
                </a:solidFill>
                <a:latin typeface="+mj-lt"/>
                <a:ea typeface="Roboto Light" panose="02000000000000000000" pitchFamily="2" charset="0"/>
              </a:rPr>
              <a:t>2015</a:t>
            </a:r>
          </a:p>
        </p:txBody>
      </p:sp>
      <p:sp>
        <p:nvSpPr>
          <p:cNvPr id="23" name="Rectangle 22"/>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Improvement</a:t>
            </a:r>
          </a:p>
        </p:txBody>
      </p:sp>
      <p:sp>
        <p:nvSpPr>
          <p:cNvPr id="24" name="Rectangle 23"/>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bg1">
                    <a:lumMod val="95000"/>
                  </a:schemeClr>
                </a:solidFill>
                <a:latin typeface="+mj-lt"/>
                <a:ea typeface="Roboto Light" panose="02000000000000000000" pitchFamily="2" charset="0"/>
                <a:cs typeface="Arial" charset="0"/>
              </a:rPr>
              <a:t>Lorem ipsum dolor sit amet, consectetur adipiscing elit</a:t>
            </a:r>
          </a:p>
        </p:txBody>
      </p:sp>
    </p:spTree>
  </p:cSld>
  <p:clrMapOvr>
    <a:masterClrMapping/>
  </p:clrMapOvr>
  <p:transition spd="slow">
    <p:fad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p:cNvGrpSpPr/>
        <p:nvPr/>
      </p:nvGrpSpPr>
      <p:grpSpPr>
        <a:xfrm>
          <a:off x="0" y="0"/>
          <a:ext cx="0" cy="0"/>
          <a:chOff x="0" y="0"/>
          <a:chExt cx="0" cy="0"/>
        </a:xfrm>
      </p:grpSpPr>
      <p:sp>
        <p:nvSpPr>
          <p:cNvPr id="91138" name="Picture Placeholder 3"/>
          <p:cNvSpPr>
            <a:spLocks noGrp="1" noTextEdit="1"/>
          </p:cNvSpPr>
          <p:nvPr>
            <p:ph type="pic" sz="quarter" idx="13"/>
          </p:nvPr>
        </p:nvSpPr>
        <p:spPr>
          <a:noFill/>
          <a:extLst>
            <a:ext uri="{909E8E84-426E-40DD-AFC4-6F175D3DCCD1}">
              <a14:hiddenFill xmlns:a14="http://schemas.microsoft.com/office/drawing/2010/main">
                <a:solidFill>
                  <a:srgbClr val="FFFFFF"/>
                </a:solidFill>
              </a14:hiddenFill>
            </a:ext>
          </a:extLst>
        </p:spPr>
      </p:sp>
      <p:sp>
        <p:nvSpPr>
          <p:cNvPr id="91139"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1E9B56B-B782-43FE-B040-CDD521722C6C}" type="slidenum">
              <a:rPr lang="en-US" altLang="zh-CN" smtClean="0">
                <a:solidFill>
                  <a:srgbClr val="D9D9D9"/>
                </a:solidFill>
                <a:latin typeface="Calibri Light" pitchFamily="34" charset="0"/>
              </a:rPr>
              <a:pPr/>
              <a:t>46</a:t>
            </a:fld>
            <a:endParaRPr lang="en-US" altLang="zh-CN" smtClean="0">
              <a:solidFill>
                <a:srgbClr val="D9D9D9"/>
              </a:solidFill>
              <a:latin typeface="Calibri Light" pitchFamily="34" charset="0"/>
            </a:endParaRPr>
          </a:p>
        </p:txBody>
      </p:sp>
      <p:sp>
        <p:nvSpPr>
          <p:cNvPr id="23" name="Rectangle 22"/>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Improvement</a:t>
            </a:r>
          </a:p>
        </p:txBody>
      </p:sp>
      <p:sp>
        <p:nvSpPr>
          <p:cNvPr id="24" name="Rectangle 23"/>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bg1">
                    <a:lumMod val="95000"/>
                  </a:schemeClr>
                </a:solidFill>
                <a:latin typeface="+mj-lt"/>
                <a:ea typeface="Roboto Light" panose="02000000000000000000" pitchFamily="2" charset="0"/>
                <a:cs typeface="Arial" charset="0"/>
              </a:rPr>
              <a:t>Lorem ipsum dolor sit amet, consectetur adipiscing elit</a:t>
            </a:r>
          </a:p>
        </p:txBody>
      </p:sp>
      <p:grpSp>
        <p:nvGrpSpPr>
          <p:cNvPr id="91142" name="Group 11"/>
          <p:cNvGrpSpPr>
            <a:grpSpLocks/>
          </p:cNvGrpSpPr>
          <p:nvPr/>
        </p:nvGrpSpPr>
        <p:grpSpPr bwMode="auto">
          <a:xfrm flipV="1">
            <a:off x="3311525" y="4049713"/>
            <a:ext cx="2016125" cy="508000"/>
            <a:chOff x="671984" y="3426972"/>
            <a:chExt cx="9122199" cy="1791393"/>
          </a:xfrm>
        </p:grpSpPr>
        <p:cxnSp>
          <p:nvCxnSpPr>
            <p:cNvPr id="9" name="Straight Connector 8"/>
            <p:cNvCxnSpPr/>
            <p:nvPr/>
          </p:nvCxnSpPr>
          <p:spPr>
            <a:xfrm flipV="1">
              <a:off x="671984" y="3426972"/>
              <a:ext cx="7362407" cy="0"/>
            </a:xfrm>
            <a:prstGeom prst="line">
              <a:avLst/>
            </a:prstGeom>
            <a:ln w="63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8005660" y="3426972"/>
              <a:ext cx="1788523" cy="1791393"/>
            </a:xfrm>
            <a:prstGeom prst="line">
              <a:avLst/>
            </a:prstGeom>
            <a:ln w="6350">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3160713" y="1741488"/>
            <a:ext cx="1193800" cy="1192212"/>
          </a:xfrm>
          <a:prstGeom prst="ellipse">
            <a:avLst/>
          </a:prstGeom>
          <a:noFill/>
          <a:ln w="9525">
            <a:solidFill>
              <a:schemeClr val="bg1">
                <a:lumMod val="75000"/>
                <a:alpha val="52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262626"/>
              </a:solidFill>
              <a:latin typeface="Roboto Light" pitchFamily="2" charset="0"/>
            </a:endParaRPr>
          </a:p>
        </p:txBody>
      </p:sp>
      <p:sp>
        <p:nvSpPr>
          <p:cNvPr id="11" name="Oval 10"/>
          <p:cNvSpPr/>
          <p:nvPr/>
        </p:nvSpPr>
        <p:spPr>
          <a:xfrm>
            <a:off x="3306763" y="1887538"/>
            <a:ext cx="914400" cy="914400"/>
          </a:xfrm>
          <a:prstGeom prst="ellipse">
            <a:avLst/>
          </a:prstGeom>
          <a:solidFill>
            <a:srgbClr val="00B0F0"/>
          </a:solidFill>
          <a:ln w="571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262626"/>
              </a:solidFill>
              <a:latin typeface="Roboto Light" pitchFamily="2" charset="0"/>
            </a:endParaRPr>
          </a:p>
        </p:txBody>
      </p:sp>
      <p:sp>
        <p:nvSpPr>
          <p:cNvPr id="26" name="Oval 25"/>
          <p:cNvSpPr/>
          <p:nvPr/>
        </p:nvSpPr>
        <p:spPr>
          <a:xfrm>
            <a:off x="5046663" y="2786063"/>
            <a:ext cx="1404937" cy="1403350"/>
          </a:xfrm>
          <a:prstGeom prst="ellipse">
            <a:avLst/>
          </a:prstGeom>
          <a:noFill/>
          <a:ln w="9525">
            <a:solidFill>
              <a:schemeClr val="bg1">
                <a:lumMod val="75000"/>
                <a:alpha val="52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262626"/>
              </a:solidFill>
              <a:latin typeface="Roboto Light" pitchFamily="2" charset="0"/>
            </a:endParaRPr>
          </a:p>
        </p:txBody>
      </p:sp>
      <p:sp>
        <p:nvSpPr>
          <p:cNvPr id="15" name="Oval 14"/>
          <p:cNvSpPr/>
          <p:nvPr/>
        </p:nvSpPr>
        <p:spPr>
          <a:xfrm>
            <a:off x="5210175" y="2955925"/>
            <a:ext cx="1076325" cy="1076325"/>
          </a:xfrm>
          <a:prstGeom prst="ellipse">
            <a:avLst/>
          </a:prstGeom>
          <a:solidFill>
            <a:srgbClr val="00B0F0"/>
          </a:solidFill>
          <a:ln w="571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262626"/>
              </a:solidFill>
              <a:latin typeface="Roboto Light" pitchFamily="2" charset="0"/>
            </a:endParaRPr>
          </a:p>
        </p:txBody>
      </p:sp>
      <p:sp>
        <p:nvSpPr>
          <p:cNvPr id="28" name="Oval 27"/>
          <p:cNvSpPr/>
          <p:nvPr/>
        </p:nvSpPr>
        <p:spPr>
          <a:xfrm>
            <a:off x="7123113" y="3960813"/>
            <a:ext cx="1511300" cy="1511300"/>
          </a:xfrm>
          <a:prstGeom prst="ellipse">
            <a:avLst/>
          </a:prstGeom>
          <a:noFill/>
          <a:ln w="9525">
            <a:solidFill>
              <a:schemeClr val="bg1">
                <a:lumMod val="75000"/>
                <a:alpha val="52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262626"/>
              </a:solidFill>
              <a:latin typeface="Roboto Light" pitchFamily="2" charset="0"/>
            </a:endParaRPr>
          </a:p>
        </p:txBody>
      </p:sp>
      <p:sp>
        <p:nvSpPr>
          <p:cNvPr id="16" name="Oval 15"/>
          <p:cNvSpPr/>
          <p:nvPr/>
        </p:nvSpPr>
        <p:spPr>
          <a:xfrm>
            <a:off x="7299325" y="4137025"/>
            <a:ext cx="1158875" cy="1158875"/>
          </a:xfrm>
          <a:prstGeom prst="ellipse">
            <a:avLst/>
          </a:prstGeom>
          <a:solidFill>
            <a:srgbClr val="00B0F0"/>
          </a:solidFill>
          <a:ln w="571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262626"/>
              </a:solidFill>
              <a:latin typeface="Roboto Light" pitchFamily="2" charset="0"/>
            </a:endParaRPr>
          </a:p>
        </p:txBody>
      </p:sp>
      <p:sp>
        <p:nvSpPr>
          <p:cNvPr id="31" name="Oval 30"/>
          <p:cNvSpPr/>
          <p:nvPr/>
        </p:nvSpPr>
        <p:spPr>
          <a:xfrm>
            <a:off x="8990013" y="2436813"/>
            <a:ext cx="1830387" cy="1830387"/>
          </a:xfrm>
          <a:prstGeom prst="ellipse">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262626"/>
              </a:solidFill>
              <a:latin typeface="Roboto Light" pitchFamily="2" charset="0"/>
            </a:endParaRPr>
          </a:p>
        </p:txBody>
      </p:sp>
      <p:sp>
        <p:nvSpPr>
          <p:cNvPr id="32" name="Oval 31"/>
          <p:cNvSpPr/>
          <p:nvPr/>
        </p:nvSpPr>
        <p:spPr>
          <a:xfrm>
            <a:off x="9204325" y="2651125"/>
            <a:ext cx="1401763" cy="1401763"/>
          </a:xfrm>
          <a:prstGeom prst="ellipse">
            <a:avLst/>
          </a:prstGeom>
          <a:solidFill>
            <a:srgbClr val="0070C0"/>
          </a:solidFill>
          <a:ln w="571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b="1">
              <a:solidFill>
                <a:srgbClr val="262626"/>
              </a:solidFill>
              <a:latin typeface="Roboto Light" pitchFamily="2" charset="0"/>
            </a:endParaRPr>
          </a:p>
        </p:txBody>
      </p:sp>
      <p:sp>
        <p:nvSpPr>
          <p:cNvPr id="33" name="Rectangle 32"/>
          <p:cNvSpPr/>
          <p:nvPr/>
        </p:nvSpPr>
        <p:spPr>
          <a:xfrm>
            <a:off x="908050" y="2724150"/>
            <a:ext cx="2317750" cy="600075"/>
          </a:xfrm>
          <a:prstGeom prst="rect">
            <a:avLst/>
          </a:prstGeom>
        </p:spPr>
        <p:txBody>
          <a:bodyPr>
            <a:spAutoFit/>
          </a:bodyPr>
          <a:lstStyle/>
          <a:p>
            <a:pPr marL="71990" algn="r" eaLnBrk="1" fontAlgn="auto" hangingPunct="1">
              <a:spcBef>
                <a:spcPts val="600"/>
              </a:spcBef>
              <a:spcAft>
                <a:spcPts val="0"/>
              </a:spcAft>
              <a:buClr>
                <a:srgbClr val="1D5B2D"/>
              </a:buClr>
              <a:buSzPct val="100000"/>
              <a:defRPr/>
            </a:pPr>
            <a:r>
              <a:rPr lang="en-US" sz="1100" dirty="0">
                <a:solidFill>
                  <a:schemeClr val="bg1">
                    <a:lumMod val="85000"/>
                  </a:schemeClr>
                </a:solidFill>
                <a:latin typeface="+mj-lt"/>
                <a:ea typeface="Roboto Light" panose="02000000000000000000" pitchFamily="2" charset="0"/>
              </a:rPr>
              <a:t>Consectetuer </a:t>
            </a:r>
            <a:r>
              <a:rPr lang="en-US" sz="1100" dirty="0" err="1">
                <a:solidFill>
                  <a:schemeClr val="bg1">
                    <a:lumMod val="85000"/>
                  </a:schemeClr>
                </a:solidFill>
                <a:latin typeface="+mj-lt"/>
                <a:ea typeface="Roboto Light" panose="02000000000000000000" pitchFamily="2" charset="0"/>
              </a:rPr>
              <a:t>Adipiscing</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Elit</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Aenean</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Commodo</a:t>
            </a:r>
            <a:r>
              <a:rPr lang="en-US" sz="1100" dirty="0">
                <a:solidFill>
                  <a:schemeClr val="bg1">
                    <a:lumMod val="85000"/>
                  </a:schemeClr>
                </a:solidFill>
                <a:latin typeface="+mj-lt"/>
                <a:ea typeface="Roboto Light" panose="02000000000000000000" pitchFamily="2" charset="0"/>
              </a:rPr>
              <a:t> Ligula </a:t>
            </a:r>
            <a:r>
              <a:rPr lang="en-US" sz="1100" dirty="0" err="1">
                <a:solidFill>
                  <a:schemeClr val="bg1">
                    <a:lumMod val="85000"/>
                  </a:schemeClr>
                </a:solidFill>
                <a:latin typeface="+mj-lt"/>
                <a:ea typeface="Roboto Light" panose="02000000000000000000" pitchFamily="2" charset="0"/>
              </a:rPr>
              <a:t>Eget</a:t>
            </a:r>
            <a:r>
              <a:rPr lang="en-US" sz="1100" dirty="0">
                <a:solidFill>
                  <a:schemeClr val="bg1">
                    <a:lumMod val="85000"/>
                  </a:schemeClr>
                </a:solidFill>
                <a:latin typeface="+mj-lt"/>
                <a:ea typeface="Roboto Light" panose="02000000000000000000" pitchFamily="2" charset="0"/>
              </a:rPr>
              <a:t> Dolor </a:t>
            </a:r>
            <a:r>
              <a:rPr lang="en-US" sz="1100" dirty="0" err="1">
                <a:solidFill>
                  <a:schemeClr val="bg1">
                    <a:lumMod val="85000"/>
                  </a:schemeClr>
                </a:solidFill>
                <a:latin typeface="+mj-lt"/>
                <a:ea typeface="Roboto Light" panose="02000000000000000000" pitchFamily="2" charset="0"/>
              </a:rPr>
              <a:t>Aenean</a:t>
            </a:r>
            <a:r>
              <a:rPr lang="en-US" sz="1100" dirty="0">
                <a:solidFill>
                  <a:schemeClr val="bg1">
                    <a:lumMod val="85000"/>
                  </a:schemeClr>
                </a:solidFill>
                <a:latin typeface="+mj-lt"/>
                <a:ea typeface="Roboto Light" panose="02000000000000000000" pitchFamily="2" charset="0"/>
              </a:rPr>
              <a:t> Massa Cum</a:t>
            </a:r>
          </a:p>
        </p:txBody>
      </p:sp>
      <p:grpSp>
        <p:nvGrpSpPr>
          <p:cNvPr id="91152" name="Group 33"/>
          <p:cNvGrpSpPr>
            <a:grpSpLocks/>
          </p:cNvGrpSpPr>
          <p:nvPr/>
        </p:nvGrpSpPr>
        <p:grpSpPr bwMode="auto">
          <a:xfrm flipV="1">
            <a:off x="5254625" y="5270500"/>
            <a:ext cx="2076450" cy="508000"/>
            <a:chOff x="1124381" y="3426972"/>
            <a:chExt cx="8669802" cy="1791393"/>
          </a:xfrm>
        </p:grpSpPr>
        <p:cxnSp>
          <p:nvCxnSpPr>
            <p:cNvPr id="35" name="Straight Connector 34"/>
            <p:cNvCxnSpPr/>
            <p:nvPr/>
          </p:nvCxnSpPr>
          <p:spPr>
            <a:xfrm flipV="1">
              <a:off x="1124381" y="3426972"/>
              <a:ext cx="6913308" cy="0"/>
            </a:xfrm>
            <a:prstGeom prst="line">
              <a:avLst/>
            </a:prstGeom>
            <a:ln w="63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04545" y="3426972"/>
              <a:ext cx="1789638" cy="1791393"/>
            </a:xfrm>
            <a:prstGeom prst="line">
              <a:avLst/>
            </a:prstGeom>
            <a:ln w="6350">
              <a:solidFill>
                <a:srgbClr val="00B0F0"/>
              </a:solidFill>
            </a:ln>
          </p:spPr>
          <p:style>
            <a:lnRef idx="1">
              <a:schemeClr val="accent1"/>
            </a:lnRef>
            <a:fillRef idx="0">
              <a:schemeClr val="accent1"/>
            </a:fillRef>
            <a:effectRef idx="0">
              <a:schemeClr val="accent1"/>
            </a:effectRef>
            <a:fontRef idx="minor">
              <a:schemeClr val="tx1"/>
            </a:fontRef>
          </p:style>
        </p:cxnSp>
      </p:grpSp>
      <p:grpSp>
        <p:nvGrpSpPr>
          <p:cNvPr id="91153" name="Group 36"/>
          <p:cNvGrpSpPr>
            <a:grpSpLocks/>
          </p:cNvGrpSpPr>
          <p:nvPr/>
        </p:nvGrpSpPr>
        <p:grpSpPr bwMode="auto">
          <a:xfrm flipV="1">
            <a:off x="1665288" y="2925763"/>
            <a:ext cx="1968500" cy="411162"/>
            <a:chOff x="-368772" y="3426972"/>
            <a:chExt cx="10162955" cy="1791393"/>
          </a:xfrm>
        </p:grpSpPr>
        <p:cxnSp>
          <p:nvCxnSpPr>
            <p:cNvPr id="38" name="Straight Connector 37"/>
            <p:cNvCxnSpPr/>
            <p:nvPr/>
          </p:nvCxnSpPr>
          <p:spPr>
            <a:xfrm flipV="1">
              <a:off x="-368772" y="3426972"/>
              <a:ext cx="8400827" cy="0"/>
            </a:xfrm>
            <a:prstGeom prst="line">
              <a:avLst/>
            </a:prstGeom>
            <a:ln w="63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7999271" y="3426972"/>
              <a:ext cx="1794912" cy="1791393"/>
            </a:xfrm>
            <a:prstGeom prst="line">
              <a:avLst/>
            </a:prstGeom>
            <a:ln w="6350">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0" name="Rectangle 39"/>
          <p:cNvSpPr/>
          <p:nvPr/>
        </p:nvSpPr>
        <p:spPr>
          <a:xfrm>
            <a:off x="2600325" y="3927475"/>
            <a:ext cx="2316163" cy="600075"/>
          </a:xfrm>
          <a:prstGeom prst="rect">
            <a:avLst/>
          </a:prstGeom>
        </p:spPr>
        <p:txBody>
          <a:bodyPr>
            <a:spAutoFit/>
          </a:bodyPr>
          <a:lstStyle/>
          <a:p>
            <a:pPr marL="71990" algn="r" eaLnBrk="1" fontAlgn="auto" hangingPunct="1">
              <a:spcBef>
                <a:spcPts val="600"/>
              </a:spcBef>
              <a:spcAft>
                <a:spcPts val="0"/>
              </a:spcAft>
              <a:buClr>
                <a:srgbClr val="1D5B2D"/>
              </a:buClr>
              <a:buSzPct val="100000"/>
              <a:defRPr/>
            </a:pPr>
            <a:r>
              <a:rPr lang="en-US" sz="1100" dirty="0">
                <a:solidFill>
                  <a:schemeClr val="bg1">
                    <a:lumMod val="85000"/>
                  </a:schemeClr>
                </a:solidFill>
                <a:latin typeface="+mj-lt"/>
                <a:ea typeface="Roboto Light" panose="02000000000000000000" pitchFamily="2" charset="0"/>
              </a:rPr>
              <a:t>Consectetuer </a:t>
            </a:r>
            <a:r>
              <a:rPr lang="en-US" sz="1100" dirty="0" err="1">
                <a:solidFill>
                  <a:schemeClr val="bg1">
                    <a:lumMod val="85000"/>
                  </a:schemeClr>
                </a:solidFill>
                <a:latin typeface="+mj-lt"/>
                <a:ea typeface="Roboto Light" panose="02000000000000000000" pitchFamily="2" charset="0"/>
              </a:rPr>
              <a:t>Adipiscing</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Elit</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Aenean</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Commodo</a:t>
            </a:r>
            <a:r>
              <a:rPr lang="en-US" sz="1100" dirty="0">
                <a:solidFill>
                  <a:schemeClr val="bg1">
                    <a:lumMod val="85000"/>
                  </a:schemeClr>
                </a:solidFill>
                <a:latin typeface="+mj-lt"/>
                <a:ea typeface="Roboto Light" panose="02000000000000000000" pitchFamily="2" charset="0"/>
              </a:rPr>
              <a:t> Ligula </a:t>
            </a:r>
            <a:r>
              <a:rPr lang="en-US" sz="1100" dirty="0" err="1">
                <a:solidFill>
                  <a:schemeClr val="bg1">
                    <a:lumMod val="85000"/>
                  </a:schemeClr>
                </a:solidFill>
                <a:latin typeface="+mj-lt"/>
                <a:ea typeface="Roboto Light" panose="02000000000000000000" pitchFamily="2" charset="0"/>
              </a:rPr>
              <a:t>Eget</a:t>
            </a:r>
            <a:r>
              <a:rPr lang="en-US" sz="1100" dirty="0">
                <a:solidFill>
                  <a:schemeClr val="bg1">
                    <a:lumMod val="85000"/>
                  </a:schemeClr>
                </a:solidFill>
                <a:latin typeface="+mj-lt"/>
                <a:ea typeface="Roboto Light" panose="02000000000000000000" pitchFamily="2" charset="0"/>
              </a:rPr>
              <a:t> Dolor </a:t>
            </a:r>
            <a:r>
              <a:rPr lang="en-US" sz="1100" dirty="0" err="1">
                <a:solidFill>
                  <a:schemeClr val="bg1">
                    <a:lumMod val="85000"/>
                  </a:schemeClr>
                </a:solidFill>
                <a:latin typeface="+mj-lt"/>
                <a:ea typeface="Roboto Light" panose="02000000000000000000" pitchFamily="2" charset="0"/>
              </a:rPr>
              <a:t>Aenean</a:t>
            </a:r>
            <a:r>
              <a:rPr lang="en-US" sz="1100" dirty="0">
                <a:solidFill>
                  <a:schemeClr val="bg1">
                    <a:lumMod val="85000"/>
                  </a:schemeClr>
                </a:solidFill>
                <a:latin typeface="+mj-lt"/>
                <a:ea typeface="Roboto Light" panose="02000000000000000000" pitchFamily="2" charset="0"/>
              </a:rPr>
              <a:t> Massa Cum</a:t>
            </a:r>
          </a:p>
        </p:txBody>
      </p:sp>
      <p:sp>
        <p:nvSpPr>
          <p:cNvPr id="41" name="Rectangle 40"/>
          <p:cNvSpPr/>
          <p:nvPr/>
        </p:nvSpPr>
        <p:spPr>
          <a:xfrm>
            <a:off x="4586288" y="5186363"/>
            <a:ext cx="2316162" cy="600075"/>
          </a:xfrm>
          <a:prstGeom prst="rect">
            <a:avLst/>
          </a:prstGeom>
        </p:spPr>
        <p:txBody>
          <a:bodyPr>
            <a:spAutoFit/>
          </a:bodyPr>
          <a:lstStyle/>
          <a:p>
            <a:pPr marL="71990" algn="r" eaLnBrk="1" fontAlgn="auto" hangingPunct="1">
              <a:spcBef>
                <a:spcPts val="600"/>
              </a:spcBef>
              <a:spcAft>
                <a:spcPts val="0"/>
              </a:spcAft>
              <a:buClr>
                <a:srgbClr val="1D5B2D"/>
              </a:buClr>
              <a:buSzPct val="100000"/>
              <a:defRPr/>
            </a:pPr>
            <a:r>
              <a:rPr lang="en-US" sz="1100" dirty="0">
                <a:solidFill>
                  <a:schemeClr val="bg1">
                    <a:lumMod val="85000"/>
                  </a:schemeClr>
                </a:solidFill>
                <a:latin typeface="+mj-lt"/>
                <a:ea typeface="Roboto Light" panose="02000000000000000000" pitchFamily="2" charset="0"/>
              </a:rPr>
              <a:t>Consectetuer </a:t>
            </a:r>
            <a:r>
              <a:rPr lang="en-US" sz="1100" dirty="0" err="1">
                <a:solidFill>
                  <a:schemeClr val="bg1">
                    <a:lumMod val="85000"/>
                  </a:schemeClr>
                </a:solidFill>
                <a:latin typeface="+mj-lt"/>
                <a:ea typeface="Roboto Light" panose="02000000000000000000" pitchFamily="2" charset="0"/>
              </a:rPr>
              <a:t>Adipiscing</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Elit</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Aenean</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Commodo</a:t>
            </a:r>
            <a:r>
              <a:rPr lang="en-US" sz="1100" dirty="0">
                <a:solidFill>
                  <a:schemeClr val="bg1">
                    <a:lumMod val="85000"/>
                  </a:schemeClr>
                </a:solidFill>
                <a:latin typeface="+mj-lt"/>
                <a:ea typeface="Roboto Light" panose="02000000000000000000" pitchFamily="2" charset="0"/>
              </a:rPr>
              <a:t> Ligula </a:t>
            </a:r>
            <a:r>
              <a:rPr lang="en-US" sz="1100" dirty="0" err="1">
                <a:solidFill>
                  <a:schemeClr val="bg1">
                    <a:lumMod val="85000"/>
                  </a:schemeClr>
                </a:solidFill>
                <a:latin typeface="+mj-lt"/>
                <a:ea typeface="Roboto Light" panose="02000000000000000000" pitchFamily="2" charset="0"/>
              </a:rPr>
              <a:t>Eget</a:t>
            </a:r>
            <a:r>
              <a:rPr lang="en-US" sz="1100" dirty="0">
                <a:solidFill>
                  <a:schemeClr val="bg1">
                    <a:lumMod val="85000"/>
                  </a:schemeClr>
                </a:solidFill>
                <a:latin typeface="+mj-lt"/>
                <a:ea typeface="Roboto Light" panose="02000000000000000000" pitchFamily="2" charset="0"/>
              </a:rPr>
              <a:t> Dolor </a:t>
            </a:r>
            <a:r>
              <a:rPr lang="en-US" sz="1100" dirty="0" err="1">
                <a:solidFill>
                  <a:schemeClr val="bg1">
                    <a:lumMod val="85000"/>
                  </a:schemeClr>
                </a:solidFill>
                <a:latin typeface="+mj-lt"/>
                <a:ea typeface="Roboto Light" panose="02000000000000000000" pitchFamily="2" charset="0"/>
              </a:rPr>
              <a:t>Aenean</a:t>
            </a:r>
            <a:r>
              <a:rPr lang="en-US" sz="1100" dirty="0">
                <a:solidFill>
                  <a:schemeClr val="bg1">
                    <a:lumMod val="85000"/>
                  </a:schemeClr>
                </a:solidFill>
                <a:latin typeface="+mj-lt"/>
                <a:ea typeface="Roboto Light" panose="02000000000000000000" pitchFamily="2" charset="0"/>
              </a:rPr>
              <a:t> Massa Cum</a:t>
            </a:r>
          </a:p>
        </p:txBody>
      </p:sp>
      <p:grpSp>
        <p:nvGrpSpPr>
          <p:cNvPr id="91156" name="Group 41"/>
          <p:cNvGrpSpPr>
            <a:grpSpLocks/>
          </p:cNvGrpSpPr>
          <p:nvPr/>
        </p:nvGrpSpPr>
        <p:grpSpPr bwMode="auto">
          <a:xfrm>
            <a:off x="7856538" y="1930400"/>
            <a:ext cx="2003425" cy="506413"/>
            <a:chOff x="1431019" y="3426972"/>
            <a:chExt cx="8363164" cy="1791393"/>
          </a:xfrm>
        </p:grpSpPr>
        <p:cxnSp>
          <p:nvCxnSpPr>
            <p:cNvPr id="43" name="Straight Connector 42"/>
            <p:cNvCxnSpPr/>
            <p:nvPr/>
          </p:nvCxnSpPr>
          <p:spPr>
            <a:xfrm>
              <a:off x="1431019" y="3426972"/>
              <a:ext cx="6607030" cy="0"/>
            </a:xfrm>
            <a:prstGeom prst="line">
              <a:avLst/>
            </a:prstGeom>
            <a:ln w="63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04917" y="3426972"/>
              <a:ext cx="1789266" cy="1791393"/>
            </a:xfrm>
            <a:prstGeom prst="line">
              <a:avLst/>
            </a:prstGeom>
            <a:ln w="6350">
              <a:solidFill>
                <a:srgbClr val="0070C0"/>
              </a:solidFill>
            </a:ln>
          </p:spPr>
          <p:style>
            <a:lnRef idx="1">
              <a:schemeClr val="accent1"/>
            </a:lnRef>
            <a:fillRef idx="0">
              <a:schemeClr val="accent1"/>
            </a:fillRef>
            <a:effectRef idx="0">
              <a:schemeClr val="accent1"/>
            </a:effectRef>
            <a:fontRef idx="minor">
              <a:schemeClr val="tx1"/>
            </a:fontRef>
          </p:style>
        </p:cxnSp>
      </p:grpSp>
      <p:sp>
        <p:nvSpPr>
          <p:cNvPr id="45" name="Rectangle 44"/>
          <p:cNvSpPr/>
          <p:nvPr/>
        </p:nvSpPr>
        <p:spPr>
          <a:xfrm>
            <a:off x="7191375" y="1343025"/>
            <a:ext cx="2316163" cy="600075"/>
          </a:xfrm>
          <a:prstGeom prst="rect">
            <a:avLst/>
          </a:prstGeom>
        </p:spPr>
        <p:txBody>
          <a:bodyPr>
            <a:spAutoFit/>
          </a:bodyPr>
          <a:lstStyle/>
          <a:p>
            <a:pPr marL="71990" algn="r" eaLnBrk="1" fontAlgn="auto" hangingPunct="1">
              <a:spcBef>
                <a:spcPts val="600"/>
              </a:spcBef>
              <a:spcAft>
                <a:spcPts val="0"/>
              </a:spcAft>
              <a:buClr>
                <a:srgbClr val="1D5B2D"/>
              </a:buClr>
              <a:buSzPct val="100000"/>
              <a:defRPr/>
            </a:pPr>
            <a:r>
              <a:rPr lang="en-US" sz="1100" dirty="0">
                <a:solidFill>
                  <a:schemeClr val="bg1">
                    <a:lumMod val="85000"/>
                  </a:schemeClr>
                </a:solidFill>
                <a:latin typeface="+mj-lt"/>
                <a:ea typeface="Roboto Light" panose="02000000000000000000" pitchFamily="2" charset="0"/>
              </a:rPr>
              <a:t>Consectetuer </a:t>
            </a:r>
            <a:r>
              <a:rPr lang="en-US" sz="1100" dirty="0" err="1">
                <a:solidFill>
                  <a:schemeClr val="bg1">
                    <a:lumMod val="85000"/>
                  </a:schemeClr>
                </a:solidFill>
                <a:latin typeface="+mj-lt"/>
                <a:ea typeface="Roboto Light" panose="02000000000000000000" pitchFamily="2" charset="0"/>
              </a:rPr>
              <a:t>Adipiscing</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Elit</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Aenean</a:t>
            </a:r>
            <a:r>
              <a:rPr lang="en-US" sz="1100" dirty="0">
                <a:solidFill>
                  <a:schemeClr val="bg1">
                    <a:lumMod val="85000"/>
                  </a:schemeClr>
                </a:solidFill>
                <a:latin typeface="+mj-lt"/>
                <a:ea typeface="Roboto Light" panose="02000000000000000000" pitchFamily="2" charset="0"/>
              </a:rPr>
              <a:t> </a:t>
            </a:r>
            <a:r>
              <a:rPr lang="en-US" sz="1100" dirty="0" err="1">
                <a:solidFill>
                  <a:schemeClr val="bg1">
                    <a:lumMod val="85000"/>
                  </a:schemeClr>
                </a:solidFill>
                <a:latin typeface="+mj-lt"/>
                <a:ea typeface="Roboto Light" panose="02000000000000000000" pitchFamily="2" charset="0"/>
              </a:rPr>
              <a:t>Commodo</a:t>
            </a:r>
            <a:r>
              <a:rPr lang="en-US" sz="1100" dirty="0">
                <a:solidFill>
                  <a:schemeClr val="bg1">
                    <a:lumMod val="85000"/>
                  </a:schemeClr>
                </a:solidFill>
                <a:latin typeface="+mj-lt"/>
                <a:ea typeface="Roboto Light" panose="02000000000000000000" pitchFamily="2" charset="0"/>
              </a:rPr>
              <a:t> Ligula </a:t>
            </a:r>
            <a:r>
              <a:rPr lang="en-US" sz="1100" dirty="0" err="1">
                <a:solidFill>
                  <a:schemeClr val="bg1">
                    <a:lumMod val="85000"/>
                  </a:schemeClr>
                </a:solidFill>
                <a:latin typeface="+mj-lt"/>
                <a:ea typeface="Roboto Light" panose="02000000000000000000" pitchFamily="2" charset="0"/>
              </a:rPr>
              <a:t>Eget</a:t>
            </a:r>
            <a:r>
              <a:rPr lang="en-US" sz="1100" dirty="0">
                <a:solidFill>
                  <a:schemeClr val="bg1">
                    <a:lumMod val="85000"/>
                  </a:schemeClr>
                </a:solidFill>
                <a:latin typeface="+mj-lt"/>
                <a:ea typeface="Roboto Light" panose="02000000000000000000" pitchFamily="2" charset="0"/>
              </a:rPr>
              <a:t> Dolor </a:t>
            </a:r>
            <a:r>
              <a:rPr lang="en-US" sz="1100" dirty="0" err="1">
                <a:solidFill>
                  <a:schemeClr val="bg1">
                    <a:lumMod val="85000"/>
                  </a:schemeClr>
                </a:solidFill>
                <a:latin typeface="+mj-lt"/>
                <a:ea typeface="Roboto Light" panose="02000000000000000000" pitchFamily="2" charset="0"/>
              </a:rPr>
              <a:t>Aenean</a:t>
            </a:r>
            <a:r>
              <a:rPr lang="en-US" sz="1100" dirty="0">
                <a:solidFill>
                  <a:schemeClr val="bg1">
                    <a:lumMod val="85000"/>
                  </a:schemeClr>
                </a:solidFill>
                <a:latin typeface="+mj-lt"/>
                <a:ea typeface="Roboto Light" panose="02000000000000000000" pitchFamily="2" charset="0"/>
              </a:rPr>
              <a:t> Massa Cum</a:t>
            </a:r>
          </a:p>
        </p:txBody>
      </p:sp>
      <p:sp>
        <p:nvSpPr>
          <p:cNvPr id="6" name="Rectangle 5"/>
          <p:cNvSpPr/>
          <p:nvPr/>
        </p:nvSpPr>
        <p:spPr>
          <a:xfrm>
            <a:off x="3363913" y="1946275"/>
            <a:ext cx="857250" cy="831850"/>
          </a:xfrm>
          <a:prstGeom prst="rect">
            <a:avLst/>
          </a:prstGeom>
        </p:spPr>
        <p:txBody>
          <a:bodyPr anchor="ctr"/>
          <a:lstStyle/>
          <a:p>
            <a:pPr algn="ctr" defTabSz="914082" eaLnBrk="1" fontAlgn="auto" hangingPunct="1">
              <a:spcAft>
                <a:spcPts val="0"/>
              </a:spcAft>
              <a:defRPr/>
            </a:pPr>
            <a:r>
              <a:rPr lang="en-US" sz="3200" dirty="0">
                <a:solidFill>
                  <a:schemeClr val="bg1">
                    <a:lumMod val="95000"/>
                  </a:schemeClr>
                </a:solidFill>
                <a:latin typeface="Abraham Lincoln" pitchFamily="2" charset="0"/>
                <a:ea typeface="Roboto Light" panose="02000000000000000000" pitchFamily="2" charset="0"/>
                <a:cs typeface="Lato Light" panose="020F0402020204030203" pitchFamily="34" charset="0"/>
              </a:rPr>
              <a:t>4 %</a:t>
            </a:r>
          </a:p>
        </p:txBody>
      </p:sp>
      <p:sp>
        <p:nvSpPr>
          <p:cNvPr id="46" name="Rectangle 45"/>
          <p:cNvSpPr/>
          <p:nvPr/>
        </p:nvSpPr>
        <p:spPr>
          <a:xfrm>
            <a:off x="5302250" y="3100388"/>
            <a:ext cx="944563" cy="831850"/>
          </a:xfrm>
          <a:prstGeom prst="rect">
            <a:avLst/>
          </a:prstGeom>
        </p:spPr>
        <p:txBody>
          <a:bodyPr anchor="ctr"/>
          <a:lstStyle/>
          <a:p>
            <a:pPr algn="ctr" defTabSz="914082" eaLnBrk="1" fontAlgn="auto" hangingPunct="1">
              <a:spcAft>
                <a:spcPts val="0"/>
              </a:spcAft>
              <a:defRPr/>
            </a:pPr>
            <a:r>
              <a:rPr lang="en-US" sz="3600" dirty="0">
                <a:solidFill>
                  <a:schemeClr val="bg1">
                    <a:lumMod val="95000"/>
                  </a:schemeClr>
                </a:solidFill>
                <a:latin typeface="Abraham Lincoln" pitchFamily="2" charset="0"/>
                <a:ea typeface="Roboto Light" panose="02000000000000000000" pitchFamily="2" charset="0"/>
                <a:cs typeface="Lato Light" panose="020F0402020204030203" pitchFamily="34" charset="0"/>
              </a:rPr>
              <a:t>35 %</a:t>
            </a:r>
          </a:p>
        </p:txBody>
      </p:sp>
      <p:sp>
        <p:nvSpPr>
          <p:cNvPr id="47" name="Rectangle 46"/>
          <p:cNvSpPr/>
          <p:nvPr/>
        </p:nvSpPr>
        <p:spPr>
          <a:xfrm>
            <a:off x="7407275" y="4314825"/>
            <a:ext cx="942975" cy="830263"/>
          </a:xfrm>
          <a:prstGeom prst="rect">
            <a:avLst/>
          </a:prstGeom>
        </p:spPr>
        <p:txBody>
          <a:bodyPr anchor="ctr"/>
          <a:lstStyle/>
          <a:p>
            <a:pPr algn="ctr" defTabSz="914082" eaLnBrk="1" fontAlgn="auto" hangingPunct="1">
              <a:spcAft>
                <a:spcPts val="0"/>
              </a:spcAft>
              <a:defRPr/>
            </a:pPr>
            <a:r>
              <a:rPr lang="en-US" sz="3600" dirty="0">
                <a:solidFill>
                  <a:schemeClr val="bg1">
                    <a:lumMod val="95000"/>
                  </a:schemeClr>
                </a:solidFill>
                <a:latin typeface="Abraham Lincoln" pitchFamily="2" charset="0"/>
                <a:ea typeface="Roboto Light" panose="02000000000000000000" pitchFamily="2" charset="0"/>
                <a:cs typeface="Lato Light" panose="020F0402020204030203" pitchFamily="34" charset="0"/>
              </a:rPr>
              <a:t>45 %</a:t>
            </a:r>
          </a:p>
        </p:txBody>
      </p:sp>
      <p:sp>
        <p:nvSpPr>
          <p:cNvPr id="48" name="Rectangle 47"/>
          <p:cNvSpPr/>
          <p:nvPr/>
        </p:nvSpPr>
        <p:spPr>
          <a:xfrm>
            <a:off x="9431338" y="2936875"/>
            <a:ext cx="942975" cy="830263"/>
          </a:xfrm>
          <a:prstGeom prst="rect">
            <a:avLst/>
          </a:prstGeom>
        </p:spPr>
        <p:txBody>
          <a:bodyPr anchor="ctr"/>
          <a:lstStyle/>
          <a:p>
            <a:pPr algn="ctr" defTabSz="914082" eaLnBrk="1" fontAlgn="auto" hangingPunct="1">
              <a:spcAft>
                <a:spcPts val="0"/>
              </a:spcAft>
              <a:defRPr/>
            </a:pPr>
            <a:r>
              <a:rPr lang="en-US" sz="3600" dirty="0">
                <a:solidFill>
                  <a:schemeClr val="bg1">
                    <a:lumMod val="95000"/>
                  </a:schemeClr>
                </a:solidFill>
                <a:latin typeface="Abraham Lincoln" pitchFamily="2" charset="0"/>
                <a:ea typeface="Roboto Light" panose="02000000000000000000" pitchFamily="2" charset="0"/>
                <a:cs typeface="Lato Light" panose="020F0402020204030203" pitchFamily="34" charset="0"/>
              </a:rPr>
              <a:t>75 %</a:t>
            </a:r>
          </a:p>
        </p:txBody>
      </p:sp>
      <p:sp>
        <p:nvSpPr>
          <p:cNvPr id="49" name="Rectangle 48"/>
          <p:cNvSpPr/>
          <p:nvPr/>
        </p:nvSpPr>
        <p:spPr>
          <a:xfrm>
            <a:off x="1649413" y="3390900"/>
            <a:ext cx="1657350" cy="307975"/>
          </a:xfrm>
          <a:prstGeom prst="rect">
            <a:avLst/>
          </a:prstGeom>
          <a:solidFill>
            <a:schemeClr val="tx1">
              <a:lumMod val="85000"/>
              <a:lumOff val="15000"/>
            </a:schemeClr>
          </a:solidFill>
        </p:spPr>
        <p:txBody>
          <a:bodyPr/>
          <a:lstStyle/>
          <a:p>
            <a:pPr algn="r" eaLnBrk="1" fontAlgn="auto" hangingPunct="1">
              <a:spcBef>
                <a:spcPts val="0"/>
              </a:spcBef>
              <a:spcAft>
                <a:spcPts val="0"/>
              </a:spcAft>
              <a:buClr>
                <a:srgbClr val="E24848"/>
              </a:buClr>
              <a:defRPr/>
            </a:pPr>
            <a:r>
              <a:rPr lang="en-US" sz="1400" noProof="1">
                <a:solidFill>
                  <a:schemeClr val="bg1"/>
                </a:solidFill>
                <a:latin typeface="Roboto Light" panose="02000000000000000000" pitchFamily="2" charset="0"/>
                <a:ea typeface="Roboto Light" panose="02000000000000000000" pitchFamily="2" charset="0"/>
                <a:cs typeface="Arial" charset="0"/>
              </a:rPr>
              <a:t>Lorem ipsum</a:t>
            </a:r>
          </a:p>
        </p:txBody>
      </p:sp>
      <p:sp>
        <p:nvSpPr>
          <p:cNvPr id="50" name="Rectangle 49"/>
          <p:cNvSpPr/>
          <p:nvPr/>
        </p:nvSpPr>
        <p:spPr>
          <a:xfrm>
            <a:off x="3308350" y="4622800"/>
            <a:ext cx="1657350" cy="307975"/>
          </a:xfrm>
          <a:prstGeom prst="rect">
            <a:avLst/>
          </a:prstGeom>
          <a:solidFill>
            <a:schemeClr val="tx1">
              <a:lumMod val="85000"/>
              <a:lumOff val="15000"/>
            </a:schemeClr>
          </a:solidFill>
        </p:spPr>
        <p:txBody>
          <a:bodyPr/>
          <a:lstStyle/>
          <a:p>
            <a:pPr algn="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sp>
        <p:nvSpPr>
          <p:cNvPr id="51" name="Rectangle 50"/>
          <p:cNvSpPr/>
          <p:nvPr/>
        </p:nvSpPr>
        <p:spPr>
          <a:xfrm>
            <a:off x="5280025" y="5853113"/>
            <a:ext cx="1658938" cy="307975"/>
          </a:xfrm>
          <a:prstGeom prst="rect">
            <a:avLst/>
          </a:prstGeom>
          <a:solidFill>
            <a:schemeClr val="tx1">
              <a:lumMod val="85000"/>
              <a:lumOff val="15000"/>
            </a:schemeClr>
          </a:solidFill>
        </p:spPr>
        <p:txBody>
          <a:bodyPr/>
          <a:lstStyle/>
          <a:p>
            <a:pPr algn="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sp>
        <p:nvSpPr>
          <p:cNvPr id="52" name="Rectangle 51"/>
          <p:cNvSpPr/>
          <p:nvPr/>
        </p:nvSpPr>
        <p:spPr>
          <a:xfrm>
            <a:off x="7856538" y="1987550"/>
            <a:ext cx="1574800" cy="306388"/>
          </a:xfrm>
          <a:prstGeom prst="rect">
            <a:avLst/>
          </a:prstGeom>
          <a:solidFill>
            <a:schemeClr val="tx1">
              <a:lumMod val="85000"/>
              <a:lumOff val="15000"/>
            </a:schemeClr>
          </a:solidFill>
        </p:spPr>
        <p:txBody>
          <a:bodyPr/>
          <a:lstStyle/>
          <a:p>
            <a:pPr algn="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sp>
        <p:nvSpPr>
          <p:cNvPr id="57" name="Freeform 56"/>
          <p:cNvSpPr/>
          <p:nvPr/>
        </p:nvSpPr>
        <p:spPr>
          <a:xfrm>
            <a:off x="4254500" y="2692400"/>
            <a:ext cx="825500" cy="482600"/>
          </a:xfrm>
          <a:custGeom>
            <a:avLst/>
            <a:gdLst>
              <a:gd name="connsiteX0" fmla="*/ 0 w 825500"/>
              <a:gd name="connsiteY0" fmla="*/ 0 h 482600"/>
              <a:gd name="connsiteX1" fmla="*/ 825500 w 825500"/>
              <a:gd name="connsiteY1" fmla="*/ 482600 h 482600"/>
            </a:gdLst>
            <a:ahLst/>
            <a:cxnLst>
              <a:cxn ang="0">
                <a:pos x="connsiteX0" y="connsiteY0"/>
              </a:cxn>
              <a:cxn ang="0">
                <a:pos x="connsiteX1" y="connsiteY1"/>
              </a:cxn>
            </a:cxnLst>
            <a:rect l="l" t="t" r="r" b="b"/>
            <a:pathLst>
              <a:path w="825500" h="482600">
                <a:moveTo>
                  <a:pt x="0" y="0"/>
                </a:moveTo>
                <a:lnTo>
                  <a:pt x="825500" y="482600"/>
                </a:lnTo>
              </a:path>
            </a:pathLst>
          </a:cu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58" name="Freeform 57"/>
          <p:cNvSpPr/>
          <p:nvPr/>
        </p:nvSpPr>
        <p:spPr>
          <a:xfrm>
            <a:off x="6362700" y="3886200"/>
            <a:ext cx="828675" cy="514350"/>
          </a:xfrm>
          <a:custGeom>
            <a:avLst/>
            <a:gdLst>
              <a:gd name="connsiteX0" fmla="*/ 0 w 812800"/>
              <a:gd name="connsiteY0" fmla="*/ 0 h 469900"/>
              <a:gd name="connsiteX1" fmla="*/ 812800 w 812800"/>
              <a:gd name="connsiteY1" fmla="*/ 469900 h 469900"/>
            </a:gdLst>
            <a:ahLst/>
            <a:cxnLst>
              <a:cxn ang="0">
                <a:pos x="connsiteX0" y="connsiteY0"/>
              </a:cxn>
              <a:cxn ang="0">
                <a:pos x="connsiteX1" y="connsiteY1"/>
              </a:cxn>
            </a:cxnLst>
            <a:rect l="l" t="t" r="r" b="b"/>
            <a:pathLst>
              <a:path w="812800" h="469900">
                <a:moveTo>
                  <a:pt x="0" y="0"/>
                </a:moveTo>
                <a:lnTo>
                  <a:pt x="812800" y="469900"/>
                </a:lnTo>
              </a:path>
            </a:pathLst>
          </a:cu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60" name="Freeform 59"/>
          <p:cNvSpPr/>
          <p:nvPr/>
        </p:nvSpPr>
        <p:spPr>
          <a:xfrm rot="17100000">
            <a:off x="8631238" y="3983037"/>
            <a:ext cx="558800" cy="422275"/>
          </a:xfrm>
          <a:custGeom>
            <a:avLst/>
            <a:gdLst>
              <a:gd name="connsiteX0" fmla="*/ 0 w 812800"/>
              <a:gd name="connsiteY0" fmla="*/ 0 h 469900"/>
              <a:gd name="connsiteX1" fmla="*/ 812800 w 812800"/>
              <a:gd name="connsiteY1" fmla="*/ 469900 h 469900"/>
            </a:gdLst>
            <a:ahLst/>
            <a:cxnLst>
              <a:cxn ang="0">
                <a:pos x="connsiteX0" y="connsiteY0"/>
              </a:cxn>
              <a:cxn ang="0">
                <a:pos x="connsiteX1" y="connsiteY1"/>
              </a:cxn>
            </a:cxnLst>
            <a:rect l="l" t="t" r="r" b="b"/>
            <a:pathLst>
              <a:path w="812800" h="469900">
                <a:moveTo>
                  <a:pt x="0" y="0"/>
                </a:moveTo>
                <a:lnTo>
                  <a:pt x="812800" y="469900"/>
                </a:lnTo>
              </a:path>
            </a:pathLst>
          </a:cu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Tree>
  </p:cSld>
  <p:clrMapOvr>
    <a:masterClrMapping/>
  </p:clrMapOvr>
  <p:transition spd="slow">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p:cNvGrpSpPr/>
        <p:nvPr/>
      </p:nvGrpSpPr>
      <p:grpSpPr>
        <a:xfrm>
          <a:off x="0" y="0"/>
          <a:ext cx="0" cy="0"/>
          <a:chOff x="0" y="0"/>
          <a:chExt cx="0" cy="0"/>
        </a:xfrm>
      </p:grpSpPr>
      <p:pic>
        <p:nvPicPr>
          <p:cNvPr id="92162" name="图片占位符 93" descr="图片5.pn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845" b="7845"/>
          <a:stretch>
            <a:fillRect/>
          </a:stretch>
        </p:blipFill>
        <p:spPr>
          <a:noFill/>
          <a:extLst>
            <a:ext uri="{909E8E84-426E-40DD-AFC4-6F175D3DCCD1}">
              <a14:hiddenFill xmlns:a14="http://schemas.microsoft.com/office/drawing/2010/main">
                <a:solidFill>
                  <a:srgbClr val="FFFFFF"/>
                </a:solidFill>
              </a14:hiddenFill>
            </a:ext>
          </a:extLst>
        </p:spPr>
      </p:pic>
      <p:grpSp>
        <p:nvGrpSpPr>
          <p:cNvPr id="92163" name="Group 4"/>
          <p:cNvGrpSpPr>
            <a:grpSpLocks/>
          </p:cNvGrpSpPr>
          <p:nvPr/>
        </p:nvGrpSpPr>
        <p:grpSpPr bwMode="auto">
          <a:xfrm>
            <a:off x="636588" y="1654175"/>
            <a:ext cx="11134725" cy="2058988"/>
            <a:chOff x="637153" y="1654805"/>
            <a:chExt cx="11133899" cy="2057596"/>
          </a:xfrm>
        </p:grpSpPr>
        <p:sp>
          <p:nvSpPr>
            <p:cNvPr id="143" name="Freeform 142"/>
            <p:cNvSpPr>
              <a:spLocks noChangeArrowheads="1"/>
            </p:cNvSpPr>
            <p:nvPr/>
          </p:nvSpPr>
          <p:spPr bwMode="auto">
            <a:xfrm>
              <a:off x="10142398" y="2076795"/>
              <a:ext cx="1628654" cy="948683"/>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sp>
          <p:nvSpPr>
            <p:cNvPr id="146" name="Freeform 145"/>
            <p:cNvSpPr>
              <a:spLocks noChangeArrowheads="1"/>
            </p:cNvSpPr>
            <p:nvPr/>
          </p:nvSpPr>
          <p:spPr bwMode="auto">
            <a:xfrm>
              <a:off x="8320083" y="2279857"/>
              <a:ext cx="1547697" cy="901090"/>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sp>
          <p:nvSpPr>
            <p:cNvPr id="147" name="Freeform 146"/>
            <p:cNvSpPr>
              <a:spLocks noChangeArrowheads="1"/>
            </p:cNvSpPr>
            <p:nvPr/>
          </p:nvSpPr>
          <p:spPr bwMode="auto">
            <a:xfrm>
              <a:off x="6070762" y="2211641"/>
              <a:ext cx="2576322" cy="1500760"/>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sp>
          <p:nvSpPr>
            <p:cNvPr id="133" name="Freeform 132"/>
            <p:cNvSpPr>
              <a:spLocks noChangeArrowheads="1"/>
            </p:cNvSpPr>
            <p:nvPr/>
          </p:nvSpPr>
          <p:spPr bwMode="auto">
            <a:xfrm>
              <a:off x="2045161" y="1748405"/>
              <a:ext cx="1131804" cy="658367"/>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sp>
          <p:nvSpPr>
            <p:cNvPr id="134" name="Freeform 133"/>
            <p:cNvSpPr>
              <a:spLocks noChangeArrowheads="1"/>
            </p:cNvSpPr>
            <p:nvPr/>
          </p:nvSpPr>
          <p:spPr bwMode="auto">
            <a:xfrm>
              <a:off x="2735672" y="1748405"/>
              <a:ext cx="2076296" cy="1210443"/>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sp>
          <p:nvSpPr>
            <p:cNvPr id="135" name="Freeform 134"/>
            <p:cNvSpPr>
              <a:spLocks noChangeArrowheads="1"/>
            </p:cNvSpPr>
            <p:nvPr/>
          </p:nvSpPr>
          <p:spPr bwMode="auto">
            <a:xfrm>
              <a:off x="3908747" y="1913393"/>
              <a:ext cx="1308003" cy="763071"/>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sp>
          <p:nvSpPr>
            <p:cNvPr id="136" name="Freeform 135"/>
            <p:cNvSpPr>
              <a:spLocks noChangeArrowheads="1"/>
            </p:cNvSpPr>
            <p:nvPr/>
          </p:nvSpPr>
          <p:spPr bwMode="auto">
            <a:xfrm>
              <a:off x="4707201" y="1654805"/>
              <a:ext cx="2076296" cy="1208857"/>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sp>
          <p:nvSpPr>
            <p:cNvPr id="137" name="Freeform 136"/>
            <p:cNvSpPr>
              <a:spLocks noChangeArrowheads="1"/>
            </p:cNvSpPr>
            <p:nvPr/>
          </p:nvSpPr>
          <p:spPr bwMode="auto">
            <a:xfrm>
              <a:off x="4796094" y="2184672"/>
              <a:ext cx="1509600" cy="880467"/>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sp>
          <p:nvSpPr>
            <p:cNvPr id="138" name="Freeform 137"/>
            <p:cNvSpPr>
              <a:spLocks noChangeArrowheads="1"/>
            </p:cNvSpPr>
            <p:nvPr/>
          </p:nvSpPr>
          <p:spPr bwMode="auto">
            <a:xfrm>
              <a:off x="2445181" y="2078381"/>
              <a:ext cx="1242921" cy="723411"/>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sp>
          <p:nvSpPr>
            <p:cNvPr id="139" name="Freeform 138"/>
            <p:cNvSpPr>
              <a:spLocks noChangeArrowheads="1"/>
            </p:cNvSpPr>
            <p:nvPr/>
          </p:nvSpPr>
          <p:spPr bwMode="auto">
            <a:xfrm>
              <a:off x="637153" y="2021270"/>
              <a:ext cx="2069946" cy="1207270"/>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adFill rotWithShape="1">
              <a:gsLst>
                <a:gs pos="0">
                  <a:srgbClr val="FFFFFF">
                    <a:alpha val="42000"/>
                  </a:srgbClr>
                </a:gs>
                <a:gs pos="39000">
                  <a:srgbClr val="FFFFFF">
                    <a:alpha val="31000"/>
                  </a:srgbClr>
                </a:gs>
                <a:gs pos="100000">
                  <a:srgbClr val="D9D9D9">
                    <a:alpha val="0"/>
                  </a:srgbClr>
                </a:gs>
              </a:gsLst>
              <a:lin ang="5400000"/>
            </a:gradFill>
            <a:ln w="9525">
              <a:noFill/>
              <a:miter lim="800000"/>
              <a:headEnd/>
              <a:tailEnd/>
            </a:ln>
            <a:effectLst>
              <a:outerShdw dist="23000" dir="5400000" rotWithShape="0">
                <a:srgbClr val="808080">
                  <a:alpha val="34999"/>
                </a:srgbClr>
              </a:outerShdw>
            </a:effectLst>
          </p:spPr>
          <p:txBody>
            <a:bodyPr anchor="ctr"/>
            <a:lstStyle/>
            <a:p>
              <a:pPr algn="ctr" eaLnBrk="1" hangingPunct="1">
                <a:defRPr/>
              </a:pPr>
              <a:endParaRPr lang="zh-CN" altLang="zh-CN">
                <a:solidFill>
                  <a:srgbClr val="FFFFFF"/>
                </a:solidFill>
              </a:endParaRPr>
            </a:p>
          </p:txBody>
        </p:sp>
      </p:grpSp>
      <p:sp>
        <p:nvSpPr>
          <p:cNvPr id="92164"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934CA6D-495A-4E2F-BB39-5C6DED201381}" type="slidenum">
              <a:rPr lang="en-US" altLang="zh-CN" smtClean="0">
                <a:solidFill>
                  <a:srgbClr val="D9D9D9"/>
                </a:solidFill>
                <a:latin typeface="Calibri Light" pitchFamily="34" charset="0"/>
              </a:rPr>
              <a:pPr/>
              <a:t>47</a:t>
            </a:fld>
            <a:endParaRPr lang="en-US" altLang="zh-CN" smtClean="0">
              <a:solidFill>
                <a:srgbClr val="D9D9D9"/>
              </a:solidFill>
              <a:latin typeface="Calibri Light" pitchFamily="34" charset="0"/>
            </a:endParaRPr>
          </a:p>
        </p:txBody>
      </p:sp>
      <p:sp>
        <p:nvSpPr>
          <p:cNvPr id="3" name="Rectangle 2"/>
          <p:cNvSpPr/>
          <p:nvPr/>
        </p:nvSpPr>
        <p:spPr>
          <a:xfrm>
            <a:off x="4770438" y="542925"/>
            <a:ext cx="2651125" cy="398463"/>
          </a:xfrm>
          <a:prstGeom prst="rect">
            <a:avLst/>
          </a:prstGeom>
        </p:spPr>
        <p:txBody>
          <a:bodyPr anchor="ctr"/>
          <a:lstStyle/>
          <a:p>
            <a:pPr algn="ctr" defTabSz="914082" eaLnBrk="1" fontAlgn="auto" hangingPunct="1">
              <a:spcAft>
                <a:spcPts val="0"/>
              </a:spcAft>
              <a:defRPr/>
            </a:pPr>
            <a:r>
              <a:rPr lang="en-US" sz="44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timeline</a:t>
            </a:r>
          </a:p>
        </p:txBody>
      </p:sp>
      <p:sp>
        <p:nvSpPr>
          <p:cNvPr id="4" name="Rectangle 3"/>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bg1">
                    <a:lumMod val="95000"/>
                  </a:schemeClr>
                </a:solidFill>
                <a:latin typeface="+mj-lt"/>
                <a:ea typeface="Roboto Light" panose="02000000000000000000" pitchFamily="2" charset="0"/>
                <a:cs typeface="Arial" charset="0"/>
              </a:rPr>
              <a:t>Lorem ipsum dolor sit amet, consectetur adipiscing elit</a:t>
            </a:r>
          </a:p>
        </p:txBody>
      </p:sp>
      <p:grpSp>
        <p:nvGrpSpPr>
          <p:cNvPr id="92167" name="Group 36"/>
          <p:cNvGrpSpPr>
            <a:grpSpLocks/>
          </p:cNvGrpSpPr>
          <p:nvPr/>
        </p:nvGrpSpPr>
        <p:grpSpPr bwMode="auto">
          <a:xfrm>
            <a:off x="1830388" y="3316288"/>
            <a:ext cx="714375" cy="1122362"/>
            <a:chOff x="-936625" y="-19050"/>
            <a:chExt cx="3606800" cy="5664200"/>
          </a:xfrm>
        </p:grpSpPr>
        <p:sp>
          <p:nvSpPr>
            <p:cNvPr id="92231" name="Freeform 529"/>
            <p:cNvSpPr>
              <a:spLocks noEditPoints="1"/>
            </p:cNvSpPr>
            <p:nvPr/>
          </p:nvSpPr>
          <p:spPr bwMode="auto">
            <a:xfrm>
              <a:off x="895350" y="-12700"/>
              <a:ext cx="1774825" cy="4486275"/>
            </a:xfrm>
            <a:custGeom>
              <a:avLst/>
              <a:gdLst>
                <a:gd name="T0" fmla="*/ 2147483647 w 1118"/>
                <a:gd name="T1" fmla="*/ 2147483647 h 2826"/>
                <a:gd name="T2" fmla="*/ 2147483647 w 1118"/>
                <a:gd name="T3" fmla="*/ 2147483647 h 2826"/>
                <a:gd name="T4" fmla="*/ 2147483647 w 1118"/>
                <a:gd name="T5" fmla="*/ 2147483647 h 2826"/>
                <a:gd name="T6" fmla="*/ 2147483647 w 1118"/>
                <a:gd name="T7" fmla="*/ 2147483647 h 2826"/>
                <a:gd name="T8" fmla="*/ 2147483647 w 1118"/>
                <a:gd name="T9" fmla="*/ 2147483647 h 2826"/>
                <a:gd name="T10" fmla="*/ 2147483647 w 1118"/>
                <a:gd name="T11" fmla="*/ 2147483647 h 2826"/>
                <a:gd name="T12" fmla="*/ 2147483647 w 1118"/>
                <a:gd name="T13" fmla="*/ 2147483647 h 2826"/>
                <a:gd name="T14" fmla="*/ 2147483647 w 1118"/>
                <a:gd name="T15" fmla="*/ 2147483647 h 2826"/>
                <a:gd name="T16" fmla="*/ 2147483647 w 1118"/>
                <a:gd name="T17" fmla="*/ 2147483647 h 2826"/>
                <a:gd name="T18" fmla="*/ 2147483647 w 1118"/>
                <a:gd name="T19" fmla="*/ 2147483647 h 2826"/>
                <a:gd name="T20" fmla="*/ 2147483647 w 1118"/>
                <a:gd name="T21" fmla="*/ 2147483647 h 2826"/>
                <a:gd name="T22" fmla="*/ 2147483647 w 1118"/>
                <a:gd name="T23" fmla="*/ 2147483647 h 2826"/>
                <a:gd name="T24" fmla="*/ 2147483647 w 1118"/>
                <a:gd name="T25" fmla="*/ 2147483647 h 2826"/>
                <a:gd name="T26" fmla="*/ 2147483647 w 1118"/>
                <a:gd name="T27" fmla="*/ 2147483647 h 2826"/>
                <a:gd name="T28" fmla="*/ 2147483647 w 1118"/>
                <a:gd name="T29" fmla="*/ 2147483647 h 2826"/>
                <a:gd name="T30" fmla="*/ 2147483647 w 1118"/>
                <a:gd name="T31" fmla="*/ 2147483647 h 2826"/>
                <a:gd name="T32" fmla="*/ 2147483647 w 1118"/>
                <a:gd name="T33" fmla="*/ 2147483647 h 2826"/>
                <a:gd name="T34" fmla="*/ 2147483647 w 1118"/>
                <a:gd name="T35" fmla="*/ 2147483647 h 2826"/>
                <a:gd name="T36" fmla="*/ 2147483647 w 1118"/>
                <a:gd name="T37" fmla="*/ 2147483647 h 2826"/>
                <a:gd name="T38" fmla="*/ 2147483647 w 1118"/>
                <a:gd name="T39" fmla="*/ 2147483647 h 2826"/>
                <a:gd name="T40" fmla="*/ 2147483647 w 1118"/>
                <a:gd name="T41" fmla="*/ 2147483647 h 2826"/>
                <a:gd name="T42" fmla="*/ 2147483647 w 1118"/>
                <a:gd name="T43" fmla="*/ 2147483647 h 2826"/>
                <a:gd name="T44" fmla="*/ 2147483647 w 1118"/>
                <a:gd name="T45" fmla="*/ 2147483647 h 2826"/>
                <a:gd name="T46" fmla="*/ 2147483647 w 1118"/>
                <a:gd name="T47" fmla="*/ 2147483647 h 2826"/>
                <a:gd name="T48" fmla="*/ 2147483647 w 1118"/>
                <a:gd name="T49" fmla="*/ 2147483647 h 2826"/>
                <a:gd name="T50" fmla="*/ 2147483647 w 1118"/>
                <a:gd name="T51" fmla="*/ 2147483647 h 2826"/>
                <a:gd name="T52" fmla="*/ 2147483647 w 1118"/>
                <a:gd name="T53" fmla="*/ 2147483647 h 2826"/>
                <a:gd name="T54" fmla="*/ 2147483647 w 1118"/>
                <a:gd name="T55" fmla="*/ 2147483647 h 2826"/>
                <a:gd name="T56" fmla="*/ 2147483647 w 1118"/>
                <a:gd name="T57" fmla="*/ 2147483647 h 2826"/>
                <a:gd name="T58" fmla="*/ 2147483647 w 1118"/>
                <a:gd name="T59" fmla="*/ 2147483647 h 2826"/>
                <a:gd name="T60" fmla="*/ 2147483647 w 1118"/>
                <a:gd name="T61" fmla="*/ 2147483647 h 2826"/>
                <a:gd name="T62" fmla="*/ 2147483647 w 1118"/>
                <a:gd name="T63" fmla="*/ 2147483647 h 2826"/>
                <a:gd name="T64" fmla="*/ 2147483647 w 1118"/>
                <a:gd name="T65" fmla="*/ 2147483647 h 2826"/>
                <a:gd name="T66" fmla="*/ 2147483647 w 1118"/>
                <a:gd name="T67" fmla="*/ 2147483647 h 2826"/>
                <a:gd name="T68" fmla="*/ 2147483647 w 1118"/>
                <a:gd name="T69" fmla="*/ 2147483647 h 2826"/>
                <a:gd name="T70" fmla="*/ 2147483647 w 1118"/>
                <a:gd name="T71" fmla="*/ 2147483647 h 2826"/>
                <a:gd name="T72" fmla="*/ 2147483647 w 1118"/>
                <a:gd name="T73" fmla="*/ 2147483647 h 2826"/>
                <a:gd name="T74" fmla="*/ 2147483647 w 1118"/>
                <a:gd name="T75" fmla="*/ 2147483647 h 2826"/>
                <a:gd name="T76" fmla="*/ 2147483647 w 1118"/>
                <a:gd name="T77" fmla="*/ 2147483647 h 2826"/>
                <a:gd name="T78" fmla="*/ 2147483647 w 1118"/>
                <a:gd name="T79" fmla="*/ 2147483647 h 2826"/>
                <a:gd name="T80" fmla="*/ 2147483647 w 1118"/>
                <a:gd name="T81" fmla="*/ 2147483647 h 2826"/>
                <a:gd name="T82" fmla="*/ 2147483647 w 1118"/>
                <a:gd name="T83" fmla="*/ 2147483647 h 2826"/>
                <a:gd name="T84" fmla="*/ 2147483647 w 1118"/>
                <a:gd name="T85" fmla="*/ 2147483647 h 2826"/>
                <a:gd name="T86" fmla="*/ 2147483647 w 1118"/>
                <a:gd name="T87" fmla="*/ 2147483647 h 2826"/>
                <a:gd name="T88" fmla="*/ 0 w 1118"/>
                <a:gd name="T89" fmla="*/ 2147483647 h 2826"/>
                <a:gd name="T90" fmla="*/ 2147483647 w 1118"/>
                <a:gd name="T91" fmla="*/ 2147483647 h 2826"/>
                <a:gd name="T92" fmla="*/ 2147483647 w 1118"/>
                <a:gd name="T93" fmla="*/ 2147483647 h 2826"/>
                <a:gd name="T94" fmla="*/ 2147483647 w 1118"/>
                <a:gd name="T95" fmla="*/ 2147483647 h 2826"/>
                <a:gd name="T96" fmla="*/ 2147483647 w 1118"/>
                <a:gd name="T97" fmla="*/ 2147483647 h 2826"/>
                <a:gd name="T98" fmla="*/ 2147483647 w 1118"/>
                <a:gd name="T99" fmla="*/ 2147483647 h 2826"/>
                <a:gd name="T100" fmla="*/ 2147483647 w 1118"/>
                <a:gd name="T101" fmla="*/ 2147483647 h 2826"/>
                <a:gd name="T102" fmla="*/ 2147483647 w 1118"/>
                <a:gd name="T103" fmla="*/ 2147483647 h 2826"/>
                <a:gd name="T104" fmla="*/ 2147483647 w 1118"/>
                <a:gd name="T105" fmla="*/ 2147483647 h 2826"/>
                <a:gd name="T106" fmla="*/ 2147483647 w 1118"/>
                <a:gd name="T107" fmla="*/ 2147483647 h 2826"/>
                <a:gd name="T108" fmla="*/ 2147483647 w 1118"/>
                <a:gd name="T109" fmla="*/ 2147483647 h 2826"/>
                <a:gd name="T110" fmla="*/ 2147483647 w 1118"/>
                <a:gd name="T111" fmla="*/ 2147483647 h 2826"/>
                <a:gd name="T112" fmla="*/ 2147483647 w 1118"/>
                <a:gd name="T113" fmla="*/ 2147483647 h 2826"/>
                <a:gd name="T114" fmla="*/ 2147483647 w 1118"/>
                <a:gd name="T115" fmla="*/ 2147483647 h 2826"/>
                <a:gd name="T116" fmla="*/ 2147483647 w 1118"/>
                <a:gd name="T117" fmla="*/ 2147483647 h 2826"/>
                <a:gd name="T118" fmla="*/ 2147483647 w 1118"/>
                <a:gd name="T119" fmla="*/ 2147483647 h 2826"/>
                <a:gd name="T120" fmla="*/ 2147483647 w 1118"/>
                <a:gd name="T121" fmla="*/ 2147483647 h 2826"/>
                <a:gd name="T122" fmla="*/ 2147483647 w 1118"/>
                <a:gd name="T123" fmla="*/ 2147483647 h 2826"/>
                <a:gd name="T124" fmla="*/ 2147483647 w 1118"/>
                <a:gd name="T125" fmla="*/ 2147483647 h 28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18"/>
                <a:gd name="T190" fmla="*/ 0 h 2826"/>
                <a:gd name="T191" fmla="*/ 1118 w 1118"/>
                <a:gd name="T192" fmla="*/ 2826 h 28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18" h="2826">
                  <a:moveTo>
                    <a:pt x="14" y="2826"/>
                  </a:moveTo>
                  <a:lnTo>
                    <a:pt x="14" y="2826"/>
                  </a:lnTo>
                  <a:lnTo>
                    <a:pt x="64" y="2820"/>
                  </a:lnTo>
                  <a:lnTo>
                    <a:pt x="110" y="2812"/>
                  </a:lnTo>
                  <a:lnTo>
                    <a:pt x="132" y="2806"/>
                  </a:lnTo>
                  <a:lnTo>
                    <a:pt x="152" y="2798"/>
                  </a:lnTo>
                  <a:lnTo>
                    <a:pt x="172" y="2790"/>
                  </a:lnTo>
                  <a:lnTo>
                    <a:pt x="190" y="2780"/>
                  </a:lnTo>
                  <a:lnTo>
                    <a:pt x="208" y="2770"/>
                  </a:lnTo>
                  <a:lnTo>
                    <a:pt x="224" y="2760"/>
                  </a:lnTo>
                  <a:lnTo>
                    <a:pt x="238" y="2750"/>
                  </a:lnTo>
                  <a:lnTo>
                    <a:pt x="250" y="2740"/>
                  </a:lnTo>
                  <a:lnTo>
                    <a:pt x="258" y="2728"/>
                  </a:lnTo>
                  <a:lnTo>
                    <a:pt x="266" y="2716"/>
                  </a:lnTo>
                  <a:lnTo>
                    <a:pt x="272" y="2704"/>
                  </a:lnTo>
                  <a:lnTo>
                    <a:pt x="274" y="2690"/>
                  </a:lnTo>
                  <a:lnTo>
                    <a:pt x="738" y="1752"/>
                  </a:lnTo>
                  <a:lnTo>
                    <a:pt x="770" y="1686"/>
                  </a:lnTo>
                  <a:lnTo>
                    <a:pt x="796" y="1622"/>
                  </a:lnTo>
                  <a:lnTo>
                    <a:pt x="820" y="1556"/>
                  </a:lnTo>
                  <a:lnTo>
                    <a:pt x="840" y="1490"/>
                  </a:lnTo>
                  <a:lnTo>
                    <a:pt x="856" y="1420"/>
                  </a:lnTo>
                  <a:lnTo>
                    <a:pt x="868" y="1350"/>
                  </a:lnTo>
                  <a:lnTo>
                    <a:pt x="878" y="1278"/>
                  </a:lnTo>
                  <a:lnTo>
                    <a:pt x="884" y="1204"/>
                  </a:lnTo>
                  <a:lnTo>
                    <a:pt x="884" y="1128"/>
                  </a:lnTo>
                  <a:lnTo>
                    <a:pt x="884" y="1068"/>
                  </a:lnTo>
                  <a:lnTo>
                    <a:pt x="880" y="1012"/>
                  </a:lnTo>
                  <a:lnTo>
                    <a:pt x="876" y="956"/>
                  </a:lnTo>
                  <a:lnTo>
                    <a:pt x="868" y="900"/>
                  </a:lnTo>
                  <a:lnTo>
                    <a:pt x="858" y="846"/>
                  </a:lnTo>
                  <a:lnTo>
                    <a:pt x="848" y="794"/>
                  </a:lnTo>
                  <a:lnTo>
                    <a:pt x="834" y="742"/>
                  </a:lnTo>
                  <a:lnTo>
                    <a:pt x="818" y="692"/>
                  </a:lnTo>
                  <a:lnTo>
                    <a:pt x="800" y="642"/>
                  </a:lnTo>
                  <a:lnTo>
                    <a:pt x="782" y="594"/>
                  </a:lnTo>
                  <a:lnTo>
                    <a:pt x="760" y="546"/>
                  </a:lnTo>
                  <a:lnTo>
                    <a:pt x="736" y="500"/>
                  </a:lnTo>
                  <a:lnTo>
                    <a:pt x="710" y="454"/>
                  </a:lnTo>
                  <a:lnTo>
                    <a:pt x="682" y="410"/>
                  </a:lnTo>
                  <a:lnTo>
                    <a:pt x="652" y="368"/>
                  </a:lnTo>
                  <a:lnTo>
                    <a:pt x="618" y="326"/>
                  </a:lnTo>
                  <a:lnTo>
                    <a:pt x="588" y="290"/>
                  </a:lnTo>
                  <a:lnTo>
                    <a:pt x="558" y="254"/>
                  </a:lnTo>
                  <a:lnTo>
                    <a:pt x="526" y="222"/>
                  </a:lnTo>
                  <a:lnTo>
                    <a:pt x="494" y="192"/>
                  </a:lnTo>
                  <a:lnTo>
                    <a:pt x="460" y="164"/>
                  </a:lnTo>
                  <a:lnTo>
                    <a:pt x="428" y="140"/>
                  </a:lnTo>
                  <a:lnTo>
                    <a:pt x="392" y="116"/>
                  </a:lnTo>
                  <a:lnTo>
                    <a:pt x="358" y="94"/>
                  </a:lnTo>
                  <a:lnTo>
                    <a:pt x="322" y="74"/>
                  </a:lnTo>
                  <a:lnTo>
                    <a:pt x="284" y="58"/>
                  </a:lnTo>
                  <a:lnTo>
                    <a:pt x="248" y="42"/>
                  </a:lnTo>
                  <a:lnTo>
                    <a:pt x="210" y="30"/>
                  </a:lnTo>
                  <a:lnTo>
                    <a:pt x="170" y="18"/>
                  </a:lnTo>
                  <a:lnTo>
                    <a:pt x="130" y="10"/>
                  </a:lnTo>
                  <a:lnTo>
                    <a:pt x="90" y="4"/>
                  </a:lnTo>
                  <a:lnTo>
                    <a:pt x="50" y="0"/>
                  </a:lnTo>
                  <a:lnTo>
                    <a:pt x="102" y="4"/>
                  </a:lnTo>
                  <a:lnTo>
                    <a:pt x="154" y="10"/>
                  </a:lnTo>
                  <a:lnTo>
                    <a:pt x="206" y="18"/>
                  </a:lnTo>
                  <a:lnTo>
                    <a:pt x="256" y="28"/>
                  </a:lnTo>
                  <a:lnTo>
                    <a:pt x="304" y="40"/>
                  </a:lnTo>
                  <a:lnTo>
                    <a:pt x="352" y="56"/>
                  </a:lnTo>
                  <a:lnTo>
                    <a:pt x="400" y="72"/>
                  </a:lnTo>
                  <a:lnTo>
                    <a:pt x="446" y="92"/>
                  </a:lnTo>
                  <a:lnTo>
                    <a:pt x="492" y="114"/>
                  </a:lnTo>
                  <a:lnTo>
                    <a:pt x="536" y="138"/>
                  </a:lnTo>
                  <a:lnTo>
                    <a:pt x="580" y="164"/>
                  </a:lnTo>
                  <a:lnTo>
                    <a:pt x="622" y="192"/>
                  </a:lnTo>
                  <a:lnTo>
                    <a:pt x="664" y="222"/>
                  </a:lnTo>
                  <a:lnTo>
                    <a:pt x="706" y="256"/>
                  </a:lnTo>
                  <a:lnTo>
                    <a:pt x="744" y="290"/>
                  </a:lnTo>
                  <a:lnTo>
                    <a:pt x="784" y="328"/>
                  </a:lnTo>
                  <a:lnTo>
                    <a:pt x="824" y="370"/>
                  </a:lnTo>
                  <a:lnTo>
                    <a:pt x="862" y="414"/>
                  </a:lnTo>
                  <a:lnTo>
                    <a:pt x="898" y="458"/>
                  </a:lnTo>
                  <a:lnTo>
                    <a:pt x="930" y="504"/>
                  </a:lnTo>
                  <a:lnTo>
                    <a:pt x="960" y="550"/>
                  </a:lnTo>
                  <a:lnTo>
                    <a:pt x="986" y="598"/>
                  </a:lnTo>
                  <a:lnTo>
                    <a:pt x="1012" y="646"/>
                  </a:lnTo>
                  <a:lnTo>
                    <a:pt x="1034" y="696"/>
                  </a:lnTo>
                  <a:lnTo>
                    <a:pt x="1054" y="746"/>
                  </a:lnTo>
                  <a:lnTo>
                    <a:pt x="1070" y="798"/>
                  </a:lnTo>
                  <a:lnTo>
                    <a:pt x="1084" y="852"/>
                  </a:lnTo>
                  <a:lnTo>
                    <a:pt x="1096" y="906"/>
                  </a:lnTo>
                  <a:lnTo>
                    <a:pt x="1106" y="960"/>
                  </a:lnTo>
                  <a:lnTo>
                    <a:pt x="1112" y="1016"/>
                  </a:lnTo>
                  <a:lnTo>
                    <a:pt x="1116" y="1074"/>
                  </a:lnTo>
                  <a:lnTo>
                    <a:pt x="1118" y="1132"/>
                  </a:lnTo>
                  <a:lnTo>
                    <a:pt x="1114" y="1208"/>
                  </a:lnTo>
                  <a:lnTo>
                    <a:pt x="1108" y="1282"/>
                  </a:lnTo>
                  <a:lnTo>
                    <a:pt x="1098" y="1356"/>
                  </a:lnTo>
                  <a:lnTo>
                    <a:pt x="1082" y="1426"/>
                  </a:lnTo>
                  <a:lnTo>
                    <a:pt x="1062" y="1494"/>
                  </a:lnTo>
                  <a:lnTo>
                    <a:pt x="1050" y="1528"/>
                  </a:lnTo>
                  <a:lnTo>
                    <a:pt x="1038" y="1562"/>
                  </a:lnTo>
                  <a:lnTo>
                    <a:pt x="1024" y="1594"/>
                  </a:lnTo>
                  <a:lnTo>
                    <a:pt x="1008" y="1626"/>
                  </a:lnTo>
                  <a:lnTo>
                    <a:pt x="992" y="1658"/>
                  </a:lnTo>
                  <a:lnTo>
                    <a:pt x="974" y="1690"/>
                  </a:lnTo>
                  <a:lnTo>
                    <a:pt x="954" y="1724"/>
                  </a:lnTo>
                  <a:lnTo>
                    <a:pt x="932" y="1756"/>
                  </a:lnTo>
                  <a:lnTo>
                    <a:pt x="350" y="2690"/>
                  </a:lnTo>
                  <a:lnTo>
                    <a:pt x="346" y="2704"/>
                  </a:lnTo>
                  <a:lnTo>
                    <a:pt x="338" y="2716"/>
                  </a:lnTo>
                  <a:lnTo>
                    <a:pt x="330" y="2728"/>
                  </a:lnTo>
                  <a:lnTo>
                    <a:pt x="318" y="2740"/>
                  </a:lnTo>
                  <a:lnTo>
                    <a:pt x="304" y="2752"/>
                  </a:lnTo>
                  <a:lnTo>
                    <a:pt x="286" y="2762"/>
                  </a:lnTo>
                  <a:lnTo>
                    <a:pt x="266" y="2772"/>
                  </a:lnTo>
                  <a:lnTo>
                    <a:pt x="244" y="2782"/>
                  </a:lnTo>
                  <a:lnTo>
                    <a:pt x="218" y="2792"/>
                  </a:lnTo>
                  <a:lnTo>
                    <a:pt x="194" y="2800"/>
                  </a:lnTo>
                  <a:lnTo>
                    <a:pt x="166" y="2806"/>
                  </a:lnTo>
                  <a:lnTo>
                    <a:pt x="138" y="2812"/>
                  </a:lnTo>
                  <a:lnTo>
                    <a:pt x="110" y="2818"/>
                  </a:lnTo>
                  <a:lnTo>
                    <a:pt x="78" y="2822"/>
                  </a:lnTo>
                  <a:lnTo>
                    <a:pt x="48" y="2824"/>
                  </a:lnTo>
                  <a:lnTo>
                    <a:pt x="14" y="2826"/>
                  </a:lnTo>
                  <a:close/>
                  <a:moveTo>
                    <a:pt x="0" y="2826"/>
                  </a:moveTo>
                  <a:lnTo>
                    <a:pt x="0" y="0"/>
                  </a:lnTo>
                  <a:lnTo>
                    <a:pt x="24" y="2"/>
                  </a:lnTo>
                  <a:lnTo>
                    <a:pt x="46" y="8"/>
                  </a:lnTo>
                  <a:lnTo>
                    <a:pt x="68" y="16"/>
                  </a:lnTo>
                  <a:lnTo>
                    <a:pt x="90" y="26"/>
                  </a:lnTo>
                  <a:lnTo>
                    <a:pt x="112" y="38"/>
                  </a:lnTo>
                  <a:lnTo>
                    <a:pt x="132" y="52"/>
                  </a:lnTo>
                  <a:lnTo>
                    <a:pt x="152" y="68"/>
                  </a:lnTo>
                  <a:lnTo>
                    <a:pt x="172" y="88"/>
                  </a:lnTo>
                  <a:lnTo>
                    <a:pt x="192" y="110"/>
                  </a:lnTo>
                  <a:lnTo>
                    <a:pt x="210" y="134"/>
                  </a:lnTo>
                  <a:lnTo>
                    <a:pt x="230" y="160"/>
                  </a:lnTo>
                  <a:lnTo>
                    <a:pt x="248" y="188"/>
                  </a:lnTo>
                  <a:lnTo>
                    <a:pt x="266" y="220"/>
                  </a:lnTo>
                  <a:lnTo>
                    <a:pt x="284" y="252"/>
                  </a:lnTo>
                  <a:lnTo>
                    <a:pt x="300" y="288"/>
                  </a:lnTo>
                  <a:lnTo>
                    <a:pt x="316" y="326"/>
                  </a:lnTo>
                  <a:lnTo>
                    <a:pt x="334" y="368"/>
                  </a:lnTo>
                  <a:lnTo>
                    <a:pt x="350" y="412"/>
                  </a:lnTo>
                  <a:lnTo>
                    <a:pt x="364" y="456"/>
                  </a:lnTo>
                  <a:lnTo>
                    <a:pt x="378" y="502"/>
                  </a:lnTo>
                  <a:lnTo>
                    <a:pt x="390" y="548"/>
                  </a:lnTo>
                  <a:lnTo>
                    <a:pt x="402" y="596"/>
                  </a:lnTo>
                  <a:lnTo>
                    <a:pt x="412" y="644"/>
                  </a:lnTo>
                  <a:lnTo>
                    <a:pt x="422" y="694"/>
                  </a:lnTo>
                  <a:lnTo>
                    <a:pt x="430" y="744"/>
                  </a:lnTo>
                  <a:lnTo>
                    <a:pt x="436" y="796"/>
                  </a:lnTo>
                  <a:lnTo>
                    <a:pt x="448" y="904"/>
                  </a:lnTo>
                  <a:lnTo>
                    <a:pt x="454" y="1016"/>
                  </a:lnTo>
                  <a:lnTo>
                    <a:pt x="456" y="1130"/>
                  </a:lnTo>
                  <a:lnTo>
                    <a:pt x="456" y="1206"/>
                  </a:lnTo>
                  <a:lnTo>
                    <a:pt x="452" y="1280"/>
                  </a:lnTo>
                  <a:lnTo>
                    <a:pt x="448" y="1354"/>
                  </a:lnTo>
                  <a:lnTo>
                    <a:pt x="442" y="1424"/>
                  </a:lnTo>
                  <a:lnTo>
                    <a:pt x="434" y="1492"/>
                  </a:lnTo>
                  <a:lnTo>
                    <a:pt x="422" y="1560"/>
                  </a:lnTo>
                  <a:lnTo>
                    <a:pt x="410" y="1624"/>
                  </a:lnTo>
                  <a:lnTo>
                    <a:pt x="396" y="1688"/>
                  </a:lnTo>
                  <a:lnTo>
                    <a:pt x="380" y="1756"/>
                  </a:lnTo>
                  <a:lnTo>
                    <a:pt x="136" y="2690"/>
                  </a:lnTo>
                  <a:lnTo>
                    <a:pt x="130" y="2716"/>
                  </a:lnTo>
                  <a:lnTo>
                    <a:pt x="122" y="2740"/>
                  </a:lnTo>
                  <a:lnTo>
                    <a:pt x="108" y="2762"/>
                  </a:lnTo>
                  <a:lnTo>
                    <a:pt x="90" y="2782"/>
                  </a:lnTo>
                  <a:lnTo>
                    <a:pt x="70" y="2798"/>
                  </a:lnTo>
                  <a:lnTo>
                    <a:pt x="48" y="2812"/>
                  </a:lnTo>
                  <a:lnTo>
                    <a:pt x="26" y="2820"/>
                  </a:lnTo>
                  <a:lnTo>
                    <a:pt x="0" y="28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32" name="Freeform 530"/>
            <p:cNvSpPr>
              <a:spLocks/>
            </p:cNvSpPr>
            <p:nvPr/>
          </p:nvSpPr>
          <p:spPr bwMode="auto">
            <a:xfrm>
              <a:off x="895350" y="-19050"/>
              <a:ext cx="1403350" cy="4492625"/>
            </a:xfrm>
            <a:custGeom>
              <a:avLst/>
              <a:gdLst>
                <a:gd name="T0" fmla="*/ 0 w 884"/>
                <a:gd name="T1" fmla="*/ 2147483647 h 2830"/>
                <a:gd name="T2" fmla="*/ 2147483647 w 884"/>
                <a:gd name="T3" fmla="*/ 2147483647 h 2830"/>
                <a:gd name="T4" fmla="*/ 2147483647 w 884"/>
                <a:gd name="T5" fmla="*/ 2147483647 h 2830"/>
                <a:gd name="T6" fmla="*/ 2147483647 w 884"/>
                <a:gd name="T7" fmla="*/ 2147483647 h 2830"/>
                <a:gd name="T8" fmla="*/ 2147483647 w 884"/>
                <a:gd name="T9" fmla="*/ 2147483647 h 2830"/>
                <a:gd name="T10" fmla="*/ 2147483647 w 884"/>
                <a:gd name="T11" fmla="*/ 2147483647 h 2830"/>
                <a:gd name="T12" fmla="*/ 2147483647 w 884"/>
                <a:gd name="T13" fmla="*/ 2147483647 h 2830"/>
                <a:gd name="T14" fmla="*/ 2147483647 w 884"/>
                <a:gd name="T15" fmla="*/ 2147483647 h 2830"/>
                <a:gd name="T16" fmla="*/ 2147483647 w 884"/>
                <a:gd name="T17" fmla="*/ 2147483647 h 2830"/>
                <a:gd name="T18" fmla="*/ 2147483647 w 884"/>
                <a:gd name="T19" fmla="*/ 2147483647 h 2830"/>
                <a:gd name="T20" fmla="*/ 2147483647 w 884"/>
                <a:gd name="T21" fmla="*/ 2147483647 h 2830"/>
                <a:gd name="T22" fmla="*/ 2147483647 w 884"/>
                <a:gd name="T23" fmla="*/ 2147483647 h 2830"/>
                <a:gd name="T24" fmla="*/ 2147483647 w 884"/>
                <a:gd name="T25" fmla="*/ 2147483647 h 2830"/>
                <a:gd name="T26" fmla="*/ 2147483647 w 884"/>
                <a:gd name="T27" fmla="*/ 2147483647 h 2830"/>
                <a:gd name="T28" fmla="*/ 2147483647 w 884"/>
                <a:gd name="T29" fmla="*/ 2147483647 h 2830"/>
                <a:gd name="T30" fmla="*/ 2147483647 w 884"/>
                <a:gd name="T31" fmla="*/ 2147483647 h 2830"/>
                <a:gd name="T32" fmla="*/ 2147483647 w 884"/>
                <a:gd name="T33" fmla="*/ 2147483647 h 2830"/>
                <a:gd name="T34" fmla="*/ 2147483647 w 884"/>
                <a:gd name="T35" fmla="*/ 2147483647 h 2830"/>
                <a:gd name="T36" fmla="*/ 2147483647 w 884"/>
                <a:gd name="T37" fmla="*/ 2147483647 h 2830"/>
                <a:gd name="T38" fmla="*/ 2147483647 w 884"/>
                <a:gd name="T39" fmla="*/ 2147483647 h 2830"/>
                <a:gd name="T40" fmla="*/ 2147483647 w 884"/>
                <a:gd name="T41" fmla="*/ 2147483647 h 2830"/>
                <a:gd name="T42" fmla="*/ 2147483647 w 884"/>
                <a:gd name="T43" fmla="*/ 2147483647 h 2830"/>
                <a:gd name="T44" fmla="*/ 2147483647 w 884"/>
                <a:gd name="T45" fmla="*/ 2147483647 h 2830"/>
                <a:gd name="T46" fmla="*/ 2147483647 w 884"/>
                <a:gd name="T47" fmla="*/ 2147483647 h 2830"/>
                <a:gd name="T48" fmla="*/ 2147483647 w 884"/>
                <a:gd name="T49" fmla="*/ 2147483647 h 2830"/>
                <a:gd name="T50" fmla="*/ 2147483647 w 884"/>
                <a:gd name="T51" fmla="*/ 2147483647 h 2830"/>
                <a:gd name="T52" fmla="*/ 2147483647 w 884"/>
                <a:gd name="T53" fmla="*/ 2147483647 h 2830"/>
                <a:gd name="T54" fmla="*/ 0 w 884"/>
                <a:gd name="T55" fmla="*/ 0 h 2830"/>
                <a:gd name="T56" fmla="*/ 2147483647 w 884"/>
                <a:gd name="T57" fmla="*/ 0 h 2830"/>
                <a:gd name="T58" fmla="*/ 2147483647 w 884"/>
                <a:gd name="T59" fmla="*/ 2147483647 h 2830"/>
                <a:gd name="T60" fmla="*/ 2147483647 w 884"/>
                <a:gd name="T61" fmla="*/ 2147483647 h 2830"/>
                <a:gd name="T62" fmla="*/ 2147483647 w 884"/>
                <a:gd name="T63" fmla="*/ 2147483647 h 2830"/>
                <a:gd name="T64" fmla="*/ 2147483647 w 884"/>
                <a:gd name="T65" fmla="*/ 2147483647 h 2830"/>
                <a:gd name="T66" fmla="*/ 2147483647 w 884"/>
                <a:gd name="T67" fmla="*/ 2147483647 h 2830"/>
                <a:gd name="T68" fmla="*/ 2147483647 w 884"/>
                <a:gd name="T69" fmla="*/ 2147483647 h 2830"/>
                <a:gd name="T70" fmla="*/ 2147483647 w 884"/>
                <a:gd name="T71" fmla="*/ 2147483647 h 2830"/>
                <a:gd name="T72" fmla="*/ 2147483647 w 884"/>
                <a:gd name="T73" fmla="*/ 2147483647 h 2830"/>
                <a:gd name="T74" fmla="*/ 2147483647 w 884"/>
                <a:gd name="T75" fmla="*/ 2147483647 h 2830"/>
                <a:gd name="T76" fmla="*/ 2147483647 w 884"/>
                <a:gd name="T77" fmla="*/ 2147483647 h 2830"/>
                <a:gd name="T78" fmla="*/ 2147483647 w 884"/>
                <a:gd name="T79" fmla="*/ 2147483647 h 2830"/>
                <a:gd name="T80" fmla="*/ 2147483647 w 884"/>
                <a:gd name="T81" fmla="*/ 2147483647 h 2830"/>
                <a:gd name="T82" fmla="*/ 2147483647 w 884"/>
                <a:gd name="T83" fmla="*/ 2147483647 h 2830"/>
                <a:gd name="T84" fmla="*/ 2147483647 w 884"/>
                <a:gd name="T85" fmla="*/ 2147483647 h 2830"/>
                <a:gd name="T86" fmla="*/ 2147483647 w 884"/>
                <a:gd name="T87" fmla="*/ 2147483647 h 2830"/>
                <a:gd name="T88" fmla="*/ 2147483647 w 884"/>
                <a:gd name="T89" fmla="*/ 2147483647 h 2830"/>
                <a:gd name="T90" fmla="*/ 2147483647 w 884"/>
                <a:gd name="T91" fmla="*/ 2147483647 h 2830"/>
                <a:gd name="T92" fmla="*/ 2147483647 w 884"/>
                <a:gd name="T93" fmla="*/ 2147483647 h 2830"/>
                <a:gd name="T94" fmla="*/ 2147483647 w 884"/>
                <a:gd name="T95" fmla="*/ 2147483647 h 2830"/>
                <a:gd name="T96" fmla="*/ 2147483647 w 884"/>
                <a:gd name="T97" fmla="*/ 2147483647 h 2830"/>
                <a:gd name="T98" fmla="*/ 2147483647 w 884"/>
                <a:gd name="T99" fmla="*/ 2147483647 h 2830"/>
                <a:gd name="T100" fmla="*/ 2147483647 w 884"/>
                <a:gd name="T101" fmla="*/ 2147483647 h 2830"/>
                <a:gd name="T102" fmla="*/ 2147483647 w 884"/>
                <a:gd name="T103" fmla="*/ 2147483647 h 2830"/>
                <a:gd name="T104" fmla="*/ 2147483647 w 884"/>
                <a:gd name="T105" fmla="*/ 2147483647 h 2830"/>
                <a:gd name="T106" fmla="*/ 2147483647 w 884"/>
                <a:gd name="T107" fmla="*/ 2147483647 h 2830"/>
                <a:gd name="T108" fmla="*/ 2147483647 w 884"/>
                <a:gd name="T109" fmla="*/ 2147483647 h 2830"/>
                <a:gd name="T110" fmla="*/ 2147483647 w 884"/>
                <a:gd name="T111" fmla="*/ 2147483647 h 2830"/>
                <a:gd name="T112" fmla="*/ 2147483647 w 884"/>
                <a:gd name="T113" fmla="*/ 2147483647 h 2830"/>
                <a:gd name="T114" fmla="*/ 2147483647 w 884"/>
                <a:gd name="T115" fmla="*/ 2147483647 h 2830"/>
                <a:gd name="T116" fmla="*/ 2147483647 w 884"/>
                <a:gd name="T117" fmla="*/ 2147483647 h 2830"/>
                <a:gd name="T118" fmla="*/ 2147483647 w 884"/>
                <a:gd name="T119" fmla="*/ 2147483647 h 2830"/>
                <a:gd name="T120" fmla="*/ 2147483647 w 884"/>
                <a:gd name="T121" fmla="*/ 2147483647 h 2830"/>
                <a:gd name="T122" fmla="*/ 2147483647 w 884"/>
                <a:gd name="T123" fmla="*/ 2147483647 h 2830"/>
                <a:gd name="T124" fmla="*/ 0 w 884"/>
                <a:gd name="T125" fmla="*/ 2147483647 h 28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4"/>
                <a:gd name="T190" fmla="*/ 0 h 2830"/>
                <a:gd name="T191" fmla="*/ 884 w 884"/>
                <a:gd name="T192" fmla="*/ 2830 h 28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4" h="2830">
                  <a:moveTo>
                    <a:pt x="0" y="2830"/>
                  </a:moveTo>
                  <a:lnTo>
                    <a:pt x="0" y="2830"/>
                  </a:lnTo>
                  <a:lnTo>
                    <a:pt x="26" y="2824"/>
                  </a:lnTo>
                  <a:lnTo>
                    <a:pt x="48" y="2816"/>
                  </a:lnTo>
                  <a:lnTo>
                    <a:pt x="70" y="2802"/>
                  </a:lnTo>
                  <a:lnTo>
                    <a:pt x="90" y="2786"/>
                  </a:lnTo>
                  <a:lnTo>
                    <a:pt x="108" y="2766"/>
                  </a:lnTo>
                  <a:lnTo>
                    <a:pt x="122" y="2744"/>
                  </a:lnTo>
                  <a:lnTo>
                    <a:pt x="130" y="2720"/>
                  </a:lnTo>
                  <a:lnTo>
                    <a:pt x="136" y="2694"/>
                  </a:lnTo>
                  <a:lnTo>
                    <a:pt x="380" y="1760"/>
                  </a:lnTo>
                  <a:lnTo>
                    <a:pt x="396" y="1692"/>
                  </a:lnTo>
                  <a:lnTo>
                    <a:pt x="410" y="1628"/>
                  </a:lnTo>
                  <a:lnTo>
                    <a:pt x="422" y="1564"/>
                  </a:lnTo>
                  <a:lnTo>
                    <a:pt x="434" y="1496"/>
                  </a:lnTo>
                  <a:lnTo>
                    <a:pt x="442" y="1428"/>
                  </a:lnTo>
                  <a:lnTo>
                    <a:pt x="448" y="1358"/>
                  </a:lnTo>
                  <a:lnTo>
                    <a:pt x="452" y="1284"/>
                  </a:lnTo>
                  <a:lnTo>
                    <a:pt x="456" y="1210"/>
                  </a:lnTo>
                  <a:lnTo>
                    <a:pt x="456" y="1134"/>
                  </a:lnTo>
                  <a:lnTo>
                    <a:pt x="454" y="1020"/>
                  </a:lnTo>
                  <a:lnTo>
                    <a:pt x="448" y="908"/>
                  </a:lnTo>
                  <a:lnTo>
                    <a:pt x="436" y="800"/>
                  </a:lnTo>
                  <a:lnTo>
                    <a:pt x="430" y="748"/>
                  </a:lnTo>
                  <a:lnTo>
                    <a:pt x="422" y="698"/>
                  </a:lnTo>
                  <a:lnTo>
                    <a:pt x="412" y="648"/>
                  </a:lnTo>
                  <a:lnTo>
                    <a:pt x="402" y="600"/>
                  </a:lnTo>
                  <a:lnTo>
                    <a:pt x="390" y="552"/>
                  </a:lnTo>
                  <a:lnTo>
                    <a:pt x="378" y="506"/>
                  </a:lnTo>
                  <a:lnTo>
                    <a:pt x="364" y="460"/>
                  </a:lnTo>
                  <a:lnTo>
                    <a:pt x="350" y="416"/>
                  </a:lnTo>
                  <a:lnTo>
                    <a:pt x="334" y="372"/>
                  </a:lnTo>
                  <a:lnTo>
                    <a:pt x="316" y="330"/>
                  </a:lnTo>
                  <a:lnTo>
                    <a:pt x="300" y="292"/>
                  </a:lnTo>
                  <a:lnTo>
                    <a:pt x="284" y="256"/>
                  </a:lnTo>
                  <a:lnTo>
                    <a:pt x="266" y="224"/>
                  </a:lnTo>
                  <a:lnTo>
                    <a:pt x="248" y="192"/>
                  </a:lnTo>
                  <a:lnTo>
                    <a:pt x="230" y="164"/>
                  </a:lnTo>
                  <a:lnTo>
                    <a:pt x="210" y="138"/>
                  </a:lnTo>
                  <a:lnTo>
                    <a:pt x="192" y="114"/>
                  </a:lnTo>
                  <a:lnTo>
                    <a:pt x="172" y="92"/>
                  </a:lnTo>
                  <a:lnTo>
                    <a:pt x="152" y="72"/>
                  </a:lnTo>
                  <a:lnTo>
                    <a:pt x="132" y="56"/>
                  </a:lnTo>
                  <a:lnTo>
                    <a:pt x="112" y="42"/>
                  </a:lnTo>
                  <a:lnTo>
                    <a:pt x="90" y="30"/>
                  </a:lnTo>
                  <a:lnTo>
                    <a:pt x="68" y="20"/>
                  </a:lnTo>
                  <a:lnTo>
                    <a:pt x="46" y="12"/>
                  </a:lnTo>
                  <a:lnTo>
                    <a:pt x="24" y="6"/>
                  </a:lnTo>
                  <a:lnTo>
                    <a:pt x="0" y="4"/>
                  </a:lnTo>
                  <a:lnTo>
                    <a:pt x="0" y="0"/>
                  </a:lnTo>
                  <a:lnTo>
                    <a:pt x="6" y="0"/>
                  </a:lnTo>
                  <a:lnTo>
                    <a:pt x="28" y="2"/>
                  </a:lnTo>
                  <a:lnTo>
                    <a:pt x="50" y="4"/>
                  </a:lnTo>
                  <a:lnTo>
                    <a:pt x="90" y="8"/>
                  </a:lnTo>
                  <a:lnTo>
                    <a:pt x="130" y="14"/>
                  </a:lnTo>
                  <a:lnTo>
                    <a:pt x="170" y="22"/>
                  </a:lnTo>
                  <a:lnTo>
                    <a:pt x="210" y="34"/>
                  </a:lnTo>
                  <a:lnTo>
                    <a:pt x="248" y="46"/>
                  </a:lnTo>
                  <a:lnTo>
                    <a:pt x="284" y="62"/>
                  </a:lnTo>
                  <a:lnTo>
                    <a:pt x="322" y="78"/>
                  </a:lnTo>
                  <a:lnTo>
                    <a:pt x="358" y="98"/>
                  </a:lnTo>
                  <a:lnTo>
                    <a:pt x="392" y="120"/>
                  </a:lnTo>
                  <a:lnTo>
                    <a:pt x="428" y="144"/>
                  </a:lnTo>
                  <a:lnTo>
                    <a:pt x="460" y="168"/>
                  </a:lnTo>
                  <a:lnTo>
                    <a:pt x="494" y="196"/>
                  </a:lnTo>
                  <a:lnTo>
                    <a:pt x="526" y="226"/>
                  </a:lnTo>
                  <a:lnTo>
                    <a:pt x="558" y="258"/>
                  </a:lnTo>
                  <a:lnTo>
                    <a:pt x="588" y="294"/>
                  </a:lnTo>
                  <a:lnTo>
                    <a:pt x="618" y="330"/>
                  </a:lnTo>
                  <a:lnTo>
                    <a:pt x="652" y="372"/>
                  </a:lnTo>
                  <a:lnTo>
                    <a:pt x="682" y="414"/>
                  </a:lnTo>
                  <a:lnTo>
                    <a:pt x="710" y="458"/>
                  </a:lnTo>
                  <a:lnTo>
                    <a:pt x="736" y="504"/>
                  </a:lnTo>
                  <a:lnTo>
                    <a:pt x="760" y="550"/>
                  </a:lnTo>
                  <a:lnTo>
                    <a:pt x="782" y="598"/>
                  </a:lnTo>
                  <a:lnTo>
                    <a:pt x="800" y="646"/>
                  </a:lnTo>
                  <a:lnTo>
                    <a:pt x="818" y="696"/>
                  </a:lnTo>
                  <a:lnTo>
                    <a:pt x="834" y="746"/>
                  </a:lnTo>
                  <a:lnTo>
                    <a:pt x="848" y="798"/>
                  </a:lnTo>
                  <a:lnTo>
                    <a:pt x="858" y="850"/>
                  </a:lnTo>
                  <a:lnTo>
                    <a:pt x="868" y="904"/>
                  </a:lnTo>
                  <a:lnTo>
                    <a:pt x="876" y="960"/>
                  </a:lnTo>
                  <a:lnTo>
                    <a:pt x="880" y="1016"/>
                  </a:lnTo>
                  <a:lnTo>
                    <a:pt x="884" y="1072"/>
                  </a:lnTo>
                  <a:lnTo>
                    <a:pt x="884" y="1132"/>
                  </a:lnTo>
                  <a:lnTo>
                    <a:pt x="884" y="1208"/>
                  </a:lnTo>
                  <a:lnTo>
                    <a:pt x="878" y="1282"/>
                  </a:lnTo>
                  <a:lnTo>
                    <a:pt x="868" y="1354"/>
                  </a:lnTo>
                  <a:lnTo>
                    <a:pt x="856" y="1424"/>
                  </a:lnTo>
                  <a:lnTo>
                    <a:pt x="840" y="1494"/>
                  </a:lnTo>
                  <a:lnTo>
                    <a:pt x="820" y="1560"/>
                  </a:lnTo>
                  <a:lnTo>
                    <a:pt x="796" y="1626"/>
                  </a:lnTo>
                  <a:lnTo>
                    <a:pt x="770" y="1690"/>
                  </a:lnTo>
                  <a:lnTo>
                    <a:pt x="738" y="1756"/>
                  </a:lnTo>
                  <a:lnTo>
                    <a:pt x="274" y="2694"/>
                  </a:lnTo>
                  <a:lnTo>
                    <a:pt x="272" y="2708"/>
                  </a:lnTo>
                  <a:lnTo>
                    <a:pt x="266" y="2720"/>
                  </a:lnTo>
                  <a:lnTo>
                    <a:pt x="258" y="2732"/>
                  </a:lnTo>
                  <a:lnTo>
                    <a:pt x="250" y="2744"/>
                  </a:lnTo>
                  <a:lnTo>
                    <a:pt x="238" y="2754"/>
                  </a:lnTo>
                  <a:lnTo>
                    <a:pt x="224" y="2764"/>
                  </a:lnTo>
                  <a:lnTo>
                    <a:pt x="208" y="2774"/>
                  </a:lnTo>
                  <a:lnTo>
                    <a:pt x="190" y="2784"/>
                  </a:lnTo>
                  <a:lnTo>
                    <a:pt x="172" y="2794"/>
                  </a:lnTo>
                  <a:lnTo>
                    <a:pt x="152" y="2802"/>
                  </a:lnTo>
                  <a:lnTo>
                    <a:pt x="132" y="2810"/>
                  </a:lnTo>
                  <a:lnTo>
                    <a:pt x="110" y="2816"/>
                  </a:lnTo>
                  <a:lnTo>
                    <a:pt x="64" y="2824"/>
                  </a:lnTo>
                  <a:lnTo>
                    <a:pt x="14" y="2830"/>
                  </a:lnTo>
                  <a:lnTo>
                    <a:pt x="0" y="2830"/>
                  </a:lnTo>
                  <a:close/>
                </a:path>
              </a:pathLst>
            </a:custGeom>
            <a:solidFill>
              <a:srgbClr val="00A79D"/>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33" name="Freeform 531"/>
            <p:cNvSpPr>
              <a:spLocks/>
            </p:cNvSpPr>
            <p:nvPr/>
          </p:nvSpPr>
          <p:spPr bwMode="auto">
            <a:xfrm>
              <a:off x="-568325" y="-19050"/>
              <a:ext cx="1463675" cy="4492625"/>
            </a:xfrm>
            <a:custGeom>
              <a:avLst/>
              <a:gdLst>
                <a:gd name="T0" fmla="*/ 2147483647 w 922"/>
                <a:gd name="T1" fmla="*/ 2147483647 h 2830"/>
                <a:gd name="T2" fmla="*/ 2147483647 w 922"/>
                <a:gd name="T3" fmla="*/ 2147483647 h 2830"/>
                <a:gd name="T4" fmla="*/ 2147483647 w 922"/>
                <a:gd name="T5" fmla="*/ 2147483647 h 2830"/>
                <a:gd name="T6" fmla="*/ 2147483647 w 922"/>
                <a:gd name="T7" fmla="*/ 2147483647 h 2830"/>
                <a:gd name="T8" fmla="*/ 2147483647 w 922"/>
                <a:gd name="T9" fmla="*/ 2147483647 h 2830"/>
                <a:gd name="T10" fmla="*/ 2147483647 w 922"/>
                <a:gd name="T11" fmla="*/ 2147483647 h 2830"/>
                <a:gd name="T12" fmla="*/ 2147483647 w 922"/>
                <a:gd name="T13" fmla="*/ 2147483647 h 2830"/>
                <a:gd name="T14" fmla="*/ 2147483647 w 922"/>
                <a:gd name="T15" fmla="*/ 2147483647 h 2830"/>
                <a:gd name="T16" fmla="*/ 2147483647 w 922"/>
                <a:gd name="T17" fmla="*/ 2147483647 h 2830"/>
                <a:gd name="T18" fmla="*/ 2147483647 w 922"/>
                <a:gd name="T19" fmla="*/ 2147483647 h 2830"/>
                <a:gd name="T20" fmla="*/ 0 w 922"/>
                <a:gd name="T21" fmla="*/ 2147483647 h 2830"/>
                <a:gd name="T22" fmla="*/ 2147483647 w 922"/>
                <a:gd name="T23" fmla="*/ 2147483647 h 2830"/>
                <a:gd name="T24" fmla="*/ 2147483647 w 922"/>
                <a:gd name="T25" fmla="*/ 2147483647 h 2830"/>
                <a:gd name="T26" fmla="*/ 2147483647 w 922"/>
                <a:gd name="T27" fmla="*/ 2147483647 h 2830"/>
                <a:gd name="T28" fmla="*/ 2147483647 w 922"/>
                <a:gd name="T29" fmla="*/ 2147483647 h 2830"/>
                <a:gd name="T30" fmla="*/ 2147483647 w 922"/>
                <a:gd name="T31" fmla="*/ 2147483647 h 2830"/>
                <a:gd name="T32" fmla="*/ 2147483647 w 922"/>
                <a:gd name="T33" fmla="*/ 2147483647 h 2830"/>
                <a:gd name="T34" fmla="*/ 2147483647 w 922"/>
                <a:gd name="T35" fmla="*/ 2147483647 h 2830"/>
                <a:gd name="T36" fmla="*/ 2147483647 w 922"/>
                <a:gd name="T37" fmla="*/ 2147483647 h 2830"/>
                <a:gd name="T38" fmla="*/ 2147483647 w 922"/>
                <a:gd name="T39" fmla="*/ 2147483647 h 2830"/>
                <a:gd name="T40" fmla="*/ 2147483647 w 922"/>
                <a:gd name="T41" fmla="*/ 2147483647 h 2830"/>
                <a:gd name="T42" fmla="*/ 2147483647 w 922"/>
                <a:gd name="T43" fmla="*/ 2147483647 h 2830"/>
                <a:gd name="T44" fmla="*/ 2147483647 w 922"/>
                <a:gd name="T45" fmla="*/ 0 h 2830"/>
                <a:gd name="T46" fmla="*/ 2147483647 w 922"/>
                <a:gd name="T47" fmla="*/ 2147483647 h 2830"/>
                <a:gd name="T48" fmla="*/ 2147483647 w 922"/>
                <a:gd name="T49" fmla="*/ 2147483647 h 2830"/>
                <a:gd name="T50" fmla="*/ 2147483647 w 922"/>
                <a:gd name="T51" fmla="*/ 2147483647 h 2830"/>
                <a:gd name="T52" fmla="*/ 2147483647 w 922"/>
                <a:gd name="T53" fmla="*/ 2147483647 h 2830"/>
                <a:gd name="T54" fmla="*/ 2147483647 w 922"/>
                <a:gd name="T55" fmla="*/ 2147483647 h 2830"/>
                <a:gd name="T56" fmla="*/ 2147483647 w 922"/>
                <a:gd name="T57" fmla="*/ 2147483647 h 2830"/>
                <a:gd name="T58" fmla="*/ 2147483647 w 922"/>
                <a:gd name="T59" fmla="*/ 2147483647 h 2830"/>
                <a:gd name="T60" fmla="*/ 2147483647 w 922"/>
                <a:gd name="T61" fmla="*/ 2147483647 h 2830"/>
                <a:gd name="T62" fmla="*/ 2147483647 w 922"/>
                <a:gd name="T63" fmla="*/ 2147483647 h 2830"/>
                <a:gd name="T64" fmla="*/ 2147483647 w 922"/>
                <a:gd name="T65" fmla="*/ 2147483647 h 2830"/>
                <a:gd name="T66" fmla="*/ 2147483647 w 922"/>
                <a:gd name="T67" fmla="*/ 2147483647 h 2830"/>
                <a:gd name="T68" fmla="*/ 2147483647 w 922"/>
                <a:gd name="T69" fmla="*/ 2147483647 h 2830"/>
                <a:gd name="T70" fmla="*/ 2147483647 w 922"/>
                <a:gd name="T71" fmla="*/ 2147483647 h 2830"/>
                <a:gd name="T72" fmla="*/ 2147483647 w 922"/>
                <a:gd name="T73" fmla="*/ 2147483647 h 2830"/>
                <a:gd name="T74" fmla="*/ 2147483647 w 922"/>
                <a:gd name="T75" fmla="*/ 2147483647 h 2830"/>
                <a:gd name="T76" fmla="*/ 2147483647 w 922"/>
                <a:gd name="T77" fmla="*/ 2147483647 h 2830"/>
                <a:gd name="T78" fmla="*/ 2147483647 w 922"/>
                <a:gd name="T79" fmla="*/ 2147483647 h 2830"/>
                <a:gd name="T80" fmla="*/ 2147483647 w 922"/>
                <a:gd name="T81" fmla="*/ 2147483647 h 2830"/>
                <a:gd name="T82" fmla="*/ 2147483647 w 922"/>
                <a:gd name="T83" fmla="*/ 2147483647 h 2830"/>
                <a:gd name="T84" fmla="*/ 2147483647 w 922"/>
                <a:gd name="T85" fmla="*/ 2147483647 h 2830"/>
                <a:gd name="T86" fmla="*/ 2147483647 w 922"/>
                <a:gd name="T87" fmla="*/ 2147483647 h 28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22"/>
                <a:gd name="T133" fmla="*/ 0 h 2830"/>
                <a:gd name="T134" fmla="*/ 922 w 922"/>
                <a:gd name="T135" fmla="*/ 2830 h 28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22" h="2830">
                  <a:moveTo>
                    <a:pt x="850" y="2828"/>
                  </a:moveTo>
                  <a:lnTo>
                    <a:pt x="850" y="2828"/>
                  </a:lnTo>
                  <a:lnTo>
                    <a:pt x="810" y="2822"/>
                  </a:lnTo>
                  <a:lnTo>
                    <a:pt x="770" y="2814"/>
                  </a:lnTo>
                  <a:lnTo>
                    <a:pt x="734" y="2802"/>
                  </a:lnTo>
                  <a:lnTo>
                    <a:pt x="702" y="2788"/>
                  </a:lnTo>
                  <a:lnTo>
                    <a:pt x="678" y="2774"/>
                  </a:lnTo>
                  <a:lnTo>
                    <a:pt x="658" y="2760"/>
                  </a:lnTo>
                  <a:lnTo>
                    <a:pt x="642" y="2744"/>
                  </a:lnTo>
                  <a:lnTo>
                    <a:pt x="630" y="2728"/>
                  </a:lnTo>
                  <a:lnTo>
                    <a:pt x="150" y="1768"/>
                  </a:lnTo>
                  <a:lnTo>
                    <a:pt x="132" y="1736"/>
                  </a:lnTo>
                  <a:lnTo>
                    <a:pt x="116" y="1704"/>
                  </a:lnTo>
                  <a:lnTo>
                    <a:pt x="114" y="1698"/>
                  </a:lnTo>
                  <a:lnTo>
                    <a:pt x="98" y="1660"/>
                  </a:lnTo>
                  <a:lnTo>
                    <a:pt x="82" y="1622"/>
                  </a:lnTo>
                  <a:lnTo>
                    <a:pt x="68" y="1582"/>
                  </a:lnTo>
                  <a:lnTo>
                    <a:pt x="56" y="1542"/>
                  </a:lnTo>
                  <a:lnTo>
                    <a:pt x="46" y="1502"/>
                  </a:lnTo>
                  <a:lnTo>
                    <a:pt x="36" y="1462"/>
                  </a:lnTo>
                  <a:lnTo>
                    <a:pt x="28" y="1420"/>
                  </a:lnTo>
                  <a:lnTo>
                    <a:pt x="20" y="1378"/>
                  </a:lnTo>
                  <a:lnTo>
                    <a:pt x="12" y="1320"/>
                  </a:lnTo>
                  <a:lnTo>
                    <a:pt x="4" y="1262"/>
                  </a:lnTo>
                  <a:lnTo>
                    <a:pt x="2" y="1202"/>
                  </a:lnTo>
                  <a:lnTo>
                    <a:pt x="0" y="1140"/>
                  </a:lnTo>
                  <a:lnTo>
                    <a:pt x="0" y="1082"/>
                  </a:lnTo>
                  <a:lnTo>
                    <a:pt x="4" y="1024"/>
                  </a:lnTo>
                  <a:lnTo>
                    <a:pt x="10" y="968"/>
                  </a:lnTo>
                  <a:lnTo>
                    <a:pt x="16" y="914"/>
                  </a:lnTo>
                  <a:lnTo>
                    <a:pt x="26" y="860"/>
                  </a:lnTo>
                  <a:lnTo>
                    <a:pt x="36" y="806"/>
                  </a:lnTo>
                  <a:lnTo>
                    <a:pt x="50" y="756"/>
                  </a:lnTo>
                  <a:lnTo>
                    <a:pt x="66" y="704"/>
                  </a:lnTo>
                  <a:lnTo>
                    <a:pt x="84" y="654"/>
                  </a:lnTo>
                  <a:lnTo>
                    <a:pt x="102" y="606"/>
                  </a:lnTo>
                  <a:lnTo>
                    <a:pt x="124" y="558"/>
                  </a:lnTo>
                  <a:lnTo>
                    <a:pt x="148" y="512"/>
                  </a:lnTo>
                  <a:lnTo>
                    <a:pt x="174" y="466"/>
                  </a:lnTo>
                  <a:lnTo>
                    <a:pt x="202" y="422"/>
                  </a:lnTo>
                  <a:lnTo>
                    <a:pt x="232" y="380"/>
                  </a:lnTo>
                  <a:lnTo>
                    <a:pt x="264" y="336"/>
                  </a:lnTo>
                  <a:lnTo>
                    <a:pt x="294" y="298"/>
                  </a:lnTo>
                  <a:lnTo>
                    <a:pt x="328" y="264"/>
                  </a:lnTo>
                  <a:lnTo>
                    <a:pt x="360" y="230"/>
                  </a:lnTo>
                  <a:lnTo>
                    <a:pt x="394" y="198"/>
                  </a:lnTo>
                  <a:lnTo>
                    <a:pt x="428" y="170"/>
                  </a:lnTo>
                  <a:lnTo>
                    <a:pt x="464" y="142"/>
                  </a:lnTo>
                  <a:lnTo>
                    <a:pt x="500" y="118"/>
                  </a:lnTo>
                  <a:lnTo>
                    <a:pt x="536" y="96"/>
                  </a:lnTo>
                  <a:lnTo>
                    <a:pt x="574" y="76"/>
                  </a:lnTo>
                  <a:lnTo>
                    <a:pt x="612" y="60"/>
                  </a:lnTo>
                  <a:lnTo>
                    <a:pt x="650" y="44"/>
                  </a:lnTo>
                  <a:lnTo>
                    <a:pt x="690" y="32"/>
                  </a:lnTo>
                  <a:lnTo>
                    <a:pt x="730" y="20"/>
                  </a:lnTo>
                  <a:lnTo>
                    <a:pt x="772" y="12"/>
                  </a:lnTo>
                  <a:lnTo>
                    <a:pt x="814" y="6"/>
                  </a:lnTo>
                  <a:lnTo>
                    <a:pt x="856" y="2"/>
                  </a:lnTo>
                  <a:lnTo>
                    <a:pt x="904" y="0"/>
                  </a:lnTo>
                  <a:lnTo>
                    <a:pt x="922" y="0"/>
                  </a:lnTo>
                  <a:lnTo>
                    <a:pt x="922" y="4"/>
                  </a:lnTo>
                  <a:lnTo>
                    <a:pt x="902" y="2"/>
                  </a:lnTo>
                  <a:lnTo>
                    <a:pt x="878" y="4"/>
                  </a:lnTo>
                  <a:lnTo>
                    <a:pt x="854" y="8"/>
                  </a:lnTo>
                  <a:lnTo>
                    <a:pt x="830" y="14"/>
                  </a:lnTo>
                  <a:lnTo>
                    <a:pt x="808" y="24"/>
                  </a:lnTo>
                  <a:lnTo>
                    <a:pt x="784" y="36"/>
                  </a:lnTo>
                  <a:lnTo>
                    <a:pt x="762" y="50"/>
                  </a:lnTo>
                  <a:lnTo>
                    <a:pt x="740" y="66"/>
                  </a:lnTo>
                  <a:lnTo>
                    <a:pt x="720" y="86"/>
                  </a:lnTo>
                  <a:lnTo>
                    <a:pt x="698" y="108"/>
                  </a:lnTo>
                  <a:lnTo>
                    <a:pt x="678" y="132"/>
                  </a:lnTo>
                  <a:lnTo>
                    <a:pt x="658" y="160"/>
                  </a:lnTo>
                  <a:lnTo>
                    <a:pt x="638" y="190"/>
                  </a:lnTo>
                  <a:lnTo>
                    <a:pt x="620" y="222"/>
                  </a:lnTo>
                  <a:lnTo>
                    <a:pt x="600" y="256"/>
                  </a:lnTo>
                  <a:lnTo>
                    <a:pt x="582" y="294"/>
                  </a:lnTo>
                  <a:lnTo>
                    <a:pt x="564" y="334"/>
                  </a:lnTo>
                  <a:lnTo>
                    <a:pt x="548" y="376"/>
                  </a:lnTo>
                  <a:lnTo>
                    <a:pt x="532" y="420"/>
                  </a:lnTo>
                  <a:lnTo>
                    <a:pt x="518" y="464"/>
                  </a:lnTo>
                  <a:lnTo>
                    <a:pt x="504" y="510"/>
                  </a:lnTo>
                  <a:lnTo>
                    <a:pt x="492" y="556"/>
                  </a:lnTo>
                  <a:lnTo>
                    <a:pt x="480" y="604"/>
                  </a:lnTo>
                  <a:lnTo>
                    <a:pt x="470" y="654"/>
                  </a:lnTo>
                  <a:lnTo>
                    <a:pt x="460" y="702"/>
                  </a:lnTo>
                  <a:lnTo>
                    <a:pt x="452" y="754"/>
                  </a:lnTo>
                  <a:lnTo>
                    <a:pt x="446" y="806"/>
                  </a:lnTo>
                  <a:lnTo>
                    <a:pt x="434" y="912"/>
                  </a:lnTo>
                  <a:lnTo>
                    <a:pt x="428" y="1024"/>
                  </a:lnTo>
                  <a:lnTo>
                    <a:pt x="426" y="1138"/>
                  </a:lnTo>
                  <a:lnTo>
                    <a:pt x="426" y="1216"/>
                  </a:lnTo>
                  <a:lnTo>
                    <a:pt x="430" y="1290"/>
                  </a:lnTo>
                  <a:lnTo>
                    <a:pt x="434" y="1362"/>
                  </a:lnTo>
                  <a:lnTo>
                    <a:pt x="442" y="1434"/>
                  </a:lnTo>
                  <a:lnTo>
                    <a:pt x="450" y="1502"/>
                  </a:lnTo>
                  <a:lnTo>
                    <a:pt x="460" y="1568"/>
                  </a:lnTo>
                  <a:lnTo>
                    <a:pt x="472" y="1634"/>
                  </a:lnTo>
                  <a:lnTo>
                    <a:pt x="486" y="1696"/>
                  </a:lnTo>
                  <a:lnTo>
                    <a:pt x="486" y="1702"/>
                  </a:lnTo>
                  <a:lnTo>
                    <a:pt x="506" y="1768"/>
                  </a:lnTo>
                  <a:lnTo>
                    <a:pt x="758" y="2728"/>
                  </a:lnTo>
                  <a:lnTo>
                    <a:pt x="764" y="2744"/>
                  </a:lnTo>
                  <a:lnTo>
                    <a:pt x="774" y="2760"/>
                  </a:lnTo>
                  <a:lnTo>
                    <a:pt x="784" y="2774"/>
                  </a:lnTo>
                  <a:lnTo>
                    <a:pt x="798" y="2788"/>
                  </a:lnTo>
                  <a:lnTo>
                    <a:pt x="816" y="2804"/>
                  </a:lnTo>
                  <a:lnTo>
                    <a:pt x="836" y="2816"/>
                  </a:lnTo>
                  <a:lnTo>
                    <a:pt x="858" y="2824"/>
                  </a:lnTo>
                  <a:lnTo>
                    <a:pt x="882" y="2830"/>
                  </a:lnTo>
                  <a:lnTo>
                    <a:pt x="876" y="2830"/>
                  </a:lnTo>
                  <a:lnTo>
                    <a:pt x="862" y="2828"/>
                  </a:lnTo>
                  <a:lnTo>
                    <a:pt x="850" y="2828"/>
                  </a:lnTo>
                  <a:close/>
                </a:path>
              </a:pathLst>
            </a:custGeom>
            <a:solidFill>
              <a:srgbClr val="00A79D"/>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41" name="Freeform 532"/>
            <p:cNvSpPr>
              <a:spLocks noEditPoints="1"/>
            </p:cNvSpPr>
            <p:nvPr/>
          </p:nvSpPr>
          <p:spPr bwMode="auto">
            <a:xfrm>
              <a:off x="-936625" y="-19050"/>
              <a:ext cx="1835458" cy="4494506"/>
            </a:xfrm>
            <a:custGeom>
              <a:avLst/>
              <a:gdLst>
                <a:gd name="T0" fmla="*/ 1140 w 1154"/>
                <a:gd name="T1" fmla="*/ 2828 h 2828"/>
                <a:gd name="T2" fmla="*/ 1090 w 1154"/>
                <a:gd name="T3" fmla="*/ 2822 h 2828"/>
                <a:gd name="T4" fmla="*/ 1030 w 1154"/>
                <a:gd name="T5" fmla="*/ 2786 h 2828"/>
                <a:gd name="T6" fmla="*/ 990 w 1154"/>
                <a:gd name="T7" fmla="*/ 2726 h 2828"/>
                <a:gd name="T8" fmla="*/ 718 w 1154"/>
                <a:gd name="T9" fmla="*/ 1700 h 2828"/>
                <a:gd name="T10" fmla="*/ 692 w 1154"/>
                <a:gd name="T11" fmla="*/ 1566 h 2828"/>
                <a:gd name="T12" fmla="*/ 662 w 1154"/>
                <a:gd name="T13" fmla="*/ 1288 h 2828"/>
                <a:gd name="T14" fmla="*/ 660 w 1154"/>
                <a:gd name="T15" fmla="*/ 1022 h 2828"/>
                <a:gd name="T16" fmla="*/ 692 w 1154"/>
                <a:gd name="T17" fmla="*/ 700 h 2828"/>
                <a:gd name="T18" fmla="*/ 736 w 1154"/>
                <a:gd name="T19" fmla="*/ 508 h 2828"/>
                <a:gd name="T20" fmla="*/ 796 w 1154"/>
                <a:gd name="T21" fmla="*/ 332 h 2828"/>
                <a:gd name="T22" fmla="*/ 852 w 1154"/>
                <a:gd name="T23" fmla="*/ 220 h 2828"/>
                <a:gd name="T24" fmla="*/ 930 w 1154"/>
                <a:gd name="T25" fmla="*/ 106 h 2828"/>
                <a:gd name="T26" fmla="*/ 1016 w 1154"/>
                <a:gd name="T27" fmla="*/ 34 h 2828"/>
                <a:gd name="T28" fmla="*/ 1110 w 1154"/>
                <a:gd name="T29" fmla="*/ 2 h 2828"/>
                <a:gd name="T30" fmla="*/ 1154 w 1154"/>
                <a:gd name="T31" fmla="*/ 2 h 2828"/>
                <a:gd name="T32" fmla="*/ 1004 w 1154"/>
                <a:gd name="T33" fmla="*/ 10 h 2828"/>
                <a:gd name="T34" fmla="*/ 844 w 1154"/>
                <a:gd name="T35" fmla="*/ 58 h 2828"/>
                <a:gd name="T36" fmla="*/ 696 w 1154"/>
                <a:gd name="T37" fmla="*/ 140 h 2828"/>
                <a:gd name="T38" fmla="*/ 560 w 1154"/>
                <a:gd name="T39" fmla="*/ 262 h 2828"/>
                <a:gd name="T40" fmla="*/ 464 w 1154"/>
                <a:gd name="T41" fmla="*/ 378 h 2828"/>
                <a:gd name="T42" fmla="*/ 356 w 1154"/>
                <a:gd name="T43" fmla="*/ 556 h 2828"/>
                <a:gd name="T44" fmla="*/ 282 w 1154"/>
                <a:gd name="T45" fmla="*/ 754 h 2828"/>
                <a:gd name="T46" fmla="*/ 242 w 1154"/>
                <a:gd name="T47" fmla="*/ 966 h 2828"/>
                <a:gd name="T48" fmla="*/ 232 w 1154"/>
                <a:gd name="T49" fmla="*/ 1138 h 2828"/>
                <a:gd name="T50" fmla="*/ 252 w 1154"/>
                <a:gd name="T51" fmla="*/ 1376 h 2828"/>
                <a:gd name="T52" fmla="*/ 278 w 1154"/>
                <a:gd name="T53" fmla="*/ 1500 h 2828"/>
                <a:gd name="T54" fmla="*/ 330 w 1154"/>
                <a:gd name="T55" fmla="*/ 1658 h 2828"/>
                <a:gd name="T56" fmla="*/ 348 w 1154"/>
                <a:gd name="T57" fmla="*/ 1702 h 2828"/>
                <a:gd name="T58" fmla="*/ 862 w 1154"/>
                <a:gd name="T59" fmla="*/ 2726 h 2828"/>
                <a:gd name="T60" fmla="*/ 934 w 1154"/>
                <a:gd name="T61" fmla="*/ 2786 h 2828"/>
                <a:gd name="T62" fmla="*/ 1042 w 1154"/>
                <a:gd name="T63" fmla="*/ 2820 h 2828"/>
                <a:gd name="T64" fmla="*/ 974 w 1154"/>
                <a:gd name="T65" fmla="*/ 2812 h 2828"/>
                <a:gd name="T66" fmla="*/ 852 w 1154"/>
                <a:gd name="T67" fmla="*/ 2770 h 2828"/>
                <a:gd name="T68" fmla="*/ 188 w 1154"/>
                <a:gd name="T69" fmla="*/ 1762 h 2828"/>
                <a:gd name="T70" fmla="*/ 144 w 1154"/>
                <a:gd name="T71" fmla="*/ 1692 h 2828"/>
                <a:gd name="T72" fmla="*/ 96 w 1154"/>
                <a:gd name="T73" fmla="*/ 1596 h 2828"/>
                <a:gd name="T74" fmla="*/ 46 w 1154"/>
                <a:gd name="T75" fmla="*/ 1462 h 2828"/>
                <a:gd name="T76" fmla="*/ 8 w 1154"/>
                <a:gd name="T77" fmla="*/ 1284 h 2828"/>
                <a:gd name="T78" fmla="*/ 0 w 1154"/>
                <a:gd name="T79" fmla="*/ 1078 h 2828"/>
                <a:gd name="T80" fmla="*/ 20 w 1154"/>
                <a:gd name="T81" fmla="*/ 916 h 2828"/>
                <a:gd name="T82" fmla="*/ 62 w 1154"/>
                <a:gd name="T83" fmla="*/ 754 h 2828"/>
                <a:gd name="T84" fmla="*/ 128 w 1154"/>
                <a:gd name="T85" fmla="*/ 604 h 2828"/>
                <a:gd name="T86" fmla="*/ 218 w 1154"/>
                <a:gd name="T87" fmla="*/ 462 h 2828"/>
                <a:gd name="T88" fmla="*/ 332 w 1154"/>
                <a:gd name="T89" fmla="*/ 330 h 2828"/>
                <a:gd name="T90" fmla="*/ 456 w 1154"/>
                <a:gd name="T91" fmla="*/ 222 h 2828"/>
                <a:gd name="T92" fmla="*/ 632 w 1154"/>
                <a:gd name="T93" fmla="*/ 112 h 2828"/>
                <a:gd name="T94" fmla="*/ 826 w 1154"/>
                <a:gd name="T95" fmla="*/ 38 h 2828"/>
                <a:gd name="T96" fmla="*/ 1034 w 1154"/>
                <a:gd name="T97" fmla="*/ 4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54" h="2828">
                  <a:moveTo>
                    <a:pt x="1154" y="2"/>
                  </a:moveTo>
                  <a:lnTo>
                    <a:pt x="1154" y="2828"/>
                  </a:lnTo>
                  <a:lnTo>
                    <a:pt x="1154" y="2828"/>
                  </a:lnTo>
                  <a:lnTo>
                    <a:pt x="1140" y="2828"/>
                  </a:lnTo>
                  <a:lnTo>
                    <a:pt x="1140" y="2828"/>
                  </a:lnTo>
                  <a:lnTo>
                    <a:pt x="1114" y="2828"/>
                  </a:lnTo>
                  <a:lnTo>
                    <a:pt x="1114" y="2828"/>
                  </a:lnTo>
                  <a:lnTo>
                    <a:pt x="1090" y="2822"/>
                  </a:lnTo>
                  <a:lnTo>
                    <a:pt x="1068" y="2814"/>
                  </a:lnTo>
                  <a:lnTo>
                    <a:pt x="1048" y="2802"/>
                  </a:lnTo>
                  <a:lnTo>
                    <a:pt x="1030" y="2786"/>
                  </a:lnTo>
                  <a:lnTo>
                    <a:pt x="1030" y="2786"/>
                  </a:lnTo>
                  <a:lnTo>
                    <a:pt x="1016" y="2772"/>
                  </a:lnTo>
                  <a:lnTo>
                    <a:pt x="1006" y="2758"/>
                  </a:lnTo>
                  <a:lnTo>
                    <a:pt x="996" y="2742"/>
                  </a:lnTo>
                  <a:lnTo>
                    <a:pt x="990" y="2726"/>
                  </a:lnTo>
                  <a:lnTo>
                    <a:pt x="738" y="1766"/>
                  </a:lnTo>
                  <a:lnTo>
                    <a:pt x="738" y="1766"/>
                  </a:lnTo>
                  <a:lnTo>
                    <a:pt x="718" y="1700"/>
                  </a:lnTo>
                  <a:lnTo>
                    <a:pt x="718" y="1700"/>
                  </a:lnTo>
                  <a:lnTo>
                    <a:pt x="718" y="1694"/>
                  </a:lnTo>
                  <a:lnTo>
                    <a:pt x="718" y="1694"/>
                  </a:lnTo>
                  <a:lnTo>
                    <a:pt x="704" y="1632"/>
                  </a:lnTo>
                  <a:lnTo>
                    <a:pt x="692" y="1566"/>
                  </a:lnTo>
                  <a:lnTo>
                    <a:pt x="682" y="1500"/>
                  </a:lnTo>
                  <a:lnTo>
                    <a:pt x="674" y="1432"/>
                  </a:lnTo>
                  <a:lnTo>
                    <a:pt x="666" y="1360"/>
                  </a:lnTo>
                  <a:lnTo>
                    <a:pt x="662" y="1288"/>
                  </a:lnTo>
                  <a:lnTo>
                    <a:pt x="658" y="1214"/>
                  </a:lnTo>
                  <a:lnTo>
                    <a:pt x="658" y="1136"/>
                  </a:lnTo>
                  <a:lnTo>
                    <a:pt x="658" y="1136"/>
                  </a:lnTo>
                  <a:lnTo>
                    <a:pt x="660" y="1022"/>
                  </a:lnTo>
                  <a:lnTo>
                    <a:pt x="666" y="910"/>
                  </a:lnTo>
                  <a:lnTo>
                    <a:pt x="678" y="804"/>
                  </a:lnTo>
                  <a:lnTo>
                    <a:pt x="684" y="752"/>
                  </a:lnTo>
                  <a:lnTo>
                    <a:pt x="692" y="700"/>
                  </a:lnTo>
                  <a:lnTo>
                    <a:pt x="702" y="652"/>
                  </a:lnTo>
                  <a:lnTo>
                    <a:pt x="712" y="602"/>
                  </a:lnTo>
                  <a:lnTo>
                    <a:pt x="724" y="554"/>
                  </a:lnTo>
                  <a:lnTo>
                    <a:pt x="736" y="508"/>
                  </a:lnTo>
                  <a:lnTo>
                    <a:pt x="750" y="462"/>
                  </a:lnTo>
                  <a:lnTo>
                    <a:pt x="764" y="418"/>
                  </a:lnTo>
                  <a:lnTo>
                    <a:pt x="780" y="374"/>
                  </a:lnTo>
                  <a:lnTo>
                    <a:pt x="796" y="332"/>
                  </a:lnTo>
                  <a:lnTo>
                    <a:pt x="796" y="332"/>
                  </a:lnTo>
                  <a:lnTo>
                    <a:pt x="814" y="292"/>
                  </a:lnTo>
                  <a:lnTo>
                    <a:pt x="832" y="254"/>
                  </a:lnTo>
                  <a:lnTo>
                    <a:pt x="852" y="220"/>
                  </a:lnTo>
                  <a:lnTo>
                    <a:pt x="870" y="188"/>
                  </a:lnTo>
                  <a:lnTo>
                    <a:pt x="890" y="158"/>
                  </a:lnTo>
                  <a:lnTo>
                    <a:pt x="910" y="130"/>
                  </a:lnTo>
                  <a:lnTo>
                    <a:pt x="930" y="106"/>
                  </a:lnTo>
                  <a:lnTo>
                    <a:pt x="952" y="84"/>
                  </a:lnTo>
                  <a:lnTo>
                    <a:pt x="972" y="64"/>
                  </a:lnTo>
                  <a:lnTo>
                    <a:pt x="994" y="48"/>
                  </a:lnTo>
                  <a:lnTo>
                    <a:pt x="1016" y="34"/>
                  </a:lnTo>
                  <a:lnTo>
                    <a:pt x="1040" y="22"/>
                  </a:lnTo>
                  <a:lnTo>
                    <a:pt x="1062" y="12"/>
                  </a:lnTo>
                  <a:lnTo>
                    <a:pt x="1086" y="6"/>
                  </a:lnTo>
                  <a:lnTo>
                    <a:pt x="1110" y="2"/>
                  </a:lnTo>
                  <a:lnTo>
                    <a:pt x="1134" y="0"/>
                  </a:lnTo>
                  <a:lnTo>
                    <a:pt x="1134" y="0"/>
                  </a:lnTo>
                  <a:lnTo>
                    <a:pt x="1154" y="2"/>
                  </a:lnTo>
                  <a:lnTo>
                    <a:pt x="1154" y="2"/>
                  </a:lnTo>
                  <a:close/>
                  <a:moveTo>
                    <a:pt x="1088" y="0"/>
                  </a:moveTo>
                  <a:lnTo>
                    <a:pt x="1088" y="0"/>
                  </a:lnTo>
                  <a:lnTo>
                    <a:pt x="1046" y="4"/>
                  </a:lnTo>
                  <a:lnTo>
                    <a:pt x="1004" y="10"/>
                  </a:lnTo>
                  <a:lnTo>
                    <a:pt x="962" y="18"/>
                  </a:lnTo>
                  <a:lnTo>
                    <a:pt x="922" y="30"/>
                  </a:lnTo>
                  <a:lnTo>
                    <a:pt x="882" y="42"/>
                  </a:lnTo>
                  <a:lnTo>
                    <a:pt x="844" y="58"/>
                  </a:lnTo>
                  <a:lnTo>
                    <a:pt x="806" y="74"/>
                  </a:lnTo>
                  <a:lnTo>
                    <a:pt x="768" y="94"/>
                  </a:lnTo>
                  <a:lnTo>
                    <a:pt x="732" y="116"/>
                  </a:lnTo>
                  <a:lnTo>
                    <a:pt x="696" y="140"/>
                  </a:lnTo>
                  <a:lnTo>
                    <a:pt x="660" y="168"/>
                  </a:lnTo>
                  <a:lnTo>
                    <a:pt x="626" y="196"/>
                  </a:lnTo>
                  <a:lnTo>
                    <a:pt x="592" y="228"/>
                  </a:lnTo>
                  <a:lnTo>
                    <a:pt x="560" y="262"/>
                  </a:lnTo>
                  <a:lnTo>
                    <a:pt x="526" y="296"/>
                  </a:lnTo>
                  <a:lnTo>
                    <a:pt x="496" y="334"/>
                  </a:lnTo>
                  <a:lnTo>
                    <a:pt x="496" y="334"/>
                  </a:lnTo>
                  <a:lnTo>
                    <a:pt x="464" y="378"/>
                  </a:lnTo>
                  <a:lnTo>
                    <a:pt x="434" y="420"/>
                  </a:lnTo>
                  <a:lnTo>
                    <a:pt x="406" y="464"/>
                  </a:lnTo>
                  <a:lnTo>
                    <a:pt x="380" y="510"/>
                  </a:lnTo>
                  <a:lnTo>
                    <a:pt x="356" y="556"/>
                  </a:lnTo>
                  <a:lnTo>
                    <a:pt x="334" y="604"/>
                  </a:lnTo>
                  <a:lnTo>
                    <a:pt x="316" y="652"/>
                  </a:lnTo>
                  <a:lnTo>
                    <a:pt x="298" y="702"/>
                  </a:lnTo>
                  <a:lnTo>
                    <a:pt x="282" y="754"/>
                  </a:lnTo>
                  <a:lnTo>
                    <a:pt x="268" y="804"/>
                  </a:lnTo>
                  <a:lnTo>
                    <a:pt x="258" y="858"/>
                  </a:lnTo>
                  <a:lnTo>
                    <a:pt x="248" y="912"/>
                  </a:lnTo>
                  <a:lnTo>
                    <a:pt x="242" y="966"/>
                  </a:lnTo>
                  <a:lnTo>
                    <a:pt x="236" y="1022"/>
                  </a:lnTo>
                  <a:lnTo>
                    <a:pt x="232" y="1080"/>
                  </a:lnTo>
                  <a:lnTo>
                    <a:pt x="232" y="1138"/>
                  </a:lnTo>
                  <a:lnTo>
                    <a:pt x="232" y="1138"/>
                  </a:lnTo>
                  <a:lnTo>
                    <a:pt x="234" y="1200"/>
                  </a:lnTo>
                  <a:lnTo>
                    <a:pt x="236" y="1260"/>
                  </a:lnTo>
                  <a:lnTo>
                    <a:pt x="244" y="1318"/>
                  </a:lnTo>
                  <a:lnTo>
                    <a:pt x="252" y="1376"/>
                  </a:lnTo>
                  <a:lnTo>
                    <a:pt x="252" y="1376"/>
                  </a:lnTo>
                  <a:lnTo>
                    <a:pt x="260" y="1418"/>
                  </a:lnTo>
                  <a:lnTo>
                    <a:pt x="268" y="1460"/>
                  </a:lnTo>
                  <a:lnTo>
                    <a:pt x="278" y="1500"/>
                  </a:lnTo>
                  <a:lnTo>
                    <a:pt x="288" y="1540"/>
                  </a:lnTo>
                  <a:lnTo>
                    <a:pt x="300" y="1580"/>
                  </a:lnTo>
                  <a:lnTo>
                    <a:pt x="314" y="1620"/>
                  </a:lnTo>
                  <a:lnTo>
                    <a:pt x="330" y="1658"/>
                  </a:lnTo>
                  <a:lnTo>
                    <a:pt x="346" y="1696"/>
                  </a:lnTo>
                  <a:lnTo>
                    <a:pt x="346" y="1696"/>
                  </a:lnTo>
                  <a:lnTo>
                    <a:pt x="348" y="1702"/>
                  </a:lnTo>
                  <a:lnTo>
                    <a:pt x="348" y="1702"/>
                  </a:lnTo>
                  <a:lnTo>
                    <a:pt x="364" y="1734"/>
                  </a:lnTo>
                  <a:lnTo>
                    <a:pt x="382" y="1766"/>
                  </a:lnTo>
                  <a:lnTo>
                    <a:pt x="862" y="2726"/>
                  </a:lnTo>
                  <a:lnTo>
                    <a:pt x="862" y="2726"/>
                  </a:lnTo>
                  <a:lnTo>
                    <a:pt x="874" y="2742"/>
                  </a:lnTo>
                  <a:lnTo>
                    <a:pt x="890" y="2758"/>
                  </a:lnTo>
                  <a:lnTo>
                    <a:pt x="910" y="2772"/>
                  </a:lnTo>
                  <a:lnTo>
                    <a:pt x="934" y="2786"/>
                  </a:lnTo>
                  <a:lnTo>
                    <a:pt x="934" y="2786"/>
                  </a:lnTo>
                  <a:lnTo>
                    <a:pt x="966" y="2800"/>
                  </a:lnTo>
                  <a:lnTo>
                    <a:pt x="1002" y="2812"/>
                  </a:lnTo>
                  <a:lnTo>
                    <a:pt x="1042" y="2820"/>
                  </a:lnTo>
                  <a:lnTo>
                    <a:pt x="1082" y="2826"/>
                  </a:lnTo>
                  <a:lnTo>
                    <a:pt x="1082" y="2826"/>
                  </a:lnTo>
                  <a:lnTo>
                    <a:pt x="1026" y="2820"/>
                  </a:lnTo>
                  <a:lnTo>
                    <a:pt x="974" y="2812"/>
                  </a:lnTo>
                  <a:lnTo>
                    <a:pt x="926" y="2800"/>
                  </a:lnTo>
                  <a:lnTo>
                    <a:pt x="882" y="2784"/>
                  </a:lnTo>
                  <a:lnTo>
                    <a:pt x="882" y="2784"/>
                  </a:lnTo>
                  <a:lnTo>
                    <a:pt x="852" y="2770"/>
                  </a:lnTo>
                  <a:lnTo>
                    <a:pt x="828" y="2756"/>
                  </a:lnTo>
                  <a:lnTo>
                    <a:pt x="806" y="2742"/>
                  </a:lnTo>
                  <a:lnTo>
                    <a:pt x="792" y="2726"/>
                  </a:lnTo>
                  <a:lnTo>
                    <a:pt x="188" y="1762"/>
                  </a:lnTo>
                  <a:lnTo>
                    <a:pt x="188" y="1762"/>
                  </a:lnTo>
                  <a:lnTo>
                    <a:pt x="146" y="1698"/>
                  </a:lnTo>
                  <a:lnTo>
                    <a:pt x="146" y="1698"/>
                  </a:lnTo>
                  <a:lnTo>
                    <a:pt x="144" y="1692"/>
                  </a:lnTo>
                  <a:lnTo>
                    <a:pt x="144" y="1692"/>
                  </a:lnTo>
                  <a:lnTo>
                    <a:pt x="126" y="1660"/>
                  </a:lnTo>
                  <a:lnTo>
                    <a:pt x="110" y="1630"/>
                  </a:lnTo>
                  <a:lnTo>
                    <a:pt x="96" y="1596"/>
                  </a:lnTo>
                  <a:lnTo>
                    <a:pt x="82" y="1564"/>
                  </a:lnTo>
                  <a:lnTo>
                    <a:pt x="68" y="1530"/>
                  </a:lnTo>
                  <a:lnTo>
                    <a:pt x="56" y="1496"/>
                  </a:lnTo>
                  <a:lnTo>
                    <a:pt x="46" y="1462"/>
                  </a:lnTo>
                  <a:lnTo>
                    <a:pt x="36" y="1428"/>
                  </a:lnTo>
                  <a:lnTo>
                    <a:pt x="28" y="1392"/>
                  </a:lnTo>
                  <a:lnTo>
                    <a:pt x="20" y="1358"/>
                  </a:lnTo>
                  <a:lnTo>
                    <a:pt x="8" y="1284"/>
                  </a:lnTo>
                  <a:lnTo>
                    <a:pt x="2" y="1210"/>
                  </a:lnTo>
                  <a:lnTo>
                    <a:pt x="0" y="1134"/>
                  </a:lnTo>
                  <a:lnTo>
                    <a:pt x="0" y="1134"/>
                  </a:lnTo>
                  <a:lnTo>
                    <a:pt x="0" y="1078"/>
                  </a:lnTo>
                  <a:lnTo>
                    <a:pt x="4" y="1022"/>
                  </a:lnTo>
                  <a:lnTo>
                    <a:pt x="10" y="968"/>
                  </a:lnTo>
                  <a:lnTo>
                    <a:pt x="20" y="916"/>
                  </a:lnTo>
                  <a:lnTo>
                    <a:pt x="20" y="916"/>
                  </a:lnTo>
                  <a:lnTo>
                    <a:pt x="28" y="874"/>
                  </a:lnTo>
                  <a:lnTo>
                    <a:pt x="38" y="834"/>
                  </a:lnTo>
                  <a:lnTo>
                    <a:pt x="50" y="794"/>
                  </a:lnTo>
                  <a:lnTo>
                    <a:pt x="62" y="754"/>
                  </a:lnTo>
                  <a:lnTo>
                    <a:pt x="76" y="716"/>
                  </a:lnTo>
                  <a:lnTo>
                    <a:pt x="92" y="678"/>
                  </a:lnTo>
                  <a:lnTo>
                    <a:pt x="110" y="640"/>
                  </a:lnTo>
                  <a:lnTo>
                    <a:pt x="128" y="604"/>
                  </a:lnTo>
                  <a:lnTo>
                    <a:pt x="148" y="566"/>
                  </a:lnTo>
                  <a:lnTo>
                    <a:pt x="170" y="532"/>
                  </a:lnTo>
                  <a:lnTo>
                    <a:pt x="194" y="496"/>
                  </a:lnTo>
                  <a:lnTo>
                    <a:pt x="218" y="462"/>
                  </a:lnTo>
                  <a:lnTo>
                    <a:pt x="244" y="428"/>
                  </a:lnTo>
                  <a:lnTo>
                    <a:pt x="272" y="394"/>
                  </a:lnTo>
                  <a:lnTo>
                    <a:pt x="302" y="362"/>
                  </a:lnTo>
                  <a:lnTo>
                    <a:pt x="332" y="330"/>
                  </a:lnTo>
                  <a:lnTo>
                    <a:pt x="332" y="330"/>
                  </a:lnTo>
                  <a:lnTo>
                    <a:pt x="372" y="292"/>
                  </a:lnTo>
                  <a:lnTo>
                    <a:pt x="412" y="256"/>
                  </a:lnTo>
                  <a:lnTo>
                    <a:pt x="456" y="222"/>
                  </a:lnTo>
                  <a:lnTo>
                    <a:pt x="498" y="192"/>
                  </a:lnTo>
                  <a:lnTo>
                    <a:pt x="542" y="162"/>
                  </a:lnTo>
                  <a:lnTo>
                    <a:pt x="586" y="136"/>
                  </a:lnTo>
                  <a:lnTo>
                    <a:pt x="632" y="112"/>
                  </a:lnTo>
                  <a:lnTo>
                    <a:pt x="680" y="90"/>
                  </a:lnTo>
                  <a:lnTo>
                    <a:pt x="728" y="70"/>
                  </a:lnTo>
                  <a:lnTo>
                    <a:pt x="776" y="54"/>
                  </a:lnTo>
                  <a:lnTo>
                    <a:pt x="826" y="38"/>
                  </a:lnTo>
                  <a:lnTo>
                    <a:pt x="876" y="26"/>
                  </a:lnTo>
                  <a:lnTo>
                    <a:pt x="928" y="16"/>
                  </a:lnTo>
                  <a:lnTo>
                    <a:pt x="980" y="8"/>
                  </a:lnTo>
                  <a:lnTo>
                    <a:pt x="1034" y="4"/>
                  </a:lnTo>
                  <a:lnTo>
                    <a:pt x="1088" y="0"/>
                  </a:lnTo>
                  <a:lnTo>
                    <a:pt x="1088" y="0"/>
                  </a:lnTo>
                  <a:close/>
                </a:path>
              </a:pathLst>
            </a:custGeom>
            <a:solidFill>
              <a:schemeClr val="tx2">
                <a:lumMod val="75000"/>
              </a:schemeClr>
            </a:solidFill>
            <a:ln>
              <a:noFill/>
            </a:ln>
            <a:extLst/>
          </p:spPr>
          <p:txBody>
            <a:bodyPr lIns="96520" tIns="48261" rIns="96520" bIns="48261"/>
            <a:lstStyle/>
            <a:p>
              <a:pPr eaLnBrk="1" hangingPunct="1">
                <a:defRPr/>
              </a:pPr>
              <a:endParaRPr lang="en-US" altLang="zh-CN" sz="2000"/>
            </a:p>
          </p:txBody>
        </p:sp>
        <p:sp>
          <p:nvSpPr>
            <p:cNvPr id="92235" name="Freeform 533"/>
            <p:cNvSpPr>
              <a:spLocks/>
            </p:cNvSpPr>
            <p:nvPr/>
          </p:nvSpPr>
          <p:spPr bwMode="auto">
            <a:xfrm>
              <a:off x="876300" y="4784725"/>
              <a:ext cx="79375" cy="88900"/>
            </a:xfrm>
            <a:custGeom>
              <a:avLst/>
              <a:gdLst>
                <a:gd name="T0" fmla="*/ 0 w 50"/>
                <a:gd name="T1" fmla="*/ 2147483647 h 56"/>
                <a:gd name="T2" fmla="*/ 0 w 50"/>
                <a:gd name="T3" fmla="*/ 2147483647 h 56"/>
                <a:gd name="T4" fmla="*/ 2147483647 w 50"/>
                <a:gd name="T5" fmla="*/ 0 h 56"/>
                <a:gd name="T6" fmla="*/ 2147483647 w 50"/>
                <a:gd name="T7" fmla="*/ 2147483647 h 56"/>
                <a:gd name="T8" fmla="*/ 2147483647 w 50"/>
                <a:gd name="T9" fmla="*/ 2147483647 h 56"/>
                <a:gd name="T10" fmla="*/ 2147483647 w 50"/>
                <a:gd name="T11" fmla="*/ 2147483647 h 56"/>
                <a:gd name="T12" fmla="*/ 2147483647 w 50"/>
                <a:gd name="T13" fmla="*/ 2147483647 h 56"/>
                <a:gd name="T14" fmla="*/ 2147483647 w 50"/>
                <a:gd name="T15" fmla="*/ 2147483647 h 56"/>
                <a:gd name="T16" fmla="*/ 2147483647 w 50"/>
                <a:gd name="T17" fmla="*/ 2147483647 h 56"/>
                <a:gd name="T18" fmla="*/ 2147483647 w 50"/>
                <a:gd name="T19" fmla="*/ 2147483647 h 56"/>
                <a:gd name="T20" fmla="*/ 2147483647 w 50"/>
                <a:gd name="T21" fmla="*/ 2147483647 h 56"/>
                <a:gd name="T22" fmla="*/ 2147483647 w 50"/>
                <a:gd name="T23" fmla="*/ 2147483647 h 56"/>
                <a:gd name="T24" fmla="*/ 2147483647 w 50"/>
                <a:gd name="T25" fmla="*/ 2147483647 h 56"/>
                <a:gd name="T26" fmla="*/ 2147483647 w 50"/>
                <a:gd name="T27" fmla="*/ 2147483647 h 56"/>
                <a:gd name="T28" fmla="*/ 2147483647 w 50"/>
                <a:gd name="T29" fmla="*/ 2147483647 h 56"/>
                <a:gd name="T30" fmla="*/ 0 w 50"/>
                <a:gd name="T31" fmla="*/ 2147483647 h 56"/>
                <a:gd name="T32" fmla="*/ 0 w 50"/>
                <a:gd name="T33" fmla="*/ 2147483647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56"/>
                <a:gd name="T53" fmla="*/ 50 w 5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56">
                  <a:moveTo>
                    <a:pt x="0" y="56"/>
                  </a:moveTo>
                  <a:lnTo>
                    <a:pt x="0" y="22"/>
                  </a:lnTo>
                  <a:lnTo>
                    <a:pt x="50" y="0"/>
                  </a:lnTo>
                  <a:lnTo>
                    <a:pt x="50" y="36"/>
                  </a:lnTo>
                  <a:lnTo>
                    <a:pt x="50" y="40"/>
                  </a:lnTo>
                  <a:lnTo>
                    <a:pt x="46" y="44"/>
                  </a:lnTo>
                  <a:lnTo>
                    <a:pt x="42" y="48"/>
                  </a:lnTo>
                  <a:lnTo>
                    <a:pt x="36" y="50"/>
                  </a:lnTo>
                  <a:lnTo>
                    <a:pt x="26" y="54"/>
                  </a:lnTo>
                  <a:lnTo>
                    <a:pt x="16" y="56"/>
                  </a:lnTo>
                  <a:lnTo>
                    <a:pt x="6" y="56"/>
                  </a:lnTo>
                  <a:lnTo>
                    <a:pt x="0" y="56"/>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36" name="Freeform 534"/>
            <p:cNvSpPr>
              <a:spLocks noEditPoints="1"/>
            </p:cNvSpPr>
            <p:nvPr/>
          </p:nvSpPr>
          <p:spPr bwMode="auto">
            <a:xfrm>
              <a:off x="796925" y="4813300"/>
              <a:ext cx="79375" cy="60325"/>
            </a:xfrm>
            <a:custGeom>
              <a:avLst/>
              <a:gdLst>
                <a:gd name="T0" fmla="*/ 2147483647 w 50"/>
                <a:gd name="T1" fmla="*/ 2147483647 h 38"/>
                <a:gd name="T2" fmla="*/ 2147483647 w 50"/>
                <a:gd name="T3" fmla="*/ 2147483647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0 w 50"/>
                <a:gd name="T15" fmla="*/ 0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0 w 50"/>
                <a:gd name="T31" fmla="*/ 2147483647 h 38"/>
                <a:gd name="T32" fmla="*/ 0 w 50"/>
                <a:gd name="T33" fmla="*/ 2147483647 h 38"/>
                <a:gd name="T34" fmla="*/ 0 w 50"/>
                <a:gd name="T35" fmla="*/ 2147483647 h 38"/>
                <a:gd name="T36" fmla="*/ 0 w 50"/>
                <a:gd name="T37" fmla="*/ 2147483647 h 38"/>
                <a:gd name="T38" fmla="*/ 0 w 50"/>
                <a:gd name="T39" fmla="*/ 2147483647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
                <a:gd name="T61" fmla="*/ 0 h 38"/>
                <a:gd name="T62" fmla="*/ 50 w 5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 h="38">
                  <a:moveTo>
                    <a:pt x="50" y="38"/>
                  </a:moveTo>
                  <a:lnTo>
                    <a:pt x="50" y="38"/>
                  </a:lnTo>
                  <a:lnTo>
                    <a:pt x="38" y="38"/>
                  </a:lnTo>
                  <a:lnTo>
                    <a:pt x="38" y="8"/>
                  </a:lnTo>
                  <a:lnTo>
                    <a:pt x="50" y="4"/>
                  </a:lnTo>
                  <a:lnTo>
                    <a:pt x="50" y="38"/>
                  </a:lnTo>
                  <a:close/>
                  <a:moveTo>
                    <a:pt x="0" y="16"/>
                  </a:moveTo>
                  <a:lnTo>
                    <a:pt x="0" y="0"/>
                  </a:lnTo>
                  <a:lnTo>
                    <a:pt x="18" y="6"/>
                  </a:lnTo>
                  <a:lnTo>
                    <a:pt x="18" y="32"/>
                  </a:lnTo>
                  <a:lnTo>
                    <a:pt x="16" y="32"/>
                  </a:lnTo>
                  <a:lnTo>
                    <a:pt x="8" y="30"/>
                  </a:lnTo>
                  <a:lnTo>
                    <a:pt x="4" y="26"/>
                  </a:lnTo>
                  <a:lnTo>
                    <a:pt x="0" y="22"/>
                  </a:lnTo>
                  <a:lnTo>
                    <a:pt x="0" y="18"/>
                  </a:lnTo>
                  <a:lnTo>
                    <a:pt x="0" y="16"/>
                  </a:lnTo>
                  <a:close/>
                </a:path>
              </a:pathLst>
            </a:custGeom>
            <a:solidFill>
              <a:srgbClr val="B4B2A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37" name="Freeform 535"/>
            <p:cNvSpPr>
              <a:spLocks/>
            </p:cNvSpPr>
            <p:nvPr/>
          </p:nvSpPr>
          <p:spPr bwMode="auto">
            <a:xfrm>
              <a:off x="533400" y="5099050"/>
              <a:ext cx="669925" cy="263525"/>
            </a:xfrm>
            <a:custGeom>
              <a:avLst/>
              <a:gdLst>
                <a:gd name="T0" fmla="*/ 2147483647 w 422"/>
                <a:gd name="T1" fmla="*/ 2147483647 h 166"/>
                <a:gd name="T2" fmla="*/ 2147483647 w 422"/>
                <a:gd name="T3" fmla="*/ 2147483647 h 166"/>
                <a:gd name="T4" fmla="*/ 2147483647 w 422"/>
                <a:gd name="T5" fmla="*/ 2147483647 h 166"/>
                <a:gd name="T6" fmla="*/ 2147483647 w 422"/>
                <a:gd name="T7" fmla="*/ 2147483647 h 166"/>
                <a:gd name="T8" fmla="*/ 2147483647 w 422"/>
                <a:gd name="T9" fmla="*/ 2147483647 h 166"/>
                <a:gd name="T10" fmla="*/ 2147483647 w 422"/>
                <a:gd name="T11" fmla="*/ 2147483647 h 166"/>
                <a:gd name="T12" fmla="*/ 2147483647 w 422"/>
                <a:gd name="T13" fmla="*/ 2147483647 h 166"/>
                <a:gd name="T14" fmla="*/ 2147483647 w 422"/>
                <a:gd name="T15" fmla="*/ 2147483647 h 166"/>
                <a:gd name="T16" fmla="*/ 2147483647 w 422"/>
                <a:gd name="T17" fmla="*/ 2147483647 h 166"/>
                <a:gd name="T18" fmla="*/ 2147483647 w 422"/>
                <a:gd name="T19" fmla="*/ 2147483647 h 166"/>
                <a:gd name="T20" fmla="*/ 2147483647 w 422"/>
                <a:gd name="T21" fmla="*/ 2147483647 h 166"/>
                <a:gd name="T22" fmla="*/ 2147483647 w 422"/>
                <a:gd name="T23" fmla="*/ 2147483647 h 166"/>
                <a:gd name="T24" fmla="*/ 2147483647 w 422"/>
                <a:gd name="T25" fmla="*/ 2147483647 h 166"/>
                <a:gd name="T26" fmla="*/ 2147483647 w 422"/>
                <a:gd name="T27" fmla="*/ 2147483647 h 166"/>
                <a:gd name="T28" fmla="*/ 2147483647 w 422"/>
                <a:gd name="T29" fmla="*/ 2147483647 h 166"/>
                <a:gd name="T30" fmla="*/ 2147483647 w 422"/>
                <a:gd name="T31" fmla="*/ 2147483647 h 166"/>
                <a:gd name="T32" fmla="*/ 2147483647 w 422"/>
                <a:gd name="T33" fmla="*/ 2147483647 h 166"/>
                <a:gd name="T34" fmla="*/ 2147483647 w 422"/>
                <a:gd name="T35" fmla="*/ 2147483647 h 166"/>
                <a:gd name="T36" fmla="*/ 2147483647 w 422"/>
                <a:gd name="T37" fmla="*/ 2147483647 h 166"/>
                <a:gd name="T38" fmla="*/ 2147483647 w 422"/>
                <a:gd name="T39" fmla="*/ 2147483647 h 166"/>
                <a:gd name="T40" fmla="*/ 2147483647 w 422"/>
                <a:gd name="T41" fmla="*/ 2147483647 h 166"/>
                <a:gd name="T42" fmla="*/ 2147483647 w 422"/>
                <a:gd name="T43" fmla="*/ 2147483647 h 166"/>
                <a:gd name="T44" fmla="*/ 2147483647 w 422"/>
                <a:gd name="T45" fmla="*/ 2147483647 h 166"/>
                <a:gd name="T46" fmla="*/ 2147483647 w 422"/>
                <a:gd name="T47" fmla="*/ 2147483647 h 166"/>
                <a:gd name="T48" fmla="*/ 2147483647 w 422"/>
                <a:gd name="T49" fmla="*/ 2147483647 h 166"/>
                <a:gd name="T50" fmla="*/ 2147483647 w 422"/>
                <a:gd name="T51" fmla="*/ 2147483647 h 166"/>
                <a:gd name="T52" fmla="*/ 2147483647 w 422"/>
                <a:gd name="T53" fmla="*/ 2147483647 h 166"/>
                <a:gd name="T54" fmla="*/ 2147483647 w 422"/>
                <a:gd name="T55" fmla="*/ 2147483647 h 166"/>
                <a:gd name="T56" fmla="*/ 2147483647 w 422"/>
                <a:gd name="T57" fmla="*/ 2147483647 h 166"/>
                <a:gd name="T58" fmla="*/ 2147483647 w 422"/>
                <a:gd name="T59" fmla="*/ 0 h 166"/>
                <a:gd name="T60" fmla="*/ 2147483647 w 422"/>
                <a:gd name="T61" fmla="*/ 2147483647 h 166"/>
                <a:gd name="T62" fmla="*/ 2147483647 w 422"/>
                <a:gd name="T63" fmla="*/ 2147483647 h 166"/>
                <a:gd name="T64" fmla="*/ 2147483647 w 422"/>
                <a:gd name="T65" fmla="*/ 2147483647 h 166"/>
                <a:gd name="T66" fmla="*/ 2147483647 w 422"/>
                <a:gd name="T67" fmla="*/ 2147483647 h 166"/>
                <a:gd name="T68" fmla="*/ 2147483647 w 422"/>
                <a:gd name="T69" fmla="*/ 2147483647 h 166"/>
                <a:gd name="T70" fmla="*/ 2147483647 w 422"/>
                <a:gd name="T71" fmla="*/ 2147483647 h 166"/>
                <a:gd name="T72" fmla="*/ 2147483647 w 422"/>
                <a:gd name="T73" fmla="*/ 2147483647 h 166"/>
                <a:gd name="T74" fmla="*/ 2147483647 w 422"/>
                <a:gd name="T75" fmla="*/ 2147483647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2"/>
                <a:gd name="T115" fmla="*/ 0 h 166"/>
                <a:gd name="T116" fmla="*/ 422 w 42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2" h="166">
                  <a:moveTo>
                    <a:pt x="422" y="70"/>
                  </a:moveTo>
                  <a:lnTo>
                    <a:pt x="184" y="166"/>
                  </a:lnTo>
                  <a:lnTo>
                    <a:pt x="182" y="166"/>
                  </a:lnTo>
                  <a:lnTo>
                    <a:pt x="182" y="164"/>
                  </a:lnTo>
                  <a:lnTo>
                    <a:pt x="172" y="160"/>
                  </a:lnTo>
                  <a:lnTo>
                    <a:pt x="170" y="160"/>
                  </a:lnTo>
                  <a:lnTo>
                    <a:pt x="0" y="94"/>
                  </a:lnTo>
                  <a:lnTo>
                    <a:pt x="30" y="82"/>
                  </a:lnTo>
                  <a:lnTo>
                    <a:pt x="28" y="86"/>
                  </a:lnTo>
                  <a:lnTo>
                    <a:pt x="30" y="90"/>
                  </a:lnTo>
                  <a:lnTo>
                    <a:pt x="32" y="92"/>
                  </a:lnTo>
                  <a:lnTo>
                    <a:pt x="34" y="94"/>
                  </a:lnTo>
                  <a:lnTo>
                    <a:pt x="38" y="96"/>
                  </a:lnTo>
                  <a:lnTo>
                    <a:pt x="44" y="96"/>
                  </a:lnTo>
                  <a:lnTo>
                    <a:pt x="48" y="94"/>
                  </a:lnTo>
                  <a:lnTo>
                    <a:pt x="50" y="92"/>
                  </a:lnTo>
                  <a:lnTo>
                    <a:pt x="52" y="88"/>
                  </a:lnTo>
                  <a:lnTo>
                    <a:pt x="52" y="74"/>
                  </a:lnTo>
                  <a:lnTo>
                    <a:pt x="184" y="22"/>
                  </a:lnTo>
                  <a:lnTo>
                    <a:pt x="184" y="44"/>
                  </a:lnTo>
                  <a:lnTo>
                    <a:pt x="68" y="90"/>
                  </a:lnTo>
                  <a:lnTo>
                    <a:pt x="184" y="136"/>
                  </a:lnTo>
                  <a:lnTo>
                    <a:pt x="184" y="144"/>
                  </a:lnTo>
                  <a:lnTo>
                    <a:pt x="186" y="152"/>
                  </a:lnTo>
                  <a:lnTo>
                    <a:pt x="190" y="154"/>
                  </a:lnTo>
                  <a:lnTo>
                    <a:pt x="192" y="154"/>
                  </a:lnTo>
                  <a:lnTo>
                    <a:pt x="198" y="154"/>
                  </a:lnTo>
                  <a:lnTo>
                    <a:pt x="202" y="152"/>
                  </a:lnTo>
                  <a:lnTo>
                    <a:pt x="204" y="148"/>
                  </a:lnTo>
                  <a:lnTo>
                    <a:pt x="204" y="144"/>
                  </a:lnTo>
                  <a:lnTo>
                    <a:pt x="204" y="136"/>
                  </a:lnTo>
                  <a:lnTo>
                    <a:pt x="330" y="86"/>
                  </a:lnTo>
                  <a:lnTo>
                    <a:pt x="332" y="86"/>
                  </a:lnTo>
                  <a:lnTo>
                    <a:pt x="354" y="76"/>
                  </a:lnTo>
                  <a:lnTo>
                    <a:pt x="234" y="26"/>
                  </a:lnTo>
                  <a:lnTo>
                    <a:pt x="232" y="26"/>
                  </a:lnTo>
                  <a:lnTo>
                    <a:pt x="228" y="28"/>
                  </a:lnTo>
                  <a:lnTo>
                    <a:pt x="204" y="38"/>
                  </a:lnTo>
                  <a:lnTo>
                    <a:pt x="204" y="14"/>
                  </a:lnTo>
                  <a:lnTo>
                    <a:pt x="222" y="8"/>
                  </a:lnTo>
                  <a:lnTo>
                    <a:pt x="222" y="12"/>
                  </a:lnTo>
                  <a:lnTo>
                    <a:pt x="226" y="16"/>
                  </a:lnTo>
                  <a:lnTo>
                    <a:pt x="228" y="18"/>
                  </a:lnTo>
                  <a:lnTo>
                    <a:pt x="232" y="18"/>
                  </a:lnTo>
                  <a:lnTo>
                    <a:pt x="242" y="16"/>
                  </a:lnTo>
                  <a:lnTo>
                    <a:pt x="242" y="8"/>
                  </a:lnTo>
                  <a:lnTo>
                    <a:pt x="242" y="0"/>
                  </a:lnTo>
                  <a:lnTo>
                    <a:pt x="246" y="2"/>
                  </a:lnTo>
                  <a:lnTo>
                    <a:pt x="248" y="2"/>
                  </a:lnTo>
                  <a:lnTo>
                    <a:pt x="372" y="50"/>
                  </a:lnTo>
                  <a:lnTo>
                    <a:pt x="374" y="70"/>
                  </a:lnTo>
                  <a:lnTo>
                    <a:pt x="374" y="74"/>
                  </a:lnTo>
                  <a:lnTo>
                    <a:pt x="378" y="76"/>
                  </a:lnTo>
                  <a:lnTo>
                    <a:pt x="380" y="78"/>
                  </a:lnTo>
                  <a:lnTo>
                    <a:pt x="384" y="78"/>
                  </a:lnTo>
                  <a:lnTo>
                    <a:pt x="392" y="76"/>
                  </a:lnTo>
                  <a:lnTo>
                    <a:pt x="394" y="72"/>
                  </a:lnTo>
                  <a:lnTo>
                    <a:pt x="394" y="68"/>
                  </a:lnTo>
                  <a:lnTo>
                    <a:pt x="392" y="60"/>
                  </a:lnTo>
                  <a:lnTo>
                    <a:pt x="422" y="70"/>
                  </a:lnTo>
                  <a:close/>
                </a:path>
              </a:pathLst>
            </a:custGeom>
            <a:solidFill>
              <a:srgbClr val="B68B61"/>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38" name="Freeform 536"/>
            <p:cNvSpPr>
              <a:spLocks noEditPoints="1"/>
            </p:cNvSpPr>
            <p:nvPr/>
          </p:nvSpPr>
          <p:spPr bwMode="auto">
            <a:xfrm>
              <a:off x="533400" y="5140325"/>
              <a:ext cx="561975" cy="504825"/>
            </a:xfrm>
            <a:custGeom>
              <a:avLst/>
              <a:gdLst>
                <a:gd name="T0" fmla="*/ 2147483647 w 354"/>
                <a:gd name="T1" fmla="*/ 2147483647 h 318"/>
                <a:gd name="T2" fmla="*/ 2147483647 w 354"/>
                <a:gd name="T3" fmla="*/ 2147483647 h 318"/>
                <a:gd name="T4" fmla="*/ 2147483647 w 354"/>
                <a:gd name="T5" fmla="*/ 2147483647 h 318"/>
                <a:gd name="T6" fmla="*/ 2147483647 w 354"/>
                <a:gd name="T7" fmla="*/ 2147483647 h 318"/>
                <a:gd name="T8" fmla="*/ 0 w 354"/>
                <a:gd name="T9" fmla="*/ 2147483647 h 318"/>
                <a:gd name="T10" fmla="*/ 0 w 354"/>
                <a:gd name="T11" fmla="*/ 2147483647 h 318"/>
                <a:gd name="T12" fmla="*/ 2147483647 w 354"/>
                <a:gd name="T13" fmla="*/ 2147483647 h 318"/>
                <a:gd name="T14" fmla="*/ 2147483647 w 354"/>
                <a:gd name="T15" fmla="*/ 2147483647 h 318"/>
                <a:gd name="T16" fmla="*/ 2147483647 w 354"/>
                <a:gd name="T17" fmla="*/ 2147483647 h 318"/>
                <a:gd name="T18" fmla="*/ 2147483647 w 354"/>
                <a:gd name="T19" fmla="*/ 2147483647 h 318"/>
                <a:gd name="T20" fmla="*/ 2147483647 w 354"/>
                <a:gd name="T21" fmla="*/ 2147483647 h 318"/>
                <a:gd name="T22" fmla="*/ 2147483647 w 354"/>
                <a:gd name="T23" fmla="*/ 2147483647 h 318"/>
                <a:gd name="T24" fmla="*/ 2147483647 w 354"/>
                <a:gd name="T25" fmla="*/ 2147483647 h 318"/>
                <a:gd name="T26" fmla="*/ 2147483647 w 354"/>
                <a:gd name="T27" fmla="*/ 2147483647 h 318"/>
                <a:gd name="T28" fmla="*/ 2147483647 w 354"/>
                <a:gd name="T29" fmla="*/ 2147483647 h 318"/>
                <a:gd name="T30" fmla="*/ 2147483647 w 354"/>
                <a:gd name="T31" fmla="*/ 2147483647 h 318"/>
                <a:gd name="T32" fmla="*/ 2147483647 w 354"/>
                <a:gd name="T33" fmla="*/ 2147483647 h 318"/>
                <a:gd name="T34" fmla="*/ 2147483647 w 354"/>
                <a:gd name="T35" fmla="*/ 0 h 318"/>
                <a:gd name="T36" fmla="*/ 2147483647 w 354"/>
                <a:gd name="T37" fmla="*/ 0 h 318"/>
                <a:gd name="T38" fmla="*/ 2147483647 w 354"/>
                <a:gd name="T39" fmla="*/ 0 h 318"/>
                <a:gd name="T40" fmla="*/ 2147483647 w 354"/>
                <a:gd name="T41" fmla="*/ 2147483647 h 318"/>
                <a:gd name="T42" fmla="*/ 2147483647 w 354"/>
                <a:gd name="T43" fmla="*/ 2147483647 h 318"/>
                <a:gd name="T44" fmla="*/ 2147483647 w 354"/>
                <a:gd name="T45" fmla="*/ 2147483647 h 318"/>
                <a:gd name="T46" fmla="*/ 2147483647 w 354"/>
                <a:gd name="T47" fmla="*/ 2147483647 h 318"/>
                <a:gd name="T48" fmla="*/ 2147483647 w 354"/>
                <a:gd name="T49" fmla="*/ 2147483647 h 3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4"/>
                <a:gd name="T76" fmla="*/ 0 h 318"/>
                <a:gd name="T77" fmla="*/ 354 w 354"/>
                <a:gd name="T78" fmla="*/ 318 h 3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4" h="318">
                  <a:moveTo>
                    <a:pt x="184" y="140"/>
                  </a:moveTo>
                  <a:lnTo>
                    <a:pt x="184" y="318"/>
                  </a:lnTo>
                  <a:lnTo>
                    <a:pt x="182" y="316"/>
                  </a:lnTo>
                  <a:lnTo>
                    <a:pt x="0" y="246"/>
                  </a:lnTo>
                  <a:lnTo>
                    <a:pt x="0" y="68"/>
                  </a:lnTo>
                  <a:lnTo>
                    <a:pt x="170" y="134"/>
                  </a:lnTo>
                  <a:lnTo>
                    <a:pt x="172" y="134"/>
                  </a:lnTo>
                  <a:lnTo>
                    <a:pt x="182" y="138"/>
                  </a:lnTo>
                  <a:lnTo>
                    <a:pt x="182" y="140"/>
                  </a:lnTo>
                  <a:lnTo>
                    <a:pt x="184" y="140"/>
                  </a:lnTo>
                  <a:close/>
                  <a:moveTo>
                    <a:pt x="184" y="110"/>
                  </a:moveTo>
                  <a:lnTo>
                    <a:pt x="68" y="64"/>
                  </a:lnTo>
                  <a:lnTo>
                    <a:pt x="184" y="18"/>
                  </a:lnTo>
                  <a:lnTo>
                    <a:pt x="184" y="110"/>
                  </a:lnTo>
                  <a:close/>
                  <a:moveTo>
                    <a:pt x="204" y="12"/>
                  </a:moveTo>
                  <a:lnTo>
                    <a:pt x="228" y="2"/>
                  </a:lnTo>
                  <a:lnTo>
                    <a:pt x="232" y="0"/>
                  </a:lnTo>
                  <a:lnTo>
                    <a:pt x="234" y="0"/>
                  </a:lnTo>
                  <a:lnTo>
                    <a:pt x="354" y="50"/>
                  </a:lnTo>
                  <a:lnTo>
                    <a:pt x="332" y="60"/>
                  </a:lnTo>
                  <a:lnTo>
                    <a:pt x="330" y="60"/>
                  </a:lnTo>
                  <a:lnTo>
                    <a:pt x="204" y="110"/>
                  </a:lnTo>
                  <a:lnTo>
                    <a:pt x="204" y="1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39" name="Freeform 537"/>
            <p:cNvSpPr>
              <a:spLocks/>
            </p:cNvSpPr>
            <p:nvPr/>
          </p:nvSpPr>
          <p:spPr bwMode="auto">
            <a:xfrm>
              <a:off x="825500" y="5210175"/>
              <a:ext cx="377825" cy="434975"/>
            </a:xfrm>
            <a:custGeom>
              <a:avLst/>
              <a:gdLst>
                <a:gd name="T0" fmla="*/ 0 w 238"/>
                <a:gd name="T1" fmla="*/ 2147483647 h 274"/>
                <a:gd name="T2" fmla="*/ 2147483647 w 238"/>
                <a:gd name="T3" fmla="*/ 0 h 274"/>
                <a:gd name="T4" fmla="*/ 2147483647 w 238"/>
                <a:gd name="T5" fmla="*/ 2147483647 h 274"/>
                <a:gd name="T6" fmla="*/ 0 w 238"/>
                <a:gd name="T7" fmla="*/ 2147483647 h 274"/>
                <a:gd name="T8" fmla="*/ 0 w 238"/>
                <a:gd name="T9" fmla="*/ 2147483647 h 274"/>
                <a:gd name="T10" fmla="*/ 0 60000 65536"/>
                <a:gd name="T11" fmla="*/ 0 60000 65536"/>
                <a:gd name="T12" fmla="*/ 0 60000 65536"/>
                <a:gd name="T13" fmla="*/ 0 60000 65536"/>
                <a:gd name="T14" fmla="*/ 0 60000 65536"/>
                <a:gd name="T15" fmla="*/ 0 w 238"/>
                <a:gd name="T16" fmla="*/ 0 h 274"/>
                <a:gd name="T17" fmla="*/ 238 w 238"/>
                <a:gd name="T18" fmla="*/ 274 h 274"/>
              </a:gdLst>
              <a:ahLst/>
              <a:cxnLst>
                <a:cxn ang="T10">
                  <a:pos x="T0" y="T1"/>
                </a:cxn>
                <a:cxn ang="T11">
                  <a:pos x="T2" y="T3"/>
                </a:cxn>
                <a:cxn ang="T12">
                  <a:pos x="T4" y="T5"/>
                </a:cxn>
                <a:cxn ang="T13">
                  <a:pos x="T6" y="T7"/>
                </a:cxn>
                <a:cxn ang="T14">
                  <a:pos x="T8" y="T9"/>
                </a:cxn>
              </a:cxnLst>
              <a:rect l="T15" t="T16" r="T17" b="T18"/>
              <a:pathLst>
                <a:path w="238" h="274">
                  <a:moveTo>
                    <a:pt x="0" y="96"/>
                  </a:moveTo>
                  <a:lnTo>
                    <a:pt x="238" y="0"/>
                  </a:lnTo>
                  <a:lnTo>
                    <a:pt x="238" y="180"/>
                  </a:lnTo>
                  <a:lnTo>
                    <a:pt x="0" y="274"/>
                  </a:lnTo>
                  <a:lnTo>
                    <a:pt x="0" y="96"/>
                  </a:lnTo>
                  <a:close/>
                </a:path>
              </a:pathLst>
            </a:custGeom>
            <a:solidFill>
              <a:srgbClr val="916E4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40" name="Freeform 538"/>
            <p:cNvSpPr>
              <a:spLocks noEditPoints="1"/>
            </p:cNvSpPr>
            <p:nvPr/>
          </p:nvSpPr>
          <p:spPr bwMode="auto">
            <a:xfrm>
              <a:off x="577850" y="4591050"/>
              <a:ext cx="581025" cy="755650"/>
            </a:xfrm>
            <a:custGeom>
              <a:avLst/>
              <a:gdLst>
                <a:gd name="T0" fmla="*/ 2147483647 w 366"/>
                <a:gd name="T1" fmla="*/ 2147483647 h 476"/>
                <a:gd name="T2" fmla="*/ 2147483647 w 366"/>
                <a:gd name="T3" fmla="*/ 2147483647 h 476"/>
                <a:gd name="T4" fmla="*/ 2147483647 w 366"/>
                <a:gd name="T5" fmla="*/ 2147483647 h 476"/>
                <a:gd name="T6" fmla="*/ 2147483647 w 366"/>
                <a:gd name="T7" fmla="*/ 2147483647 h 476"/>
                <a:gd name="T8" fmla="*/ 2147483647 w 366"/>
                <a:gd name="T9" fmla="*/ 2147483647 h 476"/>
                <a:gd name="T10" fmla="*/ 2147483647 w 366"/>
                <a:gd name="T11" fmla="*/ 2147483647 h 476"/>
                <a:gd name="T12" fmla="*/ 2147483647 w 366"/>
                <a:gd name="T13" fmla="*/ 2147483647 h 476"/>
                <a:gd name="T14" fmla="*/ 2147483647 w 366"/>
                <a:gd name="T15" fmla="*/ 2147483647 h 476"/>
                <a:gd name="T16" fmla="*/ 2147483647 w 366"/>
                <a:gd name="T17" fmla="*/ 2147483647 h 476"/>
                <a:gd name="T18" fmla="*/ 2147483647 w 366"/>
                <a:gd name="T19" fmla="*/ 2147483647 h 476"/>
                <a:gd name="T20" fmla="*/ 2147483647 w 366"/>
                <a:gd name="T21" fmla="*/ 2147483647 h 476"/>
                <a:gd name="T22" fmla="*/ 2147483647 w 366"/>
                <a:gd name="T23" fmla="*/ 2147483647 h 476"/>
                <a:gd name="T24" fmla="*/ 2147483647 w 366"/>
                <a:gd name="T25" fmla="*/ 2147483647 h 476"/>
                <a:gd name="T26" fmla="*/ 2147483647 w 366"/>
                <a:gd name="T27" fmla="*/ 2147483647 h 476"/>
                <a:gd name="T28" fmla="*/ 2147483647 w 366"/>
                <a:gd name="T29" fmla="*/ 2147483647 h 476"/>
                <a:gd name="T30" fmla="*/ 2147483647 w 366"/>
                <a:gd name="T31" fmla="*/ 2147483647 h 476"/>
                <a:gd name="T32" fmla="*/ 2147483647 w 366"/>
                <a:gd name="T33" fmla="*/ 2147483647 h 476"/>
                <a:gd name="T34" fmla="*/ 2147483647 w 366"/>
                <a:gd name="T35" fmla="*/ 2147483647 h 476"/>
                <a:gd name="T36" fmla="*/ 2147483647 w 366"/>
                <a:gd name="T37" fmla="*/ 2147483647 h 476"/>
                <a:gd name="T38" fmla="*/ 2147483647 w 366"/>
                <a:gd name="T39" fmla="*/ 2147483647 h 476"/>
                <a:gd name="T40" fmla="*/ 2147483647 w 366"/>
                <a:gd name="T41" fmla="*/ 2147483647 h 476"/>
                <a:gd name="T42" fmla="*/ 2147483647 w 366"/>
                <a:gd name="T43" fmla="*/ 2147483647 h 476"/>
                <a:gd name="T44" fmla="*/ 2147483647 w 366"/>
                <a:gd name="T45" fmla="*/ 2147483647 h 476"/>
                <a:gd name="T46" fmla="*/ 2147483647 w 366"/>
                <a:gd name="T47" fmla="*/ 2147483647 h 476"/>
                <a:gd name="T48" fmla="*/ 2147483647 w 366"/>
                <a:gd name="T49" fmla="*/ 2147483647 h 476"/>
                <a:gd name="T50" fmla="*/ 2147483647 w 366"/>
                <a:gd name="T51" fmla="*/ 2147483647 h 476"/>
                <a:gd name="T52" fmla="*/ 2147483647 w 366"/>
                <a:gd name="T53" fmla="*/ 2147483647 h 476"/>
                <a:gd name="T54" fmla="*/ 2147483647 w 366"/>
                <a:gd name="T55" fmla="*/ 2147483647 h 476"/>
                <a:gd name="T56" fmla="*/ 2147483647 w 366"/>
                <a:gd name="T57" fmla="*/ 2147483647 h 476"/>
                <a:gd name="T58" fmla="*/ 2147483647 w 366"/>
                <a:gd name="T59" fmla="*/ 2147483647 h 476"/>
                <a:gd name="T60" fmla="*/ 2147483647 w 366"/>
                <a:gd name="T61" fmla="*/ 2147483647 h 476"/>
                <a:gd name="T62" fmla="*/ 2147483647 w 366"/>
                <a:gd name="T63" fmla="*/ 2147483647 h 476"/>
                <a:gd name="T64" fmla="*/ 2147483647 w 366"/>
                <a:gd name="T65" fmla="*/ 2147483647 h 476"/>
                <a:gd name="T66" fmla="*/ 2147483647 w 366"/>
                <a:gd name="T67" fmla="*/ 2147483647 h 476"/>
                <a:gd name="T68" fmla="*/ 2147483647 w 366"/>
                <a:gd name="T69" fmla="*/ 2147483647 h 476"/>
                <a:gd name="T70" fmla="*/ 2147483647 w 366"/>
                <a:gd name="T71" fmla="*/ 2147483647 h 476"/>
                <a:gd name="T72" fmla="*/ 2147483647 w 366"/>
                <a:gd name="T73" fmla="*/ 2147483647 h 476"/>
                <a:gd name="T74" fmla="*/ 2147483647 w 366"/>
                <a:gd name="T75" fmla="*/ 2147483647 h 476"/>
                <a:gd name="T76" fmla="*/ 2147483647 w 366"/>
                <a:gd name="T77" fmla="*/ 2147483647 h 476"/>
                <a:gd name="T78" fmla="*/ 2147483647 w 366"/>
                <a:gd name="T79" fmla="*/ 0 h 476"/>
                <a:gd name="T80" fmla="*/ 2147483647 w 366"/>
                <a:gd name="T81" fmla="*/ 2147483647 h 476"/>
                <a:gd name="T82" fmla="*/ 2147483647 w 366"/>
                <a:gd name="T83" fmla="*/ 2147483647 h 476"/>
                <a:gd name="T84" fmla="*/ 2147483647 w 366"/>
                <a:gd name="T85" fmla="*/ 2147483647 h 476"/>
                <a:gd name="T86" fmla="*/ 2147483647 w 366"/>
                <a:gd name="T87" fmla="*/ 2147483647 h 476"/>
                <a:gd name="T88" fmla="*/ 2147483647 w 366"/>
                <a:gd name="T89" fmla="*/ 2147483647 h 476"/>
                <a:gd name="T90" fmla="*/ 2147483647 w 366"/>
                <a:gd name="T91" fmla="*/ 2147483647 h 476"/>
                <a:gd name="T92" fmla="*/ 2147483647 w 366"/>
                <a:gd name="T93" fmla="*/ 2147483647 h 476"/>
                <a:gd name="T94" fmla="*/ 2147483647 w 366"/>
                <a:gd name="T95" fmla="*/ 2147483647 h 476"/>
                <a:gd name="T96" fmla="*/ 2147483647 w 366"/>
                <a:gd name="T97" fmla="*/ 2147483647 h 476"/>
                <a:gd name="T98" fmla="*/ 2147483647 w 366"/>
                <a:gd name="T99" fmla="*/ 2147483647 h 476"/>
                <a:gd name="T100" fmla="*/ 2147483647 w 366"/>
                <a:gd name="T101" fmla="*/ 2147483647 h 476"/>
                <a:gd name="T102" fmla="*/ 2147483647 w 366"/>
                <a:gd name="T103" fmla="*/ 2147483647 h 476"/>
                <a:gd name="T104" fmla="*/ 2147483647 w 366"/>
                <a:gd name="T105" fmla="*/ 2147483647 h 476"/>
                <a:gd name="T106" fmla="*/ 2147483647 w 366"/>
                <a:gd name="T107" fmla="*/ 2147483647 h 476"/>
                <a:gd name="T108" fmla="*/ 2147483647 w 366"/>
                <a:gd name="T109" fmla="*/ 2147483647 h 476"/>
                <a:gd name="T110" fmla="*/ 2147483647 w 366"/>
                <a:gd name="T111" fmla="*/ 2147483647 h 476"/>
                <a:gd name="T112" fmla="*/ 2147483647 w 366"/>
                <a:gd name="T113" fmla="*/ 2147483647 h 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6"/>
                <a:gd name="T172" fmla="*/ 0 h 476"/>
                <a:gd name="T173" fmla="*/ 366 w 366"/>
                <a:gd name="T174" fmla="*/ 476 h 4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6" h="476">
                  <a:moveTo>
                    <a:pt x="134" y="116"/>
                  </a:moveTo>
                  <a:lnTo>
                    <a:pt x="168" y="128"/>
                  </a:lnTo>
                  <a:lnTo>
                    <a:pt x="170" y="130"/>
                  </a:lnTo>
                  <a:lnTo>
                    <a:pt x="216" y="110"/>
                  </a:lnTo>
                  <a:lnTo>
                    <a:pt x="214" y="110"/>
                  </a:lnTo>
                  <a:lnTo>
                    <a:pt x="300" y="76"/>
                  </a:lnTo>
                  <a:lnTo>
                    <a:pt x="238" y="52"/>
                  </a:lnTo>
                  <a:lnTo>
                    <a:pt x="238" y="28"/>
                  </a:lnTo>
                  <a:lnTo>
                    <a:pt x="330" y="64"/>
                  </a:lnTo>
                  <a:lnTo>
                    <a:pt x="332" y="66"/>
                  </a:lnTo>
                  <a:lnTo>
                    <a:pt x="334" y="66"/>
                  </a:lnTo>
                  <a:lnTo>
                    <a:pt x="336" y="68"/>
                  </a:lnTo>
                  <a:lnTo>
                    <a:pt x="336" y="70"/>
                  </a:lnTo>
                  <a:lnTo>
                    <a:pt x="338" y="70"/>
                  </a:lnTo>
                  <a:lnTo>
                    <a:pt x="338" y="74"/>
                  </a:lnTo>
                  <a:lnTo>
                    <a:pt x="338" y="76"/>
                  </a:lnTo>
                  <a:lnTo>
                    <a:pt x="348" y="174"/>
                  </a:lnTo>
                  <a:lnTo>
                    <a:pt x="348" y="176"/>
                  </a:lnTo>
                  <a:lnTo>
                    <a:pt x="366" y="388"/>
                  </a:lnTo>
                  <a:lnTo>
                    <a:pt x="366" y="392"/>
                  </a:lnTo>
                  <a:lnTo>
                    <a:pt x="364" y="396"/>
                  </a:lnTo>
                  <a:lnTo>
                    <a:pt x="356" y="400"/>
                  </a:lnTo>
                  <a:lnTo>
                    <a:pt x="352" y="400"/>
                  </a:lnTo>
                  <a:lnTo>
                    <a:pt x="350" y="398"/>
                  </a:lnTo>
                  <a:lnTo>
                    <a:pt x="346" y="394"/>
                  </a:lnTo>
                  <a:lnTo>
                    <a:pt x="346" y="390"/>
                  </a:lnTo>
                  <a:lnTo>
                    <a:pt x="326" y="184"/>
                  </a:lnTo>
                  <a:lnTo>
                    <a:pt x="238" y="146"/>
                  </a:lnTo>
                  <a:lnTo>
                    <a:pt x="238" y="124"/>
                  </a:lnTo>
                  <a:lnTo>
                    <a:pt x="176" y="150"/>
                  </a:lnTo>
                  <a:lnTo>
                    <a:pt x="176" y="466"/>
                  </a:lnTo>
                  <a:lnTo>
                    <a:pt x="176" y="468"/>
                  </a:lnTo>
                  <a:lnTo>
                    <a:pt x="174" y="472"/>
                  </a:lnTo>
                  <a:lnTo>
                    <a:pt x="170" y="474"/>
                  </a:lnTo>
                  <a:lnTo>
                    <a:pt x="164" y="476"/>
                  </a:lnTo>
                  <a:lnTo>
                    <a:pt x="162" y="474"/>
                  </a:lnTo>
                  <a:lnTo>
                    <a:pt x="158" y="472"/>
                  </a:lnTo>
                  <a:lnTo>
                    <a:pt x="156" y="466"/>
                  </a:lnTo>
                  <a:lnTo>
                    <a:pt x="156" y="262"/>
                  </a:lnTo>
                  <a:lnTo>
                    <a:pt x="40" y="216"/>
                  </a:lnTo>
                  <a:lnTo>
                    <a:pt x="24" y="408"/>
                  </a:lnTo>
                  <a:lnTo>
                    <a:pt x="22" y="412"/>
                  </a:lnTo>
                  <a:lnTo>
                    <a:pt x="20" y="414"/>
                  </a:lnTo>
                  <a:lnTo>
                    <a:pt x="16" y="416"/>
                  </a:lnTo>
                  <a:lnTo>
                    <a:pt x="10" y="418"/>
                  </a:lnTo>
                  <a:lnTo>
                    <a:pt x="6" y="416"/>
                  </a:lnTo>
                  <a:lnTo>
                    <a:pt x="4" y="414"/>
                  </a:lnTo>
                  <a:lnTo>
                    <a:pt x="2" y="410"/>
                  </a:lnTo>
                  <a:lnTo>
                    <a:pt x="0" y="406"/>
                  </a:lnTo>
                  <a:lnTo>
                    <a:pt x="20" y="200"/>
                  </a:lnTo>
                  <a:lnTo>
                    <a:pt x="28" y="90"/>
                  </a:lnTo>
                  <a:lnTo>
                    <a:pt x="30" y="86"/>
                  </a:lnTo>
                  <a:lnTo>
                    <a:pt x="30" y="84"/>
                  </a:lnTo>
                  <a:lnTo>
                    <a:pt x="32" y="82"/>
                  </a:lnTo>
                  <a:lnTo>
                    <a:pt x="36" y="80"/>
                  </a:lnTo>
                  <a:lnTo>
                    <a:pt x="38" y="80"/>
                  </a:lnTo>
                  <a:lnTo>
                    <a:pt x="134" y="40"/>
                  </a:lnTo>
                  <a:lnTo>
                    <a:pt x="138" y="40"/>
                  </a:lnTo>
                  <a:lnTo>
                    <a:pt x="138" y="64"/>
                  </a:lnTo>
                  <a:lnTo>
                    <a:pt x="134" y="64"/>
                  </a:lnTo>
                  <a:lnTo>
                    <a:pt x="70" y="90"/>
                  </a:lnTo>
                  <a:lnTo>
                    <a:pt x="134" y="116"/>
                  </a:lnTo>
                  <a:close/>
                  <a:moveTo>
                    <a:pt x="194" y="180"/>
                  </a:moveTo>
                  <a:lnTo>
                    <a:pt x="194" y="180"/>
                  </a:lnTo>
                  <a:lnTo>
                    <a:pt x="214" y="176"/>
                  </a:lnTo>
                  <a:lnTo>
                    <a:pt x="214" y="328"/>
                  </a:lnTo>
                  <a:lnTo>
                    <a:pt x="214" y="336"/>
                  </a:lnTo>
                  <a:lnTo>
                    <a:pt x="204" y="338"/>
                  </a:lnTo>
                  <a:lnTo>
                    <a:pt x="200" y="338"/>
                  </a:lnTo>
                  <a:lnTo>
                    <a:pt x="198" y="336"/>
                  </a:lnTo>
                  <a:lnTo>
                    <a:pt x="194" y="332"/>
                  </a:lnTo>
                  <a:lnTo>
                    <a:pt x="194" y="328"/>
                  </a:lnTo>
                  <a:lnTo>
                    <a:pt x="194" y="180"/>
                  </a:lnTo>
                  <a:close/>
                  <a:moveTo>
                    <a:pt x="156" y="240"/>
                  </a:moveTo>
                  <a:lnTo>
                    <a:pt x="156" y="146"/>
                  </a:lnTo>
                  <a:lnTo>
                    <a:pt x="50" y="106"/>
                  </a:lnTo>
                  <a:lnTo>
                    <a:pt x="42" y="192"/>
                  </a:lnTo>
                  <a:lnTo>
                    <a:pt x="156" y="240"/>
                  </a:lnTo>
                  <a:close/>
                  <a:moveTo>
                    <a:pt x="184" y="38"/>
                  </a:moveTo>
                  <a:lnTo>
                    <a:pt x="184" y="38"/>
                  </a:lnTo>
                  <a:lnTo>
                    <a:pt x="166" y="38"/>
                  </a:lnTo>
                  <a:lnTo>
                    <a:pt x="150" y="34"/>
                  </a:lnTo>
                  <a:lnTo>
                    <a:pt x="140" y="28"/>
                  </a:lnTo>
                  <a:lnTo>
                    <a:pt x="134" y="22"/>
                  </a:lnTo>
                  <a:lnTo>
                    <a:pt x="134" y="16"/>
                  </a:lnTo>
                  <a:lnTo>
                    <a:pt x="140" y="10"/>
                  </a:lnTo>
                  <a:lnTo>
                    <a:pt x="150" y="6"/>
                  </a:lnTo>
                  <a:lnTo>
                    <a:pt x="166" y="0"/>
                  </a:lnTo>
                  <a:lnTo>
                    <a:pt x="184" y="0"/>
                  </a:lnTo>
                  <a:lnTo>
                    <a:pt x="204" y="0"/>
                  </a:lnTo>
                  <a:lnTo>
                    <a:pt x="220" y="6"/>
                  </a:lnTo>
                  <a:lnTo>
                    <a:pt x="230" y="12"/>
                  </a:lnTo>
                  <a:lnTo>
                    <a:pt x="234" y="14"/>
                  </a:lnTo>
                  <a:lnTo>
                    <a:pt x="234" y="18"/>
                  </a:lnTo>
                  <a:lnTo>
                    <a:pt x="234" y="20"/>
                  </a:lnTo>
                  <a:lnTo>
                    <a:pt x="230" y="28"/>
                  </a:lnTo>
                  <a:lnTo>
                    <a:pt x="220" y="34"/>
                  </a:lnTo>
                  <a:lnTo>
                    <a:pt x="204" y="38"/>
                  </a:lnTo>
                  <a:lnTo>
                    <a:pt x="184" y="38"/>
                  </a:lnTo>
                  <a:close/>
                  <a:moveTo>
                    <a:pt x="238" y="124"/>
                  </a:moveTo>
                  <a:lnTo>
                    <a:pt x="324" y="160"/>
                  </a:lnTo>
                  <a:lnTo>
                    <a:pt x="320" y="92"/>
                  </a:lnTo>
                  <a:lnTo>
                    <a:pt x="238" y="124"/>
                  </a:lnTo>
                  <a:close/>
                  <a:moveTo>
                    <a:pt x="212" y="22"/>
                  </a:moveTo>
                  <a:lnTo>
                    <a:pt x="212" y="22"/>
                  </a:lnTo>
                  <a:lnTo>
                    <a:pt x="214" y="22"/>
                  </a:lnTo>
                  <a:lnTo>
                    <a:pt x="214" y="20"/>
                  </a:lnTo>
                  <a:lnTo>
                    <a:pt x="214" y="18"/>
                  </a:lnTo>
                  <a:lnTo>
                    <a:pt x="214" y="16"/>
                  </a:lnTo>
                  <a:lnTo>
                    <a:pt x="212" y="14"/>
                  </a:lnTo>
                  <a:lnTo>
                    <a:pt x="204" y="10"/>
                  </a:lnTo>
                  <a:lnTo>
                    <a:pt x="196" y="8"/>
                  </a:lnTo>
                  <a:lnTo>
                    <a:pt x="184" y="6"/>
                  </a:lnTo>
                  <a:lnTo>
                    <a:pt x="172" y="8"/>
                  </a:lnTo>
                  <a:lnTo>
                    <a:pt x="162" y="10"/>
                  </a:lnTo>
                  <a:lnTo>
                    <a:pt x="158" y="12"/>
                  </a:lnTo>
                  <a:lnTo>
                    <a:pt x="154" y="16"/>
                  </a:lnTo>
                  <a:lnTo>
                    <a:pt x="154" y="20"/>
                  </a:lnTo>
                  <a:lnTo>
                    <a:pt x="162" y="28"/>
                  </a:lnTo>
                  <a:lnTo>
                    <a:pt x="164" y="28"/>
                  </a:lnTo>
                  <a:lnTo>
                    <a:pt x="174" y="30"/>
                  </a:lnTo>
                  <a:lnTo>
                    <a:pt x="184" y="30"/>
                  </a:lnTo>
                  <a:lnTo>
                    <a:pt x="196" y="30"/>
                  </a:lnTo>
                  <a:lnTo>
                    <a:pt x="204" y="28"/>
                  </a:lnTo>
                  <a:lnTo>
                    <a:pt x="212" y="2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41" name="Freeform 539"/>
            <p:cNvSpPr>
              <a:spLocks/>
            </p:cNvSpPr>
            <p:nvPr/>
          </p:nvSpPr>
          <p:spPr bwMode="auto">
            <a:xfrm>
              <a:off x="822325" y="4600575"/>
              <a:ext cx="95250" cy="38100"/>
            </a:xfrm>
            <a:custGeom>
              <a:avLst/>
              <a:gdLst>
                <a:gd name="T0" fmla="*/ 2147483647 w 60"/>
                <a:gd name="T1" fmla="*/ 2147483647 h 24"/>
                <a:gd name="T2" fmla="*/ 2147483647 w 60"/>
                <a:gd name="T3" fmla="*/ 2147483647 h 24"/>
                <a:gd name="T4" fmla="*/ 2147483647 w 60"/>
                <a:gd name="T5" fmla="*/ 2147483647 h 24"/>
                <a:gd name="T6" fmla="*/ 2147483647 w 60"/>
                <a:gd name="T7" fmla="*/ 2147483647 h 24"/>
                <a:gd name="T8" fmla="*/ 2147483647 w 60"/>
                <a:gd name="T9" fmla="*/ 2147483647 h 24"/>
                <a:gd name="T10" fmla="*/ 2147483647 w 60"/>
                <a:gd name="T11" fmla="*/ 2147483647 h 24"/>
                <a:gd name="T12" fmla="*/ 2147483647 w 60"/>
                <a:gd name="T13" fmla="*/ 2147483647 h 24"/>
                <a:gd name="T14" fmla="*/ 2147483647 w 60"/>
                <a:gd name="T15" fmla="*/ 2147483647 h 24"/>
                <a:gd name="T16" fmla="*/ 2147483647 w 60"/>
                <a:gd name="T17" fmla="*/ 2147483647 h 24"/>
                <a:gd name="T18" fmla="*/ 2147483647 w 60"/>
                <a:gd name="T19" fmla="*/ 2147483647 h 24"/>
                <a:gd name="T20" fmla="*/ 2147483647 w 60"/>
                <a:gd name="T21" fmla="*/ 2147483647 h 24"/>
                <a:gd name="T22" fmla="*/ 2147483647 w 60"/>
                <a:gd name="T23" fmla="*/ 2147483647 h 24"/>
                <a:gd name="T24" fmla="*/ 0 w 60"/>
                <a:gd name="T25" fmla="*/ 2147483647 h 24"/>
                <a:gd name="T26" fmla="*/ 0 w 60"/>
                <a:gd name="T27" fmla="*/ 2147483647 h 24"/>
                <a:gd name="T28" fmla="*/ 0 w 60"/>
                <a:gd name="T29" fmla="*/ 2147483647 h 24"/>
                <a:gd name="T30" fmla="*/ 2147483647 w 60"/>
                <a:gd name="T31" fmla="*/ 2147483647 h 24"/>
                <a:gd name="T32" fmla="*/ 2147483647 w 60"/>
                <a:gd name="T33" fmla="*/ 2147483647 h 24"/>
                <a:gd name="T34" fmla="*/ 2147483647 w 60"/>
                <a:gd name="T35" fmla="*/ 2147483647 h 24"/>
                <a:gd name="T36" fmla="*/ 2147483647 w 60"/>
                <a:gd name="T37" fmla="*/ 2147483647 h 24"/>
                <a:gd name="T38" fmla="*/ 2147483647 w 60"/>
                <a:gd name="T39" fmla="*/ 0 h 24"/>
                <a:gd name="T40" fmla="*/ 2147483647 w 60"/>
                <a:gd name="T41" fmla="*/ 0 h 24"/>
                <a:gd name="T42" fmla="*/ 2147483647 w 60"/>
                <a:gd name="T43" fmla="*/ 2147483647 h 24"/>
                <a:gd name="T44" fmla="*/ 2147483647 w 60"/>
                <a:gd name="T45" fmla="*/ 2147483647 h 24"/>
                <a:gd name="T46" fmla="*/ 2147483647 w 60"/>
                <a:gd name="T47" fmla="*/ 2147483647 h 24"/>
                <a:gd name="T48" fmla="*/ 2147483647 w 60"/>
                <a:gd name="T49" fmla="*/ 2147483647 h 24"/>
                <a:gd name="T50" fmla="*/ 2147483647 w 60"/>
                <a:gd name="T51" fmla="*/ 2147483647 h 24"/>
                <a:gd name="T52" fmla="*/ 2147483647 w 60"/>
                <a:gd name="T53" fmla="*/ 2147483647 h 24"/>
                <a:gd name="T54" fmla="*/ 2147483647 w 60"/>
                <a:gd name="T55" fmla="*/ 2147483647 h 24"/>
                <a:gd name="T56" fmla="*/ 2147483647 w 60"/>
                <a:gd name="T57" fmla="*/ 2147483647 h 24"/>
                <a:gd name="T58" fmla="*/ 2147483647 w 60"/>
                <a:gd name="T59" fmla="*/ 2147483647 h 24"/>
                <a:gd name="T60" fmla="*/ 2147483647 w 60"/>
                <a:gd name="T61" fmla="*/ 2147483647 h 24"/>
                <a:gd name="T62" fmla="*/ 2147483647 w 60"/>
                <a:gd name="T63" fmla="*/ 2147483647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24"/>
                <a:gd name="T98" fmla="*/ 60 w 6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24">
                  <a:moveTo>
                    <a:pt x="58" y="16"/>
                  </a:moveTo>
                  <a:lnTo>
                    <a:pt x="58" y="16"/>
                  </a:lnTo>
                  <a:lnTo>
                    <a:pt x="50" y="22"/>
                  </a:lnTo>
                  <a:lnTo>
                    <a:pt x="42" y="24"/>
                  </a:lnTo>
                  <a:lnTo>
                    <a:pt x="30" y="24"/>
                  </a:lnTo>
                  <a:lnTo>
                    <a:pt x="20" y="24"/>
                  </a:lnTo>
                  <a:lnTo>
                    <a:pt x="10" y="22"/>
                  </a:lnTo>
                  <a:lnTo>
                    <a:pt x="8" y="22"/>
                  </a:lnTo>
                  <a:lnTo>
                    <a:pt x="0" y="14"/>
                  </a:lnTo>
                  <a:lnTo>
                    <a:pt x="0" y="10"/>
                  </a:lnTo>
                  <a:lnTo>
                    <a:pt x="4" y="6"/>
                  </a:lnTo>
                  <a:lnTo>
                    <a:pt x="8" y="4"/>
                  </a:lnTo>
                  <a:lnTo>
                    <a:pt x="18" y="2"/>
                  </a:lnTo>
                  <a:lnTo>
                    <a:pt x="30" y="0"/>
                  </a:lnTo>
                  <a:lnTo>
                    <a:pt x="42" y="2"/>
                  </a:lnTo>
                  <a:lnTo>
                    <a:pt x="50" y="4"/>
                  </a:lnTo>
                  <a:lnTo>
                    <a:pt x="58" y="8"/>
                  </a:lnTo>
                  <a:lnTo>
                    <a:pt x="60" y="10"/>
                  </a:lnTo>
                  <a:lnTo>
                    <a:pt x="60" y="12"/>
                  </a:lnTo>
                  <a:lnTo>
                    <a:pt x="60" y="14"/>
                  </a:lnTo>
                  <a:lnTo>
                    <a:pt x="60" y="16"/>
                  </a:lnTo>
                  <a:lnTo>
                    <a:pt x="58" y="16"/>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42" name="Freeform 540"/>
            <p:cNvSpPr>
              <a:spLocks/>
            </p:cNvSpPr>
            <p:nvPr/>
          </p:nvSpPr>
          <p:spPr bwMode="auto">
            <a:xfrm>
              <a:off x="869950" y="4635500"/>
              <a:ext cx="79375" cy="149225"/>
            </a:xfrm>
            <a:custGeom>
              <a:avLst/>
              <a:gdLst>
                <a:gd name="T0" fmla="*/ 2147483647 w 50"/>
                <a:gd name="T1" fmla="*/ 2147483647 h 94"/>
                <a:gd name="T2" fmla="*/ 0 w 50"/>
                <a:gd name="T3" fmla="*/ 2147483647 h 94"/>
                <a:gd name="T4" fmla="*/ 0 w 50"/>
                <a:gd name="T5" fmla="*/ 2147483647 h 94"/>
                <a:gd name="T6" fmla="*/ 0 w 50"/>
                <a:gd name="T7" fmla="*/ 2147483647 h 94"/>
                <a:gd name="T8" fmla="*/ 2147483647 w 50"/>
                <a:gd name="T9" fmla="*/ 2147483647 h 94"/>
                <a:gd name="T10" fmla="*/ 2147483647 w 50"/>
                <a:gd name="T11" fmla="*/ 2147483647 h 94"/>
                <a:gd name="T12" fmla="*/ 2147483647 w 50"/>
                <a:gd name="T13" fmla="*/ 2147483647 h 94"/>
                <a:gd name="T14" fmla="*/ 2147483647 w 50"/>
                <a:gd name="T15" fmla="*/ 0 h 94"/>
                <a:gd name="T16" fmla="*/ 2147483647 w 50"/>
                <a:gd name="T17" fmla="*/ 0 h 94"/>
                <a:gd name="T18" fmla="*/ 2147483647 w 50"/>
                <a:gd name="T19" fmla="*/ 2147483647 h 94"/>
                <a:gd name="T20" fmla="*/ 2147483647 w 50"/>
                <a:gd name="T21" fmla="*/ 2147483647 h 94"/>
                <a:gd name="T22" fmla="*/ 2147483647 w 50"/>
                <a:gd name="T23" fmla="*/ 2147483647 h 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94"/>
                <a:gd name="T38" fmla="*/ 50 w 50"/>
                <a:gd name="T39" fmla="*/ 94 h 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94">
                  <a:moveTo>
                    <a:pt x="30" y="82"/>
                  </a:moveTo>
                  <a:lnTo>
                    <a:pt x="0" y="94"/>
                  </a:lnTo>
                  <a:lnTo>
                    <a:pt x="0" y="10"/>
                  </a:lnTo>
                  <a:lnTo>
                    <a:pt x="20" y="10"/>
                  </a:lnTo>
                  <a:lnTo>
                    <a:pt x="36" y="6"/>
                  </a:lnTo>
                  <a:lnTo>
                    <a:pt x="46" y="0"/>
                  </a:lnTo>
                  <a:lnTo>
                    <a:pt x="50" y="0"/>
                  </a:lnTo>
                  <a:lnTo>
                    <a:pt x="50" y="72"/>
                  </a:lnTo>
                  <a:lnTo>
                    <a:pt x="26" y="82"/>
                  </a:lnTo>
                  <a:lnTo>
                    <a:pt x="30" y="82"/>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43" name="Freeform 541"/>
            <p:cNvSpPr>
              <a:spLocks/>
            </p:cNvSpPr>
            <p:nvPr/>
          </p:nvSpPr>
          <p:spPr bwMode="auto">
            <a:xfrm>
              <a:off x="790575" y="4625975"/>
              <a:ext cx="79375" cy="168275"/>
            </a:xfrm>
            <a:custGeom>
              <a:avLst/>
              <a:gdLst>
                <a:gd name="T0" fmla="*/ 2147483647 w 50"/>
                <a:gd name="T1" fmla="*/ 2147483647 h 106"/>
                <a:gd name="T2" fmla="*/ 2147483647 w 50"/>
                <a:gd name="T3" fmla="*/ 2147483647 h 106"/>
                <a:gd name="T4" fmla="*/ 0 w 50"/>
                <a:gd name="T5" fmla="*/ 2147483647 h 106"/>
                <a:gd name="T6" fmla="*/ 0 w 50"/>
                <a:gd name="T7" fmla="*/ 2147483647 h 106"/>
                <a:gd name="T8" fmla="*/ 2147483647 w 50"/>
                <a:gd name="T9" fmla="*/ 2147483647 h 106"/>
                <a:gd name="T10" fmla="*/ 2147483647 w 50"/>
                <a:gd name="T11" fmla="*/ 2147483647 h 106"/>
                <a:gd name="T12" fmla="*/ 0 w 50"/>
                <a:gd name="T13" fmla="*/ 2147483647 h 106"/>
                <a:gd name="T14" fmla="*/ 0 w 50"/>
                <a:gd name="T15" fmla="*/ 0 h 106"/>
                <a:gd name="T16" fmla="*/ 0 w 50"/>
                <a:gd name="T17" fmla="*/ 0 h 106"/>
                <a:gd name="T18" fmla="*/ 2147483647 w 50"/>
                <a:gd name="T19" fmla="*/ 2147483647 h 106"/>
                <a:gd name="T20" fmla="*/ 2147483647 w 50"/>
                <a:gd name="T21" fmla="*/ 2147483647 h 106"/>
                <a:gd name="T22" fmla="*/ 2147483647 w 50"/>
                <a:gd name="T23" fmla="*/ 2147483647 h 106"/>
                <a:gd name="T24" fmla="*/ 2147483647 w 50"/>
                <a:gd name="T25" fmla="*/ 2147483647 h 106"/>
                <a:gd name="T26" fmla="*/ 2147483647 w 50"/>
                <a:gd name="T27" fmla="*/ 2147483647 h 106"/>
                <a:gd name="T28" fmla="*/ 2147483647 w 50"/>
                <a:gd name="T29" fmla="*/ 2147483647 h 106"/>
                <a:gd name="T30" fmla="*/ 2147483647 w 50"/>
                <a:gd name="T31" fmla="*/ 214748364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06"/>
                <a:gd name="T50" fmla="*/ 50 w 50"/>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06">
                  <a:moveTo>
                    <a:pt x="50" y="100"/>
                  </a:moveTo>
                  <a:lnTo>
                    <a:pt x="34" y="106"/>
                  </a:lnTo>
                  <a:lnTo>
                    <a:pt x="0" y="94"/>
                  </a:lnTo>
                  <a:lnTo>
                    <a:pt x="0" y="42"/>
                  </a:lnTo>
                  <a:lnTo>
                    <a:pt x="4" y="42"/>
                  </a:lnTo>
                  <a:lnTo>
                    <a:pt x="4" y="18"/>
                  </a:lnTo>
                  <a:lnTo>
                    <a:pt x="0" y="18"/>
                  </a:lnTo>
                  <a:lnTo>
                    <a:pt x="0" y="0"/>
                  </a:lnTo>
                  <a:lnTo>
                    <a:pt x="6" y="6"/>
                  </a:lnTo>
                  <a:lnTo>
                    <a:pt x="16" y="12"/>
                  </a:lnTo>
                  <a:lnTo>
                    <a:pt x="32" y="16"/>
                  </a:lnTo>
                  <a:lnTo>
                    <a:pt x="50" y="16"/>
                  </a:lnTo>
                  <a:lnTo>
                    <a:pt x="50" y="10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grpSp>
      <p:sp>
        <p:nvSpPr>
          <p:cNvPr id="92168" name="Rectangle 50"/>
          <p:cNvSpPr>
            <a:spLocks noChangeArrowheads="1"/>
          </p:cNvSpPr>
          <p:nvPr/>
        </p:nvSpPr>
        <p:spPr bwMode="auto">
          <a:xfrm>
            <a:off x="1905000" y="3016250"/>
            <a:ext cx="576263" cy="32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noProof="1">
                <a:solidFill>
                  <a:schemeClr val="bg1"/>
                </a:solidFill>
                <a:latin typeface="Abraham Lincoln" pitchFamily="2" charset="0"/>
                <a:ea typeface="Lato Light"/>
                <a:cs typeface="Lato Light"/>
              </a:rPr>
              <a:t>2012</a:t>
            </a:r>
          </a:p>
        </p:txBody>
      </p:sp>
      <p:sp>
        <p:nvSpPr>
          <p:cNvPr id="52" name="Oval 51"/>
          <p:cNvSpPr/>
          <p:nvPr/>
        </p:nvSpPr>
        <p:spPr>
          <a:xfrm>
            <a:off x="2100263" y="4521200"/>
            <a:ext cx="173037" cy="174625"/>
          </a:xfrm>
          <a:prstGeom prst="ellipse">
            <a:avLst/>
          </a:prstGeom>
          <a:solidFill>
            <a:srgbClr val="00A79D"/>
          </a:solid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cxnSp>
        <p:nvCxnSpPr>
          <p:cNvPr id="108" name="Straight Connector 107"/>
          <p:cNvCxnSpPr/>
          <p:nvPr/>
        </p:nvCxnSpPr>
        <p:spPr>
          <a:xfrm>
            <a:off x="0" y="4602163"/>
            <a:ext cx="201930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19" name="Rectangle 118"/>
          <p:cNvSpPr/>
          <p:nvPr/>
        </p:nvSpPr>
        <p:spPr>
          <a:xfrm>
            <a:off x="311150" y="4972050"/>
            <a:ext cx="1949450" cy="647700"/>
          </a:xfrm>
          <a:prstGeom prst="rect">
            <a:avLst/>
          </a:prstGeom>
        </p:spPr>
        <p:txBody>
          <a:bodyPr anchor="ctr">
            <a:spAutoFit/>
          </a:bodyPr>
          <a:lstStyle/>
          <a:p>
            <a:pPr eaLnBrk="1" fontAlgn="auto" hangingPunct="1">
              <a:spcBef>
                <a:spcPts val="0"/>
              </a:spcBef>
              <a:spcAft>
                <a:spcPts val="0"/>
              </a:spcAft>
              <a:buClr>
                <a:srgbClr val="E24848"/>
              </a:buClr>
              <a:defRPr/>
            </a:pPr>
            <a:r>
              <a:rPr lang="en-US" sz="1200" dirty="0">
                <a:solidFill>
                  <a:schemeClr val="bg1">
                    <a:lumMod val="95000"/>
                  </a:schemeClr>
                </a:solidFill>
                <a:latin typeface="+mj-lt"/>
                <a:ea typeface="Roboto Light" panose="02000000000000000000" pitchFamily="2" charset="0"/>
                <a:cs typeface="Arial" charset="0"/>
              </a:rPr>
              <a:t>Lorem </a:t>
            </a:r>
            <a:r>
              <a:rPr lang="en-US" sz="1200" dirty="0" err="1">
                <a:solidFill>
                  <a:schemeClr val="bg1">
                    <a:lumMod val="95000"/>
                  </a:schemeClr>
                </a:solidFill>
                <a:latin typeface="+mj-lt"/>
                <a:ea typeface="Roboto Light" panose="02000000000000000000" pitchFamily="2" charset="0"/>
                <a:cs typeface="Arial" charset="0"/>
              </a:rPr>
              <a:t>ipsum</a:t>
            </a:r>
            <a:r>
              <a:rPr lang="en-US" sz="1200" dirty="0">
                <a:solidFill>
                  <a:schemeClr val="bg1">
                    <a:lumMod val="95000"/>
                  </a:schemeClr>
                </a:solidFill>
                <a:latin typeface="+mj-lt"/>
                <a:ea typeface="Roboto Light" panose="02000000000000000000" pitchFamily="2" charset="0"/>
                <a:cs typeface="Arial" charset="0"/>
              </a:rPr>
              <a:t> dolor sit </a:t>
            </a:r>
            <a:r>
              <a:rPr lang="en-US" sz="1200" dirty="0" err="1">
                <a:solidFill>
                  <a:schemeClr val="bg1">
                    <a:lumMod val="95000"/>
                  </a:schemeClr>
                </a:solidFill>
                <a:latin typeface="+mj-lt"/>
                <a:ea typeface="Roboto Light" panose="02000000000000000000" pitchFamily="2" charset="0"/>
                <a:cs typeface="Arial" charset="0"/>
              </a:rPr>
              <a:t>amet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consectetuer</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adipiscing</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elit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commodo</a:t>
            </a:r>
            <a:endParaRPr lang="en-US" sz="1200" dirty="0">
              <a:solidFill>
                <a:schemeClr val="bg1">
                  <a:lumMod val="95000"/>
                </a:schemeClr>
              </a:solidFill>
              <a:latin typeface="+mj-lt"/>
              <a:ea typeface="Roboto Light" panose="02000000000000000000" pitchFamily="2" charset="0"/>
              <a:cs typeface="Arial" charset="0"/>
            </a:endParaRPr>
          </a:p>
        </p:txBody>
      </p:sp>
      <p:sp>
        <p:nvSpPr>
          <p:cNvPr id="126" name="Rectangle 125"/>
          <p:cNvSpPr/>
          <p:nvPr/>
        </p:nvSpPr>
        <p:spPr>
          <a:xfrm>
            <a:off x="311150" y="4670425"/>
            <a:ext cx="1362075" cy="396875"/>
          </a:xfrm>
          <a:prstGeom prst="rect">
            <a:avLst/>
          </a:prstGeom>
        </p:spPr>
        <p:txBody>
          <a:bodyPr anchor="ctr"/>
          <a:lstStyle/>
          <a:p>
            <a:pPr defTabSz="914082" eaLnBrk="1" fontAlgn="auto" hangingPunct="1">
              <a:spcAft>
                <a:spcPts val="0"/>
              </a:spcAft>
              <a:defRPr/>
            </a:pPr>
            <a:r>
              <a:rPr lang="en-US" sz="20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CONTENTS </a:t>
            </a:r>
          </a:p>
        </p:txBody>
      </p:sp>
      <p:grpSp>
        <p:nvGrpSpPr>
          <p:cNvPr id="92173" name="Group 54"/>
          <p:cNvGrpSpPr>
            <a:grpSpLocks/>
          </p:cNvGrpSpPr>
          <p:nvPr/>
        </p:nvGrpSpPr>
        <p:grpSpPr bwMode="auto">
          <a:xfrm>
            <a:off x="4370388" y="2089150"/>
            <a:ext cx="714375" cy="1122363"/>
            <a:chOff x="-936625" y="-19050"/>
            <a:chExt cx="3606800" cy="5664200"/>
          </a:xfrm>
        </p:grpSpPr>
        <p:sp>
          <p:nvSpPr>
            <p:cNvPr id="92218" name="Freeform 529"/>
            <p:cNvSpPr>
              <a:spLocks noEditPoints="1"/>
            </p:cNvSpPr>
            <p:nvPr/>
          </p:nvSpPr>
          <p:spPr bwMode="auto">
            <a:xfrm>
              <a:off x="895350" y="-12700"/>
              <a:ext cx="1774825" cy="4486275"/>
            </a:xfrm>
            <a:custGeom>
              <a:avLst/>
              <a:gdLst>
                <a:gd name="T0" fmla="*/ 2147483647 w 1118"/>
                <a:gd name="T1" fmla="*/ 2147483647 h 2826"/>
                <a:gd name="T2" fmla="*/ 2147483647 w 1118"/>
                <a:gd name="T3" fmla="*/ 2147483647 h 2826"/>
                <a:gd name="T4" fmla="*/ 2147483647 w 1118"/>
                <a:gd name="T5" fmla="*/ 2147483647 h 2826"/>
                <a:gd name="T6" fmla="*/ 2147483647 w 1118"/>
                <a:gd name="T7" fmla="*/ 2147483647 h 2826"/>
                <a:gd name="T8" fmla="*/ 2147483647 w 1118"/>
                <a:gd name="T9" fmla="*/ 2147483647 h 2826"/>
                <a:gd name="T10" fmla="*/ 2147483647 w 1118"/>
                <a:gd name="T11" fmla="*/ 2147483647 h 2826"/>
                <a:gd name="T12" fmla="*/ 2147483647 w 1118"/>
                <a:gd name="T13" fmla="*/ 2147483647 h 2826"/>
                <a:gd name="T14" fmla="*/ 2147483647 w 1118"/>
                <a:gd name="T15" fmla="*/ 2147483647 h 2826"/>
                <a:gd name="T16" fmla="*/ 2147483647 w 1118"/>
                <a:gd name="T17" fmla="*/ 2147483647 h 2826"/>
                <a:gd name="T18" fmla="*/ 2147483647 w 1118"/>
                <a:gd name="T19" fmla="*/ 2147483647 h 2826"/>
                <a:gd name="T20" fmla="*/ 2147483647 w 1118"/>
                <a:gd name="T21" fmla="*/ 2147483647 h 2826"/>
                <a:gd name="T22" fmla="*/ 2147483647 w 1118"/>
                <a:gd name="T23" fmla="*/ 2147483647 h 2826"/>
                <a:gd name="T24" fmla="*/ 2147483647 w 1118"/>
                <a:gd name="T25" fmla="*/ 2147483647 h 2826"/>
                <a:gd name="T26" fmla="*/ 2147483647 w 1118"/>
                <a:gd name="T27" fmla="*/ 2147483647 h 2826"/>
                <a:gd name="T28" fmla="*/ 2147483647 w 1118"/>
                <a:gd name="T29" fmla="*/ 2147483647 h 2826"/>
                <a:gd name="T30" fmla="*/ 2147483647 w 1118"/>
                <a:gd name="T31" fmla="*/ 2147483647 h 2826"/>
                <a:gd name="T32" fmla="*/ 2147483647 w 1118"/>
                <a:gd name="T33" fmla="*/ 2147483647 h 2826"/>
                <a:gd name="T34" fmla="*/ 2147483647 w 1118"/>
                <a:gd name="T35" fmla="*/ 2147483647 h 2826"/>
                <a:gd name="T36" fmla="*/ 2147483647 w 1118"/>
                <a:gd name="T37" fmla="*/ 2147483647 h 2826"/>
                <a:gd name="T38" fmla="*/ 2147483647 w 1118"/>
                <a:gd name="T39" fmla="*/ 2147483647 h 2826"/>
                <a:gd name="T40" fmla="*/ 2147483647 w 1118"/>
                <a:gd name="T41" fmla="*/ 2147483647 h 2826"/>
                <a:gd name="T42" fmla="*/ 2147483647 w 1118"/>
                <a:gd name="T43" fmla="*/ 2147483647 h 2826"/>
                <a:gd name="T44" fmla="*/ 2147483647 w 1118"/>
                <a:gd name="T45" fmla="*/ 2147483647 h 2826"/>
                <a:gd name="T46" fmla="*/ 2147483647 w 1118"/>
                <a:gd name="T47" fmla="*/ 2147483647 h 2826"/>
                <a:gd name="T48" fmla="*/ 2147483647 w 1118"/>
                <a:gd name="T49" fmla="*/ 2147483647 h 2826"/>
                <a:gd name="T50" fmla="*/ 2147483647 w 1118"/>
                <a:gd name="T51" fmla="*/ 2147483647 h 2826"/>
                <a:gd name="T52" fmla="*/ 2147483647 w 1118"/>
                <a:gd name="T53" fmla="*/ 2147483647 h 2826"/>
                <a:gd name="T54" fmla="*/ 2147483647 w 1118"/>
                <a:gd name="T55" fmla="*/ 2147483647 h 2826"/>
                <a:gd name="T56" fmla="*/ 2147483647 w 1118"/>
                <a:gd name="T57" fmla="*/ 2147483647 h 2826"/>
                <a:gd name="T58" fmla="*/ 2147483647 w 1118"/>
                <a:gd name="T59" fmla="*/ 2147483647 h 2826"/>
                <a:gd name="T60" fmla="*/ 2147483647 w 1118"/>
                <a:gd name="T61" fmla="*/ 2147483647 h 2826"/>
                <a:gd name="T62" fmla="*/ 2147483647 w 1118"/>
                <a:gd name="T63" fmla="*/ 2147483647 h 2826"/>
                <a:gd name="T64" fmla="*/ 2147483647 w 1118"/>
                <a:gd name="T65" fmla="*/ 2147483647 h 2826"/>
                <a:gd name="T66" fmla="*/ 2147483647 w 1118"/>
                <a:gd name="T67" fmla="*/ 2147483647 h 2826"/>
                <a:gd name="T68" fmla="*/ 2147483647 w 1118"/>
                <a:gd name="T69" fmla="*/ 2147483647 h 2826"/>
                <a:gd name="T70" fmla="*/ 2147483647 w 1118"/>
                <a:gd name="T71" fmla="*/ 2147483647 h 2826"/>
                <a:gd name="T72" fmla="*/ 2147483647 w 1118"/>
                <a:gd name="T73" fmla="*/ 2147483647 h 2826"/>
                <a:gd name="T74" fmla="*/ 2147483647 w 1118"/>
                <a:gd name="T75" fmla="*/ 2147483647 h 2826"/>
                <a:gd name="T76" fmla="*/ 2147483647 w 1118"/>
                <a:gd name="T77" fmla="*/ 2147483647 h 2826"/>
                <a:gd name="T78" fmla="*/ 2147483647 w 1118"/>
                <a:gd name="T79" fmla="*/ 2147483647 h 2826"/>
                <a:gd name="T80" fmla="*/ 2147483647 w 1118"/>
                <a:gd name="T81" fmla="*/ 2147483647 h 2826"/>
                <a:gd name="T82" fmla="*/ 2147483647 w 1118"/>
                <a:gd name="T83" fmla="*/ 2147483647 h 2826"/>
                <a:gd name="T84" fmla="*/ 2147483647 w 1118"/>
                <a:gd name="T85" fmla="*/ 2147483647 h 2826"/>
                <a:gd name="T86" fmla="*/ 2147483647 w 1118"/>
                <a:gd name="T87" fmla="*/ 2147483647 h 2826"/>
                <a:gd name="T88" fmla="*/ 0 w 1118"/>
                <a:gd name="T89" fmla="*/ 2147483647 h 2826"/>
                <a:gd name="T90" fmla="*/ 2147483647 w 1118"/>
                <a:gd name="T91" fmla="*/ 2147483647 h 2826"/>
                <a:gd name="T92" fmla="*/ 2147483647 w 1118"/>
                <a:gd name="T93" fmla="*/ 2147483647 h 2826"/>
                <a:gd name="T94" fmla="*/ 2147483647 w 1118"/>
                <a:gd name="T95" fmla="*/ 2147483647 h 2826"/>
                <a:gd name="T96" fmla="*/ 2147483647 w 1118"/>
                <a:gd name="T97" fmla="*/ 2147483647 h 2826"/>
                <a:gd name="T98" fmla="*/ 2147483647 w 1118"/>
                <a:gd name="T99" fmla="*/ 2147483647 h 2826"/>
                <a:gd name="T100" fmla="*/ 2147483647 w 1118"/>
                <a:gd name="T101" fmla="*/ 2147483647 h 2826"/>
                <a:gd name="T102" fmla="*/ 2147483647 w 1118"/>
                <a:gd name="T103" fmla="*/ 2147483647 h 2826"/>
                <a:gd name="T104" fmla="*/ 2147483647 w 1118"/>
                <a:gd name="T105" fmla="*/ 2147483647 h 2826"/>
                <a:gd name="T106" fmla="*/ 2147483647 w 1118"/>
                <a:gd name="T107" fmla="*/ 2147483647 h 2826"/>
                <a:gd name="T108" fmla="*/ 2147483647 w 1118"/>
                <a:gd name="T109" fmla="*/ 2147483647 h 2826"/>
                <a:gd name="T110" fmla="*/ 2147483647 w 1118"/>
                <a:gd name="T111" fmla="*/ 2147483647 h 2826"/>
                <a:gd name="T112" fmla="*/ 2147483647 w 1118"/>
                <a:gd name="T113" fmla="*/ 2147483647 h 2826"/>
                <a:gd name="T114" fmla="*/ 2147483647 w 1118"/>
                <a:gd name="T115" fmla="*/ 2147483647 h 2826"/>
                <a:gd name="T116" fmla="*/ 2147483647 w 1118"/>
                <a:gd name="T117" fmla="*/ 2147483647 h 2826"/>
                <a:gd name="T118" fmla="*/ 2147483647 w 1118"/>
                <a:gd name="T119" fmla="*/ 2147483647 h 2826"/>
                <a:gd name="T120" fmla="*/ 2147483647 w 1118"/>
                <a:gd name="T121" fmla="*/ 2147483647 h 2826"/>
                <a:gd name="T122" fmla="*/ 2147483647 w 1118"/>
                <a:gd name="T123" fmla="*/ 2147483647 h 2826"/>
                <a:gd name="T124" fmla="*/ 2147483647 w 1118"/>
                <a:gd name="T125" fmla="*/ 2147483647 h 28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18"/>
                <a:gd name="T190" fmla="*/ 0 h 2826"/>
                <a:gd name="T191" fmla="*/ 1118 w 1118"/>
                <a:gd name="T192" fmla="*/ 2826 h 28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18" h="2826">
                  <a:moveTo>
                    <a:pt x="14" y="2826"/>
                  </a:moveTo>
                  <a:lnTo>
                    <a:pt x="14" y="2826"/>
                  </a:lnTo>
                  <a:lnTo>
                    <a:pt x="64" y="2820"/>
                  </a:lnTo>
                  <a:lnTo>
                    <a:pt x="110" y="2812"/>
                  </a:lnTo>
                  <a:lnTo>
                    <a:pt x="132" y="2806"/>
                  </a:lnTo>
                  <a:lnTo>
                    <a:pt x="152" y="2798"/>
                  </a:lnTo>
                  <a:lnTo>
                    <a:pt x="172" y="2790"/>
                  </a:lnTo>
                  <a:lnTo>
                    <a:pt x="190" y="2780"/>
                  </a:lnTo>
                  <a:lnTo>
                    <a:pt x="208" y="2770"/>
                  </a:lnTo>
                  <a:lnTo>
                    <a:pt x="224" y="2760"/>
                  </a:lnTo>
                  <a:lnTo>
                    <a:pt x="238" y="2750"/>
                  </a:lnTo>
                  <a:lnTo>
                    <a:pt x="250" y="2740"/>
                  </a:lnTo>
                  <a:lnTo>
                    <a:pt x="258" y="2728"/>
                  </a:lnTo>
                  <a:lnTo>
                    <a:pt x="266" y="2716"/>
                  </a:lnTo>
                  <a:lnTo>
                    <a:pt x="272" y="2704"/>
                  </a:lnTo>
                  <a:lnTo>
                    <a:pt x="274" y="2690"/>
                  </a:lnTo>
                  <a:lnTo>
                    <a:pt x="738" y="1752"/>
                  </a:lnTo>
                  <a:lnTo>
                    <a:pt x="770" y="1686"/>
                  </a:lnTo>
                  <a:lnTo>
                    <a:pt x="796" y="1622"/>
                  </a:lnTo>
                  <a:lnTo>
                    <a:pt x="820" y="1556"/>
                  </a:lnTo>
                  <a:lnTo>
                    <a:pt x="840" y="1490"/>
                  </a:lnTo>
                  <a:lnTo>
                    <a:pt x="856" y="1420"/>
                  </a:lnTo>
                  <a:lnTo>
                    <a:pt x="868" y="1350"/>
                  </a:lnTo>
                  <a:lnTo>
                    <a:pt x="878" y="1278"/>
                  </a:lnTo>
                  <a:lnTo>
                    <a:pt x="884" y="1204"/>
                  </a:lnTo>
                  <a:lnTo>
                    <a:pt x="884" y="1128"/>
                  </a:lnTo>
                  <a:lnTo>
                    <a:pt x="884" y="1068"/>
                  </a:lnTo>
                  <a:lnTo>
                    <a:pt x="880" y="1012"/>
                  </a:lnTo>
                  <a:lnTo>
                    <a:pt x="876" y="956"/>
                  </a:lnTo>
                  <a:lnTo>
                    <a:pt x="868" y="900"/>
                  </a:lnTo>
                  <a:lnTo>
                    <a:pt x="858" y="846"/>
                  </a:lnTo>
                  <a:lnTo>
                    <a:pt x="848" y="794"/>
                  </a:lnTo>
                  <a:lnTo>
                    <a:pt x="834" y="742"/>
                  </a:lnTo>
                  <a:lnTo>
                    <a:pt x="818" y="692"/>
                  </a:lnTo>
                  <a:lnTo>
                    <a:pt x="800" y="642"/>
                  </a:lnTo>
                  <a:lnTo>
                    <a:pt x="782" y="594"/>
                  </a:lnTo>
                  <a:lnTo>
                    <a:pt x="760" y="546"/>
                  </a:lnTo>
                  <a:lnTo>
                    <a:pt x="736" y="500"/>
                  </a:lnTo>
                  <a:lnTo>
                    <a:pt x="710" y="454"/>
                  </a:lnTo>
                  <a:lnTo>
                    <a:pt x="682" y="410"/>
                  </a:lnTo>
                  <a:lnTo>
                    <a:pt x="652" y="368"/>
                  </a:lnTo>
                  <a:lnTo>
                    <a:pt x="618" y="326"/>
                  </a:lnTo>
                  <a:lnTo>
                    <a:pt x="588" y="290"/>
                  </a:lnTo>
                  <a:lnTo>
                    <a:pt x="558" y="254"/>
                  </a:lnTo>
                  <a:lnTo>
                    <a:pt x="526" y="222"/>
                  </a:lnTo>
                  <a:lnTo>
                    <a:pt x="494" y="192"/>
                  </a:lnTo>
                  <a:lnTo>
                    <a:pt x="460" y="164"/>
                  </a:lnTo>
                  <a:lnTo>
                    <a:pt x="428" y="140"/>
                  </a:lnTo>
                  <a:lnTo>
                    <a:pt x="392" y="116"/>
                  </a:lnTo>
                  <a:lnTo>
                    <a:pt x="358" y="94"/>
                  </a:lnTo>
                  <a:lnTo>
                    <a:pt x="322" y="74"/>
                  </a:lnTo>
                  <a:lnTo>
                    <a:pt x="284" y="58"/>
                  </a:lnTo>
                  <a:lnTo>
                    <a:pt x="248" y="42"/>
                  </a:lnTo>
                  <a:lnTo>
                    <a:pt x="210" y="30"/>
                  </a:lnTo>
                  <a:lnTo>
                    <a:pt x="170" y="18"/>
                  </a:lnTo>
                  <a:lnTo>
                    <a:pt x="130" y="10"/>
                  </a:lnTo>
                  <a:lnTo>
                    <a:pt x="90" y="4"/>
                  </a:lnTo>
                  <a:lnTo>
                    <a:pt x="50" y="0"/>
                  </a:lnTo>
                  <a:lnTo>
                    <a:pt x="102" y="4"/>
                  </a:lnTo>
                  <a:lnTo>
                    <a:pt x="154" y="10"/>
                  </a:lnTo>
                  <a:lnTo>
                    <a:pt x="206" y="18"/>
                  </a:lnTo>
                  <a:lnTo>
                    <a:pt x="256" y="28"/>
                  </a:lnTo>
                  <a:lnTo>
                    <a:pt x="304" y="40"/>
                  </a:lnTo>
                  <a:lnTo>
                    <a:pt x="352" y="56"/>
                  </a:lnTo>
                  <a:lnTo>
                    <a:pt x="400" y="72"/>
                  </a:lnTo>
                  <a:lnTo>
                    <a:pt x="446" y="92"/>
                  </a:lnTo>
                  <a:lnTo>
                    <a:pt x="492" y="114"/>
                  </a:lnTo>
                  <a:lnTo>
                    <a:pt x="536" y="138"/>
                  </a:lnTo>
                  <a:lnTo>
                    <a:pt x="580" y="164"/>
                  </a:lnTo>
                  <a:lnTo>
                    <a:pt x="622" y="192"/>
                  </a:lnTo>
                  <a:lnTo>
                    <a:pt x="664" y="222"/>
                  </a:lnTo>
                  <a:lnTo>
                    <a:pt x="706" y="256"/>
                  </a:lnTo>
                  <a:lnTo>
                    <a:pt x="744" y="290"/>
                  </a:lnTo>
                  <a:lnTo>
                    <a:pt x="784" y="328"/>
                  </a:lnTo>
                  <a:lnTo>
                    <a:pt x="824" y="370"/>
                  </a:lnTo>
                  <a:lnTo>
                    <a:pt x="862" y="414"/>
                  </a:lnTo>
                  <a:lnTo>
                    <a:pt x="898" y="458"/>
                  </a:lnTo>
                  <a:lnTo>
                    <a:pt x="930" y="504"/>
                  </a:lnTo>
                  <a:lnTo>
                    <a:pt x="960" y="550"/>
                  </a:lnTo>
                  <a:lnTo>
                    <a:pt x="986" y="598"/>
                  </a:lnTo>
                  <a:lnTo>
                    <a:pt x="1012" y="646"/>
                  </a:lnTo>
                  <a:lnTo>
                    <a:pt x="1034" y="696"/>
                  </a:lnTo>
                  <a:lnTo>
                    <a:pt x="1054" y="746"/>
                  </a:lnTo>
                  <a:lnTo>
                    <a:pt x="1070" y="798"/>
                  </a:lnTo>
                  <a:lnTo>
                    <a:pt x="1084" y="852"/>
                  </a:lnTo>
                  <a:lnTo>
                    <a:pt x="1096" y="906"/>
                  </a:lnTo>
                  <a:lnTo>
                    <a:pt x="1106" y="960"/>
                  </a:lnTo>
                  <a:lnTo>
                    <a:pt x="1112" y="1016"/>
                  </a:lnTo>
                  <a:lnTo>
                    <a:pt x="1116" y="1074"/>
                  </a:lnTo>
                  <a:lnTo>
                    <a:pt x="1118" y="1132"/>
                  </a:lnTo>
                  <a:lnTo>
                    <a:pt x="1114" y="1208"/>
                  </a:lnTo>
                  <a:lnTo>
                    <a:pt x="1108" y="1282"/>
                  </a:lnTo>
                  <a:lnTo>
                    <a:pt x="1098" y="1356"/>
                  </a:lnTo>
                  <a:lnTo>
                    <a:pt x="1082" y="1426"/>
                  </a:lnTo>
                  <a:lnTo>
                    <a:pt x="1062" y="1494"/>
                  </a:lnTo>
                  <a:lnTo>
                    <a:pt x="1050" y="1528"/>
                  </a:lnTo>
                  <a:lnTo>
                    <a:pt x="1038" y="1562"/>
                  </a:lnTo>
                  <a:lnTo>
                    <a:pt x="1024" y="1594"/>
                  </a:lnTo>
                  <a:lnTo>
                    <a:pt x="1008" y="1626"/>
                  </a:lnTo>
                  <a:lnTo>
                    <a:pt x="992" y="1658"/>
                  </a:lnTo>
                  <a:lnTo>
                    <a:pt x="974" y="1690"/>
                  </a:lnTo>
                  <a:lnTo>
                    <a:pt x="954" y="1724"/>
                  </a:lnTo>
                  <a:lnTo>
                    <a:pt x="932" y="1756"/>
                  </a:lnTo>
                  <a:lnTo>
                    <a:pt x="350" y="2690"/>
                  </a:lnTo>
                  <a:lnTo>
                    <a:pt x="346" y="2704"/>
                  </a:lnTo>
                  <a:lnTo>
                    <a:pt x="338" y="2716"/>
                  </a:lnTo>
                  <a:lnTo>
                    <a:pt x="330" y="2728"/>
                  </a:lnTo>
                  <a:lnTo>
                    <a:pt x="318" y="2740"/>
                  </a:lnTo>
                  <a:lnTo>
                    <a:pt x="304" y="2752"/>
                  </a:lnTo>
                  <a:lnTo>
                    <a:pt x="286" y="2762"/>
                  </a:lnTo>
                  <a:lnTo>
                    <a:pt x="266" y="2772"/>
                  </a:lnTo>
                  <a:lnTo>
                    <a:pt x="244" y="2782"/>
                  </a:lnTo>
                  <a:lnTo>
                    <a:pt x="218" y="2792"/>
                  </a:lnTo>
                  <a:lnTo>
                    <a:pt x="194" y="2800"/>
                  </a:lnTo>
                  <a:lnTo>
                    <a:pt x="166" y="2806"/>
                  </a:lnTo>
                  <a:lnTo>
                    <a:pt x="138" y="2812"/>
                  </a:lnTo>
                  <a:lnTo>
                    <a:pt x="110" y="2818"/>
                  </a:lnTo>
                  <a:lnTo>
                    <a:pt x="78" y="2822"/>
                  </a:lnTo>
                  <a:lnTo>
                    <a:pt x="48" y="2824"/>
                  </a:lnTo>
                  <a:lnTo>
                    <a:pt x="14" y="2826"/>
                  </a:lnTo>
                  <a:close/>
                  <a:moveTo>
                    <a:pt x="0" y="2826"/>
                  </a:moveTo>
                  <a:lnTo>
                    <a:pt x="0" y="0"/>
                  </a:lnTo>
                  <a:lnTo>
                    <a:pt x="24" y="2"/>
                  </a:lnTo>
                  <a:lnTo>
                    <a:pt x="46" y="8"/>
                  </a:lnTo>
                  <a:lnTo>
                    <a:pt x="68" y="16"/>
                  </a:lnTo>
                  <a:lnTo>
                    <a:pt x="90" y="26"/>
                  </a:lnTo>
                  <a:lnTo>
                    <a:pt x="112" y="38"/>
                  </a:lnTo>
                  <a:lnTo>
                    <a:pt x="132" y="52"/>
                  </a:lnTo>
                  <a:lnTo>
                    <a:pt x="152" y="68"/>
                  </a:lnTo>
                  <a:lnTo>
                    <a:pt x="172" y="88"/>
                  </a:lnTo>
                  <a:lnTo>
                    <a:pt x="192" y="110"/>
                  </a:lnTo>
                  <a:lnTo>
                    <a:pt x="210" y="134"/>
                  </a:lnTo>
                  <a:lnTo>
                    <a:pt x="230" y="160"/>
                  </a:lnTo>
                  <a:lnTo>
                    <a:pt x="248" y="188"/>
                  </a:lnTo>
                  <a:lnTo>
                    <a:pt x="266" y="220"/>
                  </a:lnTo>
                  <a:lnTo>
                    <a:pt x="284" y="252"/>
                  </a:lnTo>
                  <a:lnTo>
                    <a:pt x="300" y="288"/>
                  </a:lnTo>
                  <a:lnTo>
                    <a:pt x="316" y="326"/>
                  </a:lnTo>
                  <a:lnTo>
                    <a:pt x="334" y="368"/>
                  </a:lnTo>
                  <a:lnTo>
                    <a:pt x="350" y="412"/>
                  </a:lnTo>
                  <a:lnTo>
                    <a:pt x="364" y="456"/>
                  </a:lnTo>
                  <a:lnTo>
                    <a:pt x="378" y="502"/>
                  </a:lnTo>
                  <a:lnTo>
                    <a:pt x="390" y="548"/>
                  </a:lnTo>
                  <a:lnTo>
                    <a:pt x="402" y="596"/>
                  </a:lnTo>
                  <a:lnTo>
                    <a:pt x="412" y="644"/>
                  </a:lnTo>
                  <a:lnTo>
                    <a:pt x="422" y="694"/>
                  </a:lnTo>
                  <a:lnTo>
                    <a:pt x="430" y="744"/>
                  </a:lnTo>
                  <a:lnTo>
                    <a:pt x="436" y="796"/>
                  </a:lnTo>
                  <a:lnTo>
                    <a:pt x="448" y="904"/>
                  </a:lnTo>
                  <a:lnTo>
                    <a:pt x="454" y="1016"/>
                  </a:lnTo>
                  <a:lnTo>
                    <a:pt x="456" y="1130"/>
                  </a:lnTo>
                  <a:lnTo>
                    <a:pt x="456" y="1206"/>
                  </a:lnTo>
                  <a:lnTo>
                    <a:pt x="452" y="1280"/>
                  </a:lnTo>
                  <a:lnTo>
                    <a:pt x="448" y="1354"/>
                  </a:lnTo>
                  <a:lnTo>
                    <a:pt x="442" y="1424"/>
                  </a:lnTo>
                  <a:lnTo>
                    <a:pt x="434" y="1492"/>
                  </a:lnTo>
                  <a:lnTo>
                    <a:pt x="422" y="1560"/>
                  </a:lnTo>
                  <a:lnTo>
                    <a:pt x="410" y="1624"/>
                  </a:lnTo>
                  <a:lnTo>
                    <a:pt x="396" y="1688"/>
                  </a:lnTo>
                  <a:lnTo>
                    <a:pt x="380" y="1756"/>
                  </a:lnTo>
                  <a:lnTo>
                    <a:pt x="136" y="2690"/>
                  </a:lnTo>
                  <a:lnTo>
                    <a:pt x="130" y="2716"/>
                  </a:lnTo>
                  <a:lnTo>
                    <a:pt x="122" y="2740"/>
                  </a:lnTo>
                  <a:lnTo>
                    <a:pt x="108" y="2762"/>
                  </a:lnTo>
                  <a:lnTo>
                    <a:pt x="90" y="2782"/>
                  </a:lnTo>
                  <a:lnTo>
                    <a:pt x="70" y="2798"/>
                  </a:lnTo>
                  <a:lnTo>
                    <a:pt x="48" y="2812"/>
                  </a:lnTo>
                  <a:lnTo>
                    <a:pt x="26" y="2820"/>
                  </a:lnTo>
                  <a:lnTo>
                    <a:pt x="0" y="28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19" name="Freeform 530"/>
            <p:cNvSpPr>
              <a:spLocks/>
            </p:cNvSpPr>
            <p:nvPr/>
          </p:nvSpPr>
          <p:spPr bwMode="auto">
            <a:xfrm>
              <a:off x="895350" y="-19050"/>
              <a:ext cx="1403350" cy="4492625"/>
            </a:xfrm>
            <a:custGeom>
              <a:avLst/>
              <a:gdLst>
                <a:gd name="T0" fmla="*/ 0 w 884"/>
                <a:gd name="T1" fmla="*/ 2147483647 h 2830"/>
                <a:gd name="T2" fmla="*/ 2147483647 w 884"/>
                <a:gd name="T3" fmla="*/ 2147483647 h 2830"/>
                <a:gd name="T4" fmla="*/ 2147483647 w 884"/>
                <a:gd name="T5" fmla="*/ 2147483647 h 2830"/>
                <a:gd name="T6" fmla="*/ 2147483647 w 884"/>
                <a:gd name="T7" fmla="*/ 2147483647 h 2830"/>
                <a:gd name="T8" fmla="*/ 2147483647 w 884"/>
                <a:gd name="T9" fmla="*/ 2147483647 h 2830"/>
                <a:gd name="T10" fmla="*/ 2147483647 w 884"/>
                <a:gd name="T11" fmla="*/ 2147483647 h 2830"/>
                <a:gd name="T12" fmla="*/ 2147483647 w 884"/>
                <a:gd name="T13" fmla="*/ 2147483647 h 2830"/>
                <a:gd name="T14" fmla="*/ 2147483647 w 884"/>
                <a:gd name="T15" fmla="*/ 2147483647 h 2830"/>
                <a:gd name="T16" fmla="*/ 2147483647 w 884"/>
                <a:gd name="T17" fmla="*/ 2147483647 h 2830"/>
                <a:gd name="T18" fmla="*/ 2147483647 w 884"/>
                <a:gd name="T19" fmla="*/ 2147483647 h 2830"/>
                <a:gd name="T20" fmla="*/ 2147483647 w 884"/>
                <a:gd name="T21" fmla="*/ 2147483647 h 2830"/>
                <a:gd name="T22" fmla="*/ 2147483647 w 884"/>
                <a:gd name="T23" fmla="*/ 2147483647 h 2830"/>
                <a:gd name="T24" fmla="*/ 2147483647 w 884"/>
                <a:gd name="T25" fmla="*/ 2147483647 h 2830"/>
                <a:gd name="T26" fmla="*/ 2147483647 w 884"/>
                <a:gd name="T27" fmla="*/ 2147483647 h 2830"/>
                <a:gd name="T28" fmla="*/ 2147483647 w 884"/>
                <a:gd name="T29" fmla="*/ 2147483647 h 2830"/>
                <a:gd name="T30" fmla="*/ 2147483647 w 884"/>
                <a:gd name="T31" fmla="*/ 2147483647 h 2830"/>
                <a:gd name="T32" fmla="*/ 2147483647 w 884"/>
                <a:gd name="T33" fmla="*/ 2147483647 h 2830"/>
                <a:gd name="T34" fmla="*/ 2147483647 w 884"/>
                <a:gd name="T35" fmla="*/ 2147483647 h 2830"/>
                <a:gd name="T36" fmla="*/ 2147483647 w 884"/>
                <a:gd name="T37" fmla="*/ 2147483647 h 2830"/>
                <a:gd name="T38" fmla="*/ 2147483647 w 884"/>
                <a:gd name="T39" fmla="*/ 2147483647 h 2830"/>
                <a:gd name="T40" fmla="*/ 2147483647 w 884"/>
                <a:gd name="T41" fmla="*/ 2147483647 h 2830"/>
                <a:gd name="T42" fmla="*/ 2147483647 w 884"/>
                <a:gd name="T43" fmla="*/ 2147483647 h 2830"/>
                <a:gd name="T44" fmla="*/ 2147483647 w 884"/>
                <a:gd name="T45" fmla="*/ 2147483647 h 2830"/>
                <a:gd name="T46" fmla="*/ 2147483647 w 884"/>
                <a:gd name="T47" fmla="*/ 2147483647 h 2830"/>
                <a:gd name="T48" fmla="*/ 2147483647 w 884"/>
                <a:gd name="T49" fmla="*/ 2147483647 h 2830"/>
                <a:gd name="T50" fmla="*/ 2147483647 w 884"/>
                <a:gd name="T51" fmla="*/ 2147483647 h 2830"/>
                <a:gd name="T52" fmla="*/ 2147483647 w 884"/>
                <a:gd name="T53" fmla="*/ 2147483647 h 2830"/>
                <a:gd name="T54" fmla="*/ 0 w 884"/>
                <a:gd name="T55" fmla="*/ 0 h 2830"/>
                <a:gd name="T56" fmla="*/ 2147483647 w 884"/>
                <a:gd name="T57" fmla="*/ 0 h 2830"/>
                <a:gd name="T58" fmla="*/ 2147483647 w 884"/>
                <a:gd name="T59" fmla="*/ 2147483647 h 2830"/>
                <a:gd name="T60" fmla="*/ 2147483647 w 884"/>
                <a:gd name="T61" fmla="*/ 2147483647 h 2830"/>
                <a:gd name="T62" fmla="*/ 2147483647 w 884"/>
                <a:gd name="T63" fmla="*/ 2147483647 h 2830"/>
                <a:gd name="T64" fmla="*/ 2147483647 w 884"/>
                <a:gd name="T65" fmla="*/ 2147483647 h 2830"/>
                <a:gd name="T66" fmla="*/ 2147483647 w 884"/>
                <a:gd name="T67" fmla="*/ 2147483647 h 2830"/>
                <a:gd name="T68" fmla="*/ 2147483647 w 884"/>
                <a:gd name="T69" fmla="*/ 2147483647 h 2830"/>
                <a:gd name="T70" fmla="*/ 2147483647 w 884"/>
                <a:gd name="T71" fmla="*/ 2147483647 h 2830"/>
                <a:gd name="T72" fmla="*/ 2147483647 w 884"/>
                <a:gd name="T73" fmla="*/ 2147483647 h 2830"/>
                <a:gd name="T74" fmla="*/ 2147483647 w 884"/>
                <a:gd name="T75" fmla="*/ 2147483647 h 2830"/>
                <a:gd name="T76" fmla="*/ 2147483647 w 884"/>
                <a:gd name="T77" fmla="*/ 2147483647 h 2830"/>
                <a:gd name="T78" fmla="*/ 2147483647 w 884"/>
                <a:gd name="T79" fmla="*/ 2147483647 h 2830"/>
                <a:gd name="T80" fmla="*/ 2147483647 w 884"/>
                <a:gd name="T81" fmla="*/ 2147483647 h 2830"/>
                <a:gd name="T82" fmla="*/ 2147483647 w 884"/>
                <a:gd name="T83" fmla="*/ 2147483647 h 2830"/>
                <a:gd name="T84" fmla="*/ 2147483647 w 884"/>
                <a:gd name="T85" fmla="*/ 2147483647 h 2830"/>
                <a:gd name="T86" fmla="*/ 2147483647 w 884"/>
                <a:gd name="T87" fmla="*/ 2147483647 h 2830"/>
                <a:gd name="T88" fmla="*/ 2147483647 w 884"/>
                <a:gd name="T89" fmla="*/ 2147483647 h 2830"/>
                <a:gd name="T90" fmla="*/ 2147483647 w 884"/>
                <a:gd name="T91" fmla="*/ 2147483647 h 2830"/>
                <a:gd name="T92" fmla="*/ 2147483647 w 884"/>
                <a:gd name="T93" fmla="*/ 2147483647 h 2830"/>
                <a:gd name="T94" fmla="*/ 2147483647 w 884"/>
                <a:gd name="T95" fmla="*/ 2147483647 h 2830"/>
                <a:gd name="T96" fmla="*/ 2147483647 w 884"/>
                <a:gd name="T97" fmla="*/ 2147483647 h 2830"/>
                <a:gd name="T98" fmla="*/ 2147483647 w 884"/>
                <a:gd name="T99" fmla="*/ 2147483647 h 2830"/>
                <a:gd name="T100" fmla="*/ 2147483647 w 884"/>
                <a:gd name="T101" fmla="*/ 2147483647 h 2830"/>
                <a:gd name="T102" fmla="*/ 2147483647 w 884"/>
                <a:gd name="T103" fmla="*/ 2147483647 h 2830"/>
                <a:gd name="T104" fmla="*/ 2147483647 w 884"/>
                <a:gd name="T105" fmla="*/ 2147483647 h 2830"/>
                <a:gd name="T106" fmla="*/ 2147483647 w 884"/>
                <a:gd name="T107" fmla="*/ 2147483647 h 2830"/>
                <a:gd name="T108" fmla="*/ 2147483647 w 884"/>
                <a:gd name="T109" fmla="*/ 2147483647 h 2830"/>
                <a:gd name="T110" fmla="*/ 2147483647 w 884"/>
                <a:gd name="T111" fmla="*/ 2147483647 h 2830"/>
                <a:gd name="T112" fmla="*/ 2147483647 w 884"/>
                <a:gd name="T113" fmla="*/ 2147483647 h 2830"/>
                <a:gd name="T114" fmla="*/ 2147483647 w 884"/>
                <a:gd name="T115" fmla="*/ 2147483647 h 2830"/>
                <a:gd name="T116" fmla="*/ 2147483647 w 884"/>
                <a:gd name="T117" fmla="*/ 2147483647 h 2830"/>
                <a:gd name="T118" fmla="*/ 2147483647 w 884"/>
                <a:gd name="T119" fmla="*/ 2147483647 h 2830"/>
                <a:gd name="T120" fmla="*/ 2147483647 w 884"/>
                <a:gd name="T121" fmla="*/ 2147483647 h 2830"/>
                <a:gd name="T122" fmla="*/ 2147483647 w 884"/>
                <a:gd name="T123" fmla="*/ 2147483647 h 2830"/>
                <a:gd name="T124" fmla="*/ 0 w 884"/>
                <a:gd name="T125" fmla="*/ 2147483647 h 28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4"/>
                <a:gd name="T190" fmla="*/ 0 h 2830"/>
                <a:gd name="T191" fmla="*/ 884 w 884"/>
                <a:gd name="T192" fmla="*/ 2830 h 28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4" h="2830">
                  <a:moveTo>
                    <a:pt x="0" y="2830"/>
                  </a:moveTo>
                  <a:lnTo>
                    <a:pt x="0" y="2830"/>
                  </a:lnTo>
                  <a:lnTo>
                    <a:pt x="26" y="2824"/>
                  </a:lnTo>
                  <a:lnTo>
                    <a:pt x="48" y="2816"/>
                  </a:lnTo>
                  <a:lnTo>
                    <a:pt x="70" y="2802"/>
                  </a:lnTo>
                  <a:lnTo>
                    <a:pt x="90" y="2786"/>
                  </a:lnTo>
                  <a:lnTo>
                    <a:pt x="108" y="2766"/>
                  </a:lnTo>
                  <a:lnTo>
                    <a:pt x="122" y="2744"/>
                  </a:lnTo>
                  <a:lnTo>
                    <a:pt x="130" y="2720"/>
                  </a:lnTo>
                  <a:lnTo>
                    <a:pt x="136" y="2694"/>
                  </a:lnTo>
                  <a:lnTo>
                    <a:pt x="380" y="1760"/>
                  </a:lnTo>
                  <a:lnTo>
                    <a:pt x="396" y="1692"/>
                  </a:lnTo>
                  <a:lnTo>
                    <a:pt x="410" y="1628"/>
                  </a:lnTo>
                  <a:lnTo>
                    <a:pt x="422" y="1564"/>
                  </a:lnTo>
                  <a:lnTo>
                    <a:pt x="434" y="1496"/>
                  </a:lnTo>
                  <a:lnTo>
                    <a:pt x="442" y="1428"/>
                  </a:lnTo>
                  <a:lnTo>
                    <a:pt x="448" y="1358"/>
                  </a:lnTo>
                  <a:lnTo>
                    <a:pt x="452" y="1284"/>
                  </a:lnTo>
                  <a:lnTo>
                    <a:pt x="456" y="1210"/>
                  </a:lnTo>
                  <a:lnTo>
                    <a:pt x="456" y="1134"/>
                  </a:lnTo>
                  <a:lnTo>
                    <a:pt x="454" y="1020"/>
                  </a:lnTo>
                  <a:lnTo>
                    <a:pt x="448" y="908"/>
                  </a:lnTo>
                  <a:lnTo>
                    <a:pt x="436" y="800"/>
                  </a:lnTo>
                  <a:lnTo>
                    <a:pt x="430" y="748"/>
                  </a:lnTo>
                  <a:lnTo>
                    <a:pt x="422" y="698"/>
                  </a:lnTo>
                  <a:lnTo>
                    <a:pt x="412" y="648"/>
                  </a:lnTo>
                  <a:lnTo>
                    <a:pt x="402" y="600"/>
                  </a:lnTo>
                  <a:lnTo>
                    <a:pt x="390" y="552"/>
                  </a:lnTo>
                  <a:lnTo>
                    <a:pt x="378" y="506"/>
                  </a:lnTo>
                  <a:lnTo>
                    <a:pt x="364" y="460"/>
                  </a:lnTo>
                  <a:lnTo>
                    <a:pt x="350" y="416"/>
                  </a:lnTo>
                  <a:lnTo>
                    <a:pt x="334" y="372"/>
                  </a:lnTo>
                  <a:lnTo>
                    <a:pt x="316" y="330"/>
                  </a:lnTo>
                  <a:lnTo>
                    <a:pt x="300" y="292"/>
                  </a:lnTo>
                  <a:lnTo>
                    <a:pt x="284" y="256"/>
                  </a:lnTo>
                  <a:lnTo>
                    <a:pt x="266" y="224"/>
                  </a:lnTo>
                  <a:lnTo>
                    <a:pt x="248" y="192"/>
                  </a:lnTo>
                  <a:lnTo>
                    <a:pt x="230" y="164"/>
                  </a:lnTo>
                  <a:lnTo>
                    <a:pt x="210" y="138"/>
                  </a:lnTo>
                  <a:lnTo>
                    <a:pt x="192" y="114"/>
                  </a:lnTo>
                  <a:lnTo>
                    <a:pt x="172" y="92"/>
                  </a:lnTo>
                  <a:lnTo>
                    <a:pt x="152" y="72"/>
                  </a:lnTo>
                  <a:lnTo>
                    <a:pt x="132" y="56"/>
                  </a:lnTo>
                  <a:lnTo>
                    <a:pt x="112" y="42"/>
                  </a:lnTo>
                  <a:lnTo>
                    <a:pt x="90" y="30"/>
                  </a:lnTo>
                  <a:lnTo>
                    <a:pt x="68" y="20"/>
                  </a:lnTo>
                  <a:lnTo>
                    <a:pt x="46" y="12"/>
                  </a:lnTo>
                  <a:lnTo>
                    <a:pt x="24" y="6"/>
                  </a:lnTo>
                  <a:lnTo>
                    <a:pt x="0" y="4"/>
                  </a:lnTo>
                  <a:lnTo>
                    <a:pt x="0" y="0"/>
                  </a:lnTo>
                  <a:lnTo>
                    <a:pt x="6" y="0"/>
                  </a:lnTo>
                  <a:lnTo>
                    <a:pt x="28" y="2"/>
                  </a:lnTo>
                  <a:lnTo>
                    <a:pt x="50" y="4"/>
                  </a:lnTo>
                  <a:lnTo>
                    <a:pt x="90" y="8"/>
                  </a:lnTo>
                  <a:lnTo>
                    <a:pt x="130" y="14"/>
                  </a:lnTo>
                  <a:lnTo>
                    <a:pt x="170" y="22"/>
                  </a:lnTo>
                  <a:lnTo>
                    <a:pt x="210" y="34"/>
                  </a:lnTo>
                  <a:lnTo>
                    <a:pt x="248" y="46"/>
                  </a:lnTo>
                  <a:lnTo>
                    <a:pt x="284" y="62"/>
                  </a:lnTo>
                  <a:lnTo>
                    <a:pt x="322" y="78"/>
                  </a:lnTo>
                  <a:lnTo>
                    <a:pt x="358" y="98"/>
                  </a:lnTo>
                  <a:lnTo>
                    <a:pt x="392" y="120"/>
                  </a:lnTo>
                  <a:lnTo>
                    <a:pt x="428" y="144"/>
                  </a:lnTo>
                  <a:lnTo>
                    <a:pt x="460" y="168"/>
                  </a:lnTo>
                  <a:lnTo>
                    <a:pt x="494" y="196"/>
                  </a:lnTo>
                  <a:lnTo>
                    <a:pt x="526" y="226"/>
                  </a:lnTo>
                  <a:lnTo>
                    <a:pt x="558" y="258"/>
                  </a:lnTo>
                  <a:lnTo>
                    <a:pt x="588" y="294"/>
                  </a:lnTo>
                  <a:lnTo>
                    <a:pt x="618" y="330"/>
                  </a:lnTo>
                  <a:lnTo>
                    <a:pt x="652" y="372"/>
                  </a:lnTo>
                  <a:lnTo>
                    <a:pt x="682" y="414"/>
                  </a:lnTo>
                  <a:lnTo>
                    <a:pt x="710" y="458"/>
                  </a:lnTo>
                  <a:lnTo>
                    <a:pt x="736" y="504"/>
                  </a:lnTo>
                  <a:lnTo>
                    <a:pt x="760" y="550"/>
                  </a:lnTo>
                  <a:lnTo>
                    <a:pt x="782" y="598"/>
                  </a:lnTo>
                  <a:lnTo>
                    <a:pt x="800" y="646"/>
                  </a:lnTo>
                  <a:lnTo>
                    <a:pt x="818" y="696"/>
                  </a:lnTo>
                  <a:lnTo>
                    <a:pt x="834" y="746"/>
                  </a:lnTo>
                  <a:lnTo>
                    <a:pt x="848" y="798"/>
                  </a:lnTo>
                  <a:lnTo>
                    <a:pt x="858" y="850"/>
                  </a:lnTo>
                  <a:lnTo>
                    <a:pt x="868" y="904"/>
                  </a:lnTo>
                  <a:lnTo>
                    <a:pt x="876" y="960"/>
                  </a:lnTo>
                  <a:lnTo>
                    <a:pt x="880" y="1016"/>
                  </a:lnTo>
                  <a:lnTo>
                    <a:pt x="884" y="1072"/>
                  </a:lnTo>
                  <a:lnTo>
                    <a:pt x="884" y="1132"/>
                  </a:lnTo>
                  <a:lnTo>
                    <a:pt x="884" y="1208"/>
                  </a:lnTo>
                  <a:lnTo>
                    <a:pt x="878" y="1282"/>
                  </a:lnTo>
                  <a:lnTo>
                    <a:pt x="868" y="1354"/>
                  </a:lnTo>
                  <a:lnTo>
                    <a:pt x="856" y="1424"/>
                  </a:lnTo>
                  <a:lnTo>
                    <a:pt x="840" y="1494"/>
                  </a:lnTo>
                  <a:lnTo>
                    <a:pt x="820" y="1560"/>
                  </a:lnTo>
                  <a:lnTo>
                    <a:pt x="796" y="1626"/>
                  </a:lnTo>
                  <a:lnTo>
                    <a:pt x="770" y="1690"/>
                  </a:lnTo>
                  <a:lnTo>
                    <a:pt x="738" y="1756"/>
                  </a:lnTo>
                  <a:lnTo>
                    <a:pt x="274" y="2694"/>
                  </a:lnTo>
                  <a:lnTo>
                    <a:pt x="272" y="2708"/>
                  </a:lnTo>
                  <a:lnTo>
                    <a:pt x="266" y="2720"/>
                  </a:lnTo>
                  <a:lnTo>
                    <a:pt x="258" y="2732"/>
                  </a:lnTo>
                  <a:lnTo>
                    <a:pt x="250" y="2744"/>
                  </a:lnTo>
                  <a:lnTo>
                    <a:pt x="238" y="2754"/>
                  </a:lnTo>
                  <a:lnTo>
                    <a:pt x="224" y="2764"/>
                  </a:lnTo>
                  <a:lnTo>
                    <a:pt x="208" y="2774"/>
                  </a:lnTo>
                  <a:lnTo>
                    <a:pt x="190" y="2784"/>
                  </a:lnTo>
                  <a:lnTo>
                    <a:pt x="172" y="2794"/>
                  </a:lnTo>
                  <a:lnTo>
                    <a:pt x="152" y="2802"/>
                  </a:lnTo>
                  <a:lnTo>
                    <a:pt x="132" y="2810"/>
                  </a:lnTo>
                  <a:lnTo>
                    <a:pt x="110" y="2816"/>
                  </a:lnTo>
                  <a:lnTo>
                    <a:pt x="64" y="2824"/>
                  </a:lnTo>
                  <a:lnTo>
                    <a:pt x="14" y="2830"/>
                  </a:lnTo>
                  <a:lnTo>
                    <a:pt x="0" y="2830"/>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20" name="Freeform 531"/>
            <p:cNvSpPr>
              <a:spLocks/>
            </p:cNvSpPr>
            <p:nvPr/>
          </p:nvSpPr>
          <p:spPr bwMode="auto">
            <a:xfrm>
              <a:off x="-568325" y="-19050"/>
              <a:ext cx="1463675" cy="4492625"/>
            </a:xfrm>
            <a:custGeom>
              <a:avLst/>
              <a:gdLst>
                <a:gd name="T0" fmla="*/ 2147483647 w 922"/>
                <a:gd name="T1" fmla="*/ 2147483647 h 2830"/>
                <a:gd name="T2" fmla="*/ 2147483647 w 922"/>
                <a:gd name="T3" fmla="*/ 2147483647 h 2830"/>
                <a:gd name="T4" fmla="*/ 2147483647 w 922"/>
                <a:gd name="T5" fmla="*/ 2147483647 h 2830"/>
                <a:gd name="T6" fmla="*/ 2147483647 w 922"/>
                <a:gd name="T7" fmla="*/ 2147483647 h 2830"/>
                <a:gd name="T8" fmla="*/ 2147483647 w 922"/>
                <a:gd name="T9" fmla="*/ 2147483647 h 2830"/>
                <a:gd name="T10" fmla="*/ 2147483647 w 922"/>
                <a:gd name="T11" fmla="*/ 2147483647 h 2830"/>
                <a:gd name="T12" fmla="*/ 2147483647 w 922"/>
                <a:gd name="T13" fmla="*/ 2147483647 h 2830"/>
                <a:gd name="T14" fmla="*/ 2147483647 w 922"/>
                <a:gd name="T15" fmla="*/ 2147483647 h 2830"/>
                <a:gd name="T16" fmla="*/ 2147483647 w 922"/>
                <a:gd name="T17" fmla="*/ 2147483647 h 2830"/>
                <a:gd name="T18" fmla="*/ 2147483647 w 922"/>
                <a:gd name="T19" fmla="*/ 2147483647 h 2830"/>
                <a:gd name="T20" fmla="*/ 0 w 922"/>
                <a:gd name="T21" fmla="*/ 2147483647 h 2830"/>
                <a:gd name="T22" fmla="*/ 2147483647 w 922"/>
                <a:gd name="T23" fmla="*/ 2147483647 h 2830"/>
                <a:gd name="T24" fmla="*/ 2147483647 w 922"/>
                <a:gd name="T25" fmla="*/ 2147483647 h 2830"/>
                <a:gd name="T26" fmla="*/ 2147483647 w 922"/>
                <a:gd name="T27" fmla="*/ 2147483647 h 2830"/>
                <a:gd name="T28" fmla="*/ 2147483647 w 922"/>
                <a:gd name="T29" fmla="*/ 2147483647 h 2830"/>
                <a:gd name="T30" fmla="*/ 2147483647 w 922"/>
                <a:gd name="T31" fmla="*/ 2147483647 h 2830"/>
                <a:gd name="T32" fmla="*/ 2147483647 w 922"/>
                <a:gd name="T33" fmla="*/ 2147483647 h 2830"/>
                <a:gd name="T34" fmla="*/ 2147483647 w 922"/>
                <a:gd name="T35" fmla="*/ 2147483647 h 2830"/>
                <a:gd name="T36" fmla="*/ 2147483647 w 922"/>
                <a:gd name="T37" fmla="*/ 2147483647 h 2830"/>
                <a:gd name="T38" fmla="*/ 2147483647 w 922"/>
                <a:gd name="T39" fmla="*/ 2147483647 h 2830"/>
                <a:gd name="T40" fmla="*/ 2147483647 w 922"/>
                <a:gd name="T41" fmla="*/ 2147483647 h 2830"/>
                <a:gd name="T42" fmla="*/ 2147483647 w 922"/>
                <a:gd name="T43" fmla="*/ 2147483647 h 2830"/>
                <a:gd name="T44" fmla="*/ 2147483647 w 922"/>
                <a:gd name="T45" fmla="*/ 0 h 2830"/>
                <a:gd name="T46" fmla="*/ 2147483647 w 922"/>
                <a:gd name="T47" fmla="*/ 2147483647 h 2830"/>
                <a:gd name="T48" fmla="*/ 2147483647 w 922"/>
                <a:gd name="T49" fmla="*/ 2147483647 h 2830"/>
                <a:gd name="T50" fmla="*/ 2147483647 w 922"/>
                <a:gd name="T51" fmla="*/ 2147483647 h 2830"/>
                <a:gd name="T52" fmla="*/ 2147483647 w 922"/>
                <a:gd name="T53" fmla="*/ 2147483647 h 2830"/>
                <a:gd name="T54" fmla="*/ 2147483647 w 922"/>
                <a:gd name="T55" fmla="*/ 2147483647 h 2830"/>
                <a:gd name="T56" fmla="*/ 2147483647 w 922"/>
                <a:gd name="T57" fmla="*/ 2147483647 h 2830"/>
                <a:gd name="T58" fmla="*/ 2147483647 w 922"/>
                <a:gd name="T59" fmla="*/ 2147483647 h 2830"/>
                <a:gd name="T60" fmla="*/ 2147483647 w 922"/>
                <a:gd name="T61" fmla="*/ 2147483647 h 2830"/>
                <a:gd name="T62" fmla="*/ 2147483647 w 922"/>
                <a:gd name="T63" fmla="*/ 2147483647 h 2830"/>
                <a:gd name="T64" fmla="*/ 2147483647 w 922"/>
                <a:gd name="T65" fmla="*/ 2147483647 h 2830"/>
                <a:gd name="T66" fmla="*/ 2147483647 w 922"/>
                <a:gd name="T67" fmla="*/ 2147483647 h 2830"/>
                <a:gd name="T68" fmla="*/ 2147483647 w 922"/>
                <a:gd name="T69" fmla="*/ 2147483647 h 2830"/>
                <a:gd name="T70" fmla="*/ 2147483647 w 922"/>
                <a:gd name="T71" fmla="*/ 2147483647 h 2830"/>
                <a:gd name="T72" fmla="*/ 2147483647 w 922"/>
                <a:gd name="T73" fmla="*/ 2147483647 h 2830"/>
                <a:gd name="T74" fmla="*/ 2147483647 w 922"/>
                <a:gd name="T75" fmla="*/ 2147483647 h 2830"/>
                <a:gd name="T76" fmla="*/ 2147483647 w 922"/>
                <a:gd name="T77" fmla="*/ 2147483647 h 2830"/>
                <a:gd name="T78" fmla="*/ 2147483647 w 922"/>
                <a:gd name="T79" fmla="*/ 2147483647 h 2830"/>
                <a:gd name="T80" fmla="*/ 2147483647 w 922"/>
                <a:gd name="T81" fmla="*/ 2147483647 h 2830"/>
                <a:gd name="T82" fmla="*/ 2147483647 w 922"/>
                <a:gd name="T83" fmla="*/ 2147483647 h 2830"/>
                <a:gd name="T84" fmla="*/ 2147483647 w 922"/>
                <a:gd name="T85" fmla="*/ 2147483647 h 2830"/>
                <a:gd name="T86" fmla="*/ 2147483647 w 922"/>
                <a:gd name="T87" fmla="*/ 2147483647 h 28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22"/>
                <a:gd name="T133" fmla="*/ 0 h 2830"/>
                <a:gd name="T134" fmla="*/ 922 w 922"/>
                <a:gd name="T135" fmla="*/ 2830 h 28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22" h="2830">
                  <a:moveTo>
                    <a:pt x="850" y="2828"/>
                  </a:moveTo>
                  <a:lnTo>
                    <a:pt x="850" y="2828"/>
                  </a:lnTo>
                  <a:lnTo>
                    <a:pt x="810" y="2822"/>
                  </a:lnTo>
                  <a:lnTo>
                    <a:pt x="770" y="2814"/>
                  </a:lnTo>
                  <a:lnTo>
                    <a:pt x="734" y="2802"/>
                  </a:lnTo>
                  <a:lnTo>
                    <a:pt x="702" y="2788"/>
                  </a:lnTo>
                  <a:lnTo>
                    <a:pt x="678" y="2774"/>
                  </a:lnTo>
                  <a:lnTo>
                    <a:pt x="658" y="2760"/>
                  </a:lnTo>
                  <a:lnTo>
                    <a:pt x="642" y="2744"/>
                  </a:lnTo>
                  <a:lnTo>
                    <a:pt x="630" y="2728"/>
                  </a:lnTo>
                  <a:lnTo>
                    <a:pt x="150" y="1768"/>
                  </a:lnTo>
                  <a:lnTo>
                    <a:pt x="132" y="1736"/>
                  </a:lnTo>
                  <a:lnTo>
                    <a:pt x="116" y="1704"/>
                  </a:lnTo>
                  <a:lnTo>
                    <a:pt x="114" y="1698"/>
                  </a:lnTo>
                  <a:lnTo>
                    <a:pt x="98" y="1660"/>
                  </a:lnTo>
                  <a:lnTo>
                    <a:pt x="82" y="1622"/>
                  </a:lnTo>
                  <a:lnTo>
                    <a:pt x="68" y="1582"/>
                  </a:lnTo>
                  <a:lnTo>
                    <a:pt x="56" y="1542"/>
                  </a:lnTo>
                  <a:lnTo>
                    <a:pt x="46" y="1502"/>
                  </a:lnTo>
                  <a:lnTo>
                    <a:pt x="36" y="1462"/>
                  </a:lnTo>
                  <a:lnTo>
                    <a:pt x="28" y="1420"/>
                  </a:lnTo>
                  <a:lnTo>
                    <a:pt x="20" y="1378"/>
                  </a:lnTo>
                  <a:lnTo>
                    <a:pt x="12" y="1320"/>
                  </a:lnTo>
                  <a:lnTo>
                    <a:pt x="4" y="1262"/>
                  </a:lnTo>
                  <a:lnTo>
                    <a:pt x="2" y="1202"/>
                  </a:lnTo>
                  <a:lnTo>
                    <a:pt x="0" y="1140"/>
                  </a:lnTo>
                  <a:lnTo>
                    <a:pt x="0" y="1082"/>
                  </a:lnTo>
                  <a:lnTo>
                    <a:pt x="4" y="1024"/>
                  </a:lnTo>
                  <a:lnTo>
                    <a:pt x="10" y="968"/>
                  </a:lnTo>
                  <a:lnTo>
                    <a:pt x="16" y="914"/>
                  </a:lnTo>
                  <a:lnTo>
                    <a:pt x="26" y="860"/>
                  </a:lnTo>
                  <a:lnTo>
                    <a:pt x="36" y="806"/>
                  </a:lnTo>
                  <a:lnTo>
                    <a:pt x="50" y="756"/>
                  </a:lnTo>
                  <a:lnTo>
                    <a:pt x="66" y="704"/>
                  </a:lnTo>
                  <a:lnTo>
                    <a:pt x="84" y="654"/>
                  </a:lnTo>
                  <a:lnTo>
                    <a:pt x="102" y="606"/>
                  </a:lnTo>
                  <a:lnTo>
                    <a:pt x="124" y="558"/>
                  </a:lnTo>
                  <a:lnTo>
                    <a:pt x="148" y="512"/>
                  </a:lnTo>
                  <a:lnTo>
                    <a:pt x="174" y="466"/>
                  </a:lnTo>
                  <a:lnTo>
                    <a:pt x="202" y="422"/>
                  </a:lnTo>
                  <a:lnTo>
                    <a:pt x="232" y="380"/>
                  </a:lnTo>
                  <a:lnTo>
                    <a:pt x="264" y="336"/>
                  </a:lnTo>
                  <a:lnTo>
                    <a:pt x="294" y="298"/>
                  </a:lnTo>
                  <a:lnTo>
                    <a:pt x="328" y="264"/>
                  </a:lnTo>
                  <a:lnTo>
                    <a:pt x="360" y="230"/>
                  </a:lnTo>
                  <a:lnTo>
                    <a:pt x="394" y="198"/>
                  </a:lnTo>
                  <a:lnTo>
                    <a:pt x="428" y="170"/>
                  </a:lnTo>
                  <a:lnTo>
                    <a:pt x="464" y="142"/>
                  </a:lnTo>
                  <a:lnTo>
                    <a:pt x="500" y="118"/>
                  </a:lnTo>
                  <a:lnTo>
                    <a:pt x="536" y="96"/>
                  </a:lnTo>
                  <a:lnTo>
                    <a:pt x="574" y="76"/>
                  </a:lnTo>
                  <a:lnTo>
                    <a:pt x="612" y="60"/>
                  </a:lnTo>
                  <a:lnTo>
                    <a:pt x="650" y="44"/>
                  </a:lnTo>
                  <a:lnTo>
                    <a:pt x="690" y="32"/>
                  </a:lnTo>
                  <a:lnTo>
                    <a:pt x="730" y="20"/>
                  </a:lnTo>
                  <a:lnTo>
                    <a:pt x="772" y="12"/>
                  </a:lnTo>
                  <a:lnTo>
                    <a:pt x="814" y="6"/>
                  </a:lnTo>
                  <a:lnTo>
                    <a:pt x="856" y="2"/>
                  </a:lnTo>
                  <a:lnTo>
                    <a:pt x="904" y="0"/>
                  </a:lnTo>
                  <a:lnTo>
                    <a:pt x="922" y="0"/>
                  </a:lnTo>
                  <a:lnTo>
                    <a:pt x="922" y="4"/>
                  </a:lnTo>
                  <a:lnTo>
                    <a:pt x="902" y="2"/>
                  </a:lnTo>
                  <a:lnTo>
                    <a:pt x="878" y="4"/>
                  </a:lnTo>
                  <a:lnTo>
                    <a:pt x="854" y="8"/>
                  </a:lnTo>
                  <a:lnTo>
                    <a:pt x="830" y="14"/>
                  </a:lnTo>
                  <a:lnTo>
                    <a:pt x="808" y="24"/>
                  </a:lnTo>
                  <a:lnTo>
                    <a:pt x="784" y="36"/>
                  </a:lnTo>
                  <a:lnTo>
                    <a:pt x="762" y="50"/>
                  </a:lnTo>
                  <a:lnTo>
                    <a:pt x="740" y="66"/>
                  </a:lnTo>
                  <a:lnTo>
                    <a:pt x="720" y="86"/>
                  </a:lnTo>
                  <a:lnTo>
                    <a:pt x="698" y="108"/>
                  </a:lnTo>
                  <a:lnTo>
                    <a:pt x="678" y="132"/>
                  </a:lnTo>
                  <a:lnTo>
                    <a:pt x="658" y="160"/>
                  </a:lnTo>
                  <a:lnTo>
                    <a:pt x="638" y="190"/>
                  </a:lnTo>
                  <a:lnTo>
                    <a:pt x="620" y="222"/>
                  </a:lnTo>
                  <a:lnTo>
                    <a:pt x="600" y="256"/>
                  </a:lnTo>
                  <a:lnTo>
                    <a:pt x="582" y="294"/>
                  </a:lnTo>
                  <a:lnTo>
                    <a:pt x="564" y="334"/>
                  </a:lnTo>
                  <a:lnTo>
                    <a:pt x="548" y="376"/>
                  </a:lnTo>
                  <a:lnTo>
                    <a:pt x="532" y="420"/>
                  </a:lnTo>
                  <a:lnTo>
                    <a:pt x="518" y="464"/>
                  </a:lnTo>
                  <a:lnTo>
                    <a:pt x="504" y="510"/>
                  </a:lnTo>
                  <a:lnTo>
                    <a:pt x="492" y="556"/>
                  </a:lnTo>
                  <a:lnTo>
                    <a:pt x="480" y="604"/>
                  </a:lnTo>
                  <a:lnTo>
                    <a:pt x="470" y="654"/>
                  </a:lnTo>
                  <a:lnTo>
                    <a:pt x="460" y="702"/>
                  </a:lnTo>
                  <a:lnTo>
                    <a:pt x="452" y="754"/>
                  </a:lnTo>
                  <a:lnTo>
                    <a:pt x="446" y="806"/>
                  </a:lnTo>
                  <a:lnTo>
                    <a:pt x="434" y="912"/>
                  </a:lnTo>
                  <a:lnTo>
                    <a:pt x="428" y="1024"/>
                  </a:lnTo>
                  <a:lnTo>
                    <a:pt x="426" y="1138"/>
                  </a:lnTo>
                  <a:lnTo>
                    <a:pt x="426" y="1216"/>
                  </a:lnTo>
                  <a:lnTo>
                    <a:pt x="430" y="1290"/>
                  </a:lnTo>
                  <a:lnTo>
                    <a:pt x="434" y="1362"/>
                  </a:lnTo>
                  <a:lnTo>
                    <a:pt x="442" y="1434"/>
                  </a:lnTo>
                  <a:lnTo>
                    <a:pt x="450" y="1502"/>
                  </a:lnTo>
                  <a:lnTo>
                    <a:pt x="460" y="1568"/>
                  </a:lnTo>
                  <a:lnTo>
                    <a:pt x="472" y="1634"/>
                  </a:lnTo>
                  <a:lnTo>
                    <a:pt x="486" y="1696"/>
                  </a:lnTo>
                  <a:lnTo>
                    <a:pt x="486" y="1702"/>
                  </a:lnTo>
                  <a:lnTo>
                    <a:pt x="506" y="1768"/>
                  </a:lnTo>
                  <a:lnTo>
                    <a:pt x="758" y="2728"/>
                  </a:lnTo>
                  <a:lnTo>
                    <a:pt x="764" y="2744"/>
                  </a:lnTo>
                  <a:lnTo>
                    <a:pt x="774" y="2760"/>
                  </a:lnTo>
                  <a:lnTo>
                    <a:pt x="784" y="2774"/>
                  </a:lnTo>
                  <a:lnTo>
                    <a:pt x="798" y="2788"/>
                  </a:lnTo>
                  <a:lnTo>
                    <a:pt x="816" y="2804"/>
                  </a:lnTo>
                  <a:lnTo>
                    <a:pt x="836" y="2816"/>
                  </a:lnTo>
                  <a:lnTo>
                    <a:pt x="858" y="2824"/>
                  </a:lnTo>
                  <a:lnTo>
                    <a:pt x="882" y="2830"/>
                  </a:lnTo>
                  <a:lnTo>
                    <a:pt x="876" y="2830"/>
                  </a:lnTo>
                  <a:lnTo>
                    <a:pt x="862" y="2828"/>
                  </a:lnTo>
                  <a:lnTo>
                    <a:pt x="850" y="2828"/>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61" name="Freeform 532"/>
            <p:cNvSpPr>
              <a:spLocks noEditPoints="1"/>
            </p:cNvSpPr>
            <p:nvPr/>
          </p:nvSpPr>
          <p:spPr bwMode="auto">
            <a:xfrm>
              <a:off x="-936625" y="-19050"/>
              <a:ext cx="1835458" cy="4494507"/>
            </a:xfrm>
            <a:custGeom>
              <a:avLst/>
              <a:gdLst>
                <a:gd name="T0" fmla="*/ 1140 w 1154"/>
                <a:gd name="T1" fmla="*/ 2828 h 2828"/>
                <a:gd name="T2" fmla="*/ 1090 w 1154"/>
                <a:gd name="T3" fmla="*/ 2822 h 2828"/>
                <a:gd name="T4" fmla="*/ 1030 w 1154"/>
                <a:gd name="T5" fmla="*/ 2786 h 2828"/>
                <a:gd name="T6" fmla="*/ 990 w 1154"/>
                <a:gd name="T7" fmla="*/ 2726 h 2828"/>
                <a:gd name="T8" fmla="*/ 718 w 1154"/>
                <a:gd name="T9" fmla="*/ 1700 h 2828"/>
                <a:gd name="T10" fmla="*/ 692 w 1154"/>
                <a:gd name="T11" fmla="*/ 1566 h 2828"/>
                <a:gd name="T12" fmla="*/ 662 w 1154"/>
                <a:gd name="T13" fmla="*/ 1288 h 2828"/>
                <a:gd name="T14" fmla="*/ 660 w 1154"/>
                <a:gd name="T15" fmla="*/ 1022 h 2828"/>
                <a:gd name="T16" fmla="*/ 692 w 1154"/>
                <a:gd name="T17" fmla="*/ 700 h 2828"/>
                <a:gd name="T18" fmla="*/ 736 w 1154"/>
                <a:gd name="T19" fmla="*/ 508 h 2828"/>
                <a:gd name="T20" fmla="*/ 796 w 1154"/>
                <a:gd name="T21" fmla="*/ 332 h 2828"/>
                <a:gd name="T22" fmla="*/ 852 w 1154"/>
                <a:gd name="T23" fmla="*/ 220 h 2828"/>
                <a:gd name="T24" fmla="*/ 930 w 1154"/>
                <a:gd name="T25" fmla="*/ 106 h 2828"/>
                <a:gd name="T26" fmla="*/ 1016 w 1154"/>
                <a:gd name="T27" fmla="*/ 34 h 2828"/>
                <a:gd name="T28" fmla="*/ 1110 w 1154"/>
                <a:gd name="T29" fmla="*/ 2 h 2828"/>
                <a:gd name="T30" fmla="*/ 1154 w 1154"/>
                <a:gd name="T31" fmla="*/ 2 h 2828"/>
                <a:gd name="T32" fmla="*/ 1004 w 1154"/>
                <a:gd name="T33" fmla="*/ 10 h 2828"/>
                <a:gd name="T34" fmla="*/ 844 w 1154"/>
                <a:gd name="T35" fmla="*/ 58 h 2828"/>
                <a:gd name="T36" fmla="*/ 696 w 1154"/>
                <a:gd name="T37" fmla="*/ 140 h 2828"/>
                <a:gd name="T38" fmla="*/ 560 w 1154"/>
                <a:gd name="T39" fmla="*/ 262 h 2828"/>
                <a:gd name="T40" fmla="*/ 464 w 1154"/>
                <a:gd name="T41" fmla="*/ 378 h 2828"/>
                <a:gd name="T42" fmla="*/ 356 w 1154"/>
                <a:gd name="T43" fmla="*/ 556 h 2828"/>
                <a:gd name="T44" fmla="*/ 282 w 1154"/>
                <a:gd name="T45" fmla="*/ 754 h 2828"/>
                <a:gd name="T46" fmla="*/ 242 w 1154"/>
                <a:gd name="T47" fmla="*/ 966 h 2828"/>
                <a:gd name="T48" fmla="*/ 232 w 1154"/>
                <a:gd name="T49" fmla="*/ 1138 h 2828"/>
                <a:gd name="T50" fmla="*/ 252 w 1154"/>
                <a:gd name="T51" fmla="*/ 1376 h 2828"/>
                <a:gd name="T52" fmla="*/ 278 w 1154"/>
                <a:gd name="T53" fmla="*/ 1500 h 2828"/>
                <a:gd name="T54" fmla="*/ 330 w 1154"/>
                <a:gd name="T55" fmla="*/ 1658 h 2828"/>
                <a:gd name="T56" fmla="*/ 348 w 1154"/>
                <a:gd name="T57" fmla="*/ 1702 h 2828"/>
                <a:gd name="T58" fmla="*/ 862 w 1154"/>
                <a:gd name="T59" fmla="*/ 2726 h 2828"/>
                <a:gd name="T60" fmla="*/ 934 w 1154"/>
                <a:gd name="T61" fmla="*/ 2786 h 2828"/>
                <a:gd name="T62" fmla="*/ 1042 w 1154"/>
                <a:gd name="T63" fmla="*/ 2820 h 2828"/>
                <a:gd name="T64" fmla="*/ 974 w 1154"/>
                <a:gd name="T65" fmla="*/ 2812 h 2828"/>
                <a:gd name="T66" fmla="*/ 852 w 1154"/>
                <a:gd name="T67" fmla="*/ 2770 h 2828"/>
                <a:gd name="T68" fmla="*/ 188 w 1154"/>
                <a:gd name="T69" fmla="*/ 1762 h 2828"/>
                <a:gd name="T70" fmla="*/ 144 w 1154"/>
                <a:gd name="T71" fmla="*/ 1692 h 2828"/>
                <a:gd name="T72" fmla="*/ 96 w 1154"/>
                <a:gd name="T73" fmla="*/ 1596 h 2828"/>
                <a:gd name="T74" fmla="*/ 46 w 1154"/>
                <a:gd name="T75" fmla="*/ 1462 h 2828"/>
                <a:gd name="T76" fmla="*/ 8 w 1154"/>
                <a:gd name="T77" fmla="*/ 1284 h 2828"/>
                <a:gd name="T78" fmla="*/ 0 w 1154"/>
                <a:gd name="T79" fmla="*/ 1078 h 2828"/>
                <a:gd name="T80" fmla="*/ 20 w 1154"/>
                <a:gd name="T81" fmla="*/ 916 h 2828"/>
                <a:gd name="T82" fmla="*/ 62 w 1154"/>
                <a:gd name="T83" fmla="*/ 754 h 2828"/>
                <a:gd name="T84" fmla="*/ 128 w 1154"/>
                <a:gd name="T85" fmla="*/ 604 h 2828"/>
                <a:gd name="T86" fmla="*/ 218 w 1154"/>
                <a:gd name="T87" fmla="*/ 462 h 2828"/>
                <a:gd name="T88" fmla="*/ 332 w 1154"/>
                <a:gd name="T89" fmla="*/ 330 h 2828"/>
                <a:gd name="T90" fmla="*/ 456 w 1154"/>
                <a:gd name="T91" fmla="*/ 222 h 2828"/>
                <a:gd name="T92" fmla="*/ 632 w 1154"/>
                <a:gd name="T93" fmla="*/ 112 h 2828"/>
                <a:gd name="T94" fmla="*/ 826 w 1154"/>
                <a:gd name="T95" fmla="*/ 38 h 2828"/>
                <a:gd name="T96" fmla="*/ 1034 w 1154"/>
                <a:gd name="T97" fmla="*/ 4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54" h="2828">
                  <a:moveTo>
                    <a:pt x="1154" y="2"/>
                  </a:moveTo>
                  <a:lnTo>
                    <a:pt x="1154" y="2828"/>
                  </a:lnTo>
                  <a:lnTo>
                    <a:pt x="1154" y="2828"/>
                  </a:lnTo>
                  <a:lnTo>
                    <a:pt x="1140" y="2828"/>
                  </a:lnTo>
                  <a:lnTo>
                    <a:pt x="1140" y="2828"/>
                  </a:lnTo>
                  <a:lnTo>
                    <a:pt x="1114" y="2828"/>
                  </a:lnTo>
                  <a:lnTo>
                    <a:pt x="1114" y="2828"/>
                  </a:lnTo>
                  <a:lnTo>
                    <a:pt x="1090" y="2822"/>
                  </a:lnTo>
                  <a:lnTo>
                    <a:pt x="1068" y="2814"/>
                  </a:lnTo>
                  <a:lnTo>
                    <a:pt x="1048" y="2802"/>
                  </a:lnTo>
                  <a:lnTo>
                    <a:pt x="1030" y="2786"/>
                  </a:lnTo>
                  <a:lnTo>
                    <a:pt x="1030" y="2786"/>
                  </a:lnTo>
                  <a:lnTo>
                    <a:pt x="1016" y="2772"/>
                  </a:lnTo>
                  <a:lnTo>
                    <a:pt x="1006" y="2758"/>
                  </a:lnTo>
                  <a:lnTo>
                    <a:pt x="996" y="2742"/>
                  </a:lnTo>
                  <a:lnTo>
                    <a:pt x="990" y="2726"/>
                  </a:lnTo>
                  <a:lnTo>
                    <a:pt x="738" y="1766"/>
                  </a:lnTo>
                  <a:lnTo>
                    <a:pt x="738" y="1766"/>
                  </a:lnTo>
                  <a:lnTo>
                    <a:pt x="718" y="1700"/>
                  </a:lnTo>
                  <a:lnTo>
                    <a:pt x="718" y="1700"/>
                  </a:lnTo>
                  <a:lnTo>
                    <a:pt x="718" y="1694"/>
                  </a:lnTo>
                  <a:lnTo>
                    <a:pt x="718" y="1694"/>
                  </a:lnTo>
                  <a:lnTo>
                    <a:pt x="704" y="1632"/>
                  </a:lnTo>
                  <a:lnTo>
                    <a:pt x="692" y="1566"/>
                  </a:lnTo>
                  <a:lnTo>
                    <a:pt x="682" y="1500"/>
                  </a:lnTo>
                  <a:lnTo>
                    <a:pt x="674" y="1432"/>
                  </a:lnTo>
                  <a:lnTo>
                    <a:pt x="666" y="1360"/>
                  </a:lnTo>
                  <a:lnTo>
                    <a:pt x="662" y="1288"/>
                  </a:lnTo>
                  <a:lnTo>
                    <a:pt x="658" y="1214"/>
                  </a:lnTo>
                  <a:lnTo>
                    <a:pt x="658" y="1136"/>
                  </a:lnTo>
                  <a:lnTo>
                    <a:pt x="658" y="1136"/>
                  </a:lnTo>
                  <a:lnTo>
                    <a:pt x="660" y="1022"/>
                  </a:lnTo>
                  <a:lnTo>
                    <a:pt x="666" y="910"/>
                  </a:lnTo>
                  <a:lnTo>
                    <a:pt x="678" y="804"/>
                  </a:lnTo>
                  <a:lnTo>
                    <a:pt x="684" y="752"/>
                  </a:lnTo>
                  <a:lnTo>
                    <a:pt x="692" y="700"/>
                  </a:lnTo>
                  <a:lnTo>
                    <a:pt x="702" y="652"/>
                  </a:lnTo>
                  <a:lnTo>
                    <a:pt x="712" y="602"/>
                  </a:lnTo>
                  <a:lnTo>
                    <a:pt x="724" y="554"/>
                  </a:lnTo>
                  <a:lnTo>
                    <a:pt x="736" y="508"/>
                  </a:lnTo>
                  <a:lnTo>
                    <a:pt x="750" y="462"/>
                  </a:lnTo>
                  <a:lnTo>
                    <a:pt x="764" y="418"/>
                  </a:lnTo>
                  <a:lnTo>
                    <a:pt x="780" y="374"/>
                  </a:lnTo>
                  <a:lnTo>
                    <a:pt x="796" y="332"/>
                  </a:lnTo>
                  <a:lnTo>
                    <a:pt x="796" y="332"/>
                  </a:lnTo>
                  <a:lnTo>
                    <a:pt x="814" y="292"/>
                  </a:lnTo>
                  <a:lnTo>
                    <a:pt x="832" y="254"/>
                  </a:lnTo>
                  <a:lnTo>
                    <a:pt x="852" y="220"/>
                  </a:lnTo>
                  <a:lnTo>
                    <a:pt x="870" y="188"/>
                  </a:lnTo>
                  <a:lnTo>
                    <a:pt x="890" y="158"/>
                  </a:lnTo>
                  <a:lnTo>
                    <a:pt x="910" y="130"/>
                  </a:lnTo>
                  <a:lnTo>
                    <a:pt x="930" y="106"/>
                  </a:lnTo>
                  <a:lnTo>
                    <a:pt x="952" y="84"/>
                  </a:lnTo>
                  <a:lnTo>
                    <a:pt x="972" y="64"/>
                  </a:lnTo>
                  <a:lnTo>
                    <a:pt x="994" y="48"/>
                  </a:lnTo>
                  <a:lnTo>
                    <a:pt x="1016" y="34"/>
                  </a:lnTo>
                  <a:lnTo>
                    <a:pt x="1040" y="22"/>
                  </a:lnTo>
                  <a:lnTo>
                    <a:pt x="1062" y="12"/>
                  </a:lnTo>
                  <a:lnTo>
                    <a:pt x="1086" y="6"/>
                  </a:lnTo>
                  <a:lnTo>
                    <a:pt x="1110" y="2"/>
                  </a:lnTo>
                  <a:lnTo>
                    <a:pt x="1134" y="0"/>
                  </a:lnTo>
                  <a:lnTo>
                    <a:pt x="1134" y="0"/>
                  </a:lnTo>
                  <a:lnTo>
                    <a:pt x="1154" y="2"/>
                  </a:lnTo>
                  <a:lnTo>
                    <a:pt x="1154" y="2"/>
                  </a:lnTo>
                  <a:close/>
                  <a:moveTo>
                    <a:pt x="1088" y="0"/>
                  </a:moveTo>
                  <a:lnTo>
                    <a:pt x="1088" y="0"/>
                  </a:lnTo>
                  <a:lnTo>
                    <a:pt x="1046" y="4"/>
                  </a:lnTo>
                  <a:lnTo>
                    <a:pt x="1004" y="10"/>
                  </a:lnTo>
                  <a:lnTo>
                    <a:pt x="962" y="18"/>
                  </a:lnTo>
                  <a:lnTo>
                    <a:pt x="922" y="30"/>
                  </a:lnTo>
                  <a:lnTo>
                    <a:pt x="882" y="42"/>
                  </a:lnTo>
                  <a:lnTo>
                    <a:pt x="844" y="58"/>
                  </a:lnTo>
                  <a:lnTo>
                    <a:pt x="806" y="74"/>
                  </a:lnTo>
                  <a:lnTo>
                    <a:pt x="768" y="94"/>
                  </a:lnTo>
                  <a:lnTo>
                    <a:pt x="732" y="116"/>
                  </a:lnTo>
                  <a:lnTo>
                    <a:pt x="696" y="140"/>
                  </a:lnTo>
                  <a:lnTo>
                    <a:pt x="660" y="168"/>
                  </a:lnTo>
                  <a:lnTo>
                    <a:pt x="626" y="196"/>
                  </a:lnTo>
                  <a:lnTo>
                    <a:pt x="592" y="228"/>
                  </a:lnTo>
                  <a:lnTo>
                    <a:pt x="560" y="262"/>
                  </a:lnTo>
                  <a:lnTo>
                    <a:pt x="526" y="296"/>
                  </a:lnTo>
                  <a:lnTo>
                    <a:pt x="496" y="334"/>
                  </a:lnTo>
                  <a:lnTo>
                    <a:pt x="496" y="334"/>
                  </a:lnTo>
                  <a:lnTo>
                    <a:pt x="464" y="378"/>
                  </a:lnTo>
                  <a:lnTo>
                    <a:pt x="434" y="420"/>
                  </a:lnTo>
                  <a:lnTo>
                    <a:pt x="406" y="464"/>
                  </a:lnTo>
                  <a:lnTo>
                    <a:pt x="380" y="510"/>
                  </a:lnTo>
                  <a:lnTo>
                    <a:pt x="356" y="556"/>
                  </a:lnTo>
                  <a:lnTo>
                    <a:pt x="334" y="604"/>
                  </a:lnTo>
                  <a:lnTo>
                    <a:pt x="316" y="652"/>
                  </a:lnTo>
                  <a:lnTo>
                    <a:pt x="298" y="702"/>
                  </a:lnTo>
                  <a:lnTo>
                    <a:pt x="282" y="754"/>
                  </a:lnTo>
                  <a:lnTo>
                    <a:pt x="268" y="804"/>
                  </a:lnTo>
                  <a:lnTo>
                    <a:pt x="258" y="858"/>
                  </a:lnTo>
                  <a:lnTo>
                    <a:pt x="248" y="912"/>
                  </a:lnTo>
                  <a:lnTo>
                    <a:pt x="242" y="966"/>
                  </a:lnTo>
                  <a:lnTo>
                    <a:pt x="236" y="1022"/>
                  </a:lnTo>
                  <a:lnTo>
                    <a:pt x="232" y="1080"/>
                  </a:lnTo>
                  <a:lnTo>
                    <a:pt x="232" y="1138"/>
                  </a:lnTo>
                  <a:lnTo>
                    <a:pt x="232" y="1138"/>
                  </a:lnTo>
                  <a:lnTo>
                    <a:pt x="234" y="1200"/>
                  </a:lnTo>
                  <a:lnTo>
                    <a:pt x="236" y="1260"/>
                  </a:lnTo>
                  <a:lnTo>
                    <a:pt x="244" y="1318"/>
                  </a:lnTo>
                  <a:lnTo>
                    <a:pt x="252" y="1376"/>
                  </a:lnTo>
                  <a:lnTo>
                    <a:pt x="252" y="1376"/>
                  </a:lnTo>
                  <a:lnTo>
                    <a:pt x="260" y="1418"/>
                  </a:lnTo>
                  <a:lnTo>
                    <a:pt x="268" y="1460"/>
                  </a:lnTo>
                  <a:lnTo>
                    <a:pt x="278" y="1500"/>
                  </a:lnTo>
                  <a:lnTo>
                    <a:pt x="288" y="1540"/>
                  </a:lnTo>
                  <a:lnTo>
                    <a:pt x="300" y="1580"/>
                  </a:lnTo>
                  <a:lnTo>
                    <a:pt x="314" y="1620"/>
                  </a:lnTo>
                  <a:lnTo>
                    <a:pt x="330" y="1658"/>
                  </a:lnTo>
                  <a:lnTo>
                    <a:pt x="346" y="1696"/>
                  </a:lnTo>
                  <a:lnTo>
                    <a:pt x="346" y="1696"/>
                  </a:lnTo>
                  <a:lnTo>
                    <a:pt x="348" y="1702"/>
                  </a:lnTo>
                  <a:lnTo>
                    <a:pt x="348" y="1702"/>
                  </a:lnTo>
                  <a:lnTo>
                    <a:pt x="364" y="1734"/>
                  </a:lnTo>
                  <a:lnTo>
                    <a:pt x="382" y="1766"/>
                  </a:lnTo>
                  <a:lnTo>
                    <a:pt x="862" y="2726"/>
                  </a:lnTo>
                  <a:lnTo>
                    <a:pt x="862" y="2726"/>
                  </a:lnTo>
                  <a:lnTo>
                    <a:pt x="874" y="2742"/>
                  </a:lnTo>
                  <a:lnTo>
                    <a:pt x="890" y="2758"/>
                  </a:lnTo>
                  <a:lnTo>
                    <a:pt x="910" y="2772"/>
                  </a:lnTo>
                  <a:lnTo>
                    <a:pt x="934" y="2786"/>
                  </a:lnTo>
                  <a:lnTo>
                    <a:pt x="934" y="2786"/>
                  </a:lnTo>
                  <a:lnTo>
                    <a:pt x="966" y="2800"/>
                  </a:lnTo>
                  <a:lnTo>
                    <a:pt x="1002" y="2812"/>
                  </a:lnTo>
                  <a:lnTo>
                    <a:pt x="1042" y="2820"/>
                  </a:lnTo>
                  <a:lnTo>
                    <a:pt x="1082" y="2826"/>
                  </a:lnTo>
                  <a:lnTo>
                    <a:pt x="1082" y="2826"/>
                  </a:lnTo>
                  <a:lnTo>
                    <a:pt x="1026" y="2820"/>
                  </a:lnTo>
                  <a:lnTo>
                    <a:pt x="974" y="2812"/>
                  </a:lnTo>
                  <a:lnTo>
                    <a:pt x="926" y="2800"/>
                  </a:lnTo>
                  <a:lnTo>
                    <a:pt x="882" y="2784"/>
                  </a:lnTo>
                  <a:lnTo>
                    <a:pt x="882" y="2784"/>
                  </a:lnTo>
                  <a:lnTo>
                    <a:pt x="852" y="2770"/>
                  </a:lnTo>
                  <a:lnTo>
                    <a:pt x="828" y="2756"/>
                  </a:lnTo>
                  <a:lnTo>
                    <a:pt x="806" y="2742"/>
                  </a:lnTo>
                  <a:lnTo>
                    <a:pt x="792" y="2726"/>
                  </a:lnTo>
                  <a:lnTo>
                    <a:pt x="188" y="1762"/>
                  </a:lnTo>
                  <a:lnTo>
                    <a:pt x="188" y="1762"/>
                  </a:lnTo>
                  <a:lnTo>
                    <a:pt x="146" y="1698"/>
                  </a:lnTo>
                  <a:lnTo>
                    <a:pt x="146" y="1698"/>
                  </a:lnTo>
                  <a:lnTo>
                    <a:pt x="144" y="1692"/>
                  </a:lnTo>
                  <a:lnTo>
                    <a:pt x="144" y="1692"/>
                  </a:lnTo>
                  <a:lnTo>
                    <a:pt x="126" y="1660"/>
                  </a:lnTo>
                  <a:lnTo>
                    <a:pt x="110" y="1630"/>
                  </a:lnTo>
                  <a:lnTo>
                    <a:pt x="96" y="1596"/>
                  </a:lnTo>
                  <a:lnTo>
                    <a:pt x="82" y="1564"/>
                  </a:lnTo>
                  <a:lnTo>
                    <a:pt x="68" y="1530"/>
                  </a:lnTo>
                  <a:lnTo>
                    <a:pt x="56" y="1496"/>
                  </a:lnTo>
                  <a:lnTo>
                    <a:pt x="46" y="1462"/>
                  </a:lnTo>
                  <a:lnTo>
                    <a:pt x="36" y="1428"/>
                  </a:lnTo>
                  <a:lnTo>
                    <a:pt x="28" y="1392"/>
                  </a:lnTo>
                  <a:lnTo>
                    <a:pt x="20" y="1358"/>
                  </a:lnTo>
                  <a:lnTo>
                    <a:pt x="8" y="1284"/>
                  </a:lnTo>
                  <a:lnTo>
                    <a:pt x="2" y="1210"/>
                  </a:lnTo>
                  <a:lnTo>
                    <a:pt x="0" y="1134"/>
                  </a:lnTo>
                  <a:lnTo>
                    <a:pt x="0" y="1134"/>
                  </a:lnTo>
                  <a:lnTo>
                    <a:pt x="0" y="1078"/>
                  </a:lnTo>
                  <a:lnTo>
                    <a:pt x="4" y="1022"/>
                  </a:lnTo>
                  <a:lnTo>
                    <a:pt x="10" y="968"/>
                  </a:lnTo>
                  <a:lnTo>
                    <a:pt x="20" y="916"/>
                  </a:lnTo>
                  <a:lnTo>
                    <a:pt x="20" y="916"/>
                  </a:lnTo>
                  <a:lnTo>
                    <a:pt x="28" y="874"/>
                  </a:lnTo>
                  <a:lnTo>
                    <a:pt x="38" y="834"/>
                  </a:lnTo>
                  <a:lnTo>
                    <a:pt x="50" y="794"/>
                  </a:lnTo>
                  <a:lnTo>
                    <a:pt x="62" y="754"/>
                  </a:lnTo>
                  <a:lnTo>
                    <a:pt x="76" y="716"/>
                  </a:lnTo>
                  <a:lnTo>
                    <a:pt x="92" y="678"/>
                  </a:lnTo>
                  <a:lnTo>
                    <a:pt x="110" y="640"/>
                  </a:lnTo>
                  <a:lnTo>
                    <a:pt x="128" y="604"/>
                  </a:lnTo>
                  <a:lnTo>
                    <a:pt x="148" y="566"/>
                  </a:lnTo>
                  <a:lnTo>
                    <a:pt x="170" y="532"/>
                  </a:lnTo>
                  <a:lnTo>
                    <a:pt x="194" y="496"/>
                  </a:lnTo>
                  <a:lnTo>
                    <a:pt x="218" y="462"/>
                  </a:lnTo>
                  <a:lnTo>
                    <a:pt x="244" y="428"/>
                  </a:lnTo>
                  <a:lnTo>
                    <a:pt x="272" y="394"/>
                  </a:lnTo>
                  <a:lnTo>
                    <a:pt x="302" y="362"/>
                  </a:lnTo>
                  <a:lnTo>
                    <a:pt x="332" y="330"/>
                  </a:lnTo>
                  <a:lnTo>
                    <a:pt x="332" y="330"/>
                  </a:lnTo>
                  <a:lnTo>
                    <a:pt x="372" y="292"/>
                  </a:lnTo>
                  <a:lnTo>
                    <a:pt x="412" y="256"/>
                  </a:lnTo>
                  <a:lnTo>
                    <a:pt x="456" y="222"/>
                  </a:lnTo>
                  <a:lnTo>
                    <a:pt x="498" y="192"/>
                  </a:lnTo>
                  <a:lnTo>
                    <a:pt x="542" y="162"/>
                  </a:lnTo>
                  <a:lnTo>
                    <a:pt x="586" y="136"/>
                  </a:lnTo>
                  <a:lnTo>
                    <a:pt x="632" y="112"/>
                  </a:lnTo>
                  <a:lnTo>
                    <a:pt x="680" y="90"/>
                  </a:lnTo>
                  <a:lnTo>
                    <a:pt x="728" y="70"/>
                  </a:lnTo>
                  <a:lnTo>
                    <a:pt x="776" y="54"/>
                  </a:lnTo>
                  <a:lnTo>
                    <a:pt x="826" y="38"/>
                  </a:lnTo>
                  <a:lnTo>
                    <a:pt x="876" y="26"/>
                  </a:lnTo>
                  <a:lnTo>
                    <a:pt x="928" y="16"/>
                  </a:lnTo>
                  <a:lnTo>
                    <a:pt x="980" y="8"/>
                  </a:lnTo>
                  <a:lnTo>
                    <a:pt x="1034" y="4"/>
                  </a:lnTo>
                  <a:lnTo>
                    <a:pt x="1088" y="0"/>
                  </a:lnTo>
                  <a:lnTo>
                    <a:pt x="1088" y="0"/>
                  </a:lnTo>
                  <a:close/>
                </a:path>
              </a:pathLst>
            </a:custGeom>
            <a:solidFill>
              <a:schemeClr val="tx2">
                <a:lumMod val="75000"/>
              </a:schemeClr>
            </a:solidFill>
            <a:ln>
              <a:noFill/>
            </a:ln>
            <a:extLst/>
          </p:spPr>
          <p:txBody>
            <a:bodyPr lIns="96520" tIns="48261" rIns="96520" bIns="48261"/>
            <a:lstStyle/>
            <a:p>
              <a:pPr eaLnBrk="1" hangingPunct="1">
                <a:defRPr/>
              </a:pPr>
              <a:endParaRPr lang="en-US" altLang="zh-CN" sz="2000"/>
            </a:p>
          </p:txBody>
        </p:sp>
        <p:sp>
          <p:nvSpPr>
            <p:cNvPr id="92222" name="Freeform 533"/>
            <p:cNvSpPr>
              <a:spLocks/>
            </p:cNvSpPr>
            <p:nvPr/>
          </p:nvSpPr>
          <p:spPr bwMode="auto">
            <a:xfrm>
              <a:off x="876300" y="4784725"/>
              <a:ext cx="79375" cy="88900"/>
            </a:xfrm>
            <a:custGeom>
              <a:avLst/>
              <a:gdLst>
                <a:gd name="T0" fmla="*/ 0 w 50"/>
                <a:gd name="T1" fmla="*/ 2147483647 h 56"/>
                <a:gd name="T2" fmla="*/ 0 w 50"/>
                <a:gd name="T3" fmla="*/ 2147483647 h 56"/>
                <a:gd name="T4" fmla="*/ 2147483647 w 50"/>
                <a:gd name="T5" fmla="*/ 0 h 56"/>
                <a:gd name="T6" fmla="*/ 2147483647 w 50"/>
                <a:gd name="T7" fmla="*/ 2147483647 h 56"/>
                <a:gd name="T8" fmla="*/ 2147483647 w 50"/>
                <a:gd name="T9" fmla="*/ 2147483647 h 56"/>
                <a:gd name="T10" fmla="*/ 2147483647 w 50"/>
                <a:gd name="T11" fmla="*/ 2147483647 h 56"/>
                <a:gd name="T12" fmla="*/ 2147483647 w 50"/>
                <a:gd name="T13" fmla="*/ 2147483647 h 56"/>
                <a:gd name="T14" fmla="*/ 2147483647 w 50"/>
                <a:gd name="T15" fmla="*/ 2147483647 h 56"/>
                <a:gd name="T16" fmla="*/ 2147483647 w 50"/>
                <a:gd name="T17" fmla="*/ 2147483647 h 56"/>
                <a:gd name="T18" fmla="*/ 2147483647 w 50"/>
                <a:gd name="T19" fmla="*/ 2147483647 h 56"/>
                <a:gd name="T20" fmla="*/ 2147483647 w 50"/>
                <a:gd name="T21" fmla="*/ 2147483647 h 56"/>
                <a:gd name="T22" fmla="*/ 2147483647 w 50"/>
                <a:gd name="T23" fmla="*/ 2147483647 h 56"/>
                <a:gd name="T24" fmla="*/ 2147483647 w 50"/>
                <a:gd name="T25" fmla="*/ 2147483647 h 56"/>
                <a:gd name="T26" fmla="*/ 2147483647 w 50"/>
                <a:gd name="T27" fmla="*/ 2147483647 h 56"/>
                <a:gd name="T28" fmla="*/ 2147483647 w 50"/>
                <a:gd name="T29" fmla="*/ 2147483647 h 56"/>
                <a:gd name="T30" fmla="*/ 0 w 50"/>
                <a:gd name="T31" fmla="*/ 2147483647 h 56"/>
                <a:gd name="T32" fmla="*/ 0 w 50"/>
                <a:gd name="T33" fmla="*/ 2147483647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56"/>
                <a:gd name="T53" fmla="*/ 50 w 5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56">
                  <a:moveTo>
                    <a:pt x="0" y="56"/>
                  </a:moveTo>
                  <a:lnTo>
                    <a:pt x="0" y="22"/>
                  </a:lnTo>
                  <a:lnTo>
                    <a:pt x="50" y="0"/>
                  </a:lnTo>
                  <a:lnTo>
                    <a:pt x="50" y="36"/>
                  </a:lnTo>
                  <a:lnTo>
                    <a:pt x="50" y="40"/>
                  </a:lnTo>
                  <a:lnTo>
                    <a:pt x="46" y="44"/>
                  </a:lnTo>
                  <a:lnTo>
                    <a:pt x="42" y="48"/>
                  </a:lnTo>
                  <a:lnTo>
                    <a:pt x="36" y="50"/>
                  </a:lnTo>
                  <a:lnTo>
                    <a:pt x="26" y="54"/>
                  </a:lnTo>
                  <a:lnTo>
                    <a:pt x="16" y="56"/>
                  </a:lnTo>
                  <a:lnTo>
                    <a:pt x="6" y="56"/>
                  </a:lnTo>
                  <a:lnTo>
                    <a:pt x="0" y="56"/>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23" name="Freeform 534"/>
            <p:cNvSpPr>
              <a:spLocks noEditPoints="1"/>
            </p:cNvSpPr>
            <p:nvPr/>
          </p:nvSpPr>
          <p:spPr bwMode="auto">
            <a:xfrm>
              <a:off x="796925" y="4813300"/>
              <a:ext cx="79375" cy="60325"/>
            </a:xfrm>
            <a:custGeom>
              <a:avLst/>
              <a:gdLst>
                <a:gd name="T0" fmla="*/ 2147483647 w 50"/>
                <a:gd name="T1" fmla="*/ 2147483647 h 38"/>
                <a:gd name="T2" fmla="*/ 2147483647 w 50"/>
                <a:gd name="T3" fmla="*/ 2147483647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0 w 50"/>
                <a:gd name="T15" fmla="*/ 0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0 w 50"/>
                <a:gd name="T31" fmla="*/ 2147483647 h 38"/>
                <a:gd name="T32" fmla="*/ 0 w 50"/>
                <a:gd name="T33" fmla="*/ 2147483647 h 38"/>
                <a:gd name="T34" fmla="*/ 0 w 50"/>
                <a:gd name="T35" fmla="*/ 2147483647 h 38"/>
                <a:gd name="T36" fmla="*/ 0 w 50"/>
                <a:gd name="T37" fmla="*/ 2147483647 h 38"/>
                <a:gd name="T38" fmla="*/ 0 w 50"/>
                <a:gd name="T39" fmla="*/ 2147483647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
                <a:gd name="T61" fmla="*/ 0 h 38"/>
                <a:gd name="T62" fmla="*/ 50 w 5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 h="38">
                  <a:moveTo>
                    <a:pt x="50" y="38"/>
                  </a:moveTo>
                  <a:lnTo>
                    <a:pt x="50" y="38"/>
                  </a:lnTo>
                  <a:lnTo>
                    <a:pt x="38" y="38"/>
                  </a:lnTo>
                  <a:lnTo>
                    <a:pt x="38" y="8"/>
                  </a:lnTo>
                  <a:lnTo>
                    <a:pt x="50" y="4"/>
                  </a:lnTo>
                  <a:lnTo>
                    <a:pt x="50" y="38"/>
                  </a:lnTo>
                  <a:close/>
                  <a:moveTo>
                    <a:pt x="0" y="16"/>
                  </a:moveTo>
                  <a:lnTo>
                    <a:pt x="0" y="0"/>
                  </a:lnTo>
                  <a:lnTo>
                    <a:pt x="18" y="6"/>
                  </a:lnTo>
                  <a:lnTo>
                    <a:pt x="18" y="32"/>
                  </a:lnTo>
                  <a:lnTo>
                    <a:pt x="16" y="32"/>
                  </a:lnTo>
                  <a:lnTo>
                    <a:pt x="8" y="30"/>
                  </a:lnTo>
                  <a:lnTo>
                    <a:pt x="4" y="26"/>
                  </a:lnTo>
                  <a:lnTo>
                    <a:pt x="0" y="22"/>
                  </a:lnTo>
                  <a:lnTo>
                    <a:pt x="0" y="18"/>
                  </a:lnTo>
                  <a:lnTo>
                    <a:pt x="0" y="16"/>
                  </a:lnTo>
                  <a:close/>
                </a:path>
              </a:pathLst>
            </a:custGeom>
            <a:solidFill>
              <a:srgbClr val="B4B2A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24" name="Freeform 535"/>
            <p:cNvSpPr>
              <a:spLocks/>
            </p:cNvSpPr>
            <p:nvPr/>
          </p:nvSpPr>
          <p:spPr bwMode="auto">
            <a:xfrm>
              <a:off x="533400" y="5099050"/>
              <a:ext cx="669925" cy="263525"/>
            </a:xfrm>
            <a:custGeom>
              <a:avLst/>
              <a:gdLst>
                <a:gd name="T0" fmla="*/ 2147483647 w 422"/>
                <a:gd name="T1" fmla="*/ 2147483647 h 166"/>
                <a:gd name="T2" fmla="*/ 2147483647 w 422"/>
                <a:gd name="T3" fmla="*/ 2147483647 h 166"/>
                <a:gd name="T4" fmla="*/ 2147483647 w 422"/>
                <a:gd name="T5" fmla="*/ 2147483647 h 166"/>
                <a:gd name="T6" fmla="*/ 2147483647 w 422"/>
                <a:gd name="T7" fmla="*/ 2147483647 h 166"/>
                <a:gd name="T8" fmla="*/ 2147483647 w 422"/>
                <a:gd name="T9" fmla="*/ 2147483647 h 166"/>
                <a:gd name="T10" fmla="*/ 2147483647 w 422"/>
                <a:gd name="T11" fmla="*/ 2147483647 h 166"/>
                <a:gd name="T12" fmla="*/ 2147483647 w 422"/>
                <a:gd name="T13" fmla="*/ 2147483647 h 166"/>
                <a:gd name="T14" fmla="*/ 2147483647 w 422"/>
                <a:gd name="T15" fmla="*/ 2147483647 h 166"/>
                <a:gd name="T16" fmla="*/ 2147483647 w 422"/>
                <a:gd name="T17" fmla="*/ 2147483647 h 166"/>
                <a:gd name="T18" fmla="*/ 2147483647 w 422"/>
                <a:gd name="T19" fmla="*/ 2147483647 h 166"/>
                <a:gd name="T20" fmla="*/ 2147483647 w 422"/>
                <a:gd name="T21" fmla="*/ 2147483647 h 166"/>
                <a:gd name="T22" fmla="*/ 2147483647 w 422"/>
                <a:gd name="T23" fmla="*/ 2147483647 h 166"/>
                <a:gd name="T24" fmla="*/ 2147483647 w 422"/>
                <a:gd name="T25" fmla="*/ 2147483647 h 166"/>
                <a:gd name="T26" fmla="*/ 2147483647 w 422"/>
                <a:gd name="T27" fmla="*/ 2147483647 h 166"/>
                <a:gd name="T28" fmla="*/ 2147483647 w 422"/>
                <a:gd name="T29" fmla="*/ 2147483647 h 166"/>
                <a:gd name="T30" fmla="*/ 2147483647 w 422"/>
                <a:gd name="T31" fmla="*/ 2147483647 h 166"/>
                <a:gd name="T32" fmla="*/ 2147483647 w 422"/>
                <a:gd name="T33" fmla="*/ 2147483647 h 166"/>
                <a:gd name="T34" fmla="*/ 2147483647 w 422"/>
                <a:gd name="T35" fmla="*/ 2147483647 h 166"/>
                <a:gd name="T36" fmla="*/ 2147483647 w 422"/>
                <a:gd name="T37" fmla="*/ 2147483647 h 166"/>
                <a:gd name="T38" fmla="*/ 2147483647 w 422"/>
                <a:gd name="T39" fmla="*/ 2147483647 h 166"/>
                <a:gd name="T40" fmla="*/ 2147483647 w 422"/>
                <a:gd name="T41" fmla="*/ 2147483647 h 166"/>
                <a:gd name="T42" fmla="*/ 2147483647 w 422"/>
                <a:gd name="T43" fmla="*/ 2147483647 h 166"/>
                <a:gd name="T44" fmla="*/ 2147483647 w 422"/>
                <a:gd name="T45" fmla="*/ 2147483647 h 166"/>
                <a:gd name="T46" fmla="*/ 2147483647 w 422"/>
                <a:gd name="T47" fmla="*/ 2147483647 h 166"/>
                <a:gd name="T48" fmla="*/ 2147483647 w 422"/>
                <a:gd name="T49" fmla="*/ 2147483647 h 166"/>
                <a:gd name="T50" fmla="*/ 2147483647 w 422"/>
                <a:gd name="T51" fmla="*/ 2147483647 h 166"/>
                <a:gd name="T52" fmla="*/ 2147483647 w 422"/>
                <a:gd name="T53" fmla="*/ 2147483647 h 166"/>
                <a:gd name="T54" fmla="*/ 2147483647 w 422"/>
                <a:gd name="T55" fmla="*/ 2147483647 h 166"/>
                <a:gd name="T56" fmla="*/ 2147483647 w 422"/>
                <a:gd name="T57" fmla="*/ 2147483647 h 166"/>
                <a:gd name="T58" fmla="*/ 2147483647 w 422"/>
                <a:gd name="T59" fmla="*/ 0 h 166"/>
                <a:gd name="T60" fmla="*/ 2147483647 w 422"/>
                <a:gd name="T61" fmla="*/ 2147483647 h 166"/>
                <a:gd name="T62" fmla="*/ 2147483647 w 422"/>
                <a:gd name="T63" fmla="*/ 2147483647 h 166"/>
                <a:gd name="T64" fmla="*/ 2147483647 w 422"/>
                <a:gd name="T65" fmla="*/ 2147483647 h 166"/>
                <a:gd name="T66" fmla="*/ 2147483647 w 422"/>
                <a:gd name="T67" fmla="*/ 2147483647 h 166"/>
                <a:gd name="T68" fmla="*/ 2147483647 w 422"/>
                <a:gd name="T69" fmla="*/ 2147483647 h 166"/>
                <a:gd name="T70" fmla="*/ 2147483647 w 422"/>
                <a:gd name="T71" fmla="*/ 2147483647 h 166"/>
                <a:gd name="T72" fmla="*/ 2147483647 w 422"/>
                <a:gd name="T73" fmla="*/ 2147483647 h 166"/>
                <a:gd name="T74" fmla="*/ 2147483647 w 422"/>
                <a:gd name="T75" fmla="*/ 2147483647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2"/>
                <a:gd name="T115" fmla="*/ 0 h 166"/>
                <a:gd name="T116" fmla="*/ 422 w 42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2" h="166">
                  <a:moveTo>
                    <a:pt x="422" y="70"/>
                  </a:moveTo>
                  <a:lnTo>
                    <a:pt x="184" y="166"/>
                  </a:lnTo>
                  <a:lnTo>
                    <a:pt x="182" y="166"/>
                  </a:lnTo>
                  <a:lnTo>
                    <a:pt x="182" y="164"/>
                  </a:lnTo>
                  <a:lnTo>
                    <a:pt x="172" y="160"/>
                  </a:lnTo>
                  <a:lnTo>
                    <a:pt x="170" y="160"/>
                  </a:lnTo>
                  <a:lnTo>
                    <a:pt x="0" y="94"/>
                  </a:lnTo>
                  <a:lnTo>
                    <a:pt x="30" y="82"/>
                  </a:lnTo>
                  <a:lnTo>
                    <a:pt x="28" y="86"/>
                  </a:lnTo>
                  <a:lnTo>
                    <a:pt x="30" y="90"/>
                  </a:lnTo>
                  <a:lnTo>
                    <a:pt x="32" y="92"/>
                  </a:lnTo>
                  <a:lnTo>
                    <a:pt x="34" y="94"/>
                  </a:lnTo>
                  <a:lnTo>
                    <a:pt x="38" y="96"/>
                  </a:lnTo>
                  <a:lnTo>
                    <a:pt x="44" y="96"/>
                  </a:lnTo>
                  <a:lnTo>
                    <a:pt x="48" y="94"/>
                  </a:lnTo>
                  <a:lnTo>
                    <a:pt x="50" y="92"/>
                  </a:lnTo>
                  <a:lnTo>
                    <a:pt x="52" y="88"/>
                  </a:lnTo>
                  <a:lnTo>
                    <a:pt x="52" y="74"/>
                  </a:lnTo>
                  <a:lnTo>
                    <a:pt x="184" y="22"/>
                  </a:lnTo>
                  <a:lnTo>
                    <a:pt x="184" y="44"/>
                  </a:lnTo>
                  <a:lnTo>
                    <a:pt x="68" y="90"/>
                  </a:lnTo>
                  <a:lnTo>
                    <a:pt x="184" y="136"/>
                  </a:lnTo>
                  <a:lnTo>
                    <a:pt x="184" y="144"/>
                  </a:lnTo>
                  <a:lnTo>
                    <a:pt x="186" y="152"/>
                  </a:lnTo>
                  <a:lnTo>
                    <a:pt x="190" y="154"/>
                  </a:lnTo>
                  <a:lnTo>
                    <a:pt x="192" y="154"/>
                  </a:lnTo>
                  <a:lnTo>
                    <a:pt x="198" y="154"/>
                  </a:lnTo>
                  <a:lnTo>
                    <a:pt x="202" y="152"/>
                  </a:lnTo>
                  <a:lnTo>
                    <a:pt x="204" y="148"/>
                  </a:lnTo>
                  <a:lnTo>
                    <a:pt x="204" y="144"/>
                  </a:lnTo>
                  <a:lnTo>
                    <a:pt x="204" y="136"/>
                  </a:lnTo>
                  <a:lnTo>
                    <a:pt x="330" y="86"/>
                  </a:lnTo>
                  <a:lnTo>
                    <a:pt x="332" y="86"/>
                  </a:lnTo>
                  <a:lnTo>
                    <a:pt x="354" y="76"/>
                  </a:lnTo>
                  <a:lnTo>
                    <a:pt x="234" y="26"/>
                  </a:lnTo>
                  <a:lnTo>
                    <a:pt x="232" y="26"/>
                  </a:lnTo>
                  <a:lnTo>
                    <a:pt x="228" y="28"/>
                  </a:lnTo>
                  <a:lnTo>
                    <a:pt x="204" y="38"/>
                  </a:lnTo>
                  <a:lnTo>
                    <a:pt x="204" y="14"/>
                  </a:lnTo>
                  <a:lnTo>
                    <a:pt x="222" y="8"/>
                  </a:lnTo>
                  <a:lnTo>
                    <a:pt x="222" y="12"/>
                  </a:lnTo>
                  <a:lnTo>
                    <a:pt x="226" y="16"/>
                  </a:lnTo>
                  <a:lnTo>
                    <a:pt x="228" y="18"/>
                  </a:lnTo>
                  <a:lnTo>
                    <a:pt x="232" y="18"/>
                  </a:lnTo>
                  <a:lnTo>
                    <a:pt x="242" y="16"/>
                  </a:lnTo>
                  <a:lnTo>
                    <a:pt x="242" y="8"/>
                  </a:lnTo>
                  <a:lnTo>
                    <a:pt x="242" y="0"/>
                  </a:lnTo>
                  <a:lnTo>
                    <a:pt x="246" y="2"/>
                  </a:lnTo>
                  <a:lnTo>
                    <a:pt x="248" y="2"/>
                  </a:lnTo>
                  <a:lnTo>
                    <a:pt x="372" y="50"/>
                  </a:lnTo>
                  <a:lnTo>
                    <a:pt x="374" y="70"/>
                  </a:lnTo>
                  <a:lnTo>
                    <a:pt x="374" y="74"/>
                  </a:lnTo>
                  <a:lnTo>
                    <a:pt x="378" y="76"/>
                  </a:lnTo>
                  <a:lnTo>
                    <a:pt x="380" y="78"/>
                  </a:lnTo>
                  <a:lnTo>
                    <a:pt x="384" y="78"/>
                  </a:lnTo>
                  <a:lnTo>
                    <a:pt x="392" y="76"/>
                  </a:lnTo>
                  <a:lnTo>
                    <a:pt x="394" y="72"/>
                  </a:lnTo>
                  <a:lnTo>
                    <a:pt x="394" y="68"/>
                  </a:lnTo>
                  <a:lnTo>
                    <a:pt x="392" y="60"/>
                  </a:lnTo>
                  <a:lnTo>
                    <a:pt x="422" y="70"/>
                  </a:lnTo>
                  <a:close/>
                </a:path>
              </a:pathLst>
            </a:custGeom>
            <a:solidFill>
              <a:srgbClr val="B68B61"/>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25" name="Freeform 536"/>
            <p:cNvSpPr>
              <a:spLocks noEditPoints="1"/>
            </p:cNvSpPr>
            <p:nvPr/>
          </p:nvSpPr>
          <p:spPr bwMode="auto">
            <a:xfrm>
              <a:off x="533400" y="5140325"/>
              <a:ext cx="561975" cy="504825"/>
            </a:xfrm>
            <a:custGeom>
              <a:avLst/>
              <a:gdLst>
                <a:gd name="T0" fmla="*/ 2147483647 w 354"/>
                <a:gd name="T1" fmla="*/ 2147483647 h 318"/>
                <a:gd name="T2" fmla="*/ 2147483647 w 354"/>
                <a:gd name="T3" fmla="*/ 2147483647 h 318"/>
                <a:gd name="T4" fmla="*/ 2147483647 w 354"/>
                <a:gd name="T5" fmla="*/ 2147483647 h 318"/>
                <a:gd name="T6" fmla="*/ 2147483647 w 354"/>
                <a:gd name="T7" fmla="*/ 2147483647 h 318"/>
                <a:gd name="T8" fmla="*/ 0 w 354"/>
                <a:gd name="T9" fmla="*/ 2147483647 h 318"/>
                <a:gd name="T10" fmla="*/ 0 w 354"/>
                <a:gd name="T11" fmla="*/ 2147483647 h 318"/>
                <a:gd name="T12" fmla="*/ 2147483647 w 354"/>
                <a:gd name="T13" fmla="*/ 2147483647 h 318"/>
                <a:gd name="T14" fmla="*/ 2147483647 w 354"/>
                <a:gd name="T15" fmla="*/ 2147483647 h 318"/>
                <a:gd name="T16" fmla="*/ 2147483647 w 354"/>
                <a:gd name="T17" fmla="*/ 2147483647 h 318"/>
                <a:gd name="T18" fmla="*/ 2147483647 w 354"/>
                <a:gd name="T19" fmla="*/ 2147483647 h 318"/>
                <a:gd name="T20" fmla="*/ 2147483647 w 354"/>
                <a:gd name="T21" fmla="*/ 2147483647 h 318"/>
                <a:gd name="T22" fmla="*/ 2147483647 w 354"/>
                <a:gd name="T23" fmla="*/ 2147483647 h 318"/>
                <a:gd name="T24" fmla="*/ 2147483647 w 354"/>
                <a:gd name="T25" fmla="*/ 2147483647 h 318"/>
                <a:gd name="T26" fmla="*/ 2147483647 w 354"/>
                <a:gd name="T27" fmla="*/ 2147483647 h 318"/>
                <a:gd name="T28" fmla="*/ 2147483647 w 354"/>
                <a:gd name="T29" fmla="*/ 2147483647 h 318"/>
                <a:gd name="T30" fmla="*/ 2147483647 w 354"/>
                <a:gd name="T31" fmla="*/ 2147483647 h 318"/>
                <a:gd name="T32" fmla="*/ 2147483647 w 354"/>
                <a:gd name="T33" fmla="*/ 2147483647 h 318"/>
                <a:gd name="T34" fmla="*/ 2147483647 w 354"/>
                <a:gd name="T35" fmla="*/ 0 h 318"/>
                <a:gd name="T36" fmla="*/ 2147483647 w 354"/>
                <a:gd name="T37" fmla="*/ 0 h 318"/>
                <a:gd name="T38" fmla="*/ 2147483647 w 354"/>
                <a:gd name="T39" fmla="*/ 0 h 318"/>
                <a:gd name="T40" fmla="*/ 2147483647 w 354"/>
                <a:gd name="T41" fmla="*/ 2147483647 h 318"/>
                <a:gd name="T42" fmla="*/ 2147483647 w 354"/>
                <a:gd name="T43" fmla="*/ 2147483647 h 318"/>
                <a:gd name="T44" fmla="*/ 2147483647 w 354"/>
                <a:gd name="T45" fmla="*/ 2147483647 h 318"/>
                <a:gd name="T46" fmla="*/ 2147483647 w 354"/>
                <a:gd name="T47" fmla="*/ 2147483647 h 318"/>
                <a:gd name="T48" fmla="*/ 2147483647 w 354"/>
                <a:gd name="T49" fmla="*/ 2147483647 h 3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4"/>
                <a:gd name="T76" fmla="*/ 0 h 318"/>
                <a:gd name="T77" fmla="*/ 354 w 354"/>
                <a:gd name="T78" fmla="*/ 318 h 3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4" h="318">
                  <a:moveTo>
                    <a:pt x="184" y="140"/>
                  </a:moveTo>
                  <a:lnTo>
                    <a:pt x="184" y="318"/>
                  </a:lnTo>
                  <a:lnTo>
                    <a:pt x="182" y="316"/>
                  </a:lnTo>
                  <a:lnTo>
                    <a:pt x="0" y="246"/>
                  </a:lnTo>
                  <a:lnTo>
                    <a:pt x="0" y="68"/>
                  </a:lnTo>
                  <a:lnTo>
                    <a:pt x="170" y="134"/>
                  </a:lnTo>
                  <a:lnTo>
                    <a:pt x="172" y="134"/>
                  </a:lnTo>
                  <a:lnTo>
                    <a:pt x="182" y="138"/>
                  </a:lnTo>
                  <a:lnTo>
                    <a:pt x="182" y="140"/>
                  </a:lnTo>
                  <a:lnTo>
                    <a:pt x="184" y="140"/>
                  </a:lnTo>
                  <a:close/>
                  <a:moveTo>
                    <a:pt x="184" y="110"/>
                  </a:moveTo>
                  <a:lnTo>
                    <a:pt x="68" y="64"/>
                  </a:lnTo>
                  <a:lnTo>
                    <a:pt x="184" y="18"/>
                  </a:lnTo>
                  <a:lnTo>
                    <a:pt x="184" y="110"/>
                  </a:lnTo>
                  <a:close/>
                  <a:moveTo>
                    <a:pt x="204" y="12"/>
                  </a:moveTo>
                  <a:lnTo>
                    <a:pt x="228" y="2"/>
                  </a:lnTo>
                  <a:lnTo>
                    <a:pt x="232" y="0"/>
                  </a:lnTo>
                  <a:lnTo>
                    <a:pt x="234" y="0"/>
                  </a:lnTo>
                  <a:lnTo>
                    <a:pt x="354" y="50"/>
                  </a:lnTo>
                  <a:lnTo>
                    <a:pt x="332" y="60"/>
                  </a:lnTo>
                  <a:lnTo>
                    <a:pt x="330" y="60"/>
                  </a:lnTo>
                  <a:lnTo>
                    <a:pt x="204" y="110"/>
                  </a:lnTo>
                  <a:lnTo>
                    <a:pt x="204" y="1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26" name="Freeform 537"/>
            <p:cNvSpPr>
              <a:spLocks/>
            </p:cNvSpPr>
            <p:nvPr/>
          </p:nvSpPr>
          <p:spPr bwMode="auto">
            <a:xfrm>
              <a:off x="825500" y="5210175"/>
              <a:ext cx="377825" cy="434975"/>
            </a:xfrm>
            <a:custGeom>
              <a:avLst/>
              <a:gdLst>
                <a:gd name="T0" fmla="*/ 0 w 238"/>
                <a:gd name="T1" fmla="*/ 2147483647 h 274"/>
                <a:gd name="T2" fmla="*/ 2147483647 w 238"/>
                <a:gd name="T3" fmla="*/ 0 h 274"/>
                <a:gd name="T4" fmla="*/ 2147483647 w 238"/>
                <a:gd name="T5" fmla="*/ 2147483647 h 274"/>
                <a:gd name="T6" fmla="*/ 0 w 238"/>
                <a:gd name="T7" fmla="*/ 2147483647 h 274"/>
                <a:gd name="T8" fmla="*/ 0 w 238"/>
                <a:gd name="T9" fmla="*/ 2147483647 h 274"/>
                <a:gd name="T10" fmla="*/ 0 60000 65536"/>
                <a:gd name="T11" fmla="*/ 0 60000 65536"/>
                <a:gd name="T12" fmla="*/ 0 60000 65536"/>
                <a:gd name="T13" fmla="*/ 0 60000 65536"/>
                <a:gd name="T14" fmla="*/ 0 60000 65536"/>
                <a:gd name="T15" fmla="*/ 0 w 238"/>
                <a:gd name="T16" fmla="*/ 0 h 274"/>
                <a:gd name="T17" fmla="*/ 238 w 238"/>
                <a:gd name="T18" fmla="*/ 274 h 274"/>
              </a:gdLst>
              <a:ahLst/>
              <a:cxnLst>
                <a:cxn ang="T10">
                  <a:pos x="T0" y="T1"/>
                </a:cxn>
                <a:cxn ang="T11">
                  <a:pos x="T2" y="T3"/>
                </a:cxn>
                <a:cxn ang="T12">
                  <a:pos x="T4" y="T5"/>
                </a:cxn>
                <a:cxn ang="T13">
                  <a:pos x="T6" y="T7"/>
                </a:cxn>
                <a:cxn ang="T14">
                  <a:pos x="T8" y="T9"/>
                </a:cxn>
              </a:cxnLst>
              <a:rect l="T15" t="T16" r="T17" b="T18"/>
              <a:pathLst>
                <a:path w="238" h="274">
                  <a:moveTo>
                    <a:pt x="0" y="96"/>
                  </a:moveTo>
                  <a:lnTo>
                    <a:pt x="238" y="0"/>
                  </a:lnTo>
                  <a:lnTo>
                    <a:pt x="238" y="180"/>
                  </a:lnTo>
                  <a:lnTo>
                    <a:pt x="0" y="274"/>
                  </a:lnTo>
                  <a:lnTo>
                    <a:pt x="0" y="96"/>
                  </a:lnTo>
                  <a:close/>
                </a:path>
              </a:pathLst>
            </a:custGeom>
            <a:solidFill>
              <a:srgbClr val="916E4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27" name="Freeform 538"/>
            <p:cNvSpPr>
              <a:spLocks noEditPoints="1"/>
            </p:cNvSpPr>
            <p:nvPr/>
          </p:nvSpPr>
          <p:spPr bwMode="auto">
            <a:xfrm>
              <a:off x="577850" y="4591050"/>
              <a:ext cx="581025" cy="755650"/>
            </a:xfrm>
            <a:custGeom>
              <a:avLst/>
              <a:gdLst>
                <a:gd name="T0" fmla="*/ 2147483647 w 366"/>
                <a:gd name="T1" fmla="*/ 2147483647 h 476"/>
                <a:gd name="T2" fmla="*/ 2147483647 w 366"/>
                <a:gd name="T3" fmla="*/ 2147483647 h 476"/>
                <a:gd name="T4" fmla="*/ 2147483647 w 366"/>
                <a:gd name="T5" fmla="*/ 2147483647 h 476"/>
                <a:gd name="T6" fmla="*/ 2147483647 w 366"/>
                <a:gd name="T7" fmla="*/ 2147483647 h 476"/>
                <a:gd name="T8" fmla="*/ 2147483647 w 366"/>
                <a:gd name="T9" fmla="*/ 2147483647 h 476"/>
                <a:gd name="T10" fmla="*/ 2147483647 w 366"/>
                <a:gd name="T11" fmla="*/ 2147483647 h 476"/>
                <a:gd name="T12" fmla="*/ 2147483647 w 366"/>
                <a:gd name="T13" fmla="*/ 2147483647 h 476"/>
                <a:gd name="T14" fmla="*/ 2147483647 w 366"/>
                <a:gd name="T15" fmla="*/ 2147483647 h 476"/>
                <a:gd name="T16" fmla="*/ 2147483647 w 366"/>
                <a:gd name="T17" fmla="*/ 2147483647 h 476"/>
                <a:gd name="T18" fmla="*/ 2147483647 w 366"/>
                <a:gd name="T19" fmla="*/ 2147483647 h 476"/>
                <a:gd name="T20" fmla="*/ 2147483647 w 366"/>
                <a:gd name="T21" fmla="*/ 2147483647 h 476"/>
                <a:gd name="T22" fmla="*/ 2147483647 w 366"/>
                <a:gd name="T23" fmla="*/ 2147483647 h 476"/>
                <a:gd name="T24" fmla="*/ 2147483647 w 366"/>
                <a:gd name="T25" fmla="*/ 2147483647 h 476"/>
                <a:gd name="T26" fmla="*/ 2147483647 w 366"/>
                <a:gd name="T27" fmla="*/ 2147483647 h 476"/>
                <a:gd name="T28" fmla="*/ 2147483647 w 366"/>
                <a:gd name="T29" fmla="*/ 2147483647 h 476"/>
                <a:gd name="T30" fmla="*/ 2147483647 w 366"/>
                <a:gd name="T31" fmla="*/ 2147483647 h 476"/>
                <a:gd name="T32" fmla="*/ 2147483647 w 366"/>
                <a:gd name="T33" fmla="*/ 2147483647 h 476"/>
                <a:gd name="T34" fmla="*/ 2147483647 w 366"/>
                <a:gd name="T35" fmla="*/ 2147483647 h 476"/>
                <a:gd name="T36" fmla="*/ 2147483647 w 366"/>
                <a:gd name="T37" fmla="*/ 2147483647 h 476"/>
                <a:gd name="T38" fmla="*/ 2147483647 w 366"/>
                <a:gd name="T39" fmla="*/ 2147483647 h 476"/>
                <a:gd name="T40" fmla="*/ 2147483647 w 366"/>
                <a:gd name="T41" fmla="*/ 2147483647 h 476"/>
                <a:gd name="T42" fmla="*/ 2147483647 w 366"/>
                <a:gd name="T43" fmla="*/ 2147483647 h 476"/>
                <a:gd name="T44" fmla="*/ 2147483647 w 366"/>
                <a:gd name="T45" fmla="*/ 2147483647 h 476"/>
                <a:gd name="T46" fmla="*/ 2147483647 w 366"/>
                <a:gd name="T47" fmla="*/ 2147483647 h 476"/>
                <a:gd name="T48" fmla="*/ 2147483647 w 366"/>
                <a:gd name="T49" fmla="*/ 2147483647 h 476"/>
                <a:gd name="T50" fmla="*/ 2147483647 w 366"/>
                <a:gd name="T51" fmla="*/ 2147483647 h 476"/>
                <a:gd name="T52" fmla="*/ 2147483647 w 366"/>
                <a:gd name="T53" fmla="*/ 2147483647 h 476"/>
                <a:gd name="T54" fmla="*/ 2147483647 w 366"/>
                <a:gd name="T55" fmla="*/ 2147483647 h 476"/>
                <a:gd name="T56" fmla="*/ 2147483647 w 366"/>
                <a:gd name="T57" fmla="*/ 2147483647 h 476"/>
                <a:gd name="T58" fmla="*/ 2147483647 w 366"/>
                <a:gd name="T59" fmla="*/ 2147483647 h 476"/>
                <a:gd name="T60" fmla="*/ 2147483647 w 366"/>
                <a:gd name="T61" fmla="*/ 2147483647 h 476"/>
                <a:gd name="T62" fmla="*/ 2147483647 w 366"/>
                <a:gd name="T63" fmla="*/ 2147483647 h 476"/>
                <a:gd name="T64" fmla="*/ 2147483647 w 366"/>
                <a:gd name="T65" fmla="*/ 2147483647 h 476"/>
                <a:gd name="T66" fmla="*/ 2147483647 w 366"/>
                <a:gd name="T67" fmla="*/ 2147483647 h 476"/>
                <a:gd name="T68" fmla="*/ 2147483647 w 366"/>
                <a:gd name="T69" fmla="*/ 2147483647 h 476"/>
                <a:gd name="T70" fmla="*/ 2147483647 w 366"/>
                <a:gd name="T71" fmla="*/ 2147483647 h 476"/>
                <a:gd name="T72" fmla="*/ 2147483647 w 366"/>
                <a:gd name="T73" fmla="*/ 2147483647 h 476"/>
                <a:gd name="T74" fmla="*/ 2147483647 w 366"/>
                <a:gd name="T75" fmla="*/ 2147483647 h 476"/>
                <a:gd name="T76" fmla="*/ 2147483647 w 366"/>
                <a:gd name="T77" fmla="*/ 2147483647 h 476"/>
                <a:gd name="T78" fmla="*/ 2147483647 w 366"/>
                <a:gd name="T79" fmla="*/ 0 h 476"/>
                <a:gd name="T80" fmla="*/ 2147483647 w 366"/>
                <a:gd name="T81" fmla="*/ 2147483647 h 476"/>
                <a:gd name="T82" fmla="*/ 2147483647 w 366"/>
                <a:gd name="T83" fmla="*/ 2147483647 h 476"/>
                <a:gd name="T84" fmla="*/ 2147483647 w 366"/>
                <a:gd name="T85" fmla="*/ 2147483647 h 476"/>
                <a:gd name="T86" fmla="*/ 2147483647 w 366"/>
                <a:gd name="T87" fmla="*/ 2147483647 h 476"/>
                <a:gd name="T88" fmla="*/ 2147483647 w 366"/>
                <a:gd name="T89" fmla="*/ 2147483647 h 476"/>
                <a:gd name="T90" fmla="*/ 2147483647 w 366"/>
                <a:gd name="T91" fmla="*/ 2147483647 h 476"/>
                <a:gd name="T92" fmla="*/ 2147483647 w 366"/>
                <a:gd name="T93" fmla="*/ 2147483647 h 476"/>
                <a:gd name="T94" fmla="*/ 2147483647 w 366"/>
                <a:gd name="T95" fmla="*/ 2147483647 h 476"/>
                <a:gd name="T96" fmla="*/ 2147483647 w 366"/>
                <a:gd name="T97" fmla="*/ 2147483647 h 476"/>
                <a:gd name="T98" fmla="*/ 2147483647 w 366"/>
                <a:gd name="T99" fmla="*/ 2147483647 h 476"/>
                <a:gd name="T100" fmla="*/ 2147483647 w 366"/>
                <a:gd name="T101" fmla="*/ 2147483647 h 476"/>
                <a:gd name="T102" fmla="*/ 2147483647 w 366"/>
                <a:gd name="T103" fmla="*/ 2147483647 h 476"/>
                <a:gd name="T104" fmla="*/ 2147483647 w 366"/>
                <a:gd name="T105" fmla="*/ 2147483647 h 476"/>
                <a:gd name="T106" fmla="*/ 2147483647 w 366"/>
                <a:gd name="T107" fmla="*/ 2147483647 h 476"/>
                <a:gd name="T108" fmla="*/ 2147483647 w 366"/>
                <a:gd name="T109" fmla="*/ 2147483647 h 476"/>
                <a:gd name="T110" fmla="*/ 2147483647 w 366"/>
                <a:gd name="T111" fmla="*/ 2147483647 h 476"/>
                <a:gd name="T112" fmla="*/ 2147483647 w 366"/>
                <a:gd name="T113" fmla="*/ 2147483647 h 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6"/>
                <a:gd name="T172" fmla="*/ 0 h 476"/>
                <a:gd name="T173" fmla="*/ 366 w 366"/>
                <a:gd name="T174" fmla="*/ 476 h 4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6" h="476">
                  <a:moveTo>
                    <a:pt x="134" y="116"/>
                  </a:moveTo>
                  <a:lnTo>
                    <a:pt x="168" y="128"/>
                  </a:lnTo>
                  <a:lnTo>
                    <a:pt x="170" y="130"/>
                  </a:lnTo>
                  <a:lnTo>
                    <a:pt x="216" y="110"/>
                  </a:lnTo>
                  <a:lnTo>
                    <a:pt x="214" y="110"/>
                  </a:lnTo>
                  <a:lnTo>
                    <a:pt x="300" y="76"/>
                  </a:lnTo>
                  <a:lnTo>
                    <a:pt x="238" y="52"/>
                  </a:lnTo>
                  <a:lnTo>
                    <a:pt x="238" y="28"/>
                  </a:lnTo>
                  <a:lnTo>
                    <a:pt x="330" y="64"/>
                  </a:lnTo>
                  <a:lnTo>
                    <a:pt x="332" y="66"/>
                  </a:lnTo>
                  <a:lnTo>
                    <a:pt x="334" y="66"/>
                  </a:lnTo>
                  <a:lnTo>
                    <a:pt x="336" y="68"/>
                  </a:lnTo>
                  <a:lnTo>
                    <a:pt x="336" y="70"/>
                  </a:lnTo>
                  <a:lnTo>
                    <a:pt x="338" y="70"/>
                  </a:lnTo>
                  <a:lnTo>
                    <a:pt x="338" y="74"/>
                  </a:lnTo>
                  <a:lnTo>
                    <a:pt x="338" y="76"/>
                  </a:lnTo>
                  <a:lnTo>
                    <a:pt x="348" y="174"/>
                  </a:lnTo>
                  <a:lnTo>
                    <a:pt x="348" y="176"/>
                  </a:lnTo>
                  <a:lnTo>
                    <a:pt x="366" y="388"/>
                  </a:lnTo>
                  <a:lnTo>
                    <a:pt x="366" y="392"/>
                  </a:lnTo>
                  <a:lnTo>
                    <a:pt x="364" y="396"/>
                  </a:lnTo>
                  <a:lnTo>
                    <a:pt x="356" y="400"/>
                  </a:lnTo>
                  <a:lnTo>
                    <a:pt x="352" y="400"/>
                  </a:lnTo>
                  <a:lnTo>
                    <a:pt x="350" y="398"/>
                  </a:lnTo>
                  <a:lnTo>
                    <a:pt x="346" y="394"/>
                  </a:lnTo>
                  <a:lnTo>
                    <a:pt x="346" y="390"/>
                  </a:lnTo>
                  <a:lnTo>
                    <a:pt x="326" y="184"/>
                  </a:lnTo>
                  <a:lnTo>
                    <a:pt x="238" y="146"/>
                  </a:lnTo>
                  <a:lnTo>
                    <a:pt x="238" y="124"/>
                  </a:lnTo>
                  <a:lnTo>
                    <a:pt x="176" y="150"/>
                  </a:lnTo>
                  <a:lnTo>
                    <a:pt x="176" y="466"/>
                  </a:lnTo>
                  <a:lnTo>
                    <a:pt x="176" y="468"/>
                  </a:lnTo>
                  <a:lnTo>
                    <a:pt x="174" y="472"/>
                  </a:lnTo>
                  <a:lnTo>
                    <a:pt x="170" y="474"/>
                  </a:lnTo>
                  <a:lnTo>
                    <a:pt x="164" y="476"/>
                  </a:lnTo>
                  <a:lnTo>
                    <a:pt x="162" y="474"/>
                  </a:lnTo>
                  <a:lnTo>
                    <a:pt x="158" y="472"/>
                  </a:lnTo>
                  <a:lnTo>
                    <a:pt x="156" y="466"/>
                  </a:lnTo>
                  <a:lnTo>
                    <a:pt x="156" y="262"/>
                  </a:lnTo>
                  <a:lnTo>
                    <a:pt x="40" y="216"/>
                  </a:lnTo>
                  <a:lnTo>
                    <a:pt x="24" y="408"/>
                  </a:lnTo>
                  <a:lnTo>
                    <a:pt x="22" y="412"/>
                  </a:lnTo>
                  <a:lnTo>
                    <a:pt x="20" y="414"/>
                  </a:lnTo>
                  <a:lnTo>
                    <a:pt x="16" y="416"/>
                  </a:lnTo>
                  <a:lnTo>
                    <a:pt x="10" y="418"/>
                  </a:lnTo>
                  <a:lnTo>
                    <a:pt x="6" y="416"/>
                  </a:lnTo>
                  <a:lnTo>
                    <a:pt x="4" y="414"/>
                  </a:lnTo>
                  <a:lnTo>
                    <a:pt x="2" y="410"/>
                  </a:lnTo>
                  <a:lnTo>
                    <a:pt x="0" y="406"/>
                  </a:lnTo>
                  <a:lnTo>
                    <a:pt x="20" y="200"/>
                  </a:lnTo>
                  <a:lnTo>
                    <a:pt x="28" y="90"/>
                  </a:lnTo>
                  <a:lnTo>
                    <a:pt x="30" y="86"/>
                  </a:lnTo>
                  <a:lnTo>
                    <a:pt x="30" y="84"/>
                  </a:lnTo>
                  <a:lnTo>
                    <a:pt x="32" y="82"/>
                  </a:lnTo>
                  <a:lnTo>
                    <a:pt x="36" y="80"/>
                  </a:lnTo>
                  <a:lnTo>
                    <a:pt x="38" y="80"/>
                  </a:lnTo>
                  <a:lnTo>
                    <a:pt x="134" y="40"/>
                  </a:lnTo>
                  <a:lnTo>
                    <a:pt x="138" y="40"/>
                  </a:lnTo>
                  <a:lnTo>
                    <a:pt x="138" y="64"/>
                  </a:lnTo>
                  <a:lnTo>
                    <a:pt x="134" y="64"/>
                  </a:lnTo>
                  <a:lnTo>
                    <a:pt x="70" y="90"/>
                  </a:lnTo>
                  <a:lnTo>
                    <a:pt x="134" y="116"/>
                  </a:lnTo>
                  <a:close/>
                  <a:moveTo>
                    <a:pt x="194" y="180"/>
                  </a:moveTo>
                  <a:lnTo>
                    <a:pt x="194" y="180"/>
                  </a:lnTo>
                  <a:lnTo>
                    <a:pt x="214" y="176"/>
                  </a:lnTo>
                  <a:lnTo>
                    <a:pt x="214" y="328"/>
                  </a:lnTo>
                  <a:lnTo>
                    <a:pt x="214" y="336"/>
                  </a:lnTo>
                  <a:lnTo>
                    <a:pt x="204" y="338"/>
                  </a:lnTo>
                  <a:lnTo>
                    <a:pt x="200" y="338"/>
                  </a:lnTo>
                  <a:lnTo>
                    <a:pt x="198" y="336"/>
                  </a:lnTo>
                  <a:lnTo>
                    <a:pt x="194" y="332"/>
                  </a:lnTo>
                  <a:lnTo>
                    <a:pt x="194" y="328"/>
                  </a:lnTo>
                  <a:lnTo>
                    <a:pt x="194" y="180"/>
                  </a:lnTo>
                  <a:close/>
                  <a:moveTo>
                    <a:pt x="156" y="240"/>
                  </a:moveTo>
                  <a:lnTo>
                    <a:pt x="156" y="146"/>
                  </a:lnTo>
                  <a:lnTo>
                    <a:pt x="50" y="106"/>
                  </a:lnTo>
                  <a:lnTo>
                    <a:pt x="42" y="192"/>
                  </a:lnTo>
                  <a:lnTo>
                    <a:pt x="156" y="240"/>
                  </a:lnTo>
                  <a:close/>
                  <a:moveTo>
                    <a:pt x="184" y="38"/>
                  </a:moveTo>
                  <a:lnTo>
                    <a:pt x="184" y="38"/>
                  </a:lnTo>
                  <a:lnTo>
                    <a:pt x="166" y="38"/>
                  </a:lnTo>
                  <a:lnTo>
                    <a:pt x="150" y="34"/>
                  </a:lnTo>
                  <a:lnTo>
                    <a:pt x="140" y="28"/>
                  </a:lnTo>
                  <a:lnTo>
                    <a:pt x="134" y="22"/>
                  </a:lnTo>
                  <a:lnTo>
                    <a:pt x="134" y="16"/>
                  </a:lnTo>
                  <a:lnTo>
                    <a:pt x="140" y="10"/>
                  </a:lnTo>
                  <a:lnTo>
                    <a:pt x="150" y="6"/>
                  </a:lnTo>
                  <a:lnTo>
                    <a:pt x="166" y="0"/>
                  </a:lnTo>
                  <a:lnTo>
                    <a:pt x="184" y="0"/>
                  </a:lnTo>
                  <a:lnTo>
                    <a:pt x="204" y="0"/>
                  </a:lnTo>
                  <a:lnTo>
                    <a:pt x="220" y="6"/>
                  </a:lnTo>
                  <a:lnTo>
                    <a:pt x="230" y="12"/>
                  </a:lnTo>
                  <a:lnTo>
                    <a:pt x="234" y="14"/>
                  </a:lnTo>
                  <a:lnTo>
                    <a:pt x="234" y="18"/>
                  </a:lnTo>
                  <a:lnTo>
                    <a:pt x="234" y="20"/>
                  </a:lnTo>
                  <a:lnTo>
                    <a:pt x="230" y="28"/>
                  </a:lnTo>
                  <a:lnTo>
                    <a:pt x="220" y="34"/>
                  </a:lnTo>
                  <a:lnTo>
                    <a:pt x="204" y="38"/>
                  </a:lnTo>
                  <a:lnTo>
                    <a:pt x="184" y="38"/>
                  </a:lnTo>
                  <a:close/>
                  <a:moveTo>
                    <a:pt x="238" y="124"/>
                  </a:moveTo>
                  <a:lnTo>
                    <a:pt x="324" y="160"/>
                  </a:lnTo>
                  <a:lnTo>
                    <a:pt x="320" y="92"/>
                  </a:lnTo>
                  <a:lnTo>
                    <a:pt x="238" y="124"/>
                  </a:lnTo>
                  <a:close/>
                  <a:moveTo>
                    <a:pt x="212" y="22"/>
                  </a:moveTo>
                  <a:lnTo>
                    <a:pt x="212" y="22"/>
                  </a:lnTo>
                  <a:lnTo>
                    <a:pt x="214" y="22"/>
                  </a:lnTo>
                  <a:lnTo>
                    <a:pt x="214" y="20"/>
                  </a:lnTo>
                  <a:lnTo>
                    <a:pt x="214" y="18"/>
                  </a:lnTo>
                  <a:lnTo>
                    <a:pt x="214" y="16"/>
                  </a:lnTo>
                  <a:lnTo>
                    <a:pt x="212" y="14"/>
                  </a:lnTo>
                  <a:lnTo>
                    <a:pt x="204" y="10"/>
                  </a:lnTo>
                  <a:lnTo>
                    <a:pt x="196" y="8"/>
                  </a:lnTo>
                  <a:lnTo>
                    <a:pt x="184" y="6"/>
                  </a:lnTo>
                  <a:lnTo>
                    <a:pt x="172" y="8"/>
                  </a:lnTo>
                  <a:lnTo>
                    <a:pt x="162" y="10"/>
                  </a:lnTo>
                  <a:lnTo>
                    <a:pt x="158" y="12"/>
                  </a:lnTo>
                  <a:lnTo>
                    <a:pt x="154" y="16"/>
                  </a:lnTo>
                  <a:lnTo>
                    <a:pt x="154" y="20"/>
                  </a:lnTo>
                  <a:lnTo>
                    <a:pt x="162" y="28"/>
                  </a:lnTo>
                  <a:lnTo>
                    <a:pt x="164" y="28"/>
                  </a:lnTo>
                  <a:lnTo>
                    <a:pt x="174" y="30"/>
                  </a:lnTo>
                  <a:lnTo>
                    <a:pt x="184" y="30"/>
                  </a:lnTo>
                  <a:lnTo>
                    <a:pt x="196" y="30"/>
                  </a:lnTo>
                  <a:lnTo>
                    <a:pt x="204" y="28"/>
                  </a:lnTo>
                  <a:lnTo>
                    <a:pt x="212" y="2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28" name="Freeform 539"/>
            <p:cNvSpPr>
              <a:spLocks/>
            </p:cNvSpPr>
            <p:nvPr/>
          </p:nvSpPr>
          <p:spPr bwMode="auto">
            <a:xfrm>
              <a:off x="822325" y="4600575"/>
              <a:ext cx="95250" cy="38100"/>
            </a:xfrm>
            <a:custGeom>
              <a:avLst/>
              <a:gdLst>
                <a:gd name="T0" fmla="*/ 2147483647 w 60"/>
                <a:gd name="T1" fmla="*/ 2147483647 h 24"/>
                <a:gd name="T2" fmla="*/ 2147483647 w 60"/>
                <a:gd name="T3" fmla="*/ 2147483647 h 24"/>
                <a:gd name="T4" fmla="*/ 2147483647 w 60"/>
                <a:gd name="T5" fmla="*/ 2147483647 h 24"/>
                <a:gd name="T6" fmla="*/ 2147483647 w 60"/>
                <a:gd name="T7" fmla="*/ 2147483647 h 24"/>
                <a:gd name="T8" fmla="*/ 2147483647 w 60"/>
                <a:gd name="T9" fmla="*/ 2147483647 h 24"/>
                <a:gd name="T10" fmla="*/ 2147483647 w 60"/>
                <a:gd name="T11" fmla="*/ 2147483647 h 24"/>
                <a:gd name="T12" fmla="*/ 2147483647 w 60"/>
                <a:gd name="T13" fmla="*/ 2147483647 h 24"/>
                <a:gd name="T14" fmla="*/ 2147483647 w 60"/>
                <a:gd name="T15" fmla="*/ 2147483647 h 24"/>
                <a:gd name="T16" fmla="*/ 2147483647 w 60"/>
                <a:gd name="T17" fmla="*/ 2147483647 h 24"/>
                <a:gd name="T18" fmla="*/ 2147483647 w 60"/>
                <a:gd name="T19" fmla="*/ 2147483647 h 24"/>
                <a:gd name="T20" fmla="*/ 2147483647 w 60"/>
                <a:gd name="T21" fmla="*/ 2147483647 h 24"/>
                <a:gd name="T22" fmla="*/ 2147483647 w 60"/>
                <a:gd name="T23" fmla="*/ 2147483647 h 24"/>
                <a:gd name="T24" fmla="*/ 0 w 60"/>
                <a:gd name="T25" fmla="*/ 2147483647 h 24"/>
                <a:gd name="T26" fmla="*/ 0 w 60"/>
                <a:gd name="T27" fmla="*/ 2147483647 h 24"/>
                <a:gd name="T28" fmla="*/ 0 w 60"/>
                <a:gd name="T29" fmla="*/ 2147483647 h 24"/>
                <a:gd name="T30" fmla="*/ 2147483647 w 60"/>
                <a:gd name="T31" fmla="*/ 2147483647 h 24"/>
                <a:gd name="T32" fmla="*/ 2147483647 w 60"/>
                <a:gd name="T33" fmla="*/ 2147483647 h 24"/>
                <a:gd name="T34" fmla="*/ 2147483647 w 60"/>
                <a:gd name="T35" fmla="*/ 2147483647 h 24"/>
                <a:gd name="T36" fmla="*/ 2147483647 w 60"/>
                <a:gd name="T37" fmla="*/ 2147483647 h 24"/>
                <a:gd name="T38" fmla="*/ 2147483647 w 60"/>
                <a:gd name="T39" fmla="*/ 0 h 24"/>
                <a:gd name="T40" fmla="*/ 2147483647 w 60"/>
                <a:gd name="T41" fmla="*/ 0 h 24"/>
                <a:gd name="T42" fmla="*/ 2147483647 w 60"/>
                <a:gd name="T43" fmla="*/ 2147483647 h 24"/>
                <a:gd name="T44" fmla="*/ 2147483647 w 60"/>
                <a:gd name="T45" fmla="*/ 2147483647 h 24"/>
                <a:gd name="T46" fmla="*/ 2147483647 w 60"/>
                <a:gd name="T47" fmla="*/ 2147483647 h 24"/>
                <a:gd name="T48" fmla="*/ 2147483647 w 60"/>
                <a:gd name="T49" fmla="*/ 2147483647 h 24"/>
                <a:gd name="T50" fmla="*/ 2147483647 w 60"/>
                <a:gd name="T51" fmla="*/ 2147483647 h 24"/>
                <a:gd name="T52" fmla="*/ 2147483647 w 60"/>
                <a:gd name="T53" fmla="*/ 2147483647 h 24"/>
                <a:gd name="T54" fmla="*/ 2147483647 w 60"/>
                <a:gd name="T55" fmla="*/ 2147483647 h 24"/>
                <a:gd name="T56" fmla="*/ 2147483647 w 60"/>
                <a:gd name="T57" fmla="*/ 2147483647 h 24"/>
                <a:gd name="T58" fmla="*/ 2147483647 w 60"/>
                <a:gd name="T59" fmla="*/ 2147483647 h 24"/>
                <a:gd name="T60" fmla="*/ 2147483647 w 60"/>
                <a:gd name="T61" fmla="*/ 2147483647 h 24"/>
                <a:gd name="T62" fmla="*/ 2147483647 w 60"/>
                <a:gd name="T63" fmla="*/ 2147483647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24"/>
                <a:gd name="T98" fmla="*/ 60 w 6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24">
                  <a:moveTo>
                    <a:pt x="58" y="16"/>
                  </a:moveTo>
                  <a:lnTo>
                    <a:pt x="58" y="16"/>
                  </a:lnTo>
                  <a:lnTo>
                    <a:pt x="50" y="22"/>
                  </a:lnTo>
                  <a:lnTo>
                    <a:pt x="42" y="24"/>
                  </a:lnTo>
                  <a:lnTo>
                    <a:pt x="30" y="24"/>
                  </a:lnTo>
                  <a:lnTo>
                    <a:pt x="20" y="24"/>
                  </a:lnTo>
                  <a:lnTo>
                    <a:pt x="10" y="22"/>
                  </a:lnTo>
                  <a:lnTo>
                    <a:pt x="8" y="22"/>
                  </a:lnTo>
                  <a:lnTo>
                    <a:pt x="0" y="14"/>
                  </a:lnTo>
                  <a:lnTo>
                    <a:pt x="0" y="10"/>
                  </a:lnTo>
                  <a:lnTo>
                    <a:pt x="4" y="6"/>
                  </a:lnTo>
                  <a:lnTo>
                    <a:pt x="8" y="4"/>
                  </a:lnTo>
                  <a:lnTo>
                    <a:pt x="18" y="2"/>
                  </a:lnTo>
                  <a:lnTo>
                    <a:pt x="30" y="0"/>
                  </a:lnTo>
                  <a:lnTo>
                    <a:pt x="42" y="2"/>
                  </a:lnTo>
                  <a:lnTo>
                    <a:pt x="50" y="4"/>
                  </a:lnTo>
                  <a:lnTo>
                    <a:pt x="58" y="8"/>
                  </a:lnTo>
                  <a:lnTo>
                    <a:pt x="60" y="10"/>
                  </a:lnTo>
                  <a:lnTo>
                    <a:pt x="60" y="12"/>
                  </a:lnTo>
                  <a:lnTo>
                    <a:pt x="60" y="14"/>
                  </a:lnTo>
                  <a:lnTo>
                    <a:pt x="60" y="16"/>
                  </a:lnTo>
                  <a:lnTo>
                    <a:pt x="58" y="16"/>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29" name="Freeform 540"/>
            <p:cNvSpPr>
              <a:spLocks/>
            </p:cNvSpPr>
            <p:nvPr/>
          </p:nvSpPr>
          <p:spPr bwMode="auto">
            <a:xfrm>
              <a:off x="869950" y="4635500"/>
              <a:ext cx="79375" cy="149225"/>
            </a:xfrm>
            <a:custGeom>
              <a:avLst/>
              <a:gdLst>
                <a:gd name="T0" fmla="*/ 2147483647 w 50"/>
                <a:gd name="T1" fmla="*/ 2147483647 h 94"/>
                <a:gd name="T2" fmla="*/ 0 w 50"/>
                <a:gd name="T3" fmla="*/ 2147483647 h 94"/>
                <a:gd name="T4" fmla="*/ 0 w 50"/>
                <a:gd name="T5" fmla="*/ 2147483647 h 94"/>
                <a:gd name="T6" fmla="*/ 0 w 50"/>
                <a:gd name="T7" fmla="*/ 2147483647 h 94"/>
                <a:gd name="T8" fmla="*/ 2147483647 w 50"/>
                <a:gd name="T9" fmla="*/ 2147483647 h 94"/>
                <a:gd name="T10" fmla="*/ 2147483647 w 50"/>
                <a:gd name="T11" fmla="*/ 2147483647 h 94"/>
                <a:gd name="T12" fmla="*/ 2147483647 w 50"/>
                <a:gd name="T13" fmla="*/ 2147483647 h 94"/>
                <a:gd name="T14" fmla="*/ 2147483647 w 50"/>
                <a:gd name="T15" fmla="*/ 0 h 94"/>
                <a:gd name="T16" fmla="*/ 2147483647 w 50"/>
                <a:gd name="T17" fmla="*/ 0 h 94"/>
                <a:gd name="T18" fmla="*/ 2147483647 w 50"/>
                <a:gd name="T19" fmla="*/ 2147483647 h 94"/>
                <a:gd name="T20" fmla="*/ 2147483647 w 50"/>
                <a:gd name="T21" fmla="*/ 2147483647 h 94"/>
                <a:gd name="T22" fmla="*/ 2147483647 w 50"/>
                <a:gd name="T23" fmla="*/ 2147483647 h 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94"/>
                <a:gd name="T38" fmla="*/ 50 w 50"/>
                <a:gd name="T39" fmla="*/ 94 h 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94">
                  <a:moveTo>
                    <a:pt x="30" y="82"/>
                  </a:moveTo>
                  <a:lnTo>
                    <a:pt x="0" y="94"/>
                  </a:lnTo>
                  <a:lnTo>
                    <a:pt x="0" y="10"/>
                  </a:lnTo>
                  <a:lnTo>
                    <a:pt x="20" y="10"/>
                  </a:lnTo>
                  <a:lnTo>
                    <a:pt x="36" y="6"/>
                  </a:lnTo>
                  <a:lnTo>
                    <a:pt x="46" y="0"/>
                  </a:lnTo>
                  <a:lnTo>
                    <a:pt x="50" y="0"/>
                  </a:lnTo>
                  <a:lnTo>
                    <a:pt x="50" y="72"/>
                  </a:lnTo>
                  <a:lnTo>
                    <a:pt x="26" y="82"/>
                  </a:lnTo>
                  <a:lnTo>
                    <a:pt x="30" y="82"/>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30" name="Freeform 541"/>
            <p:cNvSpPr>
              <a:spLocks/>
            </p:cNvSpPr>
            <p:nvPr/>
          </p:nvSpPr>
          <p:spPr bwMode="auto">
            <a:xfrm>
              <a:off x="790575" y="4625975"/>
              <a:ext cx="79375" cy="168275"/>
            </a:xfrm>
            <a:custGeom>
              <a:avLst/>
              <a:gdLst>
                <a:gd name="T0" fmla="*/ 2147483647 w 50"/>
                <a:gd name="T1" fmla="*/ 2147483647 h 106"/>
                <a:gd name="T2" fmla="*/ 2147483647 w 50"/>
                <a:gd name="T3" fmla="*/ 2147483647 h 106"/>
                <a:gd name="T4" fmla="*/ 0 w 50"/>
                <a:gd name="T5" fmla="*/ 2147483647 h 106"/>
                <a:gd name="T6" fmla="*/ 0 w 50"/>
                <a:gd name="T7" fmla="*/ 2147483647 h 106"/>
                <a:gd name="T8" fmla="*/ 2147483647 w 50"/>
                <a:gd name="T9" fmla="*/ 2147483647 h 106"/>
                <a:gd name="T10" fmla="*/ 2147483647 w 50"/>
                <a:gd name="T11" fmla="*/ 2147483647 h 106"/>
                <a:gd name="T12" fmla="*/ 0 w 50"/>
                <a:gd name="T13" fmla="*/ 2147483647 h 106"/>
                <a:gd name="T14" fmla="*/ 0 w 50"/>
                <a:gd name="T15" fmla="*/ 0 h 106"/>
                <a:gd name="T16" fmla="*/ 0 w 50"/>
                <a:gd name="T17" fmla="*/ 0 h 106"/>
                <a:gd name="T18" fmla="*/ 2147483647 w 50"/>
                <a:gd name="T19" fmla="*/ 2147483647 h 106"/>
                <a:gd name="T20" fmla="*/ 2147483647 w 50"/>
                <a:gd name="T21" fmla="*/ 2147483647 h 106"/>
                <a:gd name="T22" fmla="*/ 2147483647 w 50"/>
                <a:gd name="T23" fmla="*/ 2147483647 h 106"/>
                <a:gd name="T24" fmla="*/ 2147483647 w 50"/>
                <a:gd name="T25" fmla="*/ 2147483647 h 106"/>
                <a:gd name="T26" fmla="*/ 2147483647 w 50"/>
                <a:gd name="T27" fmla="*/ 2147483647 h 106"/>
                <a:gd name="T28" fmla="*/ 2147483647 w 50"/>
                <a:gd name="T29" fmla="*/ 2147483647 h 106"/>
                <a:gd name="T30" fmla="*/ 2147483647 w 50"/>
                <a:gd name="T31" fmla="*/ 214748364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06"/>
                <a:gd name="T50" fmla="*/ 50 w 50"/>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06">
                  <a:moveTo>
                    <a:pt x="50" y="100"/>
                  </a:moveTo>
                  <a:lnTo>
                    <a:pt x="34" y="106"/>
                  </a:lnTo>
                  <a:lnTo>
                    <a:pt x="0" y="94"/>
                  </a:lnTo>
                  <a:lnTo>
                    <a:pt x="0" y="42"/>
                  </a:lnTo>
                  <a:lnTo>
                    <a:pt x="4" y="42"/>
                  </a:lnTo>
                  <a:lnTo>
                    <a:pt x="4" y="18"/>
                  </a:lnTo>
                  <a:lnTo>
                    <a:pt x="0" y="18"/>
                  </a:lnTo>
                  <a:lnTo>
                    <a:pt x="0" y="0"/>
                  </a:lnTo>
                  <a:lnTo>
                    <a:pt x="6" y="6"/>
                  </a:lnTo>
                  <a:lnTo>
                    <a:pt x="16" y="12"/>
                  </a:lnTo>
                  <a:lnTo>
                    <a:pt x="32" y="16"/>
                  </a:lnTo>
                  <a:lnTo>
                    <a:pt x="50" y="16"/>
                  </a:lnTo>
                  <a:lnTo>
                    <a:pt x="50" y="10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grpSp>
      <p:sp>
        <p:nvSpPr>
          <p:cNvPr id="92174" name="Rectangle 55"/>
          <p:cNvSpPr>
            <a:spLocks noChangeArrowheads="1"/>
          </p:cNvSpPr>
          <p:nvPr/>
        </p:nvSpPr>
        <p:spPr bwMode="auto">
          <a:xfrm>
            <a:off x="4445000" y="1790700"/>
            <a:ext cx="576263" cy="32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noProof="1">
                <a:solidFill>
                  <a:schemeClr val="bg1"/>
                </a:solidFill>
                <a:latin typeface="Abraham Lincoln" pitchFamily="2" charset="0"/>
                <a:ea typeface="Lato Light"/>
                <a:cs typeface="Lato Light"/>
              </a:rPr>
              <a:t>2013</a:t>
            </a:r>
          </a:p>
        </p:txBody>
      </p:sp>
      <p:sp>
        <p:nvSpPr>
          <p:cNvPr id="57" name="Oval 56"/>
          <p:cNvSpPr/>
          <p:nvPr/>
        </p:nvSpPr>
        <p:spPr>
          <a:xfrm>
            <a:off x="4640263" y="3295650"/>
            <a:ext cx="173037" cy="173038"/>
          </a:xfrm>
          <a:prstGeom prst="ellipse">
            <a:avLst/>
          </a:prstGeom>
          <a:solidFill>
            <a:srgbClr val="00B0F0"/>
          </a:solid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cxnSp>
        <p:nvCxnSpPr>
          <p:cNvPr id="109" name="Straight Connector 108"/>
          <p:cNvCxnSpPr/>
          <p:nvPr/>
        </p:nvCxnSpPr>
        <p:spPr>
          <a:xfrm flipV="1">
            <a:off x="2357438" y="3444875"/>
            <a:ext cx="2193925" cy="11477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22" name="Rectangle 121"/>
          <p:cNvSpPr/>
          <p:nvPr/>
        </p:nvSpPr>
        <p:spPr>
          <a:xfrm>
            <a:off x="3736975" y="4013200"/>
            <a:ext cx="1951038" cy="646113"/>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dirty="0">
                <a:solidFill>
                  <a:schemeClr val="bg1">
                    <a:lumMod val="95000"/>
                  </a:schemeClr>
                </a:solidFill>
                <a:latin typeface="+mj-lt"/>
                <a:ea typeface="Roboto Light" panose="02000000000000000000" pitchFamily="2" charset="0"/>
                <a:cs typeface="Arial" charset="0"/>
              </a:rPr>
              <a:t>Lorem </a:t>
            </a:r>
            <a:r>
              <a:rPr lang="en-US" sz="1200" dirty="0" err="1">
                <a:solidFill>
                  <a:schemeClr val="bg1">
                    <a:lumMod val="95000"/>
                  </a:schemeClr>
                </a:solidFill>
                <a:latin typeface="+mj-lt"/>
                <a:ea typeface="Roboto Light" panose="02000000000000000000" pitchFamily="2" charset="0"/>
                <a:cs typeface="Arial" charset="0"/>
              </a:rPr>
              <a:t>ipsum</a:t>
            </a:r>
            <a:r>
              <a:rPr lang="en-US" sz="1200" dirty="0">
                <a:solidFill>
                  <a:schemeClr val="bg1">
                    <a:lumMod val="95000"/>
                  </a:schemeClr>
                </a:solidFill>
                <a:latin typeface="+mj-lt"/>
                <a:ea typeface="Roboto Light" panose="02000000000000000000" pitchFamily="2" charset="0"/>
                <a:cs typeface="Arial" charset="0"/>
              </a:rPr>
              <a:t> dolor sit </a:t>
            </a:r>
            <a:r>
              <a:rPr lang="en-US" sz="1200" dirty="0" err="1">
                <a:solidFill>
                  <a:schemeClr val="bg1">
                    <a:lumMod val="95000"/>
                  </a:schemeClr>
                </a:solidFill>
                <a:latin typeface="+mj-lt"/>
                <a:ea typeface="Roboto Light" panose="02000000000000000000" pitchFamily="2" charset="0"/>
                <a:cs typeface="Arial" charset="0"/>
              </a:rPr>
              <a:t>amet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consectetuer</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adipiscing</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elit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commodo</a:t>
            </a:r>
            <a:endParaRPr lang="en-US" sz="1200" dirty="0">
              <a:solidFill>
                <a:schemeClr val="bg1">
                  <a:lumMod val="95000"/>
                </a:schemeClr>
              </a:solidFill>
              <a:latin typeface="+mj-lt"/>
              <a:ea typeface="Roboto Light" panose="02000000000000000000" pitchFamily="2" charset="0"/>
              <a:cs typeface="Arial" charset="0"/>
            </a:endParaRPr>
          </a:p>
        </p:txBody>
      </p:sp>
      <p:sp>
        <p:nvSpPr>
          <p:cNvPr id="127" name="Rectangle 126"/>
          <p:cNvSpPr/>
          <p:nvPr/>
        </p:nvSpPr>
        <p:spPr>
          <a:xfrm>
            <a:off x="4054475" y="3656013"/>
            <a:ext cx="1363663" cy="398462"/>
          </a:xfrm>
          <a:prstGeom prst="rect">
            <a:avLst/>
          </a:prstGeom>
        </p:spPr>
        <p:txBody>
          <a:bodyPr anchor="ctr"/>
          <a:lstStyle/>
          <a:p>
            <a:pPr algn="ctr" defTabSz="914082" eaLnBrk="1" fontAlgn="auto" hangingPunct="1">
              <a:spcAft>
                <a:spcPts val="0"/>
              </a:spcAft>
              <a:defRPr/>
            </a:pPr>
            <a:r>
              <a:rPr lang="en-US" sz="20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CONTENTS </a:t>
            </a:r>
          </a:p>
        </p:txBody>
      </p:sp>
      <p:grpSp>
        <p:nvGrpSpPr>
          <p:cNvPr id="92179" name="Group 71"/>
          <p:cNvGrpSpPr>
            <a:grpSpLocks/>
          </p:cNvGrpSpPr>
          <p:nvPr/>
        </p:nvGrpSpPr>
        <p:grpSpPr bwMode="auto">
          <a:xfrm>
            <a:off x="6910388" y="3579813"/>
            <a:ext cx="714375" cy="1122362"/>
            <a:chOff x="-936625" y="-19050"/>
            <a:chExt cx="3606800" cy="5664200"/>
          </a:xfrm>
        </p:grpSpPr>
        <p:sp>
          <p:nvSpPr>
            <p:cNvPr id="92205" name="Freeform 529"/>
            <p:cNvSpPr>
              <a:spLocks noEditPoints="1"/>
            </p:cNvSpPr>
            <p:nvPr/>
          </p:nvSpPr>
          <p:spPr bwMode="auto">
            <a:xfrm>
              <a:off x="895350" y="-12700"/>
              <a:ext cx="1774825" cy="4486275"/>
            </a:xfrm>
            <a:custGeom>
              <a:avLst/>
              <a:gdLst>
                <a:gd name="T0" fmla="*/ 2147483647 w 1118"/>
                <a:gd name="T1" fmla="*/ 2147483647 h 2826"/>
                <a:gd name="T2" fmla="*/ 2147483647 w 1118"/>
                <a:gd name="T3" fmla="*/ 2147483647 h 2826"/>
                <a:gd name="T4" fmla="*/ 2147483647 w 1118"/>
                <a:gd name="T5" fmla="*/ 2147483647 h 2826"/>
                <a:gd name="T6" fmla="*/ 2147483647 w 1118"/>
                <a:gd name="T7" fmla="*/ 2147483647 h 2826"/>
                <a:gd name="T8" fmla="*/ 2147483647 w 1118"/>
                <a:gd name="T9" fmla="*/ 2147483647 h 2826"/>
                <a:gd name="T10" fmla="*/ 2147483647 w 1118"/>
                <a:gd name="T11" fmla="*/ 2147483647 h 2826"/>
                <a:gd name="T12" fmla="*/ 2147483647 w 1118"/>
                <a:gd name="T13" fmla="*/ 2147483647 h 2826"/>
                <a:gd name="T14" fmla="*/ 2147483647 w 1118"/>
                <a:gd name="T15" fmla="*/ 2147483647 h 2826"/>
                <a:gd name="T16" fmla="*/ 2147483647 w 1118"/>
                <a:gd name="T17" fmla="*/ 2147483647 h 2826"/>
                <a:gd name="T18" fmla="*/ 2147483647 w 1118"/>
                <a:gd name="T19" fmla="*/ 2147483647 h 2826"/>
                <a:gd name="T20" fmla="*/ 2147483647 w 1118"/>
                <a:gd name="T21" fmla="*/ 2147483647 h 2826"/>
                <a:gd name="T22" fmla="*/ 2147483647 w 1118"/>
                <a:gd name="T23" fmla="*/ 2147483647 h 2826"/>
                <a:gd name="T24" fmla="*/ 2147483647 w 1118"/>
                <a:gd name="T25" fmla="*/ 2147483647 h 2826"/>
                <a:gd name="T26" fmla="*/ 2147483647 w 1118"/>
                <a:gd name="T27" fmla="*/ 2147483647 h 2826"/>
                <a:gd name="T28" fmla="*/ 2147483647 w 1118"/>
                <a:gd name="T29" fmla="*/ 2147483647 h 2826"/>
                <a:gd name="T30" fmla="*/ 2147483647 w 1118"/>
                <a:gd name="T31" fmla="*/ 2147483647 h 2826"/>
                <a:gd name="T32" fmla="*/ 2147483647 w 1118"/>
                <a:gd name="T33" fmla="*/ 2147483647 h 2826"/>
                <a:gd name="T34" fmla="*/ 2147483647 w 1118"/>
                <a:gd name="T35" fmla="*/ 2147483647 h 2826"/>
                <a:gd name="T36" fmla="*/ 2147483647 w 1118"/>
                <a:gd name="T37" fmla="*/ 2147483647 h 2826"/>
                <a:gd name="T38" fmla="*/ 2147483647 w 1118"/>
                <a:gd name="T39" fmla="*/ 2147483647 h 2826"/>
                <a:gd name="T40" fmla="*/ 2147483647 w 1118"/>
                <a:gd name="T41" fmla="*/ 2147483647 h 2826"/>
                <a:gd name="T42" fmla="*/ 2147483647 w 1118"/>
                <a:gd name="T43" fmla="*/ 2147483647 h 2826"/>
                <a:gd name="T44" fmla="*/ 2147483647 w 1118"/>
                <a:gd name="T45" fmla="*/ 2147483647 h 2826"/>
                <a:gd name="T46" fmla="*/ 2147483647 w 1118"/>
                <a:gd name="T47" fmla="*/ 2147483647 h 2826"/>
                <a:gd name="T48" fmla="*/ 2147483647 w 1118"/>
                <a:gd name="T49" fmla="*/ 2147483647 h 2826"/>
                <a:gd name="T50" fmla="*/ 2147483647 w 1118"/>
                <a:gd name="T51" fmla="*/ 2147483647 h 2826"/>
                <a:gd name="T52" fmla="*/ 2147483647 w 1118"/>
                <a:gd name="T53" fmla="*/ 2147483647 h 2826"/>
                <a:gd name="T54" fmla="*/ 2147483647 w 1118"/>
                <a:gd name="T55" fmla="*/ 2147483647 h 2826"/>
                <a:gd name="T56" fmla="*/ 2147483647 w 1118"/>
                <a:gd name="T57" fmla="*/ 2147483647 h 2826"/>
                <a:gd name="T58" fmla="*/ 2147483647 w 1118"/>
                <a:gd name="T59" fmla="*/ 2147483647 h 2826"/>
                <a:gd name="T60" fmla="*/ 2147483647 w 1118"/>
                <a:gd name="T61" fmla="*/ 2147483647 h 2826"/>
                <a:gd name="T62" fmla="*/ 2147483647 w 1118"/>
                <a:gd name="T63" fmla="*/ 2147483647 h 2826"/>
                <a:gd name="T64" fmla="*/ 2147483647 w 1118"/>
                <a:gd name="T65" fmla="*/ 2147483647 h 2826"/>
                <a:gd name="T66" fmla="*/ 2147483647 w 1118"/>
                <a:gd name="T67" fmla="*/ 2147483647 h 2826"/>
                <a:gd name="T68" fmla="*/ 2147483647 w 1118"/>
                <a:gd name="T69" fmla="*/ 2147483647 h 2826"/>
                <a:gd name="T70" fmla="*/ 2147483647 w 1118"/>
                <a:gd name="T71" fmla="*/ 2147483647 h 2826"/>
                <a:gd name="T72" fmla="*/ 2147483647 w 1118"/>
                <a:gd name="T73" fmla="*/ 2147483647 h 2826"/>
                <a:gd name="T74" fmla="*/ 2147483647 w 1118"/>
                <a:gd name="T75" fmla="*/ 2147483647 h 2826"/>
                <a:gd name="T76" fmla="*/ 2147483647 w 1118"/>
                <a:gd name="T77" fmla="*/ 2147483647 h 2826"/>
                <a:gd name="T78" fmla="*/ 2147483647 w 1118"/>
                <a:gd name="T79" fmla="*/ 2147483647 h 2826"/>
                <a:gd name="T80" fmla="*/ 2147483647 w 1118"/>
                <a:gd name="T81" fmla="*/ 2147483647 h 2826"/>
                <a:gd name="T82" fmla="*/ 2147483647 w 1118"/>
                <a:gd name="T83" fmla="*/ 2147483647 h 2826"/>
                <a:gd name="T84" fmla="*/ 2147483647 w 1118"/>
                <a:gd name="T85" fmla="*/ 2147483647 h 2826"/>
                <a:gd name="T86" fmla="*/ 2147483647 w 1118"/>
                <a:gd name="T87" fmla="*/ 2147483647 h 2826"/>
                <a:gd name="T88" fmla="*/ 0 w 1118"/>
                <a:gd name="T89" fmla="*/ 2147483647 h 2826"/>
                <a:gd name="T90" fmla="*/ 2147483647 w 1118"/>
                <a:gd name="T91" fmla="*/ 2147483647 h 2826"/>
                <a:gd name="T92" fmla="*/ 2147483647 w 1118"/>
                <a:gd name="T93" fmla="*/ 2147483647 h 2826"/>
                <a:gd name="T94" fmla="*/ 2147483647 w 1118"/>
                <a:gd name="T95" fmla="*/ 2147483647 h 2826"/>
                <a:gd name="T96" fmla="*/ 2147483647 w 1118"/>
                <a:gd name="T97" fmla="*/ 2147483647 h 2826"/>
                <a:gd name="T98" fmla="*/ 2147483647 w 1118"/>
                <a:gd name="T99" fmla="*/ 2147483647 h 2826"/>
                <a:gd name="T100" fmla="*/ 2147483647 w 1118"/>
                <a:gd name="T101" fmla="*/ 2147483647 h 2826"/>
                <a:gd name="T102" fmla="*/ 2147483647 w 1118"/>
                <a:gd name="T103" fmla="*/ 2147483647 h 2826"/>
                <a:gd name="T104" fmla="*/ 2147483647 w 1118"/>
                <a:gd name="T105" fmla="*/ 2147483647 h 2826"/>
                <a:gd name="T106" fmla="*/ 2147483647 w 1118"/>
                <a:gd name="T107" fmla="*/ 2147483647 h 2826"/>
                <a:gd name="T108" fmla="*/ 2147483647 w 1118"/>
                <a:gd name="T109" fmla="*/ 2147483647 h 2826"/>
                <a:gd name="T110" fmla="*/ 2147483647 w 1118"/>
                <a:gd name="T111" fmla="*/ 2147483647 h 2826"/>
                <a:gd name="T112" fmla="*/ 2147483647 w 1118"/>
                <a:gd name="T113" fmla="*/ 2147483647 h 2826"/>
                <a:gd name="T114" fmla="*/ 2147483647 w 1118"/>
                <a:gd name="T115" fmla="*/ 2147483647 h 2826"/>
                <a:gd name="T116" fmla="*/ 2147483647 w 1118"/>
                <a:gd name="T117" fmla="*/ 2147483647 h 2826"/>
                <a:gd name="T118" fmla="*/ 2147483647 w 1118"/>
                <a:gd name="T119" fmla="*/ 2147483647 h 2826"/>
                <a:gd name="T120" fmla="*/ 2147483647 w 1118"/>
                <a:gd name="T121" fmla="*/ 2147483647 h 2826"/>
                <a:gd name="T122" fmla="*/ 2147483647 w 1118"/>
                <a:gd name="T123" fmla="*/ 2147483647 h 2826"/>
                <a:gd name="T124" fmla="*/ 2147483647 w 1118"/>
                <a:gd name="T125" fmla="*/ 2147483647 h 28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18"/>
                <a:gd name="T190" fmla="*/ 0 h 2826"/>
                <a:gd name="T191" fmla="*/ 1118 w 1118"/>
                <a:gd name="T192" fmla="*/ 2826 h 28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18" h="2826">
                  <a:moveTo>
                    <a:pt x="14" y="2826"/>
                  </a:moveTo>
                  <a:lnTo>
                    <a:pt x="14" y="2826"/>
                  </a:lnTo>
                  <a:lnTo>
                    <a:pt x="64" y="2820"/>
                  </a:lnTo>
                  <a:lnTo>
                    <a:pt x="110" y="2812"/>
                  </a:lnTo>
                  <a:lnTo>
                    <a:pt x="132" y="2806"/>
                  </a:lnTo>
                  <a:lnTo>
                    <a:pt x="152" y="2798"/>
                  </a:lnTo>
                  <a:lnTo>
                    <a:pt x="172" y="2790"/>
                  </a:lnTo>
                  <a:lnTo>
                    <a:pt x="190" y="2780"/>
                  </a:lnTo>
                  <a:lnTo>
                    <a:pt x="208" y="2770"/>
                  </a:lnTo>
                  <a:lnTo>
                    <a:pt x="224" y="2760"/>
                  </a:lnTo>
                  <a:lnTo>
                    <a:pt x="238" y="2750"/>
                  </a:lnTo>
                  <a:lnTo>
                    <a:pt x="250" y="2740"/>
                  </a:lnTo>
                  <a:lnTo>
                    <a:pt x="258" y="2728"/>
                  </a:lnTo>
                  <a:lnTo>
                    <a:pt x="266" y="2716"/>
                  </a:lnTo>
                  <a:lnTo>
                    <a:pt x="272" y="2704"/>
                  </a:lnTo>
                  <a:lnTo>
                    <a:pt x="274" y="2690"/>
                  </a:lnTo>
                  <a:lnTo>
                    <a:pt x="738" y="1752"/>
                  </a:lnTo>
                  <a:lnTo>
                    <a:pt x="770" y="1686"/>
                  </a:lnTo>
                  <a:lnTo>
                    <a:pt x="796" y="1622"/>
                  </a:lnTo>
                  <a:lnTo>
                    <a:pt x="820" y="1556"/>
                  </a:lnTo>
                  <a:lnTo>
                    <a:pt x="840" y="1490"/>
                  </a:lnTo>
                  <a:lnTo>
                    <a:pt x="856" y="1420"/>
                  </a:lnTo>
                  <a:lnTo>
                    <a:pt x="868" y="1350"/>
                  </a:lnTo>
                  <a:lnTo>
                    <a:pt x="878" y="1278"/>
                  </a:lnTo>
                  <a:lnTo>
                    <a:pt x="884" y="1204"/>
                  </a:lnTo>
                  <a:lnTo>
                    <a:pt x="884" y="1128"/>
                  </a:lnTo>
                  <a:lnTo>
                    <a:pt x="884" y="1068"/>
                  </a:lnTo>
                  <a:lnTo>
                    <a:pt x="880" y="1012"/>
                  </a:lnTo>
                  <a:lnTo>
                    <a:pt x="876" y="956"/>
                  </a:lnTo>
                  <a:lnTo>
                    <a:pt x="868" y="900"/>
                  </a:lnTo>
                  <a:lnTo>
                    <a:pt x="858" y="846"/>
                  </a:lnTo>
                  <a:lnTo>
                    <a:pt x="848" y="794"/>
                  </a:lnTo>
                  <a:lnTo>
                    <a:pt x="834" y="742"/>
                  </a:lnTo>
                  <a:lnTo>
                    <a:pt x="818" y="692"/>
                  </a:lnTo>
                  <a:lnTo>
                    <a:pt x="800" y="642"/>
                  </a:lnTo>
                  <a:lnTo>
                    <a:pt x="782" y="594"/>
                  </a:lnTo>
                  <a:lnTo>
                    <a:pt x="760" y="546"/>
                  </a:lnTo>
                  <a:lnTo>
                    <a:pt x="736" y="500"/>
                  </a:lnTo>
                  <a:lnTo>
                    <a:pt x="710" y="454"/>
                  </a:lnTo>
                  <a:lnTo>
                    <a:pt x="682" y="410"/>
                  </a:lnTo>
                  <a:lnTo>
                    <a:pt x="652" y="368"/>
                  </a:lnTo>
                  <a:lnTo>
                    <a:pt x="618" y="326"/>
                  </a:lnTo>
                  <a:lnTo>
                    <a:pt x="588" y="290"/>
                  </a:lnTo>
                  <a:lnTo>
                    <a:pt x="558" y="254"/>
                  </a:lnTo>
                  <a:lnTo>
                    <a:pt x="526" y="222"/>
                  </a:lnTo>
                  <a:lnTo>
                    <a:pt x="494" y="192"/>
                  </a:lnTo>
                  <a:lnTo>
                    <a:pt x="460" y="164"/>
                  </a:lnTo>
                  <a:lnTo>
                    <a:pt x="428" y="140"/>
                  </a:lnTo>
                  <a:lnTo>
                    <a:pt x="392" y="116"/>
                  </a:lnTo>
                  <a:lnTo>
                    <a:pt x="358" y="94"/>
                  </a:lnTo>
                  <a:lnTo>
                    <a:pt x="322" y="74"/>
                  </a:lnTo>
                  <a:lnTo>
                    <a:pt x="284" y="58"/>
                  </a:lnTo>
                  <a:lnTo>
                    <a:pt x="248" y="42"/>
                  </a:lnTo>
                  <a:lnTo>
                    <a:pt x="210" y="30"/>
                  </a:lnTo>
                  <a:lnTo>
                    <a:pt x="170" y="18"/>
                  </a:lnTo>
                  <a:lnTo>
                    <a:pt x="130" y="10"/>
                  </a:lnTo>
                  <a:lnTo>
                    <a:pt x="90" y="4"/>
                  </a:lnTo>
                  <a:lnTo>
                    <a:pt x="50" y="0"/>
                  </a:lnTo>
                  <a:lnTo>
                    <a:pt x="102" y="4"/>
                  </a:lnTo>
                  <a:lnTo>
                    <a:pt x="154" y="10"/>
                  </a:lnTo>
                  <a:lnTo>
                    <a:pt x="206" y="18"/>
                  </a:lnTo>
                  <a:lnTo>
                    <a:pt x="256" y="28"/>
                  </a:lnTo>
                  <a:lnTo>
                    <a:pt x="304" y="40"/>
                  </a:lnTo>
                  <a:lnTo>
                    <a:pt x="352" y="56"/>
                  </a:lnTo>
                  <a:lnTo>
                    <a:pt x="400" y="72"/>
                  </a:lnTo>
                  <a:lnTo>
                    <a:pt x="446" y="92"/>
                  </a:lnTo>
                  <a:lnTo>
                    <a:pt x="492" y="114"/>
                  </a:lnTo>
                  <a:lnTo>
                    <a:pt x="536" y="138"/>
                  </a:lnTo>
                  <a:lnTo>
                    <a:pt x="580" y="164"/>
                  </a:lnTo>
                  <a:lnTo>
                    <a:pt x="622" y="192"/>
                  </a:lnTo>
                  <a:lnTo>
                    <a:pt x="664" y="222"/>
                  </a:lnTo>
                  <a:lnTo>
                    <a:pt x="706" y="256"/>
                  </a:lnTo>
                  <a:lnTo>
                    <a:pt x="744" y="290"/>
                  </a:lnTo>
                  <a:lnTo>
                    <a:pt x="784" y="328"/>
                  </a:lnTo>
                  <a:lnTo>
                    <a:pt x="824" y="370"/>
                  </a:lnTo>
                  <a:lnTo>
                    <a:pt x="862" y="414"/>
                  </a:lnTo>
                  <a:lnTo>
                    <a:pt x="898" y="458"/>
                  </a:lnTo>
                  <a:lnTo>
                    <a:pt x="930" y="504"/>
                  </a:lnTo>
                  <a:lnTo>
                    <a:pt x="960" y="550"/>
                  </a:lnTo>
                  <a:lnTo>
                    <a:pt x="986" y="598"/>
                  </a:lnTo>
                  <a:lnTo>
                    <a:pt x="1012" y="646"/>
                  </a:lnTo>
                  <a:lnTo>
                    <a:pt x="1034" y="696"/>
                  </a:lnTo>
                  <a:lnTo>
                    <a:pt x="1054" y="746"/>
                  </a:lnTo>
                  <a:lnTo>
                    <a:pt x="1070" y="798"/>
                  </a:lnTo>
                  <a:lnTo>
                    <a:pt x="1084" y="852"/>
                  </a:lnTo>
                  <a:lnTo>
                    <a:pt x="1096" y="906"/>
                  </a:lnTo>
                  <a:lnTo>
                    <a:pt x="1106" y="960"/>
                  </a:lnTo>
                  <a:lnTo>
                    <a:pt x="1112" y="1016"/>
                  </a:lnTo>
                  <a:lnTo>
                    <a:pt x="1116" y="1074"/>
                  </a:lnTo>
                  <a:lnTo>
                    <a:pt x="1118" y="1132"/>
                  </a:lnTo>
                  <a:lnTo>
                    <a:pt x="1114" y="1208"/>
                  </a:lnTo>
                  <a:lnTo>
                    <a:pt x="1108" y="1282"/>
                  </a:lnTo>
                  <a:lnTo>
                    <a:pt x="1098" y="1356"/>
                  </a:lnTo>
                  <a:lnTo>
                    <a:pt x="1082" y="1426"/>
                  </a:lnTo>
                  <a:lnTo>
                    <a:pt x="1062" y="1494"/>
                  </a:lnTo>
                  <a:lnTo>
                    <a:pt x="1050" y="1528"/>
                  </a:lnTo>
                  <a:lnTo>
                    <a:pt x="1038" y="1562"/>
                  </a:lnTo>
                  <a:lnTo>
                    <a:pt x="1024" y="1594"/>
                  </a:lnTo>
                  <a:lnTo>
                    <a:pt x="1008" y="1626"/>
                  </a:lnTo>
                  <a:lnTo>
                    <a:pt x="992" y="1658"/>
                  </a:lnTo>
                  <a:lnTo>
                    <a:pt x="974" y="1690"/>
                  </a:lnTo>
                  <a:lnTo>
                    <a:pt x="954" y="1724"/>
                  </a:lnTo>
                  <a:lnTo>
                    <a:pt x="932" y="1756"/>
                  </a:lnTo>
                  <a:lnTo>
                    <a:pt x="350" y="2690"/>
                  </a:lnTo>
                  <a:lnTo>
                    <a:pt x="346" y="2704"/>
                  </a:lnTo>
                  <a:lnTo>
                    <a:pt x="338" y="2716"/>
                  </a:lnTo>
                  <a:lnTo>
                    <a:pt x="330" y="2728"/>
                  </a:lnTo>
                  <a:lnTo>
                    <a:pt x="318" y="2740"/>
                  </a:lnTo>
                  <a:lnTo>
                    <a:pt x="304" y="2752"/>
                  </a:lnTo>
                  <a:lnTo>
                    <a:pt x="286" y="2762"/>
                  </a:lnTo>
                  <a:lnTo>
                    <a:pt x="266" y="2772"/>
                  </a:lnTo>
                  <a:lnTo>
                    <a:pt x="244" y="2782"/>
                  </a:lnTo>
                  <a:lnTo>
                    <a:pt x="218" y="2792"/>
                  </a:lnTo>
                  <a:lnTo>
                    <a:pt x="194" y="2800"/>
                  </a:lnTo>
                  <a:lnTo>
                    <a:pt x="166" y="2806"/>
                  </a:lnTo>
                  <a:lnTo>
                    <a:pt x="138" y="2812"/>
                  </a:lnTo>
                  <a:lnTo>
                    <a:pt x="110" y="2818"/>
                  </a:lnTo>
                  <a:lnTo>
                    <a:pt x="78" y="2822"/>
                  </a:lnTo>
                  <a:lnTo>
                    <a:pt x="48" y="2824"/>
                  </a:lnTo>
                  <a:lnTo>
                    <a:pt x="14" y="2826"/>
                  </a:lnTo>
                  <a:close/>
                  <a:moveTo>
                    <a:pt x="0" y="2826"/>
                  </a:moveTo>
                  <a:lnTo>
                    <a:pt x="0" y="0"/>
                  </a:lnTo>
                  <a:lnTo>
                    <a:pt x="24" y="2"/>
                  </a:lnTo>
                  <a:lnTo>
                    <a:pt x="46" y="8"/>
                  </a:lnTo>
                  <a:lnTo>
                    <a:pt x="68" y="16"/>
                  </a:lnTo>
                  <a:lnTo>
                    <a:pt x="90" y="26"/>
                  </a:lnTo>
                  <a:lnTo>
                    <a:pt x="112" y="38"/>
                  </a:lnTo>
                  <a:lnTo>
                    <a:pt x="132" y="52"/>
                  </a:lnTo>
                  <a:lnTo>
                    <a:pt x="152" y="68"/>
                  </a:lnTo>
                  <a:lnTo>
                    <a:pt x="172" y="88"/>
                  </a:lnTo>
                  <a:lnTo>
                    <a:pt x="192" y="110"/>
                  </a:lnTo>
                  <a:lnTo>
                    <a:pt x="210" y="134"/>
                  </a:lnTo>
                  <a:lnTo>
                    <a:pt x="230" y="160"/>
                  </a:lnTo>
                  <a:lnTo>
                    <a:pt x="248" y="188"/>
                  </a:lnTo>
                  <a:lnTo>
                    <a:pt x="266" y="220"/>
                  </a:lnTo>
                  <a:lnTo>
                    <a:pt x="284" y="252"/>
                  </a:lnTo>
                  <a:lnTo>
                    <a:pt x="300" y="288"/>
                  </a:lnTo>
                  <a:lnTo>
                    <a:pt x="316" y="326"/>
                  </a:lnTo>
                  <a:lnTo>
                    <a:pt x="334" y="368"/>
                  </a:lnTo>
                  <a:lnTo>
                    <a:pt x="350" y="412"/>
                  </a:lnTo>
                  <a:lnTo>
                    <a:pt x="364" y="456"/>
                  </a:lnTo>
                  <a:lnTo>
                    <a:pt x="378" y="502"/>
                  </a:lnTo>
                  <a:lnTo>
                    <a:pt x="390" y="548"/>
                  </a:lnTo>
                  <a:lnTo>
                    <a:pt x="402" y="596"/>
                  </a:lnTo>
                  <a:lnTo>
                    <a:pt x="412" y="644"/>
                  </a:lnTo>
                  <a:lnTo>
                    <a:pt x="422" y="694"/>
                  </a:lnTo>
                  <a:lnTo>
                    <a:pt x="430" y="744"/>
                  </a:lnTo>
                  <a:lnTo>
                    <a:pt x="436" y="796"/>
                  </a:lnTo>
                  <a:lnTo>
                    <a:pt x="448" y="904"/>
                  </a:lnTo>
                  <a:lnTo>
                    <a:pt x="454" y="1016"/>
                  </a:lnTo>
                  <a:lnTo>
                    <a:pt x="456" y="1130"/>
                  </a:lnTo>
                  <a:lnTo>
                    <a:pt x="456" y="1206"/>
                  </a:lnTo>
                  <a:lnTo>
                    <a:pt x="452" y="1280"/>
                  </a:lnTo>
                  <a:lnTo>
                    <a:pt x="448" y="1354"/>
                  </a:lnTo>
                  <a:lnTo>
                    <a:pt x="442" y="1424"/>
                  </a:lnTo>
                  <a:lnTo>
                    <a:pt x="434" y="1492"/>
                  </a:lnTo>
                  <a:lnTo>
                    <a:pt x="422" y="1560"/>
                  </a:lnTo>
                  <a:lnTo>
                    <a:pt x="410" y="1624"/>
                  </a:lnTo>
                  <a:lnTo>
                    <a:pt x="396" y="1688"/>
                  </a:lnTo>
                  <a:lnTo>
                    <a:pt x="380" y="1756"/>
                  </a:lnTo>
                  <a:lnTo>
                    <a:pt x="136" y="2690"/>
                  </a:lnTo>
                  <a:lnTo>
                    <a:pt x="130" y="2716"/>
                  </a:lnTo>
                  <a:lnTo>
                    <a:pt x="122" y="2740"/>
                  </a:lnTo>
                  <a:lnTo>
                    <a:pt x="108" y="2762"/>
                  </a:lnTo>
                  <a:lnTo>
                    <a:pt x="90" y="2782"/>
                  </a:lnTo>
                  <a:lnTo>
                    <a:pt x="70" y="2798"/>
                  </a:lnTo>
                  <a:lnTo>
                    <a:pt x="48" y="2812"/>
                  </a:lnTo>
                  <a:lnTo>
                    <a:pt x="26" y="2820"/>
                  </a:lnTo>
                  <a:lnTo>
                    <a:pt x="0" y="28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06" name="Freeform 530"/>
            <p:cNvSpPr>
              <a:spLocks/>
            </p:cNvSpPr>
            <p:nvPr/>
          </p:nvSpPr>
          <p:spPr bwMode="auto">
            <a:xfrm>
              <a:off x="895350" y="-19050"/>
              <a:ext cx="1403350" cy="4492625"/>
            </a:xfrm>
            <a:custGeom>
              <a:avLst/>
              <a:gdLst>
                <a:gd name="T0" fmla="*/ 0 w 884"/>
                <a:gd name="T1" fmla="*/ 2147483647 h 2830"/>
                <a:gd name="T2" fmla="*/ 2147483647 w 884"/>
                <a:gd name="T3" fmla="*/ 2147483647 h 2830"/>
                <a:gd name="T4" fmla="*/ 2147483647 w 884"/>
                <a:gd name="T5" fmla="*/ 2147483647 h 2830"/>
                <a:gd name="T6" fmla="*/ 2147483647 w 884"/>
                <a:gd name="T7" fmla="*/ 2147483647 h 2830"/>
                <a:gd name="T8" fmla="*/ 2147483647 w 884"/>
                <a:gd name="T9" fmla="*/ 2147483647 h 2830"/>
                <a:gd name="T10" fmla="*/ 2147483647 w 884"/>
                <a:gd name="T11" fmla="*/ 2147483647 h 2830"/>
                <a:gd name="T12" fmla="*/ 2147483647 w 884"/>
                <a:gd name="T13" fmla="*/ 2147483647 h 2830"/>
                <a:gd name="T14" fmla="*/ 2147483647 w 884"/>
                <a:gd name="T15" fmla="*/ 2147483647 h 2830"/>
                <a:gd name="T16" fmla="*/ 2147483647 w 884"/>
                <a:gd name="T17" fmla="*/ 2147483647 h 2830"/>
                <a:gd name="T18" fmla="*/ 2147483647 w 884"/>
                <a:gd name="T19" fmla="*/ 2147483647 h 2830"/>
                <a:gd name="T20" fmla="*/ 2147483647 w 884"/>
                <a:gd name="T21" fmla="*/ 2147483647 h 2830"/>
                <a:gd name="T22" fmla="*/ 2147483647 w 884"/>
                <a:gd name="T23" fmla="*/ 2147483647 h 2830"/>
                <a:gd name="T24" fmla="*/ 2147483647 w 884"/>
                <a:gd name="T25" fmla="*/ 2147483647 h 2830"/>
                <a:gd name="T26" fmla="*/ 2147483647 w 884"/>
                <a:gd name="T27" fmla="*/ 2147483647 h 2830"/>
                <a:gd name="T28" fmla="*/ 2147483647 w 884"/>
                <a:gd name="T29" fmla="*/ 2147483647 h 2830"/>
                <a:gd name="T30" fmla="*/ 2147483647 w 884"/>
                <a:gd name="T31" fmla="*/ 2147483647 h 2830"/>
                <a:gd name="T32" fmla="*/ 2147483647 w 884"/>
                <a:gd name="T33" fmla="*/ 2147483647 h 2830"/>
                <a:gd name="T34" fmla="*/ 2147483647 w 884"/>
                <a:gd name="T35" fmla="*/ 2147483647 h 2830"/>
                <a:gd name="T36" fmla="*/ 2147483647 w 884"/>
                <a:gd name="T37" fmla="*/ 2147483647 h 2830"/>
                <a:gd name="T38" fmla="*/ 2147483647 w 884"/>
                <a:gd name="T39" fmla="*/ 2147483647 h 2830"/>
                <a:gd name="T40" fmla="*/ 2147483647 w 884"/>
                <a:gd name="T41" fmla="*/ 2147483647 h 2830"/>
                <a:gd name="T42" fmla="*/ 2147483647 w 884"/>
                <a:gd name="T43" fmla="*/ 2147483647 h 2830"/>
                <a:gd name="T44" fmla="*/ 2147483647 w 884"/>
                <a:gd name="T45" fmla="*/ 2147483647 h 2830"/>
                <a:gd name="T46" fmla="*/ 2147483647 w 884"/>
                <a:gd name="T47" fmla="*/ 2147483647 h 2830"/>
                <a:gd name="T48" fmla="*/ 2147483647 w 884"/>
                <a:gd name="T49" fmla="*/ 2147483647 h 2830"/>
                <a:gd name="T50" fmla="*/ 2147483647 w 884"/>
                <a:gd name="T51" fmla="*/ 2147483647 h 2830"/>
                <a:gd name="T52" fmla="*/ 2147483647 w 884"/>
                <a:gd name="T53" fmla="*/ 2147483647 h 2830"/>
                <a:gd name="T54" fmla="*/ 0 w 884"/>
                <a:gd name="T55" fmla="*/ 0 h 2830"/>
                <a:gd name="T56" fmla="*/ 2147483647 w 884"/>
                <a:gd name="T57" fmla="*/ 0 h 2830"/>
                <a:gd name="T58" fmla="*/ 2147483647 w 884"/>
                <a:gd name="T59" fmla="*/ 2147483647 h 2830"/>
                <a:gd name="T60" fmla="*/ 2147483647 w 884"/>
                <a:gd name="T61" fmla="*/ 2147483647 h 2830"/>
                <a:gd name="T62" fmla="*/ 2147483647 w 884"/>
                <a:gd name="T63" fmla="*/ 2147483647 h 2830"/>
                <a:gd name="T64" fmla="*/ 2147483647 w 884"/>
                <a:gd name="T65" fmla="*/ 2147483647 h 2830"/>
                <a:gd name="T66" fmla="*/ 2147483647 w 884"/>
                <a:gd name="T67" fmla="*/ 2147483647 h 2830"/>
                <a:gd name="T68" fmla="*/ 2147483647 w 884"/>
                <a:gd name="T69" fmla="*/ 2147483647 h 2830"/>
                <a:gd name="T70" fmla="*/ 2147483647 w 884"/>
                <a:gd name="T71" fmla="*/ 2147483647 h 2830"/>
                <a:gd name="T72" fmla="*/ 2147483647 w 884"/>
                <a:gd name="T73" fmla="*/ 2147483647 h 2830"/>
                <a:gd name="T74" fmla="*/ 2147483647 w 884"/>
                <a:gd name="T75" fmla="*/ 2147483647 h 2830"/>
                <a:gd name="T76" fmla="*/ 2147483647 w 884"/>
                <a:gd name="T77" fmla="*/ 2147483647 h 2830"/>
                <a:gd name="T78" fmla="*/ 2147483647 w 884"/>
                <a:gd name="T79" fmla="*/ 2147483647 h 2830"/>
                <a:gd name="T80" fmla="*/ 2147483647 w 884"/>
                <a:gd name="T81" fmla="*/ 2147483647 h 2830"/>
                <a:gd name="T82" fmla="*/ 2147483647 w 884"/>
                <a:gd name="T83" fmla="*/ 2147483647 h 2830"/>
                <a:gd name="T84" fmla="*/ 2147483647 w 884"/>
                <a:gd name="T85" fmla="*/ 2147483647 h 2830"/>
                <a:gd name="T86" fmla="*/ 2147483647 w 884"/>
                <a:gd name="T87" fmla="*/ 2147483647 h 2830"/>
                <a:gd name="T88" fmla="*/ 2147483647 w 884"/>
                <a:gd name="T89" fmla="*/ 2147483647 h 2830"/>
                <a:gd name="T90" fmla="*/ 2147483647 w 884"/>
                <a:gd name="T91" fmla="*/ 2147483647 h 2830"/>
                <a:gd name="T92" fmla="*/ 2147483647 w 884"/>
                <a:gd name="T93" fmla="*/ 2147483647 h 2830"/>
                <a:gd name="T94" fmla="*/ 2147483647 w 884"/>
                <a:gd name="T95" fmla="*/ 2147483647 h 2830"/>
                <a:gd name="T96" fmla="*/ 2147483647 w 884"/>
                <a:gd name="T97" fmla="*/ 2147483647 h 2830"/>
                <a:gd name="T98" fmla="*/ 2147483647 w 884"/>
                <a:gd name="T99" fmla="*/ 2147483647 h 2830"/>
                <a:gd name="T100" fmla="*/ 2147483647 w 884"/>
                <a:gd name="T101" fmla="*/ 2147483647 h 2830"/>
                <a:gd name="T102" fmla="*/ 2147483647 w 884"/>
                <a:gd name="T103" fmla="*/ 2147483647 h 2830"/>
                <a:gd name="T104" fmla="*/ 2147483647 w 884"/>
                <a:gd name="T105" fmla="*/ 2147483647 h 2830"/>
                <a:gd name="T106" fmla="*/ 2147483647 w 884"/>
                <a:gd name="T107" fmla="*/ 2147483647 h 2830"/>
                <a:gd name="T108" fmla="*/ 2147483647 w 884"/>
                <a:gd name="T109" fmla="*/ 2147483647 h 2830"/>
                <a:gd name="T110" fmla="*/ 2147483647 w 884"/>
                <a:gd name="T111" fmla="*/ 2147483647 h 2830"/>
                <a:gd name="T112" fmla="*/ 2147483647 w 884"/>
                <a:gd name="T113" fmla="*/ 2147483647 h 2830"/>
                <a:gd name="T114" fmla="*/ 2147483647 w 884"/>
                <a:gd name="T115" fmla="*/ 2147483647 h 2830"/>
                <a:gd name="T116" fmla="*/ 2147483647 w 884"/>
                <a:gd name="T117" fmla="*/ 2147483647 h 2830"/>
                <a:gd name="T118" fmla="*/ 2147483647 w 884"/>
                <a:gd name="T119" fmla="*/ 2147483647 h 2830"/>
                <a:gd name="T120" fmla="*/ 2147483647 w 884"/>
                <a:gd name="T121" fmla="*/ 2147483647 h 2830"/>
                <a:gd name="T122" fmla="*/ 2147483647 w 884"/>
                <a:gd name="T123" fmla="*/ 2147483647 h 2830"/>
                <a:gd name="T124" fmla="*/ 0 w 884"/>
                <a:gd name="T125" fmla="*/ 2147483647 h 28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4"/>
                <a:gd name="T190" fmla="*/ 0 h 2830"/>
                <a:gd name="T191" fmla="*/ 884 w 884"/>
                <a:gd name="T192" fmla="*/ 2830 h 28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4" h="2830">
                  <a:moveTo>
                    <a:pt x="0" y="2830"/>
                  </a:moveTo>
                  <a:lnTo>
                    <a:pt x="0" y="2830"/>
                  </a:lnTo>
                  <a:lnTo>
                    <a:pt x="26" y="2824"/>
                  </a:lnTo>
                  <a:lnTo>
                    <a:pt x="48" y="2816"/>
                  </a:lnTo>
                  <a:lnTo>
                    <a:pt x="70" y="2802"/>
                  </a:lnTo>
                  <a:lnTo>
                    <a:pt x="90" y="2786"/>
                  </a:lnTo>
                  <a:lnTo>
                    <a:pt x="108" y="2766"/>
                  </a:lnTo>
                  <a:lnTo>
                    <a:pt x="122" y="2744"/>
                  </a:lnTo>
                  <a:lnTo>
                    <a:pt x="130" y="2720"/>
                  </a:lnTo>
                  <a:lnTo>
                    <a:pt x="136" y="2694"/>
                  </a:lnTo>
                  <a:lnTo>
                    <a:pt x="380" y="1760"/>
                  </a:lnTo>
                  <a:lnTo>
                    <a:pt x="396" y="1692"/>
                  </a:lnTo>
                  <a:lnTo>
                    <a:pt x="410" y="1628"/>
                  </a:lnTo>
                  <a:lnTo>
                    <a:pt x="422" y="1564"/>
                  </a:lnTo>
                  <a:lnTo>
                    <a:pt x="434" y="1496"/>
                  </a:lnTo>
                  <a:lnTo>
                    <a:pt x="442" y="1428"/>
                  </a:lnTo>
                  <a:lnTo>
                    <a:pt x="448" y="1358"/>
                  </a:lnTo>
                  <a:lnTo>
                    <a:pt x="452" y="1284"/>
                  </a:lnTo>
                  <a:lnTo>
                    <a:pt x="456" y="1210"/>
                  </a:lnTo>
                  <a:lnTo>
                    <a:pt x="456" y="1134"/>
                  </a:lnTo>
                  <a:lnTo>
                    <a:pt x="454" y="1020"/>
                  </a:lnTo>
                  <a:lnTo>
                    <a:pt x="448" y="908"/>
                  </a:lnTo>
                  <a:lnTo>
                    <a:pt x="436" y="800"/>
                  </a:lnTo>
                  <a:lnTo>
                    <a:pt x="430" y="748"/>
                  </a:lnTo>
                  <a:lnTo>
                    <a:pt x="422" y="698"/>
                  </a:lnTo>
                  <a:lnTo>
                    <a:pt x="412" y="648"/>
                  </a:lnTo>
                  <a:lnTo>
                    <a:pt x="402" y="600"/>
                  </a:lnTo>
                  <a:lnTo>
                    <a:pt x="390" y="552"/>
                  </a:lnTo>
                  <a:lnTo>
                    <a:pt x="378" y="506"/>
                  </a:lnTo>
                  <a:lnTo>
                    <a:pt x="364" y="460"/>
                  </a:lnTo>
                  <a:lnTo>
                    <a:pt x="350" y="416"/>
                  </a:lnTo>
                  <a:lnTo>
                    <a:pt x="334" y="372"/>
                  </a:lnTo>
                  <a:lnTo>
                    <a:pt x="316" y="330"/>
                  </a:lnTo>
                  <a:lnTo>
                    <a:pt x="300" y="292"/>
                  </a:lnTo>
                  <a:lnTo>
                    <a:pt x="284" y="256"/>
                  </a:lnTo>
                  <a:lnTo>
                    <a:pt x="266" y="224"/>
                  </a:lnTo>
                  <a:lnTo>
                    <a:pt x="248" y="192"/>
                  </a:lnTo>
                  <a:lnTo>
                    <a:pt x="230" y="164"/>
                  </a:lnTo>
                  <a:lnTo>
                    <a:pt x="210" y="138"/>
                  </a:lnTo>
                  <a:lnTo>
                    <a:pt x="192" y="114"/>
                  </a:lnTo>
                  <a:lnTo>
                    <a:pt x="172" y="92"/>
                  </a:lnTo>
                  <a:lnTo>
                    <a:pt x="152" y="72"/>
                  </a:lnTo>
                  <a:lnTo>
                    <a:pt x="132" y="56"/>
                  </a:lnTo>
                  <a:lnTo>
                    <a:pt x="112" y="42"/>
                  </a:lnTo>
                  <a:lnTo>
                    <a:pt x="90" y="30"/>
                  </a:lnTo>
                  <a:lnTo>
                    <a:pt x="68" y="20"/>
                  </a:lnTo>
                  <a:lnTo>
                    <a:pt x="46" y="12"/>
                  </a:lnTo>
                  <a:lnTo>
                    <a:pt x="24" y="6"/>
                  </a:lnTo>
                  <a:lnTo>
                    <a:pt x="0" y="4"/>
                  </a:lnTo>
                  <a:lnTo>
                    <a:pt x="0" y="0"/>
                  </a:lnTo>
                  <a:lnTo>
                    <a:pt x="6" y="0"/>
                  </a:lnTo>
                  <a:lnTo>
                    <a:pt x="28" y="2"/>
                  </a:lnTo>
                  <a:lnTo>
                    <a:pt x="50" y="4"/>
                  </a:lnTo>
                  <a:lnTo>
                    <a:pt x="90" y="8"/>
                  </a:lnTo>
                  <a:lnTo>
                    <a:pt x="130" y="14"/>
                  </a:lnTo>
                  <a:lnTo>
                    <a:pt x="170" y="22"/>
                  </a:lnTo>
                  <a:lnTo>
                    <a:pt x="210" y="34"/>
                  </a:lnTo>
                  <a:lnTo>
                    <a:pt x="248" y="46"/>
                  </a:lnTo>
                  <a:lnTo>
                    <a:pt x="284" y="62"/>
                  </a:lnTo>
                  <a:lnTo>
                    <a:pt x="322" y="78"/>
                  </a:lnTo>
                  <a:lnTo>
                    <a:pt x="358" y="98"/>
                  </a:lnTo>
                  <a:lnTo>
                    <a:pt x="392" y="120"/>
                  </a:lnTo>
                  <a:lnTo>
                    <a:pt x="428" y="144"/>
                  </a:lnTo>
                  <a:lnTo>
                    <a:pt x="460" y="168"/>
                  </a:lnTo>
                  <a:lnTo>
                    <a:pt x="494" y="196"/>
                  </a:lnTo>
                  <a:lnTo>
                    <a:pt x="526" y="226"/>
                  </a:lnTo>
                  <a:lnTo>
                    <a:pt x="558" y="258"/>
                  </a:lnTo>
                  <a:lnTo>
                    <a:pt x="588" y="294"/>
                  </a:lnTo>
                  <a:lnTo>
                    <a:pt x="618" y="330"/>
                  </a:lnTo>
                  <a:lnTo>
                    <a:pt x="652" y="372"/>
                  </a:lnTo>
                  <a:lnTo>
                    <a:pt x="682" y="414"/>
                  </a:lnTo>
                  <a:lnTo>
                    <a:pt x="710" y="458"/>
                  </a:lnTo>
                  <a:lnTo>
                    <a:pt x="736" y="504"/>
                  </a:lnTo>
                  <a:lnTo>
                    <a:pt x="760" y="550"/>
                  </a:lnTo>
                  <a:lnTo>
                    <a:pt x="782" y="598"/>
                  </a:lnTo>
                  <a:lnTo>
                    <a:pt x="800" y="646"/>
                  </a:lnTo>
                  <a:lnTo>
                    <a:pt x="818" y="696"/>
                  </a:lnTo>
                  <a:lnTo>
                    <a:pt x="834" y="746"/>
                  </a:lnTo>
                  <a:lnTo>
                    <a:pt x="848" y="798"/>
                  </a:lnTo>
                  <a:lnTo>
                    <a:pt x="858" y="850"/>
                  </a:lnTo>
                  <a:lnTo>
                    <a:pt x="868" y="904"/>
                  </a:lnTo>
                  <a:lnTo>
                    <a:pt x="876" y="960"/>
                  </a:lnTo>
                  <a:lnTo>
                    <a:pt x="880" y="1016"/>
                  </a:lnTo>
                  <a:lnTo>
                    <a:pt x="884" y="1072"/>
                  </a:lnTo>
                  <a:lnTo>
                    <a:pt x="884" y="1132"/>
                  </a:lnTo>
                  <a:lnTo>
                    <a:pt x="884" y="1208"/>
                  </a:lnTo>
                  <a:lnTo>
                    <a:pt x="878" y="1282"/>
                  </a:lnTo>
                  <a:lnTo>
                    <a:pt x="868" y="1354"/>
                  </a:lnTo>
                  <a:lnTo>
                    <a:pt x="856" y="1424"/>
                  </a:lnTo>
                  <a:lnTo>
                    <a:pt x="840" y="1494"/>
                  </a:lnTo>
                  <a:lnTo>
                    <a:pt x="820" y="1560"/>
                  </a:lnTo>
                  <a:lnTo>
                    <a:pt x="796" y="1626"/>
                  </a:lnTo>
                  <a:lnTo>
                    <a:pt x="770" y="1690"/>
                  </a:lnTo>
                  <a:lnTo>
                    <a:pt x="738" y="1756"/>
                  </a:lnTo>
                  <a:lnTo>
                    <a:pt x="274" y="2694"/>
                  </a:lnTo>
                  <a:lnTo>
                    <a:pt x="272" y="2708"/>
                  </a:lnTo>
                  <a:lnTo>
                    <a:pt x="266" y="2720"/>
                  </a:lnTo>
                  <a:lnTo>
                    <a:pt x="258" y="2732"/>
                  </a:lnTo>
                  <a:lnTo>
                    <a:pt x="250" y="2744"/>
                  </a:lnTo>
                  <a:lnTo>
                    <a:pt x="238" y="2754"/>
                  </a:lnTo>
                  <a:lnTo>
                    <a:pt x="224" y="2764"/>
                  </a:lnTo>
                  <a:lnTo>
                    <a:pt x="208" y="2774"/>
                  </a:lnTo>
                  <a:lnTo>
                    <a:pt x="190" y="2784"/>
                  </a:lnTo>
                  <a:lnTo>
                    <a:pt x="172" y="2794"/>
                  </a:lnTo>
                  <a:lnTo>
                    <a:pt x="152" y="2802"/>
                  </a:lnTo>
                  <a:lnTo>
                    <a:pt x="132" y="2810"/>
                  </a:lnTo>
                  <a:lnTo>
                    <a:pt x="110" y="2816"/>
                  </a:lnTo>
                  <a:lnTo>
                    <a:pt x="64" y="2824"/>
                  </a:lnTo>
                  <a:lnTo>
                    <a:pt x="14" y="2830"/>
                  </a:lnTo>
                  <a:lnTo>
                    <a:pt x="0" y="2830"/>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07" name="Freeform 531"/>
            <p:cNvSpPr>
              <a:spLocks/>
            </p:cNvSpPr>
            <p:nvPr/>
          </p:nvSpPr>
          <p:spPr bwMode="auto">
            <a:xfrm>
              <a:off x="-568325" y="-19050"/>
              <a:ext cx="1463675" cy="4492625"/>
            </a:xfrm>
            <a:custGeom>
              <a:avLst/>
              <a:gdLst>
                <a:gd name="T0" fmla="*/ 2147483647 w 922"/>
                <a:gd name="T1" fmla="*/ 2147483647 h 2830"/>
                <a:gd name="T2" fmla="*/ 2147483647 w 922"/>
                <a:gd name="T3" fmla="*/ 2147483647 h 2830"/>
                <a:gd name="T4" fmla="*/ 2147483647 w 922"/>
                <a:gd name="T5" fmla="*/ 2147483647 h 2830"/>
                <a:gd name="T6" fmla="*/ 2147483647 w 922"/>
                <a:gd name="T7" fmla="*/ 2147483647 h 2830"/>
                <a:gd name="T8" fmla="*/ 2147483647 w 922"/>
                <a:gd name="T9" fmla="*/ 2147483647 h 2830"/>
                <a:gd name="T10" fmla="*/ 2147483647 w 922"/>
                <a:gd name="T11" fmla="*/ 2147483647 h 2830"/>
                <a:gd name="T12" fmla="*/ 2147483647 w 922"/>
                <a:gd name="T13" fmla="*/ 2147483647 h 2830"/>
                <a:gd name="T14" fmla="*/ 2147483647 w 922"/>
                <a:gd name="T15" fmla="*/ 2147483647 h 2830"/>
                <a:gd name="T16" fmla="*/ 2147483647 w 922"/>
                <a:gd name="T17" fmla="*/ 2147483647 h 2830"/>
                <a:gd name="T18" fmla="*/ 2147483647 w 922"/>
                <a:gd name="T19" fmla="*/ 2147483647 h 2830"/>
                <a:gd name="T20" fmla="*/ 0 w 922"/>
                <a:gd name="T21" fmla="*/ 2147483647 h 2830"/>
                <a:gd name="T22" fmla="*/ 2147483647 w 922"/>
                <a:gd name="T23" fmla="*/ 2147483647 h 2830"/>
                <a:gd name="T24" fmla="*/ 2147483647 w 922"/>
                <a:gd name="T25" fmla="*/ 2147483647 h 2830"/>
                <a:gd name="T26" fmla="*/ 2147483647 w 922"/>
                <a:gd name="T27" fmla="*/ 2147483647 h 2830"/>
                <a:gd name="T28" fmla="*/ 2147483647 w 922"/>
                <a:gd name="T29" fmla="*/ 2147483647 h 2830"/>
                <a:gd name="T30" fmla="*/ 2147483647 w 922"/>
                <a:gd name="T31" fmla="*/ 2147483647 h 2830"/>
                <a:gd name="T32" fmla="*/ 2147483647 w 922"/>
                <a:gd name="T33" fmla="*/ 2147483647 h 2830"/>
                <a:gd name="T34" fmla="*/ 2147483647 w 922"/>
                <a:gd name="T35" fmla="*/ 2147483647 h 2830"/>
                <a:gd name="T36" fmla="*/ 2147483647 w 922"/>
                <a:gd name="T37" fmla="*/ 2147483647 h 2830"/>
                <a:gd name="T38" fmla="*/ 2147483647 w 922"/>
                <a:gd name="T39" fmla="*/ 2147483647 h 2830"/>
                <a:gd name="T40" fmla="*/ 2147483647 w 922"/>
                <a:gd name="T41" fmla="*/ 2147483647 h 2830"/>
                <a:gd name="T42" fmla="*/ 2147483647 w 922"/>
                <a:gd name="T43" fmla="*/ 2147483647 h 2830"/>
                <a:gd name="T44" fmla="*/ 2147483647 w 922"/>
                <a:gd name="T45" fmla="*/ 0 h 2830"/>
                <a:gd name="T46" fmla="*/ 2147483647 w 922"/>
                <a:gd name="T47" fmla="*/ 2147483647 h 2830"/>
                <a:gd name="T48" fmla="*/ 2147483647 w 922"/>
                <a:gd name="T49" fmla="*/ 2147483647 h 2830"/>
                <a:gd name="T50" fmla="*/ 2147483647 w 922"/>
                <a:gd name="T51" fmla="*/ 2147483647 h 2830"/>
                <a:gd name="T52" fmla="*/ 2147483647 w 922"/>
                <a:gd name="T53" fmla="*/ 2147483647 h 2830"/>
                <a:gd name="T54" fmla="*/ 2147483647 w 922"/>
                <a:gd name="T55" fmla="*/ 2147483647 h 2830"/>
                <a:gd name="T56" fmla="*/ 2147483647 w 922"/>
                <a:gd name="T57" fmla="*/ 2147483647 h 2830"/>
                <a:gd name="T58" fmla="*/ 2147483647 w 922"/>
                <a:gd name="T59" fmla="*/ 2147483647 h 2830"/>
                <a:gd name="T60" fmla="*/ 2147483647 w 922"/>
                <a:gd name="T61" fmla="*/ 2147483647 h 2830"/>
                <a:gd name="T62" fmla="*/ 2147483647 w 922"/>
                <a:gd name="T63" fmla="*/ 2147483647 h 2830"/>
                <a:gd name="T64" fmla="*/ 2147483647 w 922"/>
                <a:gd name="T65" fmla="*/ 2147483647 h 2830"/>
                <a:gd name="T66" fmla="*/ 2147483647 w 922"/>
                <a:gd name="T67" fmla="*/ 2147483647 h 2830"/>
                <a:gd name="T68" fmla="*/ 2147483647 w 922"/>
                <a:gd name="T69" fmla="*/ 2147483647 h 2830"/>
                <a:gd name="T70" fmla="*/ 2147483647 w 922"/>
                <a:gd name="T71" fmla="*/ 2147483647 h 2830"/>
                <a:gd name="T72" fmla="*/ 2147483647 w 922"/>
                <a:gd name="T73" fmla="*/ 2147483647 h 2830"/>
                <a:gd name="T74" fmla="*/ 2147483647 w 922"/>
                <a:gd name="T75" fmla="*/ 2147483647 h 2830"/>
                <a:gd name="T76" fmla="*/ 2147483647 w 922"/>
                <a:gd name="T77" fmla="*/ 2147483647 h 2830"/>
                <a:gd name="T78" fmla="*/ 2147483647 w 922"/>
                <a:gd name="T79" fmla="*/ 2147483647 h 2830"/>
                <a:gd name="T80" fmla="*/ 2147483647 w 922"/>
                <a:gd name="T81" fmla="*/ 2147483647 h 2830"/>
                <a:gd name="T82" fmla="*/ 2147483647 w 922"/>
                <a:gd name="T83" fmla="*/ 2147483647 h 2830"/>
                <a:gd name="T84" fmla="*/ 2147483647 w 922"/>
                <a:gd name="T85" fmla="*/ 2147483647 h 2830"/>
                <a:gd name="T86" fmla="*/ 2147483647 w 922"/>
                <a:gd name="T87" fmla="*/ 2147483647 h 28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22"/>
                <a:gd name="T133" fmla="*/ 0 h 2830"/>
                <a:gd name="T134" fmla="*/ 922 w 922"/>
                <a:gd name="T135" fmla="*/ 2830 h 28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22" h="2830">
                  <a:moveTo>
                    <a:pt x="850" y="2828"/>
                  </a:moveTo>
                  <a:lnTo>
                    <a:pt x="850" y="2828"/>
                  </a:lnTo>
                  <a:lnTo>
                    <a:pt x="810" y="2822"/>
                  </a:lnTo>
                  <a:lnTo>
                    <a:pt x="770" y="2814"/>
                  </a:lnTo>
                  <a:lnTo>
                    <a:pt x="734" y="2802"/>
                  </a:lnTo>
                  <a:lnTo>
                    <a:pt x="702" y="2788"/>
                  </a:lnTo>
                  <a:lnTo>
                    <a:pt x="678" y="2774"/>
                  </a:lnTo>
                  <a:lnTo>
                    <a:pt x="658" y="2760"/>
                  </a:lnTo>
                  <a:lnTo>
                    <a:pt x="642" y="2744"/>
                  </a:lnTo>
                  <a:lnTo>
                    <a:pt x="630" y="2728"/>
                  </a:lnTo>
                  <a:lnTo>
                    <a:pt x="150" y="1768"/>
                  </a:lnTo>
                  <a:lnTo>
                    <a:pt x="132" y="1736"/>
                  </a:lnTo>
                  <a:lnTo>
                    <a:pt x="116" y="1704"/>
                  </a:lnTo>
                  <a:lnTo>
                    <a:pt x="114" y="1698"/>
                  </a:lnTo>
                  <a:lnTo>
                    <a:pt x="98" y="1660"/>
                  </a:lnTo>
                  <a:lnTo>
                    <a:pt x="82" y="1622"/>
                  </a:lnTo>
                  <a:lnTo>
                    <a:pt x="68" y="1582"/>
                  </a:lnTo>
                  <a:lnTo>
                    <a:pt x="56" y="1542"/>
                  </a:lnTo>
                  <a:lnTo>
                    <a:pt x="46" y="1502"/>
                  </a:lnTo>
                  <a:lnTo>
                    <a:pt x="36" y="1462"/>
                  </a:lnTo>
                  <a:lnTo>
                    <a:pt x="28" y="1420"/>
                  </a:lnTo>
                  <a:lnTo>
                    <a:pt x="20" y="1378"/>
                  </a:lnTo>
                  <a:lnTo>
                    <a:pt x="12" y="1320"/>
                  </a:lnTo>
                  <a:lnTo>
                    <a:pt x="4" y="1262"/>
                  </a:lnTo>
                  <a:lnTo>
                    <a:pt x="2" y="1202"/>
                  </a:lnTo>
                  <a:lnTo>
                    <a:pt x="0" y="1140"/>
                  </a:lnTo>
                  <a:lnTo>
                    <a:pt x="0" y="1082"/>
                  </a:lnTo>
                  <a:lnTo>
                    <a:pt x="4" y="1024"/>
                  </a:lnTo>
                  <a:lnTo>
                    <a:pt x="10" y="968"/>
                  </a:lnTo>
                  <a:lnTo>
                    <a:pt x="16" y="914"/>
                  </a:lnTo>
                  <a:lnTo>
                    <a:pt x="26" y="860"/>
                  </a:lnTo>
                  <a:lnTo>
                    <a:pt x="36" y="806"/>
                  </a:lnTo>
                  <a:lnTo>
                    <a:pt x="50" y="756"/>
                  </a:lnTo>
                  <a:lnTo>
                    <a:pt x="66" y="704"/>
                  </a:lnTo>
                  <a:lnTo>
                    <a:pt x="84" y="654"/>
                  </a:lnTo>
                  <a:lnTo>
                    <a:pt x="102" y="606"/>
                  </a:lnTo>
                  <a:lnTo>
                    <a:pt x="124" y="558"/>
                  </a:lnTo>
                  <a:lnTo>
                    <a:pt x="148" y="512"/>
                  </a:lnTo>
                  <a:lnTo>
                    <a:pt x="174" y="466"/>
                  </a:lnTo>
                  <a:lnTo>
                    <a:pt x="202" y="422"/>
                  </a:lnTo>
                  <a:lnTo>
                    <a:pt x="232" y="380"/>
                  </a:lnTo>
                  <a:lnTo>
                    <a:pt x="264" y="336"/>
                  </a:lnTo>
                  <a:lnTo>
                    <a:pt x="294" y="298"/>
                  </a:lnTo>
                  <a:lnTo>
                    <a:pt x="328" y="264"/>
                  </a:lnTo>
                  <a:lnTo>
                    <a:pt x="360" y="230"/>
                  </a:lnTo>
                  <a:lnTo>
                    <a:pt x="394" y="198"/>
                  </a:lnTo>
                  <a:lnTo>
                    <a:pt x="428" y="170"/>
                  </a:lnTo>
                  <a:lnTo>
                    <a:pt x="464" y="142"/>
                  </a:lnTo>
                  <a:lnTo>
                    <a:pt x="500" y="118"/>
                  </a:lnTo>
                  <a:lnTo>
                    <a:pt x="536" y="96"/>
                  </a:lnTo>
                  <a:lnTo>
                    <a:pt x="574" y="76"/>
                  </a:lnTo>
                  <a:lnTo>
                    <a:pt x="612" y="60"/>
                  </a:lnTo>
                  <a:lnTo>
                    <a:pt x="650" y="44"/>
                  </a:lnTo>
                  <a:lnTo>
                    <a:pt x="690" y="32"/>
                  </a:lnTo>
                  <a:lnTo>
                    <a:pt x="730" y="20"/>
                  </a:lnTo>
                  <a:lnTo>
                    <a:pt x="772" y="12"/>
                  </a:lnTo>
                  <a:lnTo>
                    <a:pt x="814" y="6"/>
                  </a:lnTo>
                  <a:lnTo>
                    <a:pt x="856" y="2"/>
                  </a:lnTo>
                  <a:lnTo>
                    <a:pt x="904" y="0"/>
                  </a:lnTo>
                  <a:lnTo>
                    <a:pt x="922" y="0"/>
                  </a:lnTo>
                  <a:lnTo>
                    <a:pt x="922" y="4"/>
                  </a:lnTo>
                  <a:lnTo>
                    <a:pt x="902" y="2"/>
                  </a:lnTo>
                  <a:lnTo>
                    <a:pt x="878" y="4"/>
                  </a:lnTo>
                  <a:lnTo>
                    <a:pt x="854" y="8"/>
                  </a:lnTo>
                  <a:lnTo>
                    <a:pt x="830" y="14"/>
                  </a:lnTo>
                  <a:lnTo>
                    <a:pt x="808" y="24"/>
                  </a:lnTo>
                  <a:lnTo>
                    <a:pt x="784" y="36"/>
                  </a:lnTo>
                  <a:lnTo>
                    <a:pt x="762" y="50"/>
                  </a:lnTo>
                  <a:lnTo>
                    <a:pt x="740" y="66"/>
                  </a:lnTo>
                  <a:lnTo>
                    <a:pt x="720" y="86"/>
                  </a:lnTo>
                  <a:lnTo>
                    <a:pt x="698" y="108"/>
                  </a:lnTo>
                  <a:lnTo>
                    <a:pt x="678" y="132"/>
                  </a:lnTo>
                  <a:lnTo>
                    <a:pt x="658" y="160"/>
                  </a:lnTo>
                  <a:lnTo>
                    <a:pt x="638" y="190"/>
                  </a:lnTo>
                  <a:lnTo>
                    <a:pt x="620" y="222"/>
                  </a:lnTo>
                  <a:lnTo>
                    <a:pt x="600" y="256"/>
                  </a:lnTo>
                  <a:lnTo>
                    <a:pt x="582" y="294"/>
                  </a:lnTo>
                  <a:lnTo>
                    <a:pt x="564" y="334"/>
                  </a:lnTo>
                  <a:lnTo>
                    <a:pt x="548" y="376"/>
                  </a:lnTo>
                  <a:lnTo>
                    <a:pt x="532" y="420"/>
                  </a:lnTo>
                  <a:lnTo>
                    <a:pt x="518" y="464"/>
                  </a:lnTo>
                  <a:lnTo>
                    <a:pt x="504" y="510"/>
                  </a:lnTo>
                  <a:lnTo>
                    <a:pt x="492" y="556"/>
                  </a:lnTo>
                  <a:lnTo>
                    <a:pt x="480" y="604"/>
                  </a:lnTo>
                  <a:lnTo>
                    <a:pt x="470" y="654"/>
                  </a:lnTo>
                  <a:lnTo>
                    <a:pt x="460" y="702"/>
                  </a:lnTo>
                  <a:lnTo>
                    <a:pt x="452" y="754"/>
                  </a:lnTo>
                  <a:lnTo>
                    <a:pt x="446" y="806"/>
                  </a:lnTo>
                  <a:lnTo>
                    <a:pt x="434" y="912"/>
                  </a:lnTo>
                  <a:lnTo>
                    <a:pt x="428" y="1024"/>
                  </a:lnTo>
                  <a:lnTo>
                    <a:pt x="426" y="1138"/>
                  </a:lnTo>
                  <a:lnTo>
                    <a:pt x="426" y="1216"/>
                  </a:lnTo>
                  <a:lnTo>
                    <a:pt x="430" y="1290"/>
                  </a:lnTo>
                  <a:lnTo>
                    <a:pt x="434" y="1362"/>
                  </a:lnTo>
                  <a:lnTo>
                    <a:pt x="442" y="1434"/>
                  </a:lnTo>
                  <a:lnTo>
                    <a:pt x="450" y="1502"/>
                  </a:lnTo>
                  <a:lnTo>
                    <a:pt x="460" y="1568"/>
                  </a:lnTo>
                  <a:lnTo>
                    <a:pt x="472" y="1634"/>
                  </a:lnTo>
                  <a:lnTo>
                    <a:pt x="486" y="1696"/>
                  </a:lnTo>
                  <a:lnTo>
                    <a:pt x="486" y="1702"/>
                  </a:lnTo>
                  <a:lnTo>
                    <a:pt x="506" y="1768"/>
                  </a:lnTo>
                  <a:lnTo>
                    <a:pt x="758" y="2728"/>
                  </a:lnTo>
                  <a:lnTo>
                    <a:pt x="764" y="2744"/>
                  </a:lnTo>
                  <a:lnTo>
                    <a:pt x="774" y="2760"/>
                  </a:lnTo>
                  <a:lnTo>
                    <a:pt x="784" y="2774"/>
                  </a:lnTo>
                  <a:lnTo>
                    <a:pt x="798" y="2788"/>
                  </a:lnTo>
                  <a:lnTo>
                    <a:pt x="816" y="2804"/>
                  </a:lnTo>
                  <a:lnTo>
                    <a:pt x="836" y="2816"/>
                  </a:lnTo>
                  <a:lnTo>
                    <a:pt x="858" y="2824"/>
                  </a:lnTo>
                  <a:lnTo>
                    <a:pt x="882" y="2830"/>
                  </a:lnTo>
                  <a:lnTo>
                    <a:pt x="876" y="2830"/>
                  </a:lnTo>
                  <a:lnTo>
                    <a:pt x="862" y="2828"/>
                  </a:lnTo>
                  <a:lnTo>
                    <a:pt x="850" y="282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78" name="Freeform 532"/>
            <p:cNvSpPr>
              <a:spLocks noEditPoints="1"/>
            </p:cNvSpPr>
            <p:nvPr/>
          </p:nvSpPr>
          <p:spPr bwMode="auto">
            <a:xfrm>
              <a:off x="-936625" y="-19050"/>
              <a:ext cx="1835458" cy="4494506"/>
            </a:xfrm>
            <a:custGeom>
              <a:avLst/>
              <a:gdLst>
                <a:gd name="T0" fmla="*/ 1140 w 1154"/>
                <a:gd name="T1" fmla="*/ 2828 h 2828"/>
                <a:gd name="T2" fmla="*/ 1090 w 1154"/>
                <a:gd name="T3" fmla="*/ 2822 h 2828"/>
                <a:gd name="T4" fmla="*/ 1030 w 1154"/>
                <a:gd name="T5" fmla="*/ 2786 h 2828"/>
                <a:gd name="T6" fmla="*/ 990 w 1154"/>
                <a:gd name="T7" fmla="*/ 2726 h 2828"/>
                <a:gd name="T8" fmla="*/ 718 w 1154"/>
                <a:gd name="T9" fmla="*/ 1700 h 2828"/>
                <a:gd name="T10" fmla="*/ 692 w 1154"/>
                <a:gd name="T11" fmla="*/ 1566 h 2828"/>
                <a:gd name="T12" fmla="*/ 662 w 1154"/>
                <a:gd name="T13" fmla="*/ 1288 h 2828"/>
                <a:gd name="T14" fmla="*/ 660 w 1154"/>
                <a:gd name="T15" fmla="*/ 1022 h 2828"/>
                <a:gd name="T16" fmla="*/ 692 w 1154"/>
                <a:gd name="T17" fmla="*/ 700 h 2828"/>
                <a:gd name="T18" fmla="*/ 736 w 1154"/>
                <a:gd name="T19" fmla="*/ 508 h 2828"/>
                <a:gd name="T20" fmla="*/ 796 w 1154"/>
                <a:gd name="T21" fmla="*/ 332 h 2828"/>
                <a:gd name="T22" fmla="*/ 852 w 1154"/>
                <a:gd name="T23" fmla="*/ 220 h 2828"/>
                <a:gd name="T24" fmla="*/ 930 w 1154"/>
                <a:gd name="T25" fmla="*/ 106 h 2828"/>
                <a:gd name="T26" fmla="*/ 1016 w 1154"/>
                <a:gd name="T27" fmla="*/ 34 h 2828"/>
                <a:gd name="T28" fmla="*/ 1110 w 1154"/>
                <a:gd name="T29" fmla="*/ 2 h 2828"/>
                <a:gd name="T30" fmla="*/ 1154 w 1154"/>
                <a:gd name="T31" fmla="*/ 2 h 2828"/>
                <a:gd name="T32" fmla="*/ 1004 w 1154"/>
                <a:gd name="T33" fmla="*/ 10 h 2828"/>
                <a:gd name="T34" fmla="*/ 844 w 1154"/>
                <a:gd name="T35" fmla="*/ 58 h 2828"/>
                <a:gd name="T36" fmla="*/ 696 w 1154"/>
                <a:gd name="T37" fmla="*/ 140 h 2828"/>
                <a:gd name="T38" fmla="*/ 560 w 1154"/>
                <a:gd name="T39" fmla="*/ 262 h 2828"/>
                <a:gd name="T40" fmla="*/ 464 w 1154"/>
                <a:gd name="T41" fmla="*/ 378 h 2828"/>
                <a:gd name="T42" fmla="*/ 356 w 1154"/>
                <a:gd name="T43" fmla="*/ 556 h 2828"/>
                <a:gd name="T44" fmla="*/ 282 w 1154"/>
                <a:gd name="T45" fmla="*/ 754 h 2828"/>
                <a:gd name="T46" fmla="*/ 242 w 1154"/>
                <a:gd name="T47" fmla="*/ 966 h 2828"/>
                <a:gd name="T48" fmla="*/ 232 w 1154"/>
                <a:gd name="T49" fmla="*/ 1138 h 2828"/>
                <a:gd name="T50" fmla="*/ 252 w 1154"/>
                <a:gd name="T51" fmla="*/ 1376 h 2828"/>
                <a:gd name="T52" fmla="*/ 278 w 1154"/>
                <a:gd name="T53" fmla="*/ 1500 h 2828"/>
                <a:gd name="T54" fmla="*/ 330 w 1154"/>
                <a:gd name="T55" fmla="*/ 1658 h 2828"/>
                <a:gd name="T56" fmla="*/ 348 w 1154"/>
                <a:gd name="T57" fmla="*/ 1702 h 2828"/>
                <a:gd name="T58" fmla="*/ 862 w 1154"/>
                <a:gd name="T59" fmla="*/ 2726 h 2828"/>
                <a:gd name="T60" fmla="*/ 934 w 1154"/>
                <a:gd name="T61" fmla="*/ 2786 h 2828"/>
                <a:gd name="T62" fmla="*/ 1042 w 1154"/>
                <a:gd name="T63" fmla="*/ 2820 h 2828"/>
                <a:gd name="T64" fmla="*/ 974 w 1154"/>
                <a:gd name="T65" fmla="*/ 2812 h 2828"/>
                <a:gd name="T66" fmla="*/ 852 w 1154"/>
                <a:gd name="T67" fmla="*/ 2770 h 2828"/>
                <a:gd name="T68" fmla="*/ 188 w 1154"/>
                <a:gd name="T69" fmla="*/ 1762 h 2828"/>
                <a:gd name="T70" fmla="*/ 144 w 1154"/>
                <a:gd name="T71" fmla="*/ 1692 h 2828"/>
                <a:gd name="T72" fmla="*/ 96 w 1154"/>
                <a:gd name="T73" fmla="*/ 1596 h 2828"/>
                <a:gd name="T74" fmla="*/ 46 w 1154"/>
                <a:gd name="T75" fmla="*/ 1462 h 2828"/>
                <a:gd name="T76" fmla="*/ 8 w 1154"/>
                <a:gd name="T77" fmla="*/ 1284 h 2828"/>
                <a:gd name="T78" fmla="*/ 0 w 1154"/>
                <a:gd name="T79" fmla="*/ 1078 h 2828"/>
                <a:gd name="T80" fmla="*/ 20 w 1154"/>
                <a:gd name="T81" fmla="*/ 916 h 2828"/>
                <a:gd name="T82" fmla="*/ 62 w 1154"/>
                <a:gd name="T83" fmla="*/ 754 h 2828"/>
                <a:gd name="T84" fmla="*/ 128 w 1154"/>
                <a:gd name="T85" fmla="*/ 604 h 2828"/>
                <a:gd name="T86" fmla="*/ 218 w 1154"/>
                <a:gd name="T87" fmla="*/ 462 h 2828"/>
                <a:gd name="T88" fmla="*/ 332 w 1154"/>
                <a:gd name="T89" fmla="*/ 330 h 2828"/>
                <a:gd name="T90" fmla="*/ 456 w 1154"/>
                <a:gd name="T91" fmla="*/ 222 h 2828"/>
                <a:gd name="T92" fmla="*/ 632 w 1154"/>
                <a:gd name="T93" fmla="*/ 112 h 2828"/>
                <a:gd name="T94" fmla="*/ 826 w 1154"/>
                <a:gd name="T95" fmla="*/ 38 h 2828"/>
                <a:gd name="T96" fmla="*/ 1034 w 1154"/>
                <a:gd name="T97" fmla="*/ 4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54" h="2828">
                  <a:moveTo>
                    <a:pt x="1154" y="2"/>
                  </a:moveTo>
                  <a:lnTo>
                    <a:pt x="1154" y="2828"/>
                  </a:lnTo>
                  <a:lnTo>
                    <a:pt x="1154" y="2828"/>
                  </a:lnTo>
                  <a:lnTo>
                    <a:pt x="1140" y="2828"/>
                  </a:lnTo>
                  <a:lnTo>
                    <a:pt x="1140" y="2828"/>
                  </a:lnTo>
                  <a:lnTo>
                    <a:pt x="1114" y="2828"/>
                  </a:lnTo>
                  <a:lnTo>
                    <a:pt x="1114" y="2828"/>
                  </a:lnTo>
                  <a:lnTo>
                    <a:pt x="1090" y="2822"/>
                  </a:lnTo>
                  <a:lnTo>
                    <a:pt x="1068" y="2814"/>
                  </a:lnTo>
                  <a:lnTo>
                    <a:pt x="1048" y="2802"/>
                  </a:lnTo>
                  <a:lnTo>
                    <a:pt x="1030" y="2786"/>
                  </a:lnTo>
                  <a:lnTo>
                    <a:pt x="1030" y="2786"/>
                  </a:lnTo>
                  <a:lnTo>
                    <a:pt x="1016" y="2772"/>
                  </a:lnTo>
                  <a:lnTo>
                    <a:pt x="1006" y="2758"/>
                  </a:lnTo>
                  <a:lnTo>
                    <a:pt x="996" y="2742"/>
                  </a:lnTo>
                  <a:lnTo>
                    <a:pt x="990" y="2726"/>
                  </a:lnTo>
                  <a:lnTo>
                    <a:pt x="738" y="1766"/>
                  </a:lnTo>
                  <a:lnTo>
                    <a:pt x="738" y="1766"/>
                  </a:lnTo>
                  <a:lnTo>
                    <a:pt x="718" y="1700"/>
                  </a:lnTo>
                  <a:lnTo>
                    <a:pt x="718" y="1700"/>
                  </a:lnTo>
                  <a:lnTo>
                    <a:pt x="718" y="1694"/>
                  </a:lnTo>
                  <a:lnTo>
                    <a:pt x="718" y="1694"/>
                  </a:lnTo>
                  <a:lnTo>
                    <a:pt x="704" y="1632"/>
                  </a:lnTo>
                  <a:lnTo>
                    <a:pt x="692" y="1566"/>
                  </a:lnTo>
                  <a:lnTo>
                    <a:pt x="682" y="1500"/>
                  </a:lnTo>
                  <a:lnTo>
                    <a:pt x="674" y="1432"/>
                  </a:lnTo>
                  <a:lnTo>
                    <a:pt x="666" y="1360"/>
                  </a:lnTo>
                  <a:lnTo>
                    <a:pt x="662" y="1288"/>
                  </a:lnTo>
                  <a:lnTo>
                    <a:pt x="658" y="1214"/>
                  </a:lnTo>
                  <a:lnTo>
                    <a:pt x="658" y="1136"/>
                  </a:lnTo>
                  <a:lnTo>
                    <a:pt x="658" y="1136"/>
                  </a:lnTo>
                  <a:lnTo>
                    <a:pt x="660" y="1022"/>
                  </a:lnTo>
                  <a:lnTo>
                    <a:pt x="666" y="910"/>
                  </a:lnTo>
                  <a:lnTo>
                    <a:pt x="678" y="804"/>
                  </a:lnTo>
                  <a:lnTo>
                    <a:pt x="684" y="752"/>
                  </a:lnTo>
                  <a:lnTo>
                    <a:pt x="692" y="700"/>
                  </a:lnTo>
                  <a:lnTo>
                    <a:pt x="702" y="652"/>
                  </a:lnTo>
                  <a:lnTo>
                    <a:pt x="712" y="602"/>
                  </a:lnTo>
                  <a:lnTo>
                    <a:pt x="724" y="554"/>
                  </a:lnTo>
                  <a:lnTo>
                    <a:pt x="736" y="508"/>
                  </a:lnTo>
                  <a:lnTo>
                    <a:pt x="750" y="462"/>
                  </a:lnTo>
                  <a:lnTo>
                    <a:pt x="764" y="418"/>
                  </a:lnTo>
                  <a:lnTo>
                    <a:pt x="780" y="374"/>
                  </a:lnTo>
                  <a:lnTo>
                    <a:pt x="796" y="332"/>
                  </a:lnTo>
                  <a:lnTo>
                    <a:pt x="796" y="332"/>
                  </a:lnTo>
                  <a:lnTo>
                    <a:pt x="814" y="292"/>
                  </a:lnTo>
                  <a:lnTo>
                    <a:pt x="832" y="254"/>
                  </a:lnTo>
                  <a:lnTo>
                    <a:pt x="852" y="220"/>
                  </a:lnTo>
                  <a:lnTo>
                    <a:pt x="870" y="188"/>
                  </a:lnTo>
                  <a:lnTo>
                    <a:pt x="890" y="158"/>
                  </a:lnTo>
                  <a:lnTo>
                    <a:pt x="910" y="130"/>
                  </a:lnTo>
                  <a:lnTo>
                    <a:pt x="930" y="106"/>
                  </a:lnTo>
                  <a:lnTo>
                    <a:pt x="952" y="84"/>
                  </a:lnTo>
                  <a:lnTo>
                    <a:pt x="972" y="64"/>
                  </a:lnTo>
                  <a:lnTo>
                    <a:pt x="994" y="48"/>
                  </a:lnTo>
                  <a:lnTo>
                    <a:pt x="1016" y="34"/>
                  </a:lnTo>
                  <a:lnTo>
                    <a:pt x="1040" y="22"/>
                  </a:lnTo>
                  <a:lnTo>
                    <a:pt x="1062" y="12"/>
                  </a:lnTo>
                  <a:lnTo>
                    <a:pt x="1086" y="6"/>
                  </a:lnTo>
                  <a:lnTo>
                    <a:pt x="1110" y="2"/>
                  </a:lnTo>
                  <a:lnTo>
                    <a:pt x="1134" y="0"/>
                  </a:lnTo>
                  <a:lnTo>
                    <a:pt x="1134" y="0"/>
                  </a:lnTo>
                  <a:lnTo>
                    <a:pt x="1154" y="2"/>
                  </a:lnTo>
                  <a:lnTo>
                    <a:pt x="1154" y="2"/>
                  </a:lnTo>
                  <a:close/>
                  <a:moveTo>
                    <a:pt x="1088" y="0"/>
                  </a:moveTo>
                  <a:lnTo>
                    <a:pt x="1088" y="0"/>
                  </a:lnTo>
                  <a:lnTo>
                    <a:pt x="1046" y="4"/>
                  </a:lnTo>
                  <a:lnTo>
                    <a:pt x="1004" y="10"/>
                  </a:lnTo>
                  <a:lnTo>
                    <a:pt x="962" y="18"/>
                  </a:lnTo>
                  <a:lnTo>
                    <a:pt x="922" y="30"/>
                  </a:lnTo>
                  <a:lnTo>
                    <a:pt x="882" y="42"/>
                  </a:lnTo>
                  <a:lnTo>
                    <a:pt x="844" y="58"/>
                  </a:lnTo>
                  <a:lnTo>
                    <a:pt x="806" y="74"/>
                  </a:lnTo>
                  <a:lnTo>
                    <a:pt x="768" y="94"/>
                  </a:lnTo>
                  <a:lnTo>
                    <a:pt x="732" y="116"/>
                  </a:lnTo>
                  <a:lnTo>
                    <a:pt x="696" y="140"/>
                  </a:lnTo>
                  <a:lnTo>
                    <a:pt x="660" y="168"/>
                  </a:lnTo>
                  <a:lnTo>
                    <a:pt x="626" y="196"/>
                  </a:lnTo>
                  <a:lnTo>
                    <a:pt x="592" y="228"/>
                  </a:lnTo>
                  <a:lnTo>
                    <a:pt x="560" y="262"/>
                  </a:lnTo>
                  <a:lnTo>
                    <a:pt x="526" y="296"/>
                  </a:lnTo>
                  <a:lnTo>
                    <a:pt x="496" y="334"/>
                  </a:lnTo>
                  <a:lnTo>
                    <a:pt x="496" y="334"/>
                  </a:lnTo>
                  <a:lnTo>
                    <a:pt x="464" y="378"/>
                  </a:lnTo>
                  <a:lnTo>
                    <a:pt x="434" y="420"/>
                  </a:lnTo>
                  <a:lnTo>
                    <a:pt x="406" y="464"/>
                  </a:lnTo>
                  <a:lnTo>
                    <a:pt x="380" y="510"/>
                  </a:lnTo>
                  <a:lnTo>
                    <a:pt x="356" y="556"/>
                  </a:lnTo>
                  <a:lnTo>
                    <a:pt x="334" y="604"/>
                  </a:lnTo>
                  <a:lnTo>
                    <a:pt x="316" y="652"/>
                  </a:lnTo>
                  <a:lnTo>
                    <a:pt x="298" y="702"/>
                  </a:lnTo>
                  <a:lnTo>
                    <a:pt x="282" y="754"/>
                  </a:lnTo>
                  <a:lnTo>
                    <a:pt x="268" y="804"/>
                  </a:lnTo>
                  <a:lnTo>
                    <a:pt x="258" y="858"/>
                  </a:lnTo>
                  <a:lnTo>
                    <a:pt x="248" y="912"/>
                  </a:lnTo>
                  <a:lnTo>
                    <a:pt x="242" y="966"/>
                  </a:lnTo>
                  <a:lnTo>
                    <a:pt x="236" y="1022"/>
                  </a:lnTo>
                  <a:lnTo>
                    <a:pt x="232" y="1080"/>
                  </a:lnTo>
                  <a:lnTo>
                    <a:pt x="232" y="1138"/>
                  </a:lnTo>
                  <a:lnTo>
                    <a:pt x="232" y="1138"/>
                  </a:lnTo>
                  <a:lnTo>
                    <a:pt x="234" y="1200"/>
                  </a:lnTo>
                  <a:lnTo>
                    <a:pt x="236" y="1260"/>
                  </a:lnTo>
                  <a:lnTo>
                    <a:pt x="244" y="1318"/>
                  </a:lnTo>
                  <a:lnTo>
                    <a:pt x="252" y="1376"/>
                  </a:lnTo>
                  <a:lnTo>
                    <a:pt x="252" y="1376"/>
                  </a:lnTo>
                  <a:lnTo>
                    <a:pt x="260" y="1418"/>
                  </a:lnTo>
                  <a:lnTo>
                    <a:pt x="268" y="1460"/>
                  </a:lnTo>
                  <a:lnTo>
                    <a:pt x="278" y="1500"/>
                  </a:lnTo>
                  <a:lnTo>
                    <a:pt x="288" y="1540"/>
                  </a:lnTo>
                  <a:lnTo>
                    <a:pt x="300" y="1580"/>
                  </a:lnTo>
                  <a:lnTo>
                    <a:pt x="314" y="1620"/>
                  </a:lnTo>
                  <a:lnTo>
                    <a:pt x="330" y="1658"/>
                  </a:lnTo>
                  <a:lnTo>
                    <a:pt x="346" y="1696"/>
                  </a:lnTo>
                  <a:lnTo>
                    <a:pt x="346" y="1696"/>
                  </a:lnTo>
                  <a:lnTo>
                    <a:pt x="348" y="1702"/>
                  </a:lnTo>
                  <a:lnTo>
                    <a:pt x="348" y="1702"/>
                  </a:lnTo>
                  <a:lnTo>
                    <a:pt x="364" y="1734"/>
                  </a:lnTo>
                  <a:lnTo>
                    <a:pt x="382" y="1766"/>
                  </a:lnTo>
                  <a:lnTo>
                    <a:pt x="862" y="2726"/>
                  </a:lnTo>
                  <a:lnTo>
                    <a:pt x="862" y="2726"/>
                  </a:lnTo>
                  <a:lnTo>
                    <a:pt x="874" y="2742"/>
                  </a:lnTo>
                  <a:lnTo>
                    <a:pt x="890" y="2758"/>
                  </a:lnTo>
                  <a:lnTo>
                    <a:pt x="910" y="2772"/>
                  </a:lnTo>
                  <a:lnTo>
                    <a:pt x="934" y="2786"/>
                  </a:lnTo>
                  <a:lnTo>
                    <a:pt x="934" y="2786"/>
                  </a:lnTo>
                  <a:lnTo>
                    <a:pt x="966" y="2800"/>
                  </a:lnTo>
                  <a:lnTo>
                    <a:pt x="1002" y="2812"/>
                  </a:lnTo>
                  <a:lnTo>
                    <a:pt x="1042" y="2820"/>
                  </a:lnTo>
                  <a:lnTo>
                    <a:pt x="1082" y="2826"/>
                  </a:lnTo>
                  <a:lnTo>
                    <a:pt x="1082" y="2826"/>
                  </a:lnTo>
                  <a:lnTo>
                    <a:pt x="1026" y="2820"/>
                  </a:lnTo>
                  <a:lnTo>
                    <a:pt x="974" y="2812"/>
                  </a:lnTo>
                  <a:lnTo>
                    <a:pt x="926" y="2800"/>
                  </a:lnTo>
                  <a:lnTo>
                    <a:pt x="882" y="2784"/>
                  </a:lnTo>
                  <a:lnTo>
                    <a:pt x="882" y="2784"/>
                  </a:lnTo>
                  <a:lnTo>
                    <a:pt x="852" y="2770"/>
                  </a:lnTo>
                  <a:lnTo>
                    <a:pt x="828" y="2756"/>
                  </a:lnTo>
                  <a:lnTo>
                    <a:pt x="806" y="2742"/>
                  </a:lnTo>
                  <a:lnTo>
                    <a:pt x="792" y="2726"/>
                  </a:lnTo>
                  <a:lnTo>
                    <a:pt x="188" y="1762"/>
                  </a:lnTo>
                  <a:lnTo>
                    <a:pt x="188" y="1762"/>
                  </a:lnTo>
                  <a:lnTo>
                    <a:pt x="146" y="1698"/>
                  </a:lnTo>
                  <a:lnTo>
                    <a:pt x="146" y="1698"/>
                  </a:lnTo>
                  <a:lnTo>
                    <a:pt x="144" y="1692"/>
                  </a:lnTo>
                  <a:lnTo>
                    <a:pt x="144" y="1692"/>
                  </a:lnTo>
                  <a:lnTo>
                    <a:pt x="126" y="1660"/>
                  </a:lnTo>
                  <a:lnTo>
                    <a:pt x="110" y="1630"/>
                  </a:lnTo>
                  <a:lnTo>
                    <a:pt x="96" y="1596"/>
                  </a:lnTo>
                  <a:lnTo>
                    <a:pt x="82" y="1564"/>
                  </a:lnTo>
                  <a:lnTo>
                    <a:pt x="68" y="1530"/>
                  </a:lnTo>
                  <a:lnTo>
                    <a:pt x="56" y="1496"/>
                  </a:lnTo>
                  <a:lnTo>
                    <a:pt x="46" y="1462"/>
                  </a:lnTo>
                  <a:lnTo>
                    <a:pt x="36" y="1428"/>
                  </a:lnTo>
                  <a:lnTo>
                    <a:pt x="28" y="1392"/>
                  </a:lnTo>
                  <a:lnTo>
                    <a:pt x="20" y="1358"/>
                  </a:lnTo>
                  <a:lnTo>
                    <a:pt x="8" y="1284"/>
                  </a:lnTo>
                  <a:lnTo>
                    <a:pt x="2" y="1210"/>
                  </a:lnTo>
                  <a:lnTo>
                    <a:pt x="0" y="1134"/>
                  </a:lnTo>
                  <a:lnTo>
                    <a:pt x="0" y="1134"/>
                  </a:lnTo>
                  <a:lnTo>
                    <a:pt x="0" y="1078"/>
                  </a:lnTo>
                  <a:lnTo>
                    <a:pt x="4" y="1022"/>
                  </a:lnTo>
                  <a:lnTo>
                    <a:pt x="10" y="968"/>
                  </a:lnTo>
                  <a:lnTo>
                    <a:pt x="20" y="916"/>
                  </a:lnTo>
                  <a:lnTo>
                    <a:pt x="20" y="916"/>
                  </a:lnTo>
                  <a:lnTo>
                    <a:pt x="28" y="874"/>
                  </a:lnTo>
                  <a:lnTo>
                    <a:pt x="38" y="834"/>
                  </a:lnTo>
                  <a:lnTo>
                    <a:pt x="50" y="794"/>
                  </a:lnTo>
                  <a:lnTo>
                    <a:pt x="62" y="754"/>
                  </a:lnTo>
                  <a:lnTo>
                    <a:pt x="76" y="716"/>
                  </a:lnTo>
                  <a:lnTo>
                    <a:pt x="92" y="678"/>
                  </a:lnTo>
                  <a:lnTo>
                    <a:pt x="110" y="640"/>
                  </a:lnTo>
                  <a:lnTo>
                    <a:pt x="128" y="604"/>
                  </a:lnTo>
                  <a:lnTo>
                    <a:pt x="148" y="566"/>
                  </a:lnTo>
                  <a:lnTo>
                    <a:pt x="170" y="532"/>
                  </a:lnTo>
                  <a:lnTo>
                    <a:pt x="194" y="496"/>
                  </a:lnTo>
                  <a:lnTo>
                    <a:pt x="218" y="462"/>
                  </a:lnTo>
                  <a:lnTo>
                    <a:pt x="244" y="428"/>
                  </a:lnTo>
                  <a:lnTo>
                    <a:pt x="272" y="394"/>
                  </a:lnTo>
                  <a:lnTo>
                    <a:pt x="302" y="362"/>
                  </a:lnTo>
                  <a:lnTo>
                    <a:pt x="332" y="330"/>
                  </a:lnTo>
                  <a:lnTo>
                    <a:pt x="332" y="330"/>
                  </a:lnTo>
                  <a:lnTo>
                    <a:pt x="372" y="292"/>
                  </a:lnTo>
                  <a:lnTo>
                    <a:pt x="412" y="256"/>
                  </a:lnTo>
                  <a:lnTo>
                    <a:pt x="456" y="222"/>
                  </a:lnTo>
                  <a:lnTo>
                    <a:pt x="498" y="192"/>
                  </a:lnTo>
                  <a:lnTo>
                    <a:pt x="542" y="162"/>
                  </a:lnTo>
                  <a:lnTo>
                    <a:pt x="586" y="136"/>
                  </a:lnTo>
                  <a:lnTo>
                    <a:pt x="632" y="112"/>
                  </a:lnTo>
                  <a:lnTo>
                    <a:pt x="680" y="90"/>
                  </a:lnTo>
                  <a:lnTo>
                    <a:pt x="728" y="70"/>
                  </a:lnTo>
                  <a:lnTo>
                    <a:pt x="776" y="54"/>
                  </a:lnTo>
                  <a:lnTo>
                    <a:pt x="826" y="38"/>
                  </a:lnTo>
                  <a:lnTo>
                    <a:pt x="876" y="26"/>
                  </a:lnTo>
                  <a:lnTo>
                    <a:pt x="928" y="16"/>
                  </a:lnTo>
                  <a:lnTo>
                    <a:pt x="980" y="8"/>
                  </a:lnTo>
                  <a:lnTo>
                    <a:pt x="1034" y="4"/>
                  </a:lnTo>
                  <a:lnTo>
                    <a:pt x="1088" y="0"/>
                  </a:lnTo>
                  <a:lnTo>
                    <a:pt x="1088" y="0"/>
                  </a:lnTo>
                  <a:close/>
                </a:path>
              </a:pathLst>
            </a:custGeom>
            <a:solidFill>
              <a:schemeClr val="tx2">
                <a:lumMod val="75000"/>
              </a:schemeClr>
            </a:solidFill>
            <a:ln>
              <a:noFill/>
            </a:ln>
            <a:extLst/>
          </p:spPr>
          <p:txBody>
            <a:bodyPr lIns="96520" tIns="48261" rIns="96520" bIns="48261"/>
            <a:lstStyle/>
            <a:p>
              <a:pPr eaLnBrk="1" hangingPunct="1">
                <a:defRPr/>
              </a:pPr>
              <a:endParaRPr lang="en-US" altLang="zh-CN" sz="2000"/>
            </a:p>
          </p:txBody>
        </p:sp>
        <p:sp>
          <p:nvSpPr>
            <p:cNvPr id="92209" name="Freeform 533"/>
            <p:cNvSpPr>
              <a:spLocks/>
            </p:cNvSpPr>
            <p:nvPr/>
          </p:nvSpPr>
          <p:spPr bwMode="auto">
            <a:xfrm>
              <a:off x="876300" y="4784725"/>
              <a:ext cx="79375" cy="88900"/>
            </a:xfrm>
            <a:custGeom>
              <a:avLst/>
              <a:gdLst>
                <a:gd name="T0" fmla="*/ 0 w 50"/>
                <a:gd name="T1" fmla="*/ 2147483647 h 56"/>
                <a:gd name="T2" fmla="*/ 0 w 50"/>
                <a:gd name="T3" fmla="*/ 2147483647 h 56"/>
                <a:gd name="T4" fmla="*/ 2147483647 w 50"/>
                <a:gd name="T5" fmla="*/ 0 h 56"/>
                <a:gd name="T6" fmla="*/ 2147483647 w 50"/>
                <a:gd name="T7" fmla="*/ 2147483647 h 56"/>
                <a:gd name="T8" fmla="*/ 2147483647 w 50"/>
                <a:gd name="T9" fmla="*/ 2147483647 h 56"/>
                <a:gd name="T10" fmla="*/ 2147483647 w 50"/>
                <a:gd name="T11" fmla="*/ 2147483647 h 56"/>
                <a:gd name="T12" fmla="*/ 2147483647 w 50"/>
                <a:gd name="T13" fmla="*/ 2147483647 h 56"/>
                <a:gd name="T14" fmla="*/ 2147483647 w 50"/>
                <a:gd name="T15" fmla="*/ 2147483647 h 56"/>
                <a:gd name="T16" fmla="*/ 2147483647 w 50"/>
                <a:gd name="T17" fmla="*/ 2147483647 h 56"/>
                <a:gd name="T18" fmla="*/ 2147483647 w 50"/>
                <a:gd name="T19" fmla="*/ 2147483647 h 56"/>
                <a:gd name="T20" fmla="*/ 2147483647 w 50"/>
                <a:gd name="T21" fmla="*/ 2147483647 h 56"/>
                <a:gd name="T22" fmla="*/ 2147483647 w 50"/>
                <a:gd name="T23" fmla="*/ 2147483647 h 56"/>
                <a:gd name="T24" fmla="*/ 2147483647 w 50"/>
                <a:gd name="T25" fmla="*/ 2147483647 h 56"/>
                <a:gd name="T26" fmla="*/ 2147483647 w 50"/>
                <a:gd name="T27" fmla="*/ 2147483647 h 56"/>
                <a:gd name="T28" fmla="*/ 2147483647 w 50"/>
                <a:gd name="T29" fmla="*/ 2147483647 h 56"/>
                <a:gd name="T30" fmla="*/ 0 w 50"/>
                <a:gd name="T31" fmla="*/ 2147483647 h 56"/>
                <a:gd name="T32" fmla="*/ 0 w 50"/>
                <a:gd name="T33" fmla="*/ 2147483647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56"/>
                <a:gd name="T53" fmla="*/ 50 w 5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56">
                  <a:moveTo>
                    <a:pt x="0" y="56"/>
                  </a:moveTo>
                  <a:lnTo>
                    <a:pt x="0" y="22"/>
                  </a:lnTo>
                  <a:lnTo>
                    <a:pt x="50" y="0"/>
                  </a:lnTo>
                  <a:lnTo>
                    <a:pt x="50" y="36"/>
                  </a:lnTo>
                  <a:lnTo>
                    <a:pt x="50" y="40"/>
                  </a:lnTo>
                  <a:lnTo>
                    <a:pt x="46" y="44"/>
                  </a:lnTo>
                  <a:lnTo>
                    <a:pt x="42" y="48"/>
                  </a:lnTo>
                  <a:lnTo>
                    <a:pt x="36" y="50"/>
                  </a:lnTo>
                  <a:lnTo>
                    <a:pt x="26" y="54"/>
                  </a:lnTo>
                  <a:lnTo>
                    <a:pt x="16" y="56"/>
                  </a:lnTo>
                  <a:lnTo>
                    <a:pt x="6" y="56"/>
                  </a:lnTo>
                  <a:lnTo>
                    <a:pt x="0" y="56"/>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10" name="Freeform 534"/>
            <p:cNvSpPr>
              <a:spLocks noEditPoints="1"/>
            </p:cNvSpPr>
            <p:nvPr/>
          </p:nvSpPr>
          <p:spPr bwMode="auto">
            <a:xfrm>
              <a:off x="796925" y="4813300"/>
              <a:ext cx="79375" cy="60325"/>
            </a:xfrm>
            <a:custGeom>
              <a:avLst/>
              <a:gdLst>
                <a:gd name="T0" fmla="*/ 2147483647 w 50"/>
                <a:gd name="T1" fmla="*/ 2147483647 h 38"/>
                <a:gd name="T2" fmla="*/ 2147483647 w 50"/>
                <a:gd name="T3" fmla="*/ 2147483647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0 w 50"/>
                <a:gd name="T15" fmla="*/ 0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0 w 50"/>
                <a:gd name="T31" fmla="*/ 2147483647 h 38"/>
                <a:gd name="T32" fmla="*/ 0 w 50"/>
                <a:gd name="T33" fmla="*/ 2147483647 h 38"/>
                <a:gd name="T34" fmla="*/ 0 w 50"/>
                <a:gd name="T35" fmla="*/ 2147483647 h 38"/>
                <a:gd name="T36" fmla="*/ 0 w 50"/>
                <a:gd name="T37" fmla="*/ 2147483647 h 38"/>
                <a:gd name="T38" fmla="*/ 0 w 50"/>
                <a:gd name="T39" fmla="*/ 2147483647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
                <a:gd name="T61" fmla="*/ 0 h 38"/>
                <a:gd name="T62" fmla="*/ 50 w 5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 h="38">
                  <a:moveTo>
                    <a:pt x="50" y="38"/>
                  </a:moveTo>
                  <a:lnTo>
                    <a:pt x="50" y="38"/>
                  </a:lnTo>
                  <a:lnTo>
                    <a:pt x="38" y="38"/>
                  </a:lnTo>
                  <a:lnTo>
                    <a:pt x="38" y="8"/>
                  </a:lnTo>
                  <a:lnTo>
                    <a:pt x="50" y="4"/>
                  </a:lnTo>
                  <a:lnTo>
                    <a:pt x="50" y="38"/>
                  </a:lnTo>
                  <a:close/>
                  <a:moveTo>
                    <a:pt x="0" y="16"/>
                  </a:moveTo>
                  <a:lnTo>
                    <a:pt x="0" y="0"/>
                  </a:lnTo>
                  <a:lnTo>
                    <a:pt x="18" y="6"/>
                  </a:lnTo>
                  <a:lnTo>
                    <a:pt x="18" y="32"/>
                  </a:lnTo>
                  <a:lnTo>
                    <a:pt x="16" y="32"/>
                  </a:lnTo>
                  <a:lnTo>
                    <a:pt x="8" y="30"/>
                  </a:lnTo>
                  <a:lnTo>
                    <a:pt x="4" y="26"/>
                  </a:lnTo>
                  <a:lnTo>
                    <a:pt x="0" y="22"/>
                  </a:lnTo>
                  <a:lnTo>
                    <a:pt x="0" y="18"/>
                  </a:lnTo>
                  <a:lnTo>
                    <a:pt x="0" y="16"/>
                  </a:lnTo>
                  <a:close/>
                </a:path>
              </a:pathLst>
            </a:custGeom>
            <a:solidFill>
              <a:srgbClr val="B4B2A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11" name="Freeform 535"/>
            <p:cNvSpPr>
              <a:spLocks/>
            </p:cNvSpPr>
            <p:nvPr/>
          </p:nvSpPr>
          <p:spPr bwMode="auto">
            <a:xfrm>
              <a:off x="533400" y="5099050"/>
              <a:ext cx="669925" cy="263525"/>
            </a:xfrm>
            <a:custGeom>
              <a:avLst/>
              <a:gdLst>
                <a:gd name="T0" fmla="*/ 2147483647 w 422"/>
                <a:gd name="T1" fmla="*/ 2147483647 h 166"/>
                <a:gd name="T2" fmla="*/ 2147483647 w 422"/>
                <a:gd name="T3" fmla="*/ 2147483647 h 166"/>
                <a:gd name="T4" fmla="*/ 2147483647 w 422"/>
                <a:gd name="T5" fmla="*/ 2147483647 h 166"/>
                <a:gd name="T6" fmla="*/ 2147483647 w 422"/>
                <a:gd name="T7" fmla="*/ 2147483647 h 166"/>
                <a:gd name="T8" fmla="*/ 2147483647 w 422"/>
                <a:gd name="T9" fmla="*/ 2147483647 h 166"/>
                <a:gd name="T10" fmla="*/ 2147483647 w 422"/>
                <a:gd name="T11" fmla="*/ 2147483647 h 166"/>
                <a:gd name="T12" fmla="*/ 2147483647 w 422"/>
                <a:gd name="T13" fmla="*/ 2147483647 h 166"/>
                <a:gd name="T14" fmla="*/ 2147483647 w 422"/>
                <a:gd name="T15" fmla="*/ 2147483647 h 166"/>
                <a:gd name="T16" fmla="*/ 2147483647 w 422"/>
                <a:gd name="T17" fmla="*/ 2147483647 h 166"/>
                <a:gd name="T18" fmla="*/ 2147483647 w 422"/>
                <a:gd name="T19" fmla="*/ 2147483647 h 166"/>
                <a:gd name="T20" fmla="*/ 2147483647 w 422"/>
                <a:gd name="T21" fmla="*/ 2147483647 h 166"/>
                <a:gd name="T22" fmla="*/ 2147483647 w 422"/>
                <a:gd name="T23" fmla="*/ 2147483647 h 166"/>
                <a:gd name="T24" fmla="*/ 2147483647 w 422"/>
                <a:gd name="T25" fmla="*/ 2147483647 h 166"/>
                <a:gd name="T26" fmla="*/ 2147483647 w 422"/>
                <a:gd name="T27" fmla="*/ 2147483647 h 166"/>
                <a:gd name="T28" fmla="*/ 2147483647 w 422"/>
                <a:gd name="T29" fmla="*/ 2147483647 h 166"/>
                <a:gd name="T30" fmla="*/ 2147483647 w 422"/>
                <a:gd name="T31" fmla="*/ 2147483647 h 166"/>
                <a:gd name="T32" fmla="*/ 2147483647 w 422"/>
                <a:gd name="T33" fmla="*/ 2147483647 h 166"/>
                <a:gd name="T34" fmla="*/ 2147483647 w 422"/>
                <a:gd name="T35" fmla="*/ 2147483647 h 166"/>
                <a:gd name="T36" fmla="*/ 2147483647 w 422"/>
                <a:gd name="T37" fmla="*/ 2147483647 h 166"/>
                <a:gd name="T38" fmla="*/ 2147483647 w 422"/>
                <a:gd name="T39" fmla="*/ 2147483647 h 166"/>
                <a:gd name="T40" fmla="*/ 2147483647 w 422"/>
                <a:gd name="T41" fmla="*/ 2147483647 h 166"/>
                <a:gd name="T42" fmla="*/ 2147483647 w 422"/>
                <a:gd name="T43" fmla="*/ 2147483647 h 166"/>
                <a:gd name="T44" fmla="*/ 2147483647 w 422"/>
                <a:gd name="T45" fmla="*/ 2147483647 h 166"/>
                <a:gd name="T46" fmla="*/ 2147483647 w 422"/>
                <a:gd name="T47" fmla="*/ 2147483647 h 166"/>
                <a:gd name="T48" fmla="*/ 2147483647 w 422"/>
                <a:gd name="T49" fmla="*/ 2147483647 h 166"/>
                <a:gd name="T50" fmla="*/ 2147483647 w 422"/>
                <a:gd name="T51" fmla="*/ 2147483647 h 166"/>
                <a:gd name="T52" fmla="*/ 2147483647 w 422"/>
                <a:gd name="T53" fmla="*/ 2147483647 h 166"/>
                <a:gd name="T54" fmla="*/ 2147483647 w 422"/>
                <a:gd name="T55" fmla="*/ 2147483647 h 166"/>
                <a:gd name="T56" fmla="*/ 2147483647 w 422"/>
                <a:gd name="T57" fmla="*/ 2147483647 h 166"/>
                <a:gd name="T58" fmla="*/ 2147483647 w 422"/>
                <a:gd name="T59" fmla="*/ 0 h 166"/>
                <a:gd name="T60" fmla="*/ 2147483647 w 422"/>
                <a:gd name="T61" fmla="*/ 2147483647 h 166"/>
                <a:gd name="T62" fmla="*/ 2147483647 w 422"/>
                <a:gd name="T63" fmla="*/ 2147483647 h 166"/>
                <a:gd name="T64" fmla="*/ 2147483647 w 422"/>
                <a:gd name="T65" fmla="*/ 2147483647 h 166"/>
                <a:gd name="T66" fmla="*/ 2147483647 w 422"/>
                <a:gd name="T67" fmla="*/ 2147483647 h 166"/>
                <a:gd name="T68" fmla="*/ 2147483647 w 422"/>
                <a:gd name="T69" fmla="*/ 2147483647 h 166"/>
                <a:gd name="T70" fmla="*/ 2147483647 w 422"/>
                <a:gd name="T71" fmla="*/ 2147483647 h 166"/>
                <a:gd name="T72" fmla="*/ 2147483647 w 422"/>
                <a:gd name="T73" fmla="*/ 2147483647 h 166"/>
                <a:gd name="T74" fmla="*/ 2147483647 w 422"/>
                <a:gd name="T75" fmla="*/ 2147483647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2"/>
                <a:gd name="T115" fmla="*/ 0 h 166"/>
                <a:gd name="T116" fmla="*/ 422 w 42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2" h="166">
                  <a:moveTo>
                    <a:pt x="422" y="70"/>
                  </a:moveTo>
                  <a:lnTo>
                    <a:pt x="184" y="166"/>
                  </a:lnTo>
                  <a:lnTo>
                    <a:pt x="182" y="166"/>
                  </a:lnTo>
                  <a:lnTo>
                    <a:pt x="182" y="164"/>
                  </a:lnTo>
                  <a:lnTo>
                    <a:pt x="172" y="160"/>
                  </a:lnTo>
                  <a:lnTo>
                    <a:pt x="170" y="160"/>
                  </a:lnTo>
                  <a:lnTo>
                    <a:pt x="0" y="94"/>
                  </a:lnTo>
                  <a:lnTo>
                    <a:pt x="30" y="82"/>
                  </a:lnTo>
                  <a:lnTo>
                    <a:pt x="28" y="86"/>
                  </a:lnTo>
                  <a:lnTo>
                    <a:pt x="30" y="90"/>
                  </a:lnTo>
                  <a:lnTo>
                    <a:pt x="32" y="92"/>
                  </a:lnTo>
                  <a:lnTo>
                    <a:pt x="34" y="94"/>
                  </a:lnTo>
                  <a:lnTo>
                    <a:pt x="38" y="96"/>
                  </a:lnTo>
                  <a:lnTo>
                    <a:pt x="44" y="96"/>
                  </a:lnTo>
                  <a:lnTo>
                    <a:pt x="48" y="94"/>
                  </a:lnTo>
                  <a:lnTo>
                    <a:pt x="50" y="92"/>
                  </a:lnTo>
                  <a:lnTo>
                    <a:pt x="52" y="88"/>
                  </a:lnTo>
                  <a:lnTo>
                    <a:pt x="52" y="74"/>
                  </a:lnTo>
                  <a:lnTo>
                    <a:pt x="184" y="22"/>
                  </a:lnTo>
                  <a:lnTo>
                    <a:pt x="184" y="44"/>
                  </a:lnTo>
                  <a:lnTo>
                    <a:pt x="68" y="90"/>
                  </a:lnTo>
                  <a:lnTo>
                    <a:pt x="184" y="136"/>
                  </a:lnTo>
                  <a:lnTo>
                    <a:pt x="184" y="144"/>
                  </a:lnTo>
                  <a:lnTo>
                    <a:pt x="186" y="152"/>
                  </a:lnTo>
                  <a:lnTo>
                    <a:pt x="190" y="154"/>
                  </a:lnTo>
                  <a:lnTo>
                    <a:pt x="192" y="154"/>
                  </a:lnTo>
                  <a:lnTo>
                    <a:pt x="198" y="154"/>
                  </a:lnTo>
                  <a:lnTo>
                    <a:pt x="202" y="152"/>
                  </a:lnTo>
                  <a:lnTo>
                    <a:pt x="204" y="148"/>
                  </a:lnTo>
                  <a:lnTo>
                    <a:pt x="204" y="144"/>
                  </a:lnTo>
                  <a:lnTo>
                    <a:pt x="204" y="136"/>
                  </a:lnTo>
                  <a:lnTo>
                    <a:pt x="330" y="86"/>
                  </a:lnTo>
                  <a:lnTo>
                    <a:pt x="332" y="86"/>
                  </a:lnTo>
                  <a:lnTo>
                    <a:pt x="354" y="76"/>
                  </a:lnTo>
                  <a:lnTo>
                    <a:pt x="234" y="26"/>
                  </a:lnTo>
                  <a:lnTo>
                    <a:pt x="232" y="26"/>
                  </a:lnTo>
                  <a:lnTo>
                    <a:pt x="228" y="28"/>
                  </a:lnTo>
                  <a:lnTo>
                    <a:pt x="204" y="38"/>
                  </a:lnTo>
                  <a:lnTo>
                    <a:pt x="204" y="14"/>
                  </a:lnTo>
                  <a:lnTo>
                    <a:pt x="222" y="8"/>
                  </a:lnTo>
                  <a:lnTo>
                    <a:pt x="222" y="12"/>
                  </a:lnTo>
                  <a:lnTo>
                    <a:pt x="226" y="16"/>
                  </a:lnTo>
                  <a:lnTo>
                    <a:pt x="228" y="18"/>
                  </a:lnTo>
                  <a:lnTo>
                    <a:pt x="232" y="18"/>
                  </a:lnTo>
                  <a:lnTo>
                    <a:pt x="242" y="16"/>
                  </a:lnTo>
                  <a:lnTo>
                    <a:pt x="242" y="8"/>
                  </a:lnTo>
                  <a:lnTo>
                    <a:pt x="242" y="0"/>
                  </a:lnTo>
                  <a:lnTo>
                    <a:pt x="246" y="2"/>
                  </a:lnTo>
                  <a:lnTo>
                    <a:pt x="248" y="2"/>
                  </a:lnTo>
                  <a:lnTo>
                    <a:pt x="372" y="50"/>
                  </a:lnTo>
                  <a:lnTo>
                    <a:pt x="374" y="70"/>
                  </a:lnTo>
                  <a:lnTo>
                    <a:pt x="374" y="74"/>
                  </a:lnTo>
                  <a:lnTo>
                    <a:pt x="378" y="76"/>
                  </a:lnTo>
                  <a:lnTo>
                    <a:pt x="380" y="78"/>
                  </a:lnTo>
                  <a:lnTo>
                    <a:pt x="384" y="78"/>
                  </a:lnTo>
                  <a:lnTo>
                    <a:pt x="392" y="76"/>
                  </a:lnTo>
                  <a:lnTo>
                    <a:pt x="394" y="72"/>
                  </a:lnTo>
                  <a:lnTo>
                    <a:pt x="394" y="68"/>
                  </a:lnTo>
                  <a:lnTo>
                    <a:pt x="392" y="60"/>
                  </a:lnTo>
                  <a:lnTo>
                    <a:pt x="422" y="70"/>
                  </a:lnTo>
                  <a:close/>
                </a:path>
              </a:pathLst>
            </a:custGeom>
            <a:solidFill>
              <a:srgbClr val="B68B61"/>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12" name="Freeform 536"/>
            <p:cNvSpPr>
              <a:spLocks noEditPoints="1"/>
            </p:cNvSpPr>
            <p:nvPr/>
          </p:nvSpPr>
          <p:spPr bwMode="auto">
            <a:xfrm>
              <a:off x="533400" y="5140325"/>
              <a:ext cx="561975" cy="504825"/>
            </a:xfrm>
            <a:custGeom>
              <a:avLst/>
              <a:gdLst>
                <a:gd name="T0" fmla="*/ 2147483647 w 354"/>
                <a:gd name="T1" fmla="*/ 2147483647 h 318"/>
                <a:gd name="T2" fmla="*/ 2147483647 w 354"/>
                <a:gd name="T3" fmla="*/ 2147483647 h 318"/>
                <a:gd name="T4" fmla="*/ 2147483647 w 354"/>
                <a:gd name="T5" fmla="*/ 2147483647 h 318"/>
                <a:gd name="T6" fmla="*/ 2147483647 w 354"/>
                <a:gd name="T7" fmla="*/ 2147483647 h 318"/>
                <a:gd name="T8" fmla="*/ 0 w 354"/>
                <a:gd name="T9" fmla="*/ 2147483647 h 318"/>
                <a:gd name="T10" fmla="*/ 0 w 354"/>
                <a:gd name="T11" fmla="*/ 2147483647 h 318"/>
                <a:gd name="T12" fmla="*/ 2147483647 w 354"/>
                <a:gd name="T13" fmla="*/ 2147483647 h 318"/>
                <a:gd name="T14" fmla="*/ 2147483647 w 354"/>
                <a:gd name="T15" fmla="*/ 2147483647 h 318"/>
                <a:gd name="T16" fmla="*/ 2147483647 w 354"/>
                <a:gd name="T17" fmla="*/ 2147483647 h 318"/>
                <a:gd name="T18" fmla="*/ 2147483647 w 354"/>
                <a:gd name="T19" fmla="*/ 2147483647 h 318"/>
                <a:gd name="T20" fmla="*/ 2147483647 w 354"/>
                <a:gd name="T21" fmla="*/ 2147483647 h 318"/>
                <a:gd name="T22" fmla="*/ 2147483647 w 354"/>
                <a:gd name="T23" fmla="*/ 2147483647 h 318"/>
                <a:gd name="T24" fmla="*/ 2147483647 w 354"/>
                <a:gd name="T25" fmla="*/ 2147483647 h 318"/>
                <a:gd name="T26" fmla="*/ 2147483647 w 354"/>
                <a:gd name="T27" fmla="*/ 2147483647 h 318"/>
                <a:gd name="T28" fmla="*/ 2147483647 w 354"/>
                <a:gd name="T29" fmla="*/ 2147483647 h 318"/>
                <a:gd name="T30" fmla="*/ 2147483647 w 354"/>
                <a:gd name="T31" fmla="*/ 2147483647 h 318"/>
                <a:gd name="T32" fmla="*/ 2147483647 w 354"/>
                <a:gd name="T33" fmla="*/ 2147483647 h 318"/>
                <a:gd name="T34" fmla="*/ 2147483647 w 354"/>
                <a:gd name="T35" fmla="*/ 0 h 318"/>
                <a:gd name="T36" fmla="*/ 2147483647 w 354"/>
                <a:gd name="T37" fmla="*/ 0 h 318"/>
                <a:gd name="T38" fmla="*/ 2147483647 w 354"/>
                <a:gd name="T39" fmla="*/ 0 h 318"/>
                <a:gd name="T40" fmla="*/ 2147483647 w 354"/>
                <a:gd name="T41" fmla="*/ 2147483647 h 318"/>
                <a:gd name="T42" fmla="*/ 2147483647 w 354"/>
                <a:gd name="T43" fmla="*/ 2147483647 h 318"/>
                <a:gd name="T44" fmla="*/ 2147483647 w 354"/>
                <a:gd name="T45" fmla="*/ 2147483647 h 318"/>
                <a:gd name="T46" fmla="*/ 2147483647 w 354"/>
                <a:gd name="T47" fmla="*/ 2147483647 h 318"/>
                <a:gd name="T48" fmla="*/ 2147483647 w 354"/>
                <a:gd name="T49" fmla="*/ 2147483647 h 3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4"/>
                <a:gd name="T76" fmla="*/ 0 h 318"/>
                <a:gd name="T77" fmla="*/ 354 w 354"/>
                <a:gd name="T78" fmla="*/ 318 h 3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4" h="318">
                  <a:moveTo>
                    <a:pt x="184" y="140"/>
                  </a:moveTo>
                  <a:lnTo>
                    <a:pt x="184" y="318"/>
                  </a:lnTo>
                  <a:lnTo>
                    <a:pt x="182" y="316"/>
                  </a:lnTo>
                  <a:lnTo>
                    <a:pt x="0" y="246"/>
                  </a:lnTo>
                  <a:lnTo>
                    <a:pt x="0" y="68"/>
                  </a:lnTo>
                  <a:lnTo>
                    <a:pt x="170" y="134"/>
                  </a:lnTo>
                  <a:lnTo>
                    <a:pt x="172" y="134"/>
                  </a:lnTo>
                  <a:lnTo>
                    <a:pt x="182" y="138"/>
                  </a:lnTo>
                  <a:lnTo>
                    <a:pt x="182" y="140"/>
                  </a:lnTo>
                  <a:lnTo>
                    <a:pt x="184" y="140"/>
                  </a:lnTo>
                  <a:close/>
                  <a:moveTo>
                    <a:pt x="184" y="110"/>
                  </a:moveTo>
                  <a:lnTo>
                    <a:pt x="68" y="64"/>
                  </a:lnTo>
                  <a:lnTo>
                    <a:pt x="184" y="18"/>
                  </a:lnTo>
                  <a:lnTo>
                    <a:pt x="184" y="110"/>
                  </a:lnTo>
                  <a:close/>
                  <a:moveTo>
                    <a:pt x="204" y="12"/>
                  </a:moveTo>
                  <a:lnTo>
                    <a:pt x="228" y="2"/>
                  </a:lnTo>
                  <a:lnTo>
                    <a:pt x="232" y="0"/>
                  </a:lnTo>
                  <a:lnTo>
                    <a:pt x="234" y="0"/>
                  </a:lnTo>
                  <a:lnTo>
                    <a:pt x="354" y="50"/>
                  </a:lnTo>
                  <a:lnTo>
                    <a:pt x="332" y="60"/>
                  </a:lnTo>
                  <a:lnTo>
                    <a:pt x="330" y="60"/>
                  </a:lnTo>
                  <a:lnTo>
                    <a:pt x="204" y="110"/>
                  </a:lnTo>
                  <a:lnTo>
                    <a:pt x="204" y="1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13" name="Freeform 537"/>
            <p:cNvSpPr>
              <a:spLocks/>
            </p:cNvSpPr>
            <p:nvPr/>
          </p:nvSpPr>
          <p:spPr bwMode="auto">
            <a:xfrm>
              <a:off x="825500" y="5210175"/>
              <a:ext cx="377825" cy="434975"/>
            </a:xfrm>
            <a:custGeom>
              <a:avLst/>
              <a:gdLst>
                <a:gd name="T0" fmla="*/ 0 w 238"/>
                <a:gd name="T1" fmla="*/ 2147483647 h 274"/>
                <a:gd name="T2" fmla="*/ 2147483647 w 238"/>
                <a:gd name="T3" fmla="*/ 0 h 274"/>
                <a:gd name="T4" fmla="*/ 2147483647 w 238"/>
                <a:gd name="T5" fmla="*/ 2147483647 h 274"/>
                <a:gd name="T6" fmla="*/ 0 w 238"/>
                <a:gd name="T7" fmla="*/ 2147483647 h 274"/>
                <a:gd name="T8" fmla="*/ 0 w 238"/>
                <a:gd name="T9" fmla="*/ 2147483647 h 274"/>
                <a:gd name="T10" fmla="*/ 0 60000 65536"/>
                <a:gd name="T11" fmla="*/ 0 60000 65536"/>
                <a:gd name="T12" fmla="*/ 0 60000 65536"/>
                <a:gd name="T13" fmla="*/ 0 60000 65536"/>
                <a:gd name="T14" fmla="*/ 0 60000 65536"/>
                <a:gd name="T15" fmla="*/ 0 w 238"/>
                <a:gd name="T16" fmla="*/ 0 h 274"/>
                <a:gd name="T17" fmla="*/ 238 w 238"/>
                <a:gd name="T18" fmla="*/ 274 h 274"/>
              </a:gdLst>
              <a:ahLst/>
              <a:cxnLst>
                <a:cxn ang="T10">
                  <a:pos x="T0" y="T1"/>
                </a:cxn>
                <a:cxn ang="T11">
                  <a:pos x="T2" y="T3"/>
                </a:cxn>
                <a:cxn ang="T12">
                  <a:pos x="T4" y="T5"/>
                </a:cxn>
                <a:cxn ang="T13">
                  <a:pos x="T6" y="T7"/>
                </a:cxn>
                <a:cxn ang="T14">
                  <a:pos x="T8" y="T9"/>
                </a:cxn>
              </a:cxnLst>
              <a:rect l="T15" t="T16" r="T17" b="T18"/>
              <a:pathLst>
                <a:path w="238" h="274">
                  <a:moveTo>
                    <a:pt x="0" y="96"/>
                  </a:moveTo>
                  <a:lnTo>
                    <a:pt x="238" y="0"/>
                  </a:lnTo>
                  <a:lnTo>
                    <a:pt x="238" y="180"/>
                  </a:lnTo>
                  <a:lnTo>
                    <a:pt x="0" y="274"/>
                  </a:lnTo>
                  <a:lnTo>
                    <a:pt x="0" y="96"/>
                  </a:lnTo>
                  <a:close/>
                </a:path>
              </a:pathLst>
            </a:custGeom>
            <a:solidFill>
              <a:srgbClr val="916E4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14" name="Freeform 538"/>
            <p:cNvSpPr>
              <a:spLocks noEditPoints="1"/>
            </p:cNvSpPr>
            <p:nvPr/>
          </p:nvSpPr>
          <p:spPr bwMode="auto">
            <a:xfrm>
              <a:off x="577850" y="4591050"/>
              <a:ext cx="581025" cy="755650"/>
            </a:xfrm>
            <a:custGeom>
              <a:avLst/>
              <a:gdLst>
                <a:gd name="T0" fmla="*/ 2147483647 w 366"/>
                <a:gd name="T1" fmla="*/ 2147483647 h 476"/>
                <a:gd name="T2" fmla="*/ 2147483647 w 366"/>
                <a:gd name="T3" fmla="*/ 2147483647 h 476"/>
                <a:gd name="T4" fmla="*/ 2147483647 w 366"/>
                <a:gd name="T5" fmla="*/ 2147483647 h 476"/>
                <a:gd name="T6" fmla="*/ 2147483647 w 366"/>
                <a:gd name="T7" fmla="*/ 2147483647 h 476"/>
                <a:gd name="T8" fmla="*/ 2147483647 w 366"/>
                <a:gd name="T9" fmla="*/ 2147483647 h 476"/>
                <a:gd name="T10" fmla="*/ 2147483647 w 366"/>
                <a:gd name="T11" fmla="*/ 2147483647 h 476"/>
                <a:gd name="T12" fmla="*/ 2147483647 w 366"/>
                <a:gd name="T13" fmla="*/ 2147483647 h 476"/>
                <a:gd name="T14" fmla="*/ 2147483647 w 366"/>
                <a:gd name="T15" fmla="*/ 2147483647 h 476"/>
                <a:gd name="T16" fmla="*/ 2147483647 w 366"/>
                <a:gd name="T17" fmla="*/ 2147483647 h 476"/>
                <a:gd name="T18" fmla="*/ 2147483647 w 366"/>
                <a:gd name="T19" fmla="*/ 2147483647 h 476"/>
                <a:gd name="T20" fmla="*/ 2147483647 w 366"/>
                <a:gd name="T21" fmla="*/ 2147483647 h 476"/>
                <a:gd name="T22" fmla="*/ 2147483647 w 366"/>
                <a:gd name="T23" fmla="*/ 2147483647 h 476"/>
                <a:gd name="T24" fmla="*/ 2147483647 w 366"/>
                <a:gd name="T25" fmla="*/ 2147483647 h 476"/>
                <a:gd name="T26" fmla="*/ 2147483647 w 366"/>
                <a:gd name="T27" fmla="*/ 2147483647 h 476"/>
                <a:gd name="T28" fmla="*/ 2147483647 w 366"/>
                <a:gd name="T29" fmla="*/ 2147483647 h 476"/>
                <a:gd name="T30" fmla="*/ 2147483647 w 366"/>
                <a:gd name="T31" fmla="*/ 2147483647 h 476"/>
                <a:gd name="T32" fmla="*/ 2147483647 w 366"/>
                <a:gd name="T33" fmla="*/ 2147483647 h 476"/>
                <a:gd name="T34" fmla="*/ 2147483647 w 366"/>
                <a:gd name="T35" fmla="*/ 2147483647 h 476"/>
                <a:gd name="T36" fmla="*/ 2147483647 w 366"/>
                <a:gd name="T37" fmla="*/ 2147483647 h 476"/>
                <a:gd name="T38" fmla="*/ 2147483647 w 366"/>
                <a:gd name="T39" fmla="*/ 2147483647 h 476"/>
                <a:gd name="T40" fmla="*/ 2147483647 w 366"/>
                <a:gd name="T41" fmla="*/ 2147483647 h 476"/>
                <a:gd name="T42" fmla="*/ 2147483647 w 366"/>
                <a:gd name="T43" fmla="*/ 2147483647 h 476"/>
                <a:gd name="T44" fmla="*/ 2147483647 w 366"/>
                <a:gd name="T45" fmla="*/ 2147483647 h 476"/>
                <a:gd name="T46" fmla="*/ 2147483647 w 366"/>
                <a:gd name="T47" fmla="*/ 2147483647 h 476"/>
                <a:gd name="T48" fmla="*/ 2147483647 w 366"/>
                <a:gd name="T49" fmla="*/ 2147483647 h 476"/>
                <a:gd name="T50" fmla="*/ 2147483647 w 366"/>
                <a:gd name="T51" fmla="*/ 2147483647 h 476"/>
                <a:gd name="T52" fmla="*/ 2147483647 w 366"/>
                <a:gd name="T53" fmla="*/ 2147483647 h 476"/>
                <a:gd name="T54" fmla="*/ 2147483647 w 366"/>
                <a:gd name="T55" fmla="*/ 2147483647 h 476"/>
                <a:gd name="T56" fmla="*/ 2147483647 w 366"/>
                <a:gd name="T57" fmla="*/ 2147483647 h 476"/>
                <a:gd name="T58" fmla="*/ 2147483647 w 366"/>
                <a:gd name="T59" fmla="*/ 2147483647 h 476"/>
                <a:gd name="T60" fmla="*/ 2147483647 w 366"/>
                <a:gd name="T61" fmla="*/ 2147483647 h 476"/>
                <a:gd name="T62" fmla="*/ 2147483647 w 366"/>
                <a:gd name="T63" fmla="*/ 2147483647 h 476"/>
                <a:gd name="T64" fmla="*/ 2147483647 w 366"/>
                <a:gd name="T65" fmla="*/ 2147483647 h 476"/>
                <a:gd name="T66" fmla="*/ 2147483647 w 366"/>
                <a:gd name="T67" fmla="*/ 2147483647 h 476"/>
                <a:gd name="T68" fmla="*/ 2147483647 w 366"/>
                <a:gd name="T69" fmla="*/ 2147483647 h 476"/>
                <a:gd name="T70" fmla="*/ 2147483647 w 366"/>
                <a:gd name="T71" fmla="*/ 2147483647 h 476"/>
                <a:gd name="T72" fmla="*/ 2147483647 w 366"/>
                <a:gd name="T73" fmla="*/ 2147483647 h 476"/>
                <a:gd name="T74" fmla="*/ 2147483647 w 366"/>
                <a:gd name="T75" fmla="*/ 2147483647 h 476"/>
                <a:gd name="T76" fmla="*/ 2147483647 w 366"/>
                <a:gd name="T77" fmla="*/ 2147483647 h 476"/>
                <a:gd name="T78" fmla="*/ 2147483647 w 366"/>
                <a:gd name="T79" fmla="*/ 0 h 476"/>
                <a:gd name="T80" fmla="*/ 2147483647 w 366"/>
                <a:gd name="T81" fmla="*/ 2147483647 h 476"/>
                <a:gd name="T82" fmla="*/ 2147483647 w 366"/>
                <a:gd name="T83" fmla="*/ 2147483647 h 476"/>
                <a:gd name="T84" fmla="*/ 2147483647 w 366"/>
                <a:gd name="T85" fmla="*/ 2147483647 h 476"/>
                <a:gd name="T86" fmla="*/ 2147483647 w 366"/>
                <a:gd name="T87" fmla="*/ 2147483647 h 476"/>
                <a:gd name="T88" fmla="*/ 2147483647 w 366"/>
                <a:gd name="T89" fmla="*/ 2147483647 h 476"/>
                <a:gd name="T90" fmla="*/ 2147483647 w 366"/>
                <a:gd name="T91" fmla="*/ 2147483647 h 476"/>
                <a:gd name="T92" fmla="*/ 2147483647 w 366"/>
                <a:gd name="T93" fmla="*/ 2147483647 h 476"/>
                <a:gd name="T94" fmla="*/ 2147483647 w 366"/>
                <a:gd name="T95" fmla="*/ 2147483647 h 476"/>
                <a:gd name="T96" fmla="*/ 2147483647 w 366"/>
                <a:gd name="T97" fmla="*/ 2147483647 h 476"/>
                <a:gd name="T98" fmla="*/ 2147483647 w 366"/>
                <a:gd name="T99" fmla="*/ 2147483647 h 476"/>
                <a:gd name="T100" fmla="*/ 2147483647 w 366"/>
                <a:gd name="T101" fmla="*/ 2147483647 h 476"/>
                <a:gd name="T102" fmla="*/ 2147483647 w 366"/>
                <a:gd name="T103" fmla="*/ 2147483647 h 476"/>
                <a:gd name="T104" fmla="*/ 2147483647 w 366"/>
                <a:gd name="T105" fmla="*/ 2147483647 h 476"/>
                <a:gd name="T106" fmla="*/ 2147483647 w 366"/>
                <a:gd name="T107" fmla="*/ 2147483647 h 476"/>
                <a:gd name="T108" fmla="*/ 2147483647 w 366"/>
                <a:gd name="T109" fmla="*/ 2147483647 h 476"/>
                <a:gd name="T110" fmla="*/ 2147483647 w 366"/>
                <a:gd name="T111" fmla="*/ 2147483647 h 476"/>
                <a:gd name="T112" fmla="*/ 2147483647 w 366"/>
                <a:gd name="T113" fmla="*/ 2147483647 h 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6"/>
                <a:gd name="T172" fmla="*/ 0 h 476"/>
                <a:gd name="T173" fmla="*/ 366 w 366"/>
                <a:gd name="T174" fmla="*/ 476 h 4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6" h="476">
                  <a:moveTo>
                    <a:pt x="134" y="116"/>
                  </a:moveTo>
                  <a:lnTo>
                    <a:pt x="168" y="128"/>
                  </a:lnTo>
                  <a:lnTo>
                    <a:pt x="170" y="130"/>
                  </a:lnTo>
                  <a:lnTo>
                    <a:pt x="216" y="110"/>
                  </a:lnTo>
                  <a:lnTo>
                    <a:pt x="214" y="110"/>
                  </a:lnTo>
                  <a:lnTo>
                    <a:pt x="300" y="76"/>
                  </a:lnTo>
                  <a:lnTo>
                    <a:pt x="238" y="52"/>
                  </a:lnTo>
                  <a:lnTo>
                    <a:pt x="238" y="28"/>
                  </a:lnTo>
                  <a:lnTo>
                    <a:pt x="330" y="64"/>
                  </a:lnTo>
                  <a:lnTo>
                    <a:pt x="332" y="66"/>
                  </a:lnTo>
                  <a:lnTo>
                    <a:pt x="334" y="66"/>
                  </a:lnTo>
                  <a:lnTo>
                    <a:pt x="336" y="68"/>
                  </a:lnTo>
                  <a:lnTo>
                    <a:pt x="336" y="70"/>
                  </a:lnTo>
                  <a:lnTo>
                    <a:pt x="338" y="70"/>
                  </a:lnTo>
                  <a:lnTo>
                    <a:pt x="338" y="74"/>
                  </a:lnTo>
                  <a:lnTo>
                    <a:pt x="338" y="76"/>
                  </a:lnTo>
                  <a:lnTo>
                    <a:pt x="348" y="174"/>
                  </a:lnTo>
                  <a:lnTo>
                    <a:pt x="348" y="176"/>
                  </a:lnTo>
                  <a:lnTo>
                    <a:pt x="366" y="388"/>
                  </a:lnTo>
                  <a:lnTo>
                    <a:pt x="366" y="392"/>
                  </a:lnTo>
                  <a:lnTo>
                    <a:pt x="364" y="396"/>
                  </a:lnTo>
                  <a:lnTo>
                    <a:pt x="356" y="400"/>
                  </a:lnTo>
                  <a:lnTo>
                    <a:pt x="352" y="400"/>
                  </a:lnTo>
                  <a:lnTo>
                    <a:pt x="350" y="398"/>
                  </a:lnTo>
                  <a:lnTo>
                    <a:pt x="346" y="394"/>
                  </a:lnTo>
                  <a:lnTo>
                    <a:pt x="346" y="390"/>
                  </a:lnTo>
                  <a:lnTo>
                    <a:pt x="326" y="184"/>
                  </a:lnTo>
                  <a:lnTo>
                    <a:pt x="238" y="146"/>
                  </a:lnTo>
                  <a:lnTo>
                    <a:pt x="238" y="124"/>
                  </a:lnTo>
                  <a:lnTo>
                    <a:pt x="176" y="150"/>
                  </a:lnTo>
                  <a:lnTo>
                    <a:pt x="176" y="466"/>
                  </a:lnTo>
                  <a:lnTo>
                    <a:pt x="176" y="468"/>
                  </a:lnTo>
                  <a:lnTo>
                    <a:pt x="174" y="472"/>
                  </a:lnTo>
                  <a:lnTo>
                    <a:pt x="170" y="474"/>
                  </a:lnTo>
                  <a:lnTo>
                    <a:pt x="164" y="476"/>
                  </a:lnTo>
                  <a:lnTo>
                    <a:pt x="162" y="474"/>
                  </a:lnTo>
                  <a:lnTo>
                    <a:pt x="158" y="472"/>
                  </a:lnTo>
                  <a:lnTo>
                    <a:pt x="156" y="466"/>
                  </a:lnTo>
                  <a:lnTo>
                    <a:pt x="156" y="262"/>
                  </a:lnTo>
                  <a:lnTo>
                    <a:pt x="40" y="216"/>
                  </a:lnTo>
                  <a:lnTo>
                    <a:pt x="24" y="408"/>
                  </a:lnTo>
                  <a:lnTo>
                    <a:pt x="22" y="412"/>
                  </a:lnTo>
                  <a:lnTo>
                    <a:pt x="20" y="414"/>
                  </a:lnTo>
                  <a:lnTo>
                    <a:pt x="16" y="416"/>
                  </a:lnTo>
                  <a:lnTo>
                    <a:pt x="10" y="418"/>
                  </a:lnTo>
                  <a:lnTo>
                    <a:pt x="6" y="416"/>
                  </a:lnTo>
                  <a:lnTo>
                    <a:pt x="4" y="414"/>
                  </a:lnTo>
                  <a:lnTo>
                    <a:pt x="2" y="410"/>
                  </a:lnTo>
                  <a:lnTo>
                    <a:pt x="0" y="406"/>
                  </a:lnTo>
                  <a:lnTo>
                    <a:pt x="20" y="200"/>
                  </a:lnTo>
                  <a:lnTo>
                    <a:pt x="28" y="90"/>
                  </a:lnTo>
                  <a:lnTo>
                    <a:pt x="30" y="86"/>
                  </a:lnTo>
                  <a:lnTo>
                    <a:pt x="30" y="84"/>
                  </a:lnTo>
                  <a:lnTo>
                    <a:pt x="32" y="82"/>
                  </a:lnTo>
                  <a:lnTo>
                    <a:pt x="36" y="80"/>
                  </a:lnTo>
                  <a:lnTo>
                    <a:pt x="38" y="80"/>
                  </a:lnTo>
                  <a:lnTo>
                    <a:pt x="134" y="40"/>
                  </a:lnTo>
                  <a:lnTo>
                    <a:pt x="138" y="40"/>
                  </a:lnTo>
                  <a:lnTo>
                    <a:pt x="138" y="64"/>
                  </a:lnTo>
                  <a:lnTo>
                    <a:pt x="134" y="64"/>
                  </a:lnTo>
                  <a:lnTo>
                    <a:pt x="70" y="90"/>
                  </a:lnTo>
                  <a:lnTo>
                    <a:pt x="134" y="116"/>
                  </a:lnTo>
                  <a:close/>
                  <a:moveTo>
                    <a:pt x="194" y="180"/>
                  </a:moveTo>
                  <a:lnTo>
                    <a:pt x="194" y="180"/>
                  </a:lnTo>
                  <a:lnTo>
                    <a:pt x="214" y="176"/>
                  </a:lnTo>
                  <a:lnTo>
                    <a:pt x="214" y="328"/>
                  </a:lnTo>
                  <a:lnTo>
                    <a:pt x="214" y="336"/>
                  </a:lnTo>
                  <a:lnTo>
                    <a:pt x="204" y="338"/>
                  </a:lnTo>
                  <a:lnTo>
                    <a:pt x="200" y="338"/>
                  </a:lnTo>
                  <a:lnTo>
                    <a:pt x="198" y="336"/>
                  </a:lnTo>
                  <a:lnTo>
                    <a:pt x="194" y="332"/>
                  </a:lnTo>
                  <a:lnTo>
                    <a:pt x="194" y="328"/>
                  </a:lnTo>
                  <a:lnTo>
                    <a:pt x="194" y="180"/>
                  </a:lnTo>
                  <a:close/>
                  <a:moveTo>
                    <a:pt x="156" y="240"/>
                  </a:moveTo>
                  <a:lnTo>
                    <a:pt x="156" y="146"/>
                  </a:lnTo>
                  <a:lnTo>
                    <a:pt x="50" y="106"/>
                  </a:lnTo>
                  <a:lnTo>
                    <a:pt x="42" y="192"/>
                  </a:lnTo>
                  <a:lnTo>
                    <a:pt x="156" y="240"/>
                  </a:lnTo>
                  <a:close/>
                  <a:moveTo>
                    <a:pt x="184" y="38"/>
                  </a:moveTo>
                  <a:lnTo>
                    <a:pt x="184" y="38"/>
                  </a:lnTo>
                  <a:lnTo>
                    <a:pt x="166" y="38"/>
                  </a:lnTo>
                  <a:lnTo>
                    <a:pt x="150" y="34"/>
                  </a:lnTo>
                  <a:lnTo>
                    <a:pt x="140" y="28"/>
                  </a:lnTo>
                  <a:lnTo>
                    <a:pt x="134" y="22"/>
                  </a:lnTo>
                  <a:lnTo>
                    <a:pt x="134" y="16"/>
                  </a:lnTo>
                  <a:lnTo>
                    <a:pt x="140" y="10"/>
                  </a:lnTo>
                  <a:lnTo>
                    <a:pt x="150" y="6"/>
                  </a:lnTo>
                  <a:lnTo>
                    <a:pt x="166" y="0"/>
                  </a:lnTo>
                  <a:lnTo>
                    <a:pt x="184" y="0"/>
                  </a:lnTo>
                  <a:lnTo>
                    <a:pt x="204" y="0"/>
                  </a:lnTo>
                  <a:lnTo>
                    <a:pt x="220" y="6"/>
                  </a:lnTo>
                  <a:lnTo>
                    <a:pt x="230" y="12"/>
                  </a:lnTo>
                  <a:lnTo>
                    <a:pt x="234" y="14"/>
                  </a:lnTo>
                  <a:lnTo>
                    <a:pt x="234" y="18"/>
                  </a:lnTo>
                  <a:lnTo>
                    <a:pt x="234" y="20"/>
                  </a:lnTo>
                  <a:lnTo>
                    <a:pt x="230" y="28"/>
                  </a:lnTo>
                  <a:lnTo>
                    <a:pt x="220" y="34"/>
                  </a:lnTo>
                  <a:lnTo>
                    <a:pt x="204" y="38"/>
                  </a:lnTo>
                  <a:lnTo>
                    <a:pt x="184" y="38"/>
                  </a:lnTo>
                  <a:close/>
                  <a:moveTo>
                    <a:pt x="238" y="124"/>
                  </a:moveTo>
                  <a:lnTo>
                    <a:pt x="324" y="160"/>
                  </a:lnTo>
                  <a:lnTo>
                    <a:pt x="320" y="92"/>
                  </a:lnTo>
                  <a:lnTo>
                    <a:pt x="238" y="124"/>
                  </a:lnTo>
                  <a:close/>
                  <a:moveTo>
                    <a:pt x="212" y="22"/>
                  </a:moveTo>
                  <a:lnTo>
                    <a:pt x="212" y="22"/>
                  </a:lnTo>
                  <a:lnTo>
                    <a:pt x="214" y="22"/>
                  </a:lnTo>
                  <a:lnTo>
                    <a:pt x="214" y="20"/>
                  </a:lnTo>
                  <a:lnTo>
                    <a:pt x="214" y="18"/>
                  </a:lnTo>
                  <a:lnTo>
                    <a:pt x="214" y="16"/>
                  </a:lnTo>
                  <a:lnTo>
                    <a:pt x="212" y="14"/>
                  </a:lnTo>
                  <a:lnTo>
                    <a:pt x="204" y="10"/>
                  </a:lnTo>
                  <a:lnTo>
                    <a:pt x="196" y="8"/>
                  </a:lnTo>
                  <a:lnTo>
                    <a:pt x="184" y="6"/>
                  </a:lnTo>
                  <a:lnTo>
                    <a:pt x="172" y="8"/>
                  </a:lnTo>
                  <a:lnTo>
                    <a:pt x="162" y="10"/>
                  </a:lnTo>
                  <a:lnTo>
                    <a:pt x="158" y="12"/>
                  </a:lnTo>
                  <a:lnTo>
                    <a:pt x="154" y="16"/>
                  </a:lnTo>
                  <a:lnTo>
                    <a:pt x="154" y="20"/>
                  </a:lnTo>
                  <a:lnTo>
                    <a:pt x="162" y="28"/>
                  </a:lnTo>
                  <a:lnTo>
                    <a:pt x="164" y="28"/>
                  </a:lnTo>
                  <a:lnTo>
                    <a:pt x="174" y="30"/>
                  </a:lnTo>
                  <a:lnTo>
                    <a:pt x="184" y="30"/>
                  </a:lnTo>
                  <a:lnTo>
                    <a:pt x="196" y="30"/>
                  </a:lnTo>
                  <a:lnTo>
                    <a:pt x="204" y="28"/>
                  </a:lnTo>
                  <a:lnTo>
                    <a:pt x="212" y="2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15" name="Freeform 539"/>
            <p:cNvSpPr>
              <a:spLocks/>
            </p:cNvSpPr>
            <p:nvPr/>
          </p:nvSpPr>
          <p:spPr bwMode="auto">
            <a:xfrm>
              <a:off x="822325" y="4600575"/>
              <a:ext cx="95250" cy="38100"/>
            </a:xfrm>
            <a:custGeom>
              <a:avLst/>
              <a:gdLst>
                <a:gd name="T0" fmla="*/ 2147483647 w 60"/>
                <a:gd name="T1" fmla="*/ 2147483647 h 24"/>
                <a:gd name="T2" fmla="*/ 2147483647 w 60"/>
                <a:gd name="T3" fmla="*/ 2147483647 h 24"/>
                <a:gd name="T4" fmla="*/ 2147483647 w 60"/>
                <a:gd name="T5" fmla="*/ 2147483647 h 24"/>
                <a:gd name="T6" fmla="*/ 2147483647 w 60"/>
                <a:gd name="T7" fmla="*/ 2147483647 h 24"/>
                <a:gd name="T8" fmla="*/ 2147483647 w 60"/>
                <a:gd name="T9" fmla="*/ 2147483647 h 24"/>
                <a:gd name="T10" fmla="*/ 2147483647 w 60"/>
                <a:gd name="T11" fmla="*/ 2147483647 h 24"/>
                <a:gd name="T12" fmla="*/ 2147483647 w 60"/>
                <a:gd name="T13" fmla="*/ 2147483647 h 24"/>
                <a:gd name="T14" fmla="*/ 2147483647 w 60"/>
                <a:gd name="T15" fmla="*/ 2147483647 h 24"/>
                <a:gd name="T16" fmla="*/ 2147483647 w 60"/>
                <a:gd name="T17" fmla="*/ 2147483647 h 24"/>
                <a:gd name="T18" fmla="*/ 2147483647 w 60"/>
                <a:gd name="T19" fmla="*/ 2147483647 h 24"/>
                <a:gd name="T20" fmla="*/ 2147483647 w 60"/>
                <a:gd name="T21" fmla="*/ 2147483647 h 24"/>
                <a:gd name="T22" fmla="*/ 2147483647 w 60"/>
                <a:gd name="T23" fmla="*/ 2147483647 h 24"/>
                <a:gd name="T24" fmla="*/ 0 w 60"/>
                <a:gd name="T25" fmla="*/ 2147483647 h 24"/>
                <a:gd name="T26" fmla="*/ 0 w 60"/>
                <a:gd name="T27" fmla="*/ 2147483647 h 24"/>
                <a:gd name="T28" fmla="*/ 0 w 60"/>
                <a:gd name="T29" fmla="*/ 2147483647 h 24"/>
                <a:gd name="T30" fmla="*/ 2147483647 w 60"/>
                <a:gd name="T31" fmla="*/ 2147483647 h 24"/>
                <a:gd name="T32" fmla="*/ 2147483647 w 60"/>
                <a:gd name="T33" fmla="*/ 2147483647 h 24"/>
                <a:gd name="T34" fmla="*/ 2147483647 w 60"/>
                <a:gd name="T35" fmla="*/ 2147483647 h 24"/>
                <a:gd name="T36" fmla="*/ 2147483647 w 60"/>
                <a:gd name="T37" fmla="*/ 2147483647 h 24"/>
                <a:gd name="T38" fmla="*/ 2147483647 w 60"/>
                <a:gd name="T39" fmla="*/ 0 h 24"/>
                <a:gd name="T40" fmla="*/ 2147483647 w 60"/>
                <a:gd name="T41" fmla="*/ 0 h 24"/>
                <a:gd name="T42" fmla="*/ 2147483647 w 60"/>
                <a:gd name="T43" fmla="*/ 2147483647 h 24"/>
                <a:gd name="T44" fmla="*/ 2147483647 w 60"/>
                <a:gd name="T45" fmla="*/ 2147483647 h 24"/>
                <a:gd name="T46" fmla="*/ 2147483647 w 60"/>
                <a:gd name="T47" fmla="*/ 2147483647 h 24"/>
                <a:gd name="T48" fmla="*/ 2147483647 w 60"/>
                <a:gd name="T49" fmla="*/ 2147483647 h 24"/>
                <a:gd name="T50" fmla="*/ 2147483647 w 60"/>
                <a:gd name="T51" fmla="*/ 2147483647 h 24"/>
                <a:gd name="T52" fmla="*/ 2147483647 w 60"/>
                <a:gd name="T53" fmla="*/ 2147483647 h 24"/>
                <a:gd name="T54" fmla="*/ 2147483647 w 60"/>
                <a:gd name="T55" fmla="*/ 2147483647 h 24"/>
                <a:gd name="T56" fmla="*/ 2147483647 w 60"/>
                <a:gd name="T57" fmla="*/ 2147483647 h 24"/>
                <a:gd name="T58" fmla="*/ 2147483647 w 60"/>
                <a:gd name="T59" fmla="*/ 2147483647 h 24"/>
                <a:gd name="T60" fmla="*/ 2147483647 w 60"/>
                <a:gd name="T61" fmla="*/ 2147483647 h 24"/>
                <a:gd name="T62" fmla="*/ 2147483647 w 60"/>
                <a:gd name="T63" fmla="*/ 2147483647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24"/>
                <a:gd name="T98" fmla="*/ 60 w 6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24">
                  <a:moveTo>
                    <a:pt x="58" y="16"/>
                  </a:moveTo>
                  <a:lnTo>
                    <a:pt x="58" y="16"/>
                  </a:lnTo>
                  <a:lnTo>
                    <a:pt x="50" y="22"/>
                  </a:lnTo>
                  <a:lnTo>
                    <a:pt x="42" y="24"/>
                  </a:lnTo>
                  <a:lnTo>
                    <a:pt x="30" y="24"/>
                  </a:lnTo>
                  <a:lnTo>
                    <a:pt x="20" y="24"/>
                  </a:lnTo>
                  <a:lnTo>
                    <a:pt x="10" y="22"/>
                  </a:lnTo>
                  <a:lnTo>
                    <a:pt x="8" y="22"/>
                  </a:lnTo>
                  <a:lnTo>
                    <a:pt x="0" y="14"/>
                  </a:lnTo>
                  <a:lnTo>
                    <a:pt x="0" y="10"/>
                  </a:lnTo>
                  <a:lnTo>
                    <a:pt x="4" y="6"/>
                  </a:lnTo>
                  <a:lnTo>
                    <a:pt x="8" y="4"/>
                  </a:lnTo>
                  <a:lnTo>
                    <a:pt x="18" y="2"/>
                  </a:lnTo>
                  <a:lnTo>
                    <a:pt x="30" y="0"/>
                  </a:lnTo>
                  <a:lnTo>
                    <a:pt x="42" y="2"/>
                  </a:lnTo>
                  <a:lnTo>
                    <a:pt x="50" y="4"/>
                  </a:lnTo>
                  <a:lnTo>
                    <a:pt x="58" y="8"/>
                  </a:lnTo>
                  <a:lnTo>
                    <a:pt x="60" y="10"/>
                  </a:lnTo>
                  <a:lnTo>
                    <a:pt x="60" y="12"/>
                  </a:lnTo>
                  <a:lnTo>
                    <a:pt x="60" y="14"/>
                  </a:lnTo>
                  <a:lnTo>
                    <a:pt x="60" y="16"/>
                  </a:lnTo>
                  <a:lnTo>
                    <a:pt x="58" y="16"/>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16" name="Freeform 540"/>
            <p:cNvSpPr>
              <a:spLocks/>
            </p:cNvSpPr>
            <p:nvPr/>
          </p:nvSpPr>
          <p:spPr bwMode="auto">
            <a:xfrm>
              <a:off x="869950" y="4635500"/>
              <a:ext cx="79375" cy="149225"/>
            </a:xfrm>
            <a:custGeom>
              <a:avLst/>
              <a:gdLst>
                <a:gd name="T0" fmla="*/ 2147483647 w 50"/>
                <a:gd name="T1" fmla="*/ 2147483647 h 94"/>
                <a:gd name="T2" fmla="*/ 0 w 50"/>
                <a:gd name="T3" fmla="*/ 2147483647 h 94"/>
                <a:gd name="T4" fmla="*/ 0 w 50"/>
                <a:gd name="T5" fmla="*/ 2147483647 h 94"/>
                <a:gd name="T6" fmla="*/ 0 w 50"/>
                <a:gd name="T7" fmla="*/ 2147483647 h 94"/>
                <a:gd name="T8" fmla="*/ 2147483647 w 50"/>
                <a:gd name="T9" fmla="*/ 2147483647 h 94"/>
                <a:gd name="T10" fmla="*/ 2147483647 w 50"/>
                <a:gd name="T11" fmla="*/ 2147483647 h 94"/>
                <a:gd name="T12" fmla="*/ 2147483647 w 50"/>
                <a:gd name="T13" fmla="*/ 2147483647 h 94"/>
                <a:gd name="T14" fmla="*/ 2147483647 w 50"/>
                <a:gd name="T15" fmla="*/ 0 h 94"/>
                <a:gd name="T16" fmla="*/ 2147483647 w 50"/>
                <a:gd name="T17" fmla="*/ 0 h 94"/>
                <a:gd name="T18" fmla="*/ 2147483647 w 50"/>
                <a:gd name="T19" fmla="*/ 2147483647 h 94"/>
                <a:gd name="T20" fmla="*/ 2147483647 w 50"/>
                <a:gd name="T21" fmla="*/ 2147483647 h 94"/>
                <a:gd name="T22" fmla="*/ 2147483647 w 50"/>
                <a:gd name="T23" fmla="*/ 2147483647 h 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94"/>
                <a:gd name="T38" fmla="*/ 50 w 50"/>
                <a:gd name="T39" fmla="*/ 94 h 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94">
                  <a:moveTo>
                    <a:pt x="30" y="82"/>
                  </a:moveTo>
                  <a:lnTo>
                    <a:pt x="0" y="94"/>
                  </a:lnTo>
                  <a:lnTo>
                    <a:pt x="0" y="10"/>
                  </a:lnTo>
                  <a:lnTo>
                    <a:pt x="20" y="10"/>
                  </a:lnTo>
                  <a:lnTo>
                    <a:pt x="36" y="6"/>
                  </a:lnTo>
                  <a:lnTo>
                    <a:pt x="46" y="0"/>
                  </a:lnTo>
                  <a:lnTo>
                    <a:pt x="50" y="0"/>
                  </a:lnTo>
                  <a:lnTo>
                    <a:pt x="50" y="72"/>
                  </a:lnTo>
                  <a:lnTo>
                    <a:pt x="26" y="82"/>
                  </a:lnTo>
                  <a:lnTo>
                    <a:pt x="30" y="82"/>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17" name="Freeform 541"/>
            <p:cNvSpPr>
              <a:spLocks/>
            </p:cNvSpPr>
            <p:nvPr/>
          </p:nvSpPr>
          <p:spPr bwMode="auto">
            <a:xfrm>
              <a:off x="790575" y="4625975"/>
              <a:ext cx="79375" cy="168275"/>
            </a:xfrm>
            <a:custGeom>
              <a:avLst/>
              <a:gdLst>
                <a:gd name="T0" fmla="*/ 2147483647 w 50"/>
                <a:gd name="T1" fmla="*/ 2147483647 h 106"/>
                <a:gd name="T2" fmla="*/ 2147483647 w 50"/>
                <a:gd name="T3" fmla="*/ 2147483647 h 106"/>
                <a:gd name="T4" fmla="*/ 0 w 50"/>
                <a:gd name="T5" fmla="*/ 2147483647 h 106"/>
                <a:gd name="T6" fmla="*/ 0 w 50"/>
                <a:gd name="T7" fmla="*/ 2147483647 h 106"/>
                <a:gd name="T8" fmla="*/ 2147483647 w 50"/>
                <a:gd name="T9" fmla="*/ 2147483647 h 106"/>
                <a:gd name="T10" fmla="*/ 2147483647 w 50"/>
                <a:gd name="T11" fmla="*/ 2147483647 h 106"/>
                <a:gd name="T12" fmla="*/ 0 w 50"/>
                <a:gd name="T13" fmla="*/ 2147483647 h 106"/>
                <a:gd name="T14" fmla="*/ 0 w 50"/>
                <a:gd name="T15" fmla="*/ 0 h 106"/>
                <a:gd name="T16" fmla="*/ 0 w 50"/>
                <a:gd name="T17" fmla="*/ 0 h 106"/>
                <a:gd name="T18" fmla="*/ 2147483647 w 50"/>
                <a:gd name="T19" fmla="*/ 2147483647 h 106"/>
                <a:gd name="T20" fmla="*/ 2147483647 w 50"/>
                <a:gd name="T21" fmla="*/ 2147483647 h 106"/>
                <a:gd name="T22" fmla="*/ 2147483647 w 50"/>
                <a:gd name="T23" fmla="*/ 2147483647 h 106"/>
                <a:gd name="T24" fmla="*/ 2147483647 w 50"/>
                <a:gd name="T25" fmla="*/ 2147483647 h 106"/>
                <a:gd name="T26" fmla="*/ 2147483647 w 50"/>
                <a:gd name="T27" fmla="*/ 2147483647 h 106"/>
                <a:gd name="T28" fmla="*/ 2147483647 w 50"/>
                <a:gd name="T29" fmla="*/ 2147483647 h 106"/>
                <a:gd name="T30" fmla="*/ 2147483647 w 50"/>
                <a:gd name="T31" fmla="*/ 214748364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06"/>
                <a:gd name="T50" fmla="*/ 50 w 50"/>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06">
                  <a:moveTo>
                    <a:pt x="50" y="100"/>
                  </a:moveTo>
                  <a:lnTo>
                    <a:pt x="34" y="106"/>
                  </a:lnTo>
                  <a:lnTo>
                    <a:pt x="0" y="94"/>
                  </a:lnTo>
                  <a:lnTo>
                    <a:pt x="0" y="42"/>
                  </a:lnTo>
                  <a:lnTo>
                    <a:pt x="4" y="42"/>
                  </a:lnTo>
                  <a:lnTo>
                    <a:pt x="4" y="18"/>
                  </a:lnTo>
                  <a:lnTo>
                    <a:pt x="0" y="18"/>
                  </a:lnTo>
                  <a:lnTo>
                    <a:pt x="0" y="0"/>
                  </a:lnTo>
                  <a:lnTo>
                    <a:pt x="6" y="6"/>
                  </a:lnTo>
                  <a:lnTo>
                    <a:pt x="16" y="12"/>
                  </a:lnTo>
                  <a:lnTo>
                    <a:pt x="32" y="16"/>
                  </a:lnTo>
                  <a:lnTo>
                    <a:pt x="50" y="16"/>
                  </a:lnTo>
                  <a:lnTo>
                    <a:pt x="50" y="10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grpSp>
      <p:sp>
        <p:nvSpPr>
          <p:cNvPr id="92180" name="Rectangle 72"/>
          <p:cNvSpPr>
            <a:spLocks noChangeArrowheads="1"/>
          </p:cNvSpPr>
          <p:nvPr/>
        </p:nvSpPr>
        <p:spPr bwMode="auto">
          <a:xfrm>
            <a:off x="6985000" y="3279775"/>
            <a:ext cx="576263" cy="32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noProof="1">
                <a:solidFill>
                  <a:schemeClr val="bg1"/>
                </a:solidFill>
                <a:latin typeface="Abraham Lincoln" pitchFamily="2" charset="0"/>
                <a:ea typeface="Lato Light"/>
                <a:cs typeface="Lato Light"/>
              </a:rPr>
              <a:t>2014</a:t>
            </a:r>
          </a:p>
        </p:txBody>
      </p:sp>
      <p:sp>
        <p:nvSpPr>
          <p:cNvPr id="74" name="Oval 73"/>
          <p:cNvSpPr/>
          <p:nvPr/>
        </p:nvSpPr>
        <p:spPr>
          <a:xfrm>
            <a:off x="7180263" y="4784725"/>
            <a:ext cx="173037" cy="173038"/>
          </a:xfrm>
          <a:prstGeom prst="ellipse">
            <a:avLst/>
          </a:prstGeom>
          <a:solidFill>
            <a:srgbClr val="0070C0"/>
          </a:solid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cxnSp>
        <p:nvCxnSpPr>
          <p:cNvPr id="111" name="Straight Connector 110"/>
          <p:cNvCxnSpPr/>
          <p:nvPr/>
        </p:nvCxnSpPr>
        <p:spPr>
          <a:xfrm flipH="1" flipV="1">
            <a:off x="4933950" y="3444875"/>
            <a:ext cx="2063750" cy="1196975"/>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24" name="Rectangle 123"/>
          <p:cNvSpPr/>
          <p:nvPr/>
        </p:nvSpPr>
        <p:spPr>
          <a:xfrm>
            <a:off x="6276975" y="5392738"/>
            <a:ext cx="1951038" cy="646112"/>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dirty="0">
                <a:solidFill>
                  <a:schemeClr val="bg1">
                    <a:lumMod val="95000"/>
                  </a:schemeClr>
                </a:solidFill>
                <a:latin typeface="+mj-lt"/>
                <a:ea typeface="Roboto Light" panose="02000000000000000000" pitchFamily="2" charset="0"/>
                <a:cs typeface="Arial" charset="0"/>
              </a:rPr>
              <a:t>Lorem </a:t>
            </a:r>
            <a:r>
              <a:rPr lang="en-US" sz="1200" dirty="0" err="1">
                <a:solidFill>
                  <a:schemeClr val="bg1">
                    <a:lumMod val="95000"/>
                  </a:schemeClr>
                </a:solidFill>
                <a:latin typeface="+mj-lt"/>
                <a:ea typeface="Roboto Light" panose="02000000000000000000" pitchFamily="2" charset="0"/>
                <a:cs typeface="Arial" charset="0"/>
              </a:rPr>
              <a:t>ipsum</a:t>
            </a:r>
            <a:r>
              <a:rPr lang="en-US" sz="1200" dirty="0">
                <a:solidFill>
                  <a:schemeClr val="bg1">
                    <a:lumMod val="95000"/>
                  </a:schemeClr>
                </a:solidFill>
                <a:latin typeface="+mj-lt"/>
                <a:ea typeface="Roboto Light" panose="02000000000000000000" pitchFamily="2" charset="0"/>
                <a:cs typeface="Arial" charset="0"/>
              </a:rPr>
              <a:t> dolor sit </a:t>
            </a:r>
            <a:r>
              <a:rPr lang="en-US" sz="1200" dirty="0" err="1">
                <a:solidFill>
                  <a:schemeClr val="bg1">
                    <a:lumMod val="95000"/>
                  </a:schemeClr>
                </a:solidFill>
                <a:latin typeface="+mj-lt"/>
                <a:ea typeface="Roboto Light" panose="02000000000000000000" pitchFamily="2" charset="0"/>
                <a:cs typeface="Arial" charset="0"/>
              </a:rPr>
              <a:t>amet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consectetuer</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adipiscing</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elit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commodo</a:t>
            </a:r>
            <a:endParaRPr lang="en-US" sz="1200" dirty="0">
              <a:solidFill>
                <a:schemeClr val="bg1">
                  <a:lumMod val="95000"/>
                </a:schemeClr>
              </a:solidFill>
              <a:latin typeface="+mj-lt"/>
              <a:ea typeface="Roboto Light" panose="02000000000000000000" pitchFamily="2" charset="0"/>
              <a:cs typeface="Arial" charset="0"/>
            </a:endParaRPr>
          </a:p>
        </p:txBody>
      </p:sp>
      <p:sp>
        <p:nvSpPr>
          <p:cNvPr id="128" name="Rectangle 127"/>
          <p:cNvSpPr/>
          <p:nvPr/>
        </p:nvSpPr>
        <p:spPr>
          <a:xfrm>
            <a:off x="6570663" y="5030788"/>
            <a:ext cx="1363662" cy="396875"/>
          </a:xfrm>
          <a:prstGeom prst="rect">
            <a:avLst/>
          </a:prstGeom>
        </p:spPr>
        <p:txBody>
          <a:bodyPr anchor="ctr"/>
          <a:lstStyle/>
          <a:p>
            <a:pPr algn="ctr" defTabSz="914082" eaLnBrk="1" fontAlgn="auto" hangingPunct="1">
              <a:spcAft>
                <a:spcPts val="0"/>
              </a:spcAft>
              <a:defRPr/>
            </a:pPr>
            <a:r>
              <a:rPr lang="en-US" sz="20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CONTENTS </a:t>
            </a:r>
          </a:p>
        </p:txBody>
      </p:sp>
      <p:grpSp>
        <p:nvGrpSpPr>
          <p:cNvPr id="92185" name="Group 88"/>
          <p:cNvGrpSpPr>
            <a:grpSpLocks/>
          </p:cNvGrpSpPr>
          <p:nvPr/>
        </p:nvGrpSpPr>
        <p:grpSpPr bwMode="auto">
          <a:xfrm>
            <a:off x="9450388" y="1916113"/>
            <a:ext cx="714375" cy="1122362"/>
            <a:chOff x="-936625" y="-19050"/>
            <a:chExt cx="3606800" cy="5664200"/>
          </a:xfrm>
        </p:grpSpPr>
        <p:sp>
          <p:nvSpPr>
            <p:cNvPr id="92192" name="Freeform 529"/>
            <p:cNvSpPr>
              <a:spLocks noEditPoints="1"/>
            </p:cNvSpPr>
            <p:nvPr/>
          </p:nvSpPr>
          <p:spPr bwMode="auto">
            <a:xfrm>
              <a:off x="895350" y="-12700"/>
              <a:ext cx="1774825" cy="4486275"/>
            </a:xfrm>
            <a:custGeom>
              <a:avLst/>
              <a:gdLst>
                <a:gd name="T0" fmla="*/ 2147483647 w 1118"/>
                <a:gd name="T1" fmla="*/ 2147483647 h 2826"/>
                <a:gd name="T2" fmla="*/ 2147483647 w 1118"/>
                <a:gd name="T3" fmla="*/ 2147483647 h 2826"/>
                <a:gd name="T4" fmla="*/ 2147483647 w 1118"/>
                <a:gd name="T5" fmla="*/ 2147483647 h 2826"/>
                <a:gd name="T6" fmla="*/ 2147483647 w 1118"/>
                <a:gd name="T7" fmla="*/ 2147483647 h 2826"/>
                <a:gd name="T8" fmla="*/ 2147483647 w 1118"/>
                <a:gd name="T9" fmla="*/ 2147483647 h 2826"/>
                <a:gd name="T10" fmla="*/ 2147483647 w 1118"/>
                <a:gd name="T11" fmla="*/ 2147483647 h 2826"/>
                <a:gd name="T12" fmla="*/ 2147483647 w 1118"/>
                <a:gd name="T13" fmla="*/ 2147483647 h 2826"/>
                <a:gd name="T14" fmla="*/ 2147483647 w 1118"/>
                <a:gd name="T15" fmla="*/ 2147483647 h 2826"/>
                <a:gd name="T16" fmla="*/ 2147483647 w 1118"/>
                <a:gd name="T17" fmla="*/ 2147483647 h 2826"/>
                <a:gd name="T18" fmla="*/ 2147483647 w 1118"/>
                <a:gd name="T19" fmla="*/ 2147483647 h 2826"/>
                <a:gd name="T20" fmla="*/ 2147483647 w 1118"/>
                <a:gd name="T21" fmla="*/ 2147483647 h 2826"/>
                <a:gd name="T22" fmla="*/ 2147483647 w 1118"/>
                <a:gd name="T23" fmla="*/ 2147483647 h 2826"/>
                <a:gd name="T24" fmla="*/ 2147483647 w 1118"/>
                <a:gd name="T25" fmla="*/ 2147483647 h 2826"/>
                <a:gd name="T26" fmla="*/ 2147483647 w 1118"/>
                <a:gd name="T27" fmla="*/ 2147483647 h 2826"/>
                <a:gd name="T28" fmla="*/ 2147483647 w 1118"/>
                <a:gd name="T29" fmla="*/ 2147483647 h 2826"/>
                <a:gd name="T30" fmla="*/ 2147483647 w 1118"/>
                <a:gd name="T31" fmla="*/ 2147483647 h 2826"/>
                <a:gd name="T32" fmla="*/ 2147483647 w 1118"/>
                <a:gd name="T33" fmla="*/ 2147483647 h 2826"/>
                <a:gd name="T34" fmla="*/ 2147483647 w 1118"/>
                <a:gd name="T35" fmla="*/ 2147483647 h 2826"/>
                <a:gd name="T36" fmla="*/ 2147483647 w 1118"/>
                <a:gd name="T37" fmla="*/ 2147483647 h 2826"/>
                <a:gd name="T38" fmla="*/ 2147483647 w 1118"/>
                <a:gd name="T39" fmla="*/ 2147483647 h 2826"/>
                <a:gd name="T40" fmla="*/ 2147483647 w 1118"/>
                <a:gd name="T41" fmla="*/ 2147483647 h 2826"/>
                <a:gd name="T42" fmla="*/ 2147483647 w 1118"/>
                <a:gd name="T43" fmla="*/ 2147483647 h 2826"/>
                <a:gd name="T44" fmla="*/ 2147483647 w 1118"/>
                <a:gd name="T45" fmla="*/ 2147483647 h 2826"/>
                <a:gd name="T46" fmla="*/ 2147483647 w 1118"/>
                <a:gd name="T47" fmla="*/ 2147483647 h 2826"/>
                <a:gd name="T48" fmla="*/ 2147483647 w 1118"/>
                <a:gd name="T49" fmla="*/ 2147483647 h 2826"/>
                <a:gd name="T50" fmla="*/ 2147483647 w 1118"/>
                <a:gd name="T51" fmla="*/ 2147483647 h 2826"/>
                <a:gd name="T52" fmla="*/ 2147483647 w 1118"/>
                <a:gd name="T53" fmla="*/ 2147483647 h 2826"/>
                <a:gd name="T54" fmla="*/ 2147483647 w 1118"/>
                <a:gd name="T55" fmla="*/ 2147483647 h 2826"/>
                <a:gd name="T56" fmla="*/ 2147483647 w 1118"/>
                <a:gd name="T57" fmla="*/ 2147483647 h 2826"/>
                <a:gd name="T58" fmla="*/ 2147483647 w 1118"/>
                <a:gd name="T59" fmla="*/ 2147483647 h 2826"/>
                <a:gd name="T60" fmla="*/ 2147483647 w 1118"/>
                <a:gd name="T61" fmla="*/ 2147483647 h 2826"/>
                <a:gd name="T62" fmla="*/ 2147483647 w 1118"/>
                <a:gd name="T63" fmla="*/ 2147483647 h 2826"/>
                <a:gd name="T64" fmla="*/ 2147483647 w 1118"/>
                <a:gd name="T65" fmla="*/ 2147483647 h 2826"/>
                <a:gd name="T66" fmla="*/ 2147483647 w 1118"/>
                <a:gd name="T67" fmla="*/ 2147483647 h 2826"/>
                <a:gd name="T68" fmla="*/ 2147483647 w 1118"/>
                <a:gd name="T69" fmla="*/ 2147483647 h 2826"/>
                <a:gd name="T70" fmla="*/ 2147483647 w 1118"/>
                <a:gd name="T71" fmla="*/ 2147483647 h 2826"/>
                <a:gd name="T72" fmla="*/ 2147483647 w 1118"/>
                <a:gd name="T73" fmla="*/ 2147483647 h 2826"/>
                <a:gd name="T74" fmla="*/ 2147483647 w 1118"/>
                <a:gd name="T75" fmla="*/ 2147483647 h 2826"/>
                <a:gd name="T76" fmla="*/ 2147483647 w 1118"/>
                <a:gd name="T77" fmla="*/ 2147483647 h 2826"/>
                <a:gd name="T78" fmla="*/ 2147483647 w 1118"/>
                <a:gd name="T79" fmla="*/ 2147483647 h 2826"/>
                <a:gd name="T80" fmla="*/ 2147483647 w 1118"/>
                <a:gd name="T81" fmla="*/ 2147483647 h 2826"/>
                <a:gd name="T82" fmla="*/ 2147483647 w 1118"/>
                <a:gd name="T83" fmla="*/ 2147483647 h 2826"/>
                <a:gd name="T84" fmla="*/ 2147483647 w 1118"/>
                <a:gd name="T85" fmla="*/ 2147483647 h 2826"/>
                <a:gd name="T86" fmla="*/ 2147483647 w 1118"/>
                <a:gd name="T87" fmla="*/ 2147483647 h 2826"/>
                <a:gd name="T88" fmla="*/ 0 w 1118"/>
                <a:gd name="T89" fmla="*/ 2147483647 h 2826"/>
                <a:gd name="T90" fmla="*/ 2147483647 w 1118"/>
                <a:gd name="T91" fmla="*/ 2147483647 h 2826"/>
                <a:gd name="T92" fmla="*/ 2147483647 w 1118"/>
                <a:gd name="T93" fmla="*/ 2147483647 h 2826"/>
                <a:gd name="T94" fmla="*/ 2147483647 w 1118"/>
                <a:gd name="T95" fmla="*/ 2147483647 h 2826"/>
                <a:gd name="T96" fmla="*/ 2147483647 w 1118"/>
                <a:gd name="T97" fmla="*/ 2147483647 h 2826"/>
                <a:gd name="T98" fmla="*/ 2147483647 w 1118"/>
                <a:gd name="T99" fmla="*/ 2147483647 h 2826"/>
                <a:gd name="T100" fmla="*/ 2147483647 w 1118"/>
                <a:gd name="T101" fmla="*/ 2147483647 h 2826"/>
                <a:gd name="T102" fmla="*/ 2147483647 w 1118"/>
                <a:gd name="T103" fmla="*/ 2147483647 h 2826"/>
                <a:gd name="T104" fmla="*/ 2147483647 w 1118"/>
                <a:gd name="T105" fmla="*/ 2147483647 h 2826"/>
                <a:gd name="T106" fmla="*/ 2147483647 w 1118"/>
                <a:gd name="T107" fmla="*/ 2147483647 h 2826"/>
                <a:gd name="T108" fmla="*/ 2147483647 w 1118"/>
                <a:gd name="T109" fmla="*/ 2147483647 h 2826"/>
                <a:gd name="T110" fmla="*/ 2147483647 w 1118"/>
                <a:gd name="T111" fmla="*/ 2147483647 h 2826"/>
                <a:gd name="T112" fmla="*/ 2147483647 w 1118"/>
                <a:gd name="T113" fmla="*/ 2147483647 h 2826"/>
                <a:gd name="T114" fmla="*/ 2147483647 w 1118"/>
                <a:gd name="T115" fmla="*/ 2147483647 h 2826"/>
                <a:gd name="T116" fmla="*/ 2147483647 w 1118"/>
                <a:gd name="T117" fmla="*/ 2147483647 h 2826"/>
                <a:gd name="T118" fmla="*/ 2147483647 w 1118"/>
                <a:gd name="T119" fmla="*/ 2147483647 h 2826"/>
                <a:gd name="T120" fmla="*/ 2147483647 w 1118"/>
                <a:gd name="T121" fmla="*/ 2147483647 h 2826"/>
                <a:gd name="T122" fmla="*/ 2147483647 w 1118"/>
                <a:gd name="T123" fmla="*/ 2147483647 h 2826"/>
                <a:gd name="T124" fmla="*/ 2147483647 w 1118"/>
                <a:gd name="T125" fmla="*/ 2147483647 h 28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18"/>
                <a:gd name="T190" fmla="*/ 0 h 2826"/>
                <a:gd name="T191" fmla="*/ 1118 w 1118"/>
                <a:gd name="T192" fmla="*/ 2826 h 28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18" h="2826">
                  <a:moveTo>
                    <a:pt x="14" y="2826"/>
                  </a:moveTo>
                  <a:lnTo>
                    <a:pt x="14" y="2826"/>
                  </a:lnTo>
                  <a:lnTo>
                    <a:pt x="64" y="2820"/>
                  </a:lnTo>
                  <a:lnTo>
                    <a:pt x="110" y="2812"/>
                  </a:lnTo>
                  <a:lnTo>
                    <a:pt x="132" y="2806"/>
                  </a:lnTo>
                  <a:lnTo>
                    <a:pt x="152" y="2798"/>
                  </a:lnTo>
                  <a:lnTo>
                    <a:pt x="172" y="2790"/>
                  </a:lnTo>
                  <a:lnTo>
                    <a:pt x="190" y="2780"/>
                  </a:lnTo>
                  <a:lnTo>
                    <a:pt x="208" y="2770"/>
                  </a:lnTo>
                  <a:lnTo>
                    <a:pt x="224" y="2760"/>
                  </a:lnTo>
                  <a:lnTo>
                    <a:pt x="238" y="2750"/>
                  </a:lnTo>
                  <a:lnTo>
                    <a:pt x="250" y="2740"/>
                  </a:lnTo>
                  <a:lnTo>
                    <a:pt x="258" y="2728"/>
                  </a:lnTo>
                  <a:lnTo>
                    <a:pt x="266" y="2716"/>
                  </a:lnTo>
                  <a:lnTo>
                    <a:pt x="272" y="2704"/>
                  </a:lnTo>
                  <a:lnTo>
                    <a:pt x="274" y="2690"/>
                  </a:lnTo>
                  <a:lnTo>
                    <a:pt x="738" y="1752"/>
                  </a:lnTo>
                  <a:lnTo>
                    <a:pt x="770" y="1686"/>
                  </a:lnTo>
                  <a:lnTo>
                    <a:pt x="796" y="1622"/>
                  </a:lnTo>
                  <a:lnTo>
                    <a:pt x="820" y="1556"/>
                  </a:lnTo>
                  <a:lnTo>
                    <a:pt x="840" y="1490"/>
                  </a:lnTo>
                  <a:lnTo>
                    <a:pt x="856" y="1420"/>
                  </a:lnTo>
                  <a:lnTo>
                    <a:pt x="868" y="1350"/>
                  </a:lnTo>
                  <a:lnTo>
                    <a:pt x="878" y="1278"/>
                  </a:lnTo>
                  <a:lnTo>
                    <a:pt x="884" y="1204"/>
                  </a:lnTo>
                  <a:lnTo>
                    <a:pt x="884" y="1128"/>
                  </a:lnTo>
                  <a:lnTo>
                    <a:pt x="884" y="1068"/>
                  </a:lnTo>
                  <a:lnTo>
                    <a:pt x="880" y="1012"/>
                  </a:lnTo>
                  <a:lnTo>
                    <a:pt x="876" y="956"/>
                  </a:lnTo>
                  <a:lnTo>
                    <a:pt x="868" y="900"/>
                  </a:lnTo>
                  <a:lnTo>
                    <a:pt x="858" y="846"/>
                  </a:lnTo>
                  <a:lnTo>
                    <a:pt x="848" y="794"/>
                  </a:lnTo>
                  <a:lnTo>
                    <a:pt x="834" y="742"/>
                  </a:lnTo>
                  <a:lnTo>
                    <a:pt x="818" y="692"/>
                  </a:lnTo>
                  <a:lnTo>
                    <a:pt x="800" y="642"/>
                  </a:lnTo>
                  <a:lnTo>
                    <a:pt x="782" y="594"/>
                  </a:lnTo>
                  <a:lnTo>
                    <a:pt x="760" y="546"/>
                  </a:lnTo>
                  <a:lnTo>
                    <a:pt x="736" y="500"/>
                  </a:lnTo>
                  <a:lnTo>
                    <a:pt x="710" y="454"/>
                  </a:lnTo>
                  <a:lnTo>
                    <a:pt x="682" y="410"/>
                  </a:lnTo>
                  <a:lnTo>
                    <a:pt x="652" y="368"/>
                  </a:lnTo>
                  <a:lnTo>
                    <a:pt x="618" y="326"/>
                  </a:lnTo>
                  <a:lnTo>
                    <a:pt x="588" y="290"/>
                  </a:lnTo>
                  <a:lnTo>
                    <a:pt x="558" y="254"/>
                  </a:lnTo>
                  <a:lnTo>
                    <a:pt x="526" y="222"/>
                  </a:lnTo>
                  <a:lnTo>
                    <a:pt x="494" y="192"/>
                  </a:lnTo>
                  <a:lnTo>
                    <a:pt x="460" y="164"/>
                  </a:lnTo>
                  <a:lnTo>
                    <a:pt x="428" y="140"/>
                  </a:lnTo>
                  <a:lnTo>
                    <a:pt x="392" y="116"/>
                  </a:lnTo>
                  <a:lnTo>
                    <a:pt x="358" y="94"/>
                  </a:lnTo>
                  <a:lnTo>
                    <a:pt x="322" y="74"/>
                  </a:lnTo>
                  <a:lnTo>
                    <a:pt x="284" y="58"/>
                  </a:lnTo>
                  <a:lnTo>
                    <a:pt x="248" y="42"/>
                  </a:lnTo>
                  <a:lnTo>
                    <a:pt x="210" y="30"/>
                  </a:lnTo>
                  <a:lnTo>
                    <a:pt x="170" y="18"/>
                  </a:lnTo>
                  <a:lnTo>
                    <a:pt x="130" y="10"/>
                  </a:lnTo>
                  <a:lnTo>
                    <a:pt x="90" y="4"/>
                  </a:lnTo>
                  <a:lnTo>
                    <a:pt x="50" y="0"/>
                  </a:lnTo>
                  <a:lnTo>
                    <a:pt x="102" y="4"/>
                  </a:lnTo>
                  <a:lnTo>
                    <a:pt x="154" y="10"/>
                  </a:lnTo>
                  <a:lnTo>
                    <a:pt x="206" y="18"/>
                  </a:lnTo>
                  <a:lnTo>
                    <a:pt x="256" y="28"/>
                  </a:lnTo>
                  <a:lnTo>
                    <a:pt x="304" y="40"/>
                  </a:lnTo>
                  <a:lnTo>
                    <a:pt x="352" y="56"/>
                  </a:lnTo>
                  <a:lnTo>
                    <a:pt x="400" y="72"/>
                  </a:lnTo>
                  <a:lnTo>
                    <a:pt x="446" y="92"/>
                  </a:lnTo>
                  <a:lnTo>
                    <a:pt x="492" y="114"/>
                  </a:lnTo>
                  <a:lnTo>
                    <a:pt x="536" y="138"/>
                  </a:lnTo>
                  <a:lnTo>
                    <a:pt x="580" y="164"/>
                  </a:lnTo>
                  <a:lnTo>
                    <a:pt x="622" y="192"/>
                  </a:lnTo>
                  <a:lnTo>
                    <a:pt x="664" y="222"/>
                  </a:lnTo>
                  <a:lnTo>
                    <a:pt x="706" y="256"/>
                  </a:lnTo>
                  <a:lnTo>
                    <a:pt x="744" y="290"/>
                  </a:lnTo>
                  <a:lnTo>
                    <a:pt x="784" y="328"/>
                  </a:lnTo>
                  <a:lnTo>
                    <a:pt x="824" y="370"/>
                  </a:lnTo>
                  <a:lnTo>
                    <a:pt x="862" y="414"/>
                  </a:lnTo>
                  <a:lnTo>
                    <a:pt x="898" y="458"/>
                  </a:lnTo>
                  <a:lnTo>
                    <a:pt x="930" y="504"/>
                  </a:lnTo>
                  <a:lnTo>
                    <a:pt x="960" y="550"/>
                  </a:lnTo>
                  <a:lnTo>
                    <a:pt x="986" y="598"/>
                  </a:lnTo>
                  <a:lnTo>
                    <a:pt x="1012" y="646"/>
                  </a:lnTo>
                  <a:lnTo>
                    <a:pt x="1034" y="696"/>
                  </a:lnTo>
                  <a:lnTo>
                    <a:pt x="1054" y="746"/>
                  </a:lnTo>
                  <a:lnTo>
                    <a:pt x="1070" y="798"/>
                  </a:lnTo>
                  <a:lnTo>
                    <a:pt x="1084" y="852"/>
                  </a:lnTo>
                  <a:lnTo>
                    <a:pt x="1096" y="906"/>
                  </a:lnTo>
                  <a:lnTo>
                    <a:pt x="1106" y="960"/>
                  </a:lnTo>
                  <a:lnTo>
                    <a:pt x="1112" y="1016"/>
                  </a:lnTo>
                  <a:lnTo>
                    <a:pt x="1116" y="1074"/>
                  </a:lnTo>
                  <a:lnTo>
                    <a:pt x="1118" y="1132"/>
                  </a:lnTo>
                  <a:lnTo>
                    <a:pt x="1114" y="1208"/>
                  </a:lnTo>
                  <a:lnTo>
                    <a:pt x="1108" y="1282"/>
                  </a:lnTo>
                  <a:lnTo>
                    <a:pt x="1098" y="1356"/>
                  </a:lnTo>
                  <a:lnTo>
                    <a:pt x="1082" y="1426"/>
                  </a:lnTo>
                  <a:lnTo>
                    <a:pt x="1062" y="1494"/>
                  </a:lnTo>
                  <a:lnTo>
                    <a:pt x="1050" y="1528"/>
                  </a:lnTo>
                  <a:lnTo>
                    <a:pt x="1038" y="1562"/>
                  </a:lnTo>
                  <a:lnTo>
                    <a:pt x="1024" y="1594"/>
                  </a:lnTo>
                  <a:lnTo>
                    <a:pt x="1008" y="1626"/>
                  </a:lnTo>
                  <a:lnTo>
                    <a:pt x="992" y="1658"/>
                  </a:lnTo>
                  <a:lnTo>
                    <a:pt x="974" y="1690"/>
                  </a:lnTo>
                  <a:lnTo>
                    <a:pt x="954" y="1724"/>
                  </a:lnTo>
                  <a:lnTo>
                    <a:pt x="932" y="1756"/>
                  </a:lnTo>
                  <a:lnTo>
                    <a:pt x="350" y="2690"/>
                  </a:lnTo>
                  <a:lnTo>
                    <a:pt x="346" y="2704"/>
                  </a:lnTo>
                  <a:lnTo>
                    <a:pt x="338" y="2716"/>
                  </a:lnTo>
                  <a:lnTo>
                    <a:pt x="330" y="2728"/>
                  </a:lnTo>
                  <a:lnTo>
                    <a:pt x="318" y="2740"/>
                  </a:lnTo>
                  <a:lnTo>
                    <a:pt x="304" y="2752"/>
                  </a:lnTo>
                  <a:lnTo>
                    <a:pt x="286" y="2762"/>
                  </a:lnTo>
                  <a:lnTo>
                    <a:pt x="266" y="2772"/>
                  </a:lnTo>
                  <a:lnTo>
                    <a:pt x="244" y="2782"/>
                  </a:lnTo>
                  <a:lnTo>
                    <a:pt x="218" y="2792"/>
                  </a:lnTo>
                  <a:lnTo>
                    <a:pt x="194" y="2800"/>
                  </a:lnTo>
                  <a:lnTo>
                    <a:pt x="166" y="2806"/>
                  </a:lnTo>
                  <a:lnTo>
                    <a:pt x="138" y="2812"/>
                  </a:lnTo>
                  <a:lnTo>
                    <a:pt x="110" y="2818"/>
                  </a:lnTo>
                  <a:lnTo>
                    <a:pt x="78" y="2822"/>
                  </a:lnTo>
                  <a:lnTo>
                    <a:pt x="48" y="2824"/>
                  </a:lnTo>
                  <a:lnTo>
                    <a:pt x="14" y="2826"/>
                  </a:lnTo>
                  <a:close/>
                  <a:moveTo>
                    <a:pt x="0" y="2826"/>
                  </a:moveTo>
                  <a:lnTo>
                    <a:pt x="0" y="0"/>
                  </a:lnTo>
                  <a:lnTo>
                    <a:pt x="24" y="2"/>
                  </a:lnTo>
                  <a:lnTo>
                    <a:pt x="46" y="8"/>
                  </a:lnTo>
                  <a:lnTo>
                    <a:pt x="68" y="16"/>
                  </a:lnTo>
                  <a:lnTo>
                    <a:pt x="90" y="26"/>
                  </a:lnTo>
                  <a:lnTo>
                    <a:pt x="112" y="38"/>
                  </a:lnTo>
                  <a:lnTo>
                    <a:pt x="132" y="52"/>
                  </a:lnTo>
                  <a:lnTo>
                    <a:pt x="152" y="68"/>
                  </a:lnTo>
                  <a:lnTo>
                    <a:pt x="172" y="88"/>
                  </a:lnTo>
                  <a:lnTo>
                    <a:pt x="192" y="110"/>
                  </a:lnTo>
                  <a:lnTo>
                    <a:pt x="210" y="134"/>
                  </a:lnTo>
                  <a:lnTo>
                    <a:pt x="230" y="160"/>
                  </a:lnTo>
                  <a:lnTo>
                    <a:pt x="248" y="188"/>
                  </a:lnTo>
                  <a:lnTo>
                    <a:pt x="266" y="220"/>
                  </a:lnTo>
                  <a:lnTo>
                    <a:pt x="284" y="252"/>
                  </a:lnTo>
                  <a:lnTo>
                    <a:pt x="300" y="288"/>
                  </a:lnTo>
                  <a:lnTo>
                    <a:pt x="316" y="326"/>
                  </a:lnTo>
                  <a:lnTo>
                    <a:pt x="334" y="368"/>
                  </a:lnTo>
                  <a:lnTo>
                    <a:pt x="350" y="412"/>
                  </a:lnTo>
                  <a:lnTo>
                    <a:pt x="364" y="456"/>
                  </a:lnTo>
                  <a:lnTo>
                    <a:pt x="378" y="502"/>
                  </a:lnTo>
                  <a:lnTo>
                    <a:pt x="390" y="548"/>
                  </a:lnTo>
                  <a:lnTo>
                    <a:pt x="402" y="596"/>
                  </a:lnTo>
                  <a:lnTo>
                    <a:pt x="412" y="644"/>
                  </a:lnTo>
                  <a:lnTo>
                    <a:pt x="422" y="694"/>
                  </a:lnTo>
                  <a:lnTo>
                    <a:pt x="430" y="744"/>
                  </a:lnTo>
                  <a:lnTo>
                    <a:pt x="436" y="796"/>
                  </a:lnTo>
                  <a:lnTo>
                    <a:pt x="448" y="904"/>
                  </a:lnTo>
                  <a:lnTo>
                    <a:pt x="454" y="1016"/>
                  </a:lnTo>
                  <a:lnTo>
                    <a:pt x="456" y="1130"/>
                  </a:lnTo>
                  <a:lnTo>
                    <a:pt x="456" y="1206"/>
                  </a:lnTo>
                  <a:lnTo>
                    <a:pt x="452" y="1280"/>
                  </a:lnTo>
                  <a:lnTo>
                    <a:pt x="448" y="1354"/>
                  </a:lnTo>
                  <a:lnTo>
                    <a:pt x="442" y="1424"/>
                  </a:lnTo>
                  <a:lnTo>
                    <a:pt x="434" y="1492"/>
                  </a:lnTo>
                  <a:lnTo>
                    <a:pt x="422" y="1560"/>
                  </a:lnTo>
                  <a:lnTo>
                    <a:pt x="410" y="1624"/>
                  </a:lnTo>
                  <a:lnTo>
                    <a:pt x="396" y="1688"/>
                  </a:lnTo>
                  <a:lnTo>
                    <a:pt x="380" y="1756"/>
                  </a:lnTo>
                  <a:lnTo>
                    <a:pt x="136" y="2690"/>
                  </a:lnTo>
                  <a:lnTo>
                    <a:pt x="130" y="2716"/>
                  </a:lnTo>
                  <a:lnTo>
                    <a:pt x="122" y="2740"/>
                  </a:lnTo>
                  <a:lnTo>
                    <a:pt x="108" y="2762"/>
                  </a:lnTo>
                  <a:lnTo>
                    <a:pt x="90" y="2782"/>
                  </a:lnTo>
                  <a:lnTo>
                    <a:pt x="70" y="2798"/>
                  </a:lnTo>
                  <a:lnTo>
                    <a:pt x="48" y="2812"/>
                  </a:lnTo>
                  <a:lnTo>
                    <a:pt x="26" y="2820"/>
                  </a:lnTo>
                  <a:lnTo>
                    <a:pt x="0" y="28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193" name="Freeform 530"/>
            <p:cNvSpPr>
              <a:spLocks/>
            </p:cNvSpPr>
            <p:nvPr/>
          </p:nvSpPr>
          <p:spPr bwMode="auto">
            <a:xfrm>
              <a:off x="895350" y="-19050"/>
              <a:ext cx="1403350" cy="4492625"/>
            </a:xfrm>
            <a:custGeom>
              <a:avLst/>
              <a:gdLst>
                <a:gd name="T0" fmla="*/ 0 w 884"/>
                <a:gd name="T1" fmla="*/ 2147483647 h 2830"/>
                <a:gd name="T2" fmla="*/ 2147483647 w 884"/>
                <a:gd name="T3" fmla="*/ 2147483647 h 2830"/>
                <a:gd name="T4" fmla="*/ 2147483647 w 884"/>
                <a:gd name="T5" fmla="*/ 2147483647 h 2830"/>
                <a:gd name="T6" fmla="*/ 2147483647 w 884"/>
                <a:gd name="T7" fmla="*/ 2147483647 h 2830"/>
                <a:gd name="T8" fmla="*/ 2147483647 w 884"/>
                <a:gd name="T9" fmla="*/ 2147483647 h 2830"/>
                <a:gd name="T10" fmla="*/ 2147483647 w 884"/>
                <a:gd name="T11" fmla="*/ 2147483647 h 2830"/>
                <a:gd name="T12" fmla="*/ 2147483647 w 884"/>
                <a:gd name="T13" fmla="*/ 2147483647 h 2830"/>
                <a:gd name="T14" fmla="*/ 2147483647 w 884"/>
                <a:gd name="T15" fmla="*/ 2147483647 h 2830"/>
                <a:gd name="T16" fmla="*/ 2147483647 w 884"/>
                <a:gd name="T17" fmla="*/ 2147483647 h 2830"/>
                <a:gd name="T18" fmla="*/ 2147483647 w 884"/>
                <a:gd name="T19" fmla="*/ 2147483647 h 2830"/>
                <a:gd name="T20" fmla="*/ 2147483647 w 884"/>
                <a:gd name="T21" fmla="*/ 2147483647 h 2830"/>
                <a:gd name="T22" fmla="*/ 2147483647 w 884"/>
                <a:gd name="T23" fmla="*/ 2147483647 h 2830"/>
                <a:gd name="T24" fmla="*/ 2147483647 w 884"/>
                <a:gd name="T25" fmla="*/ 2147483647 h 2830"/>
                <a:gd name="T26" fmla="*/ 2147483647 w 884"/>
                <a:gd name="T27" fmla="*/ 2147483647 h 2830"/>
                <a:gd name="T28" fmla="*/ 2147483647 w 884"/>
                <a:gd name="T29" fmla="*/ 2147483647 h 2830"/>
                <a:gd name="T30" fmla="*/ 2147483647 w 884"/>
                <a:gd name="T31" fmla="*/ 2147483647 h 2830"/>
                <a:gd name="T32" fmla="*/ 2147483647 w 884"/>
                <a:gd name="T33" fmla="*/ 2147483647 h 2830"/>
                <a:gd name="T34" fmla="*/ 2147483647 w 884"/>
                <a:gd name="T35" fmla="*/ 2147483647 h 2830"/>
                <a:gd name="T36" fmla="*/ 2147483647 w 884"/>
                <a:gd name="T37" fmla="*/ 2147483647 h 2830"/>
                <a:gd name="T38" fmla="*/ 2147483647 w 884"/>
                <a:gd name="T39" fmla="*/ 2147483647 h 2830"/>
                <a:gd name="T40" fmla="*/ 2147483647 w 884"/>
                <a:gd name="T41" fmla="*/ 2147483647 h 2830"/>
                <a:gd name="T42" fmla="*/ 2147483647 w 884"/>
                <a:gd name="T43" fmla="*/ 2147483647 h 2830"/>
                <a:gd name="T44" fmla="*/ 2147483647 w 884"/>
                <a:gd name="T45" fmla="*/ 2147483647 h 2830"/>
                <a:gd name="T46" fmla="*/ 2147483647 w 884"/>
                <a:gd name="T47" fmla="*/ 2147483647 h 2830"/>
                <a:gd name="T48" fmla="*/ 2147483647 w 884"/>
                <a:gd name="T49" fmla="*/ 2147483647 h 2830"/>
                <a:gd name="T50" fmla="*/ 2147483647 w 884"/>
                <a:gd name="T51" fmla="*/ 2147483647 h 2830"/>
                <a:gd name="T52" fmla="*/ 2147483647 w 884"/>
                <a:gd name="T53" fmla="*/ 2147483647 h 2830"/>
                <a:gd name="T54" fmla="*/ 0 w 884"/>
                <a:gd name="T55" fmla="*/ 0 h 2830"/>
                <a:gd name="T56" fmla="*/ 2147483647 w 884"/>
                <a:gd name="T57" fmla="*/ 0 h 2830"/>
                <a:gd name="T58" fmla="*/ 2147483647 w 884"/>
                <a:gd name="T59" fmla="*/ 2147483647 h 2830"/>
                <a:gd name="T60" fmla="*/ 2147483647 w 884"/>
                <a:gd name="T61" fmla="*/ 2147483647 h 2830"/>
                <a:gd name="T62" fmla="*/ 2147483647 w 884"/>
                <a:gd name="T63" fmla="*/ 2147483647 h 2830"/>
                <a:gd name="T64" fmla="*/ 2147483647 w 884"/>
                <a:gd name="T65" fmla="*/ 2147483647 h 2830"/>
                <a:gd name="T66" fmla="*/ 2147483647 w 884"/>
                <a:gd name="T67" fmla="*/ 2147483647 h 2830"/>
                <a:gd name="T68" fmla="*/ 2147483647 w 884"/>
                <a:gd name="T69" fmla="*/ 2147483647 h 2830"/>
                <a:gd name="T70" fmla="*/ 2147483647 w 884"/>
                <a:gd name="T71" fmla="*/ 2147483647 h 2830"/>
                <a:gd name="T72" fmla="*/ 2147483647 w 884"/>
                <a:gd name="T73" fmla="*/ 2147483647 h 2830"/>
                <a:gd name="T74" fmla="*/ 2147483647 w 884"/>
                <a:gd name="T75" fmla="*/ 2147483647 h 2830"/>
                <a:gd name="T76" fmla="*/ 2147483647 w 884"/>
                <a:gd name="T77" fmla="*/ 2147483647 h 2830"/>
                <a:gd name="T78" fmla="*/ 2147483647 w 884"/>
                <a:gd name="T79" fmla="*/ 2147483647 h 2830"/>
                <a:gd name="T80" fmla="*/ 2147483647 w 884"/>
                <a:gd name="T81" fmla="*/ 2147483647 h 2830"/>
                <a:gd name="T82" fmla="*/ 2147483647 w 884"/>
                <a:gd name="T83" fmla="*/ 2147483647 h 2830"/>
                <a:gd name="T84" fmla="*/ 2147483647 w 884"/>
                <a:gd name="T85" fmla="*/ 2147483647 h 2830"/>
                <a:gd name="T86" fmla="*/ 2147483647 w 884"/>
                <a:gd name="T87" fmla="*/ 2147483647 h 2830"/>
                <a:gd name="T88" fmla="*/ 2147483647 w 884"/>
                <a:gd name="T89" fmla="*/ 2147483647 h 2830"/>
                <a:gd name="T90" fmla="*/ 2147483647 w 884"/>
                <a:gd name="T91" fmla="*/ 2147483647 h 2830"/>
                <a:gd name="T92" fmla="*/ 2147483647 w 884"/>
                <a:gd name="T93" fmla="*/ 2147483647 h 2830"/>
                <a:gd name="T94" fmla="*/ 2147483647 w 884"/>
                <a:gd name="T95" fmla="*/ 2147483647 h 2830"/>
                <a:gd name="T96" fmla="*/ 2147483647 w 884"/>
                <a:gd name="T97" fmla="*/ 2147483647 h 2830"/>
                <a:gd name="T98" fmla="*/ 2147483647 w 884"/>
                <a:gd name="T99" fmla="*/ 2147483647 h 2830"/>
                <a:gd name="T100" fmla="*/ 2147483647 w 884"/>
                <a:gd name="T101" fmla="*/ 2147483647 h 2830"/>
                <a:gd name="T102" fmla="*/ 2147483647 w 884"/>
                <a:gd name="T103" fmla="*/ 2147483647 h 2830"/>
                <a:gd name="T104" fmla="*/ 2147483647 w 884"/>
                <a:gd name="T105" fmla="*/ 2147483647 h 2830"/>
                <a:gd name="T106" fmla="*/ 2147483647 w 884"/>
                <a:gd name="T107" fmla="*/ 2147483647 h 2830"/>
                <a:gd name="T108" fmla="*/ 2147483647 w 884"/>
                <a:gd name="T109" fmla="*/ 2147483647 h 2830"/>
                <a:gd name="T110" fmla="*/ 2147483647 w 884"/>
                <a:gd name="T111" fmla="*/ 2147483647 h 2830"/>
                <a:gd name="T112" fmla="*/ 2147483647 w 884"/>
                <a:gd name="T113" fmla="*/ 2147483647 h 2830"/>
                <a:gd name="T114" fmla="*/ 2147483647 w 884"/>
                <a:gd name="T115" fmla="*/ 2147483647 h 2830"/>
                <a:gd name="T116" fmla="*/ 2147483647 w 884"/>
                <a:gd name="T117" fmla="*/ 2147483647 h 2830"/>
                <a:gd name="T118" fmla="*/ 2147483647 w 884"/>
                <a:gd name="T119" fmla="*/ 2147483647 h 2830"/>
                <a:gd name="T120" fmla="*/ 2147483647 w 884"/>
                <a:gd name="T121" fmla="*/ 2147483647 h 2830"/>
                <a:gd name="T122" fmla="*/ 2147483647 w 884"/>
                <a:gd name="T123" fmla="*/ 2147483647 h 2830"/>
                <a:gd name="T124" fmla="*/ 0 w 884"/>
                <a:gd name="T125" fmla="*/ 2147483647 h 28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4"/>
                <a:gd name="T190" fmla="*/ 0 h 2830"/>
                <a:gd name="T191" fmla="*/ 884 w 884"/>
                <a:gd name="T192" fmla="*/ 2830 h 28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4" h="2830">
                  <a:moveTo>
                    <a:pt x="0" y="2830"/>
                  </a:moveTo>
                  <a:lnTo>
                    <a:pt x="0" y="2830"/>
                  </a:lnTo>
                  <a:lnTo>
                    <a:pt x="26" y="2824"/>
                  </a:lnTo>
                  <a:lnTo>
                    <a:pt x="48" y="2816"/>
                  </a:lnTo>
                  <a:lnTo>
                    <a:pt x="70" y="2802"/>
                  </a:lnTo>
                  <a:lnTo>
                    <a:pt x="90" y="2786"/>
                  </a:lnTo>
                  <a:lnTo>
                    <a:pt x="108" y="2766"/>
                  </a:lnTo>
                  <a:lnTo>
                    <a:pt x="122" y="2744"/>
                  </a:lnTo>
                  <a:lnTo>
                    <a:pt x="130" y="2720"/>
                  </a:lnTo>
                  <a:lnTo>
                    <a:pt x="136" y="2694"/>
                  </a:lnTo>
                  <a:lnTo>
                    <a:pt x="380" y="1760"/>
                  </a:lnTo>
                  <a:lnTo>
                    <a:pt x="396" y="1692"/>
                  </a:lnTo>
                  <a:lnTo>
                    <a:pt x="410" y="1628"/>
                  </a:lnTo>
                  <a:lnTo>
                    <a:pt x="422" y="1564"/>
                  </a:lnTo>
                  <a:lnTo>
                    <a:pt x="434" y="1496"/>
                  </a:lnTo>
                  <a:lnTo>
                    <a:pt x="442" y="1428"/>
                  </a:lnTo>
                  <a:lnTo>
                    <a:pt x="448" y="1358"/>
                  </a:lnTo>
                  <a:lnTo>
                    <a:pt x="452" y="1284"/>
                  </a:lnTo>
                  <a:lnTo>
                    <a:pt x="456" y="1210"/>
                  </a:lnTo>
                  <a:lnTo>
                    <a:pt x="456" y="1134"/>
                  </a:lnTo>
                  <a:lnTo>
                    <a:pt x="454" y="1020"/>
                  </a:lnTo>
                  <a:lnTo>
                    <a:pt x="448" y="908"/>
                  </a:lnTo>
                  <a:lnTo>
                    <a:pt x="436" y="800"/>
                  </a:lnTo>
                  <a:lnTo>
                    <a:pt x="430" y="748"/>
                  </a:lnTo>
                  <a:lnTo>
                    <a:pt x="422" y="698"/>
                  </a:lnTo>
                  <a:lnTo>
                    <a:pt x="412" y="648"/>
                  </a:lnTo>
                  <a:lnTo>
                    <a:pt x="402" y="600"/>
                  </a:lnTo>
                  <a:lnTo>
                    <a:pt x="390" y="552"/>
                  </a:lnTo>
                  <a:lnTo>
                    <a:pt x="378" y="506"/>
                  </a:lnTo>
                  <a:lnTo>
                    <a:pt x="364" y="460"/>
                  </a:lnTo>
                  <a:lnTo>
                    <a:pt x="350" y="416"/>
                  </a:lnTo>
                  <a:lnTo>
                    <a:pt x="334" y="372"/>
                  </a:lnTo>
                  <a:lnTo>
                    <a:pt x="316" y="330"/>
                  </a:lnTo>
                  <a:lnTo>
                    <a:pt x="300" y="292"/>
                  </a:lnTo>
                  <a:lnTo>
                    <a:pt x="284" y="256"/>
                  </a:lnTo>
                  <a:lnTo>
                    <a:pt x="266" y="224"/>
                  </a:lnTo>
                  <a:lnTo>
                    <a:pt x="248" y="192"/>
                  </a:lnTo>
                  <a:lnTo>
                    <a:pt x="230" y="164"/>
                  </a:lnTo>
                  <a:lnTo>
                    <a:pt x="210" y="138"/>
                  </a:lnTo>
                  <a:lnTo>
                    <a:pt x="192" y="114"/>
                  </a:lnTo>
                  <a:lnTo>
                    <a:pt x="172" y="92"/>
                  </a:lnTo>
                  <a:lnTo>
                    <a:pt x="152" y="72"/>
                  </a:lnTo>
                  <a:lnTo>
                    <a:pt x="132" y="56"/>
                  </a:lnTo>
                  <a:lnTo>
                    <a:pt x="112" y="42"/>
                  </a:lnTo>
                  <a:lnTo>
                    <a:pt x="90" y="30"/>
                  </a:lnTo>
                  <a:lnTo>
                    <a:pt x="68" y="20"/>
                  </a:lnTo>
                  <a:lnTo>
                    <a:pt x="46" y="12"/>
                  </a:lnTo>
                  <a:lnTo>
                    <a:pt x="24" y="6"/>
                  </a:lnTo>
                  <a:lnTo>
                    <a:pt x="0" y="4"/>
                  </a:lnTo>
                  <a:lnTo>
                    <a:pt x="0" y="0"/>
                  </a:lnTo>
                  <a:lnTo>
                    <a:pt x="6" y="0"/>
                  </a:lnTo>
                  <a:lnTo>
                    <a:pt x="28" y="2"/>
                  </a:lnTo>
                  <a:lnTo>
                    <a:pt x="50" y="4"/>
                  </a:lnTo>
                  <a:lnTo>
                    <a:pt x="90" y="8"/>
                  </a:lnTo>
                  <a:lnTo>
                    <a:pt x="130" y="14"/>
                  </a:lnTo>
                  <a:lnTo>
                    <a:pt x="170" y="22"/>
                  </a:lnTo>
                  <a:lnTo>
                    <a:pt x="210" y="34"/>
                  </a:lnTo>
                  <a:lnTo>
                    <a:pt x="248" y="46"/>
                  </a:lnTo>
                  <a:lnTo>
                    <a:pt x="284" y="62"/>
                  </a:lnTo>
                  <a:lnTo>
                    <a:pt x="322" y="78"/>
                  </a:lnTo>
                  <a:lnTo>
                    <a:pt x="358" y="98"/>
                  </a:lnTo>
                  <a:lnTo>
                    <a:pt x="392" y="120"/>
                  </a:lnTo>
                  <a:lnTo>
                    <a:pt x="428" y="144"/>
                  </a:lnTo>
                  <a:lnTo>
                    <a:pt x="460" y="168"/>
                  </a:lnTo>
                  <a:lnTo>
                    <a:pt x="494" y="196"/>
                  </a:lnTo>
                  <a:lnTo>
                    <a:pt x="526" y="226"/>
                  </a:lnTo>
                  <a:lnTo>
                    <a:pt x="558" y="258"/>
                  </a:lnTo>
                  <a:lnTo>
                    <a:pt x="588" y="294"/>
                  </a:lnTo>
                  <a:lnTo>
                    <a:pt x="618" y="330"/>
                  </a:lnTo>
                  <a:lnTo>
                    <a:pt x="652" y="372"/>
                  </a:lnTo>
                  <a:lnTo>
                    <a:pt x="682" y="414"/>
                  </a:lnTo>
                  <a:lnTo>
                    <a:pt x="710" y="458"/>
                  </a:lnTo>
                  <a:lnTo>
                    <a:pt x="736" y="504"/>
                  </a:lnTo>
                  <a:lnTo>
                    <a:pt x="760" y="550"/>
                  </a:lnTo>
                  <a:lnTo>
                    <a:pt x="782" y="598"/>
                  </a:lnTo>
                  <a:lnTo>
                    <a:pt x="800" y="646"/>
                  </a:lnTo>
                  <a:lnTo>
                    <a:pt x="818" y="696"/>
                  </a:lnTo>
                  <a:lnTo>
                    <a:pt x="834" y="746"/>
                  </a:lnTo>
                  <a:lnTo>
                    <a:pt x="848" y="798"/>
                  </a:lnTo>
                  <a:lnTo>
                    <a:pt x="858" y="850"/>
                  </a:lnTo>
                  <a:lnTo>
                    <a:pt x="868" y="904"/>
                  </a:lnTo>
                  <a:lnTo>
                    <a:pt x="876" y="960"/>
                  </a:lnTo>
                  <a:lnTo>
                    <a:pt x="880" y="1016"/>
                  </a:lnTo>
                  <a:lnTo>
                    <a:pt x="884" y="1072"/>
                  </a:lnTo>
                  <a:lnTo>
                    <a:pt x="884" y="1132"/>
                  </a:lnTo>
                  <a:lnTo>
                    <a:pt x="884" y="1208"/>
                  </a:lnTo>
                  <a:lnTo>
                    <a:pt x="878" y="1282"/>
                  </a:lnTo>
                  <a:lnTo>
                    <a:pt x="868" y="1354"/>
                  </a:lnTo>
                  <a:lnTo>
                    <a:pt x="856" y="1424"/>
                  </a:lnTo>
                  <a:lnTo>
                    <a:pt x="840" y="1494"/>
                  </a:lnTo>
                  <a:lnTo>
                    <a:pt x="820" y="1560"/>
                  </a:lnTo>
                  <a:lnTo>
                    <a:pt x="796" y="1626"/>
                  </a:lnTo>
                  <a:lnTo>
                    <a:pt x="770" y="1690"/>
                  </a:lnTo>
                  <a:lnTo>
                    <a:pt x="738" y="1756"/>
                  </a:lnTo>
                  <a:lnTo>
                    <a:pt x="274" y="2694"/>
                  </a:lnTo>
                  <a:lnTo>
                    <a:pt x="272" y="2708"/>
                  </a:lnTo>
                  <a:lnTo>
                    <a:pt x="266" y="2720"/>
                  </a:lnTo>
                  <a:lnTo>
                    <a:pt x="258" y="2732"/>
                  </a:lnTo>
                  <a:lnTo>
                    <a:pt x="250" y="2744"/>
                  </a:lnTo>
                  <a:lnTo>
                    <a:pt x="238" y="2754"/>
                  </a:lnTo>
                  <a:lnTo>
                    <a:pt x="224" y="2764"/>
                  </a:lnTo>
                  <a:lnTo>
                    <a:pt x="208" y="2774"/>
                  </a:lnTo>
                  <a:lnTo>
                    <a:pt x="190" y="2784"/>
                  </a:lnTo>
                  <a:lnTo>
                    <a:pt x="172" y="2794"/>
                  </a:lnTo>
                  <a:lnTo>
                    <a:pt x="152" y="2802"/>
                  </a:lnTo>
                  <a:lnTo>
                    <a:pt x="132" y="2810"/>
                  </a:lnTo>
                  <a:lnTo>
                    <a:pt x="110" y="2816"/>
                  </a:lnTo>
                  <a:lnTo>
                    <a:pt x="64" y="2824"/>
                  </a:lnTo>
                  <a:lnTo>
                    <a:pt x="14" y="2830"/>
                  </a:lnTo>
                  <a:lnTo>
                    <a:pt x="0" y="2830"/>
                  </a:lnTo>
                  <a:close/>
                </a:path>
              </a:pathLst>
            </a:custGeom>
            <a:solidFill>
              <a:srgbClr val="2B399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194" name="Freeform 531"/>
            <p:cNvSpPr>
              <a:spLocks/>
            </p:cNvSpPr>
            <p:nvPr/>
          </p:nvSpPr>
          <p:spPr bwMode="auto">
            <a:xfrm>
              <a:off x="-568325" y="-19050"/>
              <a:ext cx="1463675" cy="4492625"/>
            </a:xfrm>
            <a:custGeom>
              <a:avLst/>
              <a:gdLst>
                <a:gd name="T0" fmla="*/ 2147483647 w 922"/>
                <a:gd name="T1" fmla="*/ 2147483647 h 2830"/>
                <a:gd name="T2" fmla="*/ 2147483647 w 922"/>
                <a:gd name="T3" fmla="*/ 2147483647 h 2830"/>
                <a:gd name="T4" fmla="*/ 2147483647 w 922"/>
                <a:gd name="T5" fmla="*/ 2147483647 h 2830"/>
                <a:gd name="T6" fmla="*/ 2147483647 w 922"/>
                <a:gd name="T7" fmla="*/ 2147483647 h 2830"/>
                <a:gd name="T8" fmla="*/ 2147483647 w 922"/>
                <a:gd name="T9" fmla="*/ 2147483647 h 2830"/>
                <a:gd name="T10" fmla="*/ 2147483647 w 922"/>
                <a:gd name="T11" fmla="*/ 2147483647 h 2830"/>
                <a:gd name="T12" fmla="*/ 2147483647 w 922"/>
                <a:gd name="T13" fmla="*/ 2147483647 h 2830"/>
                <a:gd name="T14" fmla="*/ 2147483647 w 922"/>
                <a:gd name="T15" fmla="*/ 2147483647 h 2830"/>
                <a:gd name="T16" fmla="*/ 2147483647 w 922"/>
                <a:gd name="T17" fmla="*/ 2147483647 h 2830"/>
                <a:gd name="T18" fmla="*/ 2147483647 w 922"/>
                <a:gd name="T19" fmla="*/ 2147483647 h 2830"/>
                <a:gd name="T20" fmla="*/ 0 w 922"/>
                <a:gd name="T21" fmla="*/ 2147483647 h 2830"/>
                <a:gd name="T22" fmla="*/ 2147483647 w 922"/>
                <a:gd name="T23" fmla="*/ 2147483647 h 2830"/>
                <a:gd name="T24" fmla="*/ 2147483647 w 922"/>
                <a:gd name="T25" fmla="*/ 2147483647 h 2830"/>
                <a:gd name="T26" fmla="*/ 2147483647 w 922"/>
                <a:gd name="T27" fmla="*/ 2147483647 h 2830"/>
                <a:gd name="T28" fmla="*/ 2147483647 w 922"/>
                <a:gd name="T29" fmla="*/ 2147483647 h 2830"/>
                <a:gd name="T30" fmla="*/ 2147483647 w 922"/>
                <a:gd name="T31" fmla="*/ 2147483647 h 2830"/>
                <a:gd name="T32" fmla="*/ 2147483647 w 922"/>
                <a:gd name="T33" fmla="*/ 2147483647 h 2830"/>
                <a:gd name="T34" fmla="*/ 2147483647 w 922"/>
                <a:gd name="T35" fmla="*/ 2147483647 h 2830"/>
                <a:gd name="T36" fmla="*/ 2147483647 w 922"/>
                <a:gd name="T37" fmla="*/ 2147483647 h 2830"/>
                <a:gd name="T38" fmla="*/ 2147483647 w 922"/>
                <a:gd name="T39" fmla="*/ 2147483647 h 2830"/>
                <a:gd name="T40" fmla="*/ 2147483647 w 922"/>
                <a:gd name="T41" fmla="*/ 2147483647 h 2830"/>
                <a:gd name="T42" fmla="*/ 2147483647 w 922"/>
                <a:gd name="T43" fmla="*/ 2147483647 h 2830"/>
                <a:gd name="T44" fmla="*/ 2147483647 w 922"/>
                <a:gd name="T45" fmla="*/ 0 h 2830"/>
                <a:gd name="T46" fmla="*/ 2147483647 w 922"/>
                <a:gd name="T47" fmla="*/ 2147483647 h 2830"/>
                <a:gd name="T48" fmla="*/ 2147483647 w 922"/>
                <a:gd name="T49" fmla="*/ 2147483647 h 2830"/>
                <a:gd name="T50" fmla="*/ 2147483647 w 922"/>
                <a:gd name="T51" fmla="*/ 2147483647 h 2830"/>
                <a:gd name="T52" fmla="*/ 2147483647 w 922"/>
                <a:gd name="T53" fmla="*/ 2147483647 h 2830"/>
                <a:gd name="T54" fmla="*/ 2147483647 w 922"/>
                <a:gd name="T55" fmla="*/ 2147483647 h 2830"/>
                <a:gd name="T56" fmla="*/ 2147483647 w 922"/>
                <a:gd name="T57" fmla="*/ 2147483647 h 2830"/>
                <a:gd name="T58" fmla="*/ 2147483647 w 922"/>
                <a:gd name="T59" fmla="*/ 2147483647 h 2830"/>
                <a:gd name="T60" fmla="*/ 2147483647 w 922"/>
                <a:gd name="T61" fmla="*/ 2147483647 h 2830"/>
                <a:gd name="T62" fmla="*/ 2147483647 w 922"/>
                <a:gd name="T63" fmla="*/ 2147483647 h 2830"/>
                <a:gd name="T64" fmla="*/ 2147483647 w 922"/>
                <a:gd name="T65" fmla="*/ 2147483647 h 2830"/>
                <a:gd name="T66" fmla="*/ 2147483647 w 922"/>
                <a:gd name="T67" fmla="*/ 2147483647 h 2830"/>
                <a:gd name="T68" fmla="*/ 2147483647 w 922"/>
                <a:gd name="T69" fmla="*/ 2147483647 h 2830"/>
                <a:gd name="T70" fmla="*/ 2147483647 w 922"/>
                <a:gd name="T71" fmla="*/ 2147483647 h 2830"/>
                <a:gd name="T72" fmla="*/ 2147483647 w 922"/>
                <a:gd name="T73" fmla="*/ 2147483647 h 2830"/>
                <a:gd name="T74" fmla="*/ 2147483647 w 922"/>
                <a:gd name="T75" fmla="*/ 2147483647 h 2830"/>
                <a:gd name="T76" fmla="*/ 2147483647 w 922"/>
                <a:gd name="T77" fmla="*/ 2147483647 h 2830"/>
                <a:gd name="T78" fmla="*/ 2147483647 w 922"/>
                <a:gd name="T79" fmla="*/ 2147483647 h 2830"/>
                <a:gd name="T80" fmla="*/ 2147483647 w 922"/>
                <a:gd name="T81" fmla="*/ 2147483647 h 2830"/>
                <a:gd name="T82" fmla="*/ 2147483647 w 922"/>
                <a:gd name="T83" fmla="*/ 2147483647 h 2830"/>
                <a:gd name="T84" fmla="*/ 2147483647 w 922"/>
                <a:gd name="T85" fmla="*/ 2147483647 h 2830"/>
                <a:gd name="T86" fmla="*/ 2147483647 w 922"/>
                <a:gd name="T87" fmla="*/ 2147483647 h 28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22"/>
                <a:gd name="T133" fmla="*/ 0 h 2830"/>
                <a:gd name="T134" fmla="*/ 922 w 922"/>
                <a:gd name="T135" fmla="*/ 2830 h 28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22" h="2830">
                  <a:moveTo>
                    <a:pt x="850" y="2828"/>
                  </a:moveTo>
                  <a:lnTo>
                    <a:pt x="850" y="2828"/>
                  </a:lnTo>
                  <a:lnTo>
                    <a:pt x="810" y="2822"/>
                  </a:lnTo>
                  <a:lnTo>
                    <a:pt x="770" y="2814"/>
                  </a:lnTo>
                  <a:lnTo>
                    <a:pt x="734" y="2802"/>
                  </a:lnTo>
                  <a:lnTo>
                    <a:pt x="702" y="2788"/>
                  </a:lnTo>
                  <a:lnTo>
                    <a:pt x="678" y="2774"/>
                  </a:lnTo>
                  <a:lnTo>
                    <a:pt x="658" y="2760"/>
                  </a:lnTo>
                  <a:lnTo>
                    <a:pt x="642" y="2744"/>
                  </a:lnTo>
                  <a:lnTo>
                    <a:pt x="630" y="2728"/>
                  </a:lnTo>
                  <a:lnTo>
                    <a:pt x="150" y="1768"/>
                  </a:lnTo>
                  <a:lnTo>
                    <a:pt x="132" y="1736"/>
                  </a:lnTo>
                  <a:lnTo>
                    <a:pt x="116" y="1704"/>
                  </a:lnTo>
                  <a:lnTo>
                    <a:pt x="114" y="1698"/>
                  </a:lnTo>
                  <a:lnTo>
                    <a:pt x="98" y="1660"/>
                  </a:lnTo>
                  <a:lnTo>
                    <a:pt x="82" y="1622"/>
                  </a:lnTo>
                  <a:lnTo>
                    <a:pt x="68" y="1582"/>
                  </a:lnTo>
                  <a:lnTo>
                    <a:pt x="56" y="1542"/>
                  </a:lnTo>
                  <a:lnTo>
                    <a:pt x="46" y="1502"/>
                  </a:lnTo>
                  <a:lnTo>
                    <a:pt x="36" y="1462"/>
                  </a:lnTo>
                  <a:lnTo>
                    <a:pt x="28" y="1420"/>
                  </a:lnTo>
                  <a:lnTo>
                    <a:pt x="20" y="1378"/>
                  </a:lnTo>
                  <a:lnTo>
                    <a:pt x="12" y="1320"/>
                  </a:lnTo>
                  <a:lnTo>
                    <a:pt x="4" y="1262"/>
                  </a:lnTo>
                  <a:lnTo>
                    <a:pt x="2" y="1202"/>
                  </a:lnTo>
                  <a:lnTo>
                    <a:pt x="0" y="1140"/>
                  </a:lnTo>
                  <a:lnTo>
                    <a:pt x="0" y="1082"/>
                  </a:lnTo>
                  <a:lnTo>
                    <a:pt x="4" y="1024"/>
                  </a:lnTo>
                  <a:lnTo>
                    <a:pt x="10" y="968"/>
                  </a:lnTo>
                  <a:lnTo>
                    <a:pt x="16" y="914"/>
                  </a:lnTo>
                  <a:lnTo>
                    <a:pt x="26" y="860"/>
                  </a:lnTo>
                  <a:lnTo>
                    <a:pt x="36" y="806"/>
                  </a:lnTo>
                  <a:lnTo>
                    <a:pt x="50" y="756"/>
                  </a:lnTo>
                  <a:lnTo>
                    <a:pt x="66" y="704"/>
                  </a:lnTo>
                  <a:lnTo>
                    <a:pt x="84" y="654"/>
                  </a:lnTo>
                  <a:lnTo>
                    <a:pt x="102" y="606"/>
                  </a:lnTo>
                  <a:lnTo>
                    <a:pt x="124" y="558"/>
                  </a:lnTo>
                  <a:lnTo>
                    <a:pt x="148" y="512"/>
                  </a:lnTo>
                  <a:lnTo>
                    <a:pt x="174" y="466"/>
                  </a:lnTo>
                  <a:lnTo>
                    <a:pt x="202" y="422"/>
                  </a:lnTo>
                  <a:lnTo>
                    <a:pt x="232" y="380"/>
                  </a:lnTo>
                  <a:lnTo>
                    <a:pt x="264" y="336"/>
                  </a:lnTo>
                  <a:lnTo>
                    <a:pt x="294" y="298"/>
                  </a:lnTo>
                  <a:lnTo>
                    <a:pt x="328" y="264"/>
                  </a:lnTo>
                  <a:lnTo>
                    <a:pt x="360" y="230"/>
                  </a:lnTo>
                  <a:lnTo>
                    <a:pt x="394" y="198"/>
                  </a:lnTo>
                  <a:lnTo>
                    <a:pt x="428" y="170"/>
                  </a:lnTo>
                  <a:lnTo>
                    <a:pt x="464" y="142"/>
                  </a:lnTo>
                  <a:lnTo>
                    <a:pt x="500" y="118"/>
                  </a:lnTo>
                  <a:lnTo>
                    <a:pt x="536" y="96"/>
                  </a:lnTo>
                  <a:lnTo>
                    <a:pt x="574" y="76"/>
                  </a:lnTo>
                  <a:lnTo>
                    <a:pt x="612" y="60"/>
                  </a:lnTo>
                  <a:lnTo>
                    <a:pt x="650" y="44"/>
                  </a:lnTo>
                  <a:lnTo>
                    <a:pt x="690" y="32"/>
                  </a:lnTo>
                  <a:lnTo>
                    <a:pt x="730" y="20"/>
                  </a:lnTo>
                  <a:lnTo>
                    <a:pt x="772" y="12"/>
                  </a:lnTo>
                  <a:lnTo>
                    <a:pt x="814" y="6"/>
                  </a:lnTo>
                  <a:lnTo>
                    <a:pt x="856" y="2"/>
                  </a:lnTo>
                  <a:lnTo>
                    <a:pt x="904" y="0"/>
                  </a:lnTo>
                  <a:lnTo>
                    <a:pt x="922" y="0"/>
                  </a:lnTo>
                  <a:lnTo>
                    <a:pt x="922" y="4"/>
                  </a:lnTo>
                  <a:lnTo>
                    <a:pt x="902" y="2"/>
                  </a:lnTo>
                  <a:lnTo>
                    <a:pt x="878" y="4"/>
                  </a:lnTo>
                  <a:lnTo>
                    <a:pt x="854" y="8"/>
                  </a:lnTo>
                  <a:lnTo>
                    <a:pt x="830" y="14"/>
                  </a:lnTo>
                  <a:lnTo>
                    <a:pt x="808" y="24"/>
                  </a:lnTo>
                  <a:lnTo>
                    <a:pt x="784" y="36"/>
                  </a:lnTo>
                  <a:lnTo>
                    <a:pt x="762" y="50"/>
                  </a:lnTo>
                  <a:lnTo>
                    <a:pt x="740" y="66"/>
                  </a:lnTo>
                  <a:lnTo>
                    <a:pt x="720" y="86"/>
                  </a:lnTo>
                  <a:lnTo>
                    <a:pt x="698" y="108"/>
                  </a:lnTo>
                  <a:lnTo>
                    <a:pt x="678" y="132"/>
                  </a:lnTo>
                  <a:lnTo>
                    <a:pt x="658" y="160"/>
                  </a:lnTo>
                  <a:lnTo>
                    <a:pt x="638" y="190"/>
                  </a:lnTo>
                  <a:lnTo>
                    <a:pt x="620" y="222"/>
                  </a:lnTo>
                  <a:lnTo>
                    <a:pt x="600" y="256"/>
                  </a:lnTo>
                  <a:lnTo>
                    <a:pt x="582" y="294"/>
                  </a:lnTo>
                  <a:lnTo>
                    <a:pt x="564" y="334"/>
                  </a:lnTo>
                  <a:lnTo>
                    <a:pt x="548" y="376"/>
                  </a:lnTo>
                  <a:lnTo>
                    <a:pt x="532" y="420"/>
                  </a:lnTo>
                  <a:lnTo>
                    <a:pt x="518" y="464"/>
                  </a:lnTo>
                  <a:lnTo>
                    <a:pt x="504" y="510"/>
                  </a:lnTo>
                  <a:lnTo>
                    <a:pt x="492" y="556"/>
                  </a:lnTo>
                  <a:lnTo>
                    <a:pt x="480" y="604"/>
                  </a:lnTo>
                  <a:lnTo>
                    <a:pt x="470" y="654"/>
                  </a:lnTo>
                  <a:lnTo>
                    <a:pt x="460" y="702"/>
                  </a:lnTo>
                  <a:lnTo>
                    <a:pt x="452" y="754"/>
                  </a:lnTo>
                  <a:lnTo>
                    <a:pt x="446" y="806"/>
                  </a:lnTo>
                  <a:lnTo>
                    <a:pt x="434" y="912"/>
                  </a:lnTo>
                  <a:lnTo>
                    <a:pt x="428" y="1024"/>
                  </a:lnTo>
                  <a:lnTo>
                    <a:pt x="426" y="1138"/>
                  </a:lnTo>
                  <a:lnTo>
                    <a:pt x="426" y="1216"/>
                  </a:lnTo>
                  <a:lnTo>
                    <a:pt x="430" y="1290"/>
                  </a:lnTo>
                  <a:lnTo>
                    <a:pt x="434" y="1362"/>
                  </a:lnTo>
                  <a:lnTo>
                    <a:pt x="442" y="1434"/>
                  </a:lnTo>
                  <a:lnTo>
                    <a:pt x="450" y="1502"/>
                  </a:lnTo>
                  <a:lnTo>
                    <a:pt x="460" y="1568"/>
                  </a:lnTo>
                  <a:lnTo>
                    <a:pt x="472" y="1634"/>
                  </a:lnTo>
                  <a:lnTo>
                    <a:pt x="486" y="1696"/>
                  </a:lnTo>
                  <a:lnTo>
                    <a:pt x="486" y="1702"/>
                  </a:lnTo>
                  <a:lnTo>
                    <a:pt x="506" y="1768"/>
                  </a:lnTo>
                  <a:lnTo>
                    <a:pt x="758" y="2728"/>
                  </a:lnTo>
                  <a:lnTo>
                    <a:pt x="764" y="2744"/>
                  </a:lnTo>
                  <a:lnTo>
                    <a:pt x="774" y="2760"/>
                  </a:lnTo>
                  <a:lnTo>
                    <a:pt x="784" y="2774"/>
                  </a:lnTo>
                  <a:lnTo>
                    <a:pt x="798" y="2788"/>
                  </a:lnTo>
                  <a:lnTo>
                    <a:pt x="816" y="2804"/>
                  </a:lnTo>
                  <a:lnTo>
                    <a:pt x="836" y="2816"/>
                  </a:lnTo>
                  <a:lnTo>
                    <a:pt x="858" y="2824"/>
                  </a:lnTo>
                  <a:lnTo>
                    <a:pt x="882" y="2830"/>
                  </a:lnTo>
                  <a:lnTo>
                    <a:pt x="876" y="2830"/>
                  </a:lnTo>
                  <a:lnTo>
                    <a:pt x="862" y="2828"/>
                  </a:lnTo>
                  <a:lnTo>
                    <a:pt x="850" y="2828"/>
                  </a:lnTo>
                  <a:close/>
                </a:path>
              </a:pathLst>
            </a:custGeom>
            <a:solidFill>
              <a:srgbClr val="2B399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5" name="Freeform 532"/>
            <p:cNvSpPr>
              <a:spLocks noEditPoints="1"/>
            </p:cNvSpPr>
            <p:nvPr/>
          </p:nvSpPr>
          <p:spPr bwMode="auto">
            <a:xfrm>
              <a:off x="-936625" y="-19050"/>
              <a:ext cx="1835458" cy="4494506"/>
            </a:xfrm>
            <a:custGeom>
              <a:avLst/>
              <a:gdLst>
                <a:gd name="T0" fmla="*/ 1140 w 1154"/>
                <a:gd name="T1" fmla="*/ 2828 h 2828"/>
                <a:gd name="T2" fmla="*/ 1090 w 1154"/>
                <a:gd name="T3" fmla="*/ 2822 h 2828"/>
                <a:gd name="T4" fmla="*/ 1030 w 1154"/>
                <a:gd name="T5" fmla="*/ 2786 h 2828"/>
                <a:gd name="T6" fmla="*/ 990 w 1154"/>
                <a:gd name="T7" fmla="*/ 2726 h 2828"/>
                <a:gd name="T8" fmla="*/ 718 w 1154"/>
                <a:gd name="T9" fmla="*/ 1700 h 2828"/>
                <a:gd name="T10" fmla="*/ 692 w 1154"/>
                <a:gd name="T11" fmla="*/ 1566 h 2828"/>
                <a:gd name="T12" fmla="*/ 662 w 1154"/>
                <a:gd name="T13" fmla="*/ 1288 h 2828"/>
                <a:gd name="T14" fmla="*/ 660 w 1154"/>
                <a:gd name="T15" fmla="*/ 1022 h 2828"/>
                <a:gd name="T16" fmla="*/ 692 w 1154"/>
                <a:gd name="T17" fmla="*/ 700 h 2828"/>
                <a:gd name="T18" fmla="*/ 736 w 1154"/>
                <a:gd name="T19" fmla="*/ 508 h 2828"/>
                <a:gd name="T20" fmla="*/ 796 w 1154"/>
                <a:gd name="T21" fmla="*/ 332 h 2828"/>
                <a:gd name="T22" fmla="*/ 852 w 1154"/>
                <a:gd name="T23" fmla="*/ 220 h 2828"/>
                <a:gd name="T24" fmla="*/ 930 w 1154"/>
                <a:gd name="T25" fmla="*/ 106 h 2828"/>
                <a:gd name="T26" fmla="*/ 1016 w 1154"/>
                <a:gd name="T27" fmla="*/ 34 h 2828"/>
                <a:gd name="T28" fmla="*/ 1110 w 1154"/>
                <a:gd name="T29" fmla="*/ 2 h 2828"/>
                <a:gd name="T30" fmla="*/ 1154 w 1154"/>
                <a:gd name="T31" fmla="*/ 2 h 2828"/>
                <a:gd name="T32" fmla="*/ 1004 w 1154"/>
                <a:gd name="T33" fmla="*/ 10 h 2828"/>
                <a:gd name="T34" fmla="*/ 844 w 1154"/>
                <a:gd name="T35" fmla="*/ 58 h 2828"/>
                <a:gd name="T36" fmla="*/ 696 w 1154"/>
                <a:gd name="T37" fmla="*/ 140 h 2828"/>
                <a:gd name="T38" fmla="*/ 560 w 1154"/>
                <a:gd name="T39" fmla="*/ 262 h 2828"/>
                <a:gd name="T40" fmla="*/ 464 w 1154"/>
                <a:gd name="T41" fmla="*/ 378 h 2828"/>
                <a:gd name="T42" fmla="*/ 356 w 1154"/>
                <a:gd name="T43" fmla="*/ 556 h 2828"/>
                <a:gd name="T44" fmla="*/ 282 w 1154"/>
                <a:gd name="T45" fmla="*/ 754 h 2828"/>
                <a:gd name="T46" fmla="*/ 242 w 1154"/>
                <a:gd name="T47" fmla="*/ 966 h 2828"/>
                <a:gd name="T48" fmla="*/ 232 w 1154"/>
                <a:gd name="T49" fmla="*/ 1138 h 2828"/>
                <a:gd name="T50" fmla="*/ 252 w 1154"/>
                <a:gd name="T51" fmla="*/ 1376 h 2828"/>
                <a:gd name="T52" fmla="*/ 278 w 1154"/>
                <a:gd name="T53" fmla="*/ 1500 h 2828"/>
                <a:gd name="T54" fmla="*/ 330 w 1154"/>
                <a:gd name="T55" fmla="*/ 1658 h 2828"/>
                <a:gd name="T56" fmla="*/ 348 w 1154"/>
                <a:gd name="T57" fmla="*/ 1702 h 2828"/>
                <a:gd name="T58" fmla="*/ 862 w 1154"/>
                <a:gd name="T59" fmla="*/ 2726 h 2828"/>
                <a:gd name="T60" fmla="*/ 934 w 1154"/>
                <a:gd name="T61" fmla="*/ 2786 h 2828"/>
                <a:gd name="T62" fmla="*/ 1042 w 1154"/>
                <a:gd name="T63" fmla="*/ 2820 h 2828"/>
                <a:gd name="T64" fmla="*/ 974 w 1154"/>
                <a:gd name="T65" fmla="*/ 2812 h 2828"/>
                <a:gd name="T66" fmla="*/ 852 w 1154"/>
                <a:gd name="T67" fmla="*/ 2770 h 2828"/>
                <a:gd name="T68" fmla="*/ 188 w 1154"/>
                <a:gd name="T69" fmla="*/ 1762 h 2828"/>
                <a:gd name="T70" fmla="*/ 144 w 1154"/>
                <a:gd name="T71" fmla="*/ 1692 h 2828"/>
                <a:gd name="T72" fmla="*/ 96 w 1154"/>
                <a:gd name="T73" fmla="*/ 1596 h 2828"/>
                <a:gd name="T74" fmla="*/ 46 w 1154"/>
                <a:gd name="T75" fmla="*/ 1462 h 2828"/>
                <a:gd name="T76" fmla="*/ 8 w 1154"/>
                <a:gd name="T77" fmla="*/ 1284 h 2828"/>
                <a:gd name="T78" fmla="*/ 0 w 1154"/>
                <a:gd name="T79" fmla="*/ 1078 h 2828"/>
                <a:gd name="T80" fmla="*/ 20 w 1154"/>
                <a:gd name="T81" fmla="*/ 916 h 2828"/>
                <a:gd name="T82" fmla="*/ 62 w 1154"/>
                <a:gd name="T83" fmla="*/ 754 h 2828"/>
                <a:gd name="T84" fmla="*/ 128 w 1154"/>
                <a:gd name="T85" fmla="*/ 604 h 2828"/>
                <a:gd name="T86" fmla="*/ 218 w 1154"/>
                <a:gd name="T87" fmla="*/ 462 h 2828"/>
                <a:gd name="T88" fmla="*/ 332 w 1154"/>
                <a:gd name="T89" fmla="*/ 330 h 2828"/>
                <a:gd name="T90" fmla="*/ 456 w 1154"/>
                <a:gd name="T91" fmla="*/ 222 h 2828"/>
                <a:gd name="T92" fmla="*/ 632 w 1154"/>
                <a:gd name="T93" fmla="*/ 112 h 2828"/>
                <a:gd name="T94" fmla="*/ 826 w 1154"/>
                <a:gd name="T95" fmla="*/ 38 h 2828"/>
                <a:gd name="T96" fmla="*/ 1034 w 1154"/>
                <a:gd name="T97" fmla="*/ 4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54" h="2828">
                  <a:moveTo>
                    <a:pt x="1154" y="2"/>
                  </a:moveTo>
                  <a:lnTo>
                    <a:pt x="1154" y="2828"/>
                  </a:lnTo>
                  <a:lnTo>
                    <a:pt x="1154" y="2828"/>
                  </a:lnTo>
                  <a:lnTo>
                    <a:pt x="1140" y="2828"/>
                  </a:lnTo>
                  <a:lnTo>
                    <a:pt x="1140" y="2828"/>
                  </a:lnTo>
                  <a:lnTo>
                    <a:pt x="1114" y="2828"/>
                  </a:lnTo>
                  <a:lnTo>
                    <a:pt x="1114" y="2828"/>
                  </a:lnTo>
                  <a:lnTo>
                    <a:pt x="1090" y="2822"/>
                  </a:lnTo>
                  <a:lnTo>
                    <a:pt x="1068" y="2814"/>
                  </a:lnTo>
                  <a:lnTo>
                    <a:pt x="1048" y="2802"/>
                  </a:lnTo>
                  <a:lnTo>
                    <a:pt x="1030" y="2786"/>
                  </a:lnTo>
                  <a:lnTo>
                    <a:pt x="1030" y="2786"/>
                  </a:lnTo>
                  <a:lnTo>
                    <a:pt x="1016" y="2772"/>
                  </a:lnTo>
                  <a:lnTo>
                    <a:pt x="1006" y="2758"/>
                  </a:lnTo>
                  <a:lnTo>
                    <a:pt x="996" y="2742"/>
                  </a:lnTo>
                  <a:lnTo>
                    <a:pt x="990" y="2726"/>
                  </a:lnTo>
                  <a:lnTo>
                    <a:pt x="738" y="1766"/>
                  </a:lnTo>
                  <a:lnTo>
                    <a:pt x="738" y="1766"/>
                  </a:lnTo>
                  <a:lnTo>
                    <a:pt x="718" y="1700"/>
                  </a:lnTo>
                  <a:lnTo>
                    <a:pt x="718" y="1700"/>
                  </a:lnTo>
                  <a:lnTo>
                    <a:pt x="718" y="1694"/>
                  </a:lnTo>
                  <a:lnTo>
                    <a:pt x="718" y="1694"/>
                  </a:lnTo>
                  <a:lnTo>
                    <a:pt x="704" y="1632"/>
                  </a:lnTo>
                  <a:lnTo>
                    <a:pt x="692" y="1566"/>
                  </a:lnTo>
                  <a:lnTo>
                    <a:pt x="682" y="1500"/>
                  </a:lnTo>
                  <a:lnTo>
                    <a:pt x="674" y="1432"/>
                  </a:lnTo>
                  <a:lnTo>
                    <a:pt x="666" y="1360"/>
                  </a:lnTo>
                  <a:lnTo>
                    <a:pt x="662" y="1288"/>
                  </a:lnTo>
                  <a:lnTo>
                    <a:pt x="658" y="1214"/>
                  </a:lnTo>
                  <a:lnTo>
                    <a:pt x="658" y="1136"/>
                  </a:lnTo>
                  <a:lnTo>
                    <a:pt x="658" y="1136"/>
                  </a:lnTo>
                  <a:lnTo>
                    <a:pt x="660" y="1022"/>
                  </a:lnTo>
                  <a:lnTo>
                    <a:pt x="666" y="910"/>
                  </a:lnTo>
                  <a:lnTo>
                    <a:pt x="678" y="804"/>
                  </a:lnTo>
                  <a:lnTo>
                    <a:pt x="684" y="752"/>
                  </a:lnTo>
                  <a:lnTo>
                    <a:pt x="692" y="700"/>
                  </a:lnTo>
                  <a:lnTo>
                    <a:pt x="702" y="652"/>
                  </a:lnTo>
                  <a:lnTo>
                    <a:pt x="712" y="602"/>
                  </a:lnTo>
                  <a:lnTo>
                    <a:pt x="724" y="554"/>
                  </a:lnTo>
                  <a:lnTo>
                    <a:pt x="736" y="508"/>
                  </a:lnTo>
                  <a:lnTo>
                    <a:pt x="750" y="462"/>
                  </a:lnTo>
                  <a:lnTo>
                    <a:pt x="764" y="418"/>
                  </a:lnTo>
                  <a:lnTo>
                    <a:pt x="780" y="374"/>
                  </a:lnTo>
                  <a:lnTo>
                    <a:pt x="796" y="332"/>
                  </a:lnTo>
                  <a:lnTo>
                    <a:pt x="796" y="332"/>
                  </a:lnTo>
                  <a:lnTo>
                    <a:pt x="814" y="292"/>
                  </a:lnTo>
                  <a:lnTo>
                    <a:pt x="832" y="254"/>
                  </a:lnTo>
                  <a:lnTo>
                    <a:pt x="852" y="220"/>
                  </a:lnTo>
                  <a:lnTo>
                    <a:pt x="870" y="188"/>
                  </a:lnTo>
                  <a:lnTo>
                    <a:pt x="890" y="158"/>
                  </a:lnTo>
                  <a:lnTo>
                    <a:pt x="910" y="130"/>
                  </a:lnTo>
                  <a:lnTo>
                    <a:pt x="930" y="106"/>
                  </a:lnTo>
                  <a:lnTo>
                    <a:pt x="952" y="84"/>
                  </a:lnTo>
                  <a:lnTo>
                    <a:pt x="972" y="64"/>
                  </a:lnTo>
                  <a:lnTo>
                    <a:pt x="994" y="48"/>
                  </a:lnTo>
                  <a:lnTo>
                    <a:pt x="1016" y="34"/>
                  </a:lnTo>
                  <a:lnTo>
                    <a:pt x="1040" y="22"/>
                  </a:lnTo>
                  <a:lnTo>
                    <a:pt x="1062" y="12"/>
                  </a:lnTo>
                  <a:lnTo>
                    <a:pt x="1086" y="6"/>
                  </a:lnTo>
                  <a:lnTo>
                    <a:pt x="1110" y="2"/>
                  </a:lnTo>
                  <a:lnTo>
                    <a:pt x="1134" y="0"/>
                  </a:lnTo>
                  <a:lnTo>
                    <a:pt x="1134" y="0"/>
                  </a:lnTo>
                  <a:lnTo>
                    <a:pt x="1154" y="2"/>
                  </a:lnTo>
                  <a:lnTo>
                    <a:pt x="1154" y="2"/>
                  </a:lnTo>
                  <a:close/>
                  <a:moveTo>
                    <a:pt x="1088" y="0"/>
                  </a:moveTo>
                  <a:lnTo>
                    <a:pt x="1088" y="0"/>
                  </a:lnTo>
                  <a:lnTo>
                    <a:pt x="1046" y="4"/>
                  </a:lnTo>
                  <a:lnTo>
                    <a:pt x="1004" y="10"/>
                  </a:lnTo>
                  <a:lnTo>
                    <a:pt x="962" y="18"/>
                  </a:lnTo>
                  <a:lnTo>
                    <a:pt x="922" y="30"/>
                  </a:lnTo>
                  <a:lnTo>
                    <a:pt x="882" y="42"/>
                  </a:lnTo>
                  <a:lnTo>
                    <a:pt x="844" y="58"/>
                  </a:lnTo>
                  <a:lnTo>
                    <a:pt x="806" y="74"/>
                  </a:lnTo>
                  <a:lnTo>
                    <a:pt x="768" y="94"/>
                  </a:lnTo>
                  <a:lnTo>
                    <a:pt x="732" y="116"/>
                  </a:lnTo>
                  <a:lnTo>
                    <a:pt x="696" y="140"/>
                  </a:lnTo>
                  <a:lnTo>
                    <a:pt x="660" y="168"/>
                  </a:lnTo>
                  <a:lnTo>
                    <a:pt x="626" y="196"/>
                  </a:lnTo>
                  <a:lnTo>
                    <a:pt x="592" y="228"/>
                  </a:lnTo>
                  <a:lnTo>
                    <a:pt x="560" y="262"/>
                  </a:lnTo>
                  <a:lnTo>
                    <a:pt x="526" y="296"/>
                  </a:lnTo>
                  <a:lnTo>
                    <a:pt x="496" y="334"/>
                  </a:lnTo>
                  <a:lnTo>
                    <a:pt x="496" y="334"/>
                  </a:lnTo>
                  <a:lnTo>
                    <a:pt x="464" y="378"/>
                  </a:lnTo>
                  <a:lnTo>
                    <a:pt x="434" y="420"/>
                  </a:lnTo>
                  <a:lnTo>
                    <a:pt x="406" y="464"/>
                  </a:lnTo>
                  <a:lnTo>
                    <a:pt x="380" y="510"/>
                  </a:lnTo>
                  <a:lnTo>
                    <a:pt x="356" y="556"/>
                  </a:lnTo>
                  <a:lnTo>
                    <a:pt x="334" y="604"/>
                  </a:lnTo>
                  <a:lnTo>
                    <a:pt x="316" y="652"/>
                  </a:lnTo>
                  <a:lnTo>
                    <a:pt x="298" y="702"/>
                  </a:lnTo>
                  <a:lnTo>
                    <a:pt x="282" y="754"/>
                  </a:lnTo>
                  <a:lnTo>
                    <a:pt x="268" y="804"/>
                  </a:lnTo>
                  <a:lnTo>
                    <a:pt x="258" y="858"/>
                  </a:lnTo>
                  <a:lnTo>
                    <a:pt x="248" y="912"/>
                  </a:lnTo>
                  <a:lnTo>
                    <a:pt x="242" y="966"/>
                  </a:lnTo>
                  <a:lnTo>
                    <a:pt x="236" y="1022"/>
                  </a:lnTo>
                  <a:lnTo>
                    <a:pt x="232" y="1080"/>
                  </a:lnTo>
                  <a:lnTo>
                    <a:pt x="232" y="1138"/>
                  </a:lnTo>
                  <a:lnTo>
                    <a:pt x="232" y="1138"/>
                  </a:lnTo>
                  <a:lnTo>
                    <a:pt x="234" y="1200"/>
                  </a:lnTo>
                  <a:lnTo>
                    <a:pt x="236" y="1260"/>
                  </a:lnTo>
                  <a:lnTo>
                    <a:pt x="244" y="1318"/>
                  </a:lnTo>
                  <a:lnTo>
                    <a:pt x="252" y="1376"/>
                  </a:lnTo>
                  <a:lnTo>
                    <a:pt x="252" y="1376"/>
                  </a:lnTo>
                  <a:lnTo>
                    <a:pt x="260" y="1418"/>
                  </a:lnTo>
                  <a:lnTo>
                    <a:pt x="268" y="1460"/>
                  </a:lnTo>
                  <a:lnTo>
                    <a:pt x="278" y="1500"/>
                  </a:lnTo>
                  <a:lnTo>
                    <a:pt x="288" y="1540"/>
                  </a:lnTo>
                  <a:lnTo>
                    <a:pt x="300" y="1580"/>
                  </a:lnTo>
                  <a:lnTo>
                    <a:pt x="314" y="1620"/>
                  </a:lnTo>
                  <a:lnTo>
                    <a:pt x="330" y="1658"/>
                  </a:lnTo>
                  <a:lnTo>
                    <a:pt x="346" y="1696"/>
                  </a:lnTo>
                  <a:lnTo>
                    <a:pt x="346" y="1696"/>
                  </a:lnTo>
                  <a:lnTo>
                    <a:pt x="348" y="1702"/>
                  </a:lnTo>
                  <a:lnTo>
                    <a:pt x="348" y="1702"/>
                  </a:lnTo>
                  <a:lnTo>
                    <a:pt x="364" y="1734"/>
                  </a:lnTo>
                  <a:lnTo>
                    <a:pt x="382" y="1766"/>
                  </a:lnTo>
                  <a:lnTo>
                    <a:pt x="862" y="2726"/>
                  </a:lnTo>
                  <a:lnTo>
                    <a:pt x="862" y="2726"/>
                  </a:lnTo>
                  <a:lnTo>
                    <a:pt x="874" y="2742"/>
                  </a:lnTo>
                  <a:lnTo>
                    <a:pt x="890" y="2758"/>
                  </a:lnTo>
                  <a:lnTo>
                    <a:pt x="910" y="2772"/>
                  </a:lnTo>
                  <a:lnTo>
                    <a:pt x="934" y="2786"/>
                  </a:lnTo>
                  <a:lnTo>
                    <a:pt x="934" y="2786"/>
                  </a:lnTo>
                  <a:lnTo>
                    <a:pt x="966" y="2800"/>
                  </a:lnTo>
                  <a:lnTo>
                    <a:pt x="1002" y="2812"/>
                  </a:lnTo>
                  <a:lnTo>
                    <a:pt x="1042" y="2820"/>
                  </a:lnTo>
                  <a:lnTo>
                    <a:pt x="1082" y="2826"/>
                  </a:lnTo>
                  <a:lnTo>
                    <a:pt x="1082" y="2826"/>
                  </a:lnTo>
                  <a:lnTo>
                    <a:pt x="1026" y="2820"/>
                  </a:lnTo>
                  <a:lnTo>
                    <a:pt x="974" y="2812"/>
                  </a:lnTo>
                  <a:lnTo>
                    <a:pt x="926" y="2800"/>
                  </a:lnTo>
                  <a:lnTo>
                    <a:pt x="882" y="2784"/>
                  </a:lnTo>
                  <a:lnTo>
                    <a:pt x="882" y="2784"/>
                  </a:lnTo>
                  <a:lnTo>
                    <a:pt x="852" y="2770"/>
                  </a:lnTo>
                  <a:lnTo>
                    <a:pt x="828" y="2756"/>
                  </a:lnTo>
                  <a:lnTo>
                    <a:pt x="806" y="2742"/>
                  </a:lnTo>
                  <a:lnTo>
                    <a:pt x="792" y="2726"/>
                  </a:lnTo>
                  <a:lnTo>
                    <a:pt x="188" y="1762"/>
                  </a:lnTo>
                  <a:lnTo>
                    <a:pt x="188" y="1762"/>
                  </a:lnTo>
                  <a:lnTo>
                    <a:pt x="146" y="1698"/>
                  </a:lnTo>
                  <a:lnTo>
                    <a:pt x="146" y="1698"/>
                  </a:lnTo>
                  <a:lnTo>
                    <a:pt x="144" y="1692"/>
                  </a:lnTo>
                  <a:lnTo>
                    <a:pt x="144" y="1692"/>
                  </a:lnTo>
                  <a:lnTo>
                    <a:pt x="126" y="1660"/>
                  </a:lnTo>
                  <a:lnTo>
                    <a:pt x="110" y="1630"/>
                  </a:lnTo>
                  <a:lnTo>
                    <a:pt x="96" y="1596"/>
                  </a:lnTo>
                  <a:lnTo>
                    <a:pt x="82" y="1564"/>
                  </a:lnTo>
                  <a:lnTo>
                    <a:pt x="68" y="1530"/>
                  </a:lnTo>
                  <a:lnTo>
                    <a:pt x="56" y="1496"/>
                  </a:lnTo>
                  <a:lnTo>
                    <a:pt x="46" y="1462"/>
                  </a:lnTo>
                  <a:lnTo>
                    <a:pt x="36" y="1428"/>
                  </a:lnTo>
                  <a:lnTo>
                    <a:pt x="28" y="1392"/>
                  </a:lnTo>
                  <a:lnTo>
                    <a:pt x="20" y="1358"/>
                  </a:lnTo>
                  <a:lnTo>
                    <a:pt x="8" y="1284"/>
                  </a:lnTo>
                  <a:lnTo>
                    <a:pt x="2" y="1210"/>
                  </a:lnTo>
                  <a:lnTo>
                    <a:pt x="0" y="1134"/>
                  </a:lnTo>
                  <a:lnTo>
                    <a:pt x="0" y="1134"/>
                  </a:lnTo>
                  <a:lnTo>
                    <a:pt x="0" y="1078"/>
                  </a:lnTo>
                  <a:lnTo>
                    <a:pt x="4" y="1022"/>
                  </a:lnTo>
                  <a:lnTo>
                    <a:pt x="10" y="968"/>
                  </a:lnTo>
                  <a:lnTo>
                    <a:pt x="20" y="916"/>
                  </a:lnTo>
                  <a:lnTo>
                    <a:pt x="20" y="916"/>
                  </a:lnTo>
                  <a:lnTo>
                    <a:pt x="28" y="874"/>
                  </a:lnTo>
                  <a:lnTo>
                    <a:pt x="38" y="834"/>
                  </a:lnTo>
                  <a:lnTo>
                    <a:pt x="50" y="794"/>
                  </a:lnTo>
                  <a:lnTo>
                    <a:pt x="62" y="754"/>
                  </a:lnTo>
                  <a:lnTo>
                    <a:pt x="76" y="716"/>
                  </a:lnTo>
                  <a:lnTo>
                    <a:pt x="92" y="678"/>
                  </a:lnTo>
                  <a:lnTo>
                    <a:pt x="110" y="640"/>
                  </a:lnTo>
                  <a:lnTo>
                    <a:pt x="128" y="604"/>
                  </a:lnTo>
                  <a:lnTo>
                    <a:pt x="148" y="566"/>
                  </a:lnTo>
                  <a:lnTo>
                    <a:pt x="170" y="532"/>
                  </a:lnTo>
                  <a:lnTo>
                    <a:pt x="194" y="496"/>
                  </a:lnTo>
                  <a:lnTo>
                    <a:pt x="218" y="462"/>
                  </a:lnTo>
                  <a:lnTo>
                    <a:pt x="244" y="428"/>
                  </a:lnTo>
                  <a:lnTo>
                    <a:pt x="272" y="394"/>
                  </a:lnTo>
                  <a:lnTo>
                    <a:pt x="302" y="362"/>
                  </a:lnTo>
                  <a:lnTo>
                    <a:pt x="332" y="330"/>
                  </a:lnTo>
                  <a:lnTo>
                    <a:pt x="332" y="330"/>
                  </a:lnTo>
                  <a:lnTo>
                    <a:pt x="372" y="292"/>
                  </a:lnTo>
                  <a:lnTo>
                    <a:pt x="412" y="256"/>
                  </a:lnTo>
                  <a:lnTo>
                    <a:pt x="456" y="222"/>
                  </a:lnTo>
                  <a:lnTo>
                    <a:pt x="498" y="192"/>
                  </a:lnTo>
                  <a:lnTo>
                    <a:pt x="542" y="162"/>
                  </a:lnTo>
                  <a:lnTo>
                    <a:pt x="586" y="136"/>
                  </a:lnTo>
                  <a:lnTo>
                    <a:pt x="632" y="112"/>
                  </a:lnTo>
                  <a:lnTo>
                    <a:pt x="680" y="90"/>
                  </a:lnTo>
                  <a:lnTo>
                    <a:pt x="728" y="70"/>
                  </a:lnTo>
                  <a:lnTo>
                    <a:pt x="776" y="54"/>
                  </a:lnTo>
                  <a:lnTo>
                    <a:pt x="826" y="38"/>
                  </a:lnTo>
                  <a:lnTo>
                    <a:pt x="876" y="26"/>
                  </a:lnTo>
                  <a:lnTo>
                    <a:pt x="928" y="16"/>
                  </a:lnTo>
                  <a:lnTo>
                    <a:pt x="980" y="8"/>
                  </a:lnTo>
                  <a:lnTo>
                    <a:pt x="1034" y="4"/>
                  </a:lnTo>
                  <a:lnTo>
                    <a:pt x="1088" y="0"/>
                  </a:lnTo>
                  <a:lnTo>
                    <a:pt x="1088" y="0"/>
                  </a:lnTo>
                  <a:close/>
                </a:path>
              </a:pathLst>
            </a:custGeom>
            <a:solidFill>
              <a:schemeClr val="tx2">
                <a:lumMod val="75000"/>
              </a:schemeClr>
            </a:solidFill>
            <a:ln>
              <a:noFill/>
            </a:ln>
            <a:extLst/>
          </p:spPr>
          <p:txBody>
            <a:bodyPr lIns="96520" tIns="48261" rIns="96520" bIns="48261"/>
            <a:lstStyle/>
            <a:p>
              <a:pPr eaLnBrk="1" hangingPunct="1">
                <a:defRPr/>
              </a:pPr>
              <a:endParaRPr lang="en-US" altLang="zh-CN" sz="2000"/>
            </a:p>
          </p:txBody>
        </p:sp>
        <p:sp>
          <p:nvSpPr>
            <p:cNvPr id="92196" name="Freeform 533"/>
            <p:cNvSpPr>
              <a:spLocks/>
            </p:cNvSpPr>
            <p:nvPr/>
          </p:nvSpPr>
          <p:spPr bwMode="auto">
            <a:xfrm>
              <a:off x="876300" y="4784725"/>
              <a:ext cx="79375" cy="88900"/>
            </a:xfrm>
            <a:custGeom>
              <a:avLst/>
              <a:gdLst>
                <a:gd name="T0" fmla="*/ 0 w 50"/>
                <a:gd name="T1" fmla="*/ 2147483647 h 56"/>
                <a:gd name="T2" fmla="*/ 0 w 50"/>
                <a:gd name="T3" fmla="*/ 2147483647 h 56"/>
                <a:gd name="T4" fmla="*/ 2147483647 w 50"/>
                <a:gd name="T5" fmla="*/ 0 h 56"/>
                <a:gd name="T6" fmla="*/ 2147483647 w 50"/>
                <a:gd name="T7" fmla="*/ 2147483647 h 56"/>
                <a:gd name="T8" fmla="*/ 2147483647 w 50"/>
                <a:gd name="T9" fmla="*/ 2147483647 h 56"/>
                <a:gd name="T10" fmla="*/ 2147483647 w 50"/>
                <a:gd name="T11" fmla="*/ 2147483647 h 56"/>
                <a:gd name="T12" fmla="*/ 2147483647 w 50"/>
                <a:gd name="T13" fmla="*/ 2147483647 h 56"/>
                <a:gd name="T14" fmla="*/ 2147483647 w 50"/>
                <a:gd name="T15" fmla="*/ 2147483647 h 56"/>
                <a:gd name="T16" fmla="*/ 2147483647 w 50"/>
                <a:gd name="T17" fmla="*/ 2147483647 h 56"/>
                <a:gd name="T18" fmla="*/ 2147483647 w 50"/>
                <a:gd name="T19" fmla="*/ 2147483647 h 56"/>
                <a:gd name="T20" fmla="*/ 2147483647 w 50"/>
                <a:gd name="T21" fmla="*/ 2147483647 h 56"/>
                <a:gd name="T22" fmla="*/ 2147483647 w 50"/>
                <a:gd name="T23" fmla="*/ 2147483647 h 56"/>
                <a:gd name="T24" fmla="*/ 2147483647 w 50"/>
                <a:gd name="T25" fmla="*/ 2147483647 h 56"/>
                <a:gd name="T26" fmla="*/ 2147483647 w 50"/>
                <a:gd name="T27" fmla="*/ 2147483647 h 56"/>
                <a:gd name="T28" fmla="*/ 2147483647 w 50"/>
                <a:gd name="T29" fmla="*/ 2147483647 h 56"/>
                <a:gd name="T30" fmla="*/ 0 w 50"/>
                <a:gd name="T31" fmla="*/ 2147483647 h 56"/>
                <a:gd name="T32" fmla="*/ 0 w 50"/>
                <a:gd name="T33" fmla="*/ 2147483647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56"/>
                <a:gd name="T53" fmla="*/ 50 w 5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56">
                  <a:moveTo>
                    <a:pt x="0" y="56"/>
                  </a:moveTo>
                  <a:lnTo>
                    <a:pt x="0" y="22"/>
                  </a:lnTo>
                  <a:lnTo>
                    <a:pt x="50" y="0"/>
                  </a:lnTo>
                  <a:lnTo>
                    <a:pt x="50" y="36"/>
                  </a:lnTo>
                  <a:lnTo>
                    <a:pt x="50" y="40"/>
                  </a:lnTo>
                  <a:lnTo>
                    <a:pt x="46" y="44"/>
                  </a:lnTo>
                  <a:lnTo>
                    <a:pt x="42" y="48"/>
                  </a:lnTo>
                  <a:lnTo>
                    <a:pt x="36" y="50"/>
                  </a:lnTo>
                  <a:lnTo>
                    <a:pt x="26" y="54"/>
                  </a:lnTo>
                  <a:lnTo>
                    <a:pt x="16" y="56"/>
                  </a:lnTo>
                  <a:lnTo>
                    <a:pt x="6" y="56"/>
                  </a:lnTo>
                  <a:lnTo>
                    <a:pt x="0" y="56"/>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197" name="Freeform 534"/>
            <p:cNvSpPr>
              <a:spLocks noEditPoints="1"/>
            </p:cNvSpPr>
            <p:nvPr/>
          </p:nvSpPr>
          <p:spPr bwMode="auto">
            <a:xfrm>
              <a:off x="796925" y="4813300"/>
              <a:ext cx="79375" cy="60325"/>
            </a:xfrm>
            <a:custGeom>
              <a:avLst/>
              <a:gdLst>
                <a:gd name="T0" fmla="*/ 2147483647 w 50"/>
                <a:gd name="T1" fmla="*/ 2147483647 h 38"/>
                <a:gd name="T2" fmla="*/ 2147483647 w 50"/>
                <a:gd name="T3" fmla="*/ 2147483647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0 w 50"/>
                <a:gd name="T15" fmla="*/ 0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0 w 50"/>
                <a:gd name="T31" fmla="*/ 2147483647 h 38"/>
                <a:gd name="T32" fmla="*/ 0 w 50"/>
                <a:gd name="T33" fmla="*/ 2147483647 h 38"/>
                <a:gd name="T34" fmla="*/ 0 w 50"/>
                <a:gd name="T35" fmla="*/ 2147483647 h 38"/>
                <a:gd name="T36" fmla="*/ 0 w 50"/>
                <a:gd name="T37" fmla="*/ 2147483647 h 38"/>
                <a:gd name="T38" fmla="*/ 0 w 50"/>
                <a:gd name="T39" fmla="*/ 2147483647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
                <a:gd name="T61" fmla="*/ 0 h 38"/>
                <a:gd name="T62" fmla="*/ 50 w 5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 h="38">
                  <a:moveTo>
                    <a:pt x="50" y="38"/>
                  </a:moveTo>
                  <a:lnTo>
                    <a:pt x="50" y="38"/>
                  </a:lnTo>
                  <a:lnTo>
                    <a:pt x="38" y="38"/>
                  </a:lnTo>
                  <a:lnTo>
                    <a:pt x="38" y="8"/>
                  </a:lnTo>
                  <a:lnTo>
                    <a:pt x="50" y="4"/>
                  </a:lnTo>
                  <a:lnTo>
                    <a:pt x="50" y="38"/>
                  </a:lnTo>
                  <a:close/>
                  <a:moveTo>
                    <a:pt x="0" y="16"/>
                  </a:moveTo>
                  <a:lnTo>
                    <a:pt x="0" y="0"/>
                  </a:lnTo>
                  <a:lnTo>
                    <a:pt x="18" y="6"/>
                  </a:lnTo>
                  <a:lnTo>
                    <a:pt x="18" y="32"/>
                  </a:lnTo>
                  <a:lnTo>
                    <a:pt x="16" y="32"/>
                  </a:lnTo>
                  <a:lnTo>
                    <a:pt x="8" y="30"/>
                  </a:lnTo>
                  <a:lnTo>
                    <a:pt x="4" y="26"/>
                  </a:lnTo>
                  <a:lnTo>
                    <a:pt x="0" y="22"/>
                  </a:lnTo>
                  <a:lnTo>
                    <a:pt x="0" y="18"/>
                  </a:lnTo>
                  <a:lnTo>
                    <a:pt x="0" y="16"/>
                  </a:lnTo>
                  <a:close/>
                </a:path>
              </a:pathLst>
            </a:custGeom>
            <a:solidFill>
              <a:srgbClr val="B4B2A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198" name="Freeform 535"/>
            <p:cNvSpPr>
              <a:spLocks/>
            </p:cNvSpPr>
            <p:nvPr/>
          </p:nvSpPr>
          <p:spPr bwMode="auto">
            <a:xfrm>
              <a:off x="533400" y="5099050"/>
              <a:ext cx="669925" cy="263525"/>
            </a:xfrm>
            <a:custGeom>
              <a:avLst/>
              <a:gdLst>
                <a:gd name="T0" fmla="*/ 2147483647 w 422"/>
                <a:gd name="T1" fmla="*/ 2147483647 h 166"/>
                <a:gd name="T2" fmla="*/ 2147483647 w 422"/>
                <a:gd name="T3" fmla="*/ 2147483647 h 166"/>
                <a:gd name="T4" fmla="*/ 2147483647 w 422"/>
                <a:gd name="T5" fmla="*/ 2147483647 h 166"/>
                <a:gd name="T6" fmla="*/ 2147483647 w 422"/>
                <a:gd name="T7" fmla="*/ 2147483647 h 166"/>
                <a:gd name="T8" fmla="*/ 2147483647 w 422"/>
                <a:gd name="T9" fmla="*/ 2147483647 h 166"/>
                <a:gd name="T10" fmla="*/ 2147483647 w 422"/>
                <a:gd name="T11" fmla="*/ 2147483647 h 166"/>
                <a:gd name="T12" fmla="*/ 2147483647 w 422"/>
                <a:gd name="T13" fmla="*/ 2147483647 h 166"/>
                <a:gd name="T14" fmla="*/ 2147483647 w 422"/>
                <a:gd name="T15" fmla="*/ 2147483647 h 166"/>
                <a:gd name="T16" fmla="*/ 2147483647 w 422"/>
                <a:gd name="T17" fmla="*/ 2147483647 h 166"/>
                <a:gd name="T18" fmla="*/ 2147483647 w 422"/>
                <a:gd name="T19" fmla="*/ 2147483647 h 166"/>
                <a:gd name="T20" fmla="*/ 2147483647 w 422"/>
                <a:gd name="T21" fmla="*/ 2147483647 h 166"/>
                <a:gd name="T22" fmla="*/ 2147483647 w 422"/>
                <a:gd name="T23" fmla="*/ 2147483647 h 166"/>
                <a:gd name="T24" fmla="*/ 2147483647 w 422"/>
                <a:gd name="T25" fmla="*/ 2147483647 h 166"/>
                <a:gd name="T26" fmla="*/ 2147483647 w 422"/>
                <a:gd name="T27" fmla="*/ 2147483647 h 166"/>
                <a:gd name="T28" fmla="*/ 2147483647 w 422"/>
                <a:gd name="T29" fmla="*/ 2147483647 h 166"/>
                <a:gd name="T30" fmla="*/ 2147483647 w 422"/>
                <a:gd name="T31" fmla="*/ 2147483647 h 166"/>
                <a:gd name="T32" fmla="*/ 2147483647 w 422"/>
                <a:gd name="T33" fmla="*/ 2147483647 h 166"/>
                <a:gd name="T34" fmla="*/ 2147483647 w 422"/>
                <a:gd name="T35" fmla="*/ 2147483647 h 166"/>
                <a:gd name="T36" fmla="*/ 2147483647 w 422"/>
                <a:gd name="T37" fmla="*/ 2147483647 h 166"/>
                <a:gd name="T38" fmla="*/ 2147483647 w 422"/>
                <a:gd name="T39" fmla="*/ 2147483647 h 166"/>
                <a:gd name="T40" fmla="*/ 2147483647 w 422"/>
                <a:gd name="T41" fmla="*/ 2147483647 h 166"/>
                <a:gd name="T42" fmla="*/ 2147483647 w 422"/>
                <a:gd name="T43" fmla="*/ 2147483647 h 166"/>
                <a:gd name="T44" fmla="*/ 2147483647 w 422"/>
                <a:gd name="T45" fmla="*/ 2147483647 h 166"/>
                <a:gd name="T46" fmla="*/ 2147483647 w 422"/>
                <a:gd name="T47" fmla="*/ 2147483647 h 166"/>
                <a:gd name="T48" fmla="*/ 2147483647 w 422"/>
                <a:gd name="T49" fmla="*/ 2147483647 h 166"/>
                <a:gd name="T50" fmla="*/ 2147483647 w 422"/>
                <a:gd name="T51" fmla="*/ 2147483647 h 166"/>
                <a:gd name="T52" fmla="*/ 2147483647 w 422"/>
                <a:gd name="T53" fmla="*/ 2147483647 h 166"/>
                <a:gd name="T54" fmla="*/ 2147483647 w 422"/>
                <a:gd name="T55" fmla="*/ 2147483647 h 166"/>
                <a:gd name="T56" fmla="*/ 2147483647 w 422"/>
                <a:gd name="T57" fmla="*/ 2147483647 h 166"/>
                <a:gd name="T58" fmla="*/ 2147483647 w 422"/>
                <a:gd name="T59" fmla="*/ 0 h 166"/>
                <a:gd name="T60" fmla="*/ 2147483647 w 422"/>
                <a:gd name="T61" fmla="*/ 2147483647 h 166"/>
                <a:gd name="T62" fmla="*/ 2147483647 w 422"/>
                <a:gd name="T63" fmla="*/ 2147483647 h 166"/>
                <a:gd name="T64" fmla="*/ 2147483647 w 422"/>
                <a:gd name="T65" fmla="*/ 2147483647 h 166"/>
                <a:gd name="T66" fmla="*/ 2147483647 w 422"/>
                <a:gd name="T67" fmla="*/ 2147483647 h 166"/>
                <a:gd name="T68" fmla="*/ 2147483647 w 422"/>
                <a:gd name="T69" fmla="*/ 2147483647 h 166"/>
                <a:gd name="T70" fmla="*/ 2147483647 w 422"/>
                <a:gd name="T71" fmla="*/ 2147483647 h 166"/>
                <a:gd name="T72" fmla="*/ 2147483647 w 422"/>
                <a:gd name="T73" fmla="*/ 2147483647 h 166"/>
                <a:gd name="T74" fmla="*/ 2147483647 w 422"/>
                <a:gd name="T75" fmla="*/ 2147483647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2"/>
                <a:gd name="T115" fmla="*/ 0 h 166"/>
                <a:gd name="T116" fmla="*/ 422 w 42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2" h="166">
                  <a:moveTo>
                    <a:pt x="422" y="70"/>
                  </a:moveTo>
                  <a:lnTo>
                    <a:pt x="184" y="166"/>
                  </a:lnTo>
                  <a:lnTo>
                    <a:pt x="182" y="166"/>
                  </a:lnTo>
                  <a:lnTo>
                    <a:pt x="182" y="164"/>
                  </a:lnTo>
                  <a:lnTo>
                    <a:pt x="172" y="160"/>
                  </a:lnTo>
                  <a:lnTo>
                    <a:pt x="170" y="160"/>
                  </a:lnTo>
                  <a:lnTo>
                    <a:pt x="0" y="94"/>
                  </a:lnTo>
                  <a:lnTo>
                    <a:pt x="30" y="82"/>
                  </a:lnTo>
                  <a:lnTo>
                    <a:pt x="28" y="86"/>
                  </a:lnTo>
                  <a:lnTo>
                    <a:pt x="30" y="90"/>
                  </a:lnTo>
                  <a:lnTo>
                    <a:pt x="32" y="92"/>
                  </a:lnTo>
                  <a:lnTo>
                    <a:pt x="34" y="94"/>
                  </a:lnTo>
                  <a:lnTo>
                    <a:pt x="38" y="96"/>
                  </a:lnTo>
                  <a:lnTo>
                    <a:pt x="44" y="96"/>
                  </a:lnTo>
                  <a:lnTo>
                    <a:pt x="48" y="94"/>
                  </a:lnTo>
                  <a:lnTo>
                    <a:pt x="50" y="92"/>
                  </a:lnTo>
                  <a:lnTo>
                    <a:pt x="52" y="88"/>
                  </a:lnTo>
                  <a:lnTo>
                    <a:pt x="52" y="74"/>
                  </a:lnTo>
                  <a:lnTo>
                    <a:pt x="184" y="22"/>
                  </a:lnTo>
                  <a:lnTo>
                    <a:pt x="184" y="44"/>
                  </a:lnTo>
                  <a:lnTo>
                    <a:pt x="68" y="90"/>
                  </a:lnTo>
                  <a:lnTo>
                    <a:pt x="184" y="136"/>
                  </a:lnTo>
                  <a:lnTo>
                    <a:pt x="184" y="144"/>
                  </a:lnTo>
                  <a:lnTo>
                    <a:pt x="186" y="152"/>
                  </a:lnTo>
                  <a:lnTo>
                    <a:pt x="190" y="154"/>
                  </a:lnTo>
                  <a:lnTo>
                    <a:pt x="192" y="154"/>
                  </a:lnTo>
                  <a:lnTo>
                    <a:pt x="198" y="154"/>
                  </a:lnTo>
                  <a:lnTo>
                    <a:pt x="202" y="152"/>
                  </a:lnTo>
                  <a:lnTo>
                    <a:pt x="204" y="148"/>
                  </a:lnTo>
                  <a:lnTo>
                    <a:pt x="204" y="144"/>
                  </a:lnTo>
                  <a:lnTo>
                    <a:pt x="204" y="136"/>
                  </a:lnTo>
                  <a:lnTo>
                    <a:pt x="330" y="86"/>
                  </a:lnTo>
                  <a:lnTo>
                    <a:pt x="332" y="86"/>
                  </a:lnTo>
                  <a:lnTo>
                    <a:pt x="354" y="76"/>
                  </a:lnTo>
                  <a:lnTo>
                    <a:pt x="234" y="26"/>
                  </a:lnTo>
                  <a:lnTo>
                    <a:pt x="232" y="26"/>
                  </a:lnTo>
                  <a:lnTo>
                    <a:pt x="228" y="28"/>
                  </a:lnTo>
                  <a:lnTo>
                    <a:pt x="204" y="38"/>
                  </a:lnTo>
                  <a:lnTo>
                    <a:pt x="204" y="14"/>
                  </a:lnTo>
                  <a:lnTo>
                    <a:pt x="222" y="8"/>
                  </a:lnTo>
                  <a:lnTo>
                    <a:pt x="222" y="12"/>
                  </a:lnTo>
                  <a:lnTo>
                    <a:pt x="226" y="16"/>
                  </a:lnTo>
                  <a:lnTo>
                    <a:pt x="228" y="18"/>
                  </a:lnTo>
                  <a:lnTo>
                    <a:pt x="232" y="18"/>
                  </a:lnTo>
                  <a:lnTo>
                    <a:pt x="242" y="16"/>
                  </a:lnTo>
                  <a:lnTo>
                    <a:pt x="242" y="8"/>
                  </a:lnTo>
                  <a:lnTo>
                    <a:pt x="242" y="0"/>
                  </a:lnTo>
                  <a:lnTo>
                    <a:pt x="246" y="2"/>
                  </a:lnTo>
                  <a:lnTo>
                    <a:pt x="248" y="2"/>
                  </a:lnTo>
                  <a:lnTo>
                    <a:pt x="372" y="50"/>
                  </a:lnTo>
                  <a:lnTo>
                    <a:pt x="374" y="70"/>
                  </a:lnTo>
                  <a:lnTo>
                    <a:pt x="374" y="74"/>
                  </a:lnTo>
                  <a:lnTo>
                    <a:pt x="378" y="76"/>
                  </a:lnTo>
                  <a:lnTo>
                    <a:pt x="380" y="78"/>
                  </a:lnTo>
                  <a:lnTo>
                    <a:pt x="384" y="78"/>
                  </a:lnTo>
                  <a:lnTo>
                    <a:pt x="392" y="76"/>
                  </a:lnTo>
                  <a:lnTo>
                    <a:pt x="394" y="72"/>
                  </a:lnTo>
                  <a:lnTo>
                    <a:pt x="394" y="68"/>
                  </a:lnTo>
                  <a:lnTo>
                    <a:pt x="392" y="60"/>
                  </a:lnTo>
                  <a:lnTo>
                    <a:pt x="422" y="70"/>
                  </a:lnTo>
                  <a:close/>
                </a:path>
              </a:pathLst>
            </a:custGeom>
            <a:solidFill>
              <a:srgbClr val="B68B61"/>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199" name="Freeform 536"/>
            <p:cNvSpPr>
              <a:spLocks noEditPoints="1"/>
            </p:cNvSpPr>
            <p:nvPr/>
          </p:nvSpPr>
          <p:spPr bwMode="auto">
            <a:xfrm>
              <a:off x="533400" y="5140325"/>
              <a:ext cx="561975" cy="504825"/>
            </a:xfrm>
            <a:custGeom>
              <a:avLst/>
              <a:gdLst>
                <a:gd name="T0" fmla="*/ 2147483647 w 354"/>
                <a:gd name="T1" fmla="*/ 2147483647 h 318"/>
                <a:gd name="T2" fmla="*/ 2147483647 w 354"/>
                <a:gd name="T3" fmla="*/ 2147483647 h 318"/>
                <a:gd name="T4" fmla="*/ 2147483647 w 354"/>
                <a:gd name="T5" fmla="*/ 2147483647 h 318"/>
                <a:gd name="T6" fmla="*/ 2147483647 w 354"/>
                <a:gd name="T7" fmla="*/ 2147483647 h 318"/>
                <a:gd name="T8" fmla="*/ 0 w 354"/>
                <a:gd name="T9" fmla="*/ 2147483647 h 318"/>
                <a:gd name="T10" fmla="*/ 0 w 354"/>
                <a:gd name="T11" fmla="*/ 2147483647 h 318"/>
                <a:gd name="T12" fmla="*/ 2147483647 w 354"/>
                <a:gd name="T13" fmla="*/ 2147483647 h 318"/>
                <a:gd name="T14" fmla="*/ 2147483647 w 354"/>
                <a:gd name="T15" fmla="*/ 2147483647 h 318"/>
                <a:gd name="T16" fmla="*/ 2147483647 w 354"/>
                <a:gd name="T17" fmla="*/ 2147483647 h 318"/>
                <a:gd name="T18" fmla="*/ 2147483647 w 354"/>
                <a:gd name="T19" fmla="*/ 2147483647 h 318"/>
                <a:gd name="T20" fmla="*/ 2147483647 w 354"/>
                <a:gd name="T21" fmla="*/ 2147483647 h 318"/>
                <a:gd name="T22" fmla="*/ 2147483647 w 354"/>
                <a:gd name="T23" fmla="*/ 2147483647 h 318"/>
                <a:gd name="T24" fmla="*/ 2147483647 w 354"/>
                <a:gd name="T25" fmla="*/ 2147483647 h 318"/>
                <a:gd name="T26" fmla="*/ 2147483647 w 354"/>
                <a:gd name="T27" fmla="*/ 2147483647 h 318"/>
                <a:gd name="T28" fmla="*/ 2147483647 w 354"/>
                <a:gd name="T29" fmla="*/ 2147483647 h 318"/>
                <a:gd name="T30" fmla="*/ 2147483647 w 354"/>
                <a:gd name="T31" fmla="*/ 2147483647 h 318"/>
                <a:gd name="T32" fmla="*/ 2147483647 w 354"/>
                <a:gd name="T33" fmla="*/ 2147483647 h 318"/>
                <a:gd name="T34" fmla="*/ 2147483647 w 354"/>
                <a:gd name="T35" fmla="*/ 0 h 318"/>
                <a:gd name="T36" fmla="*/ 2147483647 w 354"/>
                <a:gd name="T37" fmla="*/ 0 h 318"/>
                <a:gd name="T38" fmla="*/ 2147483647 w 354"/>
                <a:gd name="T39" fmla="*/ 0 h 318"/>
                <a:gd name="T40" fmla="*/ 2147483647 w 354"/>
                <a:gd name="T41" fmla="*/ 2147483647 h 318"/>
                <a:gd name="T42" fmla="*/ 2147483647 w 354"/>
                <a:gd name="T43" fmla="*/ 2147483647 h 318"/>
                <a:gd name="T44" fmla="*/ 2147483647 w 354"/>
                <a:gd name="T45" fmla="*/ 2147483647 h 318"/>
                <a:gd name="T46" fmla="*/ 2147483647 w 354"/>
                <a:gd name="T47" fmla="*/ 2147483647 h 318"/>
                <a:gd name="T48" fmla="*/ 2147483647 w 354"/>
                <a:gd name="T49" fmla="*/ 2147483647 h 3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4"/>
                <a:gd name="T76" fmla="*/ 0 h 318"/>
                <a:gd name="T77" fmla="*/ 354 w 354"/>
                <a:gd name="T78" fmla="*/ 318 h 3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4" h="318">
                  <a:moveTo>
                    <a:pt x="184" y="140"/>
                  </a:moveTo>
                  <a:lnTo>
                    <a:pt x="184" y="318"/>
                  </a:lnTo>
                  <a:lnTo>
                    <a:pt x="182" y="316"/>
                  </a:lnTo>
                  <a:lnTo>
                    <a:pt x="0" y="246"/>
                  </a:lnTo>
                  <a:lnTo>
                    <a:pt x="0" y="68"/>
                  </a:lnTo>
                  <a:lnTo>
                    <a:pt x="170" y="134"/>
                  </a:lnTo>
                  <a:lnTo>
                    <a:pt x="172" y="134"/>
                  </a:lnTo>
                  <a:lnTo>
                    <a:pt x="182" y="138"/>
                  </a:lnTo>
                  <a:lnTo>
                    <a:pt x="182" y="140"/>
                  </a:lnTo>
                  <a:lnTo>
                    <a:pt x="184" y="140"/>
                  </a:lnTo>
                  <a:close/>
                  <a:moveTo>
                    <a:pt x="184" y="110"/>
                  </a:moveTo>
                  <a:lnTo>
                    <a:pt x="68" y="64"/>
                  </a:lnTo>
                  <a:lnTo>
                    <a:pt x="184" y="18"/>
                  </a:lnTo>
                  <a:lnTo>
                    <a:pt x="184" y="110"/>
                  </a:lnTo>
                  <a:close/>
                  <a:moveTo>
                    <a:pt x="204" y="12"/>
                  </a:moveTo>
                  <a:lnTo>
                    <a:pt x="228" y="2"/>
                  </a:lnTo>
                  <a:lnTo>
                    <a:pt x="232" y="0"/>
                  </a:lnTo>
                  <a:lnTo>
                    <a:pt x="234" y="0"/>
                  </a:lnTo>
                  <a:lnTo>
                    <a:pt x="354" y="50"/>
                  </a:lnTo>
                  <a:lnTo>
                    <a:pt x="332" y="60"/>
                  </a:lnTo>
                  <a:lnTo>
                    <a:pt x="330" y="60"/>
                  </a:lnTo>
                  <a:lnTo>
                    <a:pt x="204" y="110"/>
                  </a:lnTo>
                  <a:lnTo>
                    <a:pt x="204" y="1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00" name="Freeform 537"/>
            <p:cNvSpPr>
              <a:spLocks/>
            </p:cNvSpPr>
            <p:nvPr/>
          </p:nvSpPr>
          <p:spPr bwMode="auto">
            <a:xfrm>
              <a:off x="825500" y="5210175"/>
              <a:ext cx="377825" cy="434975"/>
            </a:xfrm>
            <a:custGeom>
              <a:avLst/>
              <a:gdLst>
                <a:gd name="T0" fmla="*/ 0 w 238"/>
                <a:gd name="T1" fmla="*/ 2147483647 h 274"/>
                <a:gd name="T2" fmla="*/ 2147483647 w 238"/>
                <a:gd name="T3" fmla="*/ 0 h 274"/>
                <a:gd name="T4" fmla="*/ 2147483647 w 238"/>
                <a:gd name="T5" fmla="*/ 2147483647 h 274"/>
                <a:gd name="T6" fmla="*/ 0 w 238"/>
                <a:gd name="T7" fmla="*/ 2147483647 h 274"/>
                <a:gd name="T8" fmla="*/ 0 w 238"/>
                <a:gd name="T9" fmla="*/ 2147483647 h 274"/>
                <a:gd name="T10" fmla="*/ 0 60000 65536"/>
                <a:gd name="T11" fmla="*/ 0 60000 65536"/>
                <a:gd name="T12" fmla="*/ 0 60000 65536"/>
                <a:gd name="T13" fmla="*/ 0 60000 65536"/>
                <a:gd name="T14" fmla="*/ 0 60000 65536"/>
                <a:gd name="T15" fmla="*/ 0 w 238"/>
                <a:gd name="T16" fmla="*/ 0 h 274"/>
                <a:gd name="T17" fmla="*/ 238 w 238"/>
                <a:gd name="T18" fmla="*/ 274 h 274"/>
              </a:gdLst>
              <a:ahLst/>
              <a:cxnLst>
                <a:cxn ang="T10">
                  <a:pos x="T0" y="T1"/>
                </a:cxn>
                <a:cxn ang="T11">
                  <a:pos x="T2" y="T3"/>
                </a:cxn>
                <a:cxn ang="T12">
                  <a:pos x="T4" y="T5"/>
                </a:cxn>
                <a:cxn ang="T13">
                  <a:pos x="T6" y="T7"/>
                </a:cxn>
                <a:cxn ang="T14">
                  <a:pos x="T8" y="T9"/>
                </a:cxn>
              </a:cxnLst>
              <a:rect l="T15" t="T16" r="T17" b="T18"/>
              <a:pathLst>
                <a:path w="238" h="274">
                  <a:moveTo>
                    <a:pt x="0" y="96"/>
                  </a:moveTo>
                  <a:lnTo>
                    <a:pt x="238" y="0"/>
                  </a:lnTo>
                  <a:lnTo>
                    <a:pt x="238" y="180"/>
                  </a:lnTo>
                  <a:lnTo>
                    <a:pt x="0" y="274"/>
                  </a:lnTo>
                  <a:lnTo>
                    <a:pt x="0" y="96"/>
                  </a:lnTo>
                  <a:close/>
                </a:path>
              </a:pathLst>
            </a:custGeom>
            <a:solidFill>
              <a:srgbClr val="916E4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01" name="Freeform 538"/>
            <p:cNvSpPr>
              <a:spLocks noEditPoints="1"/>
            </p:cNvSpPr>
            <p:nvPr/>
          </p:nvSpPr>
          <p:spPr bwMode="auto">
            <a:xfrm>
              <a:off x="577850" y="4591050"/>
              <a:ext cx="581025" cy="755650"/>
            </a:xfrm>
            <a:custGeom>
              <a:avLst/>
              <a:gdLst>
                <a:gd name="T0" fmla="*/ 2147483647 w 366"/>
                <a:gd name="T1" fmla="*/ 2147483647 h 476"/>
                <a:gd name="T2" fmla="*/ 2147483647 w 366"/>
                <a:gd name="T3" fmla="*/ 2147483647 h 476"/>
                <a:gd name="T4" fmla="*/ 2147483647 w 366"/>
                <a:gd name="T5" fmla="*/ 2147483647 h 476"/>
                <a:gd name="T6" fmla="*/ 2147483647 w 366"/>
                <a:gd name="T7" fmla="*/ 2147483647 h 476"/>
                <a:gd name="T8" fmla="*/ 2147483647 w 366"/>
                <a:gd name="T9" fmla="*/ 2147483647 h 476"/>
                <a:gd name="T10" fmla="*/ 2147483647 w 366"/>
                <a:gd name="T11" fmla="*/ 2147483647 h 476"/>
                <a:gd name="T12" fmla="*/ 2147483647 w 366"/>
                <a:gd name="T13" fmla="*/ 2147483647 h 476"/>
                <a:gd name="T14" fmla="*/ 2147483647 w 366"/>
                <a:gd name="T15" fmla="*/ 2147483647 h 476"/>
                <a:gd name="T16" fmla="*/ 2147483647 w 366"/>
                <a:gd name="T17" fmla="*/ 2147483647 h 476"/>
                <a:gd name="T18" fmla="*/ 2147483647 w 366"/>
                <a:gd name="T19" fmla="*/ 2147483647 h 476"/>
                <a:gd name="T20" fmla="*/ 2147483647 w 366"/>
                <a:gd name="T21" fmla="*/ 2147483647 h 476"/>
                <a:gd name="T22" fmla="*/ 2147483647 w 366"/>
                <a:gd name="T23" fmla="*/ 2147483647 h 476"/>
                <a:gd name="T24" fmla="*/ 2147483647 w 366"/>
                <a:gd name="T25" fmla="*/ 2147483647 h 476"/>
                <a:gd name="T26" fmla="*/ 2147483647 w 366"/>
                <a:gd name="T27" fmla="*/ 2147483647 h 476"/>
                <a:gd name="T28" fmla="*/ 2147483647 w 366"/>
                <a:gd name="T29" fmla="*/ 2147483647 h 476"/>
                <a:gd name="T30" fmla="*/ 2147483647 w 366"/>
                <a:gd name="T31" fmla="*/ 2147483647 h 476"/>
                <a:gd name="T32" fmla="*/ 2147483647 w 366"/>
                <a:gd name="T33" fmla="*/ 2147483647 h 476"/>
                <a:gd name="T34" fmla="*/ 2147483647 w 366"/>
                <a:gd name="T35" fmla="*/ 2147483647 h 476"/>
                <a:gd name="T36" fmla="*/ 2147483647 w 366"/>
                <a:gd name="T37" fmla="*/ 2147483647 h 476"/>
                <a:gd name="T38" fmla="*/ 2147483647 w 366"/>
                <a:gd name="T39" fmla="*/ 2147483647 h 476"/>
                <a:gd name="T40" fmla="*/ 2147483647 w 366"/>
                <a:gd name="T41" fmla="*/ 2147483647 h 476"/>
                <a:gd name="T42" fmla="*/ 2147483647 w 366"/>
                <a:gd name="T43" fmla="*/ 2147483647 h 476"/>
                <a:gd name="T44" fmla="*/ 2147483647 w 366"/>
                <a:gd name="T45" fmla="*/ 2147483647 h 476"/>
                <a:gd name="T46" fmla="*/ 2147483647 w 366"/>
                <a:gd name="T47" fmla="*/ 2147483647 h 476"/>
                <a:gd name="T48" fmla="*/ 2147483647 w 366"/>
                <a:gd name="T49" fmla="*/ 2147483647 h 476"/>
                <a:gd name="T50" fmla="*/ 2147483647 w 366"/>
                <a:gd name="T51" fmla="*/ 2147483647 h 476"/>
                <a:gd name="T52" fmla="*/ 2147483647 w 366"/>
                <a:gd name="T53" fmla="*/ 2147483647 h 476"/>
                <a:gd name="T54" fmla="*/ 2147483647 w 366"/>
                <a:gd name="T55" fmla="*/ 2147483647 h 476"/>
                <a:gd name="T56" fmla="*/ 2147483647 w 366"/>
                <a:gd name="T57" fmla="*/ 2147483647 h 476"/>
                <a:gd name="T58" fmla="*/ 2147483647 w 366"/>
                <a:gd name="T59" fmla="*/ 2147483647 h 476"/>
                <a:gd name="T60" fmla="*/ 2147483647 w 366"/>
                <a:gd name="T61" fmla="*/ 2147483647 h 476"/>
                <a:gd name="T62" fmla="*/ 2147483647 w 366"/>
                <a:gd name="T63" fmla="*/ 2147483647 h 476"/>
                <a:gd name="T64" fmla="*/ 2147483647 w 366"/>
                <a:gd name="T65" fmla="*/ 2147483647 h 476"/>
                <a:gd name="T66" fmla="*/ 2147483647 w 366"/>
                <a:gd name="T67" fmla="*/ 2147483647 h 476"/>
                <a:gd name="T68" fmla="*/ 2147483647 w 366"/>
                <a:gd name="T69" fmla="*/ 2147483647 h 476"/>
                <a:gd name="T70" fmla="*/ 2147483647 w 366"/>
                <a:gd name="T71" fmla="*/ 2147483647 h 476"/>
                <a:gd name="T72" fmla="*/ 2147483647 w 366"/>
                <a:gd name="T73" fmla="*/ 2147483647 h 476"/>
                <a:gd name="T74" fmla="*/ 2147483647 w 366"/>
                <a:gd name="T75" fmla="*/ 2147483647 h 476"/>
                <a:gd name="T76" fmla="*/ 2147483647 w 366"/>
                <a:gd name="T77" fmla="*/ 2147483647 h 476"/>
                <a:gd name="T78" fmla="*/ 2147483647 w 366"/>
                <a:gd name="T79" fmla="*/ 0 h 476"/>
                <a:gd name="T80" fmla="*/ 2147483647 w 366"/>
                <a:gd name="T81" fmla="*/ 2147483647 h 476"/>
                <a:gd name="T82" fmla="*/ 2147483647 w 366"/>
                <a:gd name="T83" fmla="*/ 2147483647 h 476"/>
                <a:gd name="T84" fmla="*/ 2147483647 w 366"/>
                <a:gd name="T85" fmla="*/ 2147483647 h 476"/>
                <a:gd name="T86" fmla="*/ 2147483647 w 366"/>
                <a:gd name="T87" fmla="*/ 2147483647 h 476"/>
                <a:gd name="T88" fmla="*/ 2147483647 w 366"/>
                <a:gd name="T89" fmla="*/ 2147483647 h 476"/>
                <a:gd name="T90" fmla="*/ 2147483647 w 366"/>
                <a:gd name="T91" fmla="*/ 2147483647 h 476"/>
                <a:gd name="T92" fmla="*/ 2147483647 w 366"/>
                <a:gd name="T93" fmla="*/ 2147483647 h 476"/>
                <a:gd name="T94" fmla="*/ 2147483647 w 366"/>
                <a:gd name="T95" fmla="*/ 2147483647 h 476"/>
                <a:gd name="T96" fmla="*/ 2147483647 w 366"/>
                <a:gd name="T97" fmla="*/ 2147483647 h 476"/>
                <a:gd name="T98" fmla="*/ 2147483647 w 366"/>
                <a:gd name="T99" fmla="*/ 2147483647 h 476"/>
                <a:gd name="T100" fmla="*/ 2147483647 w 366"/>
                <a:gd name="T101" fmla="*/ 2147483647 h 476"/>
                <a:gd name="T102" fmla="*/ 2147483647 w 366"/>
                <a:gd name="T103" fmla="*/ 2147483647 h 476"/>
                <a:gd name="T104" fmla="*/ 2147483647 w 366"/>
                <a:gd name="T105" fmla="*/ 2147483647 h 476"/>
                <a:gd name="T106" fmla="*/ 2147483647 w 366"/>
                <a:gd name="T107" fmla="*/ 2147483647 h 476"/>
                <a:gd name="T108" fmla="*/ 2147483647 w 366"/>
                <a:gd name="T109" fmla="*/ 2147483647 h 476"/>
                <a:gd name="T110" fmla="*/ 2147483647 w 366"/>
                <a:gd name="T111" fmla="*/ 2147483647 h 476"/>
                <a:gd name="T112" fmla="*/ 2147483647 w 366"/>
                <a:gd name="T113" fmla="*/ 2147483647 h 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6"/>
                <a:gd name="T172" fmla="*/ 0 h 476"/>
                <a:gd name="T173" fmla="*/ 366 w 366"/>
                <a:gd name="T174" fmla="*/ 476 h 4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6" h="476">
                  <a:moveTo>
                    <a:pt x="134" y="116"/>
                  </a:moveTo>
                  <a:lnTo>
                    <a:pt x="168" y="128"/>
                  </a:lnTo>
                  <a:lnTo>
                    <a:pt x="170" y="130"/>
                  </a:lnTo>
                  <a:lnTo>
                    <a:pt x="216" y="110"/>
                  </a:lnTo>
                  <a:lnTo>
                    <a:pt x="214" y="110"/>
                  </a:lnTo>
                  <a:lnTo>
                    <a:pt x="300" y="76"/>
                  </a:lnTo>
                  <a:lnTo>
                    <a:pt x="238" y="52"/>
                  </a:lnTo>
                  <a:lnTo>
                    <a:pt x="238" y="28"/>
                  </a:lnTo>
                  <a:lnTo>
                    <a:pt x="330" y="64"/>
                  </a:lnTo>
                  <a:lnTo>
                    <a:pt x="332" y="66"/>
                  </a:lnTo>
                  <a:lnTo>
                    <a:pt x="334" y="66"/>
                  </a:lnTo>
                  <a:lnTo>
                    <a:pt x="336" y="68"/>
                  </a:lnTo>
                  <a:lnTo>
                    <a:pt x="336" y="70"/>
                  </a:lnTo>
                  <a:lnTo>
                    <a:pt x="338" y="70"/>
                  </a:lnTo>
                  <a:lnTo>
                    <a:pt x="338" y="74"/>
                  </a:lnTo>
                  <a:lnTo>
                    <a:pt x="338" y="76"/>
                  </a:lnTo>
                  <a:lnTo>
                    <a:pt x="348" y="174"/>
                  </a:lnTo>
                  <a:lnTo>
                    <a:pt x="348" y="176"/>
                  </a:lnTo>
                  <a:lnTo>
                    <a:pt x="366" y="388"/>
                  </a:lnTo>
                  <a:lnTo>
                    <a:pt x="366" y="392"/>
                  </a:lnTo>
                  <a:lnTo>
                    <a:pt x="364" y="396"/>
                  </a:lnTo>
                  <a:lnTo>
                    <a:pt x="356" y="400"/>
                  </a:lnTo>
                  <a:lnTo>
                    <a:pt x="352" y="400"/>
                  </a:lnTo>
                  <a:lnTo>
                    <a:pt x="350" y="398"/>
                  </a:lnTo>
                  <a:lnTo>
                    <a:pt x="346" y="394"/>
                  </a:lnTo>
                  <a:lnTo>
                    <a:pt x="346" y="390"/>
                  </a:lnTo>
                  <a:lnTo>
                    <a:pt x="326" y="184"/>
                  </a:lnTo>
                  <a:lnTo>
                    <a:pt x="238" y="146"/>
                  </a:lnTo>
                  <a:lnTo>
                    <a:pt x="238" y="124"/>
                  </a:lnTo>
                  <a:lnTo>
                    <a:pt x="176" y="150"/>
                  </a:lnTo>
                  <a:lnTo>
                    <a:pt x="176" y="466"/>
                  </a:lnTo>
                  <a:lnTo>
                    <a:pt x="176" y="468"/>
                  </a:lnTo>
                  <a:lnTo>
                    <a:pt x="174" y="472"/>
                  </a:lnTo>
                  <a:lnTo>
                    <a:pt x="170" y="474"/>
                  </a:lnTo>
                  <a:lnTo>
                    <a:pt x="164" y="476"/>
                  </a:lnTo>
                  <a:lnTo>
                    <a:pt x="162" y="474"/>
                  </a:lnTo>
                  <a:lnTo>
                    <a:pt x="158" y="472"/>
                  </a:lnTo>
                  <a:lnTo>
                    <a:pt x="156" y="466"/>
                  </a:lnTo>
                  <a:lnTo>
                    <a:pt x="156" y="262"/>
                  </a:lnTo>
                  <a:lnTo>
                    <a:pt x="40" y="216"/>
                  </a:lnTo>
                  <a:lnTo>
                    <a:pt x="24" y="408"/>
                  </a:lnTo>
                  <a:lnTo>
                    <a:pt x="22" y="412"/>
                  </a:lnTo>
                  <a:lnTo>
                    <a:pt x="20" y="414"/>
                  </a:lnTo>
                  <a:lnTo>
                    <a:pt x="16" y="416"/>
                  </a:lnTo>
                  <a:lnTo>
                    <a:pt x="10" y="418"/>
                  </a:lnTo>
                  <a:lnTo>
                    <a:pt x="6" y="416"/>
                  </a:lnTo>
                  <a:lnTo>
                    <a:pt x="4" y="414"/>
                  </a:lnTo>
                  <a:lnTo>
                    <a:pt x="2" y="410"/>
                  </a:lnTo>
                  <a:lnTo>
                    <a:pt x="0" y="406"/>
                  </a:lnTo>
                  <a:lnTo>
                    <a:pt x="20" y="200"/>
                  </a:lnTo>
                  <a:lnTo>
                    <a:pt x="28" y="90"/>
                  </a:lnTo>
                  <a:lnTo>
                    <a:pt x="30" y="86"/>
                  </a:lnTo>
                  <a:lnTo>
                    <a:pt x="30" y="84"/>
                  </a:lnTo>
                  <a:lnTo>
                    <a:pt x="32" y="82"/>
                  </a:lnTo>
                  <a:lnTo>
                    <a:pt x="36" y="80"/>
                  </a:lnTo>
                  <a:lnTo>
                    <a:pt x="38" y="80"/>
                  </a:lnTo>
                  <a:lnTo>
                    <a:pt x="134" y="40"/>
                  </a:lnTo>
                  <a:lnTo>
                    <a:pt x="138" y="40"/>
                  </a:lnTo>
                  <a:lnTo>
                    <a:pt x="138" y="64"/>
                  </a:lnTo>
                  <a:lnTo>
                    <a:pt x="134" y="64"/>
                  </a:lnTo>
                  <a:lnTo>
                    <a:pt x="70" y="90"/>
                  </a:lnTo>
                  <a:lnTo>
                    <a:pt x="134" y="116"/>
                  </a:lnTo>
                  <a:close/>
                  <a:moveTo>
                    <a:pt x="194" y="180"/>
                  </a:moveTo>
                  <a:lnTo>
                    <a:pt x="194" y="180"/>
                  </a:lnTo>
                  <a:lnTo>
                    <a:pt x="214" y="176"/>
                  </a:lnTo>
                  <a:lnTo>
                    <a:pt x="214" y="328"/>
                  </a:lnTo>
                  <a:lnTo>
                    <a:pt x="214" y="336"/>
                  </a:lnTo>
                  <a:lnTo>
                    <a:pt x="204" y="338"/>
                  </a:lnTo>
                  <a:lnTo>
                    <a:pt x="200" y="338"/>
                  </a:lnTo>
                  <a:lnTo>
                    <a:pt x="198" y="336"/>
                  </a:lnTo>
                  <a:lnTo>
                    <a:pt x="194" y="332"/>
                  </a:lnTo>
                  <a:lnTo>
                    <a:pt x="194" y="328"/>
                  </a:lnTo>
                  <a:lnTo>
                    <a:pt x="194" y="180"/>
                  </a:lnTo>
                  <a:close/>
                  <a:moveTo>
                    <a:pt x="156" y="240"/>
                  </a:moveTo>
                  <a:lnTo>
                    <a:pt x="156" y="146"/>
                  </a:lnTo>
                  <a:lnTo>
                    <a:pt x="50" y="106"/>
                  </a:lnTo>
                  <a:lnTo>
                    <a:pt x="42" y="192"/>
                  </a:lnTo>
                  <a:lnTo>
                    <a:pt x="156" y="240"/>
                  </a:lnTo>
                  <a:close/>
                  <a:moveTo>
                    <a:pt x="184" y="38"/>
                  </a:moveTo>
                  <a:lnTo>
                    <a:pt x="184" y="38"/>
                  </a:lnTo>
                  <a:lnTo>
                    <a:pt x="166" y="38"/>
                  </a:lnTo>
                  <a:lnTo>
                    <a:pt x="150" y="34"/>
                  </a:lnTo>
                  <a:lnTo>
                    <a:pt x="140" y="28"/>
                  </a:lnTo>
                  <a:lnTo>
                    <a:pt x="134" y="22"/>
                  </a:lnTo>
                  <a:lnTo>
                    <a:pt x="134" y="16"/>
                  </a:lnTo>
                  <a:lnTo>
                    <a:pt x="140" y="10"/>
                  </a:lnTo>
                  <a:lnTo>
                    <a:pt x="150" y="6"/>
                  </a:lnTo>
                  <a:lnTo>
                    <a:pt x="166" y="0"/>
                  </a:lnTo>
                  <a:lnTo>
                    <a:pt x="184" y="0"/>
                  </a:lnTo>
                  <a:lnTo>
                    <a:pt x="204" y="0"/>
                  </a:lnTo>
                  <a:lnTo>
                    <a:pt x="220" y="6"/>
                  </a:lnTo>
                  <a:lnTo>
                    <a:pt x="230" y="12"/>
                  </a:lnTo>
                  <a:lnTo>
                    <a:pt x="234" y="14"/>
                  </a:lnTo>
                  <a:lnTo>
                    <a:pt x="234" y="18"/>
                  </a:lnTo>
                  <a:lnTo>
                    <a:pt x="234" y="20"/>
                  </a:lnTo>
                  <a:lnTo>
                    <a:pt x="230" y="28"/>
                  </a:lnTo>
                  <a:lnTo>
                    <a:pt x="220" y="34"/>
                  </a:lnTo>
                  <a:lnTo>
                    <a:pt x="204" y="38"/>
                  </a:lnTo>
                  <a:lnTo>
                    <a:pt x="184" y="38"/>
                  </a:lnTo>
                  <a:close/>
                  <a:moveTo>
                    <a:pt x="238" y="124"/>
                  </a:moveTo>
                  <a:lnTo>
                    <a:pt x="324" y="160"/>
                  </a:lnTo>
                  <a:lnTo>
                    <a:pt x="320" y="92"/>
                  </a:lnTo>
                  <a:lnTo>
                    <a:pt x="238" y="124"/>
                  </a:lnTo>
                  <a:close/>
                  <a:moveTo>
                    <a:pt x="212" y="22"/>
                  </a:moveTo>
                  <a:lnTo>
                    <a:pt x="212" y="22"/>
                  </a:lnTo>
                  <a:lnTo>
                    <a:pt x="214" y="22"/>
                  </a:lnTo>
                  <a:lnTo>
                    <a:pt x="214" y="20"/>
                  </a:lnTo>
                  <a:lnTo>
                    <a:pt x="214" y="18"/>
                  </a:lnTo>
                  <a:lnTo>
                    <a:pt x="214" y="16"/>
                  </a:lnTo>
                  <a:lnTo>
                    <a:pt x="212" y="14"/>
                  </a:lnTo>
                  <a:lnTo>
                    <a:pt x="204" y="10"/>
                  </a:lnTo>
                  <a:lnTo>
                    <a:pt x="196" y="8"/>
                  </a:lnTo>
                  <a:lnTo>
                    <a:pt x="184" y="6"/>
                  </a:lnTo>
                  <a:lnTo>
                    <a:pt x="172" y="8"/>
                  </a:lnTo>
                  <a:lnTo>
                    <a:pt x="162" y="10"/>
                  </a:lnTo>
                  <a:lnTo>
                    <a:pt x="158" y="12"/>
                  </a:lnTo>
                  <a:lnTo>
                    <a:pt x="154" y="16"/>
                  </a:lnTo>
                  <a:lnTo>
                    <a:pt x="154" y="20"/>
                  </a:lnTo>
                  <a:lnTo>
                    <a:pt x="162" y="28"/>
                  </a:lnTo>
                  <a:lnTo>
                    <a:pt x="164" y="28"/>
                  </a:lnTo>
                  <a:lnTo>
                    <a:pt x="174" y="30"/>
                  </a:lnTo>
                  <a:lnTo>
                    <a:pt x="184" y="30"/>
                  </a:lnTo>
                  <a:lnTo>
                    <a:pt x="196" y="30"/>
                  </a:lnTo>
                  <a:lnTo>
                    <a:pt x="204" y="28"/>
                  </a:lnTo>
                  <a:lnTo>
                    <a:pt x="212" y="2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02" name="Freeform 539"/>
            <p:cNvSpPr>
              <a:spLocks/>
            </p:cNvSpPr>
            <p:nvPr/>
          </p:nvSpPr>
          <p:spPr bwMode="auto">
            <a:xfrm>
              <a:off x="822325" y="4600575"/>
              <a:ext cx="95250" cy="38100"/>
            </a:xfrm>
            <a:custGeom>
              <a:avLst/>
              <a:gdLst>
                <a:gd name="T0" fmla="*/ 2147483647 w 60"/>
                <a:gd name="T1" fmla="*/ 2147483647 h 24"/>
                <a:gd name="T2" fmla="*/ 2147483647 w 60"/>
                <a:gd name="T3" fmla="*/ 2147483647 h 24"/>
                <a:gd name="T4" fmla="*/ 2147483647 w 60"/>
                <a:gd name="T5" fmla="*/ 2147483647 h 24"/>
                <a:gd name="T6" fmla="*/ 2147483647 w 60"/>
                <a:gd name="T7" fmla="*/ 2147483647 h 24"/>
                <a:gd name="T8" fmla="*/ 2147483647 w 60"/>
                <a:gd name="T9" fmla="*/ 2147483647 h 24"/>
                <a:gd name="T10" fmla="*/ 2147483647 w 60"/>
                <a:gd name="T11" fmla="*/ 2147483647 h 24"/>
                <a:gd name="T12" fmla="*/ 2147483647 w 60"/>
                <a:gd name="T13" fmla="*/ 2147483647 h 24"/>
                <a:gd name="T14" fmla="*/ 2147483647 w 60"/>
                <a:gd name="T15" fmla="*/ 2147483647 h 24"/>
                <a:gd name="T16" fmla="*/ 2147483647 w 60"/>
                <a:gd name="T17" fmla="*/ 2147483647 h 24"/>
                <a:gd name="T18" fmla="*/ 2147483647 w 60"/>
                <a:gd name="T19" fmla="*/ 2147483647 h 24"/>
                <a:gd name="T20" fmla="*/ 2147483647 w 60"/>
                <a:gd name="T21" fmla="*/ 2147483647 h 24"/>
                <a:gd name="T22" fmla="*/ 2147483647 w 60"/>
                <a:gd name="T23" fmla="*/ 2147483647 h 24"/>
                <a:gd name="T24" fmla="*/ 0 w 60"/>
                <a:gd name="T25" fmla="*/ 2147483647 h 24"/>
                <a:gd name="T26" fmla="*/ 0 w 60"/>
                <a:gd name="T27" fmla="*/ 2147483647 h 24"/>
                <a:gd name="T28" fmla="*/ 0 w 60"/>
                <a:gd name="T29" fmla="*/ 2147483647 h 24"/>
                <a:gd name="T30" fmla="*/ 2147483647 w 60"/>
                <a:gd name="T31" fmla="*/ 2147483647 h 24"/>
                <a:gd name="T32" fmla="*/ 2147483647 w 60"/>
                <a:gd name="T33" fmla="*/ 2147483647 h 24"/>
                <a:gd name="T34" fmla="*/ 2147483647 w 60"/>
                <a:gd name="T35" fmla="*/ 2147483647 h 24"/>
                <a:gd name="T36" fmla="*/ 2147483647 w 60"/>
                <a:gd name="T37" fmla="*/ 2147483647 h 24"/>
                <a:gd name="T38" fmla="*/ 2147483647 w 60"/>
                <a:gd name="T39" fmla="*/ 0 h 24"/>
                <a:gd name="T40" fmla="*/ 2147483647 w 60"/>
                <a:gd name="T41" fmla="*/ 0 h 24"/>
                <a:gd name="T42" fmla="*/ 2147483647 w 60"/>
                <a:gd name="T43" fmla="*/ 2147483647 h 24"/>
                <a:gd name="T44" fmla="*/ 2147483647 w 60"/>
                <a:gd name="T45" fmla="*/ 2147483647 h 24"/>
                <a:gd name="T46" fmla="*/ 2147483647 w 60"/>
                <a:gd name="T47" fmla="*/ 2147483647 h 24"/>
                <a:gd name="T48" fmla="*/ 2147483647 w 60"/>
                <a:gd name="T49" fmla="*/ 2147483647 h 24"/>
                <a:gd name="T50" fmla="*/ 2147483647 w 60"/>
                <a:gd name="T51" fmla="*/ 2147483647 h 24"/>
                <a:gd name="T52" fmla="*/ 2147483647 w 60"/>
                <a:gd name="T53" fmla="*/ 2147483647 h 24"/>
                <a:gd name="T54" fmla="*/ 2147483647 w 60"/>
                <a:gd name="T55" fmla="*/ 2147483647 h 24"/>
                <a:gd name="T56" fmla="*/ 2147483647 w 60"/>
                <a:gd name="T57" fmla="*/ 2147483647 h 24"/>
                <a:gd name="T58" fmla="*/ 2147483647 w 60"/>
                <a:gd name="T59" fmla="*/ 2147483647 h 24"/>
                <a:gd name="T60" fmla="*/ 2147483647 w 60"/>
                <a:gd name="T61" fmla="*/ 2147483647 h 24"/>
                <a:gd name="T62" fmla="*/ 2147483647 w 60"/>
                <a:gd name="T63" fmla="*/ 2147483647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24"/>
                <a:gd name="T98" fmla="*/ 60 w 6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24">
                  <a:moveTo>
                    <a:pt x="58" y="16"/>
                  </a:moveTo>
                  <a:lnTo>
                    <a:pt x="58" y="16"/>
                  </a:lnTo>
                  <a:lnTo>
                    <a:pt x="50" y="22"/>
                  </a:lnTo>
                  <a:lnTo>
                    <a:pt x="42" y="24"/>
                  </a:lnTo>
                  <a:lnTo>
                    <a:pt x="30" y="24"/>
                  </a:lnTo>
                  <a:lnTo>
                    <a:pt x="20" y="24"/>
                  </a:lnTo>
                  <a:lnTo>
                    <a:pt x="10" y="22"/>
                  </a:lnTo>
                  <a:lnTo>
                    <a:pt x="8" y="22"/>
                  </a:lnTo>
                  <a:lnTo>
                    <a:pt x="0" y="14"/>
                  </a:lnTo>
                  <a:lnTo>
                    <a:pt x="0" y="10"/>
                  </a:lnTo>
                  <a:lnTo>
                    <a:pt x="4" y="6"/>
                  </a:lnTo>
                  <a:lnTo>
                    <a:pt x="8" y="4"/>
                  </a:lnTo>
                  <a:lnTo>
                    <a:pt x="18" y="2"/>
                  </a:lnTo>
                  <a:lnTo>
                    <a:pt x="30" y="0"/>
                  </a:lnTo>
                  <a:lnTo>
                    <a:pt x="42" y="2"/>
                  </a:lnTo>
                  <a:lnTo>
                    <a:pt x="50" y="4"/>
                  </a:lnTo>
                  <a:lnTo>
                    <a:pt x="58" y="8"/>
                  </a:lnTo>
                  <a:lnTo>
                    <a:pt x="60" y="10"/>
                  </a:lnTo>
                  <a:lnTo>
                    <a:pt x="60" y="12"/>
                  </a:lnTo>
                  <a:lnTo>
                    <a:pt x="60" y="14"/>
                  </a:lnTo>
                  <a:lnTo>
                    <a:pt x="60" y="16"/>
                  </a:lnTo>
                  <a:lnTo>
                    <a:pt x="58" y="16"/>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03" name="Freeform 540"/>
            <p:cNvSpPr>
              <a:spLocks/>
            </p:cNvSpPr>
            <p:nvPr/>
          </p:nvSpPr>
          <p:spPr bwMode="auto">
            <a:xfrm>
              <a:off x="869950" y="4635500"/>
              <a:ext cx="79375" cy="149225"/>
            </a:xfrm>
            <a:custGeom>
              <a:avLst/>
              <a:gdLst>
                <a:gd name="T0" fmla="*/ 2147483647 w 50"/>
                <a:gd name="T1" fmla="*/ 2147483647 h 94"/>
                <a:gd name="T2" fmla="*/ 0 w 50"/>
                <a:gd name="T3" fmla="*/ 2147483647 h 94"/>
                <a:gd name="T4" fmla="*/ 0 w 50"/>
                <a:gd name="T5" fmla="*/ 2147483647 h 94"/>
                <a:gd name="T6" fmla="*/ 0 w 50"/>
                <a:gd name="T7" fmla="*/ 2147483647 h 94"/>
                <a:gd name="T8" fmla="*/ 2147483647 w 50"/>
                <a:gd name="T9" fmla="*/ 2147483647 h 94"/>
                <a:gd name="T10" fmla="*/ 2147483647 w 50"/>
                <a:gd name="T11" fmla="*/ 2147483647 h 94"/>
                <a:gd name="T12" fmla="*/ 2147483647 w 50"/>
                <a:gd name="T13" fmla="*/ 2147483647 h 94"/>
                <a:gd name="T14" fmla="*/ 2147483647 w 50"/>
                <a:gd name="T15" fmla="*/ 0 h 94"/>
                <a:gd name="T16" fmla="*/ 2147483647 w 50"/>
                <a:gd name="T17" fmla="*/ 0 h 94"/>
                <a:gd name="T18" fmla="*/ 2147483647 w 50"/>
                <a:gd name="T19" fmla="*/ 2147483647 h 94"/>
                <a:gd name="T20" fmla="*/ 2147483647 w 50"/>
                <a:gd name="T21" fmla="*/ 2147483647 h 94"/>
                <a:gd name="T22" fmla="*/ 2147483647 w 50"/>
                <a:gd name="T23" fmla="*/ 2147483647 h 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94"/>
                <a:gd name="T38" fmla="*/ 50 w 50"/>
                <a:gd name="T39" fmla="*/ 94 h 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94">
                  <a:moveTo>
                    <a:pt x="30" y="82"/>
                  </a:moveTo>
                  <a:lnTo>
                    <a:pt x="0" y="94"/>
                  </a:lnTo>
                  <a:lnTo>
                    <a:pt x="0" y="10"/>
                  </a:lnTo>
                  <a:lnTo>
                    <a:pt x="20" y="10"/>
                  </a:lnTo>
                  <a:lnTo>
                    <a:pt x="36" y="6"/>
                  </a:lnTo>
                  <a:lnTo>
                    <a:pt x="46" y="0"/>
                  </a:lnTo>
                  <a:lnTo>
                    <a:pt x="50" y="0"/>
                  </a:lnTo>
                  <a:lnTo>
                    <a:pt x="50" y="72"/>
                  </a:lnTo>
                  <a:lnTo>
                    <a:pt x="26" y="82"/>
                  </a:lnTo>
                  <a:lnTo>
                    <a:pt x="30" y="82"/>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2204" name="Freeform 541"/>
            <p:cNvSpPr>
              <a:spLocks/>
            </p:cNvSpPr>
            <p:nvPr/>
          </p:nvSpPr>
          <p:spPr bwMode="auto">
            <a:xfrm>
              <a:off x="790575" y="4625975"/>
              <a:ext cx="79375" cy="168275"/>
            </a:xfrm>
            <a:custGeom>
              <a:avLst/>
              <a:gdLst>
                <a:gd name="T0" fmla="*/ 2147483647 w 50"/>
                <a:gd name="T1" fmla="*/ 2147483647 h 106"/>
                <a:gd name="T2" fmla="*/ 2147483647 w 50"/>
                <a:gd name="T3" fmla="*/ 2147483647 h 106"/>
                <a:gd name="T4" fmla="*/ 0 w 50"/>
                <a:gd name="T5" fmla="*/ 2147483647 h 106"/>
                <a:gd name="T6" fmla="*/ 0 w 50"/>
                <a:gd name="T7" fmla="*/ 2147483647 h 106"/>
                <a:gd name="T8" fmla="*/ 2147483647 w 50"/>
                <a:gd name="T9" fmla="*/ 2147483647 h 106"/>
                <a:gd name="T10" fmla="*/ 2147483647 w 50"/>
                <a:gd name="T11" fmla="*/ 2147483647 h 106"/>
                <a:gd name="T12" fmla="*/ 0 w 50"/>
                <a:gd name="T13" fmla="*/ 2147483647 h 106"/>
                <a:gd name="T14" fmla="*/ 0 w 50"/>
                <a:gd name="T15" fmla="*/ 0 h 106"/>
                <a:gd name="T16" fmla="*/ 0 w 50"/>
                <a:gd name="T17" fmla="*/ 0 h 106"/>
                <a:gd name="T18" fmla="*/ 2147483647 w 50"/>
                <a:gd name="T19" fmla="*/ 2147483647 h 106"/>
                <a:gd name="T20" fmla="*/ 2147483647 w 50"/>
                <a:gd name="T21" fmla="*/ 2147483647 h 106"/>
                <a:gd name="T22" fmla="*/ 2147483647 w 50"/>
                <a:gd name="T23" fmla="*/ 2147483647 h 106"/>
                <a:gd name="T24" fmla="*/ 2147483647 w 50"/>
                <a:gd name="T25" fmla="*/ 2147483647 h 106"/>
                <a:gd name="T26" fmla="*/ 2147483647 w 50"/>
                <a:gd name="T27" fmla="*/ 2147483647 h 106"/>
                <a:gd name="T28" fmla="*/ 2147483647 w 50"/>
                <a:gd name="T29" fmla="*/ 2147483647 h 106"/>
                <a:gd name="T30" fmla="*/ 2147483647 w 50"/>
                <a:gd name="T31" fmla="*/ 214748364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06"/>
                <a:gd name="T50" fmla="*/ 50 w 50"/>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06">
                  <a:moveTo>
                    <a:pt x="50" y="100"/>
                  </a:moveTo>
                  <a:lnTo>
                    <a:pt x="34" y="106"/>
                  </a:lnTo>
                  <a:lnTo>
                    <a:pt x="0" y="94"/>
                  </a:lnTo>
                  <a:lnTo>
                    <a:pt x="0" y="42"/>
                  </a:lnTo>
                  <a:lnTo>
                    <a:pt x="4" y="42"/>
                  </a:lnTo>
                  <a:lnTo>
                    <a:pt x="4" y="18"/>
                  </a:lnTo>
                  <a:lnTo>
                    <a:pt x="0" y="18"/>
                  </a:lnTo>
                  <a:lnTo>
                    <a:pt x="0" y="0"/>
                  </a:lnTo>
                  <a:lnTo>
                    <a:pt x="6" y="6"/>
                  </a:lnTo>
                  <a:lnTo>
                    <a:pt x="16" y="12"/>
                  </a:lnTo>
                  <a:lnTo>
                    <a:pt x="32" y="16"/>
                  </a:lnTo>
                  <a:lnTo>
                    <a:pt x="50" y="16"/>
                  </a:lnTo>
                  <a:lnTo>
                    <a:pt x="50" y="10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grpSp>
      <p:sp>
        <p:nvSpPr>
          <p:cNvPr id="92186" name="Rectangle 89"/>
          <p:cNvSpPr>
            <a:spLocks noChangeArrowheads="1"/>
          </p:cNvSpPr>
          <p:nvPr/>
        </p:nvSpPr>
        <p:spPr bwMode="auto">
          <a:xfrm>
            <a:off x="9525000" y="1616075"/>
            <a:ext cx="576263" cy="32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noProof="1">
                <a:solidFill>
                  <a:schemeClr val="bg1"/>
                </a:solidFill>
                <a:latin typeface="Abraham Lincoln" pitchFamily="2" charset="0"/>
                <a:ea typeface="Lato Light"/>
                <a:cs typeface="Lato Light"/>
              </a:rPr>
              <a:t>2015</a:t>
            </a:r>
          </a:p>
        </p:txBody>
      </p:sp>
      <p:sp>
        <p:nvSpPr>
          <p:cNvPr id="91" name="Oval 90"/>
          <p:cNvSpPr/>
          <p:nvPr/>
        </p:nvSpPr>
        <p:spPr>
          <a:xfrm>
            <a:off x="9720263" y="3121025"/>
            <a:ext cx="173037" cy="174625"/>
          </a:xfrm>
          <a:prstGeom prst="ellipse">
            <a:avLst/>
          </a:prstGeom>
          <a:solidFill>
            <a:srgbClr val="2B3990"/>
          </a:solid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cxnSp>
        <p:nvCxnSpPr>
          <p:cNvPr id="113" name="Straight Connector 112"/>
          <p:cNvCxnSpPr/>
          <p:nvPr/>
        </p:nvCxnSpPr>
        <p:spPr>
          <a:xfrm flipV="1">
            <a:off x="7540625" y="3344863"/>
            <a:ext cx="2090738" cy="1350962"/>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988550" y="3192463"/>
            <a:ext cx="2139950"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25" name="Rectangle 124"/>
          <p:cNvSpPr/>
          <p:nvPr/>
        </p:nvSpPr>
        <p:spPr>
          <a:xfrm>
            <a:off x="9850438" y="3573463"/>
            <a:ext cx="1949450" cy="647700"/>
          </a:xfrm>
          <a:prstGeom prst="rect">
            <a:avLst/>
          </a:prstGeom>
        </p:spPr>
        <p:txBody>
          <a:bodyPr anchor="ctr">
            <a:spAutoFit/>
          </a:bodyPr>
          <a:lstStyle/>
          <a:p>
            <a:pPr eaLnBrk="1" fontAlgn="auto" hangingPunct="1">
              <a:spcBef>
                <a:spcPts val="0"/>
              </a:spcBef>
              <a:spcAft>
                <a:spcPts val="0"/>
              </a:spcAft>
              <a:buClr>
                <a:srgbClr val="E24848"/>
              </a:buClr>
              <a:defRPr/>
            </a:pPr>
            <a:r>
              <a:rPr lang="en-US" sz="1200" dirty="0">
                <a:solidFill>
                  <a:schemeClr val="bg1">
                    <a:lumMod val="95000"/>
                  </a:schemeClr>
                </a:solidFill>
                <a:latin typeface="+mj-lt"/>
                <a:ea typeface="Roboto Light" panose="02000000000000000000" pitchFamily="2" charset="0"/>
                <a:cs typeface="Arial" charset="0"/>
              </a:rPr>
              <a:t>Lorem </a:t>
            </a:r>
            <a:r>
              <a:rPr lang="en-US" sz="1200" dirty="0" err="1">
                <a:solidFill>
                  <a:schemeClr val="bg1">
                    <a:lumMod val="95000"/>
                  </a:schemeClr>
                </a:solidFill>
                <a:latin typeface="+mj-lt"/>
                <a:ea typeface="Roboto Light" panose="02000000000000000000" pitchFamily="2" charset="0"/>
                <a:cs typeface="Arial" charset="0"/>
              </a:rPr>
              <a:t>ipsum</a:t>
            </a:r>
            <a:r>
              <a:rPr lang="en-US" sz="1200" dirty="0">
                <a:solidFill>
                  <a:schemeClr val="bg1">
                    <a:lumMod val="95000"/>
                  </a:schemeClr>
                </a:solidFill>
                <a:latin typeface="+mj-lt"/>
                <a:ea typeface="Roboto Light" panose="02000000000000000000" pitchFamily="2" charset="0"/>
                <a:cs typeface="Arial" charset="0"/>
              </a:rPr>
              <a:t> dolor sit </a:t>
            </a:r>
            <a:r>
              <a:rPr lang="en-US" sz="1200" dirty="0" err="1">
                <a:solidFill>
                  <a:schemeClr val="bg1">
                    <a:lumMod val="95000"/>
                  </a:schemeClr>
                </a:solidFill>
                <a:latin typeface="+mj-lt"/>
                <a:ea typeface="Roboto Light" panose="02000000000000000000" pitchFamily="2" charset="0"/>
                <a:cs typeface="Arial" charset="0"/>
              </a:rPr>
              <a:t>amet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consectetuer</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adipiscing</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elit</a:t>
            </a:r>
            <a:r>
              <a:rPr lang="en-US" sz="1200" dirty="0">
                <a:solidFill>
                  <a:schemeClr val="bg1">
                    <a:lumMod val="95000"/>
                  </a:schemeClr>
                </a:solidFill>
                <a:latin typeface="+mj-lt"/>
                <a:ea typeface="Roboto Light" panose="02000000000000000000" pitchFamily="2" charset="0"/>
                <a:cs typeface="Arial" charset="0"/>
              </a:rPr>
              <a:t> </a:t>
            </a:r>
            <a:r>
              <a:rPr lang="en-US" sz="1200" dirty="0" err="1">
                <a:solidFill>
                  <a:schemeClr val="bg1">
                    <a:lumMod val="95000"/>
                  </a:schemeClr>
                </a:solidFill>
                <a:latin typeface="+mj-lt"/>
                <a:ea typeface="Roboto Light" panose="02000000000000000000" pitchFamily="2" charset="0"/>
                <a:cs typeface="Arial" charset="0"/>
              </a:rPr>
              <a:t>commodo</a:t>
            </a:r>
            <a:endParaRPr lang="en-US" sz="1200" dirty="0">
              <a:solidFill>
                <a:schemeClr val="bg1">
                  <a:lumMod val="95000"/>
                </a:schemeClr>
              </a:solidFill>
              <a:latin typeface="+mj-lt"/>
              <a:ea typeface="Roboto Light" panose="02000000000000000000" pitchFamily="2" charset="0"/>
              <a:cs typeface="Arial" charset="0"/>
            </a:endParaRPr>
          </a:p>
        </p:txBody>
      </p:sp>
      <p:sp>
        <p:nvSpPr>
          <p:cNvPr id="130" name="Rectangle 129"/>
          <p:cNvSpPr/>
          <p:nvPr/>
        </p:nvSpPr>
        <p:spPr>
          <a:xfrm>
            <a:off x="9847263" y="3275013"/>
            <a:ext cx="1363662" cy="398462"/>
          </a:xfrm>
          <a:prstGeom prst="rect">
            <a:avLst/>
          </a:prstGeom>
        </p:spPr>
        <p:txBody>
          <a:bodyPr anchor="ctr"/>
          <a:lstStyle/>
          <a:p>
            <a:pPr defTabSz="914082" eaLnBrk="1" fontAlgn="auto" hangingPunct="1">
              <a:spcAft>
                <a:spcPts val="0"/>
              </a:spcAft>
              <a:defRPr/>
            </a:pPr>
            <a:r>
              <a:rPr lang="en-US" sz="20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CONTENTS </a:t>
            </a:r>
          </a:p>
        </p:txBody>
      </p:sp>
    </p:spTree>
  </p:cSld>
  <p:clrMapOvr>
    <a:masterClrMapping/>
  </p:clrMapOvr>
  <p:transition spd="slow">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p:cNvGrpSpPr/>
        <p:nvPr/>
      </p:nvGrpSpPr>
      <p:grpSpPr>
        <a:xfrm>
          <a:off x="0" y="0"/>
          <a:ext cx="0" cy="0"/>
          <a:chOff x="0" y="0"/>
          <a:chExt cx="0" cy="0"/>
        </a:xfrm>
      </p:grpSpPr>
      <p:sp>
        <p:nvSpPr>
          <p:cNvPr id="93186" name="Picture Placeholder 2"/>
          <p:cNvSpPr>
            <a:spLocks noGrp="1" noTextEdit="1"/>
          </p:cNvSpPr>
          <p:nvPr>
            <p:ph type="pic" sz="quarter" idx="13"/>
          </p:nvPr>
        </p:nvSpPr>
        <p:spPr>
          <a:noFill/>
          <a:ln>
            <a:solidFill>
              <a:schemeClr val="accent1"/>
            </a:solidFill>
            <a:miter lim="800000"/>
            <a:headEnd/>
            <a:tailEnd/>
          </a:ln>
          <a:extLst>
            <a:ext uri="{909E8E84-426E-40DD-AFC4-6F175D3DCCD1}">
              <a14:hiddenFill xmlns:a14="http://schemas.microsoft.com/office/drawing/2010/main">
                <a:solidFill>
                  <a:srgbClr val="FFFFFF"/>
                </a:solidFill>
              </a14:hiddenFill>
            </a:ext>
          </a:extLst>
        </p:spPr>
      </p:sp>
      <p:sp>
        <p:nvSpPr>
          <p:cNvPr id="93187"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BE44AEF1-034D-4DFA-969B-D0D4B58137B7}" type="slidenum">
              <a:rPr lang="en-US" altLang="zh-CN" smtClean="0">
                <a:solidFill>
                  <a:srgbClr val="D9D9D9"/>
                </a:solidFill>
                <a:latin typeface="Calibri Light" pitchFamily="34" charset="0"/>
              </a:rPr>
              <a:pPr/>
              <a:t>48</a:t>
            </a:fld>
            <a:endParaRPr lang="en-US" altLang="zh-CN" smtClean="0">
              <a:solidFill>
                <a:srgbClr val="D9D9D9"/>
              </a:solidFill>
              <a:latin typeface="Calibri Light" pitchFamily="34" charset="0"/>
            </a:endParaRPr>
          </a:p>
        </p:txBody>
      </p:sp>
      <p:sp>
        <p:nvSpPr>
          <p:cNvPr id="5" name="Rectangle 4"/>
          <p:cNvSpPr/>
          <p:nvPr/>
        </p:nvSpPr>
        <p:spPr>
          <a:xfrm>
            <a:off x="311150" y="1790700"/>
            <a:ext cx="2108200" cy="1625600"/>
          </a:xfrm>
          <a:prstGeom prst="rect">
            <a:avLst/>
          </a:prstGeom>
          <a:solidFill>
            <a:schemeClr val="bg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6" name="Rectangle 5"/>
          <p:cNvSpPr/>
          <p:nvPr/>
        </p:nvSpPr>
        <p:spPr>
          <a:xfrm>
            <a:off x="2794000" y="1790700"/>
            <a:ext cx="2108200" cy="1625600"/>
          </a:xfrm>
          <a:prstGeom prst="rect">
            <a:avLst/>
          </a:prstGeom>
          <a:solidFill>
            <a:schemeClr val="bg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7" name="Rectangle 6"/>
          <p:cNvSpPr/>
          <p:nvPr/>
        </p:nvSpPr>
        <p:spPr>
          <a:xfrm>
            <a:off x="5130800" y="1790700"/>
            <a:ext cx="2108200" cy="1625600"/>
          </a:xfrm>
          <a:prstGeom prst="rect">
            <a:avLst/>
          </a:prstGeom>
          <a:solidFill>
            <a:schemeClr val="bg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8" name="Rectangle 7"/>
          <p:cNvSpPr/>
          <p:nvPr/>
        </p:nvSpPr>
        <p:spPr>
          <a:xfrm>
            <a:off x="309563" y="3568700"/>
            <a:ext cx="2005012" cy="768350"/>
          </a:xfrm>
          <a:prstGeom prst="rect">
            <a:avLst/>
          </a:prstGeom>
        </p:spPr>
        <p:txBody>
          <a:bodyPr>
            <a:spAutoFit/>
          </a:bodyPr>
          <a:lstStyle/>
          <a:p>
            <a:pPr algn="just" eaLnBrk="1" fontAlgn="auto" hangingPunct="1">
              <a:spcBef>
                <a:spcPts val="0"/>
              </a:spcBef>
              <a:spcAft>
                <a:spcPts val="0"/>
              </a:spcAft>
              <a:buClr>
                <a:srgbClr val="E24848"/>
              </a:buClr>
              <a:defRPr/>
            </a:pPr>
            <a:r>
              <a:rPr lang="en-US" sz="1100" noProof="1">
                <a:solidFill>
                  <a:schemeClr val="bg1">
                    <a:lumMod val="75000"/>
                  </a:schemeClr>
                </a:solidFill>
                <a:latin typeface="+mj-lt"/>
                <a:ea typeface="Roboto Light" panose="02000000000000000000" pitchFamily="2" charset="0"/>
                <a:cs typeface="Arial" charset="0"/>
              </a:rPr>
              <a:t>lorem ipsum dolor sit amet, consectetur adipiscing elit  nulla imperdiet volutpat dui at fermentum</a:t>
            </a:r>
          </a:p>
        </p:txBody>
      </p:sp>
      <p:sp>
        <p:nvSpPr>
          <p:cNvPr id="9" name="Rectangle 8"/>
          <p:cNvSpPr/>
          <p:nvPr/>
        </p:nvSpPr>
        <p:spPr>
          <a:xfrm>
            <a:off x="2794000" y="3568700"/>
            <a:ext cx="2005013" cy="768350"/>
          </a:xfrm>
          <a:prstGeom prst="rect">
            <a:avLst/>
          </a:prstGeom>
        </p:spPr>
        <p:txBody>
          <a:bodyPr>
            <a:spAutoFit/>
          </a:bodyPr>
          <a:lstStyle/>
          <a:p>
            <a:pPr algn="just" eaLnBrk="1" fontAlgn="auto" hangingPunct="1">
              <a:spcBef>
                <a:spcPts val="0"/>
              </a:spcBef>
              <a:spcAft>
                <a:spcPts val="0"/>
              </a:spcAft>
              <a:buClr>
                <a:srgbClr val="E24848"/>
              </a:buClr>
              <a:defRPr/>
            </a:pPr>
            <a:r>
              <a:rPr lang="en-US" sz="1100" noProof="1">
                <a:solidFill>
                  <a:schemeClr val="bg1">
                    <a:lumMod val="75000"/>
                  </a:schemeClr>
                </a:solidFill>
                <a:latin typeface="+mj-lt"/>
                <a:ea typeface="Roboto Light" panose="02000000000000000000" pitchFamily="2" charset="0"/>
                <a:cs typeface="Arial" charset="0"/>
              </a:rPr>
              <a:t>lorem ipsum dolor sit amet, consectetur adipiscing elit  nulla imperdiet volutpat dui at fermentum</a:t>
            </a:r>
          </a:p>
        </p:txBody>
      </p:sp>
      <p:sp>
        <p:nvSpPr>
          <p:cNvPr id="10" name="Rectangle 9"/>
          <p:cNvSpPr/>
          <p:nvPr/>
        </p:nvSpPr>
        <p:spPr>
          <a:xfrm>
            <a:off x="5130800" y="3568700"/>
            <a:ext cx="2005013" cy="768350"/>
          </a:xfrm>
          <a:prstGeom prst="rect">
            <a:avLst/>
          </a:prstGeom>
        </p:spPr>
        <p:txBody>
          <a:bodyPr>
            <a:spAutoFit/>
          </a:bodyPr>
          <a:lstStyle/>
          <a:p>
            <a:pPr algn="just" eaLnBrk="1" fontAlgn="auto" hangingPunct="1">
              <a:spcBef>
                <a:spcPts val="0"/>
              </a:spcBef>
              <a:spcAft>
                <a:spcPts val="0"/>
              </a:spcAft>
              <a:buClr>
                <a:srgbClr val="E24848"/>
              </a:buClr>
              <a:defRPr/>
            </a:pPr>
            <a:r>
              <a:rPr lang="en-US" sz="1100" noProof="1">
                <a:solidFill>
                  <a:schemeClr val="bg1">
                    <a:lumMod val="75000"/>
                  </a:schemeClr>
                </a:solidFill>
                <a:latin typeface="+mj-lt"/>
                <a:ea typeface="Roboto Light" panose="02000000000000000000" pitchFamily="2" charset="0"/>
                <a:cs typeface="Arial" charset="0"/>
              </a:rPr>
              <a:t>lorem ipsum dolor sit amet, consectetur adipiscing elit  nulla imperdiet volutpat dui at fermentum</a:t>
            </a:r>
          </a:p>
        </p:txBody>
      </p:sp>
      <p:cxnSp>
        <p:nvCxnSpPr>
          <p:cNvPr id="12" name="Straight Connector 11"/>
          <p:cNvCxnSpPr/>
          <p:nvPr/>
        </p:nvCxnSpPr>
        <p:spPr>
          <a:xfrm>
            <a:off x="309563" y="4597400"/>
            <a:ext cx="1149985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2273300" y="4902200"/>
            <a:ext cx="9536113" cy="600075"/>
          </a:xfrm>
          <a:prstGeom prst="rect">
            <a:avLst/>
          </a:prstGeom>
        </p:spPr>
        <p:txBody>
          <a:bodyPr>
            <a:spAutoFit/>
          </a:bodyPr>
          <a:lstStyle/>
          <a:p>
            <a:pPr algn="just" eaLnBrk="1" fontAlgn="auto" hangingPunct="1">
              <a:spcBef>
                <a:spcPts val="0"/>
              </a:spcBef>
              <a:spcAft>
                <a:spcPts val="0"/>
              </a:spcAft>
              <a:buClr>
                <a:srgbClr val="E24848"/>
              </a:buClr>
              <a:defRPr/>
            </a:pPr>
            <a:r>
              <a:rPr lang="en-US" sz="1100" noProof="1">
                <a:solidFill>
                  <a:schemeClr val="bg1">
                    <a:lumMod val="7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Nunc elementum fringilla nisl, a ornare arcu condimentum a. Nulla euismod congue arcu quis feugiat. Phasellus porttitor felis mauris.</a:t>
            </a:r>
          </a:p>
        </p:txBody>
      </p:sp>
      <p:sp>
        <p:nvSpPr>
          <p:cNvPr id="93196" name="Rectangle 13"/>
          <p:cNvSpPr>
            <a:spLocks noChangeArrowheads="1"/>
          </p:cNvSpPr>
          <p:nvPr/>
        </p:nvSpPr>
        <p:spPr bwMode="auto">
          <a:xfrm>
            <a:off x="554038" y="4848225"/>
            <a:ext cx="1719262"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zh-CN" altLang="zh-CN" sz="6600" noProof="1">
                <a:solidFill>
                  <a:srgbClr val="00B0F0"/>
                </a:solidFill>
                <a:latin typeface="Abraham Lincoln" pitchFamily="2" charset="0"/>
                <a:ea typeface="Lato Light"/>
                <a:cs typeface="Lato Light"/>
              </a:rPr>
              <a:t>85 %</a:t>
            </a:r>
          </a:p>
        </p:txBody>
      </p:sp>
      <p:sp>
        <p:nvSpPr>
          <p:cNvPr id="15" name="Right Triangle 14"/>
          <p:cNvSpPr/>
          <p:nvPr/>
        </p:nvSpPr>
        <p:spPr>
          <a:xfrm flipH="1">
            <a:off x="2139950" y="3136900"/>
            <a:ext cx="279400" cy="279400"/>
          </a:xfrm>
          <a:prstGeom prst="r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16" name="Right Triangle 15"/>
          <p:cNvSpPr/>
          <p:nvPr/>
        </p:nvSpPr>
        <p:spPr>
          <a:xfrm flipH="1">
            <a:off x="4622800" y="3136900"/>
            <a:ext cx="279400" cy="279400"/>
          </a:xfrm>
          <a:prstGeom prst="r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17" name="Right Triangle 16"/>
          <p:cNvSpPr/>
          <p:nvPr/>
        </p:nvSpPr>
        <p:spPr>
          <a:xfrm flipH="1">
            <a:off x="6959600" y="3136900"/>
            <a:ext cx="279400" cy="279400"/>
          </a:xfrm>
          <a:prstGeom prst="r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20" name="Rectangle 19"/>
          <p:cNvSpPr/>
          <p:nvPr/>
        </p:nvSpPr>
        <p:spPr>
          <a:xfrm>
            <a:off x="7467600" y="1790700"/>
            <a:ext cx="2108200" cy="1625600"/>
          </a:xfrm>
          <a:prstGeom prst="rect">
            <a:avLst/>
          </a:prstGeom>
          <a:solidFill>
            <a:schemeClr val="bg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21" name="Rectangle 20"/>
          <p:cNvSpPr/>
          <p:nvPr/>
        </p:nvSpPr>
        <p:spPr>
          <a:xfrm>
            <a:off x="7467600" y="3568700"/>
            <a:ext cx="2005013" cy="768350"/>
          </a:xfrm>
          <a:prstGeom prst="rect">
            <a:avLst/>
          </a:prstGeom>
        </p:spPr>
        <p:txBody>
          <a:bodyPr>
            <a:spAutoFit/>
          </a:bodyPr>
          <a:lstStyle/>
          <a:p>
            <a:pPr algn="just" eaLnBrk="1" fontAlgn="auto" hangingPunct="1">
              <a:spcBef>
                <a:spcPts val="0"/>
              </a:spcBef>
              <a:spcAft>
                <a:spcPts val="0"/>
              </a:spcAft>
              <a:buClr>
                <a:srgbClr val="E24848"/>
              </a:buClr>
              <a:defRPr/>
            </a:pPr>
            <a:r>
              <a:rPr lang="en-US" sz="1100" noProof="1">
                <a:solidFill>
                  <a:schemeClr val="bg1">
                    <a:lumMod val="75000"/>
                  </a:schemeClr>
                </a:solidFill>
                <a:latin typeface="+mj-lt"/>
                <a:ea typeface="Roboto Light" panose="02000000000000000000" pitchFamily="2" charset="0"/>
                <a:cs typeface="Arial" charset="0"/>
              </a:rPr>
              <a:t>lorem ipsum dolor sit amet, consectetur adipiscing elit  nulla imperdiet volutpat dui at fermentum</a:t>
            </a:r>
          </a:p>
        </p:txBody>
      </p:sp>
      <p:sp>
        <p:nvSpPr>
          <p:cNvPr id="22" name="Right Triangle 21"/>
          <p:cNvSpPr/>
          <p:nvPr/>
        </p:nvSpPr>
        <p:spPr>
          <a:xfrm flipH="1">
            <a:off x="9296400" y="3136900"/>
            <a:ext cx="279400" cy="279400"/>
          </a:xfrm>
          <a:prstGeom prst="r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23" name="Rectangle 22"/>
          <p:cNvSpPr/>
          <p:nvPr/>
        </p:nvSpPr>
        <p:spPr>
          <a:xfrm>
            <a:off x="9804400" y="1790700"/>
            <a:ext cx="2108200" cy="1625600"/>
          </a:xfrm>
          <a:prstGeom prst="rect">
            <a:avLst/>
          </a:prstGeom>
          <a:solidFill>
            <a:schemeClr val="bg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24" name="Rectangle 23"/>
          <p:cNvSpPr/>
          <p:nvPr/>
        </p:nvSpPr>
        <p:spPr>
          <a:xfrm>
            <a:off x="9804400" y="3568700"/>
            <a:ext cx="2005013" cy="768350"/>
          </a:xfrm>
          <a:prstGeom prst="rect">
            <a:avLst/>
          </a:prstGeom>
        </p:spPr>
        <p:txBody>
          <a:bodyPr>
            <a:spAutoFit/>
          </a:bodyPr>
          <a:lstStyle/>
          <a:p>
            <a:pPr algn="just" eaLnBrk="1" fontAlgn="auto" hangingPunct="1">
              <a:spcBef>
                <a:spcPts val="0"/>
              </a:spcBef>
              <a:spcAft>
                <a:spcPts val="0"/>
              </a:spcAft>
              <a:buClr>
                <a:srgbClr val="E24848"/>
              </a:buClr>
              <a:defRPr/>
            </a:pPr>
            <a:r>
              <a:rPr lang="en-US" sz="1100" noProof="1">
                <a:solidFill>
                  <a:schemeClr val="bg1">
                    <a:lumMod val="75000"/>
                  </a:schemeClr>
                </a:solidFill>
                <a:latin typeface="+mj-lt"/>
                <a:ea typeface="Roboto Light" panose="02000000000000000000" pitchFamily="2" charset="0"/>
                <a:cs typeface="Arial" charset="0"/>
              </a:rPr>
              <a:t>lorem ipsum dolor sit amet, consectetur adipiscing elit  nulla imperdiet volutpat dui at fermentum</a:t>
            </a:r>
          </a:p>
        </p:txBody>
      </p:sp>
      <p:sp>
        <p:nvSpPr>
          <p:cNvPr id="25" name="Right Triangle 24"/>
          <p:cNvSpPr/>
          <p:nvPr/>
        </p:nvSpPr>
        <p:spPr>
          <a:xfrm flipH="1">
            <a:off x="11633200" y="3136900"/>
            <a:ext cx="279400" cy="279400"/>
          </a:xfrm>
          <a:prstGeom prst="r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latin typeface="Calibri Light" pitchFamily="34" charset="0"/>
            </a:endParaRPr>
          </a:p>
        </p:txBody>
      </p:sp>
      <p:sp>
        <p:nvSpPr>
          <p:cNvPr id="93206" name="Rectangle 25"/>
          <p:cNvSpPr>
            <a:spLocks noChangeArrowheads="1"/>
          </p:cNvSpPr>
          <p:nvPr/>
        </p:nvSpPr>
        <p:spPr bwMode="auto">
          <a:xfrm>
            <a:off x="412750" y="333375"/>
            <a:ext cx="9725025"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4800" noProof="1">
                <a:solidFill>
                  <a:schemeClr val="bg1"/>
                </a:solidFill>
                <a:latin typeface="Abraham Lincoln" pitchFamily="2" charset="0"/>
                <a:ea typeface="Lato Light"/>
                <a:cs typeface="Lato Light"/>
              </a:rPr>
              <a:t>Pricing </a:t>
            </a:r>
            <a:r>
              <a:rPr lang="en-US" altLang="zh-CN" sz="4800" noProof="1">
                <a:solidFill>
                  <a:srgbClr val="00B0F0"/>
                </a:solidFill>
                <a:latin typeface="Abraham Lincoln" pitchFamily="2" charset="0"/>
                <a:ea typeface="Lato Light"/>
                <a:cs typeface="Lato Light"/>
              </a:rPr>
              <a:t>Table</a:t>
            </a:r>
          </a:p>
        </p:txBody>
      </p:sp>
      <p:sp>
        <p:nvSpPr>
          <p:cNvPr id="27" name="Rectangle 26"/>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bg1">
                    <a:lumMod val="95000"/>
                  </a:schemeClr>
                </a:solidFill>
                <a:latin typeface="+mj-lt"/>
                <a:ea typeface="Roboto Light" panose="02000000000000000000" pitchFamily="2" charset="0"/>
                <a:cs typeface="Arial" charset="0"/>
              </a:rPr>
              <a:t>Lorem ipsum dolor sit amet, consectetur adipiscing elit</a:t>
            </a:r>
          </a:p>
        </p:txBody>
      </p:sp>
      <p:sp>
        <p:nvSpPr>
          <p:cNvPr id="93208" name="TextBox 98"/>
          <p:cNvSpPr txBox="1">
            <a:spLocks noChangeArrowheads="1"/>
          </p:cNvSpPr>
          <p:nvPr/>
        </p:nvSpPr>
        <p:spPr bwMode="auto">
          <a:xfrm>
            <a:off x="381000" y="1844675"/>
            <a:ext cx="1962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600">
                <a:solidFill>
                  <a:schemeClr val="bg1"/>
                </a:solidFill>
                <a:latin typeface="Calibri Light" pitchFamily="34" charset="0"/>
                <a:ea typeface="Roboto Light" pitchFamily="2" charset="0"/>
                <a:cs typeface="Roboto Light" pitchFamily="2" charset="0"/>
              </a:rPr>
              <a:t>Basic</a:t>
            </a:r>
            <a:endParaRPr lang="en-US" altLang="zh-CN" sz="1600">
              <a:solidFill>
                <a:schemeClr val="bg1"/>
              </a:solidFill>
              <a:latin typeface="Calibri Light" pitchFamily="34" charset="0"/>
            </a:endParaRPr>
          </a:p>
        </p:txBody>
      </p:sp>
      <p:sp>
        <p:nvSpPr>
          <p:cNvPr id="93209" name="TextBox 99"/>
          <p:cNvSpPr txBox="1">
            <a:spLocks noChangeArrowheads="1"/>
          </p:cNvSpPr>
          <p:nvPr/>
        </p:nvSpPr>
        <p:spPr bwMode="auto">
          <a:xfrm>
            <a:off x="352425" y="2990850"/>
            <a:ext cx="1962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a:solidFill>
                  <a:schemeClr val="bg1"/>
                </a:solidFill>
                <a:latin typeface="Calibri Light" pitchFamily="34" charset="0"/>
                <a:ea typeface="Roboto Light" pitchFamily="2" charset="0"/>
                <a:cs typeface="Roboto Light" pitchFamily="2" charset="0"/>
              </a:rPr>
              <a:t>$10/month</a:t>
            </a:r>
            <a:endParaRPr lang="en-US" altLang="zh-CN" sz="1400">
              <a:solidFill>
                <a:schemeClr val="bg1"/>
              </a:solidFill>
              <a:latin typeface="Calibri Light" pitchFamily="34" charset="0"/>
            </a:endParaRPr>
          </a:p>
        </p:txBody>
      </p:sp>
      <p:sp>
        <p:nvSpPr>
          <p:cNvPr id="103" name="Freeform 19"/>
          <p:cNvSpPr>
            <a:spLocks noEditPoints="1"/>
          </p:cNvSpPr>
          <p:nvPr/>
        </p:nvSpPr>
        <p:spPr bwMode="auto">
          <a:xfrm>
            <a:off x="985838" y="2343150"/>
            <a:ext cx="695325" cy="501650"/>
          </a:xfrm>
          <a:custGeom>
            <a:avLst/>
            <a:gdLst>
              <a:gd name="T0" fmla="*/ 373 w 460"/>
              <a:gd name="T1" fmla="*/ 117 h 331"/>
              <a:gd name="T2" fmla="*/ 244 w 460"/>
              <a:gd name="T3" fmla="*/ 0 h 331"/>
              <a:gd name="T4" fmla="*/ 127 w 460"/>
              <a:gd name="T5" fmla="*/ 75 h 331"/>
              <a:gd name="T6" fmla="*/ 108 w 460"/>
              <a:gd name="T7" fmla="*/ 72 h 331"/>
              <a:gd name="T8" fmla="*/ 43 w 460"/>
              <a:gd name="T9" fmla="*/ 137 h 331"/>
              <a:gd name="T10" fmla="*/ 47 w 460"/>
              <a:gd name="T11" fmla="*/ 157 h 331"/>
              <a:gd name="T12" fmla="*/ 0 w 460"/>
              <a:gd name="T13" fmla="*/ 237 h 331"/>
              <a:gd name="T14" fmla="*/ 93 w 460"/>
              <a:gd name="T15" fmla="*/ 331 h 331"/>
              <a:gd name="T16" fmla="*/ 93 w 460"/>
              <a:gd name="T17" fmla="*/ 331 h 331"/>
              <a:gd name="T18" fmla="*/ 352 w 460"/>
              <a:gd name="T19" fmla="*/ 331 h 331"/>
              <a:gd name="T20" fmla="*/ 352 w 460"/>
              <a:gd name="T21" fmla="*/ 331 h 331"/>
              <a:gd name="T22" fmla="*/ 460 w 460"/>
              <a:gd name="T23" fmla="*/ 223 h 331"/>
              <a:gd name="T24" fmla="*/ 373 w 460"/>
              <a:gd name="T25" fmla="*/ 117 h 331"/>
              <a:gd name="T26" fmla="*/ 352 w 460"/>
              <a:gd name="T27" fmla="*/ 302 h 331"/>
              <a:gd name="T28" fmla="*/ 352 w 460"/>
              <a:gd name="T29" fmla="*/ 302 h 331"/>
              <a:gd name="T30" fmla="*/ 93 w 460"/>
              <a:gd name="T31" fmla="*/ 302 h 331"/>
              <a:gd name="T32" fmla="*/ 29 w 460"/>
              <a:gd name="T33" fmla="*/ 237 h 331"/>
              <a:gd name="T34" fmla="*/ 61 w 460"/>
              <a:gd name="T35" fmla="*/ 182 h 331"/>
              <a:gd name="T36" fmla="*/ 74 w 460"/>
              <a:gd name="T37" fmla="*/ 148 h 331"/>
              <a:gd name="T38" fmla="*/ 72 w 460"/>
              <a:gd name="T39" fmla="*/ 137 h 331"/>
              <a:gd name="T40" fmla="*/ 108 w 460"/>
              <a:gd name="T41" fmla="*/ 101 h 331"/>
              <a:gd name="T42" fmla="*/ 127 w 460"/>
              <a:gd name="T43" fmla="*/ 104 h 331"/>
              <a:gd name="T44" fmla="*/ 153 w 460"/>
              <a:gd name="T45" fmla="*/ 87 h 331"/>
              <a:gd name="T46" fmla="*/ 244 w 460"/>
              <a:gd name="T47" fmla="*/ 29 h 331"/>
              <a:gd name="T48" fmla="*/ 344 w 460"/>
              <a:gd name="T49" fmla="*/ 120 h 331"/>
              <a:gd name="T50" fmla="*/ 367 w 460"/>
              <a:gd name="T51" fmla="*/ 145 h 331"/>
              <a:gd name="T52" fmla="*/ 431 w 460"/>
              <a:gd name="T53" fmla="*/ 223 h 331"/>
              <a:gd name="T54" fmla="*/ 352 w 460"/>
              <a:gd name="T55" fmla="*/ 302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0" h="331">
                <a:moveTo>
                  <a:pt x="373" y="117"/>
                </a:moveTo>
                <a:cubicBezTo>
                  <a:pt x="366" y="51"/>
                  <a:pt x="312" y="0"/>
                  <a:pt x="244" y="0"/>
                </a:cubicBezTo>
                <a:cubicBezTo>
                  <a:pt x="192" y="0"/>
                  <a:pt x="148" y="31"/>
                  <a:pt x="127" y="75"/>
                </a:cubicBezTo>
                <a:cubicBezTo>
                  <a:pt x="121" y="73"/>
                  <a:pt x="115" y="72"/>
                  <a:pt x="108" y="72"/>
                </a:cubicBezTo>
                <a:cubicBezTo>
                  <a:pt x="72" y="72"/>
                  <a:pt x="43" y="101"/>
                  <a:pt x="43" y="137"/>
                </a:cubicBezTo>
                <a:cubicBezTo>
                  <a:pt x="43" y="144"/>
                  <a:pt x="45" y="150"/>
                  <a:pt x="47" y="157"/>
                </a:cubicBezTo>
                <a:cubicBezTo>
                  <a:pt x="19" y="173"/>
                  <a:pt x="0" y="203"/>
                  <a:pt x="0" y="237"/>
                </a:cubicBezTo>
                <a:cubicBezTo>
                  <a:pt x="0" y="289"/>
                  <a:pt x="42" y="331"/>
                  <a:pt x="93" y="331"/>
                </a:cubicBezTo>
                <a:cubicBezTo>
                  <a:pt x="93" y="331"/>
                  <a:pt x="93" y="331"/>
                  <a:pt x="93" y="331"/>
                </a:cubicBezTo>
                <a:cubicBezTo>
                  <a:pt x="352" y="331"/>
                  <a:pt x="352" y="331"/>
                  <a:pt x="352" y="331"/>
                </a:cubicBezTo>
                <a:cubicBezTo>
                  <a:pt x="352" y="331"/>
                  <a:pt x="352" y="331"/>
                  <a:pt x="352" y="331"/>
                </a:cubicBezTo>
                <a:cubicBezTo>
                  <a:pt x="412" y="331"/>
                  <a:pt x="460" y="282"/>
                  <a:pt x="460" y="223"/>
                </a:cubicBezTo>
                <a:cubicBezTo>
                  <a:pt x="460" y="170"/>
                  <a:pt x="422" y="127"/>
                  <a:pt x="373" y="117"/>
                </a:cubicBezTo>
                <a:close/>
                <a:moveTo>
                  <a:pt x="352" y="302"/>
                </a:moveTo>
                <a:cubicBezTo>
                  <a:pt x="352" y="302"/>
                  <a:pt x="352" y="302"/>
                  <a:pt x="352" y="302"/>
                </a:cubicBezTo>
                <a:cubicBezTo>
                  <a:pt x="93" y="302"/>
                  <a:pt x="93" y="302"/>
                  <a:pt x="93" y="302"/>
                </a:cubicBezTo>
                <a:cubicBezTo>
                  <a:pt x="58" y="302"/>
                  <a:pt x="29" y="273"/>
                  <a:pt x="29" y="237"/>
                </a:cubicBezTo>
                <a:cubicBezTo>
                  <a:pt x="29" y="214"/>
                  <a:pt x="41" y="193"/>
                  <a:pt x="61" y="182"/>
                </a:cubicBezTo>
                <a:cubicBezTo>
                  <a:pt x="81" y="170"/>
                  <a:pt x="82" y="168"/>
                  <a:pt x="74" y="148"/>
                </a:cubicBezTo>
                <a:cubicBezTo>
                  <a:pt x="73" y="144"/>
                  <a:pt x="72" y="140"/>
                  <a:pt x="72" y="137"/>
                </a:cubicBezTo>
                <a:cubicBezTo>
                  <a:pt x="72" y="117"/>
                  <a:pt x="88" y="101"/>
                  <a:pt x="108" y="101"/>
                </a:cubicBezTo>
                <a:cubicBezTo>
                  <a:pt x="108" y="101"/>
                  <a:pt x="117" y="100"/>
                  <a:pt x="127" y="104"/>
                </a:cubicBezTo>
                <a:cubicBezTo>
                  <a:pt x="144" y="111"/>
                  <a:pt x="146" y="104"/>
                  <a:pt x="153" y="87"/>
                </a:cubicBezTo>
                <a:cubicBezTo>
                  <a:pt x="170" y="52"/>
                  <a:pt x="206" y="29"/>
                  <a:pt x="244" y="29"/>
                </a:cubicBezTo>
                <a:cubicBezTo>
                  <a:pt x="296" y="29"/>
                  <a:pt x="339" y="68"/>
                  <a:pt x="344" y="120"/>
                </a:cubicBezTo>
                <a:cubicBezTo>
                  <a:pt x="346" y="140"/>
                  <a:pt x="346" y="140"/>
                  <a:pt x="367" y="145"/>
                </a:cubicBezTo>
                <a:cubicBezTo>
                  <a:pt x="404" y="152"/>
                  <a:pt x="431" y="185"/>
                  <a:pt x="431" y="223"/>
                </a:cubicBezTo>
                <a:cubicBezTo>
                  <a:pt x="431" y="266"/>
                  <a:pt x="396" y="302"/>
                  <a:pt x="352" y="302"/>
                </a:cubicBezTo>
                <a:close/>
              </a:path>
            </a:pathLst>
          </a:custGeom>
          <a:solidFill>
            <a:srgbClr val="00B0F0"/>
          </a:solidFill>
          <a:ln>
            <a:noFill/>
          </a:ln>
        </p:spPr>
        <p:txBody>
          <a:bodyPr/>
          <a:lstStyle/>
          <a:p>
            <a:pPr eaLnBrk="1" fontAlgn="auto" hangingPunct="1">
              <a:spcBef>
                <a:spcPts val="0"/>
              </a:spcBef>
              <a:spcAft>
                <a:spcPts val="0"/>
              </a:spcAft>
              <a:defRPr/>
            </a:pPr>
            <a:endParaRPr lang="id-ID">
              <a:solidFill>
                <a:schemeClr val="accent2"/>
              </a:solidFill>
              <a:latin typeface="+mj-lt"/>
            </a:endParaRPr>
          </a:p>
        </p:txBody>
      </p:sp>
      <p:sp>
        <p:nvSpPr>
          <p:cNvPr id="104" name="TextBox 103"/>
          <p:cNvSpPr txBox="1"/>
          <p:nvPr/>
        </p:nvSpPr>
        <p:spPr>
          <a:xfrm>
            <a:off x="2836863" y="1844675"/>
            <a:ext cx="1962150" cy="338138"/>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1"/>
                </a:solidFill>
                <a:latin typeface="+mj-lt"/>
                <a:ea typeface="Roboto Light" panose="02000000000000000000" pitchFamily="2" charset="0"/>
              </a:rPr>
              <a:t>Pro</a:t>
            </a:r>
          </a:p>
        </p:txBody>
      </p:sp>
      <p:sp>
        <p:nvSpPr>
          <p:cNvPr id="105" name="TextBox 104"/>
          <p:cNvSpPr txBox="1"/>
          <p:nvPr/>
        </p:nvSpPr>
        <p:spPr>
          <a:xfrm>
            <a:off x="5173663" y="1844675"/>
            <a:ext cx="1962150" cy="338138"/>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1"/>
                </a:solidFill>
                <a:latin typeface="+mj-lt"/>
                <a:ea typeface="Roboto Light" panose="02000000000000000000" pitchFamily="2" charset="0"/>
              </a:rPr>
              <a:t>Advanced</a:t>
            </a:r>
          </a:p>
        </p:txBody>
      </p:sp>
      <p:sp>
        <p:nvSpPr>
          <p:cNvPr id="106" name="TextBox 105"/>
          <p:cNvSpPr txBox="1"/>
          <p:nvPr/>
        </p:nvSpPr>
        <p:spPr>
          <a:xfrm>
            <a:off x="7540625" y="1844675"/>
            <a:ext cx="1962150" cy="338138"/>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1"/>
                </a:solidFill>
                <a:latin typeface="+mj-lt"/>
                <a:ea typeface="Roboto Light" panose="02000000000000000000" pitchFamily="2" charset="0"/>
              </a:rPr>
              <a:t>Bussiness</a:t>
            </a:r>
          </a:p>
        </p:txBody>
      </p:sp>
      <p:sp>
        <p:nvSpPr>
          <p:cNvPr id="107" name="TextBox 106"/>
          <p:cNvSpPr txBox="1"/>
          <p:nvPr/>
        </p:nvSpPr>
        <p:spPr>
          <a:xfrm>
            <a:off x="9877425" y="1844675"/>
            <a:ext cx="1962150" cy="338138"/>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1"/>
                </a:solidFill>
                <a:latin typeface="+mj-lt"/>
                <a:ea typeface="Roboto Light" panose="02000000000000000000" pitchFamily="2" charset="0"/>
              </a:rPr>
              <a:t>Platinum</a:t>
            </a:r>
          </a:p>
        </p:txBody>
      </p:sp>
      <p:sp>
        <p:nvSpPr>
          <p:cNvPr id="93215" name="TextBox 107"/>
          <p:cNvSpPr txBox="1">
            <a:spLocks noChangeArrowheads="1"/>
          </p:cNvSpPr>
          <p:nvPr/>
        </p:nvSpPr>
        <p:spPr bwMode="auto">
          <a:xfrm>
            <a:off x="2867025" y="2990850"/>
            <a:ext cx="1962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a:solidFill>
                  <a:schemeClr val="bg1"/>
                </a:solidFill>
                <a:latin typeface="Calibri Light" pitchFamily="34" charset="0"/>
                <a:ea typeface="Roboto Light" pitchFamily="2" charset="0"/>
                <a:cs typeface="Roboto Light" pitchFamily="2" charset="0"/>
              </a:rPr>
              <a:t>$</a:t>
            </a:r>
            <a:r>
              <a:rPr lang="en-US" altLang="zh-CN" sz="1400">
                <a:solidFill>
                  <a:schemeClr val="bg1"/>
                </a:solidFill>
                <a:latin typeface="Calibri Light" pitchFamily="34" charset="0"/>
              </a:rPr>
              <a:t>2</a:t>
            </a:r>
            <a:r>
              <a:rPr lang="id-ID" altLang="zh-CN" sz="1400">
                <a:solidFill>
                  <a:schemeClr val="bg1"/>
                </a:solidFill>
                <a:latin typeface="Calibri Light" pitchFamily="34" charset="0"/>
                <a:ea typeface="Roboto Light" pitchFamily="2" charset="0"/>
                <a:cs typeface="Roboto Light" pitchFamily="2" charset="0"/>
              </a:rPr>
              <a:t>0/month</a:t>
            </a:r>
            <a:endParaRPr lang="en-US" altLang="zh-CN" sz="1400">
              <a:solidFill>
                <a:schemeClr val="bg1"/>
              </a:solidFill>
              <a:latin typeface="Calibri Light" pitchFamily="34" charset="0"/>
            </a:endParaRPr>
          </a:p>
        </p:txBody>
      </p:sp>
      <p:sp>
        <p:nvSpPr>
          <p:cNvPr id="93216" name="TextBox 108"/>
          <p:cNvSpPr txBox="1">
            <a:spLocks noChangeArrowheads="1"/>
          </p:cNvSpPr>
          <p:nvPr/>
        </p:nvSpPr>
        <p:spPr bwMode="auto">
          <a:xfrm>
            <a:off x="5203825" y="2990850"/>
            <a:ext cx="1962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a:solidFill>
                  <a:schemeClr val="bg1"/>
                </a:solidFill>
                <a:latin typeface="Calibri Light" pitchFamily="34" charset="0"/>
                <a:ea typeface="Roboto Light" pitchFamily="2" charset="0"/>
                <a:cs typeface="Roboto Light" pitchFamily="2" charset="0"/>
              </a:rPr>
              <a:t>$</a:t>
            </a:r>
            <a:r>
              <a:rPr lang="en-US" altLang="zh-CN" sz="1400">
                <a:solidFill>
                  <a:schemeClr val="bg1"/>
                </a:solidFill>
                <a:latin typeface="Calibri Light" pitchFamily="34" charset="0"/>
              </a:rPr>
              <a:t>4</a:t>
            </a:r>
            <a:r>
              <a:rPr lang="id-ID" altLang="zh-CN" sz="1400">
                <a:solidFill>
                  <a:schemeClr val="bg1"/>
                </a:solidFill>
                <a:latin typeface="Calibri Light" pitchFamily="34" charset="0"/>
                <a:ea typeface="Roboto Light" pitchFamily="2" charset="0"/>
                <a:cs typeface="Roboto Light" pitchFamily="2" charset="0"/>
              </a:rPr>
              <a:t>0/month</a:t>
            </a:r>
            <a:endParaRPr lang="en-US" altLang="zh-CN" sz="1400">
              <a:solidFill>
                <a:schemeClr val="bg1"/>
              </a:solidFill>
              <a:latin typeface="Calibri Light" pitchFamily="34" charset="0"/>
            </a:endParaRPr>
          </a:p>
        </p:txBody>
      </p:sp>
      <p:sp>
        <p:nvSpPr>
          <p:cNvPr id="93217" name="TextBox 109"/>
          <p:cNvSpPr txBox="1">
            <a:spLocks noChangeArrowheads="1"/>
          </p:cNvSpPr>
          <p:nvPr/>
        </p:nvSpPr>
        <p:spPr bwMode="auto">
          <a:xfrm>
            <a:off x="7540625" y="2990850"/>
            <a:ext cx="1962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a:solidFill>
                  <a:schemeClr val="bg1"/>
                </a:solidFill>
                <a:latin typeface="Calibri Light" pitchFamily="34" charset="0"/>
                <a:ea typeface="Roboto Light" pitchFamily="2" charset="0"/>
                <a:cs typeface="Roboto Light" pitchFamily="2" charset="0"/>
              </a:rPr>
              <a:t>$</a:t>
            </a:r>
            <a:r>
              <a:rPr lang="en-US" altLang="zh-CN" sz="1400">
                <a:solidFill>
                  <a:schemeClr val="bg1"/>
                </a:solidFill>
                <a:latin typeface="Calibri Light" pitchFamily="34" charset="0"/>
              </a:rPr>
              <a:t>6</a:t>
            </a:r>
            <a:r>
              <a:rPr lang="id-ID" altLang="zh-CN" sz="1400">
                <a:solidFill>
                  <a:schemeClr val="bg1"/>
                </a:solidFill>
                <a:latin typeface="Calibri Light" pitchFamily="34" charset="0"/>
                <a:ea typeface="Roboto Light" pitchFamily="2" charset="0"/>
                <a:cs typeface="Roboto Light" pitchFamily="2" charset="0"/>
              </a:rPr>
              <a:t>0/month</a:t>
            </a:r>
            <a:endParaRPr lang="en-US" altLang="zh-CN" sz="1400">
              <a:solidFill>
                <a:schemeClr val="bg1"/>
              </a:solidFill>
              <a:latin typeface="Calibri Light" pitchFamily="34" charset="0"/>
            </a:endParaRPr>
          </a:p>
        </p:txBody>
      </p:sp>
      <p:sp>
        <p:nvSpPr>
          <p:cNvPr id="93218" name="TextBox 110"/>
          <p:cNvSpPr txBox="1">
            <a:spLocks noChangeArrowheads="1"/>
          </p:cNvSpPr>
          <p:nvPr/>
        </p:nvSpPr>
        <p:spPr bwMode="auto">
          <a:xfrm>
            <a:off x="9877425" y="2990850"/>
            <a:ext cx="1962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a:solidFill>
                  <a:schemeClr val="bg1"/>
                </a:solidFill>
                <a:latin typeface="Calibri Light" pitchFamily="34" charset="0"/>
                <a:ea typeface="Roboto Light" pitchFamily="2" charset="0"/>
                <a:cs typeface="Roboto Light" pitchFamily="2" charset="0"/>
              </a:rPr>
              <a:t>$</a:t>
            </a:r>
            <a:r>
              <a:rPr lang="en-US" altLang="zh-CN" sz="1400">
                <a:solidFill>
                  <a:schemeClr val="bg1"/>
                </a:solidFill>
                <a:latin typeface="Calibri Light" pitchFamily="34" charset="0"/>
              </a:rPr>
              <a:t>8</a:t>
            </a:r>
            <a:r>
              <a:rPr lang="id-ID" altLang="zh-CN" sz="1400">
                <a:solidFill>
                  <a:schemeClr val="bg1"/>
                </a:solidFill>
                <a:latin typeface="Calibri Light" pitchFamily="34" charset="0"/>
                <a:ea typeface="Roboto Light" pitchFamily="2" charset="0"/>
                <a:cs typeface="Roboto Light" pitchFamily="2" charset="0"/>
              </a:rPr>
              <a:t>0/month</a:t>
            </a:r>
            <a:endParaRPr lang="en-US" altLang="zh-CN" sz="1400">
              <a:solidFill>
                <a:schemeClr val="bg1"/>
              </a:solidFill>
              <a:latin typeface="Calibri Light" pitchFamily="34" charset="0"/>
            </a:endParaRPr>
          </a:p>
        </p:txBody>
      </p:sp>
      <p:sp>
        <p:nvSpPr>
          <p:cNvPr id="112" name="Freeform 5"/>
          <p:cNvSpPr>
            <a:spLocks noEditPoints="1"/>
          </p:cNvSpPr>
          <p:nvPr/>
        </p:nvSpPr>
        <p:spPr bwMode="auto">
          <a:xfrm>
            <a:off x="10599738" y="2336800"/>
            <a:ext cx="517525" cy="514350"/>
          </a:xfrm>
          <a:custGeom>
            <a:avLst/>
            <a:gdLst>
              <a:gd name="T0" fmla="*/ 0 w 512"/>
              <a:gd name="T1" fmla="*/ 256 h 512"/>
              <a:gd name="T2" fmla="*/ 512 w 512"/>
              <a:gd name="T3" fmla="*/ 256 h 512"/>
              <a:gd name="T4" fmla="*/ 479 w 512"/>
              <a:gd name="T5" fmla="*/ 248 h 512"/>
              <a:gd name="T6" fmla="*/ 361 w 512"/>
              <a:gd name="T7" fmla="*/ 144 h 512"/>
              <a:gd name="T8" fmla="*/ 479 w 512"/>
              <a:gd name="T9" fmla="*/ 248 h 512"/>
              <a:gd name="T10" fmla="*/ 180 w 512"/>
              <a:gd name="T11" fmla="*/ 392 h 512"/>
              <a:gd name="T12" fmla="*/ 248 w 512"/>
              <a:gd name="T13" fmla="*/ 479 h 512"/>
              <a:gd name="T14" fmla="*/ 265 w 512"/>
              <a:gd name="T15" fmla="*/ 34 h 512"/>
              <a:gd name="T16" fmla="*/ 264 w 512"/>
              <a:gd name="T17" fmla="*/ 148 h 512"/>
              <a:gd name="T18" fmla="*/ 265 w 512"/>
              <a:gd name="T19" fmla="*/ 34 h 512"/>
              <a:gd name="T20" fmla="*/ 411 w 512"/>
              <a:gd name="T21" fmla="*/ 96 h 512"/>
              <a:gd name="T22" fmla="*/ 293 w 512"/>
              <a:gd name="T23" fmla="*/ 36 h 512"/>
              <a:gd name="T24" fmla="*/ 248 w 512"/>
              <a:gd name="T25" fmla="*/ 148 h 512"/>
              <a:gd name="T26" fmla="*/ 247 w 512"/>
              <a:gd name="T27" fmla="*/ 34 h 512"/>
              <a:gd name="T28" fmla="*/ 158 w 512"/>
              <a:gd name="T29" fmla="*/ 129 h 512"/>
              <a:gd name="T30" fmla="*/ 219 w 512"/>
              <a:gd name="T31" fmla="*/ 36 h 512"/>
              <a:gd name="T32" fmla="*/ 167 w 512"/>
              <a:gd name="T33" fmla="*/ 150 h 512"/>
              <a:gd name="T34" fmla="*/ 248 w 512"/>
              <a:gd name="T35" fmla="*/ 248 h 512"/>
              <a:gd name="T36" fmla="*/ 167 w 512"/>
              <a:gd name="T37" fmla="*/ 150 h 512"/>
              <a:gd name="T38" fmla="*/ 248 w 512"/>
              <a:gd name="T39" fmla="*/ 364 h 512"/>
              <a:gd name="T40" fmla="*/ 149 w 512"/>
              <a:gd name="T41" fmla="*/ 264 h 512"/>
              <a:gd name="T42" fmla="*/ 219 w 512"/>
              <a:gd name="T43" fmla="*/ 476 h 512"/>
              <a:gd name="T44" fmla="*/ 164 w 512"/>
              <a:gd name="T45" fmla="*/ 397 h 512"/>
              <a:gd name="T46" fmla="*/ 264 w 512"/>
              <a:gd name="T47" fmla="*/ 479 h 512"/>
              <a:gd name="T48" fmla="*/ 332 w 512"/>
              <a:gd name="T49" fmla="*/ 392 h 512"/>
              <a:gd name="T50" fmla="*/ 264 w 512"/>
              <a:gd name="T51" fmla="*/ 479 h 512"/>
              <a:gd name="T52" fmla="*/ 401 w 512"/>
              <a:gd name="T53" fmla="*/ 425 h 512"/>
              <a:gd name="T54" fmla="*/ 348 w 512"/>
              <a:gd name="T55" fmla="*/ 397 h 512"/>
              <a:gd name="T56" fmla="*/ 264 w 512"/>
              <a:gd name="T57" fmla="*/ 364 h 512"/>
              <a:gd name="T58" fmla="*/ 363 w 512"/>
              <a:gd name="T59" fmla="*/ 264 h 512"/>
              <a:gd name="T60" fmla="*/ 264 w 512"/>
              <a:gd name="T61" fmla="*/ 248 h 512"/>
              <a:gd name="T62" fmla="*/ 345 w 512"/>
              <a:gd name="T63" fmla="*/ 150 h 512"/>
              <a:gd name="T64" fmla="*/ 264 w 512"/>
              <a:gd name="T65" fmla="*/ 248 h 512"/>
              <a:gd name="T66" fmla="*/ 151 w 512"/>
              <a:gd name="T67" fmla="*/ 144 h 512"/>
              <a:gd name="T68" fmla="*/ 33 w 512"/>
              <a:gd name="T69" fmla="*/ 248 h 512"/>
              <a:gd name="T70" fmla="*/ 33 w 512"/>
              <a:gd name="T71" fmla="*/ 264 h 512"/>
              <a:gd name="T72" fmla="*/ 157 w 512"/>
              <a:gd name="T73" fmla="*/ 382 h 512"/>
              <a:gd name="T74" fmla="*/ 33 w 512"/>
              <a:gd name="T75" fmla="*/ 264 h 512"/>
              <a:gd name="T76" fmla="*/ 355 w 512"/>
              <a:gd name="T77" fmla="*/ 382 h 512"/>
              <a:gd name="T78" fmla="*/ 479 w 512"/>
              <a:gd name="T79" fmla="*/ 26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512">
                <a:moveTo>
                  <a:pt x="256" y="0"/>
                </a:moveTo>
                <a:cubicBezTo>
                  <a:pt x="115" y="0"/>
                  <a:pt x="0" y="115"/>
                  <a:pt x="0" y="256"/>
                </a:cubicBezTo>
                <a:cubicBezTo>
                  <a:pt x="0" y="397"/>
                  <a:pt x="115" y="512"/>
                  <a:pt x="256" y="512"/>
                </a:cubicBezTo>
                <a:cubicBezTo>
                  <a:pt x="397" y="512"/>
                  <a:pt x="512" y="397"/>
                  <a:pt x="512" y="256"/>
                </a:cubicBezTo>
                <a:cubicBezTo>
                  <a:pt x="512" y="115"/>
                  <a:pt x="397" y="0"/>
                  <a:pt x="256" y="0"/>
                </a:cubicBezTo>
                <a:close/>
                <a:moveTo>
                  <a:pt x="479" y="248"/>
                </a:moveTo>
                <a:cubicBezTo>
                  <a:pt x="380" y="248"/>
                  <a:pt x="380" y="248"/>
                  <a:pt x="380" y="248"/>
                </a:cubicBezTo>
                <a:cubicBezTo>
                  <a:pt x="379" y="211"/>
                  <a:pt x="372" y="176"/>
                  <a:pt x="361" y="144"/>
                </a:cubicBezTo>
                <a:cubicBezTo>
                  <a:pt x="383" y="135"/>
                  <a:pt x="403" y="123"/>
                  <a:pt x="422" y="108"/>
                </a:cubicBezTo>
                <a:cubicBezTo>
                  <a:pt x="456" y="145"/>
                  <a:pt x="477" y="194"/>
                  <a:pt x="479" y="248"/>
                </a:cubicBezTo>
                <a:close/>
                <a:moveTo>
                  <a:pt x="247" y="479"/>
                </a:moveTo>
                <a:cubicBezTo>
                  <a:pt x="219" y="456"/>
                  <a:pt x="196" y="426"/>
                  <a:pt x="180" y="392"/>
                </a:cubicBezTo>
                <a:cubicBezTo>
                  <a:pt x="201" y="385"/>
                  <a:pt x="224" y="381"/>
                  <a:pt x="248" y="380"/>
                </a:cubicBezTo>
                <a:cubicBezTo>
                  <a:pt x="248" y="479"/>
                  <a:pt x="248" y="479"/>
                  <a:pt x="248" y="479"/>
                </a:cubicBezTo>
                <a:cubicBezTo>
                  <a:pt x="247" y="479"/>
                  <a:pt x="247" y="479"/>
                  <a:pt x="247" y="479"/>
                </a:cubicBezTo>
                <a:close/>
                <a:moveTo>
                  <a:pt x="265" y="34"/>
                </a:moveTo>
                <a:cubicBezTo>
                  <a:pt x="296" y="59"/>
                  <a:pt x="322" y="94"/>
                  <a:pt x="339" y="135"/>
                </a:cubicBezTo>
                <a:cubicBezTo>
                  <a:pt x="315" y="143"/>
                  <a:pt x="290" y="147"/>
                  <a:pt x="264" y="148"/>
                </a:cubicBezTo>
                <a:cubicBezTo>
                  <a:pt x="264" y="33"/>
                  <a:pt x="264" y="33"/>
                  <a:pt x="264" y="33"/>
                </a:cubicBezTo>
                <a:cubicBezTo>
                  <a:pt x="265" y="33"/>
                  <a:pt x="265" y="33"/>
                  <a:pt x="265" y="34"/>
                </a:cubicBezTo>
                <a:close/>
                <a:moveTo>
                  <a:pt x="293" y="36"/>
                </a:moveTo>
                <a:cubicBezTo>
                  <a:pt x="338" y="44"/>
                  <a:pt x="379" y="65"/>
                  <a:pt x="411" y="96"/>
                </a:cubicBezTo>
                <a:cubicBezTo>
                  <a:pt x="394" y="109"/>
                  <a:pt x="375" y="121"/>
                  <a:pt x="354" y="129"/>
                </a:cubicBezTo>
                <a:cubicBezTo>
                  <a:pt x="339" y="93"/>
                  <a:pt x="318" y="62"/>
                  <a:pt x="293" y="36"/>
                </a:cubicBezTo>
                <a:close/>
                <a:moveTo>
                  <a:pt x="248" y="33"/>
                </a:moveTo>
                <a:cubicBezTo>
                  <a:pt x="248" y="148"/>
                  <a:pt x="248" y="148"/>
                  <a:pt x="248" y="148"/>
                </a:cubicBezTo>
                <a:cubicBezTo>
                  <a:pt x="222" y="147"/>
                  <a:pt x="197" y="143"/>
                  <a:pt x="173" y="135"/>
                </a:cubicBezTo>
                <a:cubicBezTo>
                  <a:pt x="190" y="94"/>
                  <a:pt x="216" y="59"/>
                  <a:pt x="247" y="34"/>
                </a:cubicBezTo>
                <a:cubicBezTo>
                  <a:pt x="247" y="33"/>
                  <a:pt x="247" y="33"/>
                  <a:pt x="248" y="33"/>
                </a:cubicBezTo>
                <a:close/>
                <a:moveTo>
                  <a:pt x="158" y="129"/>
                </a:moveTo>
                <a:cubicBezTo>
                  <a:pt x="137" y="121"/>
                  <a:pt x="118" y="109"/>
                  <a:pt x="101" y="96"/>
                </a:cubicBezTo>
                <a:cubicBezTo>
                  <a:pt x="133" y="65"/>
                  <a:pt x="174" y="44"/>
                  <a:pt x="219" y="36"/>
                </a:cubicBezTo>
                <a:cubicBezTo>
                  <a:pt x="194" y="62"/>
                  <a:pt x="173" y="93"/>
                  <a:pt x="158" y="129"/>
                </a:cubicBezTo>
                <a:close/>
                <a:moveTo>
                  <a:pt x="167" y="150"/>
                </a:moveTo>
                <a:cubicBezTo>
                  <a:pt x="192" y="159"/>
                  <a:pt x="220" y="164"/>
                  <a:pt x="248" y="165"/>
                </a:cubicBezTo>
                <a:cubicBezTo>
                  <a:pt x="248" y="248"/>
                  <a:pt x="248" y="248"/>
                  <a:pt x="248" y="248"/>
                </a:cubicBezTo>
                <a:cubicBezTo>
                  <a:pt x="149" y="248"/>
                  <a:pt x="149" y="248"/>
                  <a:pt x="149" y="248"/>
                </a:cubicBezTo>
                <a:cubicBezTo>
                  <a:pt x="150" y="213"/>
                  <a:pt x="156" y="180"/>
                  <a:pt x="167" y="150"/>
                </a:cubicBezTo>
                <a:close/>
                <a:moveTo>
                  <a:pt x="248" y="264"/>
                </a:moveTo>
                <a:cubicBezTo>
                  <a:pt x="248" y="364"/>
                  <a:pt x="248" y="364"/>
                  <a:pt x="248" y="364"/>
                </a:cubicBezTo>
                <a:cubicBezTo>
                  <a:pt x="222" y="365"/>
                  <a:pt x="197" y="369"/>
                  <a:pt x="173" y="376"/>
                </a:cubicBezTo>
                <a:cubicBezTo>
                  <a:pt x="158" y="342"/>
                  <a:pt x="150" y="304"/>
                  <a:pt x="149" y="264"/>
                </a:cubicBezTo>
                <a:lnTo>
                  <a:pt x="248" y="264"/>
                </a:lnTo>
                <a:close/>
                <a:moveTo>
                  <a:pt x="219" y="476"/>
                </a:moveTo>
                <a:cubicBezTo>
                  <a:pt x="179" y="469"/>
                  <a:pt x="141" y="451"/>
                  <a:pt x="111" y="425"/>
                </a:cubicBezTo>
                <a:cubicBezTo>
                  <a:pt x="128" y="414"/>
                  <a:pt x="145" y="404"/>
                  <a:pt x="164" y="397"/>
                </a:cubicBezTo>
                <a:cubicBezTo>
                  <a:pt x="178" y="427"/>
                  <a:pt x="197" y="454"/>
                  <a:pt x="219" y="476"/>
                </a:cubicBezTo>
                <a:close/>
                <a:moveTo>
                  <a:pt x="264" y="479"/>
                </a:moveTo>
                <a:cubicBezTo>
                  <a:pt x="264" y="380"/>
                  <a:pt x="264" y="380"/>
                  <a:pt x="264" y="380"/>
                </a:cubicBezTo>
                <a:cubicBezTo>
                  <a:pt x="288" y="381"/>
                  <a:pt x="311" y="385"/>
                  <a:pt x="332" y="392"/>
                </a:cubicBezTo>
                <a:cubicBezTo>
                  <a:pt x="316" y="426"/>
                  <a:pt x="293" y="456"/>
                  <a:pt x="265" y="479"/>
                </a:cubicBezTo>
                <a:cubicBezTo>
                  <a:pt x="265" y="479"/>
                  <a:pt x="265" y="479"/>
                  <a:pt x="264" y="479"/>
                </a:cubicBezTo>
                <a:close/>
                <a:moveTo>
                  <a:pt x="348" y="397"/>
                </a:moveTo>
                <a:cubicBezTo>
                  <a:pt x="367" y="404"/>
                  <a:pt x="384" y="414"/>
                  <a:pt x="401" y="425"/>
                </a:cubicBezTo>
                <a:cubicBezTo>
                  <a:pt x="371" y="451"/>
                  <a:pt x="333" y="469"/>
                  <a:pt x="293" y="476"/>
                </a:cubicBezTo>
                <a:cubicBezTo>
                  <a:pt x="315" y="454"/>
                  <a:pt x="334" y="427"/>
                  <a:pt x="348" y="397"/>
                </a:cubicBezTo>
                <a:close/>
                <a:moveTo>
                  <a:pt x="339" y="376"/>
                </a:moveTo>
                <a:cubicBezTo>
                  <a:pt x="315" y="369"/>
                  <a:pt x="290" y="365"/>
                  <a:pt x="264" y="364"/>
                </a:cubicBezTo>
                <a:cubicBezTo>
                  <a:pt x="264" y="264"/>
                  <a:pt x="264" y="264"/>
                  <a:pt x="264" y="264"/>
                </a:cubicBezTo>
                <a:cubicBezTo>
                  <a:pt x="363" y="264"/>
                  <a:pt x="363" y="264"/>
                  <a:pt x="363" y="264"/>
                </a:cubicBezTo>
                <a:cubicBezTo>
                  <a:pt x="362" y="304"/>
                  <a:pt x="354" y="342"/>
                  <a:pt x="339" y="376"/>
                </a:cubicBezTo>
                <a:close/>
                <a:moveTo>
                  <a:pt x="264" y="248"/>
                </a:moveTo>
                <a:cubicBezTo>
                  <a:pt x="264" y="165"/>
                  <a:pt x="264" y="165"/>
                  <a:pt x="264" y="165"/>
                </a:cubicBezTo>
                <a:cubicBezTo>
                  <a:pt x="293" y="164"/>
                  <a:pt x="320" y="159"/>
                  <a:pt x="345" y="150"/>
                </a:cubicBezTo>
                <a:cubicBezTo>
                  <a:pt x="356" y="180"/>
                  <a:pt x="362" y="213"/>
                  <a:pt x="363" y="248"/>
                </a:cubicBezTo>
                <a:lnTo>
                  <a:pt x="264" y="248"/>
                </a:lnTo>
                <a:close/>
                <a:moveTo>
                  <a:pt x="90" y="108"/>
                </a:moveTo>
                <a:cubicBezTo>
                  <a:pt x="109" y="123"/>
                  <a:pt x="129" y="135"/>
                  <a:pt x="151" y="144"/>
                </a:cubicBezTo>
                <a:cubicBezTo>
                  <a:pt x="140" y="176"/>
                  <a:pt x="133" y="211"/>
                  <a:pt x="132" y="248"/>
                </a:cubicBezTo>
                <a:cubicBezTo>
                  <a:pt x="33" y="248"/>
                  <a:pt x="33" y="248"/>
                  <a:pt x="33" y="248"/>
                </a:cubicBezTo>
                <a:cubicBezTo>
                  <a:pt x="35" y="194"/>
                  <a:pt x="56" y="145"/>
                  <a:pt x="90" y="108"/>
                </a:cubicBezTo>
                <a:close/>
                <a:moveTo>
                  <a:pt x="33" y="264"/>
                </a:moveTo>
                <a:cubicBezTo>
                  <a:pt x="132" y="264"/>
                  <a:pt x="132" y="264"/>
                  <a:pt x="132" y="264"/>
                </a:cubicBezTo>
                <a:cubicBezTo>
                  <a:pt x="134" y="306"/>
                  <a:pt x="142" y="346"/>
                  <a:pt x="157" y="382"/>
                </a:cubicBezTo>
                <a:cubicBezTo>
                  <a:pt x="136" y="390"/>
                  <a:pt x="117" y="401"/>
                  <a:pt x="99" y="414"/>
                </a:cubicBezTo>
                <a:cubicBezTo>
                  <a:pt x="60" y="375"/>
                  <a:pt x="36" y="323"/>
                  <a:pt x="33" y="264"/>
                </a:cubicBezTo>
                <a:close/>
                <a:moveTo>
                  <a:pt x="413" y="414"/>
                </a:moveTo>
                <a:cubicBezTo>
                  <a:pt x="395" y="401"/>
                  <a:pt x="376" y="390"/>
                  <a:pt x="355" y="382"/>
                </a:cubicBezTo>
                <a:cubicBezTo>
                  <a:pt x="370" y="346"/>
                  <a:pt x="378" y="306"/>
                  <a:pt x="380" y="264"/>
                </a:cubicBezTo>
                <a:cubicBezTo>
                  <a:pt x="479" y="264"/>
                  <a:pt x="479" y="264"/>
                  <a:pt x="479" y="264"/>
                </a:cubicBezTo>
                <a:cubicBezTo>
                  <a:pt x="476" y="323"/>
                  <a:pt x="452" y="375"/>
                  <a:pt x="413" y="414"/>
                </a:cubicBezTo>
                <a:close/>
              </a:path>
            </a:pathLst>
          </a:custGeom>
          <a:solidFill>
            <a:srgbClr val="00B0F0"/>
          </a:solidFill>
          <a:ln>
            <a:noFill/>
          </a:ln>
        </p:spPr>
        <p:txBody>
          <a:bodyPr/>
          <a:lstStyle/>
          <a:p>
            <a:pPr eaLnBrk="1" fontAlgn="auto" hangingPunct="1">
              <a:spcBef>
                <a:spcPts val="0"/>
              </a:spcBef>
              <a:spcAft>
                <a:spcPts val="0"/>
              </a:spcAft>
              <a:defRPr/>
            </a:pPr>
            <a:endParaRPr lang="id-ID">
              <a:latin typeface="+mj-lt"/>
            </a:endParaRPr>
          </a:p>
        </p:txBody>
      </p:sp>
      <p:sp>
        <p:nvSpPr>
          <p:cNvPr id="113" name="Freeform 9"/>
          <p:cNvSpPr>
            <a:spLocks noEditPoints="1"/>
          </p:cNvSpPr>
          <p:nvPr/>
        </p:nvSpPr>
        <p:spPr bwMode="auto">
          <a:xfrm>
            <a:off x="5859463" y="2316163"/>
            <a:ext cx="576262" cy="555625"/>
          </a:xfrm>
          <a:custGeom>
            <a:avLst/>
            <a:gdLst>
              <a:gd name="T0" fmla="*/ 369 w 372"/>
              <a:gd name="T1" fmla="*/ 133 h 357"/>
              <a:gd name="T2" fmla="*/ 347 w 372"/>
              <a:gd name="T3" fmla="*/ 116 h 357"/>
              <a:gd name="T4" fmla="*/ 252 w 372"/>
              <a:gd name="T5" fmla="*/ 101 h 357"/>
              <a:gd name="T6" fmla="*/ 210 w 372"/>
              <a:gd name="T7" fmla="*/ 15 h 357"/>
              <a:gd name="T8" fmla="*/ 186 w 372"/>
              <a:gd name="T9" fmla="*/ 0 h 357"/>
              <a:gd name="T10" fmla="*/ 162 w 372"/>
              <a:gd name="T11" fmla="*/ 15 h 357"/>
              <a:gd name="T12" fmla="*/ 120 w 372"/>
              <a:gd name="T13" fmla="*/ 101 h 357"/>
              <a:gd name="T14" fmla="*/ 25 w 372"/>
              <a:gd name="T15" fmla="*/ 116 h 357"/>
              <a:gd name="T16" fmla="*/ 3 w 372"/>
              <a:gd name="T17" fmla="*/ 133 h 357"/>
              <a:gd name="T18" fmla="*/ 10 w 372"/>
              <a:gd name="T19" fmla="*/ 159 h 357"/>
              <a:gd name="T20" fmla="*/ 80 w 372"/>
              <a:gd name="T21" fmla="*/ 229 h 357"/>
              <a:gd name="T22" fmla="*/ 63 w 372"/>
              <a:gd name="T23" fmla="*/ 326 h 357"/>
              <a:gd name="T24" fmla="*/ 74 w 372"/>
              <a:gd name="T25" fmla="*/ 352 h 357"/>
              <a:gd name="T26" fmla="*/ 90 w 372"/>
              <a:gd name="T27" fmla="*/ 357 h 357"/>
              <a:gd name="T28" fmla="*/ 103 w 372"/>
              <a:gd name="T29" fmla="*/ 353 h 357"/>
              <a:gd name="T30" fmla="*/ 186 w 372"/>
              <a:gd name="T31" fmla="*/ 308 h 357"/>
              <a:gd name="T32" fmla="*/ 269 w 372"/>
              <a:gd name="T33" fmla="*/ 353 h 357"/>
              <a:gd name="T34" fmla="*/ 282 w 372"/>
              <a:gd name="T35" fmla="*/ 357 h 357"/>
              <a:gd name="T36" fmla="*/ 298 w 372"/>
              <a:gd name="T37" fmla="*/ 352 h 357"/>
              <a:gd name="T38" fmla="*/ 309 w 372"/>
              <a:gd name="T39" fmla="*/ 326 h 357"/>
              <a:gd name="T40" fmla="*/ 292 w 372"/>
              <a:gd name="T41" fmla="*/ 229 h 357"/>
              <a:gd name="T42" fmla="*/ 362 w 372"/>
              <a:gd name="T43" fmla="*/ 159 h 357"/>
              <a:gd name="T44" fmla="*/ 369 w 372"/>
              <a:gd name="T45" fmla="*/ 133 h 357"/>
              <a:gd name="T46" fmla="*/ 273 w 372"/>
              <a:gd name="T47" fmla="*/ 211 h 357"/>
              <a:gd name="T48" fmla="*/ 266 w 372"/>
              <a:gd name="T49" fmla="*/ 233 h 357"/>
              <a:gd name="T50" fmla="*/ 282 w 372"/>
              <a:gd name="T51" fmla="*/ 331 h 357"/>
              <a:gd name="T52" fmla="*/ 199 w 372"/>
              <a:gd name="T53" fmla="*/ 286 h 357"/>
              <a:gd name="T54" fmla="*/ 186 w 372"/>
              <a:gd name="T55" fmla="*/ 282 h 357"/>
              <a:gd name="T56" fmla="*/ 173 w 372"/>
              <a:gd name="T57" fmla="*/ 286 h 357"/>
              <a:gd name="T58" fmla="*/ 90 w 372"/>
              <a:gd name="T59" fmla="*/ 331 h 357"/>
              <a:gd name="T60" fmla="*/ 106 w 372"/>
              <a:gd name="T61" fmla="*/ 233 h 357"/>
              <a:gd name="T62" fmla="*/ 99 w 372"/>
              <a:gd name="T63" fmla="*/ 211 h 357"/>
              <a:gd name="T64" fmla="*/ 29 w 372"/>
              <a:gd name="T65" fmla="*/ 141 h 357"/>
              <a:gd name="T66" fmla="*/ 124 w 372"/>
              <a:gd name="T67" fmla="*/ 127 h 357"/>
              <a:gd name="T68" fmla="*/ 144 w 372"/>
              <a:gd name="T69" fmla="*/ 112 h 357"/>
              <a:gd name="T70" fmla="*/ 186 w 372"/>
              <a:gd name="T71" fmla="*/ 26 h 357"/>
              <a:gd name="T72" fmla="*/ 228 w 372"/>
              <a:gd name="T73" fmla="*/ 112 h 357"/>
              <a:gd name="T74" fmla="*/ 248 w 372"/>
              <a:gd name="T75" fmla="*/ 127 h 357"/>
              <a:gd name="T76" fmla="*/ 343 w 372"/>
              <a:gd name="T77" fmla="*/ 141 h 357"/>
              <a:gd name="T78" fmla="*/ 273 w 372"/>
              <a:gd name="T79" fmla="*/ 21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2" h="357">
                <a:moveTo>
                  <a:pt x="369" y="133"/>
                </a:moveTo>
                <a:cubicBezTo>
                  <a:pt x="365" y="124"/>
                  <a:pt x="357" y="117"/>
                  <a:pt x="347" y="116"/>
                </a:cubicBezTo>
                <a:cubicBezTo>
                  <a:pt x="252" y="101"/>
                  <a:pt x="252" y="101"/>
                  <a:pt x="252" y="101"/>
                </a:cubicBezTo>
                <a:cubicBezTo>
                  <a:pt x="210" y="15"/>
                  <a:pt x="210" y="15"/>
                  <a:pt x="210" y="15"/>
                </a:cubicBezTo>
                <a:cubicBezTo>
                  <a:pt x="206" y="6"/>
                  <a:pt x="196" y="0"/>
                  <a:pt x="186" y="0"/>
                </a:cubicBezTo>
                <a:cubicBezTo>
                  <a:pt x="176" y="0"/>
                  <a:pt x="166" y="6"/>
                  <a:pt x="162" y="15"/>
                </a:cubicBezTo>
                <a:cubicBezTo>
                  <a:pt x="120" y="101"/>
                  <a:pt x="120" y="101"/>
                  <a:pt x="120" y="101"/>
                </a:cubicBezTo>
                <a:cubicBezTo>
                  <a:pt x="25" y="116"/>
                  <a:pt x="25" y="116"/>
                  <a:pt x="25" y="116"/>
                </a:cubicBezTo>
                <a:cubicBezTo>
                  <a:pt x="15" y="117"/>
                  <a:pt x="7" y="124"/>
                  <a:pt x="3" y="133"/>
                </a:cubicBezTo>
                <a:cubicBezTo>
                  <a:pt x="0" y="142"/>
                  <a:pt x="3" y="152"/>
                  <a:pt x="10" y="159"/>
                </a:cubicBezTo>
                <a:cubicBezTo>
                  <a:pt x="80" y="229"/>
                  <a:pt x="80" y="229"/>
                  <a:pt x="80" y="229"/>
                </a:cubicBezTo>
                <a:cubicBezTo>
                  <a:pt x="63" y="326"/>
                  <a:pt x="63" y="326"/>
                  <a:pt x="63" y="326"/>
                </a:cubicBezTo>
                <a:cubicBezTo>
                  <a:pt x="62" y="336"/>
                  <a:pt x="66" y="346"/>
                  <a:pt x="74" y="352"/>
                </a:cubicBezTo>
                <a:cubicBezTo>
                  <a:pt x="79" y="355"/>
                  <a:pt x="84" y="357"/>
                  <a:pt x="90" y="357"/>
                </a:cubicBezTo>
                <a:cubicBezTo>
                  <a:pt x="94" y="357"/>
                  <a:pt x="99" y="355"/>
                  <a:pt x="103" y="353"/>
                </a:cubicBezTo>
                <a:cubicBezTo>
                  <a:pt x="186" y="308"/>
                  <a:pt x="186" y="308"/>
                  <a:pt x="186" y="308"/>
                </a:cubicBezTo>
                <a:cubicBezTo>
                  <a:pt x="269" y="353"/>
                  <a:pt x="269" y="353"/>
                  <a:pt x="269" y="353"/>
                </a:cubicBezTo>
                <a:cubicBezTo>
                  <a:pt x="274" y="355"/>
                  <a:pt x="278" y="357"/>
                  <a:pt x="282" y="357"/>
                </a:cubicBezTo>
                <a:cubicBezTo>
                  <a:pt x="288" y="357"/>
                  <a:pt x="293" y="355"/>
                  <a:pt x="298" y="352"/>
                </a:cubicBezTo>
                <a:cubicBezTo>
                  <a:pt x="306" y="346"/>
                  <a:pt x="310" y="336"/>
                  <a:pt x="309" y="326"/>
                </a:cubicBezTo>
                <a:cubicBezTo>
                  <a:pt x="292" y="229"/>
                  <a:pt x="292" y="229"/>
                  <a:pt x="292" y="229"/>
                </a:cubicBezTo>
                <a:cubicBezTo>
                  <a:pt x="362" y="159"/>
                  <a:pt x="362" y="159"/>
                  <a:pt x="362" y="159"/>
                </a:cubicBezTo>
                <a:cubicBezTo>
                  <a:pt x="369" y="152"/>
                  <a:pt x="372" y="142"/>
                  <a:pt x="369" y="133"/>
                </a:cubicBezTo>
                <a:close/>
                <a:moveTo>
                  <a:pt x="273" y="211"/>
                </a:moveTo>
                <a:cubicBezTo>
                  <a:pt x="267" y="217"/>
                  <a:pt x="265" y="225"/>
                  <a:pt x="266" y="233"/>
                </a:cubicBezTo>
                <a:cubicBezTo>
                  <a:pt x="282" y="331"/>
                  <a:pt x="282" y="331"/>
                  <a:pt x="282" y="331"/>
                </a:cubicBezTo>
                <a:cubicBezTo>
                  <a:pt x="199" y="286"/>
                  <a:pt x="199" y="286"/>
                  <a:pt x="199" y="286"/>
                </a:cubicBezTo>
                <a:cubicBezTo>
                  <a:pt x="195" y="284"/>
                  <a:pt x="190" y="282"/>
                  <a:pt x="186" y="282"/>
                </a:cubicBezTo>
                <a:cubicBezTo>
                  <a:pt x="182" y="282"/>
                  <a:pt x="177" y="284"/>
                  <a:pt x="173" y="286"/>
                </a:cubicBezTo>
                <a:cubicBezTo>
                  <a:pt x="90" y="331"/>
                  <a:pt x="90" y="331"/>
                  <a:pt x="90" y="331"/>
                </a:cubicBezTo>
                <a:cubicBezTo>
                  <a:pt x="106" y="233"/>
                  <a:pt x="106" y="233"/>
                  <a:pt x="106" y="233"/>
                </a:cubicBezTo>
                <a:cubicBezTo>
                  <a:pt x="107" y="225"/>
                  <a:pt x="105" y="217"/>
                  <a:pt x="99" y="211"/>
                </a:cubicBezTo>
                <a:cubicBezTo>
                  <a:pt x="29" y="141"/>
                  <a:pt x="29" y="141"/>
                  <a:pt x="29" y="141"/>
                </a:cubicBezTo>
                <a:cubicBezTo>
                  <a:pt x="124" y="127"/>
                  <a:pt x="124" y="127"/>
                  <a:pt x="124" y="127"/>
                </a:cubicBezTo>
                <a:cubicBezTo>
                  <a:pt x="133" y="126"/>
                  <a:pt x="141" y="120"/>
                  <a:pt x="144" y="112"/>
                </a:cubicBezTo>
                <a:cubicBezTo>
                  <a:pt x="186" y="26"/>
                  <a:pt x="186" y="26"/>
                  <a:pt x="186" y="26"/>
                </a:cubicBezTo>
                <a:cubicBezTo>
                  <a:pt x="228" y="112"/>
                  <a:pt x="228" y="112"/>
                  <a:pt x="228" y="112"/>
                </a:cubicBezTo>
                <a:cubicBezTo>
                  <a:pt x="231" y="120"/>
                  <a:pt x="239" y="126"/>
                  <a:pt x="248" y="127"/>
                </a:cubicBezTo>
                <a:cubicBezTo>
                  <a:pt x="343" y="141"/>
                  <a:pt x="343" y="141"/>
                  <a:pt x="343" y="141"/>
                </a:cubicBezTo>
                <a:lnTo>
                  <a:pt x="273" y="211"/>
                </a:lnTo>
                <a:close/>
              </a:path>
            </a:pathLst>
          </a:custGeom>
          <a:solidFill>
            <a:srgbClr val="00B0F0"/>
          </a:solidFill>
          <a:ln>
            <a:noFill/>
          </a:ln>
        </p:spPr>
        <p:txBody>
          <a:bodyPr/>
          <a:lstStyle/>
          <a:p>
            <a:pPr eaLnBrk="1" fontAlgn="auto" hangingPunct="1">
              <a:spcBef>
                <a:spcPts val="0"/>
              </a:spcBef>
              <a:spcAft>
                <a:spcPts val="0"/>
              </a:spcAft>
              <a:defRPr/>
            </a:pPr>
            <a:endParaRPr lang="id-ID">
              <a:latin typeface="+mj-lt"/>
            </a:endParaRPr>
          </a:p>
        </p:txBody>
      </p:sp>
      <p:grpSp>
        <p:nvGrpSpPr>
          <p:cNvPr id="3" name="Group 113"/>
          <p:cNvGrpSpPr/>
          <p:nvPr/>
        </p:nvGrpSpPr>
        <p:grpSpPr>
          <a:xfrm>
            <a:off x="8177891" y="2313682"/>
            <a:ext cx="640799" cy="560699"/>
            <a:chOff x="7337425" y="1044575"/>
            <a:chExt cx="1181101" cy="1033463"/>
          </a:xfrm>
          <a:solidFill>
            <a:srgbClr val="00B0F0"/>
          </a:solidFill>
        </p:grpSpPr>
        <p:sp>
          <p:nvSpPr>
            <p:cNvPr id="115" name="Freeform 13"/>
            <p:cNvSpPr>
              <a:spLocks noEditPoints="1"/>
            </p:cNvSpPr>
            <p:nvPr/>
          </p:nvSpPr>
          <p:spPr bwMode="auto">
            <a:xfrm>
              <a:off x="7337425" y="1044575"/>
              <a:ext cx="1181100" cy="847725"/>
            </a:xfrm>
            <a:custGeom>
              <a:avLst/>
              <a:gdLst>
                <a:gd name="T0" fmla="*/ 312 w 312"/>
                <a:gd name="T1" fmla="*/ 59 h 224"/>
                <a:gd name="T2" fmla="*/ 289 w 312"/>
                <a:gd name="T3" fmla="*/ 30 h 224"/>
                <a:gd name="T4" fmla="*/ 162 w 312"/>
                <a:gd name="T5" fmla="*/ 1 h 224"/>
                <a:gd name="T6" fmla="*/ 156 w 312"/>
                <a:gd name="T7" fmla="*/ 0 h 224"/>
                <a:gd name="T8" fmla="*/ 149 w 312"/>
                <a:gd name="T9" fmla="*/ 1 h 224"/>
                <a:gd name="T10" fmla="*/ 23 w 312"/>
                <a:gd name="T11" fmla="*/ 30 h 224"/>
                <a:gd name="T12" fmla="*/ 0 w 312"/>
                <a:gd name="T13" fmla="*/ 59 h 224"/>
                <a:gd name="T14" fmla="*/ 23 w 312"/>
                <a:gd name="T15" fmla="*/ 87 h 224"/>
                <a:gd name="T16" fmla="*/ 49 w 312"/>
                <a:gd name="T17" fmla="*/ 93 h 224"/>
                <a:gd name="T18" fmla="*/ 49 w 312"/>
                <a:gd name="T19" fmla="*/ 176 h 224"/>
                <a:gd name="T20" fmla="*/ 156 w 312"/>
                <a:gd name="T21" fmla="*/ 224 h 224"/>
                <a:gd name="T22" fmla="*/ 263 w 312"/>
                <a:gd name="T23" fmla="*/ 176 h 224"/>
                <a:gd name="T24" fmla="*/ 263 w 312"/>
                <a:gd name="T25" fmla="*/ 93 h 224"/>
                <a:gd name="T26" fmla="*/ 289 w 312"/>
                <a:gd name="T27" fmla="*/ 87 h 224"/>
                <a:gd name="T28" fmla="*/ 312 w 312"/>
                <a:gd name="T29" fmla="*/ 59 h 224"/>
                <a:gd name="T30" fmla="*/ 244 w 312"/>
                <a:gd name="T31" fmla="*/ 176 h 224"/>
                <a:gd name="T32" fmla="*/ 156 w 312"/>
                <a:gd name="T33" fmla="*/ 205 h 224"/>
                <a:gd name="T34" fmla="*/ 68 w 312"/>
                <a:gd name="T35" fmla="*/ 176 h 224"/>
                <a:gd name="T36" fmla="*/ 68 w 312"/>
                <a:gd name="T37" fmla="*/ 98 h 224"/>
                <a:gd name="T38" fmla="*/ 150 w 312"/>
                <a:gd name="T39" fmla="*/ 116 h 224"/>
                <a:gd name="T40" fmla="*/ 156 w 312"/>
                <a:gd name="T41" fmla="*/ 117 h 224"/>
                <a:gd name="T42" fmla="*/ 163 w 312"/>
                <a:gd name="T43" fmla="*/ 116 h 224"/>
                <a:gd name="T44" fmla="*/ 244 w 312"/>
                <a:gd name="T45" fmla="*/ 98 h 224"/>
                <a:gd name="T46" fmla="*/ 244 w 312"/>
                <a:gd name="T47" fmla="*/ 176 h 224"/>
                <a:gd name="T48" fmla="*/ 158 w 312"/>
                <a:gd name="T49" fmla="*/ 97 h 224"/>
                <a:gd name="T50" fmla="*/ 156 w 312"/>
                <a:gd name="T51" fmla="*/ 98 h 224"/>
                <a:gd name="T52" fmla="*/ 154 w 312"/>
                <a:gd name="T53" fmla="*/ 97 h 224"/>
                <a:gd name="T54" fmla="*/ 27 w 312"/>
                <a:gd name="T55" fmla="*/ 68 h 224"/>
                <a:gd name="T56" fmla="*/ 20 w 312"/>
                <a:gd name="T57" fmla="*/ 59 h 224"/>
                <a:gd name="T58" fmla="*/ 27 w 312"/>
                <a:gd name="T59" fmla="*/ 49 h 224"/>
                <a:gd name="T60" fmla="*/ 154 w 312"/>
                <a:gd name="T61" fmla="*/ 20 h 224"/>
                <a:gd name="T62" fmla="*/ 156 w 312"/>
                <a:gd name="T63" fmla="*/ 20 h 224"/>
                <a:gd name="T64" fmla="*/ 158 w 312"/>
                <a:gd name="T65" fmla="*/ 20 h 224"/>
                <a:gd name="T66" fmla="*/ 285 w 312"/>
                <a:gd name="T67" fmla="*/ 49 h 224"/>
                <a:gd name="T68" fmla="*/ 293 w 312"/>
                <a:gd name="T69" fmla="*/ 59 h 224"/>
                <a:gd name="T70" fmla="*/ 285 w 312"/>
                <a:gd name="T71" fmla="*/ 68 h 224"/>
                <a:gd name="T72" fmla="*/ 158 w 312"/>
                <a:gd name="T73" fmla="*/ 9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 h="224">
                  <a:moveTo>
                    <a:pt x="312" y="59"/>
                  </a:moveTo>
                  <a:cubicBezTo>
                    <a:pt x="312" y="45"/>
                    <a:pt x="303" y="33"/>
                    <a:pt x="289" y="30"/>
                  </a:cubicBezTo>
                  <a:cubicBezTo>
                    <a:pt x="162" y="1"/>
                    <a:pt x="162" y="1"/>
                    <a:pt x="162" y="1"/>
                  </a:cubicBezTo>
                  <a:cubicBezTo>
                    <a:pt x="160" y="0"/>
                    <a:pt x="158" y="0"/>
                    <a:pt x="156" y="0"/>
                  </a:cubicBezTo>
                  <a:cubicBezTo>
                    <a:pt x="154" y="0"/>
                    <a:pt x="152" y="0"/>
                    <a:pt x="149" y="1"/>
                  </a:cubicBezTo>
                  <a:cubicBezTo>
                    <a:pt x="23" y="30"/>
                    <a:pt x="23" y="30"/>
                    <a:pt x="23" y="30"/>
                  </a:cubicBezTo>
                  <a:cubicBezTo>
                    <a:pt x="9" y="33"/>
                    <a:pt x="0" y="45"/>
                    <a:pt x="0" y="59"/>
                  </a:cubicBezTo>
                  <a:cubicBezTo>
                    <a:pt x="0" y="72"/>
                    <a:pt x="9" y="84"/>
                    <a:pt x="23" y="87"/>
                  </a:cubicBezTo>
                  <a:cubicBezTo>
                    <a:pt x="49" y="93"/>
                    <a:pt x="49" y="93"/>
                    <a:pt x="49" y="93"/>
                  </a:cubicBezTo>
                  <a:cubicBezTo>
                    <a:pt x="49" y="176"/>
                    <a:pt x="49" y="176"/>
                    <a:pt x="49" y="176"/>
                  </a:cubicBezTo>
                  <a:cubicBezTo>
                    <a:pt x="49" y="201"/>
                    <a:pt x="78" y="224"/>
                    <a:pt x="156" y="224"/>
                  </a:cubicBezTo>
                  <a:cubicBezTo>
                    <a:pt x="234" y="224"/>
                    <a:pt x="263" y="201"/>
                    <a:pt x="263" y="176"/>
                  </a:cubicBezTo>
                  <a:cubicBezTo>
                    <a:pt x="263" y="93"/>
                    <a:pt x="263" y="93"/>
                    <a:pt x="263" y="93"/>
                  </a:cubicBezTo>
                  <a:cubicBezTo>
                    <a:pt x="289" y="87"/>
                    <a:pt x="289" y="87"/>
                    <a:pt x="289" y="87"/>
                  </a:cubicBezTo>
                  <a:cubicBezTo>
                    <a:pt x="303" y="84"/>
                    <a:pt x="312" y="72"/>
                    <a:pt x="312" y="59"/>
                  </a:cubicBezTo>
                  <a:close/>
                  <a:moveTo>
                    <a:pt x="244" y="176"/>
                  </a:moveTo>
                  <a:cubicBezTo>
                    <a:pt x="244" y="186"/>
                    <a:pt x="215" y="205"/>
                    <a:pt x="156" y="205"/>
                  </a:cubicBezTo>
                  <a:cubicBezTo>
                    <a:pt x="98" y="205"/>
                    <a:pt x="68" y="186"/>
                    <a:pt x="68" y="176"/>
                  </a:cubicBezTo>
                  <a:cubicBezTo>
                    <a:pt x="68" y="98"/>
                    <a:pt x="68" y="98"/>
                    <a:pt x="68" y="98"/>
                  </a:cubicBezTo>
                  <a:cubicBezTo>
                    <a:pt x="150" y="116"/>
                    <a:pt x="150" y="116"/>
                    <a:pt x="150" y="116"/>
                  </a:cubicBezTo>
                  <a:cubicBezTo>
                    <a:pt x="152" y="117"/>
                    <a:pt x="154" y="117"/>
                    <a:pt x="156" y="117"/>
                  </a:cubicBezTo>
                  <a:cubicBezTo>
                    <a:pt x="158" y="117"/>
                    <a:pt x="160" y="117"/>
                    <a:pt x="163" y="116"/>
                  </a:cubicBezTo>
                  <a:cubicBezTo>
                    <a:pt x="244" y="98"/>
                    <a:pt x="244" y="98"/>
                    <a:pt x="244" y="98"/>
                  </a:cubicBezTo>
                  <a:lnTo>
                    <a:pt x="244" y="176"/>
                  </a:lnTo>
                  <a:close/>
                  <a:moveTo>
                    <a:pt x="158" y="97"/>
                  </a:moveTo>
                  <a:cubicBezTo>
                    <a:pt x="157" y="97"/>
                    <a:pt x="157" y="98"/>
                    <a:pt x="156" y="98"/>
                  </a:cubicBezTo>
                  <a:cubicBezTo>
                    <a:pt x="155" y="98"/>
                    <a:pt x="155" y="97"/>
                    <a:pt x="154" y="97"/>
                  </a:cubicBezTo>
                  <a:cubicBezTo>
                    <a:pt x="27" y="68"/>
                    <a:pt x="27" y="68"/>
                    <a:pt x="27" y="68"/>
                  </a:cubicBezTo>
                  <a:cubicBezTo>
                    <a:pt x="23" y="67"/>
                    <a:pt x="20" y="63"/>
                    <a:pt x="20" y="59"/>
                  </a:cubicBezTo>
                  <a:cubicBezTo>
                    <a:pt x="20" y="54"/>
                    <a:pt x="23" y="50"/>
                    <a:pt x="27" y="49"/>
                  </a:cubicBezTo>
                  <a:cubicBezTo>
                    <a:pt x="154" y="20"/>
                    <a:pt x="154" y="20"/>
                    <a:pt x="154" y="20"/>
                  </a:cubicBezTo>
                  <a:cubicBezTo>
                    <a:pt x="155" y="20"/>
                    <a:pt x="155" y="20"/>
                    <a:pt x="156" y="20"/>
                  </a:cubicBezTo>
                  <a:cubicBezTo>
                    <a:pt x="157" y="20"/>
                    <a:pt x="157" y="20"/>
                    <a:pt x="158" y="20"/>
                  </a:cubicBezTo>
                  <a:cubicBezTo>
                    <a:pt x="285" y="49"/>
                    <a:pt x="285" y="49"/>
                    <a:pt x="285" y="49"/>
                  </a:cubicBezTo>
                  <a:cubicBezTo>
                    <a:pt x="289" y="50"/>
                    <a:pt x="293" y="54"/>
                    <a:pt x="293" y="59"/>
                  </a:cubicBezTo>
                  <a:cubicBezTo>
                    <a:pt x="293" y="63"/>
                    <a:pt x="289" y="67"/>
                    <a:pt x="285" y="68"/>
                  </a:cubicBezTo>
                  <a:lnTo>
                    <a:pt x="158" y="97"/>
                  </a:lnTo>
                  <a:close/>
                </a:path>
              </a:pathLst>
            </a:custGeom>
            <a:grpFill/>
            <a:ln>
              <a:noFill/>
            </a:ln>
            <a:extLst/>
          </p:spPr>
          <p:txBody>
            <a:bodyPr/>
            <a:lstStyle/>
            <a:p>
              <a:pPr eaLnBrk="1" fontAlgn="auto" hangingPunct="1">
                <a:spcBef>
                  <a:spcPts val="0"/>
                </a:spcBef>
                <a:spcAft>
                  <a:spcPts val="0"/>
                </a:spcAft>
                <a:defRPr/>
              </a:pPr>
              <a:endParaRPr lang="id-ID">
                <a:latin typeface="+mj-lt"/>
              </a:endParaRPr>
            </a:p>
          </p:txBody>
        </p:sp>
        <p:sp>
          <p:nvSpPr>
            <p:cNvPr id="116" name="Freeform 14"/>
            <p:cNvSpPr>
              <a:spLocks/>
            </p:cNvSpPr>
            <p:nvPr/>
          </p:nvSpPr>
          <p:spPr bwMode="auto">
            <a:xfrm>
              <a:off x="8408988" y="1414463"/>
              <a:ext cx="71438" cy="404813"/>
            </a:xfrm>
            <a:custGeom>
              <a:avLst/>
              <a:gdLst>
                <a:gd name="T0" fmla="*/ 0 w 19"/>
                <a:gd name="T1" fmla="*/ 9 h 107"/>
                <a:gd name="T2" fmla="*/ 0 w 19"/>
                <a:gd name="T3" fmla="*/ 97 h 107"/>
                <a:gd name="T4" fmla="*/ 10 w 19"/>
                <a:gd name="T5" fmla="*/ 107 h 107"/>
                <a:gd name="T6" fmla="*/ 19 w 19"/>
                <a:gd name="T7" fmla="*/ 97 h 107"/>
                <a:gd name="T8" fmla="*/ 19 w 19"/>
                <a:gd name="T9" fmla="*/ 9 h 107"/>
                <a:gd name="T10" fmla="*/ 10 w 19"/>
                <a:gd name="T11" fmla="*/ 0 h 107"/>
                <a:gd name="T12" fmla="*/ 0 w 19"/>
                <a:gd name="T13" fmla="*/ 9 h 107"/>
              </a:gdLst>
              <a:ahLst/>
              <a:cxnLst>
                <a:cxn ang="0">
                  <a:pos x="T0" y="T1"/>
                </a:cxn>
                <a:cxn ang="0">
                  <a:pos x="T2" y="T3"/>
                </a:cxn>
                <a:cxn ang="0">
                  <a:pos x="T4" y="T5"/>
                </a:cxn>
                <a:cxn ang="0">
                  <a:pos x="T6" y="T7"/>
                </a:cxn>
                <a:cxn ang="0">
                  <a:pos x="T8" y="T9"/>
                </a:cxn>
                <a:cxn ang="0">
                  <a:pos x="T10" y="T11"/>
                </a:cxn>
                <a:cxn ang="0">
                  <a:pos x="T12" y="T13"/>
                </a:cxn>
              </a:cxnLst>
              <a:rect l="0" t="0" r="r" b="b"/>
              <a:pathLst>
                <a:path w="19" h="107">
                  <a:moveTo>
                    <a:pt x="0" y="9"/>
                  </a:moveTo>
                  <a:cubicBezTo>
                    <a:pt x="0" y="97"/>
                    <a:pt x="0" y="97"/>
                    <a:pt x="0" y="97"/>
                  </a:cubicBezTo>
                  <a:cubicBezTo>
                    <a:pt x="0" y="102"/>
                    <a:pt x="4" y="107"/>
                    <a:pt x="10" y="107"/>
                  </a:cubicBezTo>
                  <a:cubicBezTo>
                    <a:pt x="15" y="107"/>
                    <a:pt x="19" y="102"/>
                    <a:pt x="19" y="97"/>
                  </a:cubicBezTo>
                  <a:cubicBezTo>
                    <a:pt x="19" y="9"/>
                    <a:pt x="19" y="9"/>
                    <a:pt x="19" y="9"/>
                  </a:cubicBezTo>
                  <a:cubicBezTo>
                    <a:pt x="19" y="4"/>
                    <a:pt x="15" y="0"/>
                    <a:pt x="10" y="0"/>
                  </a:cubicBezTo>
                  <a:cubicBezTo>
                    <a:pt x="4" y="0"/>
                    <a:pt x="0" y="4"/>
                    <a:pt x="0" y="9"/>
                  </a:cubicBezTo>
                  <a:close/>
                </a:path>
              </a:pathLst>
            </a:custGeom>
            <a:grpFill/>
            <a:ln>
              <a:noFill/>
            </a:ln>
            <a:extLst/>
          </p:spPr>
          <p:txBody>
            <a:bodyPr/>
            <a:lstStyle/>
            <a:p>
              <a:pPr eaLnBrk="1" fontAlgn="auto" hangingPunct="1">
                <a:spcBef>
                  <a:spcPts val="0"/>
                </a:spcBef>
                <a:spcAft>
                  <a:spcPts val="0"/>
                </a:spcAft>
                <a:defRPr/>
              </a:pPr>
              <a:endParaRPr lang="id-ID">
                <a:latin typeface="+mj-lt"/>
              </a:endParaRPr>
            </a:p>
          </p:txBody>
        </p:sp>
        <p:sp>
          <p:nvSpPr>
            <p:cNvPr id="117" name="Oval 15"/>
            <p:cNvSpPr>
              <a:spLocks noChangeArrowheads="1"/>
            </p:cNvSpPr>
            <p:nvPr/>
          </p:nvSpPr>
          <p:spPr bwMode="auto">
            <a:xfrm>
              <a:off x="8370888" y="1857375"/>
              <a:ext cx="147638" cy="220663"/>
            </a:xfrm>
            <a:prstGeom prst="ellipse">
              <a:avLst/>
            </a:prstGeom>
            <a:grpFill/>
            <a:ln>
              <a:noFill/>
            </a:ln>
            <a:extLst/>
          </p:spPr>
          <p:txBody>
            <a:bodyPr/>
            <a:lstStyle/>
            <a:p>
              <a:pPr eaLnBrk="1" fontAlgn="auto" hangingPunct="1">
                <a:spcBef>
                  <a:spcPts val="0"/>
                </a:spcBef>
                <a:spcAft>
                  <a:spcPts val="0"/>
                </a:spcAft>
                <a:defRPr/>
              </a:pPr>
              <a:endParaRPr lang="id-ID">
                <a:latin typeface="+mj-lt"/>
              </a:endParaRPr>
            </a:p>
          </p:txBody>
        </p:sp>
      </p:grpSp>
      <p:grpSp>
        <p:nvGrpSpPr>
          <p:cNvPr id="4" name="Group 117"/>
          <p:cNvGrpSpPr/>
          <p:nvPr/>
        </p:nvGrpSpPr>
        <p:grpSpPr>
          <a:xfrm>
            <a:off x="3555233" y="2326511"/>
            <a:ext cx="618747" cy="535040"/>
            <a:chOff x="7645401" y="-585788"/>
            <a:chExt cx="1138237" cy="984251"/>
          </a:xfrm>
          <a:solidFill>
            <a:srgbClr val="00B0F0"/>
          </a:solidFill>
        </p:grpSpPr>
        <p:sp>
          <p:nvSpPr>
            <p:cNvPr id="119" name="Freeform 23"/>
            <p:cNvSpPr>
              <a:spLocks noEditPoints="1"/>
            </p:cNvSpPr>
            <p:nvPr/>
          </p:nvSpPr>
          <p:spPr bwMode="auto">
            <a:xfrm>
              <a:off x="7645401" y="-585788"/>
              <a:ext cx="1138237" cy="984251"/>
            </a:xfrm>
            <a:custGeom>
              <a:avLst/>
              <a:gdLst>
                <a:gd name="T0" fmla="*/ 267 w 300"/>
                <a:gd name="T1" fmla="*/ 33 h 259"/>
                <a:gd name="T2" fmla="*/ 150 w 300"/>
                <a:gd name="T3" fmla="*/ 30 h 259"/>
                <a:gd name="T4" fmla="*/ 33 w 300"/>
                <a:gd name="T5" fmla="*/ 33 h 259"/>
                <a:gd name="T6" fmla="*/ 33 w 300"/>
                <a:gd name="T7" fmla="*/ 152 h 259"/>
                <a:gd name="T8" fmla="*/ 131 w 300"/>
                <a:gd name="T9" fmla="*/ 249 h 259"/>
                <a:gd name="T10" fmla="*/ 169 w 300"/>
                <a:gd name="T11" fmla="*/ 249 h 259"/>
                <a:gd name="T12" fmla="*/ 267 w 300"/>
                <a:gd name="T13" fmla="*/ 152 h 259"/>
                <a:gd name="T14" fmla="*/ 267 w 300"/>
                <a:gd name="T15" fmla="*/ 33 h 259"/>
                <a:gd name="T16" fmla="*/ 254 w 300"/>
                <a:gd name="T17" fmla="*/ 139 h 259"/>
                <a:gd name="T18" fmla="*/ 156 w 300"/>
                <a:gd name="T19" fmla="*/ 236 h 259"/>
                <a:gd name="T20" fmla="*/ 144 w 300"/>
                <a:gd name="T21" fmla="*/ 236 h 259"/>
                <a:gd name="T22" fmla="*/ 46 w 300"/>
                <a:gd name="T23" fmla="*/ 139 h 259"/>
                <a:gd name="T24" fmla="*/ 46 w 300"/>
                <a:gd name="T25" fmla="*/ 45 h 259"/>
                <a:gd name="T26" fmla="*/ 138 w 300"/>
                <a:gd name="T27" fmla="*/ 43 h 259"/>
                <a:gd name="T28" fmla="*/ 150 w 300"/>
                <a:gd name="T29" fmla="*/ 54 h 259"/>
                <a:gd name="T30" fmla="*/ 162 w 300"/>
                <a:gd name="T31" fmla="*/ 43 h 259"/>
                <a:gd name="T32" fmla="*/ 254 w 300"/>
                <a:gd name="T33" fmla="*/ 45 h 259"/>
                <a:gd name="T34" fmla="*/ 254 w 300"/>
                <a:gd name="T35" fmla="*/ 13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0" h="259">
                  <a:moveTo>
                    <a:pt x="267" y="33"/>
                  </a:moveTo>
                  <a:cubicBezTo>
                    <a:pt x="235" y="1"/>
                    <a:pt x="183" y="0"/>
                    <a:pt x="150" y="30"/>
                  </a:cubicBezTo>
                  <a:cubicBezTo>
                    <a:pt x="117" y="0"/>
                    <a:pt x="65" y="1"/>
                    <a:pt x="33" y="33"/>
                  </a:cubicBezTo>
                  <a:cubicBezTo>
                    <a:pt x="0" y="65"/>
                    <a:pt x="0" y="119"/>
                    <a:pt x="33" y="152"/>
                  </a:cubicBezTo>
                  <a:cubicBezTo>
                    <a:pt x="42" y="161"/>
                    <a:pt x="131" y="249"/>
                    <a:pt x="131" y="249"/>
                  </a:cubicBezTo>
                  <a:cubicBezTo>
                    <a:pt x="142" y="259"/>
                    <a:pt x="158" y="259"/>
                    <a:pt x="169" y="249"/>
                  </a:cubicBezTo>
                  <a:cubicBezTo>
                    <a:pt x="169" y="249"/>
                    <a:pt x="266" y="153"/>
                    <a:pt x="267" y="152"/>
                  </a:cubicBezTo>
                  <a:cubicBezTo>
                    <a:pt x="300" y="119"/>
                    <a:pt x="300" y="65"/>
                    <a:pt x="267" y="33"/>
                  </a:cubicBezTo>
                  <a:close/>
                  <a:moveTo>
                    <a:pt x="254" y="139"/>
                  </a:moveTo>
                  <a:cubicBezTo>
                    <a:pt x="156" y="236"/>
                    <a:pt x="156" y="236"/>
                    <a:pt x="156" y="236"/>
                  </a:cubicBezTo>
                  <a:cubicBezTo>
                    <a:pt x="153" y="240"/>
                    <a:pt x="147" y="240"/>
                    <a:pt x="144" y="236"/>
                  </a:cubicBezTo>
                  <a:cubicBezTo>
                    <a:pt x="46" y="139"/>
                    <a:pt x="46" y="139"/>
                    <a:pt x="46" y="139"/>
                  </a:cubicBezTo>
                  <a:cubicBezTo>
                    <a:pt x="19" y="113"/>
                    <a:pt x="19" y="71"/>
                    <a:pt x="46" y="45"/>
                  </a:cubicBezTo>
                  <a:cubicBezTo>
                    <a:pt x="71" y="20"/>
                    <a:pt x="111" y="19"/>
                    <a:pt x="138" y="43"/>
                  </a:cubicBezTo>
                  <a:cubicBezTo>
                    <a:pt x="150" y="54"/>
                    <a:pt x="150" y="54"/>
                    <a:pt x="150" y="54"/>
                  </a:cubicBezTo>
                  <a:cubicBezTo>
                    <a:pt x="162" y="43"/>
                    <a:pt x="162" y="43"/>
                    <a:pt x="162" y="43"/>
                  </a:cubicBezTo>
                  <a:cubicBezTo>
                    <a:pt x="189" y="19"/>
                    <a:pt x="229" y="20"/>
                    <a:pt x="254" y="45"/>
                  </a:cubicBezTo>
                  <a:cubicBezTo>
                    <a:pt x="281" y="71"/>
                    <a:pt x="281" y="113"/>
                    <a:pt x="254" y="139"/>
                  </a:cubicBezTo>
                  <a:close/>
                </a:path>
              </a:pathLst>
            </a:custGeom>
            <a:grpFill/>
            <a:ln>
              <a:noFill/>
            </a:ln>
            <a:extLst/>
          </p:spPr>
          <p:txBody>
            <a:bodyPr/>
            <a:lstStyle/>
            <a:p>
              <a:pPr eaLnBrk="1" fontAlgn="auto" hangingPunct="1">
                <a:spcBef>
                  <a:spcPts val="0"/>
                </a:spcBef>
                <a:spcAft>
                  <a:spcPts val="0"/>
                </a:spcAft>
                <a:defRPr/>
              </a:pPr>
              <a:endParaRPr lang="id-ID">
                <a:latin typeface="+mj-lt"/>
              </a:endParaRPr>
            </a:p>
          </p:txBody>
        </p:sp>
        <p:sp>
          <p:nvSpPr>
            <p:cNvPr id="120" name="Freeform 24"/>
            <p:cNvSpPr>
              <a:spLocks/>
            </p:cNvSpPr>
            <p:nvPr/>
          </p:nvSpPr>
          <p:spPr bwMode="auto">
            <a:xfrm>
              <a:off x="7843838" y="-387350"/>
              <a:ext cx="161925" cy="163513"/>
            </a:xfrm>
            <a:custGeom>
              <a:avLst/>
              <a:gdLst>
                <a:gd name="T0" fmla="*/ 38 w 43"/>
                <a:gd name="T1" fmla="*/ 0 h 43"/>
                <a:gd name="T2" fmla="*/ 38 w 43"/>
                <a:gd name="T3" fmla="*/ 0 h 43"/>
                <a:gd name="T4" fmla="*/ 0 w 43"/>
                <a:gd name="T5" fmla="*/ 38 h 43"/>
                <a:gd name="T6" fmla="*/ 0 w 43"/>
                <a:gd name="T7" fmla="*/ 38 h 43"/>
                <a:gd name="T8" fmla="*/ 5 w 43"/>
                <a:gd name="T9" fmla="*/ 43 h 43"/>
                <a:gd name="T10" fmla="*/ 9 w 43"/>
                <a:gd name="T11" fmla="*/ 38 h 43"/>
                <a:gd name="T12" fmla="*/ 9 w 43"/>
                <a:gd name="T13" fmla="*/ 38 h 43"/>
                <a:gd name="T14" fmla="*/ 38 w 43"/>
                <a:gd name="T15" fmla="*/ 9 h 43"/>
                <a:gd name="T16" fmla="*/ 38 w 43"/>
                <a:gd name="T17" fmla="*/ 9 h 43"/>
                <a:gd name="T18" fmla="*/ 43 w 43"/>
                <a:gd name="T19" fmla="*/ 5 h 43"/>
                <a:gd name="T20" fmla="*/ 38 w 43"/>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3">
                  <a:moveTo>
                    <a:pt x="38" y="0"/>
                  </a:moveTo>
                  <a:cubicBezTo>
                    <a:pt x="38" y="0"/>
                    <a:pt x="38" y="0"/>
                    <a:pt x="38" y="0"/>
                  </a:cubicBezTo>
                  <a:cubicBezTo>
                    <a:pt x="17" y="0"/>
                    <a:pt x="0" y="17"/>
                    <a:pt x="0" y="38"/>
                  </a:cubicBezTo>
                  <a:cubicBezTo>
                    <a:pt x="0" y="38"/>
                    <a:pt x="0" y="38"/>
                    <a:pt x="0" y="38"/>
                  </a:cubicBezTo>
                  <a:cubicBezTo>
                    <a:pt x="0" y="41"/>
                    <a:pt x="2" y="43"/>
                    <a:pt x="5" y="43"/>
                  </a:cubicBezTo>
                  <a:cubicBezTo>
                    <a:pt x="7" y="43"/>
                    <a:pt x="9" y="41"/>
                    <a:pt x="9" y="38"/>
                  </a:cubicBezTo>
                  <a:cubicBezTo>
                    <a:pt x="9" y="38"/>
                    <a:pt x="9" y="38"/>
                    <a:pt x="9" y="38"/>
                  </a:cubicBezTo>
                  <a:cubicBezTo>
                    <a:pt x="9" y="22"/>
                    <a:pt x="22" y="9"/>
                    <a:pt x="38" y="9"/>
                  </a:cubicBezTo>
                  <a:cubicBezTo>
                    <a:pt x="38" y="9"/>
                    <a:pt x="38" y="9"/>
                    <a:pt x="38" y="9"/>
                  </a:cubicBezTo>
                  <a:cubicBezTo>
                    <a:pt x="41" y="9"/>
                    <a:pt x="43" y="7"/>
                    <a:pt x="43" y="5"/>
                  </a:cubicBezTo>
                  <a:cubicBezTo>
                    <a:pt x="43" y="2"/>
                    <a:pt x="41" y="0"/>
                    <a:pt x="38" y="0"/>
                  </a:cubicBezTo>
                  <a:close/>
                </a:path>
              </a:pathLst>
            </a:custGeom>
            <a:grpFill/>
            <a:ln>
              <a:noFill/>
            </a:ln>
            <a:extLst/>
          </p:spPr>
          <p:txBody>
            <a:bodyPr/>
            <a:lstStyle/>
            <a:p>
              <a:pPr eaLnBrk="1" fontAlgn="auto" hangingPunct="1">
                <a:spcBef>
                  <a:spcPts val="0"/>
                </a:spcBef>
                <a:spcAft>
                  <a:spcPts val="0"/>
                </a:spcAft>
                <a:defRPr/>
              </a:pPr>
              <a:endParaRPr lang="id-ID">
                <a:latin typeface="+mj-lt"/>
              </a:endParaRPr>
            </a:p>
          </p:txBody>
        </p:sp>
      </p:grpSp>
    </p:spTree>
  </p:cSld>
  <p:clrMapOvr>
    <a:masterClrMapping/>
  </p:clrMapOvr>
  <p:transition spd="slow">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D17513A-E5B4-4C83-AEB7-3DA3BACA96AB}" type="slidenum">
              <a:rPr lang="en-US" altLang="zh-CN" smtClean="0">
                <a:solidFill>
                  <a:srgbClr val="D9D9D9"/>
                </a:solidFill>
                <a:latin typeface="Calibri Light" pitchFamily="34" charset="0"/>
              </a:rPr>
              <a:pPr/>
              <a:t>49</a:t>
            </a:fld>
            <a:endParaRPr lang="en-US" altLang="zh-CN" smtClean="0">
              <a:solidFill>
                <a:srgbClr val="D9D9D9"/>
              </a:solidFill>
              <a:latin typeface="Calibri Light" pitchFamily="34" charset="0"/>
            </a:endParaRPr>
          </a:p>
        </p:txBody>
      </p:sp>
      <p:sp>
        <p:nvSpPr>
          <p:cNvPr id="71" name="Rectangle 70"/>
          <p:cNvSpPr/>
          <p:nvPr/>
        </p:nvSpPr>
        <p:spPr>
          <a:xfrm>
            <a:off x="3463925" y="477838"/>
            <a:ext cx="5264150"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data</a:t>
            </a:r>
            <a:r>
              <a:rPr lang="en-US" sz="4400" noProof="1">
                <a:solidFill>
                  <a:srgbClr val="71B7E2"/>
                </a:solidFill>
                <a:latin typeface="Abraham Lincoln" pitchFamily="2" charset="0"/>
                <a:ea typeface="Roboto Light" panose="02000000000000000000" pitchFamily="2" charset="0"/>
                <a:cs typeface="Lato Light" panose="020F0402020204030203" pitchFamily="34" charset="0"/>
              </a:rPr>
              <a:t> </a:t>
            </a:r>
            <a:r>
              <a:rPr lang="en-US" sz="4400" noProof="1">
                <a:solidFill>
                  <a:srgbClr val="00B0F0"/>
                </a:solidFill>
                <a:latin typeface="Abraham Lincoln" pitchFamily="2" charset="0"/>
                <a:ea typeface="Roboto Light" panose="02000000000000000000" pitchFamily="2" charset="0"/>
                <a:cs typeface="Lato Light" panose="020F0402020204030203" pitchFamily="34" charset="0"/>
              </a:rPr>
              <a:t>Analysis</a:t>
            </a:r>
          </a:p>
        </p:txBody>
      </p:sp>
      <p:sp>
        <p:nvSpPr>
          <p:cNvPr id="72" name="Rectangle 71"/>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cxnSp>
        <p:nvCxnSpPr>
          <p:cNvPr id="76" name="Straight Connector 75"/>
          <p:cNvCxnSpPr/>
          <p:nvPr/>
        </p:nvCxnSpPr>
        <p:spPr>
          <a:xfrm>
            <a:off x="7312025" y="4529138"/>
            <a:ext cx="0" cy="788987"/>
          </a:xfrm>
          <a:prstGeom prst="line">
            <a:avLst/>
          </a:prstGeom>
          <a:solidFill>
            <a:srgbClr val="171717"/>
          </a:solidFill>
          <a:ln w="19050">
            <a:solidFill>
              <a:srgbClr val="0070C0"/>
            </a:solidFill>
            <a:prstDash val="solid"/>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8378825" y="4025900"/>
            <a:ext cx="0" cy="1292225"/>
          </a:xfrm>
          <a:prstGeom prst="line">
            <a:avLst/>
          </a:prstGeom>
          <a:solidFill>
            <a:srgbClr val="171717"/>
          </a:solidFill>
          <a:ln w="19050">
            <a:solidFill>
              <a:srgbClr val="0070C0"/>
            </a:solidFill>
            <a:prstDash val="solid"/>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10563225" y="3919538"/>
            <a:ext cx="0" cy="1398587"/>
          </a:xfrm>
          <a:prstGeom prst="line">
            <a:avLst/>
          </a:prstGeom>
          <a:solidFill>
            <a:srgbClr val="171717"/>
          </a:solidFill>
          <a:ln w="19050">
            <a:solidFill>
              <a:srgbClr val="0070C0"/>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9480550" y="4529138"/>
            <a:ext cx="0" cy="788987"/>
          </a:xfrm>
          <a:prstGeom prst="line">
            <a:avLst/>
          </a:prstGeom>
          <a:solidFill>
            <a:srgbClr val="171717"/>
          </a:solidFill>
          <a:ln w="19050">
            <a:solidFill>
              <a:srgbClr val="0070C0"/>
            </a:solidFill>
            <a:prstDash val="solid"/>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1633538" y="2032000"/>
            <a:ext cx="4687887" cy="3614738"/>
          </a:xfrm>
          <a:prstGeom prst="rect">
            <a:avLst/>
          </a:prstGeom>
          <a:pattFill prst="ltUpDiag">
            <a:fgClr>
              <a:schemeClr val="tx2"/>
            </a:fgClr>
            <a:bgClr>
              <a:srgbClr val="0070C0"/>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3" name="Group 2"/>
          <p:cNvGrpSpPr/>
          <p:nvPr/>
        </p:nvGrpSpPr>
        <p:grpSpPr>
          <a:xfrm>
            <a:off x="477576" y="2031592"/>
            <a:ext cx="2301858" cy="2972554"/>
            <a:chOff x="498861" y="2031592"/>
            <a:chExt cx="2301858" cy="2972554"/>
          </a:xfrm>
          <a:blipFill dpi="0" rotWithShape="1">
            <a:blip r:embed="rId2"/>
            <a:srcRect/>
            <a:stretch>
              <a:fillRect/>
            </a:stretch>
          </a:blipFill>
          <a:effectLst>
            <a:outerShdw blurRad="50800" dist="38100" dir="18900000" algn="bl" rotWithShape="0">
              <a:prstClr val="black">
                <a:alpha val="40000"/>
              </a:prstClr>
            </a:outerShdw>
          </a:effectLst>
        </p:grpSpPr>
        <p:sp>
          <p:nvSpPr>
            <p:cNvPr id="90" name="Freeform 529"/>
            <p:cNvSpPr>
              <a:spLocks noEditPoints="1"/>
            </p:cNvSpPr>
            <p:nvPr/>
          </p:nvSpPr>
          <p:spPr bwMode="auto">
            <a:xfrm>
              <a:off x="1668027" y="2035645"/>
              <a:ext cx="1132692" cy="2863136"/>
            </a:xfrm>
            <a:custGeom>
              <a:avLst/>
              <a:gdLst>
                <a:gd name="T0" fmla="*/ 64 w 1118"/>
                <a:gd name="T1" fmla="*/ 2820 h 2826"/>
                <a:gd name="T2" fmla="*/ 152 w 1118"/>
                <a:gd name="T3" fmla="*/ 2798 h 2826"/>
                <a:gd name="T4" fmla="*/ 190 w 1118"/>
                <a:gd name="T5" fmla="*/ 2780 h 2826"/>
                <a:gd name="T6" fmla="*/ 238 w 1118"/>
                <a:gd name="T7" fmla="*/ 2750 h 2826"/>
                <a:gd name="T8" fmla="*/ 258 w 1118"/>
                <a:gd name="T9" fmla="*/ 2728 h 2826"/>
                <a:gd name="T10" fmla="*/ 274 w 1118"/>
                <a:gd name="T11" fmla="*/ 2690 h 2826"/>
                <a:gd name="T12" fmla="*/ 770 w 1118"/>
                <a:gd name="T13" fmla="*/ 1686 h 2826"/>
                <a:gd name="T14" fmla="*/ 820 w 1118"/>
                <a:gd name="T15" fmla="*/ 1556 h 2826"/>
                <a:gd name="T16" fmla="*/ 868 w 1118"/>
                <a:gd name="T17" fmla="*/ 1350 h 2826"/>
                <a:gd name="T18" fmla="*/ 884 w 1118"/>
                <a:gd name="T19" fmla="*/ 1128 h 2826"/>
                <a:gd name="T20" fmla="*/ 880 w 1118"/>
                <a:gd name="T21" fmla="*/ 1012 h 2826"/>
                <a:gd name="T22" fmla="*/ 858 w 1118"/>
                <a:gd name="T23" fmla="*/ 846 h 2826"/>
                <a:gd name="T24" fmla="*/ 818 w 1118"/>
                <a:gd name="T25" fmla="*/ 692 h 2826"/>
                <a:gd name="T26" fmla="*/ 760 w 1118"/>
                <a:gd name="T27" fmla="*/ 546 h 2826"/>
                <a:gd name="T28" fmla="*/ 682 w 1118"/>
                <a:gd name="T29" fmla="*/ 410 h 2826"/>
                <a:gd name="T30" fmla="*/ 618 w 1118"/>
                <a:gd name="T31" fmla="*/ 326 h 2826"/>
                <a:gd name="T32" fmla="*/ 526 w 1118"/>
                <a:gd name="T33" fmla="*/ 222 h 2826"/>
                <a:gd name="T34" fmla="*/ 428 w 1118"/>
                <a:gd name="T35" fmla="*/ 140 h 2826"/>
                <a:gd name="T36" fmla="*/ 322 w 1118"/>
                <a:gd name="T37" fmla="*/ 74 h 2826"/>
                <a:gd name="T38" fmla="*/ 210 w 1118"/>
                <a:gd name="T39" fmla="*/ 30 h 2826"/>
                <a:gd name="T40" fmla="*/ 90 w 1118"/>
                <a:gd name="T41" fmla="*/ 4 h 2826"/>
                <a:gd name="T42" fmla="*/ 102 w 1118"/>
                <a:gd name="T43" fmla="*/ 4 h 2826"/>
                <a:gd name="T44" fmla="*/ 256 w 1118"/>
                <a:gd name="T45" fmla="*/ 28 h 2826"/>
                <a:gd name="T46" fmla="*/ 400 w 1118"/>
                <a:gd name="T47" fmla="*/ 72 h 2826"/>
                <a:gd name="T48" fmla="*/ 536 w 1118"/>
                <a:gd name="T49" fmla="*/ 138 h 2826"/>
                <a:gd name="T50" fmla="*/ 664 w 1118"/>
                <a:gd name="T51" fmla="*/ 222 h 2826"/>
                <a:gd name="T52" fmla="*/ 784 w 1118"/>
                <a:gd name="T53" fmla="*/ 328 h 2826"/>
                <a:gd name="T54" fmla="*/ 862 w 1118"/>
                <a:gd name="T55" fmla="*/ 414 h 2826"/>
                <a:gd name="T56" fmla="*/ 960 w 1118"/>
                <a:gd name="T57" fmla="*/ 550 h 2826"/>
                <a:gd name="T58" fmla="*/ 1034 w 1118"/>
                <a:gd name="T59" fmla="*/ 696 h 2826"/>
                <a:gd name="T60" fmla="*/ 1084 w 1118"/>
                <a:gd name="T61" fmla="*/ 852 h 2826"/>
                <a:gd name="T62" fmla="*/ 1112 w 1118"/>
                <a:gd name="T63" fmla="*/ 1016 h 2826"/>
                <a:gd name="T64" fmla="*/ 1118 w 1118"/>
                <a:gd name="T65" fmla="*/ 1132 h 2826"/>
                <a:gd name="T66" fmla="*/ 1098 w 1118"/>
                <a:gd name="T67" fmla="*/ 1356 h 2826"/>
                <a:gd name="T68" fmla="*/ 1050 w 1118"/>
                <a:gd name="T69" fmla="*/ 1528 h 2826"/>
                <a:gd name="T70" fmla="*/ 1008 w 1118"/>
                <a:gd name="T71" fmla="*/ 1626 h 2826"/>
                <a:gd name="T72" fmla="*/ 974 w 1118"/>
                <a:gd name="T73" fmla="*/ 1690 h 2826"/>
                <a:gd name="T74" fmla="*/ 350 w 1118"/>
                <a:gd name="T75" fmla="*/ 2690 h 2826"/>
                <a:gd name="T76" fmla="*/ 338 w 1118"/>
                <a:gd name="T77" fmla="*/ 2716 h 2826"/>
                <a:gd name="T78" fmla="*/ 318 w 1118"/>
                <a:gd name="T79" fmla="*/ 2740 h 2826"/>
                <a:gd name="T80" fmla="*/ 266 w 1118"/>
                <a:gd name="T81" fmla="*/ 2772 h 2826"/>
                <a:gd name="T82" fmla="*/ 218 w 1118"/>
                <a:gd name="T83" fmla="*/ 2792 h 2826"/>
                <a:gd name="T84" fmla="*/ 138 w 1118"/>
                <a:gd name="T85" fmla="*/ 2812 h 2826"/>
                <a:gd name="T86" fmla="*/ 48 w 1118"/>
                <a:gd name="T87" fmla="*/ 2824 h 2826"/>
                <a:gd name="T88" fmla="*/ 0 w 1118"/>
                <a:gd name="T89" fmla="*/ 2826 h 2826"/>
                <a:gd name="T90" fmla="*/ 24 w 1118"/>
                <a:gd name="T91" fmla="*/ 2 h 2826"/>
                <a:gd name="T92" fmla="*/ 90 w 1118"/>
                <a:gd name="T93" fmla="*/ 26 h 2826"/>
                <a:gd name="T94" fmla="*/ 152 w 1118"/>
                <a:gd name="T95" fmla="*/ 68 h 2826"/>
                <a:gd name="T96" fmla="*/ 210 w 1118"/>
                <a:gd name="T97" fmla="*/ 134 h 2826"/>
                <a:gd name="T98" fmla="*/ 266 w 1118"/>
                <a:gd name="T99" fmla="*/ 220 h 2826"/>
                <a:gd name="T100" fmla="*/ 316 w 1118"/>
                <a:gd name="T101" fmla="*/ 326 h 2826"/>
                <a:gd name="T102" fmla="*/ 350 w 1118"/>
                <a:gd name="T103" fmla="*/ 412 h 2826"/>
                <a:gd name="T104" fmla="*/ 390 w 1118"/>
                <a:gd name="T105" fmla="*/ 548 h 2826"/>
                <a:gd name="T106" fmla="*/ 422 w 1118"/>
                <a:gd name="T107" fmla="*/ 694 h 2826"/>
                <a:gd name="T108" fmla="*/ 448 w 1118"/>
                <a:gd name="T109" fmla="*/ 904 h 2826"/>
                <a:gd name="T110" fmla="*/ 456 w 1118"/>
                <a:gd name="T111" fmla="*/ 1130 h 2826"/>
                <a:gd name="T112" fmla="*/ 448 w 1118"/>
                <a:gd name="T113" fmla="*/ 1354 h 2826"/>
                <a:gd name="T114" fmla="*/ 422 w 1118"/>
                <a:gd name="T115" fmla="*/ 1560 h 2826"/>
                <a:gd name="T116" fmla="*/ 396 w 1118"/>
                <a:gd name="T117" fmla="*/ 1688 h 2826"/>
                <a:gd name="T118" fmla="*/ 136 w 1118"/>
                <a:gd name="T119" fmla="*/ 2690 h 2826"/>
                <a:gd name="T120" fmla="*/ 122 w 1118"/>
                <a:gd name="T121" fmla="*/ 2740 h 2826"/>
                <a:gd name="T122" fmla="*/ 90 w 1118"/>
                <a:gd name="T123" fmla="*/ 2782 h 2826"/>
                <a:gd name="T124" fmla="*/ 26 w 1118"/>
                <a:gd name="T125" fmla="*/ 2820 h 2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8" h="2826">
                  <a:moveTo>
                    <a:pt x="14" y="2826"/>
                  </a:moveTo>
                  <a:lnTo>
                    <a:pt x="14" y="2826"/>
                  </a:lnTo>
                  <a:lnTo>
                    <a:pt x="64" y="2820"/>
                  </a:lnTo>
                  <a:lnTo>
                    <a:pt x="110" y="2812"/>
                  </a:lnTo>
                  <a:lnTo>
                    <a:pt x="132" y="2806"/>
                  </a:lnTo>
                  <a:lnTo>
                    <a:pt x="152" y="2798"/>
                  </a:lnTo>
                  <a:lnTo>
                    <a:pt x="172" y="2790"/>
                  </a:lnTo>
                  <a:lnTo>
                    <a:pt x="190" y="2780"/>
                  </a:lnTo>
                  <a:lnTo>
                    <a:pt x="190" y="2780"/>
                  </a:lnTo>
                  <a:lnTo>
                    <a:pt x="208" y="2770"/>
                  </a:lnTo>
                  <a:lnTo>
                    <a:pt x="224" y="2760"/>
                  </a:lnTo>
                  <a:lnTo>
                    <a:pt x="238" y="2750"/>
                  </a:lnTo>
                  <a:lnTo>
                    <a:pt x="250" y="2740"/>
                  </a:lnTo>
                  <a:lnTo>
                    <a:pt x="250" y="2740"/>
                  </a:lnTo>
                  <a:lnTo>
                    <a:pt x="258" y="2728"/>
                  </a:lnTo>
                  <a:lnTo>
                    <a:pt x="266" y="2716"/>
                  </a:lnTo>
                  <a:lnTo>
                    <a:pt x="272" y="2704"/>
                  </a:lnTo>
                  <a:lnTo>
                    <a:pt x="274" y="2690"/>
                  </a:lnTo>
                  <a:lnTo>
                    <a:pt x="738" y="1752"/>
                  </a:lnTo>
                  <a:lnTo>
                    <a:pt x="738" y="1752"/>
                  </a:lnTo>
                  <a:lnTo>
                    <a:pt x="770" y="1686"/>
                  </a:lnTo>
                  <a:lnTo>
                    <a:pt x="770" y="1686"/>
                  </a:lnTo>
                  <a:lnTo>
                    <a:pt x="796" y="1622"/>
                  </a:lnTo>
                  <a:lnTo>
                    <a:pt x="820" y="1556"/>
                  </a:lnTo>
                  <a:lnTo>
                    <a:pt x="840" y="1490"/>
                  </a:lnTo>
                  <a:lnTo>
                    <a:pt x="856" y="1420"/>
                  </a:lnTo>
                  <a:lnTo>
                    <a:pt x="868" y="1350"/>
                  </a:lnTo>
                  <a:lnTo>
                    <a:pt x="878" y="1278"/>
                  </a:lnTo>
                  <a:lnTo>
                    <a:pt x="884" y="1204"/>
                  </a:lnTo>
                  <a:lnTo>
                    <a:pt x="884" y="1128"/>
                  </a:lnTo>
                  <a:lnTo>
                    <a:pt x="884" y="1128"/>
                  </a:lnTo>
                  <a:lnTo>
                    <a:pt x="884" y="1068"/>
                  </a:lnTo>
                  <a:lnTo>
                    <a:pt x="880" y="1012"/>
                  </a:lnTo>
                  <a:lnTo>
                    <a:pt x="876" y="956"/>
                  </a:lnTo>
                  <a:lnTo>
                    <a:pt x="868" y="900"/>
                  </a:lnTo>
                  <a:lnTo>
                    <a:pt x="858" y="846"/>
                  </a:lnTo>
                  <a:lnTo>
                    <a:pt x="848" y="794"/>
                  </a:lnTo>
                  <a:lnTo>
                    <a:pt x="834" y="742"/>
                  </a:lnTo>
                  <a:lnTo>
                    <a:pt x="818" y="692"/>
                  </a:lnTo>
                  <a:lnTo>
                    <a:pt x="800" y="642"/>
                  </a:lnTo>
                  <a:lnTo>
                    <a:pt x="782" y="594"/>
                  </a:lnTo>
                  <a:lnTo>
                    <a:pt x="760" y="546"/>
                  </a:lnTo>
                  <a:lnTo>
                    <a:pt x="736" y="500"/>
                  </a:lnTo>
                  <a:lnTo>
                    <a:pt x="710" y="454"/>
                  </a:lnTo>
                  <a:lnTo>
                    <a:pt x="682" y="410"/>
                  </a:lnTo>
                  <a:lnTo>
                    <a:pt x="652" y="368"/>
                  </a:lnTo>
                  <a:lnTo>
                    <a:pt x="618" y="326"/>
                  </a:lnTo>
                  <a:lnTo>
                    <a:pt x="618" y="326"/>
                  </a:lnTo>
                  <a:lnTo>
                    <a:pt x="588" y="290"/>
                  </a:lnTo>
                  <a:lnTo>
                    <a:pt x="558" y="254"/>
                  </a:lnTo>
                  <a:lnTo>
                    <a:pt x="526" y="222"/>
                  </a:lnTo>
                  <a:lnTo>
                    <a:pt x="494" y="192"/>
                  </a:lnTo>
                  <a:lnTo>
                    <a:pt x="460" y="164"/>
                  </a:lnTo>
                  <a:lnTo>
                    <a:pt x="428" y="140"/>
                  </a:lnTo>
                  <a:lnTo>
                    <a:pt x="392" y="116"/>
                  </a:lnTo>
                  <a:lnTo>
                    <a:pt x="358" y="94"/>
                  </a:lnTo>
                  <a:lnTo>
                    <a:pt x="322" y="74"/>
                  </a:lnTo>
                  <a:lnTo>
                    <a:pt x="284" y="58"/>
                  </a:lnTo>
                  <a:lnTo>
                    <a:pt x="248" y="42"/>
                  </a:lnTo>
                  <a:lnTo>
                    <a:pt x="210" y="30"/>
                  </a:lnTo>
                  <a:lnTo>
                    <a:pt x="170" y="18"/>
                  </a:lnTo>
                  <a:lnTo>
                    <a:pt x="130" y="10"/>
                  </a:lnTo>
                  <a:lnTo>
                    <a:pt x="90" y="4"/>
                  </a:lnTo>
                  <a:lnTo>
                    <a:pt x="50" y="0"/>
                  </a:lnTo>
                  <a:lnTo>
                    <a:pt x="50" y="0"/>
                  </a:lnTo>
                  <a:lnTo>
                    <a:pt x="102" y="4"/>
                  </a:lnTo>
                  <a:lnTo>
                    <a:pt x="154" y="10"/>
                  </a:lnTo>
                  <a:lnTo>
                    <a:pt x="206" y="18"/>
                  </a:lnTo>
                  <a:lnTo>
                    <a:pt x="256" y="28"/>
                  </a:lnTo>
                  <a:lnTo>
                    <a:pt x="304" y="40"/>
                  </a:lnTo>
                  <a:lnTo>
                    <a:pt x="352" y="56"/>
                  </a:lnTo>
                  <a:lnTo>
                    <a:pt x="400" y="72"/>
                  </a:lnTo>
                  <a:lnTo>
                    <a:pt x="446" y="92"/>
                  </a:lnTo>
                  <a:lnTo>
                    <a:pt x="492" y="114"/>
                  </a:lnTo>
                  <a:lnTo>
                    <a:pt x="536" y="138"/>
                  </a:lnTo>
                  <a:lnTo>
                    <a:pt x="580" y="164"/>
                  </a:lnTo>
                  <a:lnTo>
                    <a:pt x="622" y="192"/>
                  </a:lnTo>
                  <a:lnTo>
                    <a:pt x="664" y="222"/>
                  </a:lnTo>
                  <a:lnTo>
                    <a:pt x="706" y="256"/>
                  </a:lnTo>
                  <a:lnTo>
                    <a:pt x="744" y="290"/>
                  </a:lnTo>
                  <a:lnTo>
                    <a:pt x="784" y="328"/>
                  </a:lnTo>
                  <a:lnTo>
                    <a:pt x="784" y="328"/>
                  </a:lnTo>
                  <a:lnTo>
                    <a:pt x="824" y="370"/>
                  </a:lnTo>
                  <a:lnTo>
                    <a:pt x="862" y="414"/>
                  </a:lnTo>
                  <a:lnTo>
                    <a:pt x="898" y="458"/>
                  </a:lnTo>
                  <a:lnTo>
                    <a:pt x="930" y="504"/>
                  </a:lnTo>
                  <a:lnTo>
                    <a:pt x="960" y="550"/>
                  </a:lnTo>
                  <a:lnTo>
                    <a:pt x="986" y="598"/>
                  </a:lnTo>
                  <a:lnTo>
                    <a:pt x="1012" y="646"/>
                  </a:lnTo>
                  <a:lnTo>
                    <a:pt x="1034" y="696"/>
                  </a:lnTo>
                  <a:lnTo>
                    <a:pt x="1054" y="746"/>
                  </a:lnTo>
                  <a:lnTo>
                    <a:pt x="1070" y="798"/>
                  </a:lnTo>
                  <a:lnTo>
                    <a:pt x="1084" y="852"/>
                  </a:lnTo>
                  <a:lnTo>
                    <a:pt x="1096" y="906"/>
                  </a:lnTo>
                  <a:lnTo>
                    <a:pt x="1106" y="960"/>
                  </a:lnTo>
                  <a:lnTo>
                    <a:pt x="1112" y="1016"/>
                  </a:lnTo>
                  <a:lnTo>
                    <a:pt x="1116" y="1074"/>
                  </a:lnTo>
                  <a:lnTo>
                    <a:pt x="1118" y="1132"/>
                  </a:lnTo>
                  <a:lnTo>
                    <a:pt x="1118" y="1132"/>
                  </a:lnTo>
                  <a:lnTo>
                    <a:pt x="1114" y="1208"/>
                  </a:lnTo>
                  <a:lnTo>
                    <a:pt x="1108" y="1282"/>
                  </a:lnTo>
                  <a:lnTo>
                    <a:pt x="1098" y="1356"/>
                  </a:lnTo>
                  <a:lnTo>
                    <a:pt x="1082" y="1426"/>
                  </a:lnTo>
                  <a:lnTo>
                    <a:pt x="1062" y="1494"/>
                  </a:lnTo>
                  <a:lnTo>
                    <a:pt x="1050" y="1528"/>
                  </a:lnTo>
                  <a:lnTo>
                    <a:pt x="1038" y="1562"/>
                  </a:lnTo>
                  <a:lnTo>
                    <a:pt x="1024" y="1594"/>
                  </a:lnTo>
                  <a:lnTo>
                    <a:pt x="1008" y="1626"/>
                  </a:lnTo>
                  <a:lnTo>
                    <a:pt x="992" y="1658"/>
                  </a:lnTo>
                  <a:lnTo>
                    <a:pt x="974" y="1690"/>
                  </a:lnTo>
                  <a:lnTo>
                    <a:pt x="974" y="1690"/>
                  </a:lnTo>
                  <a:lnTo>
                    <a:pt x="954" y="1724"/>
                  </a:lnTo>
                  <a:lnTo>
                    <a:pt x="932" y="1756"/>
                  </a:lnTo>
                  <a:lnTo>
                    <a:pt x="350" y="2690"/>
                  </a:lnTo>
                  <a:lnTo>
                    <a:pt x="350" y="2690"/>
                  </a:lnTo>
                  <a:lnTo>
                    <a:pt x="346" y="2704"/>
                  </a:lnTo>
                  <a:lnTo>
                    <a:pt x="338" y="2716"/>
                  </a:lnTo>
                  <a:lnTo>
                    <a:pt x="330" y="2728"/>
                  </a:lnTo>
                  <a:lnTo>
                    <a:pt x="318" y="2740"/>
                  </a:lnTo>
                  <a:lnTo>
                    <a:pt x="318" y="2740"/>
                  </a:lnTo>
                  <a:lnTo>
                    <a:pt x="304" y="2752"/>
                  </a:lnTo>
                  <a:lnTo>
                    <a:pt x="286" y="2762"/>
                  </a:lnTo>
                  <a:lnTo>
                    <a:pt x="266" y="2772"/>
                  </a:lnTo>
                  <a:lnTo>
                    <a:pt x="244" y="2782"/>
                  </a:lnTo>
                  <a:lnTo>
                    <a:pt x="244" y="2782"/>
                  </a:lnTo>
                  <a:lnTo>
                    <a:pt x="218" y="2792"/>
                  </a:lnTo>
                  <a:lnTo>
                    <a:pt x="194" y="2800"/>
                  </a:lnTo>
                  <a:lnTo>
                    <a:pt x="166" y="2806"/>
                  </a:lnTo>
                  <a:lnTo>
                    <a:pt x="138" y="2812"/>
                  </a:lnTo>
                  <a:lnTo>
                    <a:pt x="110" y="2818"/>
                  </a:lnTo>
                  <a:lnTo>
                    <a:pt x="78" y="2822"/>
                  </a:lnTo>
                  <a:lnTo>
                    <a:pt x="48" y="2824"/>
                  </a:lnTo>
                  <a:lnTo>
                    <a:pt x="14" y="2826"/>
                  </a:lnTo>
                  <a:lnTo>
                    <a:pt x="14" y="2826"/>
                  </a:lnTo>
                  <a:close/>
                  <a:moveTo>
                    <a:pt x="0" y="2826"/>
                  </a:moveTo>
                  <a:lnTo>
                    <a:pt x="0" y="0"/>
                  </a:lnTo>
                  <a:lnTo>
                    <a:pt x="0" y="0"/>
                  </a:lnTo>
                  <a:lnTo>
                    <a:pt x="24" y="2"/>
                  </a:lnTo>
                  <a:lnTo>
                    <a:pt x="46" y="8"/>
                  </a:lnTo>
                  <a:lnTo>
                    <a:pt x="68" y="16"/>
                  </a:lnTo>
                  <a:lnTo>
                    <a:pt x="90" y="26"/>
                  </a:lnTo>
                  <a:lnTo>
                    <a:pt x="112" y="38"/>
                  </a:lnTo>
                  <a:lnTo>
                    <a:pt x="132" y="52"/>
                  </a:lnTo>
                  <a:lnTo>
                    <a:pt x="152" y="68"/>
                  </a:lnTo>
                  <a:lnTo>
                    <a:pt x="172" y="88"/>
                  </a:lnTo>
                  <a:lnTo>
                    <a:pt x="192" y="110"/>
                  </a:lnTo>
                  <a:lnTo>
                    <a:pt x="210" y="134"/>
                  </a:lnTo>
                  <a:lnTo>
                    <a:pt x="230" y="160"/>
                  </a:lnTo>
                  <a:lnTo>
                    <a:pt x="248" y="188"/>
                  </a:lnTo>
                  <a:lnTo>
                    <a:pt x="266" y="220"/>
                  </a:lnTo>
                  <a:lnTo>
                    <a:pt x="284" y="252"/>
                  </a:lnTo>
                  <a:lnTo>
                    <a:pt x="300" y="288"/>
                  </a:lnTo>
                  <a:lnTo>
                    <a:pt x="316" y="326"/>
                  </a:lnTo>
                  <a:lnTo>
                    <a:pt x="316" y="326"/>
                  </a:lnTo>
                  <a:lnTo>
                    <a:pt x="334" y="368"/>
                  </a:lnTo>
                  <a:lnTo>
                    <a:pt x="350" y="412"/>
                  </a:lnTo>
                  <a:lnTo>
                    <a:pt x="364" y="456"/>
                  </a:lnTo>
                  <a:lnTo>
                    <a:pt x="378" y="502"/>
                  </a:lnTo>
                  <a:lnTo>
                    <a:pt x="390" y="548"/>
                  </a:lnTo>
                  <a:lnTo>
                    <a:pt x="402" y="596"/>
                  </a:lnTo>
                  <a:lnTo>
                    <a:pt x="412" y="644"/>
                  </a:lnTo>
                  <a:lnTo>
                    <a:pt x="422" y="694"/>
                  </a:lnTo>
                  <a:lnTo>
                    <a:pt x="430" y="744"/>
                  </a:lnTo>
                  <a:lnTo>
                    <a:pt x="436" y="796"/>
                  </a:lnTo>
                  <a:lnTo>
                    <a:pt x="448" y="904"/>
                  </a:lnTo>
                  <a:lnTo>
                    <a:pt x="454" y="1016"/>
                  </a:lnTo>
                  <a:lnTo>
                    <a:pt x="456" y="1130"/>
                  </a:lnTo>
                  <a:lnTo>
                    <a:pt x="456" y="1130"/>
                  </a:lnTo>
                  <a:lnTo>
                    <a:pt x="456" y="1206"/>
                  </a:lnTo>
                  <a:lnTo>
                    <a:pt x="452" y="1280"/>
                  </a:lnTo>
                  <a:lnTo>
                    <a:pt x="448" y="1354"/>
                  </a:lnTo>
                  <a:lnTo>
                    <a:pt x="442" y="1424"/>
                  </a:lnTo>
                  <a:lnTo>
                    <a:pt x="434" y="1492"/>
                  </a:lnTo>
                  <a:lnTo>
                    <a:pt x="422" y="1560"/>
                  </a:lnTo>
                  <a:lnTo>
                    <a:pt x="410" y="1624"/>
                  </a:lnTo>
                  <a:lnTo>
                    <a:pt x="396" y="1688"/>
                  </a:lnTo>
                  <a:lnTo>
                    <a:pt x="396" y="1688"/>
                  </a:lnTo>
                  <a:lnTo>
                    <a:pt x="380" y="1756"/>
                  </a:lnTo>
                  <a:lnTo>
                    <a:pt x="136" y="2690"/>
                  </a:lnTo>
                  <a:lnTo>
                    <a:pt x="136" y="2690"/>
                  </a:lnTo>
                  <a:lnTo>
                    <a:pt x="130" y="2716"/>
                  </a:lnTo>
                  <a:lnTo>
                    <a:pt x="122" y="2740"/>
                  </a:lnTo>
                  <a:lnTo>
                    <a:pt x="122" y="2740"/>
                  </a:lnTo>
                  <a:lnTo>
                    <a:pt x="108" y="2762"/>
                  </a:lnTo>
                  <a:lnTo>
                    <a:pt x="90" y="2782"/>
                  </a:lnTo>
                  <a:lnTo>
                    <a:pt x="90" y="2782"/>
                  </a:lnTo>
                  <a:lnTo>
                    <a:pt x="70" y="2798"/>
                  </a:lnTo>
                  <a:lnTo>
                    <a:pt x="48" y="2812"/>
                  </a:lnTo>
                  <a:lnTo>
                    <a:pt x="26" y="2820"/>
                  </a:lnTo>
                  <a:lnTo>
                    <a:pt x="0" y="2826"/>
                  </a:lnTo>
                  <a:lnTo>
                    <a:pt x="0" y="2826"/>
                  </a:lnTo>
                  <a:close/>
                </a:path>
              </a:pathLst>
            </a:custGeom>
            <a:solidFill>
              <a:schemeClr val="tx2">
                <a:lumMod val="75000"/>
              </a:scheme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91" name="Freeform 530"/>
            <p:cNvSpPr>
              <a:spLocks/>
            </p:cNvSpPr>
            <p:nvPr/>
          </p:nvSpPr>
          <p:spPr bwMode="auto">
            <a:xfrm>
              <a:off x="1668027" y="2031592"/>
              <a:ext cx="895617" cy="2867188"/>
            </a:xfrm>
            <a:custGeom>
              <a:avLst/>
              <a:gdLst>
                <a:gd name="T0" fmla="*/ 0 w 884"/>
                <a:gd name="T1" fmla="*/ 2830 h 2830"/>
                <a:gd name="T2" fmla="*/ 48 w 884"/>
                <a:gd name="T3" fmla="*/ 2816 h 2830"/>
                <a:gd name="T4" fmla="*/ 90 w 884"/>
                <a:gd name="T5" fmla="*/ 2786 h 2830"/>
                <a:gd name="T6" fmla="*/ 108 w 884"/>
                <a:gd name="T7" fmla="*/ 2766 h 2830"/>
                <a:gd name="T8" fmla="*/ 122 w 884"/>
                <a:gd name="T9" fmla="*/ 2744 h 2830"/>
                <a:gd name="T10" fmla="*/ 136 w 884"/>
                <a:gd name="T11" fmla="*/ 2694 h 2830"/>
                <a:gd name="T12" fmla="*/ 380 w 884"/>
                <a:gd name="T13" fmla="*/ 1760 h 2830"/>
                <a:gd name="T14" fmla="*/ 396 w 884"/>
                <a:gd name="T15" fmla="*/ 1692 h 2830"/>
                <a:gd name="T16" fmla="*/ 422 w 884"/>
                <a:gd name="T17" fmla="*/ 1564 h 2830"/>
                <a:gd name="T18" fmla="*/ 442 w 884"/>
                <a:gd name="T19" fmla="*/ 1428 h 2830"/>
                <a:gd name="T20" fmla="*/ 452 w 884"/>
                <a:gd name="T21" fmla="*/ 1284 h 2830"/>
                <a:gd name="T22" fmla="*/ 456 w 884"/>
                <a:gd name="T23" fmla="*/ 1134 h 2830"/>
                <a:gd name="T24" fmla="*/ 454 w 884"/>
                <a:gd name="T25" fmla="*/ 1020 h 2830"/>
                <a:gd name="T26" fmla="*/ 436 w 884"/>
                <a:gd name="T27" fmla="*/ 800 h 2830"/>
                <a:gd name="T28" fmla="*/ 422 w 884"/>
                <a:gd name="T29" fmla="*/ 698 h 2830"/>
                <a:gd name="T30" fmla="*/ 402 w 884"/>
                <a:gd name="T31" fmla="*/ 600 h 2830"/>
                <a:gd name="T32" fmla="*/ 378 w 884"/>
                <a:gd name="T33" fmla="*/ 506 h 2830"/>
                <a:gd name="T34" fmla="*/ 350 w 884"/>
                <a:gd name="T35" fmla="*/ 416 h 2830"/>
                <a:gd name="T36" fmla="*/ 316 w 884"/>
                <a:gd name="T37" fmla="*/ 330 h 2830"/>
                <a:gd name="T38" fmla="*/ 300 w 884"/>
                <a:gd name="T39" fmla="*/ 292 h 2830"/>
                <a:gd name="T40" fmla="*/ 266 w 884"/>
                <a:gd name="T41" fmla="*/ 224 h 2830"/>
                <a:gd name="T42" fmla="*/ 230 w 884"/>
                <a:gd name="T43" fmla="*/ 164 h 2830"/>
                <a:gd name="T44" fmla="*/ 192 w 884"/>
                <a:gd name="T45" fmla="*/ 114 h 2830"/>
                <a:gd name="T46" fmla="*/ 152 w 884"/>
                <a:gd name="T47" fmla="*/ 72 h 2830"/>
                <a:gd name="T48" fmla="*/ 112 w 884"/>
                <a:gd name="T49" fmla="*/ 42 h 2830"/>
                <a:gd name="T50" fmla="*/ 68 w 884"/>
                <a:gd name="T51" fmla="*/ 20 h 2830"/>
                <a:gd name="T52" fmla="*/ 24 w 884"/>
                <a:gd name="T53" fmla="*/ 6 h 2830"/>
                <a:gd name="T54" fmla="*/ 0 w 884"/>
                <a:gd name="T55" fmla="*/ 0 h 2830"/>
                <a:gd name="T56" fmla="*/ 6 w 884"/>
                <a:gd name="T57" fmla="*/ 0 h 2830"/>
                <a:gd name="T58" fmla="*/ 28 w 884"/>
                <a:gd name="T59" fmla="*/ 2 h 2830"/>
                <a:gd name="T60" fmla="*/ 50 w 884"/>
                <a:gd name="T61" fmla="*/ 4 h 2830"/>
                <a:gd name="T62" fmla="*/ 130 w 884"/>
                <a:gd name="T63" fmla="*/ 14 h 2830"/>
                <a:gd name="T64" fmla="*/ 210 w 884"/>
                <a:gd name="T65" fmla="*/ 34 h 2830"/>
                <a:gd name="T66" fmla="*/ 284 w 884"/>
                <a:gd name="T67" fmla="*/ 62 h 2830"/>
                <a:gd name="T68" fmla="*/ 358 w 884"/>
                <a:gd name="T69" fmla="*/ 98 h 2830"/>
                <a:gd name="T70" fmla="*/ 428 w 884"/>
                <a:gd name="T71" fmla="*/ 144 h 2830"/>
                <a:gd name="T72" fmla="*/ 494 w 884"/>
                <a:gd name="T73" fmla="*/ 196 h 2830"/>
                <a:gd name="T74" fmla="*/ 558 w 884"/>
                <a:gd name="T75" fmla="*/ 258 h 2830"/>
                <a:gd name="T76" fmla="*/ 618 w 884"/>
                <a:gd name="T77" fmla="*/ 330 h 2830"/>
                <a:gd name="T78" fmla="*/ 652 w 884"/>
                <a:gd name="T79" fmla="*/ 372 h 2830"/>
                <a:gd name="T80" fmla="*/ 710 w 884"/>
                <a:gd name="T81" fmla="*/ 458 h 2830"/>
                <a:gd name="T82" fmla="*/ 760 w 884"/>
                <a:gd name="T83" fmla="*/ 550 h 2830"/>
                <a:gd name="T84" fmla="*/ 800 w 884"/>
                <a:gd name="T85" fmla="*/ 646 h 2830"/>
                <a:gd name="T86" fmla="*/ 834 w 884"/>
                <a:gd name="T87" fmla="*/ 746 h 2830"/>
                <a:gd name="T88" fmla="*/ 858 w 884"/>
                <a:gd name="T89" fmla="*/ 850 h 2830"/>
                <a:gd name="T90" fmla="*/ 876 w 884"/>
                <a:gd name="T91" fmla="*/ 960 h 2830"/>
                <a:gd name="T92" fmla="*/ 884 w 884"/>
                <a:gd name="T93" fmla="*/ 1072 h 2830"/>
                <a:gd name="T94" fmla="*/ 884 w 884"/>
                <a:gd name="T95" fmla="*/ 1132 h 2830"/>
                <a:gd name="T96" fmla="*/ 878 w 884"/>
                <a:gd name="T97" fmla="*/ 1282 h 2830"/>
                <a:gd name="T98" fmla="*/ 856 w 884"/>
                <a:gd name="T99" fmla="*/ 1424 h 2830"/>
                <a:gd name="T100" fmla="*/ 820 w 884"/>
                <a:gd name="T101" fmla="*/ 1560 h 2830"/>
                <a:gd name="T102" fmla="*/ 770 w 884"/>
                <a:gd name="T103" fmla="*/ 1690 h 2830"/>
                <a:gd name="T104" fmla="*/ 738 w 884"/>
                <a:gd name="T105" fmla="*/ 1756 h 2830"/>
                <a:gd name="T106" fmla="*/ 274 w 884"/>
                <a:gd name="T107" fmla="*/ 2694 h 2830"/>
                <a:gd name="T108" fmla="*/ 266 w 884"/>
                <a:gd name="T109" fmla="*/ 2720 h 2830"/>
                <a:gd name="T110" fmla="*/ 250 w 884"/>
                <a:gd name="T111" fmla="*/ 2744 h 2830"/>
                <a:gd name="T112" fmla="*/ 238 w 884"/>
                <a:gd name="T113" fmla="*/ 2754 h 2830"/>
                <a:gd name="T114" fmla="*/ 208 w 884"/>
                <a:gd name="T115" fmla="*/ 2774 h 2830"/>
                <a:gd name="T116" fmla="*/ 190 w 884"/>
                <a:gd name="T117" fmla="*/ 2784 h 2830"/>
                <a:gd name="T118" fmla="*/ 152 w 884"/>
                <a:gd name="T119" fmla="*/ 2802 h 2830"/>
                <a:gd name="T120" fmla="*/ 110 w 884"/>
                <a:gd name="T121" fmla="*/ 2816 h 2830"/>
                <a:gd name="T122" fmla="*/ 14 w 884"/>
                <a:gd name="T123" fmla="*/ 2830 h 2830"/>
                <a:gd name="T124" fmla="*/ 0 w 884"/>
                <a:gd name="T125" fmla="*/ 2830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4" h="2830">
                  <a:moveTo>
                    <a:pt x="0" y="2830"/>
                  </a:moveTo>
                  <a:lnTo>
                    <a:pt x="0" y="2830"/>
                  </a:lnTo>
                  <a:lnTo>
                    <a:pt x="26" y="2824"/>
                  </a:lnTo>
                  <a:lnTo>
                    <a:pt x="48" y="2816"/>
                  </a:lnTo>
                  <a:lnTo>
                    <a:pt x="70" y="2802"/>
                  </a:lnTo>
                  <a:lnTo>
                    <a:pt x="90" y="2786"/>
                  </a:lnTo>
                  <a:lnTo>
                    <a:pt x="90" y="2786"/>
                  </a:lnTo>
                  <a:lnTo>
                    <a:pt x="108" y="2766"/>
                  </a:lnTo>
                  <a:lnTo>
                    <a:pt x="122" y="2744"/>
                  </a:lnTo>
                  <a:lnTo>
                    <a:pt x="122" y="2744"/>
                  </a:lnTo>
                  <a:lnTo>
                    <a:pt x="130" y="2720"/>
                  </a:lnTo>
                  <a:lnTo>
                    <a:pt x="136" y="2694"/>
                  </a:lnTo>
                  <a:lnTo>
                    <a:pt x="380" y="1760"/>
                  </a:lnTo>
                  <a:lnTo>
                    <a:pt x="380" y="1760"/>
                  </a:lnTo>
                  <a:lnTo>
                    <a:pt x="396" y="1692"/>
                  </a:lnTo>
                  <a:lnTo>
                    <a:pt x="396" y="1692"/>
                  </a:lnTo>
                  <a:lnTo>
                    <a:pt x="410" y="1628"/>
                  </a:lnTo>
                  <a:lnTo>
                    <a:pt x="422" y="1564"/>
                  </a:lnTo>
                  <a:lnTo>
                    <a:pt x="434" y="1496"/>
                  </a:lnTo>
                  <a:lnTo>
                    <a:pt x="442" y="1428"/>
                  </a:lnTo>
                  <a:lnTo>
                    <a:pt x="448" y="1358"/>
                  </a:lnTo>
                  <a:lnTo>
                    <a:pt x="452" y="1284"/>
                  </a:lnTo>
                  <a:lnTo>
                    <a:pt x="456" y="1210"/>
                  </a:lnTo>
                  <a:lnTo>
                    <a:pt x="456" y="1134"/>
                  </a:lnTo>
                  <a:lnTo>
                    <a:pt x="456" y="1134"/>
                  </a:lnTo>
                  <a:lnTo>
                    <a:pt x="454" y="1020"/>
                  </a:lnTo>
                  <a:lnTo>
                    <a:pt x="448" y="908"/>
                  </a:lnTo>
                  <a:lnTo>
                    <a:pt x="436" y="800"/>
                  </a:lnTo>
                  <a:lnTo>
                    <a:pt x="430" y="748"/>
                  </a:lnTo>
                  <a:lnTo>
                    <a:pt x="422" y="698"/>
                  </a:lnTo>
                  <a:lnTo>
                    <a:pt x="412" y="648"/>
                  </a:lnTo>
                  <a:lnTo>
                    <a:pt x="402" y="600"/>
                  </a:lnTo>
                  <a:lnTo>
                    <a:pt x="390" y="552"/>
                  </a:lnTo>
                  <a:lnTo>
                    <a:pt x="378" y="506"/>
                  </a:lnTo>
                  <a:lnTo>
                    <a:pt x="364" y="460"/>
                  </a:lnTo>
                  <a:lnTo>
                    <a:pt x="350" y="416"/>
                  </a:lnTo>
                  <a:lnTo>
                    <a:pt x="334" y="372"/>
                  </a:lnTo>
                  <a:lnTo>
                    <a:pt x="316" y="330"/>
                  </a:lnTo>
                  <a:lnTo>
                    <a:pt x="316" y="330"/>
                  </a:lnTo>
                  <a:lnTo>
                    <a:pt x="300" y="292"/>
                  </a:lnTo>
                  <a:lnTo>
                    <a:pt x="284" y="256"/>
                  </a:lnTo>
                  <a:lnTo>
                    <a:pt x="266" y="224"/>
                  </a:lnTo>
                  <a:lnTo>
                    <a:pt x="248" y="192"/>
                  </a:lnTo>
                  <a:lnTo>
                    <a:pt x="230" y="164"/>
                  </a:lnTo>
                  <a:lnTo>
                    <a:pt x="210" y="138"/>
                  </a:lnTo>
                  <a:lnTo>
                    <a:pt x="192" y="114"/>
                  </a:lnTo>
                  <a:lnTo>
                    <a:pt x="172" y="92"/>
                  </a:lnTo>
                  <a:lnTo>
                    <a:pt x="152" y="72"/>
                  </a:lnTo>
                  <a:lnTo>
                    <a:pt x="132" y="56"/>
                  </a:lnTo>
                  <a:lnTo>
                    <a:pt x="112" y="42"/>
                  </a:lnTo>
                  <a:lnTo>
                    <a:pt x="90" y="30"/>
                  </a:lnTo>
                  <a:lnTo>
                    <a:pt x="68" y="20"/>
                  </a:lnTo>
                  <a:lnTo>
                    <a:pt x="46" y="12"/>
                  </a:lnTo>
                  <a:lnTo>
                    <a:pt x="24" y="6"/>
                  </a:lnTo>
                  <a:lnTo>
                    <a:pt x="0" y="4"/>
                  </a:lnTo>
                  <a:lnTo>
                    <a:pt x="0" y="0"/>
                  </a:lnTo>
                  <a:lnTo>
                    <a:pt x="0" y="0"/>
                  </a:lnTo>
                  <a:lnTo>
                    <a:pt x="6" y="0"/>
                  </a:lnTo>
                  <a:lnTo>
                    <a:pt x="6" y="0"/>
                  </a:lnTo>
                  <a:lnTo>
                    <a:pt x="28" y="2"/>
                  </a:lnTo>
                  <a:lnTo>
                    <a:pt x="50" y="4"/>
                  </a:lnTo>
                  <a:lnTo>
                    <a:pt x="50" y="4"/>
                  </a:lnTo>
                  <a:lnTo>
                    <a:pt x="90" y="8"/>
                  </a:lnTo>
                  <a:lnTo>
                    <a:pt x="130" y="14"/>
                  </a:lnTo>
                  <a:lnTo>
                    <a:pt x="170" y="22"/>
                  </a:lnTo>
                  <a:lnTo>
                    <a:pt x="210" y="34"/>
                  </a:lnTo>
                  <a:lnTo>
                    <a:pt x="248" y="46"/>
                  </a:lnTo>
                  <a:lnTo>
                    <a:pt x="284" y="62"/>
                  </a:lnTo>
                  <a:lnTo>
                    <a:pt x="322" y="78"/>
                  </a:lnTo>
                  <a:lnTo>
                    <a:pt x="358" y="98"/>
                  </a:lnTo>
                  <a:lnTo>
                    <a:pt x="392" y="120"/>
                  </a:lnTo>
                  <a:lnTo>
                    <a:pt x="428" y="144"/>
                  </a:lnTo>
                  <a:lnTo>
                    <a:pt x="460" y="168"/>
                  </a:lnTo>
                  <a:lnTo>
                    <a:pt x="494" y="196"/>
                  </a:lnTo>
                  <a:lnTo>
                    <a:pt x="526" y="226"/>
                  </a:lnTo>
                  <a:lnTo>
                    <a:pt x="558" y="258"/>
                  </a:lnTo>
                  <a:lnTo>
                    <a:pt x="588" y="294"/>
                  </a:lnTo>
                  <a:lnTo>
                    <a:pt x="618" y="330"/>
                  </a:lnTo>
                  <a:lnTo>
                    <a:pt x="618" y="330"/>
                  </a:lnTo>
                  <a:lnTo>
                    <a:pt x="652" y="372"/>
                  </a:lnTo>
                  <a:lnTo>
                    <a:pt x="682" y="414"/>
                  </a:lnTo>
                  <a:lnTo>
                    <a:pt x="710" y="458"/>
                  </a:lnTo>
                  <a:lnTo>
                    <a:pt x="736" y="504"/>
                  </a:lnTo>
                  <a:lnTo>
                    <a:pt x="760" y="550"/>
                  </a:lnTo>
                  <a:lnTo>
                    <a:pt x="782" y="598"/>
                  </a:lnTo>
                  <a:lnTo>
                    <a:pt x="800" y="646"/>
                  </a:lnTo>
                  <a:lnTo>
                    <a:pt x="818" y="696"/>
                  </a:lnTo>
                  <a:lnTo>
                    <a:pt x="834" y="746"/>
                  </a:lnTo>
                  <a:lnTo>
                    <a:pt x="848" y="798"/>
                  </a:lnTo>
                  <a:lnTo>
                    <a:pt x="858" y="850"/>
                  </a:lnTo>
                  <a:lnTo>
                    <a:pt x="868" y="904"/>
                  </a:lnTo>
                  <a:lnTo>
                    <a:pt x="876" y="960"/>
                  </a:lnTo>
                  <a:lnTo>
                    <a:pt x="880" y="1016"/>
                  </a:lnTo>
                  <a:lnTo>
                    <a:pt x="884" y="1072"/>
                  </a:lnTo>
                  <a:lnTo>
                    <a:pt x="884" y="1132"/>
                  </a:lnTo>
                  <a:lnTo>
                    <a:pt x="884" y="1132"/>
                  </a:lnTo>
                  <a:lnTo>
                    <a:pt x="884" y="1208"/>
                  </a:lnTo>
                  <a:lnTo>
                    <a:pt x="878" y="1282"/>
                  </a:lnTo>
                  <a:lnTo>
                    <a:pt x="868" y="1354"/>
                  </a:lnTo>
                  <a:lnTo>
                    <a:pt x="856" y="1424"/>
                  </a:lnTo>
                  <a:lnTo>
                    <a:pt x="840" y="1494"/>
                  </a:lnTo>
                  <a:lnTo>
                    <a:pt x="820" y="1560"/>
                  </a:lnTo>
                  <a:lnTo>
                    <a:pt x="796" y="1626"/>
                  </a:lnTo>
                  <a:lnTo>
                    <a:pt x="770" y="1690"/>
                  </a:lnTo>
                  <a:lnTo>
                    <a:pt x="770" y="1690"/>
                  </a:lnTo>
                  <a:lnTo>
                    <a:pt x="738" y="1756"/>
                  </a:lnTo>
                  <a:lnTo>
                    <a:pt x="274" y="2694"/>
                  </a:lnTo>
                  <a:lnTo>
                    <a:pt x="274" y="2694"/>
                  </a:lnTo>
                  <a:lnTo>
                    <a:pt x="272" y="2708"/>
                  </a:lnTo>
                  <a:lnTo>
                    <a:pt x="266" y="2720"/>
                  </a:lnTo>
                  <a:lnTo>
                    <a:pt x="258" y="2732"/>
                  </a:lnTo>
                  <a:lnTo>
                    <a:pt x="250" y="2744"/>
                  </a:lnTo>
                  <a:lnTo>
                    <a:pt x="250" y="2744"/>
                  </a:lnTo>
                  <a:lnTo>
                    <a:pt x="238" y="2754"/>
                  </a:lnTo>
                  <a:lnTo>
                    <a:pt x="224" y="2764"/>
                  </a:lnTo>
                  <a:lnTo>
                    <a:pt x="208" y="2774"/>
                  </a:lnTo>
                  <a:lnTo>
                    <a:pt x="190" y="2784"/>
                  </a:lnTo>
                  <a:lnTo>
                    <a:pt x="190" y="2784"/>
                  </a:lnTo>
                  <a:lnTo>
                    <a:pt x="172" y="2794"/>
                  </a:lnTo>
                  <a:lnTo>
                    <a:pt x="152" y="2802"/>
                  </a:lnTo>
                  <a:lnTo>
                    <a:pt x="132" y="2810"/>
                  </a:lnTo>
                  <a:lnTo>
                    <a:pt x="110" y="2816"/>
                  </a:lnTo>
                  <a:lnTo>
                    <a:pt x="64" y="2824"/>
                  </a:lnTo>
                  <a:lnTo>
                    <a:pt x="14" y="2830"/>
                  </a:lnTo>
                  <a:lnTo>
                    <a:pt x="14" y="2830"/>
                  </a:lnTo>
                  <a:lnTo>
                    <a:pt x="0" y="2830"/>
                  </a:lnTo>
                  <a:lnTo>
                    <a:pt x="0" y="2830"/>
                  </a:lnTo>
                  <a:close/>
                </a:path>
              </a:pathLst>
            </a:custGeom>
            <a:solidFill>
              <a:schemeClr val="tx2">
                <a:lumMod val="60000"/>
                <a:lumOff val="40000"/>
              </a:scheme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92" name="Freeform 531"/>
            <p:cNvSpPr>
              <a:spLocks/>
            </p:cNvSpPr>
            <p:nvPr/>
          </p:nvSpPr>
          <p:spPr bwMode="auto">
            <a:xfrm>
              <a:off x="733910" y="2031592"/>
              <a:ext cx="934117" cy="2867188"/>
            </a:xfrm>
            <a:custGeom>
              <a:avLst/>
              <a:gdLst>
                <a:gd name="T0" fmla="*/ 810 w 922"/>
                <a:gd name="T1" fmla="*/ 2822 h 2830"/>
                <a:gd name="T2" fmla="*/ 702 w 922"/>
                <a:gd name="T3" fmla="*/ 2788 h 2830"/>
                <a:gd name="T4" fmla="*/ 658 w 922"/>
                <a:gd name="T5" fmla="*/ 2760 h 2830"/>
                <a:gd name="T6" fmla="*/ 150 w 922"/>
                <a:gd name="T7" fmla="*/ 1768 h 2830"/>
                <a:gd name="T8" fmla="*/ 116 w 922"/>
                <a:gd name="T9" fmla="*/ 1704 h 2830"/>
                <a:gd name="T10" fmla="*/ 114 w 922"/>
                <a:gd name="T11" fmla="*/ 1698 h 2830"/>
                <a:gd name="T12" fmla="*/ 68 w 922"/>
                <a:gd name="T13" fmla="*/ 1582 h 2830"/>
                <a:gd name="T14" fmla="*/ 36 w 922"/>
                <a:gd name="T15" fmla="*/ 1462 h 2830"/>
                <a:gd name="T16" fmla="*/ 20 w 922"/>
                <a:gd name="T17" fmla="*/ 1378 h 2830"/>
                <a:gd name="T18" fmla="*/ 2 w 922"/>
                <a:gd name="T19" fmla="*/ 1202 h 2830"/>
                <a:gd name="T20" fmla="*/ 0 w 922"/>
                <a:gd name="T21" fmla="*/ 1082 h 2830"/>
                <a:gd name="T22" fmla="*/ 16 w 922"/>
                <a:gd name="T23" fmla="*/ 914 h 2830"/>
                <a:gd name="T24" fmla="*/ 50 w 922"/>
                <a:gd name="T25" fmla="*/ 756 h 2830"/>
                <a:gd name="T26" fmla="*/ 102 w 922"/>
                <a:gd name="T27" fmla="*/ 606 h 2830"/>
                <a:gd name="T28" fmla="*/ 174 w 922"/>
                <a:gd name="T29" fmla="*/ 466 h 2830"/>
                <a:gd name="T30" fmla="*/ 264 w 922"/>
                <a:gd name="T31" fmla="*/ 336 h 2830"/>
                <a:gd name="T32" fmla="*/ 328 w 922"/>
                <a:gd name="T33" fmla="*/ 264 h 2830"/>
                <a:gd name="T34" fmla="*/ 428 w 922"/>
                <a:gd name="T35" fmla="*/ 170 h 2830"/>
                <a:gd name="T36" fmla="*/ 536 w 922"/>
                <a:gd name="T37" fmla="*/ 96 h 2830"/>
                <a:gd name="T38" fmla="*/ 650 w 922"/>
                <a:gd name="T39" fmla="*/ 44 h 2830"/>
                <a:gd name="T40" fmla="*/ 772 w 922"/>
                <a:gd name="T41" fmla="*/ 12 h 2830"/>
                <a:gd name="T42" fmla="*/ 856 w 922"/>
                <a:gd name="T43" fmla="*/ 2 h 2830"/>
                <a:gd name="T44" fmla="*/ 922 w 922"/>
                <a:gd name="T45" fmla="*/ 0 h 2830"/>
                <a:gd name="T46" fmla="*/ 902 w 922"/>
                <a:gd name="T47" fmla="*/ 2 h 2830"/>
                <a:gd name="T48" fmla="*/ 854 w 922"/>
                <a:gd name="T49" fmla="*/ 8 h 2830"/>
                <a:gd name="T50" fmla="*/ 784 w 922"/>
                <a:gd name="T51" fmla="*/ 36 h 2830"/>
                <a:gd name="T52" fmla="*/ 720 w 922"/>
                <a:gd name="T53" fmla="*/ 86 h 2830"/>
                <a:gd name="T54" fmla="*/ 658 w 922"/>
                <a:gd name="T55" fmla="*/ 160 h 2830"/>
                <a:gd name="T56" fmla="*/ 600 w 922"/>
                <a:gd name="T57" fmla="*/ 256 h 2830"/>
                <a:gd name="T58" fmla="*/ 564 w 922"/>
                <a:gd name="T59" fmla="*/ 334 h 2830"/>
                <a:gd name="T60" fmla="*/ 518 w 922"/>
                <a:gd name="T61" fmla="*/ 464 h 2830"/>
                <a:gd name="T62" fmla="*/ 480 w 922"/>
                <a:gd name="T63" fmla="*/ 604 h 2830"/>
                <a:gd name="T64" fmla="*/ 452 w 922"/>
                <a:gd name="T65" fmla="*/ 754 h 2830"/>
                <a:gd name="T66" fmla="*/ 428 w 922"/>
                <a:gd name="T67" fmla="*/ 1024 h 2830"/>
                <a:gd name="T68" fmla="*/ 426 w 922"/>
                <a:gd name="T69" fmla="*/ 1216 h 2830"/>
                <a:gd name="T70" fmla="*/ 442 w 922"/>
                <a:gd name="T71" fmla="*/ 1434 h 2830"/>
                <a:gd name="T72" fmla="*/ 472 w 922"/>
                <a:gd name="T73" fmla="*/ 1634 h 2830"/>
                <a:gd name="T74" fmla="*/ 486 w 922"/>
                <a:gd name="T75" fmla="*/ 1702 h 2830"/>
                <a:gd name="T76" fmla="*/ 758 w 922"/>
                <a:gd name="T77" fmla="*/ 2728 h 2830"/>
                <a:gd name="T78" fmla="*/ 774 w 922"/>
                <a:gd name="T79" fmla="*/ 2760 h 2830"/>
                <a:gd name="T80" fmla="*/ 798 w 922"/>
                <a:gd name="T81" fmla="*/ 2788 h 2830"/>
                <a:gd name="T82" fmla="*/ 858 w 922"/>
                <a:gd name="T83" fmla="*/ 2824 h 2830"/>
                <a:gd name="T84" fmla="*/ 876 w 922"/>
                <a:gd name="T85" fmla="*/ 2830 h 2830"/>
                <a:gd name="T86" fmla="*/ 850 w 922"/>
                <a:gd name="T87" fmla="*/ 2828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22" h="2830">
                  <a:moveTo>
                    <a:pt x="850" y="2828"/>
                  </a:moveTo>
                  <a:lnTo>
                    <a:pt x="850" y="2828"/>
                  </a:lnTo>
                  <a:lnTo>
                    <a:pt x="810" y="2822"/>
                  </a:lnTo>
                  <a:lnTo>
                    <a:pt x="770" y="2814"/>
                  </a:lnTo>
                  <a:lnTo>
                    <a:pt x="734" y="2802"/>
                  </a:lnTo>
                  <a:lnTo>
                    <a:pt x="702" y="2788"/>
                  </a:lnTo>
                  <a:lnTo>
                    <a:pt x="702" y="2788"/>
                  </a:lnTo>
                  <a:lnTo>
                    <a:pt x="678" y="2774"/>
                  </a:lnTo>
                  <a:lnTo>
                    <a:pt x="658" y="2760"/>
                  </a:lnTo>
                  <a:lnTo>
                    <a:pt x="642" y="2744"/>
                  </a:lnTo>
                  <a:lnTo>
                    <a:pt x="630" y="2728"/>
                  </a:lnTo>
                  <a:lnTo>
                    <a:pt x="150" y="1768"/>
                  </a:lnTo>
                  <a:lnTo>
                    <a:pt x="150" y="1768"/>
                  </a:lnTo>
                  <a:lnTo>
                    <a:pt x="132" y="1736"/>
                  </a:lnTo>
                  <a:lnTo>
                    <a:pt x="116" y="1704"/>
                  </a:lnTo>
                  <a:lnTo>
                    <a:pt x="116" y="1704"/>
                  </a:lnTo>
                  <a:lnTo>
                    <a:pt x="114" y="1698"/>
                  </a:lnTo>
                  <a:lnTo>
                    <a:pt x="114" y="1698"/>
                  </a:lnTo>
                  <a:lnTo>
                    <a:pt x="98" y="1660"/>
                  </a:lnTo>
                  <a:lnTo>
                    <a:pt x="82" y="1622"/>
                  </a:lnTo>
                  <a:lnTo>
                    <a:pt x="68" y="1582"/>
                  </a:lnTo>
                  <a:lnTo>
                    <a:pt x="56" y="1542"/>
                  </a:lnTo>
                  <a:lnTo>
                    <a:pt x="46" y="1502"/>
                  </a:lnTo>
                  <a:lnTo>
                    <a:pt x="36" y="1462"/>
                  </a:lnTo>
                  <a:lnTo>
                    <a:pt x="28" y="1420"/>
                  </a:lnTo>
                  <a:lnTo>
                    <a:pt x="20" y="1378"/>
                  </a:lnTo>
                  <a:lnTo>
                    <a:pt x="20" y="1378"/>
                  </a:lnTo>
                  <a:lnTo>
                    <a:pt x="12" y="1320"/>
                  </a:lnTo>
                  <a:lnTo>
                    <a:pt x="4" y="1262"/>
                  </a:lnTo>
                  <a:lnTo>
                    <a:pt x="2" y="1202"/>
                  </a:lnTo>
                  <a:lnTo>
                    <a:pt x="0" y="1140"/>
                  </a:lnTo>
                  <a:lnTo>
                    <a:pt x="0" y="1140"/>
                  </a:lnTo>
                  <a:lnTo>
                    <a:pt x="0" y="1082"/>
                  </a:lnTo>
                  <a:lnTo>
                    <a:pt x="4" y="1024"/>
                  </a:lnTo>
                  <a:lnTo>
                    <a:pt x="10" y="968"/>
                  </a:lnTo>
                  <a:lnTo>
                    <a:pt x="16" y="914"/>
                  </a:lnTo>
                  <a:lnTo>
                    <a:pt x="26" y="860"/>
                  </a:lnTo>
                  <a:lnTo>
                    <a:pt x="36" y="806"/>
                  </a:lnTo>
                  <a:lnTo>
                    <a:pt x="50" y="756"/>
                  </a:lnTo>
                  <a:lnTo>
                    <a:pt x="66" y="704"/>
                  </a:lnTo>
                  <a:lnTo>
                    <a:pt x="84" y="654"/>
                  </a:lnTo>
                  <a:lnTo>
                    <a:pt x="102" y="606"/>
                  </a:lnTo>
                  <a:lnTo>
                    <a:pt x="124" y="558"/>
                  </a:lnTo>
                  <a:lnTo>
                    <a:pt x="148" y="512"/>
                  </a:lnTo>
                  <a:lnTo>
                    <a:pt x="174" y="466"/>
                  </a:lnTo>
                  <a:lnTo>
                    <a:pt x="202" y="422"/>
                  </a:lnTo>
                  <a:lnTo>
                    <a:pt x="232" y="380"/>
                  </a:lnTo>
                  <a:lnTo>
                    <a:pt x="264" y="336"/>
                  </a:lnTo>
                  <a:lnTo>
                    <a:pt x="264" y="336"/>
                  </a:lnTo>
                  <a:lnTo>
                    <a:pt x="294" y="298"/>
                  </a:lnTo>
                  <a:lnTo>
                    <a:pt x="328" y="264"/>
                  </a:lnTo>
                  <a:lnTo>
                    <a:pt x="360" y="230"/>
                  </a:lnTo>
                  <a:lnTo>
                    <a:pt x="394" y="198"/>
                  </a:lnTo>
                  <a:lnTo>
                    <a:pt x="428" y="170"/>
                  </a:lnTo>
                  <a:lnTo>
                    <a:pt x="464" y="142"/>
                  </a:lnTo>
                  <a:lnTo>
                    <a:pt x="500" y="118"/>
                  </a:lnTo>
                  <a:lnTo>
                    <a:pt x="536" y="96"/>
                  </a:lnTo>
                  <a:lnTo>
                    <a:pt x="574" y="76"/>
                  </a:lnTo>
                  <a:lnTo>
                    <a:pt x="612" y="60"/>
                  </a:lnTo>
                  <a:lnTo>
                    <a:pt x="650" y="44"/>
                  </a:lnTo>
                  <a:lnTo>
                    <a:pt x="690" y="32"/>
                  </a:lnTo>
                  <a:lnTo>
                    <a:pt x="730" y="20"/>
                  </a:lnTo>
                  <a:lnTo>
                    <a:pt x="772" y="12"/>
                  </a:lnTo>
                  <a:lnTo>
                    <a:pt x="814" y="6"/>
                  </a:lnTo>
                  <a:lnTo>
                    <a:pt x="856" y="2"/>
                  </a:lnTo>
                  <a:lnTo>
                    <a:pt x="856" y="2"/>
                  </a:lnTo>
                  <a:lnTo>
                    <a:pt x="904" y="0"/>
                  </a:lnTo>
                  <a:lnTo>
                    <a:pt x="904" y="0"/>
                  </a:lnTo>
                  <a:lnTo>
                    <a:pt x="922" y="0"/>
                  </a:lnTo>
                  <a:lnTo>
                    <a:pt x="922" y="4"/>
                  </a:lnTo>
                  <a:lnTo>
                    <a:pt x="922" y="4"/>
                  </a:lnTo>
                  <a:lnTo>
                    <a:pt x="902" y="2"/>
                  </a:lnTo>
                  <a:lnTo>
                    <a:pt x="902" y="2"/>
                  </a:lnTo>
                  <a:lnTo>
                    <a:pt x="878" y="4"/>
                  </a:lnTo>
                  <a:lnTo>
                    <a:pt x="854" y="8"/>
                  </a:lnTo>
                  <a:lnTo>
                    <a:pt x="830" y="14"/>
                  </a:lnTo>
                  <a:lnTo>
                    <a:pt x="808" y="24"/>
                  </a:lnTo>
                  <a:lnTo>
                    <a:pt x="784" y="36"/>
                  </a:lnTo>
                  <a:lnTo>
                    <a:pt x="762" y="50"/>
                  </a:lnTo>
                  <a:lnTo>
                    <a:pt x="740" y="66"/>
                  </a:lnTo>
                  <a:lnTo>
                    <a:pt x="720" y="86"/>
                  </a:lnTo>
                  <a:lnTo>
                    <a:pt x="698" y="108"/>
                  </a:lnTo>
                  <a:lnTo>
                    <a:pt x="678" y="132"/>
                  </a:lnTo>
                  <a:lnTo>
                    <a:pt x="658" y="160"/>
                  </a:lnTo>
                  <a:lnTo>
                    <a:pt x="638" y="190"/>
                  </a:lnTo>
                  <a:lnTo>
                    <a:pt x="620" y="222"/>
                  </a:lnTo>
                  <a:lnTo>
                    <a:pt x="600" y="256"/>
                  </a:lnTo>
                  <a:lnTo>
                    <a:pt x="582" y="294"/>
                  </a:lnTo>
                  <a:lnTo>
                    <a:pt x="564" y="334"/>
                  </a:lnTo>
                  <a:lnTo>
                    <a:pt x="564" y="334"/>
                  </a:lnTo>
                  <a:lnTo>
                    <a:pt x="548" y="376"/>
                  </a:lnTo>
                  <a:lnTo>
                    <a:pt x="532" y="420"/>
                  </a:lnTo>
                  <a:lnTo>
                    <a:pt x="518" y="464"/>
                  </a:lnTo>
                  <a:lnTo>
                    <a:pt x="504" y="510"/>
                  </a:lnTo>
                  <a:lnTo>
                    <a:pt x="492" y="556"/>
                  </a:lnTo>
                  <a:lnTo>
                    <a:pt x="480" y="604"/>
                  </a:lnTo>
                  <a:lnTo>
                    <a:pt x="470" y="654"/>
                  </a:lnTo>
                  <a:lnTo>
                    <a:pt x="460" y="702"/>
                  </a:lnTo>
                  <a:lnTo>
                    <a:pt x="452" y="754"/>
                  </a:lnTo>
                  <a:lnTo>
                    <a:pt x="446" y="806"/>
                  </a:lnTo>
                  <a:lnTo>
                    <a:pt x="434" y="912"/>
                  </a:lnTo>
                  <a:lnTo>
                    <a:pt x="428" y="1024"/>
                  </a:lnTo>
                  <a:lnTo>
                    <a:pt x="426" y="1138"/>
                  </a:lnTo>
                  <a:lnTo>
                    <a:pt x="426" y="1138"/>
                  </a:lnTo>
                  <a:lnTo>
                    <a:pt x="426" y="1216"/>
                  </a:lnTo>
                  <a:lnTo>
                    <a:pt x="430" y="1290"/>
                  </a:lnTo>
                  <a:lnTo>
                    <a:pt x="434" y="1362"/>
                  </a:lnTo>
                  <a:lnTo>
                    <a:pt x="442" y="1434"/>
                  </a:lnTo>
                  <a:lnTo>
                    <a:pt x="450" y="1502"/>
                  </a:lnTo>
                  <a:lnTo>
                    <a:pt x="460" y="1568"/>
                  </a:lnTo>
                  <a:lnTo>
                    <a:pt x="472" y="1634"/>
                  </a:lnTo>
                  <a:lnTo>
                    <a:pt x="486" y="1696"/>
                  </a:lnTo>
                  <a:lnTo>
                    <a:pt x="486" y="1696"/>
                  </a:lnTo>
                  <a:lnTo>
                    <a:pt x="486" y="1702"/>
                  </a:lnTo>
                  <a:lnTo>
                    <a:pt x="486" y="1702"/>
                  </a:lnTo>
                  <a:lnTo>
                    <a:pt x="506" y="1768"/>
                  </a:lnTo>
                  <a:lnTo>
                    <a:pt x="758" y="2728"/>
                  </a:lnTo>
                  <a:lnTo>
                    <a:pt x="758" y="2728"/>
                  </a:lnTo>
                  <a:lnTo>
                    <a:pt x="764" y="2744"/>
                  </a:lnTo>
                  <a:lnTo>
                    <a:pt x="774" y="2760"/>
                  </a:lnTo>
                  <a:lnTo>
                    <a:pt x="784" y="2774"/>
                  </a:lnTo>
                  <a:lnTo>
                    <a:pt x="798" y="2788"/>
                  </a:lnTo>
                  <a:lnTo>
                    <a:pt x="798" y="2788"/>
                  </a:lnTo>
                  <a:lnTo>
                    <a:pt x="816" y="2804"/>
                  </a:lnTo>
                  <a:lnTo>
                    <a:pt x="836" y="2816"/>
                  </a:lnTo>
                  <a:lnTo>
                    <a:pt x="858" y="2824"/>
                  </a:lnTo>
                  <a:lnTo>
                    <a:pt x="882" y="2830"/>
                  </a:lnTo>
                  <a:lnTo>
                    <a:pt x="882" y="2830"/>
                  </a:lnTo>
                  <a:lnTo>
                    <a:pt x="876" y="2830"/>
                  </a:lnTo>
                  <a:lnTo>
                    <a:pt x="876" y="2830"/>
                  </a:lnTo>
                  <a:lnTo>
                    <a:pt x="862" y="2828"/>
                  </a:lnTo>
                  <a:lnTo>
                    <a:pt x="850" y="2828"/>
                  </a:lnTo>
                  <a:lnTo>
                    <a:pt x="850" y="2828"/>
                  </a:lnTo>
                  <a:close/>
                </a:path>
              </a:pathLst>
            </a:custGeom>
            <a:solidFill>
              <a:schemeClr val="tx2">
                <a:lumMod val="60000"/>
                <a:lumOff val="40000"/>
              </a:scheme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93" name="Freeform 532"/>
            <p:cNvSpPr>
              <a:spLocks noEditPoints="1"/>
            </p:cNvSpPr>
            <p:nvPr/>
          </p:nvSpPr>
          <p:spPr bwMode="auto">
            <a:xfrm>
              <a:off x="498861" y="2033618"/>
              <a:ext cx="1169166" cy="2865162"/>
            </a:xfrm>
            <a:custGeom>
              <a:avLst/>
              <a:gdLst>
                <a:gd name="T0" fmla="*/ 1140 w 1154"/>
                <a:gd name="T1" fmla="*/ 2828 h 2828"/>
                <a:gd name="T2" fmla="*/ 1090 w 1154"/>
                <a:gd name="T3" fmla="*/ 2822 h 2828"/>
                <a:gd name="T4" fmla="*/ 1030 w 1154"/>
                <a:gd name="T5" fmla="*/ 2786 h 2828"/>
                <a:gd name="T6" fmla="*/ 990 w 1154"/>
                <a:gd name="T7" fmla="*/ 2726 h 2828"/>
                <a:gd name="T8" fmla="*/ 718 w 1154"/>
                <a:gd name="T9" fmla="*/ 1700 h 2828"/>
                <a:gd name="T10" fmla="*/ 692 w 1154"/>
                <a:gd name="T11" fmla="*/ 1566 h 2828"/>
                <a:gd name="T12" fmla="*/ 662 w 1154"/>
                <a:gd name="T13" fmla="*/ 1288 h 2828"/>
                <a:gd name="T14" fmla="*/ 660 w 1154"/>
                <a:gd name="T15" fmla="*/ 1022 h 2828"/>
                <a:gd name="T16" fmla="*/ 692 w 1154"/>
                <a:gd name="T17" fmla="*/ 700 h 2828"/>
                <a:gd name="T18" fmla="*/ 736 w 1154"/>
                <a:gd name="T19" fmla="*/ 508 h 2828"/>
                <a:gd name="T20" fmla="*/ 796 w 1154"/>
                <a:gd name="T21" fmla="*/ 332 h 2828"/>
                <a:gd name="T22" fmla="*/ 852 w 1154"/>
                <a:gd name="T23" fmla="*/ 220 h 2828"/>
                <a:gd name="T24" fmla="*/ 930 w 1154"/>
                <a:gd name="T25" fmla="*/ 106 h 2828"/>
                <a:gd name="T26" fmla="*/ 1016 w 1154"/>
                <a:gd name="T27" fmla="*/ 34 h 2828"/>
                <a:gd name="T28" fmla="*/ 1110 w 1154"/>
                <a:gd name="T29" fmla="*/ 2 h 2828"/>
                <a:gd name="T30" fmla="*/ 1154 w 1154"/>
                <a:gd name="T31" fmla="*/ 2 h 2828"/>
                <a:gd name="T32" fmla="*/ 1004 w 1154"/>
                <a:gd name="T33" fmla="*/ 10 h 2828"/>
                <a:gd name="T34" fmla="*/ 844 w 1154"/>
                <a:gd name="T35" fmla="*/ 58 h 2828"/>
                <a:gd name="T36" fmla="*/ 696 w 1154"/>
                <a:gd name="T37" fmla="*/ 140 h 2828"/>
                <a:gd name="T38" fmla="*/ 560 w 1154"/>
                <a:gd name="T39" fmla="*/ 262 h 2828"/>
                <a:gd name="T40" fmla="*/ 464 w 1154"/>
                <a:gd name="T41" fmla="*/ 378 h 2828"/>
                <a:gd name="T42" fmla="*/ 356 w 1154"/>
                <a:gd name="T43" fmla="*/ 556 h 2828"/>
                <a:gd name="T44" fmla="*/ 282 w 1154"/>
                <a:gd name="T45" fmla="*/ 754 h 2828"/>
                <a:gd name="T46" fmla="*/ 242 w 1154"/>
                <a:gd name="T47" fmla="*/ 966 h 2828"/>
                <a:gd name="T48" fmla="*/ 232 w 1154"/>
                <a:gd name="T49" fmla="*/ 1138 h 2828"/>
                <a:gd name="T50" fmla="*/ 252 w 1154"/>
                <a:gd name="T51" fmla="*/ 1376 h 2828"/>
                <a:gd name="T52" fmla="*/ 278 w 1154"/>
                <a:gd name="T53" fmla="*/ 1500 h 2828"/>
                <a:gd name="T54" fmla="*/ 330 w 1154"/>
                <a:gd name="T55" fmla="*/ 1658 h 2828"/>
                <a:gd name="T56" fmla="*/ 348 w 1154"/>
                <a:gd name="T57" fmla="*/ 1702 h 2828"/>
                <a:gd name="T58" fmla="*/ 862 w 1154"/>
                <a:gd name="T59" fmla="*/ 2726 h 2828"/>
                <a:gd name="T60" fmla="*/ 934 w 1154"/>
                <a:gd name="T61" fmla="*/ 2786 h 2828"/>
                <a:gd name="T62" fmla="*/ 1042 w 1154"/>
                <a:gd name="T63" fmla="*/ 2820 h 2828"/>
                <a:gd name="T64" fmla="*/ 974 w 1154"/>
                <a:gd name="T65" fmla="*/ 2812 h 2828"/>
                <a:gd name="T66" fmla="*/ 852 w 1154"/>
                <a:gd name="T67" fmla="*/ 2770 h 2828"/>
                <a:gd name="T68" fmla="*/ 188 w 1154"/>
                <a:gd name="T69" fmla="*/ 1762 h 2828"/>
                <a:gd name="T70" fmla="*/ 144 w 1154"/>
                <a:gd name="T71" fmla="*/ 1692 h 2828"/>
                <a:gd name="T72" fmla="*/ 96 w 1154"/>
                <a:gd name="T73" fmla="*/ 1596 h 2828"/>
                <a:gd name="T74" fmla="*/ 46 w 1154"/>
                <a:gd name="T75" fmla="*/ 1462 h 2828"/>
                <a:gd name="T76" fmla="*/ 8 w 1154"/>
                <a:gd name="T77" fmla="*/ 1284 h 2828"/>
                <a:gd name="T78" fmla="*/ 0 w 1154"/>
                <a:gd name="T79" fmla="*/ 1078 h 2828"/>
                <a:gd name="T80" fmla="*/ 20 w 1154"/>
                <a:gd name="T81" fmla="*/ 916 h 2828"/>
                <a:gd name="T82" fmla="*/ 62 w 1154"/>
                <a:gd name="T83" fmla="*/ 754 h 2828"/>
                <a:gd name="T84" fmla="*/ 128 w 1154"/>
                <a:gd name="T85" fmla="*/ 604 h 2828"/>
                <a:gd name="T86" fmla="*/ 218 w 1154"/>
                <a:gd name="T87" fmla="*/ 462 h 2828"/>
                <a:gd name="T88" fmla="*/ 332 w 1154"/>
                <a:gd name="T89" fmla="*/ 330 h 2828"/>
                <a:gd name="T90" fmla="*/ 456 w 1154"/>
                <a:gd name="T91" fmla="*/ 222 h 2828"/>
                <a:gd name="T92" fmla="*/ 632 w 1154"/>
                <a:gd name="T93" fmla="*/ 112 h 2828"/>
                <a:gd name="T94" fmla="*/ 826 w 1154"/>
                <a:gd name="T95" fmla="*/ 38 h 2828"/>
                <a:gd name="T96" fmla="*/ 1034 w 1154"/>
                <a:gd name="T97" fmla="*/ 4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54" h="2828">
                  <a:moveTo>
                    <a:pt x="1154" y="2"/>
                  </a:moveTo>
                  <a:lnTo>
                    <a:pt x="1154" y="2828"/>
                  </a:lnTo>
                  <a:lnTo>
                    <a:pt x="1154" y="2828"/>
                  </a:lnTo>
                  <a:lnTo>
                    <a:pt x="1140" y="2828"/>
                  </a:lnTo>
                  <a:lnTo>
                    <a:pt x="1140" y="2828"/>
                  </a:lnTo>
                  <a:lnTo>
                    <a:pt x="1114" y="2828"/>
                  </a:lnTo>
                  <a:lnTo>
                    <a:pt x="1114" y="2828"/>
                  </a:lnTo>
                  <a:lnTo>
                    <a:pt x="1090" y="2822"/>
                  </a:lnTo>
                  <a:lnTo>
                    <a:pt x="1068" y="2814"/>
                  </a:lnTo>
                  <a:lnTo>
                    <a:pt x="1048" y="2802"/>
                  </a:lnTo>
                  <a:lnTo>
                    <a:pt x="1030" y="2786"/>
                  </a:lnTo>
                  <a:lnTo>
                    <a:pt x="1030" y="2786"/>
                  </a:lnTo>
                  <a:lnTo>
                    <a:pt x="1016" y="2772"/>
                  </a:lnTo>
                  <a:lnTo>
                    <a:pt x="1006" y="2758"/>
                  </a:lnTo>
                  <a:lnTo>
                    <a:pt x="996" y="2742"/>
                  </a:lnTo>
                  <a:lnTo>
                    <a:pt x="990" y="2726"/>
                  </a:lnTo>
                  <a:lnTo>
                    <a:pt x="738" y="1766"/>
                  </a:lnTo>
                  <a:lnTo>
                    <a:pt x="738" y="1766"/>
                  </a:lnTo>
                  <a:lnTo>
                    <a:pt x="718" y="1700"/>
                  </a:lnTo>
                  <a:lnTo>
                    <a:pt x="718" y="1700"/>
                  </a:lnTo>
                  <a:lnTo>
                    <a:pt x="718" y="1694"/>
                  </a:lnTo>
                  <a:lnTo>
                    <a:pt x="718" y="1694"/>
                  </a:lnTo>
                  <a:lnTo>
                    <a:pt x="704" y="1632"/>
                  </a:lnTo>
                  <a:lnTo>
                    <a:pt x="692" y="1566"/>
                  </a:lnTo>
                  <a:lnTo>
                    <a:pt x="682" y="1500"/>
                  </a:lnTo>
                  <a:lnTo>
                    <a:pt x="674" y="1432"/>
                  </a:lnTo>
                  <a:lnTo>
                    <a:pt x="666" y="1360"/>
                  </a:lnTo>
                  <a:lnTo>
                    <a:pt x="662" y="1288"/>
                  </a:lnTo>
                  <a:lnTo>
                    <a:pt x="658" y="1214"/>
                  </a:lnTo>
                  <a:lnTo>
                    <a:pt x="658" y="1136"/>
                  </a:lnTo>
                  <a:lnTo>
                    <a:pt x="658" y="1136"/>
                  </a:lnTo>
                  <a:lnTo>
                    <a:pt x="660" y="1022"/>
                  </a:lnTo>
                  <a:lnTo>
                    <a:pt x="666" y="910"/>
                  </a:lnTo>
                  <a:lnTo>
                    <a:pt x="678" y="804"/>
                  </a:lnTo>
                  <a:lnTo>
                    <a:pt x="684" y="752"/>
                  </a:lnTo>
                  <a:lnTo>
                    <a:pt x="692" y="700"/>
                  </a:lnTo>
                  <a:lnTo>
                    <a:pt x="702" y="652"/>
                  </a:lnTo>
                  <a:lnTo>
                    <a:pt x="712" y="602"/>
                  </a:lnTo>
                  <a:lnTo>
                    <a:pt x="724" y="554"/>
                  </a:lnTo>
                  <a:lnTo>
                    <a:pt x="736" y="508"/>
                  </a:lnTo>
                  <a:lnTo>
                    <a:pt x="750" y="462"/>
                  </a:lnTo>
                  <a:lnTo>
                    <a:pt x="764" y="418"/>
                  </a:lnTo>
                  <a:lnTo>
                    <a:pt x="780" y="374"/>
                  </a:lnTo>
                  <a:lnTo>
                    <a:pt x="796" y="332"/>
                  </a:lnTo>
                  <a:lnTo>
                    <a:pt x="796" y="332"/>
                  </a:lnTo>
                  <a:lnTo>
                    <a:pt x="814" y="292"/>
                  </a:lnTo>
                  <a:lnTo>
                    <a:pt x="832" y="254"/>
                  </a:lnTo>
                  <a:lnTo>
                    <a:pt x="852" y="220"/>
                  </a:lnTo>
                  <a:lnTo>
                    <a:pt x="870" y="188"/>
                  </a:lnTo>
                  <a:lnTo>
                    <a:pt x="890" y="158"/>
                  </a:lnTo>
                  <a:lnTo>
                    <a:pt x="910" y="130"/>
                  </a:lnTo>
                  <a:lnTo>
                    <a:pt x="930" y="106"/>
                  </a:lnTo>
                  <a:lnTo>
                    <a:pt x="952" y="84"/>
                  </a:lnTo>
                  <a:lnTo>
                    <a:pt x="972" y="64"/>
                  </a:lnTo>
                  <a:lnTo>
                    <a:pt x="994" y="48"/>
                  </a:lnTo>
                  <a:lnTo>
                    <a:pt x="1016" y="34"/>
                  </a:lnTo>
                  <a:lnTo>
                    <a:pt x="1040" y="22"/>
                  </a:lnTo>
                  <a:lnTo>
                    <a:pt x="1062" y="12"/>
                  </a:lnTo>
                  <a:lnTo>
                    <a:pt x="1086" y="6"/>
                  </a:lnTo>
                  <a:lnTo>
                    <a:pt x="1110" y="2"/>
                  </a:lnTo>
                  <a:lnTo>
                    <a:pt x="1134" y="0"/>
                  </a:lnTo>
                  <a:lnTo>
                    <a:pt x="1134" y="0"/>
                  </a:lnTo>
                  <a:lnTo>
                    <a:pt x="1154" y="2"/>
                  </a:lnTo>
                  <a:lnTo>
                    <a:pt x="1154" y="2"/>
                  </a:lnTo>
                  <a:close/>
                  <a:moveTo>
                    <a:pt x="1088" y="0"/>
                  </a:moveTo>
                  <a:lnTo>
                    <a:pt x="1088" y="0"/>
                  </a:lnTo>
                  <a:lnTo>
                    <a:pt x="1046" y="4"/>
                  </a:lnTo>
                  <a:lnTo>
                    <a:pt x="1004" y="10"/>
                  </a:lnTo>
                  <a:lnTo>
                    <a:pt x="962" y="18"/>
                  </a:lnTo>
                  <a:lnTo>
                    <a:pt x="922" y="30"/>
                  </a:lnTo>
                  <a:lnTo>
                    <a:pt x="882" y="42"/>
                  </a:lnTo>
                  <a:lnTo>
                    <a:pt x="844" y="58"/>
                  </a:lnTo>
                  <a:lnTo>
                    <a:pt x="806" y="74"/>
                  </a:lnTo>
                  <a:lnTo>
                    <a:pt x="768" y="94"/>
                  </a:lnTo>
                  <a:lnTo>
                    <a:pt x="732" y="116"/>
                  </a:lnTo>
                  <a:lnTo>
                    <a:pt x="696" y="140"/>
                  </a:lnTo>
                  <a:lnTo>
                    <a:pt x="660" y="168"/>
                  </a:lnTo>
                  <a:lnTo>
                    <a:pt x="626" y="196"/>
                  </a:lnTo>
                  <a:lnTo>
                    <a:pt x="592" y="228"/>
                  </a:lnTo>
                  <a:lnTo>
                    <a:pt x="560" y="262"/>
                  </a:lnTo>
                  <a:lnTo>
                    <a:pt x="526" y="296"/>
                  </a:lnTo>
                  <a:lnTo>
                    <a:pt x="496" y="334"/>
                  </a:lnTo>
                  <a:lnTo>
                    <a:pt x="496" y="334"/>
                  </a:lnTo>
                  <a:lnTo>
                    <a:pt x="464" y="378"/>
                  </a:lnTo>
                  <a:lnTo>
                    <a:pt x="434" y="420"/>
                  </a:lnTo>
                  <a:lnTo>
                    <a:pt x="406" y="464"/>
                  </a:lnTo>
                  <a:lnTo>
                    <a:pt x="380" y="510"/>
                  </a:lnTo>
                  <a:lnTo>
                    <a:pt x="356" y="556"/>
                  </a:lnTo>
                  <a:lnTo>
                    <a:pt x="334" y="604"/>
                  </a:lnTo>
                  <a:lnTo>
                    <a:pt x="316" y="652"/>
                  </a:lnTo>
                  <a:lnTo>
                    <a:pt x="298" y="702"/>
                  </a:lnTo>
                  <a:lnTo>
                    <a:pt x="282" y="754"/>
                  </a:lnTo>
                  <a:lnTo>
                    <a:pt x="268" y="804"/>
                  </a:lnTo>
                  <a:lnTo>
                    <a:pt x="258" y="858"/>
                  </a:lnTo>
                  <a:lnTo>
                    <a:pt x="248" y="912"/>
                  </a:lnTo>
                  <a:lnTo>
                    <a:pt x="242" y="966"/>
                  </a:lnTo>
                  <a:lnTo>
                    <a:pt x="236" y="1022"/>
                  </a:lnTo>
                  <a:lnTo>
                    <a:pt x="232" y="1080"/>
                  </a:lnTo>
                  <a:lnTo>
                    <a:pt x="232" y="1138"/>
                  </a:lnTo>
                  <a:lnTo>
                    <a:pt x="232" y="1138"/>
                  </a:lnTo>
                  <a:lnTo>
                    <a:pt x="234" y="1200"/>
                  </a:lnTo>
                  <a:lnTo>
                    <a:pt x="236" y="1260"/>
                  </a:lnTo>
                  <a:lnTo>
                    <a:pt x="244" y="1318"/>
                  </a:lnTo>
                  <a:lnTo>
                    <a:pt x="252" y="1376"/>
                  </a:lnTo>
                  <a:lnTo>
                    <a:pt x="252" y="1376"/>
                  </a:lnTo>
                  <a:lnTo>
                    <a:pt x="260" y="1418"/>
                  </a:lnTo>
                  <a:lnTo>
                    <a:pt x="268" y="1460"/>
                  </a:lnTo>
                  <a:lnTo>
                    <a:pt x="278" y="1500"/>
                  </a:lnTo>
                  <a:lnTo>
                    <a:pt x="288" y="1540"/>
                  </a:lnTo>
                  <a:lnTo>
                    <a:pt x="300" y="1580"/>
                  </a:lnTo>
                  <a:lnTo>
                    <a:pt x="314" y="1620"/>
                  </a:lnTo>
                  <a:lnTo>
                    <a:pt x="330" y="1658"/>
                  </a:lnTo>
                  <a:lnTo>
                    <a:pt x="346" y="1696"/>
                  </a:lnTo>
                  <a:lnTo>
                    <a:pt x="346" y="1696"/>
                  </a:lnTo>
                  <a:lnTo>
                    <a:pt x="348" y="1702"/>
                  </a:lnTo>
                  <a:lnTo>
                    <a:pt x="348" y="1702"/>
                  </a:lnTo>
                  <a:lnTo>
                    <a:pt x="364" y="1734"/>
                  </a:lnTo>
                  <a:lnTo>
                    <a:pt x="382" y="1766"/>
                  </a:lnTo>
                  <a:lnTo>
                    <a:pt x="862" y="2726"/>
                  </a:lnTo>
                  <a:lnTo>
                    <a:pt x="862" y="2726"/>
                  </a:lnTo>
                  <a:lnTo>
                    <a:pt x="874" y="2742"/>
                  </a:lnTo>
                  <a:lnTo>
                    <a:pt x="890" y="2758"/>
                  </a:lnTo>
                  <a:lnTo>
                    <a:pt x="910" y="2772"/>
                  </a:lnTo>
                  <a:lnTo>
                    <a:pt x="934" y="2786"/>
                  </a:lnTo>
                  <a:lnTo>
                    <a:pt x="934" y="2786"/>
                  </a:lnTo>
                  <a:lnTo>
                    <a:pt x="966" y="2800"/>
                  </a:lnTo>
                  <a:lnTo>
                    <a:pt x="1002" y="2812"/>
                  </a:lnTo>
                  <a:lnTo>
                    <a:pt x="1042" y="2820"/>
                  </a:lnTo>
                  <a:lnTo>
                    <a:pt x="1082" y="2826"/>
                  </a:lnTo>
                  <a:lnTo>
                    <a:pt x="1082" y="2826"/>
                  </a:lnTo>
                  <a:lnTo>
                    <a:pt x="1026" y="2820"/>
                  </a:lnTo>
                  <a:lnTo>
                    <a:pt x="974" y="2812"/>
                  </a:lnTo>
                  <a:lnTo>
                    <a:pt x="926" y="2800"/>
                  </a:lnTo>
                  <a:lnTo>
                    <a:pt x="882" y="2784"/>
                  </a:lnTo>
                  <a:lnTo>
                    <a:pt x="882" y="2784"/>
                  </a:lnTo>
                  <a:lnTo>
                    <a:pt x="852" y="2770"/>
                  </a:lnTo>
                  <a:lnTo>
                    <a:pt x="828" y="2756"/>
                  </a:lnTo>
                  <a:lnTo>
                    <a:pt x="806" y="2742"/>
                  </a:lnTo>
                  <a:lnTo>
                    <a:pt x="792" y="2726"/>
                  </a:lnTo>
                  <a:lnTo>
                    <a:pt x="188" y="1762"/>
                  </a:lnTo>
                  <a:lnTo>
                    <a:pt x="188" y="1762"/>
                  </a:lnTo>
                  <a:lnTo>
                    <a:pt x="146" y="1698"/>
                  </a:lnTo>
                  <a:lnTo>
                    <a:pt x="146" y="1698"/>
                  </a:lnTo>
                  <a:lnTo>
                    <a:pt x="144" y="1692"/>
                  </a:lnTo>
                  <a:lnTo>
                    <a:pt x="144" y="1692"/>
                  </a:lnTo>
                  <a:lnTo>
                    <a:pt x="126" y="1660"/>
                  </a:lnTo>
                  <a:lnTo>
                    <a:pt x="110" y="1630"/>
                  </a:lnTo>
                  <a:lnTo>
                    <a:pt x="96" y="1596"/>
                  </a:lnTo>
                  <a:lnTo>
                    <a:pt x="82" y="1564"/>
                  </a:lnTo>
                  <a:lnTo>
                    <a:pt x="68" y="1530"/>
                  </a:lnTo>
                  <a:lnTo>
                    <a:pt x="56" y="1496"/>
                  </a:lnTo>
                  <a:lnTo>
                    <a:pt x="46" y="1462"/>
                  </a:lnTo>
                  <a:lnTo>
                    <a:pt x="36" y="1428"/>
                  </a:lnTo>
                  <a:lnTo>
                    <a:pt x="28" y="1392"/>
                  </a:lnTo>
                  <a:lnTo>
                    <a:pt x="20" y="1358"/>
                  </a:lnTo>
                  <a:lnTo>
                    <a:pt x="8" y="1284"/>
                  </a:lnTo>
                  <a:lnTo>
                    <a:pt x="2" y="1210"/>
                  </a:lnTo>
                  <a:lnTo>
                    <a:pt x="0" y="1134"/>
                  </a:lnTo>
                  <a:lnTo>
                    <a:pt x="0" y="1134"/>
                  </a:lnTo>
                  <a:lnTo>
                    <a:pt x="0" y="1078"/>
                  </a:lnTo>
                  <a:lnTo>
                    <a:pt x="4" y="1022"/>
                  </a:lnTo>
                  <a:lnTo>
                    <a:pt x="10" y="968"/>
                  </a:lnTo>
                  <a:lnTo>
                    <a:pt x="20" y="916"/>
                  </a:lnTo>
                  <a:lnTo>
                    <a:pt x="20" y="916"/>
                  </a:lnTo>
                  <a:lnTo>
                    <a:pt x="28" y="874"/>
                  </a:lnTo>
                  <a:lnTo>
                    <a:pt x="38" y="834"/>
                  </a:lnTo>
                  <a:lnTo>
                    <a:pt x="50" y="794"/>
                  </a:lnTo>
                  <a:lnTo>
                    <a:pt x="62" y="754"/>
                  </a:lnTo>
                  <a:lnTo>
                    <a:pt x="76" y="716"/>
                  </a:lnTo>
                  <a:lnTo>
                    <a:pt x="92" y="678"/>
                  </a:lnTo>
                  <a:lnTo>
                    <a:pt x="110" y="640"/>
                  </a:lnTo>
                  <a:lnTo>
                    <a:pt x="128" y="604"/>
                  </a:lnTo>
                  <a:lnTo>
                    <a:pt x="148" y="566"/>
                  </a:lnTo>
                  <a:lnTo>
                    <a:pt x="170" y="532"/>
                  </a:lnTo>
                  <a:lnTo>
                    <a:pt x="194" y="496"/>
                  </a:lnTo>
                  <a:lnTo>
                    <a:pt x="218" y="462"/>
                  </a:lnTo>
                  <a:lnTo>
                    <a:pt x="244" y="428"/>
                  </a:lnTo>
                  <a:lnTo>
                    <a:pt x="272" y="394"/>
                  </a:lnTo>
                  <a:lnTo>
                    <a:pt x="302" y="362"/>
                  </a:lnTo>
                  <a:lnTo>
                    <a:pt x="332" y="330"/>
                  </a:lnTo>
                  <a:lnTo>
                    <a:pt x="332" y="330"/>
                  </a:lnTo>
                  <a:lnTo>
                    <a:pt x="372" y="292"/>
                  </a:lnTo>
                  <a:lnTo>
                    <a:pt x="412" y="256"/>
                  </a:lnTo>
                  <a:lnTo>
                    <a:pt x="456" y="222"/>
                  </a:lnTo>
                  <a:lnTo>
                    <a:pt x="498" y="192"/>
                  </a:lnTo>
                  <a:lnTo>
                    <a:pt x="542" y="162"/>
                  </a:lnTo>
                  <a:lnTo>
                    <a:pt x="586" y="136"/>
                  </a:lnTo>
                  <a:lnTo>
                    <a:pt x="632" y="112"/>
                  </a:lnTo>
                  <a:lnTo>
                    <a:pt x="680" y="90"/>
                  </a:lnTo>
                  <a:lnTo>
                    <a:pt x="728" y="70"/>
                  </a:lnTo>
                  <a:lnTo>
                    <a:pt x="776" y="54"/>
                  </a:lnTo>
                  <a:lnTo>
                    <a:pt x="826" y="38"/>
                  </a:lnTo>
                  <a:lnTo>
                    <a:pt x="876" y="26"/>
                  </a:lnTo>
                  <a:lnTo>
                    <a:pt x="928" y="16"/>
                  </a:lnTo>
                  <a:lnTo>
                    <a:pt x="980" y="8"/>
                  </a:lnTo>
                  <a:lnTo>
                    <a:pt x="1034" y="4"/>
                  </a:lnTo>
                  <a:lnTo>
                    <a:pt x="1088" y="0"/>
                  </a:lnTo>
                  <a:lnTo>
                    <a:pt x="1088" y="0"/>
                  </a:lnTo>
                  <a:close/>
                </a:path>
              </a:pathLst>
            </a:custGeom>
            <a:solidFill>
              <a:schemeClr val="tx2">
                <a:lumMod val="75000"/>
              </a:scheme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00" name="Freeform 539"/>
            <p:cNvSpPr>
              <a:spLocks/>
            </p:cNvSpPr>
            <p:nvPr/>
          </p:nvSpPr>
          <p:spPr bwMode="auto">
            <a:xfrm>
              <a:off x="1621422" y="4979831"/>
              <a:ext cx="60789" cy="24315"/>
            </a:xfrm>
            <a:custGeom>
              <a:avLst/>
              <a:gdLst>
                <a:gd name="T0" fmla="*/ 58 w 60"/>
                <a:gd name="T1" fmla="*/ 16 h 24"/>
                <a:gd name="T2" fmla="*/ 58 w 60"/>
                <a:gd name="T3" fmla="*/ 16 h 24"/>
                <a:gd name="T4" fmla="*/ 50 w 60"/>
                <a:gd name="T5" fmla="*/ 22 h 24"/>
                <a:gd name="T6" fmla="*/ 50 w 60"/>
                <a:gd name="T7" fmla="*/ 22 h 24"/>
                <a:gd name="T8" fmla="*/ 42 w 60"/>
                <a:gd name="T9" fmla="*/ 24 h 24"/>
                <a:gd name="T10" fmla="*/ 30 w 60"/>
                <a:gd name="T11" fmla="*/ 24 h 24"/>
                <a:gd name="T12" fmla="*/ 30 w 60"/>
                <a:gd name="T13" fmla="*/ 24 h 24"/>
                <a:gd name="T14" fmla="*/ 20 w 60"/>
                <a:gd name="T15" fmla="*/ 24 h 24"/>
                <a:gd name="T16" fmla="*/ 10 w 60"/>
                <a:gd name="T17" fmla="*/ 22 h 24"/>
                <a:gd name="T18" fmla="*/ 10 w 60"/>
                <a:gd name="T19" fmla="*/ 22 h 24"/>
                <a:gd name="T20" fmla="*/ 8 w 60"/>
                <a:gd name="T21" fmla="*/ 22 h 24"/>
                <a:gd name="T22" fmla="*/ 8 w 60"/>
                <a:gd name="T23" fmla="*/ 22 h 24"/>
                <a:gd name="T24" fmla="*/ 0 w 60"/>
                <a:gd name="T25" fmla="*/ 14 h 24"/>
                <a:gd name="T26" fmla="*/ 0 w 60"/>
                <a:gd name="T27" fmla="*/ 10 h 24"/>
                <a:gd name="T28" fmla="*/ 0 w 60"/>
                <a:gd name="T29" fmla="*/ 10 h 24"/>
                <a:gd name="T30" fmla="*/ 4 w 60"/>
                <a:gd name="T31" fmla="*/ 6 h 24"/>
                <a:gd name="T32" fmla="*/ 8 w 60"/>
                <a:gd name="T33" fmla="*/ 4 h 24"/>
                <a:gd name="T34" fmla="*/ 8 w 60"/>
                <a:gd name="T35" fmla="*/ 4 h 24"/>
                <a:gd name="T36" fmla="*/ 18 w 60"/>
                <a:gd name="T37" fmla="*/ 2 h 24"/>
                <a:gd name="T38" fmla="*/ 30 w 60"/>
                <a:gd name="T39" fmla="*/ 0 h 24"/>
                <a:gd name="T40" fmla="*/ 30 w 60"/>
                <a:gd name="T41" fmla="*/ 0 h 24"/>
                <a:gd name="T42" fmla="*/ 42 w 60"/>
                <a:gd name="T43" fmla="*/ 2 h 24"/>
                <a:gd name="T44" fmla="*/ 50 w 60"/>
                <a:gd name="T45" fmla="*/ 4 h 24"/>
                <a:gd name="T46" fmla="*/ 50 w 60"/>
                <a:gd name="T47" fmla="*/ 4 h 24"/>
                <a:gd name="T48" fmla="*/ 58 w 60"/>
                <a:gd name="T49" fmla="*/ 8 h 24"/>
                <a:gd name="T50" fmla="*/ 60 w 60"/>
                <a:gd name="T51" fmla="*/ 10 h 24"/>
                <a:gd name="T52" fmla="*/ 60 w 60"/>
                <a:gd name="T53" fmla="*/ 12 h 24"/>
                <a:gd name="T54" fmla="*/ 60 w 60"/>
                <a:gd name="T55" fmla="*/ 14 h 24"/>
                <a:gd name="T56" fmla="*/ 60 w 60"/>
                <a:gd name="T57" fmla="*/ 14 h 24"/>
                <a:gd name="T58" fmla="*/ 60 w 60"/>
                <a:gd name="T59" fmla="*/ 16 h 24"/>
                <a:gd name="T60" fmla="*/ 58 w 60"/>
                <a:gd name="T61" fmla="*/ 16 h 24"/>
                <a:gd name="T62" fmla="*/ 58 w 60"/>
                <a:gd name="T63"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24">
                  <a:moveTo>
                    <a:pt x="58" y="16"/>
                  </a:moveTo>
                  <a:lnTo>
                    <a:pt x="58" y="16"/>
                  </a:lnTo>
                  <a:lnTo>
                    <a:pt x="50" y="22"/>
                  </a:lnTo>
                  <a:lnTo>
                    <a:pt x="50" y="22"/>
                  </a:lnTo>
                  <a:lnTo>
                    <a:pt x="42" y="24"/>
                  </a:lnTo>
                  <a:lnTo>
                    <a:pt x="30" y="24"/>
                  </a:lnTo>
                  <a:lnTo>
                    <a:pt x="30" y="24"/>
                  </a:lnTo>
                  <a:lnTo>
                    <a:pt x="20" y="24"/>
                  </a:lnTo>
                  <a:lnTo>
                    <a:pt x="10" y="22"/>
                  </a:lnTo>
                  <a:lnTo>
                    <a:pt x="10" y="22"/>
                  </a:lnTo>
                  <a:lnTo>
                    <a:pt x="8" y="22"/>
                  </a:lnTo>
                  <a:lnTo>
                    <a:pt x="8" y="22"/>
                  </a:lnTo>
                  <a:lnTo>
                    <a:pt x="0" y="14"/>
                  </a:lnTo>
                  <a:lnTo>
                    <a:pt x="0" y="10"/>
                  </a:lnTo>
                  <a:lnTo>
                    <a:pt x="0" y="10"/>
                  </a:lnTo>
                  <a:lnTo>
                    <a:pt x="4" y="6"/>
                  </a:lnTo>
                  <a:lnTo>
                    <a:pt x="8" y="4"/>
                  </a:lnTo>
                  <a:lnTo>
                    <a:pt x="8" y="4"/>
                  </a:lnTo>
                  <a:lnTo>
                    <a:pt x="18" y="2"/>
                  </a:lnTo>
                  <a:lnTo>
                    <a:pt x="30" y="0"/>
                  </a:lnTo>
                  <a:lnTo>
                    <a:pt x="30" y="0"/>
                  </a:lnTo>
                  <a:lnTo>
                    <a:pt x="42" y="2"/>
                  </a:lnTo>
                  <a:lnTo>
                    <a:pt x="50" y="4"/>
                  </a:lnTo>
                  <a:lnTo>
                    <a:pt x="50" y="4"/>
                  </a:lnTo>
                  <a:lnTo>
                    <a:pt x="58" y="8"/>
                  </a:lnTo>
                  <a:lnTo>
                    <a:pt x="60" y="10"/>
                  </a:lnTo>
                  <a:lnTo>
                    <a:pt x="60" y="12"/>
                  </a:lnTo>
                  <a:lnTo>
                    <a:pt x="60" y="14"/>
                  </a:lnTo>
                  <a:lnTo>
                    <a:pt x="60" y="14"/>
                  </a:lnTo>
                  <a:lnTo>
                    <a:pt x="60" y="16"/>
                  </a:lnTo>
                  <a:lnTo>
                    <a:pt x="58" y="16"/>
                  </a:lnTo>
                  <a:lnTo>
                    <a:pt x="58" y="16"/>
                  </a:lnTo>
                  <a:close/>
                </a:path>
              </a:pathLst>
            </a:custGeom>
            <a:grp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grpSp>
      <p:grpSp>
        <p:nvGrpSpPr>
          <p:cNvPr id="94219" name="Group 4"/>
          <p:cNvGrpSpPr>
            <a:grpSpLocks/>
          </p:cNvGrpSpPr>
          <p:nvPr/>
        </p:nvGrpSpPr>
        <p:grpSpPr bwMode="auto">
          <a:xfrm>
            <a:off x="1416050" y="4973638"/>
            <a:ext cx="427038" cy="673100"/>
            <a:chOff x="1437030" y="4973753"/>
            <a:chExt cx="427546" cy="672725"/>
          </a:xfrm>
        </p:grpSpPr>
        <p:sp>
          <p:nvSpPr>
            <p:cNvPr id="94250" name="Freeform 533"/>
            <p:cNvSpPr>
              <a:spLocks/>
            </p:cNvSpPr>
            <p:nvPr/>
          </p:nvSpPr>
          <p:spPr bwMode="auto">
            <a:xfrm>
              <a:off x="1655869" y="5097356"/>
              <a:ext cx="50657" cy="56736"/>
            </a:xfrm>
            <a:custGeom>
              <a:avLst/>
              <a:gdLst>
                <a:gd name="T0" fmla="*/ 0 w 50"/>
                <a:gd name="T1" fmla="*/ 2147483647 h 56"/>
                <a:gd name="T2" fmla="*/ 0 w 50"/>
                <a:gd name="T3" fmla="*/ 2147483647 h 56"/>
                <a:gd name="T4" fmla="*/ 2147483647 w 50"/>
                <a:gd name="T5" fmla="*/ 0 h 56"/>
                <a:gd name="T6" fmla="*/ 2147483647 w 50"/>
                <a:gd name="T7" fmla="*/ 2147483647 h 56"/>
                <a:gd name="T8" fmla="*/ 2147483647 w 50"/>
                <a:gd name="T9" fmla="*/ 2147483647 h 56"/>
                <a:gd name="T10" fmla="*/ 2147483647 w 50"/>
                <a:gd name="T11" fmla="*/ 2147483647 h 56"/>
                <a:gd name="T12" fmla="*/ 2147483647 w 50"/>
                <a:gd name="T13" fmla="*/ 2147483647 h 56"/>
                <a:gd name="T14" fmla="*/ 2147483647 w 50"/>
                <a:gd name="T15" fmla="*/ 2147483647 h 56"/>
                <a:gd name="T16" fmla="*/ 2147483647 w 50"/>
                <a:gd name="T17" fmla="*/ 2147483647 h 56"/>
                <a:gd name="T18" fmla="*/ 2147483647 w 50"/>
                <a:gd name="T19" fmla="*/ 2147483647 h 56"/>
                <a:gd name="T20" fmla="*/ 2147483647 w 50"/>
                <a:gd name="T21" fmla="*/ 2147483647 h 56"/>
                <a:gd name="T22" fmla="*/ 2147483647 w 50"/>
                <a:gd name="T23" fmla="*/ 2147483647 h 56"/>
                <a:gd name="T24" fmla="*/ 2147483647 w 50"/>
                <a:gd name="T25" fmla="*/ 2147483647 h 56"/>
                <a:gd name="T26" fmla="*/ 2147483647 w 50"/>
                <a:gd name="T27" fmla="*/ 2147483647 h 56"/>
                <a:gd name="T28" fmla="*/ 2147483647 w 50"/>
                <a:gd name="T29" fmla="*/ 2147483647 h 56"/>
                <a:gd name="T30" fmla="*/ 0 w 50"/>
                <a:gd name="T31" fmla="*/ 2147483647 h 56"/>
                <a:gd name="T32" fmla="*/ 0 w 50"/>
                <a:gd name="T33" fmla="*/ 2147483647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56"/>
                <a:gd name="T53" fmla="*/ 50 w 50"/>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56">
                  <a:moveTo>
                    <a:pt x="0" y="56"/>
                  </a:moveTo>
                  <a:lnTo>
                    <a:pt x="0" y="22"/>
                  </a:lnTo>
                  <a:lnTo>
                    <a:pt x="50" y="0"/>
                  </a:lnTo>
                  <a:lnTo>
                    <a:pt x="50" y="36"/>
                  </a:lnTo>
                  <a:lnTo>
                    <a:pt x="50" y="40"/>
                  </a:lnTo>
                  <a:lnTo>
                    <a:pt x="46" y="44"/>
                  </a:lnTo>
                  <a:lnTo>
                    <a:pt x="42" y="48"/>
                  </a:lnTo>
                  <a:lnTo>
                    <a:pt x="36" y="50"/>
                  </a:lnTo>
                  <a:lnTo>
                    <a:pt x="26" y="54"/>
                  </a:lnTo>
                  <a:lnTo>
                    <a:pt x="16" y="56"/>
                  </a:lnTo>
                  <a:lnTo>
                    <a:pt x="6" y="56"/>
                  </a:lnTo>
                  <a:lnTo>
                    <a:pt x="0" y="56"/>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4251" name="Freeform 534"/>
            <p:cNvSpPr>
              <a:spLocks noEditPoints="1"/>
            </p:cNvSpPr>
            <p:nvPr/>
          </p:nvSpPr>
          <p:spPr bwMode="auto">
            <a:xfrm>
              <a:off x="1605212" y="5115592"/>
              <a:ext cx="50657" cy="38499"/>
            </a:xfrm>
            <a:custGeom>
              <a:avLst/>
              <a:gdLst>
                <a:gd name="T0" fmla="*/ 2147483647 w 50"/>
                <a:gd name="T1" fmla="*/ 2147483647 h 38"/>
                <a:gd name="T2" fmla="*/ 2147483647 w 50"/>
                <a:gd name="T3" fmla="*/ 2147483647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0 w 50"/>
                <a:gd name="T15" fmla="*/ 0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0 w 50"/>
                <a:gd name="T31" fmla="*/ 2147483647 h 38"/>
                <a:gd name="T32" fmla="*/ 0 w 50"/>
                <a:gd name="T33" fmla="*/ 2147483647 h 38"/>
                <a:gd name="T34" fmla="*/ 0 w 50"/>
                <a:gd name="T35" fmla="*/ 2147483647 h 38"/>
                <a:gd name="T36" fmla="*/ 0 w 50"/>
                <a:gd name="T37" fmla="*/ 2147483647 h 38"/>
                <a:gd name="T38" fmla="*/ 0 w 50"/>
                <a:gd name="T39" fmla="*/ 2147483647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
                <a:gd name="T61" fmla="*/ 0 h 38"/>
                <a:gd name="T62" fmla="*/ 50 w 5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 h="38">
                  <a:moveTo>
                    <a:pt x="50" y="38"/>
                  </a:moveTo>
                  <a:lnTo>
                    <a:pt x="50" y="38"/>
                  </a:lnTo>
                  <a:lnTo>
                    <a:pt x="38" y="38"/>
                  </a:lnTo>
                  <a:lnTo>
                    <a:pt x="38" y="8"/>
                  </a:lnTo>
                  <a:lnTo>
                    <a:pt x="50" y="4"/>
                  </a:lnTo>
                  <a:lnTo>
                    <a:pt x="50" y="38"/>
                  </a:lnTo>
                  <a:close/>
                  <a:moveTo>
                    <a:pt x="0" y="16"/>
                  </a:moveTo>
                  <a:lnTo>
                    <a:pt x="0" y="0"/>
                  </a:lnTo>
                  <a:lnTo>
                    <a:pt x="18" y="6"/>
                  </a:lnTo>
                  <a:lnTo>
                    <a:pt x="18" y="32"/>
                  </a:lnTo>
                  <a:lnTo>
                    <a:pt x="16" y="32"/>
                  </a:lnTo>
                  <a:lnTo>
                    <a:pt x="8" y="30"/>
                  </a:lnTo>
                  <a:lnTo>
                    <a:pt x="4" y="26"/>
                  </a:lnTo>
                  <a:lnTo>
                    <a:pt x="0" y="22"/>
                  </a:lnTo>
                  <a:lnTo>
                    <a:pt x="0" y="18"/>
                  </a:lnTo>
                  <a:lnTo>
                    <a:pt x="0" y="16"/>
                  </a:lnTo>
                  <a:close/>
                </a:path>
              </a:pathLst>
            </a:custGeom>
            <a:solidFill>
              <a:srgbClr val="B4B2A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4252" name="Freeform 535"/>
            <p:cNvSpPr>
              <a:spLocks/>
            </p:cNvSpPr>
            <p:nvPr/>
          </p:nvSpPr>
          <p:spPr bwMode="auto">
            <a:xfrm>
              <a:off x="1437030" y="5297958"/>
              <a:ext cx="427546" cy="168181"/>
            </a:xfrm>
            <a:custGeom>
              <a:avLst/>
              <a:gdLst>
                <a:gd name="T0" fmla="*/ 2147483647 w 422"/>
                <a:gd name="T1" fmla="*/ 2147483647 h 166"/>
                <a:gd name="T2" fmla="*/ 2147483647 w 422"/>
                <a:gd name="T3" fmla="*/ 2147483647 h 166"/>
                <a:gd name="T4" fmla="*/ 2147483647 w 422"/>
                <a:gd name="T5" fmla="*/ 2147483647 h 166"/>
                <a:gd name="T6" fmla="*/ 2147483647 w 422"/>
                <a:gd name="T7" fmla="*/ 2147483647 h 166"/>
                <a:gd name="T8" fmla="*/ 2147483647 w 422"/>
                <a:gd name="T9" fmla="*/ 2147483647 h 166"/>
                <a:gd name="T10" fmla="*/ 2147483647 w 422"/>
                <a:gd name="T11" fmla="*/ 2147483647 h 166"/>
                <a:gd name="T12" fmla="*/ 2147483647 w 422"/>
                <a:gd name="T13" fmla="*/ 2147483647 h 166"/>
                <a:gd name="T14" fmla="*/ 2147483647 w 422"/>
                <a:gd name="T15" fmla="*/ 2147483647 h 166"/>
                <a:gd name="T16" fmla="*/ 2147483647 w 422"/>
                <a:gd name="T17" fmla="*/ 2147483647 h 166"/>
                <a:gd name="T18" fmla="*/ 2147483647 w 422"/>
                <a:gd name="T19" fmla="*/ 2147483647 h 166"/>
                <a:gd name="T20" fmla="*/ 2147483647 w 422"/>
                <a:gd name="T21" fmla="*/ 2147483647 h 166"/>
                <a:gd name="T22" fmla="*/ 2147483647 w 422"/>
                <a:gd name="T23" fmla="*/ 2147483647 h 166"/>
                <a:gd name="T24" fmla="*/ 2147483647 w 422"/>
                <a:gd name="T25" fmla="*/ 2147483647 h 166"/>
                <a:gd name="T26" fmla="*/ 2147483647 w 422"/>
                <a:gd name="T27" fmla="*/ 2147483647 h 166"/>
                <a:gd name="T28" fmla="*/ 2147483647 w 422"/>
                <a:gd name="T29" fmla="*/ 2147483647 h 166"/>
                <a:gd name="T30" fmla="*/ 2147483647 w 422"/>
                <a:gd name="T31" fmla="*/ 2147483647 h 166"/>
                <a:gd name="T32" fmla="*/ 2147483647 w 422"/>
                <a:gd name="T33" fmla="*/ 2147483647 h 166"/>
                <a:gd name="T34" fmla="*/ 2147483647 w 422"/>
                <a:gd name="T35" fmla="*/ 2147483647 h 166"/>
                <a:gd name="T36" fmla="*/ 2147483647 w 422"/>
                <a:gd name="T37" fmla="*/ 2147483647 h 166"/>
                <a:gd name="T38" fmla="*/ 2147483647 w 422"/>
                <a:gd name="T39" fmla="*/ 2147483647 h 166"/>
                <a:gd name="T40" fmla="*/ 2147483647 w 422"/>
                <a:gd name="T41" fmla="*/ 2147483647 h 166"/>
                <a:gd name="T42" fmla="*/ 2147483647 w 422"/>
                <a:gd name="T43" fmla="*/ 2147483647 h 166"/>
                <a:gd name="T44" fmla="*/ 2147483647 w 422"/>
                <a:gd name="T45" fmla="*/ 2147483647 h 166"/>
                <a:gd name="T46" fmla="*/ 2147483647 w 422"/>
                <a:gd name="T47" fmla="*/ 2147483647 h 166"/>
                <a:gd name="T48" fmla="*/ 2147483647 w 422"/>
                <a:gd name="T49" fmla="*/ 2147483647 h 166"/>
                <a:gd name="T50" fmla="*/ 2147483647 w 422"/>
                <a:gd name="T51" fmla="*/ 2147483647 h 166"/>
                <a:gd name="T52" fmla="*/ 2147483647 w 422"/>
                <a:gd name="T53" fmla="*/ 2147483647 h 166"/>
                <a:gd name="T54" fmla="*/ 2147483647 w 422"/>
                <a:gd name="T55" fmla="*/ 2147483647 h 166"/>
                <a:gd name="T56" fmla="*/ 2147483647 w 422"/>
                <a:gd name="T57" fmla="*/ 2147483647 h 166"/>
                <a:gd name="T58" fmla="*/ 2147483647 w 422"/>
                <a:gd name="T59" fmla="*/ 0 h 166"/>
                <a:gd name="T60" fmla="*/ 2147483647 w 422"/>
                <a:gd name="T61" fmla="*/ 2147483647 h 166"/>
                <a:gd name="T62" fmla="*/ 2147483647 w 422"/>
                <a:gd name="T63" fmla="*/ 2147483647 h 166"/>
                <a:gd name="T64" fmla="*/ 2147483647 w 422"/>
                <a:gd name="T65" fmla="*/ 2147483647 h 166"/>
                <a:gd name="T66" fmla="*/ 2147483647 w 422"/>
                <a:gd name="T67" fmla="*/ 2147483647 h 166"/>
                <a:gd name="T68" fmla="*/ 2147483647 w 422"/>
                <a:gd name="T69" fmla="*/ 2147483647 h 166"/>
                <a:gd name="T70" fmla="*/ 2147483647 w 422"/>
                <a:gd name="T71" fmla="*/ 2147483647 h 166"/>
                <a:gd name="T72" fmla="*/ 2147483647 w 422"/>
                <a:gd name="T73" fmla="*/ 2147483647 h 166"/>
                <a:gd name="T74" fmla="*/ 2147483647 w 422"/>
                <a:gd name="T75" fmla="*/ 2147483647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2"/>
                <a:gd name="T115" fmla="*/ 0 h 166"/>
                <a:gd name="T116" fmla="*/ 422 w 42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2" h="166">
                  <a:moveTo>
                    <a:pt x="422" y="70"/>
                  </a:moveTo>
                  <a:lnTo>
                    <a:pt x="184" y="166"/>
                  </a:lnTo>
                  <a:lnTo>
                    <a:pt x="182" y="166"/>
                  </a:lnTo>
                  <a:lnTo>
                    <a:pt x="182" y="164"/>
                  </a:lnTo>
                  <a:lnTo>
                    <a:pt x="172" y="160"/>
                  </a:lnTo>
                  <a:lnTo>
                    <a:pt x="170" y="160"/>
                  </a:lnTo>
                  <a:lnTo>
                    <a:pt x="0" y="94"/>
                  </a:lnTo>
                  <a:lnTo>
                    <a:pt x="30" y="82"/>
                  </a:lnTo>
                  <a:lnTo>
                    <a:pt x="28" y="86"/>
                  </a:lnTo>
                  <a:lnTo>
                    <a:pt x="30" y="90"/>
                  </a:lnTo>
                  <a:lnTo>
                    <a:pt x="32" y="92"/>
                  </a:lnTo>
                  <a:lnTo>
                    <a:pt x="34" y="94"/>
                  </a:lnTo>
                  <a:lnTo>
                    <a:pt x="38" y="96"/>
                  </a:lnTo>
                  <a:lnTo>
                    <a:pt x="44" y="96"/>
                  </a:lnTo>
                  <a:lnTo>
                    <a:pt x="48" y="94"/>
                  </a:lnTo>
                  <a:lnTo>
                    <a:pt x="50" y="92"/>
                  </a:lnTo>
                  <a:lnTo>
                    <a:pt x="52" y="88"/>
                  </a:lnTo>
                  <a:lnTo>
                    <a:pt x="52" y="74"/>
                  </a:lnTo>
                  <a:lnTo>
                    <a:pt x="184" y="22"/>
                  </a:lnTo>
                  <a:lnTo>
                    <a:pt x="184" y="44"/>
                  </a:lnTo>
                  <a:lnTo>
                    <a:pt x="68" y="90"/>
                  </a:lnTo>
                  <a:lnTo>
                    <a:pt x="184" y="136"/>
                  </a:lnTo>
                  <a:lnTo>
                    <a:pt x="184" y="144"/>
                  </a:lnTo>
                  <a:lnTo>
                    <a:pt x="186" y="152"/>
                  </a:lnTo>
                  <a:lnTo>
                    <a:pt x="190" y="154"/>
                  </a:lnTo>
                  <a:lnTo>
                    <a:pt x="192" y="154"/>
                  </a:lnTo>
                  <a:lnTo>
                    <a:pt x="198" y="154"/>
                  </a:lnTo>
                  <a:lnTo>
                    <a:pt x="202" y="152"/>
                  </a:lnTo>
                  <a:lnTo>
                    <a:pt x="204" y="148"/>
                  </a:lnTo>
                  <a:lnTo>
                    <a:pt x="204" y="144"/>
                  </a:lnTo>
                  <a:lnTo>
                    <a:pt x="204" y="136"/>
                  </a:lnTo>
                  <a:lnTo>
                    <a:pt x="330" y="86"/>
                  </a:lnTo>
                  <a:lnTo>
                    <a:pt x="332" y="86"/>
                  </a:lnTo>
                  <a:lnTo>
                    <a:pt x="354" y="76"/>
                  </a:lnTo>
                  <a:lnTo>
                    <a:pt x="234" y="26"/>
                  </a:lnTo>
                  <a:lnTo>
                    <a:pt x="232" y="26"/>
                  </a:lnTo>
                  <a:lnTo>
                    <a:pt x="228" y="28"/>
                  </a:lnTo>
                  <a:lnTo>
                    <a:pt x="204" y="38"/>
                  </a:lnTo>
                  <a:lnTo>
                    <a:pt x="204" y="14"/>
                  </a:lnTo>
                  <a:lnTo>
                    <a:pt x="222" y="8"/>
                  </a:lnTo>
                  <a:lnTo>
                    <a:pt x="222" y="12"/>
                  </a:lnTo>
                  <a:lnTo>
                    <a:pt x="226" y="16"/>
                  </a:lnTo>
                  <a:lnTo>
                    <a:pt x="228" y="18"/>
                  </a:lnTo>
                  <a:lnTo>
                    <a:pt x="232" y="18"/>
                  </a:lnTo>
                  <a:lnTo>
                    <a:pt x="242" y="16"/>
                  </a:lnTo>
                  <a:lnTo>
                    <a:pt x="242" y="8"/>
                  </a:lnTo>
                  <a:lnTo>
                    <a:pt x="242" y="0"/>
                  </a:lnTo>
                  <a:lnTo>
                    <a:pt x="246" y="2"/>
                  </a:lnTo>
                  <a:lnTo>
                    <a:pt x="248" y="2"/>
                  </a:lnTo>
                  <a:lnTo>
                    <a:pt x="372" y="50"/>
                  </a:lnTo>
                  <a:lnTo>
                    <a:pt x="374" y="70"/>
                  </a:lnTo>
                  <a:lnTo>
                    <a:pt x="374" y="74"/>
                  </a:lnTo>
                  <a:lnTo>
                    <a:pt x="378" y="76"/>
                  </a:lnTo>
                  <a:lnTo>
                    <a:pt x="380" y="78"/>
                  </a:lnTo>
                  <a:lnTo>
                    <a:pt x="384" y="78"/>
                  </a:lnTo>
                  <a:lnTo>
                    <a:pt x="392" y="76"/>
                  </a:lnTo>
                  <a:lnTo>
                    <a:pt x="394" y="72"/>
                  </a:lnTo>
                  <a:lnTo>
                    <a:pt x="394" y="68"/>
                  </a:lnTo>
                  <a:lnTo>
                    <a:pt x="392" y="60"/>
                  </a:lnTo>
                  <a:lnTo>
                    <a:pt x="422" y="70"/>
                  </a:lnTo>
                  <a:close/>
                </a:path>
              </a:pathLst>
            </a:custGeom>
            <a:solidFill>
              <a:srgbClr val="B68B61"/>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4253" name="Freeform 536"/>
            <p:cNvSpPr>
              <a:spLocks noEditPoints="1"/>
            </p:cNvSpPr>
            <p:nvPr/>
          </p:nvSpPr>
          <p:spPr bwMode="auto">
            <a:xfrm>
              <a:off x="1437030" y="5324299"/>
              <a:ext cx="358652" cy="322179"/>
            </a:xfrm>
            <a:custGeom>
              <a:avLst/>
              <a:gdLst>
                <a:gd name="T0" fmla="*/ 2147483647 w 354"/>
                <a:gd name="T1" fmla="*/ 2147483647 h 318"/>
                <a:gd name="T2" fmla="*/ 2147483647 w 354"/>
                <a:gd name="T3" fmla="*/ 2147483647 h 318"/>
                <a:gd name="T4" fmla="*/ 2147483647 w 354"/>
                <a:gd name="T5" fmla="*/ 2147483647 h 318"/>
                <a:gd name="T6" fmla="*/ 2147483647 w 354"/>
                <a:gd name="T7" fmla="*/ 2147483647 h 318"/>
                <a:gd name="T8" fmla="*/ 0 w 354"/>
                <a:gd name="T9" fmla="*/ 2147483647 h 318"/>
                <a:gd name="T10" fmla="*/ 0 w 354"/>
                <a:gd name="T11" fmla="*/ 2147483647 h 318"/>
                <a:gd name="T12" fmla="*/ 2147483647 w 354"/>
                <a:gd name="T13" fmla="*/ 2147483647 h 318"/>
                <a:gd name="T14" fmla="*/ 2147483647 w 354"/>
                <a:gd name="T15" fmla="*/ 2147483647 h 318"/>
                <a:gd name="T16" fmla="*/ 2147483647 w 354"/>
                <a:gd name="T17" fmla="*/ 2147483647 h 318"/>
                <a:gd name="T18" fmla="*/ 2147483647 w 354"/>
                <a:gd name="T19" fmla="*/ 2147483647 h 318"/>
                <a:gd name="T20" fmla="*/ 2147483647 w 354"/>
                <a:gd name="T21" fmla="*/ 2147483647 h 318"/>
                <a:gd name="T22" fmla="*/ 2147483647 w 354"/>
                <a:gd name="T23" fmla="*/ 2147483647 h 318"/>
                <a:gd name="T24" fmla="*/ 2147483647 w 354"/>
                <a:gd name="T25" fmla="*/ 2147483647 h 318"/>
                <a:gd name="T26" fmla="*/ 2147483647 w 354"/>
                <a:gd name="T27" fmla="*/ 2147483647 h 318"/>
                <a:gd name="T28" fmla="*/ 2147483647 w 354"/>
                <a:gd name="T29" fmla="*/ 2147483647 h 318"/>
                <a:gd name="T30" fmla="*/ 2147483647 w 354"/>
                <a:gd name="T31" fmla="*/ 2147483647 h 318"/>
                <a:gd name="T32" fmla="*/ 2147483647 w 354"/>
                <a:gd name="T33" fmla="*/ 2147483647 h 318"/>
                <a:gd name="T34" fmla="*/ 2147483647 w 354"/>
                <a:gd name="T35" fmla="*/ 0 h 318"/>
                <a:gd name="T36" fmla="*/ 2147483647 w 354"/>
                <a:gd name="T37" fmla="*/ 0 h 318"/>
                <a:gd name="T38" fmla="*/ 2147483647 w 354"/>
                <a:gd name="T39" fmla="*/ 0 h 318"/>
                <a:gd name="T40" fmla="*/ 2147483647 w 354"/>
                <a:gd name="T41" fmla="*/ 2147483647 h 318"/>
                <a:gd name="T42" fmla="*/ 2147483647 w 354"/>
                <a:gd name="T43" fmla="*/ 2147483647 h 318"/>
                <a:gd name="T44" fmla="*/ 2147483647 w 354"/>
                <a:gd name="T45" fmla="*/ 2147483647 h 318"/>
                <a:gd name="T46" fmla="*/ 2147483647 w 354"/>
                <a:gd name="T47" fmla="*/ 2147483647 h 318"/>
                <a:gd name="T48" fmla="*/ 2147483647 w 354"/>
                <a:gd name="T49" fmla="*/ 2147483647 h 3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4"/>
                <a:gd name="T76" fmla="*/ 0 h 318"/>
                <a:gd name="T77" fmla="*/ 354 w 354"/>
                <a:gd name="T78" fmla="*/ 318 h 3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4" h="318">
                  <a:moveTo>
                    <a:pt x="184" y="140"/>
                  </a:moveTo>
                  <a:lnTo>
                    <a:pt x="184" y="318"/>
                  </a:lnTo>
                  <a:lnTo>
                    <a:pt x="182" y="316"/>
                  </a:lnTo>
                  <a:lnTo>
                    <a:pt x="0" y="246"/>
                  </a:lnTo>
                  <a:lnTo>
                    <a:pt x="0" y="68"/>
                  </a:lnTo>
                  <a:lnTo>
                    <a:pt x="170" y="134"/>
                  </a:lnTo>
                  <a:lnTo>
                    <a:pt x="172" y="134"/>
                  </a:lnTo>
                  <a:lnTo>
                    <a:pt x="182" y="138"/>
                  </a:lnTo>
                  <a:lnTo>
                    <a:pt x="182" y="140"/>
                  </a:lnTo>
                  <a:lnTo>
                    <a:pt x="184" y="140"/>
                  </a:lnTo>
                  <a:close/>
                  <a:moveTo>
                    <a:pt x="184" y="110"/>
                  </a:moveTo>
                  <a:lnTo>
                    <a:pt x="68" y="64"/>
                  </a:lnTo>
                  <a:lnTo>
                    <a:pt x="184" y="18"/>
                  </a:lnTo>
                  <a:lnTo>
                    <a:pt x="184" y="110"/>
                  </a:lnTo>
                  <a:close/>
                  <a:moveTo>
                    <a:pt x="204" y="12"/>
                  </a:moveTo>
                  <a:lnTo>
                    <a:pt x="228" y="2"/>
                  </a:lnTo>
                  <a:lnTo>
                    <a:pt x="232" y="0"/>
                  </a:lnTo>
                  <a:lnTo>
                    <a:pt x="234" y="0"/>
                  </a:lnTo>
                  <a:lnTo>
                    <a:pt x="354" y="50"/>
                  </a:lnTo>
                  <a:lnTo>
                    <a:pt x="332" y="60"/>
                  </a:lnTo>
                  <a:lnTo>
                    <a:pt x="330" y="60"/>
                  </a:lnTo>
                  <a:lnTo>
                    <a:pt x="204" y="110"/>
                  </a:lnTo>
                  <a:lnTo>
                    <a:pt x="204" y="1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4254" name="Freeform 537"/>
            <p:cNvSpPr>
              <a:spLocks/>
            </p:cNvSpPr>
            <p:nvPr/>
          </p:nvSpPr>
          <p:spPr bwMode="auto">
            <a:xfrm>
              <a:off x="1623448" y="5368877"/>
              <a:ext cx="241128" cy="277601"/>
            </a:xfrm>
            <a:custGeom>
              <a:avLst/>
              <a:gdLst>
                <a:gd name="T0" fmla="*/ 0 w 238"/>
                <a:gd name="T1" fmla="*/ 2147483647 h 274"/>
                <a:gd name="T2" fmla="*/ 2147483647 w 238"/>
                <a:gd name="T3" fmla="*/ 0 h 274"/>
                <a:gd name="T4" fmla="*/ 2147483647 w 238"/>
                <a:gd name="T5" fmla="*/ 2147483647 h 274"/>
                <a:gd name="T6" fmla="*/ 0 w 238"/>
                <a:gd name="T7" fmla="*/ 2147483647 h 274"/>
                <a:gd name="T8" fmla="*/ 0 w 238"/>
                <a:gd name="T9" fmla="*/ 2147483647 h 274"/>
                <a:gd name="T10" fmla="*/ 0 60000 65536"/>
                <a:gd name="T11" fmla="*/ 0 60000 65536"/>
                <a:gd name="T12" fmla="*/ 0 60000 65536"/>
                <a:gd name="T13" fmla="*/ 0 60000 65536"/>
                <a:gd name="T14" fmla="*/ 0 60000 65536"/>
                <a:gd name="T15" fmla="*/ 0 w 238"/>
                <a:gd name="T16" fmla="*/ 0 h 274"/>
                <a:gd name="T17" fmla="*/ 238 w 238"/>
                <a:gd name="T18" fmla="*/ 274 h 274"/>
              </a:gdLst>
              <a:ahLst/>
              <a:cxnLst>
                <a:cxn ang="T10">
                  <a:pos x="T0" y="T1"/>
                </a:cxn>
                <a:cxn ang="T11">
                  <a:pos x="T2" y="T3"/>
                </a:cxn>
                <a:cxn ang="T12">
                  <a:pos x="T4" y="T5"/>
                </a:cxn>
                <a:cxn ang="T13">
                  <a:pos x="T6" y="T7"/>
                </a:cxn>
                <a:cxn ang="T14">
                  <a:pos x="T8" y="T9"/>
                </a:cxn>
              </a:cxnLst>
              <a:rect l="T15" t="T16" r="T17" b="T18"/>
              <a:pathLst>
                <a:path w="238" h="274">
                  <a:moveTo>
                    <a:pt x="0" y="96"/>
                  </a:moveTo>
                  <a:lnTo>
                    <a:pt x="238" y="0"/>
                  </a:lnTo>
                  <a:lnTo>
                    <a:pt x="238" y="180"/>
                  </a:lnTo>
                  <a:lnTo>
                    <a:pt x="0" y="274"/>
                  </a:lnTo>
                  <a:lnTo>
                    <a:pt x="0" y="96"/>
                  </a:lnTo>
                  <a:close/>
                </a:path>
              </a:pathLst>
            </a:custGeom>
            <a:solidFill>
              <a:srgbClr val="916E4B"/>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4255" name="Freeform 538"/>
            <p:cNvSpPr>
              <a:spLocks noEditPoints="1"/>
            </p:cNvSpPr>
            <p:nvPr/>
          </p:nvSpPr>
          <p:spPr bwMode="auto">
            <a:xfrm>
              <a:off x="1465398" y="4973753"/>
              <a:ext cx="370810" cy="482255"/>
            </a:xfrm>
            <a:custGeom>
              <a:avLst/>
              <a:gdLst>
                <a:gd name="T0" fmla="*/ 2147483647 w 366"/>
                <a:gd name="T1" fmla="*/ 2147483647 h 476"/>
                <a:gd name="T2" fmla="*/ 2147483647 w 366"/>
                <a:gd name="T3" fmla="*/ 2147483647 h 476"/>
                <a:gd name="T4" fmla="*/ 2147483647 w 366"/>
                <a:gd name="T5" fmla="*/ 2147483647 h 476"/>
                <a:gd name="T6" fmla="*/ 2147483647 w 366"/>
                <a:gd name="T7" fmla="*/ 2147483647 h 476"/>
                <a:gd name="T8" fmla="*/ 2147483647 w 366"/>
                <a:gd name="T9" fmla="*/ 2147483647 h 476"/>
                <a:gd name="T10" fmla="*/ 2147483647 w 366"/>
                <a:gd name="T11" fmla="*/ 2147483647 h 476"/>
                <a:gd name="T12" fmla="*/ 2147483647 w 366"/>
                <a:gd name="T13" fmla="*/ 2147483647 h 476"/>
                <a:gd name="T14" fmla="*/ 2147483647 w 366"/>
                <a:gd name="T15" fmla="*/ 2147483647 h 476"/>
                <a:gd name="T16" fmla="*/ 2147483647 w 366"/>
                <a:gd name="T17" fmla="*/ 2147483647 h 476"/>
                <a:gd name="T18" fmla="*/ 2147483647 w 366"/>
                <a:gd name="T19" fmla="*/ 2147483647 h 476"/>
                <a:gd name="T20" fmla="*/ 2147483647 w 366"/>
                <a:gd name="T21" fmla="*/ 2147483647 h 476"/>
                <a:gd name="T22" fmla="*/ 2147483647 w 366"/>
                <a:gd name="T23" fmla="*/ 2147483647 h 476"/>
                <a:gd name="T24" fmla="*/ 2147483647 w 366"/>
                <a:gd name="T25" fmla="*/ 2147483647 h 476"/>
                <a:gd name="T26" fmla="*/ 2147483647 w 366"/>
                <a:gd name="T27" fmla="*/ 2147483647 h 476"/>
                <a:gd name="T28" fmla="*/ 2147483647 w 366"/>
                <a:gd name="T29" fmla="*/ 2147483647 h 476"/>
                <a:gd name="T30" fmla="*/ 2147483647 w 366"/>
                <a:gd name="T31" fmla="*/ 2147483647 h 476"/>
                <a:gd name="T32" fmla="*/ 2147483647 w 366"/>
                <a:gd name="T33" fmla="*/ 2147483647 h 476"/>
                <a:gd name="T34" fmla="*/ 2147483647 w 366"/>
                <a:gd name="T35" fmla="*/ 2147483647 h 476"/>
                <a:gd name="T36" fmla="*/ 2147483647 w 366"/>
                <a:gd name="T37" fmla="*/ 2147483647 h 476"/>
                <a:gd name="T38" fmla="*/ 2147483647 w 366"/>
                <a:gd name="T39" fmla="*/ 2147483647 h 476"/>
                <a:gd name="T40" fmla="*/ 2147483647 w 366"/>
                <a:gd name="T41" fmla="*/ 2147483647 h 476"/>
                <a:gd name="T42" fmla="*/ 2147483647 w 366"/>
                <a:gd name="T43" fmla="*/ 2147483647 h 476"/>
                <a:gd name="T44" fmla="*/ 2147483647 w 366"/>
                <a:gd name="T45" fmla="*/ 2147483647 h 476"/>
                <a:gd name="T46" fmla="*/ 2147483647 w 366"/>
                <a:gd name="T47" fmla="*/ 2147483647 h 476"/>
                <a:gd name="T48" fmla="*/ 2147483647 w 366"/>
                <a:gd name="T49" fmla="*/ 2147483647 h 476"/>
                <a:gd name="T50" fmla="*/ 2147483647 w 366"/>
                <a:gd name="T51" fmla="*/ 2147483647 h 476"/>
                <a:gd name="T52" fmla="*/ 2147483647 w 366"/>
                <a:gd name="T53" fmla="*/ 2147483647 h 476"/>
                <a:gd name="T54" fmla="*/ 2147483647 w 366"/>
                <a:gd name="T55" fmla="*/ 2147483647 h 476"/>
                <a:gd name="T56" fmla="*/ 2147483647 w 366"/>
                <a:gd name="T57" fmla="*/ 2147483647 h 476"/>
                <a:gd name="T58" fmla="*/ 2147483647 w 366"/>
                <a:gd name="T59" fmla="*/ 2147483647 h 476"/>
                <a:gd name="T60" fmla="*/ 2147483647 w 366"/>
                <a:gd name="T61" fmla="*/ 2147483647 h 476"/>
                <a:gd name="T62" fmla="*/ 2147483647 w 366"/>
                <a:gd name="T63" fmla="*/ 2147483647 h 476"/>
                <a:gd name="T64" fmla="*/ 2147483647 w 366"/>
                <a:gd name="T65" fmla="*/ 2147483647 h 476"/>
                <a:gd name="T66" fmla="*/ 2147483647 w 366"/>
                <a:gd name="T67" fmla="*/ 2147483647 h 476"/>
                <a:gd name="T68" fmla="*/ 2147483647 w 366"/>
                <a:gd name="T69" fmla="*/ 2147483647 h 476"/>
                <a:gd name="T70" fmla="*/ 2147483647 w 366"/>
                <a:gd name="T71" fmla="*/ 2147483647 h 476"/>
                <a:gd name="T72" fmla="*/ 2147483647 w 366"/>
                <a:gd name="T73" fmla="*/ 2147483647 h 476"/>
                <a:gd name="T74" fmla="*/ 2147483647 w 366"/>
                <a:gd name="T75" fmla="*/ 2147483647 h 476"/>
                <a:gd name="T76" fmla="*/ 2147483647 w 366"/>
                <a:gd name="T77" fmla="*/ 2147483647 h 476"/>
                <a:gd name="T78" fmla="*/ 2147483647 w 366"/>
                <a:gd name="T79" fmla="*/ 0 h 476"/>
                <a:gd name="T80" fmla="*/ 2147483647 w 366"/>
                <a:gd name="T81" fmla="*/ 2147483647 h 476"/>
                <a:gd name="T82" fmla="*/ 2147483647 w 366"/>
                <a:gd name="T83" fmla="*/ 2147483647 h 476"/>
                <a:gd name="T84" fmla="*/ 2147483647 w 366"/>
                <a:gd name="T85" fmla="*/ 2147483647 h 476"/>
                <a:gd name="T86" fmla="*/ 2147483647 w 366"/>
                <a:gd name="T87" fmla="*/ 2147483647 h 476"/>
                <a:gd name="T88" fmla="*/ 2147483647 w 366"/>
                <a:gd name="T89" fmla="*/ 2147483647 h 476"/>
                <a:gd name="T90" fmla="*/ 2147483647 w 366"/>
                <a:gd name="T91" fmla="*/ 2147483647 h 476"/>
                <a:gd name="T92" fmla="*/ 2147483647 w 366"/>
                <a:gd name="T93" fmla="*/ 2147483647 h 476"/>
                <a:gd name="T94" fmla="*/ 2147483647 w 366"/>
                <a:gd name="T95" fmla="*/ 2147483647 h 476"/>
                <a:gd name="T96" fmla="*/ 2147483647 w 366"/>
                <a:gd name="T97" fmla="*/ 2147483647 h 476"/>
                <a:gd name="T98" fmla="*/ 2147483647 w 366"/>
                <a:gd name="T99" fmla="*/ 2147483647 h 476"/>
                <a:gd name="T100" fmla="*/ 2147483647 w 366"/>
                <a:gd name="T101" fmla="*/ 2147483647 h 476"/>
                <a:gd name="T102" fmla="*/ 2147483647 w 366"/>
                <a:gd name="T103" fmla="*/ 2147483647 h 476"/>
                <a:gd name="T104" fmla="*/ 2147483647 w 366"/>
                <a:gd name="T105" fmla="*/ 2147483647 h 476"/>
                <a:gd name="T106" fmla="*/ 2147483647 w 366"/>
                <a:gd name="T107" fmla="*/ 2147483647 h 476"/>
                <a:gd name="T108" fmla="*/ 2147483647 w 366"/>
                <a:gd name="T109" fmla="*/ 2147483647 h 476"/>
                <a:gd name="T110" fmla="*/ 2147483647 w 366"/>
                <a:gd name="T111" fmla="*/ 2147483647 h 476"/>
                <a:gd name="T112" fmla="*/ 2147483647 w 366"/>
                <a:gd name="T113" fmla="*/ 2147483647 h 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6"/>
                <a:gd name="T172" fmla="*/ 0 h 476"/>
                <a:gd name="T173" fmla="*/ 366 w 366"/>
                <a:gd name="T174" fmla="*/ 476 h 4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6" h="476">
                  <a:moveTo>
                    <a:pt x="134" y="116"/>
                  </a:moveTo>
                  <a:lnTo>
                    <a:pt x="168" y="128"/>
                  </a:lnTo>
                  <a:lnTo>
                    <a:pt x="170" y="130"/>
                  </a:lnTo>
                  <a:lnTo>
                    <a:pt x="216" y="110"/>
                  </a:lnTo>
                  <a:lnTo>
                    <a:pt x="214" y="110"/>
                  </a:lnTo>
                  <a:lnTo>
                    <a:pt x="300" y="76"/>
                  </a:lnTo>
                  <a:lnTo>
                    <a:pt x="238" y="52"/>
                  </a:lnTo>
                  <a:lnTo>
                    <a:pt x="238" y="28"/>
                  </a:lnTo>
                  <a:lnTo>
                    <a:pt x="330" y="64"/>
                  </a:lnTo>
                  <a:lnTo>
                    <a:pt x="332" y="66"/>
                  </a:lnTo>
                  <a:lnTo>
                    <a:pt x="334" y="66"/>
                  </a:lnTo>
                  <a:lnTo>
                    <a:pt x="336" y="68"/>
                  </a:lnTo>
                  <a:lnTo>
                    <a:pt x="336" y="70"/>
                  </a:lnTo>
                  <a:lnTo>
                    <a:pt x="338" y="70"/>
                  </a:lnTo>
                  <a:lnTo>
                    <a:pt x="338" y="74"/>
                  </a:lnTo>
                  <a:lnTo>
                    <a:pt x="338" y="76"/>
                  </a:lnTo>
                  <a:lnTo>
                    <a:pt x="348" y="174"/>
                  </a:lnTo>
                  <a:lnTo>
                    <a:pt x="348" y="176"/>
                  </a:lnTo>
                  <a:lnTo>
                    <a:pt x="366" y="388"/>
                  </a:lnTo>
                  <a:lnTo>
                    <a:pt x="366" y="392"/>
                  </a:lnTo>
                  <a:lnTo>
                    <a:pt x="364" y="396"/>
                  </a:lnTo>
                  <a:lnTo>
                    <a:pt x="356" y="400"/>
                  </a:lnTo>
                  <a:lnTo>
                    <a:pt x="352" y="400"/>
                  </a:lnTo>
                  <a:lnTo>
                    <a:pt x="350" y="398"/>
                  </a:lnTo>
                  <a:lnTo>
                    <a:pt x="346" y="394"/>
                  </a:lnTo>
                  <a:lnTo>
                    <a:pt x="346" y="390"/>
                  </a:lnTo>
                  <a:lnTo>
                    <a:pt x="326" y="184"/>
                  </a:lnTo>
                  <a:lnTo>
                    <a:pt x="238" y="146"/>
                  </a:lnTo>
                  <a:lnTo>
                    <a:pt x="238" y="124"/>
                  </a:lnTo>
                  <a:lnTo>
                    <a:pt x="176" y="150"/>
                  </a:lnTo>
                  <a:lnTo>
                    <a:pt x="176" y="466"/>
                  </a:lnTo>
                  <a:lnTo>
                    <a:pt x="176" y="468"/>
                  </a:lnTo>
                  <a:lnTo>
                    <a:pt x="174" y="472"/>
                  </a:lnTo>
                  <a:lnTo>
                    <a:pt x="170" y="474"/>
                  </a:lnTo>
                  <a:lnTo>
                    <a:pt x="164" y="476"/>
                  </a:lnTo>
                  <a:lnTo>
                    <a:pt x="162" y="474"/>
                  </a:lnTo>
                  <a:lnTo>
                    <a:pt x="158" y="472"/>
                  </a:lnTo>
                  <a:lnTo>
                    <a:pt x="156" y="466"/>
                  </a:lnTo>
                  <a:lnTo>
                    <a:pt x="156" y="262"/>
                  </a:lnTo>
                  <a:lnTo>
                    <a:pt x="40" y="216"/>
                  </a:lnTo>
                  <a:lnTo>
                    <a:pt x="24" y="408"/>
                  </a:lnTo>
                  <a:lnTo>
                    <a:pt x="22" y="412"/>
                  </a:lnTo>
                  <a:lnTo>
                    <a:pt x="20" y="414"/>
                  </a:lnTo>
                  <a:lnTo>
                    <a:pt x="16" y="416"/>
                  </a:lnTo>
                  <a:lnTo>
                    <a:pt x="10" y="418"/>
                  </a:lnTo>
                  <a:lnTo>
                    <a:pt x="6" y="416"/>
                  </a:lnTo>
                  <a:lnTo>
                    <a:pt x="4" y="414"/>
                  </a:lnTo>
                  <a:lnTo>
                    <a:pt x="2" y="410"/>
                  </a:lnTo>
                  <a:lnTo>
                    <a:pt x="0" y="406"/>
                  </a:lnTo>
                  <a:lnTo>
                    <a:pt x="20" y="200"/>
                  </a:lnTo>
                  <a:lnTo>
                    <a:pt x="28" y="90"/>
                  </a:lnTo>
                  <a:lnTo>
                    <a:pt x="30" y="86"/>
                  </a:lnTo>
                  <a:lnTo>
                    <a:pt x="30" y="84"/>
                  </a:lnTo>
                  <a:lnTo>
                    <a:pt x="32" y="82"/>
                  </a:lnTo>
                  <a:lnTo>
                    <a:pt x="36" y="80"/>
                  </a:lnTo>
                  <a:lnTo>
                    <a:pt x="38" y="80"/>
                  </a:lnTo>
                  <a:lnTo>
                    <a:pt x="134" y="40"/>
                  </a:lnTo>
                  <a:lnTo>
                    <a:pt x="138" y="40"/>
                  </a:lnTo>
                  <a:lnTo>
                    <a:pt x="138" y="64"/>
                  </a:lnTo>
                  <a:lnTo>
                    <a:pt x="134" y="64"/>
                  </a:lnTo>
                  <a:lnTo>
                    <a:pt x="70" y="90"/>
                  </a:lnTo>
                  <a:lnTo>
                    <a:pt x="134" y="116"/>
                  </a:lnTo>
                  <a:close/>
                  <a:moveTo>
                    <a:pt x="194" y="180"/>
                  </a:moveTo>
                  <a:lnTo>
                    <a:pt x="194" y="180"/>
                  </a:lnTo>
                  <a:lnTo>
                    <a:pt x="214" y="176"/>
                  </a:lnTo>
                  <a:lnTo>
                    <a:pt x="214" y="328"/>
                  </a:lnTo>
                  <a:lnTo>
                    <a:pt x="214" y="336"/>
                  </a:lnTo>
                  <a:lnTo>
                    <a:pt x="204" y="338"/>
                  </a:lnTo>
                  <a:lnTo>
                    <a:pt x="200" y="338"/>
                  </a:lnTo>
                  <a:lnTo>
                    <a:pt x="198" y="336"/>
                  </a:lnTo>
                  <a:lnTo>
                    <a:pt x="194" y="332"/>
                  </a:lnTo>
                  <a:lnTo>
                    <a:pt x="194" y="328"/>
                  </a:lnTo>
                  <a:lnTo>
                    <a:pt x="194" y="180"/>
                  </a:lnTo>
                  <a:close/>
                  <a:moveTo>
                    <a:pt x="156" y="240"/>
                  </a:moveTo>
                  <a:lnTo>
                    <a:pt x="156" y="146"/>
                  </a:lnTo>
                  <a:lnTo>
                    <a:pt x="50" y="106"/>
                  </a:lnTo>
                  <a:lnTo>
                    <a:pt x="42" y="192"/>
                  </a:lnTo>
                  <a:lnTo>
                    <a:pt x="156" y="240"/>
                  </a:lnTo>
                  <a:close/>
                  <a:moveTo>
                    <a:pt x="184" y="38"/>
                  </a:moveTo>
                  <a:lnTo>
                    <a:pt x="184" y="38"/>
                  </a:lnTo>
                  <a:lnTo>
                    <a:pt x="166" y="38"/>
                  </a:lnTo>
                  <a:lnTo>
                    <a:pt x="150" y="34"/>
                  </a:lnTo>
                  <a:lnTo>
                    <a:pt x="140" y="28"/>
                  </a:lnTo>
                  <a:lnTo>
                    <a:pt x="134" y="22"/>
                  </a:lnTo>
                  <a:lnTo>
                    <a:pt x="134" y="16"/>
                  </a:lnTo>
                  <a:lnTo>
                    <a:pt x="140" y="10"/>
                  </a:lnTo>
                  <a:lnTo>
                    <a:pt x="150" y="6"/>
                  </a:lnTo>
                  <a:lnTo>
                    <a:pt x="166" y="0"/>
                  </a:lnTo>
                  <a:lnTo>
                    <a:pt x="184" y="0"/>
                  </a:lnTo>
                  <a:lnTo>
                    <a:pt x="204" y="0"/>
                  </a:lnTo>
                  <a:lnTo>
                    <a:pt x="220" y="6"/>
                  </a:lnTo>
                  <a:lnTo>
                    <a:pt x="230" y="12"/>
                  </a:lnTo>
                  <a:lnTo>
                    <a:pt x="234" y="14"/>
                  </a:lnTo>
                  <a:lnTo>
                    <a:pt x="234" y="18"/>
                  </a:lnTo>
                  <a:lnTo>
                    <a:pt x="234" y="20"/>
                  </a:lnTo>
                  <a:lnTo>
                    <a:pt x="230" y="28"/>
                  </a:lnTo>
                  <a:lnTo>
                    <a:pt x="220" y="34"/>
                  </a:lnTo>
                  <a:lnTo>
                    <a:pt x="204" y="38"/>
                  </a:lnTo>
                  <a:lnTo>
                    <a:pt x="184" y="38"/>
                  </a:lnTo>
                  <a:close/>
                  <a:moveTo>
                    <a:pt x="238" y="124"/>
                  </a:moveTo>
                  <a:lnTo>
                    <a:pt x="324" y="160"/>
                  </a:lnTo>
                  <a:lnTo>
                    <a:pt x="320" y="92"/>
                  </a:lnTo>
                  <a:lnTo>
                    <a:pt x="238" y="124"/>
                  </a:lnTo>
                  <a:close/>
                  <a:moveTo>
                    <a:pt x="212" y="22"/>
                  </a:moveTo>
                  <a:lnTo>
                    <a:pt x="212" y="22"/>
                  </a:lnTo>
                  <a:lnTo>
                    <a:pt x="214" y="22"/>
                  </a:lnTo>
                  <a:lnTo>
                    <a:pt x="214" y="20"/>
                  </a:lnTo>
                  <a:lnTo>
                    <a:pt x="214" y="18"/>
                  </a:lnTo>
                  <a:lnTo>
                    <a:pt x="214" y="16"/>
                  </a:lnTo>
                  <a:lnTo>
                    <a:pt x="212" y="14"/>
                  </a:lnTo>
                  <a:lnTo>
                    <a:pt x="204" y="10"/>
                  </a:lnTo>
                  <a:lnTo>
                    <a:pt x="196" y="8"/>
                  </a:lnTo>
                  <a:lnTo>
                    <a:pt x="184" y="6"/>
                  </a:lnTo>
                  <a:lnTo>
                    <a:pt x="172" y="8"/>
                  </a:lnTo>
                  <a:lnTo>
                    <a:pt x="162" y="10"/>
                  </a:lnTo>
                  <a:lnTo>
                    <a:pt x="158" y="12"/>
                  </a:lnTo>
                  <a:lnTo>
                    <a:pt x="154" y="16"/>
                  </a:lnTo>
                  <a:lnTo>
                    <a:pt x="154" y="20"/>
                  </a:lnTo>
                  <a:lnTo>
                    <a:pt x="162" y="28"/>
                  </a:lnTo>
                  <a:lnTo>
                    <a:pt x="164" y="28"/>
                  </a:lnTo>
                  <a:lnTo>
                    <a:pt x="174" y="30"/>
                  </a:lnTo>
                  <a:lnTo>
                    <a:pt x="184" y="30"/>
                  </a:lnTo>
                  <a:lnTo>
                    <a:pt x="196" y="30"/>
                  </a:lnTo>
                  <a:lnTo>
                    <a:pt x="204" y="28"/>
                  </a:lnTo>
                  <a:lnTo>
                    <a:pt x="212" y="22"/>
                  </a:lnTo>
                  <a:close/>
                </a:path>
              </a:pathLst>
            </a:custGeom>
            <a:solidFill>
              <a:srgbClr val="7B5D3F"/>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4256" name="Freeform 540"/>
            <p:cNvSpPr>
              <a:spLocks/>
            </p:cNvSpPr>
            <p:nvPr/>
          </p:nvSpPr>
          <p:spPr bwMode="auto">
            <a:xfrm>
              <a:off x="1651816" y="5002121"/>
              <a:ext cx="50657" cy="95235"/>
            </a:xfrm>
            <a:custGeom>
              <a:avLst/>
              <a:gdLst>
                <a:gd name="T0" fmla="*/ 2147483647 w 50"/>
                <a:gd name="T1" fmla="*/ 2147483647 h 94"/>
                <a:gd name="T2" fmla="*/ 0 w 50"/>
                <a:gd name="T3" fmla="*/ 2147483647 h 94"/>
                <a:gd name="T4" fmla="*/ 0 w 50"/>
                <a:gd name="T5" fmla="*/ 2147483647 h 94"/>
                <a:gd name="T6" fmla="*/ 0 w 50"/>
                <a:gd name="T7" fmla="*/ 2147483647 h 94"/>
                <a:gd name="T8" fmla="*/ 2147483647 w 50"/>
                <a:gd name="T9" fmla="*/ 2147483647 h 94"/>
                <a:gd name="T10" fmla="*/ 2147483647 w 50"/>
                <a:gd name="T11" fmla="*/ 2147483647 h 94"/>
                <a:gd name="T12" fmla="*/ 2147483647 w 50"/>
                <a:gd name="T13" fmla="*/ 2147483647 h 94"/>
                <a:gd name="T14" fmla="*/ 2147483647 w 50"/>
                <a:gd name="T15" fmla="*/ 0 h 94"/>
                <a:gd name="T16" fmla="*/ 2147483647 w 50"/>
                <a:gd name="T17" fmla="*/ 0 h 94"/>
                <a:gd name="T18" fmla="*/ 2147483647 w 50"/>
                <a:gd name="T19" fmla="*/ 2147483647 h 94"/>
                <a:gd name="T20" fmla="*/ 2147483647 w 50"/>
                <a:gd name="T21" fmla="*/ 2147483647 h 94"/>
                <a:gd name="T22" fmla="*/ 2147483647 w 50"/>
                <a:gd name="T23" fmla="*/ 2147483647 h 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94"/>
                <a:gd name="T38" fmla="*/ 50 w 50"/>
                <a:gd name="T39" fmla="*/ 94 h 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94">
                  <a:moveTo>
                    <a:pt x="30" y="82"/>
                  </a:moveTo>
                  <a:lnTo>
                    <a:pt x="0" y="94"/>
                  </a:lnTo>
                  <a:lnTo>
                    <a:pt x="0" y="10"/>
                  </a:lnTo>
                  <a:lnTo>
                    <a:pt x="20" y="10"/>
                  </a:lnTo>
                  <a:lnTo>
                    <a:pt x="36" y="6"/>
                  </a:lnTo>
                  <a:lnTo>
                    <a:pt x="46" y="0"/>
                  </a:lnTo>
                  <a:lnTo>
                    <a:pt x="50" y="0"/>
                  </a:lnTo>
                  <a:lnTo>
                    <a:pt x="50" y="72"/>
                  </a:lnTo>
                  <a:lnTo>
                    <a:pt x="26" y="82"/>
                  </a:lnTo>
                  <a:lnTo>
                    <a:pt x="30" y="82"/>
                  </a:lnTo>
                  <a:close/>
                </a:path>
              </a:pathLst>
            </a:custGeom>
            <a:solidFill>
              <a:srgbClr val="F1EEE5"/>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sp>
          <p:nvSpPr>
            <p:cNvPr id="94257" name="Freeform 541"/>
            <p:cNvSpPr>
              <a:spLocks/>
            </p:cNvSpPr>
            <p:nvPr/>
          </p:nvSpPr>
          <p:spPr bwMode="auto">
            <a:xfrm>
              <a:off x="1601159" y="4996042"/>
              <a:ext cx="50657" cy="107393"/>
            </a:xfrm>
            <a:custGeom>
              <a:avLst/>
              <a:gdLst>
                <a:gd name="T0" fmla="*/ 2147483647 w 50"/>
                <a:gd name="T1" fmla="*/ 2147483647 h 106"/>
                <a:gd name="T2" fmla="*/ 2147483647 w 50"/>
                <a:gd name="T3" fmla="*/ 2147483647 h 106"/>
                <a:gd name="T4" fmla="*/ 0 w 50"/>
                <a:gd name="T5" fmla="*/ 2147483647 h 106"/>
                <a:gd name="T6" fmla="*/ 0 w 50"/>
                <a:gd name="T7" fmla="*/ 2147483647 h 106"/>
                <a:gd name="T8" fmla="*/ 2147483647 w 50"/>
                <a:gd name="T9" fmla="*/ 2147483647 h 106"/>
                <a:gd name="T10" fmla="*/ 2147483647 w 50"/>
                <a:gd name="T11" fmla="*/ 2147483647 h 106"/>
                <a:gd name="T12" fmla="*/ 0 w 50"/>
                <a:gd name="T13" fmla="*/ 2147483647 h 106"/>
                <a:gd name="T14" fmla="*/ 0 w 50"/>
                <a:gd name="T15" fmla="*/ 0 h 106"/>
                <a:gd name="T16" fmla="*/ 0 w 50"/>
                <a:gd name="T17" fmla="*/ 0 h 106"/>
                <a:gd name="T18" fmla="*/ 2147483647 w 50"/>
                <a:gd name="T19" fmla="*/ 2147483647 h 106"/>
                <a:gd name="T20" fmla="*/ 2147483647 w 50"/>
                <a:gd name="T21" fmla="*/ 2147483647 h 106"/>
                <a:gd name="T22" fmla="*/ 2147483647 w 50"/>
                <a:gd name="T23" fmla="*/ 2147483647 h 106"/>
                <a:gd name="T24" fmla="*/ 2147483647 w 50"/>
                <a:gd name="T25" fmla="*/ 2147483647 h 106"/>
                <a:gd name="T26" fmla="*/ 2147483647 w 50"/>
                <a:gd name="T27" fmla="*/ 2147483647 h 106"/>
                <a:gd name="T28" fmla="*/ 2147483647 w 50"/>
                <a:gd name="T29" fmla="*/ 2147483647 h 106"/>
                <a:gd name="T30" fmla="*/ 2147483647 w 50"/>
                <a:gd name="T31" fmla="*/ 214748364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06"/>
                <a:gd name="T50" fmla="*/ 50 w 50"/>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06">
                  <a:moveTo>
                    <a:pt x="50" y="100"/>
                  </a:moveTo>
                  <a:lnTo>
                    <a:pt x="34" y="106"/>
                  </a:lnTo>
                  <a:lnTo>
                    <a:pt x="0" y="94"/>
                  </a:lnTo>
                  <a:lnTo>
                    <a:pt x="0" y="42"/>
                  </a:lnTo>
                  <a:lnTo>
                    <a:pt x="4" y="42"/>
                  </a:lnTo>
                  <a:lnTo>
                    <a:pt x="4" y="18"/>
                  </a:lnTo>
                  <a:lnTo>
                    <a:pt x="0" y="18"/>
                  </a:lnTo>
                  <a:lnTo>
                    <a:pt x="0" y="0"/>
                  </a:lnTo>
                  <a:lnTo>
                    <a:pt x="6" y="6"/>
                  </a:lnTo>
                  <a:lnTo>
                    <a:pt x="16" y="12"/>
                  </a:lnTo>
                  <a:lnTo>
                    <a:pt x="32" y="16"/>
                  </a:lnTo>
                  <a:lnTo>
                    <a:pt x="50" y="16"/>
                  </a:lnTo>
                  <a:lnTo>
                    <a:pt x="50" y="10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lIns="96520" tIns="48261" rIns="96520" bIns="48261"/>
            <a:lstStyle/>
            <a:p>
              <a:endParaRPr lang="zh-CN" altLang="en-US"/>
            </a:p>
          </p:txBody>
        </p:sp>
      </p:grpSp>
      <p:cxnSp>
        <p:nvCxnSpPr>
          <p:cNvPr id="11" name="Straight Connector 10"/>
          <p:cNvCxnSpPr/>
          <p:nvPr/>
        </p:nvCxnSpPr>
        <p:spPr>
          <a:xfrm flipV="1">
            <a:off x="6321425" y="1989138"/>
            <a:ext cx="0" cy="36909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7" name="TextBox 136"/>
          <p:cNvSpPr txBox="1"/>
          <p:nvPr/>
        </p:nvSpPr>
        <p:spPr>
          <a:xfrm>
            <a:off x="6561138" y="1968500"/>
            <a:ext cx="2624137" cy="400050"/>
          </a:xfrm>
          <a:prstGeom prst="rect">
            <a:avLst/>
          </a:prstGeom>
          <a:noFill/>
        </p:spPr>
        <p:txBody>
          <a:bodyPr>
            <a:spAutoFit/>
          </a:bodyPr>
          <a:lstStyle/>
          <a:p>
            <a:pPr eaLnBrk="1" fontAlgn="auto" hangingPunct="1">
              <a:spcBef>
                <a:spcPts val="0"/>
              </a:spcBef>
              <a:spcAft>
                <a:spcPts val="0"/>
              </a:spcAft>
              <a:defRPr/>
            </a:pPr>
            <a:r>
              <a:rPr lang="id-ID" sz="2000" b="1" dirty="0">
                <a:solidFill>
                  <a:schemeClr val="tx2"/>
                </a:solidFill>
                <a:latin typeface="+mj-lt"/>
                <a:ea typeface="Roboto Light" panose="02000000000000000000" pitchFamily="2" charset="0"/>
              </a:rPr>
              <a:t>Describe </a:t>
            </a:r>
          </a:p>
        </p:txBody>
      </p:sp>
      <p:sp>
        <p:nvSpPr>
          <p:cNvPr id="138" name="TextBox 137"/>
          <p:cNvSpPr txBox="1"/>
          <p:nvPr/>
        </p:nvSpPr>
        <p:spPr>
          <a:xfrm>
            <a:off x="6561138" y="2314575"/>
            <a:ext cx="4797425" cy="922338"/>
          </a:xfrm>
          <a:prstGeom prst="rect">
            <a:avLst/>
          </a:prstGeom>
          <a:noFill/>
        </p:spPr>
        <p:txBody>
          <a:bodyPr>
            <a:spAutoFit/>
          </a:bodyPr>
          <a:lstStyle/>
          <a:p>
            <a:pPr algn="just" eaLnBrk="1" fontAlgn="auto" hangingPunct="1">
              <a:lnSpc>
                <a:spcPct val="150000"/>
              </a:lnSpc>
              <a:spcBef>
                <a:spcPts val="0"/>
              </a:spcBef>
              <a:spcAft>
                <a:spcPts val="0"/>
              </a:spcAft>
              <a:defRPr/>
            </a:pPr>
            <a:r>
              <a:rPr lang="id-ID" sz="1200" dirty="0">
                <a:solidFill>
                  <a:srgbClr val="171717"/>
                </a:solidFill>
                <a:latin typeface="+mj-lt"/>
                <a:ea typeface="Roboto Light" panose="02000000000000000000" pitchFamily="2" charset="0"/>
              </a:rPr>
              <a:t>Lorem ipsum dolor sit amet, consectetur adipiscing elit. Nulla imperdiet volutpat dui at fermentum. Aliquam erat volutpat. Aenean lacinia lacus aliquet ante mollis, sollicitudin tempor tortor aliquam.</a:t>
            </a:r>
          </a:p>
        </p:txBody>
      </p:sp>
      <p:cxnSp>
        <p:nvCxnSpPr>
          <p:cNvPr id="140" name="Straight Connector 139"/>
          <p:cNvCxnSpPr/>
          <p:nvPr/>
        </p:nvCxnSpPr>
        <p:spPr>
          <a:xfrm>
            <a:off x="6554788" y="5464175"/>
            <a:ext cx="4687887" cy="0"/>
          </a:xfrm>
          <a:prstGeom prst="line">
            <a:avLst/>
          </a:prstGeom>
          <a:ln w="53975">
            <a:solidFill>
              <a:srgbClr val="00B0F0"/>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1" name="TextBox 140"/>
          <p:cNvSpPr txBox="1"/>
          <p:nvPr/>
        </p:nvSpPr>
        <p:spPr>
          <a:xfrm>
            <a:off x="7043738" y="5561013"/>
            <a:ext cx="542925" cy="307975"/>
          </a:xfrm>
          <a:prstGeom prst="rect">
            <a:avLst/>
          </a:prstGeom>
          <a:noFill/>
        </p:spPr>
        <p:txBody>
          <a:bodyPr wrap="none">
            <a:spAutoFit/>
          </a:bodyPr>
          <a:lstStyle/>
          <a:p>
            <a:pPr eaLnBrk="1" fontAlgn="auto" hangingPunct="1">
              <a:spcBef>
                <a:spcPts val="0"/>
              </a:spcBef>
              <a:spcAft>
                <a:spcPts val="0"/>
              </a:spcAft>
              <a:defRPr/>
            </a:pPr>
            <a:r>
              <a:rPr lang="id-ID" sz="1400" b="1" dirty="0">
                <a:solidFill>
                  <a:srgbClr val="171717"/>
                </a:solidFill>
                <a:latin typeface="+mj-lt"/>
                <a:ea typeface="Roboto Light" panose="02000000000000000000" pitchFamily="2" charset="0"/>
              </a:rPr>
              <a:t>2012</a:t>
            </a:r>
          </a:p>
        </p:txBody>
      </p:sp>
      <p:sp>
        <p:nvSpPr>
          <p:cNvPr id="142" name="TextBox 141"/>
          <p:cNvSpPr txBox="1"/>
          <p:nvPr/>
        </p:nvSpPr>
        <p:spPr>
          <a:xfrm>
            <a:off x="8113713" y="5561013"/>
            <a:ext cx="544512" cy="307975"/>
          </a:xfrm>
          <a:prstGeom prst="rect">
            <a:avLst/>
          </a:prstGeom>
          <a:noFill/>
        </p:spPr>
        <p:txBody>
          <a:bodyPr wrap="none">
            <a:spAutoFit/>
          </a:bodyPr>
          <a:lstStyle/>
          <a:p>
            <a:pPr eaLnBrk="1" fontAlgn="auto" hangingPunct="1">
              <a:spcBef>
                <a:spcPts val="0"/>
              </a:spcBef>
              <a:spcAft>
                <a:spcPts val="0"/>
              </a:spcAft>
              <a:defRPr/>
            </a:pPr>
            <a:r>
              <a:rPr lang="id-ID" sz="1400" b="1" dirty="0">
                <a:solidFill>
                  <a:srgbClr val="171717"/>
                </a:solidFill>
                <a:latin typeface="+mj-lt"/>
                <a:ea typeface="Roboto Light" panose="02000000000000000000" pitchFamily="2" charset="0"/>
              </a:rPr>
              <a:t>2013</a:t>
            </a:r>
          </a:p>
        </p:txBody>
      </p:sp>
      <p:sp>
        <p:nvSpPr>
          <p:cNvPr id="143" name="TextBox 142"/>
          <p:cNvSpPr txBox="1"/>
          <p:nvPr/>
        </p:nvSpPr>
        <p:spPr>
          <a:xfrm>
            <a:off x="9185275" y="5561013"/>
            <a:ext cx="544513" cy="307975"/>
          </a:xfrm>
          <a:prstGeom prst="rect">
            <a:avLst/>
          </a:prstGeom>
          <a:noFill/>
        </p:spPr>
        <p:txBody>
          <a:bodyPr wrap="none">
            <a:spAutoFit/>
          </a:bodyPr>
          <a:lstStyle/>
          <a:p>
            <a:pPr eaLnBrk="1" fontAlgn="auto" hangingPunct="1">
              <a:spcBef>
                <a:spcPts val="0"/>
              </a:spcBef>
              <a:spcAft>
                <a:spcPts val="0"/>
              </a:spcAft>
              <a:defRPr/>
            </a:pPr>
            <a:r>
              <a:rPr lang="id-ID" sz="1400" b="1" dirty="0">
                <a:solidFill>
                  <a:srgbClr val="171717"/>
                </a:solidFill>
                <a:latin typeface="+mj-lt"/>
                <a:ea typeface="Roboto Light" panose="02000000000000000000" pitchFamily="2" charset="0"/>
              </a:rPr>
              <a:t>2014</a:t>
            </a:r>
          </a:p>
        </p:txBody>
      </p:sp>
      <p:sp>
        <p:nvSpPr>
          <p:cNvPr id="144" name="TextBox 143"/>
          <p:cNvSpPr txBox="1"/>
          <p:nvPr/>
        </p:nvSpPr>
        <p:spPr>
          <a:xfrm>
            <a:off x="10256838" y="5561013"/>
            <a:ext cx="544512" cy="307975"/>
          </a:xfrm>
          <a:prstGeom prst="rect">
            <a:avLst/>
          </a:prstGeom>
          <a:noFill/>
        </p:spPr>
        <p:txBody>
          <a:bodyPr wrap="none">
            <a:spAutoFit/>
          </a:bodyPr>
          <a:lstStyle/>
          <a:p>
            <a:pPr eaLnBrk="1" fontAlgn="auto" hangingPunct="1">
              <a:spcBef>
                <a:spcPts val="0"/>
              </a:spcBef>
              <a:spcAft>
                <a:spcPts val="0"/>
              </a:spcAft>
              <a:defRPr/>
            </a:pPr>
            <a:r>
              <a:rPr lang="id-ID" sz="1400" b="1" dirty="0">
                <a:solidFill>
                  <a:srgbClr val="171717"/>
                </a:solidFill>
                <a:latin typeface="+mj-lt"/>
                <a:ea typeface="Roboto Light" panose="02000000000000000000" pitchFamily="2" charset="0"/>
              </a:rPr>
              <a:t>2015</a:t>
            </a:r>
          </a:p>
        </p:txBody>
      </p:sp>
      <p:sp>
        <p:nvSpPr>
          <p:cNvPr id="205" name="TextBox 204"/>
          <p:cNvSpPr txBox="1"/>
          <p:nvPr/>
        </p:nvSpPr>
        <p:spPr>
          <a:xfrm flipH="1">
            <a:off x="3600450" y="4443413"/>
            <a:ext cx="1314450" cy="369887"/>
          </a:xfrm>
          <a:prstGeom prst="rect">
            <a:avLst/>
          </a:prstGeom>
          <a:noFill/>
        </p:spPr>
        <p:txBody>
          <a:bodyPr wrap="none">
            <a:spAutoFit/>
          </a:bodyPr>
          <a:lstStyle/>
          <a:p>
            <a:pPr eaLnBrk="1" fontAlgn="auto" hangingPunct="1">
              <a:spcBef>
                <a:spcPts val="0"/>
              </a:spcBef>
              <a:spcAft>
                <a:spcPts val="0"/>
              </a:spcAft>
              <a:defRPr/>
            </a:pPr>
            <a:r>
              <a:rPr lang="id-ID" dirty="0">
                <a:solidFill>
                  <a:schemeClr val="bg1">
                    <a:lumMod val="95000"/>
                  </a:schemeClr>
                </a:solidFill>
                <a:latin typeface="+mj-lt"/>
                <a:ea typeface="Roboto Light" panose="02000000000000000000" pitchFamily="2" charset="0"/>
              </a:rPr>
              <a:t>End Product</a:t>
            </a:r>
          </a:p>
        </p:txBody>
      </p:sp>
      <p:sp>
        <p:nvSpPr>
          <p:cNvPr id="94229" name="TextBox 205"/>
          <p:cNvSpPr txBox="1">
            <a:spLocks noChangeArrowheads="1"/>
          </p:cNvSpPr>
          <p:nvPr/>
        </p:nvSpPr>
        <p:spPr bwMode="auto">
          <a:xfrm flipH="1">
            <a:off x="3600450" y="4751388"/>
            <a:ext cx="201771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F2F2F2"/>
                </a:solidFill>
                <a:latin typeface="Calibri Light" pitchFamily="34" charset="0"/>
                <a:ea typeface="Roboto Light" pitchFamily="2" charset="0"/>
                <a:cs typeface="Roboto Light" pitchFamily="2" charset="0"/>
              </a:rPr>
              <a:t>Suitable for all category</a:t>
            </a:r>
            <a:r>
              <a:rPr lang="en-US" altLang="zh-CN" sz="1000">
                <a:solidFill>
                  <a:srgbClr val="F2F2F2"/>
                </a:solidFill>
                <a:latin typeface="Calibri Light" pitchFamily="34" charset="0"/>
              </a:rPr>
              <a:t>, Lorem Ipsum is not simply random text.</a:t>
            </a:r>
            <a:r>
              <a:rPr lang="id-ID" altLang="zh-CN" sz="1000">
                <a:solidFill>
                  <a:srgbClr val="F2F2F2"/>
                </a:solidFill>
                <a:latin typeface="Calibri Light" pitchFamily="34" charset="0"/>
                <a:ea typeface="Roboto Light" pitchFamily="2" charset="0"/>
                <a:cs typeface="Roboto Light" pitchFamily="2" charset="0"/>
              </a:rPr>
              <a:t> </a:t>
            </a:r>
            <a:endParaRPr lang="en-US" altLang="zh-CN" sz="1000" b="1">
              <a:solidFill>
                <a:srgbClr val="F2F2F2"/>
              </a:solidFill>
              <a:latin typeface="Calibri Light" pitchFamily="34" charset="0"/>
            </a:endParaRPr>
          </a:p>
        </p:txBody>
      </p:sp>
      <p:sp>
        <p:nvSpPr>
          <p:cNvPr id="208" name="TextBox 207"/>
          <p:cNvSpPr txBox="1"/>
          <p:nvPr/>
        </p:nvSpPr>
        <p:spPr>
          <a:xfrm flipH="1">
            <a:off x="3640138" y="3373438"/>
            <a:ext cx="1430337" cy="369887"/>
          </a:xfrm>
          <a:prstGeom prst="rect">
            <a:avLst/>
          </a:prstGeom>
          <a:noFill/>
        </p:spPr>
        <p:txBody>
          <a:bodyPr wrap="none">
            <a:spAutoFit/>
          </a:bodyPr>
          <a:lstStyle/>
          <a:p>
            <a:pPr eaLnBrk="1" fontAlgn="auto" hangingPunct="1">
              <a:spcBef>
                <a:spcPts val="0"/>
              </a:spcBef>
              <a:spcAft>
                <a:spcPts val="0"/>
              </a:spcAft>
              <a:defRPr/>
            </a:pPr>
            <a:r>
              <a:rPr lang="id-ID" dirty="0">
                <a:solidFill>
                  <a:schemeClr val="bg1">
                    <a:lumMod val="95000"/>
                  </a:schemeClr>
                </a:solidFill>
                <a:latin typeface="+mj-lt"/>
                <a:ea typeface="Roboto Light" panose="02000000000000000000" pitchFamily="2" charset="0"/>
              </a:rPr>
              <a:t>Development</a:t>
            </a:r>
          </a:p>
        </p:txBody>
      </p:sp>
      <p:sp>
        <p:nvSpPr>
          <p:cNvPr id="94231" name="TextBox 208"/>
          <p:cNvSpPr txBox="1">
            <a:spLocks noChangeArrowheads="1"/>
          </p:cNvSpPr>
          <p:nvPr/>
        </p:nvSpPr>
        <p:spPr bwMode="auto">
          <a:xfrm flipH="1">
            <a:off x="3640138" y="3681413"/>
            <a:ext cx="20859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F2F2F2"/>
                </a:solidFill>
                <a:latin typeface="Calibri Light" pitchFamily="34" charset="0"/>
                <a:ea typeface="Roboto Light" pitchFamily="2" charset="0"/>
                <a:cs typeface="Roboto Light" pitchFamily="2" charset="0"/>
              </a:rPr>
              <a:t>Suitable for all category</a:t>
            </a:r>
            <a:r>
              <a:rPr lang="en-US" altLang="zh-CN" sz="1000">
                <a:solidFill>
                  <a:srgbClr val="F2F2F2"/>
                </a:solidFill>
                <a:latin typeface="Calibri Light" pitchFamily="34" charset="0"/>
              </a:rPr>
              <a:t>, Lorem Ipsum is not simply random text.</a:t>
            </a:r>
            <a:r>
              <a:rPr lang="id-ID" altLang="zh-CN" sz="1000">
                <a:solidFill>
                  <a:srgbClr val="F2F2F2"/>
                </a:solidFill>
                <a:latin typeface="Calibri Light" pitchFamily="34" charset="0"/>
                <a:ea typeface="Roboto Light" pitchFamily="2" charset="0"/>
                <a:cs typeface="Roboto Light" pitchFamily="2" charset="0"/>
              </a:rPr>
              <a:t> </a:t>
            </a:r>
            <a:endParaRPr lang="en-US" altLang="zh-CN" sz="1000" b="1">
              <a:solidFill>
                <a:srgbClr val="F2F2F2"/>
              </a:solidFill>
              <a:latin typeface="Calibri Light" pitchFamily="34" charset="0"/>
            </a:endParaRPr>
          </a:p>
        </p:txBody>
      </p:sp>
      <p:sp>
        <p:nvSpPr>
          <p:cNvPr id="211" name="TextBox 210"/>
          <p:cNvSpPr txBox="1"/>
          <p:nvPr/>
        </p:nvSpPr>
        <p:spPr>
          <a:xfrm flipH="1">
            <a:off x="3598863" y="2419350"/>
            <a:ext cx="1265237" cy="368300"/>
          </a:xfrm>
          <a:prstGeom prst="rect">
            <a:avLst/>
          </a:prstGeom>
          <a:noFill/>
        </p:spPr>
        <p:txBody>
          <a:bodyPr wrap="none">
            <a:spAutoFit/>
          </a:bodyPr>
          <a:lstStyle/>
          <a:p>
            <a:pPr eaLnBrk="1" fontAlgn="auto" hangingPunct="1">
              <a:spcBef>
                <a:spcPts val="0"/>
              </a:spcBef>
              <a:spcAft>
                <a:spcPts val="0"/>
              </a:spcAft>
              <a:defRPr/>
            </a:pPr>
            <a:r>
              <a:rPr lang="id-ID" dirty="0">
                <a:solidFill>
                  <a:schemeClr val="bg1">
                    <a:lumMod val="95000"/>
                  </a:schemeClr>
                </a:solidFill>
                <a:latin typeface="+mj-lt"/>
                <a:ea typeface="Roboto Light" panose="02000000000000000000" pitchFamily="2" charset="0"/>
              </a:rPr>
              <a:t>Prototyping</a:t>
            </a:r>
          </a:p>
        </p:txBody>
      </p:sp>
      <p:sp>
        <p:nvSpPr>
          <p:cNvPr id="94233" name="TextBox 211"/>
          <p:cNvSpPr txBox="1">
            <a:spLocks noChangeArrowheads="1"/>
          </p:cNvSpPr>
          <p:nvPr/>
        </p:nvSpPr>
        <p:spPr bwMode="auto">
          <a:xfrm flipH="1">
            <a:off x="3598863" y="2727325"/>
            <a:ext cx="203358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F2F2F2"/>
                </a:solidFill>
                <a:latin typeface="Calibri Light" pitchFamily="34" charset="0"/>
                <a:ea typeface="Roboto Light" pitchFamily="2" charset="0"/>
                <a:cs typeface="Roboto Light" pitchFamily="2" charset="0"/>
              </a:rPr>
              <a:t>Suitable for all category</a:t>
            </a:r>
            <a:r>
              <a:rPr lang="en-US" altLang="zh-CN" sz="1000">
                <a:solidFill>
                  <a:srgbClr val="F2F2F2"/>
                </a:solidFill>
                <a:latin typeface="Calibri Light" pitchFamily="34" charset="0"/>
              </a:rPr>
              <a:t>, Lorem Ipsum is not simply random text.</a:t>
            </a:r>
            <a:r>
              <a:rPr lang="id-ID" altLang="zh-CN" sz="1000">
                <a:solidFill>
                  <a:srgbClr val="F2F2F2"/>
                </a:solidFill>
                <a:latin typeface="Calibri Light" pitchFamily="34" charset="0"/>
                <a:ea typeface="Roboto Light" pitchFamily="2" charset="0"/>
                <a:cs typeface="Roboto Light" pitchFamily="2" charset="0"/>
              </a:rPr>
              <a:t> </a:t>
            </a:r>
            <a:endParaRPr lang="en-US" altLang="zh-CN" sz="1000" b="1">
              <a:solidFill>
                <a:srgbClr val="F2F2F2"/>
              </a:solidFill>
              <a:latin typeface="Calibri Light" pitchFamily="34" charset="0"/>
            </a:endParaRPr>
          </a:p>
        </p:txBody>
      </p:sp>
      <p:sp>
        <p:nvSpPr>
          <p:cNvPr id="213" name="Freeform 10"/>
          <p:cNvSpPr>
            <a:spLocks noEditPoints="1"/>
          </p:cNvSpPr>
          <p:nvPr/>
        </p:nvSpPr>
        <p:spPr bwMode="auto">
          <a:xfrm>
            <a:off x="2919413" y="2597150"/>
            <a:ext cx="539750" cy="412750"/>
          </a:xfrm>
          <a:custGeom>
            <a:avLst/>
            <a:gdLst>
              <a:gd name="T0" fmla="*/ 633 w 718"/>
              <a:gd name="T1" fmla="*/ 0 h 549"/>
              <a:gd name="T2" fmla="*/ 549 w 718"/>
              <a:gd name="T3" fmla="*/ 84 h 549"/>
              <a:gd name="T4" fmla="*/ 578 w 718"/>
              <a:gd name="T5" fmla="*/ 148 h 549"/>
              <a:gd name="T6" fmla="*/ 475 w 718"/>
              <a:gd name="T7" fmla="*/ 302 h 549"/>
              <a:gd name="T8" fmla="*/ 443 w 718"/>
              <a:gd name="T9" fmla="*/ 296 h 549"/>
              <a:gd name="T10" fmla="*/ 369 w 718"/>
              <a:gd name="T11" fmla="*/ 340 h 549"/>
              <a:gd name="T12" fmla="*/ 310 w 718"/>
              <a:gd name="T13" fmla="*/ 305 h 549"/>
              <a:gd name="T14" fmla="*/ 316 w 718"/>
              <a:gd name="T15" fmla="*/ 275 h 549"/>
              <a:gd name="T16" fmla="*/ 232 w 718"/>
              <a:gd name="T17" fmla="*/ 190 h 549"/>
              <a:gd name="T18" fmla="*/ 147 w 718"/>
              <a:gd name="T19" fmla="*/ 275 h 549"/>
              <a:gd name="T20" fmla="*/ 176 w 718"/>
              <a:gd name="T21" fmla="*/ 338 h 549"/>
              <a:gd name="T22" fmla="*/ 133 w 718"/>
              <a:gd name="T23" fmla="*/ 396 h 549"/>
              <a:gd name="T24" fmla="*/ 84 w 718"/>
              <a:gd name="T25" fmla="*/ 380 h 549"/>
              <a:gd name="T26" fmla="*/ 0 w 718"/>
              <a:gd name="T27" fmla="*/ 465 h 549"/>
              <a:gd name="T28" fmla="*/ 84 w 718"/>
              <a:gd name="T29" fmla="*/ 549 h 549"/>
              <a:gd name="T30" fmla="*/ 168 w 718"/>
              <a:gd name="T31" fmla="*/ 465 h 549"/>
              <a:gd name="T32" fmla="*/ 148 w 718"/>
              <a:gd name="T33" fmla="*/ 411 h 549"/>
              <a:gd name="T34" fmla="*/ 194 w 718"/>
              <a:gd name="T35" fmla="*/ 350 h 549"/>
              <a:gd name="T36" fmla="*/ 232 w 718"/>
              <a:gd name="T37" fmla="*/ 359 h 549"/>
              <a:gd name="T38" fmla="*/ 300 w 718"/>
              <a:gd name="T39" fmla="*/ 324 h 549"/>
              <a:gd name="T40" fmla="*/ 361 w 718"/>
              <a:gd name="T41" fmla="*/ 360 h 549"/>
              <a:gd name="T42" fmla="*/ 359 w 718"/>
              <a:gd name="T43" fmla="*/ 380 h 549"/>
              <a:gd name="T44" fmla="*/ 443 w 718"/>
              <a:gd name="T45" fmla="*/ 465 h 549"/>
              <a:gd name="T46" fmla="*/ 528 w 718"/>
              <a:gd name="T47" fmla="*/ 380 h 549"/>
              <a:gd name="T48" fmla="*/ 494 w 718"/>
              <a:gd name="T49" fmla="*/ 313 h 549"/>
              <a:gd name="T50" fmla="*/ 596 w 718"/>
              <a:gd name="T51" fmla="*/ 160 h 549"/>
              <a:gd name="T52" fmla="*/ 633 w 718"/>
              <a:gd name="T53" fmla="*/ 169 h 549"/>
              <a:gd name="T54" fmla="*/ 718 w 718"/>
              <a:gd name="T55" fmla="*/ 84 h 549"/>
              <a:gd name="T56" fmla="*/ 633 w 718"/>
              <a:gd name="T57" fmla="*/ 0 h 549"/>
              <a:gd name="T58" fmla="*/ 84 w 718"/>
              <a:gd name="T59" fmla="*/ 507 h 549"/>
              <a:gd name="T60" fmla="*/ 42 w 718"/>
              <a:gd name="T61" fmla="*/ 465 h 549"/>
              <a:gd name="T62" fmla="*/ 84 w 718"/>
              <a:gd name="T63" fmla="*/ 422 h 549"/>
              <a:gd name="T64" fmla="*/ 126 w 718"/>
              <a:gd name="T65" fmla="*/ 465 h 549"/>
              <a:gd name="T66" fmla="*/ 84 w 718"/>
              <a:gd name="T67" fmla="*/ 507 h 549"/>
              <a:gd name="T68" fmla="*/ 232 w 718"/>
              <a:gd name="T69" fmla="*/ 317 h 549"/>
              <a:gd name="T70" fmla="*/ 190 w 718"/>
              <a:gd name="T71" fmla="*/ 275 h 549"/>
              <a:gd name="T72" fmla="*/ 232 w 718"/>
              <a:gd name="T73" fmla="*/ 233 h 549"/>
              <a:gd name="T74" fmla="*/ 274 w 718"/>
              <a:gd name="T75" fmla="*/ 275 h 549"/>
              <a:gd name="T76" fmla="*/ 232 w 718"/>
              <a:gd name="T77" fmla="*/ 317 h 549"/>
              <a:gd name="T78" fmla="*/ 443 w 718"/>
              <a:gd name="T79" fmla="*/ 422 h 549"/>
              <a:gd name="T80" fmla="*/ 401 w 718"/>
              <a:gd name="T81" fmla="*/ 380 h 549"/>
              <a:gd name="T82" fmla="*/ 443 w 718"/>
              <a:gd name="T83" fmla="*/ 338 h 549"/>
              <a:gd name="T84" fmla="*/ 486 w 718"/>
              <a:gd name="T85" fmla="*/ 380 h 549"/>
              <a:gd name="T86" fmla="*/ 443 w 718"/>
              <a:gd name="T87" fmla="*/ 422 h 549"/>
              <a:gd name="T88" fmla="*/ 633 w 718"/>
              <a:gd name="T89" fmla="*/ 127 h 549"/>
              <a:gd name="T90" fmla="*/ 591 w 718"/>
              <a:gd name="T91" fmla="*/ 84 h 549"/>
              <a:gd name="T92" fmla="*/ 633 w 718"/>
              <a:gd name="T93" fmla="*/ 42 h 549"/>
              <a:gd name="T94" fmla="*/ 675 w 718"/>
              <a:gd name="T95" fmla="*/ 84 h 549"/>
              <a:gd name="T96" fmla="*/ 633 w 718"/>
              <a:gd name="T97" fmla="*/ 12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8" h="549">
                <a:moveTo>
                  <a:pt x="633" y="0"/>
                </a:moveTo>
                <a:cubicBezTo>
                  <a:pt x="587" y="0"/>
                  <a:pt x="549" y="38"/>
                  <a:pt x="549" y="84"/>
                </a:cubicBezTo>
                <a:cubicBezTo>
                  <a:pt x="549" y="110"/>
                  <a:pt x="561" y="132"/>
                  <a:pt x="578" y="148"/>
                </a:cubicBezTo>
                <a:cubicBezTo>
                  <a:pt x="475" y="302"/>
                  <a:pt x="475" y="302"/>
                  <a:pt x="475" y="302"/>
                </a:cubicBezTo>
                <a:cubicBezTo>
                  <a:pt x="466" y="298"/>
                  <a:pt x="455" y="296"/>
                  <a:pt x="443" y="296"/>
                </a:cubicBezTo>
                <a:cubicBezTo>
                  <a:pt x="411" y="296"/>
                  <a:pt x="383" y="314"/>
                  <a:pt x="369" y="340"/>
                </a:cubicBezTo>
                <a:cubicBezTo>
                  <a:pt x="310" y="305"/>
                  <a:pt x="310" y="305"/>
                  <a:pt x="310" y="305"/>
                </a:cubicBezTo>
                <a:cubicBezTo>
                  <a:pt x="314" y="296"/>
                  <a:pt x="316" y="285"/>
                  <a:pt x="316" y="275"/>
                </a:cubicBezTo>
                <a:cubicBezTo>
                  <a:pt x="316" y="228"/>
                  <a:pt x="278" y="190"/>
                  <a:pt x="232" y="190"/>
                </a:cubicBezTo>
                <a:cubicBezTo>
                  <a:pt x="185" y="190"/>
                  <a:pt x="147" y="228"/>
                  <a:pt x="147" y="275"/>
                </a:cubicBezTo>
                <a:cubicBezTo>
                  <a:pt x="147" y="300"/>
                  <a:pt x="159" y="322"/>
                  <a:pt x="176" y="338"/>
                </a:cubicBezTo>
                <a:cubicBezTo>
                  <a:pt x="133" y="396"/>
                  <a:pt x="133" y="396"/>
                  <a:pt x="133" y="396"/>
                </a:cubicBezTo>
                <a:cubicBezTo>
                  <a:pt x="119" y="386"/>
                  <a:pt x="102" y="380"/>
                  <a:pt x="84" y="380"/>
                </a:cubicBezTo>
                <a:cubicBezTo>
                  <a:pt x="38" y="380"/>
                  <a:pt x="0" y="418"/>
                  <a:pt x="0" y="465"/>
                </a:cubicBezTo>
                <a:cubicBezTo>
                  <a:pt x="0" y="511"/>
                  <a:pt x="38" y="549"/>
                  <a:pt x="84" y="549"/>
                </a:cubicBezTo>
                <a:cubicBezTo>
                  <a:pt x="130" y="549"/>
                  <a:pt x="168" y="511"/>
                  <a:pt x="168" y="465"/>
                </a:cubicBezTo>
                <a:cubicBezTo>
                  <a:pt x="168" y="444"/>
                  <a:pt x="160" y="425"/>
                  <a:pt x="148" y="411"/>
                </a:cubicBezTo>
                <a:cubicBezTo>
                  <a:pt x="194" y="350"/>
                  <a:pt x="194" y="350"/>
                  <a:pt x="194" y="350"/>
                </a:cubicBezTo>
                <a:cubicBezTo>
                  <a:pt x="205" y="355"/>
                  <a:pt x="218" y="359"/>
                  <a:pt x="232" y="359"/>
                </a:cubicBezTo>
                <a:cubicBezTo>
                  <a:pt x="260" y="359"/>
                  <a:pt x="285" y="345"/>
                  <a:pt x="300" y="324"/>
                </a:cubicBezTo>
                <a:cubicBezTo>
                  <a:pt x="361" y="360"/>
                  <a:pt x="361" y="360"/>
                  <a:pt x="361" y="360"/>
                </a:cubicBezTo>
                <a:cubicBezTo>
                  <a:pt x="360" y="367"/>
                  <a:pt x="359" y="373"/>
                  <a:pt x="359" y="380"/>
                </a:cubicBezTo>
                <a:cubicBezTo>
                  <a:pt x="359" y="427"/>
                  <a:pt x="397" y="465"/>
                  <a:pt x="443" y="465"/>
                </a:cubicBezTo>
                <a:cubicBezTo>
                  <a:pt x="490" y="465"/>
                  <a:pt x="528" y="427"/>
                  <a:pt x="528" y="380"/>
                </a:cubicBezTo>
                <a:cubicBezTo>
                  <a:pt x="528" y="352"/>
                  <a:pt x="514" y="328"/>
                  <a:pt x="494" y="313"/>
                </a:cubicBezTo>
                <a:cubicBezTo>
                  <a:pt x="596" y="160"/>
                  <a:pt x="596" y="160"/>
                  <a:pt x="596" y="160"/>
                </a:cubicBezTo>
                <a:cubicBezTo>
                  <a:pt x="607" y="165"/>
                  <a:pt x="620" y="169"/>
                  <a:pt x="633" y="169"/>
                </a:cubicBezTo>
                <a:cubicBezTo>
                  <a:pt x="680" y="169"/>
                  <a:pt x="718" y="131"/>
                  <a:pt x="718" y="84"/>
                </a:cubicBezTo>
                <a:cubicBezTo>
                  <a:pt x="718" y="38"/>
                  <a:pt x="680" y="0"/>
                  <a:pt x="633" y="0"/>
                </a:cubicBezTo>
                <a:close/>
                <a:moveTo>
                  <a:pt x="84" y="507"/>
                </a:moveTo>
                <a:cubicBezTo>
                  <a:pt x="61" y="507"/>
                  <a:pt x="42" y="488"/>
                  <a:pt x="42" y="465"/>
                </a:cubicBezTo>
                <a:cubicBezTo>
                  <a:pt x="42" y="441"/>
                  <a:pt x="61" y="422"/>
                  <a:pt x="84" y="422"/>
                </a:cubicBezTo>
                <a:cubicBezTo>
                  <a:pt x="107" y="422"/>
                  <a:pt x="126" y="441"/>
                  <a:pt x="126" y="465"/>
                </a:cubicBezTo>
                <a:cubicBezTo>
                  <a:pt x="126" y="488"/>
                  <a:pt x="107" y="507"/>
                  <a:pt x="84" y="507"/>
                </a:cubicBezTo>
                <a:close/>
                <a:moveTo>
                  <a:pt x="232" y="317"/>
                </a:moveTo>
                <a:cubicBezTo>
                  <a:pt x="209" y="317"/>
                  <a:pt x="190" y="298"/>
                  <a:pt x="190" y="275"/>
                </a:cubicBezTo>
                <a:cubicBezTo>
                  <a:pt x="190" y="251"/>
                  <a:pt x="209" y="233"/>
                  <a:pt x="232" y="233"/>
                </a:cubicBezTo>
                <a:cubicBezTo>
                  <a:pt x="255" y="233"/>
                  <a:pt x="274" y="251"/>
                  <a:pt x="274" y="275"/>
                </a:cubicBezTo>
                <a:cubicBezTo>
                  <a:pt x="274" y="298"/>
                  <a:pt x="255" y="317"/>
                  <a:pt x="232" y="317"/>
                </a:cubicBezTo>
                <a:close/>
                <a:moveTo>
                  <a:pt x="443" y="422"/>
                </a:moveTo>
                <a:cubicBezTo>
                  <a:pt x="420" y="422"/>
                  <a:pt x="401" y="403"/>
                  <a:pt x="401" y="380"/>
                </a:cubicBezTo>
                <a:cubicBezTo>
                  <a:pt x="401" y="357"/>
                  <a:pt x="420" y="338"/>
                  <a:pt x="443" y="338"/>
                </a:cubicBezTo>
                <a:cubicBezTo>
                  <a:pt x="467" y="338"/>
                  <a:pt x="486" y="357"/>
                  <a:pt x="486" y="380"/>
                </a:cubicBezTo>
                <a:cubicBezTo>
                  <a:pt x="486" y="403"/>
                  <a:pt x="467" y="422"/>
                  <a:pt x="443" y="422"/>
                </a:cubicBezTo>
                <a:close/>
                <a:moveTo>
                  <a:pt x="633" y="127"/>
                </a:moveTo>
                <a:cubicBezTo>
                  <a:pt x="610" y="127"/>
                  <a:pt x="591" y="108"/>
                  <a:pt x="591" y="84"/>
                </a:cubicBezTo>
                <a:cubicBezTo>
                  <a:pt x="591" y="61"/>
                  <a:pt x="610" y="42"/>
                  <a:pt x="633" y="42"/>
                </a:cubicBezTo>
                <a:cubicBezTo>
                  <a:pt x="657" y="42"/>
                  <a:pt x="675" y="61"/>
                  <a:pt x="675" y="84"/>
                </a:cubicBezTo>
                <a:cubicBezTo>
                  <a:pt x="675" y="108"/>
                  <a:pt x="657" y="127"/>
                  <a:pt x="633" y="127"/>
                </a:cubicBezTo>
                <a:close/>
              </a:path>
            </a:pathLst>
          </a:custGeom>
          <a:solidFill>
            <a:schemeClr val="bg1">
              <a:lumMod val="95000"/>
            </a:schemeClr>
          </a:solidFill>
          <a:ln>
            <a:noFill/>
          </a:ln>
        </p:spPr>
        <p:txBody>
          <a:bodyPr/>
          <a:lstStyle/>
          <a:p>
            <a:pPr eaLnBrk="1" hangingPunct="1">
              <a:defRPr/>
            </a:pPr>
            <a:endParaRPr lang="id-ID" altLang="zh-CN">
              <a:solidFill>
                <a:srgbClr val="F2F2F2"/>
              </a:solidFill>
              <a:latin typeface="Roboto Light" pitchFamily="2" charset="0"/>
              <a:ea typeface="Roboto Light" pitchFamily="2" charset="0"/>
              <a:cs typeface="Roboto Light" pitchFamily="2" charset="0"/>
            </a:endParaRPr>
          </a:p>
        </p:txBody>
      </p:sp>
      <p:grpSp>
        <p:nvGrpSpPr>
          <p:cNvPr id="6" name="Group 213"/>
          <p:cNvGrpSpPr/>
          <p:nvPr/>
        </p:nvGrpSpPr>
        <p:grpSpPr>
          <a:xfrm>
            <a:off x="2912093" y="3560523"/>
            <a:ext cx="554162" cy="443449"/>
            <a:chOff x="6069013" y="-1522413"/>
            <a:chExt cx="4465637" cy="3573463"/>
          </a:xfrm>
          <a:solidFill>
            <a:schemeClr val="bg1">
              <a:lumMod val="95000"/>
            </a:schemeClr>
          </a:solidFill>
        </p:grpSpPr>
        <p:sp>
          <p:nvSpPr>
            <p:cNvPr id="215" name="Freeform 14"/>
            <p:cNvSpPr>
              <a:spLocks/>
            </p:cNvSpPr>
            <p:nvPr/>
          </p:nvSpPr>
          <p:spPr bwMode="auto">
            <a:xfrm>
              <a:off x="6069013" y="-1522413"/>
              <a:ext cx="4465637" cy="2979738"/>
            </a:xfrm>
            <a:custGeom>
              <a:avLst/>
              <a:gdLst>
                <a:gd name="T0" fmla="*/ 869 w 1188"/>
                <a:gd name="T1" fmla="*/ 792 h 792"/>
                <a:gd name="T2" fmla="*/ 830 w 1188"/>
                <a:gd name="T3" fmla="*/ 753 h 792"/>
                <a:gd name="T4" fmla="*/ 869 w 1188"/>
                <a:gd name="T5" fmla="*/ 713 h 792"/>
                <a:gd name="T6" fmla="*/ 949 w 1188"/>
                <a:gd name="T7" fmla="*/ 713 h 792"/>
                <a:gd name="T8" fmla="*/ 953 w 1188"/>
                <a:gd name="T9" fmla="*/ 713 h 792"/>
                <a:gd name="T10" fmla="*/ 955 w 1188"/>
                <a:gd name="T11" fmla="*/ 713 h 792"/>
                <a:gd name="T12" fmla="*/ 1109 w 1188"/>
                <a:gd name="T13" fmla="*/ 555 h 792"/>
                <a:gd name="T14" fmla="*/ 951 w 1188"/>
                <a:gd name="T15" fmla="*/ 396 h 792"/>
                <a:gd name="T16" fmla="*/ 915 w 1188"/>
                <a:gd name="T17" fmla="*/ 401 h 792"/>
                <a:gd name="T18" fmla="*/ 879 w 1188"/>
                <a:gd name="T19" fmla="*/ 391 h 792"/>
                <a:gd name="T20" fmla="*/ 867 w 1188"/>
                <a:gd name="T21" fmla="*/ 356 h 792"/>
                <a:gd name="T22" fmla="*/ 871 w 1188"/>
                <a:gd name="T23" fmla="*/ 317 h 792"/>
                <a:gd name="T24" fmla="*/ 634 w 1188"/>
                <a:gd name="T25" fmla="*/ 79 h 792"/>
                <a:gd name="T26" fmla="*/ 398 w 1188"/>
                <a:gd name="T27" fmla="*/ 296 h 792"/>
                <a:gd name="T28" fmla="*/ 380 w 1188"/>
                <a:gd name="T29" fmla="*/ 326 h 792"/>
                <a:gd name="T30" fmla="*/ 345 w 1188"/>
                <a:gd name="T31" fmla="*/ 330 h 792"/>
                <a:gd name="T32" fmla="*/ 277 w 1188"/>
                <a:gd name="T33" fmla="*/ 317 h 792"/>
                <a:gd name="T34" fmla="*/ 79 w 1188"/>
                <a:gd name="T35" fmla="*/ 515 h 792"/>
                <a:gd name="T36" fmla="*/ 272 w 1188"/>
                <a:gd name="T37" fmla="*/ 713 h 792"/>
                <a:gd name="T38" fmla="*/ 275 w 1188"/>
                <a:gd name="T39" fmla="*/ 713 h 792"/>
                <a:gd name="T40" fmla="*/ 295 w 1188"/>
                <a:gd name="T41" fmla="*/ 713 h 792"/>
                <a:gd name="T42" fmla="*/ 358 w 1188"/>
                <a:gd name="T43" fmla="*/ 713 h 792"/>
                <a:gd name="T44" fmla="*/ 398 w 1188"/>
                <a:gd name="T45" fmla="*/ 753 h 792"/>
                <a:gd name="T46" fmla="*/ 358 w 1188"/>
                <a:gd name="T47" fmla="*/ 792 h 792"/>
                <a:gd name="T48" fmla="*/ 282 w 1188"/>
                <a:gd name="T49" fmla="*/ 792 h 792"/>
                <a:gd name="T50" fmla="*/ 277 w 1188"/>
                <a:gd name="T51" fmla="*/ 792 h 792"/>
                <a:gd name="T52" fmla="*/ 0 w 1188"/>
                <a:gd name="T53" fmla="*/ 515 h 792"/>
                <a:gd name="T54" fmla="*/ 277 w 1188"/>
                <a:gd name="T55" fmla="*/ 238 h 792"/>
                <a:gd name="T56" fmla="*/ 327 w 1188"/>
                <a:gd name="T57" fmla="*/ 242 h 792"/>
                <a:gd name="T58" fmla="*/ 634 w 1188"/>
                <a:gd name="T59" fmla="*/ 0 h 792"/>
                <a:gd name="T60" fmla="*/ 950 w 1188"/>
                <a:gd name="T61" fmla="*/ 317 h 792"/>
                <a:gd name="T62" fmla="*/ 950 w 1188"/>
                <a:gd name="T63" fmla="*/ 317 h 792"/>
                <a:gd name="T64" fmla="*/ 951 w 1188"/>
                <a:gd name="T65" fmla="*/ 317 h 792"/>
                <a:gd name="T66" fmla="*/ 1188 w 1188"/>
                <a:gd name="T67" fmla="*/ 555 h 792"/>
                <a:gd name="T68" fmla="*/ 951 w 1188"/>
                <a:gd name="T69" fmla="*/ 792 h 792"/>
                <a:gd name="T70" fmla="*/ 946 w 1188"/>
                <a:gd name="T71" fmla="*/ 792 h 792"/>
                <a:gd name="T72" fmla="*/ 869 w 1188"/>
                <a:gd name="T73"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8" h="792">
                  <a:moveTo>
                    <a:pt x="869" y="792"/>
                  </a:moveTo>
                  <a:cubicBezTo>
                    <a:pt x="847" y="792"/>
                    <a:pt x="830" y="775"/>
                    <a:pt x="830" y="753"/>
                  </a:cubicBezTo>
                  <a:cubicBezTo>
                    <a:pt x="830" y="731"/>
                    <a:pt x="847" y="713"/>
                    <a:pt x="869" y="713"/>
                  </a:cubicBezTo>
                  <a:cubicBezTo>
                    <a:pt x="949" y="713"/>
                    <a:pt x="949" y="713"/>
                    <a:pt x="949" y="713"/>
                  </a:cubicBezTo>
                  <a:cubicBezTo>
                    <a:pt x="950" y="713"/>
                    <a:pt x="952" y="713"/>
                    <a:pt x="953" y="713"/>
                  </a:cubicBezTo>
                  <a:cubicBezTo>
                    <a:pt x="954" y="713"/>
                    <a:pt x="955" y="713"/>
                    <a:pt x="955" y="713"/>
                  </a:cubicBezTo>
                  <a:cubicBezTo>
                    <a:pt x="1041" y="710"/>
                    <a:pt x="1109" y="640"/>
                    <a:pt x="1109" y="555"/>
                  </a:cubicBezTo>
                  <a:cubicBezTo>
                    <a:pt x="1109" y="467"/>
                    <a:pt x="1038" y="396"/>
                    <a:pt x="951" y="396"/>
                  </a:cubicBezTo>
                  <a:cubicBezTo>
                    <a:pt x="940" y="396"/>
                    <a:pt x="928" y="398"/>
                    <a:pt x="915" y="401"/>
                  </a:cubicBezTo>
                  <a:cubicBezTo>
                    <a:pt x="902" y="404"/>
                    <a:pt x="889" y="400"/>
                    <a:pt x="879" y="391"/>
                  </a:cubicBezTo>
                  <a:cubicBezTo>
                    <a:pt x="870" y="382"/>
                    <a:pt x="865" y="369"/>
                    <a:pt x="867" y="356"/>
                  </a:cubicBezTo>
                  <a:cubicBezTo>
                    <a:pt x="869" y="343"/>
                    <a:pt x="871" y="330"/>
                    <a:pt x="871" y="317"/>
                  </a:cubicBezTo>
                  <a:cubicBezTo>
                    <a:pt x="871" y="186"/>
                    <a:pt x="765" y="79"/>
                    <a:pt x="634" y="79"/>
                  </a:cubicBezTo>
                  <a:cubicBezTo>
                    <a:pt x="510" y="79"/>
                    <a:pt x="409" y="172"/>
                    <a:pt x="398" y="296"/>
                  </a:cubicBezTo>
                  <a:cubicBezTo>
                    <a:pt x="397" y="308"/>
                    <a:pt x="390" y="319"/>
                    <a:pt x="380" y="326"/>
                  </a:cubicBezTo>
                  <a:cubicBezTo>
                    <a:pt x="370" y="332"/>
                    <a:pt x="357" y="334"/>
                    <a:pt x="345" y="330"/>
                  </a:cubicBezTo>
                  <a:cubicBezTo>
                    <a:pt x="322" y="321"/>
                    <a:pt x="300" y="317"/>
                    <a:pt x="277" y="317"/>
                  </a:cubicBezTo>
                  <a:cubicBezTo>
                    <a:pt x="168" y="317"/>
                    <a:pt x="79" y="406"/>
                    <a:pt x="79" y="515"/>
                  </a:cubicBezTo>
                  <a:cubicBezTo>
                    <a:pt x="79" y="623"/>
                    <a:pt x="165" y="710"/>
                    <a:pt x="272" y="713"/>
                  </a:cubicBezTo>
                  <a:cubicBezTo>
                    <a:pt x="273" y="713"/>
                    <a:pt x="274" y="713"/>
                    <a:pt x="275" y="713"/>
                  </a:cubicBezTo>
                  <a:cubicBezTo>
                    <a:pt x="295" y="713"/>
                    <a:pt x="295" y="713"/>
                    <a:pt x="295" y="713"/>
                  </a:cubicBezTo>
                  <a:cubicBezTo>
                    <a:pt x="358" y="713"/>
                    <a:pt x="358" y="713"/>
                    <a:pt x="358" y="713"/>
                  </a:cubicBezTo>
                  <a:cubicBezTo>
                    <a:pt x="380" y="713"/>
                    <a:pt x="398" y="731"/>
                    <a:pt x="398" y="753"/>
                  </a:cubicBezTo>
                  <a:cubicBezTo>
                    <a:pt x="398" y="775"/>
                    <a:pt x="380" y="792"/>
                    <a:pt x="358" y="792"/>
                  </a:cubicBezTo>
                  <a:cubicBezTo>
                    <a:pt x="282" y="792"/>
                    <a:pt x="282" y="792"/>
                    <a:pt x="282" y="792"/>
                  </a:cubicBezTo>
                  <a:cubicBezTo>
                    <a:pt x="281" y="792"/>
                    <a:pt x="279" y="792"/>
                    <a:pt x="277" y="792"/>
                  </a:cubicBezTo>
                  <a:cubicBezTo>
                    <a:pt x="124" y="792"/>
                    <a:pt x="0" y="668"/>
                    <a:pt x="0" y="515"/>
                  </a:cubicBezTo>
                  <a:cubicBezTo>
                    <a:pt x="0" y="362"/>
                    <a:pt x="124" y="238"/>
                    <a:pt x="277" y="238"/>
                  </a:cubicBezTo>
                  <a:cubicBezTo>
                    <a:pt x="294" y="238"/>
                    <a:pt x="310" y="239"/>
                    <a:pt x="327" y="242"/>
                  </a:cubicBezTo>
                  <a:cubicBezTo>
                    <a:pt x="360" y="101"/>
                    <a:pt x="485" y="0"/>
                    <a:pt x="634" y="0"/>
                  </a:cubicBezTo>
                  <a:cubicBezTo>
                    <a:pt x="808" y="0"/>
                    <a:pt x="950" y="142"/>
                    <a:pt x="950" y="317"/>
                  </a:cubicBezTo>
                  <a:cubicBezTo>
                    <a:pt x="950" y="317"/>
                    <a:pt x="950" y="317"/>
                    <a:pt x="950" y="317"/>
                  </a:cubicBezTo>
                  <a:cubicBezTo>
                    <a:pt x="951" y="317"/>
                    <a:pt x="951" y="317"/>
                    <a:pt x="951" y="317"/>
                  </a:cubicBezTo>
                  <a:cubicBezTo>
                    <a:pt x="1082" y="317"/>
                    <a:pt x="1188" y="424"/>
                    <a:pt x="1188" y="555"/>
                  </a:cubicBezTo>
                  <a:cubicBezTo>
                    <a:pt x="1188" y="686"/>
                    <a:pt x="1082" y="792"/>
                    <a:pt x="951" y="792"/>
                  </a:cubicBezTo>
                  <a:cubicBezTo>
                    <a:pt x="949" y="792"/>
                    <a:pt x="947" y="792"/>
                    <a:pt x="946" y="792"/>
                  </a:cubicBezTo>
                  <a:lnTo>
                    <a:pt x="869" y="792"/>
                  </a:lnTo>
                  <a:close/>
                </a:path>
              </a:pathLst>
            </a:custGeom>
            <a:grpFill/>
            <a:ln>
              <a:noFill/>
            </a:ln>
            <a:extLst/>
          </p:spPr>
          <p:txBody>
            <a:bodyPr/>
            <a:lstStyle/>
            <a:p>
              <a:pPr eaLnBrk="1" fontAlgn="auto" hangingPunct="1">
                <a:spcBef>
                  <a:spcPts val="0"/>
                </a:spcBef>
                <a:spcAft>
                  <a:spcPts val="0"/>
                </a:spcAft>
                <a:defRPr/>
              </a:pPr>
              <a:endParaRPr lang="id-ID">
                <a:solidFill>
                  <a:schemeClr val="bg1">
                    <a:lumMod val="95000"/>
                  </a:schemeClr>
                </a:solidFill>
                <a:latin typeface="Roboto Light" panose="02000000000000000000" pitchFamily="2" charset="0"/>
                <a:ea typeface="Roboto Light" panose="02000000000000000000" pitchFamily="2" charset="0"/>
              </a:endParaRPr>
            </a:p>
          </p:txBody>
        </p:sp>
        <p:sp>
          <p:nvSpPr>
            <p:cNvPr id="216" name="Freeform 15"/>
            <p:cNvSpPr>
              <a:spLocks/>
            </p:cNvSpPr>
            <p:nvPr/>
          </p:nvSpPr>
          <p:spPr bwMode="auto">
            <a:xfrm>
              <a:off x="7707313" y="-479425"/>
              <a:ext cx="1484312" cy="2530475"/>
            </a:xfrm>
            <a:custGeom>
              <a:avLst/>
              <a:gdLst>
                <a:gd name="T0" fmla="*/ 935 w 935"/>
                <a:gd name="T1" fmla="*/ 656 h 1594"/>
                <a:gd name="T2" fmla="*/ 561 w 935"/>
                <a:gd name="T3" fmla="*/ 656 h 1594"/>
                <a:gd name="T4" fmla="*/ 561 w 935"/>
                <a:gd name="T5" fmla="*/ 0 h 1594"/>
                <a:gd name="T6" fmla="*/ 0 w 935"/>
                <a:gd name="T7" fmla="*/ 940 h 1594"/>
                <a:gd name="T8" fmla="*/ 374 w 935"/>
                <a:gd name="T9" fmla="*/ 940 h 1594"/>
                <a:gd name="T10" fmla="*/ 374 w 935"/>
                <a:gd name="T11" fmla="*/ 1594 h 1594"/>
                <a:gd name="T12" fmla="*/ 935 w 935"/>
                <a:gd name="T13" fmla="*/ 656 h 1594"/>
              </a:gdLst>
              <a:ahLst/>
              <a:cxnLst>
                <a:cxn ang="0">
                  <a:pos x="T0" y="T1"/>
                </a:cxn>
                <a:cxn ang="0">
                  <a:pos x="T2" y="T3"/>
                </a:cxn>
                <a:cxn ang="0">
                  <a:pos x="T4" y="T5"/>
                </a:cxn>
                <a:cxn ang="0">
                  <a:pos x="T6" y="T7"/>
                </a:cxn>
                <a:cxn ang="0">
                  <a:pos x="T8" y="T9"/>
                </a:cxn>
                <a:cxn ang="0">
                  <a:pos x="T10" y="T11"/>
                </a:cxn>
                <a:cxn ang="0">
                  <a:pos x="T12" y="T13"/>
                </a:cxn>
              </a:cxnLst>
              <a:rect l="0" t="0" r="r" b="b"/>
              <a:pathLst>
                <a:path w="935" h="1594">
                  <a:moveTo>
                    <a:pt x="935" y="656"/>
                  </a:moveTo>
                  <a:lnTo>
                    <a:pt x="561" y="656"/>
                  </a:lnTo>
                  <a:lnTo>
                    <a:pt x="561" y="0"/>
                  </a:lnTo>
                  <a:lnTo>
                    <a:pt x="0" y="940"/>
                  </a:lnTo>
                  <a:lnTo>
                    <a:pt x="374" y="940"/>
                  </a:lnTo>
                  <a:lnTo>
                    <a:pt x="374" y="1594"/>
                  </a:lnTo>
                  <a:lnTo>
                    <a:pt x="935" y="656"/>
                  </a:lnTo>
                  <a:close/>
                </a:path>
              </a:pathLst>
            </a:custGeom>
            <a:grpFill/>
            <a:ln>
              <a:noFill/>
            </a:ln>
            <a:extLst/>
          </p:spPr>
          <p:txBody>
            <a:bodyPr/>
            <a:lstStyle/>
            <a:p>
              <a:pPr eaLnBrk="1" fontAlgn="auto" hangingPunct="1">
                <a:spcBef>
                  <a:spcPts val="0"/>
                </a:spcBef>
                <a:spcAft>
                  <a:spcPts val="0"/>
                </a:spcAft>
                <a:defRPr/>
              </a:pPr>
              <a:endParaRPr lang="id-ID">
                <a:solidFill>
                  <a:schemeClr val="bg1">
                    <a:lumMod val="95000"/>
                  </a:schemeClr>
                </a:solidFill>
                <a:latin typeface="Roboto Light" panose="02000000000000000000" pitchFamily="2" charset="0"/>
                <a:ea typeface="Roboto Light" panose="02000000000000000000" pitchFamily="2" charset="0"/>
              </a:endParaRPr>
            </a:p>
          </p:txBody>
        </p:sp>
      </p:grpSp>
      <p:grpSp>
        <p:nvGrpSpPr>
          <p:cNvPr id="7" name="Group 216"/>
          <p:cNvGrpSpPr/>
          <p:nvPr/>
        </p:nvGrpSpPr>
        <p:grpSpPr>
          <a:xfrm>
            <a:off x="2928062" y="4584067"/>
            <a:ext cx="522225" cy="522225"/>
            <a:chOff x="1928427" y="-1529876"/>
            <a:chExt cx="1960563" cy="1960563"/>
          </a:xfrm>
          <a:solidFill>
            <a:schemeClr val="bg1">
              <a:lumMod val="95000"/>
            </a:schemeClr>
          </a:solidFill>
        </p:grpSpPr>
        <p:sp>
          <p:nvSpPr>
            <p:cNvPr id="218" name="Freeform 19"/>
            <p:cNvSpPr>
              <a:spLocks noEditPoints="1"/>
            </p:cNvSpPr>
            <p:nvPr/>
          </p:nvSpPr>
          <p:spPr bwMode="auto">
            <a:xfrm>
              <a:off x="3200014" y="-256700"/>
              <a:ext cx="265113" cy="260350"/>
            </a:xfrm>
            <a:custGeom>
              <a:avLst/>
              <a:gdLst>
                <a:gd name="T0" fmla="*/ 78 w 156"/>
                <a:gd name="T1" fmla="*/ 0 h 154"/>
                <a:gd name="T2" fmla="*/ 0 w 156"/>
                <a:gd name="T3" fmla="*/ 77 h 154"/>
                <a:gd name="T4" fmla="*/ 78 w 156"/>
                <a:gd name="T5" fmla="*/ 154 h 154"/>
                <a:gd name="T6" fmla="*/ 156 w 156"/>
                <a:gd name="T7" fmla="*/ 77 h 154"/>
                <a:gd name="T8" fmla="*/ 78 w 156"/>
                <a:gd name="T9" fmla="*/ 0 h 154"/>
                <a:gd name="T10" fmla="*/ 78 w 156"/>
                <a:gd name="T11" fmla="*/ 116 h 154"/>
                <a:gd name="T12" fmla="*/ 39 w 156"/>
                <a:gd name="T13" fmla="*/ 77 h 154"/>
                <a:gd name="T14" fmla="*/ 78 w 156"/>
                <a:gd name="T15" fmla="*/ 39 h 154"/>
                <a:gd name="T16" fmla="*/ 117 w 156"/>
                <a:gd name="T17" fmla="*/ 77 h 154"/>
                <a:gd name="T18" fmla="*/ 78 w 156"/>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4">
                  <a:moveTo>
                    <a:pt x="78" y="0"/>
                  </a:moveTo>
                  <a:cubicBezTo>
                    <a:pt x="35" y="0"/>
                    <a:pt x="0" y="35"/>
                    <a:pt x="0" y="77"/>
                  </a:cubicBezTo>
                  <a:cubicBezTo>
                    <a:pt x="0" y="120"/>
                    <a:pt x="35" y="154"/>
                    <a:pt x="78" y="154"/>
                  </a:cubicBezTo>
                  <a:cubicBezTo>
                    <a:pt x="121" y="154"/>
                    <a:pt x="156" y="120"/>
                    <a:pt x="156" y="77"/>
                  </a:cubicBezTo>
                  <a:cubicBezTo>
                    <a:pt x="156"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p:spPr>
          <p:txBody>
            <a:bodyPr/>
            <a:lstStyle/>
            <a:p>
              <a:pPr eaLnBrk="1" fontAlgn="auto" hangingPunct="1">
                <a:spcBef>
                  <a:spcPts val="0"/>
                </a:spcBef>
                <a:spcAft>
                  <a:spcPts val="0"/>
                </a:spcAft>
                <a:defRPr/>
              </a:pPr>
              <a:endParaRPr lang="id-ID">
                <a:solidFill>
                  <a:schemeClr val="bg1">
                    <a:lumMod val="95000"/>
                  </a:schemeClr>
                </a:solidFill>
                <a:latin typeface="Roboto Light" panose="02000000000000000000" pitchFamily="2" charset="0"/>
                <a:ea typeface="Roboto Light" panose="02000000000000000000" pitchFamily="2" charset="0"/>
              </a:endParaRPr>
            </a:p>
          </p:txBody>
        </p:sp>
        <p:sp>
          <p:nvSpPr>
            <p:cNvPr id="219" name="Freeform 20"/>
            <p:cNvSpPr>
              <a:spLocks noEditPoints="1"/>
            </p:cNvSpPr>
            <p:nvPr/>
          </p:nvSpPr>
          <p:spPr bwMode="auto">
            <a:xfrm>
              <a:off x="2350702" y="-256700"/>
              <a:ext cx="263525" cy="260350"/>
            </a:xfrm>
            <a:custGeom>
              <a:avLst/>
              <a:gdLst>
                <a:gd name="T0" fmla="*/ 78 w 155"/>
                <a:gd name="T1" fmla="*/ 0 h 154"/>
                <a:gd name="T2" fmla="*/ 0 w 155"/>
                <a:gd name="T3" fmla="*/ 77 h 154"/>
                <a:gd name="T4" fmla="*/ 78 w 155"/>
                <a:gd name="T5" fmla="*/ 154 h 154"/>
                <a:gd name="T6" fmla="*/ 155 w 155"/>
                <a:gd name="T7" fmla="*/ 77 h 154"/>
                <a:gd name="T8" fmla="*/ 78 w 155"/>
                <a:gd name="T9" fmla="*/ 0 h 154"/>
                <a:gd name="T10" fmla="*/ 78 w 155"/>
                <a:gd name="T11" fmla="*/ 116 h 154"/>
                <a:gd name="T12" fmla="*/ 39 w 155"/>
                <a:gd name="T13" fmla="*/ 77 h 154"/>
                <a:gd name="T14" fmla="*/ 78 w 155"/>
                <a:gd name="T15" fmla="*/ 39 h 154"/>
                <a:gd name="T16" fmla="*/ 117 w 155"/>
                <a:gd name="T17" fmla="*/ 77 h 154"/>
                <a:gd name="T18" fmla="*/ 78 w 155"/>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4">
                  <a:moveTo>
                    <a:pt x="78" y="0"/>
                  </a:moveTo>
                  <a:cubicBezTo>
                    <a:pt x="35" y="0"/>
                    <a:pt x="0" y="35"/>
                    <a:pt x="0" y="77"/>
                  </a:cubicBezTo>
                  <a:cubicBezTo>
                    <a:pt x="0" y="120"/>
                    <a:pt x="35" y="154"/>
                    <a:pt x="78" y="154"/>
                  </a:cubicBezTo>
                  <a:cubicBezTo>
                    <a:pt x="121" y="154"/>
                    <a:pt x="155" y="120"/>
                    <a:pt x="155" y="77"/>
                  </a:cubicBezTo>
                  <a:cubicBezTo>
                    <a:pt x="155"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p:spPr>
          <p:txBody>
            <a:bodyPr/>
            <a:lstStyle/>
            <a:p>
              <a:pPr eaLnBrk="1" fontAlgn="auto" hangingPunct="1">
                <a:spcBef>
                  <a:spcPts val="0"/>
                </a:spcBef>
                <a:spcAft>
                  <a:spcPts val="0"/>
                </a:spcAft>
                <a:defRPr/>
              </a:pPr>
              <a:endParaRPr lang="id-ID">
                <a:solidFill>
                  <a:schemeClr val="bg1">
                    <a:lumMod val="95000"/>
                  </a:schemeClr>
                </a:solidFill>
                <a:latin typeface="Roboto Light" panose="02000000000000000000" pitchFamily="2" charset="0"/>
                <a:ea typeface="Roboto Light" panose="02000000000000000000" pitchFamily="2" charset="0"/>
              </a:endParaRPr>
            </a:p>
          </p:txBody>
        </p:sp>
        <p:sp>
          <p:nvSpPr>
            <p:cNvPr id="220" name="Freeform 21"/>
            <p:cNvSpPr>
              <a:spLocks/>
            </p:cNvSpPr>
            <p:nvPr/>
          </p:nvSpPr>
          <p:spPr bwMode="auto">
            <a:xfrm>
              <a:off x="2711064" y="-288450"/>
              <a:ext cx="393700" cy="65088"/>
            </a:xfrm>
            <a:custGeom>
              <a:avLst/>
              <a:gdLst>
                <a:gd name="T0" fmla="*/ 213 w 232"/>
                <a:gd name="T1" fmla="*/ 0 h 38"/>
                <a:gd name="T2" fmla="*/ 20 w 232"/>
                <a:gd name="T3" fmla="*/ 0 h 38"/>
                <a:gd name="T4" fmla="*/ 0 w 232"/>
                <a:gd name="T5" fmla="*/ 19 h 38"/>
                <a:gd name="T6" fmla="*/ 20 w 232"/>
                <a:gd name="T7" fmla="*/ 38 h 38"/>
                <a:gd name="T8" fmla="*/ 213 w 232"/>
                <a:gd name="T9" fmla="*/ 38 h 38"/>
                <a:gd name="T10" fmla="*/ 232 w 232"/>
                <a:gd name="T11" fmla="*/ 19 h 38"/>
                <a:gd name="T12" fmla="*/ 213 w 232"/>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2" h="38">
                  <a:moveTo>
                    <a:pt x="213" y="0"/>
                  </a:moveTo>
                  <a:cubicBezTo>
                    <a:pt x="20" y="0"/>
                    <a:pt x="20" y="0"/>
                    <a:pt x="20" y="0"/>
                  </a:cubicBezTo>
                  <a:cubicBezTo>
                    <a:pt x="9" y="0"/>
                    <a:pt x="0" y="8"/>
                    <a:pt x="0" y="19"/>
                  </a:cubicBezTo>
                  <a:cubicBezTo>
                    <a:pt x="0" y="30"/>
                    <a:pt x="9" y="38"/>
                    <a:pt x="20" y="38"/>
                  </a:cubicBezTo>
                  <a:cubicBezTo>
                    <a:pt x="213" y="38"/>
                    <a:pt x="213" y="38"/>
                    <a:pt x="213" y="38"/>
                  </a:cubicBezTo>
                  <a:cubicBezTo>
                    <a:pt x="223" y="38"/>
                    <a:pt x="232" y="30"/>
                    <a:pt x="232" y="19"/>
                  </a:cubicBezTo>
                  <a:cubicBezTo>
                    <a:pt x="232" y="8"/>
                    <a:pt x="223" y="0"/>
                    <a:pt x="213" y="0"/>
                  </a:cubicBezTo>
                  <a:close/>
                </a:path>
              </a:pathLst>
            </a:custGeom>
            <a:grpFill/>
            <a:ln>
              <a:noFill/>
            </a:ln>
            <a:extLst/>
          </p:spPr>
          <p:txBody>
            <a:bodyPr/>
            <a:lstStyle/>
            <a:p>
              <a:pPr eaLnBrk="1" fontAlgn="auto" hangingPunct="1">
                <a:spcBef>
                  <a:spcPts val="0"/>
                </a:spcBef>
                <a:spcAft>
                  <a:spcPts val="0"/>
                </a:spcAft>
                <a:defRPr/>
              </a:pPr>
              <a:endParaRPr lang="id-ID">
                <a:solidFill>
                  <a:schemeClr val="bg1">
                    <a:lumMod val="95000"/>
                  </a:schemeClr>
                </a:solidFill>
                <a:latin typeface="Roboto Light" panose="02000000000000000000" pitchFamily="2" charset="0"/>
                <a:ea typeface="Roboto Light" panose="02000000000000000000" pitchFamily="2" charset="0"/>
              </a:endParaRPr>
            </a:p>
          </p:txBody>
        </p:sp>
        <p:sp>
          <p:nvSpPr>
            <p:cNvPr id="221" name="Freeform 22"/>
            <p:cNvSpPr>
              <a:spLocks/>
            </p:cNvSpPr>
            <p:nvPr/>
          </p:nvSpPr>
          <p:spPr bwMode="auto">
            <a:xfrm>
              <a:off x="2711064" y="-158275"/>
              <a:ext cx="393700" cy="66675"/>
            </a:xfrm>
            <a:custGeom>
              <a:avLst/>
              <a:gdLst>
                <a:gd name="T0" fmla="*/ 213 w 232"/>
                <a:gd name="T1" fmla="*/ 0 h 39"/>
                <a:gd name="T2" fmla="*/ 20 w 232"/>
                <a:gd name="T3" fmla="*/ 0 h 39"/>
                <a:gd name="T4" fmla="*/ 0 w 232"/>
                <a:gd name="T5" fmla="*/ 19 h 39"/>
                <a:gd name="T6" fmla="*/ 20 w 232"/>
                <a:gd name="T7" fmla="*/ 39 h 39"/>
                <a:gd name="T8" fmla="*/ 213 w 232"/>
                <a:gd name="T9" fmla="*/ 39 h 39"/>
                <a:gd name="T10" fmla="*/ 232 w 232"/>
                <a:gd name="T11" fmla="*/ 19 h 39"/>
                <a:gd name="T12" fmla="*/ 213 w 23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32" h="39">
                  <a:moveTo>
                    <a:pt x="213" y="0"/>
                  </a:moveTo>
                  <a:cubicBezTo>
                    <a:pt x="20" y="0"/>
                    <a:pt x="20" y="0"/>
                    <a:pt x="20" y="0"/>
                  </a:cubicBezTo>
                  <a:cubicBezTo>
                    <a:pt x="9" y="0"/>
                    <a:pt x="0" y="9"/>
                    <a:pt x="0" y="19"/>
                  </a:cubicBezTo>
                  <a:cubicBezTo>
                    <a:pt x="0" y="30"/>
                    <a:pt x="9" y="39"/>
                    <a:pt x="20" y="39"/>
                  </a:cubicBezTo>
                  <a:cubicBezTo>
                    <a:pt x="213" y="39"/>
                    <a:pt x="213" y="39"/>
                    <a:pt x="213" y="39"/>
                  </a:cubicBezTo>
                  <a:cubicBezTo>
                    <a:pt x="223" y="39"/>
                    <a:pt x="232" y="30"/>
                    <a:pt x="232" y="19"/>
                  </a:cubicBezTo>
                  <a:cubicBezTo>
                    <a:pt x="232" y="9"/>
                    <a:pt x="223" y="0"/>
                    <a:pt x="213" y="0"/>
                  </a:cubicBezTo>
                  <a:close/>
                </a:path>
              </a:pathLst>
            </a:custGeom>
            <a:grpFill/>
            <a:ln>
              <a:noFill/>
            </a:ln>
            <a:extLst/>
          </p:spPr>
          <p:txBody>
            <a:bodyPr/>
            <a:lstStyle/>
            <a:p>
              <a:pPr eaLnBrk="1" fontAlgn="auto" hangingPunct="1">
                <a:spcBef>
                  <a:spcPts val="0"/>
                </a:spcBef>
                <a:spcAft>
                  <a:spcPts val="0"/>
                </a:spcAft>
                <a:defRPr/>
              </a:pPr>
              <a:endParaRPr lang="id-ID">
                <a:solidFill>
                  <a:schemeClr val="bg1">
                    <a:lumMod val="95000"/>
                  </a:schemeClr>
                </a:solidFill>
                <a:latin typeface="Roboto Light" panose="02000000000000000000" pitchFamily="2" charset="0"/>
                <a:ea typeface="Roboto Light" panose="02000000000000000000" pitchFamily="2" charset="0"/>
              </a:endParaRPr>
            </a:p>
          </p:txBody>
        </p:sp>
        <p:sp>
          <p:nvSpPr>
            <p:cNvPr id="222" name="Freeform 23"/>
            <p:cNvSpPr>
              <a:spLocks/>
            </p:cNvSpPr>
            <p:nvPr/>
          </p:nvSpPr>
          <p:spPr bwMode="auto">
            <a:xfrm>
              <a:off x="2418964" y="-842488"/>
              <a:ext cx="260350" cy="260350"/>
            </a:xfrm>
            <a:custGeom>
              <a:avLst/>
              <a:gdLst>
                <a:gd name="T0" fmla="*/ 135 w 154"/>
                <a:gd name="T1" fmla="*/ 0 h 154"/>
                <a:gd name="T2" fmla="*/ 0 w 154"/>
                <a:gd name="T3" fmla="*/ 135 h 154"/>
                <a:gd name="T4" fmla="*/ 19 w 154"/>
                <a:gd name="T5" fmla="*/ 154 h 154"/>
                <a:gd name="T6" fmla="*/ 38 w 154"/>
                <a:gd name="T7" fmla="*/ 135 h 154"/>
                <a:gd name="T8" fmla="*/ 135 w 154"/>
                <a:gd name="T9" fmla="*/ 38 h 154"/>
                <a:gd name="T10" fmla="*/ 154 w 154"/>
                <a:gd name="T11" fmla="*/ 19 h 154"/>
                <a:gd name="T12" fmla="*/ 135 w 154"/>
                <a:gd name="T13" fmla="*/ 0 h 154"/>
              </a:gdLst>
              <a:ahLst/>
              <a:cxnLst>
                <a:cxn ang="0">
                  <a:pos x="T0" y="T1"/>
                </a:cxn>
                <a:cxn ang="0">
                  <a:pos x="T2" y="T3"/>
                </a:cxn>
                <a:cxn ang="0">
                  <a:pos x="T4" y="T5"/>
                </a:cxn>
                <a:cxn ang="0">
                  <a:pos x="T6" y="T7"/>
                </a:cxn>
                <a:cxn ang="0">
                  <a:pos x="T8" y="T9"/>
                </a:cxn>
                <a:cxn ang="0">
                  <a:pos x="T10" y="T11"/>
                </a:cxn>
                <a:cxn ang="0">
                  <a:pos x="T12" y="T13"/>
                </a:cxn>
              </a:cxnLst>
              <a:rect l="0" t="0" r="r" b="b"/>
              <a:pathLst>
                <a:path w="154" h="154">
                  <a:moveTo>
                    <a:pt x="135" y="0"/>
                  </a:moveTo>
                  <a:cubicBezTo>
                    <a:pt x="60" y="0"/>
                    <a:pt x="0" y="60"/>
                    <a:pt x="0" y="135"/>
                  </a:cubicBezTo>
                  <a:cubicBezTo>
                    <a:pt x="0" y="145"/>
                    <a:pt x="8" y="154"/>
                    <a:pt x="19" y="154"/>
                  </a:cubicBezTo>
                  <a:cubicBezTo>
                    <a:pt x="30" y="154"/>
                    <a:pt x="38" y="145"/>
                    <a:pt x="38" y="135"/>
                  </a:cubicBezTo>
                  <a:cubicBezTo>
                    <a:pt x="38" y="81"/>
                    <a:pt x="82" y="38"/>
                    <a:pt x="135" y="38"/>
                  </a:cubicBezTo>
                  <a:cubicBezTo>
                    <a:pt x="145" y="38"/>
                    <a:pt x="154" y="30"/>
                    <a:pt x="154" y="19"/>
                  </a:cubicBezTo>
                  <a:cubicBezTo>
                    <a:pt x="154" y="8"/>
                    <a:pt x="145" y="0"/>
                    <a:pt x="135" y="0"/>
                  </a:cubicBezTo>
                  <a:close/>
                </a:path>
              </a:pathLst>
            </a:custGeom>
            <a:grpFill/>
            <a:ln>
              <a:noFill/>
            </a:ln>
            <a:extLst/>
          </p:spPr>
          <p:txBody>
            <a:bodyPr/>
            <a:lstStyle/>
            <a:p>
              <a:pPr eaLnBrk="1" fontAlgn="auto" hangingPunct="1">
                <a:spcBef>
                  <a:spcPts val="0"/>
                </a:spcBef>
                <a:spcAft>
                  <a:spcPts val="0"/>
                </a:spcAft>
                <a:defRPr/>
              </a:pPr>
              <a:endParaRPr lang="id-ID">
                <a:solidFill>
                  <a:schemeClr val="bg1">
                    <a:lumMod val="95000"/>
                  </a:schemeClr>
                </a:solidFill>
                <a:latin typeface="Roboto Light" panose="02000000000000000000" pitchFamily="2" charset="0"/>
                <a:ea typeface="Roboto Light" panose="02000000000000000000" pitchFamily="2" charset="0"/>
              </a:endParaRPr>
            </a:p>
          </p:txBody>
        </p:sp>
        <p:sp>
          <p:nvSpPr>
            <p:cNvPr id="223" name="Freeform 24"/>
            <p:cNvSpPr>
              <a:spLocks noEditPoints="1"/>
            </p:cNvSpPr>
            <p:nvPr/>
          </p:nvSpPr>
          <p:spPr bwMode="auto">
            <a:xfrm>
              <a:off x="1928427" y="-1529876"/>
              <a:ext cx="1960563" cy="1960563"/>
            </a:xfrm>
            <a:custGeom>
              <a:avLst/>
              <a:gdLst>
                <a:gd name="T0" fmla="*/ 1081 w 1159"/>
                <a:gd name="T1" fmla="*/ 316 h 1159"/>
                <a:gd name="T2" fmla="*/ 1081 w 1159"/>
                <a:gd name="T3" fmla="*/ 154 h 1159"/>
                <a:gd name="T4" fmla="*/ 927 w 1159"/>
                <a:gd name="T5" fmla="*/ 0 h 1159"/>
                <a:gd name="T6" fmla="*/ 232 w 1159"/>
                <a:gd name="T7" fmla="*/ 0 h 1159"/>
                <a:gd name="T8" fmla="*/ 77 w 1159"/>
                <a:gd name="T9" fmla="*/ 154 h 1159"/>
                <a:gd name="T10" fmla="*/ 77 w 1159"/>
                <a:gd name="T11" fmla="*/ 316 h 1159"/>
                <a:gd name="T12" fmla="*/ 0 w 1159"/>
                <a:gd name="T13" fmla="*/ 425 h 1159"/>
                <a:gd name="T14" fmla="*/ 0 w 1159"/>
                <a:gd name="T15" fmla="*/ 618 h 1159"/>
                <a:gd name="T16" fmla="*/ 77 w 1159"/>
                <a:gd name="T17" fmla="*/ 727 h 1159"/>
                <a:gd name="T18" fmla="*/ 77 w 1159"/>
                <a:gd name="T19" fmla="*/ 978 h 1159"/>
                <a:gd name="T20" fmla="*/ 251 w 1159"/>
                <a:gd name="T21" fmla="*/ 1159 h 1159"/>
                <a:gd name="T22" fmla="*/ 413 w 1159"/>
                <a:gd name="T23" fmla="*/ 1042 h 1159"/>
                <a:gd name="T24" fmla="*/ 746 w 1159"/>
                <a:gd name="T25" fmla="*/ 1042 h 1159"/>
                <a:gd name="T26" fmla="*/ 908 w 1159"/>
                <a:gd name="T27" fmla="*/ 1159 h 1159"/>
                <a:gd name="T28" fmla="*/ 1081 w 1159"/>
                <a:gd name="T29" fmla="*/ 978 h 1159"/>
                <a:gd name="T30" fmla="*/ 1081 w 1159"/>
                <a:gd name="T31" fmla="*/ 727 h 1159"/>
                <a:gd name="T32" fmla="*/ 1159 w 1159"/>
                <a:gd name="T33" fmla="*/ 618 h 1159"/>
                <a:gd name="T34" fmla="*/ 1159 w 1159"/>
                <a:gd name="T35" fmla="*/ 425 h 1159"/>
                <a:gd name="T36" fmla="*/ 1081 w 1159"/>
                <a:gd name="T37" fmla="*/ 316 h 1159"/>
                <a:gd name="T38" fmla="*/ 1081 w 1159"/>
                <a:gd name="T39" fmla="*/ 618 h 1159"/>
                <a:gd name="T40" fmla="*/ 1043 w 1159"/>
                <a:gd name="T41" fmla="*/ 657 h 1159"/>
                <a:gd name="T42" fmla="*/ 1004 w 1159"/>
                <a:gd name="T43" fmla="*/ 657 h 1159"/>
                <a:gd name="T44" fmla="*/ 1004 w 1159"/>
                <a:gd name="T45" fmla="*/ 978 h 1159"/>
                <a:gd name="T46" fmla="*/ 908 w 1159"/>
                <a:gd name="T47" fmla="*/ 1081 h 1159"/>
                <a:gd name="T48" fmla="*/ 811 w 1159"/>
                <a:gd name="T49" fmla="*/ 978 h 1159"/>
                <a:gd name="T50" fmla="*/ 811 w 1159"/>
                <a:gd name="T51" fmla="*/ 965 h 1159"/>
                <a:gd name="T52" fmla="*/ 347 w 1159"/>
                <a:gd name="T53" fmla="*/ 965 h 1159"/>
                <a:gd name="T54" fmla="*/ 347 w 1159"/>
                <a:gd name="T55" fmla="*/ 978 h 1159"/>
                <a:gd name="T56" fmla="*/ 251 w 1159"/>
                <a:gd name="T57" fmla="*/ 1081 h 1159"/>
                <a:gd name="T58" fmla="*/ 155 w 1159"/>
                <a:gd name="T59" fmla="*/ 978 h 1159"/>
                <a:gd name="T60" fmla="*/ 155 w 1159"/>
                <a:gd name="T61" fmla="*/ 657 h 1159"/>
                <a:gd name="T62" fmla="*/ 116 w 1159"/>
                <a:gd name="T63" fmla="*/ 657 h 1159"/>
                <a:gd name="T64" fmla="*/ 77 w 1159"/>
                <a:gd name="T65" fmla="*/ 618 h 1159"/>
                <a:gd name="T66" fmla="*/ 77 w 1159"/>
                <a:gd name="T67" fmla="*/ 425 h 1159"/>
                <a:gd name="T68" fmla="*/ 116 w 1159"/>
                <a:gd name="T69" fmla="*/ 386 h 1159"/>
                <a:gd name="T70" fmla="*/ 154 w 1159"/>
                <a:gd name="T71" fmla="*/ 386 h 1159"/>
                <a:gd name="T72" fmla="*/ 154 w 1159"/>
                <a:gd name="T73" fmla="*/ 270 h 1159"/>
                <a:gd name="T74" fmla="*/ 270 w 1159"/>
                <a:gd name="T75" fmla="*/ 155 h 1159"/>
                <a:gd name="T76" fmla="*/ 888 w 1159"/>
                <a:gd name="T77" fmla="*/ 155 h 1159"/>
                <a:gd name="T78" fmla="*/ 1004 w 1159"/>
                <a:gd name="T79" fmla="*/ 270 h 1159"/>
                <a:gd name="T80" fmla="*/ 1004 w 1159"/>
                <a:gd name="T81" fmla="*/ 386 h 1159"/>
                <a:gd name="T82" fmla="*/ 1043 w 1159"/>
                <a:gd name="T83" fmla="*/ 386 h 1159"/>
                <a:gd name="T84" fmla="*/ 1081 w 1159"/>
                <a:gd name="T85" fmla="*/ 425 h 1159"/>
                <a:gd name="T86" fmla="*/ 1081 w 1159"/>
                <a:gd name="T87" fmla="*/ 618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9" h="1159">
                  <a:moveTo>
                    <a:pt x="1081" y="316"/>
                  </a:moveTo>
                  <a:cubicBezTo>
                    <a:pt x="1081" y="154"/>
                    <a:pt x="1081" y="154"/>
                    <a:pt x="1081" y="154"/>
                  </a:cubicBezTo>
                  <a:cubicBezTo>
                    <a:pt x="1081" y="69"/>
                    <a:pt x="1012" y="0"/>
                    <a:pt x="927" y="0"/>
                  </a:cubicBezTo>
                  <a:cubicBezTo>
                    <a:pt x="232" y="0"/>
                    <a:pt x="232" y="0"/>
                    <a:pt x="232" y="0"/>
                  </a:cubicBezTo>
                  <a:cubicBezTo>
                    <a:pt x="147" y="0"/>
                    <a:pt x="77" y="69"/>
                    <a:pt x="77" y="154"/>
                  </a:cubicBezTo>
                  <a:cubicBezTo>
                    <a:pt x="77" y="316"/>
                    <a:pt x="77" y="316"/>
                    <a:pt x="77" y="316"/>
                  </a:cubicBezTo>
                  <a:cubicBezTo>
                    <a:pt x="32" y="332"/>
                    <a:pt x="0" y="374"/>
                    <a:pt x="0" y="425"/>
                  </a:cubicBezTo>
                  <a:cubicBezTo>
                    <a:pt x="0" y="618"/>
                    <a:pt x="0" y="618"/>
                    <a:pt x="0" y="618"/>
                  </a:cubicBezTo>
                  <a:cubicBezTo>
                    <a:pt x="0" y="668"/>
                    <a:pt x="32" y="711"/>
                    <a:pt x="77" y="727"/>
                  </a:cubicBezTo>
                  <a:cubicBezTo>
                    <a:pt x="77" y="978"/>
                    <a:pt x="77" y="978"/>
                    <a:pt x="77" y="978"/>
                  </a:cubicBezTo>
                  <a:cubicBezTo>
                    <a:pt x="77" y="1078"/>
                    <a:pt x="155" y="1159"/>
                    <a:pt x="251" y="1159"/>
                  </a:cubicBezTo>
                  <a:cubicBezTo>
                    <a:pt x="325" y="1159"/>
                    <a:pt x="388" y="1110"/>
                    <a:pt x="413" y="1042"/>
                  </a:cubicBezTo>
                  <a:cubicBezTo>
                    <a:pt x="746" y="1042"/>
                    <a:pt x="746" y="1042"/>
                    <a:pt x="746" y="1042"/>
                  </a:cubicBezTo>
                  <a:cubicBezTo>
                    <a:pt x="771" y="1110"/>
                    <a:pt x="834" y="1159"/>
                    <a:pt x="908" y="1159"/>
                  </a:cubicBezTo>
                  <a:cubicBezTo>
                    <a:pt x="1003" y="1159"/>
                    <a:pt x="1081" y="1078"/>
                    <a:pt x="1081" y="978"/>
                  </a:cubicBezTo>
                  <a:cubicBezTo>
                    <a:pt x="1081" y="727"/>
                    <a:pt x="1081" y="727"/>
                    <a:pt x="1081" y="727"/>
                  </a:cubicBezTo>
                  <a:cubicBezTo>
                    <a:pt x="1126" y="711"/>
                    <a:pt x="1159" y="668"/>
                    <a:pt x="1159" y="618"/>
                  </a:cubicBezTo>
                  <a:cubicBezTo>
                    <a:pt x="1159" y="425"/>
                    <a:pt x="1159" y="425"/>
                    <a:pt x="1159" y="425"/>
                  </a:cubicBezTo>
                  <a:cubicBezTo>
                    <a:pt x="1159" y="374"/>
                    <a:pt x="1126" y="332"/>
                    <a:pt x="1081" y="316"/>
                  </a:cubicBezTo>
                  <a:close/>
                  <a:moveTo>
                    <a:pt x="1081" y="618"/>
                  </a:moveTo>
                  <a:cubicBezTo>
                    <a:pt x="1081" y="639"/>
                    <a:pt x="1064" y="657"/>
                    <a:pt x="1043" y="657"/>
                  </a:cubicBezTo>
                  <a:cubicBezTo>
                    <a:pt x="1004" y="657"/>
                    <a:pt x="1004" y="657"/>
                    <a:pt x="1004" y="657"/>
                  </a:cubicBezTo>
                  <a:cubicBezTo>
                    <a:pt x="1004" y="978"/>
                    <a:pt x="1004" y="978"/>
                    <a:pt x="1004" y="978"/>
                  </a:cubicBezTo>
                  <a:cubicBezTo>
                    <a:pt x="1004" y="1035"/>
                    <a:pt x="961" y="1081"/>
                    <a:pt x="908" y="1081"/>
                  </a:cubicBezTo>
                  <a:cubicBezTo>
                    <a:pt x="855" y="1081"/>
                    <a:pt x="811" y="1035"/>
                    <a:pt x="811" y="978"/>
                  </a:cubicBezTo>
                  <a:cubicBezTo>
                    <a:pt x="811" y="965"/>
                    <a:pt x="811" y="965"/>
                    <a:pt x="811" y="965"/>
                  </a:cubicBezTo>
                  <a:cubicBezTo>
                    <a:pt x="347" y="965"/>
                    <a:pt x="347" y="965"/>
                    <a:pt x="347" y="965"/>
                  </a:cubicBezTo>
                  <a:cubicBezTo>
                    <a:pt x="347" y="978"/>
                    <a:pt x="347" y="978"/>
                    <a:pt x="347" y="978"/>
                  </a:cubicBezTo>
                  <a:cubicBezTo>
                    <a:pt x="347" y="1035"/>
                    <a:pt x="304" y="1081"/>
                    <a:pt x="251" y="1081"/>
                  </a:cubicBezTo>
                  <a:cubicBezTo>
                    <a:pt x="198" y="1081"/>
                    <a:pt x="155" y="1035"/>
                    <a:pt x="155" y="978"/>
                  </a:cubicBezTo>
                  <a:cubicBezTo>
                    <a:pt x="155" y="657"/>
                    <a:pt x="155" y="657"/>
                    <a:pt x="155" y="657"/>
                  </a:cubicBezTo>
                  <a:cubicBezTo>
                    <a:pt x="116" y="657"/>
                    <a:pt x="116" y="657"/>
                    <a:pt x="116" y="657"/>
                  </a:cubicBezTo>
                  <a:cubicBezTo>
                    <a:pt x="94" y="657"/>
                    <a:pt x="77" y="639"/>
                    <a:pt x="77" y="618"/>
                  </a:cubicBezTo>
                  <a:cubicBezTo>
                    <a:pt x="77" y="425"/>
                    <a:pt x="77" y="425"/>
                    <a:pt x="77" y="425"/>
                  </a:cubicBezTo>
                  <a:cubicBezTo>
                    <a:pt x="77" y="403"/>
                    <a:pt x="94" y="386"/>
                    <a:pt x="116" y="386"/>
                  </a:cubicBezTo>
                  <a:cubicBezTo>
                    <a:pt x="154" y="386"/>
                    <a:pt x="154" y="386"/>
                    <a:pt x="154" y="386"/>
                  </a:cubicBezTo>
                  <a:cubicBezTo>
                    <a:pt x="154" y="270"/>
                    <a:pt x="154" y="270"/>
                    <a:pt x="154" y="270"/>
                  </a:cubicBezTo>
                  <a:cubicBezTo>
                    <a:pt x="154" y="193"/>
                    <a:pt x="193" y="155"/>
                    <a:pt x="270" y="155"/>
                  </a:cubicBezTo>
                  <a:cubicBezTo>
                    <a:pt x="348" y="155"/>
                    <a:pt x="811" y="155"/>
                    <a:pt x="888" y="155"/>
                  </a:cubicBezTo>
                  <a:cubicBezTo>
                    <a:pt x="965" y="155"/>
                    <a:pt x="1004" y="193"/>
                    <a:pt x="1004" y="270"/>
                  </a:cubicBezTo>
                  <a:cubicBezTo>
                    <a:pt x="1004" y="386"/>
                    <a:pt x="1004" y="386"/>
                    <a:pt x="1004" y="386"/>
                  </a:cubicBezTo>
                  <a:cubicBezTo>
                    <a:pt x="1043" y="386"/>
                    <a:pt x="1043" y="386"/>
                    <a:pt x="1043" y="386"/>
                  </a:cubicBezTo>
                  <a:cubicBezTo>
                    <a:pt x="1064" y="386"/>
                    <a:pt x="1081" y="403"/>
                    <a:pt x="1081" y="425"/>
                  </a:cubicBezTo>
                  <a:lnTo>
                    <a:pt x="1081" y="618"/>
                  </a:lnTo>
                  <a:close/>
                </a:path>
              </a:pathLst>
            </a:custGeom>
            <a:grpFill/>
            <a:ln>
              <a:noFill/>
            </a:ln>
            <a:extLst/>
          </p:spPr>
          <p:txBody>
            <a:bodyPr/>
            <a:lstStyle/>
            <a:p>
              <a:pPr eaLnBrk="1" fontAlgn="auto" hangingPunct="1">
                <a:spcBef>
                  <a:spcPts val="0"/>
                </a:spcBef>
                <a:spcAft>
                  <a:spcPts val="0"/>
                </a:spcAft>
                <a:defRPr/>
              </a:pPr>
              <a:endParaRPr lang="id-ID">
                <a:solidFill>
                  <a:schemeClr val="bg1">
                    <a:lumMod val="95000"/>
                  </a:schemeClr>
                </a:solidFill>
                <a:latin typeface="Roboto Light" panose="02000000000000000000" pitchFamily="2" charset="0"/>
                <a:ea typeface="Roboto Light" panose="02000000000000000000" pitchFamily="2" charset="0"/>
              </a:endParaRPr>
            </a:p>
          </p:txBody>
        </p:sp>
        <p:sp>
          <p:nvSpPr>
            <p:cNvPr id="224" name="Freeform 25"/>
            <p:cNvSpPr>
              <a:spLocks noEditPoints="1"/>
            </p:cNvSpPr>
            <p:nvPr/>
          </p:nvSpPr>
          <p:spPr bwMode="auto">
            <a:xfrm>
              <a:off x="2287202" y="-975838"/>
              <a:ext cx="1241425" cy="588963"/>
            </a:xfrm>
            <a:custGeom>
              <a:avLst/>
              <a:gdLst>
                <a:gd name="T0" fmla="*/ 638 w 734"/>
                <a:gd name="T1" fmla="*/ 0 h 348"/>
                <a:gd name="T2" fmla="*/ 97 w 734"/>
                <a:gd name="T3" fmla="*/ 0 h 348"/>
                <a:gd name="T4" fmla="*/ 0 w 734"/>
                <a:gd name="T5" fmla="*/ 97 h 348"/>
                <a:gd name="T6" fmla="*/ 0 w 734"/>
                <a:gd name="T7" fmla="*/ 251 h 348"/>
                <a:gd name="T8" fmla="*/ 97 w 734"/>
                <a:gd name="T9" fmla="*/ 348 h 348"/>
                <a:gd name="T10" fmla="*/ 638 w 734"/>
                <a:gd name="T11" fmla="*/ 348 h 348"/>
                <a:gd name="T12" fmla="*/ 734 w 734"/>
                <a:gd name="T13" fmla="*/ 251 h 348"/>
                <a:gd name="T14" fmla="*/ 734 w 734"/>
                <a:gd name="T15" fmla="*/ 97 h 348"/>
                <a:gd name="T16" fmla="*/ 638 w 734"/>
                <a:gd name="T17" fmla="*/ 0 h 348"/>
                <a:gd name="T18" fmla="*/ 696 w 734"/>
                <a:gd name="T19" fmla="*/ 251 h 348"/>
                <a:gd name="T20" fmla="*/ 638 w 734"/>
                <a:gd name="T21" fmla="*/ 309 h 348"/>
                <a:gd name="T22" fmla="*/ 97 w 734"/>
                <a:gd name="T23" fmla="*/ 309 h 348"/>
                <a:gd name="T24" fmla="*/ 39 w 734"/>
                <a:gd name="T25" fmla="*/ 251 h 348"/>
                <a:gd name="T26" fmla="*/ 39 w 734"/>
                <a:gd name="T27" fmla="*/ 97 h 348"/>
                <a:gd name="T28" fmla="*/ 97 w 734"/>
                <a:gd name="T29" fmla="*/ 39 h 348"/>
                <a:gd name="T30" fmla="*/ 638 w 734"/>
                <a:gd name="T31" fmla="*/ 39 h 348"/>
                <a:gd name="T32" fmla="*/ 696 w 734"/>
                <a:gd name="T33" fmla="*/ 97 h 348"/>
                <a:gd name="T34" fmla="*/ 696 w 734"/>
                <a:gd name="T35" fmla="*/ 25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4" h="348">
                  <a:moveTo>
                    <a:pt x="638" y="0"/>
                  </a:moveTo>
                  <a:cubicBezTo>
                    <a:pt x="97" y="0"/>
                    <a:pt x="97" y="0"/>
                    <a:pt x="97" y="0"/>
                  </a:cubicBezTo>
                  <a:cubicBezTo>
                    <a:pt x="44" y="0"/>
                    <a:pt x="0" y="44"/>
                    <a:pt x="0" y="97"/>
                  </a:cubicBezTo>
                  <a:cubicBezTo>
                    <a:pt x="0" y="251"/>
                    <a:pt x="0" y="251"/>
                    <a:pt x="0" y="251"/>
                  </a:cubicBezTo>
                  <a:cubicBezTo>
                    <a:pt x="0" y="305"/>
                    <a:pt x="44" y="348"/>
                    <a:pt x="97" y="348"/>
                  </a:cubicBezTo>
                  <a:cubicBezTo>
                    <a:pt x="638" y="348"/>
                    <a:pt x="638" y="348"/>
                    <a:pt x="638" y="348"/>
                  </a:cubicBezTo>
                  <a:cubicBezTo>
                    <a:pt x="691" y="348"/>
                    <a:pt x="734" y="305"/>
                    <a:pt x="734" y="251"/>
                  </a:cubicBezTo>
                  <a:cubicBezTo>
                    <a:pt x="734" y="97"/>
                    <a:pt x="734" y="97"/>
                    <a:pt x="734" y="97"/>
                  </a:cubicBezTo>
                  <a:cubicBezTo>
                    <a:pt x="734" y="44"/>
                    <a:pt x="691" y="0"/>
                    <a:pt x="638" y="0"/>
                  </a:cubicBezTo>
                  <a:close/>
                  <a:moveTo>
                    <a:pt x="696" y="251"/>
                  </a:moveTo>
                  <a:cubicBezTo>
                    <a:pt x="696" y="283"/>
                    <a:pt x="670" y="309"/>
                    <a:pt x="638" y="309"/>
                  </a:cubicBezTo>
                  <a:cubicBezTo>
                    <a:pt x="97" y="309"/>
                    <a:pt x="97" y="309"/>
                    <a:pt x="97" y="309"/>
                  </a:cubicBezTo>
                  <a:cubicBezTo>
                    <a:pt x="65" y="309"/>
                    <a:pt x="39" y="283"/>
                    <a:pt x="39" y="251"/>
                  </a:cubicBezTo>
                  <a:cubicBezTo>
                    <a:pt x="39" y="97"/>
                    <a:pt x="39" y="97"/>
                    <a:pt x="39" y="97"/>
                  </a:cubicBezTo>
                  <a:cubicBezTo>
                    <a:pt x="39" y="65"/>
                    <a:pt x="65" y="39"/>
                    <a:pt x="97" y="39"/>
                  </a:cubicBezTo>
                  <a:cubicBezTo>
                    <a:pt x="638" y="39"/>
                    <a:pt x="638" y="39"/>
                    <a:pt x="638" y="39"/>
                  </a:cubicBezTo>
                  <a:cubicBezTo>
                    <a:pt x="670" y="39"/>
                    <a:pt x="696" y="65"/>
                    <a:pt x="696" y="97"/>
                  </a:cubicBezTo>
                  <a:lnTo>
                    <a:pt x="696" y="251"/>
                  </a:lnTo>
                  <a:close/>
                </a:path>
              </a:pathLst>
            </a:custGeom>
            <a:grpFill/>
            <a:ln>
              <a:noFill/>
            </a:ln>
            <a:extLst/>
          </p:spPr>
          <p:txBody>
            <a:bodyPr/>
            <a:lstStyle/>
            <a:p>
              <a:pPr eaLnBrk="1" fontAlgn="auto" hangingPunct="1">
                <a:spcBef>
                  <a:spcPts val="0"/>
                </a:spcBef>
                <a:spcAft>
                  <a:spcPts val="0"/>
                </a:spcAft>
                <a:defRPr/>
              </a:pPr>
              <a:endParaRPr lang="id-ID">
                <a:solidFill>
                  <a:schemeClr val="bg1">
                    <a:lumMod val="95000"/>
                  </a:schemeClr>
                </a:solidFill>
                <a:latin typeface="Roboto Light" panose="02000000000000000000" pitchFamily="2" charset="0"/>
                <a:ea typeface="Roboto Light" panose="02000000000000000000" pitchFamily="2" charset="0"/>
              </a:endParaRPr>
            </a:p>
          </p:txBody>
        </p:sp>
      </p:grpSp>
      <p:sp>
        <p:nvSpPr>
          <p:cNvPr id="77" name="Freeform 76"/>
          <p:cNvSpPr/>
          <p:nvPr/>
        </p:nvSpPr>
        <p:spPr>
          <a:xfrm rot="10800000">
            <a:off x="6929438" y="3970338"/>
            <a:ext cx="765175" cy="839787"/>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pattFill prst="ltUpDiag">
            <a:fgClr>
              <a:schemeClr val="tx2"/>
            </a:fgClr>
            <a:bgClr>
              <a:srgbClr val="0070C0"/>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78" name="Oval 77"/>
          <p:cNvSpPr/>
          <p:nvPr/>
        </p:nvSpPr>
        <p:spPr>
          <a:xfrm>
            <a:off x="7191375" y="5318125"/>
            <a:ext cx="241300" cy="242888"/>
          </a:xfrm>
          <a:prstGeom prst="ellipse">
            <a:avLst/>
          </a:prstGeom>
          <a:solidFill>
            <a:schemeClr val="bg1">
              <a:lumMod val="95000"/>
            </a:schemeClr>
          </a:solidFill>
          <a:ln w="508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200">
              <a:solidFill>
                <a:srgbClr val="FFFFFF"/>
              </a:solidFill>
            </a:endParaRPr>
          </a:p>
        </p:txBody>
      </p:sp>
      <p:sp>
        <p:nvSpPr>
          <p:cNvPr id="84" name="Freeform 83"/>
          <p:cNvSpPr/>
          <p:nvPr/>
        </p:nvSpPr>
        <p:spPr>
          <a:xfrm rot="10800000">
            <a:off x="7997825" y="3543300"/>
            <a:ext cx="763588" cy="839788"/>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pattFill prst="ltUpDiag">
            <a:fgClr>
              <a:schemeClr val="tx2"/>
            </a:fgClr>
            <a:bgClr>
              <a:srgbClr val="0070C0"/>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85" name="Oval 84"/>
          <p:cNvSpPr/>
          <p:nvPr/>
        </p:nvSpPr>
        <p:spPr>
          <a:xfrm>
            <a:off x="8258175" y="5318125"/>
            <a:ext cx="242888" cy="242888"/>
          </a:xfrm>
          <a:prstGeom prst="ellipse">
            <a:avLst/>
          </a:prstGeom>
          <a:solidFill>
            <a:schemeClr val="bg1">
              <a:lumMod val="95000"/>
            </a:schemeClr>
          </a:solidFill>
          <a:ln w="508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200">
              <a:solidFill>
                <a:srgbClr val="FFFFFF"/>
              </a:solidFill>
            </a:endParaRPr>
          </a:p>
        </p:txBody>
      </p:sp>
      <p:sp>
        <p:nvSpPr>
          <p:cNvPr id="88" name="Freeform 87"/>
          <p:cNvSpPr/>
          <p:nvPr/>
        </p:nvSpPr>
        <p:spPr>
          <a:xfrm rot="10800000">
            <a:off x="9097963" y="4240213"/>
            <a:ext cx="763587" cy="841375"/>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pattFill prst="ltUpDiag">
            <a:fgClr>
              <a:schemeClr val="tx2"/>
            </a:fgClr>
            <a:bgClr>
              <a:srgbClr val="0070C0"/>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89" name="Oval 88"/>
          <p:cNvSpPr/>
          <p:nvPr/>
        </p:nvSpPr>
        <p:spPr>
          <a:xfrm>
            <a:off x="9358313" y="5318125"/>
            <a:ext cx="242887" cy="242888"/>
          </a:xfrm>
          <a:prstGeom prst="ellipse">
            <a:avLst/>
          </a:prstGeom>
          <a:solidFill>
            <a:schemeClr val="bg1">
              <a:lumMod val="95000"/>
            </a:schemeClr>
          </a:solidFill>
          <a:ln w="508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200">
              <a:solidFill>
                <a:srgbClr val="FFFFFF"/>
              </a:solidFill>
            </a:endParaRPr>
          </a:p>
        </p:txBody>
      </p:sp>
      <p:sp>
        <p:nvSpPr>
          <p:cNvPr id="104" name="Freeform 103"/>
          <p:cNvSpPr/>
          <p:nvPr/>
        </p:nvSpPr>
        <p:spPr>
          <a:xfrm rot="10800000">
            <a:off x="10180638" y="3373438"/>
            <a:ext cx="763587" cy="839787"/>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pattFill prst="ltUpDiag">
            <a:fgClr>
              <a:schemeClr val="tx2"/>
            </a:fgClr>
            <a:bgClr>
              <a:srgbClr val="0070C0"/>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05" name="Oval 104"/>
          <p:cNvSpPr/>
          <p:nvPr/>
        </p:nvSpPr>
        <p:spPr>
          <a:xfrm>
            <a:off x="10440988" y="5318125"/>
            <a:ext cx="242887" cy="242888"/>
          </a:xfrm>
          <a:prstGeom prst="ellipse">
            <a:avLst/>
          </a:prstGeom>
          <a:solidFill>
            <a:schemeClr val="bg1">
              <a:lumMod val="95000"/>
            </a:schemeClr>
          </a:solidFill>
          <a:ln w="508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200">
              <a:solidFill>
                <a:srgbClr val="FFFFFF"/>
              </a:solidFill>
            </a:endParaRPr>
          </a:p>
        </p:txBody>
      </p:sp>
      <p:sp>
        <p:nvSpPr>
          <p:cNvPr id="199" name="TextBox 198"/>
          <p:cNvSpPr txBox="1"/>
          <p:nvPr/>
        </p:nvSpPr>
        <p:spPr>
          <a:xfrm>
            <a:off x="9188450" y="4432300"/>
            <a:ext cx="576263" cy="369888"/>
          </a:xfrm>
          <a:prstGeom prst="rect">
            <a:avLst/>
          </a:prstGeom>
          <a:noFill/>
        </p:spPr>
        <p:txBody>
          <a:bodyPr wrap="none">
            <a:spAutoFit/>
          </a:bodyPr>
          <a:lstStyle/>
          <a:p>
            <a:pPr algn="ctr" eaLnBrk="1" fontAlgn="auto" hangingPunct="1">
              <a:spcBef>
                <a:spcPts val="0"/>
              </a:spcBef>
              <a:spcAft>
                <a:spcPts val="0"/>
              </a:spcAft>
              <a:defRPr/>
            </a:pPr>
            <a:r>
              <a:rPr lang="en-US" b="1" dirty="0">
                <a:solidFill>
                  <a:schemeClr val="bg1"/>
                </a:solidFill>
                <a:latin typeface="+mj-lt"/>
                <a:ea typeface="Roboto Light" panose="02000000000000000000" pitchFamily="2" charset="0"/>
              </a:rPr>
              <a:t>30%</a:t>
            </a:r>
          </a:p>
        </p:txBody>
      </p:sp>
      <p:sp>
        <p:nvSpPr>
          <p:cNvPr id="200" name="TextBox 199"/>
          <p:cNvSpPr txBox="1"/>
          <p:nvPr/>
        </p:nvSpPr>
        <p:spPr>
          <a:xfrm>
            <a:off x="8081963" y="3717925"/>
            <a:ext cx="576262" cy="369888"/>
          </a:xfrm>
          <a:prstGeom prst="rect">
            <a:avLst/>
          </a:prstGeom>
          <a:noFill/>
        </p:spPr>
        <p:txBody>
          <a:bodyPr wrap="none">
            <a:spAutoFit/>
          </a:bodyPr>
          <a:lstStyle/>
          <a:p>
            <a:pPr algn="ctr" eaLnBrk="1" fontAlgn="auto" hangingPunct="1">
              <a:spcBef>
                <a:spcPts val="0"/>
              </a:spcBef>
              <a:spcAft>
                <a:spcPts val="0"/>
              </a:spcAft>
              <a:defRPr/>
            </a:pPr>
            <a:r>
              <a:rPr lang="en-US" b="1" dirty="0">
                <a:solidFill>
                  <a:schemeClr val="bg1"/>
                </a:solidFill>
                <a:latin typeface="+mj-lt"/>
                <a:ea typeface="Roboto Light" panose="02000000000000000000" pitchFamily="2" charset="0"/>
              </a:rPr>
              <a:t>65%</a:t>
            </a:r>
          </a:p>
        </p:txBody>
      </p:sp>
      <p:sp>
        <p:nvSpPr>
          <p:cNvPr id="201" name="TextBox 200"/>
          <p:cNvSpPr txBox="1"/>
          <p:nvPr/>
        </p:nvSpPr>
        <p:spPr>
          <a:xfrm>
            <a:off x="10293350" y="3554413"/>
            <a:ext cx="574675" cy="369887"/>
          </a:xfrm>
          <a:prstGeom prst="rect">
            <a:avLst/>
          </a:prstGeom>
          <a:noFill/>
        </p:spPr>
        <p:txBody>
          <a:bodyPr wrap="none">
            <a:spAutoFit/>
          </a:bodyPr>
          <a:lstStyle/>
          <a:p>
            <a:pPr algn="ctr" eaLnBrk="1" fontAlgn="auto" hangingPunct="1">
              <a:spcBef>
                <a:spcPts val="0"/>
              </a:spcBef>
              <a:spcAft>
                <a:spcPts val="0"/>
              </a:spcAft>
              <a:defRPr/>
            </a:pPr>
            <a:r>
              <a:rPr lang="en-US" b="1" dirty="0">
                <a:solidFill>
                  <a:schemeClr val="bg1"/>
                </a:solidFill>
                <a:latin typeface="+mj-lt"/>
                <a:ea typeface="Roboto Light" panose="02000000000000000000" pitchFamily="2" charset="0"/>
              </a:rPr>
              <a:t>90%</a:t>
            </a:r>
          </a:p>
        </p:txBody>
      </p:sp>
      <p:sp>
        <p:nvSpPr>
          <p:cNvPr id="202" name="TextBox 201"/>
          <p:cNvSpPr txBox="1"/>
          <p:nvPr/>
        </p:nvSpPr>
        <p:spPr>
          <a:xfrm>
            <a:off x="7029450" y="4152900"/>
            <a:ext cx="576263" cy="369888"/>
          </a:xfrm>
          <a:prstGeom prst="rect">
            <a:avLst/>
          </a:prstGeom>
          <a:noFill/>
        </p:spPr>
        <p:txBody>
          <a:bodyPr wrap="none">
            <a:spAutoFit/>
          </a:bodyPr>
          <a:lstStyle/>
          <a:p>
            <a:pPr algn="ctr" eaLnBrk="1" fontAlgn="auto" hangingPunct="1">
              <a:spcBef>
                <a:spcPts val="0"/>
              </a:spcBef>
              <a:spcAft>
                <a:spcPts val="0"/>
              </a:spcAft>
              <a:defRPr/>
            </a:pPr>
            <a:r>
              <a:rPr lang="en-US" b="1" dirty="0">
                <a:solidFill>
                  <a:schemeClr val="bg1"/>
                </a:solidFill>
                <a:latin typeface="+mj-lt"/>
                <a:ea typeface="Roboto Light" panose="02000000000000000000" pitchFamily="2" charset="0"/>
              </a:rPr>
              <a:t>50%</a:t>
            </a:r>
          </a:p>
        </p:txBody>
      </p:sp>
      <p:pic>
        <p:nvPicPr>
          <p:cNvPr id="94249" name="Picture 62"/>
          <p:cNvPicPr>
            <a:picLocks noChangeAspect="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749300" y="2905125"/>
            <a:ext cx="1824038" cy="92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图片占位符 19" descr="photodune-3580063-wooden-surface-l.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890" b="7890"/>
          <a:stretch>
            <a:fillRect/>
          </a:stretch>
        </p:blipFill>
        <p:spPr>
          <a:xfrm>
            <a:off x="0" y="0"/>
            <a:ext cx="12192000" cy="6856413"/>
          </a:xfrm>
          <a:noFill/>
          <a:extLst>
            <a:ext uri="{909E8E84-426E-40DD-AFC4-6F175D3DCCD1}">
              <a14:hiddenFill xmlns:a14="http://schemas.microsoft.com/office/drawing/2010/main">
                <a:solidFill>
                  <a:srgbClr val="FFFFFF"/>
                </a:solidFill>
              </a14:hiddenFill>
            </a:ext>
          </a:extLst>
        </p:spPr>
      </p:pic>
      <p:sp>
        <p:nvSpPr>
          <p:cNvPr id="49155"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7B13FD0-B107-4372-BC18-AE53E21DE13F}" type="slidenum">
              <a:rPr lang="en-US" altLang="zh-CN" smtClean="0">
                <a:solidFill>
                  <a:srgbClr val="D9D9D9"/>
                </a:solidFill>
                <a:latin typeface="Calibri Light" pitchFamily="34" charset="0"/>
              </a:rPr>
              <a:pPr/>
              <a:t>5</a:t>
            </a:fld>
            <a:endParaRPr lang="en-US" altLang="zh-CN" smtClean="0">
              <a:solidFill>
                <a:srgbClr val="D9D9D9"/>
              </a:solidFill>
              <a:latin typeface="Calibri Light" pitchFamily="34" charset="0"/>
            </a:endParaRPr>
          </a:p>
        </p:txBody>
      </p:sp>
      <p:sp>
        <p:nvSpPr>
          <p:cNvPr id="3" name="Rectangle 3"/>
          <p:cNvSpPr txBox="1">
            <a:spLocks noChangeArrowheads="1"/>
          </p:cNvSpPr>
          <p:nvPr/>
        </p:nvSpPr>
        <p:spPr>
          <a:xfrm>
            <a:off x="911225" y="1630363"/>
            <a:ext cx="10525125" cy="1674812"/>
          </a:xfrm>
          <a:prstGeom prst="rect">
            <a:avLst/>
          </a:prstGeom>
        </p:spPr>
        <p:txBody>
          <a:bodyPr>
            <a:spAutoFit/>
          </a:bodyPr>
          <a:lstStyle>
            <a:defPPr>
              <a:defRPr lang="en-US"/>
            </a:defPPr>
            <a:lvl1pPr algn="ctr">
              <a:buClr>
                <a:srgbClr val="E24848"/>
              </a:buClr>
              <a:defRPr sz="1000">
                <a:solidFill>
                  <a:schemeClr val="bg1">
                    <a:lumMod val="85000"/>
                  </a:schemeClr>
                </a:solidFill>
                <a:latin typeface="Roboto Light" panose="02000000000000000000" pitchFamily="2" charset="0"/>
                <a:ea typeface="Roboto Light" panose="02000000000000000000" pitchFamily="2" charset="0"/>
                <a:cs typeface="Arial" charset="0"/>
              </a:defRPr>
            </a:lvl1pPr>
          </a:lstStyle>
          <a:p>
            <a:pPr algn="just" eaLnBrk="1" fontAlgn="auto" hangingPunct="1">
              <a:lnSpc>
                <a:spcPct val="150000"/>
              </a:lnSpc>
              <a:spcBef>
                <a:spcPts val="0"/>
              </a:spcBef>
              <a:spcAft>
                <a:spcPts val="0"/>
              </a:spcAft>
              <a:defRPr/>
            </a:pPr>
            <a:r>
              <a:rPr lang="en-US" sz="1400" dirty="0" err="1" smtClean="0">
                <a:solidFill>
                  <a:schemeClr val="tx1">
                    <a:lumMod val="85000"/>
                    <a:lumOff val="15000"/>
                  </a:schemeClr>
                </a:solidFill>
                <a:latin typeface="+mj-lt"/>
              </a:rPr>
              <a:t>Nulla</a:t>
            </a:r>
            <a:r>
              <a:rPr lang="en-US" sz="1400" dirty="0" smtClean="0">
                <a:solidFill>
                  <a:schemeClr val="tx1">
                    <a:lumMod val="85000"/>
                    <a:lumOff val="15000"/>
                  </a:schemeClr>
                </a:solidFill>
                <a:latin typeface="+mj-lt"/>
              </a:rPr>
              <a:t> </a:t>
            </a:r>
            <a:r>
              <a:rPr lang="en-US" sz="1400" dirty="0" err="1">
                <a:solidFill>
                  <a:schemeClr val="tx1">
                    <a:lumMod val="85000"/>
                    <a:lumOff val="15000"/>
                  </a:schemeClr>
                </a:solidFill>
                <a:latin typeface="+mj-lt"/>
              </a:rPr>
              <a:t>consequat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massa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enim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Donec</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pede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justo</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fringilla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vel</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aliquet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nec</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vulputate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eget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arcu</a:t>
            </a:r>
            <a:r>
              <a:rPr lang="en-US" sz="1400" dirty="0">
                <a:solidFill>
                  <a:schemeClr val="tx1">
                    <a:lumMod val="85000"/>
                    <a:lumOff val="15000"/>
                  </a:schemeClr>
                </a:solidFill>
                <a:latin typeface="+mj-lt"/>
              </a:rPr>
              <a:t>. In </a:t>
            </a:r>
            <a:r>
              <a:rPr lang="en-US" sz="1400" dirty="0" err="1">
                <a:solidFill>
                  <a:schemeClr val="tx1">
                    <a:lumMod val="85000"/>
                    <a:lumOff val="15000"/>
                  </a:schemeClr>
                </a:solidFill>
                <a:latin typeface="+mj-lt"/>
              </a:rPr>
              <a:t>enim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justo</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rhoncus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imperdiet</a:t>
            </a:r>
            <a:r>
              <a:rPr lang="en-US" sz="1400" dirty="0">
                <a:solidFill>
                  <a:schemeClr val="tx1">
                    <a:lumMod val="85000"/>
                    <a:lumOff val="15000"/>
                  </a:schemeClr>
                </a:solidFill>
                <a:latin typeface="+mj-lt"/>
              </a:rPr>
              <a:t> a, </a:t>
            </a:r>
            <a:r>
              <a:rPr lang="en-US" sz="1400" dirty="0" err="1">
                <a:solidFill>
                  <a:schemeClr val="tx1">
                    <a:lumMod val="85000"/>
                    <a:lumOff val="15000"/>
                  </a:schemeClr>
                </a:solidFill>
                <a:latin typeface="+mj-lt"/>
              </a:rPr>
              <a:t>venenatis</a:t>
            </a:r>
            <a:r>
              <a:rPr lang="en-US" sz="1400" dirty="0">
                <a:solidFill>
                  <a:schemeClr val="tx1">
                    <a:lumMod val="85000"/>
                    <a:lumOff val="15000"/>
                  </a:schemeClr>
                </a:solidFill>
                <a:latin typeface="+mj-lt"/>
              </a:rPr>
              <a:t> vitae, </a:t>
            </a:r>
            <a:r>
              <a:rPr lang="en-US" sz="1400" dirty="0" err="1">
                <a:solidFill>
                  <a:schemeClr val="tx1">
                    <a:lumMod val="85000"/>
                    <a:lumOff val="15000"/>
                  </a:schemeClr>
                </a:solidFill>
                <a:latin typeface="+mj-lt"/>
              </a:rPr>
              <a:t>justo</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Nullam</a:t>
            </a:r>
            <a:r>
              <a:rPr lang="en-US" sz="1400" dirty="0">
                <a:solidFill>
                  <a:schemeClr val="tx1">
                    <a:lumMod val="85000"/>
                    <a:lumOff val="15000"/>
                  </a:schemeClr>
                </a:solidFill>
                <a:latin typeface="+mj-lt"/>
              </a:rPr>
              <a:t> dictum </a:t>
            </a:r>
            <a:r>
              <a:rPr lang="en-US" sz="1400" dirty="0" err="1">
                <a:solidFill>
                  <a:schemeClr val="tx1">
                    <a:lumMod val="85000"/>
                    <a:lumOff val="15000"/>
                  </a:schemeClr>
                </a:solidFill>
                <a:latin typeface="+mj-lt"/>
              </a:rPr>
              <a:t>felis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eu</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pede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mollis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pretium</a:t>
            </a:r>
            <a:r>
              <a:rPr lang="en-US" sz="1400" dirty="0">
                <a:solidFill>
                  <a:schemeClr val="tx1">
                    <a:lumMod val="85000"/>
                    <a:lumOff val="15000"/>
                  </a:schemeClr>
                </a:solidFill>
                <a:latin typeface="+mj-lt"/>
              </a:rPr>
              <a:t>. Integer </a:t>
            </a:r>
            <a:r>
              <a:rPr lang="en-US" sz="1400" dirty="0" err="1">
                <a:solidFill>
                  <a:schemeClr val="tx1">
                    <a:lumMod val="85000"/>
                    <a:lumOff val="15000"/>
                  </a:schemeClr>
                </a:solidFill>
                <a:latin typeface="+mj-lt"/>
              </a:rPr>
              <a:t>tincidunt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Cras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dapibus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Vivamus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elementum</a:t>
            </a:r>
            <a:r>
              <a:rPr lang="en-US" sz="1400" dirty="0">
                <a:solidFill>
                  <a:schemeClr val="tx1">
                    <a:lumMod val="85000"/>
                    <a:lumOff val="15000"/>
                  </a:schemeClr>
                </a:solidFill>
                <a:latin typeface="+mj-lt"/>
              </a:rPr>
              <a:t> semper nisi.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vulputate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eleifend</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tellus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leo</a:t>
            </a:r>
            <a:r>
              <a:rPr lang="en-US" sz="1400" dirty="0">
                <a:solidFill>
                  <a:schemeClr val="tx1">
                    <a:lumMod val="85000"/>
                    <a:lumOff val="15000"/>
                  </a:schemeClr>
                </a:solidFill>
                <a:latin typeface="+mj-lt"/>
              </a:rPr>
              <a:t> ligula, </a:t>
            </a:r>
            <a:r>
              <a:rPr lang="en-US" sz="1400" dirty="0" err="1">
                <a:solidFill>
                  <a:schemeClr val="tx1">
                    <a:lumMod val="85000"/>
                    <a:lumOff val="15000"/>
                  </a:schemeClr>
                </a:solidFill>
                <a:latin typeface="+mj-lt"/>
              </a:rPr>
              <a:t>porttitor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eu</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consequat</a:t>
            </a:r>
            <a:r>
              <a:rPr lang="en-US" sz="1400" dirty="0">
                <a:solidFill>
                  <a:schemeClr val="tx1">
                    <a:lumMod val="85000"/>
                    <a:lumOff val="15000"/>
                  </a:schemeClr>
                </a:solidFill>
                <a:latin typeface="+mj-lt"/>
              </a:rPr>
              <a:t> vitae, </a:t>
            </a:r>
            <a:r>
              <a:rPr lang="en-US" sz="1400" dirty="0" err="1">
                <a:solidFill>
                  <a:schemeClr val="tx1">
                    <a:lumMod val="85000"/>
                    <a:lumOff val="15000"/>
                  </a:schemeClr>
                </a:solidFill>
                <a:latin typeface="+mj-lt"/>
              </a:rPr>
              <a:t>eleifend</a:t>
            </a:r>
            <a:r>
              <a:rPr lang="en-US" sz="1400" dirty="0">
                <a:solidFill>
                  <a:schemeClr val="tx1">
                    <a:lumMod val="85000"/>
                    <a:lumOff val="15000"/>
                  </a:schemeClr>
                </a:solidFill>
                <a:latin typeface="+mj-lt"/>
              </a:rPr>
              <a:t> ac, </a:t>
            </a:r>
            <a:r>
              <a:rPr lang="en-US" sz="1400" dirty="0" err="1">
                <a:solidFill>
                  <a:schemeClr val="tx1">
                    <a:lumMod val="85000"/>
                    <a:lumOff val="15000"/>
                  </a:schemeClr>
                </a:solidFill>
                <a:latin typeface="+mj-lt"/>
              </a:rPr>
              <a:t>enim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Aliquam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lorem</a:t>
            </a:r>
            <a:r>
              <a:rPr lang="en-US" sz="1400" dirty="0">
                <a:solidFill>
                  <a:schemeClr val="tx1">
                    <a:lumMod val="85000"/>
                    <a:lumOff val="15000"/>
                  </a:schemeClr>
                </a:solidFill>
                <a:latin typeface="+mj-lt"/>
              </a:rPr>
              <a:t> ante, </a:t>
            </a:r>
            <a:r>
              <a:rPr lang="en-US" sz="1400" dirty="0" err="1">
                <a:solidFill>
                  <a:schemeClr val="tx1">
                    <a:lumMod val="85000"/>
                    <a:lumOff val="15000"/>
                  </a:schemeClr>
                </a:solidFill>
                <a:latin typeface="+mj-lt"/>
              </a:rPr>
              <a:t>dapibus</a:t>
            </a:r>
            <a:r>
              <a:rPr lang="en-US" sz="1400" dirty="0">
                <a:solidFill>
                  <a:schemeClr val="tx1">
                    <a:lumMod val="85000"/>
                    <a:lumOff val="15000"/>
                  </a:schemeClr>
                </a:solidFill>
                <a:latin typeface="+mj-lt"/>
              </a:rPr>
              <a:t> in, </a:t>
            </a:r>
            <a:r>
              <a:rPr lang="en-US" sz="1400" dirty="0" err="1">
                <a:solidFill>
                  <a:schemeClr val="tx1">
                    <a:lumMod val="85000"/>
                    <a:lumOff val="15000"/>
                  </a:schemeClr>
                </a:solidFill>
                <a:latin typeface="+mj-lt"/>
              </a:rPr>
              <a:t>viverra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feugiat</a:t>
            </a:r>
            <a:r>
              <a:rPr lang="en-US" sz="1400" dirty="0">
                <a:solidFill>
                  <a:schemeClr val="tx1">
                    <a:lumMod val="85000"/>
                    <a:lumOff val="15000"/>
                  </a:schemeClr>
                </a:solidFill>
                <a:latin typeface="+mj-lt"/>
              </a:rPr>
              <a:t> a, </a:t>
            </a:r>
            <a:r>
              <a:rPr lang="en-US" sz="1400" dirty="0" err="1">
                <a:solidFill>
                  <a:schemeClr val="tx1">
                    <a:lumMod val="85000"/>
                    <a:lumOff val="15000"/>
                  </a:schemeClr>
                </a:solidFill>
                <a:latin typeface="+mj-lt"/>
              </a:rPr>
              <a:t>tellus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Phasellus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viverra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nulla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metus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varius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laoreet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Quisque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rutrum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imperdiet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Etiam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ultricies</a:t>
            </a:r>
            <a:r>
              <a:rPr lang="en-US" sz="1400" dirty="0">
                <a:solidFill>
                  <a:schemeClr val="tx1">
                    <a:lumMod val="85000"/>
                    <a:lumOff val="15000"/>
                  </a:schemeClr>
                </a:solidFill>
                <a:latin typeface="+mj-lt"/>
              </a:rPr>
              <a:t> nisi </a:t>
            </a:r>
            <a:r>
              <a:rPr lang="en-US" sz="1400" dirty="0" err="1">
                <a:solidFill>
                  <a:schemeClr val="tx1">
                    <a:lumMod val="85000"/>
                    <a:lumOff val="15000"/>
                  </a:schemeClr>
                </a:solidFill>
                <a:latin typeface="+mj-lt"/>
              </a:rPr>
              <a:t>vel</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augue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Curabitur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ullamcorper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ultricies</a:t>
            </a:r>
            <a:r>
              <a:rPr lang="en-US" sz="1400" dirty="0">
                <a:solidFill>
                  <a:schemeClr val="tx1">
                    <a:lumMod val="85000"/>
                    <a:lumOff val="15000"/>
                  </a:schemeClr>
                </a:solidFill>
                <a:latin typeface="+mj-lt"/>
              </a:rPr>
              <a:t> nisi. Nam </a:t>
            </a:r>
            <a:r>
              <a:rPr lang="en-US" sz="1400" dirty="0" err="1">
                <a:solidFill>
                  <a:schemeClr val="tx1">
                    <a:lumMod val="85000"/>
                    <a:lumOff val="15000"/>
                  </a:schemeClr>
                </a:solidFill>
                <a:latin typeface="+mj-lt"/>
              </a:rPr>
              <a:t>eget</a:t>
            </a:r>
            <a:r>
              <a:rPr lang="en-US" sz="1400" dirty="0">
                <a:solidFill>
                  <a:schemeClr val="tx1">
                    <a:lumMod val="85000"/>
                    <a:lumOff val="15000"/>
                  </a:schemeClr>
                </a:solidFill>
                <a:latin typeface="+mj-lt"/>
              </a:rPr>
              <a:t> dui. </a:t>
            </a:r>
            <a:r>
              <a:rPr lang="en-US" sz="1400" dirty="0" err="1">
                <a:solidFill>
                  <a:schemeClr val="tx1">
                    <a:lumMod val="85000"/>
                    <a:lumOff val="15000"/>
                  </a:schemeClr>
                </a:solidFill>
                <a:latin typeface="+mj-lt"/>
              </a:rPr>
              <a:t>Etiam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rhoncus</a:t>
            </a:r>
            <a:r>
              <a:rPr lang="en-US" sz="1400" dirty="0">
                <a:solidFill>
                  <a:schemeClr val="tx1">
                    <a:lumMod val="85000"/>
                    <a:lumOff val="15000"/>
                  </a:schemeClr>
                </a:solidFill>
                <a:latin typeface="+mj-lt"/>
              </a:rPr>
              <a:t>. </a:t>
            </a:r>
          </a:p>
        </p:txBody>
      </p:sp>
      <p:sp>
        <p:nvSpPr>
          <p:cNvPr id="4" name="Rectangle 3"/>
          <p:cNvSpPr/>
          <p:nvPr/>
        </p:nvSpPr>
        <p:spPr>
          <a:xfrm>
            <a:off x="911225" y="1625600"/>
            <a:ext cx="10369550" cy="3016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 name="Rectangle 3"/>
          <p:cNvSpPr txBox="1">
            <a:spLocks noChangeArrowheads="1"/>
          </p:cNvSpPr>
          <p:nvPr/>
        </p:nvSpPr>
        <p:spPr>
          <a:xfrm>
            <a:off x="911225" y="3475038"/>
            <a:ext cx="10525125" cy="2320925"/>
          </a:xfrm>
          <a:prstGeom prst="rect">
            <a:avLst/>
          </a:prstGeom>
        </p:spPr>
        <p:txBody>
          <a:bodyPr>
            <a:spAutoFit/>
          </a:bodyPr>
          <a:lstStyle>
            <a:defPPr>
              <a:defRPr lang="en-US"/>
            </a:defPPr>
            <a:lvl1pPr algn="ctr">
              <a:buClr>
                <a:srgbClr val="E24848"/>
              </a:buClr>
              <a:defRPr sz="1000">
                <a:solidFill>
                  <a:schemeClr val="bg1">
                    <a:lumMod val="85000"/>
                  </a:schemeClr>
                </a:solidFill>
                <a:latin typeface="Roboto Light" panose="02000000000000000000" pitchFamily="2" charset="0"/>
                <a:ea typeface="Roboto Light" panose="02000000000000000000" pitchFamily="2" charset="0"/>
                <a:cs typeface="Arial" charset="0"/>
              </a:defRPr>
            </a:lvl1pPr>
          </a:lstStyle>
          <a:p>
            <a:pPr algn="just" eaLnBrk="1" fontAlgn="auto" hangingPunct="1">
              <a:lnSpc>
                <a:spcPct val="150000"/>
              </a:lnSpc>
              <a:spcBef>
                <a:spcPts val="0"/>
              </a:spcBef>
              <a:spcAft>
                <a:spcPts val="0"/>
              </a:spcAft>
              <a:defRPr/>
            </a:pPr>
            <a:r>
              <a:rPr lang="en-US" sz="1400" dirty="0">
                <a:solidFill>
                  <a:schemeClr val="tx1">
                    <a:lumMod val="85000"/>
                    <a:lumOff val="15000"/>
                  </a:schemeClr>
                </a:solidFill>
                <a:latin typeface="+mj-lt"/>
              </a:rPr>
              <a:t>Lorem </a:t>
            </a:r>
            <a:r>
              <a:rPr lang="en-US" sz="1400" dirty="0" err="1">
                <a:solidFill>
                  <a:schemeClr val="tx1">
                    <a:lumMod val="85000"/>
                    <a:lumOff val="15000"/>
                  </a:schemeClr>
                </a:solidFill>
                <a:latin typeface="+mj-lt"/>
              </a:rPr>
              <a:t>ipsum</a:t>
            </a:r>
            <a:r>
              <a:rPr lang="en-US" sz="1400" dirty="0">
                <a:solidFill>
                  <a:schemeClr val="tx1">
                    <a:lumMod val="85000"/>
                    <a:lumOff val="15000"/>
                  </a:schemeClr>
                </a:solidFill>
                <a:latin typeface="+mj-lt"/>
              </a:rPr>
              <a:t> dolor sit </a:t>
            </a:r>
            <a:r>
              <a:rPr lang="en-US" sz="1400" dirty="0" err="1">
                <a:solidFill>
                  <a:schemeClr val="tx1">
                    <a:lumMod val="85000"/>
                    <a:lumOff val="15000"/>
                  </a:schemeClr>
                </a:solidFill>
                <a:latin typeface="+mj-lt"/>
              </a:rPr>
              <a:t>amet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consectetuer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adipiscing</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elit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commodo</a:t>
            </a:r>
            <a:r>
              <a:rPr lang="en-US" sz="1400" dirty="0">
                <a:solidFill>
                  <a:schemeClr val="tx1">
                    <a:lumMod val="85000"/>
                    <a:lumOff val="15000"/>
                  </a:schemeClr>
                </a:solidFill>
                <a:latin typeface="+mj-lt"/>
              </a:rPr>
              <a:t> ligula </a:t>
            </a:r>
            <a:r>
              <a:rPr lang="en-US" sz="1400" dirty="0" err="1">
                <a:solidFill>
                  <a:schemeClr val="tx1">
                    <a:lumMod val="85000"/>
                    <a:lumOff val="15000"/>
                  </a:schemeClr>
                </a:solidFill>
                <a:latin typeface="+mj-lt"/>
              </a:rPr>
              <a:t>eget</a:t>
            </a:r>
            <a:r>
              <a:rPr lang="en-US" sz="1400" dirty="0">
                <a:solidFill>
                  <a:schemeClr val="tx1">
                    <a:lumMod val="85000"/>
                    <a:lumOff val="15000"/>
                  </a:schemeClr>
                </a:solidFill>
                <a:latin typeface="+mj-lt"/>
              </a:rPr>
              <a:t> dolor.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massa</a:t>
            </a:r>
            <a:r>
              <a:rPr lang="en-US" sz="1400" dirty="0">
                <a:solidFill>
                  <a:schemeClr val="tx1">
                    <a:lumMod val="85000"/>
                    <a:lumOff val="15000"/>
                  </a:schemeClr>
                </a:solidFill>
                <a:latin typeface="+mj-lt"/>
              </a:rPr>
              <a:t>. Cum </a:t>
            </a:r>
            <a:r>
              <a:rPr lang="en-US" sz="1400" dirty="0" err="1">
                <a:solidFill>
                  <a:schemeClr val="tx1">
                    <a:lumMod val="85000"/>
                    <a:lumOff val="15000"/>
                  </a:schemeClr>
                </a:solidFill>
                <a:latin typeface="+mj-lt"/>
              </a:rPr>
              <a:t>sociis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natoque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penatibus</a:t>
            </a:r>
            <a:r>
              <a:rPr lang="en-US" sz="1400" dirty="0">
                <a:solidFill>
                  <a:schemeClr val="tx1">
                    <a:lumMod val="85000"/>
                    <a:lumOff val="15000"/>
                  </a:schemeClr>
                </a:solidFill>
                <a:latin typeface="+mj-lt"/>
              </a:rPr>
              <a:t> et </a:t>
            </a:r>
            <a:r>
              <a:rPr lang="en-US" sz="1400" dirty="0" err="1">
                <a:solidFill>
                  <a:schemeClr val="tx1">
                    <a:lumMod val="85000"/>
                    <a:lumOff val="15000"/>
                  </a:schemeClr>
                </a:solidFill>
                <a:latin typeface="+mj-lt"/>
              </a:rPr>
              <a:t>magnis</a:t>
            </a:r>
            <a:r>
              <a:rPr lang="en-US" sz="1400" dirty="0">
                <a:solidFill>
                  <a:schemeClr val="tx1">
                    <a:lumMod val="85000"/>
                    <a:lumOff val="15000"/>
                  </a:schemeClr>
                </a:solidFill>
                <a:latin typeface="+mj-lt"/>
              </a:rPr>
              <a:t> dis parturient </a:t>
            </a:r>
            <a:r>
              <a:rPr lang="en-US" sz="1400" dirty="0" err="1">
                <a:solidFill>
                  <a:schemeClr val="tx1">
                    <a:lumMod val="85000"/>
                    <a:lumOff val="15000"/>
                  </a:schemeClr>
                </a:solidFill>
                <a:latin typeface="+mj-lt"/>
              </a:rPr>
              <a:t>montes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nascetur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ridiculus</a:t>
            </a:r>
            <a:r>
              <a:rPr lang="en-US" sz="1400" dirty="0">
                <a:solidFill>
                  <a:schemeClr val="tx1">
                    <a:lumMod val="85000"/>
                    <a:lumOff val="15000"/>
                  </a:schemeClr>
                </a:solidFill>
                <a:latin typeface="+mj-lt"/>
              </a:rPr>
              <a:t> mus. </a:t>
            </a:r>
            <a:r>
              <a:rPr lang="en-US" sz="1400" dirty="0" err="1">
                <a:solidFill>
                  <a:schemeClr val="tx1">
                    <a:lumMod val="85000"/>
                    <a:lumOff val="15000"/>
                  </a:schemeClr>
                </a:solidFill>
                <a:latin typeface="+mj-lt"/>
              </a:rPr>
              <a:t>Donec</a:t>
            </a:r>
            <a:r>
              <a:rPr lang="en-US" sz="1400" dirty="0">
                <a:solidFill>
                  <a:schemeClr val="tx1">
                    <a:lumMod val="85000"/>
                    <a:lumOff val="15000"/>
                  </a:schemeClr>
                </a:solidFill>
                <a:latin typeface="+mj-lt"/>
              </a:rPr>
              <a:t> quam </a:t>
            </a:r>
            <a:r>
              <a:rPr lang="en-US" sz="1400" dirty="0" err="1">
                <a:solidFill>
                  <a:schemeClr val="tx1">
                    <a:lumMod val="85000"/>
                    <a:lumOff val="15000"/>
                  </a:schemeClr>
                </a:solidFill>
                <a:latin typeface="+mj-lt"/>
              </a:rPr>
              <a:t>felis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ultricies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nec</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pellentesque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eu</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pretium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a:t>
            </a:r>
            <a:r>
              <a:rPr lang="en-US" sz="1400" dirty="0">
                <a:solidFill>
                  <a:schemeClr val="tx1">
                    <a:lumMod val="85000"/>
                    <a:lumOff val="15000"/>
                  </a:schemeClr>
                </a:solidFill>
                <a:latin typeface="+mj-lt"/>
              </a:rPr>
              <a:t>, sem. </a:t>
            </a:r>
            <a:r>
              <a:rPr lang="en-US" sz="1400" dirty="0" err="1">
                <a:solidFill>
                  <a:schemeClr val="tx1">
                    <a:lumMod val="85000"/>
                    <a:lumOff val="15000"/>
                  </a:schemeClr>
                </a:solidFill>
                <a:latin typeface="+mj-lt"/>
              </a:rPr>
              <a:t>Nulla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consequat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massa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enim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Donec</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pede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justo</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fringilla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vel</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aliquet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nec</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vulputate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eget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arcu</a:t>
            </a:r>
            <a:r>
              <a:rPr lang="en-US" sz="1400" dirty="0">
                <a:solidFill>
                  <a:schemeClr val="tx1">
                    <a:lumMod val="85000"/>
                    <a:lumOff val="15000"/>
                  </a:schemeClr>
                </a:solidFill>
                <a:latin typeface="+mj-lt"/>
              </a:rPr>
              <a:t>. In </a:t>
            </a:r>
            <a:r>
              <a:rPr lang="en-US" sz="1400" dirty="0" err="1">
                <a:solidFill>
                  <a:schemeClr val="tx1">
                    <a:lumMod val="85000"/>
                    <a:lumOff val="15000"/>
                  </a:schemeClr>
                </a:solidFill>
                <a:latin typeface="+mj-lt"/>
              </a:rPr>
              <a:t>enim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justo</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rhoncus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imperdiet</a:t>
            </a:r>
            <a:r>
              <a:rPr lang="en-US" sz="1400" dirty="0">
                <a:solidFill>
                  <a:schemeClr val="tx1">
                    <a:lumMod val="85000"/>
                    <a:lumOff val="15000"/>
                  </a:schemeClr>
                </a:solidFill>
                <a:latin typeface="+mj-lt"/>
              </a:rPr>
              <a:t> a, </a:t>
            </a:r>
            <a:r>
              <a:rPr lang="en-US" sz="1400" dirty="0" err="1">
                <a:solidFill>
                  <a:schemeClr val="tx1">
                    <a:lumMod val="85000"/>
                    <a:lumOff val="15000"/>
                  </a:schemeClr>
                </a:solidFill>
                <a:latin typeface="+mj-lt"/>
              </a:rPr>
              <a:t>venenatis</a:t>
            </a:r>
            <a:r>
              <a:rPr lang="en-US" sz="1400" dirty="0">
                <a:solidFill>
                  <a:schemeClr val="tx1">
                    <a:lumMod val="85000"/>
                    <a:lumOff val="15000"/>
                  </a:schemeClr>
                </a:solidFill>
                <a:latin typeface="+mj-lt"/>
              </a:rPr>
              <a:t> vitae, </a:t>
            </a:r>
            <a:r>
              <a:rPr lang="en-US" sz="1400" dirty="0" err="1">
                <a:solidFill>
                  <a:schemeClr val="tx1">
                    <a:lumMod val="85000"/>
                    <a:lumOff val="15000"/>
                  </a:schemeClr>
                </a:solidFill>
                <a:latin typeface="+mj-lt"/>
              </a:rPr>
              <a:t>justo</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Nullam</a:t>
            </a:r>
            <a:r>
              <a:rPr lang="en-US" sz="1400" dirty="0">
                <a:solidFill>
                  <a:schemeClr val="tx1">
                    <a:lumMod val="85000"/>
                    <a:lumOff val="15000"/>
                  </a:schemeClr>
                </a:solidFill>
                <a:latin typeface="+mj-lt"/>
              </a:rPr>
              <a:t> dictum </a:t>
            </a:r>
            <a:r>
              <a:rPr lang="en-US" sz="1400" dirty="0" err="1">
                <a:solidFill>
                  <a:schemeClr val="tx1">
                    <a:lumMod val="85000"/>
                    <a:lumOff val="15000"/>
                  </a:schemeClr>
                </a:solidFill>
                <a:latin typeface="+mj-lt"/>
              </a:rPr>
              <a:t>felis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eu</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pede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mollis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pretium</a:t>
            </a:r>
            <a:r>
              <a:rPr lang="en-US" sz="1400" dirty="0">
                <a:solidFill>
                  <a:schemeClr val="tx1">
                    <a:lumMod val="85000"/>
                    <a:lumOff val="15000"/>
                  </a:schemeClr>
                </a:solidFill>
                <a:latin typeface="+mj-lt"/>
              </a:rPr>
              <a:t>. Integer </a:t>
            </a:r>
            <a:r>
              <a:rPr lang="en-US" sz="1400" dirty="0" err="1">
                <a:solidFill>
                  <a:schemeClr val="tx1">
                    <a:lumMod val="85000"/>
                    <a:lumOff val="15000"/>
                  </a:schemeClr>
                </a:solidFill>
                <a:latin typeface="+mj-lt"/>
              </a:rPr>
              <a:t>tincidunt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Cras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dapibus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Vivamus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elementum</a:t>
            </a:r>
            <a:r>
              <a:rPr lang="en-US" sz="1400" dirty="0">
                <a:solidFill>
                  <a:schemeClr val="tx1">
                    <a:lumMod val="85000"/>
                    <a:lumOff val="15000"/>
                  </a:schemeClr>
                </a:solidFill>
                <a:latin typeface="+mj-lt"/>
              </a:rPr>
              <a:t> semper nisi.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vulputate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eleifend</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tellus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leo</a:t>
            </a:r>
            <a:r>
              <a:rPr lang="en-US" sz="1400" dirty="0">
                <a:solidFill>
                  <a:schemeClr val="tx1">
                    <a:lumMod val="85000"/>
                    <a:lumOff val="15000"/>
                  </a:schemeClr>
                </a:solidFill>
                <a:latin typeface="+mj-lt"/>
              </a:rPr>
              <a:t> ligula, </a:t>
            </a:r>
            <a:r>
              <a:rPr lang="en-US" sz="1400" dirty="0" err="1">
                <a:solidFill>
                  <a:schemeClr val="tx1">
                    <a:lumMod val="85000"/>
                    <a:lumOff val="15000"/>
                  </a:schemeClr>
                </a:solidFill>
                <a:latin typeface="+mj-lt"/>
              </a:rPr>
              <a:t>porttitor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eu</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consequat</a:t>
            </a:r>
            <a:r>
              <a:rPr lang="en-US" sz="1400" dirty="0">
                <a:solidFill>
                  <a:schemeClr val="tx1">
                    <a:lumMod val="85000"/>
                    <a:lumOff val="15000"/>
                  </a:schemeClr>
                </a:solidFill>
                <a:latin typeface="+mj-lt"/>
              </a:rPr>
              <a:t> vitae, </a:t>
            </a:r>
            <a:r>
              <a:rPr lang="en-US" sz="1400" dirty="0" err="1">
                <a:solidFill>
                  <a:schemeClr val="tx1">
                    <a:lumMod val="85000"/>
                    <a:lumOff val="15000"/>
                  </a:schemeClr>
                </a:solidFill>
                <a:latin typeface="+mj-lt"/>
              </a:rPr>
              <a:t>eleifend</a:t>
            </a:r>
            <a:r>
              <a:rPr lang="en-US" sz="1400" dirty="0">
                <a:solidFill>
                  <a:schemeClr val="tx1">
                    <a:lumMod val="85000"/>
                    <a:lumOff val="15000"/>
                  </a:schemeClr>
                </a:solidFill>
                <a:latin typeface="+mj-lt"/>
              </a:rPr>
              <a:t> ac, </a:t>
            </a:r>
            <a:r>
              <a:rPr lang="en-US" sz="1400" dirty="0" err="1">
                <a:solidFill>
                  <a:schemeClr val="tx1">
                    <a:lumMod val="85000"/>
                    <a:lumOff val="15000"/>
                  </a:schemeClr>
                </a:solidFill>
                <a:latin typeface="+mj-lt"/>
              </a:rPr>
              <a:t>enim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Aliquam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lorem</a:t>
            </a:r>
            <a:r>
              <a:rPr lang="en-US" sz="1400" dirty="0">
                <a:solidFill>
                  <a:schemeClr val="tx1">
                    <a:lumMod val="85000"/>
                    <a:lumOff val="15000"/>
                  </a:schemeClr>
                </a:solidFill>
                <a:latin typeface="+mj-lt"/>
              </a:rPr>
              <a:t> ante, </a:t>
            </a:r>
            <a:r>
              <a:rPr lang="en-US" sz="1400" dirty="0" err="1">
                <a:solidFill>
                  <a:schemeClr val="tx1">
                    <a:lumMod val="85000"/>
                    <a:lumOff val="15000"/>
                  </a:schemeClr>
                </a:solidFill>
                <a:latin typeface="+mj-lt"/>
              </a:rPr>
              <a:t>dapibus</a:t>
            </a:r>
            <a:r>
              <a:rPr lang="en-US" sz="1400" dirty="0">
                <a:solidFill>
                  <a:schemeClr val="tx1">
                    <a:lumMod val="85000"/>
                    <a:lumOff val="15000"/>
                  </a:schemeClr>
                </a:solidFill>
                <a:latin typeface="+mj-lt"/>
              </a:rPr>
              <a:t> in, </a:t>
            </a:r>
            <a:r>
              <a:rPr lang="en-US" sz="1400" dirty="0" err="1">
                <a:solidFill>
                  <a:schemeClr val="tx1">
                    <a:lumMod val="85000"/>
                    <a:lumOff val="15000"/>
                  </a:schemeClr>
                </a:solidFill>
                <a:latin typeface="+mj-lt"/>
              </a:rPr>
              <a:t>viverra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feugiat</a:t>
            </a:r>
            <a:r>
              <a:rPr lang="en-US" sz="1400" dirty="0">
                <a:solidFill>
                  <a:schemeClr val="tx1">
                    <a:lumMod val="85000"/>
                    <a:lumOff val="15000"/>
                  </a:schemeClr>
                </a:solidFill>
                <a:latin typeface="+mj-lt"/>
              </a:rPr>
              <a:t> a, </a:t>
            </a:r>
            <a:r>
              <a:rPr lang="en-US" sz="1400" dirty="0" err="1">
                <a:solidFill>
                  <a:schemeClr val="tx1">
                    <a:lumMod val="85000"/>
                    <a:lumOff val="15000"/>
                  </a:schemeClr>
                </a:solidFill>
                <a:latin typeface="+mj-lt"/>
              </a:rPr>
              <a:t>tellus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Phasellus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viverra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nulla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metus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varius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laoreet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Quisque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rutrum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imperdiet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Etiam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ultricies</a:t>
            </a:r>
            <a:r>
              <a:rPr lang="en-US" sz="1400" dirty="0">
                <a:solidFill>
                  <a:schemeClr val="tx1">
                    <a:lumMod val="85000"/>
                    <a:lumOff val="15000"/>
                  </a:schemeClr>
                </a:solidFill>
                <a:latin typeface="+mj-lt"/>
              </a:rPr>
              <a:t> nisi </a:t>
            </a:r>
            <a:r>
              <a:rPr lang="en-US" sz="1400" dirty="0" err="1">
                <a:solidFill>
                  <a:schemeClr val="tx1">
                    <a:lumMod val="85000"/>
                    <a:lumOff val="15000"/>
                  </a:schemeClr>
                </a:solidFill>
                <a:latin typeface="+mj-lt"/>
              </a:rPr>
              <a:t>vel</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augue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Curabitur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ullamcorper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ultricies</a:t>
            </a:r>
            <a:r>
              <a:rPr lang="en-US" sz="1400" dirty="0">
                <a:solidFill>
                  <a:schemeClr val="tx1">
                    <a:lumMod val="85000"/>
                    <a:lumOff val="15000"/>
                  </a:schemeClr>
                </a:solidFill>
                <a:latin typeface="+mj-lt"/>
              </a:rPr>
              <a:t> nisi. Nam </a:t>
            </a:r>
            <a:r>
              <a:rPr lang="en-US" sz="1400" dirty="0" err="1">
                <a:solidFill>
                  <a:schemeClr val="tx1">
                    <a:lumMod val="85000"/>
                    <a:lumOff val="15000"/>
                  </a:schemeClr>
                </a:solidFill>
                <a:latin typeface="+mj-lt"/>
              </a:rPr>
              <a:t>eget</a:t>
            </a:r>
            <a:r>
              <a:rPr lang="en-US" sz="1400" dirty="0">
                <a:solidFill>
                  <a:schemeClr val="tx1">
                    <a:lumMod val="85000"/>
                    <a:lumOff val="15000"/>
                  </a:schemeClr>
                </a:solidFill>
                <a:latin typeface="+mj-lt"/>
              </a:rPr>
              <a:t> dui. </a:t>
            </a:r>
            <a:r>
              <a:rPr lang="en-US" sz="1400" dirty="0" err="1">
                <a:solidFill>
                  <a:schemeClr val="tx1">
                    <a:lumMod val="85000"/>
                    <a:lumOff val="15000"/>
                  </a:schemeClr>
                </a:solidFill>
                <a:latin typeface="+mj-lt"/>
              </a:rPr>
              <a:t>Etiam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rhoncus</a:t>
            </a:r>
            <a:r>
              <a:rPr lang="en-US" sz="1400" dirty="0">
                <a:solidFill>
                  <a:schemeClr val="tx1">
                    <a:lumMod val="85000"/>
                    <a:lumOff val="15000"/>
                  </a:schemeClr>
                </a:solidFill>
                <a:latin typeface="+mj-lt"/>
              </a:rPr>
              <a:t>. </a:t>
            </a:r>
          </a:p>
        </p:txBody>
      </p:sp>
      <p:sp>
        <p:nvSpPr>
          <p:cNvPr id="5" name="Rectangle 4"/>
          <p:cNvSpPr/>
          <p:nvPr/>
        </p:nvSpPr>
        <p:spPr>
          <a:xfrm>
            <a:off x="1746250" y="855663"/>
            <a:ext cx="3036888" cy="822325"/>
          </a:xfrm>
          <a:prstGeom prst="rect">
            <a:avLst/>
          </a:prstGeom>
        </p:spPr>
        <p:txBody>
          <a:bodyPr anchor="ctr"/>
          <a:lstStyle/>
          <a:p>
            <a:pPr defTabSz="914082" eaLnBrk="1" fontAlgn="auto" hangingPunct="1">
              <a:spcAft>
                <a:spcPts val="0"/>
              </a:spcAft>
              <a:defRPr/>
            </a:pPr>
            <a:r>
              <a:rPr lang="en-US" sz="4800" spc="-15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Our Company </a:t>
            </a:r>
          </a:p>
        </p:txBody>
      </p:sp>
      <p:sp>
        <p:nvSpPr>
          <p:cNvPr id="15" name="Rectangle 14"/>
          <p:cNvSpPr/>
          <p:nvPr/>
        </p:nvSpPr>
        <p:spPr>
          <a:xfrm>
            <a:off x="911225" y="5876925"/>
            <a:ext cx="10369550" cy="3175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6" name="Group 15"/>
          <p:cNvGrpSpPr/>
          <p:nvPr/>
        </p:nvGrpSpPr>
        <p:grpSpPr>
          <a:xfrm>
            <a:off x="958916" y="956787"/>
            <a:ext cx="609534" cy="500134"/>
            <a:chOff x="5555669" y="5879907"/>
            <a:chExt cx="694804" cy="570101"/>
          </a:xfrm>
          <a:solidFill>
            <a:srgbClr val="00B0F0"/>
          </a:solidFill>
        </p:grpSpPr>
        <p:sp>
          <p:nvSpPr>
            <p:cNvPr id="17" name="Freeform 1344"/>
            <p:cNvSpPr>
              <a:spLocks noEditPoints="1"/>
            </p:cNvSpPr>
            <p:nvPr/>
          </p:nvSpPr>
          <p:spPr bwMode="auto">
            <a:xfrm>
              <a:off x="5555669" y="5879913"/>
              <a:ext cx="694804" cy="570095"/>
            </a:xfrm>
            <a:custGeom>
              <a:avLst/>
              <a:gdLst>
                <a:gd name="T0" fmla="*/ 478 w 545"/>
                <a:gd name="T1" fmla="*/ 153 h 449"/>
                <a:gd name="T2" fmla="*/ 464 w 545"/>
                <a:gd name="T3" fmla="*/ 178 h 449"/>
                <a:gd name="T4" fmla="*/ 474 w 545"/>
                <a:gd name="T5" fmla="*/ 200 h 449"/>
                <a:gd name="T6" fmla="*/ 495 w 545"/>
                <a:gd name="T7" fmla="*/ 210 h 449"/>
                <a:gd name="T8" fmla="*/ 522 w 545"/>
                <a:gd name="T9" fmla="*/ 197 h 449"/>
                <a:gd name="T10" fmla="*/ 525 w 545"/>
                <a:gd name="T11" fmla="*/ 173 h 449"/>
                <a:gd name="T12" fmla="*/ 508 w 545"/>
                <a:gd name="T13" fmla="*/ 151 h 449"/>
                <a:gd name="T14" fmla="*/ 46 w 545"/>
                <a:gd name="T15" fmla="*/ 149 h 449"/>
                <a:gd name="T16" fmla="*/ 22 w 545"/>
                <a:gd name="T17" fmla="*/ 166 h 449"/>
                <a:gd name="T18" fmla="*/ 22 w 545"/>
                <a:gd name="T19" fmla="*/ 192 h 449"/>
                <a:gd name="T20" fmla="*/ 46 w 545"/>
                <a:gd name="T21" fmla="*/ 209 h 449"/>
                <a:gd name="T22" fmla="*/ 68 w 545"/>
                <a:gd name="T23" fmla="*/ 205 h 449"/>
                <a:gd name="T24" fmla="*/ 82 w 545"/>
                <a:gd name="T25" fmla="*/ 178 h 449"/>
                <a:gd name="T26" fmla="*/ 73 w 545"/>
                <a:gd name="T27" fmla="*/ 158 h 449"/>
                <a:gd name="T28" fmla="*/ 403 w 545"/>
                <a:gd name="T29" fmla="*/ 92 h 449"/>
                <a:gd name="T30" fmla="*/ 371 w 545"/>
                <a:gd name="T31" fmla="*/ 105 h 449"/>
                <a:gd name="T32" fmla="*/ 357 w 545"/>
                <a:gd name="T33" fmla="*/ 138 h 449"/>
                <a:gd name="T34" fmla="*/ 378 w 545"/>
                <a:gd name="T35" fmla="*/ 176 h 449"/>
                <a:gd name="T36" fmla="*/ 413 w 545"/>
                <a:gd name="T37" fmla="*/ 183 h 449"/>
                <a:gd name="T38" fmla="*/ 445 w 545"/>
                <a:gd name="T39" fmla="*/ 156 h 449"/>
                <a:gd name="T40" fmla="*/ 445 w 545"/>
                <a:gd name="T41" fmla="*/ 121 h 449"/>
                <a:gd name="T42" fmla="*/ 413 w 545"/>
                <a:gd name="T43" fmla="*/ 94 h 449"/>
                <a:gd name="T44" fmla="*/ 495 w 545"/>
                <a:gd name="T45" fmla="*/ 275 h 449"/>
                <a:gd name="T46" fmla="*/ 481 w 545"/>
                <a:gd name="T47" fmla="*/ 229 h 449"/>
                <a:gd name="T48" fmla="*/ 515 w 545"/>
                <a:gd name="T49" fmla="*/ 231 h 449"/>
                <a:gd name="T50" fmla="*/ 545 w 545"/>
                <a:gd name="T51" fmla="*/ 268 h 449"/>
                <a:gd name="T52" fmla="*/ 134 w 545"/>
                <a:gd name="T53" fmla="*/ 94 h 449"/>
                <a:gd name="T54" fmla="*/ 100 w 545"/>
                <a:gd name="T55" fmla="*/ 121 h 449"/>
                <a:gd name="T56" fmla="*/ 100 w 545"/>
                <a:gd name="T57" fmla="*/ 156 h 449"/>
                <a:gd name="T58" fmla="*/ 134 w 545"/>
                <a:gd name="T59" fmla="*/ 183 h 449"/>
                <a:gd name="T60" fmla="*/ 170 w 545"/>
                <a:gd name="T61" fmla="*/ 176 h 449"/>
                <a:gd name="T62" fmla="*/ 190 w 545"/>
                <a:gd name="T63" fmla="*/ 138 h 449"/>
                <a:gd name="T64" fmla="*/ 176 w 545"/>
                <a:gd name="T65" fmla="*/ 105 h 449"/>
                <a:gd name="T66" fmla="*/ 51 w 545"/>
                <a:gd name="T67" fmla="*/ 227 h 449"/>
                <a:gd name="T68" fmla="*/ 61 w 545"/>
                <a:gd name="T69" fmla="*/ 241 h 449"/>
                <a:gd name="T70" fmla="*/ 0 w 545"/>
                <a:gd name="T71" fmla="*/ 371 h 449"/>
                <a:gd name="T72" fmla="*/ 9 w 545"/>
                <a:gd name="T73" fmla="*/ 249 h 449"/>
                <a:gd name="T74" fmla="*/ 51 w 545"/>
                <a:gd name="T75" fmla="*/ 227 h 449"/>
                <a:gd name="T76" fmla="*/ 236 w 545"/>
                <a:gd name="T77" fmla="*/ 12 h 449"/>
                <a:gd name="T78" fmla="*/ 205 w 545"/>
                <a:gd name="T79" fmla="*/ 68 h 449"/>
                <a:gd name="T80" fmla="*/ 225 w 545"/>
                <a:gd name="T81" fmla="*/ 116 h 449"/>
                <a:gd name="T82" fmla="*/ 273 w 545"/>
                <a:gd name="T83" fmla="*/ 136 h 449"/>
                <a:gd name="T84" fmla="*/ 330 w 545"/>
                <a:gd name="T85" fmla="*/ 105 h 449"/>
                <a:gd name="T86" fmla="*/ 341 w 545"/>
                <a:gd name="T87" fmla="*/ 55 h 449"/>
                <a:gd name="T88" fmla="*/ 300 w 545"/>
                <a:gd name="T89" fmla="*/ 6 h 449"/>
                <a:gd name="T90" fmla="*/ 396 w 545"/>
                <a:gd name="T91" fmla="*/ 261 h 449"/>
                <a:gd name="T92" fmla="*/ 383 w 545"/>
                <a:gd name="T93" fmla="*/ 205 h 449"/>
                <a:gd name="T94" fmla="*/ 418 w 545"/>
                <a:gd name="T95" fmla="*/ 204 h 449"/>
                <a:gd name="T96" fmla="*/ 471 w 545"/>
                <a:gd name="T97" fmla="*/ 246 h 449"/>
                <a:gd name="T98" fmla="*/ 149 w 545"/>
                <a:gd name="T99" fmla="*/ 407 h 449"/>
                <a:gd name="T100" fmla="*/ 77 w 545"/>
                <a:gd name="T101" fmla="*/ 246 h 449"/>
                <a:gd name="T102" fmla="*/ 129 w 545"/>
                <a:gd name="T103" fmla="*/ 204 h 449"/>
                <a:gd name="T104" fmla="*/ 165 w 545"/>
                <a:gd name="T105" fmla="*/ 205 h 449"/>
                <a:gd name="T106" fmla="*/ 166 w 545"/>
                <a:gd name="T107" fmla="*/ 449 h 449"/>
                <a:gd name="T108" fmla="*/ 378 w 545"/>
                <a:gd name="T109" fmla="*/ 239 h 449"/>
                <a:gd name="T110" fmla="*/ 332 w 545"/>
                <a:gd name="T111" fmla="*/ 173 h 449"/>
                <a:gd name="T112" fmla="*/ 273 w 545"/>
                <a:gd name="T113" fmla="*/ 154 h 449"/>
                <a:gd name="T114" fmla="*/ 232 w 545"/>
                <a:gd name="T115" fmla="*/ 163 h 449"/>
                <a:gd name="T116" fmla="*/ 171 w 545"/>
                <a:gd name="T117" fmla="*/ 229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5" h="449">
                  <a:moveTo>
                    <a:pt x="495" y="148"/>
                  </a:moveTo>
                  <a:lnTo>
                    <a:pt x="495" y="148"/>
                  </a:lnTo>
                  <a:lnTo>
                    <a:pt x="489" y="149"/>
                  </a:lnTo>
                  <a:lnTo>
                    <a:pt x="483" y="151"/>
                  </a:lnTo>
                  <a:lnTo>
                    <a:pt x="478" y="153"/>
                  </a:lnTo>
                  <a:lnTo>
                    <a:pt x="474" y="158"/>
                  </a:lnTo>
                  <a:lnTo>
                    <a:pt x="469" y="161"/>
                  </a:lnTo>
                  <a:lnTo>
                    <a:pt x="467" y="166"/>
                  </a:lnTo>
                  <a:lnTo>
                    <a:pt x="466" y="173"/>
                  </a:lnTo>
                  <a:lnTo>
                    <a:pt x="464" y="178"/>
                  </a:lnTo>
                  <a:lnTo>
                    <a:pt x="464" y="178"/>
                  </a:lnTo>
                  <a:lnTo>
                    <a:pt x="466" y="185"/>
                  </a:lnTo>
                  <a:lnTo>
                    <a:pt x="467" y="192"/>
                  </a:lnTo>
                  <a:lnTo>
                    <a:pt x="469" y="197"/>
                  </a:lnTo>
                  <a:lnTo>
                    <a:pt x="474" y="200"/>
                  </a:lnTo>
                  <a:lnTo>
                    <a:pt x="478" y="205"/>
                  </a:lnTo>
                  <a:lnTo>
                    <a:pt x="483" y="207"/>
                  </a:lnTo>
                  <a:lnTo>
                    <a:pt x="489" y="209"/>
                  </a:lnTo>
                  <a:lnTo>
                    <a:pt x="495" y="210"/>
                  </a:lnTo>
                  <a:lnTo>
                    <a:pt x="495" y="210"/>
                  </a:lnTo>
                  <a:lnTo>
                    <a:pt x="501" y="209"/>
                  </a:lnTo>
                  <a:lnTo>
                    <a:pt x="508" y="207"/>
                  </a:lnTo>
                  <a:lnTo>
                    <a:pt x="513" y="205"/>
                  </a:lnTo>
                  <a:lnTo>
                    <a:pt x="517" y="200"/>
                  </a:lnTo>
                  <a:lnTo>
                    <a:pt x="522" y="197"/>
                  </a:lnTo>
                  <a:lnTo>
                    <a:pt x="523" y="192"/>
                  </a:lnTo>
                  <a:lnTo>
                    <a:pt x="525" y="185"/>
                  </a:lnTo>
                  <a:lnTo>
                    <a:pt x="527" y="178"/>
                  </a:lnTo>
                  <a:lnTo>
                    <a:pt x="527" y="178"/>
                  </a:lnTo>
                  <a:lnTo>
                    <a:pt x="525" y="173"/>
                  </a:lnTo>
                  <a:lnTo>
                    <a:pt x="523" y="166"/>
                  </a:lnTo>
                  <a:lnTo>
                    <a:pt x="522" y="161"/>
                  </a:lnTo>
                  <a:lnTo>
                    <a:pt x="517" y="158"/>
                  </a:lnTo>
                  <a:lnTo>
                    <a:pt x="513" y="153"/>
                  </a:lnTo>
                  <a:lnTo>
                    <a:pt x="508" y="151"/>
                  </a:lnTo>
                  <a:lnTo>
                    <a:pt x="501" y="149"/>
                  </a:lnTo>
                  <a:lnTo>
                    <a:pt x="495" y="148"/>
                  </a:lnTo>
                  <a:close/>
                  <a:moveTo>
                    <a:pt x="51" y="148"/>
                  </a:moveTo>
                  <a:lnTo>
                    <a:pt x="51" y="148"/>
                  </a:lnTo>
                  <a:lnTo>
                    <a:pt x="46" y="149"/>
                  </a:lnTo>
                  <a:lnTo>
                    <a:pt x="39" y="151"/>
                  </a:lnTo>
                  <a:lnTo>
                    <a:pt x="34" y="153"/>
                  </a:lnTo>
                  <a:lnTo>
                    <a:pt x="29" y="158"/>
                  </a:lnTo>
                  <a:lnTo>
                    <a:pt x="26" y="161"/>
                  </a:lnTo>
                  <a:lnTo>
                    <a:pt x="22" y="166"/>
                  </a:lnTo>
                  <a:lnTo>
                    <a:pt x="21" y="173"/>
                  </a:lnTo>
                  <a:lnTo>
                    <a:pt x="21" y="178"/>
                  </a:lnTo>
                  <a:lnTo>
                    <a:pt x="21" y="178"/>
                  </a:lnTo>
                  <a:lnTo>
                    <a:pt x="21" y="185"/>
                  </a:lnTo>
                  <a:lnTo>
                    <a:pt x="22" y="192"/>
                  </a:lnTo>
                  <a:lnTo>
                    <a:pt x="26" y="197"/>
                  </a:lnTo>
                  <a:lnTo>
                    <a:pt x="29" y="200"/>
                  </a:lnTo>
                  <a:lnTo>
                    <a:pt x="34" y="205"/>
                  </a:lnTo>
                  <a:lnTo>
                    <a:pt x="39" y="207"/>
                  </a:lnTo>
                  <a:lnTo>
                    <a:pt x="46" y="209"/>
                  </a:lnTo>
                  <a:lnTo>
                    <a:pt x="51" y="210"/>
                  </a:lnTo>
                  <a:lnTo>
                    <a:pt x="51" y="210"/>
                  </a:lnTo>
                  <a:lnTo>
                    <a:pt x="58" y="209"/>
                  </a:lnTo>
                  <a:lnTo>
                    <a:pt x="63" y="207"/>
                  </a:lnTo>
                  <a:lnTo>
                    <a:pt x="68" y="205"/>
                  </a:lnTo>
                  <a:lnTo>
                    <a:pt x="73" y="200"/>
                  </a:lnTo>
                  <a:lnTo>
                    <a:pt x="77" y="197"/>
                  </a:lnTo>
                  <a:lnTo>
                    <a:pt x="80" y="192"/>
                  </a:lnTo>
                  <a:lnTo>
                    <a:pt x="82" y="185"/>
                  </a:lnTo>
                  <a:lnTo>
                    <a:pt x="82" y="178"/>
                  </a:lnTo>
                  <a:lnTo>
                    <a:pt x="82" y="178"/>
                  </a:lnTo>
                  <a:lnTo>
                    <a:pt x="82" y="173"/>
                  </a:lnTo>
                  <a:lnTo>
                    <a:pt x="80" y="166"/>
                  </a:lnTo>
                  <a:lnTo>
                    <a:pt x="77" y="161"/>
                  </a:lnTo>
                  <a:lnTo>
                    <a:pt x="73" y="158"/>
                  </a:lnTo>
                  <a:lnTo>
                    <a:pt x="68" y="153"/>
                  </a:lnTo>
                  <a:lnTo>
                    <a:pt x="63" y="151"/>
                  </a:lnTo>
                  <a:lnTo>
                    <a:pt x="58" y="149"/>
                  </a:lnTo>
                  <a:lnTo>
                    <a:pt x="51" y="148"/>
                  </a:lnTo>
                  <a:close/>
                  <a:moveTo>
                    <a:pt x="403" y="92"/>
                  </a:moveTo>
                  <a:lnTo>
                    <a:pt x="403" y="92"/>
                  </a:lnTo>
                  <a:lnTo>
                    <a:pt x="395" y="94"/>
                  </a:lnTo>
                  <a:lnTo>
                    <a:pt x="386" y="95"/>
                  </a:lnTo>
                  <a:lnTo>
                    <a:pt x="378" y="100"/>
                  </a:lnTo>
                  <a:lnTo>
                    <a:pt x="371" y="105"/>
                  </a:lnTo>
                  <a:lnTo>
                    <a:pt x="366" y="112"/>
                  </a:lnTo>
                  <a:lnTo>
                    <a:pt x="361" y="121"/>
                  </a:lnTo>
                  <a:lnTo>
                    <a:pt x="359" y="129"/>
                  </a:lnTo>
                  <a:lnTo>
                    <a:pt x="357" y="138"/>
                  </a:lnTo>
                  <a:lnTo>
                    <a:pt x="357" y="138"/>
                  </a:lnTo>
                  <a:lnTo>
                    <a:pt x="359" y="148"/>
                  </a:lnTo>
                  <a:lnTo>
                    <a:pt x="361" y="156"/>
                  </a:lnTo>
                  <a:lnTo>
                    <a:pt x="366" y="163"/>
                  </a:lnTo>
                  <a:lnTo>
                    <a:pt x="371" y="170"/>
                  </a:lnTo>
                  <a:lnTo>
                    <a:pt x="378" y="176"/>
                  </a:lnTo>
                  <a:lnTo>
                    <a:pt x="386" y="180"/>
                  </a:lnTo>
                  <a:lnTo>
                    <a:pt x="395" y="183"/>
                  </a:lnTo>
                  <a:lnTo>
                    <a:pt x="403" y="183"/>
                  </a:lnTo>
                  <a:lnTo>
                    <a:pt x="403" y="183"/>
                  </a:lnTo>
                  <a:lnTo>
                    <a:pt x="413" y="183"/>
                  </a:lnTo>
                  <a:lnTo>
                    <a:pt x="422" y="180"/>
                  </a:lnTo>
                  <a:lnTo>
                    <a:pt x="429" y="176"/>
                  </a:lnTo>
                  <a:lnTo>
                    <a:pt x="435" y="170"/>
                  </a:lnTo>
                  <a:lnTo>
                    <a:pt x="442" y="163"/>
                  </a:lnTo>
                  <a:lnTo>
                    <a:pt x="445" y="156"/>
                  </a:lnTo>
                  <a:lnTo>
                    <a:pt x="449" y="148"/>
                  </a:lnTo>
                  <a:lnTo>
                    <a:pt x="449" y="138"/>
                  </a:lnTo>
                  <a:lnTo>
                    <a:pt x="449" y="138"/>
                  </a:lnTo>
                  <a:lnTo>
                    <a:pt x="449" y="129"/>
                  </a:lnTo>
                  <a:lnTo>
                    <a:pt x="445" y="121"/>
                  </a:lnTo>
                  <a:lnTo>
                    <a:pt x="442" y="112"/>
                  </a:lnTo>
                  <a:lnTo>
                    <a:pt x="435" y="105"/>
                  </a:lnTo>
                  <a:lnTo>
                    <a:pt x="429" y="100"/>
                  </a:lnTo>
                  <a:lnTo>
                    <a:pt x="422" y="95"/>
                  </a:lnTo>
                  <a:lnTo>
                    <a:pt x="413" y="94"/>
                  </a:lnTo>
                  <a:lnTo>
                    <a:pt x="403" y="92"/>
                  </a:lnTo>
                  <a:close/>
                  <a:moveTo>
                    <a:pt x="545" y="371"/>
                  </a:moveTo>
                  <a:lnTo>
                    <a:pt x="495" y="371"/>
                  </a:lnTo>
                  <a:lnTo>
                    <a:pt x="495" y="275"/>
                  </a:lnTo>
                  <a:lnTo>
                    <a:pt x="495" y="275"/>
                  </a:lnTo>
                  <a:lnTo>
                    <a:pt x="493" y="263"/>
                  </a:lnTo>
                  <a:lnTo>
                    <a:pt x="489" y="251"/>
                  </a:lnTo>
                  <a:lnTo>
                    <a:pt x="486" y="241"/>
                  </a:lnTo>
                  <a:lnTo>
                    <a:pt x="481" y="229"/>
                  </a:lnTo>
                  <a:lnTo>
                    <a:pt x="481" y="229"/>
                  </a:lnTo>
                  <a:lnTo>
                    <a:pt x="488" y="227"/>
                  </a:lnTo>
                  <a:lnTo>
                    <a:pt x="495" y="227"/>
                  </a:lnTo>
                  <a:lnTo>
                    <a:pt x="495" y="227"/>
                  </a:lnTo>
                  <a:lnTo>
                    <a:pt x="505" y="229"/>
                  </a:lnTo>
                  <a:lnTo>
                    <a:pt x="515" y="231"/>
                  </a:lnTo>
                  <a:lnTo>
                    <a:pt x="523" y="236"/>
                  </a:lnTo>
                  <a:lnTo>
                    <a:pt x="532" y="242"/>
                  </a:lnTo>
                  <a:lnTo>
                    <a:pt x="537" y="249"/>
                  </a:lnTo>
                  <a:lnTo>
                    <a:pt x="542" y="258"/>
                  </a:lnTo>
                  <a:lnTo>
                    <a:pt x="545" y="268"/>
                  </a:lnTo>
                  <a:lnTo>
                    <a:pt x="545" y="278"/>
                  </a:lnTo>
                  <a:lnTo>
                    <a:pt x="545" y="371"/>
                  </a:lnTo>
                  <a:close/>
                  <a:moveTo>
                    <a:pt x="143" y="92"/>
                  </a:moveTo>
                  <a:lnTo>
                    <a:pt x="143" y="92"/>
                  </a:lnTo>
                  <a:lnTo>
                    <a:pt x="134" y="94"/>
                  </a:lnTo>
                  <a:lnTo>
                    <a:pt x="126" y="95"/>
                  </a:lnTo>
                  <a:lnTo>
                    <a:pt x="117" y="100"/>
                  </a:lnTo>
                  <a:lnTo>
                    <a:pt x="110" y="105"/>
                  </a:lnTo>
                  <a:lnTo>
                    <a:pt x="105" y="112"/>
                  </a:lnTo>
                  <a:lnTo>
                    <a:pt x="100" y="121"/>
                  </a:lnTo>
                  <a:lnTo>
                    <a:pt x="99" y="129"/>
                  </a:lnTo>
                  <a:lnTo>
                    <a:pt x="97" y="138"/>
                  </a:lnTo>
                  <a:lnTo>
                    <a:pt x="97" y="138"/>
                  </a:lnTo>
                  <a:lnTo>
                    <a:pt x="99" y="148"/>
                  </a:lnTo>
                  <a:lnTo>
                    <a:pt x="100" y="156"/>
                  </a:lnTo>
                  <a:lnTo>
                    <a:pt x="105" y="163"/>
                  </a:lnTo>
                  <a:lnTo>
                    <a:pt x="110" y="170"/>
                  </a:lnTo>
                  <a:lnTo>
                    <a:pt x="117" y="176"/>
                  </a:lnTo>
                  <a:lnTo>
                    <a:pt x="126" y="180"/>
                  </a:lnTo>
                  <a:lnTo>
                    <a:pt x="134" y="183"/>
                  </a:lnTo>
                  <a:lnTo>
                    <a:pt x="143" y="183"/>
                  </a:lnTo>
                  <a:lnTo>
                    <a:pt x="143" y="183"/>
                  </a:lnTo>
                  <a:lnTo>
                    <a:pt x="153" y="183"/>
                  </a:lnTo>
                  <a:lnTo>
                    <a:pt x="161" y="180"/>
                  </a:lnTo>
                  <a:lnTo>
                    <a:pt x="170" y="176"/>
                  </a:lnTo>
                  <a:lnTo>
                    <a:pt x="176" y="170"/>
                  </a:lnTo>
                  <a:lnTo>
                    <a:pt x="181" y="163"/>
                  </a:lnTo>
                  <a:lnTo>
                    <a:pt x="185" y="156"/>
                  </a:lnTo>
                  <a:lnTo>
                    <a:pt x="188" y="148"/>
                  </a:lnTo>
                  <a:lnTo>
                    <a:pt x="190" y="138"/>
                  </a:lnTo>
                  <a:lnTo>
                    <a:pt x="190" y="138"/>
                  </a:lnTo>
                  <a:lnTo>
                    <a:pt x="188" y="129"/>
                  </a:lnTo>
                  <a:lnTo>
                    <a:pt x="185" y="121"/>
                  </a:lnTo>
                  <a:lnTo>
                    <a:pt x="181" y="112"/>
                  </a:lnTo>
                  <a:lnTo>
                    <a:pt x="176" y="105"/>
                  </a:lnTo>
                  <a:lnTo>
                    <a:pt x="170" y="100"/>
                  </a:lnTo>
                  <a:lnTo>
                    <a:pt x="161" y="95"/>
                  </a:lnTo>
                  <a:lnTo>
                    <a:pt x="153" y="94"/>
                  </a:lnTo>
                  <a:lnTo>
                    <a:pt x="143" y="92"/>
                  </a:lnTo>
                  <a:close/>
                  <a:moveTo>
                    <a:pt x="51" y="227"/>
                  </a:moveTo>
                  <a:lnTo>
                    <a:pt x="51" y="227"/>
                  </a:lnTo>
                  <a:lnTo>
                    <a:pt x="60" y="227"/>
                  </a:lnTo>
                  <a:lnTo>
                    <a:pt x="66" y="229"/>
                  </a:lnTo>
                  <a:lnTo>
                    <a:pt x="66" y="229"/>
                  </a:lnTo>
                  <a:lnTo>
                    <a:pt x="61" y="241"/>
                  </a:lnTo>
                  <a:lnTo>
                    <a:pt x="56" y="251"/>
                  </a:lnTo>
                  <a:lnTo>
                    <a:pt x="55" y="263"/>
                  </a:lnTo>
                  <a:lnTo>
                    <a:pt x="53" y="275"/>
                  </a:lnTo>
                  <a:lnTo>
                    <a:pt x="53" y="371"/>
                  </a:lnTo>
                  <a:lnTo>
                    <a:pt x="0" y="371"/>
                  </a:lnTo>
                  <a:lnTo>
                    <a:pt x="0" y="278"/>
                  </a:lnTo>
                  <a:lnTo>
                    <a:pt x="0" y="278"/>
                  </a:lnTo>
                  <a:lnTo>
                    <a:pt x="2" y="268"/>
                  </a:lnTo>
                  <a:lnTo>
                    <a:pt x="5" y="258"/>
                  </a:lnTo>
                  <a:lnTo>
                    <a:pt x="9" y="249"/>
                  </a:lnTo>
                  <a:lnTo>
                    <a:pt x="16" y="242"/>
                  </a:lnTo>
                  <a:lnTo>
                    <a:pt x="22" y="236"/>
                  </a:lnTo>
                  <a:lnTo>
                    <a:pt x="33" y="231"/>
                  </a:lnTo>
                  <a:lnTo>
                    <a:pt x="41" y="229"/>
                  </a:lnTo>
                  <a:lnTo>
                    <a:pt x="51" y="227"/>
                  </a:lnTo>
                  <a:close/>
                  <a:moveTo>
                    <a:pt x="273" y="0"/>
                  </a:moveTo>
                  <a:lnTo>
                    <a:pt x="273" y="0"/>
                  </a:lnTo>
                  <a:lnTo>
                    <a:pt x="259" y="2"/>
                  </a:lnTo>
                  <a:lnTo>
                    <a:pt x="247" y="6"/>
                  </a:lnTo>
                  <a:lnTo>
                    <a:pt x="236" y="12"/>
                  </a:lnTo>
                  <a:lnTo>
                    <a:pt x="225" y="21"/>
                  </a:lnTo>
                  <a:lnTo>
                    <a:pt x="217" y="31"/>
                  </a:lnTo>
                  <a:lnTo>
                    <a:pt x="210" y="41"/>
                  </a:lnTo>
                  <a:lnTo>
                    <a:pt x="207" y="55"/>
                  </a:lnTo>
                  <a:lnTo>
                    <a:pt x="205" y="68"/>
                  </a:lnTo>
                  <a:lnTo>
                    <a:pt x="205" y="68"/>
                  </a:lnTo>
                  <a:lnTo>
                    <a:pt x="207" y="82"/>
                  </a:lnTo>
                  <a:lnTo>
                    <a:pt x="210" y="95"/>
                  </a:lnTo>
                  <a:lnTo>
                    <a:pt x="217" y="105"/>
                  </a:lnTo>
                  <a:lnTo>
                    <a:pt x="225" y="116"/>
                  </a:lnTo>
                  <a:lnTo>
                    <a:pt x="236" y="124"/>
                  </a:lnTo>
                  <a:lnTo>
                    <a:pt x="247" y="131"/>
                  </a:lnTo>
                  <a:lnTo>
                    <a:pt x="259" y="134"/>
                  </a:lnTo>
                  <a:lnTo>
                    <a:pt x="273" y="136"/>
                  </a:lnTo>
                  <a:lnTo>
                    <a:pt x="273" y="136"/>
                  </a:lnTo>
                  <a:lnTo>
                    <a:pt x="286" y="134"/>
                  </a:lnTo>
                  <a:lnTo>
                    <a:pt x="300" y="131"/>
                  </a:lnTo>
                  <a:lnTo>
                    <a:pt x="312" y="124"/>
                  </a:lnTo>
                  <a:lnTo>
                    <a:pt x="322" y="116"/>
                  </a:lnTo>
                  <a:lnTo>
                    <a:pt x="330" y="105"/>
                  </a:lnTo>
                  <a:lnTo>
                    <a:pt x="335" y="95"/>
                  </a:lnTo>
                  <a:lnTo>
                    <a:pt x="341" y="82"/>
                  </a:lnTo>
                  <a:lnTo>
                    <a:pt x="341" y="68"/>
                  </a:lnTo>
                  <a:lnTo>
                    <a:pt x="341" y="68"/>
                  </a:lnTo>
                  <a:lnTo>
                    <a:pt x="341" y="55"/>
                  </a:lnTo>
                  <a:lnTo>
                    <a:pt x="335" y="41"/>
                  </a:lnTo>
                  <a:lnTo>
                    <a:pt x="330" y="31"/>
                  </a:lnTo>
                  <a:lnTo>
                    <a:pt x="322" y="21"/>
                  </a:lnTo>
                  <a:lnTo>
                    <a:pt x="312" y="12"/>
                  </a:lnTo>
                  <a:lnTo>
                    <a:pt x="300" y="6"/>
                  </a:lnTo>
                  <a:lnTo>
                    <a:pt x="286" y="2"/>
                  </a:lnTo>
                  <a:lnTo>
                    <a:pt x="273" y="0"/>
                  </a:lnTo>
                  <a:close/>
                  <a:moveTo>
                    <a:pt x="478" y="407"/>
                  </a:moveTo>
                  <a:lnTo>
                    <a:pt x="396" y="407"/>
                  </a:lnTo>
                  <a:lnTo>
                    <a:pt x="396" y="261"/>
                  </a:lnTo>
                  <a:lnTo>
                    <a:pt x="396" y="261"/>
                  </a:lnTo>
                  <a:lnTo>
                    <a:pt x="396" y="246"/>
                  </a:lnTo>
                  <a:lnTo>
                    <a:pt x="393" y="231"/>
                  </a:lnTo>
                  <a:lnTo>
                    <a:pt x="388" y="217"/>
                  </a:lnTo>
                  <a:lnTo>
                    <a:pt x="383" y="205"/>
                  </a:lnTo>
                  <a:lnTo>
                    <a:pt x="383" y="205"/>
                  </a:lnTo>
                  <a:lnTo>
                    <a:pt x="393" y="202"/>
                  </a:lnTo>
                  <a:lnTo>
                    <a:pt x="403" y="202"/>
                  </a:lnTo>
                  <a:lnTo>
                    <a:pt x="403" y="202"/>
                  </a:lnTo>
                  <a:lnTo>
                    <a:pt x="418" y="204"/>
                  </a:lnTo>
                  <a:lnTo>
                    <a:pt x="432" y="207"/>
                  </a:lnTo>
                  <a:lnTo>
                    <a:pt x="444" y="214"/>
                  </a:lnTo>
                  <a:lnTo>
                    <a:pt x="456" y="224"/>
                  </a:lnTo>
                  <a:lnTo>
                    <a:pt x="464" y="234"/>
                  </a:lnTo>
                  <a:lnTo>
                    <a:pt x="471" y="246"/>
                  </a:lnTo>
                  <a:lnTo>
                    <a:pt x="476" y="259"/>
                  </a:lnTo>
                  <a:lnTo>
                    <a:pt x="478" y="275"/>
                  </a:lnTo>
                  <a:lnTo>
                    <a:pt x="478" y="407"/>
                  </a:lnTo>
                  <a:close/>
                  <a:moveTo>
                    <a:pt x="149" y="261"/>
                  </a:moveTo>
                  <a:lnTo>
                    <a:pt x="149" y="407"/>
                  </a:lnTo>
                  <a:lnTo>
                    <a:pt x="70" y="407"/>
                  </a:lnTo>
                  <a:lnTo>
                    <a:pt x="70" y="275"/>
                  </a:lnTo>
                  <a:lnTo>
                    <a:pt x="70" y="275"/>
                  </a:lnTo>
                  <a:lnTo>
                    <a:pt x="71" y="259"/>
                  </a:lnTo>
                  <a:lnTo>
                    <a:pt x="77" y="246"/>
                  </a:lnTo>
                  <a:lnTo>
                    <a:pt x="83" y="234"/>
                  </a:lnTo>
                  <a:lnTo>
                    <a:pt x="92" y="224"/>
                  </a:lnTo>
                  <a:lnTo>
                    <a:pt x="102" y="214"/>
                  </a:lnTo>
                  <a:lnTo>
                    <a:pt x="115" y="207"/>
                  </a:lnTo>
                  <a:lnTo>
                    <a:pt x="129" y="204"/>
                  </a:lnTo>
                  <a:lnTo>
                    <a:pt x="143" y="202"/>
                  </a:lnTo>
                  <a:lnTo>
                    <a:pt x="143" y="202"/>
                  </a:lnTo>
                  <a:lnTo>
                    <a:pt x="154" y="202"/>
                  </a:lnTo>
                  <a:lnTo>
                    <a:pt x="165" y="205"/>
                  </a:lnTo>
                  <a:lnTo>
                    <a:pt x="165" y="205"/>
                  </a:lnTo>
                  <a:lnTo>
                    <a:pt x="158" y="217"/>
                  </a:lnTo>
                  <a:lnTo>
                    <a:pt x="154" y="231"/>
                  </a:lnTo>
                  <a:lnTo>
                    <a:pt x="151" y="246"/>
                  </a:lnTo>
                  <a:lnTo>
                    <a:pt x="149" y="261"/>
                  </a:lnTo>
                  <a:close/>
                  <a:moveTo>
                    <a:pt x="166" y="449"/>
                  </a:moveTo>
                  <a:lnTo>
                    <a:pt x="379" y="449"/>
                  </a:lnTo>
                  <a:lnTo>
                    <a:pt x="379" y="261"/>
                  </a:lnTo>
                  <a:lnTo>
                    <a:pt x="379" y="261"/>
                  </a:lnTo>
                  <a:lnTo>
                    <a:pt x="379" y="249"/>
                  </a:lnTo>
                  <a:lnTo>
                    <a:pt x="378" y="239"/>
                  </a:lnTo>
                  <a:lnTo>
                    <a:pt x="374" y="229"/>
                  </a:lnTo>
                  <a:lnTo>
                    <a:pt x="371" y="219"/>
                  </a:lnTo>
                  <a:lnTo>
                    <a:pt x="361" y="202"/>
                  </a:lnTo>
                  <a:lnTo>
                    <a:pt x="349" y="185"/>
                  </a:lnTo>
                  <a:lnTo>
                    <a:pt x="332" y="173"/>
                  </a:lnTo>
                  <a:lnTo>
                    <a:pt x="315" y="163"/>
                  </a:lnTo>
                  <a:lnTo>
                    <a:pt x="305" y="160"/>
                  </a:lnTo>
                  <a:lnTo>
                    <a:pt x="295" y="156"/>
                  </a:lnTo>
                  <a:lnTo>
                    <a:pt x="285" y="154"/>
                  </a:lnTo>
                  <a:lnTo>
                    <a:pt x="273" y="154"/>
                  </a:lnTo>
                  <a:lnTo>
                    <a:pt x="273" y="154"/>
                  </a:lnTo>
                  <a:lnTo>
                    <a:pt x="263" y="154"/>
                  </a:lnTo>
                  <a:lnTo>
                    <a:pt x="253" y="156"/>
                  </a:lnTo>
                  <a:lnTo>
                    <a:pt x="242" y="160"/>
                  </a:lnTo>
                  <a:lnTo>
                    <a:pt x="232" y="163"/>
                  </a:lnTo>
                  <a:lnTo>
                    <a:pt x="214" y="173"/>
                  </a:lnTo>
                  <a:lnTo>
                    <a:pt x="198" y="185"/>
                  </a:lnTo>
                  <a:lnTo>
                    <a:pt x="185" y="202"/>
                  </a:lnTo>
                  <a:lnTo>
                    <a:pt x="175" y="219"/>
                  </a:lnTo>
                  <a:lnTo>
                    <a:pt x="171" y="229"/>
                  </a:lnTo>
                  <a:lnTo>
                    <a:pt x="170" y="239"/>
                  </a:lnTo>
                  <a:lnTo>
                    <a:pt x="168" y="249"/>
                  </a:lnTo>
                  <a:lnTo>
                    <a:pt x="166" y="261"/>
                  </a:lnTo>
                  <a:lnTo>
                    <a:pt x="166" y="44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 name="Freeform 1345"/>
            <p:cNvSpPr>
              <a:spLocks/>
            </p:cNvSpPr>
            <p:nvPr/>
          </p:nvSpPr>
          <p:spPr bwMode="auto">
            <a:xfrm>
              <a:off x="6146127" y="6065696"/>
              <a:ext cx="78898" cy="81442"/>
            </a:xfrm>
            <a:custGeom>
              <a:avLst/>
              <a:gdLst>
                <a:gd name="T0" fmla="*/ 31 w 63"/>
                <a:gd name="T1" fmla="*/ 0 h 62"/>
                <a:gd name="T2" fmla="*/ 31 w 63"/>
                <a:gd name="T3" fmla="*/ 0 h 62"/>
                <a:gd name="T4" fmla="*/ 25 w 63"/>
                <a:gd name="T5" fmla="*/ 1 h 62"/>
                <a:gd name="T6" fmla="*/ 19 w 63"/>
                <a:gd name="T7" fmla="*/ 3 h 62"/>
                <a:gd name="T8" fmla="*/ 14 w 63"/>
                <a:gd name="T9" fmla="*/ 5 h 62"/>
                <a:gd name="T10" fmla="*/ 10 w 63"/>
                <a:gd name="T11" fmla="*/ 10 h 62"/>
                <a:gd name="T12" fmla="*/ 5 w 63"/>
                <a:gd name="T13" fmla="*/ 13 h 62"/>
                <a:gd name="T14" fmla="*/ 3 w 63"/>
                <a:gd name="T15" fmla="*/ 18 h 62"/>
                <a:gd name="T16" fmla="*/ 2 w 63"/>
                <a:gd name="T17" fmla="*/ 25 h 62"/>
                <a:gd name="T18" fmla="*/ 0 w 63"/>
                <a:gd name="T19" fmla="*/ 30 h 62"/>
                <a:gd name="T20" fmla="*/ 0 w 63"/>
                <a:gd name="T21" fmla="*/ 30 h 62"/>
                <a:gd name="T22" fmla="*/ 2 w 63"/>
                <a:gd name="T23" fmla="*/ 37 h 62"/>
                <a:gd name="T24" fmla="*/ 3 w 63"/>
                <a:gd name="T25" fmla="*/ 44 h 62"/>
                <a:gd name="T26" fmla="*/ 5 w 63"/>
                <a:gd name="T27" fmla="*/ 49 h 62"/>
                <a:gd name="T28" fmla="*/ 10 w 63"/>
                <a:gd name="T29" fmla="*/ 52 h 62"/>
                <a:gd name="T30" fmla="*/ 14 w 63"/>
                <a:gd name="T31" fmla="*/ 57 h 62"/>
                <a:gd name="T32" fmla="*/ 19 w 63"/>
                <a:gd name="T33" fmla="*/ 59 h 62"/>
                <a:gd name="T34" fmla="*/ 25 w 63"/>
                <a:gd name="T35" fmla="*/ 61 h 62"/>
                <a:gd name="T36" fmla="*/ 31 w 63"/>
                <a:gd name="T37" fmla="*/ 62 h 62"/>
                <a:gd name="T38" fmla="*/ 31 w 63"/>
                <a:gd name="T39" fmla="*/ 62 h 62"/>
                <a:gd name="T40" fmla="*/ 37 w 63"/>
                <a:gd name="T41" fmla="*/ 61 h 62"/>
                <a:gd name="T42" fmla="*/ 44 w 63"/>
                <a:gd name="T43" fmla="*/ 59 h 62"/>
                <a:gd name="T44" fmla="*/ 49 w 63"/>
                <a:gd name="T45" fmla="*/ 57 h 62"/>
                <a:gd name="T46" fmla="*/ 53 w 63"/>
                <a:gd name="T47" fmla="*/ 52 h 62"/>
                <a:gd name="T48" fmla="*/ 58 w 63"/>
                <a:gd name="T49" fmla="*/ 49 h 62"/>
                <a:gd name="T50" fmla="*/ 59 w 63"/>
                <a:gd name="T51" fmla="*/ 44 h 62"/>
                <a:gd name="T52" fmla="*/ 61 w 63"/>
                <a:gd name="T53" fmla="*/ 37 h 62"/>
                <a:gd name="T54" fmla="*/ 63 w 63"/>
                <a:gd name="T55" fmla="*/ 30 h 62"/>
                <a:gd name="T56" fmla="*/ 63 w 63"/>
                <a:gd name="T57" fmla="*/ 30 h 62"/>
                <a:gd name="T58" fmla="*/ 61 w 63"/>
                <a:gd name="T59" fmla="*/ 25 h 62"/>
                <a:gd name="T60" fmla="*/ 59 w 63"/>
                <a:gd name="T61" fmla="*/ 18 h 62"/>
                <a:gd name="T62" fmla="*/ 58 w 63"/>
                <a:gd name="T63" fmla="*/ 13 h 62"/>
                <a:gd name="T64" fmla="*/ 53 w 63"/>
                <a:gd name="T65" fmla="*/ 10 h 62"/>
                <a:gd name="T66" fmla="*/ 49 w 63"/>
                <a:gd name="T67" fmla="*/ 5 h 62"/>
                <a:gd name="T68" fmla="*/ 44 w 63"/>
                <a:gd name="T69" fmla="*/ 3 h 62"/>
                <a:gd name="T70" fmla="*/ 37 w 63"/>
                <a:gd name="T71" fmla="*/ 1 h 62"/>
                <a:gd name="T72" fmla="*/ 31 w 63"/>
                <a:gd name="T7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1" y="0"/>
                  </a:moveTo>
                  <a:lnTo>
                    <a:pt x="31" y="0"/>
                  </a:lnTo>
                  <a:lnTo>
                    <a:pt x="25" y="1"/>
                  </a:lnTo>
                  <a:lnTo>
                    <a:pt x="19" y="3"/>
                  </a:lnTo>
                  <a:lnTo>
                    <a:pt x="14" y="5"/>
                  </a:lnTo>
                  <a:lnTo>
                    <a:pt x="10" y="10"/>
                  </a:lnTo>
                  <a:lnTo>
                    <a:pt x="5" y="13"/>
                  </a:lnTo>
                  <a:lnTo>
                    <a:pt x="3" y="18"/>
                  </a:lnTo>
                  <a:lnTo>
                    <a:pt x="2" y="25"/>
                  </a:lnTo>
                  <a:lnTo>
                    <a:pt x="0" y="30"/>
                  </a:lnTo>
                  <a:lnTo>
                    <a:pt x="0" y="30"/>
                  </a:lnTo>
                  <a:lnTo>
                    <a:pt x="2" y="37"/>
                  </a:lnTo>
                  <a:lnTo>
                    <a:pt x="3" y="44"/>
                  </a:lnTo>
                  <a:lnTo>
                    <a:pt x="5" y="49"/>
                  </a:lnTo>
                  <a:lnTo>
                    <a:pt x="10" y="52"/>
                  </a:lnTo>
                  <a:lnTo>
                    <a:pt x="14" y="57"/>
                  </a:lnTo>
                  <a:lnTo>
                    <a:pt x="19" y="59"/>
                  </a:lnTo>
                  <a:lnTo>
                    <a:pt x="25" y="61"/>
                  </a:lnTo>
                  <a:lnTo>
                    <a:pt x="31" y="62"/>
                  </a:lnTo>
                  <a:lnTo>
                    <a:pt x="31" y="62"/>
                  </a:lnTo>
                  <a:lnTo>
                    <a:pt x="37" y="61"/>
                  </a:lnTo>
                  <a:lnTo>
                    <a:pt x="44" y="59"/>
                  </a:lnTo>
                  <a:lnTo>
                    <a:pt x="49" y="57"/>
                  </a:lnTo>
                  <a:lnTo>
                    <a:pt x="53" y="52"/>
                  </a:lnTo>
                  <a:lnTo>
                    <a:pt x="58" y="49"/>
                  </a:lnTo>
                  <a:lnTo>
                    <a:pt x="59" y="44"/>
                  </a:lnTo>
                  <a:lnTo>
                    <a:pt x="61" y="37"/>
                  </a:lnTo>
                  <a:lnTo>
                    <a:pt x="63" y="30"/>
                  </a:lnTo>
                  <a:lnTo>
                    <a:pt x="63" y="30"/>
                  </a:lnTo>
                  <a:lnTo>
                    <a:pt x="61" y="25"/>
                  </a:lnTo>
                  <a:lnTo>
                    <a:pt x="59" y="18"/>
                  </a:lnTo>
                  <a:lnTo>
                    <a:pt x="58" y="13"/>
                  </a:lnTo>
                  <a:lnTo>
                    <a:pt x="53" y="10"/>
                  </a:lnTo>
                  <a:lnTo>
                    <a:pt x="49" y="5"/>
                  </a:lnTo>
                  <a:lnTo>
                    <a:pt x="44" y="3"/>
                  </a:lnTo>
                  <a:lnTo>
                    <a:pt x="37" y="1"/>
                  </a:lnTo>
                  <a:lnTo>
                    <a:pt x="3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 name="Freeform 1346"/>
            <p:cNvSpPr>
              <a:spLocks/>
            </p:cNvSpPr>
            <p:nvPr/>
          </p:nvSpPr>
          <p:spPr bwMode="auto">
            <a:xfrm>
              <a:off x="5581120" y="6065696"/>
              <a:ext cx="78898" cy="81442"/>
            </a:xfrm>
            <a:custGeom>
              <a:avLst/>
              <a:gdLst>
                <a:gd name="T0" fmla="*/ 30 w 61"/>
                <a:gd name="T1" fmla="*/ 0 h 62"/>
                <a:gd name="T2" fmla="*/ 30 w 61"/>
                <a:gd name="T3" fmla="*/ 0 h 62"/>
                <a:gd name="T4" fmla="*/ 25 w 61"/>
                <a:gd name="T5" fmla="*/ 1 h 62"/>
                <a:gd name="T6" fmla="*/ 18 w 61"/>
                <a:gd name="T7" fmla="*/ 3 h 62"/>
                <a:gd name="T8" fmla="*/ 13 w 61"/>
                <a:gd name="T9" fmla="*/ 5 h 62"/>
                <a:gd name="T10" fmla="*/ 8 w 61"/>
                <a:gd name="T11" fmla="*/ 10 h 62"/>
                <a:gd name="T12" fmla="*/ 5 w 61"/>
                <a:gd name="T13" fmla="*/ 13 h 62"/>
                <a:gd name="T14" fmla="*/ 1 w 61"/>
                <a:gd name="T15" fmla="*/ 18 h 62"/>
                <a:gd name="T16" fmla="*/ 0 w 61"/>
                <a:gd name="T17" fmla="*/ 25 h 62"/>
                <a:gd name="T18" fmla="*/ 0 w 61"/>
                <a:gd name="T19" fmla="*/ 30 h 62"/>
                <a:gd name="T20" fmla="*/ 0 w 61"/>
                <a:gd name="T21" fmla="*/ 30 h 62"/>
                <a:gd name="T22" fmla="*/ 0 w 61"/>
                <a:gd name="T23" fmla="*/ 37 h 62"/>
                <a:gd name="T24" fmla="*/ 1 w 61"/>
                <a:gd name="T25" fmla="*/ 44 h 62"/>
                <a:gd name="T26" fmla="*/ 5 w 61"/>
                <a:gd name="T27" fmla="*/ 49 h 62"/>
                <a:gd name="T28" fmla="*/ 8 w 61"/>
                <a:gd name="T29" fmla="*/ 52 h 62"/>
                <a:gd name="T30" fmla="*/ 13 w 61"/>
                <a:gd name="T31" fmla="*/ 57 h 62"/>
                <a:gd name="T32" fmla="*/ 18 w 61"/>
                <a:gd name="T33" fmla="*/ 59 h 62"/>
                <a:gd name="T34" fmla="*/ 25 w 61"/>
                <a:gd name="T35" fmla="*/ 61 h 62"/>
                <a:gd name="T36" fmla="*/ 30 w 61"/>
                <a:gd name="T37" fmla="*/ 62 h 62"/>
                <a:gd name="T38" fmla="*/ 30 w 61"/>
                <a:gd name="T39" fmla="*/ 62 h 62"/>
                <a:gd name="T40" fmla="*/ 37 w 61"/>
                <a:gd name="T41" fmla="*/ 61 h 62"/>
                <a:gd name="T42" fmla="*/ 42 w 61"/>
                <a:gd name="T43" fmla="*/ 59 h 62"/>
                <a:gd name="T44" fmla="*/ 47 w 61"/>
                <a:gd name="T45" fmla="*/ 57 h 62"/>
                <a:gd name="T46" fmla="*/ 52 w 61"/>
                <a:gd name="T47" fmla="*/ 52 h 62"/>
                <a:gd name="T48" fmla="*/ 56 w 61"/>
                <a:gd name="T49" fmla="*/ 49 h 62"/>
                <a:gd name="T50" fmla="*/ 59 w 61"/>
                <a:gd name="T51" fmla="*/ 44 h 62"/>
                <a:gd name="T52" fmla="*/ 61 w 61"/>
                <a:gd name="T53" fmla="*/ 37 h 62"/>
                <a:gd name="T54" fmla="*/ 61 w 61"/>
                <a:gd name="T55" fmla="*/ 30 h 62"/>
                <a:gd name="T56" fmla="*/ 61 w 61"/>
                <a:gd name="T57" fmla="*/ 30 h 62"/>
                <a:gd name="T58" fmla="*/ 61 w 61"/>
                <a:gd name="T59" fmla="*/ 25 h 62"/>
                <a:gd name="T60" fmla="*/ 59 w 61"/>
                <a:gd name="T61" fmla="*/ 18 h 62"/>
                <a:gd name="T62" fmla="*/ 56 w 61"/>
                <a:gd name="T63" fmla="*/ 13 h 62"/>
                <a:gd name="T64" fmla="*/ 52 w 61"/>
                <a:gd name="T65" fmla="*/ 10 h 62"/>
                <a:gd name="T66" fmla="*/ 47 w 61"/>
                <a:gd name="T67" fmla="*/ 5 h 62"/>
                <a:gd name="T68" fmla="*/ 42 w 61"/>
                <a:gd name="T69" fmla="*/ 3 h 62"/>
                <a:gd name="T70" fmla="*/ 37 w 61"/>
                <a:gd name="T71" fmla="*/ 1 h 62"/>
                <a:gd name="T72" fmla="*/ 30 w 61"/>
                <a:gd name="T7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62">
                  <a:moveTo>
                    <a:pt x="30" y="0"/>
                  </a:moveTo>
                  <a:lnTo>
                    <a:pt x="30" y="0"/>
                  </a:lnTo>
                  <a:lnTo>
                    <a:pt x="25" y="1"/>
                  </a:lnTo>
                  <a:lnTo>
                    <a:pt x="18" y="3"/>
                  </a:lnTo>
                  <a:lnTo>
                    <a:pt x="13" y="5"/>
                  </a:lnTo>
                  <a:lnTo>
                    <a:pt x="8" y="10"/>
                  </a:lnTo>
                  <a:lnTo>
                    <a:pt x="5" y="13"/>
                  </a:lnTo>
                  <a:lnTo>
                    <a:pt x="1" y="18"/>
                  </a:lnTo>
                  <a:lnTo>
                    <a:pt x="0" y="25"/>
                  </a:lnTo>
                  <a:lnTo>
                    <a:pt x="0" y="30"/>
                  </a:lnTo>
                  <a:lnTo>
                    <a:pt x="0" y="30"/>
                  </a:lnTo>
                  <a:lnTo>
                    <a:pt x="0" y="37"/>
                  </a:lnTo>
                  <a:lnTo>
                    <a:pt x="1" y="44"/>
                  </a:lnTo>
                  <a:lnTo>
                    <a:pt x="5" y="49"/>
                  </a:lnTo>
                  <a:lnTo>
                    <a:pt x="8" y="52"/>
                  </a:lnTo>
                  <a:lnTo>
                    <a:pt x="13" y="57"/>
                  </a:lnTo>
                  <a:lnTo>
                    <a:pt x="18" y="59"/>
                  </a:lnTo>
                  <a:lnTo>
                    <a:pt x="25" y="61"/>
                  </a:lnTo>
                  <a:lnTo>
                    <a:pt x="30" y="62"/>
                  </a:lnTo>
                  <a:lnTo>
                    <a:pt x="30" y="62"/>
                  </a:lnTo>
                  <a:lnTo>
                    <a:pt x="37" y="61"/>
                  </a:lnTo>
                  <a:lnTo>
                    <a:pt x="42" y="59"/>
                  </a:lnTo>
                  <a:lnTo>
                    <a:pt x="47" y="57"/>
                  </a:lnTo>
                  <a:lnTo>
                    <a:pt x="52" y="52"/>
                  </a:lnTo>
                  <a:lnTo>
                    <a:pt x="56" y="49"/>
                  </a:lnTo>
                  <a:lnTo>
                    <a:pt x="59" y="44"/>
                  </a:lnTo>
                  <a:lnTo>
                    <a:pt x="61" y="37"/>
                  </a:lnTo>
                  <a:lnTo>
                    <a:pt x="61" y="30"/>
                  </a:lnTo>
                  <a:lnTo>
                    <a:pt x="61" y="30"/>
                  </a:lnTo>
                  <a:lnTo>
                    <a:pt x="61" y="25"/>
                  </a:lnTo>
                  <a:lnTo>
                    <a:pt x="59" y="18"/>
                  </a:lnTo>
                  <a:lnTo>
                    <a:pt x="56" y="13"/>
                  </a:lnTo>
                  <a:lnTo>
                    <a:pt x="52" y="10"/>
                  </a:lnTo>
                  <a:lnTo>
                    <a:pt x="47" y="5"/>
                  </a:lnTo>
                  <a:lnTo>
                    <a:pt x="42" y="3"/>
                  </a:lnTo>
                  <a:lnTo>
                    <a:pt x="37" y="1"/>
                  </a:lnTo>
                  <a:lnTo>
                    <a:pt x="3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 name="Freeform 1348"/>
            <p:cNvSpPr>
              <a:spLocks/>
            </p:cNvSpPr>
            <p:nvPr/>
          </p:nvSpPr>
          <p:spPr bwMode="auto">
            <a:xfrm>
              <a:off x="6169031" y="6167499"/>
              <a:ext cx="81442" cy="183245"/>
            </a:xfrm>
            <a:custGeom>
              <a:avLst/>
              <a:gdLst>
                <a:gd name="T0" fmla="*/ 64 w 64"/>
                <a:gd name="T1" fmla="*/ 144 h 144"/>
                <a:gd name="T2" fmla="*/ 14 w 64"/>
                <a:gd name="T3" fmla="*/ 144 h 144"/>
                <a:gd name="T4" fmla="*/ 14 w 64"/>
                <a:gd name="T5" fmla="*/ 48 h 144"/>
                <a:gd name="T6" fmla="*/ 14 w 64"/>
                <a:gd name="T7" fmla="*/ 48 h 144"/>
                <a:gd name="T8" fmla="*/ 12 w 64"/>
                <a:gd name="T9" fmla="*/ 36 h 144"/>
                <a:gd name="T10" fmla="*/ 8 w 64"/>
                <a:gd name="T11" fmla="*/ 24 h 144"/>
                <a:gd name="T12" fmla="*/ 5 w 64"/>
                <a:gd name="T13" fmla="*/ 14 h 144"/>
                <a:gd name="T14" fmla="*/ 0 w 64"/>
                <a:gd name="T15" fmla="*/ 2 h 144"/>
                <a:gd name="T16" fmla="*/ 0 w 64"/>
                <a:gd name="T17" fmla="*/ 2 h 144"/>
                <a:gd name="T18" fmla="*/ 7 w 64"/>
                <a:gd name="T19" fmla="*/ 0 h 144"/>
                <a:gd name="T20" fmla="*/ 14 w 64"/>
                <a:gd name="T21" fmla="*/ 0 h 144"/>
                <a:gd name="T22" fmla="*/ 14 w 64"/>
                <a:gd name="T23" fmla="*/ 0 h 144"/>
                <a:gd name="T24" fmla="*/ 24 w 64"/>
                <a:gd name="T25" fmla="*/ 2 h 144"/>
                <a:gd name="T26" fmla="*/ 34 w 64"/>
                <a:gd name="T27" fmla="*/ 4 h 144"/>
                <a:gd name="T28" fmla="*/ 42 w 64"/>
                <a:gd name="T29" fmla="*/ 9 h 144"/>
                <a:gd name="T30" fmla="*/ 51 w 64"/>
                <a:gd name="T31" fmla="*/ 15 h 144"/>
                <a:gd name="T32" fmla="*/ 56 w 64"/>
                <a:gd name="T33" fmla="*/ 22 h 144"/>
                <a:gd name="T34" fmla="*/ 61 w 64"/>
                <a:gd name="T35" fmla="*/ 31 h 144"/>
                <a:gd name="T36" fmla="*/ 64 w 64"/>
                <a:gd name="T37" fmla="*/ 41 h 144"/>
                <a:gd name="T38" fmla="*/ 64 w 64"/>
                <a:gd name="T39" fmla="*/ 51 h 144"/>
                <a:gd name="T40" fmla="*/ 64 w 64"/>
                <a:gd name="T4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44">
                  <a:moveTo>
                    <a:pt x="64" y="144"/>
                  </a:moveTo>
                  <a:lnTo>
                    <a:pt x="14" y="144"/>
                  </a:lnTo>
                  <a:lnTo>
                    <a:pt x="14" y="48"/>
                  </a:lnTo>
                  <a:lnTo>
                    <a:pt x="14" y="48"/>
                  </a:lnTo>
                  <a:lnTo>
                    <a:pt x="12" y="36"/>
                  </a:lnTo>
                  <a:lnTo>
                    <a:pt x="8" y="24"/>
                  </a:lnTo>
                  <a:lnTo>
                    <a:pt x="5" y="14"/>
                  </a:lnTo>
                  <a:lnTo>
                    <a:pt x="0" y="2"/>
                  </a:lnTo>
                  <a:lnTo>
                    <a:pt x="0" y="2"/>
                  </a:lnTo>
                  <a:lnTo>
                    <a:pt x="7" y="0"/>
                  </a:lnTo>
                  <a:lnTo>
                    <a:pt x="14" y="0"/>
                  </a:lnTo>
                  <a:lnTo>
                    <a:pt x="14" y="0"/>
                  </a:lnTo>
                  <a:lnTo>
                    <a:pt x="24" y="2"/>
                  </a:lnTo>
                  <a:lnTo>
                    <a:pt x="34" y="4"/>
                  </a:lnTo>
                  <a:lnTo>
                    <a:pt x="42" y="9"/>
                  </a:lnTo>
                  <a:lnTo>
                    <a:pt x="51" y="15"/>
                  </a:lnTo>
                  <a:lnTo>
                    <a:pt x="56" y="22"/>
                  </a:lnTo>
                  <a:lnTo>
                    <a:pt x="61" y="31"/>
                  </a:lnTo>
                  <a:lnTo>
                    <a:pt x="64" y="41"/>
                  </a:lnTo>
                  <a:lnTo>
                    <a:pt x="64" y="51"/>
                  </a:lnTo>
                  <a:lnTo>
                    <a:pt x="64" y="14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 name="Freeform 1350"/>
            <p:cNvSpPr>
              <a:spLocks/>
            </p:cNvSpPr>
            <p:nvPr/>
          </p:nvSpPr>
          <p:spPr bwMode="auto">
            <a:xfrm>
              <a:off x="5555669" y="6167499"/>
              <a:ext cx="83988" cy="183245"/>
            </a:xfrm>
            <a:custGeom>
              <a:avLst/>
              <a:gdLst>
                <a:gd name="T0" fmla="*/ 51 w 66"/>
                <a:gd name="T1" fmla="*/ 0 h 144"/>
                <a:gd name="T2" fmla="*/ 51 w 66"/>
                <a:gd name="T3" fmla="*/ 0 h 144"/>
                <a:gd name="T4" fmla="*/ 60 w 66"/>
                <a:gd name="T5" fmla="*/ 0 h 144"/>
                <a:gd name="T6" fmla="*/ 66 w 66"/>
                <a:gd name="T7" fmla="*/ 2 h 144"/>
                <a:gd name="T8" fmla="*/ 66 w 66"/>
                <a:gd name="T9" fmla="*/ 2 h 144"/>
                <a:gd name="T10" fmla="*/ 61 w 66"/>
                <a:gd name="T11" fmla="*/ 14 h 144"/>
                <a:gd name="T12" fmla="*/ 56 w 66"/>
                <a:gd name="T13" fmla="*/ 24 h 144"/>
                <a:gd name="T14" fmla="*/ 55 w 66"/>
                <a:gd name="T15" fmla="*/ 36 h 144"/>
                <a:gd name="T16" fmla="*/ 53 w 66"/>
                <a:gd name="T17" fmla="*/ 48 h 144"/>
                <a:gd name="T18" fmla="*/ 53 w 66"/>
                <a:gd name="T19" fmla="*/ 144 h 144"/>
                <a:gd name="T20" fmla="*/ 0 w 66"/>
                <a:gd name="T21" fmla="*/ 144 h 144"/>
                <a:gd name="T22" fmla="*/ 0 w 66"/>
                <a:gd name="T23" fmla="*/ 51 h 144"/>
                <a:gd name="T24" fmla="*/ 0 w 66"/>
                <a:gd name="T25" fmla="*/ 51 h 144"/>
                <a:gd name="T26" fmla="*/ 2 w 66"/>
                <a:gd name="T27" fmla="*/ 41 h 144"/>
                <a:gd name="T28" fmla="*/ 5 w 66"/>
                <a:gd name="T29" fmla="*/ 31 h 144"/>
                <a:gd name="T30" fmla="*/ 9 w 66"/>
                <a:gd name="T31" fmla="*/ 22 h 144"/>
                <a:gd name="T32" fmla="*/ 16 w 66"/>
                <a:gd name="T33" fmla="*/ 15 h 144"/>
                <a:gd name="T34" fmla="*/ 22 w 66"/>
                <a:gd name="T35" fmla="*/ 9 h 144"/>
                <a:gd name="T36" fmla="*/ 33 w 66"/>
                <a:gd name="T37" fmla="*/ 4 h 144"/>
                <a:gd name="T38" fmla="*/ 41 w 66"/>
                <a:gd name="T39" fmla="*/ 2 h 144"/>
                <a:gd name="T40" fmla="*/ 51 w 66"/>
                <a:gd name="T4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144">
                  <a:moveTo>
                    <a:pt x="51" y="0"/>
                  </a:moveTo>
                  <a:lnTo>
                    <a:pt x="51" y="0"/>
                  </a:lnTo>
                  <a:lnTo>
                    <a:pt x="60" y="0"/>
                  </a:lnTo>
                  <a:lnTo>
                    <a:pt x="66" y="2"/>
                  </a:lnTo>
                  <a:lnTo>
                    <a:pt x="66" y="2"/>
                  </a:lnTo>
                  <a:lnTo>
                    <a:pt x="61" y="14"/>
                  </a:lnTo>
                  <a:lnTo>
                    <a:pt x="56" y="24"/>
                  </a:lnTo>
                  <a:lnTo>
                    <a:pt x="55" y="36"/>
                  </a:lnTo>
                  <a:lnTo>
                    <a:pt x="53" y="48"/>
                  </a:lnTo>
                  <a:lnTo>
                    <a:pt x="53" y="144"/>
                  </a:lnTo>
                  <a:lnTo>
                    <a:pt x="0" y="144"/>
                  </a:lnTo>
                  <a:lnTo>
                    <a:pt x="0" y="51"/>
                  </a:lnTo>
                  <a:lnTo>
                    <a:pt x="0" y="51"/>
                  </a:lnTo>
                  <a:lnTo>
                    <a:pt x="2" y="41"/>
                  </a:lnTo>
                  <a:lnTo>
                    <a:pt x="5" y="31"/>
                  </a:lnTo>
                  <a:lnTo>
                    <a:pt x="9" y="22"/>
                  </a:lnTo>
                  <a:lnTo>
                    <a:pt x="16" y="15"/>
                  </a:lnTo>
                  <a:lnTo>
                    <a:pt x="22" y="9"/>
                  </a:lnTo>
                  <a:lnTo>
                    <a:pt x="33" y="4"/>
                  </a:lnTo>
                  <a:lnTo>
                    <a:pt x="41" y="2"/>
                  </a:lnTo>
                  <a:lnTo>
                    <a:pt x="51"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4" name="Freeform 1351"/>
            <p:cNvSpPr>
              <a:spLocks/>
            </p:cNvSpPr>
            <p:nvPr/>
          </p:nvSpPr>
          <p:spPr bwMode="auto">
            <a:xfrm>
              <a:off x="5817812" y="5879907"/>
              <a:ext cx="170520" cy="170520"/>
            </a:xfrm>
            <a:custGeom>
              <a:avLst/>
              <a:gdLst>
                <a:gd name="T0" fmla="*/ 68 w 136"/>
                <a:gd name="T1" fmla="*/ 0 h 136"/>
                <a:gd name="T2" fmla="*/ 68 w 136"/>
                <a:gd name="T3" fmla="*/ 0 h 136"/>
                <a:gd name="T4" fmla="*/ 54 w 136"/>
                <a:gd name="T5" fmla="*/ 2 h 136"/>
                <a:gd name="T6" fmla="*/ 42 w 136"/>
                <a:gd name="T7" fmla="*/ 6 h 136"/>
                <a:gd name="T8" fmla="*/ 31 w 136"/>
                <a:gd name="T9" fmla="*/ 12 h 136"/>
                <a:gd name="T10" fmla="*/ 20 w 136"/>
                <a:gd name="T11" fmla="*/ 21 h 136"/>
                <a:gd name="T12" fmla="*/ 12 w 136"/>
                <a:gd name="T13" fmla="*/ 31 h 136"/>
                <a:gd name="T14" fmla="*/ 5 w 136"/>
                <a:gd name="T15" fmla="*/ 41 h 136"/>
                <a:gd name="T16" fmla="*/ 2 w 136"/>
                <a:gd name="T17" fmla="*/ 55 h 136"/>
                <a:gd name="T18" fmla="*/ 0 w 136"/>
                <a:gd name="T19" fmla="*/ 68 h 136"/>
                <a:gd name="T20" fmla="*/ 0 w 136"/>
                <a:gd name="T21" fmla="*/ 68 h 136"/>
                <a:gd name="T22" fmla="*/ 2 w 136"/>
                <a:gd name="T23" fmla="*/ 82 h 136"/>
                <a:gd name="T24" fmla="*/ 5 w 136"/>
                <a:gd name="T25" fmla="*/ 95 h 136"/>
                <a:gd name="T26" fmla="*/ 12 w 136"/>
                <a:gd name="T27" fmla="*/ 105 h 136"/>
                <a:gd name="T28" fmla="*/ 20 w 136"/>
                <a:gd name="T29" fmla="*/ 116 h 136"/>
                <a:gd name="T30" fmla="*/ 31 w 136"/>
                <a:gd name="T31" fmla="*/ 124 h 136"/>
                <a:gd name="T32" fmla="*/ 42 w 136"/>
                <a:gd name="T33" fmla="*/ 131 h 136"/>
                <a:gd name="T34" fmla="*/ 54 w 136"/>
                <a:gd name="T35" fmla="*/ 134 h 136"/>
                <a:gd name="T36" fmla="*/ 68 w 136"/>
                <a:gd name="T37" fmla="*/ 136 h 136"/>
                <a:gd name="T38" fmla="*/ 68 w 136"/>
                <a:gd name="T39" fmla="*/ 136 h 136"/>
                <a:gd name="T40" fmla="*/ 81 w 136"/>
                <a:gd name="T41" fmla="*/ 134 h 136"/>
                <a:gd name="T42" fmla="*/ 95 w 136"/>
                <a:gd name="T43" fmla="*/ 131 h 136"/>
                <a:gd name="T44" fmla="*/ 107 w 136"/>
                <a:gd name="T45" fmla="*/ 124 h 136"/>
                <a:gd name="T46" fmla="*/ 117 w 136"/>
                <a:gd name="T47" fmla="*/ 116 h 136"/>
                <a:gd name="T48" fmla="*/ 125 w 136"/>
                <a:gd name="T49" fmla="*/ 105 h 136"/>
                <a:gd name="T50" fmla="*/ 130 w 136"/>
                <a:gd name="T51" fmla="*/ 95 h 136"/>
                <a:gd name="T52" fmla="*/ 136 w 136"/>
                <a:gd name="T53" fmla="*/ 82 h 136"/>
                <a:gd name="T54" fmla="*/ 136 w 136"/>
                <a:gd name="T55" fmla="*/ 68 h 136"/>
                <a:gd name="T56" fmla="*/ 136 w 136"/>
                <a:gd name="T57" fmla="*/ 68 h 136"/>
                <a:gd name="T58" fmla="*/ 136 w 136"/>
                <a:gd name="T59" fmla="*/ 55 h 136"/>
                <a:gd name="T60" fmla="*/ 130 w 136"/>
                <a:gd name="T61" fmla="*/ 41 h 136"/>
                <a:gd name="T62" fmla="*/ 125 w 136"/>
                <a:gd name="T63" fmla="*/ 31 h 136"/>
                <a:gd name="T64" fmla="*/ 117 w 136"/>
                <a:gd name="T65" fmla="*/ 21 h 136"/>
                <a:gd name="T66" fmla="*/ 107 w 136"/>
                <a:gd name="T67" fmla="*/ 12 h 136"/>
                <a:gd name="T68" fmla="*/ 95 w 136"/>
                <a:gd name="T69" fmla="*/ 6 h 136"/>
                <a:gd name="T70" fmla="*/ 81 w 136"/>
                <a:gd name="T71" fmla="*/ 2 h 136"/>
                <a:gd name="T72" fmla="*/ 68 w 136"/>
                <a:gd name="T7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36">
                  <a:moveTo>
                    <a:pt x="68" y="0"/>
                  </a:moveTo>
                  <a:lnTo>
                    <a:pt x="68" y="0"/>
                  </a:lnTo>
                  <a:lnTo>
                    <a:pt x="54" y="2"/>
                  </a:lnTo>
                  <a:lnTo>
                    <a:pt x="42" y="6"/>
                  </a:lnTo>
                  <a:lnTo>
                    <a:pt x="31" y="12"/>
                  </a:lnTo>
                  <a:lnTo>
                    <a:pt x="20" y="21"/>
                  </a:lnTo>
                  <a:lnTo>
                    <a:pt x="12" y="31"/>
                  </a:lnTo>
                  <a:lnTo>
                    <a:pt x="5" y="41"/>
                  </a:lnTo>
                  <a:lnTo>
                    <a:pt x="2" y="55"/>
                  </a:lnTo>
                  <a:lnTo>
                    <a:pt x="0" y="68"/>
                  </a:lnTo>
                  <a:lnTo>
                    <a:pt x="0" y="68"/>
                  </a:lnTo>
                  <a:lnTo>
                    <a:pt x="2" y="82"/>
                  </a:lnTo>
                  <a:lnTo>
                    <a:pt x="5" y="95"/>
                  </a:lnTo>
                  <a:lnTo>
                    <a:pt x="12" y="105"/>
                  </a:lnTo>
                  <a:lnTo>
                    <a:pt x="20" y="116"/>
                  </a:lnTo>
                  <a:lnTo>
                    <a:pt x="31" y="124"/>
                  </a:lnTo>
                  <a:lnTo>
                    <a:pt x="42" y="131"/>
                  </a:lnTo>
                  <a:lnTo>
                    <a:pt x="54" y="134"/>
                  </a:lnTo>
                  <a:lnTo>
                    <a:pt x="68" y="136"/>
                  </a:lnTo>
                  <a:lnTo>
                    <a:pt x="68" y="136"/>
                  </a:lnTo>
                  <a:lnTo>
                    <a:pt x="81" y="134"/>
                  </a:lnTo>
                  <a:lnTo>
                    <a:pt x="95" y="131"/>
                  </a:lnTo>
                  <a:lnTo>
                    <a:pt x="107" y="124"/>
                  </a:lnTo>
                  <a:lnTo>
                    <a:pt x="117" y="116"/>
                  </a:lnTo>
                  <a:lnTo>
                    <a:pt x="125" y="105"/>
                  </a:lnTo>
                  <a:lnTo>
                    <a:pt x="130" y="95"/>
                  </a:lnTo>
                  <a:lnTo>
                    <a:pt x="136" y="82"/>
                  </a:lnTo>
                  <a:lnTo>
                    <a:pt x="136" y="68"/>
                  </a:lnTo>
                  <a:lnTo>
                    <a:pt x="136" y="68"/>
                  </a:lnTo>
                  <a:lnTo>
                    <a:pt x="136" y="55"/>
                  </a:lnTo>
                  <a:lnTo>
                    <a:pt x="130" y="41"/>
                  </a:lnTo>
                  <a:lnTo>
                    <a:pt x="125" y="31"/>
                  </a:lnTo>
                  <a:lnTo>
                    <a:pt x="117" y="21"/>
                  </a:lnTo>
                  <a:lnTo>
                    <a:pt x="107" y="12"/>
                  </a:lnTo>
                  <a:lnTo>
                    <a:pt x="95" y="6"/>
                  </a:lnTo>
                  <a:lnTo>
                    <a:pt x="81" y="2"/>
                  </a:lnTo>
                  <a:lnTo>
                    <a:pt x="68"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 name="Freeform 1354"/>
            <p:cNvSpPr>
              <a:spLocks/>
            </p:cNvSpPr>
            <p:nvPr/>
          </p:nvSpPr>
          <p:spPr bwMode="auto">
            <a:xfrm>
              <a:off x="5766911" y="6075877"/>
              <a:ext cx="272323" cy="374126"/>
            </a:xfrm>
            <a:custGeom>
              <a:avLst/>
              <a:gdLst>
                <a:gd name="T0" fmla="*/ 0 w 213"/>
                <a:gd name="T1" fmla="*/ 295 h 295"/>
                <a:gd name="T2" fmla="*/ 213 w 213"/>
                <a:gd name="T3" fmla="*/ 295 h 295"/>
                <a:gd name="T4" fmla="*/ 213 w 213"/>
                <a:gd name="T5" fmla="*/ 107 h 295"/>
                <a:gd name="T6" fmla="*/ 213 w 213"/>
                <a:gd name="T7" fmla="*/ 107 h 295"/>
                <a:gd name="T8" fmla="*/ 213 w 213"/>
                <a:gd name="T9" fmla="*/ 95 h 295"/>
                <a:gd name="T10" fmla="*/ 212 w 213"/>
                <a:gd name="T11" fmla="*/ 85 h 295"/>
                <a:gd name="T12" fmla="*/ 208 w 213"/>
                <a:gd name="T13" fmla="*/ 75 h 295"/>
                <a:gd name="T14" fmla="*/ 205 w 213"/>
                <a:gd name="T15" fmla="*/ 65 h 295"/>
                <a:gd name="T16" fmla="*/ 195 w 213"/>
                <a:gd name="T17" fmla="*/ 48 h 295"/>
                <a:gd name="T18" fmla="*/ 183 w 213"/>
                <a:gd name="T19" fmla="*/ 31 h 295"/>
                <a:gd name="T20" fmla="*/ 166 w 213"/>
                <a:gd name="T21" fmla="*/ 19 h 295"/>
                <a:gd name="T22" fmla="*/ 149 w 213"/>
                <a:gd name="T23" fmla="*/ 9 h 295"/>
                <a:gd name="T24" fmla="*/ 139 w 213"/>
                <a:gd name="T25" fmla="*/ 6 h 295"/>
                <a:gd name="T26" fmla="*/ 129 w 213"/>
                <a:gd name="T27" fmla="*/ 2 h 295"/>
                <a:gd name="T28" fmla="*/ 119 w 213"/>
                <a:gd name="T29" fmla="*/ 0 h 295"/>
                <a:gd name="T30" fmla="*/ 107 w 213"/>
                <a:gd name="T31" fmla="*/ 0 h 295"/>
                <a:gd name="T32" fmla="*/ 107 w 213"/>
                <a:gd name="T33" fmla="*/ 0 h 295"/>
                <a:gd name="T34" fmla="*/ 97 w 213"/>
                <a:gd name="T35" fmla="*/ 0 h 295"/>
                <a:gd name="T36" fmla="*/ 87 w 213"/>
                <a:gd name="T37" fmla="*/ 2 h 295"/>
                <a:gd name="T38" fmla="*/ 76 w 213"/>
                <a:gd name="T39" fmla="*/ 6 h 295"/>
                <a:gd name="T40" fmla="*/ 66 w 213"/>
                <a:gd name="T41" fmla="*/ 9 h 295"/>
                <a:gd name="T42" fmla="*/ 48 w 213"/>
                <a:gd name="T43" fmla="*/ 19 h 295"/>
                <a:gd name="T44" fmla="*/ 32 w 213"/>
                <a:gd name="T45" fmla="*/ 31 h 295"/>
                <a:gd name="T46" fmla="*/ 19 w 213"/>
                <a:gd name="T47" fmla="*/ 48 h 295"/>
                <a:gd name="T48" fmla="*/ 9 w 213"/>
                <a:gd name="T49" fmla="*/ 65 h 295"/>
                <a:gd name="T50" fmla="*/ 5 w 213"/>
                <a:gd name="T51" fmla="*/ 75 h 295"/>
                <a:gd name="T52" fmla="*/ 4 w 213"/>
                <a:gd name="T53" fmla="*/ 85 h 295"/>
                <a:gd name="T54" fmla="*/ 2 w 213"/>
                <a:gd name="T55" fmla="*/ 95 h 295"/>
                <a:gd name="T56" fmla="*/ 0 w 213"/>
                <a:gd name="T57" fmla="*/ 107 h 295"/>
                <a:gd name="T58" fmla="*/ 0 w 213"/>
                <a:gd name="T59"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3" h="295">
                  <a:moveTo>
                    <a:pt x="0" y="295"/>
                  </a:moveTo>
                  <a:lnTo>
                    <a:pt x="213" y="295"/>
                  </a:lnTo>
                  <a:lnTo>
                    <a:pt x="213" y="107"/>
                  </a:lnTo>
                  <a:lnTo>
                    <a:pt x="213" y="107"/>
                  </a:lnTo>
                  <a:lnTo>
                    <a:pt x="213" y="95"/>
                  </a:lnTo>
                  <a:lnTo>
                    <a:pt x="212" y="85"/>
                  </a:lnTo>
                  <a:lnTo>
                    <a:pt x="208" y="75"/>
                  </a:lnTo>
                  <a:lnTo>
                    <a:pt x="205" y="65"/>
                  </a:lnTo>
                  <a:lnTo>
                    <a:pt x="195" y="48"/>
                  </a:lnTo>
                  <a:lnTo>
                    <a:pt x="183" y="31"/>
                  </a:lnTo>
                  <a:lnTo>
                    <a:pt x="166" y="19"/>
                  </a:lnTo>
                  <a:lnTo>
                    <a:pt x="149" y="9"/>
                  </a:lnTo>
                  <a:lnTo>
                    <a:pt x="139" y="6"/>
                  </a:lnTo>
                  <a:lnTo>
                    <a:pt x="129" y="2"/>
                  </a:lnTo>
                  <a:lnTo>
                    <a:pt x="119" y="0"/>
                  </a:lnTo>
                  <a:lnTo>
                    <a:pt x="107" y="0"/>
                  </a:lnTo>
                  <a:lnTo>
                    <a:pt x="107" y="0"/>
                  </a:lnTo>
                  <a:lnTo>
                    <a:pt x="97" y="0"/>
                  </a:lnTo>
                  <a:lnTo>
                    <a:pt x="87" y="2"/>
                  </a:lnTo>
                  <a:lnTo>
                    <a:pt x="76" y="6"/>
                  </a:lnTo>
                  <a:lnTo>
                    <a:pt x="66" y="9"/>
                  </a:lnTo>
                  <a:lnTo>
                    <a:pt x="48" y="19"/>
                  </a:lnTo>
                  <a:lnTo>
                    <a:pt x="32" y="31"/>
                  </a:lnTo>
                  <a:lnTo>
                    <a:pt x="19" y="48"/>
                  </a:lnTo>
                  <a:lnTo>
                    <a:pt x="9" y="65"/>
                  </a:lnTo>
                  <a:lnTo>
                    <a:pt x="5" y="75"/>
                  </a:lnTo>
                  <a:lnTo>
                    <a:pt x="4" y="85"/>
                  </a:lnTo>
                  <a:lnTo>
                    <a:pt x="2" y="95"/>
                  </a:lnTo>
                  <a:lnTo>
                    <a:pt x="0" y="107"/>
                  </a:lnTo>
                  <a:lnTo>
                    <a:pt x="0" y="29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F551F52-7D16-482E-A73C-BEA2D1523E0C}" type="slidenum">
              <a:rPr lang="en-US" altLang="zh-CN" smtClean="0">
                <a:solidFill>
                  <a:srgbClr val="BFBFBF"/>
                </a:solidFill>
                <a:latin typeface="Calibri Light" pitchFamily="34" charset="0"/>
              </a:rPr>
              <a:pPr/>
              <a:t>50</a:t>
            </a:fld>
            <a:endParaRPr lang="en-US" altLang="zh-CN" smtClean="0">
              <a:solidFill>
                <a:srgbClr val="BFBFBF"/>
              </a:solidFill>
              <a:latin typeface="Calibri Light" pitchFamily="34" charset="0"/>
            </a:endParaRPr>
          </a:p>
        </p:txBody>
      </p:sp>
      <p:sp>
        <p:nvSpPr>
          <p:cNvPr id="6" name="Rectangle 5"/>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ANALYSIS</a:t>
            </a:r>
          </a:p>
        </p:txBody>
      </p:sp>
      <p:sp>
        <p:nvSpPr>
          <p:cNvPr id="7" name="Rectangle 6"/>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cxnSp>
        <p:nvCxnSpPr>
          <p:cNvPr id="31" name="Straight Connector 30"/>
          <p:cNvCxnSpPr/>
          <p:nvPr/>
        </p:nvCxnSpPr>
        <p:spPr>
          <a:xfrm>
            <a:off x="4286250" y="1931988"/>
            <a:ext cx="0" cy="3803650"/>
          </a:xfrm>
          <a:prstGeom prst="line">
            <a:avLst/>
          </a:prstGeom>
          <a:ln>
            <a:solidFill>
              <a:srgbClr val="00B0F0"/>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1128713" y="2343150"/>
            <a:ext cx="2906712" cy="430213"/>
          </a:xfrm>
          <a:prstGeom prst="rect">
            <a:avLst/>
          </a:prstGeom>
          <a:noFill/>
        </p:spPr>
        <p:txBody>
          <a:bodyPr>
            <a:spAutoFit/>
          </a:bodyPr>
          <a:lstStyle/>
          <a:p>
            <a:pPr algn="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consectetur adipiscing elit. Nulla imperdiet volutpat dui at fermentum. </a:t>
            </a:r>
          </a:p>
        </p:txBody>
      </p:sp>
      <p:sp>
        <p:nvSpPr>
          <p:cNvPr id="95239" name="Rectangle 43"/>
          <p:cNvSpPr>
            <a:spLocks noChangeArrowheads="1"/>
          </p:cNvSpPr>
          <p:nvPr/>
        </p:nvSpPr>
        <p:spPr bwMode="auto">
          <a:xfrm>
            <a:off x="2497138" y="2095500"/>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eaLnBrk="1" hangingPunct="1"/>
            <a:r>
              <a:rPr lang="id-ID" altLang="zh-CN" sz="1400" b="1">
                <a:solidFill>
                  <a:srgbClr val="404040"/>
                </a:solidFill>
                <a:latin typeface="Calibri Light" pitchFamily="34" charset="0"/>
                <a:ea typeface="Roboto Light" pitchFamily="2" charset="0"/>
                <a:cs typeface="Roboto Light" pitchFamily="2" charset="0"/>
              </a:rPr>
              <a:t>Lorem Ipsum Dolor</a:t>
            </a:r>
            <a:endParaRPr lang="en-US" altLang="zh-CN" sz="1400" b="1">
              <a:solidFill>
                <a:srgbClr val="404040"/>
              </a:solidFill>
              <a:latin typeface="Calibri Light" pitchFamily="34" charset="0"/>
            </a:endParaRPr>
          </a:p>
        </p:txBody>
      </p:sp>
      <p:sp>
        <p:nvSpPr>
          <p:cNvPr id="45" name="Oval 44"/>
          <p:cNvSpPr/>
          <p:nvPr/>
        </p:nvSpPr>
        <p:spPr>
          <a:xfrm>
            <a:off x="4092575" y="2287588"/>
            <a:ext cx="384175" cy="384175"/>
          </a:xfrm>
          <a:prstGeom prst="ellipse">
            <a:avLst/>
          </a:prstGeom>
          <a:solidFill>
            <a:srgbClr val="00B0F0"/>
          </a:solid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rgbClr val="FFFFFF"/>
                </a:solidFill>
                <a:latin typeface="Calibri Light" pitchFamily="34" charset="0"/>
              </a:rPr>
              <a:t>1</a:t>
            </a:r>
          </a:p>
        </p:txBody>
      </p:sp>
      <p:sp>
        <p:nvSpPr>
          <p:cNvPr id="46" name="Oval 45"/>
          <p:cNvSpPr/>
          <p:nvPr/>
        </p:nvSpPr>
        <p:spPr>
          <a:xfrm>
            <a:off x="4092575" y="3163888"/>
            <a:ext cx="384175" cy="384175"/>
          </a:xfrm>
          <a:prstGeom prst="ellipse">
            <a:avLst/>
          </a:prstGeom>
          <a:solidFill>
            <a:srgbClr val="00B0F0"/>
          </a:solid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rgbClr val="FFFFFF"/>
                </a:solidFill>
                <a:latin typeface="Calibri Light" pitchFamily="34" charset="0"/>
              </a:rPr>
              <a:t>2</a:t>
            </a:r>
          </a:p>
        </p:txBody>
      </p:sp>
      <p:sp>
        <p:nvSpPr>
          <p:cNvPr id="47" name="Oval 46"/>
          <p:cNvSpPr/>
          <p:nvPr/>
        </p:nvSpPr>
        <p:spPr>
          <a:xfrm>
            <a:off x="4092575" y="4041775"/>
            <a:ext cx="384175" cy="384175"/>
          </a:xfrm>
          <a:prstGeom prst="ellipse">
            <a:avLst/>
          </a:prstGeom>
          <a:solidFill>
            <a:srgbClr val="00B0F0"/>
          </a:solid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rgbClr val="FFFFFF"/>
                </a:solidFill>
                <a:latin typeface="Calibri Light" pitchFamily="34" charset="0"/>
              </a:rPr>
              <a:t>3</a:t>
            </a:r>
          </a:p>
        </p:txBody>
      </p:sp>
      <p:sp>
        <p:nvSpPr>
          <p:cNvPr id="48" name="Oval 47"/>
          <p:cNvSpPr/>
          <p:nvPr/>
        </p:nvSpPr>
        <p:spPr>
          <a:xfrm>
            <a:off x="4092575" y="4919663"/>
            <a:ext cx="384175" cy="384175"/>
          </a:xfrm>
          <a:prstGeom prst="ellipse">
            <a:avLst/>
          </a:prstGeom>
          <a:solidFill>
            <a:srgbClr val="00B0F0"/>
          </a:solid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rgbClr val="FFFFFF"/>
                </a:solidFill>
                <a:latin typeface="Calibri Light" pitchFamily="34" charset="0"/>
              </a:rPr>
              <a:t>4</a:t>
            </a:r>
          </a:p>
        </p:txBody>
      </p:sp>
      <p:sp>
        <p:nvSpPr>
          <p:cNvPr id="51" name="TextBox 50"/>
          <p:cNvSpPr txBox="1"/>
          <p:nvPr/>
        </p:nvSpPr>
        <p:spPr>
          <a:xfrm>
            <a:off x="1128713" y="3292475"/>
            <a:ext cx="2906712" cy="430213"/>
          </a:xfrm>
          <a:prstGeom prst="rect">
            <a:avLst/>
          </a:prstGeom>
          <a:noFill/>
        </p:spPr>
        <p:txBody>
          <a:bodyPr>
            <a:spAutoFit/>
          </a:bodyPr>
          <a:lstStyle/>
          <a:p>
            <a:pPr algn="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consectetur adipiscing elit. Nulla imperdiet volutpat dui at fermentum. </a:t>
            </a:r>
          </a:p>
        </p:txBody>
      </p:sp>
      <p:sp>
        <p:nvSpPr>
          <p:cNvPr id="95245" name="Rectangle 51"/>
          <p:cNvSpPr>
            <a:spLocks noChangeArrowheads="1"/>
          </p:cNvSpPr>
          <p:nvPr/>
        </p:nvSpPr>
        <p:spPr bwMode="auto">
          <a:xfrm>
            <a:off x="2497138" y="3044825"/>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eaLnBrk="1" hangingPunct="1"/>
            <a:r>
              <a:rPr lang="id-ID" altLang="zh-CN" sz="1400" b="1">
                <a:solidFill>
                  <a:srgbClr val="404040"/>
                </a:solidFill>
                <a:latin typeface="Calibri Light" pitchFamily="34" charset="0"/>
                <a:ea typeface="Roboto Light" pitchFamily="2" charset="0"/>
                <a:cs typeface="Roboto Light" pitchFamily="2" charset="0"/>
              </a:rPr>
              <a:t>Lorem Ipsum Dolor</a:t>
            </a:r>
            <a:endParaRPr lang="en-US" altLang="zh-CN" sz="1400" b="1">
              <a:solidFill>
                <a:srgbClr val="404040"/>
              </a:solidFill>
              <a:latin typeface="Calibri Light" pitchFamily="34" charset="0"/>
            </a:endParaRPr>
          </a:p>
        </p:txBody>
      </p:sp>
      <p:sp>
        <p:nvSpPr>
          <p:cNvPr id="53" name="TextBox 52"/>
          <p:cNvSpPr txBox="1"/>
          <p:nvPr/>
        </p:nvSpPr>
        <p:spPr>
          <a:xfrm>
            <a:off x="1128713" y="4089400"/>
            <a:ext cx="2906712" cy="431800"/>
          </a:xfrm>
          <a:prstGeom prst="rect">
            <a:avLst/>
          </a:prstGeom>
          <a:noFill/>
        </p:spPr>
        <p:txBody>
          <a:bodyPr>
            <a:spAutoFit/>
          </a:bodyPr>
          <a:lstStyle/>
          <a:p>
            <a:pPr algn="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consectetur adipiscing elit. Nulla imperdiet volutpat dui at fermentum. </a:t>
            </a:r>
          </a:p>
        </p:txBody>
      </p:sp>
      <p:sp>
        <p:nvSpPr>
          <p:cNvPr id="95247" name="Rectangle 53"/>
          <p:cNvSpPr>
            <a:spLocks noChangeArrowheads="1"/>
          </p:cNvSpPr>
          <p:nvPr/>
        </p:nvSpPr>
        <p:spPr bwMode="auto">
          <a:xfrm>
            <a:off x="2497138" y="3841750"/>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eaLnBrk="1" hangingPunct="1"/>
            <a:r>
              <a:rPr lang="id-ID" altLang="zh-CN" sz="1400" b="1">
                <a:solidFill>
                  <a:srgbClr val="404040"/>
                </a:solidFill>
                <a:latin typeface="Calibri Light" pitchFamily="34" charset="0"/>
                <a:ea typeface="Roboto Light" pitchFamily="2" charset="0"/>
                <a:cs typeface="Roboto Light" pitchFamily="2" charset="0"/>
              </a:rPr>
              <a:t>Lorem Ipsum Dolor</a:t>
            </a:r>
            <a:endParaRPr lang="en-US" altLang="zh-CN" sz="1400" b="1">
              <a:solidFill>
                <a:srgbClr val="404040"/>
              </a:solidFill>
              <a:latin typeface="Calibri Light" pitchFamily="34" charset="0"/>
            </a:endParaRPr>
          </a:p>
        </p:txBody>
      </p:sp>
      <p:sp>
        <p:nvSpPr>
          <p:cNvPr id="55" name="TextBox 54"/>
          <p:cNvSpPr txBox="1"/>
          <p:nvPr/>
        </p:nvSpPr>
        <p:spPr>
          <a:xfrm>
            <a:off x="1128713" y="4976813"/>
            <a:ext cx="2906712" cy="430212"/>
          </a:xfrm>
          <a:prstGeom prst="rect">
            <a:avLst/>
          </a:prstGeom>
          <a:noFill/>
        </p:spPr>
        <p:txBody>
          <a:bodyPr>
            <a:spAutoFit/>
          </a:bodyPr>
          <a:lstStyle/>
          <a:p>
            <a:pPr algn="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consectetur adipiscing elit. Nulla imperdiet volutpat dui at fermentum. </a:t>
            </a:r>
          </a:p>
        </p:txBody>
      </p:sp>
      <p:sp>
        <p:nvSpPr>
          <p:cNvPr id="95249" name="Rectangle 55"/>
          <p:cNvSpPr>
            <a:spLocks noChangeArrowheads="1"/>
          </p:cNvSpPr>
          <p:nvPr/>
        </p:nvSpPr>
        <p:spPr bwMode="auto">
          <a:xfrm>
            <a:off x="2497138" y="4729163"/>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eaLnBrk="1" hangingPunct="1"/>
            <a:r>
              <a:rPr lang="id-ID" altLang="zh-CN" sz="1400" b="1">
                <a:solidFill>
                  <a:srgbClr val="404040"/>
                </a:solidFill>
                <a:latin typeface="Calibri Light" pitchFamily="34" charset="0"/>
                <a:ea typeface="Roboto Light" pitchFamily="2" charset="0"/>
                <a:cs typeface="Roboto Light" pitchFamily="2" charset="0"/>
              </a:rPr>
              <a:t>Lorem Ipsum Dolor</a:t>
            </a:r>
            <a:endParaRPr lang="en-US" altLang="zh-CN" sz="1400" b="1">
              <a:solidFill>
                <a:srgbClr val="404040"/>
              </a:solidFill>
              <a:latin typeface="Calibri Light" pitchFamily="34" charset="0"/>
            </a:endParaRPr>
          </a:p>
        </p:txBody>
      </p:sp>
      <p:sp>
        <p:nvSpPr>
          <p:cNvPr id="95250" name="Freeform 510"/>
          <p:cNvSpPr>
            <a:spLocks/>
          </p:cNvSpPr>
          <p:nvPr/>
        </p:nvSpPr>
        <p:spPr bwMode="auto">
          <a:xfrm>
            <a:off x="5402263" y="2435225"/>
            <a:ext cx="1387475" cy="1389063"/>
          </a:xfrm>
          <a:custGeom>
            <a:avLst/>
            <a:gdLst>
              <a:gd name="T0" fmla="*/ 2147483647 w 1009"/>
              <a:gd name="T1" fmla="*/ 2147483647 h 1010"/>
              <a:gd name="T2" fmla="*/ 2147483647 w 1009"/>
              <a:gd name="T3" fmla="*/ 2147483647 h 1010"/>
              <a:gd name="T4" fmla="*/ 2147483647 w 1009"/>
              <a:gd name="T5" fmla="*/ 2147483647 h 1010"/>
              <a:gd name="T6" fmla="*/ 2147483647 w 1009"/>
              <a:gd name="T7" fmla="*/ 2147483647 h 1010"/>
              <a:gd name="T8" fmla="*/ 2147483647 w 1009"/>
              <a:gd name="T9" fmla="*/ 2147483647 h 1010"/>
              <a:gd name="T10" fmla="*/ 2147483647 w 1009"/>
              <a:gd name="T11" fmla="*/ 2147483647 h 1010"/>
              <a:gd name="T12" fmla="*/ 2147483647 w 1009"/>
              <a:gd name="T13" fmla="*/ 2147483647 h 1010"/>
              <a:gd name="T14" fmla="*/ 2147483647 w 1009"/>
              <a:gd name="T15" fmla="*/ 2147483647 h 1010"/>
              <a:gd name="T16" fmla="*/ 2147483647 w 1009"/>
              <a:gd name="T17" fmla="*/ 2147483647 h 1010"/>
              <a:gd name="T18" fmla="*/ 2147483647 w 1009"/>
              <a:gd name="T19" fmla="*/ 2147483647 h 1010"/>
              <a:gd name="T20" fmla="*/ 2147483647 w 1009"/>
              <a:gd name="T21" fmla="*/ 2147483647 h 1010"/>
              <a:gd name="T22" fmla="*/ 2147483647 w 1009"/>
              <a:gd name="T23" fmla="*/ 2147483647 h 1010"/>
              <a:gd name="T24" fmla="*/ 2147483647 w 1009"/>
              <a:gd name="T25" fmla="*/ 2147483647 h 1010"/>
              <a:gd name="T26" fmla="*/ 2147483647 w 1009"/>
              <a:gd name="T27" fmla="*/ 2147483647 h 1010"/>
              <a:gd name="T28" fmla="*/ 2147483647 w 1009"/>
              <a:gd name="T29" fmla="*/ 2147483647 h 1010"/>
              <a:gd name="T30" fmla="*/ 2147483647 w 1009"/>
              <a:gd name="T31" fmla="*/ 2147483647 h 1010"/>
              <a:gd name="T32" fmla="*/ 2147483647 w 1009"/>
              <a:gd name="T33" fmla="*/ 2147483647 h 1010"/>
              <a:gd name="T34" fmla="*/ 2147483647 w 1009"/>
              <a:gd name="T35" fmla="*/ 2147483647 h 1010"/>
              <a:gd name="T36" fmla="*/ 2147483647 w 1009"/>
              <a:gd name="T37" fmla="*/ 2147483647 h 1010"/>
              <a:gd name="T38" fmla="*/ 2147483647 w 1009"/>
              <a:gd name="T39" fmla="*/ 2147483647 h 1010"/>
              <a:gd name="T40" fmla="*/ 2147483647 w 1009"/>
              <a:gd name="T41" fmla="*/ 2147483647 h 1010"/>
              <a:gd name="T42" fmla="*/ 0 w 1009"/>
              <a:gd name="T43" fmla="*/ 2147483647 h 1010"/>
              <a:gd name="T44" fmla="*/ 0 w 1009"/>
              <a:gd name="T45" fmla="*/ 2147483647 h 1010"/>
              <a:gd name="T46" fmla="*/ 2147483647 w 1009"/>
              <a:gd name="T47" fmla="*/ 2147483647 h 1010"/>
              <a:gd name="T48" fmla="*/ 2147483647 w 1009"/>
              <a:gd name="T49" fmla="*/ 2147483647 h 1010"/>
              <a:gd name="T50" fmla="*/ 2147483647 w 1009"/>
              <a:gd name="T51" fmla="*/ 2147483647 h 1010"/>
              <a:gd name="T52" fmla="*/ 2147483647 w 1009"/>
              <a:gd name="T53" fmla="*/ 2147483647 h 1010"/>
              <a:gd name="T54" fmla="*/ 2147483647 w 1009"/>
              <a:gd name="T55" fmla="*/ 2147483647 h 1010"/>
              <a:gd name="T56" fmla="*/ 2147483647 w 1009"/>
              <a:gd name="T57" fmla="*/ 2147483647 h 1010"/>
              <a:gd name="T58" fmla="*/ 2147483647 w 1009"/>
              <a:gd name="T59" fmla="*/ 2147483647 h 1010"/>
              <a:gd name="T60" fmla="*/ 2147483647 w 1009"/>
              <a:gd name="T61" fmla="*/ 2147483647 h 1010"/>
              <a:gd name="T62" fmla="*/ 2147483647 w 1009"/>
              <a:gd name="T63" fmla="*/ 2147483647 h 1010"/>
              <a:gd name="T64" fmla="*/ 2147483647 w 1009"/>
              <a:gd name="T65" fmla="*/ 2147483647 h 1010"/>
              <a:gd name="T66" fmla="*/ 2147483647 w 1009"/>
              <a:gd name="T67" fmla="*/ 2147483647 h 1010"/>
              <a:gd name="T68" fmla="*/ 2147483647 w 1009"/>
              <a:gd name="T69" fmla="*/ 2147483647 h 1010"/>
              <a:gd name="T70" fmla="*/ 2147483647 w 1009"/>
              <a:gd name="T71" fmla="*/ 2147483647 h 1010"/>
              <a:gd name="T72" fmla="*/ 2147483647 w 1009"/>
              <a:gd name="T73" fmla="*/ 2147483647 h 1010"/>
              <a:gd name="T74" fmla="*/ 2147483647 w 1009"/>
              <a:gd name="T75" fmla="*/ 2147483647 h 1010"/>
              <a:gd name="T76" fmla="*/ 2147483647 w 1009"/>
              <a:gd name="T77" fmla="*/ 2147483647 h 1010"/>
              <a:gd name="T78" fmla="*/ 2147483647 w 1009"/>
              <a:gd name="T79" fmla="*/ 2147483647 h 1010"/>
              <a:gd name="T80" fmla="*/ 2147483647 w 1009"/>
              <a:gd name="T81" fmla="*/ 2147483647 h 1010"/>
              <a:gd name="T82" fmla="*/ 2147483647 w 1009"/>
              <a:gd name="T83" fmla="*/ 2147483647 h 1010"/>
              <a:gd name="T84" fmla="*/ 2147483647 w 1009"/>
              <a:gd name="T85" fmla="*/ 2147483647 h 1010"/>
              <a:gd name="T86" fmla="*/ 2147483647 w 1009"/>
              <a:gd name="T87" fmla="*/ 2147483647 h 101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9"/>
              <a:gd name="T133" fmla="*/ 0 h 1010"/>
              <a:gd name="T134" fmla="*/ 1009 w 1009"/>
              <a:gd name="T135" fmla="*/ 1010 h 101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9" h="1010">
                <a:moveTo>
                  <a:pt x="1009" y="506"/>
                </a:moveTo>
                <a:lnTo>
                  <a:pt x="1009" y="506"/>
                </a:lnTo>
                <a:lnTo>
                  <a:pt x="1009" y="480"/>
                </a:lnTo>
                <a:lnTo>
                  <a:pt x="1008" y="453"/>
                </a:lnTo>
                <a:lnTo>
                  <a:pt x="1004" y="429"/>
                </a:lnTo>
                <a:lnTo>
                  <a:pt x="999" y="404"/>
                </a:lnTo>
                <a:lnTo>
                  <a:pt x="995" y="379"/>
                </a:lnTo>
                <a:lnTo>
                  <a:pt x="988" y="356"/>
                </a:lnTo>
                <a:lnTo>
                  <a:pt x="979" y="332"/>
                </a:lnTo>
                <a:lnTo>
                  <a:pt x="970" y="309"/>
                </a:lnTo>
                <a:lnTo>
                  <a:pt x="960" y="287"/>
                </a:lnTo>
                <a:lnTo>
                  <a:pt x="950" y="265"/>
                </a:lnTo>
                <a:lnTo>
                  <a:pt x="937" y="243"/>
                </a:lnTo>
                <a:lnTo>
                  <a:pt x="923" y="223"/>
                </a:lnTo>
                <a:lnTo>
                  <a:pt x="910" y="204"/>
                </a:lnTo>
                <a:lnTo>
                  <a:pt x="894" y="185"/>
                </a:lnTo>
                <a:lnTo>
                  <a:pt x="878" y="166"/>
                </a:lnTo>
                <a:lnTo>
                  <a:pt x="862" y="149"/>
                </a:lnTo>
                <a:lnTo>
                  <a:pt x="845" y="131"/>
                </a:lnTo>
                <a:lnTo>
                  <a:pt x="826" y="117"/>
                </a:lnTo>
                <a:lnTo>
                  <a:pt x="807" y="101"/>
                </a:lnTo>
                <a:lnTo>
                  <a:pt x="788" y="87"/>
                </a:lnTo>
                <a:lnTo>
                  <a:pt x="767" y="74"/>
                </a:lnTo>
                <a:lnTo>
                  <a:pt x="746" y="61"/>
                </a:lnTo>
                <a:lnTo>
                  <a:pt x="724" y="51"/>
                </a:lnTo>
                <a:lnTo>
                  <a:pt x="702" y="41"/>
                </a:lnTo>
                <a:lnTo>
                  <a:pt x="678" y="31"/>
                </a:lnTo>
                <a:lnTo>
                  <a:pt x="655" y="23"/>
                </a:lnTo>
                <a:lnTo>
                  <a:pt x="632" y="16"/>
                </a:lnTo>
                <a:lnTo>
                  <a:pt x="607" y="12"/>
                </a:lnTo>
                <a:lnTo>
                  <a:pt x="582" y="6"/>
                </a:lnTo>
                <a:lnTo>
                  <a:pt x="556" y="3"/>
                </a:lnTo>
                <a:lnTo>
                  <a:pt x="531" y="1"/>
                </a:lnTo>
                <a:lnTo>
                  <a:pt x="505" y="0"/>
                </a:lnTo>
                <a:lnTo>
                  <a:pt x="479" y="1"/>
                </a:lnTo>
                <a:lnTo>
                  <a:pt x="454" y="3"/>
                </a:lnTo>
                <a:lnTo>
                  <a:pt x="428" y="6"/>
                </a:lnTo>
                <a:lnTo>
                  <a:pt x="403" y="12"/>
                </a:lnTo>
                <a:lnTo>
                  <a:pt x="378" y="16"/>
                </a:lnTo>
                <a:lnTo>
                  <a:pt x="355" y="23"/>
                </a:lnTo>
                <a:lnTo>
                  <a:pt x="331" y="31"/>
                </a:lnTo>
                <a:lnTo>
                  <a:pt x="308" y="41"/>
                </a:lnTo>
                <a:lnTo>
                  <a:pt x="286" y="51"/>
                </a:lnTo>
                <a:lnTo>
                  <a:pt x="264" y="61"/>
                </a:lnTo>
                <a:lnTo>
                  <a:pt x="243" y="74"/>
                </a:lnTo>
                <a:lnTo>
                  <a:pt x="222" y="87"/>
                </a:lnTo>
                <a:lnTo>
                  <a:pt x="203" y="101"/>
                </a:lnTo>
                <a:lnTo>
                  <a:pt x="184" y="117"/>
                </a:lnTo>
                <a:lnTo>
                  <a:pt x="165" y="131"/>
                </a:lnTo>
                <a:lnTo>
                  <a:pt x="148" y="149"/>
                </a:lnTo>
                <a:lnTo>
                  <a:pt x="132" y="166"/>
                </a:lnTo>
                <a:lnTo>
                  <a:pt x="116" y="185"/>
                </a:lnTo>
                <a:lnTo>
                  <a:pt x="100" y="204"/>
                </a:lnTo>
                <a:lnTo>
                  <a:pt x="87" y="223"/>
                </a:lnTo>
                <a:lnTo>
                  <a:pt x="73" y="243"/>
                </a:lnTo>
                <a:lnTo>
                  <a:pt x="60" y="265"/>
                </a:lnTo>
                <a:lnTo>
                  <a:pt x="50" y="287"/>
                </a:lnTo>
                <a:lnTo>
                  <a:pt x="40" y="309"/>
                </a:lnTo>
                <a:lnTo>
                  <a:pt x="31" y="332"/>
                </a:lnTo>
                <a:lnTo>
                  <a:pt x="22" y="356"/>
                </a:lnTo>
                <a:lnTo>
                  <a:pt x="15" y="379"/>
                </a:lnTo>
                <a:lnTo>
                  <a:pt x="11" y="404"/>
                </a:lnTo>
                <a:lnTo>
                  <a:pt x="6" y="429"/>
                </a:lnTo>
                <a:lnTo>
                  <a:pt x="2" y="453"/>
                </a:lnTo>
                <a:lnTo>
                  <a:pt x="0" y="480"/>
                </a:lnTo>
                <a:lnTo>
                  <a:pt x="0" y="506"/>
                </a:lnTo>
                <a:lnTo>
                  <a:pt x="0" y="532"/>
                </a:lnTo>
                <a:lnTo>
                  <a:pt x="2" y="557"/>
                </a:lnTo>
                <a:lnTo>
                  <a:pt x="6" y="583"/>
                </a:lnTo>
                <a:lnTo>
                  <a:pt x="11" y="608"/>
                </a:lnTo>
                <a:lnTo>
                  <a:pt x="15" y="631"/>
                </a:lnTo>
                <a:lnTo>
                  <a:pt x="22" y="656"/>
                </a:lnTo>
                <a:lnTo>
                  <a:pt x="31" y="679"/>
                </a:lnTo>
                <a:lnTo>
                  <a:pt x="40" y="703"/>
                </a:lnTo>
                <a:lnTo>
                  <a:pt x="50" y="725"/>
                </a:lnTo>
                <a:lnTo>
                  <a:pt x="60" y="746"/>
                </a:lnTo>
                <a:lnTo>
                  <a:pt x="73" y="768"/>
                </a:lnTo>
                <a:lnTo>
                  <a:pt x="87" y="789"/>
                </a:lnTo>
                <a:lnTo>
                  <a:pt x="100" y="808"/>
                </a:lnTo>
                <a:lnTo>
                  <a:pt x="116" y="827"/>
                </a:lnTo>
                <a:lnTo>
                  <a:pt x="132" y="846"/>
                </a:lnTo>
                <a:lnTo>
                  <a:pt x="148" y="863"/>
                </a:lnTo>
                <a:lnTo>
                  <a:pt x="165" y="879"/>
                </a:lnTo>
                <a:lnTo>
                  <a:pt x="184" y="895"/>
                </a:lnTo>
                <a:lnTo>
                  <a:pt x="203" y="911"/>
                </a:lnTo>
                <a:lnTo>
                  <a:pt x="222" y="924"/>
                </a:lnTo>
                <a:lnTo>
                  <a:pt x="243" y="937"/>
                </a:lnTo>
                <a:lnTo>
                  <a:pt x="264" y="951"/>
                </a:lnTo>
                <a:lnTo>
                  <a:pt x="286" y="961"/>
                </a:lnTo>
                <a:lnTo>
                  <a:pt x="308" y="971"/>
                </a:lnTo>
                <a:lnTo>
                  <a:pt x="331" y="980"/>
                </a:lnTo>
                <a:lnTo>
                  <a:pt x="355" y="988"/>
                </a:lnTo>
                <a:lnTo>
                  <a:pt x="378" y="994"/>
                </a:lnTo>
                <a:lnTo>
                  <a:pt x="403" y="1000"/>
                </a:lnTo>
                <a:lnTo>
                  <a:pt x="428" y="1005"/>
                </a:lnTo>
                <a:lnTo>
                  <a:pt x="454" y="1009"/>
                </a:lnTo>
                <a:lnTo>
                  <a:pt x="479" y="1010"/>
                </a:lnTo>
                <a:lnTo>
                  <a:pt x="505" y="1010"/>
                </a:lnTo>
                <a:lnTo>
                  <a:pt x="531" y="1010"/>
                </a:lnTo>
                <a:lnTo>
                  <a:pt x="556" y="1009"/>
                </a:lnTo>
                <a:lnTo>
                  <a:pt x="582" y="1005"/>
                </a:lnTo>
                <a:lnTo>
                  <a:pt x="607" y="1000"/>
                </a:lnTo>
                <a:lnTo>
                  <a:pt x="632" y="994"/>
                </a:lnTo>
                <a:lnTo>
                  <a:pt x="655" y="988"/>
                </a:lnTo>
                <a:lnTo>
                  <a:pt x="678" y="980"/>
                </a:lnTo>
                <a:lnTo>
                  <a:pt x="702" y="971"/>
                </a:lnTo>
                <a:lnTo>
                  <a:pt x="724" y="961"/>
                </a:lnTo>
                <a:lnTo>
                  <a:pt x="746" y="951"/>
                </a:lnTo>
                <a:lnTo>
                  <a:pt x="767" y="937"/>
                </a:lnTo>
                <a:lnTo>
                  <a:pt x="788" y="924"/>
                </a:lnTo>
                <a:lnTo>
                  <a:pt x="807" y="911"/>
                </a:lnTo>
                <a:lnTo>
                  <a:pt x="826" y="895"/>
                </a:lnTo>
                <a:lnTo>
                  <a:pt x="845" y="879"/>
                </a:lnTo>
                <a:lnTo>
                  <a:pt x="862" y="863"/>
                </a:lnTo>
                <a:lnTo>
                  <a:pt x="878" y="846"/>
                </a:lnTo>
                <a:lnTo>
                  <a:pt x="894" y="827"/>
                </a:lnTo>
                <a:lnTo>
                  <a:pt x="910" y="808"/>
                </a:lnTo>
                <a:lnTo>
                  <a:pt x="923" y="789"/>
                </a:lnTo>
                <a:lnTo>
                  <a:pt x="937" y="768"/>
                </a:lnTo>
                <a:lnTo>
                  <a:pt x="950" y="746"/>
                </a:lnTo>
                <a:lnTo>
                  <a:pt x="960" y="725"/>
                </a:lnTo>
                <a:lnTo>
                  <a:pt x="970" y="703"/>
                </a:lnTo>
                <a:lnTo>
                  <a:pt x="979" y="679"/>
                </a:lnTo>
                <a:lnTo>
                  <a:pt x="988" y="656"/>
                </a:lnTo>
                <a:lnTo>
                  <a:pt x="995" y="631"/>
                </a:lnTo>
                <a:lnTo>
                  <a:pt x="999" y="608"/>
                </a:lnTo>
                <a:lnTo>
                  <a:pt x="1004" y="583"/>
                </a:lnTo>
                <a:lnTo>
                  <a:pt x="1008" y="557"/>
                </a:lnTo>
                <a:lnTo>
                  <a:pt x="1009" y="532"/>
                </a:lnTo>
                <a:lnTo>
                  <a:pt x="1009" y="506"/>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95251" name="Group 28"/>
          <p:cNvGrpSpPr>
            <a:grpSpLocks/>
          </p:cNvGrpSpPr>
          <p:nvPr/>
        </p:nvGrpSpPr>
        <p:grpSpPr bwMode="auto">
          <a:xfrm>
            <a:off x="5289550" y="2284413"/>
            <a:ext cx="1612900" cy="2974975"/>
            <a:chOff x="5436721" y="2288774"/>
            <a:chExt cx="1467036" cy="2704141"/>
          </a:xfrm>
        </p:grpSpPr>
        <p:sp>
          <p:nvSpPr>
            <p:cNvPr id="26" name="Freeform 514"/>
            <p:cNvSpPr>
              <a:spLocks noEditPoints="1"/>
            </p:cNvSpPr>
            <p:nvPr/>
          </p:nvSpPr>
          <p:spPr bwMode="auto">
            <a:xfrm>
              <a:off x="5436721" y="2288774"/>
              <a:ext cx="1467036" cy="1639223"/>
            </a:xfrm>
            <a:custGeom>
              <a:avLst/>
              <a:gdLst>
                <a:gd name="T0" fmla="*/ 1165 w 1172"/>
                <a:gd name="T1" fmla="*/ 497 h 1312"/>
                <a:gd name="T2" fmla="*/ 1125 w 1172"/>
                <a:gd name="T3" fmla="*/ 357 h 1312"/>
                <a:gd name="T4" fmla="*/ 1055 w 1172"/>
                <a:gd name="T5" fmla="*/ 234 h 1312"/>
                <a:gd name="T6" fmla="*/ 959 w 1172"/>
                <a:gd name="T7" fmla="*/ 134 h 1312"/>
                <a:gd name="T8" fmla="*/ 840 w 1172"/>
                <a:gd name="T9" fmla="*/ 58 h 1312"/>
                <a:gd name="T10" fmla="*/ 704 w 1172"/>
                <a:gd name="T11" fmla="*/ 11 h 1312"/>
                <a:gd name="T12" fmla="*/ 586 w 1172"/>
                <a:gd name="T13" fmla="*/ 0 h 1312"/>
                <a:gd name="T14" fmla="*/ 440 w 1172"/>
                <a:gd name="T15" fmla="*/ 19 h 1312"/>
                <a:gd name="T16" fmla="*/ 306 w 1172"/>
                <a:gd name="T17" fmla="*/ 71 h 1312"/>
                <a:gd name="T18" fmla="*/ 192 w 1172"/>
                <a:gd name="T19" fmla="*/ 151 h 1312"/>
                <a:gd name="T20" fmla="*/ 100 w 1172"/>
                <a:gd name="T21" fmla="*/ 258 h 1312"/>
                <a:gd name="T22" fmla="*/ 36 w 1172"/>
                <a:gd name="T23" fmla="*/ 384 h 1312"/>
                <a:gd name="T24" fmla="*/ 3 w 1172"/>
                <a:gd name="T25" fmla="*/ 526 h 1312"/>
                <a:gd name="T26" fmla="*/ 3 w 1172"/>
                <a:gd name="T27" fmla="*/ 640 h 1312"/>
                <a:gd name="T28" fmla="*/ 29 w 1172"/>
                <a:gd name="T29" fmla="*/ 766 h 1312"/>
                <a:gd name="T30" fmla="*/ 81 w 1172"/>
                <a:gd name="T31" fmla="*/ 883 h 1312"/>
                <a:gd name="T32" fmla="*/ 156 w 1172"/>
                <a:gd name="T33" fmla="*/ 984 h 1312"/>
                <a:gd name="T34" fmla="*/ 251 w 1172"/>
                <a:gd name="T35" fmla="*/ 1065 h 1312"/>
                <a:gd name="T36" fmla="*/ 361 w 1172"/>
                <a:gd name="T37" fmla="*/ 1127 h 1312"/>
                <a:gd name="T38" fmla="*/ 485 w 1172"/>
                <a:gd name="T39" fmla="*/ 1163 h 1312"/>
                <a:gd name="T40" fmla="*/ 713 w 1172"/>
                <a:gd name="T41" fmla="*/ 1157 h 1312"/>
                <a:gd name="T42" fmla="*/ 834 w 1172"/>
                <a:gd name="T43" fmla="*/ 1116 h 1312"/>
                <a:gd name="T44" fmla="*/ 942 w 1172"/>
                <a:gd name="T45" fmla="*/ 1051 h 1312"/>
                <a:gd name="T46" fmla="*/ 1032 w 1172"/>
                <a:gd name="T47" fmla="*/ 965 h 1312"/>
                <a:gd name="T48" fmla="*/ 1104 w 1172"/>
                <a:gd name="T49" fmla="*/ 860 h 1312"/>
                <a:gd name="T50" fmla="*/ 1150 w 1172"/>
                <a:gd name="T51" fmla="*/ 742 h 1312"/>
                <a:gd name="T52" fmla="*/ 1171 w 1172"/>
                <a:gd name="T53" fmla="*/ 612 h 1312"/>
                <a:gd name="T54" fmla="*/ 563 w 1172"/>
                <a:gd name="T55" fmla="*/ 1025 h 1312"/>
                <a:gd name="T56" fmla="*/ 455 w 1172"/>
                <a:gd name="T57" fmla="*/ 1006 h 1312"/>
                <a:gd name="T58" fmla="*/ 357 w 1172"/>
                <a:gd name="T59" fmla="*/ 962 h 1312"/>
                <a:gd name="T60" fmla="*/ 275 w 1172"/>
                <a:gd name="T61" fmla="*/ 896 h 1312"/>
                <a:gd name="T62" fmla="*/ 210 w 1172"/>
                <a:gd name="T63" fmla="*/ 813 h 1312"/>
                <a:gd name="T64" fmla="*/ 166 w 1172"/>
                <a:gd name="T65" fmla="*/ 717 h 1312"/>
                <a:gd name="T66" fmla="*/ 147 w 1172"/>
                <a:gd name="T67" fmla="*/ 608 h 1312"/>
                <a:gd name="T68" fmla="*/ 151 w 1172"/>
                <a:gd name="T69" fmla="*/ 519 h 1312"/>
                <a:gd name="T70" fmla="*/ 181 w 1172"/>
                <a:gd name="T71" fmla="*/ 414 h 1312"/>
                <a:gd name="T72" fmla="*/ 233 w 1172"/>
                <a:gd name="T73" fmla="*/ 322 h 1312"/>
                <a:gd name="T74" fmla="*/ 306 w 1172"/>
                <a:gd name="T75" fmla="*/ 246 h 1312"/>
                <a:gd name="T76" fmla="*/ 395 w 1172"/>
                <a:gd name="T77" fmla="*/ 189 h 1312"/>
                <a:gd name="T78" fmla="*/ 497 w 1172"/>
                <a:gd name="T79" fmla="*/ 154 h 1312"/>
                <a:gd name="T80" fmla="*/ 586 w 1172"/>
                <a:gd name="T81" fmla="*/ 145 h 1312"/>
                <a:gd name="T82" fmla="*/ 695 w 1172"/>
                <a:gd name="T83" fmla="*/ 159 h 1312"/>
                <a:gd name="T84" fmla="*/ 796 w 1172"/>
                <a:gd name="T85" fmla="*/ 198 h 1312"/>
                <a:gd name="T86" fmla="*/ 882 w 1172"/>
                <a:gd name="T87" fmla="*/ 259 h 1312"/>
                <a:gd name="T88" fmla="*/ 950 w 1172"/>
                <a:gd name="T89" fmla="*/ 339 h 1312"/>
                <a:gd name="T90" fmla="*/ 999 w 1172"/>
                <a:gd name="T91" fmla="*/ 434 h 1312"/>
                <a:gd name="T92" fmla="*/ 1023 w 1172"/>
                <a:gd name="T93" fmla="*/ 541 h 1312"/>
                <a:gd name="T94" fmla="*/ 1023 w 1172"/>
                <a:gd name="T95" fmla="*/ 631 h 1312"/>
                <a:gd name="T96" fmla="*/ 999 w 1172"/>
                <a:gd name="T97" fmla="*/ 737 h 1312"/>
                <a:gd name="T98" fmla="*/ 950 w 1172"/>
                <a:gd name="T99" fmla="*/ 832 h 1312"/>
                <a:gd name="T100" fmla="*/ 882 w 1172"/>
                <a:gd name="T101" fmla="*/ 911 h 1312"/>
                <a:gd name="T102" fmla="*/ 796 w 1172"/>
                <a:gd name="T103" fmla="*/ 972 h 1312"/>
                <a:gd name="T104" fmla="*/ 695 w 1172"/>
                <a:gd name="T105" fmla="*/ 1011 h 1312"/>
                <a:gd name="T106" fmla="*/ 586 w 1172"/>
                <a:gd name="T107" fmla="*/ 102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72" h="1312">
                  <a:moveTo>
                    <a:pt x="1172" y="586"/>
                  </a:moveTo>
                  <a:lnTo>
                    <a:pt x="1172" y="586"/>
                  </a:lnTo>
                  <a:lnTo>
                    <a:pt x="1171" y="555"/>
                  </a:lnTo>
                  <a:lnTo>
                    <a:pt x="1169" y="526"/>
                  </a:lnTo>
                  <a:lnTo>
                    <a:pt x="1165" y="497"/>
                  </a:lnTo>
                  <a:lnTo>
                    <a:pt x="1160" y="468"/>
                  </a:lnTo>
                  <a:lnTo>
                    <a:pt x="1153" y="438"/>
                  </a:lnTo>
                  <a:lnTo>
                    <a:pt x="1146" y="411"/>
                  </a:lnTo>
                  <a:lnTo>
                    <a:pt x="1136" y="384"/>
                  </a:lnTo>
                  <a:lnTo>
                    <a:pt x="1125" y="357"/>
                  </a:lnTo>
                  <a:lnTo>
                    <a:pt x="1114" y="332"/>
                  </a:lnTo>
                  <a:lnTo>
                    <a:pt x="1101" y="306"/>
                  </a:lnTo>
                  <a:lnTo>
                    <a:pt x="1088" y="281"/>
                  </a:lnTo>
                  <a:lnTo>
                    <a:pt x="1071" y="258"/>
                  </a:lnTo>
                  <a:lnTo>
                    <a:pt x="1055" y="234"/>
                  </a:lnTo>
                  <a:lnTo>
                    <a:pt x="1038" y="212"/>
                  </a:lnTo>
                  <a:lnTo>
                    <a:pt x="1019" y="192"/>
                  </a:lnTo>
                  <a:lnTo>
                    <a:pt x="1000" y="172"/>
                  </a:lnTo>
                  <a:lnTo>
                    <a:pt x="980" y="151"/>
                  </a:lnTo>
                  <a:lnTo>
                    <a:pt x="959" y="134"/>
                  </a:lnTo>
                  <a:lnTo>
                    <a:pt x="936" y="116"/>
                  </a:lnTo>
                  <a:lnTo>
                    <a:pt x="914" y="100"/>
                  </a:lnTo>
                  <a:lnTo>
                    <a:pt x="889" y="84"/>
                  </a:lnTo>
                  <a:lnTo>
                    <a:pt x="864" y="71"/>
                  </a:lnTo>
                  <a:lnTo>
                    <a:pt x="840" y="58"/>
                  </a:lnTo>
                  <a:lnTo>
                    <a:pt x="813" y="46"/>
                  </a:lnTo>
                  <a:lnTo>
                    <a:pt x="787" y="35"/>
                  </a:lnTo>
                  <a:lnTo>
                    <a:pt x="759" y="26"/>
                  </a:lnTo>
                  <a:lnTo>
                    <a:pt x="732" y="19"/>
                  </a:lnTo>
                  <a:lnTo>
                    <a:pt x="704" y="11"/>
                  </a:lnTo>
                  <a:lnTo>
                    <a:pt x="675" y="7"/>
                  </a:lnTo>
                  <a:lnTo>
                    <a:pt x="646" y="3"/>
                  </a:lnTo>
                  <a:lnTo>
                    <a:pt x="617" y="1"/>
                  </a:lnTo>
                  <a:lnTo>
                    <a:pt x="586" y="0"/>
                  </a:lnTo>
                  <a:lnTo>
                    <a:pt x="586" y="0"/>
                  </a:lnTo>
                  <a:lnTo>
                    <a:pt x="555" y="1"/>
                  </a:lnTo>
                  <a:lnTo>
                    <a:pt x="526" y="3"/>
                  </a:lnTo>
                  <a:lnTo>
                    <a:pt x="497" y="7"/>
                  </a:lnTo>
                  <a:lnTo>
                    <a:pt x="468" y="11"/>
                  </a:lnTo>
                  <a:lnTo>
                    <a:pt x="440" y="19"/>
                  </a:lnTo>
                  <a:lnTo>
                    <a:pt x="412" y="26"/>
                  </a:lnTo>
                  <a:lnTo>
                    <a:pt x="385" y="35"/>
                  </a:lnTo>
                  <a:lnTo>
                    <a:pt x="359" y="46"/>
                  </a:lnTo>
                  <a:lnTo>
                    <a:pt x="332" y="58"/>
                  </a:lnTo>
                  <a:lnTo>
                    <a:pt x="306" y="71"/>
                  </a:lnTo>
                  <a:lnTo>
                    <a:pt x="283" y="84"/>
                  </a:lnTo>
                  <a:lnTo>
                    <a:pt x="258" y="100"/>
                  </a:lnTo>
                  <a:lnTo>
                    <a:pt x="236" y="116"/>
                  </a:lnTo>
                  <a:lnTo>
                    <a:pt x="213" y="134"/>
                  </a:lnTo>
                  <a:lnTo>
                    <a:pt x="192" y="151"/>
                  </a:lnTo>
                  <a:lnTo>
                    <a:pt x="172" y="172"/>
                  </a:lnTo>
                  <a:lnTo>
                    <a:pt x="153" y="192"/>
                  </a:lnTo>
                  <a:lnTo>
                    <a:pt x="134" y="212"/>
                  </a:lnTo>
                  <a:lnTo>
                    <a:pt x="116" y="234"/>
                  </a:lnTo>
                  <a:lnTo>
                    <a:pt x="100" y="258"/>
                  </a:lnTo>
                  <a:lnTo>
                    <a:pt x="84" y="281"/>
                  </a:lnTo>
                  <a:lnTo>
                    <a:pt x="71" y="306"/>
                  </a:lnTo>
                  <a:lnTo>
                    <a:pt x="58" y="332"/>
                  </a:lnTo>
                  <a:lnTo>
                    <a:pt x="46" y="357"/>
                  </a:lnTo>
                  <a:lnTo>
                    <a:pt x="36" y="384"/>
                  </a:lnTo>
                  <a:lnTo>
                    <a:pt x="26" y="411"/>
                  </a:lnTo>
                  <a:lnTo>
                    <a:pt x="19" y="438"/>
                  </a:lnTo>
                  <a:lnTo>
                    <a:pt x="12" y="468"/>
                  </a:lnTo>
                  <a:lnTo>
                    <a:pt x="7" y="497"/>
                  </a:lnTo>
                  <a:lnTo>
                    <a:pt x="3" y="526"/>
                  </a:lnTo>
                  <a:lnTo>
                    <a:pt x="1" y="555"/>
                  </a:lnTo>
                  <a:lnTo>
                    <a:pt x="0" y="586"/>
                  </a:lnTo>
                  <a:lnTo>
                    <a:pt x="0" y="586"/>
                  </a:lnTo>
                  <a:lnTo>
                    <a:pt x="1" y="612"/>
                  </a:lnTo>
                  <a:lnTo>
                    <a:pt x="3" y="640"/>
                  </a:lnTo>
                  <a:lnTo>
                    <a:pt x="6" y="666"/>
                  </a:lnTo>
                  <a:lnTo>
                    <a:pt x="10" y="691"/>
                  </a:lnTo>
                  <a:lnTo>
                    <a:pt x="14" y="717"/>
                  </a:lnTo>
                  <a:lnTo>
                    <a:pt x="22" y="742"/>
                  </a:lnTo>
                  <a:lnTo>
                    <a:pt x="29" y="766"/>
                  </a:lnTo>
                  <a:lnTo>
                    <a:pt x="38" y="791"/>
                  </a:lnTo>
                  <a:lnTo>
                    <a:pt x="46" y="815"/>
                  </a:lnTo>
                  <a:lnTo>
                    <a:pt x="57" y="838"/>
                  </a:lnTo>
                  <a:lnTo>
                    <a:pt x="68" y="860"/>
                  </a:lnTo>
                  <a:lnTo>
                    <a:pt x="81" y="883"/>
                  </a:lnTo>
                  <a:lnTo>
                    <a:pt x="95" y="904"/>
                  </a:lnTo>
                  <a:lnTo>
                    <a:pt x="109" y="925"/>
                  </a:lnTo>
                  <a:lnTo>
                    <a:pt x="124" y="944"/>
                  </a:lnTo>
                  <a:lnTo>
                    <a:pt x="140" y="965"/>
                  </a:lnTo>
                  <a:lnTo>
                    <a:pt x="156" y="984"/>
                  </a:lnTo>
                  <a:lnTo>
                    <a:pt x="173" y="1001"/>
                  </a:lnTo>
                  <a:lnTo>
                    <a:pt x="192" y="1019"/>
                  </a:lnTo>
                  <a:lnTo>
                    <a:pt x="211" y="1035"/>
                  </a:lnTo>
                  <a:lnTo>
                    <a:pt x="230" y="1051"/>
                  </a:lnTo>
                  <a:lnTo>
                    <a:pt x="251" y="1065"/>
                  </a:lnTo>
                  <a:lnTo>
                    <a:pt x="271" y="1080"/>
                  </a:lnTo>
                  <a:lnTo>
                    <a:pt x="293" y="1093"/>
                  </a:lnTo>
                  <a:lnTo>
                    <a:pt x="315" y="1105"/>
                  </a:lnTo>
                  <a:lnTo>
                    <a:pt x="338" y="1116"/>
                  </a:lnTo>
                  <a:lnTo>
                    <a:pt x="361" y="1127"/>
                  </a:lnTo>
                  <a:lnTo>
                    <a:pt x="385" y="1135"/>
                  </a:lnTo>
                  <a:lnTo>
                    <a:pt x="410" y="1144"/>
                  </a:lnTo>
                  <a:lnTo>
                    <a:pt x="434" y="1151"/>
                  </a:lnTo>
                  <a:lnTo>
                    <a:pt x="459" y="1157"/>
                  </a:lnTo>
                  <a:lnTo>
                    <a:pt x="485" y="1163"/>
                  </a:lnTo>
                  <a:lnTo>
                    <a:pt x="485" y="1312"/>
                  </a:lnTo>
                  <a:lnTo>
                    <a:pt x="687" y="1312"/>
                  </a:lnTo>
                  <a:lnTo>
                    <a:pt x="687" y="1163"/>
                  </a:lnTo>
                  <a:lnTo>
                    <a:pt x="687" y="1163"/>
                  </a:lnTo>
                  <a:lnTo>
                    <a:pt x="713" y="1157"/>
                  </a:lnTo>
                  <a:lnTo>
                    <a:pt x="738" y="1151"/>
                  </a:lnTo>
                  <a:lnTo>
                    <a:pt x="762" y="1144"/>
                  </a:lnTo>
                  <a:lnTo>
                    <a:pt x="787" y="1135"/>
                  </a:lnTo>
                  <a:lnTo>
                    <a:pt x="811" y="1127"/>
                  </a:lnTo>
                  <a:lnTo>
                    <a:pt x="834" y="1116"/>
                  </a:lnTo>
                  <a:lnTo>
                    <a:pt x="857" y="1105"/>
                  </a:lnTo>
                  <a:lnTo>
                    <a:pt x="879" y="1093"/>
                  </a:lnTo>
                  <a:lnTo>
                    <a:pt x="901" y="1080"/>
                  </a:lnTo>
                  <a:lnTo>
                    <a:pt x="921" y="1065"/>
                  </a:lnTo>
                  <a:lnTo>
                    <a:pt x="942" y="1051"/>
                  </a:lnTo>
                  <a:lnTo>
                    <a:pt x="961" y="1035"/>
                  </a:lnTo>
                  <a:lnTo>
                    <a:pt x="980" y="1019"/>
                  </a:lnTo>
                  <a:lnTo>
                    <a:pt x="999" y="1001"/>
                  </a:lnTo>
                  <a:lnTo>
                    <a:pt x="1016" y="984"/>
                  </a:lnTo>
                  <a:lnTo>
                    <a:pt x="1032" y="965"/>
                  </a:lnTo>
                  <a:lnTo>
                    <a:pt x="1048" y="944"/>
                  </a:lnTo>
                  <a:lnTo>
                    <a:pt x="1063" y="925"/>
                  </a:lnTo>
                  <a:lnTo>
                    <a:pt x="1077" y="904"/>
                  </a:lnTo>
                  <a:lnTo>
                    <a:pt x="1090" y="883"/>
                  </a:lnTo>
                  <a:lnTo>
                    <a:pt x="1104" y="860"/>
                  </a:lnTo>
                  <a:lnTo>
                    <a:pt x="1115" y="838"/>
                  </a:lnTo>
                  <a:lnTo>
                    <a:pt x="1125" y="815"/>
                  </a:lnTo>
                  <a:lnTo>
                    <a:pt x="1134" y="791"/>
                  </a:lnTo>
                  <a:lnTo>
                    <a:pt x="1143" y="766"/>
                  </a:lnTo>
                  <a:lnTo>
                    <a:pt x="1150" y="742"/>
                  </a:lnTo>
                  <a:lnTo>
                    <a:pt x="1158" y="717"/>
                  </a:lnTo>
                  <a:lnTo>
                    <a:pt x="1162" y="691"/>
                  </a:lnTo>
                  <a:lnTo>
                    <a:pt x="1166" y="666"/>
                  </a:lnTo>
                  <a:lnTo>
                    <a:pt x="1169" y="640"/>
                  </a:lnTo>
                  <a:lnTo>
                    <a:pt x="1171" y="612"/>
                  </a:lnTo>
                  <a:lnTo>
                    <a:pt x="1172" y="586"/>
                  </a:lnTo>
                  <a:lnTo>
                    <a:pt x="1172" y="586"/>
                  </a:lnTo>
                  <a:close/>
                  <a:moveTo>
                    <a:pt x="586" y="1026"/>
                  </a:moveTo>
                  <a:lnTo>
                    <a:pt x="586" y="1026"/>
                  </a:lnTo>
                  <a:lnTo>
                    <a:pt x="563" y="1025"/>
                  </a:lnTo>
                  <a:lnTo>
                    <a:pt x="541" y="1023"/>
                  </a:lnTo>
                  <a:lnTo>
                    <a:pt x="519" y="1020"/>
                  </a:lnTo>
                  <a:lnTo>
                    <a:pt x="497" y="1016"/>
                  </a:lnTo>
                  <a:lnTo>
                    <a:pt x="477" y="1011"/>
                  </a:lnTo>
                  <a:lnTo>
                    <a:pt x="455" y="1006"/>
                  </a:lnTo>
                  <a:lnTo>
                    <a:pt x="434" y="998"/>
                  </a:lnTo>
                  <a:lnTo>
                    <a:pt x="414" y="991"/>
                  </a:lnTo>
                  <a:lnTo>
                    <a:pt x="395" y="982"/>
                  </a:lnTo>
                  <a:lnTo>
                    <a:pt x="376" y="972"/>
                  </a:lnTo>
                  <a:lnTo>
                    <a:pt x="357" y="962"/>
                  </a:lnTo>
                  <a:lnTo>
                    <a:pt x="340" y="950"/>
                  </a:lnTo>
                  <a:lnTo>
                    <a:pt x="322" y="939"/>
                  </a:lnTo>
                  <a:lnTo>
                    <a:pt x="306" y="925"/>
                  </a:lnTo>
                  <a:lnTo>
                    <a:pt x="290" y="911"/>
                  </a:lnTo>
                  <a:lnTo>
                    <a:pt x="275" y="896"/>
                  </a:lnTo>
                  <a:lnTo>
                    <a:pt x="261" y="882"/>
                  </a:lnTo>
                  <a:lnTo>
                    <a:pt x="246" y="866"/>
                  </a:lnTo>
                  <a:lnTo>
                    <a:pt x="233" y="848"/>
                  </a:lnTo>
                  <a:lnTo>
                    <a:pt x="221" y="832"/>
                  </a:lnTo>
                  <a:lnTo>
                    <a:pt x="210" y="813"/>
                  </a:lnTo>
                  <a:lnTo>
                    <a:pt x="200" y="796"/>
                  </a:lnTo>
                  <a:lnTo>
                    <a:pt x="189" y="777"/>
                  </a:lnTo>
                  <a:lnTo>
                    <a:pt x="181" y="756"/>
                  </a:lnTo>
                  <a:lnTo>
                    <a:pt x="172" y="737"/>
                  </a:lnTo>
                  <a:lnTo>
                    <a:pt x="166" y="717"/>
                  </a:lnTo>
                  <a:lnTo>
                    <a:pt x="160" y="695"/>
                  </a:lnTo>
                  <a:lnTo>
                    <a:pt x="154" y="675"/>
                  </a:lnTo>
                  <a:lnTo>
                    <a:pt x="151" y="653"/>
                  </a:lnTo>
                  <a:lnTo>
                    <a:pt x="149" y="631"/>
                  </a:lnTo>
                  <a:lnTo>
                    <a:pt x="147" y="608"/>
                  </a:lnTo>
                  <a:lnTo>
                    <a:pt x="146" y="586"/>
                  </a:lnTo>
                  <a:lnTo>
                    <a:pt x="146" y="586"/>
                  </a:lnTo>
                  <a:lnTo>
                    <a:pt x="147" y="562"/>
                  </a:lnTo>
                  <a:lnTo>
                    <a:pt x="149" y="541"/>
                  </a:lnTo>
                  <a:lnTo>
                    <a:pt x="151" y="519"/>
                  </a:lnTo>
                  <a:lnTo>
                    <a:pt x="154" y="497"/>
                  </a:lnTo>
                  <a:lnTo>
                    <a:pt x="160" y="475"/>
                  </a:lnTo>
                  <a:lnTo>
                    <a:pt x="166" y="454"/>
                  </a:lnTo>
                  <a:lnTo>
                    <a:pt x="172" y="434"/>
                  </a:lnTo>
                  <a:lnTo>
                    <a:pt x="181" y="414"/>
                  </a:lnTo>
                  <a:lnTo>
                    <a:pt x="189" y="395"/>
                  </a:lnTo>
                  <a:lnTo>
                    <a:pt x="200" y="376"/>
                  </a:lnTo>
                  <a:lnTo>
                    <a:pt x="210" y="357"/>
                  </a:lnTo>
                  <a:lnTo>
                    <a:pt x="221" y="339"/>
                  </a:lnTo>
                  <a:lnTo>
                    <a:pt x="233" y="322"/>
                  </a:lnTo>
                  <a:lnTo>
                    <a:pt x="246" y="306"/>
                  </a:lnTo>
                  <a:lnTo>
                    <a:pt x="261" y="290"/>
                  </a:lnTo>
                  <a:lnTo>
                    <a:pt x="275" y="274"/>
                  </a:lnTo>
                  <a:lnTo>
                    <a:pt x="290" y="259"/>
                  </a:lnTo>
                  <a:lnTo>
                    <a:pt x="306" y="246"/>
                  </a:lnTo>
                  <a:lnTo>
                    <a:pt x="322" y="233"/>
                  </a:lnTo>
                  <a:lnTo>
                    <a:pt x="340" y="221"/>
                  </a:lnTo>
                  <a:lnTo>
                    <a:pt x="357" y="210"/>
                  </a:lnTo>
                  <a:lnTo>
                    <a:pt x="376" y="198"/>
                  </a:lnTo>
                  <a:lnTo>
                    <a:pt x="395" y="189"/>
                  </a:lnTo>
                  <a:lnTo>
                    <a:pt x="414" y="180"/>
                  </a:lnTo>
                  <a:lnTo>
                    <a:pt x="434" y="172"/>
                  </a:lnTo>
                  <a:lnTo>
                    <a:pt x="455" y="166"/>
                  </a:lnTo>
                  <a:lnTo>
                    <a:pt x="477" y="159"/>
                  </a:lnTo>
                  <a:lnTo>
                    <a:pt x="497" y="154"/>
                  </a:lnTo>
                  <a:lnTo>
                    <a:pt x="519" y="150"/>
                  </a:lnTo>
                  <a:lnTo>
                    <a:pt x="541" y="148"/>
                  </a:lnTo>
                  <a:lnTo>
                    <a:pt x="563" y="145"/>
                  </a:lnTo>
                  <a:lnTo>
                    <a:pt x="586" y="145"/>
                  </a:lnTo>
                  <a:lnTo>
                    <a:pt x="586" y="145"/>
                  </a:lnTo>
                  <a:lnTo>
                    <a:pt x="609" y="145"/>
                  </a:lnTo>
                  <a:lnTo>
                    <a:pt x="631" y="148"/>
                  </a:lnTo>
                  <a:lnTo>
                    <a:pt x="653" y="150"/>
                  </a:lnTo>
                  <a:lnTo>
                    <a:pt x="675" y="154"/>
                  </a:lnTo>
                  <a:lnTo>
                    <a:pt x="695" y="159"/>
                  </a:lnTo>
                  <a:lnTo>
                    <a:pt x="717" y="166"/>
                  </a:lnTo>
                  <a:lnTo>
                    <a:pt x="738" y="172"/>
                  </a:lnTo>
                  <a:lnTo>
                    <a:pt x="757" y="180"/>
                  </a:lnTo>
                  <a:lnTo>
                    <a:pt x="777" y="189"/>
                  </a:lnTo>
                  <a:lnTo>
                    <a:pt x="796" y="198"/>
                  </a:lnTo>
                  <a:lnTo>
                    <a:pt x="813" y="210"/>
                  </a:lnTo>
                  <a:lnTo>
                    <a:pt x="832" y="221"/>
                  </a:lnTo>
                  <a:lnTo>
                    <a:pt x="850" y="233"/>
                  </a:lnTo>
                  <a:lnTo>
                    <a:pt x="866" y="246"/>
                  </a:lnTo>
                  <a:lnTo>
                    <a:pt x="882" y="259"/>
                  </a:lnTo>
                  <a:lnTo>
                    <a:pt x="897" y="274"/>
                  </a:lnTo>
                  <a:lnTo>
                    <a:pt x="911" y="290"/>
                  </a:lnTo>
                  <a:lnTo>
                    <a:pt x="926" y="306"/>
                  </a:lnTo>
                  <a:lnTo>
                    <a:pt x="939" y="322"/>
                  </a:lnTo>
                  <a:lnTo>
                    <a:pt x="950" y="339"/>
                  </a:lnTo>
                  <a:lnTo>
                    <a:pt x="962" y="357"/>
                  </a:lnTo>
                  <a:lnTo>
                    <a:pt x="972" y="376"/>
                  </a:lnTo>
                  <a:lnTo>
                    <a:pt x="983" y="395"/>
                  </a:lnTo>
                  <a:lnTo>
                    <a:pt x="991" y="414"/>
                  </a:lnTo>
                  <a:lnTo>
                    <a:pt x="999" y="434"/>
                  </a:lnTo>
                  <a:lnTo>
                    <a:pt x="1006" y="454"/>
                  </a:lnTo>
                  <a:lnTo>
                    <a:pt x="1012" y="475"/>
                  </a:lnTo>
                  <a:lnTo>
                    <a:pt x="1018" y="497"/>
                  </a:lnTo>
                  <a:lnTo>
                    <a:pt x="1020" y="519"/>
                  </a:lnTo>
                  <a:lnTo>
                    <a:pt x="1023" y="541"/>
                  </a:lnTo>
                  <a:lnTo>
                    <a:pt x="1025" y="562"/>
                  </a:lnTo>
                  <a:lnTo>
                    <a:pt x="1026" y="586"/>
                  </a:lnTo>
                  <a:lnTo>
                    <a:pt x="1026" y="586"/>
                  </a:lnTo>
                  <a:lnTo>
                    <a:pt x="1025" y="608"/>
                  </a:lnTo>
                  <a:lnTo>
                    <a:pt x="1023" y="631"/>
                  </a:lnTo>
                  <a:lnTo>
                    <a:pt x="1020" y="653"/>
                  </a:lnTo>
                  <a:lnTo>
                    <a:pt x="1018" y="675"/>
                  </a:lnTo>
                  <a:lnTo>
                    <a:pt x="1012" y="695"/>
                  </a:lnTo>
                  <a:lnTo>
                    <a:pt x="1006" y="717"/>
                  </a:lnTo>
                  <a:lnTo>
                    <a:pt x="999" y="737"/>
                  </a:lnTo>
                  <a:lnTo>
                    <a:pt x="991" y="756"/>
                  </a:lnTo>
                  <a:lnTo>
                    <a:pt x="983" y="777"/>
                  </a:lnTo>
                  <a:lnTo>
                    <a:pt x="972" y="796"/>
                  </a:lnTo>
                  <a:lnTo>
                    <a:pt x="962" y="813"/>
                  </a:lnTo>
                  <a:lnTo>
                    <a:pt x="950" y="832"/>
                  </a:lnTo>
                  <a:lnTo>
                    <a:pt x="939" y="848"/>
                  </a:lnTo>
                  <a:lnTo>
                    <a:pt x="926" y="866"/>
                  </a:lnTo>
                  <a:lnTo>
                    <a:pt x="911" y="882"/>
                  </a:lnTo>
                  <a:lnTo>
                    <a:pt x="897" y="896"/>
                  </a:lnTo>
                  <a:lnTo>
                    <a:pt x="882" y="911"/>
                  </a:lnTo>
                  <a:lnTo>
                    <a:pt x="866" y="925"/>
                  </a:lnTo>
                  <a:lnTo>
                    <a:pt x="850" y="939"/>
                  </a:lnTo>
                  <a:lnTo>
                    <a:pt x="832" y="950"/>
                  </a:lnTo>
                  <a:lnTo>
                    <a:pt x="813" y="962"/>
                  </a:lnTo>
                  <a:lnTo>
                    <a:pt x="796" y="972"/>
                  </a:lnTo>
                  <a:lnTo>
                    <a:pt x="777" y="982"/>
                  </a:lnTo>
                  <a:lnTo>
                    <a:pt x="757" y="991"/>
                  </a:lnTo>
                  <a:lnTo>
                    <a:pt x="738" y="998"/>
                  </a:lnTo>
                  <a:lnTo>
                    <a:pt x="717" y="1006"/>
                  </a:lnTo>
                  <a:lnTo>
                    <a:pt x="695" y="1011"/>
                  </a:lnTo>
                  <a:lnTo>
                    <a:pt x="675" y="1016"/>
                  </a:lnTo>
                  <a:lnTo>
                    <a:pt x="653" y="1020"/>
                  </a:lnTo>
                  <a:lnTo>
                    <a:pt x="631" y="1023"/>
                  </a:lnTo>
                  <a:lnTo>
                    <a:pt x="609" y="1025"/>
                  </a:lnTo>
                  <a:lnTo>
                    <a:pt x="586" y="1026"/>
                  </a:lnTo>
                  <a:lnTo>
                    <a:pt x="586" y="1026"/>
                  </a:lnTo>
                  <a:close/>
                </a:path>
              </a:pathLst>
            </a:custGeom>
            <a:solidFill>
              <a:schemeClr val="bg1"/>
            </a:solidFill>
            <a:ln w="38100">
              <a:solidFill>
                <a:schemeClr val="bg1">
                  <a:lumMod val="75000"/>
                </a:schemeClr>
              </a:solidFill>
            </a:ln>
            <a:extLst/>
          </p:spPr>
          <p:txBody>
            <a:bodyPr/>
            <a:lstStyle/>
            <a:p>
              <a:pPr eaLnBrk="1" hangingPunct="1">
                <a:defRPr/>
              </a:pPr>
              <a:endParaRPr lang="en-US" altLang="zh-CN"/>
            </a:p>
          </p:txBody>
        </p:sp>
        <p:sp>
          <p:nvSpPr>
            <p:cNvPr id="27" name="Rectangle 521"/>
            <p:cNvSpPr>
              <a:spLocks noChangeArrowheads="1"/>
            </p:cNvSpPr>
            <p:nvPr/>
          </p:nvSpPr>
          <p:spPr bwMode="auto">
            <a:xfrm>
              <a:off x="5981084" y="3927997"/>
              <a:ext cx="378310" cy="1064918"/>
            </a:xfrm>
            <a:prstGeom prst="rect">
              <a:avLst/>
            </a:prstGeom>
            <a:solidFill>
              <a:schemeClr val="bg1"/>
            </a:solidFill>
            <a:ln w="38100">
              <a:solidFill>
                <a:schemeClr val="bg1">
                  <a:lumMod val="75000"/>
                </a:schemeClr>
              </a:solidFill>
            </a:ln>
            <a:extLst/>
          </p:spPr>
          <p:txBody>
            <a:bodyPr/>
            <a:lstStyle/>
            <a:p>
              <a:pPr eaLnBrk="1" hangingPunct="1">
                <a:defRPr/>
              </a:pPr>
              <a:endParaRPr lang="zh-CN" altLang="zh-CN"/>
            </a:p>
          </p:txBody>
        </p:sp>
      </p:grpSp>
      <p:grpSp>
        <p:nvGrpSpPr>
          <p:cNvPr id="4" name="Group 56"/>
          <p:cNvGrpSpPr/>
          <p:nvPr/>
        </p:nvGrpSpPr>
        <p:grpSpPr>
          <a:xfrm>
            <a:off x="5830841" y="2776308"/>
            <a:ext cx="543645" cy="592089"/>
            <a:chOff x="2251427" y="3457180"/>
            <a:chExt cx="449294" cy="489330"/>
          </a:xfrm>
          <a:solidFill>
            <a:schemeClr val="bg1"/>
          </a:solidFill>
        </p:grpSpPr>
        <p:sp>
          <p:nvSpPr>
            <p:cNvPr id="58" name="Rectangle 355"/>
            <p:cNvSpPr>
              <a:spLocks noChangeArrowheads="1"/>
            </p:cNvSpPr>
            <p:nvPr/>
          </p:nvSpPr>
          <p:spPr bwMode="auto">
            <a:xfrm>
              <a:off x="2251427" y="3808607"/>
              <a:ext cx="84522" cy="137903"/>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9" name="Rectangle 356"/>
            <p:cNvSpPr>
              <a:spLocks noChangeArrowheads="1"/>
            </p:cNvSpPr>
            <p:nvPr/>
          </p:nvSpPr>
          <p:spPr bwMode="auto">
            <a:xfrm>
              <a:off x="2251427" y="3737431"/>
              <a:ext cx="84522" cy="4893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0" name="Rectangle 357"/>
            <p:cNvSpPr>
              <a:spLocks noChangeArrowheads="1"/>
            </p:cNvSpPr>
            <p:nvPr/>
          </p:nvSpPr>
          <p:spPr bwMode="auto">
            <a:xfrm>
              <a:off x="2251427" y="3666257"/>
              <a:ext cx="84522" cy="53381"/>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1" name="Rectangle 358"/>
            <p:cNvSpPr>
              <a:spLocks noChangeArrowheads="1"/>
            </p:cNvSpPr>
            <p:nvPr/>
          </p:nvSpPr>
          <p:spPr bwMode="auto">
            <a:xfrm>
              <a:off x="2251427" y="3595081"/>
              <a:ext cx="84522" cy="53381"/>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2" name="Rectangle 359"/>
            <p:cNvSpPr>
              <a:spLocks noChangeArrowheads="1"/>
            </p:cNvSpPr>
            <p:nvPr/>
          </p:nvSpPr>
          <p:spPr bwMode="auto">
            <a:xfrm>
              <a:off x="2620649" y="3808607"/>
              <a:ext cx="80072" cy="137903"/>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3" name="Rectangle 360"/>
            <p:cNvSpPr>
              <a:spLocks noChangeArrowheads="1"/>
            </p:cNvSpPr>
            <p:nvPr/>
          </p:nvSpPr>
          <p:spPr bwMode="auto">
            <a:xfrm>
              <a:off x="2620649" y="3737431"/>
              <a:ext cx="80072" cy="4893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4" name="Rectangle 361"/>
            <p:cNvSpPr>
              <a:spLocks noChangeArrowheads="1"/>
            </p:cNvSpPr>
            <p:nvPr/>
          </p:nvSpPr>
          <p:spPr bwMode="auto">
            <a:xfrm>
              <a:off x="2620649" y="3666257"/>
              <a:ext cx="80072" cy="53381"/>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5" name="Rectangle 362"/>
            <p:cNvSpPr>
              <a:spLocks noChangeArrowheads="1"/>
            </p:cNvSpPr>
            <p:nvPr/>
          </p:nvSpPr>
          <p:spPr bwMode="auto">
            <a:xfrm>
              <a:off x="2620649" y="3595081"/>
              <a:ext cx="80072" cy="53381"/>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6" name="Rectangle 363"/>
            <p:cNvSpPr>
              <a:spLocks noChangeArrowheads="1"/>
            </p:cNvSpPr>
            <p:nvPr/>
          </p:nvSpPr>
          <p:spPr bwMode="auto">
            <a:xfrm>
              <a:off x="2375984" y="3670706"/>
              <a:ext cx="84522" cy="275804"/>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7" name="Rectangle 364"/>
            <p:cNvSpPr>
              <a:spLocks noChangeArrowheads="1"/>
            </p:cNvSpPr>
            <p:nvPr/>
          </p:nvSpPr>
          <p:spPr bwMode="auto">
            <a:xfrm>
              <a:off x="2375984" y="3595081"/>
              <a:ext cx="84522" cy="53381"/>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8" name="Rectangle 365"/>
            <p:cNvSpPr>
              <a:spLocks noChangeArrowheads="1"/>
            </p:cNvSpPr>
            <p:nvPr/>
          </p:nvSpPr>
          <p:spPr bwMode="auto">
            <a:xfrm>
              <a:off x="2375984" y="3528356"/>
              <a:ext cx="84522" cy="4893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69" name="Rectangle 366"/>
            <p:cNvSpPr>
              <a:spLocks noChangeArrowheads="1"/>
            </p:cNvSpPr>
            <p:nvPr/>
          </p:nvSpPr>
          <p:spPr bwMode="auto">
            <a:xfrm>
              <a:off x="2375984" y="3457180"/>
              <a:ext cx="84522" cy="4893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70" name="Rectangle 367"/>
            <p:cNvSpPr>
              <a:spLocks noChangeArrowheads="1"/>
            </p:cNvSpPr>
            <p:nvPr/>
          </p:nvSpPr>
          <p:spPr bwMode="auto">
            <a:xfrm>
              <a:off x="2496093" y="3781916"/>
              <a:ext cx="80072" cy="164594"/>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71" name="Rectangle 368"/>
            <p:cNvSpPr>
              <a:spLocks noChangeArrowheads="1"/>
            </p:cNvSpPr>
            <p:nvPr/>
          </p:nvSpPr>
          <p:spPr bwMode="auto">
            <a:xfrm>
              <a:off x="2496093" y="3706295"/>
              <a:ext cx="80072" cy="4893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72" name="Rectangle 369"/>
            <p:cNvSpPr>
              <a:spLocks noChangeArrowheads="1"/>
            </p:cNvSpPr>
            <p:nvPr/>
          </p:nvSpPr>
          <p:spPr bwMode="auto">
            <a:xfrm>
              <a:off x="2496093" y="3635119"/>
              <a:ext cx="80072" cy="4893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73" name="Rectangle 370"/>
            <p:cNvSpPr>
              <a:spLocks noChangeArrowheads="1"/>
            </p:cNvSpPr>
            <p:nvPr/>
          </p:nvSpPr>
          <p:spPr bwMode="auto">
            <a:xfrm>
              <a:off x="2496093" y="3568390"/>
              <a:ext cx="80072" cy="4448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grpSp>
      <p:cxnSp>
        <p:nvCxnSpPr>
          <p:cNvPr id="75" name="Straight Connector 74"/>
          <p:cNvCxnSpPr/>
          <p:nvPr/>
        </p:nvCxnSpPr>
        <p:spPr>
          <a:xfrm>
            <a:off x="7905750" y="1931988"/>
            <a:ext cx="0" cy="380365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7710488" y="2287588"/>
            <a:ext cx="384175" cy="384175"/>
          </a:xfrm>
          <a:prstGeom prst="ellipse">
            <a:avLst/>
          </a:prstGeom>
          <a:solidFill>
            <a:srgbClr val="0070C0"/>
          </a:solid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chemeClr val="bg1"/>
                </a:solidFill>
                <a:latin typeface="Calibri Light" pitchFamily="34" charset="0"/>
              </a:rPr>
              <a:t>1</a:t>
            </a:r>
          </a:p>
        </p:txBody>
      </p:sp>
      <p:sp>
        <p:nvSpPr>
          <p:cNvPr id="77" name="Oval 76"/>
          <p:cNvSpPr/>
          <p:nvPr/>
        </p:nvSpPr>
        <p:spPr>
          <a:xfrm>
            <a:off x="7710488" y="3163888"/>
            <a:ext cx="384175" cy="384175"/>
          </a:xfrm>
          <a:prstGeom prst="ellipse">
            <a:avLst/>
          </a:prstGeom>
          <a:solidFill>
            <a:srgbClr val="0070C0"/>
          </a:solid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chemeClr val="bg1"/>
                </a:solidFill>
                <a:latin typeface="Calibri Light" pitchFamily="34" charset="0"/>
              </a:rPr>
              <a:t>2</a:t>
            </a:r>
          </a:p>
        </p:txBody>
      </p:sp>
      <p:sp>
        <p:nvSpPr>
          <p:cNvPr id="78" name="Oval 77"/>
          <p:cNvSpPr/>
          <p:nvPr/>
        </p:nvSpPr>
        <p:spPr>
          <a:xfrm>
            <a:off x="7710488" y="4041775"/>
            <a:ext cx="384175" cy="384175"/>
          </a:xfrm>
          <a:prstGeom prst="ellipse">
            <a:avLst/>
          </a:prstGeom>
          <a:solidFill>
            <a:srgbClr val="0070C0"/>
          </a:solid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chemeClr val="bg1"/>
                </a:solidFill>
                <a:latin typeface="Calibri Light" pitchFamily="34" charset="0"/>
              </a:rPr>
              <a:t>3</a:t>
            </a:r>
          </a:p>
        </p:txBody>
      </p:sp>
      <p:sp>
        <p:nvSpPr>
          <p:cNvPr id="79" name="Oval 78"/>
          <p:cNvSpPr/>
          <p:nvPr/>
        </p:nvSpPr>
        <p:spPr>
          <a:xfrm>
            <a:off x="7710488" y="4919663"/>
            <a:ext cx="384175" cy="384175"/>
          </a:xfrm>
          <a:prstGeom prst="ellipse">
            <a:avLst/>
          </a:prstGeom>
          <a:solidFill>
            <a:srgbClr val="0070C0"/>
          </a:solid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a:solidFill>
                  <a:schemeClr val="bg1"/>
                </a:solidFill>
                <a:latin typeface="Calibri Light" pitchFamily="34" charset="0"/>
              </a:rPr>
              <a:t>4</a:t>
            </a:r>
          </a:p>
        </p:txBody>
      </p:sp>
      <p:sp>
        <p:nvSpPr>
          <p:cNvPr id="80" name="TextBox 79"/>
          <p:cNvSpPr txBox="1"/>
          <p:nvPr/>
        </p:nvSpPr>
        <p:spPr>
          <a:xfrm>
            <a:off x="8245475" y="2343150"/>
            <a:ext cx="2894013" cy="430213"/>
          </a:xfrm>
          <a:prstGeom prst="rect">
            <a:avLst/>
          </a:prstGeom>
          <a:noFill/>
        </p:spPr>
        <p:txBody>
          <a:bodyPr>
            <a:spAutoFit/>
          </a:bodyPr>
          <a:lstStyle/>
          <a:p>
            <a:pP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consectetur adipiscing elit. Nulla imperdiet volutpat dui at fermentum. </a:t>
            </a:r>
          </a:p>
        </p:txBody>
      </p:sp>
      <p:sp>
        <p:nvSpPr>
          <p:cNvPr id="95259" name="Rectangle 80"/>
          <p:cNvSpPr>
            <a:spLocks noChangeArrowheads="1"/>
          </p:cNvSpPr>
          <p:nvPr/>
        </p:nvSpPr>
        <p:spPr bwMode="auto">
          <a:xfrm>
            <a:off x="8245475" y="2095500"/>
            <a:ext cx="1536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1400" b="1">
                <a:solidFill>
                  <a:srgbClr val="404040"/>
                </a:solidFill>
                <a:latin typeface="Calibri Light" pitchFamily="34" charset="0"/>
                <a:ea typeface="Roboto Light" pitchFamily="2" charset="0"/>
                <a:cs typeface="Roboto Light" pitchFamily="2" charset="0"/>
              </a:rPr>
              <a:t>Lorem Ipsum Dolor</a:t>
            </a:r>
            <a:endParaRPr lang="en-US" altLang="zh-CN" sz="1400" b="1">
              <a:solidFill>
                <a:srgbClr val="404040"/>
              </a:solidFill>
              <a:latin typeface="Calibri Light" pitchFamily="34" charset="0"/>
            </a:endParaRPr>
          </a:p>
        </p:txBody>
      </p:sp>
      <p:sp>
        <p:nvSpPr>
          <p:cNvPr id="82" name="TextBox 81"/>
          <p:cNvSpPr txBox="1"/>
          <p:nvPr/>
        </p:nvSpPr>
        <p:spPr>
          <a:xfrm>
            <a:off x="8245475" y="3292475"/>
            <a:ext cx="2894013" cy="430213"/>
          </a:xfrm>
          <a:prstGeom prst="rect">
            <a:avLst/>
          </a:prstGeom>
          <a:noFill/>
        </p:spPr>
        <p:txBody>
          <a:bodyPr>
            <a:spAutoFit/>
          </a:bodyPr>
          <a:lstStyle/>
          <a:p>
            <a:pP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consectetur adipiscing elit. Nulla imperdiet volutpat dui at fermentum. </a:t>
            </a:r>
          </a:p>
        </p:txBody>
      </p:sp>
      <p:sp>
        <p:nvSpPr>
          <p:cNvPr id="95261" name="Rectangle 82"/>
          <p:cNvSpPr>
            <a:spLocks noChangeArrowheads="1"/>
          </p:cNvSpPr>
          <p:nvPr/>
        </p:nvSpPr>
        <p:spPr bwMode="auto">
          <a:xfrm>
            <a:off x="8245475" y="3044825"/>
            <a:ext cx="1536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1400" b="1">
                <a:solidFill>
                  <a:srgbClr val="404040"/>
                </a:solidFill>
                <a:latin typeface="Calibri Light" pitchFamily="34" charset="0"/>
                <a:ea typeface="Roboto Light" pitchFamily="2" charset="0"/>
                <a:cs typeface="Roboto Light" pitchFamily="2" charset="0"/>
              </a:rPr>
              <a:t>Lorem Ipsum Dolor</a:t>
            </a:r>
            <a:endParaRPr lang="en-US" altLang="zh-CN" sz="1400" b="1">
              <a:solidFill>
                <a:srgbClr val="404040"/>
              </a:solidFill>
              <a:latin typeface="Calibri Light" pitchFamily="34" charset="0"/>
            </a:endParaRPr>
          </a:p>
        </p:txBody>
      </p:sp>
      <p:sp>
        <p:nvSpPr>
          <p:cNvPr id="84" name="TextBox 83"/>
          <p:cNvSpPr txBox="1"/>
          <p:nvPr/>
        </p:nvSpPr>
        <p:spPr>
          <a:xfrm>
            <a:off x="8245475" y="4089400"/>
            <a:ext cx="2894013" cy="431800"/>
          </a:xfrm>
          <a:prstGeom prst="rect">
            <a:avLst/>
          </a:prstGeom>
          <a:noFill/>
        </p:spPr>
        <p:txBody>
          <a:bodyPr>
            <a:spAutoFit/>
          </a:bodyPr>
          <a:lstStyle/>
          <a:p>
            <a:pP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consectetur adipiscing elit. Nulla imperdiet volutpat dui at fermentum. </a:t>
            </a:r>
          </a:p>
        </p:txBody>
      </p:sp>
      <p:sp>
        <p:nvSpPr>
          <p:cNvPr id="95263" name="Rectangle 84"/>
          <p:cNvSpPr>
            <a:spLocks noChangeArrowheads="1"/>
          </p:cNvSpPr>
          <p:nvPr/>
        </p:nvSpPr>
        <p:spPr bwMode="auto">
          <a:xfrm>
            <a:off x="8245475" y="3841750"/>
            <a:ext cx="1536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1400" b="1">
                <a:solidFill>
                  <a:srgbClr val="404040"/>
                </a:solidFill>
                <a:latin typeface="Calibri Light" pitchFamily="34" charset="0"/>
                <a:ea typeface="Roboto Light" pitchFamily="2" charset="0"/>
                <a:cs typeface="Roboto Light" pitchFamily="2" charset="0"/>
              </a:rPr>
              <a:t>Lorem Ipsum Dolor</a:t>
            </a:r>
            <a:endParaRPr lang="en-US" altLang="zh-CN" sz="1400" b="1">
              <a:solidFill>
                <a:srgbClr val="404040"/>
              </a:solidFill>
              <a:latin typeface="Calibri Light" pitchFamily="34" charset="0"/>
            </a:endParaRPr>
          </a:p>
        </p:txBody>
      </p:sp>
      <p:sp>
        <p:nvSpPr>
          <p:cNvPr id="86" name="TextBox 85"/>
          <p:cNvSpPr txBox="1"/>
          <p:nvPr/>
        </p:nvSpPr>
        <p:spPr>
          <a:xfrm>
            <a:off x="8245475" y="4976813"/>
            <a:ext cx="2894013" cy="430212"/>
          </a:xfrm>
          <a:prstGeom prst="rect">
            <a:avLst/>
          </a:prstGeom>
          <a:noFill/>
        </p:spPr>
        <p:txBody>
          <a:bodyPr>
            <a:spAutoFit/>
          </a:bodyPr>
          <a:lstStyle/>
          <a:p>
            <a:pPr eaLnBrk="1" fontAlgn="auto" hangingPunct="1">
              <a:spcBef>
                <a:spcPts val="0"/>
              </a:spcBef>
              <a:spcAft>
                <a:spcPts val="0"/>
              </a:spcAft>
              <a:defRPr/>
            </a:pPr>
            <a:r>
              <a:rPr lang="id-ID" sz="1100" dirty="0">
                <a:solidFill>
                  <a:schemeClr val="tx1">
                    <a:lumMod val="75000"/>
                    <a:lumOff val="25000"/>
                  </a:schemeClr>
                </a:solidFill>
                <a:latin typeface="+mj-lt"/>
                <a:ea typeface="Roboto Light" panose="02000000000000000000" pitchFamily="2" charset="0"/>
              </a:rPr>
              <a:t>consectetur adipiscing elit. Nulla imperdiet volutpat dui at fermentum. </a:t>
            </a:r>
          </a:p>
        </p:txBody>
      </p:sp>
      <p:sp>
        <p:nvSpPr>
          <p:cNvPr id="95265" name="Rectangle 86"/>
          <p:cNvSpPr>
            <a:spLocks noChangeArrowheads="1"/>
          </p:cNvSpPr>
          <p:nvPr/>
        </p:nvSpPr>
        <p:spPr bwMode="auto">
          <a:xfrm>
            <a:off x="8245475" y="4729163"/>
            <a:ext cx="1536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1400" b="1">
                <a:solidFill>
                  <a:srgbClr val="404040"/>
                </a:solidFill>
                <a:latin typeface="Calibri Light" pitchFamily="34" charset="0"/>
                <a:ea typeface="Roboto Light" pitchFamily="2" charset="0"/>
                <a:cs typeface="Roboto Light" pitchFamily="2" charset="0"/>
              </a:rPr>
              <a:t>Lorem Ipsum Dolor</a:t>
            </a:r>
            <a:endParaRPr lang="en-US" altLang="zh-CN" sz="1400" b="1">
              <a:solidFill>
                <a:srgbClr val="404040"/>
              </a:solidFill>
              <a:latin typeface="Calibri Light" pitchFamily="34" charset="0"/>
            </a:endParaRPr>
          </a:p>
        </p:txBody>
      </p:sp>
    </p:spTree>
  </p:cSld>
  <p:clrMapOvr>
    <a:masterClrMapping/>
  </p:clrMapOvr>
  <p:transition spd="slow">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2757E8E-C3F3-48BD-B745-66136A443CBE}" type="slidenum">
              <a:rPr lang="en-US" altLang="zh-CN" smtClean="0">
                <a:solidFill>
                  <a:srgbClr val="BFBFBF"/>
                </a:solidFill>
                <a:latin typeface="Calibri Light" pitchFamily="34" charset="0"/>
              </a:rPr>
              <a:pPr/>
              <a:t>51</a:t>
            </a:fld>
            <a:endParaRPr lang="en-US" altLang="zh-CN" smtClean="0">
              <a:solidFill>
                <a:srgbClr val="BFBFBF"/>
              </a:solidFill>
              <a:latin typeface="Calibri Light" pitchFamily="34" charset="0"/>
            </a:endParaRPr>
          </a:p>
        </p:txBody>
      </p:sp>
      <p:sp>
        <p:nvSpPr>
          <p:cNvPr id="3" name="Rectangle 2"/>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TARGET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MARKET</a:t>
            </a:r>
          </a:p>
        </p:txBody>
      </p:sp>
      <p:sp>
        <p:nvSpPr>
          <p:cNvPr id="4" name="Rectangle 3"/>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5" name="Freeform 1121"/>
          <p:cNvSpPr>
            <a:spLocks noEditPoints="1"/>
          </p:cNvSpPr>
          <p:nvPr/>
        </p:nvSpPr>
        <p:spPr bwMode="auto">
          <a:xfrm>
            <a:off x="4076700" y="2857500"/>
            <a:ext cx="1376363" cy="1303338"/>
          </a:xfrm>
          <a:custGeom>
            <a:avLst/>
            <a:gdLst>
              <a:gd name="T0" fmla="*/ 1702 w 1925"/>
              <a:gd name="T1" fmla="*/ 1288 h 1825"/>
              <a:gd name="T2" fmla="*/ 1087 w 1925"/>
              <a:gd name="T3" fmla="*/ 993 h 1825"/>
              <a:gd name="T4" fmla="*/ 1081 w 1925"/>
              <a:gd name="T5" fmla="*/ 769 h 1825"/>
              <a:gd name="T6" fmla="*/ 1147 w 1925"/>
              <a:gd name="T7" fmla="*/ 654 h 1825"/>
              <a:gd name="T8" fmla="*/ 1139 w 1925"/>
              <a:gd name="T9" fmla="*/ 535 h 1825"/>
              <a:gd name="T10" fmla="*/ 1105 w 1925"/>
              <a:gd name="T11" fmla="*/ 507 h 1825"/>
              <a:gd name="T12" fmla="*/ 1117 w 1925"/>
              <a:gd name="T13" fmla="*/ 210 h 1825"/>
              <a:gd name="T14" fmla="*/ 1040 w 1925"/>
              <a:gd name="T15" fmla="*/ 139 h 1825"/>
              <a:gd name="T16" fmla="*/ 945 w 1925"/>
              <a:gd name="T17" fmla="*/ 40 h 1825"/>
              <a:gd name="T18" fmla="*/ 761 w 1925"/>
              <a:gd name="T19" fmla="*/ 6 h 1825"/>
              <a:gd name="T20" fmla="*/ 646 w 1925"/>
              <a:gd name="T21" fmla="*/ 22 h 1825"/>
              <a:gd name="T22" fmla="*/ 608 w 1925"/>
              <a:gd name="T23" fmla="*/ 26 h 1825"/>
              <a:gd name="T24" fmla="*/ 570 w 1925"/>
              <a:gd name="T25" fmla="*/ 59 h 1825"/>
              <a:gd name="T26" fmla="*/ 495 w 1925"/>
              <a:gd name="T27" fmla="*/ 71 h 1825"/>
              <a:gd name="T28" fmla="*/ 457 w 1925"/>
              <a:gd name="T29" fmla="*/ 95 h 1825"/>
              <a:gd name="T30" fmla="*/ 438 w 1925"/>
              <a:gd name="T31" fmla="*/ 135 h 1825"/>
              <a:gd name="T32" fmla="*/ 408 w 1925"/>
              <a:gd name="T33" fmla="*/ 212 h 1825"/>
              <a:gd name="T34" fmla="*/ 432 w 1925"/>
              <a:gd name="T35" fmla="*/ 283 h 1825"/>
              <a:gd name="T36" fmla="*/ 447 w 1925"/>
              <a:gd name="T37" fmla="*/ 345 h 1825"/>
              <a:gd name="T38" fmla="*/ 465 w 1925"/>
              <a:gd name="T39" fmla="*/ 444 h 1825"/>
              <a:gd name="T40" fmla="*/ 483 w 1925"/>
              <a:gd name="T41" fmla="*/ 523 h 1825"/>
              <a:gd name="T42" fmla="*/ 469 w 1925"/>
              <a:gd name="T43" fmla="*/ 549 h 1825"/>
              <a:gd name="T44" fmla="*/ 447 w 1925"/>
              <a:gd name="T45" fmla="*/ 634 h 1825"/>
              <a:gd name="T46" fmla="*/ 503 w 1925"/>
              <a:gd name="T47" fmla="*/ 781 h 1825"/>
              <a:gd name="T48" fmla="*/ 608 w 1925"/>
              <a:gd name="T49" fmla="*/ 1001 h 1825"/>
              <a:gd name="T50" fmla="*/ 656 w 1925"/>
              <a:gd name="T51" fmla="*/ 1096 h 1825"/>
              <a:gd name="T52" fmla="*/ 558 w 1925"/>
              <a:gd name="T53" fmla="*/ 1221 h 1825"/>
              <a:gd name="T54" fmla="*/ 138 w 1925"/>
              <a:gd name="T55" fmla="*/ 1405 h 1825"/>
              <a:gd name="T56" fmla="*/ 2 w 1925"/>
              <a:gd name="T57" fmla="*/ 1785 h 1825"/>
              <a:gd name="T58" fmla="*/ 503 w 1925"/>
              <a:gd name="T59" fmla="*/ 767 h 1825"/>
              <a:gd name="T60" fmla="*/ 451 w 1925"/>
              <a:gd name="T61" fmla="*/ 585 h 1825"/>
              <a:gd name="T62" fmla="*/ 487 w 1925"/>
              <a:gd name="T63" fmla="*/ 569 h 1825"/>
              <a:gd name="T64" fmla="*/ 497 w 1925"/>
              <a:gd name="T65" fmla="*/ 729 h 1825"/>
              <a:gd name="T66" fmla="*/ 541 w 1925"/>
              <a:gd name="T67" fmla="*/ 858 h 1825"/>
              <a:gd name="T68" fmla="*/ 499 w 1925"/>
              <a:gd name="T69" fmla="*/ 616 h 1825"/>
              <a:gd name="T70" fmla="*/ 499 w 1925"/>
              <a:gd name="T71" fmla="*/ 509 h 1825"/>
              <a:gd name="T72" fmla="*/ 499 w 1925"/>
              <a:gd name="T73" fmla="*/ 430 h 1825"/>
              <a:gd name="T74" fmla="*/ 519 w 1925"/>
              <a:gd name="T75" fmla="*/ 335 h 1825"/>
              <a:gd name="T76" fmla="*/ 816 w 1925"/>
              <a:gd name="T77" fmla="*/ 327 h 1825"/>
              <a:gd name="T78" fmla="*/ 976 w 1925"/>
              <a:gd name="T79" fmla="*/ 327 h 1825"/>
              <a:gd name="T80" fmla="*/ 1016 w 1925"/>
              <a:gd name="T81" fmla="*/ 484 h 1825"/>
              <a:gd name="T82" fmla="*/ 1044 w 1925"/>
              <a:gd name="T83" fmla="*/ 634 h 1825"/>
              <a:gd name="T84" fmla="*/ 1081 w 1925"/>
              <a:gd name="T85" fmla="*/ 551 h 1825"/>
              <a:gd name="T86" fmla="*/ 1123 w 1925"/>
              <a:gd name="T87" fmla="*/ 541 h 1825"/>
              <a:gd name="T88" fmla="*/ 1139 w 1925"/>
              <a:gd name="T89" fmla="*/ 636 h 1825"/>
              <a:gd name="T90" fmla="*/ 1072 w 1925"/>
              <a:gd name="T91" fmla="*/ 757 h 1825"/>
              <a:gd name="T92" fmla="*/ 1036 w 1925"/>
              <a:gd name="T93" fmla="*/ 759 h 1825"/>
              <a:gd name="T94" fmla="*/ 1032 w 1925"/>
              <a:gd name="T95" fmla="*/ 866 h 1825"/>
              <a:gd name="T96" fmla="*/ 862 w 1925"/>
              <a:gd name="T97" fmla="*/ 1034 h 1825"/>
              <a:gd name="T98" fmla="*/ 699 w 1925"/>
              <a:gd name="T99" fmla="*/ 1058 h 1825"/>
              <a:gd name="T100" fmla="*/ 628 w 1925"/>
              <a:gd name="T101" fmla="*/ 1009 h 1825"/>
              <a:gd name="T102" fmla="*/ 727 w 1925"/>
              <a:gd name="T103" fmla="*/ 1308 h 1825"/>
              <a:gd name="T104" fmla="*/ 657 w 1925"/>
              <a:gd name="T105" fmla="*/ 1060 h 1825"/>
              <a:gd name="T106" fmla="*/ 757 w 1925"/>
              <a:gd name="T107" fmla="*/ 1070 h 1825"/>
              <a:gd name="T108" fmla="*/ 931 w 1925"/>
              <a:gd name="T109" fmla="*/ 999 h 1825"/>
              <a:gd name="T110" fmla="*/ 1044 w 1925"/>
              <a:gd name="T111" fmla="*/ 858 h 1825"/>
              <a:gd name="T112" fmla="*/ 1072 w 1925"/>
              <a:gd name="T113" fmla="*/ 981 h 1825"/>
              <a:gd name="T114" fmla="*/ 949 w 1925"/>
              <a:gd name="T115" fmla="*/ 1215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5" h="1825">
                <a:moveTo>
                  <a:pt x="1812" y="1405"/>
                </a:moveTo>
                <a:lnTo>
                  <a:pt x="1812" y="1405"/>
                </a:lnTo>
                <a:lnTo>
                  <a:pt x="1808" y="1391"/>
                </a:lnTo>
                <a:lnTo>
                  <a:pt x="1797" y="1373"/>
                </a:lnTo>
                <a:lnTo>
                  <a:pt x="1783" y="1355"/>
                </a:lnTo>
                <a:lnTo>
                  <a:pt x="1765" y="1336"/>
                </a:lnTo>
                <a:lnTo>
                  <a:pt x="1745" y="1318"/>
                </a:lnTo>
                <a:lnTo>
                  <a:pt x="1723" y="1302"/>
                </a:lnTo>
                <a:lnTo>
                  <a:pt x="1702" y="1288"/>
                </a:lnTo>
                <a:lnTo>
                  <a:pt x="1690" y="1284"/>
                </a:lnTo>
                <a:lnTo>
                  <a:pt x="1680" y="1280"/>
                </a:lnTo>
                <a:lnTo>
                  <a:pt x="1680" y="1280"/>
                </a:lnTo>
                <a:lnTo>
                  <a:pt x="1577" y="1254"/>
                </a:lnTo>
                <a:lnTo>
                  <a:pt x="1428" y="1213"/>
                </a:lnTo>
                <a:lnTo>
                  <a:pt x="1234" y="1159"/>
                </a:lnTo>
                <a:lnTo>
                  <a:pt x="1109" y="993"/>
                </a:lnTo>
                <a:lnTo>
                  <a:pt x="1087" y="993"/>
                </a:lnTo>
                <a:lnTo>
                  <a:pt x="1087" y="993"/>
                </a:lnTo>
                <a:lnTo>
                  <a:pt x="1081" y="963"/>
                </a:lnTo>
                <a:lnTo>
                  <a:pt x="1075" y="931"/>
                </a:lnTo>
                <a:lnTo>
                  <a:pt x="1070" y="866"/>
                </a:lnTo>
                <a:lnTo>
                  <a:pt x="1066" y="812"/>
                </a:lnTo>
                <a:lnTo>
                  <a:pt x="1066" y="779"/>
                </a:lnTo>
                <a:lnTo>
                  <a:pt x="1066" y="779"/>
                </a:lnTo>
                <a:lnTo>
                  <a:pt x="1072" y="777"/>
                </a:lnTo>
                <a:lnTo>
                  <a:pt x="1075" y="775"/>
                </a:lnTo>
                <a:lnTo>
                  <a:pt x="1081" y="769"/>
                </a:lnTo>
                <a:lnTo>
                  <a:pt x="1083" y="763"/>
                </a:lnTo>
                <a:lnTo>
                  <a:pt x="1083" y="763"/>
                </a:lnTo>
                <a:lnTo>
                  <a:pt x="1091" y="749"/>
                </a:lnTo>
                <a:lnTo>
                  <a:pt x="1101" y="733"/>
                </a:lnTo>
                <a:lnTo>
                  <a:pt x="1101" y="733"/>
                </a:lnTo>
                <a:lnTo>
                  <a:pt x="1115" y="715"/>
                </a:lnTo>
                <a:lnTo>
                  <a:pt x="1129" y="694"/>
                </a:lnTo>
                <a:lnTo>
                  <a:pt x="1141" y="668"/>
                </a:lnTo>
                <a:lnTo>
                  <a:pt x="1147" y="654"/>
                </a:lnTo>
                <a:lnTo>
                  <a:pt x="1151" y="640"/>
                </a:lnTo>
                <a:lnTo>
                  <a:pt x="1151" y="640"/>
                </a:lnTo>
                <a:lnTo>
                  <a:pt x="1155" y="616"/>
                </a:lnTo>
                <a:lnTo>
                  <a:pt x="1157" y="596"/>
                </a:lnTo>
                <a:lnTo>
                  <a:pt x="1157" y="579"/>
                </a:lnTo>
                <a:lnTo>
                  <a:pt x="1153" y="565"/>
                </a:lnTo>
                <a:lnTo>
                  <a:pt x="1149" y="551"/>
                </a:lnTo>
                <a:lnTo>
                  <a:pt x="1143" y="543"/>
                </a:lnTo>
                <a:lnTo>
                  <a:pt x="1139" y="535"/>
                </a:lnTo>
                <a:lnTo>
                  <a:pt x="1133" y="531"/>
                </a:lnTo>
                <a:lnTo>
                  <a:pt x="1133" y="531"/>
                </a:lnTo>
                <a:lnTo>
                  <a:pt x="1125" y="529"/>
                </a:lnTo>
                <a:lnTo>
                  <a:pt x="1119" y="529"/>
                </a:lnTo>
                <a:lnTo>
                  <a:pt x="1109" y="533"/>
                </a:lnTo>
                <a:lnTo>
                  <a:pt x="1101" y="537"/>
                </a:lnTo>
                <a:lnTo>
                  <a:pt x="1101" y="537"/>
                </a:lnTo>
                <a:lnTo>
                  <a:pt x="1103" y="523"/>
                </a:lnTo>
                <a:lnTo>
                  <a:pt x="1105" y="507"/>
                </a:lnTo>
                <a:lnTo>
                  <a:pt x="1105" y="507"/>
                </a:lnTo>
                <a:lnTo>
                  <a:pt x="1115" y="390"/>
                </a:lnTo>
                <a:lnTo>
                  <a:pt x="1121" y="289"/>
                </a:lnTo>
                <a:lnTo>
                  <a:pt x="1121" y="289"/>
                </a:lnTo>
                <a:lnTo>
                  <a:pt x="1125" y="277"/>
                </a:lnTo>
                <a:lnTo>
                  <a:pt x="1127" y="262"/>
                </a:lnTo>
                <a:lnTo>
                  <a:pt x="1125" y="242"/>
                </a:lnTo>
                <a:lnTo>
                  <a:pt x="1121" y="220"/>
                </a:lnTo>
                <a:lnTo>
                  <a:pt x="1117" y="210"/>
                </a:lnTo>
                <a:lnTo>
                  <a:pt x="1111" y="198"/>
                </a:lnTo>
                <a:lnTo>
                  <a:pt x="1103" y="188"/>
                </a:lnTo>
                <a:lnTo>
                  <a:pt x="1095" y="178"/>
                </a:lnTo>
                <a:lnTo>
                  <a:pt x="1085" y="168"/>
                </a:lnTo>
                <a:lnTo>
                  <a:pt x="1074" y="159"/>
                </a:lnTo>
                <a:lnTo>
                  <a:pt x="1060" y="151"/>
                </a:lnTo>
                <a:lnTo>
                  <a:pt x="1042" y="143"/>
                </a:lnTo>
                <a:lnTo>
                  <a:pt x="1042" y="143"/>
                </a:lnTo>
                <a:lnTo>
                  <a:pt x="1040" y="139"/>
                </a:lnTo>
                <a:lnTo>
                  <a:pt x="1036" y="135"/>
                </a:lnTo>
                <a:lnTo>
                  <a:pt x="1030" y="135"/>
                </a:lnTo>
                <a:lnTo>
                  <a:pt x="1024" y="137"/>
                </a:lnTo>
                <a:lnTo>
                  <a:pt x="1024" y="137"/>
                </a:lnTo>
                <a:lnTo>
                  <a:pt x="1018" y="119"/>
                </a:lnTo>
                <a:lnTo>
                  <a:pt x="1006" y="99"/>
                </a:lnTo>
                <a:lnTo>
                  <a:pt x="990" y="77"/>
                </a:lnTo>
                <a:lnTo>
                  <a:pt x="970" y="57"/>
                </a:lnTo>
                <a:lnTo>
                  <a:pt x="945" y="40"/>
                </a:lnTo>
                <a:lnTo>
                  <a:pt x="933" y="32"/>
                </a:lnTo>
                <a:lnTo>
                  <a:pt x="917" y="26"/>
                </a:lnTo>
                <a:lnTo>
                  <a:pt x="901" y="20"/>
                </a:lnTo>
                <a:lnTo>
                  <a:pt x="885" y="14"/>
                </a:lnTo>
                <a:lnTo>
                  <a:pt x="869" y="12"/>
                </a:lnTo>
                <a:lnTo>
                  <a:pt x="852" y="10"/>
                </a:lnTo>
                <a:lnTo>
                  <a:pt x="852" y="10"/>
                </a:lnTo>
                <a:lnTo>
                  <a:pt x="796" y="8"/>
                </a:lnTo>
                <a:lnTo>
                  <a:pt x="761" y="6"/>
                </a:lnTo>
                <a:lnTo>
                  <a:pt x="735" y="6"/>
                </a:lnTo>
                <a:lnTo>
                  <a:pt x="735" y="6"/>
                </a:lnTo>
                <a:lnTo>
                  <a:pt x="727" y="2"/>
                </a:lnTo>
                <a:lnTo>
                  <a:pt x="717" y="0"/>
                </a:lnTo>
                <a:lnTo>
                  <a:pt x="707" y="0"/>
                </a:lnTo>
                <a:lnTo>
                  <a:pt x="715" y="12"/>
                </a:lnTo>
                <a:lnTo>
                  <a:pt x="715" y="12"/>
                </a:lnTo>
                <a:lnTo>
                  <a:pt x="667" y="18"/>
                </a:lnTo>
                <a:lnTo>
                  <a:pt x="646" y="22"/>
                </a:lnTo>
                <a:lnTo>
                  <a:pt x="646" y="22"/>
                </a:lnTo>
                <a:lnTo>
                  <a:pt x="632" y="16"/>
                </a:lnTo>
                <a:lnTo>
                  <a:pt x="620" y="12"/>
                </a:lnTo>
                <a:lnTo>
                  <a:pt x="600" y="6"/>
                </a:lnTo>
                <a:lnTo>
                  <a:pt x="586" y="4"/>
                </a:lnTo>
                <a:lnTo>
                  <a:pt x="580" y="4"/>
                </a:lnTo>
                <a:lnTo>
                  <a:pt x="580" y="4"/>
                </a:lnTo>
                <a:lnTo>
                  <a:pt x="592" y="12"/>
                </a:lnTo>
                <a:lnTo>
                  <a:pt x="608" y="26"/>
                </a:lnTo>
                <a:lnTo>
                  <a:pt x="608" y="26"/>
                </a:lnTo>
                <a:lnTo>
                  <a:pt x="560" y="28"/>
                </a:lnTo>
                <a:lnTo>
                  <a:pt x="547" y="28"/>
                </a:lnTo>
                <a:lnTo>
                  <a:pt x="533" y="26"/>
                </a:lnTo>
                <a:lnTo>
                  <a:pt x="533" y="26"/>
                </a:lnTo>
                <a:lnTo>
                  <a:pt x="537" y="32"/>
                </a:lnTo>
                <a:lnTo>
                  <a:pt x="541" y="38"/>
                </a:lnTo>
                <a:lnTo>
                  <a:pt x="554" y="48"/>
                </a:lnTo>
                <a:lnTo>
                  <a:pt x="570" y="59"/>
                </a:lnTo>
                <a:lnTo>
                  <a:pt x="570" y="59"/>
                </a:lnTo>
                <a:lnTo>
                  <a:pt x="545" y="63"/>
                </a:lnTo>
                <a:lnTo>
                  <a:pt x="523" y="63"/>
                </a:lnTo>
                <a:lnTo>
                  <a:pt x="505" y="63"/>
                </a:lnTo>
                <a:lnTo>
                  <a:pt x="497" y="61"/>
                </a:lnTo>
                <a:lnTo>
                  <a:pt x="491" y="57"/>
                </a:lnTo>
                <a:lnTo>
                  <a:pt x="491" y="57"/>
                </a:lnTo>
                <a:lnTo>
                  <a:pt x="493" y="63"/>
                </a:lnTo>
                <a:lnTo>
                  <a:pt x="495" y="71"/>
                </a:lnTo>
                <a:lnTo>
                  <a:pt x="501" y="87"/>
                </a:lnTo>
                <a:lnTo>
                  <a:pt x="511" y="107"/>
                </a:lnTo>
                <a:lnTo>
                  <a:pt x="511" y="107"/>
                </a:lnTo>
                <a:lnTo>
                  <a:pt x="507" y="105"/>
                </a:lnTo>
                <a:lnTo>
                  <a:pt x="497" y="99"/>
                </a:lnTo>
                <a:lnTo>
                  <a:pt x="481" y="95"/>
                </a:lnTo>
                <a:lnTo>
                  <a:pt x="469" y="95"/>
                </a:lnTo>
                <a:lnTo>
                  <a:pt x="457" y="95"/>
                </a:lnTo>
                <a:lnTo>
                  <a:pt x="457" y="95"/>
                </a:lnTo>
                <a:lnTo>
                  <a:pt x="465" y="105"/>
                </a:lnTo>
                <a:lnTo>
                  <a:pt x="475" y="117"/>
                </a:lnTo>
                <a:lnTo>
                  <a:pt x="487" y="133"/>
                </a:lnTo>
                <a:lnTo>
                  <a:pt x="487" y="133"/>
                </a:lnTo>
                <a:lnTo>
                  <a:pt x="459" y="119"/>
                </a:lnTo>
                <a:lnTo>
                  <a:pt x="453" y="115"/>
                </a:lnTo>
                <a:lnTo>
                  <a:pt x="453" y="115"/>
                </a:lnTo>
                <a:lnTo>
                  <a:pt x="446" y="125"/>
                </a:lnTo>
                <a:lnTo>
                  <a:pt x="438" y="135"/>
                </a:lnTo>
                <a:lnTo>
                  <a:pt x="430" y="155"/>
                </a:lnTo>
                <a:lnTo>
                  <a:pt x="430" y="155"/>
                </a:lnTo>
                <a:lnTo>
                  <a:pt x="418" y="157"/>
                </a:lnTo>
                <a:lnTo>
                  <a:pt x="408" y="161"/>
                </a:lnTo>
                <a:lnTo>
                  <a:pt x="398" y="164"/>
                </a:lnTo>
                <a:lnTo>
                  <a:pt x="398" y="164"/>
                </a:lnTo>
                <a:lnTo>
                  <a:pt x="400" y="174"/>
                </a:lnTo>
                <a:lnTo>
                  <a:pt x="404" y="198"/>
                </a:lnTo>
                <a:lnTo>
                  <a:pt x="408" y="212"/>
                </a:lnTo>
                <a:lnTo>
                  <a:pt x="412" y="226"/>
                </a:lnTo>
                <a:lnTo>
                  <a:pt x="420" y="238"/>
                </a:lnTo>
                <a:lnTo>
                  <a:pt x="426" y="248"/>
                </a:lnTo>
                <a:lnTo>
                  <a:pt x="426" y="248"/>
                </a:lnTo>
                <a:lnTo>
                  <a:pt x="424" y="254"/>
                </a:lnTo>
                <a:lnTo>
                  <a:pt x="422" y="260"/>
                </a:lnTo>
                <a:lnTo>
                  <a:pt x="424" y="266"/>
                </a:lnTo>
                <a:lnTo>
                  <a:pt x="426" y="271"/>
                </a:lnTo>
                <a:lnTo>
                  <a:pt x="432" y="283"/>
                </a:lnTo>
                <a:lnTo>
                  <a:pt x="440" y="293"/>
                </a:lnTo>
                <a:lnTo>
                  <a:pt x="440" y="293"/>
                </a:lnTo>
                <a:lnTo>
                  <a:pt x="438" y="303"/>
                </a:lnTo>
                <a:lnTo>
                  <a:pt x="436" y="311"/>
                </a:lnTo>
                <a:lnTo>
                  <a:pt x="438" y="319"/>
                </a:lnTo>
                <a:lnTo>
                  <a:pt x="440" y="325"/>
                </a:lnTo>
                <a:lnTo>
                  <a:pt x="444" y="333"/>
                </a:lnTo>
                <a:lnTo>
                  <a:pt x="447" y="345"/>
                </a:lnTo>
                <a:lnTo>
                  <a:pt x="447" y="345"/>
                </a:lnTo>
                <a:lnTo>
                  <a:pt x="449" y="361"/>
                </a:lnTo>
                <a:lnTo>
                  <a:pt x="447" y="378"/>
                </a:lnTo>
                <a:lnTo>
                  <a:pt x="449" y="398"/>
                </a:lnTo>
                <a:lnTo>
                  <a:pt x="449" y="406"/>
                </a:lnTo>
                <a:lnTo>
                  <a:pt x="453" y="412"/>
                </a:lnTo>
                <a:lnTo>
                  <a:pt x="453" y="412"/>
                </a:lnTo>
                <a:lnTo>
                  <a:pt x="459" y="420"/>
                </a:lnTo>
                <a:lnTo>
                  <a:pt x="463" y="432"/>
                </a:lnTo>
                <a:lnTo>
                  <a:pt x="465" y="444"/>
                </a:lnTo>
                <a:lnTo>
                  <a:pt x="465" y="456"/>
                </a:lnTo>
                <a:lnTo>
                  <a:pt x="465" y="456"/>
                </a:lnTo>
                <a:lnTo>
                  <a:pt x="465" y="466"/>
                </a:lnTo>
                <a:lnTo>
                  <a:pt x="467" y="476"/>
                </a:lnTo>
                <a:lnTo>
                  <a:pt x="473" y="484"/>
                </a:lnTo>
                <a:lnTo>
                  <a:pt x="483" y="507"/>
                </a:lnTo>
                <a:lnTo>
                  <a:pt x="483" y="507"/>
                </a:lnTo>
                <a:lnTo>
                  <a:pt x="483" y="511"/>
                </a:lnTo>
                <a:lnTo>
                  <a:pt x="483" y="523"/>
                </a:lnTo>
                <a:lnTo>
                  <a:pt x="483" y="523"/>
                </a:lnTo>
                <a:lnTo>
                  <a:pt x="485" y="533"/>
                </a:lnTo>
                <a:lnTo>
                  <a:pt x="485" y="539"/>
                </a:lnTo>
                <a:lnTo>
                  <a:pt x="485" y="553"/>
                </a:lnTo>
                <a:lnTo>
                  <a:pt x="485" y="553"/>
                </a:lnTo>
                <a:lnTo>
                  <a:pt x="477" y="549"/>
                </a:lnTo>
                <a:lnTo>
                  <a:pt x="469" y="549"/>
                </a:lnTo>
                <a:lnTo>
                  <a:pt x="469" y="549"/>
                </a:lnTo>
                <a:lnTo>
                  <a:pt x="469" y="549"/>
                </a:lnTo>
                <a:lnTo>
                  <a:pt x="459" y="551"/>
                </a:lnTo>
                <a:lnTo>
                  <a:pt x="451" y="557"/>
                </a:lnTo>
                <a:lnTo>
                  <a:pt x="451" y="557"/>
                </a:lnTo>
                <a:lnTo>
                  <a:pt x="444" y="569"/>
                </a:lnTo>
                <a:lnTo>
                  <a:pt x="442" y="575"/>
                </a:lnTo>
                <a:lnTo>
                  <a:pt x="440" y="583"/>
                </a:lnTo>
                <a:lnTo>
                  <a:pt x="440" y="592"/>
                </a:lnTo>
                <a:lnTo>
                  <a:pt x="442" y="604"/>
                </a:lnTo>
                <a:lnTo>
                  <a:pt x="447" y="634"/>
                </a:lnTo>
                <a:lnTo>
                  <a:pt x="457" y="668"/>
                </a:lnTo>
                <a:lnTo>
                  <a:pt x="457" y="668"/>
                </a:lnTo>
                <a:lnTo>
                  <a:pt x="477" y="729"/>
                </a:lnTo>
                <a:lnTo>
                  <a:pt x="491" y="771"/>
                </a:lnTo>
                <a:lnTo>
                  <a:pt x="491" y="771"/>
                </a:lnTo>
                <a:lnTo>
                  <a:pt x="495" y="777"/>
                </a:lnTo>
                <a:lnTo>
                  <a:pt x="499" y="779"/>
                </a:lnTo>
                <a:lnTo>
                  <a:pt x="503" y="781"/>
                </a:lnTo>
                <a:lnTo>
                  <a:pt x="503" y="781"/>
                </a:lnTo>
                <a:lnTo>
                  <a:pt x="503" y="781"/>
                </a:lnTo>
                <a:lnTo>
                  <a:pt x="507" y="779"/>
                </a:lnTo>
                <a:lnTo>
                  <a:pt x="507" y="779"/>
                </a:lnTo>
                <a:lnTo>
                  <a:pt x="517" y="828"/>
                </a:lnTo>
                <a:lnTo>
                  <a:pt x="523" y="848"/>
                </a:lnTo>
                <a:lnTo>
                  <a:pt x="529" y="862"/>
                </a:lnTo>
                <a:lnTo>
                  <a:pt x="529" y="862"/>
                </a:lnTo>
                <a:lnTo>
                  <a:pt x="562" y="925"/>
                </a:lnTo>
                <a:lnTo>
                  <a:pt x="608" y="1001"/>
                </a:lnTo>
                <a:lnTo>
                  <a:pt x="608" y="1001"/>
                </a:lnTo>
                <a:lnTo>
                  <a:pt x="618" y="1017"/>
                </a:lnTo>
                <a:lnTo>
                  <a:pt x="618" y="1017"/>
                </a:lnTo>
                <a:lnTo>
                  <a:pt x="630" y="1034"/>
                </a:lnTo>
                <a:lnTo>
                  <a:pt x="636" y="1042"/>
                </a:lnTo>
                <a:lnTo>
                  <a:pt x="642" y="1048"/>
                </a:lnTo>
                <a:lnTo>
                  <a:pt x="642" y="1048"/>
                </a:lnTo>
                <a:lnTo>
                  <a:pt x="656" y="1096"/>
                </a:lnTo>
                <a:lnTo>
                  <a:pt x="656" y="1096"/>
                </a:lnTo>
                <a:lnTo>
                  <a:pt x="650" y="1096"/>
                </a:lnTo>
                <a:lnTo>
                  <a:pt x="642" y="1098"/>
                </a:lnTo>
                <a:lnTo>
                  <a:pt x="636" y="1102"/>
                </a:lnTo>
                <a:lnTo>
                  <a:pt x="630" y="1108"/>
                </a:lnTo>
                <a:lnTo>
                  <a:pt x="630" y="1108"/>
                </a:lnTo>
                <a:lnTo>
                  <a:pt x="606" y="1165"/>
                </a:lnTo>
                <a:lnTo>
                  <a:pt x="586" y="1209"/>
                </a:lnTo>
                <a:lnTo>
                  <a:pt x="586" y="1209"/>
                </a:lnTo>
                <a:lnTo>
                  <a:pt x="558" y="1221"/>
                </a:lnTo>
                <a:lnTo>
                  <a:pt x="513" y="1240"/>
                </a:lnTo>
                <a:lnTo>
                  <a:pt x="386" y="1290"/>
                </a:lnTo>
                <a:lnTo>
                  <a:pt x="253" y="1342"/>
                </a:lnTo>
                <a:lnTo>
                  <a:pt x="200" y="1363"/>
                </a:lnTo>
                <a:lnTo>
                  <a:pt x="164" y="1379"/>
                </a:lnTo>
                <a:lnTo>
                  <a:pt x="164" y="1379"/>
                </a:lnTo>
                <a:lnTo>
                  <a:pt x="158" y="1383"/>
                </a:lnTo>
                <a:lnTo>
                  <a:pt x="152" y="1389"/>
                </a:lnTo>
                <a:lnTo>
                  <a:pt x="138" y="1405"/>
                </a:lnTo>
                <a:lnTo>
                  <a:pt x="125" y="1425"/>
                </a:lnTo>
                <a:lnTo>
                  <a:pt x="111" y="1450"/>
                </a:lnTo>
                <a:lnTo>
                  <a:pt x="95" y="1480"/>
                </a:lnTo>
                <a:lnTo>
                  <a:pt x="81" y="1514"/>
                </a:lnTo>
                <a:lnTo>
                  <a:pt x="55" y="1585"/>
                </a:lnTo>
                <a:lnTo>
                  <a:pt x="31" y="1659"/>
                </a:lnTo>
                <a:lnTo>
                  <a:pt x="14" y="1728"/>
                </a:lnTo>
                <a:lnTo>
                  <a:pt x="6" y="1758"/>
                </a:lnTo>
                <a:lnTo>
                  <a:pt x="2" y="1785"/>
                </a:lnTo>
                <a:lnTo>
                  <a:pt x="0" y="1807"/>
                </a:lnTo>
                <a:lnTo>
                  <a:pt x="0" y="1825"/>
                </a:lnTo>
                <a:lnTo>
                  <a:pt x="1925" y="1825"/>
                </a:lnTo>
                <a:lnTo>
                  <a:pt x="1925" y="1825"/>
                </a:lnTo>
                <a:lnTo>
                  <a:pt x="1874" y="1631"/>
                </a:lnTo>
                <a:lnTo>
                  <a:pt x="1834" y="1490"/>
                </a:lnTo>
                <a:lnTo>
                  <a:pt x="1812" y="1405"/>
                </a:lnTo>
                <a:lnTo>
                  <a:pt x="1812" y="1405"/>
                </a:lnTo>
                <a:close/>
                <a:moveTo>
                  <a:pt x="503" y="767"/>
                </a:moveTo>
                <a:lnTo>
                  <a:pt x="503" y="767"/>
                </a:lnTo>
                <a:lnTo>
                  <a:pt x="501" y="765"/>
                </a:lnTo>
                <a:lnTo>
                  <a:pt x="501" y="765"/>
                </a:lnTo>
                <a:lnTo>
                  <a:pt x="489" y="725"/>
                </a:lnTo>
                <a:lnTo>
                  <a:pt x="469" y="664"/>
                </a:lnTo>
                <a:lnTo>
                  <a:pt x="461" y="632"/>
                </a:lnTo>
                <a:lnTo>
                  <a:pt x="461" y="632"/>
                </a:lnTo>
                <a:lnTo>
                  <a:pt x="453" y="602"/>
                </a:lnTo>
                <a:lnTo>
                  <a:pt x="451" y="585"/>
                </a:lnTo>
                <a:lnTo>
                  <a:pt x="455" y="573"/>
                </a:lnTo>
                <a:lnTo>
                  <a:pt x="459" y="565"/>
                </a:lnTo>
                <a:lnTo>
                  <a:pt x="459" y="565"/>
                </a:lnTo>
                <a:lnTo>
                  <a:pt x="463" y="563"/>
                </a:lnTo>
                <a:lnTo>
                  <a:pt x="469" y="561"/>
                </a:lnTo>
                <a:lnTo>
                  <a:pt x="469" y="561"/>
                </a:lnTo>
                <a:lnTo>
                  <a:pt x="477" y="563"/>
                </a:lnTo>
                <a:lnTo>
                  <a:pt x="485" y="571"/>
                </a:lnTo>
                <a:lnTo>
                  <a:pt x="487" y="569"/>
                </a:lnTo>
                <a:lnTo>
                  <a:pt x="487" y="573"/>
                </a:lnTo>
                <a:lnTo>
                  <a:pt x="483" y="573"/>
                </a:lnTo>
                <a:lnTo>
                  <a:pt x="483" y="573"/>
                </a:lnTo>
                <a:lnTo>
                  <a:pt x="487" y="616"/>
                </a:lnTo>
                <a:lnTo>
                  <a:pt x="491" y="674"/>
                </a:lnTo>
                <a:lnTo>
                  <a:pt x="491" y="674"/>
                </a:lnTo>
                <a:lnTo>
                  <a:pt x="493" y="703"/>
                </a:lnTo>
                <a:lnTo>
                  <a:pt x="493" y="703"/>
                </a:lnTo>
                <a:lnTo>
                  <a:pt x="497" y="729"/>
                </a:lnTo>
                <a:lnTo>
                  <a:pt x="503" y="765"/>
                </a:lnTo>
                <a:lnTo>
                  <a:pt x="503" y="767"/>
                </a:lnTo>
                <a:close/>
                <a:moveTo>
                  <a:pt x="628" y="1009"/>
                </a:moveTo>
                <a:lnTo>
                  <a:pt x="628" y="1009"/>
                </a:lnTo>
                <a:lnTo>
                  <a:pt x="620" y="995"/>
                </a:lnTo>
                <a:lnTo>
                  <a:pt x="620" y="995"/>
                </a:lnTo>
                <a:lnTo>
                  <a:pt x="574" y="919"/>
                </a:lnTo>
                <a:lnTo>
                  <a:pt x="541" y="858"/>
                </a:lnTo>
                <a:lnTo>
                  <a:pt x="541" y="858"/>
                </a:lnTo>
                <a:lnTo>
                  <a:pt x="535" y="844"/>
                </a:lnTo>
                <a:lnTo>
                  <a:pt x="531" y="828"/>
                </a:lnTo>
                <a:lnTo>
                  <a:pt x="519" y="783"/>
                </a:lnTo>
                <a:lnTo>
                  <a:pt x="511" y="735"/>
                </a:lnTo>
                <a:lnTo>
                  <a:pt x="507" y="701"/>
                </a:lnTo>
                <a:lnTo>
                  <a:pt x="507" y="701"/>
                </a:lnTo>
                <a:lnTo>
                  <a:pt x="503" y="674"/>
                </a:lnTo>
                <a:lnTo>
                  <a:pt x="503" y="674"/>
                </a:lnTo>
                <a:lnTo>
                  <a:pt x="499" y="616"/>
                </a:lnTo>
                <a:lnTo>
                  <a:pt x="497" y="573"/>
                </a:lnTo>
                <a:lnTo>
                  <a:pt x="493" y="573"/>
                </a:lnTo>
                <a:lnTo>
                  <a:pt x="493" y="573"/>
                </a:lnTo>
                <a:lnTo>
                  <a:pt x="493" y="563"/>
                </a:lnTo>
                <a:lnTo>
                  <a:pt x="495" y="561"/>
                </a:lnTo>
                <a:lnTo>
                  <a:pt x="493" y="561"/>
                </a:lnTo>
                <a:lnTo>
                  <a:pt x="493" y="561"/>
                </a:lnTo>
                <a:lnTo>
                  <a:pt x="497" y="523"/>
                </a:lnTo>
                <a:lnTo>
                  <a:pt x="499" y="509"/>
                </a:lnTo>
                <a:lnTo>
                  <a:pt x="501" y="499"/>
                </a:lnTo>
                <a:lnTo>
                  <a:pt x="501" y="499"/>
                </a:lnTo>
                <a:lnTo>
                  <a:pt x="507" y="480"/>
                </a:lnTo>
                <a:lnTo>
                  <a:pt x="509" y="462"/>
                </a:lnTo>
                <a:lnTo>
                  <a:pt x="509" y="454"/>
                </a:lnTo>
                <a:lnTo>
                  <a:pt x="507" y="446"/>
                </a:lnTo>
                <a:lnTo>
                  <a:pt x="503" y="438"/>
                </a:lnTo>
                <a:lnTo>
                  <a:pt x="499" y="430"/>
                </a:lnTo>
                <a:lnTo>
                  <a:pt x="499" y="430"/>
                </a:lnTo>
                <a:lnTo>
                  <a:pt x="489" y="418"/>
                </a:lnTo>
                <a:lnTo>
                  <a:pt x="483" y="406"/>
                </a:lnTo>
                <a:lnTo>
                  <a:pt x="479" y="396"/>
                </a:lnTo>
                <a:lnTo>
                  <a:pt x="481" y="384"/>
                </a:lnTo>
                <a:lnTo>
                  <a:pt x="481" y="384"/>
                </a:lnTo>
                <a:lnTo>
                  <a:pt x="487" y="373"/>
                </a:lnTo>
                <a:lnTo>
                  <a:pt x="497" y="359"/>
                </a:lnTo>
                <a:lnTo>
                  <a:pt x="507" y="347"/>
                </a:lnTo>
                <a:lnTo>
                  <a:pt x="519" y="335"/>
                </a:lnTo>
                <a:lnTo>
                  <a:pt x="519" y="335"/>
                </a:lnTo>
                <a:lnTo>
                  <a:pt x="551" y="337"/>
                </a:lnTo>
                <a:lnTo>
                  <a:pt x="584" y="339"/>
                </a:lnTo>
                <a:lnTo>
                  <a:pt x="648" y="345"/>
                </a:lnTo>
                <a:lnTo>
                  <a:pt x="713" y="355"/>
                </a:lnTo>
                <a:lnTo>
                  <a:pt x="713" y="355"/>
                </a:lnTo>
                <a:lnTo>
                  <a:pt x="733" y="349"/>
                </a:lnTo>
                <a:lnTo>
                  <a:pt x="782" y="335"/>
                </a:lnTo>
                <a:lnTo>
                  <a:pt x="816" y="327"/>
                </a:lnTo>
                <a:lnTo>
                  <a:pt x="852" y="319"/>
                </a:lnTo>
                <a:lnTo>
                  <a:pt x="889" y="313"/>
                </a:lnTo>
                <a:lnTo>
                  <a:pt x="927" y="309"/>
                </a:lnTo>
                <a:lnTo>
                  <a:pt x="927" y="309"/>
                </a:lnTo>
                <a:lnTo>
                  <a:pt x="955" y="311"/>
                </a:lnTo>
                <a:lnTo>
                  <a:pt x="963" y="313"/>
                </a:lnTo>
                <a:lnTo>
                  <a:pt x="970" y="317"/>
                </a:lnTo>
                <a:lnTo>
                  <a:pt x="974" y="321"/>
                </a:lnTo>
                <a:lnTo>
                  <a:pt x="976" y="327"/>
                </a:lnTo>
                <a:lnTo>
                  <a:pt x="976" y="345"/>
                </a:lnTo>
                <a:lnTo>
                  <a:pt x="976" y="345"/>
                </a:lnTo>
                <a:lnTo>
                  <a:pt x="974" y="369"/>
                </a:lnTo>
                <a:lnTo>
                  <a:pt x="976" y="394"/>
                </a:lnTo>
                <a:lnTo>
                  <a:pt x="978" y="422"/>
                </a:lnTo>
                <a:lnTo>
                  <a:pt x="978" y="422"/>
                </a:lnTo>
                <a:lnTo>
                  <a:pt x="996" y="448"/>
                </a:lnTo>
                <a:lnTo>
                  <a:pt x="1010" y="472"/>
                </a:lnTo>
                <a:lnTo>
                  <a:pt x="1016" y="484"/>
                </a:lnTo>
                <a:lnTo>
                  <a:pt x="1020" y="493"/>
                </a:lnTo>
                <a:lnTo>
                  <a:pt x="1020" y="493"/>
                </a:lnTo>
                <a:lnTo>
                  <a:pt x="1026" y="527"/>
                </a:lnTo>
                <a:lnTo>
                  <a:pt x="1030" y="577"/>
                </a:lnTo>
                <a:lnTo>
                  <a:pt x="1036" y="654"/>
                </a:lnTo>
                <a:lnTo>
                  <a:pt x="1036" y="654"/>
                </a:lnTo>
                <a:lnTo>
                  <a:pt x="1040" y="650"/>
                </a:lnTo>
                <a:lnTo>
                  <a:pt x="1042" y="646"/>
                </a:lnTo>
                <a:lnTo>
                  <a:pt x="1044" y="634"/>
                </a:lnTo>
                <a:lnTo>
                  <a:pt x="1044" y="618"/>
                </a:lnTo>
                <a:lnTo>
                  <a:pt x="1044" y="618"/>
                </a:lnTo>
                <a:lnTo>
                  <a:pt x="1048" y="608"/>
                </a:lnTo>
                <a:lnTo>
                  <a:pt x="1054" y="585"/>
                </a:lnTo>
                <a:lnTo>
                  <a:pt x="1060" y="573"/>
                </a:lnTo>
                <a:lnTo>
                  <a:pt x="1066" y="561"/>
                </a:lnTo>
                <a:lnTo>
                  <a:pt x="1074" y="553"/>
                </a:lnTo>
                <a:lnTo>
                  <a:pt x="1077" y="551"/>
                </a:lnTo>
                <a:lnTo>
                  <a:pt x="1081" y="551"/>
                </a:lnTo>
                <a:lnTo>
                  <a:pt x="1081" y="551"/>
                </a:lnTo>
                <a:lnTo>
                  <a:pt x="1087" y="549"/>
                </a:lnTo>
                <a:lnTo>
                  <a:pt x="1093" y="549"/>
                </a:lnTo>
                <a:lnTo>
                  <a:pt x="1095" y="553"/>
                </a:lnTo>
                <a:lnTo>
                  <a:pt x="1095" y="553"/>
                </a:lnTo>
                <a:lnTo>
                  <a:pt x="1105" y="549"/>
                </a:lnTo>
                <a:lnTo>
                  <a:pt x="1105" y="549"/>
                </a:lnTo>
                <a:lnTo>
                  <a:pt x="1117" y="543"/>
                </a:lnTo>
                <a:lnTo>
                  <a:pt x="1123" y="541"/>
                </a:lnTo>
                <a:lnTo>
                  <a:pt x="1127" y="543"/>
                </a:lnTo>
                <a:lnTo>
                  <a:pt x="1127" y="543"/>
                </a:lnTo>
                <a:lnTo>
                  <a:pt x="1133" y="549"/>
                </a:lnTo>
                <a:lnTo>
                  <a:pt x="1137" y="557"/>
                </a:lnTo>
                <a:lnTo>
                  <a:pt x="1141" y="567"/>
                </a:lnTo>
                <a:lnTo>
                  <a:pt x="1143" y="581"/>
                </a:lnTo>
                <a:lnTo>
                  <a:pt x="1145" y="596"/>
                </a:lnTo>
                <a:lnTo>
                  <a:pt x="1143" y="614"/>
                </a:lnTo>
                <a:lnTo>
                  <a:pt x="1139" y="636"/>
                </a:lnTo>
                <a:lnTo>
                  <a:pt x="1139" y="636"/>
                </a:lnTo>
                <a:lnTo>
                  <a:pt x="1129" y="664"/>
                </a:lnTo>
                <a:lnTo>
                  <a:pt x="1117" y="688"/>
                </a:lnTo>
                <a:lnTo>
                  <a:pt x="1105" y="709"/>
                </a:lnTo>
                <a:lnTo>
                  <a:pt x="1091" y="725"/>
                </a:lnTo>
                <a:lnTo>
                  <a:pt x="1091" y="725"/>
                </a:lnTo>
                <a:lnTo>
                  <a:pt x="1079" y="743"/>
                </a:lnTo>
                <a:lnTo>
                  <a:pt x="1072" y="757"/>
                </a:lnTo>
                <a:lnTo>
                  <a:pt x="1072" y="757"/>
                </a:lnTo>
                <a:lnTo>
                  <a:pt x="1068" y="765"/>
                </a:lnTo>
                <a:lnTo>
                  <a:pt x="1066" y="767"/>
                </a:lnTo>
                <a:lnTo>
                  <a:pt x="1062" y="767"/>
                </a:lnTo>
                <a:lnTo>
                  <a:pt x="1062" y="767"/>
                </a:lnTo>
                <a:lnTo>
                  <a:pt x="1058" y="765"/>
                </a:lnTo>
                <a:lnTo>
                  <a:pt x="1052" y="763"/>
                </a:lnTo>
                <a:lnTo>
                  <a:pt x="1050" y="759"/>
                </a:lnTo>
                <a:lnTo>
                  <a:pt x="1048" y="757"/>
                </a:lnTo>
                <a:lnTo>
                  <a:pt x="1036" y="759"/>
                </a:lnTo>
                <a:lnTo>
                  <a:pt x="1036" y="759"/>
                </a:lnTo>
                <a:lnTo>
                  <a:pt x="1038" y="765"/>
                </a:lnTo>
                <a:lnTo>
                  <a:pt x="1040" y="769"/>
                </a:lnTo>
                <a:lnTo>
                  <a:pt x="1040" y="769"/>
                </a:lnTo>
                <a:lnTo>
                  <a:pt x="1036" y="808"/>
                </a:lnTo>
                <a:lnTo>
                  <a:pt x="1034" y="836"/>
                </a:lnTo>
                <a:lnTo>
                  <a:pt x="1032" y="858"/>
                </a:lnTo>
                <a:lnTo>
                  <a:pt x="1032" y="858"/>
                </a:lnTo>
                <a:lnTo>
                  <a:pt x="1032" y="866"/>
                </a:lnTo>
                <a:lnTo>
                  <a:pt x="1028" y="876"/>
                </a:lnTo>
                <a:lnTo>
                  <a:pt x="1020" y="896"/>
                </a:lnTo>
                <a:lnTo>
                  <a:pt x="1004" y="915"/>
                </a:lnTo>
                <a:lnTo>
                  <a:pt x="984" y="937"/>
                </a:lnTo>
                <a:lnTo>
                  <a:pt x="984" y="937"/>
                </a:lnTo>
                <a:lnTo>
                  <a:pt x="959" y="959"/>
                </a:lnTo>
                <a:lnTo>
                  <a:pt x="923" y="989"/>
                </a:lnTo>
                <a:lnTo>
                  <a:pt x="887" y="1017"/>
                </a:lnTo>
                <a:lnTo>
                  <a:pt x="862" y="1034"/>
                </a:lnTo>
                <a:lnTo>
                  <a:pt x="862" y="1034"/>
                </a:lnTo>
                <a:lnTo>
                  <a:pt x="846" y="1042"/>
                </a:lnTo>
                <a:lnTo>
                  <a:pt x="834" y="1046"/>
                </a:lnTo>
                <a:lnTo>
                  <a:pt x="820" y="1050"/>
                </a:lnTo>
                <a:lnTo>
                  <a:pt x="802" y="1054"/>
                </a:lnTo>
                <a:lnTo>
                  <a:pt x="782" y="1056"/>
                </a:lnTo>
                <a:lnTo>
                  <a:pt x="725" y="1058"/>
                </a:lnTo>
                <a:lnTo>
                  <a:pt x="725" y="1058"/>
                </a:lnTo>
                <a:lnTo>
                  <a:pt x="699" y="1058"/>
                </a:lnTo>
                <a:lnTo>
                  <a:pt x="679" y="1054"/>
                </a:lnTo>
                <a:lnTo>
                  <a:pt x="663" y="1048"/>
                </a:lnTo>
                <a:lnTo>
                  <a:pt x="654" y="1042"/>
                </a:lnTo>
                <a:lnTo>
                  <a:pt x="652" y="1040"/>
                </a:lnTo>
                <a:lnTo>
                  <a:pt x="652" y="1040"/>
                </a:lnTo>
                <a:lnTo>
                  <a:pt x="652" y="1040"/>
                </a:lnTo>
                <a:lnTo>
                  <a:pt x="646" y="1034"/>
                </a:lnTo>
                <a:lnTo>
                  <a:pt x="640" y="1026"/>
                </a:lnTo>
                <a:lnTo>
                  <a:pt x="628" y="1009"/>
                </a:lnTo>
                <a:lnTo>
                  <a:pt x="628" y="1009"/>
                </a:lnTo>
                <a:close/>
                <a:moveTo>
                  <a:pt x="842" y="1431"/>
                </a:moveTo>
                <a:lnTo>
                  <a:pt x="842" y="1431"/>
                </a:lnTo>
                <a:lnTo>
                  <a:pt x="824" y="1417"/>
                </a:lnTo>
                <a:lnTo>
                  <a:pt x="804" y="1399"/>
                </a:lnTo>
                <a:lnTo>
                  <a:pt x="782" y="1377"/>
                </a:lnTo>
                <a:lnTo>
                  <a:pt x="759" y="1351"/>
                </a:lnTo>
                <a:lnTo>
                  <a:pt x="735" y="1324"/>
                </a:lnTo>
                <a:lnTo>
                  <a:pt x="727" y="1308"/>
                </a:lnTo>
                <a:lnTo>
                  <a:pt x="717" y="1294"/>
                </a:lnTo>
                <a:lnTo>
                  <a:pt x="711" y="1278"/>
                </a:lnTo>
                <a:lnTo>
                  <a:pt x="705" y="1264"/>
                </a:lnTo>
                <a:lnTo>
                  <a:pt x="711" y="1262"/>
                </a:lnTo>
                <a:lnTo>
                  <a:pt x="711" y="1262"/>
                </a:lnTo>
                <a:lnTo>
                  <a:pt x="709" y="1244"/>
                </a:lnTo>
                <a:lnTo>
                  <a:pt x="703" y="1221"/>
                </a:lnTo>
                <a:lnTo>
                  <a:pt x="689" y="1165"/>
                </a:lnTo>
                <a:lnTo>
                  <a:pt x="657" y="1060"/>
                </a:lnTo>
                <a:lnTo>
                  <a:pt x="657" y="1060"/>
                </a:lnTo>
                <a:lnTo>
                  <a:pt x="669" y="1064"/>
                </a:lnTo>
                <a:lnTo>
                  <a:pt x="685" y="1068"/>
                </a:lnTo>
                <a:lnTo>
                  <a:pt x="701" y="1070"/>
                </a:lnTo>
                <a:lnTo>
                  <a:pt x="721" y="1072"/>
                </a:lnTo>
                <a:lnTo>
                  <a:pt x="721" y="1072"/>
                </a:lnTo>
                <a:lnTo>
                  <a:pt x="725" y="1072"/>
                </a:lnTo>
                <a:lnTo>
                  <a:pt x="725" y="1072"/>
                </a:lnTo>
                <a:lnTo>
                  <a:pt x="757" y="1070"/>
                </a:lnTo>
                <a:lnTo>
                  <a:pt x="784" y="1068"/>
                </a:lnTo>
                <a:lnTo>
                  <a:pt x="806" y="1066"/>
                </a:lnTo>
                <a:lnTo>
                  <a:pt x="824" y="1062"/>
                </a:lnTo>
                <a:lnTo>
                  <a:pt x="840" y="1058"/>
                </a:lnTo>
                <a:lnTo>
                  <a:pt x="852" y="1054"/>
                </a:lnTo>
                <a:lnTo>
                  <a:pt x="869" y="1044"/>
                </a:lnTo>
                <a:lnTo>
                  <a:pt x="869" y="1044"/>
                </a:lnTo>
                <a:lnTo>
                  <a:pt x="895" y="1026"/>
                </a:lnTo>
                <a:lnTo>
                  <a:pt x="931" y="999"/>
                </a:lnTo>
                <a:lnTo>
                  <a:pt x="967" y="969"/>
                </a:lnTo>
                <a:lnTo>
                  <a:pt x="994" y="945"/>
                </a:lnTo>
                <a:lnTo>
                  <a:pt x="994" y="945"/>
                </a:lnTo>
                <a:lnTo>
                  <a:pt x="1008" y="931"/>
                </a:lnTo>
                <a:lnTo>
                  <a:pt x="1024" y="912"/>
                </a:lnTo>
                <a:lnTo>
                  <a:pt x="1032" y="898"/>
                </a:lnTo>
                <a:lnTo>
                  <a:pt x="1038" y="886"/>
                </a:lnTo>
                <a:lnTo>
                  <a:pt x="1044" y="872"/>
                </a:lnTo>
                <a:lnTo>
                  <a:pt x="1044" y="858"/>
                </a:lnTo>
                <a:lnTo>
                  <a:pt x="1044" y="858"/>
                </a:lnTo>
                <a:lnTo>
                  <a:pt x="1048" y="818"/>
                </a:lnTo>
                <a:lnTo>
                  <a:pt x="1052" y="779"/>
                </a:lnTo>
                <a:lnTo>
                  <a:pt x="1052" y="779"/>
                </a:lnTo>
                <a:lnTo>
                  <a:pt x="1054" y="824"/>
                </a:lnTo>
                <a:lnTo>
                  <a:pt x="1056" y="858"/>
                </a:lnTo>
                <a:lnTo>
                  <a:pt x="1060" y="898"/>
                </a:lnTo>
                <a:lnTo>
                  <a:pt x="1064" y="939"/>
                </a:lnTo>
                <a:lnTo>
                  <a:pt x="1072" y="981"/>
                </a:lnTo>
                <a:lnTo>
                  <a:pt x="1081" y="1019"/>
                </a:lnTo>
                <a:lnTo>
                  <a:pt x="1087" y="1034"/>
                </a:lnTo>
                <a:lnTo>
                  <a:pt x="1093" y="1050"/>
                </a:lnTo>
                <a:lnTo>
                  <a:pt x="1093" y="1050"/>
                </a:lnTo>
                <a:lnTo>
                  <a:pt x="1081" y="1066"/>
                </a:lnTo>
                <a:lnTo>
                  <a:pt x="1064" y="1088"/>
                </a:lnTo>
                <a:lnTo>
                  <a:pt x="1014" y="1141"/>
                </a:lnTo>
                <a:lnTo>
                  <a:pt x="967" y="1195"/>
                </a:lnTo>
                <a:lnTo>
                  <a:pt x="949" y="1215"/>
                </a:lnTo>
                <a:lnTo>
                  <a:pt x="939" y="1229"/>
                </a:lnTo>
                <a:lnTo>
                  <a:pt x="939" y="1229"/>
                </a:lnTo>
                <a:lnTo>
                  <a:pt x="915" y="1274"/>
                </a:lnTo>
                <a:lnTo>
                  <a:pt x="883" y="1342"/>
                </a:lnTo>
                <a:lnTo>
                  <a:pt x="842" y="1431"/>
                </a:lnTo>
                <a:lnTo>
                  <a:pt x="842" y="1431"/>
                </a:lnTo>
                <a:close/>
              </a:path>
            </a:pathLst>
          </a:custGeom>
          <a:pattFill prst="ltUpDiag">
            <a:fgClr>
              <a:schemeClr val="tx2">
                <a:lumMod val="75000"/>
              </a:schemeClr>
            </a:fgClr>
            <a:bgClr>
              <a:schemeClr val="bg1">
                <a:lumMod val="85000"/>
              </a:schemeClr>
            </a:bgClr>
          </a:pattFill>
          <a:ln>
            <a:noFill/>
          </a:ln>
        </p:spPr>
        <p:txBody>
          <a:bodyPr/>
          <a:lstStyle/>
          <a:p>
            <a:pPr eaLnBrk="1" hangingPunct="1">
              <a:defRPr/>
            </a:pPr>
            <a:endParaRPr lang="en-US" altLang="zh-CN"/>
          </a:p>
        </p:txBody>
      </p:sp>
      <p:grpSp>
        <p:nvGrpSpPr>
          <p:cNvPr id="8" name="Group 76"/>
          <p:cNvGrpSpPr/>
          <p:nvPr/>
        </p:nvGrpSpPr>
        <p:grpSpPr>
          <a:xfrm>
            <a:off x="9844215" y="2857120"/>
            <a:ext cx="774700" cy="1320800"/>
            <a:chOff x="9538638" y="2332676"/>
            <a:chExt cx="852170" cy="1452880"/>
          </a:xfrm>
          <a:pattFill prst="ltUpDiag">
            <a:fgClr>
              <a:schemeClr val="tx2">
                <a:lumMod val="75000"/>
              </a:schemeClr>
            </a:fgClr>
            <a:bgClr>
              <a:schemeClr val="bg1">
                <a:lumMod val="85000"/>
              </a:schemeClr>
            </a:bgClr>
          </a:pattFill>
        </p:grpSpPr>
        <p:sp>
          <p:nvSpPr>
            <p:cNvPr id="7" name="Freeform 1128"/>
            <p:cNvSpPr>
              <a:spLocks/>
            </p:cNvSpPr>
            <p:nvPr/>
          </p:nvSpPr>
          <p:spPr bwMode="auto">
            <a:xfrm>
              <a:off x="9538638" y="3149921"/>
              <a:ext cx="852170" cy="635635"/>
            </a:xfrm>
            <a:custGeom>
              <a:avLst/>
              <a:gdLst>
                <a:gd name="T0" fmla="*/ 379 w 975"/>
                <a:gd name="T1" fmla="*/ 0 h 728"/>
                <a:gd name="T2" fmla="*/ 386 w 975"/>
                <a:gd name="T3" fmla="*/ 19 h 728"/>
                <a:gd name="T4" fmla="*/ 390 w 975"/>
                <a:gd name="T5" fmla="*/ 48 h 728"/>
                <a:gd name="T6" fmla="*/ 390 w 975"/>
                <a:gd name="T7" fmla="*/ 73 h 728"/>
                <a:gd name="T8" fmla="*/ 386 w 975"/>
                <a:gd name="T9" fmla="*/ 91 h 728"/>
                <a:gd name="T10" fmla="*/ 382 w 975"/>
                <a:gd name="T11" fmla="*/ 99 h 728"/>
                <a:gd name="T12" fmla="*/ 374 w 975"/>
                <a:gd name="T13" fmla="*/ 121 h 728"/>
                <a:gd name="T14" fmla="*/ 364 w 975"/>
                <a:gd name="T15" fmla="*/ 135 h 728"/>
                <a:gd name="T16" fmla="*/ 349 w 975"/>
                <a:gd name="T17" fmla="*/ 147 h 728"/>
                <a:gd name="T18" fmla="*/ 324 w 975"/>
                <a:gd name="T19" fmla="*/ 158 h 728"/>
                <a:gd name="T20" fmla="*/ 284 w 975"/>
                <a:gd name="T21" fmla="*/ 165 h 728"/>
                <a:gd name="T22" fmla="*/ 227 w 975"/>
                <a:gd name="T23" fmla="*/ 172 h 728"/>
                <a:gd name="T24" fmla="*/ 148 w 975"/>
                <a:gd name="T25" fmla="*/ 175 h 728"/>
                <a:gd name="T26" fmla="*/ 99 w 975"/>
                <a:gd name="T27" fmla="*/ 175 h 728"/>
                <a:gd name="T28" fmla="*/ 83 w 975"/>
                <a:gd name="T29" fmla="*/ 179 h 728"/>
                <a:gd name="T30" fmla="*/ 58 w 975"/>
                <a:gd name="T31" fmla="*/ 190 h 728"/>
                <a:gd name="T32" fmla="*/ 39 w 975"/>
                <a:gd name="T33" fmla="*/ 203 h 728"/>
                <a:gd name="T34" fmla="*/ 22 w 975"/>
                <a:gd name="T35" fmla="*/ 222 h 728"/>
                <a:gd name="T36" fmla="*/ 8 w 975"/>
                <a:gd name="T37" fmla="*/ 248 h 728"/>
                <a:gd name="T38" fmla="*/ 1 w 975"/>
                <a:gd name="T39" fmla="*/ 281 h 728"/>
                <a:gd name="T40" fmla="*/ 1 w 975"/>
                <a:gd name="T41" fmla="*/ 300 h 728"/>
                <a:gd name="T42" fmla="*/ 2 w 975"/>
                <a:gd name="T43" fmla="*/ 556 h 728"/>
                <a:gd name="T44" fmla="*/ 544 w 975"/>
                <a:gd name="T45" fmla="*/ 728 h 728"/>
                <a:gd name="T46" fmla="*/ 975 w 975"/>
                <a:gd name="T47" fmla="*/ 728 h 728"/>
                <a:gd name="T48" fmla="*/ 973 w 975"/>
                <a:gd name="T49" fmla="*/ 414 h 728"/>
                <a:gd name="T50" fmla="*/ 975 w 975"/>
                <a:gd name="T51" fmla="*/ 300 h 728"/>
                <a:gd name="T52" fmla="*/ 972 w 975"/>
                <a:gd name="T53" fmla="*/ 262 h 728"/>
                <a:gd name="T54" fmla="*/ 961 w 975"/>
                <a:gd name="T55" fmla="*/ 233 h 728"/>
                <a:gd name="T56" fmla="*/ 945 w 975"/>
                <a:gd name="T57" fmla="*/ 212 h 728"/>
                <a:gd name="T58" fmla="*/ 927 w 975"/>
                <a:gd name="T59" fmla="*/ 196 h 728"/>
                <a:gd name="T60" fmla="*/ 908 w 975"/>
                <a:gd name="T61" fmla="*/ 185 h 728"/>
                <a:gd name="T62" fmla="*/ 880 w 975"/>
                <a:gd name="T63" fmla="*/ 176 h 728"/>
                <a:gd name="T64" fmla="*/ 877 w 975"/>
                <a:gd name="T65" fmla="*/ 175 h 728"/>
                <a:gd name="T66" fmla="*/ 786 w 975"/>
                <a:gd name="T67" fmla="*/ 174 h 728"/>
                <a:gd name="T68" fmla="*/ 717 w 975"/>
                <a:gd name="T69" fmla="*/ 170 h 728"/>
                <a:gd name="T70" fmla="*/ 669 w 975"/>
                <a:gd name="T71" fmla="*/ 164 h 728"/>
                <a:gd name="T72" fmla="*/ 637 w 975"/>
                <a:gd name="T73" fmla="*/ 156 h 728"/>
                <a:gd name="T74" fmla="*/ 617 w 975"/>
                <a:gd name="T75" fmla="*/ 145 h 728"/>
                <a:gd name="T76" fmla="*/ 606 w 975"/>
                <a:gd name="T77" fmla="*/ 131 h 728"/>
                <a:gd name="T78" fmla="*/ 598 w 975"/>
                <a:gd name="T79" fmla="*/ 116 h 728"/>
                <a:gd name="T80" fmla="*/ 593 w 975"/>
                <a:gd name="T81" fmla="*/ 99 h 728"/>
                <a:gd name="T82" fmla="*/ 588 w 975"/>
                <a:gd name="T83" fmla="*/ 80 h 728"/>
                <a:gd name="T84" fmla="*/ 587 w 975"/>
                <a:gd name="T85" fmla="*/ 61 h 728"/>
                <a:gd name="T86" fmla="*/ 591 w 975"/>
                <a:gd name="T87" fmla="*/ 29 h 728"/>
                <a:gd name="T88" fmla="*/ 597 w 975"/>
                <a:gd name="T89" fmla="*/ 8 h 728"/>
                <a:gd name="T90" fmla="*/ 379 w 975"/>
                <a:gd name="T91" fmla="*/ 0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5" h="728">
                  <a:moveTo>
                    <a:pt x="379" y="0"/>
                  </a:moveTo>
                  <a:lnTo>
                    <a:pt x="379" y="0"/>
                  </a:lnTo>
                  <a:lnTo>
                    <a:pt x="382" y="10"/>
                  </a:lnTo>
                  <a:lnTo>
                    <a:pt x="386" y="19"/>
                  </a:lnTo>
                  <a:lnTo>
                    <a:pt x="389" y="33"/>
                  </a:lnTo>
                  <a:lnTo>
                    <a:pt x="390" y="48"/>
                  </a:lnTo>
                  <a:lnTo>
                    <a:pt x="391" y="65"/>
                  </a:lnTo>
                  <a:lnTo>
                    <a:pt x="390" y="73"/>
                  </a:lnTo>
                  <a:lnTo>
                    <a:pt x="389" y="82"/>
                  </a:lnTo>
                  <a:lnTo>
                    <a:pt x="386" y="91"/>
                  </a:lnTo>
                  <a:lnTo>
                    <a:pt x="382" y="99"/>
                  </a:lnTo>
                  <a:lnTo>
                    <a:pt x="382" y="99"/>
                  </a:lnTo>
                  <a:lnTo>
                    <a:pt x="376" y="114"/>
                  </a:lnTo>
                  <a:lnTo>
                    <a:pt x="374" y="121"/>
                  </a:lnTo>
                  <a:lnTo>
                    <a:pt x="369" y="129"/>
                  </a:lnTo>
                  <a:lnTo>
                    <a:pt x="364" y="135"/>
                  </a:lnTo>
                  <a:lnTo>
                    <a:pt x="358" y="141"/>
                  </a:lnTo>
                  <a:lnTo>
                    <a:pt x="349" y="147"/>
                  </a:lnTo>
                  <a:lnTo>
                    <a:pt x="338" y="153"/>
                  </a:lnTo>
                  <a:lnTo>
                    <a:pt x="324" y="158"/>
                  </a:lnTo>
                  <a:lnTo>
                    <a:pt x="305" y="162"/>
                  </a:lnTo>
                  <a:lnTo>
                    <a:pt x="284" y="165"/>
                  </a:lnTo>
                  <a:lnTo>
                    <a:pt x="257" y="169"/>
                  </a:lnTo>
                  <a:lnTo>
                    <a:pt x="227" y="172"/>
                  </a:lnTo>
                  <a:lnTo>
                    <a:pt x="190" y="174"/>
                  </a:lnTo>
                  <a:lnTo>
                    <a:pt x="148" y="175"/>
                  </a:lnTo>
                  <a:lnTo>
                    <a:pt x="99" y="175"/>
                  </a:lnTo>
                  <a:lnTo>
                    <a:pt x="99" y="175"/>
                  </a:lnTo>
                  <a:lnTo>
                    <a:pt x="96" y="176"/>
                  </a:lnTo>
                  <a:lnTo>
                    <a:pt x="83" y="179"/>
                  </a:lnTo>
                  <a:lnTo>
                    <a:pt x="67" y="185"/>
                  </a:lnTo>
                  <a:lnTo>
                    <a:pt x="58" y="190"/>
                  </a:lnTo>
                  <a:lnTo>
                    <a:pt x="49" y="196"/>
                  </a:lnTo>
                  <a:lnTo>
                    <a:pt x="39" y="203"/>
                  </a:lnTo>
                  <a:lnTo>
                    <a:pt x="31" y="212"/>
                  </a:lnTo>
                  <a:lnTo>
                    <a:pt x="22" y="222"/>
                  </a:lnTo>
                  <a:lnTo>
                    <a:pt x="15" y="233"/>
                  </a:lnTo>
                  <a:lnTo>
                    <a:pt x="8" y="248"/>
                  </a:lnTo>
                  <a:lnTo>
                    <a:pt x="4" y="262"/>
                  </a:lnTo>
                  <a:lnTo>
                    <a:pt x="1" y="281"/>
                  </a:lnTo>
                  <a:lnTo>
                    <a:pt x="1" y="300"/>
                  </a:lnTo>
                  <a:lnTo>
                    <a:pt x="1" y="300"/>
                  </a:lnTo>
                  <a:lnTo>
                    <a:pt x="2" y="414"/>
                  </a:lnTo>
                  <a:lnTo>
                    <a:pt x="2" y="556"/>
                  </a:lnTo>
                  <a:lnTo>
                    <a:pt x="0" y="728"/>
                  </a:lnTo>
                  <a:lnTo>
                    <a:pt x="544" y="728"/>
                  </a:lnTo>
                  <a:lnTo>
                    <a:pt x="975" y="728"/>
                  </a:lnTo>
                  <a:lnTo>
                    <a:pt x="975" y="728"/>
                  </a:lnTo>
                  <a:lnTo>
                    <a:pt x="973" y="556"/>
                  </a:lnTo>
                  <a:lnTo>
                    <a:pt x="973" y="414"/>
                  </a:lnTo>
                  <a:lnTo>
                    <a:pt x="975" y="300"/>
                  </a:lnTo>
                  <a:lnTo>
                    <a:pt x="975" y="300"/>
                  </a:lnTo>
                  <a:lnTo>
                    <a:pt x="975" y="281"/>
                  </a:lnTo>
                  <a:lnTo>
                    <a:pt x="972" y="262"/>
                  </a:lnTo>
                  <a:lnTo>
                    <a:pt x="967" y="248"/>
                  </a:lnTo>
                  <a:lnTo>
                    <a:pt x="961" y="233"/>
                  </a:lnTo>
                  <a:lnTo>
                    <a:pt x="954" y="222"/>
                  </a:lnTo>
                  <a:lnTo>
                    <a:pt x="945" y="212"/>
                  </a:lnTo>
                  <a:lnTo>
                    <a:pt x="937" y="203"/>
                  </a:lnTo>
                  <a:lnTo>
                    <a:pt x="927" y="196"/>
                  </a:lnTo>
                  <a:lnTo>
                    <a:pt x="917" y="190"/>
                  </a:lnTo>
                  <a:lnTo>
                    <a:pt x="908" y="185"/>
                  </a:lnTo>
                  <a:lnTo>
                    <a:pt x="892" y="179"/>
                  </a:lnTo>
                  <a:lnTo>
                    <a:pt x="880" y="176"/>
                  </a:lnTo>
                  <a:lnTo>
                    <a:pt x="877" y="175"/>
                  </a:lnTo>
                  <a:lnTo>
                    <a:pt x="877" y="175"/>
                  </a:lnTo>
                  <a:lnTo>
                    <a:pt x="827" y="175"/>
                  </a:lnTo>
                  <a:lnTo>
                    <a:pt x="786" y="174"/>
                  </a:lnTo>
                  <a:lnTo>
                    <a:pt x="749" y="173"/>
                  </a:lnTo>
                  <a:lnTo>
                    <a:pt x="717" y="170"/>
                  </a:lnTo>
                  <a:lnTo>
                    <a:pt x="691" y="167"/>
                  </a:lnTo>
                  <a:lnTo>
                    <a:pt x="669" y="164"/>
                  </a:lnTo>
                  <a:lnTo>
                    <a:pt x="652" y="159"/>
                  </a:lnTo>
                  <a:lnTo>
                    <a:pt x="637" y="156"/>
                  </a:lnTo>
                  <a:lnTo>
                    <a:pt x="626" y="149"/>
                  </a:lnTo>
                  <a:lnTo>
                    <a:pt x="617" y="145"/>
                  </a:lnTo>
                  <a:lnTo>
                    <a:pt x="610" y="138"/>
                  </a:lnTo>
                  <a:lnTo>
                    <a:pt x="606" y="131"/>
                  </a:lnTo>
                  <a:lnTo>
                    <a:pt x="602" y="124"/>
                  </a:lnTo>
                  <a:lnTo>
                    <a:pt x="598" y="116"/>
                  </a:lnTo>
                  <a:lnTo>
                    <a:pt x="593" y="99"/>
                  </a:lnTo>
                  <a:lnTo>
                    <a:pt x="593" y="99"/>
                  </a:lnTo>
                  <a:lnTo>
                    <a:pt x="590" y="89"/>
                  </a:lnTo>
                  <a:lnTo>
                    <a:pt x="588" y="80"/>
                  </a:lnTo>
                  <a:lnTo>
                    <a:pt x="587" y="71"/>
                  </a:lnTo>
                  <a:lnTo>
                    <a:pt x="587" y="61"/>
                  </a:lnTo>
                  <a:lnTo>
                    <a:pt x="587" y="44"/>
                  </a:lnTo>
                  <a:lnTo>
                    <a:pt x="591" y="29"/>
                  </a:lnTo>
                  <a:lnTo>
                    <a:pt x="593" y="17"/>
                  </a:lnTo>
                  <a:lnTo>
                    <a:pt x="597" y="8"/>
                  </a:lnTo>
                  <a:lnTo>
                    <a:pt x="602" y="0"/>
                  </a:lnTo>
                  <a:lnTo>
                    <a:pt x="37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nvGrpSpPr>
            <p:cNvPr id="10" name="Group 61"/>
            <p:cNvGrpSpPr/>
            <p:nvPr/>
          </p:nvGrpSpPr>
          <p:grpSpPr>
            <a:xfrm>
              <a:off x="9575309" y="2332676"/>
              <a:ext cx="754381" cy="789305"/>
              <a:chOff x="9575309" y="2332676"/>
              <a:chExt cx="754381" cy="789305"/>
            </a:xfrm>
            <a:grpFill/>
          </p:grpSpPr>
          <p:sp>
            <p:nvSpPr>
              <p:cNvPr id="12" name="Freeform 1133"/>
              <p:cNvSpPr>
                <a:spLocks/>
              </p:cNvSpPr>
              <p:nvPr/>
            </p:nvSpPr>
            <p:spPr bwMode="auto">
              <a:xfrm>
                <a:off x="9907097" y="2945610"/>
                <a:ext cx="113507" cy="48895"/>
              </a:xfrm>
              <a:custGeom>
                <a:avLst/>
                <a:gdLst>
                  <a:gd name="T0" fmla="*/ 89 w 132"/>
                  <a:gd name="T1" fmla="*/ 0 h 55"/>
                  <a:gd name="T2" fmla="*/ 89 w 132"/>
                  <a:gd name="T3" fmla="*/ 0 h 55"/>
                  <a:gd name="T4" fmla="*/ 86 w 132"/>
                  <a:gd name="T5" fmla="*/ 1 h 55"/>
                  <a:gd name="T6" fmla="*/ 83 w 132"/>
                  <a:gd name="T7" fmla="*/ 2 h 55"/>
                  <a:gd name="T8" fmla="*/ 75 w 132"/>
                  <a:gd name="T9" fmla="*/ 7 h 55"/>
                  <a:gd name="T10" fmla="*/ 65 w 132"/>
                  <a:gd name="T11" fmla="*/ 15 h 55"/>
                  <a:gd name="T12" fmla="*/ 61 w 132"/>
                  <a:gd name="T13" fmla="*/ 9 h 55"/>
                  <a:gd name="T14" fmla="*/ 61 w 132"/>
                  <a:gd name="T15" fmla="*/ 9 h 55"/>
                  <a:gd name="T16" fmla="*/ 53 w 132"/>
                  <a:gd name="T17" fmla="*/ 2 h 55"/>
                  <a:gd name="T18" fmla="*/ 48 w 132"/>
                  <a:gd name="T19" fmla="*/ 1 h 55"/>
                  <a:gd name="T20" fmla="*/ 43 w 132"/>
                  <a:gd name="T21" fmla="*/ 0 h 55"/>
                  <a:gd name="T22" fmla="*/ 43 w 132"/>
                  <a:gd name="T23" fmla="*/ 0 h 55"/>
                  <a:gd name="T24" fmla="*/ 37 w 132"/>
                  <a:gd name="T25" fmla="*/ 1 h 55"/>
                  <a:gd name="T26" fmla="*/ 30 w 132"/>
                  <a:gd name="T27" fmla="*/ 4 h 55"/>
                  <a:gd name="T28" fmla="*/ 16 w 132"/>
                  <a:gd name="T29" fmla="*/ 10 h 55"/>
                  <a:gd name="T30" fmla="*/ 0 w 132"/>
                  <a:gd name="T31" fmla="*/ 20 h 55"/>
                  <a:gd name="T32" fmla="*/ 0 w 132"/>
                  <a:gd name="T33" fmla="*/ 20 h 55"/>
                  <a:gd name="T34" fmla="*/ 9 w 132"/>
                  <a:gd name="T35" fmla="*/ 29 h 55"/>
                  <a:gd name="T36" fmla="*/ 18 w 132"/>
                  <a:gd name="T37" fmla="*/ 37 h 55"/>
                  <a:gd name="T38" fmla="*/ 26 w 132"/>
                  <a:gd name="T39" fmla="*/ 43 h 55"/>
                  <a:gd name="T40" fmla="*/ 35 w 132"/>
                  <a:gd name="T41" fmla="*/ 48 h 55"/>
                  <a:gd name="T42" fmla="*/ 43 w 132"/>
                  <a:gd name="T43" fmla="*/ 51 h 55"/>
                  <a:gd name="T44" fmla="*/ 51 w 132"/>
                  <a:gd name="T45" fmla="*/ 54 h 55"/>
                  <a:gd name="T46" fmla="*/ 59 w 132"/>
                  <a:gd name="T47" fmla="*/ 55 h 55"/>
                  <a:gd name="T48" fmla="*/ 65 w 132"/>
                  <a:gd name="T49" fmla="*/ 55 h 55"/>
                  <a:gd name="T50" fmla="*/ 65 w 132"/>
                  <a:gd name="T51" fmla="*/ 55 h 55"/>
                  <a:gd name="T52" fmla="*/ 81 w 132"/>
                  <a:gd name="T53" fmla="*/ 54 h 55"/>
                  <a:gd name="T54" fmla="*/ 90 w 132"/>
                  <a:gd name="T55" fmla="*/ 53 h 55"/>
                  <a:gd name="T56" fmla="*/ 99 w 132"/>
                  <a:gd name="T57" fmla="*/ 49 h 55"/>
                  <a:gd name="T58" fmla="*/ 107 w 132"/>
                  <a:gd name="T59" fmla="*/ 45 h 55"/>
                  <a:gd name="T60" fmla="*/ 116 w 132"/>
                  <a:gd name="T61" fmla="*/ 39 h 55"/>
                  <a:gd name="T62" fmla="*/ 123 w 132"/>
                  <a:gd name="T63" fmla="*/ 31 h 55"/>
                  <a:gd name="T64" fmla="*/ 132 w 132"/>
                  <a:gd name="T65" fmla="*/ 20 h 55"/>
                  <a:gd name="T66" fmla="*/ 132 w 132"/>
                  <a:gd name="T67" fmla="*/ 20 h 55"/>
                  <a:gd name="T68" fmla="*/ 127 w 132"/>
                  <a:gd name="T69" fmla="*/ 16 h 55"/>
                  <a:gd name="T70" fmla="*/ 116 w 132"/>
                  <a:gd name="T71" fmla="*/ 10 h 55"/>
                  <a:gd name="T72" fmla="*/ 102 w 132"/>
                  <a:gd name="T73" fmla="*/ 2 h 55"/>
                  <a:gd name="T74" fmla="*/ 95 w 132"/>
                  <a:gd name="T75" fmla="*/ 1 h 55"/>
                  <a:gd name="T76" fmla="*/ 89 w 132"/>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55">
                    <a:moveTo>
                      <a:pt x="89" y="0"/>
                    </a:moveTo>
                    <a:lnTo>
                      <a:pt x="89" y="0"/>
                    </a:lnTo>
                    <a:lnTo>
                      <a:pt x="86" y="1"/>
                    </a:lnTo>
                    <a:lnTo>
                      <a:pt x="83" y="2"/>
                    </a:lnTo>
                    <a:lnTo>
                      <a:pt x="75" y="7"/>
                    </a:lnTo>
                    <a:lnTo>
                      <a:pt x="65" y="15"/>
                    </a:lnTo>
                    <a:lnTo>
                      <a:pt x="61" y="9"/>
                    </a:lnTo>
                    <a:lnTo>
                      <a:pt x="61" y="9"/>
                    </a:lnTo>
                    <a:lnTo>
                      <a:pt x="53" y="2"/>
                    </a:lnTo>
                    <a:lnTo>
                      <a:pt x="48" y="1"/>
                    </a:lnTo>
                    <a:lnTo>
                      <a:pt x="43" y="0"/>
                    </a:lnTo>
                    <a:lnTo>
                      <a:pt x="43" y="0"/>
                    </a:lnTo>
                    <a:lnTo>
                      <a:pt x="37" y="1"/>
                    </a:lnTo>
                    <a:lnTo>
                      <a:pt x="30" y="4"/>
                    </a:lnTo>
                    <a:lnTo>
                      <a:pt x="16" y="10"/>
                    </a:lnTo>
                    <a:lnTo>
                      <a:pt x="0" y="20"/>
                    </a:lnTo>
                    <a:lnTo>
                      <a:pt x="0" y="20"/>
                    </a:lnTo>
                    <a:lnTo>
                      <a:pt x="9" y="29"/>
                    </a:lnTo>
                    <a:lnTo>
                      <a:pt x="18" y="37"/>
                    </a:lnTo>
                    <a:lnTo>
                      <a:pt x="26" y="43"/>
                    </a:lnTo>
                    <a:lnTo>
                      <a:pt x="35" y="48"/>
                    </a:lnTo>
                    <a:lnTo>
                      <a:pt x="43" y="51"/>
                    </a:lnTo>
                    <a:lnTo>
                      <a:pt x="51" y="54"/>
                    </a:lnTo>
                    <a:lnTo>
                      <a:pt x="59" y="55"/>
                    </a:lnTo>
                    <a:lnTo>
                      <a:pt x="65" y="55"/>
                    </a:lnTo>
                    <a:lnTo>
                      <a:pt x="65" y="55"/>
                    </a:lnTo>
                    <a:lnTo>
                      <a:pt x="81" y="54"/>
                    </a:lnTo>
                    <a:lnTo>
                      <a:pt x="90" y="53"/>
                    </a:lnTo>
                    <a:lnTo>
                      <a:pt x="99" y="49"/>
                    </a:lnTo>
                    <a:lnTo>
                      <a:pt x="107" y="45"/>
                    </a:lnTo>
                    <a:lnTo>
                      <a:pt x="116" y="39"/>
                    </a:lnTo>
                    <a:lnTo>
                      <a:pt x="123" y="31"/>
                    </a:lnTo>
                    <a:lnTo>
                      <a:pt x="132" y="20"/>
                    </a:lnTo>
                    <a:lnTo>
                      <a:pt x="132" y="20"/>
                    </a:lnTo>
                    <a:lnTo>
                      <a:pt x="127" y="16"/>
                    </a:lnTo>
                    <a:lnTo>
                      <a:pt x="116" y="10"/>
                    </a:lnTo>
                    <a:lnTo>
                      <a:pt x="102" y="2"/>
                    </a:lnTo>
                    <a:lnTo>
                      <a:pt x="95" y="1"/>
                    </a:lnTo>
                    <a:lnTo>
                      <a:pt x="8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 name="Freeform 1134"/>
              <p:cNvSpPr>
                <a:spLocks/>
              </p:cNvSpPr>
              <p:nvPr/>
            </p:nvSpPr>
            <p:spPr bwMode="auto">
              <a:xfrm>
                <a:off x="9907097" y="2945610"/>
                <a:ext cx="113507" cy="48895"/>
              </a:xfrm>
              <a:custGeom>
                <a:avLst/>
                <a:gdLst>
                  <a:gd name="T0" fmla="*/ 89 w 132"/>
                  <a:gd name="T1" fmla="*/ 0 h 55"/>
                  <a:gd name="T2" fmla="*/ 89 w 132"/>
                  <a:gd name="T3" fmla="*/ 0 h 55"/>
                  <a:gd name="T4" fmla="*/ 86 w 132"/>
                  <a:gd name="T5" fmla="*/ 1 h 55"/>
                  <a:gd name="T6" fmla="*/ 83 w 132"/>
                  <a:gd name="T7" fmla="*/ 2 h 55"/>
                  <a:gd name="T8" fmla="*/ 75 w 132"/>
                  <a:gd name="T9" fmla="*/ 7 h 55"/>
                  <a:gd name="T10" fmla="*/ 65 w 132"/>
                  <a:gd name="T11" fmla="*/ 15 h 55"/>
                  <a:gd name="T12" fmla="*/ 61 w 132"/>
                  <a:gd name="T13" fmla="*/ 9 h 55"/>
                  <a:gd name="T14" fmla="*/ 61 w 132"/>
                  <a:gd name="T15" fmla="*/ 9 h 55"/>
                  <a:gd name="T16" fmla="*/ 53 w 132"/>
                  <a:gd name="T17" fmla="*/ 2 h 55"/>
                  <a:gd name="T18" fmla="*/ 48 w 132"/>
                  <a:gd name="T19" fmla="*/ 1 h 55"/>
                  <a:gd name="T20" fmla="*/ 43 w 132"/>
                  <a:gd name="T21" fmla="*/ 0 h 55"/>
                  <a:gd name="T22" fmla="*/ 43 w 132"/>
                  <a:gd name="T23" fmla="*/ 0 h 55"/>
                  <a:gd name="T24" fmla="*/ 37 w 132"/>
                  <a:gd name="T25" fmla="*/ 1 h 55"/>
                  <a:gd name="T26" fmla="*/ 30 w 132"/>
                  <a:gd name="T27" fmla="*/ 4 h 55"/>
                  <a:gd name="T28" fmla="*/ 16 w 132"/>
                  <a:gd name="T29" fmla="*/ 10 h 55"/>
                  <a:gd name="T30" fmla="*/ 0 w 132"/>
                  <a:gd name="T31" fmla="*/ 20 h 55"/>
                  <a:gd name="T32" fmla="*/ 0 w 132"/>
                  <a:gd name="T33" fmla="*/ 20 h 55"/>
                  <a:gd name="T34" fmla="*/ 9 w 132"/>
                  <a:gd name="T35" fmla="*/ 29 h 55"/>
                  <a:gd name="T36" fmla="*/ 18 w 132"/>
                  <a:gd name="T37" fmla="*/ 37 h 55"/>
                  <a:gd name="T38" fmla="*/ 26 w 132"/>
                  <a:gd name="T39" fmla="*/ 43 h 55"/>
                  <a:gd name="T40" fmla="*/ 35 w 132"/>
                  <a:gd name="T41" fmla="*/ 48 h 55"/>
                  <a:gd name="T42" fmla="*/ 43 w 132"/>
                  <a:gd name="T43" fmla="*/ 51 h 55"/>
                  <a:gd name="T44" fmla="*/ 51 w 132"/>
                  <a:gd name="T45" fmla="*/ 54 h 55"/>
                  <a:gd name="T46" fmla="*/ 59 w 132"/>
                  <a:gd name="T47" fmla="*/ 55 h 55"/>
                  <a:gd name="T48" fmla="*/ 65 w 132"/>
                  <a:gd name="T49" fmla="*/ 55 h 55"/>
                  <a:gd name="T50" fmla="*/ 65 w 132"/>
                  <a:gd name="T51" fmla="*/ 55 h 55"/>
                  <a:gd name="T52" fmla="*/ 81 w 132"/>
                  <a:gd name="T53" fmla="*/ 54 h 55"/>
                  <a:gd name="T54" fmla="*/ 90 w 132"/>
                  <a:gd name="T55" fmla="*/ 53 h 55"/>
                  <a:gd name="T56" fmla="*/ 99 w 132"/>
                  <a:gd name="T57" fmla="*/ 49 h 55"/>
                  <a:gd name="T58" fmla="*/ 107 w 132"/>
                  <a:gd name="T59" fmla="*/ 45 h 55"/>
                  <a:gd name="T60" fmla="*/ 116 w 132"/>
                  <a:gd name="T61" fmla="*/ 39 h 55"/>
                  <a:gd name="T62" fmla="*/ 123 w 132"/>
                  <a:gd name="T63" fmla="*/ 31 h 55"/>
                  <a:gd name="T64" fmla="*/ 132 w 132"/>
                  <a:gd name="T65" fmla="*/ 20 h 55"/>
                  <a:gd name="T66" fmla="*/ 132 w 132"/>
                  <a:gd name="T67" fmla="*/ 20 h 55"/>
                  <a:gd name="T68" fmla="*/ 127 w 132"/>
                  <a:gd name="T69" fmla="*/ 16 h 55"/>
                  <a:gd name="T70" fmla="*/ 116 w 132"/>
                  <a:gd name="T71" fmla="*/ 10 h 55"/>
                  <a:gd name="T72" fmla="*/ 102 w 132"/>
                  <a:gd name="T73" fmla="*/ 2 h 55"/>
                  <a:gd name="T74" fmla="*/ 95 w 132"/>
                  <a:gd name="T75" fmla="*/ 1 h 55"/>
                  <a:gd name="T76" fmla="*/ 89 w 132"/>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55">
                    <a:moveTo>
                      <a:pt x="89" y="0"/>
                    </a:moveTo>
                    <a:lnTo>
                      <a:pt x="89" y="0"/>
                    </a:lnTo>
                    <a:lnTo>
                      <a:pt x="86" y="1"/>
                    </a:lnTo>
                    <a:lnTo>
                      <a:pt x="83" y="2"/>
                    </a:lnTo>
                    <a:lnTo>
                      <a:pt x="75" y="7"/>
                    </a:lnTo>
                    <a:lnTo>
                      <a:pt x="65" y="15"/>
                    </a:lnTo>
                    <a:lnTo>
                      <a:pt x="61" y="9"/>
                    </a:lnTo>
                    <a:lnTo>
                      <a:pt x="61" y="9"/>
                    </a:lnTo>
                    <a:lnTo>
                      <a:pt x="53" y="2"/>
                    </a:lnTo>
                    <a:lnTo>
                      <a:pt x="48" y="1"/>
                    </a:lnTo>
                    <a:lnTo>
                      <a:pt x="43" y="0"/>
                    </a:lnTo>
                    <a:lnTo>
                      <a:pt x="43" y="0"/>
                    </a:lnTo>
                    <a:lnTo>
                      <a:pt x="37" y="1"/>
                    </a:lnTo>
                    <a:lnTo>
                      <a:pt x="30" y="4"/>
                    </a:lnTo>
                    <a:lnTo>
                      <a:pt x="16" y="10"/>
                    </a:lnTo>
                    <a:lnTo>
                      <a:pt x="0" y="20"/>
                    </a:lnTo>
                    <a:lnTo>
                      <a:pt x="0" y="20"/>
                    </a:lnTo>
                    <a:lnTo>
                      <a:pt x="9" y="29"/>
                    </a:lnTo>
                    <a:lnTo>
                      <a:pt x="18" y="37"/>
                    </a:lnTo>
                    <a:lnTo>
                      <a:pt x="26" y="43"/>
                    </a:lnTo>
                    <a:lnTo>
                      <a:pt x="35" y="48"/>
                    </a:lnTo>
                    <a:lnTo>
                      <a:pt x="43" y="51"/>
                    </a:lnTo>
                    <a:lnTo>
                      <a:pt x="51" y="54"/>
                    </a:lnTo>
                    <a:lnTo>
                      <a:pt x="59" y="55"/>
                    </a:lnTo>
                    <a:lnTo>
                      <a:pt x="65" y="55"/>
                    </a:lnTo>
                    <a:lnTo>
                      <a:pt x="65" y="55"/>
                    </a:lnTo>
                    <a:lnTo>
                      <a:pt x="81" y="54"/>
                    </a:lnTo>
                    <a:lnTo>
                      <a:pt x="90" y="53"/>
                    </a:lnTo>
                    <a:lnTo>
                      <a:pt x="99" y="49"/>
                    </a:lnTo>
                    <a:lnTo>
                      <a:pt x="107" y="45"/>
                    </a:lnTo>
                    <a:lnTo>
                      <a:pt x="116" y="39"/>
                    </a:lnTo>
                    <a:lnTo>
                      <a:pt x="123" y="31"/>
                    </a:lnTo>
                    <a:lnTo>
                      <a:pt x="132" y="20"/>
                    </a:lnTo>
                    <a:lnTo>
                      <a:pt x="132" y="20"/>
                    </a:lnTo>
                    <a:lnTo>
                      <a:pt x="127" y="16"/>
                    </a:lnTo>
                    <a:lnTo>
                      <a:pt x="116" y="10"/>
                    </a:lnTo>
                    <a:lnTo>
                      <a:pt x="102" y="2"/>
                    </a:lnTo>
                    <a:lnTo>
                      <a:pt x="95" y="1"/>
                    </a:lnTo>
                    <a:lnTo>
                      <a:pt x="89"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 name="Freeform 1136"/>
              <p:cNvSpPr>
                <a:spLocks/>
              </p:cNvSpPr>
              <p:nvPr/>
            </p:nvSpPr>
            <p:spPr bwMode="auto">
              <a:xfrm>
                <a:off x="9575310" y="2332676"/>
                <a:ext cx="754380" cy="789305"/>
              </a:xfrm>
              <a:custGeom>
                <a:avLst/>
                <a:gdLst>
                  <a:gd name="T0" fmla="*/ 813 w 865"/>
                  <a:gd name="T1" fmla="*/ 237 h 904"/>
                  <a:gd name="T2" fmla="*/ 787 w 865"/>
                  <a:gd name="T3" fmla="*/ 176 h 904"/>
                  <a:gd name="T4" fmla="*/ 753 w 865"/>
                  <a:gd name="T5" fmla="*/ 127 h 904"/>
                  <a:gd name="T6" fmla="*/ 714 w 865"/>
                  <a:gd name="T7" fmla="*/ 88 h 904"/>
                  <a:gd name="T8" fmla="*/ 672 w 865"/>
                  <a:gd name="T9" fmla="*/ 58 h 904"/>
                  <a:gd name="T10" fmla="*/ 601 w 865"/>
                  <a:gd name="T11" fmla="*/ 25 h 904"/>
                  <a:gd name="T12" fmla="*/ 530 w 865"/>
                  <a:gd name="T13" fmla="*/ 7 h 904"/>
                  <a:gd name="T14" fmla="*/ 486 w 865"/>
                  <a:gd name="T15" fmla="*/ 2 h 904"/>
                  <a:gd name="T16" fmla="*/ 436 w 865"/>
                  <a:gd name="T17" fmla="*/ 0 h 904"/>
                  <a:gd name="T18" fmla="*/ 368 w 865"/>
                  <a:gd name="T19" fmla="*/ 5 h 904"/>
                  <a:gd name="T20" fmla="*/ 308 w 865"/>
                  <a:gd name="T21" fmla="*/ 19 h 904"/>
                  <a:gd name="T22" fmla="*/ 257 w 865"/>
                  <a:gd name="T23" fmla="*/ 38 h 904"/>
                  <a:gd name="T24" fmla="*/ 212 w 865"/>
                  <a:gd name="T25" fmla="*/ 63 h 904"/>
                  <a:gd name="T26" fmla="*/ 143 w 865"/>
                  <a:gd name="T27" fmla="*/ 121 h 904"/>
                  <a:gd name="T28" fmla="*/ 94 w 865"/>
                  <a:gd name="T29" fmla="*/ 182 h 904"/>
                  <a:gd name="T30" fmla="*/ 60 w 865"/>
                  <a:gd name="T31" fmla="*/ 235 h 904"/>
                  <a:gd name="T32" fmla="*/ 35 w 865"/>
                  <a:gd name="T33" fmla="*/ 300 h 904"/>
                  <a:gd name="T34" fmla="*/ 15 w 865"/>
                  <a:gd name="T35" fmla="*/ 394 h 904"/>
                  <a:gd name="T36" fmla="*/ 3 w 865"/>
                  <a:gd name="T37" fmla="*/ 501 h 904"/>
                  <a:gd name="T38" fmla="*/ 2 w 865"/>
                  <a:gd name="T39" fmla="*/ 604 h 904"/>
                  <a:gd name="T40" fmla="*/ 13 w 865"/>
                  <a:gd name="T41" fmla="*/ 683 h 904"/>
                  <a:gd name="T42" fmla="*/ 20 w 865"/>
                  <a:gd name="T43" fmla="*/ 703 h 904"/>
                  <a:gd name="T44" fmla="*/ 52 w 865"/>
                  <a:gd name="T45" fmla="*/ 758 h 904"/>
                  <a:gd name="T46" fmla="*/ 85 w 865"/>
                  <a:gd name="T47" fmla="*/ 802 h 904"/>
                  <a:gd name="T48" fmla="*/ 132 w 865"/>
                  <a:gd name="T49" fmla="*/ 846 h 904"/>
                  <a:gd name="T50" fmla="*/ 198 w 865"/>
                  <a:gd name="T51" fmla="*/ 886 h 904"/>
                  <a:gd name="T52" fmla="*/ 253 w 865"/>
                  <a:gd name="T53" fmla="*/ 902 h 904"/>
                  <a:gd name="T54" fmla="*/ 295 w 865"/>
                  <a:gd name="T55" fmla="*/ 904 h 904"/>
                  <a:gd name="T56" fmla="*/ 270 w 865"/>
                  <a:gd name="T57" fmla="*/ 871 h 904"/>
                  <a:gd name="T58" fmla="*/ 246 w 865"/>
                  <a:gd name="T59" fmla="*/ 816 h 904"/>
                  <a:gd name="T60" fmla="*/ 233 w 865"/>
                  <a:gd name="T61" fmla="*/ 758 h 904"/>
                  <a:gd name="T62" fmla="*/ 227 w 865"/>
                  <a:gd name="T63" fmla="*/ 650 h 904"/>
                  <a:gd name="T64" fmla="*/ 225 w 865"/>
                  <a:gd name="T65" fmla="*/ 596 h 904"/>
                  <a:gd name="T66" fmla="*/ 228 w 865"/>
                  <a:gd name="T67" fmla="*/ 536 h 904"/>
                  <a:gd name="T68" fmla="*/ 233 w 865"/>
                  <a:gd name="T69" fmla="*/ 501 h 904"/>
                  <a:gd name="T70" fmla="*/ 312 w 865"/>
                  <a:gd name="T71" fmla="*/ 480 h 904"/>
                  <a:gd name="T72" fmla="*/ 422 w 865"/>
                  <a:gd name="T73" fmla="*/ 432 h 904"/>
                  <a:gd name="T74" fmla="*/ 517 w 865"/>
                  <a:gd name="T75" fmla="*/ 376 h 904"/>
                  <a:gd name="T76" fmla="*/ 606 w 865"/>
                  <a:gd name="T77" fmla="*/ 307 h 904"/>
                  <a:gd name="T78" fmla="*/ 639 w 865"/>
                  <a:gd name="T79" fmla="*/ 278 h 904"/>
                  <a:gd name="T80" fmla="*/ 665 w 865"/>
                  <a:gd name="T81" fmla="*/ 336 h 904"/>
                  <a:gd name="T82" fmla="*/ 692 w 865"/>
                  <a:gd name="T83" fmla="*/ 422 h 904"/>
                  <a:gd name="T84" fmla="*/ 697 w 865"/>
                  <a:gd name="T85" fmla="*/ 453 h 904"/>
                  <a:gd name="T86" fmla="*/ 698 w 865"/>
                  <a:gd name="T87" fmla="*/ 528 h 904"/>
                  <a:gd name="T88" fmla="*/ 689 w 865"/>
                  <a:gd name="T89" fmla="*/ 626 h 904"/>
                  <a:gd name="T90" fmla="*/ 672 w 865"/>
                  <a:gd name="T91" fmla="*/ 731 h 904"/>
                  <a:gd name="T92" fmla="*/ 645 w 865"/>
                  <a:gd name="T93" fmla="*/ 826 h 904"/>
                  <a:gd name="T94" fmla="*/ 617 w 865"/>
                  <a:gd name="T95" fmla="*/ 883 h 904"/>
                  <a:gd name="T96" fmla="*/ 597 w 865"/>
                  <a:gd name="T97" fmla="*/ 904 h 904"/>
                  <a:gd name="T98" fmla="*/ 638 w 865"/>
                  <a:gd name="T99" fmla="*/ 889 h 904"/>
                  <a:gd name="T100" fmla="*/ 703 w 865"/>
                  <a:gd name="T101" fmla="*/ 859 h 904"/>
                  <a:gd name="T102" fmla="*/ 775 w 865"/>
                  <a:gd name="T103" fmla="*/ 807 h 904"/>
                  <a:gd name="T104" fmla="*/ 808 w 865"/>
                  <a:gd name="T105" fmla="*/ 773 h 904"/>
                  <a:gd name="T106" fmla="*/ 835 w 865"/>
                  <a:gd name="T107" fmla="*/ 734 h 904"/>
                  <a:gd name="T108" fmla="*/ 855 w 865"/>
                  <a:gd name="T109" fmla="*/ 688 h 904"/>
                  <a:gd name="T110" fmla="*/ 864 w 865"/>
                  <a:gd name="T111" fmla="*/ 638 h 904"/>
                  <a:gd name="T112" fmla="*/ 864 w 865"/>
                  <a:gd name="T113" fmla="*/ 553 h 904"/>
                  <a:gd name="T114" fmla="*/ 848 w 865"/>
                  <a:gd name="T115" fmla="*/ 401 h 904"/>
                  <a:gd name="T116" fmla="*/ 821 w 865"/>
                  <a:gd name="T117" fmla="*/ 26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5" h="904">
                    <a:moveTo>
                      <a:pt x="821" y="260"/>
                    </a:moveTo>
                    <a:lnTo>
                      <a:pt x="821" y="260"/>
                    </a:lnTo>
                    <a:lnTo>
                      <a:pt x="813" y="237"/>
                    </a:lnTo>
                    <a:lnTo>
                      <a:pt x="806" y="216"/>
                    </a:lnTo>
                    <a:lnTo>
                      <a:pt x="797" y="195"/>
                    </a:lnTo>
                    <a:lnTo>
                      <a:pt x="787" y="176"/>
                    </a:lnTo>
                    <a:lnTo>
                      <a:pt x="776" y="159"/>
                    </a:lnTo>
                    <a:lnTo>
                      <a:pt x="765" y="143"/>
                    </a:lnTo>
                    <a:lnTo>
                      <a:pt x="753" y="127"/>
                    </a:lnTo>
                    <a:lnTo>
                      <a:pt x="741" y="113"/>
                    </a:lnTo>
                    <a:lnTo>
                      <a:pt x="727" y="100"/>
                    </a:lnTo>
                    <a:lnTo>
                      <a:pt x="714" y="88"/>
                    </a:lnTo>
                    <a:lnTo>
                      <a:pt x="700" y="76"/>
                    </a:lnTo>
                    <a:lnTo>
                      <a:pt x="687" y="67"/>
                    </a:lnTo>
                    <a:lnTo>
                      <a:pt x="672" y="58"/>
                    </a:lnTo>
                    <a:lnTo>
                      <a:pt x="658" y="50"/>
                    </a:lnTo>
                    <a:lnTo>
                      <a:pt x="629" y="36"/>
                    </a:lnTo>
                    <a:lnTo>
                      <a:pt x="601" y="25"/>
                    </a:lnTo>
                    <a:lnTo>
                      <a:pt x="575" y="16"/>
                    </a:lnTo>
                    <a:lnTo>
                      <a:pt x="551" y="10"/>
                    </a:lnTo>
                    <a:lnTo>
                      <a:pt x="530" y="7"/>
                    </a:lnTo>
                    <a:lnTo>
                      <a:pt x="512" y="4"/>
                    </a:lnTo>
                    <a:lnTo>
                      <a:pt x="498" y="2"/>
                    </a:lnTo>
                    <a:lnTo>
                      <a:pt x="486" y="2"/>
                    </a:lnTo>
                    <a:lnTo>
                      <a:pt x="486" y="2"/>
                    </a:lnTo>
                    <a:lnTo>
                      <a:pt x="460" y="0"/>
                    </a:lnTo>
                    <a:lnTo>
                      <a:pt x="436" y="0"/>
                    </a:lnTo>
                    <a:lnTo>
                      <a:pt x="412" y="2"/>
                    </a:lnTo>
                    <a:lnTo>
                      <a:pt x="389" y="3"/>
                    </a:lnTo>
                    <a:lnTo>
                      <a:pt x="368" y="5"/>
                    </a:lnTo>
                    <a:lnTo>
                      <a:pt x="347" y="9"/>
                    </a:lnTo>
                    <a:lnTo>
                      <a:pt x="326" y="14"/>
                    </a:lnTo>
                    <a:lnTo>
                      <a:pt x="308" y="19"/>
                    </a:lnTo>
                    <a:lnTo>
                      <a:pt x="290" y="25"/>
                    </a:lnTo>
                    <a:lnTo>
                      <a:pt x="273" y="31"/>
                    </a:lnTo>
                    <a:lnTo>
                      <a:pt x="257" y="38"/>
                    </a:lnTo>
                    <a:lnTo>
                      <a:pt x="241" y="47"/>
                    </a:lnTo>
                    <a:lnTo>
                      <a:pt x="226" y="54"/>
                    </a:lnTo>
                    <a:lnTo>
                      <a:pt x="212" y="63"/>
                    </a:lnTo>
                    <a:lnTo>
                      <a:pt x="187" y="81"/>
                    </a:lnTo>
                    <a:lnTo>
                      <a:pt x="163" y="101"/>
                    </a:lnTo>
                    <a:lnTo>
                      <a:pt x="143" y="121"/>
                    </a:lnTo>
                    <a:lnTo>
                      <a:pt x="124" y="141"/>
                    </a:lnTo>
                    <a:lnTo>
                      <a:pt x="108" y="162"/>
                    </a:lnTo>
                    <a:lnTo>
                      <a:pt x="94" y="182"/>
                    </a:lnTo>
                    <a:lnTo>
                      <a:pt x="81" y="200"/>
                    </a:lnTo>
                    <a:lnTo>
                      <a:pt x="60" y="235"/>
                    </a:lnTo>
                    <a:lnTo>
                      <a:pt x="60" y="235"/>
                    </a:lnTo>
                    <a:lnTo>
                      <a:pt x="52" y="252"/>
                    </a:lnTo>
                    <a:lnTo>
                      <a:pt x="43" y="273"/>
                    </a:lnTo>
                    <a:lnTo>
                      <a:pt x="35" y="300"/>
                    </a:lnTo>
                    <a:lnTo>
                      <a:pt x="27" y="328"/>
                    </a:lnTo>
                    <a:lnTo>
                      <a:pt x="21" y="360"/>
                    </a:lnTo>
                    <a:lnTo>
                      <a:pt x="15" y="394"/>
                    </a:lnTo>
                    <a:lnTo>
                      <a:pt x="10" y="428"/>
                    </a:lnTo>
                    <a:lnTo>
                      <a:pt x="5" y="465"/>
                    </a:lnTo>
                    <a:lnTo>
                      <a:pt x="3" y="501"/>
                    </a:lnTo>
                    <a:lnTo>
                      <a:pt x="0" y="536"/>
                    </a:lnTo>
                    <a:lnTo>
                      <a:pt x="0" y="571"/>
                    </a:lnTo>
                    <a:lnTo>
                      <a:pt x="2" y="604"/>
                    </a:lnTo>
                    <a:lnTo>
                      <a:pt x="3" y="633"/>
                    </a:lnTo>
                    <a:lnTo>
                      <a:pt x="8" y="660"/>
                    </a:lnTo>
                    <a:lnTo>
                      <a:pt x="13" y="683"/>
                    </a:lnTo>
                    <a:lnTo>
                      <a:pt x="16" y="694"/>
                    </a:lnTo>
                    <a:lnTo>
                      <a:pt x="20" y="703"/>
                    </a:lnTo>
                    <a:lnTo>
                      <a:pt x="20" y="703"/>
                    </a:lnTo>
                    <a:lnTo>
                      <a:pt x="31" y="723"/>
                    </a:lnTo>
                    <a:lnTo>
                      <a:pt x="41" y="741"/>
                    </a:lnTo>
                    <a:lnTo>
                      <a:pt x="52" y="758"/>
                    </a:lnTo>
                    <a:lnTo>
                      <a:pt x="63" y="774"/>
                    </a:lnTo>
                    <a:lnTo>
                      <a:pt x="74" y="789"/>
                    </a:lnTo>
                    <a:lnTo>
                      <a:pt x="85" y="802"/>
                    </a:lnTo>
                    <a:lnTo>
                      <a:pt x="97" y="815"/>
                    </a:lnTo>
                    <a:lnTo>
                      <a:pt x="108" y="827"/>
                    </a:lnTo>
                    <a:lnTo>
                      <a:pt x="132" y="846"/>
                    </a:lnTo>
                    <a:lnTo>
                      <a:pt x="155" y="862"/>
                    </a:lnTo>
                    <a:lnTo>
                      <a:pt x="177" y="876"/>
                    </a:lnTo>
                    <a:lnTo>
                      <a:pt x="198" y="886"/>
                    </a:lnTo>
                    <a:lnTo>
                      <a:pt x="217" y="893"/>
                    </a:lnTo>
                    <a:lnTo>
                      <a:pt x="236" y="898"/>
                    </a:lnTo>
                    <a:lnTo>
                      <a:pt x="253" y="902"/>
                    </a:lnTo>
                    <a:lnTo>
                      <a:pt x="266" y="903"/>
                    </a:lnTo>
                    <a:lnTo>
                      <a:pt x="287" y="904"/>
                    </a:lnTo>
                    <a:lnTo>
                      <a:pt x="295" y="904"/>
                    </a:lnTo>
                    <a:lnTo>
                      <a:pt x="295" y="904"/>
                    </a:lnTo>
                    <a:lnTo>
                      <a:pt x="281" y="888"/>
                    </a:lnTo>
                    <a:lnTo>
                      <a:pt x="270" y="871"/>
                    </a:lnTo>
                    <a:lnTo>
                      <a:pt x="260" y="854"/>
                    </a:lnTo>
                    <a:lnTo>
                      <a:pt x="252" y="835"/>
                    </a:lnTo>
                    <a:lnTo>
                      <a:pt x="246" y="816"/>
                    </a:lnTo>
                    <a:lnTo>
                      <a:pt x="241" y="797"/>
                    </a:lnTo>
                    <a:lnTo>
                      <a:pt x="237" y="778"/>
                    </a:lnTo>
                    <a:lnTo>
                      <a:pt x="233" y="758"/>
                    </a:lnTo>
                    <a:lnTo>
                      <a:pt x="230" y="720"/>
                    </a:lnTo>
                    <a:lnTo>
                      <a:pt x="228" y="685"/>
                    </a:lnTo>
                    <a:lnTo>
                      <a:pt x="227" y="650"/>
                    </a:lnTo>
                    <a:lnTo>
                      <a:pt x="226" y="621"/>
                    </a:lnTo>
                    <a:lnTo>
                      <a:pt x="226" y="621"/>
                    </a:lnTo>
                    <a:lnTo>
                      <a:pt x="225" y="596"/>
                    </a:lnTo>
                    <a:lnTo>
                      <a:pt x="225" y="574"/>
                    </a:lnTo>
                    <a:lnTo>
                      <a:pt x="226" y="553"/>
                    </a:lnTo>
                    <a:lnTo>
                      <a:pt x="228" y="536"/>
                    </a:lnTo>
                    <a:lnTo>
                      <a:pt x="231" y="510"/>
                    </a:lnTo>
                    <a:lnTo>
                      <a:pt x="233" y="501"/>
                    </a:lnTo>
                    <a:lnTo>
                      <a:pt x="233" y="501"/>
                    </a:lnTo>
                    <a:lnTo>
                      <a:pt x="253" y="497"/>
                    </a:lnTo>
                    <a:lnTo>
                      <a:pt x="273" y="492"/>
                    </a:lnTo>
                    <a:lnTo>
                      <a:pt x="312" y="480"/>
                    </a:lnTo>
                    <a:lnTo>
                      <a:pt x="350" y="466"/>
                    </a:lnTo>
                    <a:lnTo>
                      <a:pt x="387" y="450"/>
                    </a:lnTo>
                    <a:lnTo>
                      <a:pt x="422" y="432"/>
                    </a:lnTo>
                    <a:lnTo>
                      <a:pt x="455" y="414"/>
                    </a:lnTo>
                    <a:lnTo>
                      <a:pt x="487" y="394"/>
                    </a:lnTo>
                    <a:lnTo>
                      <a:pt x="517" y="376"/>
                    </a:lnTo>
                    <a:lnTo>
                      <a:pt x="542" y="356"/>
                    </a:lnTo>
                    <a:lnTo>
                      <a:pt x="567" y="339"/>
                    </a:lnTo>
                    <a:lnTo>
                      <a:pt x="606" y="307"/>
                    </a:lnTo>
                    <a:lnTo>
                      <a:pt x="631" y="286"/>
                    </a:lnTo>
                    <a:lnTo>
                      <a:pt x="639" y="278"/>
                    </a:lnTo>
                    <a:lnTo>
                      <a:pt x="639" y="278"/>
                    </a:lnTo>
                    <a:lnTo>
                      <a:pt x="648" y="295"/>
                    </a:lnTo>
                    <a:lnTo>
                      <a:pt x="655" y="313"/>
                    </a:lnTo>
                    <a:lnTo>
                      <a:pt x="665" y="336"/>
                    </a:lnTo>
                    <a:lnTo>
                      <a:pt x="676" y="363"/>
                    </a:lnTo>
                    <a:lnTo>
                      <a:pt x="685" y="393"/>
                    </a:lnTo>
                    <a:lnTo>
                      <a:pt x="692" y="422"/>
                    </a:lnTo>
                    <a:lnTo>
                      <a:pt x="696" y="438"/>
                    </a:lnTo>
                    <a:lnTo>
                      <a:pt x="697" y="453"/>
                    </a:lnTo>
                    <a:lnTo>
                      <a:pt x="697" y="453"/>
                    </a:lnTo>
                    <a:lnTo>
                      <a:pt x="698" y="474"/>
                    </a:lnTo>
                    <a:lnTo>
                      <a:pt x="698" y="499"/>
                    </a:lnTo>
                    <a:lnTo>
                      <a:pt x="698" y="528"/>
                    </a:lnTo>
                    <a:lnTo>
                      <a:pt x="696" y="558"/>
                    </a:lnTo>
                    <a:lnTo>
                      <a:pt x="693" y="591"/>
                    </a:lnTo>
                    <a:lnTo>
                      <a:pt x="689" y="626"/>
                    </a:lnTo>
                    <a:lnTo>
                      <a:pt x="685" y="661"/>
                    </a:lnTo>
                    <a:lnTo>
                      <a:pt x="678" y="697"/>
                    </a:lnTo>
                    <a:lnTo>
                      <a:pt x="672" y="731"/>
                    </a:lnTo>
                    <a:lnTo>
                      <a:pt x="664" y="764"/>
                    </a:lnTo>
                    <a:lnTo>
                      <a:pt x="655" y="796"/>
                    </a:lnTo>
                    <a:lnTo>
                      <a:pt x="645" y="826"/>
                    </a:lnTo>
                    <a:lnTo>
                      <a:pt x="635" y="851"/>
                    </a:lnTo>
                    <a:lnTo>
                      <a:pt x="623" y="873"/>
                    </a:lnTo>
                    <a:lnTo>
                      <a:pt x="617" y="883"/>
                    </a:lnTo>
                    <a:lnTo>
                      <a:pt x="611" y="892"/>
                    </a:lnTo>
                    <a:lnTo>
                      <a:pt x="605" y="899"/>
                    </a:lnTo>
                    <a:lnTo>
                      <a:pt x="597" y="904"/>
                    </a:lnTo>
                    <a:lnTo>
                      <a:pt x="597" y="904"/>
                    </a:lnTo>
                    <a:lnTo>
                      <a:pt x="608" y="900"/>
                    </a:lnTo>
                    <a:lnTo>
                      <a:pt x="638" y="889"/>
                    </a:lnTo>
                    <a:lnTo>
                      <a:pt x="658" y="882"/>
                    </a:lnTo>
                    <a:lnTo>
                      <a:pt x="680" y="871"/>
                    </a:lnTo>
                    <a:lnTo>
                      <a:pt x="703" y="859"/>
                    </a:lnTo>
                    <a:lnTo>
                      <a:pt x="727" y="843"/>
                    </a:lnTo>
                    <a:lnTo>
                      <a:pt x="751" y="826"/>
                    </a:lnTo>
                    <a:lnTo>
                      <a:pt x="775" y="807"/>
                    </a:lnTo>
                    <a:lnTo>
                      <a:pt x="786" y="796"/>
                    </a:lnTo>
                    <a:lnTo>
                      <a:pt x="797" y="785"/>
                    </a:lnTo>
                    <a:lnTo>
                      <a:pt x="808" y="773"/>
                    </a:lnTo>
                    <a:lnTo>
                      <a:pt x="818" y="761"/>
                    </a:lnTo>
                    <a:lnTo>
                      <a:pt x="827" y="747"/>
                    </a:lnTo>
                    <a:lnTo>
                      <a:pt x="835" y="734"/>
                    </a:lnTo>
                    <a:lnTo>
                      <a:pt x="843" y="719"/>
                    </a:lnTo>
                    <a:lnTo>
                      <a:pt x="850" y="704"/>
                    </a:lnTo>
                    <a:lnTo>
                      <a:pt x="855" y="688"/>
                    </a:lnTo>
                    <a:lnTo>
                      <a:pt x="860" y="672"/>
                    </a:lnTo>
                    <a:lnTo>
                      <a:pt x="862" y="655"/>
                    </a:lnTo>
                    <a:lnTo>
                      <a:pt x="864" y="638"/>
                    </a:lnTo>
                    <a:lnTo>
                      <a:pt x="864" y="638"/>
                    </a:lnTo>
                    <a:lnTo>
                      <a:pt x="865" y="599"/>
                    </a:lnTo>
                    <a:lnTo>
                      <a:pt x="864" y="553"/>
                    </a:lnTo>
                    <a:lnTo>
                      <a:pt x="860" y="504"/>
                    </a:lnTo>
                    <a:lnTo>
                      <a:pt x="854" y="454"/>
                    </a:lnTo>
                    <a:lnTo>
                      <a:pt x="848" y="401"/>
                    </a:lnTo>
                    <a:lnTo>
                      <a:pt x="839" y="351"/>
                    </a:lnTo>
                    <a:lnTo>
                      <a:pt x="829" y="303"/>
                    </a:lnTo>
                    <a:lnTo>
                      <a:pt x="821" y="260"/>
                    </a:lnTo>
                  </a:path>
                </a:pathLst>
              </a:custGeom>
              <a:grpFill/>
              <a:ln>
                <a:no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sp>
            <p:nvSpPr>
              <p:cNvPr id="75" name="Freeform 74"/>
              <p:cNvSpPr>
                <a:spLocks/>
              </p:cNvSpPr>
              <p:nvPr/>
            </p:nvSpPr>
            <p:spPr bwMode="auto">
              <a:xfrm>
                <a:off x="9575309" y="2332676"/>
                <a:ext cx="754380" cy="789305"/>
              </a:xfrm>
              <a:custGeom>
                <a:avLst/>
                <a:gdLst>
                  <a:gd name="connsiteX0" fmla="*/ 557948 w 754380"/>
                  <a:gd name="connsiteY0" fmla="*/ 243988 h 789305"/>
                  <a:gd name="connsiteX1" fmla="*/ 556143 w 754380"/>
                  <a:gd name="connsiteY1" fmla="*/ 246164 h 789305"/>
                  <a:gd name="connsiteX2" fmla="*/ 543025 w 754380"/>
                  <a:gd name="connsiteY2" fmla="*/ 259234 h 789305"/>
                  <a:gd name="connsiteX3" fmla="*/ 527282 w 754380"/>
                  <a:gd name="connsiteY3" fmla="*/ 274046 h 789305"/>
                  <a:gd name="connsiteX4" fmla="*/ 508041 w 754380"/>
                  <a:gd name="connsiteY4" fmla="*/ 291472 h 789305"/>
                  <a:gd name="connsiteX5" fmla="*/ 486177 w 754380"/>
                  <a:gd name="connsiteY5" fmla="*/ 309770 h 789305"/>
                  <a:gd name="connsiteX6" fmla="*/ 460814 w 754380"/>
                  <a:gd name="connsiteY6" fmla="*/ 327196 h 789305"/>
                  <a:gd name="connsiteX7" fmla="*/ 432827 w 754380"/>
                  <a:gd name="connsiteY7" fmla="*/ 345493 h 789305"/>
                  <a:gd name="connsiteX8" fmla="*/ 402217 w 754380"/>
                  <a:gd name="connsiteY8" fmla="*/ 363791 h 789305"/>
                  <a:gd name="connsiteX9" fmla="*/ 368108 w 754380"/>
                  <a:gd name="connsiteY9" fmla="*/ 382088 h 789305"/>
                  <a:gd name="connsiteX10" fmla="*/ 356709 w 754380"/>
                  <a:gd name="connsiteY10" fmla="*/ 386956 h 789305"/>
                  <a:gd name="connsiteX11" fmla="*/ 363296 w 754380"/>
                  <a:gd name="connsiteY11" fmla="*/ 389991 h 789305"/>
                  <a:gd name="connsiteX12" fmla="*/ 376354 w 754380"/>
                  <a:gd name="connsiteY12" fmla="*/ 392599 h 789305"/>
                  <a:gd name="connsiteX13" fmla="*/ 387670 w 754380"/>
                  <a:gd name="connsiteY13" fmla="*/ 394337 h 789305"/>
                  <a:gd name="connsiteX14" fmla="*/ 400727 w 754380"/>
                  <a:gd name="connsiteY14" fmla="*/ 392599 h 789305"/>
                  <a:gd name="connsiteX15" fmla="*/ 412914 w 754380"/>
                  <a:gd name="connsiteY15" fmla="*/ 389991 h 789305"/>
                  <a:gd name="connsiteX16" fmla="*/ 425101 w 754380"/>
                  <a:gd name="connsiteY16" fmla="*/ 384776 h 789305"/>
                  <a:gd name="connsiteX17" fmla="*/ 437288 w 754380"/>
                  <a:gd name="connsiteY17" fmla="*/ 376954 h 789305"/>
                  <a:gd name="connsiteX18" fmla="*/ 450346 w 754380"/>
                  <a:gd name="connsiteY18" fmla="*/ 368262 h 789305"/>
                  <a:gd name="connsiteX19" fmla="*/ 462533 w 754380"/>
                  <a:gd name="connsiteY19" fmla="*/ 361309 h 789305"/>
                  <a:gd name="connsiteX20" fmla="*/ 476461 w 754380"/>
                  <a:gd name="connsiteY20" fmla="*/ 353486 h 789305"/>
                  <a:gd name="connsiteX21" fmla="*/ 490388 w 754380"/>
                  <a:gd name="connsiteY21" fmla="*/ 347402 h 789305"/>
                  <a:gd name="connsiteX22" fmla="*/ 505187 w 754380"/>
                  <a:gd name="connsiteY22" fmla="*/ 342187 h 789305"/>
                  <a:gd name="connsiteX23" fmla="*/ 519985 w 754380"/>
                  <a:gd name="connsiteY23" fmla="*/ 336102 h 789305"/>
                  <a:gd name="connsiteX24" fmla="*/ 533913 w 754380"/>
                  <a:gd name="connsiteY24" fmla="*/ 332626 h 789305"/>
                  <a:gd name="connsiteX25" fmla="*/ 549582 w 754380"/>
                  <a:gd name="connsiteY25" fmla="*/ 329149 h 789305"/>
                  <a:gd name="connsiteX26" fmla="*/ 568733 w 754380"/>
                  <a:gd name="connsiteY26" fmla="*/ 326541 h 789305"/>
                  <a:gd name="connsiteX27" fmla="*/ 587884 w 754380"/>
                  <a:gd name="connsiteY27" fmla="*/ 325672 h 789305"/>
                  <a:gd name="connsiteX28" fmla="*/ 592105 w 754380"/>
                  <a:gd name="connsiteY28" fmla="*/ 325472 h 789305"/>
                  <a:gd name="connsiteX29" fmla="*/ 589550 w 754380"/>
                  <a:gd name="connsiteY29" fmla="*/ 316945 h 789305"/>
                  <a:gd name="connsiteX30" fmla="*/ 579957 w 754380"/>
                  <a:gd name="connsiteY30" fmla="*/ 293370 h 789305"/>
                  <a:gd name="connsiteX31" fmla="*/ 571236 w 754380"/>
                  <a:gd name="connsiteY31" fmla="*/ 273288 h 789305"/>
                  <a:gd name="connsiteX32" fmla="*/ 565131 w 754380"/>
                  <a:gd name="connsiteY32" fmla="*/ 257572 h 789305"/>
                  <a:gd name="connsiteX33" fmla="*/ 380242 w 754380"/>
                  <a:gd name="connsiteY33" fmla="*/ 0 h 789305"/>
                  <a:gd name="connsiteX34" fmla="*/ 401173 w 754380"/>
                  <a:gd name="connsiteY34" fmla="*/ 0 h 789305"/>
                  <a:gd name="connsiteX35" fmla="*/ 423848 w 754380"/>
                  <a:gd name="connsiteY35" fmla="*/ 1746 h 789305"/>
                  <a:gd name="connsiteX36" fmla="*/ 434314 w 754380"/>
                  <a:gd name="connsiteY36" fmla="*/ 1746 h 789305"/>
                  <a:gd name="connsiteX37" fmla="*/ 446523 w 754380"/>
                  <a:gd name="connsiteY37" fmla="*/ 3492 h 789305"/>
                  <a:gd name="connsiteX38" fmla="*/ 462221 w 754380"/>
                  <a:gd name="connsiteY38" fmla="*/ 6112 h 789305"/>
                  <a:gd name="connsiteX39" fmla="*/ 480536 w 754380"/>
                  <a:gd name="connsiteY39" fmla="*/ 8731 h 789305"/>
                  <a:gd name="connsiteX40" fmla="*/ 501466 w 754380"/>
                  <a:gd name="connsiteY40" fmla="*/ 13970 h 789305"/>
                  <a:gd name="connsiteX41" fmla="*/ 524141 w 754380"/>
                  <a:gd name="connsiteY41" fmla="*/ 21828 h 789305"/>
                  <a:gd name="connsiteX42" fmla="*/ 548561 w 754380"/>
                  <a:gd name="connsiteY42" fmla="*/ 31432 h 789305"/>
                  <a:gd name="connsiteX43" fmla="*/ 573852 w 754380"/>
                  <a:gd name="connsiteY43" fmla="*/ 43656 h 789305"/>
                  <a:gd name="connsiteX44" fmla="*/ 586062 w 754380"/>
                  <a:gd name="connsiteY44" fmla="*/ 50641 h 789305"/>
                  <a:gd name="connsiteX45" fmla="*/ 599143 w 754380"/>
                  <a:gd name="connsiteY45" fmla="*/ 58499 h 789305"/>
                  <a:gd name="connsiteX46" fmla="*/ 610481 w 754380"/>
                  <a:gd name="connsiteY46" fmla="*/ 66357 h 789305"/>
                  <a:gd name="connsiteX47" fmla="*/ 622691 w 754380"/>
                  <a:gd name="connsiteY47" fmla="*/ 76835 h 789305"/>
                  <a:gd name="connsiteX48" fmla="*/ 634028 w 754380"/>
                  <a:gd name="connsiteY48" fmla="*/ 87312 h 789305"/>
                  <a:gd name="connsiteX49" fmla="*/ 646238 w 754380"/>
                  <a:gd name="connsiteY49" fmla="*/ 98663 h 789305"/>
                  <a:gd name="connsiteX50" fmla="*/ 656703 w 754380"/>
                  <a:gd name="connsiteY50" fmla="*/ 110887 h 789305"/>
                  <a:gd name="connsiteX51" fmla="*/ 667168 w 754380"/>
                  <a:gd name="connsiteY51" fmla="*/ 124857 h 789305"/>
                  <a:gd name="connsiteX52" fmla="*/ 676762 w 754380"/>
                  <a:gd name="connsiteY52" fmla="*/ 138827 h 789305"/>
                  <a:gd name="connsiteX53" fmla="*/ 686355 w 754380"/>
                  <a:gd name="connsiteY53" fmla="*/ 153670 h 789305"/>
                  <a:gd name="connsiteX54" fmla="*/ 695076 w 754380"/>
                  <a:gd name="connsiteY54" fmla="*/ 170259 h 789305"/>
                  <a:gd name="connsiteX55" fmla="*/ 702925 w 754380"/>
                  <a:gd name="connsiteY55" fmla="*/ 188595 h 789305"/>
                  <a:gd name="connsiteX56" fmla="*/ 709030 w 754380"/>
                  <a:gd name="connsiteY56" fmla="*/ 206930 h 789305"/>
                  <a:gd name="connsiteX57" fmla="*/ 716007 w 754380"/>
                  <a:gd name="connsiteY57" fmla="*/ 227013 h 789305"/>
                  <a:gd name="connsiteX58" fmla="*/ 722984 w 754380"/>
                  <a:gd name="connsiteY58" fmla="*/ 264557 h 789305"/>
                  <a:gd name="connsiteX59" fmla="*/ 731705 w 754380"/>
                  <a:gd name="connsiteY59" fmla="*/ 306467 h 789305"/>
                  <a:gd name="connsiteX60" fmla="*/ 739554 w 754380"/>
                  <a:gd name="connsiteY60" fmla="*/ 350123 h 789305"/>
                  <a:gd name="connsiteX61" fmla="*/ 744787 w 754380"/>
                  <a:gd name="connsiteY61" fmla="*/ 396399 h 789305"/>
                  <a:gd name="connsiteX62" fmla="*/ 750019 w 754380"/>
                  <a:gd name="connsiteY62" fmla="*/ 440055 h 789305"/>
                  <a:gd name="connsiteX63" fmla="*/ 753508 w 754380"/>
                  <a:gd name="connsiteY63" fmla="*/ 482838 h 789305"/>
                  <a:gd name="connsiteX64" fmla="*/ 754380 w 754380"/>
                  <a:gd name="connsiteY64" fmla="*/ 523002 h 789305"/>
                  <a:gd name="connsiteX65" fmla="*/ 753508 w 754380"/>
                  <a:gd name="connsiteY65" fmla="*/ 557054 h 789305"/>
                  <a:gd name="connsiteX66" fmla="*/ 751764 w 754380"/>
                  <a:gd name="connsiteY66" fmla="*/ 571897 h 789305"/>
                  <a:gd name="connsiteX67" fmla="*/ 750019 w 754380"/>
                  <a:gd name="connsiteY67" fmla="*/ 586740 h 789305"/>
                  <a:gd name="connsiteX68" fmla="*/ 745659 w 754380"/>
                  <a:gd name="connsiteY68" fmla="*/ 600710 h 789305"/>
                  <a:gd name="connsiteX69" fmla="*/ 741298 w 754380"/>
                  <a:gd name="connsiteY69" fmla="*/ 614680 h 789305"/>
                  <a:gd name="connsiteX70" fmla="*/ 735193 w 754380"/>
                  <a:gd name="connsiteY70" fmla="*/ 627777 h 789305"/>
                  <a:gd name="connsiteX71" fmla="*/ 728217 w 754380"/>
                  <a:gd name="connsiteY71" fmla="*/ 640874 h 789305"/>
                  <a:gd name="connsiteX72" fmla="*/ 721240 w 754380"/>
                  <a:gd name="connsiteY72" fmla="*/ 652225 h 789305"/>
                  <a:gd name="connsiteX73" fmla="*/ 713391 w 754380"/>
                  <a:gd name="connsiteY73" fmla="*/ 664448 h 789305"/>
                  <a:gd name="connsiteX74" fmla="*/ 704669 w 754380"/>
                  <a:gd name="connsiteY74" fmla="*/ 674926 h 789305"/>
                  <a:gd name="connsiteX75" fmla="*/ 695076 w 754380"/>
                  <a:gd name="connsiteY75" fmla="*/ 685403 h 789305"/>
                  <a:gd name="connsiteX76" fmla="*/ 685483 w 754380"/>
                  <a:gd name="connsiteY76" fmla="*/ 695008 h 789305"/>
                  <a:gd name="connsiteX77" fmla="*/ 675890 w 754380"/>
                  <a:gd name="connsiteY77" fmla="*/ 704612 h 789305"/>
                  <a:gd name="connsiteX78" fmla="*/ 654959 w 754380"/>
                  <a:gd name="connsiteY78" fmla="*/ 721201 h 789305"/>
                  <a:gd name="connsiteX79" fmla="*/ 634028 w 754380"/>
                  <a:gd name="connsiteY79" fmla="*/ 736045 h 789305"/>
                  <a:gd name="connsiteX80" fmla="*/ 613097 w 754380"/>
                  <a:gd name="connsiteY80" fmla="*/ 750015 h 789305"/>
                  <a:gd name="connsiteX81" fmla="*/ 593039 w 754380"/>
                  <a:gd name="connsiteY81" fmla="*/ 760492 h 789305"/>
                  <a:gd name="connsiteX82" fmla="*/ 573852 w 754380"/>
                  <a:gd name="connsiteY82" fmla="*/ 770096 h 789305"/>
                  <a:gd name="connsiteX83" fmla="*/ 556410 w 754380"/>
                  <a:gd name="connsiteY83" fmla="*/ 776208 h 789305"/>
                  <a:gd name="connsiteX84" fmla="*/ 530246 w 754380"/>
                  <a:gd name="connsiteY84" fmla="*/ 785813 h 789305"/>
                  <a:gd name="connsiteX85" fmla="*/ 520653 w 754380"/>
                  <a:gd name="connsiteY85" fmla="*/ 789305 h 789305"/>
                  <a:gd name="connsiteX86" fmla="*/ 527630 w 754380"/>
                  <a:gd name="connsiteY86" fmla="*/ 784940 h 789305"/>
                  <a:gd name="connsiteX87" fmla="*/ 532863 w 754380"/>
                  <a:gd name="connsiteY87" fmla="*/ 778828 h 789305"/>
                  <a:gd name="connsiteX88" fmla="*/ 538095 w 754380"/>
                  <a:gd name="connsiteY88" fmla="*/ 770970 h 789305"/>
                  <a:gd name="connsiteX89" fmla="*/ 543328 w 754380"/>
                  <a:gd name="connsiteY89" fmla="*/ 762238 h 789305"/>
                  <a:gd name="connsiteX90" fmla="*/ 553793 w 754380"/>
                  <a:gd name="connsiteY90" fmla="*/ 743030 h 789305"/>
                  <a:gd name="connsiteX91" fmla="*/ 562515 w 754380"/>
                  <a:gd name="connsiteY91" fmla="*/ 721201 h 789305"/>
                  <a:gd name="connsiteX92" fmla="*/ 571236 w 754380"/>
                  <a:gd name="connsiteY92" fmla="*/ 695008 h 789305"/>
                  <a:gd name="connsiteX93" fmla="*/ 579085 w 754380"/>
                  <a:gd name="connsiteY93" fmla="*/ 667068 h 789305"/>
                  <a:gd name="connsiteX94" fmla="*/ 586062 w 754380"/>
                  <a:gd name="connsiteY94" fmla="*/ 638255 h 789305"/>
                  <a:gd name="connsiteX95" fmla="*/ 591294 w 754380"/>
                  <a:gd name="connsiteY95" fmla="*/ 608568 h 789305"/>
                  <a:gd name="connsiteX96" fmla="*/ 597399 w 754380"/>
                  <a:gd name="connsiteY96" fmla="*/ 577136 h 789305"/>
                  <a:gd name="connsiteX97" fmla="*/ 600888 w 754380"/>
                  <a:gd name="connsiteY97" fmla="*/ 546576 h 789305"/>
                  <a:gd name="connsiteX98" fmla="*/ 604376 w 754380"/>
                  <a:gd name="connsiteY98" fmla="*/ 516017 h 789305"/>
                  <a:gd name="connsiteX99" fmla="*/ 606992 w 754380"/>
                  <a:gd name="connsiteY99" fmla="*/ 487204 h 789305"/>
                  <a:gd name="connsiteX100" fmla="*/ 607786 w 754380"/>
                  <a:gd name="connsiteY100" fmla="*/ 475290 h 789305"/>
                  <a:gd name="connsiteX101" fmla="*/ 598330 w 754380"/>
                  <a:gd name="connsiteY101" fmla="*/ 484732 h 789305"/>
                  <a:gd name="connsiteX102" fmla="*/ 588754 w 754380"/>
                  <a:gd name="connsiteY102" fmla="*/ 491685 h 789305"/>
                  <a:gd name="connsiteX103" fmla="*/ 579179 w 754380"/>
                  <a:gd name="connsiteY103" fmla="*/ 498638 h 789305"/>
                  <a:gd name="connsiteX104" fmla="*/ 569604 w 754380"/>
                  <a:gd name="connsiteY104" fmla="*/ 503853 h 789305"/>
                  <a:gd name="connsiteX105" fmla="*/ 559158 w 754380"/>
                  <a:gd name="connsiteY105" fmla="*/ 508199 h 789305"/>
                  <a:gd name="connsiteX106" fmla="*/ 547841 w 754380"/>
                  <a:gd name="connsiteY106" fmla="*/ 512545 h 789305"/>
                  <a:gd name="connsiteX107" fmla="*/ 536525 w 754380"/>
                  <a:gd name="connsiteY107" fmla="*/ 514284 h 789305"/>
                  <a:gd name="connsiteX108" fmla="*/ 526079 w 754380"/>
                  <a:gd name="connsiteY108" fmla="*/ 516891 h 789305"/>
                  <a:gd name="connsiteX109" fmla="*/ 513021 w 754380"/>
                  <a:gd name="connsiteY109" fmla="*/ 516891 h 789305"/>
                  <a:gd name="connsiteX110" fmla="*/ 502575 w 754380"/>
                  <a:gd name="connsiteY110" fmla="*/ 516891 h 789305"/>
                  <a:gd name="connsiteX111" fmla="*/ 493000 w 754380"/>
                  <a:gd name="connsiteY111" fmla="*/ 514284 h 789305"/>
                  <a:gd name="connsiteX112" fmla="*/ 483425 w 754380"/>
                  <a:gd name="connsiteY112" fmla="*/ 510807 h 789305"/>
                  <a:gd name="connsiteX113" fmla="*/ 473849 w 754380"/>
                  <a:gd name="connsiteY113" fmla="*/ 508199 h 789305"/>
                  <a:gd name="connsiteX114" fmla="*/ 465144 w 754380"/>
                  <a:gd name="connsiteY114" fmla="*/ 502984 h 789305"/>
                  <a:gd name="connsiteX115" fmla="*/ 456439 w 754380"/>
                  <a:gd name="connsiteY115" fmla="*/ 497769 h 789305"/>
                  <a:gd name="connsiteX116" fmla="*/ 447734 w 754380"/>
                  <a:gd name="connsiteY116" fmla="*/ 489947 h 789305"/>
                  <a:gd name="connsiteX117" fmla="*/ 439900 w 754380"/>
                  <a:gd name="connsiteY117" fmla="*/ 482124 h 789305"/>
                  <a:gd name="connsiteX118" fmla="*/ 430324 w 754380"/>
                  <a:gd name="connsiteY118" fmla="*/ 469956 h 789305"/>
                  <a:gd name="connsiteX119" fmla="*/ 420749 w 754380"/>
                  <a:gd name="connsiteY119" fmla="*/ 456918 h 789305"/>
                  <a:gd name="connsiteX120" fmla="*/ 415526 w 754380"/>
                  <a:gd name="connsiteY120" fmla="*/ 446488 h 789305"/>
                  <a:gd name="connsiteX121" fmla="*/ 411173 w 754380"/>
                  <a:gd name="connsiteY121" fmla="*/ 439534 h 789305"/>
                  <a:gd name="connsiteX122" fmla="*/ 408562 w 754380"/>
                  <a:gd name="connsiteY122" fmla="*/ 433450 h 789305"/>
                  <a:gd name="connsiteX123" fmla="*/ 403339 w 754380"/>
                  <a:gd name="connsiteY123" fmla="*/ 425628 h 789305"/>
                  <a:gd name="connsiteX124" fmla="*/ 399857 w 754380"/>
                  <a:gd name="connsiteY124" fmla="*/ 423020 h 789305"/>
                  <a:gd name="connsiteX125" fmla="*/ 395504 w 754380"/>
                  <a:gd name="connsiteY125" fmla="*/ 420413 h 789305"/>
                  <a:gd name="connsiteX126" fmla="*/ 392022 w 754380"/>
                  <a:gd name="connsiteY126" fmla="*/ 418674 h 789305"/>
                  <a:gd name="connsiteX127" fmla="*/ 387670 w 754380"/>
                  <a:gd name="connsiteY127" fmla="*/ 417805 h 789305"/>
                  <a:gd name="connsiteX128" fmla="*/ 385059 w 754380"/>
                  <a:gd name="connsiteY128" fmla="*/ 418674 h 789305"/>
                  <a:gd name="connsiteX129" fmla="*/ 380706 w 754380"/>
                  <a:gd name="connsiteY129" fmla="*/ 420413 h 789305"/>
                  <a:gd name="connsiteX130" fmla="*/ 377224 w 754380"/>
                  <a:gd name="connsiteY130" fmla="*/ 423020 h 789305"/>
                  <a:gd name="connsiteX131" fmla="*/ 373742 w 754380"/>
                  <a:gd name="connsiteY131" fmla="*/ 425628 h 789305"/>
                  <a:gd name="connsiteX132" fmla="*/ 368519 w 754380"/>
                  <a:gd name="connsiteY132" fmla="*/ 433450 h 789305"/>
                  <a:gd name="connsiteX133" fmla="*/ 364167 w 754380"/>
                  <a:gd name="connsiteY133" fmla="*/ 439534 h 789305"/>
                  <a:gd name="connsiteX134" fmla="*/ 361555 w 754380"/>
                  <a:gd name="connsiteY134" fmla="*/ 446488 h 789305"/>
                  <a:gd name="connsiteX135" fmla="*/ 356332 w 754380"/>
                  <a:gd name="connsiteY135" fmla="*/ 456918 h 789305"/>
                  <a:gd name="connsiteX136" fmla="*/ 346757 w 754380"/>
                  <a:gd name="connsiteY136" fmla="*/ 469956 h 789305"/>
                  <a:gd name="connsiteX137" fmla="*/ 335440 w 754380"/>
                  <a:gd name="connsiteY137" fmla="*/ 482124 h 789305"/>
                  <a:gd name="connsiteX138" fmla="*/ 328476 w 754380"/>
                  <a:gd name="connsiteY138" fmla="*/ 489947 h 789305"/>
                  <a:gd name="connsiteX139" fmla="*/ 320642 w 754380"/>
                  <a:gd name="connsiteY139" fmla="*/ 497769 h 789305"/>
                  <a:gd name="connsiteX140" fmla="*/ 311937 w 754380"/>
                  <a:gd name="connsiteY140" fmla="*/ 502984 h 789305"/>
                  <a:gd name="connsiteX141" fmla="*/ 304102 w 754380"/>
                  <a:gd name="connsiteY141" fmla="*/ 508199 h 789305"/>
                  <a:gd name="connsiteX142" fmla="*/ 294527 w 754380"/>
                  <a:gd name="connsiteY142" fmla="*/ 510807 h 789305"/>
                  <a:gd name="connsiteX143" fmla="*/ 284081 w 754380"/>
                  <a:gd name="connsiteY143" fmla="*/ 514284 h 789305"/>
                  <a:gd name="connsiteX144" fmla="*/ 273635 w 754380"/>
                  <a:gd name="connsiteY144" fmla="*/ 516891 h 789305"/>
                  <a:gd name="connsiteX145" fmla="*/ 263189 w 754380"/>
                  <a:gd name="connsiteY145" fmla="*/ 516891 h 789305"/>
                  <a:gd name="connsiteX146" fmla="*/ 251002 w 754380"/>
                  <a:gd name="connsiteY146" fmla="*/ 516891 h 789305"/>
                  <a:gd name="connsiteX147" fmla="*/ 239686 w 754380"/>
                  <a:gd name="connsiteY147" fmla="*/ 514284 h 789305"/>
                  <a:gd name="connsiteX148" fmla="*/ 229240 w 754380"/>
                  <a:gd name="connsiteY148" fmla="*/ 512545 h 789305"/>
                  <a:gd name="connsiteX149" fmla="*/ 217923 w 754380"/>
                  <a:gd name="connsiteY149" fmla="*/ 508199 h 789305"/>
                  <a:gd name="connsiteX150" fmla="*/ 207477 w 754380"/>
                  <a:gd name="connsiteY150" fmla="*/ 503853 h 789305"/>
                  <a:gd name="connsiteX151" fmla="*/ 202258 w 754380"/>
                  <a:gd name="connsiteY151" fmla="*/ 501011 h 789305"/>
                  <a:gd name="connsiteX152" fmla="*/ 201084 w 754380"/>
                  <a:gd name="connsiteY152" fmla="*/ 634957 h 789305"/>
                  <a:gd name="connsiteX153" fmla="*/ 203203 w 754380"/>
                  <a:gd name="connsiteY153" fmla="*/ 661829 h 789305"/>
                  <a:gd name="connsiteX154" fmla="*/ 206691 w 754380"/>
                  <a:gd name="connsiteY154" fmla="*/ 679291 h 789305"/>
                  <a:gd name="connsiteX155" fmla="*/ 210180 w 754380"/>
                  <a:gd name="connsiteY155" fmla="*/ 695881 h 789305"/>
                  <a:gd name="connsiteX156" fmla="*/ 214540 w 754380"/>
                  <a:gd name="connsiteY156" fmla="*/ 712470 h 789305"/>
                  <a:gd name="connsiteX157" fmla="*/ 219773 w 754380"/>
                  <a:gd name="connsiteY157" fmla="*/ 729060 h 789305"/>
                  <a:gd name="connsiteX158" fmla="*/ 226750 w 754380"/>
                  <a:gd name="connsiteY158" fmla="*/ 745649 h 789305"/>
                  <a:gd name="connsiteX159" fmla="*/ 235471 w 754380"/>
                  <a:gd name="connsiteY159" fmla="*/ 760492 h 789305"/>
                  <a:gd name="connsiteX160" fmla="*/ 245064 w 754380"/>
                  <a:gd name="connsiteY160" fmla="*/ 775335 h 789305"/>
                  <a:gd name="connsiteX161" fmla="*/ 257274 w 754380"/>
                  <a:gd name="connsiteY161" fmla="*/ 789305 h 789305"/>
                  <a:gd name="connsiteX162" fmla="*/ 250297 w 754380"/>
                  <a:gd name="connsiteY162" fmla="*/ 789305 h 789305"/>
                  <a:gd name="connsiteX163" fmla="*/ 231983 w 754380"/>
                  <a:gd name="connsiteY163" fmla="*/ 788432 h 789305"/>
                  <a:gd name="connsiteX164" fmla="*/ 220645 w 754380"/>
                  <a:gd name="connsiteY164" fmla="*/ 787559 h 789305"/>
                  <a:gd name="connsiteX165" fmla="*/ 205819 w 754380"/>
                  <a:gd name="connsiteY165" fmla="*/ 784066 h 789305"/>
                  <a:gd name="connsiteX166" fmla="*/ 189249 w 754380"/>
                  <a:gd name="connsiteY166" fmla="*/ 779701 h 789305"/>
                  <a:gd name="connsiteX167" fmla="*/ 172679 w 754380"/>
                  <a:gd name="connsiteY167" fmla="*/ 773589 h 789305"/>
                  <a:gd name="connsiteX168" fmla="*/ 154364 w 754380"/>
                  <a:gd name="connsiteY168" fmla="*/ 764858 h 789305"/>
                  <a:gd name="connsiteX169" fmla="*/ 135178 w 754380"/>
                  <a:gd name="connsiteY169" fmla="*/ 752634 h 789305"/>
                  <a:gd name="connsiteX170" fmla="*/ 115119 w 754380"/>
                  <a:gd name="connsiteY170" fmla="*/ 738664 h 789305"/>
                  <a:gd name="connsiteX171" fmla="*/ 94188 w 754380"/>
                  <a:gd name="connsiteY171" fmla="*/ 722075 h 789305"/>
                  <a:gd name="connsiteX172" fmla="*/ 84595 w 754380"/>
                  <a:gd name="connsiteY172" fmla="*/ 711597 h 789305"/>
                  <a:gd name="connsiteX173" fmla="*/ 74130 w 754380"/>
                  <a:gd name="connsiteY173" fmla="*/ 700246 h 789305"/>
                  <a:gd name="connsiteX174" fmla="*/ 64537 w 754380"/>
                  <a:gd name="connsiteY174" fmla="*/ 688896 h 789305"/>
                  <a:gd name="connsiteX175" fmla="*/ 54943 w 754380"/>
                  <a:gd name="connsiteY175" fmla="*/ 675799 h 789305"/>
                  <a:gd name="connsiteX176" fmla="*/ 45350 w 754380"/>
                  <a:gd name="connsiteY176" fmla="*/ 661829 h 789305"/>
                  <a:gd name="connsiteX177" fmla="*/ 35757 w 754380"/>
                  <a:gd name="connsiteY177" fmla="*/ 646986 h 789305"/>
                  <a:gd name="connsiteX178" fmla="*/ 27036 w 754380"/>
                  <a:gd name="connsiteY178" fmla="*/ 631270 h 789305"/>
                  <a:gd name="connsiteX179" fmla="*/ 17442 w 754380"/>
                  <a:gd name="connsiteY179" fmla="*/ 613807 h 789305"/>
                  <a:gd name="connsiteX180" fmla="*/ 13954 w 754380"/>
                  <a:gd name="connsiteY180" fmla="*/ 605949 h 789305"/>
                  <a:gd name="connsiteX181" fmla="*/ 11338 w 754380"/>
                  <a:gd name="connsiteY181" fmla="*/ 596345 h 789305"/>
                  <a:gd name="connsiteX182" fmla="*/ 6977 w 754380"/>
                  <a:gd name="connsiteY182" fmla="*/ 576263 h 789305"/>
                  <a:gd name="connsiteX183" fmla="*/ 2616 w 754380"/>
                  <a:gd name="connsiteY183" fmla="*/ 552688 h 789305"/>
                  <a:gd name="connsiteX184" fmla="*/ 1744 w 754380"/>
                  <a:gd name="connsiteY184" fmla="*/ 527368 h 789305"/>
                  <a:gd name="connsiteX185" fmla="*/ 0 w 754380"/>
                  <a:gd name="connsiteY185" fmla="*/ 498555 h 789305"/>
                  <a:gd name="connsiteX186" fmla="*/ 0 w 754380"/>
                  <a:gd name="connsiteY186" fmla="*/ 467995 h 789305"/>
                  <a:gd name="connsiteX187" fmla="*/ 2616 w 754380"/>
                  <a:gd name="connsiteY187" fmla="*/ 437436 h 789305"/>
                  <a:gd name="connsiteX188" fmla="*/ 4361 w 754380"/>
                  <a:gd name="connsiteY188" fmla="*/ 406003 h 789305"/>
                  <a:gd name="connsiteX189" fmla="*/ 8721 w 754380"/>
                  <a:gd name="connsiteY189" fmla="*/ 373698 h 789305"/>
                  <a:gd name="connsiteX190" fmla="*/ 13082 w 754380"/>
                  <a:gd name="connsiteY190" fmla="*/ 344011 h 789305"/>
                  <a:gd name="connsiteX191" fmla="*/ 18314 w 754380"/>
                  <a:gd name="connsiteY191" fmla="*/ 314325 h 789305"/>
                  <a:gd name="connsiteX192" fmla="*/ 23547 w 754380"/>
                  <a:gd name="connsiteY192" fmla="*/ 286385 h 789305"/>
                  <a:gd name="connsiteX193" fmla="*/ 30524 w 754380"/>
                  <a:gd name="connsiteY193" fmla="*/ 261938 h 789305"/>
                  <a:gd name="connsiteX194" fmla="*/ 37501 w 754380"/>
                  <a:gd name="connsiteY194" fmla="*/ 238363 h 789305"/>
                  <a:gd name="connsiteX195" fmla="*/ 45350 w 754380"/>
                  <a:gd name="connsiteY195" fmla="*/ 220028 h 789305"/>
                  <a:gd name="connsiteX196" fmla="*/ 52327 w 754380"/>
                  <a:gd name="connsiteY196" fmla="*/ 205184 h 789305"/>
                  <a:gd name="connsiteX197" fmla="*/ 70641 w 754380"/>
                  <a:gd name="connsiteY197" fmla="*/ 174625 h 789305"/>
                  <a:gd name="connsiteX198" fmla="*/ 81979 w 754380"/>
                  <a:gd name="connsiteY198" fmla="*/ 158909 h 789305"/>
                  <a:gd name="connsiteX199" fmla="*/ 94188 w 754380"/>
                  <a:gd name="connsiteY199" fmla="*/ 141446 h 789305"/>
                  <a:gd name="connsiteX200" fmla="*/ 108142 w 754380"/>
                  <a:gd name="connsiteY200" fmla="*/ 123110 h 789305"/>
                  <a:gd name="connsiteX201" fmla="*/ 124713 w 754380"/>
                  <a:gd name="connsiteY201" fmla="*/ 105648 h 789305"/>
                  <a:gd name="connsiteX202" fmla="*/ 142155 w 754380"/>
                  <a:gd name="connsiteY202" fmla="*/ 88185 h 789305"/>
                  <a:gd name="connsiteX203" fmla="*/ 163086 w 754380"/>
                  <a:gd name="connsiteY203" fmla="*/ 70723 h 789305"/>
                  <a:gd name="connsiteX204" fmla="*/ 184889 w 754380"/>
                  <a:gd name="connsiteY204" fmla="*/ 55007 h 789305"/>
                  <a:gd name="connsiteX205" fmla="*/ 197098 w 754380"/>
                  <a:gd name="connsiteY205" fmla="*/ 47149 h 789305"/>
                  <a:gd name="connsiteX206" fmla="*/ 210180 w 754380"/>
                  <a:gd name="connsiteY206" fmla="*/ 41037 h 789305"/>
                  <a:gd name="connsiteX207" fmla="*/ 224134 w 754380"/>
                  <a:gd name="connsiteY207" fmla="*/ 33179 h 789305"/>
                  <a:gd name="connsiteX208" fmla="*/ 238088 w 754380"/>
                  <a:gd name="connsiteY208" fmla="*/ 27067 h 789305"/>
                  <a:gd name="connsiteX209" fmla="*/ 252914 w 754380"/>
                  <a:gd name="connsiteY209" fmla="*/ 21828 h 789305"/>
                  <a:gd name="connsiteX210" fmla="*/ 268612 w 754380"/>
                  <a:gd name="connsiteY210" fmla="*/ 16589 h 789305"/>
                  <a:gd name="connsiteX211" fmla="*/ 284310 w 754380"/>
                  <a:gd name="connsiteY211" fmla="*/ 12224 h 789305"/>
                  <a:gd name="connsiteX212" fmla="*/ 302624 w 754380"/>
                  <a:gd name="connsiteY212" fmla="*/ 7858 h 789305"/>
                  <a:gd name="connsiteX213" fmla="*/ 320939 w 754380"/>
                  <a:gd name="connsiteY213" fmla="*/ 4365 h 789305"/>
                  <a:gd name="connsiteX214" fmla="*/ 339253 w 754380"/>
                  <a:gd name="connsiteY214" fmla="*/ 2619 h 789305"/>
                  <a:gd name="connsiteX215" fmla="*/ 359312 w 754380"/>
                  <a:gd name="connsiteY215" fmla="*/ 1746 h 78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754380" h="789305">
                    <a:moveTo>
                      <a:pt x="557948" y="243988"/>
                    </a:moveTo>
                    <a:lnTo>
                      <a:pt x="556143" y="246164"/>
                    </a:lnTo>
                    <a:lnTo>
                      <a:pt x="543025" y="259234"/>
                    </a:lnTo>
                    <a:lnTo>
                      <a:pt x="527282" y="274046"/>
                    </a:lnTo>
                    <a:lnTo>
                      <a:pt x="508041" y="291472"/>
                    </a:lnTo>
                    <a:lnTo>
                      <a:pt x="486177" y="309770"/>
                    </a:lnTo>
                    <a:lnTo>
                      <a:pt x="460814" y="327196"/>
                    </a:lnTo>
                    <a:lnTo>
                      <a:pt x="432827" y="345493"/>
                    </a:lnTo>
                    <a:lnTo>
                      <a:pt x="402217" y="363791"/>
                    </a:lnTo>
                    <a:lnTo>
                      <a:pt x="368108" y="382088"/>
                    </a:lnTo>
                    <a:lnTo>
                      <a:pt x="356709" y="386956"/>
                    </a:lnTo>
                    <a:lnTo>
                      <a:pt x="363296" y="389991"/>
                    </a:lnTo>
                    <a:lnTo>
                      <a:pt x="376354" y="392599"/>
                    </a:lnTo>
                    <a:lnTo>
                      <a:pt x="387670" y="394337"/>
                    </a:lnTo>
                    <a:lnTo>
                      <a:pt x="400727" y="392599"/>
                    </a:lnTo>
                    <a:lnTo>
                      <a:pt x="412914" y="389991"/>
                    </a:lnTo>
                    <a:lnTo>
                      <a:pt x="425101" y="384776"/>
                    </a:lnTo>
                    <a:lnTo>
                      <a:pt x="437288" y="376954"/>
                    </a:lnTo>
                    <a:lnTo>
                      <a:pt x="450346" y="368262"/>
                    </a:lnTo>
                    <a:lnTo>
                      <a:pt x="462533" y="361309"/>
                    </a:lnTo>
                    <a:lnTo>
                      <a:pt x="476461" y="353486"/>
                    </a:lnTo>
                    <a:lnTo>
                      <a:pt x="490388" y="347402"/>
                    </a:lnTo>
                    <a:lnTo>
                      <a:pt x="505187" y="342187"/>
                    </a:lnTo>
                    <a:lnTo>
                      <a:pt x="519985" y="336102"/>
                    </a:lnTo>
                    <a:lnTo>
                      <a:pt x="533913" y="332626"/>
                    </a:lnTo>
                    <a:lnTo>
                      <a:pt x="549582" y="329149"/>
                    </a:lnTo>
                    <a:lnTo>
                      <a:pt x="568733" y="326541"/>
                    </a:lnTo>
                    <a:lnTo>
                      <a:pt x="587884" y="325672"/>
                    </a:lnTo>
                    <a:lnTo>
                      <a:pt x="592105" y="325472"/>
                    </a:lnTo>
                    <a:lnTo>
                      <a:pt x="589550" y="316945"/>
                    </a:lnTo>
                    <a:lnTo>
                      <a:pt x="579957" y="293370"/>
                    </a:lnTo>
                    <a:lnTo>
                      <a:pt x="571236" y="273288"/>
                    </a:lnTo>
                    <a:lnTo>
                      <a:pt x="565131" y="257572"/>
                    </a:lnTo>
                    <a:close/>
                    <a:moveTo>
                      <a:pt x="380242" y="0"/>
                    </a:moveTo>
                    <a:lnTo>
                      <a:pt x="401173" y="0"/>
                    </a:lnTo>
                    <a:lnTo>
                      <a:pt x="423848" y="1746"/>
                    </a:lnTo>
                    <a:lnTo>
                      <a:pt x="434314" y="1746"/>
                    </a:lnTo>
                    <a:lnTo>
                      <a:pt x="446523" y="3492"/>
                    </a:lnTo>
                    <a:lnTo>
                      <a:pt x="462221" y="6112"/>
                    </a:lnTo>
                    <a:lnTo>
                      <a:pt x="480536" y="8731"/>
                    </a:lnTo>
                    <a:lnTo>
                      <a:pt x="501466" y="13970"/>
                    </a:lnTo>
                    <a:lnTo>
                      <a:pt x="524141" y="21828"/>
                    </a:lnTo>
                    <a:lnTo>
                      <a:pt x="548561" y="31432"/>
                    </a:lnTo>
                    <a:lnTo>
                      <a:pt x="573852" y="43656"/>
                    </a:lnTo>
                    <a:lnTo>
                      <a:pt x="586062" y="50641"/>
                    </a:lnTo>
                    <a:lnTo>
                      <a:pt x="599143" y="58499"/>
                    </a:lnTo>
                    <a:lnTo>
                      <a:pt x="610481" y="66357"/>
                    </a:lnTo>
                    <a:lnTo>
                      <a:pt x="622691" y="76835"/>
                    </a:lnTo>
                    <a:lnTo>
                      <a:pt x="634028" y="87312"/>
                    </a:lnTo>
                    <a:lnTo>
                      <a:pt x="646238" y="98663"/>
                    </a:lnTo>
                    <a:lnTo>
                      <a:pt x="656703" y="110887"/>
                    </a:lnTo>
                    <a:lnTo>
                      <a:pt x="667168" y="124857"/>
                    </a:lnTo>
                    <a:lnTo>
                      <a:pt x="676762" y="138827"/>
                    </a:lnTo>
                    <a:lnTo>
                      <a:pt x="686355" y="153670"/>
                    </a:lnTo>
                    <a:lnTo>
                      <a:pt x="695076" y="170259"/>
                    </a:lnTo>
                    <a:lnTo>
                      <a:pt x="702925" y="188595"/>
                    </a:lnTo>
                    <a:lnTo>
                      <a:pt x="709030" y="206930"/>
                    </a:lnTo>
                    <a:lnTo>
                      <a:pt x="716007" y="227013"/>
                    </a:lnTo>
                    <a:lnTo>
                      <a:pt x="722984" y="264557"/>
                    </a:lnTo>
                    <a:lnTo>
                      <a:pt x="731705" y="306467"/>
                    </a:lnTo>
                    <a:lnTo>
                      <a:pt x="739554" y="350123"/>
                    </a:lnTo>
                    <a:lnTo>
                      <a:pt x="744787" y="396399"/>
                    </a:lnTo>
                    <a:lnTo>
                      <a:pt x="750019" y="440055"/>
                    </a:lnTo>
                    <a:lnTo>
                      <a:pt x="753508" y="482838"/>
                    </a:lnTo>
                    <a:lnTo>
                      <a:pt x="754380" y="523002"/>
                    </a:lnTo>
                    <a:lnTo>
                      <a:pt x="753508" y="557054"/>
                    </a:lnTo>
                    <a:lnTo>
                      <a:pt x="751764" y="571897"/>
                    </a:lnTo>
                    <a:lnTo>
                      <a:pt x="750019" y="586740"/>
                    </a:lnTo>
                    <a:lnTo>
                      <a:pt x="745659" y="600710"/>
                    </a:lnTo>
                    <a:lnTo>
                      <a:pt x="741298" y="614680"/>
                    </a:lnTo>
                    <a:lnTo>
                      <a:pt x="735193" y="627777"/>
                    </a:lnTo>
                    <a:lnTo>
                      <a:pt x="728217" y="640874"/>
                    </a:lnTo>
                    <a:lnTo>
                      <a:pt x="721240" y="652225"/>
                    </a:lnTo>
                    <a:lnTo>
                      <a:pt x="713391" y="664448"/>
                    </a:lnTo>
                    <a:lnTo>
                      <a:pt x="704669" y="674926"/>
                    </a:lnTo>
                    <a:lnTo>
                      <a:pt x="695076" y="685403"/>
                    </a:lnTo>
                    <a:lnTo>
                      <a:pt x="685483" y="695008"/>
                    </a:lnTo>
                    <a:lnTo>
                      <a:pt x="675890" y="704612"/>
                    </a:lnTo>
                    <a:lnTo>
                      <a:pt x="654959" y="721201"/>
                    </a:lnTo>
                    <a:lnTo>
                      <a:pt x="634028" y="736045"/>
                    </a:lnTo>
                    <a:lnTo>
                      <a:pt x="613097" y="750015"/>
                    </a:lnTo>
                    <a:lnTo>
                      <a:pt x="593039" y="760492"/>
                    </a:lnTo>
                    <a:lnTo>
                      <a:pt x="573852" y="770096"/>
                    </a:lnTo>
                    <a:lnTo>
                      <a:pt x="556410" y="776208"/>
                    </a:lnTo>
                    <a:lnTo>
                      <a:pt x="530246" y="785813"/>
                    </a:lnTo>
                    <a:lnTo>
                      <a:pt x="520653" y="789305"/>
                    </a:lnTo>
                    <a:lnTo>
                      <a:pt x="527630" y="784940"/>
                    </a:lnTo>
                    <a:lnTo>
                      <a:pt x="532863" y="778828"/>
                    </a:lnTo>
                    <a:lnTo>
                      <a:pt x="538095" y="770970"/>
                    </a:lnTo>
                    <a:lnTo>
                      <a:pt x="543328" y="762238"/>
                    </a:lnTo>
                    <a:lnTo>
                      <a:pt x="553793" y="743030"/>
                    </a:lnTo>
                    <a:lnTo>
                      <a:pt x="562515" y="721201"/>
                    </a:lnTo>
                    <a:lnTo>
                      <a:pt x="571236" y="695008"/>
                    </a:lnTo>
                    <a:lnTo>
                      <a:pt x="579085" y="667068"/>
                    </a:lnTo>
                    <a:lnTo>
                      <a:pt x="586062" y="638255"/>
                    </a:lnTo>
                    <a:lnTo>
                      <a:pt x="591294" y="608568"/>
                    </a:lnTo>
                    <a:lnTo>
                      <a:pt x="597399" y="577136"/>
                    </a:lnTo>
                    <a:lnTo>
                      <a:pt x="600888" y="546576"/>
                    </a:lnTo>
                    <a:lnTo>
                      <a:pt x="604376" y="516017"/>
                    </a:lnTo>
                    <a:lnTo>
                      <a:pt x="606992" y="487204"/>
                    </a:lnTo>
                    <a:lnTo>
                      <a:pt x="607786" y="475290"/>
                    </a:lnTo>
                    <a:lnTo>
                      <a:pt x="598330" y="484732"/>
                    </a:lnTo>
                    <a:lnTo>
                      <a:pt x="588754" y="491685"/>
                    </a:lnTo>
                    <a:lnTo>
                      <a:pt x="579179" y="498638"/>
                    </a:lnTo>
                    <a:lnTo>
                      <a:pt x="569604" y="503853"/>
                    </a:lnTo>
                    <a:lnTo>
                      <a:pt x="559158" y="508199"/>
                    </a:lnTo>
                    <a:lnTo>
                      <a:pt x="547841" y="512545"/>
                    </a:lnTo>
                    <a:lnTo>
                      <a:pt x="536525" y="514284"/>
                    </a:lnTo>
                    <a:lnTo>
                      <a:pt x="526079" y="516891"/>
                    </a:lnTo>
                    <a:lnTo>
                      <a:pt x="513021" y="516891"/>
                    </a:lnTo>
                    <a:lnTo>
                      <a:pt x="502575" y="516891"/>
                    </a:lnTo>
                    <a:lnTo>
                      <a:pt x="493000" y="514284"/>
                    </a:lnTo>
                    <a:lnTo>
                      <a:pt x="483425" y="510807"/>
                    </a:lnTo>
                    <a:lnTo>
                      <a:pt x="473849" y="508199"/>
                    </a:lnTo>
                    <a:lnTo>
                      <a:pt x="465144" y="502984"/>
                    </a:lnTo>
                    <a:lnTo>
                      <a:pt x="456439" y="497769"/>
                    </a:lnTo>
                    <a:lnTo>
                      <a:pt x="447734" y="489947"/>
                    </a:lnTo>
                    <a:lnTo>
                      <a:pt x="439900" y="482124"/>
                    </a:lnTo>
                    <a:lnTo>
                      <a:pt x="430324" y="469956"/>
                    </a:lnTo>
                    <a:lnTo>
                      <a:pt x="420749" y="456918"/>
                    </a:lnTo>
                    <a:lnTo>
                      <a:pt x="415526" y="446488"/>
                    </a:lnTo>
                    <a:lnTo>
                      <a:pt x="411173" y="439534"/>
                    </a:lnTo>
                    <a:lnTo>
                      <a:pt x="408562" y="433450"/>
                    </a:lnTo>
                    <a:lnTo>
                      <a:pt x="403339" y="425628"/>
                    </a:lnTo>
                    <a:lnTo>
                      <a:pt x="399857" y="423020"/>
                    </a:lnTo>
                    <a:lnTo>
                      <a:pt x="395504" y="420413"/>
                    </a:lnTo>
                    <a:lnTo>
                      <a:pt x="392022" y="418674"/>
                    </a:lnTo>
                    <a:lnTo>
                      <a:pt x="387670" y="417805"/>
                    </a:lnTo>
                    <a:lnTo>
                      <a:pt x="385059" y="418674"/>
                    </a:lnTo>
                    <a:lnTo>
                      <a:pt x="380706" y="420413"/>
                    </a:lnTo>
                    <a:lnTo>
                      <a:pt x="377224" y="423020"/>
                    </a:lnTo>
                    <a:lnTo>
                      <a:pt x="373742" y="425628"/>
                    </a:lnTo>
                    <a:lnTo>
                      <a:pt x="368519" y="433450"/>
                    </a:lnTo>
                    <a:lnTo>
                      <a:pt x="364167" y="439534"/>
                    </a:lnTo>
                    <a:lnTo>
                      <a:pt x="361555" y="446488"/>
                    </a:lnTo>
                    <a:lnTo>
                      <a:pt x="356332" y="456918"/>
                    </a:lnTo>
                    <a:lnTo>
                      <a:pt x="346757" y="469956"/>
                    </a:lnTo>
                    <a:lnTo>
                      <a:pt x="335440" y="482124"/>
                    </a:lnTo>
                    <a:lnTo>
                      <a:pt x="328476" y="489947"/>
                    </a:lnTo>
                    <a:lnTo>
                      <a:pt x="320642" y="497769"/>
                    </a:lnTo>
                    <a:lnTo>
                      <a:pt x="311937" y="502984"/>
                    </a:lnTo>
                    <a:lnTo>
                      <a:pt x="304102" y="508199"/>
                    </a:lnTo>
                    <a:lnTo>
                      <a:pt x="294527" y="510807"/>
                    </a:lnTo>
                    <a:lnTo>
                      <a:pt x="284081" y="514284"/>
                    </a:lnTo>
                    <a:lnTo>
                      <a:pt x="273635" y="516891"/>
                    </a:lnTo>
                    <a:lnTo>
                      <a:pt x="263189" y="516891"/>
                    </a:lnTo>
                    <a:lnTo>
                      <a:pt x="251002" y="516891"/>
                    </a:lnTo>
                    <a:lnTo>
                      <a:pt x="239686" y="514284"/>
                    </a:lnTo>
                    <a:lnTo>
                      <a:pt x="229240" y="512545"/>
                    </a:lnTo>
                    <a:lnTo>
                      <a:pt x="217923" y="508199"/>
                    </a:lnTo>
                    <a:lnTo>
                      <a:pt x="207477" y="503853"/>
                    </a:lnTo>
                    <a:lnTo>
                      <a:pt x="202258" y="501011"/>
                    </a:lnTo>
                    <a:lnTo>
                      <a:pt x="201084" y="634957"/>
                    </a:lnTo>
                    <a:lnTo>
                      <a:pt x="203203" y="661829"/>
                    </a:lnTo>
                    <a:lnTo>
                      <a:pt x="206691" y="679291"/>
                    </a:lnTo>
                    <a:lnTo>
                      <a:pt x="210180" y="695881"/>
                    </a:lnTo>
                    <a:lnTo>
                      <a:pt x="214540" y="712470"/>
                    </a:lnTo>
                    <a:lnTo>
                      <a:pt x="219773" y="729060"/>
                    </a:lnTo>
                    <a:lnTo>
                      <a:pt x="226750" y="745649"/>
                    </a:lnTo>
                    <a:lnTo>
                      <a:pt x="235471" y="760492"/>
                    </a:lnTo>
                    <a:lnTo>
                      <a:pt x="245064" y="775335"/>
                    </a:lnTo>
                    <a:lnTo>
                      <a:pt x="257274" y="789305"/>
                    </a:lnTo>
                    <a:lnTo>
                      <a:pt x="250297" y="789305"/>
                    </a:lnTo>
                    <a:lnTo>
                      <a:pt x="231983" y="788432"/>
                    </a:lnTo>
                    <a:lnTo>
                      <a:pt x="220645" y="787559"/>
                    </a:lnTo>
                    <a:lnTo>
                      <a:pt x="205819" y="784066"/>
                    </a:lnTo>
                    <a:lnTo>
                      <a:pt x="189249" y="779701"/>
                    </a:lnTo>
                    <a:lnTo>
                      <a:pt x="172679" y="773589"/>
                    </a:lnTo>
                    <a:lnTo>
                      <a:pt x="154364" y="764858"/>
                    </a:lnTo>
                    <a:lnTo>
                      <a:pt x="135178" y="752634"/>
                    </a:lnTo>
                    <a:lnTo>
                      <a:pt x="115119" y="738664"/>
                    </a:lnTo>
                    <a:lnTo>
                      <a:pt x="94188" y="722075"/>
                    </a:lnTo>
                    <a:lnTo>
                      <a:pt x="84595" y="711597"/>
                    </a:lnTo>
                    <a:lnTo>
                      <a:pt x="74130" y="700246"/>
                    </a:lnTo>
                    <a:lnTo>
                      <a:pt x="64537" y="688896"/>
                    </a:lnTo>
                    <a:lnTo>
                      <a:pt x="54943" y="675799"/>
                    </a:lnTo>
                    <a:lnTo>
                      <a:pt x="45350" y="661829"/>
                    </a:lnTo>
                    <a:lnTo>
                      <a:pt x="35757" y="646986"/>
                    </a:lnTo>
                    <a:lnTo>
                      <a:pt x="27036" y="631270"/>
                    </a:lnTo>
                    <a:lnTo>
                      <a:pt x="17442" y="613807"/>
                    </a:lnTo>
                    <a:lnTo>
                      <a:pt x="13954" y="605949"/>
                    </a:lnTo>
                    <a:lnTo>
                      <a:pt x="11338" y="596345"/>
                    </a:lnTo>
                    <a:lnTo>
                      <a:pt x="6977" y="576263"/>
                    </a:lnTo>
                    <a:lnTo>
                      <a:pt x="2616" y="552688"/>
                    </a:lnTo>
                    <a:lnTo>
                      <a:pt x="1744" y="527368"/>
                    </a:lnTo>
                    <a:lnTo>
                      <a:pt x="0" y="498555"/>
                    </a:lnTo>
                    <a:lnTo>
                      <a:pt x="0" y="467995"/>
                    </a:lnTo>
                    <a:lnTo>
                      <a:pt x="2616" y="437436"/>
                    </a:lnTo>
                    <a:lnTo>
                      <a:pt x="4361" y="406003"/>
                    </a:lnTo>
                    <a:lnTo>
                      <a:pt x="8721" y="373698"/>
                    </a:lnTo>
                    <a:lnTo>
                      <a:pt x="13082" y="344011"/>
                    </a:lnTo>
                    <a:lnTo>
                      <a:pt x="18314" y="314325"/>
                    </a:lnTo>
                    <a:lnTo>
                      <a:pt x="23547" y="286385"/>
                    </a:lnTo>
                    <a:lnTo>
                      <a:pt x="30524" y="261938"/>
                    </a:lnTo>
                    <a:lnTo>
                      <a:pt x="37501" y="238363"/>
                    </a:lnTo>
                    <a:lnTo>
                      <a:pt x="45350" y="220028"/>
                    </a:lnTo>
                    <a:lnTo>
                      <a:pt x="52327" y="205184"/>
                    </a:lnTo>
                    <a:lnTo>
                      <a:pt x="70641" y="174625"/>
                    </a:lnTo>
                    <a:lnTo>
                      <a:pt x="81979" y="158909"/>
                    </a:lnTo>
                    <a:lnTo>
                      <a:pt x="94188" y="141446"/>
                    </a:lnTo>
                    <a:lnTo>
                      <a:pt x="108142" y="123110"/>
                    </a:lnTo>
                    <a:lnTo>
                      <a:pt x="124713" y="105648"/>
                    </a:lnTo>
                    <a:lnTo>
                      <a:pt x="142155" y="88185"/>
                    </a:lnTo>
                    <a:lnTo>
                      <a:pt x="163086" y="70723"/>
                    </a:lnTo>
                    <a:lnTo>
                      <a:pt x="184889" y="55007"/>
                    </a:lnTo>
                    <a:lnTo>
                      <a:pt x="197098" y="47149"/>
                    </a:lnTo>
                    <a:lnTo>
                      <a:pt x="210180" y="41037"/>
                    </a:lnTo>
                    <a:lnTo>
                      <a:pt x="224134" y="33179"/>
                    </a:lnTo>
                    <a:lnTo>
                      <a:pt x="238088" y="27067"/>
                    </a:lnTo>
                    <a:lnTo>
                      <a:pt x="252914" y="21828"/>
                    </a:lnTo>
                    <a:lnTo>
                      <a:pt x="268612" y="16589"/>
                    </a:lnTo>
                    <a:lnTo>
                      <a:pt x="284310" y="12224"/>
                    </a:lnTo>
                    <a:lnTo>
                      <a:pt x="302624" y="7858"/>
                    </a:lnTo>
                    <a:lnTo>
                      <a:pt x="320939" y="4365"/>
                    </a:lnTo>
                    <a:lnTo>
                      <a:pt x="339253" y="2619"/>
                    </a:lnTo>
                    <a:lnTo>
                      <a:pt x="359312" y="1746"/>
                    </a:lnTo>
                    <a:close/>
                  </a:path>
                </a:pathLst>
              </a:custGeom>
              <a:grpFill/>
              <a:ln>
                <a:no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grpSp>
      </p:grpSp>
      <p:sp>
        <p:nvSpPr>
          <p:cNvPr id="96263" name="Freeform 1150"/>
          <p:cNvSpPr>
            <a:spLocks/>
          </p:cNvSpPr>
          <p:nvPr/>
        </p:nvSpPr>
        <p:spPr bwMode="auto">
          <a:xfrm>
            <a:off x="6975475" y="3314700"/>
            <a:ext cx="863600" cy="644525"/>
          </a:xfrm>
          <a:custGeom>
            <a:avLst/>
            <a:gdLst>
              <a:gd name="T0" fmla="*/ 2147483647 w 974"/>
              <a:gd name="T1" fmla="*/ 0 h 728"/>
              <a:gd name="T2" fmla="*/ 2147483647 w 974"/>
              <a:gd name="T3" fmla="*/ 2147483647 h 728"/>
              <a:gd name="T4" fmla="*/ 2147483647 w 974"/>
              <a:gd name="T5" fmla="*/ 2147483647 h 728"/>
              <a:gd name="T6" fmla="*/ 2147483647 w 974"/>
              <a:gd name="T7" fmla="*/ 2147483647 h 728"/>
              <a:gd name="T8" fmla="*/ 2147483647 w 974"/>
              <a:gd name="T9" fmla="*/ 2147483647 h 728"/>
              <a:gd name="T10" fmla="*/ 2147483647 w 974"/>
              <a:gd name="T11" fmla="*/ 2147483647 h 728"/>
              <a:gd name="T12" fmla="*/ 2147483647 w 974"/>
              <a:gd name="T13" fmla="*/ 2147483647 h 728"/>
              <a:gd name="T14" fmla="*/ 2147483647 w 974"/>
              <a:gd name="T15" fmla="*/ 2147483647 h 728"/>
              <a:gd name="T16" fmla="*/ 2147483647 w 974"/>
              <a:gd name="T17" fmla="*/ 2147483647 h 728"/>
              <a:gd name="T18" fmla="*/ 2147483647 w 974"/>
              <a:gd name="T19" fmla="*/ 2147483647 h 728"/>
              <a:gd name="T20" fmla="*/ 2147483647 w 974"/>
              <a:gd name="T21" fmla="*/ 2147483647 h 728"/>
              <a:gd name="T22" fmla="*/ 2147483647 w 974"/>
              <a:gd name="T23" fmla="*/ 2147483647 h 728"/>
              <a:gd name="T24" fmla="*/ 2147483647 w 974"/>
              <a:gd name="T25" fmla="*/ 2147483647 h 728"/>
              <a:gd name="T26" fmla="*/ 2147483647 w 974"/>
              <a:gd name="T27" fmla="*/ 2147483647 h 728"/>
              <a:gd name="T28" fmla="*/ 2147483647 w 974"/>
              <a:gd name="T29" fmla="*/ 2147483647 h 728"/>
              <a:gd name="T30" fmla="*/ 2147483647 w 974"/>
              <a:gd name="T31" fmla="*/ 2147483647 h 728"/>
              <a:gd name="T32" fmla="*/ 2147483647 w 974"/>
              <a:gd name="T33" fmla="*/ 2147483647 h 728"/>
              <a:gd name="T34" fmla="*/ 2147483647 w 974"/>
              <a:gd name="T35" fmla="*/ 2147483647 h 728"/>
              <a:gd name="T36" fmla="*/ 2147483647 w 974"/>
              <a:gd name="T37" fmla="*/ 2147483647 h 728"/>
              <a:gd name="T38" fmla="*/ 2147483647 w 974"/>
              <a:gd name="T39" fmla="*/ 2147483647 h 728"/>
              <a:gd name="T40" fmla="*/ 0 w 974"/>
              <a:gd name="T41" fmla="*/ 2147483647 h 728"/>
              <a:gd name="T42" fmla="*/ 2147483647 w 974"/>
              <a:gd name="T43" fmla="*/ 2147483647 h 728"/>
              <a:gd name="T44" fmla="*/ 2147483647 w 974"/>
              <a:gd name="T45" fmla="*/ 2147483647 h 728"/>
              <a:gd name="T46" fmla="*/ 2147483647 w 974"/>
              <a:gd name="T47" fmla="*/ 2147483647 h 728"/>
              <a:gd name="T48" fmla="*/ 2147483647 w 974"/>
              <a:gd name="T49" fmla="*/ 2147483647 h 728"/>
              <a:gd name="T50" fmla="*/ 2147483647 w 974"/>
              <a:gd name="T51" fmla="*/ 2147483647 h 728"/>
              <a:gd name="T52" fmla="*/ 2147483647 w 974"/>
              <a:gd name="T53" fmla="*/ 2147483647 h 728"/>
              <a:gd name="T54" fmla="*/ 2147483647 w 974"/>
              <a:gd name="T55" fmla="*/ 2147483647 h 728"/>
              <a:gd name="T56" fmla="*/ 2147483647 w 974"/>
              <a:gd name="T57" fmla="*/ 2147483647 h 728"/>
              <a:gd name="T58" fmla="*/ 2147483647 w 974"/>
              <a:gd name="T59" fmla="*/ 2147483647 h 728"/>
              <a:gd name="T60" fmla="*/ 2147483647 w 974"/>
              <a:gd name="T61" fmla="*/ 2147483647 h 728"/>
              <a:gd name="T62" fmla="*/ 2147483647 w 974"/>
              <a:gd name="T63" fmla="*/ 2147483647 h 728"/>
              <a:gd name="T64" fmla="*/ 2147483647 w 974"/>
              <a:gd name="T65" fmla="*/ 2147483647 h 728"/>
              <a:gd name="T66" fmla="*/ 2147483647 w 974"/>
              <a:gd name="T67" fmla="*/ 2147483647 h 728"/>
              <a:gd name="T68" fmla="*/ 2147483647 w 974"/>
              <a:gd name="T69" fmla="*/ 2147483647 h 728"/>
              <a:gd name="T70" fmla="*/ 2147483647 w 974"/>
              <a:gd name="T71" fmla="*/ 2147483647 h 728"/>
              <a:gd name="T72" fmla="*/ 2147483647 w 974"/>
              <a:gd name="T73" fmla="*/ 2147483647 h 728"/>
              <a:gd name="T74" fmla="*/ 2147483647 w 974"/>
              <a:gd name="T75" fmla="*/ 2147483647 h 728"/>
              <a:gd name="T76" fmla="*/ 2147483647 w 974"/>
              <a:gd name="T77" fmla="*/ 2147483647 h 728"/>
              <a:gd name="T78" fmla="*/ 2147483647 w 974"/>
              <a:gd name="T79" fmla="*/ 2147483647 h 728"/>
              <a:gd name="T80" fmla="*/ 2147483647 w 974"/>
              <a:gd name="T81" fmla="*/ 2147483647 h 728"/>
              <a:gd name="T82" fmla="*/ 2147483647 w 974"/>
              <a:gd name="T83" fmla="*/ 2147483647 h 728"/>
              <a:gd name="T84" fmla="*/ 2147483647 w 974"/>
              <a:gd name="T85" fmla="*/ 2147483647 h 728"/>
              <a:gd name="T86" fmla="*/ 2147483647 w 974"/>
              <a:gd name="T87" fmla="*/ 2147483647 h 728"/>
              <a:gd name="T88" fmla="*/ 2147483647 w 974"/>
              <a:gd name="T89" fmla="*/ 2147483647 h 7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74"/>
              <a:gd name="T136" fmla="*/ 0 h 728"/>
              <a:gd name="T137" fmla="*/ 974 w 974"/>
              <a:gd name="T138" fmla="*/ 728 h 7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74" h="728">
                <a:moveTo>
                  <a:pt x="379" y="0"/>
                </a:moveTo>
                <a:lnTo>
                  <a:pt x="379" y="0"/>
                </a:lnTo>
                <a:lnTo>
                  <a:pt x="382" y="10"/>
                </a:lnTo>
                <a:lnTo>
                  <a:pt x="385" y="19"/>
                </a:lnTo>
                <a:lnTo>
                  <a:pt x="388" y="33"/>
                </a:lnTo>
                <a:lnTo>
                  <a:pt x="390" y="48"/>
                </a:lnTo>
                <a:lnTo>
                  <a:pt x="390" y="65"/>
                </a:lnTo>
                <a:lnTo>
                  <a:pt x="390" y="73"/>
                </a:lnTo>
                <a:lnTo>
                  <a:pt x="387" y="82"/>
                </a:lnTo>
                <a:lnTo>
                  <a:pt x="385" y="91"/>
                </a:lnTo>
                <a:lnTo>
                  <a:pt x="382" y="99"/>
                </a:lnTo>
                <a:lnTo>
                  <a:pt x="376" y="114"/>
                </a:lnTo>
                <a:lnTo>
                  <a:pt x="372" y="121"/>
                </a:lnTo>
                <a:lnTo>
                  <a:pt x="369" y="129"/>
                </a:lnTo>
                <a:lnTo>
                  <a:pt x="364" y="135"/>
                </a:lnTo>
                <a:lnTo>
                  <a:pt x="358" y="141"/>
                </a:lnTo>
                <a:lnTo>
                  <a:pt x="349" y="147"/>
                </a:lnTo>
                <a:lnTo>
                  <a:pt x="337" y="153"/>
                </a:lnTo>
                <a:lnTo>
                  <a:pt x="323" y="158"/>
                </a:lnTo>
                <a:lnTo>
                  <a:pt x="305" y="162"/>
                </a:lnTo>
                <a:lnTo>
                  <a:pt x="283" y="165"/>
                </a:lnTo>
                <a:lnTo>
                  <a:pt x="257" y="169"/>
                </a:lnTo>
                <a:lnTo>
                  <a:pt x="227" y="172"/>
                </a:lnTo>
                <a:lnTo>
                  <a:pt x="190" y="174"/>
                </a:lnTo>
                <a:lnTo>
                  <a:pt x="147" y="175"/>
                </a:lnTo>
                <a:lnTo>
                  <a:pt x="99" y="175"/>
                </a:lnTo>
                <a:lnTo>
                  <a:pt x="94" y="176"/>
                </a:lnTo>
                <a:lnTo>
                  <a:pt x="83" y="179"/>
                </a:lnTo>
                <a:lnTo>
                  <a:pt x="67" y="185"/>
                </a:lnTo>
                <a:lnTo>
                  <a:pt x="57" y="190"/>
                </a:lnTo>
                <a:lnTo>
                  <a:pt x="49" y="196"/>
                </a:lnTo>
                <a:lnTo>
                  <a:pt x="39" y="203"/>
                </a:lnTo>
                <a:lnTo>
                  <a:pt x="30" y="212"/>
                </a:lnTo>
                <a:lnTo>
                  <a:pt x="22" y="222"/>
                </a:lnTo>
                <a:lnTo>
                  <a:pt x="14" y="233"/>
                </a:lnTo>
                <a:lnTo>
                  <a:pt x="8" y="248"/>
                </a:lnTo>
                <a:lnTo>
                  <a:pt x="3" y="262"/>
                </a:lnTo>
                <a:lnTo>
                  <a:pt x="1" y="281"/>
                </a:lnTo>
                <a:lnTo>
                  <a:pt x="0" y="300"/>
                </a:lnTo>
                <a:lnTo>
                  <a:pt x="1" y="414"/>
                </a:lnTo>
                <a:lnTo>
                  <a:pt x="1" y="556"/>
                </a:lnTo>
                <a:lnTo>
                  <a:pt x="0" y="728"/>
                </a:lnTo>
                <a:lnTo>
                  <a:pt x="543" y="728"/>
                </a:lnTo>
                <a:lnTo>
                  <a:pt x="974" y="728"/>
                </a:lnTo>
                <a:lnTo>
                  <a:pt x="973" y="556"/>
                </a:lnTo>
                <a:lnTo>
                  <a:pt x="973" y="414"/>
                </a:lnTo>
                <a:lnTo>
                  <a:pt x="974" y="300"/>
                </a:lnTo>
                <a:lnTo>
                  <a:pt x="974" y="281"/>
                </a:lnTo>
                <a:lnTo>
                  <a:pt x="971" y="262"/>
                </a:lnTo>
                <a:lnTo>
                  <a:pt x="967" y="248"/>
                </a:lnTo>
                <a:lnTo>
                  <a:pt x="961" y="233"/>
                </a:lnTo>
                <a:lnTo>
                  <a:pt x="954" y="222"/>
                </a:lnTo>
                <a:lnTo>
                  <a:pt x="945" y="212"/>
                </a:lnTo>
                <a:lnTo>
                  <a:pt x="935" y="203"/>
                </a:lnTo>
                <a:lnTo>
                  <a:pt x="927" y="196"/>
                </a:lnTo>
                <a:lnTo>
                  <a:pt x="917" y="190"/>
                </a:lnTo>
                <a:lnTo>
                  <a:pt x="908" y="185"/>
                </a:lnTo>
                <a:lnTo>
                  <a:pt x="892" y="179"/>
                </a:lnTo>
                <a:lnTo>
                  <a:pt x="880" y="176"/>
                </a:lnTo>
                <a:lnTo>
                  <a:pt x="876" y="175"/>
                </a:lnTo>
                <a:lnTo>
                  <a:pt x="827" y="175"/>
                </a:lnTo>
                <a:lnTo>
                  <a:pt x="784" y="174"/>
                </a:lnTo>
                <a:lnTo>
                  <a:pt x="749" y="173"/>
                </a:lnTo>
                <a:lnTo>
                  <a:pt x="717" y="170"/>
                </a:lnTo>
                <a:lnTo>
                  <a:pt x="691" y="167"/>
                </a:lnTo>
                <a:lnTo>
                  <a:pt x="669" y="164"/>
                </a:lnTo>
                <a:lnTo>
                  <a:pt x="651" y="159"/>
                </a:lnTo>
                <a:lnTo>
                  <a:pt x="637" y="156"/>
                </a:lnTo>
                <a:lnTo>
                  <a:pt x="625" y="149"/>
                </a:lnTo>
                <a:lnTo>
                  <a:pt x="616" y="145"/>
                </a:lnTo>
                <a:lnTo>
                  <a:pt x="610" y="138"/>
                </a:lnTo>
                <a:lnTo>
                  <a:pt x="605" y="131"/>
                </a:lnTo>
                <a:lnTo>
                  <a:pt x="602" y="124"/>
                </a:lnTo>
                <a:lnTo>
                  <a:pt x="598" y="116"/>
                </a:lnTo>
                <a:lnTo>
                  <a:pt x="593" y="99"/>
                </a:lnTo>
                <a:lnTo>
                  <a:pt x="589" y="89"/>
                </a:lnTo>
                <a:lnTo>
                  <a:pt x="588" y="80"/>
                </a:lnTo>
                <a:lnTo>
                  <a:pt x="587" y="71"/>
                </a:lnTo>
                <a:lnTo>
                  <a:pt x="586" y="61"/>
                </a:lnTo>
                <a:lnTo>
                  <a:pt x="587" y="44"/>
                </a:lnTo>
                <a:lnTo>
                  <a:pt x="589" y="29"/>
                </a:lnTo>
                <a:lnTo>
                  <a:pt x="593" y="17"/>
                </a:lnTo>
                <a:lnTo>
                  <a:pt x="597" y="8"/>
                </a:lnTo>
                <a:lnTo>
                  <a:pt x="6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1" name="Group 77"/>
          <p:cNvGrpSpPr/>
          <p:nvPr/>
        </p:nvGrpSpPr>
        <p:grpSpPr>
          <a:xfrm>
            <a:off x="7085124" y="2857120"/>
            <a:ext cx="786037" cy="1320800"/>
            <a:chOff x="7020831" y="2332676"/>
            <a:chExt cx="864641" cy="1452880"/>
          </a:xfrm>
          <a:pattFill prst="ltUpDiag">
            <a:fgClr>
              <a:schemeClr val="tx2">
                <a:lumMod val="75000"/>
              </a:schemeClr>
            </a:fgClr>
            <a:bgClr>
              <a:schemeClr val="bg1">
                <a:lumMod val="85000"/>
              </a:schemeClr>
            </a:bgClr>
          </a:pattFill>
        </p:grpSpPr>
        <p:sp>
          <p:nvSpPr>
            <p:cNvPr id="28" name="Freeform 1149"/>
            <p:cNvSpPr>
              <a:spLocks/>
            </p:cNvSpPr>
            <p:nvPr/>
          </p:nvSpPr>
          <p:spPr bwMode="auto">
            <a:xfrm>
              <a:off x="7020831" y="3140619"/>
              <a:ext cx="864641" cy="644937"/>
            </a:xfrm>
            <a:custGeom>
              <a:avLst/>
              <a:gdLst>
                <a:gd name="T0" fmla="*/ 379 w 974"/>
                <a:gd name="T1" fmla="*/ 0 h 728"/>
                <a:gd name="T2" fmla="*/ 385 w 974"/>
                <a:gd name="T3" fmla="*/ 19 h 728"/>
                <a:gd name="T4" fmla="*/ 390 w 974"/>
                <a:gd name="T5" fmla="*/ 48 h 728"/>
                <a:gd name="T6" fmla="*/ 390 w 974"/>
                <a:gd name="T7" fmla="*/ 73 h 728"/>
                <a:gd name="T8" fmla="*/ 385 w 974"/>
                <a:gd name="T9" fmla="*/ 91 h 728"/>
                <a:gd name="T10" fmla="*/ 382 w 974"/>
                <a:gd name="T11" fmla="*/ 99 h 728"/>
                <a:gd name="T12" fmla="*/ 372 w 974"/>
                <a:gd name="T13" fmla="*/ 121 h 728"/>
                <a:gd name="T14" fmla="*/ 364 w 974"/>
                <a:gd name="T15" fmla="*/ 135 h 728"/>
                <a:gd name="T16" fmla="*/ 349 w 974"/>
                <a:gd name="T17" fmla="*/ 147 h 728"/>
                <a:gd name="T18" fmla="*/ 323 w 974"/>
                <a:gd name="T19" fmla="*/ 158 h 728"/>
                <a:gd name="T20" fmla="*/ 283 w 974"/>
                <a:gd name="T21" fmla="*/ 165 h 728"/>
                <a:gd name="T22" fmla="*/ 227 w 974"/>
                <a:gd name="T23" fmla="*/ 172 h 728"/>
                <a:gd name="T24" fmla="*/ 147 w 974"/>
                <a:gd name="T25" fmla="*/ 175 h 728"/>
                <a:gd name="T26" fmla="*/ 99 w 974"/>
                <a:gd name="T27" fmla="*/ 175 h 728"/>
                <a:gd name="T28" fmla="*/ 83 w 974"/>
                <a:gd name="T29" fmla="*/ 179 h 728"/>
                <a:gd name="T30" fmla="*/ 57 w 974"/>
                <a:gd name="T31" fmla="*/ 190 h 728"/>
                <a:gd name="T32" fmla="*/ 39 w 974"/>
                <a:gd name="T33" fmla="*/ 203 h 728"/>
                <a:gd name="T34" fmla="*/ 22 w 974"/>
                <a:gd name="T35" fmla="*/ 222 h 728"/>
                <a:gd name="T36" fmla="*/ 8 w 974"/>
                <a:gd name="T37" fmla="*/ 248 h 728"/>
                <a:gd name="T38" fmla="*/ 1 w 974"/>
                <a:gd name="T39" fmla="*/ 281 h 728"/>
                <a:gd name="T40" fmla="*/ 0 w 974"/>
                <a:gd name="T41" fmla="*/ 300 h 728"/>
                <a:gd name="T42" fmla="*/ 1 w 974"/>
                <a:gd name="T43" fmla="*/ 556 h 728"/>
                <a:gd name="T44" fmla="*/ 543 w 974"/>
                <a:gd name="T45" fmla="*/ 728 h 728"/>
                <a:gd name="T46" fmla="*/ 974 w 974"/>
                <a:gd name="T47" fmla="*/ 728 h 728"/>
                <a:gd name="T48" fmla="*/ 973 w 974"/>
                <a:gd name="T49" fmla="*/ 414 h 728"/>
                <a:gd name="T50" fmla="*/ 974 w 974"/>
                <a:gd name="T51" fmla="*/ 300 h 728"/>
                <a:gd name="T52" fmla="*/ 971 w 974"/>
                <a:gd name="T53" fmla="*/ 262 h 728"/>
                <a:gd name="T54" fmla="*/ 961 w 974"/>
                <a:gd name="T55" fmla="*/ 233 h 728"/>
                <a:gd name="T56" fmla="*/ 945 w 974"/>
                <a:gd name="T57" fmla="*/ 212 h 728"/>
                <a:gd name="T58" fmla="*/ 927 w 974"/>
                <a:gd name="T59" fmla="*/ 196 h 728"/>
                <a:gd name="T60" fmla="*/ 908 w 974"/>
                <a:gd name="T61" fmla="*/ 185 h 728"/>
                <a:gd name="T62" fmla="*/ 880 w 974"/>
                <a:gd name="T63" fmla="*/ 176 h 728"/>
                <a:gd name="T64" fmla="*/ 876 w 974"/>
                <a:gd name="T65" fmla="*/ 175 h 728"/>
                <a:gd name="T66" fmla="*/ 784 w 974"/>
                <a:gd name="T67" fmla="*/ 174 h 728"/>
                <a:gd name="T68" fmla="*/ 717 w 974"/>
                <a:gd name="T69" fmla="*/ 170 h 728"/>
                <a:gd name="T70" fmla="*/ 669 w 974"/>
                <a:gd name="T71" fmla="*/ 164 h 728"/>
                <a:gd name="T72" fmla="*/ 637 w 974"/>
                <a:gd name="T73" fmla="*/ 156 h 728"/>
                <a:gd name="T74" fmla="*/ 616 w 974"/>
                <a:gd name="T75" fmla="*/ 145 h 728"/>
                <a:gd name="T76" fmla="*/ 605 w 974"/>
                <a:gd name="T77" fmla="*/ 131 h 728"/>
                <a:gd name="T78" fmla="*/ 598 w 974"/>
                <a:gd name="T79" fmla="*/ 116 h 728"/>
                <a:gd name="T80" fmla="*/ 593 w 974"/>
                <a:gd name="T81" fmla="*/ 99 h 728"/>
                <a:gd name="T82" fmla="*/ 588 w 974"/>
                <a:gd name="T83" fmla="*/ 80 h 728"/>
                <a:gd name="T84" fmla="*/ 586 w 974"/>
                <a:gd name="T85" fmla="*/ 61 h 728"/>
                <a:gd name="T86" fmla="*/ 589 w 974"/>
                <a:gd name="T87" fmla="*/ 29 h 728"/>
                <a:gd name="T88" fmla="*/ 597 w 974"/>
                <a:gd name="T89" fmla="*/ 8 h 728"/>
                <a:gd name="T90" fmla="*/ 379 w 974"/>
                <a:gd name="T91" fmla="*/ 0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4" h="728">
                  <a:moveTo>
                    <a:pt x="379" y="0"/>
                  </a:moveTo>
                  <a:lnTo>
                    <a:pt x="379" y="0"/>
                  </a:lnTo>
                  <a:lnTo>
                    <a:pt x="382" y="10"/>
                  </a:lnTo>
                  <a:lnTo>
                    <a:pt x="385" y="19"/>
                  </a:lnTo>
                  <a:lnTo>
                    <a:pt x="388" y="33"/>
                  </a:lnTo>
                  <a:lnTo>
                    <a:pt x="390" y="48"/>
                  </a:lnTo>
                  <a:lnTo>
                    <a:pt x="390" y="65"/>
                  </a:lnTo>
                  <a:lnTo>
                    <a:pt x="390" y="73"/>
                  </a:lnTo>
                  <a:lnTo>
                    <a:pt x="387" y="82"/>
                  </a:lnTo>
                  <a:lnTo>
                    <a:pt x="385" y="91"/>
                  </a:lnTo>
                  <a:lnTo>
                    <a:pt x="382" y="99"/>
                  </a:lnTo>
                  <a:lnTo>
                    <a:pt x="382" y="99"/>
                  </a:lnTo>
                  <a:lnTo>
                    <a:pt x="376" y="114"/>
                  </a:lnTo>
                  <a:lnTo>
                    <a:pt x="372" y="121"/>
                  </a:lnTo>
                  <a:lnTo>
                    <a:pt x="369" y="129"/>
                  </a:lnTo>
                  <a:lnTo>
                    <a:pt x="364" y="135"/>
                  </a:lnTo>
                  <a:lnTo>
                    <a:pt x="358" y="141"/>
                  </a:lnTo>
                  <a:lnTo>
                    <a:pt x="349" y="147"/>
                  </a:lnTo>
                  <a:lnTo>
                    <a:pt x="337" y="153"/>
                  </a:lnTo>
                  <a:lnTo>
                    <a:pt x="323" y="158"/>
                  </a:lnTo>
                  <a:lnTo>
                    <a:pt x="305" y="162"/>
                  </a:lnTo>
                  <a:lnTo>
                    <a:pt x="283" y="165"/>
                  </a:lnTo>
                  <a:lnTo>
                    <a:pt x="257" y="169"/>
                  </a:lnTo>
                  <a:lnTo>
                    <a:pt x="227" y="172"/>
                  </a:lnTo>
                  <a:lnTo>
                    <a:pt x="190" y="174"/>
                  </a:lnTo>
                  <a:lnTo>
                    <a:pt x="147" y="175"/>
                  </a:lnTo>
                  <a:lnTo>
                    <a:pt x="99" y="175"/>
                  </a:lnTo>
                  <a:lnTo>
                    <a:pt x="99" y="175"/>
                  </a:lnTo>
                  <a:lnTo>
                    <a:pt x="94" y="176"/>
                  </a:lnTo>
                  <a:lnTo>
                    <a:pt x="83" y="179"/>
                  </a:lnTo>
                  <a:lnTo>
                    <a:pt x="67" y="185"/>
                  </a:lnTo>
                  <a:lnTo>
                    <a:pt x="57" y="190"/>
                  </a:lnTo>
                  <a:lnTo>
                    <a:pt x="49" y="196"/>
                  </a:lnTo>
                  <a:lnTo>
                    <a:pt x="39" y="203"/>
                  </a:lnTo>
                  <a:lnTo>
                    <a:pt x="30" y="212"/>
                  </a:lnTo>
                  <a:lnTo>
                    <a:pt x="22" y="222"/>
                  </a:lnTo>
                  <a:lnTo>
                    <a:pt x="14" y="233"/>
                  </a:lnTo>
                  <a:lnTo>
                    <a:pt x="8" y="248"/>
                  </a:lnTo>
                  <a:lnTo>
                    <a:pt x="3" y="262"/>
                  </a:lnTo>
                  <a:lnTo>
                    <a:pt x="1" y="281"/>
                  </a:lnTo>
                  <a:lnTo>
                    <a:pt x="0" y="300"/>
                  </a:lnTo>
                  <a:lnTo>
                    <a:pt x="0" y="300"/>
                  </a:lnTo>
                  <a:lnTo>
                    <a:pt x="1" y="414"/>
                  </a:lnTo>
                  <a:lnTo>
                    <a:pt x="1" y="556"/>
                  </a:lnTo>
                  <a:lnTo>
                    <a:pt x="0" y="728"/>
                  </a:lnTo>
                  <a:lnTo>
                    <a:pt x="543" y="728"/>
                  </a:lnTo>
                  <a:lnTo>
                    <a:pt x="974" y="728"/>
                  </a:lnTo>
                  <a:lnTo>
                    <a:pt x="974" y="728"/>
                  </a:lnTo>
                  <a:lnTo>
                    <a:pt x="973" y="556"/>
                  </a:lnTo>
                  <a:lnTo>
                    <a:pt x="973" y="414"/>
                  </a:lnTo>
                  <a:lnTo>
                    <a:pt x="974" y="300"/>
                  </a:lnTo>
                  <a:lnTo>
                    <a:pt x="974" y="300"/>
                  </a:lnTo>
                  <a:lnTo>
                    <a:pt x="974" y="281"/>
                  </a:lnTo>
                  <a:lnTo>
                    <a:pt x="971" y="262"/>
                  </a:lnTo>
                  <a:lnTo>
                    <a:pt x="967" y="248"/>
                  </a:lnTo>
                  <a:lnTo>
                    <a:pt x="961" y="233"/>
                  </a:lnTo>
                  <a:lnTo>
                    <a:pt x="954" y="222"/>
                  </a:lnTo>
                  <a:lnTo>
                    <a:pt x="945" y="212"/>
                  </a:lnTo>
                  <a:lnTo>
                    <a:pt x="935" y="203"/>
                  </a:lnTo>
                  <a:lnTo>
                    <a:pt x="927" y="196"/>
                  </a:lnTo>
                  <a:lnTo>
                    <a:pt x="917" y="190"/>
                  </a:lnTo>
                  <a:lnTo>
                    <a:pt x="908" y="185"/>
                  </a:lnTo>
                  <a:lnTo>
                    <a:pt x="892" y="179"/>
                  </a:lnTo>
                  <a:lnTo>
                    <a:pt x="880" y="176"/>
                  </a:lnTo>
                  <a:lnTo>
                    <a:pt x="876" y="175"/>
                  </a:lnTo>
                  <a:lnTo>
                    <a:pt x="876" y="175"/>
                  </a:lnTo>
                  <a:lnTo>
                    <a:pt x="827" y="175"/>
                  </a:lnTo>
                  <a:lnTo>
                    <a:pt x="784" y="174"/>
                  </a:lnTo>
                  <a:lnTo>
                    <a:pt x="749" y="173"/>
                  </a:lnTo>
                  <a:lnTo>
                    <a:pt x="717" y="170"/>
                  </a:lnTo>
                  <a:lnTo>
                    <a:pt x="691" y="167"/>
                  </a:lnTo>
                  <a:lnTo>
                    <a:pt x="669" y="164"/>
                  </a:lnTo>
                  <a:lnTo>
                    <a:pt x="651" y="159"/>
                  </a:lnTo>
                  <a:lnTo>
                    <a:pt x="637" y="156"/>
                  </a:lnTo>
                  <a:lnTo>
                    <a:pt x="625" y="149"/>
                  </a:lnTo>
                  <a:lnTo>
                    <a:pt x="616" y="145"/>
                  </a:lnTo>
                  <a:lnTo>
                    <a:pt x="610" y="138"/>
                  </a:lnTo>
                  <a:lnTo>
                    <a:pt x="605" y="131"/>
                  </a:lnTo>
                  <a:lnTo>
                    <a:pt x="602" y="124"/>
                  </a:lnTo>
                  <a:lnTo>
                    <a:pt x="598" y="116"/>
                  </a:lnTo>
                  <a:lnTo>
                    <a:pt x="593" y="99"/>
                  </a:lnTo>
                  <a:lnTo>
                    <a:pt x="593" y="99"/>
                  </a:lnTo>
                  <a:lnTo>
                    <a:pt x="589" y="89"/>
                  </a:lnTo>
                  <a:lnTo>
                    <a:pt x="588" y="80"/>
                  </a:lnTo>
                  <a:lnTo>
                    <a:pt x="587" y="71"/>
                  </a:lnTo>
                  <a:lnTo>
                    <a:pt x="586" y="61"/>
                  </a:lnTo>
                  <a:lnTo>
                    <a:pt x="587" y="44"/>
                  </a:lnTo>
                  <a:lnTo>
                    <a:pt x="589" y="29"/>
                  </a:lnTo>
                  <a:lnTo>
                    <a:pt x="593" y="17"/>
                  </a:lnTo>
                  <a:lnTo>
                    <a:pt x="597" y="8"/>
                  </a:lnTo>
                  <a:lnTo>
                    <a:pt x="601" y="0"/>
                  </a:lnTo>
                  <a:lnTo>
                    <a:pt x="37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 name="Freeform 1155"/>
            <p:cNvSpPr>
              <a:spLocks/>
            </p:cNvSpPr>
            <p:nvPr/>
          </p:nvSpPr>
          <p:spPr bwMode="auto">
            <a:xfrm>
              <a:off x="7394682" y="2933318"/>
              <a:ext cx="115168" cy="49611"/>
            </a:xfrm>
            <a:custGeom>
              <a:avLst/>
              <a:gdLst>
                <a:gd name="T0" fmla="*/ 89 w 131"/>
                <a:gd name="T1" fmla="*/ 0 h 55"/>
                <a:gd name="T2" fmla="*/ 89 w 131"/>
                <a:gd name="T3" fmla="*/ 0 h 55"/>
                <a:gd name="T4" fmla="*/ 86 w 131"/>
                <a:gd name="T5" fmla="*/ 1 h 55"/>
                <a:gd name="T6" fmla="*/ 82 w 131"/>
                <a:gd name="T7" fmla="*/ 2 h 55"/>
                <a:gd name="T8" fmla="*/ 75 w 131"/>
                <a:gd name="T9" fmla="*/ 7 h 55"/>
                <a:gd name="T10" fmla="*/ 65 w 131"/>
                <a:gd name="T11" fmla="*/ 15 h 55"/>
                <a:gd name="T12" fmla="*/ 60 w 131"/>
                <a:gd name="T13" fmla="*/ 9 h 55"/>
                <a:gd name="T14" fmla="*/ 60 w 131"/>
                <a:gd name="T15" fmla="*/ 9 h 55"/>
                <a:gd name="T16" fmla="*/ 52 w 131"/>
                <a:gd name="T17" fmla="*/ 2 h 55"/>
                <a:gd name="T18" fmla="*/ 48 w 131"/>
                <a:gd name="T19" fmla="*/ 1 h 55"/>
                <a:gd name="T20" fmla="*/ 42 w 131"/>
                <a:gd name="T21" fmla="*/ 0 h 55"/>
                <a:gd name="T22" fmla="*/ 42 w 131"/>
                <a:gd name="T23" fmla="*/ 0 h 55"/>
                <a:gd name="T24" fmla="*/ 37 w 131"/>
                <a:gd name="T25" fmla="*/ 1 h 55"/>
                <a:gd name="T26" fmla="*/ 30 w 131"/>
                <a:gd name="T27" fmla="*/ 4 h 55"/>
                <a:gd name="T28" fmla="*/ 16 w 131"/>
                <a:gd name="T29" fmla="*/ 10 h 55"/>
                <a:gd name="T30" fmla="*/ 0 w 131"/>
                <a:gd name="T31" fmla="*/ 20 h 55"/>
                <a:gd name="T32" fmla="*/ 0 w 131"/>
                <a:gd name="T33" fmla="*/ 20 h 55"/>
                <a:gd name="T34" fmla="*/ 9 w 131"/>
                <a:gd name="T35" fmla="*/ 29 h 55"/>
                <a:gd name="T36" fmla="*/ 17 w 131"/>
                <a:gd name="T37" fmla="*/ 37 h 55"/>
                <a:gd name="T38" fmla="*/ 26 w 131"/>
                <a:gd name="T39" fmla="*/ 43 h 55"/>
                <a:gd name="T40" fmla="*/ 35 w 131"/>
                <a:gd name="T41" fmla="*/ 48 h 55"/>
                <a:gd name="T42" fmla="*/ 43 w 131"/>
                <a:gd name="T43" fmla="*/ 51 h 55"/>
                <a:gd name="T44" fmla="*/ 51 w 131"/>
                <a:gd name="T45" fmla="*/ 54 h 55"/>
                <a:gd name="T46" fmla="*/ 58 w 131"/>
                <a:gd name="T47" fmla="*/ 55 h 55"/>
                <a:gd name="T48" fmla="*/ 65 w 131"/>
                <a:gd name="T49" fmla="*/ 55 h 55"/>
                <a:gd name="T50" fmla="*/ 65 w 131"/>
                <a:gd name="T51" fmla="*/ 55 h 55"/>
                <a:gd name="T52" fmla="*/ 81 w 131"/>
                <a:gd name="T53" fmla="*/ 54 h 55"/>
                <a:gd name="T54" fmla="*/ 89 w 131"/>
                <a:gd name="T55" fmla="*/ 53 h 55"/>
                <a:gd name="T56" fmla="*/ 97 w 131"/>
                <a:gd name="T57" fmla="*/ 49 h 55"/>
                <a:gd name="T58" fmla="*/ 106 w 131"/>
                <a:gd name="T59" fmla="*/ 45 h 55"/>
                <a:gd name="T60" fmla="*/ 114 w 131"/>
                <a:gd name="T61" fmla="*/ 39 h 55"/>
                <a:gd name="T62" fmla="*/ 123 w 131"/>
                <a:gd name="T63" fmla="*/ 31 h 55"/>
                <a:gd name="T64" fmla="*/ 131 w 131"/>
                <a:gd name="T65" fmla="*/ 20 h 55"/>
                <a:gd name="T66" fmla="*/ 131 w 131"/>
                <a:gd name="T67" fmla="*/ 20 h 55"/>
                <a:gd name="T68" fmla="*/ 127 w 131"/>
                <a:gd name="T69" fmla="*/ 16 h 55"/>
                <a:gd name="T70" fmla="*/ 116 w 131"/>
                <a:gd name="T71" fmla="*/ 10 h 55"/>
                <a:gd name="T72" fmla="*/ 101 w 131"/>
                <a:gd name="T73" fmla="*/ 2 h 55"/>
                <a:gd name="T74" fmla="*/ 95 w 131"/>
                <a:gd name="T75" fmla="*/ 1 h 55"/>
                <a:gd name="T76" fmla="*/ 89 w 131"/>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55">
                  <a:moveTo>
                    <a:pt x="89" y="0"/>
                  </a:moveTo>
                  <a:lnTo>
                    <a:pt x="89" y="0"/>
                  </a:lnTo>
                  <a:lnTo>
                    <a:pt x="86" y="1"/>
                  </a:lnTo>
                  <a:lnTo>
                    <a:pt x="82" y="2"/>
                  </a:lnTo>
                  <a:lnTo>
                    <a:pt x="75" y="7"/>
                  </a:lnTo>
                  <a:lnTo>
                    <a:pt x="65" y="15"/>
                  </a:lnTo>
                  <a:lnTo>
                    <a:pt x="60" y="9"/>
                  </a:lnTo>
                  <a:lnTo>
                    <a:pt x="60" y="9"/>
                  </a:lnTo>
                  <a:lnTo>
                    <a:pt x="52" y="2"/>
                  </a:lnTo>
                  <a:lnTo>
                    <a:pt x="48" y="1"/>
                  </a:lnTo>
                  <a:lnTo>
                    <a:pt x="42" y="0"/>
                  </a:lnTo>
                  <a:lnTo>
                    <a:pt x="42" y="0"/>
                  </a:lnTo>
                  <a:lnTo>
                    <a:pt x="37" y="1"/>
                  </a:lnTo>
                  <a:lnTo>
                    <a:pt x="30" y="4"/>
                  </a:lnTo>
                  <a:lnTo>
                    <a:pt x="16" y="10"/>
                  </a:lnTo>
                  <a:lnTo>
                    <a:pt x="0" y="20"/>
                  </a:lnTo>
                  <a:lnTo>
                    <a:pt x="0" y="20"/>
                  </a:lnTo>
                  <a:lnTo>
                    <a:pt x="9" y="29"/>
                  </a:lnTo>
                  <a:lnTo>
                    <a:pt x="17" y="37"/>
                  </a:lnTo>
                  <a:lnTo>
                    <a:pt x="26" y="43"/>
                  </a:lnTo>
                  <a:lnTo>
                    <a:pt x="35" y="48"/>
                  </a:lnTo>
                  <a:lnTo>
                    <a:pt x="43" y="51"/>
                  </a:lnTo>
                  <a:lnTo>
                    <a:pt x="51" y="54"/>
                  </a:lnTo>
                  <a:lnTo>
                    <a:pt x="58" y="55"/>
                  </a:lnTo>
                  <a:lnTo>
                    <a:pt x="65" y="55"/>
                  </a:lnTo>
                  <a:lnTo>
                    <a:pt x="65" y="55"/>
                  </a:lnTo>
                  <a:lnTo>
                    <a:pt x="81" y="54"/>
                  </a:lnTo>
                  <a:lnTo>
                    <a:pt x="89" y="53"/>
                  </a:lnTo>
                  <a:lnTo>
                    <a:pt x="97" y="49"/>
                  </a:lnTo>
                  <a:lnTo>
                    <a:pt x="106" y="45"/>
                  </a:lnTo>
                  <a:lnTo>
                    <a:pt x="114" y="39"/>
                  </a:lnTo>
                  <a:lnTo>
                    <a:pt x="123" y="31"/>
                  </a:lnTo>
                  <a:lnTo>
                    <a:pt x="131" y="20"/>
                  </a:lnTo>
                  <a:lnTo>
                    <a:pt x="131" y="20"/>
                  </a:lnTo>
                  <a:lnTo>
                    <a:pt x="127" y="16"/>
                  </a:lnTo>
                  <a:lnTo>
                    <a:pt x="116" y="10"/>
                  </a:lnTo>
                  <a:lnTo>
                    <a:pt x="101" y="2"/>
                  </a:lnTo>
                  <a:lnTo>
                    <a:pt x="95" y="1"/>
                  </a:lnTo>
                  <a:lnTo>
                    <a:pt x="89"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 name="Freeform 71"/>
            <p:cNvSpPr>
              <a:spLocks/>
            </p:cNvSpPr>
            <p:nvPr/>
          </p:nvSpPr>
          <p:spPr bwMode="auto">
            <a:xfrm>
              <a:off x="7093475" y="2332676"/>
              <a:ext cx="729984" cy="719353"/>
            </a:xfrm>
            <a:custGeom>
              <a:avLst/>
              <a:gdLst>
                <a:gd name="connsiteX0" fmla="*/ 555115 w 729984"/>
                <a:gd name="connsiteY0" fmla="*/ 276742 h 719353"/>
                <a:gd name="connsiteX1" fmla="*/ 555109 w 729984"/>
                <a:gd name="connsiteY1" fmla="*/ 276746 h 719353"/>
                <a:gd name="connsiteX2" fmla="*/ 555122 w 729984"/>
                <a:gd name="connsiteY2" fmla="*/ 276754 h 719353"/>
                <a:gd name="connsiteX3" fmla="*/ 356145 w 729984"/>
                <a:gd name="connsiteY3" fmla="*/ 0 h 719353"/>
                <a:gd name="connsiteX4" fmla="*/ 401446 w 729984"/>
                <a:gd name="connsiteY4" fmla="*/ 0 h 719353"/>
                <a:gd name="connsiteX5" fmla="*/ 411217 w 729984"/>
                <a:gd name="connsiteY5" fmla="*/ 0 h 719353"/>
                <a:gd name="connsiteX6" fmla="*/ 422764 w 729984"/>
                <a:gd name="connsiteY6" fmla="*/ 887 h 719353"/>
                <a:gd name="connsiteX7" fmla="*/ 436977 w 729984"/>
                <a:gd name="connsiteY7" fmla="*/ 2661 h 719353"/>
                <a:gd name="connsiteX8" fmla="*/ 452965 w 729984"/>
                <a:gd name="connsiteY8" fmla="*/ 7096 h 719353"/>
                <a:gd name="connsiteX9" fmla="*/ 472507 w 729984"/>
                <a:gd name="connsiteY9" fmla="*/ 11531 h 719353"/>
                <a:gd name="connsiteX10" fmla="*/ 492937 w 729984"/>
                <a:gd name="connsiteY10" fmla="*/ 19514 h 719353"/>
                <a:gd name="connsiteX11" fmla="*/ 515143 w 729984"/>
                <a:gd name="connsiteY11" fmla="*/ 29271 h 719353"/>
                <a:gd name="connsiteX12" fmla="*/ 538238 w 729984"/>
                <a:gd name="connsiteY12" fmla="*/ 40802 h 719353"/>
                <a:gd name="connsiteX13" fmla="*/ 549786 w 729984"/>
                <a:gd name="connsiteY13" fmla="*/ 48785 h 719353"/>
                <a:gd name="connsiteX14" fmla="*/ 560445 w 729984"/>
                <a:gd name="connsiteY14" fmla="*/ 56768 h 719353"/>
                <a:gd name="connsiteX15" fmla="*/ 572880 w 729984"/>
                <a:gd name="connsiteY15" fmla="*/ 64751 h 719353"/>
                <a:gd name="connsiteX16" fmla="*/ 583539 w 729984"/>
                <a:gd name="connsiteY16" fmla="*/ 74507 h 719353"/>
                <a:gd name="connsiteX17" fmla="*/ 594199 w 729984"/>
                <a:gd name="connsiteY17" fmla="*/ 86038 h 719353"/>
                <a:gd name="connsiteX18" fmla="*/ 605746 w 729984"/>
                <a:gd name="connsiteY18" fmla="*/ 97569 h 719353"/>
                <a:gd name="connsiteX19" fmla="*/ 615517 w 729984"/>
                <a:gd name="connsiteY19" fmla="*/ 109987 h 719353"/>
                <a:gd name="connsiteX20" fmla="*/ 625288 w 729984"/>
                <a:gd name="connsiteY20" fmla="*/ 122405 h 719353"/>
                <a:gd name="connsiteX21" fmla="*/ 635058 w 729984"/>
                <a:gd name="connsiteY21" fmla="*/ 137484 h 719353"/>
                <a:gd name="connsiteX22" fmla="*/ 643941 w 729984"/>
                <a:gd name="connsiteY22" fmla="*/ 153450 h 719353"/>
                <a:gd name="connsiteX23" fmla="*/ 651047 w 729984"/>
                <a:gd name="connsiteY23" fmla="*/ 170303 h 719353"/>
                <a:gd name="connsiteX24" fmla="*/ 659041 w 729984"/>
                <a:gd name="connsiteY24" fmla="*/ 188043 h 719353"/>
                <a:gd name="connsiteX25" fmla="*/ 665259 w 729984"/>
                <a:gd name="connsiteY25" fmla="*/ 207557 h 719353"/>
                <a:gd name="connsiteX26" fmla="*/ 670589 w 729984"/>
                <a:gd name="connsiteY26" fmla="*/ 227958 h 719353"/>
                <a:gd name="connsiteX27" fmla="*/ 678583 w 729984"/>
                <a:gd name="connsiteY27" fmla="*/ 260776 h 719353"/>
                <a:gd name="connsiteX28" fmla="*/ 682752 w 729984"/>
                <a:gd name="connsiteY28" fmla="*/ 283672 h 719353"/>
                <a:gd name="connsiteX29" fmla="*/ 682819 w 729984"/>
                <a:gd name="connsiteY29" fmla="*/ 283489 h 719353"/>
                <a:gd name="connsiteX30" fmla="*/ 682901 w 729984"/>
                <a:gd name="connsiteY30" fmla="*/ 284491 h 719353"/>
                <a:gd name="connsiteX31" fmla="*/ 683913 w 729984"/>
                <a:gd name="connsiteY31" fmla="*/ 290047 h 719353"/>
                <a:gd name="connsiteX32" fmla="*/ 684324 w 729984"/>
                <a:gd name="connsiteY32" fmla="*/ 296201 h 719353"/>
                <a:gd name="connsiteX33" fmla="*/ 687186 w 729984"/>
                <a:gd name="connsiteY33" fmla="*/ 305636 h 719353"/>
                <a:gd name="connsiteX34" fmla="*/ 691553 w 729984"/>
                <a:gd name="connsiteY34" fmla="*/ 318925 h 719353"/>
                <a:gd name="connsiteX35" fmla="*/ 697667 w 729984"/>
                <a:gd name="connsiteY35" fmla="*/ 333100 h 719353"/>
                <a:gd name="connsiteX36" fmla="*/ 701161 w 729984"/>
                <a:gd name="connsiteY36" fmla="*/ 341073 h 719353"/>
                <a:gd name="connsiteX37" fmla="*/ 705528 w 729984"/>
                <a:gd name="connsiteY37" fmla="*/ 347274 h 719353"/>
                <a:gd name="connsiteX38" fmla="*/ 710769 w 729984"/>
                <a:gd name="connsiteY38" fmla="*/ 352589 h 719353"/>
                <a:gd name="connsiteX39" fmla="*/ 716009 w 729984"/>
                <a:gd name="connsiteY39" fmla="*/ 357905 h 719353"/>
                <a:gd name="connsiteX40" fmla="*/ 722123 w 729984"/>
                <a:gd name="connsiteY40" fmla="*/ 362334 h 719353"/>
                <a:gd name="connsiteX41" fmla="*/ 729984 w 729984"/>
                <a:gd name="connsiteY41" fmla="*/ 365878 h 719353"/>
                <a:gd name="connsiteX42" fmla="*/ 722123 w 729984"/>
                <a:gd name="connsiteY42" fmla="*/ 366764 h 719353"/>
                <a:gd name="connsiteX43" fmla="*/ 713389 w 729984"/>
                <a:gd name="connsiteY43" fmla="*/ 366764 h 719353"/>
                <a:gd name="connsiteX44" fmla="*/ 703781 w 729984"/>
                <a:gd name="connsiteY44" fmla="*/ 365878 h 719353"/>
                <a:gd name="connsiteX45" fmla="*/ 698541 w 729984"/>
                <a:gd name="connsiteY45" fmla="*/ 364992 h 719353"/>
                <a:gd name="connsiteX46" fmla="*/ 693300 w 729984"/>
                <a:gd name="connsiteY46" fmla="*/ 361448 h 719353"/>
                <a:gd name="connsiteX47" fmla="*/ 688933 w 729984"/>
                <a:gd name="connsiteY47" fmla="*/ 357905 h 719353"/>
                <a:gd name="connsiteX48" fmla="*/ 684664 w 729984"/>
                <a:gd name="connsiteY48" fmla="*/ 354296 h 719353"/>
                <a:gd name="connsiteX49" fmla="*/ 683913 w 729984"/>
                <a:gd name="connsiteY49" fmla="*/ 363668 h 719353"/>
                <a:gd name="connsiteX50" fmla="*/ 680360 w 729984"/>
                <a:gd name="connsiteY50" fmla="*/ 389391 h 719353"/>
                <a:gd name="connsiteX51" fmla="*/ 675030 w 729984"/>
                <a:gd name="connsiteY51" fmla="*/ 415114 h 719353"/>
                <a:gd name="connsiteX52" fmla="*/ 668812 w 729984"/>
                <a:gd name="connsiteY52" fmla="*/ 443498 h 719353"/>
                <a:gd name="connsiteX53" fmla="*/ 665259 w 729984"/>
                <a:gd name="connsiteY53" fmla="*/ 458577 h 719353"/>
                <a:gd name="connsiteX54" fmla="*/ 660818 w 729984"/>
                <a:gd name="connsiteY54" fmla="*/ 472769 h 719353"/>
                <a:gd name="connsiteX55" fmla="*/ 650159 w 729984"/>
                <a:gd name="connsiteY55" fmla="*/ 498491 h 719353"/>
                <a:gd name="connsiteX56" fmla="*/ 639500 w 729984"/>
                <a:gd name="connsiteY56" fmla="*/ 524214 h 719353"/>
                <a:gd name="connsiteX57" fmla="*/ 626176 w 729984"/>
                <a:gd name="connsiteY57" fmla="*/ 546389 h 719353"/>
                <a:gd name="connsiteX58" fmla="*/ 611964 w 729984"/>
                <a:gd name="connsiteY58" fmla="*/ 567677 h 719353"/>
                <a:gd name="connsiteX59" fmla="*/ 597752 w 729984"/>
                <a:gd name="connsiteY59" fmla="*/ 586304 h 719353"/>
                <a:gd name="connsiteX60" fmla="*/ 582651 w 729984"/>
                <a:gd name="connsiteY60" fmla="*/ 603157 h 719353"/>
                <a:gd name="connsiteX61" fmla="*/ 568439 w 729984"/>
                <a:gd name="connsiteY61" fmla="*/ 618236 h 719353"/>
                <a:gd name="connsiteX62" fmla="*/ 554227 w 729984"/>
                <a:gd name="connsiteY62" fmla="*/ 631541 h 719353"/>
                <a:gd name="connsiteX63" fmla="*/ 540903 w 729984"/>
                <a:gd name="connsiteY63" fmla="*/ 642185 h 719353"/>
                <a:gd name="connsiteX64" fmla="*/ 518696 w 729984"/>
                <a:gd name="connsiteY64" fmla="*/ 659924 h 719353"/>
                <a:gd name="connsiteX65" fmla="*/ 501820 w 729984"/>
                <a:gd name="connsiteY65" fmla="*/ 670568 h 719353"/>
                <a:gd name="connsiteX66" fmla="*/ 496490 w 729984"/>
                <a:gd name="connsiteY66" fmla="*/ 674116 h 719353"/>
                <a:gd name="connsiteX67" fmla="*/ 519585 w 729984"/>
                <a:gd name="connsiteY67" fmla="*/ 649281 h 719353"/>
                <a:gd name="connsiteX68" fmla="*/ 538238 w 729984"/>
                <a:gd name="connsiteY68" fmla="*/ 627993 h 719353"/>
                <a:gd name="connsiteX69" fmla="*/ 546233 w 729984"/>
                <a:gd name="connsiteY69" fmla="*/ 617349 h 719353"/>
                <a:gd name="connsiteX70" fmla="*/ 554227 w 729984"/>
                <a:gd name="connsiteY70" fmla="*/ 606705 h 719353"/>
                <a:gd name="connsiteX71" fmla="*/ 560445 w 729984"/>
                <a:gd name="connsiteY71" fmla="*/ 596061 h 719353"/>
                <a:gd name="connsiteX72" fmla="*/ 565774 w 729984"/>
                <a:gd name="connsiteY72" fmla="*/ 583643 h 719353"/>
                <a:gd name="connsiteX73" fmla="*/ 571992 w 729984"/>
                <a:gd name="connsiteY73" fmla="*/ 570338 h 719353"/>
                <a:gd name="connsiteX74" fmla="*/ 575545 w 729984"/>
                <a:gd name="connsiteY74" fmla="*/ 556146 h 719353"/>
                <a:gd name="connsiteX75" fmla="*/ 579986 w 729984"/>
                <a:gd name="connsiteY75" fmla="*/ 540180 h 719353"/>
                <a:gd name="connsiteX76" fmla="*/ 583539 w 729984"/>
                <a:gd name="connsiteY76" fmla="*/ 521553 h 719353"/>
                <a:gd name="connsiteX77" fmla="*/ 587092 w 729984"/>
                <a:gd name="connsiteY77" fmla="*/ 502039 h 719353"/>
                <a:gd name="connsiteX78" fmla="*/ 589757 w 729984"/>
                <a:gd name="connsiteY78" fmla="*/ 478090 h 719353"/>
                <a:gd name="connsiteX79" fmla="*/ 594199 w 729984"/>
                <a:gd name="connsiteY79" fmla="*/ 423097 h 719353"/>
                <a:gd name="connsiteX80" fmla="*/ 594199 w 729984"/>
                <a:gd name="connsiteY80" fmla="*/ 409792 h 719353"/>
                <a:gd name="connsiteX81" fmla="*/ 594199 w 729984"/>
                <a:gd name="connsiteY81" fmla="*/ 396581 h 719353"/>
                <a:gd name="connsiteX82" fmla="*/ 592870 w 729984"/>
                <a:gd name="connsiteY82" fmla="*/ 401314 h 719353"/>
                <a:gd name="connsiteX83" fmla="*/ 586778 w 729984"/>
                <a:gd name="connsiteY83" fmla="*/ 424348 h 719353"/>
                <a:gd name="connsiteX84" fmla="*/ 578945 w 729984"/>
                <a:gd name="connsiteY84" fmla="*/ 442952 h 719353"/>
                <a:gd name="connsiteX85" fmla="*/ 572852 w 729984"/>
                <a:gd name="connsiteY85" fmla="*/ 457126 h 719353"/>
                <a:gd name="connsiteX86" fmla="*/ 567630 w 729984"/>
                <a:gd name="connsiteY86" fmla="*/ 467757 h 719353"/>
                <a:gd name="connsiteX87" fmla="*/ 569371 w 729984"/>
                <a:gd name="connsiteY87" fmla="*/ 458898 h 719353"/>
                <a:gd name="connsiteX88" fmla="*/ 571111 w 729984"/>
                <a:gd name="connsiteY88" fmla="*/ 449153 h 719353"/>
                <a:gd name="connsiteX89" fmla="*/ 571982 w 729984"/>
                <a:gd name="connsiteY89" fmla="*/ 436751 h 719353"/>
                <a:gd name="connsiteX90" fmla="*/ 571982 w 729984"/>
                <a:gd name="connsiteY90" fmla="*/ 422576 h 719353"/>
                <a:gd name="connsiteX91" fmla="*/ 569371 w 729984"/>
                <a:gd name="connsiteY91" fmla="*/ 390683 h 719353"/>
                <a:gd name="connsiteX92" fmla="*/ 566759 w 729984"/>
                <a:gd name="connsiteY92" fmla="*/ 357905 h 719353"/>
                <a:gd name="connsiteX93" fmla="*/ 563278 w 729984"/>
                <a:gd name="connsiteY93" fmla="*/ 327784 h 719353"/>
                <a:gd name="connsiteX94" fmla="*/ 558926 w 729984"/>
                <a:gd name="connsiteY94" fmla="*/ 302093 h 719353"/>
                <a:gd name="connsiteX95" fmla="*/ 554673 w 729984"/>
                <a:gd name="connsiteY95" fmla="*/ 276986 h 719353"/>
                <a:gd name="connsiteX96" fmla="*/ 521361 w 729984"/>
                <a:gd name="connsiteY96" fmla="*/ 295369 h 719353"/>
                <a:gd name="connsiteX97" fmla="*/ 518823 w 729984"/>
                <a:gd name="connsiteY97" fmla="*/ 296607 h 719353"/>
                <a:gd name="connsiteX98" fmla="*/ 486359 w 729984"/>
                <a:gd name="connsiteY98" fmla="*/ 314495 h 719353"/>
                <a:gd name="connsiteX99" fmla="*/ 386252 w 729984"/>
                <a:gd name="connsiteY99" fmla="*/ 367650 h 719353"/>
                <a:gd name="connsiteX100" fmla="*/ 331326 w 729984"/>
                <a:gd name="connsiteY100" fmla="*/ 395999 h 719353"/>
                <a:gd name="connsiteX101" fmla="*/ 279944 w 729984"/>
                <a:gd name="connsiteY101" fmla="*/ 420804 h 719353"/>
                <a:gd name="connsiteX102" fmla="*/ 240078 w 729984"/>
                <a:gd name="connsiteY102" fmla="*/ 439408 h 719353"/>
                <a:gd name="connsiteX103" fmla="*/ 224132 w 729984"/>
                <a:gd name="connsiteY103" fmla="*/ 446495 h 719353"/>
                <a:gd name="connsiteX104" fmla="*/ 214387 w 729984"/>
                <a:gd name="connsiteY104" fmla="*/ 448267 h 719353"/>
                <a:gd name="connsiteX105" fmla="*/ 232105 w 729984"/>
                <a:gd name="connsiteY105" fmla="*/ 436750 h 719353"/>
                <a:gd name="connsiteX106" fmla="*/ 269313 w 729984"/>
                <a:gd name="connsiteY106" fmla="*/ 409287 h 719353"/>
                <a:gd name="connsiteX107" fmla="*/ 290575 w 729984"/>
                <a:gd name="connsiteY107" fmla="*/ 393341 h 719353"/>
                <a:gd name="connsiteX108" fmla="*/ 293403 w 729984"/>
                <a:gd name="connsiteY108" fmla="*/ 390782 h 719353"/>
                <a:gd name="connsiteX109" fmla="*/ 275313 w 729984"/>
                <a:gd name="connsiteY109" fmla="*/ 396487 h 719353"/>
                <a:gd name="connsiteX110" fmla="*/ 240671 w 729984"/>
                <a:gd name="connsiteY110" fmla="*/ 406244 h 719353"/>
                <a:gd name="connsiteX111" fmla="*/ 204253 w 729984"/>
                <a:gd name="connsiteY111" fmla="*/ 415114 h 719353"/>
                <a:gd name="connsiteX112" fmla="*/ 177234 w 729984"/>
                <a:gd name="connsiteY112" fmla="*/ 421184 h 719353"/>
                <a:gd name="connsiteX113" fmla="*/ 177499 w 729984"/>
                <a:gd name="connsiteY113" fmla="*/ 427892 h 719353"/>
                <a:gd name="connsiteX114" fmla="*/ 178375 w 729984"/>
                <a:gd name="connsiteY114" fmla="*/ 450925 h 719353"/>
                <a:gd name="connsiteX115" fmla="*/ 180127 w 729984"/>
                <a:gd name="connsiteY115" fmla="*/ 476616 h 719353"/>
                <a:gd name="connsiteX116" fmla="*/ 183631 w 729984"/>
                <a:gd name="connsiteY116" fmla="*/ 504079 h 719353"/>
                <a:gd name="connsiteX117" fmla="*/ 187134 w 729984"/>
                <a:gd name="connsiteY117" fmla="*/ 515596 h 719353"/>
                <a:gd name="connsiteX118" fmla="*/ 188886 w 729984"/>
                <a:gd name="connsiteY118" fmla="*/ 527998 h 719353"/>
                <a:gd name="connsiteX119" fmla="*/ 192390 w 729984"/>
                <a:gd name="connsiteY119" fmla="*/ 538629 h 719353"/>
                <a:gd name="connsiteX120" fmla="*/ 196770 w 729984"/>
                <a:gd name="connsiteY120" fmla="*/ 547488 h 719353"/>
                <a:gd name="connsiteX121" fmla="*/ 201150 w 729984"/>
                <a:gd name="connsiteY121" fmla="*/ 553690 h 719353"/>
                <a:gd name="connsiteX122" fmla="*/ 205529 w 729984"/>
                <a:gd name="connsiteY122" fmla="*/ 558119 h 719353"/>
                <a:gd name="connsiteX123" fmla="*/ 194142 w 729984"/>
                <a:gd name="connsiteY123" fmla="*/ 551918 h 719353"/>
                <a:gd name="connsiteX124" fmla="*/ 183379 w 729984"/>
                <a:gd name="connsiteY124" fmla="*/ 544382 h 719353"/>
                <a:gd name="connsiteX125" fmla="*/ 189584 w 729984"/>
                <a:gd name="connsiteY125" fmla="*/ 585762 h 719353"/>
                <a:gd name="connsiteX126" fmla="*/ 194014 w 729984"/>
                <a:gd name="connsiteY126" fmla="*/ 608054 h 719353"/>
                <a:gd name="connsiteX127" fmla="*/ 199329 w 729984"/>
                <a:gd name="connsiteY127" fmla="*/ 630346 h 719353"/>
                <a:gd name="connsiteX128" fmla="*/ 204645 w 729984"/>
                <a:gd name="connsiteY128" fmla="*/ 649963 h 719353"/>
                <a:gd name="connsiteX129" fmla="*/ 211732 w 729984"/>
                <a:gd name="connsiteY129" fmla="*/ 668689 h 719353"/>
                <a:gd name="connsiteX130" fmla="*/ 217933 w 729984"/>
                <a:gd name="connsiteY130" fmla="*/ 683848 h 719353"/>
                <a:gd name="connsiteX131" fmla="*/ 222363 w 729984"/>
                <a:gd name="connsiteY131" fmla="*/ 689198 h 719353"/>
                <a:gd name="connsiteX132" fmla="*/ 226792 w 729984"/>
                <a:gd name="connsiteY132" fmla="*/ 694548 h 719353"/>
                <a:gd name="connsiteX133" fmla="*/ 213504 w 729984"/>
                <a:gd name="connsiteY133" fmla="*/ 684740 h 719353"/>
                <a:gd name="connsiteX134" fmla="*/ 201101 w 729984"/>
                <a:gd name="connsiteY134" fmla="*/ 673148 h 719353"/>
                <a:gd name="connsiteX135" fmla="*/ 185155 w 729984"/>
                <a:gd name="connsiteY135" fmla="*/ 656205 h 719353"/>
                <a:gd name="connsiteX136" fmla="*/ 173677 w 729984"/>
                <a:gd name="connsiteY136" fmla="*/ 641443 h 719353"/>
                <a:gd name="connsiteX137" fmla="*/ 174940 w 729984"/>
                <a:gd name="connsiteY137" fmla="*/ 645733 h 719353"/>
                <a:gd name="connsiteX138" fmla="*/ 180270 w 729984"/>
                <a:gd name="connsiteY138" fmla="*/ 660811 h 719353"/>
                <a:gd name="connsiteX139" fmla="*/ 187376 w 729984"/>
                <a:gd name="connsiteY139" fmla="*/ 675890 h 719353"/>
                <a:gd name="connsiteX140" fmla="*/ 194482 w 729984"/>
                <a:gd name="connsiteY140" fmla="*/ 690969 h 719353"/>
                <a:gd name="connsiteX141" fmla="*/ 204253 w 729984"/>
                <a:gd name="connsiteY141" fmla="*/ 705161 h 719353"/>
                <a:gd name="connsiteX142" fmla="*/ 216688 w 729984"/>
                <a:gd name="connsiteY142" fmla="*/ 719353 h 719353"/>
                <a:gd name="connsiteX143" fmla="*/ 211359 w 729984"/>
                <a:gd name="connsiteY143" fmla="*/ 719353 h 719353"/>
                <a:gd name="connsiteX144" fmla="*/ 198035 w 729984"/>
                <a:gd name="connsiteY144" fmla="*/ 714918 h 719353"/>
                <a:gd name="connsiteX145" fmla="*/ 188264 w 729984"/>
                <a:gd name="connsiteY145" fmla="*/ 712257 h 719353"/>
                <a:gd name="connsiteX146" fmla="*/ 177605 w 729984"/>
                <a:gd name="connsiteY146" fmla="*/ 706935 h 719353"/>
                <a:gd name="connsiteX147" fmla="*/ 164281 w 729984"/>
                <a:gd name="connsiteY147" fmla="*/ 698952 h 719353"/>
                <a:gd name="connsiteX148" fmla="*/ 150957 w 729984"/>
                <a:gd name="connsiteY148" fmla="*/ 690082 h 719353"/>
                <a:gd name="connsiteX149" fmla="*/ 136745 w 729984"/>
                <a:gd name="connsiteY149" fmla="*/ 678551 h 719353"/>
                <a:gd name="connsiteX150" fmla="*/ 122532 w 729984"/>
                <a:gd name="connsiteY150" fmla="*/ 663472 h 719353"/>
                <a:gd name="connsiteX151" fmla="*/ 109208 w 729984"/>
                <a:gd name="connsiteY151" fmla="*/ 645733 h 719353"/>
                <a:gd name="connsiteX152" fmla="*/ 93220 w 729984"/>
                <a:gd name="connsiteY152" fmla="*/ 625332 h 719353"/>
                <a:gd name="connsiteX153" fmla="*/ 79008 w 729984"/>
                <a:gd name="connsiteY153" fmla="*/ 601383 h 719353"/>
                <a:gd name="connsiteX154" fmla="*/ 64795 w 729984"/>
                <a:gd name="connsiteY154" fmla="*/ 572999 h 719353"/>
                <a:gd name="connsiteX155" fmla="*/ 52360 w 729984"/>
                <a:gd name="connsiteY155" fmla="*/ 541067 h 719353"/>
                <a:gd name="connsiteX156" fmla="*/ 39924 w 729984"/>
                <a:gd name="connsiteY156" fmla="*/ 504700 h 719353"/>
                <a:gd name="connsiteX157" fmla="*/ 34595 w 729984"/>
                <a:gd name="connsiteY157" fmla="*/ 486960 h 719353"/>
                <a:gd name="connsiteX158" fmla="*/ 30153 w 729984"/>
                <a:gd name="connsiteY158" fmla="*/ 469221 h 719353"/>
                <a:gd name="connsiteX159" fmla="*/ 30002 w 729984"/>
                <a:gd name="connsiteY159" fmla="*/ 468114 h 719353"/>
                <a:gd name="connsiteX160" fmla="*/ 29361 w 729984"/>
                <a:gd name="connsiteY160" fmla="*/ 468728 h 719353"/>
                <a:gd name="connsiteX161" fmla="*/ 20186 w 729984"/>
                <a:gd name="connsiteY161" fmla="*/ 474875 h 719353"/>
                <a:gd name="connsiteX162" fmla="*/ 11928 w 729984"/>
                <a:gd name="connsiteY162" fmla="*/ 477510 h 719353"/>
                <a:gd name="connsiteX163" fmla="*/ 5505 w 729984"/>
                <a:gd name="connsiteY163" fmla="*/ 478388 h 719353"/>
                <a:gd name="connsiteX164" fmla="*/ 0 w 729984"/>
                <a:gd name="connsiteY164" fmla="*/ 478388 h 719353"/>
                <a:gd name="connsiteX165" fmla="*/ 3670 w 729984"/>
                <a:gd name="connsiteY165" fmla="*/ 474875 h 719353"/>
                <a:gd name="connsiteX166" fmla="*/ 6423 w 729984"/>
                <a:gd name="connsiteY166" fmla="*/ 468728 h 719353"/>
                <a:gd name="connsiteX167" fmla="*/ 9175 w 729984"/>
                <a:gd name="connsiteY167" fmla="*/ 461702 h 719353"/>
                <a:gd name="connsiteX168" fmla="*/ 11010 w 729984"/>
                <a:gd name="connsiteY168" fmla="*/ 454677 h 719353"/>
                <a:gd name="connsiteX169" fmla="*/ 14681 w 729984"/>
                <a:gd name="connsiteY169" fmla="*/ 437991 h 719353"/>
                <a:gd name="connsiteX170" fmla="*/ 16516 w 729984"/>
                <a:gd name="connsiteY170" fmla="*/ 420427 h 719353"/>
                <a:gd name="connsiteX171" fmla="*/ 19268 w 729984"/>
                <a:gd name="connsiteY171" fmla="*/ 390568 h 719353"/>
                <a:gd name="connsiteX172" fmla="*/ 19268 w 729984"/>
                <a:gd name="connsiteY172" fmla="*/ 387199 h 719353"/>
                <a:gd name="connsiteX173" fmla="*/ 17718 w 729984"/>
                <a:gd name="connsiteY173" fmla="*/ 353911 h 719353"/>
                <a:gd name="connsiteX174" fmla="*/ 17718 w 729984"/>
                <a:gd name="connsiteY174" fmla="*/ 318431 h 719353"/>
                <a:gd name="connsiteX175" fmla="*/ 17718 w 729984"/>
                <a:gd name="connsiteY175" fmla="*/ 286499 h 719353"/>
                <a:gd name="connsiteX176" fmla="*/ 19494 w 729984"/>
                <a:gd name="connsiteY176" fmla="*/ 260776 h 719353"/>
                <a:gd name="connsiteX177" fmla="*/ 23047 w 729984"/>
                <a:gd name="connsiteY177" fmla="*/ 240376 h 719353"/>
                <a:gd name="connsiteX178" fmla="*/ 28377 w 729984"/>
                <a:gd name="connsiteY178" fmla="*/ 221749 h 719353"/>
                <a:gd name="connsiteX179" fmla="*/ 33706 w 729984"/>
                <a:gd name="connsiteY179" fmla="*/ 203122 h 719353"/>
                <a:gd name="connsiteX180" fmla="*/ 39924 w 729984"/>
                <a:gd name="connsiteY180" fmla="*/ 187156 h 719353"/>
                <a:gd name="connsiteX181" fmla="*/ 47030 w 729984"/>
                <a:gd name="connsiteY181" fmla="*/ 171190 h 719353"/>
                <a:gd name="connsiteX182" fmla="*/ 54136 w 729984"/>
                <a:gd name="connsiteY182" fmla="*/ 157885 h 719353"/>
                <a:gd name="connsiteX183" fmla="*/ 62131 w 729984"/>
                <a:gd name="connsiteY183" fmla="*/ 144580 h 719353"/>
                <a:gd name="connsiteX184" fmla="*/ 69237 w 729984"/>
                <a:gd name="connsiteY184" fmla="*/ 132162 h 719353"/>
                <a:gd name="connsiteX185" fmla="*/ 78119 w 729984"/>
                <a:gd name="connsiteY185" fmla="*/ 121518 h 719353"/>
                <a:gd name="connsiteX186" fmla="*/ 87002 w 729984"/>
                <a:gd name="connsiteY186" fmla="*/ 111761 h 719353"/>
                <a:gd name="connsiteX187" fmla="*/ 95885 w 729984"/>
                <a:gd name="connsiteY187" fmla="*/ 102004 h 719353"/>
                <a:gd name="connsiteX188" fmla="*/ 112761 w 729984"/>
                <a:gd name="connsiteY188" fmla="*/ 86038 h 719353"/>
                <a:gd name="connsiteX189" fmla="*/ 129639 w 729984"/>
                <a:gd name="connsiteY189" fmla="*/ 72733 h 719353"/>
                <a:gd name="connsiteX190" fmla="*/ 145628 w 729984"/>
                <a:gd name="connsiteY190" fmla="*/ 60316 h 719353"/>
                <a:gd name="connsiteX191" fmla="*/ 174052 w 729984"/>
                <a:gd name="connsiteY191" fmla="*/ 43463 h 719353"/>
                <a:gd name="connsiteX192" fmla="*/ 188264 w 729984"/>
                <a:gd name="connsiteY192" fmla="*/ 35480 h 719353"/>
                <a:gd name="connsiteX193" fmla="*/ 201588 w 729984"/>
                <a:gd name="connsiteY193" fmla="*/ 28384 h 719353"/>
                <a:gd name="connsiteX194" fmla="*/ 214024 w 729984"/>
                <a:gd name="connsiteY194" fmla="*/ 23062 h 719353"/>
                <a:gd name="connsiteX195" fmla="*/ 227347 w 729984"/>
                <a:gd name="connsiteY195" fmla="*/ 16853 h 719353"/>
                <a:gd name="connsiteX196" fmla="*/ 240671 w 729984"/>
                <a:gd name="connsiteY196" fmla="*/ 12418 h 719353"/>
                <a:gd name="connsiteX197" fmla="*/ 253995 w 729984"/>
                <a:gd name="connsiteY197" fmla="*/ 9757 h 719353"/>
                <a:gd name="connsiteX198" fmla="*/ 269096 w 729984"/>
                <a:gd name="connsiteY198" fmla="*/ 6209 h 719353"/>
                <a:gd name="connsiteX199" fmla="*/ 284196 w 729984"/>
                <a:gd name="connsiteY199" fmla="*/ 4435 h 719353"/>
                <a:gd name="connsiteX200" fmla="*/ 317062 w 729984"/>
                <a:gd name="connsiteY200" fmla="*/ 887 h 71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29984" h="719353">
                  <a:moveTo>
                    <a:pt x="555115" y="276742"/>
                  </a:moveTo>
                  <a:lnTo>
                    <a:pt x="555109" y="276746"/>
                  </a:lnTo>
                  <a:lnTo>
                    <a:pt x="555122" y="276754"/>
                  </a:lnTo>
                  <a:close/>
                  <a:moveTo>
                    <a:pt x="356145" y="0"/>
                  </a:moveTo>
                  <a:lnTo>
                    <a:pt x="401446" y="0"/>
                  </a:lnTo>
                  <a:lnTo>
                    <a:pt x="411217" y="0"/>
                  </a:lnTo>
                  <a:lnTo>
                    <a:pt x="422764" y="887"/>
                  </a:lnTo>
                  <a:lnTo>
                    <a:pt x="436977" y="2661"/>
                  </a:lnTo>
                  <a:lnTo>
                    <a:pt x="452965" y="7096"/>
                  </a:lnTo>
                  <a:lnTo>
                    <a:pt x="472507" y="11531"/>
                  </a:lnTo>
                  <a:lnTo>
                    <a:pt x="492937" y="19514"/>
                  </a:lnTo>
                  <a:lnTo>
                    <a:pt x="515143" y="29271"/>
                  </a:lnTo>
                  <a:lnTo>
                    <a:pt x="538238" y="40802"/>
                  </a:lnTo>
                  <a:lnTo>
                    <a:pt x="549786" y="48785"/>
                  </a:lnTo>
                  <a:lnTo>
                    <a:pt x="560445" y="56768"/>
                  </a:lnTo>
                  <a:lnTo>
                    <a:pt x="572880" y="64751"/>
                  </a:lnTo>
                  <a:lnTo>
                    <a:pt x="583539" y="74507"/>
                  </a:lnTo>
                  <a:lnTo>
                    <a:pt x="594199" y="86038"/>
                  </a:lnTo>
                  <a:lnTo>
                    <a:pt x="605746" y="97569"/>
                  </a:lnTo>
                  <a:lnTo>
                    <a:pt x="615517" y="109987"/>
                  </a:lnTo>
                  <a:lnTo>
                    <a:pt x="625288" y="122405"/>
                  </a:lnTo>
                  <a:lnTo>
                    <a:pt x="635058" y="137484"/>
                  </a:lnTo>
                  <a:lnTo>
                    <a:pt x="643941" y="153450"/>
                  </a:lnTo>
                  <a:lnTo>
                    <a:pt x="651047" y="170303"/>
                  </a:lnTo>
                  <a:lnTo>
                    <a:pt x="659041" y="188043"/>
                  </a:lnTo>
                  <a:lnTo>
                    <a:pt x="665259" y="207557"/>
                  </a:lnTo>
                  <a:lnTo>
                    <a:pt x="670589" y="227958"/>
                  </a:lnTo>
                  <a:lnTo>
                    <a:pt x="678583" y="260776"/>
                  </a:lnTo>
                  <a:lnTo>
                    <a:pt x="682752" y="283672"/>
                  </a:lnTo>
                  <a:lnTo>
                    <a:pt x="682819" y="283489"/>
                  </a:lnTo>
                  <a:lnTo>
                    <a:pt x="682901" y="284491"/>
                  </a:lnTo>
                  <a:lnTo>
                    <a:pt x="683913" y="290047"/>
                  </a:lnTo>
                  <a:lnTo>
                    <a:pt x="684324" y="296201"/>
                  </a:lnTo>
                  <a:lnTo>
                    <a:pt x="687186" y="305636"/>
                  </a:lnTo>
                  <a:lnTo>
                    <a:pt x="691553" y="318925"/>
                  </a:lnTo>
                  <a:lnTo>
                    <a:pt x="697667" y="333100"/>
                  </a:lnTo>
                  <a:lnTo>
                    <a:pt x="701161" y="341073"/>
                  </a:lnTo>
                  <a:lnTo>
                    <a:pt x="705528" y="347274"/>
                  </a:lnTo>
                  <a:lnTo>
                    <a:pt x="710769" y="352589"/>
                  </a:lnTo>
                  <a:lnTo>
                    <a:pt x="716009" y="357905"/>
                  </a:lnTo>
                  <a:lnTo>
                    <a:pt x="722123" y="362334"/>
                  </a:lnTo>
                  <a:lnTo>
                    <a:pt x="729984" y="365878"/>
                  </a:lnTo>
                  <a:lnTo>
                    <a:pt x="722123" y="366764"/>
                  </a:lnTo>
                  <a:lnTo>
                    <a:pt x="713389" y="366764"/>
                  </a:lnTo>
                  <a:lnTo>
                    <a:pt x="703781" y="365878"/>
                  </a:lnTo>
                  <a:lnTo>
                    <a:pt x="698541" y="364992"/>
                  </a:lnTo>
                  <a:lnTo>
                    <a:pt x="693300" y="361448"/>
                  </a:lnTo>
                  <a:lnTo>
                    <a:pt x="688933" y="357905"/>
                  </a:lnTo>
                  <a:lnTo>
                    <a:pt x="684664" y="354296"/>
                  </a:lnTo>
                  <a:lnTo>
                    <a:pt x="683913" y="363668"/>
                  </a:lnTo>
                  <a:lnTo>
                    <a:pt x="680360" y="389391"/>
                  </a:lnTo>
                  <a:lnTo>
                    <a:pt x="675030" y="415114"/>
                  </a:lnTo>
                  <a:lnTo>
                    <a:pt x="668812" y="443498"/>
                  </a:lnTo>
                  <a:lnTo>
                    <a:pt x="665259" y="458577"/>
                  </a:lnTo>
                  <a:lnTo>
                    <a:pt x="660818" y="472769"/>
                  </a:lnTo>
                  <a:lnTo>
                    <a:pt x="650159" y="498491"/>
                  </a:lnTo>
                  <a:lnTo>
                    <a:pt x="639500" y="524214"/>
                  </a:lnTo>
                  <a:lnTo>
                    <a:pt x="626176" y="546389"/>
                  </a:lnTo>
                  <a:lnTo>
                    <a:pt x="611964" y="567677"/>
                  </a:lnTo>
                  <a:lnTo>
                    <a:pt x="597752" y="586304"/>
                  </a:lnTo>
                  <a:lnTo>
                    <a:pt x="582651" y="603157"/>
                  </a:lnTo>
                  <a:lnTo>
                    <a:pt x="568439" y="618236"/>
                  </a:lnTo>
                  <a:lnTo>
                    <a:pt x="554227" y="631541"/>
                  </a:lnTo>
                  <a:lnTo>
                    <a:pt x="540903" y="642185"/>
                  </a:lnTo>
                  <a:lnTo>
                    <a:pt x="518696" y="659924"/>
                  </a:lnTo>
                  <a:lnTo>
                    <a:pt x="501820" y="670568"/>
                  </a:lnTo>
                  <a:lnTo>
                    <a:pt x="496490" y="674116"/>
                  </a:lnTo>
                  <a:lnTo>
                    <a:pt x="519585" y="649281"/>
                  </a:lnTo>
                  <a:lnTo>
                    <a:pt x="538238" y="627993"/>
                  </a:lnTo>
                  <a:lnTo>
                    <a:pt x="546233" y="617349"/>
                  </a:lnTo>
                  <a:lnTo>
                    <a:pt x="554227" y="606705"/>
                  </a:lnTo>
                  <a:lnTo>
                    <a:pt x="560445" y="596061"/>
                  </a:lnTo>
                  <a:lnTo>
                    <a:pt x="565774" y="583643"/>
                  </a:lnTo>
                  <a:lnTo>
                    <a:pt x="571992" y="570338"/>
                  </a:lnTo>
                  <a:lnTo>
                    <a:pt x="575545" y="556146"/>
                  </a:lnTo>
                  <a:lnTo>
                    <a:pt x="579986" y="540180"/>
                  </a:lnTo>
                  <a:lnTo>
                    <a:pt x="583539" y="521553"/>
                  </a:lnTo>
                  <a:lnTo>
                    <a:pt x="587092" y="502039"/>
                  </a:lnTo>
                  <a:lnTo>
                    <a:pt x="589757" y="478090"/>
                  </a:lnTo>
                  <a:lnTo>
                    <a:pt x="594199" y="423097"/>
                  </a:lnTo>
                  <a:lnTo>
                    <a:pt x="594199" y="409792"/>
                  </a:lnTo>
                  <a:lnTo>
                    <a:pt x="594199" y="396581"/>
                  </a:lnTo>
                  <a:lnTo>
                    <a:pt x="592870" y="401314"/>
                  </a:lnTo>
                  <a:lnTo>
                    <a:pt x="586778" y="424348"/>
                  </a:lnTo>
                  <a:lnTo>
                    <a:pt x="578945" y="442952"/>
                  </a:lnTo>
                  <a:lnTo>
                    <a:pt x="572852" y="457126"/>
                  </a:lnTo>
                  <a:lnTo>
                    <a:pt x="567630" y="467757"/>
                  </a:lnTo>
                  <a:lnTo>
                    <a:pt x="569371" y="458898"/>
                  </a:lnTo>
                  <a:lnTo>
                    <a:pt x="571111" y="449153"/>
                  </a:lnTo>
                  <a:lnTo>
                    <a:pt x="571982" y="436751"/>
                  </a:lnTo>
                  <a:lnTo>
                    <a:pt x="571982" y="422576"/>
                  </a:lnTo>
                  <a:lnTo>
                    <a:pt x="569371" y="390683"/>
                  </a:lnTo>
                  <a:lnTo>
                    <a:pt x="566759" y="357905"/>
                  </a:lnTo>
                  <a:lnTo>
                    <a:pt x="563278" y="327784"/>
                  </a:lnTo>
                  <a:lnTo>
                    <a:pt x="558926" y="302093"/>
                  </a:lnTo>
                  <a:lnTo>
                    <a:pt x="554673" y="276986"/>
                  </a:lnTo>
                  <a:lnTo>
                    <a:pt x="521361" y="295369"/>
                  </a:lnTo>
                  <a:lnTo>
                    <a:pt x="518823" y="296607"/>
                  </a:lnTo>
                  <a:lnTo>
                    <a:pt x="486359" y="314495"/>
                  </a:lnTo>
                  <a:lnTo>
                    <a:pt x="386252" y="367650"/>
                  </a:lnTo>
                  <a:lnTo>
                    <a:pt x="331326" y="395999"/>
                  </a:lnTo>
                  <a:lnTo>
                    <a:pt x="279944" y="420804"/>
                  </a:lnTo>
                  <a:lnTo>
                    <a:pt x="240078" y="439408"/>
                  </a:lnTo>
                  <a:lnTo>
                    <a:pt x="224132" y="446495"/>
                  </a:lnTo>
                  <a:lnTo>
                    <a:pt x="214387" y="448267"/>
                  </a:lnTo>
                  <a:lnTo>
                    <a:pt x="232105" y="436750"/>
                  </a:lnTo>
                  <a:lnTo>
                    <a:pt x="269313" y="409287"/>
                  </a:lnTo>
                  <a:lnTo>
                    <a:pt x="290575" y="393341"/>
                  </a:lnTo>
                  <a:lnTo>
                    <a:pt x="293403" y="390782"/>
                  </a:lnTo>
                  <a:lnTo>
                    <a:pt x="275313" y="396487"/>
                  </a:lnTo>
                  <a:lnTo>
                    <a:pt x="240671" y="406244"/>
                  </a:lnTo>
                  <a:lnTo>
                    <a:pt x="204253" y="415114"/>
                  </a:lnTo>
                  <a:lnTo>
                    <a:pt x="177234" y="421184"/>
                  </a:lnTo>
                  <a:lnTo>
                    <a:pt x="177499" y="427892"/>
                  </a:lnTo>
                  <a:lnTo>
                    <a:pt x="178375" y="450925"/>
                  </a:lnTo>
                  <a:lnTo>
                    <a:pt x="180127" y="476616"/>
                  </a:lnTo>
                  <a:lnTo>
                    <a:pt x="183631" y="504079"/>
                  </a:lnTo>
                  <a:lnTo>
                    <a:pt x="187134" y="515596"/>
                  </a:lnTo>
                  <a:lnTo>
                    <a:pt x="188886" y="527998"/>
                  </a:lnTo>
                  <a:lnTo>
                    <a:pt x="192390" y="538629"/>
                  </a:lnTo>
                  <a:lnTo>
                    <a:pt x="196770" y="547488"/>
                  </a:lnTo>
                  <a:lnTo>
                    <a:pt x="201150" y="553690"/>
                  </a:lnTo>
                  <a:lnTo>
                    <a:pt x="205529" y="558119"/>
                  </a:lnTo>
                  <a:lnTo>
                    <a:pt x="194142" y="551918"/>
                  </a:lnTo>
                  <a:lnTo>
                    <a:pt x="183379" y="544382"/>
                  </a:lnTo>
                  <a:lnTo>
                    <a:pt x="189584" y="585762"/>
                  </a:lnTo>
                  <a:lnTo>
                    <a:pt x="194014" y="608054"/>
                  </a:lnTo>
                  <a:lnTo>
                    <a:pt x="199329" y="630346"/>
                  </a:lnTo>
                  <a:lnTo>
                    <a:pt x="204645" y="649963"/>
                  </a:lnTo>
                  <a:lnTo>
                    <a:pt x="211732" y="668689"/>
                  </a:lnTo>
                  <a:lnTo>
                    <a:pt x="217933" y="683848"/>
                  </a:lnTo>
                  <a:lnTo>
                    <a:pt x="222363" y="689198"/>
                  </a:lnTo>
                  <a:lnTo>
                    <a:pt x="226792" y="694548"/>
                  </a:lnTo>
                  <a:lnTo>
                    <a:pt x="213504" y="684740"/>
                  </a:lnTo>
                  <a:lnTo>
                    <a:pt x="201101" y="673148"/>
                  </a:lnTo>
                  <a:lnTo>
                    <a:pt x="185155" y="656205"/>
                  </a:lnTo>
                  <a:lnTo>
                    <a:pt x="173677" y="641443"/>
                  </a:lnTo>
                  <a:lnTo>
                    <a:pt x="174940" y="645733"/>
                  </a:lnTo>
                  <a:lnTo>
                    <a:pt x="180270" y="660811"/>
                  </a:lnTo>
                  <a:lnTo>
                    <a:pt x="187376" y="675890"/>
                  </a:lnTo>
                  <a:lnTo>
                    <a:pt x="194482" y="690969"/>
                  </a:lnTo>
                  <a:lnTo>
                    <a:pt x="204253" y="705161"/>
                  </a:lnTo>
                  <a:lnTo>
                    <a:pt x="216688" y="719353"/>
                  </a:lnTo>
                  <a:lnTo>
                    <a:pt x="211359" y="719353"/>
                  </a:lnTo>
                  <a:lnTo>
                    <a:pt x="198035" y="714918"/>
                  </a:lnTo>
                  <a:lnTo>
                    <a:pt x="188264" y="712257"/>
                  </a:lnTo>
                  <a:lnTo>
                    <a:pt x="177605" y="706935"/>
                  </a:lnTo>
                  <a:lnTo>
                    <a:pt x="164281" y="698952"/>
                  </a:lnTo>
                  <a:lnTo>
                    <a:pt x="150957" y="690082"/>
                  </a:lnTo>
                  <a:lnTo>
                    <a:pt x="136745" y="678551"/>
                  </a:lnTo>
                  <a:lnTo>
                    <a:pt x="122532" y="663472"/>
                  </a:lnTo>
                  <a:lnTo>
                    <a:pt x="109208" y="645733"/>
                  </a:lnTo>
                  <a:lnTo>
                    <a:pt x="93220" y="625332"/>
                  </a:lnTo>
                  <a:lnTo>
                    <a:pt x="79008" y="601383"/>
                  </a:lnTo>
                  <a:lnTo>
                    <a:pt x="64795" y="572999"/>
                  </a:lnTo>
                  <a:lnTo>
                    <a:pt x="52360" y="541067"/>
                  </a:lnTo>
                  <a:lnTo>
                    <a:pt x="39924" y="504700"/>
                  </a:lnTo>
                  <a:lnTo>
                    <a:pt x="34595" y="486960"/>
                  </a:lnTo>
                  <a:lnTo>
                    <a:pt x="30153" y="469221"/>
                  </a:lnTo>
                  <a:lnTo>
                    <a:pt x="30002" y="468114"/>
                  </a:lnTo>
                  <a:lnTo>
                    <a:pt x="29361" y="468728"/>
                  </a:lnTo>
                  <a:lnTo>
                    <a:pt x="20186" y="474875"/>
                  </a:lnTo>
                  <a:lnTo>
                    <a:pt x="11928" y="477510"/>
                  </a:lnTo>
                  <a:lnTo>
                    <a:pt x="5505" y="478388"/>
                  </a:lnTo>
                  <a:lnTo>
                    <a:pt x="0" y="478388"/>
                  </a:lnTo>
                  <a:lnTo>
                    <a:pt x="3670" y="474875"/>
                  </a:lnTo>
                  <a:lnTo>
                    <a:pt x="6423" y="468728"/>
                  </a:lnTo>
                  <a:lnTo>
                    <a:pt x="9175" y="461702"/>
                  </a:lnTo>
                  <a:lnTo>
                    <a:pt x="11010" y="454677"/>
                  </a:lnTo>
                  <a:lnTo>
                    <a:pt x="14681" y="437991"/>
                  </a:lnTo>
                  <a:lnTo>
                    <a:pt x="16516" y="420427"/>
                  </a:lnTo>
                  <a:lnTo>
                    <a:pt x="19268" y="390568"/>
                  </a:lnTo>
                  <a:lnTo>
                    <a:pt x="19268" y="387199"/>
                  </a:lnTo>
                  <a:lnTo>
                    <a:pt x="17718" y="353911"/>
                  </a:lnTo>
                  <a:lnTo>
                    <a:pt x="17718" y="318431"/>
                  </a:lnTo>
                  <a:lnTo>
                    <a:pt x="17718" y="286499"/>
                  </a:lnTo>
                  <a:lnTo>
                    <a:pt x="19494" y="260776"/>
                  </a:lnTo>
                  <a:lnTo>
                    <a:pt x="23047" y="240376"/>
                  </a:lnTo>
                  <a:lnTo>
                    <a:pt x="28377" y="221749"/>
                  </a:lnTo>
                  <a:lnTo>
                    <a:pt x="33706" y="203122"/>
                  </a:lnTo>
                  <a:lnTo>
                    <a:pt x="39924" y="187156"/>
                  </a:lnTo>
                  <a:lnTo>
                    <a:pt x="47030" y="171190"/>
                  </a:lnTo>
                  <a:lnTo>
                    <a:pt x="54136" y="157885"/>
                  </a:lnTo>
                  <a:lnTo>
                    <a:pt x="62131" y="144580"/>
                  </a:lnTo>
                  <a:lnTo>
                    <a:pt x="69237" y="132162"/>
                  </a:lnTo>
                  <a:lnTo>
                    <a:pt x="78119" y="121518"/>
                  </a:lnTo>
                  <a:lnTo>
                    <a:pt x="87002" y="111761"/>
                  </a:lnTo>
                  <a:lnTo>
                    <a:pt x="95885" y="102004"/>
                  </a:lnTo>
                  <a:lnTo>
                    <a:pt x="112761" y="86038"/>
                  </a:lnTo>
                  <a:lnTo>
                    <a:pt x="129639" y="72733"/>
                  </a:lnTo>
                  <a:lnTo>
                    <a:pt x="145628" y="60316"/>
                  </a:lnTo>
                  <a:lnTo>
                    <a:pt x="174052" y="43463"/>
                  </a:lnTo>
                  <a:lnTo>
                    <a:pt x="188264" y="35480"/>
                  </a:lnTo>
                  <a:lnTo>
                    <a:pt x="201588" y="28384"/>
                  </a:lnTo>
                  <a:lnTo>
                    <a:pt x="214024" y="23062"/>
                  </a:lnTo>
                  <a:lnTo>
                    <a:pt x="227347" y="16853"/>
                  </a:lnTo>
                  <a:lnTo>
                    <a:pt x="240671" y="12418"/>
                  </a:lnTo>
                  <a:lnTo>
                    <a:pt x="253995" y="9757"/>
                  </a:lnTo>
                  <a:lnTo>
                    <a:pt x="269096" y="6209"/>
                  </a:lnTo>
                  <a:lnTo>
                    <a:pt x="284196" y="4435"/>
                  </a:lnTo>
                  <a:lnTo>
                    <a:pt x="317062" y="88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51" name="Freeform 197"/>
          <p:cNvSpPr>
            <a:spLocks noEditPoints="1"/>
          </p:cNvSpPr>
          <p:nvPr/>
        </p:nvSpPr>
        <p:spPr bwMode="auto">
          <a:xfrm>
            <a:off x="1398588" y="2857500"/>
            <a:ext cx="1127125" cy="1295400"/>
          </a:xfrm>
          <a:custGeom>
            <a:avLst/>
            <a:gdLst>
              <a:gd name="T0" fmla="*/ 428 w 853"/>
              <a:gd name="T1" fmla="*/ 53 h 981"/>
              <a:gd name="T2" fmla="*/ 518 w 853"/>
              <a:gd name="T3" fmla="*/ 21 h 981"/>
              <a:gd name="T4" fmla="*/ 566 w 853"/>
              <a:gd name="T5" fmla="*/ 127 h 981"/>
              <a:gd name="T6" fmla="*/ 639 w 853"/>
              <a:gd name="T7" fmla="*/ 249 h 981"/>
              <a:gd name="T8" fmla="*/ 677 w 853"/>
              <a:gd name="T9" fmla="*/ 388 h 981"/>
              <a:gd name="T10" fmla="*/ 659 w 853"/>
              <a:gd name="T11" fmla="*/ 493 h 981"/>
              <a:gd name="T12" fmla="*/ 604 w 853"/>
              <a:gd name="T13" fmla="*/ 559 h 981"/>
              <a:gd name="T14" fmla="*/ 552 w 853"/>
              <a:gd name="T15" fmla="*/ 655 h 981"/>
              <a:gd name="T16" fmla="*/ 650 w 853"/>
              <a:gd name="T17" fmla="*/ 729 h 981"/>
              <a:gd name="T18" fmla="*/ 830 w 853"/>
              <a:gd name="T19" fmla="*/ 820 h 981"/>
              <a:gd name="T20" fmla="*/ 853 w 853"/>
              <a:gd name="T21" fmla="*/ 896 h 981"/>
              <a:gd name="T22" fmla="*/ 425 w 853"/>
              <a:gd name="T23" fmla="*/ 908 h 981"/>
              <a:gd name="T24" fmla="*/ 459 w 853"/>
              <a:gd name="T25" fmla="*/ 860 h 981"/>
              <a:gd name="T26" fmla="*/ 531 w 853"/>
              <a:gd name="T27" fmla="*/ 881 h 981"/>
              <a:gd name="T28" fmla="*/ 604 w 853"/>
              <a:gd name="T29" fmla="*/ 786 h 981"/>
              <a:gd name="T30" fmla="*/ 499 w 853"/>
              <a:gd name="T31" fmla="*/ 800 h 981"/>
              <a:gd name="T32" fmla="*/ 429 w 853"/>
              <a:gd name="T33" fmla="*/ 845 h 981"/>
              <a:gd name="T34" fmla="*/ 558 w 853"/>
              <a:gd name="T35" fmla="*/ 711 h 981"/>
              <a:gd name="T36" fmla="*/ 488 w 853"/>
              <a:gd name="T37" fmla="*/ 661 h 981"/>
              <a:gd name="T38" fmla="*/ 426 w 853"/>
              <a:gd name="T39" fmla="*/ 645 h 981"/>
              <a:gd name="T40" fmla="*/ 531 w 853"/>
              <a:gd name="T41" fmla="*/ 606 h 981"/>
              <a:gd name="T42" fmla="*/ 600 w 853"/>
              <a:gd name="T43" fmla="*/ 511 h 981"/>
              <a:gd name="T44" fmla="*/ 650 w 853"/>
              <a:gd name="T45" fmla="*/ 441 h 981"/>
              <a:gd name="T46" fmla="*/ 642 w 853"/>
              <a:gd name="T47" fmla="*/ 362 h 981"/>
              <a:gd name="T48" fmla="*/ 605 w 853"/>
              <a:gd name="T49" fmla="*/ 410 h 981"/>
              <a:gd name="T50" fmla="*/ 583 w 853"/>
              <a:gd name="T51" fmla="*/ 477 h 981"/>
              <a:gd name="T52" fmla="*/ 579 w 853"/>
              <a:gd name="T53" fmla="*/ 448 h 981"/>
              <a:gd name="T54" fmla="*/ 593 w 853"/>
              <a:gd name="T55" fmla="*/ 342 h 981"/>
              <a:gd name="T56" fmla="*/ 565 w 853"/>
              <a:gd name="T57" fmla="*/ 242 h 981"/>
              <a:gd name="T58" fmla="*/ 512 w 853"/>
              <a:gd name="T59" fmla="*/ 226 h 981"/>
              <a:gd name="T60" fmla="*/ 18 w 853"/>
              <a:gd name="T61" fmla="*/ 960 h 981"/>
              <a:gd name="T62" fmla="*/ 1 w 853"/>
              <a:gd name="T63" fmla="*/ 873 h 981"/>
              <a:gd name="T64" fmla="*/ 48 w 853"/>
              <a:gd name="T65" fmla="*/ 794 h 981"/>
              <a:gd name="T66" fmla="*/ 242 w 853"/>
              <a:gd name="T67" fmla="*/ 714 h 981"/>
              <a:gd name="T68" fmla="*/ 306 w 853"/>
              <a:gd name="T69" fmla="*/ 628 h 981"/>
              <a:gd name="T70" fmla="*/ 234 w 853"/>
              <a:gd name="T71" fmla="*/ 531 h 981"/>
              <a:gd name="T72" fmla="*/ 177 w 853"/>
              <a:gd name="T73" fmla="*/ 450 h 981"/>
              <a:gd name="T74" fmla="*/ 183 w 853"/>
              <a:gd name="T75" fmla="*/ 358 h 981"/>
              <a:gd name="T76" fmla="*/ 211 w 853"/>
              <a:gd name="T77" fmla="*/ 248 h 981"/>
              <a:gd name="T78" fmla="*/ 251 w 853"/>
              <a:gd name="T79" fmla="*/ 121 h 981"/>
              <a:gd name="T80" fmla="*/ 291 w 853"/>
              <a:gd name="T81" fmla="*/ 111 h 981"/>
              <a:gd name="T82" fmla="*/ 306 w 853"/>
              <a:gd name="T83" fmla="*/ 71 h 981"/>
              <a:gd name="T84" fmla="*/ 309 w 853"/>
              <a:gd name="T85" fmla="*/ 23 h 981"/>
              <a:gd name="T86" fmla="*/ 409 w 853"/>
              <a:gd name="T87" fmla="*/ 51 h 981"/>
              <a:gd name="T88" fmla="*/ 352 w 853"/>
              <a:gd name="T89" fmla="*/ 254 h 981"/>
              <a:gd name="T90" fmla="*/ 283 w 853"/>
              <a:gd name="T91" fmla="*/ 248 h 981"/>
              <a:gd name="T92" fmla="*/ 260 w 853"/>
              <a:gd name="T93" fmla="*/ 358 h 981"/>
              <a:gd name="T94" fmla="*/ 281 w 853"/>
              <a:gd name="T95" fmla="*/ 467 h 981"/>
              <a:gd name="T96" fmla="*/ 258 w 853"/>
              <a:gd name="T97" fmla="*/ 466 h 981"/>
              <a:gd name="T98" fmla="*/ 239 w 853"/>
              <a:gd name="T99" fmla="*/ 377 h 981"/>
              <a:gd name="T100" fmla="*/ 208 w 853"/>
              <a:gd name="T101" fmla="*/ 363 h 981"/>
              <a:gd name="T102" fmla="*/ 208 w 853"/>
              <a:gd name="T103" fmla="*/ 464 h 981"/>
              <a:gd name="T104" fmla="*/ 259 w 853"/>
              <a:gd name="T105" fmla="*/ 525 h 981"/>
              <a:gd name="T106" fmla="*/ 344 w 853"/>
              <a:gd name="T107" fmla="*/ 622 h 981"/>
              <a:gd name="T108" fmla="*/ 412 w 853"/>
              <a:gd name="T109" fmla="*/ 672 h 981"/>
              <a:gd name="T110" fmla="*/ 329 w 853"/>
              <a:gd name="T111" fmla="*/ 661 h 981"/>
              <a:gd name="T112" fmla="*/ 385 w 853"/>
              <a:gd name="T113" fmla="*/ 807 h 981"/>
              <a:gd name="T114" fmla="*/ 354 w 853"/>
              <a:gd name="T115" fmla="*/ 802 h 981"/>
              <a:gd name="T116" fmla="*/ 245 w 853"/>
              <a:gd name="T117" fmla="*/ 740 h 981"/>
              <a:gd name="T118" fmla="*/ 294 w 853"/>
              <a:gd name="T119" fmla="*/ 875 h 981"/>
              <a:gd name="T120" fmla="*/ 366 w 853"/>
              <a:gd name="T121" fmla="*/ 839 h 981"/>
              <a:gd name="T122" fmla="*/ 425 w 853"/>
              <a:gd name="T123" fmla="*/ 45 h 981"/>
              <a:gd name="T124" fmla="*/ 425 w 853"/>
              <a:gd name="T125" fmla="*/ 45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3" h="981">
                <a:moveTo>
                  <a:pt x="425" y="79"/>
                </a:moveTo>
                <a:lnTo>
                  <a:pt x="425" y="79"/>
                </a:lnTo>
                <a:lnTo>
                  <a:pt x="426" y="83"/>
                </a:lnTo>
                <a:lnTo>
                  <a:pt x="426" y="83"/>
                </a:lnTo>
                <a:lnTo>
                  <a:pt x="428" y="77"/>
                </a:lnTo>
                <a:lnTo>
                  <a:pt x="429" y="73"/>
                </a:lnTo>
                <a:lnTo>
                  <a:pt x="431" y="67"/>
                </a:lnTo>
                <a:lnTo>
                  <a:pt x="431" y="63"/>
                </a:lnTo>
                <a:lnTo>
                  <a:pt x="428" y="53"/>
                </a:lnTo>
                <a:lnTo>
                  <a:pt x="425" y="45"/>
                </a:lnTo>
                <a:lnTo>
                  <a:pt x="425" y="1"/>
                </a:lnTo>
                <a:lnTo>
                  <a:pt x="425" y="1"/>
                </a:lnTo>
                <a:lnTo>
                  <a:pt x="442" y="0"/>
                </a:lnTo>
                <a:lnTo>
                  <a:pt x="460" y="1"/>
                </a:lnTo>
                <a:lnTo>
                  <a:pt x="476" y="4"/>
                </a:lnTo>
                <a:lnTo>
                  <a:pt x="491" y="8"/>
                </a:lnTo>
                <a:lnTo>
                  <a:pt x="505" y="13"/>
                </a:lnTo>
                <a:lnTo>
                  <a:pt x="518" y="21"/>
                </a:lnTo>
                <a:lnTo>
                  <a:pt x="530" y="30"/>
                </a:lnTo>
                <a:lnTo>
                  <a:pt x="540" y="39"/>
                </a:lnTo>
                <a:lnTo>
                  <a:pt x="550" y="50"/>
                </a:lnTo>
                <a:lnTo>
                  <a:pt x="557" y="61"/>
                </a:lnTo>
                <a:lnTo>
                  <a:pt x="563" y="73"/>
                </a:lnTo>
                <a:lnTo>
                  <a:pt x="567" y="86"/>
                </a:lnTo>
                <a:lnTo>
                  <a:pt x="568" y="100"/>
                </a:lnTo>
                <a:lnTo>
                  <a:pt x="568" y="113"/>
                </a:lnTo>
                <a:lnTo>
                  <a:pt x="566" y="127"/>
                </a:lnTo>
                <a:lnTo>
                  <a:pt x="562" y="142"/>
                </a:lnTo>
                <a:lnTo>
                  <a:pt x="562" y="142"/>
                </a:lnTo>
                <a:lnTo>
                  <a:pt x="577" y="155"/>
                </a:lnTo>
                <a:lnTo>
                  <a:pt x="590" y="170"/>
                </a:lnTo>
                <a:lnTo>
                  <a:pt x="590" y="170"/>
                </a:lnTo>
                <a:lnTo>
                  <a:pt x="604" y="188"/>
                </a:lnTo>
                <a:lnTo>
                  <a:pt x="617" y="207"/>
                </a:lnTo>
                <a:lnTo>
                  <a:pt x="628" y="228"/>
                </a:lnTo>
                <a:lnTo>
                  <a:pt x="639" y="249"/>
                </a:lnTo>
                <a:lnTo>
                  <a:pt x="647" y="272"/>
                </a:lnTo>
                <a:lnTo>
                  <a:pt x="655" y="296"/>
                </a:lnTo>
                <a:lnTo>
                  <a:pt x="660" y="321"/>
                </a:lnTo>
                <a:lnTo>
                  <a:pt x="663" y="347"/>
                </a:lnTo>
                <a:lnTo>
                  <a:pt x="663" y="347"/>
                </a:lnTo>
                <a:lnTo>
                  <a:pt x="668" y="357"/>
                </a:lnTo>
                <a:lnTo>
                  <a:pt x="672" y="366"/>
                </a:lnTo>
                <a:lnTo>
                  <a:pt x="674" y="377"/>
                </a:lnTo>
                <a:lnTo>
                  <a:pt x="677" y="388"/>
                </a:lnTo>
                <a:lnTo>
                  <a:pt x="677" y="388"/>
                </a:lnTo>
                <a:lnTo>
                  <a:pt x="679" y="403"/>
                </a:lnTo>
                <a:lnTo>
                  <a:pt x="679" y="420"/>
                </a:lnTo>
                <a:lnTo>
                  <a:pt x="678" y="435"/>
                </a:lnTo>
                <a:lnTo>
                  <a:pt x="675" y="450"/>
                </a:lnTo>
                <a:lnTo>
                  <a:pt x="675" y="450"/>
                </a:lnTo>
                <a:lnTo>
                  <a:pt x="671" y="466"/>
                </a:lnTo>
                <a:lnTo>
                  <a:pt x="666" y="480"/>
                </a:lnTo>
                <a:lnTo>
                  <a:pt x="659" y="493"/>
                </a:lnTo>
                <a:lnTo>
                  <a:pt x="652" y="505"/>
                </a:lnTo>
                <a:lnTo>
                  <a:pt x="652" y="505"/>
                </a:lnTo>
                <a:lnTo>
                  <a:pt x="644" y="514"/>
                </a:lnTo>
                <a:lnTo>
                  <a:pt x="636" y="521"/>
                </a:lnTo>
                <a:lnTo>
                  <a:pt x="628" y="527"/>
                </a:lnTo>
                <a:lnTo>
                  <a:pt x="618" y="531"/>
                </a:lnTo>
                <a:lnTo>
                  <a:pt x="618" y="531"/>
                </a:lnTo>
                <a:lnTo>
                  <a:pt x="611" y="545"/>
                </a:lnTo>
                <a:lnTo>
                  <a:pt x="604" y="559"/>
                </a:lnTo>
                <a:lnTo>
                  <a:pt x="595" y="572"/>
                </a:lnTo>
                <a:lnTo>
                  <a:pt x="587" y="584"/>
                </a:lnTo>
                <a:lnTo>
                  <a:pt x="578" y="596"/>
                </a:lnTo>
                <a:lnTo>
                  <a:pt x="568" y="608"/>
                </a:lnTo>
                <a:lnTo>
                  <a:pt x="557" y="618"/>
                </a:lnTo>
                <a:lnTo>
                  <a:pt x="546" y="628"/>
                </a:lnTo>
                <a:lnTo>
                  <a:pt x="546" y="628"/>
                </a:lnTo>
                <a:lnTo>
                  <a:pt x="549" y="642"/>
                </a:lnTo>
                <a:lnTo>
                  <a:pt x="552" y="655"/>
                </a:lnTo>
                <a:lnTo>
                  <a:pt x="557" y="667"/>
                </a:lnTo>
                <a:lnTo>
                  <a:pt x="564" y="678"/>
                </a:lnTo>
                <a:lnTo>
                  <a:pt x="572" y="689"/>
                </a:lnTo>
                <a:lnTo>
                  <a:pt x="582" y="698"/>
                </a:lnTo>
                <a:lnTo>
                  <a:pt x="595" y="707"/>
                </a:lnTo>
                <a:lnTo>
                  <a:pt x="611" y="714"/>
                </a:lnTo>
                <a:lnTo>
                  <a:pt x="611" y="714"/>
                </a:lnTo>
                <a:lnTo>
                  <a:pt x="631" y="722"/>
                </a:lnTo>
                <a:lnTo>
                  <a:pt x="650" y="729"/>
                </a:lnTo>
                <a:lnTo>
                  <a:pt x="693" y="743"/>
                </a:lnTo>
                <a:lnTo>
                  <a:pt x="733" y="758"/>
                </a:lnTo>
                <a:lnTo>
                  <a:pt x="752" y="765"/>
                </a:lnTo>
                <a:lnTo>
                  <a:pt x="771" y="774"/>
                </a:lnTo>
                <a:lnTo>
                  <a:pt x="788" y="784"/>
                </a:lnTo>
                <a:lnTo>
                  <a:pt x="804" y="794"/>
                </a:lnTo>
                <a:lnTo>
                  <a:pt x="818" y="806"/>
                </a:lnTo>
                <a:lnTo>
                  <a:pt x="825" y="813"/>
                </a:lnTo>
                <a:lnTo>
                  <a:pt x="830" y="820"/>
                </a:lnTo>
                <a:lnTo>
                  <a:pt x="836" y="828"/>
                </a:lnTo>
                <a:lnTo>
                  <a:pt x="840" y="836"/>
                </a:lnTo>
                <a:lnTo>
                  <a:pt x="844" y="844"/>
                </a:lnTo>
                <a:lnTo>
                  <a:pt x="848" y="854"/>
                </a:lnTo>
                <a:lnTo>
                  <a:pt x="850" y="864"/>
                </a:lnTo>
                <a:lnTo>
                  <a:pt x="852" y="873"/>
                </a:lnTo>
                <a:lnTo>
                  <a:pt x="852" y="884"/>
                </a:lnTo>
                <a:lnTo>
                  <a:pt x="853" y="896"/>
                </a:lnTo>
                <a:lnTo>
                  <a:pt x="853" y="896"/>
                </a:lnTo>
                <a:lnTo>
                  <a:pt x="852" y="906"/>
                </a:lnTo>
                <a:lnTo>
                  <a:pt x="850" y="917"/>
                </a:lnTo>
                <a:lnTo>
                  <a:pt x="848" y="928"/>
                </a:lnTo>
                <a:lnTo>
                  <a:pt x="844" y="938"/>
                </a:lnTo>
                <a:lnTo>
                  <a:pt x="840" y="949"/>
                </a:lnTo>
                <a:lnTo>
                  <a:pt x="836" y="960"/>
                </a:lnTo>
                <a:lnTo>
                  <a:pt x="824" y="981"/>
                </a:lnTo>
                <a:lnTo>
                  <a:pt x="425" y="981"/>
                </a:lnTo>
                <a:lnTo>
                  <a:pt x="425" y="908"/>
                </a:lnTo>
                <a:lnTo>
                  <a:pt x="425" y="908"/>
                </a:lnTo>
                <a:lnTo>
                  <a:pt x="427" y="916"/>
                </a:lnTo>
                <a:lnTo>
                  <a:pt x="427" y="922"/>
                </a:lnTo>
                <a:lnTo>
                  <a:pt x="427" y="922"/>
                </a:lnTo>
                <a:lnTo>
                  <a:pt x="431" y="912"/>
                </a:lnTo>
                <a:lnTo>
                  <a:pt x="436" y="901"/>
                </a:lnTo>
                <a:lnTo>
                  <a:pt x="442" y="886"/>
                </a:lnTo>
                <a:lnTo>
                  <a:pt x="450" y="873"/>
                </a:lnTo>
                <a:lnTo>
                  <a:pt x="459" y="860"/>
                </a:lnTo>
                <a:lnTo>
                  <a:pt x="468" y="849"/>
                </a:lnTo>
                <a:lnTo>
                  <a:pt x="478" y="838"/>
                </a:lnTo>
                <a:lnTo>
                  <a:pt x="488" y="830"/>
                </a:lnTo>
                <a:lnTo>
                  <a:pt x="488" y="830"/>
                </a:lnTo>
                <a:lnTo>
                  <a:pt x="498" y="837"/>
                </a:lnTo>
                <a:lnTo>
                  <a:pt x="506" y="845"/>
                </a:lnTo>
                <a:lnTo>
                  <a:pt x="514" y="854"/>
                </a:lnTo>
                <a:lnTo>
                  <a:pt x="520" y="863"/>
                </a:lnTo>
                <a:lnTo>
                  <a:pt x="531" y="881"/>
                </a:lnTo>
                <a:lnTo>
                  <a:pt x="538" y="890"/>
                </a:lnTo>
                <a:lnTo>
                  <a:pt x="543" y="898"/>
                </a:lnTo>
                <a:lnTo>
                  <a:pt x="543" y="898"/>
                </a:lnTo>
                <a:lnTo>
                  <a:pt x="549" y="892"/>
                </a:lnTo>
                <a:lnTo>
                  <a:pt x="554" y="885"/>
                </a:lnTo>
                <a:lnTo>
                  <a:pt x="565" y="869"/>
                </a:lnTo>
                <a:lnTo>
                  <a:pt x="576" y="850"/>
                </a:lnTo>
                <a:lnTo>
                  <a:pt x="585" y="829"/>
                </a:lnTo>
                <a:lnTo>
                  <a:pt x="604" y="786"/>
                </a:lnTo>
                <a:lnTo>
                  <a:pt x="619" y="748"/>
                </a:lnTo>
                <a:lnTo>
                  <a:pt x="619" y="748"/>
                </a:lnTo>
                <a:lnTo>
                  <a:pt x="606" y="743"/>
                </a:lnTo>
                <a:lnTo>
                  <a:pt x="594" y="738"/>
                </a:lnTo>
                <a:lnTo>
                  <a:pt x="583" y="732"/>
                </a:lnTo>
                <a:lnTo>
                  <a:pt x="574" y="724"/>
                </a:lnTo>
                <a:lnTo>
                  <a:pt x="574" y="724"/>
                </a:lnTo>
                <a:lnTo>
                  <a:pt x="536" y="763"/>
                </a:lnTo>
                <a:lnTo>
                  <a:pt x="499" y="800"/>
                </a:lnTo>
                <a:lnTo>
                  <a:pt x="480" y="818"/>
                </a:lnTo>
                <a:lnTo>
                  <a:pt x="463" y="838"/>
                </a:lnTo>
                <a:lnTo>
                  <a:pt x="446" y="857"/>
                </a:lnTo>
                <a:lnTo>
                  <a:pt x="429" y="879"/>
                </a:lnTo>
                <a:lnTo>
                  <a:pt x="429" y="879"/>
                </a:lnTo>
                <a:lnTo>
                  <a:pt x="425" y="875"/>
                </a:lnTo>
                <a:lnTo>
                  <a:pt x="425" y="842"/>
                </a:lnTo>
                <a:lnTo>
                  <a:pt x="425" y="842"/>
                </a:lnTo>
                <a:lnTo>
                  <a:pt x="429" y="845"/>
                </a:lnTo>
                <a:lnTo>
                  <a:pt x="429" y="845"/>
                </a:lnTo>
                <a:lnTo>
                  <a:pt x="444" y="830"/>
                </a:lnTo>
                <a:lnTo>
                  <a:pt x="458" y="817"/>
                </a:lnTo>
                <a:lnTo>
                  <a:pt x="487" y="789"/>
                </a:lnTo>
                <a:lnTo>
                  <a:pt x="503" y="773"/>
                </a:lnTo>
                <a:lnTo>
                  <a:pt x="520" y="755"/>
                </a:lnTo>
                <a:lnTo>
                  <a:pt x="539" y="735"/>
                </a:lnTo>
                <a:lnTo>
                  <a:pt x="558" y="711"/>
                </a:lnTo>
                <a:lnTo>
                  <a:pt x="558" y="711"/>
                </a:lnTo>
                <a:lnTo>
                  <a:pt x="552" y="704"/>
                </a:lnTo>
                <a:lnTo>
                  <a:pt x="546" y="697"/>
                </a:lnTo>
                <a:lnTo>
                  <a:pt x="536" y="681"/>
                </a:lnTo>
                <a:lnTo>
                  <a:pt x="527" y="663"/>
                </a:lnTo>
                <a:lnTo>
                  <a:pt x="522" y="646"/>
                </a:lnTo>
                <a:lnTo>
                  <a:pt x="522" y="646"/>
                </a:lnTo>
                <a:lnTo>
                  <a:pt x="511" y="652"/>
                </a:lnTo>
                <a:lnTo>
                  <a:pt x="500" y="657"/>
                </a:lnTo>
                <a:lnTo>
                  <a:pt x="488" y="661"/>
                </a:lnTo>
                <a:lnTo>
                  <a:pt x="476" y="665"/>
                </a:lnTo>
                <a:lnTo>
                  <a:pt x="464" y="669"/>
                </a:lnTo>
                <a:lnTo>
                  <a:pt x="452" y="671"/>
                </a:lnTo>
                <a:lnTo>
                  <a:pt x="439" y="672"/>
                </a:lnTo>
                <a:lnTo>
                  <a:pt x="426" y="672"/>
                </a:lnTo>
                <a:lnTo>
                  <a:pt x="425" y="672"/>
                </a:lnTo>
                <a:lnTo>
                  <a:pt x="425" y="645"/>
                </a:lnTo>
                <a:lnTo>
                  <a:pt x="425" y="645"/>
                </a:lnTo>
                <a:lnTo>
                  <a:pt x="426" y="645"/>
                </a:lnTo>
                <a:lnTo>
                  <a:pt x="426" y="645"/>
                </a:lnTo>
                <a:lnTo>
                  <a:pt x="441" y="644"/>
                </a:lnTo>
                <a:lnTo>
                  <a:pt x="455" y="642"/>
                </a:lnTo>
                <a:lnTo>
                  <a:pt x="470" y="638"/>
                </a:lnTo>
                <a:lnTo>
                  <a:pt x="484" y="634"/>
                </a:lnTo>
                <a:lnTo>
                  <a:pt x="497" y="629"/>
                </a:lnTo>
                <a:lnTo>
                  <a:pt x="509" y="622"/>
                </a:lnTo>
                <a:lnTo>
                  <a:pt x="520" y="615"/>
                </a:lnTo>
                <a:lnTo>
                  <a:pt x="531" y="606"/>
                </a:lnTo>
                <a:lnTo>
                  <a:pt x="542" y="597"/>
                </a:lnTo>
                <a:lnTo>
                  <a:pt x="552" y="586"/>
                </a:lnTo>
                <a:lnTo>
                  <a:pt x="562" y="576"/>
                </a:lnTo>
                <a:lnTo>
                  <a:pt x="570" y="564"/>
                </a:lnTo>
                <a:lnTo>
                  <a:pt x="579" y="552"/>
                </a:lnTo>
                <a:lnTo>
                  <a:pt x="587" y="539"/>
                </a:lnTo>
                <a:lnTo>
                  <a:pt x="593" y="525"/>
                </a:lnTo>
                <a:lnTo>
                  <a:pt x="600" y="511"/>
                </a:lnTo>
                <a:lnTo>
                  <a:pt x="600" y="511"/>
                </a:lnTo>
                <a:lnTo>
                  <a:pt x="608" y="508"/>
                </a:lnTo>
                <a:lnTo>
                  <a:pt x="616" y="504"/>
                </a:lnTo>
                <a:lnTo>
                  <a:pt x="623" y="499"/>
                </a:lnTo>
                <a:lnTo>
                  <a:pt x="630" y="491"/>
                </a:lnTo>
                <a:lnTo>
                  <a:pt x="635" y="483"/>
                </a:lnTo>
                <a:lnTo>
                  <a:pt x="641" y="474"/>
                </a:lnTo>
                <a:lnTo>
                  <a:pt x="645" y="464"/>
                </a:lnTo>
                <a:lnTo>
                  <a:pt x="648" y="453"/>
                </a:lnTo>
                <a:lnTo>
                  <a:pt x="650" y="441"/>
                </a:lnTo>
                <a:lnTo>
                  <a:pt x="653" y="430"/>
                </a:lnTo>
                <a:lnTo>
                  <a:pt x="654" y="418"/>
                </a:lnTo>
                <a:lnTo>
                  <a:pt x="654" y="407"/>
                </a:lnTo>
                <a:lnTo>
                  <a:pt x="653" y="395"/>
                </a:lnTo>
                <a:lnTo>
                  <a:pt x="650" y="384"/>
                </a:lnTo>
                <a:lnTo>
                  <a:pt x="647" y="373"/>
                </a:lnTo>
                <a:lnTo>
                  <a:pt x="644" y="363"/>
                </a:lnTo>
                <a:lnTo>
                  <a:pt x="644" y="363"/>
                </a:lnTo>
                <a:lnTo>
                  <a:pt x="642" y="362"/>
                </a:lnTo>
                <a:lnTo>
                  <a:pt x="642" y="362"/>
                </a:lnTo>
                <a:lnTo>
                  <a:pt x="636" y="359"/>
                </a:lnTo>
                <a:lnTo>
                  <a:pt x="631" y="359"/>
                </a:lnTo>
                <a:lnTo>
                  <a:pt x="627" y="361"/>
                </a:lnTo>
                <a:lnTo>
                  <a:pt x="622" y="365"/>
                </a:lnTo>
                <a:lnTo>
                  <a:pt x="618" y="371"/>
                </a:lnTo>
                <a:lnTo>
                  <a:pt x="615" y="377"/>
                </a:lnTo>
                <a:lnTo>
                  <a:pt x="609" y="392"/>
                </a:lnTo>
                <a:lnTo>
                  <a:pt x="605" y="410"/>
                </a:lnTo>
                <a:lnTo>
                  <a:pt x="603" y="425"/>
                </a:lnTo>
                <a:lnTo>
                  <a:pt x="601" y="446"/>
                </a:lnTo>
                <a:lnTo>
                  <a:pt x="601" y="446"/>
                </a:lnTo>
                <a:lnTo>
                  <a:pt x="600" y="451"/>
                </a:lnTo>
                <a:lnTo>
                  <a:pt x="598" y="456"/>
                </a:lnTo>
                <a:lnTo>
                  <a:pt x="597" y="462"/>
                </a:lnTo>
                <a:lnTo>
                  <a:pt x="594" y="466"/>
                </a:lnTo>
                <a:lnTo>
                  <a:pt x="589" y="473"/>
                </a:lnTo>
                <a:lnTo>
                  <a:pt x="583" y="477"/>
                </a:lnTo>
                <a:lnTo>
                  <a:pt x="578" y="479"/>
                </a:lnTo>
                <a:lnTo>
                  <a:pt x="575" y="479"/>
                </a:lnTo>
                <a:lnTo>
                  <a:pt x="574" y="478"/>
                </a:lnTo>
                <a:lnTo>
                  <a:pt x="571" y="477"/>
                </a:lnTo>
                <a:lnTo>
                  <a:pt x="571" y="474"/>
                </a:lnTo>
                <a:lnTo>
                  <a:pt x="571" y="472"/>
                </a:lnTo>
                <a:lnTo>
                  <a:pt x="572" y="467"/>
                </a:lnTo>
                <a:lnTo>
                  <a:pt x="572" y="467"/>
                </a:lnTo>
                <a:lnTo>
                  <a:pt x="579" y="448"/>
                </a:lnTo>
                <a:lnTo>
                  <a:pt x="584" y="423"/>
                </a:lnTo>
                <a:lnTo>
                  <a:pt x="588" y="409"/>
                </a:lnTo>
                <a:lnTo>
                  <a:pt x="590" y="394"/>
                </a:lnTo>
                <a:lnTo>
                  <a:pt x="592" y="377"/>
                </a:lnTo>
                <a:lnTo>
                  <a:pt x="592" y="361"/>
                </a:lnTo>
                <a:lnTo>
                  <a:pt x="592" y="361"/>
                </a:lnTo>
                <a:lnTo>
                  <a:pt x="593" y="355"/>
                </a:lnTo>
                <a:lnTo>
                  <a:pt x="593" y="355"/>
                </a:lnTo>
                <a:lnTo>
                  <a:pt x="593" y="342"/>
                </a:lnTo>
                <a:lnTo>
                  <a:pt x="592" y="329"/>
                </a:lnTo>
                <a:lnTo>
                  <a:pt x="590" y="316"/>
                </a:lnTo>
                <a:lnTo>
                  <a:pt x="588" y="303"/>
                </a:lnTo>
                <a:lnTo>
                  <a:pt x="581" y="275"/>
                </a:lnTo>
                <a:lnTo>
                  <a:pt x="571" y="249"/>
                </a:lnTo>
                <a:lnTo>
                  <a:pt x="571" y="249"/>
                </a:lnTo>
                <a:lnTo>
                  <a:pt x="570" y="248"/>
                </a:lnTo>
                <a:lnTo>
                  <a:pt x="570" y="248"/>
                </a:lnTo>
                <a:lnTo>
                  <a:pt x="565" y="242"/>
                </a:lnTo>
                <a:lnTo>
                  <a:pt x="561" y="235"/>
                </a:lnTo>
                <a:lnTo>
                  <a:pt x="555" y="230"/>
                </a:lnTo>
                <a:lnTo>
                  <a:pt x="549" y="227"/>
                </a:lnTo>
                <a:lnTo>
                  <a:pt x="542" y="223"/>
                </a:lnTo>
                <a:lnTo>
                  <a:pt x="533" y="222"/>
                </a:lnTo>
                <a:lnTo>
                  <a:pt x="524" y="223"/>
                </a:lnTo>
                <a:lnTo>
                  <a:pt x="513" y="226"/>
                </a:lnTo>
                <a:lnTo>
                  <a:pt x="513" y="226"/>
                </a:lnTo>
                <a:lnTo>
                  <a:pt x="512" y="226"/>
                </a:lnTo>
                <a:lnTo>
                  <a:pt x="512" y="226"/>
                </a:lnTo>
                <a:lnTo>
                  <a:pt x="488" y="235"/>
                </a:lnTo>
                <a:lnTo>
                  <a:pt x="466" y="244"/>
                </a:lnTo>
                <a:lnTo>
                  <a:pt x="445" y="249"/>
                </a:lnTo>
                <a:lnTo>
                  <a:pt x="425" y="254"/>
                </a:lnTo>
                <a:lnTo>
                  <a:pt x="425" y="79"/>
                </a:lnTo>
                <a:close/>
                <a:moveTo>
                  <a:pt x="28" y="981"/>
                </a:moveTo>
                <a:lnTo>
                  <a:pt x="28" y="981"/>
                </a:lnTo>
                <a:lnTo>
                  <a:pt x="18" y="960"/>
                </a:lnTo>
                <a:lnTo>
                  <a:pt x="12" y="949"/>
                </a:lnTo>
                <a:lnTo>
                  <a:pt x="8" y="938"/>
                </a:lnTo>
                <a:lnTo>
                  <a:pt x="5" y="928"/>
                </a:lnTo>
                <a:lnTo>
                  <a:pt x="2" y="917"/>
                </a:lnTo>
                <a:lnTo>
                  <a:pt x="0" y="906"/>
                </a:lnTo>
                <a:lnTo>
                  <a:pt x="0" y="896"/>
                </a:lnTo>
                <a:lnTo>
                  <a:pt x="0" y="896"/>
                </a:lnTo>
                <a:lnTo>
                  <a:pt x="0" y="884"/>
                </a:lnTo>
                <a:lnTo>
                  <a:pt x="1" y="873"/>
                </a:lnTo>
                <a:lnTo>
                  <a:pt x="2" y="864"/>
                </a:lnTo>
                <a:lnTo>
                  <a:pt x="6" y="854"/>
                </a:lnTo>
                <a:lnTo>
                  <a:pt x="9" y="844"/>
                </a:lnTo>
                <a:lnTo>
                  <a:pt x="12" y="836"/>
                </a:lnTo>
                <a:lnTo>
                  <a:pt x="17" y="828"/>
                </a:lnTo>
                <a:lnTo>
                  <a:pt x="22" y="820"/>
                </a:lnTo>
                <a:lnTo>
                  <a:pt x="27" y="813"/>
                </a:lnTo>
                <a:lnTo>
                  <a:pt x="34" y="806"/>
                </a:lnTo>
                <a:lnTo>
                  <a:pt x="48" y="794"/>
                </a:lnTo>
                <a:lnTo>
                  <a:pt x="64" y="784"/>
                </a:lnTo>
                <a:lnTo>
                  <a:pt x="82" y="774"/>
                </a:lnTo>
                <a:lnTo>
                  <a:pt x="100" y="765"/>
                </a:lnTo>
                <a:lnTo>
                  <a:pt x="120" y="758"/>
                </a:lnTo>
                <a:lnTo>
                  <a:pt x="161" y="743"/>
                </a:lnTo>
                <a:lnTo>
                  <a:pt x="202" y="729"/>
                </a:lnTo>
                <a:lnTo>
                  <a:pt x="222" y="722"/>
                </a:lnTo>
                <a:lnTo>
                  <a:pt x="242" y="714"/>
                </a:lnTo>
                <a:lnTo>
                  <a:pt x="242" y="714"/>
                </a:lnTo>
                <a:lnTo>
                  <a:pt x="257" y="707"/>
                </a:lnTo>
                <a:lnTo>
                  <a:pt x="270" y="698"/>
                </a:lnTo>
                <a:lnTo>
                  <a:pt x="281" y="689"/>
                </a:lnTo>
                <a:lnTo>
                  <a:pt x="290" y="678"/>
                </a:lnTo>
                <a:lnTo>
                  <a:pt x="296" y="667"/>
                </a:lnTo>
                <a:lnTo>
                  <a:pt x="300" y="655"/>
                </a:lnTo>
                <a:lnTo>
                  <a:pt x="304" y="642"/>
                </a:lnTo>
                <a:lnTo>
                  <a:pt x="306" y="628"/>
                </a:lnTo>
                <a:lnTo>
                  <a:pt x="306" y="628"/>
                </a:lnTo>
                <a:lnTo>
                  <a:pt x="295" y="618"/>
                </a:lnTo>
                <a:lnTo>
                  <a:pt x="284" y="608"/>
                </a:lnTo>
                <a:lnTo>
                  <a:pt x="274" y="596"/>
                </a:lnTo>
                <a:lnTo>
                  <a:pt x="266" y="584"/>
                </a:lnTo>
                <a:lnTo>
                  <a:pt x="257" y="572"/>
                </a:lnTo>
                <a:lnTo>
                  <a:pt x="248" y="559"/>
                </a:lnTo>
                <a:lnTo>
                  <a:pt x="241" y="545"/>
                </a:lnTo>
                <a:lnTo>
                  <a:pt x="234" y="531"/>
                </a:lnTo>
                <a:lnTo>
                  <a:pt x="234" y="531"/>
                </a:lnTo>
                <a:lnTo>
                  <a:pt x="225" y="527"/>
                </a:lnTo>
                <a:lnTo>
                  <a:pt x="216" y="521"/>
                </a:lnTo>
                <a:lnTo>
                  <a:pt x="208" y="514"/>
                </a:lnTo>
                <a:lnTo>
                  <a:pt x="201" y="505"/>
                </a:lnTo>
                <a:lnTo>
                  <a:pt x="201" y="505"/>
                </a:lnTo>
                <a:lnTo>
                  <a:pt x="193" y="493"/>
                </a:lnTo>
                <a:lnTo>
                  <a:pt x="187" y="480"/>
                </a:lnTo>
                <a:lnTo>
                  <a:pt x="181" y="466"/>
                </a:lnTo>
                <a:lnTo>
                  <a:pt x="177" y="450"/>
                </a:lnTo>
                <a:lnTo>
                  <a:pt x="177" y="450"/>
                </a:lnTo>
                <a:lnTo>
                  <a:pt x="175" y="435"/>
                </a:lnTo>
                <a:lnTo>
                  <a:pt x="174" y="420"/>
                </a:lnTo>
                <a:lnTo>
                  <a:pt x="174" y="403"/>
                </a:lnTo>
                <a:lnTo>
                  <a:pt x="176" y="388"/>
                </a:lnTo>
                <a:lnTo>
                  <a:pt x="176" y="388"/>
                </a:lnTo>
                <a:lnTo>
                  <a:pt x="178" y="377"/>
                </a:lnTo>
                <a:lnTo>
                  <a:pt x="180" y="368"/>
                </a:lnTo>
                <a:lnTo>
                  <a:pt x="183" y="358"/>
                </a:lnTo>
                <a:lnTo>
                  <a:pt x="188" y="348"/>
                </a:lnTo>
                <a:lnTo>
                  <a:pt x="188" y="348"/>
                </a:lnTo>
                <a:lnTo>
                  <a:pt x="188" y="343"/>
                </a:lnTo>
                <a:lnTo>
                  <a:pt x="188" y="335"/>
                </a:lnTo>
                <a:lnTo>
                  <a:pt x="188" y="335"/>
                </a:lnTo>
                <a:lnTo>
                  <a:pt x="190" y="313"/>
                </a:lnTo>
                <a:lnTo>
                  <a:pt x="195" y="291"/>
                </a:lnTo>
                <a:lnTo>
                  <a:pt x="202" y="269"/>
                </a:lnTo>
                <a:lnTo>
                  <a:pt x="211" y="248"/>
                </a:lnTo>
                <a:lnTo>
                  <a:pt x="220" y="228"/>
                </a:lnTo>
                <a:lnTo>
                  <a:pt x="231" y="208"/>
                </a:lnTo>
                <a:lnTo>
                  <a:pt x="244" y="190"/>
                </a:lnTo>
                <a:lnTo>
                  <a:pt x="257" y="173"/>
                </a:lnTo>
                <a:lnTo>
                  <a:pt x="257" y="173"/>
                </a:lnTo>
                <a:lnTo>
                  <a:pt x="254" y="161"/>
                </a:lnTo>
                <a:lnTo>
                  <a:pt x="252" y="148"/>
                </a:lnTo>
                <a:lnTo>
                  <a:pt x="251" y="134"/>
                </a:lnTo>
                <a:lnTo>
                  <a:pt x="251" y="121"/>
                </a:lnTo>
                <a:lnTo>
                  <a:pt x="252" y="106"/>
                </a:lnTo>
                <a:lnTo>
                  <a:pt x="255" y="93"/>
                </a:lnTo>
                <a:lnTo>
                  <a:pt x="258" y="79"/>
                </a:lnTo>
                <a:lnTo>
                  <a:pt x="264" y="65"/>
                </a:lnTo>
                <a:lnTo>
                  <a:pt x="264" y="65"/>
                </a:lnTo>
                <a:lnTo>
                  <a:pt x="273" y="87"/>
                </a:lnTo>
                <a:lnTo>
                  <a:pt x="278" y="97"/>
                </a:lnTo>
                <a:lnTo>
                  <a:pt x="284" y="104"/>
                </a:lnTo>
                <a:lnTo>
                  <a:pt x="291" y="111"/>
                </a:lnTo>
                <a:lnTo>
                  <a:pt x="298" y="115"/>
                </a:lnTo>
                <a:lnTo>
                  <a:pt x="307" y="118"/>
                </a:lnTo>
                <a:lnTo>
                  <a:pt x="318" y="118"/>
                </a:lnTo>
                <a:lnTo>
                  <a:pt x="318" y="118"/>
                </a:lnTo>
                <a:lnTo>
                  <a:pt x="318" y="108"/>
                </a:lnTo>
                <a:lnTo>
                  <a:pt x="317" y="97"/>
                </a:lnTo>
                <a:lnTo>
                  <a:pt x="315" y="87"/>
                </a:lnTo>
                <a:lnTo>
                  <a:pt x="311" y="78"/>
                </a:lnTo>
                <a:lnTo>
                  <a:pt x="306" y="71"/>
                </a:lnTo>
                <a:lnTo>
                  <a:pt x="299" y="62"/>
                </a:lnTo>
                <a:lnTo>
                  <a:pt x="292" y="54"/>
                </a:lnTo>
                <a:lnTo>
                  <a:pt x="282" y="48"/>
                </a:lnTo>
                <a:lnTo>
                  <a:pt x="282" y="48"/>
                </a:lnTo>
                <a:lnTo>
                  <a:pt x="284" y="41"/>
                </a:lnTo>
                <a:lnTo>
                  <a:pt x="287" y="36"/>
                </a:lnTo>
                <a:lnTo>
                  <a:pt x="294" y="32"/>
                </a:lnTo>
                <a:lnTo>
                  <a:pt x="300" y="27"/>
                </a:lnTo>
                <a:lnTo>
                  <a:pt x="309" y="23"/>
                </a:lnTo>
                <a:lnTo>
                  <a:pt x="320" y="21"/>
                </a:lnTo>
                <a:lnTo>
                  <a:pt x="331" y="19"/>
                </a:lnTo>
                <a:lnTo>
                  <a:pt x="342" y="19"/>
                </a:lnTo>
                <a:lnTo>
                  <a:pt x="354" y="20"/>
                </a:lnTo>
                <a:lnTo>
                  <a:pt x="366" y="22"/>
                </a:lnTo>
                <a:lnTo>
                  <a:pt x="377" y="26"/>
                </a:lnTo>
                <a:lnTo>
                  <a:pt x="389" y="33"/>
                </a:lnTo>
                <a:lnTo>
                  <a:pt x="399" y="41"/>
                </a:lnTo>
                <a:lnTo>
                  <a:pt x="409" y="51"/>
                </a:lnTo>
                <a:lnTo>
                  <a:pt x="418" y="64"/>
                </a:lnTo>
                <a:lnTo>
                  <a:pt x="422" y="72"/>
                </a:lnTo>
                <a:lnTo>
                  <a:pt x="425" y="79"/>
                </a:lnTo>
                <a:lnTo>
                  <a:pt x="425" y="254"/>
                </a:lnTo>
                <a:lnTo>
                  <a:pt x="425" y="254"/>
                </a:lnTo>
                <a:lnTo>
                  <a:pt x="405" y="257"/>
                </a:lnTo>
                <a:lnTo>
                  <a:pt x="386" y="257"/>
                </a:lnTo>
                <a:lnTo>
                  <a:pt x="369" y="257"/>
                </a:lnTo>
                <a:lnTo>
                  <a:pt x="352" y="254"/>
                </a:lnTo>
                <a:lnTo>
                  <a:pt x="337" y="251"/>
                </a:lnTo>
                <a:lnTo>
                  <a:pt x="323" y="245"/>
                </a:lnTo>
                <a:lnTo>
                  <a:pt x="310" y="239"/>
                </a:lnTo>
                <a:lnTo>
                  <a:pt x="298" y="230"/>
                </a:lnTo>
                <a:lnTo>
                  <a:pt x="298" y="230"/>
                </a:lnTo>
                <a:lnTo>
                  <a:pt x="294" y="234"/>
                </a:lnTo>
                <a:lnTo>
                  <a:pt x="291" y="239"/>
                </a:lnTo>
                <a:lnTo>
                  <a:pt x="283" y="248"/>
                </a:lnTo>
                <a:lnTo>
                  <a:pt x="283" y="248"/>
                </a:lnTo>
                <a:lnTo>
                  <a:pt x="278" y="261"/>
                </a:lnTo>
                <a:lnTo>
                  <a:pt x="273" y="275"/>
                </a:lnTo>
                <a:lnTo>
                  <a:pt x="269" y="290"/>
                </a:lnTo>
                <a:lnTo>
                  <a:pt x="266" y="303"/>
                </a:lnTo>
                <a:lnTo>
                  <a:pt x="264" y="317"/>
                </a:lnTo>
                <a:lnTo>
                  <a:pt x="261" y="331"/>
                </a:lnTo>
                <a:lnTo>
                  <a:pt x="260" y="345"/>
                </a:lnTo>
                <a:lnTo>
                  <a:pt x="260" y="358"/>
                </a:lnTo>
                <a:lnTo>
                  <a:pt x="260" y="358"/>
                </a:lnTo>
                <a:lnTo>
                  <a:pt x="261" y="361"/>
                </a:lnTo>
                <a:lnTo>
                  <a:pt x="261" y="361"/>
                </a:lnTo>
                <a:lnTo>
                  <a:pt x="261" y="377"/>
                </a:lnTo>
                <a:lnTo>
                  <a:pt x="264" y="394"/>
                </a:lnTo>
                <a:lnTo>
                  <a:pt x="266" y="409"/>
                </a:lnTo>
                <a:lnTo>
                  <a:pt x="268" y="423"/>
                </a:lnTo>
                <a:lnTo>
                  <a:pt x="274" y="448"/>
                </a:lnTo>
                <a:lnTo>
                  <a:pt x="281" y="467"/>
                </a:lnTo>
                <a:lnTo>
                  <a:pt x="281" y="467"/>
                </a:lnTo>
                <a:lnTo>
                  <a:pt x="282" y="472"/>
                </a:lnTo>
                <a:lnTo>
                  <a:pt x="282" y="474"/>
                </a:lnTo>
                <a:lnTo>
                  <a:pt x="282" y="477"/>
                </a:lnTo>
                <a:lnTo>
                  <a:pt x="280" y="478"/>
                </a:lnTo>
                <a:lnTo>
                  <a:pt x="278" y="479"/>
                </a:lnTo>
                <a:lnTo>
                  <a:pt x="276" y="479"/>
                </a:lnTo>
                <a:lnTo>
                  <a:pt x="270" y="477"/>
                </a:lnTo>
                <a:lnTo>
                  <a:pt x="265" y="473"/>
                </a:lnTo>
                <a:lnTo>
                  <a:pt x="258" y="466"/>
                </a:lnTo>
                <a:lnTo>
                  <a:pt x="256" y="462"/>
                </a:lnTo>
                <a:lnTo>
                  <a:pt x="255" y="456"/>
                </a:lnTo>
                <a:lnTo>
                  <a:pt x="254" y="451"/>
                </a:lnTo>
                <a:lnTo>
                  <a:pt x="253" y="446"/>
                </a:lnTo>
                <a:lnTo>
                  <a:pt x="253" y="446"/>
                </a:lnTo>
                <a:lnTo>
                  <a:pt x="251" y="425"/>
                </a:lnTo>
                <a:lnTo>
                  <a:pt x="248" y="410"/>
                </a:lnTo>
                <a:lnTo>
                  <a:pt x="244" y="392"/>
                </a:lnTo>
                <a:lnTo>
                  <a:pt x="239" y="377"/>
                </a:lnTo>
                <a:lnTo>
                  <a:pt x="235" y="371"/>
                </a:lnTo>
                <a:lnTo>
                  <a:pt x="231" y="365"/>
                </a:lnTo>
                <a:lnTo>
                  <a:pt x="227" y="361"/>
                </a:lnTo>
                <a:lnTo>
                  <a:pt x="222" y="359"/>
                </a:lnTo>
                <a:lnTo>
                  <a:pt x="217" y="359"/>
                </a:lnTo>
                <a:lnTo>
                  <a:pt x="212" y="362"/>
                </a:lnTo>
                <a:lnTo>
                  <a:pt x="212" y="362"/>
                </a:lnTo>
                <a:lnTo>
                  <a:pt x="208" y="363"/>
                </a:lnTo>
                <a:lnTo>
                  <a:pt x="208" y="363"/>
                </a:lnTo>
                <a:lnTo>
                  <a:pt x="205" y="373"/>
                </a:lnTo>
                <a:lnTo>
                  <a:pt x="202" y="384"/>
                </a:lnTo>
                <a:lnTo>
                  <a:pt x="201" y="396"/>
                </a:lnTo>
                <a:lnTo>
                  <a:pt x="200" y="407"/>
                </a:lnTo>
                <a:lnTo>
                  <a:pt x="200" y="418"/>
                </a:lnTo>
                <a:lnTo>
                  <a:pt x="200" y="430"/>
                </a:lnTo>
                <a:lnTo>
                  <a:pt x="202" y="442"/>
                </a:lnTo>
                <a:lnTo>
                  <a:pt x="204" y="453"/>
                </a:lnTo>
                <a:lnTo>
                  <a:pt x="208" y="464"/>
                </a:lnTo>
                <a:lnTo>
                  <a:pt x="212" y="474"/>
                </a:lnTo>
                <a:lnTo>
                  <a:pt x="217" y="483"/>
                </a:lnTo>
                <a:lnTo>
                  <a:pt x="222" y="491"/>
                </a:lnTo>
                <a:lnTo>
                  <a:pt x="229" y="499"/>
                </a:lnTo>
                <a:lnTo>
                  <a:pt x="237" y="504"/>
                </a:lnTo>
                <a:lnTo>
                  <a:pt x="244" y="508"/>
                </a:lnTo>
                <a:lnTo>
                  <a:pt x="253" y="511"/>
                </a:lnTo>
                <a:lnTo>
                  <a:pt x="253" y="511"/>
                </a:lnTo>
                <a:lnTo>
                  <a:pt x="259" y="525"/>
                </a:lnTo>
                <a:lnTo>
                  <a:pt x="266" y="539"/>
                </a:lnTo>
                <a:lnTo>
                  <a:pt x="273" y="552"/>
                </a:lnTo>
                <a:lnTo>
                  <a:pt x="282" y="564"/>
                </a:lnTo>
                <a:lnTo>
                  <a:pt x="291" y="576"/>
                </a:lnTo>
                <a:lnTo>
                  <a:pt x="300" y="586"/>
                </a:lnTo>
                <a:lnTo>
                  <a:pt x="310" y="596"/>
                </a:lnTo>
                <a:lnTo>
                  <a:pt x="321" y="606"/>
                </a:lnTo>
                <a:lnTo>
                  <a:pt x="332" y="615"/>
                </a:lnTo>
                <a:lnTo>
                  <a:pt x="344" y="622"/>
                </a:lnTo>
                <a:lnTo>
                  <a:pt x="356" y="629"/>
                </a:lnTo>
                <a:lnTo>
                  <a:pt x="369" y="634"/>
                </a:lnTo>
                <a:lnTo>
                  <a:pt x="382" y="638"/>
                </a:lnTo>
                <a:lnTo>
                  <a:pt x="396" y="642"/>
                </a:lnTo>
                <a:lnTo>
                  <a:pt x="410" y="644"/>
                </a:lnTo>
                <a:lnTo>
                  <a:pt x="425" y="645"/>
                </a:lnTo>
                <a:lnTo>
                  <a:pt x="425" y="672"/>
                </a:lnTo>
                <a:lnTo>
                  <a:pt x="425" y="672"/>
                </a:lnTo>
                <a:lnTo>
                  <a:pt x="412" y="672"/>
                </a:lnTo>
                <a:lnTo>
                  <a:pt x="400" y="670"/>
                </a:lnTo>
                <a:lnTo>
                  <a:pt x="388" y="669"/>
                </a:lnTo>
                <a:lnTo>
                  <a:pt x="376" y="665"/>
                </a:lnTo>
                <a:lnTo>
                  <a:pt x="366" y="662"/>
                </a:lnTo>
                <a:lnTo>
                  <a:pt x="355" y="658"/>
                </a:lnTo>
                <a:lnTo>
                  <a:pt x="344" y="652"/>
                </a:lnTo>
                <a:lnTo>
                  <a:pt x="334" y="647"/>
                </a:lnTo>
                <a:lnTo>
                  <a:pt x="334" y="647"/>
                </a:lnTo>
                <a:lnTo>
                  <a:pt x="329" y="661"/>
                </a:lnTo>
                <a:lnTo>
                  <a:pt x="321" y="675"/>
                </a:lnTo>
                <a:lnTo>
                  <a:pt x="311" y="689"/>
                </a:lnTo>
                <a:lnTo>
                  <a:pt x="300" y="702"/>
                </a:lnTo>
                <a:lnTo>
                  <a:pt x="300" y="702"/>
                </a:lnTo>
                <a:lnTo>
                  <a:pt x="319" y="728"/>
                </a:lnTo>
                <a:lnTo>
                  <a:pt x="337" y="752"/>
                </a:lnTo>
                <a:lnTo>
                  <a:pt x="355" y="773"/>
                </a:lnTo>
                <a:lnTo>
                  <a:pt x="370" y="791"/>
                </a:lnTo>
                <a:lnTo>
                  <a:pt x="385" y="807"/>
                </a:lnTo>
                <a:lnTo>
                  <a:pt x="399" y="821"/>
                </a:lnTo>
                <a:lnTo>
                  <a:pt x="412" y="832"/>
                </a:lnTo>
                <a:lnTo>
                  <a:pt x="425" y="842"/>
                </a:lnTo>
                <a:lnTo>
                  <a:pt x="425" y="875"/>
                </a:lnTo>
                <a:lnTo>
                  <a:pt x="425" y="875"/>
                </a:lnTo>
                <a:lnTo>
                  <a:pt x="409" y="859"/>
                </a:lnTo>
                <a:lnTo>
                  <a:pt x="390" y="842"/>
                </a:lnTo>
                <a:lnTo>
                  <a:pt x="372" y="823"/>
                </a:lnTo>
                <a:lnTo>
                  <a:pt x="354" y="802"/>
                </a:lnTo>
                <a:lnTo>
                  <a:pt x="318" y="760"/>
                </a:lnTo>
                <a:lnTo>
                  <a:pt x="302" y="739"/>
                </a:lnTo>
                <a:lnTo>
                  <a:pt x="287" y="721"/>
                </a:lnTo>
                <a:lnTo>
                  <a:pt x="287" y="721"/>
                </a:lnTo>
                <a:lnTo>
                  <a:pt x="285" y="715"/>
                </a:lnTo>
                <a:lnTo>
                  <a:pt x="285" y="715"/>
                </a:lnTo>
                <a:lnTo>
                  <a:pt x="272" y="725"/>
                </a:lnTo>
                <a:lnTo>
                  <a:pt x="259" y="734"/>
                </a:lnTo>
                <a:lnTo>
                  <a:pt x="245" y="740"/>
                </a:lnTo>
                <a:lnTo>
                  <a:pt x="230" y="745"/>
                </a:lnTo>
                <a:lnTo>
                  <a:pt x="230" y="745"/>
                </a:lnTo>
                <a:lnTo>
                  <a:pt x="233" y="756"/>
                </a:lnTo>
                <a:lnTo>
                  <a:pt x="238" y="768"/>
                </a:lnTo>
                <a:lnTo>
                  <a:pt x="247" y="792"/>
                </a:lnTo>
                <a:lnTo>
                  <a:pt x="258" y="815"/>
                </a:lnTo>
                <a:lnTo>
                  <a:pt x="270" y="837"/>
                </a:lnTo>
                <a:lnTo>
                  <a:pt x="282" y="856"/>
                </a:lnTo>
                <a:lnTo>
                  <a:pt x="294" y="875"/>
                </a:lnTo>
                <a:lnTo>
                  <a:pt x="312" y="899"/>
                </a:lnTo>
                <a:lnTo>
                  <a:pt x="312" y="899"/>
                </a:lnTo>
                <a:lnTo>
                  <a:pt x="324" y="882"/>
                </a:lnTo>
                <a:lnTo>
                  <a:pt x="335" y="865"/>
                </a:lnTo>
                <a:lnTo>
                  <a:pt x="342" y="857"/>
                </a:lnTo>
                <a:lnTo>
                  <a:pt x="348" y="851"/>
                </a:lnTo>
                <a:lnTo>
                  <a:pt x="356" y="844"/>
                </a:lnTo>
                <a:lnTo>
                  <a:pt x="366" y="839"/>
                </a:lnTo>
                <a:lnTo>
                  <a:pt x="366" y="839"/>
                </a:lnTo>
                <a:lnTo>
                  <a:pt x="379" y="851"/>
                </a:lnTo>
                <a:lnTo>
                  <a:pt x="396" y="867"/>
                </a:lnTo>
                <a:lnTo>
                  <a:pt x="405" y="876"/>
                </a:lnTo>
                <a:lnTo>
                  <a:pt x="413" y="886"/>
                </a:lnTo>
                <a:lnTo>
                  <a:pt x="420" y="897"/>
                </a:lnTo>
                <a:lnTo>
                  <a:pt x="425" y="908"/>
                </a:lnTo>
                <a:lnTo>
                  <a:pt x="425" y="981"/>
                </a:lnTo>
                <a:lnTo>
                  <a:pt x="28" y="981"/>
                </a:lnTo>
                <a:close/>
                <a:moveTo>
                  <a:pt x="425" y="45"/>
                </a:moveTo>
                <a:lnTo>
                  <a:pt x="425" y="1"/>
                </a:lnTo>
                <a:lnTo>
                  <a:pt x="425" y="1"/>
                </a:lnTo>
                <a:lnTo>
                  <a:pt x="407" y="4"/>
                </a:lnTo>
                <a:lnTo>
                  <a:pt x="387" y="9"/>
                </a:lnTo>
                <a:lnTo>
                  <a:pt x="387" y="9"/>
                </a:lnTo>
                <a:lnTo>
                  <a:pt x="399" y="17"/>
                </a:lnTo>
                <a:lnTo>
                  <a:pt x="409" y="24"/>
                </a:lnTo>
                <a:lnTo>
                  <a:pt x="419" y="34"/>
                </a:lnTo>
                <a:lnTo>
                  <a:pt x="425" y="45"/>
                </a:lnTo>
                <a:close/>
              </a:path>
            </a:pathLst>
          </a:custGeom>
          <a:pattFill prst="ltUpDiag">
            <a:fgClr>
              <a:schemeClr val="tx2">
                <a:lumMod val="75000"/>
              </a:schemeClr>
            </a:fgClr>
            <a:bgClr>
              <a:schemeClr val="bg1">
                <a:lumMod val="85000"/>
              </a:schemeClr>
            </a:bgClr>
          </a:pattFill>
          <a:ln>
            <a:noFill/>
          </a:ln>
          <a:extLst/>
        </p:spPr>
        <p:txBody>
          <a:bodyPr/>
          <a:lstStyle/>
          <a:p>
            <a:pPr eaLnBrk="1" hangingPunct="1">
              <a:defRPr/>
            </a:pPr>
            <a:endParaRPr lang="en-US" altLang="zh-CN"/>
          </a:p>
        </p:txBody>
      </p:sp>
      <p:sp>
        <p:nvSpPr>
          <p:cNvPr id="54" name="Rectangle 53"/>
          <p:cNvSpPr/>
          <p:nvPr/>
        </p:nvSpPr>
        <p:spPr>
          <a:xfrm>
            <a:off x="1544638" y="4332288"/>
            <a:ext cx="727075" cy="584200"/>
          </a:xfrm>
          <a:prstGeom prst="rect">
            <a:avLst/>
          </a:prstGeom>
        </p:spPr>
        <p:txBody>
          <a:bodyPr wrap="none">
            <a:spAutoFit/>
          </a:bodyPr>
          <a:lstStyle/>
          <a:p>
            <a:pPr algn="ctr" eaLnBrk="1" fontAlgn="auto" hangingPunct="1">
              <a:spcBef>
                <a:spcPts val="0"/>
              </a:spcBef>
              <a:spcAft>
                <a:spcPts val="0"/>
              </a:spcAft>
              <a:defRPr/>
            </a:pPr>
            <a:r>
              <a:rPr lang="en-US" sz="3200" noProof="1">
                <a:ln w="31550" cmpd="sng">
                  <a:noFill/>
                  <a:prstDash val="solid"/>
                </a:ln>
                <a:solidFill>
                  <a:schemeClr val="tx1">
                    <a:lumMod val="85000"/>
                    <a:lumOff val="15000"/>
                  </a:schemeClr>
                </a:solidFill>
                <a:latin typeface="Abraham Lincoln" pitchFamily="2" charset="0"/>
                <a:ea typeface="Open Sans Light" panose="020B0306030504020204" pitchFamily="34" charset="0"/>
                <a:cs typeface="Open Sans Light" panose="020B0306030504020204" pitchFamily="34" charset="0"/>
              </a:rPr>
              <a:t>15 th</a:t>
            </a:r>
          </a:p>
        </p:txBody>
      </p:sp>
      <p:sp>
        <p:nvSpPr>
          <p:cNvPr id="55" name="Rectangle 54"/>
          <p:cNvSpPr/>
          <p:nvPr/>
        </p:nvSpPr>
        <p:spPr>
          <a:xfrm>
            <a:off x="1012825" y="4768850"/>
            <a:ext cx="1955800" cy="830263"/>
          </a:xfrm>
          <a:prstGeom prst="rect">
            <a:avLst/>
          </a:prstGeom>
        </p:spPr>
        <p:txBody>
          <a:bodyPr anchor="ctr">
            <a:spAutoFit/>
          </a:bodyPr>
          <a:lstStyle/>
          <a:p>
            <a:pPr algn="ctr" eaLnBrk="1" fontAlgn="auto" hangingPunct="1">
              <a:spcBef>
                <a:spcPts val="600"/>
              </a:spcBef>
              <a:spcAft>
                <a:spcPts val="0"/>
              </a:spcAft>
              <a:buClr>
                <a:srgbClr val="E24848"/>
              </a:buClr>
              <a:defRPr/>
            </a:pPr>
            <a:r>
              <a:rPr lang="en-US" sz="1200" noProof="1">
                <a:solidFill>
                  <a:schemeClr val="tx1">
                    <a:lumMod val="65000"/>
                    <a:lumOff val="35000"/>
                  </a:schemeClr>
                </a:solidFill>
                <a:latin typeface="+mj-lt"/>
                <a:ea typeface="Roboto Light" panose="02000000000000000000" pitchFamily="2" charset="0"/>
                <a:cs typeface="Open Sans Light" panose="020B0306030504020204" pitchFamily="34" charset="0"/>
              </a:rPr>
              <a:t>Lorem ipsum dolor sit amet consectetur adipiscing elit  Nunc enim sem.</a:t>
            </a:r>
          </a:p>
        </p:txBody>
      </p:sp>
      <p:sp>
        <p:nvSpPr>
          <p:cNvPr id="56" name="Rectangle 55"/>
          <p:cNvSpPr/>
          <p:nvPr/>
        </p:nvSpPr>
        <p:spPr>
          <a:xfrm>
            <a:off x="4222750" y="4332288"/>
            <a:ext cx="863600" cy="584200"/>
          </a:xfrm>
          <a:prstGeom prst="rect">
            <a:avLst/>
          </a:prstGeom>
        </p:spPr>
        <p:txBody>
          <a:bodyPr wrap="none">
            <a:spAutoFit/>
          </a:bodyPr>
          <a:lstStyle/>
          <a:p>
            <a:pPr algn="ctr" eaLnBrk="1" fontAlgn="auto" hangingPunct="1">
              <a:spcBef>
                <a:spcPts val="0"/>
              </a:spcBef>
              <a:spcAft>
                <a:spcPts val="0"/>
              </a:spcAft>
              <a:defRPr/>
            </a:pPr>
            <a:r>
              <a:rPr lang="en-US" sz="3200" noProof="1">
                <a:ln w="31550" cmpd="sng">
                  <a:noFill/>
                  <a:prstDash val="solid"/>
                </a:ln>
                <a:solidFill>
                  <a:schemeClr val="tx1">
                    <a:lumMod val="85000"/>
                    <a:lumOff val="15000"/>
                  </a:schemeClr>
                </a:solidFill>
                <a:latin typeface="Abraham Lincoln" pitchFamily="2" charset="0"/>
                <a:ea typeface="Open Sans Light" panose="020B0306030504020204" pitchFamily="34" charset="0"/>
                <a:cs typeface="Open Sans Light" panose="020B0306030504020204" pitchFamily="34" charset="0"/>
              </a:rPr>
              <a:t>+25th</a:t>
            </a:r>
          </a:p>
        </p:txBody>
      </p:sp>
      <p:sp>
        <p:nvSpPr>
          <p:cNvPr id="57" name="Rectangle 56"/>
          <p:cNvSpPr/>
          <p:nvPr/>
        </p:nvSpPr>
        <p:spPr>
          <a:xfrm>
            <a:off x="3741738" y="4768850"/>
            <a:ext cx="1954212" cy="830263"/>
          </a:xfrm>
          <a:prstGeom prst="rect">
            <a:avLst/>
          </a:prstGeom>
        </p:spPr>
        <p:txBody>
          <a:bodyPr anchor="ctr">
            <a:spAutoFit/>
          </a:bodyPr>
          <a:lstStyle/>
          <a:p>
            <a:pPr algn="ctr" eaLnBrk="1" fontAlgn="auto" hangingPunct="1">
              <a:spcBef>
                <a:spcPts val="600"/>
              </a:spcBef>
              <a:spcAft>
                <a:spcPts val="0"/>
              </a:spcAft>
              <a:buClr>
                <a:srgbClr val="E24848"/>
              </a:buClr>
              <a:defRPr/>
            </a:pPr>
            <a:r>
              <a:rPr lang="en-US" sz="1200" noProof="1">
                <a:solidFill>
                  <a:schemeClr val="tx1">
                    <a:lumMod val="65000"/>
                    <a:lumOff val="35000"/>
                  </a:schemeClr>
                </a:solidFill>
                <a:latin typeface="+mj-lt"/>
                <a:ea typeface="Roboto Light" panose="02000000000000000000" pitchFamily="2" charset="0"/>
                <a:cs typeface="Open Sans Light" panose="020B0306030504020204" pitchFamily="34" charset="0"/>
              </a:rPr>
              <a:t>Lorem ipsum dolor sit amet consectetur adipiscing elit  Nunc enim sem.</a:t>
            </a:r>
          </a:p>
        </p:txBody>
      </p:sp>
      <p:sp>
        <p:nvSpPr>
          <p:cNvPr id="58" name="Rectangle 57"/>
          <p:cNvSpPr/>
          <p:nvPr/>
        </p:nvSpPr>
        <p:spPr>
          <a:xfrm>
            <a:off x="7105650" y="4332288"/>
            <a:ext cx="650875" cy="584200"/>
          </a:xfrm>
          <a:prstGeom prst="rect">
            <a:avLst/>
          </a:prstGeom>
        </p:spPr>
        <p:txBody>
          <a:bodyPr wrap="none">
            <a:spAutoFit/>
          </a:bodyPr>
          <a:lstStyle/>
          <a:p>
            <a:pPr algn="ctr" eaLnBrk="1" fontAlgn="auto" hangingPunct="1">
              <a:spcBef>
                <a:spcPts val="0"/>
              </a:spcBef>
              <a:spcAft>
                <a:spcPts val="0"/>
              </a:spcAft>
              <a:defRPr/>
            </a:pPr>
            <a:r>
              <a:rPr lang="en-US" sz="3200" noProof="1">
                <a:ln w="31550" cmpd="sng">
                  <a:noFill/>
                  <a:prstDash val="solid"/>
                </a:ln>
                <a:solidFill>
                  <a:schemeClr val="tx1">
                    <a:lumMod val="85000"/>
                    <a:lumOff val="15000"/>
                  </a:schemeClr>
                </a:solidFill>
                <a:latin typeface="Abraham Lincoln" pitchFamily="2" charset="0"/>
                <a:ea typeface="Open Sans Light" panose="020B0306030504020204" pitchFamily="34" charset="0"/>
                <a:cs typeface="Open Sans Light" panose="020B0306030504020204" pitchFamily="34" charset="0"/>
              </a:rPr>
              <a:t>17th</a:t>
            </a:r>
          </a:p>
        </p:txBody>
      </p:sp>
      <p:sp>
        <p:nvSpPr>
          <p:cNvPr id="59" name="Rectangle 58"/>
          <p:cNvSpPr/>
          <p:nvPr/>
        </p:nvSpPr>
        <p:spPr>
          <a:xfrm>
            <a:off x="6543675" y="4768850"/>
            <a:ext cx="1954213" cy="830263"/>
          </a:xfrm>
          <a:prstGeom prst="rect">
            <a:avLst/>
          </a:prstGeom>
        </p:spPr>
        <p:txBody>
          <a:bodyPr anchor="ctr">
            <a:spAutoFit/>
          </a:bodyPr>
          <a:lstStyle/>
          <a:p>
            <a:pPr algn="ctr" eaLnBrk="1" fontAlgn="auto" hangingPunct="1">
              <a:spcBef>
                <a:spcPts val="600"/>
              </a:spcBef>
              <a:spcAft>
                <a:spcPts val="0"/>
              </a:spcAft>
              <a:buClr>
                <a:srgbClr val="E24848"/>
              </a:buClr>
              <a:defRPr/>
            </a:pPr>
            <a:r>
              <a:rPr lang="en-US" sz="1200" noProof="1">
                <a:solidFill>
                  <a:schemeClr val="tx1">
                    <a:lumMod val="65000"/>
                    <a:lumOff val="35000"/>
                  </a:schemeClr>
                </a:solidFill>
                <a:latin typeface="+mj-lt"/>
                <a:ea typeface="Roboto Light" panose="02000000000000000000" pitchFamily="2" charset="0"/>
                <a:cs typeface="Open Sans Light" panose="020B0306030504020204" pitchFamily="34" charset="0"/>
              </a:rPr>
              <a:t>Lorem ipsum dolor sit amet consectetur adipiscing elit  Nunc enim sem.</a:t>
            </a:r>
          </a:p>
        </p:txBody>
      </p:sp>
      <p:sp>
        <p:nvSpPr>
          <p:cNvPr id="60" name="Rectangle 59"/>
          <p:cNvSpPr/>
          <p:nvPr/>
        </p:nvSpPr>
        <p:spPr>
          <a:xfrm>
            <a:off x="9802813" y="4332288"/>
            <a:ext cx="863600" cy="584200"/>
          </a:xfrm>
          <a:prstGeom prst="rect">
            <a:avLst/>
          </a:prstGeom>
        </p:spPr>
        <p:txBody>
          <a:bodyPr wrap="none">
            <a:spAutoFit/>
          </a:bodyPr>
          <a:lstStyle/>
          <a:p>
            <a:pPr algn="ctr" eaLnBrk="1" fontAlgn="auto" hangingPunct="1">
              <a:spcBef>
                <a:spcPts val="0"/>
              </a:spcBef>
              <a:spcAft>
                <a:spcPts val="0"/>
              </a:spcAft>
              <a:defRPr/>
            </a:pPr>
            <a:r>
              <a:rPr lang="en-US" sz="3200" noProof="1">
                <a:ln w="31550" cmpd="sng">
                  <a:noFill/>
                  <a:prstDash val="solid"/>
                </a:ln>
                <a:solidFill>
                  <a:schemeClr val="tx1">
                    <a:lumMod val="85000"/>
                    <a:lumOff val="15000"/>
                  </a:schemeClr>
                </a:solidFill>
                <a:latin typeface="Abraham Lincoln" pitchFamily="2" charset="0"/>
                <a:ea typeface="Open Sans Light" panose="020B0306030504020204" pitchFamily="34" charset="0"/>
                <a:cs typeface="Open Sans Light" panose="020B0306030504020204" pitchFamily="34" charset="0"/>
              </a:rPr>
              <a:t>+25th</a:t>
            </a:r>
          </a:p>
        </p:txBody>
      </p:sp>
      <p:sp>
        <p:nvSpPr>
          <p:cNvPr id="61" name="Rectangle 60"/>
          <p:cNvSpPr/>
          <p:nvPr/>
        </p:nvSpPr>
        <p:spPr>
          <a:xfrm>
            <a:off x="9320213" y="4768850"/>
            <a:ext cx="1955800" cy="830263"/>
          </a:xfrm>
          <a:prstGeom prst="rect">
            <a:avLst/>
          </a:prstGeom>
        </p:spPr>
        <p:txBody>
          <a:bodyPr anchor="ctr">
            <a:spAutoFit/>
          </a:bodyPr>
          <a:lstStyle/>
          <a:p>
            <a:pPr algn="ctr" eaLnBrk="1" fontAlgn="auto" hangingPunct="1">
              <a:spcBef>
                <a:spcPts val="600"/>
              </a:spcBef>
              <a:spcAft>
                <a:spcPts val="0"/>
              </a:spcAft>
              <a:buClr>
                <a:srgbClr val="E24848"/>
              </a:buClr>
              <a:defRPr/>
            </a:pPr>
            <a:r>
              <a:rPr lang="en-US" sz="1200" noProof="1">
                <a:solidFill>
                  <a:schemeClr val="tx1">
                    <a:lumMod val="65000"/>
                    <a:lumOff val="35000"/>
                  </a:schemeClr>
                </a:solidFill>
                <a:latin typeface="+mj-lt"/>
                <a:ea typeface="Roboto Light" panose="02000000000000000000" pitchFamily="2" charset="0"/>
                <a:cs typeface="Open Sans Light" panose="020B0306030504020204" pitchFamily="34" charset="0"/>
              </a:rPr>
              <a:t>Lorem ipsum dolor sit amet consectetur adipiscing elit  Nunc enim sem.</a:t>
            </a:r>
          </a:p>
        </p:txBody>
      </p:sp>
      <p:sp>
        <p:nvSpPr>
          <p:cNvPr id="6" name="Arc 5"/>
          <p:cNvSpPr/>
          <p:nvPr/>
        </p:nvSpPr>
        <p:spPr>
          <a:xfrm>
            <a:off x="815975" y="2152650"/>
            <a:ext cx="2266950" cy="2265363"/>
          </a:xfrm>
          <a:prstGeom prst="arc">
            <a:avLst>
              <a:gd name="adj1" fmla="val 7846411"/>
              <a:gd name="adj2" fmla="val 3022004"/>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ltLang="zh-CN"/>
          </a:p>
        </p:txBody>
      </p:sp>
      <p:sp>
        <p:nvSpPr>
          <p:cNvPr id="9" name="Oval 8"/>
          <p:cNvSpPr/>
          <p:nvPr/>
        </p:nvSpPr>
        <p:spPr>
          <a:xfrm>
            <a:off x="977900" y="2249488"/>
            <a:ext cx="538163" cy="538162"/>
          </a:xfrm>
          <a:prstGeom prst="ellipse">
            <a:avLst/>
          </a:prstGeom>
          <a:solidFill>
            <a:srgbClr val="00A7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000">
              <a:solidFill>
                <a:srgbClr val="FFFFFF"/>
              </a:solidFill>
            </a:endParaRPr>
          </a:p>
        </p:txBody>
      </p:sp>
      <p:sp>
        <p:nvSpPr>
          <p:cNvPr id="96276" name="Rectangle 34"/>
          <p:cNvSpPr>
            <a:spLocks noChangeArrowheads="1"/>
          </p:cNvSpPr>
          <p:nvPr/>
        </p:nvSpPr>
        <p:spPr bwMode="auto">
          <a:xfrm>
            <a:off x="958850" y="2359025"/>
            <a:ext cx="5857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1" hangingPunct="1"/>
            <a:r>
              <a:rPr lang="en-US" altLang="zh-CN" sz="1600">
                <a:solidFill>
                  <a:schemeClr val="bg1"/>
                </a:solidFill>
                <a:latin typeface="Calibri Light" pitchFamily="34" charset="0"/>
              </a:rPr>
              <a:t>40 %</a:t>
            </a:r>
          </a:p>
        </p:txBody>
      </p:sp>
      <p:sp>
        <p:nvSpPr>
          <p:cNvPr id="36" name="Arc 35"/>
          <p:cNvSpPr/>
          <p:nvPr/>
        </p:nvSpPr>
        <p:spPr>
          <a:xfrm>
            <a:off x="3579813" y="2152650"/>
            <a:ext cx="2266950" cy="2265363"/>
          </a:xfrm>
          <a:prstGeom prst="arc">
            <a:avLst>
              <a:gd name="adj1" fmla="val 7846411"/>
              <a:gd name="adj2" fmla="val 3022004"/>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ltLang="zh-CN"/>
          </a:p>
        </p:txBody>
      </p:sp>
      <p:sp>
        <p:nvSpPr>
          <p:cNvPr id="37" name="Oval 36"/>
          <p:cNvSpPr/>
          <p:nvPr/>
        </p:nvSpPr>
        <p:spPr>
          <a:xfrm>
            <a:off x="4459288" y="1916113"/>
            <a:ext cx="539750" cy="539750"/>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000">
              <a:solidFill>
                <a:srgbClr val="FFFFFF"/>
              </a:solidFill>
            </a:endParaRPr>
          </a:p>
        </p:txBody>
      </p:sp>
      <p:sp>
        <p:nvSpPr>
          <p:cNvPr id="96279" name="Rectangle 37"/>
          <p:cNvSpPr>
            <a:spLocks noChangeArrowheads="1"/>
          </p:cNvSpPr>
          <p:nvPr/>
        </p:nvSpPr>
        <p:spPr bwMode="auto">
          <a:xfrm>
            <a:off x="4440238" y="2027238"/>
            <a:ext cx="5857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1" hangingPunct="1"/>
            <a:r>
              <a:rPr lang="en-US" altLang="zh-CN" sz="1600">
                <a:solidFill>
                  <a:schemeClr val="bg1"/>
                </a:solidFill>
                <a:latin typeface="Calibri Light" pitchFamily="34" charset="0"/>
              </a:rPr>
              <a:t>50 %</a:t>
            </a:r>
          </a:p>
        </p:txBody>
      </p:sp>
      <p:sp>
        <p:nvSpPr>
          <p:cNvPr id="43" name="Arc 42"/>
          <p:cNvSpPr/>
          <p:nvPr/>
        </p:nvSpPr>
        <p:spPr>
          <a:xfrm>
            <a:off x="6345238" y="2152650"/>
            <a:ext cx="2266950" cy="2265363"/>
          </a:xfrm>
          <a:prstGeom prst="arc">
            <a:avLst>
              <a:gd name="adj1" fmla="val 7846411"/>
              <a:gd name="adj2" fmla="val 3022004"/>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ltLang="zh-CN"/>
          </a:p>
        </p:txBody>
      </p:sp>
      <p:sp>
        <p:nvSpPr>
          <p:cNvPr id="44" name="Oval 43"/>
          <p:cNvSpPr/>
          <p:nvPr/>
        </p:nvSpPr>
        <p:spPr>
          <a:xfrm>
            <a:off x="8080375" y="2408238"/>
            <a:ext cx="538163" cy="53975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000">
              <a:solidFill>
                <a:srgbClr val="FFFFFF"/>
              </a:solidFill>
            </a:endParaRPr>
          </a:p>
        </p:txBody>
      </p:sp>
      <p:sp>
        <p:nvSpPr>
          <p:cNvPr id="96282" name="Rectangle 44"/>
          <p:cNvSpPr>
            <a:spLocks noChangeArrowheads="1"/>
          </p:cNvSpPr>
          <p:nvPr/>
        </p:nvSpPr>
        <p:spPr bwMode="auto">
          <a:xfrm>
            <a:off x="8061325" y="2517775"/>
            <a:ext cx="5857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1" hangingPunct="1"/>
            <a:r>
              <a:rPr lang="en-US" altLang="zh-CN" sz="1600">
                <a:solidFill>
                  <a:schemeClr val="bg1"/>
                </a:solidFill>
                <a:latin typeface="Calibri Light" pitchFamily="34" charset="0"/>
              </a:rPr>
              <a:t>80 %</a:t>
            </a:r>
          </a:p>
        </p:txBody>
      </p:sp>
      <p:sp>
        <p:nvSpPr>
          <p:cNvPr id="47" name="Arc 46"/>
          <p:cNvSpPr/>
          <p:nvPr/>
        </p:nvSpPr>
        <p:spPr>
          <a:xfrm>
            <a:off x="9109075" y="2152650"/>
            <a:ext cx="2266950" cy="2265363"/>
          </a:xfrm>
          <a:prstGeom prst="arc">
            <a:avLst>
              <a:gd name="adj1" fmla="val 7846411"/>
              <a:gd name="adj2" fmla="val 3022004"/>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ltLang="zh-CN"/>
          </a:p>
        </p:txBody>
      </p:sp>
      <p:sp>
        <p:nvSpPr>
          <p:cNvPr id="48" name="Oval 47"/>
          <p:cNvSpPr/>
          <p:nvPr/>
        </p:nvSpPr>
        <p:spPr>
          <a:xfrm>
            <a:off x="11045825" y="2827338"/>
            <a:ext cx="538163" cy="539750"/>
          </a:xfrm>
          <a:prstGeom prst="ellipse">
            <a:avLst/>
          </a:prstGeom>
          <a:solidFill>
            <a:srgbClr val="0043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000">
              <a:solidFill>
                <a:srgbClr val="FFFFFF"/>
              </a:solidFill>
            </a:endParaRPr>
          </a:p>
        </p:txBody>
      </p:sp>
      <p:sp>
        <p:nvSpPr>
          <p:cNvPr id="96285" name="Rectangle 48"/>
          <p:cNvSpPr>
            <a:spLocks noChangeArrowheads="1"/>
          </p:cNvSpPr>
          <p:nvPr/>
        </p:nvSpPr>
        <p:spPr bwMode="auto">
          <a:xfrm>
            <a:off x="11026775" y="2936875"/>
            <a:ext cx="584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1" hangingPunct="1"/>
            <a:r>
              <a:rPr lang="en-US" altLang="zh-CN" sz="1600">
                <a:solidFill>
                  <a:schemeClr val="bg1"/>
                </a:solidFill>
                <a:latin typeface="Calibri Light" pitchFamily="34" charset="0"/>
              </a:rPr>
              <a:t>90 %</a:t>
            </a:r>
          </a:p>
        </p:txBody>
      </p:sp>
    </p:spTree>
  </p:cSld>
  <p:clrMapOvr>
    <a:masterClrMapping/>
  </p:clrMapOvr>
  <p:transition spd="slow">
    <p:fad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3044825" y="1171575"/>
            <a:ext cx="9147175" cy="4489450"/>
          </a:xfrm>
          <a:custGeom>
            <a:avLst/>
            <a:gdLst>
              <a:gd name="connsiteX0" fmla="*/ 0 w 7448552"/>
              <a:gd name="connsiteY0" fmla="*/ 0 h 4488873"/>
              <a:gd name="connsiteX1" fmla="*/ 7448552 w 7448552"/>
              <a:gd name="connsiteY1" fmla="*/ 0 h 4488873"/>
              <a:gd name="connsiteX2" fmla="*/ 7448552 w 7448552"/>
              <a:gd name="connsiteY2" fmla="*/ 4488873 h 4488873"/>
              <a:gd name="connsiteX3" fmla="*/ 0 w 7448552"/>
              <a:gd name="connsiteY3" fmla="*/ 4488873 h 4488873"/>
              <a:gd name="connsiteX4" fmla="*/ 0 w 7448552"/>
              <a:gd name="connsiteY4" fmla="*/ 0 h 4488873"/>
              <a:gd name="connsiteX0" fmla="*/ 1698171 w 9146723"/>
              <a:gd name="connsiteY0" fmla="*/ 0 h 4488873"/>
              <a:gd name="connsiteX1" fmla="*/ 9146723 w 9146723"/>
              <a:gd name="connsiteY1" fmla="*/ 0 h 4488873"/>
              <a:gd name="connsiteX2" fmla="*/ 9146723 w 9146723"/>
              <a:gd name="connsiteY2" fmla="*/ 4488873 h 4488873"/>
              <a:gd name="connsiteX3" fmla="*/ 0 w 9146723"/>
              <a:gd name="connsiteY3" fmla="*/ 4476998 h 4488873"/>
              <a:gd name="connsiteX4" fmla="*/ 1698171 w 9146723"/>
              <a:gd name="connsiteY4" fmla="*/ 0 h 4488873"/>
              <a:gd name="connsiteX0" fmla="*/ 2386939 w 9146723"/>
              <a:gd name="connsiteY0" fmla="*/ 0 h 4488873"/>
              <a:gd name="connsiteX1" fmla="*/ 9146723 w 9146723"/>
              <a:gd name="connsiteY1" fmla="*/ 0 h 4488873"/>
              <a:gd name="connsiteX2" fmla="*/ 9146723 w 9146723"/>
              <a:gd name="connsiteY2" fmla="*/ 4488873 h 4488873"/>
              <a:gd name="connsiteX3" fmla="*/ 0 w 9146723"/>
              <a:gd name="connsiteY3" fmla="*/ 4476998 h 4488873"/>
              <a:gd name="connsiteX4" fmla="*/ 2386939 w 9146723"/>
              <a:gd name="connsiteY4" fmla="*/ 0 h 448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6723" h="4488873">
                <a:moveTo>
                  <a:pt x="2386939" y="0"/>
                </a:moveTo>
                <a:lnTo>
                  <a:pt x="9146723" y="0"/>
                </a:lnTo>
                <a:lnTo>
                  <a:pt x="9146723" y="4488873"/>
                </a:lnTo>
                <a:lnTo>
                  <a:pt x="0" y="4476998"/>
                </a:lnTo>
                <a:lnTo>
                  <a:pt x="2386939" y="0"/>
                </a:lnTo>
                <a:close/>
              </a:path>
            </a:pathLst>
          </a:custGeom>
          <a:solidFill>
            <a:schemeClr val="tx2">
              <a:lumMod val="50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7283"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B3D7B047-77D9-4159-9C09-EDE0F54F6FE9}" type="slidenum">
              <a:rPr lang="en-US" altLang="zh-CN" smtClean="0">
                <a:solidFill>
                  <a:srgbClr val="D9D9D9"/>
                </a:solidFill>
                <a:latin typeface="Calibri Light" pitchFamily="34" charset="0"/>
              </a:rPr>
              <a:pPr/>
              <a:t>52</a:t>
            </a:fld>
            <a:endParaRPr lang="en-US" altLang="zh-CN" smtClean="0">
              <a:solidFill>
                <a:srgbClr val="D9D9D9"/>
              </a:solidFill>
              <a:latin typeface="Calibri Light" pitchFamily="34" charset="0"/>
            </a:endParaRPr>
          </a:p>
        </p:txBody>
      </p:sp>
      <p:sp>
        <p:nvSpPr>
          <p:cNvPr id="74" name="Rectangle 73"/>
          <p:cNvSpPr/>
          <p:nvPr/>
        </p:nvSpPr>
        <p:spPr>
          <a:xfrm>
            <a:off x="8818563" y="2016125"/>
            <a:ext cx="2028825" cy="400050"/>
          </a:xfrm>
          <a:prstGeom prst="rect">
            <a:avLst/>
          </a:prstGeom>
        </p:spPr>
        <p:txBody>
          <a:bodyPr>
            <a:spAutoFit/>
          </a:bodyPr>
          <a:lstStyle/>
          <a:p>
            <a:pPr eaLnBrk="1" fontAlgn="auto" hangingPunct="1">
              <a:spcBef>
                <a:spcPts val="0"/>
              </a:spcBef>
              <a:spcAft>
                <a:spcPts val="0"/>
              </a:spcAft>
              <a:buClr>
                <a:srgbClr val="E24848"/>
              </a:buClr>
              <a:defRPr/>
            </a:pPr>
            <a:r>
              <a:rPr lang="en-US" sz="2000" b="1" noProof="1">
                <a:solidFill>
                  <a:schemeClr val="bg1"/>
                </a:solidFill>
                <a:latin typeface="+mj-lt"/>
                <a:ea typeface="Roboto Light" panose="02000000000000000000" pitchFamily="2" charset="0"/>
                <a:cs typeface="Open Sans Light" panose="020B0306030504020204" pitchFamily="34" charset="0"/>
              </a:rPr>
              <a:t>Customer</a:t>
            </a:r>
          </a:p>
        </p:txBody>
      </p:sp>
      <p:sp>
        <p:nvSpPr>
          <p:cNvPr id="75" name="Rectangle 74"/>
          <p:cNvSpPr/>
          <p:nvPr/>
        </p:nvSpPr>
        <p:spPr>
          <a:xfrm>
            <a:off x="8818563" y="2366963"/>
            <a:ext cx="2795587" cy="646112"/>
          </a:xfrm>
          <a:prstGeom prst="rect">
            <a:avLst/>
          </a:prstGeom>
        </p:spPr>
        <p:txBody>
          <a:bodyPr>
            <a:spAutoFit/>
          </a:bodyPr>
          <a:lstStyle/>
          <a:p>
            <a:pPr eaLnBrk="1" fontAlgn="auto" hangingPunct="1">
              <a:spcBef>
                <a:spcPts val="60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Open Sans Light" panose="020B0306030504020204" pitchFamily="34" charset="0"/>
              </a:rPr>
              <a:t>Phasellus feugiat erat a nunc egestas pulvinar. In vitae magna ac nibh pretium malesuada</a:t>
            </a:r>
          </a:p>
        </p:txBody>
      </p:sp>
      <p:sp>
        <p:nvSpPr>
          <p:cNvPr id="85" name="Rectangle 84"/>
          <p:cNvSpPr/>
          <p:nvPr/>
        </p:nvSpPr>
        <p:spPr>
          <a:xfrm>
            <a:off x="292100" y="3659188"/>
            <a:ext cx="2309813" cy="400050"/>
          </a:xfrm>
          <a:prstGeom prst="rect">
            <a:avLst/>
          </a:prstGeom>
        </p:spPr>
        <p:txBody>
          <a:bodyPr>
            <a:spAutoFit/>
          </a:bodyPr>
          <a:lstStyle/>
          <a:p>
            <a:pPr eaLnBrk="1" fontAlgn="auto" hangingPunct="1">
              <a:spcBef>
                <a:spcPts val="0"/>
              </a:spcBef>
              <a:spcAft>
                <a:spcPts val="0"/>
              </a:spcAft>
              <a:buClr>
                <a:srgbClr val="E24848"/>
              </a:buClr>
              <a:defRPr/>
            </a:pPr>
            <a:r>
              <a:rPr lang="en-US" sz="10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grpSp>
        <p:nvGrpSpPr>
          <p:cNvPr id="3" name="Group 6"/>
          <p:cNvGrpSpPr/>
          <p:nvPr/>
        </p:nvGrpSpPr>
        <p:grpSpPr>
          <a:xfrm>
            <a:off x="6471449" y="3782065"/>
            <a:ext cx="744465" cy="1146751"/>
            <a:chOff x="8387660" y="4076833"/>
            <a:chExt cx="1031921" cy="1589540"/>
          </a:xfrm>
          <a:pattFill prst="ltUpDiag">
            <a:fgClr>
              <a:schemeClr val="tx1">
                <a:lumMod val="85000"/>
                <a:lumOff val="15000"/>
              </a:schemeClr>
            </a:fgClr>
            <a:bgClr>
              <a:schemeClr val="bg1"/>
            </a:bgClr>
          </a:pattFill>
        </p:grpSpPr>
        <p:sp>
          <p:nvSpPr>
            <p:cNvPr id="29" name="Freeform 135"/>
            <p:cNvSpPr>
              <a:spLocks noEditPoints="1"/>
            </p:cNvSpPr>
            <p:nvPr/>
          </p:nvSpPr>
          <p:spPr bwMode="auto">
            <a:xfrm>
              <a:off x="8605581" y="4205021"/>
              <a:ext cx="602487" cy="717857"/>
            </a:xfrm>
            <a:custGeom>
              <a:avLst/>
              <a:gdLst>
                <a:gd name="T0" fmla="*/ 156 w 187"/>
                <a:gd name="T1" fmla="*/ 0 h 223"/>
                <a:gd name="T2" fmla="*/ 165 w 187"/>
                <a:gd name="T3" fmla="*/ 5 h 223"/>
                <a:gd name="T4" fmla="*/ 170 w 187"/>
                <a:gd name="T5" fmla="*/ 14 h 223"/>
                <a:gd name="T6" fmla="*/ 178 w 187"/>
                <a:gd name="T7" fmla="*/ 32 h 223"/>
                <a:gd name="T8" fmla="*/ 181 w 187"/>
                <a:gd name="T9" fmla="*/ 41 h 223"/>
                <a:gd name="T10" fmla="*/ 186 w 187"/>
                <a:gd name="T11" fmla="*/ 64 h 223"/>
                <a:gd name="T12" fmla="*/ 187 w 187"/>
                <a:gd name="T13" fmla="*/ 87 h 223"/>
                <a:gd name="T14" fmla="*/ 185 w 187"/>
                <a:gd name="T15" fmla="*/ 111 h 223"/>
                <a:gd name="T16" fmla="*/ 180 w 187"/>
                <a:gd name="T17" fmla="*/ 134 h 223"/>
                <a:gd name="T18" fmla="*/ 177 w 187"/>
                <a:gd name="T19" fmla="*/ 145 h 223"/>
                <a:gd name="T20" fmla="*/ 166 w 187"/>
                <a:gd name="T21" fmla="*/ 167 h 223"/>
                <a:gd name="T22" fmla="*/ 154 w 187"/>
                <a:gd name="T23" fmla="*/ 186 h 223"/>
                <a:gd name="T24" fmla="*/ 137 w 187"/>
                <a:gd name="T25" fmla="*/ 202 h 223"/>
                <a:gd name="T26" fmla="*/ 127 w 187"/>
                <a:gd name="T27" fmla="*/ 209 h 223"/>
                <a:gd name="T28" fmla="*/ 105 w 187"/>
                <a:gd name="T29" fmla="*/ 220 h 223"/>
                <a:gd name="T30" fmla="*/ 93 w 187"/>
                <a:gd name="T31" fmla="*/ 223 h 223"/>
                <a:gd name="T32" fmla="*/ 91 w 187"/>
                <a:gd name="T33" fmla="*/ 222 h 223"/>
                <a:gd name="T34" fmla="*/ 66 w 187"/>
                <a:gd name="T35" fmla="*/ 212 h 223"/>
                <a:gd name="T36" fmla="*/ 55 w 187"/>
                <a:gd name="T37" fmla="*/ 206 h 223"/>
                <a:gd name="T38" fmla="*/ 36 w 187"/>
                <a:gd name="T39" fmla="*/ 190 h 223"/>
                <a:gd name="T40" fmla="*/ 22 w 187"/>
                <a:gd name="T41" fmla="*/ 170 h 223"/>
                <a:gd name="T42" fmla="*/ 10 w 187"/>
                <a:gd name="T43" fmla="*/ 149 h 223"/>
                <a:gd name="T44" fmla="*/ 6 w 187"/>
                <a:gd name="T45" fmla="*/ 136 h 223"/>
                <a:gd name="T46" fmla="*/ 1 w 187"/>
                <a:gd name="T47" fmla="*/ 113 h 223"/>
                <a:gd name="T48" fmla="*/ 0 w 187"/>
                <a:gd name="T49" fmla="*/ 87 h 223"/>
                <a:gd name="T50" fmla="*/ 1 w 187"/>
                <a:gd name="T51" fmla="*/ 63 h 223"/>
                <a:gd name="T52" fmla="*/ 6 w 187"/>
                <a:gd name="T53" fmla="*/ 39 h 223"/>
                <a:gd name="T54" fmla="*/ 12 w 187"/>
                <a:gd name="T55" fmla="*/ 22 h 223"/>
                <a:gd name="T56" fmla="*/ 23 w 187"/>
                <a:gd name="T57" fmla="*/ 0 h 223"/>
                <a:gd name="T58" fmla="*/ 29 w 187"/>
                <a:gd name="T59" fmla="*/ 0 h 223"/>
                <a:gd name="T60" fmla="*/ 35 w 187"/>
                <a:gd name="T61" fmla="*/ 21 h 223"/>
                <a:gd name="T62" fmla="*/ 30 w 187"/>
                <a:gd name="T63" fmla="*/ 33 h 223"/>
                <a:gd name="T64" fmla="*/ 26 w 187"/>
                <a:gd name="T65" fmla="*/ 44 h 223"/>
                <a:gd name="T66" fmla="*/ 22 w 187"/>
                <a:gd name="T67" fmla="*/ 65 h 223"/>
                <a:gd name="T68" fmla="*/ 20 w 187"/>
                <a:gd name="T69" fmla="*/ 87 h 223"/>
                <a:gd name="T70" fmla="*/ 22 w 187"/>
                <a:gd name="T71" fmla="*/ 110 h 223"/>
                <a:gd name="T72" fmla="*/ 26 w 187"/>
                <a:gd name="T73" fmla="*/ 131 h 223"/>
                <a:gd name="T74" fmla="*/ 29 w 187"/>
                <a:gd name="T75" fmla="*/ 140 h 223"/>
                <a:gd name="T76" fmla="*/ 39 w 187"/>
                <a:gd name="T77" fmla="*/ 159 h 223"/>
                <a:gd name="T78" fmla="*/ 51 w 187"/>
                <a:gd name="T79" fmla="*/ 175 h 223"/>
                <a:gd name="T80" fmla="*/ 67 w 187"/>
                <a:gd name="T81" fmla="*/ 189 h 223"/>
                <a:gd name="T82" fmla="*/ 75 w 187"/>
                <a:gd name="T83" fmla="*/ 194 h 223"/>
                <a:gd name="T84" fmla="*/ 93 w 187"/>
                <a:gd name="T85" fmla="*/ 201 h 223"/>
                <a:gd name="T86" fmla="*/ 105 w 187"/>
                <a:gd name="T87" fmla="*/ 197 h 223"/>
                <a:gd name="T88" fmla="*/ 116 w 187"/>
                <a:gd name="T89" fmla="*/ 192 h 223"/>
                <a:gd name="T90" fmla="*/ 130 w 187"/>
                <a:gd name="T91" fmla="*/ 179 h 223"/>
                <a:gd name="T92" fmla="*/ 143 w 187"/>
                <a:gd name="T93" fmla="*/ 164 h 223"/>
                <a:gd name="T94" fmla="*/ 154 w 187"/>
                <a:gd name="T95" fmla="*/ 146 h 223"/>
                <a:gd name="T96" fmla="*/ 160 w 187"/>
                <a:gd name="T97" fmla="*/ 129 h 223"/>
                <a:gd name="T98" fmla="*/ 163 w 187"/>
                <a:gd name="T99" fmla="*/ 118 h 223"/>
                <a:gd name="T100" fmla="*/ 166 w 187"/>
                <a:gd name="T101" fmla="*/ 98 h 223"/>
                <a:gd name="T102" fmla="*/ 166 w 187"/>
                <a:gd name="T103" fmla="*/ 77 h 223"/>
                <a:gd name="T104" fmla="*/ 163 w 187"/>
                <a:gd name="T105" fmla="*/ 57 h 223"/>
                <a:gd name="T106" fmla="*/ 161 w 187"/>
                <a:gd name="T107" fmla="*/ 47 h 223"/>
                <a:gd name="T108" fmla="*/ 150 w 187"/>
                <a:gd name="T109" fmla="*/ 2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223">
                  <a:moveTo>
                    <a:pt x="29" y="0"/>
                  </a:moveTo>
                  <a:lnTo>
                    <a:pt x="156" y="0"/>
                  </a:lnTo>
                  <a:lnTo>
                    <a:pt x="162" y="0"/>
                  </a:lnTo>
                  <a:lnTo>
                    <a:pt x="165" y="5"/>
                  </a:lnTo>
                  <a:lnTo>
                    <a:pt x="165" y="5"/>
                  </a:lnTo>
                  <a:lnTo>
                    <a:pt x="170" y="14"/>
                  </a:lnTo>
                  <a:lnTo>
                    <a:pt x="175" y="22"/>
                  </a:lnTo>
                  <a:lnTo>
                    <a:pt x="178" y="32"/>
                  </a:lnTo>
                  <a:lnTo>
                    <a:pt x="181" y="41"/>
                  </a:lnTo>
                  <a:lnTo>
                    <a:pt x="181" y="41"/>
                  </a:lnTo>
                  <a:lnTo>
                    <a:pt x="184" y="53"/>
                  </a:lnTo>
                  <a:lnTo>
                    <a:pt x="186" y="64"/>
                  </a:lnTo>
                  <a:lnTo>
                    <a:pt x="187" y="76"/>
                  </a:lnTo>
                  <a:lnTo>
                    <a:pt x="187" y="87"/>
                  </a:lnTo>
                  <a:lnTo>
                    <a:pt x="186" y="99"/>
                  </a:lnTo>
                  <a:lnTo>
                    <a:pt x="185" y="111"/>
                  </a:lnTo>
                  <a:lnTo>
                    <a:pt x="183" y="122"/>
                  </a:lnTo>
                  <a:lnTo>
                    <a:pt x="180" y="134"/>
                  </a:lnTo>
                  <a:lnTo>
                    <a:pt x="180" y="134"/>
                  </a:lnTo>
                  <a:lnTo>
                    <a:pt x="177" y="145"/>
                  </a:lnTo>
                  <a:lnTo>
                    <a:pt x="171" y="156"/>
                  </a:lnTo>
                  <a:lnTo>
                    <a:pt x="166" y="167"/>
                  </a:lnTo>
                  <a:lnTo>
                    <a:pt x="160" y="176"/>
                  </a:lnTo>
                  <a:lnTo>
                    <a:pt x="154" y="186"/>
                  </a:lnTo>
                  <a:lnTo>
                    <a:pt x="145" y="194"/>
                  </a:lnTo>
                  <a:lnTo>
                    <a:pt x="137" y="202"/>
                  </a:lnTo>
                  <a:lnTo>
                    <a:pt x="127" y="209"/>
                  </a:lnTo>
                  <a:lnTo>
                    <a:pt x="127" y="209"/>
                  </a:lnTo>
                  <a:lnTo>
                    <a:pt x="112" y="217"/>
                  </a:lnTo>
                  <a:lnTo>
                    <a:pt x="105" y="220"/>
                  </a:lnTo>
                  <a:lnTo>
                    <a:pt x="97" y="222"/>
                  </a:lnTo>
                  <a:lnTo>
                    <a:pt x="93" y="223"/>
                  </a:lnTo>
                  <a:lnTo>
                    <a:pt x="91" y="222"/>
                  </a:lnTo>
                  <a:lnTo>
                    <a:pt x="91" y="222"/>
                  </a:lnTo>
                  <a:lnTo>
                    <a:pt x="78" y="218"/>
                  </a:lnTo>
                  <a:lnTo>
                    <a:pt x="66" y="212"/>
                  </a:lnTo>
                  <a:lnTo>
                    <a:pt x="66" y="212"/>
                  </a:lnTo>
                  <a:lnTo>
                    <a:pt x="55" y="206"/>
                  </a:lnTo>
                  <a:lnTo>
                    <a:pt x="45" y="198"/>
                  </a:lnTo>
                  <a:lnTo>
                    <a:pt x="36" y="190"/>
                  </a:lnTo>
                  <a:lnTo>
                    <a:pt x="28" y="180"/>
                  </a:lnTo>
                  <a:lnTo>
                    <a:pt x="22" y="170"/>
                  </a:lnTo>
                  <a:lnTo>
                    <a:pt x="15" y="159"/>
                  </a:lnTo>
                  <a:lnTo>
                    <a:pt x="10" y="149"/>
                  </a:lnTo>
                  <a:lnTo>
                    <a:pt x="6" y="136"/>
                  </a:lnTo>
                  <a:lnTo>
                    <a:pt x="6" y="136"/>
                  </a:lnTo>
                  <a:lnTo>
                    <a:pt x="3" y="124"/>
                  </a:lnTo>
                  <a:lnTo>
                    <a:pt x="1" y="113"/>
                  </a:lnTo>
                  <a:lnTo>
                    <a:pt x="0" y="100"/>
                  </a:lnTo>
                  <a:lnTo>
                    <a:pt x="0" y="87"/>
                  </a:lnTo>
                  <a:lnTo>
                    <a:pt x="0" y="75"/>
                  </a:lnTo>
                  <a:lnTo>
                    <a:pt x="1" y="63"/>
                  </a:lnTo>
                  <a:lnTo>
                    <a:pt x="3" y="51"/>
                  </a:lnTo>
                  <a:lnTo>
                    <a:pt x="6" y="39"/>
                  </a:lnTo>
                  <a:lnTo>
                    <a:pt x="6" y="39"/>
                  </a:lnTo>
                  <a:lnTo>
                    <a:pt x="12" y="22"/>
                  </a:lnTo>
                  <a:lnTo>
                    <a:pt x="20" y="5"/>
                  </a:lnTo>
                  <a:lnTo>
                    <a:pt x="23" y="0"/>
                  </a:lnTo>
                  <a:lnTo>
                    <a:pt x="29" y="0"/>
                  </a:lnTo>
                  <a:lnTo>
                    <a:pt x="29" y="0"/>
                  </a:lnTo>
                  <a:close/>
                  <a:moveTo>
                    <a:pt x="150" y="21"/>
                  </a:moveTo>
                  <a:lnTo>
                    <a:pt x="35" y="21"/>
                  </a:lnTo>
                  <a:lnTo>
                    <a:pt x="35" y="21"/>
                  </a:lnTo>
                  <a:lnTo>
                    <a:pt x="30" y="33"/>
                  </a:lnTo>
                  <a:lnTo>
                    <a:pt x="26" y="44"/>
                  </a:lnTo>
                  <a:lnTo>
                    <a:pt x="26" y="44"/>
                  </a:lnTo>
                  <a:lnTo>
                    <a:pt x="24" y="55"/>
                  </a:lnTo>
                  <a:lnTo>
                    <a:pt x="22" y="65"/>
                  </a:lnTo>
                  <a:lnTo>
                    <a:pt x="21" y="77"/>
                  </a:lnTo>
                  <a:lnTo>
                    <a:pt x="20" y="87"/>
                  </a:lnTo>
                  <a:lnTo>
                    <a:pt x="21" y="99"/>
                  </a:lnTo>
                  <a:lnTo>
                    <a:pt x="22" y="110"/>
                  </a:lnTo>
                  <a:lnTo>
                    <a:pt x="24" y="120"/>
                  </a:lnTo>
                  <a:lnTo>
                    <a:pt x="26" y="131"/>
                  </a:lnTo>
                  <a:lnTo>
                    <a:pt x="26" y="131"/>
                  </a:lnTo>
                  <a:lnTo>
                    <a:pt x="29" y="140"/>
                  </a:lnTo>
                  <a:lnTo>
                    <a:pt x="33" y="150"/>
                  </a:lnTo>
                  <a:lnTo>
                    <a:pt x="39" y="159"/>
                  </a:lnTo>
                  <a:lnTo>
                    <a:pt x="45" y="168"/>
                  </a:lnTo>
                  <a:lnTo>
                    <a:pt x="51" y="175"/>
                  </a:lnTo>
                  <a:lnTo>
                    <a:pt x="59" y="182"/>
                  </a:lnTo>
                  <a:lnTo>
                    <a:pt x="67" y="189"/>
                  </a:lnTo>
                  <a:lnTo>
                    <a:pt x="75" y="194"/>
                  </a:lnTo>
                  <a:lnTo>
                    <a:pt x="75" y="194"/>
                  </a:lnTo>
                  <a:lnTo>
                    <a:pt x="85" y="198"/>
                  </a:lnTo>
                  <a:lnTo>
                    <a:pt x="93" y="201"/>
                  </a:lnTo>
                  <a:lnTo>
                    <a:pt x="93" y="201"/>
                  </a:lnTo>
                  <a:lnTo>
                    <a:pt x="105" y="197"/>
                  </a:lnTo>
                  <a:lnTo>
                    <a:pt x="116" y="192"/>
                  </a:lnTo>
                  <a:lnTo>
                    <a:pt x="116" y="192"/>
                  </a:lnTo>
                  <a:lnTo>
                    <a:pt x="124" y="186"/>
                  </a:lnTo>
                  <a:lnTo>
                    <a:pt x="130" y="179"/>
                  </a:lnTo>
                  <a:lnTo>
                    <a:pt x="138" y="172"/>
                  </a:lnTo>
                  <a:lnTo>
                    <a:pt x="143" y="164"/>
                  </a:lnTo>
                  <a:lnTo>
                    <a:pt x="148" y="156"/>
                  </a:lnTo>
                  <a:lnTo>
                    <a:pt x="154" y="146"/>
                  </a:lnTo>
                  <a:lnTo>
                    <a:pt x="157" y="138"/>
                  </a:lnTo>
                  <a:lnTo>
                    <a:pt x="160" y="129"/>
                  </a:lnTo>
                  <a:lnTo>
                    <a:pt x="160" y="129"/>
                  </a:lnTo>
                  <a:lnTo>
                    <a:pt x="163" y="118"/>
                  </a:lnTo>
                  <a:lnTo>
                    <a:pt x="165" y="107"/>
                  </a:lnTo>
                  <a:lnTo>
                    <a:pt x="166" y="98"/>
                  </a:lnTo>
                  <a:lnTo>
                    <a:pt x="166" y="87"/>
                  </a:lnTo>
                  <a:lnTo>
                    <a:pt x="166" y="77"/>
                  </a:lnTo>
                  <a:lnTo>
                    <a:pt x="165" y="66"/>
                  </a:lnTo>
                  <a:lnTo>
                    <a:pt x="163" y="57"/>
                  </a:lnTo>
                  <a:lnTo>
                    <a:pt x="161" y="47"/>
                  </a:lnTo>
                  <a:lnTo>
                    <a:pt x="161" y="47"/>
                  </a:lnTo>
                  <a:lnTo>
                    <a:pt x="157" y="34"/>
                  </a:lnTo>
                  <a:lnTo>
                    <a:pt x="150" y="21"/>
                  </a:lnTo>
                  <a:lnTo>
                    <a:pt x="150" y="21"/>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sp>
          <p:nvSpPr>
            <p:cNvPr id="30" name="Freeform 136"/>
            <p:cNvSpPr>
              <a:spLocks/>
            </p:cNvSpPr>
            <p:nvPr/>
          </p:nvSpPr>
          <p:spPr bwMode="auto">
            <a:xfrm>
              <a:off x="8554306" y="4076833"/>
              <a:ext cx="711450" cy="384566"/>
            </a:xfrm>
            <a:custGeom>
              <a:avLst/>
              <a:gdLst>
                <a:gd name="T0" fmla="*/ 0 w 220"/>
                <a:gd name="T1" fmla="*/ 96 h 120"/>
                <a:gd name="T2" fmla="*/ 0 w 220"/>
                <a:gd name="T3" fmla="*/ 96 h 120"/>
                <a:gd name="T4" fmla="*/ 7 w 220"/>
                <a:gd name="T5" fmla="*/ 101 h 120"/>
                <a:gd name="T6" fmla="*/ 16 w 220"/>
                <a:gd name="T7" fmla="*/ 105 h 120"/>
                <a:gd name="T8" fmla="*/ 25 w 220"/>
                <a:gd name="T9" fmla="*/ 108 h 120"/>
                <a:gd name="T10" fmla="*/ 36 w 220"/>
                <a:gd name="T11" fmla="*/ 112 h 120"/>
                <a:gd name="T12" fmla="*/ 47 w 220"/>
                <a:gd name="T13" fmla="*/ 115 h 120"/>
                <a:gd name="T14" fmla="*/ 60 w 220"/>
                <a:gd name="T15" fmla="*/ 117 h 120"/>
                <a:gd name="T16" fmla="*/ 87 w 220"/>
                <a:gd name="T17" fmla="*/ 119 h 120"/>
                <a:gd name="T18" fmla="*/ 118 w 220"/>
                <a:gd name="T19" fmla="*/ 120 h 120"/>
                <a:gd name="T20" fmla="*/ 150 w 220"/>
                <a:gd name="T21" fmla="*/ 118 h 120"/>
                <a:gd name="T22" fmla="*/ 184 w 220"/>
                <a:gd name="T23" fmla="*/ 114 h 120"/>
                <a:gd name="T24" fmla="*/ 220 w 220"/>
                <a:gd name="T25" fmla="*/ 107 h 120"/>
                <a:gd name="T26" fmla="*/ 220 w 220"/>
                <a:gd name="T27" fmla="*/ 107 h 120"/>
                <a:gd name="T28" fmla="*/ 217 w 220"/>
                <a:gd name="T29" fmla="*/ 89 h 120"/>
                <a:gd name="T30" fmla="*/ 212 w 220"/>
                <a:gd name="T31" fmla="*/ 70 h 120"/>
                <a:gd name="T32" fmla="*/ 204 w 220"/>
                <a:gd name="T33" fmla="*/ 54 h 120"/>
                <a:gd name="T34" fmla="*/ 200 w 220"/>
                <a:gd name="T35" fmla="*/ 45 h 120"/>
                <a:gd name="T36" fmla="*/ 195 w 220"/>
                <a:gd name="T37" fmla="*/ 37 h 120"/>
                <a:gd name="T38" fmla="*/ 190 w 220"/>
                <a:gd name="T39" fmla="*/ 29 h 120"/>
                <a:gd name="T40" fmla="*/ 183 w 220"/>
                <a:gd name="T41" fmla="*/ 23 h 120"/>
                <a:gd name="T42" fmla="*/ 176 w 220"/>
                <a:gd name="T43" fmla="*/ 17 h 120"/>
                <a:gd name="T44" fmla="*/ 169 w 220"/>
                <a:gd name="T45" fmla="*/ 11 h 120"/>
                <a:gd name="T46" fmla="*/ 160 w 220"/>
                <a:gd name="T47" fmla="*/ 6 h 120"/>
                <a:gd name="T48" fmla="*/ 151 w 220"/>
                <a:gd name="T49" fmla="*/ 3 h 120"/>
                <a:gd name="T50" fmla="*/ 141 w 220"/>
                <a:gd name="T51" fmla="*/ 1 h 120"/>
                <a:gd name="T52" fmla="*/ 131 w 220"/>
                <a:gd name="T53" fmla="*/ 0 h 120"/>
                <a:gd name="T54" fmla="*/ 131 w 220"/>
                <a:gd name="T55" fmla="*/ 0 h 120"/>
                <a:gd name="T56" fmla="*/ 122 w 220"/>
                <a:gd name="T57" fmla="*/ 0 h 120"/>
                <a:gd name="T58" fmla="*/ 114 w 220"/>
                <a:gd name="T59" fmla="*/ 1 h 120"/>
                <a:gd name="T60" fmla="*/ 105 w 220"/>
                <a:gd name="T61" fmla="*/ 3 h 120"/>
                <a:gd name="T62" fmla="*/ 97 w 220"/>
                <a:gd name="T63" fmla="*/ 6 h 120"/>
                <a:gd name="T64" fmla="*/ 88 w 220"/>
                <a:gd name="T65" fmla="*/ 10 h 120"/>
                <a:gd name="T66" fmla="*/ 80 w 220"/>
                <a:gd name="T67" fmla="*/ 15 h 120"/>
                <a:gd name="T68" fmla="*/ 72 w 220"/>
                <a:gd name="T69" fmla="*/ 21 h 120"/>
                <a:gd name="T70" fmla="*/ 64 w 220"/>
                <a:gd name="T71" fmla="*/ 27 h 120"/>
                <a:gd name="T72" fmla="*/ 64 w 220"/>
                <a:gd name="T73" fmla="*/ 27 h 120"/>
                <a:gd name="T74" fmla="*/ 57 w 220"/>
                <a:gd name="T75" fmla="*/ 22 h 120"/>
                <a:gd name="T76" fmla="*/ 49 w 220"/>
                <a:gd name="T77" fmla="*/ 19 h 120"/>
                <a:gd name="T78" fmla="*/ 43 w 220"/>
                <a:gd name="T79" fmla="*/ 19 h 120"/>
                <a:gd name="T80" fmla="*/ 38 w 220"/>
                <a:gd name="T81" fmla="*/ 20 h 120"/>
                <a:gd name="T82" fmla="*/ 31 w 220"/>
                <a:gd name="T83" fmla="*/ 23 h 120"/>
                <a:gd name="T84" fmla="*/ 27 w 220"/>
                <a:gd name="T85" fmla="*/ 27 h 120"/>
                <a:gd name="T86" fmla="*/ 22 w 220"/>
                <a:gd name="T87" fmla="*/ 32 h 120"/>
                <a:gd name="T88" fmla="*/ 19 w 220"/>
                <a:gd name="T89" fmla="*/ 39 h 120"/>
                <a:gd name="T90" fmla="*/ 11 w 220"/>
                <a:gd name="T91" fmla="*/ 54 h 120"/>
                <a:gd name="T92" fmla="*/ 6 w 220"/>
                <a:gd name="T93" fmla="*/ 69 h 120"/>
                <a:gd name="T94" fmla="*/ 0 w 220"/>
                <a:gd name="T95" fmla="*/ 96 h 120"/>
                <a:gd name="T96" fmla="*/ 0 w 220"/>
                <a:gd name="T97" fmla="*/ 9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0" h="120">
                  <a:moveTo>
                    <a:pt x="0" y="96"/>
                  </a:moveTo>
                  <a:lnTo>
                    <a:pt x="0" y="96"/>
                  </a:lnTo>
                  <a:lnTo>
                    <a:pt x="7" y="101"/>
                  </a:lnTo>
                  <a:lnTo>
                    <a:pt x="16" y="105"/>
                  </a:lnTo>
                  <a:lnTo>
                    <a:pt x="25" y="108"/>
                  </a:lnTo>
                  <a:lnTo>
                    <a:pt x="36" y="112"/>
                  </a:lnTo>
                  <a:lnTo>
                    <a:pt x="47" y="115"/>
                  </a:lnTo>
                  <a:lnTo>
                    <a:pt x="60" y="117"/>
                  </a:lnTo>
                  <a:lnTo>
                    <a:pt x="87" y="119"/>
                  </a:lnTo>
                  <a:lnTo>
                    <a:pt x="118" y="120"/>
                  </a:lnTo>
                  <a:lnTo>
                    <a:pt x="150" y="118"/>
                  </a:lnTo>
                  <a:lnTo>
                    <a:pt x="184" y="114"/>
                  </a:lnTo>
                  <a:lnTo>
                    <a:pt x="220" y="107"/>
                  </a:lnTo>
                  <a:lnTo>
                    <a:pt x="220" y="107"/>
                  </a:lnTo>
                  <a:lnTo>
                    <a:pt x="217" y="89"/>
                  </a:lnTo>
                  <a:lnTo>
                    <a:pt x="212" y="70"/>
                  </a:lnTo>
                  <a:lnTo>
                    <a:pt x="204" y="54"/>
                  </a:lnTo>
                  <a:lnTo>
                    <a:pt x="200" y="45"/>
                  </a:lnTo>
                  <a:lnTo>
                    <a:pt x="195" y="37"/>
                  </a:lnTo>
                  <a:lnTo>
                    <a:pt x="190" y="29"/>
                  </a:lnTo>
                  <a:lnTo>
                    <a:pt x="183" y="23"/>
                  </a:lnTo>
                  <a:lnTo>
                    <a:pt x="176" y="17"/>
                  </a:lnTo>
                  <a:lnTo>
                    <a:pt x="169" y="11"/>
                  </a:lnTo>
                  <a:lnTo>
                    <a:pt x="160" y="6"/>
                  </a:lnTo>
                  <a:lnTo>
                    <a:pt x="151" y="3"/>
                  </a:lnTo>
                  <a:lnTo>
                    <a:pt x="141" y="1"/>
                  </a:lnTo>
                  <a:lnTo>
                    <a:pt x="131" y="0"/>
                  </a:lnTo>
                  <a:lnTo>
                    <a:pt x="131" y="0"/>
                  </a:lnTo>
                  <a:lnTo>
                    <a:pt x="122" y="0"/>
                  </a:lnTo>
                  <a:lnTo>
                    <a:pt x="114" y="1"/>
                  </a:lnTo>
                  <a:lnTo>
                    <a:pt x="105" y="3"/>
                  </a:lnTo>
                  <a:lnTo>
                    <a:pt x="97" y="6"/>
                  </a:lnTo>
                  <a:lnTo>
                    <a:pt x="88" y="10"/>
                  </a:lnTo>
                  <a:lnTo>
                    <a:pt x="80" y="15"/>
                  </a:lnTo>
                  <a:lnTo>
                    <a:pt x="72" y="21"/>
                  </a:lnTo>
                  <a:lnTo>
                    <a:pt x="64" y="27"/>
                  </a:lnTo>
                  <a:lnTo>
                    <a:pt x="64" y="27"/>
                  </a:lnTo>
                  <a:lnTo>
                    <a:pt x="57" y="22"/>
                  </a:lnTo>
                  <a:lnTo>
                    <a:pt x="49" y="19"/>
                  </a:lnTo>
                  <a:lnTo>
                    <a:pt x="43" y="19"/>
                  </a:lnTo>
                  <a:lnTo>
                    <a:pt x="38" y="20"/>
                  </a:lnTo>
                  <a:lnTo>
                    <a:pt x="31" y="23"/>
                  </a:lnTo>
                  <a:lnTo>
                    <a:pt x="27" y="27"/>
                  </a:lnTo>
                  <a:lnTo>
                    <a:pt x="22" y="32"/>
                  </a:lnTo>
                  <a:lnTo>
                    <a:pt x="19" y="39"/>
                  </a:lnTo>
                  <a:lnTo>
                    <a:pt x="11" y="54"/>
                  </a:lnTo>
                  <a:lnTo>
                    <a:pt x="6" y="69"/>
                  </a:lnTo>
                  <a:lnTo>
                    <a:pt x="0" y="96"/>
                  </a:lnTo>
                  <a:lnTo>
                    <a:pt x="0" y="96"/>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sp>
          <p:nvSpPr>
            <p:cNvPr id="31" name="Freeform 137"/>
            <p:cNvSpPr>
              <a:spLocks/>
            </p:cNvSpPr>
            <p:nvPr/>
          </p:nvSpPr>
          <p:spPr bwMode="auto">
            <a:xfrm>
              <a:off x="8535075" y="4365255"/>
              <a:ext cx="249970" cy="506348"/>
            </a:xfrm>
            <a:custGeom>
              <a:avLst/>
              <a:gdLst>
                <a:gd name="T0" fmla="*/ 8 w 79"/>
                <a:gd name="T1" fmla="*/ 0 h 159"/>
                <a:gd name="T2" fmla="*/ 8 w 79"/>
                <a:gd name="T3" fmla="*/ 0 h 159"/>
                <a:gd name="T4" fmla="*/ 4 w 79"/>
                <a:gd name="T5" fmla="*/ 20 h 159"/>
                <a:gd name="T6" fmla="*/ 2 w 79"/>
                <a:gd name="T7" fmla="*/ 42 h 159"/>
                <a:gd name="T8" fmla="*/ 0 w 79"/>
                <a:gd name="T9" fmla="*/ 62 h 159"/>
                <a:gd name="T10" fmla="*/ 0 w 79"/>
                <a:gd name="T11" fmla="*/ 82 h 159"/>
                <a:gd name="T12" fmla="*/ 3 w 79"/>
                <a:gd name="T13" fmla="*/ 102 h 159"/>
                <a:gd name="T14" fmla="*/ 4 w 79"/>
                <a:gd name="T15" fmla="*/ 121 h 159"/>
                <a:gd name="T16" fmla="*/ 8 w 79"/>
                <a:gd name="T17" fmla="*/ 159 h 159"/>
                <a:gd name="T18" fmla="*/ 8 w 79"/>
                <a:gd name="T19" fmla="*/ 159 h 159"/>
                <a:gd name="T20" fmla="*/ 79 w 79"/>
                <a:gd name="T21" fmla="*/ 149 h 159"/>
                <a:gd name="T22" fmla="*/ 79 w 79"/>
                <a:gd name="T23" fmla="*/ 149 h 159"/>
                <a:gd name="T24" fmla="*/ 36 w 79"/>
                <a:gd name="T25" fmla="*/ 80 h 159"/>
                <a:gd name="T26" fmla="*/ 36 w 79"/>
                <a:gd name="T27" fmla="*/ 80 h 159"/>
                <a:gd name="T28" fmla="*/ 34 w 79"/>
                <a:gd name="T29" fmla="*/ 11 h 159"/>
                <a:gd name="T30" fmla="*/ 34 w 79"/>
                <a:gd name="T31" fmla="*/ 11 h 159"/>
                <a:gd name="T32" fmla="*/ 8 w 79"/>
                <a:gd name="T33" fmla="*/ 0 h 159"/>
                <a:gd name="T34" fmla="*/ 8 w 79"/>
                <a:gd name="T3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59">
                  <a:moveTo>
                    <a:pt x="8" y="0"/>
                  </a:moveTo>
                  <a:lnTo>
                    <a:pt x="8" y="0"/>
                  </a:lnTo>
                  <a:lnTo>
                    <a:pt x="4" y="20"/>
                  </a:lnTo>
                  <a:lnTo>
                    <a:pt x="2" y="42"/>
                  </a:lnTo>
                  <a:lnTo>
                    <a:pt x="0" y="62"/>
                  </a:lnTo>
                  <a:lnTo>
                    <a:pt x="0" y="82"/>
                  </a:lnTo>
                  <a:lnTo>
                    <a:pt x="3" y="102"/>
                  </a:lnTo>
                  <a:lnTo>
                    <a:pt x="4" y="121"/>
                  </a:lnTo>
                  <a:lnTo>
                    <a:pt x="8" y="159"/>
                  </a:lnTo>
                  <a:lnTo>
                    <a:pt x="8" y="159"/>
                  </a:lnTo>
                  <a:lnTo>
                    <a:pt x="79" y="149"/>
                  </a:lnTo>
                  <a:lnTo>
                    <a:pt x="79" y="149"/>
                  </a:lnTo>
                  <a:lnTo>
                    <a:pt x="36" y="80"/>
                  </a:lnTo>
                  <a:lnTo>
                    <a:pt x="36" y="80"/>
                  </a:lnTo>
                  <a:lnTo>
                    <a:pt x="34" y="11"/>
                  </a:lnTo>
                  <a:lnTo>
                    <a:pt x="34" y="11"/>
                  </a:lnTo>
                  <a:lnTo>
                    <a:pt x="8" y="0"/>
                  </a:lnTo>
                  <a:lnTo>
                    <a:pt x="8" y="0"/>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sp>
          <p:nvSpPr>
            <p:cNvPr id="32" name="Freeform 138"/>
            <p:cNvSpPr>
              <a:spLocks/>
            </p:cNvSpPr>
            <p:nvPr/>
          </p:nvSpPr>
          <p:spPr bwMode="auto">
            <a:xfrm>
              <a:off x="9028604" y="4365255"/>
              <a:ext cx="243559" cy="506348"/>
            </a:xfrm>
            <a:custGeom>
              <a:avLst/>
              <a:gdLst>
                <a:gd name="T0" fmla="*/ 70 w 77"/>
                <a:gd name="T1" fmla="*/ 0 h 159"/>
                <a:gd name="T2" fmla="*/ 70 w 77"/>
                <a:gd name="T3" fmla="*/ 0 h 159"/>
                <a:gd name="T4" fmla="*/ 74 w 77"/>
                <a:gd name="T5" fmla="*/ 20 h 159"/>
                <a:gd name="T6" fmla="*/ 76 w 77"/>
                <a:gd name="T7" fmla="*/ 42 h 159"/>
                <a:gd name="T8" fmla="*/ 77 w 77"/>
                <a:gd name="T9" fmla="*/ 62 h 159"/>
                <a:gd name="T10" fmla="*/ 77 w 77"/>
                <a:gd name="T11" fmla="*/ 82 h 159"/>
                <a:gd name="T12" fmla="*/ 76 w 77"/>
                <a:gd name="T13" fmla="*/ 102 h 159"/>
                <a:gd name="T14" fmla="*/ 74 w 77"/>
                <a:gd name="T15" fmla="*/ 121 h 159"/>
                <a:gd name="T16" fmla="*/ 70 w 77"/>
                <a:gd name="T17" fmla="*/ 159 h 159"/>
                <a:gd name="T18" fmla="*/ 70 w 77"/>
                <a:gd name="T19" fmla="*/ 159 h 159"/>
                <a:gd name="T20" fmla="*/ 0 w 77"/>
                <a:gd name="T21" fmla="*/ 149 h 159"/>
                <a:gd name="T22" fmla="*/ 0 w 77"/>
                <a:gd name="T23" fmla="*/ 149 h 159"/>
                <a:gd name="T24" fmla="*/ 42 w 77"/>
                <a:gd name="T25" fmla="*/ 80 h 159"/>
                <a:gd name="T26" fmla="*/ 42 w 77"/>
                <a:gd name="T27" fmla="*/ 80 h 159"/>
                <a:gd name="T28" fmla="*/ 45 w 77"/>
                <a:gd name="T29" fmla="*/ 11 h 159"/>
                <a:gd name="T30" fmla="*/ 45 w 77"/>
                <a:gd name="T31" fmla="*/ 11 h 159"/>
                <a:gd name="T32" fmla="*/ 70 w 77"/>
                <a:gd name="T33" fmla="*/ 0 h 159"/>
                <a:gd name="T34" fmla="*/ 70 w 77"/>
                <a:gd name="T3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159">
                  <a:moveTo>
                    <a:pt x="70" y="0"/>
                  </a:moveTo>
                  <a:lnTo>
                    <a:pt x="70" y="0"/>
                  </a:lnTo>
                  <a:lnTo>
                    <a:pt x="74" y="20"/>
                  </a:lnTo>
                  <a:lnTo>
                    <a:pt x="76" y="42"/>
                  </a:lnTo>
                  <a:lnTo>
                    <a:pt x="77" y="62"/>
                  </a:lnTo>
                  <a:lnTo>
                    <a:pt x="77" y="82"/>
                  </a:lnTo>
                  <a:lnTo>
                    <a:pt x="76" y="102"/>
                  </a:lnTo>
                  <a:lnTo>
                    <a:pt x="74" y="121"/>
                  </a:lnTo>
                  <a:lnTo>
                    <a:pt x="70" y="159"/>
                  </a:lnTo>
                  <a:lnTo>
                    <a:pt x="70" y="159"/>
                  </a:lnTo>
                  <a:lnTo>
                    <a:pt x="0" y="149"/>
                  </a:lnTo>
                  <a:lnTo>
                    <a:pt x="0" y="149"/>
                  </a:lnTo>
                  <a:lnTo>
                    <a:pt x="42" y="80"/>
                  </a:lnTo>
                  <a:lnTo>
                    <a:pt x="42" y="80"/>
                  </a:lnTo>
                  <a:lnTo>
                    <a:pt x="45" y="11"/>
                  </a:lnTo>
                  <a:lnTo>
                    <a:pt x="45" y="11"/>
                  </a:lnTo>
                  <a:lnTo>
                    <a:pt x="70" y="0"/>
                  </a:lnTo>
                  <a:lnTo>
                    <a:pt x="70" y="0"/>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sp>
          <p:nvSpPr>
            <p:cNvPr id="33" name="Freeform 139"/>
            <p:cNvSpPr>
              <a:spLocks/>
            </p:cNvSpPr>
            <p:nvPr/>
          </p:nvSpPr>
          <p:spPr bwMode="auto">
            <a:xfrm>
              <a:off x="8387660" y="4961335"/>
              <a:ext cx="1031921" cy="705038"/>
            </a:xfrm>
            <a:custGeom>
              <a:avLst/>
              <a:gdLst>
                <a:gd name="T0" fmla="*/ 220 w 323"/>
                <a:gd name="T1" fmla="*/ 0 h 221"/>
                <a:gd name="T2" fmla="*/ 254 w 323"/>
                <a:gd name="T3" fmla="*/ 4 h 221"/>
                <a:gd name="T4" fmla="*/ 291 w 323"/>
                <a:gd name="T5" fmla="*/ 14 h 221"/>
                <a:gd name="T6" fmla="*/ 298 w 323"/>
                <a:gd name="T7" fmla="*/ 32 h 221"/>
                <a:gd name="T8" fmla="*/ 310 w 323"/>
                <a:gd name="T9" fmla="*/ 71 h 221"/>
                <a:gd name="T10" fmla="*/ 317 w 323"/>
                <a:gd name="T11" fmla="*/ 111 h 221"/>
                <a:gd name="T12" fmla="*/ 322 w 323"/>
                <a:gd name="T13" fmla="*/ 154 h 221"/>
                <a:gd name="T14" fmla="*/ 323 w 323"/>
                <a:gd name="T15" fmla="*/ 176 h 221"/>
                <a:gd name="T16" fmla="*/ 285 w 323"/>
                <a:gd name="T17" fmla="*/ 196 h 221"/>
                <a:gd name="T18" fmla="*/ 276 w 323"/>
                <a:gd name="T19" fmla="*/ 148 h 221"/>
                <a:gd name="T20" fmla="*/ 265 w 323"/>
                <a:gd name="T21" fmla="*/ 204 h 221"/>
                <a:gd name="T22" fmla="*/ 214 w 323"/>
                <a:gd name="T23" fmla="*/ 217 h 221"/>
                <a:gd name="T24" fmla="*/ 161 w 323"/>
                <a:gd name="T25" fmla="*/ 221 h 221"/>
                <a:gd name="T26" fmla="*/ 110 w 323"/>
                <a:gd name="T27" fmla="*/ 217 h 221"/>
                <a:gd name="T28" fmla="*/ 59 w 323"/>
                <a:gd name="T29" fmla="*/ 204 h 221"/>
                <a:gd name="T30" fmla="*/ 42 w 323"/>
                <a:gd name="T31" fmla="*/ 145 h 221"/>
                <a:gd name="T32" fmla="*/ 38 w 323"/>
                <a:gd name="T33" fmla="*/ 196 h 221"/>
                <a:gd name="T34" fmla="*/ 0 w 323"/>
                <a:gd name="T35" fmla="*/ 176 h 221"/>
                <a:gd name="T36" fmla="*/ 1 w 323"/>
                <a:gd name="T37" fmla="*/ 154 h 221"/>
                <a:gd name="T38" fmla="*/ 5 w 323"/>
                <a:gd name="T39" fmla="*/ 111 h 221"/>
                <a:gd name="T40" fmla="*/ 14 w 323"/>
                <a:gd name="T41" fmla="*/ 71 h 221"/>
                <a:gd name="T42" fmla="*/ 25 w 323"/>
                <a:gd name="T43" fmla="*/ 32 h 221"/>
                <a:gd name="T44" fmla="*/ 33 w 323"/>
                <a:gd name="T45" fmla="*/ 14 h 221"/>
                <a:gd name="T46" fmla="*/ 69 w 323"/>
                <a:gd name="T47" fmla="*/ 4 h 221"/>
                <a:gd name="T48" fmla="*/ 103 w 323"/>
                <a:gd name="T49" fmla="*/ 0 h 221"/>
                <a:gd name="T50" fmla="*/ 103 w 323"/>
                <a:gd name="T51" fmla="*/ 7 h 221"/>
                <a:gd name="T52" fmla="*/ 107 w 323"/>
                <a:gd name="T53" fmla="*/ 20 h 221"/>
                <a:gd name="T54" fmla="*/ 115 w 323"/>
                <a:gd name="T55" fmla="*/ 36 h 221"/>
                <a:gd name="T56" fmla="*/ 132 w 323"/>
                <a:gd name="T57" fmla="*/ 51 h 221"/>
                <a:gd name="T58" fmla="*/ 152 w 323"/>
                <a:gd name="T59" fmla="*/ 58 h 221"/>
                <a:gd name="T60" fmla="*/ 173 w 323"/>
                <a:gd name="T61" fmla="*/ 58 h 221"/>
                <a:gd name="T62" fmla="*/ 193 w 323"/>
                <a:gd name="T63" fmla="*/ 51 h 221"/>
                <a:gd name="T64" fmla="*/ 209 w 323"/>
                <a:gd name="T65" fmla="*/ 36 h 221"/>
                <a:gd name="T66" fmla="*/ 217 w 323"/>
                <a:gd name="T67" fmla="*/ 20 h 221"/>
                <a:gd name="T68" fmla="*/ 219 w 323"/>
                <a:gd name="T69" fmla="*/ 7 h 221"/>
                <a:gd name="T70" fmla="*/ 220 w 323"/>
                <a:gd name="T7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3" h="221">
                  <a:moveTo>
                    <a:pt x="220" y="0"/>
                  </a:moveTo>
                  <a:lnTo>
                    <a:pt x="220" y="0"/>
                  </a:lnTo>
                  <a:lnTo>
                    <a:pt x="238" y="1"/>
                  </a:lnTo>
                  <a:lnTo>
                    <a:pt x="254" y="4"/>
                  </a:lnTo>
                  <a:lnTo>
                    <a:pt x="271" y="8"/>
                  </a:lnTo>
                  <a:lnTo>
                    <a:pt x="291" y="14"/>
                  </a:lnTo>
                  <a:lnTo>
                    <a:pt x="291" y="14"/>
                  </a:lnTo>
                  <a:lnTo>
                    <a:pt x="298" y="32"/>
                  </a:lnTo>
                  <a:lnTo>
                    <a:pt x="305" y="51"/>
                  </a:lnTo>
                  <a:lnTo>
                    <a:pt x="310" y="71"/>
                  </a:lnTo>
                  <a:lnTo>
                    <a:pt x="314" y="91"/>
                  </a:lnTo>
                  <a:lnTo>
                    <a:pt x="317" y="111"/>
                  </a:lnTo>
                  <a:lnTo>
                    <a:pt x="321" y="132"/>
                  </a:lnTo>
                  <a:lnTo>
                    <a:pt x="322" y="154"/>
                  </a:lnTo>
                  <a:lnTo>
                    <a:pt x="323" y="176"/>
                  </a:lnTo>
                  <a:lnTo>
                    <a:pt x="323" y="176"/>
                  </a:lnTo>
                  <a:lnTo>
                    <a:pt x="305" y="187"/>
                  </a:lnTo>
                  <a:lnTo>
                    <a:pt x="285" y="196"/>
                  </a:lnTo>
                  <a:lnTo>
                    <a:pt x="281" y="145"/>
                  </a:lnTo>
                  <a:lnTo>
                    <a:pt x="276" y="148"/>
                  </a:lnTo>
                  <a:lnTo>
                    <a:pt x="265" y="204"/>
                  </a:lnTo>
                  <a:lnTo>
                    <a:pt x="265" y="204"/>
                  </a:lnTo>
                  <a:lnTo>
                    <a:pt x="239" y="212"/>
                  </a:lnTo>
                  <a:lnTo>
                    <a:pt x="214" y="217"/>
                  </a:lnTo>
                  <a:lnTo>
                    <a:pt x="188" y="220"/>
                  </a:lnTo>
                  <a:lnTo>
                    <a:pt x="161" y="221"/>
                  </a:lnTo>
                  <a:lnTo>
                    <a:pt x="136" y="220"/>
                  </a:lnTo>
                  <a:lnTo>
                    <a:pt x="110" y="217"/>
                  </a:lnTo>
                  <a:lnTo>
                    <a:pt x="84" y="212"/>
                  </a:lnTo>
                  <a:lnTo>
                    <a:pt x="59" y="204"/>
                  </a:lnTo>
                  <a:lnTo>
                    <a:pt x="47" y="148"/>
                  </a:lnTo>
                  <a:lnTo>
                    <a:pt x="42" y="145"/>
                  </a:lnTo>
                  <a:lnTo>
                    <a:pt x="38" y="196"/>
                  </a:lnTo>
                  <a:lnTo>
                    <a:pt x="38" y="196"/>
                  </a:lnTo>
                  <a:lnTo>
                    <a:pt x="19" y="187"/>
                  </a:lnTo>
                  <a:lnTo>
                    <a:pt x="0" y="176"/>
                  </a:lnTo>
                  <a:lnTo>
                    <a:pt x="0" y="176"/>
                  </a:lnTo>
                  <a:lnTo>
                    <a:pt x="1" y="154"/>
                  </a:lnTo>
                  <a:lnTo>
                    <a:pt x="3" y="132"/>
                  </a:lnTo>
                  <a:lnTo>
                    <a:pt x="5" y="111"/>
                  </a:lnTo>
                  <a:lnTo>
                    <a:pt x="10" y="91"/>
                  </a:lnTo>
                  <a:lnTo>
                    <a:pt x="14" y="71"/>
                  </a:lnTo>
                  <a:lnTo>
                    <a:pt x="19" y="51"/>
                  </a:lnTo>
                  <a:lnTo>
                    <a:pt x="25" y="32"/>
                  </a:lnTo>
                  <a:lnTo>
                    <a:pt x="33" y="14"/>
                  </a:lnTo>
                  <a:lnTo>
                    <a:pt x="33" y="14"/>
                  </a:lnTo>
                  <a:lnTo>
                    <a:pt x="52" y="8"/>
                  </a:lnTo>
                  <a:lnTo>
                    <a:pt x="69" y="4"/>
                  </a:lnTo>
                  <a:lnTo>
                    <a:pt x="85" y="1"/>
                  </a:lnTo>
                  <a:lnTo>
                    <a:pt x="103" y="0"/>
                  </a:lnTo>
                  <a:lnTo>
                    <a:pt x="103" y="0"/>
                  </a:lnTo>
                  <a:lnTo>
                    <a:pt x="103" y="7"/>
                  </a:lnTo>
                  <a:lnTo>
                    <a:pt x="105" y="14"/>
                  </a:lnTo>
                  <a:lnTo>
                    <a:pt x="107" y="20"/>
                  </a:lnTo>
                  <a:lnTo>
                    <a:pt x="110" y="26"/>
                  </a:lnTo>
                  <a:lnTo>
                    <a:pt x="115" y="36"/>
                  </a:lnTo>
                  <a:lnTo>
                    <a:pt x="122" y="44"/>
                  </a:lnTo>
                  <a:lnTo>
                    <a:pt x="132" y="51"/>
                  </a:lnTo>
                  <a:lnTo>
                    <a:pt x="141" y="56"/>
                  </a:lnTo>
                  <a:lnTo>
                    <a:pt x="152" y="58"/>
                  </a:lnTo>
                  <a:lnTo>
                    <a:pt x="162" y="59"/>
                  </a:lnTo>
                  <a:lnTo>
                    <a:pt x="173" y="58"/>
                  </a:lnTo>
                  <a:lnTo>
                    <a:pt x="184" y="56"/>
                  </a:lnTo>
                  <a:lnTo>
                    <a:pt x="193" y="51"/>
                  </a:lnTo>
                  <a:lnTo>
                    <a:pt x="201" y="44"/>
                  </a:lnTo>
                  <a:lnTo>
                    <a:pt x="209" y="36"/>
                  </a:lnTo>
                  <a:lnTo>
                    <a:pt x="215" y="25"/>
                  </a:lnTo>
                  <a:lnTo>
                    <a:pt x="217" y="20"/>
                  </a:lnTo>
                  <a:lnTo>
                    <a:pt x="218" y="14"/>
                  </a:lnTo>
                  <a:lnTo>
                    <a:pt x="219" y="7"/>
                  </a:lnTo>
                  <a:lnTo>
                    <a:pt x="220" y="0"/>
                  </a:lnTo>
                  <a:lnTo>
                    <a:pt x="220" y="0"/>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grpSp>
      <p:grpSp>
        <p:nvGrpSpPr>
          <p:cNvPr id="4" name="Group 2"/>
          <p:cNvGrpSpPr/>
          <p:nvPr/>
        </p:nvGrpSpPr>
        <p:grpSpPr>
          <a:xfrm>
            <a:off x="6394536" y="1961306"/>
            <a:ext cx="846193" cy="1095889"/>
            <a:chOff x="6394536" y="1961306"/>
            <a:chExt cx="846193" cy="1095889"/>
          </a:xfrm>
          <a:pattFill prst="ltUpDiag">
            <a:fgClr>
              <a:schemeClr val="tx2">
                <a:lumMod val="50000"/>
              </a:schemeClr>
            </a:fgClr>
            <a:bgClr>
              <a:schemeClr val="bg1"/>
            </a:bgClr>
          </a:pattFill>
        </p:grpSpPr>
        <p:sp>
          <p:nvSpPr>
            <p:cNvPr id="34" name="Freeform 145"/>
            <p:cNvSpPr>
              <a:spLocks noEditPoints="1"/>
            </p:cNvSpPr>
            <p:nvPr/>
          </p:nvSpPr>
          <p:spPr bwMode="auto">
            <a:xfrm>
              <a:off x="6602615" y="2053786"/>
              <a:ext cx="443904" cy="508640"/>
            </a:xfrm>
            <a:custGeom>
              <a:avLst/>
              <a:gdLst>
                <a:gd name="T0" fmla="*/ 159 w 191"/>
                <a:gd name="T1" fmla="*/ 0 h 219"/>
                <a:gd name="T2" fmla="*/ 167 w 191"/>
                <a:gd name="T3" fmla="*/ 5 h 219"/>
                <a:gd name="T4" fmla="*/ 176 w 191"/>
                <a:gd name="T5" fmla="*/ 20 h 219"/>
                <a:gd name="T6" fmla="*/ 187 w 191"/>
                <a:gd name="T7" fmla="*/ 54 h 219"/>
                <a:gd name="T8" fmla="*/ 190 w 191"/>
                <a:gd name="T9" fmla="*/ 72 h 219"/>
                <a:gd name="T10" fmla="*/ 191 w 191"/>
                <a:gd name="T11" fmla="*/ 107 h 219"/>
                <a:gd name="T12" fmla="*/ 184 w 191"/>
                <a:gd name="T13" fmla="*/ 142 h 219"/>
                <a:gd name="T14" fmla="*/ 180 w 191"/>
                <a:gd name="T15" fmla="*/ 152 h 219"/>
                <a:gd name="T16" fmla="*/ 171 w 191"/>
                <a:gd name="T17" fmla="*/ 169 h 219"/>
                <a:gd name="T18" fmla="*/ 162 w 191"/>
                <a:gd name="T19" fmla="*/ 183 h 219"/>
                <a:gd name="T20" fmla="*/ 150 w 191"/>
                <a:gd name="T21" fmla="*/ 196 h 219"/>
                <a:gd name="T22" fmla="*/ 144 w 191"/>
                <a:gd name="T23" fmla="*/ 201 h 219"/>
                <a:gd name="T24" fmla="*/ 122 w 191"/>
                <a:gd name="T25" fmla="*/ 214 h 219"/>
                <a:gd name="T26" fmla="*/ 98 w 191"/>
                <a:gd name="T27" fmla="*/ 219 h 219"/>
                <a:gd name="T28" fmla="*/ 86 w 191"/>
                <a:gd name="T29" fmla="*/ 219 h 219"/>
                <a:gd name="T30" fmla="*/ 62 w 191"/>
                <a:gd name="T31" fmla="*/ 212 h 219"/>
                <a:gd name="T32" fmla="*/ 50 w 191"/>
                <a:gd name="T33" fmla="*/ 205 h 219"/>
                <a:gd name="T34" fmla="*/ 28 w 191"/>
                <a:gd name="T35" fmla="*/ 184 h 219"/>
                <a:gd name="T36" fmla="*/ 10 w 191"/>
                <a:gd name="T37" fmla="*/ 153 h 219"/>
                <a:gd name="T38" fmla="*/ 7 w 191"/>
                <a:gd name="T39" fmla="*/ 144 h 219"/>
                <a:gd name="T40" fmla="*/ 2 w 191"/>
                <a:gd name="T41" fmla="*/ 118 h 219"/>
                <a:gd name="T42" fmla="*/ 1 w 191"/>
                <a:gd name="T43" fmla="*/ 80 h 219"/>
                <a:gd name="T44" fmla="*/ 3 w 191"/>
                <a:gd name="T45" fmla="*/ 61 h 219"/>
                <a:gd name="T46" fmla="*/ 14 w 191"/>
                <a:gd name="T47" fmla="*/ 23 h 219"/>
                <a:gd name="T48" fmla="*/ 26 w 191"/>
                <a:gd name="T49" fmla="*/ 0 h 219"/>
                <a:gd name="T50" fmla="*/ 32 w 191"/>
                <a:gd name="T51" fmla="*/ 0 h 219"/>
                <a:gd name="T52" fmla="*/ 37 w 191"/>
                <a:gd name="T53" fmla="*/ 21 h 219"/>
                <a:gd name="T54" fmla="*/ 31 w 191"/>
                <a:gd name="T55" fmla="*/ 36 h 219"/>
                <a:gd name="T56" fmla="*/ 23 w 191"/>
                <a:gd name="T57" fmla="*/ 66 h 219"/>
                <a:gd name="T58" fmla="*/ 21 w 191"/>
                <a:gd name="T59" fmla="*/ 82 h 219"/>
                <a:gd name="T60" fmla="*/ 22 w 191"/>
                <a:gd name="T61" fmla="*/ 115 h 219"/>
                <a:gd name="T62" fmla="*/ 29 w 191"/>
                <a:gd name="T63" fmla="*/ 144 h 219"/>
                <a:gd name="T64" fmla="*/ 36 w 191"/>
                <a:gd name="T65" fmla="*/ 159 h 219"/>
                <a:gd name="T66" fmla="*/ 53 w 191"/>
                <a:gd name="T67" fmla="*/ 181 h 219"/>
                <a:gd name="T68" fmla="*/ 63 w 191"/>
                <a:gd name="T69" fmla="*/ 189 h 219"/>
                <a:gd name="T70" fmla="*/ 80 w 191"/>
                <a:gd name="T71" fmla="*/ 197 h 219"/>
                <a:gd name="T72" fmla="*/ 97 w 191"/>
                <a:gd name="T73" fmla="*/ 199 h 219"/>
                <a:gd name="T74" fmla="*/ 106 w 191"/>
                <a:gd name="T75" fmla="*/ 198 h 219"/>
                <a:gd name="T76" fmla="*/ 123 w 191"/>
                <a:gd name="T77" fmla="*/ 191 h 219"/>
                <a:gd name="T78" fmla="*/ 131 w 191"/>
                <a:gd name="T79" fmla="*/ 185 h 219"/>
                <a:gd name="T80" fmla="*/ 150 w 191"/>
                <a:gd name="T81" fmla="*/ 164 h 219"/>
                <a:gd name="T82" fmla="*/ 164 w 191"/>
                <a:gd name="T83" fmla="*/ 135 h 219"/>
                <a:gd name="T84" fmla="*/ 168 w 191"/>
                <a:gd name="T85" fmla="*/ 121 h 219"/>
                <a:gd name="T86" fmla="*/ 171 w 191"/>
                <a:gd name="T87" fmla="*/ 91 h 219"/>
                <a:gd name="T88" fmla="*/ 170 w 191"/>
                <a:gd name="T89" fmla="*/ 75 h 219"/>
                <a:gd name="T90" fmla="*/ 164 w 191"/>
                <a:gd name="T91" fmla="*/ 46 h 219"/>
                <a:gd name="T92" fmla="*/ 152 w 191"/>
                <a:gd name="T93" fmla="*/ 2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219">
                  <a:moveTo>
                    <a:pt x="32" y="0"/>
                  </a:moveTo>
                  <a:lnTo>
                    <a:pt x="159" y="0"/>
                  </a:lnTo>
                  <a:lnTo>
                    <a:pt x="164" y="0"/>
                  </a:lnTo>
                  <a:lnTo>
                    <a:pt x="167" y="5"/>
                  </a:lnTo>
                  <a:lnTo>
                    <a:pt x="167" y="5"/>
                  </a:lnTo>
                  <a:lnTo>
                    <a:pt x="176" y="20"/>
                  </a:lnTo>
                  <a:lnTo>
                    <a:pt x="182" y="37"/>
                  </a:lnTo>
                  <a:lnTo>
                    <a:pt x="187" y="54"/>
                  </a:lnTo>
                  <a:lnTo>
                    <a:pt x="190" y="72"/>
                  </a:lnTo>
                  <a:lnTo>
                    <a:pt x="190" y="72"/>
                  </a:lnTo>
                  <a:lnTo>
                    <a:pt x="191" y="89"/>
                  </a:lnTo>
                  <a:lnTo>
                    <a:pt x="191" y="107"/>
                  </a:lnTo>
                  <a:lnTo>
                    <a:pt x="188" y="125"/>
                  </a:lnTo>
                  <a:lnTo>
                    <a:pt x="184" y="142"/>
                  </a:lnTo>
                  <a:lnTo>
                    <a:pt x="184" y="142"/>
                  </a:lnTo>
                  <a:lnTo>
                    <a:pt x="180" y="152"/>
                  </a:lnTo>
                  <a:lnTo>
                    <a:pt x="177" y="160"/>
                  </a:lnTo>
                  <a:lnTo>
                    <a:pt x="171" y="169"/>
                  </a:lnTo>
                  <a:lnTo>
                    <a:pt x="167" y="177"/>
                  </a:lnTo>
                  <a:lnTo>
                    <a:pt x="162" y="183"/>
                  </a:lnTo>
                  <a:lnTo>
                    <a:pt x="157" y="191"/>
                  </a:lnTo>
                  <a:lnTo>
                    <a:pt x="150" y="196"/>
                  </a:lnTo>
                  <a:lnTo>
                    <a:pt x="144" y="201"/>
                  </a:lnTo>
                  <a:lnTo>
                    <a:pt x="144" y="201"/>
                  </a:lnTo>
                  <a:lnTo>
                    <a:pt x="133" y="209"/>
                  </a:lnTo>
                  <a:lnTo>
                    <a:pt x="122" y="214"/>
                  </a:lnTo>
                  <a:lnTo>
                    <a:pt x="110" y="218"/>
                  </a:lnTo>
                  <a:lnTo>
                    <a:pt x="98" y="219"/>
                  </a:lnTo>
                  <a:lnTo>
                    <a:pt x="98" y="219"/>
                  </a:lnTo>
                  <a:lnTo>
                    <a:pt x="86" y="219"/>
                  </a:lnTo>
                  <a:lnTo>
                    <a:pt x="73" y="217"/>
                  </a:lnTo>
                  <a:lnTo>
                    <a:pt x="62" y="212"/>
                  </a:lnTo>
                  <a:lnTo>
                    <a:pt x="50" y="205"/>
                  </a:lnTo>
                  <a:lnTo>
                    <a:pt x="50" y="205"/>
                  </a:lnTo>
                  <a:lnTo>
                    <a:pt x="39" y="196"/>
                  </a:lnTo>
                  <a:lnTo>
                    <a:pt x="28" y="184"/>
                  </a:lnTo>
                  <a:lnTo>
                    <a:pt x="18" y="170"/>
                  </a:lnTo>
                  <a:lnTo>
                    <a:pt x="10" y="153"/>
                  </a:lnTo>
                  <a:lnTo>
                    <a:pt x="10" y="153"/>
                  </a:lnTo>
                  <a:lnTo>
                    <a:pt x="7" y="144"/>
                  </a:lnTo>
                  <a:lnTo>
                    <a:pt x="5" y="136"/>
                  </a:lnTo>
                  <a:lnTo>
                    <a:pt x="2" y="118"/>
                  </a:lnTo>
                  <a:lnTo>
                    <a:pt x="0" y="99"/>
                  </a:lnTo>
                  <a:lnTo>
                    <a:pt x="1" y="80"/>
                  </a:lnTo>
                  <a:lnTo>
                    <a:pt x="1" y="80"/>
                  </a:lnTo>
                  <a:lnTo>
                    <a:pt x="3" y="61"/>
                  </a:lnTo>
                  <a:lnTo>
                    <a:pt x="8" y="41"/>
                  </a:lnTo>
                  <a:lnTo>
                    <a:pt x="14" y="23"/>
                  </a:lnTo>
                  <a:lnTo>
                    <a:pt x="23" y="5"/>
                  </a:lnTo>
                  <a:lnTo>
                    <a:pt x="26" y="0"/>
                  </a:lnTo>
                  <a:lnTo>
                    <a:pt x="32" y="0"/>
                  </a:lnTo>
                  <a:lnTo>
                    <a:pt x="32" y="0"/>
                  </a:lnTo>
                  <a:close/>
                  <a:moveTo>
                    <a:pt x="152" y="21"/>
                  </a:moveTo>
                  <a:lnTo>
                    <a:pt x="37" y="21"/>
                  </a:lnTo>
                  <a:lnTo>
                    <a:pt x="37" y="21"/>
                  </a:lnTo>
                  <a:lnTo>
                    <a:pt x="31" y="36"/>
                  </a:lnTo>
                  <a:lnTo>
                    <a:pt x="27" y="50"/>
                  </a:lnTo>
                  <a:lnTo>
                    <a:pt x="23" y="66"/>
                  </a:lnTo>
                  <a:lnTo>
                    <a:pt x="21" y="82"/>
                  </a:lnTo>
                  <a:lnTo>
                    <a:pt x="21" y="82"/>
                  </a:lnTo>
                  <a:lnTo>
                    <a:pt x="21" y="99"/>
                  </a:lnTo>
                  <a:lnTo>
                    <a:pt x="22" y="115"/>
                  </a:lnTo>
                  <a:lnTo>
                    <a:pt x="25" y="130"/>
                  </a:lnTo>
                  <a:lnTo>
                    <a:pt x="29" y="144"/>
                  </a:lnTo>
                  <a:lnTo>
                    <a:pt x="29" y="144"/>
                  </a:lnTo>
                  <a:lnTo>
                    <a:pt x="36" y="159"/>
                  </a:lnTo>
                  <a:lnTo>
                    <a:pt x="45" y="171"/>
                  </a:lnTo>
                  <a:lnTo>
                    <a:pt x="53" y="181"/>
                  </a:lnTo>
                  <a:lnTo>
                    <a:pt x="63" y="189"/>
                  </a:lnTo>
                  <a:lnTo>
                    <a:pt x="63" y="189"/>
                  </a:lnTo>
                  <a:lnTo>
                    <a:pt x="71" y="194"/>
                  </a:lnTo>
                  <a:lnTo>
                    <a:pt x="80" y="197"/>
                  </a:lnTo>
                  <a:lnTo>
                    <a:pt x="88" y="199"/>
                  </a:lnTo>
                  <a:lnTo>
                    <a:pt x="97" y="199"/>
                  </a:lnTo>
                  <a:lnTo>
                    <a:pt x="97" y="199"/>
                  </a:lnTo>
                  <a:lnTo>
                    <a:pt x="106" y="198"/>
                  </a:lnTo>
                  <a:lnTo>
                    <a:pt x="114" y="195"/>
                  </a:lnTo>
                  <a:lnTo>
                    <a:pt x="123" y="191"/>
                  </a:lnTo>
                  <a:lnTo>
                    <a:pt x="131" y="185"/>
                  </a:lnTo>
                  <a:lnTo>
                    <a:pt x="131" y="185"/>
                  </a:lnTo>
                  <a:lnTo>
                    <a:pt x="141" y="176"/>
                  </a:lnTo>
                  <a:lnTo>
                    <a:pt x="150" y="164"/>
                  </a:lnTo>
                  <a:lnTo>
                    <a:pt x="158" y="151"/>
                  </a:lnTo>
                  <a:lnTo>
                    <a:pt x="164" y="135"/>
                  </a:lnTo>
                  <a:lnTo>
                    <a:pt x="164" y="135"/>
                  </a:lnTo>
                  <a:lnTo>
                    <a:pt x="168" y="121"/>
                  </a:lnTo>
                  <a:lnTo>
                    <a:pt x="170" y="105"/>
                  </a:lnTo>
                  <a:lnTo>
                    <a:pt x="171" y="91"/>
                  </a:lnTo>
                  <a:lnTo>
                    <a:pt x="170" y="75"/>
                  </a:lnTo>
                  <a:lnTo>
                    <a:pt x="170" y="75"/>
                  </a:lnTo>
                  <a:lnTo>
                    <a:pt x="167" y="60"/>
                  </a:lnTo>
                  <a:lnTo>
                    <a:pt x="164" y="46"/>
                  </a:lnTo>
                  <a:lnTo>
                    <a:pt x="159" y="33"/>
                  </a:lnTo>
                  <a:lnTo>
                    <a:pt x="152" y="21"/>
                  </a:lnTo>
                  <a:lnTo>
                    <a:pt x="152" y="21"/>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sp>
          <p:nvSpPr>
            <p:cNvPr id="35" name="Freeform 146"/>
            <p:cNvSpPr>
              <a:spLocks/>
            </p:cNvSpPr>
            <p:nvPr/>
          </p:nvSpPr>
          <p:spPr bwMode="auto">
            <a:xfrm>
              <a:off x="6584119" y="1961306"/>
              <a:ext cx="490143" cy="406911"/>
            </a:xfrm>
            <a:custGeom>
              <a:avLst/>
              <a:gdLst>
                <a:gd name="T0" fmla="*/ 17 w 212"/>
                <a:gd name="T1" fmla="*/ 132 h 176"/>
                <a:gd name="T2" fmla="*/ 19 w 212"/>
                <a:gd name="T3" fmla="*/ 125 h 176"/>
                <a:gd name="T4" fmla="*/ 19 w 212"/>
                <a:gd name="T5" fmla="*/ 120 h 176"/>
                <a:gd name="T6" fmla="*/ 23 w 212"/>
                <a:gd name="T7" fmla="*/ 121 h 176"/>
                <a:gd name="T8" fmla="*/ 32 w 212"/>
                <a:gd name="T9" fmla="*/ 120 h 176"/>
                <a:gd name="T10" fmla="*/ 43 w 212"/>
                <a:gd name="T11" fmla="*/ 113 h 176"/>
                <a:gd name="T12" fmla="*/ 57 w 212"/>
                <a:gd name="T13" fmla="*/ 96 h 176"/>
                <a:gd name="T14" fmla="*/ 64 w 212"/>
                <a:gd name="T15" fmla="*/ 79 h 176"/>
                <a:gd name="T16" fmla="*/ 67 w 212"/>
                <a:gd name="T17" fmla="*/ 74 h 176"/>
                <a:gd name="T18" fmla="*/ 81 w 212"/>
                <a:gd name="T19" fmla="*/ 87 h 176"/>
                <a:gd name="T20" fmla="*/ 99 w 212"/>
                <a:gd name="T21" fmla="*/ 95 h 176"/>
                <a:gd name="T22" fmla="*/ 119 w 212"/>
                <a:gd name="T23" fmla="*/ 98 h 176"/>
                <a:gd name="T24" fmla="*/ 139 w 212"/>
                <a:gd name="T25" fmla="*/ 97 h 176"/>
                <a:gd name="T26" fmla="*/ 171 w 212"/>
                <a:gd name="T27" fmla="*/ 89 h 176"/>
                <a:gd name="T28" fmla="*/ 183 w 212"/>
                <a:gd name="T29" fmla="*/ 85 h 176"/>
                <a:gd name="T30" fmla="*/ 194 w 212"/>
                <a:gd name="T31" fmla="*/ 127 h 176"/>
                <a:gd name="T32" fmla="*/ 194 w 212"/>
                <a:gd name="T33" fmla="*/ 127 h 176"/>
                <a:gd name="T34" fmla="*/ 189 w 212"/>
                <a:gd name="T35" fmla="*/ 168 h 176"/>
                <a:gd name="T36" fmla="*/ 189 w 212"/>
                <a:gd name="T37" fmla="*/ 176 h 176"/>
                <a:gd name="T38" fmla="*/ 192 w 212"/>
                <a:gd name="T39" fmla="*/ 176 h 176"/>
                <a:gd name="T40" fmla="*/ 203 w 212"/>
                <a:gd name="T41" fmla="*/ 168 h 176"/>
                <a:gd name="T42" fmla="*/ 207 w 212"/>
                <a:gd name="T43" fmla="*/ 162 h 176"/>
                <a:gd name="T44" fmla="*/ 209 w 212"/>
                <a:gd name="T45" fmla="*/ 157 h 176"/>
                <a:gd name="T46" fmla="*/ 210 w 212"/>
                <a:gd name="T47" fmla="*/ 141 h 176"/>
                <a:gd name="T48" fmla="*/ 206 w 212"/>
                <a:gd name="T49" fmla="*/ 128 h 176"/>
                <a:gd name="T50" fmla="*/ 210 w 212"/>
                <a:gd name="T51" fmla="*/ 110 h 176"/>
                <a:gd name="T52" fmla="*/ 212 w 212"/>
                <a:gd name="T53" fmla="*/ 75 h 176"/>
                <a:gd name="T54" fmla="*/ 210 w 212"/>
                <a:gd name="T55" fmla="*/ 57 h 176"/>
                <a:gd name="T56" fmla="*/ 206 w 212"/>
                <a:gd name="T57" fmla="*/ 40 h 176"/>
                <a:gd name="T58" fmla="*/ 197 w 212"/>
                <a:gd name="T59" fmla="*/ 26 h 176"/>
                <a:gd name="T60" fmla="*/ 185 w 212"/>
                <a:gd name="T61" fmla="*/ 15 h 176"/>
                <a:gd name="T62" fmla="*/ 167 w 212"/>
                <a:gd name="T63" fmla="*/ 7 h 176"/>
                <a:gd name="T64" fmla="*/ 151 w 212"/>
                <a:gd name="T65" fmla="*/ 4 h 176"/>
                <a:gd name="T66" fmla="*/ 116 w 212"/>
                <a:gd name="T67" fmla="*/ 1 h 176"/>
                <a:gd name="T68" fmla="*/ 80 w 212"/>
                <a:gd name="T69" fmla="*/ 1 h 176"/>
                <a:gd name="T70" fmla="*/ 49 w 212"/>
                <a:gd name="T71" fmla="*/ 6 h 176"/>
                <a:gd name="T72" fmla="*/ 36 w 212"/>
                <a:gd name="T73" fmla="*/ 11 h 176"/>
                <a:gd name="T74" fmla="*/ 29 w 212"/>
                <a:gd name="T75" fmla="*/ 17 h 176"/>
                <a:gd name="T76" fmla="*/ 17 w 212"/>
                <a:gd name="T77" fmla="*/ 27 h 176"/>
                <a:gd name="T78" fmla="*/ 10 w 212"/>
                <a:gd name="T79" fmla="*/ 41 h 176"/>
                <a:gd name="T80" fmla="*/ 5 w 212"/>
                <a:gd name="T81" fmla="*/ 56 h 176"/>
                <a:gd name="T82" fmla="*/ 3 w 212"/>
                <a:gd name="T83" fmla="*/ 80 h 176"/>
                <a:gd name="T84" fmla="*/ 5 w 212"/>
                <a:gd name="T85" fmla="*/ 128 h 176"/>
                <a:gd name="T86" fmla="*/ 1 w 212"/>
                <a:gd name="T87" fmla="*/ 128 h 176"/>
                <a:gd name="T88" fmla="*/ 1 w 212"/>
                <a:gd name="T89" fmla="*/ 152 h 176"/>
                <a:gd name="T90" fmla="*/ 3 w 212"/>
                <a:gd name="T91" fmla="*/ 162 h 176"/>
                <a:gd name="T92" fmla="*/ 5 w 212"/>
                <a:gd name="T93" fmla="*/ 165 h 176"/>
                <a:gd name="T94" fmla="*/ 13 w 212"/>
                <a:gd name="T95" fmla="*/ 174 h 176"/>
                <a:gd name="T96" fmla="*/ 21 w 212"/>
                <a:gd name="T97" fmla="*/ 176 h 176"/>
                <a:gd name="T98" fmla="*/ 22 w 212"/>
                <a:gd name="T99" fmla="*/ 175 h 176"/>
                <a:gd name="T100" fmla="*/ 21 w 212"/>
                <a:gd name="T101" fmla="*/ 159 h 176"/>
                <a:gd name="T102" fmla="*/ 17 w 212"/>
                <a:gd name="T103" fmla="*/ 13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2" h="176">
                  <a:moveTo>
                    <a:pt x="17" y="132"/>
                  </a:moveTo>
                  <a:lnTo>
                    <a:pt x="17" y="132"/>
                  </a:lnTo>
                  <a:lnTo>
                    <a:pt x="18" y="129"/>
                  </a:lnTo>
                  <a:lnTo>
                    <a:pt x="19" y="125"/>
                  </a:lnTo>
                  <a:lnTo>
                    <a:pt x="19" y="122"/>
                  </a:lnTo>
                  <a:lnTo>
                    <a:pt x="19" y="120"/>
                  </a:lnTo>
                  <a:lnTo>
                    <a:pt x="19" y="120"/>
                  </a:lnTo>
                  <a:lnTo>
                    <a:pt x="23" y="121"/>
                  </a:lnTo>
                  <a:lnTo>
                    <a:pt x="27" y="121"/>
                  </a:lnTo>
                  <a:lnTo>
                    <a:pt x="32" y="120"/>
                  </a:lnTo>
                  <a:lnTo>
                    <a:pt x="35" y="118"/>
                  </a:lnTo>
                  <a:lnTo>
                    <a:pt x="43" y="113"/>
                  </a:lnTo>
                  <a:lnTo>
                    <a:pt x="51" y="104"/>
                  </a:lnTo>
                  <a:lnTo>
                    <a:pt x="57" y="96"/>
                  </a:lnTo>
                  <a:lnTo>
                    <a:pt x="61" y="86"/>
                  </a:lnTo>
                  <a:lnTo>
                    <a:pt x="64" y="79"/>
                  </a:lnTo>
                  <a:lnTo>
                    <a:pt x="67" y="74"/>
                  </a:lnTo>
                  <a:lnTo>
                    <a:pt x="67" y="74"/>
                  </a:lnTo>
                  <a:lnTo>
                    <a:pt x="73" y="81"/>
                  </a:lnTo>
                  <a:lnTo>
                    <a:pt x="81" y="87"/>
                  </a:lnTo>
                  <a:lnTo>
                    <a:pt x="90" y="93"/>
                  </a:lnTo>
                  <a:lnTo>
                    <a:pt x="99" y="95"/>
                  </a:lnTo>
                  <a:lnTo>
                    <a:pt x="110" y="97"/>
                  </a:lnTo>
                  <a:lnTo>
                    <a:pt x="119" y="98"/>
                  </a:lnTo>
                  <a:lnTo>
                    <a:pt x="130" y="98"/>
                  </a:lnTo>
                  <a:lnTo>
                    <a:pt x="139" y="97"/>
                  </a:lnTo>
                  <a:lnTo>
                    <a:pt x="157" y="94"/>
                  </a:lnTo>
                  <a:lnTo>
                    <a:pt x="171" y="89"/>
                  </a:lnTo>
                  <a:lnTo>
                    <a:pt x="183" y="85"/>
                  </a:lnTo>
                  <a:lnTo>
                    <a:pt x="183" y="85"/>
                  </a:lnTo>
                  <a:lnTo>
                    <a:pt x="189" y="105"/>
                  </a:lnTo>
                  <a:lnTo>
                    <a:pt x="194" y="127"/>
                  </a:lnTo>
                  <a:lnTo>
                    <a:pt x="194" y="127"/>
                  </a:lnTo>
                  <a:lnTo>
                    <a:pt x="194" y="127"/>
                  </a:lnTo>
                  <a:lnTo>
                    <a:pt x="190" y="152"/>
                  </a:lnTo>
                  <a:lnTo>
                    <a:pt x="189" y="168"/>
                  </a:lnTo>
                  <a:lnTo>
                    <a:pt x="189" y="174"/>
                  </a:lnTo>
                  <a:lnTo>
                    <a:pt x="189" y="176"/>
                  </a:lnTo>
                  <a:lnTo>
                    <a:pt x="189" y="176"/>
                  </a:lnTo>
                  <a:lnTo>
                    <a:pt x="192" y="176"/>
                  </a:lnTo>
                  <a:lnTo>
                    <a:pt x="197" y="174"/>
                  </a:lnTo>
                  <a:lnTo>
                    <a:pt x="203" y="168"/>
                  </a:lnTo>
                  <a:lnTo>
                    <a:pt x="205" y="165"/>
                  </a:lnTo>
                  <a:lnTo>
                    <a:pt x="207" y="162"/>
                  </a:lnTo>
                  <a:lnTo>
                    <a:pt x="207" y="162"/>
                  </a:lnTo>
                  <a:lnTo>
                    <a:pt x="209" y="157"/>
                  </a:lnTo>
                  <a:lnTo>
                    <a:pt x="210" y="152"/>
                  </a:lnTo>
                  <a:lnTo>
                    <a:pt x="210" y="141"/>
                  </a:lnTo>
                  <a:lnTo>
                    <a:pt x="210" y="128"/>
                  </a:lnTo>
                  <a:lnTo>
                    <a:pt x="206" y="128"/>
                  </a:lnTo>
                  <a:lnTo>
                    <a:pt x="206" y="128"/>
                  </a:lnTo>
                  <a:lnTo>
                    <a:pt x="210" y="110"/>
                  </a:lnTo>
                  <a:lnTo>
                    <a:pt x="212" y="93"/>
                  </a:lnTo>
                  <a:lnTo>
                    <a:pt x="212" y="75"/>
                  </a:lnTo>
                  <a:lnTo>
                    <a:pt x="212" y="65"/>
                  </a:lnTo>
                  <a:lnTo>
                    <a:pt x="210" y="57"/>
                  </a:lnTo>
                  <a:lnTo>
                    <a:pt x="209" y="48"/>
                  </a:lnTo>
                  <a:lnTo>
                    <a:pt x="206" y="40"/>
                  </a:lnTo>
                  <a:lnTo>
                    <a:pt x="201" y="32"/>
                  </a:lnTo>
                  <a:lnTo>
                    <a:pt x="197" y="26"/>
                  </a:lnTo>
                  <a:lnTo>
                    <a:pt x="191" y="20"/>
                  </a:lnTo>
                  <a:lnTo>
                    <a:pt x="185" y="15"/>
                  </a:lnTo>
                  <a:lnTo>
                    <a:pt x="176" y="10"/>
                  </a:lnTo>
                  <a:lnTo>
                    <a:pt x="167" y="7"/>
                  </a:lnTo>
                  <a:lnTo>
                    <a:pt x="167" y="7"/>
                  </a:lnTo>
                  <a:lnTo>
                    <a:pt x="151" y="4"/>
                  </a:lnTo>
                  <a:lnTo>
                    <a:pt x="134" y="2"/>
                  </a:lnTo>
                  <a:lnTo>
                    <a:pt x="116" y="1"/>
                  </a:lnTo>
                  <a:lnTo>
                    <a:pt x="98" y="0"/>
                  </a:lnTo>
                  <a:lnTo>
                    <a:pt x="80" y="1"/>
                  </a:lnTo>
                  <a:lnTo>
                    <a:pt x="63" y="3"/>
                  </a:lnTo>
                  <a:lnTo>
                    <a:pt x="49" y="6"/>
                  </a:lnTo>
                  <a:lnTo>
                    <a:pt x="42" y="8"/>
                  </a:lnTo>
                  <a:lnTo>
                    <a:pt x="36" y="11"/>
                  </a:lnTo>
                  <a:lnTo>
                    <a:pt x="36" y="11"/>
                  </a:lnTo>
                  <a:lnTo>
                    <a:pt x="29" y="17"/>
                  </a:lnTo>
                  <a:lnTo>
                    <a:pt x="22" y="22"/>
                  </a:lnTo>
                  <a:lnTo>
                    <a:pt x="17" y="27"/>
                  </a:lnTo>
                  <a:lnTo>
                    <a:pt x="13" y="35"/>
                  </a:lnTo>
                  <a:lnTo>
                    <a:pt x="10" y="41"/>
                  </a:lnTo>
                  <a:lnTo>
                    <a:pt x="7" y="48"/>
                  </a:lnTo>
                  <a:lnTo>
                    <a:pt x="5" y="56"/>
                  </a:lnTo>
                  <a:lnTo>
                    <a:pt x="4" y="64"/>
                  </a:lnTo>
                  <a:lnTo>
                    <a:pt x="3" y="80"/>
                  </a:lnTo>
                  <a:lnTo>
                    <a:pt x="3" y="97"/>
                  </a:lnTo>
                  <a:lnTo>
                    <a:pt x="5" y="128"/>
                  </a:lnTo>
                  <a:lnTo>
                    <a:pt x="1" y="128"/>
                  </a:lnTo>
                  <a:lnTo>
                    <a:pt x="1" y="128"/>
                  </a:lnTo>
                  <a:lnTo>
                    <a:pt x="0" y="141"/>
                  </a:lnTo>
                  <a:lnTo>
                    <a:pt x="1" y="152"/>
                  </a:lnTo>
                  <a:lnTo>
                    <a:pt x="2" y="157"/>
                  </a:lnTo>
                  <a:lnTo>
                    <a:pt x="3" y="162"/>
                  </a:lnTo>
                  <a:lnTo>
                    <a:pt x="3" y="162"/>
                  </a:lnTo>
                  <a:lnTo>
                    <a:pt x="5" y="165"/>
                  </a:lnTo>
                  <a:lnTo>
                    <a:pt x="7" y="168"/>
                  </a:lnTo>
                  <a:lnTo>
                    <a:pt x="13" y="174"/>
                  </a:lnTo>
                  <a:lnTo>
                    <a:pt x="18" y="176"/>
                  </a:lnTo>
                  <a:lnTo>
                    <a:pt x="21" y="176"/>
                  </a:lnTo>
                  <a:lnTo>
                    <a:pt x="21" y="176"/>
                  </a:lnTo>
                  <a:lnTo>
                    <a:pt x="22" y="175"/>
                  </a:lnTo>
                  <a:lnTo>
                    <a:pt x="22" y="171"/>
                  </a:lnTo>
                  <a:lnTo>
                    <a:pt x="21" y="159"/>
                  </a:lnTo>
                  <a:lnTo>
                    <a:pt x="17" y="132"/>
                  </a:lnTo>
                  <a:lnTo>
                    <a:pt x="17" y="132"/>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sp>
          <p:nvSpPr>
            <p:cNvPr id="36" name="Freeform 147"/>
            <p:cNvSpPr>
              <a:spLocks/>
            </p:cNvSpPr>
            <p:nvPr/>
          </p:nvSpPr>
          <p:spPr bwMode="auto">
            <a:xfrm>
              <a:off x="6394536" y="2585547"/>
              <a:ext cx="846193" cy="471648"/>
            </a:xfrm>
            <a:custGeom>
              <a:avLst/>
              <a:gdLst>
                <a:gd name="T0" fmla="*/ 261 w 366"/>
                <a:gd name="T1" fmla="*/ 0 h 203"/>
                <a:gd name="T2" fmla="*/ 277 w 366"/>
                <a:gd name="T3" fmla="*/ 0 h 203"/>
                <a:gd name="T4" fmla="*/ 298 w 366"/>
                <a:gd name="T5" fmla="*/ 3 h 203"/>
                <a:gd name="T6" fmla="*/ 328 w 366"/>
                <a:gd name="T7" fmla="*/ 11 h 203"/>
                <a:gd name="T8" fmla="*/ 333 w 366"/>
                <a:gd name="T9" fmla="*/ 13 h 203"/>
                <a:gd name="T10" fmla="*/ 347 w 366"/>
                <a:gd name="T11" fmla="*/ 49 h 203"/>
                <a:gd name="T12" fmla="*/ 357 w 366"/>
                <a:gd name="T13" fmla="*/ 86 h 203"/>
                <a:gd name="T14" fmla="*/ 364 w 366"/>
                <a:gd name="T15" fmla="*/ 124 h 203"/>
                <a:gd name="T16" fmla="*/ 366 w 366"/>
                <a:gd name="T17" fmla="*/ 167 h 203"/>
                <a:gd name="T18" fmla="*/ 364 w 366"/>
                <a:gd name="T19" fmla="*/ 171 h 203"/>
                <a:gd name="T20" fmla="*/ 356 w 366"/>
                <a:gd name="T21" fmla="*/ 177 h 203"/>
                <a:gd name="T22" fmla="*/ 338 w 366"/>
                <a:gd name="T23" fmla="*/ 185 h 203"/>
                <a:gd name="T24" fmla="*/ 323 w 366"/>
                <a:gd name="T25" fmla="*/ 190 h 203"/>
                <a:gd name="T26" fmla="*/ 321 w 366"/>
                <a:gd name="T27" fmla="*/ 152 h 203"/>
                <a:gd name="T28" fmla="*/ 318 w 366"/>
                <a:gd name="T29" fmla="*/ 114 h 203"/>
                <a:gd name="T30" fmla="*/ 311 w 366"/>
                <a:gd name="T31" fmla="*/ 115 h 203"/>
                <a:gd name="T32" fmla="*/ 312 w 366"/>
                <a:gd name="T33" fmla="*/ 155 h 203"/>
                <a:gd name="T34" fmla="*/ 309 w 366"/>
                <a:gd name="T35" fmla="*/ 193 h 203"/>
                <a:gd name="T36" fmla="*/ 282 w 366"/>
                <a:gd name="T37" fmla="*/ 197 h 203"/>
                <a:gd name="T38" fmla="*/ 220 w 366"/>
                <a:gd name="T39" fmla="*/ 202 h 203"/>
                <a:gd name="T40" fmla="*/ 155 w 366"/>
                <a:gd name="T41" fmla="*/ 203 h 203"/>
                <a:gd name="T42" fmla="*/ 92 w 366"/>
                <a:gd name="T43" fmla="*/ 198 h 203"/>
                <a:gd name="T44" fmla="*/ 64 w 366"/>
                <a:gd name="T45" fmla="*/ 195 h 203"/>
                <a:gd name="T46" fmla="*/ 61 w 366"/>
                <a:gd name="T47" fmla="*/ 156 h 203"/>
                <a:gd name="T48" fmla="*/ 62 w 366"/>
                <a:gd name="T49" fmla="*/ 115 h 203"/>
                <a:gd name="T50" fmla="*/ 55 w 366"/>
                <a:gd name="T51" fmla="*/ 114 h 203"/>
                <a:gd name="T52" fmla="*/ 50 w 366"/>
                <a:gd name="T53" fmla="*/ 153 h 203"/>
                <a:gd name="T54" fmla="*/ 50 w 366"/>
                <a:gd name="T55" fmla="*/ 192 h 203"/>
                <a:gd name="T56" fmla="*/ 33 w 366"/>
                <a:gd name="T57" fmla="*/ 186 h 203"/>
                <a:gd name="T58" fmla="*/ 11 w 366"/>
                <a:gd name="T59" fmla="*/ 178 h 203"/>
                <a:gd name="T60" fmla="*/ 3 w 366"/>
                <a:gd name="T61" fmla="*/ 171 h 203"/>
                <a:gd name="T62" fmla="*/ 0 w 366"/>
                <a:gd name="T63" fmla="*/ 167 h 203"/>
                <a:gd name="T64" fmla="*/ 3 w 366"/>
                <a:gd name="T65" fmla="*/ 124 h 203"/>
                <a:gd name="T66" fmla="*/ 9 w 366"/>
                <a:gd name="T67" fmla="*/ 86 h 203"/>
                <a:gd name="T68" fmla="*/ 19 w 366"/>
                <a:gd name="T69" fmla="*/ 49 h 203"/>
                <a:gd name="T70" fmla="*/ 33 w 366"/>
                <a:gd name="T71" fmla="*/ 13 h 203"/>
                <a:gd name="T72" fmla="*/ 50 w 366"/>
                <a:gd name="T73" fmla="*/ 7 h 203"/>
                <a:gd name="T74" fmla="*/ 91 w 366"/>
                <a:gd name="T75" fmla="*/ 1 h 203"/>
                <a:gd name="T76" fmla="*/ 113 w 366"/>
                <a:gd name="T77" fmla="*/ 0 h 203"/>
                <a:gd name="T78" fmla="*/ 116 w 366"/>
                <a:gd name="T79" fmla="*/ 14 h 203"/>
                <a:gd name="T80" fmla="*/ 120 w 366"/>
                <a:gd name="T81" fmla="*/ 28 h 203"/>
                <a:gd name="T82" fmla="*/ 127 w 366"/>
                <a:gd name="T83" fmla="*/ 39 h 203"/>
                <a:gd name="T84" fmla="*/ 137 w 366"/>
                <a:gd name="T85" fmla="*/ 48 h 203"/>
                <a:gd name="T86" fmla="*/ 159 w 366"/>
                <a:gd name="T87" fmla="*/ 62 h 203"/>
                <a:gd name="T88" fmla="*/ 184 w 366"/>
                <a:gd name="T89" fmla="*/ 66 h 203"/>
                <a:gd name="T90" fmla="*/ 210 w 366"/>
                <a:gd name="T91" fmla="*/ 63 h 203"/>
                <a:gd name="T92" fmla="*/ 233 w 366"/>
                <a:gd name="T93" fmla="*/ 51 h 203"/>
                <a:gd name="T94" fmla="*/ 243 w 366"/>
                <a:gd name="T95" fmla="*/ 42 h 203"/>
                <a:gd name="T96" fmla="*/ 252 w 366"/>
                <a:gd name="T97" fmla="*/ 30 h 203"/>
                <a:gd name="T98" fmla="*/ 257 w 366"/>
                <a:gd name="T99" fmla="*/ 17 h 203"/>
                <a:gd name="T100" fmla="*/ 261 w 366"/>
                <a:gd name="T10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6" h="203">
                  <a:moveTo>
                    <a:pt x="261" y="0"/>
                  </a:moveTo>
                  <a:lnTo>
                    <a:pt x="261" y="0"/>
                  </a:lnTo>
                  <a:lnTo>
                    <a:pt x="268" y="0"/>
                  </a:lnTo>
                  <a:lnTo>
                    <a:pt x="277" y="0"/>
                  </a:lnTo>
                  <a:lnTo>
                    <a:pt x="288" y="1"/>
                  </a:lnTo>
                  <a:lnTo>
                    <a:pt x="298" y="3"/>
                  </a:lnTo>
                  <a:lnTo>
                    <a:pt x="319" y="8"/>
                  </a:lnTo>
                  <a:lnTo>
                    <a:pt x="328" y="11"/>
                  </a:lnTo>
                  <a:lnTo>
                    <a:pt x="333" y="13"/>
                  </a:lnTo>
                  <a:lnTo>
                    <a:pt x="333" y="13"/>
                  </a:lnTo>
                  <a:lnTo>
                    <a:pt x="340" y="31"/>
                  </a:lnTo>
                  <a:lnTo>
                    <a:pt x="347" y="49"/>
                  </a:lnTo>
                  <a:lnTo>
                    <a:pt x="352" y="67"/>
                  </a:lnTo>
                  <a:lnTo>
                    <a:pt x="357" y="86"/>
                  </a:lnTo>
                  <a:lnTo>
                    <a:pt x="361" y="105"/>
                  </a:lnTo>
                  <a:lnTo>
                    <a:pt x="364" y="124"/>
                  </a:lnTo>
                  <a:lnTo>
                    <a:pt x="365" y="145"/>
                  </a:lnTo>
                  <a:lnTo>
                    <a:pt x="366" y="167"/>
                  </a:lnTo>
                  <a:lnTo>
                    <a:pt x="366" y="167"/>
                  </a:lnTo>
                  <a:lnTo>
                    <a:pt x="364" y="171"/>
                  </a:lnTo>
                  <a:lnTo>
                    <a:pt x="361" y="174"/>
                  </a:lnTo>
                  <a:lnTo>
                    <a:pt x="356" y="177"/>
                  </a:lnTo>
                  <a:lnTo>
                    <a:pt x="351" y="180"/>
                  </a:lnTo>
                  <a:lnTo>
                    <a:pt x="338" y="185"/>
                  </a:lnTo>
                  <a:lnTo>
                    <a:pt x="323" y="190"/>
                  </a:lnTo>
                  <a:lnTo>
                    <a:pt x="323" y="190"/>
                  </a:lnTo>
                  <a:lnTo>
                    <a:pt x="323" y="171"/>
                  </a:lnTo>
                  <a:lnTo>
                    <a:pt x="321" y="152"/>
                  </a:lnTo>
                  <a:lnTo>
                    <a:pt x="320" y="133"/>
                  </a:lnTo>
                  <a:lnTo>
                    <a:pt x="318" y="114"/>
                  </a:lnTo>
                  <a:lnTo>
                    <a:pt x="311" y="115"/>
                  </a:lnTo>
                  <a:lnTo>
                    <a:pt x="311" y="115"/>
                  </a:lnTo>
                  <a:lnTo>
                    <a:pt x="312" y="135"/>
                  </a:lnTo>
                  <a:lnTo>
                    <a:pt x="312" y="155"/>
                  </a:lnTo>
                  <a:lnTo>
                    <a:pt x="311" y="175"/>
                  </a:lnTo>
                  <a:lnTo>
                    <a:pt x="309" y="193"/>
                  </a:lnTo>
                  <a:lnTo>
                    <a:pt x="309" y="193"/>
                  </a:lnTo>
                  <a:lnTo>
                    <a:pt x="282" y="197"/>
                  </a:lnTo>
                  <a:lnTo>
                    <a:pt x="253" y="200"/>
                  </a:lnTo>
                  <a:lnTo>
                    <a:pt x="220" y="202"/>
                  </a:lnTo>
                  <a:lnTo>
                    <a:pt x="188" y="203"/>
                  </a:lnTo>
                  <a:lnTo>
                    <a:pt x="155" y="203"/>
                  </a:lnTo>
                  <a:lnTo>
                    <a:pt x="122" y="201"/>
                  </a:lnTo>
                  <a:lnTo>
                    <a:pt x="92" y="198"/>
                  </a:lnTo>
                  <a:lnTo>
                    <a:pt x="64" y="195"/>
                  </a:lnTo>
                  <a:lnTo>
                    <a:pt x="64" y="195"/>
                  </a:lnTo>
                  <a:lnTo>
                    <a:pt x="62" y="177"/>
                  </a:lnTo>
                  <a:lnTo>
                    <a:pt x="61" y="156"/>
                  </a:lnTo>
                  <a:lnTo>
                    <a:pt x="61" y="135"/>
                  </a:lnTo>
                  <a:lnTo>
                    <a:pt x="62" y="115"/>
                  </a:lnTo>
                  <a:lnTo>
                    <a:pt x="55" y="114"/>
                  </a:lnTo>
                  <a:lnTo>
                    <a:pt x="55" y="114"/>
                  </a:lnTo>
                  <a:lnTo>
                    <a:pt x="53" y="133"/>
                  </a:lnTo>
                  <a:lnTo>
                    <a:pt x="50" y="153"/>
                  </a:lnTo>
                  <a:lnTo>
                    <a:pt x="50" y="172"/>
                  </a:lnTo>
                  <a:lnTo>
                    <a:pt x="50" y="192"/>
                  </a:lnTo>
                  <a:lnTo>
                    <a:pt x="50" y="192"/>
                  </a:lnTo>
                  <a:lnTo>
                    <a:pt x="33" y="186"/>
                  </a:lnTo>
                  <a:lnTo>
                    <a:pt x="18" y="181"/>
                  </a:lnTo>
                  <a:lnTo>
                    <a:pt x="11" y="178"/>
                  </a:lnTo>
                  <a:lnTo>
                    <a:pt x="6" y="175"/>
                  </a:lnTo>
                  <a:lnTo>
                    <a:pt x="3" y="171"/>
                  </a:lnTo>
                  <a:lnTo>
                    <a:pt x="0" y="167"/>
                  </a:lnTo>
                  <a:lnTo>
                    <a:pt x="0" y="167"/>
                  </a:lnTo>
                  <a:lnTo>
                    <a:pt x="1" y="145"/>
                  </a:lnTo>
                  <a:lnTo>
                    <a:pt x="3" y="124"/>
                  </a:lnTo>
                  <a:lnTo>
                    <a:pt x="5" y="105"/>
                  </a:lnTo>
                  <a:lnTo>
                    <a:pt x="9" y="86"/>
                  </a:lnTo>
                  <a:lnTo>
                    <a:pt x="14" y="67"/>
                  </a:lnTo>
                  <a:lnTo>
                    <a:pt x="19" y="49"/>
                  </a:lnTo>
                  <a:lnTo>
                    <a:pt x="25" y="31"/>
                  </a:lnTo>
                  <a:lnTo>
                    <a:pt x="33" y="13"/>
                  </a:lnTo>
                  <a:lnTo>
                    <a:pt x="33" y="13"/>
                  </a:lnTo>
                  <a:lnTo>
                    <a:pt x="50" y="7"/>
                  </a:lnTo>
                  <a:lnTo>
                    <a:pt x="69" y="3"/>
                  </a:lnTo>
                  <a:lnTo>
                    <a:pt x="91" y="1"/>
                  </a:lnTo>
                  <a:lnTo>
                    <a:pt x="113" y="0"/>
                  </a:lnTo>
                  <a:lnTo>
                    <a:pt x="113" y="0"/>
                  </a:lnTo>
                  <a:lnTo>
                    <a:pt x="114" y="7"/>
                  </a:lnTo>
                  <a:lnTo>
                    <a:pt x="116" y="14"/>
                  </a:lnTo>
                  <a:lnTo>
                    <a:pt x="118" y="22"/>
                  </a:lnTo>
                  <a:lnTo>
                    <a:pt x="120" y="28"/>
                  </a:lnTo>
                  <a:lnTo>
                    <a:pt x="124" y="33"/>
                  </a:lnTo>
                  <a:lnTo>
                    <a:pt x="127" y="39"/>
                  </a:lnTo>
                  <a:lnTo>
                    <a:pt x="132" y="44"/>
                  </a:lnTo>
                  <a:lnTo>
                    <a:pt x="137" y="48"/>
                  </a:lnTo>
                  <a:lnTo>
                    <a:pt x="148" y="56"/>
                  </a:lnTo>
                  <a:lnTo>
                    <a:pt x="159" y="62"/>
                  </a:lnTo>
                  <a:lnTo>
                    <a:pt x="172" y="65"/>
                  </a:lnTo>
                  <a:lnTo>
                    <a:pt x="184" y="66"/>
                  </a:lnTo>
                  <a:lnTo>
                    <a:pt x="197" y="66"/>
                  </a:lnTo>
                  <a:lnTo>
                    <a:pt x="210" y="63"/>
                  </a:lnTo>
                  <a:lnTo>
                    <a:pt x="222" y="58"/>
                  </a:lnTo>
                  <a:lnTo>
                    <a:pt x="233" y="51"/>
                  </a:lnTo>
                  <a:lnTo>
                    <a:pt x="238" y="47"/>
                  </a:lnTo>
                  <a:lnTo>
                    <a:pt x="243" y="42"/>
                  </a:lnTo>
                  <a:lnTo>
                    <a:pt x="248" y="37"/>
                  </a:lnTo>
                  <a:lnTo>
                    <a:pt x="252" y="30"/>
                  </a:lnTo>
                  <a:lnTo>
                    <a:pt x="255" y="24"/>
                  </a:lnTo>
                  <a:lnTo>
                    <a:pt x="257" y="17"/>
                  </a:lnTo>
                  <a:lnTo>
                    <a:pt x="259" y="8"/>
                  </a:lnTo>
                  <a:lnTo>
                    <a:pt x="261" y="0"/>
                  </a:lnTo>
                  <a:lnTo>
                    <a:pt x="261" y="0"/>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sp>
          <p:nvSpPr>
            <p:cNvPr id="37" name="Freeform 148"/>
            <p:cNvSpPr>
              <a:spLocks/>
            </p:cNvSpPr>
            <p:nvPr/>
          </p:nvSpPr>
          <p:spPr bwMode="auto">
            <a:xfrm>
              <a:off x="6736712" y="2132395"/>
              <a:ext cx="120224" cy="92480"/>
            </a:xfrm>
            <a:custGeom>
              <a:avLst/>
              <a:gdLst>
                <a:gd name="T0" fmla="*/ 0 w 50"/>
                <a:gd name="T1" fmla="*/ 0 h 39"/>
                <a:gd name="T2" fmla="*/ 0 w 50"/>
                <a:gd name="T3" fmla="*/ 0 h 39"/>
                <a:gd name="T4" fmla="*/ 3 w 50"/>
                <a:gd name="T5" fmla="*/ 6 h 39"/>
                <a:gd name="T6" fmla="*/ 7 w 50"/>
                <a:gd name="T7" fmla="*/ 12 h 39"/>
                <a:gd name="T8" fmla="*/ 12 w 50"/>
                <a:gd name="T9" fmla="*/ 17 h 39"/>
                <a:gd name="T10" fmla="*/ 17 w 50"/>
                <a:gd name="T11" fmla="*/ 23 h 39"/>
                <a:gd name="T12" fmla="*/ 30 w 50"/>
                <a:gd name="T13" fmla="*/ 31 h 39"/>
                <a:gd name="T14" fmla="*/ 44 w 50"/>
                <a:gd name="T15" fmla="*/ 39 h 39"/>
                <a:gd name="T16" fmla="*/ 44 w 50"/>
                <a:gd name="T17" fmla="*/ 39 h 39"/>
                <a:gd name="T18" fmla="*/ 50 w 50"/>
                <a:gd name="T19" fmla="*/ 34 h 39"/>
                <a:gd name="T20" fmla="*/ 50 w 50"/>
                <a:gd name="T21" fmla="*/ 34 h 39"/>
                <a:gd name="T22" fmla="*/ 45 w 50"/>
                <a:gd name="T23" fmla="*/ 29 h 39"/>
                <a:gd name="T24" fmla="*/ 40 w 50"/>
                <a:gd name="T25" fmla="*/ 23 h 39"/>
                <a:gd name="T26" fmla="*/ 35 w 50"/>
                <a:gd name="T27" fmla="*/ 15 h 39"/>
                <a:gd name="T28" fmla="*/ 32 w 50"/>
                <a:gd name="T29" fmla="*/ 5 h 39"/>
                <a:gd name="T30" fmla="*/ 32 w 50"/>
                <a:gd name="T31" fmla="*/ 5 h 39"/>
                <a:gd name="T32" fmla="*/ 0 w 50"/>
                <a:gd name="T33" fmla="*/ 0 h 39"/>
                <a:gd name="T34" fmla="*/ 0 w 50"/>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39">
                  <a:moveTo>
                    <a:pt x="0" y="0"/>
                  </a:moveTo>
                  <a:lnTo>
                    <a:pt x="0" y="0"/>
                  </a:lnTo>
                  <a:lnTo>
                    <a:pt x="3" y="6"/>
                  </a:lnTo>
                  <a:lnTo>
                    <a:pt x="7" y="12"/>
                  </a:lnTo>
                  <a:lnTo>
                    <a:pt x="12" y="17"/>
                  </a:lnTo>
                  <a:lnTo>
                    <a:pt x="17" y="23"/>
                  </a:lnTo>
                  <a:lnTo>
                    <a:pt x="30" y="31"/>
                  </a:lnTo>
                  <a:lnTo>
                    <a:pt x="44" y="39"/>
                  </a:lnTo>
                  <a:lnTo>
                    <a:pt x="44" y="39"/>
                  </a:lnTo>
                  <a:lnTo>
                    <a:pt x="50" y="34"/>
                  </a:lnTo>
                  <a:lnTo>
                    <a:pt x="50" y="34"/>
                  </a:lnTo>
                  <a:lnTo>
                    <a:pt x="45" y="29"/>
                  </a:lnTo>
                  <a:lnTo>
                    <a:pt x="40" y="23"/>
                  </a:lnTo>
                  <a:lnTo>
                    <a:pt x="35" y="15"/>
                  </a:lnTo>
                  <a:lnTo>
                    <a:pt x="32" y="5"/>
                  </a:lnTo>
                  <a:lnTo>
                    <a:pt x="32" y="5"/>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sp>
          <p:nvSpPr>
            <p:cNvPr id="38" name="Freeform 149"/>
            <p:cNvSpPr>
              <a:spLocks/>
            </p:cNvSpPr>
            <p:nvPr/>
          </p:nvSpPr>
          <p:spPr bwMode="auto">
            <a:xfrm>
              <a:off x="6801447" y="2150891"/>
              <a:ext cx="143346" cy="60114"/>
            </a:xfrm>
            <a:custGeom>
              <a:avLst/>
              <a:gdLst>
                <a:gd name="T0" fmla="*/ 0 w 61"/>
                <a:gd name="T1" fmla="*/ 10 h 25"/>
                <a:gd name="T2" fmla="*/ 0 w 61"/>
                <a:gd name="T3" fmla="*/ 10 h 25"/>
                <a:gd name="T4" fmla="*/ 6 w 61"/>
                <a:gd name="T5" fmla="*/ 15 h 25"/>
                <a:gd name="T6" fmla="*/ 14 w 61"/>
                <a:gd name="T7" fmla="*/ 18 h 25"/>
                <a:gd name="T8" fmla="*/ 20 w 61"/>
                <a:gd name="T9" fmla="*/ 21 h 25"/>
                <a:gd name="T10" fmla="*/ 27 w 61"/>
                <a:gd name="T11" fmla="*/ 23 h 25"/>
                <a:gd name="T12" fmla="*/ 42 w 61"/>
                <a:gd name="T13" fmla="*/ 25 h 25"/>
                <a:gd name="T14" fmla="*/ 58 w 61"/>
                <a:gd name="T15" fmla="*/ 25 h 25"/>
                <a:gd name="T16" fmla="*/ 58 w 61"/>
                <a:gd name="T17" fmla="*/ 25 h 25"/>
                <a:gd name="T18" fmla="*/ 61 w 61"/>
                <a:gd name="T19" fmla="*/ 18 h 25"/>
                <a:gd name="T20" fmla="*/ 61 w 61"/>
                <a:gd name="T21" fmla="*/ 18 h 25"/>
                <a:gd name="T22" fmla="*/ 54 w 61"/>
                <a:gd name="T23" fmla="*/ 16 h 25"/>
                <a:gd name="T24" fmla="*/ 46 w 61"/>
                <a:gd name="T25" fmla="*/ 13 h 25"/>
                <a:gd name="T26" fmla="*/ 40 w 61"/>
                <a:gd name="T27" fmla="*/ 8 h 25"/>
                <a:gd name="T28" fmla="*/ 32 w 61"/>
                <a:gd name="T29" fmla="*/ 0 h 25"/>
                <a:gd name="T30" fmla="*/ 32 w 61"/>
                <a:gd name="T31" fmla="*/ 0 h 25"/>
                <a:gd name="T32" fmla="*/ 0 w 61"/>
                <a:gd name="T33" fmla="*/ 10 h 25"/>
                <a:gd name="T34" fmla="*/ 0 w 61"/>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25">
                  <a:moveTo>
                    <a:pt x="0" y="10"/>
                  </a:moveTo>
                  <a:lnTo>
                    <a:pt x="0" y="10"/>
                  </a:lnTo>
                  <a:lnTo>
                    <a:pt x="6" y="15"/>
                  </a:lnTo>
                  <a:lnTo>
                    <a:pt x="14" y="18"/>
                  </a:lnTo>
                  <a:lnTo>
                    <a:pt x="20" y="21"/>
                  </a:lnTo>
                  <a:lnTo>
                    <a:pt x="27" y="23"/>
                  </a:lnTo>
                  <a:lnTo>
                    <a:pt x="42" y="25"/>
                  </a:lnTo>
                  <a:lnTo>
                    <a:pt x="58" y="25"/>
                  </a:lnTo>
                  <a:lnTo>
                    <a:pt x="58" y="25"/>
                  </a:lnTo>
                  <a:lnTo>
                    <a:pt x="61" y="18"/>
                  </a:lnTo>
                  <a:lnTo>
                    <a:pt x="61" y="18"/>
                  </a:lnTo>
                  <a:lnTo>
                    <a:pt x="54" y="16"/>
                  </a:lnTo>
                  <a:lnTo>
                    <a:pt x="46" y="13"/>
                  </a:lnTo>
                  <a:lnTo>
                    <a:pt x="40" y="8"/>
                  </a:lnTo>
                  <a:lnTo>
                    <a:pt x="32" y="0"/>
                  </a:lnTo>
                  <a:lnTo>
                    <a:pt x="32" y="0"/>
                  </a:lnTo>
                  <a:lnTo>
                    <a:pt x="0" y="10"/>
                  </a:lnTo>
                  <a:lnTo>
                    <a:pt x="0" y="10"/>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grpSp>
      <p:grpSp>
        <p:nvGrpSpPr>
          <p:cNvPr id="5" name="Group 5"/>
          <p:cNvGrpSpPr/>
          <p:nvPr/>
        </p:nvGrpSpPr>
        <p:grpSpPr>
          <a:xfrm rot="1800000">
            <a:off x="4133903" y="1643519"/>
            <a:ext cx="1414172" cy="1364552"/>
            <a:chOff x="2390093" y="2497491"/>
            <a:chExt cx="2795662" cy="2697570"/>
          </a:xfrm>
          <a:pattFill prst="ltUpDiag">
            <a:fgClr>
              <a:schemeClr val="bg1">
                <a:lumMod val="50000"/>
              </a:schemeClr>
            </a:fgClr>
            <a:bgClr>
              <a:srgbClr val="00B0F0"/>
            </a:bgClr>
          </a:pattFill>
          <a:effectLst>
            <a:outerShdw blurRad="50800" dist="38100" dir="2700000" algn="tl" rotWithShape="0">
              <a:prstClr val="black">
                <a:alpha val="40000"/>
              </a:prstClr>
            </a:outerShdw>
          </a:effectLst>
        </p:grpSpPr>
        <p:sp>
          <p:nvSpPr>
            <p:cNvPr id="68" name="Freeform 5630"/>
            <p:cNvSpPr>
              <a:spLocks noEditPoints="1"/>
            </p:cNvSpPr>
            <p:nvPr/>
          </p:nvSpPr>
          <p:spPr bwMode="auto">
            <a:xfrm>
              <a:off x="4021713" y="2602123"/>
              <a:ext cx="1164042" cy="2249609"/>
            </a:xfrm>
            <a:custGeom>
              <a:avLst/>
              <a:gdLst>
                <a:gd name="T0" fmla="*/ 409 w 711"/>
                <a:gd name="T1" fmla="*/ 1311 h 1374"/>
                <a:gd name="T2" fmla="*/ 393 w 711"/>
                <a:gd name="T3" fmla="*/ 1190 h 1374"/>
                <a:gd name="T4" fmla="*/ 409 w 711"/>
                <a:gd name="T5" fmla="*/ 1082 h 1374"/>
                <a:gd name="T6" fmla="*/ 427 w 711"/>
                <a:gd name="T7" fmla="*/ 1011 h 1374"/>
                <a:gd name="T8" fmla="*/ 421 w 711"/>
                <a:gd name="T9" fmla="*/ 919 h 1374"/>
                <a:gd name="T10" fmla="*/ 378 w 711"/>
                <a:gd name="T11" fmla="*/ 850 h 1374"/>
                <a:gd name="T12" fmla="*/ 362 w 711"/>
                <a:gd name="T13" fmla="*/ 770 h 1374"/>
                <a:gd name="T14" fmla="*/ 288 w 711"/>
                <a:gd name="T15" fmla="*/ 747 h 1374"/>
                <a:gd name="T16" fmla="*/ 244 w 711"/>
                <a:gd name="T17" fmla="*/ 778 h 1374"/>
                <a:gd name="T18" fmla="*/ 181 w 711"/>
                <a:gd name="T19" fmla="*/ 770 h 1374"/>
                <a:gd name="T20" fmla="*/ 121 w 711"/>
                <a:gd name="T21" fmla="*/ 739 h 1374"/>
                <a:gd name="T22" fmla="*/ 64 w 711"/>
                <a:gd name="T23" fmla="*/ 713 h 1374"/>
                <a:gd name="T24" fmla="*/ 16 w 711"/>
                <a:gd name="T25" fmla="*/ 625 h 1374"/>
                <a:gd name="T26" fmla="*/ 18 w 711"/>
                <a:gd name="T27" fmla="*/ 558 h 1374"/>
                <a:gd name="T28" fmla="*/ 14 w 711"/>
                <a:gd name="T29" fmla="*/ 492 h 1374"/>
                <a:gd name="T30" fmla="*/ 56 w 711"/>
                <a:gd name="T31" fmla="*/ 405 h 1374"/>
                <a:gd name="T32" fmla="*/ 95 w 711"/>
                <a:gd name="T33" fmla="*/ 371 h 1374"/>
                <a:gd name="T34" fmla="*/ 135 w 711"/>
                <a:gd name="T35" fmla="*/ 323 h 1374"/>
                <a:gd name="T36" fmla="*/ 193 w 711"/>
                <a:gd name="T37" fmla="*/ 302 h 1374"/>
                <a:gd name="T38" fmla="*/ 276 w 711"/>
                <a:gd name="T39" fmla="*/ 288 h 1374"/>
                <a:gd name="T40" fmla="*/ 316 w 711"/>
                <a:gd name="T41" fmla="*/ 325 h 1374"/>
                <a:gd name="T42" fmla="*/ 372 w 711"/>
                <a:gd name="T43" fmla="*/ 349 h 1374"/>
                <a:gd name="T44" fmla="*/ 413 w 711"/>
                <a:gd name="T45" fmla="*/ 373 h 1374"/>
                <a:gd name="T46" fmla="*/ 467 w 711"/>
                <a:gd name="T47" fmla="*/ 365 h 1374"/>
                <a:gd name="T48" fmla="*/ 499 w 711"/>
                <a:gd name="T49" fmla="*/ 347 h 1374"/>
                <a:gd name="T50" fmla="*/ 479 w 711"/>
                <a:gd name="T51" fmla="*/ 304 h 1374"/>
                <a:gd name="T52" fmla="*/ 437 w 711"/>
                <a:gd name="T53" fmla="*/ 296 h 1374"/>
                <a:gd name="T54" fmla="*/ 443 w 711"/>
                <a:gd name="T55" fmla="*/ 236 h 1374"/>
                <a:gd name="T56" fmla="*/ 374 w 711"/>
                <a:gd name="T57" fmla="*/ 194 h 1374"/>
                <a:gd name="T58" fmla="*/ 370 w 711"/>
                <a:gd name="T59" fmla="*/ 274 h 1374"/>
                <a:gd name="T60" fmla="*/ 328 w 711"/>
                <a:gd name="T61" fmla="*/ 240 h 1374"/>
                <a:gd name="T62" fmla="*/ 334 w 711"/>
                <a:gd name="T63" fmla="*/ 296 h 1374"/>
                <a:gd name="T64" fmla="*/ 272 w 711"/>
                <a:gd name="T65" fmla="*/ 248 h 1374"/>
                <a:gd name="T66" fmla="*/ 229 w 711"/>
                <a:gd name="T67" fmla="*/ 226 h 1374"/>
                <a:gd name="T68" fmla="*/ 141 w 711"/>
                <a:gd name="T69" fmla="*/ 190 h 1374"/>
                <a:gd name="T70" fmla="*/ 163 w 711"/>
                <a:gd name="T71" fmla="*/ 109 h 1374"/>
                <a:gd name="T72" fmla="*/ 225 w 711"/>
                <a:gd name="T73" fmla="*/ 99 h 1374"/>
                <a:gd name="T74" fmla="*/ 209 w 711"/>
                <a:gd name="T75" fmla="*/ 37 h 1374"/>
                <a:gd name="T76" fmla="*/ 258 w 711"/>
                <a:gd name="T77" fmla="*/ 31 h 1374"/>
                <a:gd name="T78" fmla="*/ 374 w 711"/>
                <a:gd name="T79" fmla="*/ 115 h 1374"/>
                <a:gd name="T80" fmla="*/ 481 w 711"/>
                <a:gd name="T81" fmla="*/ 208 h 1374"/>
                <a:gd name="T82" fmla="*/ 558 w 711"/>
                <a:gd name="T83" fmla="*/ 290 h 1374"/>
                <a:gd name="T84" fmla="*/ 592 w 711"/>
                <a:gd name="T85" fmla="*/ 341 h 1374"/>
                <a:gd name="T86" fmla="*/ 622 w 711"/>
                <a:gd name="T87" fmla="*/ 385 h 1374"/>
                <a:gd name="T88" fmla="*/ 646 w 711"/>
                <a:gd name="T89" fmla="*/ 431 h 1374"/>
                <a:gd name="T90" fmla="*/ 672 w 711"/>
                <a:gd name="T91" fmla="*/ 476 h 1374"/>
                <a:gd name="T92" fmla="*/ 656 w 711"/>
                <a:gd name="T93" fmla="*/ 594 h 1374"/>
                <a:gd name="T94" fmla="*/ 628 w 711"/>
                <a:gd name="T95" fmla="*/ 536 h 1374"/>
                <a:gd name="T96" fmla="*/ 606 w 711"/>
                <a:gd name="T97" fmla="*/ 494 h 1374"/>
                <a:gd name="T98" fmla="*/ 572 w 711"/>
                <a:gd name="T99" fmla="*/ 433 h 1374"/>
                <a:gd name="T100" fmla="*/ 590 w 711"/>
                <a:gd name="T101" fmla="*/ 492 h 1374"/>
                <a:gd name="T102" fmla="*/ 630 w 711"/>
                <a:gd name="T103" fmla="*/ 550 h 1374"/>
                <a:gd name="T104" fmla="*/ 666 w 711"/>
                <a:gd name="T105" fmla="*/ 623 h 1374"/>
                <a:gd name="T106" fmla="*/ 711 w 711"/>
                <a:gd name="T107" fmla="*/ 755 h 1374"/>
                <a:gd name="T108" fmla="*/ 695 w 711"/>
                <a:gd name="T109" fmla="*/ 830 h 1374"/>
                <a:gd name="T110" fmla="*/ 682 w 711"/>
                <a:gd name="T111" fmla="*/ 900 h 1374"/>
                <a:gd name="T112" fmla="*/ 662 w 711"/>
                <a:gd name="T113" fmla="*/ 1055 h 1374"/>
                <a:gd name="T114" fmla="*/ 606 w 711"/>
                <a:gd name="T115" fmla="*/ 1152 h 1374"/>
                <a:gd name="T116" fmla="*/ 566 w 711"/>
                <a:gd name="T117" fmla="*/ 1229 h 1374"/>
                <a:gd name="T118" fmla="*/ 558 w 711"/>
                <a:gd name="T119" fmla="*/ 1281 h 1374"/>
                <a:gd name="T120" fmla="*/ 479 w 711"/>
                <a:gd name="T121" fmla="*/ 1351 h 1374"/>
                <a:gd name="T122" fmla="*/ 292 w 711"/>
                <a:gd name="T123" fmla="*/ 220 h 1374"/>
                <a:gd name="T124" fmla="*/ 258 w 711"/>
                <a:gd name="T125" fmla="*/ 190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1" h="1374">
                  <a:moveTo>
                    <a:pt x="389" y="1374"/>
                  </a:moveTo>
                  <a:lnTo>
                    <a:pt x="389" y="1374"/>
                  </a:lnTo>
                  <a:lnTo>
                    <a:pt x="387" y="1374"/>
                  </a:lnTo>
                  <a:lnTo>
                    <a:pt x="384" y="1372"/>
                  </a:lnTo>
                  <a:lnTo>
                    <a:pt x="384" y="1372"/>
                  </a:lnTo>
                  <a:lnTo>
                    <a:pt x="382" y="1368"/>
                  </a:lnTo>
                  <a:lnTo>
                    <a:pt x="380" y="1367"/>
                  </a:lnTo>
                  <a:lnTo>
                    <a:pt x="380" y="1359"/>
                  </a:lnTo>
                  <a:lnTo>
                    <a:pt x="380" y="1359"/>
                  </a:lnTo>
                  <a:lnTo>
                    <a:pt x="380" y="1357"/>
                  </a:lnTo>
                  <a:lnTo>
                    <a:pt x="380" y="1357"/>
                  </a:lnTo>
                  <a:lnTo>
                    <a:pt x="378" y="1349"/>
                  </a:lnTo>
                  <a:lnTo>
                    <a:pt x="380" y="1343"/>
                  </a:lnTo>
                  <a:lnTo>
                    <a:pt x="382" y="1341"/>
                  </a:lnTo>
                  <a:lnTo>
                    <a:pt x="382" y="1341"/>
                  </a:lnTo>
                  <a:lnTo>
                    <a:pt x="387" y="1337"/>
                  </a:lnTo>
                  <a:lnTo>
                    <a:pt x="387" y="1337"/>
                  </a:lnTo>
                  <a:lnTo>
                    <a:pt x="393" y="1335"/>
                  </a:lnTo>
                  <a:lnTo>
                    <a:pt x="393" y="1335"/>
                  </a:lnTo>
                  <a:lnTo>
                    <a:pt x="401" y="1331"/>
                  </a:lnTo>
                  <a:lnTo>
                    <a:pt x="401" y="1331"/>
                  </a:lnTo>
                  <a:lnTo>
                    <a:pt x="407" y="1329"/>
                  </a:lnTo>
                  <a:lnTo>
                    <a:pt x="409" y="1325"/>
                  </a:lnTo>
                  <a:lnTo>
                    <a:pt x="409" y="1325"/>
                  </a:lnTo>
                  <a:lnTo>
                    <a:pt x="409" y="1317"/>
                  </a:lnTo>
                  <a:lnTo>
                    <a:pt x="409" y="1311"/>
                  </a:lnTo>
                  <a:lnTo>
                    <a:pt x="409" y="1311"/>
                  </a:lnTo>
                  <a:lnTo>
                    <a:pt x="405" y="1303"/>
                  </a:lnTo>
                  <a:lnTo>
                    <a:pt x="401" y="1297"/>
                  </a:lnTo>
                  <a:lnTo>
                    <a:pt x="401" y="1297"/>
                  </a:lnTo>
                  <a:lnTo>
                    <a:pt x="397" y="1293"/>
                  </a:lnTo>
                  <a:lnTo>
                    <a:pt x="393" y="1293"/>
                  </a:lnTo>
                  <a:lnTo>
                    <a:pt x="393" y="1217"/>
                  </a:lnTo>
                  <a:lnTo>
                    <a:pt x="401" y="1219"/>
                  </a:lnTo>
                  <a:lnTo>
                    <a:pt x="401" y="1219"/>
                  </a:lnTo>
                  <a:lnTo>
                    <a:pt x="401" y="1219"/>
                  </a:lnTo>
                  <a:lnTo>
                    <a:pt x="401" y="1219"/>
                  </a:lnTo>
                  <a:lnTo>
                    <a:pt x="403" y="1216"/>
                  </a:lnTo>
                  <a:lnTo>
                    <a:pt x="403" y="1206"/>
                  </a:lnTo>
                  <a:lnTo>
                    <a:pt x="403" y="1206"/>
                  </a:lnTo>
                  <a:lnTo>
                    <a:pt x="401" y="1200"/>
                  </a:lnTo>
                  <a:lnTo>
                    <a:pt x="401" y="1200"/>
                  </a:lnTo>
                  <a:lnTo>
                    <a:pt x="403" y="1200"/>
                  </a:lnTo>
                  <a:lnTo>
                    <a:pt x="403" y="1200"/>
                  </a:lnTo>
                  <a:lnTo>
                    <a:pt x="403" y="1198"/>
                  </a:lnTo>
                  <a:lnTo>
                    <a:pt x="403" y="1198"/>
                  </a:lnTo>
                  <a:lnTo>
                    <a:pt x="403" y="1198"/>
                  </a:lnTo>
                  <a:lnTo>
                    <a:pt x="403" y="1198"/>
                  </a:lnTo>
                  <a:lnTo>
                    <a:pt x="401" y="1198"/>
                  </a:lnTo>
                  <a:lnTo>
                    <a:pt x="401" y="1198"/>
                  </a:lnTo>
                  <a:lnTo>
                    <a:pt x="401" y="1198"/>
                  </a:lnTo>
                  <a:lnTo>
                    <a:pt x="401" y="1198"/>
                  </a:lnTo>
                  <a:lnTo>
                    <a:pt x="395" y="1196"/>
                  </a:lnTo>
                  <a:lnTo>
                    <a:pt x="393" y="1190"/>
                  </a:lnTo>
                  <a:lnTo>
                    <a:pt x="393" y="1186"/>
                  </a:lnTo>
                  <a:lnTo>
                    <a:pt x="393" y="1186"/>
                  </a:lnTo>
                  <a:lnTo>
                    <a:pt x="393" y="1184"/>
                  </a:lnTo>
                  <a:lnTo>
                    <a:pt x="393" y="1184"/>
                  </a:lnTo>
                  <a:lnTo>
                    <a:pt x="395" y="1182"/>
                  </a:lnTo>
                  <a:lnTo>
                    <a:pt x="395" y="1182"/>
                  </a:lnTo>
                  <a:lnTo>
                    <a:pt x="393" y="1182"/>
                  </a:lnTo>
                  <a:lnTo>
                    <a:pt x="393" y="1182"/>
                  </a:lnTo>
                  <a:lnTo>
                    <a:pt x="391" y="1182"/>
                  </a:lnTo>
                  <a:lnTo>
                    <a:pt x="385" y="1182"/>
                  </a:lnTo>
                  <a:lnTo>
                    <a:pt x="385" y="1104"/>
                  </a:lnTo>
                  <a:lnTo>
                    <a:pt x="393" y="1106"/>
                  </a:lnTo>
                  <a:lnTo>
                    <a:pt x="393" y="1106"/>
                  </a:lnTo>
                  <a:lnTo>
                    <a:pt x="393" y="1106"/>
                  </a:lnTo>
                  <a:lnTo>
                    <a:pt x="393" y="1106"/>
                  </a:lnTo>
                  <a:lnTo>
                    <a:pt x="393" y="1104"/>
                  </a:lnTo>
                  <a:lnTo>
                    <a:pt x="393" y="1104"/>
                  </a:lnTo>
                  <a:lnTo>
                    <a:pt x="395" y="1098"/>
                  </a:lnTo>
                  <a:lnTo>
                    <a:pt x="395" y="1098"/>
                  </a:lnTo>
                  <a:lnTo>
                    <a:pt x="399" y="1094"/>
                  </a:lnTo>
                  <a:lnTo>
                    <a:pt x="399" y="1094"/>
                  </a:lnTo>
                  <a:lnTo>
                    <a:pt x="401" y="1090"/>
                  </a:lnTo>
                  <a:lnTo>
                    <a:pt x="401" y="1088"/>
                  </a:lnTo>
                  <a:lnTo>
                    <a:pt x="401" y="1080"/>
                  </a:lnTo>
                  <a:lnTo>
                    <a:pt x="409" y="1082"/>
                  </a:lnTo>
                  <a:lnTo>
                    <a:pt x="409" y="1082"/>
                  </a:lnTo>
                  <a:lnTo>
                    <a:pt x="409" y="1082"/>
                  </a:lnTo>
                  <a:lnTo>
                    <a:pt x="409" y="1082"/>
                  </a:lnTo>
                  <a:lnTo>
                    <a:pt x="409" y="1082"/>
                  </a:lnTo>
                  <a:lnTo>
                    <a:pt x="409" y="1082"/>
                  </a:lnTo>
                  <a:lnTo>
                    <a:pt x="411" y="1078"/>
                  </a:lnTo>
                  <a:lnTo>
                    <a:pt x="411" y="1049"/>
                  </a:lnTo>
                  <a:lnTo>
                    <a:pt x="417" y="1051"/>
                  </a:lnTo>
                  <a:lnTo>
                    <a:pt x="417" y="1051"/>
                  </a:lnTo>
                  <a:lnTo>
                    <a:pt x="417" y="1051"/>
                  </a:lnTo>
                  <a:lnTo>
                    <a:pt x="417" y="1051"/>
                  </a:lnTo>
                  <a:lnTo>
                    <a:pt x="419" y="1047"/>
                  </a:lnTo>
                  <a:lnTo>
                    <a:pt x="419" y="1047"/>
                  </a:lnTo>
                  <a:lnTo>
                    <a:pt x="423" y="1039"/>
                  </a:lnTo>
                  <a:lnTo>
                    <a:pt x="423" y="1039"/>
                  </a:lnTo>
                  <a:lnTo>
                    <a:pt x="427" y="1033"/>
                  </a:lnTo>
                  <a:lnTo>
                    <a:pt x="427" y="1033"/>
                  </a:lnTo>
                  <a:lnTo>
                    <a:pt x="431" y="1029"/>
                  </a:lnTo>
                  <a:lnTo>
                    <a:pt x="433" y="1025"/>
                  </a:lnTo>
                  <a:lnTo>
                    <a:pt x="433" y="1025"/>
                  </a:lnTo>
                  <a:lnTo>
                    <a:pt x="435" y="1023"/>
                  </a:lnTo>
                  <a:lnTo>
                    <a:pt x="435" y="1023"/>
                  </a:lnTo>
                  <a:lnTo>
                    <a:pt x="435" y="1021"/>
                  </a:lnTo>
                  <a:lnTo>
                    <a:pt x="439" y="1019"/>
                  </a:lnTo>
                  <a:lnTo>
                    <a:pt x="439" y="1019"/>
                  </a:lnTo>
                  <a:lnTo>
                    <a:pt x="437" y="1015"/>
                  </a:lnTo>
                  <a:lnTo>
                    <a:pt x="437" y="1015"/>
                  </a:lnTo>
                  <a:lnTo>
                    <a:pt x="431" y="1013"/>
                  </a:lnTo>
                  <a:lnTo>
                    <a:pt x="427" y="1011"/>
                  </a:lnTo>
                  <a:lnTo>
                    <a:pt x="427" y="985"/>
                  </a:lnTo>
                  <a:lnTo>
                    <a:pt x="433" y="985"/>
                  </a:lnTo>
                  <a:lnTo>
                    <a:pt x="433" y="985"/>
                  </a:lnTo>
                  <a:lnTo>
                    <a:pt x="433" y="985"/>
                  </a:lnTo>
                  <a:lnTo>
                    <a:pt x="433" y="985"/>
                  </a:lnTo>
                  <a:lnTo>
                    <a:pt x="435" y="979"/>
                  </a:lnTo>
                  <a:lnTo>
                    <a:pt x="435" y="973"/>
                  </a:lnTo>
                  <a:lnTo>
                    <a:pt x="435" y="973"/>
                  </a:lnTo>
                  <a:lnTo>
                    <a:pt x="435" y="969"/>
                  </a:lnTo>
                  <a:lnTo>
                    <a:pt x="435" y="949"/>
                  </a:lnTo>
                  <a:lnTo>
                    <a:pt x="435" y="949"/>
                  </a:lnTo>
                  <a:lnTo>
                    <a:pt x="435" y="949"/>
                  </a:lnTo>
                  <a:lnTo>
                    <a:pt x="435" y="949"/>
                  </a:lnTo>
                  <a:lnTo>
                    <a:pt x="435" y="949"/>
                  </a:lnTo>
                  <a:lnTo>
                    <a:pt x="433" y="947"/>
                  </a:lnTo>
                  <a:lnTo>
                    <a:pt x="433" y="947"/>
                  </a:lnTo>
                  <a:lnTo>
                    <a:pt x="431" y="947"/>
                  </a:lnTo>
                  <a:lnTo>
                    <a:pt x="427" y="947"/>
                  </a:lnTo>
                  <a:lnTo>
                    <a:pt x="427" y="939"/>
                  </a:lnTo>
                  <a:lnTo>
                    <a:pt x="427" y="939"/>
                  </a:lnTo>
                  <a:lnTo>
                    <a:pt x="427" y="931"/>
                  </a:lnTo>
                  <a:lnTo>
                    <a:pt x="427" y="929"/>
                  </a:lnTo>
                  <a:lnTo>
                    <a:pt x="427" y="929"/>
                  </a:lnTo>
                  <a:lnTo>
                    <a:pt x="427" y="923"/>
                  </a:lnTo>
                  <a:lnTo>
                    <a:pt x="427" y="923"/>
                  </a:lnTo>
                  <a:lnTo>
                    <a:pt x="421" y="919"/>
                  </a:lnTo>
                  <a:lnTo>
                    <a:pt x="421" y="919"/>
                  </a:lnTo>
                  <a:lnTo>
                    <a:pt x="417" y="917"/>
                  </a:lnTo>
                  <a:lnTo>
                    <a:pt x="417" y="917"/>
                  </a:lnTo>
                  <a:lnTo>
                    <a:pt x="413" y="912"/>
                  </a:lnTo>
                  <a:lnTo>
                    <a:pt x="411" y="908"/>
                  </a:lnTo>
                  <a:lnTo>
                    <a:pt x="411" y="908"/>
                  </a:lnTo>
                  <a:lnTo>
                    <a:pt x="411" y="900"/>
                  </a:lnTo>
                  <a:lnTo>
                    <a:pt x="411" y="900"/>
                  </a:lnTo>
                  <a:lnTo>
                    <a:pt x="411" y="896"/>
                  </a:lnTo>
                  <a:lnTo>
                    <a:pt x="411" y="896"/>
                  </a:lnTo>
                  <a:lnTo>
                    <a:pt x="405" y="884"/>
                  </a:lnTo>
                  <a:lnTo>
                    <a:pt x="405" y="884"/>
                  </a:lnTo>
                  <a:lnTo>
                    <a:pt x="401" y="876"/>
                  </a:lnTo>
                  <a:lnTo>
                    <a:pt x="401" y="876"/>
                  </a:lnTo>
                  <a:lnTo>
                    <a:pt x="395" y="870"/>
                  </a:lnTo>
                  <a:lnTo>
                    <a:pt x="395" y="870"/>
                  </a:lnTo>
                  <a:lnTo>
                    <a:pt x="393" y="868"/>
                  </a:lnTo>
                  <a:lnTo>
                    <a:pt x="393" y="868"/>
                  </a:lnTo>
                  <a:lnTo>
                    <a:pt x="387" y="864"/>
                  </a:lnTo>
                  <a:lnTo>
                    <a:pt x="385" y="860"/>
                  </a:lnTo>
                  <a:lnTo>
                    <a:pt x="385" y="858"/>
                  </a:lnTo>
                  <a:lnTo>
                    <a:pt x="385" y="858"/>
                  </a:lnTo>
                  <a:lnTo>
                    <a:pt x="385" y="856"/>
                  </a:lnTo>
                  <a:lnTo>
                    <a:pt x="385" y="856"/>
                  </a:lnTo>
                  <a:lnTo>
                    <a:pt x="385" y="852"/>
                  </a:lnTo>
                  <a:lnTo>
                    <a:pt x="385" y="852"/>
                  </a:lnTo>
                  <a:lnTo>
                    <a:pt x="384" y="852"/>
                  </a:lnTo>
                  <a:lnTo>
                    <a:pt x="378" y="850"/>
                  </a:lnTo>
                  <a:lnTo>
                    <a:pt x="378" y="846"/>
                  </a:lnTo>
                  <a:lnTo>
                    <a:pt x="378" y="832"/>
                  </a:lnTo>
                  <a:lnTo>
                    <a:pt x="385" y="832"/>
                  </a:lnTo>
                  <a:lnTo>
                    <a:pt x="385" y="832"/>
                  </a:lnTo>
                  <a:lnTo>
                    <a:pt x="385" y="832"/>
                  </a:lnTo>
                  <a:lnTo>
                    <a:pt x="385" y="832"/>
                  </a:lnTo>
                  <a:lnTo>
                    <a:pt x="387" y="828"/>
                  </a:lnTo>
                  <a:lnTo>
                    <a:pt x="387" y="828"/>
                  </a:lnTo>
                  <a:lnTo>
                    <a:pt x="389" y="822"/>
                  </a:lnTo>
                  <a:lnTo>
                    <a:pt x="389" y="822"/>
                  </a:lnTo>
                  <a:lnTo>
                    <a:pt x="391" y="818"/>
                  </a:lnTo>
                  <a:lnTo>
                    <a:pt x="391" y="818"/>
                  </a:lnTo>
                  <a:lnTo>
                    <a:pt x="393" y="812"/>
                  </a:lnTo>
                  <a:lnTo>
                    <a:pt x="395" y="806"/>
                  </a:lnTo>
                  <a:lnTo>
                    <a:pt x="395" y="806"/>
                  </a:lnTo>
                  <a:lnTo>
                    <a:pt x="393" y="800"/>
                  </a:lnTo>
                  <a:lnTo>
                    <a:pt x="391" y="794"/>
                  </a:lnTo>
                  <a:lnTo>
                    <a:pt x="385" y="786"/>
                  </a:lnTo>
                  <a:lnTo>
                    <a:pt x="385" y="786"/>
                  </a:lnTo>
                  <a:lnTo>
                    <a:pt x="378" y="780"/>
                  </a:lnTo>
                  <a:lnTo>
                    <a:pt x="378" y="780"/>
                  </a:lnTo>
                  <a:lnTo>
                    <a:pt x="374" y="778"/>
                  </a:lnTo>
                  <a:lnTo>
                    <a:pt x="368" y="778"/>
                  </a:lnTo>
                  <a:lnTo>
                    <a:pt x="362" y="778"/>
                  </a:lnTo>
                  <a:lnTo>
                    <a:pt x="362" y="772"/>
                  </a:lnTo>
                  <a:lnTo>
                    <a:pt x="362" y="772"/>
                  </a:lnTo>
                  <a:lnTo>
                    <a:pt x="362" y="770"/>
                  </a:lnTo>
                  <a:lnTo>
                    <a:pt x="362" y="770"/>
                  </a:lnTo>
                  <a:lnTo>
                    <a:pt x="362" y="770"/>
                  </a:lnTo>
                  <a:lnTo>
                    <a:pt x="362" y="770"/>
                  </a:lnTo>
                  <a:lnTo>
                    <a:pt x="354" y="770"/>
                  </a:lnTo>
                  <a:lnTo>
                    <a:pt x="354" y="770"/>
                  </a:lnTo>
                  <a:lnTo>
                    <a:pt x="348" y="770"/>
                  </a:lnTo>
                  <a:lnTo>
                    <a:pt x="348" y="770"/>
                  </a:lnTo>
                  <a:lnTo>
                    <a:pt x="344" y="770"/>
                  </a:lnTo>
                  <a:lnTo>
                    <a:pt x="336" y="770"/>
                  </a:lnTo>
                  <a:lnTo>
                    <a:pt x="338" y="765"/>
                  </a:lnTo>
                  <a:lnTo>
                    <a:pt x="338" y="765"/>
                  </a:lnTo>
                  <a:lnTo>
                    <a:pt x="338" y="763"/>
                  </a:lnTo>
                  <a:lnTo>
                    <a:pt x="338" y="763"/>
                  </a:lnTo>
                  <a:lnTo>
                    <a:pt x="338" y="763"/>
                  </a:lnTo>
                  <a:lnTo>
                    <a:pt x="338" y="763"/>
                  </a:lnTo>
                  <a:lnTo>
                    <a:pt x="332" y="763"/>
                  </a:lnTo>
                  <a:lnTo>
                    <a:pt x="330" y="763"/>
                  </a:lnTo>
                  <a:lnTo>
                    <a:pt x="330" y="763"/>
                  </a:lnTo>
                  <a:lnTo>
                    <a:pt x="326" y="763"/>
                  </a:lnTo>
                  <a:lnTo>
                    <a:pt x="324" y="761"/>
                  </a:lnTo>
                  <a:lnTo>
                    <a:pt x="322" y="757"/>
                  </a:lnTo>
                  <a:lnTo>
                    <a:pt x="322" y="757"/>
                  </a:lnTo>
                  <a:lnTo>
                    <a:pt x="320" y="753"/>
                  </a:lnTo>
                  <a:lnTo>
                    <a:pt x="316" y="749"/>
                  </a:lnTo>
                  <a:lnTo>
                    <a:pt x="312" y="747"/>
                  </a:lnTo>
                  <a:lnTo>
                    <a:pt x="306" y="747"/>
                  </a:lnTo>
                  <a:lnTo>
                    <a:pt x="288" y="747"/>
                  </a:lnTo>
                  <a:lnTo>
                    <a:pt x="288" y="747"/>
                  </a:lnTo>
                  <a:lnTo>
                    <a:pt x="286" y="747"/>
                  </a:lnTo>
                  <a:lnTo>
                    <a:pt x="286" y="747"/>
                  </a:lnTo>
                  <a:lnTo>
                    <a:pt x="282" y="747"/>
                  </a:lnTo>
                  <a:lnTo>
                    <a:pt x="282" y="747"/>
                  </a:lnTo>
                  <a:lnTo>
                    <a:pt x="276" y="749"/>
                  </a:lnTo>
                  <a:lnTo>
                    <a:pt x="276" y="749"/>
                  </a:lnTo>
                  <a:lnTo>
                    <a:pt x="272" y="751"/>
                  </a:lnTo>
                  <a:lnTo>
                    <a:pt x="270" y="755"/>
                  </a:lnTo>
                  <a:lnTo>
                    <a:pt x="270" y="755"/>
                  </a:lnTo>
                  <a:lnTo>
                    <a:pt x="268" y="759"/>
                  </a:lnTo>
                  <a:lnTo>
                    <a:pt x="268" y="765"/>
                  </a:lnTo>
                  <a:lnTo>
                    <a:pt x="268" y="772"/>
                  </a:lnTo>
                  <a:lnTo>
                    <a:pt x="262" y="770"/>
                  </a:lnTo>
                  <a:lnTo>
                    <a:pt x="262" y="770"/>
                  </a:lnTo>
                  <a:lnTo>
                    <a:pt x="260" y="770"/>
                  </a:lnTo>
                  <a:lnTo>
                    <a:pt x="260" y="770"/>
                  </a:lnTo>
                  <a:lnTo>
                    <a:pt x="260" y="770"/>
                  </a:lnTo>
                  <a:lnTo>
                    <a:pt x="260" y="770"/>
                  </a:lnTo>
                  <a:lnTo>
                    <a:pt x="260" y="772"/>
                  </a:lnTo>
                  <a:lnTo>
                    <a:pt x="260" y="772"/>
                  </a:lnTo>
                  <a:lnTo>
                    <a:pt x="258" y="776"/>
                  </a:lnTo>
                  <a:lnTo>
                    <a:pt x="254" y="778"/>
                  </a:lnTo>
                  <a:lnTo>
                    <a:pt x="250" y="778"/>
                  </a:lnTo>
                  <a:lnTo>
                    <a:pt x="250" y="778"/>
                  </a:lnTo>
                  <a:lnTo>
                    <a:pt x="246" y="778"/>
                  </a:lnTo>
                  <a:lnTo>
                    <a:pt x="244" y="778"/>
                  </a:lnTo>
                  <a:lnTo>
                    <a:pt x="244" y="778"/>
                  </a:lnTo>
                  <a:lnTo>
                    <a:pt x="238" y="778"/>
                  </a:lnTo>
                  <a:lnTo>
                    <a:pt x="236" y="778"/>
                  </a:lnTo>
                  <a:lnTo>
                    <a:pt x="236" y="778"/>
                  </a:lnTo>
                  <a:lnTo>
                    <a:pt x="230" y="778"/>
                  </a:lnTo>
                  <a:lnTo>
                    <a:pt x="225" y="776"/>
                  </a:lnTo>
                  <a:lnTo>
                    <a:pt x="225" y="776"/>
                  </a:lnTo>
                  <a:lnTo>
                    <a:pt x="219" y="770"/>
                  </a:lnTo>
                  <a:lnTo>
                    <a:pt x="219" y="770"/>
                  </a:lnTo>
                  <a:lnTo>
                    <a:pt x="217" y="770"/>
                  </a:lnTo>
                  <a:lnTo>
                    <a:pt x="217" y="770"/>
                  </a:lnTo>
                  <a:lnTo>
                    <a:pt x="215" y="770"/>
                  </a:lnTo>
                  <a:lnTo>
                    <a:pt x="207" y="770"/>
                  </a:lnTo>
                  <a:lnTo>
                    <a:pt x="207" y="770"/>
                  </a:lnTo>
                  <a:lnTo>
                    <a:pt x="203" y="768"/>
                  </a:lnTo>
                  <a:lnTo>
                    <a:pt x="201" y="766"/>
                  </a:lnTo>
                  <a:lnTo>
                    <a:pt x="201" y="766"/>
                  </a:lnTo>
                  <a:lnTo>
                    <a:pt x="201" y="765"/>
                  </a:lnTo>
                  <a:lnTo>
                    <a:pt x="201" y="765"/>
                  </a:lnTo>
                  <a:lnTo>
                    <a:pt x="193" y="763"/>
                  </a:lnTo>
                  <a:lnTo>
                    <a:pt x="193" y="763"/>
                  </a:lnTo>
                  <a:lnTo>
                    <a:pt x="187" y="765"/>
                  </a:lnTo>
                  <a:lnTo>
                    <a:pt x="187" y="765"/>
                  </a:lnTo>
                  <a:lnTo>
                    <a:pt x="187" y="765"/>
                  </a:lnTo>
                  <a:lnTo>
                    <a:pt x="187" y="770"/>
                  </a:lnTo>
                  <a:lnTo>
                    <a:pt x="181" y="770"/>
                  </a:lnTo>
                  <a:lnTo>
                    <a:pt x="181" y="770"/>
                  </a:lnTo>
                  <a:lnTo>
                    <a:pt x="173" y="770"/>
                  </a:lnTo>
                  <a:lnTo>
                    <a:pt x="173" y="770"/>
                  </a:lnTo>
                  <a:lnTo>
                    <a:pt x="173" y="770"/>
                  </a:lnTo>
                  <a:lnTo>
                    <a:pt x="171" y="774"/>
                  </a:lnTo>
                  <a:lnTo>
                    <a:pt x="171" y="778"/>
                  </a:lnTo>
                  <a:lnTo>
                    <a:pt x="159" y="778"/>
                  </a:lnTo>
                  <a:lnTo>
                    <a:pt x="159" y="778"/>
                  </a:lnTo>
                  <a:lnTo>
                    <a:pt x="155" y="778"/>
                  </a:lnTo>
                  <a:lnTo>
                    <a:pt x="153" y="776"/>
                  </a:lnTo>
                  <a:lnTo>
                    <a:pt x="153" y="772"/>
                  </a:lnTo>
                  <a:lnTo>
                    <a:pt x="153" y="772"/>
                  </a:lnTo>
                  <a:lnTo>
                    <a:pt x="153" y="772"/>
                  </a:lnTo>
                  <a:lnTo>
                    <a:pt x="153" y="772"/>
                  </a:lnTo>
                  <a:lnTo>
                    <a:pt x="149" y="768"/>
                  </a:lnTo>
                  <a:lnTo>
                    <a:pt x="149" y="768"/>
                  </a:lnTo>
                  <a:lnTo>
                    <a:pt x="145" y="765"/>
                  </a:lnTo>
                  <a:lnTo>
                    <a:pt x="139" y="763"/>
                  </a:lnTo>
                  <a:lnTo>
                    <a:pt x="139" y="763"/>
                  </a:lnTo>
                  <a:lnTo>
                    <a:pt x="131" y="759"/>
                  </a:lnTo>
                  <a:lnTo>
                    <a:pt x="125" y="751"/>
                  </a:lnTo>
                  <a:lnTo>
                    <a:pt x="123" y="749"/>
                  </a:lnTo>
                  <a:lnTo>
                    <a:pt x="123" y="749"/>
                  </a:lnTo>
                  <a:lnTo>
                    <a:pt x="121" y="745"/>
                  </a:lnTo>
                  <a:lnTo>
                    <a:pt x="121" y="739"/>
                  </a:lnTo>
                  <a:lnTo>
                    <a:pt x="121" y="739"/>
                  </a:lnTo>
                  <a:lnTo>
                    <a:pt x="121" y="739"/>
                  </a:lnTo>
                  <a:lnTo>
                    <a:pt x="121" y="739"/>
                  </a:lnTo>
                  <a:lnTo>
                    <a:pt x="117" y="739"/>
                  </a:lnTo>
                  <a:lnTo>
                    <a:pt x="117" y="739"/>
                  </a:lnTo>
                  <a:lnTo>
                    <a:pt x="117" y="739"/>
                  </a:lnTo>
                  <a:lnTo>
                    <a:pt x="117" y="739"/>
                  </a:lnTo>
                  <a:lnTo>
                    <a:pt x="115" y="739"/>
                  </a:lnTo>
                  <a:lnTo>
                    <a:pt x="115" y="739"/>
                  </a:lnTo>
                  <a:lnTo>
                    <a:pt x="113" y="739"/>
                  </a:lnTo>
                  <a:lnTo>
                    <a:pt x="113" y="739"/>
                  </a:lnTo>
                  <a:lnTo>
                    <a:pt x="109" y="739"/>
                  </a:lnTo>
                  <a:lnTo>
                    <a:pt x="105" y="737"/>
                  </a:lnTo>
                  <a:lnTo>
                    <a:pt x="103" y="733"/>
                  </a:lnTo>
                  <a:lnTo>
                    <a:pt x="103" y="733"/>
                  </a:lnTo>
                  <a:lnTo>
                    <a:pt x="101" y="731"/>
                  </a:lnTo>
                  <a:lnTo>
                    <a:pt x="91" y="731"/>
                  </a:lnTo>
                  <a:lnTo>
                    <a:pt x="85" y="731"/>
                  </a:lnTo>
                  <a:lnTo>
                    <a:pt x="79" y="731"/>
                  </a:lnTo>
                  <a:lnTo>
                    <a:pt x="79" y="725"/>
                  </a:lnTo>
                  <a:lnTo>
                    <a:pt x="79" y="725"/>
                  </a:lnTo>
                  <a:lnTo>
                    <a:pt x="79" y="723"/>
                  </a:lnTo>
                  <a:lnTo>
                    <a:pt x="79" y="723"/>
                  </a:lnTo>
                  <a:lnTo>
                    <a:pt x="76" y="723"/>
                  </a:lnTo>
                  <a:lnTo>
                    <a:pt x="76" y="723"/>
                  </a:lnTo>
                  <a:lnTo>
                    <a:pt x="74" y="721"/>
                  </a:lnTo>
                  <a:lnTo>
                    <a:pt x="74" y="721"/>
                  </a:lnTo>
                  <a:lnTo>
                    <a:pt x="70" y="721"/>
                  </a:lnTo>
                  <a:lnTo>
                    <a:pt x="68" y="719"/>
                  </a:lnTo>
                  <a:lnTo>
                    <a:pt x="64" y="713"/>
                  </a:lnTo>
                  <a:lnTo>
                    <a:pt x="64" y="707"/>
                  </a:lnTo>
                  <a:lnTo>
                    <a:pt x="64" y="701"/>
                  </a:lnTo>
                  <a:lnTo>
                    <a:pt x="64" y="701"/>
                  </a:lnTo>
                  <a:lnTo>
                    <a:pt x="64" y="699"/>
                  </a:lnTo>
                  <a:lnTo>
                    <a:pt x="64" y="699"/>
                  </a:lnTo>
                  <a:lnTo>
                    <a:pt x="64" y="691"/>
                  </a:lnTo>
                  <a:lnTo>
                    <a:pt x="62" y="683"/>
                  </a:lnTo>
                  <a:lnTo>
                    <a:pt x="60" y="677"/>
                  </a:lnTo>
                  <a:lnTo>
                    <a:pt x="54" y="671"/>
                  </a:lnTo>
                  <a:lnTo>
                    <a:pt x="54" y="671"/>
                  </a:lnTo>
                  <a:lnTo>
                    <a:pt x="44" y="663"/>
                  </a:lnTo>
                  <a:lnTo>
                    <a:pt x="42" y="661"/>
                  </a:lnTo>
                  <a:lnTo>
                    <a:pt x="42" y="661"/>
                  </a:lnTo>
                  <a:lnTo>
                    <a:pt x="36" y="657"/>
                  </a:lnTo>
                  <a:lnTo>
                    <a:pt x="36" y="657"/>
                  </a:lnTo>
                  <a:lnTo>
                    <a:pt x="32" y="653"/>
                  </a:lnTo>
                  <a:lnTo>
                    <a:pt x="30" y="649"/>
                  </a:lnTo>
                  <a:lnTo>
                    <a:pt x="30" y="649"/>
                  </a:lnTo>
                  <a:lnTo>
                    <a:pt x="28" y="645"/>
                  </a:lnTo>
                  <a:lnTo>
                    <a:pt x="28" y="645"/>
                  </a:lnTo>
                  <a:lnTo>
                    <a:pt x="22" y="637"/>
                  </a:lnTo>
                  <a:lnTo>
                    <a:pt x="22" y="637"/>
                  </a:lnTo>
                  <a:lnTo>
                    <a:pt x="18" y="633"/>
                  </a:lnTo>
                  <a:lnTo>
                    <a:pt x="18" y="633"/>
                  </a:lnTo>
                  <a:lnTo>
                    <a:pt x="16" y="629"/>
                  </a:lnTo>
                  <a:lnTo>
                    <a:pt x="16" y="625"/>
                  </a:lnTo>
                  <a:lnTo>
                    <a:pt x="16" y="625"/>
                  </a:lnTo>
                  <a:lnTo>
                    <a:pt x="16" y="623"/>
                  </a:lnTo>
                  <a:lnTo>
                    <a:pt x="16" y="623"/>
                  </a:lnTo>
                  <a:lnTo>
                    <a:pt x="16" y="621"/>
                  </a:lnTo>
                  <a:lnTo>
                    <a:pt x="16" y="621"/>
                  </a:lnTo>
                  <a:lnTo>
                    <a:pt x="16" y="617"/>
                  </a:lnTo>
                  <a:lnTo>
                    <a:pt x="16" y="617"/>
                  </a:lnTo>
                  <a:lnTo>
                    <a:pt x="12" y="617"/>
                  </a:lnTo>
                  <a:lnTo>
                    <a:pt x="6" y="617"/>
                  </a:lnTo>
                  <a:lnTo>
                    <a:pt x="8" y="610"/>
                  </a:lnTo>
                  <a:lnTo>
                    <a:pt x="8" y="610"/>
                  </a:lnTo>
                  <a:lnTo>
                    <a:pt x="16" y="598"/>
                  </a:lnTo>
                  <a:lnTo>
                    <a:pt x="16" y="598"/>
                  </a:lnTo>
                  <a:lnTo>
                    <a:pt x="20" y="592"/>
                  </a:lnTo>
                  <a:lnTo>
                    <a:pt x="20" y="592"/>
                  </a:lnTo>
                  <a:lnTo>
                    <a:pt x="24" y="584"/>
                  </a:lnTo>
                  <a:lnTo>
                    <a:pt x="26" y="574"/>
                  </a:lnTo>
                  <a:lnTo>
                    <a:pt x="26" y="574"/>
                  </a:lnTo>
                  <a:lnTo>
                    <a:pt x="24" y="570"/>
                  </a:lnTo>
                  <a:lnTo>
                    <a:pt x="24" y="570"/>
                  </a:lnTo>
                  <a:lnTo>
                    <a:pt x="24" y="562"/>
                  </a:lnTo>
                  <a:lnTo>
                    <a:pt x="24" y="562"/>
                  </a:lnTo>
                  <a:lnTo>
                    <a:pt x="24" y="562"/>
                  </a:lnTo>
                  <a:lnTo>
                    <a:pt x="24" y="562"/>
                  </a:lnTo>
                  <a:lnTo>
                    <a:pt x="24" y="562"/>
                  </a:lnTo>
                  <a:lnTo>
                    <a:pt x="24" y="562"/>
                  </a:lnTo>
                  <a:lnTo>
                    <a:pt x="20" y="560"/>
                  </a:lnTo>
                  <a:lnTo>
                    <a:pt x="18" y="558"/>
                  </a:lnTo>
                  <a:lnTo>
                    <a:pt x="16" y="554"/>
                  </a:lnTo>
                  <a:lnTo>
                    <a:pt x="16" y="554"/>
                  </a:lnTo>
                  <a:lnTo>
                    <a:pt x="16" y="550"/>
                  </a:lnTo>
                  <a:lnTo>
                    <a:pt x="16" y="550"/>
                  </a:lnTo>
                  <a:lnTo>
                    <a:pt x="16" y="546"/>
                  </a:lnTo>
                  <a:lnTo>
                    <a:pt x="16" y="546"/>
                  </a:lnTo>
                  <a:lnTo>
                    <a:pt x="14" y="546"/>
                  </a:lnTo>
                  <a:lnTo>
                    <a:pt x="14" y="546"/>
                  </a:lnTo>
                  <a:lnTo>
                    <a:pt x="14" y="546"/>
                  </a:lnTo>
                  <a:lnTo>
                    <a:pt x="14" y="546"/>
                  </a:lnTo>
                  <a:lnTo>
                    <a:pt x="10" y="544"/>
                  </a:lnTo>
                  <a:lnTo>
                    <a:pt x="8" y="538"/>
                  </a:lnTo>
                  <a:lnTo>
                    <a:pt x="8" y="538"/>
                  </a:lnTo>
                  <a:lnTo>
                    <a:pt x="8" y="536"/>
                  </a:lnTo>
                  <a:lnTo>
                    <a:pt x="8" y="536"/>
                  </a:lnTo>
                  <a:lnTo>
                    <a:pt x="4" y="534"/>
                  </a:lnTo>
                  <a:lnTo>
                    <a:pt x="4" y="534"/>
                  </a:lnTo>
                  <a:lnTo>
                    <a:pt x="2" y="528"/>
                  </a:lnTo>
                  <a:lnTo>
                    <a:pt x="0" y="522"/>
                  </a:lnTo>
                  <a:lnTo>
                    <a:pt x="0" y="504"/>
                  </a:lnTo>
                  <a:lnTo>
                    <a:pt x="4" y="502"/>
                  </a:lnTo>
                  <a:lnTo>
                    <a:pt x="4" y="502"/>
                  </a:lnTo>
                  <a:lnTo>
                    <a:pt x="8" y="500"/>
                  </a:lnTo>
                  <a:lnTo>
                    <a:pt x="8" y="500"/>
                  </a:lnTo>
                  <a:lnTo>
                    <a:pt x="12" y="496"/>
                  </a:lnTo>
                  <a:lnTo>
                    <a:pt x="14" y="492"/>
                  </a:lnTo>
                  <a:lnTo>
                    <a:pt x="14" y="492"/>
                  </a:lnTo>
                  <a:lnTo>
                    <a:pt x="16" y="484"/>
                  </a:lnTo>
                  <a:lnTo>
                    <a:pt x="16" y="478"/>
                  </a:lnTo>
                  <a:lnTo>
                    <a:pt x="20" y="478"/>
                  </a:lnTo>
                  <a:lnTo>
                    <a:pt x="20" y="478"/>
                  </a:lnTo>
                  <a:lnTo>
                    <a:pt x="26" y="476"/>
                  </a:lnTo>
                  <a:lnTo>
                    <a:pt x="26" y="476"/>
                  </a:lnTo>
                  <a:lnTo>
                    <a:pt x="30" y="470"/>
                  </a:lnTo>
                  <a:lnTo>
                    <a:pt x="32" y="464"/>
                  </a:lnTo>
                  <a:lnTo>
                    <a:pt x="32" y="447"/>
                  </a:lnTo>
                  <a:lnTo>
                    <a:pt x="38" y="447"/>
                  </a:lnTo>
                  <a:lnTo>
                    <a:pt x="38" y="447"/>
                  </a:lnTo>
                  <a:lnTo>
                    <a:pt x="38" y="447"/>
                  </a:lnTo>
                  <a:lnTo>
                    <a:pt x="38" y="447"/>
                  </a:lnTo>
                  <a:lnTo>
                    <a:pt x="40" y="441"/>
                  </a:lnTo>
                  <a:lnTo>
                    <a:pt x="40" y="441"/>
                  </a:lnTo>
                  <a:lnTo>
                    <a:pt x="40" y="435"/>
                  </a:lnTo>
                  <a:lnTo>
                    <a:pt x="40" y="435"/>
                  </a:lnTo>
                  <a:lnTo>
                    <a:pt x="42" y="423"/>
                  </a:lnTo>
                  <a:lnTo>
                    <a:pt x="46" y="413"/>
                  </a:lnTo>
                  <a:lnTo>
                    <a:pt x="46" y="413"/>
                  </a:lnTo>
                  <a:lnTo>
                    <a:pt x="48" y="409"/>
                  </a:lnTo>
                  <a:lnTo>
                    <a:pt x="48" y="409"/>
                  </a:lnTo>
                  <a:lnTo>
                    <a:pt x="52" y="407"/>
                  </a:lnTo>
                  <a:lnTo>
                    <a:pt x="54" y="405"/>
                  </a:lnTo>
                  <a:lnTo>
                    <a:pt x="54" y="405"/>
                  </a:lnTo>
                  <a:lnTo>
                    <a:pt x="56" y="405"/>
                  </a:lnTo>
                  <a:lnTo>
                    <a:pt x="56" y="405"/>
                  </a:lnTo>
                  <a:lnTo>
                    <a:pt x="58" y="407"/>
                  </a:lnTo>
                  <a:lnTo>
                    <a:pt x="58" y="407"/>
                  </a:lnTo>
                  <a:lnTo>
                    <a:pt x="58" y="407"/>
                  </a:lnTo>
                  <a:lnTo>
                    <a:pt x="58" y="407"/>
                  </a:lnTo>
                  <a:lnTo>
                    <a:pt x="62" y="405"/>
                  </a:lnTo>
                  <a:lnTo>
                    <a:pt x="62" y="405"/>
                  </a:lnTo>
                  <a:lnTo>
                    <a:pt x="64" y="403"/>
                  </a:lnTo>
                  <a:lnTo>
                    <a:pt x="64" y="403"/>
                  </a:lnTo>
                  <a:lnTo>
                    <a:pt x="66" y="399"/>
                  </a:lnTo>
                  <a:lnTo>
                    <a:pt x="68" y="399"/>
                  </a:lnTo>
                  <a:lnTo>
                    <a:pt x="72" y="397"/>
                  </a:lnTo>
                  <a:lnTo>
                    <a:pt x="72" y="397"/>
                  </a:lnTo>
                  <a:lnTo>
                    <a:pt x="76" y="399"/>
                  </a:lnTo>
                  <a:lnTo>
                    <a:pt x="76" y="399"/>
                  </a:lnTo>
                  <a:lnTo>
                    <a:pt x="77" y="399"/>
                  </a:lnTo>
                  <a:lnTo>
                    <a:pt x="77" y="399"/>
                  </a:lnTo>
                  <a:lnTo>
                    <a:pt x="79" y="399"/>
                  </a:lnTo>
                  <a:lnTo>
                    <a:pt x="79" y="399"/>
                  </a:lnTo>
                  <a:lnTo>
                    <a:pt x="85" y="397"/>
                  </a:lnTo>
                  <a:lnTo>
                    <a:pt x="85" y="397"/>
                  </a:lnTo>
                  <a:lnTo>
                    <a:pt x="87" y="395"/>
                  </a:lnTo>
                  <a:lnTo>
                    <a:pt x="89" y="391"/>
                  </a:lnTo>
                  <a:lnTo>
                    <a:pt x="87" y="379"/>
                  </a:lnTo>
                  <a:lnTo>
                    <a:pt x="87" y="375"/>
                  </a:lnTo>
                  <a:lnTo>
                    <a:pt x="93" y="373"/>
                  </a:lnTo>
                  <a:lnTo>
                    <a:pt x="93" y="373"/>
                  </a:lnTo>
                  <a:lnTo>
                    <a:pt x="95" y="371"/>
                  </a:lnTo>
                  <a:lnTo>
                    <a:pt x="95" y="363"/>
                  </a:lnTo>
                  <a:lnTo>
                    <a:pt x="95" y="363"/>
                  </a:lnTo>
                  <a:lnTo>
                    <a:pt x="95" y="361"/>
                  </a:lnTo>
                  <a:lnTo>
                    <a:pt x="95" y="361"/>
                  </a:lnTo>
                  <a:lnTo>
                    <a:pt x="97" y="349"/>
                  </a:lnTo>
                  <a:lnTo>
                    <a:pt x="99" y="345"/>
                  </a:lnTo>
                  <a:lnTo>
                    <a:pt x="103" y="341"/>
                  </a:lnTo>
                  <a:lnTo>
                    <a:pt x="103" y="341"/>
                  </a:lnTo>
                  <a:lnTo>
                    <a:pt x="107" y="341"/>
                  </a:lnTo>
                  <a:lnTo>
                    <a:pt x="107" y="341"/>
                  </a:lnTo>
                  <a:lnTo>
                    <a:pt x="111" y="341"/>
                  </a:lnTo>
                  <a:lnTo>
                    <a:pt x="111" y="341"/>
                  </a:lnTo>
                  <a:lnTo>
                    <a:pt x="111" y="341"/>
                  </a:lnTo>
                  <a:lnTo>
                    <a:pt x="111" y="341"/>
                  </a:lnTo>
                  <a:lnTo>
                    <a:pt x="111" y="341"/>
                  </a:lnTo>
                  <a:lnTo>
                    <a:pt x="111" y="341"/>
                  </a:lnTo>
                  <a:lnTo>
                    <a:pt x="111" y="339"/>
                  </a:lnTo>
                  <a:lnTo>
                    <a:pt x="111" y="339"/>
                  </a:lnTo>
                  <a:lnTo>
                    <a:pt x="113" y="335"/>
                  </a:lnTo>
                  <a:lnTo>
                    <a:pt x="119" y="333"/>
                  </a:lnTo>
                  <a:lnTo>
                    <a:pt x="119" y="333"/>
                  </a:lnTo>
                  <a:lnTo>
                    <a:pt x="125" y="333"/>
                  </a:lnTo>
                  <a:lnTo>
                    <a:pt x="129" y="331"/>
                  </a:lnTo>
                  <a:lnTo>
                    <a:pt x="131" y="329"/>
                  </a:lnTo>
                  <a:lnTo>
                    <a:pt x="135" y="325"/>
                  </a:lnTo>
                  <a:lnTo>
                    <a:pt x="135" y="323"/>
                  </a:lnTo>
                  <a:lnTo>
                    <a:pt x="135" y="323"/>
                  </a:lnTo>
                  <a:lnTo>
                    <a:pt x="137" y="321"/>
                  </a:lnTo>
                  <a:lnTo>
                    <a:pt x="137" y="321"/>
                  </a:lnTo>
                  <a:lnTo>
                    <a:pt x="139" y="315"/>
                  </a:lnTo>
                  <a:lnTo>
                    <a:pt x="139" y="315"/>
                  </a:lnTo>
                  <a:lnTo>
                    <a:pt x="141" y="312"/>
                  </a:lnTo>
                  <a:lnTo>
                    <a:pt x="143" y="310"/>
                  </a:lnTo>
                  <a:lnTo>
                    <a:pt x="147" y="310"/>
                  </a:lnTo>
                  <a:lnTo>
                    <a:pt x="147" y="313"/>
                  </a:lnTo>
                  <a:lnTo>
                    <a:pt x="147" y="310"/>
                  </a:lnTo>
                  <a:lnTo>
                    <a:pt x="147" y="310"/>
                  </a:lnTo>
                  <a:lnTo>
                    <a:pt x="149" y="310"/>
                  </a:lnTo>
                  <a:lnTo>
                    <a:pt x="149" y="310"/>
                  </a:lnTo>
                  <a:lnTo>
                    <a:pt x="157" y="308"/>
                  </a:lnTo>
                  <a:lnTo>
                    <a:pt x="157" y="308"/>
                  </a:lnTo>
                  <a:lnTo>
                    <a:pt x="165" y="310"/>
                  </a:lnTo>
                  <a:lnTo>
                    <a:pt x="169" y="310"/>
                  </a:lnTo>
                  <a:lnTo>
                    <a:pt x="169" y="310"/>
                  </a:lnTo>
                  <a:lnTo>
                    <a:pt x="179" y="310"/>
                  </a:lnTo>
                  <a:lnTo>
                    <a:pt x="179" y="310"/>
                  </a:lnTo>
                  <a:lnTo>
                    <a:pt x="183" y="310"/>
                  </a:lnTo>
                  <a:lnTo>
                    <a:pt x="185" y="310"/>
                  </a:lnTo>
                  <a:lnTo>
                    <a:pt x="185" y="310"/>
                  </a:lnTo>
                  <a:lnTo>
                    <a:pt x="185" y="308"/>
                  </a:lnTo>
                  <a:lnTo>
                    <a:pt x="185" y="302"/>
                  </a:lnTo>
                  <a:lnTo>
                    <a:pt x="191" y="302"/>
                  </a:lnTo>
                  <a:lnTo>
                    <a:pt x="191" y="302"/>
                  </a:lnTo>
                  <a:lnTo>
                    <a:pt x="193" y="302"/>
                  </a:lnTo>
                  <a:lnTo>
                    <a:pt x="193" y="302"/>
                  </a:lnTo>
                  <a:lnTo>
                    <a:pt x="195" y="302"/>
                  </a:lnTo>
                  <a:lnTo>
                    <a:pt x="195" y="302"/>
                  </a:lnTo>
                  <a:lnTo>
                    <a:pt x="201" y="300"/>
                  </a:lnTo>
                  <a:lnTo>
                    <a:pt x="201" y="300"/>
                  </a:lnTo>
                  <a:lnTo>
                    <a:pt x="201" y="300"/>
                  </a:lnTo>
                  <a:lnTo>
                    <a:pt x="199" y="294"/>
                  </a:lnTo>
                  <a:lnTo>
                    <a:pt x="207" y="294"/>
                  </a:lnTo>
                  <a:lnTo>
                    <a:pt x="207" y="294"/>
                  </a:lnTo>
                  <a:lnTo>
                    <a:pt x="215" y="294"/>
                  </a:lnTo>
                  <a:lnTo>
                    <a:pt x="215" y="294"/>
                  </a:lnTo>
                  <a:lnTo>
                    <a:pt x="223" y="292"/>
                  </a:lnTo>
                  <a:lnTo>
                    <a:pt x="223" y="292"/>
                  </a:lnTo>
                  <a:lnTo>
                    <a:pt x="232" y="294"/>
                  </a:lnTo>
                  <a:lnTo>
                    <a:pt x="242" y="294"/>
                  </a:lnTo>
                  <a:lnTo>
                    <a:pt x="242" y="294"/>
                  </a:lnTo>
                  <a:lnTo>
                    <a:pt x="252" y="300"/>
                  </a:lnTo>
                  <a:lnTo>
                    <a:pt x="252" y="300"/>
                  </a:lnTo>
                  <a:lnTo>
                    <a:pt x="256" y="302"/>
                  </a:lnTo>
                  <a:lnTo>
                    <a:pt x="262" y="302"/>
                  </a:lnTo>
                  <a:lnTo>
                    <a:pt x="262" y="302"/>
                  </a:lnTo>
                  <a:lnTo>
                    <a:pt x="262" y="302"/>
                  </a:lnTo>
                  <a:lnTo>
                    <a:pt x="262" y="302"/>
                  </a:lnTo>
                  <a:lnTo>
                    <a:pt x="266" y="300"/>
                  </a:lnTo>
                  <a:lnTo>
                    <a:pt x="270" y="296"/>
                  </a:lnTo>
                  <a:lnTo>
                    <a:pt x="270" y="296"/>
                  </a:lnTo>
                  <a:lnTo>
                    <a:pt x="276" y="288"/>
                  </a:lnTo>
                  <a:lnTo>
                    <a:pt x="280" y="286"/>
                  </a:lnTo>
                  <a:lnTo>
                    <a:pt x="286" y="286"/>
                  </a:lnTo>
                  <a:lnTo>
                    <a:pt x="294" y="286"/>
                  </a:lnTo>
                  <a:lnTo>
                    <a:pt x="292" y="292"/>
                  </a:lnTo>
                  <a:lnTo>
                    <a:pt x="292" y="292"/>
                  </a:lnTo>
                  <a:lnTo>
                    <a:pt x="292" y="292"/>
                  </a:lnTo>
                  <a:lnTo>
                    <a:pt x="292" y="292"/>
                  </a:lnTo>
                  <a:lnTo>
                    <a:pt x="296" y="294"/>
                  </a:lnTo>
                  <a:lnTo>
                    <a:pt x="296" y="294"/>
                  </a:lnTo>
                  <a:lnTo>
                    <a:pt x="302" y="294"/>
                  </a:lnTo>
                  <a:lnTo>
                    <a:pt x="304" y="296"/>
                  </a:lnTo>
                  <a:lnTo>
                    <a:pt x="308" y="300"/>
                  </a:lnTo>
                  <a:lnTo>
                    <a:pt x="308" y="300"/>
                  </a:lnTo>
                  <a:lnTo>
                    <a:pt x="308" y="304"/>
                  </a:lnTo>
                  <a:lnTo>
                    <a:pt x="308" y="308"/>
                  </a:lnTo>
                  <a:lnTo>
                    <a:pt x="308" y="308"/>
                  </a:lnTo>
                  <a:lnTo>
                    <a:pt x="308" y="308"/>
                  </a:lnTo>
                  <a:lnTo>
                    <a:pt x="308" y="308"/>
                  </a:lnTo>
                  <a:lnTo>
                    <a:pt x="308" y="310"/>
                  </a:lnTo>
                  <a:lnTo>
                    <a:pt x="308" y="310"/>
                  </a:lnTo>
                  <a:lnTo>
                    <a:pt x="312" y="310"/>
                  </a:lnTo>
                  <a:lnTo>
                    <a:pt x="316" y="310"/>
                  </a:lnTo>
                  <a:lnTo>
                    <a:pt x="316" y="319"/>
                  </a:lnTo>
                  <a:lnTo>
                    <a:pt x="316" y="319"/>
                  </a:lnTo>
                  <a:lnTo>
                    <a:pt x="316" y="323"/>
                  </a:lnTo>
                  <a:lnTo>
                    <a:pt x="316" y="323"/>
                  </a:lnTo>
                  <a:lnTo>
                    <a:pt x="316" y="325"/>
                  </a:lnTo>
                  <a:lnTo>
                    <a:pt x="316" y="325"/>
                  </a:lnTo>
                  <a:lnTo>
                    <a:pt x="320" y="325"/>
                  </a:lnTo>
                  <a:lnTo>
                    <a:pt x="326" y="325"/>
                  </a:lnTo>
                  <a:lnTo>
                    <a:pt x="324" y="331"/>
                  </a:lnTo>
                  <a:lnTo>
                    <a:pt x="324" y="331"/>
                  </a:lnTo>
                  <a:lnTo>
                    <a:pt x="324" y="337"/>
                  </a:lnTo>
                  <a:lnTo>
                    <a:pt x="324" y="339"/>
                  </a:lnTo>
                  <a:lnTo>
                    <a:pt x="324" y="339"/>
                  </a:lnTo>
                  <a:lnTo>
                    <a:pt x="328" y="341"/>
                  </a:lnTo>
                  <a:lnTo>
                    <a:pt x="328" y="341"/>
                  </a:lnTo>
                  <a:lnTo>
                    <a:pt x="330" y="341"/>
                  </a:lnTo>
                  <a:lnTo>
                    <a:pt x="330" y="341"/>
                  </a:lnTo>
                  <a:lnTo>
                    <a:pt x="338" y="341"/>
                  </a:lnTo>
                  <a:lnTo>
                    <a:pt x="338" y="341"/>
                  </a:lnTo>
                  <a:lnTo>
                    <a:pt x="346" y="341"/>
                  </a:lnTo>
                  <a:lnTo>
                    <a:pt x="346" y="341"/>
                  </a:lnTo>
                  <a:lnTo>
                    <a:pt x="352" y="341"/>
                  </a:lnTo>
                  <a:lnTo>
                    <a:pt x="358" y="341"/>
                  </a:lnTo>
                  <a:lnTo>
                    <a:pt x="356" y="347"/>
                  </a:lnTo>
                  <a:lnTo>
                    <a:pt x="356" y="347"/>
                  </a:lnTo>
                  <a:lnTo>
                    <a:pt x="356" y="349"/>
                  </a:lnTo>
                  <a:lnTo>
                    <a:pt x="356" y="349"/>
                  </a:lnTo>
                  <a:lnTo>
                    <a:pt x="356" y="349"/>
                  </a:lnTo>
                  <a:lnTo>
                    <a:pt x="358" y="349"/>
                  </a:lnTo>
                  <a:lnTo>
                    <a:pt x="364" y="349"/>
                  </a:lnTo>
                  <a:lnTo>
                    <a:pt x="364" y="349"/>
                  </a:lnTo>
                  <a:lnTo>
                    <a:pt x="372" y="349"/>
                  </a:lnTo>
                  <a:lnTo>
                    <a:pt x="372" y="349"/>
                  </a:lnTo>
                  <a:lnTo>
                    <a:pt x="376" y="349"/>
                  </a:lnTo>
                  <a:lnTo>
                    <a:pt x="382" y="349"/>
                  </a:lnTo>
                  <a:lnTo>
                    <a:pt x="382" y="355"/>
                  </a:lnTo>
                  <a:lnTo>
                    <a:pt x="382" y="355"/>
                  </a:lnTo>
                  <a:lnTo>
                    <a:pt x="380" y="357"/>
                  </a:lnTo>
                  <a:lnTo>
                    <a:pt x="380" y="357"/>
                  </a:lnTo>
                  <a:lnTo>
                    <a:pt x="382" y="357"/>
                  </a:lnTo>
                  <a:lnTo>
                    <a:pt x="382" y="357"/>
                  </a:lnTo>
                  <a:lnTo>
                    <a:pt x="384" y="357"/>
                  </a:lnTo>
                  <a:lnTo>
                    <a:pt x="389" y="357"/>
                  </a:lnTo>
                  <a:lnTo>
                    <a:pt x="389" y="363"/>
                  </a:lnTo>
                  <a:lnTo>
                    <a:pt x="389" y="363"/>
                  </a:lnTo>
                  <a:lnTo>
                    <a:pt x="389" y="365"/>
                  </a:lnTo>
                  <a:lnTo>
                    <a:pt x="389" y="365"/>
                  </a:lnTo>
                  <a:lnTo>
                    <a:pt x="389" y="365"/>
                  </a:lnTo>
                  <a:lnTo>
                    <a:pt x="393" y="365"/>
                  </a:lnTo>
                  <a:lnTo>
                    <a:pt x="393" y="365"/>
                  </a:lnTo>
                  <a:lnTo>
                    <a:pt x="397" y="365"/>
                  </a:lnTo>
                  <a:lnTo>
                    <a:pt x="397" y="365"/>
                  </a:lnTo>
                  <a:lnTo>
                    <a:pt x="399" y="365"/>
                  </a:lnTo>
                  <a:lnTo>
                    <a:pt x="405" y="365"/>
                  </a:lnTo>
                  <a:lnTo>
                    <a:pt x="405" y="371"/>
                  </a:lnTo>
                  <a:lnTo>
                    <a:pt x="405" y="371"/>
                  </a:lnTo>
                  <a:lnTo>
                    <a:pt x="407" y="371"/>
                  </a:lnTo>
                  <a:lnTo>
                    <a:pt x="411" y="373"/>
                  </a:lnTo>
                  <a:lnTo>
                    <a:pt x="413" y="373"/>
                  </a:lnTo>
                  <a:lnTo>
                    <a:pt x="415" y="373"/>
                  </a:lnTo>
                  <a:lnTo>
                    <a:pt x="415" y="373"/>
                  </a:lnTo>
                  <a:lnTo>
                    <a:pt x="421" y="373"/>
                  </a:lnTo>
                  <a:lnTo>
                    <a:pt x="421" y="373"/>
                  </a:lnTo>
                  <a:lnTo>
                    <a:pt x="423" y="373"/>
                  </a:lnTo>
                  <a:lnTo>
                    <a:pt x="425" y="371"/>
                  </a:lnTo>
                  <a:lnTo>
                    <a:pt x="425" y="371"/>
                  </a:lnTo>
                  <a:lnTo>
                    <a:pt x="427" y="365"/>
                  </a:lnTo>
                  <a:lnTo>
                    <a:pt x="427" y="357"/>
                  </a:lnTo>
                  <a:lnTo>
                    <a:pt x="427" y="347"/>
                  </a:lnTo>
                  <a:lnTo>
                    <a:pt x="433" y="349"/>
                  </a:lnTo>
                  <a:lnTo>
                    <a:pt x="433" y="349"/>
                  </a:lnTo>
                  <a:lnTo>
                    <a:pt x="437" y="351"/>
                  </a:lnTo>
                  <a:lnTo>
                    <a:pt x="441" y="355"/>
                  </a:lnTo>
                  <a:lnTo>
                    <a:pt x="441" y="355"/>
                  </a:lnTo>
                  <a:lnTo>
                    <a:pt x="445" y="357"/>
                  </a:lnTo>
                  <a:lnTo>
                    <a:pt x="447" y="357"/>
                  </a:lnTo>
                  <a:lnTo>
                    <a:pt x="455" y="357"/>
                  </a:lnTo>
                  <a:lnTo>
                    <a:pt x="453" y="363"/>
                  </a:lnTo>
                  <a:lnTo>
                    <a:pt x="453" y="363"/>
                  </a:lnTo>
                  <a:lnTo>
                    <a:pt x="453" y="365"/>
                  </a:lnTo>
                  <a:lnTo>
                    <a:pt x="453" y="365"/>
                  </a:lnTo>
                  <a:lnTo>
                    <a:pt x="459" y="365"/>
                  </a:lnTo>
                  <a:lnTo>
                    <a:pt x="459" y="365"/>
                  </a:lnTo>
                  <a:lnTo>
                    <a:pt x="461" y="365"/>
                  </a:lnTo>
                  <a:lnTo>
                    <a:pt x="461" y="365"/>
                  </a:lnTo>
                  <a:lnTo>
                    <a:pt x="467" y="365"/>
                  </a:lnTo>
                  <a:lnTo>
                    <a:pt x="467" y="365"/>
                  </a:lnTo>
                  <a:lnTo>
                    <a:pt x="473" y="365"/>
                  </a:lnTo>
                  <a:lnTo>
                    <a:pt x="475" y="367"/>
                  </a:lnTo>
                  <a:lnTo>
                    <a:pt x="477" y="369"/>
                  </a:lnTo>
                  <a:lnTo>
                    <a:pt x="477" y="369"/>
                  </a:lnTo>
                  <a:lnTo>
                    <a:pt x="479" y="371"/>
                  </a:lnTo>
                  <a:lnTo>
                    <a:pt x="479" y="371"/>
                  </a:lnTo>
                  <a:lnTo>
                    <a:pt x="485" y="373"/>
                  </a:lnTo>
                  <a:lnTo>
                    <a:pt x="485" y="373"/>
                  </a:lnTo>
                  <a:lnTo>
                    <a:pt x="489" y="373"/>
                  </a:lnTo>
                  <a:lnTo>
                    <a:pt x="491" y="371"/>
                  </a:lnTo>
                  <a:lnTo>
                    <a:pt x="491" y="371"/>
                  </a:lnTo>
                  <a:lnTo>
                    <a:pt x="491" y="365"/>
                  </a:lnTo>
                  <a:lnTo>
                    <a:pt x="497" y="365"/>
                  </a:lnTo>
                  <a:lnTo>
                    <a:pt x="497" y="365"/>
                  </a:lnTo>
                  <a:lnTo>
                    <a:pt x="501" y="365"/>
                  </a:lnTo>
                  <a:lnTo>
                    <a:pt x="501" y="365"/>
                  </a:lnTo>
                  <a:lnTo>
                    <a:pt x="505" y="365"/>
                  </a:lnTo>
                  <a:lnTo>
                    <a:pt x="507" y="361"/>
                  </a:lnTo>
                  <a:lnTo>
                    <a:pt x="507" y="359"/>
                  </a:lnTo>
                  <a:lnTo>
                    <a:pt x="507" y="359"/>
                  </a:lnTo>
                  <a:lnTo>
                    <a:pt x="507" y="353"/>
                  </a:lnTo>
                  <a:lnTo>
                    <a:pt x="507" y="353"/>
                  </a:lnTo>
                  <a:lnTo>
                    <a:pt x="505" y="351"/>
                  </a:lnTo>
                  <a:lnTo>
                    <a:pt x="499" y="351"/>
                  </a:lnTo>
                  <a:lnTo>
                    <a:pt x="499" y="347"/>
                  </a:lnTo>
                  <a:lnTo>
                    <a:pt x="499" y="347"/>
                  </a:lnTo>
                  <a:lnTo>
                    <a:pt x="499" y="343"/>
                  </a:lnTo>
                  <a:lnTo>
                    <a:pt x="499" y="343"/>
                  </a:lnTo>
                  <a:lnTo>
                    <a:pt x="499" y="335"/>
                  </a:lnTo>
                  <a:lnTo>
                    <a:pt x="499" y="335"/>
                  </a:lnTo>
                  <a:lnTo>
                    <a:pt x="499" y="335"/>
                  </a:lnTo>
                  <a:lnTo>
                    <a:pt x="499" y="335"/>
                  </a:lnTo>
                  <a:lnTo>
                    <a:pt x="499" y="335"/>
                  </a:lnTo>
                  <a:lnTo>
                    <a:pt x="499" y="335"/>
                  </a:lnTo>
                  <a:lnTo>
                    <a:pt x="495" y="335"/>
                  </a:lnTo>
                  <a:lnTo>
                    <a:pt x="493" y="333"/>
                  </a:lnTo>
                  <a:lnTo>
                    <a:pt x="491" y="327"/>
                  </a:lnTo>
                  <a:lnTo>
                    <a:pt x="491" y="327"/>
                  </a:lnTo>
                  <a:lnTo>
                    <a:pt x="491" y="327"/>
                  </a:lnTo>
                  <a:lnTo>
                    <a:pt x="491" y="315"/>
                  </a:lnTo>
                  <a:lnTo>
                    <a:pt x="491" y="315"/>
                  </a:lnTo>
                  <a:lnTo>
                    <a:pt x="491" y="313"/>
                  </a:lnTo>
                  <a:lnTo>
                    <a:pt x="491" y="313"/>
                  </a:lnTo>
                  <a:lnTo>
                    <a:pt x="491" y="312"/>
                  </a:lnTo>
                  <a:lnTo>
                    <a:pt x="491" y="312"/>
                  </a:lnTo>
                  <a:lnTo>
                    <a:pt x="489" y="312"/>
                  </a:lnTo>
                  <a:lnTo>
                    <a:pt x="483" y="312"/>
                  </a:lnTo>
                  <a:lnTo>
                    <a:pt x="483" y="306"/>
                  </a:lnTo>
                  <a:lnTo>
                    <a:pt x="483" y="306"/>
                  </a:lnTo>
                  <a:lnTo>
                    <a:pt x="483" y="304"/>
                  </a:lnTo>
                  <a:lnTo>
                    <a:pt x="483" y="304"/>
                  </a:lnTo>
                  <a:lnTo>
                    <a:pt x="483" y="304"/>
                  </a:lnTo>
                  <a:lnTo>
                    <a:pt x="479" y="304"/>
                  </a:lnTo>
                  <a:lnTo>
                    <a:pt x="479" y="304"/>
                  </a:lnTo>
                  <a:lnTo>
                    <a:pt x="479" y="304"/>
                  </a:lnTo>
                  <a:lnTo>
                    <a:pt x="479" y="304"/>
                  </a:lnTo>
                  <a:lnTo>
                    <a:pt x="479" y="304"/>
                  </a:lnTo>
                  <a:lnTo>
                    <a:pt x="479" y="304"/>
                  </a:lnTo>
                  <a:lnTo>
                    <a:pt x="479" y="304"/>
                  </a:lnTo>
                  <a:lnTo>
                    <a:pt x="479" y="304"/>
                  </a:lnTo>
                  <a:lnTo>
                    <a:pt x="477" y="308"/>
                  </a:lnTo>
                  <a:lnTo>
                    <a:pt x="477" y="312"/>
                  </a:lnTo>
                  <a:lnTo>
                    <a:pt x="473" y="312"/>
                  </a:lnTo>
                  <a:lnTo>
                    <a:pt x="473" y="312"/>
                  </a:lnTo>
                  <a:lnTo>
                    <a:pt x="469" y="312"/>
                  </a:lnTo>
                  <a:lnTo>
                    <a:pt x="469" y="312"/>
                  </a:lnTo>
                  <a:lnTo>
                    <a:pt x="463" y="312"/>
                  </a:lnTo>
                  <a:lnTo>
                    <a:pt x="455" y="308"/>
                  </a:lnTo>
                  <a:lnTo>
                    <a:pt x="455" y="308"/>
                  </a:lnTo>
                  <a:lnTo>
                    <a:pt x="451" y="306"/>
                  </a:lnTo>
                  <a:lnTo>
                    <a:pt x="447" y="304"/>
                  </a:lnTo>
                  <a:lnTo>
                    <a:pt x="441" y="304"/>
                  </a:lnTo>
                  <a:lnTo>
                    <a:pt x="443" y="298"/>
                  </a:lnTo>
                  <a:lnTo>
                    <a:pt x="443" y="298"/>
                  </a:lnTo>
                  <a:lnTo>
                    <a:pt x="443" y="296"/>
                  </a:lnTo>
                  <a:lnTo>
                    <a:pt x="443" y="296"/>
                  </a:lnTo>
                  <a:lnTo>
                    <a:pt x="439" y="296"/>
                  </a:lnTo>
                  <a:lnTo>
                    <a:pt x="439" y="296"/>
                  </a:lnTo>
                  <a:lnTo>
                    <a:pt x="437" y="296"/>
                  </a:lnTo>
                  <a:lnTo>
                    <a:pt x="437" y="296"/>
                  </a:lnTo>
                  <a:lnTo>
                    <a:pt x="431" y="294"/>
                  </a:lnTo>
                  <a:lnTo>
                    <a:pt x="427" y="290"/>
                  </a:lnTo>
                  <a:lnTo>
                    <a:pt x="427" y="282"/>
                  </a:lnTo>
                  <a:lnTo>
                    <a:pt x="427" y="282"/>
                  </a:lnTo>
                  <a:lnTo>
                    <a:pt x="427" y="280"/>
                  </a:lnTo>
                  <a:lnTo>
                    <a:pt x="427" y="280"/>
                  </a:lnTo>
                  <a:lnTo>
                    <a:pt x="425" y="280"/>
                  </a:lnTo>
                  <a:lnTo>
                    <a:pt x="425" y="280"/>
                  </a:lnTo>
                  <a:lnTo>
                    <a:pt x="419" y="278"/>
                  </a:lnTo>
                  <a:lnTo>
                    <a:pt x="417" y="274"/>
                  </a:lnTo>
                  <a:lnTo>
                    <a:pt x="415" y="272"/>
                  </a:lnTo>
                  <a:lnTo>
                    <a:pt x="415" y="272"/>
                  </a:lnTo>
                  <a:lnTo>
                    <a:pt x="411" y="262"/>
                  </a:lnTo>
                  <a:lnTo>
                    <a:pt x="411" y="250"/>
                  </a:lnTo>
                  <a:lnTo>
                    <a:pt x="411" y="244"/>
                  </a:lnTo>
                  <a:lnTo>
                    <a:pt x="417" y="244"/>
                  </a:lnTo>
                  <a:lnTo>
                    <a:pt x="417" y="244"/>
                  </a:lnTo>
                  <a:lnTo>
                    <a:pt x="417" y="244"/>
                  </a:lnTo>
                  <a:lnTo>
                    <a:pt x="417" y="244"/>
                  </a:lnTo>
                  <a:lnTo>
                    <a:pt x="417" y="244"/>
                  </a:lnTo>
                  <a:lnTo>
                    <a:pt x="417" y="244"/>
                  </a:lnTo>
                  <a:lnTo>
                    <a:pt x="417" y="244"/>
                  </a:lnTo>
                  <a:lnTo>
                    <a:pt x="417" y="244"/>
                  </a:lnTo>
                  <a:lnTo>
                    <a:pt x="417" y="244"/>
                  </a:lnTo>
                  <a:lnTo>
                    <a:pt x="421" y="238"/>
                  </a:lnTo>
                  <a:lnTo>
                    <a:pt x="427" y="236"/>
                  </a:lnTo>
                  <a:lnTo>
                    <a:pt x="443" y="236"/>
                  </a:lnTo>
                  <a:lnTo>
                    <a:pt x="443" y="236"/>
                  </a:lnTo>
                  <a:lnTo>
                    <a:pt x="439" y="230"/>
                  </a:lnTo>
                  <a:lnTo>
                    <a:pt x="439" y="230"/>
                  </a:lnTo>
                  <a:lnTo>
                    <a:pt x="439" y="228"/>
                  </a:lnTo>
                  <a:lnTo>
                    <a:pt x="439" y="228"/>
                  </a:lnTo>
                  <a:lnTo>
                    <a:pt x="433" y="222"/>
                  </a:lnTo>
                  <a:lnTo>
                    <a:pt x="427" y="216"/>
                  </a:lnTo>
                  <a:lnTo>
                    <a:pt x="427" y="216"/>
                  </a:lnTo>
                  <a:lnTo>
                    <a:pt x="423" y="214"/>
                  </a:lnTo>
                  <a:lnTo>
                    <a:pt x="423" y="214"/>
                  </a:lnTo>
                  <a:lnTo>
                    <a:pt x="421" y="214"/>
                  </a:lnTo>
                  <a:lnTo>
                    <a:pt x="419" y="212"/>
                  </a:lnTo>
                  <a:lnTo>
                    <a:pt x="419" y="208"/>
                  </a:lnTo>
                  <a:lnTo>
                    <a:pt x="419" y="208"/>
                  </a:lnTo>
                  <a:lnTo>
                    <a:pt x="417" y="206"/>
                  </a:lnTo>
                  <a:lnTo>
                    <a:pt x="417" y="206"/>
                  </a:lnTo>
                  <a:lnTo>
                    <a:pt x="411" y="204"/>
                  </a:lnTo>
                  <a:lnTo>
                    <a:pt x="407" y="202"/>
                  </a:lnTo>
                  <a:lnTo>
                    <a:pt x="407" y="202"/>
                  </a:lnTo>
                  <a:lnTo>
                    <a:pt x="397" y="194"/>
                  </a:lnTo>
                  <a:lnTo>
                    <a:pt x="397" y="194"/>
                  </a:lnTo>
                  <a:lnTo>
                    <a:pt x="389" y="190"/>
                  </a:lnTo>
                  <a:lnTo>
                    <a:pt x="382" y="188"/>
                  </a:lnTo>
                  <a:lnTo>
                    <a:pt x="382" y="188"/>
                  </a:lnTo>
                  <a:lnTo>
                    <a:pt x="378" y="190"/>
                  </a:lnTo>
                  <a:lnTo>
                    <a:pt x="378" y="190"/>
                  </a:lnTo>
                  <a:lnTo>
                    <a:pt x="374" y="194"/>
                  </a:lnTo>
                  <a:lnTo>
                    <a:pt x="374" y="194"/>
                  </a:lnTo>
                  <a:lnTo>
                    <a:pt x="374" y="198"/>
                  </a:lnTo>
                  <a:lnTo>
                    <a:pt x="374" y="198"/>
                  </a:lnTo>
                  <a:lnTo>
                    <a:pt x="374" y="200"/>
                  </a:lnTo>
                  <a:lnTo>
                    <a:pt x="374" y="200"/>
                  </a:lnTo>
                  <a:lnTo>
                    <a:pt x="380" y="208"/>
                  </a:lnTo>
                  <a:lnTo>
                    <a:pt x="380" y="212"/>
                  </a:lnTo>
                  <a:lnTo>
                    <a:pt x="380" y="212"/>
                  </a:lnTo>
                  <a:lnTo>
                    <a:pt x="391" y="228"/>
                  </a:lnTo>
                  <a:lnTo>
                    <a:pt x="395" y="236"/>
                  </a:lnTo>
                  <a:lnTo>
                    <a:pt x="395" y="246"/>
                  </a:lnTo>
                  <a:lnTo>
                    <a:pt x="395" y="246"/>
                  </a:lnTo>
                  <a:lnTo>
                    <a:pt x="395" y="256"/>
                  </a:lnTo>
                  <a:lnTo>
                    <a:pt x="389" y="266"/>
                  </a:lnTo>
                  <a:lnTo>
                    <a:pt x="389" y="266"/>
                  </a:lnTo>
                  <a:lnTo>
                    <a:pt x="389" y="268"/>
                  </a:lnTo>
                  <a:lnTo>
                    <a:pt x="389" y="268"/>
                  </a:lnTo>
                  <a:lnTo>
                    <a:pt x="387" y="274"/>
                  </a:lnTo>
                  <a:lnTo>
                    <a:pt x="387" y="274"/>
                  </a:lnTo>
                  <a:lnTo>
                    <a:pt x="385" y="276"/>
                  </a:lnTo>
                  <a:lnTo>
                    <a:pt x="384" y="278"/>
                  </a:lnTo>
                  <a:lnTo>
                    <a:pt x="380" y="280"/>
                  </a:lnTo>
                  <a:lnTo>
                    <a:pt x="380" y="280"/>
                  </a:lnTo>
                  <a:lnTo>
                    <a:pt x="376" y="280"/>
                  </a:lnTo>
                  <a:lnTo>
                    <a:pt x="376" y="280"/>
                  </a:lnTo>
                  <a:lnTo>
                    <a:pt x="372" y="278"/>
                  </a:lnTo>
                  <a:lnTo>
                    <a:pt x="370" y="274"/>
                  </a:lnTo>
                  <a:lnTo>
                    <a:pt x="370" y="274"/>
                  </a:lnTo>
                  <a:lnTo>
                    <a:pt x="370" y="274"/>
                  </a:lnTo>
                  <a:lnTo>
                    <a:pt x="368" y="270"/>
                  </a:lnTo>
                  <a:lnTo>
                    <a:pt x="368" y="270"/>
                  </a:lnTo>
                  <a:lnTo>
                    <a:pt x="364" y="266"/>
                  </a:lnTo>
                  <a:lnTo>
                    <a:pt x="364" y="266"/>
                  </a:lnTo>
                  <a:lnTo>
                    <a:pt x="358" y="264"/>
                  </a:lnTo>
                  <a:lnTo>
                    <a:pt x="356" y="262"/>
                  </a:lnTo>
                  <a:lnTo>
                    <a:pt x="354" y="260"/>
                  </a:lnTo>
                  <a:lnTo>
                    <a:pt x="354" y="260"/>
                  </a:lnTo>
                  <a:lnTo>
                    <a:pt x="352" y="256"/>
                  </a:lnTo>
                  <a:lnTo>
                    <a:pt x="352" y="256"/>
                  </a:lnTo>
                  <a:lnTo>
                    <a:pt x="348" y="252"/>
                  </a:lnTo>
                  <a:lnTo>
                    <a:pt x="346" y="246"/>
                  </a:lnTo>
                  <a:lnTo>
                    <a:pt x="346" y="246"/>
                  </a:lnTo>
                  <a:lnTo>
                    <a:pt x="346" y="242"/>
                  </a:lnTo>
                  <a:lnTo>
                    <a:pt x="346" y="242"/>
                  </a:lnTo>
                  <a:lnTo>
                    <a:pt x="346" y="240"/>
                  </a:lnTo>
                  <a:lnTo>
                    <a:pt x="346" y="240"/>
                  </a:lnTo>
                  <a:lnTo>
                    <a:pt x="346" y="240"/>
                  </a:lnTo>
                  <a:lnTo>
                    <a:pt x="346" y="240"/>
                  </a:lnTo>
                  <a:lnTo>
                    <a:pt x="342" y="238"/>
                  </a:lnTo>
                  <a:lnTo>
                    <a:pt x="342" y="238"/>
                  </a:lnTo>
                  <a:lnTo>
                    <a:pt x="338" y="240"/>
                  </a:lnTo>
                  <a:lnTo>
                    <a:pt x="338" y="240"/>
                  </a:lnTo>
                  <a:lnTo>
                    <a:pt x="336" y="240"/>
                  </a:lnTo>
                  <a:lnTo>
                    <a:pt x="328" y="240"/>
                  </a:lnTo>
                  <a:lnTo>
                    <a:pt x="330" y="232"/>
                  </a:lnTo>
                  <a:lnTo>
                    <a:pt x="330" y="232"/>
                  </a:lnTo>
                  <a:lnTo>
                    <a:pt x="330" y="232"/>
                  </a:lnTo>
                  <a:lnTo>
                    <a:pt x="330" y="232"/>
                  </a:lnTo>
                  <a:lnTo>
                    <a:pt x="330" y="232"/>
                  </a:lnTo>
                  <a:lnTo>
                    <a:pt x="330" y="232"/>
                  </a:lnTo>
                  <a:lnTo>
                    <a:pt x="324" y="230"/>
                  </a:lnTo>
                  <a:lnTo>
                    <a:pt x="324" y="230"/>
                  </a:lnTo>
                  <a:lnTo>
                    <a:pt x="322" y="230"/>
                  </a:lnTo>
                  <a:lnTo>
                    <a:pt x="322" y="230"/>
                  </a:lnTo>
                  <a:lnTo>
                    <a:pt x="320" y="232"/>
                  </a:lnTo>
                  <a:lnTo>
                    <a:pt x="320" y="232"/>
                  </a:lnTo>
                  <a:lnTo>
                    <a:pt x="326" y="238"/>
                  </a:lnTo>
                  <a:lnTo>
                    <a:pt x="332" y="242"/>
                  </a:lnTo>
                  <a:lnTo>
                    <a:pt x="332" y="242"/>
                  </a:lnTo>
                  <a:lnTo>
                    <a:pt x="334" y="244"/>
                  </a:lnTo>
                  <a:lnTo>
                    <a:pt x="334" y="244"/>
                  </a:lnTo>
                  <a:lnTo>
                    <a:pt x="338" y="246"/>
                  </a:lnTo>
                  <a:lnTo>
                    <a:pt x="340" y="248"/>
                  </a:lnTo>
                  <a:lnTo>
                    <a:pt x="340" y="252"/>
                  </a:lnTo>
                  <a:lnTo>
                    <a:pt x="340" y="284"/>
                  </a:lnTo>
                  <a:lnTo>
                    <a:pt x="340" y="284"/>
                  </a:lnTo>
                  <a:lnTo>
                    <a:pt x="340" y="284"/>
                  </a:lnTo>
                  <a:lnTo>
                    <a:pt x="338" y="288"/>
                  </a:lnTo>
                  <a:lnTo>
                    <a:pt x="336" y="292"/>
                  </a:lnTo>
                  <a:lnTo>
                    <a:pt x="336" y="292"/>
                  </a:lnTo>
                  <a:lnTo>
                    <a:pt x="334" y="296"/>
                  </a:lnTo>
                  <a:lnTo>
                    <a:pt x="334" y="296"/>
                  </a:lnTo>
                  <a:lnTo>
                    <a:pt x="332" y="298"/>
                  </a:lnTo>
                  <a:lnTo>
                    <a:pt x="332" y="304"/>
                  </a:lnTo>
                  <a:lnTo>
                    <a:pt x="312" y="304"/>
                  </a:lnTo>
                  <a:lnTo>
                    <a:pt x="314" y="298"/>
                  </a:lnTo>
                  <a:lnTo>
                    <a:pt x="314" y="298"/>
                  </a:lnTo>
                  <a:lnTo>
                    <a:pt x="314" y="296"/>
                  </a:lnTo>
                  <a:lnTo>
                    <a:pt x="314" y="296"/>
                  </a:lnTo>
                  <a:lnTo>
                    <a:pt x="314" y="296"/>
                  </a:lnTo>
                  <a:lnTo>
                    <a:pt x="314" y="296"/>
                  </a:lnTo>
                  <a:lnTo>
                    <a:pt x="310" y="296"/>
                  </a:lnTo>
                  <a:lnTo>
                    <a:pt x="306" y="296"/>
                  </a:lnTo>
                  <a:lnTo>
                    <a:pt x="306" y="268"/>
                  </a:lnTo>
                  <a:lnTo>
                    <a:pt x="306" y="268"/>
                  </a:lnTo>
                  <a:lnTo>
                    <a:pt x="304" y="264"/>
                  </a:lnTo>
                  <a:lnTo>
                    <a:pt x="300" y="258"/>
                  </a:lnTo>
                  <a:lnTo>
                    <a:pt x="300" y="258"/>
                  </a:lnTo>
                  <a:lnTo>
                    <a:pt x="296" y="256"/>
                  </a:lnTo>
                  <a:lnTo>
                    <a:pt x="288" y="256"/>
                  </a:lnTo>
                  <a:lnTo>
                    <a:pt x="280" y="256"/>
                  </a:lnTo>
                  <a:lnTo>
                    <a:pt x="282" y="248"/>
                  </a:lnTo>
                  <a:lnTo>
                    <a:pt x="282" y="248"/>
                  </a:lnTo>
                  <a:lnTo>
                    <a:pt x="282" y="248"/>
                  </a:lnTo>
                  <a:lnTo>
                    <a:pt x="282" y="248"/>
                  </a:lnTo>
                  <a:lnTo>
                    <a:pt x="274" y="248"/>
                  </a:lnTo>
                  <a:lnTo>
                    <a:pt x="272" y="248"/>
                  </a:lnTo>
                  <a:lnTo>
                    <a:pt x="272" y="248"/>
                  </a:lnTo>
                  <a:lnTo>
                    <a:pt x="268" y="246"/>
                  </a:lnTo>
                  <a:lnTo>
                    <a:pt x="264" y="242"/>
                  </a:lnTo>
                  <a:lnTo>
                    <a:pt x="264" y="242"/>
                  </a:lnTo>
                  <a:lnTo>
                    <a:pt x="262" y="238"/>
                  </a:lnTo>
                  <a:lnTo>
                    <a:pt x="262" y="238"/>
                  </a:lnTo>
                  <a:lnTo>
                    <a:pt x="258" y="232"/>
                  </a:lnTo>
                  <a:lnTo>
                    <a:pt x="258" y="232"/>
                  </a:lnTo>
                  <a:lnTo>
                    <a:pt x="254" y="232"/>
                  </a:lnTo>
                  <a:lnTo>
                    <a:pt x="250" y="232"/>
                  </a:lnTo>
                  <a:lnTo>
                    <a:pt x="250" y="232"/>
                  </a:lnTo>
                  <a:lnTo>
                    <a:pt x="250" y="232"/>
                  </a:lnTo>
                  <a:lnTo>
                    <a:pt x="250" y="232"/>
                  </a:lnTo>
                  <a:lnTo>
                    <a:pt x="248" y="232"/>
                  </a:lnTo>
                  <a:lnTo>
                    <a:pt x="248" y="232"/>
                  </a:lnTo>
                  <a:lnTo>
                    <a:pt x="244" y="230"/>
                  </a:lnTo>
                  <a:lnTo>
                    <a:pt x="240" y="226"/>
                  </a:lnTo>
                  <a:lnTo>
                    <a:pt x="240" y="226"/>
                  </a:lnTo>
                  <a:lnTo>
                    <a:pt x="240" y="226"/>
                  </a:lnTo>
                  <a:lnTo>
                    <a:pt x="240" y="226"/>
                  </a:lnTo>
                  <a:lnTo>
                    <a:pt x="238" y="224"/>
                  </a:lnTo>
                  <a:lnTo>
                    <a:pt x="234" y="224"/>
                  </a:lnTo>
                  <a:lnTo>
                    <a:pt x="234" y="224"/>
                  </a:lnTo>
                  <a:lnTo>
                    <a:pt x="232" y="224"/>
                  </a:lnTo>
                  <a:lnTo>
                    <a:pt x="232" y="224"/>
                  </a:lnTo>
                  <a:lnTo>
                    <a:pt x="229" y="224"/>
                  </a:lnTo>
                  <a:lnTo>
                    <a:pt x="229" y="226"/>
                  </a:lnTo>
                  <a:lnTo>
                    <a:pt x="229" y="226"/>
                  </a:lnTo>
                  <a:lnTo>
                    <a:pt x="227" y="228"/>
                  </a:lnTo>
                  <a:lnTo>
                    <a:pt x="225" y="230"/>
                  </a:lnTo>
                  <a:lnTo>
                    <a:pt x="221" y="232"/>
                  </a:lnTo>
                  <a:lnTo>
                    <a:pt x="221" y="232"/>
                  </a:lnTo>
                  <a:lnTo>
                    <a:pt x="219" y="232"/>
                  </a:lnTo>
                  <a:lnTo>
                    <a:pt x="219" y="232"/>
                  </a:lnTo>
                  <a:lnTo>
                    <a:pt x="219" y="232"/>
                  </a:lnTo>
                  <a:lnTo>
                    <a:pt x="197" y="232"/>
                  </a:lnTo>
                  <a:lnTo>
                    <a:pt x="197" y="230"/>
                  </a:lnTo>
                  <a:lnTo>
                    <a:pt x="197" y="230"/>
                  </a:lnTo>
                  <a:lnTo>
                    <a:pt x="197" y="230"/>
                  </a:lnTo>
                  <a:lnTo>
                    <a:pt x="197" y="230"/>
                  </a:lnTo>
                  <a:lnTo>
                    <a:pt x="195" y="236"/>
                  </a:lnTo>
                  <a:lnTo>
                    <a:pt x="195" y="236"/>
                  </a:lnTo>
                  <a:lnTo>
                    <a:pt x="195" y="244"/>
                  </a:lnTo>
                  <a:lnTo>
                    <a:pt x="193" y="248"/>
                  </a:lnTo>
                  <a:lnTo>
                    <a:pt x="189" y="252"/>
                  </a:lnTo>
                  <a:lnTo>
                    <a:pt x="183" y="256"/>
                  </a:lnTo>
                  <a:lnTo>
                    <a:pt x="177" y="256"/>
                  </a:lnTo>
                  <a:lnTo>
                    <a:pt x="177" y="250"/>
                  </a:lnTo>
                  <a:lnTo>
                    <a:pt x="177" y="250"/>
                  </a:lnTo>
                  <a:lnTo>
                    <a:pt x="175" y="238"/>
                  </a:lnTo>
                  <a:lnTo>
                    <a:pt x="169" y="224"/>
                  </a:lnTo>
                  <a:lnTo>
                    <a:pt x="161" y="212"/>
                  </a:lnTo>
                  <a:lnTo>
                    <a:pt x="151" y="200"/>
                  </a:lnTo>
                  <a:lnTo>
                    <a:pt x="151" y="200"/>
                  </a:lnTo>
                  <a:lnTo>
                    <a:pt x="141" y="190"/>
                  </a:lnTo>
                  <a:lnTo>
                    <a:pt x="141" y="190"/>
                  </a:lnTo>
                  <a:lnTo>
                    <a:pt x="125" y="174"/>
                  </a:lnTo>
                  <a:lnTo>
                    <a:pt x="119" y="164"/>
                  </a:lnTo>
                  <a:lnTo>
                    <a:pt x="113" y="157"/>
                  </a:lnTo>
                  <a:lnTo>
                    <a:pt x="109" y="151"/>
                  </a:lnTo>
                  <a:lnTo>
                    <a:pt x="115" y="149"/>
                  </a:lnTo>
                  <a:lnTo>
                    <a:pt x="115" y="149"/>
                  </a:lnTo>
                  <a:lnTo>
                    <a:pt x="121" y="145"/>
                  </a:lnTo>
                  <a:lnTo>
                    <a:pt x="125" y="143"/>
                  </a:lnTo>
                  <a:lnTo>
                    <a:pt x="125" y="143"/>
                  </a:lnTo>
                  <a:lnTo>
                    <a:pt x="129" y="137"/>
                  </a:lnTo>
                  <a:lnTo>
                    <a:pt x="129" y="137"/>
                  </a:lnTo>
                  <a:lnTo>
                    <a:pt x="131" y="133"/>
                  </a:lnTo>
                  <a:lnTo>
                    <a:pt x="131" y="133"/>
                  </a:lnTo>
                  <a:lnTo>
                    <a:pt x="133" y="127"/>
                  </a:lnTo>
                  <a:lnTo>
                    <a:pt x="139" y="121"/>
                  </a:lnTo>
                  <a:lnTo>
                    <a:pt x="139" y="121"/>
                  </a:lnTo>
                  <a:lnTo>
                    <a:pt x="145" y="117"/>
                  </a:lnTo>
                  <a:lnTo>
                    <a:pt x="153" y="117"/>
                  </a:lnTo>
                  <a:lnTo>
                    <a:pt x="155" y="117"/>
                  </a:lnTo>
                  <a:lnTo>
                    <a:pt x="155" y="117"/>
                  </a:lnTo>
                  <a:lnTo>
                    <a:pt x="157" y="115"/>
                  </a:lnTo>
                  <a:lnTo>
                    <a:pt x="159" y="115"/>
                  </a:lnTo>
                  <a:lnTo>
                    <a:pt x="159" y="115"/>
                  </a:lnTo>
                  <a:lnTo>
                    <a:pt x="161" y="113"/>
                  </a:lnTo>
                  <a:lnTo>
                    <a:pt x="161" y="113"/>
                  </a:lnTo>
                  <a:lnTo>
                    <a:pt x="163" y="109"/>
                  </a:lnTo>
                  <a:lnTo>
                    <a:pt x="165" y="109"/>
                  </a:lnTo>
                  <a:lnTo>
                    <a:pt x="169" y="107"/>
                  </a:lnTo>
                  <a:lnTo>
                    <a:pt x="177" y="107"/>
                  </a:lnTo>
                  <a:lnTo>
                    <a:pt x="177" y="107"/>
                  </a:lnTo>
                  <a:lnTo>
                    <a:pt x="179" y="109"/>
                  </a:lnTo>
                  <a:lnTo>
                    <a:pt x="179" y="109"/>
                  </a:lnTo>
                  <a:lnTo>
                    <a:pt x="183" y="109"/>
                  </a:lnTo>
                  <a:lnTo>
                    <a:pt x="183" y="109"/>
                  </a:lnTo>
                  <a:lnTo>
                    <a:pt x="185" y="109"/>
                  </a:lnTo>
                  <a:lnTo>
                    <a:pt x="185" y="109"/>
                  </a:lnTo>
                  <a:lnTo>
                    <a:pt x="185" y="105"/>
                  </a:lnTo>
                  <a:lnTo>
                    <a:pt x="185" y="105"/>
                  </a:lnTo>
                  <a:lnTo>
                    <a:pt x="187" y="101"/>
                  </a:lnTo>
                  <a:lnTo>
                    <a:pt x="189" y="101"/>
                  </a:lnTo>
                  <a:lnTo>
                    <a:pt x="193" y="99"/>
                  </a:lnTo>
                  <a:lnTo>
                    <a:pt x="193" y="99"/>
                  </a:lnTo>
                  <a:lnTo>
                    <a:pt x="195" y="99"/>
                  </a:lnTo>
                  <a:lnTo>
                    <a:pt x="195" y="99"/>
                  </a:lnTo>
                  <a:lnTo>
                    <a:pt x="197" y="99"/>
                  </a:lnTo>
                  <a:lnTo>
                    <a:pt x="219" y="99"/>
                  </a:lnTo>
                  <a:lnTo>
                    <a:pt x="219" y="103"/>
                  </a:lnTo>
                  <a:lnTo>
                    <a:pt x="219" y="103"/>
                  </a:lnTo>
                  <a:lnTo>
                    <a:pt x="225" y="101"/>
                  </a:lnTo>
                  <a:lnTo>
                    <a:pt x="225" y="101"/>
                  </a:lnTo>
                  <a:lnTo>
                    <a:pt x="225" y="101"/>
                  </a:lnTo>
                  <a:lnTo>
                    <a:pt x="225" y="101"/>
                  </a:lnTo>
                  <a:lnTo>
                    <a:pt x="225" y="99"/>
                  </a:lnTo>
                  <a:lnTo>
                    <a:pt x="225" y="99"/>
                  </a:lnTo>
                  <a:lnTo>
                    <a:pt x="225" y="97"/>
                  </a:lnTo>
                  <a:lnTo>
                    <a:pt x="223" y="95"/>
                  </a:lnTo>
                  <a:lnTo>
                    <a:pt x="223" y="95"/>
                  </a:lnTo>
                  <a:lnTo>
                    <a:pt x="217" y="91"/>
                  </a:lnTo>
                  <a:lnTo>
                    <a:pt x="215" y="87"/>
                  </a:lnTo>
                  <a:lnTo>
                    <a:pt x="215" y="87"/>
                  </a:lnTo>
                  <a:lnTo>
                    <a:pt x="213" y="83"/>
                  </a:lnTo>
                  <a:lnTo>
                    <a:pt x="213" y="83"/>
                  </a:lnTo>
                  <a:lnTo>
                    <a:pt x="211" y="81"/>
                  </a:lnTo>
                  <a:lnTo>
                    <a:pt x="207" y="79"/>
                  </a:lnTo>
                  <a:lnTo>
                    <a:pt x="207" y="79"/>
                  </a:lnTo>
                  <a:lnTo>
                    <a:pt x="203" y="75"/>
                  </a:lnTo>
                  <a:lnTo>
                    <a:pt x="201" y="73"/>
                  </a:lnTo>
                  <a:lnTo>
                    <a:pt x="201" y="67"/>
                  </a:lnTo>
                  <a:lnTo>
                    <a:pt x="201" y="67"/>
                  </a:lnTo>
                  <a:lnTo>
                    <a:pt x="201" y="65"/>
                  </a:lnTo>
                  <a:lnTo>
                    <a:pt x="201" y="49"/>
                  </a:lnTo>
                  <a:lnTo>
                    <a:pt x="207" y="51"/>
                  </a:lnTo>
                  <a:lnTo>
                    <a:pt x="207" y="51"/>
                  </a:lnTo>
                  <a:lnTo>
                    <a:pt x="209" y="51"/>
                  </a:lnTo>
                  <a:lnTo>
                    <a:pt x="209" y="51"/>
                  </a:lnTo>
                  <a:lnTo>
                    <a:pt x="209" y="47"/>
                  </a:lnTo>
                  <a:lnTo>
                    <a:pt x="209" y="47"/>
                  </a:lnTo>
                  <a:lnTo>
                    <a:pt x="209" y="45"/>
                  </a:lnTo>
                  <a:lnTo>
                    <a:pt x="209" y="45"/>
                  </a:lnTo>
                  <a:lnTo>
                    <a:pt x="209" y="37"/>
                  </a:lnTo>
                  <a:lnTo>
                    <a:pt x="209" y="37"/>
                  </a:lnTo>
                  <a:lnTo>
                    <a:pt x="207" y="37"/>
                  </a:lnTo>
                  <a:lnTo>
                    <a:pt x="207" y="37"/>
                  </a:lnTo>
                  <a:lnTo>
                    <a:pt x="205" y="37"/>
                  </a:lnTo>
                  <a:lnTo>
                    <a:pt x="203" y="35"/>
                  </a:lnTo>
                  <a:lnTo>
                    <a:pt x="203" y="35"/>
                  </a:lnTo>
                  <a:lnTo>
                    <a:pt x="201" y="31"/>
                  </a:lnTo>
                  <a:lnTo>
                    <a:pt x="201" y="29"/>
                  </a:lnTo>
                  <a:lnTo>
                    <a:pt x="201" y="29"/>
                  </a:lnTo>
                  <a:lnTo>
                    <a:pt x="201" y="29"/>
                  </a:lnTo>
                  <a:lnTo>
                    <a:pt x="201" y="29"/>
                  </a:lnTo>
                  <a:lnTo>
                    <a:pt x="201" y="25"/>
                  </a:lnTo>
                  <a:lnTo>
                    <a:pt x="201" y="25"/>
                  </a:lnTo>
                  <a:lnTo>
                    <a:pt x="201" y="21"/>
                  </a:lnTo>
                  <a:lnTo>
                    <a:pt x="201" y="21"/>
                  </a:lnTo>
                  <a:lnTo>
                    <a:pt x="201" y="21"/>
                  </a:lnTo>
                  <a:lnTo>
                    <a:pt x="201" y="21"/>
                  </a:lnTo>
                  <a:lnTo>
                    <a:pt x="199" y="21"/>
                  </a:lnTo>
                  <a:lnTo>
                    <a:pt x="199" y="21"/>
                  </a:lnTo>
                  <a:lnTo>
                    <a:pt x="195" y="19"/>
                  </a:lnTo>
                  <a:lnTo>
                    <a:pt x="193" y="13"/>
                  </a:lnTo>
                  <a:lnTo>
                    <a:pt x="193" y="0"/>
                  </a:lnTo>
                  <a:lnTo>
                    <a:pt x="203" y="4"/>
                  </a:lnTo>
                  <a:lnTo>
                    <a:pt x="203" y="4"/>
                  </a:lnTo>
                  <a:lnTo>
                    <a:pt x="236" y="21"/>
                  </a:lnTo>
                  <a:lnTo>
                    <a:pt x="236" y="21"/>
                  </a:lnTo>
                  <a:lnTo>
                    <a:pt x="258" y="31"/>
                  </a:lnTo>
                  <a:lnTo>
                    <a:pt x="280" y="43"/>
                  </a:lnTo>
                  <a:lnTo>
                    <a:pt x="280" y="43"/>
                  </a:lnTo>
                  <a:lnTo>
                    <a:pt x="298" y="57"/>
                  </a:lnTo>
                  <a:lnTo>
                    <a:pt x="314" y="69"/>
                  </a:lnTo>
                  <a:lnTo>
                    <a:pt x="314" y="69"/>
                  </a:lnTo>
                  <a:lnTo>
                    <a:pt x="322" y="75"/>
                  </a:lnTo>
                  <a:lnTo>
                    <a:pt x="326" y="75"/>
                  </a:lnTo>
                  <a:lnTo>
                    <a:pt x="326" y="75"/>
                  </a:lnTo>
                  <a:lnTo>
                    <a:pt x="330" y="77"/>
                  </a:lnTo>
                  <a:lnTo>
                    <a:pt x="332" y="77"/>
                  </a:lnTo>
                  <a:lnTo>
                    <a:pt x="332" y="81"/>
                  </a:lnTo>
                  <a:lnTo>
                    <a:pt x="332" y="81"/>
                  </a:lnTo>
                  <a:lnTo>
                    <a:pt x="334" y="81"/>
                  </a:lnTo>
                  <a:lnTo>
                    <a:pt x="334" y="81"/>
                  </a:lnTo>
                  <a:lnTo>
                    <a:pt x="336" y="87"/>
                  </a:lnTo>
                  <a:lnTo>
                    <a:pt x="342" y="91"/>
                  </a:lnTo>
                  <a:lnTo>
                    <a:pt x="342" y="91"/>
                  </a:lnTo>
                  <a:lnTo>
                    <a:pt x="350" y="91"/>
                  </a:lnTo>
                  <a:lnTo>
                    <a:pt x="356" y="91"/>
                  </a:lnTo>
                  <a:lnTo>
                    <a:pt x="356" y="95"/>
                  </a:lnTo>
                  <a:lnTo>
                    <a:pt x="356" y="95"/>
                  </a:lnTo>
                  <a:lnTo>
                    <a:pt x="360" y="103"/>
                  </a:lnTo>
                  <a:lnTo>
                    <a:pt x="360" y="103"/>
                  </a:lnTo>
                  <a:lnTo>
                    <a:pt x="364" y="107"/>
                  </a:lnTo>
                  <a:lnTo>
                    <a:pt x="370" y="113"/>
                  </a:lnTo>
                  <a:lnTo>
                    <a:pt x="370" y="113"/>
                  </a:lnTo>
                  <a:lnTo>
                    <a:pt x="374" y="115"/>
                  </a:lnTo>
                  <a:lnTo>
                    <a:pt x="378" y="115"/>
                  </a:lnTo>
                  <a:lnTo>
                    <a:pt x="387" y="115"/>
                  </a:lnTo>
                  <a:lnTo>
                    <a:pt x="387" y="119"/>
                  </a:lnTo>
                  <a:lnTo>
                    <a:pt x="387" y="119"/>
                  </a:lnTo>
                  <a:lnTo>
                    <a:pt x="389" y="123"/>
                  </a:lnTo>
                  <a:lnTo>
                    <a:pt x="389" y="123"/>
                  </a:lnTo>
                  <a:lnTo>
                    <a:pt x="393" y="129"/>
                  </a:lnTo>
                  <a:lnTo>
                    <a:pt x="399" y="135"/>
                  </a:lnTo>
                  <a:lnTo>
                    <a:pt x="399" y="135"/>
                  </a:lnTo>
                  <a:lnTo>
                    <a:pt x="409" y="141"/>
                  </a:lnTo>
                  <a:lnTo>
                    <a:pt x="409" y="141"/>
                  </a:lnTo>
                  <a:lnTo>
                    <a:pt x="415" y="143"/>
                  </a:lnTo>
                  <a:lnTo>
                    <a:pt x="415" y="143"/>
                  </a:lnTo>
                  <a:lnTo>
                    <a:pt x="423" y="149"/>
                  </a:lnTo>
                  <a:lnTo>
                    <a:pt x="427" y="153"/>
                  </a:lnTo>
                  <a:lnTo>
                    <a:pt x="427" y="153"/>
                  </a:lnTo>
                  <a:lnTo>
                    <a:pt x="431" y="159"/>
                  </a:lnTo>
                  <a:lnTo>
                    <a:pt x="431" y="159"/>
                  </a:lnTo>
                  <a:lnTo>
                    <a:pt x="439" y="166"/>
                  </a:lnTo>
                  <a:lnTo>
                    <a:pt x="445" y="170"/>
                  </a:lnTo>
                  <a:lnTo>
                    <a:pt x="449" y="172"/>
                  </a:lnTo>
                  <a:lnTo>
                    <a:pt x="451" y="172"/>
                  </a:lnTo>
                  <a:lnTo>
                    <a:pt x="453" y="174"/>
                  </a:lnTo>
                  <a:lnTo>
                    <a:pt x="453" y="174"/>
                  </a:lnTo>
                  <a:lnTo>
                    <a:pt x="465" y="192"/>
                  </a:lnTo>
                  <a:lnTo>
                    <a:pt x="481" y="208"/>
                  </a:lnTo>
                  <a:lnTo>
                    <a:pt x="481" y="208"/>
                  </a:lnTo>
                  <a:lnTo>
                    <a:pt x="497" y="222"/>
                  </a:lnTo>
                  <a:lnTo>
                    <a:pt x="497" y="222"/>
                  </a:lnTo>
                  <a:lnTo>
                    <a:pt x="507" y="228"/>
                  </a:lnTo>
                  <a:lnTo>
                    <a:pt x="507" y="228"/>
                  </a:lnTo>
                  <a:lnTo>
                    <a:pt x="509" y="232"/>
                  </a:lnTo>
                  <a:lnTo>
                    <a:pt x="511" y="236"/>
                  </a:lnTo>
                  <a:lnTo>
                    <a:pt x="511" y="236"/>
                  </a:lnTo>
                  <a:lnTo>
                    <a:pt x="511" y="238"/>
                  </a:lnTo>
                  <a:lnTo>
                    <a:pt x="511" y="238"/>
                  </a:lnTo>
                  <a:lnTo>
                    <a:pt x="515" y="242"/>
                  </a:lnTo>
                  <a:lnTo>
                    <a:pt x="519" y="246"/>
                  </a:lnTo>
                  <a:lnTo>
                    <a:pt x="519" y="246"/>
                  </a:lnTo>
                  <a:lnTo>
                    <a:pt x="525" y="250"/>
                  </a:lnTo>
                  <a:lnTo>
                    <a:pt x="531" y="256"/>
                  </a:lnTo>
                  <a:lnTo>
                    <a:pt x="531" y="256"/>
                  </a:lnTo>
                  <a:lnTo>
                    <a:pt x="535" y="264"/>
                  </a:lnTo>
                  <a:lnTo>
                    <a:pt x="535" y="264"/>
                  </a:lnTo>
                  <a:lnTo>
                    <a:pt x="539" y="272"/>
                  </a:lnTo>
                  <a:lnTo>
                    <a:pt x="539" y="272"/>
                  </a:lnTo>
                  <a:lnTo>
                    <a:pt x="542" y="278"/>
                  </a:lnTo>
                  <a:lnTo>
                    <a:pt x="548" y="282"/>
                  </a:lnTo>
                  <a:lnTo>
                    <a:pt x="548" y="282"/>
                  </a:lnTo>
                  <a:lnTo>
                    <a:pt x="552" y="286"/>
                  </a:lnTo>
                  <a:lnTo>
                    <a:pt x="552" y="286"/>
                  </a:lnTo>
                  <a:lnTo>
                    <a:pt x="556" y="288"/>
                  </a:lnTo>
                  <a:lnTo>
                    <a:pt x="558" y="290"/>
                  </a:lnTo>
                  <a:lnTo>
                    <a:pt x="558" y="290"/>
                  </a:lnTo>
                  <a:lnTo>
                    <a:pt x="558" y="290"/>
                  </a:lnTo>
                  <a:lnTo>
                    <a:pt x="558" y="290"/>
                  </a:lnTo>
                  <a:lnTo>
                    <a:pt x="560" y="294"/>
                  </a:lnTo>
                  <a:lnTo>
                    <a:pt x="562" y="296"/>
                  </a:lnTo>
                  <a:lnTo>
                    <a:pt x="562" y="296"/>
                  </a:lnTo>
                  <a:lnTo>
                    <a:pt x="564" y="300"/>
                  </a:lnTo>
                  <a:lnTo>
                    <a:pt x="566" y="304"/>
                  </a:lnTo>
                  <a:lnTo>
                    <a:pt x="566" y="304"/>
                  </a:lnTo>
                  <a:lnTo>
                    <a:pt x="568" y="310"/>
                  </a:lnTo>
                  <a:lnTo>
                    <a:pt x="568" y="310"/>
                  </a:lnTo>
                  <a:lnTo>
                    <a:pt x="574" y="315"/>
                  </a:lnTo>
                  <a:lnTo>
                    <a:pt x="574" y="315"/>
                  </a:lnTo>
                  <a:lnTo>
                    <a:pt x="574" y="315"/>
                  </a:lnTo>
                  <a:lnTo>
                    <a:pt x="574" y="315"/>
                  </a:lnTo>
                  <a:lnTo>
                    <a:pt x="578" y="317"/>
                  </a:lnTo>
                  <a:lnTo>
                    <a:pt x="582" y="321"/>
                  </a:lnTo>
                  <a:lnTo>
                    <a:pt x="582" y="321"/>
                  </a:lnTo>
                  <a:lnTo>
                    <a:pt x="584" y="325"/>
                  </a:lnTo>
                  <a:lnTo>
                    <a:pt x="584" y="325"/>
                  </a:lnTo>
                  <a:lnTo>
                    <a:pt x="588" y="329"/>
                  </a:lnTo>
                  <a:lnTo>
                    <a:pt x="590" y="335"/>
                  </a:lnTo>
                  <a:lnTo>
                    <a:pt x="590" y="335"/>
                  </a:lnTo>
                  <a:lnTo>
                    <a:pt x="590" y="339"/>
                  </a:lnTo>
                  <a:lnTo>
                    <a:pt x="590" y="339"/>
                  </a:lnTo>
                  <a:lnTo>
                    <a:pt x="590" y="341"/>
                  </a:lnTo>
                  <a:lnTo>
                    <a:pt x="590" y="341"/>
                  </a:lnTo>
                  <a:lnTo>
                    <a:pt x="592" y="341"/>
                  </a:lnTo>
                  <a:lnTo>
                    <a:pt x="592" y="341"/>
                  </a:lnTo>
                  <a:lnTo>
                    <a:pt x="596" y="343"/>
                  </a:lnTo>
                  <a:lnTo>
                    <a:pt x="600" y="347"/>
                  </a:lnTo>
                  <a:lnTo>
                    <a:pt x="600" y="347"/>
                  </a:lnTo>
                  <a:lnTo>
                    <a:pt x="600" y="349"/>
                  </a:lnTo>
                  <a:lnTo>
                    <a:pt x="600" y="349"/>
                  </a:lnTo>
                  <a:lnTo>
                    <a:pt x="600" y="349"/>
                  </a:lnTo>
                  <a:lnTo>
                    <a:pt x="604" y="355"/>
                  </a:lnTo>
                  <a:lnTo>
                    <a:pt x="604" y="355"/>
                  </a:lnTo>
                  <a:lnTo>
                    <a:pt x="606" y="359"/>
                  </a:lnTo>
                  <a:lnTo>
                    <a:pt x="606" y="363"/>
                  </a:lnTo>
                  <a:lnTo>
                    <a:pt x="606" y="363"/>
                  </a:lnTo>
                  <a:lnTo>
                    <a:pt x="606" y="365"/>
                  </a:lnTo>
                  <a:lnTo>
                    <a:pt x="606" y="365"/>
                  </a:lnTo>
                  <a:lnTo>
                    <a:pt x="606" y="365"/>
                  </a:lnTo>
                  <a:lnTo>
                    <a:pt x="606" y="365"/>
                  </a:lnTo>
                  <a:lnTo>
                    <a:pt x="610" y="365"/>
                  </a:lnTo>
                  <a:lnTo>
                    <a:pt x="614" y="365"/>
                  </a:lnTo>
                  <a:lnTo>
                    <a:pt x="614" y="377"/>
                  </a:lnTo>
                  <a:lnTo>
                    <a:pt x="614" y="377"/>
                  </a:lnTo>
                  <a:lnTo>
                    <a:pt x="614" y="379"/>
                  </a:lnTo>
                  <a:lnTo>
                    <a:pt x="614" y="379"/>
                  </a:lnTo>
                  <a:lnTo>
                    <a:pt x="614" y="381"/>
                  </a:lnTo>
                  <a:lnTo>
                    <a:pt x="614" y="381"/>
                  </a:lnTo>
                  <a:lnTo>
                    <a:pt x="618" y="381"/>
                  </a:lnTo>
                  <a:lnTo>
                    <a:pt x="620" y="381"/>
                  </a:lnTo>
                  <a:lnTo>
                    <a:pt x="622" y="385"/>
                  </a:lnTo>
                  <a:lnTo>
                    <a:pt x="622" y="385"/>
                  </a:lnTo>
                  <a:lnTo>
                    <a:pt x="624" y="389"/>
                  </a:lnTo>
                  <a:lnTo>
                    <a:pt x="624" y="389"/>
                  </a:lnTo>
                  <a:lnTo>
                    <a:pt x="630" y="397"/>
                  </a:lnTo>
                  <a:lnTo>
                    <a:pt x="630" y="397"/>
                  </a:lnTo>
                  <a:lnTo>
                    <a:pt x="630" y="403"/>
                  </a:lnTo>
                  <a:lnTo>
                    <a:pt x="630" y="403"/>
                  </a:lnTo>
                  <a:lnTo>
                    <a:pt x="630" y="405"/>
                  </a:lnTo>
                  <a:lnTo>
                    <a:pt x="630" y="405"/>
                  </a:lnTo>
                  <a:lnTo>
                    <a:pt x="632" y="405"/>
                  </a:lnTo>
                  <a:lnTo>
                    <a:pt x="632" y="405"/>
                  </a:lnTo>
                  <a:lnTo>
                    <a:pt x="632" y="405"/>
                  </a:lnTo>
                  <a:lnTo>
                    <a:pt x="632" y="405"/>
                  </a:lnTo>
                  <a:lnTo>
                    <a:pt x="638" y="407"/>
                  </a:lnTo>
                  <a:lnTo>
                    <a:pt x="638" y="413"/>
                  </a:lnTo>
                  <a:lnTo>
                    <a:pt x="638" y="419"/>
                  </a:lnTo>
                  <a:lnTo>
                    <a:pt x="638" y="421"/>
                  </a:lnTo>
                  <a:lnTo>
                    <a:pt x="638" y="421"/>
                  </a:lnTo>
                  <a:lnTo>
                    <a:pt x="638" y="421"/>
                  </a:lnTo>
                  <a:lnTo>
                    <a:pt x="638" y="421"/>
                  </a:lnTo>
                  <a:lnTo>
                    <a:pt x="638" y="421"/>
                  </a:lnTo>
                  <a:lnTo>
                    <a:pt x="638" y="421"/>
                  </a:lnTo>
                  <a:lnTo>
                    <a:pt x="642" y="423"/>
                  </a:lnTo>
                  <a:lnTo>
                    <a:pt x="646" y="423"/>
                  </a:lnTo>
                  <a:lnTo>
                    <a:pt x="646" y="427"/>
                  </a:lnTo>
                  <a:lnTo>
                    <a:pt x="646" y="427"/>
                  </a:lnTo>
                  <a:lnTo>
                    <a:pt x="646" y="431"/>
                  </a:lnTo>
                  <a:lnTo>
                    <a:pt x="646" y="431"/>
                  </a:lnTo>
                  <a:lnTo>
                    <a:pt x="646" y="437"/>
                  </a:lnTo>
                  <a:lnTo>
                    <a:pt x="646" y="437"/>
                  </a:lnTo>
                  <a:lnTo>
                    <a:pt x="650" y="439"/>
                  </a:lnTo>
                  <a:lnTo>
                    <a:pt x="654" y="439"/>
                  </a:lnTo>
                  <a:lnTo>
                    <a:pt x="654" y="449"/>
                  </a:lnTo>
                  <a:lnTo>
                    <a:pt x="654" y="449"/>
                  </a:lnTo>
                  <a:lnTo>
                    <a:pt x="654" y="453"/>
                  </a:lnTo>
                  <a:lnTo>
                    <a:pt x="654" y="453"/>
                  </a:lnTo>
                  <a:lnTo>
                    <a:pt x="654" y="453"/>
                  </a:lnTo>
                  <a:lnTo>
                    <a:pt x="654" y="453"/>
                  </a:lnTo>
                  <a:lnTo>
                    <a:pt x="658" y="455"/>
                  </a:lnTo>
                  <a:lnTo>
                    <a:pt x="662" y="455"/>
                  </a:lnTo>
                  <a:lnTo>
                    <a:pt x="662" y="459"/>
                  </a:lnTo>
                  <a:lnTo>
                    <a:pt x="662" y="459"/>
                  </a:lnTo>
                  <a:lnTo>
                    <a:pt x="662" y="464"/>
                  </a:lnTo>
                  <a:lnTo>
                    <a:pt x="662" y="464"/>
                  </a:lnTo>
                  <a:lnTo>
                    <a:pt x="662" y="470"/>
                  </a:lnTo>
                  <a:lnTo>
                    <a:pt x="662" y="470"/>
                  </a:lnTo>
                  <a:lnTo>
                    <a:pt x="664" y="470"/>
                  </a:lnTo>
                  <a:lnTo>
                    <a:pt x="664" y="470"/>
                  </a:lnTo>
                  <a:lnTo>
                    <a:pt x="666" y="470"/>
                  </a:lnTo>
                  <a:lnTo>
                    <a:pt x="666" y="470"/>
                  </a:lnTo>
                  <a:lnTo>
                    <a:pt x="668" y="470"/>
                  </a:lnTo>
                  <a:lnTo>
                    <a:pt x="670" y="472"/>
                  </a:lnTo>
                  <a:lnTo>
                    <a:pt x="670" y="472"/>
                  </a:lnTo>
                  <a:lnTo>
                    <a:pt x="672" y="476"/>
                  </a:lnTo>
                  <a:lnTo>
                    <a:pt x="672" y="478"/>
                  </a:lnTo>
                  <a:lnTo>
                    <a:pt x="672" y="478"/>
                  </a:lnTo>
                  <a:lnTo>
                    <a:pt x="672" y="480"/>
                  </a:lnTo>
                  <a:lnTo>
                    <a:pt x="672" y="480"/>
                  </a:lnTo>
                  <a:lnTo>
                    <a:pt x="670" y="490"/>
                  </a:lnTo>
                  <a:lnTo>
                    <a:pt x="670" y="490"/>
                  </a:lnTo>
                  <a:lnTo>
                    <a:pt x="668" y="496"/>
                  </a:lnTo>
                  <a:lnTo>
                    <a:pt x="668" y="496"/>
                  </a:lnTo>
                  <a:lnTo>
                    <a:pt x="666" y="508"/>
                  </a:lnTo>
                  <a:lnTo>
                    <a:pt x="666" y="508"/>
                  </a:lnTo>
                  <a:lnTo>
                    <a:pt x="668" y="526"/>
                  </a:lnTo>
                  <a:lnTo>
                    <a:pt x="670" y="544"/>
                  </a:lnTo>
                  <a:lnTo>
                    <a:pt x="670" y="544"/>
                  </a:lnTo>
                  <a:lnTo>
                    <a:pt x="678" y="580"/>
                  </a:lnTo>
                  <a:lnTo>
                    <a:pt x="688" y="612"/>
                  </a:lnTo>
                  <a:lnTo>
                    <a:pt x="690" y="623"/>
                  </a:lnTo>
                  <a:lnTo>
                    <a:pt x="678" y="617"/>
                  </a:lnTo>
                  <a:lnTo>
                    <a:pt x="678" y="617"/>
                  </a:lnTo>
                  <a:lnTo>
                    <a:pt x="672" y="612"/>
                  </a:lnTo>
                  <a:lnTo>
                    <a:pt x="664" y="606"/>
                  </a:lnTo>
                  <a:lnTo>
                    <a:pt x="664" y="606"/>
                  </a:lnTo>
                  <a:lnTo>
                    <a:pt x="662" y="600"/>
                  </a:lnTo>
                  <a:lnTo>
                    <a:pt x="660" y="594"/>
                  </a:lnTo>
                  <a:lnTo>
                    <a:pt x="660" y="594"/>
                  </a:lnTo>
                  <a:lnTo>
                    <a:pt x="660" y="594"/>
                  </a:lnTo>
                  <a:lnTo>
                    <a:pt x="660" y="594"/>
                  </a:lnTo>
                  <a:lnTo>
                    <a:pt x="656" y="594"/>
                  </a:lnTo>
                  <a:lnTo>
                    <a:pt x="654" y="592"/>
                  </a:lnTo>
                  <a:lnTo>
                    <a:pt x="652" y="586"/>
                  </a:lnTo>
                  <a:lnTo>
                    <a:pt x="652" y="574"/>
                  </a:lnTo>
                  <a:lnTo>
                    <a:pt x="652" y="574"/>
                  </a:lnTo>
                  <a:lnTo>
                    <a:pt x="652" y="570"/>
                  </a:lnTo>
                  <a:lnTo>
                    <a:pt x="652" y="570"/>
                  </a:lnTo>
                  <a:lnTo>
                    <a:pt x="652" y="570"/>
                  </a:lnTo>
                  <a:lnTo>
                    <a:pt x="652" y="570"/>
                  </a:lnTo>
                  <a:lnTo>
                    <a:pt x="650" y="570"/>
                  </a:lnTo>
                  <a:lnTo>
                    <a:pt x="650" y="570"/>
                  </a:lnTo>
                  <a:lnTo>
                    <a:pt x="646" y="568"/>
                  </a:lnTo>
                  <a:lnTo>
                    <a:pt x="644" y="564"/>
                  </a:lnTo>
                  <a:lnTo>
                    <a:pt x="644" y="558"/>
                  </a:lnTo>
                  <a:lnTo>
                    <a:pt x="644" y="558"/>
                  </a:lnTo>
                  <a:lnTo>
                    <a:pt x="644" y="554"/>
                  </a:lnTo>
                  <a:lnTo>
                    <a:pt x="644" y="554"/>
                  </a:lnTo>
                  <a:lnTo>
                    <a:pt x="644" y="554"/>
                  </a:lnTo>
                  <a:lnTo>
                    <a:pt x="644" y="554"/>
                  </a:lnTo>
                  <a:lnTo>
                    <a:pt x="640" y="552"/>
                  </a:lnTo>
                  <a:lnTo>
                    <a:pt x="638" y="552"/>
                  </a:lnTo>
                  <a:lnTo>
                    <a:pt x="636" y="548"/>
                  </a:lnTo>
                  <a:lnTo>
                    <a:pt x="636" y="548"/>
                  </a:lnTo>
                  <a:lnTo>
                    <a:pt x="634" y="544"/>
                  </a:lnTo>
                  <a:lnTo>
                    <a:pt x="634" y="544"/>
                  </a:lnTo>
                  <a:lnTo>
                    <a:pt x="630" y="540"/>
                  </a:lnTo>
                  <a:lnTo>
                    <a:pt x="628" y="536"/>
                  </a:lnTo>
                  <a:lnTo>
                    <a:pt x="628" y="536"/>
                  </a:lnTo>
                  <a:lnTo>
                    <a:pt x="628" y="530"/>
                  </a:lnTo>
                  <a:lnTo>
                    <a:pt x="628" y="530"/>
                  </a:lnTo>
                  <a:lnTo>
                    <a:pt x="628" y="530"/>
                  </a:lnTo>
                  <a:lnTo>
                    <a:pt x="628" y="530"/>
                  </a:lnTo>
                  <a:lnTo>
                    <a:pt x="626" y="530"/>
                  </a:lnTo>
                  <a:lnTo>
                    <a:pt x="626" y="530"/>
                  </a:lnTo>
                  <a:lnTo>
                    <a:pt x="626" y="530"/>
                  </a:lnTo>
                  <a:lnTo>
                    <a:pt x="626" y="530"/>
                  </a:lnTo>
                  <a:lnTo>
                    <a:pt x="622" y="528"/>
                  </a:lnTo>
                  <a:lnTo>
                    <a:pt x="620" y="522"/>
                  </a:lnTo>
                  <a:lnTo>
                    <a:pt x="620" y="518"/>
                  </a:lnTo>
                  <a:lnTo>
                    <a:pt x="620" y="518"/>
                  </a:lnTo>
                  <a:lnTo>
                    <a:pt x="620" y="514"/>
                  </a:lnTo>
                  <a:lnTo>
                    <a:pt x="620" y="514"/>
                  </a:lnTo>
                  <a:lnTo>
                    <a:pt x="620" y="514"/>
                  </a:lnTo>
                  <a:lnTo>
                    <a:pt x="618" y="512"/>
                  </a:lnTo>
                  <a:lnTo>
                    <a:pt x="618" y="512"/>
                  </a:lnTo>
                  <a:lnTo>
                    <a:pt x="614" y="512"/>
                  </a:lnTo>
                  <a:lnTo>
                    <a:pt x="612" y="508"/>
                  </a:lnTo>
                  <a:lnTo>
                    <a:pt x="612" y="502"/>
                  </a:lnTo>
                  <a:lnTo>
                    <a:pt x="612" y="502"/>
                  </a:lnTo>
                  <a:lnTo>
                    <a:pt x="612" y="498"/>
                  </a:lnTo>
                  <a:lnTo>
                    <a:pt x="612" y="498"/>
                  </a:lnTo>
                  <a:lnTo>
                    <a:pt x="612" y="498"/>
                  </a:lnTo>
                  <a:lnTo>
                    <a:pt x="612" y="498"/>
                  </a:lnTo>
                  <a:lnTo>
                    <a:pt x="608" y="496"/>
                  </a:lnTo>
                  <a:lnTo>
                    <a:pt x="606" y="494"/>
                  </a:lnTo>
                  <a:lnTo>
                    <a:pt x="604" y="490"/>
                  </a:lnTo>
                  <a:lnTo>
                    <a:pt x="604" y="490"/>
                  </a:lnTo>
                  <a:lnTo>
                    <a:pt x="604" y="484"/>
                  </a:lnTo>
                  <a:lnTo>
                    <a:pt x="602" y="482"/>
                  </a:lnTo>
                  <a:lnTo>
                    <a:pt x="602" y="482"/>
                  </a:lnTo>
                  <a:lnTo>
                    <a:pt x="598" y="476"/>
                  </a:lnTo>
                  <a:lnTo>
                    <a:pt x="594" y="474"/>
                  </a:lnTo>
                  <a:lnTo>
                    <a:pt x="594" y="474"/>
                  </a:lnTo>
                  <a:lnTo>
                    <a:pt x="592" y="472"/>
                  </a:lnTo>
                  <a:lnTo>
                    <a:pt x="592" y="472"/>
                  </a:lnTo>
                  <a:lnTo>
                    <a:pt x="586" y="470"/>
                  </a:lnTo>
                  <a:lnTo>
                    <a:pt x="582" y="468"/>
                  </a:lnTo>
                  <a:lnTo>
                    <a:pt x="580" y="464"/>
                  </a:lnTo>
                  <a:lnTo>
                    <a:pt x="580" y="464"/>
                  </a:lnTo>
                  <a:lnTo>
                    <a:pt x="580" y="459"/>
                  </a:lnTo>
                  <a:lnTo>
                    <a:pt x="580" y="459"/>
                  </a:lnTo>
                  <a:lnTo>
                    <a:pt x="580" y="457"/>
                  </a:lnTo>
                  <a:lnTo>
                    <a:pt x="580" y="457"/>
                  </a:lnTo>
                  <a:lnTo>
                    <a:pt x="578" y="457"/>
                  </a:lnTo>
                  <a:lnTo>
                    <a:pt x="578" y="457"/>
                  </a:lnTo>
                  <a:lnTo>
                    <a:pt x="576" y="457"/>
                  </a:lnTo>
                  <a:lnTo>
                    <a:pt x="572" y="457"/>
                  </a:lnTo>
                  <a:lnTo>
                    <a:pt x="572" y="443"/>
                  </a:lnTo>
                  <a:lnTo>
                    <a:pt x="572" y="443"/>
                  </a:lnTo>
                  <a:lnTo>
                    <a:pt x="572" y="433"/>
                  </a:lnTo>
                  <a:lnTo>
                    <a:pt x="572" y="433"/>
                  </a:lnTo>
                  <a:lnTo>
                    <a:pt x="572" y="433"/>
                  </a:lnTo>
                  <a:lnTo>
                    <a:pt x="572" y="433"/>
                  </a:lnTo>
                  <a:lnTo>
                    <a:pt x="568" y="433"/>
                  </a:lnTo>
                  <a:lnTo>
                    <a:pt x="562" y="433"/>
                  </a:lnTo>
                  <a:lnTo>
                    <a:pt x="564" y="427"/>
                  </a:lnTo>
                  <a:lnTo>
                    <a:pt x="564" y="427"/>
                  </a:lnTo>
                  <a:lnTo>
                    <a:pt x="564" y="425"/>
                  </a:lnTo>
                  <a:lnTo>
                    <a:pt x="564" y="425"/>
                  </a:lnTo>
                  <a:lnTo>
                    <a:pt x="564" y="425"/>
                  </a:lnTo>
                  <a:lnTo>
                    <a:pt x="564" y="425"/>
                  </a:lnTo>
                  <a:lnTo>
                    <a:pt x="560" y="425"/>
                  </a:lnTo>
                  <a:lnTo>
                    <a:pt x="556" y="425"/>
                  </a:lnTo>
                  <a:lnTo>
                    <a:pt x="556" y="421"/>
                  </a:lnTo>
                  <a:lnTo>
                    <a:pt x="556" y="421"/>
                  </a:lnTo>
                  <a:lnTo>
                    <a:pt x="552" y="415"/>
                  </a:lnTo>
                  <a:lnTo>
                    <a:pt x="550" y="411"/>
                  </a:lnTo>
                  <a:lnTo>
                    <a:pt x="550" y="411"/>
                  </a:lnTo>
                  <a:lnTo>
                    <a:pt x="548" y="417"/>
                  </a:lnTo>
                  <a:lnTo>
                    <a:pt x="539" y="417"/>
                  </a:lnTo>
                  <a:lnTo>
                    <a:pt x="539" y="417"/>
                  </a:lnTo>
                  <a:lnTo>
                    <a:pt x="558" y="443"/>
                  </a:lnTo>
                  <a:lnTo>
                    <a:pt x="562" y="451"/>
                  </a:lnTo>
                  <a:lnTo>
                    <a:pt x="562" y="451"/>
                  </a:lnTo>
                  <a:lnTo>
                    <a:pt x="582" y="480"/>
                  </a:lnTo>
                  <a:lnTo>
                    <a:pt x="582" y="480"/>
                  </a:lnTo>
                  <a:lnTo>
                    <a:pt x="588" y="488"/>
                  </a:lnTo>
                  <a:lnTo>
                    <a:pt x="590" y="490"/>
                  </a:lnTo>
                  <a:lnTo>
                    <a:pt x="590" y="492"/>
                  </a:lnTo>
                  <a:lnTo>
                    <a:pt x="590" y="492"/>
                  </a:lnTo>
                  <a:lnTo>
                    <a:pt x="590" y="494"/>
                  </a:lnTo>
                  <a:lnTo>
                    <a:pt x="590" y="494"/>
                  </a:lnTo>
                  <a:lnTo>
                    <a:pt x="592" y="494"/>
                  </a:lnTo>
                  <a:lnTo>
                    <a:pt x="598" y="494"/>
                  </a:lnTo>
                  <a:lnTo>
                    <a:pt x="598" y="500"/>
                  </a:lnTo>
                  <a:lnTo>
                    <a:pt x="598" y="500"/>
                  </a:lnTo>
                  <a:lnTo>
                    <a:pt x="598" y="500"/>
                  </a:lnTo>
                  <a:lnTo>
                    <a:pt x="598" y="510"/>
                  </a:lnTo>
                  <a:lnTo>
                    <a:pt x="598" y="510"/>
                  </a:lnTo>
                  <a:lnTo>
                    <a:pt x="598" y="510"/>
                  </a:lnTo>
                  <a:lnTo>
                    <a:pt x="598" y="510"/>
                  </a:lnTo>
                  <a:lnTo>
                    <a:pt x="602" y="510"/>
                  </a:lnTo>
                  <a:lnTo>
                    <a:pt x="604" y="512"/>
                  </a:lnTo>
                  <a:lnTo>
                    <a:pt x="606" y="516"/>
                  </a:lnTo>
                  <a:lnTo>
                    <a:pt x="606" y="516"/>
                  </a:lnTo>
                  <a:lnTo>
                    <a:pt x="608" y="520"/>
                  </a:lnTo>
                  <a:lnTo>
                    <a:pt x="612" y="524"/>
                  </a:lnTo>
                  <a:lnTo>
                    <a:pt x="614" y="524"/>
                  </a:lnTo>
                  <a:lnTo>
                    <a:pt x="614" y="524"/>
                  </a:lnTo>
                  <a:lnTo>
                    <a:pt x="620" y="532"/>
                  </a:lnTo>
                  <a:lnTo>
                    <a:pt x="622" y="536"/>
                  </a:lnTo>
                  <a:lnTo>
                    <a:pt x="622" y="542"/>
                  </a:lnTo>
                  <a:lnTo>
                    <a:pt x="622" y="542"/>
                  </a:lnTo>
                  <a:lnTo>
                    <a:pt x="626" y="542"/>
                  </a:lnTo>
                  <a:lnTo>
                    <a:pt x="632" y="544"/>
                  </a:lnTo>
                  <a:lnTo>
                    <a:pt x="630" y="550"/>
                  </a:lnTo>
                  <a:lnTo>
                    <a:pt x="630" y="550"/>
                  </a:lnTo>
                  <a:lnTo>
                    <a:pt x="630" y="558"/>
                  </a:lnTo>
                  <a:lnTo>
                    <a:pt x="630" y="566"/>
                  </a:lnTo>
                  <a:lnTo>
                    <a:pt x="632" y="574"/>
                  </a:lnTo>
                  <a:lnTo>
                    <a:pt x="636" y="580"/>
                  </a:lnTo>
                  <a:lnTo>
                    <a:pt x="636" y="580"/>
                  </a:lnTo>
                  <a:lnTo>
                    <a:pt x="642" y="584"/>
                  </a:lnTo>
                  <a:lnTo>
                    <a:pt x="642" y="584"/>
                  </a:lnTo>
                  <a:lnTo>
                    <a:pt x="646" y="590"/>
                  </a:lnTo>
                  <a:lnTo>
                    <a:pt x="646" y="590"/>
                  </a:lnTo>
                  <a:lnTo>
                    <a:pt x="652" y="598"/>
                  </a:lnTo>
                  <a:lnTo>
                    <a:pt x="652" y="598"/>
                  </a:lnTo>
                  <a:lnTo>
                    <a:pt x="654" y="602"/>
                  </a:lnTo>
                  <a:lnTo>
                    <a:pt x="654" y="602"/>
                  </a:lnTo>
                  <a:lnTo>
                    <a:pt x="654" y="606"/>
                  </a:lnTo>
                  <a:lnTo>
                    <a:pt x="654" y="606"/>
                  </a:lnTo>
                  <a:lnTo>
                    <a:pt x="654" y="606"/>
                  </a:lnTo>
                  <a:lnTo>
                    <a:pt x="654" y="606"/>
                  </a:lnTo>
                  <a:lnTo>
                    <a:pt x="656" y="608"/>
                  </a:lnTo>
                  <a:lnTo>
                    <a:pt x="656" y="608"/>
                  </a:lnTo>
                  <a:lnTo>
                    <a:pt x="660" y="610"/>
                  </a:lnTo>
                  <a:lnTo>
                    <a:pt x="662" y="612"/>
                  </a:lnTo>
                  <a:lnTo>
                    <a:pt x="662" y="619"/>
                  </a:lnTo>
                  <a:lnTo>
                    <a:pt x="662" y="619"/>
                  </a:lnTo>
                  <a:lnTo>
                    <a:pt x="662" y="623"/>
                  </a:lnTo>
                  <a:lnTo>
                    <a:pt x="662" y="623"/>
                  </a:lnTo>
                  <a:lnTo>
                    <a:pt x="666" y="623"/>
                  </a:lnTo>
                  <a:lnTo>
                    <a:pt x="666" y="623"/>
                  </a:lnTo>
                  <a:lnTo>
                    <a:pt x="670" y="625"/>
                  </a:lnTo>
                  <a:lnTo>
                    <a:pt x="672" y="629"/>
                  </a:lnTo>
                  <a:lnTo>
                    <a:pt x="672" y="629"/>
                  </a:lnTo>
                  <a:lnTo>
                    <a:pt x="674" y="631"/>
                  </a:lnTo>
                  <a:lnTo>
                    <a:pt x="674" y="631"/>
                  </a:lnTo>
                  <a:lnTo>
                    <a:pt x="678" y="637"/>
                  </a:lnTo>
                  <a:lnTo>
                    <a:pt x="680" y="645"/>
                  </a:lnTo>
                  <a:lnTo>
                    <a:pt x="680" y="645"/>
                  </a:lnTo>
                  <a:lnTo>
                    <a:pt x="680" y="645"/>
                  </a:lnTo>
                  <a:lnTo>
                    <a:pt x="680" y="645"/>
                  </a:lnTo>
                  <a:lnTo>
                    <a:pt x="678" y="647"/>
                  </a:lnTo>
                  <a:lnTo>
                    <a:pt x="678" y="647"/>
                  </a:lnTo>
                  <a:lnTo>
                    <a:pt x="688" y="647"/>
                  </a:lnTo>
                  <a:lnTo>
                    <a:pt x="688" y="671"/>
                  </a:lnTo>
                  <a:lnTo>
                    <a:pt x="688" y="671"/>
                  </a:lnTo>
                  <a:lnTo>
                    <a:pt x="690" y="675"/>
                  </a:lnTo>
                  <a:lnTo>
                    <a:pt x="690" y="679"/>
                  </a:lnTo>
                  <a:lnTo>
                    <a:pt x="690" y="679"/>
                  </a:lnTo>
                  <a:lnTo>
                    <a:pt x="707" y="695"/>
                  </a:lnTo>
                  <a:lnTo>
                    <a:pt x="707" y="695"/>
                  </a:lnTo>
                  <a:lnTo>
                    <a:pt x="709" y="699"/>
                  </a:lnTo>
                  <a:lnTo>
                    <a:pt x="711" y="703"/>
                  </a:lnTo>
                  <a:lnTo>
                    <a:pt x="711" y="713"/>
                  </a:lnTo>
                  <a:lnTo>
                    <a:pt x="711" y="713"/>
                  </a:lnTo>
                  <a:lnTo>
                    <a:pt x="711" y="715"/>
                  </a:lnTo>
                  <a:lnTo>
                    <a:pt x="711" y="755"/>
                  </a:lnTo>
                  <a:lnTo>
                    <a:pt x="705" y="755"/>
                  </a:lnTo>
                  <a:lnTo>
                    <a:pt x="705" y="755"/>
                  </a:lnTo>
                  <a:lnTo>
                    <a:pt x="705" y="757"/>
                  </a:lnTo>
                  <a:lnTo>
                    <a:pt x="705" y="757"/>
                  </a:lnTo>
                  <a:lnTo>
                    <a:pt x="703" y="761"/>
                  </a:lnTo>
                  <a:lnTo>
                    <a:pt x="703" y="766"/>
                  </a:lnTo>
                  <a:lnTo>
                    <a:pt x="703" y="766"/>
                  </a:lnTo>
                  <a:lnTo>
                    <a:pt x="703" y="772"/>
                  </a:lnTo>
                  <a:lnTo>
                    <a:pt x="703" y="772"/>
                  </a:lnTo>
                  <a:lnTo>
                    <a:pt x="703" y="782"/>
                  </a:lnTo>
                  <a:lnTo>
                    <a:pt x="703" y="782"/>
                  </a:lnTo>
                  <a:lnTo>
                    <a:pt x="703" y="788"/>
                  </a:lnTo>
                  <a:lnTo>
                    <a:pt x="703" y="788"/>
                  </a:lnTo>
                  <a:lnTo>
                    <a:pt x="701" y="790"/>
                  </a:lnTo>
                  <a:lnTo>
                    <a:pt x="701" y="792"/>
                  </a:lnTo>
                  <a:lnTo>
                    <a:pt x="697" y="794"/>
                  </a:lnTo>
                  <a:lnTo>
                    <a:pt x="697" y="794"/>
                  </a:lnTo>
                  <a:lnTo>
                    <a:pt x="697" y="796"/>
                  </a:lnTo>
                  <a:lnTo>
                    <a:pt x="697" y="796"/>
                  </a:lnTo>
                  <a:lnTo>
                    <a:pt x="695" y="804"/>
                  </a:lnTo>
                  <a:lnTo>
                    <a:pt x="695" y="812"/>
                  </a:lnTo>
                  <a:lnTo>
                    <a:pt x="695" y="816"/>
                  </a:lnTo>
                  <a:lnTo>
                    <a:pt x="695" y="816"/>
                  </a:lnTo>
                  <a:lnTo>
                    <a:pt x="695" y="820"/>
                  </a:lnTo>
                  <a:lnTo>
                    <a:pt x="695" y="820"/>
                  </a:lnTo>
                  <a:lnTo>
                    <a:pt x="695" y="828"/>
                  </a:lnTo>
                  <a:lnTo>
                    <a:pt x="695" y="830"/>
                  </a:lnTo>
                  <a:lnTo>
                    <a:pt x="697" y="832"/>
                  </a:lnTo>
                  <a:lnTo>
                    <a:pt x="697" y="832"/>
                  </a:lnTo>
                  <a:lnTo>
                    <a:pt x="697" y="832"/>
                  </a:lnTo>
                  <a:lnTo>
                    <a:pt x="697" y="832"/>
                  </a:lnTo>
                  <a:lnTo>
                    <a:pt x="701" y="836"/>
                  </a:lnTo>
                  <a:lnTo>
                    <a:pt x="703" y="840"/>
                  </a:lnTo>
                  <a:lnTo>
                    <a:pt x="703" y="868"/>
                  </a:lnTo>
                  <a:lnTo>
                    <a:pt x="695" y="868"/>
                  </a:lnTo>
                  <a:lnTo>
                    <a:pt x="695" y="868"/>
                  </a:lnTo>
                  <a:lnTo>
                    <a:pt x="695" y="868"/>
                  </a:lnTo>
                  <a:lnTo>
                    <a:pt x="695" y="868"/>
                  </a:lnTo>
                  <a:lnTo>
                    <a:pt x="695" y="872"/>
                  </a:lnTo>
                  <a:lnTo>
                    <a:pt x="695" y="876"/>
                  </a:lnTo>
                  <a:lnTo>
                    <a:pt x="695" y="876"/>
                  </a:lnTo>
                  <a:lnTo>
                    <a:pt x="695" y="878"/>
                  </a:lnTo>
                  <a:lnTo>
                    <a:pt x="695" y="886"/>
                  </a:lnTo>
                  <a:lnTo>
                    <a:pt x="688" y="884"/>
                  </a:lnTo>
                  <a:lnTo>
                    <a:pt x="688" y="884"/>
                  </a:lnTo>
                  <a:lnTo>
                    <a:pt x="688" y="884"/>
                  </a:lnTo>
                  <a:lnTo>
                    <a:pt x="688" y="884"/>
                  </a:lnTo>
                  <a:lnTo>
                    <a:pt x="688" y="884"/>
                  </a:lnTo>
                  <a:lnTo>
                    <a:pt x="688" y="884"/>
                  </a:lnTo>
                  <a:lnTo>
                    <a:pt x="688" y="886"/>
                  </a:lnTo>
                  <a:lnTo>
                    <a:pt x="688" y="888"/>
                  </a:lnTo>
                  <a:lnTo>
                    <a:pt x="686" y="890"/>
                  </a:lnTo>
                  <a:lnTo>
                    <a:pt x="686" y="890"/>
                  </a:lnTo>
                  <a:lnTo>
                    <a:pt x="682" y="900"/>
                  </a:lnTo>
                  <a:lnTo>
                    <a:pt x="682" y="900"/>
                  </a:lnTo>
                  <a:lnTo>
                    <a:pt x="678" y="914"/>
                  </a:lnTo>
                  <a:lnTo>
                    <a:pt x="678" y="929"/>
                  </a:lnTo>
                  <a:lnTo>
                    <a:pt x="678" y="929"/>
                  </a:lnTo>
                  <a:lnTo>
                    <a:pt x="680" y="955"/>
                  </a:lnTo>
                  <a:lnTo>
                    <a:pt x="680" y="955"/>
                  </a:lnTo>
                  <a:lnTo>
                    <a:pt x="680" y="977"/>
                  </a:lnTo>
                  <a:lnTo>
                    <a:pt x="680" y="999"/>
                  </a:lnTo>
                  <a:lnTo>
                    <a:pt x="678" y="1005"/>
                  </a:lnTo>
                  <a:lnTo>
                    <a:pt x="672" y="1005"/>
                  </a:lnTo>
                  <a:lnTo>
                    <a:pt x="672" y="1005"/>
                  </a:lnTo>
                  <a:lnTo>
                    <a:pt x="672" y="1005"/>
                  </a:lnTo>
                  <a:lnTo>
                    <a:pt x="672" y="1005"/>
                  </a:lnTo>
                  <a:lnTo>
                    <a:pt x="672" y="1005"/>
                  </a:lnTo>
                  <a:lnTo>
                    <a:pt x="672" y="1005"/>
                  </a:lnTo>
                  <a:lnTo>
                    <a:pt x="672" y="1005"/>
                  </a:lnTo>
                  <a:lnTo>
                    <a:pt x="672" y="1005"/>
                  </a:lnTo>
                  <a:lnTo>
                    <a:pt x="672" y="1005"/>
                  </a:lnTo>
                  <a:lnTo>
                    <a:pt x="670" y="1009"/>
                  </a:lnTo>
                  <a:lnTo>
                    <a:pt x="668" y="1013"/>
                  </a:lnTo>
                  <a:lnTo>
                    <a:pt x="668" y="1013"/>
                  </a:lnTo>
                  <a:lnTo>
                    <a:pt x="666" y="1015"/>
                  </a:lnTo>
                  <a:lnTo>
                    <a:pt x="666" y="1015"/>
                  </a:lnTo>
                  <a:lnTo>
                    <a:pt x="664" y="1025"/>
                  </a:lnTo>
                  <a:lnTo>
                    <a:pt x="662" y="1035"/>
                  </a:lnTo>
                  <a:lnTo>
                    <a:pt x="662" y="1035"/>
                  </a:lnTo>
                  <a:lnTo>
                    <a:pt x="662" y="1055"/>
                  </a:lnTo>
                  <a:lnTo>
                    <a:pt x="662" y="1055"/>
                  </a:lnTo>
                  <a:lnTo>
                    <a:pt x="664" y="1063"/>
                  </a:lnTo>
                  <a:lnTo>
                    <a:pt x="664" y="1063"/>
                  </a:lnTo>
                  <a:lnTo>
                    <a:pt x="664" y="1076"/>
                  </a:lnTo>
                  <a:lnTo>
                    <a:pt x="664" y="1076"/>
                  </a:lnTo>
                  <a:lnTo>
                    <a:pt x="662" y="1082"/>
                  </a:lnTo>
                  <a:lnTo>
                    <a:pt x="658" y="1086"/>
                  </a:lnTo>
                  <a:lnTo>
                    <a:pt x="658" y="1086"/>
                  </a:lnTo>
                  <a:lnTo>
                    <a:pt x="652" y="1090"/>
                  </a:lnTo>
                  <a:lnTo>
                    <a:pt x="652" y="1090"/>
                  </a:lnTo>
                  <a:lnTo>
                    <a:pt x="640" y="1098"/>
                  </a:lnTo>
                  <a:lnTo>
                    <a:pt x="632" y="1108"/>
                  </a:lnTo>
                  <a:lnTo>
                    <a:pt x="632" y="1108"/>
                  </a:lnTo>
                  <a:lnTo>
                    <a:pt x="622" y="1120"/>
                  </a:lnTo>
                  <a:lnTo>
                    <a:pt x="622" y="1120"/>
                  </a:lnTo>
                  <a:lnTo>
                    <a:pt x="622" y="1126"/>
                  </a:lnTo>
                  <a:lnTo>
                    <a:pt x="622" y="1126"/>
                  </a:lnTo>
                  <a:lnTo>
                    <a:pt x="622" y="1130"/>
                  </a:lnTo>
                  <a:lnTo>
                    <a:pt x="622" y="1130"/>
                  </a:lnTo>
                  <a:lnTo>
                    <a:pt x="622" y="1138"/>
                  </a:lnTo>
                  <a:lnTo>
                    <a:pt x="618" y="1146"/>
                  </a:lnTo>
                  <a:lnTo>
                    <a:pt x="618" y="1146"/>
                  </a:lnTo>
                  <a:lnTo>
                    <a:pt x="614" y="1148"/>
                  </a:lnTo>
                  <a:lnTo>
                    <a:pt x="610" y="1150"/>
                  </a:lnTo>
                  <a:lnTo>
                    <a:pt x="610" y="1150"/>
                  </a:lnTo>
                  <a:lnTo>
                    <a:pt x="606" y="1152"/>
                  </a:lnTo>
                  <a:lnTo>
                    <a:pt x="606" y="1152"/>
                  </a:lnTo>
                  <a:lnTo>
                    <a:pt x="602" y="1154"/>
                  </a:lnTo>
                  <a:lnTo>
                    <a:pt x="600" y="1158"/>
                  </a:lnTo>
                  <a:lnTo>
                    <a:pt x="600" y="1158"/>
                  </a:lnTo>
                  <a:lnTo>
                    <a:pt x="598" y="1162"/>
                  </a:lnTo>
                  <a:lnTo>
                    <a:pt x="598" y="1166"/>
                  </a:lnTo>
                  <a:lnTo>
                    <a:pt x="598" y="1174"/>
                  </a:lnTo>
                  <a:lnTo>
                    <a:pt x="592" y="1174"/>
                  </a:lnTo>
                  <a:lnTo>
                    <a:pt x="592" y="1174"/>
                  </a:lnTo>
                  <a:lnTo>
                    <a:pt x="590" y="1174"/>
                  </a:lnTo>
                  <a:lnTo>
                    <a:pt x="590" y="1174"/>
                  </a:lnTo>
                  <a:lnTo>
                    <a:pt x="590" y="1178"/>
                  </a:lnTo>
                  <a:lnTo>
                    <a:pt x="590" y="1182"/>
                  </a:lnTo>
                  <a:lnTo>
                    <a:pt x="590" y="1188"/>
                  </a:lnTo>
                  <a:lnTo>
                    <a:pt x="590" y="1188"/>
                  </a:lnTo>
                  <a:lnTo>
                    <a:pt x="590" y="1198"/>
                  </a:lnTo>
                  <a:lnTo>
                    <a:pt x="590" y="1210"/>
                  </a:lnTo>
                  <a:lnTo>
                    <a:pt x="590" y="1210"/>
                  </a:lnTo>
                  <a:lnTo>
                    <a:pt x="588" y="1217"/>
                  </a:lnTo>
                  <a:lnTo>
                    <a:pt x="584" y="1223"/>
                  </a:lnTo>
                  <a:lnTo>
                    <a:pt x="580" y="1225"/>
                  </a:lnTo>
                  <a:lnTo>
                    <a:pt x="576" y="1227"/>
                  </a:lnTo>
                  <a:lnTo>
                    <a:pt x="576" y="1227"/>
                  </a:lnTo>
                  <a:lnTo>
                    <a:pt x="570" y="1229"/>
                  </a:lnTo>
                  <a:lnTo>
                    <a:pt x="568" y="1229"/>
                  </a:lnTo>
                  <a:lnTo>
                    <a:pt x="568" y="1229"/>
                  </a:lnTo>
                  <a:lnTo>
                    <a:pt x="566" y="1229"/>
                  </a:lnTo>
                  <a:lnTo>
                    <a:pt x="566" y="1229"/>
                  </a:lnTo>
                  <a:lnTo>
                    <a:pt x="566" y="1233"/>
                  </a:lnTo>
                  <a:lnTo>
                    <a:pt x="566" y="1239"/>
                  </a:lnTo>
                  <a:lnTo>
                    <a:pt x="560" y="1237"/>
                  </a:lnTo>
                  <a:lnTo>
                    <a:pt x="560" y="1237"/>
                  </a:lnTo>
                  <a:lnTo>
                    <a:pt x="558" y="1237"/>
                  </a:lnTo>
                  <a:lnTo>
                    <a:pt x="558" y="1237"/>
                  </a:lnTo>
                  <a:lnTo>
                    <a:pt x="558" y="1237"/>
                  </a:lnTo>
                  <a:lnTo>
                    <a:pt x="558" y="1237"/>
                  </a:lnTo>
                  <a:lnTo>
                    <a:pt x="558" y="1237"/>
                  </a:lnTo>
                  <a:lnTo>
                    <a:pt x="558" y="1237"/>
                  </a:lnTo>
                  <a:lnTo>
                    <a:pt x="558" y="1239"/>
                  </a:lnTo>
                  <a:lnTo>
                    <a:pt x="558" y="1239"/>
                  </a:lnTo>
                  <a:lnTo>
                    <a:pt x="556" y="1243"/>
                  </a:lnTo>
                  <a:lnTo>
                    <a:pt x="552" y="1245"/>
                  </a:lnTo>
                  <a:lnTo>
                    <a:pt x="552" y="1245"/>
                  </a:lnTo>
                  <a:lnTo>
                    <a:pt x="552" y="1247"/>
                  </a:lnTo>
                  <a:lnTo>
                    <a:pt x="552" y="1247"/>
                  </a:lnTo>
                  <a:lnTo>
                    <a:pt x="550" y="1251"/>
                  </a:lnTo>
                  <a:lnTo>
                    <a:pt x="550" y="1257"/>
                  </a:lnTo>
                  <a:lnTo>
                    <a:pt x="550" y="1257"/>
                  </a:lnTo>
                  <a:lnTo>
                    <a:pt x="552" y="1259"/>
                  </a:lnTo>
                  <a:lnTo>
                    <a:pt x="552" y="1259"/>
                  </a:lnTo>
                  <a:lnTo>
                    <a:pt x="556" y="1261"/>
                  </a:lnTo>
                  <a:lnTo>
                    <a:pt x="558" y="1267"/>
                  </a:lnTo>
                  <a:lnTo>
                    <a:pt x="558" y="1275"/>
                  </a:lnTo>
                  <a:lnTo>
                    <a:pt x="558" y="1275"/>
                  </a:lnTo>
                  <a:lnTo>
                    <a:pt x="558" y="1281"/>
                  </a:lnTo>
                  <a:lnTo>
                    <a:pt x="558" y="1281"/>
                  </a:lnTo>
                  <a:lnTo>
                    <a:pt x="558" y="1293"/>
                  </a:lnTo>
                  <a:lnTo>
                    <a:pt x="558" y="1293"/>
                  </a:lnTo>
                  <a:lnTo>
                    <a:pt x="556" y="1297"/>
                  </a:lnTo>
                  <a:lnTo>
                    <a:pt x="552" y="1301"/>
                  </a:lnTo>
                  <a:lnTo>
                    <a:pt x="548" y="1301"/>
                  </a:lnTo>
                  <a:lnTo>
                    <a:pt x="548" y="1301"/>
                  </a:lnTo>
                  <a:lnTo>
                    <a:pt x="540" y="1303"/>
                  </a:lnTo>
                  <a:lnTo>
                    <a:pt x="540" y="1303"/>
                  </a:lnTo>
                  <a:lnTo>
                    <a:pt x="533" y="1303"/>
                  </a:lnTo>
                  <a:lnTo>
                    <a:pt x="533" y="1303"/>
                  </a:lnTo>
                  <a:lnTo>
                    <a:pt x="527" y="1301"/>
                  </a:lnTo>
                  <a:lnTo>
                    <a:pt x="527" y="1301"/>
                  </a:lnTo>
                  <a:lnTo>
                    <a:pt x="523" y="1301"/>
                  </a:lnTo>
                  <a:lnTo>
                    <a:pt x="523" y="1301"/>
                  </a:lnTo>
                  <a:lnTo>
                    <a:pt x="513" y="1303"/>
                  </a:lnTo>
                  <a:lnTo>
                    <a:pt x="505" y="1307"/>
                  </a:lnTo>
                  <a:lnTo>
                    <a:pt x="505" y="1307"/>
                  </a:lnTo>
                  <a:lnTo>
                    <a:pt x="499" y="1311"/>
                  </a:lnTo>
                  <a:lnTo>
                    <a:pt x="495" y="1319"/>
                  </a:lnTo>
                  <a:lnTo>
                    <a:pt x="495" y="1327"/>
                  </a:lnTo>
                  <a:lnTo>
                    <a:pt x="493" y="1337"/>
                  </a:lnTo>
                  <a:lnTo>
                    <a:pt x="493" y="1341"/>
                  </a:lnTo>
                  <a:lnTo>
                    <a:pt x="491" y="1343"/>
                  </a:lnTo>
                  <a:lnTo>
                    <a:pt x="491" y="1343"/>
                  </a:lnTo>
                  <a:lnTo>
                    <a:pt x="483" y="1347"/>
                  </a:lnTo>
                  <a:lnTo>
                    <a:pt x="479" y="1351"/>
                  </a:lnTo>
                  <a:lnTo>
                    <a:pt x="479" y="1351"/>
                  </a:lnTo>
                  <a:lnTo>
                    <a:pt x="477" y="1353"/>
                  </a:lnTo>
                  <a:lnTo>
                    <a:pt x="477" y="1353"/>
                  </a:lnTo>
                  <a:lnTo>
                    <a:pt x="475" y="1357"/>
                  </a:lnTo>
                  <a:lnTo>
                    <a:pt x="471" y="1359"/>
                  </a:lnTo>
                  <a:lnTo>
                    <a:pt x="471" y="1359"/>
                  </a:lnTo>
                  <a:lnTo>
                    <a:pt x="469" y="1359"/>
                  </a:lnTo>
                  <a:lnTo>
                    <a:pt x="469" y="1359"/>
                  </a:lnTo>
                  <a:lnTo>
                    <a:pt x="469" y="1359"/>
                  </a:lnTo>
                  <a:lnTo>
                    <a:pt x="457" y="1359"/>
                  </a:lnTo>
                  <a:lnTo>
                    <a:pt x="457" y="1359"/>
                  </a:lnTo>
                  <a:lnTo>
                    <a:pt x="451" y="1363"/>
                  </a:lnTo>
                  <a:lnTo>
                    <a:pt x="445" y="1365"/>
                  </a:lnTo>
                  <a:lnTo>
                    <a:pt x="431" y="1365"/>
                  </a:lnTo>
                  <a:lnTo>
                    <a:pt x="431" y="1365"/>
                  </a:lnTo>
                  <a:lnTo>
                    <a:pt x="423" y="1365"/>
                  </a:lnTo>
                  <a:lnTo>
                    <a:pt x="423" y="1365"/>
                  </a:lnTo>
                  <a:lnTo>
                    <a:pt x="411" y="1367"/>
                  </a:lnTo>
                  <a:lnTo>
                    <a:pt x="401" y="1368"/>
                  </a:lnTo>
                  <a:lnTo>
                    <a:pt x="401" y="1368"/>
                  </a:lnTo>
                  <a:lnTo>
                    <a:pt x="399" y="1370"/>
                  </a:lnTo>
                  <a:lnTo>
                    <a:pt x="399" y="1370"/>
                  </a:lnTo>
                  <a:lnTo>
                    <a:pt x="395" y="1372"/>
                  </a:lnTo>
                  <a:lnTo>
                    <a:pt x="389" y="1374"/>
                  </a:lnTo>
                  <a:lnTo>
                    <a:pt x="389" y="1374"/>
                  </a:lnTo>
                  <a:close/>
                  <a:moveTo>
                    <a:pt x="292" y="220"/>
                  </a:moveTo>
                  <a:lnTo>
                    <a:pt x="292" y="220"/>
                  </a:lnTo>
                  <a:lnTo>
                    <a:pt x="294" y="220"/>
                  </a:lnTo>
                  <a:lnTo>
                    <a:pt x="298" y="220"/>
                  </a:lnTo>
                  <a:lnTo>
                    <a:pt x="298" y="220"/>
                  </a:lnTo>
                  <a:lnTo>
                    <a:pt x="298" y="218"/>
                  </a:lnTo>
                  <a:lnTo>
                    <a:pt x="296" y="218"/>
                  </a:lnTo>
                  <a:lnTo>
                    <a:pt x="296" y="218"/>
                  </a:lnTo>
                  <a:lnTo>
                    <a:pt x="294" y="212"/>
                  </a:lnTo>
                  <a:lnTo>
                    <a:pt x="294" y="212"/>
                  </a:lnTo>
                  <a:lnTo>
                    <a:pt x="290" y="210"/>
                  </a:lnTo>
                  <a:lnTo>
                    <a:pt x="286" y="208"/>
                  </a:lnTo>
                  <a:lnTo>
                    <a:pt x="286" y="208"/>
                  </a:lnTo>
                  <a:lnTo>
                    <a:pt x="280" y="204"/>
                  </a:lnTo>
                  <a:lnTo>
                    <a:pt x="280" y="204"/>
                  </a:lnTo>
                  <a:lnTo>
                    <a:pt x="276" y="202"/>
                  </a:lnTo>
                  <a:lnTo>
                    <a:pt x="276" y="202"/>
                  </a:lnTo>
                  <a:lnTo>
                    <a:pt x="274" y="200"/>
                  </a:lnTo>
                  <a:lnTo>
                    <a:pt x="270" y="198"/>
                  </a:lnTo>
                  <a:lnTo>
                    <a:pt x="264" y="198"/>
                  </a:lnTo>
                  <a:lnTo>
                    <a:pt x="266" y="192"/>
                  </a:lnTo>
                  <a:lnTo>
                    <a:pt x="266" y="192"/>
                  </a:lnTo>
                  <a:lnTo>
                    <a:pt x="266" y="192"/>
                  </a:lnTo>
                  <a:lnTo>
                    <a:pt x="266" y="192"/>
                  </a:lnTo>
                  <a:lnTo>
                    <a:pt x="264" y="190"/>
                  </a:lnTo>
                  <a:lnTo>
                    <a:pt x="260" y="190"/>
                  </a:lnTo>
                  <a:lnTo>
                    <a:pt x="260" y="190"/>
                  </a:lnTo>
                  <a:lnTo>
                    <a:pt x="258" y="190"/>
                  </a:lnTo>
                  <a:lnTo>
                    <a:pt x="258" y="190"/>
                  </a:lnTo>
                  <a:lnTo>
                    <a:pt x="260" y="192"/>
                  </a:lnTo>
                  <a:lnTo>
                    <a:pt x="260" y="192"/>
                  </a:lnTo>
                  <a:lnTo>
                    <a:pt x="264" y="200"/>
                  </a:lnTo>
                  <a:lnTo>
                    <a:pt x="268" y="202"/>
                  </a:lnTo>
                  <a:lnTo>
                    <a:pt x="272" y="204"/>
                  </a:lnTo>
                  <a:lnTo>
                    <a:pt x="276" y="206"/>
                  </a:lnTo>
                  <a:lnTo>
                    <a:pt x="276" y="210"/>
                  </a:lnTo>
                  <a:lnTo>
                    <a:pt x="276" y="210"/>
                  </a:lnTo>
                  <a:lnTo>
                    <a:pt x="276" y="212"/>
                  </a:lnTo>
                  <a:lnTo>
                    <a:pt x="276" y="212"/>
                  </a:lnTo>
                  <a:lnTo>
                    <a:pt x="276" y="212"/>
                  </a:lnTo>
                  <a:lnTo>
                    <a:pt x="276" y="212"/>
                  </a:lnTo>
                  <a:lnTo>
                    <a:pt x="282" y="212"/>
                  </a:lnTo>
                  <a:lnTo>
                    <a:pt x="282" y="212"/>
                  </a:lnTo>
                  <a:lnTo>
                    <a:pt x="284" y="212"/>
                  </a:lnTo>
                  <a:lnTo>
                    <a:pt x="284" y="212"/>
                  </a:lnTo>
                  <a:lnTo>
                    <a:pt x="286" y="212"/>
                  </a:lnTo>
                  <a:lnTo>
                    <a:pt x="294" y="212"/>
                  </a:lnTo>
                  <a:lnTo>
                    <a:pt x="292" y="218"/>
                  </a:lnTo>
                  <a:lnTo>
                    <a:pt x="292" y="218"/>
                  </a:lnTo>
                  <a:lnTo>
                    <a:pt x="292" y="220"/>
                  </a:lnTo>
                  <a:lnTo>
                    <a:pt x="292" y="220"/>
                  </a:lnTo>
                  <a:close/>
                </a:path>
              </a:pathLst>
            </a:custGeom>
            <a:grpFill/>
            <a:ln>
              <a:noFill/>
            </a:ln>
            <a:extLst/>
          </p:spPr>
          <p:txBody>
            <a:bodyPr/>
            <a:lstStyle/>
            <a:p>
              <a:pPr eaLnBrk="1" fontAlgn="auto" hangingPunct="1">
                <a:spcBef>
                  <a:spcPts val="0"/>
                </a:spcBef>
                <a:spcAft>
                  <a:spcPts val="0"/>
                </a:spcAft>
                <a:defRPr/>
              </a:pPr>
              <a:endParaRPr lang="en-US" sz="1351">
                <a:latin typeface="+mn-lt"/>
              </a:endParaRPr>
            </a:p>
          </p:txBody>
        </p:sp>
        <p:grpSp>
          <p:nvGrpSpPr>
            <p:cNvPr id="6" name="Group 3"/>
            <p:cNvGrpSpPr/>
            <p:nvPr/>
          </p:nvGrpSpPr>
          <p:grpSpPr>
            <a:xfrm>
              <a:off x="2390093" y="2497491"/>
              <a:ext cx="1406005" cy="2697570"/>
              <a:chOff x="4689633" y="2291002"/>
              <a:chExt cx="1406005" cy="2697570"/>
            </a:xfrm>
            <a:grpFill/>
          </p:grpSpPr>
          <p:sp>
            <p:nvSpPr>
              <p:cNvPr id="69" name="Freeform 5631"/>
              <p:cNvSpPr>
                <a:spLocks/>
              </p:cNvSpPr>
              <p:nvPr/>
            </p:nvSpPr>
            <p:spPr bwMode="auto">
              <a:xfrm>
                <a:off x="4689633" y="2389095"/>
                <a:ext cx="1242517" cy="2599477"/>
              </a:xfrm>
              <a:custGeom>
                <a:avLst/>
                <a:gdLst>
                  <a:gd name="T0" fmla="*/ 428 w 762"/>
                  <a:gd name="T1" fmla="*/ 1571 h 1589"/>
                  <a:gd name="T2" fmla="*/ 392 w 762"/>
                  <a:gd name="T3" fmla="*/ 1522 h 1589"/>
                  <a:gd name="T4" fmla="*/ 348 w 762"/>
                  <a:gd name="T5" fmla="*/ 1468 h 1589"/>
                  <a:gd name="T6" fmla="*/ 314 w 762"/>
                  <a:gd name="T7" fmla="*/ 1382 h 1589"/>
                  <a:gd name="T8" fmla="*/ 297 w 762"/>
                  <a:gd name="T9" fmla="*/ 1235 h 1589"/>
                  <a:gd name="T10" fmla="*/ 275 w 762"/>
                  <a:gd name="T11" fmla="*/ 1198 h 1589"/>
                  <a:gd name="T12" fmla="*/ 253 w 762"/>
                  <a:gd name="T13" fmla="*/ 1146 h 1589"/>
                  <a:gd name="T14" fmla="*/ 195 w 762"/>
                  <a:gd name="T15" fmla="*/ 1102 h 1589"/>
                  <a:gd name="T16" fmla="*/ 169 w 762"/>
                  <a:gd name="T17" fmla="*/ 1027 h 1589"/>
                  <a:gd name="T18" fmla="*/ 151 w 762"/>
                  <a:gd name="T19" fmla="*/ 991 h 1589"/>
                  <a:gd name="T20" fmla="*/ 128 w 762"/>
                  <a:gd name="T21" fmla="*/ 884 h 1589"/>
                  <a:gd name="T22" fmla="*/ 144 w 762"/>
                  <a:gd name="T23" fmla="*/ 820 h 1589"/>
                  <a:gd name="T24" fmla="*/ 138 w 762"/>
                  <a:gd name="T25" fmla="*/ 725 h 1589"/>
                  <a:gd name="T26" fmla="*/ 96 w 762"/>
                  <a:gd name="T27" fmla="*/ 681 h 1589"/>
                  <a:gd name="T28" fmla="*/ 66 w 762"/>
                  <a:gd name="T29" fmla="*/ 637 h 1589"/>
                  <a:gd name="T30" fmla="*/ 14 w 762"/>
                  <a:gd name="T31" fmla="*/ 602 h 1589"/>
                  <a:gd name="T32" fmla="*/ 18 w 762"/>
                  <a:gd name="T33" fmla="*/ 447 h 1589"/>
                  <a:gd name="T34" fmla="*/ 314 w 762"/>
                  <a:gd name="T35" fmla="*/ 91 h 1589"/>
                  <a:gd name="T36" fmla="*/ 479 w 762"/>
                  <a:gd name="T37" fmla="*/ 41 h 1589"/>
                  <a:gd name="T38" fmla="*/ 422 w 762"/>
                  <a:gd name="T39" fmla="*/ 73 h 1589"/>
                  <a:gd name="T40" fmla="*/ 406 w 762"/>
                  <a:gd name="T41" fmla="*/ 127 h 1589"/>
                  <a:gd name="T42" fmla="*/ 452 w 762"/>
                  <a:gd name="T43" fmla="*/ 95 h 1589"/>
                  <a:gd name="T44" fmla="*/ 545 w 762"/>
                  <a:gd name="T45" fmla="*/ 47 h 1589"/>
                  <a:gd name="T46" fmla="*/ 577 w 762"/>
                  <a:gd name="T47" fmla="*/ 95 h 1589"/>
                  <a:gd name="T48" fmla="*/ 543 w 762"/>
                  <a:gd name="T49" fmla="*/ 133 h 1589"/>
                  <a:gd name="T50" fmla="*/ 440 w 762"/>
                  <a:gd name="T51" fmla="*/ 163 h 1589"/>
                  <a:gd name="T52" fmla="*/ 460 w 762"/>
                  <a:gd name="T53" fmla="*/ 192 h 1589"/>
                  <a:gd name="T54" fmla="*/ 408 w 762"/>
                  <a:gd name="T55" fmla="*/ 210 h 1589"/>
                  <a:gd name="T56" fmla="*/ 378 w 762"/>
                  <a:gd name="T57" fmla="*/ 258 h 1589"/>
                  <a:gd name="T58" fmla="*/ 316 w 762"/>
                  <a:gd name="T59" fmla="*/ 312 h 1589"/>
                  <a:gd name="T60" fmla="*/ 245 w 762"/>
                  <a:gd name="T61" fmla="*/ 355 h 1589"/>
                  <a:gd name="T62" fmla="*/ 223 w 762"/>
                  <a:gd name="T63" fmla="*/ 387 h 1589"/>
                  <a:gd name="T64" fmla="*/ 185 w 762"/>
                  <a:gd name="T65" fmla="*/ 463 h 1589"/>
                  <a:gd name="T66" fmla="*/ 161 w 762"/>
                  <a:gd name="T67" fmla="*/ 399 h 1589"/>
                  <a:gd name="T68" fmla="*/ 92 w 762"/>
                  <a:gd name="T69" fmla="*/ 439 h 1589"/>
                  <a:gd name="T70" fmla="*/ 68 w 762"/>
                  <a:gd name="T71" fmla="*/ 502 h 1589"/>
                  <a:gd name="T72" fmla="*/ 44 w 762"/>
                  <a:gd name="T73" fmla="*/ 538 h 1589"/>
                  <a:gd name="T74" fmla="*/ 88 w 762"/>
                  <a:gd name="T75" fmla="*/ 530 h 1589"/>
                  <a:gd name="T76" fmla="*/ 104 w 762"/>
                  <a:gd name="T77" fmla="*/ 558 h 1589"/>
                  <a:gd name="T78" fmla="*/ 110 w 762"/>
                  <a:gd name="T79" fmla="*/ 596 h 1589"/>
                  <a:gd name="T80" fmla="*/ 108 w 762"/>
                  <a:gd name="T81" fmla="*/ 659 h 1589"/>
                  <a:gd name="T82" fmla="*/ 144 w 762"/>
                  <a:gd name="T83" fmla="*/ 687 h 1589"/>
                  <a:gd name="T84" fmla="*/ 185 w 762"/>
                  <a:gd name="T85" fmla="*/ 697 h 1589"/>
                  <a:gd name="T86" fmla="*/ 223 w 762"/>
                  <a:gd name="T87" fmla="*/ 659 h 1589"/>
                  <a:gd name="T88" fmla="*/ 326 w 762"/>
                  <a:gd name="T89" fmla="*/ 685 h 1589"/>
                  <a:gd name="T90" fmla="*/ 372 w 762"/>
                  <a:gd name="T91" fmla="*/ 707 h 1589"/>
                  <a:gd name="T92" fmla="*/ 438 w 762"/>
                  <a:gd name="T93" fmla="*/ 745 h 1589"/>
                  <a:gd name="T94" fmla="*/ 501 w 762"/>
                  <a:gd name="T95" fmla="*/ 792 h 1589"/>
                  <a:gd name="T96" fmla="*/ 535 w 762"/>
                  <a:gd name="T97" fmla="*/ 848 h 1589"/>
                  <a:gd name="T98" fmla="*/ 567 w 762"/>
                  <a:gd name="T99" fmla="*/ 860 h 1589"/>
                  <a:gd name="T100" fmla="*/ 618 w 762"/>
                  <a:gd name="T101" fmla="*/ 886 h 1589"/>
                  <a:gd name="T102" fmla="*/ 690 w 762"/>
                  <a:gd name="T103" fmla="*/ 902 h 1589"/>
                  <a:gd name="T104" fmla="*/ 756 w 762"/>
                  <a:gd name="T105" fmla="*/ 933 h 1589"/>
                  <a:gd name="T106" fmla="*/ 728 w 762"/>
                  <a:gd name="T107" fmla="*/ 1029 h 1589"/>
                  <a:gd name="T108" fmla="*/ 688 w 762"/>
                  <a:gd name="T109" fmla="*/ 1057 h 1589"/>
                  <a:gd name="T110" fmla="*/ 662 w 762"/>
                  <a:gd name="T111" fmla="*/ 1192 h 1589"/>
                  <a:gd name="T112" fmla="*/ 622 w 762"/>
                  <a:gd name="T113" fmla="*/ 1223 h 1589"/>
                  <a:gd name="T114" fmla="*/ 549 w 762"/>
                  <a:gd name="T115" fmla="*/ 1325 h 1589"/>
                  <a:gd name="T116" fmla="*/ 479 w 762"/>
                  <a:gd name="T117" fmla="*/ 1382 h 1589"/>
                  <a:gd name="T118" fmla="*/ 471 w 762"/>
                  <a:gd name="T119" fmla="*/ 1434 h 1589"/>
                  <a:gd name="T120" fmla="*/ 448 w 762"/>
                  <a:gd name="T121" fmla="*/ 1472 h 1589"/>
                  <a:gd name="T122" fmla="*/ 475 w 762"/>
                  <a:gd name="T123" fmla="*/ 1543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2" h="1589">
                    <a:moveTo>
                      <a:pt x="465" y="1589"/>
                    </a:moveTo>
                    <a:lnTo>
                      <a:pt x="465" y="1589"/>
                    </a:lnTo>
                    <a:lnTo>
                      <a:pt x="458" y="1589"/>
                    </a:lnTo>
                    <a:lnTo>
                      <a:pt x="458" y="1589"/>
                    </a:lnTo>
                    <a:lnTo>
                      <a:pt x="458" y="1589"/>
                    </a:lnTo>
                    <a:lnTo>
                      <a:pt x="452" y="1587"/>
                    </a:lnTo>
                    <a:lnTo>
                      <a:pt x="452" y="1581"/>
                    </a:lnTo>
                    <a:lnTo>
                      <a:pt x="452" y="1581"/>
                    </a:lnTo>
                    <a:lnTo>
                      <a:pt x="452" y="1581"/>
                    </a:lnTo>
                    <a:lnTo>
                      <a:pt x="452" y="1581"/>
                    </a:lnTo>
                    <a:lnTo>
                      <a:pt x="452" y="1581"/>
                    </a:lnTo>
                    <a:lnTo>
                      <a:pt x="452" y="1581"/>
                    </a:lnTo>
                    <a:lnTo>
                      <a:pt x="446" y="1579"/>
                    </a:lnTo>
                    <a:lnTo>
                      <a:pt x="446" y="1579"/>
                    </a:lnTo>
                    <a:lnTo>
                      <a:pt x="444" y="1579"/>
                    </a:lnTo>
                    <a:lnTo>
                      <a:pt x="444" y="1579"/>
                    </a:lnTo>
                    <a:lnTo>
                      <a:pt x="442" y="1579"/>
                    </a:lnTo>
                    <a:lnTo>
                      <a:pt x="434" y="1579"/>
                    </a:lnTo>
                    <a:lnTo>
                      <a:pt x="436" y="1573"/>
                    </a:lnTo>
                    <a:lnTo>
                      <a:pt x="436" y="1573"/>
                    </a:lnTo>
                    <a:lnTo>
                      <a:pt x="436" y="1573"/>
                    </a:lnTo>
                    <a:lnTo>
                      <a:pt x="436" y="1573"/>
                    </a:lnTo>
                    <a:lnTo>
                      <a:pt x="436" y="1573"/>
                    </a:lnTo>
                    <a:lnTo>
                      <a:pt x="436" y="1573"/>
                    </a:lnTo>
                    <a:lnTo>
                      <a:pt x="434" y="1573"/>
                    </a:lnTo>
                    <a:lnTo>
                      <a:pt x="434" y="1571"/>
                    </a:lnTo>
                    <a:lnTo>
                      <a:pt x="434" y="1571"/>
                    </a:lnTo>
                    <a:lnTo>
                      <a:pt x="428" y="1571"/>
                    </a:lnTo>
                    <a:lnTo>
                      <a:pt x="420" y="1567"/>
                    </a:lnTo>
                    <a:lnTo>
                      <a:pt x="420" y="1567"/>
                    </a:lnTo>
                    <a:lnTo>
                      <a:pt x="418" y="1565"/>
                    </a:lnTo>
                    <a:lnTo>
                      <a:pt x="418" y="1565"/>
                    </a:lnTo>
                    <a:lnTo>
                      <a:pt x="414" y="1561"/>
                    </a:lnTo>
                    <a:lnTo>
                      <a:pt x="412" y="1557"/>
                    </a:lnTo>
                    <a:lnTo>
                      <a:pt x="412" y="1557"/>
                    </a:lnTo>
                    <a:lnTo>
                      <a:pt x="410" y="1557"/>
                    </a:lnTo>
                    <a:lnTo>
                      <a:pt x="410" y="1557"/>
                    </a:lnTo>
                    <a:lnTo>
                      <a:pt x="408" y="1553"/>
                    </a:lnTo>
                    <a:lnTo>
                      <a:pt x="404" y="1551"/>
                    </a:lnTo>
                    <a:lnTo>
                      <a:pt x="404" y="1551"/>
                    </a:lnTo>
                    <a:lnTo>
                      <a:pt x="400" y="1547"/>
                    </a:lnTo>
                    <a:lnTo>
                      <a:pt x="400" y="1547"/>
                    </a:lnTo>
                    <a:lnTo>
                      <a:pt x="396" y="1545"/>
                    </a:lnTo>
                    <a:lnTo>
                      <a:pt x="396" y="1543"/>
                    </a:lnTo>
                    <a:lnTo>
                      <a:pt x="396" y="1539"/>
                    </a:lnTo>
                    <a:lnTo>
                      <a:pt x="396" y="1539"/>
                    </a:lnTo>
                    <a:lnTo>
                      <a:pt x="396" y="1539"/>
                    </a:lnTo>
                    <a:lnTo>
                      <a:pt x="396" y="1539"/>
                    </a:lnTo>
                    <a:lnTo>
                      <a:pt x="396" y="1537"/>
                    </a:lnTo>
                    <a:lnTo>
                      <a:pt x="396" y="1537"/>
                    </a:lnTo>
                    <a:lnTo>
                      <a:pt x="396" y="1533"/>
                    </a:lnTo>
                    <a:lnTo>
                      <a:pt x="396" y="1531"/>
                    </a:lnTo>
                    <a:lnTo>
                      <a:pt x="396" y="1531"/>
                    </a:lnTo>
                    <a:lnTo>
                      <a:pt x="396" y="1527"/>
                    </a:lnTo>
                    <a:lnTo>
                      <a:pt x="396" y="1527"/>
                    </a:lnTo>
                    <a:lnTo>
                      <a:pt x="392" y="1522"/>
                    </a:lnTo>
                    <a:lnTo>
                      <a:pt x="386" y="1516"/>
                    </a:lnTo>
                    <a:lnTo>
                      <a:pt x="386" y="1516"/>
                    </a:lnTo>
                    <a:lnTo>
                      <a:pt x="378" y="1510"/>
                    </a:lnTo>
                    <a:lnTo>
                      <a:pt x="378" y="1510"/>
                    </a:lnTo>
                    <a:lnTo>
                      <a:pt x="376" y="1506"/>
                    </a:lnTo>
                    <a:lnTo>
                      <a:pt x="374" y="1502"/>
                    </a:lnTo>
                    <a:lnTo>
                      <a:pt x="372" y="1492"/>
                    </a:lnTo>
                    <a:lnTo>
                      <a:pt x="372" y="1492"/>
                    </a:lnTo>
                    <a:lnTo>
                      <a:pt x="370" y="1492"/>
                    </a:lnTo>
                    <a:lnTo>
                      <a:pt x="370" y="1492"/>
                    </a:lnTo>
                    <a:lnTo>
                      <a:pt x="370" y="1492"/>
                    </a:lnTo>
                    <a:lnTo>
                      <a:pt x="370" y="1492"/>
                    </a:lnTo>
                    <a:lnTo>
                      <a:pt x="366" y="1490"/>
                    </a:lnTo>
                    <a:lnTo>
                      <a:pt x="364" y="1488"/>
                    </a:lnTo>
                    <a:lnTo>
                      <a:pt x="362" y="1484"/>
                    </a:lnTo>
                    <a:lnTo>
                      <a:pt x="362" y="1484"/>
                    </a:lnTo>
                    <a:lnTo>
                      <a:pt x="360" y="1480"/>
                    </a:lnTo>
                    <a:lnTo>
                      <a:pt x="360" y="1480"/>
                    </a:lnTo>
                    <a:lnTo>
                      <a:pt x="358" y="1476"/>
                    </a:lnTo>
                    <a:lnTo>
                      <a:pt x="356" y="1472"/>
                    </a:lnTo>
                    <a:lnTo>
                      <a:pt x="354" y="1470"/>
                    </a:lnTo>
                    <a:lnTo>
                      <a:pt x="356" y="1470"/>
                    </a:lnTo>
                    <a:lnTo>
                      <a:pt x="356" y="1470"/>
                    </a:lnTo>
                    <a:lnTo>
                      <a:pt x="356" y="1468"/>
                    </a:lnTo>
                    <a:lnTo>
                      <a:pt x="356" y="1468"/>
                    </a:lnTo>
                    <a:lnTo>
                      <a:pt x="356" y="1468"/>
                    </a:lnTo>
                    <a:lnTo>
                      <a:pt x="352" y="1468"/>
                    </a:lnTo>
                    <a:lnTo>
                      <a:pt x="348" y="1468"/>
                    </a:lnTo>
                    <a:lnTo>
                      <a:pt x="346" y="1462"/>
                    </a:lnTo>
                    <a:lnTo>
                      <a:pt x="346" y="1462"/>
                    </a:lnTo>
                    <a:lnTo>
                      <a:pt x="346" y="1460"/>
                    </a:lnTo>
                    <a:lnTo>
                      <a:pt x="344" y="1456"/>
                    </a:lnTo>
                    <a:lnTo>
                      <a:pt x="336" y="1450"/>
                    </a:lnTo>
                    <a:lnTo>
                      <a:pt x="334" y="1448"/>
                    </a:lnTo>
                    <a:lnTo>
                      <a:pt x="334" y="1448"/>
                    </a:lnTo>
                    <a:lnTo>
                      <a:pt x="328" y="1444"/>
                    </a:lnTo>
                    <a:lnTo>
                      <a:pt x="324" y="1438"/>
                    </a:lnTo>
                    <a:lnTo>
                      <a:pt x="322" y="1430"/>
                    </a:lnTo>
                    <a:lnTo>
                      <a:pt x="322" y="1422"/>
                    </a:lnTo>
                    <a:lnTo>
                      <a:pt x="322" y="1422"/>
                    </a:lnTo>
                    <a:lnTo>
                      <a:pt x="322" y="1418"/>
                    </a:lnTo>
                    <a:lnTo>
                      <a:pt x="322" y="1418"/>
                    </a:lnTo>
                    <a:lnTo>
                      <a:pt x="322" y="1410"/>
                    </a:lnTo>
                    <a:lnTo>
                      <a:pt x="322" y="1410"/>
                    </a:lnTo>
                    <a:lnTo>
                      <a:pt x="322" y="1402"/>
                    </a:lnTo>
                    <a:lnTo>
                      <a:pt x="322" y="1402"/>
                    </a:lnTo>
                    <a:lnTo>
                      <a:pt x="324" y="1396"/>
                    </a:lnTo>
                    <a:lnTo>
                      <a:pt x="324" y="1396"/>
                    </a:lnTo>
                    <a:lnTo>
                      <a:pt x="324" y="1390"/>
                    </a:lnTo>
                    <a:lnTo>
                      <a:pt x="322" y="1386"/>
                    </a:lnTo>
                    <a:lnTo>
                      <a:pt x="322" y="1386"/>
                    </a:lnTo>
                    <a:lnTo>
                      <a:pt x="320" y="1386"/>
                    </a:lnTo>
                    <a:lnTo>
                      <a:pt x="320" y="1386"/>
                    </a:lnTo>
                    <a:lnTo>
                      <a:pt x="314" y="1386"/>
                    </a:lnTo>
                    <a:lnTo>
                      <a:pt x="314" y="1382"/>
                    </a:lnTo>
                    <a:lnTo>
                      <a:pt x="314" y="1382"/>
                    </a:lnTo>
                    <a:lnTo>
                      <a:pt x="314" y="1374"/>
                    </a:lnTo>
                    <a:lnTo>
                      <a:pt x="314" y="1374"/>
                    </a:lnTo>
                    <a:lnTo>
                      <a:pt x="314" y="1355"/>
                    </a:lnTo>
                    <a:lnTo>
                      <a:pt x="314" y="1355"/>
                    </a:lnTo>
                    <a:lnTo>
                      <a:pt x="314" y="1351"/>
                    </a:lnTo>
                    <a:lnTo>
                      <a:pt x="312" y="1347"/>
                    </a:lnTo>
                    <a:lnTo>
                      <a:pt x="312" y="1347"/>
                    </a:lnTo>
                    <a:lnTo>
                      <a:pt x="312" y="1347"/>
                    </a:lnTo>
                    <a:lnTo>
                      <a:pt x="312" y="1347"/>
                    </a:lnTo>
                    <a:lnTo>
                      <a:pt x="308" y="1345"/>
                    </a:lnTo>
                    <a:lnTo>
                      <a:pt x="306" y="1339"/>
                    </a:lnTo>
                    <a:lnTo>
                      <a:pt x="306" y="1333"/>
                    </a:lnTo>
                    <a:lnTo>
                      <a:pt x="306" y="1333"/>
                    </a:lnTo>
                    <a:lnTo>
                      <a:pt x="306" y="1333"/>
                    </a:lnTo>
                    <a:lnTo>
                      <a:pt x="306" y="1331"/>
                    </a:lnTo>
                    <a:lnTo>
                      <a:pt x="306" y="1331"/>
                    </a:lnTo>
                    <a:lnTo>
                      <a:pt x="305" y="1331"/>
                    </a:lnTo>
                    <a:lnTo>
                      <a:pt x="299" y="1331"/>
                    </a:lnTo>
                    <a:lnTo>
                      <a:pt x="299" y="1325"/>
                    </a:lnTo>
                    <a:lnTo>
                      <a:pt x="299" y="1263"/>
                    </a:lnTo>
                    <a:lnTo>
                      <a:pt x="299" y="1263"/>
                    </a:lnTo>
                    <a:lnTo>
                      <a:pt x="299" y="1253"/>
                    </a:lnTo>
                    <a:lnTo>
                      <a:pt x="299" y="1253"/>
                    </a:lnTo>
                    <a:lnTo>
                      <a:pt x="299" y="1245"/>
                    </a:lnTo>
                    <a:lnTo>
                      <a:pt x="299" y="1245"/>
                    </a:lnTo>
                    <a:lnTo>
                      <a:pt x="299" y="1239"/>
                    </a:lnTo>
                    <a:lnTo>
                      <a:pt x="297" y="1235"/>
                    </a:lnTo>
                    <a:lnTo>
                      <a:pt x="297" y="1235"/>
                    </a:lnTo>
                    <a:lnTo>
                      <a:pt x="295" y="1233"/>
                    </a:lnTo>
                    <a:lnTo>
                      <a:pt x="291" y="1233"/>
                    </a:lnTo>
                    <a:lnTo>
                      <a:pt x="291" y="1229"/>
                    </a:lnTo>
                    <a:lnTo>
                      <a:pt x="291" y="1229"/>
                    </a:lnTo>
                    <a:lnTo>
                      <a:pt x="291" y="1223"/>
                    </a:lnTo>
                    <a:lnTo>
                      <a:pt x="291" y="1223"/>
                    </a:lnTo>
                    <a:lnTo>
                      <a:pt x="291" y="1218"/>
                    </a:lnTo>
                    <a:lnTo>
                      <a:pt x="291" y="1218"/>
                    </a:lnTo>
                    <a:lnTo>
                      <a:pt x="291" y="1218"/>
                    </a:lnTo>
                    <a:lnTo>
                      <a:pt x="291" y="1218"/>
                    </a:lnTo>
                    <a:lnTo>
                      <a:pt x="289" y="1218"/>
                    </a:lnTo>
                    <a:lnTo>
                      <a:pt x="289" y="1218"/>
                    </a:lnTo>
                    <a:lnTo>
                      <a:pt x="285" y="1218"/>
                    </a:lnTo>
                    <a:lnTo>
                      <a:pt x="285" y="1216"/>
                    </a:lnTo>
                    <a:lnTo>
                      <a:pt x="285" y="1216"/>
                    </a:lnTo>
                    <a:lnTo>
                      <a:pt x="283" y="1212"/>
                    </a:lnTo>
                    <a:lnTo>
                      <a:pt x="283" y="1210"/>
                    </a:lnTo>
                    <a:lnTo>
                      <a:pt x="283" y="1210"/>
                    </a:lnTo>
                    <a:lnTo>
                      <a:pt x="283" y="1208"/>
                    </a:lnTo>
                    <a:lnTo>
                      <a:pt x="283" y="1206"/>
                    </a:lnTo>
                    <a:lnTo>
                      <a:pt x="283" y="1206"/>
                    </a:lnTo>
                    <a:lnTo>
                      <a:pt x="283" y="1202"/>
                    </a:lnTo>
                    <a:lnTo>
                      <a:pt x="283" y="1202"/>
                    </a:lnTo>
                    <a:lnTo>
                      <a:pt x="283" y="1202"/>
                    </a:lnTo>
                    <a:lnTo>
                      <a:pt x="281" y="1202"/>
                    </a:lnTo>
                    <a:lnTo>
                      <a:pt x="281" y="1202"/>
                    </a:lnTo>
                    <a:lnTo>
                      <a:pt x="277" y="1200"/>
                    </a:lnTo>
                    <a:lnTo>
                      <a:pt x="275" y="1198"/>
                    </a:lnTo>
                    <a:lnTo>
                      <a:pt x="275" y="1192"/>
                    </a:lnTo>
                    <a:lnTo>
                      <a:pt x="275" y="1192"/>
                    </a:lnTo>
                    <a:lnTo>
                      <a:pt x="275" y="1188"/>
                    </a:lnTo>
                    <a:lnTo>
                      <a:pt x="275" y="1188"/>
                    </a:lnTo>
                    <a:lnTo>
                      <a:pt x="273" y="1182"/>
                    </a:lnTo>
                    <a:lnTo>
                      <a:pt x="273" y="1182"/>
                    </a:lnTo>
                    <a:lnTo>
                      <a:pt x="275" y="1170"/>
                    </a:lnTo>
                    <a:lnTo>
                      <a:pt x="275" y="1170"/>
                    </a:lnTo>
                    <a:lnTo>
                      <a:pt x="275" y="1156"/>
                    </a:lnTo>
                    <a:lnTo>
                      <a:pt x="275" y="1156"/>
                    </a:lnTo>
                    <a:lnTo>
                      <a:pt x="275" y="1154"/>
                    </a:lnTo>
                    <a:lnTo>
                      <a:pt x="275" y="1154"/>
                    </a:lnTo>
                    <a:lnTo>
                      <a:pt x="273" y="1154"/>
                    </a:lnTo>
                    <a:lnTo>
                      <a:pt x="273" y="1154"/>
                    </a:lnTo>
                    <a:lnTo>
                      <a:pt x="271" y="1154"/>
                    </a:lnTo>
                    <a:lnTo>
                      <a:pt x="271" y="1154"/>
                    </a:lnTo>
                    <a:lnTo>
                      <a:pt x="269" y="1154"/>
                    </a:lnTo>
                    <a:lnTo>
                      <a:pt x="269" y="1154"/>
                    </a:lnTo>
                    <a:lnTo>
                      <a:pt x="267" y="1154"/>
                    </a:lnTo>
                    <a:lnTo>
                      <a:pt x="267" y="1154"/>
                    </a:lnTo>
                    <a:lnTo>
                      <a:pt x="265" y="1154"/>
                    </a:lnTo>
                    <a:lnTo>
                      <a:pt x="265" y="1154"/>
                    </a:lnTo>
                    <a:lnTo>
                      <a:pt x="261" y="1152"/>
                    </a:lnTo>
                    <a:lnTo>
                      <a:pt x="259" y="1148"/>
                    </a:lnTo>
                    <a:lnTo>
                      <a:pt x="259" y="1148"/>
                    </a:lnTo>
                    <a:lnTo>
                      <a:pt x="255" y="1146"/>
                    </a:lnTo>
                    <a:lnTo>
                      <a:pt x="253" y="1146"/>
                    </a:lnTo>
                    <a:lnTo>
                      <a:pt x="253" y="1146"/>
                    </a:lnTo>
                    <a:lnTo>
                      <a:pt x="247" y="1146"/>
                    </a:lnTo>
                    <a:lnTo>
                      <a:pt x="247" y="1146"/>
                    </a:lnTo>
                    <a:lnTo>
                      <a:pt x="245" y="1146"/>
                    </a:lnTo>
                    <a:lnTo>
                      <a:pt x="243" y="1146"/>
                    </a:lnTo>
                    <a:lnTo>
                      <a:pt x="243" y="1146"/>
                    </a:lnTo>
                    <a:lnTo>
                      <a:pt x="243" y="1146"/>
                    </a:lnTo>
                    <a:lnTo>
                      <a:pt x="243" y="1146"/>
                    </a:lnTo>
                    <a:lnTo>
                      <a:pt x="241" y="1146"/>
                    </a:lnTo>
                    <a:lnTo>
                      <a:pt x="241" y="1146"/>
                    </a:lnTo>
                    <a:lnTo>
                      <a:pt x="237" y="1144"/>
                    </a:lnTo>
                    <a:lnTo>
                      <a:pt x="235" y="1142"/>
                    </a:lnTo>
                    <a:lnTo>
                      <a:pt x="235" y="1138"/>
                    </a:lnTo>
                    <a:lnTo>
                      <a:pt x="235" y="1126"/>
                    </a:lnTo>
                    <a:lnTo>
                      <a:pt x="235" y="1126"/>
                    </a:lnTo>
                    <a:lnTo>
                      <a:pt x="235" y="1124"/>
                    </a:lnTo>
                    <a:lnTo>
                      <a:pt x="235" y="1124"/>
                    </a:lnTo>
                    <a:lnTo>
                      <a:pt x="235" y="1122"/>
                    </a:lnTo>
                    <a:lnTo>
                      <a:pt x="235" y="1122"/>
                    </a:lnTo>
                    <a:lnTo>
                      <a:pt x="231" y="1120"/>
                    </a:lnTo>
                    <a:lnTo>
                      <a:pt x="201" y="1120"/>
                    </a:lnTo>
                    <a:lnTo>
                      <a:pt x="201" y="1114"/>
                    </a:lnTo>
                    <a:lnTo>
                      <a:pt x="201" y="1114"/>
                    </a:lnTo>
                    <a:lnTo>
                      <a:pt x="203" y="1110"/>
                    </a:lnTo>
                    <a:lnTo>
                      <a:pt x="201" y="1106"/>
                    </a:lnTo>
                    <a:lnTo>
                      <a:pt x="201" y="1106"/>
                    </a:lnTo>
                    <a:lnTo>
                      <a:pt x="199" y="1104"/>
                    </a:lnTo>
                    <a:lnTo>
                      <a:pt x="199" y="1104"/>
                    </a:lnTo>
                    <a:lnTo>
                      <a:pt x="195" y="1102"/>
                    </a:lnTo>
                    <a:lnTo>
                      <a:pt x="193" y="1100"/>
                    </a:lnTo>
                    <a:lnTo>
                      <a:pt x="193" y="1096"/>
                    </a:lnTo>
                    <a:lnTo>
                      <a:pt x="193" y="1096"/>
                    </a:lnTo>
                    <a:lnTo>
                      <a:pt x="193" y="1096"/>
                    </a:lnTo>
                    <a:lnTo>
                      <a:pt x="193" y="1096"/>
                    </a:lnTo>
                    <a:lnTo>
                      <a:pt x="193" y="1090"/>
                    </a:lnTo>
                    <a:lnTo>
                      <a:pt x="193" y="1090"/>
                    </a:lnTo>
                    <a:lnTo>
                      <a:pt x="189" y="1084"/>
                    </a:lnTo>
                    <a:lnTo>
                      <a:pt x="185" y="1082"/>
                    </a:lnTo>
                    <a:lnTo>
                      <a:pt x="185" y="1082"/>
                    </a:lnTo>
                    <a:lnTo>
                      <a:pt x="181" y="1080"/>
                    </a:lnTo>
                    <a:lnTo>
                      <a:pt x="177" y="1080"/>
                    </a:lnTo>
                    <a:lnTo>
                      <a:pt x="177" y="1069"/>
                    </a:lnTo>
                    <a:lnTo>
                      <a:pt x="177" y="1069"/>
                    </a:lnTo>
                    <a:lnTo>
                      <a:pt x="177" y="1067"/>
                    </a:lnTo>
                    <a:lnTo>
                      <a:pt x="177" y="1067"/>
                    </a:lnTo>
                    <a:lnTo>
                      <a:pt x="177" y="1065"/>
                    </a:lnTo>
                    <a:lnTo>
                      <a:pt x="177" y="1065"/>
                    </a:lnTo>
                    <a:lnTo>
                      <a:pt x="177" y="1053"/>
                    </a:lnTo>
                    <a:lnTo>
                      <a:pt x="177" y="1053"/>
                    </a:lnTo>
                    <a:lnTo>
                      <a:pt x="179" y="1043"/>
                    </a:lnTo>
                    <a:lnTo>
                      <a:pt x="179" y="1037"/>
                    </a:lnTo>
                    <a:lnTo>
                      <a:pt x="177" y="1033"/>
                    </a:lnTo>
                    <a:lnTo>
                      <a:pt x="177" y="1033"/>
                    </a:lnTo>
                    <a:lnTo>
                      <a:pt x="175" y="1033"/>
                    </a:lnTo>
                    <a:lnTo>
                      <a:pt x="175" y="1033"/>
                    </a:lnTo>
                    <a:lnTo>
                      <a:pt x="169" y="1033"/>
                    </a:lnTo>
                    <a:lnTo>
                      <a:pt x="169" y="1027"/>
                    </a:lnTo>
                    <a:lnTo>
                      <a:pt x="169" y="1027"/>
                    </a:lnTo>
                    <a:lnTo>
                      <a:pt x="169" y="1023"/>
                    </a:lnTo>
                    <a:lnTo>
                      <a:pt x="169" y="1023"/>
                    </a:lnTo>
                    <a:lnTo>
                      <a:pt x="169" y="1017"/>
                    </a:lnTo>
                    <a:lnTo>
                      <a:pt x="169" y="1017"/>
                    </a:lnTo>
                    <a:lnTo>
                      <a:pt x="167" y="1017"/>
                    </a:lnTo>
                    <a:lnTo>
                      <a:pt x="167" y="1017"/>
                    </a:lnTo>
                    <a:lnTo>
                      <a:pt x="165" y="1015"/>
                    </a:lnTo>
                    <a:lnTo>
                      <a:pt x="163" y="1015"/>
                    </a:lnTo>
                    <a:lnTo>
                      <a:pt x="163" y="1015"/>
                    </a:lnTo>
                    <a:lnTo>
                      <a:pt x="161" y="1011"/>
                    </a:lnTo>
                    <a:lnTo>
                      <a:pt x="161" y="1007"/>
                    </a:lnTo>
                    <a:lnTo>
                      <a:pt x="161" y="1007"/>
                    </a:lnTo>
                    <a:lnTo>
                      <a:pt x="161" y="1007"/>
                    </a:lnTo>
                    <a:lnTo>
                      <a:pt x="161" y="1007"/>
                    </a:lnTo>
                    <a:lnTo>
                      <a:pt x="161" y="1003"/>
                    </a:lnTo>
                    <a:lnTo>
                      <a:pt x="161" y="1003"/>
                    </a:lnTo>
                    <a:lnTo>
                      <a:pt x="161" y="1001"/>
                    </a:lnTo>
                    <a:lnTo>
                      <a:pt x="161" y="1001"/>
                    </a:lnTo>
                    <a:lnTo>
                      <a:pt x="161" y="1001"/>
                    </a:lnTo>
                    <a:lnTo>
                      <a:pt x="161" y="1001"/>
                    </a:lnTo>
                    <a:lnTo>
                      <a:pt x="159" y="1001"/>
                    </a:lnTo>
                    <a:lnTo>
                      <a:pt x="159" y="1001"/>
                    </a:lnTo>
                    <a:lnTo>
                      <a:pt x="155" y="999"/>
                    </a:lnTo>
                    <a:lnTo>
                      <a:pt x="153" y="995"/>
                    </a:lnTo>
                    <a:lnTo>
                      <a:pt x="153" y="995"/>
                    </a:lnTo>
                    <a:lnTo>
                      <a:pt x="151" y="991"/>
                    </a:lnTo>
                    <a:lnTo>
                      <a:pt x="151" y="991"/>
                    </a:lnTo>
                    <a:lnTo>
                      <a:pt x="146" y="981"/>
                    </a:lnTo>
                    <a:lnTo>
                      <a:pt x="146" y="981"/>
                    </a:lnTo>
                    <a:lnTo>
                      <a:pt x="142" y="975"/>
                    </a:lnTo>
                    <a:lnTo>
                      <a:pt x="142" y="975"/>
                    </a:lnTo>
                    <a:lnTo>
                      <a:pt x="140" y="967"/>
                    </a:lnTo>
                    <a:lnTo>
                      <a:pt x="140" y="967"/>
                    </a:lnTo>
                    <a:lnTo>
                      <a:pt x="134" y="955"/>
                    </a:lnTo>
                    <a:lnTo>
                      <a:pt x="130" y="951"/>
                    </a:lnTo>
                    <a:lnTo>
                      <a:pt x="126" y="947"/>
                    </a:lnTo>
                    <a:lnTo>
                      <a:pt x="126" y="947"/>
                    </a:lnTo>
                    <a:lnTo>
                      <a:pt x="118" y="943"/>
                    </a:lnTo>
                    <a:lnTo>
                      <a:pt x="118" y="943"/>
                    </a:lnTo>
                    <a:lnTo>
                      <a:pt x="116" y="941"/>
                    </a:lnTo>
                    <a:lnTo>
                      <a:pt x="114" y="937"/>
                    </a:lnTo>
                    <a:lnTo>
                      <a:pt x="114" y="929"/>
                    </a:lnTo>
                    <a:lnTo>
                      <a:pt x="114" y="929"/>
                    </a:lnTo>
                    <a:lnTo>
                      <a:pt x="114" y="929"/>
                    </a:lnTo>
                    <a:lnTo>
                      <a:pt x="114" y="900"/>
                    </a:lnTo>
                    <a:lnTo>
                      <a:pt x="120" y="902"/>
                    </a:lnTo>
                    <a:lnTo>
                      <a:pt x="120" y="902"/>
                    </a:lnTo>
                    <a:lnTo>
                      <a:pt x="122" y="902"/>
                    </a:lnTo>
                    <a:lnTo>
                      <a:pt x="122" y="902"/>
                    </a:lnTo>
                    <a:lnTo>
                      <a:pt x="122" y="902"/>
                    </a:lnTo>
                    <a:lnTo>
                      <a:pt x="122" y="894"/>
                    </a:lnTo>
                    <a:lnTo>
                      <a:pt x="122" y="894"/>
                    </a:lnTo>
                    <a:lnTo>
                      <a:pt x="122" y="894"/>
                    </a:lnTo>
                    <a:lnTo>
                      <a:pt x="122" y="888"/>
                    </a:lnTo>
                    <a:lnTo>
                      <a:pt x="128" y="884"/>
                    </a:lnTo>
                    <a:lnTo>
                      <a:pt x="128" y="884"/>
                    </a:lnTo>
                    <a:lnTo>
                      <a:pt x="128" y="884"/>
                    </a:lnTo>
                    <a:lnTo>
                      <a:pt x="128" y="884"/>
                    </a:lnTo>
                    <a:lnTo>
                      <a:pt x="128" y="882"/>
                    </a:lnTo>
                    <a:lnTo>
                      <a:pt x="128" y="882"/>
                    </a:lnTo>
                    <a:lnTo>
                      <a:pt x="128" y="880"/>
                    </a:lnTo>
                    <a:lnTo>
                      <a:pt x="128" y="880"/>
                    </a:lnTo>
                    <a:lnTo>
                      <a:pt x="124" y="878"/>
                    </a:lnTo>
                    <a:lnTo>
                      <a:pt x="122" y="874"/>
                    </a:lnTo>
                    <a:lnTo>
                      <a:pt x="122" y="864"/>
                    </a:lnTo>
                    <a:lnTo>
                      <a:pt x="122" y="864"/>
                    </a:lnTo>
                    <a:lnTo>
                      <a:pt x="122" y="862"/>
                    </a:lnTo>
                    <a:lnTo>
                      <a:pt x="122" y="844"/>
                    </a:lnTo>
                    <a:lnTo>
                      <a:pt x="128" y="844"/>
                    </a:lnTo>
                    <a:lnTo>
                      <a:pt x="128" y="844"/>
                    </a:lnTo>
                    <a:lnTo>
                      <a:pt x="128" y="844"/>
                    </a:lnTo>
                    <a:lnTo>
                      <a:pt x="128" y="844"/>
                    </a:lnTo>
                    <a:lnTo>
                      <a:pt x="130" y="842"/>
                    </a:lnTo>
                    <a:lnTo>
                      <a:pt x="130" y="842"/>
                    </a:lnTo>
                    <a:lnTo>
                      <a:pt x="132" y="838"/>
                    </a:lnTo>
                    <a:lnTo>
                      <a:pt x="132" y="838"/>
                    </a:lnTo>
                    <a:lnTo>
                      <a:pt x="136" y="832"/>
                    </a:lnTo>
                    <a:lnTo>
                      <a:pt x="136" y="832"/>
                    </a:lnTo>
                    <a:lnTo>
                      <a:pt x="138" y="828"/>
                    </a:lnTo>
                    <a:lnTo>
                      <a:pt x="138" y="826"/>
                    </a:lnTo>
                    <a:lnTo>
                      <a:pt x="138" y="818"/>
                    </a:lnTo>
                    <a:lnTo>
                      <a:pt x="144" y="820"/>
                    </a:lnTo>
                    <a:lnTo>
                      <a:pt x="144" y="820"/>
                    </a:lnTo>
                    <a:lnTo>
                      <a:pt x="146" y="820"/>
                    </a:lnTo>
                    <a:lnTo>
                      <a:pt x="146" y="820"/>
                    </a:lnTo>
                    <a:lnTo>
                      <a:pt x="146" y="820"/>
                    </a:lnTo>
                    <a:lnTo>
                      <a:pt x="146" y="820"/>
                    </a:lnTo>
                    <a:lnTo>
                      <a:pt x="146" y="818"/>
                    </a:lnTo>
                    <a:lnTo>
                      <a:pt x="146" y="784"/>
                    </a:lnTo>
                    <a:lnTo>
                      <a:pt x="153" y="788"/>
                    </a:lnTo>
                    <a:lnTo>
                      <a:pt x="153" y="788"/>
                    </a:lnTo>
                    <a:lnTo>
                      <a:pt x="155" y="786"/>
                    </a:lnTo>
                    <a:lnTo>
                      <a:pt x="155" y="776"/>
                    </a:lnTo>
                    <a:lnTo>
                      <a:pt x="155" y="776"/>
                    </a:lnTo>
                    <a:lnTo>
                      <a:pt x="155" y="769"/>
                    </a:lnTo>
                    <a:lnTo>
                      <a:pt x="153" y="767"/>
                    </a:lnTo>
                    <a:lnTo>
                      <a:pt x="146" y="769"/>
                    </a:lnTo>
                    <a:lnTo>
                      <a:pt x="146" y="761"/>
                    </a:lnTo>
                    <a:lnTo>
                      <a:pt x="146" y="761"/>
                    </a:lnTo>
                    <a:lnTo>
                      <a:pt x="146" y="757"/>
                    </a:lnTo>
                    <a:lnTo>
                      <a:pt x="146" y="757"/>
                    </a:lnTo>
                    <a:lnTo>
                      <a:pt x="146" y="749"/>
                    </a:lnTo>
                    <a:lnTo>
                      <a:pt x="144" y="745"/>
                    </a:lnTo>
                    <a:lnTo>
                      <a:pt x="144" y="745"/>
                    </a:lnTo>
                    <a:lnTo>
                      <a:pt x="144" y="743"/>
                    </a:lnTo>
                    <a:lnTo>
                      <a:pt x="144" y="743"/>
                    </a:lnTo>
                    <a:lnTo>
                      <a:pt x="140" y="741"/>
                    </a:lnTo>
                    <a:lnTo>
                      <a:pt x="138" y="739"/>
                    </a:lnTo>
                    <a:lnTo>
                      <a:pt x="138" y="735"/>
                    </a:lnTo>
                    <a:lnTo>
                      <a:pt x="138" y="725"/>
                    </a:lnTo>
                    <a:lnTo>
                      <a:pt x="138" y="725"/>
                    </a:lnTo>
                    <a:lnTo>
                      <a:pt x="134" y="727"/>
                    </a:lnTo>
                    <a:lnTo>
                      <a:pt x="134" y="727"/>
                    </a:lnTo>
                    <a:lnTo>
                      <a:pt x="132" y="727"/>
                    </a:lnTo>
                    <a:lnTo>
                      <a:pt x="132" y="727"/>
                    </a:lnTo>
                    <a:lnTo>
                      <a:pt x="132" y="727"/>
                    </a:lnTo>
                    <a:lnTo>
                      <a:pt x="104" y="727"/>
                    </a:lnTo>
                    <a:lnTo>
                      <a:pt x="106" y="721"/>
                    </a:lnTo>
                    <a:lnTo>
                      <a:pt x="106" y="721"/>
                    </a:lnTo>
                    <a:lnTo>
                      <a:pt x="106" y="719"/>
                    </a:lnTo>
                    <a:lnTo>
                      <a:pt x="106" y="719"/>
                    </a:lnTo>
                    <a:lnTo>
                      <a:pt x="106" y="719"/>
                    </a:lnTo>
                    <a:lnTo>
                      <a:pt x="106" y="719"/>
                    </a:lnTo>
                    <a:lnTo>
                      <a:pt x="104" y="719"/>
                    </a:lnTo>
                    <a:lnTo>
                      <a:pt x="104" y="719"/>
                    </a:lnTo>
                    <a:lnTo>
                      <a:pt x="104" y="719"/>
                    </a:lnTo>
                    <a:lnTo>
                      <a:pt x="104" y="719"/>
                    </a:lnTo>
                    <a:lnTo>
                      <a:pt x="100" y="717"/>
                    </a:lnTo>
                    <a:lnTo>
                      <a:pt x="98" y="711"/>
                    </a:lnTo>
                    <a:lnTo>
                      <a:pt x="98" y="707"/>
                    </a:lnTo>
                    <a:lnTo>
                      <a:pt x="98" y="705"/>
                    </a:lnTo>
                    <a:lnTo>
                      <a:pt x="98" y="705"/>
                    </a:lnTo>
                    <a:lnTo>
                      <a:pt x="98" y="701"/>
                    </a:lnTo>
                    <a:lnTo>
                      <a:pt x="98" y="701"/>
                    </a:lnTo>
                    <a:lnTo>
                      <a:pt x="98" y="695"/>
                    </a:lnTo>
                    <a:lnTo>
                      <a:pt x="98" y="695"/>
                    </a:lnTo>
                    <a:lnTo>
                      <a:pt x="98" y="687"/>
                    </a:lnTo>
                    <a:lnTo>
                      <a:pt x="96" y="681"/>
                    </a:lnTo>
                    <a:lnTo>
                      <a:pt x="96" y="681"/>
                    </a:lnTo>
                    <a:lnTo>
                      <a:pt x="96" y="679"/>
                    </a:lnTo>
                    <a:lnTo>
                      <a:pt x="94" y="677"/>
                    </a:lnTo>
                    <a:lnTo>
                      <a:pt x="90" y="677"/>
                    </a:lnTo>
                    <a:lnTo>
                      <a:pt x="90" y="673"/>
                    </a:lnTo>
                    <a:lnTo>
                      <a:pt x="90" y="673"/>
                    </a:lnTo>
                    <a:lnTo>
                      <a:pt x="86" y="669"/>
                    </a:lnTo>
                    <a:lnTo>
                      <a:pt x="86" y="669"/>
                    </a:lnTo>
                    <a:lnTo>
                      <a:pt x="84" y="667"/>
                    </a:lnTo>
                    <a:lnTo>
                      <a:pt x="84" y="667"/>
                    </a:lnTo>
                    <a:lnTo>
                      <a:pt x="82" y="661"/>
                    </a:lnTo>
                    <a:lnTo>
                      <a:pt x="82" y="657"/>
                    </a:lnTo>
                    <a:lnTo>
                      <a:pt x="82" y="657"/>
                    </a:lnTo>
                    <a:lnTo>
                      <a:pt x="82" y="655"/>
                    </a:lnTo>
                    <a:lnTo>
                      <a:pt x="82" y="655"/>
                    </a:lnTo>
                    <a:lnTo>
                      <a:pt x="78" y="653"/>
                    </a:lnTo>
                    <a:lnTo>
                      <a:pt x="72" y="653"/>
                    </a:lnTo>
                    <a:lnTo>
                      <a:pt x="74" y="647"/>
                    </a:lnTo>
                    <a:lnTo>
                      <a:pt x="74" y="647"/>
                    </a:lnTo>
                    <a:lnTo>
                      <a:pt x="74" y="647"/>
                    </a:lnTo>
                    <a:lnTo>
                      <a:pt x="74" y="647"/>
                    </a:lnTo>
                    <a:lnTo>
                      <a:pt x="74" y="647"/>
                    </a:lnTo>
                    <a:lnTo>
                      <a:pt x="74" y="647"/>
                    </a:lnTo>
                    <a:lnTo>
                      <a:pt x="70" y="645"/>
                    </a:lnTo>
                    <a:lnTo>
                      <a:pt x="64" y="645"/>
                    </a:lnTo>
                    <a:lnTo>
                      <a:pt x="66" y="639"/>
                    </a:lnTo>
                    <a:lnTo>
                      <a:pt x="66" y="639"/>
                    </a:lnTo>
                    <a:lnTo>
                      <a:pt x="66" y="637"/>
                    </a:lnTo>
                    <a:lnTo>
                      <a:pt x="66" y="637"/>
                    </a:lnTo>
                    <a:lnTo>
                      <a:pt x="66" y="637"/>
                    </a:lnTo>
                    <a:lnTo>
                      <a:pt x="66" y="637"/>
                    </a:lnTo>
                    <a:lnTo>
                      <a:pt x="60" y="637"/>
                    </a:lnTo>
                    <a:lnTo>
                      <a:pt x="60" y="637"/>
                    </a:lnTo>
                    <a:lnTo>
                      <a:pt x="56" y="637"/>
                    </a:lnTo>
                    <a:lnTo>
                      <a:pt x="56" y="637"/>
                    </a:lnTo>
                    <a:lnTo>
                      <a:pt x="54" y="637"/>
                    </a:lnTo>
                    <a:lnTo>
                      <a:pt x="50" y="637"/>
                    </a:lnTo>
                    <a:lnTo>
                      <a:pt x="50" y="635"/>
                    </a:lnTo>
                    <a:lnTo>
                      <a:pt x="50" y="635"/>
                    </a:lnTo>
                    <a:lnTo>
                      <a:pt x="46" y="627"/>
                    </a:lnTo>
                    <a:lnTo>
                      <a:pt x="42" y="623"/>
                    </a:lnTo>
                    <a:lnTo>
                      <a:pt x="40" y="621"/>
                    </a:lnTo>
                    <a:lnTo>
                      <a:pt x="38" y="621"/>
                    </a:lnTo>
                    <a:lnTo>
                      <a:pt x="38" y="621"/>
                    </a:lnTo>
                    <a:lnTo>
                      <a:pt x="34" y="619"/>
                    </a:lnTo>
                    <a:lnTo>
                      <a:pt x="34" y="614"/>
                    </a:lnTo>
                    <a:lnTo>
                      <a:pt x="34" y="614"/>
                    </a:lnTo>
                    <a:lnTo>
                      <a:pt x="34" y="614"/>
                    </a:lnTo>
                    <a:lnTo>
                      <a:pt x="32" y="610"/>
                    </a:lnTo>
                    <a:lnTo>
                      <a:pt x="32" y="610"/>
                    </a:lnTo>
                    <a:lnTo>
                      <a:pt x="32" y="608"/>
                    </a:lnTo>
                    <a:lnTo>
                      <a:pt x="32" y="608"/>
                    </a:lnTo>
                    <a:lnTo>
                      <a:pt x="26" y="606"/>
                    </a:lnTo>
                    <a:lnTo>
                      <a:pt x="26" y="606"/>
                    </a:lnTo>
                    <a:lnTo>
                      <a:pt x="20" y="606"/>
                    </a:lnTo>
                    <a:lnTo>
                      <a:pt x="14" y="602"/>
                    </a:lnTo>
                    <a:lnTo>
                      <a:pt x="14" y="602"/>
                    </a:lnTo>
                    <a:lnTo>
                      <a:pt x="12" y="600"/>
                    </a:lnTo>
                    <a:lnTo>
                      <a:pt x="12" y="600"/>
                    </a:lnTo>
                    <a:lnTo>
                      <a:pt x="8" y="598"/>
                    </a:lnTo>
                    <a:lnTo>
                      <a:pt x="8" y="598"/>
                    </a:lnTo>
                    <a:lnTo>
                      <a:pt x="8" y="598"/>
                    </a:lnTo>
                    <a:lnTo>
                      <a:pt x="8" y="598"/>
                    </a:lnTo>
                    <a:lnTo>
                      <a:pt x="4" y="598"/>
                    </a:lnTo>
                    <a:lnTo>
                      <a:pt x="2" y="596"/>
                    </a:lnTo>
                    <a:lnTo>
                      <a:pt x="0" y="590"/>
                    </a:lnTo>
                    <a:lnTo>
                      <a:pt x="0" y="480"/>
                    </a:lnTo>
                    <a:lnTo>
                      <a:pt x="6" y="482"/>
                    </a:lnTo>
                    <a:lnTo>
                      <a:pt x="6" y="482"/>
                    </a:lnTo>
                    <a:lnTo>
                      <a:pt x="8" y="482"/>
                    </a:lnTo>
                    <a:lnTo>
                      <a:pt x="8" y="482"/>
                    </a:lnTo>
                    <a:lnTo>
                      <a:pt x="8" y="478"/>
                    </a:lnTo>
                    <a:lnTo>
                      <a:pt x="8" y="474"/>
                    </a:lnTo>
                    <a:lnTo>
                      <a:pt x="8" y="474"/>
                    </a:lnTo>
                    <a:lnTo>
                      <a:pt x="8" y="470"/>
                    </a:lnTo>
                    <a:lnTo>
                      <a:pt x="8" y="465"/>
                    </a:lnTo>
                    <a:lnTo>
                      <a:pt x="14" y="467"/>
                    </a:lnTo>
                    <a:lnTo>
                      <a:pt x="14" y="467"/>
                    </a:lnTo>
                    <a:lnTo>
                      <a:pt x="16" y="467"/>
                    </a:lnTo>
                    <a:lnTo>
                      <a:pt x="16" y="467"/>
                    </a:lnTo>
                    <a:lnTo>
                      <a:pt x="16" y="467"/>
                    </a:lnTo>
                    <a:lnTo>
                      <a:pt x="16" y="461"/>
                    </a:lnTo>
                    <a:lnTo>
                      <a:pt x="16" y="449"/>
                    </a:lnTo>
                    <a:lnTo>
                      <a:pt x="16" y="449"/>
                    </a:lnTo>
                    <a:lnTo>
                      <a:pt x="18" y="447"/>
                    </a:lnTo>
                    <a:lnTo>
                      <a:pt x="18" y="443"/>
                    </a:lnTo>
                    <a:lnTo>
                      <a:pt x="22" y="441"/>
                    </a:lnTo>
                    <a:lnTo>
                      <a:pt x="22" y="441"/>
                    </a:lnTo>
                    <a:lnTo>
                      <a:pt x="22" y="441"/>
                    </a:lnTo>
                    <a:lnTo>
                      <a:pt x="22" y="441"/>
                    </a:lnTo>
                    <a:lnTo>
                      <a:pt x="22" y="437"/>
                    </a:lnTo>
                    <a:lnTo>
                      <a:pt x="22" y="437"/>
                    </a:lnTo>
                    <a:lnTo>
                      <a:pt x="22" y="437"/>
                    </a:lnTo>
                    <a:lnTo>
                      <a:pt x="20" y="437"/>
                    </a:lnTo>
                    <a:lnTo>
                      <a:pt x="20" y="437"/>
                    </a:lnTo>
                    <a:lnTo>
                      <a:pt x="16" y="437"/>
                    </a:lnTo>
                    <a:lnTo>
                      <a:pt x="16" y="437"/>
                    </a:lnTo>
                    <a:lnTo>
                      <a:pt x="14" y="437"/>
                    </a:lnTo>
                    <a:lnTo>
                      <a:pt x="4" y="437"/>
                    </a:lnTo>
                    <a:lnTo>
                      <a:pt x="8" y="429"/>
                    </a:lnTo>
                    <a:lnTo>
                      <a:pt x="8" y="429"/>
                    </a:lnTo>
                    <a:lnTo>
                      <a:pt x="42" y="373"/>
                    </a:lnTo>
                    <a:lnTo>
                      <a:pt x="80" y="319"/>
                    </a:lnTo>
                    <a:lnTo>
                      <a:pt x="80" y="319"/>
                    </a:lnTo>
                    <a:lnTo>
                      <a:pt x="104" y="288"/>
                    </a:lnTo>
                    <a:lnTo>
                      <a:pt x="130" y="256"/>
                    </a:lnTo>
                    <a:lnTo>
                      <a:pt x="157" y="226"/>
                    </a:lnTo>
                    <a:lnTo>
                      <a:pt x="185" y="198"/>
                    </a:lnTo>
                    <a:lnTo>
                      <a:pt x="215" y="168"/>
                    </a:lnTo>
                    <a:lnTo>
                      <a:pt x="247" y="143"/>
                    </a:lnTo>
                    <a:lnTo>
                      <a:pt x="281" y="115"/>
                    </a:lnTo>
                    <a:lnTo>
                      <a:pt x="314" y="91"/>
                    </a:lnTo>
                    <a:lnTo>
                      <a:pt x="314" y="91"/>
                    </a:lnTo>
                    <a:lnTo>
                      <a:pt x="348" y="67"/>
                    </a:lnTo>
                    <a:lnTo>
                      <a:pt x="384" y="45"/>
                    </a:lnTo>
                    <a:lnTo>
                      <a:pt x="420" y="23"/>
                    </a:lnTo>
                    <a:lnTo>
                      <a:pt x="458" y="2"/>
                    </a:lnTo>
                    <a:lnTo>
                      <a:pt x="458" y="2"/>
                    </a:lnTo>
                    <a:lnTo>
                      <a:pt x="465" y="0"/>
                    </a:lnTo>
                    <a:lnTo>
                      <a:pt x="473" y="0"/>
                    </a:lnTo>
                    <a:lnTo>
                      <a:pt x="485" y="0"/>
                    </a:lnTo>
                    <a:lnTo>
                      <a:pt x="485" y="0"/>
                    </a:lnTo>
                    <a:lnTo>
                      <a:pt x="493" y="0"/>
                    </a:lnTo>
                    <a:lnTo>
                      <a:pt x="499" y="4"/>
                    </a:lnTo>
                    <a:lnTo>
                      <a:pt x="501" y="10"/>
                    </a:lnTo>
                    <a:lnTo>
                      <a:pt x="501" y="10"/>
                    </a:lnTo>
                    <a:lnTo>
                      <a:pt x="501" y="17"/>
                    </a:lnTo>
                    <a:lnTo>
                      <a:pt x="497" y="25"/>
                    </a:lnTo>
                    <a:lnTo>
                      <a:pt x="497" y="25"/>
                    </a:lnTo>
                    <a:lnTo>
                      <a:pt x="493" y="31"/>
                    </a:lnTo>
                    <a:lnTo>
                      <a:pt x="491" y="33"/>
                    </a:lnTo>
                    <a:lnTo>
                      <a:pt x="487" y="33"/>
                    </a:lnTo>
                    <a:lnTo>
                      <a:pt x="487" y="33"/>
                    </a:lnTo>
                    <a:lnTo>
                      <a:pt x="487" y="33"/>
                    </a:lnTo>
                    <a:lnTo>
                      <a:pt x="487" y="33"/>
                    </a:lnTo>
                    <a:lnTo>
                      <a:pt x="487" y="35"/>
                    </a:lnTo>
                    <a:lnTo>
                      <a:pt x="487" y="35"/>
                    </a:lnTo>
                    <a:lnTo>
                      <a:pt x="487" y="35"/>
                    </a:lnTo>
                    <a:lnTo>
                      <a:pt x="487" y="35"/>
                    </a:lnTo>
                    <a:lnTo>
                      <a:pt x="485" y="39"/>
                    </a:lnTo>
                    <a:lnTo>
                      <a:pt x="479" y="41"/>
                    </a:lnTo>
                    <a:lnTo>
                      <a:pt x="467" y="41"/>
                    </a:lnTo>
                    <a:lnTo>
                      <a:pt x="467" y="41"/>
                    </a:lnTo>
                    <a:lnTo>
                      <a:pt x="463" y="41"/>
                    </a:lnTo>
                    <a:lnTo>
                      <a:pt x="463" y="41"/>
                    </a:lnTo>
                    <a:lnTo>
                      <a:pt x="463" y="43"/>
                    </a:lnTo>
                    <a:lnTo>
                      <a:pt x="463" y="43"/>
                    </a:lnTo>
                    <a:lnTo>
                      <a:pt x="460" y="47"/>
                    </a:lnTo>
                    <a:lnTo>
                      <a:pt x="458" y="49"/>
                    </a:lnTo>
                    <a:lnTo>
                      <a:pt x="456" y="49"/>
                    </a:lnTo>
                    <a:lnTo>
                      <a:pt x="456" y="49"/>
                    </a:lnTo>
                    <a:lnTo>
                      <a:pt x="452" y="49"/>
                    </a:lnTo>
                    <a:lnTo>
                      <a:pt x="452" y="49"/>
                    </a:lnTo>
                    <a:lnTo>
                      <a:pt x="452" y="49"/>
                    </a:lnTo>
                    <a:lnTo>
                      <a:pt x="432" y="49"/>
                    </a:lnTo>
                    <a:lnTo>
                      <a:pt x="432" y="49"/>
                    </a:lnTo>
                    <a:lnTo>
                      <a:pt x="432" y="49"/>
                    </a:lnTo>
                    <a:lnTo>
                      <a:pt x="432" y="49"/>
                    </a:lnTo>
                    <a:lnTo>
                      <a:pt x="432" y="49"/>
                    </a:lnTo>
                    <a:lnTo>
                      <a:pt x="432" y="49"/>
                    </a:lnTo>
                    <a:lnTo>
                      <a:pt x="432" y="49"/>
                    </a:lnTo>
                    <a:lnTo>
                      <a:pt x="430" y="53"/>
                    </a:lnTo>
                    <a:lnTo>
                      <a:pt x="430" y="59"/>
                    </a:lnTo>
                    <a:lnTo>
                      <a:pt x="424" y="57"/>
                    </a:lnTo>
                    <a:lnTo>
                      <a:pt x="424" y="57"/>
                    </a:lnTo>
                    <a:lnTo>
                      <a:pt x="424" y="57"/>
                    </a:lnTo>
                    <a:lnTo>
                      <a:pt x="424" y="57"/>
                    </a:lnTo>
                    <a:lnTo>
                      <a:pt x="422" y="65"/>
                    </a:lnTo>
                    <a:lnTo>
                      <a:pt x="422" y="73"/>
                    </a:lnTo>
                    <a:lnTo>
                      <a:pt x="422" y="73"/>
                    </a:lnTo>
                    <a:lnTo>
                      <a:pt x="422" y="73"/>
                    </a:lnTo>
                    <a:lnTo>
                      <a:pt x="422" y="73"/>
                    </a:lnTo>
                    <a:lnTo>
                      <a:pt x="422" y="77"/>
                    </a:lnTo>
                    <a:lnTo>
                      <a:pt x="420" y="79"/>
                    </a:lnTo>
                    <a:lnTo>
                      <a:pt x="420" y="79"/>
                    </a:lnTo>
                    <a:lnTo>
                      <a:pt x="418" y="81"/>
                    </a:lnTo>
                    <a:lnTo>
                      <a:pt x="414" y="81"/>
                    </a:lnTo>
                    <a:lnTo>
                      <a:pt x="414" y="81"/>
                    </a:lnTo>
                    <a:lnTo>
                      <a:pt x="414" y="91"/>
                    </a:lnTo>
                    <a:lnTo>
                      <a:pt x="408" y="89"/>
                    </a:lnTo>
                    <a:lnTo>
                      <a:pt x="408" y="89"/>
                    </a:lnTo>
                    <a:lnTo>
                      <a:pt x="406" y="89"/>
                    </a:lnTo>
                    <a:lnTo>
                      <a:pt x="406" y="89"/>
                    </a:lnTo>
                    <a:lnTo>
                      <a:pt x="406" y="93"/>
                    </a:lnTo>
                    <a:lnTo>
                      <a:pt x="406" y="99"/>
                    </a:lnTo>
                    <a:lnTo>
                      <a:pt x="406" y="99"/>
                    </a:lnTo>
                    <a:lnTo>
                      <a:pt x="406" y="101"/>
                    </a:lnTo>
                    <a:lnTo>
                      <a:pt x="406" y="101"/>
                    </a:lnTo>
                    <a:lnTo>
                      <a:pt x="408" y="105"/>
                    </a:lnTo>
                    <a:lnTo>
                      <a:pt x="408" y="105"/>
                    </a:lnTo>
                    <a:lnTo>
                      <a:pt x="410" y="111"/>
                    </a:lnTo>
                    <a:lnTo>
                      <a:pt x="412" y="115"/>
                    </a:lnTo>
                    <a:lnTo>
                      <a:pt x="410" y="119"/>
                    </a:lnTo>
                    <a:lnTo>
                      <a:pt x="410" y="119"/>
                    </a:lnTo>
                    <a:lnTo>
                      <a:pt x="408" y="125"/>
                    </a:lnTo>
                    <a:lnTo>
                      <a:pt x="408" y="125"/>
                    </a:lnTo>
                    <a:lnTo>
                      <a:pt x="406" y="127"/>
                    </a:lnTo>
                    <a:lnTo>
                      <a:pt x="406" y="127"/>
                    </a:lnTo>
                    <a:lnTo>
                      <a:pt x="408" y="127"/>
                    </a:lnTo>
                    <a:lnTo>
                      <a:pt x="408" y="127"/>
                    </a:lnTo>
                    <a:lnTo>
                      <a:pt x="410" y="127"/>
                    </a:lnTo>
                    <a:lnTo>
                      <a:pt x="410" y="127"/>
                    </a:lnTo>
                    <a:lnTo>
                      <a:pt x="412" y="127"/>
                    </a:lnTo>
                    <a:lnTo>
                      <a:pt x="412" y="127"/>
                    </a:lnTo>
                    <a:lnTo>
                      <a:pt x="412" y="127"/>
                    </a:lnTo>
                    <a:lnTo>
                      <a:pt x="412" y="127"/>
                    </a:lnTo>
                    <a:lnTo>
                      <a:pt x="414" y="123"/>
                    </a:lnTo>
                    <a:lnTo>
                      <a:pt x="418" y="119"/>
                    </a:lnTo>
                    <a:lnTo>
                      <a:pt x="418" y="119"/>
                    </a:lnTo>
                    <a:lnTo>
                      <a:pt x="422" y="117"/>
                    </a:lnTo>
                    <a:lnTo>
                      <a:pt x="426" y="113"/>
                    </a:lnTo>
                    <a:lnTo>
                      <a:pt x="426" y="113"/>
                    </a:lnTo>
                    <a:lnTo>
                      <a:pt x="432" y="109"/>
                    </a:lnTo>
                    <a:lnTo>
                      <a:pt x="432" y="109"/>
                    </a:lnTo>
                    <a:lnTo>
                      <a:pt x="438" y="105"/>
                    </a:lnTo>
                    <a:lnTo>
                      <a:pt x="444" y="103"/>
                    </a:lnTo>
                    <a:lnTo>
                      <a:pt x="444" y="103"/>
                    </a:lnTo>
                    <a:lnTo>
                      <a:pt x="444" y="103"/>
                    </a:lnTo>
                    <a:lnTo>
                      <a:pt x="444" y="103"/>
                    </a:lnTo>
                    <a:lnTo>
                      <a:pt x="448" y="103"/>
                    </a:lnTo>
                    <a:lnTo>
                      <a:pt x="450" y="103"/>
                    </a:lnTo>
                    <a:lnTo>
                      <a:pt x="450" y="103"/>
                    </a:lnTo>
                    <a:lnTo>
                      <a:pt x="452" y="101"/>
                    </a:lnTo>
                    <a:lnTo>
                      <a:pt x="452" y="97"/>
                    </a:lnTo>
                    <a:lnTo>
                      <a:pt x="452" y="95"/>
                    </a:lnTo>
                    <a:lnTo>
                      <a:pt x="452" y="95"/>
                    </a:lnTo>
                    <a:lnTo>
                      <a:pt x="454" y="91"/>
                    </a:lnTo>
                    <a:lnTo>
                      <a:pt x="458" y="87"/>
                    </a:lnTo>
                    <a:lnTo>
                      <a:pt x="458" y="87"/>
                    </a:lnTo>
                    <a:lnTo>
                      <a:pt x="460" y="87"/>
                    </a:lnTo>
                    <a:lnTo>
                      <a:pt x="460" y="87"/>
                    </a:lnTo>
                    <a:lnTo>
                      <a:pt x="460" y="79"/>
                    </a:lnTo>
                    <a:lnTo>
                      <a:pt x="460" y="71"/>
                    </a:lnTo>
                    <a:lnTo>
                      <a:pt x="460" y="69"/>
                    </a:lnTo>
                    <a:lnTo>
                      <a:pt x="460" y="63"/>
                    </a:lnTo>
                    <a:lnTo>
                      <a:pt x="479" y="63"/>
                    </a:lnTo>
                    <a:lnTo>
                      <a:pt x="479" y="63"/>
                    </a:lnTo>
                    <a:lnTo>
                      <a:pt x="483" y="63"/>
                    </a:lnTo>
                    <a:lnTo>
                      <a:pt x="483" y="63"/>
                    </a:lnTo>
                    <a:lnTo>
                      <a:pt x="485" y="63"/>
                    </a:lnTo>
                    <a:lnTo>
                      <a:pt x="485" y="63"/>
                    </a:lnTo>
                    <a:lnTo>
                      <a:pt x="491" y="63"/>
                    </a:lnTo>
                    <a:lnTo>
                      <a:pt x="491" y="63"/>
                    </a:lnTo>
                    <a:lnTo>
                      <a:pt x="495" y="59"/>
                    </a:lnTo>
                    <a:lnTo>
                      <a:pt x="499" y="53"/>
                    </a:lnTo>
                    <a:lnTo>
                      <a:pt x="499" y="53"/>
                    </a:lnTo>
                    <a:lnTo>
                      <a:pt x="503" y="49"/>
                    </a:lnTo>
                    <a:lnTo>
                      <a:pt x="507" y="47"/>
                    </a:lnTo>
                    <a:lnTo>
                      <a:pt x="541" y="47"/>
                    </a:lnTo>
                    <a:lnTo>
                      <a:pt x="541" y="47"/>
                    </a:lnTo>
                    <a:lnTo>
                      <a:pt x="543" y="47"/>
                    </a:lnTo>
                    <a:lnTo>
                      <a:pt x="543" y="47"/>
                    </a:lnTo>
                    <a:lnTo>
                      <a:pt x="545" y="47"/>
                    </a:lnTo>
                    <a:lnTo>
                      <a:pt x="545" y="47"/>
                    </a:lnTo>
                    <a:lnTo>
                      <a:pt x="549" y="49"/>
                    </a:lnTo>
                    <a:lnTo>
                      <a:pt x="551" y="51"/>
                    </a:lnTo>
                    <a:lnTo>
                      <a:pt x="551" y="55"/>
                    </a:lnTo>
                    <a:lnTo>
                      <a:pt x="551" y="67"/>
                    </a:lnTo>
                    <a:lnTo>
                      <a:pt x="545" y="65"/>
                    </a:lnTo>
                    <a:lnTo>
                      <a:pt x="545" y="65"/>
                    </a:lnTo>
                    <a:lnTo>
                      <a:pt x="543" y="65"/>
                    </a:lnTo>
                    <a:lnTo>
                      <a:pt x="543" y="65"/>
                    </a:lnTo>
                    <a:lnTo>
                      <a:pt x="543" y="65"/>
                    </a:lnTo>
                    <a:lnTo>
                      <a:pt x="543" y="69"/>
                    </a:lnTo>
                    <a:lnTo>
                      <a:pt x="543" y="69"/>
                    </a:lnTo>
                    <a:lnTo>
                      <a:pt x="547" y="69"/>
                    </a:lnTo>
                    <a:lnTo>
                      <a:pt x="547" y="69"/>
                    </a:lnTo>
                    <a:lnTo>
                      <a:pt x="549" y="71"/>
                    </a:lnTo>
                    <a:lnTo>
                      <a:pt x="549" y="71"/>
                    </a:lnTo>
                    <a:lnTo>
                      <a:pt x="555" y="71"/>
                    </a:lnTo>
                    <a:lnTo>
                      <a:pt x="555" y="71"/>
                    </a:lnTo>
                    <a:lnTo>
                      <a:pt x="557" y="71"/>
                    </a:lnTo>
                    <a:lnTo>
                      <a:pt x="557" y="71"/>
                    </a:lnTo>
                    <a:lnTo>
                      <a:pt x="561" y="69"/>
                    </a:lnTo>
                    <a:lnTo>
                      <a:pt x="561" y="69"/>
                    </a:lnTo>
                    <a:lnTo>
                      <a:pt x="563" y="65"/>
                    </a:lnTo>
                    <a:lnTo>
                      <a:pt x="569" y="63"/>
                    </a:lnTo>
                    <a:lnTo>
                      <a:pt x="575" y="61"/>
                    </a:lnTo>
                    <a:lnTo>
                      <a:pt x="575" y="91"/>
                    </a:lnTo>
                    <a:lnTo>
                      <a:pt x="575" y="91"/>
                    </a:lnTo>
                    <a:lnTo>
                      <a:pt x="577" y="95"/>
                    </a:lnTo>
                    <a:lnTo>
                      <a:pt x="579" y="99"/>
                    </a:lnTo>
                    <a:lnTo>
                      <a:pt x="579" y="101"/>
                    </a:lnTo>
                    <a:lnTo>
                      <a:pt x="579" y="101"/>
                    </a:lnTo>
                    <a:lnTo>
                      <a:pt x="583" y="107"/>
                    </a:lnTo>
                    <a:lnTo>
                      <a:pt x="585" y="115"/>
                    </a:lnTo>
                    <a:lnTo>
                      <a:pt x="585" y="115"/>
                    </a:lnTo>
                    <a:lnTo>
                      <a:pt x="583" y="125"/>
                    </a:lnTo>
                    <a:lnTo>
                      <a:pt x="583" y="125"/>
                    </a:lnTo>
                    <a:lnTo>
                      <a:pt x="581" y="129"/>
                    </a:lnTo>
                    <a:lnTo>
                      <a:pt x="579" y="131"/>
                    </a:lnTo>
                    <a:lnTo>
                      <a:pt x="575" y="131"/>
                    </a:lnTo>
                    <a:lnTo>
                      <a:pt x="575" y="131"/>
                    </a:lnTo>
                    <a:lnTo>
                      <a:pt x="571" y="131"/>
                    </a:lnTo>
                    <a:lnTo>
                      <a:pt x="571" y="131"/>
                    </a:lnTo>
                    <a:lnTo>
                      <a:pt x="571" y="131"/>
                    </a:lnTo>
                    <a:lnTo>
                      <a:pt x="571" y="131"/>
                    </a:lnTo>
                    <a:lnTo>
                      <a:pt x="569" y="131"/>
                    </a:lnTo>
                    <a:lnTo>
                      <a:pt x="569" y="131"/>
                    </a:lnTo>
                    <a:lnTo>
                      <a:pt x="561" y="131"/>
                    </a:lnTo>
                    <a:lnTo>
                      <a:pt x="561" y="131"/>
                    </a:lnTo>
                    <a:lnTo>
                      <a:pt x="553" y="129"/>
                    </a:lnTo>
                    <a:lnTo>
                      <a:pt x="553" y="129"/>
                    </a:lnTo>
                    <a:lnTo>
                      <a:pt x="545" y="131"/>
                    </a:lnTo>
                    <a:lnTo>
                      <a:pt x="545" y="131"/>
                    </a:lnTo>
                    <a:lnTo>
                      <a:pt x="543" y="133"/>
                    </a:lnTo>
                    <a:lnTo>
                      <a:pt x="543" y="133"/>
                    </a:lnTo>
                    <a:lnTo>
                      <a:pt x="543" y="133"/>
                    </a:lnTo>
                    <a:lnTo>
                      <a:pt x="543" y="133"/>
                    </a:lnTo>
                    <a:lnTo>
                      <a:pt x="541" y="137"/>
                    </a:lnTo>
                    <a:lnTo>
                      <a:pt x="537" y="139"/>
                    </a:lnTo>
                    <a:lnTo>
                      <a:pt x="537" y="139"/>
                    </a:lnTo>
                    <a:lnTo>
                      <a:pt x="535" y="139"/>
                    </a:lnTo>
                    <a:lnTo>
                      <a:pt x="535" y="139"/>
                    </a:lnTo>
                    <a:lnTo>
                      <a:pt x="535" y="141"/>
                    </a:lnTo>
                    <a:lnTo>
                      <a:pt x="537" y="149"/>
                    </a:lnTo>
                    <a:lnTo>
                      <a:pt x="529" y="147"/>
                    </a:lnTo>
                    <a:lnTo>
                      <a:pt x="529" y="147"/>
                    </a:lnTo>
                    <a:lnTo>
                      <a:pt x="527" y="147"/>
                    </a:lnTo>
                    <a:lnTo>
                      <a:pt x="527" y="147"/>
                    </a:lnTo>
                    <a:lnTo>
                      <a:pt x="527" y="151"/>
                    </a:lnTo>
                    <a:lnTo>
                      <a:pt x="527" y="155"/>
                    </a:lnTo>
                    <a:lnTo>
                      <a:pt x="465" y="155"/>
                    </a:lnTo>
                    <a:lnTo>
                      <a:pt x="465" y="155"/>
                    </a:lnTo>
                    <a:lnTo>
                      <a:pt x="461" y="155"/>
                    </a:lnTo>
                    <a:lnTo>
                      <a:pt x="461" y="155"/>
                    </a:lnTo>
                    <a:lnTo>
                      <a:pt x="458" y="155"/>
                    </a:lnTo>
                    <a:lnTo>
                      <a:pt x="458" y="155"/>
                    </a:lnTo>
                    <a:lnTo>
                      <a:pt x="456" y="155"/>
                    </a:lnTo>
                    <a:lnTo>
                      <a:pt x="456" y="155"/>
                    </a:lnTo>
                    <a:lnTo>
                      <a:pt x="454" y="163"/>
                    </a:lnTo>
                    <a:lnTo>
                      <a:pt x="450" y="163"/>
                    </a:lnTo>
                    <a:lnTo>
                      <a:pt x="450" y="163"/>
                    </a:lnTo>
                    <a:lnTo>
                      <a:pt x="446" y="163"/>
                    </a:lnTo>
                    <a:lnTo>
                      <a:pt x="446" y="163"/>
                    </a:lnTo>
                    <a:lnTo>
                      <a:pt x="440" y="163"/>
                    </a:lnTo>
                    <a:lnTo>
                      <a:pt x="440" y="163"/>
                    </a:lnTo>
                    <a:lnTo>
                      <a:pt x="438" y="163"/>
                    </a:lnTo>
                    <a:lnTo>
                      <a:pt x="438" y="163"/>
                    </a:lnTo>
                    <a:lnTo>
                      <a:pt x="438" y="170"/>
                    </a:lnTo>
                    <a:lnTo>
                      <a:pt x="434" y="170"/>
                    </a:lnTo>
                    <a:lnTo>
                      <a:pt x="434" y="170"/>
                    </a:lnTo>
                    <a:lnTo>
                      <a:pt x="430" y="170"/>
                    </a:lnTo>
                    <a:lnTo>
                      <a:pt x="430" y="170"/>
                    </a:lnTo>
                    <a:lnTo>
                      <a:pt x="430" y="172"/>
                    </a:lnTo>
                    <a:lnTo>
                      <a:pt x="430" y="172"/>
                    </a:lnTo>
                    <a:lnTo>
                      <a:pt x="434" y="174"/>
                    </a:lnTo>
                    <a:lnTo>
                      <a:pt x="434" y="174"/>
                    </a:lnTo>
                    <a:lnTo>
                      <a:pt x="438" y="176"/>
                    </a:lnTo>
                    <a:lnTo>
                      <a:pt x="438" y="176"/>
                    </a:lnTo>
                    <a:lnTo>
                      <a:pt x="444" y="174"/>
                    </a:lnTo>
                    <a:lnTo>
                      <a:pt x="444" y="174"/>
                    </a:lnTo>
                    <a:lnTo>
                      <a:pt x="444" y="174"/>
                    </a:lnTo>
                    <a:lnTo>
                      <a:pt x="444" y="174"/>
                    </a:lnTo>
                    <a:lnTo>
                      <a:pt x="446" y="170"/>
                    </a:lnTo>
                    <a:lnTo>
                      <a:pt x="452" y="168"/>
                    </a:lnTo>
                    <a:lnTo>
                      <a:pt x="469" y="168"/>
                    </a:lnTo>
                    <a:lnTo>
                      <a:pt x="471" y="172"/>
                    </a:lnTo>
                    <a:lnTo>
                      <a:pt x="471" y="172"/>
                    </a:lnTo>
                    <a:lnTo>
                      <a:pt x="469" y="180"/>
                    </a:lnTo>
                    <a:lnTo>
                      <a:pt x="465" y="186"/>
                    </a:lnTo>
                    <a:lnTo>
                      <a:pt x="465" y="186"/>
                    </a:lnTo>
                    <a:lnTo>
                      <a:pt x="463" y="190"/>
                    </a:lnTo>
                    <a:lnTo>
                      <a:pt x="463" y="190"/>
                    </a:lnTo>
                    <a:lnTo>
                      <a:pt x="460" y="192"/>
                    </a:lnTo>
                    <a:lnTo>
                      <a:pt x="456" y="194"/>
                    </a:lnTo>
                    <a:lnTo>
                      <a:pt x="454" y="194"/>
                    </a:lnTo>
                    <a:lnTo>
                      <a:pt x="444" y="194"/>
                    </a:lnTo>
                    <a:lnTo>
                      <a:pt x="444" y="194"/>
                    </a:lnTo>
                    <a:lnTo>
                      <a:pt x="440" y="194"/>
                    </a:lnTo>
                    <a:lnTo>
                      <a:pt x="440" y="194"/>
                    </a:lnTo>
                    <a:lnTo>
                      <a:pt x="440" y="194"/>
                    </a:lnTo>
                    <a:lnTo>
                      <a:pt x="440" y="194"/>
                    </a:lnTo>
                    <a:lnTo>
                      <a:pt x="440" y="194"/>
                    </a:lnTo>
                    <a:lnTo>
                      <a:pt x="438" y="196"/>
                    </a:lnTo>
                    <a:lnTo>
                      <a:pt x="438" y="196"/>
                    </a:lnTo>
                    <a:lnTo>
                      <a:pt x="436" y="200"/>
                    </a:lnTo>
                    <a:lnTo>
                      <a:pt x="434" y="202"/>
                    </a:lnTo>
                    <a:lnTo>
                      <a:pt x="430" y="202"/>
                    </a:lnTo>
                    <a:lnTo>
                      <a:pt x="430" y="202"/>
                    </a:lnTo>
                    <a:lnTo>
                      <a:pt x="426" y="202"/>
                    </a:lnTo>
                    <a:lnTo>
                      <a:pt x="426" y="202"/>
                    </a:lnTo>
                    <a:lnTo>
                      <a:pt x="422" y="202"/>
                    </a:lnTo>
                    <a:lnTo>
                      <a:pt x="422" y="202"/>
                    </a:lnTo>
                    <a:lnTo>
                      <a:pt x="422" y="202"/>
                    </a:lnTo>
                    <a:lnTo>
                      <a:pt x="422" y="202"/>
                    </a:lnTo>
                    <a:lnTo>
                      <a:pt x="422" y="210"/>
                    </a:lnTo>
                    <a:lnTo>
                      <a:pt x="418" y="210"/>
                    </a:lnTo>
                    <a:lnTo>
                      <a:pt x="418" y="210"/>
                    </a:lnTo>
                    <a:lnTo>
                      <a:pt x="412" y="210"/>
                    </a:lnTo>
                    <a:lnTo>
                      <a:pt x="412" y="210"/>
                    </a:lnTo>
                    <a:lnTo>
                      <a:pt x="408" y="210"/>
                    </a:lnTo>
                    <a:lnTo>
                      <a:pt x="408" y="210"/>
                    </a:lnTo>
                    <a:lnTo>
                      <a:pt x="406" y="210"/>
                    </a:lnTo>
                    <a:lnTo>
                      <a:pt x="406" y="210"/>
                    </a:lnTo>
                    <a:lnTo>
                      <a:pt x="406" y="220"/>
                    </a:lnTo>
                    <a:lnTo>
                      <a:pt x="400" y="218"/>
                    </a:lnTo>
                    <a:lnTo>
                      <a:pt x="400" y="218"/>
                    </a:lnTo>
                    <a:lnTo>
                      <a:pt x="398" y="218"/>
                    </a:lnTo>
                    <a:lnTo>
                      <a:pt x="398" y="218"/>
                    </a:lnTo>
                    <a:lnTo>
                      <a:pt x="398" y="218"/>
                    </a:lnTo>
                    <a:lnTo>
                      <a:pt x="398" y="222"/>
                    </a:lnTo>
                    <a:lnTo>
                      <a:pt x="398" y="226"/>
                    </a:lnTo>
                    <a:lnTo>
                      <a:pt x="392" y="226"/>
                    </a:lnTo>
                    <a:lnTo>
                      <a:pt x="392" y="226"/>
                    </a:lnTo>
                    <a:lnTo>
                      <a:pt x="392" y="228"/>
                    </a:lnTo>
                    <a:lnTo>
                      <a:pt x="392" y="230"/>
                    </a:lnTo>
                    <a:lnTo>
                      <a:pt x="392" y="230"/>
                    </a:lnTo>
                    <a:lnTo>
                      <a:pt x="390" y="234"/>
                    </a:lnTo>
                    <a:lnTo>
                      <a:pt x="390" y="234"/>
                    </a:lnTo>
                    <a:lnTo>
                      <a:pt x="390" y="240"/>
                    </a:lnTo>
                    <a:lnTo>
                      <a:pt x="388" y="246"/>
                    </a:lnTo>
                    <a:lnTo>
                      <a:pt x="388" y="246"/>
                    </a:lnTo>
                    <a:lnTo>
                      <a:pt x="384" y="250"/>
                    </a:lnTo>
                    <a:lnTo>
                      <a:pt x="384" y="250"/>
                    </a:lnTo>
                    <a:lnTo>
                      <a:pt x="382" y="252"/>
                    </a:lnTo>
                    <a:lnTo>
                      <a:pt x="382" y="252"/>
                    </a:lnTo>
                    <a:lnTo>
                      <a:pt x="382" y="254"/>
                    </a:lnTo>
                    <a:lnTo>
                      <a:pt x="382" y="254"/>
                    </a:lnTo>
                    <a:lnTo>
                      <a:pt x="380" y="258"/>
                    </a:lnTo>
                    <a:lnTo>
                      <a:pt x="378" y="258"/>
                    </a:lnTo>
                    <a:lnTo>
                      <a:pt x="374" y="260"/>
                    </a:lnTo>
                    <a:lnTo>
                      <a:pt x="362" y="260"/>
                    </a:lnTo>
                    <a:lnTo>
                      <a:pt x="362" y="260"/>
                    </a:lnTo>
                    <a:lnTo>
                      <a:pt x="360" y="260"/>
                    </a:lnTo>
                    <a:lnTo>
                      <a:pt x="360" y="260"/>
                    </a:lnTo>
                    <a:lnTo>
                      <a:pt x="358" y="260"/>
                    </a:lnTo>
                    <a:lnTo>
                      <a:pt x="358" y="260"/>
                    </a:lnTo>
                    <a:lnTo>
                      <a:pt x="358" y="260"/>
                    </a:lnTo>
                    <a:lnTo>
                      <a:pt x="358" y="260"/>
                    </a:lnTo>
                    <a:lnTo>
                      <a:pt x="358" y="262"/>
                    </a:lnTo>
                    <a:lnTo>
                      <a:pt x="358" y="262"/>
                    </a:lnTo>
                    <a:lnTo>
                      <a:pt x="356" y="266"/>
                    </a:lnTo>
                    <a:lnTo>
                      <a:pt x="354" y="266"/>
                    </a:lnTo>
                    <a:lnTo>
                      <a:pt x="348" y="268"/>
                    </a:lnTo>
                    <a:lnTo>
                      <a:pt x="348" y="268"/>
                    </a:lnTo>
                    <a:lnTo>
                      <a:pt x="346" y="268"/>
                    </a:lnTo>
                    <a:lnTo>
                      <a:pt x="346" y="268"/>
                    </a:lnTo>
                    <a:lnTo>
                      <a:pt x="346" y="268"/>
                    </a:lnTo>
                    <a:lnTo>
                      <a:pt x="346" y="268"/>
                    </a:lnTo>
                    <a:lnTo>
                      <a:pt x="332" y="276"/>
                    </a:lnTo>
                    <a:lnTo>
                      <a:pt x="322" y="290"/>
                    </a:lnTo>
                    <a:lnTo>
                      <a:pt x="322" y="290"/>
                    </a:lnTo>
                    <a:lnTo>
                      <a:pt x="316" y="296"/>
                    </a:lnTo>
                    <a:lnTo>
                      <a:pt x="316" y="306"/>
                    </a:lnTo>
                    <a:lnTo>
                      <a:pt x="316" y="306"/>
                    </a:lnTo>
                    <a:lnTo>
                      <a:pt x="318" y="308"/>
                    </a:lnTo>
                    <a:lnTo>
                      <a:pt x="318" y="308"/>
                    </a:lnTo>
                    <a:lnTo>
                      <a:pt x="316" y="312"/>
                    </a:lnTo>
                    <a:lnTo>
                      <a:pt x="316" y="314"/>
                    </a:lnTo>
                    <a:lnTo>
                      <a:pt x="312" y="316"/>
                    </a:lnTo>
                    <a:lnTo>
                      <a:pt x="312" y="316"/>
                    </a:lnTo>
                    <a:lnTo>
                      <a:pt x="308" y="317"/>
                    </a:lnTo>
                    <a:lnTo>
                      <a:pt x="308" y="317"/>
                    </a:lnTo>
                    <a:lnTo>
                      <a:pt x="306" y="319"/>
                    </a:lnTo>
                    <a:lnTo>
                      <a:pt x="306" y="319"/>
                    </a:lnTo>
                    <a:lnTo>
                      <a:pt x="303" y="325"/>
                    </a:lnTo>
                    <a:lnTo>
                      <a:pt x="303" y="327"/>
                    </a:lnTo>
                    <a:lnTo>
                      <a:pt x="303" y="327"/>
                    </a:lnTo>
                    <a:lnTo>
                      <a:pt x="299" y="331"/>
                    </a:lnTo>
                    <a:lnTo>
                      <a:pt x="295" y="331"/>
                    </a:lnTo>
                    <a:lnTo>
                      <a:pt x="289" y="331"/>
                    </a:lnTo>
                    <a:lnTo>
                      <a:pt x="289" y="331"/>
                    </a:lnTo>
                    <a:lnTo>
                      <a:pt x="279" y="339"/>
                    </a:lnTo>
                    <a:lnTo>
                      <a:pt x="279" y="339"/>
                    </a:lnTo>
                    <a:lnTo>
                      <a:pt x="273" y="345"/>
                    </a:lnTo>
                    <a:lnTo>
                      <a:pt x="269" y="351"/>
                    </a:lnTo>
                    <a:lnTo>
                      <a:pt x="269" y="351"/>
                    </a:lnTo>
                    <a:lnTo>
                      <a:pt x="265" y="355"/>
                    </a:lnTo>
                    <a:lnTo>
                      <a:pt x="259" y="355"/>
                    </a:lnTo>
                    <a:lnTo>
                      <a:pt x="259" y="355"/>
                    </a:lnTo>
                    <a:lnTo>
                      <a:pt x="255" y="355"/>
                    </a:lnTo>
                    <a:lnTo>
                      <a:pt x="255" y="355"/>
                    </a:lnTo>
                    <a:lnTo>
                      <a:pt x="253" y="355"/>
                    </a:lnTo>
                    <a:lnTo>
                      <a:pt x="245" y="355"/>
                    </a:lnTo>
                    <a:lnTo>
                      <a:pt x="245" y="355"/>
                    </a:lnTo>
                    <a:lnTo>
                      <a:pt x="245" y="355"/>
                    </a:lnTo>
                    <a:lnTo>
                      <a:pt x="245" y="355"/>
                    </a:lnTo>
                    <a:lnTo>
                      <a:pt x="245" y="359"/>
                    </a:lnTo>
                    <a:lnTo>
                      <a:pt x="245" y="359"/>
                    </a:lnTo>
                    <a:lnTo>
                      <a:pt x="249" y="361"/>
                    </a:lnTo>
                    <a:lnTo>
                      <a:pt x="249" y="361"/>
                    </a:lnTo>
                    <a:lnTo>
                      <a:pt x="251" y="363"/>
                    </a:lnTo>
                    <a:lnTo>
                      <a:pt x="253" y="367"/>
                    </a:lnTo>
                    <a:lnTo>
                      <a:pt x="253" y="373"/>
                    </a:lnTo>
                    <a:lnTo>
                      <a:pt x="253" y="373"/>
                    </a:lnTo>
                    <a:lnTo>
                      <a:pt x="253" y="375"/>
                    </a:lnTo>
                    <a:lnTo>
                      <a:pt x="253" y="381"/>
                    </a:lnTo>
                    <a:lnTo>
                      <a:pt x="247" y="379"/>
                    </a:lnTo>
                    <a:lnTo>
                      <a:pt x="247" y="379"/>
                    </a:lnTo>
                    <a:lnTo>
                      <a:pt x="243" y="379"/>
                    </a:lnTo>
                    <a:lnTo>
                      <a:pt x="243" y="379"/>
                    </a:lnTo>
                    <a:lnTo>
                      <a:pt x="239" y="381"/>
                    </a:lnTo>
                    <a:lnTo>
                      <a:pt x="239" y="381"/>
                    </a:lnTo>
                    <a:lnTo>
                      <a:pt x="237" y="383"/>
                    </a:lnTo>
                    <a:lnTo>
                      <a:pt x="237" y="383"/>
                    </a:lnTo>
                    <a:lnTo>
                      <a:pt x="235" y="387"/>
                    </a:lnTo>
                    <a:lnTo>
                      <a:pt x="229" y="389"/>
                    </a:lnTo>
                    <a:lnTo>
                      <a:pt x="229" y="389"/>
                    </a:lnTo>
                    <a:lnTo>
                      <a:pt x="225" y="389"/>
                    </a:lnTo>
                    <a:lnTo>
                      <a:pt x="225" y="389"/>
                    </a:lnTo>
                    <a:lnTo>
                      <a:pt x="223" y="389"/>
                    </a:lnTo>
                    <a:lnTo>
                      <a:pt x="223" y="389"/>
                    </a:lnTo>
                    <a:lnTo>
                      <a:pt x="223" y="387"/>
                    </a:lnTo>
                    <a:lnTo>
                      <a:pt x="223" y="387"/>
                    </a:lnTo>
                    <a:lnTo>
                      <a:pt x="221" y="387"/>
                    </a:lnTo>
                    <a:lnTo>
                      <a:pt x="221" y="387"/>
                    </a:lnTo>
                    <a:lnTo>
                      <a:pt x="221" y="393"/>
                    </a:lnTo>
                    <a:lnTo>
                      <a:pt x="221" y="403"/>
                    </a:lnTo>
                    <a:lnTo>
                      <a:pt x="221" y="403"/>
                    </a:lnTo>
                    <a:lnTo>
                      <a:pt x="221" y="407"/>
                    </a:lnTo>
                    <a:lnTo>
                      <a:pt x="221" y="413"/>
                    </a:lnTo>
                    <a:lnTo>
                      <a:pt x="215" y="413"/>
                    </a:lnTo>
                    <a:lnTo>
                      <a:pt x="215" y="413"/>
                    </a:lnTo>
                    <a:lnTo>
                      <a:pt x="213" y="413"/>
                    </a:lnTo>
                    <a:lnTo>
                      <a:pt x="213" y="413"/>
                    </a:lnTo>
                    <a:lnTo>
                      <a:pt x="213" y="417"/>
                    </a:lnTo>
                    <a:lnTo>
                      <a:pt x="213" y="421"/>
                    </a:lnTo>
                    <a:lnTo>
                      <a:pt x="213" y="421"/>
                    </a:lnTo>
                    <a:lnTo>
                      <a:pt x="213" y="423"/>
                    </a:lnTo>
                    <a:lnTo>
                      <a:pt x="213" y="429"/>
                    </a:lnTo>
                    <a:lnTo>
                      <a:pt x="207" y="429"/>
                    </a:lnTo>
                    <a:lnTo>
                      <a:pt x="207" y="429"/>
                    </a:lnTo>
                    <a:lnTo>
                      <a:pt x="205" y="429"/>
                    </a:lnTo>
                    <a:lnTo>
                      <a:pt x="205" y="429"/>
                    </a:lnTo>
                    <a:lnTo>
                      <a:pt x="205" y="439"/>
                    </a:lnTo>
                    <a:lnTo>
                      <a:pt x="205" y="439"/>
                    </a:lnTo>
                    <a:lnTo>
                      <a:pt x="203" y="445"/>
                    </a:lnTo>
                    <a:lnTo>
                      <a:pt x="203" y="453"/>
                    </a:lnTo>
                    <a:lnTo>
                      <a:pt x="199" y="457"/>
                    </a:lnTo>
                    <a:lnTo>
                      <a:pt x="195" y="459"/>
                    </a:lnTo>
                    <a:lnTo>
                      <a:pt x="191" y="461"/>
                    </a:lnTo>
                    <a:lnTo>
                      <a:pt x="185" y="463"/>
                    </a:lnTo>
                    <a:lnTo>
                      <a:pt x="185" y="455"/>
                    </a:lnTo>
                    <a:lnTo>
                      <a:pt x="185" y="455"/>
                    </a:lnTo>
                    <a:lnTo>
                      <a:pt x="185" y="453"/>
                    </a:lnTo>
                    <a:lnTo>
                      <a:pt x="185" y="453"/>
                    </a:lnTo>
                    <a:lnTo>
                      <a:pt x="185" y="453"/>
                    </a:lnTo>
                    <a:lnTo>
                      <a:pt x="185" y="453"/>
                    </a:lnTo>
                    <a:lnTo>
                      <a:pt x="183" y="453"/>
                    </a:lnTo>
                    <a:lnTo>
                      <a:pt x="183" y="453"/>
                    </a:lnTo>
                    <a:lnTo>
                      <a:pt x="179" y="451"/>
                    </a:lnTo>
                    <a:lnTo>
                      <a:pt x="177" y="445"/>
                    </a:lnTo>
                    <a:lnTo>
                      <a:pt x="177" y="435"/>
                    </a:lnTo>
                    <a:lnTo>
                      <a:pt x="181" y="435"/>
                    </a:lnTo>
                    <a:lnTo>
                      <a:pt x="181" y="435"/>
                    </a:lnTo>
                    <a:lnTo>
                      <a:pt x="185" y="431"/>
                    </a:lnTo>
                    <a:lnTo>
                      <a:pt x="185" y="431"/>
                    </a:lnTo>
                    <a:lnTo>
                      <a:pt x="187" y="423"/>
                    </a:lnTo>
                    <a:lnTo>
                      <a:pt x="187" y="411"/>
                    </a:lnTo>
                    <a:lnTo>
                      <a:pt x="187" y="411"/>
                    </a:lnTo>
                    <a:lnTo>
                      <a:pt x="183" y="403"/>
                    </a:lnTo>
                    <a:lnTo>
                      <a:pt x="179" y="397"/>
                    </a:lnTo>
                    <a:lnTo>
                      <a:pt x="179" y="397"/>
                    </a:lnTo>
                    <a:lnTo>
                      <a:pt x="175" y="395"/>
                    </a:lnTo>
                    <a:lnTo>
                      <a:pt x="175" y="395"/>
                    </a:lnTo>
                    <a:lnTo>
                      <a:pt x="173" y="397"/>
                    </a:lnTo>
                    <a:lnTo>
                      <a:pt x="173" y="397"/>
                    </a:lnTo>
                    <a:lnTo>
                      <a:pt x="169" y="397"/>
                    </a:lnTo>
                    <a:lnTo>
                      <a:pt x="169" y="397"/>
                    </a:lnTo>
                    <a:lnTo>
                      <a:pt x="161" y="399"/>
                    </a:lnTo>
                    <a:lnTo>
                      <a:pt x="157" y="401"/>
                    </a:lnTo>
                    <a:lnTo>
                      <a:pt x="157" y="401"/>
                    </a:lnTo>
                    <a:lnTo>
                      <a:pt x="153" y="403"/>
                    </a:lnTo>
                    <a:lnTo>
                      <a:pt x="153" y="403"/>
                    </a:lnTo>
                    <a:lnTo>
                      <a:pt x="146" y="409"/>
                    </a:lnTo>
                    <a:lnTo>
                      <a:pt x="142" y="409"/>
                    </a:lnTo>
                    <a:lnTo>
                      <a:pt x="138" y="411"/>
                    </a:lnTo>
                    <a:lnTo>
                      <a:pt x="138" y="411"/>
                    </a:lnTo>
                    <a:lnTo>
                      <a:pt x="134" y="409"/>
                    </a:lnTo>
                    <a:lnTo>
                      <a:pt x="134" y="409"/>
                    </a:lnTo>
                    <a:lnTo>
                      <a:pt x="124" y="407"/>
                    </a:lnTo>
                    <a:lnTo>
                      <a:pt x="124" y="407"/>
                    </a:lnTo>
                    <a:lnTo>
                      <a:pt x="120" y="405"/>
                    </a:lnTo>
                    <a:lnTo>
                      <a:pt x="120" y="405"/>
                    </a:lnTo>
                    <a:lnTo>
                      <a:pt x="116" y="403"/>
                    </a:lnTo>
                    <a:lnTo>
                      <a:pt x="116" y="403"/>
                    </a:lnTo>
                    <a:lnTo>
                      <a:pt x="116" y="407"/>
                    </a:lnTo>
                    <a:lnTo>
                      <a:pt x="116" y="407"/>
                    </a:lnTo>
                    <a:lnTo>
                      <a:pt x="116" y="411"/>
                    </a:lnTo>
                    <a:lnTo>
                      <a:pt x="116" y="411"/>
                    </a:lnTo>
                    <a:lnTo>
                      <a:pt x="114" y="417"/>
                    </a:lnTo>
                    <a:lnTo>
                      <a:pt x="110" y="421"/>
                    </a:lnTo>
                    <a:lnTo>
                      <a:pt x="102" y="427"/>
                    </a:lnTo>
                    <a:lnTo>
                      <a:pt x="102" y="427"/>
                    </a:lnTo>
                    <a:lnTo>
                      <a:pt x="96" y="433"/>
                    </a:lnTo>
                    <a:lnTo>
                      <a:pt x="96" y="433"/>
                    </a:lnTo>
                    <a:lnTo>
                      <a:pt x="92" y="439"/>
                    </a:lnTo>
                    <a:lnTo>
                      <a:pt x="92" y="439"/>
                    </a:lnTo>
                    <a:lnTo>
                      <a:pt x="90" y="443"/>
                    </a:lnTo>
                    <a:lnTo>
                      <a:pt x="86" y="445"/>
                    </a:lnTo>
                    <a:lnTo>
                      <a:pt x="86" y="445"/>
                    </a:lnTo>
                    <a:lnTo>
                      <a:pt x="84" y="445"/>
                    </a:lnTo>
                    <a:lnTo>
                      <a:pt x="84" y="445"/>
                    </a:lnTo>
                    <a:lnTo>
                      <a:pt x="84" y="445"/>
                    </a:lnTo>
                    <a:lnTo>
                      <a:pt x="84" y="453"/>
                    </a:lnTo>
                    <a:lnTo>
                      <a:pt x="84" y="453"/>
                    </a:lnTo>
                    <a:lnTo>
                      <a:pt x="84" y="455"/>
                    </a:lnTo>
                    <a:lnTo>
                      <a:pt x="84" y="463"/>
                    </a:lnTo>
                    <a:lnTo>
                      <a:pt x="78" y="461"/>
                    </a:lnTo>
                    <a:lnTo>
                      <a:pt x="78" y="461"/>
                    </a:lnTo>
                    <a:lnTo>
                      <a:pt x="76" y="461"/>
                    </a:lnTo>
                    <a:lnTo>
                      <a:pt x="76" y="461"/>
                    </a:lnTo>
                    <a:lnTo>
                      <a:pt x="76" y="465"/>
                    </a:lnTo>
                    <a:lnTo>
                      <a:pt x="76" y="468"/>
                    </a:lnTo>
                    <a:lnTo>
                      <a:pt x="76" y="468"/>
                    </a:lnTo>
                    <a:lnTo>
                      <a:pt x="76" y="470"/>
                    </a:lnTo>
                    <a:lnTo>
                      <a:pt x="76" y="478"/>
                    </a:lnTo>
                    <a:lnTo>
                      <a:pt x="70" y="476"/>
                    </a:lnTo>
                    <a:lnTo>
                      <a:pt x="70" y="476"/>
                    </a:lnTo>
                    <a:lnTo>
                      <a:pt x="68" y="476"/>
                    </a:lnTo>
                    <a:lnTo>
                      <a:pt x="68" y="476"/>
                    </a:lnTo>
                    <a:lnTo>
                      <a:pt x="68" y="480"/>
                    </a:lnTo>
                    <a:lnTo>
                      <a:pt x="68" y="490"/>
                    </a:lnTo>
                    <a:lnTo>
                      <a:pt x="68" y="490"/>
                    </a:lnTo>
                    <a:lnTo>
                      <a:pt x="68" y="496"/>
                    </a:lnTo>
                    <a:lnTo>
                      <a:pt x="68" y="502"/>
                    </a:lnTo>
                    <a:lnTo>
                      <a:pt x="62" y="500"/>
                    </a:lnTo>
                    <a:lnTo>
                      <a:pt x="62" y="500"/>
                    </a:lnTo>
                    <a:lnTo>
                      <a:pt x="60" y="500"/>
                    </a:lnTo>
                    <a:lnTo>
                      <a:pt x="60" y="500"/>
                    </a:lnTo>
                    <a:lnTo>
                      <a:pt x="60" y="504"/>
                    </a:lnTo>
                    <a:lnTo>
                      <a:pt x="60" y="508"/>
                    </a:lnTo>
                    <a:lnTo>
                      <a:pt x="60" y="508"/>
                    </a:lnTo>
                    <a:lnTo>
                      <a:pt x="60" y="512"/>
                    </a:lnTo>
                    <a:lnTo>
                      <a:pt x="60" y="518"/>
                    </a:lnTo>
                    <a:lnTo>
                      <a:pt x="54" y="516"/>
                    </a:lnTo>
                    <a:lnTo>
                      <a:pt x="54" y="516"/>
                    </a:lnTo>
                    <a:lnTo>
                      <a:pt x="52" y="516"/>
                    </a:lnTo>
                    <a:lnTo>
                      <a:pt x="52" y="516"/>
                    </a:lnTo>
                    <a:lnTo>
                      <a:pt x="52" y="516"/>
                    </a:lnTo>
                    <a:lnTo>
                      <a:pt x="52" y="520"/>
                    </a:lnTo>
                    <a:lnTo>
                      <a:pt x="50" y="526"/>
                    </a:lnTo>
                    <a:lnTo>
                      <a:pt x="44" y="524"/>
                    </a:lnTo>
                    <a:lnTo>
                      <a:pt x="44" y="524"/>
                    </a:lnTo>
                    <a:lnTo>
                      <a:pt x="44" y="524"/>
                    </a:lnTo>
                    <a:lnTo>
                      <a:pt x="44" y="524"/>
                    </a:lnTo>
                    <a:lnTo>
                      <a:pt x="44" y="524"/>
                    </a:lnTo>
                    <a:lnTo>
                      <a:pt x="44" y="530"/>
                    </a:lnTo>
                    <a:lnTo>
                      <a:pt x="44" y="530"/>
                    </a:lnTo>
                    <a:lnTo>
                      <a:pt x="44" y="534"/>
                    </a:lnTo>
                    <a:lnTo>
                      <a:pt x="44" y="534"/>
                    </a:lnTo>
                    <a:lnTo>
                      <a:pt x="44" y="538"/>
                    </a:lnTo>
                    <a:lnTo>
                      <a:pt x="44" y="538"/>
                    </a:lnTo>
                    <a:lnTo>
                      <a:pt x="44" y="538"/>
                    </a:lnTo>
                    <a:lnTo>
                      <a:pt x="44" y="538"/>
                    </a:lnTo>
                    <a:lnTo>
                      <a:pt x="44" y="538"/>
                    </a:lnTo>
                    <a:lnTo>
                      <a:pt x="44" y="538"/>
                    </a:lnTo>
                    <a:lnTo>
                      <a:pt x="50" y="540"/>
                    </a:lnTo>
                    <a:lnTo>
                      <a:pt x="52" y="546"/>
                    </a:lnTo>
                    <a:lnTo>
                      <a:pt x="52" y="552"/>
                    </a:lnTo>
                    <a:lnTo>
                      <a:pt x="52" y="552"/>
                    </a:lnTo>
                    <a:lnTo>
                      <a:pt x="52" y="554"/>
                    </a:lnTo>
                    <a:lnTo>
                      <a:pt x="52" y="554"/>
                    </a:lnTo>
                    <a:lnTo>
                      <a:pt x="52" y="560"/>
                    </a:lnTo>
                    <a:lnTo>
                      <a:pt x="52" y="560"/>
                    </a:lnTo>
                    <a:lnTo>
                      <a:pt x="58" y="556"/>
                    </a:lnTo>
                    <a:lnTo>
                      <a:pt x="64" y="550"/>
                    </a:lnTo>
                    <a:lnTo>
                      <a:pt x="64" y="550"/>
                    </a:lnTo>
                    <a:lnTo>
                      <a:pt x="66" y="546"/>
                    </a:lnTo>
                    <a:lnTo>
                      <a:pt x="68" y="546"/>
                    </a:lnTo>
                    <a:lnTo>
                      <a:pt x="68" y="546"/>
                    </a:lnTo>
                    <a:lnTo>
                      <a:pt x="76" y="540"/>
                    </a:lnTo>
                    <a:lnTo>
                      <a:pt x="78" y="538"/>
                    </a:lnTo>
                    <a:lnTo>
                      <a:pt x="80" y="538"/>
                    </a:lnTo>
                    <a:lnTo>
                      <a:pt x="80" y="538"/>
                    </a:lnTo>
                    <a:lnTo>
                      <a:pt x="80" y="538"/>
                    </a:lnTo>
                    <a:lnTo>
                      <a:pt x="80" y="538"/>
                    </a:lnTo>
                    <a:lnTo>
                      <a:pt x="80" y="538"/>
                    </a:lnTo>
                    <a:lnTo>
                      <a:pt x="82" y="536"/>
                    </a:lnTo>
                    <a:lnTo>
                      <a:pt x="82" y="530"/>
                    </a:lnTo>
                    <a:lnTo>
                      <a:pt x="88" y="530"/>
                    </a:lnTo>
                    <a:lnTo>
                      <a:pt x="88" y="530"/>
                    </a:lnTo>
                    <a:lnTo>
                      <a:pt x="88" y="530"/>
                    </a:lnTo>
                    <a:lnTo>
                      <a:pt x="88" y="530"/>
                    </a:lnTo>
                    <a:lnTo>
                      <a:pt x="88" y="530"/>
                    </a:lnTo>
                    <a:lnTo>
                      <a:pt x="88" y="530"/>
                    </a:lnTo>
                    <a:lnTo>
                      <a:pt x="90" y="528"/>
                    </a:lnTo>
                    <a:lnTo>
                      <a:pt x="90" y="528"/>
                    </a:lnTo>
                    <a:lnTo>
                      <a:pt x="90" y="524"/>
                    </a:lnTo>
                    <a:lnTo>
                      <a:pt x="92" y="520"/>
                    </a:lnTo>
                    <a:lnTo>
                      <a:pt x="96" y="516"/>
                    </a:lnTo>
                    <a:lnTo>
                      <a:pt x="102" y="514"/>
                    </a:lnTo>
                    <a:lnTo>
                      <a:pt x="102" y="514"/>
                    </a:lnTo>
                    <a:lnTo>
                      <a:pt x="110" y="514"/>
                    </a:lnTo>
                    <a:lnTo>
                      <a:pt x="110" y="514"/>
                    </a:lnTo>
                    <a:lnTo>
                      <a:pt x="118" y="514"/>
                    </a:lnTo>
                    <a:lnTo>
                      <a:pt x="124" y="514"/>
                    </a:lnTo>
                    <a:lnTo>
                      <a:pt x="124" y="520"/>
                    </a:lnTo>
                    <a:lnTo>
                      <a:pt x="124" y="520"/>
                    </a:lnTo>
                    <a:lnTo>
                      <a:pt x="124" y="524"/>
                    </a:lnTo>
                    <a:lnTo>
                      <a:pt x="124" y="524"/>
                    </a:lnTo>
                    <a:lnTo>
                      <a:pt x="124" y="538"/>
                    </a:lnTo>
                    <a:lnTo>
                      <a:pt x="124" y="538"/>
                    </a:lnTo>
                    <a:lnTo>
                      <a:pt x="122" y="548"/>
                    </a:lnTo>
                    <a:lnTo>
                      <a:pt x="118" y="554"/>
                    </a:lnTo>
                    <a:lnTo>
                      <a:pt x="112" y="558"/>
                    </a:lnTo>
                    <a:lnTo>
                      <a:pt x="108" y="558"/>
                    </a:lnTo>
                    <a:lnTo>
                      <a:pt x="108" y="558"/>
                    </a:lnTo>
                    <a:lnTo>
                      <a:pt x="104" y="558"/>
                    </a:lnTo>
                    <a:lnTo>
                      <a:pt x="104" y="558"/>
                    </a:lnTo>
                    <a:lnTo>
                      <a:pt x="102" y="558"/>
                    </a:lnTo>
                    <a:lnTo>
                      <a:pt x="102" y="558"/>
                    </a:lnTo>
                    <a:lnTo>
                      <a:pt x="100" y="558"/>
                    </a:lnTo>
                    <a:lnTo>
                      <a:pt x="100" y="558"/>
                    </a:lnTo>
                    <a:lnTo>
                      <a:pt x="100" y="558"/>
                    </a:lnTo>
                    <a:lnTo>
                      <a:pt x="100" y="558"/>
                    </a:lnTo>
                    <a:lnTo>
                      <a:pt x="100" y="570"/>
                    </a:lnTo>
                    <a:lnTo>
                      <a:pt x="100" y="570"/>
                    </a:lnTo>
                    <a:lnTo>
                      <a:pt x="100" y="576"/>
                    </a:lnTo>
                    <a:lnTo>
                      <a:pt x="100" y="582"/>
                    </a:lnTo>
                    <a:lnTo>
                      <a:pt x="94" y="582"/>
                    </a:lnTo>
                    <a:lnTo>
                      <a:pt x="94" y="582"/>
                    </a:lnTo>
                    <a:lnTo>
                      <a:pt x="92" y="582"/>
                    </a:lnTo>
                    <a:lnTo>
                      <a:pt x="92" y="582"/>
                    </a:lnTo>
                    <a:lnTo>
                      <a:pt x="92" y="586"/>
                    </a:lnTo>
                    <a:lnTo>
                      <a:pt x="92" y="590"/>
                    </a:lnTo>
                    <a:lnTo>
                      <a:pt x="92" y="590"/>
                    </a:lnTo>
                    <a:lnTo>
                      <a:pt x="92" y="592"/>
                    </a:lnTo>
                    <a:lnTo>
                      <a:pt x="92" y="592"/>
                    </a:lnTo>
                    <a:lnTo>
                      <a:pt x="94" y="594"/>
                    </a:lnTo>
                    <a:lnTo>
                      <a:pt x="100" y="596"/>
                    </a:lnTo>
                    <a:lnTo>
                      <a:pt x="100" y="596"/>
                    </a:lnTo>
                    <a:lnTo>
                      <a:pt x="102" y="596"/>
                    </a:lnTo>
                    <a:lnTo>
                      <a:pt x="102" y="596"/>
                    </a:lnTo>
                    <a:lnTo>
                      <a:pt x="108" y="596"/>
                    </a:lnTo>
                    <a:lnTo>
                      <a:pt x="110" y="596"/>
                    </a:lnTo>
                    <a:lnTo>
                      <a:pt x="110" y="596"/>
                    </a:lnTo>
                    <a:lnTo>
                      <a:pt x="110" y="596"/>
                    </a:lnTo>
                    <a:lnTo>
                      <a:pt x="110" y="596"/>
                    </a:lnTo>
                    <a:lnTo>
                      <a:pt x="116" y="596"/>
                    </a:lnTo>
                    <a:lnTo>
                      <a:pt x="116" y="596"/>
                    </a:lnTo>
                    <a:lnTo>
                      <a:pt x="120" y="596"/>
                    </a:lnTo>
                    <a:lnTo>
                      <a:pt x="122" y="598"/>
                    </a:lnTo>
                    <a:lnTo>
                      <a:pt x="124" y="602"/>
                    </a:lnTo>
                    <a:lnTo>
                      <a:pt x="124" y="602"/>
                    </a:lnTo>
                    <a:lnTo>
                      <a:pt x="124" y="612"/>
                    </a:lnTo>
                    <a:lnTo>
                      <a:pt x="124" y="612"/>
                    </a:lnTo>
                    <a:lnTo>
                      <a:pt x="126" y="621"/>
                    </a:lnTo>
                    <a:lnTo>
                      <a:pt x="126" y="621"/>
                    </a:lnTo>
                    <a:lnTo>
                      <a:pt x="126" y="625"/>
                    </a:lnTo>
                    <a:lnTo>
                      <a:pt x="128" y="627"/>
                    </a:lnTo>
                    <a:lnTo>
                      <a:pt x="132" y="627"/>
                    </a:lnTo>
                    <a:lnTo>
                      <a:pt x="132" y="631"/>
                    </a:lnTo>
                    <a:lnTo>
                      <a:pt x="132" y="631"/>
                    </a:lnTo>
                    <a:lnTo>
                      <a:pt x="134" y="637"/>
                    </a:lnTo>
                    <a:lnTo>
                      <a:pt x="132" y="643"/>
                    </a:lnTo>
                    <a:lnTo>
                      <a:pt x="130" y="647"/>
                    </a:lnTo>
                    <a:lnTo>
                      <a:pt x="130" y="647"/>
                    </a:lnTo>
                    <a:lnTo>
                      <a:pt x="128" y="651"/>
                    </a:lnTo>
                    <a:lnTo>
                      <a:pt x="124" y="653"/>
                    </a:lnTo>
                    <a:lnTo>
                      <a:pt x="116" y="657"/>
                    </a:lnTo>
                    <a:lnTo>
                      <a:pt x="116" y="657"/>
                    </a:lnTo>
                    <a:lnTo>
                      <a:pt x="110" y="659"/>
                    </a:lnTo>
                    <a:lnTo>
                      <a:pt x="110" y="659"/>
                    </a:lnTo>
                    <a:lnTo>
                      <a:pt x="108" y="659"/>
                    </a:lnTo>
                    <a:lnTo>
                      <a:pt x="108" y="659"/>
                    </a:lnTo>
                    <a:lnTo>
                      <a:pt x="110" y="665"/>
                    </a:lnTo>
                    <a:lnTo>
                      <a:pt x="110" y="665"/>
                    </a:lnTo>
                    <a:lnTo>
                      <a:pt x="112" y="673"/>
                    </a:lnTo>
                    <a:lnTo>
                      <a:pt x="112" y="673"/>
                    </a:lnTo>
                    <a:lnTo>
                      <a:pt x="112" y="673"/>
                    </a:lnTo>
                    <a:lnTo>
                      <a:pt x="112" y="673"/>
                    </a:lnTo>
                    <a:lnTo>
                      <a:pt x="116" y="677"/>
                    </a:lnTo>
                    <a:lnTo>
                      <a:pt x="116" y="683"/>
                    </a:lnTo>
                    <a:lnTo>
                      <a:pt x="116" y="683"/>
                    </a:lnTo>
                    <a:lnTo>
                      <a:pt x="118" y="683"/>
                    </a:lnTo>
                    <a:lnTo>
                      <a:pt x="118" y="683"/>
                    </a:lnTo>
                    <a:lnTo>
                      <a:pt x="122" y="685"/>
                    </a:lnTo>
                    <a:lnTo>
                      <a:pt x="124" y="687"/>
                    </a:lnTo>
                    <a:lnTo>
                      <a:pt x="124" y="691"/>
                    </a:lnTo>
                    <a:lnTo>
                      <a:pt x="124" y="691"/>
                    </a:lnTo>
                    <a:lnTo>
                      <a:pt x="124" y="691"/>
                    </a:lnTo>
                    <a:lnTo>
                      <a:pt x="126" y="691"/>
                    </a:lnTo>
                    <a:lnTo>
                      <a:pt x="126" y="691"/>
                    </a:lnTo>
                    <a:lnTo>
                      <a:pt x="126" y="691"/>
                    </a:lnTo>
                    <a:lnTo>
                      <a:pt x="126" y="691"/>
                    </a:lnTo>
                    <a:lnTo>
                      <a:pt x="128" y="693"/>
                    </a:lnTo>
                    <a:lnTo>
                      <a:pt x="132" y="693"/>
                    </a:lnTo>
                    <a:lnTo>
                      <a:pt x="132" y="693"/>
                    </a:lnTo>
                    <a:lnTo>
                      <a:pt x="136" y="691"/>
                    </a:lnTo>
                    <a:lnTo>
                      <a:pt x="142" y="687"/>
                    </a:lnTo>
                    <a:lnTo>
                      <a:pt x="142" y="687"/>
                    </a:lnTo>
                    <a:lnTo>
                      <a:pt x="144" y="687"/>
                    </a:lnTo>
                    <a:lnTo>
                      <a:pt x="144" y="687"/>
                    </a:lnTo>
                    <a:lnTo>
                      <a:pt x="151" y="685"/>
                    </a:lnTo>
                    <a:lnTo>
                      <a:pt x="151" y="685"/>
                    </a:lnTo>
                    <a:lnTo>
                      <a:pt x="157" y="687"/>
                    </a:lnTo>
                    <a:lnTo>
                      <a:pt x="159" y="689"/>
                    </a:lnTo>
                    <a:lnTo>
                      <a:pt x="163" y="693"/>
                    </a:lnTo>
                    <a:lnTo>
                      <a:pt x="163" y="693"/>
                    </a:lnTo>
                    <a:lnTo>
                      <a:pt x="163" y="695"/>
                    </a:lnTo>
                    <a:lnTo>
                      <a:pt x="163" y="695"/>
                    </a:lnTo>
                    <a:lnTo>
                      <a:pt x="165" y="699"/>
                    </a:lnTo>
                    <a:lnTo>
                      <a:pt x="167" y="701"/>
                    </a:lnTo>
                    <a:lnTo>
                      <a:pt x="167" y="701"/>
                    </a:lnTo>
                    <a:lnTo>
                      <a:pt x="171" y="705"/>
                    </a:lnTo>
                    <a:lnTo>
                      <a:pt x="171" y="705"/>
                    </a:lnTo>
                    <a:lnTo>
                      <a:pt x="171" y="707"/>
                    </a:lnTo>
                    <a:lnTo>
                      <a:pt x="173" y="707"/>
                    </a:lnTo>
                    <a:lnTo>
                      <a:pt x="173" y="707"/>
                    </a:lnTo>
                    <a:lnTo>
                      <a:pt x="177" y="707"/>
                    </a:lnTo>
                    <a:lnTo>
                      <a:pt x="177" y="707"/>
                    </a:lnTo>
                    <a:lnTo>
                      <a:pt x="179" y="709"/>
                    </a:lnTo>
                    <a:lnTo>
                      <a:pt x="179" y="709"/>
                    </a:lnTo>
                    <a:lnTo>
                      <a:pt x="183" y="707"/>
                    </a:lnTo>
                    <a:lnTo>
                      <a:pt x="183" y="707"/>
                    </a:lnTo>
                    <a:lnTo>
                      <a:pt x="187" y="705"/>
                    </a:lnTo>
                    <a:lnTo>
                      <a:pt x="191" y="703"/>
                    </a:lnTo>
                    <a:lnTo>
                      <a:pt x="191" y="703"/>
                    </a:lnTo>
                    <a:lnTo>
                      <a:pt x="185" y="701"/>
                    </a:lnTo>
                    <a:lnTo>
                      <a:pt x="185" y="697"/>
                    </a:lnTo>
                    <a:lnTo>
                      <a:pt x="185" y="697"/>
                    </a:lnTo>
                    <a:lnTo>
                      <a:pt x="185" y="695"/>
                    </a:lnTo>
                    <a:lnTo>
                      <a:pt x="185" y="695"/>
                    </a:lnTo>
                    <a:lnTo>
                      <a:pt x="183" y="691"/>
                    </a:lnTo>
                    <a:lnTo>
                      <a:pt x="183" y="691"/>
                    </a:lnTo>
                    <a:lnTo>
                      <a:pt x="179" y="687"/>
                    </a:lnTo>
                    <a:lnTo>
                      <a:pt x="177" y="681"/>
                    </a:lnTo>
                    <a:lnTo>
                      <a:pt x="177" y="675"/>
                    </a:lnTo>
                    <a:lnTo>
                      <a:pt x="183" y="675"/>
                    </a:lnTo>
                    <a:lnTo>
                      <a:pt x="185" y="675"/>
                    </a:lnTo>
                    <a:lnTo>
                      <a:pt x="185" y="675"/>
                    </a:lnTo>
                    <a:lnTo>
                      <a:pt x="193" y="675"/>
                    </a:lnTo>
                    <a:lnTo>
                      <a:pt x="193" y="675"/>
                    </a:lnTo>
                    <a:lnTo>
                      <a:pt x="199" y="675"/>
                    </a:lnTo>
                    <a:lnTo>
                      <a:pt x="201" y="673"/>
                    </a:lnTo>
                    <a:lnTo>
                      <a:pt x="201" y="673"/>
                    </a:lnTo>
                    <a:lnTo>
                      <a:pt x="203" y="669"/>
                    </a:lnTo>
                    <a:lnTo>
                      <a:pt x="205" y="667"/>
                    </a:lnTo>
                    <a:lnTo>
                      <a:pt x="209" y="667"/>
                    </a:lnTo>
                    <a:lnTo>
                      <a:pt x="213" y="667"/>
                    </a:lnTo>
                    <a:lnTo>
                      <a:pt x="213" y="667"/>
                    </a:lnTo>
                    <a:lnTo>
                      <a:pt x="217" y="667"/>
                    </a:lnTo>
                    <a:lnTo>
                      <a:pt x="217" y="667"/>
                    </a:lnTo>
                    <a:lnTo>
                      <a:pt x="219" y="667"/>
                    </a:lnTo>
                    <a:lnTo>
                      <a:pt x="219" y="667"/>
                    </a:lnTo>
                    <a:lnTo>
                      <a:pt x="219" y="665"/>
                    </a:lnTo>
                    <a:lnTo>
                      <a:pt x="217" y="659"/>
                    </a:lnTo>
                    <a:lnTo>
                      <a:pt x="223" y="659"/>
                    </a:lnTo>
                    <a:lnTo>
                      <a:pt x="223" y="659"/>
                    </a:lnTo>
                    <a:lnTo>
                      <a:pt x="233" y="659"/>
                    </a:lnTo>
                    <a:lnTo>
                      <a:pt x="239" y="661"/>
                    </a:lnTo>
                    <a:lnTo>
                      <a:pt x="243" y="665"/>
                    </a:lnTo>
                    <a:lnTo>
                      <a:pt x="243" y="665"/>
                    </a:lnTo>
                    <a:lnTo>
                      <a:pt x="243" y="665"/>
                    </a:lnTo>
                    <a:lnTo>
                      <a:pt x="243" y="665"/>
                    </a:lnTo>
                    <a:lnTo>
                      <a:pt x="245" y="661"/>
                    </a:lnTo>
                    <a:lnTo>
                      <a:pt x="249" y="659"/>
                    </a:lnTo>
                    <a:lnTo>
                      <a:pt x="249" y="659"/>
                    </a:lnTo>
                    <a:lnTo>
                      <a:pt x="249" y="659"/>
                    </a:lnTo>
                    <a:lnTo>
                      <a:pt x="253" y="659"/>
                    </a:lnTo>
                    <a:lnTo>
                      <a:pt x="253" y="659"/>
                    </a:lnTo>
                    <a:lnTo>
                      <a:pt x="259" y="659"/>
                    </a:lnTo>
                    <a:lnTo>
                      <a:pt x="259" y="659"/>
                    </a:lnTo>
                    <a:lnTo>
                      <a:pt x="271" y="663"/>
                    </a:lnTo>
                    <a:lnTo>
                      <a:pt x="271" y="663"/>
                    </a:lnTo>
                    <a:lnTo>
                      <a:pt x="281" y="669"/>
                    </a:lnTo>
                    <a:lnTo>
                      <a:pt x="281" y="669"/>
                    </a:lnTo>
                    <a:lnTo>
                      <a:pt x="293" y="675"/>
                    </a:lnTo>
                    <a:lnTo>
                      <a:pt x="293" y="675"/>
                    </a:lnTo>
                    <a:lnTo>
                      <a:pt x="299" y="677"/>
                    </a:lnTo>
                    <a:lnTo>
                      <a:pt x="305" y="677"/>
                    </a:lnTo>
                    <a:lnTo>
                      <a:pt x="305" y="677"/>
                    </a:lnTo>
                    <a:lnTo>
                      <a:pt x="318" y="675"/>
                    </a:lnTo>
                    <a:lnTo>
                      <a:pt x="328" y="673"/>
                    </a:lnTo>
                    <a:lnTo>
                      <a:pt x="324" y="683"/>
                    </a:lnTo>
                    <a:lnTo>
                      <a:pt x="324" y="683"/>
                    </a:lnTo>
                    <a:lnTo>
                      <a:pt x="326" y="685"/>
                    </a:lnTo>
                    <a:lnTo>
                      <a:pt x="328" y="687"/>
                    </a:lnTo>
                    <a:lnTo>
                      <a:pt x="334" y="691"/>
                    </a:lnTo>
                    <a:lnTo>
                      <a:pt x="334" y="691"/>
                    </a:lnTo>
                    <a:lnTo>
                      <a:pt x="338" y="693"/>
                    </a:lnTo>
                    <a:lnTo>
                      <a:pt x="338" y="693"/>
                    </a:lnTo>
                    <a:lnTo>
                      <a:pt x="338" y="693"/>
                    </a:lnTo>
                    <a:lnTo>
                      <a:pt x="338" y="693"/>
                    </a:lnTo>
                    <a:lnTo>
                      <a:pt x="338" y="691"/>
                    </a:lnTo>
                    <a:lnTo>
                      <a:pt x="338" y="691"/>
                    </a:lnTo>
                    <a:lnTo>
                      <a:pt x="338" y="689"/>
                    </a:lnTo>
                    <a:lnTo>
                      <a:pt x="338" y="689"/>
                    </a:lnTo>
                    <a:lnTo>
                      <a:pt x="340" y="685"/>
                    </a:lnTo>
                    <a:lnTo>
                      <a:pt x="346" y="683"/>
                    </a:lnTo>
                    <a:lnTo>
                      <a:pt x="358" y="683"/>
                    </a:lnTo>
                    <a:lnTo>
                      <a:pt x="358" y="689"/>
                    </a:lnTo>
                    <a:lnTo>
                      <a:pt x="358" y="689"/>
                    </a:lnTo>
                    <a:lnTo>
                      <a:pt x="358" y="691"/>
                    </a:lnTo>
                    <a:lnTo>
                      <a:pt x="358" y="691"/>
                    </a:lnTo>
                    <a:lnTo>
                      <a:pt x="358" y="691"/>
                    </a:lnTo>
                    <a:lnTo>
                      <a:pt x="358" y="691"/>
                    </a:lnTo>
                    <a:lnTo>
                      <a:pt x="360" y="691"/>
                    </a:lnTo>
                    <a:lnTo>
                      <a:pt x="372" y="693"/>
                    </a:lnTo>
                    <a:lnTo>
                      <a:pt x="364" y="701"/>
                    </a:lnTo>
                    <a:lnTo>
                      <a:pt x="364" y="701"/>
                    </a:lnTo>
                    <a:lnTo>
                      <a:pt x="358" y="707"/>
                    </a:lnTo>
                    <a:lnTo>
                      <a:pt x="358" y="707"/>
                    </a:lnTo>
                    <a:lnTo>
                      <a:pt x="366" y="707"/>
                    </a:lnTo>
                    <a:lnTo>
                      <a:pt x="372" y="707"/>
                    </a:lnTo>
                    <a:lnTo>
                      <a:pt x="372" y="707"/>
                    </a:lnTo>
                    <a:lnTo>
                      <a:pt x="384" y="707"/>
                    </a:lnTo>
                    <a:lnTo>
                      <a:pt x="384" y="707"/>
                    </a:lnTo>
                    <a:lnTo>
                      <a:pt x="390" y="709"/>
                    </a:lnTo>
                    <a:lnTo>
                      <a:pt x="392" y="711"/>
                    </a:lnTo>
                    <a:lnTo>
                      <a:pt x="396" y="715"/>
                    </a:lnTo>
                    <a:lnTo>
                      <a:pt x="396" y="715"/>
                    </a:lnTo>
                    <a:lnTo>
                      <a:pt x="398" y="719"/>
                    </a:lnTo>
                    <a:lnTo>
                      <a:pt x="398" y="723"/>
                    </a:lnTo>
                    <a:lnTo>
                      <a:pt x="398" y="723"/>
                    </a:lnTo>
                    <a:lnTo>
                      <a:pt x="398" y="723"/>
                    </a:lnTo>
                    <a:lnTo>
                      <a:pt x="398" y="723"/>
                    </a:lnTo>
                    <a:lnTo>
                      <a:pt x="400" y="723"/>
                    </a:lnTo>
                    <a:lnTo>
                      <a:pt x="400" y="723"/>
                    </a:lnTo>
                    <a:lnTo>
                      <a:pt x="404" y="725"/>
                    </a:lnTo>
                    <a:lnTo>
                      <a:pt x="406" y="727"/>
                    </a:lnTo>
                    <a:lnTo>
                      <a:pt x="408" y="733"/>
                    </a:lnTo>
                    <a:lnTo>
                      <a:pt x="408" y="733"/>
                    </a:lnTo>
                    <a:lnTo>
                      <a:pt x="408" y="735"/>
                    </a:lnTo>
                    <a:lnTo>
                      <a:pt x="408" y="735"/>
                    </a:lnTo>
                    <a:lnTo>
                      <a:pt x="412" y="739"/>
                    </a:lnTo>
                    <a:lnTo>
                      <a:pt x="412" y="739"/>
                    </a:lnTo>
                    <a:lnTo>
                      <a:pt x="418" y="741"/>
                    </a:lnTo>
                    <a:lnTo>
                      <a:pt x="424" y="741"/>
                    </a:lnTo>
                    <a:lnTo>
                      <a:pt x="424" y="741"/>
                    </a:lnTo>
                    <a:lnTo>
                      <a:pt x="432" y="741"/>
                    </a:lnTo>
                    <a:lnTo>
                      <a:pt x="438" y="739"/>
                    </a:lnTo>
                    <a:lnTo>
                      <a:pt x="438" y="745"/>
                    </a:lnTo>
                    <a:lnTo>
                      <a:pt x="438" y="745"/>
                    </a:lnTo>
                    <a:lnTo>
                      <a:pt x="440" y="747"/>
                    </a:lnTo>
                    <a:lnTo>
                      <a:pt x="444" y="747"/>
                    </a:lnTo>
                    <a:lnTo>
                      <a:pt x="452" y="749"/>
                    </a:lnTo>
                    <a:lnTo>
                      <a:pt x="456" y="749"/>
                    </a:lnTo>
                    <a:lnTo>
                      <a:pt x="456" y="749"/>
                    </a:lnTo>
                    <a:lnTo>
                      <a:pt x="458" y="749"/>
                    </a:lnTo>
                    <a:lnTo>
                      <a:pt x="461" y="751"/>
                    </a:lnTo>
                    <a:lnTo>
                      <a:pt x="465" y="755"/>
                    </a:lnTo>
                    <a:lnTo>
                      <a:pt x="465" y="755"/>
                    </a:lnTo>
                    <a:lnTo>
                      <a:pt x="469" y="759"/>
                    </a:lnTo>
                    <a:lnTo>
                      <a:pt x="469" y="759"/>
                    </a:lnTo>
                    <a:lnTo>
                      <a:pt x="475" y="763"/>
                    </a:lnTo>
                    <a:lnTo>
                      <a:pt x="475" y="763"/>
                    </a:lnTo>
                    <a:lnTo>
                      <a:pt x="479" y="767"/>
                    </a:lnTo>
                    <a:lnTo>
                      <a:pt x="479" y="767"/>
                    </a:lnTo>
                    <a:lnTo>
                      <a:pt x="485" y="770"/>
                    </a:lnTo>
                    <a:lnTo>
                      <a:pt x="491" y="776"/>
                    </a:lnTo>
                    <a:lnTo>
                      <a:pt x="491" y="776"/>
                    </a:lnTo>
                    <a:lnTo>
                      <a:pt x="495" y="784"/>
                    </a:lnTo>
                    <a:lnTo>
                      <a:pt x="495" y="784"/>
                    </a:lnTo>
                    <a:lnTo>
                      <a:pt x="495" y="786"/>
                    </a:lnTo>
                    <a:lnTo>
                      <a:pt x="495" y="786"/>
                    </a:lnTo>
                    <a:lnTo>
                      <a:pt x="495" y="788"/>
                    </a:lnTo>
                    <a:lnTo>
                      <a:pt x="495" y="788"/>
                    </a:lnTo>
                    <a:lnTo>
                      <a:pt x="495" y="790"/>
                    </a:lnTo>
                    <a:lnTo>
                      <a:pt x="495" y="790"/>
                    </a:lnTo>
                    <a:lnTo>
                      <a:pt x="501" y="792"/>
                    </a:lnTo>
                    <a:lnTo>
                      <a:pt x="505" y="800"/>
                    </a:lnTo>
                    <a:lnTo>
                      <a:pt x="505" y="800"/>
                    </a:lnTo>
                    <a:lnTo>
                      <a:pt x="509" y="804"/>
                    </a:lnTo>
                    <a:lnTo>
                      <a:pt x="509" y="804"/>
                    </a:lnTo>
                    <a:lnTo>
                      <a:pt x="509" y="804"/>
                    </a:lnTo>
                    <a:lnTo>
                      <a:pt x="511" y="804"/>
                    </a:lnTo>
                    <a:lnTo>
                      <a:pt x="511" y="804"/>
                    </a:lnTo>
                    <a:lnTo>
                      <a:pt x="513" y="804"/>
                    </a:lnTo>
                    <a:lnTo>
                      <a:pt x="515" y="804"/>
                    </a:lnTo>
                    <a:lnTo>
                      <a:pt x="517" y="804"/>
                    </a:lnTo>
                    <a:lnTo>
                      <a:pt x="517" y="804"/>
                    </a:lnTo>
                    <a:lnTo>
                      <a:pt x="521" y="808"/>
                    </a:lnTo>
                    <a:lnTo>
                      <a:pt x="521" y="808"/>
                    </a:lnTo>
                    <a:lnTo>
                      <a:pt x="529" y="812"/>
                    </a:lnTo>
                    <a:lnTo>
                      <a:pt x="537" y="820"/>
                    </a:lnTo>
                    <a:lnTo>
                      <a:pt x="537" y="820"/>
                    </a:lnTo>
                    <a:lnTo>
                      <a:pt x="541" y="828"/>
                    </a:lnTo>
                    <a:lnTo>
                      <a:pt x="543" y="834"/>
                    </a:lnTo>
                    <a:lnTo>
                      <a:pt x="543" y="834"/>
                    </a:lnTo>
                    <a:lnTo>
                      <a:pt x="543" y="840"/>
                    </a:lnTo>
                    <a:lnTo>
                      <a:pt x="543" y="840"/>
                    </a:lnTo>
                    <a:lnTo>
                      <a:pt x="543" y="842"/>
                    </a:lnTo>
                    <a:lnTo>
                      <a:pt x="541" y="846"/>
                    </a:lnTo>
                    <a:lnTo>
                      <a:pt x="541" y="846"/>
                    </a:lnTo>
                    <a:lnTo>
                      <a:pt x="539" y="846"/>
                    </a:lnTo>
                    <a:lnTo>
                      <a:pt x="537" y="848"/>
                    </a:lnTo>
                    <a:lnTo>
                      <a:pt x="537" y="848"/>
                    </a:lnTo>
                    <a:lnTo>
                      <a:pt x="535" y="848"/>
                    </a:lnTo>
                    <a:lnTo>
                      <a:pt x="517" y="848"/>
                    </a:lnTo>
                    <a:lnTo>
                      <a:pt x="517" y="848"/>
                    </a:lnTo>
                    <a:lnTo>
                      <a:pt x="517" y="850"/>
                    </a:lnTo>
                    <a:lnTo>
                      <a:pt x="517" y="850"/>
                    </a:lnTo>
                    <a:lnTo>
                      <a:pt x="515" y="854"/>
                    </a:lnTo>
                    <a:lnTo>
                      <a:pt x="511" y="854"/>
                    </a:lnTo>
                    <a:lnTo>
                      <a:pt x="507" y="856"/>
                    </a:lnTo>
                    <a:lnTo>
                      <a:pt x="505" y="856"/>
                    </a:lnTo>
                    <a:lnTo>
                      <a:pt x="505" y="856"/>
                    </a:lnTo>
                    <a:lnTo>
                      <a:pt x="503" y="856"/>
                    </a:lnTo>
                    <a:lnTo>
                      <a:pt x="503" y="856"/>
                    </a:lnTo>
                    <a:lnTo>
                      <a:pt x="501" y="856"/>
                    </a:lnTo>
                    <a:lnTo>
                      <a:pt x="501" y="856"/>
                    </a:lnTo>
                    <a:lnTo>
                      <a:pt x="503" y="858"/>
                    </a:lnTo>
                    <a:lnTo>
                      <a:pt x="503" y="858"/>
                    </a:lnTo>
                    <a:lnTo>
                      <a:pt x="505" y="860"/>
                    </a:lnTo>
                    <a:lnTo>
                      <a:pt x="505" y="860"/>
                    </a:lnTo>
                    <a:lnTo>
                      <a:pt x="513" y="862"/>
                    </a:lnTo>
                    <a:lnTo>
                      <a:pt x="513" y="862"/>
                    </a:lnTo>
                    <a:lnTo>
                      <a:pt x="517" y="862"/>
                    </a:lnTo>
                    <a:lnTo>
                      <a:pt x="521" y="860"/>
                    </a:lnTo>
                    <a:lnTo>
                      <a:pt x="521" y="860"/>
                    </a:lnTo>
                    <a:lnTo>
                      <a:pt x="529" y="860"/>
                    </a:lnTo>
                    <a:lnTo>
                      <a:pt x="539" y="860"/>
                    </a:lnTo>
                    <a:lnTo>
                      <a:pt x="567" y="860"/>
                    </a:lnTo>
                    <a:lnTo>
                      <a:pt x="567" y="860"/>
                    </a:lnTo>
                    <a:lnTo>
                      <a:pt x="567" y="860"/>
                    </a:lnTo>
                    <a:lnTo>
                      <a:pt x="567" y="860"/>
                    </a:lnTo>
                    <a:lnTo>
                      <a:pt x="569" y="860"/>
                    </a:lnTo>
                    <a:lnTo>
                      <a:pt x="569" y="860"/>
                    </a:lnTo>
                    <a:lnTo>
                      <a:pt x="573" y="862"/>
                    </a:lnTo>
                    <a:lnTo>
                      <a:pt x="575" y="866"/>
                    </a:lnTo>
                    <a:lnTo>
                      <a:pt x="575" y="866"/>
                    </a:lnTo>
                    <a:lnTo>
                      <a:pt x="575" y="870"/>
                    </a:lnTo>
                    <a:lnTo>
                      <a:pt x="577" y="870"/>
                    </a:lnTo>
                    <a:lnTo>
                      <a:pt x="577" y="870"/>
                    </a:lnTo>
                    <a:lnTo>
                      <a:pt x="577" y="870"/>
                    </a:lnTo>
                    <a:lnTo>
                      <a:pt x="579" y="870"/>
                    </a:lnTo>
                    <a:lnTo>
                      <a:pt x="581" y="872"/>
                    </a:lnTo>
                    <a:lnTo>
                      <a:pt x="583" y="874"/>
                    </a:lnTo>
                    <a:lnTo>
                      <a:pt x="583" y="874"/>
                    </a:lnTo>
                    <a:lnTo>
                      <a:pt x="585" y="874"/>
                    </a:lnTo>
                    <a:lnTo>
                      <a:pt x="585" y="874"/>
                    </a:lnTo>
                    <a:lnTo>
                      <a:pt x="587" y="876"/>
                    </a:lnTo>
                    <a:lnTo>
                      <a:pt x="587" y="876"/>
                    </a:lnTo>
                    <a:lnTo>
                      <a:pt x="595" y="876"/>
                    </a:lnTo>
                    <a:lnTo>
                      <a:pt x="595" y="876"/>
                    </a:lnTo>
                    <a:lnTo>
                      <a:pt x="601" y="876"/>
                    </a:lnTo>
                    <a:lnTo>
                      <a:pt x="601" y="876"/>
                    </a:lnTo>
                    <a:lnTo>
                      <a:pt x="605" y="878"/>
                    </a:lnTo>
                    <a:lnTo>
                      <a:pt x="607" y="880"/>
                    </a:lnTo>
                    <a:lnTo>
                      <a:pt x="609" y="886"/>
                    </a:lnTo>
                    <a:lnTo>
                      <a:pt x="609" y="886"/>
                    </a:lnTo>
                    <a:lnTo>
                      <a:pt x="611" y="886"/>
                    </a:lnTo>
                    <a:lnTo>
                      <a:pt x="618" y="886"/>
                    </a:lnTo>
                    <a:lnTo>
                      <a:pt x="618" y="886"/>
                    </a:lnTo>
                    <a:lnTo>
                      <a:pt x="622" y="884"/>
                    </a:lnTo>
                    <a:lnTo>
                      <a:pt x="622" y="884"/>
                    </a:lnTo>
                    <a:lnTo>
                      <a:pt x="632" y="884"/>
                    </a:lnTo>
                    <a:lnTo>
                      <a:pt x="632" y="884"/>
                    </a:lnTo>
                    <a:lnTo>
                      <a:pt x="642" y="886"/>
                    </a:lnTo>
                    <a:lnTo>
                      <a:pt x="646" y="886"/>
                    </a:lnTo>
                    <a:lnTo>
                      <a:pt x="648" y="890"/>
                    </a:lnTo>
                    <a:lnTo>
                      <a:pt x="648" y="890"/>
                    </a:lnTo>
                    <a:lnTo>
                      <a:pt x="650" y="892"/>
                    </a:lnTo>
                    <a:lnTo>
                      <a:pt x="652" y="892"/>
                    </a:lnTo>
                    <a:lnTo>
                      <a:pt x="652" y="892"/>
                    </a:lnTo>
                    <a:lnTo>
                      <a:pt x="660" y="894"/>
                    </a:lnTo>
                    <a:lnTo>
                      <a:pt x="660" y="894"/>
                    </a:lnTo>
                    <a:lnTo>
                      <a:pt x="668" y="892"/>
                    </a:lnTo>
                    <a:lnTo>
                      <a:pt x="670" y="892"/>
                    </a:lnTo>
                    <a:lnTo>
                      <a:pt x="670" y="892"/>
                    </a:lnTo>
                    <a:lnTo>
                      <a:pt x="674" y="894"/>
                    </a:lnTo>
                    <a:lnTo>
                      <a:pt x="674" y="894"/>
                    </a:lnTo>
                    <a:lnTo>
                      <a:pt x="678" y="894"/>
                    </a:lnTo>
                    <a:lnTo>
                      <a:pt x="678" y="894"/>
                    </a:lnTo>
                    <a:lnTo>
                      <a:pt x="680" y="894"/>
                    </a:lnTo>
                    <a:lnTo>
                      <a:pt x="680" y="894"/>
                    </a:lnTo>
                    <a:lnTo>
                      <a:pt x="682" y="894"/>
                    </a:lnTo>
                    <a:lnTo>
                      <a:pt x="682" y="894"/>
                    </a:lnTo>
                    <a:lnTo>
                      <a:pt x="686" y="894"/>
                    </a:lnTo>
                    <a:lnTo>
                      <a:pt x="688" y="898"/>
                    </a:lnTo>
                    <a:lnTo>
                      <a:pt x="688" y="898"/>
                    </a:lnTo>
                    <a:lnTo>
                      <a:pt x="690" y="902"/>
                    </a:lnTo>
                    <a:lnTo>
                      <a:pt x="690" y="902"/>
                    </a:lnTo>
                    <a:lnTo>
                      <a:pt x="694" y="906"/>
                    </a:lnTo>
                    <a:lnTo>
                      <a:pt x="700" y="910"/>
                    </a:lnTo>
                    <a:lnTo>
                      <a:pt x="704" y="910"/>
                    </a:lnTo>
                    <a:lnTo>
                      <a:pt x="704" y="910"/>
                    </a:lnTo>
                    <a:lnTo>
                      <a:pt x="708" y="910"/>
                    </a:lnTo>
                    <a:lnTo>
                      <a:pt x="710" y="912"/>
                    </a:lnTo>
                    <a:lnTo>
                      <a:pt x="712" y="914"/>
                    </a:lnTo>
                    <a:lnTo>
                      <a:pt x="712" y="914"/>
                    </a:lnTo>
                    <a:lnTo>
                      <a:pt x="712" y="916"/>
                    </a:lnTo>
                    <a:lnTo>
                      <a:pt x="712" y="916"/>
                    </a:lnTo>
                    <a:lnTo>
                      <a:pt x="716" y="919"/>
                    </a:lnTo>
                    <a:lnTo>
                      <a:pt x="716" y="919"/>
                    </a:lnTo>
                    <a:lnTo>
                      <a:pt x="718" y="921"/>
                    </a:lnTo>
                    <a:lnTo>
                      <a:pt x="722" y="923"/>
                    </a:lnTo>
                    <a:lnTo>
                      <a:pt x="734" y="925"/>
                    </a:lnTo>
                    <a:lnTo>
                      <a:pt x="734" y="925"/>
                    </a:lnTo>
                    <a:lnTo>
                      <a:pt x="742" y="925"/>
                    </a:lnTo>
                    <a:lnTo>
                      <a:pt x="742" y="925"/>
                    </a:lnTo>
                    <a:lnTo>
                      <a:pt x="748" y="925"/>
                    </a:lnTo>
                    <a:lnTo>
                      <a:pt x="754" y="925"/>
                    </a:lnTo>
                    <a:lnTo>
                      <a:pt x="752" y="931"/>
                    </a:lnTo>
                    <a:lnTo>
                      <a:pt x="752" y="931"/>
                    </a:lnTo>
                    <a:lnTo>
                      <a:pt x="752" y="933"/>
                    </a:lnTo>
                    <a:lnTo>
                      <a:pt x="752" y="933"/>
                    </a:lnTo>
                    <a:lnTo>
                      <a:pt x="752" y="933"/>
                    </a:lnTo>
                    <a:lnTo>
                      <a:pt x="752" y="933"/>
                    </a:lnTo>
                    <a:lnTo>
                      <a:pt x="756" y="933"/>
                    </a:lnTo>
                    <a:lnTo>
                      <a:pt x="760" y="933"/>
                    </a:lnTo>
                    <a:lnTo>
                      <a:pt x="760" y="969"/>
                    </a:lnTo>
                    <a:lnTo>
                      <a:pt x="754" y="967"/>
                    </a:lnTo>
                    <a:lnTo>
                      <a:pt x="754" y="967"/>
                    </a:lnTo>
                    <a:lnTo>
                      <a:pt x="754" y="967"/>
                    </a:lnTo>
                    <a:lnTo>
                      <a:pt x="754" y="967"/>
                    </a:lnTo>
                    <a:lnTo>
                      <a:pt x="754" y="967"/>
                    </a:lnTo>
                    <a:lnTo>
                      <a:pt x="754" y="969"/>
                    </a:lnTo>
                    <a:lnTo>
                      <a:pt x="754" y="969"/>
                    </a:lnTo>
                    <a:lnTo>
                      <a:pt x="752" y="981"/>
                    </a:lnTo>
                    <a:lnTo>
                      <a:pt x="752" y="981"/>
                    </a:lnTo>
                    <a:lnTo>
                      <a:pt x="756" y="981"/>
                    </a:lnTo>
                    <a:lnTo>
                      <a:pt x="760" y="981"/>
                    </a:lnTo>
                    <a:lnTo>
                      <a:pt x="760" y="987"/>
                    </a:lnTo>
                    <a:lnTo>
                      <a:pt x="760" y="987"/>
                    </a:lnTo>
                    <a:lnTo>
                      <a:pt x="762" y="989"/>
                    </a:lnTo>
                    <a:lnTo>
                      <a:pt x="762" y="989"/>
                    </a:lnTo>
                    <a:lnTo>
                      <a:pt x="760" y="995"/>
                    </a:lnTo>
                    <a:lnTo>
                      <a:pt x="760" y="997"/>
                    </a:lnTo>
                    <a:lnTo>
                      <a:pt x="756" y="1001"/>
                    </a:lnTo>
                    <a:lnTo>
                      <a:pt x="756" y="1001"/>
                    </a:lnTo>
                    <a:lnTo>
                      <a:pt x="752" y="1003"/>
                    </a:lnTo>
                    <a:lnTo>
                      <a:pt x="752" y="1003"/>
                    </a:lnTo>
                    <a:lnTo>
                      <a:pt x="742" y="1011"/>
                    </a:lnTo>
                    <a:lnTo>
                      <a:pt x="732" y="1021"/>
                    </a:lnTo>
                    <a:lnTo>
                      <a:pt x="732" y="1021"/>
                    </a:lnTo>
                    <a:lnTo>
                      <a:pt x="728" y="1029"/>
                    </a:lnTo>
                    <a:lnTo>
                      <a:pt x="728" y="1029"/>
                    </a:lnTo>
                    <a:lnTo>
                      <a:pt x="724" y="1033"/>
                    </a:lnTo>
                    <a:lnTo>
                      <a:pt x="722" y="1033"/>
                    </a:lnTo>
                    <a:lnTo>
                      <a:pt x="722" y="1033"/>
                    </a:lnTo>
                    <a:lnTo>
                      <a:pt x="720" y="1033"/>
                    </a:lnTo>
                    <a:lnTo>
                      <a:pt x="720" y="1033"/>
                    </a:lnTo>
                    <a:lnTo>
                      <a:pt x="720" y="1033"/>
                    </a:lnTo>
                    <a:lnTo>
                      <a:pt x="720" y="1033"/>
                    </a:lnTo>
                    <a:lnTo>
                      <a:pt x="720" y="1033"/>
                    </a:lnTo>
                    <a:lnTo>
                      <a:pt x="720" y="1035"/>
                    </a:lnTo>
                    <a:lnTo>
                      <a:pt x="722" y="1041"/>
                    </a:lnTo>
                    <a:lnTo>
                      <a:pt x="716" y="1041"/>
                    </a:lnTo>
                    <a:lnTo>
                      <a:pt x="716" y="1041"/>
                    </a:lnTo>
                    <a:lnTo>
                      <a:pt x="714" y="1041"/>
                    </a:lnTo>
                    <a:lnTo>
                      <a:pt x="714" y="1045"/>
                    </a:lnTo>
                    <a:lnTo>
                      <a:pt x="714" y="1045"/>
                    </a:lnTo>
                    <a:lnTo>
                      <a:pt x="714" y="1047"/>
                    </a:lnTo>
                    <a:lnTo>
                      <a:pt x="714" y="1047"/>
                    </a:lnTo>
                    <a:lnTo>
                      <a:pt x="712" y="1051"/>
                    </a:lnTo>
                    <a:lnTo>
                      <a:pt x="712" y="1051"/>
                    </a:lnTo>
                    <a:lnTo>
                      <a:pt x="710" y="1055"/>
                    </a:lnTo>
                    <a:lnTo>
                      <a:pt x="708" y="1057"/>
                    </a:lnTo>
                    <a:lnTo>
                      <a:pt x="704" y="1057"/>
                    </a:lnTo>
                    <a:lnTo>
                      <a:pt x="704" y="1057"/>
                    </a:lnTo>
                    <a:lnTo>
                      <a:pt x="700" y="1057"/>
                    </a:lnTo>
                    <a:lnTo>
                      <a:pt x="700" y="1057"/>
                    </a:lnTo>
                    <a:lnTo>
                      <a:pt x="698" y="1057"/>
                    </a:lnTo>
                    <a:lnTo>
                      <a:pt x="688" y="1057"/>
                    </a:lnTo>
                    <a:lnTo>
                      <a:pt x="688" y="1057"/>
                    </a:lnTo>
                    <a:lnTo>
                      <a:pt x="688" y="1057"/>
                    </a:lnTo>
                    <a:lnTo>
                      <a:pt x="688" y="1061"/>
                    </a:lnTo>
                    <a:lnTo>
                      <a:pt x="688" y="1061"/>
                    </a:lnTo>
                    <a:lnTo>
                      <a:pt x="688" y="1070"/>
                    </a:lnTo>
                    <a:lnTo>
                      <a:pt x="688" y="1070"/>
                    </a:lnTo>
                    <a:lnTo>
                      <a:pt x="690" y="1070"/>
                    </a:lnTo>
                    <a:lnTo>
                      <a:pt x="696" y="1070"/>
                    </a:lnTo>
                    <a:lnTo>
                      <a:pt x="696" y="1074"/>
                    </a:lnTo>
                    <a:lnTo>
                      <a:pt x="696" y="1108"/>
                    </a:lnTo>
                    <a:lnTo>
                      <a:pt x="696" y="1108"/>
                    </a:lnTo>
                    <a:lnTo>
                      <a:pt x="696" y="1120"/>
                    </a:lnTo>
                    <a:lnTo>
                      <a:pt x="696" y="1120"/>
                    </a:lnTo>
                    <a:lnTo>
                      <a:pt x="696" y="1150"/>
                    </a:lnTo>
                    <a:lnTo>
                      <a:pt x="696" y="1150"/>
                    </a:lnTo>
                    <a:lnTo>
                      <a:pt x="696" y="1152"/>
                    </a:lnTo>
                    <a:lnTo>
                      <a:pt x="694" y="1156"/>
                    </a:lnTo>
                    <a:lnTo>
                      <a:pt x="690" y="1160"/>
                    </a:lnTo>
                    <a:lnTo>
                      <a:pt x="684" y="1162"/>
                    </a:lnTo>
                    <a:lnTo>
                      <a:pt x="684" y="1162"/>
                    </a:lnTo>
                    <a:lnTo>
                      <a:pt x="678" y="1162"/>
                    </a:lnTo>
                    <a:lnTo>
                      <a:pt x="676" y="1166"/>
                    </a:lnTo>
                    <a:lnTo>
                      <a:pt x="676" y="1166"/>
                    </a:lnTo>
                    <a:lnTo>
                      <a:pt x="672" y="1172"/>
                    </a:lnTo>
                    <a:lnTo>
                      <a:pt x="670" y="1178"/>
                    </a:lnTo>
                    <a:lnTo>
                      <a:pt x="670" y="1178"/>
                    </a:lnTo>
                    <a:lnTo>
                      <a:pt x="664" y="1188"/>
                    </a:lnTo>
                    <a:lnTo>
                      <a:pt x="664" y="1188"/>
                    </a:lnTo>
                    <a:lnTo>
                      <a:pt x="662" y="1192"/>
                    </a:lnTo>
                    <a:lnTo>
                      <a:pt x="656" y="1194"/>
                    </a:lnTo>
                    <a:lnTo>
                      <a:pt x="654" y="1194"/>
                    </a:lnTo>
                    <a:lnTo>
                      <a:pt x="654" y="1194"/>
                    </a:lnTo>
                    <a:lnTo>
                      <a:pt x="650" y="1194"/>
                    </a:lnTo>
                    <a:lnTo>
                      <a:pt x="650" y="1194"/>
                    </a:lnTo>
                    <a:lnTo>
                      <a:pt x="648" y="1196"/>
                    </a:lnTo>
                    <a:lnTo>
                      <a:pt x="648" y="1196"/>
                    </a:lnTo>
                    <a:lnTo>
                      <a:pt x="642" y="1200"/>
                    </a:lnTo>
                    <a:lnTo>
                      <a:pt x="642" y="1200"/>
                    </a:lnTo>
                    <a:lnTo>
                      <a:pt x="634" y="1202"/>
                    </a:lnTo>
                    <a:lnTo>
                      <a:pt x="634" y="1202"/>
                    </a:lnTo>
                    <a:lnTo>
                      <a:pt x="632" y="1202"/>
                    </a:lnTo>
                    <a:lnTo>
                      <a:pt x="632" y="1202"/>
                    </a:lnTo>
                    <a:lnTo>
                      <a:pt x="632" y="1210"/>
                    </a:lnTo>
                    <a:lnTo>
                      <a:pt x="632" y="1210"/>
                    </a:lnTo>
                    <a:lnTo>
                      <a:pt x="632" y="1212"/>
                    </a:lnTo>
                    <a:lnTo>
                      <a:pt x="632" y="1220"/>
                    </a:lnTo>
                    <a:lnTo>
                      <a:pt x="624" y="1218"/>
                    </a:lnTo>
                    <a:lnTo>
                      <a:pt x="624" y="1218"/>
                    </a:lnTo>
                    <a:lnTo>
                      <a:pt x="624" y="1218"/>
                    </a:lnTo>
                    <a:lnTo>
                      <a:pt x="624" y="1218"/>
                    </a:lnTo>
                    <a:lnTo>
                      <a:pt x="624" y="1218"/>
                    </a:lnTo>
                    <a:lnTo>
                      <a:pt x="624" y="1218"/>
                    </a:lnTo>
                    <a:lnTo>
                      <a:pt x="624" y="1218"/>
                    </a:lnTo>
                    <a:lnTo>
                      <a:pt x="624" y="1218"/>
                    </a:lnTo>
                    <a:lnTo>
                      <a:pt x="624" y="1220"/>
                    </a:lnTo>
                    <a:lnTo>
                      <a:pt x="624" y="1220"/>
                    </a:lnTo>
                    <a:lnTo>
                      <a:pt x="622" y="1223"/>
                    </a:lnTo>
                    <a:lnTo>
                      <a:pt x="616" y="1225"/>
                    </a:lnTo>
                    <a:lnTo>
                      <a:pt x="609" y="1225"/>
                    </a:lnTo>
                    <a:lnTo>
                      <a:pt x="609" y="1225"/>
                    </a:lnTo>
                    <a:lnTo>
                      <a:pt x="599" y="1225"/>
                    </a:lnTo>
                    <a:lnTo>
                      <a:pt x="599" y="1225"/>
                    </a:lnTo>
                    <a:lnTo>
                      <a:pt x="591" y="1225"/>
                    </a:lnTo>
                    <a:lnTo>
                      <a:pt x="591" y="1225"/>
                    </a:lnTo>
                    <a:lnTo>
                      <a:pt x="579" y="1225"/>
                    </a:lnTo>
                    <a:lnTo>
                      <a:pt x="579" y="1225"/>
                    </a:lnTo>
                    <a:lnTo>
                      <a:pt x="575" y="1227"/>
                    </a:lnTo>
                    <a:lnTo>
                      <a:pt x="571" y="1231"/>
                    </a:lnTo>
                    <a:lnTo>
                      <a:pt x="567" y="1235"/>
                    </a:lnTo>
                    <a:lnTo>
                      <a:pt x="567" y="1237"/>
                    </a:lnTo>
                    <a:lnTo>
                      <a:pt x="567" y="1237"/>
                    </a:lnTo>
                    <a:lnTo>
                      <a:pt x="565" y="1241"/>
                    </a:lnTo>
                    <a:lnTo>
                      <a:pt x="561" y="1247"/>
                    </a:lnTo>
                    <a:lnTo>
                      <a:pt x="561" y="1247"/>
                    </a:lnTo>
                    <a:lnTo>
                      <a:pt x="559" y="1253"/>
                    </a:lnTo>
                    <a:lnTo>
                      <a:pt x="559" y="1259"/>
                    </a:lnTo>
                    <a:lnTo>
                      <a:pt x="553" y="1257"/>
                    </a:lnTo>
                    <a:lnTo>
                      <a:pt x="553" y="1257"/>
                    </a:lnTo>
                    <a:lnTo>
                      <a:pt x="551" y="1257"/>
                    </a:lnTo>
                    <a:lnTo>
                      <a:pt x="551" y="1257"/>
                    </a:lnTo>
                    <a:lnTo>
                      <a:pt x="551" y="1261"/>
                    </a:lnTo>
                    <a:lnTo>
                      <a:pt x="551" y="1309"/>
                    </a:lnTo>
                    <a:lnTo>
                      <a:pt x="551" y="1309"/>
                    </a:lnTo>
                    <a:lnTo>
                      <a:pt x="551" y="1317"/>
                    </a:lnTo>
                    <a:lnTo>
                      <a:pt x="549" y="1325"/>
                    </a:lnTo>
                    <a:lnTo>
                      <a:pt x="549" y="1325"/>
                    </a:lnTo>
                    <a:lnTo>
                      <a:pt x="545" y="1331"/>
                    </a:lnTo>
                    <a:lnTo>
                      <a:pt x="539" y="1337"/>
                    </a:lnTo>
                    <a:lnTo>
                      <a:pt x="529" y="1343"/>
                    </a:lnTo>
                    <a:lnTo>
                      <a:pt x="527" y="1345"/>
                    </a:lnTo>
                    <a:lnTo>
                      <a:pt x="527" y="1345"/>
                    </a:lnTo>
                    <a:lnTo>
                      <a:pt x="521" y="1347"/>
                    </a:lnTo>
                    <a:lnTo>
                      <a:pt x="521" y="1347"/>
                    </a:lnTo>
                    <a:lnTo>
                      <a:pt x="519" y="1347"/>
                    </a:lnTo>
                    <a:lnTo>
                      <a:pt x="519" y="1347"/>
                    </a:lnTo>
                    <a:lnTo>
                      <a:pt x="519" y="1347"/>
                    </a:lnTo>
                    <a:lnTo>
                      <a:pt x="519" y="1347"/>
                    </a:lnTo>
                    <a:lnTo>
                      <a:pt x="519" y="1361"/>
                    </a:lnTo>
                    <a:lnTo>
                      <a:pt x="519" y="1361"/>
                    </a:lnTo>
                    <a:lnTo>
                      <a:pt x="519" y="1365"/>
                    </a:lnTo>
                    <a:lnTo>
                      <a:pt x="519" y="1372"/>
                    </a:lnTo>
                    <a:lnTo>
                      <a:pt x="513" y="1371"/>
                    </a:lnTo>
                    <a:lnTo>
                      <a:pt x="513" y="1371"/>
                    </a:lnTo>
                    <a:lnTo>
                      <a:pt x="511" y="1371"/>
                    </a:lnTo>
                    <a:lnTo>
                      <a:pt x="511" y="1371"/>
                    </a:lnTo>
                    <a:lnTo>
                      <a:pt x="511" y="1371"/>
                    </a:lnTo>
                    <a:lnTo>
                      <a:pt x="511" y="1371"/>
                    </a:lnTo>
                    <a:lnTo>
                      <a:pt x="511" y="1374"/>
                    </a:lnTo>
                    <a:lnTo>
                      <a:pt x="511" y="1378"/>
                    </a:lnTo>
                    <a:lnTo>
                      <a:pt x="479" y="1378"/>
                    </a:lnTo>
                    <a:lnTo>
                      <a:pt x="479" y="1378"/>
                    </a:lnTo>
                    <a:lnTo>
                      <a:pt x="479" y="1382"/>
                    </a:lnTo>
                    <a:lnTo>
                      <a:pt x="479" y="1382"/>
                    </a:lnTo>
                    <a:lnTo>
                      <a:pt x="481" y="1384"/>
                    </a:lnTo>
                    <a:lnTo>
                      <a:pt x="485" y="1384"/>
                    </a:lnTo>
                    <a:lnTo>
                      <a:pt x="485" y="1384"/>
                    </a:lnTo>
                    <a:lnTo>
                      <a:pt x="489" y="1384"/>
                    </a:lnTo>
                    <a:lnTo>
                      <a:pt x="495" y="1384"/>
                    </a:lnTo>
                    <a:lnTo>
                      <a:pt x="495" y="1388"/>
                    </a:lnTo>
                    <a:lnTo>
                      <a:pt x="495" y="1388"/>
                    </a:lnTo>
                    <a:lnTo>
                      <a:pt x="495" y="1392"/>
                    </a:lnTo>
                    <a:lnTo>
                      <a:pt x="497" y="1398"/>
                    </a:lnTo>
                    <a:lnTo>
                      <a:pt x="497" y="1398"/>
                    </a:lnTo>
                    <a:lnTo>
                      <a:pt x="503" y="1406"/>
                    </a:lnTo>
                    <a:lnTo>
                      <a:pt x="503" y="1412"/>
                    </a:lnTo>
                    <a:lnTo>
                      <a:pt x="501" y="1418"/>
                    </a:lnTo>
                    <a:lnTo>
                      <a:pt x="501" y="1418"/>
                    </a:lnTo>
                    <a:lnTo>
                      <a:pt x="499" y="1422"/>
                    </a:lnTo>
                    <a:lnTo>
                      <a:pt x="495" y="1424"/>
                    </a:lnTo>
                    <a:lnTo>
                      <a:pt x="491" y="1426"/>
                    </a:lnTo>
                    <a:lnTo>
                      <a:pt x="485" y="1428"/>
                    </a:lnTo>
                    <a:lnTo>
                      <a:pt x="485" y="1428"/>
                    </a:lnTo>
                    <a:lnTo>
                      <a:pt x="483" y="1428"/>
                    </a:lnTo>
                    <a:lnTo>
                      <a:pt x="483" y="1428"/>
                    </a:lnTo>
                    <a:lnTo>
                      <a:pt x="481" y="1428"/>
                    </a:lnTo>
                    <a:lnTo>
                      <a:pt x="481" y="1428"/>
                    </a:lnTo>
                    <a:lnTo>
                      <a:pt x="479" y="1428"/>
                    </a:lnTo>
                    <a:lnTo>
                      <a:pt x="479" y="1428"/>
                    </a:lnTo>
                    <a:lnTo>
                      <a:pt x="479" y="1430"/>
                    </a:lnTo>
                    <a:lnTo>
                      <a:pt x="477" y="1438"/>
                    </a:lnTo>
                    <a:lnTo>
                      <a:pt x="471" y="1434"/>
                    </a:lnTo>
                    <a:lnTo>
                      <a:pt x="471" y="1434"/>
                    </a:lnTo>
                    <a:lnTo>
                      <a:pt x="467" y="1434"/>
                    </a:lnTo>
                    <a:lnTo>
                      <a:pt x="461" y="1432"/>
                    </a:lnTo>
                    <a:lnTo>
                      <a:pt x="461" y="1432"/>
                    </a:lnTo>
                    <a:lnTo>
                      <a:pt x="458" y="1432"/>
                    </a:lnTo>
                    <a:lnTo>
                      <a:pt x="458" y="1432"/>
                    </a:lnTo>
                    <a:lnTo>
                      <a:pt x="456" y="1436"/>
                    </a:lnTo>
                    <a:lnTo>
                      <a:pt x="456" y="1440"/>
                    </a:lnTo>
                    <a:lnTo>
                      <a:pt x="456" y="1442"/>
                    </a:lnTo>
                    <a:lnTo>
                      <a:pt x="456" y="1442"/>
                    </a:lnTo>
                    <a:lnTo>
                      <a:pt x="452" y="1452"/>
                    </a:lnTo>
                    <a:lnTo>
                      <a:pt x="450" y="1456"/>
                    </a:lnTo>
                    <a:lnTo>
                      <a:pt x="444" y="1458"/>
                    </a:lnTo>
                    <a:lnTo>
                      <a:pt x="444" y="1458"/>
                    </a:lnTo>
                    <a:lnTo>
                      <a:pt x="440" y="1460"/>
                    </a:lnTo>
                    <a:lnTo>
                      <a:pt x="440" y="1460"/>
                    </a:lnTo>
                    <a:lnTo>
                      <a:pt x="438" y="1460"/>
                    </a:lnTo>
                    <a:lnTo>
                      <a:pt x="438" y="1460"/>
                    </a:lnTo>
                    <a:lnTo>
                      <a:pt x="438" y="1462"/>
                    </a:lnTo>
                    <a:lnTo>
                      <a:pt x="438" y="1462"/>
                    </a:lnTo>
                    <a:lnTo>
                      <a:pt x="440" y="1464"/>
                    </a:lnTo>
                    <a:lnTo>
                      <a:pt x="440" y="1464"/>
                    </a:lnTo>
                    <a:lnTo>
                      <a:pt x="442" y="1466"/>
                    </a:lnTo>
                    <a:lnTo>
                      <a:pt x="446" y="1466"/>
                    </a:lnTo>
                    <a:lnTo>
                      <a:pt x="446" y="1470"/>
                    </a:lnTo>
                    <a:lnTo>
                      <a:pt x="446" y="1470"/>
                    </a:lnTo>
                    <a:lnTo>
                      <a:pt x="448" y="1472"/>
                    </a:lnTo>
                    <a:lnTo>
                      <a:pt x="448" y="1472"/>
                    </a:lnTo>
                    <a:lnTo>
                      <a:pt x="450" y="1476"/>
                    </a:lnTo>
                    <a:lnTo>
                      <a:pt x="450" y="1476"/>
                    </a:lnTo>
                    <a:lnTo>
                      <a:pt x="454" y="1482"/>
                    </a:lnTo>
                    <a:lnTo>
                      <a:pt x="454" y="1488"/>
                    </a:lnTo>
                    <a:lnTo>
                      <a:pt x="454" y="1488"/>
                    </a:lnTo>
                    <a:lnTo>
                      <a:pt x="454" y="1496"/>
                    </a:lnTo>
                    <a:lnTo>
                      <a:pt x="454" y="1496"/>
                    </a:lnTo>
                    <a:lnTo>
                      <a:pt x="454" y="1512"/>
                    </a:lnTo>
                    <a:lnTo>
                      <a:pt x="454" y="1512"/>
                    </a:lnTo>
                    <a:lnTo>
                      <a:pt x="456" y="1514"/>
                    </a:lnTo>
                    <a:lnTo>
                      <a:pt x="456" y="1514"/>
                    </a:lnTo>
                    <a:lnTo>
                      <a:pt x="460" y="1514"/>
                    </a:lnTo>
                    <a:lnTo>
                      <a:pt x="461" y="1516"/>
                    </a:lnTo>
                    <a:lnTo>
                      <a:pt x="461" y="1516"/>
                    </a:lnTo>
                    <a:lnTo>
                      <a:pt x="463" y="1520"/>
                    </a:lnTo>
                    <a:lnTo>
                      <a:pt x="461" y="1522"/>
                    </a:lnTo>
                    <a:lnTo>
                      <a:pt x="461" y="1522"/>
                    </a:lnTo>
                    <a:lnTo>
                      <a:pt x="461" y="1522"/>
                    </a:lnTo>
                    <a:lnTo>
                      <a:pt x="461" y="1535"/>
                    </a:lnTo>
                    <a:lnTo>
                      <a:pt x="461" y="1535"/>
                    </a:lnTo>
                    <a:lnTo>
                      <a:pt x="461" y="1535"/>
                    </a:lnTo>
                    <a:lnTo>
                      <a:pt x="461" y="1537"/>
                    </a:lnTo>
                    <a:lnTo>
                      <a:pt x="461" y="1537"/>
                    </a:lnTo>
                    <a:lnTo>
                      <a:pt x="465" y="1537"/>
                    </a:lnTo>
                    <a:lnTo>
                      <a:pt x="465" y="1537"/>
                    </a:lnTo>
                    <a:lnTo>
                      <a:pt x="471" y="1539"/>
                    </a:lnTo>
                    <a:lnTo>
                      <a:pt x="475" y="1543"/>
                    </a:lnTo>
                    <a:lnTo>
                      <a:pt x="475" y="1543"/>
                    </a:lnTo>
                    <a:lnTo>
                      <a:pt x="477" y="1547"/>
                    </a:lnTo>
                    <a:lnTo>
                      <a:pt x="479" y="1553"/>
                    </a:lnTo>
                    <a:lnTo>
                      <a:pt x="479" y="1553"/>
                    </a:lnTo>
                    <a:lnTo>
                      <a:pt x="479" y="1559"/>
                    </a:lnTo>
                    <a:lnTo>
                      <a:pt x="477" y="1563"/>
                    </a:lnTo>
                    <a:lnTo>
                      <a:pt x="473" y="1563"/>
                    </a:lnTo>
                    <a:lnTo>
                      <a:pt x="473" y="1563"/>
                    </a:lnTo>
                    <a:lnTo>
                      <a:pt x="471" y="1563"/>
                    </a:lnTo>
                    <a:lnTo>
                      <a:pt x="471" y="1563"/>
                    </a:lnTo>
                    <a:lnTo>
                      <a:pt x="469" y="1565"/>
                    </a:lnTo>
                    <a:lnTo>
                      <a:pt x="469" y="1565"/>
                    </a:lnTo>
                    <a:lnTo>
                      <a:pt x="469" y="1565"/>
                    </a:lnTo>
                    <a:lnTo>
                      <a:pt x="469" y="1565"/>
                    </a:lnTo>
                    <a:lnTo>
                      <a:pt x="471" y="1569"/>
                    </a:lnTo>
                    <a:lnTo>
                      <a:pt x="471" y="1569"/>
                    </a:lnTo>
                    <a:lnTo>
                      <a:pt x="477" y="1577"/>
                    </a:lnTo>
                    <a:lnTo>
                      <a:pt x="477" y="1577"/>
                    </a:lnTo>
                    <a:lnTo>
                      <a:pt x="477" y="1581"/>
                    </a:lnTo>
                    <a:lnTo>
                      <a:pt x="477" y="1585"/>
                    </a:lnTo>
                    <a:lnTo>
                      <a:pt x="477" y="1585"/>
                    </a:lnTo>
                    <a:lnTo>
                      <a:pt x="475" y="1587"/>
                    </a:lnTo>
                    <a:lnTo>
                      <a:pt x="471" y="1587"/>
                    </a:lnTo>
                    <a:lnTo>
                      <a:pt x="465" y="1589"/>
                    </a:lnTo>
                    <a:lnTo>
                      <a:pt x="465" y="1589"/>
                    </a:lnTo>
                    <a:close/>
                  </a:path>
                </a:pathLst>
              </a:custGeom>
              <a:grpFill/>
              <a:ln w="9525">
                <a:noFill/>
                <a:round/>
                <a:headEnd/>
                <a:tailEnd/>
              </a:ln>
              <a:extLst/>
            </p:spPr>
            <p:txBody>
              <a:bodyPr/>
              <a:lstStyle/>
              <a:p>
                <a:pPr eaLnBrk="1" fontAlgn="auto" hangingPunct="1">
                  <a:spcBef>
                    <a:spcPts val="0"/>
                  </a:spcBef>
                  <a:spcAft>
                    <a:spcPts val="0"/>
                  </a:spcAft>
                  <a:defRPr/>
                </a:pPr>
                <a:endParaRPr lang="en-US" sz="1351">
                  <a:latin typeface="+mn-lt"/>
                </a:endParaRPr>
              </a:p>
            </p:txBody>
          </p:sp>
          <p:sp>
            <p:nvSpPr>
              <p:cNvPr id="70" name="Freeform 5638"/>
              <p:cNvSpPr>
                <a:spLocks/>
              </p:cNvSpPr>
              <p:nvPr/>
            </p:nvSpPr>
            <p:spPr bwMode="auto">
              <a:xfrm>
                <a:off x="5804627" y="2291002"/>
                <a:ext cx="291011" cy="199458"/>
              </a:xfrm>
              <a:custGeom>
                <a:avLst/>
                <a:gdLst>
                  <a:gd name="T0" fmla="*/ 8 w 179"/>
                  <a:gd name="T1" fmla="*/ 10 h 123"/>
                  <a:gd name="T2" fmla="*/ 8 w 179"/>
                  <a:gd name="T3" fmla="*/ 16 h 123"/>
                  <a:gd name="T4" fmla="*/ 12 w 179"/>
                  <a:gd name="T5" fmla="*/ 20 h 123"/>
                  <a:gd name="T6" fmla="*/ 18 w 179"/>
                  <a:gd name="T7" fmla="*/ 24 h 123"/>
                  <a:gd name="T8" fmla="*/ 22 w 179"/>
                  <a:gd name="T9" fmla="*/ 28 h 123"/>
                  <a:gd name="T10" fmla="*/ 24 w 179"/>
                  <a:gd name="T11" fmla="*/ 42 h 123"/>
                  <a:gd name="T12" fmla="*/ 26 w 179"/>
                  <a:gd name="T13" fmla="*/ 52 h 123"/>
                  <a:gd name="T14" fmla="*/ 24 w 179"/>
                  <a:gd name="T15" fmla="*/ 64 h 123"/>
                  <a:gd name="T16" fmla="*/ 20 w 179"/>
                  <a:gd name="T17" fmla="*/ 66 h 123"/>
                  <a:gd name="T18" fmla="*/ 18 w 179"/>
                  <a:gd name="T19" fmla="*/ 66 h 123"/>
                  <a:gd name="T20" fmla="*/ 16 w 179"/>
                  <a:gd name="T21" fmla="*/ 68 h 123"/>
                  <a:gd name="T22" fmla="*/ 14 w 179"/>
                  <a:gd name="T23" fmla="*/ 72 h 123"/>
                  <a:gd name="T24" fmla="*/ 0 w 179"/>
                  <a:gd name="T25" fmla="*/ 81 h 123"/>
                  <a:gd name="T26" fmla="*/ 0 w 179"/>
                  <a:gd name="T27" fmla="*/ 95 h 123"/>
                  <a:gd name="T28" fmla="*/ 0 w 179"/>
                  <a:gd name="T29" fmla="*/ 97 h 123"/>
                  <a:gd name="T30" fmla="*/ 2 w 179"/>
                  <a:gd name="T31" fmla="*/ 99 h 123"/>
                  <a:gd name="T32" fmla="*/ 8 w 179"/>
                  <a:gd name="T33" fmla="*/ 105 h 123"/>
                  <a:gd name="T34" fmla="*/ 24 w 179"/>
                  <a:gd name="T35" fmla="*/ 123 h 123"/>
                  <a:gd name="T36" fmla="*/ 52 w 179"/>
                  <a:gd name="T37" fmla="*/ 123 h 123"/>
                  <a:gd name="T38" fmla="*/ 62 w 179"/>
                  <a:gd name="T39" fmla="*/ 121 h 123"/>
                  <a:gd name="T40" fmla="*/ 64 w 179"/>
                  <a:gd name="T41" fmla="*/ 117 h 123"/>
                  <a:gd name="T42" fmla="*/ 68 w 179"/>
                  <a:gd name="T43" fmla="*/ 103 h 123"/>
                  <a:gd name="T44" fmla="*/ 72 w 179"/>
                  <a:gd name="T45" fmla="*/ 99 h 123"/>
                  <a:gd name="T46" fmla="*/ 72 w 179"/>
                  <a:gd name="T47" fmla="*/ 99 h 123"/>
                  <a:gd name="T48" fmla="*/ 74 w 179"/>
                  <a:gd name="T49" fmla="*/ 97 h 123"/>
                  <a:gd name="T50" fmla="*/ 74 w 179"/>
                  <a:gd name="T51" fmla="*/ 93 h 123"/>
                  <a:gd name="T52" fmla="*/ 82 w 179"/>
                  <a:gd name="T53" fmla="*/ 89 h 123"/>
                  <a:gd name="T54" fmla="*/ 91 w 179"/>
                  <a:gd name="T55" fmla="*/ 89 h 123"/>
                  <a:gd name="T56" fmla="*/ 103 w 179"/>
                  <a:gd name="T57" fmla="*/ 89 h 123"/>
                  <a:gd name="T58" fmla="*/ 105 w 179"/>
                  <a:gd name="T59" fmla="*/ 89 h 123"/>
                  <a:gd name="T60" fmla="*/ 107 w 179"/>
                  <a:gd name="T61" fmla="*/ 85 h 123"/>
                  <a:gd name="T62" fmla="*/ 111 w 179"/>
                  <a:gd name="T63" fmla="*/ 81 h 123"/>
                  <a:gd name="T64" fmla="*/ 117 w 179"/>
                  <a:gd name="T65" fmla="*/ 81 h 123"/>
                  <a:gd name="T66" fmla="*/ 121 w 179"/>
                  <a:gd name="T67" fmla="*/ 81 h 123"/>
                  <a:gd name="T68" fmla="*/ 123 w 179"/>
                  <a:gd name="T69" fmla="*/ 79 h 123"/>
                  <a:gd name="T70" fmla="*/ 133 w 179"/>
                  <a:gd name="T71" fmla="*/ 68 h 123"/>
                  <a:gd name="T72" fmla="*/ 139 w 179"/>
                  <a:gd name="T73" fmla="*/ 66 h 123"/>
                  <a:gd name="T74" fmla="*/ 143 w 179"/>
                  <a:gd name="T75" fmla="*/ 66 h 123"/>
                  <a:gd name="T76" fmla="*/ 149 w 179"/>
                  <a:gd name="T77" fmla="*/ 66 h 123"/>
                  <a:gd name="T78" fmla="*/ 153 w 179"/>
                  <a:gd name="T79" fmla="*/ 64 h 123"/>
                  <a:gd name="T80" fmla="*/ 155 w 179"/>
                  <a:gd name="T81" fmla="*/ 60 h 123"/>
                  <a:gd name="T82" fmla="*/ 161 w 179"/>
                  <a:gd name="T83" fmla="*/ 58 h 123"/>
                  <a:gd name="T84" fmla="*/ 165 w 179"/>
                  <a:gd name="T85" fmla="*/ 58 h 123"/>
                  <a:gd name="T86" fmla="*/ 167 w 179"/>
                  <a:gd name="T87" fmla="*/ 54 h 123"/>
                  <a:gd name="T88" fmla="*/ 163 w 179"/>
                  <a:gd name="T89" fmla="*/ 46 h 123"/>
                  <a:gd name="T90" fmla="*/ 161 w 179"/>
                  <a:gd name="T91" fmla="*/ 40 h 123"/>
                  <a:gd name="T92" fmla="*/ 163 w 179"/>
                  <a:gd name="T93" fmla="*/ 32 h 123"/>
                  <a:gd name="T94" fmla="*/ 171 w 179"/>
                  <a:gd name="T95" fmla="*/ 22 h 123"/>
                  <a:gd name="T96" fmla="*/ 177 w 179"/>
                  <a:gd name="T97" fmla="*/ 18 h 123"/>
                  <a:gd name="T98" fmla="*/ 177 w 179"/>
                  <a:gd name="T99" fmla="*/ 18 h 123"/>
                  <a:gd name="T100" fmla="*/ 177 w 179"/>
                  <a:gd name="T101" fmla="*/ 10 h 123"/>
                  <a:gd name="T102" fmla="*/ 177 w 179"/>
                  <a:gd name="T103" fmla="*/ 6 h 123"/>
                  <a:gd name="T104" fmla="*/ 179 w 179"/>
                  <a:gd name="T105" fmla="*/ 2 h 123"/>
                  <a:gd name="T106" fmla="*/ 175 w 179"/>
                  <a:gd name="T107" fmla="*/ 2 h 123"/>
                  <a:gd name="T108" fmla="*/ 165 w 179"/>
                  <a:gd name="T109" fmla="*/ 0 h 123"/>
                  <a:gd name="T110" fmla="*/ 145 w 179"/>
                  <a:gd name="T111" fmla="*/ 0 h 123"/>
                  <a:gd name="T112" fmla="*/ 78 w 179"/>
                  <a:gd name="T113" fmla="*/ 4 h 123"/>
                  <a:gd name="T114" fmla="*/ 8 w 179"/>
                  <a:gd name="T115" fmla="*/ 10 h 123"/>
                  <a:gd name="T116" fmla="*/ 16 w 179"/>
                  <a:gd name="T117" fmla="*/ 10 h 123"/>
                  <a:gd name="T118" fmla="*/ 34 w 179"/>
                  <a:gd name="T119" fmla="*/ 10 h 123"/>
                  <a:gd name="T120" fmla="*/ 8 w 179"/>
                  <a:gd name="T121" fmla="*/ 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23">
                    <a:moveTo>
                      <a:pt x="8" y="10"/>
                    </a:moveTo>
                    <a:lnTo>
                      <a:pt x="8" y="10"/>
                    </a:lnTo>
                    <a:lnTo>
                      <a:pt x="8" y="16"/>
                    </a:lnTo>
                    <a:lnTo>
                      <a:pt x="8" y="16"/>
                    </a:lnTo>
                    <a:lnTo>
                      <a:pt x="10" y="18"/>
                    </a:lnTo>
                    <a:lnTo>
                      <a:pt x="12" y="20"/>
                    </a:lnTo>
                    <a:lnTo>
                      <a:pt x="12" y="20"/>
                    </a:lnTo>
                    <a:lnTo>
                      <a:pt x="18" y="24"/>
                    </a:lnTo>
                    <a:lnTo>
                      <a:pt x="18" y="24"/>
                    </a:lnTo>
                    <a:lnTo>
                      <a:pt x="22" y="28"/>
                    </a:lnTo>
                    <a:lnTo>
                      <a:pt x="24" y="32"/>
                    </a:lnTo>
                    <a:lnTo>
                      <a:pt x="24" y="42"/>
                    </a:lnTo>
                    <a:lnTo>
                      <a:pt x="24" y="42"/>
                    </a:lnTo>
                    <a:lnTo>
                      <a:pt x="26" y="52"/>
                    </a:lnTo>
                    <a:lnTo>
                      <a:pt x="24" y="64"/>
                    </a:lnTo>
                    <a:lnTo>
                      <a:pt x="24" y="64"/>
                    </a:lnTo>
                    <a:lnTo>
                      <a:pt x="22" y="66"/>
                    </a:lnTo>
                    <a:lnTo>
                      <a:pt x="20" y="66"/>
                    </a:lnTo>
                    <a:lnTo>
                      <a:pt x="20" y="66"/>
                    </a:lnTo>
                    <a:lnTo>
                      <a:pt x="18" y="66"/>
                    </a:lnTo>
                    <a:lnTo>
                      <a:pt x="16" y="68"/>
                    </a:lnTo>
                    <a:lnTo>
                      <a:pt x="16" y="68"/>
                    </a:lnTo>
                    <a:lnTo>
                      <a:pt x="14" y="72"/>
                    </a:lnTo>
                    <a:lnTo>
                      <a:pt x="14" y="72"/>
                    </a:lnTo>
                    <a:lnTo>
                      <a:pt x="8" y="79"/>
                    </a:lnTo>
                    <a:lnTo>
                      <a:pt x="0" y="81"/>
                    </a:lnTo>
                    <a:lnTo>
                      <a:pt x="0" y="81"/>
                    </a:lnTo>
                    <a:lnTo>
                      <a:pt x="0" y="95"/>
                    </a:lnTo>
                    <a:lnTo>
                      <a:pt x="0" y="95"/>
                    </a:lnTo>
                    <a:lnTo>
                      <a:pt x="0" y="97"/>
                    </a:lnTo>
                    <a:lnTo>
                      <a:pt x="2" y="99"/>
                    </a:lnTo>
                    <a:lnTo>
                      <a:pt x="2" y="99"/>
                    </a:lnTo>
                    <a:lnTo>
                      <a:pt x="8" y="105"/>
                    </a:lnTo>
                    <a:lnTo>
                      <a:pt x="8" y="105"/>
                    </a:lnTo>
                    <a:lnTo>
                      <a:pt x="24" y="123"/>
                    </a:lnTo>
                    <a:lnTo>
                      <a:pt x="24" y="123"/>
                    </a:lnTo>
                    <a:lnTo>
                      <a:pt x="52" y="123"/>
                    </a:lnTo>
                    <a:lnTo>
                      <a:pt x="52" y="123"/>
                    </a:lnTo>
                    <a:lnTo>
                      <a:pt x="60" y="123"/>
                    </a:lnTo>
                    <a:lnTo>
                      <a:pt x="62" y="121"/>
                    </a:lnTo>
                    <a:lnTo>
                      <a:pt x="64" y="117"/>
                    </a:lnTo>
                    <a:lnTo>
                      <a:pt x="64" y="117"/>
                    </a:lnTo>
                    <a:lnTo>
                      <a:pt x="68" y="103"/>
                    </a:lnTo>
                    <a:lnTo>
                      <a:pt x="68" y="103"/>
                    </a:lnTo>
                    <a:lnTo>
                      <a:pt x="68" y="101"/>
                    </a:lnTo>
                    <a:lnTo>
                      <a:pt x="72" y="99"/>
                    </a:lnTo>
                    <a:lnTo>
                      <a:pt x="72" y="99"/>
                    </a:lnTo>
                    <a:lnTo>
                      <a:pt x="72" y="99"/>
                    </a:lnTo>
                    <a:lnTo>
                      <a:pt x="74" y="97"/>
                    </a:lnTo>
                    <a:lnTo>
                      <a:pt x="74" y="97"/>
                    </a:lnTo>
                    <a:lnTo>
                      <a:pt x="74" y="93"/>
                    </a:lnTo>
                    <a:lnTo>
                      <a:pt x="74" y="93"/>
                    </a:lnTo>
                    <a:lnTo>
                      <a:pt x="78" y="91"/>
                    </a:lnTo>
                    <a:lnTo>
                      <a:pt x="82" y="89"/>
                    </a:lnTo>
                    <a:lnTo>
                      <a:pt x="91" y="89"/>
                    </a:lnTo>
                    <a:lnTo>
                      <a:pt x="91" y="89"/>
                    </a:lnTo>
                    <a:lnTo>
                      <a:pt x="103" y="89"/>
                    </a:lnTo>
                    <a:lnTo>
                      <a:pt x="103" y="89"/>
                    </a:lnTo>
                    <a:lnTo>
                      <a:pt x="105" y="89"/>
                    </a:lnTo>
                    <a:lnTo>
                      <a:pt x="105" y="89"/>
                    </a:lnTo>
                    <a:lnTo>
                      <a:pt x="107" y="85"/>
                    </a:lnTo>
                    <a:lnTo>
                      <a:pt x="107" y="85"/>
                    </a:lnTo>
                    <a:lnTo>
                      <a:pt x="109" y="83"/>
                    </a:lnTo>
                    <a:lnTo>
                      <a:pt x="111" y="81"/>
                    </a:lnTo>
                    <a:lnTo>
                      <a:pt x="111" y="81"/>
                    </a:lnTo>
                    <a:lnTo>
                      <a:pt x="117" y="81"/>
                    </a:lnTo>
                    <a:lnTo>
                      <a:pt x="117" y="81"/>
                    </a:lnTo>
                    <a:lnTo>
                      <a:pt x="121" y="81"/>
                    </a:lnTo>
                    <a:lnTo>
                      <a:pt x="123" y="79"/>
                    </a:lnTo>
                    <a:lnTo>
                      <a:pt x="123" y="79"/>
                    </a:lnTo>
                    <a:lnTo>
                      <a:pt x="127" y="74"/>
                    </a:lnTo>
                    <a:lnTo>
                      <a:pt x="133" y="68"/>
                    </a:lnTo>
                    <a:lnTo>
                      <a:pt x="133" y="68"/>
                    </a:lnTo>
                    <a:lnTo>
                      <a:pt x="139" y="66"/>
                    </a:lnTo>
                    <a:lnTo>
                      <a:pt x="143" y="66"/>
                    </a:lnTo>
                    <a:lnTo>
                      <a:pt x="143" y="66"/>
                    </a:lnTo>
                    <a:lnTo>
                      <a:pt x="149" y="66"/>
                    </a:lnTo>
                    <a:lnTo>
                      <a:pt x="149" y="66"/>
                    </a:lnTo>
                    <a:lnTo>
                      <a:pt x="153" y="66"/>
                    </a:lnTo>
                    <a:lnTo>
                      <a:pt x="153" y="64"/>
                    </a:lnTo>
                    <a:lnTo>
                      <a:pt x="153" y="64"/>
                    </a:lnTo>
                    <a:lnTo>
                      <a:pt x="155" y="60"/>
                    </a:lnTo>
                    <a:lnTo>
                      <a:pt x="157" y="58"/>
                    </a:lnTo>
                    <a:lnTo>
                      <a:pt x="161" y="58"/>
                    </a:lnTo>
                    <a:lnTo>
                      <a:pt x="161" y="58"/>
                    </a:lnTo>
                    <a:lnTo>
                      <a:pt x="165" y="58"/>
                    </a:lnTo>
                    <a:lnTo>
                      <a:pt x="167" y="56"/>
                    </a:lnTo>
                    <a:lnTo>
                      <a:pt x="167" y="54"/>
                    </a:lnTo>
                    <a:lnTo>
                      <a:pt x="167" y="54"/>
                    </a:lnTo>
                    <a:lnTo>
                      <a:pt x="163" y="46"/>
                    </a:lnTo>
                    <a:lnTo>
                      <a:pt x="163" y="46"/>
                    </a:lnTo>
                    <a:lnTo>
                      <a:pt x="161" y="40"/>
                    </a:lnTo>
                    <a:lnTo>
                      <a:pt x="163" y="32"/>
                    </a:lnTo>
                    <a:lnTo>
                      <a:pt x="163" y="32"/>
                    </a:lnTo>
                    <a:lnTo>
                      <a:pt x="167" y="26"/>
                    </a:lnTo>
                    <a:lnTo>
                      <a:pt x="171" y="22"/>
                    </a:lnTo>
                    <a:lnTo>
                      <a:pt x="171" y="22"/>
                    </a:lnTo>
                    <a:lnTo>
                      <a:pt x="177" y="18"/>
                    </a:lnTo>
                    <a:lnTo>
                      <a:pt x="177" y="18"/>
                    </a:lnTo>
                    <a:lnTo>
                      <a:pt x="177" y="18"/>
                    </a:lnTo>
                    <a:lnTo>
                      <a:pt x="179" y="14"/>
                    </a:lnTo>
                    <a:lnTo>
                      <a:pt x="177" y="10"/>
                    </a:lnTo>
                    <a:lnTo>
                      <a:pt x="177" y="10"/>
                    </a:lnTo>
                    <a:lnTo>
                      <a:pt x="177" y="6"/>
                    </a:lnTo>
                    <a:lnTo>
                      <a:pt x="177" y="6"/>
                    </a:lnTo>
                    <a:lnTo>
                      <a:pt x="179" y="2"/>
                    </a:lnTo>
                    <a:lnTo>
                      <a:pt x="175" y="2"/>
                    </a:lnTo>
                    <a:lnTo>
                      <a:pt x="175" y="2"/>
                    </a:lnTo>
                    <a:lnTo>
                      <a:pt x="165" y="0"/>
                    </a:lnTo>
                    <a:lnTo>
                      <a:pt x="165" y="0"/>
                    </a:lnTo>
                    <a:lnTo>
                      <a:pt x="145" y="0"/>
                    </a:lnTo>
                    <a:lnTo>
                      <a:pt x="145" y="0"/>
                    </a:lnTo>
                    <a:lnTo>
                      <a:pt x="111" y="2"/>
                    </a:lnTo>
                    <a:lnTo>
                      <a:pt x="78" y="4"/>
                    </a:lnTo>
                    <a:lnTo>
                      <a:pt x="44" y="8"/>
                    </a:lnTo>
                    <a:lnTo>
                      <a:pt x="8" y="10"/>
                    </a:lnTo>
                    <a:lnTo>
                      <a:pt x="8" y="10"/>
                    </a:lnTo>
                    <a:lnTo>
                      <a:pt x="16" y="10"/>
                    </a:lnTo>
                    <a:lnTo>
                      <a:pt x="30" y="10"/>
                    </a:lnTo>
                    <a:lnTo>
                      <a:pt x="34" y="10"/>
                    </a:lnTo>
                    <a:lnTo>
                      <a:pt x="34" y="10"/>
                    </a:lnTo>
                    <a:lnTo>
                      <a:pt x="8" y="10"/>
                    </a:lnTo>
                    <a:lnTo>
                      <a:pt x="8" y="10"/>
                    </a:lnTo>
                    <a:close/>
                  </a:path>
                </a:pathLst>
              </a:custGeom>
              <a:grpFill/>
              <a:ln w="9525">
                <a:noFill/>
                <a:round/>
                <a:headEnd/>
                <a:tailEnd/>
              </a:ln>
              <a:extLst/>
            </p:spPr>
            <p:txBody>
              <a:bodyPr/>
              <a:lstStyle/>
              <a:p>
                <a:pPr eaLnBrk="1" fontAlgn="auto" hangingPunct="1">
                  <a:spcBef>
                    <a:spcPts val="0"/>
                  </a:spcBef>
                  <a:spcAft>
                    <a:spcPts val="0"/>
                  </a:spcAft>
                  <a:defRPr/>
                </a:pPr>
                <a:endParaRPr lang="en-US" sz="1351">
                  <a:latin typeface="+mn-lt"/>
                </a:endParaRPr>
              </a:p>
            </p:txBody>
          </p:sp>
        </p:grpSp>
      </p:grpSp>
      <p:grpSp>
        <p:nvGrpSpPr>
          <p:cNvPr id="7" name="Group 40"/>
          <p:cNvGrpSpPr/>
          <p:nvPr/>
        </p:nvGrpSpPr>
        <p:grpSpPr>
          <a:xfrm rot="1800000">
            <a:off x="3141828" y="1067153"/>
            <a:ext cx="2350376" cy="4332378"/>
            <a:chOff x="5436718" y="2288773"/>
            <a:chExt cx="1467035" cy="2704142"/>
          </a:xfrm>
          <a:effectLst>
            <a:outerShdw blurRad="50800" dist="38100" dir="2700000" algn="tl" rotWithShape="0">
              <a:prstClr val="black">
                <a:alpha val="26000"/>
              </a:prstClr>
            </a:outerShdw>
          </a:effectLst>
        </p:grpSpPr>
        <p:sp>
          <p:nvSpPr>
            <p:cNvPr id="42" name="Freeform 514"/>
            <p:cNvSpPr>
              <a:spLocks noEditPoints="1"/>
            </p:cNvSpPr>
            <p:nvPr/>
          </p:nvSpPr>
          <p:spPr bwMode="auto">
            <a:xfrm>
              <a:off x="5436718" y="2288773"/>
              <a:ext cx="1467035" cy="1639480"/>
            </a:xfrm>
            <a:custGeom>
              <a:avLst/>
              <a:gdLst>
                <a:gd name="T0" fmla="*/ 1165 w 1172"/>
                <a:gd name="T1" fmla="*/ 497 h 1312"/>
                <a:gd name="T2" fmla="*/ 1125 w 1172"/>
                <a:gd name="T3" fmla="*/ 357 h 1312"/>
                <a:gd name="T4" fmla="*/ 1055 w 1172"/>
                <a:gd name="T5" fmla="*/ 234 h 1312"/>
                <a:gd name="T6" fmla="*/ 959 w 1172"/>
                <a:gd name="T7" fmla="*/ 134 h 1312"/>
                <a:gd name="T8" fmla="*/ 840 w 1172"/>
                <a:gd name="T9" fmla="*/ 58 h 1312"/>
                <a:gd name="T10" fmla="*/ 704 w 1172"/>
                <a:gd name="T11" fmla="*/ 11 h 1312"/>
                <a:gd name="T12" fmla="*/ 586 w 1172"/>
                <a:gd name="T13" fmla="*/ 0 h 1312"/>
                <a:gd name="T14" fmla="*/ 440 w 1172"/>
                <a:gd name="T15" fmla="*/ 19 h 1312"/>
                <a:gd name="T16" fmla="*/ 306 w 1172"/>
                <a:gd name="T17" fmla="*/ 71 h 1312"/>
                <a:gd name="T18" fmla="*/ 192 w 1172"/>
                <a:gd name="T19" fmla="*/ 151 h 1312"/>
                <a:gd name="T20" fmla="*/ 100 w 1172"/>
                <a:gd name="T21" fmla="*/ 258 h 1312"/>
                <a:gd name="T22" fmla="*/ 36 w 1172"/>
                <a:gd name="T23" fmla="*/ 384 h 1312"/>
                <a:gd name="T24" fmla="*/ 3 w 1172"/>
                <a:gd name="T25" fmla="*/ 526 h 1312"/>
                <a:gd name="T26" fmla="*/ 3 w 1172"/>
                <a:gd name="T27" fmla="*/ 640 h 1312"/>
                <a:gd name="T28" fmla="*/ 29 w 1172"/>
                <a:gd name="T29" fmla="*/ 766 h 1312"/>
                <a:gd name="T30" fmla="*/ 81 w 1172"/>
                <a:gd name="T31" fmla="*/ 883 h 1312"/>
                <a:gd name="T32" fmla="*/ 156 w 1172"/>
                <a:gd name="T33" fmla="*/ 984 h 1312"/>
                <a:gd name="T34" fmla="*/ 251 w 1172"/>
                <a:gd name="T35" fmla="*/ 1065 h 1312"/>
                <a:gd name="T36" fmla="*/ 361 w 1172"/>
                <a:gd name="T37" fmla="*/ 1127 h 1312"/>
                <a:gd name="T38" fmla="*/ 485 w 1172"/>
                <a:gd name="T39" fmla="*/ 1163 h 1312"/>
                <a:gd name="T40" fmla="*/ 713 w 1172"/>
                <a:gd name="T41" fmla="*/ 1157 h 1312"/>
                <a:gd name="T42" fmla="*/ 834 w 1172"/>
                <a:gd name="T43" fmla="*/ 1116 h 1312"/>
                <a:gd name="T44" fmla="*/ 942 w 1172"/>
                <a:gd name="T45" fmla="*/ 1051 h 1312"/>
                <a:gd name="T46" fmla="*/ 1032 w 1172"/>
                <a:gd name="T47" fmla="*/ 965 h 1312"/>
                <a:gd name="T48" fmla="*/ 1104 w 1172"/>
                <a:gd name="T49" fmla="*/ 860 h 1312"/>
                <a:gd name="T50" fmla="*/ 1150 w 1172"/>
                <a:gd name="T51" fmla="*/ 742 h 1312"/>
                <a:gd name="T52" fmla="*/ 1171 w 1172"/>
                <a:gd name="T53" fmla="*/ 612 h 1312"/>
                <a:gd name="T54" fmla="*/ 563 w 1172"/>
                <a:gd name="T55" fmla="*/ 1025 h 1312"/>
                <a:gd name="T56" fmla="*/ 455 w 1172"/>
                <a:gd name="T57" fmla="*/ 1006 h 1312"/>
                <a:gd name="T58" fmla="*/ 357 w 1172"/>
                <a:gd name="T59" fmla="*/ 962 h 1312"/>
                <a:gd name="T60" fmla="*/ 275 w 1172"/>
                <a:gd name="T61" fmla="*/ 896 h 1312"/>
                <a:gd name="T62" fmla="*/ 210 w 1172"/>
                <a:gd name="T63" fmla="*/ 813 h 1312"/>
                <a:gd name="T64" fmla="*/ 166 w 1172"/>
                <a:gd name="T65" fmla="*/ 717 h 1312"/>
                <a:gd name="T66" fmla="*/ 147 w 1172"/>
                <a:gd name="T67" fmla="*/ 608 h 1312"/>
                <a:gd name="T68" fmla="*/ 151 w 1172"/>
                <a:gd name="T69" fmla="*/ 519 h 1312"/>
                <a:gd name="T70" fmla="*/ 181 w 1172"/>
                <a:gd name="T71" fmla="*/ 414 h 1312"/>
                <a:gd name="T72" fmla="*/ 233 w 1172"/>
                <a:gd name="T73" fmla="*/ 322 h 1312"/>
                <a:gd name="T74" fmla="*/ 306 w 1172"/>
                <a:gd name="T75" fmla="*/ 246 h 1312"/>
                <a:gd name="T76" fmla="*/ 395 w 1172"/>
                <a:gd name="T77" fmla="*/ 189 h 1312"/>
                <a:gd name="T78" fmla="*/ 497 w 1172"/>
                <a:gd name="T79" fmla="*/ 154 h 1312"/>
                <a:gd name="T80" fmla="*/ 586 w 1172"/>
                <a:gd name="T81" fmla="*/ 145 h 1312"/>
                <a:gd name="T82" fmla="*/ 695 w 1172"/>
                <a:gd name="T83" fmla="*/ 159 h 1312"/>
                <a:gd name="T84" fmla="*/ 796 w 1172"/>
                <a:gd name="T85" fmla="*/ 198 h 1312"/>
                <a:gd name="T86" fmla="*/ 882 w 1172"/>
                <a:gd name="T87" fmla="*/ 259 h 1312"/>
                <a:gd name="T88" fmla="*/ 950 w 1172"/>
                <a:gd name="T89" fmla="*/ 339 h 1312"/>
                <a:gd name="T90" fmla="*/ 999 w 1172"/>
                <a:gd name="T91" fmla="*/ 434 h 1312"/>
                <a:gd name="T92" fmla="*/ 1023 w 1172"/>
                <a:gd name="T93" fmla="*/ 541 h 1312"/>
                <a:gd name="T94" fmla="*/ 1023 w 1172"/>
                <a:gd name="T95" fmla="*/ 631 h 1312"/>
                <a:gd name="T96" fmla="*/ 999 w 1172"/>
                <a:gd name="T97" fmla="*/ 737 h 1312"/>
                <a:gd name="T98" fmla="*/ 950 w 1172"/>
                <a:gd name="T99" fmla="*/ 832 h 1312"/>
                <a:gd name="T100" fmla="*/ 882 w 1172"/>
                <a:gd name="T101" fmla="*/ 911 h 1312"/>
                <a:gd name="T102" fmla="*/ 796 w 1172"/>
                <a:gd name="T103" fmla="*/ 972 h 1312"/>
                <a:gd name="T104" fmla="*/ 695 w 1172"/>
                <a:gd name="T105" fmla="*/ 1011 h 1312"/>
                <a:gd name="T106" fmla="*/ 586 w 1172"/>
                <a:gd name="T107" fmla="*/ 102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72" h="1312">
                  <a:moveTo>
                    <a:pt x="1172" y="586"/>
                  </a:moveTo>
                  <a:lnTo>
                    <a:pt x="1172" y="586"/>
                  </a:lnTo>
                  <a:lnTo>
                    <a:pt x="1171" y="555"/>
                  </a:lnTo>
                  <a:lnTo>
                    <a:pt x="1169" y="526"/>
                  </a:lnTo>
                  <a:lnTo>
                    <a:pt x="1165" y="497"/>
                  </a:lnTo>
                  <a:lnTo>
                    <a:pt x="1160" y="468"/>
                  </a:lnTo>
                  <a:lnTo>
                    <a:pt x="1153" y="438"/>
                  </a:lnTo>
                  <a:lnTo>
                    <a:pt x="1146" y="411"/>
                  </a:lnTo>
                  <a:lnTo>
                    <a:pt x="1136" y="384"/>
                  </a:lnTo>
                  <a:lnTo>
                    <a:pt x="1125" y="357"/>
                  </a:lnTo>
                  <a:lnTo>
                    <a:pt x="1114" y="332"/>
                  </a:lnTo>
                  <a:lnTo>
                    <a:pt x="1101" y="306"/>
                  </a:lnTo>
                  <a:lnTo>
                    <a:pt x="1088" y="281"/>
                  </a:lnTo>
                  <a:lnTo>
                    <a:pt x="1071" y="258"/>
                  </a:lnTo>
                  <a:lnTo>
                    <a:pt x="1055" y="234"/>
                  </a:lnTo>
                  <a:lnTo>
                    <a:pt x="1038" y="212"/>
                  </a:lnTo>
                  <a:lnTo>
                    <a:pt x="1019" y="192"/>
                  </a:lnTo>
                  <a:lnTo>
                    <a:pt x="1000" y="172"/>
                  </a:lnTo>
                  <a:lnTo>
                    <a:pt x="980" y="151"/>
                  </a:lnTo>
                  <a:lnTo>
                    <a:pt x="959" y="134"/>
                  </a:lnTo>
                  <a:lnTo>
                    <a:pt x="936" y="116"/>
                  </a:lnTo>
                  <a:lnTo>
                    <a:pt x="914" y="100"/>
                  </a:lnTo>
                  <a:lnTo>
                    <a:pt x="889" y="84"/>
                  </a:lnTo>
                  <a:lnTo>
                    <a:pt x="864" y="71"/>
                  </a:lnTo>
                  <a:lnTo>
                    <a:pt x="840" y="58"/>
                  </a:lnTo>
                  <a:lnTo>
                    <a:pt x="813" y="46"/>
                  </a:lnTo>
                  <a:lnTo>
                    <a:pt x="787" y="35"/>
                  </a:lnTo>
                  <a:lnTo>
                    <a:pt x="759" y="26"/>
                  </a:lnTo>
                  <a:lnTo>
                    <a:pt x="732" y="19"/>
                  </a:lnTo>
                  <a:lnTo>
                    <a:pt x="704" y="11"/>
                  </a:lnTo>
                  <a:lnTo>
                    <a:pt x="675" y="7"/>
                  </a:lnTo>
                  <a:lnTo>
                    <a:pt x="646" y="3"/>
                  </a:lnTo>
                  <a:lnTo>
                    <a:pt x="617" y="1"/>
                  </a:lnTo>
                  <a:lnTo>
                    <a:pt x="586" y="0"/>
                  </a:lnTo>
                  <a:lnTo>
                    <a:pt x="586" y="0"/>
                  </a:lnTo>
                  <a:lnTo>
                    <a:pt x="555" y="1"/>
                  </a:lnTo>
                  <a:lnTo>
                    <a:pt x="526" y="3"/>
                  </a:lnTo>
                  <a:lnTo>
                    <a:pt x="497" y="7"/>
                  </a:lnTo>
                  <a:lnTo>
                    <a:pt x="468" y="11"/>
                  </a:lnTo>
                  <a:lnTo>
                    <a:pt x="440" y="19"/>
                  </a:lnTo>
                  <a:lnTo>
                    <a:pt x="412" y="26"/>
                  </a:lnTo>
                  <a:lnTo>
                    <a:pt x="385" y="35"/>
                  </a:lnTo>
                  <a:lnTo>
                    <a:pt x="359" y="46"/>
                  </a:lnTo>
                  <a:lnTo>
                    <a:pt x="332" y="58"/>
                  </a:lnTo>
                  <a:lnTo>
                    <a:pt x="306" y="71"/>
                  </a:lnTo>
                  <a:lnTo>
                    <a:pt x="283" y="84"/>
                  </a:lnTo>
                  <a:lnTo>
                    <a:pt x="258" y="100"/>
                  </a:lnTo>
                  <a:lnTo>
                    <a:pt x="236" y="116"/>
                  </a:lnTo>
                  <a:lnTo>
                    <a:pt x="213" y="134"/>
                  </a:lnTo>
                  <a:lnTo>
                    <a:pt x="192" y="151"/>
                  </a:lnTo>
                  <a:lnTo>
                    <a:pt x="172" y="172"/>
                  </a:lnTo>
                  <a:lnTo>
                    <a:pt x="153" y="192"/>
                  </a:lnTo>
                  <a:lnTo>
                    <a:pt x="134" y="212"/>
                  </a:lnTo>
                  <a:lnTo>
                    <a:pt x="116" y="234"/>
                  </a:lnTo>
                  <a:lnTo>
                    <a:pt x="100" y="258"/>
                  </a:lnTo>
                  <a:lnTo>
                    <a:pt x="84" y="281"/>
                  </a:lnTo>
                  <a:lnTo>
                    <a:pt x="71" y="306"/>
                  </a:lnTo>
                  <a:lnTo>
                    <a:pt x="58" y="332"/>
                  </a:lnTo>
                  <a:lnTo>
                    <a:pt x="46" y="357"/>
                  </a:lnTo>
                  <a:lnTo>
                    <a:pt x="36" y="384"/>
                  </a:lnTo>
                  <a:lnTo>
                    <a:pt x="26" y="411"/>
                  </a:lnTo>
                  <a:lnTo>
                    <a:pt x="19" y="438"/>
                  </a:lnTo>
                  <a:lnTo>
                    <a:pt x="12" y="468"/>
                  </a:lnTo>
                  <a:lnTo>
                    <a:pt x="7" y="497"/>
                  </a:lnTo>
                  <a:lnTo>
                    <a:pt x="3" y="526"/>
                  </a:lnTo>
                  <a:lnTo>
                    <a:pt x="1" y="555"/>
                  </a:lnTo>
                  <a:lnTo>
                    <a:pt x="0" y="586"/>
                  </a:lnTo>
                  <a:lnTo>
                    <a:pt x="0" y="586"/>
                  </a:lnTo>
                  <a:lnTo>
                    <a:pt x="1" y="612"/>
                  </a:lnTo>
                  <a:lnTo>
                    <a:pt x="3" y="640"/>
                  </a:lnTo>
                  <a:lnTo>
                    <a:pt x="6" y="666"/>
                  </a:lnTo>
                  <a:lnTo>
                    <a:pt x="10" y="691"/>
                  </a:lnTo>
                  <a:lnTo>
                    <a:pt x="14" y="717"/>
                  </a:lnTo>
                  <a:lnTo>
                    <a:pt x="22" y="742"/>
                  </a:lnTo>
                  <a:lnTo>
                    <a:pt x="29" y="766"/>
                  </a:lnTo>
                  <a:lnTo>
                    <a:pt x="38" y="791"/>
                  </a:lnTo>
                  <a:lnTo>
                    <a:pt x="46" y="815"/>
                  </a:lnTo>
                  <a:lnTo>
                    <a:pt x="57" y="838"/>
                  </a:lnTo>
                  <a:lnTo>
                    <a:pt x="68" y="860"/>
                  </a:lnTo>
                  <a:lnTo>
                    <a:pt x="81" y="883"/>
                  </a:lnTo>
                  <a:lnTo>
                    <a:pt x="95" y="904"/>
                  </a:lnTo>
                  <a:lnTo>
                    <a:pt x="109" y="925"/>
                  </a:lnTo>
                  <a:lnTo>
                    <a:pt x="124" y="944"/>
                  </a:lnTo>
                  <a:lnTo>
                    <a:pt x="140" y="965"/>
                  </a:lnTo>
                  <a:lnTo>
                    <a:pt x="156" y="984"/>
                  </a:lnTo>
                  <a:lnTo>
                    <a:pt x="173" y="1001"/>
                  </a:lnTo>
                  <a:lnTo>
                    <a:pt x="192" y="1019"/>
                  </a:lnTo>
                  <a:lnTo>
                    <a:pt x="211" y="1035"/>
                  </a:lnTo>
                  <a:lnTo>
                    <a:pt x="230" y="1051"/>
                  </a:lnTo>
                  <a:lnTo>
                    <a:pt x="251" y="1065"/>
                  </a:lnTo>
                  <a:lnTo>
                    <a:pt x="271" y="1080"/>
                  </a:lnTo>
                  <a:lnTo>
                    <a:pt x="293" y="1093"/>
                  </a:lnTo>
                  <a:lnTo>
                    <a:pt x="315" y="1105"/>
                  </a:lnTo>
                  <a:lnTo>
                    <a:pt x="338" y="1116"/>
                  </a:lnTo>
                  <a:lnTo>
                    <a:pt x="361" y="1127"/>
                  </a:lnTo>
                  <a:lnTo>
                    <a:pt x="385" y="1135"/>
                  </a:lnTo>
                  <a:lnTo>
                    <a:pt x="410" y="1144"/>
                  </a:lnTo>
                  <a:lnTo>
                    <a:pt x="434" y="1151"/>
                  </a:lnTo>
                  <a:lnTo>
                    <a:pt x="459" y="1157"/>
                  </a:lnTo>
                  <a:lnTo>
                    <a:pt x="485" y="1163"/>
                  </a:lnTo>
                  <a:lnTo>
                    <a:pt x="485" y="1312"/>
                  </a:lnTo>
                  <a:lnTo>
                    <a:pt x="687" y="1312"/>
                  </a:lnTo>
                  <a:lnTo>
                    <a:pt x="687" y="1163"/>
                  </a:lnTo>
                  <a:lnTo>
                    <a:pt x="687" y="1163"/>
                  </a:lnTo>
                  <a:lnTo>
                    <a:pt x="713" y="1157"/>
                  </a:lnTo>
                  <a:lnTo>
                    <a:pt x="738" y="1151"/>
                  </a:lnTo>
                  <a:lnTo>
                    <a:pt x="762" y="1144"/>
                  </a:lnTo>
                  <a:lnTo>
                    <a:pt x="787" y="1135"/>
                  </a:lnTo>
                  <a:lnTo>
                    <a:pt x="811" y="1127"/>
                  </a:lnTo>
                  <a:lnTo>
                    <a:pt x="834" y="1116"/>
                  </a:lnTo>
                  <a:lnTo>
                    <a:pt x="857" y="1105"/>
                  </a:lnTo>
                  <a:lnTo>
                    <a:pt x="879" y="1093"/>
                  </a:lnTo>
                  <a:lnTo>
                    <a:pt x="901" y="1080"/>
                  </a:lnTo>
                  <a:lnTo>
                    <a:pt x="921" y="1065"/>
                  </a:lnTo>
                  <a:lnTo>
                    <a:pt x="942" y="1051"/>
                  </a:lnTo>
                  <a:lnTo>
                    <a:pt x="961" y="1035"/>
                  </a:lnTo>
                  <a:lnTo>
                    <a:pt x="980" y="1019"/>
                  </a:lnTo>
                  <a:lnTo>
                    <a:pt x="999" y="1001"/>
                  </a:lnTo>
                  <a:lnTo>
                    <a:pt x="1016" y="984"/>
                  </a:lnTo>
                  <a:lnTo>
                    <a:pt x="1032" y="965"/>
                  </a:lnTo>
                  <a:lnTo>
                    <a:pt x="1048" y="944"/>
                  </a:lnTo>
                  <a:lnTo>
                    <a:pt x="1063" y="925"/>
                  </a:lnTo>
                  <a:lnTo>
                    <a:pt x="1077" y="904"/>
                  </a:lnTo>
                  <a:lnTo>
                    <a:pt x="1090" y="883"/>
                  </a:lnTo>
                  <a:lnTo>
                    <a:pt x="1104" y="860"/>
                  </a:lnTo>
                  <a:lnTo>
                    <a:pt x="1115" y="838"/>
                  </a:lnTo>
                  <a:lnTo>
                    <a:pt x="1125" y="815"/>
                  </a:lnTo>
                  <a:lnTo>
                    <a:pt x="1134" y="791"/>
                  </a:lnTo>
                  <a:lnTo>
                    <a:pt x="1143" y="766"/>
                  </a:lnTo>
                  <a:lnTo>
                    <a:pt x="1150" y="742"/>
                  </a:lnTo>
                  <a:lnTo>
                    <a:pt x="1158" y="717"/>
                  </a:lnTo>
                  <a:lnTo>
                    <a:pt x="1162" y="691"/>
                  </a:lnTo>
                  <a:lnTo>
                    <a:pt x="1166" y="666"/>
                  </a:lnTo>
                  <a:lnTo>
                    <a:pt x="1169" y="640"/>
                  </a:lnTo>
                  <a:lnTo>
                    <a:pt x="1171" y="612"/>
                  </a:lnTo>
                  <a:lnTo>
                    <a:pt x="1172" y="586"/>
                  </a:lnTo>
                  <a:lnTo>
                    <a:pt x="1172" y="586"/>
                  </a:lnTo>
                  <a:close/>
                  <a:moveTo>
                    <a:pt x="586" y="1026"/>
                  </a:moveTo>
                  <a:lnTo>
                    <a:pt x="586" y="1026"/>
                  </a:lnTo>
                  <a:lnTo>
                    <a:pt x="563" y="1025"/>
                  </a:lnTo>
                  <a:lnTo>
                    <a:pt x="541" y="1023"/>
                  </a:lnTo>
                  <a:lnTo>
                    <a:pt x="519" y="1020"/>
                  </a:lnTo>
                  <a:lnTo>
                    <a:pt x="497" y="1016"/>
                  </a:lnTo>
                  <a:lnTo>
                    <a:pt x="477" y="1011"/>
                  </a:lnTo>
                  <a:lnTo>
                    <a:pt x="455" y="1006"/>
                  </a:lnTo>
                  <a:lnTo>
                    <a:pt x="434" y="998"/>
                  </a:lnTo>
                  <a:lnTo>
                    <a:pt x="414" y="991"/>
                  </a:lnTo>
                  <a:lnTo>
                    <a:pt x="395" y="982"/>
                  </a:lnTo>
                  <a:lnTo>
                    <a:pt x="376" y="972"/>
                  </a:lnTo>
                  <a:lnTo>
                    <a:pt x="357" y="962"/>
                  </a:lnTo>
                  <a:lnTo>
                    <a:pt x="340" y="950"/>
                  </a:lnTo>
                  <a:lnTo>
                    <a:pt x="322" y="939"/>
                  </a:lnTo>
                  <a:lnTo>
                    <a:pt x="306" y="925"/>
                  </a:lnTo>
                  <a:lnTo>
                    <a:pt x="290" y="911"/>
                  </a:lnTo>
                  <a:lnTo>
                    <a:pt x="275" y="896"/>
                  </a:lnTo>
                  <a:lnTo>
                    <a:pt x="261" y="882"/>
                  </a:lnTo>
                  <a:lnTo>
                    <a:pt x="246" y="866"/>
                  </a:lnTo>
                  <a:lnTo>
                    <a:pt x="233" y="848"/>
                  </a:lnTo>
                  <a:lnTo>
                    <a:pt x="221" y="832"/>
                  </a:lnTo>
                  <a:lnTo>
                    <a:pt x="210" y="813"/>
                  </a:lnTo>
                  <a:lnTo>
                    <a:pt x="200" y="796"/>
                  </a:lnTo>
                  <a:lnTo>
                    <a:pt x="189" y="777"/>
                  </a:lnTo>
                  <a:lnTo>
                    <a:pt x="181" y="756"/>
                  </a:lnTo>
                  <a:lnTo>
                    <a:pt x="172" y="737"/>
                  </a:lnTo>
                  <a:lnTo>
                    <a:pt x="166" y="717"/>
                  </a:lnTo>
                  <a:lnTo>
                    <a:pt x="160" y="695"/>
                  </a:lnTo>
                  <a:lnTo>
                    <a:pt x="154" y="675"/>
                  </a:lnTo>
                  <a:lnTo>
                    <a:pt x="151" y="653"/>
                  </a:lnTo>
                  <a:lnTo>
                    <a:pt x="149" y="631"/>
                  </a:lnTo>
                  <a:lnTo>
                    <a:pt x="147" y="608"/>
                  </a:lnTo>
                  <a:lnTo>
                    <a:pt x="146" y="586"/>
                  </a:lnTo>
                  <a:lnTo>
                    <a:pt x="146" y="586"/>
                  </a:lnTo>
                  <a:lnTo>
                    <a:pt x="147" y="562"/>
                  </a:lnTo>
                  <a:lnTo>
                    <a:pt x="149" y="541"/>
                  </a:lnTo>
                  <a:lnTo>
                    <a:pt x="151" y="519"/>
                  </a:lnTo>
                  <a:lnTo>
                    <a:pt x="154" y="497"/>
                  </a:lnTo>
                  <a:lnTo>
                    <a:pt x="160" y="475"/>
                  </a:lnTo>
                  <a:lnTo>
                    <a:pt x="166" y="454"/>
                  </a:lnTo>
                  <a:lnTo>
                    <a:pt x="172" y="434"/>
                  </a:lnTo>
                  <a:lnTo>
                    <a:pt x="181" y="414"/>
                  </a:lnTo>
                  <a:lnTo>
                    <a:pt x="189" y="395"/>
                  </a:lnTo>
                  <a:lnTo>
                    <a:pt x="200" y="376"/>
                  </a:lnTo>
                  <a:lnTo>
                    <a:pt x="210" y="357"/>
                  </a:lnTo>
                  <a:lnTo>
                    <a:pt x="221" y="339"/>
                  </a:lnTo>
                  <a:lnTo>
                    <a:pt x="233" y="322"/>
                  </a:lnTo>
                  <a:lnTo>
                    <a:pt x="246" y="306"/>
                  </a:lnTo>
                  <a:lnTo>
                    <a:pt x="261" y="290"/>
                  </a:lnTo>
                  <a:lnTo>
                    <a:pt x="275" y="274"/>
                  </a:lnTo>
                  <a:lnTo>
                    <a:pt x="290" y="259"/>
                  </a:lnTo>
                  <a:lnTo>
                    <a:pt x="306" y="246"/>
                  </a:lnTo>
                  <a:lnTo>
                    <a:pt x="322" y="233"/>
                  </a:lnTo>
                  <a:lnTo>
                    <a:pt x="340" y="221"/>
                  </a:lnTo>
                  <a:lnTo>
                    <a:pt x="357" y="210"/>
                  </a:lnTo>
                  <a:lnTo>
                    <a:pt x="376" y="198"/>
                  </a:lnTo>
                  <a:lnTo>
                    <a:pt x="395" y="189"/>
                  </a:lnTo>
                  <a:lnTo>
                    <a:pt x="414" y="180"/>
                  </a:lnTo>
                  <a:lnTo>
                    <a:pt x="434" y="172"/>
                  </a:lnTo>
                  <a:lnTo>
                    <a:pt x="455" y="166"/>
                  </a:lnTo>
                  <a:lnTo>
                    <a:pt x="477" y="159"/>
                  </a:lnTo>
                  <a:lnTo>
                    <a:pt x="497" y="154"/>
                  </a:lnTo>
                  <a:lnTo>
                    <a:pt x="519" y="150"/>
                  </a:lnTo>
                  <a:lnTo>
                    <a:pt x="541" y="148"/>
                  </a:lnTo>
                  <a:lnTo>
                    <a:pt x="563" y="145"/>
                  </a:lnTo>
                  <a:lnTo>
                    <a:pt x="586" y="145"/>
                  </a:lnTo>
                  <a:lnTo>
                    <a:pt x="586" y="145"/>
                  </a:lnTo>
                  <a:lnTo>
                    <a:pt x="609" y="145"/>
                  </a:lnTo>
                  <a:lnTo>
                    <a:pt x="631" y="148"/>
                  </a:lnTo>
                  <a:lnTo>
                    <a:pt x="653" y="150"/>
                  </a:lnTo>
                  <a:lnTo>
                    <a:pt x="675" y="154"/>
                  </a:lnTo>
                  <a:lnTo>
                    <a:pt x="695" y="159"/>
                  </a:lnTo>
                  <a:lnTo>
                    <a:pt x="717" y="166"/>
                  </a:lnTo>
                  <a:lnTo>
                    <a:pt x="738" y="172"/>
                  </a:lnTo>
                  <a:lnTo>
                    <a:pt x="757" y="180"/>
                  </a:lnTo>
                  <a:lnTo>
                    <a:pt x="777" y="189"/>
                  </a:lnTo>
                  <a:lnTo>
                    <a:pt x="796" y="198"/>
                  </a:lnTo>
                  <a:lnTo>
                    <a:pt x="813" y="210"/>
                  </a:lnTo>
                  <a:lnTo>
                    <a:pt x="832" y="221"/>
                  </a:lnTo>
                  <a:lnTo>
                    <a:pt x="850" y="233"/>
                  </a:lnTo>
                  <a:lnTo>
                    <a:pt x="866" y="246"/>
                  </a:lnTo>
                  <a:lnTo>
                    <a:pt x="882" y="259"/>
                  </a:lnTo>
                  <a:lnTo>
                    <a:pt x="897" y="274"/>
                  </a:lnTo>
                  <a:lnTo>
                    <a:pt x="911" y="290"/>
                  </a:lnTo>
                  <a:lnTo>
                    <a:pt x="926" y="306"/>
                  </a:lnTo>
                  <a:lnTo>
                    <a:pt x="939" y="322"/>
                  </a:lnTo>
                  <a:lnTo>
                    <a:pt x="950" y="339"/>
                  </a:lnTo>
                  <a:lnTo>
                    <a:pt x="962" y="357"/>
                  </a:lnTo>
                  <a:lnTo>
                    <a:pt x="972" y="376"/>
                  </a:lnTo>
                  <a:lnTo>
                    <a:pt x="983" y="395"/>
                  </a:lnTo>
                  <a:lnTo>
                    <a:pt x="991" y="414"/>
                  </a:lnTo>
                  <a:lnTo>
                    <a:pt x="999" y="434"/>
                  </a:lnTo>
                  <a:lnTo>
                    <a:pt x="1006" y="454"/>
                  </a:lnTo>
                  <a:lnTo>
                    <a:pt x="1012" y="475"/>
                  </a:lnTo>
                  <a:lnTo>
                    <a:pt x="1018" y="497"/>
                  </a:lnTo>
                  <a:lnTo>
                    <a:pt x="1020" y="519"/>
                  </a:lnTo>
                  <a:lnTo>
                    <a:pt x="1023" y="541"/>
                  </a:lnTo>
                  <a:lnTo>
                    <a:pt x="1025" y="562"/>
                  </a:lnTo>
                  <a:lnTo>
                    <a:pt x="1026" y="586"/>
                  </a:lnTo>
                  <a:lnTo>
                    <a:pt x="1026" y="586"/>
                  </a:lnTo>
                  <a:lnTo>
                    <a:pt x="1025" y="608"/>
                  </a:lnTo>
                  <a:lnTo>
                    <a:pt x="1023" y="631"/>
                  </a:lnTo>
                  <a:lnTo>
                    <a:pt x="1020" y="653"/>
                  </a:lnTo>
                  <a:lnTo>
                    <a:pt x="1018" y="675"/>
                  </a:lnTo>
                  <a:lnTo>
                    <a:pt x="1012" y="695"/>
                  </a:lnTo>
                  <a:lnTo>
                    <a:pt x="1006" y="717"/>
                  </a:lnTo>
                  <a:lnTo>
                    <a:pt x="999" y="737"/>
                  </a:lnTo>
                  <a:lnTo>
                    <a:pt x="991" y="756"/>
                  </a:lnTo>
                  <a:lnTo>
                    <a:pt x="983" y="777"/>
                  </a:lnTo>
                  <a:lnTo>
                    <a:pt x="972" y="796"/>
                  </a:lnTo>
                  <a:lnTo>
                    <a:pt x="962" y="813"/>
                  </a:lnTo>
                  <a:lnTo>
                    <a:pt x="950" y="832"/>
                  </a:lnTo>
                  <a:lnTo>
                    <a:pt x="939" y="848"/>
                  </a:lnTo>
                  <a:lnTo>
                    <a:pt x="926" y="866"/>
                  </a:lnTo>
                  <a:lnTo>
                    <a:pt x="911" y="882"/>
                  </a:lnTo>
                  <a:lnTo>
                    <a:pt x="897" y="896"/>
                  </a:lnTo>
                  <a:lnTo>
                    <a:pt x="882" y="911"/>
                  </a:lnTo>
                  <a:lnTo>
                    <a:pt x="866" y="925"/>
                  </a:lnTo>
                  <a:lnTo>
                    <a:pt x="850" y="939"/>
                  </a:lnTo>
                  <a:lnTo>
                    <a:pt x="832" y="950"/>
                  </a:lnTo>
                  <a:lnTo>
                    <a:pt x="813" y="962"/>
                  </a:lnTo>
                  <a:lnTo>
                    <a:pt x="796" y="972"/>
                  </a:lnTo>
                  <a:lnTo>
                    <a:pt x="777" y="982"/>
                  </a:lnTo>
                  <a:lnTo>
                    <a:pt x="757" y="991"/>
                  </a:lnTo>
                  <a:lnTo>
                    <a:pt x="738" y="998"/>
                  </a:lnTo>
                  <a:lnTo>
                    <a:pt x="717" y="1006"/>
                  </a:lnTo>
                  <a:lnTo>
                    <a:pt x="695" y="1011"/>
                  </a:lnTo>
                  <a:lnTo>
                    <a:pt x="675" y="1016"/>
                  </a:lnTo>
                  <a:lnTo>
                    <a:pt x="653" y="1020"/>
                  </a:lnTo>
                  <a:lnTo>
                    <a:pt x="631" y="1023"/>
                  </a:lnTo>
                  <a:lnTo>
                    <a:pt x="609" y="1025"/>
                  </a:lnTo>
                  <a:lnTo>
                    <a:pt x="586" y="1026"/>
                  </a:lnTo>
                  <a:lnTo>
                    <a:pt x="586" y="1026"/>
                  </a:lnTo>
                  <a:close/>
                </a:path>
              </a:pathLst>
            </a:custGeom>
            <a:solidFill>
              <a:schemeClr val="bg1"/>
            </a:solidFill>
            <a:ln w="38100">
              <a:noFill/>
            </a:ln>
            <a:extLst/>
          </p:spPr>
          <p:txBody>
            <a:bodyPr/>
            <a:lstStyle/>
            <a:p>
              <a:pPr eaLnBrk="1" fontAlgn="auto" hangingPunct="1">
                <a:spcBef>
                  <a:spcPts val="0"/>
                </a:spcBef>
                <a:spcAft>
                  <a:spcPts val="0"/>
                </a:spcAft>
                <a:defRPr/>
              </a:pPr>
              <a:endParaRPr lang="en-US">
                <a:latin typeface="+mn-lt"/>
              </a:endParaRPr>
            </a:p>
          </p:txBody>
        </p:sp>
        <p:sp>
          <p:nvSpPr>
            <p:cNvPr id="43" name="Rectangle 521"/>
            <p:cNvSpPr>
              <a:spLocks noChangeArrowheads="1"/>
            </p:cNvSpPr>
            <p:nvPr/>
          </p:nvSpPr>
          <p:spPr bwMode="auto">
            <a:xfrm>
              <a:off x="5981545" y="3928253"/>
              <a:ext cx="377381" cy="1064662"/>
            </a:xfrm>
            <a:prstGeom prst="rect">
              <a:avLst/>
            </a:prstGeom>
            <a:solidFill>
              <a:schemeClr val="bg1"/>
            </a:solidFill>
            <a:ln w="38100">
              <a:noFill/>
            </a:ln>
            <a:extLst/>
          </p:spPr>
          <p:txBody>
            <a:bodyPr/>
            <a:lstStyle/>
            <a:p>
              <a:pPr eaLnBrk="1" fontAlgn="auto" hangingPunct="1">
                <a:spcBef>
                  <a:spcPts val="0"/>
                </a:spcBef>
                <a:spcAft>
                  <a:spcPts val="0"/>
                </a:spcAft>
                <a:defRPr/>
              </a:pPr>
              <a:endParaRPr lang="en-US">
                <a:latin typeface="+mn-lt"/>
              </a:endParaRPr>
            </a:p>
          </p:txBody>
        </p:sp>
      </p:grpSp>
      <p:sp>
        <p:nvSpPr>
          <p:cNvPr id="97291" name="Rectangle 47"/>
          <p:cNvSpPr>
            <a:spLocks noChangeArrowheads="1"/>
          </p:cNvSpPr>
          <p:nvPr/>
        </p:nvSpPr>
        <p:spPr bwMode="auto">
          <a:xfrm>
            <a:off x="7539038" y="2190750"/>
            <a:ext cx="1168400"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sz="5400" noProof="1">
                <a:solidFill>
                  <a:srgbClr val="00B0F0"/>
                </a:solidFill>
                <a:latin typeface="Abraham Lincoln" pitchFamily="2" charset="0"/>
                <a:ea typeface="Lato Light"/>
                <a:cs typeface="Lato Light"/>
              </a:rPr>
              <a:t>35%</a:t>
            </a:r>
          </a:p>
        </p:txBody>
      </p:sp>
      <p:sp>
        <p:nvSpPr>
          <p:cNvPr id="51" name="Rectangle 50"/>
          <p:cNvSpPr/>
          <p:nvPr/>
        </p:nvSpPr>
        <p:spPr>
          <a:xfrm>
            <a:off x="8818563" y="3789363"/>
            <a:ext cx="2028825" cy="400050"/>
          </a:xfrm>
          <a:prstGeom prst="rect">
            <a:avLst/>
          </a:prstGeom>
        </p:spPr>
        <p:txBody>
          <a:bodyPr>
            <a:spAutoFit/>
          </a:bodyPr>
          <a:lstStyle/>
          <a:p>
            <a:pPr eaLnBrk="1" fontAlgn="auto" hangingPunct="1">
              <a:spcBef>
                <a:spcPts val="0"/>
              </a:spcBef>
              <a:spcAft>
                <a:spcPts val="0"/>
              </a:spcAft>
              <a:buClr>
                <a:srgbClr val="E24848"/>
              </a:buClr>
              <a:defRPr/>
            </a:pPr>
            <a:r>
              <a:rPr lang="en-US" sz="2000" b="1" noProof="1">
                <a:solidFill>
                  <a:schemeClr val="bg1"/>
                </a:solidFill>
                <a:latin typeface="+mj-lt"/>
                <a:ea typeface="Roboto Light" panose="02000000000000000000" pitchFamily="2" charset="0"/>
                <a:cs typeface="Open Sans Light" panose="020B0306030504020204" pitchFamily="34" charset="0"/>
              </a:rPr>
              <a:t>Customer</a:t>
            </a:r>
          </a:p>
        </p:txBody>
      </p:sp>
      <p:sp>
        <p:nvSpPr>
          <p:cNvPr id="54" name="Rectangle 53"/>
          <p:cNvSpPr/>
          <p:nvPr/>
        </p:nvSpPr>
        <p:spPr>
          <a:xfrm>
            <a:off x="8818563" y="4141788"/>
            <a:ext cx="2795587" cy="646112"/>
          </a:xfrm>
          <a:prstGeom prst="rect">
            <a:avLst/>
          </a:prstGeom>
        </p:spPr>
        <p:txBody>
          <a:bodyPr>
            <a:spAutoFit/>
          </a:bodyPr>
          <a:lstStyle/>
          <a:p>
            <a:pPr eaLnBrk="1" fontAlgn="auto" hangingPunct="1">
              <a:spcBef>
                <a:spcPts val="60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Open Sans Light" panose="020B0306030504020204" pitchFamily="34" charset="0"/>
              </a:rPr>
              <a:t>Phasellus feugiat erat a nunc egestas pulvinar. In vitae magna ac nibh pretium malesuada</a:t>
            </a:r>
          </a:p>
        </p:txBody>
      </p:sp>
      <p:sp>
        <p:nvSpPr>
          <p:cNvPr id="97294" name="Rectangle 54"/>
          <p:cNvSpPr>
            <a:spLocks noChangeArrowheads="1"/>
          </p:cNvSpPr>
          <p:nvPr/>
        </p:nvSpPr>
        <p:spPr bwMode="auto">
          <a:xfrm>
            <a:off x="7539038" y="3965575"/>
            <a:ext cx="11684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sz="5400" noProof="1">
                <a:solidFill>
                  <a:srgbClr val="00B0F0"/>
                </a:solidFill>
                <a:latin typeface="Abraham Lincoln" pitchFamily="2" charset="0"/>
                <a:ea typeface="Lato Light"/>
                <a:cs typeface="Lato Light"/>
              </a:rPr>
              <a:t>65%</a:t>
            </a:r>
          </a:p>
        </p:txBody>
      </p:sp>
      <p:sp>
        <p:nvSpPr>
          <p:cNvPr id="57" name="Rectangle 56"/>
          <p:cNvSpPr/>
          <p:nvPr/>
        </p:nvSpPr>
        <p:spPr>
          <a:xfrm>
            <a:off x="266700" y="1363663"/>
            <a:ext cx="2601913" cy="768350"/>
          </a:xfrm>
          <a:prstGeom prst="rect">
            <a:avLst/>
          </a:prstGeom>
        </p:spPr>
        <p:txBody>
          <a:bodyPr anchor="ctr"/>
          <a:lstStyle/>
          <a:p>
            <a:pPr defTabSz="914082" eaLnBrk="1" fontAlgn="auto" hangingPunct="1">
              <a:spcAft>
                <a:spcPts val="0"/>
              </a:spcAft>
              <a:defRPr/>
            </a:pPr>
            <a:r>
              <a:rPr lang="en-AU" sz="5400" dirty="0">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MADE BY </a:t>
            </a:r>
          </a:p>
        </p:txBody>
      </p:sp>
      <p:sp>
        <p:nvSpPr>
          <p:cNvPr id="58" name="Rectangle 57"/>
          <p:cNvSpPr/>
          <p:nvPr/>
        </p:nvSpPr>
        <p:spPr>
          <a:xfrm>
            <a:off x="266700" y="1916113"/>
            <a:ext cx="2830513" cy="768350"/>
          </a:xfrm>
          <a:prstGeom prst="rect">
            <a:avLst/>
          </a:prstGeom>
        </p:spPr>
        <p:txBody>
          <a:bodyPr anchor="ctr"/>
          <a:lstStyle/>
          <a:p>
            <a:pPr defTabSz="914082" eaLnBrk="1" fontAlgn="auto" hangingPunct="1">
              <a:spcAft>
                <a:spcPts val="0"/>
              </a:spcAft>
              <a:defRPr/>
            </a:pPr>
            <a:r>
              <a:rPr lang="en-AU" sz="5400" dirty="0">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SHOPPERS</a:t>
            </a:r>
          </a:p>
        </p:txBody>
      </p:sp>
      <p:sp>
        <p:nvSpPr>
          <p:cNvPr id="97297" name="Rectangle 58"/>
          <p:cNvSpPr>
            <a:spLocks noChangeArrowheads="1"/>
          </p:cNvSpPr>
          <p:nvPr/>
        </p:nvSpPr>
        <p:spPr bwMode="auto">
          <a:xfrm>
            <a:off x="266700" y="2452688"/>
            <a:ext cx="1306513"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AU" altLang="zh-CN" sz="5400">
                <a:solidFill>
                  <a:srgbClr val="00B0F0"/>
                </a:solidFill>
                <a:latin typeface="Abraham Lincoln" pitchFamily="2" charset="0"/>
              </a:rPr>
              <a:t>FOR</a:t>
            </a:r>
          </a:p>
        </p:txBody>
      </p:sp>
      <p:sp>
        <p:nvSpPr>
          <p:cNvPr id="97298" name="Rectangle 11"/>
          <p:cNvSpPr>
            <a:spLocks noChangeArrowheads="1"/>
          </p:cNvSpPr>
          <p:nvPr/>
        </p:nvSpPr>
        <p:spPr bwMode="auto">
          <a:xfrm>
            <a:off x="266700" y="3074988"/>
            <a:ext cx="2517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AU" altLang="zh-CN" sz="5400">
                <a:solidFill>
                  <a:srgbClr val="00B0F0"/>
                </a:solidFill>
                <a:latin typeface="Abraham Lincoln" pitchFamily="2" charset="0"/>
              </a:rPr>
              <a:t>SHOPPERS</a:t>
            </a:r>
          </a:p>
        </p:txBody>
      </p:sp>
    </p:spTree>
  </p:cSld>
  <p:clrMapOvr>
    <a:masterClrMapping/>
  </p:clrMapOvr>
  <p:transition spd="slow">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5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468438"/>
            <a:ext cx="3646488"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7"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FFCF968D-3F4B-420F-9D2A-272732C8EB03}" type="slidenum">
              <a:rPr lang="en-US" altLang="zh-CN" smtClean="0">
                <a:solidFill>
                  <a:srgbClr val="D9D9D9"/>
                </a:solidFill>
                <a:latin typeface="Calibri Light" pitchFamily="34" charset="0"/>
              </a:rPr>
              <a:pPr/>
              <a:t>53</a:t>
            </a:fld>
            <a:endParaRPr lang="en-US" altLang="zh-CN" smtClean="0">
              <a:solidFill>
                <a:srgbClr val="D9D9D9"/>
              </a:solidFill>
              <a:latin typeface="Calibri Light" pitchFamily="34" charset="0"/>
            </a:endParaRPr>
          </a:p>
        </p:txBody>
      </p:sp>
      <p:sp>
        <p:nvSpPr>
          <p:cNvPr id="5" name="Rectangle 4"/>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Digital </a:t>
            </a:r>
            <a:r>
              <a:rPr lang="en-US" sz="4400" noProof="1">
                <a:solidFill>
                  <a:srgbClr val="00B0F0"/>
                </a:solidFill>
                <a:latin typeface="Abraham Lincoln" pitchFamily="2" charset="0"/>
                <a:ea typeface="Roboto Light" panose="02000000000000000000" pitchFamily="2" charset="0"/>
                <a:cs typeface="Lato Light" panose="020F0402020204030203" pitchFamily="34" charset="0"/>
              </a:rPr>
              <a:t>ecosystem platfrom</a:t>
            </a:r>
          </a:p>
        </p:txBody>
      </p:sp>
      <p:sp>
        <p:nvSpPr>
          <p:cNvPr id="6" name="Rectangle 5"/>
          <p:cNvSpPr/>
          <p:nvPr/>
        </p:nvSpPr>
        <p:spPr>
          <a:xfrm>
            <a:off x="3271838" y="941388"/>
            <a:ext cx="5648325" cy="307975"/>
          </a:xfrm>
          <a:prstGeom prst="rect">
            <a:avLst/>
          </a:prstGeom>
        </p:spPr>
        <p:txBody>
          <a:bodyPr>
            <a:spAutoFit/>
          </a:bodyPr>
          <a:lstStyle/>
          <a:p>
            <a:pPr algn="ctr" eaLnBrk="1" fontAlgn="auto" hangingPunct="1">
              <a:spcBef>
                <a:spcPts val="0"/>
              </a:spcBef>
              <a:spcAft>
                <a:spcPts val="0"/>
              </a:spcAft>
              <a:buClr>
                <a:srgbClr val="E24848"/>
              </a:buClr>
              <a:defRPr/>
            </a:pPr>
            <a:r>
              <a:rPr lang="en-US" sz="14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grpSp>
        <p:nvGrpSpPr>
          <p:cNvPr id="3" name="Group 122"/>
          <p:cNvGrpSpPr/>
          <p:nvPr/>
        </p:nvGrpSpPr>
        <p:grpSpPr>
          <a:xfrm>
            <a:off x="4724068" y="2295899"/>
            <a:ext cx="6203086" cy="3085338"/>
            <a:chOff x="4724068" y="2295899"/>
            <a:chExt cx="6203086" cy="3085338"/>
          </a:xfrm>
          <a:solidFill>
            <a:schemeClr val="bg1">
              <a:lumMod val="75000"/>
            </a:schemeClr>
          </a:solidFill>
        </p:grpSpPr>
        <p:sp>
          <p:nvSpPr>
            <p:cNvPr id="15" name="Freeform 1033"/>
            <p:cNvSpPr>
              <a:spLocks noEditPoints="1"/>
            </p:cNvSpPr>
            <p:nvPr/>
          </p:nvSpPr>
          <p:spPr bwMode="auto">
            <a:xfrm>
              <a:off x="4749995" y="2542208"/>
              <a:ext cx="5554906" cy="2839029"/>
            </a:xfrm>
            <a:custGeom>
              <a:avLst/>
              <a:gdLst>
                <a:gd name="T0" fmla="*/ 0 w 3427"/>
                <a:gd name="T1" fmla="*/ 1753 h 1753"/>
                <a:gd name="T2" fmla="*/ 3 w 3427"/>
                <a:gd name="T3" fmla="*/ 1742 h 1753"/>
                <a:gd name="T4" fmla="*/ 3 w 3427"/>
                <a:gd name="T5" fmla="*/ 1742 h 1753"/>
                <a:gd name="T6" fmla="*/ 11 w 3427"/>
                <a:gd name="T7" fmla="*/ 1717 h 1753"/>
                <a:gd name="T8" fmla="*/ 25 w 3427"/>
                <a:gd name="T9" fmla="*/ 1673 h 1753"/>
                <a:gd name="T10" fmla="*/ 70 w 3427"/>
                <a:gd name="T11" fmla="*/ 1543 h 1753"/>
                <a:gd name="T12" fmla="*/ 200 w 3427"/>
                <a:gd name="T13" fmla="*/ 1185 h 1753"/>
                <a:gd name="T14" fmla="*/ 327 w 3427"/>
                <a:gd name="T15" fmla="*/ 834 h 1753"/>
                <a:gd name="T16" fmla="*/ 391 w 3427"/>
                <a:gd name="T17" fmla="*/ 658 h 1753"/>
                <a:gd name="T18" fmla="*/ 393 w 3427"/>
                <a:gd name="T19" fmla="*/ 657 h 1753"/>
                <a:gd name="T20" fmla="*/ 394 w 3427"/>
                <a:gd name="T21" fmla="*/ 655 h 1753"/>
                <a:gd name="T22" fmla="*/ 1785 w 3427"/>
                <a:gd name="T23" fmla="*/ 0 h 1753"/>
                <a:gd name="T24" fmla="*/ 1787 w 3427"/>
                <a:gd name="T25" fmla="*/ 1 h 1753"/>
                <a:gd name="T26" fmla="*/ 3218 w 3427"/>
                <a:gd name="T27" fmla="*/ 655 h 1753"/>
                <a:gd name="T28" fmla="*/ 3220 w 3427"/>
                <a:gd name="T29" fmla="*/ 657 h 1753"/>
                <a:gd name="T30" fmla="*/ 3427 w 3427"/>
                <a:gd name="T31" fmla="*/ 927 h 1753"/>
                <a:gd name="T32" fmla="*/ 3422 w 3427"/>
                <a:gd name="T33" fmla="*/ 931 h 1753"/>
                <a:gd name="T34" fmla="*/ 2153 w 3427"/>
                <a:gd name="T35" fmla="*/ 1709 h 1753"/>
                <a:gd name="T36" fmla="*/ 2151 w 3427"/>
                <a:gd name="T37" fmla="*/ 1707 h 1753"/>
                <a:gd name="T38" fmla="*/ 704 w 3427"/>
                <a:gd name="T39" fmla="*/ 1401 h 1753"/>
                <a:gd name="T40" fmla="*/ 0 w 3427"/>
                <a:gd name="T41" fmla="*/ 1753 h 1753"/>
                <a:gd name="T42" fmla="*/ 402 w 3427"/>
                <a:gd name="T43" fmla="*/ 665 h 1753"/>
                <a:gd name="T44" fmla="*/ 402 w 3427"/>
                <a:gd name="T45" fmla="*/ 665 h 1753"/>
                <a:gd name="T46" fmla="*/ 218 w 3427"/>
                <a:gd name="T47" fmla="*/ 1166 h 1753"/>
                <a:gd name="T48" fmla="*/ 93 w 3427"/>
                <a:gd name="T49" fmla="*/ 1514 h 1753"/>
                <a:gd name="T50" fmla="*/ 46 w 3427"/>
                <a:gd name="T51" fmla="*/ 1648 h 1753"/>
                <a:gd name="T52" fmla="*/ 18 w 3427"/>
                <a:gd name="T53" fmla="*/ 1732 h 1753"/>
                <a:gd name="T54" fmla="*/ 703 w 3427"/>
                <a:gd name="T55" fmla="*/ 1390 h 1753"/>
                <a:gd name="T56" fmla="*/ 704 w 3427"/>
                <a:gd name="T57" fmla="*/ 1390 h 1753"/>
                <a:gd name="T58" fmla="*/ 2152 w 3427"/>
                <a:gd name="T59" fmla="*/ 1696 h 1753"/>
                <a:gd name="T60" fmla="*/ 3410 w 3427"/>
                <a:gd name="T61" fmla="*/ 925 h 1753"/>
                <a:gd name="T62" fmla="*/ 3210 w 3427"/>
                <a:gd name="T63" fmla="*/ 665 h 1753"/>
                <a:gd name="T64" fmla="*/ 1786 w 3427"/>
                <a:gd name="T65" fmla="*/ 13 h 1753"/>
                <a:gd name="T66" fmla="*/ 402 w 3427"/>
                <a:gd name="T67" fmla="*/ 665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7" h="1753">
                  <a:moveTo>
                    <a:pt x="0" y="1753"/>
                  </a:moveTo>
                  <a:lnTo>
                    <a:pt x="3" y="1742"/>
                  </a:lnTo>
                  <a:lnTo>
                    <a:pt x="3" y="1742"/>
                  </a:lnTo>
                  <a:lnTo>
                    <a:pt x="11" y="1717"/>
                  </a:lnTo>
                  <a:lnTo>
                    <a:pt x="25" y="1673"/>
                  </a:lnTo>
                  <a:lnTo>
                    <a:pt x="70" y="1543"/>
                  </a:lnTo>
                  <a:lnTo>
                    <a:pt x="200" y="1185"/>
                  </a:lnTo>
                  <a:lnTo>
                    <a:pt x="327" y="834"/>
                  </a:lnTo>
                  <a:lnTo>
                    <a:pt x="391" y="658"/>
                  </a:lnTo>
                  <a:lnTo>
                    <a:pt x="393" y="657"/>
                  </a:lnTo>
                  <a:lnTo>
                    <a:pt x="394" y="655"/>
                  </a:lnTo>
                  <a:lnTo>
                    <a:pt x="1785" y="0"/>
                  </a:lnTo>
                  <a:lnTo>
                    <a:pt x="1787" y="1"/>
                  </a:lnTo>
                  <a:lnTo>
                    <a:pt x="3218" y="655"/>
                  </a:lnTo>
                  <a:lnTo>
                    <a:pt x="3220" y="657"/>
                  </a:lnTo>
                  <a:lnTo>
                    <a:pt x="3427" y="927"/>
                  </a:lnTo>
                  <a:lnTo>
                    <a:pt x="3422" y="931"/>
                  </a:lnTo>
                  <a:lnTo>
                    <a:pt x="2153" y="1709"/>
                  </a:lnTo>
                  <a:lnTo>
                    <a:pt x="2151" y="1707"/>
                  </a:lnTo>
                  <a:lnTo>
                    <a:pt x="704" y="1401"/>
                  </a:lnTo>
                  <a:lnTo>
                    <a:pt x="0" y="1753"/>
                  </a:lnTo>
                  <a:close/>
                  <a:moveTo>
                    <a:pt x="402" y="665"/>
                  </a:moveTo>
                  <a:lnTo>
                    <a:pt x="402" y="665"/>
                  </a:lnTo>
                  <a:lnTo>
                    <a:pt x="218" y="1166"/>
                  </a:lnTo>
                  <a:lnTo>
                    <a:pt x="93" y="1514"/>
                  </a:lnTo>
                  <a:lnTo>
                    <a:pt x="46" y="1648"/>
                  </a:lnTo>
                  <a:lnTo>
                    <a:pt x="18" y="1732"/>
                  </a:lnTo>
                  <a:lnTo>
                    <a:pt x="703" y="1390"/>
                  </a:lnTo>
                  <a:lnTo>
                    <a:pt x="704" y="1390"/>
                  </a:lnTo>
                  <a:lnTo>
                    <a:pt x="2152" y="1696"/>
                  </a:lnTo>
                  <a:lnTo>
                    <a:pt x="3410" y="925"/>
                  </a:lnTo>
                  <a:lnTo>
                    <a:pt x="3210" y="665"/>
                  </a:lnTo>
                  <a:lnTo>
                    <a:pt x="1786" y="13"/>
                  </a:lnTo>
                  <a:lnTo>
                    <a:pt x="402" y="665"/>
                  </a:lnTo>
                  <a:close/>
                </a:path>
              </a:pathLst>
            </a:custGeom>
            <a:grpFill/>
            <a:ln>
              <a:no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sp>
          <p:nvSpPr>
            <p:cNvPr id="16" name="Freeform 1034"/>
            <p:cNvSpPr>
              <a:spLocks noEditPoints="1"/>
            </p:cNvSpPr>
            <p:nvPr/>
          </p:nvSpPr>
          <p:spPr bwMode="auto">
            <a:xfrm>
              <a:off x="4944449" y="2438499"/>
              <a:ext cx="5587313" cy="2864956"/>
            </a:xfrm>
            <a:custGeom>
              <a:avLst/>
              <a:gdLst>
                <a:gd name="T0" fmla="*/ 2031 w 3446"/>
                <a:gd name="T1" fmla="*/ 1769 h 1769"/>
                <a:gd name="T2" fmla="*/ 2025 w 3446"/>
                <a:gd name="T3" fmla="*/ 1765 h 1769"/>
                <a:gd name="T4" fmla="*/ 1212 w 3446"/>
                <a:gd name="T5" fmla="*/ 1138 h 1769"/>
                <a:gd name="T6" fmla="*/ 250 w 3446"/>
                <a:gd name="T7" fmla="*/ 1221 h 1769"/>
                <a:gd name="T8" fmla="*/ 248 w 3446"/>
                <a:gd name="T9" fmla="*/ 1216 h 1769"/>
                <a:gd name="T10" fmla="*/ 0 w 3446"/>
                <a:gd name="T11" fmla="*/ 493 h 1769"/>
                <a:gd name="T12" fmla="*/ 9 w 3446"/>
                <a:gd name="T13" fmla="*/ 493 h 1769"/>
                <a:gd name="T14" fmla="*/ 944 w 3446"/>
                <a:gd name="T15" fmla="*/ 616 h 1769"/>
                <a:gd name="T16" fmla="*/ 1047 w 3446"/>
                <a:gd name="T17" fmla="*/ 0 h 1769"/>
                <a:gd name="T18" fmla="*/ 1807 w 3446"/>
                <a:gd name="T19" fmla="*/ 513 h 1769"/>
                <a:gd name="T20" fmla="*/ 2834 w 3446"/>
                <a:gd name="T21" fmla="*/ 130 h 1769"/>
                <a:gd name="T22" fmla="*/ 2569 w 3446"/>
                <a:gd name="T23" fmla="*/ 885 h 1769"/>
                <a:gd name="T24" fmla="*/ 3446 w 3446"/>
                <a:gd name="T25" fmla="*/ 1324 h 1769"/>
                <a:gd name="T26" fmla="*/ 2198 w 3446"/>
                <a:gd name="T27" fmla="*/ 1282 h 1769"/>
                <a:gd name="T28" fmla="*/ 2031 w 3446"/>
                <a:gd name="T29" fmla="*/ 1769 h 1769"/>
                <a:gd name="T30" fmla="*/ 1216 w 3446"/>
                <a:gd name="T31" fmla="*/ 1127 h 1769"/>
                <a:gd name="T32" fmla="*/ 1217 w 3446"/>
                <a:gd name="T33" fmla="*/ 1128 h 1769"/>
                <a:gd name="T34" fmla="*/ 2026 w 3446"/>
                <a:gd name="T35" fmla="*/ 1750 h 1769"/>
                <a:gd name="T36" fmla="*/ 2190 w 3446"/>
                <a:gd name="T37" fmla="*/ 1270 h 1769"/>
                <a:gd name="T38" fmla="*/ 2194 w 3446"/>
                <a:gd name="T39" fmla="*/ 1270 h 1769"/>
                <a:gd name="T40" fmla="*/ 3393 w 3446"/>
                <a:gd name="T41" fmla="*/ 1310 h 1769"/>
                <a:gd name="T42" fmla="*/ 2554 w 3446"/>
                <a:gd name="T43" fmla="*/ 890 h 1769"/>
                <a:gd name="T44" fmla="*/ 2557 w 3446"/>
                <a:gd name="T45" fmla="*/ 886 h 1769"/>
                <a:gd name="T46" fmla="*/ 2815 w 3446"/>
                <a:gd name="T47" fmla="*/ 149 h 1769"/>
                <a:gd name="T48" fmla="*/ 1806 w 3446"/>
                <a:gd name="T49" fmla="*/ 526 h 1769"/>
                <a:gd name="T50" fmla="*/ 1803 w 3446"/>
                <a:gd name="T51" fmla="*/ 525 h 1769"/>
                <a:gd name="T52" fmla="*/ 1055 w 3446"/>
                <a:gd name="T53" fmla="*/ 19 h 1769"/>
                <a:gd name="T54" fmla="*/ 953 w 3446"/>
                <a:gd name="T55" fmla="*/ 629 h 1769"/>
                <a:gd name="T56" fmla="*/ 17 w 3446"/>
                <a:gd name="T57" fmla="*/ 507 h 1769"/>
                <a:gd name="T58" fmla="*/ 259 w 3446"/>
                <a:gd name="T59" fmla="*/ 1208 h 1769"/>
                <a:gd name="T60" fmla="*/ 1216 w 3446"/>
                <a:gd name="T61" fmla="*/ 1127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6" h="1769">
                  <a:moveTo>
                    <a:pt x="2031" y="1769"/>
                  </a:moveTo>
                  <a:lnTo>
                    <a:pt x="2025" y="1765"/>
                  </a:lnTo>
                  <a:lnTo>
                    <a:pt x="1212" y="1138"/>
                  </a:lnTo>
                  <a:lnTo>
                    <a:pt x="250" y="1221"/>
                  </a:lnTo>
                  <a:lnTo>
                    <a:pt x="248" y="1216"/>
                  </a:lnTo>
                  <a:lnTo>
                    <a:pt x="0" y="493"/>
                  </a:lnTo>
                  <a:lnTo>
                    <a:pt x="9" y="493"/>
                  </a:lnTo>
                  <a:lnTo>
                    <a:pt x="944" y="616"/>
                  </a:lnTo>
                  <a:lnTo>
                    <a:pt x="1047" y="0"/>
                  </a:lnTo>
                  <a:lnTo>
                    <a:pt x="1807" y="513"/>
                  </a:lnTo>
                  <a:lnTo>
                    <a:pt x="2834" y="130"/>
                  </a:lnTo>
                  <a:lnTo>
                    <a:pt x="2569" y="885"/>
                  </a:lnTo>
                  <a:lnTo>
                    <a:pt x="3446" y="1324"/>
                  </a:lnTo>
                  <a:lnTo>
                    <a:pt x="2198" y="1282"/>
                  </a:lnTo>
                  <a:lnTo>
                    <a:pt x="2031" y="1769"/>
                  </a:lnTo>
                  <a:close/>
                  <a:moveTo>
                    <a:pt x="1216" y="1127"/>
                  </a:moveTo>
                  <a:lnTo>
                    <a:pt x="1217" y="1128"/>
                  </a:lnTo>
                  <a:lnTo>
                    <a:pt x="2026" y="1750"/>
                  </a:lnTo>
                  <a:lnTo>
                    <a:pt x="2190" y="1270"/>
                  </a:lnTo>
                  <a:lnTo>
                    <a:pt x="2194" y="1270"/>
                  </a:lnTo>
                  <a:lnTo>
                    <a:pt x="3393" y="1310"/>
                  </a:lnTo>
                  <a:lnTo>
                    <a:pt x="2554" y="890"/>
                  </a:lnTo>
                  <a:lnTo>
                    <a:pt x="2557" y="886"/>
                  </a:lnTo>
                  <a:lnTo>
                    <a:pt x="2815" y="149"/>
                  </a:lnTo>
                  <a:lnTo>
                    <a:pt x="1806" y="526"/>
                  </a:lnTo>
                  <a:lnTo>
                    <a:pt x="1803" y="525"/>
                  </a:lnTo>
                  <a:lnTo>
                    <a:pt x="1055" y="19"/>
                  </a:lnTo>
                  <a:lnTo>
                    <a:pt x="953" y="629"/>
                  </a:lnTo>
                  <a:lnTo>
                    <a:pt x="17" y="507"/>
                  </a:lnTo>
                  <a:lnTo>
                    <a:pt x="259" y="1208"/>
                  </a:lnTo>
                  <a:lnTo>
                    <a:pt x="1216" y="1127"/>
                  </a:lnTo>
                  <a:close/>
                </a:path>
              </a:pathLst>
            </a:custGeom>
            <a:grpFill/>
            <a:ln>
              <a:no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sp>
          <p:nvSpPr>
            <p:cNvPr id="17" name="Freeform 1035"/>
            <p:cNvSpPr>
              <a:spLocks noEditPoints="1"/>
            </p:cNvSpPr>
            <p:nvPr/>
          </p:nvSpPr>
          <p:spPr bwMode="auto">
            <a:xfrm>
              <a:off x="4724068" y="2295899"/>
              <a:ext cx="6203086" cy="3078858"/>
            </a:xfrm>
            <a:custGeom>
              <a:avLst/>
              <a:gdLst>
                <a:gd name="T0" fmla="*/ 0 w 3827"/>
                <a:gd name="T1" fmla="*/ 1902 h 1902"/>
                <a:gd name="T2" fmla="*/ 8 w 3827"/>
                <a:gd name="T3" fmla="*/ 1896 h 1902"/>
                <a:gd name="T4" fmla="*/ 139 w 3827"/>
                <a:gd name="T5" fmla="*/ 584 h 1902"/>
                <a:gd name="T6" fmla="*/ 142 w 3827"/>
                <a:gd name="T7" fmla="*/ 583 h 1902"/>
                <a:gd name="T8" fmla="*/ 1184 w 3827"/>
                <a:gd name="T9" fmla="*/ 92 h 1902"/>
                <a:gd name="T10" fmla="*/ 1186 w 3827"/>
                <a:gd name="T11" fmla="*/ 92 h 1902"/>
                <a:gd name="T12" fmla="*/ 2832 w 3827"/>
                <a:gd name="T13" fmla="*/ 208 h 1902"/>
                <a:gd name="T14" fmla="*/ 3183 w 3827"/>
                <a:gd name="T15" fmla="*/ 0 h 1902"/>
                <a:gd name="T16" fmla="*/ 3023 w 3827"/>
                <a:gd name="T17" fmla="*/ 275 h 1902"/>
                <a:gd name="T18" fmla="*/ 3827 w 3827"/>
                <a:gd name="T19" fmla="*/ 995 h 1902"/>
                <a:gd name="T20" fmla="*/ 3825 w 3827"/>
                <a:gd name="T21" fmla="*/ 999 h 1902"/>
                <a:gd name="T22" fmla="*/ 3558 w 3827"/>
                <a:gd name="T23" fmla="*/ 1410 h 1902"/>
                <a:gd name="T24" fmla="*/ 3556 w 3827"/>
                <a:gd name="T25" fmla="*/ 1410 h 1902"/>
                <a:gd name="T26" fmla="*/ 2165 w 3827"/>
                <a:gd name="T27" fmla="*/ 1859 h 1902"/>
                <a:gd name="T28" fmla="*/ 0 w 3827"/>
                <a:gd name="T29" fmla="*/ 1902 h 1902"/>
                <a:gd name="T30" fmla="*/ 150 w 3827"/>
                <a:gd name="T31" fmla="*/ 592 h 1902"/>
                <a:gd name="T32" fmla="*/ 21 w 3827"/>
                <a:gd name="T33" fmla="*/ 1888 h 1902"/>
                <a:gd name="T34" fmla="*/ 1396 w 3827"/>
                <a:gd name="T35" fmla="*/ 1067 h 1902"/>
                <a:gd name="T36" fmla="*/ 650 w 3827"/>
                <a:gd name="T37" fmla="*/ 358 h 1902"/>
                <a:gd name="T38" fmla="*/ 1619 w 3827"/>
                <a:gd name="T39" fmla="*/ 933 h 1902"/>
                <a:gd name="T40" fmla="*/ 2144 w 3827"/>
                <a:gd name="T41" fmla="*/ 621 h 1902"/>
                <a:gd name="T42" fmla="*/ 2034 w 3827"/>
                <a:gd name="T43" fmla="*/ 164 h 1902"/>
                <a:gd name="T44" fmla="*/ 2044 w 3827"/>
                <a:gd name="T45" fmla="*/ 161 h 1902"/>
                <a:gd name="T46" fmla="*/ 2153 w 3827"/>
                <a:gd name="T47" fmla="*/ 614 h 1902"/>
                <a:gd name="T48" fmla="*/ 2814 w 3827"/>
                <a:gd name="T49" fmla="*/ 219 h 1902"/>
                <a:gd name="T50" fmla="*/ 1187 w 3827"/>
                <a:gd name="T51" fmla="*/ 103 h 1902"/>
                <a:gd name="T52" fmla="*/ 150 w 3827"/>
                <a:gd name="T53" fmla="*/ 592 h 1902"/>
                <a:gd name="T54" fmla="*/ 1405 w 3827"/>
                <a:gd name="T55" fmla="*/ 1075 h 1902"/>
                <a:gd name="T56" fmla="*/ 43 w 3827"/>
                <a:gd name="T57" fmla="*/ 1888 h 1902"/>
                <a:gd name="T58" fmla="*/ 2165 w 3827"/>
                <a:gd name="T59" fmla="*/ 1849 h 1902"/>
                <a:gd name="T60" fmla="*/ 3550 w 3827"/>
                <a:gd name="T61" fmla="*/ 1400 h 1902"/>
                <a:gd name="T62" fmla="*/ 3812 w 3827"/>
                <a:gd name="T63" fmla="*/ 998 h 1902"/>
                <a:gd name="T64" fmla="*/ 3016 w 3827"/>
                <a:gd name="T65" fmla="*/ 286 h 1902"/>
                <a:gd name="T66" fmla="*/ 2147 w 3827"/>
                <a:gd name="T67" fmla="*/ 1782 h 1902"/>
                <a:gd name="T68" fmla="*/ 2142 w 3827"/>
                <a:gd name="T69" fmla="*/ 1777 h 1902"/>
                <a:gd name="T70" fmla="*/ 1405 w 3827"/>
                <a:gd name="T71" fmla="*/ 1075 h 1902"/>
                <a:gd name="T72" fmla="*/ 1414 w 3827"/>
                <a:gd name="T73" fmla="*/ 1069 h 1902"/>
                <a:gd name="T74" fmla="*/ 2144 w 3827"/>
                <a:gd name="T75" fmla="*/ 1764 h 1902"/>
                <a:gd name="T76" fmla="*/ 3007 w 3827"/>
                <a:gd name="T77" fmla="*/ 278 h 1902"/>
                <a:gd name="T78" fmla="*/ 2953 w 3827"/>
                <a:gd name="T79" fmla="*/ 229 h 1902"/>
                <a:gd name="T80" fmla="*/ 2835 w 3827"/>
                <a:gd name="T81" fmla="*/ 220 h 1902"/>
                <a:gd name="T82" fmla="*/ 2157 w 3827"/>
                <a:gd name="T83" fmla="*/ 626 h 1902"/>
                <a:gd name="T84" fmla="*/ 2338 w 3827"/>
                <a:gd name="T85" fmla="*/ 1376 h 1902"/>
                <a:gd name="T86" fmla="*/ 1619 w 3827"/>
                <a:gd name="T87" fmla="*/ 948 h 1902"/>
                <a:gd name="T88" fmla="*/ 1414 w 3827"/>
                <a:gd name="T89" fmla="*/ 1069 h 1902"/>
                <a:gd name="T90" fmla="*/ 1629 w 3827"/>
                <a:gd name="T91" fmla="*/ 941 h 1902"/>
                <a:gd name="T92" fmla="*/ 2320 w 3827"/>
                <a:gd name="T93" fmla="*/ 1352 h 1902"/>
                <a:gd name="T94" fmla="*/ 2147 w 3827"/>
                <a:gd name="T95" fmla="*/ 633 h 1902"/>
                <a:gd name="T96" fmla="*/ 1629 w 3827"/>
                <a:gd name="T97" fmla="*/ 941 h 1902"/>
                <a:gd name="T98" fmla="*/ 733 w 3827"/>
                <a:gd name="T99" fmla="*/ 420 h 1902"/>
                <a:gd name="T100" fmla="*/ 1406 w 3827"/>
                <a:gd name="T101" fmla="*/ 1061 h 1902"/>
                <a:gd name="T102" fmla="*/ 1607 w 3827"/>
                <a:gd name="T103" fmla="*/ 941 h 1902"/>
                <a:gd name="T104" fmla="*/ 733 w 3827"/>
                <a:gd name="T105" fmla="*/ 420 h 1902"/>
                <a:gd name="T106" fmla="*/ 2852 w 3827"/>
                <a:gd name="T107" fmla="*/ 210 h 1902"/>
                <a:gd name="T108" fmla="*/ 2958 w 3827"/>
                <a:gd name="T109" fmla="*/ 218 h 1902"/>
                <a:gd name="T110" fmla="*/ 3013 w 3827"/>
                <a:gd name="T111" fmla="*/ 268 h 1902"/>
                <a:gd name="T112" fmla="*/ 3150 w 3827"/>
                <a:gd name="T113" fmla="*/ 32 h 1902"/>
                <a:gd name="T114" fmla="*/ 2852 w 3827"/>
                <a:gd name="T115" fmla="*/ 210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7" h="1902">
                  <a:moveTo>
                    <a:pt x="0" y="1902"/>
                  </a:moveTo>
                  <a:lnTo>
                    <a:pt x="8" y="1896"/>
                  </a:lnTo>
                  <a:lnTo>
                    <a:pt x="139" y="584"/>
                  </a:lnTo>
                  <a:lnTo>
                    <a:pt x="142" y="583"/>
                  </a:lnTo>
                  <a:lnTo>
                    <a:pt x="1184" y="92"/>
                  </a:lnTo>
                  <a:lnTo>
                    <a:pt x="1186" y="92"/>
                  </a:lnTo>
                  <a:lnTo>
                    <a:pt x="2832" y="208"/>
                  </a:lnTo>
                  <a:lnTo>
                    <a:pt x="3183" y="0"/>
                  </a:lnTo>
                  <a:lnTo>
                    <a:pt x="3023" y="275"/>
                  </a:lnTo>
                  <a:lnTo>
                    <a:pt x="3827" y="995"/>
                  </a:lnTo>
                  <a:lnTo>
                    <a:pt x="3825" y="999"/>
                  </a:lnTo>
                  <a:lnTo>
                    <a:pt x="3558" y="1410"/>
                  </a:lnTo>
                  <a:lnTo>
                    <a:pt x="3556" y="1410"/>
                  </a:lnTo>
                  <a:lnTo>
                    <a:pt x="2165" y="1859"/>
                  </a:lnTo>
                  <a:lnTo>
                    <a:pt x="0" y="1902"/>
                  </a:lnTo>
                  <a:close/>
                  <a:moveTo>
                    <a:pt x="150" y="592"/>
                  </a:moveTo>
                  <a:lnTo>
                    <a:pt x="21" y="1888"/>
                  </a:lnTo>
                  <a:lnTo>
                    <a:pt x="1396" y="1067"/>
                  </a:lnTo>
                  <a:lnTo>
                    <a:pt x="650" y="358"/>
                  </a:lnTo>
                  <a:lnTo>
                    <a:pt x="1619" y="933"/>
                  </a:lnTo>
                  <a:lnTo>
                    <a:pt x="2144" y="621"/>
                  </a:lnTo>
                  <a:lnTo>
                    <a:pt x="2034" y="164"/>
                  </a:lnTo>
                  <a:lnTo>
                    <a:pt x="2044" y="161"/>
                  </a:lnTo>
                  <a:lnTo>
                    <a:pt x="2153" y="614"/>
                  </a:lnTo>
                  <a:lnTo>
                    <a:pt x="2814" y="219"/>
                  </a:lnTo>
                  <a:lnTo>
                    <a:pt x="1187" y="103"/>
                  </a:lnTo>
                  <a:lnTo>
                    <a:pt x="150" y="592"/>
                  </a:lnTo>
                  <a:close/>
                  <a:moveTo>
                    <a:pt x="1405" y="1075"/>
                  </a:moveTo>
                  <a:lnTo>
                    <a:pt x="43" y="1888"/>
                  </a:lnTo>
                  <a:lnTo>
                    <a:pt x="2165" y="1849"/>
                  </a:lnTo>
                  <a:lnTo>
                    <a:pt x="3550" y="1400"/>
                  </a:lnTo>
                  <a:lnTo>
                    <a:pt x="3812" y="998"/>
                  </a:lnTo>
                  <a:lnTo>
                    <a:pt x="3016" y="286"/>
                  </a:lnTo>
                  <a:lnTo>
                    <a:pt x="2147" y="1782"/>
                  </a:lnTo>
                  <a:lnTo>
                    <a:pt x="2142" y="1777"/>
                  </a:lnTo>
                  <a:lnTo>
                    <a:pt x="1405" y="1075"/>
                  </a:lnTo>
                  <a:close/>
                  <a:moveTo>
                    <a:pt x="1414" y="1069"/>
                  </a:moveTo>
                  <a:lnTo>
                    <a:pt x="2144" y="1764"/>
                  </a:lnTo>
                  <a:lnTo>
                    <a:pt x="3007" y="278"/>
                  </a:lnTo>
                  <a:lnTo>
                    <a:pt x="2953" y="229"/>
                  </a:lnTo>
                  <a:lnTo>
                    <a:pt x="2835" y="220"/>
                  </a:lnTo>
                  <a:lnTo>
                    <a:pt x="2157" y="626"/>
                  </a:lnTo>
                  <a:lnTo>
                    <a:pt x="2338" y="1376"/>
                  </a:lnTo>
                  <a:lnTo>
                    <a:pt x="1619" y="948"/>
                  </a:lnTo>
                  <a:lnTo>
                    <a:pt x="1414" y="1069"/>
                  </a:lnTo>
                  <a:close/>
                  <a:moveTo>
                    <a:pt x="1629" y="941"/>
                  </a:moveTo>
                  <a:lnTo>
                    <a:pt x="2320" y="1352"/>
                  </a:lnTo>
                  <a:lnTo>
                    <a:pt x="2147" y="633"/>
                  </a:lnTo>
                  <a:lnTo>
                    <a:pt x="1629" y="941"/>
                  </a:lnTo>
                  <a:close/>
                  <a:moveTo>
                    <a:pt x="733" y="420"/>
                  </a:moveTo>
                  <a:lnTo>
                    <a:pt x="1406" y="1061"/>
                  </a:lnTo>
                  <a:lnTo>
                    <a:pt x="1607" y="941"/>
                  </a:lnTo>
                  <a:lnTo>
                    <a:pt x="733" y="420"/>
                  </a:lnTo>
                  <a:close/>
                  <a:moveTo>
                    <a:pt x="2852" y="210"/>
                  </a:moveTo>
                  <a:lnTo>
                    <a:pt x="2958" y="218"/>
                  </a:lnTo>
                  <a:lnTo>
                    <a:pt x="3013" y="268"/>
                  </a:lnTo>
                  <a:lnTo>
                    <a:pt x="3150" y="32"/>
                  </a:lnTo>
                  <a:lnTo>
                    <a:pt x="2852" y="210"/>
                  </a:lnTo>
                  <a:close/>
                </a:path>
              </a:pathLst>
            </a:custGeom>
            <a:grpFill/>
            <a:ln>
              <a:no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grpSp>
      <p:sp>
        <p:nvSpPr>
          <p:cNvPr id="125" name="Freeform 1037"/>
          <p:cNvSpPr>
            <a:spLocks/>
          </p:cNvSpPr>
          <p:nvPr/>
        </p:nvSpPr>
        <p:spPr bwMode="auto">
          <a:xfrm>
            <a:off x="6718300" y="3268663"/>
            <a:ext cx="1371600" cy="1373187"/>
          </a:xfrm>
          <a:prstGeom prst="ellipse">
            <a:avLst/>
          </a:prstGeom>
          <a:pattFill prst="ltUpDiag">
            <a:fgClr>
              <a:schemeClr val="tx1">
                <a:lumMod val="85000"/>
                <a:lumOff val="15000"/>
              </a:schemeClr>
            </a:fgClr>
            <a:bgClr>
              <a:srgbClr val="0070C0"/>
            </a:bgClr>
          </a:pattFill>
          <a:ln>
            <a:noFill/>
          </a:ln>
          <a:extLst/>
        </p:spPr>
        <p:txBody>
          <a:bodyPr/>
          <a:lstStyle/>
          <a:p>
            <a:pPr eaLnBrk="1" hangingPunct="1">
              <a:defRPr/>
            </a:pPr>
            <a:endParaRPr lang="zh-CN" altLang="zh-CN" sz="1300"/>
          </a:p>
        </p:txBody>
      </p:sp>
      <p:sp>
        <p:nvSpPr>
          <p:cNvPr id="126" name="Freeform 1039"/>
          <p:cNvSpPr>
            <a:spLocks/>
          </p:cNvSpPr>
          <p:nvPr/>
        </p:nvSpPr>
        <p:spPr bwMode="auto">
          <a:xfrm>
            <a:off x="4256088" y="4784725"/>
            <a:ext cx="1052512" cy="1068388"/>
          </a:xfrm>
          <a:prstGeom prst="ellipse">
            <a:avLst/>
          </a:prstGeom>
          <a:solidFill>
            <a:schemeClr val="bg1">
              <a:alpha val="89000"/>
            </a:schemeClr>
          </a:solidFill>
          <a:ln>
            <a:solidFill>
              <a:schemeClr val="bg1">
                <a:lumMod val="50000"/>
              </a:schemeClr>
            </a:solidFill>
            <a:prstDash val="dash"/>
          </a:ln>
          <a:extLst/>
        </p:spPr>
        <p:txBody>
          <a:bodyPr/>
          <a:lstStyle/>
          <a:p>
            <a:pPr eaLnBrk="1" hangingPunct="1">
              <a:defRPr/>
            </a:pPr>
            <a:endParaRPr lang="zh-CN" altLang="zh-CN">
              <a:solidFill>
                <a:srgbClr val="000000"/>
              </a:solidFill>
            </a:endParaRPr>
          </a:p>
        </p:txBody>
      </p:sp>
      <p:sp>
        <p:nvSpPr>
          <p:cNvPr id="127" name="Freeform 1043"/>
          <p:cNvSpPr>
            <a:spLocks/>
          </p:cNvSpPr>
          <p:nvPr/>
        </p:nvSpPr>
        <p:spPr bwMode="auto">
          <a:xfrm>
            <a:off x="6165850" y="2012950"/>
            <a:ext cx="944563" cy="969963"/>
          </a:xfrm>
          <a:prstGeom prst="ellipse">
            <a:avLst/>
          </a:prstGeom>
          <a:solidFill>
            <a:schemeClr val="bg1">
              <a:alpha val="89000"/>
            </a:schemeClr>
          </a:solidFill>
          <a:ln>
            <a:solidFill>
              <a:schemeClr val="bg1">
                <a:lumMod val="50000"/>
              </a:schemeClr>
            </a:solidFill>
            <a:prstDash val="dash"/>
          </a:ln>
          <a:extLst/>
        </p:spPr>
        <p:txBody>
          <a:bodyPr/>
          <a:lstStyle/>
          <a:p>
            <a:pPr eaLnBrk="1" hangingPunct="1">
              <a:defRPr/>
            </a:pPr>
            <a:endParaRPr lang="zh-CN" altLang="zh-CN">
              <a:solidFill>
                <a:srgbClr val="000000"/>
              </a:solidFill>
            </a:endParaRPr>
          </a:p>
        </p:txBody>
      </p:sp>
      <p:sp>
        <p:nvSpPr>
          <p:cNvPr id="128" name="Freeform 1045"/>
          <p:cNvSpPr>
            <a:spLocks/>
          </p:cNvSpPr>
          <p:nvPr/>
        </p:nvSpPr>
        <p:spPr bwMode="auto">
          <a:xfrm>
            <a:off x="9012238" y="2085975"/>
            <a:ext cx="1027112" cy="1009650"/>
          </a:xfrm>
          <a:prstGeom prst="ellipse">
            <a:avLst/>
          </a:prstGeom>
          <a:solidFill>
            <a:schemeClr val="bg1">
              <a:alpha val="89000"/>
            </a:schemeClr>
          </a:solidFill>
          <a:ln>
            <a:solidFill>
              <a:schemeClr val="bg1">
                <a:lumMod val="50000"/>
              </a:schemeClr>
            </a:solidFill>
            <a:prstDash val="dash"/>
          </a:ln>
          <a:extLst/>
        </p:spPr>
        <p:txBody>
          <a:bodyPr/>
          <a:lstStyle/>
          <a:p>
            <a:pPr eaLnBrk="1" hangingPunct="1">
              <a:defRPr/>
            </a:pPr>
            <a:endParaRPr lang="zh-CN" altLang="zh-CN">
              <a:solidFill>
                <a:srgbClr val="000000"/>
              </a:solidFill>
            </a:endParaRPr>
          </a:p>
        </p:txBody>
      </p:sp>
      <p:sp>
        <p:nvSpPr>
          <p:cNvPr id="129" name="Freeform 1049"/>
          <p:cNvSpPr>
            <a:spLocks/>
          </p:cNvSpPr>
          <p:nvPr/>
        </p:nvSpPr>
        <p:spPr bwMode="auto">
          <a:xfrm>
            <a:off x="9932988" y="4016375"/>
            <a:ext cx="1120775" cy="1122363"/>
          </a:xfrm>
          <a:prstGeom prst="ellipse">
            <a:avLst/>
          </a:prstGeom>
          <a:solidFill>
            <a:schemeClr val="bg1">
              <a:alpha val="89000"/>
            </a:schemeClr>
          </a:solidFill>
          <a:ln>
            <a:solidFill>
              <a:schemeClr val="bg1">
                <a:lumMod val="50000"/>
              </a:schemeClr>
            </a:solidFill>
            <a:prstDash val="dash"/>
          </a:ln>
          <a:extLst/>
        </p:spPr>
        <p:txBody>
          <a:bodyPr/>
          <a:lstStyle/>
          <a:p>
            <a:pPr eaLnBrk="1" hangingPunct="1">
              <a:defRPr/>
            </a:pPr>
            <a:endParaRPr lang="zh-CN" altLang="zh-CN">
              <a:solidFill>
                <a:srgbClr val="000000"/>
              </a:solidFill>
            </a:endParaRPr>
          </a:p>
        </p:txBody>
      </p:sp>
      <p:grpSp>
        <p:nvGrpSpPr>
          <p:cNvPr id="4" name="Group 129"/>
          <p:cNvGrpSpPr/>
          <p:nvPr/>
        </p:nvGrpSpPr>
        <p:grpSpPr>
          <a:xfrm>
            <a:off x="4847017" y="3111806"/>
            <a:ext cx="4450534" cy="2374192"/>
            <a:chOff x="4847017" y="3111806"/>
            <a:chExt cx="4450534" cy="2374192"/>
          </a:xfrm>
          <a:solidFill>
            <a:schemeClr val="bg1"/>
          </a:solidFill>
        </p:grpSpPr>
        <p:sp>
          <p:nvSpPr>
            <p:cNvPr id="131" name="Freeform 1047"/>
            <p:cNvSpPr>
              <a:spLocks/>
            </p:cNvSpPr>
            <p:nvPr/>
          </p:nvSpPr>
          <p:spPr bwMode="auto">
            <a:xfrm>
              <a:off x="8079562" y="5127397"/>
              <a:ext cx="354173" cy="358601"/>
            </a:xfrm>
            <a:prstGeom prst="ellipse">
              <a:avLst/>
            </a:prstGeom>
            <a:grpFill/>
            <a:ln>
              <a:solidFill>
                <a:schemeClr val="bg1">
                  <a:lumMod val="65000"/>
                </a:schemeClr>
              </a:solid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sp>
          <p:nvSpPr>
            <p:cNvPr id="132" name="Freeform 1053"/>
            <p:cNvSpPr>
              <a:spLocks/>
            </p:cNvSpPr>
            <p:nvPr/>
          </p:nvSpPr>
          <p:spPr bwMode="auto">
            <a:xfrm>
              <a:off x="8401205" y="4372034"/>
              <a:ext cx="287766" cy="287766"/>
            </a:xfrm>
            <a:prstGeom prst="ellipse">
              <a:avLst/>
            </a:prstGeom>
            <a:grpFill/>
            <a:ln>
              <a:solidFill>
                <a:schemeClr val="bg1">
                  <a:lumMod val="65000"/>
                </a:schemeClr>
              </a:solid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sp>
          <p:nvSpPr>
            <p:cNvPr id="133" name="Freeform 1055"/>
            <p:cNvSpPr>
              <a:spLocks/>
            </p:cNvSpPr>
            <p:nvPr/>
          </p:nvSpPr>
          <p:spPr bwMode="auto">
            <a:xfrm>
              <a:off x="4847017" y="3111806"/>
              <a:ext cx="246308" cy="246308"/>
            </a:xfrm>
            <a:prstGeom prst="ellipse">
              <a:avLst/>
            </a:prstGeom>
            <a:grpFill/>
            <a:ln>
              <a:solidFill>
                <a:schemeClr val="bg1">
                  <a:lumMod val="65000"/>
                </a:schemeClr>
              </a:solid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sp>
          <p:nvSpPr>
            <p:cNvPr id="134" name="Freeform 1057"/>
            <p:cNvSpPr>
              <a:spLocks/>
            </p:cNvSpPr>
            <p:nvPr/>
          </p:nvSpPr>
          <p:spPr bwMode="auto">
            <a:xfrm>
              <a:off x="5728745" y="4622868"/>
              <a:ext cx="317610" cy="324090"/>
            </a:xfrm>
            <a:prstGeom prst="ellipse">
              <a:avLst/>
            </a:prstGeom>
            <a:grpFill/>
            <a:ln>
              <a:solidFill>
                <a:schemeClr val="bg1">
                  <a:lumMod val="65000"/>
                </a:schemeClr>
              </a:solid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sp>
          <p:nvSpPr>
            <p:cNvPr id="135" name="Freeform 1061"/>
            <p:cNvSpPr>
              <a:spLocks/>
            </p:cNvSpPr>
            <p:nvPr/>
          </p:nvSpPr>
          <p:spPr bwMode="auto">
            <a:xfrm>
              <a:off x="8978795" y="3693182"/>
              <a:ext cx="318756" cy="323185"/>
            </a:xfrm>
            <a:prstGeom prst="ellipse">
              <a:avLst/>
            </a:prstGeom>
            <a:grpFill/>
            <a:ln>
              <a:solidFill>
                <a:schemeClr val="bg1">
                  <a:lumMod val="65000"/>
                </a:schemeClr>
              </a:solidFill>
            </a:ln>
            <a:extLst/>
          </p:spPr>
          <p:txBody>
            <a:bodyPr/>
            <a:lstStyle/>
            <a:p>
              <a:pPr eaLnBrk="1" fontAlgn="auto" hangingPunct="1">
                <a:spcBef>
                  <a:spcPts val="0"/>
                </a:spcBef>
                <a:spcAft>
                  <a:spcPts val="0"/>
                </a:spcAft>
                <a:defRPr/>
              </a:pPr>
              <a:endParaRPr lang="en-US">
                <a:solidFill>
                  <a:sysClr val="windowText" lastClr="000000"/>
                </a:solidFill>
                <a:latin typeface="+mn-lt"/>
              </a:endParaRPr>
            </a:p>
          </p:txBody>
        </p:sp>
      </p:grpSp>
      <p:sp>
        <p:nvSpPr>
          <p:cNvPr id="98317" name="Rectangle 135"/>
          <p:cNvSpPr>
            <a:spLocks noChangeArrowheads="1"/>
          </p:cNvSpPr>
          <p:nvPr/>
        </p:nvSpPr>
        <p:spPr bwMode="auto">
          <a:xfrm>
            <a:off x="6718300" y="3919538"/>
            <a:ext cx="1390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hangingPunct="1">
              <a:buClr>
                <a:srgbClr val="E24848"/>
              </a:buClr>
            </a:pPr>
            <a:r>
              <a:rPr lang="en-US" altLang="zh-CN" sz="1400" noProof="1">
                <a:solidFill>
                  <a:schemeClr val="bg1"/>
                </a:solidFill>
                <a:latin typeface="Roboto Light" pitchFamily="2" charset="0"/>
                <a:ea typeface="Roboto Light" pitchFamily="2" charset="0"/>
                <a:cs typeface="Arial" pitchFamily="34" charset="0"/>
              </a:rPr>
              <a:t>TECHNOLOGY</a:t>
            </a:r>
          </a:p>
        </p:txBody>
      </p:sp>
      <p:sp>
        <p:nvSpPr>
          <p:cNvPr id="137" name="Rectangle 136"/>
          <p:cNvSpPr/>
          <p:nvPr/>
        </p:nvSpPr>
        <p:spPr>
          <a:xfrm>
            <a:off x="6173788" y="2509838"/>
            <a:ext cx="949325" cy="277812"/>
          </a:xfrm>
          <a:prstGeom prst="rect">
            <a:avLst/>
          </a:prstGeom>
        </p:spPr>
        <p:txBody>
          <a:bodyPr>
            <a:spAutoFit/>
          </a:bodyPr>
          <a:lstStyle/>
          <a:p>
            <a:pPr algn="ctr" eaLnBrk="1" fontAlgn="auto" hangingPunct="1">
              <a:spcBef>
                <a:spcPts val="0"/>
              </a:spcBef>
              <a:spcAft>
                <a:spcPts val="0"/>
              </a:spcAft>
              <a:buClr>
                <a:srgbClr val="E24848"/>
              </a:buClr>
              <a:defRPr/>
            </a:pPr>
            <a:r>
              <a:rPr lang="en-US" sz="1200" b="1" noProof="1">
                <a:solidFill>
                  <a:schemeClr val="tx1">
                    <a:lumMod val="75000"/>
                    <a:lumOff val="25000"/>
                  </a:schemeClr>
                </a:solidFill>
                <a:latin typeface="Roboto Light" panose="02000000000000000000" pitchFamily="2" charset="0"/>
                <a:ea typeface="Roboto Light" panose="02000000000000000000" pitchFamily="2" charset="0"/>
                <a:cs typeface="Arial" charset="0"/>
              </a:rPr>
              <a:t>BRANDS</a:t>
            </a:r>
          </a:p>
        </p:txBody>
      </p:sp>
      <p:sp>
        <p:nvSpPr>
          <p:cNvPr id="138" name="Rectangle 137"/>
          <p:cNvSpPr/>
          <p:nvPr/>
        </p:nvSpPr>
        <p:spPr>
          <a:xfrm>
            <a:off x="4221163" y="5353050"/>
            <a:ext cx="1147762" cy="277813"/>
          </a:xfrm>
          <a:prstGeom prst="rect">
            <a:avLst/>
          </a:prstGeom>
        </p:spPr>
        <p:txBody>
          <a:bodyPr>
            <a:spAutoFit/>
          </a:bodyPr>
          <a:lstStyle/>
          <a:p>
            <a:pPr algn="ctr" eaLnBrk="1" fontAlgn="auto" hangingPunct="1">
              <a:spcBef>
                <a:spcPts val="0"/>
              </a:spcBef>
              <a:spcAft>
                <a:spcPts val="0"/>
              </a:spcAft>
              <a:buClr>
                <a:srgbClr val="E24848"/>
              </a:buClr>
              <a:defRPr/>
            </a:pPr>
            <a:r>
              <a:rPr lang="en-US" sz="1200" b="1" noProof="1">
                <a:solidFill>
                  <a:schemeClr val="tx1">
                    <a:lumMod val="75000"/>
                    <a:lumOff val="25000"/>
                  </a:schemeClr>
                </a:solidFill>
                <a:latin typeface="Roboto Light" panose="02000000000000000000" pitchFamily="2" charset="0"/>
                <a:ea typeface="Roboto Light" panose="02000000000000000000" pitchFamily="2" charset="0"/>
                <a:cs typeface="Arial" charset="0"/>
              </a:rPr>
              <a:t>CREATORS</a:t>
            </a:r>
          </a:p>
        </p:txBody>
      </p:sp>
      <p:sp>
        <p:nvSpPr>
          <p:cNvPr id="139" name="Rectangle 138"/>
          <p:cNvSpPr/>
          <p:nvPr/>
        </p:nvSpPr>
        <p:spPr>
          <a:xfrm>
            <a:off x="9015413" y="2590800"/>
            <a:ext cx="1044575" cy="260350"/>
          </a:xfrm>
          <a:prstGeom prst="rect">
            <a:avLst/>
          </a:prstGeom>
        </p:spPr>
        <p:txBody>
          <a:bodyPr>
            <a:spAutoFit/>
          </a:bodyPr>
          <a:lstStyle/>
          <a:p>
            <a:pPr algn="ctr" eaLnBrk="1" fontAlgn="auto" hangingPunct="1">
              <a:spcBef>
                <a:spcPts val="0"/>
              </a:spcBef>
              <a:spcAft>
                <a:spcPts val="0"/>
              </a:spcAft>
              <a:buClr>
                <a:srgbClr val="E24848"/>
              </a:buClr>
              <a:defRPr/>
            </a:pPr>
            <a:r>
              <a:rPr lang="en-US" sz="1100" b="1" noProof="1">
                <a:solidFill>
                  <a:schemeClr val="tx1">
                    <a:lumMod val="75000"/>
                    <a:lumOff val="25000"/>
                  </a:schemeClr>
                </a:solidFill>
                <a:latin typeface="Roboto Light" panose="02000000000000000000" pitchFamily="2" charset="0"/>
                <a:ea typeface="Roboto Light" panose="02000000000000000000" pitchFamily="2" charset="0"/>
                <a:cs typeface="Arial" charset="0"/>
              </a:rPr>
              <a:t>CUSTOMER</a:t>
            </a:r>
          </a:p>
        </p:txBody>
      </p:sp>
      <p:sp>
        <p:nvSpPr>
          <p:cNvPr id="140" name="Rectangle 139"/>
          <p:cNvSpPr/>
          <p:nvPr/>
        </p:nvSpPr>
        <p:spPr>
          <a:xfrm>
            <a:off x="9996488" y="4530725"/>
            <a:ext cx="1044575" cy="306388"/>
          </a:xfrm>
          <a:prstGeom prst="rect">
            <a:avLst/>
          </a:prstGeom>
        </p:spPr>
        <p:txBody>
          <a:bodyPr>
            <a:spAutoFit/>
          </a:bodyPr>
          <a:lstStyle/>
          <a:p>
            <a:pPr algn="ctr" eaLnBrk="1" fontAlgn="auto" hangingPunct="1">
              <a:spcBef>
                <a:spcPts val="0"/>
              </a:spcBef>
              <a:spcAft>
                <a:spcPts val="0"/>
              </a:spcAft>
              <a:buClr>
                <a:srgbClr val="E24848"/>
              </a:buClr>
              <a:defRPr/>
            </a:pPr>
            <a:r>
              <a:rPr lang="en-US" sz="1400" b="1" noProof="1">
                <a:solidFill>
                  <a:schemeClr val="tx1">
                    <a:lumMod val="75000"/>
                    <a:lumOff val="25000"/>
                  </a:schemeClr>
                </a:solidFill>
                <a:latin typeface="Roboto Light" panose="02000000000000000000" pitchFamily="2" charset="0"/>
                <a:ea typeface="Roboto Light" panose="02000000000000000000" pitchFamily="2" charset="0"/>
                <a:cs typeface="Arial" charset="0"/>
              </a:rPr>
              <a:t>STYLES</a:t>
            </a:r>
          </a:p>
        </p:txBody>
      </p:sp>
      <p:grpSp>
        <p:nvGrpSpPr>
          <p:cNvPr id="7" name="Group 25"/>
          <p:cNvGrpSpPr/>
          <p:nvPr/>
        </p:nvGrpSpPr>
        <p:grpSpPr>
          <a:xfrm>
            <a:off x="7227681" y="3544741"/>
            <a:ext cx="371856" cy="341771"/>
            <a:chOff x="5009831" y="1715298"/>
            <a:chExt cx="449901" cy="413502"/>
          </a:xfrm>
          <a:solidFill>
            <a:schemeClr val="bg1"/>
          </a:solidFill>
        </p:grpSpPr>
        <p:sp>
          <p:nvSpPr>
            <p:cNvPr id="27" name="Freeform 74"/>
            <p:cNvSpPr>
              <a:spLocks noEditPoints="1"/>
            </p:cNvSpPr>
            <p:nvPr/>
          </p:nvSpPr>
          <p:spPr bwMode="auto">
            <a:xfrm>
              <a:off x="5009831" y="1715298"/>
              <a:ext cx="449901" cy="356718"/>
            </a:xfrm>
            <a:custGeom>
              <a:avLst/>
              <a:gdLst>
                <a:gd name="T0" fmla="*/ 69 w 928"/>
                <a:gd name="T1" fmla="*/ 40 h 734"/>
                <a:gd name="T2" fmla="*/ 56 w 928"/>
                <a:gd name="T3" fmla="*/ 46 h 734"/>
                <a:gd name="T4" fmla="*/ 45 w 928"/>
                <a:gd name="T5" fmla="*/ 56 h 734"/>
                <a:gd name="T6" fmla="*/ 39 w 928"/>
                <a:gd name="T7" fmla="*/ 69 h 734"/>
                <a:gd name="T8" fmla="*/ 39 w 928"/>
                <a:gd name="T9" fmla="*/ 657 h 734"/>
                <a:gd name="T10" fmla="*/ 42 w 928"/>
                <a:gd name="T11" fmla="*/ 671 h 734"/>
                <a:gd name="T12" fmla="*/ 51 w 928"/>
                <a:gd name="T13" fmla="*/ 684 h 734"/>
                <a:gd name="T14" fmla="*/ 62 w 928"/>
                <a:gd name="T15" fmla="*/ 693 h 734"/>
                <a:gd name="T16" fmla="*/ 78 w 928"/>
                <a:gd name="T17" fmla="*/ 695 h 734"/>
                <a:gd name="T18" fmla="*/ 857 w 928"/>
                <a:gd name="T19" fmla="*/ 694 h 734"/>
                <a:gd name="T20" fmla="*/ 871 w 928"/>
                <a:gd name="T21" fmla="*/ 688 h 734"/>
                <a:gd name="T22" fmla="*/ 882 w 928"/>
                <a:gd name="T23" fmla="*/ 678 h 734"/>
                <a:gd name="T24" fmla="*/ 887 w 928"/>
                <a:gd name="T25" fmla="*/ 664 h 734"/>
                <a:gd name="T26" fmla="*/ 889 w 928"/>
                <a:gd name="T27" fmla="*/ 78 h 734"/>
                <a:gd name="T28" fmla="*/ 886 w 928"/>
                <a:gd name="T29" fmla="*/ 62 h 734"/>
                <a:gd name="T30" fmla="*/ 877 w 928"/>
                <a:gd name="T31" fmla="*/ 50 h 734"/>
                <a:gd name="T32" fmla="*/ 864 w 928"/>
                <a:gd name="T33" fmla="*/ 41 h 734"/>
                <a:gd name="T34" fmla="*/ 850 w 928"/>
                <a:gd name="T35" fmla="*/ 39 h 734"/>
                <a:gd name="T36" fmla="*/ 850 w 928"/>
                <a:gd name="T37" fmla="*/ 734 h 734"/>
                <a:gd name="T38" fmla="*/ 69 w 928"/>
                <a:gd name="T39" fmla="*/ 733 h 734"/>
                <a:gd name="T40" fmla="*/ 55 w 928"/>
                <a:gd name="T41" fmla="*/ 730 h 734"/>
                <a:gd name="T42" fmla="*/ 35 w 928"/>
                <a:gd name="T43" fmla="*/ 721 h 734"/>
                <a:gd name="T44" fmla="*/ 13 w 928"/>
                <a:gd name="T45" fmla="*/ 700 h 734"/>
                <a:gd name="T46" fmla="*/ 3 w 928"/>
                <a:gd name="T47" fmla="*/ 680 h 734"/>
                <a:gd name="T48" fmla="*/ 0 w 928"/>
                <a:gd name="T49" fmla="*/ 665 h 734"/>
                <a:gd name="T50" fmla="*/ 0 w 928"/>
                <a:gd name="T51" fmla="*/ 78 h 734"/>
                <a:gd name="T52" fmla="*/ 2 w 928"/>
                <a:gd name="T53" fmla="*/ 62 h 734"/>
                <a:gd name="T54" fmla="*/ 6 w 928"/>
                <a:gd name="T55" fmla="*/ 47 h 734"/>
                <a:gd name="T56" fmla="*/ 23 w 928"/>
                <a:gd name="T57" fmla="*/ 23 h 734"/>
                <a:gd name="T58" fmla="*/ 48 w 928"/>
                <a:gd name="T59" fmla="*/ 5 h 734"/>
                <a:gd name="T60" fmla="*/ 62 w 928"/>
                <a:gd name="T61" fmla="*/ 1 h 734"/>
                <a:gd name="T62" fmla="*/ 78 w 928"/>
                <a:gd name="T63" fmla="*/ 0 h 734"/>
                <a:gd name="T64" fmla="*/ 857 w 928"/>
                <a:gd name="T65" fmla="*/ 0 h 734"/>
                <a:gd name="T66" fmla="*/ 873 w 928"/>
                <a:gd name="T67" fmla="*/ 4 h 734"/>
                <a:gd name="T68" fmla="*/ 893 w 928"/>
                <a:gd name="T69" fmla="*/ 13 h 734"/>
                <a:gd name="T70" fmla="*/ 913 w 928"/>
                <a:gd name="T71" fmla="*/ 34 h 734"/>
                <a:gd name="T72" fmla="*/ 923 w 928"/>
                <a:gd name="T73" fmla="*/ 54 h 734"/>
                <a:gd name="T74" fmla="*/ 926 w 928"/>
                <a:gd name="T75" fmla="*/ 69 h 734"/>
                <a:gd name="T76" fmla="*/ 928 w 928"/>
                <a:gd name="T77" fmla="*/ 657 h 734"/>
                <a:gd name="T78" fmla="*/ 925 w 928"/>
                <a:gd name="T79" fmla="*/ 672 h 734"/>
                <a:gd name="T80" fmla="*/ 920 w 928"/>
                <a:gd name="T81" fmla="*/ 687 h 734"/>
                <a:gd name="T82" fmla="*/ 905 w 928"/>
                <a:gd name="T83" fmla="*/ 711 h 734"/>
                <a:gd name="T84" fmla="*/ 880 w 928"/>
                <a:gd name="T85" fmla="*/ 727 h 734"/>
                <a:gd name="T86" fmla="*/ 866 w 928"/>
                <a:gd name="T87" fmla="*/ 733 h 734"/>
                <a:gd name="T88" fmla="*/ 850 w 928"/>
                <a:gd name="T89" fmla="*/ 73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8" h="734">
                  <a:moveTo>
                    <a:pt x="78" y="39"/>
                  </a:moveTo>
                  <a:lnTo>
                    <a:pt x="69" y="40"/>
                  </a:lnTo>
                  <a:lnTo>
                    <a:pt x="62" y="41"/>
                  </a:lnTo>
                  <a:lnTo>
                    <a:pt x="56" y="46"/>
                  </a:lnTo>
                  <a:lnTo>
                    <a:pt x="51" y="50"/>
                  </a:lnTo>
                  <a:lnTo>
                    <a:pt x="45" y="56"/>
                  </a:lnTo>
                  <a:lnTo>
                    <a:pt x="42" y="62"/>
                  </a:lnTo>
                  <a:lnTo>
                    <a:pt x="39" y="69"/>
                  </a:lnTo>
                  <a:lnTo>
                    <a:pt x="39" y="78"/>
                  </a:lnTo>
                  <a:lnTo>
                    <a:pt x="39" y="657"/>
                  </a:lnTo>
                  <a:lnTo>
                    <a:pt x="39" y="664"/>
                  </a:lnTo>
                  <a:lnTo>
                    <a:pt x="42" y="671"/>
                  </a:lnTo>
                  <a:lnTo>
                    <a:pt x="45" y="678"/>
                  </a:lnTo>
                  <a:lnTo>
                    <a:pt x="51" y="684"/>
                  </a:lnTo>
                  <a:lnTo>
                    <a:pt x="56" y="688"/>
                  </a:lnTo>
                  <a:lnTo>
                    <a:pt x="62" y="693"/>
                  </a:lnTo>
                  <a:lnTo>
                    <a:pt x="69" y="694"/>
                  </a:lnTo>
                  <a:lnTo>
                    <a:pt x="78" y="695"/>
                  </a:lnTo>
                  <a:lnTo>
                    <a:pt x="850" y="695"/>
                  </a:lnTo>
                  <a:lnTo>
                    <a:pt x="857" y="694"/>
                  </a:lnTo>
                  <a:lnTo>
                    <a:pt x="864" y="693"/>
                  </a:lnTo>
                  <a:lnTo>
                    <a:pt x="871" y="688"/>
                  </a:lnTo>
                  <a:lnTo>
                    <a:pt x="877" y="684"/>
                  </a:lnTo>
                  <a:lnTo>
                    <a:pt x="882" y="678"/>
                  </a:lnTo>
                  <a:lnTo>
                    <a:pt x="886" y="671"/>
                  </a:lnTo>
                  <a:lnTo>
                    <a:pt x="887" y="664"/>
                  </a:lnTo>
                  <a:lnTo>
                    <a:pt x="889" y="657"/>
                  </a:lnTo>
                  <a:lnTo>
                    <a:pt x="889" y="78"/>
                  </a:lnTo>
                  <a:lnTo>
                    <a:pt x="887" y="69"/>
                  </a:lnTo>
                  <a:lnTo>
                    <a:pt x="886" y="62"/>
                  </a:lnTo>
                  <a:lnTo>
                    <a:pt x="882" y="56"/>
                  </a:lnTo>
                  <a:lnTo>
                    <a:pt x="877" y="50"/>
                  </a:lnTo>
                  <a:lnTo>
                    <a:pt x="871" y="46"/>
                  </a:lnTo>
                  <a:lnTo>
                    <a:pt x="864" y="41"/>
                  </a:lnTo>
                  <a:lnTo>
                    <a:pt x="857" y="40"/>
                  </a:lnTo>
                  <a:lnTo>
                    <a:pt x="850" y="39"/>
                  </a:lnTo>
                  <a:lnTo>
                    <a:pt x="78" y="39"/>
                  </a:lnTo>
                  <a:close/>
                  <a:moveTo>
                    <a:pt x="850" y="734"/>
                  </a:moveTo>
                  <a:lnTo>
                    <a:pt x="78" y="734"/>
                  </a:lnTo>
                  <a:lnTo>
                    <a:pt x="69" y="733"/>
                  </a:lnTo>
                  <a:lnTo>
                    <a:pt x="62" y="733"/>
                  </a:lnTo>
                  <a:lnTo>
                    <a:pt x="55" y="730"/>
                  </a:lnTo>
                  <a:lnTo>
                    <a:pt x="48" y="727"/>
                  </a:lnTo>
                  <a:lnTo>
                    <a:pt x="35" y="721"/>
                  </a:lnTo>
                  <a:lnTo>
                    <a:pt x="23" y="711"/>
                  </a:lnTo>
                  <a:lnTo>
                    <a:pt x="13" y="700"/>
                  </a:lnTo>
                  <a:lnTo>
                    <a:pt x="6" y="687"/>
                  </a:lnTo>
                  <a:lnTo>
                    <a:pt x="3" y="680"/>
                  </a:lnTo>
                  <a:lnTo>
                    <a:pt x="2" y="672"/>
                  </a:lnTo>
                  <a:lnTo>
                    <a:pt x="0" y="665"/>
                  </a:lnTo>
                  <a:lnTo>
                    <a:pt x="0" y="657"/>
                  </a:lnTo>
                  <a:lnTo>
                    <a:pt x="0" y="78"/>
                  </a:lnTo>
                  <a:lnTo>
                    <a:pt x="0" y="69"/>
                  </a:lnTo>
                  <a:lnTo>
                    <a:pt x="2" y="62"/>
                  </a:lnTo>
                  <a:lnTo>
                    <a:pt x="3" y="54"/>
                  </a:lnTo>
                  <a:lnTo>
                    <a:pt x="6" y="47"/>
                  </a:lnTo>
                  <a:lnTo>
                    <a:pt x="13" y="34"/>
                  </a:lnTo>
                  <a:lnTo>
                    <a:pt x="23" y="23"/>
                  </a:lnTo>
                  <a:lnTo>
                    <a:pt x="35" y="13"/>
                  </a:lnTo>
                  <a:lnTo>
                    <a:pt x="48" y="5"/>
                  </a:lnTo>
                  <a:lnTo>
                    <a:pt x="55" y="4"/>
                  </a:lnTo>
                  <a:lnTo>
                    <a:pt x="62" y="1"/>
                  </a:lnTo>
                  <a:lnTo>
                    <a:pt x="69" y="0"/>
                  </a:lnTo>
                  <a:lnTo>
                    <a:pt x="78" y="0"/>
                  </a:lnTo>
                  <a:lnTo>
                    <a:pt x="850" y="0"/>
                  </a:lnTo>
                  <a:lnTo>
                    <a:pt x="857" y="0"/>
                  </a:lnTo>
                  <a:lnTo>
                    <a:pt x="866" y="1"/>
                  </a:lnTo>
                  <a:lnTo>
                    <a:pt x="873" y="4"/>
                  </a:lnTo>
                  <a:lnTo>
                    <a:pt x="880" y="5"/>
                  </a:lnTo>
                  <a:lnTo>
                    <a:pt x="893" y="13"/>
                  </a:lnTo>
                  <a:lnTo>
                    <a:pt x="905" y="23"/>
                  </a:lnTo>
                  <a:lnTo>
                    <a:pt x="913" y="34"/>
                  </a:lnTo>
                  <a:lnTo>
                    <a:pt x="920" y="47"/>
                  </a:lnTo>
                  <a:lnTo>
                    <a:pt x="923" y="54"/>
                  </a:lnTo>
                  <a:lnTo>
                    <a:pt x="925" y="62"/>
                  </a:lnTo>
                  <a:lnTo>
                    <a:pt x="926" y="69"/>
                  </a:lnTo>
                  <a:lnTo>
                    <a:pt x="928" y="78"/>
                  </a:lnTo>
                  <a:lnTo>
                    <a:pt x="928" y="657"/>
                  </a:lnTo>
                  <a:lnTo>
                    <a:pt x="926" y="665"/>
                  </a:lnTo>
                  <a:lnTo>
                    <a:pt x="925" y="672"/>
                  </a:lnTo>
                  <a:lnTo>
                    <a:pt x="923" y="680"/>
                  </a:lnTo>
                  <a:lnTo>
                    <a:pt x="920" y="687"/>
                  </a:lnTo>
                  <a:lnTo>
                    <a:pt x="913" y="700"/>
                  </a:lnTo>
                  <a:lnTo>
                    <a:pt x="905" y="711"/>
                  </a:lnTo>
                  <a:lnTo>
                    <a:pt x="893" y="721"/>
                  </a:lnTo>
                  <a:lnTo>
                    <a:pt x="880" y="727"/>
                  </a:lnTo>
                  <a:lnTo>
                    <a:pt x="873" y="730"/>
                  </a:lnTo>
                  <a:lnTo>
                    <a:pt x="866" y="733"/>
                  </a:lnTo>
                  <a:lnTo>
                    <a:pt x="857" y="733"/>
                  </a:lnTo>
                  <a:lnTo>
                    <a:pt x="850" y="73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 name="Freeform 75"/>
            <p:cNvSpPr>
              <a:spLocks/>
            </p:cNvSpPr>
            <p:nvPr/>
          </p:nvSpPr>
          <p:spPr bwMode="auto">
            <a:xfrm>
              <a:off x="5094278" y="2109872"/>
              <a:ext cx="281006" cy="18928"/>
            </a:xfrm>
            <a:custGeom>
              <a:avLst/>
              <a:gdLst>
                <a:gd name="T0" fmla="*/ 559 w 579"/>
                <a:gd name="T1" fmla="*/ 39 h 39"/>
                <a:gd name="T2" fmla="*/ 19 w 579"/>
                <a:gd name="T3" fmla="*/ 39 h 39"/>
                <a:gd name="T4" fmla="*/ 15 w 579"/>
                <a:gd name="T5" fmla="*/ 39 h 39"/>
                <a:gd name="T6" fmla="*/ 12 w 579"/>
                <a:gd name="T7" fmla="*/ 37 h 39"/>
                <a:gd name="T8" fmla="*/ 9 w 579"/>
                <a:gd name="T9" fmla="*/ 36 h 39"/>
                <a:gd name="T10" fmla="*/ 6 w 579"/>
                <a:gd name="T11" fmla="*/ 33 h 39"/>
                <a:gd name="T12" fmla="*/ 3 w 579"/>
                <a:gd name="T13" fmla="*/ 30 h 39"/>
                <a:gd name="T14" fmla="*/ 2 w 579"/>
                <a:gd name="T15" fmla="*/ 27 h 39"/>
                <a:gd name="T16" fmla="*/ 0 w 579"/>
                <a:gd name="T17" fmla="*/ 23 h 39"/>
                <a:gd name="T18" fmla="*/ 0 w 579"/>
                <a:gd name="T19" fmla="*/ 20 h 39"/>
                <a:gd name="T20" fmla="*/ 0 w 579"/>
                <a:gd name="T21" fmla="*/ 15 h 39"/>
                <a:gd name="T22" fmla="*/ 2 w 579"/>
                <a:gd name="T23" fmla="*/ 13 h 39"/>
                <a:gd name="T24" fmla="*/ 3 w 579"/>
                <a:gd name="T25" fmla="*/ 8 h 39"/>
                <a:gd name="T26" fmla="*/ 6 w 579"/>
                <a:gd name="T27" fmla="*/ 5 h 39"/>
                <a:gd name="T28" fmla="*/ 9 w 579"/>
                <a:gd name="T29" fmla="*/ 4 h 39"/>
                <a:gd name="T30" fmla="*/ 12 w 579"/>
                <a:gd name="T31" fmla="*/ 1 h 39"/>
                <a:gd name="T32" fmla="*/ 15 w 579"/>
                <a:gd name="T33" fmla="*/ 1 h 39"/>
                <a:gd name="T34" fmla="*/ 19 w 579"/>
                <a:gd name="T35" fmla="*/ 0 h 39"/>
                <a:gd name="T36" fmla="*/ 559 w 579"/>
                <a:gd name="T37" fmla="*/ 0 h 39"/>
                <a:gd name="T38" fmla="*/ 564 w 579"/>
                <a:gd name="T39" fmla="*/ 1 h 39"/>
                <a:gd name="T40" fmla="*/ 568 w 579"/>
                <a:gd name="T41" fmla="*/ 1 h 39"/>
                <a:gd name="T42" fmla="*/ 571 w 579"/>
                <a:gd name="T43" fmla="*/ 4 h 39"/>
                <a:gd name="T44" fmla="*/ 574 w 579"/>
                <a:gd name="T45" fmla="*/ 5 h 39"/>
                <a:gd name="T46" fmla="*/ 576 w 579"/>
                <a:gd name="T47" fmla="*/ 8 h 39"/>
                <a:gd name="T48" fmla="*/ 578 w 579"/>
                <a:gd name="T49" fmla="*/ 13 h 39"/>
                <a:gd name="T50" fmla="*/ 579 w 579"/>
                <a:gd name="T51" fmla="*/ 15 h 39"/>
                <a:gd name="T52" fmla="*/ 579 w 579"/>
                <a:gd name="T53" fmla="*/ 20 h 39"/>
                <a:gd name="T54" fmla="*/ 579 w 579"/>
                <a:gd name="T55" fmla="*/ 23 h 39"/>
                <a:gd name="T56" fmla="*/ 578 w 579"/>
                <a:gd name="T57" fmla="*/ 27 h 39"/>
                <a:gd name="T58" fmla="*/ 576 w 579"/>
                <a:gd name="T59" fmla="*/ 30 h 39"/>
                <a:gd name="T60" fmla="*/ 574 w 579"/>
                <a:gd name="T61" fmla="*/ 33 h 39"/>
                <a:gd name="T62" fmla="*/ 571 w 579"/>
                <a:gd name="T63" fmla="*/ 36 h 39"/>
                <a:gd name="T64" fmla="*/ 568 w 579"/>
                <a:gd name="T65" fmla="*/ 37 h 39"/>
                <a:gd name="T66" fmla="*/ 564 w 579"/>
                <a:gd name="T67" fmla="*/ 39 h 39"/>
                <a:gd name="T68" fmla="*/ 559 w 579"/>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9" h="39">
                  <a:moveTo>
                    <a:pt x="559" y="39"/>
                  </a:moveTo>
                  <a:lnTo>
                    <a:pt x="19" y="39"/>
                  </a:lnTo>
                  <a:lnTo>
                    <a:pt x="15" y="39"/>
                  </a:lnTo>
                  <a:lnTo>
                    <a:pt x="12" y="37"/>
                  </a:lnTo>
                  <a:lnTo>
                    <a:pt x="9" y="36"/>
                  </a:lnTo>
                  <a:lnTo>
                    <a:pt x="6" y="33"/>
                  </a:lnTo>
                  <a:lnTo>
                    <a:pt x="3" y="30"/>
                  </a:lnTo>
                  <a:lnTo>
                    <a:pt x="2" y="27"/>
                  </a:lnTo>
                  <a:lnTo>
                    <a:pt x="0" y="23"/>
                  </a:lnTo>
                  <a:lnTo>
                    <a:pt x="0" y="20"/>
                  </a:lnTo>
                  <a:lnTo>
                    <a:pt x="0" y="15"/>
                  </a:lnTo>
                  <a:lnTo>
                    <a:pt x="2" y="13"/>
                  </a:lnTo>
                  <a:lnTo>
                    <a:pt x="3" y="8"/>
                  </a:lnTo>
                  <a:lnTo>
                    <a:pt x="6" y="5"/>
                  </a:lnTo>
                  <a:lnTo>
                    <a:pt x="9" y="4"/>
                  </a:lnTo>
                  <a:lnTo>
                    <a:pt x="12" y="1"/>
                  </a:lnTo>
                  <a:lnTo>
                    <a:pt x="15" y="1"/>
                  </a:lnTo>
                  <a:lnTo>
                    <a:pt x="19" y="0"/>
                  </a:lnTo>
                  <a:lnTo>
                    <a:pt x="559" y="0"/>
                  </a:lnTo>
                  <a:lnTo>
                    <a:pt x="564" y="1"/>
                  </a:lnTo>
                  <a:lnTo>
                    <a:pt x="568" y="1"/>
                  </a:lnTo>
                  <a:lnTo>
                    <a:pt x="571" y="4"/>
                  </a:lnTo>
                  <a:lnTo>
                    <a:pt x="574" y="5"/>
                  </a:lnTo>
                  <a:lnTo>
                    <a:pt x="576" y="8"/>
                  </a:lnTo>
                  <a:lnTo>
                    <a:pt x="578" y="13"/>
                  </a:lnTo>
                  <a:lnTo>
                    <a:pt x="579" y="15"/>
                  </a:lnTo>
                  <a:lnTo>
                    <a:pt x="579" y="20"/>
                  </a:lnTo>
                  <a:lnTo>
                    <a:pt x="579" y="23"/>
                  </a:lnTo>
                  <a:lnTo>
                    <a:pt x="578" y="27"/>
                  </a:lnTo>
                  <a:lnTo>
                    <a:pt x="576" y="30"/>
                  </a:lnTo>
                  <a:lnTo>
                    <a:pt x="574" y="33"/>
                  </a:lnTo>
                  <a:lnTo>
                    <a:pt x="571" y="36"/>
                  </a:lnTo>
                  <a:lnTo>
                    <a:pt x="568" y="37"/>
                  </a:lnTo>
                  <a:lnTo>
                    <a:pt x="564" y="39"/>
                  </a:lnTo>
                  <a:lnTo>
                    <a:pt x="559" y="3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 name="Freeform 76"/>
            <p:cNvSpPr>
              <a:spLocks noEditPoints="1"/>
            </p:cNvSpPr>
            <p:nvPr/>
          </p:nvSpPr>
          <p:spPr bwMode="auto">
            <a:xfrm>
              <a:off x="5159798" y="2053088"/>
              <a:ext cx="149967" cy="75712"/>
            </a:xfrm>
            <a:custGeom>
              <a:avLst/>
              <a:gdLst>
                <a:gd name="T0" fmla="*/ 44 w 308"/>
                <a:gd name="T1" fmla="*/ 116 h 155"/>
                <a:gd name="T2" fmla="*/ 262 w 308"/>
                <a:gd name="T3" fmla="*/ 116 h 155"/>
                <a:gd name="T4" fmla="*/ 236 w 308"/>
                <a:gd name="T5" fmla="*/ 39 h 155"/>
                <a:gd name="T6" fmla="*/ 70 w 308"/>
                <a:gd name="T7" fmla="*/ 39 h 155"/>
                <a:gd name="T8" fmla="*/ 44 w 308"/>
                <a:gd name="T9" fmla="*/ 116 h 155"/>
                <a:gd name="T10" fmla="*/ 289 w 308"/>
                <a:gd name="T11" fmla="*/ 155 h 155"/>
                <a:gd name="T12" fmla="*/ 289 w 308"/>
                <a:gd name="T13" fmla="*/ 155 h 155"/>
                <a:gd name="T14" fmla="*/ 289 w 308"/>
                <a:gd name="T15" fmla="*/ 155 h 155"/>
                <a:gd name="T16" fmla="*/ 19 w 308"/>
                <a:gd name="T17" fmla="*/ 155 h 155"/>
                <a:gd name="T18" fmla="*/ 14 w 308"/>
                <a:gd name="T19" fmla="*/ 155 h 155"/>
                <a:gd name="T20" fmla="*/ 10 w 308"/>
                <a:gd name="T21" fmla="*/ 153 h 155"/>
                <a:gd name="T22" fmla="*/ 6 w 308"/>
                <a:gd name="T23" fmla="*/ 150 h 155"/>
                <a:gd name="T24" fmla="*/ 3 w 308"/>
                <a:gd name="T25" fmla="*/ 147 h 155"/>
                <a:gd name="T26" fmla="*/ 0 w 308"/>
                <a:gd name="T27" fmla="*/ 143 h 155"/>
                <a:gd name="T28" fmla="*/ 0 w 308"/>
                <a:gd name="T29" fmla="*/ 139 h 155"/>
                <a:gd name="T30" fmla="*/ 0 w 308"/>
                <a:gd name="T31" fmla="*/ 134 h 155"/>
                <a:gd name="T32" fmla="*/ 0 w 308"/>
                <a:gd name="T33" fmla="*/ 130 h 155"/>
                <a:gd name="T34" fmla="*/ 39 w 308"/>
                <a:gd name="T35" fmla="*/ 13 h 155"/>
                <a:gd name="T36" fmla="*/ 42 w 308"/>
                <a:gd name="T37" fmla="*/ 8 h 155"/>
                <a:gd name="T38" fmla="*/ 46 w 308"/>
                <a:gd name="T39" fmla="*/ 3 h 155"/>
                <a:gd name="T40" fmla="*/ 52 w 308"/>
                <a:gd name="T41" fmla="*/ 2 h 155"/>
                <a:gd name="T42" fmla="*/ 57 w 308"/>
                <a:gd name="T43" fmla="*/ 0 h 155"/>
                <a:gd name="T44" fmla="*/ 250 w 308"/>
                <a:gd name="T45" fmla="*/ 0 h 155"/>
                <a:gd name="T46" fmla="*/ 256 w 308"/>
                <a:gd name="T47" fmla="*/ 2 h 155"/>
                <a:gd name="T48" fmla="*/ 262 w 308"/>
                <a:gd name="T49" fmla="*/ 3 h 155"/>
                <a:gd name="T50" fmla="*/ 266 w 308"/>
                <a:gd name="T51" fmla="*/ 8 h 155"/>
                <a:gd name="T52" fmla="*/ 269 w 308"/>
                <a:gd name="T53" fmla="*/ 13 h 155"/>
                <a:gd name="T54" fmla="*/ 307 w 308"/>
                <a:gd name="T55" fmla="*/ 126 h 155"/>
                <a:gd name="T56" fmla="*/ 308 w 308"/>
                <a:gd name="T57" fmla="*/ 130 h 155"/>
                <a:gd name="T58" fmla="*/ 308 w 308"/>
                <a:gd name="T59" fmla="*/ 136 h 155"/>
                <a:gd name="T60" fmla="*/ 308 w 308"/>
                <a:gd name="T61" fmla="*/ 139 h 155"/>
                <a:gd name="T62" fmla="*/ 307 w 308"/>
                <a:gd name="T63" fmla="*/ 143 h 155"/>
                <a:gd name="T64" fmla="*/ 305 w 308"/>
                <a:gd name="T65" fmla="*/ 146 h 155"/>
                <a:gd name="T66" fmla="*/ 302 w 308"/>
                <a:gd name="T67" fmla="*/ 149 h 155"/>
                <a:gd name="T68" fmla="*/ 299 w 308"/>
                <a:gd name="T69" fmla="*/ 152 h 155"/>
                <a:gd name="T70" fmla="*/ 296 w 308"/>
                <a:gd name="T71" fmla="*/ 153 h 155"/>
                <a:gd name="T72" fmla="*/ 294 w 308"/>
                <a:gd name="T73" fmla="*/ 155 h 155"/>
                <a:gd name="T74" fmla="*/ 289 w 308"/>
                <a:gd name="T75"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8" h="155">
                  <a:moveTo>
                    <a:pt x="44" y="116"/>
                  </a:moveTo>
                  <a:lnTo>
                    <a:pt x="262" y="116"/>
                  </a:lnTo>
                  <a:lnTo>
                    <a:pt x="236" y="39"/>
                  </a:lnTo>
                  <a:lnTo>
                    <a:pt x="70" y="39"/>
                  </a:lnTo>
                  <a:lnTo>
                    <a:pt x="44" y="116"/>
                  </a:lnTo>
                  <a:close/>
                  <a:moveTo>
                    <a:pt x="289" y="155"/>
                  </a:moveTo>
                  <a:lnTo>
                    <a:pt x="289" y="155"/>
                  </a:lnTo>
                  <a:lnTo>
                    <a:pt x="289" y="155"/>
                  </a:lnTo>
                  <a:lnTo>
                    <a:pt x="19" y="155"/>
                  </a:lnTo>
                  <a:lnTo>
                    <a:pt x="14" y="155"/>
                  </a:lnTo>
                  <a:lnTo>
                    <a:pt x="10" y="153"/>
                  </a:lnTo>
                  <a:lnTo>
                    <a:pt x="6" y="150"/>
                  </a:lnTo>
                  <a:lnTo>
                    <a:pt x="3" y="147"/>
                  </a:lnTo>
                  <a:lnTo>
                    <a:pt x="0" y="143"/>
                  </a:lnTo>
                  <a:lnTo>
                    <a:pt x="0" y="139"/>
                  </a:lnTo>
                  <a:lnTo>
                    <a:pt x="0" y="134"/>
                  </a:lnTo>
                  <a:lnTo>
                    <a:pt x="0" y="130"/>
                  </a:lnTo>
                  <a:lnTo>
                    <a:pt x="39" y="13"/>
                  </a:lnTo>
                  <a:lnTo>
                    <a:pt x="42" y="8"/>
                  </a:lnTo>
                  <a:lnTo>
                    <a:pt x="46" y="3"/>
                  </a:lnTo>
                  <a:lnTo>
                    <a:pt x="52" y="2"/>
                  </a:lnTo>
                  <a:lnTo>
                    <a:pt x="57" y="0"/>
                  </a:lnTo>
                  <a:lnTo>
                    <a:pt x="250" y="0"/>
                  </a:lnTo>
                  <a:lnTo>
                    <a:pt x="256" y="2"/>
                  </a:lnTo>
                  <a:lnTo>
                    <a:pt x="262" y="3"/>
                  </a:lnTo>
                  <a:lnTo>
                    <a:pt x="266" y="8"/>
                  </a:lnTo>
                  <a:lnTo>
                    <a:pt x="269" y="13"/>
                  </a:lnTo>
                  <a:lnTo>
                    <a:pt x="307" y="126"/>
                  </a:lnTo>
                  <a:lnTo>
                    <a:pt x="308" y="130"/>
                  </a:lnTo>
                  <a:lnTo>
                    <a:pt x="308" y="136"/>
                  </a:lnTo>
                  <a:lnTo>
                    <a:pt x="308" y="139"/>
                  </a:lnTo>
                  <a:lnTo>
                    <a:pt x="307" y="143"/>
                  </a:lnTo>
                  <a:lnTo>
                    <a:pt x="305" y="146"/>
                  </a:lnTo>
                  <a:lnTo>
                    <a:pt x="302" y="149"/>
                  </a:lnTo>
                  <a:lnTo>
                    <a:pt x="299" y="152"/>
                  </a:lnTo>
                  <a:lnTo>
                    <a:pt x="296" y="153"/>
                  </a:lnTo>
                  <a:lnTo>
                    <a:pt x="294" y="155"/>
                  </a:lnTo>
                  <a:lnTo>
                    <a:pt x="289" y="1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 name="Freeform 77"/>
            <p:cNvSpPr>
              <a:spLocks noEditPoints="1"/>
            </p:cNvSpPr>
            <p:nvPr/>
          </p:nvSpPr>
          <p:spPr bwMode="auto">
            <a:xfrm>
              <a:off x="5047686" y="1753154"/>
              <a:ext cx="374190" cy="243151"/>
            </a:xfrm>
            <a:custGeom>
              <a:avLst/>
              <a:gdLst>
                <a:gd name="T0" fmla="*/ 37 w 772"/>
                <a:gd name="T1" fmla="*/ 463 h 501"/>
                <a:gd name="T2" fmla="*/ 733 w 772"/>
                <a:gd name="T3" fmla="*/ 463 h 501"/>
                <a:gd name="T4" fmla="*/ 733 w 772"/>
                <a:gd name="T5" fmla="*/ 38 h 501"/>
                <a:gd name="T6" fmla="*/ 37 w 772"/>
                <a:gd name="T7" fmla="*/ 38 h 501"/>
                <a:gd name="T8" fmla="*/ 37 w 772"/>
                <a:gd name="T9" fmla="*/ 463 h 501"/>
                <a:gd name="T10" fmla="*/ 772 w 772"/>
                <a:gd name="T11" fmla="*/ 501 h 501"/>
                <a:gd name="T12" fmla="*/ 0 w 772"/>
                <a:gd name="T13" fmla="*/ 501 h 501"/>
                <a:gd name="T14" fmla="*/ 0 w 772"/>
                <a:gd name="T15" fmla="*/ 0 h 501"/>
                <a:gd name="T16" fmla="*/ 772 w 772"/>
                <a:gd name="T17" fmla="*/ 0 h 501"/>
                <a:gd name="T18" fmla="*/ 772 w 772"/>
                <a:gd name="T19" fmla="*/ 50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2" h="501">
                  <a:moveTo>
                    <a:pt x="37" y="463"/>
                  </a:moveTo>
                  <a:lnTo>
                    <a:pt x="733" y="463"/>
                  </a:lnTo>
                  <a:lnTo>
                    <a:pt x="733" y="38"/>
                  </a:lnTo>
                  <a:lnTo>
                    <a:pt x="37" y="38"/>
                  </a:lnTo>
                  <a:lnTo>
                    <a:pt x="37" y="463"/>
                  </a:lnTo>
                  <a:close/>
                  <a:moveTo>
                    <a:pt x="772" y="501"/>
                  </a:moveTo>
                  <a:lnTo>
                    <a:pt x="0" y="501"/>
                  </a:lnTo>
                  <a:lnTo>
                    <a:pt x="0" y="0"/>
                  </a:lnTo>
                  <a:lnTo>
                    <a:pt x="772" y="0"/>
                  </a:lnTo>
                  <a:lnTo>
                    <a:pt x="772" y="50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 name="Freeform 78"/>
            <p:cNvSpPr>
              <a:spLocks/>
            </p:cNvSpPr>
            <p:nvPr/>
          </p:nvSpPr>
          <p:spPr bwMode="auto">
            <a:xfrm>
              <a:off x="5216581" y="2006497"/>
              <a:ext cx="37856" cy="36400"/>
            </a:xfrm>
            <a:custGeom>
              <a:avLst/>
              <a:gdLst>
                <a:gd name="T0" fmla="*/ 39 w 78"/>
                <a:gd name="T1" fmla="*/ 0 h 76"/>
                <a:gd name="T2" fmla="*/ 46 w 78"/>
                <a:gd name="T3" fmla="*/ 0 h 76"/>
                <a:gd name="T4" fmla="*/ 53 w 78"/>
                <a:gd name="T5" fmla="*/ 3 h 76"/>
                <a:gd name="T6" fmla="*/ 61 w 78"/>
                <a:gd name="T7" fmla="*/ 6 h 76"/>
                <a:gd name="T8" fmla="*/ 66 w 78"/>
                <a:gd name="T9" fmla="*/ 11 h 76"/>
                <a:gd name="T10" fmla="*/ 71 w 78"/>
                <a:gd name="T11" fmla="*/ 17 h 76"/>
                <a:gd name="T12" fmla="*/ 73 w 78"/>
                <a:gd name="T13" fmla="*/ 23 h 76"/>
                <a:gd name="T14" fmla="*/ 76 w 78"/>
                <a:gd name="T15" fmla="*/ 30 h 76"/>
                <a:gd name="T16" fmla="*/ 78 w 78"/>
                <a:gd name="T17" fmla="*/ 39 h 76"/>
                <a:gd name="T18" fmla="*/ 76 w 78"/>
                <a:gd name="T19" fmla="*/ 46 h 76"/>
                <a:gd name="T20" fmla="*/ 73 w 78"/>
                <a:gd name="T21" fmla="*/ 53 h 76"/>
                <a:gd name="T22" fmla="*/ 71 w 78"/>
                <a:gd name="T23" fmla="*/ 60 h 76"/>
                <a:gd name="T24" fmla="*/ 66 w 78"/>
                <a:gd name="T25" fmla="*/ 66 h 76"/>
                <a:gd name="T26" fmla="*/ 61 w 78"/>
                <a:gd name="T27" fmla="*/ 70 h 76"/>
                <a:gd name="T28" fmla="*/ 53 w 78"/>
                <a:gd name="T29" fmla="*/ 73 h 76"/>
                <a:gd name="T30" fmla="*/ 46 w 78"/>
                <a:gd name="T31" fmla="*/ 76 h 76"/>
                <a:gd name="T32" fmla="*/ 39 w 78"/>
                <a:gd name="T33" fmla="*/ 76 h 76"/>
                <a:gd name="T34" fmla="*/ 30 w 78"/>
                <a:gd name="T35" fmla="*/ 76 h 76"/>
                <a:gd name="T36" fmla="*/ 23 w 78"/>
                <a:gd name="T37" fmla="*/ 73 h 76"/>
                <a:gd name="T38" fmla="*/ 17 w 78"/>
                <a:gd name="T39" fmla="*/ 70 h 76"/>
                <a:gd name="T40" fmla="*/ 12 w 78"/>
                <a:gd name="T41" fmla="*/ 66 h 76"/>
                <a:gd name="T42" fmla="*/ 7 w 78"/>
                <a:gd name="T43" fmla="*/ 60 h 76"/>
                <a:gd name="T44" fmla="*/ 3 w 78"/>
                <a:gd name="T45" fmla="*/ 53 h 76"/>
                <a:gd name="T46" fmla="*/ 0 w 78"/>
                <a:gd name="T47" fmla="*/ 46 h 76"/>
                <a:gd name="T48" fmla="*/ 0 w 78"/>
                <a:gd name="T49" fmla="*/ 39 h 76"/>
                <a:gd name="T50" fmla="*/ 0 w 78"/>
                <a:gd name="T51" fmla="*/ 30 h 76"/>
                <a:gd name="T52" fmla="*/ 3 w 78"/>
                <a:gd name="T53" fmla="*/ 23 h 76"/>
                <a:gd name="T54" fmla="*/ 7 w 78"/>
                <a:gd name="T55" fmla="*/ 17 h 76"/>
                <a:gd name="T56" fmla="*/ 12 w 78"/>
                <a:gd name="T57" fmla="*/ 11 h 76"/>
                <a:gd name="T58" fmla="*/ 17 w 78"/>
                <a:gd name="T59" fmla="*/ 6 h 76"/>
                <a:gd name="T60" fmla="*/ 23 w 78"/>
                <a:gd name="T61" fmla="*/ 3 h 76"/>
                <a:gd name="T62" fmla="*/ 30 w 78"/>
                <a:gd name="T63" fmla="*/ 0 h 76"/>
                <a:gd name="T64" fmla="*/ 39 w 78"/>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6">
                  <a:moveTo>
                    <a:pt x="39" y="0"/>
                  </a:moveTo>
                  <a:lnTo>
                    <a:pt x="46" y="0"/>
                  </a:lnTo>
                  <a:lnTo>
                    <a:pt x="53" y="3"/>
                  </a:lnTo>
                  <a:lnTo>
                    <a:pt x="61" y="6"/>
                  </a:lnTo>
                  <a:lnTo>
                    <a:pt x="66" y="11"/>
                  </a:lnTo>
                  <a:lnTo>
                    <a:pt x="71" y="17"/>
                  </a:lnTo>
                  <a:lnTo>
                    <a:pt x="73" y="23"/>
                  </a:lnTo>
                  <a:lnTo>
                    <a:pt x="76" y="30"/>
                  </a:lnTo>
                  <a:lnTo>
                    <a:pt x="78" y="39"/>
                  </a:lnTo>
                  <a:lnTo>
                    <a:pt x="76" y="46"/>
                  </a:lnTo>
                  <a:lnTo>
                    <a:pt x="73" y="53"/>
                  </a:lnTo>
                  <a:lnTo>
                    <a:pt x="71" y="60"/>
                  </a:lnTo>
                  <a:lnTo>
                    <a:pt x="66" y="66"/>
                  </a:lnTo>
                  <a:lnTo>
                    <a:pt x="61" y="70"/>
                  </a:lnTo>
                  <a:lnTo>
                    <a:pt x="53" y="73"/>
                  </a:lnTo>
                  <a:lnTo>
                    <a:pt x="46" y="76"/>
                  </a:lnTo>
                  <a:lnTo>
                    <a:pt x="39" y="76"/>
                  </a:lnTo>
                  <a:lnTo>
                    <a:pt x="30" y="76"/>
                  </a:lnTo>
                  <a:lnTo>
                    <a:pt x="23" y="73"/>
                  </a:lnTo>
                  <a:lnTo>
                    <a:pt x="17" y="70"/>
                  </a:lnTo>
                  <a:lnTo>
                    <a:pt x="12" y="66"/>
                  </a:lnTo>
                  <a:lnTo>
                    <a:pt x="7" y="60"/>
                  </a:lnTo>
                  <a:lnTo>
                    <a:pt x="3" y="53"/>
                  </a:lnTo>
                  <a:lnTo>
                    <a:pt x="0" y="46"/>
                  </a:lnTo>
                  <a:lnTo>
                    <a:pt x="0" y="39"/>
                  </a:lnTo>
                  <a:lnTo>
                    <a:pt x="0" y="30"/>
                  </a:lnTo>
                  <a:lnTo>
                    <a:pt x="3" y="23"/>
                  </a:lnTo>
                  <a:lnTo>
                    <a:pt x="7" y="17"/>
                  </a:lnTo>
                  <a:lnTo>
                    <a:pt x="12" y="11"/>
                  </a:lnTo>
                  <a:lnTo>
                    <a:pt x="17" y="6"/>
                  </a:lnTo>
                  <a:lnTo>
                    <a:pt x="23" y="3"/>
                  </a:lnTo>
                  <a:lnTo>
                    <a:pt x="30" y="0"/>
                  </a:lnTo>
                  <a:lnTo>
                    <a:pt x="3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8" name="Group 34"/>
          <p:cNvGrpSpPr/>
          <p:nvPr/>
        </p:nvGrpSpPr>
        <p:grpSpPr>
          <a:xfrm>
            <a:off x="6438115" y="2183606"/>
            <a:ext cx="395084" cy="307772"/>
            <a:chOff x="4884738" y="5237163"/>
            <a:chExt cx="1149350" cy="895350"/>
          </a:xfrm>
          <a:solidFill>
            <a:srgbClr val="00B0F0"/>
          </a:solidFill>
        </p:grpSpPr>
        <p:sp>
          <p:nvSpPr>
            <p:cNvPr id="36" name="Freeform 331"/>
            <p:cNvSpPr>
              <a:spLocks/>
            </p:cNvSpPr>
            <p:nvPr/>
          </p:nvSpPr>
          <p:spPr bwMode="auto">
            <a:xfrm>
              <a:off x="5157788" y="5257800"/>
              <a:ext cx="876300" cy="874713"/>
            </a:xfrm>
            <a:custGeom>
              <a:avLst/>
              <a:gdLst>
                <a:gd name="T0" fmla="*/ 280 w 1656"/>
                <a:gd name="T1" fmla="*/ 0 h 1655"/>
                <a:gd name="T2" fmla="*/ 531 w 1656"/>
                <a:gd name="T3" fmla="*/ 249 h 1655"/>
                <a:gd name="T4" fmla="*/ 562 w 1656"/>
                <a:gd name="T5" fmla="*/ 280 h 1655"/>
                <a:gd name="T6" fmla="*/ 531 w 1656"/>
                <a:gd name="T7" fmla="*/ 312 h 1655"/>
                <a:gd name="T8" fmla="*/ 312 w 1656"/>
                <a:gd name="T9" fmla="*/ 531 h 1655"/>
                <a:gd name="T10" fmla="*/ 280 w 1656"/>
                <a:gd name="T11" fmla="*/ 562 h 1655"/>
                <a:gd name="T12" fmla="*/ 250 w 1656"/>
                <a:gd name="T13" fmla="*/ 531 h 1655"/>
                <a:gd name="T14" fmla="*/ 0 w 1656"/>
                <a:gd name="T15" fmla="*/ 280 h 1655"/>
                <a:gd name="T16" fmla="*/ 0 w 1656"/>
                <a:gd name="T17" fmla="*/ 280 h 1655"/>
                <a:gd name="T18" fmla="*/ 0 w 1656"/>
                <a:gd name="T19" fmla="*/ 593 h 1655"/>
                <a:gd name="T20" fmla="*/ 1063 w 1656"/>
                <a:gd name="T21" fmla="*/ 1655 h 1655"/>
                <a:gd name="T22" fmla="*/ 1656 w 1656"/>
                <a:gd name="T23" fmla="*/ 1062 h 1655"/>
                <a:gd name="T24" fmla="*/ 593 w 1656"/>
                <a:gd name="T25" fmla="*/ 0 h 1655"/>
                <a:gd name="T26" fmla="*/ 280 w 1656"/>
                <a:gd name="T27" fmla="*/ 0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6" h="1655">
                  <a:moveTo>
                    <a:pt x="280" y="0"/>
                  </a:moveTo>
                  <a:lnTo>
                    <a:pt x="531" y="249"/>
                  </a:lnTo>
                  <a:lnTo>
                    <a:pt x="562" y="280"/>
                  </a:lnTo>
                  <a:lnTo>
                    <a:pt x="531" y="312"/>
                  </a:lnTo>
                  <a:lnTo>
                    <a:pt x="312" y="531"/>
                  </a:lnTo>
                  <a:lnTo>
                    <a:pt x="280" y="562"/>
                  </a:lnTo>
                  <a:lnTo>
                    <a:pt x="250" y="531"/>
                  </a:lnTo>
                  <a:lnTo>
                    <a:pt x="0" y="280"/>
                  </a:lnTo>
                  <a:lnTo>
                    <a:pt x="0" y="280"/>
                  </a:lnTo>
                  <a:lnTo>
                    <a:pt x="0" y="593"/>
                  </a:lnTo>
                  <a:lnTo>
                    <a:pt x="1063" y="1655"/>
                  </a:lnTo>
                  <a:lnTo>
                    <a:pt x="1656" y="1062"/>
                  </a:lnTo>
                  <a:lnTo>
                    <a:pt x="593" y="0"/>
                  </a:lnTo>
                  <a:lnTo>
                    <a:pt x="28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 name="Freeform 334"/>
            <p:cNvSpPr>
              <a:spLocks noEditPoints="1"/>
            </p:cNvSpPr>
            <p:nvPr/>
          </p:nvSpPr>
          <p:spPr bwMode="auto">
            <a:xfrm>
              <a:off x="4884738" y="5237163"/>
              <a:ext cx="368300" cy="730250"/>
            </a:xfrm>
            <a:custGeom>
              <a:avLst/>
              <a:gdLst>
                <a:gd name="T0" fmla="*/ 420 w 695"/>
                <a:gd name="T1" fmla="*/ 1366 h 1379"/>
                <a:gd name="T2" fmla="*/ 312 w 695"/>
                <a:gd name="T3" fmla="*/ 1298 h 1379"/>
                <a:gd name="T4" fmla="*/ 175 w 695"/>
                <a:gd name="T5" fmla="*/ 1124 h 1379"/>
                <a:gd name="T6" fmla="*/ 93 w 695"/>
                <a:gd name="T7" fmla="*/ 964 h 1379"/>
                <a:gd name="T8" fmla="*/ 18 w 695"/>
                <a:gd name="T9" fmla="*/ 709 h 1379"/>
                <a:gd name="T10" fmla="*/ 0 w 695"/>
                <a:gd name="T11" fmla="*/ 522 h 1379"/>
                <a:gd name="T12" fmla="*/ 24 w 695"/>
                <a:gd name="T13" fmla="*/ 329 h 1379"/>
                <a:gd name="T14" fmla="*/ 104 w 695"/>
                <a:gd name="T15" fmla="*/ 160 h 1379"/>
                <a:gd name="T16" fmla="*/ 186 w 695"/>
                <a:gd name="T17" fmla="*/ 76 h 1379"/>
                <a:gd name="T18" fmla="*/ 294 w 695"/>
                <a:gd name="T19" fmla="*/ 14 h 1379"/>
                <a:gd name="T20" fmla="*/ 383 w 695"/>
                <a:gd name="T21" fmla="*/ 0 h 1379"/>
                <a:gd name="T22" fmla="*/ 479 w 695"/>
                <a:gd name="T23" fmla="*/ 17 h 1379"/>
                <a:gd name="T24" fmla="*/ 604 w 695"/>
                <a:gd name="T25" fmla="*/ 88 h 1379"/>
                <a:gd name="T26" fmla="*/ 690 w 695"/>
                <a:gd name="T27" fmla="*/ 176 h 1379"/>
                <a:gd name="T28" fmla="*/ 694 w 695"/>
                <a:gd name="T29" fmla="*/ 196 h 1379"/>
                <a:gd name="T30" fmla="*/ 675 w 695"/>
                <a:gd name="T31" fmla="*/ 211 h 1379"/>
                <a:gd name="T32" fmla="*/ 667 w 695"/>
                <a:gd name="T33" fmla="*/ 221 h 1379"/>
                <a:gd name="T34" fmla="*/ 642 w 695"/>
                <a:gd name="T35" fmla="*/ 220 h 1379"/>
                <a:gd name="T36" fmla="*/ 639 w 695"/>
                <a:gd name="T37" fmla="*/ 216 h 1379"/>
                <a:gd name="T38" fmla="*/ 579 w 695"/>
                <a:gd name="T39" fmla="*/ 183 h 1379"/>
                <a:gd name="T40" fmla="*/ 460 w 695"/>
                <a:gd name="T41" fmla="*/ 148 h 1379"/>
                <a:gd name="T42" fmla="*/ 397 w 695"/>
                <a:gd name="T43" fmla="*/ 154 h 1379"/>
                <a:gd name="T44" fmla="*/ 345 w 695"/>
                <a:gd name="T45" fmla="*/ 181 h 1379"/>
                <a:gd name="T46" fmla="*/ 284 w 695"/>
                <a:gd name="T47" fmla="*/ 272 h 1379"/>
                <a:gd name="T48" fmla="*/ 263 w 695"/>
                <a:gd name="T49" fmla="*/ 356 h 1379"/>
                <a:gd name="T50" fmla="*/ 263 w 695"/>
                <a:gd name="T51" fmla="*/ 448 h 1379"/>
                <a:gd name="T52" fmla="*/ 306 w 695"/>
                <a:gd name="T53" fmla="*/ 601 h 1379"/>
                <a:gd name="T54" fmla="*/ 387 w 695"/>
                <a:gd name="T55" fmla="*/ 748 h 1379"/>
                <a:gd name="T56" fmla="*/ 604 w 695"/>
                <a:gd name="T57" fmla="*/ 1048 h 1379"/>
                <a:gd name="T58" fmla="*/ 666 w 695"/>
                <a:gd name="T59" fmla="*/ 1178 h 1379"/>
                <a:gd name="T60" fmla="*/ 668 w 695"/>
                <a:gd name="T61" fmla="*/ 1252 h 1379"/>
                <a:gd name="T62" fmla="*/ 644 w 695"/>
                <a:gd name="T63" fmla="*/ 1302 h 1379"/>
                <a:gd name="T64" fmla="*/ 570 w 695"/>
                <a:gd name="T65" fmla="*/ 1358 h 1379"/>
                <a:gd name="T66" fmla="*/ 488 w 695"/>
                <a:gd name="T67" fmla="*/ 1379 h 1379"/>
                <a:gd name="T68" fmla="*/ 359 w 695"/>
                <a:gd name="T69" fmla="*/ 45 h 1379"/>
                <a:gd name="T70" fmla="*/ 268 w 695"/>
                <a:gd name="T71" fmla="*/ 74 h 1379"/>
                <a:gd name="T72" fmla="*/ 171 w 695"/>
                <a:gd name="T73" fmla="*/ 150 h 1379"/>
                <a:gd name="T74" fmla="*/ 102 w 695"/>
                <a:gd name="T75" fmla="*/ 249 h 1379"/>
                <a:gd name="T76" fmla="*/ 51 w 695"/>
                <a:gd name="T77" fmla="*/ 415 h 1379"/>
                <a:gd name="T78" fmla="*/ 44 w 695"/>
                <a:gd name="T79" fmla="*/ 549 h 1379"/>
                <a:gd name="T80" fmla="*/ 68 w 695"/>
                <a:gd name="T81" fmla="*/ 738 h 1379"/>
                <a:gd name="T82" fmla="*/ 156 w 695"/>
                <a:gd name="T83" fmla="*/ 996 h 1379"/>
                <a:gd name="T84" fmla="*/ 298 w 695"/>
                <a:gd name="T85" fmla="*/ 1220 h 1379"/>
                <a:gd name="T86" fmla="*/ 379 w 695"/>
                <a:gd name="T87" fmla="*/ 1295 h 1379"/>
                <a:gd name="T88" fmla="*/ 488 w 695"/>
                <a:gd name="T89" fmla="*/ 1335 h 1379"/>
                <a:gd name="T90" fmla="*/ 538 w 695"/>
                <a:gd name="T91" fmla="*/ 1324 h 1379"/>
                <a:gd name="T92" fmla="*/ 610 w 695"/>
                <a:gd name="T93" fmla="*/ 1274 h 1379"/>
                <a:gd name="T94" fmla="*/ 628 w 695"/>
                <a:gd name="T95" fmla="*/ 1220 h 1379"/>
                <a:gd name="T96" fmla="*/ 593 w 695"/>
                <a:gd name="T97" fmla="*/ 1114 h 1379"/>
                <a:gd name="T98" fmla="*/ 426 w 695"/>
                <a:gd name="T99" fmla="*/ 880 h 1379"/>
                <a:gd name="T100" fmla="*/ 298 w 695"/>
                <a:gd name="T101" fmla="*/ 686 h 1379"/>
                <a:gd name="T102" fmla="*/ 221 w 695"/>
                <a:gd name="T103" fmla="*/ 470 h 1379"/>
                <a:gd name="T104" fmla="*/ 220 w 695"/>
                <a:gd name="T105" fmla="*/ 349 h 1379"/>
                <a:gd name="T106" fmla="*/ 243 w 695"/>
                <a:gd name="T107" fmla="*/ 256 h 1379"/>
                <a:gd name="T108" fmla="*/ 316 w 695"/>
                <a:gd name="T109" fmla="*/ 147 h 1379"/>
                <a:gd name="T110" fmla="*/ 384 w 695"/>
                <a:gd name="T111" fmla="*/ 112 h 1379"/>
                <a:gd name="T112" fmla="*/ 464 w 695"/>
                <a:gd name="T113" fmla="*/ 105 h 1379"/>
                <a:gd name="T114" fmla="*/ 598 w 695"/>
                <a:gd name="T115" fmla="*/ 144 h 1379"/>
                <a:gd name="T116" fmla="*/ 577 w 695"/>
                <a:gd name="T117" fmla="*/ 123 h 1379"/>
                <a:gd name="T118" fmla="*/ 465 w 695"/>
                <a:gd name="T119" fmla="*/ 59 h 1379"/>
                <a:gd name="T120" fmla="*/ 383 w 695"/>
                <a:gd name="T121" fmla="*/ 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5" h="1379">
                  <a:moveTo>
                    <a:pt x="488" y="1379"/>
                  </a:moveTo>
                  <a:lnTo>
                    <a:pt x="488" y="1379"/>
                  </a:lnTo>
                  <a:lnTo>
                    <a:pt x="477" y="1379"/>
                  </a:lnTo>
                  <a:lnTo>
                    <a:pt x="465" y="1378"/>
                  </a:lnTo>
                  <a:lnTo>
                    <a:pt x="454" y="1376"/>
                  </a:lnTo>
                  <a:lnTo>
                    <a:pt x="443" y="1374"/>
                  </a:lnTo>
                  <a:lnTo>
                    <a:pt x="420" y="1366"/>
                  </a:lnTo>
                  <a:lnTo>
                    <a:pt x="398" y="1357"/>
                  </a:lnTo>
                  <a:lnTo>
                    <a:pt x="376" y="1345"/>
                  </a:lnTo>
                  <a:lnTo>
                    <a:pt x="355" y="1331"/>
                  </a:lnTo>
                  <a:lnTo>
                    <a:pt x="333" y="1315"/>
                  </a:lnTo>
                  <a:lnTo>
                    <a:pt x="312" y="1298"/>
                  </a:lnTo>
                  <a:lnTo>
                    <a:pt x="312" y="1298"/>
                  </a:lnTo>
                  <a:lnTo>
                    <a:pt x="312" y="1298"/>
                  </a:lnTo>
                  <a:lnTo>
                    <a:pt x="291" y="1278"/>
                  </a:lnTo>
                  <a:lnTo>
                    <a:pt x="270" y="1256"/>
                  </a:lnTo>
                  <a:lnTo>
                    <a:pt x="250" y="1232"/>
                  </a:lnTo>
                  <a:lnTo>
                    <a:pt x="230" y="1208"/>
                  </a:lnTo>
                  <a:lnTo>
                    <a:pt x="211" y="1182"/>
                  </a:lnTo>
                  <a:lnTo>
                    <a:pt x="192" y="1154"/>
                  </a:lnTo>
                  <a:lnTo>
                    <a:pt x="175" y="1124"/>
                  </a:lnTo>
                  <a:lnTo>
                    <a:pt x="157" y="1094"/>
                  </a:lnTo>
                  <a:lnTo>
                    <a:pt x="157" y="1094"/>
                  </a:lnTo>
                  <a:lnTo>
                    <a:pt x="157" y="1094"/>
                  </a:lnTo>
                  <a:lnTo>
                    <a:pt x="139" y="1063"/>
                  </a:lnTo>
                  <a:lnTo>
                    <a:pt x="124" y="1031"/>
                  </a:lnTo>
                  <a:lnTo>
                    <a:pt x="108" y="997"/>
                  </a:lnTo>
                  <a:lnTo>
                    <a:pt x="93" y="964"/>
                  </a:lnTo>
                  <a:lnTo>
                    <a:pt x="80" y="929"/>
                  </a:lnTo>
                  <a:lnTo>
                    <a:pt x="66" y="893"/>
                  </a:lnTo>
                  <a:lnTo>
                    <a:pt x="54" y="857"/>
                  </a:lnTo>
                  <a:lnTo>
                    <a:pt x="43" y="821"/>
                  </a:lnTo>
                  <a:lnTo>
                    <a:pt x="34" y="784"/>
                  </a:lnTo>
                  <a:lnTo>
                    <a:pt x="25" y="747"/>
                  </a:lnTo>
                  <a:lnTo>
                    <a:pt x="18" y="709"/>
                  </a:lnTo>
                  <a:lnTo>
                    <a:pt x="11" y="671"/>
                  </a:lnTo>
                  <a:lnTo>
                    <a:pt x="7" y="634"/>
                  </a:lnTo>
                  <a:lnTo>
                    <a:pt x="2" y="596"/>
                  </a:lnTo>
                  <a:lnTo>
                    <a:pt x="0" y="559"/>
                  </a:lnTo>
                  <a:lnTo>
                    <a:pt x="0" y="522"/>
                  </a:lnTo>
                  <a:lnTo>
                    <a:pt x="0" y="522"/>
                  </a:lnTo>
                  <a:lnTo>
                    <a:pt x="0" y="522"/>
                  </a:lnTo>
                  <a:lnTo>
                    <a:pt x="0" y="494"/>
                  </a:lnTo>
                  <a:lnTo>
                    <a:pt x="1" y="465"/>
                  </a:lnTo>
                  <a:lnTo>
                    <a:pt x="4" y="437"/>
                  </a:lnTo>
                  <a:lnTo>
                    <a:pt x="8" y="410"/>
                  </a:lnTo>
                  <a:lnTo>
                    <a:pt x="12" y="382"/>
                  </a:lnTo>
                  <a:lnTo>
                    <a:pt x="18" y="356"/>
                  </a:lnTo>
                  <a:lnTo>
                    <a:pt x="24" y="329"/>
                  </a:lnTo>
                  <a:lnTo>
                    <a:pt x="32" y="303"/>
                  </a:lnTo>
                  <a:lnTo>
                    <a:pt x="41" y="277"/>
                  </a:lnTo>
                  <a:lnTo>
                    <a:pt x="51" y="253"/>
                  </a:lnTo>
                  <a:lnTo>
                    <a:pt x="63" y="229"/>
                  </a:lnTo>
                  <a:lnTo>
                    <a:pt x="75" y="205"/>
                  </a:lnTo>
                  <a:lnTo>
                    <a:pt x="89" y="182"/>
                  </a:lnTo>
                  <a:lnTo>
                    <a:pt x="104" y="160"/>
                  </a:lnTo>
                  <a:lnTo>
                    <a:pt x="122" y="139"/>
                  </a:lnTo>
                  <a:lnTo>
                    <a:pt x="139" y="119"/>
                  </a:lnTo>
                  <a:lnTo>
                    <a:pt x="139" y="119"/>
                  </a:lnTo>
                  <a:lnTo>
                    <a:pt x="139" y="119"/>
                  </a:lnTo>
                  <a:lnTo>
                    <a:pt x="155" y="104"/>
                  </a:lnTo>
                  <a:lnTo>
                    <a:pt x="170" y="90"/>
                  </a:lnTo>
                  <a:lnTo>
                    <a:pt x="186" y="76"/>
                  </a:lnTo>
                  <a:lnTo>
                    <a:pt x="201" y="64"/>
                  </a:lnTo>
                  <a:lnTo>
                    <a:pt x="217" y="53"/>
                  </a:lnTo>
                  <a:lnTo>
                    <a:pt x="232" y="43"/>
                  </a:lnTo>
                  <a:lnTo>
                    <a:pt x="249" y="35"/>
                  </a:lnTo>
                  <a:lnTo>
                    <a:pt x="263" y="28"/>
                  </a:lnTo>
                  <a:lnTo>
                    <a:pt x="278" y="21"/>
                  </a:lnTo>
                  <a:lnTo>
                    <a:pt x="294" y="14"/>
                  </a:lnTo>
                  <a:lnTo>
                    <a:pt x="309" y="10"/>
                  </a:lnTo>
                  <a:lnTo>
                    <a:pt x="325" y="7"/>
                  </a:lnTo>
                  <a:lnTo>
                    <a:pt x="339" y="3"/>
                  </a:lnTo>
                  <a:lnTo>
                    <a:pt x="354" y="1"/>
                  </a:lnTo>
                  <a:lnTo>
                    <a:pt x="369" y="0"/>
                  </a:lnTo>
                  <a:lnTo>
                    <a:pt x="383" y="0"/>
                  </a:lnTo>
                  <a:lnTo>
                    <a:pt x="383" y="0"/>
                  </a:lnTo>
                  <a:lnTo>
                    <a:pt x="383" y="0"/>
                  </a:lnTo>
                  <a:lnTo>
                    <a:pt x="400" y="0"/>
                  </a:lnTo>
                  <a:lnTo>
                    <a:pt x="417" y="2"/>
                  </a:lnTo>
                  <a:lnTo>
                    <a:pt x="433" y="4"/>
                  </a:lnTo>
                  <a:lnTo>
                    <a:pt x="449" y="8"/>
                  </a:lnTo>
                  <a:lnTo>
                    <a:pt x="464" y="12"/>
                  </a:lnTo>
                  <a:lnTo>
                    <a:pt x="479" y="17"/>
                  </a:lnTo>
                  <a:lnTo>
                    <a:pt x="494" y="22"/>
                  </a:lnTo>
                  <a:lnTo>
                    <a:pt x="508" y="28"/>
                  </a:lnTo>
                  <a:lnTo>
                    <a:pt x="535" y="41"/>
                  </a:lnTo>
                  <a:lnTo>
                    <a:pt x="560" y="56"/>
                  </a:lnTo>
                  <a:lnTo>
                    <a:pt x="583" y="72"/>
                  </a:lnTo>
                  <a:lnTo>
                    <a:pt x="604" y="88"/>
                  </a:lnTo>
                  <a:lnTo>
                    <a:pt x="604" y="88"/>
                  </a:lnTo>
                  <a:lnTo>
                    <a:pt x="604" y="88"/>
                  </a:lnTo>
                  <a:lnTo>
                    <a:pt x="624" y="104"/>
                  </a:lnTo>
                  <a:lnTo>
                    <a:pt x="641" y="120"/>
                  </a:lnTo>
                  <a:lnTo>
                    <a:pt x="655" y="135"/>
                  </a:lnTo>
                  <a:lnTo>
                    <a:pt x="667" y="148"/>
                  </a:lnTo>
                  <a:lnTo>
                    <a:pt x="685" y="168"/>
                  </a:lnTo>
                  <a:lnTo>
                    <a:pt x="690" y="176"/>
                  </a:lnTo>
                  <a:lnTo>
                    <a:pt x="690" y="176"/>
                  </a:lnTo>
                  <a:lnTo>
                    <a:pt x="690" y="176"/>
                  </a:lnTo>
                  <a:lnTo>
                    <a:pt x="693" y="179"/>
                  </a:lnTo>
                  <a:lnTo>
                    <a:pt x="695" y="183"/>
                  </a:lnTo>
                  <a:lnTo>
                    <a:pt x="695" y="188"/>
                  </a:lnTo>
                  <a:lnTo>
                    <a:pt x="695" y="192"/>
                  </a:lnTo>
                  <a:lnTo>
                    <a:pt x="694" y="196"/>
                  </a:lnTo>
                  <a:lnTo>
                    <a:pt x="692" y="200"/>
                  </a:lnTo>
                  <a:lnTo>
                    <a:pt x="689" y="203"/>
                  </a:lnTo>
                  <a:lnTo>
                    <a:pt x="686" y="207"/>
                  </a:lnTo>
                  <a:lnTo>
                    <a:pt x="686" y="207"/>
                  </a:lnTo>
                  <a:lnTo>
                    <a:pt x="686" y="207"/>
                  </a:lnTo>
                  <a:lnTo>
                    <a:pt x="681" y="209"/>
                  </a:lnTo>
                  <a:lnTo>
                    <a:pt x="675" y="211"/>
                  </a:lnTo>
                  <a:lnTo>
                    <a:pt x="675" y="211"/>
                  </a:lnTo>
                  <a:lnTo>
                    <a:pt x="675" y="211"/>
                  </a:lnTo>
                  <a:lnTo>
                    <a:pt x="673" y="214"/>
                  </a:lnTo>
                  <a:lnTo>
                    <a:pt x="673" y="214"/>
                  </a:lnTo>
                  <a:lnTo>
                    <a:pt x="673" y="214"/>
                  </a:lnTo>
                  <a:lnTo>
                    <a:pt x="671" y="218"/>
                  </a:lnTo>
                  <a:lnTo>
                    <a:pt x="667" y="221"/>
                  </a:lnTo>
                  <a:lnTo>
                    <a:pt x="663" y="223"/>
                  </a:lnTo>
                  <a:lnTo>
                    <a:pt x="658" y="224"/>
                  </a:lnTo>
                  <a:lnTo>
                    <a:pt x="655" y="224"/>
                  </a:lnTo>
                  <a:lnTo>
                    <a:pt x="651" y="223"/>
                  </a:lnTo>
                  <a:lnTo>
                    <a:pt x="646" y="222"/>
                  </a:lnTo>
                  <a:lnTo>
                    <a:pt x="642" y="220"/>
                  </a:lnTo>
                  <a:lnTo>
                    <a:pt x="642" y="220"/>
                  </a:lnTo>
                  <a:lnTo>
                    <a:pt x="642" y="220"/>
                  </a:lnTo>
                  <a:lnTo>
                    <a:pt x="642" y="219"/>
                  </a:lnTo>
                  <a:lnTo>
                    <a:pt x="642" y="219"/>
                  </a:lnTo>
                  <a:lnTo>
                    <a:pt x="642" y="219"/>
                  </a:lnTo>
                  <a:lnTo>
                    <a:pt x="639" y="216"/>
                  </a:lnTo>
                  <a:lnTo>
                    <a:pt x="639" y="216"/>
                  </a:lnTo>
                  <a:lnTo>
                    <a:pt x="639" y="216"/>
                  </a:lnTo>
                  <a:lnTo>
                    <a:pt x="625" y="209"/>
                  </a:lnTo>
                  <a:lnTo>
                    <a:pt x="625" y="209"/>
                  </a:lnTo>
                  <a:lnTo>
                    <a:pt x="625" y="209"/>
                  </a:lnTo>
                  <a:lnTo>
                    <a:pt x="605" y="197"/>
                  </a:lnTo>
                  <a:lnTo>
                    <a:pt x="579" y="183"/>
                  </a:lnTo>
                  <a:lnTo>
                    <a:pt x="579" y="183"/>
                  </a:lnTo>
                  <a:lnTo>
                    <a:pt x="579" y="183"/>
                  </a:lnTo>
                  <a:lnTo>
                    <a:pt x="565" y="177"/>
                  </a:lnTo>
                  <a:lnTo>
                    <a:pt x="548" y="170"/>
                  </a:lnTo>
                  <a:lnTo>
                    <a:pt x="531" y="165"/>
                  </a:lnTo>
                  <a:lnTo>
                    <a:pt x="514" y="159"/>
                  </a:lnTo>
                  <a:lnTo>
                    <a:pt x="496" y="155"/>
                  </a:lnTo>
                  <a:lnTo>
                    <a:pt x="478" y="151"/>
                  </a:lnTo>
                  <a:lnTo>
                    <a:pt x="460" y="148"/>
                  </a:lnTo>
                  <a:lnTo>
                    <a:pt x="442" y="148"/>
                  </a:lnTo>
                  <a:lnTo>
                    <a:pt x="442" y="148"/>
                  </a:lnTo>
                  <a:lnTo>
                    <a:pt x="442" y="148"/>
                  </a:lnTo>
                  <a:lnTo>
                    <a:pt x="430" y="148"/>
                  </a:lnTo>
                  <a:lnTo>
                    <a:pt x="419" y="149"/>
                  </a:lnTo>
                  <a:lnTo>
                    <a:pt x="408" y="151"/>
                  </a:lnTo>
                  <a:lnTo>
                    <a:pt x="397" y="154"/>
                  </a:lnTo>
                  <a:lnTo>
                    <a:pt x="386" y="157"/>
                  </a:lnTo>
                  <a:lnTo>
                    <a:pt x="375" y="161"/>
                  </a:lnTo>
                  <a:lnTo>
                    <a:pt x="365" y="167"/>
                  </a:lnTo>
                  <a:lnTo>
                    <a:pt x="355" y="173"/>
                  </a:lnTo>
                  <a:lnTo>
                    <a:pt x="355" y="173"/>
                  </a:lnTo>
                  <a:lnTo>
                    <a:pt x="355" y="173"/>
                  </a:lnTo>
                  <a:lnTo>
                    <a:pt x="345" y="181"/>
                  </a:lnTo>
                  <a:lnTo>
                    <a:pt x="335" y="190"/>
                  </a:lnTo>
                  <a:lnTo>
                    <a:pt x="325" y="200"/>
                  </a:lnTo>
                  <a:lnTo>
                    <a:pt x="316" y="211"/>
                  </a:lnTo>
                  <a:lnTo>
                    <a:pt x="307" y="224"/>
                  </a:lnTo>
                  <a:lnTo>
                    <a:pt x="299" y="239"/>
                  </a:lnTo>
                  <a:lnTo>
                    <a:pt x="292" y="254"/>
                  </a:lnTo>
                  <a:lnTo>
                    <a:pt x="284" y="272"/>
                  </a:lnTo>
                  <a:lnTo>
                    <a:pt x="284" y="272"/>
                  </a:lnTo>
                  <a:lnTo>
                    <a:pt x="284" y="272"/>
                  </a:lnTo>
                  <a:lnTo>
                    <a:pt x="278" y="289"/>
                  </a:lnTo>
                  <a:lnTo>
                    <a:pt x="273" y="306"/>
                  </a:lnTo>
                  <a:lnTo>
                    <a:pt x="270" y="323"/>
                  </a:lnTo>
                  <a:lnTo>
                    <a:pt x="266" y="339"/>
                  </a:lnTo>
                  <a:lnTo>
                    <a:pt x="263" y="356"/>
                  </a:lnTo>
                  <a:lnTo>
                    <a:pt x="262" y="372"/>
                  </a:lnTo>
                  <a:lnTo>
                    <a:pt x="261" y="388"/>
                  </a:lnTo>
                  <a:lnTo>
                    <a:pt x="260" y="404"/>
                  </a:lnTo>
                  <a:lnTo>
                    <a:pt x="260" y="404"/>
                  </a:lnTo>
                  <a:lnTo>
                    <a:pt x="260" y="404"/>
                  </a:lnTo>
                  <a:lnTo>
                    <a:pt x="261" y="426"/>
                  </a:lnTo>
                  <a:lnTo>
                    <a:pt x="263" y="448"/>
                  </a:lnTo>
                  <a:lnTo>
                    <a:pt x="265" y="470"/>
                  </a:lnTo>
                  <a:lnTo>
                    <a:pt x="270" y="493"/>
                  </a:lnTo>
                  <a:lnTo>
                    <a:pt x="275" y="515"/>
                  </a:lnTo>
                  <a:lnTo>
                    <a:pt x="282" y="537"/>
                  </a:lnTo>
                  <a:lnTo>
                    <a:pt x="288" y="558"/>
                  </a:lnTo>
                  <a:lnTo>
                    <a:pt x="296" y="580"/>
                  </a:lnTo>
                  <a:lnTo>
                    <a:pt x="306" y="601"/>
                  </a:lnTo>
                  <a:lnTo>
                    <a:pt x="315" y="623"/>
                  </a:lnTo>
                  <a:lnTo>
                    <a:pt x="326" y="644"/>
                  </a:lnTo>
                  <a:lnTo>
                    <a:pt x="337" y="665"/>
                  </a:lnTo>
                  <a:lnTo>
                    <a:pt x="361" y="707"/>
                  </a:lnTo>
                  <a:lnTo>
                    <a:pt x="387" y="748"/>
                  </a:lnTo>
                  <a:lnTo>
                    <a:pt x="387" y="748"/>
                  </a:lnTo>
                  <a:lnTo>
                    <a:pt x="387" y="748"/>
                  </a:lnTo>
                  <a:lnTo>
                    <a:pt x="414" y="789"/>
                  </a:lnTo>
                  <a:lnTo>
                    <a:pt x="443" y="828"/>
                  </a:lnTo>
                  <a:lnTo>
                    <a:pt x="500" y="906"/>
                  </a:lnTo>
                  <a:lnTo>
                    <a:pt x="556" y="978"/>
                  </a:lnTo>
                  <a:lnTo>
                    <a:pt x="581" y="1014"/>
                  </a:lnTo>
                  <a:lnTo>
                    <a:pt x="604" y="1048"/>
                  </a:lnTo>
                  <a:lnTo>
                    <a:pt x="604" y="1048"/>
                  </a:lnTo>
                  <a:lnTo>
                    <a:pt x="604" y="1048"/>
                  </a:lnTo>
                  <a:lnTo>
                    <a:pt x="619" y="1071"/>
                  </a:lnTo>
                  <a:lnTo>
                    <a:pt x="632" y="1093"/>
                  </a:lnTo>
                  <a:lnTo>
                    <a:pt x="643" y="1114"/>
                  </a:lnTo>
                  <a:lnTo>
                    <a:pt x="653" y="1136"/>
                  </a:lnTo>
                  <a:lnTo>
                    <a:pt x="661" y="1157"/>
                  </a:lnTo>
                  <a:lnTo>
                    <a:pt x="666" y="1178"/>
                  </a:lnTo>
                  <a:lnTo>
                    <a:pt x="669" y="1199"/>
                  </a:lnTo>
                  <a:lnTo>
                    <a:pt x="672" y="1220"/>
                  </a:lnTo>
                  <a:lnTo>
                    <a:pt x="672" y="1220"/>
                  </a:lnTo>
                  <a:lnTo>
                    <a:pt x="672" y="1220"/>
                  </a:lnTo>
                  <a:lnTo>
                    <a:pt x="671" y="1231"/>
                  </a:lnTo>
                  <a:lnTo>
                    <a:pt x="669" y="1242"/>
                  </a:lnTo>
                  <a:lnTo>
                    <a:pt x="668" y="1252"/>
                  </a:lnTo>
                  <a:lnTo>
                    <a:pt x="665" y="1263"/>
                  </a:lnTo>
                  <a:lnTo>
                    <a:pt x="662" y="1273"/>
                  </a:lnTo>
                  <a:lnTo>
                    <a:pt x="656" y="1283"/>
                  </a:lnTo>
                  <a:lnTo>
                    <a:pt x="651" y="1292"/>
                  </a:lnTo>
                  <a:lnTo>
                    <a:pt x="644" y="1302"/>
                  </a:lnTo>
                  <a:lnTo>
                    <a:pt x="644" y="1302"/>
                  </a:lnTo>
                  <a:lnTo>
                    <a:pt x="644" y="1302"/>
                  </a:lnTo>
                  <a:lnTo>
                    <a:pt x="636" y="1311"/>
                  </a:lnTo>
                  <a:lnTo>
                    <a:pt x="628" y="1320"/>
                  </a:lnTo>
                  <a:lnTo>
                    <a:pt x="618" y="1328"/>
                  </a:lnTo>
                  <a:lnTo>
                    <a:pt x="608" y="1336"/>
                  </a:lnTo>
                  <a:lnTo>
                    <a:pt x="595" y="1344"/>
                  </a:lnTo>
                  <a:lnTo>
                    <a:pt x="583" y="1351"/>
                  </a:lnTo>
                  <a:lnTo>
                    <a:pt x="570" y="1358"/>
                  </a:lnTo>
                  <a:lnTo>
                    <a:pt x="556" y="1365"/>
                  </a:lnTo>
                  <a:lnTo>
                    <a:pt x="556" y="1365"/>
                  </a:lnTo>
                  <a:lnTo>
                    <a:pt x="556" y="1365"/>
                  </a:lnTo>
                  <a:lnTo>
                    <a:pt x="539" y="1372"/>
                  </a:lnTo>
                  <a:lnTo>
                    <a:pt x="523" y="1376"/>
                  </a:lnTo>
                  <a:lnTo>
                    <a:pt x="506" y="1378"/>
                  </a:lnTo>
                  <a:lnTo>
                    <a:pt x="488" y="1379"/>
                  </a:lnTo>
                  <a:lnTo>
                    <a:pt x="488" y="1379"/>
                  </a:lnTo>
                  <a:lnTo>
                    <a:pt x="488" y="1379"/>
                  </a:lnTo>
                  <a:lnTo>
                    <a:pt x="488" y="1379"/>
                  </a:lnTo>
                  <a:lnTo>
                    <a:pt x="488" y="1379"/>
                  </a:lnTo>
                  <a:close/>
                  <a:moveTo>
                    <a:pt x="383" y="44"/>
                  </a:moveTo>
                  <a:lnTo>
                    <a:pt x="383" y="44"/>
                  </a:lnTo>
                  <a:lnTo>
                    <a:pt x="359" y="45"/>
                  </a:lnTo>
                  <a:lnTo>
                    <a:pt x="347" y="48"/>
                  </a:lnTo>
                  <a:lnTo>
                    <a:pt x="334" y="50"/>
                  </a:lnTo>
                  <a:lnTo>
                    <a:pt x="321" y="53"/>
                  </a:lnTo>
                  <a:lnTo>
                    <a:pt x="308" y="56"/>
                  </a:lnTo>
                  <a:lnTo>
                    <a:pt x="295" y="62"/>
                  </a:lnTo>
                  <a:lnTo>
                    <a:pt x="282" y="67"/>
                  </a:lnTo>
                  <a:lnTo>
                    <a:pt x="268" y="74"/>
                  </a:lnTo>
                  <a:lnTo>
                    <a:pt x="255" y="82"/>
                  </a:lnTo>
                  <a:lnTo>
                    <a:pt x="242" y="91"/>
                  </a:lnTo>
                  <a:lnTo>
                    <a:pt x="228" y="99"/>
                  </a:lnTo>
                  <a:lnTo>
                    <a:pt x="213" y="110"/>
                  </a:lnTo>
                  <a:lnTo>
                    <a:pt x="200" y="123"/>
                  </a:lnTo>
                  <a:lnTo>
                    <a:pt x="186" y="136"/>
                  </a:lnTo>
                  <a:lnTo>
                    <a:pt x="171" y="150"/>
                  </a:lnTo>
                  <a:lnTo>
                    <a:pt x="171" y="150"/>
                  </a:lnTo>
                  <a:lnTo>
                    <a:pt x="171" y="150"/>
                  </a:lnTo>
                  <a:lnTo>
                    <a:pt x="155" y="168"/>
                  </a:lnTo>
                  <a:lnTo>
                    <a:pt x="140" y="187"/>
                  </a:lnTo>
                  <a:lnTo>
                    <a:pt x="126" y="207"/>
                  </a:lnTo>
                  <a:lnTo>
                    <a:pt x="114" y="228"/>
                  </a:lnTo>
                  <a:lnTo>
                    <a:pt x="102" y="249"/>
                  </a:lnTo>
                  <a:lnTo>
                    <a:pt x="92" y="271"/>
                  </a:lnTo>
                  <a:lnTo>
                    <a:pt x="82" y="293"/>
                  </a:lnTo>
                  <a:lnTo>
                    <a:pt x="74" y="317"/>
                  </a:lnTo>
                  <a:lnTo>
                    <a:pt x="66" y="340"/>
                  </a:lnTo>
                  <a:lnTo>
                    <a:pt x="61" y="364"/>
                  </a:lnTo>
                  <a:lnTo>
                    <a:pt x="55" y="390"/>
                  </a:lnTo>
                  <a:lnTo>
                    <a:pt x="51" y="415"/>
                  </a:lnTo>
                  <a:lnTo>
                    <a:pt x="48" y="442"/>
                  </a:lnTo>
                  <a:lnTo>
                    <a:pt x="45" y="468"/>
                  </a:lnTo>
                  <a:lnTo>
                    <a:pt x="44" y="495"/>
                  </a:lnTo>
                  <a:lnTo>
                    <a:pt x="44" y="522"/>
                  </a:lnTo>
                  <a:lnTo>
                    <a:pt x="44" y="522"/>
                  </a:lnTo>
                  <a:lnTo>
                    <a:pt x="44" y="522"/>
                  </a:lnTo>
                  <a:lnTo>
                    <a:pt x="44" y="549"/>
                  </a:lnTo>
                  <a:lnTo>
                    <a:pt x="45" y="575"/>
                  </a:lnTo>
                  <a:lnTo>
                    <a:pt x="48" y="602"/>
                  </a:lnTo>
                  <a:lnTo>
                    <a:pt x="50" y="629"/>
                  </a:lnTo>
                  <a:lnTo>
                    <a:pt x="54" y="656"/>
                  </a:lnTo>
                  <a:lnTo>
                    <a:pt x="57" y="684"/>
                  </a:lnTo>
                  <a:lnTo>
                    <a:pt x="63" y="710"/>
                  </a:lnTo>
                  <a:lnTo>
                    <a:pt x="68" y="738"/>
                  </a:lnTo>
                  <a:lnTo>
                    <a:pt x="82" y="791"/>
                  </a:lnTo>
                  <a:lnTo>
                    <a:pt x="97" y="844"/>
                  </a:lnTo>
                  <a:lnTo>
                    <a:pt x="115" y="896"/>
                  </a:lnTo>
                  <a:lnTo>
                    <a:pt x="134" y="946"/>
                  </a:lnTo>
                  <a:lnTo>
                    <a:pt x="134" y="946"/>
                  </a:lnTo>
                  <a:lnTo>
                    <a:pt x="134" y="946"/>
                  </a:lnTo>
                  <a:lnTo>
                    <a:pt x="156" y="996"/>
                  </a:lnTo>
                  <a:lnTo>
                    <a:pt x="179" y="1042"/>
                  </a:lnTo>
                  <a:lnTo>
                    <a:pt x="203" y="1088"/>
                  </a:lnTo>
                  <a:lnTo>
                    <a:pt x="230" y="1130"/>
                  </a:lnTo>
                  <a:lnTo>
                    <a:pt x="256" y="1168"/>
                  </a:lnTo>
                  <a:lnTo>
                    <a:pt x="270" y="1187"/>
                  </a:lnTo>
                  <a:lnTo>
                    <a:pt x="284" y="1205"/>
                  </a:lnTo>
                  <a:lnTo>
                    <a:pt x="298" y="1220"/>
                  </a:lnTo>
                  <a:lnTo>
                    <a:pt x="313" y="1237"/>
                  </a:lnTo>
                  <a:lnTo>
                    <a:pt x="327" y="1251"/>
                  </a:lnTo>
                  <a:lnTo>
                    <a:pt x="341" y="1264"/>
                  </a:lnTo>
                  <a:lnTo>
                    <a:pt x="341" y="1264"/>
                  </a:lnTo>
                  <a:lnTo>
                    <a:pt x="341" y="1264"/>
                  </a:lnTo>
                  <a:lnTo>
                    <a:pt x="360" y="1281"/>
                  </a:lnTo>
                  <a:lnTo>
                    <a:pt x="379" y="1295"/>
                  </a:lnTo>
                  <a:lnTo>
                    <a:pt x="399" y="1308"/>
                  </a:lnTo>
                  <a:lnTo>
                    <a:pt x="418" y="1317"/>
                  </a:lnTo>
                  <a:lnTo>
                    <a:pt x="435" y="1325"/>
                  </a:lnTo>
                  <a:lnTo>
                    <a:pt x="454" y="1331"/>
                  </a:lnTo>
                  <a:lnTo>
                    <a:pt x="472" y="1334"/>
                  </a:lnTo>
                  <a:lnTo>
                    <a:pt x="488" y="1335"/>
                  </a:lnTo>
                  <a:lnTo>
                    <a:pt x="488" y="1335"/>
                  </a:lnTo>
                  <a:lnTo>
                    <a:pt x="488" y="1335"/>
                  </a:lnTo>
                  <a:lnTo>
                    <a:pt x="502" y="1334"/>
                  </a:lnTo>
                  <a:lnTo>
                    <a:pt x="514" y="1333"/>
                  </a:lnTo>
                  <a:lnTo>
                    <a:pt x="526" y="1330"/>
                  </a:lnTo>
                  <a:lnTo>
                    <a:pt x="538" y="1324"/>
                  </a:lnTo>
                  <a:lnTo>
                    <a:pt x="538" y="1324"/>
                  </a:lnTo>
                  <a:lnTo>
                    <a:pt x="538" y="1324"/>
                  </a:lnTo>
                  <a:lnTo>
                    <a:pt x="562" y="1313"/>
                  </a:lnTo>
                  <a:lnTo>
                    <a:pt x="582" y="1300"/>
                  </a:lnTo>
                  <a:lnTo>
                    <a:pt x="598" y="1288"/>
                  </a:lnTo>
                  <a:lnTo>
                    <a:pt x="604" y="1281"/>
                  </a:lnTo>
                  <a:lnTo>
                    <a:pt x="610" y="1274"/>
                  </a:lnTo>
                  <a:lnTo>
                    <a:pt x="610" y="1274"/>
                  </a:lnTo>
                  <a:lnTo>
                    <a:pt x="610" y="1274"/>
                  </a:lnTo>
                  <a:lnTo>
                    <a:pt x="614" y="1268"/>
                  </a:lnTo>
                  <a:lnTo>
                    <a:pt x="618" y="1261"/>
                  </a:lnTo>
                  <a:lnTo>
                    <a:pt x="621" y="1256"/>
                  </a:lnTo>
                  <a:lnTo>
                    <a:pt x="623" y="1249"/>
                  </a:lnTo>
                  <a:lnTo>
                    <a:pt x="626" y="1235"/>
                  </a:lnTo>
                  <a:lnTo>
                    <a:pt x="628" y="1220"/>
                  </a:lnTo>
                  <a:lnTo>
                    <a:pt x="628" y="1220"/>
                  </a:lnTo>
                  <a:lnTo>
                    <a:pt x="628" y="1220"/>
                  </a:lnTo>
                  <a:lnTo>
                    <a:pt x="626" y="1205"/>
                  </a:lnTo>
                  <a:lnTo>
                    <a:pt x="623" y="1189"/>
                  </a:lnTo>
                  <a:lnTo>
                    <a:pt x="619" y="1172"/>
                  </a:lnTo>
                  <a:lnTo>
                    <a:pt x="612" y="1154"/>
                  </a:lnTo>
                  <a:lnTo>
                    <a:pt x="603" y="1134"/>
                  </a:lnTo>
                  <a:lnTo>
                    <a:pt x="593" y="1114"/>
                  </a:lnTo>
                  <a:lnTo>
                    <a:pt x="581" y="1094"/>
                  </a:lnTo>
                  <a:lnTo>
                    <a:pt x="568" y="1072"/>
                  </a:lnTo>
                  <a:lnTo>
                    <a:pt x="568" y="1072"/>
                  </a:lnTo>
                  <a:lnTo>
                    <a:pt x="568" y="1072"/>
                  </a:lnTo>
                  <a:lnTo>
                    <a:pt x="537" y="1028"/>
                  </a:lnTo>
                  <a:lnTo>
                    <a:pt x="503" y="981"/>
                  </a:lnTo>
                  <a:lnTo>
                    <a:pt x="426" y="880"/>
                  </a:lnTo>
                  <a:lnTo>
                    <a:pt x="426" y="880"/>
                  </a:lnTo>
                  <a:lnTo>
                    <a:pt x="426" y="880"/>
                  </a:lnTo>
                  <a:lnTo>
                    <a:pt x="388" y="827"/>
                  </a:lnTo>
                  <a:lnTo>
                    <a:pt x="350" y="772"/>
                  </a:lnTo>
                  <a:lnTo>
                    <a:pt x="331" y="744"/>
                  </a:lnTo>
                  <a:lnTo>
                    <a:pt x="315" y="716"/>
                  </a:lnTo>
                  <a:lnTo>
                    <a:pt x="298" y="686"/>
                  </a:lnTo>
                  <a:lnTo>
                    <a:pt x="283" y="657"/>
                  </a:lnTo>
                  <a:lnTo>
                    <a:pt x="268" y="626"/>
                  </a:lnTo>
                  <a:lnTo>
                    <a:pt x="255" y="596"/>
                  </a:lnTo>
                  <a:lnTo>
                    <a:pt x="244" y="565"/>
                  </a:lnTo>
                  <a:lnTo>
                    <a:pt x="234" y="533"/>
                  </a:lnTo>
                  <a:lnTo>
                    <a:pt x="226" y="503"/>
                  </a:lnTo>
                  <a:lnTo>
                    <a:pt x="221" y="470"/>
                  </a:lnTo>
                  <a:lnTo>
                    <a:pt x="218" y="437"/>
                  </a:lnTo>
                  <a:lnTo>
                    <a:pt x="215" y="404"/>
                  </a:lnTo>
                  <a:lnTo>
                    <a:pt x="215" y="404"/>
                  </a:lnTo>
                  <a:lnTo>
                    <a:pt x="215" y="404"/>
                  </a:lnTo>
                  <a:lnTo>
                    <a:pt x="217" y="387"/>
                  </a:lnTo>
                  <a:lnTo>
                    <a:pt x="218" y="368"/>
                  </a:lnTo>
                  <a:lnTo>
                    <a:pt x="220" y="349"/>
                  </a:lnTo>
                  <a:lnTo>
                    <a:pt x="222" y="331"/>
                  </a:lnTo>
                  <a:lnTo>
                    <a:pt x="226" y="313"/>
                  </a:lnTo>
                  <a:lnTo>
                    <a:pt x="231" y="294"/>
                  </a:lnTo>
                  <a:lnTo>
                    <a:pt x="236" y="275"/>
                  </a:lnTo>
                  <a:lnTo>
                    <a:pt x="243" y="256"/>
                  </a:lnTo>
                  <a:lnTo>
                    <a:pt x="243" y="256"/>
                  </a:lnTo>
                  <a:lnTo>
                    <a:pt x="243" y="256"/>
                  </a:lnTo>
                  <a:lnTo>
                    <a:pt x="251" y="236"/>
                  </a:lnTo>
                  <a:lnTo>
                    <a:pt x="260" y="218"/>
                  </a:lnTo>
                  <a:lnTo>
                    <a:pt x="270" y="200"/>
                  </a:lnTo>
                  <a:lnTo>
                    <a:pt x="281" y="184"/>
                  </a:lnTo>
                  <a:lnTo>
                    <a:pt x="292" y="170"/>
                  </a:lnTo>
                  <a:lnTo>
                    <a:pt x="304" y="158"/>
                  </a:lnTo>
                  <a:lnTo>
                    <a:pt x="316" y="147"/>
                  </a:lnTo>
                  <a:lnTo>
                    <a:pt x="329" y="137"/>
                  </a:lnTo>
                  <a:lnTo>
                    <a:pt x="329" y="137"/>
                  </a:lnTo>
                  <a:lnTo>
                    <a:pt x="329" y="137"/>
                  </a:lnTo>
                  <a:lnTo>
                    <a:pt x="342" y="128"/>
                  </a:lnTo>
                  <a:lnTo>
                    <a:pt x="356" y="122"/>
                  </a:lnTo>
                  <a:lnTo>
                    <a:pt x="370" y="116"/>
                  </a:lnTo>
                  <a:lnTo>
                    <a:pt x="384" y="112"/>
                  </a:lnTo>
                  <a:lnTo>
                    <a:pt x="399" y="108"/>
                  </a:lnTo>
                  <a:lnTo>
                    <a:pt x="413" y="105"/>
                  </a:lnTo>
                  <a:lnTo>
                    <a:pt x="428" y="104"/>
                  </a:lnTo>
                  <a:lnTo>
                    <a:pt x="442" y="104"/>
                  </a:lnTo>
                  <a:lnTo>
                    <a:pt x="442" y="104"/>
                  </a:lnTo>
                  <a:lnTo>
                    <a:pt x="442" y="104"/>
                  </a:lnTo>
                  <a:lnTo>
                    <a:pt x="464" y="105"/>
                  </a:lnTo>
                  <a:lnTo>
                    <a:pt x="485" y="107"/>
                  </a:lnTo>
                  <a:lnTo>
                    <a:pt x="506" y="112"/>
                  </a:lnTo>
                  <a:lnTo>
                    <a:pt x="526" y="116"/>
                  </a:lnTo>
                  <a:lnTo>
                    <a:pt x="546" y="123"/>
                  </a:lnTo>
                  <a:lnTo>
                    <a:pt x="565" y="129"/>
                  </a:lnTo>
                  <a:lnTo>
                    <a:pt x="582" y="137"/>
                  </a:lnTo>
                  <a:lnTo>
                    <a:pt x="598" y="144"/>
                  </a:lnTo>
                  <a:lnTo>
                    <a:pt x="598" y="144"/>
                  </a:lnTo>
                  <a:lnTo>
                    <a:pt x="598" y="144"/>
                  </a:lnTo>
                  <a:lnTo>
                    <a:pt x="605" y="147"/>
                  </a:lnTo>
                  <a:lnTo>
                    <a:pt x="605" y="147"/>
                  </a:lnTo>
                  <a:lnTo>
                    <a:pt x="605" y="147"/>
                  </a:lnTo>
                  <a:lnTo>
                    <a:pt x="592" y="135"/>
                  </a:lnTo>
                  <a:lnTo>
                    <a:pt x="577" y="123"/>
                  </a:lnTo>
                  <a:lnTo>
                    <a:pt x="577" y="123"/>
                  </a:lnTo>
                  <a:lnTo>
                    <a:pt x="577" y="123"/>
                  </a:lnTo>
                  <a:lnTo>
                    <a:pt x="558" y="108"/>
                  </a:lnTo>
                  <a:lnTo>
                    <a:pt x="537" y="94"/>
                  </a:lnTo>
                  <a:lnTo>
                    <a:pt x="514" y="81"/>
                  </a:lnTo>
                  <a:lnTo>
                    <a:pt x="491" y="69"/>
                  </a:lnTo>
                  <a:lnTo>
                    <a:pt x="465" y="59"/>
                  </a:lnTo>
                  <a:lnTo>
                    <a:pt x="452" y="54"/>
                  </a:lnTo>
                  <a:lnTo>
                    <a:pt x="439" y="51"/>
                  </a:lnTo>
                  <a:lnTo>
                    <a:pt x="425" y="48"/>
                  </a:lnTo>
                  <a:lnTo>
                    <a:pt x="412" y="46"/>
                  </a:lnTo>
                  <a:lnTo>
                    <a:pt x="398" y="44"/>
                  </a:lnTo>
                  <a:lnTo>
                    <a:pt x="383" y="44"/>
                  </a:lnTo>
                  <a:lnTo>
                    <a:pt x="383" y="44"/>
                  </a:lnTo>
                  <a:lnTo>
                    <a:pt x="383" y="44"/>
                  </a:lnTo>
                  <a:lnTo>
                    <a:pt x="383" y="44"/>
                  </a:lnTo>
                  <a:lnTo>
                    <a:pt x="383" y="4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98324" name="Freeform 1344"/>
          <p:cNvSpPr>
            <a:spLocks noEditPoints="1"/>
          </p:cNvSpPr>
          <p:nvPr/>
        </p:nvSpPr>
        <p:spPr bwMode="auto">
          <a:xfrm>
            <a:off x="9318625" y="2241550"/>
            <a:ext cx="414338" cy="339725"/>
          </a:xfrm>
          <a:custGeom>
            <a:avLst/>
            <a:gdLst>
              <a:gd name="T0" fmla="*/ 2147483647 w 545"/>
              <a:gd name="T1" fmla="*/ 2147483647 h 449"/>
              <a:gd name="T2" fmla="*/ 2147483647 w 545"/>
              <a:gd name="T3" fmla="*/ 2147483647 h 449"/>
              <a:gd name="T4" fmla="*/ 2147483647 w 545"/>
              <a:gd name="T5" fmla="*/ 2147483647 h 449"/>
              <a:gd name="T6" fmla="*/ 2147483647 w 545"/>
              <a:gd name="T7" fmla="*/ 2147483647 h 449"/>
              <a:gd name="T8" fmla="*/ 2147483647 w 545"/>
              <a:gd name="T9" fmla="*/ 2147483647 h 449"/>
              <a:gd name="T10" fmla="*/ 2147483647 w 545"/>
              <a:gd name="T11" fmla="*/ 2147483647 h 449"/>
              <a:gd name="T12" fmla="*/ 2147483647 w 545"/>
              <a:gd name="T13" fmla="*/ 2147483647 h 449"/>
              <a:gd name="T14" fmla="*/ 2147483647 w 545"/>
              <a:gd name="T15" fmla="*/ 2147483647 h 449"/>
              <a:gd name="T16" fmla="*/ 2147483647 w 545"/>
              <a:gd name="T17" fmla="*/ 2147483647 h 449"/>
              <a:gd name="T18" fmla="*/ 2147483647 w 545"/>
              <a:gd name="T19" fmla="*/ 2147483647 h 449"/>
              <a:gd name="T20" fmla="*/ 2147483647 w 545"/>
              <a:gd name="T21" fmla="*/ 2147483647 h 449"/>
              <a:gd name="T22" fmla="*/ 2147483647 w 545"/>
              <a:gd name="T23" fmla="*/ 2147483647 h 449"/>
              <a:gd name="T24" fmla="*/ 2147483647 w 545"/>
              <a:gd name="T25" fmla="*/ 2147483647 h 449"/>
              <a:gd name="T26" fmla="*/ 2147483647 w 545"/>
              <a:gd name="T27" fmla="*/ 2147483647 h 449"/>
              <a:gd name="T28" fmla="*/ 2147483647 w 545"/>
              <a:gd name="T29" fmla="*/ 2147483647 h 449"/>
              <a:gd name="T30" fmla="*/ 2147483647 w 545"/>
              <a:gd name="T31" fmla="*/ 2147483647 h 449"/>
              <a:gd name="T32" fmla="*/ 2147483647 w 545"/>
              <a:gd name="T33" fmla="*/ 2147483647 h 449"/>
              <a:gd name="T34" fmla="*/ 2147483647 w 545"/>
              <a:gd name="T35" fmla="*/ 2147483647 h 449"/>
              <a:gd name="T36" fmla="*/ 2147483647 w 545"/>
              <a:gd name="T37" fmla="*/ 2147483647 h 449"/>
              <a:gd name="T38" fmla="*/ 2147483647 w 545"/>
              <a:gd name="T39" fmla="*/ 2147483647 h 449"/>
              <a:gd name="T40" fmla="*/ 2147483647 w 545"/>
              <a:gd name="T41" fmla="*/ 2147483647 h 449"/>
              <a:gd name="T42" fmla="*/ 2147483647 w 545"/>
              <a:gd name="T43" fmla="*/ 2147483647 h 449"/>
              <a:gd name="T44" fmla="*/ 2147483647 w 545"/>
              <a:gd name="T45" fmla="*/ 2147483647 h 449"/>
              <a:gd name="T46" fmla="*/ 2147483647 w 545"/>
              <a:gd name="T47" fmla="*/ 2147483647 h 449"/>
              <a:gd name="T48" fmla="*/ 2147483647 w 545"/>
              <a:gd name="T49" fmla="*/ 2147483647 h 449"/>
              <a:gd name="T50" fmla="*/ 2147483647 w 545"/>
              <a:gd name="T51" fmla="*/ 2147483647 h 449"/>
              <a:gd name="T52" fmla="*/ 2147483647 w 545"/>
              <a:gd name="T53" fmla="*/ 2147483647 h 449"/>
              <a:gd name="T54" fmla="*/ 2147483647 w 545"/>
              <a:gd name="T55" fmla="*/ 2147483647 h 449"/>
              <a:gd name="T56" fmla="*/ 2147483647 w 545"/>
              <a:gd name="T57" fmla="*/ 2147483647 h 449"/>
              <a:gd name="T58" fmla="*/ 2147483647 w 545"/>
              <a:gd name="T59" fmla="*/ 2147483647 h 449"/>
              <a:gd name="T60" fmla="*/ 2147483647 w 545"/>
              <a:gd name="T61" fmla="*/ 2147483647 h 449"/>
              <a:gd name="T62" fmla="*/ 2147483647 w 545"/>
              <a:gd name="T63" fmla="*/ 2147483647 h 449"/>
              <a:gd name="T64" fmla="*/ 2147483647 w 545"/>
              <a:gd name="T65" fmla="*/ 2147483647 h 449"/>
              <a:gd name="T66" fmla="*/ 2147483647 w 545"/>
              <a:gd name="T67" fmla="*/ 2147483647 h 449"/>
              <a:gd name="T68" fmla="*/ 2147483647 w 545"/>
              <a:gd name="T69" fmla="*/ 2147483647 h 449"/>
              <a:gd name="T70" fmla="*/ 0 w 545"/>
              <a:gd name="T71" fmla="*/ 2147483647 h 449"/>
              <a:gd name="T72" fmla="*/ 2147483647 w 545"/>
              <a:gd name="T73" fmla="*/ 2147483647 h 449"/>
              <a:gd name="T74" fmla="*/ 2147483647 w 545"/>
              <a:gd name="T75" fmla="*/ 2147483647 h 449"/>
              <a:gd name="T76" fmla="*/ 2147483647 w 545"/>
              <a:gd name="T77" fmla="*/ 2147483647 h 449"/>
              <a:gd name="T78" fmla="*/ 2147483647 w 545"/>
              <a:gd name="T79" fmla="*/ 2147483647 h 449"/>
              <a:gd name="T80" fmla="*/ 2147483647 w 545"/>
              <a:gd name="T81" fmla="*/ 2147483647 h 449"/>
              <a:gd name="T82" fmla="*/ 2147483647 w 545"/>
              <a:gd name="T83" fmla="*/ 2147483647 h 449"/>
              <a:gd name="T84" fmla="*/ 2147483647 w 545"/>
              <a:gd name="T85" fmla="*/ 2147483647 h 449"/>
              <a:gd name="T86" fmla="*/ 2147483647 w 545"/>
              <a:gd name="T87" fmla="*/ 2147483647 h 449"/>
              <a:gd name="T88" fmla="*/ 2147483647 w 545"/>
              <a:gd name="T89" fmla="*/ 2147483647 h 449"/>
              <a:gd name="T90" fmla="*/ 2147483647 w 545"/>
              <a:gd name="T91" fmla="*/ 2147483647 h 449"/>
              <a:gd name="T92" fmla="*/ 2147483647 w 545"/>
              <a:gd name="T93" fmla="*/ 2147483647 h 449"/>
              <a:gd name="T94" fmla="*/ 2147483647 w 545"/>
              <a:gd name="T95" fmla="*/ 2147483647 h 449"/>
              <a:gd name="T96" fmla="*/ 2147483647 w 545"/>
              <a:gd name="T97" fmla="*/ 2147483647 h 449"/>
              <a:gd name="T98" fmla="*/ 2147483647 w 545"/>
              <a:gd name="T99" fmla="*/ 2147483647 h 449"/>
              <a:gd name="T100" fmla="*/ 2147483647 w 545"/>
              <a:gd name="T101" fmla="*/ 2147483647 h 449"/>
              <a:gd name="T102" fmla="*/ 2147483647 w 545"/>
              <a:gd name="T103" fmla="*/ 2147483647 h 449"/>
              <a:gd name="T104" fmla="*/ 2147483647 w 545"/>
              <a:gd name="T105" fmla="*/ 2147483647 h 449"/>
              <a:gd name="T106" fmla="*/ 2147483647 w 545"/>
              <a:gd name="T107" fmla="*/ 2147483647 h 449"/>
              <a:gd name="T108" fmla="*/ 2147483647 w 545"/>
              <a:gd name="T109" fmla="*/ 2147483647 h 449"/>
              <a:gd name="T110" fmla="*/ 2147483647 w 545"/>
              <a:gd name="T111" fmla="*/ 2147483647 h 449"/>
              <a:gd name="T112" fmla="*/ 2147483647 w 545"/>
              <a:gd name="T113" fmla="*/ 2147483647 h 449"/>
              <a:gd name="T114" fmla="*/ 2147483647 w 545"/>
              <a:gd name="T115" fmla="*/ 2147483647 h 449"/>
              <a:gd name="T116" fmla="*/ 2147483647 w 545"/>
              <a:gd name="T117" fmla="*/ 2147483647 h 4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45"/>
              <a:gd name="T178" fmla="*/ 0 h 449"/>
              <a:gd name="T179" fmla="*/ 545 w 545"/>
              <a:gd name="T180" fmla="*/ 449 h 4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45" h="449">
                <a:moveTo>
                  <a:pt x="495" y="148"/>
                </a:moveTo>
                <a:lnTo>
                  <a:pt x="495" y="148"/>
                </a:lnTo>
                <a:lnTo>
                  <a:pt x="489" y="149"/>
                </a:lnTo>
                <a:lnTo>
                  <a:pt x="483" y="151"/>
                </a:lnTo>
                <a:lnTo>
                  <a:pt x="478" y="153"/>
                </a:lnTo>
                <a:lnTo>
                  <a:pt x="474" y="158"/>
                </a:lnTo>
                <a:lnTo>
                  <a:pt x="469" y="161"/>
                </a:lnTo>
                <a:lnTo>
                  <a:pt x="467" y="166"/>
                </a:lnTo>
                <a:lnTo>
                  <a:pt x="466" y="173"/>
                </a:lnTo>
                <a:lnTo>
                  <a:pt x="464" y="178"/>
                </a:lnTo>
                <a:lnTo>
                  <a:pt x="466" y="185"/>
                </a:lnTo>
                <a:lnTo>
                  <a:pt x="467" y="192"/>
                </a:lnTo>
                <a:lnTo>
                  <a:pt x="469" y="197"/>
                </a:lnTo>
                <a:lnTo>
                  <a:pt x="474" y="200"/>
                </a:lnTo>
                <a:lnTo>
                  <a:pt x="478" y="205"/>
                </a:lnTo>
                <a:lnTo>
                  <a:pt x="483" y="207"/>
                </a:lnTo>
                <a:lnTo>
                  <a:pt x="489" y="209"/>
                </a:lnTo>
                <a:lnTo>
                  <a:pt x="495" y="210"/>
                </a:lnTo>
                <a:lnTo>
                  <a:pt x="501" y="209"/>
                </a:lnTo>
                <a:lnTo>
                  <a:pt x="508" y="207"/>
                </a:lnTo>
                <a:lnTo>
                  <a:pt x="513" y="205"/>
                </a:lnTo>
                <a:lnTo>
                  <a:pt x="517" y="200"/>
                </a:lnTo>
                <a:lnTo>
                  <a:pt x="522" y="197"/>
                </a:lnTo>
                <a:lnTo>
                  <a:pt x="523" y="192"/>
                </a:lnTo>
                <a:lnTo>
                  <a:pt x="525" y="185"/>
                </a:lnTo>
                <a:lnTo>
                  <a:pt x="527" y="178"/>
                </a:lnTo>
                <a:lnTo>
                  <a:pt x="525" y="173"/>
                </a:lnTo>
                <a:lnTo>
                  <a:pt x="523" y="166"/>
                </a:lnTo>
                <a:lnTo>
                  <a:pt x="522" y="161"/>
                </a:lnTo>
                <a:lnTo>
                  <a:pt x="517" y="158"/>
                </a:lnTo>
                <a:lnTo>
                  <a:pt x="513" y="153"/>
                </a:lnTo>
                <a:lnTo>
                  <a:pt x="508" y="151"/>
                </a:lnTo>
                <a:lnTo>
                  <a:pt x="501" y="149"/>
                </a:lnTo>
                <a:lnTo>
                  <a:pt x="495" y="148"/>
                </a:lnTo>
                <a:close/>
                <a:moveTo>
                  <a:pt x="51" y="148"/>
                </a:moveTo>
                <a:lnTo>
                  <a:pt x="51" y="148"/>
                </a:lnTo>
                <a:lnTo>
                  <a:pt x="46" y="149"/>
                </a:lnTo>
                <a:lnTo>
                  <a:pt x="39" y="151"/>
                </a:lnTo>
                <a:lnTo>
                  <a:pt x="34" y="153"/>
                </a:lnTo>
                <a:lnTo>
                  <a:pt x="29" y="158"/>
                </a:lnTo>
                <a:lnTo>
                  <a:pt x="26" y="161"/>
                </a:lnTo>
                <a:lnTo>
                  <a:pt x="22" y="166"/>
                </a:lnTo>
                <a:lnTo>
                  <a:pt x="21" y="173"/>
                </a:lnTo>
                <a:lnTo>
                  <a:pt x="21" y="178"/>
                </a:lnTo>
                <a:lnTo>
                  <a:pt x="21" y="185"/>
                </a:lnTo>
                <a:lnTo>
                  <a:pt x="22" y="192"/>
                </a:lnTo>
                <a:lnTo>
                  <a:pt x="26" y="197"/>
                </a:lnTo>
                <a:lnTo>
                  <a:pt x="29" y="200"/>
                </a:lnTo>
                <a:lnTo>
                  <a:pt x="34" y="205"/>
                </a:lnTo>
                <a:lnTo>
                  <a:pt x="39" y="207"/>
                </a:lnTo>
                <a:lnTo>
                  <a:pt x="46" y="209"/>
                </a:lnTo>
                <a:lnTo>
                  <a:pt x="51" y="210"/>
                </a:lnTo>
                <a:lnTo>
                  <a:pt x="58" y="209"/>
                </a:lnTo>
                <a:lnTo>
                  <a:pt x="63" y="207"/>
                </a:lnTo>
                <a:lnTo>
                  <a:pt x="68" y="205"/>
                </a:lnTo>
                <a:lnTo>
                  <a:pt x="73" y="200"/>
                </a:lnTo>
                <a:lnTo>
                  <a:pt x="77" y="197"/>
                </a:lnTo>
                <a:lnTo>
                  <a:pt x="80" y="192"/>
                </a:lnTo>
                <a:lnTo>
                  <a:pt x="82" y="185"/>
                </a:lnTo>
                <a:lnTo>
                  <a:pt x="82" y="178"/>
                </a:lnTo>
                <a:lnTo>
                  <a:pt x="82" y="173"/>
                </a:lnTo>
                <a:lnTo>
                  <a:pt x="80" y="166"/>
                </a:lnTo>
                <a:lnTo>
                  <a:pt x="77" y="161"/>
                </a:lnTo>
                <a:lnTo>
                  <a:pt x="73" y="158"/>
                </a:lnTo>
                <a:lnTo>
                  <a:pt x="68" y="153"/>
                </a:lnTo>
                <a:lnTo>
                  <a:pt x="63" y="151"/>
                </a:lnTo>
                <a:lnTo>
                  <a:pt x="58" y="149"/>
                </a:lnTo>
                <a:lnTo>
                  <a:pt x="51" y="148"/>
                </a:lnTo>
                <a:close/>
                <a:moveTo>
                  <a:pt x="403" y="92"/>
                </a:moveTo>
                <a:lnTo>
                  <a:pt x="403" y="92"/>
                </a:lnTo>
                <a:lnTo>
                  <a:pt x="395" y="94"/>
                </a:lnTo>
                <a:lnTo>
                  <a:pt x="386" y="95"/>
                </a:lnTo>
                <a:lnTo>
                  <a:pt x="378" y="100"/>
                </a:lnTo>
                <a:lnTo>
                  <a:pt x="371" y="105"/>
                </a:lnTo>
                <a:lnTo>
                  <a:pt x="366" y="112"/>
                </a:lnTo>
                <a:lnTo>
                  <a:pt x="361" y="121"/>
                </a:lnTo>
                <a:lnTo>
                  <a:pt x="359" y="129"/>
                </a:lnTo>
                <a:lnTo>
                  <a:pt x="357" y="138"/>
                </a:lnTo>
                <a:lnTo>
                  <a:pt x="359" y="148"/>
                </a:lnTo>
                <a:lnTo>
                  <a:pt x="361" y="156"/>
                </a:lnTo>
                <a:lnTo>
                  <a:pt x="366" y="163"/>
                </a:lnTo>
                <a:lnTo>
                  <a:pt x="371" y="170"/>
                </a:lnTo>
                <a:lnTo>
                  <a:pt x="378" y="176"/>
                </a:lnTo>
                <a:lnTo>
                  <a:pt x="386" y="180"/>
                </a:lnTo>
                <a:lnTo>
                  <a:pt x="395" y="183"/>
                </a:lnTo>
                <a:lnTo>
                  <a:pt x="403" y="183"/>
                </a:lnTo>
                <a:lnTo>
                  <a:pt x="413" y="183"/>
                </a:lnTo>
                <a:lnTo>
                  <a:pt x="422" y="180"/>
                </a:lnTo>
                <a:lnTo>
                  <a:pt x="429" y="176"/>
                </a:lnTo>
                <a:lnTo>
                  <a:pt x="435" y="170"/>
                </a:lnTo>
                <a:lnTo>
                  <a:pt x="442" y="163"/>
                </a:lnTo>
                <a:lnTo>
                  <a:pt x="445" y="156"/>
                </a:lnTo>
                <a:lnTo>
                  <a:pt x="449" y="148"/>
                </a:lnTo>
                <a:lnTo>
                  <a:pt x="449" y="138"/>
                </a:lnTo>
                <a:lnTo>
                  <a:pt x="449" y="129"/>
                </a:lnTo>
                <a:lnTo>
                  <a:pt x="445" y="121"/>
                </a:lnTo>
                <a:lnTo>
                  <a:pt x="442" y="112"/>
                </a:lnTo>
                <a:lnTo>
                  <a:pt x="435" y="105"/>
                </a:lnTo>
                <a:lnTo>
                  <a:pt x="429" y="100"/>
                </a:lnTo>
                <a:lnTo>
                  <a:pt x="422" y="95"/>
                </a:lnTo>
                <a:lnTo>
                  <a:pt x="413" y="94"/>
                </a:lnTo>
                <a:lnTo>
                  <a:pt x="403" y="92"/>
                </a:lnTo>
                <a:close/>
                <a:moveTo>
                  <a:pt x="545" y="371"/>
                </a:moveTo>
                <a:lnTo>
                  <a:pt x="495" y="371"/>
                </a:lnTo>
                <a:lnTo>
                  <a:pt x="495" y="275"/>
                </a:lnTo>
                <a:lnTo>
                  <a:pt x="493" y="263"/>
                </a:lnTo>
                <a:lnTo>
                  <a:pt x="489" y="251"/>
                </a:lnTo>
                <a:lnTo>
                  <a:pt x="486" y="241"/>
                </a:lnTo>
                <a:lnTo>
                  <a:pt x="481" y="229"/>
                </a:lnTo>
                <a:lnTo>
                  <a:pt x="488" y="227"/>
                </a:lnTo>
                <a:lnTo>
                  <a:pt x="495" y="227"/>
                </a:lnTo>
                <a:lnTo>
                  <a:pt x="505" y="229"/>
                </a:lnTo>
                <a:lnTo>
                  <a:pt x="515" y="231"/>
                </a:lnTo>
                <a:lnTo>
                  <a:pt x="523" y="236"/>
                </a:lnTo>
                <a:lnTo>
                  <a:pt x="532" y="242"/>
                </a:lnTo>
                <a:lnTo>
                  <a:pt x="537" y="249"/>
                </a:lnTo>
                <a:lnTo>
                  <a:pt x="542" y="258"/>
                </a:lnTo>
                <a:lnTo>
                  <a:pt x="545" y="268"/>
                </a:lnTo>
                <a:lnTo>
                  <a:pt x="545" y="278"/>
                </a:lnTo>
                <a:lnTo>
                  <a:pt x="545" y="371"/>
                </a:lnTo>
                <a:close/>
                <a:moveTo>
                  <a:pt x="143" y="92"/>
                </a:moveTo>
                <a:lnTo>
                  <a:pt x="143" y="92"/>
                </a:lnTo>
                <a:lnTo>
                  <a:pt x="134" y="94"/>
                </a:lnTo>
                <a:lnTo>
                  <a:pt x="126" y="95"/>
                </a:lnTo>
                <a:lnTo>
                  <a:pt x="117" y="100"/>
                </a:lnTo>
                <a:lnTo>
                  <a:pt x="110" y="105"/>
                </a:lnTo>
                <a:lnTo>
                  <a:pt x="105" y="112"/>
                </a:lnTo>
                <a:lnTo>
                  <a:pt x="100" y="121"/>
                </a:lnTo>
                <a:lnTo>
                  <a:pt x="99" y="129"/>
                </a:lnTo>
                <a:lnTo>
                  <a:pt x="97" y="138"/>
                </a:lnTo>
                <a:lnTo>
                  <a:pt x="99" y="148"/>
                </a:lnTo>
                <a:lnTo>
                  <a:pt x="100" y="156"/>
                </a:lnTo>
                <a:lnTo>
                  <a:pt x="105" y="163"/>
                </a:lnTo>
                <a:lnTo>
                  <a:pt x="110" y="170"/>
                </a:lnTo>
                <a:lnTo>
                  <a:pt x="117" y="176"/>
                </a:lnTo>
                <a:lnTo>
                  <a:pt x="126" y="180"/>
                </a:lnTo>
                <a:lnTo>
                  <a:pt x="134" y="183"/>
                </a:lnTo>
                <a:lnTo>
                  <a:pt x="143" y="183"/>
                </a:lnTo>
                <a:lnTo>
                  <a:pt x="153" y="183"/>
                </a:lnTo>
                <a:lnTo>
                  <a:pt x="161" y="180"/>
                </a:lnTo>
                <a:lnTo>
                  <a:pt x="170" y="176"/>
                </a:lnTo>
                <a:lnTo>
                  <a:pt x="176" y="170"/>
                </a:lnTo>
                <a:lnTo>
                  <a:pt x="181" y="163"/>
                </a:lnTo>
                <a:lnTo>
                  <a:pt x="185" y="156"/>
                </a:lnTo>
                <a:lnTo>
                  <a:pt x="188" y="148"/>
                </a:lnTo>
                <a:lnTo>
                  <a:pt x="190" y="138"/>
                </a:lnTo>
                <a:lnTo>
                  <a:pt x="188" y="129"/>
                </a:lnTo>
                <a:lnTo>
                  <a:pt x="185" y="121"/>
                </a:lnTo>
                <a:lnTo>
                  <a:pt x="181" y="112"/>
                </a:lnTo>
                <a:lnTo>
                  <a:pt x="176" y="105"/>
                </a:lnTo>
                <a:lnTo>
                  <a:pt x="170" y="100"/>
                </a:lnTo>
                <a:lnTo>
                  <a:pt x="161" y="95"/>
                </a:lnTo>
                <a:lnTo>
                  <a:pt x="153" y="94"/>
                </a:lnTo>
                <a:lnTo>
                  <a:pt x="143" y="92"/>
                </a:lnTo>
                <a:close/>
                <a:moveTo>
                  <a:pt x="51" y="227"/>
                </a:moveTo>
                <a:lnTo>
                  <a:pt x="51" y="227"/>
                </a:lnTo>
                <a:lnTo>
                  <a:pt x="60" y="227"/>
                </a:lnTo>
                <a:lnTo>
                  <a:pt x="66" y="229"/>
                </a:lnTo>
                <a:lnTo>
                  <a:pt x="61" y="241"/>
                </a:lnTo>
                <a:lnTo>
                  <a:pt x="56" y="251"/>
                </a:lnTo>
                <a:lnTo>
                  <a:pt x="55" y="263"/>
                </a:lnTo>
                <a:lnTo>
                  <a:pt x="53" y="275"/>
                </a:lnTo>
                <a:lnTo>
                  <a:pt x="53" y="371"/>
                </a:lnTo>
                <a:lnTo>
                  <a:pt x="0" y="371"/>
                </a:lnTo>
                <a:lnTo>
                  <a:pt x="0" y="278"/>
                </a:lnTo>
                <a:lnTo>
                  <a:pt x="2" y="268"/>
                </a:lnTo>
                <a:lnTo>
                  <a:pt x="5" y="258"/>
                </a:lnTo>
                <a:lnTo>
                  <a:pt x="9" y="249"/>
                </a:lnTo>
                <a:lnTo>
                  <a:pt x="16" y="242"/>
                </a:lnTo>
                <a:lnTo>
                  <a:pt x="22" y="236"/>
                </a:lnTo>
                <a:lnTo>
                  <a:pt x="33" y="231"/>
                </a:lnTo>
                <a:lnTo>
                  <a:pt x="41" y="229"/>
                </a:lnTo>
                <a:lnTo>
                  <a:pt x="51" y="227"/>
                </a:lnTo>
                <a:close/>
                <a:moveTo>
                  <a:pt x="273" y="0"/>
                </a:moveTo>
                <a:lnTo>
                  <a:pt x="273" y="0"/>
                </a:lnTo>
                <a:lnTo>
                  <a:pt x="259" y="2"/>
                </a:lnTo>
                <a:lnTo>
                  <a:pt x="247" y="6"/>
                </a:lnTo>
                <a:lnTo>
                  <a:pt x="236" y="12"/>
                </a:lnTo>
                <a:lnTo>
                  <a:pt x="225" y="21"/>
                </a:lnTo>
                <a:lnTo>
                  <a:pt x="217" y="31"/>
                </a:lnTo>
                <a:lnTo>
                  <a:pt x="210" y="41"/>
                </a:lnTo>
                <a:lnTo>
                  <a:pt x="207" y="55"/>
                </a:lnTo>
                <a:lnTo>
                  <a:pt x="205" y="68"/>
                </a:lnTo>
                <a:lnTo>
                  <a:pt x="207" y="82"/>
                </a:lnTo>
                <a:lnTo>
                  <a:pt x="210" y="95"/>
                </a:lnTo>
                <a:lnTo>
                  <a:pt x="217" y="105"/>
                </a:lnTo>
                <a:lnTo>
                  <a:pt x="225" y="116"/>
                </a:lnTo>
                <a:lnTo>
                  <a:pt x="236" y="124"/>
                </a:lnTo>
                <a:lnTo>
                  <a:pt x="247" y="131"/>
                </a:lnTo>
                <a:lnTo>
                  <a:pt x="259" y="134"/>
                </a:lnTo>
                <a:lnTo>
                  <a:pt x="273" y="136"/>
                </a:lnTo>
                <a:lnTo>
                  <a:pt x="286" y="134"/>
                </a:lnTo>
                <a:lnTo>
                  <a:pt x="300" y="131"/>
                </a:lnTo>
                <a:lnTo>
                  <a:pt x="312" y="124"/>
                </a:lnTo>
                <a:lnTo>
                  <a:pt x="322" y="116"/>
                </a:lnTo>
                <a:lnTo>
                  <a:pt x="330" y="105"/>
                </a:lnTo>
                <a:lnTo>
                  <a:pt x="335" y="95"/>
                </a:lnTo>
                <a:lnTo>
                  <a:pt x="341" y="82"/>
                </a:lnTo>
                <a:lnTo>
                  <a:pt x="341" y="68"/>
                </a:lnTo>
                <a:lnTo>
                  <a:pt x="341" y="55"/>
                </a:lnTo>
                <a:lnTo>
                  <a:pt x="335" y="41"/>
                </a:lnTo>
                <a:lnTo>
                  <a:pt x="330" y="31"/>
                </a:lnTo>
                <a:lnTo>
                  <a:pt x="322" y="21"/>
                </a:lnTo>
                <a:lnTo>
                  <a:pt x="312" y="12"/>
                </a:lnTo>
                <a:lnTo>
                  <a:pt x="300" y="6"/>
                </a:lnTo>
                <a:lnTo>
                  <a:pt x="286" y="2"/>
                </a:lnTo>
                <a:lnTo>
                  <a:pt x="273" y="0"/>
                </a:lnTo>
                <a:close/>
                <a:moveTo>
                  <a:pt x="478" y="407"/>
                </a:moveTo>
                <a:lnTo>
                  <a:pt x="396" y="407"/>
                </a:lnTo>
                <a:lnTo>
                  <a:pt x="396" y="261"/>
                </a:lnTo>
                <a:lnTo>
                  <a:pt x="396" y="246"/>
                </a:lnTo>
                <a:lnTo>
                  <a:pt x="393" y="231"/>
                </a:lnTo>
                <a:lnTo>
                  <a:pt x="388" y="217"/>
                </a:lnTo>
                <a:lnTo>
                  <a:pt x="383" y="205"/>
                </a:lnTo>
                <a:lnTo>
                  <a:pt x="393" y="202"/>
                </a:lnTo>
                <a:lnTo>
                  <a:pt x="403" y="202"/>
                </a:lnTo>
                <a:lnTo>
                  <a:pt x="418" y="204"/>
                </a:lnTo>
                <a:lnTo>
                  <a:pt x="432" y="207"/>
                </a:lnTo>
                <a:lnTo>
                  <a:pt x="444" y="214"/>
                </a:lnTo>
                <a:lnTo>
                  <a:pt x="456" y="224"/>
                </a:lnTo>
                <a:lnTo>
                  <a:pt x="464" y="234"/>
                </a:lnTo>
                <a:lnTo>
                  <a:pt x="471" y="246"/>
                </a:lnTo>
                <a:lnTo>
                  <a:pt x="476" y="259"/>
                </a:lnTo>
                <a:lnTo>
                  <a:pt x="478" y="275"/>
                </a:lnTo>
                <a:lnTo>
                  <a:pt x="478" y="407"/>
                </a:lnTo>
                <a:close/>
                <a:moveTo>
                  <a:pt x="149" y="261"/>
                </a:moveTo>
                <a:lnTo>
                  <a:pt x="149" y="407"/>
                </a:lnTo>
                <a:lnTo>
                  <a:pt x="70" y="407"/>
                </a:lnTo>
                <a:lnTo>
                  <a:pt x="70" y="275"/>
                </a:lnTo>
                <a:lnTo>
                  <a:pt x="71" y="259"/>
                </a:lnTo>
                <a:lnTo>
                  <a:pt x="77" y="246"/>
                </a:lnTo>
                <a:lnTo>
                  <a:pt x="83" y="234"/>
                </a:lnTo>
                <a:lnTo>
                  <a:pt x="92" y="224"/>
                </a:lnTo>
                <a:lnTo>
                  <a:pt x="102" y="214"/>
                </a:lnTo>
                <a:lnTo>
                  <a:pt x="115" y="207"/>
                </a:lnTo>
                <a:lnTo>
                  <a:pt x="129" y="204"/>
                </a:lnTo>
                <a:lnTo>
                  <a:pt x="143" y="202"/>
                </a:lnTo>
                <a:lnTo>
                  <a:pt x="154" y="202"/>
                </a:lnTo>
                <a:lnTo>
                  <a:pt x="165" y="205"/>
                </a:lnTo>
                <a:lnTo>
                  <a:pt x="158" y="217"/>
                </a:lnTo>
                <a:lnTo>
                  <a:pt x="154" y="231"/>
                </a:lnTo>
                <a:lnTo>
                  <a:pt x="151" y="246"/>
                </a:lnTo>
                <a:lnTo>
                  <a:pt x="149" y="261"/>
                </a:lnTo>
                <a:close/>
                <a:moveTo>
                  <a:pt x="166" y="449"/>
                </a:moveTo>
                <a:lnTo>
                  <a:pt x="379" y="449"/>
                </a:lnTo>
                <a:lnTo>
                  <a:pt x="379" y="261"/>
                </a:lnTo>
                <a:lnTo>
                  <a:pt x="379" y="249"/>
                </a:lnTo>
                <a:lnTo>
                  <a:pt x="378" y="239"/>
                </a:lnTo>
                <a:lnTo>
                  <a:pt x="374" y="229"/>
                </a:lnTo>
                <a:lnTo>
                  <a:pt x="371" y="219"/>
                </a:lnTo>
                <a:lnTo>
                  <a:pt x="361" y="202"/>
                </a:lnTo>
                <a:lnTo>
                  <a:pt x="349" y="185"/>
                </a:lnTo>
                <a:lnTo>
                  <a:pt x="332" y="173"/>
                </a:lnTo>
                <a:lnTo>
                  <a:pt x="315" y="163"/>
                </a:lnTo>
                <a:lnTo>
                  <a:pt x="305" y="160"/>
                </a:lnTo>
                <a:lnTo>
                  <a:pt x="295" y="156"/>
                </a:lnTo>
                <a:lnTo>
                  <a:pt x="285" y="154"/>
                </a:lnTo>
                <a:lnTo>
                  <a:pt x="273" y="154"/>
                </a:lnTo>
                <a:lnTo>
                  <a:pt x="263" y="154"/>
                </a:lnTo>
                <a:lnTo>
                  <a:pt x="253" y="156"/>
                </a:lnTo>
                <a:lnTo>
                  <a:pt x="242" y="160"/>
                </a:lnTo>
                <a:lnTo>
                  <a:pt x="232" y="163"/>
                </a:lnTo>
                <a:lnTo>
                  <a:pt x="214" y="173"/>
                </a:lnTo>
                <a:lnTo>
                  <a:pt x="198" y="185"/>
                </a:lnTo>
                <a:lnTo>
                  <a:pt x="185" y="202"/>
                </a:lnTo>
                <a:lnTo>
                  <a:pt x="175" y="219"/>
                </a:lnTo>
                <a:lnTo>
                  <a:pt x="171" y="229"/>
                </a:lnTo>
                <a:lnTo>
                  <a:pt x="170" y="239"/>
                </a:lnTo>
                <a:lnTo>
                  <a:pt x="168" y="249"/>
                </a:lnTo>
                <a:lnTo>
                  <a:pt x="166" y="261"/>
                </a:lnTo>
                <a:lnTo>
                  <a:pt x="166" y="449"/>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9" name="Group 40"/>
          <p:cNvGrpSpPr/>
          <p:nvPr/>
        </p:nvGrpSpPr>
        <p:grpSpPr>
          <a:xfrm>
            <a:off x="4607983" y="4873054"/>
            <a:ext cx="371475" cy="479569"/>
            <a:chOff x="7242364" y="3692916"/>
            <a:chExt cx="371475" cy="479569"/>
          </a:xfrm>
          <a:solidFill>
            <a:srgbClr val="00B0F0"/>
          </a:solidFill>
        </p:grpSpPr>
        <p:sp>
          <p:nvSpPr>
            <p:cNvPr id="42" name="Freeform 11383"/>
            <p:cNvSpPr>
              <a:spLocks noEditPoints="1"/>
            </p:cNvSpPr>
            <p:nvPr/>
          </p:nvSpPr>
          <p:spPr bwMode="auto">
            <a:xfrm>
              <a:off x="7473775" y="3730977"/>
              <a:ext cx="94391" cy="130930"/>
            </a:xfrm>
            <a:custGeom>
              <a:avLst/>
              <a:gdLst>
                <a:gd name="T0" fmla="*/ 111 w 248"/>
                <a:gd name="T1" fmla="*/ 0 h 342"/>
                <a:gd name="T2" fmla="*/ 75 w 248"/>
                <a:gd name="T3" fmla="*/ 10 h 342"/>
                <a:gd name="T4" fmla="*/ 45 w 248"/>
                <a:gd name="T5" fmla="*/ 28 h 342"/>
                <a:gd name="T6" fmla="*/ 20 w 248"/>
                <a:gd name="T7" fmla="*/ 57 h 342"/>
                <a:gd name="T8" fmla="*/ 5 w 248"/>
                <a:gd name="T9" fmla="*/ 91 h 342"/>
                <a:gd name="T10" fmla="*/ 0 w 248"/>
                <a:gd name="T11" fmla="*/ 129 h 342"/>
                <a:gd name="T12" fmla="*/ 2 w 248"/>
                <a:gd name="T13" fmla="*/ 155 h 342"/>
                <a:gd name="T14" fmla="*/ 14 w 248"/>
                <a:gd name="T15" fmla="*/ 192 h 342"/>
                <a:gd name="T16" fmla="*/ 36 w 248"/>
                <a:gd name="T17" fmla="*/ 222 h 342"/>
                <a:gd name="T18" fmla="*/ 54 w 248"/>
                <a:gd name="T19" fmla="*/ 265 h 342"/>
                <a:gd name="T20" fmla="*/ 58 w 248"/>
                <a:gd name="T21" fmla="*/ 280 h 342"/>
                <a:gd name="T22" fmla="*/ 60 w 248"/>
                <a:gd name="T23" fmla="*/ 311 h 342"/>
                <a:gd name="T24" fmla="*/ 70 w 248"/>
                <a:gd name="T25" fmla="*/ 328 h 342"/>
                <a:gd name="T26" fmla="*/ 78 w 248"/>
                <a:gd name="T27" fmla="*/ 334 h 342"/>
                <a:gd name="T28" fmla="*/ 108 w 248"/>
                <a:gd name="T29" fmla="*/ 342 h 342"/>
                <a:gd name="T30" fmla="*/ 130 w 248"/>
                <a:gd name="T31" fmla="*/ 342 h 342"/>
                <a:gd name="T32" fmla="*/ 171 w 248"/>
                <a:gd name="T33" fmla="*/ 333 h 342"/>
                <a:gd name="T34" fmla="*/ 172 w 248"/>
                <a:gd name="T35" fmla="*/ 331 h 342"/>
                <a:gd name="T36" fmla="*/ 184 w 248"/>
                <a:gd name="T37" fmla="*/ 318 h 342"/>
                <a:gd name="T38" fmla="*/ 190 w 248"/>
                <a:gd name="T39" fmla="*/ 292 h 342"/>
                <a:gd name="T40" fmla="*/ 189 w 248"/>
                <a:gd name="T41" fmla="*/ 275 h 342"/>
                <a:gd name="T42" fmla="*/ 210 w 248"/>
                <a:gd name="T43" fmla="*/ 224 h 342"/>
                <a:gd name="T44" fmla="*/ 225 w 248"/>
                <a:gd name="T45" fmla="*/ 203 h 342"/>
                <a:gd name="T46" fmla="*/ 242 w 248"/>
                <a:gd name="T47" fmla="*/ 168 h 342"/>
                <a:gd name="T48" fmla="*/ 248 w 248"/>
                <a:gd name="T49" fmla="*/ 129 h 342"/>
                <a:gd name="T50" fmla="*/ 245 w 248"/>
                <a:gd name="T51" fmla="*/ 103 h 342"/>
                <a:gd name="T52" fmla="*/ 233 w 248"/>
                <a:gd name="T53" fmla="*/ 68 h 342"/>
                <a:gd name="T54" fmla="*/ 211 w 248"/>
                <a:gd name="T55" fmla="*/ 38 h 342"/>
                <a:gd name="T56" fmla="*/ 182 w 248"/>
                <a:gd name="T57" fmla="*/ 15 h 342"/>
                <a:gd name="T58" fmla="*/ 148 w 248"/>
                <a:gd name="T59" fmla="*/ 2 h 342"/>
                <a:gd name="T60" fmla="*/ 124 w 248"/>
                <a:gd name="T61" fmla="*/ 0 h 342"/>
                <a:gd name="T62" fmla="*/ 109 w 248"/>
                <a:gd name="T63" fmla="*/ 207 h 342"/>
                <a:gd name="T64" fmla="*/ 71 w 248"/>
                <a:gd name="T65" fmla="*/ 190 h 342"/>
                <a:gd name="T66" fmla="*/ 47 w 248"/>
                <a:gd name="T67" fmla="*/ 158 h 342"/>
                <a:gd name="T68" fmla="*/ 40 w 248"/>
                <a:gd name="T69" fmla="*/ 134 h 342"/>
                <a:gd name="T70" fmla="*/ 40 w 248"/>
                <a:gd name="T71" fmla="*/ 115 h 342"/>
                <a:gd name="T72" fmla="*/ 45 w 248"/>
                <a:gd name="T73" fmla="*/ 91 h 342"/>
                <a:gd name="T74" fmla="*/ 64 w 248"/>
                <a:gd name="T75" fmla="*/ 64 h 342"/>
                <a:gd name="T76" fmla="*/ 91 w 248"/>
                <a:gd name="T77" fmla="*/ 45 h 342"/>
                <a:gd name="T78" fmla="*/ 114 w 248"/>
                <a:gd name="T79" fmla="*/ 39 h 342"/>
                <a:gd name="T80" fmla="*/ 139 w 248"/>
                <a:gd name="T81" fmla="*/ 40 h 342"/>
                <a:gd name="T82" fmla="*/ 178 w 248"/>
                <a:gd name="T83" fmla="*/ 58 h 342"/>
                <a:gd name="T84" fmla="*/ 203 w 248"/>
                <a:gd name="T85" fmla="*/ 94 h 342"/>
                <a:gd name="T86" fmla="*/ 209 w 248"/>
                <a:gd name="T87" fmla="*/ 124 h 342"/>
                <a:gd name="T88" fmla="*/ 207 w 248"/>
                <a:gd name="T89" fmla="*/ 141 h 342"/>
                <a:gd name="T90" fmla="*/ 198 w 248"/>
                <a:gd name="T91" fmla="*/ 164 h 342"/>
                <a:gd name="T92" fmla="*/ 171 w 248"/>
                <a:gd name="T93" fmla="*/ 194 h 342"/>
                <a:gd name="T94" fmla="*/ 148 w 248"/>
                <a:gd name="T95" fmla="*/ 205 h 342"/>
                <a:gd name="T96" fmla="*/ 124 w 248"/>
                <a:gd name="T97" fmla="*/ 20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342">
                  <a:moveTo>
                    <a:pt x="124" y="0"/>
                  </a:moveTo>
                  <a:lnTo>
                    <a:pt x="124" y="0"/>
                  </a:lnTo>
                  <a:lnTo>
                    <a:pt x="111" y="0"/>
                  </a:lnTo>
                  <a:lnTo>
                    <a:pt x="99" y="2"/>
                  </a:lnTo>
                  <a:lnTo>
                    <a:pt x="87" y="5"/>
                  </a:lnTo>
                  <a:lnTo>
                    <a:pt x="75" y="10"/>
                  </a:lnTo>
                  <a:lnTo>
                    <a:pt x="65" y="15"/>
                  </a:lnTo>
                  <a:lnTo>
                    <a:pt x="54" y="22"/>
                  </a:lnTo>
                  <a:lnTo>
                    <a:pt x="45" y="28"/>
                  </a:lnTo>
                  <a:lnTo>
                    <a:pt x="36" y="38"/>
                  </a:lnTo>
                  <a:lnTo>
                    <a:pt x="28" y="47"/>
                  </a:lnTo>
                  <a:lnTo>
                    <a:pt x="20" y="57"/>
                  </a:lnTo>
                  <a:lnTo>
                    <a:pt x="14" y="68"/>
                  </a:lnTo>
                  <a:lnTo>
                    <a:pt x="9" y="79"/>
                  </a:lnTo>
                  <a:lnTo>
                    <a:pt x="5" y="91"/>
                  </a:lnTo>
                  <a:lnTo>
                    <a:pt x="2" y="103"/>
                  </a:lnTo>
                  <a:lnTo>
                    <a:pt x="0" y="116"/>
                  </a:lnTo>
                  <a:lnTo>
                    <a:pt x="0" y="129"/>
                  </a:lnTo>
                  <a:lnTo>
                    <a:pt x="0" y="129"/>
                  </a:lnTo>
                  <a:lnTo>
                    <a:pt x="0" y="142"/>
                  </a:lnTo>
                  <a:lnTo>
                    <a:pt x="2" y="155"/>
                  </a:lnTo>
                  <a:lnTo>
                    <a:pt x="5" y="168"/>
                  </a:lnTo>
                  <a:lnTo>
                    <a:pt x="9" y="180"/>
                  </a:lnTo>
                  <a:lnTo>
                    <a:pt x="14" y="192"/>
                  </a:lnTo>
                  <a:lnTo>
                    <a:pt x="20" y="202"/>
                  </a:lnTo>
                  <a:lnTo>
                    <a:pt x="28" y="213"/>
                  </a:lnTo>
                  <a:lnTo>
                    <a:pt x="36" y="222"/>
                  </a:lnTo>
                  <a:lnTo>
                    <a:pt x="36" y="222"/>
                  </a:lnTo>
                  <a:lnTo>
                    <a:pt x="48" y="247"/>
                  </a:lnTo>
                  <a:lnTo>
                    <a:pt x="54" y="265"/>
                  </a:lnTo>
                  <a:lnTo>
                    <a:pt x="57" y="275"/>
                  </a:lnTo>
                  <a:lnTo>
                    <a:pt x="58" y="280"/>
                  </a:lnTo>
                  <a:lnTo>
                    <a:pt x="58" y="280"/>
                  </a:lnTo>
                  <a:lnTo>
                    <a:pt x="56" y="292"/>
                  </a:lnTo>
                  <a:lnTo>
                    <a:pt x="57" y="303"/>
                  </a:lnTo>
                  <a:lnTo>
                    <a:pt x="60" y="311"/>
                  </a:lnTo>
                  <a:lnTo>
                    <a:pt x="62" y="317"/>
                  </a:lnTo>
                  <a:lnTo>
                    <a:pt x="66" y="324"/>
                  </a:lnTo>
                  <a:lnTo>
                    <a:pt x="70" y="328"/>
                  </a:lnTo>
                  <a:lnTo>
                    <a:pt x="75" y="331"/>
                  </a:lnTo>
                  <a:lnTo>
                    <a:pt x="75" y="331"/>
                  </a:lnTo>
                  <a:lnTo>
                    <a:pt x="78" y="334"/>
                  </a:lnTo>
                  <a:lnTo>
                    <a:pt x="86" y="337"/>
                  </a:lnTo>
                  <a:lnTo>
                    <a:pt x="100" y="341"/>
                  </a:lnTo>
                  <a:lnTo>
                    <a:pt x="108" y="342"/>
                  </a:lnTo>
                  <a:lnTo>
                    <a:pt x="118" y="342"/>
                  </a:lnTo>
                  <a:lnTo>
                    <a:pt x="118" y="342"/>
                  </a:lnTo>
                  <a:lnTo>
                    <a:pt x="130" y="342"/>
                  </a:lnTo>
                  <a:lnTo>
                    <a:pt x="143" y="339"/>
                  </a:lnTo>
                  <a:lnTo>
                    <a:pt x="156" y="337"/>
                  </a:lnTo>
                  <a:lnTo>
                    <a:pt x="171" y="333"/>
                  </a:lnTo>
                  <a:lnTo>
                    <a:pt x="171" y="333"/>
                  </a:lnTo>
                  <a:lnTo>
                    <a:pt x="172" y="331"/>
                  </a:lnTo>
                  <a:lnTo>
                    <a:pt x="172" y="331"/>
                  </a:lnTo>
                  <a:lnTo>
                    <a:pt x="176" y="329"/>
                  </a:lnTo>
                  <a:lnTo>
                    <a:pt x="180" y="325"/>
                  </a:lnTo>
                  <a:lnTo>
                    <a:pt x="184" y="318"/>
                  </a:lnTo>
                  <a:lnTo>
                    <a:pt x="188" y="312"/>
                  </a:lnTo>
                  <a:lnTo>
                    <a:pt x="190" y="303"/>
                  </a:lnTo>
                  <a:lnTo>
                    <a:pt x="190" y="292"/>
                  </a:lnTo>
                  <a:lnTo>
                    <a:pt x="189" y="280"/>
                  </a:lnTo>
                  <a:lnTo>
                    <a:pt x="189" y="280"/>
                  </a:lnTo>
                  <a:lnTo>
                    <a:pt x="189" y="275"/>
                  </a:lnTo>
                  <a:lnTo>
                    <a:pt x="192" y="265"/>
                  </a:lnTo>
                  <a:lnTo>
                    <a:pt x="198" y="248"/>
                  </a:lnTo>
                  <a:lnTo>
                    <a:pt x="210" y="224"/>
                  </a:lnTo>
                  <a:lnTo>
                    <a:pt x="210" y="224"/>
                  </a:lnTo>
                  <a:lnTo>
                    <a:pt x="218" y="214"/>
                  </a:lnTo>
                  <a:lnTo>
                    <a:pt x="225" y="203"/>
                  </a:lnTo>
                  <a:lnTo>
                    <a:pt x="232" y="193"/>
                  </a:lnTo>
                  <a:lnTo>
                    <a:pt x="239" y="181"/>
                  </a:lnTo>
                  <a:lnTo>
                    <a:pt x="242" y="168"/>
                  </a:lnTo>
                  <a:lnTo>
                    <a:pt x="245" y="156"/>
                  </a:lnTo>
                  <a:lnTo>
                    <a:pt x="248" y="143"/>
                  </a:lnTo>
                  <a:lnTo>
                    <a:pt x="248" y="129"/>
                  </a:lnTo>
                  <a:lnTo>
                    <a:pt x="248" y="129"/>
                  </a:lnTo>
                  <a:lnTo>
                    <a:pt x="248" y="116"/>
                  </a:lnTo>
                  <a:lnTo>
                    <a:pt x="245" y="103"/>
                  </a:lnTo>
                  <a:lnTo>
                    <a:pt x="242" y="91"/>
                  </a:lnTo>
                  <a:lnTo>
                    <a:pt x="239" y="79"/>
                  </a:lnTo>
                  <a:lnTo>
                    <a:pt x="233" y="68"/>
                  </a:lnTo>
                  <a:lnTo>
                    <a:pt x="227" y="57"/>
                  </a:lnTo>
                  <a:lnTo>
                    <a:pt x="220" y="47"/>
                  </a:lnTo>
                  <a:lnTo>
                    <a:pt x="211" y="38"/>
                  </a:lnTo>
                  <a:lnTo>
                    <a:pt x="203" y="28"/>
                  </a:lnTo>
                  <a:lnTo>
                    <a:pt x="193" y="22"/>
                  </a:lnTo>
                  <a:lnTo>
                    <a:pt x="182" y="15"/>
                  </a:lnTo>
                  <a:lnTo>
                    <a:pt x="172" y="10"/>
                  </a:lnTo>
                  <a:lnTo>
                    <a:pt x="160" y="5"/>
                  </a:lnTo>
                  <a:lnTo>
                    <a:pt x="148" y="2"/>
                  </a:lnTo>
                  <a:lnTo>
                    <a:pt x="137" y="0"/>
                  </a:lnTo>
                  <a:lnTo>
                    <a:pt x="124" y="0"/>
                  </a:lnTo>
                  <a:lnTo>
                    <a:pt x="124" y="0"/>
                  </a:lnTo>
                  <a:close/>
                  <a:moveTo>
                    <a:pt x="124" y="209"/>
                  </a:moveTo>
                  <a:lnTo>
                    <a:pt x="124" y="209"/>
                  </a:lnTo>
                  <a:lnTo>
                    <a:pt x="109" y="207"/>
                  </a:lnTo>
                  <a:lnTo>
                    <a:pt x="96" y="203"/>
                  </a:lnTo>
                  <a:lnTo>
                    <a:pt x="83" y="198"/>
                  </a:lnTo>
                  <a:lnTo>
                    <a:pt x="71" y="190"/>
                  </a:lnTo>
                  <a:lnTo>
                    <a:pt x="61" y="181"/>
                  </a:lnTo>
                  <a:lnTo>
                    <a:pt x="53" y="169"/>
                  </a:lnTo>
                  <a:lnTo>
                    <a:pt x="47" y="158"/>
                  </a:lnTo>
                  <a:lnTo>
                    <a:pt x="41" y="145"/>
                  </a:lnTo>
                  <a:lnTo>
                    <a:pt x="41" y="145"/>
                  </a:lnTo>
                  <a:lnTo>
                    <a:pt x="40" y="134"/>
                  </a:lnTo>
                  <a:lnTo>
                    <a:pt x="39" y="124"/>
                  </a:lnTo>
                  <a:lnTo>
                    <a:pt x="39" y="124"/>
                  </a:lnTo>
                  <a:lnTo>
                    <a:pt x="40" y="115"/>
                  </a:lnTo>
                  <a:lnTo>
                    <a:pt x="41" y="107"/>
                  </a:lnTo>
                  <a:lnTo>
                    <a:pt x="43" y="99"/>
                  </a:lnTo>
                  <a:lnTo>
                    <a:pt x="45" y="91"/>
                  </a:lnTo>
                  <a:lnTo>
                    <a:pt x="49" y="83"/>
                  </a:lnTo>
                  <a:lnTo>
                    <a:pt x="53" y="77"/>
                  </a:lnTo>
                  <a:lnTo>
                    <a:pt x="64" y="64"/>
                  </a:lnTo>
                  <a:lnTo>
                    <a:pt x="77" y="53"/>
                  </a:lnTo>
                  <a:lnTo>
                    <a:pt x="83" y="49"/>
                  </a:lnTo>
                  <a:lnTo>
                    <a:pt x="91" y="45"/>
                  </a:lnTo>
                  <a:lnTo>
                    <a:pt x="99" y="43"/>
                  </a:lnTo>
                  <a:lnTo>
                    <a:pt x="107" y="40"/>
                  </a:lnTo>
                  <a:lnTo>
                    <a:pt x="114" y="39"/>
                  </a:lnTo>
                  <a:lnTo>
                    <a:pt x="124" y="39"/>
                  </a:lnTo>
                  <a:lnTo>
                    <a:pt x="124" y="39"/>
                  </a:lnTo>
                  <a:lnTo>
                    <a:pt x="139" y="40"/>
                  </a:lnTo>
                  <a:lnTo>
                    <a:pt x="154" y="44"/>
                  </a:lnTo>
                  <a:lnTo>
                    <a:pt x="167" y="51"/>
                  </a:lnTo>
                  <a:lnTo>
                    <a:pt x="178" y="58"/>
                  </a:lnTo>
                  <a:lnTo>
                    <a:pt x="189" y="69"/>
                  </a:lnTo>
                  <a:lnTo>
                    <a:pt x="197" y="81"/>
                  </a:lnTo>
                  <a:lnTo>
                    <a:pt x="203" y="94"/>
                  </a:lnTo>
                  <a:lnTo>
                    <a:pt x="207" y="108"/>
                  </a:lnTo>
                  <a:lnTo>
                    <a:pt x="207" y="108"/>
                  </a:lnTo>
                  <a:lnTo>
                    <a:pt x="209" y="124"/>
                  </a:lnTo>
                  <a:lnTo>
                    <a:pt x="209" y="124"/>
                  </a:lnTo>
                  <a:lnTo>
                    <a:pt x="209" y="132"/>
                  </a:lnTo>
                  <a:lnTo>
                    <a:pt x="207" y="141"/>
                  </a:lnTo>
                  <a:lnTo>
                    <a:pt x="205" y="149"/>
                  </a:lnTo>
                  <a:lnTo>
                    <a:pt x="202" y="156"/>
                  </a:lnTo>
                  <a:lnTo>
                    <a:pt x="198" y="164"/>
                  </a:lnTo>
                  <a:lnTo>
                    <a:pt x="194" y="171"/>
                  </a:lnTo>
                  <a:lnTo>
                    <a:pt x="184" y="184"/>
                  </a:lnTo>
                  <a:lnTo>
                    <a:pt x="171" y="194"/>
                  </a:lnTo>
                  <a:lnTo>
                    <a:pt x="164" y="198"/>
                  </a:lnTo>
                  <a:lnTo>
                    <a:pt x="156" y="201"/>
                  </a:lnTo>
                  <a:lnTo>
                    <a:pt x="148" y="205"/>
                  </a:lnTo>
                  <a:lnTo>
                    <a:pt x="141" y="206"/>
                  </a:lnTo>
                  <a:lnTo>
                    <a:pt x="133" y="207"/>
                  </a:lnTo>
                  <a:lnTo>
                    <a:pt x="124" y="209"/>
                  </a:lnTo>
                  <a:lnTo>
                    <a:pt x="124" y="20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 name="Freeform 11384"/>
            <p:cNvSpPr>
              <a:spLocks/>
            </p:cNvSpPr>
            <p:nvPr/>
          </p:nvSpPr>
          <p:spPr bwMode="auto">
            <a:xfrm>
              <a:off x="7505746" y="3866474"/>
              <a:ext cx="28926" cy="24359"/>
            </a:xfrm>
            <a:custGeom>
              <a:avLst/>
              <a:gdLst>
                <a:gd name="T0" fmla="*/ 49 w 76"/>
                <a:gd name="T1" fmla="*/ 63 h 63"/>
                <a:gd name="T2" fmla="*/ 70 w 76"/>
                <a:gd name="T3" fmla="*/ 43 h 63"/>
                <a:gd name="T4" fmla="*/ 76 w 76"/>
                <a:gd name="T5" fmla="*/ 0 h 63"/>
                <a:gd name="T6" fmla="*/ 72 w 76"/>
                <a:gd name="T7" fmla="*/ 2 h 63"/>
                <a:gd name="T8" fmla="*/ 72 w 76"/>
                <a:gd name="T9" fmla="*/ 2 h 63"/>
                <a:gd name="T10" fmla="*/ 61 w 76"/>
                <a:gd name="T11" fmla="*/ 4 h 63"/>
                <a:gd name="T12" fmla="*/ 51 w 76"/>
                <a:gd name="T13" fmla="*/ 7 h 63"/>
                <a:gd name="T14" fmla="*/ 36 w 76"/>
                <a:gd name="T15" fmla="*/ 7 h 63"/>
                <a:gd name="T16" fmla="*/ 36 w 76"/>
                <a:gd name="T17" fmla="*/ 7 h 63"/>
                <a:gd name="T18" fmla="*/ 19 w 76"/>
                <a:gd name="T19" fmla="*/ 5 h 63"/>
                <a:gd name="T20" fmla="*/ 4 w 76"/>
                <a:gd name="T21" fmla="*/ 2 h 63"/>
                <a:gd name="T22" fmla="*/ 0 w 76"/>
                <a:gd name="T23" fmla="*/ 0 h 63"/>
                <a:gd name="T24" fmla="*/ 2 w 76"/>
                <a:gd name="T25" fmla="*/ 45 h 63"/>
                <a:gd name="T26" fmla="*/ 23 w 76"/>
                <a:gd name="T27" fmla="*/ 63 h 63"/>
                <a:gd name="T28" fmla="*/ 49 w 76"/>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63">
                  <a:moveTo>
                    <a:pt x="49" y="63"/>
                  </a:moveTo>
                  <a:lnTo>
                    <a:pt x="70" y="43"/>
                  </a:lnTo>
                  <a:lnTo>
                    <a:pt x="76" y="0"/>
                  </a:lnTo>
                  <a:lnTo>
                    <a:pt x="72" y="2"/>
                  </a:lnTo>
                  <a:lnTo>
                    <a:pt x="72" y="2"/>
                  </a:lnTo>
                  <a:lnTo>
                    <a:pt x="61" y="4"/>
                  </a:lnTo>
                  <a:lnTo>
                    <a:pt x="51" y="7"/>
                  </a:lnTo>
                  <a:lnTo>
                    <a:pt x="36" y="7"/>
                  </a:lnTo>
                  <a:lnTo>
                    <a:pt x="36" y="7"/>
                  </a:lnTo>
                  <a:lnTo>
                    <a:pt x="19" y="5"/>
                  </a:lnTo>
                  <a:lnTo>
                    <a:pt x="4" y="2"/>
                  </a:lnTo>
                  <a:lnTo>
                    <a:pt x="0" y="0"/>
                  </a:lnTo>
                  <a:lnTo>
                    <a:pt x="2" y="45"/>
                  </a:lnTo>
                  <a:lnTo>
                    <a:pt x="23" y="63"/>
                  </a:lnTo>
                  <a:lnTo>
                    <a:pt x="49" y="6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 name="Freeform 11385"/>
            <p:cNvSpPr>
              <a:spLocks/>
            </p:cNvSpPr>
            <p:nvPr/>
          </p:nvSpPr>
          <p:spPr bwMode="auto">
            <a:xfrm>
              <a:off x="7426579" y="3782740"/>
              <a:ext cx="18269" cy="13702"/>
            </a:xfrm>
            <a:custGeom>
              <a:avLst/>
              <a:gdLst>
                <a:gd name="T0" fmla="*/ 47 w 49"/>
                <a:gd name="T1" fmla="*/ 17 h 33"/>
                <a:gd name="T2" fmla="*/ 47 w 49"/>
                <a:gd name="T3" fmla="*/ 17 h 33"/>
                <a:gd name="T4" fmla="*/ 48 w 49"/>
                <a:gd name="T5" fmla="*/ 9 h 33"/>
                <a:gd name="T6" fmla="*/ 49 w 49"/>
                <a:gd name="T7" fmla="*/ 0 h 33"/>
                <a:gd name="T8" fmla="*/ 0 w 49"/>
                <a:gd name="T9" fmla="*/ 0 h 33"/>
                <a:gd name="T10" fmla="*/ 0 w 49"/>
                <a:gd name="T11" fmla="*/ 33 h 33"/>
                <a:gd name="T12" fmla="*/ 49 w 49"/>
                <a:gd name="T13" fmla="*/ 33 h 33"/>
                <a:gd name="T14" fmla="*/ 49 w 49"/>
                <a:gd name="T15" fmla="*/ 33 h 33"/>
                <a:gd name="T16" fmla="*/ 48 w 49"/>
                <a:gd name="T17" fmla="*/ 26 h 33"/>
                <a:gd name="T18" fmla="*/ 47 w 49"/>
                <a:gd name="T19" fmla="*/ 17 h 33"/>
                <a:gd name="T20" fmla="*/ 47 w 49"/>
                <a:gd name="T2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3">
                  <a:moveTo>
                    <a:pt x="47" y="17"/>
                  </a:moveTo>
                  <a:lnTo>
                    <a:pt x="47" y="17"/>
                  </a:lnTo>
                  <a:lnTo>
                    <a:pt x="48" y="9"/>
                  </a:lnTo>
                  <a:lnTo>
                    <a:pt x="49" y="0"/>
                  </a:lnTo>
                  <a:lnTo>
                    <a:pt x="0" y="0"/>
                  </a:lnTo>
                  <a:lnTo>
                    <a:pt x="0" y="33"/>
                  </a:lnTo>
                  <a:lnTo>
                    <a:pt x="49" y="33"/>
                  </a:lnTo>
                  <a:lnTo>
                    <a:pt x="49" y="33"/>
                  </a:lnTo>
                  <a:lnTo>
                    <a:pt x="48" y="26"/>
                  </a:lnTo>
                  <a:lnTo>
                    <a:pt x="47" y="17"/>
                  </a:lnTo>
                  <a:lnTo>
                    <a:pt x="47" y="1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 name="Freeform 11386"/>
            <p:cNvSpPr>
              <a:spLocks/>
            </p:cNvSpPr>
            <p:nvPr/>
          </p:nvSpPr>
          <p:spPr bwMode="auto">
            <a:xfrm>
              <a:off x="7595570" y="3782740"/>
              <a:ext cx="18269" cy="13702"/>
            </a:xfrm>
            <a:custGeom>
              <a:avLst/>
              <a:gdLst>
                <a:gd name="T0" fmla="*/ 0 w 49"/>
                <a:gd name="T1" fmla="*/ 0 h 33"/>
                <a:gd name="T2" fmla="*/ 0 w 49"/>
                <a:gd name="T3" fmla="*/ 0 h 33"/>
                <a:gd name="T4" fmla="*/ 1 w 49"/>
                <a:gd name="T5" fmla="*/ 9 h 33"/>
                <a:gd name="T6" fmla="*/ 2 w 49"/>
                <a:gd name="T7" fmla="*/ 17 h 33"/>
                <a:gd name="T8" fmla="*/ 2 w 49"/>
                <a:gd name="T9" fmla="*/ 17 h 33"/>
                <a:gd name="T10" fmla="*/ 1 w 49"/>
                <a:gd name="T11" fmla="*/ 26 h 33"/>
                <a:gd name="T12" fmla="*/ 0 w 49"/>
                <a:gd name="T13" fmla="*/ 33 h 33"/>
                <a:gd name="T14" fmla="*/ 49 w 49"/>
                <a:gd name="T15" fmla="*/ 33 h 33"/>
                <a:gd name="T16" fmla="*/ 49 w 49"/>
                <a:gd name="T17" fmla="*/ 0 h 33"/>
                <a:gd name="T18" fmla="*/ 0 w 4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3">
                  <a:moveTo>
                    <a:pt x="0" y="0"/>
                  </a:moveTo>
                  <a:lnTo>
                    <a:pt x="0" y="0"/>
                  </a:lnTo>
                  <a:lnTo>
                    <a:pt x="1" y="9"/>
                  </a:lnTo>
                  <a:lnTo>
                    <a:pt x="2" y="17"/>
                  </a:lnTo>
                  <a:lnTo>
                    <a:pt x="2" y="17"/>
                  </a:lnTo>
                  <a:lnTo>
                    <a:pt x="1" y="26"/>
                  </a:lnTo>
                  <a:lnTo>
                    <a:pt x="0" y="33"/>
                  </a:lnTo>
                  <a:lnTo>
                    <a:pt x="49" y="33"/>
                  </a:lnTo>
                  <a:lnTo>
                    <a:pt x="49"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 name="Freeform 11387"/>
            <p:cNvSpPr>
              <a:spLocks/>
            </p:cNvSpPr>
            <p:nvPr/>
          </p:nvSpPr>
          <p:spPr bwMode="auto">
            <a:xfrm>
              <a:off x="7517926" y="3692916"/>
              <a:ext cx="13702" cy="21314"/>
            </a:xfrm>
            <a:custGeom>
              <a:avLst/>
              <a:gdLst>
                <a:gd name="T0" fmla="*/ 34 w 34"/>
                <a:gd name="T1" fmla="*/ 57 h 57"/>
                <a:gd name="T2" fmla="*/ 34 w 34"/>
                <a:gd name="T3" fmla="*/ 0 h 57"/>
                <a:gd name="T4" fmla="*/ 0 w 34"/>
                <a:gd name="T5" fmla="*/ 0 h 57"/>
                <a:gd name="T6" fmla="*/ 0 w 34"/>
                <a:gd name="T7" fmla="*/ 54 h 57"/>
                <a:gd name="T8" fmla="*/ 0 w 34"/>
                <a:gd name="T9" fmla="*/ 54 h 57"/>
                <a:gd name="T10" fmla="*/ 6 w 34"/>
                <a:gd name="T11" fmla="*/ 54 h 57"/>
                <a:gd name="T12" fmla="*/ 6 w 34"/>
                <a:gd name="T13" fmla="*/ 54 h 57"/>
                <a:gd name="T14" fmla="*/ 20 w 34"/>
                <a:gd name="T15" fmla="*/ 54 h 57"/>
                <a:gd name="T16" fmla="*/ 34 w 34"/>
                <a:gd name="T17" fmla="*/ 57 h 57"/>
                <a:gd name="T18" fmla="*/ 34 w 34"/>
                <a:gd name="T1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7">
                  <a:moveTo>
                    <a:pt x="34" y="57"/>
                  </a:moveTo>
                  <a:lnTo>
                    <a:pt x="34" y="0"/>
                  </a:lnTo>
                  <a:lnTo>
                    <a:pt x="0" y="0"/>
                  </a:lnTo>
                  <a:lnTo>
                    <a:pt x="0" y="54"/>
                  </a:lnTo>
                  <a:lnTo>
                    <a:pt x="0" y="54"/>
                  </a:lnTo>
                  <a:lnTo>
                    <a:pt x="6" y="54"/>
                  </a:lnTo>
                  <a:lnTo>
                    <a:pt x="6" y="54"/>
                  </a:lnTo>
                  <a:lnTo>
                    <a:pt x="20" y="54"/>
                  </a:lnTo>
                  <a:lnTo>
                    <a:pt x="34" y="57"/>
                  </a:lnTo>
                  <a:lnTo>
                    <a:pt x="34" y="5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 name="Freeform 11388"/>
            <p:cNvSpPr>
              <a:spLocks/>
            </p:cNvSpPr>
            <p:nvPr/>
          </p:nvSpPr>
          <p:spPr bwMode="auto">
            <a:xfrm>
              <a:off x="7447893" y="3718797"/>
              <a:ext cx="22837" cy="22837"/>
            </a:xfrm>
            <a:custGeom>
              <a:avLst/>
              <a:gdLst>
                <a:gd name="T0" fmla="*/ 61 w 61"/>
                <a:gd name="T1" fmla="*/ 38 h 62"/>
                <a:gd name="T2" fmla="*/ 23 w 61"/>
                <a:gd name="T3" fmla="*/ 0 h 62"/>
                <a:gd name="T4" fmla="*/ 0 w 61"/>
                <a:gd name="T5" fmla="*/ 25 h 62"/>
                <a:gd name="T6" fmla="*/ 38 w 61"/>
                <a:gd name="T7" fmla="*/ 62 h 62"/>
                <a:gd name="T8" fmla="*/ 38 w 61"/>
                <a:gd name="T9" fmla="*/ 62 h 62"/>
                <a:gd name="T10" fmla="*/ 48 w 61"/>
                <a:gd name="T11" fmla="*/ 49 h 62"/>
                <a:gd name="T12" fmla="*/ 61 w 61"/>
                <a:gd name="T13" fmla="*/ 38 h 62"/>
                <a:gd name="T14" fmla="*/ 61 w 61"/>
                <a:gd name="T15" fmla="*/ 3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2">
                  <a:moveTo>
                    <a:pt x="61" y="38"/>
                  </a:moveTo>
                  <a:lnTo>
                    <a:pt x="23" y="0"/>
                  </a:lnTo>
                  <a:lnTo>
                    <a:pt x="0" y="25"/>
                  </a:lnTo>
                  <a:lnTo>
                    <a:pt x="38" y="62"/>
                  </a:lnTo>
                  <a:lnTo>
                    <a:pt x="38" y="62"/>
                  </a:lnTo>
                  <a:lnTo>
                    <a:pt x="48" y="49"/>
                  </a:lnTo>
                  <a:lnTo>
                    <a:pt x="61" y="38"/>
                  </a:lnTo>
                  <a:lnTo>
                    <a:pt x="61" y="3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 name="Freeform 11389"/>
            <p:cNvSpPr>
              <a:spLocks/>
            </p:cNvSpPr>
            <p:nvPr/>
          </p:nvSpPr>
          <p:spPr bwMode="auto">
            <a:xfrm>
              <a:off x="7569689" y="3718797"/>
              <a:ext cx="21314" cy="22837"/>
            </a:xfrm>
            <a:custGeom>
              <a:avLst/>
              <a:gdLst>
                <a:gd name="T0" fmla="*/ 0 w 58"/>
                <a:gd name="T1" fmla="*/ 35 h 60"/>
                <a:gd name="T2" fmla="*/ 0 w 58"/>
                <a:gd name="T3" fmla="*/ 35 h 60"/>
                <a:gd name="T4" fmla="*/ 13 w 58"/>
                <a:gd name="T5" fmla="*/ 47 h 60"/>
                <a:gd name="T6" fmla="*/ 23 w 58"/>
                <a:gd name="T7" fmla="*/ 60 h 60"/>
                <a:gd name="T8" fmla="*/ 58 w 58"/>
                <a:gd name="T9" fmla="*/ 25 h 60"/>
                <a:gd name="T10" fmla="*/ 34 w 58"/>
                <a:gd name="T11" fmla="*/ 0 h 60"/>
                <a:gd name="T12" fmla="*/ 0 w 58"/>
                <a:gd name="T13" fmla="*/ 35 h 60"/>
              </a:gdLst>
              <a:ahLst/>
              <a:cxnLst>
                <a:cxn ang="0">
                  <a:pos x="T0" y="T1"/>
                </a:cxn>
                <a:cxn ang="0">
                  <a:pos x="T2" y="T3"/>
                </a:cxn>
                <a:cxn ang="0">
                  <a:pos x="T4" y="T5"/>
                </a:cxn>
                <a:cxn ang="0">
                  <a:pos x="T6" y="T7"/>
                </a:cxn>
                <a:cxn ang="0">
                  <a:pos x="T8" y="T9"/>
                </a:cxn>
                <a:cxn ang="0">
                  <a:pos x="T10" y="T11"/>
                </a:cxn>
                <a:cxn ang="0">
                  <a:pos x="T12" y="T13"/>
                </a:cxn>
              </a:cxnLst>
              <a:rect l="0" t="0" r="r" b="b"/>
              <a:pathLst>
                <a:path w="58" h="60">
                  <a:moveTo>
                    <a:pt x="0" y="35"/>
                  </a:moveTo>
                  <a:lnTo>
                    <a:pt x="0" y="35"/>
                  </a:lnTo>
                  <a:lnTo>
                    <a:pt x="13" y="47"/>
                  </a:lnTo>
                  <a:lnTo>
                    <a:pt x="23" y="60"/>
                  </a:lnTo>
                  <a:lnTo>
                    <a:pt x="58" y="25"/>
                  </a:lnTo>
                  <a:lnTo>
                    <a:pt x="34" y="0"/>
                  </a:lnTo>
                  <a:lnTo>
                    <a:pt x="0" y="3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 name="Freeform 11390"/>
            <p:cNvSpPr>
              <a:spLocks/>
            </p:cNvSpPr>
            <p:nvPr/>
          </p:nvSpPr>
          <p:spPr bwMode="auto">
            <a:xfrm>
              <a:off x="7242364" y="3804054"/>
              <a:ext cx="310578" cy="368431"/>
            </a:xfrm>
            <a:custGeom>
              <a:avLst/>
              <a:gdLst>
                <a:gd name="T0" fmla="*/ 812 w 815"/>
                <a:gd name="T1" fmla="*/ 776 h 971"/>
                <a:gd name="T2" fmla="*/ 787 w 815"/>
                <a:gd name="T3" fmla="*/ 706 h 971"/>
                <a:gd name="T4" fmla="*/ 743 w 815"/>
                <a:gd name="T5" fmla="*/ 657 h 971"/>
                <a:gd name="T6" fmla="*/ 682 w 815"/>
                <a:gd name="T7" fmla="*/ 629 h 971"/>
                <a:gd name="T8" fmla="*/ 612 w 815"/>
                <a:gd name="T9" fmla="*/ 613 h 971"/>
                <a:gd name="T10" fmla="*/ 542 w 815"/>
                <a:gd name="T11" fmla="*/ 592 h 971"/>
                <a:gd name="T12" fmla="*/ 508 w 815"/>
                <a:gd name="T13" fmla="*/ 559 h 971"/>
                <a:gd name="T14" fmla="*/ 503 w 815"/>
                <a:gd name="T15" fmla="*/ 498 h 971"/>
                <a:gd name="T16" fmla="*/ 522 w 815"/>
                <a:gd name="T17" fmla="*/ 464 h 971"/>
                <a:gd name="T18" fmla="*/ 568 w 815"/>
                <a:gd name="T19" fmla="*/ 397 h 971"/>
                <a:gd name="T20" fmla="*/ 605 w 815"/>
                <a:gd name="T21" fmla="*/ 363 h 971"/>
                <a:gd name="T22" fmla="*/ 616 w 815"/>
                <a:gd name="T23" fmla="*/ 316 h 971"/>
                <a:gd name="T24" fmla="*/ 608 w 815"/>
                <a:gd name="T25" fmla="*/ 265 h 971"/>
                <a:gd name="T26" fmla="*/ 586 w 815"/>
                <a:gd name="T27" fmla="*/ 252 h 971"/>
                <a:gd name="T28" fmla="*/ 590 w 815"/>
                <a:gd name="T29" fmla="*/ 169 h 971"/>
                <a:gd name="T30" fmla="*/ 586 w 815"/>
                <a:gd name="T31" fmla="*/ 90 h 971"/>
                <a:gd name="T32" fmla="*/ 563 w 815"/>
                <a:gd name="T33" fmla="*/ 55 h 971"/>
                <a:gd name="T34" fmla="*/ 546 w 815"/>
                <a:gd name="T35" fmla="*/ 50 h 971"/>
                <a:gd name="T36" fmla="*/ 514 w 815"/>
                <a:gd name="T37" fmla="*/ 51 h 971"/>
                <a:gd name="T38" fmla="*/ 487 w 815"/>
                <a:gd name="T39" fmla="*/ 43 h 971"/>
                <a:gd name="T40" fmla="*/ 464 w 815"/>
                <a:gd name="T41" fmla="*/ 15 h 971"/>
                <a:gd name="T42" fmla="*/ 441 w 815"/>
                <a:gd name="T43" fmla="*/ 0 h 971"/>
                <a:gd name="T44" fmla="*/ 402 w 815"/>
                <a:gd name="T45" fmla="*/ 10 h 971"/>
                <a:gd name="T46" fmla="*/ 321 w 815"/>
                <a:gd name="T47" fmla="*/ 28 h 971"/>
                <a:gd name="T48" fmla="*/ 283 w 815"/>
                <a:gd name="T49" fmla="*/ 36 h 971"/>
                <a:gd name="T50" fmla="*/ 260 w 815"/>
                <a:gd name="T51" fmla="*/ 47 h 971"/>
                <a:gd name="T52" fmla="*/ 235 w 815"/>
                <a:gd name="T53" fmla="*/ 76 h 971"/>
                <a:gd name="T54" fmla="*/ 225 w 815"/>
                <a:gd name="T55" fmla="*/ 109 h 971"/>
                <a:gd name="T56" fmla="*/ 219 w 815"/>
                <a:gd name="T57" fmla="*/ 175 h 971"/>
                <a:gd name="T58" fmla="*/ 208 w 815"/>
                <a:gd name="T59" fmla="*/ 259 h 971"/>
                <a:gd name="T60" fmla="*/ 193 w 815"/>
                <a:gd name="T61" fmla="*/ 288 h 971"/>
                <a:gd name="T62" fmla="*/ 192 w 815"/>
                <a:gd name="T63" fmla="*/ 315 h 971"/>
                <a:gd name="T64" fmla="*/ 197 w 815"/>
                <a:gd name="T65" fmla="*/ 345 h 971"/>
                <a:gd name="T66" fmla="*/ 214 w 815"/>
                <a:gd name="T67" fmla="*/ 369 h 971"/>
                <a:gd name="T68" fmla="*/ 240 w 815"/>
                <a:gd name="T69" fmla="*/ 392 h 971"/>
                <a:gd name="T70" fmla="*/ 278 w 815"/>
                <a:gd name="T71" fmla="*/ 450 h 971"/>
                <a:gd name="T72" fmla="*/ 295 w 815"/>
                <a:gd name="T73" fmla="*/ 471 h 971"/>
                <a:gd name="T74" fmla="*/ 311 w 815"/>
                <a:gd name="T75" fmla="*/ 478 h 971"/>
                <a:gd name="T76" fmla="*/ 290 w 815"/>
                <a:gd name="T77" fmla="*/ 579 h 971"/>
                <a:gd name="T78" fmla="*/ 242 w 815"/>
                <a:gd name="T79" fmla="*/ 605 h 971"/>
                <a:gd name="T80" fmla="*/ 125 w 815"/>
                <a:gd name="T81" fmla="*/ 636 h 971"/>
                <a:gd name="T82" fmla="*/ 56 w 815"/>
                <a:gd name="T83" fmla="*/ 665 h 971"/>
                <a:gd name="T84" fmla="*/ 20 w 815"/>
                <a:gd name="T85" fmla="*/ 706 h 971"/>
                <a:gd name="T86" fmla="*/ 9 w 815"/>
                <a:gd name="T87" fmla="*/ 741 h 971"/>
                <a:gd name="T88" fmla="*/ 0 w 815"/>
                <a:gd name="T89" fmla="*/ 817 h 971"/>
                <a:gd name="T90" fmla="*/ 0 w 815"/>
                <a:gd name="T91" fmla="*/ 830 h 971"/>
                <a:gd name="T92" fmla="*/ 5 w 815"/>
                <a:gd name="T93" fmla="*/ 849 h 971"/>
                <a:gd name="T94" fmla="*/ 37 w 815"/>
                <a:gd name="T95" fmla="*/ 886 h 971"/>
                <a:gd name="T96" fmla="*/ 93 w 815"/>
                <a:gd name="T97" fmla="*/ 919 h 971"/>
                <a:gd name="T98" fmla="*/ 214 w 815"/>
                <a:gd name="T99" fmla="*/ 954 h 971"/>
                <a:gd name="T100" fmla="*/ 260 w 815"/>
                <a:gd name="T101" fmla="*/ 960 h 971"/>
                <a:gd name="T102" fmla="*/ 407 w 815"/>
                <a:gd name="T103" fmla="*/ 971 h 971"/>
                <a:gd name="T104" fmla="*/ 445 w 815"/>
                <a:gd name="T105" fmla="*/ 946 h 971"/>
                <a:gd name="T106" fmla="*/ 529 w 815"/>
                <a:gd name="T107" fmla="*/ 963 h 971"/>
                <a:gd name="T108" fmla="*/ 675 w 815"/>
                <a:gd name="T109" fmla="*/ 937 h 971"/>
                <a:gd name="T110" fmla="*/ 747 w 815"/>
                <a:gd name="T111" fmla="*/ 904 h 971"/>
                <a:gd name="T112" fmla="*/ 798 w 815"/>
                <a:gd name="T113" fmla="*/ 865 h 971"/>
                <a:gd name="T114" fmla="*/ 812 w 815"/>
                <a:gd name="T115" fmla="*/ 839 h 971"/>
                <a:gd name="T116" fmla="*/ 815 w 815"/>
                <a:gd name="T117" fmla="*/ 824 h 971"/>
                <a:gd name="T118" fmla="*/ 815 w 815"/>
                <a:gd name="T119" fmla="*/ 822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5" h="971">
                  <a:moveTo>
                    <a:pt x="815" y="822"/>
                  </a:moveTo>
                  <a:lnTo>
                    <a:pt x="815" y="822"/>
                  </a:lnTo>
                  <a:lnTo>
                    <a:pt x="815" y="798"/>
                  </a:lnTo>
                  <a:lnTo>
                    <a:pt x="812" y="776"/>
                  </a:lnTo>
                  <a:lnTo>
                    <a:pt x="808" y="757"/>
                  </a:lnTo>
                  <a:lnTo>
                    <a:pt x="802" y="738"/>
                  </a:lnTo>
                  <a:lnTo>
                    <a:pt x="795" y="721"/>
                  </a:lnTo>
                  <a:lnTo>
                    <a:pt x="787" y="706"/>
                  </a:lnTo>
                  <a:lnTo>
                    <a:pt x="778" y="691"/>
                  </a:lnTo>
                  <a:lnTo>
                    <a:pt x="768" y="680"/>
                  </a:lnTo>
                  <a:lnTo>
                    <a:pt x="756" y="668"/>
                  </a:lnTo>
                  <a:lnTo>
                    <a:pt x="743" y="657"/>
                  </a:lnTo>
                  <a:lnTo>
                    <a:pt x="729" y="649"/>
                  </a:lnTo>
                  <a:lnTo>
                    <a:pt x="714" y="642"/>
                  </a:lnTo>
                  <a:lnTo>
                    <a:pt x="699" y="634"/>
                  </a:lnTo>
                  <a:lnTo>
                    <a:pt x="682" y="629"/>
                  </a:lnTo>
                  <a:lnTo>
                    <a:pt x="665" y="623"/>
                  </a:lnTo>
                  <a:lnTo>
                    <a:pt x="646" y="619"/>
                  </a:lnTo>
                  <a:lnTo>
                    <a:pt x="646" y="619"/>
                  </a:lnTo>
                  <a:lnTo>
                    <a:pt x="612" y="613"/>
                  </a:lnTo>
                  <a:lnTo>
                    <a:pt x="582" y="606"/>
                  </a:lnTo>
                  <a:lnTo>
                    <a:pt x="568" y="602"/>
                  </a:lnTo>
                  <a:lnTo>
                    <a:pt x="555" y="597"/>
                  </a:lnTo>
                  <a:lnTo>
                    <a:pt x="542" y="592"/>
                  </a:lnTo>
                  <a:lnTo>
                    <a:pt x="531" y="587"/>
                  </a:lnTo>
                  <a:lnTo>
                    <a:pt x="522" y="579"/>
                  </a:lnTo>
                  <a:lnTo>
                    <a:pt x="514" y="570"/>
                  </a:lnTo>
                  <a:lnTo>
                    <a:pt x="508" y="559"/>
                  </a:lnTo>
                  <a:lnTo>
                    <a:pt x="504" y="548"/>
                  </a:lnTo>
                  <a:lnTo>
                    <a:pt x="501" y="533"/>
                  </a:lnTo>
                  <a:lnTo>
                    <a:pt x="501" y="518"/>
                  </a:lnTo>
                  <a:lnTo>
                    <a:pt x="503" y="498"/>
                  </a:lnTo>
                  <a:lnTo>
                    <a:pt x="508" y="477"/>
                  </a:lnTo>
                  <a:lnTo>
                    <a:pt x="508" y="477"/>
                  </a:lnTo>
                  <a:lnTo>
                    <a:pt x="516" y="471"/>
                  </a:lnTo>
                  <a:lnTo>
                    <a:pt x="522" y="464"/>
                  </a:lnTo>
                  <a:lnTo>
                    <a:pt x="535" y="448"/>
                  </a:lnTo>
                  <a:lnTo>
                    <a:pt x="547" y="431"/>
                  </a:lnTo>
                  <a:lnTo>
                    <a:pt x="558" y="414"/>
                  </a:lnTo>
                  <a:lnTo>
                    <a:pt x="568" y="397"/>
                  </a:lnTo>
                  <a:lnTo>
                    <a:pt x="581" y="382"/>
                  </a:lnTo>
                  <a:lnTo>
                    <a:pt x="589" y="375"/>
                  </a:lnTo>
                  <a:lnTo>
                    <a:pt x="597" y="369"/>
                  </a:lnTo>
                  <a:lnTo>
                    <a:pt x="605" y="363"/>
                  </a:lnTo>
                  <a:lnTo>
                    <a:pt x="614" y="360"/>
                  </a:lnTo>
                  <a:lnTo>
                    <a:pt x="614" y="360"/>
                  </a:lnTo>
                  <a:lnTo>
                    <a:pt x="616" y="336"/>
                  </a:lnTo>
                  <a:lnTo>
                    <a:pt x="616" y="316"/>
                  </a:lnTo>
                  <a:lnTo>
                    <a:pt x="614" y="272"/>
                  </a:lnTo>
                  <a:lnTo>
                    <a:pt x="614" y="272"/>
                  </a:lnTo>
                  <a:lnTo>
                    <a:pt x="612" y="268"/>
                  </a:lnTo>
                  <a:lnTo>
                    <a:pt x="608" y="265"/>
                  </a:lnTo>
                  <a:lnTo>
                    <a:pt x="601" y="263"/>
                  </a:lnTo>
                  <a:lnTo>
                    <a:pt x="592" y="259"/>
                  </a:lnTo>
                  <a:lnTo>
                    <a:pt x="589" y="256"/>
                  </a:lnTo>
                  <a:lnTo>
                    <a:pt x="586" y="252"/>
                  </a:lnTo>
                  <a:lnTo>
                    <a:pt x="586" y="252"/>
                  </a:lnTo>
                  <a:lnTo>
                    <a:pt x="586" y="226"/>
                  </a:lnTo>
                  <a:lnTo>
                    <a:pt x="588" y="198"/>
                  </a:lnTo>
                  <a:lnTo>
                    <a:pt x="590" y="169"/>
                  </a:lnTo>
                  <a:lnTo>
                    <a:pt x="592" y="141"/>
                  </a:lnTo>
                  <a:lnTo>
                    <a:pt x="590" y="114"/>
                  </a:lnTo>
                  <a:lnTo>
                    <a:pt x="588" y="102"/>
                  </a:lnTo>
                  <a:lnTo>
                    <a:pt x="586" y="90"/>
                  </a:lnTo>
                  <a:lnTo>
                    <a:pt x="582" y="80"/>
                  </a:lnTo>
                  <a:lnTo>
                    <a:pt x="577" y="71"/>
                  </a:lnTo>
                  <a:lnTo>
                    <a:pt x="571" y="62"/>
                  </a:lnTo>
                  <a:lnTo>
                    <a:pt x="563" y="55"/>
                  </a:lnTo>
                  <a:lnTo>
                    <a:pt x="563" y="55"/>
                  </a:lnTo>
                  <a:lnTo>
                    <a:pt x="558" y="53"/>
                  </a:lnTo>
                  <a:lnTo>
                    <a:pt x="552" y="50"/>
                  </a:lnTo>
                  <a:lnTo>
                    <a:pt x="546" y="50"/>
                  </a:lnTo>
                  <a:lnTo>
                    <a:pt x="541" y="49"/>
                  </a:lnTo>
                  <a:lnTo>
                    <a:pt x="541" y="49"/>
                  </a:lnTo>
                  <a:lnTo>
                    <a:pt x="514" y="51"/>
                  </a:lnTo>
                  <a:lnTo>
                    <a:pt x="514" y="51"/>
                  </a:lnTo>
                  <a:lnTo>
                    <a:pt x="505" y="50"/>
                  </a:lnTo>
                  <a:lnTo>
                    <a:pt x="496" y="47"/>
                  </a:lnTo>
                  <a:lnTo>
                    <a:pt x="496" y="47"/>
                  </a:lnTo>
                  <a:lnTo>
                    <a:pt x="487" y="43"/>
                  </a:lnTo>
                  <a:lnTo>
                    <a:pt x="481" y="37"/>
                  </a:lnTo>
                  <a:lnTo>
                    <a:pt x="475" y="29"/>
                  </a:lnTo>
                  <a:lnTo>
                    <a:pt x="470" y="21"/>
                  </a:lnTo>
                  <a:lnTo>
                    <a:pt x="464" y="15"/>
                  </a:lnTo>
                  <a:lnTo>
                    <a:pt x="458" y="8"/>
                  </a:lnTo>
                  <a:lnTo>
                    <a:pt x="450" y="3"/>
                  </a:lnTo>
                  <a:lnTo>
                    <a:pt x="447" y="2"/>
                  </a:lnTo>
                  <a:lnTo>
                    <a:pt x="441" y="0"/>
                  </a:lnTo>
                  <a:lnTo>
                    <a:pt x="441" y="0"/>
                  </a:lnTo>
                  <a:lnTo>
                    <a:pt x="418" y="0"/>
                  </a:lnTo>
                  <a:lnTo>
                    <a:pt x="418" y="0"/>
                  </a:lnTo>
                  <a:lnTo>
                    <a:pt x="402" y="10"/>
                  </a:lnTo>
                  <a:lnTo>
                    <a:pt x="386" y="16"/>
                  </a:lnTo>
                  <a:lnTo>
                    <a:pt x="371" y="20"/>
                  </a:lnTo>
                  <a:lnTo>
                    <a:pt x="354" y="23"/>
                  </a:lnTo>
                  <a:lnTo>
                    <a:pt x="321" y="28"/>
                  </a:lnTo>
                  <a:lnTo>
                    <a:pt x="306" y="30"/>
                  </a:lnTo>
                  <a:lnTo>
                    <a:pt x="290" y="34"/>
                  </a:lnTo>
                  <a:lnTo>
                    <a:pt x="290" y="34"/>
                  </a:lnTo>
                  <a:lnTo>
                    <a:pt x="283" y="36"/>
                  </a:lnTo>
                  <a:lnTo>
                    <a:pt x="283" y="36"/>
                  </a:lnTo>
                  <a:lnTo>
                    <a:pt x="275" y="40"/>
                  </a:lnTo>
                  <a:lnTo>
                    <a:pt x="268" y="43"/>
                  </a:lnTo>
                  <a:lnTo>
                    <a:pt x="260" y="47"/>
                  </a:lnTo>
                  <a:lnTo>
                    <a:pt x="255" y="53"/>
                  </a:lnTo>
                  <a:lnTo>
                    <a:pt x="248" y="58"/>
                  </a:lnTo>
                  <a:lnTo>
                    <a:pt x="244" y="63"/>
                  </a:lnTo>
                  <a:lnTo>
                    <a:pt x="235" y="76"/>
                  </a:lnTo>
                  <a:lnTo>
                    <a:pt x="235" y="76"/>
                  </a:lnTo>
                  <a:lnTo>
                    <a:pt x="231" y="87"/>
                  </a:lnTo>
                  <a:lnTo>
                    <a:pt x="227" y="97"/>
                  </a:lnTo>
                  <a:lnTo>
                    <a:pt x="225" y="109"/>
                  </a:lnTo>
                  <a:lnTo>
                    <a:pt x="223" y="122"/>
                  </a:lnTo>
                  <a:lnTo>
                    <a:pt x="221" y="148"/>
                  </a:lnTo>
                  <a:lnTo>
                    <a:pt x="219" y="175"/>
                  </a:lnTo>
                  <a:lnTo>
                    <a:pt x="219" y="175"/>
                  </a:lnTo>
                  <a:lnTo>
                    <a:pt x="221" y="249"/>
                  </a:lnTo>
                  <a:lnTo>
                    <a:pt x="221" y="249"/>
                  </a:lnTo>
                  <a:lnTo>
                    <a:pt x="213" y="254"/>
                  </a:lnTo>
                  <a:lnTo>
                    <a:pt x="208" y="259"/>
                  </a:lnTo>
                  <a:lnTo>
                    <a:pt x="202" y="265"/>
                  </a:lnTo>
                  <a:lnTo>
                    <a:pt x="198" y="272"/>
                  </a:lnTo>
                  <a:lnTo>
                    <a:pt x="196" y="280"/>
                  </a:lnTo>
                  <a:lnTo>
                    <a:pt x="193" y="288"/>
                  </a:lnTo>
                  <a:lnTo>
                    <a:pt x="192" y="297"/>
                  </a:lnTo>
                  <a:lnTo>
                    <a:pt x="192" y="305"/>
                  </a:lnTo>
                  <a:lnTo>
                    <a:pt x="192" y="305"/>
                  </a:lnTo>
                  <a:lnTo>
                    <a:pt x="192" y="315"/>
                  </a:lnTo>
                  <a:lnTo>
                    <a:pt x="192" y="326"/>
                  </a:lnTo>
                  <a:lnTo>
                    <a:pt x="195" y="335"/>
                  </a:lnTo>
                  <a:lnTo>
                    <a:pt x="197" y="345"/>
                  </a:lnTo>
                  <a:lnTo>
                    <a:pt x="197" y="345"/>
                  </a:lnTo>
                  <a:lnTo>
                    <a:pt x="200" y="352"/>
                  </a:lnTo>
                  <a:lnTo>
                    <a:pt x="204" y="358"/>
                  </a:lnTo>
                  <a:lnTo>
                    <a:pt x="209" y="363"/>
                  </a:lnTo>
                  <a:lnTo>
                    <a:pt x="214" y="369"/>
                  </a:lnTo>
                  <a:lnTo>
                    <a:pt x="227" y="379"/>
                  </a:lnTo>
                  <a:lnTo>
                    <a:pt x="234" y="384"/>
                  </a:lnTo>
                  <a:lnTo>
                    <a:pt x="240" y="392"/>
                  </a:lnTo>
                  <a:lnTo>
                    <a:pt x="240" y="392"/>
                  </a:lnTo>
                  <a:lnTo>
                    <a:pt x="247" y="401"/>
                  </a:lnTo>
                  <a:lnTo>
                    <a:pt x="253" y="410"/>
                  </a:lnTo>
                  <a:lnTo>
                    <a:pt x="266" y="431"/>
                  </a:lnTo>
                  <a:lnTo>
                    <a:pt x="278" y="450"/>
                  </a:lnTo>
                  <a:lnTo>
                    <a:pt x="283" y="459"/>
                  </a:lnTo>
                  <a:lnTo>
                    <a:pt x="290" y="465"/>
                  </a:lnTo>
                  <a:lnTo>
                    <a:pt x="290" y="465"/>
                  </a:lnTo>
                  <a:lnTo>
                    <a:pt x="295" y="471"/>
                  </a:lnTo>
                  <a:lnTo>
                    <a:pt x="300" y="474"/>
                  </a:lnTo>
                  <a:lnTo>
                    <a:pt x="306" y="477"/>
                  </a:lnTo>
                  <a:lnTo>
                    <a:pt x="311" y="478"/>
                  </a:lnTo>
                  <a:lnTo>
                    <a:pt x="311" y="478"/>
                  </a:lnTo>
                  <a:lnTo>
                    <a:pt x="311" y="555"/>
                  </a:lnTo>
                  <a:lnTo>
                    <a:pt x="311" y="555"/>
                  </a:lnTo>
                  <a:lnTo>
                    <a:pt x="302" y="568"/>
                  </a:lnTo>
                  <a:lnTo>
                    <a:pt x="290" y="579"/>
                  </a:lnTo>
                  <a:lnTo>
                    <a:pt x="290" y="579"/>
                  </a:lnTo>
                  <a:lnTo>
                    <a:pt x="275" y="589"/>
                  </a:lnTo>
                  <a:lnTo>
                    <a:pt x="260" y="599"/>
                  </a:lnTo>
                  <a:lnTo>
                    <a:pt x="242" y="605"/>
                  </a:lnTo>
                  <a:lnTo>
                    <a:pt x="223" y="612"/>
                  </a:lnTo>
                  <a:lnTo>
                    <a:pt x="184" y="622"/>
                  </a:lnTo>
                  <a:lnTo>
                    <a:pt x="145" y="631"/>
                  </a:lnTo>
                  <a:lnTo>
                    <a:pt x="125" y="636"/>
                  </a:lnTo>
                  <a:lnTo>
                    <a:pt x="107" y="642"/>
                  </a:lnTo>
                  <a:lnTo>
                    <a:pt x="89" y="648"/>
                  </a:lnTo>
                  <a:lnTo>
                    <a:pt x="72" y="656"/>
                  </a:lnTo>
                  <a:lnTo>
                    <a:pt x="56" y="665"/>
                  </a:lnTo>
                  <a:lnTo>
                    <a:pt x="42" y="677"/>
                  </a:lnTo>
                  <a:lnTo>
                    <a:pt x="30" y="690"/>
                  </a:lnTo>
                  <a:lnTo>
                    <a:pt x="25" y="698"/>
                  </a:lnTo>
                  <a:lnTo>
                    <a:pt x="20" y="706"/>
                  </a:lnTo>
                  <a:lnTo>
                    <a:pt x="20" y="706"/>
                  </a:lnTo>
                  <a:lnTo>
                    <a:pt x="14" y="717"/>
                  </a:lnTo>
                  <a:lnTo>
                    <a:pt x="12" y="729"/>
                  </a:lnTo>
                  <a:lnTo>
                    <a:pt x="9" y="741"/>
                  </a:lnTo>
                  <a:lnTo>
                    <a:pt x="8" y="755"/>
                  </a:lnTo>
                  <a:lnTo>
                    <a:pt x="5" y="784"/>
                  </a:lnTo>
                  <a:lnTo>
                    <a:pt x="3" y="800"/>
                  </a:lnTo>
                  <a:lnTo>
                    <a:pt x="0" y="817"/>
                  </a:lnTo>
                  <a:lnTo>
                    <a:pt x="0" y="818"/>
                  </a:lnTo>
                  <a:lnTo>
                    <a:pt x="0" y="818"/>
                  </a:lnTo>
                  <a:lnTo>
                    <a:pt x="0" y="828"/>
                  </a:lnTo>
                  <a:lnTo>
                    <a:pt x="0" y="830"/>
                  </a:lnTo>
                  <a:lnTo>
                    <a:pt x="0" y="830"/>
                  </a:lnTo>
                  <a:lnTo>
                    <a:pt x="0" y="830"/>
                  </a:lnTo>
                  <a:lnTo>
                    <a:pt x="1" y="839"/>
                  </a:lnTo>
                  <a:lnTo>
                    <a:pt x="5" y="849"/>
                  </a:lnTo>
                  <a:lnTo>
                    <a:pt x="10" y="858"/>
                  </a:lnTo>
                  <a:lnTo>
                    <a:pt x="18" y="868"/>
                  </a:lnTo>
                  <a:lnTo>
                    <a:pt x="26" y="877"/>
                  </a:lnTo>
                  <a:lnTo>
                    <a:pt x="37" y="886"/>
                  </a:lnTo>
                  <a:lnTo>
                    <a:pt x="48" y="895"/>
                  </a:lnTo>
                  <a:lnTo>
                    <a:pt x="61" y="903"/>
                  </a:lnTo>
                  <a:lnTo>
                    <a:pt x="77" y="911"/>
                  </a:lnTo>
                  <a:lnTo>
                    <a:pt x="93" y="919"/>
                  </a:lnTo>
                  <a:lnTo>
                    <a:pt x="110" y="925"/>
                  </a:lnTo>
                  <a:lnTo>
                    <a:pt x="128" y="932"/>
                  </a:lnTo>
                  <a:lnTo>
                    <a:pt x="168" y="945"/>
                  </a:lnTo>
                  <a:lnTo>
                    <a:pt x="214" y="954"/>
                  </a:lnTo>
                  <a:lnTo>
                    <a:pt x="214" y="954"/>
                  </a:lnTo>
                  <a:lnTo>
                    <a:pt x="215" y="954"/>
                  </a:lnTo>
                  <a:lnTo>
                    <a:pt x="215" y="954"/>
                  </a:lnTo>
                  <a:lnTo>
                    <a:pt x="260" y="960"/>
                  </a:lnTo>
                  <a:lnTo>
                    <a:pt x="307" y="966"/>
                  </a:lnTo>
                  <a:lnTo>
                    <a:pt x="356" y="969"/>
                  </a:lnTo>
                  <a:lnTo>
                    <a:pt x="407" y="971"/>
                  </a:lnTo>
                  <a:lnTo>
                    <a:pt x="407" y="971"/>
                  </a:lnTo>
                  <a:lnTo>
                    <a:pt x="450" y="969"/>
                  </a:lnTo>
                  <a:lnTo>
                    <a:pt x="450" y="969"/>
                  </a:lnTo>
                  <a:lnTo>
                    <a:pt x="448" y="958"/>
                  </a:lnTo>
                  <a:lnTo>
                    <a:pt x="445" y="946"/>
                  </a:lnTo>
                  <a:lnTo>
                    <a:pt x="450" y="969"/>
                  </a:lnTo>
                  <a:lnTo>
                    <a:pt x="450" y="969"/>
                  </a:lnTo>
                  <a:lnTo>
                    <a:pt x="488" y="967"/>
                  </a:lnTo>
                  <a:lnTo>
                    <a:pt x="529" y="963"/>
                  </a:lnTo>
                  <a:lnTo>
                    <a:pt x="576" y="958"/>
                  </a:lnTo>
                  <a:lnTo>
                    <a:pt x="627" y="949"/>
                  </a:lnTo>
                  <a:lnTo>
                    <a:pt x="652" y="943"/>
                  </a:lnTo>
                  <a:lnTo>
                    <a:pt x="675" y="937"/>
                  </a:lnTo>
                  <a:lnTo>
                    <a:pt x="697" y="930"/>
                  </a:lnTo>
                  <a:lnTo>
                    <a:pt x="717" y="922"/>
                  </a:lnTo>
                  <a:lnTo>
                    <a:pt x="734" y="915"/>
                  </a:lnTo>
                  <a:lnTo>
                    <a:pt x="747" y="904"/>
                  </a:lnTo>
                  <a:lnTo>
                    <a:pt x="747" y="904"/>
                  </a:lnTo>
                  <a:lnTo>
                    <a:pt x="768" y="892"/>
                  </a:lnTo>
                  <a:lnTo>
                    <a:pt x="785" y="879"/>
                  </a:lnTo>
                  <a:lnTo>
                    <a:pt x="798" y="865"/>
                  </a:lnTo>
                  <a:lnTo>
                    <a:pt x="803" y="858"/>
                  </a:lnTo>
                  <a:lnTo>
                    <a:pt x="808" y="851"/>
                  </a:lnTo>
                  <a:lnTo>
                    <a:pt x="808" y="851"/>
                  </a:lnTo>
                  <a:lnTo>
                    <a:pt x="812" y="839"/>
                  </a:lnTo>
                  <a:lnTo>
                    <a:pt x="815" y="828"/>
                  </a:lnTo>
                  <a:lnTo>
                    <a:pt x="815" y="828"/>
                  </a:lnTo>
                  <a:lnTo>
                    <a:pt x="815" y="828"/>
                  </a:lnTo>
                  <a:lnTo>
                    <a:pt x="815" y="824"/>
                  </a:lnTo>
                  <a:lnTo>
                    <a:pt x="815" y="823"/>
                  </a:lnTo>
                  <a:lnTo>
                    <a:pt x="815" y="823"/>
                  </a:lnTo>
                  <a:lnTo>
                    <a:pt x="815" y="822"/>
                  </a:lnTo>
                  <a:lnTo>
                    <a:pt x="815" y="82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 name="Freeform 11391"/>
            <p:cNvSpPr>
              <a:spLocks/>
            </p:cNvSpPr>
            <p:nvPr/>
          </p:nvSpPr>
          <p:spPr bwMode="auto">
            <a:xfrm>
              <a:off x="7502701" y="3762948"/>
              <a:ext cx="35016" cy="33494"/>
            </a:xfrm>
            <a:custGeom>
              <a:avLst/>
              <a:gdLst>
                <a:gd name="T0" fmla="*/ 85 w 90"/>
                <a:gd name="T1" fmla="*/ 35 h 90"/>
                <a:gd name="T2" fmla="*/ 55 w 90"/>
                <a:gd name="T3" fmla="*/ 35 h 90"/>
                <a:gd name="T4" fmla="*/ 55 w 90"/>
                <a:gd name="T5" fmla="*/ 5 h 90"/>
                <a:gd name="T6" fmla="*/ 55 w 90"/>
                <a:gd name="T7" fmla="*/ 5 h 90"/>
                <a:gd name="T8" fmla="*/ 55 w 90"/>
                <a:gd name="T9" fmla="*/ 3 h 90"/>
                <a:gd name="T10" fmla="*/ 53 w 90"/>
                <a:gd name="T11" fmla="*/ 1 h 90"/>
                <a:gd name="T12" fmla="*/ 52 w 90"/>
                <a:gd name="T13" fmla="*/ 0 h 90"/>
                <a:gd name="T14" fmla="*/ 50 w 90"/>
                <a:gd name="T15" fmla="*/ 0 h 90"/>
                <a:gd name="T16" fmla="*/ 40 w 90"/>
                <a:gd name="T17" fmla="*/ 0 h 90"/>
                <a:gd name="T18" fmla="*/ 40 w 90"/>
                <a:gd name="T19" fmla="*/ 0 h 90"/>
                <a:gd name="T20" fmla="*/ 39 w 90"/>
                <a:gd name="T21" fmla="*/ 0 h 90"/>
                <a:gd name="T22" fmla="*/ 36 w 90"/>
                <a:gd name="T23" fmla="*/ 1 h 90"/>
                <a:gd name="T24" fmla="*/ 35 w 90"/>
                <a:gd name="T25" fmla="*/ 3 h 90"/>
                <a:gd name="T26" fmla="*/ 35 w 90"/>
                <a:gd name="T27" fmla="*/ 5 h 90"/>
                <a:gd name="T28" fmla="*/ 35 w 90"/>
                <a:gd name="T29" fmla="*/ 35 h 90"/>
                <a:gd name="T30" fmla="*/ 5 w 90"/>
                <a:gd name="T31" fmla="*/ 35 h 90"/>
                <a:gd name="T32" fmla="*/ 5 w 90"/>
                <a:gd name="T33" fmla="*/ 35 h 90"/>
                <a:gd name="T34" fmla="*/ 4 w 90"/>
                <a:gd name="T35" fmla="*/ 35 h 90"/>
                <a:gd name="T36" fmla="*/ 1 w 90"/>
                <a:gd name="T37" fmla="*/ 37 h 90"/>
                <a:gd name="T38" fmla="*/ 1 w 90"/>
                <a:gd name="T39" fmla="*/ 38 h 90"/>
                <a:gd name="T40" fmla="*/ 0 w 90"/>
                <a:gd name="T41" fmla="*/ 40 h 90"/>
                <a:gd name="T42" fmla="*/ 0 w 90"/>
                <a:gd name="T43" fmla="*/ 50 h 90"/>
                <a:gd name="T44" fmla="*/ 0 w 90"/>
                <a:gd name="T45" fmla="*/ 50 h 90"/>
                <a:gd name="T46" fmla="*/ 1 w 90"/>
                <a:gd name="T47" fmla="*/ 51 h 90"/>
                <a:gd name="T48" fmla="*/ 1 w 90"/>
                <a:gd name="T49" fmla="*/ 54 h 90"/>
                <a:gd name="T50" fmla="*/ 4 w 90"/>
                <a:gd name="T51" fmla="*/ 54 h 90"/>
                <a:gd name="T52" fmla="*/ 5 w 90"/>
                <a:gd name="T53" fmla="*/ 55 h 90"/>
                <a:gd name="T54" fmla="*/ 35 w 90"/>
                <a:gd name="T55" fmla="*/ 55 h 90"/>
                <a:gd name="T56" fmla="*/ 35 w 90"/>
                <a:gd name="T57" fmla="*/ 85 h 90"/>
                <a:gd name="T58" fmla="*/ 35 w 90"/>
                <a:gd name="T59" fmla="*/ 85 h 90"/>
                <a:gd name="T60" fmla="*/ 35 w 90"/>
                <a:gd name="T61" fmla="*/ 86 h 90"/>
                <a:gd name="T62" fmla="*/ 36 w 90"/>
                <a:gd name="T63" fmla="*/ 89 h 90"/>
                <a:gd name="T64" fmla="*/ 39 w 90"/>
                <a:gd name="T65" fmla="*/ 89 h 90"/>
                <a:gd name="T66" fmla="*/ 40 w 90"/>
                <a:gd name="T67" fmla="*/ 90 h 90"/>
                <a:gd name="T68" fmla="*/ 50 w 90"/>
                <a:gd name="T69" fmla="*/ 90 h 90"/>
                <a:gd name="T70" fmla="*/ 50 w 90"/>
                <a:gd name="T71" fmla="*/ 90 h 90"/>
                <a:gd name="T72" fmla="*/ 52 w 90"/>
                <a:gd name="T73" fmla="*/ 89 h 90"/>
                <a:gd name="T74" fmla="*/ 53 w 90"/>
                <a:gd name="T75" fmla="*/ 89 h 90"/>
                <a:gd name="T76" fmla="*/ 55 w 90"/>
                <a:gd name="T77" fmla="*/ 86 h 90"/>
                <a:gd name="T78" fmla="*/ 55 w 90"/>
                <a:gd name="T79" fmla="*/ 85 h 90"/>
                <a:gd name="T80" fmla="*/ 55 w 90"/>
                <a:gd name="T81" fmla="*/ 55 h 90"/>
                <a:gd name="T82" fmla="*/ 85 w 90"/>
                <a:gd name="T83" fmla="*/ 55 h 90"/>
                <a:gd name="T84" fmla="*/ 85 w 90"/>
                <a:gd name="T85" fmla="*/ 55 h 90"/>
                <a:gd name="T86" fmla="*/ 87 w 90"/>
                <a:gd name="T87" fmla="*/ 54 h 90"/>
                <a:gd name="T88" fmla="*/ 89 w 90"/>
                <a:gd name="T89" fmla="*/ 54 h 90"/>
                <a:gd name="T90" fmla="*/ 90 w 90"/>
                <a:gd name="T91" fmla="*/ 51 h 90"/>
                <a:gd name="T92" fmla="*/ 90 w 90"/>
                <a:gd name="T93" fmla="*/ 50 h 90"/>
                <a:gd name="T94" fmla="*/ 90 w 90"/>
                <a:gd name="T95" fmla="*/ 40 h 90"/>
                <a:gd name="T96" fmla="*/ 90 w 90"/>
                <a:gd name="T97" fmla="*/ 40 h 90"/>
                <a:gd name="T98" fmla="*/ 90 w 90"/>
                <a:gd name="T99" fmla="*/ 38 h 90"/>
                <a:gd name="T100" fmla="*/ 89 w 90"/>
                <a:gd name="T101" fmla="*/ 37 h 90"/>
                <a:gd name="T102" fmla="*/ 87 w 90"/>
                <a:gd name="T103" fmla="*/ 35 h 90"/>
                <a:gd name="T104" fmla="*/ 85 w 90"/>
                <a:gd name="T105" fmla="*/ 35 h 90"/>
                <a:gd name="T106" fmla="*/ 85 w 90"/>
                <a:gd name="T107" fmla="*/ 3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90">
                  <a:moveTo>
                    <a:pt x="85" y="35"/>
                  </a:moveTo>
                  <a:lnTo>
                    <a:pt x="55" y="35"/>
                  </a:lnTo>
                  <a:lnTo>
                    <a:pt x="55" y="5"/>
                  </a:lnTo>
                  <a:lnTo>
                    <a:pt x="55" y="5"/>
                  </a:lnTo>
                  <a:lnTo>
                    <a:pt x="55" y="3"/>
                  </a:lnTo>
                  <a:lnTo>
                    <a:pt x="53" y="1"/>
                  </a:lnTo>
                  <a:lnTo>
                    <a:pt x="52" y="0"/>
                  </a:lnTo>
                  <a:lnTo>
                    <a:pt x="50" y="0"/>
                  </a:lnTo>
                  <a:lnTo>
                    <a:pt x="40" y="0"/>
                  </a:lnTo>
                  <a:lnTo>
                    <a:pt x="40" y="0"/>
                  </a:lnTo>
                  <a:lnTo>
                    <a:pt x="39" y="0"/>
                  </a:lnTo>
                  <a:lnTo>
                    <a:pt x="36" y="1"/>
                  </a:lnTo>
                  <a:lnTo>
                    <a:pt x="35" y="3"/>
                  </a:lnTo>
                  <a:lnTo>
                    <a:pt x="35" y="5"/>
                  </a:lnTo>
                  <a:lnTo>
                    <a:pt x="35" y="35"/>
                  </a:lnTo>
                  <a:lnTo>
                    <a:pt x="5" y="35"/>
                  </a:lnTo>
                  <a:lnTo>
                    <a:pt x="5" y="35"/>
                  </a:lnTo>
                  <a:lnTo>
                    <a:pt x="4" y="35"/>
                  </a:lnTo>
                  <a:lnTo>
                    <a:pt x="1" y="37"/>
                  </a:lnTo>
                  <a:lnTo>
                    <a:pt x="1" y="38"/>
                  </a:lnTo>
                  <a:lnTo>
                    <a:pt x="0" y="40"/>
                  </a:lnTo>
                  <a:lnTo>
                    <a:pt x="0" y="50"/>
                  </a:lnTo>
                  <a:lnTo>
                    <a:pt x="0" y="50"/>
                  </a:lnTo>
                  <a:lnTo>
                    <a:pt x="1" y="51"/>
                  </a:lnTo>
                  <a:lnTo>
                    <a:pt x="1" y="54"/>
                  </a:lnTo>
                  <a:lnTo>
                    <a:pt x="4" y="54"/>
                  </a:lnTo>
                  <a:lnTo>
                    <a:pt x="5" y="55"/>
                  </a:lnTo>
                  <a:lnTo>
                    <a:pt x="35" y="55"/>
                  </a:lnTo>
                  <a:lnTo>
                    <a:pt x="35" y="85"/>
                  </a:lnTo>
                  <a:lnTo>
                    <a:pt x="35" y="85"/>
                  </a:lnTo>
                  <a:lnTo>
                    <a:pt x="35" y="86"/>
                  </a:lnTo>
                  <a:lnTo>
                    <a:pt x="36" y="89"/>
                  </a:lnTo>
                  <a:lnTo>
                    <a:pt x="39" y="89"/>
                  </a:lnTo>
                  <a:lnTo>
                    <a:pt x="40" y="90"/>
                  </a:lnTo>
                  <a:lnTo>
                    <a:pt x="50" y="90"/>
                  </a:lnTo>
                  <a:lnTo>
                    <a:pt x="50" y="90"/>
                  </a:lnTo>
                  <a:lnTo>
                    <a:pt x="52" y="89"/>
                  </a:lnTo>
                  <a:lnTo>
                    <a:pt x="53" y="89"/>
                  </a:lnTo>
                  <a:lnTo>
                    <a:pt x="55" y="86"/>
                  </a:lnTo>
                  <a:lnTo>
                    <a:pt x="55" y="85"/>
                  </a:lnTo>
                  <a:lnTo>
                    <a:pt x="55" y="55"/>
                  </a:lnTo>
                  <a:lnTo>
                    <a:pt x="85" y="55"/>
                  </a:lnTo>
                  <a:lnTo>
                    <a:pt x="85" y="55"/>
                  </a:lnTo>
                  <a:lnTo>
                    <a:pt x="87" y="54"/>
                  </a:lnTo>
                  <a:lnTo>
                    <a:pt x="89" y="54"/>
                  </a:lnTo>
                  <a:lnTo>
                    <a:pt x="90" y="51"/>
                  </a:lnTo>
                  <a:lnTo>
                    <a:pt x="90" y="50"/>
                  </a:lnTo>
                  <a:lnTo>
                    <a:pt x="90" y="40"/>
                  </a:lnTo>
                  <a:lnTo>
                    <a:pt x="90" y="40"/>
                  </a:lnTo>
                  <a:lnTo>
                    <a:pt x="90" y="38"/>
                  </a:lnTo>
                  <a:lnTo>
                    <a:pt x="89" y="37"/>
                  </a:lnTo>
                  <a:lnTo>
                    <a:pt x="87" y="35"/>
                  </a:lnTo>
                  <a:lnTo>
                    <a:pt x="85" y="35"/>
                  </a:lnTo>
                  <a:lnTo>
                    <a:pt x="85" y="3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98326" name="Freeform 468"/>
          <p:cNvSpPr>
            <a:spLocks noEditPoints="1"/>
          </p:cNvSpPr>
          <p:nvPr/>
        </p:nvSpPr>
        <p:spPr bwMode="auto">
          <a:xfrm>
            <a:off x="10163175" y="4313238"/>
            <a:ext cx="660400" cy="220662"/>
          </a:xfrm>
          <a:custGeom>
            <a:avLst/>
            <a:gdLst>
              <a:gd name="T0" fmla="*/ 2147483647 w 416"/>
              <a:gd name="T1" fmla="*/ 2147483647 h 139"/>
              <a:gd name="T2" fmla="*/ 2147483647 w 416"/>
              <a:gd name="T3" fmla="*/ 2147483647 h 139"/>
              <a:gd name="T4" fmla="*/ 2147483647 w 416"/>
              <a:gd name="T5" fmla="*/ 2147483647 h 139"/>
              <a:gd name="T6" fmla="*/ 2147483647 w 416"/>
              <a:gd name="T7" fmla="*/ 2147483647 h 139"/>
              <a:gd name="T8" fmla="*/ 2147483647 w 416"/>
              <a:gd name="T9" fmla="*/ 2147483647 h 139"/>
              <a:gd name="T10" fmla="*/ 2147483647 w 416"/>
              <a:gd name="T11" fmla="*/ 2147483647 h 139"/>
              <a:gd name="T12" fmla="*/ 2147483647 w 416"/>
              <a:gd name="T13" fmla="*/ 2147483647 h 139"/>
              <a:gd name="T14" fmla="*/ 2147483647 w 416"/>
              <a:gd name="T15" fmla="*/ 2147483647 h 139"/>
              <a:gd name="T16" fmla="*/ 2147483647 w 416"/>
              <a:gd name="T17" fmla="*/ 2147483647 h 139"/>
              <a:gd name="T18" fmla="*/ 2147483647 w 416"/>
              <a:gd name="T19" fmla="*/ 2147483647 h 139"/>
              <a:gd name="T20" fmla="*/ 0 w 416"/>
              <a:gd name="T21" fmla="*/ 2147483647 h 139"/>
              <a:gd name="T22" fmla="*/ 2147483647 w 416"/>
              <a:gd name="T23" fmla="*/ 2147483647 h 139"/>
              <a:gd name="T24" fmla="*/ 2147483647 w 416"/>
              <a:gd name="T25" fmla="*/ 2147483647 h 139"/>
              <a:gd name="T26" fmla="*/ 2147483647 w 416"/>
              <a:gd name="T27" fmla="*/ 2147483647 h 139"/>
              <a:gd name="T28" fmla="*/ 2147483647 w 416"/>
              <a:gd name="T29" fmla="*/ 2147483647 h 139"/>
              <a:gd name="T30" fmla="*/ 2147483647 w 416"/>
              <a:gd name="T31" fmla="*/ 2147483647 h 139"/>
              <a:gd name="T32" fmla="*/ 2147483647 w 416"/>
              <a:gd name="T33" fmla="*/ 2147483647 h 139"/>
              <a:gd name="T34" fmla="*/ 2147483647 w 416"/>
              <a:gd name="T35" fmla="*/ 2147483647 h 139"/>
              <a:gd name="T36" fmla="*/ 2147483647 w 416"/>
              <a:gd name="T37" fmla="*/ 2147483647 h 139"/>
              <a:gd name="T38" fmla="*/ 2147483647 w 416"/>
              <a:gd name="T39" fmla="*/ 2147483647 h 139"/>
              <a:gd name="T40" fmla="*/ 2147483647 w 416"/>
              <a:gd name="T41" fmla="*/ 2147483647 h 139"/>
              <a:gd name="T42" fmla="*/ 2147483647 w 416"/>
              <a:gd name="T43" fmla="*/ 2147483647 h 139"/>
              <a:gd name="T44" fmla="*/ 2147483647 w 416"/>
              <a:gd name="T45" fmla="*/ 2147483647 h 139"/>
              <a:gd name="T46" fmla="*/ 2147483647 w 416"/>
              <a:gd name="T47" fmla="*/ 2147483647 h 139"/>
              <a:gd name="T48" fmla="*/ 2147483647 w 416"/>
              <a:gd name="T49" fmla="*/ 2147483647 h 139"/>
              <a:gd name="T50" fmla="*/ 2147483647 w 416"/>
              <a:gd name="T51" fmla="*/ 2147483647 h 139"/>
              <a:gd name="T52" fmla="*/ 2147483647 w 416"/>
              <a:gd name="T53" fmla="*/ 2147483647 h 139"/>
              <a:gd name="T54" fmla="*/ 2147483647 w 416"/>
              <a:gd name="T55" fmla="*/ 2147483647 h 139"/>
              <a:gd name="T56" fmla="*/ 2147483647 w 416"/>
              <a:gd name="T57" fmla="*/ 2147483647 h 139"/>
              <a:gd name="T58" fmla="*/ 2147483647 w 416"/>
              <a:gd name="T59" fmla="*/ 2147483647 h 139"/>
              <a:gd name="T60" fmla="*/ 2147483647 w 416"/>
              <a:gd name="T61" fmla="*/ 2147483647 h 139"/>
              <a:gd name="T62" fmla="*/ 2147483647 w 416"/>
              <a:gd name="T63" fmla="*/ 2147483647 h 139"/>
              <a:gd name="T64" fmla="*/ 2147483647 w 416"/>
              <a:gd name="T65" fmla="*/ 2147483647 h 139"/>
              <a:gd name="T66" fmla="*/ 2147483647 w 416"/>
              <a:gd name="T67" fmla="*/ 2147483647 h 139"/>
              <a:gd name="T68" fmla="*/ 2147483647 w 416"/>
              <a:gd name="T69" fmla="*/ 2147483647 h 139"/>
              <a:gd name="T70" fmla="*/ 2147483647 w 416"/>
              <a:gd name="T71" fmla="*/ 2147483647 h 139"/>
              <a:gd name="T72" fmla="*/ 2147483647 w 416"/>
              <a:gd name="T73" fmla="*/ 2147483647 h 139"/>
              <a:gd name="T74" fmla="*/ 2147483647 w 416"/>
              <a:gd name="T75" fmla="*/ 2147483647 h 139"/>
              <a:gd name="T76" fmla="*/ 2147483647 w 416"/>
              <a:gd name="T77" fmla="*/ 2147483647 h 139"/>
              <a:gd name="T78" fmla="*/ 2147483647 w 416"/>
              <a:gd name="T79" fmla="*/ 2147483647 h 139"/>
              <a:gd name="T80" fmla="*/ 2147483647 w 416"/>
              <a:gd name="T81" fmla="*/ 2147483647 h 139"/>
              <a:gd name="T82" fmla="*/ 2147483647 w 416"/>
              <a:gd name="T83" fmla="*/ 2147483647 h 139"/>
              <a:gd name="T84" fmla="*/ 2147483647 w 416"/>
              <a:gd name="T85" fmla="*/ 2147483647 h 139"/>
              <a:gd name="T86" fmla="*/ 2147483647 w 416"/>
              <a:gd name="T87" fmla="*/ 2147483647 h 139"/>
              <a:gd name="T88" fmla="*/ 2147483647 w 416"/>
              <a:gd name="T89" fmla="*/ 2147483647 h 139"/>
              <a:gd name="T90" fmla="*/ 2147483647 w 416"/>
              <a:gd name="T91" fmla="*/ 2147483647 h 139"/>
              <a:gd name="T92" fmla="*/ 2147483647 w 416"/>
              <a:gd name="T93" fmla="*/ 2147483647 h 139"/>
              <a:gd name="T94" fmla="*/ 2147483647 w 416"/>
              <a:gd name="T95" fmla="*/ 2147483647 h 139"/>
              <a:gd name="T96" fmla="*/ 2147483647 w 416"/>
              <a:gd name="T97" fmla="*/ 2147483647 h 139"/>
              <a:gd name="T98" fmla="*/ 2147483647 w 416"/>
              <a:gd name="T99" fmla="*/ 2147483647 h 139"/>
              <a:gd name="T100" fmla="*/ 2147483647 w 416"/>
              <a:gd name="T101" fmla="*/ 2147483647 h 139"/>
              <a:gd name="T102" fmla="*/ 2147483647 w 416"/>
              <a:gd name="T103" fmla="*/ 2147483647 h 139"/>
              <a:gd name="T104" fmla="*/ 2147483647 w 416"/>
              <a:gd name="T105" fmla="*/ 2147483647 h 139"/>
              <a:gd name="T106" fmla="*/ 2147483647 w 416"/>
              <a:gd name="T107" fmla="*/ 2147483647 h 139"/>
              <a:gd name="T108" fmla="*/ 2147483647 w 416"/>
              <a:gd name="T109" fmla="*/ 2147483647 h 139"/>
              <a:gd name="T110" fmla="*/ 2147483647 w 416"/>
              <a:gd name="T111" fmla="*/ 2147483647 h 139"/>
              <a:gd name="T112" fmla="*/ 2147483647 w 416"/>
              <a:gd name="T113" fmla="*/ 2147483647 h 139"/>
              <a:gd name="T114" fmla="*/ 2147483647 w 416"/>
              <a:gd name="T115" fmla="*/ 2147483647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16"/>
              <a:gd name="T175" fmla="*/ 0 h 139"/>
              <a:gd name="T176" fmla="*/ 416 w 416"/>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16" h="139">
                <a:moveTo>
                  <a:pt x="416" y="19"/>
                </a:moveTo>
                <a:lnTo>
                  <a:pt x="416" y="19"/>
                </a:lnTo>
                <a:lnTo>
                  <a:pt x="416" y="16"/>
                </a:lnTo>
                <a:lnTo>
                  <a:pt x="414" y="14"/>
                </a:lnTo>
                <a:lnTo>
                  <a:pt x="402" y="11"/>
                </a:lnTo>
                <a:lnTo>
                  <a:pt x="384" y="7"/>
                </a:lnTo>
                <a:lnTo>
                  <a:pt x="373" y="4"/>
                </a:lnTo>
                <a:lnTo>
                  <a:pt x="358" y="2"/>
                </a:lnTo>
                <a:lnTo>
                  <a:pt x="341" y="1"/>
                </a:lnTo>
                <a:lnTo>
                  <a:pt x="321" y="0"/>
                </a:lnTo>
                <a:lnTo>
                  <a:pt x="299" y="1"/>
                </a:lnTo>
                <a:lnTo>
                  <a:pt x="275" y="3"/>
                </a:lnTo>
                <a:lnTo>
                  <a:pt x="257" y="7"/>
                </a:lnTo>
                <a:lnTo>
                  <a:pt x="244" y="11"/>
                </a:lnTo>
                <a:lnTo>
                  <a:pt x="236" y="16"/>
                </a:lnTo>
                <a:lnTo>
                  <a:pt x="231" y="20"/>
                </a:lnTo>
                <a:lnTo>
                  <a:pt x="223" y="28"/>
                </a:lnTo>
                <a:lnTo>
                  <a:pt x="217" y="31"/>
                </a:lnTo>
                <a:lnTo>
                  <a:pt x="210" y="32"/>
                </a:lnTo>
                <a:lnTo>
                  <a:pt x="207" y="32"/>
                </a:lnTo>
                <a:lnTo>
                  <a:pt x="200" y="31"/>
                </a:lnTo>
                <a:lnTo>
                  <a:pt x="195" y="28"/>
                </a:lnTo>
                <a:lnTo>
                  <a:pt x="187" y="20"/>
                </a:lnTo>
                <a:lnTo>
                  <a:pt x="181" y="16"/>
                </a:lnTo>
                <a:lnTo>
                  <a:pt x="172" y="11"/>
                </a:lnTo>
                <a:lnTo>
                  <a:pt x="159" y="7"/>
                </a:lnTo>
                <a:lnTo>
                  <a:pt x="141" y="3"/>
                </a:lnTo>
                <a:lnTo>
                  <a:pt x="117" y="1"/>
                </a:lnTo>
                <a:lnTo>
                  <a:pt x="95" y="0"/>
                </a:lnTo>
                <a:lnTo>
                  <a:pt x="76" y="1"/>
                </a:lnTo>
                <a:lnTo>
                  <a:pt x="59" y="2"/>
                </a:lnTo>
                <a:lnTo>
                  <a:pt x="44" y="4"/>
                </a:lnTo>
                <a:lnTo>
                  <a:pt x="32" y="7"/>
                </a:lnTo>
                <a:lnTo>
                  <a:pt x="16" y="11"/>
                </a:lnTo>
                <a:lnTo>
                  <a:pt x="2" y="14"/>
                </a:lnTo>
                <a:lnTo>
                  <a:pt x="1" y="16"/>
                </a:lnTo>
                <a:lnTo>
                  <a:pt x="0" y="19"/>
                </a:lnTo>
                <a:lnTo>
                  <a:pt x="0" y="25"/>
                </a:lnTo>
                <a:lnTo>
                  <a:pt x="1" y="30"/>
                </a:lnTo>
                <a:lnTo>
                  <a:pt x="2" y="33"/>
                </a:lnTo>
                <a:lnTo>
                  <a:pt x="5" y="34"/>
                </a:lnTo>
                <a:lnTo>
                  <a:pt x="7" y="34"/>
                </a:lnTo>
                <a:lnTo>
                  <a:pt x="10" y="35"/>
                </a:lnTo>
                <a:lnTo>
                  <a:pt x="13" y="36"/>
                </a:lnTo>
                <a:lnTo>
                  <a:pt x="14" y="39"/>
                </a:lnTo>
                <a:lnTo>
                  <a:pt x="18" y="49"/>
                </a:lnTo>
                <a:lnTo>
                  <a:pt x="24" y="69"/>
                </a:lnTo>
                <a:lnTo>
                  <a:pt x="32" y="94"/>
                </a:lnTo>
                <a:lnTo>
                  <a:pt x="39" y="111"/>
                </a:lnTo>
                <a:lnTo>
                  <a:pt x="42" y="117"/>
                </a:lnTo>
                <a:lnTo>
                  <a:pt x="46" y="122"/>
                </a:lnTo>
                <a:lnTo>
                  <a:pt x="49" y="126"/>
                </a:lnTo>
                <a:lnTo>
                  <a:pt x="54" y="131"/>
                </a:lnTo>
                <a:lnTo>
                  <a:pt x="57" y="132"/>
                </a:lnTo>
                <a:lnTo>
                  <a:pt x="62" y="134"/>
                </a:lnTo>
                <a:lnTo>
                  <a:pt x="72" y="136"/>
                </a:lnTo>
                <a:lnTo>
                  <a:pt x="86" y="139"/>
                </a:lnTo>
                <a:lnTo>
                  <a:pt x="102" y="139"/>
                </a:lnTo>
                <a:lnTo>
                  <a:pt x="117" y="137"/>
                </a:lnTo>
                <a:lnTo>
                  <a:pt x="132" y="136"/>
                </a:lnTo>
                <a:lnTo>
                  <a:pt x="145" y="133"/>
                </a:lnTo>
                <a:lnTo>
                  <a:pt x="154" y="129"/>
                </a:lnTo>
                <a:lnTo>
                  <a:pt x="158" y="126"/>
                </a:lnTo>
                <a:lnTo>
                  <a:pt x="163" y="121"/>
                </a:lnTo>
                <a:lnTo>
                  <a:pt x="166" y="117"/>
                </a:lnTo>
                <a:lnTo>
                  <a:pt x="169" y="111"/>
                </a:lnTo>
                <a:lnTo>
                  <a:pt x="174" y="98"/>
                </a:lnTo>
                <a:lnTo>
                  <a:pt x="179" y="86"/>
                </a:lnTo>
                <a:lnTo>
                  <a:pt x="184" y="73"/>
                </a:lnTo>
                <a:lnTo>
                  <a:pt x="190" y="64"/>
                </a:lnTo>
                <a:lnTo>
                  <a:pt x="194" y="59"/>
                </a:lnTo>
                <a:lnTo>
                  <a:pt x="197" y="56"/>
                </a:lnTo>
                <a:lnTo>
                  <a:pt x="202" y="55"/>
                </a:lnTo>
                <a:lnTo>
                  <a:pt x="208" y="54"/>
                </a:lnTo>
                <a:lnTo>
                  <a:pt x="209" y="54"/>
                </a:lnTo>
                <a:lnTo>
                  <a:pt x="215" y="55"/>
                </a:lnTo>
                <a:lnTo>
                  <a:pt x="219" y="56"/>
                </a:lnTo>
                <a:lnTo>
                  <a:pt x="224" y="59"/>
                </a:lnTo>
                <a:lnTo>
                  <a:pt x="227" y="64"/>
                </a:lnTo>
                <a:lnTo>
                  <a:pt x="233" y="73"/>
                </a:lnTo>
                <a:lnTo>
                  <a:pt x="238" y="86"/>
                </a:lnTo>
                <a:lnTo>
                  <a:pt x="242" y="98"/>
                </a:lnTo>
                <a:lnTo>
                  <a:pt x="248" y="111"/>
                </a:lnTo>
                <a:lnTo>
                  <a:pt x="251" y="117"/>
                </a:lnTo>
                <a:lnTo>
                  <a:pt x="255" y="121"/>
                </a:lnTo>
                <a:lnTo>
                  <a:pt x="258" y="126"/>
                </a:lnTo>
                <a:lnTo>
                  <a:pt x="263" y="129"/>
                </a:lnTo>
                <a:lnTo>
                  <a:pt x="272" y="133"/>
                </a:lnTo>
                <a:lnTo>
                  <a:pt x="286" y="136"/>
                </a:lnTo>
                <a:lnTo>
                  <a:pt x="299" y="137"/>
                </a:lnTo>
                <a:lnTo>
                  <a:pt x="316" y="139"/>
                </a:lnTo>
                <a:lnTo>
                  <a:pt x="330" y="139"/>
                </a:lnTo>
                <a:lnTo>
                  <a:pt x="344" y="136"/>
                </a:lnTo>
                <a:lnTo>
                  <a:pt x="356" y="134"/>
                </a:lnTo>
                <a:lnTo>
                  <a:pt x="360" y="132"/>
                </a:lnTo>
                <a:lnTo>
                  <a:pt x="364" y="131"/>
                </a:lnTo>
                <a:lnTo>
                  <a:pt x="367" y="126"/>
                </a:lnTo>
                <a:lnTo>
                  <a:pt x="372" y="122"/>
                </a:lnTo>
                <a:lnTo>
                  <a:pt x="375" y="117"/>
                </a:lnTo>
                <a:lnTo>
                  <a:pt x="377" y="111"/>
                </a:lnTo>
                <a:lnTo>
                  <a:pt x="384" y="94"/>
                </a:lnTo>
                <a:lnTo>
                  <a:pt x="392" y="69"/>
                </a:lnTo>
                <a:lnTo>
                  <a:pt x="399" y="49"/>
                </a:lnTo>
                <a:lnTo>
                  <a:pt x="403" y="39"/>
                </a:lnTo>
                <a:lnTo>
                  <a:pt x="405" y="36"/>
                </a:lnTo>
                <a:lnTo>
                  <a:pt x="406" y="35"/>
                </a:lnTo>
                <a:lnTo>
                  <a:pt x="411" y="34"/>
                </a:lnTo>
                <a:lnTo>
                  <a:pt x="413" y="34"/>
                </a:lnTo>
                <a:lnTo>
                  <a:pt x="414" y="33"/>
                </a:lnTo>
                <a:lnTo>
                  <a:pt x="416" y="30"/>
                </a:lnTo>
                <a:lnTo>
                  <a:pt x="416" y="25"/>
                </a:lnTo>
                <a:lnTo>
                  <a:pt x="416" y="19"/>
                </a:lnTo>
                <a:close/>
                <a:moveTo>
                  <a:pt x="169" y="80"/>
                </a:moveTo>
                <a:lnTo>
                  <a:pt x="169" y="80"/>
                </a:lnTo>
                <a:lnTo>
                  <a:pt x="163" y="92"/>
                </a:lnTo>
                <a:lnTo>
                  <a:pt x="158" y="102"/>
                </a:lnTo>
                <a:lnTo>
                  <a:pt x="154" y="111"/>
                </a:lnTo>
                <a:lnTo>
                  <a:pt x="150" y="114"/>
                </a:lnTo>
                <a:lnTo>
                  <a:pt x="148" y="117"/>
                </a:lnTo>
                <a:lnTo>
                  <a:pt x="140" y="121"/>
                </a:lnTo>
                <a:lnTo>
                  <a:pt x="130" y="124"/>
                </a:lnTo>
                <a:lnTo>
                  <a:pt x="117" y="124"/>
                </a:lnTo>
                <a:lnTo>
                  <a:pt x="103" y="125"/>
                </a:lnTo>
                <a:lnTo>
                  <a:pt x="90" y="124"/>
                </a:lnTo>
                <a:lnTo>
                  <a:pt x="77" y="124"/>
                </a:lnTo>
                <a:lnTo>
                  <a:pt x="67" y="121"/>
                </a:lnTo>
                <a:lnTo>
                  <a:pt x="62" y="119"/>
                </a:lnTo>
                <a:lnTo>
                  <a:pt x="59" y="117"/>
                </a:lnTo>
                <a:lnTo>
                  <a:pt x="54" y="110"/>
                </a:lnTo>
                <a:lnTo>
                  <a:pt x="49" y="100"/>
                </a:lnTo>
                <a:lnTo>
                  <a:pt x="40" y="73"/>
                </a:lnTo>
                <a:lnTo>
                  <a:pt x="34" y="57"/>
                </a:lnTo>
                <a:lnTo>
                  <a:pt x="32" y="43"/>
                </a:lnTo>
                <a:lnTo>
                  <a:pt x="32" y="39"/>
                </a:lnTo>
                <a:lnTo>
                  <a:pt x="32" y="34"/>
                </a:lnTo>
                <a:lnTo>
                  <a:pt x="34" y="30"/>
                </a:lnTo>
                <a:lnTo>
                  <a:pt x="37" y="27"/>
                </a:lnTo>
                <a:lnTo>
                  <a:pt x="41" y="24"/>
                </a:lnTo>
                <a:lnTo>
                  <a:pt x="47" y="22"/>
                </a:lnTo>
                <a:lnTo>
                  <a:pt x="54" y="20"/>
                </a:lnTo>
                <a:lnTo>
                  <a:pt x="62" y="18"/>
                </a:lnTo>
                <a:lnTo>
                  <a:pt x="80" y="17"/>
                </a:lnTo>
                <a:lnTo>
                  <a:pt x="102" y="16"/>
                </a:lnTo>
                <a:lnTo>
                  <a:pt x="114" y="17"/>
                </a:lnTo>
                <a:lnTo>
                  <a:pt x="125" y="18"/>
                </a:lnTo>
                <a:lnTo>
                  <a:pt x="137" y="19"/>
                </a:lnTo>
                <a:lnTo>
                  <a:pt x="148" y="22"/>
                </a:lnTo>
                <a:lnTo>
                  <a:pt x="158" y="25"/>
                </a:lnTo>
                <a:lnTo>
                  <a:pt x="166" y="28"/>
                </a:lnTo>
                <a:lnTo>
                  <a:pt x="173" y="32"/>
                </a:lnTo>
                <a:lnTo>
                  <a:pt x="177" y="36"/>
                </a:lnTo>
                <a:lnTo>
                  <a:pt x="178" y="40"/>
                </a:lnTo>
                <a:lnTo>
                  <a:pt x="178" y="44"/>
                </a:lnTo>
                <a:lnTo>
                  <a:pt x="176" y="56"/>
                </a:lnTo>
                <a:lnTo>
                  <a:pt x="172" y="67"/>
                </a:lnTo>
                <a:lnTo>
                  <a:pt x="169" y="80"/>
                </a:lnTo>
                <a:close/>
                <a:moveTo>
                  <a:pt x="377" y="73"/>
                </a:moveTo>
                <a:lnTo>
                  <a:pt x="377" y="73"/>
                </a:lnTo>
                <a:lnTo>
                  <a:pt x="368" y="100"/>
                </a:lnTo>
                <a:lnTo>
                  <a:pt x="363" y="110"/>
                </a:lnTo>
                <a:lnTo>
                  <a:pt x="358" y="117"/>
                </a:lnTo>
                <a:lnTo>
                  <a:pt x="355" y="119"/>
                </a:lnTo>
                <a:lnTo>
                  <a:pt x="350" y="121"/>
                </a:lnTo>
                <a:lnTo>
                  <a:pt x="340" y="124"/>
                </a:lnTo>
                <a:lnTo>
                  <a:pt x="327" y="124"/>
                </a:lnTo>
                <a:lnTo>
                  <a:pt x="314" y="125"/>
                </a:lnTo>
                <a:lnTo>
                  <a:pt x="299" y="124"/>
                </a:lnTo>
                <a:lnTo>
                  <a:pt x="287" y="124"/>
                </a:lnTo>
                <a:lnTo>
                  <a:pt x="278" y="121"/>
                </a:lnTo>
                <a:lnTo>
                  <a:pt x="270" y="117"/>
                </a:lnTo>
                <a:lnTo>
                  <a:pt x="266" y="114"/>
                </a:lnTo>
                <a:lnTo>
                  <a:pt x="263" y="111"/>
                </a:lnTo>
                <a:lnTo>
                  <a:pt x="258" y="102"/>
                </a:lnTo>
                <a:lnTo>
                  <a:pt x="254" y="92"/>
                </a:lnTo>
                <a:lnTo>
                  <a:pt x="249" y="80"/>
                </a:lnTo>
                <a:lnTo>
                  <a:pt x="244" y="67"/>
                </a:lnTo>
                <a:lnTo>
                  <a:pt x="241" y="56"/>
                </a:lnTo>
                <a:lnTo>
                  <a:pt x="240" y="44"/>
                </a:lnTo>
                <a:lnTo>
                  <a:pt x="240" y="40"/>
                </a:lnTo>
                <a:lnTo>
                  <a:pt x="241" y="36"/>
                </a:lnTo>
                <a:lnTo>
                  <a:pt x="244" y="32"/>
                </a:lnTo>
                <a:lnTo>
                  <a:pt x="250" y="28"/>
                </a:lnTo>
                <a:lnTo>
                  <a:pt x="258" y="25"/>
                </a:lnTo>
                <a:lnTo>
                  <a:pt x="268" y="22"/>
                </a:lnTo>
                <a:lnTo>
                  <a:pt x="280" y="19"/>
                </a:lnTo>
                <a:lnTo>
                  <a:pt x="291" y="18"/>
                </a:lnTo>
                <a:lnTo>
                  <a:pt x="304" y="17"/>
                </a:lnTo>
                <a:lnTo>
                  <a:pt x="316" y="16"/>
                </a:lnTo>
                <a:lnTo>
                  <a:pt x="337" y="17"/>
                </a:lnTo>
                <a:lnTo>
                  <a:pt x="356" y="18"/>
                </a:lnTo>
                <a:lnTo>
                  <a:pt x="364" y="20"/>
                </a:lnTo>
                <a:lnTo>
                  <a:pt x="371" y="22"/>
                </a:lnTo>
                <a:lnTo>
                  <a:pt x="376" y="24"/>
                </a:lnTo>
                <a:lnTo>
                  <a:pt x="380" y="27"/>
                </a:lnTo>
                <a:lnTo>
                  <a:pt x="383" y="30"/>
                </a:lnTo>
                <a:lnTo>
                  <a:pt x="384" y="34"/>
                </a:lnTo>
                <a:lnTo>
                  <a:pt x="384" y="39"/>
                </a:lnTo>
                <a:lnTo>
                  <a:pt x="384" y="43"/>
                </a:lnTo>
                <a:lnTo>
                  <a:pt x="382" y="57"/>
                </a:lnTo>
                <a:lnTo>
                  <a:pt x="377" y="73"/>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spd="slow">
    <p:fade/>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图片占位符 39" descr="Businessman-with-his-head-squeezed-between-a-laptop-keyboard-and-a-rock.jpg"/>
          <p:cNvPicPr>
            <a:picLocks noGrp="1" noChangeAspect="1"/>
          </p:cNvPicPr>
          <p:nvPr>
            <p:ph type="pic" sz="quarter" idx="14"/>
          </p:nvPr>
        </p:nvPicPr>
        <p:blipFill>
          <a:blip r:embed="rId3"/>
          <a:srcRect l="10875" r="10875"/>
          <a:stretch>
            <a:fillRect/>
          </a:stretch>
        </p:blipFill>
        <p:spPr>
          <a:xfrm>
            <a:off x="82550" y="60325"/>
            <a:ext cx="4987925" cy="6737350"/>
          </a:xfrm>
          <a:solidFill>
            <a:schemeClr val="bg1">
              <a:lumMod val="85000"/>
              <a:alpha val="70000"/>
            </a:schemeClr>
          </a:solidFill>
        </p:spPr>
      </p:pic>
      <p:sp>
        <p:nvSpPr>
          <p:cNvPr id="99331"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95D9EDA-25EC-45EA-A239-C2516657B1B4}" type="slidenum">
              <a:rPr lang="en-US" altLang="zh-CN" smtClean="0">
                <a:solidFill>
                  <a:srgbClr val="D9D9D9"/>
                </a:solidFill>
                <a:latin typeface="Calibri Light" pitchFamily="34" charset="0"/>
              </a:rPr>
              <a:pPr/>
              <a:t>54</a:t>
            </a:fld>
            <a:endParaRPr lang="en-US" altLang="zh-CN" smtClean="0">
              <a:solidFill>
                <a:srgbClr val="D9D9D9"/>
              </a:solidFill>
              <a:latin typeface="Calibri Light" pitchFamily="34" charset="0"/>
            </a:endParaRPr>
          </a:p>
        </p:txBody>
      </p:sp>
      <p:sp>
        <p:nvSpPr>
          <p:cNvPr id="6" name="Rectangle 5"/>
          <p:cNvSpPr/>
          <p:nvPr/>
        </p:nvSpPr>
        <p:spPr>
          <a:xfrm>
            <a:off x="377825" y="263525"/>
            <a:ext cx="3303588" cy="828675"/>
          </a:xfrm>
          <a:prstGeom prst="rect">
            <a:avLst/>
          </a:prstGeom>
        </p:spPr>
        <p:txBody>
          <a:bodyPr anchor="ctr"/>
          <a:lstStyle/>
          <a:p>
            <a:pPr defTabSz="914082" eaLnBrk="1" fontAlgn="auto" hangingPunct="1">
              <a:spcAft>
                <a:spcPts val="0"/>
              </a:spcAft>
              <a:defRPr/>
            </a:pPr>
            <a:r>
              <a:rPr lang="en-US" sz="4780" kern="700" noProof="1">
                <a:solidFill>
                  <a:schemeClr val="tx2">
                    <a:lumMod val="75000"/>
                  </a:schemeClr>
                </a:solidFill>
                <a:latin typeface="Abraham Lincoln" pitchFamily="2" charset="0"/>
                <a:ea typeface="Roboto Light" panose="02000000000000000000" pitchFamily="2" charset="0"/>
                <a:cs typeface="Lato Light" panose="020F0402020204030203" pitchFamily="34" charset="0"/>
              </a:rPr>
              <a:t>Improvement</a:t>
            </a:r>
          </a:p>
        </p:txBody>
      </p:sp>
      <p:sp>
        <p:nvSpPr>
          <p:cNvPr id="7" name="Rectangle 6"/>
          <p:cNvSpPr/>
          <p:nvPr/>
        </p:nvSpPr>
        <p:spPr>
          <a:xfrm>
            <a:off x="417513" y="1339850"/>
            <a:ext cx="3122612" cy="306388"/>
          </a:xfrm>
          <a:prstGeom prst="rect">
            <a:avLst/>
          </a:prstGeom>
        </p:spPr>
        <p:txBody>
          <a:bodyPr>
            <a:spAutoFit/>
          </a:bodyPr>
          <a:lstStyle/>
          <a:p>
            <a:pPr eaLnBrk="1" fontAlgn="auto" hangingPunct="1">
              <a:spcBef>
                <a:spcPts val="0"/>
              </a:spcBef>
              <a:spcAft>
                <a:spcPts val="0"/>
              </a:spcAft>
              <a:buClr>
                <a:srgbClr val="E24848"/>
              </a:buClr>
              <a:defRPr/>
            </a:pPr>
            <a:r>
              <a:rPr lang="en-US" sz="1400" noProof="1">
                <a:solidFill>
                  <a:schemeClr val="tx2">
                    <a:lumMod val="75000"/>
                  </a:schemeClr>
                </a:solidFill>
                <a:latin typeface="+mj-lt"/>
                <a:ea typeface="Roboto Light" panose="02000000000000000000" pitchFamily="2" charset="0"/>
                <a:cs typeface="Arial" charset="0"/>
              </a:rPr>
              <a:t>Lorem ipsum dolor sit amet</a:t>
            </a:r>
          </a:p>
        </p:txBody>
      </p:sp>
      <p:sp>
        <p:nvSpPr>
          <p:cNvPr id="9" name="Rectangle 8"/>
          <p:cNvSpPr/>
          <p:nvPr/>
        </p:nvSpPr>
        <p:spPr>
          <a:xfrm>
            <a:off x="377825" y="757238"/>
            <a:ext cx="1398588" cy="827087"/>
          </a:xfrm>
          <a:prstGeom prst="rect">
            <a:avLst/>
          </a:prstGeom>
        </p:spPr>
        <p:txBody>
          <a:bodyPr anchor="ctr"/>
          <a:lstStyle/>
          <a:p>
            <a:pPr defTabSz="914082" eaLnBrk="1" fontAlgn="auto" hangingPunct="1">
              <a:spcAft>
                <a:spcPts val="0"/>
              </a:spcAft>
              <a:defRPr/>
            </a:pPr>
            <a:r>
              <a:rPr lang="en-US" sz="4780" kern="700" noProof="1">
                <a:solidFill>
                  <a:schemeClr val="tx2">
                    <a:lumMod val="75000"/>
                  </a:schemeClr>
                </a:solidFill>
                <a:latin typeface="Abraham Lincoln" pitchFamily="2" charset="0"/>
                <a:ea typeface="Roboto Light" panose="02000000000000000000" pitchFamily="2" charset="0"/>
                <a:cs typeface="Lato Light" panose="020F0402020204030203" pitchFamily="34" charset="0"/>
              </a:rPr>
              <a:t>chart</a:t>
            </a:r>
          </a:p>
        </p:txBody>
      </p:sp>
      <p:graphicFrame>
        <p:nvGraphicFramePr>
          <p:cNvPr id="99335" name="Chart 217"/>
          <p:cNvGraphicFramePr>
            <a:graphicFrameLocks/>
          </p:cNvGraphicFramePr>
          <p:nvPr/>
        </p:nvGraphicFramePr>
        <p:xfrm>
          <a:off x="954088" y="2162175"/>
          <a:ext cx="3254375" cy="3092450"/>
        </p:xfrm>
        <a:graphic>
          <a:graphicData uri="http://schemas.openxmlformats.org/presentationml/2006/ole">
            <mc:AlternateContent xmlns:mc="http://schemas.openxmlformats.org/markup-compatibility/2006">
              <mc:Choice xmlns:v="urn:schemas-microsoft-com:vml" Requires="v">
                <p:oleObj spid="_x0000_s99369" name="Chart" r:id="rId4" imgW="3261643" imgH="3097036" progId="Excel.Chart.8">
                  <p:embed/>
                </p:oleObj>
              </mc:Choice>
              <mc:Fallback>
                <p:oleObj name="Chart" r:id="rId4" imgW="3261643" imgH="3097036" progId="Excel.Chart.8">
                  <p:embed/>
                  <p:pic>
                    <p:nvPicPr>
                      <p:cNvPr id="0" name="Chart 21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4088" y="2162175"/>
                        <a:ext cx="3254375" cy="309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Oval 11"/>
          <p:cNvSpPr/>
          <p:nvPr/>
        </p:nvSpPr>
        <p:spPr>
          <a:xfrm>
            <a:off x="1862138" y="2994025"/>
            <a:ext cx="1428750" cy="1428750"/>
          </a:xfrm>
          <a:prstGeom prst="ellipse">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9337" name="Rectangle 3"/>
          <p:cNvSpPr txBox="1">
            <a:spLocks noChangeArrowheads="1"/>
          </p:cNvSpPr>
          <p:nvPr/>
        </p:nvSpPr>
        <p:spPr bwMode="auto">
          <a:xfrm>
            <a:off x="1893888" y="3498850"/>
            <a:ext cx="13176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marL="71438">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ts val="600"/>
              </a:spcBef>
              <a:buClr>
                <a:srgbClr val="1D5B2D"/>
              </a:buClr>
              <a:buFont typeface="Arial" pitchFamily="34" charset="0"/>
              <a:buNone/>
            </a:pPr>
            <a:r>
              <a:rPr lang="en-US" altLang="zh-CN" sz="2800">
                <a:solidFill>
                  <a:srgbClr val="262626"/>
                </a:solidFill>
                <a:latin typeface="Abraham Lincoln" pitchFamily="2" charset="0"/>
              </a:rPr>
              <a:t>Describe</a:t>
            </a:r>
          </a:p>
        </p:txBody>
      </p:sp>
      <p:sp>
        <p:nvSpPr>
          <p:cNvPr id="340" name="TextBox 339"/>
          <p:cNvSpPr txBox="1"/>
          <p:nvPr/>
        </p:nvSpPr>
        <p:spPr>
          <a:xfrm>
            <a:off x="6275388" y="4046538"/>
            <a:ext cx="514350" cy="276225"/>
          </a:xfrm>
          <a:prstGeom prst="rect">
            <a:avLst/>
          </a:prstGeom>
          <a:noFill/>
        </p:spPr>
        <p:txBody>
          <a:bodyPr wrap="none">
            <a:spAutoFit/>
          </a:bodyPr>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Profit</a:t>
            </a:r>
          </a:p>
        </p:txBody>
      </p:sp>
      <p:sp>
        <p:nvSpPr>
          <p:cNvPr id="341" name="TextBox 340"/>
          <p:cNvSpPr txBox="1"/>
          <p:nvPr/>
        </p:nvSpPr>
        <p:spPr>
          <a:xfrm>
            <a:off x="6764338" y="4046538"/>
            <a:ext cx="1216025" cy="276225"/>
          </a:xfrm>
          <a:prstGeom prst="rect">
            <a:avLst/>
          </a:prstGeom>
          <a:noFill/>
        </p:spPr>
        <p:txBody>
          <a:bodyPr wrap="none"/>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Network</a:t>
            </a:r>
          </a:p>
        </p:txBody>
      </p:sp>
      <p:sp>
        <p:nvSpPr>
          <p:cNvPr id="342" name="TextBox 341"/>
          <p:cNvSpPr txBox="1"/>
          <p:nvPr/>
        </p:nvSpPr>
        <p:spPr>
          <a:xfrm>
            <a:off x="7608888" y="4046538"/>
            <a:ext cx="1316037" cy="276225"/>
          </a:xfrm>
          <a:prstGeom prst="rect">
            <a:avLst/>
          </a:prstGeom>
          <a:noFill/>
        </p:spPr>
        <p:txBody>
          <a:bodyPr wrap="none"/>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Structure</a:t>
            </a:r>
          </a:p>
        </p:txBody>
      </p:sp>
      <p:sp>
        <p:nvSpPr>
          <p:cNvPr id="343" name="TextBox 342"/>
          <p:cNvSpPr txBox="1"/>
          <p:nvPr/>
        </p:nvSpPr>
        <p:spPr>
          <a:xfrm>
            <a:off x="8531225" y="4046538"/>
            <a:ext cx="1182688" cy="276225"/>
          </a:xfrm>
          <a:prstGeom prst="rect">
            <a:avLst/>
          </a:prstGeom>
          <a:noFill/>
        </p:spPr>
        <p:txBody>
          <a:bodyPr wrap="none"/>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Process</a:t>
            </a:r>
          </a:p>
        </p:txBody>
      </p:sp>
      <p:sp>
        <p:nvSpPr>
          <p:cNvPr id="344" name="TextBox 343"/>
          <p:cNvSpPr txBox="1"/>
          <p:nvPr/>
        </p:nvSpPr>
        <p:spPr>
          <a:xfrm>
            <a:off x="9648825" y="4046538"/>
            <a:ext cx="657225" cy="276225"/>
          </a:xfrm>
          <a:prstGeom prst="rect">
            <a:avLst/>
          </a:prstGeom>
          <a:noFill/>
        </p:spPr>
        <p:txBody>
          <a:bodyPr wrap="none">
            <a:spAutoFit/>
          </a:bodyPr>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Product</a:t>
            </a:r>
          </a:p>
        </p:txBody>
      </p:sp>
      <p:sp>
        <p:nvSpPr>
          <p:cNvPr id="345" name="TextBox 344"/>
          <p:cNvSpPr txBox="1"/>
          <p:nvPr/>
        </p:nvSpPr>
        <p:spPr>
          <a:xfrm>
            <a:off x="10531475" y="4046538"/>
            <a:ext cx="615950" cy="276225"/>
          </a:xfrm>
          <a:prstGeom prst="rect">
            <a:avLst/>
          </a:prstGeom>
          <a:noFill/>
        </p:spPr>
        <p:txBody>
          <a:bodyPr wrap="none">
            <a:spAutoFit/>
          </a:bodyPr>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System</a:t>
            </a:r>
          </a:p>
        </p:txBody>
      </p:sp>
      <p:sp>
        <p:nvSpPr>
          <p:cNvPr id="346" name="TextBox 345"/>
          <p:cNvSpPr txBox="1"/>
          <p:nvPr/>
        </p:nvSpPr>
        <p:spPr>
          <a:xfrm>
            <a:off x="6303963" y="2287588"/>
            <a:ext cx="446087" cy="277812"/>
          </a:xfrm>
          <a:prstGeom prst="rect">
            <a:avLst/>
          </a:prstGeom>
          <a:noFill/>
        </p:spPr>
        <p:txBody>
          <a:bodyPr wrap="none">
            <a:spAutoFit/>
          </a:bodyPr>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35%</a:t>
            </a:r>
          </a:p>
        </p:txBody>
      </p:sp>
      <p:sp>
        <p:nvSpPr>
          <p:cNvPr id="347" name="TextBox 346"/>
          <p:cNvSpPr txBox="1"/>
          <p:nvPr/>
        </p:nvSpPr>
        <p:spPr>
          <a:xfrm>
            <a:off x="7224713" y="1760538"/>
            <a:ext cx="446087" cy="277812"/>
          </a:xfrm>
          <a:prstGeom prst="rect">
            <a:avLst/>
          </a:prstGeom>
          <a:noFill/>
        </p:spPr>
        <p:txBody>
          <a:bodyPr wrap="none">
            <a:spAutoFit/>
          </a:bodyPr>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70%</a:t>
            </a:r>
          </a:p>
        </p:txBody>
      </p:sp>
      <p:sp>
        <p:nvSpPr>
          <p:cNvPr id="348" name="TextBox 347"/>
          <p:cNvSpPr txBox="1"/>
          <p:nvPr/>
        </p:nvSpPr>
        <p:spPr>
          <a:xfrm>
            <a:off x="8204200" y="939800"/>
            <a:ext cx="444500" cy="277813"/>
          </a:xfrm>
          <a:prstGeom prst="rect">
            <a:avLst/>
          </a:prstGeom>
          <a:noFill/>
        </p:spPr>
        <p:txBody>
          <a:bodyPr wrap="none">
            <a:spAutoFit/>
          </a:bodyPr>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90%</a:t>
            </a:r>
          </a:p>
        </p:txBody>
      </p:sp>
      <p:sp>
        <p:nvSpPr>
          <p:cNvPr id="349" name="TextBox 348"/>
          <p:cNvSpPr txBox="1"/>
          <p:nvPr/>
        </p:nvSpPr>
        <p:spPr>
          <a:xfrm>
            <a:off x="8899525" y="1981200"/>
            <a:ext cx="446088" cy="277813"/>
          </a:xfrm>
          <a:prstGeom prst="rect">
            <a:avLst/>
          </a:prstGeom>
          <a:noFill/>
        </p:spPr>
        <p:txBody>
          <a:bodyPr wrap="none">
            <a:spAutoFit/>
          </a:bodyPr>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50%</a:t>
            </a:r>
          </a:p>
        </p:txBody>
      </p:sp>
      <p:sp>
        <p:nvSpPr>
          <p:cNvPr id="350" name="TextBox 349"/>
          <p:cNvSpPr txBox="1"/>
          <p:nvPr/>
        </p:nvSpPr>
        <p:spPr>
          <a:xfrm>
            <a:off x="9810750" y="1476375"/>
            <a:ext cx="446088" cy="277813"/>
          </a:xfrm>
          <a:prstGeom prst="rect">
            <a:avLst/>
          </a:prstGeom>
          <a:noFill/>
        </p:spPr>
        <p:txBody>
          <a:bodyPr wrap="none">
            <a:spAutoFit/>
          </a:bodyPr>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75%</a:t>
            </a:r>
          </a:p>
        </p:txBody>
      </p:sp>
      <p:sp>
        <p:nvSpPr>
          <p:cNvPr id="351" name="TextBox 350"/>
          <p:cNvSpPr txBox="1"/>
          <p:nvPr/>
        </p:nvSpPr>
        <p:spPr>
          <a:xfrm>
            <a:off x="10599738" y="2978150"/>
            <a:ext cx="446087" cy="276225"/>
          </a:xfrm>
          <a:prstGeom prst="rect">
            <a:avLst/>
          </a:prstGeom>
          <a:noFill/>
        </p:spPr>
        <p:txBody>
          <a:bodyPr wrap="none">
            <a:spAutoFit/>
          </a:bodyPr>
          <a:lstStyle/>
          <a:p>
            <a:pPr algn="ctr" eaLnBrk="1" fontAlgn="auto" hangingPunct="1">
              <a:spcBef>
                <a:spcPts val="0"/>
              </a:spcBef>
              <a:spcAft>
                <a:spcPts val="0"/>
              </a:spcAft>
              <a:defRPr/>
            </a:pPr>
            <a:r>
              <a:rPr lang="id-ID" sz="1200" b="1" dirty="0">
                <a:solidFill>
                  <a:schemeClr val="tx1">
                    <a:lumMod val="85000"/>
                    <a:lumOff val="15000"/>
                  </a:schemeClr>
                </a:solidFill>
                <a:latin typeface="+mj-lt"/>
                <a:ea typeface="Roboto Light" panose="02000000000000000000" pitchFamily="2" charset="0"/>
              </a:rPr>
              <a:t>20%</a:t>
            </a:r>
          </a:p>
        </p:txBody>
      </p:sp>
      <p:sp>
        <p:nvSpPr>
          <p:cNvPr id="355" name="Freeform 354"/>
          <p:cNvSpPr>
            <a:spLocks/>
          </p:cNvSpPr>
          <p:nvPr/>
        </p:nvSpPr>
        <p:spPr bwMode="auto">
          <a:xfrm>
            <a:off x="8321675" y="2336800"/>
            <a:ext cx="1612900" cy="1557338"/>
          </a:xfrm>
          <a:custGeom>
            <a:avLst/>
            <a:gdLst>
              <a:gd name="connsiteX0" fmla="*/ 805336 w 1611655"/>
              <a:gd name="connsiteY0" fmla="*/ 0 h 1556844"/>
              <a:gd name="connsiteX1" fmla="*/ 805337 w 1611655"/>
              <a:gd name="connsiteY1" fmla="*/ 1 h 1556844"/>
              <a:gd name="connsiteX2" fmla="*/ 805337 w 1611655"/>
              <a:gd name="connsiteY2" fmla="*/ 0 h 1556844"/>
              <a:gd name="connsiteX3" fmla="*/ 805337 w 1611655"/>
              <a:gd name="connsiteY3" fmla="*/ 2 h 1556844"/>
              <a:gd name="connsiteX4" fmla="*/ 811726 w 1611655"/>
              <a:gd name="connsiteY4" fmla="*/ 9414 h 1556844"/>
              <a:gd name="connsiteX5" fmla="*/ 837868 w 1611655"/>
              <a:gd name="connsiteY5" fmla="*/ 119299 h 1556844"/>
              <a:gd name="connsiteX6" fmla="*/ 1611655 w 1611655"/>
              <a:gd name="connsiteY6" fmla="*/ 1556844 h 1556844"/>
              <a:gd name="connsiteX7" fmla="*/ 947269 w 1611655"/>
              <a:gd name="connsiteY7" fmla="*/ 1556844 h 1556844"/>
              <a:gd name="connsiteX8" fmla="*/ 805337 w 1611655"/>
              <a:gd name="connsiteY8" fmla="*/ 1556844 h 1556844"/>
              <a:gd name="connsiteX9" fmla="*/ 805336 w 1611655"/>
              <a:gd name="connsiteY9" fmla="*/ 1556844 h 1556844"/>
              <a:gd name="connsiteX10" fmla="*/ 803764 w 1611655"/>
              <a:gd name="connsiteY10" fmla="*/ 1556844 h 1556844"/>
              <a:gd name="connsiteX11" fmla="*/ 0 w 1611655"/>
              <a:gd name="connsiteY11" fmla="*/ 1556844 h 1556844"/>
              <a:gd name="connsiteX12" fmla="*/ 772845 w 1611655"/>
              <a:gd name="connsiteY12" fmla="*/ 119299 h 1556844"/>
              <a:gd name="connsiteX13" fmla="*/ 798954 w 1611655"/>
              <a:gd name="connsiteY13" fmla="*/ 9414 h 1556844"/>
              <a:gd name="connsiteX14" fmla="*/ 805336 w 1611655"/>
              <a:gd name="connsiteY14" fmla="*/ 2 h 155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1655" h="1556844">
                <a:moveTo>
                  <a:pt x="805336" y="0"/>
                </a:moveTo>
                <a:lnTo>
                  <a:pt x="805337" y="1"/>
                </a:lnTo>
                <a:lnTo>
                  <a:pt x="805337" y="0"/>
                </a:lnTo>
                <a:lnTo>
                  <a:pt x="805337" y="2"/>
                </a:lnTo>
                <a:lnTo>
                  <a:pt x="811726" y="9414"/>
                </a:lnTo>
                <a:cubicBezTo>
                  <a:pt x="819133" y="27588"/>
                  <a:pt x="829154" y="70088"/>
                  <a:pt x="837868" y="119299"/>
                </a:cubicBezTo>
                <a:cubicBezTo>
                  <a:pt x="1049323" y="1201931"/>
                  <a:pt x="1611655" y="1556844"/>
                  <a:pt x="1611655" y="1556844"/>
                </a:cubicBezTo>
                <a:cubicBezTo>
                  <a:pt x="1611655" y="1556844"/>
                  <a:pt x="1611655" y="1556844"/>
                  <a:pt x="947269" y="1556844"/>
                </a:cubicBezTo>
                <a:lnTo>
                  <a:pt x="805337" y="1556844"/>
                </a:lnTo>
                <a:lnTo>
                  <a:pt x="805336" y="1556844"/>
                </a:lnTo>
                <a:lnTo>
                  <a:pt x="803764" y="1556844"/>
                </a:lnTo>
                <a:cubicBezTo>
                  <a:pt x="792754" y="1556844"/>
                  <a:pt x="704670" y="1556844"/>
                  <a:pt x="0" y="1556844"/>
                </a:cubicBezTo>
                <a:cubicBezTo>
                  <a:pt x="0" y="1556844"/>
                  <a:pt x="561647" y="1201931"/>
                  <a:pt x="772845" y="119299"/>
                </a:cubicBezTo>
                <a:cubicBezTo>
                  <a:pt x="781548" y="70088"/>
                  <a:pt x="791557" y="27588"/>
                  <a:pt x="798954" y="9414"/>
                </a:cubicBezTo>
                <a:lnTo>
                  <a:pt x="805336" y="2"/>
                </a:lnTo>
                <a:close/>
              </a:path>
            </a:pathLst>
          </a:custGeom>
          <a:solidFill>
            <a:schemeClr val="bg1">
              <a:lumMod val="65000"/>
            </a:schemeClr>
          </a:solidFill>
          <a:ln w="9525">
            <a:solidFill>
              <a:schemeClr val="tx1">
                <a:lumMod val="75000"/>
                <a:lumOff val="25000"/>
              </a:schemeClr>
            </a:solidFill>
            <a:prstDash val="dash"/>
          </a:ln>
        </p:spPr>
        <p:txBody>
          <a:bodyPr/>
          <a:lstStyle/>
          <a:p>
            <a:pPr eaLnBrk="1" hangingPunct="1">
              <a:defRPr/>
            </a:pPr>
            <a:endParaRPr lang="id-ID" altLang="zh-CN">
              <a:solidFill>
                <a:srgbClr val="262626"/>
              </a:solidFill>
              <a:latin typeface="Calibri Light" pitchFamily="34" charset="0"/>
              <a:ea typeface="Roboto Light" pitchFamily="2" charset="0"/>
              <a:cs typeface="Roboto Light" pitchFamily="2" charset="0"/>
            </a:endParaRPr>
          </a:p>
        </p:txBody>
      </p:sp>
      <p:sp>
        <p:nvSpPr>
          <p:cNvPr id="356" name="Freeform 355"/>
          <p:cNvSpPr>
            <a:spLocks/>
          </p:cNvSpPr>
          <p:nvPr/>
        </p:nvSpPr>
        <p:spPr bwMode="auto">
          <a:xfrm>
            <a:off x="7608888" y="1258888"/>
            <a:ext cx="1612900" cy="2635250"/>
          </a:xfrm>
          <a:custGeom>
            <a:avLst/>
            <a:gdLst>
              <a:gd name="connsiteX0" fmla="*/ 805336 w 1611655"/>
              <a:gd name="connsiteY0" fmla="*/ 0 h 1556844"/>
              <a:gd name="connsiteX1" fmla="*/ 805337 w 1611655"/>
              <a:gd name="connsiteY1" fmla="*/ 1 h 1556844"/>
              <a:gd name="connsiteX2" fmla="*/ 805337 w 1611655"/>
              <a:gd name="connsiteY2" fmla="*/ 0 h 1556844"/>
              <a:gd name="connsiteX3" fmla="*/ 805337 w 1611655"/>
              <a:gd name="connsiteY3" fmla="*/ 2 h 1556844"/>
              <a:gd name="connsiteX4" fmla="*/ 811726 w 1611655"/>
              <a:gd name="connsiteY4" fmla="*/ 9414 h 1556844"/>
              <a:gd name="connsiteX5" fmla="*/ 837868 w 1611655"/>
              <a:gd name="connsiteY5" fmla="*/ 119299 h 1556844"/>
              <a:gd name="connsiteX6" fmla="*/ 1611655 w 1611655"/>
              <a:gd name="connsiteY6" fmla="*/ 1556844 h 1556844"/>
              <a:gd name="connsiteX7" fmla="*/ 947269 w 1611655"/>
              <a:gd name="connsiteY7" fmla="*/ 1556844 h 1556844"/>
              <a:gd name="connsiteX8" fmla="*/ 805337 w 1611655"/>
              <a:gd name="connsiteY8" fmla="*/ 1556844 h 1556844"/>
              <a:gd name="connsiteX9" fmla="*/ 805336 w 1611655"/>
              <a:gd name="connsiteY9" fmla="*/ 1556844 h 1556844"/>
              <a:gd name="connsiteX10" fmla="*/ 803764 w 1611655"/>
              <a:gd name="connsiteY10" fmla="*/ 1556844 h 1556844"/>
              <a:gd name="connsiteX11" fmla="*/ 0 w 1611655"/>
              <a:gd name="connsiteY11" fmla="*/ 1556844 h 1556844"/>
              <a:gd name="connsiteX12" fmla="*/ 772845 w 1611655"/>
              <a:gd name="connsiteY12" fmla="*/ 119299 h 1556844"/>
              <a:gd name="connsiteX13" fmla="*/ 798954 w 1611655"/>
              <a:gd name="connsiteY13" fmla="*/ 9414 h 1556844"/>
              <a:gd name="connsiteX14" fmla="*/ 805336 w 1611655"/>
              <a:gd name="connsiteY14" fmla="*/ 2 h 155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1655" h="1556844">
                <a:moveTo>
                  <a:pt x="805336" y="0"/>
                </a:moveTo>
                <a:lnTo>
                  <a:pt x="805337" y="1"/>
                </a:lnTo>
                <a:lnTo>
                  <a:pt x="805337" y="0"/>
                </a:lnTo>
                <a:lnTo>
                  <a:pt x="805337" y="2"/>
                </a:lnTo>
                <a:lnTo>
                  <a:pt x="811726" y="9414"/>
                </a:lnTo>
                <a:cubicBezTo>
                  <a:pt x="819133" y="27588"/>
                  <a:pt x="829154" y="70088"/>
                  <a:pt x="837868" y="119299"/>
                </a:cubicBezTo>
                <a:cubicBezTo>
                  <a:pt x="1049323" y="1201931"/>
                  <a:pt x="1611655" y="1556844"/>
                  <a:pt x="1611655" y="1556844"/>
                </a:cubicBezTo>
                <a:cubicBezTo>
                  <a:pt x="1611655" y="1556844"/>
                  <a:pt x="1611655" y="1556844"/>
                  <a:pt x="947269" y="1556844"/>
                </a:cubicBezTo>
                <a:lnTo>
                  <a:pt x="805337" y="1556844"/>
                </a:lnTo>
                <a:lnTo>
                  <a:pt x="805336" y="1556844"/>
                </a:lnTo>
                <a:lnTo>
                  <a:pt x="803764" y="1556844"/>
                </a:lnTo>
                <a:cubicBezTo>
                  <a:pt x="792754" y="1556844"/>
                  <a:pt x="704670" y="1556844"/>
                  <a:pt x="0" y="1556844"/>
                </a:cubicBezTo>
                <a:cubicBezTo>
                  <a:pt x="0" y="1556844"/>
                  <a:pt x="561647" y="1201931"/>
                  <a:pt x="772845" y="119299"/>
                </a:cubicBezTo>
                <a:cubicBezTo>
                  <a:pt x="781548" y="70088"/>
                  <a:pt x="791557" y="27588"/>
                  <a:pt x="798954" y="9414"/>
                </a:cubicBezTo>
                <a:lnTo>
                  <a:pt x="805336" y="2"/>
                </a:lnTo>
                <a:close/>
              </a:path>
            </a:pathLst>
          </a:custGeom>
          <a:solidFill>
            <a:srgbClr val="00B0F0">
              <a:alpha val="64000"/>
            </a:srgbClr>
          </a:solidFill>
          <a:ln w="9525">
            <a:solidFill>
              <a:schemeClr val="tx1">
                <a:lumMod val="75000"/>
                <a:lumOff val="25000"/>
              </a:schemeClr>
            </a:solidFill>
            <a:prstDash val="dash"/>
          </a:ln>
        </p:spPr>
        <p:txBody>
          <a:bodyPr/>
          <a:lstStyle/>
          <a:p>
            <a:pPr eaLnBrk="1" hangingPunct="1">
              <a:defRPr/>
            </a:pPr>
            <a:endParaRPr lang="id-ID" altLang="zh-CN">
              <a:solidFill>
                <a:srgbClr val="262626"/>
              </a:solidFill>
              <a:latin typeface="Calibri Light" pitchFamily="34" charset="0"/>
              <a:ea typeface="Roboto Light" pitchFamily="2" charset="0"/>
              <a:cs typeface="Roboto Light" pitchFamily="2" charset="0"/>
            </a:endParaRPr>
          </a:p>
        </p:txBody>
      </p:sp>
      <p:sp>
        <p:nvSpPr>
          <p:cNvPr id="357" name="Freeform 356"/>
          <p:cNvSpPr>
            <a:spLocks/>
          </p:cNvSpPr>
          <p:nvPr/>
        </p:nvSpPr>
        <p:spPr bwMode="auto">
          <a:xfrm>
            <a:off x="6607175" y="2051050"/>
            <a:ext cx="1611313" cy="1843088"/>
          </a:xfrm>
          <a:custGeom>
            <a:avLst/>
            <a:gdLst>
              <a:gd name="connsiteX0" fmla="*/ 805336 w 1611655"/>
              <a:gd name="connsiteY0" fmla="*/ 0 h 1556844"/>
              <a:gd name="connsiteX1" fmla="*/ 805337 w 1611655"/>
              <a:gd name="connsiteY1" fmla="*/ 1 h 1556844"/>
              <a:gd name="connsiteX2" fmla="*/ 805337 w 1611655"/>
              <a:gd name="connsiteY2" fmla="*/ 0 h 1556844"/>
              <a:gd name="connsiteX3" fmla="*/ 805337 w 1611655"/>
              <a:gd name="connsiteY3" fmla="*/ 2 h 1556844"/>
              <a:gd name="connsiteX4" fmla="*/ 811726 w 1611655"/>
              <a:gd name="connsiteY4" fmla="*/ 9414 h 1556844"/>
              <a:gd name="connsiteX5" fmla="*/ 837868 w 1611655"/>
              <a:gd name="connsiteY5" fmla="*/ 119299 h 1556844"/>
              <a:gd name="connsiteX6" fmla="*/ 1611655 w 1611655"/>
              <a:gd name="connsiteY6" fmla="*/ 1556844 h 1556844"/>
              <a:gd name="connsiteX7" fmla="*/ 947269 w 1611655"/>
              <a:gd name="connsiteY7" fmla="*/ 1556844 h 1556844"/>
              <a:gd name="connsiteX8" fmla="*/ 805337 w 1611655"/>
              <a:gd name="connsiteY8" fmla="*/ 1556844 h 1556844"/>
              <a:gd name="connsiteX9" fmla="*/ 805336 w 1611655"/>
              <a:gd name="connsiteY9" fmla="*/ 1556844 h 1556844"/>
              <a:gd name="connsiteX10" fmla="*/ 803764 w 1611655"/>
              <a:gd name="connsiteY10" fmla="*/ 1556844 h 1556844"/>
              <a:gd name="connsiteX11" fmla="*/ 0 w 1611655"/>
              <a:gd name="connsiteY11" fmla="*/ 1556844 h 1556844"/>
              <a:gd name="connsiteX12" fmla="*/ 772845 w 1611655"/>
              <a:gd name="connsiteY12" fmla="*/ 119299 h 1556844"/>
              <a:gd name="connsiteX13" fmla="*/ 798954 w 1611655"/>
              <a:gd name="connsiteY13" fmla="*/ 9414 h 1556844"/>
              <a:gd name="connsiteX14" fmla="*/ 805336 w 1611655"/>
              <a:gd name="connsiteY14" fmla="*/ 2 h 155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1655" h="1556844">
                <a:moveTo>
                  <a:pt x="805336" y="0"/>
                </a:moveTo>
                <a:lnTo>
                  <a:pt x="805337" y="1"/>
                </a:lnTo>
                <a:lnTo>
                  <a:pt x="805337" y="0"/>
                </a:lnTo>
                <a:lnTo>
                  <a:pt x="805337" y="2"/>
                </a:lnTo>
                <a:lnTo>
                  <a:pt x="811726" y="9414"/>
                </a:lnTo>
                <a:cubicBezTo>
                  <a:pt x="819133" y="27588"/>
                  <a:pt x="829154" y="70088"/>
                  <a:pt x="837868" y="119299"/>
                </a:cubicBezTo>
                <a:cubicBezTo>
                  <a:pt x="1049323" y="1201931"/>
                  <a:pt x="1611655" y="1556844"/>
                  <a:pt x="1611655" y="1556844"/>
                </a:cubicBezTo>
                <a:cubicBezTo>
                  <a:pt x="1611655" y="1556844"/>
                  <a:pt x="1611655" y="1556844"/>
                  <a:pt x="947269" y="1556844"/>
                </a:cubicBezTo>
                <a:lnTo>
                  <a:pt x="805337" y="1556844"/>
                </a:lnTo>
                <a:lnTo>
                  <a:pt x="805336" y="1556844"/>
                </a:lnTo>
                <a:lnTo>
                  <a:pt x="803764" y="1556844"/>
                </a:lnTo>
                <a:cubicBezTo>
                  <a:pt x="792754" y="1556844"/>
                  <a:pt x="704670" y="1556844"/>
                  <a:pt x="0" y="1556844"/>
                </a:cubicBezTo>
                <a:cubicBezTo>
                  <a:pt x="0" y="1556844"/>
                  <a:pt x="561647" y="1201931"/>
                  <a:pt x="772845" y="119299"/>
                </a:cubicBezTo>
                <a:cubicBezTo>
                  <a:pt x="781548" y="70088"/>
                  <a:pt x="791557" y="27588"/>
                  <a:pt x="798954" y="9414"/>
                </a:cubicBezTo>
                <a:lnTo>
                  <a:pt x="805336" y="2"/>
                </a:lnTo>
                <a:close/>
              </a:path>
            </a:pathLst>
          </a:custGeom>
          <a:solidFill>
            <a:schemeClr val="bg1">
              <a:lumMod val="85000"/>
            </a:schemeClr>
          </a:solidFill>
          <a:ln w="9525">
            <a:solidFill>
              <a:schemeClr val="tx1">
                <a:lumMod val="75000"/>
                <a:lumOff val="25000"/>
              </a:schemeClr>
            </a:solidFill>
            <a:prstDash val="dash"/>
          </a:ln>
        </p:spPr>
        <p:txBody>
          <a:bodyPr/>
          <a:lstStyle/>
          <a:p>
            <a:pPr eaLnBrk="1" hangingPunct="1">
              <a:defRPr/>
            </a:pPr>
            <a:endParaRPr lang="id-ID" altLang="zh-CN">
              <a:solidFill>
                <a:srgbClr val="262626"/>
              </a:solidFill>
              <a:latin typeface="Calibri Light" pitchFamily="34" charset="0"/>
              <a:ea typeface="Roboto Light" pitchFamily="2" charset="0"/>
              <a:cs typeface="Roboto Light" pitchFamily="2" charset="0"/>
            </a:endParaRPr>
          </a:p>
        </p:txBody>
      </p:sp>
      <p:sp>
        <p:nvSpPr>
          <p:cNvPr id="358" name="Freeform 357"/>
          <p:cNvSpPr>
            <a:spLocks/>
          </p:cNvSpPr>
          <p:nvPr/>
        </p:nvSpPr>
        <p:spPr bwMode="auto">
          <a:xfrm>
            <a:off x="5721350" y="2630488"/>
            <a:ext cx="1611313" cy="1263650"/>
          </a:xfrm>
          <a:custGeom>
            <a:avLst/>
            <a:gdLst>
              <a:gd name="connsiteX0" fmla="*/ 805336 w 1611655"/>
              <a:gd name="connsiteY0" fmla="*/ 0 h 1556844"/>
              <a:gd name="connsiteX1" fmla="*/ 805337 w 1611655"/>
              <a:gd name="connsiteY1" fmla="*/ 1 h 1556844"/>
              <a:gd name="connsiteX2" fmla="*/ 805337 w 1611655"/>
              <a:gd name="connsiteY2" fmla="*/ 0 h 1556844"/>
              <a:gd name="connsiteX3" fmla="*/ 805337 w 1611655"/>
              <a:gd name="connsiteY3" fmla="*/ 2 h 1556844"/>
              <a:gd name="connsiteX4" fmla="*/ 811726 w 1611655"/>
              <a:gd name="connsiteY4" fmla="*/ 9414 h 1556844"/>
              <a:gd name="connsiteX5" fmla="*/ 837868 w 1611655"/>
              <a:gd name="connsiteY5" fmla="*/ 119299 h 1556844"/>
              <a:gd name="connsiteX6" fmla="*/ 1611655 w 1611655"/>
              <a:gd name="connsiteY6" fmla="*/ 1556844 h 1556844"/>
              <a:gd name="connsiteX7" fmla="*/ 947269 w 1611655"/>
              <a:gd name="connsiteY7" fmla="*/ 1556844 h 1556844"/>
              <a:gd name="connsiteX8" fmla="*/ 805337 w 1611655"/>
              <a:gd name="connsiteY8" fmla="*/ 1556844 h 1556844"/>
              <a:gd name="connsiteX9" fmla="*/ 805336 w 1611655"/>
              <a:gd name="connsiteY9" fmla="*/ 1556844 h 1556844"/>
              <a:gd name="connsiteX10" fmla="*/ 803764 w 1611655"/>
              <a:gd name="connsiteY10" fmla="*/ 1556844 h 1556844"/>
              <a:gd name="connsiteX11" fmla="*/ 0 w 1611655"/>
              <a:gd name="connsiteY11" fmla="*/ 1556844 h 1556844"/>
              <a:gd name="connsiteX12" fmla="*/ 772845 w 1611655"/>
              <a:gd name="connsiteY12" fmla="*/ 119299 h 1556844"/>
              <a:gd name="connsiteX13" fmla="*/ 798954 w 1611655"/>
              <a:gd name="connsiteY13" fmla="*/ 9414 h 1556844"/>
              <a:gd name="connsiteX14" fmla="*/ 805336 w 1611655"/>
              <a:gd name="connsiteY14" fmla="*/ 2 h 155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1655" h="1556844">
                <a:moveTo>
                  <a:pt x="805336" y="0"/>
                </a:moveTo>
                <a:lnTo>
                  <a:pt x="805337" y="1"/>
                </a:lnTo>
                <a:lnTo>
                  <a:pt x="805337" y="0"/>
                </a:lnTo>
                <a:lnTo>
                  <a:pt x="805337" y="2"/>
                </a:lnTo>
                <a:lnTo>
                  <a:pt x="811726" y="9414"/>
                </a:lnTo>
                <a:cubicBezTo>
                  <a:pt x="819133" y="27588"/>
                  <a:pt x="829154" y="70088"/>
                  <a:pt x="837868" y="119299"/>
                </a:cubicBezTo>
                <a:cubicBezTo>
                  <a:pt x="1049323" y="1201931"/>
                  <a:pt x="1611655" y="1556844"/>
                  <a:pt x="1611655" y="1556844"/>
                </a:cubicBezTo>
                <a:cubicBezTo>
                  <a:pt x="1611655" y="1556844"/>
                  <a:pt x="1611655" y="1556844"/>
                  <a:pt x="947269" y="1556844"/>
                </a:cubicBezTo>
                <a:lnTo>
                  <a:pt x="805337" y="1556844"/>
                </a:lnTo>
                <a:lnTo>
                  <a:pt x="805336" y="1556844"/>
                </a:lnTo>
                <a:lnTo>
                  <a:pt x="803764" y="1556844"/>
                </a:lnTo>
                <a:cubicBezTo>
                  <a:pt x="792754" y="1556844"/>
                  <a:pt x="704670" y="1556844"/>
                  <a:pt x="0" y="1556844"/>
                </a:cubicBezTo>
                <a:cubicBezTo>
                  <a:pt x="0" y="1556844"/>
                  <a:pt x="561647" y="1201931"/>
                  <a:pt x="772845" y="119299"/>
                </a:cubicBezTo>
                <a:cubicBezTo>
                  <a:pt x="781548" y="70088"/>
                  <a:pt x="791557" y="27588"/>
                  <a:pt x="798954" y="9414"/>
                </a:cubicBezTo>
                <a:lnTo>
                  <a:pt x="805336" y="2"/>
                </a:lnTo>
                <a:close/>
              </a:path>
            </a:pathLst>
          </a:custGeom>
          <a:solidFill>
            <a:srgbClr val="00A79D">
              <a:alpha val="65000"/>
            </a:srgbClr>
          </a:solidFill>
          <a:ln w="9525">
            <a:solidFill>
              <a:schemeClr val="tx1">
                <a:lumMod val="75000"/>
                <a:lumOff val="25000"/>
              </a:schemeClr>
            </a:solidFill>
            <a:prstDash val="dash"/>
          </a:ln>
        </p:spPr>
        <p:txBody>
          <a:bodyPr/>
          <a:lstStyle/>
          <a:p>
            <a:pPr eaLnBrk="1" hangingPunct="1">
              <a:defRPr/>
            </a:pPr>
            <a:endParaRPr lang="id-ID" altLang="zh-CN">
              <a:solidFill>
                <a:srgbClr val="262626"/>
              </a:solidFill>
              <a:latin typeface="Calibri Light" pitchFamily="34" charset="0"/>
              <a:ea typeface="Roboto Light" pitchFamily="2" charset="0"/>
              <a:cs typeface="Roboto Light" pitchFamily="2" charset="0"/>
            </a:endParaRPr>
          </a:p>
        </p:txBody>
      </p:sp>
      <p:sp>
        <p:nvSpPr>
          <p:cNvPr id="359" name="Freeform 358"/>
          <p:cNvSpPr>
            <a:spLocks/>
          </p:cNvSpPr>
          <p:nvPr/>
        </p:nvSpPr>
        <p:spPr bwMode="auto">
          <a:xfrm>
            <a:off x="9228138" y="1776413"/>
            <a:ext cx="1611312" cy="2117725"/>
          </a:xfrm>
          <a:custGeom>
            <a:avLst/>
            <a:gdLst>
              <a:gd name="connsiteX0" fmla="*/ 805336 w 1611655"/>
              <a:gd name="connsiteY0" fmla="*/ 0 h 1556844"/>
              <a:gd name="connsiteX1" fmla="*/ 805337 w 1611655"/>
              <a:gd name="connsiteY1" fmla="*/ 1 h 1556844"/>
              <a:gd name="connsiteX2" fmla="*/ 805337 w 1611655"/>
              <a:gd name="connsiteY2" fmla="*/ 0 h 1556844"/>
              <a:gd name="connsiteX3" fmla="*/ 805337 w 1611655"/>
              <a:gd name="connsiteY3" fmla="*/ 2 h 1556844"/>
              <a:gd name="connsiteX4" fmla="*/ 811726 w 1611655"/>
              <a:gd name="connsiteY4" fmla="*/ 9414 h 1556844"/>
              <a:gd name="connsiteX5" fmla="*/ 837868 w 1611655"/>
              <a:gd name="connsiteY5" fmla="*/ 119299 h 1556844"/>
              <a:gd name="connsiteX6" fmla="*/ 1611655 w 1611655"/>
              <a:gd name="connsiteY6" fmla="*/ 1556844 h 1556844"/>
              <a:gd name="connsiteX7" fmla="*/ 947269 w 1611655"/>
              <a:gd name="connsiteY7" fmla="*/ 1556844 h 1556844"/>
              <a:gd name="connsiteX8" fmla="*/ 805337 w 1611655"/>
              <a:gd name="connsiteY8" fmla="*/ 1556844 h 1556844"/>
              <a:gd name="connsiteX9" fmla="*/ 805336 w 1611655"/>
              <a:gd name="connsiteY9" fmla="*/ 1556844 h 1556844"/>
              <a:gd name="connsiteX10" fmla="*/ 803764 w 1611655"/>
              <a:gd name="connsiteY10" fmla="*/ 1556844 h 1556844"/>
              <a:gd name="connsiteX11" fmla="*/ 0 w 1611655"/>
              <a:gd name="connsiteY11" fmla="*/ 1556844 h 1556844"/>
              <a:gd name="connsiteX12" fmla="*/ 772845 w 1611655"/>
              <a:gd name="connsiteY12" fmla="*/ 119299 h 1556844"/>
              <a:gd name="connsiteX13" fmla="*/ 798954 w 1611655"/>
              <a:gd name="connsiteY13" fmla="*/ 9414 h 1556844"/>
              <a:gd name="connsiteX14" fmla="*/ 805336 w 1611655"/>
              <a:gd name="connsiteY14" fmla="*/ 2 h 155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1655" h="1556844">
                <a:moveTo>
                  <a:pt x="805336" y="0"/>
                </a:moveTo>
                <a:lnTo>
                  <a:pt x="805337" y="1"/>
                </a:lnTo>
                <a:lnTo>
                  <a:pt x="805337" y="0"/>
                </a:lnTo>
                <a:lnTo>
                  <a:pt x="805337" y="2"/>
                </a:lnTo>
                <a:lnTo>
                  <a:pt x="811726" y="9414"/>
                </a:lnTo>
                <a:cubicBezTo>
                  <a:pt x="819133" y="27588"/>
                  <a:pt x="829154" y="70088"/>
                  <a:pt x="837868" y="119299"/>
                </a:cubicBezTo>
                <a:cubicBezTo>
                  <a:pt x="1049323" y="1201931"/>
                  <a:pt x="1611655" y="1556844"/>
                  <a:pt x="1611655" y="1556844"/>
                </a:cubicBezTo>
                <a:cubicBezTo>
                  <a:pt x="1611655" y="1556844"/>
                  <a:pt x="1611655" y="1556844"/>
                  <a:pt x="947269" y="1556844"/>
                </a:cubicBezTo>
                <a:lnTo>
                  <a:pt x="805337" y="1556844"/>
                </a:lnTo>
                <a:lnTo>
                  <a:pt x="805336" y="1556844"/>
                </a:lnTo>
                <a:lnTo>
                  <a:pt x="803764" y="1556844"/>
                </a:lnTo>
                <a:cubicBezTo>
                  <a:pt x="792754" y="1556844"/>
                  <a:pt x="704670" y="1556844"/>
                  <a:pt x="0" y="1556844"/>
                </a:cubicBezTo>
                <a:cubicBezTo>
                  <a:pt x="0" y="1556844"/>
                  <a:pt x="561647" y="1201931"/>
                  <a:pt x="772845" y="119299"/>
                </a:cubicBezTo>
                <a:cubicBezTo>
                  <a:pt x="781548" y="70088"/>
                  <a:pt x="791557" y="27588"/>
                  <a:pt x="798954" y="9414"/>
                </a:cubicBezTo>
                <a:lnTo>
                  <a:pt x="805336" y="2"/>
                </a:lnTo>
                <a:close/>
              </a:path>
            </a:pathLst>
          </a:custGeom>
          <a:solidFill>
            <a:srgbClr val="0070C0">
              <a:alpha val="64000"/>
            </a:srgbClr>
          </a:solidFill>
          <a:ln w="9525">
            <a:solidFill>
              <a:schemeClr val="tx1">
                <a:lumMod val="75000"/>
                <a:lumOff val="25000"/>
              </a:schemeClr>
            </a:solidFill>
            <a:prstDash val="dash"/>
          </a:ln>
        </p:spPr>
        <p:txBody>
          <a:bodyPr/>
          <a:lstStyle/>
          <a:p>
            <a:pPr eaLnBrk="1" hangingPunct="1">
              <a:defRPr/>
            </a:pPr>
            <a:endParaRPr lang="id-ID" altLang="zh-CN">
              <a:solidFill>
                <a:srgbClr val="262626"/>
              </a:solidFill>
              <a:latin typeface="Calibri Light" pitchFamily="34" charset="0"/>
              <a:ea typeface="Roboto Light" pitchFamily="2" charset="0"/>
              <a:cs typeface="Roboto Light" pitchFamily="2" charset="0"/>
            </a:endParaRPr>
          </a:p>
        </p:txBody>
      </p:sp>
      <p:sp>
        <p:nvSpPr>
          <p:cNvPr id="360" name="Freeform 359"/>
          <p:cNvSpPr>
            <a:spLocks/>
          </p:cNvSpPr>
          <p:nvPr/>
        </p:nvSpPr>
        <p:spPr bwMode="auto">
          <a:xfrm>
            <a:off x="10017125" y="3335338"/>
            <a:ext cx="1611313" cy="558800"/>
          </a:xfrm>
          <a:custGeom>
            <a:avLst/>
            <a:gdLst>
              <a:gd name="connsiteX0" fmla="*/ 805336 w 1611655"/>
              <a:gd name="connsiteY0" fmla="*/ 0 h 1556844"/>
              <a:gd name="connsiteX1" fmla="*/ 805337 w 1611655"/>
              <a:gd name="connsiteY1" fmla="*/ 1 h 1556844"/>
              <a:gd name="connsiteX2" fmla="*/ 805337 w 1611655"/>
              <a:gd name="connsiteY2" fmla="*/ 0 h 1556844"/>
              <a:gd name="connsiteX3" fmla="*/ 805337 w 1611655"/>
              <a:gd name="connsiteY3" fmla="*/ 2 h 1556844"/>
              <a:gd name="connsiteX4" fmla="*/ 811726 w 1611655"/>
              <a:gd name="connsiteY4" fmla="*/ 9414 h 1556844"/>
              <a:gd name="connsiteX5" fmla="*/ 837868 w 1611655"/>
              <a:gd name="connsiteY5" fmla="*/ 119299 h 1556844"/>
              <a:gd name="connsiteX6" fmla="*/ 1611655 w 1611655"/>
              <a:gd name="connsiteY6" fmla="*/ 1556844 h 1556844"/>
              <a:gd name="connsiteX7" fmla="*/ 947269 w 1611655"/>
              <a:gd name="connsiteY7" fmla="*/ 1556844 h 1556844"/>
              <a:gd name="connsiteX8" fmla="*/ 805337 w 1611655"/>
              <a:gd name="connsiteY8" fmla="*/ 1556844 h 1556844"/>
              <a:gd name="connsiteX9" fmla="*/ 805336 w 1611655"/>
              <a:gd name="connsiteY9" fmla="*/ 1556844 h 1556844"/>
              <a:gd name="connsiteX10" fmla="*/ 803764 w 1611655"/>
              <a:gd name="connsiteY10" fmla="*/ 1556844 h 1556844"/>
              <a:gd name="connsiteX11" fmla="*/ 0 w 1611655"/>
              <a:gd name="connsiteY11" fmla="*/ 1556844 h 1556844"/>
              <a:gd name="connsiteX12" fmla="*/ 772845 w 1611655"/>
              <a:gd name="connsiteY12" fmla="*/ 119299 h 1556844"/>
              <a:gd name="connsiteX13" fmla="*/ 798954 w 1611655"/>
              <a:gd name="connsiteY13" fmla="*/ 9414 h 1556844"/>
              <a:gd name="connsiteX14" fmla="*/ 805336 w 1611655"/>
              <a:gd name="connsiteY14" fmla="*/ 2 h 155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1655" h="1556844">
                <a:moveTo>
                  <a:pt x="805336" y="0"/>
                </a:moveTo>
                <a:lnTo>
                  <a:pt x="805337" y="1"/>
                </a:lnTo>
                <a:lnTo>
                  <a:pt x="805337" y="0"/>
                </a:lnTo>
                <a:lnTo>
                  <a:pt x="805337" y="2"/>
                </a:lnTo>
                <a:lnTo>
                  <a:pt x="811726" y="9414"/>
                </a:lnTo>
                <a:cubicBezTo>
                  <a:pt x="819133" y="27588"/>
                  <a:pt x="829154" y="70088"/>
                  <a:pt x="837868" y="119299"/>
                </a:cubicBezTo>
                <a:cubicBezTo>
                  <a:pt x="1049323" y="1201931"/>
                  <a:pt x="1611655" y="1556844"/>
                  <a:pt x="1611655" y="1556844"/>
                </a:cubicBezTo>
                <a:cubicBezTo>
                  <a:pt x="1611655" y="1556844"/>
                  <a:pt x="1611655" y="1556844"/>
                  <a:pt x="947269" y="1556844"/>
                </a:cubicBezTo>
                <a:lnTo>
                  <a:pt x="805337" y="1556844"/>
                </a:lnTo>
                <a:lnTo>
                  <a:pt x="805336" y="1556844"/>
                </a:lnTo>
                <a:lnTo>
                  <a:pt x="803764" y="1556844"/>
                </a:lnTo>
                <a:cubicBezTo>
                  <a:pt x="792754" y="1556844"/>
                  <a:pt x="704670" y="1556844"/>
                  <a:pt x="0" y="1556844"/>
                </a:cubicBezTo>
                <a:cubicBezTo>
                  <a:pt x="0" y="1556844"/>
                  <a:pt x="561647" y="1201931"/>
                  <a:pt x="772845" y="119299"/>
                </a:cubicBezTo>
                <a:cubicBezTo>
                  <a:pt x="781548" y="70088"/>
                  <a:pt x="791557" y="27588"/>
                  <a:pt x="798954" y="9414"/>
                </a:cubicBezTo>
                <a:lnTo>
                  <a:pt x="805336" y="2"/>
                </a:lnTo>
                <a:close/>
              </a:path>
            </a:pathLst>
          </a:custGeom>
          <a:solidFill>
            <a:srgbClr val="004376">
              <a:alpha val="65000"/>
            </a:srgbClr>
          </a:solidFill>
          <a:ln w="9525">
            <a:solidFill>
              <a:schemeClr val="tx1">
                <a:lumMod val="75000"/>
                <a:lumOff val="25000"/>
              </a:schemeClr>
            </a:solidFill>
            <a:prstDash val="dash"/>
          </a:ln>
        </p:spPr>
        <p:txBody>
          <a:bodyPr/>
          <a:lstStyle/>
          <a:p>
            <a:pPr eaLnBrk="1" hangingPunct="1">
              <a:defRPr/>
            </a:pPr>
            <a:endParaRPr lang="id-ID" altLang="zh-CN">
              <a:solidFill>
                <a:srgbClr val="262626"/>
              </a:solidFill>
              <a:latin typeface="Calibri Light" pitchFamily="34" charset="0"/>
              <a:ea typeface="Roboto Light" pitchFamily="2" charset="0"/>
              <a:cs typeface="Roboto Light" pitchFamily="2" charset="0"/>
            </a:endParaRPr>
          </a:p>
        </p:txBody>
      </p:sp>
      <p:grpSp>
        <p:nvGrpSpPr>
          <p:cNvPr id="99356" name="Group 29"/>
          <p:cNvGrpSpPr>
            <a:grpSpLocks/>
          </p:cNvGrpSpPr>
          <p:nvPr/>
        </p:nvGrpSpPr>
        <p:grpSpPr bwMode="auto">
          <a:xfrm>
            <a:off x="5492750" y="3811588"/>
            <a:ext cx="6364288" cy="161925"/>
            <a:chOff x="5492867" y="4138520"/>
            <a:chExt cx="6364118" cy="160598"/>
          </a:xfrm>
        </p:grpSpPr>
        <p:cxnSp>
          <p:nvCxnSpPr>
            <p:cNvPr id="21" name="Straight Connector 20"/>
            <p:cNvCxnSpPr/>
            <p:nvPr/>
          </p:nvCxnSpPr>
          <p:spPr>
            <a:xfrm>
              <a:off x="5492867" y="4220393"/>
              <a:ext cx="6364118" cy="0"/>
            </a:xfrm>
            <a:prstGeom prst="line">
              <a:avLst/>
            </a:prstGeom>
            <a:ln w="28575">
              <a:solidFill>
                <a:schemeClr val="tx2"/>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grpSp>
          <p:nvGrpSpPr>
            <p:cNvPr id="99361" name="Group 28"/>
            <p:cNvGrpSpPr>
              <a:grpSpLocks/>
            </p:cNvGrpSpPr>
            <p:nvPr/>
          </p:nvGrpSpPr>
          <p:grpSpPr bwMode="auto">
            <a:xfrm>
              <a:off x="6527509" y="4138520"/>
              <a:ext cx="4312106" cy="160598"/>
              <a:chOff x="6527509" y="4138520"/>
              <a:chExt cx="4312106" cy="160598"/>
            </a:xfrm>
          </p:grpSpPr>
          <p:cxnSp>
            <p:nvCxnSpPr>
              <p:cNvPr id="26" name="Straight Connector 25"/>
              <p:cNvCxnSpPr/>
              <p:nvPr/>
            </p:nvCxnSpPr>
            <p:spPr>
              <a:xfrm>
                <a:off x="6527889" y="4138520"/>
                <a:ext cx="0" cy="16059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p:cNvCxnSpPr/>
              <p:nvPr/>
            </p:nvCxnSpPr>
            <p:spPr>
              <a:xfrm>
                <a:off x="7389879" y="4138520"/>
                <a:ext cx="0" cy="16059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a:off x="8251868" y="4138520"/>
                <a:ext cx="0" cy="16059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a:xfrm>
                <a:off x="9115445" y="4138520"/>
                <a:ext cx="0" cy="16059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a:off x="9977435" y="4138520"/>
                <a:ext cx="0" cy="16059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p:cNvCxnSpPr/>
              <p:nvPr/>
            </p:nvCxnSpPr>
            <p:spPr>
              <a:xfrm>
                <a:off x="10839424" y="4138520"/>
                <a:ext cx="0" cy="16059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369" name="Rectangle 368"/>
          <p:cNvSpPr/>
          <p:nvPr/>
        </p:nvSpPr>
        <p:spPr>
          <a:xfrm>
            <a:off x="5475288" y="4648200"/>
            <a:ext cx="1914525" cy="1360488"/>
          </a:xfrm>
          <a:prstGeom prst="rect">
            <a:avLst/>
          </a:prstGeom>
        </p:spPr>
        <p:txBody>
          <a:bodyPr>
            <a:spAutoFit/>
          </a:bodyPr>
          <a:lstStyle/>
          <a:p>
            <a:pPr algn="just" eaLnBrk="1" fontAlgn="auto" hangingPunct="1">
              <a:lnSpc>
                <a:spcPct val="150000"/>
              </a:lnSpc>
              <a:spcBef>
                <a:spcPts val="0"/>
              </a:spcBef>
              <a:spcAft>
                <a:spcPts val="0"/>
              </a:spcAft>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t>
            </a:r>
          </a:p>
        </p:txBody>
      </p:sp>
      <p:sp>
        <p:nvSpPr>
          <p:cNvPr id="370" name="Rectangle 369"/>
          <p:cNvSpPr/>
          <p:nvPr/>
        </p:nvSpPr>
        <p:spPr>
          <a:xfrm>
            <a:off x="7608888" y="4648200"/>
            <a:ext cx="1914525" cy="1360488"/>
          </a:xfrm>
          <a:prstGeom prst="rect">
            <a:avLst/>
          </a:prstGeom>
        </p:spPr>
        <p:txBody>
          <a:bodyPr>
            <a:spAutoFit/>
          </a:bodyPr>
          <a:lstStyle/>
          <a:p>
            <a:pPr algn="just" eaLnBrk="1" fontAlgn="auto" hangingPunct="1">
              <a:lnSpc>
                <a:spcPct val="150000"/>
              </a:lnSpc>
              <a:spcBef>
                <a:spcPts val="0"/>
              </a:spcBef>
              <a:spcAft>
                <a:spcPts val="0"/>
              </a:spcAft>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t>
            </a:r>
          </a:p>
        </p:txBody>
      </p:sp>
      <p:sp>
        <p:nvSpPr>
          <p:cNvPr id="371" name="Rectangle 370"/>
          <p:cNvSpPr/>
          <p:nvPr/>
        </p:nvSpPr>
        <p:spPr>
          <a:xfrm>
            <a:off x="9639300" y="4648200"/>
            <a:ext cx="1914525" cy="1360488"/>
          </a:xfrm>
          <a:prstGeom prst="rect">
            <a:avLst/>
          </a:prstGeom>
        </p:spPr>
        <p:txBody>
          <a:bodyPr>
            <a:spAutoFit/>
          </a:bodyPr>
          <a:lstStyle/>
          <a:p>
            <a:pPr algn="just" eaLnBrk="1" fontAlgn="auto" hangingPunct="1">
              <a:lnSpc>
                <a:spcPct val="150000"/>
              </a:lnSpc>
              <a:spcBef>
                <a:spcPts val="0"/>
              </a:spcBef>
              <a:spcAft>
                <a:spcPts val="0"/>
              </a:spcAft>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t>
            </a:r>
          </a:p>
        </p:txBody>
      </p:sp>
    </p:spTree>
  </p:cSld>
  <p:clrMapOvr>
    <a:masterClrMapping/>
  </p:clrMapOvr>
  <p:transition spd="slow">
    <p:fade/>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占位符 31" descr="图片25.jpg"/>
          <p:cNvPicPr>
            <a:picLocks noGrp="1" noChangeAspect="1"/>
          </p:cNvPicPr>
          <p:nvPr>
            <p:ph type="pic" sz="quarter" idx="13"/>
          </p:nvPr>
        </p:nvPicPr>
        <p:blipFill>
          <a:blip r:embed="rId3"/>
          <a:srcRect t="27169" b="27169"/>
          <a:stretch>
            <a:fillRect/>
          </a:stretch>
        </p:blipFill>
        <p:spPr>
          <a:xfrm>
            <a:off x="0" y="1919288"/>
            <a:ext cx="12192000" cy="2460625"/>
          </a:xfrm>
          <a:solidFill>
            <a:schemeClr val="bg1">
              <a:lumMod val="85000"/>
            </a:schemeClr>
          </a:solidFill>
        </p:spPr>
      </p:pic>
      <p:sp>
        <p:nvSpPr>
          <p:cNvPr id="100355"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5E0932B-349F-4390-BD9F-98EFBA3741D8}" type="slidenum">
              <a:rPr lang="en-US" altLang="zh-CN" smtClean="0">
                <a:solidFill>
                  <a:srgbClr val="D9D9D9"/>
                </a:solidFill>
                <a:latin typeface="Calibri Light" pitchFamily="34" charset="0"/>
              </a:rPr>
              <a:pPr/>
              <a:t>55</a:t>
            </a:fld>
            <a:endParaRPr lang="en-US" altLang="zh-CN" smtClean="0">
              <a:solidFill>
                <a:srgbClr val="D9D9D9"/>
              </a:solidFill>
              <a:latin typeface="Calibri Light" pitchFamily="34" charset="0"/>
            </a:endParaRPr>
          </a:p>
        </p:txBody>
      </p:sp>
      <p:sp>
        <p:nvSpPr>
          <p:cNvPr id="6" name="Rectangle 5"/>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Improvement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DATA DRIVEN chart</a:t>
            </a:r>
          </a:p>
        </p:txBody>
      </p:sp>
      <p:sp>
        <p:nvSpPr>
          <p:cNvPr id="7" name="Rectangle 6"/>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graphicFrame>
        <p:nvGraphicFramePr>
          <p:cNvPr id="100358" name="Chart 240"/>
          <p:cNvGraphicFramePr>
            <a:graphicFrameLocks/>
          </p:cNvGraphicFramePr>
          <p:nvPr/>
        </p:nvGraphicFramePr>
        <p:xfrm>
          <a:off x="954088" y="2027238"/>
          <a:ext cx="2398712" cy="2279650"/>
        </p:xfrm>
        <a:graphic>
          <a:graphicData uri="http://schemas.openxmlformats.org/presentationml/2006/ole">
            <mc:AlternateContent xmlns:mc="http://schemas.openxmlformats.org/markup-compatibility/2006">
              <mc:Choice xmlns:v="urn:schemas-microsoft-com:vml" Requires="v">
                <p:oleObj spid="_x0000_s100386" name="Chart" r:id="rId4" imgW="2402032" imgH="2286198" progId="Excel.Chart.8">
                  <p:embed/>
                </p:oleObj>
              </mc:Choice>
              <mc:Fallback>
                <p:oleObj name="Chart" r:id="rId4" imgW="2402032" imgH="2286198" progId="Excel.Chart.8">
                  <p:embed/>
                  <p:pic>
                    <p:nvPicPr>
                      <p:cNvPr id="0" name="Chart 24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4088" y="2027238"/>
                        <a:ext cx="2398712" cy="22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42" name="Oval 241"/>
          <p:cNvSpPr/>
          <p:nvPr/>
        </p:nvSpPr>
        <p:spPr>
          <a:xfrm>
            <a:off x="1751013" y="2763838"/>
            <a:ext cx="804862" cy="80327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dirty="0">
              <a:solidFill>
                <a:schemeClr val="bg1"/>
              </a:solidFill>
              <a:latin typeface="Abraham Lincoln" pitchFamily="2" charset="0"/>
            </a:endParaRPr>
          </a:p>
        </p:txBody>
      </p:sp>
      <p:sp>
        <p:nvSpPr>
          <p:cNvPr id="100360" name="TextBox 242"/>
          <p:cNvSpPr txBox="1">
            <a:spLocks noChangeArrowheads="1"/>
          </p:cNvSpPr>
          <p:nvPr/>
        </p:nvSpPr>
        <p:spPr bwMode="auto">
          <a:xfrm>
            <a:off x="1817688" y="2903538"/>
            <a:ext cx="5730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800">
                <a:solidFill>
                  <a:schemeClr val="bg1"/>
                </a:solidFill>
                <a:latin typeface="Abraham Lincoln" pitchFamily="2" charset="0"/>
              </a:rPr>
              <a:t>75%</a:t>
            </a:r>
          </a:p>
        </p:txBody>
      </p:sp>
      <p:sp>
        <p:nvSpPr>
          <p:cNvPr id="100361" name="TextBox 244"/>
          <p:cNvSpPr txBox="1">
            <a:spLocks noChangeArrowheads="1"/>
          </p:cNvSpPr>
          <p:nvPr/>
        </p:nvSpPr>
        <p:spPr bwMode="auto">
          <a:xfrm>
            <a:off x="1400175" y="5033963"/>
            <a:ext cx="15065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en-US" altLang="zh-CN" sz="3200" b="1">
                <a:solidFill>
                  <a:srgbClr val="404040"/>
                </a:solidFill>
                <a:latin typeface="Calibri Light" pitchFamily="34" charset="0"/>
              </a:rPr>
              <a:t>548.051</a:t>
            </a:r>
            <a:endParaRPr lang="id-ID" altLang="zh-CN" sz="3200" b="1">
              <a:solidFill>
                <a:srgbClr val="404040"/>
              </a:solidFill>
              <a:latin typeface="Calibri Light" pitchFamily="34" charset="0"/>
              <a:ea typeface="Roboto Light" pitchFamily="2" charset="0"/>
              <a:cs typeface="Roboto Light" pitchFamily="2" charset="0"/>
            </a:endParaRPr>
          </a:p>
        </p:txBody>
      </p:sp>
      <p:cxnSp>
        <p:nvCxnSpPr>
          <p:cNvPr id="246" name="Straight Connector 245"/>
          <p:cNvCxnSpPr/>
          <p:nvPr/>
        </p:nvCxnSpPr>
        <p:spPr>
          <a:xfrm>
            <a:off x="1196975" y="5021263"/>
            <a:ext cx="1912938"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47" name="TextBox 246"/>
          <p:cNvSpPr txBox="1"/>
          <p:nvPr/>
        </p:nvSpPr>
        <p:spPr>
          <a:xfrm>
            <a:off x="1316038" y="4572000"/>
            <a:ext cx="1538287" cy="400050"/>
          </a:xfrm>
          <a:prstGeom prst="rect">
            <a:avLst/>
          </a:prstGeom>
          <a:noFill/>
        </p:spPr>
        <p:txBody>
          <a:bodyPr wrap="none">
            <a:spAutoFit/>
          </a:bodyPr>
          <a:lstStyle/>
          <a:p>
            <a:pPr algn="ctr" eaLnBrk="1" fontAlgn="auto" hangingPunct="1">
              <a:spcBef>
                <a:spcPts val="0"/>
              </a:spcBef>
              <a:spcAft>
                <a:spcPts val="0"/>
              </a:spcAft>
              <a:defRPr/>
            </a:pPr>
            <a:r>
              <a:rPr lang="id-ID" sz="2000" dirty="0">
                <a:solidFill>
                  <a:schemeClr val="tx1">
                    <a:lumMod val="75000"/>
                    <a:lumOff val="25000"/>
                  </a:schemeClr>
                </a:solidFill>
                <a:latin typeface="Abraham Lincoln" pitchFamily="2" charset="0"/>
                <a:ea typeface="Roboto Light" panose="02000000000000000000" pitchFamily="2" charset="0"/>
              </a:rPr>
              <a:t>Growing Company</a:t>
            </a:r>
          </a:p>
        </p:txBody>
      </p:sp>
      <p:graphicFrame>
        <p:nvGraphicFramePr>
          <p:cNvPr id="100364" name="Chart 247"/>
          <p:cNvGraphicFramePr>
            <a:graphicFrameLocks/>
          </p:cNvGraphicFramePr>
          <p:nvPr/>
        </p:nvGraphicFramePr>
        <p:xfrm>
          <a:off x="3582988" y="2027238"/>
          <a:ext cx="2398712" cy="2279650"/>
        </p:xfrm>
        <a:graphic>
          <a:graphicData uri="http://schemas.openxmlformats.org/presentationml/2006/ole">
            <mc:AlternateContent xmlns:mc="http://schemas.openxmlformats.org/markup-compatibility/2006">
              <mc:Choice xmlns:v="urn:schemas-microsoft-com:vml" Requires="v">
                <p:oleObj spid="_x0000_s100387" name="Chart" r:id="rId6" imgW="2408129" imgH="2286198" progId="Excel.Chart.8">
                  <p:embed/>
                </p:oleObj>
              </mc:Choice>
              <mc:Fallback>
                <p:oleObj name="Chart" r:id="rId6" imgW="2408129" imgH="2286198" progId="Excel.Chart.8">
                  <p:embed/>
                  <p:pic>
                    <p:nvPicPr>
                      <p:cNvPr id="0" name="Chart 247"/>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82988" y="2027238"/>
                        <a:ext cx="2398712" cy="22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49" name="Oval 248"/>
          <p:cNvSpPr/>
          <p:nvPr/>
        </p:nvSpPr>
        <p:spPr>
          <a:xfrm>
            <a:off x="4379913" y="2763838"/>
            <a:ext cx="804862" cy="80327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dirty="0">
              <a:solidFill>
                <a:schemeClr val="bg1"/>
              </a:solidFill>
              <a:latin typeface="Abraham Lincoln" pitchFamily="2" charset="0"/>
            </a:endParaRPr>
          </a:p>
        </p:txBody>
      </p:sp>
      <p:sp>
        <p:nvSpPr>
          <p:cNvPr id="100366" name="TextBox 249"/>
          <p:cNvSpPr txBox="1">
            <a:spLocks noChangeArrowheads="1"/>
          </p:cNvSpPr>
          <p:nvPr/>
        </p:nvSpPr>
        <p:spPr bwMode="auto">
          <a:xfrm>
            <a:off x="4446588" y="2903538"/>
            <a:ext cx="577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800">
                <a:solidFill>
                  <a:schemeClr val="bg1"/>
                </a:solidFill>
                <a:latin typeface="Abraham Lincoln" pitchFamily="2" charset="0"/>
              </a:rPr>
              <a:t>90%</a:t>
            </a:r>
          </a:p>
        </p:txBody>
      </p:sp>
      <p:sp>
        <p:nvSpPr>
          <p:cNvPr id="252" name="TextBox 251"/>
          <p:cNvSpPr txBox="1"/>
          <p:nvPr/>
        </p:nvSpPr>
        <p:spPr>
          <a:xfrm>
            <a:off x="4029075" y="5033963"/>
            <a:ext cx="1506538" cy="584200"/>
          </a:xfrm>
          <a:prstGeom prst="rect">
            <a:avLst/>
          </a:prstGeom>
          <a:noFill/>
        </p:spPr>
        <p:txBody>
          <a:bodyPr wrap="none">
            <a:spAutoFit/>
          </a:bodyPr>
          <a:lstStyle/>
          <a:p>
            <a:pPr algn="ctr" eaLnBrk="1" fontAlgn="auto" hangingPunct="1">
              <a:spcBef>
                <a:spcPts val="0"/>
              </a:spcBef>
              <a:spcAft>
                <a:spcPts val="0"/>
              </a:spcAft>
              <a:defRPr/>
            </a:pPr>
            <a:r>
              <a:rPr lang="en-US" sz="3200" b="1" dirty="0">
                <a:solidFill>
                  <a:schemeClr val="tx1">
                    <a:lumMod val="75000"/>
                    <a:lumOff val="25000"/>
                  </a:schemeClr>
                </a:solidFill>
                <a:latin typeface="+mj-lt"/>
                <a:ea typeface="Roboto Light" panose="02000000000000000000" pitchFamily="2" charset="0"/>
              </a:rPr>
              <a:t>57</a:t>
            </a:r>
            <a:r>
              <a:rPr lang="id-ID" sz="3200" b="1" dirty="0">
                <a:solidFill>
                  <a:schemeClr val="tx1">
                    <a:lumMod val="75000"/>
                    <a:lumOff val="25000"/>
                  </a:schemeClr>
                </a:solidFill>
                <a:latin typeface="+mj-lt"/>
                <a:ea typeface="Roboto Light" panose="02000000000000000000" pitchFamily="2" charset="0"/>
              </a:rPr>
              <a:t>0,890</a:t>
            </a:r>
          </a:p>
        </p:txBody>
      </p:sp>
      <p:cxnSp>
        <p:nvCxnSpPr>
          <p:cNvPr id="253" name="Straight Connector 252"/>
          <p:cNvCxnSpPr/>
          <p:nvPr/>
        </p:nvCxnSpPr>
        <p:spPr>
          <a:xfrm>
            <a:off x="3825875" y="5021263"/>
            <a:ext cx="1912938"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54" name="TextBox 253"/>
          <p:cNvSpPr txBox="1"/>
          <p:nvPr/>
        </p:nvSpPr>
        <p:spPr>
          <a:xfrm>
            <a:off x="4064000" y="4572000"/>
            <a:ext cx="1241425" cy="400050"/>
          </a:xfrm>
          <a:prstGeom prst="rect">
            <a:avLst/>
          </a:prstGeom>
          <a:noFill/>
        </p:spPr>
        <p:txBody>
          <a:bodyPr wrap="none">
            <a:spAutoFit/>
          </a:bodyPr>
          <a:lstStyle/>
          <a:p>
            <a:pPr algn="ctr" eaLnBrk="1" fontAlgn="auto" hangingPunct="1">
              <a:spcBef>
                <a:spcPts val="0"/>
              </a:spcBef>
              <a:spcAft>
                <a:spcPts val="0"/>
              </a:spcAft>
              <a:defRPr/>
            </a:pPr>
            <a:r>
              <a:rPr lang="id-ID" sz="2000" dirty="0">
                <a:solidFill>
                  <a:schemeClr val="tx1">
                    <a:lumMod val="75000"/>
                    <a:lumOff val="25000"/>
                  </a:schemeClr>
                </a:solidFill>
                <a:latin typeface="Abraham Lincoln" pitchFamily="2" charset="0"/>
                <a:ea typeface="Roboto Light" panose="02000000000000000000" pitchFamily="2" charset="0"/>
              </a:rPr>
              <a:t>Success Client</a:t>
            </a:r>
          </a:p>
        </p:txBody>
      </p:sp>
      <p:graphicFrame>
        <p:nvGraphicFramePr>
          <p:cNvPr id="100370" name="Chart 254"/>
          <p:cNvGraphicFramePr>
            <a:graphicFrameLocks/>
          </p:cNvGraphicFramePr>
          <p:nvPr/>
        </p:nvGraphicFramePr>
        <p:xfrm>
          <a:off x="6210300" y="2027238"/>
          <a:ext cx="2398713" cy="2279650"/>
        </p:xfrm>
        <a:graphic>
          <a:graphicData uri="http://schemas.openxmlformats.org/presentationml/2006/ole">
            <mc:AlternateContent xmlns:mc="http://schemas.openxmlformats.org/markup-compatibility/2006">
              <mc:Choice xmlns:v="urn:schemas-microsoft-com:vml" Requires="v">
                <p:oleObj spid="_x0000_s100388" name="Chart" r:id="rId8" imgW="2408129" imgH="2286198" progId="Excel.Chart.8">
                  <p:embed/>
                </p:oleObj>
              </mc:Choice>
              <mc:Fallback>
                <p:oleObj name="Chart" r:id="rId8" imgW="2408129" imgH="2286198" progId="Excel.Chart.8">
                  <p:embed/>
                  <p:pic>
                    <p:nvPicPr>
                      <p:cNvPr id="0" name="Chart 254"/>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210300" y="2027238"/>
                        <a:ext cx="2398713" cy="22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56" name="Oval 255"/>
          <p:cNvSpPr/>
          <p:nvPr/>
        </p:nvSpPr>
        <p:spPr>
          <a:xfrm>
            <a:off x="7007225" y="2763838"/>
            <a:ext cx="804863" cy="80327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dirty="0">
              <a:solidFill>
                <a:schemeClr val="bg1"/>
              </a:solidFill>
              <a:latin typeface="Abraham Lincoln" pitchFamily="2" charset="0"/>
            </a:endParaRPr>
          </a:p>
        </p:txBody>
      </p:sp>
      <p:sp>
        <p:nvSpPr>
          <p:cNvPr id="100372" name="TextBox 256"/>
          <p:cNvSpPr txBox="1">
            <a:spLocks noChangeArrowheads="1"/>
          </p:cNvSpPr>
          <p:nvPr/>
        </p:nvSpPr>
        <p:spPr bwMode="auto">
          <a:xfrm>
            <a:off x="7073900" y="2903538"/>
            <a:ext cx="5095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800">
                <a:solidFill>
                  <a:schemeClr val="bg1"/>
                </a:solidFill>
                <a:latin typeface="Abraham Lincoln" pitchFamily="2" charset="0"/>
              </a:rPr>
              <a:t>15%</a:t>
            </a:r>
          </a:p>
        </p:txBody>
      </p:sp>
      <p:sp>
        <p:nvSpPr>
          <p:cNvPr id="259" name="TextBox 258"/>
          <p:cNvSpPr txBox="1"/>
          <p:nvPr/>
        </p:nvSpPr>
        <p:spPr>
          <a:xfrm>
            <a:off x="6656388" y="5033963"/>
            <a:ext cx="1506537" cy="584200"/>
          </a:xfrm>
          <a:prstGeom prst="rect">
            <a:avLst/>
          </a:prstGeom>
          <a:noFill/>
        </p:spPr>
        <p:txBody>
          <a:bodyPr wrap="none">
            <a:spAutoFit/>
          </a:bodyPr>
          <a:lstStyle/>
          <a:p>
            <a:pPr algn="ctr" eaLnBrk="1" fontAlgn="auto" hangingPunct="1">
              <a:spcBef>
                <a:spcPts val="0"/>
              </a:spcBef>
              <a:spcAft>
                <a:spcPts val="0"/>
              </a:spcAft>
              <a:defRPr/>
            </a:pPr>
            <a:r>
              <a:rPr lang="id-ID" sz="3200" b="1" dirty="0">
                <a:solidFill>
                  <a:schemeClr val="tx1">
                    <a:lumMod val="75000"/>
                    <a:lumOff val="25000"/>
                  </a:schemeClr>
                </a:solidFill>
                <a:latin typeface="+mj-lt"/>
                <a:ea typeface="Roboto Light" panose="02000000000000000000" pitchFamily="2" charset="0"/>
              </a:rPr>
              <a:t>2</a:t>
            </a:r>
            <a:r>
              <a:rPr lang="en-US" sz="3200" b="1" dirty="0">
                <a:solidFill>
                  <a:schemeClr val="tx1">
                    <a:lumMod val="75000"/>
                    <a:lumOff val="25000"/>
                  </a:schemeClr>
                </a:solidFill>
                <a:latin typeface="+mj-lt"/>
                <a:ea typeface="Roboto Light" panose="02000000000000000000" pitchFamily="2" charset="0"/>
              </a:rPr>
              <a:t>45</a:t>
            </a:r>
            <a:r>
              <a:rPr lang="id-ID" sz="3200" b="1" dirty="0">
                <a:solidFill>
                  <a:schemeClr val="tx1">
                    <a:lumMod val="75000"/>
                    <a:lumOff val="25000"/>
                  </a:schemeClr>
                </a:solidFill>
                <a:latin typeface="+mj-lt"/>
                <a:ea typeface="Roboto Light" panose="02000000000000000000" pitchFamily="2" charset="0"/>
              </a:rPr>
              <a:t>,508</a:t>
            </a:r>
          </a:p>
        </p:txBody>
      </p:sp>
      <p:cxnSp>
        <p:nvCxnSpPr>
          <p:cNvPr id="260" name="Straight Connector 259"/>
          <p:cNvCxnSpPr/>
          <p:nvPr/>
        </p:nvCxnSpPr>
        <p:spPr>
          <a:xfrm>
            <a:off x="6453188" y="5021263"/>
            <a:ext cx="1912937"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61" name="TextBox 260"/>
          <p:cNvSpPr txBox="1"/>
          <p:nvPr/>
        </p:nvSpPr>
        <p:spPr>
          <a:xfrm>
            <a:off x="6794500" y="4572000"/>
            <a:ext cx="1062038" cy="400050"/>
          </a:xfrm>
          <a:prstGeom prst="rect">
            <a:avLst/>
          </a:prstGeom>
          <a:noFill/>
        </p:spPr>
        <p:txBody>
          <a:bodyPr wrap="none">
            <a:spAutoFit/>
          </a:bodyPr>
          <a:lstStyle/>
          <a:p>
            <a:pPr algn="ctr" eaLnBrk="1" fontAlgn="auto" hangingPunct="1">
              <a:spcBef>
                <a:spcPts val="0"/>
              </a:spcBef>
              <a:spcAft>
                <a:spcPts val="0"/>
              </a:spcAft>
              <a:defRPr/>
            </a:pPr>
            <a:r>
              <a:rPr lang="id-ID" sz="2000" dirty="0">
                <a:solidFill>
                  <a:schemeClr val="tx1">
                    <a:lumMod val="75000"/>
                    <a:lumOff val="25000"/>
                  </a:schemeClr>
                </a:solidFill>
                <a:latin typeface="Abraham Lincoln" pitchFamily="2" charset="0"/>
                <a:ea typeface="Roboto Light" panose="02000000000000000000" pitchFamily="2" charset="0"/>
              </a:rPr>
              <a:t>Subscribers</a:t>
            </a:r>
          </a:p>
        </p:txBody>
      </p:sp>
      <p:graphicFrame>
        <p:nvGraphicFramePr>
          <p:cNvPr id="100376" name="Chart 261"/>
          <p:cNvGraphicFramePr>
            <a:graphicFrameLocks/>
          </p:cNvGraphicFramePr>
          <p:nvPr/>
        </p:nvGraphicFramePr>
        <p:xfrm>
          <a:off x="8839200" y="2027238"/>
          <a:ext cx="2398713" cy="2279650"/>
        </p:xfrm>
        <a:graphic>
          <a:graphicData uri="http://schemas.openxmlformats.org/presentationml/2006/ole">
            <mc:AlternateContent xmlns:mc="http://schemas.openxmlformats.org/markup-compatibility/2006">
              <mc:Choice xmlns:v="urn:schemas-microsoft-com:vml" Requires="v">
                <p:oleObj spid="_x0000_s100389" name="Chart" r:id="rId10" imgW="2402032" imgH="2286198" progId="Excel.Chart.8">
                  <p:embed/>
                </p:oleObj>
              </mc:Choice>
              <mc:Fallback>
                <p:oleObj name="Chart" r:id="rId10" imgW="2402032" imgH="2286198" progId="Excel.Chart.8">
                  <p:embed/>
                  <p:pic>
                    <p:nvPicPr>
                      <p:cNvPr id="0" name="Chart 261"/>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839200" y="2027238"/>
                        <a:ext cx="2398713" cy="22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63" name="Oval 262"/>
          <p:cNvSpPr/>
          <p:nvPr/>
        </p:nvSpPr>
        <p:spPr>
          <a:xfrm>
            <a:off x="9636125" y="2763838"/>
            <a:ext cx="804863" cy="80327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dirty="0">
              <a:solidFill>
                <a:schemeClr val="bg1"/>
              </a:solidFill>
              <a:latin typeface="Abraham Lincoln" pitchFamily="2" charset="0"/>
            </a:endParaRPr>
          </a:p>
        </p:txBody>
      </p:sp>
      <p:sp>
        <p:nvSpPr>
          <p:cNvPr id="100378" name="TextBox 263"/>
          <p:cNvSpPr txBox="1">
            <a:spLocks noChangeArrowheads="1"/>
          </p:cNvSpPr>
          <p:nvPr/>
        </p:nvSpPr>
        <p:spPr bwMode="auto">
          <a:xfrm>
            <a:off x="9702800" y="2903538"/>
            <a:ext cx="585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800">
                <a:solidFill>
                  <a:schemeClr val="bg1"/>
                </a:solidFill>
                <a:latin typeface="Abraham Lincoln" pitchFamily="2" charset="0"/>
              </a:rPr>
              <a:t>69%</a:t>
            </a:r>
          </a:p>
        </p:txBody>
      </p:sp>
      <p:sp>
        <p:nvSpPr>
          <p:cNvPr id="266" name="TextBox 265"/>
          <p:cNvSpPr txBox="1"/>
          <p:nvPr/>
        </p:nvSpPr>
        <p:spPr>
          <a:xfrm>
            <a:off x="9285288" y="5033963"/>
            <a:ext cx="1506537" cy="584200"/>
          </a:xfrm>
          <a:prstGeom prst="rect">
            <a:avLst/>
          </a:prstGeom>
          <a:noFill/>
        </p:spPr>
        <p:txBody>
          <a:bodyPr wrap="none">
            <a:spAutoFit/>
          </a:bodyPr>
          <a:lstStyle/>
          <a:p>
            <a:pPr algn="ctr" eaLnBrk="1" fontAlgn="auto" hangingPunct="1">
              <a:spcBef>
                <a:spcPts val="0"/>
              </a:spcBef>
              <a:spcAft>
                <a:spcPts val="0"/>
              </a:spcAft>
              <a:defRPr/>
            </a:pPr>
            <a:r>
              <a:rPr lang="id-ID" sz="3200" b="1" dirty="0">
                <a:solidFill>
                  <a:schemeClr val="tx1">
                    <a:lumMod val="75000"/>
                    <a:lumOff val="25000"/>
                  </a:schemeClr>
                </a:solidFill>
                <a:latin typeface="+mj-lt"/>
                <a:ea typeface="Roboto Light" panose="02000000000000000000" pitchFamily="2" charset="0"/>
              </a:rPr>
              <a:t>7</a:t>
            </a:r>
            <a:r>
              <a:rPr lang="en-US" sz="3200" b="1" dirty="0">
                <a:solidFill>
                  <a:schemeClr val="tx1">
                    <a:lumMod val="75000"/>
                    <a:lumOff val="25000"/>
                  </a:schemeClr>
                </a:solidFill>
                <a:latin typeface="+mj-lt"/>
                <a:ea typeface="Roboto Light" panose="02000000000000000000" pitchFamily="2" charset="0"/>
              </a:rPr>
              <a:t>5</a:t>
            </a:r>
            <a:r>
              <a:rPr lang="id-ID" sz="3200" b="1" dirty="0">
                <a:solidFill>
                  <a:schemeClr val="tx1">
                    <a:lumMod val="75000"/>
                    <a:lumOff val="25000"/>
                  </a:schemeClr>
                </a:solidFill>
                <a:latin typeface="+mj-lt"/>
                <a:ea typeface="Roboto Light" panose="02000000000000000000" pitchFamily="2" charset="0"/>
              </a:rPr>
              <a:t>5,600</a:t>
            </a:r>
          </a:p>
        </p:txBody>
      </p:sp>
      <p:cxnSp>
        <p:nvCxnSpPr>
          <p:cNvPr id="267" name="Straight Connector 266"/>
          <p:cNvCxnSpPr/>
          <p:nvPr/>
        </p:nvCxnSpPr>
        <p:spPr>
          <a:xfrm>
            <a:off x="9082088" y="5021263"/>
            <a:ext cx="1912937"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68" name="TextBox 267"/>
          <p:cNvSpPr txBox="1"/>
          <p:nvPr/>
        </p:nvSpPr>
        <p:spPr>
          <a:xfrm>
            <a:off x="9299575" y="4572000"/>
            <a:ext cx="1349375" cy="400050"/>
          </a:xfrm>
          <a:prstGeom prst="rect">
            <a:avLst/>
          </a:prstGeom>
          <a:noFill/>
        </p:spPr>
        <p:txBody>
          <a:bodyPr wrap="none">
            <a:spAutoFit/>
          </a:bodyPr>
          <a:lstStyle/>
          <a:p>
            <a:pPr algn="ctr" eaLnBrk="1" fontAlgn="auto" hangingPunct="1">
              <a:spcBef>
                <a:spcPts val="0"/>
              </a:spcBef>
              <a:spcAft>
                <a:spcPts val="0"/>
              </a:spcAft>
              <a:defRPr/>
            </a:pPr>
            <a:r>
              <a:rPr lang="id-ID" sz="2000" dirty="0">
                <a:solidFill>
                  <a:schemeClr val="tx1">
                    <a:lumMod val="75000"/>
                    <a:lumOff val="25000"/>
                  </a:schemeClr>
                </a:solidFill>
                <a:latin typeface="Abraham Lincoln" pitchFamily="2" charset="0"/>
                <a:ea typeface="Roboto Light" panose="02000000000000000000" pitchFamily="2" charset="0"/>
              </a:rPr>
              <a:t>Happy Business</a:t>
            </a:r>
          </a:p>
        </p:txBody>
      </p:sp>
    </p:spTree>
  </p:cSld>
  <p:clrMapOvr>
    <a:masterClrMapping/>
  </p:clrMapOvr>
  <p:transition spd="slow">
    <p:fade/>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图片占位符 12" descr="officescenetwo.jpg"/>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7903" b="7903"/>
          <a:stretch>
            <a:fillRect/>
          </a:stretch>
        </p:blipFill>
        <p:spPr>
          <a:noFill/>
          <a:extLst>
            <a:ext uri="{909E8E84-426E-40DD-AFC4-6F175D3DCCD1}">
              <a14:hiddenFill xmlns:a14="http://schemas.microsoft.com/office/drawing/2010/main">
                <a:solidFill>
                  <a:srgbClr val="FFFFFF"/>
                </a:solidFill>
              </a14:hiddenFill>
            </a:ext>
          </a:extLst>
        </p:spPr>
      </p:pic>
      <p:sp>
        <p:nvSpPr>
          <p:cNvPr id="101379"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7BEE83B-C631-4B44-8FE9-64A734E82238}" type="slidenum">
              <a:rPr lang="en-US" altLang="zh-CN" smtClean="0">
                <a:solidFill>
                  <a:srgbClr val="D9D9D9"/>
                </a:solidFill>
                <a:latin typeface="Calibri Light" pitchFamily="34" charset="0"/>
              </a:rPr>
              <a:pPr/>
              <a:t>56</a:t>
            </a:fld>
            <a:endParaRPr lang="en-US" altLang="zh-CN" smtClean="0">
              <a:solidFill>
                <a:srgbClr val="D9D9D9"/>
              </a:solidFill>
              <a:latin typeface="Calibri Light" pitchFamily="34" charset="0"/>
            </a:endParaRPr>
          </a:p>
        </p:txBody>
      </p:sp>
      <p:sp>
        <p:nvSpPr>
          <p:cNvPr id="3" name="Rectangle 2"/>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Improvement </a:t>
            </a:r>
            <a:r>
              <a:rPr lang="en-US" sz="4400" noProof="1">
                <a:solidFill>
                  <a:srgbClr val="00B0F0"/>
                </a:solidFill>
                <a:latin typeface="Abraham Lincoln" pitchFamily="2" charset="0"/>
                <a:ea typeface="Roboto Light" panose="02000000000000000000" pitchFamily="2" charset="0"/>
                <a:cs typeface="Lato Light" panose="020F0402020204030203" pitchFamily="34" charset="0"/>
              </a:rPr>
              <a:t>DATA DRIVEN  chart</a:t>
            </a:r>
          </a:p>
        </p:txBody>
      </p:sp>
      <p:sp>
        <p:nvSpPr>
          <p:cNvPr id="4" name="Rectangle 3"/>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graphicFrame>
        <p:nvGraphicFramePr>
          <p:cNvPr id="101382" name="Chart 19"/>
          <p:cNvGraphicFramePr>
            <a:graphicFrameLocks/>
          </p:cNvGraphicFramePr>
          <p:nvPr/>
        </p:nvGraphicFramePr>
        <p:xfrm>
          <a:off x="655638" y="1825625"/>
          <a:ext cx="4981575" cy="2582863"/>
        </p:xfrm>
        <a:graphic>
          <a:graphicData uri="http://schemas.openxmlformats.org/presentationml/2006/ole">
            <mc:AlternateContent xmlns:mc="http://schemas.openxmlformats.org/markup-compatibility/2006">
              <mc:Choice xmlns:v="urn:schemas-microsoft-com:vml" Requires="v">
                <p:oleObj spid="_x0000_s101390" name="Chart" r:id="rId4" imgW="4986960" imgH="2591025" progId="Excel.Chart.8">
                  <p:embed/>
                </p:oleObj>
              </mc:Choice>
              <mc:Fallback>
                <p:oleObj name="Chart" r:id="rId4" imgW="4986960" imgH="2591025" progId="Excel.Chart.8">
                  <p:embed/>
                  <p:pic>
                    <p:nvPicPr>
                      <p:cNvPr id="0" name="Chart 19"/>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5638" y="1825625"/>
                        <a:ext cx="4981575" cy="258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01383" name="Chart 23"/>
          <p:cNvGraphicFramePr>
            <a:graphicFrameLocks/>
          </p:cNvGraphicFramePr>
          <p:nvPr/>
        </p:nvGraphicFramePr>
        <p:xfrm>
          <a:off x="6554788" y="1825625"/>
          <a:ext cx="4981575" cy="2582863"/>
        </p:xfrm>
        <a:graphic>
          <a:graphicData uri="http://schemas.openxmlformats.org/presentationml/2006/ole">
            <mc:AlternateContent xmlns:mc="http://schemas.openxmlformats.org/markup-compatibility/2006">
              <mc:Choice xmlns:v="urn:schemas-microsoft-com:vml" Requires="v">
                <p:oleObj spid="_x0000_s101391" name="Chart" r:id="rId6" imgW="4986960" imgH="2591025" progId="Excel.Chart.8">
                  <p:embed/>
                </p:oleObj>
              </mc:Choice>
              <mc:Fallback>
                <p:oleObj name="Chart" r:id="rId6" imgW="4986960" imgH="2591025" progId="Excel.Chart.8">
                  <p:embed/>
                  <p:pic>
                    <p:nvPicPr>
                      <p:cNvPr id="0" name="Chart 2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54788" y="1825625"/>
                        <a:ext cx="4981575" cy="258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6" name="Rectangle 25"/>
          <p:cNvSpPr/>
          <p:nvPr/>
        </p:nvSpPr>
        <p:spPr>
          <a:xfrm>
            <a:off x="884238" y="4897438"/>
            <a:ext cx="4554537" cy="830262"/>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7" name="Rectangle 26"/>
          <p:cNvSpPr/>
          <p:nvPr/>
        </p:nvSpPr>
        <p:spPr>
          <a:xfrm>
            <a:off x="884238" y="4503738"/>
            <a:ext cx="2787650" cy="434975"/>
          </a:xfrm>
          <a:prstGeom prst="rect">
            <a:avLst/>
          </a:prstGeom>
        </p:spPr>
        <p:txBody>
          <a:bodyPr anchor="ct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fashion street</a:t>
            </a:r>
          </a:p>
        </p:txBody>
      </p:sp>
      <p:sp>
        <p:nvSpPr>
          <p:cNvPr id="28" name="Rectangle 27"/>
          <p:cNvSpPr/>
          <p:nvPr/>
        </p:nvSpPr>
        <p:spPr>
          <a:xfrm>
            <a:off x="6738938" y="4897438"/>
            <a:ext cx="4554537" cy="830262"/>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9" name="Rectangle 28"/>
          <p:cNvSpPr/>
          <p:nvPr/>
        </p:nvSpPr>
        <p:spPr>
          <a:xfrm>
            <a:off x="6738938" y="4503738"/>
            <a:ext cx="2754312" cy="434975"/>
          </a:xfrm>
          <a:prstGeom prst="rect">
            <a:avLst/>
          </a:prstGeom>
        </p:spPr>
        <p:txBody>
          <a:bodyPr anchor="ct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fashion street</a:t>
            </a:r>
          </a:p>
        </p:txBody>
      </p:sp>
    </p:spTree>
  </p:cSld>
  <p:clrMapOvr>
    <a:masterClrMapping/>
  </p:clrMapOvr>
  <p:transition spd="slow">
    <p:fade/>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图片占位符 12" descr="photodune-3580063-wooden-surface-l.jpg"/>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7890" b="7890"/>
          <a:stretch>
            <a:fillRect/>
          </a:stretch>
        </p:blipFill>
        <p:spPr>
          <a:noFill/>
          <a:extLst>
            <a:ext uri="{909E8E84-426E-40DD-AFC4-6F175D3DCCD1}">
              <a14:hiddenFill xmlns:a14="http://schemas.microsoft.com/office/drawing/2010/main">
                <a:solidFill>
                  <a:srgbClr val="FFFFFF"/>
                </a:solidFill>
              </a14:hiddenFill>
            </a:ext>
          </a:extLst>
        </p:spPr>
      </p:pic>
      <p:sp>
        <p:nvSpPr>
          <p:cNvPr id="102403"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EDC7BA2-4258-403D-A3A5-9E92216C5091}" type="slidenum">
              <a:rPr lang="en-US" altLang="zh-CN" smtClean="0">
                <a:solidFill>
                  <a:srgbClr val="D9D9D9"/>
                </a:solidFill>
                <a:latin typeface="Calibri Light" pitchFamily="34" charset="0"/>
              </a:rPr>
              <a:pPr/>
              <a:t>57</a:t>
            </a:fld>
            <a:endParaRPr lang="en-US" altLang="zh-CN" smtClean="0">
              <a:solidFill>
                <a:srgbClr val="D9D9D9"/>
              </a:solidFill>
              <a:latin typeface="Calibri Light" pitchFamily="34" charset="0"/>
            </a:endParaRPr>
          </a:p>
        </p:txBody>
      </p:sp>
      <p:sp>
        <p:nvSpPr>
          <p:cNvPr id="3" name="Rectangle 2"/>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Improvement</a:t>
            </a:r>
            <a:r>
              <a:rPr lang="en-US" sz="4400" noProof="1">
                <a:solidFill>
                  <a:schemeClr val="tx2"/>
                </a:solidFill>
                <a:latin typeface="Abraham Lincoln" pitchFamily="2" charset="0"/>
                <a:ea typeface="Roboto Light" panose="02000000000000000000" pitchFamily="2" charset="0"/>
                <a:cs typeface="Lato Light" panose="020F0402020204030203" pitchFamily="34" charset="0"/>
              </a:rPr>
              <a:t> </a:t>
            </a:r>
            <a:r>
              <a:rPr lang="en-US" sz="4400" noProof="1">
                <a:solidFill>
                  <a:srgbClr val="00B0F0"/>
                </a:solidFill>
                <a:latin typeface="Abraham Lincoln" pitchFamily="2" charset="0"/>
                <a:ea typeface="Roboto Light" panose="02000000000000000000" pitchFamily="2" charset="0"/>
                <a:cs typeface="Lato Light" panose="020F0402020204030203" pitchFamily="34" charset="0"/>
              </a:rPr>
              <a:t>DATA DRIVEN chart</a:t>
            </a:r>
          </a:p>
        </p:txBody>
      </p:sp>
      <p:sp>
        <p:nvSpPr>
          <p:cNvPr id="4" name="Rectangle 3"/>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graphicFrame>
        <p:nvGraphicFramePr>
          <p:cNvPr id="102406" name="Chart 19"/>
          <p:cNvGraphicFramePr>
            <a:graphicFrameLocks/>
          </p:cNvGraphicFramePr>
          <p:nvPr/>
        </p:nvGraphicFramePr>
        <p:xfrm>
          <a:off x="655638" y="1825625"/>
          <a:ext cx="4981575" cy="2582863"/>
        </p:xfrm>
        <a:graphic>
          <a:graphicData uri="http://schemas.openxmlformats.org/presentationml/2006/ole">
            <mc:AlternateContent xmlns:mc="http://schemas.openxmlformats.org/markup-compatibility/2006">
              <mc:Choice xmlns:v="urn:schemas-microsoft-com:vml" Requires="v">
                <p:oleObj spid="_x0000_s102414" name="Chart" r:id="rId4" imgW="4986960" imgH="2591025" progId="Excel.Chart.8">
                  <p:embed/>
                </p:oleObj>
              </mc:Choice>
              <mc:Fallback>
                <p:oleObj name="Chart" r:id="rId4" imgW="4986960" imgH="2591025" progId="Excel.Chart.8">
                  <p:embed/>
                  <p:pic>
                    <p:nvPicPr>
                      <p:cNvPr id="0" name="Chart 19"/>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5638" y="1825625"/>
                        <a:ext cx="4981575" cy="258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02407" name="Chart 23"/>
          <p:cNvGraphicFramePr>
            <a:graphicFrameLocks/>
          </p:cNvGraphicFramePr>
          <p:nvPr/>
        </p:nvGraphicFramePr>
        <p:xfrm>
          <a:off x="6554788" y="1825625"/>
          <a:ext cx="4981575" cy="2582863"/>
        </p:xfrm>
        <a:graphic>
          <a:graphicData uri="http://schemas.openxmlformats.org/presentationml/2006/ole">
            <mc:AlternateContent xmlns:mc="http://schemas.openxmlformats.org/markup-compatibility/2006">
              <mc:Choice xmlns:v="urn:schemas-microsoft-com:vml" Requires="v">
                <p:oleObj spid="_x0000_s102415" name="Chart" r:id="rId6" imgW="4986960" imgH="2591025" progId="Excel.Chart.8">
                  <p:embed/>
                </p:oleObj>
              </mc:Choice>
              <mc:Fallback>
                <p:oleObj name="Chart" r:id="rId6" imgW="4986960" imgH="2591025" progId="Excel.Chart.8">
                  <p:embed/>
                  <p:pic>
                    <p:nvPicPr>
                      <p:cNvPr id="0" name="Chart 2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54788" y="1825625"/>
                        <a:ext cx="4981575" cy="258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6" name="Rectangle 25"/>
          <p:cNvSpPr/>
          <p:nvPr/>
        </p:nvSpPr>
        <p:spPr>
          <a:xfrm>
            <a:off x="1266825" y="4897438"/>
            <a:ext cx="4554538" cy="830262"/>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7" name="Rectangle 26"/>
          <p:cNvSpPr/>
          <p:nvPr/>
        </p:nvSpPr>
        <p:spPr>
          <a:xfrm>
            <a:off x="1266825" y="4503738"/>
            <a:ext cx="3386138" cy="434975"/>
          </a:xfrm>
          <a:prstGeom prst="rect">
            <a:avLst/>
          </a:prstGeom>
        </p:spPr>
        <p:txBody>
          <a:bodyPr anchor="ct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fashion street</a:t>
            </a:r>
          </a:p>
        </p:txBody>
      </p:sp>
      <p:sp>
        <p:nvSpPr>
          <p:cNvPr id="28" name="Rectangle 27"/>
          <p:cNvSpPr/>
          <p:nvPr/>
        </p:nvSpPr>
        <p:spPr>
          <a:xfrm>
            <a:off x="6738938" y="4897438"/>
            <a:ext cx="4554537" cy="830262"/>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9" name="Rectangle 28"/>
          <p:cNvSpPr/>
          <p:nvPr/>
        </p:nvSpPr>
        <p:spPr>
          <a:xfrm>
            <a:off x="6738938" y="4503738"/>
            <a:ext cx="3387725" cy="434975"/>
          </a:xfrm>
          <a:prstGeom prst="rect">
            <a:avLst/>
          </a:prstGeom>
        </p:spPr>
        <p:txBody>
          <a:bodyPr anchor="ct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fashion street</a:t>
            </a:r>
          </a:p>
        </p:txBody>
      </p:sp>
    </p:spTree>
  </p:cSld>
  <p:clrMapOvr>
    <a:masterClrMapping/>
  </p:clrMapOvr>
  <p:transition spd="slow">
    <p:fade/>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图片占位符 237" descr="reizen3.jpg"/>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070" b="1070"/>
          <a:stretch>
            <a:fillRect/>
          </a:stretch>
        </p:blipFill>
        <p:spPr>
          <a:noFill/>
          <a:extLst>
            <a:ext uri="{909E8E84-426E-40DD-AFC4-6F175D3DCCD1}">
              <a14:hiddenFill xmlns:a14="http://schemas.microsoft.com/office/drawing/2010/main">
                <a:solidFill>
                  <a:srgbClr val="FFFFFF"/>
                </a:solidFill>
              </a14:hiddenFill>
            </a:ext>
          </a:extLst>
        </p:spPr>
      </p:pic>
      <p:sp>
        <p:nvSpPr>
          <p:cNvPr id="103427"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FAD1590-3BAC-4776-8516-5AC09F4371B4}" type="slidenum">
              <a:rPr lang="en-US" altLang="zh-CN" smtClean="0">
                <a:solidFill>
                  <a:srgbClr val="D9D9D9"/>
                </a:solidFill>
                <a:latin typeface="Calibri Light" pitchFamily="34" charset="0"/>
              </a:rPr>
              <a:pPr/>
              <a:t>58</a:t>
            </a:fld>
            <a:endParaRPr lang="en-US" altLang="zh-CN" smtClean="0">
              <a:solidFill>
                <a:srgbClr val="D9D9D9"/>
              </a:solidFill>
              <a:latin typeface="Calibri Light" pitchFamily="34" charset="0"/>
            </a:endParaRPr>
          </a:p>
        </p:txBody>
      </p:sp>
      <p:sp>
        <p:nvSpPr>
          <p:cNvPr id="3" name="Rectangle 2"/>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Improvement </a:t>
            </a:r>
            <a:r>
              <a:rPr lang="en-US" sz="4400" noProof="1">
                <a:solidFill>
                  <a:srgbClr val="00B0F0"/>
                </a:solidFill>
                <a:latin typeface="Abraham Lincoln" pitchFamily="2" charset="0"/>
                <a:ea typeface="Roboto Light" panose="02000000000000000000" pitchFamily="2" charset="0"/>
                <a:cs typeface="Lato Light" panose="020F0402020204030203" pitchFamily="34" charset="0"/>
              </a:rPr>
              <a:t>DATA DRIVEN chart</a:t>
            </a:r>
          </a:p>
        </p:txBody>
      </p:sp>
      <p:sp>
        <p:nvSpPr>
          <p:cNvPr id="4" name="Rectangle 3"/>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graphicFrame>
        <p:nvGraphicFramePr>
          <p:cNvPr id="103430" name="Chart 11"/>
          <p:cNvGraphicFramePr>
            <a:graphicFrameLocks/>
          </p:cNvGraphicFramePr>
          <p:nvPr/>
        </p:nvGraphicFramePr>
        <p:xfrm>
          <a:off x="282575" y="1660525"/>
          <a:ext cx="5946775" cy="4427538"/>
        </p:xfrm>
        <a:graphic>
          <a:graphicData uri="http://schemas.openxmlformats.org/presentationml/2006/ole">
            <mc:AlternateContent xmlns:mc="http://schemas.openxmlformats.org/markup-compatibility/2006">
              <mc:Choice xmlns:v="urn:schemas-microsoft-com:vml" Requires="v">
                <p:oleObj spid="_x0000_s103440" name="Chart" r:id="rId4" imgW="5950212" imgH="4432176" progId="Excel.Chart.8">
                  <p:embed/>
                </p:oleObj>
              </mc:Choice>
              <mc:Fallback>
                <p:oleObj name="Chart" r:id="rId4" imgW="5950212" imgH="4432176" progId="Excel.Chart.8">
                  <p:embed/>
                  <p:pic>
                    <p:nvPicPr>
                      <p:cNvPr id="0" name="Chart 1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2575" y="1660525"/>
                        <a:ext cx="5946775" cy="442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Oval 4"/>
          <p:cNvSpPr/>
          <p:nvPr/>
        </p:nvSpPr>
        <p:spPr>
          <a:xfrm>
            <a:off x="2554288" y="3001963"/>
            <a:ext cx="1411287" cy="1411287"/>
          </a:xfrm>
          <a:prstGeom prst="ellipse">
            <a:avLst/>
          </a:prstGeom>
          <a:solidFill>
            <a:schemeClr val="bg1">
              <a:alpha val="20000"/>
            </a:schemeClr>
          </a:solidFill>
          <a:ln>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103432" name="Group 13"/>
          <p:cNvGrpSpPr>
            <a:grpSpLocks/>
          </p:cNvGrpSpPr>
          <p:nvPr/>
        </p:nvGrpSpPr>
        <p:grpSpPr bwMode="auto">
          <a:xfrm>
            <a:off x="4359275" y="2228850"/>
            <a:ext cx="1970088" cy="409575"/>
            <a:chOff x="-368772" y="3426972"/>
            <a:chExt cx="10162955" cy="1791393"/>
          </a:xfrm>
        </p:grpSpPr>
        <p:cxnSp>
          <p:nvCxnSpPr>
            <p:cNvPr id="15" name="Straight Connector 14"/>
            <p:cNvCxnSpPr/>
            <p:nvPr/>
          </p:nvCxnSpPr>
          <p:spPr>
            <a:xfrm flipV="1">
              <a:off x="-368772" y="3426972"/>
              <a:ext cx="8402248" cy="0"/>
            </a:xfrm>
            <a:prstGeom prst="line">
              <a:avLst/>
            </a:prstGeom>
            <a:ln w="6350">
              <a:solidFill>
                <a:schemeClr val="tx1">
                  <a:lumMod val="85000"/>
                  <a:lumOff val="1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8000718" y="3426972"/>
              <a:ext cx="1793465" cy="1791393"/>
            </a:xfrm>
            <a:prstGeom prst="line">
              <a:avLst/>
            </a:prstGeom>
            <a:ln w="6350">
              <a:solidFill>
                <a:schemeClr val="tx1">
                  <a:lumMod val="85000"/>
                  <a:lumOff val="1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17" name="Rectangle 16"/>
          <p:cNvSpPr/>
          <p:nvPr/>
        </p:nvSpPr>
        <p:spPr>
          <a:xfrm>
            <a:off x="5564188" y="3257550"/>
            <a:ext cx="5695950" cy="830263"/>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8" name="Rectangle 17"/>
          <p:cNvSpPr/>
          <p:nvPr/>
        </p:nvSpPr>
        <p:spPr>
          <a:xfrm>
            <a:off x="5553075" y="2749550"/>
            <a:ext cx="3929063" cy="433388"/>
          </a:xfrm>
          <a:prstGeom prst="rect">
            <a:avLst/>
          </a:prstGeom>
        </p:spPr>
        <p:txBody>
          <a:bodyPr anchor="ct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fashion street</a:t>
            </a:r>
          </a:p>
        </p:txBody>
      </p:sp>
      <p:sp>
        <p:nvSpPr>
          <p:cNvPr id="25" name="Rectangle 24"/>
          <p:cNvSpPr/>
          <p:nvPr/>
        </p:nvSpPr>
        <p:spPr>
          <a:xfrm>
            <a:off x="5553075" y="4057650"/>
            <a:ext cx="5695950" cy="831850"/>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pSp>
        <p:nvGrpSpPr>
          <p:cNvPr id="7" name="Group 26"/>
          <p:cNvGrpSpPr/>
          <p:nvPr/>
        </p:nvGrpSpPr>
        <p:grpSpPr>
          <a:xfrm>
            <a:off x="2845949" y="3319776"/>
            <a:ext cx="761677" cy="778065"/>
            <a:chOff x="6804025" y="2457449"/>
            <a:chExt cx="295275" cy="301628"/>
          </a:xfrm>
          <a:solidFill>
            <a:schemeClr val="tx1">
              <a:lumMod val="85000"/>
              <a:lumOff val="15000"/>
            </a:schemeClr>
          </a:solidFill>
        </p:grpSpPr>
        <p:grpSp>
          <p:nvGrpSpPr>
            <p:cNvPr id="8" name="Group 27"/>
            <p:cNvGrpSpPr/>
            <p:nvPr/>
          </p:nvGrpSpPr>
          <p:grpSpPr>
            <a:xfrm>
              <a:off x="6907213" y="2457449"/>
              <a:ext cx="185738" cy="201613"/>
              <a:chOff x="6808788" y="3406775"/>
              <a:chExt cx="185738" cy="201613"/>
            </a:xfrm>
            <a:grpFill/>
          </p:grpSpPr>
          <p:sp>
            <p:nvSpPr>
              <p:cNvPr id="34" name="Freeform 667"/>
              <p:cNvSpPr>
                <a:spLocks/>
              </p:cNvSpPr>
              <p:nvPr/>
            </p:nvSpPr>
            <p:spPr bwMode="auto">
              <a:xfrm>
                <a:off x="6808788" y="3417888"/>
                <a:ext cx="185738" cy="190500"/>
              </a:xfrm>
              <a:custGeom>
                <a:avLst/>
                <a:gdLst>
                  <a:gd name="T0" fmla="*/ 0 w 471"/>
                  <a:gd name="T1" fmla="*/ 147 h 481"/>
                  <a:gd name="T2" fmla="*/ 254 w 471"/>
                  <a:gd name="T3" fmla="*/ 0 h 481"/>
                  <a:gd name="T4" fmla="*/ 471 w 471"/>
                  <a:gd name="T5" fmla="*/ 289 h 481"/>
                  <a:gd name="T6" fmla="*/ 138 w 471"/>
                  <a:gd name="T7" fmla="*/ 481 h 481"/>
                  <a:gd name="T8" fmla="*/ 0 w 471"/>
                  <a:gd name="T9" fmla="*/ 147 h 481"/>
                </a:gdLst>
                <a:ahLst/>
                <a:cxnLst>
                  <a:cxn ang="0">
                    <a:pos x="T0" y="T1"/>
                  </a:cxn>
                  <a:cxn ang="0">
                    <a:pos x="T2" y="T3"/>
                  </a:cxn>
                  <a:cxn ang="0">
                    <a:pos x="T4" y="T5"/>
                  </a:cxn>
                  <a:cxn ang="0">
                    <a:pos x="T6" y="T7"/>
                  </a:cxn>
                  <a:cxn ang="0">
                    <a:pos x="T8" y="T9"/>
                  </a:cxn>
                </a:cxnLst>
                <a:rect l="0" t="0" r="r" b="b"/>
                <a:pathLst>
                  <a:path w="471" h="481">
                    <a:moveTo>
                      <a:pt x="0" y="147"/>
                    </a:moveTo>
                    <a:lnTo>
                      <a:pt x="254" y="0"/>
                    </a:lnTo>
                    <a:lnTo>
                      <a:pt x="471" y="289"/>
                    </a:lnTo>
                    <a:lnTo>
                      <a:pt x="138" y="481"/>
                    </a:lnTo>
                    <a:lnTo>
                      <a:pt x="0" y="147"/>
                    </a:lnTo>
                    <a:close/>
                  </a:path>
                </a:pathLst>
              </a:custGeom>
              <a:solidFill>
                <a:srgbClr val="00B0F0"/>
              </a:solidFill>
              <a:ln>
                <a:noFill/>
              </a:ln>
              <a:extLst/>
            </p:spPr>
            <p:txBody>
              <a:bodyPr/>
              <a:lstStyle/>
              <a:p>
                <a:pPr eaLnBrk="1" fontAlgn="auto" hangingPunct="1">
                  <a:spcBef>
                    <a:spcPts val="0"/>
                  </a:spcBef>
                  <a:spcAft>
                    <a:spcPts val="0"/>
                  </a:spcAft>
                  <a:defRPr/>
                </a:pPr>
                <a:endParaRPr lang="en-US">
                  <a:latin typeface="+mn-lt"/>
                </a:endParaRPr>
              </a:p>
            </p:txBody>
          </p:sp>
          <p:sp>
            <p:nvSpPr>
              <p:cNvPr id="35" name="Freeform 668"/>
              <p:cNvSpPr>
                <a:spLocks noEditPoints="1"/>
              </p:cNvSpPr>
              <p:nvPr/>
            </p:nvSpPr>
            <p:spPr bwMode="auto">
              <a:xfrm>
                <a:off x="6835776" y="3468688"/>
                <a:ext cx="9525" cy="9525"/>
              </a:xfrm>
              <a:custGeom>
                <a:avLst/>
                <a:gdLst>
                  <a:gd name="T0" fmla="*/ 8 w 22"/>
                  <a:gd name="T1" fmla="*/ 6 h 21"/>
                  <a:gd name="T2" fmla="*/ 8 w 22"/>
                  <a:gd name="T3" fmla="*/ 6 h 21"/>
                  <a:gd name="T4" fmla="*/ 10 w 22"/>
                  <a:gd name="T5" fmla="*/ 5 h 21"/>
                  <a:gd name="T6" fmla="*/ 13 w 22"/>
                  <a:gd name="T7" fmla="*/ 5 h 21"/>
                  <a:gd name="T8" fmla="*/ 14 w 22"/>
                  <a:gd name="T9" fmla="*/ 6 h 21"/>
                  <a:gd name="T10" fmla="*/ 17 w 22"/>
                  <a:gd name="T11" fmla="*/ 9 h 21"/>
                  <a:gd name="T12" fmla="*/ 17 w 22"/>
                  <a:gd name="T13" fmla="*/ 9 h 21"/>
                  <a:gd name="T14" fmla="*/ 17 w 22"/>
                  <a:gd name="T15" fmla="*/ 10 h 21"/>
                  <a:gd name="T16" fmla="*/ 17 w 22"/>
                  <a:gd name="T17" fmla="*/ 13 h 21"/>
                  <a:gd name="T18" fmla="*/ 15 w 22"/>
                  <a:gd name="T19" fmla="*/ 15 h 21"/>
                  <a:gd name="T20" fmla="*/ 14 w 22"/>
                  <a:gd name="T21" fmla="*/ 16 h 21"/>
                  <a:gd name="T22" fmla="*/ 14 w 22"/>
                  <a:gd name="T23" fmla="*/ 16 h 21"/>
                  <a:gd name="T24" fmla="*/ 12 w 22"/>
                  <a:gd name="T25" fmla="*/ 16 h 21"/>
                  <a:gd name="T26" fmla="*/ 10 w 22"/>
                  <a:gd name="T27" fmla="*/ 16 h 21"/>
                  <a:gd name="T28" fmla="*/ 8 w 22"/>
                  <a:gd name="T29" fmla="*/ 16 h 21"/>
                  <a:gd name="T30" fmla="*/ 7 w 22"/>
                  <a:gd name="T31" fmla="*/ 14 h 21"/>
                  <a:gd name="T32" fmla="*/ 7 w 22"/>
                  <a:gd name="T33" fmla="*/ 14 h 21"/>
                  <a:gd name="T34" fmla="*/ 5 w 22"/>
                  <a:gd name="T35" fmla="*/ 11 h 21"/>
                  <a:gd name="T36" fmla="*/ 5 w 22"/>
                  <a:gd name="T37" fmla="*/ 10 h 21"/>
                  <a:gd name="T38" fmla="*/ 7 w 22"/>
                  <a:gd name="T39" fmla="*/ 8 h 21"/>
                  <a:gd name="T40" fmla="*/ 8 w 22"/>
                  <a:gd name="T41" fmla="*/ 6 h 21"/>
                  <a:gd name="T42" fmla="*/ 8 w 22"/>
                  <a:gd name="T43" fmla="*/ 6 h 21"/>
                  <a:gd name="T44" fmla="*/ 5 w 22"/>
                  <a:gd name="T45" fmla="*/ 1 h 21"/>
                  <a:gd name="T46" fmla="*/ 5 w 22"/>
                  <a:gd name="T47" fmla="*/ 1 h 21"/>
                  <a:gd name="T48" fmla="*/ 3 w 22"/>
                  <a:gd name="T49" fmla="*/ 5 h 21"/>
                  <a:gd name="T50" fmla="*/ 0 w 22"/>
                  <a:gd name="T51" fmla="*/ 9 h 21"/>
                  <a:gd name="T52" fmla="*/ 0 w 22"/>
                  <a:gd name="T53" fmla="*/ 13 h 21"/>
                  <a:gd name="T54" fmla="*/ 2 w 22"/>
                  <a:gd name="T55" fmla="*/ 16 h 21"/>
                  <a:gd name="T56" fmla="*/ 2 w 22"/>
                  <a:gd name="T57" fmla="*/ 16 h 21"/>
                  <a:gd name="T58" fmla="*/ 4 w 22"/>
                  <a:gd name="T59" fmla="*/ 20 h 21"/>
                  <a:gd name="T60" fmla="*/ 8 w 22"/>
                  <a:gd name="T61" fmla="*/ 21 h 21"/>
                  <a:gd name="T62" fmla="*/ 13 w 22"/>
                  <a:gd name="T63" fmla="*/ 21 h 21"/>
                  <a:gd name="T64" fmla="*/ 17 w 22"/>
                  <a:gd name="T65" fmla="*/ 20 h 21"/>
                  <a:gd name="T66" fmla="*/ 17 w 22"/>
                  <a:gd name="T67" fmla="*/ 20 h 21"/>
                  <a:gd name="T68" fmla="*/ 20 w 22"/>
                  <a:gd name="T69" fmla="*/ 18 h 21"/>
                  <a:gd name="T70" fmla="*/ 22 w 22"/>
                  <a:gd name="T71" fmla="*/ 14 h 21"/>
                  <a:gd name="T72" fmla="*/ 22 w 22"/>
                  <a:gd name="T73" fmla="*/ 10 h 21"/>
                  <a:gd name="T74" fmla="*/ 20 w 22"/>
                  <a:gd name="T75" fmla="*/ 6 h 21"/>
                  <a:gd name="T76" fmla="*/ 20 w 22"/>
                  <a:gd name="T77" fmla="*/ 6 h 21"/>
                  <a:gd name="T78" fmla="*/ 18 w 22"/>
                  <a:gd name="T79" fmla="*/ 3 h 21"/>
                  <a:gd name="T80" fmla="*/ 14 w 22"/>
                  <a:gd name="T81" fmla="*/ 1 h 21"/>
                  <a:gd name="T82" fmla="*/ 10 w 22"/>
                  <a:gd name="T83" fmla="*/ 0 h 21"/>
                  <a:gd name="T84" fmla="*/ 5 w 22"/>
                  <a:gd name="T85" fmla="*/ 1 h 21"/>
                  <a:gd name="T86" fmla="*/ 5 w 22"/>
                  <a:gd name="T8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1">
                    <a:moveTo>
                      <a:pt x="8" y="6"/>
                    </a:moveTo>
                    <a:lnTo>
                      <a:pt x="8" y="6"/>
                    </a:lnTo>
                    <a:lnTo>
                      <a:pt x="10" y="5"/>
                    </a:lnTo>
                    <a:lnTo>
                      <a:pt x="13" y="5"/>
                    </a:lnTo>
                    <a:lnTo>
                      <a:pt x="14" y="6"/>
                    </a:lnTo>
                    <a:lnTo>
                      <a:pt x="17" y="9"/>
                    </a:lnTo>
                    <a:lnTo>
                      <a:pt x="17" y="9"/>
                    </a:lnTo>
                    <a:lnTo>
                      <a:pt x="17" y="10"/>
                    </a:lnTo>
                    <a:lnTo>
                      <a:pt x="17" y="13"/>
                    </a:lnTo>
                    <a:lnTo>
                      <a:pt x="15" y="15"/>
                    </a:lnTo>
                    <a:lnTo>
                      <a:pt x="14" y="16"/>
                    </a:lnTo>
                    <a:lnTo>
                      <a:pt x="14" y="16"/>
                    </a:lnTo>
                    <a:lnTo>
                      <a:pt x="12" y="16"/>
                    </a:lnTo>
                    <a:lnTo>
                      <a:pt x="10" y="16"/>
                    </a:lnTo>
                    <a:lnTo>
                      <a:pt x="8" y="16"/>
                    </a:lnTo>
                    <a:lnTo>
                      <a:pt x="7" y="14"/>
                    </a:lnTo>
                    <a:lnTo>
                      <a:pt x="7" y="14"/>
                    </a:lnTo>
                    <a:lnTo>
                      <a:pt x="5" y="11"/>
                    </a:lnTo>
                    <a:lnTo>
                      <a:pt x="5" y="10"/>
                    </a:lnTo>
                    <a:lnTo>
                      <a:pt x="7" y="8"/>
                    </a:lnTo>
                    <a:lnTo>
                      <a:pt x="8" y="6"/>
                    </a:lnTo>
                    <a:lnTo>
                      <a:pt x="8" y="6"/>
                    </a:lnTo>
                    <a:close/>
                    <a:moveTo>
                      <a:pt x="5" y="1"/>
                    </a:moveTo>
                    <a:lnTo>
                      <a:pt x="5" y="1"/>
                    </a:lnTo>
                    <a:lnTo>
                      <a:pt x="3" y="5"/>
                    </a:lnTo>
                    <a:lnTo>
                      <a:pt x="0" y="9"/>
                    </a:lnTo>
                    <a:lnTo>
                      <a:pt x="0" y="13"/>
                    </a:lnTo>
                    <a:lnTo>
                      <a:pt x="2" y="16"/>
                    </a:lnTo>
                    <a:lnTo>
                      <a:pt x="2" y="16"/>
                    </a:lnTo>
                    <a:lnTo>
                      <a:pt x="4" y="20"/>
                    </a:lnTo>
                    <a:lnTo>
                      <a:pt x="8" y="21"/>
                    </a:lnTo>
                    <a:lnTo>
                      <a:pt x="13" y="21"/>
                    </a:lnTo>
                    <a:lnTo>
                      <a:pt x="17" y="20"/>
                    </a:lnTo>
                    <a:lnTo>
                      <a:pt x="17" y="20"/>
                    </a:lnTo>
                    <a:lnTo>
                      <a:pt x="20" y="18"/>
                    </a:lnTo>
                    <a:lnTo>
                      <a:pt x="22" y="14"/>
                    </a:lnTo>
                    <a:lnTo>
                      <a:pt x="22" y="10"/>
                    </a:lnTo>
                    <a:lnTo>
                      <a:pt x="20" y="6"/>
                    </a:lnTo>
                    <a:lnTo>
                      <a:pt x="20" y="6"/>
                    </a:lnTo>
                    <a:lnTo>
                      <a:pt x="18" y="3"/>
                    </a:lnTo>
                    <a:lnTo>
                      <a:pt x="14" y="1"/>
                    </a:lnTo>
                    <a:lnTo>
                      <a:pt x="10" y="0"/>
                    </a:lnTo>
                    <a:lnTo>
                      <a:pt x="5" y="1"/>
                    </a:lnTo>
                    <a:lnTo>
                      <a:pt x="5"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 name="Freeform 669"/>
              <p:cNvSpPr>
                <a:spLocks noEditPoints="1"/>
              </p:cNvSpPr>
              <p:nvPr/>
            </p:nvSpPr>
            <p:spPr bwMode="auto">
              <a:xfrm>
                <a:off x="6884988" y="3441700"/>
                <a:ext cx="7938" cy="7937"/>
              </a:xfrm>
              <a:custGeom>
                <a:avLst/>
                <a:gdLst>
                  <a:gd name="T0" fmla="*/ 8 w 21"/>
                  <a:gd name="T1" fmla="*/ 6 h 22"/>
                  <a:gd name="T2" fmla="*/ 8 w 21"/>
                  <a:gd name="T3" fmla="*/ 6 h 22"/>
                  <a:gd name="T4" fmla="*/ 10 w 21"/>
                  <a:gd name="T5" fmla="*/ 6 h 22"/>
                  <a:gd name="T6" fmla="*/ 12 w 21"/>
                  <a:gd name="T7" fmla="*/ 6 h 22"/>
                  <a:gd name="T8" fmla="*/ 15 w 21"/>
                  <a:gd name="T9" fmla="*/ 6 h 22"/>
                  <a:gd name="T10" fmla="*/ 16 w 21"/>
                  <a:gd name="T11" fmla="*/ 9 h 22"/>
                  <a:gd name="T12" fmla="*/ 16 w 21"/>
                  <a:gd name="T13" fmla="*/ 9 h 22"/>
                  <a:gd name="T14" fmla="*/ 16 w 21"/>
                  <a:gd name="T15" fmla="*/ 10 h 22"/>
                  <a:gd name="T16" fmla="*/ 16 w 21"/>
                  <a:gd name="T17" fmla="*/ 12 h 22"/>
                  <a:gd name="T18" fmla="*/ 15 w 21"/>
                  <a:gd name="T19" fmla="*/ 15 h 22"/>
                  <a:gd name="T20" fmla="*/ 13 w 21"/>
                  <a:gd name="T21" fmla="*/ 16 h 22"/>
                  <a:gd name="T22" fmla="*/ 13 w 21"/>
                  <a:gd name="T23" fmla="*/ 16 h 22"/>
                  <a:gd name="T24" fmla="*/ 11 w 21"/>
                  <a:gd name="T25" fmla="*/ 17 h 22"/>
                  <a:gd name="T26" fmla="*/ 10 w 21"/>
                  <a:gd name="T27" fmla="*/ 16 h 22"/>
                  <a:gd name="T28" fmla="*/ 7 w 21"/>
                  <a:gd name="T29" fmla="*/ 16 h 22"/>
                  <a:gd name="T30" fmla="*/ 6 w 21"/>
                  <a:gd name="T31" fmla="*/ 14 h 22"/>
                  <a:gd name="T32" fmla="*/ 6 w 21"/>
                  <a:gd name="T33" fmla="*/ 14 h 22"/>
                  <a:gd name="T34" fmla="*/ 5 w 21"/>
                  <a:gd name="T35" fmla="*/ 12 h 22"/>
                  <a:gd name="T36" fmla="*/ 5 w 21"/>
                  <a:gd name="T37" fmla="*/ 10 h 22"/>
                  <a:gd name="T38" fmla="*/ 6 w 21"/>
                  <a:gd name="T39" fmla="*/ 7 h 22"/>
                  <a:gd name="T40" fmla="*/ 8 w 21"/>
                  <a:gd name="T41" fmla="*/ 6 h 22"/>
                  <a:gd name="T42" fmla="*/ 8 w 21"/>
                  <a:gd name="T43" fmla="*/ 6 h 22"/>
                  <a:gd name="T44" fmla="*/ 6 w 21"/>
                  <a:gd name="T45" fmla="*/ 2 h 22"/>
                  <a:gd name="T46" fmla="*/ 6 w 21"/>
                  <a:gd name="T47" fmla="*/ 2 h 22"/>
                  <a:gd name="T48" fmla="*/ 2 w 21"/>
                  <a:gd name="T49" fmla="*/ 5 h 22"/>
                  <a:gd name="T50" fmla="*/ 0 w 21"/>
                  <a:gd name="T51" fmla="*/ 9 h 22"/>
                  <a:gd name="T52" fmla="*/ 0 w 21"/>
                  <a:gd name="T53" fmla="*/ 12 h 22"/>
                  <a:gd name="T54" fmla="*/ 1 w 21"/>
                  <a:gd name="T55" fmla="*/ 16 h 22"/>
                  <a:gd name="T56" fmla="*/ 1 w 21"/>
                  <a:gd name="T57" fmla="*/ 16 h 22"/>
                  <a:gd name="T58" fmla="*/ 5 w 21"/>
                  <a:gd name="T59" fmla="*/ 20 h 22"/>
                  <a:gd name="T60" fmla="*/ 8 w 21"/>
                  <a:gd name="T61" fmla="*/ 21 h 22"/>
                  <a:gd name="T62" fmla="*/ 12 w 21"/>
                  <a:gd name="T63" fmla="*/ 22 h 22"/>
                  <a:gd name="T64" fmla="*/ 16 w 21"/>
                  <a:gd name="T65" fmla="*/ 21 h 22"/>
                  <a:gd name="T66" fmla="*/ 16 w 21"/>
                  <a:gd name="T67" fmla="*/ 21 h 22"/>
                  <a:gd name="T68" fmla="*/ 20 w 21"/>
                  <a:gd name="T69" fmla="*/ 17 h 22"/>
                  <a:gd name="T70" fmla="*/ 21 w 21"/>
                  <a:gd name="T71" fmla="*/ 14 h 22"/>
                  <a:gd name="T72" fmla="*/ 21 w 21"/>
                  <a:gd name="T73" fmla="*/ 10 h 22"/>
                  <a:gd name="T74" fmla="*/ 20 w 21"/>
                  <a:gd name="T75" fmla="*/ 6 h 22"/>
                  <a:gd name="T76" fmla="*/ 20 w 21"/>
                  <a:gd name="T77" fmla="*/ 6 h 22"/>
                  <a:gd name="T78" fmla="*/ 17 w 21"/>
                  <a:gd name="T79" fmla="*/ 2 h 22"/>
                  <a:gd name="T80" fmla="*/ 13 w 21"/>
                  <a:gd name="T81" fmla="*/ 1 h 22"/>
                  <a:gd name="T82" fmla="*/ 10 w 21"/>
                  <a:gd name="T83" fmla="*/ 0 h 22"/>
                  <a:gd name="T84" fmla="*/ 6 w 21"/>
                  <a:gd name="T85" fmla="*/ 2 h 22"/>
                  <a:gd name="T86" fmla="*/ 6 w 21"/>
                  <a:gd name="T8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2">
                    <a:moveTo>
                      <a:pt x="8" y="6"/>
                    </a:moveTo>
                    <a:lnTo>
                      <a:pt x="8" y="6"/>
                    </a:lnTo>
                    <a:lnTo>
                      <a:pt x="10" y="6"/>
                    </a:lnTo>
                    <a:lnTo>
                      <a:pt x="12" y="6"/>
                    </a:lnTo>
                    <a:lnTo>
                      <a:pt x="15" y="6"/>
                    </a:lnTo>
                    <a:lnTo>
                      <a:pt x="16" y="9"/>
                    </a:lnTo>
                    <a:lnTo>
                      <a:pt x="16" y="9"/>
                    </a:lnTo>
                    <a:lnTo>
                      <a:pt x="16" y="10"/>
                    </a:lnTo>
                    <a:lnTo>
                      <a:pt x="16" y="12"/>
                    </a:lnTo>
                    <a:lnTo>
                      <a:pt x="15" y="15"/>
                    </a:lnTo>
                    <a:lnTo>
                      <a:pt x="13" y="16"/>
                    </a:lnTo>
                    <a:lnTo>
                      <a:pt x="13" y="16"/>
                    </a:lnTo>
                    <a:lnTo>
                      <a:pt x="11" y="17"/>
                    </a:lnTo>
                    <a:lnTo>
                      <a:pt x="10" y="16"/>
                    </a:lnTo>
                    <a:lnTo>
                      <a:pt x="7" y="16"/>
                    </a:lnTo>
                    <a:lnTo>
                      <a:pt x="6" y="14"/>
                    </a:lnTo>
                    <a:lnTo>
                      <a:pt x="6" y="14"/>
                    </a:lnTo>
                    <a:lnTo>
                      <a:pt x="5" y="12"/>
                    </a:lnTo>
                    <a:lnTo>
                      <a:pt x="5" y="10"/>
                    </a:lnTo>
                    <a:lnTo>
                      <a:pt x="6" y="7"/>
                    </a:lnTo>
                    <a:lnTo>
                      <a:pt x="8" y="6"/>
                    </a:lnTo>
                    <a:lnTo>
                      <a:pt x="8" y="6"/>
                    </a:lnTo>
                    <a:close/>
                    <a:moveTo>
                      <a:pt x="6" y="2"/>
                    </a:moveTo>
                    <a:lnTo>
                      <a:pt x="6" y="2"/>
                    </a:lnTo>
                    <a:lnTo>
                      <a:pt x="2" y="5"/>
                    </a:lnTo>
                    <a:lnTo>
                      <a:pt x="0" y="9"/>
                    </a:lnTo>
                    <a:lnTo>
                      <a:pt x="0" y="12"/>
                    </a:lnTo>
                    <a:lnTo>
                      <a:pt x="1" y="16"/>
                    </a:lnTo>
                    <a:lnTo>
                      <a:pt x="1" y="16"/>
                    </a:lnTo>
                    <a:lnTo>
                      <a:pt x="5" y="20"/>
                    </a:lnTo>
                    <a:lnTo>
                      <a:pt x="8" y="21"/>
                    </a:lnTo>
                    <a:lnTo>
                      <a:pt x="12" y="22"/>
                    </a:lnTo>
                    <a:lnTo>
                      <a:pt x="16" y="21"/>
                    </a:lnTo>
                    <a:lnTo>
                      <a:pt x="16" y="21"/>
                    </a:lnTo>
                    <a:lnTo>
                      <a:pt x="20" y="17"/>
                    </a:lnTo>
                    <a:lnTo>
                      <a:pt x="21" y="14"/>
                    </a:lnTo>
                    <a:lnTo>
                      <a:pt x="21" y="10"/>
                    </a:lnTo>
                    <a:lnTo>
                      <a:pt x="20" y="6"/>
                    </a:lnTo>
                    <a:lnTo>
                      <a:pt x="20" y="6"/>
                    </a:lnTo>
                    <a:lnTo>
                      <a:pt x="17" y="2"/>
                    </a:lnTo>
                    <a:lnTo>
                      <a:pt x="13" y="1"/>
                    </a:lnTo>
                    <a:lnTo>
                      <a:pt x="10" y="0"/>
                    </a:lnTo>
                    <a:lnTo>
                      <a:pt x="6" y="2"/>
                    </a:lnTo>
                    <a:lnTo>
                      <a:pt x="6"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 name="Freeform 670"/>
              <p:cNvSpPr>
                <a:spLocks/>
              </p:cNvSpPr>
              <p:nvPr/>
            </p:nvSpPr>
            <p:spPr bwMode="auto">
              <a:xfrm>
                <a:off x="6840538" y="3471863"/>
                <a:ext cx="1588" cy="3175"/>
              </a:xfrm>
              <a:custGeom>
                <a:avLst/>
                <a:gdLst>
                  <a:gd name="T0" fmla="*/ 3 w 5"/>
                  <a:gd name="T1" fmla="*/ 0 h 7"/>
                  <a:gd name="T2" fmla="*/ 3 w 5"/>
                  <a:gd name="T3" fmla="*/ 0 h 7"/>
                  <a:gd name="T4" fmla="*/ 1 w 5"/>
                  <a:gd name="T5" fmla="*/ 5 h 7"/>
                  <a:gd name="T6" fmla="*/ 0 w 5"/>
                  <a:gd name="T7" fmla="*/ 6 h 7"/>
                  <a:gd name="T8" fmla="*/ 0 w 5"/>
                  <a:gd name="T9" fmla="*/ 7 h 7"/>
                  <a:gd name="T10" fmla="*/ 0 w 5"/>
                  <a:gd name="T11" fmla="*/ 7 h 7"/>
                  <a:gd name="T12" fmla="*/ 3 w 5"/>
                  <a:gd name="T13" fmla="*/ 6 h 7"/>
                  <a:gd name="T14" fmla="*/ 5 w 5"/>
                  <a:gd name="T15" fmla="*/ 4 h 7"/>
                  <a:gd name="T16" fmla="*/ 5 w 5"/>
                  <a:gd name="T17" fmla="*/ 1 h 7"/>
                  <a:gd name="T18" fmla="*/ 3 w 5"/>
                  <a:gd name="T19" fmla="*/ 0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3" y="0"/>
                    </a:lnTo>
                    <a:lnTo>
                      <a:pt x="1" y="5"/>
                    </a:lnTo>
                    <a:lnTo>
                      <a:pt x="0" y="6"/>
                    </a:lnTo>
                    <a:lnTo>
                      <a:pt x="0" y="7"/>
                    </a:lnTo>
                    <a:lnTo>
                      <a:pt x="0" y="7"/>
                    </a:lnTo>
                    <a:lnTo>
                      <a:pt x="3" y="6"/>
                    </a:lnTo>
                    <a:lnTo>
                      <a:pt x="5" y="4"/>
                    </a:lnTo>
                    <a:lnTo>
                      <a:pt x="5"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 name="Freeform 671"/>
              <p:cNvSpPr>
                <a:spLocks/>
              </p:cNvSpPr>
              <p:nvPr/>
            </p:nvSpPr>
            <p:spPr bwMode="auto">
              <a:xfrm>
                <a:off x="6888163" y="3444875"/>
                <a:ext cx="3175" cy="3175"/>
              </a:xfrm>
              <a:custGeom>
                <a:avLst/>
                <a:gdLst>
                  <a:gd name="T0" fmla="*/ 5 w 6"/>
                  <a:gd name="T1" fmla="*/ 0 h 7"/>
                  <a:gd name="T2" fmla="*/ 5 w 6"/>
                  <a:gd name="T3" fmla="*/ 0 h 7"/>
                  <a:gd name="T4" fmla="*/ 1 w 6"/>
                  <a:gd name="T5" fmla="*/ 4 h 7"/>
                  <a:gd name="T6" fmla="*/ 0 w 6"/>
                  <a:gd name="T7" fmla="*/ 7 h 7"/>
                  <a:gd name="T8" fmla="*/ 0 w 6"/>
                  <a:gd name="T9" fmla="*/ 7 h 7"/>
                  <a:gd name="T10" fmla="*/ 2 w 6"/>
                  <a:gd name="T11" fmla="*/ 6 h 7"/>
                  <a:gd name="T12" fmla="*/ 5 w 6"/>
                  <a:gd name="T13" fmla="*/ 4 h 7"/>
                  <a:gd name="T14" fmla="*/ 6 w 6"/>
                  <a:gd name="T15" fmla="*/ 1 h 7"/>
                  <a:gd name="T16" fmla="*/ 5 w 6"/>
                  <a:gd name="T17" fmla="*/ 0 h 7"/>
                  <a:gd name="T18" fmla="*/ 5 w 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5" y="0"/>
                    </a:moveTo>
                    <a:lnTo>
                      <a:pt x="5" y="0"/>
                    </a:lnTo>
                    <a:lnTo>
                      <a:pt x="1" y="4"/>
                    </a:lnTo>
                    <a:lnTo>
                      <a:pt x="0" y="7"/>
                    </a:lnTo>
                    <a:lnTo>
                      <a:pt x="0" y="7"/>
                    </a:lnTo>
                    <a:lnTo>
                      <a:pt x="2" y="6"/>
                    </a:lnTo>
                    <a:lnTo>
                      <a:pt x="5" y="4"/>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 name="Freeform 672"/>
              <p:cNvSpPr>
                <a:spLocks/>
              </p:cNvSpPr>
              <p:nvPr/>
            </p:nvSpPr>
            <p:spPr bwMode="auto">
              <a:xfrm>
                <a:off x="6840538" y="3471863"/>
                <a:ext cx="1588" cy="3175"/>
              </a:xfrm>
              <a:custGeom>
                <a:avLst/>
                <a:gdLst>
                  <a:gd name="T0" fmla="*/ 2 w 5"/>
                  <a:gd name="T1" fmla="*/ 8 h 8"/>
                  <a:gd name="T2" fmla="*/ 2 w 5"/>
                  <a:gd name="T3" fmla="*/ 8 h 8"/>
                  <a:gd name="T4" fmla="*/ 4 w 5"/>
                  <a:gd name="T5" fmla="*/ 3 h 8"/>
                  <a:gd name="T6" fmla="*/ 5 w 5"/>
                  <a:gd name="T7" fmla="*/ 1 h 8"/>
                  <a:gd name="T8" fmla="*/ 5 w 5"/>
                  <a:gd name="T9" fmla="*/ 0 h 8"/>
                  <a:gd name="T10" fmla="*/ 5 w 5"/>
                  <a:gd name="T11" fmla="*/ 0 h 8"/>
                  <a:gd name="T12" fmla="*/ 3 w 5"/>
                  <a:gd name="T13" fmla="*/ 0 h 8"/>
                  <a:gd name="T14" fmla="*/ 3 w 5"/>
                  <a:gd name="T15" fmla="*/ 0 h 8"/>
                  <a:gd name="T16" fmla="*/ 0 w 5"/>
                  <a:gd name="T17" fmla="*/ 5 h 8"/>
                  <a:gd name="T18" fmla="*/ 0 w 5"/>
                  <a:gd name="T19" fmla="*/ 7 h 8"/>
                  <a:gd name="T20" fmla="*/ 0 w 5"/>
                  <a:gd name="T21" fmla="*/ 8 h 8"/>
                  <a:gd name="T22" fmla="*/ 0 w 5"/>
                  <a:gd name="T23" fmla="*/ 8 h 8"/>
                  <a:gd name="T24" fmla="*/ 2 w 5"/>
                  <a:gd name="T25" fmla="*/ 8 h 8"/>
                  <a:gd name="T26" fmla="*/ 2 w 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8"/>
                    </a:moveTo>
                    <a:lnTo>
                      <a:pt x="2" y="8"/>
                    </a:lnTo>
                    <a:lnTo>
                      <a:pt x="4" y="3"/>
                    </a:lnTo>
                    <a:lnTo>
                      <a:pt x="5" y="1"/>
                    </a:lnTo>
                    <a:lnTo>
                      <a:pt x="5" y="0"/>
                    </a:lnTo>
                    <a:lnTo>
                      <a:pt x="5" y="0"/>
                    </a:lnTo>
                    <a:lnTo>
                      <a:pt x="3" y="0"/>
                    </a:lnTo>
                    <a:lnTo>
                      <a:pt x="3" y="0"/>
                    </a:lnTo>
                    <a:lnTo>
                      <a:pt x="0" y="5"/>
                    </a:lnTo>
                    <a:lnTo>
                      <a:pt x="0" y="7"/>
                    </a:lnTo>
                    <a:lnTo>
                      <a:pt x="0" y="8"/>
                    </a:lnTo>
                    <a:lnTo>
                      <a:pt x="0" y="8"/>
                    </a:lnTo>
                    <a:lnTo>
                      <a:pt x="2" y="8"/>
                    </a:lnTo>
                    <a:lnTo>
                      <a:pt x="2"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 name="Freeform 673"/>
              <p:cNvSpPr>
                <a:spLocks/>
              </p:cNvSpPr>
              <p:nvPr/>
            </p:nvSpPr>
            <p:spPr bwMode="auto">
              <a:xfrm>
                <a:off x="6838951" y="3470275"/>
                <a:ext cx="1588" cy="4762"/>
              </a:xfrm>
              <a:custGeom>
                <a:avLst/>
                <a:gdLst>
                  <a:gd name="T0" fmla="*/ 2 w 5"/>
                  <a:gd name="T1" fmla="*/ 10 h 10"/>
                  <a:gd name="T2" fmla="*/ 2 w 5"/>
                  <a:gd name="T3" fmla="*/ 10 h 10"/>
                  <a:gd name="T4" fmla="*/ 5 w 5"/>
                  <a:gd name="T5" fmla="*/ 5 h 10"/>
                  <a:gd name="T6" fmla="*/ 5 w 5"/>
                  <a:gd name="T7" fmla="*/ 2 h 10"/>
                  <a:gd name="T8" fmla="*/ 5 w 5"/>
                  <a:gd name="T9" fmla="*/ 1 h 10"/>
                  <a:gd name="T10" fmla="*/ 5 w 5"/>
                  <a:gd name="T11" fmla="*/ 1 h 10"/>
                  <a:gd name="T12" fmla="*/ 4 w 5"/>
                  <a:gd name="T13" fmla="*/ 0 h 10"/>
                  <a:gd name="T14" fmla="*/ 4 w 5"/>
                  <a:gd name="T15" fmla="*/ 0 h 10"/>
                  <a:gd name="T16" fmla="*/ 1 w 5"/>
                  <a:gd name="T17" fmla="*/ 5 h 10"/>
                  <a:gd name="T18" fmla="*/ 0 w 5"/>
                  <a:gd name="T19" fmla="*/ 7 h 10"/>
                  <a:gd name="T20" fmla="*/ 0 w 5"/>
                  <a:gd name="T21" fmla="*/ 10 h 10"/>
                  <a:gd name="T22" fmla="*/ 0 w 5"/>
                  <a:gd name="T23" fmla="*/ 10 h 10"/>
                  <a:gd name="T24" fmla="*/ 2 w 5"/>
                  <a:gd name="T25" fmla="*/ 10 h 10"/>
                  <a:gd name="T26" fmla="*/ 2 w 5"/>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10"/>
                    </a:moveTo>
                    <a:lnTo>
                      <a:pt x="2" y="10"/>
                    </a:lnTo>
                    <a:lnTo>
                      <a:pt x="5" y="5"/>
                    </a:lnTo>
                    <a:lnTo>
                      <a:pt x="5" y="2"/>
                    </a:lnTo>
                    <a:lnTo>
                      <a:pt x="5" y="1"/>
                    </a:lnTo>
                    <a:lnTo>
                      <a:pt x="5" y="1"/>
                    </a:lnTo>
                    <a:lnTo>
                      <a:pt x="4" y="0"/>
                    </a:lnTo>
                    <a:lnTo>
                      <a:pt x="4" y="0"/>
                    </a:lnTo>
                    <a:lnTo>
                      <a:pt x="1" y="5"/>
                    </a:lnTo>
                    <a:lnTo>
                      <a:pt x="0" y="7"/>
                    </a:lnTo>
                    <a:lnTo>
                      <a:pt x="0" y="10"/>
                    </a:lnTo>
                    <a:lnTo>
                      <a:pt x="0" y="10"/>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 name="Freeform 674"/>
              <p:cNvSpPr>
                <a:spLocks/>
              </p:cNvSpPr>
              <p:nvPr/>
            </p:nvSpPr>
            <p:spPr bwMode="auto">
              <a:xfrm>
                <a:off x="6838951" y="3470275"/>
                <a:ext cx="1588" cy="4762"/>
              </a:xfrm>
              <a:custGeom>
                <a:avLst/>
                <a:gdLst>
                  <a:gd name="T0" fmla="*/ 2 w 5"/>
                  <a:gd name="T1" fmla="*/ 10 h 10"/>
                  <a:gd name="T2" fmla="*/ 2 w 5"/>
                  <a:gd name="T3" fmla="*/ 10 h 10"/>
                  <a:gd name="T4" fmla="*/ 5 w 5"/>
                  <a:gd name="T5" fmla="*/ 5 h 10"/>
                  <a:gd name="T6" fmla="*/ 5 w 5"/>
                  <a:gd name="T7" fmla="*/ 2 h 10"/>
                  <a:gd name="T8" fmla="*/ 5 w 5"/>
                  <a:gd name="T9" fmla="*/ 1 h 10"/>
                  <a:gd name="T10" fmla="*/ 5 w 5"/>
                  <a:gd name="T11" fmla="*/ 1 h 10"/>
                  <a:gd name="T12" fmla="*/ 4 w 5"/>
                  <a:gd name="T13" fmla="*/ 0 h 10"/>
                  <a:gd name="T14" fmla="*/ 4 w 5"/>
                  <a:gd name="T15" fmla="*/ 0 h 10"/>
                  <a:gd name="T16" fmla="*/ 1 w 5"/>
                  <a:gd name="T17" fmla="*/ 5 h 10"/>
                  <a:gd name="T18" fmla="*/ 0 w 5"/>
                  <a:gd name="T19" fmla="*/ 7 h 10"/>
                  <a:gd name="T20" fmla="*/ 0 w 5"/>
                  <a:gd name="T21" fmla="*/ 10 h 10"/>
                  <a:gd name="T22" fmla="*/ 0 w 5"/>
                  <a:gd name="T23" fmla="*/ 10 h 10"/>
                  <a:gd name="T24" fmla="*/ 2 w 5"/>
                  <a:gd name="T25" fmla="*/ 10 h 10"/>
                  <a:gd name="T26" fmla="*/ 2 w 5"/>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10"/>
                    </a:moveTo>
                    <a:lnTo>
                      <a:pt x="2" y="10"/>
                    </a:lnTo>
                    <a:lnTo>
                      <a:pt x="5" y="5"/>
                    </a:lnTo>
                    <a:lnTo>
                      <a:pt x="5" y="2"/>
                    </a:lnTo>
                    <a:lnTo>
                      <a:pt x="5" y="1"/>
                    </a:lnTo>
                    <a:lnTo>
                      <a:pt x="5" y="1"/>
                    </a:lnTo>
                    <a:lnTo>
                      <a:pt x="4" y="0"/>
                    </a:lnTo>
                    <a:lnTo>
                      <a:pt x="4" y="0"/>
                    </a:lnTo>
                    <a:lnTo>
                      <a:pt x="1" y="5"/>
                    </a:lnTo>
                    <a:lnTo>
                      <a:pt x="0" y="7"/>
                    </a:lnTo>
                    <a:lnTo>
                      <a:pt x="0" y="10"/>
                    </a:lnTo>
                    <a:lnTo>
                      <a:pt x="0" y="10"/>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 name="Freeform 675"/>
              <p:cNvSpPr>
                <a:spLocks/>
              </p:cNvSpPr>
              <p:nvPr/>
            </p:nvSpPr>
            <p:spPr bwMode="auto">
              <a:xfrm>
                <a:off x="6838951" y="3470275"/>
                <a:ext cx="1588" cy="3175"/>
              </a:xfrm>
              <a:custGeom>
                <a:avLst/>
                <a:gdLst>
                  <a:gd name="T0" fmla="*/ 3 w 7"/>
                  <a:gd name="T1" fmla="*/ 10 h 10"/>
                  <a:gd name="T2" fmla="*/ 3 w 7"/>
                  <a:gd name="T3" fmla="*/ 10 h 10"/>
                  <a:gd name="T4" fmla="*/ 5 w 7"/>
                  <a:gd name="T5" fmla="*/ 5 h 10"/>
                  <a:gd name="T6" fmla="*/ 7 w 7"/>
                  <a:gd name="T7" fmla="*/ 3 h 10"/>
                  <a:gd name="T8" fmla="*/ 7 w 7"/>
                  <a:gd name="T9" fmla="*/ 2 h 10"/>
                  <a:gd name="T10" fmla="*/ 7 w 7"/>
                  <a:gd name="T11" fmla="*/ 2 h 10"/>
                  <a:gd name="T12" fmla="*/ 4 w 7"/>
                  <a:gd name="T13" fmla="*/ 0 h 10"/>
                  <a:gd name="T14" fmla="*/ 4 w 7"/>
                  <a:gd name="T15" fmla="*/ 0 h 10"/>
                  <a:gd name="T16" fmla="*/ 2 w 7"/>
                  <a:gd name="T17" fmla="*/ 5 h 10"/>
                  <a:gd name="T18" fmla="*/ 0 w 7"/>
                  <a:gd name="T19" fmla="*/ 8 h 10"/>
                  <a:gd name="T20" fmla="*/ 0 w 7"/>
                  <a:gd name="T21" fmla="*/ 9 h 10"/>
                  <a:gd name="T22" fmla="*/ 0 w 7"/>
                  <a:gd name="T23" fmla="*/ 9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2"/>
                    </a:lnTo>
                    <a:lnTo>
                      <a:pt x="7" y="2"/>
                    </a:lnTo>
                    <a:lnTo>
                      <a:pt x="4" y="0"/>
                    </a:lnTo>
                    <a:lnTo>
                      <a:pt x="4" y="0"/>
                    </a:lnTo>
                    <a:lnTo>
                      <a:pt x="2" y="5"/>
                    </a:lnTo>
                    <a:lnTo>
                      <a:pt x="0" y="8"/>
                    </a:lnTo>
                    <a:lnTo>
                      <a:pt x="0" y="9"/>
                    </a:lnTo>
                    <a:lnTo>
                      <a:pt x="0" y="9"/>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 name="Freeform 676"/>
              <p:cNvSpPr>
                <a:spLocks/>
              </p:cNvSpPr>
              <p:nvPr/>
            </p:nvSpPr>
            <p:spPr bwMode="auto">
              <a:xfrm>
                <a:off x="6838951" y="3470275"/>
                <a:ext cx="1588" cy="3175"/>
              </a:xfrm>
              <a:custGeom>
                <a:avLst/>
                <a:gdLst>
                  <a:gd name="T0" fmla="*/ 3 w 7"/>
                  <a:gd name="T1" fmla="*/ 10 h 10"/>
                  <a:gd name="T2" fmla="*/ 3 w 7"/>
                  <a:gd name="T3" fmla="*/ 10 h 10"/>
                  <a:gd name="T4" fmla="*/ 5 w 7"/>
                  <a:gd name="T5" fmla="*/ 5 h 10"/>
                  <a:gd name="T6" fmla="*/ 7 w 7"/>
                  <a:gd name="T7" fmla="*/ 3 h 10"/>
                  <a:gd name="T8" fmla="*/ 7 w 7"/>
                  <a:gd name="T9" fmla="*/ 2 h 10"/>
                  <a:gd name="T10" fmla="*/ 7 w 7"/>
                  <a:gd name="T11" fmla="*/ 2 h 10"/>
                  <a:gd name="T12" fmla="*/ 4 w 7"/>
                  <a:gd name="T13" fmla="*/ 0 h 10"/>
                  <a:gd name="T14" fmla="*/ 4 w 7"/>
                  <a:gd name="T15" fmla="*/ 0 h 10"/>
                  <a:gd name="T16" fmla="*/ 2 w 7"/>
                  <a:gd name="T17" fmla="*/ 5 h 10"/>
                  <a:gd name="T18" fmla="*/ 0 w 7"/>
                  <a:gd name="T19" fmla="*/ 8 h 10"/>
                  <a:gd name="T20" fmla="*/ 0 w 7"/>
                  <a:gd name="T21" fmla="*/ 9 h 10"/>
                  <a:gd name="T22" fmla="*/ 0 w 7"/>
                  <a:gd name="T23" fmla="*/ 9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2"/>
                    </a:lnTo>
                    <a:lnTo>
                      <a:pt x="7" y="2"/>
                    </a:lnTo>
                    <a:lnTo>
                      <a:pt x="4" y="0"/>
                    </a:lnTo>
                    <a:lnTo>
                      <a:pt x="4" y="0"/>
                    </a:lnTo>
                    <a:lnTo>
                      <a:pt x="2" y="5"/>
                    </a:lnTo>
                    <a:lnTo>
                      <a:pt x="0" y="8"/>
                    </a:lnTo>
                    <a:lnTo>
                      <a:pt x="0" y="9"/>
                    </a:lnTo>
                    <a:lnTo>
                      <a:pt x="0" y="9"/>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 name="Freeform 677"/>
              <p:cNvSpPr>
                <a:spLocks/>
              </p:cNvSpPr>
              <p:nvPr/>
            </p:nvSpPr>
            <p:spPr bwMode="auto">
              <a:xfrm>
                <a:off x="6837363" y="3468688"/>
                <a:ext cx="3175" cy="3175"/>
              </a:xfrm>
              <a:custGeom>
                <a:avLst/>
                <a:gdLst>
                  <a:gd name="T0" fmla="*/ 1 w 5"/>
                  <a:gd name="T1" fmla="*/ 10 h 10"/>
                  <a:gd name="T2" fmla="*/ 1 w 5"/>
                  <a:gd name="T3" fmla="*/ 10 h 10"/>
                  <a:gd name="T4" fmla="*/ 4 w 5"/>
                  <a:gd name="T5" fmla="*/ 5 h 10"/>
                  <a:gd name="T6" fmla="*/ 5 w 5"/>
                  <a:gd name="T7" fmla="*/ 2 h 10"/>
                  <a:gd name="T8" fmla="*/ 5 w 5"/>
                  <a:gd name="T9" fmla="*/ 0 h 10"/>
                  <a:gd name="T10" fmla="*/ 5 w 5"/>
                  <a:gd name="T11" fmla="*/ 0 h 10"/>
                  <a:gd name="T12" fmla="*/ 4 w 5"/>
                  <a:gd name="T13" fmla="*/ 0 h 10"/>
                  <a:gd name="T14" fmla="*/ 4 w 5"/>
                  <a:gd name="T15" fmla="*/ 0 h 10"/>
                  <a:gd name="T16" fmla="*/ 0 w 5"/>
                  <a:gd name="T17" fmla="*/ 5 h 10"/>
                  <a:gd name="T18" fmla="*/ 0 w 5"/>
                  <a:gd name="T19" fmla="*/ 7 h 10"/>
                  <a:gd name="T20" fmla="*/ 0 w 5"/>
                  <a:gd name="T21" fmla="*/ 9 h 10"/>
                  <a:gd name="T22" fmla="*/ 0 w 5"/>
                  <a:gd name="T23" fmla="*/ 9 h 10"/>
                  <a:gd name="T24" fmla="*/ 1 w 5"/>
                  <a:gd name="T25" fmla="*/ 10 h 10"/>
                  <a:gd name="T26" fmla="*/ 1 w 5"/>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10"/>
                    </a:moveTo>
                    <a:lnTo>
                      <a:pt x="1" y="10"/>
                    </a:lnTo>
                    <a:lnTo>
                      <a:pt x="4" y="5"/>
                    </a:lnTo>
                    <a:lnTo>
                      <a:pt x="5" y="2"/>
                    </a:lnTo>
                    <a:lnTo>
                      <a:pt x="5" y="0"/>
                    </a:lnTo>
                    <a:lnTo>
                      <a:pt x="5" y="0"/>
                    </a:lnTo>
                    <a:lnTo>
                      <a:pt x="4" y="0"/>
                    </a:lnTo>
                    <a:lnTo>
                      <a:pt x="4" y="0"/>
                    </a:lnTo>
                    <a:lnTo>
                      <a:pt x="0"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 name="Freeform 678"/>
              <p:cNvSpPr>
                <a:spLocks/>
              </p:cNvSpPr>
              <p:nvPr/>
            </p:nvSpPr>
            <p:spPr bwMode="auto">
              <a:xfrm>
                <a:off x="6837363" y="3468688"/>
                <a:ext cx="3175" cy="3175"/>
              </a:xfrm>
              <a:custGeom>
                <a:avLst/>
                <a:gdLst>
                  <a:gd name="T0" fmla="*/ 1 w 5"/>
                  <a:gd name="T1" fmla="*/ 10 h 10"/>
                  <a:gd name="T2" fmla="*/ 1 w 5"/>
                  <a:gd name="T3" fmla="*/ 10 h 10"/>
                  <a:gd name="T4" fmla="*/ 4 w 5"/>
                  <a:gd name="T5" fmla="*/ 4 h 10"/>
                  <a:gd name="T6" fmla="*/ 5 w 5"/>
                  <a:gd name="T7" fmla="*/ 2 h 10"/>
                  <a:gd name="T8" fmla="*/ 5 w 5"/>
                  <a:gd name="T9" fmla="*/ 0 h 10"/>
                  <a:gd name="T10" fmla="*/ 5 w 5"/>
                  <a:gd name="T11" fmla="*/ 0 h 10"/>
                  <a:gd name="T12" fmla="*/ 4 w 5"/>
                  <a:gd name="T13" fmla="*/ 0 h 10"/>
                  <a:gd name="T14" fmla="*/ 4 w 5"/>
                  <a:gd name="T15" fmla="*/ 0 h 10"/>
                  <a:gd name="T16" fmla="*/ 0 w 5"/>
                  <a:gd name="T17" fmla="*/ 5 h 10"/>
                  <a:gd name="T18" fmla="*/ 0 w 5"/>
                  <a:gd name="T19" fmla="*/ 7 h 10"/>
                  <a:gd name="T20" fmla="*/ 0 w 5"/>
                  <a:gd name="T21" fmla="*/ 9 h 10"/>
                  <a:gd name="T22" fmla="*/ 0 w 5"/>
                  <a:gd name="T23" fmla="*/ 9 h 10"/>
                  <a:gd name="T24" fmla="*/ 1 w 5"/>
                  <a:gd name="T25" fmla="*/ 10 h 10"/>
                  <a:gd name="T26" fmla="*/ 1 w 5"/>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10"/>
                    </a:moveTo>
                    <a:lnTo>
                      <a:pt x="1" y="10"/>
                    </a:lnTo>
                    <a:lnTo>
                      <a:pt x="4" y="4"/>
                    </a:lnTo>
                    <a:lnTo>
                      <a:pt x="5" y="2"/>
                    </a:lnTo>
                    <a:lnTo>
                      <a:pt x="5" y="0"/>
                    </a:lnTo>
                    <a:lnTo>
                      <a:pt x="5" y="0"/>
                    </a:lnTo>
                    <a:lnTo>
                      <a:pt x="4" y="0"/>
                    </a:lnTo>
                    <a:lnTo>
                      <a:pt x="4" y="0"/>
                    </a:lnTo>
                    <a:lnTo>
                      <a:pt x="0"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 name="Freeform 679"/>
              <p:cNvSpPr>
                <a:spLocks/>
              </p:cNvSpPr>
              <p:nvPr/>
            </p:nvSpPr>
            <p:spPr bwMode="auto">
              <a:xfrm>
                <a:off x="6837363" y="3467100"/>
                <a:ext cx="1588" cy="4762"/>
              </a:xfrm>
              <a:custGeom>
                <a:avLst/>
                <a:gdLst>
                  <a:gd name="T0" fmla="*/ 2 w 6"/>
                  <a:gd name="T1" fmla="*/ 10 h 10"/>
                  <a:gd name="T2" fmla="*/ 2 w 6"/>
                  <a:gd name="T3" fmla="*/ 10 h 10"/>
                  <a:gd name="T4" fmla="*/ 5 w 6"/>
                  <a:gd name="T5" fmla="*/ 5 h 10"/>
                  <a:gd name="T6" fmla="*/ 6 w 6"/>
                  <a:gd name="T7" fmla="*/ 3 h 10"/>
                  <a:gd name="T8" fmla="*/ 6 w 6"/>
                  <a:gd name="T9" fmla="*/ 1 h 10"/>
                  <a:gd name="T10" fmla="*/ 6 w 6"/>
                  <a:gd name="T11" fmla="*/ 1 h 10"/>
                  <a:gd name="T12" fmla="*/ 3 w 6"/>
                  <a:gd name="T13" fmla="*/ 0 h 10"/>
                  <a:gd name="T14" fmla="*/ 3 w 6"/>
                  <a:gd name="T15" fmla="*/ 0 h 10"/>
                  <a:gd name="T16" fmla="*/ 1 w 6"/>
                  <a:gd name="T17" fmla="*/ 6 h 10"/>
                  <a:gd name="T18" fmla="*/ 0 w 6"/>
                  <a:gd name="T19" fmla="*/ 8 h 10"/>
                  <a:gd name="T20" fmla="*/ 0 w 6"/>
                  <a:gd name="T21" fmla="*/ 10 h 10"/>
                  <a:gd name="T22" fmla="*/ 0 w 6"/>
                  <a:gd name="T23" fmla="*/ 10 h 10"/>
                  <a:gd name="T24" fmla="*/ 2 w 6"/>
                  <a:gd name="T25" fmla="*/ 10 h 10"/>
                  <a:gd name="T26" fmla="*/ 2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2" y="10"/>
                    </a:moveTo>
                    <a:lnTo>
                      <a:pt x="2" y="10"/>
                    </a:lnTo>
                    <a:lnTo>
                      <a:pt x="5" y="5"/>
                    </a:lnTo>
                    <a:lnTo>
                      <a:pt x="6" y="3"/>
                    </a:lnTo>
                    <a:lnTo>
                      <a:pt x="6" y="1"/>
                    </a:lnTo>
                    <a:lnTo>
                      <a:pt x="6" y="1"/>
                    </a:lnTo>
                    <a:lnTo>
                      <a:pt x="3" y="0"/>
                    </a:lnTo>
                    <a:lnTo>
                      <a:pt x="3" y="0"/>
                    </a:lnTo>
                    <a:lnTo>
                      <a:pt x="1" y="6"/>
                    </a:lnTo>
                    <a:lnTo>
                      <a:pt x="0" y="8"/>
                    </a:lnTo>
                    <a:lnTo>
                      <a:pt x="0" y="10"/>
                    </a:lnTo>
                    <a:lnTo>
                      <a:pt x="0" y="10"/>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 name="Freeform 680"/>
              <p:cNvSpPr>
                <a:spLocks/>
              </p:cNvSpPr>
              <p:nvPr/>
            </p:nvSpPr>
            <p:spPr bwMode="auto">
              <a:xfrm>
                <a:off x="6837363" y="3467100"/>
                <a:ext cx="1588" cy="4762"/>
              </a:xfrm>
              <a:custGeom>
                <a:avLst/>
                <a:gdLst>
                  <a:gd name="T0" fmla="*/ 2 w 6"/>
                  <a:gd name="T1" fmla="*/ 10 h 10"/>
                  <a:gd name="T2" fmla="*/ 2 w 6"/>
                  <a:gd name="T3" fmla="*/ 10 h 10"/>
                  <a:gd name="T4" fmla="*/ 5 w 6"/>
                  <a:gd name="T5" fmla="*/ 5 h 10"/>
                  <a:gd name="T6" fmla="*/ 6 w 6"/>
                  <a:gd name="T7" fmla="*/ 3 h 10"/>
                  <a:gd name="T8" fmla="*/ 6 w 6"/>
                  <a:gd name="T9" fmla="*/ 1 h 10"/>
                  <a:gd name="T10" fmla="*/ 6 w 6"/>
                  <a:gd name="T11" fmla="*/ 1 h 10"/>
                  <a:gd name="T12" fmla="*/ 3 w 6"/>
                  <a:gd name="T13" fmla="*/ 0 h 10"/>
                  <a:gd name="T14" fmla="*/ 3 w 6"/>
                  <a:gd name="T15" fmla="*/ 0 h 10"/>
                  <a:gd name="T16" fmla="*/ 1 w 6"/>
                  <a:gd name="T17" fmla="*/ 6 h 10"/>
                  <a:gd name="T18" fmla="*/ 0 w 6"/>
                  <a:gd name="T19" fmla="*/ 8 h 10"/>
                  <a:gd name="T20" fmla="*/ 0 w 6"/>
                  <a:gd name="T21" fmla="*/ 10 h 10"/>
                  <a:gd name="T22" fmla="*/ 0 w 6"/>
                  <a:gd name="T23" fmla="*/ 10 h 10"/>
                  <a:gd name="T24" fmla="*/ 2 w 6"/>
                  <a:gd name="T25" fmla="*/ 10 h 10"/>
                  <a:gd name="T26" fmla="*/ 2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2" y="10"/>
                    </a:moveTo>
                    <a:lnTo>
                      <a:pt x="2" y="10"/>
                    </a:lnTo>
                    <a:lnTo>
                      <a:pt x="5" y="5"/>
                    </a:lnTo>
                    <a:lnTo>
                      <a:pt x="6" y="3"/>
                    </a:lnTo>
                    <a:lnTo>
                      <a:pt x="6" y="1"/>
                    </a:lnTo>
                    <a:lnTo>
                      <a:pt x="6" y="1"/>
                    </a:lnTo>
                    <a:lnTo>
                      <a:pt x="3" y="0"/>
                    </a:lnTo>
                    <a:lnTo>
                      <a:pt x="3" y="0"/>
                    </a:lnTo>
                    <a:lnTo>
                      <a:pt x="1" y="6"/>
                    </a:lnTo>
                    <a:lnTo>
                      <a:pt x="0" y="8"/>
                    </a:lnTo>
                    <a:lnTo>
                      <a:pt x="0" y="10"/>
                    </a:lnTo>
                    <a:lnTo>
                      <a:pt x="0" y="10"/>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 name="Freeform 681"/>
              <p:cNvSpPr>
                <a:spLocks/>
              </p:cNvSpPr>
              <p:nvPr/>
            </p:nvSpPr>
            <p:spPr bwMode="auto">
              <a:xfrm>
                <a:off x="6835776" y="3465513"/>
                <a:ext cx="3175" cy="4762"/>
              </a:xfrm>
              <a:custGeom>
                <a:avLst/>
                <a:gdLst>
                  <a:gd name="T0" fmla="*/ 3 w 6"/>
                  <a:gd name="T1" fmla="*/ 10 h 10"/>
                  <a:gd name="T2" fmla="*/ 3 w 6"/>
                  <a:gd name="T3" fmla="*/ 10 h 10"/>
                  <a:gd name="T4" fmla="*/ 5 w 6"/>
                  <a:gd name="T5" fmla="*/ 5 h 10"/>
                  <a:gd name="T6" fmla="*/ 6 w 6"/>
                  <a:gd name="T7" fmla="*/ 2 h 10"/>
                  <a:gd name="T8" fmla="*/ 6 w 6"/>
                  <a:gd name="T9" fmla="*/ 1 h 10"/>
                  <a:gd name="T10" fmla="*/ 6 w 6"/>
                  <a:gd name="T11" fmla="*/ 1 h 10"/>
                  <a:gd name="T12" fmla="*/ 4 w 6"/>
                  <a:gd name="T13" fmla="*/ 0 h 10"/>
                  <a:gd name="T14" fmla="*/ 4 w 6"/>
                  <a:gd name="T15" fmla="*/ 0 h 10"/>
                  <a:gd name="T16" fmla="*/ 1 w 6"/>
                  <a:gd name="T17" fmla="*/ 5 h 10"/>
                  <a:gd name="T18" fmla="*/ 0 w 6"/>
                  <a:gd name="T19" fmla="*/ 7 h 10"/>
                  <a:gd name="T20" fmla="*/ 0 w 6"/>
                  <a:gd name="T21" fmla="*/ 8 h 10"/>
                  <a:gd name="T22" fmla="*/ 0 w 6"/>
                  <a:gd name="T23" fmla="*/ 8 h 10"/>
                  <a:gd name="T24" fmla="*/ 3 w 6"/>
                  <a:gd name="T25" fmla="*/ 10 h 10"/>
                  <a:gd name="T26" fmla="*/ 3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10"/>
                    </a:moveTo>
                    <a:lnTo>
                      <a:pt x="3" y="10"/>
                    </a:lnTo>
                    <a:lnTo>
                      <a:pt x="5" y="5"/>
                    </a:lnTo>
                    <a:lnTo>
                      <a:pt x="6" y="2"/>
                    </a:lnTo>
                    <a:lnTo>
                      <a:pt x="6" y="1"/>
                    </a:lnTo>
                    <a:lnTo>
                      <a:pt x="6" y="1"/>
                    </a:lnTo>
                    <a:lnTo>
                      <a:pt x="4" y="0"/>
                    </a:lnTo>
                    <a:lnTo>
                      <a:pt x="4" y="0"/>
                    </a:lnTo>
                    <a:lnTo>
                      <a:pt x="1" y="5"/>
                    </a:lnTo>
                    <a:lnTo>
                      <a:pt x="0" y="7"/>
                    </a:lnTo>
                    <a:lnTo>
                      <a:pt x="0" y="8"/>
                    </a:lnTo>
                    <a:lnTo>
                      <a:pt x="0" y="8"/>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 name="Freeform 682"/>
              <p:cNvSpPr>
                <a:spLocks/>
              </p:cNvSpPr>
              <p:nvPr/>
            </p:nvSpPr>
            <p:spPr bwMode="auto">
              <a:xfrm>
                <a:off x="6835776" y="3465513"/>
                <a:ext cx="3175" cy="4762"/>
              </a:xfrm>
              <a:custGeom>
                <a:avLst/>
                <a:gdLst>
                  <a:gd name="T0" fmla="*/ 3 w 6"/>
                  <a:gd name="T1" fmla="*/ 10 h 10"/>
                  <a:gd name="T2" fmla="*/ 3 w 6"/>
                  <a:gd name="T3" fmla="*/ 10 h 10"/>
                  <a:gd name="T4" fmla="*/ 5 w 6"/>
                  <a:gd name="T5" fmla="*/ 5 h 10"/>
                  <a:gd name="T6" fmla="*/ 6 w 6"/>
                  <a:gd name="T7" fmla="*/ 2 h 10"/>
                  <a:gd name="T8" fmla="*/ 6 w 6"/>
                  <a:gd name="T9" fmla="*/ 1 h 10"/>
                  <a:gd name="T10" fmla="*/ 6 w 6"/>
                  <a:gd name="T11" fmla="*/ 1 h 10"/>
                  <a:gd name="T12" fmla="*/ 4 w 6"/>
                  <a:gd name="T13" fmla="*/ 0 h 10"/>
                  <a:gd name="T14" fmla="*/ 4 w 6"/>
                  <a:gd name="T15" fmla="*/ 0 h 10"/>
                  <a:gd name="T16" fmla="*/ 1 w 6"/>
                  <a:gd name="T17" fmla="*/ 5 h 10"/>
                  <a:gd name="T18" fmla="*/ 0 w 6"/>
                  <a:gd name="T19" fmla="*/ 7 h 10"/>
                  <a:gd name="T20" fmla="*/ 0 w 6"/>
                  <a:gd name="T21" fmla="*/ 8 h 10"/>
                  <a:gd name="T22" fmla="*/ 0 w 6"/>
                  <a:gd name="T23" fmla="*/ 8 h 10"/>
                  <a:gd name="T24" fmla="*/ 3 w 6"/>
                  <a:gd name="T25" fmla="*/ 10 h 10"/>
                  <a:gd name="T26" fmla="*/ 3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10"/>
                    </a:moveTo>
                    <a:lnTo>
                      <a:pt x="3" y="10"/>
                    </a:lnTo>
                    <a:lnTo>
                      <a:pt x="5" y="5"/>
                    </a:lnTo>
                    <a:lnTo>
                      <a:pt x="6" y="2"/>
                    </a:lnTo>
                    <a:lnTo>
                      <a:pt x="6" y="1"/>
                    </a:lnTo>
                    <a:lnTo>
                      <a:pt x="6" y="1"/>
                    </a:lnTo>
                    <a:lnTo>
                      <a:pt x="4" y="0"/>
                    </a:lnTo>
                    <a:lnTo>
                      <a:pt x="4" y="0"/>
                    </a:lnTo>
                    <a:lnTo>
                      <a:pt x="1" y="5"/>
                    </a:lnTo>
                    <a:lnTo>
                      <a:pt x="0" y="7"/>
                    </a:lnTo>
                    <a:lnTo>
                      <a:pt x="0" y="8"/>
                    </a:lnTo>
                    <a:lnTo>
                      <a:pt x="0" y="8"/>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 name="Freeform 683"/>
              <p:cNvSpPr>
                <a:spLocks/>
              </p:cNvSpPr>
              <p:nvPr/>
            </p:nvSpPr>
            <p:spPr bwMode="auto">
              <a:xfrm>
                <a:off x="6835776" y="3465513"/>
                <a:ext cx="1588" cy="3175"/>
              </a:xfrm>
              <a:custGeom>
                <a:avLst/>
                <a:gdLst>
                  <a:gd name="T0" fmla="*/ 1 w 6"/>
                  <a:gd name="T1" fmla="*/ 10 h 10"/>
                  <a:gd name="T2" fmla="*/ 1 w 6"/>
                  <a:gd name="T3" fmla="*/ 10 h 10"/>
                  <a:gd name="T4" fmla="*/ 5 w 6"/>
                  <a:gd name="T5" fmla="*/ 5 h 10"/>
                  <a:gd name="T6" fmla="*/ 6 w 6"/>
                  <a:gd name="T7" fmla="*/ 3 h 10"/>
                  <a:gd name="T8" fmla="*/ 6 w 6"/>
                  <a:gd name="T9" fmla="*/ 0 h 10"/>
                  <a:gd name="T10" fmla="*/ 6 w 6"/>
                  <a:gd name="T11" fmla="*/ 0 h 10"/>
                  <a:gd name="T12" fmla="*/ 4 w 6"/>
                  <a:gd name="T13" fmla="*/ 0 h 10"/>
                  <a:gd name="T14" fmla="*/ 4 w 6"/>
                  <a:gd name="T15" fmla="*/ 0 h 10"/>
                  <a:gd name="T16" fmla="*/ 1 w 6"/>
                  <a:gd name="T17" fmla="*/ 5 h 10"/>
                  <a:gd name="T18" fmla="*/ 0 w 6"/>
                  <a:gd name="T19" fmla="*/ 8 h 10"/>
                  <a:gd name="T20" fmla="*/ 0 w 6"/>
                  <a:gd name="T21" fmla="*/ 9 h 10"/>
                  <a:gd name="T22" fmla="*/ 0 w 6"/>
                  <a:gd name="T23" fmla="*/ 9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3"/>
                    </a:lnTo>
                    <a:lnTo>
                      <a:pt x="6" y="0"/>
                    </a:lnTo>
                    <a:lnTo>
                      <a:pt x="6" y="0"/>
                    </a:lnTo>
                    <a:lnTo>
                      <a:pt x="4" y="0"/>
                    </a:lnTo>
                    <a:lnTo>
                      <a:pt x="4" y="0"/>
                    </a:lnTo>
                    <a:lnTo>
                      <a:pt x="1" y="5"/>
                    </a:lnTo>
                    <a:lnTo>
                      <a:pt x="0" y="8"/>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1" name="Freeform 684"/>
              <p:cNvSpPr>
                <a:spLocks/>
              </p:cNvSpPr>
              <p:nvPr/>
            </p:nvSpPr>
            <p:spPr bwMode="auto">
              <a:xfrm>
                <a:off x="6835776" y="3465513"/>
                <a:ext cx="1588" cy="3175"/>
              </a:xfrm>
              <a:custGeom>
                <a:avLst/>
                <a:gdLst>
                  <a:gd name="T0" fmla="*/ 1 w 6"/>
                  <a:gd name="T1" fmla="*/ 10 h 10"/>
                  <a:gd name="T2" fmla="*/ 1 w 6"/>
                  <a:gd name="T3" fmla="*/ 10 h 10"/>
                  <a:gd name="T4" fmla="*/ 5 w 6"/>
                  <a:gd name="T5" fmla="*/ 5 h 10"/>
                  <a:gd name="T6" fmla="*/ 6 w 6"/>
                  <a:gd name="T7" fmla="*/ 3 h 10"/>
                  <a:gd name="T8" fmla="*/ 6 w 6"/>
                  <a:gd name="T9" fmla="*/ 0 h 10"/>
                  <a:gd name="T10" fmla="*/ 6 w 6"/>
                  <a:gd name="T11" fmla="*/ 0 h 10"/>
                  <a:gd name="T12" fmla="*/ 4 w 6"/>
                  <a:gd name="T13" fmla="*/ 0 h 10"/>
                  <a:gd name="T14" fmla="*/ 4 w 6"/>
                  <a:gd name="T15" fmla="*/ 0 h 10"/>
                  <a:gd name="T16" fmla="*/ 1 w 6"/>
                  <a:gd name="T17" fmla="*/ 5 h 10"/>
                  <a:gd name="T18" fmla="*/ 0 w 6"/>
                  <a:gd name="T19" fmla="*/ 8 h 10"/>
                  <a:gd name="T20" fmla="*/ 0 w 6"/>
                  <a:gd name="T21" fmla="*/ 9 h 10"/>
                  <a:gd name="T22" fmla="*/ 0 w 6"/>
                  <a:gd name="T23" fmla="*/ 9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3"/>
                    </a:lnTo>
                    <a:lnTo>
                      <a:pt x="6" y="0"/>
                    </a:lnTo>
                    <a:lnTo>
                      <a:pt x="6" y="0"/>
                    </a:lnTo>
                    <a:lnTo>
                      <a:pt x="4" y="0"/>
                    </a:lnTo>
                    <a:lnTo>
                      <a:pt x="4" y="0"/>
                    </a:lnTo>
                    <a:lnTo>
                      <a:pt x="1" y="5"/>
                    </a:lnTo>
                    <a:lnTo>
                      <a:pt x="0" y="8"/>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2" name="Freeform 685"/>
              <p:cNvSpPr>
                <a:spLocks/>
              </p:cNvSpPr>
              <p:nvPr/>
            </p:nvSpPr>
            <p:spPr bwMode="auto">
              <a:xfrm>
                <a:off x="6834188" y="3463925"/>
                <a:ext cx="3175" cy="3175"/>
              </a:xfrm>
              <a:custGeom>
                <a:avLst/>
                <a:gdLst>
                  <a:gd name="T0" fmla="*/ 3 w 7"/>
                  <a:gd name="T1" fmla="*/ 10 h 10"/>
                  <a:gd name="T2" fmla="*/ 3 w 7"/>
                  <a:gd name="T3" fmla="*/ 10 h 10"/>
                  <a:gd name="T4" fmla="*/ 5 w 7"/>
                  <a:gd name="T5" fmla="*/ 5 h 10"/>
                  <a:gd name="T6" fmla="*/ 7 w 7"/>
                  <a:gd name="T7" fmla="*/ 3 h 10"/>
                  <a:gd name="T8" fmla="*/ 7 w 7"/>
                  <a:gd name="T9" fmla="*/ 2 h 10"/>
                  <a:gd name="T10" fmla="*/ 7 w 7"/>
                  <a:gd name="T11" fmla="*/ 2 h 10"/>
                  <a:gd name="T12" fmla="*/ 5 w 7"/>
                  <a:gd name="T13" fmla="*/ 0 h 10"/>
                  <a:gd name="T14" fmla="*/ 5 w 7"/>
                  <a:gd name="T15" fmla="*/ 0 h 10"/>
                  <a:gd name="T16" fmla="*/ 2 w 7"/>
                  <a:gd name="T17" fmla="*/ 5 h 10"/>
                  <a:gd name="T18" fmla="*/ 0 w 7"/>
                  <a:gd name="T19" fmla="*/ 8 h 10"/>
                  <a:gd name="T20" fmla="*/ 0 w 7"/>
                  <a:gd name="T21" fmla="*/ 10 h 10"/>
                  <a:gd name="T22" fmla="*/ 0 w 7"/>
                  <a:gd name="T23" fmla="*/ 10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2"/>
                    </a:lnTo>
                    <a:lnTo>
                      <a:pt x="7" y="2"/>
                    </a:lnTo>
                    <a:lnTo>
                      <a:pt x="5" y="0"/>
                    </a:lnTo>
                    <a:lnTo>
                      <a:pt x="5" y="0"/>
                    </a:lnTo>
                    <a:lnTo>
                      <a:pt x="2" y="5"/>
                    </a:lnTo>
                    <a:lnTo>
                      <a:pt x="0" y="8"/>
                    </a:lnTo>
                    <a:lnTo>
                      <a:pt x="0" y="10"/>
                    </a:lnTo>
                    <a:lnTo>
                      <a:pt x="0" y="10"/>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 name="Freeform 686"/>
              <p:cNvSpPr>
                <a:spLocks/>
              </p:cNvSpPr>
              <p:nvPr/>
            </p:nvSpPr>
            <p:spPr bwMode="auto">
              <a:xfrm>
                <a:off x="6834188" y="3463925"/>
                <a:ext cx="3175" cy="3175"/>
              </a:xfrm>
              <a:custGeom>
                <a:avLst/>
                <a:gdLst>
                  <a:gd name="T0" fmla="*/ 3 w 7"/>
                  <a:gd name="T1" fmla="*/ 10 h 10"/>
                  <a:gd name="T2" fmla="*/ 3 w 7"/>
                  <a:gd name="T3" fmla="*/ 10 h 10"/>
                  <a:gd name="T4" fmla="*/ 5 w 7"/>
                  <a:gd name="T5" fmla="*/ 5 h 10"/>
                  <a:gd name="T6" fmla="*/ 7 w 7"/>
                  <a:gd name="T7" fmla="*/ 3 h 10"/>
                  <a:gd name="T8" fmla="*/ 7 w 7"/>
                  <a:gd name="T9" fmla="*/ 2 h 10"/>
                  <a:gd name="T10" fmla="*/ 7 w 7"/>
                  <a:gd name="T11" fmla="*/ 2 h 10"/>
                  <a:gd name="T12" fmla="*/ 5 w 7"/>
                  <a:gd name="T13" fmla="*/ 0 h 10"/>
                  <a:gd name="T14" fmla="*/ 5 w 7"/>
                  <a:gd name="T15" fmla="*/ 0 h 10"/>
                  <a:gd name="T16" fmla="*/ 2 w 7"/>
                  <a:gd name="T17" fmla="*/ 5 h 10"/>
                  <a:gd name="T18" fmla="*/ 0 w 7"/>
                  <a:gd name="T19" fmla="*/ 8 h 10"/>
                  <a:gd name="T20" fmla="*/ 0 w 7"/>
                  <a:gd name="T21" fmla="*/ 10 h 10"/>
                  <a:gd name="T22" fmla="*/ 0 w 7"/>
                  <a:gd name="T23" fmla="*/ 10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2"/>
                    </a:lnTo>
                    <a:lnTo>
                      <a:pt x="7" y="2"/>
                    </a:lnTo>
                    <a:lnTo>
                      <a:pt x="5" y="0"/>
                    </a:lnTo>
                    <a:lnTo>
                      <a:pt x="5" y="0"/>
                    </a:lnTo>
                    <a:lnTo>
                      <a:pt x="2" y="5"/>
                    </a:lnTo>
                    <a:lnTo>
                      <a:pt x="0" y="8"/>
                    </a:lnTo>
                    <a:lnTo>
                      <a:pt x="0" y="10"/>
                    </a:lnTo>
                    <a:lnTo>
                      <a:pt x="0" y="10"/>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 name="Freeform 687"/>
              <p:cNvSpPr>
                <a:spLocks/>
              </p:cNvSpPr>
              <p:nvPr/>
            </p:nvSpPr>
            <p:spPr bwMode="auto">
              <a:xfrm>
                <a:off x="6834188" y="3462338"/>
                <a:ext cx="1588" cy="4762"/>
              </a:xfrm>
              <a:custGeom>
                <a:avLst/>
                <a:gdLst>
                  <a:gd name="T0" fmla="*/ 1 w 6"/>
                  <a:gd name="T1" fmla="*/ 10 h 10"/>
                  <a:gd name="T2" fmla="*/ 1 w 6"/>
                  <a:gd name="T3" fmla="*/ 10 h 10"/>
                  <a:gd name="T4" fmla="*/ 5 w 6"/>
                  <a:gd name="T5" fmla="*/ 5 h 10"/>
                  <a:gd name="T6" fmla="*/ 6 w 6"/>
                  <a:gd name="T7" fmla="*/ 2 h 10"/>
                  <a:gd name="T8" fmla="*/ 6 w 6"/>
                  <a:gd name="T9" fmla="*/ 1 h 10"/>
                  <a:gd name="T10" fmla="*/ 6 w 6"/>
                  <a:gd name="T11" fmla="*/ 1 h 10"/>
                  <a:gd name="T12" fmla="*/ 4 w 6"/>
                  <a:gd name="T13" fmla="*/ 0 h 10"/>
                  <a:gd name="T14" fmla="*/ 4 w 6"/>
                  <a:gd name="T15" fmla="*/ 0 h 10"/>
                  <a:gd name="T16" fmla="*/ 1 w 6"/>
                  <a:gd name="T17" fmla="*/ 5 h 10"/>
                  <a:gd name="T18" fmla="*/ 0 w 6"/>
                  <a:gd name="T19" fmla="*/ 7 h 10"/>
                  <a:gd name="T20" fmla="*/ 0 w 6"/>
                  <a:gd name="T21" fmla="*/ 9 h 10"/>
                  <a:gd name="T22" fmla="*/ 0 w 6"/>
                  <a:gd name="T23" fmla="*/ 9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2"/>
                    </a:lnTo>
                    <a:lnTo>
                      <a:pt x="6" y="1"/>
                    </a:lnTo>
                    <a:lnTo>
                      <a:pt x="6" y="1"/>
                    </a:lnTo>
                    <a:lnTo>
                      <a:pt x="4" y="0"/>
                    </a:lnTo>
                    <a:lnTo>
                      <a:pt x="4" y="0"/>
                    </a:lnTo>
                    <a:lnTo>
                      <a:pt x="1"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 name="Freeform 688"/>
              <p:cNvSpPr>
                <a:spLocks/>
              </p:cNvSpPr>
              <p:nvPr/>
            </p:nvSpPr>
            <p:spPr bwMode="auto">
              <a:xfrm>
                <a:off x="6834188" y="3462338"/>
                <a:ext cx="1588" cy="4762"/>
              </a:xfrm>
              <a:custGeom>
                <a:avLst/>
                <a:gdLst>
                  <a:gd name="T0" fmla="*/ 1 w 6"/>
                  <a:gd name="T1" fmla="*/ 10 h 10"/>
                  <a:gd name="T2" fmla="*/ 1 w 6"/>
                  <a:gd name="T3" fmla="*/ 10 h 10"/>
                  <a:gd name="T4" fmla="*/ 5 w 6"/>
                  <a:gd name="T5" fmla="*/ 5 h 10"/>
                  <a:gd name="T6" fmla="*/ 6 w 6"/>
                  <a:gd name="T7" fmla="*/ 2 h 10"/>
                  <a:gd name="T8" fmla="*/ 6 w 6"/>
                  <a:gd name="T9" fmla="*/ 1 h 10"/>
                  <a:gd name="T10" fmla="*/ 6 w 6"/>
                  <a:gd name="T11" fmla="*/ 1 h 10"/>
                  <a:gd name="T12" fmla="*/ 4 w 6"/>
                  <a:gd name="T13" fmla="*/ 0 h 10"/>
                  <a:gd name="T14" fmla="*/ 4 w 6"/>
                  <a:gd name="T15" fmla="*/ 0 h 10"/>
                  <a:gd name="T16" fmla="*/ 1 w 6"/>
                  <a:gd name="T17" fmla="*/ 5 h 10"/>
                  <a:gd name="T18" fmla="*/ 0 w 6"/>
                  <a:gd name="T19" fmla="*/ 7 h 10"/>
                  <a:gd name="T20" fmla="*/ 0 w 6"/>
                  <a:gd name="T21" fmla="*/ 9 h 10"/>
                  <a:gd name="T22" fmla="*/ 0 w 6"/>
                  <a:gd name="T23" fmla="*/ 9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2"/>
                    </a:lnTo>
                    <a:lnTo>
                      <a:pt x="6" y="1"/>
                    </a:lnTo>
                    <a:lnTo>
                      <a:pt x="6" y="1"/>
                    </a:lnTo>
                    <a:lnTo>
                      <a:pt x="4" y="0"/>
                    </a:lnTo>
                    <a:lnTo>
                      <a:pt x="4" y="0"/>
                    </a:lnTo>
                    <a:lnTo>
                      <a:pt x="1"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 name="Freeform 689"/>
              <p:cNvSpPr>
                <a:spLocks/>
              </p:cNvSpPr>
              <p:nvPr/>
            </p:nvSpPr>
            <p:spPr bwMode="auto">
              <a:xfrm>
                <a:off x="6832601" y="3462338"/>
                <a:ext cx="3175" cy="3175"/>
              </a:xfrm>
              <a:custGeom>
                <a:avLst/>
                <a:gdLst>
                  <a:gd name="T0" fmla="*/ 3 w 7"/>
                  <a:gd name="T1" fmla="*/ 9 h 9"/>
                  <a:gd name="T2" fmla="*/ 3 w 7"/>
                  <a:gd name="T3" fmla="*/ 9 h 9"/>
                  <a:gd name="T4" fmla="*/ 6 w 7"/>
                  <a:gd name="T5" fmla="*/ 4 h 9"/>
                  <a:gd name="T6" fmla="*/ 7 w 7"/>
                  <a:gd name="T7" fmla="*/ 3 h 9"/>
                  <a:gd name="T8" fmla="*/ 7 w 7"/>
                  <a:gd name="T9" fmla="*/ 0 h 9"/>
                  <a:gd name="T10" fmla="*/ 7 w 7"/>
                  <a:gd name="T11" fmla="*/ 0 h 9"/>
                  <a:gd name="T12" fmla="*/ 6 w 7"/>
                  <a:gd name="T13" fmla="*/ 0 h 9"/>
                  <a:gd name="T14" fmla="*/ 6 w 7"/>
                  <a:gd name="T15" fmla="*/ 0 h 9"/>
                  <a:gd name="T16" fmla="*/ 2 w 7"/>
                  <a:gd name="T17" fmla="*/ 5 h 9"/>
                  <a:gd name="T18" fmla="*/ 0 w 7"/>
                  <a:gd name="T19" fmla="*/ 7 h 9"/>
                  <a:gd name="T20" fmla="*/ 0 w 7"/>
                  <a:gd name="T21" fmla="*/ 9 h 9"/>
                  <a:gd name="T22" fmla="*/ 0 w 7"/>
                  <a:gd name="T23" fmla="*/ 9 h 9"/>
                  <a:gd name="T24" fmla="*/ 3 w 7"/>
                  <a:gd name="T25" fmla="*/ 9 h 9"/>
                  <a:gd name="T26" fmla="*/ 3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3" y="9"/>
                    </a:moveTo>
                    <a:lnTo>
                      <a:pt x="3" y="9"/>
                    </a:lnTo>
                    <a:lnTo>
                      <a:pt x="6" y="4"/>
                    </a:lnTo>
                    <a:lnTo>
                      <a:pt x="7" y="3"/>
                    </a:lnTo>
                    <a:lnTo>
                      <a:pt x="7" y="0"/>
                    </a:lnTo>
                    <a:lnTo>
                      <a:pt x="7" y="0"/>
                    </a:lnTo>
                    <a:lnTo>
                      <a:pt x="6" y="0"/>
                    </a:lnTo>
                    <a:lnTo>
                      <a:pt x="6" y="0"/>
                    </a:lnTo>
                    <a:lnTo>
                      <a:pt x="2" y="5"/>
                    </a:lnTo>
                    <a:lnTo>
                      <a:pt x="0" y="7"/>
                    </a:lnTo>
                    <a:lnTo>
                      <a:pt x="0" y="9"/>
                    </a:lnTo>
                    <a:lnTo>
                      <a:pt x="0" y="9"/>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 name="Freeform 690"/>
              <p:cNvSpPr>
                <a:spLocks/>
              </p:cNvSpPr>
              <p:nvPr/>
            </p:nvSpPr>
            <p:spPr bwMode="auto">
              <a:xfrm>
                <a:off x="6832601" y="3462338"/>
                <a:ext cx="3175" cy="3175"/>
              </a:xfrm>
              <a:custGeom>
                <a:avLst/>
                <a:gdLst>
                  <a:gd name="T0" fmla="*/ 3 w 7"/>
                  <a:gd name="T1" fmla="*/ 9 h 9"/>
                  <a:gd name="T2" fmla="*/ 3 w 7"/>
                  <a:gd name="T3" fmla="*/ 9 h 9"/>
                  <a:gd name="T4" fmla="*/ 6 w 7"/>
                  <a:gd name="T5" fmla="*/ 4 h 9"/>
                  <a:gd name="T6" fmla="*/ 7 w 7"/>
                  <a:gd name="T7" fmla="*/ 3 h 9"/>
                  <a:gd name="T8" fmla="*/ 7 w 7"/>
                  <a:gd name="T9" fmla="*/ 0 h 9"/>
                  <a:gd name="T10" fmla="*/ 7 w 7"/>
                  <a:gd name="T11" fmla="*/ 0 h 9"/>
                  <a:gd name="T12" fmla="*/ 6 w 7"/>
                  <a:gd name="T13" fmla="*/ 0 h 9"/>
                  <a:gd name="T14" fmla="*/ 6 w 7"/>
                  <a:gd name="T15" fmla="*/ 0 h 9"/>
                  <a:gd name="T16" fmla="*/ 2 w 7"/>
                  <a:gd name="T17" fmla="*/ 5 h 9"/>
                  <a:gd name="T18" fmla="*/ 0 w 7"/>
                  <a:gd name="T19" fmla="*/ 7 h 9"/>
                  <a:gd name="T20" fmla="*/ 0 w 7"/>
                  <a:gd name="T21" fmla="*/ 9 h 9"/>
                  <a:gd name="T22" fmla="*/ 0 w 7"/>
                  <a:gd name="T23" fmla="*/ 9 h 9"/>
                  <a:gd name="T24" fmla="*/ 3 w 7"/>
                  <a:gd name="T25" fmla="*/ 9 h 9"/>
                  <a:gd name="T26" fmla="*/ 3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3" y="9"/>
                    </a:moveTo>
                    <a:lnTo>
                      <a:pt x="3" y="9"/>
                    </a:lnTo>
                    <a:lnTo>
                      <a:pt x="6" y="4"/>
                    </a:lnTo>
                    <a:lnTo>
                      <a:pt x="7" y="3"/>
                    </a:lnTo>
                    <a:lnTo>
                      <a:pt x="7" y="0"/>
                    </a:lnTo>
                    <a:lnTo>
                      <a:pt x="7" y="0"/>
                    </a:lnTo>
                    <a:lnTo>
                      <a:pt x="6" y="0"/>
                    </a:lnTo>
                    <a:lnTo>
                      <a:pt x="6" y="0"/>
                    </a:lnTo>
                    <a:lnTo>
                      <a:pt x="2" y="5"/>
                    </a:lnTo>
                    <a:lnTo>
                      <a:pt x="0" y="7"/>
                    </a:lnTo>
                    <a:lnTo>
                      <a:pt x="0" y="9"/>
                    </a:lnTo>
                    <a:lnTo>
                      <a:pt x="0" y="9"/>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 name="Freeform 691"/>
              <p:cNvSpPr>
                <a:spLocks/>
              </p:cNvSpPr>
              <p:nvPr/>
            </p:nvSpPr>
            <p:spPr bwMode="auto">
              <a:xfrm>
                <a:off x="6832601" y="3460750"/>
                <a:ext cx="1588" cy="3175"/>
              </a:xfrm>
              <a:custGeom>
                <a:avLst/>
                <a:gdLst>
                  <a:gd name="T0" fmla="*/ 1 w 7"/>
                  <a:gd name="T1" fmla="*/ 11 h 11"/>
                  <a:gd name="T2" fmla="*/ 1 w 7"/>
                  <a:gd name="T3" fmla="*/ 11 h 11"/>
                  <a:gd name="T4" fmla="*/ 5 w 7"/>
                  <a:gd name="T5" fmla="*/ 6 h 11"/>
                  <a:gd name="T6" fmla="*/ 7 w 7"/>
                  <a:gd name="T7" fmla="*/ 3 h 11"/>
                  <a:gd name="T8" fmla="*/ 7 w 7"/>
                  <a:gd name="T9" fmla="*/ 2 h 11"/>
                  <a:gd name="T10" fmla="*/ 7 w 7"/>
                  <a:gd name="T11" fmla="*/ 2 h 11"/>
                  <a:gd name="T12" fmla="*/ 4 w 7"/>
                  <a:gd name="T13" fmla="*/ 0 h 11"/>
                  <a:gd name="T14" fmla="*/ 4 w 7"/>
                  <a:gd name="T15" fmla="*/ 0 h 11"/>
                  <a:gd name="T16" fmla="*/ 1 w 7"/>
                  <a:gd name="T17" fmla="*/ 6 h 11"/>
                  <a:gd name="T18" fmla="*/ 0 w 7"/>
                  <a:gd name="T19" fmla="*/ 8 h 11"/>
                  <a:gd name="T20" fmla="*/ 0 w 7"/>
                  <a:gd name="T21" fmla="*/ 9 h 11"/>
                  <a:gd name="T22" fmla="*/ 0 w 7"/>
                  <a:gd name="T23" fmla="*/ 9 h 11"/>
                  <a:gd name="T24" fmla="*/ 1 w 7"/>
                  <a:gd name="T25" fmla="*/ 11 h 11"/>
                  <a:gd name="T26" fmla="*/ 1 w 7"/>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1" y="11"/>
                    </a:moveTo>
                    <a:lnTo>
                      <a:pt x="1" y="11"/>
                    </a:lnTo>
                    <a:lnTo>
                      <a:pt x="5" y="6"/>
                    </a:lnTo>
                    <a:lnTo>
                      <a:pt x="7" y="3"/>
                    </a:lnTo>
                    <a:lnTo>
                      <a:pt x="7" y="2"/>
                    </a:lnTo>
                    <a:lnTo>
                      <a:pt x="7" y="2"/>
                    </a:lnTo>
                    <a:lnTo>
                      <a:pt x="4" y="0"/>
                    </a:lnTo>
                    <a:lnTo>
                      <a:pt x="4" y="0"/>
                    </a:lnTo>
                    <a:lnTo>
                      <a:pt x="1" y="6"/>
                    </a:lnTo>
                    <a:lnTo>
                      <a:pt x="0" y="8"/>
                    </a:lnTo>
                    <a:lnTo>
                      <a:pt x="0" y="9"/>
                    </a:lnTo>
                    <a:lnTo>
                      <a:pt x="0" y="9"/>
                    </a:lnTo>
                    <a:lnTo>
                      <a:pt x="1" y="11"/>
                    </a:lnTo>
                    <a:lnTo>
                      <a:pt x="1" y="1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9" name="Freeform 692"/>
              <p:cNvSpPr>
                <a:spLocks/>
              </p:cNvSpPr>
              <p:nvPr/>
            </p:nvSpPr>
            <p:spPr bwMode="auto">
              <a:xfrm>
                <a:off x="6832601" y="3460750"/>
                <a:ext cx="1588" cy="3175"/>
              </a:xfrm>
              <a:custGeom>
                <a:avLst/>
                <a:gdLst>
                  <a:gd name="T0" fmla="*/ 1 w 7"/>
                  <a:gd name="T1" fmla="*/ 11 h 11"/>
                  <a:gd name="T2" fmla="*/ 1 w 7"/>
                  <a:gd name="T3" fmla="*/ 11 h 11"/>
                  <a:gd name="T4" fmla="*/ 5 w 7"/>
                  <a:gd name="T5" fmla="*/ 6 h 11"/>
                  <a:gd name="T6" fmla="*/ 7 w 7"/>
                  <a:gd name="T7" fmla="*/ 3 h 11"/>
                  <a:gd name="T8" fmla="*/ 7 w 7"/>
                  <a:gd name="T9" fmla="*/ 2 h 11"/>
                  <a:gd name="T10" fmla="*/ 7 w 7"/>
                  <a:gd name="T11" fmla="*/ 2 h 11"/>
                  <a:gd name="T12" fmla="*/ 4 w 7"/>
                  <a:gd name="T13" fmla="*/ 0 h 11"/>
                  <a:gd name="T14" fmla="*/ 4 w 7"/>
                  <a:gd name="T15" fmla="*/ 0 h 11"/>
                  <a:gd name="T16" fmla="*/ 1 w 7"/>
                  <a:gd name="T17" fmla="*/ 6 h 11"/>
                  <a:gd name="T18" fmla="*/ 0 w 7"/>
                  <a:gd name="T19" fmla="*/ 8 h 11"/>
                  <a:gd name="T20" fmla="*/ 0 w 7"/>
                  <a:gd name="T21" fmla="*/ 9 h 11"/>
                  <a:gd name="T22" fmla="*/ 0 w 7"/>
                  <a:gd name="T23" fmla="*/ 9 h 11"/>
                  <a:gd name="T24" fmla="*/ 1 w 7"/>
                  <a:gd name="T25" fmla="*/ 11 h 11"/>
                  <a:gd name="T26" fmla="*/ 1 w 7"/>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1" y="11"/>
                    </a:moveTo>
                    <a:lnTo>
                      <a:pt x="1" y="11"/>
                    </a:lnTo>
                    <a:lnTo>
                      <a:pt x="5" y="6"/>
                    </a:lnTo>
                    <a:lnTo>
                      <a:pt x="7" y="3"/>
                    </a:lnTo>
                    <a:lnTo>
                      <a:pt x="7" y="2"/>
                    </a:lnTo>
                    <a:lnTo>
                      <a:pt x="7" y="2"/>
                    </a:lnTo>
                    <a:lnTo>
                      <a:pt x="4" y="0"/>
                    </a:lnTo>
                    <a:lnTo>
                      <a:pt x="4" y="0"/>
                    </a:lnTo>
                    <a:lnTo>
                      <a:pt x="1" y="6"/>
                    </a:lnTo>
                    <a:lnTo>
                      <a:pt x="0" y="8"/>
                    </a:lnTo>
                    <a:lnTo>
                      <a:pt x="0" y="9"/>
                    </a:lnTo>
                    <a:lnTo>
                      <a:pt x="0" y="9"/>
                    </a:lnTo>
                    <a:lnTo>
                      <a:pt x="1" y="11"/>
                    </a:lnTo>
                    <a:lnTo>
                      <a:pt x="1" y="1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 name="Freeform 693"/>
              <p:cNvSpPr>
                <a:spLocks/>
              </p:cNvSpPr>
              <p:nvPr/>
            </p:nvSpPr>
            <p:spPr bwMode="auto">
              <a:xfrm>
                <a:off x="6831013" y="3459163"/>
                <a:ext cx="3175" cy="4762"/>
              </a:xfrm>
              <a:custGeom>
                <a:avLst/>
                <a:gdLst>
                  <a:gd name="T0" fmla="*/ 2 w 7"/>
                  <a:gd name="T1" fmla="*/ 10 h 10"/>
                  <a:gd name="T2" fmla="*/ 2 w 7"/>
                  <a:gd name="T3" fmla="*/ 10 h 10"/>
                  <a:gd name="T4" fmla="*/ 6 w 7"/>
                  <a:gd name="T5" fmla="*/ 5 h 10"/>
                  <a:gd name="T6" fmla="*/ 7 w 7"/>
                  <a:gd name="T7" fmla="*/ 2 h 10"/>
                  <a:gd name="T8" fmla="*/ 7 w 7"/>
                  <a:gd name="T9" fmla="*/ 0 h 10"/>
                  <a:gd name="T10" fmla="*/ 7 w 7"/>
                  <a:gd name="T11" fmla="*/ 0 h 10"/>
                  <a:gd name="T12" fmla="*/ 5 w 7"/>
                  <a:gd name="T13" fmla="*/ 0 h 10"/>
                  <a:gd name="T14" fmla="*/ 5 w 7"/>
                  <a:gd name="T15" fmla="*/ 0 h 10"/>
                  <a:gd name="T16" fmla="*/ 2 w 7"/>
                  <a:gd name="T17" fmla="*/ 5 h 10"/>
                  <a:gd name="T18" fmla="*/ 1 w 7"/>
                  <a:gd name="T19" fmla="*/ 8 h 10"/>
                  <a:gd name="T20" fmla="*/ 0 w 7"/>
                  <a:gd name="T21" fmla="*/ 9 h 10"/>
                  <a:gd name="T22" fmla="*/ 0 w 7"/>
                  <a:gd name="T23" fmla="*/ 9 h 10"/>
                  <a:gd name="T24" fmla="*/ 2 w 7"/>
                  <a:gd name="T25" fmla="*/ 10 h 10"/>
                  <a:gd name="T26" fmla="*/ 2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2" y="10"/>
                    </a:moveTo>
                    <a:lnTo>
                      <a:pt x="2" y="10"/>
                    </a:lnTo>
                    <a:lnTo>
                      <a:pt x="6" y="5"/>
                    </a:lnTo>
                    <a:lnTo>
                      <a:pt x="7" y="2"/>
                    </a:lnTo>
                    <a:lnTo>
                      <a:pt x="7" y="0"/>
                    </a:lnTo>
                    <a:lnTo>
                      <a:pt x="7" y="0"/>
                    </a:lnTo>
                    <a:lnTo>
                      <a:pt x="5" y="0"/>
                    </a:lnTo>
                    <a:lnTo>
                      <a:pt x="5" y="0"/>
                    </a:lnTo>
                    <a:lnTo>
                      <a:pt x="2" y="5"/>
                    </a:lnTo>
                    <a:lnTo>
                      <a:pt x="1" y="8"/>
                    </a:lnTo>
                    <a:lnTo>
                      <a:pt x="0" y="9"/>
                    </a:lnTo>
                    <a:lnTo>
                      <a:pt x="0" y="9"/>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 name="Freeform 694"/>
              <p:cNvSpPr>
                <a:spLocks/>
              </p:cNvSpPr>
              <p:nvPr/>
            </p:nvSpPr>
            <p:spPr bwMode="auto">
              <a:xfrm>
                <a:off x="6831013" y="3459163"/>
                <a:ext cx="3175" cy="4762"/>
              </a:xfrm>
              <a:custGeom>
                <a:avLst/>
                <a:gdLst>
                  <a:gd name="T0" fmla="*/ 2 w 7"/>
                  <a:gd name="T1" fmla="*/ 10 h 10"/>
                  <a:gd name="T2" fmla="*/ 2 w 7"/>
                  <a:gd name="T3" fmla="*/ 10 h 10"/>
                  <a:gd name="T4" fmla="*/ 6 w 7"/>
                  <a:gd name="T5" fmla="*/ 5 h 10"/>
                  <a:gd name="T6" fmla="*/ 7 w 7"/>
                  <a:gd name="T7" fmla="*/ 2 h 10"/>
                  <a:gd name="T8" fmla="*/ 7 w 7"/>
                  <a:gd name="T9" fmla="*/ 0 h 10"/>
                  <a:gd name="T10" fmla="*/ 7 w 7"/>
                  <a:gd name="T11" fmla="*/ 0 h 10"/>
                  <a:gd name="T12" fmla="*/ 5 w 7"/>
                  <a:gd name="T13" fmla="*/ 0 h 10"/>
                  <a:gd name="T14" fmla="*/ 5 w 7"/>
                  <a:gd name="T15" fmla="*/ 0 h 10"/>
                  <a:gd name="T16" fmla="*/ 2 w 7"/>
                  <a:gd name="T17" fmla="*/ 5 h 10"/>
                  <a:gd name="T18" fmla="*/ 1 w 7"/>
                  <a:gd name="T19" fmla="*/ 6 h 10"/>
                  <a:gd name="T20" fmla="*/ 0 w 7"/>
                  <a:gd name="T21" fmla="*/ 9 h 10"/>
                  <a:gd name="T22" fmla="*/ 0 w 7"/>
                  <a:gd name="T23" fmla="*/ 9 h 10"/>
                  <a:gd name="T24" fmla="*/ 2 w 7"/>
                  <a:gd name="T25" fmla="*/ 10 h 10"/>
                  <a:gd name="T26" fmla="*/ 2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2" y="10"/>
                    </a:moveTo>
                    <a:lnTo>
                      <a:pt x="2" y="10"/>
                    </a:lnTo>
                    <a:lnTo>
                      <a:pt x="6" y="5"/>
                    </a:lnTo>
                    <a:lnTo>
                      <a:pt x="7" y="2"/>
                    </a:lnTo>
                    <a:lnTo>
                      <a:pt x="7" y="0"/>
                    </a:lnTo>
                    <a:lnTo>
                      <a:pt x="7" y="0"/>
                    </a:lnTo>
                    <a:lnTo>
                      <a:pt x="5" y="0"/>
                    </a:lnTo>
                    <a:lnTo>
                      <a:pt x="5" y="0"/>
                    </a:lnTo>
                    <a:lnTo>
                      <a:pt x="2" y="5"/>
                    </a:lnTo>
                    <a:lnTo>
                      <a:pt x="1" y="6"/>
                    </a:lnTo>
                    <a:lnTo>
                      <a:pt x="0" y="9"/>
                    </a:lnTo>
                    <a:lnTo>
                      <a:pt x="0" y="9"/>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 name="Freeform 695"/>
              <p:cNvSpPr>
                <a:spLocks/>
              </p:cNvSpPr>
              <p:nvPr/>
            </p:nvSpPr>
            <p:spPr bwMode="auto">
              <a:xfrm>
                <a:off x="6831013" y="3457575"/>
                <a:ext cx="1588" cy="4762"/>
              </a:xfrm>
              <a:custGeom>
                <a:avLst/>
                <a:gdLst>
                  <a:gd name="T0" fmla="*/ 3 w 7"/>
                  <a:gd name="T1" fmla="*/ 10 h 10"/>
                  <a:gd name="T2" fmla="*/ 3 w 7"/>
                  <a:gd name="T3" fmla="*/ 10 h 10"/>
                  <a:gd name="T4" fmla="*/ 5 w 7"/>
                  <a:gd name="T5" fmla="*/ 5 h 10"/>
                  <a:gd name="T6" fmla="*/ 7 w 7"/>
                  <a:gd name="T7" fmla="*/ 3 h 10"/>
                  <a:gd name="T8" fmla="*/ 7 w 7"/>
                  <a:gd name="T9" fmla="*/ 1 h 10"/>
                  <a:gd name="T10" fmla="*/ 7 w 7"/>
                  <a:gd name="T11" fmla="*/ 1 h 10"/>
                  <a:gd name="T12" fmla="*/ 5 w 7"/>
                  <a:gd name="T13" fmla="*/ 0 h 10"/>
                  <a:gd name="T14" fmla="*/ 5 w 7"/>
                  <a:gd name="T15" fmla="*/ 0 h 10"/>
                  <a:gd name="T16" fmla="*/ 2 w 7"/>
                  <a:gd name="T17" fmla="*/ 5 h 10"/>
                  <a:gd name="T18" fmla="*/ 0 w 7"/>
                  <a:gd name="T19" fmla="*/ 8 h 10"/>
                  <a:gd name="T20" fmla="*/ 0 w 7"/>
                  <a:gd name="T21" fmla="*/ 9 h 10"/>
                  <a:gd name="T22" fmla="*/ 0 w 7"/>
                  <a:gd name="T23" fmla="*/ 9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1"/>
                    </a:lnTo>
                    <a:lnTo>
                      <a:pt x="7" y="1"/>
                    </a:lnTo>
                    <a:lnTo>
                      <a:pt x="5" y="0"/>
                    </a:lnTo>
                    <a:lnTo>
                      <a:pt x="5" y="0"/>
                    </a:lnTo>
                    <a:lnTo>
                      <a:pt x="2" y="5"/>
                    </a:lnTo>
                    <a:lnTo>
                      <a:pt x="0" y="8"/>
                    </a:lnTo>
                    <a:lnTo>
                      <a:pt x="0" y="9"/>
                    </a:lnTo>
                    <a:lnTo>
                      <a:pt x="0" y="9"/>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 name="Freeform 696"/>
              <p:cNvSpPr>
                <a:spLocks/>
              </p:cNvSpPr>
              <p:nvPr/>
            </p:nvSpPr>
            <p:spPr bwMode="auto">
              <a:xfrm>
                <a:off x="6831013" y="3457575"/>
                <a:ext cx="1588" cy="4762"/>
              </a:xfrm>
              <a:custGeom>
                <a:avLst/>
                <a:gdLst>
                  <a:gd name="T0" fmla="*/ 3 w 7"/>
                  <a:gd name="T1" fmla="*/ 10 h 10"/>
                  <a:gd name="T2" fmla="*/ 3 w 7"/>
                  <a:gd name="T3" fmla="*/ 10 h 10"/>
                  <a:gd name="T4" fmla="*/ 5 w 7"/>
                  <a:gd name="T5" fmla="*/ 5 h 10"/>
                  <a:gd name="T6" fmla="*/ 7 w 7"/>
                  <a:gd name="T7" fmla="*/ 3 h 10"/>
                  <a:gd name="T8" fmla="*/ 7 w 7"/>
                  <a:gd name="T9" fmla="*/ 1 h 10"/>
                  <a:gd name="T10" fmla="*/ 7 w 7"/>
                  <a:gd name="T11" fmla="*/ 1 h 10"/>
                  <a:gd name="T12" fmla="*/ 5 w 7"/>
                  <a:gd name="T13" fmla="*/ 0 h 10"/>
                  <a:gd name="T14" fmla="*/ 5 w 7"/>
                  <a:gd name="T15" fmla="*/ 0 h 10"/>
                  <a:gd name="T16" fmla="*/ 2 w 7"/>
                  <a:gd name="T17" fmla="*/ 5 h 10"/>
                  <a:gd name="T18" fmla="*/ 0 w 7"/>
                  <a:gd name="T19" fmla="*/ 8 h 10"/>
                  <a:gd name="T20" fmla="*/ 0 w 7"/>
                  <a:gd name="T21" fmla="*/ 9 h 10"/>
                  <a:gd name="T22" fmla="*/ 0 w 7"/>
                  <a:gd name="T23" fmla="*/ 9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1"/>
                    </a:lnTo>
                    <a:lnTo>
                      <a:pt x="7" y="1"/>
                    </a:lnTo>
                    <a:lnTo>
                      <a:pt x="5" y="0"/>
                    </a:lnTo>
                    <a:lnTo>
                      <a:pt x="5" y="0"/>
                    </a:lnTo>
                    <a:lnTo>
                      <a:pt x="2" y="5"/>
                    </a:lnTo>
                    <a:lnTo>
                      <a:pt x="0" y="8"/>
                    </a:lnTo>
                    <a:lnTo>
                      <a:pt x="0" y="9"/>
                    </a:lnTo>
                    <a:lnTo>
                      <a:pt x="0" y="9"/>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 name="Freeform 697"/>
              <p:cNvSpPr>
                <a:spLocks/>
              </p:cNvSpPr>
              <p:nvPr/>
            </p:nvSpPr>
            <p:spPr bwMode="auto">
              <a:xfrm>
                <a:off x="6831013" y="3455988"/>
                <a:ext cx="1588" cy="4762"/>
              </a:xfrm>
              <a:custGeom>
                <a:avLst/>
                <a:gdLst>
                  <a:gd name="T0" fmla="*/ 1 w 6"/>
                  <a:gd name="T1" fmla="*/ 10 h 10"/>
                  <a:gd name="T2" fmla="*/ 1 w 6"/>
                  <a:gd name="T3" fmla="*/ 10 h 10"/>
                  <a:gd name="T4" fmla="*/ 5 w 6"/>
                  <a:gd name="T5" fmla="*/ 5 h 10"/>
                  <a:gd name="T6" fmla="*/ 6 w 6"/>
                  <a:gd name="T7" fmla="*/ 2 h 10"/>
                  <a:gd name="T8" fmla="*/ 6 w 6"/>
                  <a:gd name="T9" fmla="*/ 1 h 10"/>
                  <a:gd name="T10" fmla="*/ 6 w 6"/>
                  <a:gd name="T11" fmla="*/ 1 h 10"/>
                  <a:gd name="T12" fmla="*/ 5 w 6"/>
                  <a:gd name="T13" fmla="*/ 0 h 10"/>
                  <a:gd name="T14" fmla="*/ 5 w 6"/>
                  <a:gd name="T15" fmla="*/ 0 h 10"/>
                  <a:gd name="T16" fmla="*/ 1 w 6"/>
                  <a:gd name="T17" fmla="*/ 5 h 10"/>
                  <a:gd name="T18" fmla="*/ 0 w 6"/>
                  <a:gd name="T19" fmla="*/ 6 h 10"/>
                  <a:gd name="T20" fmla="*/ 0 w 6"/>
                  <a:gd name="T21" fmla="*/ 8 h 10"/>
                  <a:gd name="T22" fmla="*/ 0 w 6"/>
                  <a:gd name="T23" fmla="*/ 8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2"/>
                    </a:lnTo>
                    <a:lnTo>
                      <a:pt x="6" y="1"/>
                    </a:lnTo>
                    <a:lnTo>
                      <a:pt x="6" y="1"/>
                    </a:lnTo>
                    <a:lnTo>
                      <a:pt x="5" y="0"/>
                    </a:lnTo>
                    <a:lnTo>
                      <a:pt x="5" y="0"/>
                    </a:lnTo>
                    <a:lnTo>
                      <a:pt x="1" y="5"/>
                    </a:lnTo>
                    <a:lnTo>
                      <a:pt x="0" y="6"/>
                    </a:lnTo>
                    <a:lnTo>
                      <a:pt x="0" y="8"/>
                    </a:lnTo>
                    <a:lnTo>
                      <a:pt x="0" y="8"/>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 name="Freeform 698"/>
              <p:cNvSpPr>
                <a:spLocks/>
              </p:cNvSpPr>
              <p:nvPr/>
            </p:nvSpPr>
            <p:spPr bwMode="auto">
              <a:xfrm>
                <a:off x="6831013" y="3455988"/>
                <a:ext cx="1588" cy="4762"/>
              </a:xfrm>
              <a:custGeom>
                <a:avLst/>
                <a:gdLst>
                  <a:gd name="T0" fmla="*/ 1 w 6"/>
                  <a:gd name="T1" fmla="*/ 10 h 10"/>
                  <a:gd name="T2" fmla="*/ 1 w 6"/>
                  <a:gd name="T3" fmla="*/ 10 h 10"/>
                  <a:gd name="T4" fmla="*/ 5 w 6"/>
                  <a:gd name="T5" fmla="*/ 5 h 10"/>
                  <a:gd name="T6" fmla="*/ 6 w 6"/>
                  <a:gd name="T7" fmla="*/ 2 h 10"/>
                  <a:gd name="T8" fmla="*/ 6 w 6"/>
                  <a:gd name="T9" fmla="*/ 0 h 10"/>
                  <a:gd name="T10" fmla="*/ 6 w 6"/>
                  <a:gd name="T11" fmla="*/ 0 h 10"/>
                  <a:gd name="T12" fmla="*/ 5 w 6"/>
                  <a:gd name="T13" fmla="*/ 0 h 10"/>
                  <a:gd name="T14" fmla="*/ 5 w 6"/>
                  <a:gd name="T15" fmla="*/ 0 h 10"/>
                  <a:gd name="T16" fmla="*/ 1 w 6"/>
                  <a:gd name="T17" fmla="*/ 5 h 10"/>
                  <a:gd name="T18" fmla="*/ 0 w 6"/>
                  <a:gd name="T19" fmla="*/ 6 h 10"/>
                  <a:gd name="T20" fmla="*/ 0 w 6"/>
                  <a:gd name="T21" fmla="*/ 8 h 10"/>
                  <a:gd name="T22" fmla="*/ 0 w 6"/>
                  <a:gd name="T23" fmla="*/ 8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2"/>
                    </a:lnTo>
                    <a:lnTo>
                      <a:pt x="6" y="0"/>
                    </a:lnTo>
                    <a:lnTo>
                      <a:pt x="6" y="0"/>
                    </a:lnTo>
                    <a:lnTo>
                      <a:pt x="5" y="0"/>
                    </a:lnTo>
                    <a:lnTo>
                      <a:pt x="5" y="0"/>
                    </a:lnTo>
                    <a:lnTo>
                      <a:pt x="1" y="5"/>
                    </a:lnTo>
                    <a:lnTo>
                      <a:pt x="0" y="6"/>
                    </a:lnTo>
                    <a:lnTo>
                      <a:pt x="0" y="8"/>
                    </a:lnTo>
                    <a:lnTo>
                      <a:pt x="0" y="8"/>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 name="Freeform 699"/>
              <p:cNvSpPr>
                <a:spLocks/>
              </p:cNvSpPr>
              <p:nvPr/>
            </p:nvSpPr>
            <p:spPr bwMode="auto">
              <a:xfrm>
                <a:off x="6829426" y="3454400"/>
                <a:ext cx="3175" cy="4762"/>
              </a:xfrm>
              <a:custGeom>
                <a:avLst/>
                <a:gdLst>
                  <a:gd name="T0" fmla="*/ 2 w 7"/>
                  <a:gd name="T1" fmla="*/ 10 h 10"/>
                  <a:gd name="T2" fmla="*/ 2 w 7"/>
                  <a:gd name="T3" fmla="*/ 10 h 10"/>
                  <a:gd name="T4" fmla="*/ 6 w 7"/>
                  <a:gd name="T5" fmla="*/ 5 h 10"/>
                  <a:gd name="T6" fmla="*/ 7 w 7"/>
                  <a:gd name="T7" fmla="*/ 2 h 10"/>
                  <a:gd name="T8" fmla="*/ 7 w 7"/>
                  <a:gd name="T9" fmla="*/ 1 h 10"/>
                  <a:gd name="T10" fmla="*/ 7 w 7"/>
                  <a:gd name="T11" fmla="*/ 1 h 10"/>
                  <a:gd name="T12" fmla="*/ 6 w 7"/>
                  <a:gd name="T13" fmla="*/ 0 h 10"/>
                  <a:gd name="T14" fmla="*/ 6 w 7"/>
                  <a:gd name="T15" fmla="*/ 0 h 10"/>
                  <a:gd name="T16" fmla="*/ 2 w 7"/>
                  <a:gd name="T17" fmla="*/ 5 h 10"/>
                  <a:gd name="T18" fmla="*/ 1 w 7"/>
                  <a:gd name="T19" fmla="*/ 7 h 10"/>
                  <a:gd name="T20" fmla="*/ 0 w 7"/>
                  <a:gd name="T21" fmla="*/ 9 h 10"/>
                  <a:gd name="T22" fmla="*/ 0 w 7"/>
                  <a:gd name="T23" fmla="*/ 9 h 10"/>
                  <a:gd name="T24" fmla="*/ 2 w 7"/>
                  <a:gd name="T25" fmla="*/ 10 h 10"/>
                  <a:gd name="T26" fmla="*/ 2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2" y="10"/>
                    </a:moveTo>
                    <a:lnTo>
                      <a:pt x="2" y="10"/>
                    </a:lnTo>
                    <a:lnTo>
                      <a:pt x="6" y="5"/>
                    </a:lnTo>
                    <a:lnTo>
                      <a:pt x="7" y="2"/>
                    </a:lnTo>
                    <a:lnTo>
                      <a:pt x="7" y="1"/>
                    </a:lnTo>
                    <a:lnTo>
                      <a:pt x="7" y="1"/>
                    </a:lnTo>
                    <a:lnTo>
                      <a:pt x="6" y="0"/>
                    </a:lnTo>
                    <a:lnTo>
                      <a:pt x="6" y="0"/>
                    </a:lnTo>
                    <a:lnTo>
                      <a:pt x="2" y="5"/>
                    </a:lnTo>
                    <a:lnTo>
                      <a:pt x="1" y="7"/>
                    </a:lnTo>
                    <a:lnTo>
                      <a:pt x="0" y="9"/>
                    </a:lnTo>
                    <a:lnTo>
                      <a:pt x="0" y="9"/>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7" name="Freeform 700"/>
              <p:cNvSpPr>
                <a:spLocks/>
              </p:cNvSpPr>
              <p:nvPr/>
            </p:nvSpPr>
            <p:spPr bwMode="auto">
              <a:xfrm>
                <a:off x="6829426" y="3454400"/>
                <a:ext cx="3175" cy="4762"/>
              </a:xfrm>
              <a:custGeom>
                <a:avLst/>
                <a:gdLst>
                  <a:gd name="T0" fmla="*/ 2 w 7"/>
                  <a:gd name="T1" fmla="*/ 10 h 10"/>
                  <a:gd name="T2" fmla="*/ 2 w 7"/>
                  <a:gd name="T3" fmla="*/ 10 h 10"/>
                  <a:gd name="T4" fmla="*/ 6 w 7"/>
                  <a:gd name="T5" fmla="*/ 5 h 10"/>
                  <a:gd name="T6" fmla="*/ 7 w 7"/>
                  <a:gd name="T7" fmla="*/ 2 h 10"/>
                  <a:gd name="T8" fmla="*/ 7 w 7"/>
                  <a:gd name="T9" fmla="*/ 1 h 10"/>
                  <a:gd name="T10" fmla="*/ 7 w 7"/>
                  <a:gd name="T11" fmla="*/ 1 h 10"/>
                  <a:gd name="T12" fmla="*/ 6 w 7"/>
                  <a:gd name="T13" fmla="*/ 0 h 10"/>
                  <a:gd name="T14" fmla="*/ 6 w 7"/>
                  <a:gd name="T15" fmla="*/ 0 h 10"/>
                  <a:gd name="T16" fmla="*/ 2 w 7"/>
                  <a:gd name="T17" fmla="*/ 5 h 10"/>
                  <a:gd name="T18" fmla="*/ 1 w 7"/>
                  <a:gd name="T19" fmla="*/ 7 h 10"/>
                  <a:gd name="T20" fmla="*/ 0 w 7"/>
                  <a:gd name="T21" fmla="*/ 9 h 10"/>
                  <a:gd name="T22" fmla="*/ 0 w 7"/>
                  <a:gd name="T23" fmla="*/ 9 h 10"/>
                  <a:gd name="T24" fmla="*/ 2 w 7"/>
                  <a:gd name="T25" fmla="*/ 10 h 10"/>
                  <a:gd name="T26" fmla="*/ 2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2" y="10"/>
                    </a:moveTo>
                    <a:lnTo>
                      <a:pt x="2" y="10"/>
                    </a:lnTo>
                    <a:lnTo>
                      <a:pt x="6" y="5"/>
                    </a:lnTo>
                    <a:lnTo>
                      <a:pt x="7" y="2"/>
                    </a:lnTo>
                    <a:lnTo>
                      <a:pt x="7" y="1"/>
                    </a:lnTo>
                    <a:lnTo>
                      <a:pt x="7" y="1"/>
                    </a:lnTo>
                    <a:lnTo>
                      <a:pt x="6" y="0"/>
                    </a:lnTo>
                    <a:lnTo>
                      <a:pt x="6" y="0"/>
                    </a:lnTo>
                    <a:lnTo>
                      <a:pt x="2" y="5"/>
                    </a:lnTo>
                    <a:lnTo>
                      <a:pt x="1" y="7"/>
                    </a:lnTo>
                    <a:lnTo>
                      <a:pt x="0" y="9"/>
                    </a:lnTo>
                    <a:lnTo>
                      <a:pt x="0" y="9"/>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8" name="Freeform 701"/>
              <p:cNvSpPr>
                <a:spLocks/>
              </p:cNvSpPr>
              <p:nvPr/>
            </p:nvSpPr>
            <p:spPr bwMode="auto">
              <a:xfrm>
                <a:off x="6829426" y="3454400"/>
                <a:ext cx="1588" cy="3175"/>
              </a:xfrm>
              <a:custGeom>
                <a:avLst/>
                <a:gdLst>
                  <a:gd name="T0" fmla="*/ 3 w 8"/>
                  <a:gd name="T1" fmla="*/ 9 h 9"/>
                  <a:gd name="T2" fmla="*/ 3 w 8"/>
                  <a:gd name="T3" fmla="*/ 9 h 9"/>
                  <a:gd name="T4" fmla="*/ 7 w 8"/>
                  <a:gd name="T5" fmla="*/ 5 h 9"/>
                  <a:gd name="T6" fmla="*/ 8 w 8"/>
                  <a:gd name="T7" fmla="*/ 3 h 9"/>
                  <a:gd name="T8" fmla="*/ 8 w 8"/>
                  <a:gd name="T9" fmla="*/ 2 h 9"/>
                  <a:gd name="T10" fmla="*/ 8 w 8"/>
                  <a:gd name="T11" fmla="*/ 2 h 9"/>
                  <a:gd name="T12" fmla="*/ 5 w 8"/>
                  <a:gd name="T13" fmla="*/ 0 h 9"/>
                  <a:gd name="T14" fmla="*/ 5 w 8"/>
                  <a:gd name="T15" fmla="*/ 0 h 9"/>
                  <a:gd name="T16" fmla="*/ 3 w 8"/>
                  <a:gd name="T17" fmla="*/ 5 h 9"/>
                  <a:gd name="T18" fmla="*/ 0 w 8"/>
                  <a:gd name="T19" fmla="*/ 7 h 9"/>
                  <a:gd name="T20" fmla="*/ 0 w 8"/>
                  <a:gd name="T21" fmla="*/ 9 h 9"/>
                  <a:gd name="T22" fmla="*/ 0 w 8"/>
                  <a:gd name="T23" fmla="*/ 9 h 9"/>
                  <a:gd name="T24" fmla="*/ 3 w 8"/>
                  <a:gd name="T25" fmla="*/ 9 h 9"/>
                  <a:gd name="T26" fmla="*/ 3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3" y="9"/>
                    </a:moveTo>
                    <a:lnTo>
                      <a:pt x="3" y="9"/>
                    </a:lnTo>
                    <a:lnTo>
                      <a:pt x="7" y="5"/>
                    </a:lnTo>
                    <a:lnTo>
                      <a:pt x="8" y="3"/>
                    </a:lnTo>
                    <a:lnTo>
                      <a:pt x="8" y="2"/>
                    </a:lnTo>
                    <a:lnTo>
                      <a:pt x="8" y="2"/>
                    </a:lnTo>
                    <a:lnTo>
                      <a:pt x="5" y="0"/>
                    </a:lnTo>
                    <a:lnTo>
                      <a:pt x="5" y="0"/>
                    </a:lnTo>
                    <a:lnTo>
                      <a:pt x="3" y="5"/>
                    </a:lnTo>
                    <a:lnTo>
                      <a:pt x="0" y="7"/>
                    </a:lnTo>
                    <a:lnTo>
                      <a:pt x="0" y="9"/>
                    </a:lnTo>
                    <a:lnTo>
                      <a:pt x="0" y="9"/>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9" name="Freeform 702"/>
              <p:cNvSpPr>
                <a:spLocks/>
              </p:cNvSpPr>
              <p:nvPr/>
            </p:nvSpPr>
            <p:spPr bwMode="auto">
              <a:xfrm>
                <a:off x="6829426" y="3454400"/>
                <a:ext cx="1588" cy="3175"/>
              </a:xfrm>
              <a:custGeom>
                <a:avLst/>
                <a:gdLst>
                  <a:gd name="T0" fmla="*/ 3 w 8"/>
                  <a:gd name="T1" fmla="*/ 9 h 9"/>
                  <a:gd name="T2" fmla="*/ 3 w 8"/>
                  <a:gd name="T3" fmla="*/ 9 h 9"/>
                  <a:gd name="T4" fmla="*/ 7 w 8"/>
                  <a:gd name="T5" fmla="*/ 5 h 9"/>
                  <a:gd name="T6" fmla="*/ 8 w 8"/>
                  <a:gd name="T7" fmla="*/ 3 h 9"/>
                  <a:gd name="T8" fmla="*/ 8 w 8"/>
                  <a:gd name="T9" fmla="*/ 2 h 9"/>
                  <a:gd name="T10" fmla="*/ 8 w 8"/>
                  <a:gd name="T11" fmla="*/ 2 h 9"/>
                  <a:gd name="T12" fmla="*/ 5 w 8"/>
                  <a:gd name="T13" fmla="*/ 0 h 9"/>
                  <a:gd name="T14" fmla="*/ 5 w 8"/>
                  <a:gd name="T15" fmla="*/ 0 h 9"/>
                  <a:gd name="T16" fmla="*/ 3 w 8"/>
                  <a:gd name="T17" fmla="*/ 4 h 9"/>
                  <a:gd name="T18" fmla="*/ 0 w 8"/>
                  <a:gd name="T19" fmla="*/ 7 h 9"/>
                  <a:gd name="T20" fmla="*/ 0 w 8"/>
                  <a:gd name="T21" fmla="*/ 9 h 9"/>
                  <a:gd name="T22" fmla="*/ 0 w 8"/>
                  <a:gd name="T23" fmla="*/ 9 h 9"/>
                  <a:gd name="T24" fmla="*/ 3 w 8"/>
                  <a:gd name="T25" fmla="*/ 9 h 9"/>
                  <a:gd name="T26" fmla="*/ 3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3" y="9"/>
                    </a:moveTo>
                    <a:lnTo>
                      <a:pt x="3" y="9"/>
                    </a:lnTo>
                    <a:lnTo>
                      <a:pt x="7" y="5"/>
                    </a:lnTo>
                    <a:lnTo>
                      <a:pt x="8" y="3"/>
                    </a:lnTo>
                    <a:lnTo>
                      <a:pt x="8" y="2"/>
                    </a:lnTo>
                    <a:lnTo>
                      <a:pt x="8" y="2"/>
                    </a:lnTo>
                    <a:lnTo>
                      <a:pt x="5" y="0"/>
                    </a:lnTo>
                    <a:lnTo>
                      <a:pt x="5" y="0"/>
                    </a:lnTo>
                    <a:lnTo>
                      <a:pt x="3" y="4"/>
                    </a:lnTo>
                    <a:lnTo>
                      <a:pt x="0" y="7"/>
                    </a:lnTo>
                    <a:lnTo>
                      <a:pt x="0" y="9"/>
                    </a:lnTo>
                    <a:lnTo>
                      <a:pt x="0" y="9"/>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0" name="Freeform 703"/>
              <p:cNvSpPr>
                <a:spLocks/>
              </p:cNvSpPr>
              <p:nvPr/>
            </p:nvSpPr>
            <p:spPr bwMode="auto">
              <a:xfrm>
                <a:off x="6827838" y="3452813"/>
                <a:ext cx="3175" cy="3175"/>
              </a:xfrm>
              <a:custGeom>
                <a:avLst/>
                <a:gdLst>
                  <a:gd name="T0" fmla="*/ 3 w 8"/>
                  <a:gd name="T1" fmla="*/ 10 h 10"/>
                  <a:gd name="T2" fmla="*/ 3 w 8"/>
                  <a:gd name="T3" fmla="*/ 10 h 10"/>
                  <a:gd name="T4" fmla="*/ 5 w 8"/>
                  <a:gd name="T5" fmla="*/ 5 h 10"/>
                  <a:gd name="T6" fmla="*/ 8 w 8"/>
                  <a:gd name="T7" fmla="*/ 2 h 10"/>
                  <a:gd name="T8" fmla="*/ 8 w 8"/>
                  <a:gd name="T9" fmla="*/ 1 h 10"/>
                  <a:gd name="T10" fmla="*/ 8 w 8"/>
                  <a:gd name="T11" fmla="*/ 1 h 10"/>
                  <a:gd name="T12" fmla="*/ 5 w 8"/>
                  <a:gd name="T13" fmla="*/ 0 h 10"/>
                  <a:gd name="T14" fmla="*/ 5 w 8"/>
                  <a:gd name="T15" fmla="*/ 0 h 10"/>
                  <a:gd name="T16" fmla="*/ 1 w 8"/>
                  <a:gd name="T17" fmla="*/ 5 h 10"/>
                  <a:gd name="T18" fmla="*/ 0 w 8"/>
                  <a:gd name="T19" fmla="*/ 7 h 10"/>
                  <a:gd name="T20" fmla="*/ 0 w 8"/>
                  <a:gd name="T21" fmla="*/ 8 h 10"/>
                  <a:gd name="T22" fmla="*/ 0 w 8"/>
                  <a:gd name="T23" fmla="*/ 8 h 10"/>
                  <a:gd name="T24" fmla="*/ 3 w 8"/>
                  <a:gd name="T25" fmla="*/ 10 h 10"/>
                  <a:gd name="T26" fmla="*/ 3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3" y="10"/>
                    </a:moveTo>
                    <a:lnTo>
                      <a:pt x="3" y="10"/>
                    </a:lnTo>
                    <a:lnTo>
                      <a:pt x="5" y="5"/>
                    </a:lnTo>
                    <a:lnTo>
                      <a:pt x="8" y="2"/>
                    </a:lnTo>
                    <a:lnTo>
                      <a:pt x="8" y="1"/>
                    </a:lnTo>
                    <a:lnTo>
                      <a:pt x="8" y="1"/>
                    </a:lnTo>
                    <a:lnTo>
                      <a:pt x="5" y="0"/>
                    </a:lnTo>
                    <a:lnTo>
                      <a:pt x="5" y="0"/>
                    </a:lnTo>
                    <a:lnTo>
                      <a:pt x="1" y="5"/>
                    </a:lnTo>
                    <a:lnTo>
                      <a:pt x="0" y="7"/>
                    </a:lnTo>
                    <a:lnTo>
                      <a:pt x="0" y="8"/>
                    </a:lnTo>
                    <a:lnTo>
                      <a:pt x="0" y="8"/>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1" name="Freeform 704"/>
              <p:cNvSpPr>
                <a:spLocks/>
              </p:cNvSpPr>
              <p:nvPr/>
            </p:nvSpPr>
            <p:spPr bwMode="auto">
              <a:xfrm>
                <a:off x="6827838" y="3452813"/>
                <a:ext cx="3175" cy="3175"/>
              </a:xfrm>
              <a:custGeom>
                <a:avLst/>
                <a:gdLst>
                  <a:gd name="T0" fmla="*/ 3 w 8"/>
                  <a:gd name="T1" fmla="*/ 10 h 10"/>
                  <a:gd name="T2" fmla="*/ 3 w 8"/>
                  <a:gd name="T3" fmla="*/ 10 h 10"/>
                  <a:gd name="T4" fmla="*/ 5 w 8"/>
                  <a:gd name="T5" fmla="*/ 5 h 10"/>
                  <a:gd name="T6" fmla="*/ 8 w 8"/>
                  <a:gd name="T7" fmla="*/ 2 h 10"/>
                  <a:gd name="T8" fmla="*/ 8 w 8"/>
                  <a:gd name="T9" fmla="*/ 1 h 10"/>
                  <a:gd name="T10" fmla="*/ 8 w 8"/>
                  <a:gd name="T11" fmla="*/ 1 h 10"/>
                  <a:gd name="T12" fmla="*/ 5 w 8"/>
                  <a:gd name="T13" fmla="*/ 0 h 10"/>
                  <a:gd name="T14" fmla="*/ 5 w 8"/>
                  <a:gd name="T15" fmla="*/ 0 h 10"/>
                  <a:gd name="T16" fmla="*/ 1 w 8"/>
                  <a:gd name="T17" fmla="*/ 5 h 10"/>
                  <a:gd name="T18" fmla="*/ 0 w 8"/>
                  <a:gd name="T19" fmla="*/ 7 h 10"/>
                  <a:gd name="T20" fmla="*/ 0 w 8"/>
                  <a:gd name="T21" fmla="*/ 8 h 10"/>
                  <a:gd name="T22" fmla="*/ 0 w 8"/>
                  <a:gd name="T23" fmla="*/ 8 h 10"/>
                  <a:gd name="T24" fmla="*/ 3 w 8"/>
                  <a:gd name="T25" fmla="*/ 10 h 10"/>
                  <a:gd name="T26" fmla="*/ 3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3" y="10"/>
                    </a:moveTo>
                    <a:lnTo>
                      <a:pt x="3" y="10"/>
                    </a:lnTo>
                    <a:lnTo>
                      <a:pt x="5" y="5"/>
                    </a:lnTo>
                    <a:lnTo>
                      <a:pt x="8" y="2"/>
                    </a:lnTo>
                    <a:lnTo>
                      <a:pt x="8" y="1"/>
                    </a:lnTo>
                    <a:lnTo>
                      <a:pt x="8" y="1"/>
                    </a:lnTo>
                    <a:lnTo>
                      <a:pt x="5" y="0"/>
                    </a:lnTo>
                    <a:lnTo>
                      <a:pt x="5" y="0"/>
                    </a:lnTo>
                    <a:lnTo>
                      <a:pt x="1" y="5"/>
                    </a:lnTo>
                    <a:lnTo>
                      <a:pt x="0" y="7"/>
                    </a:lnTo>
                    <a:lnTo>
                      <a:pt x="0" y="8"/>
                    </a:lnTo>
                    <a:lnTo>
                      <a:pt x="0" y="8"/>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2" name="Freeform 705"/>
              <p:cNvSpPr>
                <a:spLocks/>
              </p:cNvSpPr>
              <p:nvPr/>
            </p:nvSpPr>
            <p:spPr bwMode="auto">
              <a:xfrm>
                <a:off x="6827838" y="3451225"/>
                <a:ext cx="3175" cy="3175"/>
              </a:xfrm>
              <a:custGeom>
                <a:avLst/>
                <a:gdLst>
                  <a:gd name="T0" fmla="*/ 1 w 7"/>
                  <a:gd name="T1" fmla="*/ 9 h 9"/>
                  <a:gd name="T2" fmla="*/ 1 w 7"/>
                  <a:gd name="T3" fmla="*/ 9 h 9"/>
                  <a:gd name="T4" fmla="*/ 5 w 7"/>
                  <a:gd name="T5" fmla="*/ 5 h 9"/>
                  <a:gd name="T6" fmla="*/ 7 w 7"/>
                  <a:gd name="T7" fmla="*/ 3 h 9"/>
                  <a:gd name="T8" fmla="*/ 7 w 7"/>
                  <a:gd name="T9" fmla="*/ 0 h 9"/>
                  <a:gd name="T10" fmla="*/ 7 w 7"/>
                  <a:gd name="T11" fmla="*/ 0 h 9"/>
                  <a:gd name="T12" fmla="*/ 5 w 7"/>
                  <a:gd name="T13" fmla="*/ 0 h 9"/>
                  <a:gd name="T14" fmla="*/ 5 w 7"/>
                  <a:gd name="T15" fmla="*/ 0 h 9"/>
                  <a:gd name="T16" fmla="*/ 1 w 7"/>
                  <a:gd name="T17" fmla="*/ 4 h 9"/>
                  <a:gd name="T18" fmla="*/ 0 w 7"/>
                  <a:gd name="T19" fmla="*/ 6 h 9"/>
                  <a:gd name="T20" fmla="*/ 0 w 7"/>
                  <a:gd name="T21" fmla="*/ 8 h 9"/>
                  <a:gd name="T22" fmla="*/ 0 w 7"/>
                  <a:gd name="T23" fmla="*/ 8 h 9"/>
                  <a:gd name="T24" fmla="*/ 1 w 7"/>
                  <a:gd name="T25" fmla="*/ 9 h 9"/>
                  <a:gd name="T26" fmla="*/ 1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1" y="9"/>
                    </a:moveTo>
                    <a:lnTo>
                      <a:pt x="1" y="9"/>
                    </a:lnTo>
                    <a:lnTo>
                      <a:pt x="5" y="5"/>
                    </a:lnTo>
                    <a:lnTo>
                      <a:pt x="7" y="3"/>
                    </a:lnTo>
                    <a:lnTo>
                      <a:pt x="7" y="0"/>
                    </a:lnTo>
                    <a:lnTo>
                      <a:pt x="7" y="0"/>
                    </a:lnTo>
                    <a:lnTo>
                      <a:pt x="5" y="0"/>
                    </a:lnTo>
                    <a:lnTo>
                      <a:pt x="5" y="0"/>
                    </a:lnTo>
                    <a:lnTo>
                      <a:pt x="1" y="4"/>
                    </a:lnTo>
                    <a:lnTo>
                      <a:pt x="0" y="6"/>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 name="Freeform 706"/>
              <p:cNvSpPr>
                <a:spLocks/>
              </p:cNvSpPr>
              <p:nvPr/>
            </p:nvSpPr>
            <p:spPr bwMode="auto">
              <a:xfrm>
                <a:off x="6827838" y="3451225"/>
                <a:ext cx="3175" cy="3175"/>
              </a:xfrm>
              <a:custGeom>
                <a:avLst/>
                <a:gdLst>
                  <a:gd name="T0" fmla="*/ 1 w 7"/>
                  <a:gd name="T1" fmla="*/ 9 h 9"/>
                  <a:gd name="T2" fmla="*/ 1 w 7"/>
                  <a:gd name="T3" fmla="*/ 9 h 9"/>
                  <a:gd name="T4" fmla="*/ 5 w 7"/>
                  <a:gd name="T5" fmla="*/ 4 h 9"/>
                  <a:gd name="T6" fmla="*/ 7 w 7"/>
                  <a:gd name="T7" fmla="*/ 3 h 9"/>
                  <a:gd name="T8" fmla="*/ 7 w 7"/>
                  <a:gd name="T9" fmla="*/ 0 h 9"/>
                  <a:gd name="T10" fmla="*/ 7 w 7"/>
                  <a:gd name="T11" fmla="*/ 0 h 9"/>
                  <a:gd name="T12" fmla="*/ 5 w 7"/>
                  <a:gd name="T13" fmla="*/ 0 h 9"/>
                  <a:gd name="T14" fmla="*/ 5 w 7"/>
                  <a:gd name="T15" fmla="*/ 0 h 9"/>
                  <a:gd name="T16" fmla="*/ 1 w 7"/>
                  <a:gd name="T17" fmla="*/ 4 h 9"/>
                  <a:gd name="T18" fmla="*/ 0 w 7"/>
                  <a:gd name="T19" fmla="*/ 6 h 9"/>
                  <a:gd name="T20" fmla="*/ 0 w 7"/>
                  <a:gd name="T21" fmla="*/ 8 h 9"/>
                  <a:gd name="T22" fmla="*/ 0 w 7"/>
                  <a:gd name="T23" fmla="*/ 8 h 9"/>
                  <a:gd name="T24" fmla="*/ 1 w 7"/>
                  <a:gd name="T25" fmla="*/ 9 h 9"/>
                  <a:gd name="T26" fmla="*/ 1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1" y="9"/>
                    </a:moveTo>
                    <a:lnTo>
                      <a:pt x="1" y="9"/>
                    </a:lnTo>
                    <a:lnTo>
                      <a:pt x="5" y="4"/>
                    </a:lnTo>
                    <a:lnTo>
                      <a:pt x="7" y="3"/>
                    </a:lnTo>
                    <a:lnTo>
                      <a:pt x="7" y="0"/>
                    </a:lnTo>
                    <a:lnTo>
                      <a:pt x="7" y="0"/>
                    </a:lnTo>
                    <a:lnTo>
                      <a:pt x="5" y="0"/>
                    </a:lnTo>
                    <a:lnTo>
                      <a:pt x="5" y="0"/>
                    </a:lnTo>
                    <a:lnTo>
                      <a:pt x="1" y="4"/>
                    </a:lnTo>
                    <a:lnTo>
                      <a:pt x="0" y="6"/>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 name="Freeform 707"/>
              <p:cNvSpPr>
                <a:spLocks/>
              </p:cNvSpPr>
              <p:nvPr/>
            </p:nvSpPr>
            <p:spPr bwMode="auto">
              <a:xfrm>
                <a:off x="6827838" y="3449638"/>
                <a:ext cx="3175" cy="4762"/>
              </a:xfrm>
              <a:custGeom>
                <a:avLst/>
                <a:gdLst>
                  <a:gd name="T0" fmla="*/ 1 w 7"/>
                  <a:gd name="T1" fmla="*/ 10 h 10"/>
                  <a:gd name="T2" fmla="*/ 1 w 7"/>
                  <a:gd name="T3" fmla="*/ 10 h 10"/>
                  <a:gd name="T4" fmla="*/ 5 w 7"/>
                  <a:gd name="T5" fmla="*/ 5 h 10"/>
                  <a:gd name="T6" fmla="*/ 7 w 7"/>
                  <a:gd name="T7" fmla="*/ 3 h 10"/>
                  <a:gd name="T8" fmla="*/ 7 w 7"/>
                  <a:gd name="T9" fmla="*/ 2 h 10"/>
                  <a:gd name="T10" fmla="*/ 7 w 7"/>
                  <a:gd name="T11" fmla="*/ 2 h 10"/>
                  <a:gd name="T12" fmla="*/ 5 w 7"/>
                  <a:gd name="T13" fmla="*/ 0 h 10"/>
                  <a:gd name="T14" fmla="*/ 5 w 7"/>
                  <a:gd name="T15" fmla="*/ 0 h 10"/>
                  <a:gd name="T16" fmla="*/ 1 w 7"/>
                  <a:gd name="T17" fmla="*/ 5 h 10"/>
                  <a:gd name="T18" fmla="*/ 0 w 7"/>
                  <a:gd name="T19" fmla="*/ 7 h 10"/>
                  <a:gd name="T20" fmla="*/ 0 w 7"/>
                  <a:gd name="T21" fmla="*/ 9 h 10"/>
                  <a:gd name="T22" fmla="*/ 0 w 7"/>
                  <a:gd name="T23" fmla="*/ 9 h 10"/>
                  <a:gd name="T24" fmla="*/ 1 w 7"/>
                  <a:gd name="T25" fmla="*/ 10 h 10"/>
                  <a:gd name="T26" fmla="*/ 1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1" y="10"/>
                    </a:moveTo>
                    <a:lnTo>
                      <a:pt x="1" y="10"/>
                    </a:lnTo>
                    <a:lnTo>
                      <a:pt x="5" y="5"/>
                    </a:lnTo>
                    <a:lnTo>
                      <a:pt x="7" y="3"/>
                    </a:lnTo>
                    <a:lnTo>
                      <a:pt x="7" y="2"/>
                    </a:lnTo>
                    <a:lnTo>
                      <a:pt x="7" y="2"/>
                    </a:lnTo>
                    <a:lnTo>
                      <a:pt x="5" y="0"/>
                    </a:lnTo>
                    <a:lnTo>
                      <a:pt x="5" y="0"/>
                    </a:lnTo>
                    <a:lnTo>
                      <a:pt x="1"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 name="Freeform 708"/>
              <p:cNvSpPr>
                <a:spLocks/>
              </p:cNvSpPr>
              <p:nvPr/>
            </p:nvSpPr>
            <p:spPr bwMode="auto">
              <a:xfrm>
                <a:off x="6827838" y="3449638"/>
                <a:ext cx="3175" cy="4762"/>
              </a:xfrm>
              <a:custGeom>
                <a:avLst/>
                <a:gdLst>
                  <a:gd name="T0" fmla="*/ 1 w 7"/>
                  <a:gd name="T1" fmla="*/ 10 h 10"/>
                  <a:gd name="T2" fmla="*/ 1 w 7"/>
                  <a:gd name="T3" fmla="*/ 10 h 10"/>
                  <a:gd name="T4" fmla="*/ 5 w 7"/>
                  <a:gd name="T5" fmla="*/ 5 h 10"/>
                  <a:gd name="T6" fmla="*/ 7 w 7"/>
                  <a:gd name="T7" fmla="*/ 3 h 10"/>
                  <a:gd name="T8" fmla="*/ 7 w 7"/>
                  <a:gd name="T9" fmla="*/ 2 h 10"/>
                  <a:gd name="T10" fmla="*/ 7 w 7"/>
                  <a:gd name="T11" fmla="*/ 2 h 10"/>
                  <a:gd name="T12" fmla="*/ 5 w 7"/>
                  <a:gd name="T13" fmla="*/ 0 h 10"/>
                  <a:gd name="T14" fmla="*/ 5 w 7"/>
                  <a:gd name="T15" fmla="*/ 0 h 10"/>
                  <a:gd name="T16" fmla="*/ 1 w 7"/>
                  <a:gd name="T17" fmla="*/ 5 h 10"/>
                  <a:gd name="T18" fmla="*/ 0 w 7"/>
                  <a:gd name="T19" fmla="*/ 7 h 10"/>
                  <a:gd name="T20" fmla="*/ 0 w 7"/>
                  <a:gd name="T21" fmla="*/ 9 h 10"/>
                  <a:gd name="T22" fmla="*/ 0 w 7"/>
                  <a:gd name="T23" fmla="*/ 9 h 10"/>
                  <a:gd name="T24" fmla="*/ 1 w 7"/>
                  <a:gd name="T25" fmla="*/ 10 h 10"/>
                  <a:gd name="T26" fmla="*/ 1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1" y="10"/>
                    </a:moveTo>
                    <a:lnTo>
                      <a:pt x="1" y="10"/>
                    </a:lnTo>
                    <a:lnTo>
                      <a:pt x="5" y="5"/>
                    </a:lnTo>
                    <a:lnTo>
                      <a:pt x="7" y="3"/>
                    </a:lnTo>
                    <a:lnTo>
                      <a:pt x="7" y="2"/>
                    </a:lnTo>
                    <a:lnTo>
                      <a:pt x="7" y="2"/>
                    </a:lnTo>
                    <a:lnTo>
                      <a:pt x="5" y="0"/>
                    </a:lnTo>
                    <a:lnTo>
                      <a:pt x="5" y="0"/>
                    </a:lnTo>
                    <a:lnTo>
                      <a:pt x="1"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 name="Freeform 709"/>
              <p:cNvSpPr>
                <a:spLocks/>
              </p:cNvSpPr>
              <p:nvPr/>
            </p:nvSpPr>
            <p:spPr bwMode="auto">
              <a:xfrm>
                <a:off x="6826251" y="3448050"/>
                <a:ext cx="3175" cy="4762"/>
              </a:xfrm>
              <a:custGeom>
                <a:avLst/>
                <a:gdLst>
                  <a:gd name="T0" fmla="*/ 2 w 8"/>
                  <a:gd name="T1" fmla="*/ 10 h 10"/>
                  <a:gd name="T2" fmla="*/ 2 w 8"/>
                  <a:gd name="T3" fmla="*/ 10 h 10"/>
                  <a:gd name="T4" fmla="*/ 5 w 8"/>
                  <a:gd name="T5" fmla="*/ 5 h 10"/>
                  <a:gd name="T6" fmla="*/ 8 w 8"/>
                  <a:gd name="T7" fmla="*/ 3 h 10"/>
                  <a:gd name="T8" fmla="*/ 8 w 8"/>
                  <a:gd name="T9" fmla="*/ 1 h 10"/>
                  <a:gd name="T10" fmla="*/ 8 w 8"/>
                  <a:gd name="T11" fmla="*/ 1 h 10"/>
                  <a:gd name="T12" fmla="*/ 5 w 8"/>
                  <a:gd name="T13" fmla="*/ 0 h 10"/>
                  <a:gd name="T14" fmla="*/ 5 w 8"/>
                  <a:gd name="T15" fmla="*/ 0 h 10"/>
                  <a:gd name="T16" fmla="*/ 2 w 8"/>
                  <a:gd name="T17" fmla="*/ 5 h 10"/>
                  <a:gd name="T18" fmla="*/ 0 w 8"/>
                  <a:gd name="T19" fmla="*/ 7 h 10"/>
                  <a:gd name="T20" fmla="*/ 0 w 8"/>
                  <a:gd name="T21" fmla="*/ 8 h 10"/>
                  <a:gd name="T22" fmla="*/ 0 w 8"/>
                  <a:gd name="T23" fmla="*/ 8 h 10"/>
                  <a:gd name="T24" fmla="*/ 2 w 8"/>
                  <a:gd name="T25" fmla="*/ 10 h 10"/>
                  <a:gd name="T26" fmla="*/ 2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2" y="10"/>
                    </a:moveTo>
                    <a:lnTo>
                      <a:pt x="2" y="10"/>
                    </a:lnTo>
                    <a:lnTo>
                      <a:pt x="5" y="5"/>
                    </a:lnTo>
                    <a:lnTo>
                      <a:pt x="8" y="3"/>
                    </a:lnTo>
                    <a:lnTo>
                      <a:pt x="8" y="1"/>
                    </a:lnTo>
                    <a:lnTo>
                      <a:pt x="8" y="1"/>
                    </a:lnTo>
                    <a:lnTo>
                      <a:pt x="5" y="0"/>
                    </a:lnTo>
                    <a:lnTo>
                      <a:pt x="5" y="0"/>
                    </a:lnTo>
                    <a:lnTo>
                      <a:pt x="2" y="5"/>
                    </a:lnTo>
                    <a:lnTo>
                      <a:pt x="0" y="7"/>
                    </a:lnTo>
                    <a:lnTo>
                      <a:pt x="0" y="8"/>
                    </a:lnTo>
                    <a:lnTo>
                      <a:pt x="0" y="8"/>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 name="Freeform 710"/>
              <p:cNvSpPr>
                <a:spLocks/>
              </p:cNvSpPr>
              <p:nvPr/>
            </p:nvSpPr>
            <p:spPr bwMode="auto">
              <a:xfrm>
                <a:off x="6826251" y="3448050"/>
                <a:ext cx="3175" cy="4762"/>
              </a:xfrm>
              <a:custGeom>
                <a:avLst/>
                <a:gdLst>
                  <a:gd name="T0" fmla="*/ 2 w 8"/>
                  <a:gd name="T1" fmla="*/ 10 h 10"/>
                  <a:gd name="T2" fmla="*/ 2 w 8"/>
                  <a:gd name="T3" fmla="*/ 10 h 10"/>
                  <a:gd name="T4" fmla="*/ 5 w 8"/>
                  <a:gd name="T5" fmla="*/ 5 h 10"/>
                  <a:gd name="T6" fmla="*/ 8 w 8"/>
                  <a:gd name="T7" fmla="*/ 3 h 10"/>
                  <a:gd name="T8" fmla="*/ 8 w 8"/>
                  <a:gd name="T9" fmla="*/ 1 h 10"/>
                  <a:gd name="T10" fmla="*/ 8 w 8"/>
                  <a:gd name="T11" fmla="*/ 1 h 10"/>
                  <a:gd name="T12" fmla="*/ 5 w 8"/>
                  <a:gd name="T13" fmla="*/ 0 h 10"/>
                  <a:gd name="T14" fmla="*/ 5 w 8"/>
                  <a:gd name="T15" fmla="*/ 0 h 10"/>
                  <a:gd name="T16" fmla="*/ 2 w 8"/>
                  <a:gd name="T17" fmla="*/ 5 h 10"/>
                  <a:gd name="T18" fmla="*/ 0 w 8"/>
                  <a:gd name="T19" fmla="*/ 7 h 10"/>
                  <a:gd name="T20" fmla="*/ 0 w 8"/>
                  <a:gd name="T21" fmla="*/ 8 h 10"/>
                  <a:gd name="T22" fmla="*/ 0 w 8"/>
                  <a:gd name="T23" fmla="*/ 8 h 10"/>
                  <a:gd name="T24" fmla="*/ 2 w 8"/>
                  <a:gd name="T25" fmla="*/ 10 h 10"/>
                  <a:gd name="T26" fmla="*/ 2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2" y="10"/>
                    </a:moveTo>
                    <a:lnTo>
                      <a:pt x="2" y="10"/>
                    </a:lnTo>
                    <a:lnTo>
                      <a:pt x="5" y="5"/>
                    </a:lnTo>
                    <a:lnTo>
                      <a:pt x="8" y="3"/>
                    </a:lnTo>
                    <a:lnTo>
                      <a:pt x="8" y="1"/>
                    </a:lnTo>
                    <a:lnTo>
                      <a:pt x="8" y="1"/>
                    </a:lnTo>
                    <a:lnTo>
                      <a:pt x="5" y="0"/>
                    </a:lnTo>
                    <a:lnTo>
                      <a:pt x="5" y="0"/>
                    </a:lnTo>
                    <a:lnTo>
                      <a:pt x="2" y="5"/>
                    </a:lnTo>
                    <a:lnTo>
                      <a:pt x="0" y="7"/>
                    </a:lnTo>
                    <a:lnTo>
                      <a:pt x="0" y="8"/>
                    </a:lnTo>
                    <a:lnTo>
                      <a:pt x="0" y="8"/>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 name="Freeform 711"/>
              <p:cNvSpPr>
                <a:spLocks/>
              </p:cNvSpPr>
              <p:nvPr/>
            </p:nvSpPr>
            <p:spPr bwMode="auto">
              <a:xfrm>
                <a:off x="6826251" y="3448050"/>
                <a:ext cx="3175" cy="3175"/>
              </a:xfrm>
              <a:custGeom>
                <a:avLst/>
                <a:gdLst>
                  <a:gd name="T0" fmla="*/ 1 w 8"/>
                  <a:gd name="T1" fmla="*/ 9 h 9"/>
                  <a:gd name="T2" fmla="*/ 1 w 8"/>
                  <a:gd name="T3" fmla="*/ 9 h 9"/>
                  <a:gd name="T4" fmla="*/ 5 w 8"/>
                  <a:gd name="T5" fmla="*/ 5 h 9"/>
                  <a:gd name="T6" fmla="*/ 8 w 8"/>
                  <a:gd name="T7" fmla="*/ 3 h 9"/>
                  <a:gd name="T8" fmla="*/ 8 w 8"/>
                  <a:gd name="T9" fmla="*/ 1 h 9"/>
                  <a:gd name="T10" fmla="*/ 8 w 8"/>
                  <a:gd name="T11" fmla="*/ 1 h 9"/>
                  <a:gd name="T12" fmla="*/ 6 w 8"/>
                  <a:gd name="T13" fmla="*/ 0 h 9"/>
                  <a:gd name="T14" fmla="*/ 6 w 8"/>
                  <a:gd name="T15" fmla="*/ 0 h 9"/>
                  <a:gd name="T16" fmla="*/ 1 w 8"/>
                  <a:gd name="T17" fmla="*/ 4 h 9"/>
                  <a:gd name="T18" fmla="*/ 0 w 8"/>
                  <a:gd name="T19" fmla="*/ 6 h 9"/>
                  <a:gd name="T20" fmla="*/ 0 w 8"/>
                  <a:gd name="T21" fmla="*/ 8 h 9"/>
                  <a:gd name="T22" fmla="*/ 0 w 8"/>
                  <a:gd name="T23" fmla="*/ 8 h 9"/>
                  <a:gd name="T24" fmla="*/ 1 w 8"/>
                  <a:gd name="T25" fmla="*/ 9 h 9"/>
                  <a:gd name="T26" fmla="*/ 1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1" y="9"/>
                    </a:moveTo>
                    <a:lnTo>
                      <a:pt x="1" y="9"/>
                    </a:lnTo>
                    <a:lnTo>
                      <a:pt x="5" y="5"/>
                    </a:lnTo>
                    <a:lnTo>
                      <a:pt x="8" y="3"/>
                    </a:lnTo>
                    <a:lnTo>
                      <a:pt x="8" y="1"/>
                    </a:lnTo>
                    <a:lnTo>
                      <a:pt x="8" y="1"/>
                    </a:lnTo>
                    <a:lnTo>
                      <a:pt x="6" y="0"/>
                    </a:lnTo>
                    <a:lnTo>
                      <a:pt x="6" y="0"/>
                    </a:lnTo>
                    <a:lnTo>
                      <a:pt x="1" y="4"/>
                    </a:lnTo>
                    <a:lnTo>
                      <a:pt x="0" y="6"/>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 name="Freeform 712"/>
              <p:cNvSpPr>
                <a:spLocks/>
              </p:cNvSpPr>
              <p:nvPr/>
            </p:nvSpPr>
            <p:spPr bwMode="auto">
              <a:xfrm>
                <a:off x="6826251" y="3448050"/>
                <a:ext cx="3175" cy="3175"/>
              </a:xfrm>
              <a:custGeom>
                <a:avLst/>
                <a:gdLst>
                  <a:gd name="T0" fmla="*/ 1 w 8"/>
                  <a:gd name="T1" fmla="*/ 9 h 9"/>
                  <a:gd name="T2" fmla="*/ 1 w 8"/>
                  <a:gd name="T3" fmla="*/ 9 h 9"/>
                  <a:gd name="T4" fmla="*/ 5 w 8"/>
                  <a:gd name="T5" fmla="*/ 5 h 9"/>
                  <a:gd name="T6" fmla="*/ 8 w 8"/>
                  <a:gd name="T7" fmla="*/ 3 h 9"/>
                  <a:gd name="T8" fmla="*/ 8 w 8"/>
                  <a:gd name="T9" fmla="*/ 1 h 9"/>
                  <a:gd name="T10" fmla="*/ 8 w 8"/>
                  <a:gd name="T11" fmla="*/ 1 h 9"/>
                  <a:gd name="T12" fmla="*/ 6 w 8"/>
                  <a:gd name="T13" fmla="*/ 0 h 9"/>
                  <a:gd name="T14" fmla="*/ 6 w 8"/>
                  <a:gd name="T15" fmla="*/ 0 h 9"/>
                  <a:gd name="T16" fmla="*/ 1 w 8"/>
                  <a:gd name="T17" fmla="*/ 4 h 9"/>
                  <a:gd name="T18" fmla="*/ 0 w 8"/>
                  <a:gd name="T19" fmla="*/ 6 h 9"/>
                  <a:gd name="T20" fmla="*/ 0 w 8"/>
                  <a:gd name="T21" fmla="*/ 8 h 9"/>
                  <a:gd name="T22" fmla="*/ 0 w 8"/>
                  <a:gd name="T23" fmla="*/ 8 h 9"/>
                  <a:gd name="T24" fmla="*/ 1 w 8"/>
                  <a:gd name="T25" fmla="*/ 9 h 9"/>
                  <a:gd name="T26" fmla="*/ 1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1" y="9"/>
                    </a:moveTo>
                    <a:lnTo>
                      <a:pt x="1" y="9"/>
                    </a:lnTo>
                    <a:lnTo>
                      <a:pt x="5" y="5"/>
                    </a:lnTo>
                    <a:lnTo>
                      <a:pt x="8" y="3"/>
                    </a:lnTo>
                    <a:lnTo>
                      <a:pt x="8" y="1"/>
                    </a:lnTo>
                    <a:lnTo>
                      <a:pt x="8" y="1"/>
                    </a:lnTo>
                    <a:lnTo>
                      <a:pt x="6" y="0"/>
                    </a:lnTo>
                    <a:lnTo>
                      <a:pt x="6" y="0"/>
                    </a:lnTo>
                    <a:lnTo>
                      <a:pt x="1" y="4"/>
                    </a:lnTo>
                    <a:lnTo>
                      <a:pt x="0" y="6"/>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 name="Freeform 713"/>
              <p:cNvSpPr>
                <a:spLocks/>
              </p:cNvSpPr>
              <p:nvPr/>
            </p:nvSpPr>
            <p:spPr bwMode="auto">
              <a:xfrm>
                <a:off x="6826251" y="3446463"/>
                <a:ext cx="3175" cy="3175"/>
              </a:xfrm>
              <a:custGeom>
                <a:avLst/>
                <a:gdLst>
                  <a:gd name="T0" fmla="*/ 1 w 7"/>
                  <a:gd name="T1" fmla="*/ 10 h 10"/>
                  <a:gd name="T2" fmla="*/ 1 w 7"/>
                  <a:gd name="T3" fmla="*/ 10 h 10"/>
                  <a:gd name="T4" fmla="*/ 6 w 7"/>
                  <a:gd name="T5" fmla="*/ 5 h 10"/>
                  <a:gd name="T6" fmla="*/ 7 w 7"/>
                  <a:gd name="T7" fmla="*/ 3 h 10"/>
                  <a:gd name="T8" fmla="*/ 7 w 7"/>
                  <a:gd name="T9" fmla="*/ 2 h 10"/>
                  <a:gd name="T10" fmla="*/ 7 w 7"/>
                  <a:gd name="T11" fmla="*/ 2 h 10"/>
                  <a:gd name="T12" fmla="*/ 6 w 7"/>
                  <a:gd name="T13" fmla="*/ 0 h 10"/>
                  <a:gd name="T14" fmla="*/ 6 w 7"/>
                  <a:gd name="T15" fmla="*/ 0 h 10"/>
                  <a:gd name="T16" fmla="*/ 2 w 7"/>
                  <a:gd name="T17" fmla="*/ 5 h 10"/>
                  <a:gd name="T18" fmla="*/ 0 w 7"/>
                  <a:gd name="T19" fmla="*/ 7 h 10"/>
                  <a:gd name="T20" fmla="*/ 0 w 7"/>
                  <a:gd name="T21" fmla="*/ 9 h 10"/>
                  <a:gd name="T22" fmla="*/ 0 w 7"/>
                  <a:gd name="T23" fmla="*/ 9 h 10"/>
                  <a:gd name="T24" fmla="*/ 1 w 7"/>
                  <a:gd name="T25" fmla="*/ 10 h 10"/>
                  <a:gd name="T26" fmla="*/ 1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1" y="10"/>
                    </a:moveTo>
                    <a:lnTo>
                      <a:pt x="1" y="10"/>
                    </a:lnTo>
                    <a:lnTo>
                      <a:pt x="6" y="5"/>
                    </a:lnTo>
                    <a:lnTo>
                      <a:pt x="7" y="3"/>
                    </a:lnTo>
                    <a:lnTo>
                      <a:pt x="7" y="2"/>
                    </a:lnTo>
                    <a:lnTo>
                      <a:pt x="7" y="2"/>
                    </a:lnTo>
                    <a:lnTo>
                      <a:pt x="6" y="0"/>
                    </a:lnTo>
                    <a:lnTo>
                      <a:pt x="6" y="0"/>
                    </a:lnTo>
                    <a:lnTo>
                      <a:pt x="2"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 name="Freeform 714"/>
              <p:cNvSpPr>
                <a:spLocks/>
              </p:cNvSpPr>
              <p:nvPr/>
            </p:nvSpPr>
            <p:spPr bwMode="auto">
              <a:xfrm>
                <a:off x="6826251" y="3446463"/>
                <a:ext cx="3175" cy="3175"/>
              </a:xfrm>
              <a:custGeom>
                <a:avLst/>
                <a:gdLst>
                  <a:gd name="T0" fmla="*/ 1 w 7"/>
                  <a:gd name="T1" fmla="*/ 10 h 10"/>
                  <a:gd name="T2" fmla="*/ 1 w 7"/>
                  <a:gd name="T3" fmla="*/ 10 h 10"/>
                  <a:gd name="T4" fmla="*/ 6 w 7"/>
                  <a:gd name="T5" fmla="*/ 5 h 10"/>
                  <a:gd name="T6" fmla="*/ 7 w 7"/>
                  <a:gd name="T7" fmla="*/ 3 h 10"/>
                  <a:gd name="T8" fmla="*/ 7 w 7"/>
                  <a:gd name="T9" fmla="*/ 2 h 10"/>
                  <a:gd name="T10" fmla="*/ 7 w 7"/>
                  <a:gd name="T11" fmla="*/ 2 h 10"/>
                  <a:gd name="T12" fmla="*/ 6 w 7"/>
                  <a:gd name="T13" fmla="*/ 0 h 10"/>
                  <a:gd name="T14" fmla="*/ 6 w 7"/>
                  <a:gd name="T15" fmla="*/ 0 h 10"/>
                  <a:gd name="T16" fmla="*/ 2 w 7"/>
                  <a:gd name="T17" fmla="*/ 5 h 10"/>
                  <a:gd name="T18" fmla="*/ 0 w 7"/>
                  <a:gd name="T19" fmla="*/ 7 h 10"/>
                  <a:gd name="T20" fmla="*/ 0 w 7"/>
                  <a:gd name="T21" fmla="*/ 9 h 10"/>
                  <a:gd name="T22" fmla="*/ 0 w 7"/>
                  <a:gd name="T23" fmla="*/ 9 h 10"/>
                  <a:gd name="T24" fmla="*/ 1 w 7"/>
                  <a:gd name="T25" fmla="*/ 10 h 10"/>
                  <a:gd name="T26" fmla="*/ 1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1" y="10"/>
                    </a:moveTo>
                    <a:lnTo>
                      <a:pt x="1" y="10"/>
                    </a:lnTo>
                    <a:lnTo>
                      <a:pt x="6" y="5"/>
                    </a:lnTo>
                    <a:lnTo>
                      <a:pt x="7" y="3"/>
                    </a:lnTo>
                    <a:lnTo>
                      <a:pt x="7" y="2"/>
                    </a:lnTo>
                    <a:lnTo>
                      <a:pt x="7" y="2"/>
                    </a:lnTo>
                    <a:lnTo>
                      <a:pt x="6" y="0"/>
                    </a:lnTo>
                    <a:lnTo>
                      <a:pt x="6" y="0"/>
                    </a:lnTo>
                    <a:lnTo>
                      <a:pt x="2"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 name="Freeform 715"/>
              <p:cNvSpPr>
                <a:spLocks/>
              </p:cNvSpPr>
              <p:nvPr/>
            </p:nvSpPr>
            <p:spPr bwMode="auto">
              <a:xfrm>
                <a:off x="6824663" y="3444875"/>
                <a:ext cx="4763" cy="3175"/>
              </a:xfrm>
              <a:custGeom>
                <a:avLst/>
                <a:gdLst>
                  <a:gd name="T0" fmla="*/ 1 w 8"/>
                  <a:gd name="T1" fmla="*/ 10 h 10"/>
                  <a:gd name="T2" fmla="*/ 1 w 8"/>
                  <a:gd name="T3" fmla="*/ 10 h 10"/>
                  <a:gd name="T4" fmla="*/ 6 w 8"/>
                  <a:gd name="T5" fmla="*/ 5 h 10"/>
                  <a:gd name="T6" fmla="*/ 7 w 8"/>
                  <a:gd name="T7" fmla="*/ 3 h 10"/>
                  <a:gd name="T8" fmla="*/ 8 w 8"/>
                  <a:gd name="T9" fmla="*/ 1 h 10"/>
                  <a:gd name="T10" fmla="*/ 8 w 8"/>
                  <a:gd name="T11" fmla="*/ 1 h 10"/>
                  <a:gd name="T12" fmla="*/ 6 w 8"/>
                  <a:gd name="T13" fmla="*/ 0 h 10"/>
                  <a:gd name="T14" fmla="*/ 6 w 8"/>
                  <a:gd name="T15" fmla="*/ 0 h 10"/>
                  <a:gd name="T16" fmla="*/ 2 w 8"/>
                  <a:gd name="T17" fmla="*/ 5 h 10"/>
                  <a:gd name="T18" fmla="*/ 0 w 8"/>
                  <a:gd name="T19" fmla="*/ 7 h 10"/>
                  <a:gd name="T20" fmla="*/ 0 w 8"/>
                  <a:gd name="T21" fmla="*/ 8 h 10"/>
                  <a:gd name="T22" fmla="*/ 0 w 8"/>
                  <a:gd name="T23" fmla="*/ 8 h 10"/>
                  <a:gd name="T24" fmla="*/ 1 w 8"/>
                  <a:gd name="T25" fmla="*/ 10 h 10"/>
                  <a:gd name="T26" fmla="*/ 1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1" y="10"/>
                    </a:moveTo>
                    <a:lnTo>
                      <a:pt x="1" y="10"/>
                    </a:lnTo>
                    <a:lnTo>
                      <a:pt x="6" y="5"/>
                    </a:lnTo>
                    <a:lnTo>
                      <a:pt x="7" y="3"/>
                    </a:lnTo>
                    <a:lnTo>
                      <a:pt x="8" y="1"/>
                    </a:lnTo>
                    <a:lnTo>
                      <a:pt x="8" y="1"/>
                    </a:lnTo>
                    <a:lnTo>
                      <a:pt x="6" y="0"/>
                    </a:lnTo>
                    <a:lnTo>
                      <a:pt x="6" y="0"/>
                    </a:lnTo>
                    <a:lnTo>
                      <a:pt x="2" y="5"/>
                    </a:lnTo>
                    <a:lnTo>
                      <a:pt x="0" y="7"/>
                    </a:lnTo>
                    <a:lnTo>
                      <a:pt x="0" y="8"/>
                    </a:lnTo>
                    <a:lnTo>
                      <a:pt x="0" y="8"/>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 name="Freeform 716"/>
              <p:cNvSpPr>
                <a:spLocks/>
              </p:cNvSpPr>
              <p:nvPr/>
            </p:nvSpPr>
            <p:spPr bwMode="auto">
              <a:xfrm>
                <a:off x="6824663" y="3444875"/>
                <a:ext cx="4763" cy="3175"/>
              </a:xfrm>
              <a:custGeom>
                <a:avLst/>
                <a:gdLst>
                  <a:gd name="T0" fmla="*/ 1 w 8"/>
                  <a:gd name="T1" fmla="*/ 10 h 10"/>
                  <a:gd name="T2" fmla="*/ 1 w 8"/>
                  <a:gd name="T3" fmla="*/ 10 h 10"/>
                  <a:gd name="T4" fmla="*/ 6 w 8"/>
                  <a:gd name="T5" fmla="*/ 5 h 10"/>
                  <a:gd name="T6" fmla="*/ 7 w 8"/>
                  <a:gd name="T7" fmla="*/ 3 h 10"/>
                  <a:gd name="T8" fmla="*/ 8 w 8"/>
                  <a:gd name="T9" fmla="*/ 1 h 10"/>
                  <a:gd name="T10" fmla="*/ 8 w 8"/>
                  <a:gd name="T11" fmla="*/ 1 h 10"/>
                  <a:gd name="T12" fmla="*/ 6 w 8"/>
                  <a:gd name="T13" fmla="*/ 0 h 10"/>
                  <a:gd name="T14" fmla="*/ 6 w 8"/>
                  <a:gd name="T15" fmla="*/ 0 h 10"/>
                  <a:gd name="T16" fmla="*/ 2 w 8"/>
                  <a:gd name="T17" fmla="*/ 5 h 10"/>
                  <a:gd name="T18" fmla="*/ 0 w 8"/>
                  <a:gd name="T19" fmla="*/ 6 h 10"/>
                  <a:gd name="T20" fmla="*/ 0 w 8"/>
                  <a:gd name="T21" fmla="*/ 8 h 10"/>
                  <a:gd name="T22" fmla="*/ 0 w 8"/>
                  <a:gd name="T23" fmla="*/ 8 h 10"/>
                  <a:gd name="T24" fmla="*/ 1 w 8"/>
                  <a:gd name="T25" fmla="*/ 10 h 10"/>
                  <a:gd name="T26" fmla="*/ 1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1" y="10"/>
                    </a:moveTo>
                    <a:lnTo>
                      <a:pt x="1" y="10"/>
                    </a:lnTo>
                    <a:lnTo>
                      <a:pt x="6" y="5"/>
                    </a:lnTo>
                    <a:lnTo>
                      <a:pt x="7" y="3"/>
                    </a:lnTo>
                    <a:lnTo>
                      <a:pt x="8" y="1"/>
                    </a:lnTo>
                    <a:lnTo>
                      <a:pt x="8" y="1"/>
                    </a:lnTo>
                    <a:lnTo>
                      <a:pt x="6" y="0"/>
                    </a:lnTo>
                    <a:lnTo>
                      <a:pt x="6" y="0"/>
                    </a:lnTo>
                    <a:lnTo>
                      <a:pt x="2" y="5"/>
                    </a:lnTo>
                    <a:lnTo>
                      <a:pt x="0" y="6"/>
                    </a:lnTo>
                    <a:lnTo>
                      <a:pt x="0" y="8"/>
                    </a:lnTo>
                    <a:lnTo>
                      <a:pt x="0" y="8"/>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 name="Freeform 717"/>
              <p:cNvSpPr>
                <a:spLocks/>
              </p:cNvSpPr>
              <p:nvPr/>
            </p:nvSpPr>
            <p:spPr bwMode="auto">
              <a:xfrm>
                <a:off x="6824663" y="3443288"/>
                <a:ext cx="3175" cy="3175"/>
              </a:xfrm>
              <a:custGeom>
                <a:avLst/>
                <a:gdLst>
                  <a:gd name="T0" fmla="*/ 3 w 9"/>
                  <a:gd name="T1" fmla="*/ 9 h 9"/>
                  <a:gd name="T2" fmla="*/ 3 w 9"/>
                  <a:gd name="T3" fmla="*/ 9 h 9"/>
                  <a:gd name="T4" fmla="*/ 7 w 9"/>
                  <a:gd name="T5" fmla="*/ 5 h 9"/>
                  <a:gd name="T6" fmla="*/ 8 w 9"/>
                  <a:gd name="T7" fmla="*/ 3 h 9"/>
                  <a:gd name="T8" fmla="*/ 9 w 9"/>
                  <a:gd name="T9" fmla="*/ 1 h 9"/>
                  <a:gd name="T10" fmla="*/ 9 w 9"/>
                  <a:gd name="T11" fmla="*/ 1 h 9"/>
                  <a:gd name="T12" fmla="*/ 8 w 9"/>
                  <a:gd name="T13" fmla="*/ 0 h 9"/>
                  <a:gd name="T14" fmla="*/ 8 w 9"/>
                  <a:gd name="T15" fmla="*/ 0 h 9"/>
                  <a:gd name="T16" fmla="*/ 3 w 9"/>
                  <a:gd name="T17" fmla="*/ 4 h 9"/>
                  <a:gd name="T18" fmla="*/ 2 w 9"/>
                  <a:gd name="T19" fmla="*/ 6 h 9"/>
                  <a:gd name="T20" fmla="*/ 0 w 9"/>
                  <a:gd name="T21" fmla="*/ 8 h 9"/>
                  <a:gd name="T22" fmla="*/ 0 w 9"/>
                  <a:gd name="T23" fmla="*/ 8 h 9"/>
                  <a:gd name="T24" fmla="*/ 3 w 9"/>
                  <a:gd name="T25" fmla="*/ 9 h 9"/>
                  <a:gd name="T26" fmla="*/ 3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3" y="9"/>
                    </a:moveTo>
                    <a:lnTo>
                      <a:pt x="3" y="9"/>
                    </a:lnTo>
                    <a:lnTo>
                      <a:pt x="7" y="5"/>
                    </a:lnTo>
                    <a:lnTo>
                      <a:pt x="8" y="3"/>
                    </a:lnTo>
                    <a:lnTo>
                      <a:pt x="9" y="1"/>
                    </a:lnTo>
                    <a:lnTo>
                      <a:pt x="9" y="1"/>
                    </a:lnTo>
                    <a:lnTo>
                      <a:pt x="8" y="0"/>
                    </a:lnTo>
                    <a:lnTo>
                      <a:pt x="8" y="0"/>
                    </a:lnTo>
                    <a:lnTo>
                      <a:pt x="3" y="4"/>
                    </a:lnTo>
                    <a:lnTo>
                      <a:pt x="2" y="6"/>
                    </a:lnTo>
                    <a:lnTo>
                      <a:pt x="0" y="8"/>
                    </a:lnTo>
                    <a:lnTo>
                      <a:pt x="0" y="8"/>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 name="Freeform 718"/>
              <p:cNvSpPr>
                <a:spLocks/>
              </p:cNvSpPr>
              <p:nvPr/>
            </p:nvSpPr>
            <p:spPr bwMode="auto">
              <a:xfrm>
                <a:off x="6824663" y="3443288"/>
                <a:ext cx="3175" cy="3175"/>
              </a:xfrm>
              <a:custGeom>
                <a:avLst/>
                <a:gdLst>
                  <a:gd name="T0" fmla="*/ 3 w 9"/>
                  <a:gd name="T1" fmla="*/ 9 h 9"/>
                  <a:gd name="T2" fmla="*/ 3 w 9"/>
                  <a:gd name="T3" fmla="*/ 9 h 9"/>
                  <a:gd name="T4" fmla="*/ 7 w 9"/>
                  <a:gd name="T5" fmla="*/ 5 h 9"/>
                  <a:gd name="T6" fmla="*/ 8 w 9"/>
                  <a:gd name="T7" fmla="*/ 3 h 9"/>
                  <a:gd name="T8" fmla="*/ 9 w 9"/>
                  <a:gd name="T9" fmla="*/ 1 h 9"/>
                  <a:gd name="T10" fmla="*/ 9 w 9"/>
                  <a:gd name="T11" fmla="*/ 1 h 9"/>
                  <a:gd name="T12" fmla="*/ 8 w 9"/>
                  <a:gd name="T13" fmla="*/ 0 h 9"/>
                  <a:gd name="T14" fmla="*/ 8 w 9"/>
                  <a:gd name="T15" fmla="*/ 0 h 9"/>
                  <a:gd name="T16" fmla="*/ 3 w 9"/>
                  <a:gd name="T17" fmla="*/ 4 h 9"/>
                  <a:gd name="T18" fmla="*/ 2 w 9"/>
                  <a:gd name="T19" fmla="*/ 6 h 9"/>
                  <a:gd name="T20" fmla="*/ 0 w 9"/>
                  <a:gd name="T21" fmla="*/ 8 h 9"/>
                  <a:gd name="T22" fmla="*/ 0 w 9"/>
                  <a:gd name="T23" fmla="*/ 8 h 9"/>
                  <a:gd name="T24" fmla="*/ 3 w 9"/>
                  <a:gd name="T25" fmla="*/ 9 h 9"/>
                  <a:gd name="T26" fmla="*/ 3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3" y="9"/>
                    </a:moveTo>
                    <a:lnTo>
                      <a:pt x="3" y="9"/>
                    </a:lnTo>
                    <a:lnTo>
                      <a:pt x="7" y="5"/>
                    </a:lnTo>
                    <a:lnTo>
                      <a:pt x="8" y="3"/>
                    </a:lnTo>
                    <a:lnTo>
                      <a:pt x="9" y="1"/>
                    </a:lnTo>
                    <a:lnTo>
                      <a:pt x="9" y="1"/>
                    </a:lnTo>
                    <a:lnTo>
                      <a:pt x="8" y="0"/>
                    </a:lnTo>
                    <a:lnTo>
                      <a:pt x="8" y="0"/>
                    </a:lnTo>
                    <a:lnTo>
                      <a:pt x="3" y="4"/>
                    </a:lnTo>
                    <a:lnTo>
                      <a:pt x="2" y="6"/>
                    </a:lnTo>
                    <a:lnTo>
                      <a:pt x="0" y="8"/>
                    </a:lnTo>
                    <a:lnTo>
                      <a:pt x="0" y="8"/>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 name="Freeform 719"/>
              <p:cNvSpPr>
                <a:spLocks/>
              </p:cNvSpPr>
              <p:nvPr/>
            </p:nvSpPr>
            <p:spPr bwMode="auto">
              <a:xfrm>
                <a:off x="6824663" y="3441700"/>
                <a:ext cx="3175" cy="4762"/>
              </a:xfrm>
              <a:custGeom>
                <a:avLst/>
                <a:gdLst>
                  <a:gd name="T0" fmla="*/ 2 w 8"/>
                  <a:gd name="T1" fmla="*/ 9 h 9"/>
                  <a:gd name="T2" fmla="*/ 2 w 8"/>
                  <a:gd name="T3" fmla="*/ 9 h 9"/>
                  <a:gd name="T4" fmla="*/ 5 w 8"/>
                  <a:gd name="T5" fmla="*/ 5 h 9"/>
                  <a:gd name="T6" fmla="*/ 8 w 8"/>
                  <a:gd name="T7" fmla="*/ 3 h 9"/>
                  <a:gd name="T8" fmla="*/ 8 w 8"/>
                  <a:gd name="T9" fmla="*/ 2 h 9"/>
                  <a:gd name="T10" fmla="*/ 8 w 8"/>
                  <a:gd name="T11" fmla="*/ 2 h 9"/>
                  <a:gd name="T12" fmla="*/ 7 w 8"/>
                  <a:gd name="T13" fmla="*/ 0 h 9"/>
                  <a:gd name="T14" fmla="*/ 7 w 8"/>
                  <a:gd name="T15" fmla="*/ 0 h 9"/>
                  <a:gd name="T16" fmla="*/ 2 w 8"/>
                  <a:gd name="T17" fmla="*/ 4 h 9"/>
                  <a:gd name="T18" fmla="*/ 0 w 8"/>
                  <a:gd name="T19" fmla="*/ 7 h 9"/>
                  <a:gd name="T20" fmla="*/ 0 w 8"/>
                  <a:gd name="T21" fmla="*/ 8 h 9"/>
                  <a:gd name="T22" fmla="*/ 0 w 8"/>
                  <a:gd name="T23" fmla="*/ 8 h 9"/>
                  <a:gd name="T24" fmla="*/ 2 w 8"/>
                  <a:gd name="T25" fmla="*/ 9 h 9"/>
                  <a:gd name="T26" fmla="*/ 2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2" y="9"/>
                    </a:moveTo>
                    <a:lnTo>
                      <a:pt x="2" y="9"/>
                    </a:lnTo>
                    <a:lnTo>
                      <a:pt x="5" y="5"/>
                    </a:lnTo>
                    <a:lnTo>
                      <a:pt x="8" y="3"/>
                    </a:lnTo>
                    <a:lnTo>
                      <a:pt x="8" y="2"/>
                    </a:lnTo>
                    <a:lnTo>
                      <a:pt x="8" y="2"/>
                    </a:lnTo>
                    <a:lnTo>
                      <a:pt x="7" y="0"/>
                    </a:lnTo>
                    <a:lnTo>
                      <a:pt x="7" y="0"/>
                    </a:lnTo>
                    <a:lnTo>
                      <a:pt x="2" y="4"/>
                    </a:lnTo>
                    <a:lnTo>
                      <a:pt x="0" y="7"/>
                    </a:lnTo>
                    <a:lnTo>
                      <a:pt x="0" y="8"/>
                    </a:lnTo>
                    <a:lnTo>
                      <a:pt x="0" y="8"/>
                    </a:lnTo>
                    <a:lnTo>
                      <a:pt x="2" y="9"/>
                    </a:lnTo>
                    <a:lnTo>
                      <a:pt x="2"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 name="Freeform 720"/>
              <p:cNvSpPr>
                <a:spLocks/>
              </p:cNvSpPr>
              <p:nvPr/>
            </p:nvSpPr>
            <p:spPr bwMode="auto">
              <a:xfrm>
                <a:off x="6824663" y="3441700"/>
                <a:ext cx="3175" cy="4762"/>
              </a:xfrm>
              <a:custGeom>
                <a:avLst/>
                <a:gdLst>
                  <a:gd name="T0" fmla="*/ 2 w 8"/>
                  <a:gd name="T1" fmla="*/ 9 h 9"/>
                  <a:gd name="T2" fmla="*/ 2 w 8"/>
                  <a:gd name="T3" fmla="*/ 9 h 9"/>
                  <a:gd name="T4" fmla="*/ 5 w 8"/>
                  <a:gd name="T5" fmla="*/ 5 h 9"/>
                  <a:gd name="T6" fmla="*/ 8 w 8"/>
                  <a:gd name="T7" fmla="*/ 3 h 9"/>
                  <a:gd name="T8" fmla="*/ 8 w 8"/>
                  <a:gd name="T9" fmla="*/ 2 h 9"/>
                  <a:gd name="T10" fmla="*/ 8 w 8"/>
                  <a:gd name="T11" fmla="*/ 2 h 9"/>
                  <a:gd name="T12" fmla="*/ 7 w 8"/>
                  <a:gd name="T13" fmla="*/ 0 h 9"/>
                  <a:gd name="T14" fmla="*/ 7 w 8"/>
                  <a:gd name="T15" fmla="*/ 0 h 9"/>
                  <a:gd name="T16" fmla="*/ 2 w 8"/>
                  <a:gd name="T17" fmla="*/ 4 h 9"/>
                  <a:gd name="T18" fmla="*/ 0 w 8"/>
                  <a:gd name="T19" fmla="*/ 7 h 9"/>
                  <a:gd name="T20" fmla="*/ 0 w 8"/>
                  <a:gd name="T21" fmla="*/ 8 h 9"/>
                  <a:gd name="T22" fmla="*/ 0 w 8"/>
                  <a:gd name="T23" fmla="*/ 8 h 9"/>
                  <a:gd name="T24" fmla="*/ 2 w 8"/>
                  <a:gd name="T25" fmla="*/ 9 h 9"/>
                  <a:gd name="T26" fmla="*/ 2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2" y="9"/>
                    </a:moveTo>
                    <a:lnTo>
                      <a:pt x="2" y="9"/>
                    </a:lnTo>
                    <a:lnTo>
                      <a:pt x="5" y="5"/>
                    </a:lnTo>
                    <a:lnTo>
                      <a:pt x="8" y="3"/>
                    </a:lnTo>
                    <a:lnTo>
                      <a:pt x="8" y="2"/>
                    </a:lnTo>
                    <a:lnTo>
                      <a:pt x="8" y="2"/>
                    </a:lnTo>
                    <a:lnTo>
                      <a:pt x="7" y="0"/>
                    </a:lnTo>
                    <a:lnTo>
                      <a:pt x="7" y="0"/>
                    </a:lnTo>
                    <a:lnTo>
                      <a:pt x="2" y="4"/>
                    </a:lnTo>
                    <a:lnTo>
                      <a:pt x="0" y="7"/>
                    </a:lnTo>
                    <a:lnTo>
                      <a:pt x="0" y="8"/>
                    </a:lnTo>
                    <a:lnTo>
                      <a:pt x="0" y="8"/>
                    </a:lnTo>
                    <a:lnTo>
                      <a:pt x="2" y="9"/>
                    </a:lnTo>
                    <a:lnTo>
                      <a:pt x="2"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 name="Freeform 721"/>
              <p:cNvSpPr>
                <a:spLocks/>
              </p:cNvSpPr>
              <p:nvPr/>
            </p:nvSpPr>
            <p:spPr bwMode="auto">
              <a:xfrm>
                <a:off x="6824663" y="3440113"/>
                <a:ext cx="3175" cy="4762"/>
              </a:xfrm>
              <a:custGeom>
                <a:avLst/>
                <a:gdLst>
                  <a:gd name="T0" fmla="*/ 1 w 9"/>
                  <a:gd name="T1" fmla="*/ 10 h 10"/>
                  <a:gd name="T2" fmla="*/ 1 w 9"/>
                  <a:gd name="T3" fmla="*/ 10 h 10"/>
                  <a:gd name="T4" fmla="*/ 6 w 9"/>
                  <a:gd name="T5" fmla="*/ 5 h 10"/>
                  <a:gd name="T6" fmla="*/ 8 w 9"/>
                  <a:gd name="T7" fmla="*/ 3 h 10"/>
                  <a:gd name="T8" fmla="*/ 9 w 9"/>
                  <a:gd name="T9" fmla="*/ 1 h 10"/>
                  <a:gd name="T10" fmla="*/ 9 w 9"/>
                  <a:gd name="T11" fmla="*/ 1 h 10"/>
                  <a:gd name="T12" fmla="*/ 6 w 9"/>
                  <a:gd name="T13" fmla="*/ 0 h 10"/>
                  <a:gd name="T14" fmla="*/ 6 w 9"/>
                  <a:gd name="T15" fmla="*/ 0 h 10"/>
                  <a:gd name="T16" fmla="*/ 3 w 9"/>
                  <a:gd name="T17" fmla="*/ 5 h 10"/>
                  <a:gd name="T18" fmla="*/ 0 w 9"/>
                  <a:gd name="T19" fmla="*/ 6 h 10"/>
                  <a:gd name="T20" fmla="*/ 0 w 9"/>
                  <a:gd name="T21" fmla="*/ 7 h 10"/>
                  <a:gd name="T22" fmla="*/ 0 w 9"/>
                  <a:gd name="T23" fmla="*/ 7 h 10"/>
                  <a:gd name="T24" fmla="*/ 1 w 9"/>
                  <a:gd name="T25" fmla="*/ 10 h 10"/>
                  <a:gd name="T26" fmla="*/ 1 w 9"/>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1" y="10"/>
                    </a:moveTo>
                    <a:lnTo>
                      <a:pt x="1" y="10"/>
                    </a:lnTo>
                    <a:lnTo>
                      <a:pt x="6" y="5"/>
                    </a:lnTo>
                    <a:lnTo>
                      <a:pt x="8" y="3"/>
                    </a:lnTo>
                    <a:lnTo>
                      <a:pt x="9" y="1"/>
                    </a:lnTo>
                    <a:lnTo>
                      <a:pt x="9" y="1"/>
                    </a:lnTo>
                    <a:lnTo>
                      <a:pt x="6" y="0"/>
                    </a:lnTo>
                    <a:lnTo>
                      <a:pt x="6" y="0"/>
                    </a:lnTo>
                    <a:lnTo>
                      <a:pt x="3" y="5"/>
                    </a:lnTo>
                    <a:lnTo>
                      <a:pt x="0" y="6"/>
                    </a:lnTo>
                    <a:lnTo>
                      <a:pt x="0" y="7"/>
                    </a:lnTo>
                    <a:lnTo>
                      <a:pt x="0" y="7"/>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 name="Freeform 722"/>
              <p:cNvSpPr>
                <a:spLocks/>
              </p:cNvSpPr>
              <p:nvPr/>
            </p:nvSpPr>
            <p:spPr bwMode="auto">
              <a:xfrm>
                <a:off x="6824663" y="3440113"/>
                <a:ext cx="3175" cy="4762"/>
              </a:xfrm>
              <a:custGeom>
                <a:avLst/>
                <a:gdLst>
                  <a:gd name="T0" fmla="*/ 1 w 9"/>
                  <a:gd name="T1" fmla="*/ 10 h 10"/>
                  <a:gd name="T2" fmla="*/ 1 w 9"/>
                  <a:gd name="T3" fmla="*/ 10 h 10"/>
                  <a:gd name="T4" fmla="*/ 6 w 9"/>
                  <a:gd name="T5" fmla="*/ 5 h 10"/>
                  <a:gd name="T6" fmla="*/ 8 w 9"/>
                  <a:gd name="T7" fmla="*/ 3 h 10"/>
                  <a:gd name="T8" fmla="*/ 9 w 9"/>
                  <a:gd name="T9" fmla="*/ 1 h 10"/>
                  <a:gd name="T10" fmla="*/ 9 w 9"/>
                  <a:gd name="T11" fmla="*/ 1 h 10"/>
                  <a:gd name="T12" fmla="*/ 6 w 9"/>
                  <a:gd name="T13" fmla="*/ 0 h 10"/>
                  <a:gd name="T14" fmla="*/ 6 w 9"/>
                  <a:gd name="T15" fmla="*/ 0 h 10"/>
                  <a:gd name="T16" fmla="*/ 3 w 9"/>
                  <a:gd name="T17" fmla="*/ 3 h 10"/>
                  <a:gd name="T18" fmla="*/ 0 w 9"/>
                  <a:gd name="T19" fmla="*/ 6 h 10"/>
                  <a:gd name="T20" fmla="*/ 0 w 9"/>
                  <a:gd name="T21" fmla="*/ 7 h 10"/>
                  <a:gd name="T22" fmla="*/ 0 w 9"/>
                  <a:gd name="T23" fmla="*/ 7 h 10"/>
                  <a:gd name="T24" fmla="*/ 1 w 9"/>
                  <a:gd name="T25" fmla="*/ 10 h 10"/>
                  <a:gd name="T26" fmla="*/ 1 w 9"/>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1" y="10"/>
                    </a:moveTo>
                    <a:lnTo>
                      <a:pt x="1" y="10"/>
                    </a:lnTo>
                    <a:lnTo>
                      <a:pt x="6" y="5"/>
                    </a:lnTo>
                    <a:lnTo>
                      <a:pt x="8" y="3"/>
                    </a:lnTo>
                    <a:lnTo>
                      <a:pt x="9" y="1"/>
                    </a:lnTo>
                    <a:lnTo>
                      <a:pt x="9" y="1"/>
                    </a:lnTo>
                    <a:lnTo>
                      <a:pt x="6" y="0"/>
                    </a:lnTo>
                    <a:lnTo>
                      <a:pt x="6" y="0"/>
                    </a:lnTo>
                    <a:lnTo>
                      <a:pt x="3" y="3"/>
                    </a:lnTo>
                    <a:lnTo>
                      <a:pt x="0" y="6"/>
                    </a:lnTo>
                    <a:lnTo>
                      <a:pt x="0" y="7"/>
                    </a:lnTo>
                    <a:lnTo>
                      <a:pt x="0" y="7"/>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 name="Freeform 723"/>
              <p:cNvSpPr>
                <a:spLocks/>
              </p:cNvSpPr>
              <p:nvPr/>
            </p:nvSpPr>
            <p:spPr bwMode="auto">
              <a:xfrm>
                <a:off x="6823076" y="3440113"/>
                <a:ext cx="4763" cy="3175"/>
              </a:xfrm>
              <a:custGeom>
                <a:avLst/>
                <a:gdLst>
                  <a:gd name="T0" fmla="*/ 2 w 9"/>
                  <a:gd name="T1" fmla="*/ 9 h 9"/>
                  <a:gd name="T2" fmla="*/ 2 w 9"/>
                  <a:gd name="T3" fmla="*/ 9 h 9"/>
                  <a:gd name="T4" fmla="*/ 6 w 9"/>
                  <a:gd name="T5" fmla="*/ 4 h 9"/>
                  <a:gd name="T6" fmla="*/ 9 w 9"/>
                  <a:gd name="T7" fmla="*/ 3 h 9"/>
                  <a:gd name="T8" fmla="*/ 9 w 9"/>
                  <a:gd name="T9" fmla="*/ 1 h 9"/>
                  <a:gd name="T10" fmla="*/ 9 w 9"/>
                  <a:gd name="T11" fmla="*/ 1 h 9"/>
                  <a:gd name="T12" fmla="*/ 7 w 9"/>
                  <a:gd name="T13" fmla="*/ 0 h 9"/>
                  <a:gd name="T14" fmla="*/ 7 w 9"/>
                  <a:gd name="T15" fmla="*/ 0 h 9"/>
                  <a:gd name="T16" fmla="*/ 2 w 9"/>
                  <a:gd name="T17" fmla="*/ 4 h 9"/>
                  <a:gd name="T18" fmla="*/ 1 w 9"/>
                  <a:gd name="T19" fmla="*/ 5 h 9"/>
                  <a:gd name="T20" fmla="*/ 0 w 9"/>
                  <a:gd name="T21" fmla="*/ 8 h 9"/>
                  <a:gd name="T22" fmla="*/ 0 w 9"/>
                  <a:gd name="T23" fmla="*/ 8 h 9"/>
                  <a:gd name="T24" fmla="*/ 2 w 9"/>
                  <a:gd name="T25" fmla="*/ 9 h 9"/>
                  <a:gd name="T26" fmla="*/ 2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2" y="9"/>
                    </a:moveTo>
                    <a:lnTo>
                      <a:pt x="2" y="9"/>
                    </a:lnTo>
                    <a:lnTo>
                      <a:pt x="6" y="4"/>
                    </a:lnTo>
                    <a:lnTo>
                      <a:pt x="9" y="3"/>
                    </a:lnTo>
                    <a:lnTo>
                      <a:pt x="9" y="1"/>
                    </a:lnTo>
                    <a:lnTo>
                      <a:pt x="9" y="1"/>
                    </a:lnTo>
                    <a:lnTo>
                      <a:pt x="7" y="0"/>
                    </a:lnTo>
                    <a:lnTo>
                      <a:pt x="7" y="0"/>
                    </a:lnTo>
                    <a:lnTo>
                      <a:pt x="2" y="4"/>
                    </a:lnTo>
                    <a:lnTo>
                      <a:pt x="1" y="5"/>
                    </a:lnTo>
                    <a:lnTo>
                      <a:pt x="0" y="8"/>
                    </a:lnTo>
                    <a:lnTo>
                      <a:pt x="0" y="8"/>
                    </a:lnTo>
                    <a:lnTo>
                      <a:pt x="2" y="9"/>
                    </a:lnTo>
                    <a:lnTo>
                      <a:pt x="2"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 name="Freeform 724"/>
              <p:cNvSpPr>
                <a:spLocks/>
              </p:cNvSpPr>
              <p:nvPr/>
            </p:nvSpPr>
            <p:spPr bwMode="auto">
              <a:xfrm>
                <a:off x="6823076" y="3440113"/>
                <a:ext cx="4763" cy="3175"/>
              </a:xfrm>
              <a:custGeom>
                <a:avLst/>
                <a:gdLst>
                  <a:gd name="T0" fmla="*/ 2 w 9"/>
                  <a:gd name="T1" fmla="*/ 9 h 9"/>
                  <a:gd name="T2" fmla="*/ 2 w 9"/>
                  <a:gd name="T3" fmla="*/ 9 h 9"/>
                  <a:gd name="T4" fmla="*/ 6 w 9"/>
                  <a:gd name="T5" fmla="*/ 4 h 9"/>
                  <a:gd name="T6" fmla="*/ 9 w 9"/>
                  <a:gd name="T7" fmla="*/ 3 h 9"/>
                  <a:gd name="T8" fmla="*/ 9 w 9"/>
                  <a:gd name="T9" fmla="*/ 1 h 9"/>
                  <a:gd name="T10" fmla="*/ 9 w 9"/>
                  <a:gd name="T11" fmla="*/ 1 h 9"/>
                  <a:gd name="T12" fmla="*/ 7 w 9"/>
                  <a:gd name="T13" fmla="*/ 0 h 9"/>
                  <a:gd name="T14" fmla="*/ 7 w 9"/>
                  <a:gd name="T15" fmla="*/ 0 h 9"/>
                  <a:gd name="T16" fmla="*/ 2 w 9"/>
                  <a:gd name="T17" fmla="*/ 4 h 9"/>
                  <a:gd name="T18" fmla="*/ 1 w 9"/>
                  <a:gd name="T19" fmla="*/ 5 h 9"/>
                  <a:gd name="T20" fmla="*/ 0 w 9"/>
                  <a:gd name="T21" fmla="*/ 8 h 9"/>
                  <a:gd name="T22" fmla="*/ 0 w 9"/>
                  <a:gd name="T23" fmla="*/ 8 h 9"/>
                  <a:gd name="T24" fmla="*/ 2 w 9"/>
                  <a:gd name="T25" fmla="*/ 9 h 9"/>
                  <a:gd name="T26" fmla="*/ 2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2" y="9"/>
                    </a:moveTo>
                    <a:lnTo>
                      <a:pt x="2" y="9"/>
                    </a:lnTo>
                    <a:lnTo>
                      <a:pt x="6" y="4"/>
                    </a:lnTo>
                    <a:lnTo>
                      <a:pt x="9" y="3"/>
                    </a:lnTo>
                    <a:lnTo>
                      <a:pt x="9" y="1"/>
                    </a:lnTo>
                    <a:lnTo>
                      <a:pt x="9" y="1"/>
                    </a:lnTo>
                    <a:lnTo>
                      <a:pt x="7" y="0"/>
                    </a:lnTo>
                    <a:lnTo>
                      <a:pt x="7" y="0"/>
                    </a:lnTo>
                    <a:lnTo>
                      <a:pt x="2" y="4"/>
                    </a:lnTo>
                    <a:lnTo>
                      <a:pt x="1" y="5"/>
                    </a:lnTo>
                    <a:lnTo>
                      <a:pt x="0" y="8"/>
                    </a:lnTo>
                    <a:lnTo>
                      <a:pt x="0" y="8"/>
                    </a:lnTo>
                    <a:lnTo>
                      <a:pt x="2" y="9"/>
                    </a:lnTo>
                    <a:lnTo>
                      <a:pt x="2"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 name="Freeform 725"/>
              <p:cNvSpPr>
                <a:spLocks/>
              </p:cNvSpPr>
              <p:nvPr/>
            </p:nvSpPr>
            <p:spPr bwMode="auto">
              <a:xfrm>
                <a:off x="6823076" y="3438525"/>
                <a:ext cx="4763" cy="3175"/>
              </a:xfrm>
              <a:custGeom>
                <a:avLst/>
                <a:gdLst>
                  <a:gd name="T0" fmla="*/ 1 w 9"/>
                  <a:gd name="T1" fmla="*/ 9 h 9"/>
                  <a:gd name="T2" fmla="*/ 1 w 9"/>
                  <a:gd name="T3" fmla="*/ 9 h 9"/>
                  <a:gd name="T4" fmla="*/ 6 w 9"/>
                  <a:gd name="T5" fmla="*/ 5 h 9"/>
                  <a:gd name="T6" fmla="*/ 7 w 9"/>
                  <a:gd name="T7" fmla="*/ 3 h 9"/>
                  <a:gd name="T8" fmla="*/ 9 w 9"/>
                  <a:gd name="T9" fmla="*/ 2 h 9"/>
                  <a:gd name="T10" fmla="*/ 9 w 9"/>
                  <a:gd name="T11" fmla="*/ 2 h 9"/>
                  <a:gd name="T12" fmla="*/ 7 w 9"/>
                  <a:gd name="T13" fmla="*/ 0 h 9"/>
                  <a:gd name="T14" fmla="*/ 7 w 9"/>
                  <a:gd name="T15" fmla="*/ 0 h 9"/>
                  <a:gd name="T16" fmla="*/ 2 w 9"/>
                  <a:gd name="T17" fmla="*/ 4 h 9"/>
                  <a:gd name="T18" fmla="*/ 0 w 9"/>
                  <a:gd name="T19" fmla="*/ 5 h 9"/>
                  <a:gd name="T20" fmla="*/ 0 w 9"/>
                  <a:gd name="T21" fmla="*/ 8 h 9"/>
                  <a:gd name="T22" fmla="*/ 0 w 9"/>
                  <a:gd name="T23" fmla="*/ 8 h 9"/>
                  <a:gd name="T24" fmla="*/ 1 w 9"/>
                  <a:gd name="T25" fmla="*/ 9 h 9"/>
                  <a:gd name="T26" fmla="*/ 1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1" y="9"/>
                    </a:moveTo>
                    <a:lnTo>
                      <a:pt x="1" y="9"/>
                    </a:lnTo>
                    <a:lnTo>
                      <a:pt x="6" y="5"/>
                    </a:lnTo>
                    <a:lnTo>
                      <a:pt x="7" y="3"/>
                    </a:lnTo>
                    <a:lnTo>
                      <a:pt x="9" y="2"/>
                    </a:lnTo>
                    <a:lnTo>
                      <a:pt x="9" y="2"/>
                    </a:lnTo>
                    <a:lnTo>
                      <a:pt x="7" y="0"/>
                    </a:lnTo>
                    <a:lnTo>
                      <a:pt x="7" y="0"/>
                    </a:lnTo>
                    <a:lnTo>
                      <a:pt x="2" y="4"/>
                    </a:lnTo>
                    <a:lnTo>
                      <a:pt x="0" y="5"/>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 name="Freeform 726"/>
              <p:cNvSpPr>
                <a:spLocks/>
              </p:cNvSpPr>
              <p:nvPr/>
            </p:nvSpPr>
            <p:spPr bwMode="auto">
              <a:xfrm>
                <a:off x="6823076" y="3438525"/>
                <a:ext cx="4763" cy="3175"/>
              </a:xfrm>
              <a:custGeom>
                <a:avLst/>
                <a:gdLst>
                  <a:gd name="T0" fmla="*/ 1 w 9"/>
                  <a:gd name="T1" fmla="*/ 9 h 9"/>
                  <a:gd name="T2" fmla="*/ 1 w 9"/>
                  <a:gd name="T3" fmla="*/ 9 h 9"/>
                  <a:gd name="T4" fmla="*/ 6 w 9"/>
                  <a:gd name="T5" fmla="*/ 5 h 9"/>
                  <a:gd name="T6" fmla="*/ 7 w 9"/>
                  <a:gd name="T7" fmla="*/ 3 h 9"/>
                  <a:gd name="T8" fmla="*/ 9 w 9"/>
                  <a:gd name="T9" fmla="*/ 2 h 9"/>
                  <a:gd name="T10" fmla="*/ 9 w 9"/>
                  <a:gd name="T11" fmla="*/ 2 h 9"/>
                  <a:gd name="T12" fmla="*/ 7 w 9"/>
                  <a:gd name="T13" fmla="*/ 0 h 9"/>
                  <a:gd name="T14" fmla="*/ 7 w 9"/>
                  <a:gd name="T15" fmla="*/ 0 h 9"/>
                  <a:gd name="T16" fmla="*/ 2 w 9"/>
                  <a:gd name="T17" fmla="*/ 4 h 9"/>
                  <a:gd name="T18" fmla="*/ 0 w 9"/>
                  <a:gd name="T19" fmla="*/ 5 h 9"/>
                  <a:gd name="T20" fmla="*/ 0 w 9"/>
                  <a:gd name="T21" fmla="*/ 8 h 9"/>
                  <a:gd name="T22" fmla="*/ 0 w 9"/>
                  <a:gd name="T23" fmla="*/ 8 h 9"/>
                  <a:gd name="T24" fmla="*/ 1 w 9"/>
                  <a:gd name="T25" fmla="*/ 9 h 9"/>
                  <a:gd name="T26" fmla="*/ 1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1" y="9"/>
                    </a:moveTo>
                    <a:lnTo>
                      <a:pt x="1" y="9"/>
                    </a:lnTo>
                    <a:lnTo>
                      <a:pt x="6" y="5"/>
                    </a:lnTo>
                    <a:lnTo>
                      <a:pt x="7" y="3"/>
                    </a:lnTo>
                    <a:lnTo>
                      <a:pt x="9" y="2"/>
                    </a:lnTo>
                    <a:lnTo>
                      <a:pt x="9" y="2"/>
                    </a:lnTo>
                    <a:lnTo>
                      <a:pt x="7" y="0"/>
                    </a:lnTo>
                    <a:lnTo>
                      <a:pt x="7" y="0"/>
                    </a:lnTo>
                    <a:lnTo>
                      <a:pt x="2" y="4"/>
                    </a:lnTo>
                    <a:lnTo>
                      <a:pt x="0" y="5"/>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4" name="Freeform 727"/>
              <p:cNvSpPr>
                <a:spLocks/>
              </p:cNvSpPr>
              <p:nvPr/>
            </p:nvSpPr>
            <p:spPr bwMode="auto">
              <a:xfrm>
                <a:off x="6823076" y="3436938"/>
                <a:ext cx="4763" cy="3175"/>
              </a:xfrm>
              <a:custGeom>
                <a:avLst/>
                <a:gdLst>
                  <a:gd name="T0" fmla="*/ 2 w 10"/>
                  <a:gd name="T1" fmla="*/ 8 h 8"/>
                  <a:gd name="T2" fmla="*/ 2 w 10"/>
                  <a:gd name="T3" fmla="*/ 8 h 8"/>
                  <a:gd name="T4" fmla="*/ 6 w 10"/>
                  <a:gd name="T5" fmla="*/ 5 h 8"/>
                  <a:gd name="T6" fmla="*/ 8 w 10"/>
                  <a:gd name="T7" fmla="*/ 3 h 8"/>
                  <a:gd name="T8" fmla="*/ 10 w 10"/>
                  <a:gd name="T9" fmla="*/ 1 h 8"/>
                  <a:gd name="T10" fmla="*/ 10 w 10"/>
                  <a:gd name="T11" fmla="*/ 1 h 8"/>
                  <a:gd name="T12" fmla="*/ 7 w 10"/>
                  <a:gd name="T13" fmla="*/ 0 h 8"/>
                  <a:gd name="T14" fmla="*/ 7 w 10"/>
                  <a:gd name="T15" fmla="*/ 0 h 8"/>
                  <a:gd name="T16" fmla="*/ 3 w 10"/>
                  <a:gd name="T17" fmla="*/ 3 h 8"/>
                  <a:gd name="T18" fmla="*/ 1 w 10"/>
                  <a:gd name="T19" fmla="*/ 5 h 8"/>
                  <a:gd name="T20" fmla="*/ 0 w 10"/>
                  <a:gd name="T21" fmla="*/ 7 h 8"/>
                  <a:gd name="T22" fmla="*/ 0 w 10"/>
                  <a:gd name="T23" fmla="*/ 7 h 8"/>
                  <a:gd name="T24" fmla="*/ 2 w 10"/>
                  <a:gd name="T25" fmla="*/ 8 h 8"/>
                  <a:gd name="T26" fmla="*/ 2 w 10"/>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2" y="8"/>
                    </a:moveTo>
                    <a:lnTo>
                      <a:pt x="2" y="8"/>
                    </a:lnTo>
                    <a:lnTo>
                      <a:pt x="6" y="5"/>
                    </a:lnTo>
                    <a:lnTo>
                      <a:pt x="8" y="3"/>
                    </a:lnTo>
                    <a:lnTo>
                      <a:pt x="10" y="1"/>
                    </a:lnTo>
                    <a:lnTo>
                      <a:pt x="10" y="1"/>
                    </a:lnTo>
                    <a:lnTo>
                      <a:pt x="7" y="0"/>
                    </a:lnTo>
                    <a:lnTo>
                      <a:pt x="7" y="0"/>
                    </a:lnTo>
                    <a:lnTo>
                      <a:pt x="3" y="3"/>
                    </a:lnTo>
                    <a:lnTo>
                      <a:pt x="1" y="5"/>
                    </a:lnTo>
                    <a:lnTo>
                      <a:pt x="0" y="7"/>
                    </a:lnTo>
                    <a:lnTo>
                      <a:pt x="0" y="7"/>
                    </a:lnTo>
                    <a:lnTo>
                      <a:pt x="2" y="8"/>
                    </a:lnTo>
                    <a:lnTo>
                      <a:pt x="2"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 name="Freeform 728"/>
              <p:cNvSpPr>
                <a:spLocks/>
              </p:cNvSpPr>
              <p:nvPr/>
            </p:nvSpPr>
            <p:spPr bwMode="auto">
              <a:xfrm>
                <a:off x="6823076" y="3436938"/>
                <a:ext cx="4763" cy="3175"/>
              </a:xfrm>
              <a:custGeom>
                <a:avLst/>
                <a:gdLst>
                  <a:gd name="T0" fmla="*/ 2 w 10"/>
                  <a:gd name="T1" fmla="*/ 8 h 8"/>
                  <a:gd name="T2" fmla="*/ 2 w 10"/>
                  <a:gd name="T3" fmla="*/ 8 h 8"/>
                  <a:gd name="T4" fmla="*/ 6 w 10"/>
                  <a:gd name="T5" fmla="*/ 5 h 8"/>
                  <a:gd name="T6" fmla="*/ 8 w 10"/>
                  <a:gd name="T7" fmla="*/ 3 h 8"/>
                  <a:gd name="T8" fmla="*/ 10 w 10"/>
                  <a:gd name="T9" fmla="*/ 1 h 8"/>
                  <a:gd name="T10" fmla="*/ 10 w 10"/>
                  <a:gd name="T11" fmla="*/ 1 h 8"/>
                  <a:gd name="T12" fmla="*/ 7 w 10"/>
                  <a:gd name="T13" fmla="*/ 0 h 8"/>
                  <a:gd name="T14" fmla="*/ 7 w 10"/>
                  <a:gd name="T15" fmla="*/ 0 h 8"/>
                  <a:gd name="T16" fmla="*/ 3 w 10"/>
                  <a:gd name="T17" fmla="*/ 3 h 8"/>
                  <a:gd name="T18" fmla="*/ 1 w 10"/>
                  <a:gd name="T19" fmla="*/ 5 h 8"/>
                  <a:gd name="T20" fmla="*/ 0 w 10"/>
                  <a:gd name="T21" fmla="*/ 7 h 8"/>
                  <a:gd name="T22" fmla="*/ 0 w 10"/>
                  <a:gd name="T23" fmla="*/ 7 h 8"/>
                  <a:gd name="T24" fmla="*/ 2 w 10"/>
                  <a:gd name="T25" fmla="*/ 8 h 8"/>
                  <a:gd name="T26" fmla="*/ 2 w 10"/>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2" y="8"/>
                    </a:moveTo>
                    <a:lnTo>
                      <a:pt x="2" y="8"/>
                    </a:lnTo>
                    <a:lnTo>
                      <a:pt x="6" y="5"/>
                    </a:lnTo>
                    <a:lnTo>
                      <a:pt x="8" y="3"/>
                    </a:lnTo>
                    <a:lnTo>
                      <a:pt x="10" y="1"/>
                    </a:lnTo>
                    <a:lnTo>
                      <a:pt x="10" y="1"/>
                    </a:lnTo>
                    <a:lnTo>
                      <a:pt x="7" y="0"/>
                    </a:lnTo>
                    <a:lnTo>
                      <a:pt x="7" y="0"/>
                    </a:lnTo>
                    <a:lnTo>
                      <a:pt x="3" y="3"/>
                    </a:lnTo>
                    <a:lnTo>
                      <a:pt x="1" y="5"/>
                    </a:lnTo>
                    <a:lnTo>
                      <a:pt x="0" y="7"/>
                    </a:lnTo>
                    <a:lnTo>
                      <a:pt x="0" y="7"/>
                    </a:lnTo>
                    <a:lnTo>
                      <a:pt x="2" y="8"/>
                    </a:lnTo>
                    <a:lnTo>
                      <a:pt x="2"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 name="Freeform 729"/>
              <p:cNvSpPr>
                <a:spLocks/>
              </p:cNvSpPr>
              <p:nvPr/>
            </p:nvSpPr>
            <p:spPr bwMode="auto">
              <a:xfrm>
                <a:off x="6823076" y="3435350"/>
                <a:ext cx="3175" cy="3175"/>
              </a:xfrm>
              <a:custGeom>
                <a:avLst/>
                <a:gdLst>
                  <a:gd name="T0" fmla="*/ 1 w 8"/>
                  <a:gd name="T1" fmla="*/ 9 h 9"/>
                  <a:gd name="T2" fmla="*/ 1 w 8"/>
                  <a:gd name="T3" fmla="*/ 9 h 9"/>
                  <a:gd name="T4" fmla="*/ 6 w 8"/>
                  <a:gd name="T5" fmla="*/ 5 h 9"/>
                  <a:gd name="T6" fmla="*/ 8 w 8"/>
                  <a:gd name="T7" fmla="*/ 4 h 9"/>
                  <a:gd name="T8" fmla="*/ 8 w 8"/>
                  <a:gd name="T9" fmla="*/ 2 h 9"/>
                  <a:gd name="T10" fmla="*/ 8 w 8"/>
                  <a:gd name="T11" fmla="*/ 2 h 9"/>
                  <a:gd name="T12" fmla="*/ 7 w 8"/>
                  <a:gd name="T13" fmla="*/ 0 h 9"/>
                  <a:gd name="T14" fmla="*/ 7 w 8"/>
                  <a:gd name="T15" fmla="*/ 0 h 9"/>
                  <a:gd name="T16" fmla="*/ 2 w 8"/>
                  <a:gd name="T17" fmla="*/ 4 h 9"/>
                  <a:gd name="T18" fmla="*/ 1 w 8"/>
                  <a:gd name="T19" fmla="*/ 6 h 9"/>
                  <a:gd name="T20" fmla="*/ 0 w 8"/>
                  <a:gd name="T21" fmla="*/ 7 h 9"/>
                  <a:gd name="T22" fmla="*/ 0 w 8"/>
                  <a:gd name="T23" fmla="*/ 7 h 9"/>
                  <a:gd name="T24" fmla="*/ 1 w 8"/>
                  <a:gd name="T25" fmla="*/ 9 h 9"/>
                  <a:gd name="T26" fmla="*/ 1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1" y="9"/>
                    </a:moveTo>
                    <a:lnTo>
                      <a:pt x="1" y="9"/>
                    </a:lnTo>
                    <a:lnTo>
                      <a:pt x="6" y="5"/>
                    </a:lnTo>
                    <a:lnTo>
                      <a:pt x="8" y="4"/>
                    </a:lnTo>
                    <a:lnTo>
                      <a:pt x="8" y="2"/>
                    </a:lnTo>
                    <a:lnTo>
                      <a:pt x="8" y="2"/>
                    </a:lnTo>
                    <a:lnTo>
                      <a:pt x="7" y="0"/>
                    </a:lnTo>
                    <a:lnTo>
                      <a:pt x="7" y="0"/>
                    </a:lnTo>
                    <a:lnTo>
                      <a:pt x="2" y="4"/>
                    </a:lnTo>
                    <a:lnTo>
                      <a:pt x="1" y="6"/>
                    </a:lnTo>
                    <a:lnTo>
                      <a:pt x="0" y="7"/>
                    </a:lnTo>
                    <a:lnTo>
                      <a:pt x="0" y="7"/>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7" name="Freeform 730"/>
              <p:cNvSpPr>
                <a:spLocks/>
              </p:cNvSpPr>
              <p:nvPr/>
            </p:nvSpPr>
            <p:spPr bwMode="auto">
              <a:xfrm>
                <a:off x="6823076" y="3435350"/>
                <a:ext cx="3175" cy="3175"/>
              </a:xfrm>
              <a:custGeom>
                <a:avLst/>
                <a:gdLst>
                  <a:gd name="T0" fmla="*/ 1 w 8"/>
                  <a:gd name="T1" fmla="*/ 9 h 9"/>
                  <a:gd name="T2" fmla="*/ 1 w 8"/>
                  <a:gd name="T3" fmla="*/ 9 h 9"/>
                  <a:gd name="T4" fmla="*/ 6 w 8"/>
                  <a:gd name="T5" fmla="*/ 5 h 9"/>
                  <a:gd name="T6" fmla="*/ 8 w 8"/>
                  <a:gd name="T7" fmla="*/ 4 h 9"/>
                  <a:gd name="T8" fmla="*/ 8 w 8"/>
                  <a:gd name="T9" fmla="*/ 2 h 9"/>
                  <a:gd name="T10" fmla="*/ 8 w 8"/>
                  <a:gd name="T11" fmla="*/ 2 h 9"/>
                  <a:gd name="T12" fmla="*/ 7 w 8"/>
                  <a:gd name="T13" fmla="*/ 0 h 9"/>
                  <a:gd name="T14" fmla="*/ 7 w 8"/>
                  <a:gd name="T15" fmla="*/ 0 h 9"/>
                  <a:gd name="T16" fmla="*/ 2 w 8"/>
                  <a:gd name="T17" fmla="*/ 4 h 9"/>
                  <a:gd name="T18" fmla="*/ 1 w 8"/>
                  <a:gd name="T19" fmla="*/ 6 h 9"/>
                  <a:gd name="T20" fmla="*/ 0 w 8"/>
                  <a:gd name="T21" fmla="*/ 7 h 9"/>
                  <a:gd name="T22" fmla="*/ 0 w 8"/>
                  <a:gd name="T23" fmla="*/ 7 h 9"/>
                  <a:gd name="T24" fmla="*/ 1 w 8"/>
                  <a:gd name="T25" fmla="*/ 9 h 9"/>
                  <a:gd name="T26" fmla="*/ 1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1" y="9"/>
                    </a:moveTo>
                    <a:lnTo>
                      <a:pt x="1" y="9"/>
                    </a:lnTo>
                    <a:lnTo>
                      <a:pt x="6" y="5"/>
                    </a:lnTo>
                    <a:lnTo>
                      <a:pt x="8" y="4"/>
                    </a:lnTo>
                    <a:lnTo>
                      <a:pt x="8" y="2"/>
                    </a:lnTo>
                    <a:lnTo>
                      <a:pt x="8" y="2"/>
                    </a:lnTo>
                    <a:lnTo>
                      <a:pt x="7" y="0"/>
                    </a:lnTo>
                    <a:lnTo>
                      <a:pt x="7" y="0"/>
                    </a:lnTo>
                    <a:lnTo>
                      <a:pt x="2" y="4"/>
                    </a:lnTo>
                    <a:lnTo>
                      <a:pt x="1" y="6"/>
                    </a:lnTo>
                    <a:lnTo>
                      <a:pt x="0" y="7"/>
                    </a:lnTo>
                    <a:lnTo>
                      <a:pt x="0" y="7"/>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8" name="Freeform 731"/>
              <p:cNvSpPr>
                <a:spLocks/>
              </p:cNvSpPr>
              <p:nvPr/>
            </p:nvSpPr>
            <p:spPr bwMode="auto">
              <a:xfrm>
                <a:off x="6823076" y="3433763"/>
                <a:ext cx="3175" cy="3175"/>
              </a:xfrm>
              <a:custGeom>
                <a:avLst/>
                <a:gdLst>
                  <a:gd name="T0" fmla="*/ 1 w 8"/>
                  <a:gd name="T1" fmla="*/ 8 h 8"/>
                  <a:gd name="T2" fmla="*/ 1 w 8"/>
                  <a:gd name="T3" fmla="*/ 8 h 8"/>
                  <a:gd name="T4" fmla="*/ 6 w 8"/>
                  <a:gd name="T5" fmla="*/ 4 h 8"/>
                  <a:gd name="T6" fmla="*/ 6 w 8"/>
                  <a:gd name="T7" fmla="*/ 4 h 8"/>
                  <a:gd name="T8" fmla="*/ 8 w 8"/>
                  <a:gd name="T9" fmla="*/ 3 h 8"/>
                  <a:gd name="T10" fmla="*/ 8 w 8"/>
                  <a:gd name="T11" fmla="*/ 2 h 8"/>
                  <a:gd name="T12" fmla="*/ 8 w 8"/>
                  <a:gd name="T13" fmla="*/ 2 h 8"/>
                  <a:gd name="T14" fmla="*/ 7 w 8"/>
                  <a:gd name="T15" fmla="*/ 0 h 8"/>
                  <a:gd name="T16" fmla="*/ 7 w 8"/>
                  <a:gd name="T17" fmla="*/ 0 h 8"/>
                  <a:gd name="T18" fmla="*/ 2 w 8"/>
                  <a:gd name="T19" fmla="*/ 3 h 8"/>
                  <a:gd name="T20" fmla="*/ 1 w 8"/>
                  <a:gd name="T21" fmla="*/ 5 h 8"/>
                  <a:gd name="T22" fmla="*/ 0 w 8"/>
                  <a:gd name="T23" fmla="*/ 7 h 8"/>
                  <a:gd name="T24" fmla="*/ 0 w 8"/>
                  <a:gd name="T25" fmla="*/ 7 h 8"/>
                  <a:gd name="T26" fmla="*/ 1 w 8"/>
                  <a:gd name="T27" fmla="*/ 8 h 8"/>
                  <a:gd name="T28" fmla="*/ 1 w 8"/>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8">
                    <a:moveTo>
                      <a:pt x="1" y="8"/>
                    </a:moveTo>
                    <a:lnTo>
                      <a:pt x="1" y="8"/>
                    </a:lnTo>
                    <a:lnTo>
                      <a:pt x="6" y="4"/>
                    </a:lnTo>
                    <a:lnTo>
                      <a:pt x="6" y="4"/>
                    </a:lnTo>
                    <a:lnTo>
                      <a:pt x="8" y="3"/>
                    </a:lnTo>
                    <a:lnTo>
                      <a:pt x="8" y="2"/>
                    </a:lnTo>
                    <a:lnTo>
                      <a:pt x="8" y="2"/>
                    </a:lnTo>
                    <a:lnTo>
                      <a:pt x="7" y="0"/>
                    </a:lnTo>
                    <a:lnTo>
                      <a:pt x="7" y="0"/>
                    </a:lnTo>
                    <a:lnTo>
                      <a:pt x="2" y="3"/>
                    </a:lnTo>
                    <a:lnTo>
                      <a:pt x="1" y="5"/>
                    </a:lnTo>
                    <a:lnTo>
                      <a:pt x="0" y="7"/>
                    </a:lnTo>
                    <a:lnTo>
                      <a:pt x="0" y="7"/>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9" name="Freeform 732"/>
              <p:cNvSpPr>
                <a:spLocks/>
              </p:cNvSpPr>
              <p:nvPr/>
            </p:nvSpPr>
            <p:spPr bwMode="auto">
              <a:xfrm>
                <a:off x="6823076" y="3433763"/>
                <a:ext cx="3175" cy="3175"/>
              </a:xfrm>
              <a:custGeom>
                <a:avLst/>
                <a:gdLst>
                  <a:gd name="T0" fmla="*/ 1 w 8"/>
                  <a:gd name="T1" fmla="*/ 8 h 8"/>
                  <a:gd name="T2" fmla="*/ 1 w 8"/>
                  <a:gd name="T3" fmla="*/ 8 h 8"/>
                  <a:gd name="T4" fmla="*/ 6 w 8"/>
                  <a:gd name="T5" fmla="*/ 4 h 8"/>
                  <a:gd name="T6" fmla="*/ 6 w 8"/>
                  <a:gd name="T7" fmla="*/ 4 h 8"/>
                  <a:gd name="T8" fmla="*/ 8 w 8"/>
                  <a:gd name="T9" fmla="*/ 3 h 8"/>
                  <a:gd name="T10" fmla="*/ 8 w 8"/>
                  <a:gd name="T11" fmla="*/ 2 h 8"/>
                  <a:gd name="T12" fmla="*/ 8 w 8"/>
                  <a:gd name="T13" fmla="*/ 2 h 8"/>
                  <a:gd name="T14" fmla="*/ 7 w 8"/>
                  <a:gd name="T15" fmla="*/ 0 h 8"/>
                  <a:gd name="T16" fmla="*/ 7 w 8"/>
                  <a:gd name="T17" fmla="*/ 0 h 8"/>
                  <a:gd name="T18" fmla="*/ 2 w 8"/>
                  <a:gd name="T19" fmla="*/ 3 h 8"/>
                  <a:gd name="T20" fmla="*/ 1 w 8"/>
                  <a:gd name="T21" fmla="*/ 5 h 8"/>
                  <a:gd name="T22" fmla="*/ 0 w 8"/>
                  <a:gd name="T23" fmla="*/ 7 h 8"/>
                  <a:gd name="T24" fmla="*/ 0 w 8"/>
                  <a:gd name="T25" fmla="*/ 7 h 8"/>
                  <a:gd name="T26" fmla="*/ 1 w 8"/>
                  <a:gd name="T27" fmla="*/ 8 h 8"/>
                  <a:gd name="T28" fmla="*/ 1 w 8"/>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8">
                    <a:moveTo>
                      <a:pt x="1" y="8"/>
                    </a:moveTo>
                    <a:lnTo>
                      <a:pt x="1" y="8"/>
                    </a:lnTo>
                    <a:lnTo>
                      <a:pt x="6" y="4"/>
                    </a:lnTo>
                    <a:lnTo>
                      <a:pt x="6" y="4"/>
                    </a:lnTo>
                    <a:lnTo>
                      <a:pt x="8" y="3"/>
                    </a:lnTo>
                    <a:lnTo>
                      <a:pt x="8" y="2"/>
                    </a:lnTo>
                    <a:lnTo>
                      <a:pt x="8" y="2"/>
                    </a:lnTo>
                    <a:lnTo>
                      <a:pt x="7" y="0"/>
                    </a:lnTo>
                    <a:lnTo>
                      <a:pt x="7" y="0"/>
                    </a:lnTo>
                    <a:lnTo>
                      <a:pt x="2" y="3"/>
                    </a:lnTo>
                    <a:lnTo>
                      <a:pt x="1" y="5"/>
                    </a:lnTo>
                    <a:lnTo>
                      <a:pt x="0" y="7"/>
                    </a:lnTo>
                    <a:lnTo>
                      <a:pt x="0" y="7"/>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0" name="Freeform 733"/>
              <p:cNvSpPr>
                <a:spLocks/>
              </p:cNvSpPr>
              <p:nvPr/>
            </p:nvSpPr>
            <p:spPr bwMode="auto">
              <a:xfrm>
                <a:off x="6823076" y="3432175"/>
                <a:ext cx="3175" cy="3175"/>
              </a:xfrm>
              <a:custGeom>
                <a:avLst/>
                <a:gdLst>
                  <a:gd name="T0" fmla="*/ 1 w 8"/>
                  <a:gd name="T1" fmla="*/ 7 h 7"/>
                  <a:gd name="T2" fmla="*/ 1 w 8"/>
                  <a:gd name="T3" fmla="*/ 7 h 7"/>
                  <a:gd name="T4" fmla="*/ 6 w 8"/>
                  <a:gd name="T5" fmla="*/ 5 h 7"/>
                  <a:gd name="T6" fmla="*/ 6 w 8"/>
                  <a:gd name="T7" fmla="*/ 5 h 7"/>
                  <a:gd name="T8" fmla="*/ 8 w 8"/>
                  <a:gd name="T9" fmla="*/ 2 h 7"/>
                  <a:gd name="T10" fmla="*/ 8 w 8"/>
                  <a:gd name="T11" fmla="*/ 1 h 7"/>
                  <a:gd name="T12" fmla="*/ 8 w 8"/>
                  <a:gd name="T13" fmla="*/ 1 h 7"/>
                  <a:gd name="T14" fmla="*/ 7 w 8"/>
                  <a:gd name="T15" fmla="*/ 0 h 7"/>
                  <a:gd name="T16" fmla="*/ 7 w 8"/>
                  <a:gd name="T17" fmla="*/ 0 h 7"/>
                  <a:gd name="T18" fmla="*/ 2 w 8"/>
                  <a:gd name="T19" fmla="*/ 2 h 7"/>
                  <a:gd name="T20" fmla="*/ 2 w 8"/>
                  <a:gd name="T21" fmla="*/ 2 h 7"/>
                  <a:gd name="T22" fmla="*/ 0 w 8"/>
                  <a:gd name="T23" fmla="*/ 5 h 7"/>
                  <a:gd name="T24" fmla="*/ 0 w 8"/>
                  <a:gd name="T25" fmla="*/ 6 h 7"/>
                  <a:gd name="T26" fmla="*/ 0 w 8"/>
                  <a:gd name="T27" fmla="*/ 6 h 7"/>
                  <a:gd name="T28" fmla="*/ 1 w 8"/>
                  <a:gd name="T29" fmla="*/ 7 h 7"/>
                  <a:gd name="T30" fmla="*/ 1 w 8"/>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1" y="7"/>
                    </a:moveTo>
                    <a:lnTo>
                      <a:pt x="1" y="7"/>
                    </a:lnTo>
                    <a:lnTo>
                      <a:pt x="6" y="5"/>
                    </a:lnTo>
                    <a:lnTo>
                      <a:pt x="6" y="5"/>
                    </a:lnTo>
                    <a:lnTo>
                      <a:pt x="8" y="2"/>
                    </a:lnTo>
                    <a:lnTo>
                      <a:pt x="8" y="1"/>
                    </a:lnTo>
                    <a:lnTo>
                      <a:pt x="8" y="1"/>
                    </a:lnTo>
                    <a:lnTo>
                      <a:pt x="7" y="0"/>
                    </a:lnTo>
                    <a:lnTo>
                      <a:pt x="7" y="0"/>
                    </a:lnTo>
                    <a:lnTo>
                      <a:pt x="2" y="2"/>
                    </a:lnTo>
                    <a:lnTo>
                      <a:pt x="2" y="2"/>
                    </a:lnTo>
                    <a:lnTo>
                      <a:pt x="0" y="5"/>
                    </a:lnTo>
                    <a:lnTo>
                      <a:pt x="0" y="6"/>
                    </a:lnTo>
                    <a:lnTo>
                      <a:pt x="0" y="6"/>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1" name="Freeform 734"/>
              <p:cNvSpPr>
                <a:spLocks/>
              </p:cNvSpPr>
              <p:nvPr/>
            </p:nvSpPr>
            <p:spPr bwMode="auto">
              <a:xfrm>
                <a:off x="6823076" y="3432175"/>
                <a:ext cx="3175" cy="3175"/>
              </a:xfrm>
              <a:custGeom>
                <a:avLst/>
                <a:gdLst>
                  <a:gd name="T0" fmla="*/ 1 w 8"/>
                  <a:gd name="T1" fmla="*/ 7 h 7"/>
                  <a:gd name="T2" fmla="*/ 1 w 8"/>
                  <a:gd name="T3" fmla="*/ 7 h 7"/>
                  <a:gd name="T4" fmla="*/ 6 w 8"/>
                  <a:gd name="T5" fmla="*/ 5 h 7"/>
                  <a:gd name="T6" fmla="*/ 6 w 8"/>
                  <a:gd name="T7" fmla="*/ 5 h 7"/>
                  <a:gd name="T8" fmla="*/ 8 w 8"/>
                  <a:gd name="T9" fmla="*/ 2 h 7"/>
                  <a:gd name="T10" fmla="*/ 8 w 8"/>
                  <a:gd name="T11" fmla="*/ 1 h 7"/>
                  <a:gd name="T12" fmla="*/ 8 w 8"/>
                  <a:gd name="T13" fmla="*/ 1 h 7"/>
                  <a:gd name="T14" fmla="*/ 7 w 8"/>
                  <a:gd name="T15" fmla="*/ 0 h 7"/>
                  <a:gd name="T16" fmla="*/ 7 w 8"/>
                  <a:gd name="T17" fmla="*/ 0 h 7"/>
                  <a:gd name="T18" fmla="*/ 2 w 8"/>
                  <a:gd name="T19" fmla="*/ 2 h 7"/>
                  <a:gd name="T20" fmla="*/ 2 w 8"/>
                  <a:gd name="T21" fmla="*/ 2 h 7"/>
                  <a:gd name="T22" fmla="*/ 0 w 8"/>
                  <a:gd name="T23" fmla="*/ 5 h 7"/>
                  <a:gd name="T24" fmla="*/ 0 w 8"/>
                  <a:gd name="T25" fmla="*/ 6 h 7"/>
                  <a:gd name="T26" fmla="*/ 0 w 8"/>
                  <a:gd name="T27" fmla="*/ 6 h 7"/>
                  <a:gd name="T28" fmla="*/ 1 w 8"/>
                  <a:gd name="T29" fmla="*/ 7 h 7"/>
                  <a:gd name="T30" fmla="*/ 1 w 8"/>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1" y="7"/>
                    </a:moveTo>
                    <a:lnTo>
                      <a:pt x="1" y="7"/>
                    </a:lnTo>
                    <a:lnTo>
                      <a:pt x="6" y="5"/>
                    </a:lnTo>
                    <a:lnTo>
                      <a:pt x="6" y="5"/>
                    </a:lnTo>
                    <a:lnTo>
                      <a:pt x="8" y="2"/>
                    </a:lnTo>
                    <a:lnTo>
                      <a:pt x="8" y="1"/>
                    </a:lnTo>
                    <a:lnTo>
                      <a:pt x="8" y="1"/>
                    </a:lnTo>
                    <a:lnTo>
                      <a:pt x="7" y="0"/>
                    </a:lnTo>
                    <a:lnTo>
                      <a:pt x="7" y="0"/>
                    </a:lnTo>
                    <a:lnTo>
                      <a:pt x="2" y="2"/>
                    </a:lnTo>
                    <a:lnTo>
                      <a:pt x="2" y="2"/>
                    </a:lnTo>
                    <a:lnTo>
                      <a:pt x="0" y="5"/>
                    </a:lnTo>
                    <a:lnTo>
                      <a:pt x="0" y="6"/>
                    </a:lnTo>
                    <a:lnTo>
                      <a:pt x="0" y="6"/>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2" name="Freeform 735"/>
              <p:cNvSpPr>
                <a:spLocks/>
              </p:cNvSpPr>
              <p:nvPr/>
            </p:nvSpPr>
            <p:spPr bwMode="auto">
              <a:xfrm>
                <a:off x="6823076" y="3430588"/>
                <a:ext cx="3175" cy="3175"/>
              </a:xfrm>
              <a:custGeom>
                <a:avLst/>
                <a:gdLst>
                  <a:gd name="T0" fmla="*/ 1 w 8"/>
                  <a:gd name="T1" fmla="*/ 7 h 7"/>
                  <a:gd name="T2" fmla="*/ 1 w 8"/>
                  <a:gd name="T3" fmla="*/ 7 h 7"/>
                  <a:gd name="T4" fmla="*/ 6 w 8"/>
                  <a:gd name="T5" fmla="*/ 5 h 7"/>
                  <a:gd name="T6" fmla="*/ 6 w 8"/>
                  <a:gd name="T7" fmla="*/ 5 h 7"/>
                  <a:gd name="T8" fmla="*/ 8 w 8"/>
                  <a:gd name="T9" fmla="*/ 4 h 7"/>
                  <a:gd name="T10" fmla="*/ 8 w 8"/>
                  <a:gd name="T11" fmla="*/ 1 h 7"/>
                  <a:gd name="T12" fmla="*/ 8 w 8"/>
                  <a:gd name="T13" fmla="*/ 1 h 7"/>
                  <a:gd name="T14" fmla="*/ 7 w 8"/>
                  <a:gd name="T15" fmla="*/ 0 h 7"/>
                  <a:gd name="T16" fmla="*/ 7 w 8"/>
                  <a:gd name="T17" fmla="*/ 0 h 7"/>
                  <a:gd name="T18" fmla="*/ 2 w 8"/>
                  <a:gd name="T19" fmla="*/ 2 h 7"/>
                  <a:gd name="T20" fmla="*/ 2 w 8"/>
                  <a:gd name="T21" fmla="*/ 2 h 7"/>
                  <a:gd name="T22" fmla="*/ 0 w 8"/>
                  <a:gd name="T23" fmla="*/ 5 h 7"/>
                  <a:gd name="T24" fmla="*/ 0 w 8"/>
                  <a:gd name="T25" fmla="*/ 6 h 7"/>
                  <a:gd name="T26" fmla="*/ 0 w 8"/>
                  <a:gd name="T27" fmla="*/ 6 h 7"/>
                  <a:gd name="T28" fmla="*/ 1 w 8"/>
                  <a:gd name="T29" fmla="*/ 7 h 7"/>
                  <a:gd name="T30" fmla="*/ 1 w 8"/>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1" y="7"/>
                    </a:moveTo>
                    <a:lnTo>
                      <a:pt x="1" y="7"/>
                    </a:lnTo>
                    <a:lnTo>
                      <a:pt x="6" y="5"/>
                    </a:lnTo>
                    <a:lnTo>
                      <a:pt x="6" y="5"/>
                    </a:lnTo>
                    <a:lnTo>
                      <a:pt x="8" y="4"/>
                    </a:lnTo>
                    <a:lnTo>
                      <a:pt x="8" y="1"/>
                    </a:lnTo>
                    <a:lnTo>
                      <a:pt x="8" y="1"/>
                    </a:lnTo>
                    <a:lnTo>
                      <a:pt x="7" y="0"/>
                    </a:lnTo>
                    <a:lnTo>
                      <a:pt x="7" y="0"/>
                    </a:lnTo>
                    <a:lnTo>
                      <a:pt x="2" y="2"/>
                    </a:lnTo>
                    <a:lnTo>
                      <a:pt x="2" y="2"/>
                    </a:lnTo>
                    <a:lnTo>
                      <a:pt x="0" y="5"/>
                    </a:lnTo>
                    <a:lnTo>
                      <a:pt x="0" y="6"/>
                    </a:lnTo>
                    <a:lnTo>
                      <a:pt x="0" y="6"/>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3" name="Freeform 736"/>
              <p:cNvSpPr>
                <a:spLocks/>
              </p:cNvSpPr>
              <p:nvPr/>
            </p:nvSpPr>
            <p:spPr bwMode="auto">
              <a:xfrm>
                <a:off x="6823076" y="3430588"/>
                <a:ext cx="3175" cy="3175"/>
              </a:xfrm>
              <a:custGeom>
                <a:avLst/>
                <a:gdLst>
                  <a:gd name="T0" fmla="*/ 1 w 8"/>
                  <a:gd name="T1" fmla="*/ 7 h 7"/>
                  <a:gd name="T2" fmla="*/ 1 w 8"/>
                  <a:gd name="T3" fmla="*/ 7 h 7"/>
                  <a:gd name="T4" fmla="*/ 6 w 8"/>
                  <a:gd name="T5" fmla="*/ 5 h 7"/>
                  <a:gd name="T6" fmla="*/ 6 w 8"/>
                  <a:gd name="T7" fmla="*/ 5 h 7"/>
                  <a:gd name="T8" fmla="*/ 8 w 8"/>
                  <a:gd name="T9" fmla="*/ 2 h 7"/>
                  <a:gd name="T10" fmla="*/ 8 w 8"/>
                  <a:gd name="T11" fmla="*/ 1 h 7"/>
                  <a:gd name="T12" fmla="*/ 8 w 8"/>
                  <a:gd name="T13" fmla="*/ 1 h 7"/>
                  <a:gd name="T14" fmla="*/ 7 w 8"/>
                  <a:gd name="T15" fmla="*/ 0 h 7"/>
                  <a:gd name="T16" fmla="*/ 7 w 8"/>
                  <a:gd name="T17" fmla="*/ 0 h 7"/>
                  <a:gd name="T18" fmla="*/ 2 w 8"/>
                  <a:gd name="T19" fmla="*/ 2 h 7"/>
                  <a:gd name="T20" fmla="*/ 2 w 8"/>
                  <a:gd name="T21" fmla="*/ 2 h 7"/>
                  <a:gd name="T22" fmla="*/ 0 w 8"/>
                  <a:gd name="T23" fmla="*/ 5 h 7"/>
                  <a:gd name="T24" fmla="*/ 0 w 8"/>
                  <a:gd name="T25" fmla="*/ 6 h 7"/>
                  <a:gd name="T26" fmla="*/ 0 w 8"/>
                  <a:gd name="T27" fmla="*/ 6 h 7"/>
                  <a:gd name="T28" fmla="*/ 1 w 8"/>
                  <a:gd name="T29" fmla="*/ 7 h 7"/>
                  <a:gd name="T30" fmla="*/ 1 w 8"/>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1" y="7"/>
                    </a:moveTo>
                    <a:lnTo>
                      <a:pt x="1" y="7"/>
                    </a:lnTo>
                    <a:lnTo>
                      <a:pt x="6" y="5"/>
                    </a:lnTo>
                    <a:lnTo>
                      <a:pt x="6" y="5"/>
                    </a:lnTo>
                    <a:lnTo>
                      <a:pt x="8" y="2"/>
                    </a:lnTo>
                    <a:lnTo>
                      <a:pt x="8" y="1"/>
                    </a:lnTo>
                    <a:lnTo>
                      <a:pt x="8" y="1"/>
                    </a:lnTo>
                    <a:lnTo>
                      <a:pt x="7" y="0"/>
                    </a:lnTo>
                    <a:lnTo>
                      <a:pt x="7" y="0"/>
                    </a:lnTo>
                    <a:lnTo>
                      <a:pt x="2" y="2"/>
                    </a:lnTo>
                    <a:lnTo>
                      <a:pt x="2" y="2"/>
                    </a:lnTo>
                    <a:lnTo>
                      <a:pt x="0" y="5"/>
                    </a:lnTo>
                    <a:lnTo>
                      <a:pt x="0" y="6"/>
                    </a:lnTo>
                    <a:lnTo>
                      <a:pt x="0" y="6"/>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4" name="Freeform 737"/>
              <p:cNvSpPr>
                <a:spLocks/>
              </p:cNvSpPr>
              <p:nvPr/>
            </p:nvSpPr>
            <p:spPr bwMode="auto">
              <a:xfrm>
                <a:off x="6823076" y="3430588"/>
                <a:ext cx="4763" cy="1587"/>
              </a:xfrm>
              <a:custGeom>
                <a:avLst/>
                <a:gdLst>
                  <a:gd name="T0" fmla="*/ 1 w 10"/>
                  <a:gd name="T1" fmla="*/ 8 h 8"/>
                  <a:gd name="T2" fmla="*/ 1 w 10"/>
                  <a:gd name="T3" fmla="*/ 8 h 8"/>
                  <a:gd name="T4" fmla="*/ 6 w 10"/>
                  <a:gd name="T5" fmla="*/ 5 h 8"/>
                  <a:gd name="T6" fmla="*/ 6 w 10"/>
                  <a:gd name="T7" fmla="*/ 5 h 8"/>
                  <a:gd name="T8" fmla="*/ 8 w 10"/>
                  <a:gd name="T9" fmla="*/ 4 h 8"/>
                  <a:gd name="T10" fmla="*/ 10 w 10"/>
                  <a:gd name="T11" fmla="*/ 3 h 8"/>
                  <a:gd name="T12" fmla="*/ 10 w 10"/>
                  <a:gd name="T13" fmla="*/ 3 h 8"/>
                  <a:gd name="T14" fmla="*/ 8 w 10"/>
                  <a:gd name="T15" fmla="*/ 0 h 8"/>
                  <a:gd name="T16" fmla="*/ 8 w 10"/>
                  <a:gd name="T17" fmla="*/ 0 h 8"/>
                  <a:gd name="T18" fmla="*/ 2 w 10"/>
                  <a:gd name="T19" fmla="*/ 3 h 8"/>
                  <a:gd name="T20" fmla="*/ 2 w 10"/>
                  <a:gd name="T21" fmla="*/ 3 h 8"/>
                  <a:gd name="T22" fmla="*/ 1 w 10"/>
                  <a:gd name="T23" fmla="*/ 5 h 8"/>
                  <a:gd name="T24" fmla="*/ 0 w 10"/>
                  <a:gd name="T25" fmla="*/ 6 h 8"/>
                  <a:gd name="T26" fmla="*/ 0 w 10"/>
                  <a:gd name="T27" fmla="*/ 6 h 8"/>
                  <a:gd name="T28" fmla="*/ 1 w 10"/>
                  <a:gd name="T29" fmla="*/ 8 h 8"/>
                  <a:gd name="T30" fmla="*/ 1 w 10"/>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1" y="8"/>
                    </a:moveTo>
                    <a:lnTo>
                      <a:pt x="1" y="8"/>
                    </a:lnTo>
                    <a:lnTo>
                      <a:pt x="6" y="5"/>
                    </a:lnTo>
                    <a:lnTo>
                      <a:pt x="6" y="5"/>
                    </a:lnTo>
                    <a:lnTo>
                      <a:pt x="8" y="4"/>
                    </a:lnTo>
                    <a:lnTo>
                      <a:pt x="10" y="3"/>
                    </a:lnTo>
                    <a:lnTo>
                      <a:pt x="10" y="3"/>
                    </a:lnTo>
                    <a:lnTo>
                      <a:pt x="8" y="0"/>
                    </a:lnTo>
                    <a:lnTo>
                      <a:pt x="8" y="0"/>
                    </a:lnTo>
                    <a:lnTo>
                      <a:pt x="2" y="3"/>
                    </a:lnTo>
                    <a:lnTo>
                      <a:pt x="2" y="3"/>
                    </a:lnTo>
                    <a:lnTo>
                      <a:pt x="1" y="5"/>
                    </a:lnTo>
                    <a:lnTo>
                      <a:pt x="0" y="6"/>
                    </a:lnTo>
                    <a:lnTo>
                      <a:pt x="0" y="6"/>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5" name="Freeform 738"/>
              <p:cNvSpPr>
                <a:spLocks/>
              </p:cNvSpPr>
              <p:nvPr/>
            </p:nvSpPr>
            <p:spPr bwMode="auto">
              <a:xfrm>
                <a:off x="6823076" y="3430588"/>
                <a:ext cx="4763" cy="1587"/>
              </a:xfrm>
              <a:custGeom>
                <a:avLst/>
                <a:gdLst>
                  <a:gd name="T0" fmla="*/ 1 w 10"/>
                  <a:gd name="T1" fmla="*/ 8 h 8"/>
                  <a:gd name="T2" fmla="*/ 1 w 10"/>
                  <a:gd name="T3" fmla="*/ 8 h 8"/>
                  <a:gd name="T4" fmla="*/ 6 w 10"/>
                  <a:gd name="T5" fmla="*/ 5 h 8"/>
                  <a:gd name="T6" fmla="*/ 6 w 10"/>
                  <a:gd name="T7" fmla="*/ 5 h 8"/>
                  <a:gd name="T8" fmla="*/ 8 w 10"/>
                  <a:gd name="T9" fmla="*/ 4 h 8"/>
                  <a:gd name="T10" fmla="*/ 10 w 10"/>
                  <a:gd name="T11" fmla="*/ 3 h 8"/>
                  <a:gd name="T12" fmla="*/ 10 w 10"/>
                  <a:gd name="T13" fmla="*/ 3 h 8"/>
                  <a:gd name="T14" fmla="*/ 8 w 10"/>
                  <a:gd name="T15" fmla="*/ 0 h 8"/>
                  <a:gd name="T16" fmla="*/ 8 w 10"/>
                  <a:gd name="T17" fmla="*/ 0 h 8"/>
                  <a:gd name="T18" fmla="*/ 2 w 10"/>
                  <a:gd name="T19" fmla="*/ 3 h 8"/>
                  <a:gd name="T20" fmla="*/ 2 w 10"/>
                  <a:gd name="T21" fmla="*/ 3 h 8"/>
                  <a:gd name="T22" fmla="*/ 1 w 10"/>
                  <a:gd name="T23" fmla="*/ 5 h 8"/>
                  <a:gd name="T24" fmla="*/ 0 w 10"/>
                  <a:gd name="T25" fmla="*/ 6 h 8"/>
                  <a:gd name="T26" fmla="*/ 0 w 10"/>
                  <a:gd name="T27" fmla="*/ 6 h 8"/>
                  <a:gd name="T28" fmla="*/ 1 w 10"/>
                  <a:gd name="T29" fmla="*/ 8 h 8"/>
                  <a:gd name="T30" fmla="*/ 1 w 10"/>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1" y="8"/>
                    </a:moveTo>
                    <a:lnTo>
                      <a:pt x="1" y="8"/>
                    </a:lnTo>
                    <a:lnTo>
                      <a:pt x="6" y="5"/>
                    </a:lnTo>
                    <a:lnTo>
                      <a:pt x="6" y="5"/>
                    </a:lnTo>
                    <a:lnTo>
                      <a:pt x="8" y="4"/>
                    </a:lnTo>
                    <a:lnTo>
                      <a:pt x="10" y="3"/>
                    </a:lnTo>
                    <a:lnTo>
                      <a:pt x="10" y="3"/>
                    </a:lnTo>
                    <a:lnTo>
                      <a:pt x="8" y="0"/>
                    </a:lnTo>
                    <a:lnTo>
                      <a:pt x="8" y="0"/>
                    </a:lnTo>
                    <a:lnTo>
                      <a:pt x="2" y="3"/>
                    </a:lnTo>
                    <a:lnTo>
                      <a:pt x="2" y="3"/>
                    </a:lnTo>
                    <a:lnTo>
                      <a:pt x="1" y="5"/>
                    </a:lnTo>
                    <a:lnTo>
                      <a:pt x="0" y="6"/>
                    </a:lnTo>
                    <a:lnTo>
                      <a:pt x="0" y="6"/>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6" name="Freeform 739"/>
              <p:cNvSpPr>
                <a:spLocks/>
              </p:cNvSpPr>
              <p:nvPr/>
            </p:nvSpPr>
            <p:spPr bwMode="auto">
              <a:xfrm>
                <a:off x="6823076" y="3429000"/>
                <a:ext cx="4763" cy="1587"/>
              </a:xfrm>
              <a:custGeom>
                <a:avLst/>
                <a:gdLst>
                  <a:gd name="T0" fmla="*/ 1 w 10"/>
                  <a:gd name="T1" fmla="*/ 6 h 6"/>
                  <a:gd name="T2" fmla="*/ 1 w 10"/>
                  <a:gd name="T3" fmla="*/ 6 h 6"/>
                  <a:gd name="T4" fmla="*/ 6 w 10"/>
                  <a:gd name="T5" fmla="*/ 3 h 6"/>
                  <a:gd name="T6" fmla="*/ 6 w 10"/>
                  <a:gd name="T7" fmla="*/ 3 h 6"/>
                  <a:gd name="T8" fmla="*/ 8 w 10"/>
                  <a:gd name="T9" fmla="*/ 2 h 6"/>
                  <a:gd name="T10" fmla="*/ 10 w 10"/>
                  <a:gd name="T11" fmla="*/ 1 h 6"/>
                  <a:gd name="T12" fmla="*/ 10 w 10"/>
                  <a:gd name="T13" fmla="*/ 1 h 6"/>
                  <a:gd name="T14" fmla="*/ 8 w 10"/>
                  <a:gd name="T15" fmla="*/ 0 h 6"/>
                  <a:gd name="T16" fmla="*/ 8 w 10"/>
                  <a:gd name="T17" fmla="*/ 0 h 6"/>
                  <a:gd name="T18" fmla="*/ 3 w 10"/>
                  <a:gd name="T19" fmla="*/ 2 h 6"/>
                  <a:gd name="T20" fmla="*/ 3 w 10"/>
                  <a:gd name="T21" fmla="*/ 2 h 6"/>
                  <a:gd name="T22" fmla="*/ 1 w 10"/>
                  <a:gd name="T23" fmla="*/ 3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6" y="3"/>
                    </a:lnTo>
                    <a:lnTo>
                      <a:pt x="6" y="3"/>
                    </a:lnTo>
                    <a:lnTo>
                      <a:pt x="8" y="2"/>
                    </a:lnTo>
                    <a:lnTo>
                      <a:pt x="10" y="1"/>
                    </a:lnTo>
                    <a:lnTo>
                      <a:pt x="10" y="1"/>
                    </a:lnTo>
                    <a:lnTo>
                      <a:pt x="8" y="0"/>
                    </a:lnTo>
                    <a:lnTo>
                      <a:pt x="8" y="0"/>
                    </a:lnTo>
                    <a:lnTo>
                      <a:pt x="3" y="2"/>
                    </a:lnTo>
                    <a:lnTo>
                      <a:pt x="3" y="2"/>
                    </a:lnTo>
                    <a:lnTo>
                      <a:pt x="1" y="3"/>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7" name="Freeform 740"/>
              <p:cNvSpPr>
                <a:spLocks/>
              </p:cNvSpPr>
              <p:nvPr/>
            </p:nvSpPr>
            <p:spPr bwMode="auto">
              <a:xfrm>
                <a:off x="6823076" y="3429000"/>
                <a:ext cx="4763" cy="1587"/>
              </a:xfrm>
              <a:custGeom>
                <a:avLst/>
                <a:gdLst>
                  <a:gd name="T0" fmla="*/ 1 w 10"/>
                  <a:gd name="T1" fmla="*/ 8 h 8"/>
                  <a:gd name="T2" fmla="*/ 1 w 10"/>
                  <a:gd name="T3" fmla="*/ 8 h 8"/>
                  <a:gd name="T4" fmla="*/ 6 w 10"/>
                  <a:gd name="T5" fmla="*/ 5 h 8"/>
                  <a:gd name="T6" fmla="*/ 6 w 10"/>
                  <a:gd name="T7" fmla="*/ 5 h 8"/>
                  <a:gd name="T8" fmla="*/ 8 w 10"/>
                  <a:gd name="T9" fmla="*/ 4 h 8"/>
                  <a:gd name="T10" fmla="*/ 10 w 10"/>
                  <a:gd name="T11" fmla="*/ 3 h 8"/>
                  <a:gd name="T12" fmla="*/ 10 w 10"/>
                  <a:gd name="T13" fmla="*/ 3 h 8"/>
                  <a:gd name="T14" fmla="*/ 8 w 10"/>
                  <a:gd name="T15" fmla="*/ 0 h 8"/>
                  <a:gd name="T16" fmla="*/ 8 w 10"/>
                  <a:gd name="T17" fmla="*/ 0 h 8"/>
                  <a:gd name="T18" fmla="*/ 3 w 10"/>
                  <a:gd name="T19" fmla="*/ 4 h 8"/>
                  <a:gd name="T20" fmla="*/ 3 w 10"/>
                  <a:gd name="T21" fmla="*/ 4 h 8"/>
                  <a:gd name="T22" fmla="*/ 1 w 10"/>
                  <a:gd name="T23" fmla="*/ 5 h 8"/>
                  <a:gd name="T24" fmla="*/ 0 w 10"/>
                  <a:gd name="T25" fmla="*/ 7 h 8"/>
                  <a:gd name="T26" fmla="*/ 0 w 10"/>
                  <a:gd name="T27" fmla="*/ 7 h 8"/>
                  <a:gd name="T28" fmla="*/ 1 w 10"/>
                  <a:gd name="T29" fmla="*/ 8 h 8"/>
                  <a:gd name="T30" fmla="*/ 1 w 10"/>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1" y="8"/>
                    </a:moveTo>
                    <a:lnTo>
                      <a:pt x="1" y="8"/>
                    </a:lnTo>
                    <a:lnTo>
                      <a:pt x="6" y="5"/>
                    </a:lnTo>
                    <a:lnTo>
                      <a:pt x="6" y="5"/>
                    </a:lnTo>
                    <a:lnTo>
                      <a:pt x="8" y="4"/>
                    </a:lnTo>
                    <a:lnTo>
                      <a:pt x="10" y="3"/>
                    </a:lnTo>
                    <a:lnTo>
                      <a:pt x="10" y="3"/>
                    </a:lnTo>
                    <a:lnTo>
                      <a:pt x="8" y="0"/>
                    </a:lnTo>
                    <a:lnTo>
                      <a:pt x="8" y="0"/>
                    </a:lnTo>
                    <a:lnTo>
                      <a:pt x="3" y="4"/>
                    </a:lnTo>
                    <a:lnTo>
                      <a:pt x="3" y="4"/>
                    </a:lnTo>
                    <a:lnTo>
                      <a:pt x="1" y="5"/>
                    </a:lnTo>
                    <a:lnTo>
                      <a:pt x="0" y="7"/>
                    </a:lnTo>
                    <a:lnTo>
                      <a:pt x="0" y="7"/>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8" name="Freeform 741"/>
              <p:cNvSpPr>
                <a:spLocks/>
              </p:cNvSpPr>
              <p:nvPr/>
            </p:nvSpPr>
            <p:spPr bwMode="auto">
              <a:xfrm>
                <a:off x="6823076" y="3427413"/>
                <a:ext cx="4763" cy="3175"/>
              </a:xfrm>
              <a:custGeom>
                <a:avLst/>
                <a:gdLst>
                  <a:gd name="T0" fmla="*/ 1 w 10"/>
                  <a:gd name="T1" fmla="*/ 6 h 6"/>
                  <a:gd name="T2" fmla="*/ 1 w 10"/>
                  <a:gd name="T3" fmla="*/ 6 h 6"/>
                  <a:gd name="T4" fmla="*/ 7 w 10"/>
                  <a:gd name="T5" fmla="*/ 4 h 6"/>
                  <a:gd name="T6" fmla="*/ 7 w 10"/>
                  <a:gd name="T7" fmla="*/ 4 h 6"/>
                  <a:gd name="T8" fmla="*/ 8 w 10"/>
                  <a:gd name="T9" fmla="*/ 2 h 6"/>
                  <a:gd name="T10" fmla="*/ 10 w 10"/>
                  <a:gd name="T11" fmla="*/ 1 h 6"/>
                  <a:gd name="T12" fmla="*/ 10 w 10"/>
                  <a:gd name="T13" fmla="*/ 1 h 6"/>
                  <a:gd name="T14" fmla="*/ 10 w 10"/>
                  <a:gd name="T15" fmla="*/ 0 h 6"/>
                  <a:gd name="T16" fmla="*/ 10 w 10"/>
                  <a:gd name="T17" fmla="*/ 0 h 6"/>
                  <a:gd name="T18" fmla="*/ 3 w 10"/>
                  <a:gd name="T19" fmla="*/ 2 h 6"/>
                  <a:gd name="T20" fmla="*/ 3 w 10"/>
                  <a:gd name="T21" fmla="*/ 2 h 6"/>
                  <a:gd name="T22" fmla="*/ 1 w 10"/>
                  <a:gd name="T23" fmla="*/ 4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7" y="4"/>
                    </a:lnTo>
                    <a:lnTo>
                      <a:pt x="7" y="4"/>
                    </a:lnTo>
                    <a:lnTo>
                      <a:pt x="8" y="2"/>
                    </a:lnTo>
                    <a:lnTo>
                      <a:pt x="10" y="1"/>
                    </a:lnTo>
                    <a:lnTo>
                      <a:pt x="10" y="1"/>
                    </a:lnTo>
                    <a:lnTo>
                      <a:pt x="10" y="0"/>
                    </a:lnTo>
                    <a:lnTo>
                      <a:pt x="10" y="0"/>
                    </a:lnTo>
                    <a:lnTo>
                      <a:pt x="3" y="2"/>
                    </a:lnTo>
                    <a:lnTo>
                      <a:pt x="3" y="2"/>
                    </a:lnTo>
                    <a:lnTo>
                      <a:pt x="1" y="4"/>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9" name="Freeform 742"/>
              <p:cNvSpPr>
                <a:spLocks/>
              </p:cNvSpPr>
              <p:nvPr/>
            </p:nvSpPr>
            <p:spPr bwMode="auto">
              <a:xfrm>
                <a:off x="6823076" y="3427413"/>
                <a:ext cx="4763" cy="3175"/>
              </a:xfrm>
              <a:custGeom>
                <a:avLst/>
                <a:gdLst>
                  <a:gd name="T0" fmla="*/ 1 w 10"/>
                  <a:gd name="T1" fmla="*/ 6 h 6"/>
                  <a:gd name="T2" fmla="*/ 1 w 10"/>
                  <a:gd name="T3" fmla="*/ 6 h 6"/>
                  <a:gd name="T4" fmla="*/ 7 w 10"/>
                  <a:gd name="T5" fmla="*/ 4 h 6"/>
                  <a:gd name="T6" fmla="*/ 7 w 10"/>
                  <a:gd name="T7" fmla="*/ 4 h 6"/>
                  <a:gd name="T8" fmla="*/ 8 w 10"/>
                  <a:gd name="T9" fmla="*/ 2 h 6"/>
                  <a:gd name="T10" fmla="*/ 10 w 10"/>
                  <a:gd name="T11" fmla="*/ 1 h 6"/>
                  <a:gd name="T12" fmla="*/ 10 w 10"/>
                  <a:gd name="T13" fmla="*/ 1 h 6"/>
                  <a:gd name="T14" fmla="*/ 10 w 10"/>
                  <a:gd name="T15" fmla="*/ 0 h 6"/>
                  <a:gd name="T16" fmla="*/ 10 w 10"/>
                  <a:gd name="T17" fmla="*/ 0 h 6"/>
                  <a:gd name="T18" fmla="*/ 3 w 10"/>
                  <a:gd name="T19" fmla="*/ 2 h 6"/>
                  <a:gd name="T20" fmla="*/ 3 w 10"/>
                  <a:gd name="T21" fmla="*/ 2 h 6"/>
                  <a:gd name="T22" fmla="*/ 1 w 10"/>
                  <a:gd name="T23" fmla="*/ 4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7" y="4"/>
                    </a:lnTo>
                    <a:lnTo>
                      <a:pt x="7" y="4"/>
                    </a:lnTo>
                    <a:lnTo>
                      <a:pt x="8" y="2"/>
                    </a:lnTo>
                    <a:lnTo>
                      <a:pt x="10" y="1"/>
                    </a:lnTo>
                    <a:lnTo>
                      <a:pt x="10" y="1"/>
                    </a:lnTo>
                    <a:lnTo>
                      <a:pt x="10" y="0"/>
                    </a:lnTo>
                    <a:lnTo>
                      <a:pt x="10" y="0"/>
                    </a:lnTo>
                    <a:lnTo>
                      <a:pt x="3" y="2"/>
                    </a:lnTo>
                    <a:lnTo>
                      <a:pt x="3" y="2"/>
                    </a:lnTo>
                    <a:lnTo>
                      <a:pt x="1" y="4"/>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0" name="Freeform 743"/>
              <p:cNvSpPr>
                <a:spLocks/>
              </p:cNvSpPr>
              <p:nvPr/>
            </p:nvSpPr>
            <p:spPr bwMode="auto">
              <a:xfrm>
                <a:off x="6823076" y="3425825"/>
                <a:ext cx="4763" cy="3175"/>
              </a:xfrm>
              <a:custGeom>
                <a:avLst/>
                <a:gdLst>
                  <a:gd name="T0" fmla="*/ 1 w 10"/>
                  <a:gd name="T1" fmla="*/ 6 h 6"/>
                  <a:gd name="T2" fmla="*/ 1 w 10"/>
                  <a:gd name="T3" fmla="*/ 6 h 6"/>
                  <a:gd name="T4" fmla="*/ 6 w 10"/>
                  <a:gd name="T5" fmla="*/ 4 h 6"/>
                  <a:gd name="T6" fmla="*/ 6 w 10"/>
                  <a:gd name="T7" fmla="*/ 4 h 6"/>
                  <a:gd name="T8" fmla="*/ 9 w 10"/>
                  <a:gd name="T9" fmla="*/ 4 h 6"/>
                  <a:gd name="T10" fmla="*/ 10 w 10"/>
                  <a:gd name="T11" fmla="*/ 3 h 6"/>
                  <a:gd name="T12" fmla="*/ 10 w 10"/>
                  <a:gd name="T13" fmla="*/ 3 h 6"/>
                  <a:gd name="T14" fmla="*/ 9 w 10"/>
                  <a:gd name="T15" fmla="*/ 0 h 6"/>
                  <a:gd name="T16" fmla="*/ 9 w 10"/>
                  <a:gd name="T17" fmla="*/ 0 h 6"/>
                  <a:gd name="T18" fmla="*/ 4 w 10"/>
                  <a:gd name="T19" fmla="*/ 3 h 6"/>
                  <a:gd name="T20" fmla="*/ 4 w 10"/>
                  <a:gd name="T21" fmla="*/ 3 h 6"/>
                  <a:gd name="T22" fmla="*/ 1 w 10"/>
                  <a:gd name="T23" fmla="*/ 4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6" y="4"/>
                    </a:lnTo>
                    <a:lnTo>
                      <a:pt x="6" y="4"/>
                    </a:lnTo>
                    <a:lnTo>
                      <a:pt x="9" y="4"/>
                    </a:lnTo>
                    <a:lnTo>
                      <a:pt x="10" y="3"/>
                    </a:lnTo>
                    <a:lnTo>
                      <a:pt x="10" y="3"/>
                    </a:lnTo>
                    <a:lnTo>
                      <a:pt x="9" y="0"/>
                    </a:lnTo>
                    <a:lnTo>
                      <a:pt x="9" y="0"/>
                    </a:lnTo>
                    <a:lnTo>
                      <a:pt x="4" y="3"/>
                    </a:lnTo>
                    <a:lnTo>
                      <a:pt x="4" y="3"/>
                    </a:lnTo>
                    <a:lnTo>
                      <a:pt x="1" y="4"/>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1" name="Freeform 744"/>
              <p:cNvSpPr>
                <a:spLocks/>
              </p:cNvSpPr>
              <p:nvPr/>
            </p:nvSpPr>
            <p:spPr bwMode="auto">
              <a:xfrm>
                <a:off x="6823076" y="3425825"/>
                <a:ext cx="4763" cy="3175"/>
              </a:xfrm>
              <a:custGeom>
                <a:avLst/>
                <a:gdLst>
                  <a:gd name="T0" fmla="*/ 1 w 10"/>
                  <a:gd name="T1" fmla="*/ 6 h 6"/>
                  <a:gd name="T2" fmla="*/ 1 w 10"/>
                  <a:gd name="T3" fmla="*/ 6 h 6"/>
                  <a:gd name="T4" fmla="*/ 6 w 10"/>
                  <a:gd name="T5" fmla="*/ 4 h 6"/>
                  <a:gd name="T6" fmla="*/ 6 w 10"/>
                  <a:gd name="T7" fmla="*/ 4 h 6"/>
                  <a:gd name="T8" fmla="*/ 9 w 10"/>
                  <a:gd name="T9" fmla="*/ 4 h 6"/>
                  <a:gd name="T10" fmla="*/ 10 w 10"/>
                  <a:gd name="T11" fmla="*/ 3 h 6"/>
                  <a:gd name="T12" fmla="*/ 10 w 10"/>
                  <a:gd name="T13" fmla="*/ 3 h 6"/>
                  <a:gd name="T14" fmla="*/ 9 w 10"/>
                  <a:gd name="T15" fmla="*/ 0 h 6"/>
                  <a:gd name="T16" fmla="*/ 9 w 10"/>
                  <a:gd name="T17" fmla="*/ 0 h 6"/>
                  <a:gd name="T18" fmla="*/ 4 w 10"/>
                  <a:gd name="T19" fmla="*/ 3 h 6"/>
                  <a:gd name="T20" fmla="*/ 4 w 10"/>
                  <a:gd name="T21" fmla="*/ 3 h 6"/>
                  <a:gd name="T22" fmla="*/ 1 w 10"/>
                  <a:gd name="T23" fmla="*/ 4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6" y="4"/>
                    </a:lnTo>
                    <a:lnTo>
                      <a:pt x="6" y="4"/>
                    </a:lnTo>
                    <a:lnTo>
                      <a:pt x="9" y="4"/>
                    </a:lnTo>
                    <a:lnTo>
                      <a:pt x="10" y="3"/>
                    </a:lnTo>
                    <a:lnTo>
                      <a:pt x="10" y="3"/>
                    </a:lnTo>
                    <a:lnTo>
                      <a:pt x="9" y="0"/>
                    </a:lnTo>
                    <a:lnTo>
                      <a:pt x="9" y="0"/>
                    </a:lnTo>
                    <a:lnTo>
                      <a:pt x="4" y="3"/>
                    </a:lnTo>
                    <a:lnTo>
                      <a:pt x="4" y="3"/>
                    </a:lnTo>
                    <a:lnTo>
                      <a:pt x="1" y="4"/>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2" name="Freeform 745"/>
              <p:cNvSpPr>
                <a:spLocks/>
              </p:cNvSpPr>
              <p:nvPr/>
            </p:nvSpPr>
            <p:spPr bwMode="auto">
              <a:xfrm>
                <a:off x="6823076" y="3424238"/>
                <a:ext cx="4763" cy="3175"/>
              </a:xfrm>
              <a:custGeom>
                <a:avLst/>
                <a:gdLst>
                  <a:gd name="T0" fmla="*/ 1 w 11"/>
                  <a:gd name="T1" fmla="*/ 7 h 7"/>
                  <a:gd name="T2" fmla="*/ 1 w 11"/>
                  <a:gd name="T3" fmla="*/ 7 h 7"/>
                  <a:gd name="T4" fmla="*/ 7 w 11"/>
                  <a:gd name="T5" fmla="*/ 5 h 7"/>
                  <a:gd name="T6" fmla="*/ 7 w 11"/>
                  <a:gd name="T7" fmla="*/ 5 h 7"/>
                  <a:gd name="T8" fmla="*/ 10 w 11"/>
                  <a:gd name="T9" fmla="*/ 4 h 7"/>
                  <a:gd name="T10" fmla="*/ 11 w 11"/>
                  <a:gd name="T11" fmla="*/ 3 h 7"/>
                  <a:gd name="T12" fmla="*/ 11 w 11"/>
                  <a:gd name="T13" fmla="*/ 3 h 7"/>
                  <a:gd name="T14" fmla="*/ 10 w 11"/>
                  <a:gd name="T15" fmla="*/ 0 h 7"/>
                  <a:gd name="T16" fmla="*/ 10 w 11"/>
                  <a:gd name="T17" fmla="*/ 0 h 7"/>
                  <a:gd name="T18" fmla="*/ 4 w 11"/>
                  <a:gd name="T19" fmla="*/ 3 h 7"/>
                  <a:gd name="T20" fmla="*/ 4 w 11"/>
                  <a:gd name="T21" fmla="*/ 3 h 7"/>
                  <a:gd name="T22" fmla="*/ 1 w 11"/>
                  <a:gd name="T23" fmla="*/ 4 h 7"/>
                  <a:gd name="T24" fmla="*/ 0 w 11"/>
                  <a:gd name="T25" fmla="*/ 5 h 7"/>
                  <a:gd name="T26" fmla="*/ 0 w 11"/>
                  <a:gd name="T27" fmla="*/ 5 h 7"/>
                  <a:gd name="T28" fmla="*/ 1 w 11"/>
                  <a:gd name="T29" fmla="*/ 7 h 7"/>
                  <a:gd name="T30" fmla="*/ 1 w 11"/>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1" y="7"/>
                    </a:moveTo>
                    <a:lnTo>
                      <a:pt x="1" y="7"/>
                    </a:lnTo>
                    <a:lnTo>
                      <a:pt x="7" y="5"/>
                    </a:lnTo>
                    <a:lnTo>
                      <a:pt x="7" y="5"/>
                    </a:lnTo>
                    <a:lnTo>
                      <a:pt x="10" y="4"/>
                    </a:lnTo>
                    <a:lnTo>
                      <a:pt x="11" y="3"/>
                    </a:lnTo>
                    <a:lnTo>
                      <a:pt x="11" y="3"/>
                    </a:lnTo>
                    <a:lnTo>
                      <a:pt x="10" y="0"/>
                    </a:lnTo>
                    <a:lnTo>
                      <a:pt x="10" y="0"/>
                    </a:lnTo>
                    <a:lnTo>
                      <a:pt x="4" y="3"/>
                    </a:lnTo>
                    <a:lnTo>
                      <a:pt x="4" y="3"/>
                    </a:lnTo>
                    <a:lnTo>
                      <a:pt x="1" y="4"/>
                    </a:lnTo>
                    <a:lnTo>
                      <a:pt x="0" y="5"/>
                    </a:lnTo>
                    <a:lnTo>
                      <a:pt x="0" y="5"/>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3" name="Freeform 746"/>
              <p:cNvSpPr>
                <a:spLocks/>
              </p:cNvSpPr>
              <p:nvPr/>
            </p:nvSpPr>
            <p:spPr bwMode="auto">
              <a:xfrm>
                <a:off x="6823076" y="3424238"/>
                <a:ext cx="4763" cy="3175"/>
              </a:xfrm>
              <a:custGeom>
                <a:avLst/>
                <a:gdLst>
                  <a:gd name="T0" fmla="*/ 1 w 11"/>
                  <a:gd name="T1" fmla="*/ 7 h 7"/>
                  <a:gd name="T2" fmla="*/ 1 w 11"/>
                  <a:gd name="T3" fmla="*/ 7 h 7"/>
                  <a:gd name="T4" fmla="*/ 7 w 11"/>
                  <a:gd name="T5" fmla="*/ 5 h 7"/>
                  <a:gd name="T6" fmla="*/ 7 w 11"/>
                  <a:gd name="T7" fmla="*/ 5 h 7"/>
                  <a:gd name="T8" fmla="*/ 10 w 11"/>
                  <a:gd name="T9" fmla="*/ 4 h 7"/>
                  <a:gd name="T10" fmla="*/ 11 w 11"/>
                  <a:gd name="T11" fmla="*/ 3 h 7"/>
                  <a:gd name="T12" fmla="*/ 11 w 11"/>
                  <a:gd name="T13" fmla="*/ 3 h 7"/>
                  <a:gd name="T14" fmla="*/ 10 w 11"/>
                  <a:gd name="T15" fmla="*/ 0 h 7"/>
                  <a:gd name="T16" fmla="*/ 10 w 11"/>
                  <a:gd name="T17" fmla="*/ 0 h 7"/>
                  <a:gd name="T18" fmla="*/ 4 w 11"/>
                  <a:gd name="T19" fmla="*/ 3 h 7"/>
                  <a:gd name="T20" fmla="*/ 4 w 11"/>
                  <a:gd name="T21" fmla="*/ 3 h 7"/>
                  <a:gd name="T22" fmla="*/ 1 w 11"/>
                  <a:gd name="T23" fmla="*/ 4 h 7"/>
                  <a:gd name="T24" fmla="*/ 0 w 11"/>
                  <a:gd name="T25" fmla="*/ 5 h 7"/>
                  <a:gd name="T26" fmla="*/ 0 w 11"/>
                  <a:gd name="T27" fmla="*/ 5 h 7"/>
                  <a:gd name="T28" fmla="*/ 1 w 11"/>
                  <a:gd name="T29" fmla="*/ 7 h 7"/>
                  <a:gd name="T30" fmla="*/ 1 w 11"/>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1" y="7"/>
                    </a:moveTo>
                    <a:lnTo>
                      <a:pt x="1" y="7"/>
                    </a:lnTo>
                    <a:lnTo>
                      <a:pt x="7" y="5"/>
                    </a:lnTo>
                    <a:lnTo>
                      <a:pt x="7" y="5"/>
                    </a:lnTo>
                    <a:lnTo>
                      <a:pt x="10" y="4"/>
                    </a:lnTo>
                    <a:lnTo>
                      <a:pt x="11" y="3"/>
                    </a:lnTo>
                    <a:lnTo>
                      <a:pt x="11" y="3"/>
                    </a:lnTo>
                    <a:lnTo>
                      <a:pt x="10" y="0"/>
                    </a:lnTo>
                    <a:lnTo>
                      <a:pt x="10" y="0"/>
                    </a:lnTo>
                    <a:lnTo>
                      <a:pt x="4" y="3"/>
                    </a:lnTo>
                    <a:lnTo>
                      <a:pt x="4" y="3"/>
                    </a:lnTo>
                    <a:lnTo>
                      <a:pt x="1" y="4"/>
                    </a:lnTo>
                    <a:lnTo>
                      <a:pt x="0" y="5"/>
                    </a:lnTo>
                    <a:lnTo>
                      <a:pt x="0" y="5"/>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4" name="Freeform 747"/>
              <p:cNvSpPr>
                <a:spLocks/>
              </p:cNvSpPr>
              <p:nvPr/>
            </p:nvSpPr>
            <p:spPr bwMode="auto">
              <a:xfrm>
                <a:off x="6824663" y="3422650"/>
                <a:ext cx="3175" cy="3175"/>
              </a:xfrm>
              <a:custGeom>
                <a:avLst/>
                <a:gdLst>
                  <a:gd name="T0" fmla="*/ 1 w 10"/>
                  <a:gd name="T1" fmla="*/ 5 h 5"/>
                  <a:gd name="T2" fmla="*/ 1 w 10"/>
                  <a:gd name="T3" fmla="*/ 5 h 5"/>
                  <a:gd name="T4" fmla="*/ 6 w 10"/>
                  <a:gd name="T5" fmla="*/ 4 h 5"/>
                  <a:gd name="T6" fmla="*/ 6 w 10"/>
                  <a:gd name="T7" fmla="*/ 4 h 5"/>
                  <a:gd name="T8" fmla="*/ 9 w 10"/>
                  <a:gd name="T9" fmla="*/ 2 h 5"/>
                  <a:gd name="T10" fmla="*/ 10 w 10"/>
                  <a:gd name="T11" fmla="*/ 1 h 5"/>
                  <a:gd name="T12" fmla="*/ 10 w 10"/>
                  <a:gd name="T13" fmla="*/ 1 h 5"/>
                  <a:gd name="T14" fmla="*/ 10 w 10"/>
                  <a:gd name="T15" fmla="*/ 0 h 5"/>
                  <a:gd name="T16" fmla="*/ 10 w 10"/>
                  <a:gd name="T17" fmla="*/ 0 h 5"/>
                  <a:gd name="T18" fmla="*/ 4 w 10"/>
                  <a:gd name="T19" fmla="*/ 1 h 5"/>
                  <a:gd name="T20" fmla="*/ 4 w 10"/>
                  <a:gd name="T21" fmla="*/ 1 h 5"/>
                  <a:gd name="T22" fmla="*/ 1 w 10"/>
                  <a:gd name="T23" fmla="*/ 2 h 5"/>
                  <a:gd name="T24" fmla="*/ 0 w 10"/>
                  <a:gd name="T25" fmla="*/ 4 h 5"/>
                  <a:gd name="T26" fmla="*/ 0 w 10"/>
                  <a:gd name="T27" fmla="*/ 4 h 5"/>
                  <a:gd name="T28" fmla="*/ 1 w 10"/>
                  <a:gd name="T29" fmla="*/ 5 h 5"/>
                  <a:gd name="T30" fmla="*/ 1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1" y="5"/>
                    </a:moveTo>
                    <a:lnTo>
                      <a:pt x="1" y="5"/>
                    </a:lnTo>
                    <a:lnTo>
                      <a:pt x="6" y="4"/>
                    </a:lnTo>
                    <a:lnTo>
                      <a:pt x="6" y="4"/>
                    </a:lnTo>
                    <a:lnTo>
                      <a:pt x="9" y="2"/>
                    </a:lnTo>
                    <a:lnTo>
                      <a:pt x="10" y="1"/>
                    </a:lnTo>
                    <a:lnTo>
                      <a:pt x="10" y="1"/>
                    </a:lnTo>
                    <a:lnTo>
                      <a:pt x="10" y="0"/>
                    </a:lnTo>
                    <a:lnTo>
                      <a:pt x="10" y="0"/>
                    </a:lnTo>
                    <a:lnTo>
                      <a:pt x="4" y="1"/>
                    </a:lnTo>
                    <a:lnTo>
                      <a:pt x="4" y="1"/>
                    </a:lnTo>
                    <a:lnTo>
                      <a:pt x="1" y="2"/>
                    </a:lnTo>
                    <a:lnTo>
                      <a:pt x="0" y="4"/>
                    </a:lnTo>
                    <a:lnTo>
                      <a:pt x="0" y="4"/>
                    </a:lnTo>
                    <a:lnTo>
                      <a:pt x="1" y="5"/>
                    </a:lnTo>
                    <a:lnTo>
                      <a:pt x="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5" name="Freeform 748"/>
              <p:cNvSpPr>
                <a:spLocks/>
              </p:cNvSpPr>
              <p:nvPr/>
            </p:nvSpPr>
            <p:spPr bwMode="auto">
              <a:xfrm>
                <a:off x="6824663" y="3422650"/>
                <a:ext cx="3175" cy="3175"/>
              </a:xfrm>
              <a:custGeom>
                <a:avLst/>
                <a:gdLst>
                  <a:gd name="T0" fmla="*/ 1 w 10"/>
                  <a:gd name="T1" fmla="*/ 5 h 5"/>
                  <a:gd name="T2" fmla="*/ 1 w 10"/>
                  <a:gd name="T3" fmla="*/ 5 h 5"/>
                  <a:gd name="T4" fmla="*/ 6 w 10"/>
                  <a:gd name="T5" fmla="*/ 4 h 5"/>
                  <a:gd name="T6" fmla="*/ 6 w 10"/>
                  <a:gd name="T7" fmla="*/ 4 h 5"/>
                  <a:gd name="T8" fmla="*/ 9 w 10"/>
                  <a:gd name="T9" fmla="*/ 2 h 5"/>
                  <a:gd name="T10" fmla="*/ 10 w 10"/>
                  <a:gd name="T11" fmla="*/ 1 h 5"/>
                  <a:gd name="T12" fmla="*/ 10 w 10"/>
                  <a:gd name="T13" fmla="*/ 1 h 5"/>
                  <a:gd name="T14" fmla="*/ 10 w 10"/>
                  <a:gd name="T15" fmla="*/ 0 h 5"/>
                  <a:gd name="T16" fmla="*/ 10 w 10"/>
                  <a:gd name="T17" fmla="*/ 0 h 5"/>
                  <a:gd name="T18" fmla="*/ 4 w 10"/>
                  <a:gd name="T19" fmla="*/ 1 h 5"/>
                  <a:gd name="T20" fmla="*/ 4 w 10"/>
                  <a:gd name="T21" fmla="*/ 1 h 5"/>
                  <a:gd name="T22" fmla="*/ 1 w 10"/>
                  <a:gd name="T23" fmla="*/ 2 h 5"/>
                  <a:gd name="T24" fmla="*/ 0 w 10"/>
                  <a:gd name="T25" fmla="*/ 4 h 5"/>
                  <a:gd name="T26" fmla="*/ 0 w 10"/>
                  <a:gd name="T27" fmla="*/ 4 h 5"/>
                  <a:gd name="T28" fmla="*/ 1 w 10"/>
                  <a:gd name="T29" fmla="*/ 5 h 5"/>
                  <a:gd name="T30" fmla="*/ 1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1" y="5"/>
                    </a:moveTo>
                    <a:lnTo>
                      <a:pt x="1" y="5"/>
                    </a:lnTo>
                    <a:lnTo>
                      <a:pt x="6" y="4"/>
                    </a:lnTo>
                    <a:lnTo>
                      <a:pt x="6" y="4"/>
                    </a:lnTo>
                    <a:lnTo>
                      <a:pt x="9" y="2"/>
                    </a:lnTo>
                    <a:lnTo>
                      <a:pt x="10" y="1"/>
                    </a:lnTo>
                    <a:lnTo>
                      <a:pt x="10" y="1"/>
                    </a:lnTo>
                    <a:lnTo>
                      <a:pt x="10" y="0"/>
                    </a:lnTo>
                    <a:lnTo>
                      <a:pt x="10" y="0"/>
                    </a:lnTo>
                    <a:lnTo>
                      <a:pt x="4" y="1"/>
                    </a:lnTo>
                    <a:lnTo>
                      <a:pt x="4" y="1"/>
                    </a:lnTo>
                    <a:lnTo>
                      <a:pt x="1" y="2"/>
                    </a:lnTo>
                    <a:lnTo>
                      <a:pt x="0" y="4"/>
                    </a:lnTo>
                    <a:lnTo>
                      <a:pt x="0" y="4"/>
                    </a:lnTo>
                    <a:lnTo>
                      <a:pt x="1" y="5"/>
                    </a:lnTo>
                    <a:lnTo>
                      <a:pt x="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6" name="Freeform 749"/>
              <p:cNvSpPr>
                <a:spLocks/>
              </p:cNvSpPr>
              <p:nvPr/>
            </p:nvSpPr>
            <p:spPr bwMode="auto">
              <a:xfrm>
                <a:off x="6824663" y="3422650"/>
                <a:ext cx="4763" cy="1587"/>
              </a:xfrm>
              <a:custGeom>
                <a:avLst/>
                <a:gdLst>
                  <a:gd name="T0" fmla="*/ 2 w 10"/>
                  <a:gd name="T1" fmla="*/ 6 h 6"/>
                  <a:gd name="T2" fmla="*/ 2 w 10"/>
                  <a:gd name="T3" fmla="*/ 6 h 6"/>
                  <a:gd name="T4" fmla="*/ 7 w 10"/>
                  <a:gd name="T5" fmla="*/ 4 h 6"/>
                  <a:gd name="T6" fmla="*/ 7 w 10"/>
                  <a:gd name="T7" fmla="*/ 4 h 6"/>
                  <a:gd name="T8" fmla="*/ 9 w 10"/>
                  <a:gd name="T9" fmla="*/ 4 h 6"/>
                  <a:gd name="T10" fmla="*/ 10 w 10"/>
                  <a:gd name="T11" fmla="*/ 3 h 6"/>
                  <a:gd name="T12" fmla="*/ 10 w 10"/>
                  <a:gd name="T13" fmla="*/ 3 h 6"/>
                  <a:gd name="T14" fmla="*/ 10 w 10"/>
                  <a:gd name="T15" fmla="*/ 0 h 6"/>
                  <a:gd name="T16" fmla="*/ 10 w 10"/>
                  <a:gd name="T17" fmla="*/ 0 h 6"/>
                  <a:gd name="T18" fmla="*/ 4 w 10"/>
                  <a:gd name="T19" fmla="*/ 1 h 6"/>
                  <a:gd name="T20" fmla="*/ 4 w 10"/>
                  <a:gd name="T21" fmla="*/ 1 h 6"/>
                  <a:gd name="T22" fmla="*/ 2 w 10"/>
                  <a:gd name="T23" fmla="*/ 3 h 6"/>
                  <a:gd name="T24" fmla="*/ 0 w 10"/>
                  <a:gd name="T25" fmla="*/ 4 h 6"/>
                  <a:gd name="T26" fmla="*/ 0 w 10"/>
                  <a:gd name="T27" fmla="*/ 4 h 6"/>
                  <a:gd name="T28" fmla="*/ 2 w 10"/>
                  <a:gd name="T29" fmla="*/ 6 h 6"/>
                  <a:gd name="T30" fmla="*/ 2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2" y="6"/>
                    </a:moveTo>
                    <a:lnTo>
                      <a:pt x="2" y="6"/>
                    </a:lnTo>
                    <a:lnTo>
                      <a:pt x="7" y="4"/>
                    </a:lnTo>
                    <a:lnTo>
                      <a:pt x="7" y="4"/>
                    </a:lnTo>
                    <a:lnTo>
                      <a:pt x="9" y="4"/>
                    </a:lnTo>
                    <a:lnTo>
                      <a:pt x="10" y="3"/>
                    </a:lnTo>
                    <a:lnTo>
                      <a:pt x="10" y="3"/>
                    </a:lnTo>
                    <a:lnTo>
                      <a:pt x="10" y="0"/>
                    </a:lnTo>
                    <a:lnTo>
                      <a:pt x="10" y="0"/>
                    </a:lnTo>
                    <a:lnTo>
                      <a:pt x="4" y="1"/>
                    </a:lnTo>
                    <a:lnTo>
                      <a:pt x="4" y="1"/>
                    </a:lnTo>
                    <a:lnTo>
                      <a:pt x="2" y="3"/>
                    </a:lnTo>
                    <a:lnTo>
                      <a:pt x="0" y="4"/>
                    </a:lnTo>
                    <a:lnTo>
                      <a:pt x="0" y="4"/>
                    </a:lnTo>
                    <a:lnTo>
                      <a:pt x="2" y="6"/>
                    </a:lnTo>
                    <a:lnTo>
                      <a:pt x="2"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7" name="Freeform 750"/>
              <p:cNvSpPr>
                <a:spLocks/>
              </p:cNvSpPr>
              <p:nvPr/>
            </p:nvSpPr>
            <p:spPr bwMode="auto">
              <a:xfrm>
                <a:off x="6824663" y="3422650"/>
                <a:ext cx="4763" cy="1587"/>
              </a:xfrm>
              <a:custGeom>
                <a:avLst/>
                <a:gdLst>
                  <a:gd name="T0" fmla="*/ 2 w 10"/>
                  <a:gd name="T1" fmla="*/ 5 h 5"/>
                  <a:gd name="T2" fmla="*/ 2 w 10"/>
                  <a:gd name="T3" fmla="*/ 5 h 5"/>
                  <a:gd name="T4" fmla="*/ 7 w 10"/>
                  <a:gd name="T5" fmla="*/ 4 h 5"/>
                  <a:gd name="T6" fmla="*/ 7 w 10"/>
                  <a:gd name="T7" fmla="*/ 4 h 5"/>
                  <a:gd name="T8" fmla="*/ 9 w 10"/>
                  <a:gd name="T9" fmla="*/ 4 h 5"/>
                  <a:gd name="T10" fmla="*/ 10 w 10"/>
                  <a:gd name="T11" fmla="*/ 3 h 5"/>
                  <a:gd name="T12" fmla="*/ 10 w 10"/>
                  <a:gd name="T13" fmla="*/ 3 h 5"/>
                  <a:gd name="T14" fmla="*/ 10 w 10"/>
                  <a:gd name="T15" fmla="*/ 0 h 5"/>
                  <a:gd name="T16" fmla="*/ 10 w 10"/>
                  <a:gd name="T17" fmla="*/ 0 h 5"/>
                  <a:gd name="T18" fmla="*/ 4 w 10"/>
                  <a:gd name="T19" fmla="*/ 1 h 5"/>
                  <a:gd name="T20" fmla="*/ 4 w 10"/>
                  <a:gd name="T21" fmla="*/ 1 h 5"/>
                  <a:gd name="T22" fmla="*/ 2 w 10"/>
                  <a:gd name="T23" fmla="*/ 3 h 5"/>
                  <a:gd name="T24" fmla="*/ 0 w 10"/>
                  <a:gd name="T25" fmla="*/ 4 h 5"/>
                  <a:gd name="T26" fmla="*/ 0 w 10"/>
                  <a:gd name="T27" fmla="*/ 4 h 5"/>
                  <a:gd name="T28" fmla="*/ 2 w 10"/>
                  <a:gd name="T29" fmla="*/ 5 h 5"/>
                  <a:gd name="T30" fmla="*/ 2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2" y="5"/>
                    </a:moveTo>
                    <a:lnTo>
                      <a:pt x="2" y="5"/>
                    </a:lnTo>
                    <a:lnTo>
                      <a:pt x="7" y="4"/>
                    </a:lnTo>
                    <a:lnTo>
                      <a:pt x="7" y="4"/>
                    </a:lnTo>
                    <a:lnTo>
                      <a:pt x="9" y="4"/>
                    </a:lnTo>
                    <a:lnTo>
                      <a:pt x="10" y="3"/>
                    </a:lnTo>
                    <a:lnTo>
                      <a:pt x="10" y="3"/>
                    </a:lnTo>
                    <a:lnTo>
                      <a:pt x="10" y="0"/>
                    </a:lnTo>
                    <a:lnTo>
                      <a:pt x="10" y="0"/>
                    </a:lnTo>
                    <a:lnTo>
                      <a:pt x="4" y="1"/>
                    </a:lnTo>
                    <a:lnTo>
                      <a:pt x="4" y="1"/>
                    </a:lnTo>
                    <a:lnTo>
                      <a:pt x="2" y="3"/>
                    </a:lnTo>
                    <a:lnTo>
                      <a:pt x="0" y="4"/>
                    </a:lnTo>
                    <a:lnTo>
                      <a:pt x="0" y="4"/>
                    </a:lnTo>
                    <a:lnTo>
                      <a:pt x="2" y="5"/>
                    </a:lnTo>
                    <a:lnTo>
                      <a:pt x="2"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8" name="Freeform 751"/>
              <p:cNvSpPr>
                <a:spLocks/>
              </p:cNvSpPr>
              <p:nvPr/>
            </p:nvSpPr>
            <p:spPr bwMode="auto">
              <a:xfrm>
                <a:off x="6824663" y="3421063"/>
                <a:ext cx="4763" cy="1587"/>
              </a:xfrm>
              <a:custGeom>
                <a:avLst/>
                <a:gdLst>
                  <a:gd name="T0" fmla="*/ 1 w 11"/>
                  <a:gd name="T1" fmla="*/ 5 h 5"/>
                  <a:gd name="T2" fmla="*/ 1 w 11"/>
                  <a:gd name="T3" fmla="*/ 5 h 5"/>
                  <a:gd name="T4" fmla="*/ 6 w 11"/>
                  <a:gd name="T5" fmla="*/ 2 h 5"/>
                  <a:gd name="T6" fmla="*/ 6 w 11"/>
                  <a:gd name="T7" fmla="*/ 2 h 5"/>
                  <a:gd name="T8" fmla="*/ 8 w 11"/>
                  <a:gd name="T9" fmla="*/ 2 h 5"/>
                  <a:gd name="T10" fmla="*/ 11 w 11"/>
                  <a:gd name="T11" fmla="*/ 1 h 5"/>
                  <a:gd name="T12" fmla="*/ 11 w 11"/>
                  <a:gd name="T13" fmla="*/ 1 h 5"/>
                  <a:gd name="T14" fmla="*/ 10 w 11"/>
                  <a:gd name="T15" fmla="*/ 0 h 5"/>
                  <a:gd name="T16" fmla="*/ 10 w 11"/>
                  <a:gd name="T17" fmla="*/ 0 h 5"/>
                  <a:gd name="T18" fmla="*/ 5 w 11"/>
                  <a:gd name="T19" fmla="*/ 0 h 5"/>
                  <a:gd name="T20" fmla="*/ 5 w 11"/>
                  <a:gd name="T21" fmla="*/ 0 h 5"/>
                  <a:gd name="T22" fmla="*/ 1 w 11"/>
                  <a:gd name="T23" fmla="*/ 1 h 5"/>
                  <a:gd name="T24" fmla="*/ 0 w 11"/>
                  <a:gd name="T25" fmla="*/ 2 h 5"/>
                  <a:gd name="T26" fmla="*/ 0 w 11"/>
                  <a:gd name="T27" fmla="*/ 2 h 5"/>
                  <a:gd name="T28" fmla="*/ 1 w 11"/>
                  <a:gd name="T29" fmla="*/ 5 h 5"/>
                  <a:gd name="T30" fmla="*/ 1 w 11"/>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5">
                    <a:moveTo>
                      <a:pt x="1" y="5"/>
                    </a:moveTo>
                    <a:lnTo>
                      <a:pt x="1" y="5"/>
                    </a:lnTo>
                    <a:lnTo>
                      <a:pt x="6" y="2"/>
                    </a:lnTo>
                    <a:lnTo>
                      <a:pt x="6" y="2"/>
                    </a:lnTo>
                    <a:lnTo>
                      <a:pt x="8" y="2"/>
                    </a:lnTo>
                    <a:lnTo>
                      <a:pt x="11" y="1"/>
                    </a:lnTo>
                    <a:lnTo>
                      <a:pt x="11" y="1"/>
                    </a:lnTo>
                    <a:lnTo>
                      <a:pt x="10" y="0"/>
                    </a:lnTo>
                    <a:lnTo>
                      <a:pt x="10" y="0"/>
                    </a:lnTo>
                    <a:lnTo>
                      <a:pt x="5" y="0"/>
                    </a:lnTo>
                    <a:lnTo>
                      <a:pt x="5" y="0"/>
                    </a:lnTo>
                    <a:lnTo>
                      <a:pt x="1" y="1"/>
                    </a:lnTo>
                    <a:lnTo>
                      <a:pt x="0" y="2"/>
                    </a:lnTo>
                    <a:lnTo>
                      <a:pt x="0" y="2"/>
                    </a:lnTo>
                    <a:lnTo>
                      <a:pt x="1" y="5"/>
                    </a:lnTo>
                    <a:lnTo>
                      <a:pt x="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9" name="Freeform 752"/>
              <p:cNvSpPr>
                <a:spLocks/>
              </p:cNvSpPr>
              <p:nvPr/>
            </p:nvSpPr>
            <p:spPr bwMode="auto">
              <a:xfrm>
                <a:off x="6824663" y="3421063"/>
                <a:ext cx="4763" cy="1587"/>
              </a:xfrm>
              <a:custGeom>
                <a:avLst/>
                <a:gdLst>
                  <a:gd name="T0" fmla="*/ 1 w 11"/>
                  <a:gd name="T1" fmla="*/ 5 h 5"/>
                  <a:gd name="T2" fmla="*/ 1 w 11"/>
                  <a:gd name="T3" fmla="*/ 5 h 5"/>
                  <a:gd name="T4" fmla="*/ 6 w 11"/>
                  <a:gd name="T5" fmla="*/ 2 h 5"/>
                  <a:gd name="T6" fmla="*/ 6 w 11"/>
                  <a:gd name="T7" fmla="*/ 2 h 5"/>
                  <a:gd name="T8" fmla="*/ 8 w 11"/>
                  <a:gd name="T9" fmla="*/ 2 h 5"/>
                  <a:gd name="T10" fmla="*/ 11 w 11"/>
                  <a:gd name="T11" fmla="*/ 1 h 5"/>
                  <a:gd name="T12" fmla="*/ 11 w 11"/>
                  <a:gd name="T13" fmla="*/ 1 h 5"/>
                  <a:gd name="T14" fmla="*/ 10 w 11"/>
                  <a:gd name="T15" fmla="*/ 0 h 5"/>
                  <a:gd name="T16" fmla="*/ 10 w 11"/>
                  <a:gd name="T17" fmla="*/ 0 h 5"/>
                  <a:gd name="T18" fmla="*/ 5 w 11"/>
                  <a:gd name="T19" fmla="*/ 0 h 5"/>
                  <a:gd name="T20" fmla="*/ 5 w 11"/>
                  <a:gd name="T21" fmla="*/ 0 h 5"/>
                  <a:gd name="T22" fmla="*/ 1 w 11"/>
                  <a:gd name="T23" fmla="*/ 1 h 5"/>
                  <a:gd name="T24" fmla="*/ 0 w 11"/>
                  <a:gd name="T25" fmla="*/ 2 h 5"/>
                  <a:gd name="T26" fmla="*/ 0 w 11"/>
                  <a:gd name="T27" fmla="*/ 2 h 5"/>
                  <a:gd name="T28" fmla="*/ 1 w 11"/>
                  <a:gd name="T29" fmla="*/ 5 h 5"/>
                  <a:gd name="T30" fmla="*/ 1 w 11"/>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5">
                    <a:moveTo>
                      <a:pt x="1" y="5"/>
                    </a:moveTo>
                    <a:lnTo>
                      <a:pt x="1" y="5"/>
                    </a:lnTo>
                    <a:lnTo>
                      <a:pt x="6" y="2"/>
                    </a:lnTo>
                    <a:lnTo>
                      <a:pt x="6" y="2"/>
                    </a:lnTo>
                    <a:lnTo>
                      <a:pt x="8" y="2"/>
                    </a:lnTo>
                    <a:lnTo>
                      <a:pt x="11" y="1"/>
                    </a:lnTo>
                    <a:lnTo>
                      <a:pt x="11" y="1"/>
                    </a:lnTo>
                    <a:lnTo>
                      <a:pt x="10" y="0"/>
                    </a:lnTo>
                    <a:lnTo>
                      <a:pt x="10" y="0"/>
                    </a:lnTo>
                    <a:lnTo>
                      <a:pt x="5" y="0"/>
                    </a:lnTo>
                    <a:lnTo>
                      <a:pt x="5" y="0"/>
                    </a:lnTo>
                    <a:lnTo>
                      <a:pt x="1" y="1"/>
                    </a:lnTo>
                    <a:lnTo>
                      <a:pt x="0" y="2"/>
                    </a:lnTo>
                    <a:lnTo>
                      <a:pt x="0" y="2"/>
                    </a:lnTo>
                    <a:lnTo>
                      <a:pt x="1" y="5"/>
                    </a:lnTo>
                    <a:lnTo>
                      <a:pt x="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0" name="Freeform 753"/>
              <p:cNvSpPr>
                <a:spLocks/>
              </p:cNvSpPr>
              <p:nvPr/>
            </p:nvSpPr>
            <p:spPr bwMode="auto">
              <a:xfrm>
                <a:off x="6826251" y="3419475"/>
                <a:ext cx="4763" cy="1587"/>
              </a:xfrm>
              <a:custGeom>
                <a:avLst/>
                <a:gdLst>
                  <a:gd name="T0" fmla="*/ 0 w 10"/>
                  <a:gd name="T1" fmla="*/ 5 h 5"/>
                  <a:gd name="T2" fmla="*/ 0 w 10"/>
                  <a:gd name="T3" fmla="*/ 5 h 5"/>
                  <a:gd name="T4" fmla="*/ 6 w 10"/>
                  <a:gd name="T5" fmla="*/ 4 h 5"/>
                  <a:gd name="T6" fmla="*/ 6 w 10"/>
                  <a:gd name="T7" fmla="*/ 4 h 5"/>
                  <a:gd name="T8" fmla="*/ 9 w 10"/>
                  <a:gd name="T9" fmla="*/ 2 h 5"/>
                  <a:gd name="T10" fmla="*/ 10 w 10"/>
                  <a:gd name="T11" fmla="*/ 2 h 5"/>
                  <a:gd name="T12" fmla="*/ 10 w 10"/>
                  <a:gd name="T13" fmla="*/ 2 h 5"/>
                  <a:gd name="T14" fmla="*/ 10 w 10"/>
                  <a:gd name="T15" fmla="*/ 0 h 5"/>
                  <a:gd name="T16" fmla="*/ 10 w 10"/>
                  <a:gd name="T17" fmla="*/ 0 h 5"/>
                  <a:gd name="T18" fmla="*/ 4 w 10"/>
                  <a:gd name="T19" fmla="*/ 1 h 5"/>
                  <a:gd name="T20" fmla="*/ 4 w 10"/>
                  <a:gd name="T21" fmla="*/ 1 h 5"/>
                  <a:gd name="T22" fmla="*/ 1 w 10"/>
                  <a:gd name="T23" fmla="*/ 1 h 5"/>
                  <a:gd name="T24" fmla="*/ 0 w 10"/>
                  <a:gd name="T25" fmla="*/ 2 h 5"/>
                  <a:gd name="T26" fmla="*/ 0 w 10"/>
                  <a:gd name="T27" fmla="*/ 2 h 5"/>
                  <a:gd name="T28" fmla="*/ 0 w 10"/>
                  <a:gd name="T29" fmla="*/ 5 h 5"/>
                  <a:gd name="T30" fmla="*/ 0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0" y="5"/>
                    </a:moveTo>
                    <a:lnTo>
                      <a:pt x="0" y="5"/>
                    </a:lnTo>
                    <a:lnTo>
                      <a:pt x="6" y="4"/>
                    </a:lnTo>
                    <a:lnTo>
                      <a:pt x="6" y="4"/>
                    </a:lnTo>
                    <a:lnTo>
                      <a:pt x="9" y="2"/>
                    </a:lnTo>
                    <a:lnTo>
                      <a:pt x="10" y="2"/>
                    </a:lnTo>
                    <a:lnTo>
                      <a:pt x="10" y="2"/>
                    </a:lnTo>
                    <a:lnTo>
                      <a:pt x="10" y="0"/>
                    </a:lnTo>
                    <a:lnTo>
                      <a:pt x="10" y="0"/>
                    </a:lnTo>
                    <a:lnTo>
                      <a:pt x="4" y="1"/>
                    </a:lnTo>
                    <a:lnTo>
                      <a:pt x="4" y="1"/>
                    </a:lnTo>
                    <a:lnTo>
                      <a:pt x="1" y="1"/>
                    </a:lnTo>
                    <a:lnTo>
                      <a:pt x="0" y="2"/>
                    </a:lnTo>
                    <a:lnTo>
                      <a:pt x="0" y="2"/>
                    </a:lnTo>
                    <a:lnTo>
                      <a:pt x="0" y="5"/>
                    </a:lnTo>
                    <a:lnTo>
                      <a:pt x="0"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1" name="Freeform 754"/>
              <p:cNvSpPr>
                <a:spLocks/>
              </p:cNvSpPr>
              <p:nvPr/>
            </p:nvSpPr>
            <p:spPr bwMode="auto">
              <a:xfrm>
                <a:off x="6826251" y="3419475"/>
                <a:ext cx="4763" cy="1587"/>
              </a:xfrm>
              <a:custGeom>
                <a:avLst/>
                <a:gdLst>
                  <a:gd name="T0" fmla="*/ 0 w 10"/>
                  <a:gd name="T1" fmla="*/ 5 h 5"/>
                  <a:gd name="T2" fmla="*/ 0 w 10"/>
                  <a:gd name="T3" fmla="*/ 5 h 5"/>
                  <a:gd name="T4" fmla="*/ 6 w 10"/>
                  <a:gd name="T5" fmla="*/ 4 h 5"/>
                  <a:gd name="T6" fmla="*/ 6 w 10"/>
                  <a:gd name="T7" fmla="*/ 4 h 5"/>
                  <a:gd name="T8" fmla="*/ 9 w 10"/>
                  <a:gd name="T9" fmla="*/ 2 h 5"/>
                  <a:gd name="T10" fmla="*/ 10 w 10"/>
                  <a:gd name="T11" fmla="*/ 2 h 5"/>
                  <a:gd name="T12" fmla="*/ 10 w 10"/>
                  <a:gd name="T13" fmla="*/ 2 h 5"/>
                  <a:gd name="T14" fmla="*/ 10 w 10"/>
                  <a:gd name="T15" fmla="*/ 0 h 5"/>
                  <a:gd name="T16" fmla="*/ 10 w 10"/>
                  <a:gd name="T17" fmla="*/ 0 h 5"/>
                  <a:gd name="T18" fmla="*/ 4 w 10"/>
                  <a:gd name="T19" fmla="*/ 1 h 5"/>
                  <a:gd name="T20" fmla="*/ 4 w 10"/>
                  <a:gd name="T21" fmla="*/ 1 h 5"/>
                  <a:gd name="T22" fmla="*/ 1 w 10"/>
                  <a:gd name="T23" fmla="*/ 1 h 5"/>
                  <a:gd name="T24" fmla="*/ 0 w 10"/>
                  <a:gd name="T25" fmla="*/ 2 h 5"/>
                  <a:gd name="T26" fmla="*/ 0 w 10"/>
                  <a:gd name="T27" fmla="*/ 2 h 5"/>
                  <a:gd name="T28" fmla="*/ 0 w 10"/>
                  <a:gd name="T29" fmla="*/ 5 h 5"/>
                  <a:gd name="T30" fmla="*/ 0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0" y="5"/>
                    </a:moveTo>
                    <a:lnTo>
                      <a:pt x="0" y="5"/>
                    </a:lnTo>
                    <a:lnTo>
                      <a:pt x="6" y="4"/>
                    </a:lnTo>
                    <a:lnTo>
                      <a:pt x="6" y="4"/>
                    </a:lnTo>
                    <a:lnTo>
                      <a:pt x="9" y="2"/>
                    </a:lnTo>
                    <a:lnTo>
                      <a:pt x="10" y="2"/>
                    </a:lnTo>
                    <a:lnTo>
                      <a:pt x="10" y="2"/>
                    </a:lnTo>
                    <a:lnTo>
                      <a:pt x="10" y="0"/>
                    </a:lnTo>
                    <a:lnTo>
                      <a:pt x="10" y="0"/>
                    </a:lnTo>
                    <a:lnTo>
                      <a:pt x="4" y="1"/>
                    </a:lnTo>
                    <a:lnTo>
                      <a:pt x="4" y="1"/>
                    </a:lnTo>
                    <a:lnTo>
                      <a:pt x="1" y="1"/>
                    </a:lnTo>
                    <a:lnTo>
                      <a:pt x="0" y="2"/>
                    </a:lnTo>
                    <a:lnTo>
                      <a:pt x="0" y="2"/>
                    </a:lnTo>
                    <a:lnTo>
                      <a:pt x="0" y="5"/>
                    </a:lnTo>
                    <a:lnTo>
                      <a:pt x="0"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2" name="Freeform 755"/>
              <p:cNvSpPr>
                <a:spLocks/>
              </p:cNvSpPr>
              <p:nvPr/>
            </p:nvSpPr>
            <p:spPr bwMode="auto">
              <a:xfrm>
                <a:off x="6826251" y="3417888"/>
                <a:ext cx="4763" cy="1587"/>
              </a:xfrm>
              <a:custGeom>
                <a:avLst/>
                <a:gdLst>
                  <a:gd name="T0" fmla="*/ 0 w 10"/>
                  <a:gd name="T1" fmla="*/ 4 h 4"/>
                  <a:gd name="T2" fmla="*/ 0 w 10"/>
                  <a:gd name="T3" fmla="*/ 4 h 4"/>
                  <a:gd name="T4" fmla="*/ 7 w 10"/>
                  <a:gd name="T5" fmla="*/ 3 h 4"/>
                  <a:gd name="T6" fmla="*/ 7 w 10"/>
                  <a:gd name="T7" fmla="*/ 3 h 4"/>
                  <a:gd name="T8" fmla="*/ 9 w 10"/>
                  <a:gd name="T9" fmla="*/ 3 h 4"/>
                  <a:gd name="T10" fmla="*/ 10 w 10"/>
                  <a:gd name="T11" fmla="*/ 2 h 4"/>
                  <a:gd name="T12" fmla="*/ 10 w 10"/>
                  <a:gd name="T13" fmla="*/ 2 h 4"/>
                  <a:gd name="T14" fmla="*/ 10 w 10"/>
                  <a:gd name="T15" fmla="*/ 0 h 4"/>
                  <a:gd name="T16" fmla="*/ 10 w 10"/>
                  <a:gd name="T17" fmla="*/ 0 h 4"/>
                  <a:gd name="T18" fmla="*/ 4 w 10"/>
                  <a:gd name="T19" fmla="*/ 0 h 4"/>
                  <a:gd name="T20" fmla="*/ 4 w 10"/>
                  <a:gd name="T21" fmla="*/ 0 h 4"/>
                  <a:gd name="T22" fmla="*/ 2 w 10"/>
                  <a:gd name="T23" fmla="*/ 0 h 4"/>
                  <a:gd name="T24" fmla="*/ 0 w 10"/>
                  <a:gd name="T25" fmla="*/ 2 h 4"/>
                  <a:gd name="T26" fmla="*/ 0 w 10"/>
                  <a:gd name="T27" fmla="*/ 2 h 4"/>
                  <a:gd name="T28" fmla="*/ 0 w 10"/>
                  <a:gd name="T29" fmla="*/ 4 h 4"/>
                  <a:gd name="T30" fmla="*/ 0 w 10"/>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
                    <a:moveTo>
                      <a:pt x="0" y="4"/>
                    </a:moveTo>
                    <a:lnTo>
                      <a:pt x="0" y="4"/>
                    </a:lnTo>
                    <a:lnTo>
                      <a:pt x="7" y="3"/>
                    </a:lnTo>
                    <a:lnTo>
                      <a:pt x="7" y="3"/>
                    </a:lnTo>
                    <a:lnTo>
                      <a:pt x="9" y="3"/>
                    </a:lnTo>
                    <a:lnTo>
                      <a:pt x="10" y="2"/>
                    </a:lnTo>
                    <a:lnTo>
                      <a:pt x="10" y="2"/>
                    </a:lnTo>
                    <a:lnTo>
                      <a:pt x="10" y="0"/>
                    </a:lnTo>
                    <a:lnTo>
                      <a:pt x="10" y="0"/>
                    </a:lnTo>
                    <a:lnTo>
                      <a:pt x="4" y="0"/>
                    </a:lnTo>
                    <a:lnTo>
                      <a:pt x="4" y="0"/>
                    </a:lnTo>
                    <a:lnTo>
                      <a:pt x="2" y="0"/>
                    </a:lnTo>
                    <a:lnTo>
                      <a:pt x="0" y="2"/>
                    </a:lnTo>
                    <a:lnTo>
                      <a:pt x="0" y="2"/>
                    </a:lnTo>
                    <a:lnTo>
                      <a:pt x="0" y="4"/>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3" name="Freeform 756"/>
              <p:cNvSpPr>
                <a:spLocks/>
              </p:cNvSpPr>
              <p:nvPr/>
            </p:nvSpPr>
            <p:spPr bwMode="auto">
              <a:xfrm>
                <a:off x="6826251" y="3417888"/>
                <a:ext cx="4763" cy="1587"/>
              </a:xfrm>
              <a:custGeom>
                <a:avLst/>
                <a:gdLst>
                  <a:gd name="T0" fmla="*/ 0 w 10"/>
                  <a:gd name="T1" fmla="*/ 4 h 4"/>
                  <a:gd name="T2" fmla="*/ 0 w 10"/>
                  <a:gd name="T3" fmla="*/ 4 h 4"/>
                  <a:gd name="T4" fmla="*/ 7 w 10"/>
                  <a:gd name="T5" fmla="*/ 3 h 4"/>
                  <a:gd name="T6" fmla="*/ 7 w 10"/>
                  <a:gd name="T7" fmla="*/ 3 h 4"/>
                  <a:gd name="T8" fmla="*/ 9 w 10"/>
                  <a:gd name="T9" fmla="*/ 3 h 4"/>
                  <a:gd name="T10" fmla="*/ 10 w 10"/>
                  <a:gd name="T11" fmla="*/ 2 h 4"/>
                  <a:gd name="T12" fmla="*/ 10 w 10"/>
                  <a:gd name="T13" fmla="*/ 2 h 4"/>
                  <a:gd name="T14" fmla="*/ 10 w 10"/>
                  <a:gd name="T15" fmla="*/ 0 h 4"/>
                  <a:gd name="T16" fmla="*/ 10 w 10"/>
                  <a:gd name="T17" fmla="*/ 0 h 4"/>
                  <a:gd name="T18" fmla="*/ 4 w 10"/>
                  <a:gd name="T19" fmla="*/ 0 h 4"/>
                  <a:gd name="T20" fmla="*/ 4 w 10"/>
                  <a:gd name="T21" fmla="*/ 0 h 4"/>
                  <a:gd name="T22" fmla="*/ 2 w 10"/>
                  <a:gd name="T23" fmla="*/ 0 h 4"/>
                  <a:gd name="T24" fmla="*/ 0 w 10"/>
                  <a:gd name="T25" fmla="*/ 2 h 4"/>
                  <a:gd name="T26" fmla="*/ 0 w 10"/>
                  <a:gd name="T27" fmla="*/ 2 h 4"/>
                  <a:gd name="T28" fmla="*/ 0 w 10"/>
                  <a:gd name="T29" fmla="*/ 4 h 4"/>
                  <a:gd name="T30" fmla="*/ 0 w 10"/>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
                    <a:moveTo>
                      <a:pt x="0" y="4"/>
                    </a:moveTo>
                    <a:lnTo>
                      <a:pt x="0" y="4"/>
                    </a:lnTo>
                    <a:lnTo>
                      <a:pt x="7" y="3"/>
                    </a:lnTo>
                    <a:lnTo>
                      <a:pt x="7" y="3"/>
                    </a:lnTo>
                    <a:lnTo>
                      <a:pt x="9" y="3"/>
                    </a:lnTo>
                    <a:lnTo>
                      <a:pt x="10" y="2"/>
                    </a:lnTo>
                    <a:lnTo>
                      <a:pt x="10" y="2"/>
                    </a:lnTo>
                    <a:lnTo>
                      <a:pt x="10" y="0"/>
                    </a:lnTo>
                    <a:lnTo>
                      <a:pt x="10" y="0"/>
                    </a:lnTo>
                    <a:lnTo>
                      <a:pt x="4" y="0"/>
                    </a:lnTo>
                    <a:lnTo>
                      <a:pt x="4" y="0"/>
                    </a:lnTo>
                    <a:lnTo>
                      <a:pt x="2" y="0"/>
                    </a:lnTo>
                    <a:lnTo>
                      <a:pt x="0" y="2"/>
                    </a:lnTo>
                    <a:lnTo>
                      <a:pt x="0" y="2"/>
                    </a:lnTo>
                    <a:lnTo>
                      <a:pt x="0" y="4"/>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4" name="Freeform 757"/>
              <p:cNvSpPr>
                <a:spLocks/>
              </p:cNvSpPr>
              <p:nvPr/>
            </p:nvSpPr>
            <p:spPr bwMode="auto">
              <a:xfrm>
                <a:off x="6827838" y="3416300"/>
                <a:ext cx="3175" cy="1587"/>
              </a:xfrm>
              <a:custGeom>
                <a:avLst/>
                <a:gdLst>
                  <a:gd name="T0" fmla="*/ 0 w 10"/>
                  <a:gd name="T1" fmla="*/ 3 h 3"/>
                  <a:gd name="T2" fmla="*/ 0 w 10"/>
                  <a:gd name="T3" fmla="*/ 3 h 3"/>
                  <a:gd name="T4" fmla="*/ 5 w 10"/>
                  <a:gd name="T5" fmla="*/ 3 h 3"/>
                  <a:gd name="T6" fmla="*/ 5 w 10"/>
                  <a:gd name="T7" fmla="*/ 3 h 3"/>
                  <a:gd name="T8" fmla="*/ 9 w 10"/>
                  <a:gd name="T9" fmla="*/ 3 h 3"/>
                  <a:gd name="T10" fmla="*/ 10 w 10"/>
                  <a:gd name="T11" fmla="*/ 2 h 3"/>
                  <a:gd name="T12" fmla="*/ 10 w 10"/>
                  <a:gd name="T13" fmla="*/ 2 h 3"/>
                  <a:gd name="T14" fmla="*/ 10 w 10"/>
                  <a:gd name="T15" fmla="*/ 0 h 3"/>
                  <a:gd name="T16" fmla="*/ 10 w 10"/>
                  <a:gd name="T17" fmla="*/ 0 h 3"/>
                  <a:gd name="T18" fmla="*/ 4 w 10"/>
                  <a:gd name="T19" fmla="*/ 0 h 3"/>
                  <a:gd name="T20" fmla="*/ 4 w 10"/>
                  <a:gd name="T21" fmla="*/ 0 h 3"/>
                  <a:gd name="T22" fmla="*/ 1 w 10"/>
                  <a:gd name="T23" fmla="*/ 0 h 3"/>
                  <a:gd name="T24" fmla="*/ 0 w 10"/>
                  <a:gd name="T25" fmla="*/ 1 h 3"/>
                  <a:gd name="T26" fmla="*/ 0 w 10"/>
                  <a:gd name="T27" fmla="*/ 1 h 3"/>
                  <a:gd name="T28" fmla="*/ 0 w 10"/>
                  <a:gd name="T29" fmla="*/ 3 h 3"/>
                  <a:gd name="T30" fmla="*/ 0 w 10"/>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0" y="3"/>
                    </a:moveTo>
                    <a:lnTo>
                      <a:pt x="0" y="3"/>
                    </a:lnTo>
                    <a:lnTo>
                      <a:pt x="5" y="3"/>
                    </a:lnTo>
                    <a:lnTo>
                      <a:pt x="5" y="3"/>
                    </a:lnTo>
                    <a:lnTo>
                      <a:pt x="9" y="3"/>
                    </a:lnTo>
                    <a:lnTo>
                      <a:pt x="10" y="2"/>
                    </a:lnTo>
                    <a:lnTo>
                      <a:pt x="10" y="2"/>
                    </a:lnTo>
                    <a:lnTo>
                      <a:pt x="10" y="0"/>
                    </a:lnTo>
                    <a:lnTo>
                      <a:pt x="10" y="0"/>
                    </a:lnTo>
                    <a:lnTo>
                      <a:pt x="4" y="0"/>
                    </a:lnTo>
                    <a:lnTo>
                      <a:pt x="4" y="0"/>
                    </a:lnTo>
                    <a:lnTo>
                      <a:pt x="1" y="0"/>
                    </a:lnTo>
                    <a:lnTo>
                      <a:pt x="0" y="1"/>
                    </a:lnTo>
                    <a:lnTo>
                      <a:pt x="0" y="1"/>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5" name="Freeform 758"/>
              <p:cNvSpPr>
                <a:spLocks/>
              </p:cNvSpPr>
              <p:nvPr/>
            </p:nvSpPr>
            <p:spPr bwMode="auto">
              <a:xfrm>
                <a:off x="6827838" y="3416300"/>
                <a:ext cx="3175" cy="1587"/>
              </a:xfrm>
              <a:custGeom>
                <a:avLst/>
                <a:gdLst>
                  <a:gd name="T0" fmla="*/ 0 w 10"/>
                  <a:gd name="T1" fmla="*/ 3 h 3"/>
                  <a:gd name="T2" fmla="*/ 0 w 10"/>
                  <a:gd name="T3" fmla="*/ 3 h 3"/>
                  <a:gd name="T4" fmla="*/ 5 w 10"/>
                  <a:gd name="T5" fmla="*/ 3 h 3"/>
                  <a:gd name="T6" fmla="*/ 5 w 10"/>
                  <a:gd name="T7" fmla="*/ 3 h 3"/>
                  <a:gd name="T8" fmla="*/ 9 w 10"/>
                  <a:gd name="T9" fmla="*/ 3 h 3"/>
                  <a:gd name="T10" fmla="*/ 10 w 10"/>
                  <a:gd name="T11" fmla="*/ 2 h 3"/>
                  <a:gd name="T12" fmla="*/ 10 w 10"/>
                  <a:gd name="T13" fmla="*/ 2 h 3"/>
                  <a:gd name="T14" fmla="*/ 10 w 10"/>
                  <a:gd name="T15" fmla="*/ 0 h 3"/>
                  <a:gd name="T16" fmla="*/ 10 w 10"/>
                  <a:gd name="T17" fmla="*/ 0 h 3"/>
                  <a:gd name="T18" fmla="*/ 4 w 10"/>
                  <a:gd name="T19" fmla="*/ 0 h 3"/>
                  <a:gd name="T20" fmla="*/ 4 w 10"/>
                  <a:gd name="T21" fmla="*/ 0 h 3"/>
                  <a:gd name="T22" fmla="*/ 1 w 10"/>
                  <a:gd name="T23" fmla="*/ 0 h 3"/>
                  <a:gd name="T24" fmla="*/ 0 w 10"/>
                  <a:gd name="T25" fmla="*/ 1 h 3"/>
                  <a:gd name="T26" fmla="*/ 0 w 10"/>
                  <a:gd name="T27" fmla="*/ 1 h 3"/>
                  <a:gd name="T28" fmla="*/ 0 w 10"/>
                  <a:gd name="T29" fmla="*/ 3 h 3"/>
                  <a:gd name="T30" fmla="*/ 0 w 10"/>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0" y="3"/>
                    </a:moveTo>
                    <a:lnTo>
                      <a:pt x="0" y="3"/>
                    </a:lnTo>
                    <a:lnTo>
                      <a:pt x="5" y="3"/>
                    </a:lnTo>
                    <a:lnTo>
                      <a:pt x="5" y="3"/>
                    </a:lnTo>
                    <a:lnTo>
                      <a:pt x="9" y="3"/>
                    </a:lnTo>
                    <a:lnTo>
                      <a:pt x="10" y="2"/>
                    </a:lnTo>
                    <a:lnTo>
                      <a:pt x="10" y="2"/>
                    </a:lnTo>
                    <a:lnTo>
                      <a:pt x="10" y="0"/>
                    </a:lnTo>
                    <a:lnTo>
                      <a:pt x="10" y="0"/>
                    </a:lnTo>
                    <a:lnTo>
                      <a:pt x="4" y="0"/>
                    </a:lnTo>
                    <a:lnTo>
                      <a:pt x="4" y="0"/>
                    </a:lnTo>
                    <a:lnTo>
                      <a:pt x="1" y="0"/>
                    </a:lnTo>
                    <a:lnTo>
                      <a:pt x="0" y="1"/>
                    </a:lnTo>
                    <a:lnTo>
                      <a:pt x="0" y="1"/>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6" name="Freeform 759"/>
              <p:cNvSpPr>
                <a:spLocks/>
              </p:cNvSpPr>
              <p:nvPr/>
            </p:nvSpPr>
            <p:spPr bwMode="auto">
              <a:xfrm>
                <a:off x="6827838" y="3416300"/>
                <a:ext cx="4763" cy="0"/>
              </a:xfrm>
              <a:custGeom>
                <a:avLst/>
                <a:gdLst>
                  <a:gd name="T0" fmla="*/ 0 w 11"/>
                  <a:gd name="T1" fmla="*/ 3 h 3"/>
                  <a:gd name="T2" fmla="*/ 0 w 11"/>
                  <a:gd name="T3" fmla="*/ 3 h 3"/>
                  <a:gd name="T4" fmla="*/ 6 w 11"/>
                  <a:gd name="T5" fmla="*/ 3 h 3"/>
                  <a:gd name="T6" fmla="*/ 6 w 11"/>
                  <a:gd name="T7" fmla="*/ 3 h 3"/>
                  <a:gd name="T8" fmla="*/ 9 w 11"/>
                  <a:gd name="T9" fmla="*/ 3 h 3"/>
                  <a:gd name="T10" fmla="*/ 10 w 11"/>
                  <a:gd name="T11" fmla="*/ 3 h 3"/>
                  <a:gd name="T12" fmla="*/ 10 w 11"/>
                  <a:gd name="T13" fmla="*/ 3 h 3"/>
                  <a:gd name="T14" fmla="*/ 11 w 11"/>
                  <a:gd name="T15" fmla="*/ 0 h 3"/>
                  <a:gd name="T16" fmla="*/ 11 w 11"/>
                  <a:gd name="T17" fmla="*/ 0 h 3"/>
                  <a:gd name="T18" fmla="*/ 5 w 11"/>
                  <a:gd name="T19" fmla="*/ 0 h 3"/>
                  <a:gd name="T20" fmla="*/ 5 w 11"/>
                  <a:gd name="T21" fmla="*/ 0 h 3"/>
                  <a:gd name="T22" fmla="*/ 3 w 11"/>
                  <a:gd name="T23" fmla="*/ 0 h 3"/>
                  <a:gd name="T24" fmla="*/ 0 w 11"/>
                  <a:gd name="T25" fmla="*/ 1 h 3"/>
                  <a:gd name="T26" fmla="*/ 0 w 11"/>
                  <a:gd name="T27" fmla="*/ 1 h 3"/>
                  <a:gd name="T28" fmla="*/ 0 w 11"/>
                  <a:gd name="T29" fmla="*/ 3 h 3"/>
                  <a:gd name="T30" fmla="*/ 0 w 11"/>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3"/>
                    </a:moveTo>
                    <a:lnTo>
                      <a:pt x="0" y="3"/>
                    </a:lnTo>
                    <a:lnTo>
                      <a:pt x="6" y="3"/>
                    </a:lnTo>
                    <a:lnTo>
                      <a:pt x="6" y="3"/>
                    </a:lnTo>
                    <a:lnTo>
                      <a:pt x="9" y="3"/>
                    </a:lnTo>
                    <a:lnTo>
                      <a:pt x="10" y="3"/>
                    </a:lnTo>
                    <a:lnTo>
                      <a:pt x="10" y="3"/>
                    </a:lnTo>
                    <a:lnTo>
                      <a:pt x="11" y="0"/>
                    </a:lnTo>
                    <a:lnTo>
                      <a:pt x="11" y="0"/>
                    </a:lnTo>
                    <a:lnTo>
                      <a:pt x="5" y="0"/>
                    </a:lnTo>
                    <a:lnTo>
                      <a:pt x="5" y="0"/>
                    </a:lnTo>
                    <a:lnTo>
                      <a:pt x="3" y="0"/>
                    </a:lnTo>
                    <a:lnTo>
                      <a:pt x="0" y="1"/>
                    </a:lnTo>
                    <a:lnTo>
                      <a:pt x="0" y="1"/>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7" name="Freeform 760"/>
              <p:cNvSpPr>
                <a:spLocks/>
              </p:cNvSpPr>
              <p:nvPr/>
            </p:nvSpPr>
            <p:spPr bwMode="auto">
              <a:xfrm>
                <a:off x="6827838" y="3416300"/>
                <a:ext cx="4763" cy="0"/>
              </a:xfrm>
              <a:custGeom>
                <a:avLst/>
                <a:gdLst>
                  <a:gd name="T0" fmla="*/ 0 w 11"/>
                  <a:gd name="T1" fmla="*/ 3 h 3"/>
                  <a:gd name="T2" fmla="*/ 0 w 11"/>
                  <a:gd name="T3" fmla="*/ 3 h 3"/>
                  <a:gd name="T4" fmla="*/ 6 w 11"/>
                  <a:gd name="T5" fmla="*/ 3 h 3"/>
                  <a:gd name="T6" fmla="*/ 6 w 11"/>
                  <a:gd name="T7" fmla="*/ 3 h 3"/>
                  <a:gd name="T8" fmla="*/ 9 w 11"/>
                  <a:gd name="T9" fmla="*/ 3 h 3"/>
                  <a:gd name="T10" fmla="*/ 11 w 11"/>
                  <a:gd name="T11" fmla="*/ 3 h 3"/>
                  <a:gd name="T12" fmla="*/ 11 w 11"/>
                  <a:gd name="T13" fmla="*/ 3 h 3"/>
                  <a:gd name="T14" fmla="*/ 11 w 11"/>
                  <a:gd name="T15" fmla="*/ 0 h 3"/>
                  <a:gd name="T16" fmla="*/ 11 w 11"/>
                  <a:gd name="T17" fmla="*/ 0 h 3"/>
                  <a:gd name="T18" fmla="*/ 5 w 11"/>
                  <a:gd name="T19" fmla="*/ 0 h 3"/>
                  <a:gd name="T20" fmla="*/ 5 w 11"/>
                  <a:gd name="T21" fmla="*/ 0 h 3"/>
                  <a:gd name="T22" fmla="*/ 3 w 11"/>
                  <a:gd name="T23" fmla="*/ 0 h 3"/>
                  <a:gd name="T24" fmla="*/ 0 w 11"/>
                  <a:gd name="T25" fmla="*/ 1 h 3"/>
                  <a:gd name="T26" fmla="*/ 0 w 11"/>
                  <a:gd name="T27" fmla="*/ 1 h 3"/>
                  <a:gd name="T28" fmla="*/ 0 w 11"/>
                  <a:gd name="T29" fmla="*/ 3 h 3"/>
                  <a:gd name="T30" fmla="*/ 0 w 11"/>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3"/>
                    </a:moveTo>
                    <a:lnTo>
                      <a:pt x="0" y="3"/>
                    </a:lnTo>
                    <a:lnTo>
                      <a:pt x="6" y="3"/>
                    </a:lnTo>
                    <a:lnTo>
                      <a:pt x="6" y="3"/>
                    </a:lnTo>
                    <a:lnTo>
                      <a:pt x="9" y="3"/>
                    </a:lnTo>
                    <a:lnTo>
                      <a:pt x="11" y="3"/>
                    </a:lnTo>
                    <a:lnTo>
                      <a:pt x="11" y="3"/>
                    </a:lnTo>
                    <a:lnTo>
                      <a:pt x="11" y="0"/>
                    </a:lnTo>
                    <a:lnTo>
                      <a:pt x="11" y="0"/>
                    </a:lnTo>
                    <a:lnTo>
                      <a:pt x="5" y="0"/>
                    </a:lnTo>
                    <a:lnTo>
                      <a:pt x="5" y="0"/>
                    </a:lnTo>
                    <a:lnTo>
                      <a:pt x="3" y="0"/>
                    </a:lnTo>
                    <a:lnTo>
                      <a:pt x="0" y="1"/>
                    </a:lnTo>
                    <a:lnTo>
                      <a:pt x="0" y="1"/>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8" name="Freeform 761"/>
              <p:cNvSpPr>
                <a:spLocks/>
              </p:cNvSpPr>
              <p:nvPr/>
            </p:nvSpPr>
            <p:spPr bwMode="auto">
              <a:xfrm>
                <a:off x="6829426" y="3414713"/>
                <a:ext cx="4763" cy="1587"/>
              </a:xfrm>
              <a:custGeom>
                <a:avLst/>
                <a:gdLst>
                  <a:gd name="T0" fmla="*/ 0 w 11"/>
                  <a:gd name="T1" fmla="*/ 4 h 4"/>
                  <a:gd name="T2" fmla="*/ 0 w 11"/>
                  <a:gd name="T3" fmla="*/ 4 h 4"/>
                  <a:gd name="T4" fmla="*/ 6 w 11"/>
                  <a:gd name="T5" fmla="*/ 4 h 4"/>
                  <a:gd name="T6" fmla="*/ 6 w 11"/>
                  <a:gd name="T7" fmla="*/ 4 h 4"/>
                  <a:gd name="T8" fmla="*/ 8 w 11"/>
                  <a:gd name="T9" fmla="*/ 4 h 4"/>
                  <a:gd name="T10" fmla="*/ 10 w 11"/>
                  <a:gd name="T11" fmla="*/ 4 h 4"/>
                  <a:gd name="T12" fmla="*/ 10 w 11"/>
                  <a:gd name="T13" fmla="*/ 4 h 4"/>
                  <a:gd name="T14" fmla="*/ 11 w 11"/>
                  <a:gd name="T15" fmla="*/ 2 h 4"/>
                  <a:gd name="T16" fmla="*/ 11 w 11"/>
                  <a:gd name="T17" fmla="*/ 2 h 4"/>
                  <a:gd name="T18" fmla="*/ 5 w 11"/>
                  <a:gd name="T19" fmla="*/ 0 h 4"/>
                  <a:gd name="T20" fmla="*/ 5 w 11"/>
                  <a:gd name="T21" fmla="*/ 0 h 4"/>
                  <a:gd name="T22" fmla="*/ 2 w 11"/>
                  <a:gd name="T23" fmla="*/ 0 h 4"/>
                  <a:gd name="T24" fmla="*/ 1 w 11"/>
                  <a:gd name="T25" fmla="*/ 2 h 4"/>
                  <a:gd name="T26" fmla="*/ 1 w 11"/>
                  <a:gd name="T27" fmla="*/ 2 h 4"/>
                  <a:gd name="T28" fmla="*/ 0 w 11"/>
                  <a:gd name="T29" fmla="*/ 4 h 4"/>
                  <a:gd name="T30" fmla="*/ 0 w 11"/>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4">
                    <a:moveTo>
                      <a:pt x="0" y="4"/>
                    </a:moveTo>
                    <a:lnTo>
                      <a:pt x="0" y="4"/>
                    </a:lnTo>
                    <a:lnTo>
                      <a:pt x="6" y="4"/>
                    </a:lnTo>
                    <a:lnTo>
                      <a:pt x="6" y="4"/>
                    </a:lnTo>
                    <a:lnTo>
                      <a:pt x="8" y="4"/>
                    </a:lnTo>
                    <a:lnTo>
                      <a:pt x="10" y="4"/>
                    </a:lnTo>
                    <a:lnTo>
                      <a:pt x="10" y="4"/>
                    </a:lnTo>
                    <a:lnTo>
                      <a:pt x="11" y="2"/>
                    </a:lnTo>
                    <a:lnTo>
                      <a:pt x="11" y="2"/>
                    </a:lnTo>
                    <a:lnTo>
                      <a:pt x="5" y="0"/>
                    </a:lnTo>
                    <a:lnTo>
                      <a:pt x="5" y="0"/>
                    </a:lnTo>
                    <a:lnTo>
                      <a:pt x="2" y="0"/>
                    </a:lnTo>
                    <a:lnTo>
                      <a:pt x="1" y="2"/>
                    </a:lnTo>
                    <a:lnTo>
                      <a:pt x="1" y="2"/>
                    </a:lnTo>
                    <a:lnTo>
                      <a:pt x="0" y="4"/>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9" name="Freeform 762"/>
              <p:cNvSpPr>
                <a:spLocks/>
              </p:cNvSpPr>
              <p:nvPr/>
            </p:nvSpPr>
            <p:spPr bwMode="auto">
              <a:xfrm>
                <a:off x="6829426" y="3414713"/>
                <a:ext cx="4763" cy="1587"/>
              </a:xfrm>
              <a:custGeom>
                <a:avLst/>
                <a:gdLst>
                  <a:gd name="T0" fmla="*/ 0 w 11"/>
                  <a:gd name="T1" fmla="*/ 4 h 4"/>
                  <a:gd name="T2" fmla="*/ 0 w 11"/>
                  <a:gd name="T3" fmla="*/ 4 h 4"/>
                  <a:gd name="T4" fmla="*/ 6 w 11"/>
                  <a:gd name="T5" fmla="*/ 4 h 4"/>
                  <a:gd name="T6" fmla="*/ 6 w 11"/>
                  <a:gd name="T7" fmla="*/ 4 h 4"/>
                  <a:gd name="T8" fmla="*/ 8 w 11"/>
                  <a:gd name="T9" fmla="*/ 4 h 4"/>
                  <a:gd name="T10" fmla="*/ 10 w 11"/>
                  <a:gd name="T11" fmla="*/ 4 h 4"/>
                  <a:gd name="T12" fmla="*/ 10 w 11"/>
                  <a:gd name="T13" fmla="*/ 4 h 4"/>
                  <a:gd name="T14" fmla="*/ 11 w 11"/>
                  <a:gd name="T15" fmla="*/ 2 h 4"/>
                  <a:gd name="T16" fmla="*/ 11 w 11"/>
                  <a:gd name="T17" fmla="*/ 2 h 4"/>
                  <a:gd name="T18" fmla="*/ 5 w 11"/>
                  <a:gd name="T19" fmla="*/ 0 h 4"/>
                  <a:gd name="T20" fmla="*/ 5 w 11"/>
                  <a:gd name="T21" fmla="*/ 0 h 4"/>
                  <a:gd name="T22" fmla="*/ 2 w 11"/>
                  <a:gd name="T23" fmla="*/ 0 h 4"/>
                  <a:gd name="T24" fmla="*/ 1 w 11"/>
                  <a:gd name="T25" fmla="*/ 2 h 4"/>
                  <a:gd name="T26" fmla="*/ 1 w 11"/>
                  <a:gd name="T27" fmla="*/ 2 h 4"/>
                  <a:gd name="T28" fmla="*/ 0 w 11"/>
                  <a:gd name="T29" fmla="*/ 4 h 4"/>
                  <a:gd name="T30" fmla="*/ 0 w 11"/>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4">
                    <a:moveTo>
                      <a:pt x="0" y="4"/>
                    </a:moveTo>
                    <a:lnTo>
                      <a:pt x="0" y="4"/>
                    </a:lnTo>
                    <a:lnTo>
                      <a:pt x="6" y="4"/>
                    </a:lnTo>
                    <a:lnTo>
                      <a:pt x="6" y="4"/>
                    </a:lnTo>
                    <a:lnTo>
                      <a:pt x="8" y="4"/>
                    </a:lnTo>
                    <a:lnTo>
                      <a:pt x="10" y="4"/>
                    </a:lnTo>
                    <a:lnTo>
                      <a:pt x="10" y="4"/>
                    </a:lnTo>
                    <a:lnTo>
                      <a:pt x="11" y="2"/>
                    </a:lnTo>
                    <a:lnTo>
                      <a:pt x="11" y="2"/>
                    </a:lnTo>
                    <a:lnTo>
                      <a:pt x="5" y="0"/>
                    </a:lnTo>
                    <a:lnTo>
                      <a:pt x="5" y="0"/>
                    </a:lnTo>
                    <a:lnTo>
                      <a:pt x="2" y="0"/>
                    </a:lnTo>
                    <a:lnTo>
                      <a:pt x="1" y="2"/>
                    </a:lnTo>
                    <a:lnTo>
                      <a:pt x="1" y="2"/>
                    </a:lnTo>
                    <a:lnTo>
                      <a:pt x="0" y="4"/>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0" name="Freeform 763"/>
              <p:cNvSpPr>
                <a:spLocks/>
              </p:cNvSpPr>
              <p:nvPr/>
            </p:nvSpPr>
            <p:spPr bwMode="auto">
              <a:xfrm>
                <a:off x="6831013" y="3413125"/>
                <a:ext cx="3175" cy="1587"/>
              </a:xfrm>
              <a:custGeom>
                <a:avLst/>
                <a:gdLst>
                  <a:gd name="T0" fmla="*/ 0 w 12"/>
                  <a:gd name="T1" fmla="*/ 2 h 4"/>
                  <a:gd name="T2" fmla="*/ 0 w 12"/>
                  <a:gd name="T3" fmla="*/ 2 h 4"/>
                  <a:gd name="T4" fmla="*/ 6 w 12"/>
                  <a:gd name="T5" fmla="*/ 4 h 4"/>
                  <a:gd name="T6" fmla="*/ 6 w 12"/>
                  <a:gd name="T7" fmla="*/ 4 h 4"/>
                  <a:gd name="T8" fmla="*/ 9 w 12"/>
                  <a:gd name="T9" fmla="*/ 4 h 4"/>
                  <a:gd name="T10" fmla="*/ 10 w 12"/>
                  <a:gd name="T11" fmla="*/ 4 h 4"/>
                  <a:gd name="T12" fmla="*/ 10 w 12"/>
                  <a:gd name="T13" fmla="*/ 4 h 4"/>
                  <a:gd name="T14" fmla="*/ 12 w 12"/>
                  <a:gd name="T15" fmla="*/ 1 h 4"/>
                  <a:gd name="T16" fmla="*/ 12 w 12"/>
                  <a:gd name="T17" fmla="*/ 1 h 4"/>
                  <a:gd name="T18" fmla="*/ 5 w 12"/>
                  <a:gd name="T19" fmla="*/ 0 h 4"/>
                  <a:gd name="T20" fmla="*/ 5 w 12"/>
                  <a:gd name="T21" fmla="*/ 0 h 4"/>
                  <a:gd name="T22" fmla="*/ 3 w 12"/>
                  <a:gd name="T23" fmla="*/ 0 h 4"/>
                  <a:gd name="T24" fmla="*/ 1 w 12"/>
                  <a:gd name="T25" fmla="*/ 0 h 4"/>
                  <a:gd name="T26" fmla="*/ 1 w 12"/>
                  <a:gd name="T27" fmla="*/ 0 h 4"/>
                  <a:gd name="T28" fmla="*/ 0 w 12"/>
                  <a:gd name="T29" fmla="*/ 2 h 4"/>
                  <a:gd name="T30" fmla="*/ 0 w 12"/>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4">
                    <a:moveTo>
                      <a:pt x="0" y="2"/>
                    </a:moveTo>
                    <a:lnTo>
                      <a:pt x="0" y="2"/>
                    </a:lnTo>
                    <a:lnTo>
                      <a:pt x="6" y="4"/>
                    </a:lnTo>
                    <a:lnTo>
                      <a:pt x="6" y="4"/>
                    </a:lnTo>
                    <a:lnTo>
                      <a:pt x="9" y="4"/>
                    </a:lnTo>
                    <a:lnTo>
                      <a:pt x="10" y="4"/>
                    </a:lnTo>
                    <a:lnTo>
                      <a:pt x="10" y="4"/>
                    </a:lnTo>
                    <a:lnTo>
                      <a:pt x="12" y="1"/>
                    </a:lnTo>
                    <a:lnTo>
                      <a:pt x="12" y="1"/>
                    </a:lnTo>
                    <a:lnTo>
                      <a:pt x="5" y="0"/>
                    </a:lnTo>
                    <a:lnTo>
                      <a:pt x="5" y="0"/>
                    </a:lnTo>
                    <a:lnTo>
                      <a:pt x="3" y="0"/>
                    </a:lnTo>
                    <a:lnTo>
                      <a:pt x="1" y="0"/>
                    </a:lnTo>
                    <a:lnTo>
                      <a:pt x="1"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1" name="Freeform 764"/>
              <p:cNvSpPr>
                <a:spLocks/>
              </p:cNvSpPr>
              <p:nvPr/>
            </p:nvSpPr>
            <p:spPr bwMode="auto">
              <a:xfrm>
                <a:off x="6831013" y="3413125"/>
                <a:ext cx="3175" cy="1587"/>
              </a:xfrm>
              <a:custGeom>
                <a:avLst/>
                <a:gdLst>
                  <a:gd name="T0" fmla="*/ 0 w 12"/>
                  <a:gd name="T1" fmla="*/ 2 h 4"/>
                  <a:gd name="T2" fmla="*/ 0 w 12"/>
                  <a:gd name="T3" fmla="*/ 2 h 4"/>
                  <a:gd name="T4" fmla="*/ 6 w 12"/>
                  <a:gd name="T5" fmla="*/ 4 h 4"/>
                  <a:gd name="T6" fmla="*/ 6 w 12"/>
                  <a:gd name="T7" fmla="*/ 4 h 4"/>
                  <a:gd name="T8" fmla="*/ 9 w 12"/>
                  <a:gd name="T9" fmla="*/ 4 h 4"/>
                  <a:gd name="T10" fmla="*/ 10 w 12"/>
                  <a:gd name="T11" fmla="*/ 4 h 4"/>
                  <a:gd name="T12" fmla="*/ 10 w 12"/>
                  <a:gd name="T13" fmla="*/ 4 h 4"/>
                  <a:gd name="T14" fmla="*/ 12 w 12"/>
                  <a:gd name="T15" fmla="*/ 1 h 4"/>
                  <a:gd name="T16" fmla="*/ 12 w 12"/>
                  <a:gd name="T17" fmla="*/ 1 h 4"/>
                  <a:gd name="T18" fmla="*/ 5 w 12"/>
                  <a:gd name="T19" fmla="*/ 0 h 4"/>
                  <a:gd name="T20" fmla="*/ 5 w 12"/>
                  <a:gd name="T21" fmla="*/ 0 h 4"/>
                  <a:gd name="T22" fmla="*/ 3 w 12"/>
                  <a:gd name="T23" fmla="*/ 0 h 4"/>
                  <a:gd name="T24" fmla="*/ 1 w 12"/>
                  <a:gd name="T25" fmla="*/ 0 h 4"/>
                  <a:gd name="T26" fmla="*/ 1 w 12"/>
                  <a:gd name="T27" fmla="*/ 0 h 4"/>
                  <a:gd name="T28" fmla="*/ 0 w 12"/>
                  <a:gd name="T29" fmla="*/ 2 h 4"/>
                  <a:gd name="T30" fmla="*/ 0 w 12"/>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4">
                    <a:moveTo>
                      <a:pt x="0" y="2"/>
                    </a:moveTo>
                    <a:lnTo>
                      <a:pt x="0" y="2"/>
                    </a:lnTo>
                    <a:lnTo>
                      <a:pt x="6" y="4"/>
                    </a:lnTo>
                    <a:lnTo>
                      <a:pt x="6" y="4"/>
                    </a:lnTo>
                    <a:lnTo>
                      <a:pt x="9" y="4"/>
                    </a:lnTo>
                    <a:lnTo>
                      <a:pt x="10" y="4"/>
                    </a:lnTo>
                    <a:lnTo>
                      <a:pt x="10" y="4"/>
                    </a:lnTo>
                    <a:lnTo>
                      <a:pt x="12" y="1"/>
                    </a:lnTo>
                    <a:lnTo>
                      <a:pt x="12" y="1"/>
                    </a:lnTo>
                    <a:lnTo>
                      <a:pt x="5" y="0"/>
                    </a:lnTo>
                    <a:lnTo>
                      <a:pt x="5" y="0"/>
                    </a:lnTo>
                    <a:lnTo>
                      <a:pt x="3" y="0"/>
                    </a:lnTo>
                    <a:lnTo>
                      <a:pt x="1" y="0"/>
                    </a:lnTo>
                    <a:lnTo>
                      <a:pt x="1"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2" name="Freeform 765"/>
              <p:cNvSpPr>
                <a:spLocks/>
              </p:cNvSpPr>
              <p:nvPr/>
            </p:nvSpPr>
            <p:spPr bwMode="auto">
              <a:xfrm>
                <a:off x="6831013" y="3413125"/>
                <a:ext cx="4763" cy="1587"/>
              </a:xfrm>
              <a:custGeom>
                <a:avLst/>
                <a:gdLst>
                  <a:gd name="T0" fmla="*/ 0 w 10"/>
                  <a:gd name="T1" fmla="*/ 3 h 4"/>
                  <a:gd name="T2" fmla="*/ 0 w 10"/>
                  <a:gd name="T3" fmla="*/ 3 h 4"/>
                  <a:gd name="T4" fmla="*/ 5 w 10"/>
                  <a:gd name="T5" fmla="*/ 4 h 4"/>
                  <a:gd name="T6" fmla="*/ 5 w 10"/>
                  <a:gd name="T7" fmla="*/ 4 h 4"/>
                  <a:gd name="T8" fmla="*/ 8 w 10"/>
                  <a:gd name="T9" fmla="*/ 4 h 4"/>
                  <a:gd name="T10" fmla="*/ 9 w 10"/>
                  <a:gd name="T11" fmla="*/ 4 h 4"/>
                  <a:gd name="T12" fmla="*/ 9 w 10"/>
                  <a:gd name="T13" fmla="*/ 4 h 4"/>
                  <a:gd name="T14" fmla="*/ 10 w 10"/>
                  <a:gd name="T15" fmla="*/ 3 h 4"/>
                  <a:gd name="T16" fmla="*/ 10 w 10"/>
                  <a:gd name="T17" fmla="*/ 3 h 4"/>
                  <a:gd name="T18" fmla="*/ 5 w 10"/>
                  <a:gd name="T19" fmla="*/ 0 h 4"/>
                  <a:gd name="T20" fmla="*/ 5 w 10"/>
                  <a:gd name="T21" fmla="*/ 0 h 4"/>
                  <a:gd name="T22" fmla="*/ 2 w 10"/>
                  <a:gd name="T23" fmla="*/ 0 h 4"/>
                  <a:gd name="T24" fmla="*/ 0 w 10"/>
                  <a:gd name="T25" fmla="*/ 0 h 4"/>
                  <a:gd name="T26" fmla="*/ 0 w 10"/>
                  <a:gd name="T27" fmla="*/ 0 h 4"/>
                  <a:gd name="T28" fmla="*/ 0 w 10"/>
                  <a:gd name="T29" fmla="*/ 3 h 4"/>
                  <a:gd name="T30" fmla="*/ 0 w 10"/>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
                    <a:moveTo>
                      <a:pt x="0" y="3"/>
                    </a:moveTo>
                    <a:lnTo>
                      <a:pt x="0" y="3"/>
                    </a:lnTo>
                    <a:lnTo>
                      <a:pt x="5" y="4"/>
                    </a:lnTo>
                    <a:lnTo>
                      <a:pt x="5" y="4"/>
                    </a:lnTo>
                    <a:lnTo>
                      <a:pt x="8" y="4"/>
                    </a:lnTo>
                    <a:lnTo>
                      <a:pt x="9" y="4"/>
                    </a:lnTo>
                    <a:lnTo>
                      <a:pt x="9" y="4"/>
                    </a:lnTo>
                    <a:lnTo>
                      <a:pt x="10" y="3"/>
                    </a:lnTo>
                    <a:lnTo>
                      <a:pt x="10" y="3"/>
                    </a:lnTo>
                    <a:lnTo>
                      <a:pt x="5" y="0"/>
                    </a:lnTo>
                    <a:lnTo>
                      <a:pt x="5" y="0"/>
                    </a:lnTo>
                    <a:lnTo>
                      <a:pt x="2" y="0"/>
                    </a:lnTo>
                    <a:lnTo>
                      <a:pt x="0" y="0"/>
                    </a:lnTo>
                    <a:lnTo>
                      <a:pt x="0"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3" name="Freeform 766"/>
              <p:cNvSpPr>
                <a:spLocks/>
              </p:cNvSpPr>
              <p:nvPr/>
            </p:nvSpPr>
            <p:spPr bwMode="auto">
              <a:xfrm>
                <a:off x="6831013" y="3413125"/>
                <a:ext cx="4763" cy="1587"/>
              </a:xfrm>
              <a:custGeom>
                <a:avLst/>
                <a:gdLst>
                  <a:gd name="T0" fmla="*/ 0 w 10"/>
                  <a:gd name="T1" fmla="*/ 3 h 4"/>
                  <a:gd name="T2" fmla="*/ 0 w 10"/>
                  <a:gd name="T3" fmla="*/ 3 h 4"/>
                  <a:gd name="T4" fmla="*/ 5 w 10"/>
                  <a:gd name="T5" fmla="*/ 4 h 4"/>
                  <a:gd name="T6" fmla="*/ 5 w 10"/>
                  <a:gd name="T7" fmla="*/ 4 h 4"/>
                  <a:gd name="T8" fmla="*/ 8 w 10"/>
                  <a:gd name="T9" fmla="*/ 4 h 4"/>
                  <a:gd name="T10" fmla="*/ 9 w 10"/>
                  <a:gd name="T11" fmla="*/ 4 h 4"/>
                  <a:gd name="T12" fmla="*/ 9 w 10"/>
                  <a:gd name="T13" fmla="*/ 4 h 4"/>
                  <a:gd name="T14" fmla="*/ 10 w 10"/>
                  <a:gd name="T15" fmla="*/ 3 h 4"/>
                  <a:gd name="T16" fmla="*/ 10 w 10"/>
                  <a:gd name="T17" fmla="*/ 3 h 4"/>
                  <a:gd name="T18" fmla="*/ 5 w 10"/>
                  <a:gd name="T19" fmla="*/ 0 h 4"/>
                  <a:gd name="T20" fmla="*/ 5 w 10"/>
                  <a:gd name="T21" fmla="*/ 0 h 4"/>
                  <a:gd name="T22" fmla="*/ 2 w 10"/>
                  <a:gd name="T23" fmla="*/ 0 h 4"/>
                  <a:gd name="T24" fmla="*/ 0 w 10"/>
                  <a:gd name="T25" fmla="*/ 0 h 4"/>
                  <a:gd name="T26" fmla="*/ 0 w 10"/>
                  <a:gd name="T27" fmla="*/ 0 h 4"/>
                  <a:gd name="T28" fmla="*/ 0 w 10"/>
                  <a:gd name="T29" fmla="*/ 3 h 4"/>
                  <a:gd name="T30" fmla="*/ 0 w 10"/>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
                    <a:moveTo>
                      <a:pt x="0" y="3"/>
                    </a:moveTo>
                    <a:lnTo>
                      <a:pt x="0" y="3"/>
                    </a:lnTo>
                    <a:lnTo>
                      <a:pt x="5" y="4"/>
                    </a:lnTo>
                    <a:lnTo>
                      <a:pt x="5" y="4"/>
                    </a:lnTo>
                    <a:lnTo>
                      <a:pt x="8" y="4"/>
                    </a:lnTo>
                    <a:lnTo>
                      <a:pt x="9" y="4"/>
                    </a:lnTo>
                    <a:lnTo>
                      <a:pt x="9" y="4"/>
                    </a:lnTo>
                    <a:lnTo>
                      <a:pt x="10" y="3"/>
                    </a:lnTo>
                    <a:lnTo>
                      <a:pt x="10" y="3"/>
                    </a:lnTo>
                    <a:lnTo>
                      <a:pt x="5" y="0"/>
                    </a:lnTo>
                    <a:lnTo>
                      <a:pt x="5" y="0"/>
                    </a:lnTo>
                    <a:lnTo>
                      <a:pt x="2" y="0"/>
                    </a:lnTo>
                    <a:lnTo>
                      <a:pt x="0" y="0"/>
                    </a:lnTo>
                    <a:lnTo>
                      <a:pt x="0"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4" name="Freeform 767"/>
              <p:cNvSpPr>
                <a:spLocks/>
              </p:cNvSpPr>
              <p:nvPr/>
            </p:nvSpPr>
            <p:spPr bwMode="auto">
              <a:xfrm>
                <a:off x="6832601" y="3411538"/>
                <a:ext cx="4763" cy="1587"/>
              </a:xfrm>
              <a:custGeom>
                <a:avLst/>
                <a:gdLst>
                  <a:gd name="T0" fmla="*/ 0 w 11"/>
                  <a:gd name="T1" fmla="*/ 2 h 5"/>
                  <a:gd name="T2" fmla="*/ 0 w 11"/>
                  <a:gd name="T3" fmla="*/ 2 h 5"/>
                  <a:gd name="T4" fmla="*/ 6 w 11"/>
                  <a:gd name="T5" fmla="*/ 4 h 5"/>
                  <a:gd name="T6" fmla="*/ 6 w 11"/>
                  <a:gd name="T7" fmla="*/ 4 h 5"/>
                  <a:gd name="T8" fmla="*/ 8 w 11"/>
                  <a:gd name="T9" fmla="*/ 5 h 5"/>
                  <a:gd name="T10" fmla="*/ 11 w 11"/>
                  <a:gd name="T11" fmla="*/ 5 h 5"/>
                  <a:gd name="T12" fmla="*/ 11 w 11"/>
                  <a:gd name="T13" fmla="*/ 5 h 5"/>
                  <a:gd name="T14" fmla="*/ 11 w 11"/>
                  <a:gd name="T15" fmla="*/ 2 h 5"/>
                  <a:gd name="T16" fmla="*/ 11 w 11"/>
                  <a:gd name="T17" fmla="*/ 2 h 5"/>
                  <a:gd name="T18" fmla="*/ 6 w 11"/>
                  <a:gd name="T19" fmla="*/ 0 h 5"/>
                  <a:gd name="T20" fmla="*/ 6 w 11"/>
                  <a:gd name="T21" fmla="*/ 0 h 5"/>
                  <a:gd name="T22" fmla="*/ 3 w 11"/>
                  <a:gd name="T23" fmla="*/ 0 h 5"/>
                  <a:gd name="T24" fmla="*/ 2 w 11"/>
                  <a:gd name="T25" fmla="*/ 0 h 5"/>
                  <a:gd name="T26" fmla="*/ 2 w 11"/>
                  <a:gd name="T27" fmla="*/ 0 h 5"/>
                  <a:gd name="T28" fmla="*/ 0 w 11"/>
                  <a:gd name="T29" fmla="*/ 2 h 5"/>
                  <a:gd name="T30" fmla="*/ 0 w 11"/>
                  <a:gd name="T3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5">
                    <a:moveTo>
                      <a:pt x="0" y="2"/>
                    </a:moveTo>
                    <a:lnTo>
                      <a:pt x="0" y="2"/>
                    </a:lnTo>
                    <a:lnTo>
                      <a:pt x="6" y="4"/>
                    </a:lnTo>
                    <a:lnTo>
                      <a:pt x="6" y="4"/>
                    </a:lnTo>
                    <a:lnTo>
                      <a:pt x="8" y="5"/>
                    </a:lnTo>
                    <a:lnTo>
                      <a:pt x="11" y="5"/>
                    </a:lnTo>
                    <a:lnTo>
                      <a:pt x="11" y="5"/>
                    </a:lnTo>
                    <a:lnTo>
                      <a:pt x="11" y="2"/>
                    </a:lnTo>
                    <a:lnTo>
                      <a:pt x="11" y="2"/>
                    </a:lnTo>
                    <a:lnTo>
                      <a:pt x="6" y="0"/>
                    </a:lnTo>
                    <a:lnTo>
                      <a:pt x="6" y="0"/>
                    </a:lnTo>
                    <a:lnTo>
                      <a:pt x="3" y="0"/>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5" name="Freeform 768"/>
              <p:cNvSpPr>
                <a:spLocks/>
              </p:cNvSpPr>
              <p:nvPr/>
            </p:nvSpPr>
            <p:spPr bwMode="auto">
              <a:xfrm>
                <a:off x="6832601" y="3411538"/>
                <a:ext cx="4763" cy="1587"/>
              </a:xfrm>
              <a:custGeom>
                <a:avLst/>
                <a:gdLst>
                  <a:gd name="T0" fmla="*/ 0 w 11"/>
                  <a:gd name="T1" fmla="*/ 2 h 5"/>
                  <a:gd name="T2" fmla="*/ 0 w 11"/>
                  <a:gd name="T3" fmla="*/ 2 h 5"/>
                  <a:gd name="T4" fmla="*/ 7 w 11"/>
                  <a:gd name="T5" fmla="*/ 4 h 5"/>
                  <a:gd name="T6" fmla="*/ 7 w 11"/>
                  <a:gd name="T7" fmla="*/ 4 h 5"/>
                  <a:gd name="T8" fmla="*/ 8 w 11"/>
                  <a:gd name="T9" fmla="*/ 5 h 5"/>
                  <a:gd name="T10" fmla="*/ 11 w 11"/>
                  <a:gd name="T11" fmla="*/ 5 h 5"/>
                  <a:gd name="T12" fmla="*/ 11 w 11"/>
                  <a:gd name="T13" fmla="*/ 5 h 5"/>
                  <a:gd name="T14" fmla="*/ 11 w 11"/>
                  <a:gd name="T15" fmla="*/ 2 h 5"/>
                  <a:gd name="T16" fmla="*/ 11 w 11"/>
                  <a:gd name="T17" fmla="*/ 2 h 5"/>
                  <a:gd name="T18" fmla="*/ 6 w 11"/>
                  <a:gd name="T19" fmla="*/ 0 h 5"/>
                  <a:gd name="T20" fmla="*/ 6 w 11"/>
                  <a:gd name="T21" fmla="*/ 0 h 5"/>
                  <a:gd name="T22" fmla="*/ 3 w 11"/>
                  <a:gd name="T23" fmla="*/ 0 h 5"/>
                  <a:gd name="T24" fmla="*/ 2 w 11"/>
                  <a:gd name="T25" fmla="*/ 0 h 5"/>
                  <a:gd name="T26" fmla="*/ 2 w 11"/>
                  <a:gd name="T27" fmla="*/ 0 h 5"/>
                  <a:gd name="T28" fmla="*/ 0 w 11"/>
                  <a:gd name="T29" fmla="*/ 2 h 5"/>
                  <a:gd name="T30" fmla="*/ 0 w 11"/>
                  <a:gd name="T3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5">
                    <a:moveTo>
                      <a:pt x="0" y="2"/>
                    </a:moveTo>
                    <a:lnTo>
                      <a:pt x="0" y="2"/>
                    </a:lnTo>
                    <a:lnTo>
                      <a:pt x="7" y="4"/>
                    </a:lnTo>
                    <a:lnTo>
                      <a:pt x="7" y="4"/>
                    </a:lnTo>
                    <a:lnTo>
                      <a:pt x="8" y="5"/>
                    </a:lnTo>
                    <a:lnTo>
                      <a:pt x="11" y="5"/>
                    </a:lnTo>
                    <a:lnTo>
                      <a:pt x="11" y="5"/>
                    </a:lnTo>
                    <a:lnTo>
                      <a:pt x="11" y="2"/>
                    </a:lnTo>
                    <a:lnTo>
                      <a:pt x="11" y="2"/>
                    </a:lnTo>
                    <a:lnTo>
                      <a:pt x="6" y="0"/>
                    </a:lnTo>
                    <a:lnTo>
                      <a:pt x="6" y="0"/>
                    </a:lnTo>
                    <a:lnTo>
                      <a:pt x="3" y="0"/>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6" name="Freeform 769"/>
              <p:cNvSpPr>
                <a:spLocks/>
              </p:cNvSpPr>
              <p:nvPr/>
            </p:nvSpPr>
            <p:spPr bwMode="auto">
              <a:xfrm>
                <a:off x="6834188" y="3409950"/>
                <a:ext cx="4763" cy="3175"/>
              </a:xfrm>
              <a:custGeom>
                <a:avLst/>
                <a:gdLst>
                  <a:gd name="T0" fmla="*/ 0 w 10"/>
                  <a:gd name="T1" fmla="*/ 3 h 5"/>
                  <a:gd name="T2" fmla="*/ 0 w 10"/>
                  <a:gd name="T3" fmla="*/ 3 h 5"/>
                  <a:gd name="T4" fmla="*/ 5 w 10"/>
                  <a:gd name="T5" fmla="*/ 4 h 5"/>
                  <a:gd name="T6" fmla="*/ 5 w 10"/>
                  <a:gd name="T7" fmla="*/ 4 h 5"/>
                  <a:gd name="T8" fmla="*/ 8 w 10"/>
                  <a:gd name="T9" fmla="*/ 5 h 5"/>
                  <a:gd name="T10" fmla="*/ 9 w 10"/>
                  <a:gd name="T11" fmla="*/ 5 h 5"/>
                  <a:gd name="T12" fmla="*/ 9 w 10"/>
                  <a:gd name="T13" fmla="*/ 5 h 5"/>
                  <a:gd name="T14" fmla="*/ 10 w 10"/>
                  <a:gd name="T15" fmla="*/ 4 h 5"/>
                  <a:gd name="T16" fmla="*/ 10 w 10"/>
                  <a:gd name="T17" fmla="*/ 4 h 5"/>
                  <a:gd name="T18" fmla="*/ 5 w 10"/>
                  <a:gd name="T19" fmla="*/ 2 h 5"/>
                  <a:gd name="T20" fmla="*/ 5 w 10"/>
                  <a:gd name="T21" fmla="*/ 2 h 5"/>
                  <a:gd name="T22" fmla="*/ 3 w 10"/>
                  <a:gd name="T23" fmla="*/ 0 h 5"/>
                  <a:gd name="T24" fmla="*/ 0 w 10"/>
                  <a:gd name="T25" fmla="*/ 0 h 5"/>
                  <a:gd name="T26" fmla="*/ 0 w 10"/>
                  <a:gd name="T27" fmla="*/ 0 h 5"/>
                  <a:gd name="T28" fmla="*/ 0 w 10"/>
                  <a:gd name="T29" fmla="*/ 3 h 5"/>
                  <a:gd name="T30" fmla="*/ 0 w 10"/>
                  <a:gd name="T3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0" y="3"/>
                    </a:moveTo>
                    <a:lnTo>
                      <a:pt x="0" y="3"/>
                    </a:lnTo>
                    <a:lnTo>
                      <a:pt x="5" y="4"/>
                    </a:lnTo>
                    <a:lnTo>
                      <a:pt x="5" y="4"/>
                    </a:lnTo>
                    <a:lnTo>
                      <a:pt x="8" y="5"/>
                    </a:lnTo>
                    <a:lnTo>
                      <a:pt x="9" y="5"/>
                    </a:lnTo>
                    <a:lnTo>
                      <a:pt x="9" y="5"/>
                    </a:lnTo>
                    <a:lnTo>
                      <a:pt x="10" y="4"/>
                    </a:lnTo>
                    <a:lnTo>
                      <a:pt x="10" y="4"/>
                    </a:lnTo>
                    <a:lnTo>
                      <a:pt x="5" y="2"/>
                    </a:lnTo>
                    <a:lnTo>
                      <a:pt x="5" y="2"/>
                    </a:lnTo>
                    <a:lnTo>
                      <a:pt x="3" y="0"/>
                    </a:lnTo>
                    <a:lnTo>
                      <a:pt x="0" y="0"/>
                    </a:lnTo>
                    <a:lnTo>
                      <a:pt x="0"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7" name="Freeform 770"/>
              <p:cNvSpPr>
                <a:spLocks/>
              </p:cNvSpPr>
              <p:nvPr/>
            </p:nvSpPr>
            <p:spPr bwMode="auto">
              <a:xfrm>
                <a:off x="6834188" y="3409950"/>
                <a:ext cx="4763" cy="3175"/>
              </a:xfrm>
              <a:custGeom>
                <a:avLst/>
                <a:gdLst>
                  <a:gd name="T0" fmla="*/ 0 w 10"/>
                  <a:gd name="T1" fmla="*/ 3 h 5"/>
                  <a:gd name="T2" fmla="*/ 0 w 10"/>
                  <a:gd name="T3" fmla="*/ 3 h 5"/>
                  <a:gd name="T4" fmla="*/ 5 w 10"/>
                  <a:gd name="T5" fmla="*/ 4 h 5"/>
                  <a:gd name="T6" fmla="*/ 5 w 10"/>
                  <a:gd name="T7" fmla="*/ 4 h 5"/>
                  <a:gd name="T8" fmla="*/ 8 w 10"/>
                  <a:gd name="T9" fmla="*/ 5 h 5"/>
                  <a:gd name="T10" fmla="*/ 9 w 10"/>
                  <a:gd name="T11" fmla="*/ 5 h 5"/>
                  <a:gd name="T12" fmla="*/ 9 w 10"/>
                  <a:gd name="T13" fmla="*/ 5 h 5"/>
                  <a:gd name="T14" fmla="*/ 10 w 10"/>
                  <a:gd name="T15" fmla="*/ 4 h 5"/>
                  <a:gd name="T16" fmla="*/ 10 w 10"/>
                  <a:gd name="T17" fmla="*/ 4 h 5"/>
                  <a:gd name="T18" fmla="*/ 5 w 10"/>
                  <a:gd name="T19" fmla="*/ 2 h 5"/>
                  <a:gd name="T20" fmla="*/ 5 w 10"/>
                  <a:gd name="T21" fmla="*/ 2 h 5"/>
                  <a:gd name="T22" fmla="*/ 3 w 10"/>
                  <a:gd name="T23" fmla="*/ 0 h 5"/>
                  <a:gd name="T24" fmla="*/ 0 w 10"/>
                  <a:gd name="T25" fmla="*/ 0 h 5"/>
                  <a:gd name="T26" fmla="*/ 0 w 10"/>
                  <a:gd name="T27" fmla="*/ 0 h 5"/>
                  <a:gd name="T28" fmla="*/ 0 w 10"/>
                  <a:gd name="T29" fmla="*/ 3 h 5"/>
                  <a:gd name="T30" fmla="*/ 0 w 10"/>
                  <a:gd name="T3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0" y="3"/>
                    </a:moveTo>
                    <a:lnTo>
                      <a:pt x="0" y="3"/>
                    </a:lnTo>
                    <a:lnTo>
                      <a:pt x="5" y="4"/>
                    </a:lnTo>
                    <a:lnTo>
                      <a:pt x="5" y="4"/>
                    </a:lnTo>
                    <a:lnTo>
                      <a:pt x="8" y="5"/>
                    </a:lnTo>
                    <a:lnTo>
                      <a:pt x="9" y="5"/>
                    </a:lnTo>
                    <a:lnTo>
                      <a:pt x="9" y="5"/>
                    </a:lnTo>
                    <a:lnTo>
                      <a:pt x="10" y="4"/>
                    </a:lnTo>
                    <a:lnTo>
                      <a:pt x="10" y="4"/>
                    </a:lnTo>
                    <a:lnTo>
                      <a:pt x="5" y="2"/>
                    </a:lnTo>
                    <a:lnTo>
                      <a:pt x="5" y="2"/>
                    </a:lnTo>
                    <a:lnTo>
                      <a:pt x="3" y="0"/>
                    </a:lnTo>
                    <a:lnTo>
                      <a:pt x="0" y="0"/>
                    </a:lnTo>
                    <a:lnTo>
                      <a:pt x="0"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8" name="Freeform 771"/>
              <p:cNvSpPr>
                <a:spLocks/>
              </p:cNvSpPr>
              <p:nvPr/>
            </p:nvSpPr>
            <p:spPr bwMode="auto">
              <a:xfrm>
                <a:off x="6835776" y="3409950"/>
                <a:ext cx="3175" cy="1587"/>
              </a:xfrm>
              <a:custGeom>
                <a:avLst/>
                <a:gdLst>
                  <a:gd name="T0" fmla="*/ 0 w 10"/>
                  <a:gd name="T1" fmla="*/ 2 h 6"/>
                  <a:gd name="T2" fmla="*/ 0 w 10"/>
                  <a:gd name="T3" fmla="*/ 2 h 6"/>
                  <a:gd name="T4" fmla="*/ 5 w 10"/>
                  <a:gd name="T5" fmla="*/ 5 h 6"/>
                  <a:gd name="T6" fmla="*/ 5 w 10"/>
                  <a:gd name="T7" fmla="*/ 5 h 6"/>
                  <a:gd name="T8" fmla="*/ 7 w 10"/>
                  <a:gd name="T9" fmla="*/ 6 h 6"/>
                  <a:gd name="T10" fmla="*/ 10 w 10"/>
                  <a:gd name="T11" fmla="*/ 6 h 6"/>
                  <a:gd name="T12" fmla="*/ 10 w 10"/>
                  <a:gd name="T13" fmla="*/ 6 h 6"/>
                  <a:gd name="T14" fmla="*/ 10 w 10"/>
                  <a:gd name="T15" fmla="*/ 5 h 6"/>
                  <a:gd name="T16" fmla="*/ 10 w 10"/>
                  <a:gd name="T17" fmla="*/ 5 h 6"/>
                  <a:gd name="T18" fmla="*/ 6 w 10"/>
                  <a:gd name="T19" fmla="*/ 1 h 6"/>
                  <a:gd name="T20" fmla="*/ 6 w 10"/>
                  <a:gd name="T21" fmla="*/ 1 h 6"/>
                  <a:gd name="T22" fmla="*/ 4 w 10"/>
                  <a:gd name="T23" fmla="*/ 0 h 6"/>
                  <a:gd name="T24" fmla="*/ 1 w 10"/>
                  <a:gd name="T25" fmla="*/ 0 h 6"/>
                  <a:gd name="T26" fmla="*/ 1 w 10"/>
                  <a:gd name="T27" fmla="*/ 0 h 6"/>
                  <a:gd name="T28" fmla="*/ 0 w 10"/>
                  <a:gd name="T29" fmla="*/ 2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2"/>
                    </a:lnTo>
                    <a:lnTo>
                      <a:pt x="5" y="5"/>
                    </a:lnTo>
                    <a:lnTo>
                      <a:pt x="5" y="5"/>
                    </a:lnTo>
                    <a:lnTo>
                      <a:pt x="7" y="6"/>
                    </a:lnTo>
                    <a:lnTo>
                      <a:pt x="10" y="6"/>
                    </a:lnTo>
                    <a:lnTo>
                      <a:pt x="10" y="6"/>
                    </a:lnTo>
                    <a:lnTo>
                      <a:pt x="10" y="5"/>
                    </a:lnTo>
                    <a:lnTo>
                      <a:pt x="10" y="5"/>
                    </a:lnTo>
                    <a:lnTo>
                      <a:pt x="6" y="1"/>
                    </a:lnTo>
                    <a:lnTo>
                      <a:pt x="6" y="1"/>
                    </a:lnTo>
                    <a:lnTo>
                      <a:pt x="4" y="0"/>
                    </a:lnTo>
                    <a:lnTo>
                      <a:pt x="1" y="0"/>
                    </a:lnTo>
                    <a:lnTo>
                      <a:pt x="1"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39" name="Freeform 772"/>
              <p:cNvSpPr>
                <a:spLocks/>
              </p:cNvSpPr>
              <p:nvPr/>
            </p:nvSpPr>
            <p:spPr bwMode="auto">
              <a:xfrm>
                <a:off x="6835776" y="3409950"/>
                <a:ext cx="3175" cy="1587"/>
              </a:xfrm>
              <a:custGeom>
                <a:avLst/>
                <a:gdLst>
                  <a:gd name="T0" fmla="*/ 0 w 10"/>
                  <a:gd name="T1" fmla="*/ 2 h 6"/>
                  <a:gd name="T2" fmla="*/ 0 w 10"/>
                  <a:gd name="T3" fmla="*/ 2 h 6"/>
                  <a:gd name="T4" fmla="*/ 5 w 10"/>
                  <a:gd name="T5" fmla="*/ 5 h 6"/>
                  <a:gd name="T6" fmla="*/ 5 w 10"/>
                  <a:gd name="T7" fmla="*/ 5 h 6"/>
                  <a:gd name="T8" fmla="*/ 7 w 10"/>
                  <a:gd name="T9" fmla="*/ 6 h 6"/>
                  <a:gd name="T10" fmla="*/ 10 w 10"/>
                  <a:gd name="T11" fmla="*/ 6 h 6"/>
                  <a:gd name="T12" fmla="*/ 10 w 10"/>
                  <a:gd name="T13" fmla="*/ 6 h 6"/>
                  <a:gd name="T14" fmla="*/ 10 w 10"/>
                  <a:gd name="T15" fmla="*/ 5 h 6"/>
                  <a:gd name="T16" fmla="*/ 10 w 10"/>
                  <a:gd name="T17" fmla="*/ 5 h 6"/>
                  <a:gd name="T18" fmla="*/ 6 w 10"/>
                  <a:gd name="T19" fmla="*/ 1 h 6"/>
                  <a:gd name="T20" fmla="*/ 6 w 10"/>
                  <a:gd name="T21" fmla="*/ 1 h 6"/>
                  <a:gd name="T22" fmla="*/ 4 w 10"/>
                  <a:gd name="T23" fmla="*/ 0 h 6"/>
                  <a:gd name="T24" fmla="*/ 1 w 10"/>
                  <a:gd name="T25" fmla="*/ 0 h 6"/>
                  <a:gd name="T26" fmla="*/ 1 w 10"/>
                  <a:gd name="T27" fmla="*/ 0 h 6"/>
                  <a:gd name="T28" fmla="*/ 0 w 10"/>
                  <a:gd name="T29" fmla="*/ 2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2"/>
                    </a:lnTo>
                    <a:lnTo>
                      <a:pt x="5" y="5"/>
                    </a:lnTo>
                    <a:lnTo>
                      <a:pt x="5" y="5"/>
                    </a:lnTo>
                    <a:lnTo>
                      <a:pt x="7" y="6"/>
                    </a:lnTo>
                    <a:lnTo>
                      <a:pt x="10" y="6"/>
                    </a:lnTo>
                    <a:lnTo>
                      <a:pt x="10" y="6"/>
                    </a:lnTo>
                    <a:lnTo>
                      <a:pt x="10" y="5"/>
                    </a:lnTo>
                    <a:lnTo>
                      <a:pt x="10" y="5"/>
                    </a:lnTo>
                    <a:lnTo>
                      <a:pt x="6" y="1"/>
                    </a:lnTo>
                    <a:lnTo>
                      <a:pt x="6" y="1"/>
                    </a:lnTo>
                    <a:lnTo>
                      <a:pt x="4" y="0"/>
                    </a:lnTo>
                    <a:lnTo>
                      <a:pt x="1" y="0"/>
                    </a:lnTo>
                    <a:lnTo>
                      <a:pt x="1"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0" name="Freeform 773"/>
              <p:cNvSpPr>
                <a:spLocks/>
              </p:cNvSpPr>
              <p:nvPr/>
            </p:nvSpPr>
            <p:spPr bwMode="auto">
              <a:xfrm>
                <a:off x="6837363" y="3408363"/>
                <a:ext cx="3175" cy="3175"/>
              </a:xfrm>
              <a:custGeom>
                <a:avLst/>
                <a:gdLst>
                  <a:gd name="T0" fmla="*/ 0 w 10"/>
                  <a:gd name="T1" fmla="*/ 1 h 6"/>
                  <a:gd name="T2" fmla="*/ 0 w 10"/>
                  <a:gd name="T3" fmla="*/ 1 h 6"/>
                  <a:gd name="T4" fmla="*/ 5 w 10"/>
                  <a:gd name="T5" fmla="*/ 5 h 6"/>
                  <a:gd name="T6" fmla="*/ 5 w 10"/>
                  <a:gd name="T7" fmla="*/ 5 h 6"/>
                  <a:gd name="T8" fmla="*/ 7 w 10"/>
                  <a:gd name="T9" fmla="*/ 6 h 6"/>
                  <a:gd name="T10" fmla="*/ 8 w 10"/>
                  <a:gd name="T11" fmla="*/ 6 h 6"/>
                  <a:gd name="T12" fmla="*/ 8 w 10"/>
                  <a:gd name="T13" fmla="*/ 6 h 6"/>
                  <a:gd name="T14" fmla="*/ 10 w 10"/>
                  <a:gd name="T15" fmla="*/ 5 h 6"/>
                  <a:gd name="T16" fmla="*/ 10 w 10"/>
                  <a:gd name="T17" fmla="*/ 5 h 6"/>
                  <a:gd name="T18" fmla="*/ 6 w 10"/>
                  <a:gd name="T19" fmla="*/ 1 h 6"/>
                  <a:gd name="T20" fmla="*/ 6 w 10"/>
                  <a:gd name="T21" fmla="*/ 1 h 6"/>
                  <a:gd name="T22" fmla="*/ 3 w 10"/>
                  <a:gd name="T23" fmla="*/ 0 h 6"/>
                  <a:gd name="T24" fmla="*/ 1 w 10"/>
                  <a:gd name="T25" fmla="*/ 0 h 6"/>
                  <a:gd name="T26" fmla="*/ 1 w 10"/>
                  <a:gd name="T27" fmla="*/ 0 h 6"/>
                  <a:gd name="T28" fmla="*/ 0 w 10"/>
                  <a:gd name="T29" fmla="*/ 1 h 6"/>
                  <a:gd name="T30" fmla="*/ 0 w 10"/>
                  <a:gd name="T3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1"/>
                    </a:moveTo>
                    <a:lnTo>
                      <a:pt x="0" y="1"/>
                    </a:lnTo>
                    <a:lnTo>
                      <a:pt x="5" y="5"/>
                    </a:lnTo>
                    <a:lnTo>
                      <a:pt x="5" y="5"/>
                    </a:lnTo>
                    <a:lnTo>
                      <a:pt x="7" y="6"/>
                    </a:lnTo>
                    <a:lnTo>
                      <a:pt x="8" y="6"/>
                    </a:lnTo>
                    <a:lnTo>
                      <a:pt x="8" y="6"/>
                    </a:lnTo>
                    <a:lnTo>
                      <a:pt x="10" y="5"/>
                    </a:lnTo>
                    <a:lnTo>
                      <a:pt x="10" y="5"/>
                    </a:lnTo>
                    <a:lnTo>
                      <a:pt x="6" y="1"/>
                    </a:lnTo>
                    <a:lnTo>
                      <a:pt x="6" y="1"/>
                    </a:lnTo>
                    <a:lnTo>
                      <a:pt x="3" y="0"/>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1" name="Freeform 774"/>
              <p:cNvSpPr>
                <a:spLocks/>
              </p:cNvSpPr>
              <p:nvPr/>
            </p:nvSpPr>
            <p:spPr bwMode="auto">
              <a:xfrm>
                <a:off x="6837363" y="3408363"/>
                <a:ext cx="3175" cy="3175"/>
              </a:xfrm>
              <a:custGeom>
                <a:avLst/>
                <a:gdLst>
                  <a:gd name="T0" fmla="*/ 0 w 10"/>
                  <a:gd name="T1" fmla="*/ 1 h 6"/>
                  <a:gd name="T2" fmla="*/ 0 w 10"/>
                  <a:gd name="T3" fmla="*/ 1 h 6"/>
                  <a:gd name="T4" fmla="*/ 5 w 10"/>
                  <a:gd name="T5" fmla="*/ 5 h 6"/>
                  <a:gd name="T6" fmla="*/ 5 w 10"/>
                  <a:gd name="T7" fmla="*/ 5 h 6"/>
                  <a:gd name="T8" fmla="*/ 7 w 10"/>
                  <a:gd name="T9" fmla="*/ 6 h 6"/>
                  <a:gd name="T10" fmla="*/ 8 w 10"/>
                  <a:gd name="T11" fmla="*/ 6 h 6"/>
                  <a:gd name="T12" fmla="*/ 8 w 10"/>
                  <a:gd name="T13" fmla="*/ 6 h 6"/>
                  <a:gd name="T14" fmla="*/ 10 w 10"/>
                  <a:gd name="T15" fmla="*/ 5 h 6"/>
                  <a:gd name="T16" fmla="*/ 10 w 10"/>
                  <a:gd name="T17" fmla="*/ 5 h 6"/>
                  <a:gd name="T18" fmla="*/ 6 w 10"/>
                  <a:gd name="T19" fmla="*/ 1 h 6"/>
                  <a:gd name="T20" fmla="*/ 6 w 10"/>
                  <a:gd name="T21" fmla="*/ 1 h 6"/>
                  <a:gd name="T22" fmla="*/ 3 w 10"/>
                  <a:gd name="T23" fmla="*/ 0 h 6"/>
                  <a:gd name="T24" fmla="*/ 1 w 10"/>
                  <a:gd name="T25" fmla="*/ 0 h 6"/>
                  <a:gd name="T26" fmla="*/ 1 w 10"/>
                  <a:gd name="T27" fmla="*/ 0 h 6"/>
                  <a:gd name="T28" fmla="*/ 0 w 10"/>
                  <a:gd name="T29" fmla="*/ 1 h 6"/>
                  <a:gd name="T30" fmla="*/ 0 w 10"/>
                  <a:gd name="T3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1"/>
                    </a:moveTo>
                    <a:lnTo>
                      <a:pt x="0" y="1"/>
                    </a:lnTo>
                    <a:lnTo>
                      <a:pt x="5" y="5"/>
                    </a:lnTo>
                    <a:lnTo>
                      <a:pt x="5" y="5"/>
                    </a:lnTo>
                    <a:lnTo>
                      <a:pt x="7" y="6"/>
                    </a:lnTo>
                    <a:lnTo>
                      <a:pt x="8" y="6"/>
                    </a:lnTo>
                    <a:lnTo>
                      <a:pt x="8" y="6"/>
                    </a:lnTo>
                    <a:lnTo>
                      <a:pt x="10" y="5"/>
                    </a:lnTo>
                    <a:lnTo>
                      <a:pt x="10" y="5"/>
                    </a:lnTo>
                    <a:lnTo>
                      <a:pt x="6" y="1"/>
                    </a:lnTo>
                    <a:lnTo>
                      <a:pt x="6" y="1"/>
                    </a:lnTo>
                    <a:lnTo>
                      <a:pt x="3" y="0"/>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2" name="Freeform 775"/>
              <p:cNvSpPr>
                <a:spLocks/>
              </p:cNvSpPr>
              <p:nvPr/>
            </p:nvSpPr>
            <p:spPr bwMode="auto">
              <a:xfrm>
                <a:off x="6838951" y="3408363"/>
                <a:ext cx="3175" cy="3175"/>
              </a:xfrm>
              <a:custGeom>
                <a:avLst/>
                <a:gdLst>
                  <a:gd name="T0" fmla="*/ 0 w 10"/>
                  <a:gd name="T1" fmla="*/ 3 h 8"/>
                  <a:gd name="T2" fmla="*/ 0 w 10"/>
                  <a:gd name="T3" fmla="*/ 3 h 8"/>
                  <a:gd name="T4" fmla="*/ 5 w 10"/>
                  <a:gd name="T5" fmla="*/ 6 h 8"/>
                  <a:gd name="T6" fmla="*/ 5 w 10"/>
                  <a:gd name="T7" fmla="*/ 6 h 8"/>
                  <a:gd name="T8" fmla="*/ 7 w 10"/>
                  <a:gd name="T9" fmla="*/ 8 h 8"/>
                  <a:gd name="T10" fmla="*/ 9 w 10"/>
                  <a:gd name="T11" fmla="*/ 8 h 8"/>
                  <a:gd name="T12" fmla="*/ 9 w 10"/>
                  <a:gd name="T13" fmla="*/ 8 h 8"/>
                  <a:gd name="T14" fmla="*/ 10 w 10"/>
                  <a:gd name="T15" fmla="*/ 6 h 8"/>
                  <a:gd name="T16" fmla="*/ 10 w 10"/>
                  <a:gd name="T17" fmla="*/ 6 h 8"/>
                  <a:gd name="T18" fmla="*/ 7 w 10"/>
                  <a:gd name="T19" fmla="*/ 3 h 8"/>
                  <a:gd name="T20" fmla="*/ 7 w 10"/>
                  <a:gd name="T21" fmla="*/ 3 h 8"/>
                  <a:gd name="T22" fmla="*/ 4 w 10"/>
                  <a:gd name="T23" fmla="*/ 1 h 8"/>
                  <a:gd name="T24" fmla="*/ 2 w 10"/>
                  <a:gd name="T25" fmla="*/ 0 h 8"/>
                  <a:gd name="T26" fmla="*/ 2 w 10"/>
                  <a:gd name="T27" fmla="*/ 0 h 8"/>
                  <a:gd name="T28" fmla="*/ 0 w 10"/>
                  <a:gd name="T29" fmla="*/ 3 h 8"/>
                  <a:gd name="T30" fmla="*/ 0 w 10"/>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0" y="3"/>
                    </a:moveTo>
                    <a:lnTo>
                      <a:pt x="0" y="3"/>
                    </a:lnTo>
                    <a:lnTo>
                      <a:pt x="5" y="6"/>
                    </a:lnTo>
                    <a:lnTo>
                      <a:pt x="5" y="6"/>
                    </a:lnTo>
                    <a:lnTo>
                      <a:pt x="7" y="8"/>
                    </a:lnTo>
                    <a:lnTo>
                      <a:pt x="9" y="8"/>
                    </a:lnTo>
                    <a:lnTo>
                      <a:pt x="9" y="8"/>
                    </a:lnTo>
                    <a:lnTo>
                      <a:pt x="10" y="6"/>
                    </a:lnTo>
                    <a:lnTo>
                      <a:pt x="10" y="6"/>
                    </a:lnTo>
                    <a:lnTo>
                      <a:pt x="7" y="3"/>
                    </a:lnTo>
                    <a:lnTo>
                      <a:pt x="7" y="3"/>
                    </a:lnTo>
                    <a:lnTo>
                      <a:pt x="4" y="1"/>
                    </a:lnTo>
                    <a:lnTo>
                      <a:pt x="2" y="0"/>
                    </a:lnTo>
                    <a:lnTo>
                      <a:pt x="2"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3" name="Freeform 776"/>
              <p:cNvSpPr>
                <a:spLocks/>
              </p:cNvSpPr>
              <p:nvPr/>
            </p:nvSpPr>
            <p:spPr bwMode="auto">
              <a:xfrm>
                <a:off x="6838951" y="3408363"/>
                <a:ext cx="3175" cy="3175"/>
              </a:xfrm>
              <a:custGeom>
                <a:avLst/>
                <a:gdLst>
                  <a:gd name="T0" fmla="*/ 0 w 10"/>
                  <a:gd name="T1" fmla="*/ 3 h 8"/>
                  <a:gd name="T2" fmla="*/ 0 w 10"/>
                  <a:gd name="T3" fmla="*/ 3 h 8"/>
                  <a:gd name="T4" fmla="*/ 5 w 10"/>
                  <a:gd name="T5" fmla="*/ 6 h 8"/>
                  <a:gd name="T6" fmla="*/ 5 w 10"/>
                  <a:gd name="T7" fmla="*/ 6 h 8"/>
                  <a:gd name="T8" fmla="*/ 7 w 10"/>
                  <a:gd name="T9" fmla="*/ 8 h 8"/>
                  <a:gd name="T10" fmla="*/ 9 w 10"/>
                  <a:gd name="T11" fmla="*/ 8 h 8"/>
                  <a:gd name="T12" fmla="*/ 9 w 10"/>
                  <a:gd name="T13" fmla="*/ 8 h 8"/>
                  <a:gd name="T14" fmla="*/ 10 w 10"/>
                  <a:gd name="T15" fmla="*/ 6 h 8"/>
                  <a:gd name="T16" fmla="*/ 10 w 10"/>
                  <a:gd name="T17" fmla="*/ 6 h 8"/>
                  <a:gd name="T18" fmla="*/ 7 w 10"/>
                  <a:gd name="T19" fmla="*/ 3 h 8"/>
                  <a:gd name="T20" fmla="*/ 7 w 10"/>
                  <a:gd name="T21" fmla="*/ 3 h 8"/>
                  <a:gd name="T22" fmla="*/ 4 w 10"/>
                  <a:gd name="T23" fmla="*/ 1 h 8"/>
                  <a:gd name="T24" fmla="*/ 2 w 10"/>
                  <a:gd name="T25" fmla="*/ 0 h 8"/>
                  <a:gd name="T26" fmla="*/ 2 w 10"/>
                  <a:gd name="T27" fmla="*/ 0 h 8"/>
                  <a:gd name="T28" fmla="*/ 0 w 10"/>
                  <a:gd name="T29" fmla="*/ 3 h 8"/>
                  <a:gd name="T30" fmla="*/ 0 w 10"/>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0" y="3"/>
                    </a:moveTo>
                    <a:lnTo>
                      <a:pt x="0" y="3"/>
                    </a:lnTo>
                    <a:lnTo>
                      <a:pt x="5" y="6"/>
                    </a:lnTo>
                    <a:lnTo>
                      <a:pt x="5" y="6"/>
                    </a:lnTo>
                    <a:lnTo>
                      <a:pt x="7" y="8"/>
                    </a:lnTo>
                    <a:lnTo>
                      <a:pt x="9" y="8"/>
                    </a:lnTo>
                    <a:lnTo>
                      <a:pt x="9" y="8"/>
                    </a:lnTo>
                    <a:lnTo>
                      <a:pt x="10" y="6"/>
                    </a:lnTo>
                    <a:lnTo>
                      <a:pt x="10" y="6"/>
                    </a:lnTo>
                    <a:lnTo>
                      <a:pt x="7" y="3"/>
                    </a:lnTo>
                    <a:lnTo>
                      <a:pt x="7" y="3"/>
                    </a:lnTo>
                    <a:lnTo>
                      <a:pt x="4" y="1"/>
                    </a:lnTo>
                    <a:lnTo>
                      <a:pt x="2" y="0"/>
                    </a:lnTo>
                    <a:lnTo>
                      <a:pt x="2"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4" name="Freeform 777"/>
              <p:cNvSpPr>
                <a:spLocks/>
              </p:cNvSpPr>
              <p:nvPr/>
            </p:nvSpPr>
            <p:spPr bwMode="auto">
              <a:xfrm>
                <a:off x="6840538" y="3406775"/>
                <a:ext cx="3175" cy="3175"/>
              </a:xfrm>
              <a:custGeom>
                <a:avLst/>
                <a:gdLst>
                  <a:gd name="T0" fmla="*/ 0 w 10"/>
                  <a:gd name="T1" fmla="*/ 2 h 7"/>
                  <a:gd name="T2" fmla="*/ 0 w 10"/>
                  <a:gd name="T3" fmla="*/ 2 h 7"/>
                  <a:gd name="T4" fmla="*/ 5 w 10"/>
                  <a:gd name="T5" fmla="*/ 6 h 7"/>
                  <a:gd name="T6" fmla="*/ 5 w 10"/>
                  <a:gd name="T7" fmla="*/ 6 h 7"/>
                  <a:gd name="T8" fmla="*/ 6 w 10"/>
                  <a:gd name="T9" fmla="*/ 7 h 7"/>
                  <a:gd name="T10" fmla="*/ 8 w 10"/>
                  <a:gd name="T11" fmla="*/ 7 h 7"/>
                  <a:gd name="T12" fmla="*/ 8 w 10"/>
                  <a:gd name="T13" fmla="*/ 7 h 7"/>
                  <a:gd name="T14" fmla="*/ 10 w 10"/>
                  <a:gd name="T15" fmla="*/ 6 h 7"/>
                  <a:gd name="T16" fmla="*/ 10 w 10"/>
                  <a:gd name="T17" fmla="*/ 6 h 7"/>
                  <a:gd name="T18" fmla="*/ 6 w 10"/>
                  <a:gd name="T19" fmla="*/ 2 h 7"/>
                  <a:gd name="T20" fmla="*/ 6 w 10"/>
                  <a:gd name="T21" fmla="*/ 2 h 7"/>
                  <a:gd name="T22" fmla="*/ 4 w 10"/>
                  <a:gd name="T23" fmla="*/ 1 h 7"/>
                  <a:gd name="T24" fmla="*/ 3 w 10"/>
                  <a:gd name="T25" fmla="*/ 0 h 7"/>
                  <a:gd name="T26" fmla="*/ 3 w 10"/>
                  <a:gd name="T27" fmla="*/ 0 h 7"/>
                  <a:gd name="T28" fmla="*/ 0 w 10"/>
                  <a:gd name="T29" fmla="*/ 2 h 7"/>
                  <a:gd name="T30" fmla="*/ 0 w 10"/>
                  <a:gd name="T3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0" y="2"/>
                    </a:moveTo>
                    <a:lnTo>
                      <a:pt x="0" y="2"/>
                    </a:lnTo>
                    <a:lnTo>
                      <a:pt x="5" y="6"/>
                    </a:lnTo>
                    <a:lnTo>
                      <a:pt x="5" y="6"/>
                    </a:lnTo>
                    <a:lnTo>
                      <a:pt x="6" y="7"/>
                    </a:lnTo>
                    <a:lnTo>
                      <a:pt x="8" y="7"/>
                    </a:lnTo>
                    <a:lnTo>
                      <a:pt x="8" y="7"/>
                    </a:lnTo>
                    <a:lnTo>
                      <a:pt x="10" y="6"/>
                    </a:lnTo>
                    <a:lnTo>
                      <a:pt x="10" y="6"/>
                    </a:lnTo>
                    <a:lnTo>
                      <a:pt x="6" y="2"/>
                    </a:lnTo>
                    <a:lnTo>
                      <a:pt x="6" y="2"/>
                    </a:lnTo>
                    <a:lnTo>
                      <a:pt x="4" y="1"/>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5" name="Freeform 778"/>
              <p:cNvSpPr>
                <a:spLocks/>
              </p:cNvSpPr>
              <p:nvPr/>
            </p:nvSpPr>
            <p:spPr bwMode="auto">
              <a:xfrm>
                <a:off x="6840538" y="3406775"/>
                <a:ext cx="3175" cy="3175"/>
              </a:xfrm>
              <a:custGeom>
                <a:avLst/>
                <a:gdLst>
                  <a:gd name="T0" fmla="*/ 0 w 10"/>
                  <a:gd name="T1" fmla="*/ 2 h 7"/>
                  <a:gd name="T2" fmla="*/ 0 w 10"/>
                  <a:gd name="T3" fmla="*/ 2 h 7"/>
                  <a:gd name="T4" fmla="*/ 5 w 10"/>
                  <a:gd name="T5" fmla="*/ 6 h 7"/>
                  <a:gd name="T6" fmla="*/ 5 w 10"/>
                  <a:gd name="T7" fmla="*/ 6 h 7"/>
                  <a:gd name="T8" fmla="*/ 6 w 10"/>
                  <a:gd name="T9" fmla="*/ 7 h 7"/>
                  <a:gd name="T10" fmla="*/ 8 w 10"/>
                  <a:gd name="T11" fmla="*/ 7 h 7"/>
                  <a:gd name="T12" fmla="*/ 8 w 10"/>
                  <a:gd name="T13" fmla="*/ 7 h 7"/>
                  <a:gd name="T14" fmla="*/ 10 w 10"/>
                  <a:gd name="T15" fmla="*/ 6 h 7"/>
                  <a:gd name="T16" fmla="*/ 10 w 10"/>
                  <a:gd name="T17" fmla="*/ 6 h 7"/>
                  <a:gd name="T18" fmla="*/ 6 w 10"/>
                  <a:gd name="T19" fmla="*/ 2 h 7"/>
                  <a:gd name="T20" fmla="*/ 6 w 10"/>
                  <a:gd name="T21" fmla="*/ 2 h 7"/>
                  <a:gd name="T22" fmla="*/ 4 w 10"/>
                  <a:gd name="T23" fmla="*/ 1 h 7"/>
                  <a:gd name="T24" fmla="*/ 3 w 10"/>
                  <a:gd name="T25" fmla="*/ 0 h 7"/>
                  <a:gd name="T26" fmla="*/ 3 w 10"/>
                  <a:gd name="T27" fmla="*/ 0 h 7"/>
                  <a:gd name="T28" fmla="*/ 0 w 10"/>
                  <a:gd name="T29" fmla="*/ 2 h 7"/>
                  <a:gd name="T30" fmla="*/ 0 w 10"/>
                  <a:gd name="T3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0" y="2"/>
                    </a:moveTo>
                    <a:lnTo>
                      <a:pt x="0" y="2"/>
                    </a:lnTo>
                    <a:lnTo>
                      <a:pt x="5" y="6"/>
                    </a:lnTo>
                    <a:lnTo>
                      <a:pt x="5" y="6"/>
                    </a:lnTo>
                    <a:lnTo>
                      <a:pt x="6" y="7"/>
                    </a:lnTo>
                    <a:lnTo>
                      <a:pt x="8" y="7"/>
                    </a:lnTo>
                    <a:lnTo>
                      <a:pt x="8" y="7"/>
                    </a:lnTo>
                    <a:lnTo>
                      <a:pt x="10" y="6"/>
                    </a:lnTo>
                    <a:lnTo>
                      <a:pt x="10" y="6"/>
                    </a:lnTo>
                    <a:lnTo>
                      <a:pt x="6" y="2"/>
                    </a:lnTo>
                    <a:lnTo>
                      <a:pt x="6" y="2"/>
                    </a:lnTo>
                    <a:lnTo>
                      <a:pt x="4" y="1"/>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6" name="Freeform 779"/>
              <p:cNvSpPr>
                <a:spLocks/>
              </p:cNvSpPr>
              <p:nvPr/>
            </p:nvSpPr>
            <p:spPr bwMode="auto">
              <a:xfrm>
                <a:off x="6840538" y="3406775"/>
                <a:ext cx="4763" cy="3175"/>
              </a:xfrm>
              <a:custGeom>
                <a:avLst/>
                <a:gdLst>
                  <a:gd name="T0" fmla="*/ 0 w 9"/>
                  <a:gd name="T1" fmla="*/ 2 h 8"/>
                  <a:gd name="T2" fmla="*/ 0 w 9"/>
                  <a:gd name="T3" fmla="*/ 2 h 8"/>
                  <a:gd name="T4" fmla="*/ 5 w 9"/>
                  <a:gd name="T5" fmla="*/ 6 h 8"/>
                  <a:gd name="T6" fmla="*/ 5 w 9"/>
                  <a:gd name="T7" fmla="*/ 6 h 8"/>
                  <a:gd name="T8" fmla="*/ 6 w 9"/>
                  <a:gd name="T9" fmla="*/ 7 h 8"/>
                  <a:gd name="T10" fmla="*/ 7 w 9"/>
                  <a:gd name="T11" fmla="*/ 8 h 8"/>
                  <a:gd name="T12" fmla="*/ 7 w 9"/>
                  <a:gd name="T13" fmla="*/ 8 h 8"/>
                  <a:gd name="T14" fmla="*/ 9 w 9"/>
                  <a:gd name="T15" fmla="*/ 7 h 8"/>
                  <a:gd name="T16" fmla="*/ 9 w 9"/>
                  <a:gd name="T17" fmla="*/ 7 h 8"/>
                  <a:gd name="T18" fmla="*/ 6 w 9"/>
                  <a:gd name="T19" fmla="*/ 2 h 8"/>
                  <a:gd name="T20" fmla="*/ 6 w 9"/>
                  <a:gd name="T21" fmla="*/ 2 h 8"/>
                  <a:gd name="T22" fmla="*/ 4 w 9"/>
                  <a:gd name="T23" fmla="*/ 1 h 8"/>
                  <a:gd name="T24" fmla="*/ 2 w 9"/>
                  <a:gd name="T25" fmla="*/ 0 h 8"/>
                  <a:gd name="T26" fmla="*/ 2 w 9"/>
                  <a:gd name="T27" fmla="*/ 0 h 8"/>
                  <a:gd name="T28" fmla="*/ 0 w 9"/>
                  <a:gd name="T29" fmla="*/ 2 h 8"/>
                  <a:gd name="T30" fmla="*/ 0 w 9"/>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0" y="2"/>
                    </a:moveTo>
                    <a:lnTo>
                      <a:pt x="0" y="2"/>
                    </a:lnTo>
                    <a:lnTo>
                      <a:pt x="5" y="6"/>
                    </a:lnTo>
                    <a:lnTo>
                      <a:pt x="5" y="6"/>
                    </a:lnTo>
                    <a:lnTo>
                      <a:pt x="6" y="7"/>
                    </a:lnTo>
                    <a:lnTo>
                      <a:pt x="7" y="8"/>
                    </a:lnTo>
                    <a:lnTo>
                      <a:pt x="7" y="8"/>
                    </a:lnTo>
                    <a:lnTo>
                      <a:pt x="9" y="7"/>
                    </a:lnTo>
                    <a:lnTo>
                      <a:pt x="9" y="7"/>
                    </a:lnTo>
                    <a:lnTo>
                      <a:pt x="6" y="2"/>
                    </a:lnTo>
                    <a:lnTo>
                      <a:pt x="6" y="2"/>
                    </a:lnTo>
                    <a:lnTo>
                      <a:pt x="4" y="1"/>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7" name="Freeform 780"/>
              <p:cNvSpPr>
                <a:spLocks/>
              </p:cNvSpPr>
              <p:nvPr/>
            </p:nvSpPr>
            <p:spPr bwMode="auto">
              <a:xfrm>
                <a:off x="6840538" y="3406775"/>
                <a:ext cx="4763" cy="3175"/>
              </a:xfrm>
              <a:custGeom>
                <a:avLst/>
                <a:gdLst>
                  <a:gd name="T0" fmla="*/ 0 w 9"/>
                  <a:gd name="T1" fmla="*/ 2 h 8"/>
                  <a:gd name="T2" fmla="*/ 0 w 9"/>
                  <a:gd name="T3" fmla="*/ 2 h 8"/>
                  <a:gd name="T4" fmla="*/ 5 w 9"/>
                  <a:gd name="T5" fmla="*/ 6 h 8"/>
                  <a:gd name="T6" fmla="*/ 5 w 9"/>
                  <a:gd name="T7" fmla="*/ 6 h 8"/>
                  <a:gd name="T8" fmla="*/ 6 w 9"/>
                  <a:gd name="T9" fmla="*/ 7 h 8"/>
                  <a:gd name="T10" fmla="*/ 7 w 9"/>
                  <a:gd name="T11" fmla="*/ 8 h 8"/>
                  <a:gd name="T12" fmla="*/ 7 w 9"/>
                  <a:gd name="T13" fmla="*/ 8 h 8"/>
                  <a:gd name="T14" fmla="*/ 9 w 9"/>
                  <a:gd name="T15" fmla="*/ 7 h 8"/>
                  <a:gd name="T16" fmla="*/ 9 w 9"/>
                  <a:gd name="T17" fmla="*/ 7 h 8"/>
                  <a:gd name="T18" fmla="*/ 6 w 9"/>
                  <a:gd name="T19" fmla="*/ 2 h 8"/>
                  <a:gd name="T20" fmla="*/ 6 w 9"/>
                  <a:gd name="T21" fmla="*/ 2 h 8"/>
                  <a:gd name="T22" fmla="*/ 4 w 9"/>
                  <a:gd name="T23" fmla="*/ 1 h 8"/>
                  <a:gd name="T24" fmla="*/ 2 w 9"/>
                  <a:gd name="T25" fmla="*/ 0 h 8"/>
                  <a:gd name="T26" fmla="*/ 2 w 9"/>
                  <a:gd name="T27" fmla="*/ 0 h 8"/>
                  <a:gd name="T28" fmla="*/ 0 w 9"/>
                  <a:gd name="T29" fmla="*/ 2 h 8"/>
                  <a:gd name="T30" fmla="*/ 0 w 9"/>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0" y="2"/>
                    </a:moveTo>
                    <a:lnTo>
                      <a:pt x="0" y="2"/>
                    </a:lnTo>
                    <a:lnTo>
                      <a:pt x="5" y="6"/>
                    </a:lnTo>
                    <a:lnTo>
                      <a:pt x="5" y="6"/>
                    </a:lnTo>
                    <a:lnTo>
                      <a:pt x="6" y="7"/>
                    </a:lnTo>
                    <a:lnTo>
                      <a:pt x="7" y="8"/>
                    </a:lnTo>
                    <a:lnTo>
                      <a:pt x="7" y="8"/>
                    </a:lnTo>
                    <a:lnTo>
                      <a:pt x="9" y="7"/>
                    </a:lnTo>
                    <a:lnTo>
                      <a:pt x="9" y="7"/>
                    </a:lnTo>
                    <a:lnTo>
                      <a:pt x="6" y="2"/>
                    </a:lnTo>
                    <a:lnTo>
                      <a:pt x="6" y="2"/>
                    </a:lnTo>
                    <a:lnTo>
                      <a:pt x="4" y="1"/>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8" name="Freeform 781"/>
              <p:cNvSpPr>
                <a:spLocks/>
              </p:cNvSpPr>
              <p:nvPr/>
            </p:nvSpPr>
            <p:spPr bwMode="auto">
              <a:xfrm>
                <a:off x="6843713" y="3406775"/>
                <a:ext cx="3175" cy="3175"/>
              </a:xfrm>
              <a:custGeom>
                <a:avLst/>
                <a:gdLst>
                  <a:gd name="T0" fmla="*/ 0 w 7"/>
                  <a:gd name="T1" fmla="*/ 1 h 8"/>
                  <a:gd name="T2" fmla="*/ 0 w 7"/>
                  <a:gd name="T3" fmla="*/ 1 h 8"/>
                  <a:gd name="T4" fmla="*/ 2 w 7"/>
                  <a:gd name="T5" fmla="*/ 5 h 8"/>
                  <a:gd name="T6" fmla="*/ 2 w 7"/>
                  <a:gd name="T7" fmla="*/ 5 h 8"/>
                  <a:gd name="T8" fmla="*/ 5 w 7"/>
                  <a:gd name="T9" fmla="*/ 7 h 8"/>
                  <a:gd name="T10" fmla="*/ 6 w 7"/>
                  <a:gd name="T11" fmla="*/ 8 h 8"/>
                  <a:gd name="T12" fmla="*/ 6 w 7"/>
                  <a:gd name="T13" fmla="*/ 8 h 8"/>
                  <a:gd name="T14" fmla="*/ 7 w 7"/>
                  <a:gd name="T15" fmla="*/ 6 h 8"/>
                  <a:gd name="T16" fmla="*/ 7 w 7"/>
                  <a:gd name="T17" fmla="*/ 6 h 8"/>
                  <a:gd name="T18" fmla="*/ 5 w 7"/>
                  <a:gd name="T19" fmla="*/ 2 h 8"/>
                  <a:gd name="T20" fmla="*/ 5 w 7"/>
                  <a:gd name="T21" fmla="*/ 2 h 8"/>
                  <a:gd name="T22" fmla="*/ 2 w 7"/>
                  <a:gd name="T23" fmla="*/ 0 h 8"/>
                  <a:gd name="T24" fmla="*/ 1 w 7"/>
                  <a:gd name="T25" fmla="*/ 0 h 8"/>
                  <a:gd name="T26" fmla="*/ 1 w 7"/>
                  <a:gd name="T27" fmla="*/ 0 h 8"/>
                  <a:gd name="T28" fmla="*/ 0 w 7"/>
                  <a:gd name="T29" fmla="*/ 1 h 8"/>
                  <a:gd name="T30" fmla="*/ 0 w 7"/>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0" y="1"/>
                    </a:moveTo>
                    <a:lnTo>
                      <a:pt x="0" y="1"/>
                    </a:lnTo>
                    <a:lnTo>
                      <a:pt x="2" y="5"/>
                    </a:lnTo>
                    <a:lnTo>
                      <a:pt x="2" y="5"/>
                    </a:lnTo>
                    <a:lnTo>
                      <a:pt x="5" y="7"/>
                    </a:lnTo>
                    <a:lnTo>
                      <a:pt x="6" y="8"/>
                    </a:lnTo>
                    <a:lnTo>
                      <a:pt x="6" y="8"/>
                    </a:lnTo>
                    <a:lnTo>
                      <a:pt x="7" y="6"/>
                    </a:lnTo>
                    <a:lnTo>
                      <a:pt x="7" y="6"/>
                    </a:lnTo>
                    <a:lnTo>
                      <a:pt x="5" y="2"/>
                    </a:lnTo>
                    <a:lnTo>
                      <a:pt x="5" y="2"/>
                    </a:lnTo>
                    <a:lnTo>
                      <a:pt x="2" y="0"/>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9" name="Freeform 782"/>
              <p:cNvSpPr>
                <a:spLocks/>
              </p:cNvSpPr>
              <p:nvPr/>
            </p:nvSpPr>
            <p:spPr bwMode="auto">
              <a:xfrm>
                <a:off x="6843713" y="3406775"/>
                <a:ext cx="3175" cy="3175"/>
              </a:xfrm>
              <a:custGeom>
                <a:avLst/>
                <a:gdLst>
                  <a:gd name="T0" fmla="*/ 0 w 7"/>
                  <a:gd name="T1" fmla="*/ 1 h 8"/>
                  <a:gd name="T2" fmla="*/ 0 w 7"/>
                  <a:gd name="T3" fmla="*/ 1 h 8"/>
                  <a:gd name="T4" fmla="*/ 2 w 7"/>
                  <a:gd name="T5" fmla="*/ 5 h 8"/>
                  <a:gd name="T6" fmla="*/ 2 w 7"/>
                  <a:gd name="T7" fmla="*/ 5 h 8"/>
                  <a:gd name="T8" fmla="*/ 5 w 7"/>
                  <a:gd name="T9" fmla="*/ 7 h 8"/>
                  <a:gd name="T10" fmla="*/ 6 w 7"/>
                  <a:gd name="T11" fmla="*/ 8 h 8"/>
                  <a:gd name="T12" fmla="*/ 6 w 7"/>
                  <a:gd name="T13" fmla="*/ 8 h 8"/>
                  <a:gd name="T14" fmla="*/ 7 w 7"/>
                  <a:gd name="T15" fmla="*/ 6 h 8"/>
                  <a:gd name="T16" fmla="*/ 7 w 7"/>
                  <a:gd name="T17" fmla="*/ 6 h 8"/>
                  <a:gd name="T18" fmla="*/ 5 w 7"/>
                  <a:gd name="T19" fmla="*/ 2 h 8"/>
                  <a:gd name="T20" fmla="*/ 5 w 7"/>
                  <a:gd name="T21" fmla="*/ 2 h 8"/>
                  <a:gd name="T22" fmla="*/ 2 w 7"/>
                  <a:gd name="T23" fmla="*/ 0 h 8"/>
                  <a:gd name="T24" fmla="*/ 1 w 7"/>
                  <a:gd name="T25" fmla="*/ 0 h 8"/>
                  <a:gd name="T26" fmla="*/ 1 w 7"/>
                  <a:gd name="T27" fmla="*/ 0 h 8"/>
                  <a:gd name="T28" fmla="*/ 0 w 7"/>
                  <a:gd name="T29" fmla="*/ 1 h 8"/>
                  <a:gd name="T30" fmla="*/ 0 w 7"/>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0" y="1"/>
                    </a:moveTo>
                    <a:lnTo>
                      <a:pt x="0" y="1"/>
                    </a:lnTo>
                    <a:lnTo>
                      <a:pt x="2" y="5"/>
                    </a:lnTo>
                    <a:lnTo>
                      <a:pt x="2" y="5"/>
                    </a:lnTo>
                    <a:lnTo>
                      <a:pt x="5" y="7"/>
                    </a:lnTo>
                    <a:lnTo>
                      <a:pt x="6" y="8"/>
                    </a:lnTo>
                    <a:lnTo>
                      <a:pt x="6" y="8"/>
                    </a:lnTo>
                    <a:lnTo>
                      <a:pt x="7" y="6"/>
                    </a:lnTo>
                    <a:lnTo>
                      <a:pt x="7" y="6"/>
                    </a:lnTo>
                    <a:lnTo>
                      <a:pt x="5" y="2"/>
                    </a:lnTo>
                    <a:lnTo>
                      <a:pt x="5" y="2"/>
                    </a:lnTo>
                    <a:lnTo>
                      <a:pt x="2" y="0"/>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0" name="Freeform 783"/>
              <p:cNvSpPr>
                <a:spLocks/>
              </p:cNvSpPr>
              <p:nvPr/>
            </p:nvSpPr>
            <p:spPr bwMode="auto">
              <a:xfrm>
                <a:off x="6845301" y="3406775"/>
                <a:ext cx="3175" cy="3175"/>
              </a:xfrm>
              <a:custGeom>
                <a:avLst/>
                <a:gdLst>
                  <a:gd name="T0" fmla="*/ 0 w 7"/>
                  <a:gd name="T1" fmla="*/ 3 h 9"/>
                  <a:gd name="T2" fmla="*/ 0 w 7"/>
                  <a:gd name="T3" fmla="*/ 3 h 9"/>
                  <a:gd name="T4" fmla="*/ 2 w 7"/>
                  <a:gd name="T5" fmla="*/ 7 h 9"/>
                  <a:gd name="T6" fmla="*/ 2 w 7"/>
                  <a:gd name="T7" fmla="*/ 7 h 9"/>
                  <a:gd name="T8" fmla="*/ 3 w 7"/>
                  <a:gd name="T9" fmla="*/ 9 h 9"/>
                  <a:gd name="T10" fmla="*/ 6 w 7"/>
                  <a:gd name="T11" fmla="*/ 9 h 9"/>
                  <a:gd name="T12" fmla="*/ 6 w 7"/>
                  <a:gd name="T13" fmla="*/ 9 h 9"/>
                  <a:gd name="T14" fmla="*/ 7 w 7"/>
                  <a:gd name="T15" fmla="*/ 8 h 9"/>
                  <a:gd name="T16" fmla="*/ 7 w 7"/>
                  <a:gd name="T17" fmla="*/ 8 h 9"/>
                  <a:gd name="T18" fmla="*/ 5 w 7"/>
                  <a:gd name="T19" fmla="*/ 4 h 9"/>
                  <a:gd name="T20" fmla="*/ 5 w 7"/>
                  <a:gd name="T21" fmla="*/ 4 h 9"/>
                  <a:gd name="T22" fmla="*/ 3 w 7"/>
                  <a:gd name="T23" fmla="*/ 2 h 9"/>
                  <a:gd name="T24" fmla="*/ 1 w 7"/>
                  <a:gd name="T25" fmla="*/ 0 h 9"/>
                  <a:gd name="T26" fmla="*/ 1 w 7"/>
                  <a:gd name="T27" fmla="*/ 0 h 9"/>
                  <a:gd name="T28" fmla="*/ 0 w 7"/>
                  <a:gd name="T29" fmla="*/ 3 h 9"/>
                  <a:gd name="T30" fmla="*/ 0 w 7"/>
                  <a:gd name="T3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9">
                    <a:moveTo>
                      <a:pt x="0" y="3"/>
                    </a:moveTo>
                    <a:lnTo>
                      <a:pt x="0" y="3"/>
                    </a:lnTo>
                    <a:lnTo>
                      <a:pt x="2" y="7"/>
                    </a:lnTo>
                    <a:lnTo>
                      <a:pt x="2" y="7"/>
                    </a:lnTo>
                    <a:lnTo>
                      <a:pt x="3" y="9"/>
                    </a:lnTo>
                    <a:lnTo>
                      <a:pt x="6" y="9"/>
                    </a:lnTo>
                    <a:lnTo>
                      <a:pt x="6" y="9"/>
                    </a:lnTo>
                    <a:lnTo>
                      <a:pt x="7" y="8"/>
                    </a:lnTo>
                    <a:lnTo>
                      <a:pt x="7" y="8"/>
                    </a:lnTo>
                    <a:lnTo>
                      <a:pt x="5" y="4"/>
                    </a:lnTo>
                    <a:lnTo>
                      <a:pt x="5" y="4"/>
                    </a:lnTo>
                    <a:lnTo>
                      <a:pt x="3" y="2"/>
                    </a:lnTo>
                    <a:lnTo>
                      <a:pt x="1" y="0"/>
                    </a:lnTo>
                    <a:lnTo>
                      <a:pt x="1"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1" name="Freeform 784"/>
              <p:cNvSpPr>
                <a:spLocks/>
              </p:cNvSpPr>
              <p:nvPr/>
            </p:nvSpPr>
            <p:spPr bwMode="auto">
              <a:xfrm>
                <a:off x="6845301" y="3406775"/>
                <a:ext cx="3175" cy="3175"/>
              </a:xfrm>
              <a:custGeom>
                <a:avLst/>
                <a:gdLst>
                  <a:gd name="T0" fmla="*/ 0 w 7"/>
                  <a:gd name="T1" fmla="*/ 3 h 9"/>
                  <a:gd name="T2" fmla="*/ 0 w 7"/>
                  <a:gd name="T3" fmla="*/ 3 h 9"/>
                  <a:gd name="T4" fmla="*/ 2 w 7"/>
                  <a:gd name="T5" fmla="*/ 7 h 9"/>
                  <a:gd name="T6" fmla="*/ 2 w 7"/>
                  <a:gd name="T7" fmla="*/ 7 h 9"/>
                  <a:gd name="T8" fmla="*/ 3 w 7"/>
                  <a:gd name="T9" fmla="*/ 9 h 9"/>
                  <a:gd name="T10" fmla="*/ 6 w 7"/>
                  <a:gd name="T11" fmla="*/ 9 h 9"/>
                  <a:gd name="T12" fmla="*/ 6 w 7"/>
                  <a:gd name="T13" fmla="*/ 9 h 9"/>
                  <a:gd name="T14" fmla="*/ 7 w 7"/>
                  <a:gd name="T15" fmla="*/ 8 h 9"/>
                  <a:gd name="T16" fmla="*/ 7 w 7"/>
                  <a:gd name="T17" fmla="*/ 8 h 9"/>
                  <a:gd name="T18" fmla="*/ 5 w 7"/>
                  <a:gd name="T19" fmla="*/ 4 h 9"/>
                  <a:gd name="T20" fmla="*/ 5 w 7"/>
                  <a:gd name="T21" fmla="*/ 4 h 9"/>
                  <a:gd name="T22" fmla="*/ 3 w 7"/>
                  <a:gd name="T23" fmla="*/ 2 h 9"/>
                  <a:gd name="T24" fmla="*/ 1 w 7"/>
                  <a:gd name="T25" fmla="*/ 0 h 9"/>
                  <a:gd name="T26" fmla="*/ 1 w 7"/>
                  <a:gd name="T27" fmla="*/ 0 h 9"/>
                  <a:gd name="T28" fmla="*/ 0 w 7"/>
                  <a:gd name="T29" fmla="*/ 3 h 9"/>
                  <a:gd name="T30" fmla="*/ 0 w 7"/>
                  <a:gd name="T3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9">
                    <a:moveTo>
                      <a:pt x="0" y="3"/>
                    </a:moveTo>
                    <a:lnTo>
                      <a:pt x="0" y="3"/>
                    </a:lnTo>
                    <a:lnTo>
                      <a:pt x="2" y="7"/>
                    </a:lnTo>
                    <a:lnTo>
                      <a:pt x="2" y="7"/>
                    </a:lnTo>
                    <a:lnTo>
                      <a:pt x="3" y="9"/>
                    </a:lnTo>
                    <a:lnTo>
                      <a:pt x="6" y="9"/>
                    </a:lnTo>
                    <a:lnTo>
                      <a:pt x="6" y="9"/>
                    </a:lnTo>
                    <a:lnTo>
                      <a:pt x="7" y="8"/>
                    </a:lnTo>
                    <a:lnTo>
                      <a:pt x="7" y="8"/>
                    </a:lnTo>
                    <a:lnTo>
                      <a:pt x="5" y="4"/>
                    </a:lnTo>
                    <a:lnTo>
                      <a:pt x="5" y="4"/>
                    </a:lnTo>
                    <a:lnTo>
                      <a:pt x="3" y="2"/>
                    </a:lnTo>
                    <a:lnTo>
                      <a:pt x="1" y="0"/>
                    </a:lnTo>
                    <a:lnTo>
                      <a:pt x="1"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2" name="Freeform 785"/>
              <p:cNvSpPr>
                <a:spLocks/>
              </p:cNvSpPr>
              <p:nvPr/>
            </p:nvSpPr>
            <p:spPr bwMode="auto">
              <a:xfrm>
                <a:off x="6846888" y="3406775"/>
                <a:ext cx="1588" cy="3175"/>
              </a:xfrm>
              <a:custGeom>
                <a:avLst/>
                <a:gdLst>
                  <a:gd name="T0" fmla="*/ 0 w 8"/>
                  <a:gd name="T1" fmla="*/ 2 h 9"/>
                  <a:gd name="T2" fmla="*/ 0 w 8"/>
                  <a:gd name="T3" fmla="*/ 2 h 9"/>
                  <a:gd name="T4" fmla="*/ 3 w 8"/>
                  <a:gd name="T5" fmla="*/ 7 h 9"/>
                  <a:gd name="T6" fmla="*/ 3 w 8"/>
                  <a:gd name="T7" fmla="*/ 7 h 9"/>
                  <a:gd name="T8" fmla="*/ 4 w 8"/>
                  <a:gd name="T9" fmla="*/ 9 h 9"/>
                  <a:gd name="T10" fmla="*/ 5 w 8"/>
                  <a:gd name="T11" fmla="*/ 9 h 9"/>
                  <a:gd name="T12" fmla="*/ 5 w 8"/>
                  <a:gd name="T13" fmla="*/ 9 h 9"/>
                  <a:gd name="T14" fmla="*/ 8 w 8"/>
                  <a:gd name="T15" fmla="*/ 8 h 9"/>
                  <a:gd name="T16" fmla="*/ 8 w 8"/>
                  <a:gd name="T17" fmla="*/ 8 h 9"/>
                  <a:gd name="T18" fmla="*/ 5 w 8"/>
                  <a:gd name="T19" fmla="*/ 3 h 9"/>
                  <a:gd name="T20" fmla="*/ 5 w 8"/>
                  <a:gd name="T21" fmla="*/ 3 h 9"/>
                  <a:gd name="T22" fmla="*/ 4 w 8"/>
                  <a:gd name="T23" fmla="*/ 2 h 9"/>
                  <a:gd name="T24" fmla="*/ 3 w 8"/>
                  <a:gd name="T25" fmla="*/ 0 h 9"/>
                  <a:gd name="T26" fmla="*/ 3 w 8"/>
                  <a:gd name="T27" fmla="*/ 0 h 9"/>
                  <a:gd name="T28" fmla="*/ 0 w 8"/>
                  <a:gd name="T29" fmla="*/ 2 h 9"/>
                  <a:gd name="T30" fmla="*/ 0 w 8"/>
                  <a:gd name="T3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0" y="2"/>
                    </a:moveTo>
                    <a:lnTo>
                      <a:pt x="0" y="2"/>
                    </a:lnTo>
                    <a:lnTo>
                      <a:pt x="3" y="7"/>
                    </a:lnTo>
                    <a:lnTo>
                      <a:pt x="3" y="7"/>
                    </a:lnTo>
                    <a:lnTo>
                      <a:pt x="4" y="9"/>
                    </a:lnTo>
                    <a:lnTo>
                      <a:pt x="5" y="9"/>
                    </a:lnTo>
                    <a:lnTo>
                      <a:pt x="5" y="9"/>
                    </a:lnTo>
                    <a:lnTo>
                      <a:pt x="8" y="8"/>
                    </a:lnTo>
                    <a:lnTo>
                      <a:pt x="8" y="8"/>
                    </a:lnTo>
                    <a:lnTo>
                      <a:pt x="5" y="3"/>
                    </a:lnTo>
                    <a:lnTo>
                      <a:pt x="5" y="3"/>
                    </a:lnTo>
                    <a:lnTo>
                      <a:pt x="4" y="2"/>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3" name="Freeform 786"/>
              <p:cNvSpPr>
                <a:spLocks/>
              </p:cNvSpPr>
              <p:nvPr/>
            </p:nvSpPr>
            <p:spPr bwMode="auto">
              <a:xfrm>
                <a:off x="6846888" y="3406775"/>
                <a:ext cx="1588" cy="3175"/>
              </a:xfrm>
              <a:custGeom>
                <a:avLst/>
                <a:gdLst>
                  <a:gd name="T0" fmla="*/ 0 w 8"/>
                  <a:gd name="T1" fmla="*/ 2 h 9"/>
                  <a:gd name="T2" fmla="*/ 0 w 8"/>
                  <a:gd name="T3" fmla="*/ 2 h 9"/>
                  <a:gd name="T4" fmla="*/ 3 w 8"/>
                  <a:gd name="T5" fmla="*/ 7 h 9"/>
                  <a:gd name="T6" fmla="*/ 3 w 8"/>
                  <a:gd name="T7" fmla="*/ 7 h 9"/>
                  <a:gd name="T8" fmla="*/ 4 w 8"/>
                  <a:gd name="T9" fmla="*/ 9 h 9"/>
                  <a:gd name="T10" fmla="*/ 5 w 8"/>
                  <a:gd name="T11" fmla="*/ 9 h 9"/>
                  <a:gd name="T12" fmla="*/ 5 w 8"/>
                  <a:gd name="T13" fmla="*/ 9 h 9"/>
                  <a:gd name="T14" fmla="*/ 8 w 8"/>
                  <a:gd name="T15" fmla="*/ 8 h 9"/>
                  <a:gd name="T16" fmla="*/ 8 w 8"/>
                  <a:gd name="T17" fmla="*/ 8 h 9"/>
                  <a:gd name="T18" fmla="*/ 5 w 8"/>
                  <a:gd name="T19" fmla="*/ 3 h 9"/>
                  <a:gd name="T20" fmla="*/ 5 w 8"/>
                  <a:gd name="T21" fmla="*/ 3 h 9"/>
                  <a:gd name="T22" fmla="*/ 4 w 8"/>
                  <a:gd name="T23" fmla="*/ 2 h 9"/>
                  <a:gd name="T24" fmla="*/ 3 w 8"/>
                  <a:gd name="T25" fmla="*/ 0 h 9"/>
                  <a:gd name="T26" fmla="*/ 3 w 8"/>
                  <a:gd name="T27" fmla="*/ 0 h 9"/>
                  <a:gd name="T28" fmla="*/ 0 w 8"/>
                  <a:gd name="T29" fmla="*/ 2 h 9"/>
                  <a:gd name="T30" fmla="*/ 0 w 8"/>
                  <a:gd name="T3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0" y="2"/>
                    </a:moveTo>
                    <a:lnTo>
                      <a:pt x="0" y="2"/>
                    </a:lnTo>
                    <a:lnTo>
                      <a:pt x="3" y="7"/>
                    </a:lnTo>
                    <a:lnTo>
                      <a:pt x="3" y="7"/>
                    </a:lnTo>
                    <a:lnTo>
                      <a:pt x="4" y="9"/>
                    </a:lnTo>
                    <a:lnTo>
                      <a:pt x="5" y="9"/>
                    </a:lnTo>
                    <a:lnTo>
                      <a:pt x="5" y="9"/>
                    </a:lnTo>
                    <a:lnTo>
                      <a:pt x="8" y="8"/>
                    </a:lnTo>
                    <a:lnTo>
                      <a:pt x="8" y="8"/>
                    </a:lnTo>
                    <a:lnTo>
                      <a:pt x="5" y="3"/>
                    </a:lnTo>
                    <a:lnTo>
                      <a:pt x="5" y="3"/>
                    </a:lnTo>
                    <a:lnTo>
                      <a:pt x="4" y="2"/>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4" name="Freeform 787"/>
              <p:cNvSpPr>
                <a:spLocks/>
              </p:cNvSpPr>
              <p:nvPr/>
            </p:nvSpPr>
            <p:spPr bwMode="auto">
              <a:xfrm>
                <a:off x="6848476" y="3406775"/>
                <a:ext cx="1588" cy="3175"/>
              </a:xfrm>
              <a:custGeom>
                <a:avLst/>
                <a:gdLst>
                  <a:gd name="T0" fmla="*/ 0 w 8"/>
                  <a:gd name="T1" fmla="*/ 2 h 10"/>
                  <a:gd name="T2" fmla="*/ 0 w 8"/>
                  <a:gd name="T3" fmla="*/ 2 h 10"/>
                  <a:gd name="T4" fmla="*/ 3 w 8"/>
                  <a:gd name="T5" fmla="*/ 7 h 10"/>
                  <a:gd name="T6" fmla="*/ 3 w 8"/>
                  <a:gd name="T7" fmla="*/ 7 h 10"/>
                  <a:gd name="T8" fmla="*/ 4 w 8"/>
                  <a:gd name="T9" fmla="*/ 9 h 10"/>
                  <a:gd name="T10" fmla="*/ 5 w 8"/>
                  <a:gd name="T11" fmla="*/ 10 h 10"/>
                  <a:gd name="T12" fmla="*/ 5 w 8"/>
                  <a:gd name="T13" fmla="*/ 10 h 10"/>
                  <a:gd name="T14" fmla="*/ 8 w 8"/>
                  <a:gd name="T15" fmla="*/ 9 h 10"/>
                  <a:gd name="T16" fmla="*/ 8 w 8"/>
                  <a:gd name="T17" fmla="*/ 9 h 10"/>
                  <a:gd name="T18" fmla="*/ 5 w 8"/>
                  <a:gd name="T19" fmla="*/ 4 h 10"/>
                  <a:gd name="T20" fmla="*/ 5 w 8"/>
                  <a:gd name="T21" fmla="*/ 4 h 10"/>
                  <a:gd name="T22" fmla="*/ 4 w 8"/>
                  <a:gd name="T23" fmla="*/ 2 h 10"/>
                  <a:gd name="T24" fmla="*/ 3 w 8"/>
                  <a:gd name="T25" fmla="*/ 0 h 10"/>
                  <a:gd name="T26" fmla="*/ 3 w 8"/>
                  <a:gd name="T27" fmla="*/ 0 h 10"/>
                  <a:gd name="T28" fmla="*/ 0 w 8"/>
                  <a:gd name="T29" fmla="*/ 2 h 10"/>
                  <a:gd name="T30" fmla="*/ 0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2"/>
                    </a:moveTo>
                    <a:lnTo>
                      <a:pt x="0" y="2"/>
                    </a:lnTo>
                    <a:lnTo>
                      <a:pt x="3" y="7"/>
                    </a:lnTo>
                    <a:lnTo>
                      <a:pt x="3" y="7"/>
                    </a:lnTo>
                    <a:lnTo>
                      <a:pt x="4" y="9"/>
                    </a:lnTo>
                    <a:lnTo>
                      <a:pt x="5" y="10"/>
                    </a:lnTo>
                    <a:lnTo>
                      <a:pt x="5" y="10"/>
                    </a:lnTo>
                    <a:lnTo>
                      <a:pt x="8" y="9"/>
                    </a:lnTo>
                    <a:lnTo>
                      <a:pt x="8" y="9"/>
                    </a:lnTo>
                    <a:lnTo>
                      <a:pt x="5" y="4"/>
                    </a:lnTo>
                    <a:lnTo>
                      <a:pt x="5" y="4"/>
                    </a:lnTo>
                    <a:lnTo>
                      <a:pt x="4" y="2"/>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5" name="Freeform 788"/>
              <p:cNvSpPr>
                <a:spLocks/>
              </p:cNvSpPr>
              <p:nvPr/>
            </p:nvSpPr>
            <p:spPr bwMode="auto">
              <a:xfrm>
                <a:off x="6848476" y="3406775"/>
                <a:ext cx="1588" cy="3175"/>
              </a:xfrm>
              <a:custGeom>
                <a:avLst/>
                <a:gdLst>
                  <a:gd name="T0" fmla="*/ 0 w 8"/>
                  <a:gd name="T1" fmla="*/ 2 h 10"/>
                  <a:gd name="T2" fmla="*/ 0 w 8"/>
                  <a:gd name="T3" fmla="*/ 2 h 10"/>
                  <a:gd name="T4" fmla="*/ 3 w 8"/>
                  <a:gd name="T5" fmla="*/ 7 h 10"/>
                  <a:gd name="T6" fmla="*/ 3 w 8"/>
                  <a:gd name="T7" fmla="*/ 7 h 10"/>
                  <a:gd name="T8" fmla="*/ 4 w 8"/>
                  <a:gd name="T9" fmla="*/ 9 h 10"/>
                  <a:gd name="T10" fmla="*/ 5 w 8"/>
                  <a:gd name="T11" fmla="*/ 10 h 10"/>
                  <a:gd name="T12" fmla="*/ 5 w 8"/>
                  <a:gd name="T13" fmla="*/ 10 h 10"/>
                  <a:gd name="T14" fmla="*/ 8 w 8"/>
                  <a:gd name="T15" fmla="*/ 9 h 10"/>
                  <a:gd name="T16" fmla="*/ 8 w 8"/>
                  <a:gd name="T17" fmla="*/ 9 h 10"/>
                  <a:gd name="T18" fmla="*/ 5 w 8"/>
                  <a:gd name="T19" fmla="*/ 4 h 10"/>
                  <a:gd name="T20" fmla="*/ 5 w 8"/>
                  <a:gd name="T21" fmla="*/ 4 h 10"/>
                  <a:gd name="T22" fmla="*/ 4 w 8"/>
                  <a:gd name="T23" fmla="*/ 2 h 10"/>
                  <a:gd name="T24" fmla="*/ 3 w 8"/>
                  <a:gd name="T25" fmla="*/ 0 h 10"/>
                  <a:gd name="T26" fmla="*/ 3 w 8"/>
                  <a:gd name="T27" fmla="*/ 0 h 10"/>
                  <a:gd name="T28" fmla="*/ 0 w 8"/>
                  <a:gd name="T29" fmla="*/ 2 h 10"/>
                  <a:gd name="T30" fmla="*/ 0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2"/>
                    </a:moveTo>
                    <a:lnTo>
                      <a:pt x="0" y="2"/>
                    </a:lnTo>
                    <a:lnTo>
                      <a:pt x="3" y="7"/>
                    </a:lnTo>
                    <a:lnTo>
                      <a:pt x="3" y="7"/>
                    </a:lnTo>
                    <a:lnTo>
                      <a:pt x="4" y="9"/>
                    </a:lnTo>
                    <a:lnTo>
                      <a:pt x="5" y="10"/>
                    </a:lnTo>
                    <a:lnTo>
                      <a:pt x="5" y="10"/>
                    </a:lnTo>
                    <a:lnTo>
                      <a:pt x="8" y="9"/>
                    </a:lnTo>
                    <a:lnTo>
                      <a:pt x="8" y="9"/>
                    </a:lnTo>
                    <a:lnTo>
                      <a:pt x="5" y="4"/>
                    </a:lnTo>
                    <a:lnTo>
                      <a:pt x="5" y="4"/>
                    </a:lnTo>
                    <a:lnTo>
                      <a:pt x="4" y="2"/>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6" name="Freeform 789"/>
              <p:cNvSpPr>
                <a:spLocks/>
              </p:cNvSpPr>
              <p:nvPr/>
            </p:nvSpPr>
            <p:spPr bwMode="auto">
              <a:xfrm>
                <a:off x="6848476" y="3406775"/>
                <a:ext cx="3175" cy="3175"/>
              </a:xfrm>
              <a:custGeom>
                <a:avLst/>
                <a:gdLst>
                  <a:gd name="T0" fmla="*/ 0 w 6"/>
                  <a:gd name="T1" fmla="*/ 2 h 10"/>
                  <a:gd name="T2" fmla="*/ 0 w 6"/>
                  <a:gd name="T3" fmla="*/ 2 h 10"/>
                  <a:gd name="T4" fmla="*/ 2 w 6"/>
                  <a:gd name="T5" fmla="*/ 7 h 10"/>
                  <a:gd name="T6" fmla="*/ 2 w 6"/>
                  <a:gd name="T7" fmla="*/ 7 h 10"/>
                  <a:gd name="T8" fmla="*/ 4 w 6"/>
                  <a:gd name="T9" fmla="*/ 9 h 10"/>
                  <a:gd name="T10" fmla="*/ 5 w 6"/>
                  <a:gd name="T11" fmla="*/ 10 h 10"/>
                  <a:gd name="T12" fmla="*/ 5 w 6"/>
                  <a:gd name="T13" fmla="*/ 10 h 10"/>
                  <a:gd name="T14" fmla="*/ 6 w 6"/>
                  <a:gd name="T15" fmla="*/ 9 h 10"/>
                  <a:gd name="T16" fmla="*/ 6 w 6"/>
                  <a:gd name="T17" fmla="*/ 9 h 10"/>
                  <a:gd name="T18" fmla="*/ 5 w 6"/>
                  <a:gd name="T19" fmla="*/ 4 h 10"/>
                  <a:gd name="T20" fmla="*/ 5 w 6"/>
                  <a:gd name="T21" fmla="*/ 4 h 10"/>
                  <a:gd name="T22" fmla="*/ 4 w 6"/>
                  <a:gd name="T23" fmla="*/ 2 h 10"/>
                  <a:gd name="T24" fmla="*/ 2 w 6"/>
                  <a:gd name="T25" fmla="*/ 0 h 10"/>
                  <a:gd name="T26" fmla="*/ 2 w 6"/>
                  <a:gd name="T27" fmla="*/ 0 h 10"/>
                  <a:gd name="T28" fmla="*/ 0 w 6"/>
                  <a:gd name="T29" fmla="*/ 2 h 10"/>
                  <a:gd name="T30" fmla="*/ 0 w 6"/>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0" y="2"/>
                    </a:moveTo>
                    <a:lnTo>
                      <a:pt x="0" y="2"/>
                    </a:lnTo>
                    <a:lnTo>
                      <a:pt x="2" y="7"/>
                    </a:lnTo>
                    <a:lnTo>
                      <a:pt x="2" y="7"/>
                    </a:lnTo>
                    <a:lnTo>
                      <a:pt x="4" y="9"/>
                    </a:lnTo>
                    <a:lnTo>
                      <a:pt x="5" y="10"/>
                    </a:lnTo>
                    <a:lnTo>
                      <a:pt x="5" y="10"/>
                    </a:lnTo>
                    <a:lnTo>
                      <a:pt x="6" y="9"/>
                    </a:lnTo>
                    <a:lnTo>
                      <a:pt x="6" y="9"/>
                    </a:lnTo>
                    <a:lnTo>
                      <a:pt x="5" y="4"/>
                    </a:lnTo>
                    <a:lnTo>
                      <a:pt x="5" y="4"/>
                    </a:lnTo>
                    <a:lnTo>
                      <a:pt x="4" y="2"/>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7" name="Freeform 790"/>
              <p:cNvSpPr>
                <a:spLocks/>
              </p:cNvSpPr>
              <p:nvPr/>
            </p:nvSpPr>
            <p:spPr bwMode="auto">
              <a:xfrm>
                <a:off x="6848476" y="3406775"/>
                <a:ext cx="3175" cy="3175"/>
              </a:xfrm>
              <a:custGeom>
                <a:avLst/>
                <a:gdLst>
                  <a:gd name="T0" fmla="*/ 0 w 6"/>
                  <a:gd name="T1" fmla="*/ 2 h 10"/>
                  <a:gd name="T2" fmla="*/ 0 w 6"/>
                  <a:gd name="T3" fmla="*/ 2 h 10"/>
                  <a:gd name="T4" fmla="*/ 2 w 6"/>
                  <a:gd name="T5" fmla="*/ 7 h 10"/>
                  <a:gd name="T6" fmla="*/ 2 w 6"/>
                  <a:gd name="T7" fmla="*/ 7 h 10"/>
                  <a:gd name="T8" fmla="*/ 4 w 6"/>
                  <a:gd name="T9" fmla="*/ 9 h 10"/>
                  <a:gd name="T10" fmla="*/ 5 w 6"/>
                  <a:gd name="T11" fmla="*/ 10 h 10"/>
                  <a:gd name="T12" fmla="*/ 5 w 6"/>
                  <a:gd name="T13" fmla="*/ 10 h 10"/>
                  <a:gd name="T14" fmla="*/ 6 w 6"/>
                  <a:gd name="T15" fmla="*/ 9 h 10"/>
                  <a:gd name="T16" fmla="*/ 6 w 6"/>
                  <a:gd name="T17" fmla="*/ 9 h 10"/>
                  <a:gd name="T18" fmla="*/ 5 w 6"/>
                  <a:gd name="T19" fmla="*/ 4 h 10"/>
                  <a:gd name="T20" fmla="*/ 5 w 6"/>
                  <a:gd name="T21" fmla="*/ 4 h 10"/>
                  <a:gd name="T22" fmla="*/ 4 w 6"/>
                  <a:gd name="T23" fmla="*/ 2 h 10"/>
                  <a:gd name="T24" fmla="*/ 2 w 6"/>
                  <a:gd name="T25" fmla="*/ 0 h 10"/>
                  <a:gd name="T26" fmla="*/ 2 w 6"/>
                  <a:gd name="T27" fmla="*/ 0 h 10"/>
                  <a:gd name="T28" fmla="*/ 0 w 6"/>
                  <a:gd name="T29" fmla="*/ 2 h 10"/>
                  <a:gd name="T30" fmla="*/ 0 w 6"/>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0" y="2"/>
                    </a:moveTo>
                    <a:lnTo>
                      <a:pt x="0" y="2"/>
                    </a:lnTo>
                    <a:lnTo>
                      <a:pt x="2" y="7"/>
                    </a:lnTo>
                    <a:lnTo>
                      <a:pt x="2" y="7"/>
                    </a:lnTo>
                    <a:lnTo>
                      <a:pt x="4" y="9"/>
                    </a:lnTo>
                    <a:lnTo>
                      <a:pt x="5" y="10"/>
                    </a:lnTo>
                    <a:lnTo>
                      <a:pt x="5" y="10"/>
                    </a:lnTo>
                    <a:lnTo>
                      <a:pt x="6" y="9"/>
                    </a:lnTo>
                    <a:lnTo>
                      <a:pt x="6" y="9"/>
                    </a:lnTo>
                    <a:lnTo>
                      <a:pt x="5" y="4"/>
                    </a:lnTo>
                    <a:lnTo>
                      <a:pt x="5" y="4"/>
                    </a:lnTo>
                    <a:lnTo>
                      <a:pt x="4" y="2"/>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8" name="Freeform 791"/>
              <p:cNvSpPr>
                <a:spLocks/>
              </p:cNvSpPr>
              <p:nvPr/>
            </p:nvSpPr>
            <p:spPr bwMode="auto">
              <a:xfrm>
                <a:off x="6850063" y="3406775"/>
                <a:ext cx="3175" cy="3175"/>
              </a:xfrm>
              <a:custGeom>
                <a:avLst/>
                <a:gdLst>
                  <a:gd name="T0" fmla="*/ 0 w 6"/>
                  <a:gd name="T1" fmla="*/ 0 h 8"/>
                  <a:gd name="T2" fmla="*/ 0 w 6"/>
                  <a:gd name="T3" fmla="*/ 0 h 8"/>
                  <a:gd name="T4" fmla="*/ 2 w 6"/>
                  <a:gd name="T5" fmla="*/ 6 h 8"/>
                  <a:gd name="T6" fmla="*/ 2 w 6"/>
                  <a:gd name="T7" fmla="*/ 6 h 8"/>
                  <a:gd name="T8" fmla="*/ 3 w 6"/>
                  <a:gd name="T9" fmla="*/ 7 h 8"/>
                  <a:gd name="T10" fmla="*/ 5 w 6"/>
                  <a:gd name="T11" fmla="*/ 8 h 8"/>
                  <a:gd name="T12" fmla="*/ 5 w 6"/>
                  <a:gd name="T13" fmla="*/ 8 h 8"/>
                  <a:gd name="T14" fmla="*/ 6 w 6"/>
                  <a:gd name="T15" fmla="*/ 8 h 8"/>
                  <a:gd name="T16" fmla="*/ 6 w 6"/>
                  <a:gd name="T17" fmla="*/ 8 h 8"/>
                  <a:gd name="T18" fmla="*/ 5 w 6"/>
                  <a:gd name="T19" fmla="*/ 2 h 8"/>
                  <a:gd name="T20" fmla="*/ 5 w 6"/>
                  <a:gd name="T21" fmla="*/ 2 h 8"/>
                  <a:gd name="T22" fmla="*/ 3 w 6"/>
                  <a:gd name="T23" fmla="*/ 1 h 8"/>
                  <a:gd name="T24" fmla="*/ 2 w 6"/>
                  <a:gd name="T25" fmla="*/ 0 h 8"/>
                  <a:gd name="T26" fmla="*/ 2 w 6"/>
                  <a:gd name="T27" fmla="*/ 0 h 8"/>
                  <a:gd name="T28" fmla="*/ 0 w 6"/>
                  <a:gd name="T29" fmla="*/ 0 h 8"/>
                  <a:gd name="T30" fmla="*/ 0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0" y="0"/>
                    </a:moveTo>
                    <a:lnTo>
                      <a:pt x="0" y="0"/>
                    </a:lnTo>
                    <a:lnTo>
                      <a:pt x="2" y="6"/>
                    </a:lnTo>
                    <a:lnTo>
                      <a:pt x="2" y="6"/>
                    </a:lnTo>
                    <a:lnTo>
                      <a:pt x="3" y="7"/>
                    </a:lnTo>
                    <a:lnTo>
                      <a:pt x="5" y="8"/>
                    </a:lnTo>
                    <a:lnTo>
                      <a:pt x="5" y="8"/>
                    </a:lnTo>
                    <a:lnTo>
                      <a:pt x="6" y="8"/>
                    </a:lnTo>
                    <a:lnTo>
                      <a:pt x="6" y="8"/>
                    </a:lnTo>
                    <a:lnTo>
                      <a:pt x="5" y="2"/>
                    </a:lnTo>
                    <a:lnTo>
                      <a:pt x="5" y="2"/>
                    </a:lnTo>
                    <a:lnTo>
                      <a:pt x="3" y="1"/>
                    </a:lnTo>
                    <a:lnTo>
                      <a:pt x="2" y="0"/>
                    </a:lnTo>
                    <a:lnTo>
                      <a:pt x="2"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9" name="Freeform 792"/>
              <p:cNvSpPr>
                <a:spLocks/>
              </p:cNvSpPr>
              <p:nvPr/>
            </p:nvSpPr>
            <p:spPr bwMode="auto">
              <a:xfrm>
                <a:off x="6850063" y="3406775"/>
                <a:ext cx="3175" cy="3175"/>
              </a:xfrm>
              <a:custGeom>
                <a:avLst/>
                <a:gdLst>
                  <a:gd name="T0" fmla="*/ 0 w 6"/>
                  <a:gd name="T1" fmla="*/ 0 h 8"/>
                  <a:gd name="T2" fmla="*/ 0 w 6"/>
                  <a:gd name="T3" fmla="*/ 0 h 8"/>
                  <a:gd name="T4" fmla="*/ 2 w 6"/>
                  <a:gd name="T5" fmla="*/ 6 h 8"/>
                  <a:gd name="T6" fmla="*/ 2 w 6"/>
                  <a:gd name="T7" fmla="*/ 6 h 8"/>
                  <a:gd name="T8" fmla="*/ 3 w 6"/>
                  <a:gd name="T9" fmla="*/ 7 h 8"/>
                  <a:gd name="T10" fmla="*/ 5 w 6"/>
                  <a:gd name="T11" fmla="*/ 8 h 8"/>
                  <a:gd name="T12" fmla="*/ 5 w 6"/>
                  <a:gd name="T13" fmla="*/ 8 h 8"/>
                  <a:gd name="T14" fmla="*/ 6 w 6"/>
                  <a:gd name="T15" fmla="*/ 8 h 8"/>
                  <a:gd name="T16" fmla="*/ 6 w 6"/>
                  <a:gd name="T17" fmla="*/ 8 h 8"/>
                  <a:gd name="T18" fmla="*/ 5 w 6"/>
                  <a:gd name="T19" fmla="*/ 2 h 8"/>
                  <a:gd name="T20" fmla="*/ 5 w 6"/>
                  <a:gd name="T21" fmla="*/ 2 h 8"/>
                  <a:gd name="T22" fmla="*/ 3 w 6"/>
                  <a:gd name="T23" fmla="*/ 1 h 8"/>
                  <a:gd name="T24" fmla="*/ 2 w 6"/>
                  <a:gd name="T25" fmla="*/ 0 h 8"/>
                  <a:gd name="T26" fmla="*/ 2 w 6"/>
                  <a:gd name="T27" fmla="*/ 0 h 8"/>
                  <a:gd name="T28" fmla="*/ 0 w 6"/>
                  <a:gd name="T29" fmla="*/ 0 h 8"/>
                  <a:gd name="T30" fmla="*/ 0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0" y="0"/>
                    </a:moveTo>
                    <a:lnTo>
                      <a:pt x="0" y="0"/>
                    </a:lnTo>
                    <a:lnTo>
                      <a:pt x="2" y="6"/>
                    </a:lnTo>
                    <a:lnTo>
                      <a:pt x="2" y="6"/>
                    </a:lnTo>
                    <a:lnTo>
                      <a:pt x="3" y="7"/>
                    </a:lnTo>
                    <a:lnTo>
                      <a:pt x="5" y="8"/>
                    </a:lnTo>
                    <a:lnTo>
                      <a:pt x="5" y="8"/>
                    </a:lnTo>
                    <a:lnTo>
                      <a:pt x="6" y="8"/>
                    </a:lnTo>
                    <a:lnTo>
                      <a:pt x="6" y="8"/>
                    </a:lnTo>
                    <a:lnTo>
                      <a:pt x="5" y="2"/>
                    </a:lnTo>
                    <a:lnTo>
                      <a:pt x="5" y="2"/>
                    </a:lnTo>
                    <a:lnTo>
                      <a:pt x="3" y="1"/>
                    </a:lnTo>
                    <a:lnTo>
                      <a:pt x="2" y="0"/>
                    </a:lnTo>
                    <a:lnTo>
                      <a:pt x="2"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0" name="Freeform 793"/>
              <p:cNvSpPr>
                <a:spLocks/>
              </p:cNvSpPr>
              <p:nvPr/>
            </p:nvSpPr>
            <p:spPr bwMode="auto">
              <a:xfrm>
                <a:off x="6853238" y="3406775"/>
                <a:ext cx="1588" cy="4762"/>
              </a:xfrm>
              <a:custGeom>
                <a:avLst/>
                <a:gdLst>
                  <a:gd name="T0" fmla="*/ 0 w 5"/>
                  <a:gd name="T1" fmla="*/ 1 h 10"/>
                  <a:gd name="T2" fmla="*/ 0 w 5"/>
                  <a:gd name="T3" fmla="*/ 1 h 10"/>
                  <a:gd name="T4" fmla="*/ 1 w 5"/>
                  <a:gd name="T5" fmla="*/ 6 h 10"/>
                  <a:gd name="T6" fmla="*/ 1 w 5"/>
                  <a:gd name="T7" fmla="*/ 6 h 10"/>
                  <a:gd name="T8" fmla="*/ 1 w 5"/>
                  <a:gd name="T9" fmla="*/ 8 h 10"/>
                  <a:gd name="T10" fmla="*/ 2 w 5"/>
                  <a:gd name="T11" fmla="*/ 10 h 10"/>
                  <a:gd name="T12" fmla="*/ 2 w 5"/>
                  <a:gd name="T13" fmla="*/ 10 h 10"/>
                  <a:gd name="T14" fmla="*/ 5 w 5"/>
                  <a:gd name="T15" fmla="*/ 8 h 10"/>
                  <a:gd name="T16" fmla="*/ 5 w 5"/>
                  <a:gd name="T17" fmla="*/ 8 h 10"/>
                  <a:gd name="T18" fmla="*/ 3 w 5"/>
                  <a:gd name="T19" fmla="*/ 3 h 10"/>
                  <a:gd name="T20" fmla="*/ 3 w 5"/>
                  <a:gd name="T21" fmla="*/ 3 h 10"/>
                  <a:gd name="T22" fmla="*/ 2 w 5"/>
                  <a:gd name="T23" fmla="*/ 1 h 10"/>
                  <a:gd name="T24" fmla="*/ 1 w 5"/>
                  <a:gd name="T25" fmla="*/ 0 h 10"/>
                  <a:gd name="T26" fmla="*/ 1 w 5"/>
                  <a:gd name="T27" fmla="*/ 0 h 10"/>
                  <a:gd name="T28" fmla="*/ 0 w 5"/>
                  <a:gd name="T29" fmla="*/ 1 h 10"/>
                  <a:gd name="T30" fmla="*/ 0 w 5"/>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1"/>
                    </a:moveTo>
                    <a:lnTo>
                      <a:pt x="0" y="1"/>
                    </a:lnTo>
                    <a:lnTo>
                      <a:pt x="1" y="6"/>
                    </a:lnTo>
                    <a:lnTo>
                      <a:pt x="1" y="6"/>
                    </a:lnTo>
                    <a:lnTo>
                      <a:pt x="1" y="8"/>
                    </a:lnTo>
                    <a:lnTo>
                      <a:pt x="2" y="10"/>
                    </a:lnTo>
                    <a:lnTo>
                      <a:pt x="2" y="10"/>
                    </a:lnTo>
                    <a:lnTo>
                      <a:pt x="5" y="8"/>
                    </a:lnTo>
                    <a:lnTo>
                      <a:pt x="5" y="8"/>
                    </a:lnTo>
                    <a:lnTo>
                      <a:pt x="3" y="3"/>
                    </a:lnTo>
                    <a:lnTo>
                      <a:pt x="3" y="3"/>
                    </a:lnTo>
                    <a:lnTo>
                      <a:pt x="2" y="1"/>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1" name="Freeform 794"/>
              <p:cNvSpPr>
                <a:spLocks/>
              </p:cNvSpPr>
              <p:nvPr/>
            </p:nvSpPr>
            <p:spPr bwMode="auto">
              <a:xfrm>
                <a:off x="6853238" y="3406775"/>
                <a:ext cx="1588" cy="4762"/>
              </a:xfrm>
              <a:custGeom>
                <a:avLst/>
                <a:gdLst>
                  <a:gd name="T0" fmla="*/ 0 w 5"/>
                  <a:gd name="T1" fmla="*/ 1 h 10"/>
                  <a:gd name="T2" fmla="*/ 0 w 5"/>
                  <a:gd name="T3" fmla="*/ 1 h 10"/>
                  <a:gd name="T4" fmla="*/ 1 w 5"/>
                  <a:gd name="T5" fmla="*/ 6 h 10"/>
                  <a:gd name="T6" fmla="*/ 1 w 5"/>
                  <a:gd name="T7" fmla="*/ 6 h 10"/>
                  <a:gd name="T8" fmla="*/ 1 w 5"/>
                  <a:gd name="T9" fmla="*/ 8 h 10"/>
                  <a:gd name="T10" fmla="*/ 2 w 5"/>
                  <a:gd name="T11" fmla="*/ 10 h 10"/>
                  <a:gd name="T12" fmla="*/ 2 w 5"/>
                  <a:gd name="T13" fmla="*/ 10 h 10"/>
                  <a:gd name="T14" fmla="*/ 5 w 5"/>
                  <a:gd name="T15" fmla="*/ 8 h 10"/>
                  <a:gd name="T16" fmla="*/ 5 w 5"/>
                  <a:gd name="T17" fmla="*/ 8 h 10"/>
                  <a:gd name="T18" fmla="*/ 3 w 5"/>
                  <a:gd name="T19" fmla="*/ 3 h 10"/>
                  <a:gd name="T20" fmla="*/ 3 w 5"/>
                  <a:gd name="T21" fmla="*/ 3 h 10"/>
                  <a:gd name="T22" fmla="*/ 2 w 5"/>
                  <a:gd name="T23" fmla="*/ 1 h 10"/>
                  <a:gd name="T24" fmla="*/ 1 w 5"/>
                  <a:gd name="T25" fmla="*/ 0 h 10"/>
                  <a:gd name="T26" fmla="*/ 1 w 5"/>
                  <a:gd name="T27" fmla="*/ 0 h 10"/>
                  <a:gd name="T28" fmla="*/ 0 w 5"/>
                  <a:gd name="T29" fmla="*/ 1 h 10"/>
                  <a:gd name="T30" fmla="*/ 0 w 5"/>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1"/>
                    </a:moveTo>
                    <a:lnTo>
                      <a:pt x="0" y="1"/>
                    </a:lnTo>
                    <a:lnTo>
                      <a:pt x="1" y="6"/>
                    </a:lnTo>
                    <a:lnTo>
                      <a:pt x="1" y="6"/>
                    </a:lnTo>
                    <a:lnTo>
                      <a:pt x="1" y="8"/>
                    </a:lnTo>
                    <a:lnTo>
                      <a:pt x="2" y="10"/>
                    </a:lnTo>
                    <a:lnTo>
                      <a:pt x="2" y="10"/>
                    </a:lnTo>
                    <a:lnTo>
                      <a:pt x="5" y="8"/>
                    </a:lnTo>
                    <a:lnTo>
                      <a:pt x="5" y="8"/>
                    </a:lnTo>
                    <a:lnTo>
                      <a:pt x="3" y="3"/>
                    </a:lnTo>
                    <a:lnTo>
                      <a:pt x="3" y="3"/>
                    </a:lnTo>
                    <a:lnTo>
                      <a:pt x="2" y="1"/>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2" name="Freeform 795"/>
              <p:cNvSpPr>
                <a:spLocks/>
              </p:cNvSpPr>
              <p:nvPr/>
            </p:nvSpPr>
            <p:spPr bwMode="auto">
              <a:xfrm>
                <a:off x="6854826" y="3406775"/>
                <a:ext cx="1588" cy="4762"/>
              </a:xfrm>
              <a:custGeom>
                <a:avLst/>
                <a:gdLst>
                  <a:gd name="T0" fmla="*/ 0 w 5"/>
                  <a:gd name="T1" fmla="*/ 1 h 10"/>
                  <a:gd name="T2" fmla="*/ 0 w 5"/>
                  <a:gd name="T3" fmla="*/ 1 h 10"/>
                  <a:gd name="T4" fmla="*/ 2 w 5"/>
                  <a:gd name="T5" fmla="*/ 6 h 10"/>
                  <a:gd name="T6" fmla="*/ 2 w 5"/>
                  <a:gd name="T7" fmla="*/ 6 h 10"/>
                  <a:gd name="T8" fmla="*/ 2 w 5"/>
                  <a:gd name="T9" fmla="*/ 9 h 10"/>
                  <a:gd name="T10" fmla="*/ 3 w 5"/>
                  <a:gd name="T11" fmla="*/ 10 h 10"/>
                  <a:gd name="T12" fmla="*/ 3 w 5"/>
                  <a:gd name="T13" fmla="*/ 10 h 10"/>
                  <a:gd name="T14" fmla="*/ 5 w 5"/>
                  <a:gd name="T15" fmla="*/ 9 h 10"/>
                  <a:gd name="T16" fmla="*/ 5 w 5"/>
                  <a:gd name="T17" fmla="*/ 9 h 10"/>
                  <a:gd name="T18" fmla="*/ 4 w 5"/>
                  <a:gd name="T19" fmla="*/ 4 h 10"/>
                  <a:gd name="T20" fmla="*/ 4 w 5"/>
                  <a:gd name="T21" fmla="*/ 4 h 10"/>
                  <a:gd name="T22" fmla="*/ 3 w 5"/>
                  <a:gd name="T23" fmla="*/ 1 h 10"/>
                  <a:gd name="T24" fmla="*/ 2 w 5"/>
                  <a:gd name="T25" fmla="*/ 0 h 10"/>
                  <a:gd name="T26" fmla="*/ 2 w 5"/>
                  <a:gd name="T27" fmla="*/ 0 h 10"/>
                  <a:gd name="T28" fmla="*/ 0 w 5"/>
                  <a:gd name="T29" fmla="*/ 1 h 10"/>
                  <a:gd name="T30" fmla="*/ 0 w 5"/>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1"/>
                    </a:moveTo>
                    <a:lnTo>
                      <a:pt x="0" y="1"/>
                    </a:lnTo>
                    <a:lnTo>
                      <a:pt x="2" y="6"/>
                    </a:lnTo>
                    <a:lnTo>
                      <a:pt x="2" y="6"/>
                    </a:lnTo>
                    <a:lnTo>
                      <a:pt x="2" y="9"/>
                    </a:lnTo>
                    <a:lnTo>
                      <a:pt x="3" y="10"/>
                    </a:lnTo>
                    <a:lnTo>
                      <a:pt x="3" y="10"/>
                    </a:lnTo>
                    <a:lnTo>
                      <a:pt x="5" y="9"/>
                    </a:lnTo>
                    <a:lnTo>
                      <a:pt x="5" y="9"/>
                    </a:lnTo>
                    <a:lnTo>
                      <a:pt x="4" y="4"/>
                    </a:lnTo>
                    <a:lnTo>
                      <a:pt x="4" y="4"/>
                    </a:lnTo>
                    <a:lnTo>
                      <a:pt x="3" y="1"/>
                    </a:lnTo>
                    <a:lnTo>
                      <a:pt x="2" y="0"/>
                    </a:lnTo>
                    <a:lnTo>
                      <a:pt x="2"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3" name="Freeform 797"/>
              <p:cNvSpPr>
                <a:spLocks/>
              </p:cNvSpPr>
              <p:nvPr/>
            </p:nvSpPr>
            <p:spPr bwMode="auto">
              <a:xfrm>
                <a:off x="6854825" y="3406775"/>
                <a:ext cx="1588" cy="4762"/>
              </a:xfrm>
              <a:custGeom>
                <a:avLst/>
                <a:gdLst>
                  <a:gd name="T0" fmla="*/ 0 w 5"/>
                  <a:gd name="T1" fmla="*/ 1 h 10"/>
                  <a:gd name="T2" fmla="*/ 0 w 5"/>
                  <a:gd name="T3" fmla="*/ 1 h 10"/>
                  <a:gd name="T4" fmla="*/ 2 w 5"/>
                  <a:gd name="T5" fmla="*/ 6 h 10"/>
                  <a:gd name="T6" fmla="*/ 2 w 5"/>
                  <a:gd name="T7" fmla="*/ 6 h 10"/>
                  <a:gd name="T8" fmla="*/ 2 w 5"/>
                  <a:gd name="T9" fmla="*/ 9 h 10"/>
                  <a:gd name="T10" fmla="*/ 3 w 5"/>
                  <a:gd name="T11" fmla="*/ 10 h 10"/>
                  <a:gd name="T12" fmla="*/ 3 w 5"/>
                  <a:gd name="T13" fmla="*/ 10 h 10"/>
                  <a:gd name="T14" fmla="*/ 5 w 5"/>
                  <a:gd name="T15" fmla="*/ 9 h 10"/>
                  <a:gd name="T16" fmla="*/ 5 w 5"/>
                  <a:gd name="T17" fmla="*/ 9 h 10"/>
                  <a:gd name="T18" fmla="*/ 4 w 5"/>
                  <a:gd name="T19" fmla="*/ 4 h 10"/>
                  <a:gd name="T20" fmla="*/ 4 w 5"/>
                  <a:gd name="T21" fmla="*/ 4 h 10"/>
                  <a:gd name="T22" fmla="*/ 3 w 5"/>
                  <a:gd name="T23" fmla="*/ 1 h 10"/>
                  <a:gd name="T24" fmla="*/ 2 w 5"/>
                  <a:gd name="T25" fmla="*/ 0 h 10"/>
                  <a:gd name="T26" fmla="*/ 2 w 5"/>
                  <a:gd name="T27" fmla="*/ 0 h 10"/>
                  <a:gd name="T28" fmla="*/ 0 w 5"/>
                  <a:gd name="T29" fmla="*/ 1 h 10"/>
                  <a:gd name="T30" fmla="*/ 0 w 5"/>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1"/>
                    </a:moveTo>
                    <a:lnTo>
                      <a:pt x="0" y="1"/>
                    </a:lnTo>
                    <a:lnTo>
                      <a:pt x="2" y="6"/>
                    </a:lnTo>
                    <a:lnTo>
                      <a:pt x="2" y="6"/>
                    </a:lnTo>
                    <a:lnTo>
                      <a:pt x="2" y="9"/>
                    </a:lnTo>
                    <a:lnTo>
                      <a:pt x="3" y="10"/>
                    </a:lnTo>
                    <a:lnTo>
                      <a:pt x="3" y="10"/>
                    </a:lnTo>
                    <a:lnTo>
                      <a:pt x="5" y="9"/>
                    </a:lnTo>
                    <a:lnTo>
                      <a:pt x="5" y="9"/>
                    </a:lnTo>
                    <a:lnTo>
                      <a:pt x="4" y="4"/>
                    </a:lnTo>
                    <a:lnTo>
                      <a:pt x="4" y="4"/>
                    </a:lnTo>
                    <a:lnTo>
                      <a:pt x="3" y="1"/>
                    </a:lnTo>
                    <a:lnTo>
                      <a:pt x="2" y="0"/>
                    </a:lnTo>
                    <a:lnTo>
                      <a:pt x="2"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4" name="Freeform 798"/>
              <p:cNvSpPr>
                <a:spLocks/>
              </p:cNvSpPr>
              <p:nvPr/>
            </p:nvSpPr>
            <p:spPr bwMode="auto">
              <a:xfrm>
                <a:off x="6856413" y="3408363"/>
                <a:ext cx="0" cy="3175"/>
              </a:xfrm>
              <a:custGeom>
                <a:avLst/>
                <a:gdLst>
                  <a:gd name="T0" fmla="*/ 0 w 4"/>
                  <a:gd name="T1" fmla="*/ 0 h 10"/>
                  <a:gd name="T2" fmla="*/ 0 w 4"/>
                  <a:gd name="T3" fmla="*/ 0 h 10"/>
                  <a:gd name="T4" fmla="*/ 0 w 4"/>
                  <a:gd name="T5" fmla="*/ 6 h 10"/>
                  <a:gd name="T6" fmla="*/ 0 w 4"/>
                  <a:gd name="T7" fmla="*/ 6 h 10"/>
                  <a:gd name="T8" fmla="*/ 1 w 4"/>
                  <a:gd name="T9" fmla="*/ 9 h 10"/>
                  <a:gd name="T10" fmla="*/ 1 w 4"/>
                  <a:gd name="T11" fmla="*/ 10 h 10"/>
                  <a:gd name="T12" fmla="*/ 1 w 4"/>
                  <a:gd name="T13" fmla="*/ 10 h 10"/>
                  <a:gd name="T14" fmla="*/ 4 w 4"/>
                  <a:gd name="T15" fmla="*/ 9 h 10"/>
                  <a:gd name="T16" fmla="*/ 4 w 4"/>
                  <a:gd name="T17" fmla="*/ 9 h 10"/>
                  <a:gd name="T18" fmla="*/ 4 w 4"/>
                  <a:gd name="T19" fmla="*/ 4 h 10"/>
                  <a:gd name="T20" fmla="*/ 4 w 4"/>
                  <a:gd name="T21" fmla="*/ 4 h 10"/>
                  <a:gd name="T22" fmla="*/ 3 w 4"/>
                  <a:gd name="T23" fmla="*/ 1 h 10"/>
                  <a:gd name="T24" fmla="*/ 1 w 4"/>
                  <a:gd name="T25" fmla="*/ 0 h 10"/>
                  <a:gd name="T26" fmla="*/ 1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6"/>
                    </a:lnTo>
                    <a:lnTo>
                      <a:pt x="0" y="6"/>
                    </a:lnTo>
                    <a:lnTo>
                      <a:pt x="1" y="9"/>
                    </a:lnTo>
                    <a:lnTo>
                      <a:pt x="1" y="10"/>
                    </a:lnTo>
                    <a:lnTo>
                      <a:pt x="1" y="10"/>
                    </a:lnTo>
                    <a:lnTo>
                      <a:pt x="4" y="9"/>
                    </a:lnTo>
                    <a:lnTo>
                      <a:pt x="4" y="9"/>
                    </a:lnTo>
                    <a:lnTo>
                      <a:pt x="4" y="4"/>
                    </a:lnTo>
                    <a:lnTo>
                      <a:pt x="4" y="4"/>
                    </a:lnTo>
                    <a:lnTo>
                      <a:pt x="3" y="1"/>
                    </a:lnTo>
                    <a:lnTo>
                      <a:pt x="1" y="0"/>
                    </a:lnTo>
                    <a:lnTo>
                      <a:pt x="1"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5" name="Freeform 799"/>
              <p:cNvSpPr>
                <a:spLocks/>
              </p:cNvSpPr>
              <p:nvPr/>
            </p:nvSpPr>
            <p:spPr bwMode="auto">
              <a:xfrm>
                <a:off x="6856413" y="3408363"/>
                <a:ext cx="0" cy="3175"/>
              </a:xfrm>
              <a:custGeom>
                <a:avLst/>
                <a:gdLst>
                  <a:gd name="T0" fmla="*/ 0 w 4"/>
                  <a:gd name="T1" fmla="*/ 0 h 10"/>
                  <a:gd name="T2" fmla="*/ 0 w 4"/>
                  <a:gd name="T3" fmla="*/ 0 h 10"/>
                  <a:gd name="T4" fmla="*/ 0 w 4"/>
                  <a:gd name="T5" fmla="*/ 6 h 10"/>
                  <a:gd name="T6" fmla="*/ 0 w 4"/>
                  <a:gd name="T7" fmla="*/ 6 h 10"/>
                  <a:gd name="T8" fmla="*/ 1 w 4"/>
                  <a:gd name="T9" fmla="*/ 9 h 10"/>
                  <a:gd name="T10" fmla="*/ 1 w 4"/>
                  <a:gd name="T11" fmla="*/ 10 h 10"/>
                  <a:gd name="T12" fmla="*/ 1 w 4"/>
                  <a:gd name="T13" fmla="*/ 10 h 10"/>
                  <a:gd name="T14" fmla="*/ 4 w 4"/>
                  <a:gd name="T15" fmla="*/ 9 h 10"/>
                  <a:gd name="T16" fmla="*/ 4 w 4"/>
                  <a:gd name="T17" fmla="*/ 9 h 10"/>
                  <a:gd name="T18" fmla="*/ 4 w 4"/>
                  <a:gd name="T19" fmla="*/ 4 h 10"/>
                  <a:gd name="T20" fmla="*/ 4 w 4"/>
                  <a:gd name="T21" fmla="*/ 4 h 10"/>
                  <a:gd name="T22" fmla="*/ 3 w 4"/>
                  <a:gd name="T23" fmla="*/ 1 h 10"/>
                  <a:gd name="T24" fmla="*/ 1 w 4"/>
                  <a:gd name="T25" fmla="*/ 0 h 10"/>
                  <a:gd name="T26" fmla="*/ 1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6"/>
                    </a:lnTo>
                    <a:lnTo>
                      <a:pt x="0" y="6"/>
                    </a:lnTo>
                    <a:lnTo>
                      <a:pt x="1" y="9"/>
                    </a:lnTo>
                    <a:lnTo>
                      <a:pt x="1" y="10"/>
                    </a:lnTo>
                    <a:lnTo>
                      <a:pt x="1" y="10"/>
                    </a:lnTo>
                    <a:lnTo>
                      <a:pt x="4" y="9"/>
                    </a:lnTo>
                    <a:lnTo>
                      <a:pt x="4" y="9"/>
                    </a:lnTo>
                    <a:lnTo>
                      <a:pt x="4" y="4"/>
                    </a:lnTo>
                    <a:lnTo>
                      <a:pt x="4" y="4"/>
                    </a:lnTo>
                    <a:lnTo>
                      <a:pt x="3" y="1"/>
                    </a:lnTo>
                    <a:lnTo>
                      <a:pt x="1" y="0"/>
                    </a:lnTo>
                    <a:lnTo>
                      <a:pt x="1"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6" name="Freeform 800"/>
              <p:cNvSpPr>
                <a:spLocks/>
              </p:cNvSpPr>
              <p:nvPr/>
            </p:nvSpPr>
            <p:spPr bwMode="auto">
              <a:xfrm>
                <a:off x="6856413" y="3408363"/>
                <a:ext cx="1588" cy="4762"/>
              </a:xfrm>
              <a:custGeom>
                <a:avLst/>
                <a:gdLst>
                  <a:gd name="T0" fmla="*/ 0 w 5"/>
                  <a:gd name="T1" fmla="*/ 0 h 10"/>
                  <a:gd name="T2" fmla="*/ 0 w 5"/>
                  <a:gd name="T3" fmla="*/ 0 h 10"/>
                  <a:gd name="T4" fmla="*/ 1 w 5"/>
                  <a:gd name="T5" fmla="*/ 7 h 10"/>
                  <a:gd name="T6" fmla="*/ 1 w 5"/>
                  <a:gd name="T7" fmla="*/ 7 h 10"/>
                  <a:gd name="T8" fmla="*/ 1 w 5"/>
                  <a:gd name="T9" fmla="*/ 9 h 10"/>
                  <a:gd name="T10" fmla="*/ 2 w 5"/>
                  <a:gd name="T11" fmla="*/ 10 h 10"/>
                  <a:gd name="T12" fmla="*/ 2 w 5"/>
                  <a:gd name="T13" fmla="*/ 10 h 10"/>
                  <a:gd name="T14" fmla="*/ 5 w 5"/>
                  <a:gd name="T15" fmla="*/ 9 h 10"/>
                  <a:gd name="T16" fmla="*/ 5 w 5"/>
                  <a:gd name="T17" fmla="*/ 9 h 10"/>
                  <a:gd name="T18" fmla="*/ 3 w 5"/>
                  <a:gd name="T19" fmla="*/ 4 h 10"/>
                  <a:gd name="T20" fmla="*/ 3 w 5"/>
                  <a:gd name="T21" fmla="*/ 4 h 10"/>
                  <a:gd name="T22" fmla="*/ 3 w 5"/>
                  <a:gd name="T23" fmla="*/ 2 h 10"/>
                  <a:gd name="T24" fmla="*/ 2 w 5"/>
                  <a:gd name="T25" fmla="*/ 0 h 10"/>
                  <a:gd name="T26" fmla="*/ 2 w 5"/>
                  <a:gd name="T27" fmla="*/ 0 h 10"/>
                  <a:gd name="T28" fmla="*/ 0 w 5"/>
                  <a:gd name="T29" fmla="*/ 0 h 10"/>
                  <a:gd name="T30" fmla="*/ 0 w 5"/>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0"/>
                    </a:moveTo>
                    <a:lnTo>
                      <a:pt x="0" y="0"/>
                    </a:lnTo>
                    <a:lnTo>
                      <a:pt x="1" y="7"/>
                    </a:lnTo>
                    <a:lnTo>
                      <a:pt x="1" y="7"/>
                    </a:lnTo>
                    <a:lnTo>
                      <a:pt x="1" y="9"/>
                    </a:lnTo>
                    <a:lnTo>
                      <a:pt x="2" y="10"/>
                    </a:lnTo>
                    <a:lnTo>
                      <a:pt x="2" y="10"/>
                    </a:lnTo>
                    <a:lnTo>
                      <a:pt x="5" y="9"/>
                    </a:lnTo>
                    <a:lnTo>
                      <a:pt x="5" y="9"/>
                    </a:lnTo>
                    <a:lnTo>
                      <a:pt x="3" y="4"/>
                    </a:lnTo>
                    <a:lnTo>
                      <a:pt x="3" y="4"/>
                    </a:lnTo>
                    <a:lnTo>
                      <a:pt x="3" y="2"/>
                    </a:lnTo>
                    <a:lnTo>
                      <a:pt x="2" y="0"/>
                    </a:lnTo>
                    <a:lnTo>
                      <a:pt x="2"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7" name="Freeform 801"/>
              <p:cNvSpPr>
                <a:spLocks/>
              </p:cNvSpPr>
              <p:nvPr/>
            </p:nvSpPr>
            <p:spPr bwMode="auto">
              <a:xfrm>
                <a:off x="6856413" y="3408363"/>
                <a:ext cx="1588" cy="4762"/>
              </a:xfrm>
              <a:custGeom>
                <a:avLst/>
                <a:gdLst>
                  <a:gd name="T0" fmla="*/ 0 w 5"/>
                  <a:gd name="T1" fmla="*/ 0 h 10"/>
                  <a:gd name="T2" fmla="*/ 0 w 5"/>
                  <a:gd name="T3" fmla="*/ 0 h 10"/>
                  <a:gd name="T4" fmla="*/ 1 w 5"/>
                  <a:gd name="T5" fmla="*/ 7 h 10"/>
                  <a:gd name="T6" fmla="*/ 1 w 5"/>
                  <a:gd name="T7" fmla="*/ 7 h 10"/>
                  <a:gd name="T8" fmla="*/ 1 w 5"/>
                  <a:gd name="T9" fmla="*/ 9 h 10"/>
                  <a:gd name="T10" fmla="*/ 2 w 5"/>
                  <a:gd name="T11" fmla="*/ 10 h 10"/>
                  <a:gd name="T12" fmla="*/ 2 w 5"/>
                  <a:gd name="T13" fmla="*/ 10 h 10"/>
                  <a:gd name="T14" fmla="*/ 5 w 5"/>
                  <a:gd name="T15" fmla="*/ 9 h 10"/>
                  <a:gd name="T16" fmla="*/ 5 w 5"/>
                  <a:gd name="T17" fmla="*/ 9 h 10"/>
                  <a:gd name="T18" fmla="*/ 5 w 5"/>
                  <a:gd name="T19" fmla="*/ 4 h 10"/>
                  <a:gd name="T20" fmla="*/ 5 w 5"/>
                  <a:gd name="T21" fmla="*/ 4 h 10"/>
                  <a:gd name="T22" fmla="*/ 3 w 5"/>
                  <a:gd name="T23" fmla="*/ 2 h 10"/>
                  <a:gd name="T24" fmla="*/ 2 w 5"/>
                  <a:gd name="T25" fmla="*/ 0 h 10"/>
                  <a:gd name="T26" fmla="*/ 2 w 5"/>
                  <a:gd name="T27" fmla="*/ 0 h 10"/>
                  <a:gd name="T28" fmla="*/ 0 w 5"/>
                  <a:gd name="T29" fmla="*/ 0 h 10"/>
                  <a:gd name="T30" fmla="*/ 0 w 5"/>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0"/>
                    </a:moveTo>
                    <a:lnTo>
                      <a:pt x="0" y="0"/>
                    </a:lnTo>
                    <a:lnTo>
                      <a:pt x="1" y="7"/>
                    </a:lnTo>
                    <a:lnTo>
                      <a:pt x="1" y="7"/>
                    </a:lnTo>
                    <a:lnTo>
                      <a:pt x="1" y="9"/>
                    </a:lnTo>
                    <a:lnTo>
                      <a:pt x="2" y="10"/>
                    </a:lnTo>
                    <a:lnTo>
                      <a:pt x="2" y="10"/>
                    </a:lnTo>
                    <a:lnTo>
                      <a:pt x="5" y="9"/>
                    </a:lnTo>
                    <a:lnTo>
                      <a:pt x="5" y="9"/>
                    </a:lnTo>
                    <a:lnTo>
                      <a:pt x="5" y="4"/>
                    </a:lnTo>
                    <a:lnTo>
                      <a:pt x="5" y="4"/>
                    </a:lnTo>
                    <a:lnTo>
                      <a:pt x="3" y="2"/>
                    </a:lnTo>
                    <a:lnTo>
                      <a:pt x="2" y="0"/>
                    </a:lnTo>
                    <a:lnTo>
                      <a:pt x="2"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8" name="Freeform 802"/>
              <p:cNvSpPr>
                <a:spLocks/>
              </p:cNvSpPr>
              <p:nvPr/>
            </p:nvSpPr>
            <p:spPr bwMode="auto">
              <a:xfrm>
                <a:off x="6858000" y="3408363"/>
                <a:ext cx="1588" cy="4762"/>
              </a:xfrm>
              <a:custGeom>
                <a:avLst/>
                <a:gdLst>
                  <a:gd name="T0" fmla="*/ 0 w 4"/>
                  <a:gd name="T1" fmla="*/ 0 h 10"/>
                  <a:gd name="T2" fmla="*/ 0 w 4"/>
                  <a:gd name="T3" fmla="*/ 0 h 10"/>
                  <a:gd name="T4" fmla="*/ 2 w 4"/>
                  <a:gd name="T5" fmla="*/ 6 h 10"/>
                  <a:gd name="T6" fmla="*/ 2 w 4"/>
                  <a:gd name="T7" fmla="*/ 6 h 10"/>
                  <a:gd name="T8" fmla="*/ 2 w 4"/>
                  <a:gd name="T9" fmla="*/ 8 h 10"/>
                  <a:gd name="T10" fmla="*/ 3 w 4"/>
                  <a:gd name="T11" fmla="*/ 10 h 10"/>
                  <a:gd name="T12" fmla="*/ 3 w 4"/>
                  <a:gd name="T13" fmla="*/ 10 h 10"/>
                  <a:gd name="T14" fmla="*/ 4 w 4"/>
                  <a:gd name="T15" fmla="*/ 8 h 10"/>
                  <a:gd name="T16" fmla="*/ 4 w 4"/>
                  <a:gd name="T17" fmla="*/ 8 h 10"/>
                  <a:gd name="T18" fmla="*/ 4 w 4"/>
                  <a:gd name="T19" fmla="*/ 3 h 10"/>
                  <a:gd name="T20" fmla="*/ 4 w 4"/>
                  <a:gd name="T21" fmla="*/ 3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2" y="6"/>
                    </a:lnTo>
                    <a:lnTo>
                      <a:pt x="2" y="6"/>
                    </a:lnTo>
                    <a:lnTo>
                      <a:pt x="2" y="8"/>
                    </a:lnTo>
                    <a:lnTo>
                      <a:pt x="3" y="10"/>
                    </a:lnTo>
                    <a:lnTo>
                      <a:pt x="3" y="10"/>
                    </a:lnTo>
                    <a:lnTo>
                      <a:pt x="4" y="8"/>
                    </a:lnTo>
                    <a:lnTo>
                      <a:pt x="4" y="8"/>
                    </a:lnTo>
                    <a:lnTo>
                      <a:pt x="4" y="3"/>
                    </a:lnTo>
                    <a:lnTo>
                      <a:pt x="4" y="3"/>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9" name="Freeform 803"/>
              <p:cNvSpPr>
                <a:spLocks/>
              </p:cNvSpPr>
              <p:nvPr/>
            </p:nvSpPr>
            <p:spPr bwMode="auto">
              <a:xfrm>
                <a:off x="6858000" y="3408363"/>
                <a:ext cx="1588" cy="4762"/>
              </a:xfrm>
              <a:custGeom>
                <a:avLst/>
                <a:gdLst>
                  <a:gd name="T0" fmla="*/ 0 w 4"/>
                  <a:gd name="T1" fmla="*/ 0 h 10"/>
                  <a:gd name="T2" fmla="*/ 0 w 4"/>
                  <a:gd name="T3" fmla="*/ 0 h 10"/>
                  <a:gd name="T4" fmla="*/ 2 w 4"/>
                  <a:gd name="T5" fmla="*/ 6 h 10"/>
                  <a:gd name="T6" fmla="*/ 2 w 4"/>
                  <a:gd name="T7" fmla="*/ 6 h 10"/>
                  <a:gd name="T8" fmla="*/ 2 w 4"/>
                  <a:gd name="T9" fmla="*/ 8 h 10"/>
                  <a:gd name="T10" fmla="*/ 3 w 4"/>
                  <a:gd name="T11" fmla="*/ 10 h 10"/>
                  <a:gd name="T12" fmla="*/ 3 w 4"/>
                  <a:gd name="T13" fmla="*/ 10 h 10"/>
                  <a:gd name="T14" fmla="*/ 4 w 4"/>
                  <a:gd name="T15" fmla="*/ 8 h 10"/>
                  <a:gd name="T16" fmla="*/ 4 w 4"/>
                  <a:gd name="T17" fmla="*/ 8 h 10"/>
                  <a:gd name="T18" fmla="*/ 4 w 4"/>
                  <a:gd name="T19" fmla="*/ 3 h 10"/>
                  <a:gd name="T20" fmla="*/ 4 w 4"/>
                  <a:gd name="T21" fmla="*/ 3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2" y="6"/>
                    </a:lnTo>
                    <a:lnTo>
                      <a:pt x="2" y="6"/>
                    </a:lnTo>
                    <a:lnTo>
                      <a:pt x="2" y="8"/>
                    </a:lnTo>
                    <a:lnTo>
                      <a:pt x="3" y="10"/>
                    </a:lnTo>
                    <a:lnTo>
                      <a:pt x="3" y="10"/>
                    </a:lnTo>
                    <a:lnTo>
                      <a:pt x="4" y="8"/>
                    </a:lnTo>
                    <a:lnTo>
                      <a:pt x="4" y="8"/>
                    </a:lnTo>
                    <a:lnTo>
                      <a:pt x="4" y="3"/>
                    </a:lnTo>
                    <a:lnTo>
                      <a:pt x="4" y="3"/>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0" name="Freeform 804"/>
              <p:cNvSpPr>
                <a:spLocks/>
              </p:cNvSpPr>
              <p:nvPr/>
            </p:nvSpPr>
            <p:spPr bwMode="auto">
              <a:xfrm>
                <a:off x="6859588" y="3409950"/>
                <a:ext cx="1588" cy="3175"/>
              </a:xfrm>
              <a:custGeom>
                <a:avLst/>
                <a:gdLst>
                  <a:gd name="T0" fmla="*/ 0 w 4"/>
                  <a:gd name="T1" fmla="*/ 0 h 10"/>
                  <a:gd name="T2" fmla="*/ 0 w 4"/>
                  <a:gd name="T3" fmla="*/ 0 h 10"/>
                  <a:gd name="T4" fmla="*/ 0 w 4"/>
                  <a:gd name="T5" fmla="*/ 6 h 10"/>
                  <a:gd name="T6" fmla="*/ 0 w 4"/>
                  <a:gd name="T7" fmla="*/ 6 h 10"/>
                  <a:gd name="T8" fmla="*/ 0 w 4"/>
                  <a:gd name="T9" fmla="*/ 9 h 10"/>
                  <a:gd name="T10" fmla="*/ 1 w 4"/>
                  <a:gd name="T11" fmla="*/ 10 h 10"/>
                  <a:gd name="T12" fmla="*/ 1 w 4"/>
                  <a:gd name="T13" fmla="*/ 10 h 10"/>
                  <a:gd name="T14" fmla="*/ 4 w 4"/>
                  <a:gd name="T15" fmla="*/ 10 h 10"/>
                  <a:gd name="T16" fmla="*/ 4 w 4"/>
                  <a:gd name="T17" fmla="*/ 10 h 10"/>
                  <a:gd name="T18" fmla="*/ 4 w 4"/>
                  <a:gd name="T19" fmla="*/ 4 h 10"/>
                  <a:gd name="T20" fmla="*/ 4 w 4"/>
                  <a:gd name="T21" fmla="*/ 4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6"/>
                    </a:lnTo>
                    <a:lnTo>
                      <a:pt x="0" y="6"/>
                    </a:lnTo>
                    <a:lnTo>
                      <a:pt x="0" y="9"/>
                    </a:lnTo>
                    <a:lnTo>
                      <a:pt x="1" y="10"/>
                    </a:lnTo>
                    <a:lnTo>
                      <a:pt x="1" y="10"/>
                    </a:lnTo>
                    <a:lnTo>
                      <a:pt x="4" y="10"/>
                    </a:lnTo>
                    <a:lnTo>
                      <a:pt x="4" y="10"/>
                    </a:lnTo>
                    <a:lnTo>
                      <a:pt x="4" y="4"/>
                    </a:lnTo>
                    <a:lnTo>
                      <a:pt x="4" y="4"/>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1" name="Freeform 805"/>
              <p:cNvSpPr>
                <a:spLocks/>
              </p:cNvSpPr>
              <p:nvPr/>
            </p:nvSpPr>
            <p:spPr bwMode="auto">
              <a:xfrm>
                <a:off x="6859588" y="3409950"/>
                <a:ext cx="1588" cy="3175"/>
              </a:xfrm>
              <a:custGeom>
                <a:avLst/>
                <a:gdLst>
                  <a:gd name="T0" fmla="*/ 0 w 4"/>
                  <a:gd name="T1" fmla="*/ 0 h 10"/>
                  <a:gd name="T2" fmla="*/ 0 w 4"/>
                  <a:gd name="T3" fmla="*/ 0 h 10"/>
                  <a:gd name="T4" fmla="*/ 0 w 4"/>
                  <a:gd name="T5" fmla="*/ 6 h 10"/>
                  <a:gd name="T6" fmla="*/ 0 w 4"/>
                  <a:gd name="T7" fmla="*/ 6 h 10"/>
                  <a:gd name="T8" fmla="*/ 0 w 4"/>
                  <a:gd name="T9" fmla="*/ 9 h 10"/>
                  <a:gd name="T10" fmla="*/ 1 w 4"/>
                  <a:gd name="T11" fmla="*/ 10 h 10"/>
                  <a:gd name="T12" fmla="*/ 1 w 4"/>
                  <a:gd name="T13" fmla="*/ 10 h 10"/>
                  <a:gd name="T14" fmla="*/ 4 w 4"/>
                  <a:gd name="T15" fmla="*/ 10 h 10"/>
                  <a:gd name="T16" fmla="*/ 4 w 4"/>
                  <a:gd name="T17" fmla="*/ 10 h 10"/>
                  <a:gd name="T18" fmla="*/ 4 w 4"/>
                  <a:gd name="T19" fmla="*/ 4 h 10"/>
                  <a:gd name="T20" fmla="*/ 4 w 4"/>
                  <a:gd name="T21" fmla="*/ 4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6"/>
                    </a:lnTo>
                    <a:lnTo>
                      <a:pt x="0" y="6"/>
                    </a:lnTo>
                    <a:lnTo>
                      <a:pt x="0" y="9"/>
                    </a:lnTo>
                    <a:lnTo>
                      <a:pt x="1" y="10"/>
                    </a:lnTo>
                    <a:lnTo>
                      <a:pt x="1" y="10"/>
                    </a:lnTo>
                    <a:lnTo>
                      <a:pt x="4" y="10"/>
                    </a:lnTo>
                    <a:lnTo>
                      <a:pt x="4" y="10"/>
                    </a:lnTo>
                    <a:lnTo>
                      <a:pt x="4" y="4"/>
                    </a:lnTo>
                    <a:lnTo>
                      <a:pt x="4" y="4"/>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2" name="Freeform 806"/>
              <p:cNvSpPr>
                <a:spLocks/>
              </p:cNvSpPr>
              <p:nvPr/>
            </p:nvSpPr>
            <p:spPr bwMode="auto">
              <a:xfrm>
                <a:off x="6861175" y="3409950"/>
                <a:ext cx="1588" cy="4762"/>
              </a:xfrm>
              <a:custGeom>
                <a:avLst/>
                <a:gdLst>
                  <a:gd name="T0" fmla="*/ 0 w 2"/>
                  <a:gd name="T1" fmla="*/ 1 h 10"/>
                  <a:gd name="T2" fmla="*/ 0 w 2"/>
                  <a:gd name="T3" fmla="*/ 1 h 10"/>
                  <a:gd name="T4" fmla="*/ 0 w 2"/>
                  <a:gd name="T5" fmla="*/ 6 h 10"/>
                  <a:gd name="T6" fmla="*/ 0 w 2"/>
                  <a:gd name="T7" fmla="*/ 6 h 10"/>
                  <a:gd name="T8" fmla="*/ 0 w 2"/>
                  <a:gd name="T9" fmla="*/ 9 h 10"/>
                  <a:gd name="T10" fmla="*/ 0 w 2"/>
                  <a:gd name="T11" fmla="*/ 10 h 10"/>
                  <a:gd name="T12" fmla="*/ 0 w 2"/>
                  <a:gd name="T13" fmla="*/ 10 h 10"/>
                  <a:gd name="T14" fmla="*/ 2 w 2"/>
                  <a:gd name="T15" fmla="*/ 10 h 10"/>
                  <a:gd name="T16" fmla="*/ 2 w 2"/>
                  <a:gd name="T17" fmla="*/ 10 h 10"/>
                  <a:gd name="T18" fmla="*/ 2 w 2"/>
                  <a:gd name="T19" fmla="*/ 4 h 10"/>
                  <a:gd name="T20" fmla="*/ 2 w 2"/>
                  <a:gd name="T21" fmla="*/ 4 h 10"/>
                  <a:gd name="T22" fmla="*/ 2 w 2"/>
                  <a:gd name="T23" fmla="*/ 1 h 10"/>
                  <a:gd name="T24" fmla="*/ 2 w 2"/>
                  <a:gd name="T25" fmla="*/ 0 h 10"/>
                  <a:gd name="T26" fmla="*/ 2 w 2"/>
                  <a:gd name="T27" fmla="*/ 0 h 10"/>
                  <a:gd name="T28" fmla="*/ 0 w 2"/>
                  <a:gd name="T29" fmla="*/ 1 h 10"/>
                  <a:gd name="T30" fmla="*/ 0 w 2"/>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0">
                    <a:moveTo>
                      <a:pt x="0" y="1"/>
                    </a:moveTo>
                    <a:lnTo>
                      <a:pt x="0" y="1"/>
                    </a:lnTo>
                    <a:lnTo>
                      <a:pt x="0" y="6"/>
                    </a:lnTo>
                    <a:lnTo>
                      <a:pt x="0" y="6"/>
                    </a:lnTo>
                    <a:lnTo>
                      <a:pt x="0" y="9"/>
                    </a:lnTo>
                    <a:lnTo>
                      <a:pt x="0" y="10"/>
                    </a:lnTo>
                    <a:lnTo>
                      <a:pt x="0" y="10"/>
                    </a:lnTo>
                    <a:lnTo>
                      <a:pt x="2" y="10"/>
                    </a:lnTo>
                    <a:lnTo>
                      <a:pt x="2" y="10"/>
                    </a:lnTo>
                    <a:lnTo>
                      <a:pt x="2" y="4"/>
                    </a:lnTo>
                    <a:lnTo>
                      <a:pt x="2" y="4"/>
                    </a:lnTo>
                    <a:lnTo>
                      <a:pt x="2" y="1"/>
                    </a:lnTo>
                    <a:lnTo>
                      <a:pt x="2" y="0"/>
                    </a:lnTo>
                    <a:lnTo>
                      <a:pt x="2"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3" name="Freeform 807"/>
              <p:cNvSpPr>
                <a:spLocks/>
              </p:cNvSpPr>
              <p:nvPr/>
            </p:nvSpPr>
            <p:spPr bwMode="auto">
              <a:xfrm>
                <a:off x="6861175" y="3409950"/>
                <a:ext cx="1588" cy="4762"/>
              </a:xfrm>
              <a:custGeom>
                <a:avLst/>
                <a:gdLst>
                  <a:gd name="T0" fmla="*/ 0 w 2"/>
                  <a:gd name="T1" fmla="*/ 1 h 10"/>
                  <a:gd name="T2" fmla="*/ 0 w 2"/>
                  <a:gd name="T3" fmla="*/ 1 h 10"/>
                  <a:gd name="T4" fmla="*/ 0 w 2"/>
                  <a:gd name="T5" fmla="*/ 6 h 10"/>
                  <a:gd name="T6" fmla="*/ 0 w 2"/>
                  <a:gd name="T7" fmla="*/ 6 h 10"/>
                  <a:gd name="T8" fmla="*/ 0 w 2"/>
                  <a:gd name="T9" fmla="*/ 9 h 10"/>
                  <a:gd name="T10" fmla="*/ 0 w 2"/>
                  <a:gd name="T11" fmla="*/ 10 h 10"/>
                  <a:gd name="T12" fmla="*/ 0 w 2"/>
                  <a:gd name="T13" fmla="*/ 10 h 10"/>
                  <a:gd name="T14" fmla="*/ 2 w 2"/>
                  <a:gd name="T15" fmla="*/ 10 h 10"/>
                  <a:gd name="T16" fmla="*/ 2 w 2"/>
                  <a:gd name="T17" fmla="*/ 10 h 10"/>
                  <a:gd name="T18" fmla="*/ 2 w 2"/>
                  <a:gd name="T19" fmla="*/ 4 h 10"/>
                  <a:gd name="T20" fmla="*/ 2 w 2"/>
                  <a:gd name="T21" fmla="*/ 4 h 10"/>
                  <a:gd name="T22" fmla="*/ 2 w 2"/>
                  <a:gd name="T23" fmla="*/ 1 h 10"/>
                  <a:gd name="T24" fmla="*/ 2 w 2"/>
                  <a:gd name="T25" fmla="*/ 0 h 10"/>
                  <a:gd name="T26" fmla="*/ 2 w 2"/>
                  <a:gd name="T27" fmla="*/ 0 h 10"/>
                  <a:gd name="T28" fmla="*/ 0 w 2"/>
                  <a:gd name="T29" fmla="*/ 1 h 10"/>
                  <a:gd name="T30" fmla="*/ 0 w 2"/>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0">
                    <a:moveTo>
                      <a:pt x="0" y="1"/>
                    </a:moveTo>
                    <a:lnTo>
                      <a:pt x="0" y="1"/>
                    </a:lnTo>
                    <a:lnTo>
                      <a:pt x="0" y="6"/>
                    </a:lnTo>
                    <a:lnTo>
                      <a:pt x="0" y="6"/>
                    </a:lnTo>
                    <a:lnTo>
                      <a:pt x="0" y="9"/>
                    </a:lnTo>
                    <a:lnTo>
                      <a:pt x="0" y="10"/>
                    </a:lnTo>
                    <a:lnTo>
                      <a:pt x="0" y="10"/>
                    </a:lnTo>
                    <a:lnTo>
                      <a:pt x="2" y="10"/>
                    </a:lnTo>
                    <a:lnTo>
                      <a:pt x="2" y="10"/>
                    </a:lnTo>
                    <a:lnTo>
                      <a:pt x="2" y="4"/>
                    </a:lnTo>
                    <a:lnTo>
                      <a:pt x="2" y="4"/>
                    </a:lnTo>
                    <a:lnTo>
                      <a:pt x="2" y="1"/>
                    </a:lnTo>
                    <a:lnTo>
                      <a:pt x="2" y="0"/>
                    </a:lnTo>
                    <a:lnTo>
                      <a:pt x="2"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4" name="Freeform 808"/>
              <p:cNvSpPr>
                <a:spLocks/>
              </p:cNvSpPr>
              <p:nvPr/>
            </p:nvSpPr>
            <p:spPr bwMode="auto">
              <a:xfrm>
                <a:off x="6862763" y="3411538"/>
                <a:ext cx="1588" cy="3175"/>
              </a:xfrm>
              <a:custGeom>
                <a:avLst/>
                <a:gdLst>
                  <a:gd name="T0" fmla="*/ 0 w 4"/>
                  <a:gd name="T1" fmla="*/ 0 h 10"/>
                  <a:gd name="T2" fmla="*/ 0 w 4"/>
                  <a:gd name="T3" fmla="*/ 0 h 10"/>
                  <a:gd name="T4" fmla="*/ 0 w 4"/>
                  <a:gd name="T5" fmla="*/ 5 h 10"/>
                  <a:gd name="T6" fmla="*/ 0 w 4"/>
                  <a:gd name="T7" fmla="*/ 5 h 10"/>
                  <a:gd name="T8" fmla="*/ 0 w 4"/>
                  <a:gd name="T9" fmla="*/ 7 h 10"/>
                  <a:gd name="T10" fmla="*/ 2 w 4"/>
                  <a:gd name="T11" fmla="*/ 10 h 10"/>
                  <a:gd name="T12" fmla="*/ 2 w 4"/>
                  <a:gd name="T13" fmla="*/ 10 h 10"/>
                  <a:gd name="T14" fmla="*/ 4 w 4"/>
                  <a:gd name="T15" fmla="*/ 8 h 10"/>
                  <a:gd name="T16" fmla="*/ 4 w 4"/>
                  <a:gd name="T17" fmla="*/ 8 h 10"/>
                  <a:gd name="T18" fmla="*/ 4 w 4"/>
                  <a:gd name="T19" fmla="*/ 3 h 10"/>
                  <a:gd name="T20" fmla="*/ 4 w 4"/>
                  <a:gd name="T21" fmla="*/ 3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5"/>
                    </a:lnTo>
                    <a:lnTo>
                      <a:pt x="0" y="5"/>
                    </a:lnTo>
                    <a:lnTo>
                      <a:pt x="0" y="7"/>
                    </a:lnTo>
                    <a:lnTo>
                      <a:pt x="2" y="10"/>
                    </a:lnTo>
                    <a:lnTo>
                      <a:pt x="2" y="10"/>
                    </a:lnTo>
                    <a:lnTo>
                      <a:pt x="4" y="8"/>
                    </a:lnTo>
                    <a:lnTo>
                      <a:pt x="4" y="8"/>
                    </a:lnTo>
                    <a:lnTo>
                      <a:pt x="4" y="3"/>
                    </a:lnTo>
                    <a:lnTo>
                      <a:pt x="4" y="3"/>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5" name="Freeform 809"/>
              <p:cNvSpPr>
                <a:spLocks/>
              </p:cNvSpPr>
              <p:nvPr/>
            </p:nvSpPr>
            <p:spPr bwMode="auto">
              <a:xfrm>
                <a:off x="6862763" y="3411538"/>
                <a:ext cx="1588" cy="3175"/>
              </a:xfrm>
              <a:custGeom>
                <a:avLst/>
                <a:gdLst>
                  <a:gd name="T0" fmla="*/ 0 w 4"/>
                  <a:gd name="T1" fmla="*/ 0 h 10"/>
                  <a:gd name="T2" fmla="*/ 0 w 4"/>
                  <a:gd name="T3" fmla="*/ 0 h 10"/>
                  <a:gd name="T4" fmla="*/ 0 w 4"/>
                  <a:gd name="T5" fmla="*/ 5 h 10"/>
                  <a:gd name="T6" fmla="*/ 0 w 4"/>
                  <a:gd name="T7" fmla="*/ 5 h 10"/>
                  <a:gd name="T8" fmla="*/ 0 w 4"/>
                  <a:gd name="T9" fmla="*/ 7 h 10"/>
                  <a:gd name="T10" fmla="*/ 2 w 4"/>
                  <a:gd name="T11" fmla="*/ 10 h 10"/>
                  <a:gd name="T12" fmla="*/ 2 w 4"/>
                  <a:gd name="T13" fmla="*/ 10 h 10"/>
                  <a:gd name="T14" fmla="*/ 4 w 4"/>
                  <a:gd name="T15" fmla="*/ 8 h 10"/>
                  <a:gd name="T16" fmla="*/ 4 w 4"/>
                  <a:gd name="T17" fmla="*/ 8 h 10"/>
                  <a:gd name="T18" fmla="*/ 4 w 4"/>
                  <a:gd name="T19" fmla="*/ 3 h 10"/>
                  <a:gd name="T20" fmla="*/ 4 w 4"/>
                  <a:gd name="T21" fmla="*/ 3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5"/>
                    </a:lnTo>
                    <a:lnTo>
                      <a:pt x="0" y="5"/>
                    </a:lnTo>
                    <a:lnTo>
                      <a:pt x="0" y="7"/>
                    </a:lnTo>
                    <a:lnTo>
                      <a:pt x="2" y="10"/>
                    </a:lnTo>
                    <a:lnTo>
                      <a:pt x="2" y="10"/>
                    </a:lnTo>
                    <a:lnTo>
                      <a:pt x="4" y="8"/>
                    </a:lnTo>
                    <a:lnTo>
                      <a:pt x="4" y="8"/>
                    </a:lnTo>
                    <a:lnTo>
                      <a:pt x="4" y="3"/>
                    </a:lnTo>
                    <a:lnTo>
                      <a:pt x="4" y="3"/>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6" name="Freeform 810"/>
              <p:cNvSpPr>
                <a:spLocks/>
              </p:cNvSpPr>
              <p:nvPr/>
            </p:nvSpPr>
            <p:spPr bwMode="auto">
              <a:xfrm>
                <a:off x="6864350" y="3411538"/>
                <a:ext cx="0" cy="3175"/>
              </a:xfrm>
              <a:custGeom>
                <a:avLst/>
                <a:gdLst>
                  <a:gd name="T0" fmla="*/ 0 w 4"/>
                  <a:gd name="T1" fmla="*/ 0 h 10"/>
                  <a:gd name="T2" fmla="*/ 0 w 4"/>
                  <a:gd name="T3" fmla="*/ 0 h 10"/>
                  <a:gd name="T4" fmla="*/ 0 w 4"/>
                  <a:gd name="T5" fmla="*/ 6 h 10"/>
                  <a:gd name="T6" fmla="*/ 0 w 4"/>
                  <a:gd name="T7" fmla="*/ 9 h 10"/>
                  <a:gd name="T8" fmla="*/ 0 w 4"/>
                  <a:gd name="T9" fmla="*/ 10 h 10"/>
                  <a:gd name="T10" fmla="*/ 0 w 4"/>
                  <a:gd name="T11" fmla="*/ 10 h 10"/>
                  <a:gd name="T12" fmla="*/ 3 w 4"/>
                  <a:gd name="T13" fmla="*/ 10 h 10"/>
                  <a:gd name="T14" fmla="*/ 3 w 4"/>
                  <a:gd name="T15" fmla="*/ 10 h 10"/>
                  <a:gd name="T16" fmla="*/ 3 w 4"/>
                  <a:gd name="T17" fmla="*/ 4 h 10"/>
                  <a:gd name="T18" fmla="*/ 4 w 4"/>
                  <a:gd name="T19" fmla="*/ 1 h 10"/>
                  <a:gd name="T20" fmla="*/ 3 w 4"/>
                  <a:gd name="T21" fmla="*/ 0 h 10"/>
                  <a:gd name="T22" fmla="*/ 3 w 4"/>
                  <a:gd name="T23" fmla="*/ 0 h 10"/>
                  <a:gd name="T24" fmla="*/ 0 w 4"/>
                  <a:gd name="T25" fmla="*/ 0 h 10"/>
                  <a:gd name="T26" fmla="*/ 0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0"/>
                    </a:moveTo>
                    <a:lnTo>
                      <a:pt x="0" y="0"/>
                    </a:lnTo>
                    <a:lnTo>
                      <a:pt x="0" y="6"/>
                    </a:lnTo>
                    <a:lnTo>
                      <a:pt x="0" y="9"/>
                    </a:lnTo>
                    <a:lnTo>
                      <a:pt x="0" y="10"/>
                    </a:lnTo>
                    <a:lnTo>
                      <a:pt x="0" y="10"/>
                    </a:lnTo>
                    <a:lnTo>
                      <a:pt x="3" y="10"/>
                    </a:lnTo>
                    <a:lnTo>
                      <a:pt x="3" y="10"/>
                    </a:lnTo>
                    <a:lnTo>
                      <a:pt x="3" y="4"/>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7" name="Freeform 811"/>
              <p:cNvSpPr>
                <a:spLocks/>
              </p:cNvSpPr>
              <p:nvPr/>
            </p:nvSpPr>
            <p:spPr bwMode="auto">
              <a:xfrm>
                <a:off x="6864350" y="3411538"/>
                <a:ext cx="0" cy="3175"/>
              </a:xfrm>
              <a:custGeom>
                <a:avLst/>
                <a:gdLst>
                  <a:gd name="T0" fmla="*/ 0 w 4"/>
                  <a:gd name="T1" fmla="*/ 0 h 10"/>
                  <a:gd name="T2" fmla="*/ 0 w 4"/>
                  <a:gd name="T3" fmla="*/ 0 h 10"/>
                  <a:gd name="T4" fmla="*/ 0 w 4"/>
                  <a:gd name="T5" fmla="*/ 6 h 10"/>
                  <a:gd name="T6" fmla="*/ 0 w 4"/>
                  <a:gd name="T7" fmla="*/ 9 h 10"/>
                  <a:gd name="T8" fmla="*/ 0 w 4"/>
                  <a:gd name="T9" fmla="*/ 10 h 10"/>
                  <a:gd name="T10" fmla="*/ 0 w 4"/>
                  <a:gd name="T11" fmla="*/ 10 h 10"/>
                  <a:gd name="T12" fmla="*/ 3 w 4"/>
                  <a:gd name="T13" fmla="*/ 10 h 10"/>
                  <a:gd name="T14" fmla="*/ 3 w 4"/>
                  <a:gd name="T15" fmla="*/ 10 h 10"/>
                  <a:gd name="T16" fmla="*/ 3 w 4"/>
                  <a:gd name="T17" fmla="*/ 4 h 10"/>
                  <a:gd name="T18" fmla="*/ 4 w 4"/>
                  <a:gd name="T19" fmla="*/ 1 h 10"/>
                  <a:gd name="T20" fmla="*/ 3 w 4"/>
                  <a:gd name="T21" fmla="*/ 0 h 10"/>
                  <a:gd name="T22" fmla="*/ 3 w 4"/>
                  <a:gd name="T23" fmla="*/ 0 h 10"/>
                  <a:gd name="T24" fmla="*/ 0 w 4"/>
                  <a:gd name="T25" fmla="*/ 0 h 10"/>
                  <a:gd name="T26" fmla="*/ 0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0"/>
                    </a:moveTo>
                    <a:lnTo>
                      <a:pt x="0" y="0"/>
                    </a:lnTo>
                    <a:lnTo>
                      <a:pt x="0" y="6"/>
                    </a:lnTo>
                    <a:lnTo>
                      <a:pt x="0" y="9"/>
                    </a:lnTo>
                    <a:lnTo>
                      <a:pt x="0" y="10"/>
                    </a:lnTo>
                    <a:lnTo>
                      <a:pt x="0" y="10"/>
                    </a:lnTo>
                    <a:lnTo>
                      <a:pt x="3" y="10"/>
                    </a:lnTo>
                    <a:lnTo>
                      <a:pt x="3" y="10"/>
                    </a:lnTo>
                    <a:lnTo>
                      <a:pt x="3" y="4"/>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8" name="Freeform 812"/>
              <p:cNvSpPr>
                <a:spLocks/>
              </p:cNvSpPr>
              <p:nvPr/>
            </p:nvSpPr>
            <p:spPr bwMode="auto">
              <a:xfrm>
                <a:off x="6864350" y="3413125"/>
                <a:ext cx="1588" cy="3175"/>
              </a:xfrm>
              <a:custGeom>
                <a:avLst/>
                <a:gdLst>
                  <a:gd name="T0" fmla="*/ 1 w 3"/>
                  <a:gd name="T1" fmla="*/ 0 h 10"/>
                  <a:gd name="T2" fmla="*/ 1 w 3"/>
                  <a:gd name="T3" fmla="*/ 0 h 10"/>
                  <a:gd name="T4" fmla="*/ 0 w 3"/>
                  <a:gd name="T5" fmla="*/ 5 h 10"/>
                  <a:gd name="T6" fmla="*/ 0 w 3"/>
                  <a:gd name="T7" fmla="*/ 8 h 10"/>
                  <a:gd name="T8" fmla="*/ 0 w 3"/>
                  <a:gd name="T9" fmla="*/ 10 h 10"/>
                  <a:gd name="T10" fmla="*/ 0 w 3"/>
                  <a:gd name="T11" fmla="*/ 10 h 10"/>
                  <a:gd name="T12" fmla="*/ 2 w 3"/>
                  <a:gd name="T13" fmla="*/ 9 h 10"/>
                  <a:gd name="T14" fmla="*/ 2 w 3"/>
                  <a:gd name="T15" fmla="*/ 9 h 10"/>
                  <a:gd name="T16" fmla="*/ 3 w 3"/>
                  <a:gd name="T17" fmla="*/ 4 h 10"/>
                  <a:gd name="T18" fmla="*/ 3 w 3"/>
                  <a:gd name="T19" fmla="*/ 2 h 10"/>
                  <a:gd name="T20" fmla="*/ 2 w 3"/>
                  <a:gd name="T21" fmla="*/ 0 h 10"/>
                  <a:gd name="T22" fmla="*/ 2 w 3"/>
                  <a:gd name="T23" fmla="*/ 0 h 10"/>
                  <a:gd name="T24" fmla="*/ 1 w 3"/>
                  <a:gd name="T25" fmla="*/ 0 h 10"/>
                  <a:gd name="T26" fmla="*/ 1 w 3"/>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0">
                    <a:moveTo>
                      <a:pt x="1" y="0"/>
                    </a:moveTo>
                    <a:lnTo>
                      <a:pt x="1" y="0"/>
                    </a:lnTo>
                    <a:lnTo>
                      <a:pt x="0" y="5"/>
                    </a:lnTo>
                    <a:lnTo>
                      <a:pt x="0" y="8"/>
                    </a:lnTo>
                    <a:lnTo>
                      <a:pt x="0" y="10"/>
                    </a:lnTo>
                    <a:lnTo>
                      <a:pt x="0" y="10"/>
                    </a:lnTo>
                    <a:lnTo>
                      <a:pt x="2" y="9"/>
                    </a:lnTo>
                    <a:lnTo>
                      <a:pt x="2" y="9"/>
                    </a:lnTo>
                    <a:lnTo>
                      <a:pt x="3" y="4"/>
                    </a:lnTo>
                    <a:lnTo>
                      <a:pt x="3" y="2"/>
                    </a:lnTo>
                    <a:lnTo>
                      <a:pt x="2" y="0"/>
                    </a:lnTo>
                    <a:lnTo>
                      <a:pt x="2"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9" name="Freeform 813"/>
              <p:cNvSpPr>
                <a:spLocks/>
              </p:cNvSpPr>
              <p:nvPr/>
            </p:nvSpPr>
            <p:spPr bwMode="auto">
              <a:xfrm>
                <a:off x="6864350" y="3413125"/>
                <a:ext cx="1588" cy="3175"/>
              </a:xfrm>
              <a:custGeom>
                <a:avLst/>
                <a:gdLst>
                  <a:gd name="T0" fmla="*/ 1 w 3"/>
                  <a:gd name="T1" fmla="*/ 0 h 10"/>
                  <a:gd name="T2" fmla="*/ 1 w 3"/>
                  <a:gd name="T3" fmla="*/ 0 h 10"/>
                  <a:gd name="T4" fmla="*/ 0 w 3"/>
                  <a:gd name="T5" fmla="*/ 5 h 10"/>
                  <a:gd name="T6" fmla="*/ 0 w 3"/>
                  <a:gd name="T7" fmla="*/ 8 h 10"/>
                  <a:gd name="T8" fmla="*/ 0 w 3"/>
                  <a:gd name="T9" fmla="*/ 10 h 10"/>
                  <a:gd name="T10" fmla="*/ 0 w 3"/>
                  <a:gd name="T11" fmla="*/ 10 h 10"/>
                  <a:gd name="T12" fmla="*/ 2 w 3"/>
                  <a:gd name="T13" fmla="*/ 9 h 10"/>
                  <a:gd name="T14" fmla="*/ 2 w 3"/>
                  <a:gd name="T15" fmla="*/ 9 h 10"/>
                  <a:gd name="T16" fmla="*/ 3 w 3"/>
                  <a:gd name="T17" fmla="*/ 4 h 10"/>
                  <a:gd name="T18" fmla="*/ 3 w 3"/>
                  <a:gd name="T19" fmla="*/ 2 h 10"/>
                  <a:gd name="T20" fmla="*/ 2 w 3"/>
                  <a:gd name="T21" fmla="*/ 0 h 10"/>
                  <a:gd name="T22" fmla="*/ 2 w 3"/>
                  <a:gd name="T23" fmla="*/ 0 h 10"/>
                  <a:gd name="T24" fmla="*/ 1 w 3"/>
                  <a:gd name="T25" fmla="*/ 0 h 10"/>
                  <a:gd name="T26" fmla="*/ 1 w 3"/>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0">
                    <a:moveTo>
                      <a:pt x="1" y="0"/>
                    </a:moveTo>
                    <a:lnTo>
                      <a:pt x="1" y="0"/>
                    </a:lnTo>
                    <a:lnTo>
                      <a:pt x="0" y="5"/>
                    </a:lnTo>
                    <a:lnTo>
                      <a:pt x="0" y="8"/>
                    </a:lnTo>
                    <a:lnTo>
                      <a:pt x="0" y="10"/>
                    </a:lnTo>
                    <a:lnTo>
                      <a:pt x="0" y="10"/>
                    </a:lnTo>
                    <a:lnTo>
                      <a:pt x="2" y="9"/>
                    </a:lnTo>
                    <a:lnTo>
                      <a:pt x="2" y="9"/>
                    </a:lnTo>
                    <a:lnTo>
                      <a:pt x="3" y="4"/>
                    </a:lnTo>
                    <a:lnTo>
                      <a:pt x="3" y="2"/>
                    </a:lnTo>
                    <a:lnTo>
                      <a:pt x="2" y="0"/>
                    </a:lnTo>
                    <a:lnTo>
                      <a:pt x="2"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0" name="Freeform 814"/>
              <p:cNvSpPr>
                <a:spLocks/>
              </p:cNvSpPr>
              <p:nvPr/>
            </p:nvSpPr>
            <p:spPr bwMode="auto">
              <a:xfrm>
                <a:off x="6865938" y="3413125"/>
                <a:ext cx="1588" cy="3175"/>
              </a:xfrm>
              <a:custGeom>
                <a:avLst/>
                <a:gdLst>
                  <a:gd name="T0" fmla="*/ 1 w 4"/>
                  <a:gd name="T1" fmla="*/ 0 h 10"/>
                  <a:gd name="T2" fmla="*/ 1 w 4"/>
                  <a:gd name="T3" fmla="*/ 0 h 10"/>
                  <a:gd name="T4" fmla="*/ 0 w 4"/>
                  <a:gd name="T5" fmla="*/ 6 h 10"/>
                  <a:gd name="T6" fmla="*/ 0 w 4"/>
                  <a:gd name="T7" fmla="*/ 8 h 10"/>
                  <a:gd name="T8" fmla="*/ 1 w 4"/>
                  <a:gd name="T9" fmla="*/ 10 h 10"/>
                  <a:gd name="T10" fmla="*/ 1 w 4"/>
                  <a:gd name="T11" fmla="*/ 10 h 10"/>
                  <a:gd name="T12" fmla="*/ 3 w 4"/>
                  <a:gd name="T13" fmla="*/ 10 h 10"/>
                  <a:gd name="T14" fmla="*/ 3 w 4"/>
                  <a:gd name="T15" fmla="*/ 10 h 10"/>
                  <a:gd name="T16" fmla="*/ 4 w 4"/>
                  <a:gd name="T17" fmla="*/ 5 h 10"/>
                  <a:gd name="T18" fmla="*/ 4 w 4"/>
                  <a:gd name="T19" fmla="*/ 2 h 10"/>
                  <a:gd name="T20" fmla="*/ 4 w 4"/>
                  <a:gd name="T21" fmla="*/ 0 h 10"/>
                  <a:gd name="T22" fmla="*/ 4 w 4"/>
                  <a:gd name="T23" fmla="*/ 0 h 10"/>
                  <a:gd name="T24" fmla="*/ 1 w 4"/>
                  <a:gd name="T25" fmla="*/ 0 h 10"/>
                  <a:gd name="T26" fmla="*/ 1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1" y="0"/>
                    </a:moveTo>
                    <a:lnTo>
                      <a:pt x="1" y="0"/>
                    </a:lnTo>
                    <a:lnTo>
                      <a:pt x="0" y="6"/>
                    </a:lnTo>
                    <a:lnTo>
                      <a:pt x="0" y="8"/>
                    </a:lnTo>
                    <a:lnTo>
                      <a:pt x="1" y="10"/>
                    </a:lnTo>
                    <a:lnTo>
                      <a:pt x="1" y="10"/>
                    </a:lnTo>
                    <a:lnTo>
                      <a:pt x="3" y="10"/>
                    </a:lnTo>
                    <a:lnTo>
                      <a:pt x="3" y="10"/>
                    </a:lnTo>
                    <a:lnTo>
                      <a:pt x="4" y="5"/>
                    </a:lnTo>
                    <a:lnTo>
                      <a:pt x="4" y="2"/>
                    </a:lnTo>
                    <a:lnTo>
                      <a:pt x="4" y="0"/>
                    </a:lnTo>
                    <a:lnTo>
                      <a:pt x="4"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1" name="Freeform 815"/>
              <p:cNvSpPr>
                <a:spLocks/>
              </p:cNvSpPr>
              <p:nvPr/>
            </p:nvSpPr>
            <p:spPr bwMode="auto">
              <a:xfrm>
                <a:off x="6865938" y="3413125"/>
                <a:ext cx="1588" cy="3175"/>
              </a:xfrm>
              <a:custGeom>
                <a:avLst/>
                <a:gdLst>
                  <a:gd name="T0" fmla="*/ 1 w 4"/>
                  <a:gd name="T1" fmla="*/ 0 h 10"/>
                  <a:gd name="T2" fmla="*/ 1 w 4"/>
                  <a:gd name="T3" fmla="*/ 0 h 10"/>
                  <a:gd name="T4" fmla="*/ 0 w 4"/>
                  <a:gd name="T5" fmla="*/ 6 h 10"/>
                  <a:gd name="T6" fmla="*/ 0 w 4"/>
                  <a:gd name="T7" fmla="*/ 8 h 10"/>
                  <a:gd name="T8" fmla="*/ 1 w 4"/>
                  <a:gd name="T9" fmla="*/ 10 h 10"/>
                  <a:gd name="T10" fmla="*/ 1 w 4"/>
                  <a:gd name="T11" fmla="*/ 10 h 10"/>
                  <a:gd name="T12" fmla="*/ 3 w 4"/>
                  <a:gd name="T13" fmla="*/ 10 h 10"/>
                  <a:gd name="T14" fmla="*/ 3 w 4"/>
                  <a:gd name="T15" fmla="*/ 10 h 10"/>
                  <a:gd name="T16" fmla="*/ 4 w 4"/>
                  <a:gd name="T17" fmla="*/ 5 h 10"/>
                  <a:gd name="T18" fmla="*/ 4 w 4"/>
                  <a:gd name="T19" fmla="*/ 2 h 10"/>
                  <a:gd name="T20" fmla="*/ 4 w 4"/>
                  <a:gd name="T21" fmla="*/ 0 h 10"/>
                  <a:gd name="T22" fmla="*/ 4 w 4"/>
                  <a:gd name="T23" fmla="*/ 0 h 10"/>
                  <a:gd name="T24" fmla="*/ 1 w 4"/>
                  <a:gd name="T25" fmla="*/ 0 h 10"/>
                  <a:gd name="T26" fmla="*/ 1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1" y="0"/>
                    </a:moveTo>
                    <a:lnTo>
                      <a:pt x="1" y="0"/>
                    </a:lnTo>
                    <a:lnTo>
                      <a:pt x="0" y="6"/>
                    </a:lnTo>
                    <a:lnTo>
                      <a:pt x="0" y="8"/>
                    </a:lnTo>
                    <a:lnTo>
                      <a:pt x="1" y="10"/>
                    </a:lnTo>
                    <a:lnTo>
                      <a:pt x="1" y="10"/>
                    </a:lnTo>
                    <a:lnTo>
                      <a:pt x="3" y="10"/>
                    </a:lnTo>
                    <a:lnTo>
                      <a:pt x="3" y="10"/>
                    </a:lnTo>
                    <a:lnTo>
                      <a:pt x="4" y="5"/>
                    </a:lnTo>
                    <a:lnTo>
                      <a:pt x="4" y="2"/>
                    </a:lnTo>
                    <a:lnTo>
                      <a:pt x="4" y="0"/>
                    </a:lnTo>
                    <a:lnTo>
                      <a:pt x="4"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2" name="Freeform 816"/>
              <p:cNvSpPr>
                <a:spLocks/>
              </p:cNvSpPr>
              <p:nvPr/>
            </p:nvSpPr>
            <p:spPr bwMode="auto">
              <a:xfrm>
                <a:off x="6865938" y="3414713"/>
                <a:ext cx="3175" cy="3175"/>
              </a:xfrm>
              <a:custGeom>
                <a:avLst/>
                <a:gdLst>
                  <a:gd name="T0" fmla="*/ 1 w 5"/>
                  <a:gd name="T1" fmla="*/ 0 h 10"/>
                  <a:gd name="T2" fmla="*/ 1 w 5"/>
                  <a:gd name="T3" fmla="*/ 0 h 10"/>
                  <a:gd name="T4" fmla="*/ 1 w 5"/>
                  <a:gd name="T5" fmla="*/ 6 h 10"/>
                  <a:gd name="T6" fmla="*/ 0 w 5"/>
                  <a:gd name="T7" fmla="*/ 9 h 10"/>
                  <a:gd name="T8" fmla="*/ 1 w 5"/>
                  <a:gd name="T9" fmla="*/ 10 h 10"/>
                  <a:gd name="T10" fmla="*/ 1 w 5"/>
                  <a:gd name="T11" fmla="*/ 10 h 10"/>
                  <a:gd name="T12" fmla="*/ 3 w 5"/>
                  <a:gd name="T13" fmla="*/ 10 h 10"/>
                  <a:gd name="T14" fmla="*/ 3 w 5"/>
                  <a:gd name="T15" fmla="*/ 10 h 10"/>
                  <a:gd name="T16" fmla="*/ 5 w 5"/>
                  <a:gd name="T17" fmla="*/ 4 h 10"/>
                  <a:gd name="T18" fmla="*/ 5 w 5"/>
                  <a:gd name="T19" fmla="*/ 1 h 10"/>
                  <a:gd name="T20" fmla="*/ 3 w 5"/>
                  <a:gd name="T21" fmla="*/ 0 h 10"/>
                  <a:gd name="T22" fmla="*/ 3 w 5"/>
                  <a:gd name="T23" fmla="*/ 0 h 10"/>
                  <a:gd name="T24" fmla="*/ 1 w 5"/>
                  <a:gd name="T25" fmla="*/ 0 h 10"/>
                  <a:gd name="T26" fmla="*/ 1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0"/>
                    </a:moveTo>
                    <a:lnTo>
                      <a:pt x="1" y="0"/>
                    </a:lnTo>
                    <a:lnTo>
                      <a:pt x="1" y="6"/>
                    </a:lnTo>
                    <a:lnTo>
                      <a:pt x="0" y="9"/>
                    </a:lnTo>
                    <a:lnTo>
                      <a:pt x="1" y="10"/>
                    </a:lnTo>
                    <a:lnTo>
                      <a:pt x="1" y="10"/>
                    </a:lnTo>
                    <a:lnTo>
                      <a:pt x="3" y="10"/>
                    </a:lnTo>
                    <a:lnTo>
                      <a:pt x="3" y="10"/>
                    </a:lnTo>
                    <a:lnTo>
                      <a:pt x="5" y="4"/>
                    </a:lnTo>
                    <a:lnTo>
                      <a:pt x="5" y="1"/>
                    </a:lnTo>
                    <a:lnTo>
                      <a:pt x="3" y="0"/>
                    </a:lnTo>
                    <a:lnTo>
                      <a:pt x="3"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3" name="Freeform 817"/>
              <p:cNvSpPr>
                <a:spLocks/>
              </p:cNvSpPr>
              <p:nvPr/>
            </p:nvSpPr>
            <p:spPr bwMode="auto">
              <a:xfrm>
                <a:off x="6865938" y="3414713"/>
                <a:ext cx="3175" cy="3175"/>
              </a:xfrm>
              <a:custGeom>
                <a:avLst/>
                <a:gdLst>
                  <a:gd name="T0" fmla="*/ 1 w 5"/>
                  <a:gd name="T1" fmla="*/ 0 h 10"/>
                  <a:gd name="T2" fmla="*/ 1 w 5"/>
                  <a:gd name="T3" fmla="*/ 0 h 10"/>
                  <a:gd name="T4" fmla="*/ 1 w 5"/>
                  <a:gd name="T5" fmla="*/ 6 h 10"/>
                  <a:gd name="T6" fmla="*/ 0 w 5"/>
                  <a:gd name="T7" fmla="*/ 9 h 10"/>
                  <a:gd name="T8" fmla="*/ 1 w 5"/>
                  <a:gd name="T9" fmla="*/ 10 h 10"/>
                  <a:gd name="T10" fmla="*/ 1 w 5"/>
                  <a:gd name="T11" fmla="*/ 10 h 10"/>
                  <a:gd name="T12" fmla="*/ 3 w 5"/>
                  <a:gd name="T13" fmla="*/ 10 h 10"/>
                  <a:gd name="T14" fmla="*/ 3 w 5"/>
                  <a:gd name="T15" fmla="*/ 10 h 10"/>
                  <a:gd name="T16" fmla="*/ 5 w 5"/>
                  <a:gd name="T17" fmla="*/ 4 h 10"/>
                  <a:gd name="T18" fmla="*/ 5 w 5"/>
                  <a:gd name="T19" fmla="*/ 1 h 10"/>
                  <a:gd name="T20" fmla="*/ 3 w 5"/>
                  <a:gd name="T21" fmla="*/ 0 h 10"/>
                  <a:gd name="T22" fmla="*/ 3 w 5"/>
                  <a:gd name="T23" fmla="*/ 0 h 10"/>
                  <a:gd name="T24" fmla="*/ 1 w 5"/>
                  <a:gd name="T25" fmla="*/ 0 h 10"/>
                  <a:gd name="T26" fmla="*/ 1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0"/>
                    </a:moveTo>
                    <a:lnTo>
                      <a:pt x="1" y="0"/>
                    </a:lnTo>
                    <a:lnTo>
                      <a:pt x="1" y="6"/>
                    </a:lnTo>
                    <a:lnTo>
                      <a:pt x="0" y="9"/>
                    </a:lnTo>
                    <a:lnTo>
                      <a:pt x="1" y="10"/>
                    </a:lnTo>
                    <a:lnTo>
                      <a:pt x="1" y="10"/>
                    </a:lnTo>
                    <a:lnTo>
                      <a:pt x="3" y="10"/>
                    </a:lnTo>
                    <a:lnTo>
                      <a:pt x="3" y="10"/>
                    </a:lnTo>
                    <a:lnTo>
                      <a:pt x="5" y="4"/>
                    </a:lnTo>
                    <a:lnTo>
                      <a:pt x="5" y="1"/>
                    </a:lnTo>
                    <a:lnTo>
                      <a:pt x="3" y="0"/>
                    </a:lnTo>
                    <a:lnTo>
                      <a:pt x="3"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4" name="Freeform 818"/>
              <p:cNvSpPr>
                <a:spLocks/>
              </p:cNvSpPr>
              <p:nvPr/>
            </p:nvSpPr>
            <p:spPr bwMode="auto">
              <a:xfrm>
                <a:off x="6867525" y="3414713"/>
                <a:ext cx="1588" cy="4762"/>
              </a:xfrm>
              <a:custGeom>
                <a:avLst/>
                <a:gdLst>
                  <a:gd name="T0" fmla="*/ 2 w 4"/>
                  <a:gd name="T1" fmla="*/ 0 h 10"/>
                  <a:gd name="T2" fmla="*/ 2 w 4"/>
                  <a:gd name="T3" fmla="*/ 0 h 10"/>
                  <a:gd name="T4" fmla="*/ 0 w 4"/>
                  <a:gd name="T5" fmla="*/ 5 h 10"/>
                  <a:gd name="T6" fmla="*/ 0 w 4"/>
                  <a:gd name="T7" fmla="*/ 7 h 10"/>
                  <a:gd name="T8" fmla="*/ 0 w 4"/>
                  <a:gd name="T9" fmla="*/ 10 h 10"/>
                  <a:gd name="T10" fmla="*/ 0 w 4"/>
                  <a:gd name="T11" fmla="*/ 10 h 10"/>
                  <a:gd name="T12" fmla="*/ 3 w 4"/>
                  <a:gd name="T13" fmla="*/ 10 h 10"/>
                  <a:gd name="T14" fmla="*/ 3 w 4"/>
                  <a:gd name="T15" fmla="*/ 10 h 10"/>
                  <a:gd name="T16" fmla="*/ 4 w 4"/>
                  <a:gd name="T17" fmla="*/ 3 h 10"/>
                  <a:gd name="T18" fmla="*/ 4 w 4"/>
                  <a:gd name="T19" fmla="*/ 1 h 10"/>
                  <a:gd name="T20" fmla="*/ 4 w 4"/>
                  <a:gd name="T21" fmla="*/ 0 h 10"/>
                  <a:gd name="T22" fmla="*/ 4 w 4"/>
                  <a:gd name="T23" fmla="*/ 0 h 10"/>
                  <a:gd name="T24" fmla="*/ 2 w 4"/>
                  <a:gd name="T25" fmla="*/ 0 h 10"/>
                  <a:gd name="T26" fmla="*/ 2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0"/>
                    </a:moveTo>
                    <a:lnTo>
                      <a:pt x="2" y="0"/>
                    </a:lnTo>
                    <a:lnTo>
                      <a:pt x="0" y="5"/>
                    </a:lnTo>
                    <a:lnTo>
                      <a:pt x="0" y="7"/>
                    </a:lnTo>
                    <a:lnTo>
                      <a:pt x="0" y="10"/>
                    </a:lnTo>
                    <a:lnTo>
                      <a:pt x="0" y="10"/>
                    </a:lnTo>
                    <a:lnTo>
                      <a:pt x="3" y="10"/>
                    </a:lnTo>
                    <a:lnTo>
                      <a:pt x="3" y="10"/>
                    </a:lnTo>
                    <a:lnTo>
                      <a:pt x="4" y="3"/>
                    </a:lnTo>
                    <a:lnTo>
                      <a:pt x="4" y="1"/>
                    </a:lnTo>
                    <a:lnTo>
                      <a:pt x="4" y="0"/>
                    </a:lnTo>
                    <a:lnTo>
                      <a:pt x="4" y="0"/>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5" name="Freeform 819"/>
              <p:cNvSpPr>
                <a:spLocks/>
              </p:cNvSpPr>
              <p:nvPr/>
            </p:nvSpPr>
            <p:spPr bwMode="auto">
              <a:xfrm>
                <a:off x="6867525" y="3414713"/>
                <a:ext cx="1588" cy="4762"/>
              </a:xfrm>
              <a:custGeom>
                <a:avLst/>
                <a:gdLst>
                  <a:gd name="T0" fmla="*/ 2 w 4"/>
                  <a:gd name="T1" fmla="*/ 0 h 10"/>
                  <a:gd name="T2" fmla="*/ 2 w 4"/>
                  <a:gd name="T3" fmla="*/ 0 h 10"/>
                  <a:gd name="T4" fmla="*/ 0 w 4"/>
                  <a:gd name="T5" fmla="*/ 5 h 10"/>
                  <a:gd name="T6" fmla="*/ 0 w 4"/>
                  <a:gd name="T7" fmla="*/ 7 h 10"/>
                  <a:gd name="T8" fmla="*/ 0 w 4"/>
                  <a:gd name="T9" fmla="*/ 10 h 10"/>
                  <a:gd name="T10" fmla="*/ 0 w 4"/>
                  <a:gd name="T11" fmla="*/ 10 h 10"/>
                  <a:gd name="T12" fmla="*/ 3 w 4"/>
                  <a:gd name="T13" fmla="*/ 10 h 10"/>
                  <a:gd name="T14" fmla="*/ 3 w 4"/>
                  <a:gd name="T15" fmla="*/ 10 h 10"/>
                  <a:gd name="T16" fmla="*/ 4 w 4"/>
                  <a:gd name="T17" fmla="*/ 3 h 10"/>
                  <a:gd name="T18" fmla="*/ 4 w 4"/>
                  <a:gd name="T19" fmla="*/ 1 h 10"/>
                  <a:gd name="T20" fmla="*/ 4 w 4"/>
                  <a:gd name="T21" fmla="*/ 0 h 10"/>
                  <a:gd name="T22" fmla="*/ 4 w 4"/>
                  <a:gd name="T23" fmla="*/ 0 h 10"/>
                  <a:gd name="T24" fmla="*/ 2 w 4"/>
                  <a:gd name="T25" fmla="*/ 0 h 10"/>
                  <a:gd name="T26" fmla="*/ 2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0"/>
                    </a:moveTo>
                    <a:lnTo>
                      <a:pt x="2" y="0"/>
                    </a:lnTo>
                    <a:lnTo>
                      <a:pt x="0" y="5"/>
                    </a:lnTo>
                    <a:lnTo>
                      <a:pt x="0" y="7"/>
                    </a:lnTo>
                    <a:lnTo>
                      <a:pt x="0" y="10"/>
                    </a:lnTo>
                    <a:lnTo>
                      <a:pt x="0" y="10"/>
                    </a:lnTo>
                    <a:lnTo>
                      <a:pt x="3" y="10"/>
                    </a:lnTo>
                    <a:lnTo>
                      <a:pt x="3" y="10"/>
                    </a:lnTo>
                    <a:lnTo>
                      <a:pt x="4" y="3"/>
                    </a:lnTo>
                    <a:lnTo>
                      <a:pt x="4" y="1"/>
                    </a:lnTo>
                    <a:lnTo>
                      <a:pt x="4" y="0"/>
                    </a:lnTo>
                    <a:lnTo>
                      <a:pt x="4" y="0"/>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6" name="Freeform 820"/>
              <p:cNvSpPr>
                <a:spLocks/>
              </p:cNvSpPr>
              <p:nvPr/>
            </p:nvSpPr>
            <p:spPr bwMode="auto">
              <a:xfrm>
                <a:off x="6869113" y="3416300"/>
                <a:ext cx="1588" cy="3175"/>
              </a:xfrm>
              <a:custGeom>
                <a:avLst/>
                <a:gdLst>
                  <a:gd name="T0" fmla="*/ 1 w 4"/>
                  <a:gd name="T1" fmla="*/ 0 h 9"/>
                  <a:gd name="T2" fmla="*/ 1 w 4"/>
                  <a:gd name="T3" fmla="*/ 0 h 9"/>
                  <a:gd name="T4" fmla="*/ 0 w 4"/>
                  <a:gd name="T5" fmla="*/ 5 h 9"/>
                  <a:gd name="T6" fmla="*/ 0 w 4"/>
                  <a:gd name="T7" fmla="*/ 8 h 9"/>
                  <a:gd name="T8" fmla="*/ 0 w 4"/>
                  <a:gd name="T9" fmla="*/ 9 h 9"/>
                  <a:gd name="T10" fmla="*/ 0 w 4"/>
                  <a:gd name="T11" fmla="*/ 9 h 9"/>
                  <a:gd name="T12" fmla="*/ 2 w 4"/>
                  <a:gd name="T13" fmla="*/ 9 h 9"/>
                  <a:gd name="T14" fmla="*/ 2 w 4"/>
                  <a:gd name="T15" fmla="*/ 9 h 9"/>
                  <a:gd name="T16" fmla="*/ 4 w 4"/>
                  <a:gd name="T17" fmla="*/ 4 h 9"/>
                  <a:gd name="T18" fmla="*/ 4 w 4"/>
                  <a:gd name="T19" fmla="*/ 1 h 9"/>
                  <a:gd name="T20" fmla="*/ 4 w 4"/>
                  <a:gd name="T21" fmla="*/ 0 h 9"/>
                  <a:gd name="T22" fmla="*/ 4 w 4"/>
                  <a:gd name="T23" fmla="*/ 0 h 9"/>
                  <a:gd name="T24" fmla="*/ 1 w 4"/>
                  <a:gd name="T25" fmla="*/ 0 h 9"/>
                  <a:gd name="T26" fmla="*/ 1 w 4"/>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1" y="0"/>
                    </a:moveTo>
                    <a:lnTo>
                      <a:pt x="1" y="0"/>
                    </a:lnTo>
                    <a:lnTo>
                      <a:pt x="0" y="5"/>
                    </a:lnTo>
                    <a:lnTo>
                      <a:pt x="0" y="8"/>
                    </a:lnTo>
                    <a:lnTo>
                      <a:pt x="0" y="9"/>
                    </a:lnTo>
                    <a:lnTo>
                      <a:pt x="0" y="9"/>
                    </a:lnTo>
                    <a:lnTo>
                      <a:pt x="2" y="9"/>
                    </a:lnTo>
                    <a:lnTo>
                      <a:pt x="2" y="9"/>
                    </a:lnTo>
                    <a:lnTo>
                      <a:pt x="4" y="4"/>
                    </a:lnTo>
                    <a:lnTo>
                      <a:pt x="4" y="1"/>
                    </a:lnTo>
                    <a:lnTo>
                      <a:pt x="4" y="0"/>
                    </a:lnTo>
                    <a:lnTo>
                      <a:pt x="4"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7" name="Freeform 821"/>
              <p:cNvSpPr>
                <a:spLocks/>
              </p:cNvSpPr>
              <p:nvPr/>
            </p:nvSpPr>
            <p:spPr bwMode="auto">
              <a:xfrm>
                <a:off x="6869113" y="3416300"/>
                <a:ext cx="1588" cy="3175"/>
              </a:xfrm>
              <a:custGeom>
                <a:avLst/>
                <a:gdLst>
                  <a:gd name="T0" fmla="*/ 1 w 4"/>
                  <a:gd name="T1" fmla="*/ 0 h 9"/>
                  <a:gd name="T2" fmla="*/ 1 w 4"/>
                  <a:gd name="T3" fmla="*/ 0 h 9"/>
                  <a:gd name="T4" fmla="*/ 0 w 4"/>
                  <a:gd name="T5" fmla="*/ 5 h 9"/>
                  <a:gd name="T6" fmla="*/ 0 w 4"/>
                  <a:gd name="T7" fmla="*/ 8 h 9"/>
                  <a:gd name="T8" fmla="*/ 0 w 4"/>
                  <a:gd name="T9" fmla="*/ 9 h 9"/>
                  <a:gd name="T10" fmla="*/ 0 w 4"/>
                  <a:gd name="T11" fmla="*/ 9 h 9"/>
                  <a:gd name="T12" fmla="*/ 2 w 4"/>
                  <a:gd name="T13" fmla="*/ 9 h 9"/>
                  <a:gd name="T14" fmla="*/ 2 w 4"/>
                  <a:gd name="T15" fmla="*/ 9 h 9"/>
                  <a:gd name="T16" fmla="*/ 4 w 4"/>
                  <a:gd name="T17" fmla="*/ 4 h 9"/>
                  <a:gd name="T18" fmla="*/ 4 w 4"/>
                  <a:gd name="T19" fmla="*/ 1 h 9"/>
                  <a:gd name="T20" fmla="*/ 4 w 4"/>
                  <a:gd name="T21" fmla="*/ 0 h 9"/>
                  <a:gd name="T22" fmla="*/ 4 w 4"/>
                  <a:gd name="T23" fmla="*/ 0 h 9"/>
                  <a:gd name="T24" fmla="*/ 1 w 4"/>
                  <a:gd name="T25" fmla="*/ 0 h 9"/>
                  <a:gd name="T26" fmla="*/ 1 w 4"/>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1" y="0"/>
                    </a:moveTo>
                    <a:lnTo>
                      <a:pt x="1" y="0"/>
                    </a:lnTo>
                    <a:lnTo>
                      <a:pt x="0" y="5"/>
                    </a:lnTo>
                    <a:lnTo>
                      <a:pt x="0" y="8"/>
                    </a:lnTo>
                    <a:lnTo>
                      <a:pt x="0" y="9"/>
                    </a:lnTo>
                    <a:lnTo>
                      <a:pt x="0" y="9"/>
                    </a:lnTo>
                    <a:lnTo>
                      <a:pt x="2" y="9"/>
                    </a:lnTo>
                    <a:lnTo>
                      <a:pt x="2" y="9"/>
                    </a:lnTo>
                    <a:lnTo>
                      <a:pt x="4" y="4"/>
                    </a:lnTo>
                    <a:lnTo>
                      <a:pt x="4" y="1"/>
                    </a:lnTo>
                    <a:lnTo>
                      <a:pt x="4" y="0"/>
                    </a:lnTo>
                    <a:lnTo>
                      <a:pt x="4"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8" name="Freeform 822"/>
              <p:cNvSpPr>
                <a:spLocks/>
              </p:cNvSpPr>
              <p:nvPr/>
            </p:nvSpPr>
            <p:spPr bwMode="auto">
              <a:xfrm>
                <a:off x="6870700" y="3416300"/>
                <a:ext cx="1588" cy="4762"/>
              </a:xfrm>
              <a:custGeom>
                <a:avLst/>
                <a:gdLst>
                  <a:gd name="T0" fmla="*/ 2 w 5"/>
                  <a:gd name="T1" fmla="*/ 0 h 10"/>
                  <a:gd name="T2" fmla="*/ 2 w 5"/>
                  <a:gd name="T3" fmla="*/ 0 h 10"/>
                  <a:gd name="T4" fmla="*/ 0 w 5"/>
                  <a:gd name="T5" fmla="*/ 7 h 10"/>
                  <a:gd name="T6" fmla="*/ 0 w 5"/>
                  <a:gd name="T7" fmla="*/ 9 h 10"/>
                  <a:gd name="T8" fmla="*/ 0 w 5"/>
                  <a:gd name="T9" fmla="*/ 10 h 10"/>
                  <a:gd name="T10" fmla="*/ 0 w 5"/>
                  <a:gd name="T11" fmla="*/ 10 h 10"/>
                  <a:gd name="T12" fmla="*/ 3 w 5"/>
                  <a:gd name="T13" fmla="*/ 10 h 10"/>
                  <a:gd name="T14" fmla="*/ 3 w 5"/>
                  <a:gd name="T15" fmla="*/ 10 h 10"/>
                  <a:gd name="T16" fmla="*/ 4 w 5"/>
                  <a:gd name="T17" fmla="*/ 5 h 10"/>
                  <a:gd name="T18" fmla="*/ 5 w 5"/>
                  <a:gd name="T19" fmla="*/ 3 h 10"/>
                  <a:gd name="T20" fmla="*/ 4 w 5"/>
                  <a:gd name="T21" fmla="*/ 2 h 10"/>
                  <a:gd name="T22" fmla="*/ 4 w 5"/>
                  <a:gd name="T23" fmla="*/ 2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0" y="7"/>
                    </a:lnTo>
                    <a:lnTo>
                      <a:pt x="0" y="9"/>
                    </a:lnTo>
                    <a:lnTo>
                      <a:pt x="0" y="10"/>
                    </a:lnTo>
                    <a:lnTo>
                      <a:pt x="0" y="10"/>
                    </a:lnTo>
                    <a:lnTo>
                      <a:pt x="3" y="10"/>
                    </a:lnTo>
                    <a:lnTo>
                      <a:pt x="3" y="10"/>
                    </a:lnTo>
                    <a:lnTo>
                      <a:pt x="4" y="5"/>
                    </a:lnTo>
                    <a:lnTo>
                      <a:pt x="5" y="3"/>
                    </a:lnTo>
                    <a:lnTo>
                      <a:pt x="4" y="2"/>
                    </a:lnTo>
                    <a:lnTo>
                      <a:pt x="4" y="2"/>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89" name="Freeform 823"/>
              <p:cNvSpPr>
                <a:spLocks/>
              </p:cNvSpPr>
              <p:nvPr/>
            </p:nvSpPr>
            <p:spPr bwMode="auto">
              <a:xfrm>
                <a:off x="6870700" y="3416300"/>
                <a:ext cx="1588" cy="4762"/>
              </a:xfrm>
              <a:custGeom>
                <a:avLst/>
                <a:gdLst>
                  <a:gd name="T0" fmla="*/ 2 w 5"/>
                  <a:gd name="T1" fmla="*/ 0 h 10"/>
                  <a:gd name="T2" fmla="*/ 2 w 5"/>
                  <a:gd name="T3" fmla="*/ 0 h 10"/>
                  <a:gd name="T4" fmla="*/ 0 w 5"/>
                  <a:gd name="T5" fmla="*/ 7 h 10"/>
                  <a:gd name="T6" fmla="*/ 0 w 5"/>
                  <a:gd name="T7" fmla="*/ 9 h 10"/>
                  <a:gd name="T8" fmla="*/ 0 w 5"/>
                  <a:gd name="T9" fmla="*/ 10 h 10"/>
                  <a:gd name="T10" fmla="*/ 0 w 5"/>
                  <a:gd name="T11" fmla="*/ 10 h 10"/>
                  <a:gd name="T12" fmla="*/ 3 w 5"/>
                  <a:gd name="T13" fmla="*/ 10 h 10"/>
                  <a:gd name="T14" fmla="*/ 3 w 5"/>
                  <a:gd name="T15" fmla="*/ 10 h 10"/>
                  <a:gd name="T16" fmla="*/ 4 w 5"/>
                  <a:gd name="T17" fmla="*/ 5 h 10"/>
                  <a:gd name="T18" fmla="*/ 5 w 5"/>
                  <a:gd name="T19" fmla="*/ 3 h 10"/>
                  <a:gd name="T20" fmla="*/ 4 w 5"/>
                  <a:gd name="T21" fmla="*/ 2 h 10"/>
                  <a:gd name="T22" fmla="*/ 4 w 5"/>
                  <a:gd name="T23" fmla="*/ 2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0" y="7"/>
                    </a:lnTo>
                    <a:lnTo>
                      <a:pt x="0" y="9"/>
                    </a:lnTo>
                    <a:lnTo>
                      <a:pt x="0" y="10"/>
                    </a:lnTo>
                    <a:lnTo>
                      <a:pt x="0" y="10"/>
                    </a:lnTo>
                    <a:lnTo>
                      <a:pt x="3" y="10"/>
                    </a:lnTo>
                    <a:lnTo>
                      <a:pt x="3" y="10"/>
                    </a:lnTo>
                    <a:lnTo>
                      <a:pt x="4" y="5"/>
                    </a:lnTo>
                    <a:lnTo>
                      <a:pt x="5" y="3"/>
                    </a:lnTo>
                    <a:lnTo>
                      <a:pt x="4" y="2"/>
                    </a:lnTo>
                    <a:lnTo>
                      <a:pt x="4" y="2"/>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0" name="Freeform 824"/>
              <p:cNvSpPr>
                <a:spLocks/>
              </p:cNvSpPr>
              <p:nvPr/>
            </p:nvSpPr>
            <p:spPr bwMode="auto">
              <a:xfrm>
                <a:off x="6870700" y="3417888"/>
                <a:ext cx="1588" cy="3175"/>
              </a:xfrm>
              <a:custGeom>
                <a:avLst/>
                <a:gdLst>
                  <a:gd name="T0" fmla="*/ 1 w 5"/>
                  <a:gd name="T1" fmla="*/ 0 h 10"/>
                  <a:gd name="T2" fmla="*/ 1 w 5"/>
                  <a:gd name="T3" fmla="*/ 0 h 10"/>
                  <a:gd name="T4" fmla="*/ 0 w 5"/>
                  <a:gd name="T5" fmla="*/ 6 h 10"/>
                  <a:gd name="T6" fmla="*/ 0 w 5"/>
                  <a:gd name="T7" fmla="*/ 9 h 10"/>
                  <a:gd name="T8" fmla="*/ 0 w 5"/>
                  <a:gd name="T9" fmla="*/ 10 h 10"/>
                  <a:gd name="T10" fmla="*/ 0 w 5"/>
                  <a:gd name="T11" fmla="*/ 10 h 10"/>
                  <a:gd name="T12" fmla="*/ 2 w 5"/>
                  <a:gd name="T13" fmla="*/ 10 h 10"/>
                  <a:gd name="T14" fmla="*/ 2 w 5"/>
                  <a:gd name="T15" fmla="*/ 10 h 10"/>
                  <a:gd name="T16" fmla="*/ 4 w 5"/>
                  <a:gd name="T17" fmla="*/ 5 h 10"/>
                  <a:gd name="T18" fmla="*/ 5 w 5"/>
                  <a:gd name="T19" fmla="*/ 2 h 10"/>
                  <a:gd name="T20" fmla="*/ 4 w 5"/>
                  <a:gd name="T21" fmla="*/ 1 h 10"/>
                  <a:gd name="T22" fmla="*/ 4 w 5"/>
                  <a:gd name="T23" fmla="*/ 1 h 10"/>
                  <a:gd name="T24" fmla="*/ 1 w 5"/>
                  <a:gd name="T25" fmla="*/ 0 h 10"/>
                  <a:gd name="T26" fmla="*/ 1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0"/>
                    </a:moveTo>
                    <a:lnTo>
                      <a:pt x="1" y="0"/>
                    </a:lnTo>
                    <a:lnTo>
                      <a:pt x="0" y="6"/>
                    </a:lnTo>
                    <a:lnTo>
                      <a:pt x="0" y="9"/>
                    </a:lnTo>
                    <a:lnTo>
                      <a:pt x="0" y="10"/>
                    </a:lnTo>
                    <a:lnTo>
                      <a:pt x="0" y="10"/>
                    </a:lnTo>
                    <a:lnTo>
                      <a:pt x="2" y="10"/>
                    </a:lnTo>
                    <a:lnTo>
                      <a:pt x="2" y="10"/>
                    </a:lnTo>
                    <a:lnTo>
                      <a:pt x="4" y="5"/>
                    </a:lnTo>
                    <a:lnTo>
                      <a:pt x="5" y="2"/>
                    </a:lnTo>
                    <a:lnTo>
                      <a:pt x="4" y="1"/>
                    </a:lnTo>
                    <a:lnTo>
                      <a:pt x="4" y="1"/>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1" name="Freeform 825"/>
              <p:cNvSpPr>
                <a:spLocks/>
              </p:cNvSpPr>
              <p:nvPr/>
            </p:nvSpPr>
            <p:spPr bwMode="auto">
              <a:xfrm>
                <a:off x="6870700" y="3417888"/>
                <a:ext cx="1588" cy="3175"/>
              </a:xfrm>
              <a:custGeom>
                <a:avLst/>
                <a:gdLst>
                  <a:gd name="T0" fmla="*/ 1 w 5"/>
                  <a:gd name="T1" fmla="*/ 0 h 10"/>
                  <a:gd name="T2" fmla="*/ 1 w 5"/>
                  <a:gd name="T3" fmla="*/ 0 h 10"/>
                  <a:gd name="T4" fmla="*/ 0 w 5"/>
                  <a:gd name="T5" fmla="*/ 6 h 10"/>
                  <a:gd name="T6" fmla="*/ 0 w 5"/>
                  <a:gd name="T7" fmla="*/ 9 h 10"/>
                  <a:gd name="T8" fmla="*/ 0 w 5"/>
                  <a:gd name="T9" fmla="*/ 10 h 10"/>
                  <a:gd name="T10" fmla="*/ 0 w 5"/>
                  <a:gd name="T11" fmla="*/ 10 h 10"/>
                  <a:gd name="T12" fmla="*/ 2 w 5"/>
                  <a:gd name="T13" fmla="*/ 10 h 10"/>
                  <a:gd name="T14" fmla="*/ 2 w 5"/>
                  <a:gd name="T15" fmla="*/ 10 h 10"/>
                  <a:gd name="T16" fmla="*/ 4 w 5"/>
                  <a:gd name="T17" fmla="*/ 5 h 10"/>
                  <a:gd name="T18" fmla="*/ 5 w 5"/>
                  <a:gd name="T19" fmla="*/ 2 h 10"/>
                  <a:gd name="T20" fmla="*/ 4 w 5"/>
                  <a:gd name="T21" fmla="*/ 1 h 10"/>
                  <a:gd name="T22" fmla="*/ 4 w 5"/>
                  <a:gd name="T23" fmla="*/ 1 h 10"/>
                  <a:gd name="T24" fmla="*/ 1 w 5"/>
                  <a:gd name="T25" fmla="*/ 0 h 10"/>
                  <a:gd name="T26" fmla="*/ 1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0"/>
                    </a:moveTo>
                    <a:lnTo>
                      <a:pt x="1" y="0"/>
                    </a:lnTo>
                    <a:lnTo>
                      <a:pt x="0" y="6"/>
                    </a:lnTo>
                    <a:lnTo>
                      <a:pt x="0" y="9"/>
                    </a:lnTo>
                    <a:lnTo>
                      <a:pt x="0" y="10"/>
                    </a:lnTo>
                    <a:lnTo>
                      <a:pt x="0" y="10"/>
                    </a:lnTo>
                    <a:lnTo>
                      <a:pt x="2" y="10"/>
                    </a:lnTo>
                    <a:lnTo>
                      <a:pt x="2" y="10"/>
                    </a:lnTo>
                    <a:lnTo>
                      <a:pt x="4" y="5"/>
                    </a:lnTo>
                    <a:lnTo>
                      <a:pt x="5" y="2"/>
                    </a:lnTo>
                    <a:lnTo>
                      <a:pt x="4" y="1"/>
                    </a:lnTo>
                    <a:lnTo>
                      <a:pt x="4" y="1"/>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2" name="Freeform 826"/>
              <p:cNvSpPr>
                <a:spLocks/>
              </p:cNvSpPr>
              <p:nvPr/>
            </p:nvSpPr>
            <p:spPr bwMode="auto">
              <a:xfrm>
                <a:off x="6872288" y="3417888"/>
                <a:ext cx="1588" cy="4762"/>
              </a:xfrm>
              <a:custGeom>
                <a:avLst/>
                <a:gdLst>
                  <a:gd name="T0" fmla="*/ 3 w 5"/>
                  <a:gd name="T1" fmla="*/ 0 h 10"/>
                  <a:gd name="T2" fmla="*/ 3 w 5"/>
                  <a:gd name="T3" fmla="*/ 0 h 10"/>
                  <a:gd name="T4" fmla="*/ 0 w 5"/>
                  <a:gd name="T5" fmla="*/ 7 h 10"/>
                  <a:gd name="T6" fmla="*/ 0 w 5"/>
                  <a:gd name="T7" fmla="*/ 9 h 10"/>
                  <a:gd name="T8" fmla="*/ 0 w 5"/>
                  <a:gd name="T9" fmla="*/ 10 h 10"/>
                  <a:gd name="T10" fmla="*/ 0 w 5"/>
                  <a:gd name="T11" fmla="*/ 10 h 10"/>
                  <a:gd name="T12" fmla="*/ 3 w 5"/>
                  <a:gd name="T13" fmla="*/ 10 h 10"/>
                  <a:gd name="T14" fmla="*/ 3 w 5"/>
                  <a:gd name="T15" fmla="*/ 10 h 10"/>
                  <a:gd name="T16" fmla="*/ 4 w 5"/>
                  <a:gd name="T17" fmla="*/ 5 h 10"/>
                  <a:gd name="T18" fmla="*/ 5 w 5"/>
                  <a:gd name="T19" fmla="*/ 3 h 10"/>
                  <a:gd name="T20" fmla="*/ 4 w 5"/>
                  <a:gd name="T21" fmla="*/ 2 h 10"/>
                  <a:gd name="T22" fmla="*/ 4 w 5"/>
                  <a:gd name="T23" fmla="*/ 2 h 10"/>
                  <a:gd name="T24" fmla="*/ 3 w 5"/>
                  <a:gd name="T25" fmla="*/ 0 h 10"/>
                  <a:gd name="T26" fmla="*/ 3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0"/>
                    </a:moveTo>
                    <a:lnTo>
                      <a:pt x="3" y="0"/>
                    </a:lnTo>
                    <a:lnTo>
                      <a:pt x="0" y="7"/>
                    </a:lnTo>
                    <a:lnTo>
                      <a:pt x="0" y="9"/>
                    </a:lnTo>
                    <a:lnTo>
                      <a:pt x="0" y="10"/>
                    </a:lnTo>
                    <a:lnTo>
                      <a:pt x="0" y="10"/>
                    </a:lnTo>
                    <a:lnTo>
                      <a:pt x="3" y="10"/>
                    </a:lnTo>
                    <a:lnTo>
                      <a:pt x="3" y="10"/>
                    </a:lnTo>
                    <a:lnTo>
                      <a:pt x="4" y="5"/>
                    </a:lnTo>
                    <a:lnTo>
                      <a:pt x="5" y="3"/>
                    </a:lnTo>
                    <a:lnTo>
                      <a:pt x="4" y="2"/>
                    </a:lnTo>
                    <a:lnTo>
                      <a:pt x="4" y="2"/>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3" name="Freeform 827"/>
              <p:cNvSpPr>
                <a:spLocks/>
              </p:cNvSpPr>
              <p:nvPr/>
            </p:nvSpPr>
            <p:spPr bwMode="auto">
              <a:xfrm>
                <a:off x="6872288" y="3417888"/>
                <a:ext cx="1588" cy="4762"/>
              </a:xfrm>
              <a:custGeom>
                <a:avLst/>
                <a:gdLst>
                  <a:gd name="T0" fmla="*/ 3 w 5"/>
                  <a:gd name="T1" fmla="*/ 0 h 10"/>
                  <a:gd name="T2" fmla="*/ 3 w 5"/>
                  <a:gd name="T3" fmla="*/ 0 h 10"/>
                  <a:gd name="T4" fmla="*/ 0 w 5"/>
                  <a:gd name="T5" fmla="*/ 7 h 10"/>
                  <a:gd name="T6" fmla="*/ 0 w 5"/>
                  <a:gd name="T7" fmla="*/ 9 h 10"/>
                  <a:gd name="T8" fmla="*/ 0 w 5"/>
                  <a:gd name="T9" fmla="*/ 10 h 10"/>
                  <a:gd name="T10" fmla="*/ 0 w 5"/>
                  <a:gd name="T11" fmla="*/ 10 h 10"/>
                  <a:gd name="T12" fmla="*/ 3 w 5"/>
                  <a:gd name="T13" fmla="*/ 10 h 10"/>
                  <a:gd name="T14" fmla="*/ 3 w 5"/>
                  <a:gd name="T15" fmla="*/ 10 h 10"/>
                  <a:gd name="T16" fmla="*/ 4 w 5"/>
                  <a:gd name="T17" fmla="*/ 5 h 10"/>
                  <a:gd name="T18" fmla="*/ 5 w 5"/>
                  <a:gd name="T19" fmla="*/ 3 h 10"/>
                  <a:gd name="T20" fmla="*/ 4 w 5"/>
                  <a:gd name="T21" fmla="*/ 2 h 10"/>
                  <a:gd name="T22" fmla="*/ 4 w 5"/>
                  <a:gd name="T23" fmla="*/ 2 h 10"/>
                  <a:gd name="T24" fmla="*/ 3 w 5"/>
                  <a:gd name="T25" fmla="*/ 0 h 10"/>
                  <a:gd name="T26" fmla="*/ 3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0"/>
                    </a:moveTo>
                    <a:lnTo>
                      <a:pt x="3" y="0"/>
                    </a:lnTo>
                    <a:lnTo>
                      <a:pt x="0" y="7"/>
                    </a:lnTo>
                    <a:lnTo>
                      <a:pt x="0" y="9"/>
                    </a:lnTo>
                    <a:lnTo>
                      <a:pt x="0" y="10"/>
                    </a:lnTo>
                    <a:lnTo>
                      <a:pt x="0" y="10"/>
                    </a:lnTo>
                    <a:lnTo>
                      <a:pt x="3" y="10"/>
                    </a:lnTo>
                    <a:lnTo>
                      <a:pt x="3" y="10"/>
                    </a:lnTo>
                    <a:lnTo>
                      <a:pt x="4" y="5"/>
                    </a:lnTo>
                    <a:lnTo>
                      <a:pt x="5" y="3"/>
                    </a:lnTo>
                    <a:lnTo>
                      <a:pt x="4" y="2"/>
                    </a:lnTo>
                    <a:lnTo>
                      <a:pt x="4" y="2"/>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4" name="Freeform 828"/>
              <p:cNvSpPr>
                <a:spLocks/>
              </p:cNvSpPr>
              <p:nvPr/>
            </p:nvSpPr>
            <p:spPr bwMode="auto">
              <a:xfrm>
                <a:off x="6872288" y="3419475"/>
                <a:ext cx="3175" cy="3175"/>
              </a:xfrm>
              <a:custGeom>
                <a:avLst/>
                <a:gdLst>
                  <a:gd name="T0" fmla="*/ 2 w 5"/>
                  <a:gd name="T1" fmla="*/ 0 h 10"/>
                  <a:gd name="T2" fmla="*/ 2 w 5"/>
                  <a:gd name="T3" fmla="*/ 0 h 10"/>
                  <a:gd name="T4" fmla="*/ 0 w 5"/>
                  <a:gd name="T5" fmla="*/ 6 h 10"/>
                  <a:gd name="T6" fmla="*/ 0 w 5"/>
                  <a:gd name="T7" fmla="*/ 9 h 10"/>
                  <a:gd name="T8" fmla="*/ 0 w 5"/>
                  <a:gd name="T9" fmla="*/ 10 h 10"/>
                  <a:gd name="T10" fmla="*/ 0 w 5"/>
                  <a:gd name="T11" fmla="*/ 10 h 10"/>
                  <a:gd name="T12" fmla="*/ 2 w 5"/>
                  <a:gd name="T13" fmla="*/ 10 h 10"/>
                  <a:gd name="T14" fmla="*/ 2 w 5"/>
                  <a:gd name="T15" fmla="*/ 10 h 10"/>
                  <a:gd name="T16" fmla="*/ 4 w 5"/>
                  <a:gd name="T17" fmla="*/ 5 h 10"/>
                  <a:gd name="T18" fmla="*/ 5 w 5"/>
                  <a:gd name="T19" fmla="*/ 2 h 10"/>
                  <a:gd name="T20" fmla="*/ 4 w 5"/>
                  <a:gd name="T21" fmla="*/ 1 h 10"/>
                  <a:gd name="T22" fmla="*/ 4 w 5"/>
                  <a:gd name="T23" fmla="*/ 1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0" y="6"/>
                    </a:lnTo>
                    <a:lnTo>
                      <a:pt x="0" y="9"/>
                    </a:lnTo>
                    <a:lnTo>
                      <a:pt x="0" y="10"/>
                    </a:lnTo>
                    <a:lnTo>
                      <a:pt x="0" y="10"/>
                    </a:lnTo>
                    <a:lnTo>
                      <a:pt x="2" y="10"/>
                    </a:lnTo>
                    <a:lnTo>
                      <a:pt x="2" y="10"/>
                    </a:lnTo>
                    <a:lnTo>
                      <a:pt x="4" y="5"/>
                    </a:lnTo>
                    <a:lnTo>
                      <a:pt x="5" y="2"/>
                    </a:lnTo>
                    <a:lnTo>
                      <a:pt x="4" y="1"/>
                    </a:lnTo>
                    <a:lnTo>
                      <a:pt x="4" y="1"/>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5" name="Freeform 829"/>
              <p:cNvSpPr>
                <a:spLocks/>
              </p:cNvSpPr>
              <p:nvPr/>
            </p:nvSpPr>
            <p:spPr bwMode="auto">
              <a:xfrm>
                <a:off x="6872288" y="3419475"/>
                <a:ext cx="3175" cy="3175"/>
              </a:xfrm>
              <a:custGeom>
                <a:avLst/>
                <a:gdLst>
                  <a:gd name="T0" fmla="*/ 2 w 5"/>
                  <a:gd name="T1" fmla="*/ 0 h 10"/>
                  <a:gd name="T2" fmla="*/ 2 w 5"/>
                  <a:gd name="T3" fmla="*/ 0 h 10"/>
                  <a:gd name="T4" fmla="*/ 0 w 5"/>
                  <a:gd name="T5" fmla="*/ 6 h 10"/>
                  <a:gd name="T6" fmla="*/ 0 w 5"/>
                  <a:gd name="T7" fmla="*/ 9 h 10"/>
                  <a:gd name="T8" fmla="*/ 0 w 5"/>
                  <a:gd name="T9" fmla="*/ 10 h 10"/>
                  <a:gd name="T10" fmla="*/ 0 w 5"/>
                  <a:gd name="T11" fmla="*/ 10 h 10"/>
                  <a:gd name="T12" fmla="*/ 2 w 5"/>
                  <a:gd name="T13" fmla="*/ 10 h 10"/>
                  <a:gd name="T14" fmla="*/ 2 w 5"/>
                  <a:gd name="T15" fmla="*/ 10 h 10"/>
                  <a:gd name="T16" fmla="*/ 4 w 5"/>
                  <a:gd name="T17" fmla="*/ 5 h 10"/>
                  <a:gd name="T18" fmla="*/ 5 w 5"/>
                  <a:gd name="T19" fmla="*/ 2 h 10"/>
                  <a:gd name="T20" fmla="*/ 4 w 5"/>
                  <a:gd name="T21" fmla="*/ 1 h 10"/>
                  <a:gd name="T22" fmla="*/ 4 w 5"/>
                  <a:gd name="T23" fmla="*/ 1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0" y="6"/>
                    </a:lnTo>
                    <a:lnTo>
                      <a:pt x="0" y="9"/>
                    </a:lnTo>
                    <a:lnTo>
                      <a:pt x="0" y="10"/>
                    </a:lnTo>
                    <a:lnTo>
                      <a:pt x="0" y="10"/>
                    </a:lnTo>
                    <a:lnTo>
                      <a:pt x="2" y="10"/>
                    </a:lnTo>
                    <a:lnTo>
                      <a:pt x="2" y="10"/>
                    </a:lnTo>
                    <a:lnTo>
                      <a:pt x="4" y="5"/>
                    </a:lnTo>
                    <a:lnTo>
                      <a:pt x="5" y="2"/>
                    </a:lnTo>
                    <a:lnTo>
                      <a:pt x="4" y="1"/>
                    </a:lnTo>
                    <a:lnTo>
                      <a:pt x="4" y="1"/>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6" name="Freeform 830"/>
              <p:cNvSpPr>
                <a:spLocks/>
              </p:cNvSpPr>
              <p:nvPr/>
            </p:nvSpPr>
            <p:spPr bwMode="auto">
              <a:xfrm>
                <a:off x="6873875" y="3421063"/>
                <a:ext cx="1588" cy="3175"/>
              </a:xfrm>
              <a:custGeom>
                <a:avLst/>
                <a:gdLst>
                  <a:gd name="T0" fmla="*/ 4 w 6"/>
                  <a:gd name="T1" fmla="*/ 0 h 10"/>
                  <a:gd name="T2" fmla="*/ 4 w 6"/>
                  <a:gd name="T3" fmla="*/ 0 h 10"/>
                  <a:gd name="T4" fmla="*/ 1 w 6"/>
                  <a:gd name="T5" fmla="*/ 7 h 10"/>
                  <a:gd name="T6" fmla="*/ 0 w 6"/>
                  <a:gd name="T7" fmla="*/ 9 h 10"/>
                  <a:gd name="T8" fmla="*/ 1 w 6"/>
                  <a:gd name="T9" fmla="*/ 10 h 10"/>
                  <a:gd name="T10" fmla="*/ 1 w 6"/>
                  <a:gd name="T11" fmla="*/ 10 h 10"/>
                  <a:gd name="T12" fmla="*/ 3 w 6"/>
                  <a:gd name="T13" fmla="*/ 10 h 10"/>
                  <a:gd name="T14" fmla="*/ 3 w 6"/>
                  <a:gd name="T15" fmla="*/ 10 h 10"/>
                  <a:gd name="T16" fmla="*/ 5 w 6"/>
                  <a:gd name="T17" fmla="*/ 5 h 10"/>
                  <a:gd name="T18" fmla="*/ 6 w 6"/>
                  <a:gd name="T19" fmla="*/ 3 h 10"/>
                  <a:gd name="T20" fmla="*/ 5 w 6"/>
                  <a:gd name="T21" fmla="*/ 2 h 10"/>
                  <a:gd name="T22" fmla="*/ 5 w 6"/>
                  <a:gd name="T23" fmla="*/ 2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7"/>
                    </a:lnTo>
                    <a:lnTo>
                      <a:pt x="0" y="9"/>
                    </a:lnTo>
                    <a:lnTo>
                      <a:pt x="1" y="10"/>
                    </a:lnTo>
                    <a:lnTo>
                      <a:pt x="1" y="10"/>
                    </a:lnTo>
                    <a:lnTo>
                      <a:pt x="3" y="10"/>
                    </a:lnTo>
                    <a:lnTo>
                      <a:pt x="3" y="10"/>
                    </a:lnTo>
                    <a:lnTo>
                      <a:pt x="5" y="5"/>
                    </a:lnTo>
                    <a:lnTo>
                      <a:pt x="6" y="3"/>
                    </a:lnTo>
                    <a:lnTo>
                      <a:pt x="5" y="2"/>
                    </a:lnTo>
                    <a:lnTo>
                      <a:pt x="5" y="2"/>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7" name="Freeform 831"/>
              <p:cNvSpPr>
                <a:spLocks/>
              </p:cNvSpPr>
              <p:nvPr/>
            </p:nvSpPr>
            <p:spPr bwMode="auto">
              <a:xfrm>
                <a:off x="6873875" y="3421063"/>
                <a:ext cx="1588" cy="3175"/>
              </a:xfrm>
              <a:custGeom>
                <a:avLst/>
                <a:gdLst>
                  <a:gd name="T0" fmla="*/ 4 w 6"/>
                  <a:gd name="T1" fmla="*/ 0 h 10"/>
                  <a:gd name="T2" fmla="*/ 4 w 6"/>
                  <a:gd name="T3" fmla="*/ 0 h 10"/>
                  <a:gd name="T4" fmla="*/ 1 w 6"/>
                  <a:gd name="T5" fmla="*/ 7 h 10"/>
                  <a:gd name="T6" fmla="*/ 0 w 6"/>
                  <a:gd name="T7" fmla="*/ 9 h 10"/>
                  <a:gd name="T8" fmla="*/ 1 w 6"/>
                  <a:gd name="T9" fmla="*/ 10 h 10"/>
                  <a:gd name="T10" fmla="*/ 1 w 6"/>
                  <a:gd name="T11" fmla="*/ 10 h 10"/>
                  <a:gd name="T12" fmla="*/ 3 w 6"/>
                  <a:gd name="T13" fmla="*/ 10 h 10"/>
                  <a:gd name="T14" fmla="*/ 3 w 6"/>
                  <a:gd name="T15" fmla="*/ 10 h 10"/>
                  <a:gd name="T16" fmla="*/ 5 w 6"/>
                  <a:gd name="T17" fmla="*/ 5 h 10"/>
                  <a:gd name="T18" fmla="*/ 6 w 6"/>
                  <a:gd name="T19" fmla="*/ 3 h 10"/>
                  <a:gd name="T20" fmla="*/ 5 w 6"/>
                  <a:gd name="T21" fmla="*/ 2 h 10"/>
                  <a:gd name="T22" fmla="*/ 5 w 6"/>
                  <a:gd name="T23" fmla="*/ 2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7"/>
                    </a:lnTo>
                    <a:lnTo>
                      <a:pt x="0" y="9"/>
                    </a:lnTo>
                    <a:lnTo>
                      <a:pt x="1" y="10"/>
                    </a:lnTo>
                    <a:lnTo>
                      <a:pt x="1" y="10"/>
                    </a:lnTo>
                    <a:lnTo>
                      <a:pt x="3" y="10"/>
                    </a:lnTo>
                    <a:lnTo>
                      <a:pt x="3" y="10"/>
                    </a:lnTo>
                    <a:lnTo>
                      <a:pt x="5" y="5"/>
                    </a:lnTo>
                    <a:lnTo>
                      <a:pt x="6" y="3"/>
                    </a:lnTo>
                    <a:lnTo>
                      <a:pt x="5" y="2"/>
                    </a:lnTo>
                    <a:lnTo>
                      <a:pt x="5" y="2"/>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8" name="Freeform 832"/>
              <p:cNvSpPr>
                <a:spLocks/>
              </p:cNvSpPr>
              <p:nvPr/>
            </p:nvSpPr>
            <p:spPr bwMode="auto">
              <a:xfrm>
                <a:off x="6873875" y="3421063"/>
                <a:ext cx="3175" cy="4762"/>
              </a:xfrm>
              <a:custGeom>
                <a:avLst/>
                <a:gdLst>
                  <a:gd name="T0" fmla="*/ 3 w 6"/>
                  <a:gd name="T1" fmla="*/ 0 h 10"/>
                  <a:gd name="T2" fmla="*/ 3 w 6"/>
                  <a:gd name="T3" fmla="*/ 0 h 10"/>
                  <a:gd name="T4" fmla="*/ 1 w 6"/>
                  <a:gd name="T5" fmla="*/ 6 h 10"/>
                  <a:gd name="T6" fmla="*/ 0 w 6"/>
                  <a:gd name="T7" fmla="*/ 9 h 10"/>
                  <a:gd name="T8" fmla="*/ 0 w 6"/>
                  <a:gd name="T9" fmla="*/ 10 h 10"/>
                  <a:gd name="T10" fmla="*/ 0 w 6"/>
                  <a:gd name="T11" fmla="*/ 10 h 10"/>
                  <a:gd name="T12" fmla="*/ 2 w 6"/>
                  <a:gd name="T13" fmla="*/ 10 h 10"/>
                  <a:gd name="T14" fmla="*/ 2 w 6"/>
                  <a:gd name="T15" fmla="*/ 10 h 10"/>
                  <a:gd name="T16" fmla="*/ 5 w 6"/>
                  <a:gd name="T17" fmla="*/ 5 h 10"/>
                  <a:gd name="T18" fmla="*/ 6 w 6"/>
                  <a:gd name="T19" fmla="*/ 2 h 10"/>
                  <a:gd name="T20" fmla="*/ 5 w 6"/>
                  <a:gd name="T21" fmla="*/ 1 h 10"/>
                  <a:gd name="T22" fmla="*/ 5 w 6"/>
                  <a:gd name="T23" fmla="*/ 1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6"/>
                    </a:lnTo>
                    <a:lnTo>
                      <a:pt x="0" y="9"/>
                    </a:lnTo>
                    <a:lnTo>
                      <a:pt x="0" y="10"/>
                    </a:lnTo>
                    <a:lnTo>
                      <a:pt x="0" y="10"/>
                    </a:lnTo>
                    <a:lnTo>
                      <a:pt x="2" y="10"/>
                    </a:lnTo>
                    <a:lnTo>
                      <a:pt x="2" y="10"/>
                    </a:lnTo>
                    <a:lnTo>
                      <a:pt x="5" y="5"/>
                    </a:lnTo>
                    <a:lnTo>
                      <a:pt x="6" y="2"/>
                    </a:lnTo>
                    <a:lnTo>
                      <a:pt x="5" y="1"/>
                    </a:lnTo>
                    <a:lnTo>
                      <a:pt x="5"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99" name="Freeform 833"/>
              <p:cNvSpPr>
                <a:spLocks/>
              </p:cNvSpPr>
              <p:nvPr/>
            </p:nvSpPr>
            <p:spPr bwMode="auto">
              <a:xfrm>
                <a:off x="6873875" y="3422650"/>
                <a:ext cx="3175" cy="3175"/>
              </a:xfrm>
              <a:custGeom>
                <a:avLst/>
                <a:gdLst>
                  <a:gd name="T0" fmla="*/ 3 w 6"/>
                  <a:gd name="T1" fmla="*/ 0 h 10"/>
                  <a:gd name="T2" fmla="*/ 3 w 6"/>
                  <a:gd name="T3" fmla="*/ 0 h 10"/>
                  <a:gd name="T4" fmla="*/ 1 w 6"/>
                  <a:gd name="T5" fmla="*/ 5 h 10"/>
                  <a:gd name="T6" fmla="*/ 0 w 6"/>
                  <a:gd name="T7" fmla="*/ 8 h 10"/>
                  <a:gd name="T8" fmla="*/ 0 w 6"/>
                  <a:gd name="T9" fmla="*/ 9 h 10"/>
                  <a:gd name="T10" fmla="*/ 0 w 6"/>
                  <a:gd name="T11" fmla="*/ 9 h 10"/>
                  <a:gd name="T12" fmla="*/ 2 w 6"/>
                  <a:gd name="T13" fmla="*/ 10 h 10"/>
                  <a:gd name="T14" fmla="*/ 2 w 6"/>
                  <a:gd name="T15" fmla="*/ 10 h 10"/>
                  <a:gd name="T16" fmla="*/ 5 w 6"/>
                  <a:gd name="T17" fmla="*/ 4 h 10"/>
                  <a:gd name="T18" fmla="*/ 6 w 6"/>
                  <a:gd name="T19" fmla="*/ 1 h 10"/>
                  <a:gd name="T20" fmla="*/ 5 w 6"/>
                  <a:gd name="T21" fmla="*/ 0 h 10"/>
                  <a:gd name="T22" fmla="*/ 5 w 6"/>
                  <a:gd name="T23" fmla="*/ 0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5"/>
                    </a:lnTo>
                    <a:lnTo>
                      <a:pt x="0" y="8"/>
                    </a:lnTo>
                    <a:lnTo>
                      <a:pt x="0" y="9"/>
                    </a:lnTo>
                    <a:lnTo>
                      <a:pt x="0" y="9"/>
                    </a:lnTo>
                    <a:lnTo>
                      <a:pt x="2" y="10"/>
                    </a:lnTo>
                    <a:lnTo>
                      <a:pt x="2" y="10"/>
                    </a:lnTo>
                    <a:lnTo>
                      <a:pt x="5" y="4"/>
                    </a:lnTo>
                    <a:lnTo>
                      <a:pt x="6" y="1"/>
                    </a:lnTo>
                    <a:lnTo>
                      <a:pt x="5" y="0"/>
                    </a:lnTo>
                    <a:lnTo>
                      <a:pt x="5" y="0"/>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0" name="Freeform 834"/>
              <p:cNvSpPr>
                <a:spLocks/>
              </p:cNvSpPr>
              <p:nvPr/>
            </p:nvSpPr>
            <p:spPr bwMode="auto">
              <a:xfrm>
                <a:off x="6875463" y="3422650"/>
                <a:ext cx="1588" cy="4762"/>
              </a:xfrm>
              <a:custGeom>
                <a:avLst/>
                <a:gdLst>
                  <a:gd name="T0" fmla="*/ 3 w 5"/>
                  <a:gd name="T1" fmla="*/ 0 h 10"/>
                  <a:gd name="T2" fmla="*/ 3 w 5"/>
                  <a:gd name="T3" fmla="*/ 0 h 10"/>
                  <a:gd name="T4" fmla="*/ 1 w 5"/>
                  <a:gd name="T5" fmla="*/ 5 h 10"/>
                  <a:gd name="T6" fmla="*/ 0 w 5"/>
                  <a:gd name="T7" fmla="*/ 7 h 10"/>
                  <a:gd name="T8" fmla="*/ 0 w 5"/>
                  <a:gd name="T9" fmla="*/ 8 h 10"/>
                  <a:gd name="T10" fmla="*/ 0 w 5"/>
                  <a:gd name="T11" fmla="*/ 8 h 10"/>
                  <a:gd name="T12" fmla="*/ 3 w 5"/>
                  <a:gd name="T13" fmla="*/ 10 h 10"/>
                  <a:gd name="T14" fmla="*/ 3 w 5"/>
                  <a:gd name="T15" fmla="*/ 10 h 10"/>
                  <a:gd name="T16" fmla="*/ 5 w 5"/>
                  <a:gd name="T17" fmla="*/ 3 h 10"/>
                  <a:gd name="T18" fmla="*/ 5 w 5"/>
                  <a:gd name="T19" fmla="*/ 1 h 10"/>
                  <a:gd name="T20" fmla="*/ 5 w 5"/>
                  <a:gd name="T21" fmla="*/ 0 h 10"/>
                  <a:gd name="T22" fmla="*/ 5 w 5"/>
                  <a:gd name="T23" fmla="*/ 0 h 10"/>
                  <a:gd name="T24" fmla="*/ 3 w 5"/>
                  <a:gd name="T25" fmla="*/ 0 h 10"/>
                  <a:gd name="T26" fmla="*/ 3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0"/>
                    </a:moveTo>
                    <a:lnTo>
                      <a:pt x="3" y="0"/>
                    </a:lnTo>
                    <a:lnTo>
                      <a:pt x="1" y="5"/>
                    </a:lnTo>
                    <a:lnTo>
                      <a:pt x="0" y="7"/>
                    </a:lnTo>
                    <a:lnTo>
                      <a:pt x="0" y="8"/>
                    </a:lnTo>
                    <a:lnTo>
                      <a:pt x="0" y="8"/>
                    </a:lnTo>
                    <a:lnTo>
                      <a:pt x="3" y="10"/>
                    </a:lnTo>
                    <a:lnTo>
                      <a:pt x="3" y="10"/>
                    </a:lnTo>
                    <a:lnTo>
                      <a:pt x="5" y="3"/>
                    </a:lnTo>
                    <a:lnTo>
                      <a:pt x="5" y="1"/>
                    </a:lnTo>
                    <a:lnTo>
                      <a:pt x="5" y="0"/>
                    </a:lnTo>
                    <a:lnTo>
                      <a:pt x="5" y="0"/>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1" name="Freeform 835"/>
              <p:cNvSpPr>
                <a:spLocks/>
              </p:cNvSpPr>
              <p:nvPr/>
            </p:nvSpPr>
            <p:spPr bwMode="auto">
              <a:xfrm>
                <a:off x="6875463" y="3422650"/>
                <a:ext cx="1588" cy="4762"/>
              </a:xfrm>
              <a:custGeom>
                <a:avLst/>
                <a:gdLst>
                  <a:gd name="T0" fmla="*/ 4 w 5"/>
                  <a:gd name="T1" fmla="*/ 0 h 10"/>
                  <a:gd name="T2" fmla="*/ 4 w 5"/>
                  <a:gd name="T3" fmla="*/ 0 h 10"/>
                  <a:gd name="T4" fmla="*/ 1 w 5"/>
                  <a:gd name="T5" fmla="*/ 5 h 10"/>
                  <a:gd name="T6" fmla="*/ 0 w 5"/>
                  <a:gd name="T7" fmla="*/ 7 h 10"/>
                  <a:gd name="T8" fmla="*/ 0 w 5"/>
                  <a:gd name="T9" fmla="*/ 8 h 10"/>
                  <a:gd name="T10" fmla="*/ 0 w 5"/>
                  <a:gd name="T11" fmla="*/ 8 h 10"/>
                  <a:gd name="T12" fmla="*/ 3 w 5"/>
                  <a:gd name="T13" fmla="*/ 10 h 10"/>
                  <a:gd name="T14" fmla="*/ 3 w 5"/>
                  <a:gd name="T15" fmla="*/ 10 h 10"/>
                  <a:gd name="T16" fmla="*/ 5 w 5"/>
                  <a:gd name="T17" fmla="*/ 3 h 10"/>
                  <a:gd name="T18" fmla="*/ 5 w 5"/>
                  <a:gd name="T19" fmla="*/ 1 h 10"/>
                  <a:gd name="T20" fmla="*/ 5 w 5"/>
                  <a:gd name="T21" fmla="*/ 0 h 10"/>
                  <a:gd name="T22" fmla="*/ 5 w 5"/>
                  <a:gd name="T23" fmla="*/ 0 h 10"/>
                  <a:gd name="T24" fmla="*/ 4 w 5"/>
                  <a:gd name="T25" fmla="*/ 0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4" y="0"/>
                    </a:moveTo>
                    <a:lnTo>
                      <a:pt x="4" y="0"/>
                    </a:lnTo>
                    <a:lnTo>
                      <a:pt x="1" y="5"/>
                    </a:lnTo>
                    <a:lnTo>
                      <a:pt x="0" y="7"/>
                    </a:lnTo>
                    <a:lnTo>
                      <a:pt x="0" y="8"/>
                    </a:lnTo>
                    <a:lnTo>
                      <a:pt x="0" y="8"/>
                    </a:lnTo>
                    <a:lnTo>
                      <a:pt x="3" y="10"/>
                    </a:lnTo>
                    <a:lnTo>
                      <a:pt x="3" y="10"/>
                    </a:lnTo>
                    <a:lnTo>
                      <a:pt x="5" y="3"/>
                    </a:lnTo>
                    <a:lnTo>
                      <a:pt x="5" y="1"/>
                    </a:lnTo>
                    <a:lnTo>
                      <a:pt x="5" y="0"/>
                    </a:lnTo>
                    <a:lnTo>
                      <a:pt x="5"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2" name="Freeform 836"/>
              <p:cNvSpPr>
                <a:spLocks/>
              </p:cNvSpPr>
              <p:nvPr/>
            </p:nvSpPr>
            <p:spPr bwMode="auto">
              <a:xfrm>
                <a:off x="6877050" y="3424238"/>
                <a:ext cx="1588" cy="3175"/>
              </a:xfrm>
              <a:custGeom>
                <a:avLst/>
                <a:gdLst>
                  <a:gd name="T0" fmla="*/ 2 w 5"/>
                  <a:gd name="T1" fmla="*/ 0 h 10"/>
                  <a:gd name="T2" fmla="*/ 2 w 5"/>
                  <a:gd name="T3" fmla="*/ 0 h 10"/>
                  <a:gd name="T4" fmla="*/ 1 w 5"/>
                  <a:gd name="T5" fmla="*/ 5 h 10"/>
                  <a:gd name="T6" fmla="*/ 0 w 5"/>
                  <a:gd name="T7" fmla="*/ 8 h 10"/>
                  <a:gd name="T8" fmla="*/ 0 w 5"/>
                  <a:gd name="T9" fmla="*/ 9 h 10"/>
                  <a:gd name="T10" fmla="*/ 0 w 5"/>
                  <a:gd name="T11" fmla="*/ 9 h 10"/>
                  <a:gd name="T12" fmla="*/ 2 w 5"/>
                  <a:gd name="T13" fmla="*/ 10 h 10"/>
                  <a:gd name="T14" fmla="*/ 2 w 5"/>
                  <a:gd name="T15" fmla="*/ 10 h 10"/>
                  <a:gd name="T16" fmla="*/ 5 w 5"/>
                  <a:gd name="T17" fmla="*/ 5 h 10"/>
                  <a:gd name="T18" fmla="*/ 5 w 5"/>
                  <a:gd name="T19" fmla="*/ 3 h 10"/>
                  <a:gd name="T20" fmla="*/ 5 w 5"/>
                  <a:gd name="T21" fmla="*/ 0 h 10"/>
                  <a:gd name="T22" fmla="*/ 5 w 5"/>
                  <a:gd name="T23" fmla="*/ 0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1" y="5"/>
                    </a:lnTo>
                    <a:lnTo>
                      <a:pt x="0" y="8"/>
                    </a:lnTo>
                    <a:lnTo>
                      <a:pt x="0" y="9"/>
                    </a:lnTo>
                    <a:lnTo>
                      <a:pt x="0" y="9"/>
                    </a:lnTo>
                    <a:lnTo>
                      <a:pt x="2" y="10"/>
                    </a:lnTo>
                    <a:lnTo>
                      <a:pt x="2" y="10"/>
                    </a:lnTo>
                    <a:lnTo>
                      <a:pt x="5" y="5"/>
                    </a:lnTo>
                    <a:lnTo>
                      <a:pt x="5" y="3"/>
                    </a:lnTo>
                    <a:lnTo>
                      <a:pt x="5" y="0"/>
                    </a:lnTo>
                    <a:lnTo>
                      <a:pt x="5" y="0"/>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3" name="Freeform 837"/>
              <p:cNvSpPr>
                <a:spLocks/>
              </p:cNvSpPr>
              <p:nvPr/>
            </p:nvSpPr>
            <p:spPr bwMode="auto">
              <a:xfrm>
                <a:off x="6877050" y="3424238"/>
                <a:ext cx="1588" cy="3175"/>
              </a:xfrm>
              <a:custGeom>
                <a:avLst/>
                <a:gdLst>
                  <a:gd name="T0" fmla="*/ 2 w 5"/>
                  <a:gd name="T1" fmla="*/ 0 h 10"/>
                  <a:gd name="T2" fmla="*/ 2 w 5"/>
                  <a:gd name="T3" fmla="*/ 0 h 10"/>
                  <a:gd name="T4" fmla="*/ 1 w 5"/>
                  <a:gd name="T5" fmla="*/ 5 h 10"/>
                  <a:gd name="T6" fmla="*/ 0 w 5"/>
                  <a:gd name="T7" fmla="*/ 8 h 10"/>
                  <a:gd name="T8" fmla="*/ 0 w 5"/>
                  <a:gd name="T9" fmla="*/ 9 h 10"/>
                  <a:gd name="T10" fmla="*/ 0 w 5"/>
                  <a:gd name="T11" fmla="*/ 9 h 10"/>
                  <a:gd name="T12" fmla="*/ 2 w 5"/>
                  <a:gd name="T13" fmla="*/ 10 h 10"/>
                  <a:gd name="T14" fmla="*/ 2 w 5"/>
                  <a:gd name="T15" fmla="*/ 10 h 10"/>
                  <a:gd name="T16" fmla="*/ 5 w 5"/>
                  <a:gd name="T17" fmla="*/ 5 h 10"/>
                  <a:gd name="T18" fmla="*/ 5 w 5"/>
                  <a:gd name="T19" fmla="*/ 3 h 10"/>
                  <a:gd name="T20" fmla="*/ 5 w 5"/>
                  <a:gd name="T21" fmla="*/ 0 h 10"/>
                  <a:gd name="T22" fmla="*/ 5 w 5"/>
                  <a:gd name="T23" fmla="*/ 0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1" y="5"/>
                    </a:lnTo>
                    <a:lnTo>
                      <a:pt x="0" y="8"/>
                    </a:lnTo>
                    <a:lnTo>
                      <a:pt x="0" y="9"/>
                    </a:lnTo>
                    <a:lnTo>
                      <a:pt x="0" y="9"/>
                    </a:lnTo>
                    <a:lnTo>
                      <a:pt x="2" y="10"/>
                    </a:lnTo>
                    <a:lnTo>
                      <a:pt x="2" y="10"/>
                    </a:lnTo>
                    <a:lnTo>
                      <a:pt x="5" y="5"/>
                    </a:lnTo>
                    <a:lnTo>
                      <a:pt x="5" y="3"/>
                    </a:lnTo>
                    <a:lnTo>
                      <a:pt x="5" y="0"/>
                    </a:lnTo>
                    <a:lnTo>
                      <a:pt x="5" y="0"/>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4" name="Freeform 838"/>
              <p:cNvSpPr>
                <a:spLocks/>
              </p:cNvSpPr>
              <p:nvPr/>
            </p:nvSpPr>
            <p:spPr bwMode="auto">
              <a:xfrm>
                <a:off x="6877050" y="3424238"/>
                <a:ext cx="3175" cy="4762"/>
              </a:xfrm>
              <a:custGeom>
                <a:avLst/>
                <a:gdLst>
                  <a:gd name="T0" fmla="*/ 4 w 6"/>
                  <a:gd name="T1" fmla="*/ 0 h 10"/>
                  <a:gd name="T2" fmla="*/ 4 w 6"/>
                  <a:gd name="T3" fmla="*/ 0 h 10"/>
                  <a:gd name="T4" fmla="*/ 1 w 6"/>
                  <a:gd name="T5" fmla="*/ 5 h 10"/>
                  <a:gd name="T6" fmla="*/ 0 w 6"/>
                  <a:gd name="T7" fmla="*/ 7 h 10"/>
                  <a:gd name="T8" fmla="*/ 1 w 6"/>
                  <a:gd name="T9" fmla="*/ 10 h 10"/>
                  <a:gd name="T10" fmla="*/ 1 w 6"/>
                  <a:gd name="T11" fmla="*/ 10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7"/>
                    </a:lnTo>
                    <a:lnTo>
                      <a:pt x="1" y="10"/>
                    </a:lnTo>
                    <a:lnTo>
                      <a:pt x="1" y="10"/>
                    </a:lnTo>
                    <a:lnTo>
                      <a:pt x="2" y="10"/>
                    </a:lnTo>
                    <a:lnTo>
                      <a:pt x="2" y="10"/>
                    </a:lnTo>
                    <a:lnTo>
                      <a:pt x="5" y="5"/>
                    </a:lnTo>
                    <a:lnTo>
                      <a:pt x="6" y="2"/>
                    </a:lnTo>
                    <a:lnTo>
                      <a:pt x="6" y="1"/>
                    </a:lnTo>
                    <a:lnTo>
                      <a:pt x="6"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5" name="Freeform 839"/>
              <p:cNvSpPr>
                <a:spLocks/>
              </p:cNvSpPr>
              <p:nvPr/>
            </p:nvSpPr>
            <p:spPr bwMode="auto">
              <a:xfrm>
                <a:off x="6877050" y="3424238"/>
                <a:ext cx="3175" cy="4762"/>
              </a:xfrm>
              <a:custGeom>
                <a:avLst/>
                <a:gdLst>
                  <a:gd name="T0" fmla="*/ 4 w 6"/>
                  <a:gd name="T1" fmla="*/ 0 h 10"/>
                  <a:gd name="T2" fmla="*/ 4 w 6"/>
                  <a:gd name="T3" fmla="*/ 0 h 10"/>
                  <a:gd name="T4" fmla="*/ 1 w 6"/>
                  <a:gd name="T5" fmla="*/ 5 h 10"/>
                  <a:gd name="T6" fmla="*/ 0 w 6"/>
                  <a:gd name="T7" fmla="*/ 7 h 10"/>
                  <a:gd name="T8" fmla="*/ 1 w 6"/>
                  <a:gd name="T9" fmla="*/ 10 h 10"/>
                  <a:gd name="T10" fmla="*/ 1 w 6"/>
                  <a:gd name="T11" fmla="*/ 10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7"/>
                    </a:lnTo>
                    <a:lnTo>
                      <a:pt x="1" y="10"/>
                    </a:lnTo>
                    <a:lnTo>
                      <a:pt x="1" y="10"/>
                    </a:lnTo>
                    <a:lnTo>
                      <a:pt x="2" y="10"/>
                    </a:lnTo>
                    <a:lnTo>
                      <a:pt x="2" y="10"/>
                    </a:lnTo>
                    <a:lnTo>
                      <a:pt x="5" y="5"/>
                    </a:lnTo>
                    <a:lnTo>
                      <a:pt x="6" y="2"/>
                    </a:lnTo>
                    <a:lnTo>
                      <a:pt x="6" y="1"/>
                    </a:lnTo>
                    <a:lnTo>
                      <a:pt x="6"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6" name="Freeform 840"/>
              <p:cNvSpPr>
                <a:spLocks/>
              </p:cNvSpPr>
              <p:nvPr/>
            </p:nvSpPr>
            <p:spPr bwMode="auto">
              <a:xfrm>
                <a:off x="6878638" y="3425825"/>
                <a:ext cx="1588" cy="4762"/>
              </a:xfrm>
              <a:custGeom>
                <a:avLst/>
                <a:gdLst>
                  <a:gd name="T0" fmla="*/ 4 w 7"/>
                  <a:gd name="T1" fmla="*/ 0 h 10"/>
                  <a:gd name="T2" fmla="*/ 4 w 7"/>
                  <a:gd name="T3" fmla="*/ 0 h 10"/>
                  <a:gd name="T4" fmla="*/ 2 w 7"/>
                  <a:gd name="T5" fmla="*/ 6 h 10"/>
                  <a:gd name="T6" fmla="*/ 0 w 7"/>
                  <a:gd name="T7" fmla="*/ 8 h 10"/>
                  <a:gd name="T8" fmla="*/ 0 w 7"/>
                  <a:gd name="T9" fmla="*/ 10 h 10"/>
                  <a:gd name="T10" fmla="*/ 0 w 7"/>
                  <a:gd name="T11" fmla="*/ 10 h 10"/>
                  <a:gd name="T12" fmla="*/ 3 w 7"/>
                  <a:gd name="T13" fmla="*/ 10 h 10"/>
                  <a:gd name="T14" fmla="*/ 3 w 7"/>
                  <a:gd name="T15" fmla="*/ 10 h 10"/>
                  <a:gd name="T16" fmla="*/ 5 w 7"/>
                  <a:gd name="T17" fmla="*/ 5 h 10"/>
                  <a:gd name="T18" fmla="*/ 7 w 7"/>
                  <a:gd name="T19" fmla="*/ 3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6"/>
                    </a:lnTo>
                    <a:lnTo>
                      <a:pt x="0" y="8"/>
                    </a:lnTo>
                    <a:lnTo>
                      <a:pt x="0" y="10"/>
                    </a:lnTo>
                    <a:lnTo>
                      <a:pt x="0" y="10"/>
                    </a:lnTo>
                    <a:lnTo>
                      <a:pt x="3" y="10"/>
                    </a:lnTo>
                    <a:lnTo>
                      <a:pt x="3" y="10"/>
                    </a:lnTo>
                    <a:lnTo>
                      <a:pt x="5" y="5"/>
                    </a:lnTo>
                    <a:lnTo>
                      <a:pt x="7" y="3"/>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7" name="Freeform 841"/>
              <p:cNvSpPr>
                <a:spLocks/>
              </p:cNvSpPr>
              <p:nvPr/>
            </p:nvSpPr>
            <p:spPr bwMode="auto">
              <a:xfrm>
                <a:off x="6878638" y="3425825"/>
                <a:ext cx="1588" cy="4762"/>
              </a:xfrm>
              <a:custGeom>
                <a:avLst/>
                <a:gdLst>
                  <a:gd name="T0" fmla="*/ 4 w 7"/>
                  <a:gd name="T1" fmla="*/ 0 h 10"/>
                  <a:gd name="T2" fmla="*/ 4 w 7"/>
                  <a:gd name="T3" fmla="*/ 0 h 10"/>
                  <a:gd name="T4" fmla="*/ 2 w 7"/>
                  <a:gd name="T5" fmla="*/ 6 h 10"/>
                  <a:gd name="T6" fmla="*/ 0 w 7"/>
                  <a:gd name="T7" fmla="*/ 8 h 10"/>
                  <a:gd name="T8" fmla="*/ 0 w 7"/>
                  <a:gd name="T9" fmla="*/ 10 h 10"/>
                  <a:gd name="T10" fmla="*/ 0 w 7"/>
                  <a:gd name="T11" fmla="*/ 10 h 10"/>
                  <a:gd name="T12" fmla="*/ 3 w 7"/>
                  <a:gd name="T13" fmla="*/ 10 h 10"/>
                  <a:gd name="T14" fmla="*/ 3 w 7"/>
                  <a:gd name="T15" fmla="*/ 10 h 10"/>
                  <a:gd name="T16" fmla="*/ 5 w 7"/>
                  <a:gd name="T17" fmla="*/ 5 h 10"/>
                  <a:gd name="T18" fmla="*/ 7 w 7"/>
                  <a:gd name="T19" fmla="*/ 3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6"/>
                    </a:lnTo>
                    <a:lnTo>
                      <a:pt x="0" y="8"/>
                    </a:lnTo>
                    <a:lnTo>
                      <a:pt x="0" y="10"/>
                    </a:lnTo>
                    <a:lnTo>
                      <a:pt x="0" y="10"/>
                    </a:lnTo>
                    <a:lnTo>
                      <a:pt x="3" y="10"/>
                    </a:lnTo>
                    <a:lnTo>
                      <a:pt x="3" y="10"/>
                    </a:lnTo>
                    <a:lnTo>
                      <a:pt x="5" y="5"/>
                    </a:lnTo>
                    <a:lnTo>
                      <a:pt x="7" y="3"/>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8" name="Freeform 842"/>
              <p:cNvSpPr>
                <a:spLocks/>
              </p:cNvSpPr>
              <p:nvPr/>
            </p:nvSpPr>
            <p:spPr bwMode="auto">
              <a:xfrm>
                <a:off x="6878638" y="3427413"/>
                <a:ext cx="1588" cy="3175"/>
              </a:xfrm>
              <a:custGeom>
                <a:avLst/>
                <a:gdLst>
                  <a:gd name="T0" fmla="*/ 4 w 5"/>
                  <a:gd name="T1" fmla="*/ 0 h 10"/>
                  <a:gd name="T2" fmla="*/ 4 w 5"/>
                  <a:gd name="T3" fmla="*/ 0 h 10"/>
                  <a:gd name="T4" fmla="*/ 1 w 5"/>
                  <a:gd name="T5" fmla="*/ 5 h 10"/>
                  <a:gd name="T6" fmla="*/ 0 w 5"/>
                  <a:gd name="T7" fmla="*/ 7 h 10"/>
                  <a:gd name="T8" fmla="*/ 0 w 5"/>
                  <a:gd name="T9" fmla="*/ 9 h 10"/>
                  <a:gd name="T10" fmla="*/ 0 w 5"/>
                  <a:gd name="T11" fmla="*/ 9 h 10"/>
                  <a:gd name="T12" fmla="*/ 1 w 5"/>
                  <a:gd name="T13" fmla="*/ 10 h 10"/>
                  <a:gd name="T14" fmla="*/ 1 w 5"/>
                  <a:gd name="T15" fmla="*/ 10 h 10"/>
                  <a:gd name="T16" fmla="*/ 5 w 5"/>
                  <a:gd name="T17" fmla="*/ 4 h 10"/>
                  <a:gd name="T18" fmla="*/ 5 w 5"/>
                  <a:gd name="T19" fmla="*/ 1 h 10"/>
                  <a:gd name="T20" fmla="*/ 5 w 5"/>
                  <a:gd name="T21" fmla="*/ 0 h 10"/>
                  <a:gd name="T22" fmla="*/ 5 w 5"/>
                  <a:gd name="T23" fmla="*/ 0 h 10"/>
                  <a:gd name="T24" fmla="*/ 4 w 5"/>
                  <a:gd name="T25" fmla="*/ 0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4" y="0"/>
                    </a:moveTo>
                    <a:lnTo>
                      <a:pt x="4" y="0"/>
                    </a:lnTo>
                    <a:lnTo>
                      <a:pt x="1" y="5"/>
                    </a:lnTo>
                    <a:lnTo>
                      <a:pt x="0" y="7"/>
                    </a:lnTo>
                    <a:lnTo>
                      <a:pt x="0" y="9"/>
                    </a:lnTo>
                    <a:lnTo>
                      <a:pt x="0" y="9"/>
                    </a:lnTo>
                    <a:lnTo>
                      <a:pt x="1" y="10"/>
                    </a:lnTo>
                    <a:lnTo>
                      <a:pt x="1" y="10"/>
                    </a:lnTo>
                    <a:lnTo>
                      <a:pt x="5" y="4"/>
                    </a:lnTo>
                    <a:lnTo>
                      <a:pt x="5" y="1"/>
                    </a:lnTo>
                    <a:lnTo>
                      <a:pt x="5" y="0"/>
                    </a:lnTo>
                    <a:lnTo>
                      <a:pt x="5"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09" name="Freeform 843"/>
              <p:cNvSpPr>
                <a:spLocks/>
              </p:cNvSpPr>
              <p:nvPr/>
            </p:nvSpPr>
            <p:spPr bwMode="auto">
              <a:xfrm>
                <a:off x="6878638" y="3427413"/>
                <a:ext cx="1588" cy="3175"/>
              </a:xfrm>
              <a:custGeom>
                <a:avLst/>
                <a:gdLst>
                  <a:gd name="T0" fmla="*/ 4 w 5"/>
                  <a:gd name="T1" fmla="*/ 0 h 10"/>
                  <a:gd name="T2" fmla="*/ 4 w 5"/>
                  <a:gd name="T3" fmla="*/ 0 h 10"/>
                  <a:gd name="T4" fmla="*/ 1 w 5"/>
                  <a:gd name="T5" fmla="*/ 5 h 10"/>
                  <a:gd name="T6" fmla="*/ 0 w 5"/>
                  <a:gd name="T7" fmla="*/ 7 h 10"/>
                  <a:gd name="T8" fmla="*/ 0 w 5"/>
                  <a:gd name="T9" fmla="*/ 9 h 10"/>
                  <a:gd name="T10" fmla="*/ 0 w 5"/>
                  <a:gd name="T11" fmla="*/ 9 h 10"/>
                  <a:gd name="T12" fmla="*/ 1 w 5"/>
                  <a:gd name="T13" fmla="*/ 10 h 10"/>
                  <a:gd name="T14" fmla="*/ 1 w 5"/>
                  <a:gd name="T15" fmla="*/ 10 h 10"/>
                  <a:gd name="T16" fmla="*/ 5 w 5"/>
                  <a:gd name="T17" fmla="*/ 4 h 10"/>
                  <a:gd name="T18" fmla="*/ 5 w 5"/>
                  <a:gd name="T19" fmla="*/ 1 h 10"/>
                  <a:gd name="T20" fmla="*/ 5 w 5"/>
                  <a:gd name="T21" fmla="*/ 0 h 10"/>
                  <a:gd name="T22" fmla="*/ 5 w 5"/>
                  <a:gd name="T23" fmla="*/ 0 h 10"/>
                  <a:gd name="T24" fmla="*/ 4 w 5"/>
                  <a:gd name="T25" fmla="*/ 0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4" y="0"/>
                    </a:moveTo>
                    <a:lnTo>
                      <a:pt x="4" y="0"/>
                    </a:lnTo>
                    <a:lnTo>
                      <a:pt x="1" y="5"/>
                    </a:lnTo>
                    <a:lnTo>
                      <a:pt x="0" y="7"/>
                    </a:lnTo>
                    <a:lnTo>
                      <a:pt x="0" y="9"/>
                    </a:lnTo>
                    <a:lnTo>
                      <a:pt x="0" y="9"/>
                    </a:lnTo>
                    <a:lnTo>
                      <a:pt x="1" y="10"/>
                    </a:lnTo>
                    <a:lnTo>
                      <a:pt x="1" y="10"/>
                    </a:lnTo>
                    <a:lnTo>
                      <a:pt x="5" y="4"/>
                    </a:lnTo>
                    <a:lnTo>
                      <a:pt x="5" y="1"/>
                    </a:lnTo>
                    <a:lnTo>
                      <a:pt x="5" y="0"/>
                    </a:lnTo>
                    <a:lnTo>
                      <a:pt x="5"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0" name="Freeform 844"/>
              <p:cNvSpPr>
                <a:spLocks/>
              </p:cNvSpPr>
              <p:nvPr/>
            </p:nvSpPr>
            <p:spPr bwMode="auto">
              <a:xfrm>
                <a:off x="6880225" y="3429000"/>
                <a:ext cx="1588" cy="3175"/>
              </a:xfrm>
              <a:custGeom>
                <a:avLst/>
                <a:gdLst>
                  <a:gd name="T0" fmla="*/ 4 w 6"/>
                  <a:gd name="T1" fmla="*/ 0 h 10"/>
                  <a:gd name="T2" fmla="*/ 4 w 6"/>
                  <a:gd name="T3" fmla="*/ 0 h 10"/>
                  <a:gd name="T4" fmla="*/ 1 w 6"/>
                  <a:gd name="T5" fmla="*/ 5 h 10"/>
                  <a:gd name="T6" fmla="*/ 0 w 6"/>
                  <a:gd name="T7" fmla="*/ 8 h 10"/>
                  <a:gd name="T8" fmla="*/ 0 w 6"/>
                  <a:gd name="T9" fmla="*/ 9 h 10"/>
                  <a:gd name="T10" fmla="*/ 0 w 6"/>
                  <a:gd name="T11" fmla="*/ 9 h 10"/>
                  <a:gd name="T12" fmla="*/ 3 w 6"/>
                  <a:gd name="T13" fmla="*/ 10 h 10"/>
                  <a:gd name="T14" fmla="*/ 3 w 6"/>
                  <a:gd name="T15" fmla="*/ 10 h 10"/>
                  <a:gd name="T16" fmla="*/ 5 w 6"/>
                  <a:gd name="T17" fmla="*/ 5 h 10"/>
                  <a:gd name="T18" fmla="*/ 6 w 6"/>
                  <a:gd name="T19" fmla="*/ 3 h 10"/>
                  <a:gd name="T20" fmla="*/ 6 w 6"/>
                  <a:gd name="T21" fmla="*/ 0 h 10"/>
                  <a:gd name="T22" fmla="*/ 6 w 6"/>
                  <a:gd name="T23" fmla="*/ 0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8"/>
                    </a:lnTo>
                    <a:lnTo>
                      <a:pt x="0" y="9"/>
                    </a:lnTo>
                    <a:lnTo>
                      <a:pt x="0" y="9"/>
                    </a:lnTo>
                    <a:lnTo>
                      <a:pt x="3" y="10"/>
                    </a:lnTo>
                    <a:lnTo>
                      <a:pt x="3" y="10"/>
                    </a:lnTo>
                    <a:lnTo>
                      <a:pt x="5" y="5"/>
                    </a:lnTo>
                    <a:lnTo>
                      <a:pt x="6" y="3"/>
                    </a:lnTo>
                    <a:lnTo>
                      <a:pt x="6" y="0"/>
                    </a:lnTo>
                    <a:lnTo>
                      <a:pt x="6"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1" name="Freeform 845"/>
              <p:cNvSpPr>
                <a:spLocks/>
              </p:cNvSpPr>
              <p:nvPr/>
            </p:nvSpPr>
            <p:spPr bwMode="auto">
              <a:xfrm>
                <a:off x="6880225" y="3429000"/>
                <a:ext cx="1588" cy="3175"/>
              </a:xfrm>
              <a:custGeom>
                <a:avLst/>
                <a:gdLst>
                  <a:gd name="T0" fmla="*/ 4 w 6"/>
                  <a:gd name="T1" fmla="*/ 0 h 10"/>
                  <a:gd name="T2" fmla="*/ 4 w 6"/>
                  <a:gd name="T3" fmla="*/ 0 h 10"/>
                  <a:gd name="T4" fmla="*/ 1 w 6"/>
                  <a:gd name="T5" fmla="*/ 5 h 10"/>
                  <a:gd name="T6" fmla="*/ 0 w 6"/>
                  <a:gd name="T7" fmla="*/ 8 h 10"/>
                  <a:gd name="T8" fmla="*/ 0 w 6"/>
                  <a:gd name="T9" fmla="*/ 9 h 10"/>
                  <a:gd name="T10" fmla="*/ 0 w 6"/>
                  <a:gd name="T11" fmla="*/ 9 h 10"/>
                  <a:gd name="T12" fmla="*/ 3 w 6"/>
                  <a:gd name="T13" fmla="*/ 10 h 10"/>
                  <a:gd name="T14" fmla="*/ 3 w 6"/>
                  <a:gd name="T15" fmla="*/ 10 h 10"/>
                  <a:gd name="T16" fmla="*/ 5 w 6"/>
                  <a:gd name="T17" fmla="*/ 5 h 10"/>
                  <a:gd name="T18" fmla="*/ 6 w 6"/>
                  <a:gd name="T19" fmla="*/ 3 h 10"/>
                  <a:gd name="T20" fmla="*/ 6 w 6"/>
                  <a:gd name="T21" fmla="*/ 0 h 10"/>
                  <a:gd name="T22" fmla="*/ 6 w 6"/>
                  <a:gd name="T23" fmla="*/ 0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8"/>
                    </a:lnTo>
                    <a:lnTo>
                      <a:pt x="0" y="9"/>
                    </a:lnTo>
                    <a:lnTo>
                      <a:pt x="0" y="9"/>
                    </a:lnTo>
                    <a:lnTo>
                      <a:pt x="3" y="10"/>
                    </a:lnTo>
                    <a:lnTo>
                      <a:pt x="3" y="10"/>
                    </a:lnTo>
                    <a:lnTo>
                      <a:pt x="5" y="5"/>
                    </a:lnTo>
                    <a:lnTo>
                      <a:pt x="6" y="3"/>
                    </a:lnTo>
                    <a:lnTo>
                      <a:pt x="6" y="0"/>
                    </a:lnTo>
                    <a:lnTo>
                      <a:pt x="6"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2" name="Freeform 846"/>
              <p:cNvSpPr>
                <a:spLocks/>
              </p:cNvSpPr>
              <p:nvPr/>
            </p:nvSpPr>
            <p:spPr bwMode="auto">
              <a:xfrm>
                <a:off x="6880225" y="3429000"/>
                <a:ext cx="3175" cy="4762"/>
              </a:xfrm>
              <a:custGeom>
                <a:avLst/>
                <a:gdLst>
                  <a:gd name="T0" fmla="*/ 3 w 6"/>
                  <a:gd name="T1" fmla="*/ 0 h 10"/>
                  <a:gd name="T2" fmla="*/ 3 w 6"/>
                  <a:gd name="T3" fmla="*/ 0 h 10"/>
                  <a:gd name="T4" fmla="*/ 1 w 6"/>
                  <a:gd name="T5" fmla="*/ 5 h 10"/>
                  <a:gd name="T6" fmla="*/ 0 w 6"/>
                  <a:gd name="T7" fmla="*/ 7 h 10"/>
                  <a:gd name="T8" fmla="*/ 0 w 6"/>
                  <a:gd name="T9" fmla="*/ 10 h 10"/>
                  <a:gd name="T10" fmla="*/ 0 w 6"/>
                  <a:gd name="T11" fmla="*/ 10 h 10"/>
                  <a:gd name="T12" fmla="*/ 1 w 6"/>
                  <a:gd name="T13" fmla="*/ 10 h 10"/>
                  <a:gd name="T14" fmla="*/ 1 w 6"/>
                  <a:gd name="T15" fmla="*/ 10 h 10"/>
                  <a:gd name="T16" fmla="*/ 5 w 6"/>
                  <a:gd name="T17" fmla="*/ 5 h 10"/>
                  <a:gd name="T18" fmla="*/ 6 w 6"/>
                  <a:gd name="T19" fmla="*/ 2 h 10"/>
                  <a:gd name="T20" fmla="*/ 6 w 6"/>
                  <a:gd name="T21" fmla="*/ 1 h 10"/>
                  <a:gd name="T22" fmla="*/ 6 w 6"/>
                  <a:gd name="T23" fmla="*/ 1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5"/>
                    </a:lnTo>
                    <a:lnTo>
                      <a:pt x="0" y="7"/>
                    </a:lnTo>
                    <a:lnTo>
                      <a:pt x="0" y="10"/>
                    </a:lnTo>
                    <a:lnTo>
                      <a:pt x="0" y="10"/>
                    </a:lnTo>
                    <a:lnTo>
                      <a:pt x="1" y="10"/>
                    </a:lnTo>
                    <a:lnTo>
                      <a:pt x="1" y="10"/>
                    </a:lnTo>
                    <a:lnTo>
                      <a:pt x="5" y="5"/>
                    </a:lnTo>
                    <a:lnTo>
                      <a:pt x="6" y="2"/>
                    </a:lnTo>
                    <a:lnTo>
                      <a:pt x="6" y="1"/>
                    </a:lnTo>
                    <a:lnTo>
                      <a:pt x="6"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3" name="Freeform 847"/>
              <p:cNvSpPr>
                <a:spLocks/>
              </p:cNvSpPr>
              <p:nvPr/>
            </p:nvSpPr>
            <p:spPr bwMode="auto">
              <a:xfrm>
                <a:off x="6880225" y="3429000"/>
                <a:ext cx="3175" cy="4762"/>
              </a:xfrm>
              <a:custGeom>
                <a:avLst/>
                <a:gdLst>
                  <a:gd name="T0" fmla="*/ 3 w 6"/>
                  <a:gd name="T1" fmla="*/ 0 h 10"/>
                  <a:gd name="T2" fmla="*/ 3 w 6"/>
                  <a:gd name="T3" fmla="*/ 0 h 10"/>
                  <a:gd name="T4" fmla="*/ 1 w 6"/>
                  <a:gd name="T5" fmla="*/ 5 h 10"/>
                  <a:gd name="T6" fmla="*/ 0 w 6"/>
                  <a:gd name="T7" fmla="*/ 7 h 10"/>
                  <a:gd name="T8" fmla="*/ 0 w 6"/>
                  <a:gd name="T9" fmla="*/ 10 h 10"/>
                  <a:gd name="T10" fmla="*/ 0 w 6"/>
                  <a:gd name="T11" fmla="*/ 10 h 10"/>
                  <a:gd name="T12" fmla="*/ 1 w 6"/>
                  <a:gd name="T13" fmla="*/ 10 h 10"/>
                  <a:gd name="T14" fmla="*/ 1 w 6"/>
                  <a:gd name="T15" fmla="*/ 10 h 10"/>
                  <a:gd name="T16" fmla="*/ 5 w 6"/>
                  <a:gd name="T17" fmla="*/ 5 h 10"/>
                  <a:gd name="T18" fmla="*/ 6 w 6"/>
                  <a:gd name="T19" fmla="*/ 2 h 10"/>
                  <a:gd name="T20" fmla="*/ 6 w 6"/>
                  <a:gd name="T21" fmla="*/ 1 h 10"/>
                  <a:gd name="T22" fmla="*/ 6 w 6"/>
                  <a:gd name="T23" fmla="*/ 1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5"/>
                    </a:lnTo>
                    <a:lnTo>
                      <a:pt x="0" y="7"/>
                    </a:lnTo>
                    <a:lnTo>
                      <a:pt x="0" y="10"/>
                    </a:lnTo>
                    <a:lnTo>
                      <a:pt x="0" y="10"/>
                    </a:lnTo>
                    <a:lnTo>
                      <a:pt x="1" y="10"/>
                    </a:lnTo>
                    <a:lnTo>
                      <a:pt x="1" y="10"/>
                    </a:lnTo>
                    <a:lnTo>
                      <a:pt x="5" y="5"/>
                    </a:lnTo>
                    <a:lnTo>
                      <a:pt x="6" y="2"/>
                    </a:lnTo>
                    <a:lnTo>
                      <a:pt x="6" y="1"/>
                    </a:lnTo>
                    <a:lnTo>
                      <a:pt x="6"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4" name="Freeform 848"/>
              <p:cNvSpPr>
                <a:spLocks/>
              </p:cNvSpPr>
              <p:nvPr/>
            </p:nvSpPr>
            <p:spPr bwMode="auto">
              <a:xfrm>
                <a:off x="6880225" y="3430588"/>
                <a:ext cx="3175" cy="4762"/>
              </a:xfrm>
              <a:custGeom>
                <a:avLst/>
                <a:gdLst>
                  <a:gd name="T0" fmla="*/ 4 w 6"/>
                  <a:gd name="T1" fmla="*/ 0 h 10"/>
                  <a:gd name="T2" fmla="*/ 4 w 6"/>
                  <a:gd name="T3" fmla="*/ 0 h 10"/>
                  <a:gd name="T4" fmla="*/ 1 w 6"/>
                  <a:gd name="T5" fmla="*/ 5 h 10"/>
                  <a:gd name="T6" fmla="*/ 0 w 6"/>
                  <a:gd name="T7" fmla="*/ 7 h 10"/>
                  <a:gd name="T8" fmla="*/ 0 w 6"/>
                  <a:gd name="T9" fmla="*/ 8 h 10"/>
                  <a:gd name="T10" fmla="*/ 0 w 6"/>
                  <a:gd name="T11" fmla="*/ 8 h 10"/>
                  <a:gd name="T12" fmla="*/ 2 w 6"/>
                  <a:gd name="T13" fmla="*/ 10 h 10"/>
                  <a:gd name="T14" fmla="*/ 2 w 6"/>
                  <a:gd name="T15" fmla="*/ 10 h 10"/>
                  <a:gd name="T16" fmla="*/ 5 w 6"/>
                  <a:gd name="T17" fmla="*/ 3 h 10"/>
                  <a:gd name="T18" fmla="*/ 6 w 6"/>
                  <a:gd name="T19" fmla="*/ 2 h 10"/>
                  <a:gd name="T20" fmla="*/ 6 w 6"/>
                  <a:gd name="T21" fmla="*/ 0 h 10"/>
                  <a:gd name="T22" fmla="*/ 6 w 6"/>
                  <a:gd name="T23" fmla="*/ 0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7"/>
                    </a:lnTo>
                    <a:lnTo>
                      <a:pt x="0" y="8"/>
                    </a:lnTo>
                    <a:lnTo>
                      <a:pt x="0" y="8"/>
                    </a:lnTo>
                    <a:lnTo>
                      <a:pt x="2" y="10"/>
                    </a:lnTo>
                    <a:lnTo>
                      <a:pt x="2" y="10"/>
                    </a:lnTo>
                    <a:lnTo>
                      <a:pt x="5" y="3"/>
                    </a:lnTo>
                    <a:lnTo>
                      <a:pt x="6" y="2"/>
                    </a:lnTo>
                    <a:lnTo>
                      <a:pt x="6" y="0"/>
                    </a:lnTo>
                    <a:lnTo>
                      <a:pt x="6"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5" name="Freeform 849"/>
              <p:cNvSpPr>
                <a:spLocks/>
              </p:cNvSpPr>
              <p:nvPr/>
            </p:nvSpPr>
            <p:spPr bwMode="auto">
              <a:xfrm>
                <a:off x="6880225" y="3430588"/>
                <a:ext cx="3175" cy="4762"/>
              </a:xfrm>
              <a:custGeom>
                <a:avLst/>
                <a:gdLst>
                  <a:gd name="T0" fmla="*/ 4 w 6"/>
                  <a:gd name="T1" fmla="*/ 0 h 10"/>
                  <a:gd name="T2" fmla="*/ 4 w 6"/>
                  <a:gd name="T3" fmla="*/ 0 h 10"/>
                  <a:gd name="T4" fmla="*/ 1 w 6"/>
                  <a:gd name="T5" fmla="*/ 5 h 10"/>
                  <a:gd name="T6" fmla="*/ 0 w 6"/>
                  <a:gd name="T7" fmla="*/ 7 h 10"/>
                  <a:gd name="T8" fmla="*/ 0 w 6"/>
                  <a:gd name="T9" fmla="*/ 8 h 10"/>
                  <a:gd name="T10" fmla="*/ 0 w 6"/>
                  <a:gd name="T11" fmla="*/ 8 h 10"/>
                  <a:gd name="T12" fmla="*/ 2 w 6"/>
                  <a:gd name="T13" fmla="*/ 10 h 10"/>
                  <a:gd name="T14" fmla="*/ 2 w 6"/>
                  <a:gd name="T15" fmla="*/ 10 h 10"/>
                  <a:gd name="T16" fmla="*/ 5 w 6"/>
                  <a:gd name="T17" fmla="*/ 5 h 10"/>
                  <a:gd name="T18" fmla="*/ 6 w 6"/>
                  <a:gd name="T19" fmla="*/ 2 h 10"/>
                  <a:gd name="T20" fmla="*/ 6 w 6"/>
                  <a:gd name="T21" fmla="*/ 0 h 10"/>
                  <a:gd name="T22" fmla="*/ 6 w 6"/>
                  <a:gd name="T23" fmla="*/ 0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7"/>
                    </a:lnTo>
                    <a:lnTo>
                      <a:pt x="0" y="8"/>
                    </a:lnTo>
                    <a:lnTo>
                      <a:pt x="0" y="8"/>
                    </a:lnTo>
                    <a:lnTo>
                      <a:pt x="2" y="10"/>
                    </a:lnTo>
                    <a:lnTo>
                      <a:pt x="2" y="10"/>
                    </a:lnTo>
                    <a:lnTo>
                      <a:pt x="5" y="5"/>
                    </a:lnTo>
                    <a:lnTo>
                      <a:pt x="6" y="2"/>
                    </a:lnTo>
                    <a:lnTo>
                      <a:pt x="6" y="0"/>
                    </a:lnTo>
                    <a:lnTo>
                      <a:pt x="6"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6" name="Freeform 850"/>
              <p:cNvSpPr>
                <a:spLocks/>
              </p:cNvSpPr>
              <p:nvPr/>
            </p:nvSpPr>
            <p:spPr bwMode="auto">
              <a:xfrm>
                <a:off x="6881813" y="3432175"/>
                <a:ext cx="3175" cy="3175"/>
              </a:xfrm>
              <a:custGeom>
                <a:avLst/>
                <a:gdLst>
                  <a:gd name="T0" fmla="*/ 4 w 7"/>
                  <a:gd name="T1" fmla="*/ 0 h 10"/>
                  <a:gd name="T2" fmla="*/ 4 w 7"/>
                  <a:gd name="T3" fmla="*/ 0 h 10"/>
                  <a:gd name="T4" fmla="*/ 2 w 7"/>
                  <a:gd name="T5" fmla="*/ 5 h 10"/>
                  <a:gd name="T6" fmla="*/ 0 w 7"/>
                  <a:gd name="T7" fmla="*/ 8 h 10"/>
                  <a:gd name="T8" fmla="*/ 0 w 7"/>
                  <a:gd name="T9" fmla="*/ 9 h 10"/>
                  <a:gd name="T10" fmla="*/ 0 w 7"/>
                  <a:gd name="T11" fmla="*/ 9 h 10"/>
                  <a:gd name="T12" fmla="*/ 2 w 7"/>
                  <a:gd name="T13" fmla="*/ 10 h 10"/>
                  <a:gd name="T14" fmla="*/ 2 w 7"/>
                  <a:gd name="T15" fmla="*/ 10 h 10"/>
                  <a:gd name="T16" fmla="*/ 5 w 7"/>
                  <a:gd name="T17" fmla="*/ 5 h 10"/>
                  <a:gd name="T18" fmla="*/ 7 w 7"/>
                  <a:gd name="T19" fmla="*/ 3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5"/>
                    </a:lnTo>
                    <a:lnTo>
                      <a:pt x="0" y="8"/>
                    </a:lnTo>
                    <a:lnTo>
                      <a:pt x="0" y="9"/>
                    </a:lnTo>
                    <a:lnTo>
                      <a:pt x="0" y="9"/>
                    </a:lnTo>
                    <a:lnTo>
                      <a:pt x="2" y="10"/>
                    </a:lnTo>
                    <a:lnTo>
                      <a:pt x="2" y="10"/>
                    </a:lnTo>
                    <a:lnTo>
                      <a:pt x="5" y="5"/>
                    </a:lnTo>
                    <a:lnTo>
                      <a:pt x="7" y="3"/>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7" name="Freeform 851"/>
              <p:cNvSpPr>
                <a:spLocks/>
              </p:cNvSpPr>
              <p:nvPr/>
            </p:nvSpPr>
            <p:spPr bwMode="auto">
              <a:xfrm>
                <a:off x="6881813" y="3432175"/>
                <a:ext cx="3175" cy="3175"/>
              </a:xfrm>
              <a:custGeom>
                <a:avLst/>
                <a:gdLst>
                  <a:gd name="T0" fmla="*/ 4 w 7"/>
                  <a:gd name="T1" fmla="*/ 0 h 10"/>
                  <a:gd name="T2" fmla="*/ 4 w 7"/>
                  <a:gd name="T3" fmla="*/ 0 h 10"/>
                  <a:gd name="T4" fmla="*/ 2 w 7"/>
                  <a:gd name="T5" fmla="*/ 5 h 10"/>
                  <a:gd name="T6" fmla="*/ 0 w 7"/>
                  <a:gd name="T7" fmla="*/ 8 h 10"/>
                  <a:gd name="T8" fmla="*/ 0 w 7"/>
                  <a:gd name="T9" fmla="*/ 9 h 10"/>
                  <a:gd name="T10" fmla="*/ 0 w 7"/>
                  <a:gd name="T11" fmla="*/ 9 h 10"/>
                  <a:gd name="T12" fmla="*/ 2 w 7"/>
                  <a:gd name="T13" fmla="*/ 10 h 10"/>
                  <a:gd name="T14" fmla="*/ 2 w 7"/>
                  <a:gd name="T15" fmla="*/ 10 h 10"/>
                  <a:gd name="T16" fmla="*/ 5 w 7"/>
                  <a:gd name="T17" fmla="*/ 5 h 10"/>
                  <a:gd name="T18" fmla="*/ 7 w 7"/>
                  <a:gd name="T19" fmla="*/ 3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5"/>
                    </a:lnTo>
                    <a:lnTo>
                      <a:pt x="0" y="8"/>
                    </a:lnTo>
                    <a:lnTo>
                      <a:pt x="0" y="9"/>
                    </a:lnTo>
                    <a:lnTo>
                      <a:pt x="0" y="9"/>
                    </a:lnTo>
                    <a:lnTo>
                      <a:pt x="2" y="10"/>
                    </a:lnTo>
                    <a:lnTo>
                      <a:pt x="2" y="10"/>
                    </a:lnTo>
                    <a:lnTo>
                      <a:pt x="5" y="5"/>
                    </a:lnTo>
                    <a:lnTo>
                      <a:pt x="7" y="3"/>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8" name="Freeform 852"/>
              <p:cNvSpPr>
                <a:spLocks/>
              </p:cNvSpPr>
              <p:nvPr/>
            </p:nvSpPr>
            <p:spPr bwMode="auto">
              <a:xfrm>
                <a:off x="6881813" y="3432175"/>
                <a:ext cx="3175" cy="4762"/>
              </a:xfrm>
              <a:custGeom>
                <a:avLst/>
                <a:gdLst>
                  <a:gd name="T0" fmla="*/ 3 w 6"/>
                  <a:gd name="T1" fmla="*/ 0 h 10"/>
                  <a:gd name="T2" fmla="*/ 3 w 6"/>
                  <a:gd name="T3" fmla="*/ 0 h 10"/>
                  <a:gd name="T4" fmla="*/ 1 w 6"/>
                  <a:gd name="T5" fmla="*/ 5 h 10"/>
                  <a:gd name="T6" fmla="*/ 0 w 6"/>
                  <a:gd name="T7" fmla="*/ 7 h 10"/>
                  <a:gd name="T8" fmla="*/ 0 w 6"/>
                  <a:gd name="T9" fmla="*/ 10 h 10"/>
                  <a:gd name="T10" fmla="*/ 0 w 6"/>
                  <a:gd name="T11" fmla="*/ 10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5"/>
                    </a:lnTo>
                    <a:lnTo>
                      <a:pt x="0" y="7"/>
                    </a:lnTo>
                    <a:lnTo>
                      <a:pt x="0" y="10"/>
                    </a:lnTo>
                    <a:lnTo>
                      <a:pt x="0" y="10"/>
                    </a:lnTo>
                    <a:lnTo>
                      <a:pt x="2" y="10"/>
                    </a:lnTo>
                    <a:lnTo>
                      <a:pt x="2" y="10"/>
                    </a:lnTo>
                    <a:lnTo>
                      <a:pt x="5" y="5"/>
                    </a:lnTo>
                    <a:lnTo>
                      <a:pt x="6" y="2"/>
                    </a:lnTo>
                    <a:lnTo>
                      <a:pt x="6" y="1"/>
                    </a:lnTo>
                    <a:lnTo>
                      <a:pt x="6"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19" name="Freeform 853"/>
              <p:cNvSpPr>
                <a:spLocks/>
              </p:cNvSpPr>
              <p:nvPr/>
            </p:nvSpPr>
            <p:spPr bwMode="auto">
              <a:xfrm>
                <a:off x="6881813" y="3432175"/>
                <a:ext cx="3175" cy="4762"/>
              </a:xfrm>
              <a:custGeom>
                <a:avLst/>
                <a:gdLst>
                  <a:gd name="T0" fmla="*/ 5 w 6"/>
                  <a:gd name="T1" fmla="*/ 0 h 10"/>
                  <a:gd name="T2" fmla="*/ 5 w 6"/>
                  <a:gd name="T3" fmla="*/ 0 h 10"/>
                  <a:gd name="T4" fmla="*/ 1 w 6"/>
                  <a:gd name="T5" fmla="*/ 6 h 10"/>
                  <a:gd name="T6" fmla="*/ 0 w 6"/>
                  <a:gd name="T7" fmla="*/ 7 h 10"/>
                  <a:gd name="T8" fmla="*/ 0 w 6"/>
                  <a:gd name="T9" fmla="*/ 10 h 10"/>
                  <a:gd name="T10" fmla="*/ 0 w 6"/>
                  <a:gd name="T11" fmla="*/ 10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6"/>
                    </a:lnTo>
                    <a:lnTo>
                      <a:pt x="0" y="7"/>
                    </a:lnTo>
                    <a:lnTo>
                      <a:pt x="0" y="10"/>
                    </a:lnTo>
                    <a:lnTo>
                      <a:pt x="0" y="10"/>
                    </a:lnTo>
                    <a:lnTo>
                      <a:pt x="2" y="10"/>
                    </a:lnTo>
                    <a:lnTo>
                      <a:pt x="2" y="10"/>
                    </a:lnTo>
                    <a:lnTo>
                      <a:pt x="5" y="5"/>
                    </a:lnTo>
                    <a:lnTo>
                      <a:pt x="6" y="2"/>
                    </a:lnTo>
                    <a:lnTo>
                      <a:pt x="6" y="1"/>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0" name="Freeform 854"/>
              <p:cNvSpPr>
                <a:spLocks/>
              </p:cNvSpPr>
              <p:nvPr/>
            </p:nvSpPr>
            <p:spPr bwMode="auto">
              <a:xfrm>
                <a:off x="6883400" y="3433763"/>
                <a:ext cx="3175" cy="4762"/>
              </a:xfrm>
              <a:custGeom>
                <a:avLst/>
                <a:gdLst>
                  <a:gd name="T0" fmla="*/ 5 w 7"/>
                  <a:gd name="T1" fmla="*/ 0 h 10"/>
                  <a:gd name="T2" fmla="*/ 5 w 7"/>
                  <a:gd name="T3" fmla="*/ 0 h 10"/>
                  <a:gd name="T4" fmla="*/ 1 w 7"/>
                  <a:gd name="T5" fmla="*/ 5 h 10"/>
                  <a:gd name="T6" fmla="*/ 0 w 7"/>
                  <a:gd name="T7" fmla="*/ 8 h 10"/>
                  <a:gd name="T8" fmla="*/ 0 w 7"/>
                  <a:gd name="T9" fmla="*/ 9 h 10"/>
                  <a:gd name="T10" fmla="*/ 0 w 7"/>
                  <a:gd name="T11" fmla="*/ 9 h 10"/>
                  <a:gd name="T12" fmla="*/ 2 w 7"/>
                  <a:gd name="T13" fmla="*/ 10 h 10"/>
                  <a:gd name="T14" fmla="*/ 2 w 7"/>
                  <a:gd name="T15" fmla="*/ 10 h 10"/>
                  <a:gd name="T16" fmla="*/ 6 w 7"/>
                  <a:gd name="T17" fmla="*/ 5 h 10"/>
                  <a:gd name="T18" fmla="*/ 7 w 7"/>
                  <a:gd name="T19" fmla="*/ 3 h 10"/>
                  <a:gd name="T20" fmla="*/ 7 w 7"/>
                  <a:gd name="T21" fmla="*/ 2 h 10"/>
                  <a:gd name="T22" fmla="*/ 7 w 7"/>
                  <a:gd name="T23" fmla="*/ 2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1" y="5"/>
                    </a:lnTo>
                    <a:lnTo>
                      <a:pt x="0" y="8"/>
                    </a:lnTo>
                    <a:lnTo>
                      <a:pt x="0" y="9"/>
                    </a:lnTo>
                    <a:lnTo>
                      <a:pt x="0" y="9"/>
                    </a:lnTo>
                    <a:lnTo>
                      <a:pt x="2" y="10"/>
                    </a:lnTo>
                    <a:lnTo>
                      <a:pt x="2" y="10"/>
                    </a:lnTo>
                    <a:lnTo>
                      <a:pt x="6" y="5"/>
                    </a:lnTo>
                    <a:lnTo>
                      <a:pt x="7" y="3"/>
                    </a:lnTo>
                    <a:lnTo>
                      <a:pt x="7" y="2"/>
                    </a:lnTo>
                    <a:lnTo>
                      <a:pt x="7"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1" name="Freeform 855"/>
              <p:cNvSpPr>
                <a:spLocks/>
              </p:cNvSpPr>
              <p:nvPr/>
            </p:nvSpPr>
            <p:spPr bwMode="auto">
              <a:xfrm>
                <a:off x="6883400" y="3433763"/>
                <a:ext cx="3175" cy="4762"/>
              </a:xfrm>
              <a:custGeom>
                <a:avLst/>
                <a:gdLst>
                  <a:gd name="T0" fmla="*/ 5 w 7"/>
                  <a:gd name="T1" fmla="*/ 0 h 10"/>
                  <a:gd name="T2" fmla="*/ 5 w 7"/>
                  <a:gd name="T3" fmla="*/ 0 h 10"/>
                  <a:gd name="T4" fmla="*/ 2 w 7"/>
                  <a:gd name="T5" fmla="*/ 5 h 10"/>
                  <a:gd name="T6" fmla="*/ 0 w 7"/>
                  <a:gd name="T7" fmla="*/ 8 h 10"/>
                  <a:gd name="T8" fmla="*/ 0 w 7"/>
                  <a:gd name="T9" fmla="*/ 9 h 10"/>
                  <a:gd name="T10" fmla="*/ 0 w 7"/>
                  <a:gd name="T11" fmla="*/ 9 h 10"/>
                  <a:gd name="T12" fmla="*/ 2 w 7"/>
                  <a:gd name="T13" fmla="*/ 10 h 10"/>
                  <a:gd name="T14" fmla="*/ 2 w 7"/>
                  <a:gd name="T15" fmla="*/ 10 h 10"/>
                  <a:gd name="T16" fmla="*/ 6 w 7"/>
                  <a:gd name="T17" fmla="*/ 5 h 10"/>
                  <a:gd name="T18" fmla="*/ 7 w 7"/>
                  <a:gd name="T19" fmla="*/ 3 h 10"/>
                  <a:gd name="T20" fmla="*/ 7 w 7"/>
                  <a:gd name="T21" fmla="*/ 2 h 10"/>
                  <a:gd name="T22" fmla="*/ 7 w 7"/>
                  <a:gd name="T23" fmla="*/ 2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2" y="5"/>
                    </a:lnTo>
                    <a:lnTo>
                      <a:pt x="0" y="8"/>
                    </a:lnTo>
                    <a:lnTo>
                      <a:pt x="0" y="9"/>
                    </a:lnTo>
                    <a:lnTo>
                      <a:pt x="0" y="9"/>
                    </a:lnTo>
                    <a:lnTo>
                      <a:pt x="2" y="10"/>
                    </a:lnTo>
                    <a:lnTo>
                      <a:pt x="2" y="10"/>
                    </a:lnTo>
                    <a:lnTo>
                      <a:pt x="6" y="5"/>
                    </a:lnTo>
                    <a:lnTo>
                      <a:pt x="7" y="3"/>
                    </a:lnTo>
                    <a:lnTo>
                      <a:pt x="7" y="2"/>
                    </a:lnTo>
                    <a:lnTo>
                      <a:pt x="7"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2" name="Freeform 856"/>
              <p:cNvSpPr>
                <a:spLocks/>
              </p:cNvSpPr>
              <p:nvPr/>
            </p:nvSpPr>
            <p:spPr bwMode="auto">
              <a:xfrm>
                <a:off x="6883400" y="3435350"/>
                <a:ext cx="3175" cy="3175"/>
              </a:xfrm>
              <a:custGeom>
                <a:avLst/>
                <a:gdLst>
                  <a:gd name="T0" fmla="*/ 4 w 7"/>
                  <a:gd name="T1" fmla="*/ 0 h 10"/>
                  <a:gd name="T2" fmla="*/ 4 w 7"/>
                  <a:gd name="T3" fmla="*/ 0 h 10"/>
                  <a:gd name="T4" fmla="*/ 2 w 7"/>
                  <a:gd name="T5" fmla="*/ 5 h 10"/>
                  <a:gd name="T6" fmla="*/ 0 w 7"/>
                  <a:gd name="T7" fmla="*/ 7 h 10"/>
                  <a:gd name="T8" fmla="*/ 0 w 7"/>
                  <a:gd name="T9" fmla="*/ 10 h 10"/>
                  <a:gd name="T10" fmla="*/ 0 w 7"/>
                  <a:gd name="T11" fmla="*/ 10 h 10"/>
                  <a:gd name="T12" fmla="*/ 2 w 7"/>
                  <a:gd name="T13" fmla="*/ 10 h 10"/>
                  <a:gd name="T14" fmla="*/ 2 w 7"/>
                  <a:gd name="T15" fmla="*/ 10 h 10"/>
                  <a:gd name="T16" fmla="*/ 5 w 7"/>
                  <a:gd name="T17" fmla="*/ 5 h 10"/>
                  <a:gd name="T18" fmla="*/ 7 w 7"/>
                  <a:gd name="T19" fmla="*/ 2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5"/>
                    </a:lnTo>
                    <a:lnTo>
                      <a:pt x="0" y="7"/>
                    </a:lnTo>
                    <a:lnTo>
                      <a:pt x="0" y="10"/>
                    </a:lnTo>
                    <a:lnTo>
                      <a:pt x="0" y="10"/>
                    </a:lnTo>
                    <a:lnTo>
                      <a:pt x="2" y="10"/>
                    </a:lnTo>
                    <a:lnTo>
                      <a:pt x="2" y="10"/>
                    </a:lnTo>
                    <a:lnTo>
                      <a:pt x="5" y="5"/>
                    </a:lnTo>
                    <a:lnTo>
                      <a:pt x="7" y="2"/>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3" name="Freeform 857"/>
              <p:cNvSpPr>
                <a:spLocks/>
              </p:cNvSpPr>
              <p:nvPr/>
            </p:nvSpPr>
            <p:spPr bwMode="auto">
              <a:xfrm>
                <a:off x="6883400" y="3435350"/>
                <a:ext cx="3175" cy="3175"/>
              </a:xfrm>
              <a:custGeom>
                <a:avLst/>
                <a:gdLst>
                  <a:gd name="T0" fmla="*/ 4 w 7"/>
                  <a:gd name="T1" fmla="*/ 0 h 10"/>
                  <a:gd name="T2" fmla="*/ 4 w 7"/>
                  <a:gd name="T3" fmla="*/ 0 h 10"/>
                  <a:gd name="T4" fmla="*/ 2 w 7"/>
                  <a:gd name="T5" fmla="*/ 5 h 10"/>
                  <a:gd name="T6" fmla="*/ 0 w 7"/>
                  <a:gd name="T7" fmla="*/ 7 h 10"/>
                  <a:gd name="T8" fmla="*/ 0 w 7"/>
                  <a:gd name="T9" fmla="*/ 10 h 10"/>
                  <a:gd name="T10" fmla="*/ 0 w 7"/>
                  <a:gd name="T11" fmla="*/ 10 h 10"/>
                  <a:gd name="T12" fmla="*/ 2 w 7"/>
                  <a:gd name="T13" fmla="*/ 10 h 10"/>
                  <a:gd name="T14" fmla="*/ 2 w 7"/>
                  <a:gd name="T15" fmla="*/ 10 h 10"/>
                  <a:gd name="T16" fmla="*/ 5 w 7"/>
                  <a:gd name="T17" fmla="*/ 5 h 10"/>
                  <a:gd name="T18" fmla="*/ 7 w 7"/>
                  <a:gd name="T19" fmla="*/ 2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5"/>
                    </a:lnTo>
                    <a:lnTo>
                      <a:pt x="0" y="7"/>
                    </a:lnTo>
                    <a:lnTo>
                      <a:pt x="0" y="10"/>
                    </a:lnTo>
                    <a:lnTo>
                      <a:pt x="0" y="10"/>
                    </a:lnTo>
                    <a:lnTo>
                      <a:pt x="2" y="10"/>
                    </a:lnTo>
                    <a:lnTo>
                      <a:pt x="2" y="10"/>
                    </a:lnTo>
                    <a:lnTo>
                      <a:pt x="5" y="5"/>
                    </a:lnTo>
                    <a:lnTo>
                      <a:pt x="7" y="2"/>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4" name="Freeform 858"/>
              <p:cNvSpPr>
                <a:spLocks/>
              </p:cNvSpPr>
              <p:nvPr/>
            </p:nvSpPr>
            <p:spPr bwMode="auto">
              <a:xfrm>
                <a:off x="6884988" y="3436938"/>
                <a:ext cx="1588" cy="3175"/>
              </a:xfrm>
              <a:custGeom>
                <a:avLst/>
                <a:gdLst>
                  <a:gd name="T0" fmla="*/ 5 w 6"/>
                  <a:gd name="T1" fmla="*/ 0 h 10"/>
                  <a:gd name="T2" fmla="*/ 5 w 6"/>
                  <a:gd name="T3" fmla="*/ 0 h 10"/>
                  <a:gd name="T4" fmla="*/ 1 w 6"/>
                  <a:gd name="T5" fmla="*/ 5 h 10"/>
                  <a:gd name="T6" fmla="*/ 0 w 6"/>
                  <a:gd name="T7" fmla="*/ 7 h 10"/>
                  <a:gd name="T8" fmla="*/ 0 w 6"/>
                  <a:gd name="T9" fmla="*/ 8 h 10"/>
                  <a:gd name="T10" fmla="*/ 0 w 6"/>
                  <a:gd name="T11" fmla="*/ 8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7"/>
                    </a:lnTo>
                    <a:lnTo>
                      <a:pt x="0" y="8"/>
                    </a:lnTo>
                    <a:lnTo>
                      <a:pt x="0" y="8"/>
                    </a:lnTo>
                    <a:lnTo>
                      <a:pt x="2" y="10"/>
                    </a:lnTo>
                    <a:lnTo>
                      <a:pt x="2" y="10"/>
                    </a:lnTo>
                    <a:lnTo>
                      <a:pt x="5" y="5"/>
                    </a:lnTo>
                    <a:lnTo>
                      <a:pt x="6" y="2"/>
                    </a:lnTo>
                    <a:lnTo>
                      <a:pt x="6" y="1"/>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5" name="Freeform 859"/>
              <p:cNvSpPr>
                <a:spLocks/>
              </p:cNvSpPr>
              <p:nvPr/>
            </p:nvSpPr>
            <p:spPr bwMode="auto">
              <a:xfrm>
                <a:off x="6884988" y="3436938"/>
                <a:ext cx="1588" cy="3175"/>
              </a:xfrm>
              <a:custGeom>
                <a:avLst/>
                <a:gdLst>
                  <a:gd name="T0" fmla="*/ 5 w 6"/>
                  <a:gd name="T1" fmla="*/ 0 h 10"/>
                  <a:gd name="T2" fmla="*/ 5 w 6"/>
                  <a:gd name="T3" fmla="*/ 0 h 10"/>
                  <a:gd name="T4" fmla="*/ 1 w 6"/>
                  <a:gd name="T5" fmla="*/ 5 h 10"/>
                  <a:gd name="T6" fmla="*/ 0 w 6"/>
                  <a:gd name="T7" fmla="*/ 7 h 10"/>
                  <a:gd name="T8" fmla="*/ 0 w 6"/>
                  <a:gd name="T9" fmla="*/ 8 h 10"/>
                  <a:gd name="T10" fmla="*/ 0 w 6"/>
                  <a:gd name="T11" fmla="*/ 8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7"/>
                    </a:lnTo>
                    <a:lnTo>
                      <a:pt x="0" y="8"/>
                    </a:lnTo>
                    <a:lnTo>
                      <a:pt x="0" y="8"/>
                    </a:lnTo>
                    <a:lnTo>
                      <a:pt x="2" y="10"/>
                    </a:lnTo>
                    <a:lnTo>
                      <a:pt x="2" y="10"/>
                    </a:lnTo>
                    <a:lnTo>
                      <a:pt x="5" y="5"/>
                    </a:lnTo>
                    <a:lnTo>
                      <a:pt x="6" y="2"/>
                    </a:lnTo>
                    <a:lnTo>
                      <a:pt x="6" y="1"/>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6" name="Freeform 860"/>
              <p:cNvSpPr>
                <a:spLocks/>
              </p:cNvSpPr>
              <p:nvPr/>
            </p:nvSpPr>
            <p:spPr bwMode="auto">
              <a:xfrm>
                <a:off x="6884988" y="3438525"/>
                <a:ext cx="3175" cy="3175"/>
              </a:xfrm>
              <a:custGeom>
                <a:avLst/>
                <a:gdLst>
                  <a:gd name="T0" fmla="*/ 5 w 7"/>
                  <a:gd name="T1" fmla="*/ 0 h 10"/>
                  <a:gd name="T2" fmla="*/ 5 w 7"/>
                  <a:gd name="T3" fmla="*/ 0 h 10"/>
                  <a:gd name="T4" fmla="*/ 1 w 7"/>
                  <a:gd name="T5" fmla="*/ 5 h 10"/>
                  <a:gd name="T6" fmla="*/ 0 w 7"/>
                  <a:gd name="T7" fmla="*/ 8 h 10"/>
                  <a:gd name="T8" fmla="*/ 0 w 7"/>
                  <a:gd name="T9" fmla="*/ 9 h 10"/>
                  <a:gd name="T10" fmla="*/ 0 w 7"/>
                  <a:gd name="T11" fmla="*/ 9 h 10"/>
                  <a:gd name="T12" fmla="*/ 2 w 7"/>
                  <a:gd name="T13" fmla="*/ 10 h 10"/>
                  <a:gd name="T14" fmla="*/ 2 w 7"/>
                  <a:gd name="T15" fmla="*/ 10 h 10"/>
                  <a:gd name="T16" fmla="*/ 6 w 7"/>
                  <a:gd name="T17" fmla="*/ 5 h 10"/>
                  <a:gd name="T18" fmla="*/ 7 w 7"/>
                  <a:gd name="T19" fmla="*/ 3 h 10"/>
                  <a:gd name="T20" fmla="*/ 7 w 7"/>
                  <a:gd name="T21" fmla="*/ 1 h 10"/>
                  <a:gd name="T22" fmla="*/ 7 w 7"/>
                  <a:gd name="T23" fmla="*/ 1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1" y="5"/>
                    </a:lnTo>
                    <a:lnTo>
                      <a:pt x="0" y="8"/>
                    </a:lnTo>
                    <a:lnTo>
                      <a:pt x="0" y="9"/>
                    </a:lnTo>
                    <a:lnTo>
                      <a:pt x="0" y="9"/>
                    </a:lnTo>
                    <a:lnTo>
                      <a:pt x="2" y="10"/>
                    </a:lnTo>
                    <a:lnTo>
                      <a:pt x="2" y="10"/>
                    </a:lnTo>
                    <a:lnTo>
                      <a:pt x="6" y="5"/>
                    </a:lnTo>
                    <a:lnTo>
                      <a:pt x="7" y="3"/>
                    </a:lnTo>
                    <a:lnTo>
                      <a:pt x="7" y="1"/>
                    </a:lnTo>
                    <a:lnTo>
                      <a:pt x="7"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7" name="Freeform 861"/>
              <p:cNvSpPr>
                <a:spLocks/>
              </p:cNvSpPr>
              <p:nvPr/>
            </p:nvSpPr>
            <p:spPr bwMode="auto">
              <a:xfrm>
                <a:off x="6884988" y="3438525"/>
                <a:ext cx="3175" cy="3175"/>
              </a:xfrm>
              <a:custGeom>
                <a:avLst/>
                <a:gdLst>
                  <a:gd name="T0" fmla="*/ 5 w 7"/>
                  <a:gd name="T1" fmla="*/ 0 h 10"/>
                  <a:gd name="T2" fmla="*/ 5 w 7"/>
                  <a:gd name="T3" fmla="*/ 0 h 10"/>
                  <a:gd name="T4" fmla="*/ 1 w 7"/>
                  <a:gd name="T5" fmla="*/ 5 h 10"/>
                  <a:gd name="T6" fmla="*/ 0 w 7"/>
                  <a:gd name="T7" fmla="*/ 8 h 10"/>
                  <a:gd name="T8" fmla="*/ 0 w 7"/>
                  <a:gd name="T9" fmla="*/ 9 h 10"/>
                  <a:gd name="T10" fmla="*/ 0 w 7"/>
                  <a:gd name="T11" fmla="*/ 9 h 10"/>
                  <a:gd name="T12" fmla="*/ 2 w 7"/>
                  <a:gd name="T13" fmla="*/ 10 h 10"/>
                  <a:gd name="T14" fmla="*/ 2 w 7"/>
                  <a:gd name="T15" fmla="*/ 10 h 10"/>
                  <a:gd name="T16" fmla="*/ 6 w 7"/>
                  <a:gd name="T17" fmla="*/ 5 h 10"/>
                  <a:gd name="T18" fmla="*/ 7 w 7"/>
                  <a:gd name="T19" fmla="*/ 3 h 10"/>
                  <a:gd name="T20" fmla="*/ 7 w 7"/>
                  <a:gd name="T21" fmla="*/ 1 h 10"/>
                  <a:gd name="T22" fmla="*/ 7 w 7"/>
                  <a:gd name="T23" fmla="*/ 1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1" y="5"/>
                    </a:lnTo>
                    <a:lnTo>
                      <a:pt x="0" y="8"/>
                    </a:lnTo>
                    <a:lnTo>
                      <a:pt x="0" y="9"/>
                    </a:lnTo>
                    <a:lnTo>
                      <a:pt x="0" y="9"/>
                    </a:lnTo>
                    <a:lnTo>
                      <a:pt x="2" y="10"/>
                    </a:lnTo>
                    <a:lnTo>
                      <a:pt x="2" y="10"/>
                    </a:lnTo>
                    <a:lnTo>
                      <a:pt x="6" y="5"/>
                    </a:lnTo>
                    <a:lnTo>
                      <a:pt x="7" y="3"/>
                    </a:lnTo>
                    <a:lnTo>
                      <a:pt x="7" y="1"/>
                    </a:lnTo>
                    <a:lnTo>
                      <a:pt x="7"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8" name="Freeform 862"/>
              <p:cNvSpPr>
                <a:spLocks/>
              </p:cNvSpPr>
              <p:nvPr/>
            </p:nvSpPr>
            <p:spPr bwMode="auto">
              <a:xfrm>
                <a:off x="6884988" y="3438525"/>
                <a:ext cx="3175" cy="4762"/>
              </a:xfrm>
              <a:custGeom>
                <a:avLst/>
                <a:gdLst>
                  <a:gd name="T0" fmla="*/ 5 w 8"/>
                  <a:gd name="T1" fmla="*/ 0 h 10"/>
                  <a:gd name="T2" fmla="*/ 5 w 8"/>
                  <a:gd name="T3" fmla="*/ 0 h 10"/>
                  <a:gd name="T4" fmla="*/ 3 w 8"/>
                  <a:gd name="T5" fmla="*/ 5 h 10"/>
                  <a:gd name="T6" fmla="*/ 1 w 8"/>
                  <a:gd name="T7" fmla="*/ 7 h 10"/>
                  <a:gd name="T8" fmla="*/ 0 w 8"/>
                  <a:gd name="T9" fmla="*/ 9 h 10"/>
                  <a:gd name="T10" fmla="*/ 0 w 8"/>
                  <a:gd name="T11" fmla="*/ 9 h 10"/>
                  <a:gd name="T12" fmla="*/ 3 w 8"/>
                  <a:gd name="T13" fmla="*/ 10 h 10"/>
                  <a:gd name="T14" fmla="*/ 3 w 8"/>
                  <a:gd name="T15" fmla="*/ 10 h 10"/>
                  <a:gd name="T16" fmla="*/ 6 w 8"/>
                  <a:gd name="T17" fmla="*/ 5 h 10"/>
                  <a:gd name="T18" fmla="*/ 8 w 8"/>
                  <a:gd name="T19" fmla="*/ 2 h 10"/>
                  <a:gd name="T20" fmla="*/ 8 w 8"/>
                  <a:gd name="T21" fmla="*/ 1 h 10"/>
                  <a:gd name="T22" fmla="*/ 8 w 8"/>
                  <a:gd name="T23" fmla="*/ 1 h 10"/>
                  <a:gd name="T24" fmla="*/ 5 w 8"/>
                  <a:gd name="T25" fmla="*/ 0 h 10"/>
                  <a:gd name="T26" fmla="*/ 5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0"/>
                    </a:moveTo>
                    <a:lnTo>
                      <a:pt x="5" y="0"/>
                    </a:lnTo>
                    <a:lnTo>
                      <a:pt x="3" y="5"/>
                    </a:lnTo>
                    <a:lnTo>
                      <a:pt x="1" y="7"/>
                    </a:lnTo>
                    <a:lnTo>
                      <a:pt x="0" y="9"/>
                    </a:lnTo>
                    <a:lnTo>
                      <a:pt x="0" y="9"/>
                    </a:lnTo>
                    <a:lnTo>
                      <a:pt x="3" y="10"/>
                    </a:lnTo>
                    <a:lnTo>
                      <a:pt x="3" y="10"/>
                    </a:lnTo>
                    <a:lnTo>
                      <a:pt x="6" y="5"/>
                    </a:lnTo>
                    <a:lnTo>
                      <a:pt x="8" y="2"/>
                    </a:lnTo>
                    <a:lnTo>
                      <a:pt x="8" y="1"/>
                    </a:lnTo>
                    <a:lnTo>
                      <a:pt x="8"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29" name="Freeform 863"/>
              <p:cNvSpPr>
                <a:spLocks/>
              </p:cNvSpPr>
              <p:nvPr/>
            </p:nvSpPr>
            <p:spPr bwMode="auto">
              <a:xfrm>
                <a:off x="6884988" y="3438525"/>
                <a:ext cx="3175" cy="4762"/>
              </a:xfrm>
              <a:custGeom>
                <a:avLst/>
                <a:gdLst>
                  <a:gd name="T0" fmla="*/ 5 w 8"/>
                  <a:gd name="T1" fmla="*/ 0 h 10"/>
                  <a:gd name="T2" fmla="*/ 5 w 8"/>
                  <a:gd name="T3" fmla="*/ 0 h 10"/>
                  <a:gd name="T4" fmla="*/ 3 w 8"/>
                  <a:gd name="T5" fmla="*/ 5 h 10"/>
                  <a:gd name="T6" fmla="*/ 1 w 8"/>
                  <a:gd name="T7" fmla="*/ 7 h 10"/>
                  <a:gd name="T8" fmla="*/ 0 w 8"/>
                  <a:gd name="T9" fmla="*/ 9 h 10"/>
                  <a:gd name="T10" fmla="*/ 0 w 8"/>
                  <a:gd name="T11" fmla="*/ 9 h 10"/>
                  <a:gd name="T12" fmla="*/ 3 w 8"/>
                  <a:gd name="T13" fmla="*/ 10 h 10"/>
                  <a:gd name="T14" fmla="*/ 3 w 8"/>
                  <a:gd name="T15" fmla="*/ 10 h 10"/>
                  <a:gd name="T16" fmla="*/ 6 w 8"/>
                  <a:gd name="T17" fmla="*/ 5 h 10"/>
                  <a:gd name="T18" fmla="*/ 8 w 8"/>
                  <a:gd name="T19" fmla="*/ 2 h 10"/>
                  <a:gd name="T20" fmla="*/ 8 w 8"/>
                  <a:gd name="T21" fmla="*/ 1 h 10"/>
                  <a:gd name="T22" fmla="*/ 8 w 8"/>
                  <a:gd name="T23" fmla="*/ 1 h 10"/>
                  <a:gd name="T24" fmla="*/ 5 w 8"/>
                  <a:gd name="T25" fmla="*/ 0 h 10"/>
                  <a:gd name="T26" fmla="*/ 5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0"/>
                    </a:moveTo>
                    <a:lnTo>
                      <a:pt x="5" y="0"/>
                    </a:lnTo>
                    <a:lnTo>
                      <a:pt x="3" y="5"/>
                    </a:lnTo>
                    <a:lnTo>
                      <a:pt x="1" y="7"/>
                    </a:lnTo>
                    <a:lnTo>
                      <a:pt x="0" y="9"/>
                    </a:lnTo>
                    <a:lnTo>
                      <a:pt x="0" y="9"/>
                    </a:lnTo>
                    <a:lnTo>
                      <a:pt x="3" y="10"/>
                    </a:lnTo>
                    <a:lnTo>
                      <a:pt x="3" y="10"/>
                    </a:lnTo>
                    <a:lnTo>
                      <a:pt x="6" y="5"/>
                    </a:lnTo>
                    <a:lnTo>
                      <a:pt x="8" y="2"/>
                    </a:lnTo>
                    <a:lnTo>
                      <a:pt x="8" y="1"/>
                    </a:lnTo>
                    <a:lnTo>
                      <a:pt x="8"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0" name="Freeform 864"/>
              <p:cNvSpPr>
                <a:spLocks/>
              </p:cNvSpPr>
              <p:nvPr/>
            </p:nvSpPr>
            <p:spPr bwMode="auto">
              <a:xfrm>
                <a:off x="6886575" y="3440113"/>
                <a:ext cx="1588" cy="4762"/>
              </a:xfrm>
              <a:custGeom>
                <a:avLst/>
                <a:gdLst>
                  <a:gd name="T0" fmla="*/ 5 w 6"/>
                  <a:gd name="T1" fmla="*/ 0 h 10"/>
                  <a:gd name="T2" fmla="*/ 5 w 6"/>
                  <a:gd name="T3" fmla="*/ 0 h 10"/>
                  <a:gd name="T4" fmla="*/ 1 w 6"/>
                  <a:gd name="T5" fmla="*/ 5 h 10"/>
                  <a:gd name="T6" fmla="*/ 0 w 6"/>
                  <a:gd name="T7" fmla="*/ 8 h 10"/>
                  <a:gd name="T8" fmla="*/ 0 w 6"/>
                  <a:gd name="T9" fmla="*/ 9 h 10"/>
                  <a:gd name="T10" fmla="*/ 0 w 6"/>
                  <a:gd name="T11" fmla="*/ 9 h 10"/>
                  <a:gd name="T12" fmla="*/ 1 w 6"/>
                  <a:gd name="T13" fmla="*/ 10 h 10"/>
                  <a:gd name="T14" fmla="*/ 1 w 6"/>
                  <a:gd name="T15" fmla="*/ 10 h 10"/>
                  <a:gd name="T16" fmla="*/ 5 w 6"/>
                  <a:gd name="T17" fmla="*/ 5 h 10"/>
                  <a:gd name="T18" fmla="*/ 6 w 6"/>
                  <a:gd name="T19" fmla="*/ 4 h 10"/>
                  <a:gd name="T20" fmla="*/ 6 w 6"/>
                  <a:gd name="T21" fmla="*/ 2 h 10"/>
                  <a:gd name="T22" fmla="*/ 6 w 6"/>
                  <a:gd name="T23" fmla="*/ 2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8"/>
                    </a:lnTo>
                    <a:lnTo>
                      <a:pt x="0" y="9"/>
                    </a:lnTo>
                    <a:lnTo>
                      <a:pt x="0" y="9"/>
                    </a:lnTo>
                    <a:lnTo>
                      <a:pt x="1" y="10"/>
                    </a:lnTo>
                    <a:lnTo>
                      <a:pt x="1" y="10"/>
                    </a:lnTo>
                    <a:lnTo>
                      <a:pt x="5" y="5"/>
                    </a:lnTo>
                    <a:lnTo>
                      <a:pt x="6" y="4"/>
                    </a:lnTo>
                    <a:lnTo>
                      <a:pt x="6" y="2"/>
                    </a:lnTo>
                    <a:lnTo>
                      <a:pt x="6"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1" name="Freeform 865"/>
              <p:cNvSpPr>
                <a:spLocks/>
              </p:cNvSpPr>
              <p:nvPr/>
            </p:nvSpPr>
            <p:spPr bwMode="auto">
              <a:xfrm>
                <a:off x="6886575" y="3440113"/>
                <a:ext cx="1588" cy="4762"/>
              </a:xfrm>
              <a:custGeom>
                <a:avLst/>
                <a:gdLst>
                  <a:gd name="T0" fmla="*/ 5 w 6"/>
                  <a:gd name="T1" fmla="*/ 0 h 10"/>
                  <a:gd name="T2" fmla="*/ 5 w 6"/>
                  <a:gd name="T3" fmla="*/ 0 h 10"/>
                  <a:gd name="T4" fmla="*/ 1 w 6"/>
                  <a:gd name="T5" fmla="*/ 5 h 10"/>
                  <a:gd name="T6" fmla="*/ 0 w 6"/>
                  <a:gd name="T7" fmla="*/ 8 h 10"/>
                  <a:gd name="T8" fmla="*/ 0 w 6"/>
                  <a:gd name="T9" fmla="*/ 9 h 10"/>
                  <a:gd name="T10" fmla="*/ 0 w 6"/>
                  <a:gd name="T11" fmla="*/ 9 h 10"/>
                  <a:gd name="T12" fmla="*/ 1 w 6"/>
                  <a:gd name="T13" fmla="*/ 10 h 10"/>
                  <a:gd name="T14" fmla="*/ 1 w 6"/>
                  <a:gd name="T15" fmla="*/ 10 h 10"/>
                  <a:gd name="T16" fmla="*/ 5 w 6"/>
                  <a:gd name="T17" fmla="*/ 5 h 10"/>
                  <a:gd name="T18" fmla="*/ 6 w 6"/>
                  <a:gd name="T19" fmla="*/ 4 h 10"/>
                  <a:gd name="T20" fmla="*/ 6 w 6"/>
                  <a:gd name="T21" fmla="*/ 2 h 10"/>
                  <a:gd name="T22" fmla="*/ 6 w 6"/>
                  <a:gd name="T23" fmla="*/ 2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8"/>
                    </a:lnTo>
                    <a:lnTo>
                      <a:pt x="0" y="9"/>
                    </a:lnTo>
                    <a:lnTo>
                      <a:pt x="0" y="9"/>
                    </a:lnTo>
                    <a:lnTo>
                      <a:pt x="1" y="10"/>
                    </a:lnTo>
                    <a:lnTo>
                      <a:pt x="1" y="10"/>
                    </a:lnTo>
                    <a:lnTo>
                      <a:pt x="5" y="5"/>
                    </a:lnTo>
                    <a:lnTo>
                      <a:pt x="6" y="4"/>
                    </a:lnTo>
                    <a:lnTo>
                      <a:pt x="6" y="2"/>
                    </a:lnTo>
                    <a:lnTo>
                      <a:pt x="6"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2" name="Freeform 866"/>
              <p:cNvSpPr>
                <a:spLocks/>
              </p:cNvSpPr>
              <p:nvPr/>
            </p:nvSpPr>
            <p:spPr bwMode="auto">
              <a:xfrm>
                <a:off x="6886575" y="3441700"/>
                <a:ext cx="3175" cy="4762"/>
              </a:xfrm>
              <a:custGeom>
                <a:avLst/>
                <a:gdLst>
                  <a:gd name="T0" fmla="*/ 5 w 6"/>
                  <a:gd name="T1" fmla="*/ 0 h 10"/>
                  <a:gd name="T2" fmla="*/ 5 w 6"/>
                  <a:gd name="T3" fmla="*/ 0 h 10"/>
                  <a:gd name="T4" fmla="*/ 1 w 6"/>
                  <a:gd name="T5" fmla="*/ 5 h 10"/>
                  <a:gd name="T6" fmla="*/ 0 w 6"/>
                  <a:gd name="T7" fmla="*/ 8 h 10"/>
                  <a:gd name="T8" fmla="*/ 0 w 6"/>
                  <a:gd name="T9" fmla="*/ 9 h 10"/>
                  <a:gd name="T10" fmla="*/ 0 w 6"/>
                  <a:gd name="T11" fmla="*/ 9 h 10"/>
                  <a:gd name="T12" fmla="*/ 1 w 6"/>
                  <a:gd name="T13" fmla="*/ 10 h 10"/>
                  <a:gd name="T14" fmla="*/ 1 w 6"/>
                  <a:gd name="T15" fmla="*/ 10 h 10"/>
                  <a:gd name="T16" fmla="*/ 5 w 6"/>
                  <a:gd name="T17" fmla="*/ 5 h 10"/>
                  <a:gd name="T18" fmla="*/ 6 w 6"/>
                  <a:gd name="T19" fmla="*/ 3 h 10"/>
                  <a:gd name="T20" fmla="*/ 6 w 6"/>
                  <a:gd name="T21" fmla="*/ 1 h 10"/>
                  <a:gd name="T22" fmla="*/ 6 w 6"/>
                  <a:gd name="T23" fmla="*/ 1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8"/>
                    </a:lnTo>
                    <a:lnTo>
                      <a:pt x="0" y="9"/>
                    </a:lnTo>
                    <a:lnTo>
                      <a:pt x="0" y="9"/>
                    </a:lnTo>
                    <a:lnTo>
                      <a:pt x="1" y="10"/>
                    </a:lnTo>
                    <a:lnTo>
                      <a:pt x="1" y="10"/>
                    </a:lnTo>
                    <a:lnTo>
                      <a:pt x="5" y="5"/>
                    </a:lnTo>
                    <a:lnTo>
                      <a:pt x="6" y="3"/>
                    </a:lnTo>
                    <a:lnTo>
                      <a:pt x="6" y="1"/>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3" name="Freeform 867"/>
              <p:cNvSpPr>
                <a:spLocks/>
              </p:cNvSpPr>
              <p:nvPr/>
            </p:nvSpPr>
            <p:spPr bwMode="auto">
              <a:xfrm>
                <a:off x="6886575" y="3441700"/>
                <a:ext cx="3175" cy="4762"/>
              </a:xfrm>
              <a:custGeom>
                <a:avLst/>
                <a:gdLst>
                  <a:gd name="T0" fmla="*/ 5 w 7"/>
                  <a:gd name="T1" fmla="*/ 0 h 10"/>
                  <a:gd name="T2" fmla="*/ 5 w 7"/>
                  <a:gd name="T3" fmla="*/ 0 h 10"/>
                  <a:gd name="T4" fmla="*/ 1 w 7"/>
                  <a:gd name="T5" fmla="*/ 5 h 10"/>
                  <a:gd name="T6" fmla="*/ 0 w 7"/>
                  <a:gd name="T7" fmla="*/ 8 h 10"/>
                  <a:gd name="T8" fmla="*/ 0 w 7"/>
                  <a:gd name="T9" fmla="*/ 9 h 10"/>
                  <a:gd name="T10" fmla="*/ 0 w 7"/>
                  <a:gd name="T11" fmla="*/ 9 h 10"/>
                  <a:gd name="T12" fmla="*/ 1 w 7"/>
                  <a:gd name="T13" fmla="*/ 10 h 10"/>
                  <a:gd name="T14" fmla="*/ 1 w 7"/>
                  <a:gd name="T15" fmla="*/ 10 h 10"/>
                  <a:gd name="T16" fmla="*/ 5 w 7"/>
                  <a:gd name="T17" fmla="*/ 5 h 10"/>
                  <a:gd name="T18" fmla="*/ 6 w 7"/>
                  <a:gd name="T19" fmla="*/ 3 h 10"/>
                  <a:gd name="T20" fmla="*/ 7 w 7"/>
                  <a:gd name="T21" fmla="*/ 1 h 10"/>
                  <a:gd name="T22" fmla="*/ 7 w 7"/>
                  <a:gd name="T23" fmla="*/ 1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1" y="5"/>
                    </a:lnTo>
                    <a:lnTo>
                      <a:pt x="0" y="8"/>
                    </a:lnTo>
                    <a:lnTo>
                      <a:pt x="0" y="9"/>
                    </a:lnTo>
                    <a:lnTo>
                      <a:pt x="0" y="9"/>
                    </a:lnTo>
                    <a:lnTo>
                      <a:pt x="1" y="10"/>
                    </a:lnTo>
                    <a:lnTo>
                      <a:pt x="1" y="10"/>
                    </a:lnTo>
                    <a:lnTo>
                      <a:pt x="5" y="5"/>
                    </a:lnTo>
                    <a:lnTo>
                      <a:pt x="6" y="3"/>
                    </a:lnTo>
                    <a:lnTo>
                      <a:pt x="7" y="1"/>
                    </a:lnTo>
                    <a:lnTo>
                      <a:pt x="7"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4" name="Freeform 868"/>
              <p:cNvSpPr>
                <a:spLocks/>
              </p:cNvSpPr>
              <p:nvPr/>
            </p:nvSpPr>
            <p:spPr bwMode="auto">
              <a:xfrm>
                <a:off x="6888163" y="3443288"/>
                <a:ext cx="1588" cy="3175"/>
              </a:xfrm>
              <a:custGeom>
                <a:avLst/>
                <a:gdLst>
                  <a:gd name="T0" fmla="*/ 5 w 8"/>
                  <a:gd name="T1" fmla="*/ 0 h 9"/>
                  <a:gd name="T2" fmla="*/ 5 w 8"/>
                  <a:gd name="T3" fmla="*/ 0 h 9"/>
                  <a:gd name="T4" fmla="*/ 1 w 8"/>
                  <a:gd name="T5" fmla="*/ 4 h 9"/>
                  <a:gd name="T6" fmla="*/ 0 w 8"/>
                  <a:gd name="T7" fmla="*/ 6 h 9"/>
                  <a:gd name="T8" fmla="*/ 0 w 8"/>
                  <a:gd name="T9" fmla="*/ 7 h 9"/>
                  <a:gd name="T10" fmla="*/ 0 w 8"/>
                  <a:gd name="T11" fmla="*/ 7 h 9"/>
                  <a:gd name="T12" fmla="*/ 1 w 8"/>
                  <a:gd name="T13" fmla="*/ 9 h 9"/>
                  <a:gd name="T14" fmla="*/ 1 w 8"/>
                  <a:gd name="T15" fmla="*/ 9 h 9"/>
                  <a:gd name="T16" fmla="*/ 5 w 8"/>
                  <a:gd name="T17" fmla="*/ 4 h 9"/>
                  <a:gd name="T18" fmla="*/ 6 w 8"/>
                  <a:gd name="T19" fmla="*/ 2 h 9"/>
                  <a:gd name="T20" fmla="*/ 8 w 8"/>
                  <a:gd name="T21" fmla="*/ 0 h 9"/>
                  <a:gd name="T22" fmla="*/ 8 w 8"/>
                  <a:gd name="T23" fmla="*/ 0 h 9"/>
                  <a:gd name="T24" fmla="*/ 5 w 8"/>
                  <a:gd name="T25" fmla="*/ 0 h 9"/>
                  <a:gd name="T26" fmla="*/ 5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5" y="0"/>
                    </a:moveTo>
                    <a:lnTo>
                      <a:pt x="5" y="0"/>
                    </a:lnTo>
                    <a:lnTo>
                      <a:pt x="1" y="4"/>
                    </a:lnTo>
                    <a:lnTo>
                      <a:pt x="0" y="6"/>
                    </a:lnTo>
                    <a:lnTo>
                      <a:pt x="0" y="7"/>
                    </a:lnTo>
                    <a:lnTo>
                      <a:pt x="0" y="7"/>
                    </a:lnTo>
                    <a:lnTo>
                      <a:pt x="1" y="9"/>
                    </a:lnTo>
                    <a:lnTo>
                      <a:pt x="1" y="9"/>
                    </a:lnTo>
                    <a:lnTo>
                      <a:pt x="5" y="4"/>
                    </a:lnTo>
                    <a:lnTo>
                      <a:pt x="6" y="2"/>
                    </a:lnTo>
                    <a:lnTo>
                      <a:pt x="8" y="0"/>
                    </a:lnTo>
                    <a:lnTo>
                      <a:pt x="8" y="0"/>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5" name="Freeform 869"/>
              <p:cNvSpPr>
                <a:spLocks/>
              </p:cNvSpPr>
              <p:nvPr/>
            </p:nvSpPr>
            <p:spPr bwMode="auto">
              <a:xfrm>
                <a:off x="6888163" y="3443288"/>
                <a:ext cx="1588" cy="3175"/>
              </a:xfrm>
              <a:custGeom>
                <a:avLst/>
                <a:gdLst>
                  <a:gd name="T0" fmla="*/ 5 w 8"/>
                  <a:gd name="T1" fmla="*/ 0 h 9"/>
                  <a:gd name="T2" fmla="*/ 5 w 8"/>
                  <a:gd name="T3" fmla="*/ 0 h 9"/>
                  <a:gd name="T4" fmla="*/ 1 w 8"/>
                  <a:gd name="T5" fmla="*/ 4 h 9"/>
                  <a:gd name="T6" fmla="*/ 0 w 8"/>
                  <a:gd name="T7" fmla="*/ 6 h 9"/>
                  <a:gd name="T8" fmla="*/ 0 w 8"/>
                  <a:gd name="T9" fmla="*/ 7 h 9"/>
                  <a:gd name="T10" fmla="*/ 0 w 8"/>
                  <a:gd name="T11" fmla="*/ 7 h 9"/>
                  <a:gd name="T12" fmla="*/ 1 w 8"/>
                  <a:gd name="T13" fmla="*/ 9 h 9"/>
                  <a:gd name="T14" fmla="*/ 1 w 8"/>
                  <a:gd name="T15" fmla="*/ 9 h 9"/>
                  <a:gd name="T16" fmla="*/ 5 w 8"/>
                  <a:gd name="T17" fmla="*/ 4 h 9"/>
                  <a:gd name="T18" fmla="*/ 6 w 8"/>
                  <a:gd name="T19" fmla="*/ 2 h 9"/>
                  <a:gd name="T20" fmla="*/ 8 w 8"/>
                  <a:gd name="T21" fmla="*/ 0 h 9"/>
                  <a:gd name="T22" fmla="*/ 8 w 8"/>
                  <a:gd name="T23" fmla="*/ 0 h 9"/>
                  <a:gd name="T24" fmla="*/ 5 w 8"/>
                  <a:gd name="T25" fmla="*/ 0 h 9"/>
                  <a:gd name="T26" fmla="*/ 5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5" y="0"/>
                    </a:moveTo>
                    <a:lnTo>
                      <a:pt x="5" y="0"/>
                    </a:lnTo>
                    <a:lnTo>
                      <a:pt x="1" y="4"/>
                    </a:lnTo>
                    <a:lnTo>
                      <a:pt x="0" y="6"/>
                    </a:lnTo>
                    <a:lnTo>
                      <a:pt x="0" y="7"/>
                    </a:lnTo>
                    <a:lnTo>
                      <a:pt x="0" y="7"/>
                    </a:lnTo>
                    <a:lnTo>
                      <a:pt x="1" y="9"/>
                    </a:lnTo>
                    <a:lnTo>
                      <a:pt x="1" y="9"/>
                    </a:lnTo>
                    <a:lnTo>
                      <a:pt x="5" y="4"/>
                    </a:lnTo>
                    <a:lnTo>
                      <a:pt x="6" y="2"/>
                    </a:lnTo>
                    <a:lnTo>
                      <a:pt x="8" y="0"/>
                    </a:lnTo>
                    <a:lnTo>
                      <a:pt x="8" y="0"/>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6" name="Freeform 870"/>
              <p:cNvSpPr>
                <a:spLocks/>
              </p:cNvSpPr>
              <p:nvPr/>
            </p:nvSpPr>
            <p:spPr bwMode="auto">
              <a:xfrm>
                <a:off x="6888163" y="3444875"/>
                <a:ext cx="3175" cy="3175"/>
              </a:xfrm>
              <a:custGeom>
                <a:avLst/>
                <a:gdLst>
                  <a:gd name="T0" fmla="*/ 5 w 8"/>
                  <a:gd name="T1" fmla="*/ 0 h 10"/>
                  <a:gd name="T2" fmla="*/ 5 w 8"/>
                  <a:gd name="T3" fmla="*/ 0 h 10"/>
                  <a:gd name="T4" fmla="*/ 2 w 8"/>
                  <a:gd name="T5" fmla="*/ 5 h 10"/>
                  <a:gd name="T6" fmla="*/ 0 w 8"/>
                  <a:gd name="T7" fmla="*/ 8 h 10"/>
                  <a:gd name="T8" fmla="*/ 0 w 8"/>
                  <a:gd name="T9" fmla="*/ 9 h 10"/>
                  <a:gd name="T10" fmla="*/ 0 w 8"/>
                  <a:gd name="T11" fmla="*/ 9 h 10"/>
                  <a:gd name="T12" fmla="*/ 3 w 8"/>
                  <a:gd name="T13" fmla="*/ 10 h 10"/>
                  <a:gd name="T14" fmla="*/ 3 w 8"/>
                  <a:gd name="T15" fmla="*/ 10 h 10"/>
                  <a:gd name="T16" fmla="*/ 5 w 8"/>
                  <a:gd name="T17" fmla="*/ 5 h 10"/>
                  <a:gd name="T18" fmla="*/ 8 w 8"/>
                  <a:gd name="T19" fmla="*/ 3 h 10"/>
                  <a:gd name="T20" fmla="*/ 8 w 8"/>
                  <a:gd name="T21" fmla="*/ 2 h 10"/>
                  <a:gd name="T22" fmla="*/ 8 w 8"/>
                  <a:gd name="T23" fmla="*/ 2 h 10"/>
                  <a:gd name="T24" fmla="*/ 5 w 8"/>
                  <a:gd name="T25" fmla="*/ 0 h 10"/>
                  <a:gd name="T26" fmla="*/ 5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0"/>
                    </a:moveTo>
                    <a:lnTo>
                      <a:pt x="5" y="0"/>
                    </a:lnTo>
                    <a:lnTo>
                      <a:pt x="2" y="5"/>
                    </a:lnTo>
                    <a:lnTo>
                      <a:pt x="0" y="8"/>
                    </a:lnTo>
                    <a:lnTo>
                      <a:pt x="0" y="9"/>
                    </a:lnTo>
                    <a:lnTo>
                      <a:pt x="0" y="9"/>
                    </a:lnTo>
                    <a:lnTo>
                      <a:pt x="3" y="10"/>
                    </a:lnTo>
                    <a:lnTo>
                      <a:pt x="3" y="10"/>
                    </a:lnTo>
                    <a:lnTo>
                      <a:pt x="5" y="5"/>
                    </a:lnTo>
                    <a:lnTo>
                      <a:pt x="8" y="3"/>
                    </a:lnTo>
                    <a:lnTo>
                      <a:pt x="8" y="2"/>
                    </a:lnTo>
                    <a:lnTo>
                      <a:pt x="8"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37" name="Freeform 871"/>
              <p:cNvSpPr>
                <a:spLocks/>
              </p:cNvSpPr>
              <p:nvPr/>
            </p:nvSpPr>
            <p:spPr bwMode="auto">
              <a:xfrm>
                <a:off x="6888163" y="3444875"/>
                <a:ext cx="3175" cy="3175"/>
              </a:xfrm>
              <a:custGeom>
                <a:avLst/>
                <a:gdLst>
                  <a:gd name="T0" fmla="*/ 5 w 8"/>
                  <a:gd name="T1" fmla="*/ 0 h 10"/>
                  <a:gd name="T2" fmla="*/ 5 w 8"/>
                  <a:gd name="T3" fmla="*/ 0 h 10"/>
                  <a:gd name="T4" fmla="*/ 2 w 8"/>
                  <a:gd name="T5" fmla="*/ 5 h 10"/>
                  <a:gd name="T6" fmla="*/ 0 w 8"/>
                  <a:gd name="T7" fmla="*/ 8 h 10"/>
                  <a:gd name="T8" fmla="*/ 0 w 8"/>
                  <a:gd name="T9" fmla="*/ 9 h 10"/>
                  <a:gd name="T10" fmla="*/ 0 w 8"/>
                  <a:gd name="T11" fmla="*/ 9 h 10"/>
                  <a:gd name="T12" fmla="*/ 3 w 8"/>
                  <a:gd name="T13" fmla="*/ 10 h 10"/>
                  <a:gd name="T14" fmla="*/ 3 w 8"/>
                  <a:gd name="T15" fmla="*/ 10 h 10"/>
                  <a:gd name="T16" fmla="*/ 5 w 8"/>
                  <a:gd name="T17" fmla="*/ 5 h 10"/>
                  <a:gd name="T18" fmla="*/ 8 w 8"/>
                  <a:gd name="T19" fmla="*/ 3 h 10"/>
                  <a:gd name="T20" fmla="*/ 8 w 8"/>
                  <a:gd name="T21" fmla="*/ 2 h 10"/>
                  <a:gd name="T22" fmla="*/ 8 w 8"/>
                  <a:gd name="T23" fmla="*/ 2 h 10"/>
                  <a:gd name="T24" fmla="*/ 5 w 8"/>
                  <a:gd name="T25" fmla="*/ 0 h 10"/>
                  <a:gd name="T26" fmla="*/ 5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0"/>
                    </a:moveTo>
                    <a:lnTo>
                      <a:pt x="5" y="0"/>
                    </a:lnTo>
                    <a:lnTo>
                      <a:pt x="2" y="5"/>
                    </a:lnTo>
                    <a:lnTo>
                      <a:pt x="0" y="8"/>
                    </a:lnTo>
                    <a:lnTo>
                      <a:pt x="0" y="9"/>
                    </a:lnTo>
                    <a:lnTo>
                      <a:pt x="0" y="9"/>
                    </a:lnTo>
                    <a:lnTo>
                      <a:pt x="3" y="10"/>
                    </a:lnTo>
                    <a:lnTo>
                      <a:pt x="3" y="10"/>
                    </a:lnTo>
                    <a:lnTo>
                      <a:pt x="5" y="5"/>
                    </a:lnTo>
                    <a:lnTo>
                      <a:pt x="8" y="3"/>
                    </a:lnTo>
                    <a:lnTo>
                      <a:pt x="8" y="2"/>
                    </a:lnTo>
                    <a:lnTo>
                      <a:pt x="8"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9" name="Group 28"/>
            <p:cNvGrpSpPr/>
            <p:nvPr/>
          </p:nvGrpSpPr>
          <p:grpSpPr>
            <a:xfrm>
              <a:off x="6804025" y="2540002"/>
              <a:ext cx="295275" cy="219075"/>
              <a:chOff x="6708775" y="3492500"/>
              <a:chExt cx="295275" cy="219075"/>
            </a:xfrm>
            <a:grpFill/>
          </p:grpSpPr>
          <p:sp>
            <p:nvSpPr>
              <p:cNvPr id="30" name="Freeform 901"/>
              <p:cNvSpPr>
                <a:spLocks/>
              </p:cNvSpPr>
              <p:nvPr/>
            </p:nvSpPr>
            <p:spPr bwMode="auto">
              <a:xfrm>
                <a:off x="6797675" y="3538538"/>
                <a:ext cx="206375" cy="104775"/>
              </a:xfrm>
              <a:custGeom>
                <a:avLst/>
                <a:gdLst>
                  <a:gd name="T0" fmla="*/ 477 w 523"/>
                  <a:gd name="T1" fmla="*/ 263 h 263"/>
                  <a:gd name="T2" fmla="*/ 77 w 523"/>
                  <a:gd name="T3" fmla="*/ 263 h 263"/>
                  <a:gd name="T4" fmla="*/ 0 w 523"/>
                  <a:gd name="T5" fmla="*/ 0 h 263"/>
                  <a:gd name="T6" fmla="*/ 523 w 523"/>
                  <a:gd name="T7" fmla="*/ 0 h 263"/>
                  <a:gd name="T8" fmla="*/ 477 w 523"/>
                  <a:gd name="T9" fmla="*/ 263 h 263"/>
                </a:gdLst>
                <a:ahLst/>
                <a:cxnLst>
                  <a:cxn ang="0">
                    <a:pos x="T0" y="T1"/>
                  </a:cxn>
                  <a:cxn ang="0">
                    <a:pos x="T2" y="T3"/>
                  </a:cxn>
                  <a:cxn ang="0">
                    <a:pos x="T4" y="T5"/>
                  </a:cxn>
                  <a:cxn ang="0">
                    <a:pos x="T6" y="T7"/>
                  </a:cxn>
                  <a:cxn ang="0">
                    <a:pos x="T8" y="T9"/>
                  </a:cxn>
                </a:cxnLst>
                <a:rect l="0" t="0" r="r" b="b"/>
                <a:pathLst>
                  <a:path w="523" h="263">
                    <a:moveTo>
                      <a:pt x="477" y="263"/>
                    </a:moveTo>
                    <a:lnTo>
                      <a:pt x="77" y="263"/>
                    </a:lnTo>
                    <a:lnTo>
                      <a:pt x="0" y="0"/>
                    </a:lnTo>
                    <a:lnTo>
                      <a:pt x="523" y="0"/>
                    </a:lnTo>
                    <a:lnTo>
                      <a:pt x="477" y="26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 name="Freeform 902"/>
              <p:cNvSpPr>
                <a:spLocks/>
              </p:cNvSpPr>
              <p:nvPr/>
            </p:nvSpPr>
            <p:spPr bwMode="auto">
              <a:xfrm>
                <a:off x="6708775" y="3492500"/>
                <a:ext cx="277813" cy="174625"/>
              </a:xfrm>
              <a:custGeom>
                <a:avLst/>
                <a:gdLst>
                  <a:gd name="T0" fmla="*/ 682 w 701"/>
                  <a:gd name="T1" fmla="*/ 439 h 439"/>
                  <a:gd name="T2" fmla="*/ 269 w 701"/>
                  <a:gd name="T3" fmla="*/ 439 h 439"/>
                  <a:gd name="T4" fmla="*/ 269 w 701"/>
                  <a:gd name="T5" fmla="*/ 439 h 439"/>
                  <a:gd name="T6" fmla="*/ 263 w 701"/>
                  <a:gd name="T7" fmla="*/ 438 h 439"/>
                  <a:gd name="T8" fmla="*/ 258 w 701"/>
                  <a:gd name="T9" fmla="*/ 435 h 439"/>
                  <a:gd name="T10" fmla="*/ 253 w 701"/>
                  <a:gd name="T11" fmla="*/ 430 h 439"/>
                  <a:gd name="T12" fmla="*/ 250 w 701"/>
                  <a:gd name="T13" fmla="*/ 425 h 439"/>
                  <a:gd name="T14" fmla="*/ 139 w 701"/>
                  <a:gd name="T15" fmla="*/ 39 h 439"/>
                  <a:gd name="T16" fmla="*/ 19 w 701"/>
                  <a:gd name="T17" fmla="*/ 39 h 439"/>
                  <a:gd name="T18" fmla="*/ 19 w 701"/>
                  <a:gd name="T19" fmla="*/ 39 h 439"/>
                  <a:gd name="T20" fmla="*/ 15 w 701"/>
                  <a:gd name="T21" fmla="*/ 39 h 439"/>
                  <a:gd name="T22" fmla="*/ 11 w 701"/>
                  <a:gd name="T23" fmla="*/ 38 h 439"/>
                  <a:gd name="T24" fmla="*/ 5 w 701"/>
                  <a:gd name="T25" fmla="*/ 33 h 439"/>
                  <a:gd name="T26" fmla="*/ 1 w 701"/>
                  <a:gd name="T27" fmla="*/ 28 h 439"/>
                  <a:gd name="T28" fmla="*/ 0 w 701"/>
                  <a:gd name="T29" fmla="*/ 24 h 439"/>
                  <a:gd name="T30" fmla="*/ 0 w 701"/>
                  <a:gd name="T31" fmla="*/ 20 h 439"/>
                  <a:gd name="T32" fmla="*/ 0 w 701"/>
                  <a:gd name="T33" fmla="*/ 20 h 439"/>
                  <a:gd name="T34" fmla="*/ 0 w 701"/>
                  <a:gd name="T35" fmla="*/ 15 h 439"/>
                  <a:gd name="T36" fmla="*/ 1 w 701"/>
                  <a:gd name="T37" fmla="*/ 13 h 439"/>
                  <a:gd name="T38" fmla="*/ 5 w 701"/>
                  <a:gd name="T39" fmla="*/ 6 h 439"/>
                  <a:gd name="T40" fmla="*/ 11 w 701"/>
                  <a:gd name="T41" fmla="*/ 1 h 439"/>
                  <a:gd name="T42" fmla="*/ 15 w 701"/>
                  <a:gd name="T43" fmla="*/ 0 h 439"/>
                  <a:gd name="T44" fmla="*/ 19 w 701"/>
                  <a:gd name="T45" fmla="*/ 0 h 439"/>
                  <a:gd name="T46" fmla="*/ 153 w 701"/>
                  <a:gd name="T47" fmla="*/ 0 h 439"/>
                  <a:gd name="T48" fmla="*/ 153 w 701"/>
                  <a:gd name="T49" fmla="*/ 0 h 439"/>
                  <a:gd name="T50" fmla="*/ 159 w 701"/>
                  <a:gd name="T51" fmla="*/ 1 h 439"/>
                  <a:gd name="T52" fmla="*/ 165 w 701"/>
                  <a:gd name="T53" fmla="*/ 4 h 439"/>
                  <a:gd name="T54" fmla="*/ 169 w 701"/>
                  <a:gd name="T55" fmla="*/ 9 h 439"/>
                  <a:gd name="T56" fmla="*/ 171 w 701"/>
                  <a:gd name="T57" fmla="*/ 14 h 439"/>
                  <a:gd name="T58" fmla="*/ 284 w 701"/>
                  <a:gd name="T59" fmla="*/ 400 h 439"/>
                  <a:gd name="T60" fmla="*/ 682 w 701"/>
                  <a:gd name="T61" fmla="*/ 400 h 439"/>
                  <a:gd name="T62" fmla="*/ 682 w 701"/>
                  <a:gd name="T63" fmla="*/ 400 h 439"/>
                  <a:gd name="T64" fmla="*/ 686 w 701"/>
                  <a:gd name="T65" fmla="*/ 400 h 439"/>
                  <a:gd name="T66" fmla="*/ 689 w 701"/>
                  <a:gd name="T67" fmla="*/ 402 h 439"/>
                  <a:gd name="T68" fmla="*/ 696 w 701"/>
                  <a:gd name="T69" fmla="*/ 407 h 439"/>
                  <a:gd name="T70" fmla="*/ 699 w 701"/>
                  <a:gd name="T71" fmla="*/ 412 h 439"/>
                  <a:gd name="T72" fmla="*/ 701 w 701"/>
                  <a:gd name="T73" fmla="*/ 415 h 439"/>
                  <a:gd name="T74" fmla="*/ 701 w 701"/>
                  <a:gd name="T75" fmla="*/ 419 h 439"/>
                  <a:gd name="T76" fmla="*/ 701 w 701"/>
                  <a:gd name="T77" fmla="*/ 419 h 439"/>
                  <a:gd name="T78" fmla="*/ 701 w 701"/>
                  <a:gd name="T79" fmla="*/ 424 h 439"/>
                  <a:gd name="T80" fmla="*/ 699 w 701"/>
                  <a:gd name="T81" fmla="*/ 427 h 439"/>
                  <a:gd name="T82" fmla="*/ 696 w 701"/>
                  <a:gd name="T83" fmla="*/ 433 h 439"/>
                  <a:gd name="T84" fmla="*/ 689 w 701"/>
                  <a:gd name="T85" fmla="*/ 438 h 439"/>
                  <a:gd name="T86" fmla="*/ 686 w 701"/>
                  <a:gd name="T87" fmla="*/ 439 h 439"/>
                  <a:gd name="T88" fmla="*/ 682 w 701"/>
                  <a:gd name="T89" fmla="*/ 439 h 439"/>
                  <a:gd name="T90" fmla="*/ 682 w 701"/>
                  <a:gd name="T91"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439">
                    <a:moveTo>
                      <a:pt x="682" y="439"/>
                    </a:moveTo>
                    <a:lnTo>
                      <a:pt x="269" y="439"/>
                    </a:lnTo>
                    <a:lnTo>
                      <a:pt x="269" y="439"/>
                    </a:lnTo>
                    <a:lnTo>
                      <a:pt x="263" y="438"/>
                    </a:lnTo>
                    <a:lnTo>
                      <a:pt x="258" y="435"/>
                    </a:lnTo>
                    <a:lnTo>
                      <a:pt x="253" y="430"/>
                    </a:lnTo>
                    <a:lnTo>
                      <a:pt x="250" y="425"/>
                    </a:lnTo>
                    <a:lnTo>
                      <a:pt x="139" y="39"/>
                    </a:lnTo>
                    <a:lnTo>
                      <a:pt x="19" y="39"/>
                    </a:lnTo>
                    <a:lnTo>
                      <a:pt x="19" y="39"/>
                    </a:lnTo>
                    <a:lnTo>
                      <a:pt x="15" y="39"/>
                    </a:lnTo>
                    <a:lnTo>
                      <a:pt x="11" y="38"/>
                    </a:lnTo>
                    <a:lnTo>
                      <a:pt x="5" y="33"/>
                    </a:lnTo>
                    <a:lnTo>
                      <a:pt x="1" y="28"/>
                    </a:lnTo>
                    <a:lnTo>
                      <a:pt x="0" y="24"/>
                    </a:lnTo>
                    <a:lnTo>
                      <a:pt x="0" y="20"/>
                    </a:lnTo>
                    <a:lnTo>
                      <a:pt x="0" y="20"/>
                    </a:lnTo>
                    <a:lnTo>
                      <a:pt x="0" y="15"/>
                    </a:lnTo>
                    <a:lnTo>
                      <a:pt x="1" y="13"/>
                    </a:lnTo>
                    <a:lnTo>
                      <a:pt x="5" y="6"/>
                    </a:lnTo>
                    <a:lnTo>
                      <a:pt x="11" y="1"/>
                    </a:lnTo>
                    <a:lnTo>
                      <a:pt x="15" y="0"/>
                    </a:lnTo>
                    <a:lnTo>
                      <a:pt x="19" y="0"/>
                    </a:lnTo>
                    <a:lnTo>
                      <a:pt x="153" y="0"/>
                    </a:lnTo>
                    <a:lnTo>
                      <a:pt x="153" y="0"/>
                    </a:lnTo>
                    <a:lnTo>
                      <a:pt x="159" y="1"/>
                    </a:lnTo>
                    <a:lnTo>
                      <a:pt x="165" y="4"/>
                    </a:lnTo>
                    <a:lnTo>
                      <a:pt x="169" y="9"/>
                    </a:lnTo>
                    <a:lnTo>
                      <a:pt x="171" y="14"/>
                    </a:lnTo>
                    <a:lnTo>
                      <a:pt x="284" y="400"/>
                    </a:lnTo>
                    <a:lnTo>
                      <a:pt x="682" y="400"/>
                    </a:lnTo>
                    <a:lnTo>
                      <a:pt x="682" y="400"/>
                    </a:lnTo>
                    <a:lnTo>
                      <a:pt x="686" y="400"/>
                    </a:lnTo>
                    <a:lnTo>
                      <a:pt x="689" y="402"/>
                    </a:lnTo>
                    <a:lnTo>
                      <a:pt x="696" y="407"/>
                    </a:lnTo>
                    <a:lnTo>
                      <a:pt x="699" y="412"/>
                    </a:lnTo>
                    <a:lnTo>
                      <a:pt x="701" y="415"/>
                    </a:lnTo>
                    <a:lnTo>
                      <a:pt x="701" y="419"/>
                    </a:lnTo>
                    <a:lnTo>
                      <a:pt x="701" y="419"/>
                    </a:lnTo>
                    <a:lnTo>
                      <a:pt x="701" y="424"/>
                    </a:lnTo>
                    <a:lnTo>
                      <a:pt x="699" y="427"/>
                    </a:lnTo>
                    <a:lnTo>
                      <a:pt x="696" y="433"/>
                    </a:lnTo>
                    <a:lnTo>
                      <a:pt x="689" y="438"/>
                    </a:lnTo>
                    <a:lnTo>
                      <a:pt x="686" y="439"/>
                    </a:lnTo>
                    <a:lnTo>
                      <a:pt x="682" y="439"/>
                    </a:lnTo>
                    <a:lnTo>
                      <a:pt x="682" y="43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 name="Freeform 903"/>
              <p:cNvSpPr>
                <a:spLocks/>
              </p:cNvSpPr>
              <p:nvPr/>
            </p:nvSpPr>
            <p:spPr bwMode="auto">
              <a:xfrm>
                <a:off x="6819900" y="3673475"/>
                <a:ext cx="39688" cy="38100"/>
              </a:xfrm>
              <a:custGeom>
                <a:avLst/>
                <a:gdLst>
                  <a:gd name="T0" fmla="*/ 98 w 98"/>
                  <a:gd name="T1" fmla="*/ 49 h 98"/>
                  <a:gd name="T2" fmla="*/ 98 w 98"/>
                  <a:gd name="T3" fmla="*/ 49 h 98"/>
                  <a:gd name="T4" fmla="*/ 97 w 98"/>
                  <a:gd name="T5" fmla="*/ 39 h 98"/>
                  <a:gd name="T6" fmla="*/ 94 w 98"/>
                  <a:gd name="T7" fmla="*/ 30 h 98"/>
                  <a:gd name="T8" fmla="*/ 89 w 98"/>
                  <a:gd name="T9" fmla="*/ 21 h 98"/>
                  <a:gd name="T10" fmla="*/ 83 w 98"/>
                  <a:gd name="T11" fmla="*/ 15 h 98"/>
                  <a:gd name="T12" fmla="*/ 77 w 98"/>
                  <a:gd name="T13" fmla="*/ 9 h 98"/>
                  <a:gd name="T14" fmla="*/ 68 w 98"/>
                  <a:gd name="T15" fmla="*/ 4 h 98"/>
                  <a:gd name="T16" fmla="*/ 59 w 98"/>
                  <a:gd name="T17" fmla="*/ 1 h 98"/>
                  <a:gd name="T18" fmla="*/ 49 w 98"/>
                  <a:gd name="T19" fmla="*/ 0 h 98"/>
                  <a:gd name="T20" fmla="*/ 49 w 98"/>
                  <a:gd name="T21" fmla="*/ 0 h 98"/>
                  <a:gd name="T22" fmla="*/ 39 w 98"/>
                  <a:gd name="T23" fmla="*/ 1 h 98"/>
                  <a:gd name="T24" fmla="*/ 29 w 98"/>
                  <a:gd name="T25" fmla="*/ 4 h 98"/>
                  <a:gd name="T26" fmla="*/ 21 w 98"/>
                  <a:gd name="T27" fmla="*/ 9 h 98"/>
                  <a:gd name="T28" fmla="*/ 14 w 98"/>
                  <a:gd name="T29" fmla="*/ 15 h 98"/>
                  <a:gd name="T30" fmla="*/ 8 w 98"/>
                  <a:gd name="T31" fmla="*/ 21 h 98"/>
                  <a:gd name="T32" fmla="*/ 4 w 98"/>
                  <a:gd name="T33" fmla="*/ 30 h 98"/>
                  <a:gd name="T34" fmla="*/ 0 w 98"/>
                  <a:gd name="T35" fmla="*/ 39 h 98"/>
                  <a:gd name="T36" fmla="*/ 0 w 98"/>
                  <a:gd name="T37" fmla="*/ 49 h 98"/>
                  <a:gd name="T38" fmla="*/ 0 w 98"/>
                  <a:gd name="T39" fmla="*/ 49 h 98"/>
                  <a:gd name="T40" fmla="*/ 0 w 98"/>
                  <a:gd name="T41" fmla="*/ 59 h 98"/>
                  <a:gd name="T42" fmla="*/ 4 w 98"/>
                  <a:gd name="T43" fmla="*/ 68 h 98"/>
                  <a:gd name="T44" fmla="*/ 8 w 98"/>
                  <a:gd name="T45" fmla="*/ 76 h 98"/>
                  <a:gd name="T46" fmla="*/ 14 w 98"/>
                  <a:gd name="T47" fmla="*/ 84 h 98"/>
                  <a:gd name="T48" fmla="*/ 21 w 98"/>
                  <a:gd name="T49" fmla="*/ 90 h 98"/>
                  <a:gd name="T50" fmla="*/ 29 w 98"/>
                  <a:gd name="T51" fmla="*/ 94 h 98"/>
                  <a:gd name="T52" fmla="*/ 39 w 98"/>
                  <a:gd name="T53" fmla="*/ 98 h 98"/>
                  <a:gd name="T54" fmla="*/ 49 w 98"/>
                  <a:gd name="T55" fmla="*/ 98 h 98"/>
                  <a:gd name="T56" fmla="*/ 49 w 98"/>
                  <a:gd name="T57" fmla="*/ 98 h 98"/>
                  <a:gd name="T58" fmla="*/ 59 w 98"/>
                  <a:gd name="T59" fmla="*/ 98 h 98"/>
                  <a:gd name="T60" fmla="*/ 68 w 98"/>
                  <a:gd name="T61" fmla="*/ 94 h 98"/>
                  <a:gd name="T62" fmla="*/ 77 w 98"/>
                  <a:gd name="T63" fmla="*/ 90 h 98"/>
                  <a:gd name="T64" fmla="*/ 83 w 98"/>
                  <a:gd name="T65" fmla="*/ 84 h 98"/>
                  <a:gd name="T66" fmla="*/ 89 w 98"/>
                  <a:gd name="T67" fmla="*/ 76 h 98"/>
                  <a:gd name="T68" fmla="*/ 94 w 98"/>
                  <a:gd name="T69" fmla="*/ 68 h 98"/>
                  <a:gd name="T70" fmla="*/ 97 w 98"/>
                  <a:gd name="T71" fmla="*/ 59 h 98"/>
                  <a:gd name="T72" fmla="*/ 98 w 98"/>
                  <a:gd name="T73" fmla="*/ 49 h 98"/>
                  <a:gd name="T74" fmla="*/ 98 w 98"/>
                  <a:gd name="T7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8">
                    <a:moveTo>
                      <a:pt x="98" y="49"/>
                    </a:moveTo>
                    <a:lnTo>
                      <a:pt x="98" y="49"/>
                    </a:lnTo>
                    <a:lnTo>
                      <a:pt x="97" y="39"/>
                    </a:lnTo>
                    <a:lnTo>
                      <a:pt x="94" y="30"/>
                    </a:lnTo>
                    <a:lnTo>
                      <a:pt x="89" y="21"/>
                    </a:lnTo>
                    <a:lnTo>
                      <a:pt x="83" y="15"/>
                    </a:lnTo>
                    <a:lnTo>
                      <a:pt x="77" y="9"/>
                    </a:lnTo>
                    <a:lnTo>
                      <a:pt x="68" y="4"/>
                    </a:lnTo>
                    <a:lnTo>
                      <a:pt x="59" y="1"/>
                    </a:lnTo>
                    <a:lnTo>
                      <a:pt x="49" y="0"/>
                    </a:lnTo>
                    <a:lnTo>
                      <a:pt x="49" y="0"/>
                    </a:lnTo>
                    <a:lnTo>
                      <a:pt x="39" y="1"/>
                    </a:lnTo>
                    <a:lnTo>
                      <a:pt x="29" y="4"/>
                    </a:lnTo>
                    <a:lnTo>
                      <a:pt x="21" y="9"/>
                    </a:lnTo>
                    <a:lnTo>
                      <a:pt x="14" y="15"/>
                    </a:lnTo>
                    <a:lnTo>
                      <a:pt x="8" y="21"/>
                    </a:lnTo>
                    <a:lnTo>
                      <a:pt x="4" y="30"/>
                    </a:lnTo>
                    <a:lnTo>
                      <a:pt x="0" y="39"/>
                    </a:lnTo>
                    <a:lnTo>
                      <a:pt x="0" y="49"/>
                    </a:lnTo>
                    <a:lnTo>
                      <a:pt x="0" y="49"/>
                    </a:lnTo>
                    <a:lnTo>
                      <a:pt x="0" y="59"/>
                    </a:lnTo>
                    <a:lnTo>
                      <a:pt x="4" y="68"/>
                    </a:lnTo>
                    <a:lnTo>
                      <a:pt x="8" y="76"/>
                    </a:lnTo>
                    <a:lnTo>
                      <a:pt x="14" y="84"/>
                    </a:lnTo>
                    <a:lnTo>
                      <a:pt x="21" y="90"/>
                    </a:lnTo>
                    <a:lnTo>
                      <a:pt x="29" y="94"/>
                    </a:lnTo>
                    <a:lnTo>
                      <a:pt x="39" y="98"/>
                    </a:lnTo>
                    <a:lnTo>
                      <a:pt x="49" y="98"/>
                    </a:lnTo>
                    <a:lnTo>
                      <a:pt x="49" y="98"/>
                    </a:lnTo>
                    <a:lnTo>
                      <a:pt x="59" y="98"/>
                    </a:lnTo>
                    <a:lnTo>
                      <a:pt x="68" y="94"/>
                    </a:lnTo>
                    <a:lnTo>
                      <a:pt x="77" y="90"/>
                    </a:lnTo>
                    <a:lnTo>
                      <a:pt x="83" y="84"/>
                    </a:lnTo>
                    <a:lnTo>
                      <a:pt x="89" y="76"/>
                    </a:lnTo>
                    <a:lnTo>
                      <a:pt x="94" y="68"/>
                    </a:lnTo>
                    <a:lnTo>
                      <a:pt x="97" y="59"/>
                    </a:lnTo>
                    <a:lnTo>
                      <a:pt x="98" y="49"/>
                    </a:lnTo>
                    <a:lnTo>
                      <a:pt x="98" y="4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 name="Freeform 904"/>
              <p:cNvSpPr>
                <a:spLocks/>
              </p:cNvSpPr>
              <p:nvPr/>
            </p:nvSpPr>
            <p:spPr bwMode="auto">
              <a:xfrm>
                <a:off x="6940550" y="3673475"/>
                <a:ext cx="38100" cy="38100"/>
              </a:xfrm>
              <a:custGeom>
                <a:avLst/>
                <a:gdLst>
                  <a:gd name="T0" fmla="*/ 99 w 99"/>
                  <a:gd name="T1" fmla="*/ 49 h 98"/>
                  <a:gd name="T2" fmla="*/ 99 w 99"/>
                  <a:gd name="T3" fmla="*/ 49 h 98"/>
                  <a:gd name="T4" fmla="*/ 97 w 99"/>
                  <a:gd name="T5" fmla="*/ 39 h 98"/>
                  <a:gd name="T6" fmla="*/ 94 w 99"/>
                  <a:gd name="T7" fmla="*/ 30 h 98"/>
                  <a:gd name="T8" fmla="*/ 90 w 99"/>
                  <a:gd name="T9" fmla="*/ 21 h 98"/>
                  <a:gd name="T10" fmla="*/ 84 w 99"/>
                  <a:gd name="T11" fmla="*/ 15 h 98"/>
                  <a:gd name="T12" fmla="*/ 76 w 99"/>
                  <a:gd name="T13" fmla="*/ 9 h 98"/>
                  <a:gd name="T14" fmla="*/ 69 w 99"/>
                  <a:gd name="T15" fmla="*/ 4 h 98"/>
                  <a:gd name="T16" fmla="*/ 59 w 99"/>
                  <a:gd name="T17" fmla="*/ 1 h 98"/>
                  <a:gd name="T18" fmla="*/ 49 w 99"/>
                  <a:gd name="T19" fmla="*/ 0 h 98"/>
                  <a:gd name="T20" fmla="*/ 49 w 99"/>
                  <a:gd name="T21" fmla="*/ 0 h 98"/>
                  <a:gd name="T22" fmla="*/ 40 w 99"/>
                  <a:gd name="T23" fmla="*/ 1 h 98"/>
                  <a:gd name="T24" fmla="*/ 30 w 99"/>
                  <a:gd name="T25" fmla="*/ 4 h 98"/>
                  <a:gd name="T26" fmla="*/ 22 w 99"/>
                  <a:gd name="T27" fmla="*/ 9 h 98"/>
                  <a:gd name="T28" fmla="*/ 15 w 99"/>
                  <a:gd name="T29" fmla="*/ 15 h 98"/>
                  <a:gd name="T30" fmla="*/ 9 w 99"/>
                  <a:gd name="T31" fmla="*/ 21 h 98"/>
                  <a:gd name="T32" fmla="*/ 4 w 99"/>
                  <a:gd name="T33" fmla="*/ 30 h 98"/>
                  <a:gd name="T34" fmla="*/ 1 w 99"/>
                  <a:gd name="T35" fmla="*/ 39 h 98"/>
                  <a:gd name="T36" fmla="*/ 0 w 99"/>
                  <a:gd name="T37" fmla="*/ 49 h 98"/>
                  <a:gd name="T38" fmla="*/ 0 w 99"/>
                  <a:gd name="T39" fmla="*/ 49 h 98"/>
                  <a:gd name="T40" fmla="*/ 1 w 99"/>
                  <a:gd name="T41" fmla="*/ 59 h 98"/>
                  <a:gd name="T42" fmla="*/ 4 w 99"/>
                  <a:gd name="T43" fmla="*/ 68 h 98"/>
                  <a:gd name="T44" fmla="*/ 9 w 99"/>
                  <a:gd name="T45" fmla="*/ 76 h 98"/>
                  <a:gd name="T46" fmla="*/ 15 w 99"/>
                  <a:gd name="T47" fmla="*/ 84 h 98"/>
                  <a:gd name="T48" fmla="*/ 22 w 99"/>
                  <a:gd name="T49" fmla="*/ 90 h 98"/>
                  <a:gd name="T50" fmla="*/ 30 w 99"/>
                  <a:gd name="T51" fmla="*/ 94 h 98"/>
                  <a:gd name="T52" fmla="*/ 40 w 99"/>
                  <a:gd name="T53" fmla="*/ 98 h 98"/>
                  <a:gd name="T54" fmla="*/ 49 w 99"/>
                  <a:gd name="T55" fmla="*/ 98 h 98"/>
                  <a:gd name="T56" fmla="*/ 49 w 99"/>
                  <a:gd name="T57" fmla="*/ 98 h 98"/>
                  <a:gd name="T58" fmla="*/ 59 w 99"/>
                  <a:gd name="T59" fmla="*/ 98 h 98"/>
                  <a:gd name="T60" fmla="*/ 69 w 99"/>
                  <a:gd name="T61" fmla="*/ 94 h 98"/>
                  <a:gd name="T62" fmla="*/ 76 w 99"/>
                  <a:gd name="T63" fmla="*/ 90 h 98"/>
                  <a:gd name="T64" fmla="*/ 84 w 99"/>
                  <a:gd name="T65" fmla="*/ 84 h 98"/>
                  <a:gd name="T66" fmla="*/ 90 w 99"/>
                  <a:gd name="T67" fmla="*/ 76 h 98"/>
                  <a:gd name="T68" fmla="*/ 94 w 99"/>
                  <a:gd name="T69" fmla="*/ 68 h 98"/>
                  <a:gd name="T70" fmla="*/ 97 w 99"/>
                  <a:gd name="T71" fmla="*/ 59 h 98"/>
                  <a:gd name="T72" fmla="*/ 99 w 99"/>
                  <a:gd name="T73" fmla="*/ 49 h 98"/>
                  <a:gd name="T74" fmla="*/ 99 w 99"/>
                  <a:gd name="T7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99" y="49"/>
                    </a:moveTo>
                    <a:lnTo>
                      <a:pt x="99" y="49"/>
                    </a:lnTo>
                    <a:lnTo>
                      <a:pt x="97" y="39"/>
                    </a:lnTo>
                    <a:lnTo>
                      <a:pt x="94" y="30"/>
                    </a:lnTo>
                    <a:lnTo>
                      <a:pt x="90" y="21"/>
                    </a:lnTo>
                    <a:lnTo>
                      <a:pt x="84" y="15"/>
                    </a:lnTo>
                    <a:lnTo>
                      <a:pt x="76" y="9"/>
                    </a:lnTo>
                    <a:lnTo>
                      <a:pt x="69" y="4"/>
                    </a:lnTo>
                    <a:lnTo>
                      <a:pt x="59" y="1"/>
                    </a:lnTo>
                    <a:lnTo>
                      <a:pt x="49" y="0"/>
                    </a:lnTo>
                    <a:lnTo>
                      <a:pt x="49" y="0"/>
                    </a:lnTo>
                    <a:lnTo>
                      <a:pt x="40" y="1"/>
                    </a:lnTo>
                    <a:lnTo>
                      <a:pt x="30" y="4"/>
                    </a:lnTo>
                    <a:lnTo>
                      <a:pt x="22" y="9"/>
                    </a:lnTo>
                    <a:lnTo>
                      <a:pt x="15" y="15"/>
                    </a:lnTo>
                    <a:lnTo>
                      <a:pt x="9" y="21"/>
                    </a:lnTo>
                    <a:lnTo>
                      <a:pt x="4" y="30"/>
                    </a:lnTo>
                    <a:lnTo>
                      <a:pt x="1" y="39"/>
                    </a:lnTo>
                    <a:lnTo>
                      <a:pt x="0" y="49"/>
                    </a:lnTo>
                    <a:lnTo>
                      <a:pt x="0" y="49"/>
                    </a:lnTo>
                    <a:lnTo>
                      <a:pt x="1" y="59"/>
                    </a:lnTo>
                    <a:lnTo>
                      <a:pt x="4" y="68"/>
                    </a:lnTo>
                    <a:lnTo>
                      <a:pt x="9" y="76"/>
                    </a:lnTo>
                    <a:lnTo>
                      <a:pt x="15" y="84"/>
                    </a:lnTo>
                    <a:lnTo>
                      <a:pt x="22" y="90"/>
                    </a:lnTo>
                    <a:lnTo>
                      <a:pt x="30" y="94"/>
                    </a:lnTo>
                    <a:lnTo>
                      <a:pt x="40" y="98"/>
                    </a:lnTo>
                    <a:lnTo>
                      <a:pt x="49" y="98"/>
                    </a:lnTo>
                    <a:lnTo>
                      <a:pt x="49" y="98"/>
                    </a:lnTo>
                    <a:lnTo>
                      <a:pt x="59" y="98"/>
                    </a:lnTo>
                    <a:lnTo>
                      <a:pt x="69" y="94"/>
                    </a:lnTo>
                    <a:lnTo>
                      <a:pt x="76" y="90"/>
                    </a:lnTo>
                    <a:lnTo>
                      <a:pt x="84" y="84"/>
                    </a:lnTo>
                    <a:lnTo>
                      <a:pt x="90" y="76"/>
                    </a:lnTo>
                    <a:lnTo>
                      <a:pt x="94" y="68"/>
                    </a:lnTo>
                    <a:lnTo>
                      <a:pt x="97" y="59"/>
                    </a:lnTo>
                    <a:lnTo>
                      <a:pt x="99" y="49"/>
                    </a:lnTo>
                    <a:lnTo>
                      <a:pt x="99" y="4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spTree>
  </p:cSld>
  <p:clrMapOvr>
    <a:masterClrMapping/>
  </p:clrMapOvr>
  <p:transition spd="slow">
    <p:fad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图片占位符 46" descr="shutterstock_133073984.jpg"/>
          <p:cNvPicPr>
            <a:picLocks noGrp="1" noChangeAspect="1"/>
          </p:cNvPicPr>
          <p:nvPr>
            <p:ph type="pic" sz="quarter" idx="13"/>
          </p:nvPr>
        </p:nvPicPr>
        <p:blipFill>
          <a:blip r:embed="rId3"/>
          <a:srcRect t="18738" b="18738"/>
          <a:stretch>
            <a:fillRect/>
          </a:stretch>
        </p:blipFill>
        <p:spPr>
          <a:solidFill>
            <a:schemeClr val="bg2">
              <a:lumMod val="10000"/>
            </a:schemeClr>
          </a:solidFill>
        </p:spPr>
      </p:pic>
      <p:sp>
        <p:nvSpPr>
          <p:cNvPr id="17" name="Rectangle 16"/>
          <p:cNvSpPr/>
          <p:nvPr/>
        </p:nvSpPr>
        <p:spPr>
          <a:xfrm>
            <a:off x="0" y="0"/>
            <a:ext cx="3619500" cy="6858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04452"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8C5ED10-D7E2-4709-8211-1ED9AE3573C1}" type="slidenum">
              <a:rPr lang="en-US" altLang="zh-CN" smtClean="0">
                <a:solidFill>
                  <a:srgbClr val="D9D9D9"/>
                </a:solidFill>
                <a:latin typeface="Calibri Light" pitchFamily="34" charset="0"/>
              </a:rPr>
              <a:pPr/>
              <a:t>59</a:t>
            </a:fld>
            <a:endParaRPr lang="en-US" altLang="zh-CN" smtClean="0">
              <a:solidFill>
                <a:srgbClr val="D9D9D9"/>
              </a:solidFill>
              <a:latin typeface="Calibri Light" pitchFamily="34" charset="0"/>
            </a:endParaRPr>
          </a:p>
        </p:txBody>
      </p:sp>
      <p:sp>
        <p:nvSpPr>
          <p:cNvPr id="104453" name="Freeform 9"/>
          <p:cNvSpPr>
            <a:spLocks noEditPoints="1"/>
          </p:cNvSpPr>
          <p:nvPr/>
        </p:nvSpPr>
        <p:spPr bwMode="auto">
          <a:xfrm>
            <a:off x="738188" y="1358900"/>
            <a:ext cx="1620837" cy="2905125"/>
          </a:xfrm>
          <a:custGeom>
            <a:avLst/>
            <a:gdLst>
              <a:gd name="T0" fmla="*/ 2147483647 w 927"/>
              <a:gd name="T1" fmla="*/ 2147483647 h 1663"/>
              <a:gd name="T2" fmla="*/ 2147483647 w 927"/>
              <a:gd name="T3" fmla="*/ 2147483647 h 1663"/>
              <a:gd name="T4" fmla="*/ 2147483647 w 927"/>
              <a:gd name="T5" fmla="*/ 2147483647 h 1663"/>
              <a:gd name="T6" fmla="*/ 2147483647 w 927"/>
              <a:gd name="T7" fmla="*/ 2147483647 h 1663"/>
              <a:gd name="T8" fmla="*/ 2147483647 w 927"/>
              <a:gd name="T9" fmla="*/ 2147483647 h 1663"/>
              <a:gd name="T10" fmla="*/ 2147483647 w 927"/>
              <a:gd name="T11" fmla="*/ 2147483647 h 1663"/>
              <a:gd name="T12" fmla="*/ 2147483647 w 927"/>
              <a:gd name="T13" fmla="*/ 2147483647 h 1663"/>
              <a:gd name="T14" fmla="*/ 2147483647 w 927"/>
              <a:gd name="T15" fmla="*/ 2147483647 h 1663"/>
              <a:gd name="T16" fmla="*/ 2147483647 w 927"/>
              <a:gd name="T17" fmla="*/ 2147483647 h 1663"/>
              <a:gd name="T18" fmla="*/ 2147483647 w 927"/>
              <a:gd name="T19" fmla="*/ 2147483647 h 1663"/>
              <a:gd name="T20" fmla="*/ 2147483647 w 927"/>
              <a:gd name="T21" fmla="*/ 2147483647 h 1663"/>
              <a:gd name="T22" fmla="*/ 2147483647 w 927"/>
              <a:gd name="T23" fmla="*/ 2147483647 h 1663"/>
              <a:gd name="T24" fmla="*/ 2147483647 w 927"/>
              <a:gd name="T25" fmla="*/ 2147483647 h 1663"/>
              <a:gd name="T26" fmla="*/ 2147483647 w 927"/>
              <a:gd name="T27" fmla="*/ 2147483647 h 1663"/>
              <a:gd name="T28" fmla="*/ 2147483647 w 927"/>
              <a:gd name="T29" fmla="*/ 2147483647 h 1663"/>
              <a:gd name="T30" fmla="*/ 2147483647 w 927"/>
              <a:gd name="T31" fmla="*/ 2147483647 h 1663"/>
              <a:gd name="T32" fmla="*/ 2147483647 w 927"/>
              <a:gd name="T33" fmla="*/ 2147483647 h 1663"/>
              <a:gd name="T34" fmla="*/ 2147483647 w 927"/>
              <a:gd name="T35" fmla="*/ 2147483647 h 1663"/>
              <a:gd name="T36" fmla="*/ 2147483647 w 927"/>
              <a:gd name="T37" fmla="*/ 2147483647 h 1663"/>
              <a:gd name="T38" fmla="*/ 2147483647 w 927"/>
              <a:gd name="T39" fmla="*/ 2147483647 h 1663"/>
              <a:gd name="T40" fmla="*/ 2147483647 w 927"/>
              <a:gd name="T41" fmla="*/ 2147483647 h 1663"/>
              <a:gd name="T42" fmla="*/ 2147483647 w 927"/>
              <a:gd name="T43" fmla="*/ 2147483647 h 1663"/>
              <a:gd name="T44" fmla="*/ 2147483647 w 927"/>
              <a:gd name="T45" fmla="*/ 2147483647 h 1663"/>
              <a:gd name="T46" fmla="*/ 2147483647 w 927"/>
              <a:gd name="T47" fmla="*/ 2147483647 h 1663"/>
              <a:gd name="T48" fmla="*/ 2147483647 w 927"/>
              <a:gd name="T49" fmla="*/ 2147483647 h 1663"/>
              <a:gd name="T50" fmla="*/ 2147483647 w 927"/>
              <a:gd name="T51" fmla="*/ 2147483647 h 1663"/>
              <a:gd name="T52" fmla="*/ 2147483647 w 927"/>
              <a:gd name="T53" fmla="*/ 2147483647 h 1663"/>
              <a:gd name="T54" fmla="*/ 2147483647 w 927"/>
              <a:gd name="T55" fmla="*/ 2147483647 h 1663"/>
              <a:gd name="T56" fmla="*/ 2147483647 w 927"/>
              <a:gd name="T57" fmla="*/ 2147483647 h 1663"/>
              <a:gd name="T58" fmla="*/ 2147483647 w 927"/>
              <a:gd name="T59" fmla="*/ 2147483647 h 1663"/>
              <a:gd name="T60" fmla="*/ 2147483647 w 927"/>
              <a:gd name="T61" fmla="*/ 2147483647 h 1663"/>
              <a:gd name="T62" fmla="*/ 2147483647 w 927"/>
              <a:gd name="T63" fmla="*/ 2147483647 h 1663"/>
              <a:gd name="T64" fmla="*/ 2147483647 w 927"/>
              <a:gd name="T65" fmla="*/ 2147483647 h 1663"/>
              <a:gd name="T66" fmla="*/ 2147483647 w 927"/>
              <a:gd name="T67" fmla="*/ 2147483647 h 1663"/>
              <a:gd name="T68" fmla="*/ 2147483647 w 927"/>
              <a:gd name="T69" fmla="*/ 2147483647 h 1663"/>
              <a:gd name="T70" fmla="*/ 2147483647 w 927"/>
              <a:gd name="T71" fmla="*/ 2147483647 h 1663"/>
              <a:gd name="T72" fmla="*/ 2147483647 w 927"/>
              <a:gd name="T73" fmla="*/ 2147483647 h 1663"/>
              <a:gd name="T74" fmla="*/ 2147483647 w 927"/>
              <a:gd name="T75" fmla="*/ 2147483647 h 1663"/>
              <a:gd name="T76" fmla="*/ 2147483647 w 927"/>
              <a:gd name="T77" fmla="*/ 2147483647 h 1663"/>
              <a:gd name="T78" fmla="*/ 2147483647 w 927"/>
              <a:gd name="T79" fmla="*/ 2147483647 h 1663"/>
              <a:gd name="T80" fmla="*/ 2147483647 w 927"/>
              <a:gd name="T81" fmla="*/ 2147483647 h 1663"/>
              <a:gd name="T82" fmla="*/ 2147483647 w 927"/>
              <a:gd name="T83" fmla="*/ 2147483647 h 1663"/>
              <a:gd name="T84" fmla="*/ 2147483647 w 927"/>
              <a:gd name="T85" fmla="*/ 2147483647 h 1663"/>
              <a:gd name="T86" fmla="*/ 2147483647 w 927"/>
              <a:gd name="T87" fmla="*/ 2147483647 h 1663"/>
              <a:gd name="T88" fmla="*/ 2147483647 w 927"/>
              <a:gd name="T89" fmla="*/ 2147483647 h 1663"/>
              <a:gd name="T90" fmla="*/ 2147483647 w 927"/>
              <a:gd name="T91" fmla="*/ 2147483647 h 1663"/>
              <a:gd name="T92" fmla="*/ 2147483647 w 927"/>
              <a:gd name="T93" fmla="*/ 2147483647 h 1663"/>
              <a:gd name="T94" fmla="*/ 2147483647 w 927"/>
              <a:gd name="T95" fmla="*/ 2147483647 h 1663"/>
              <a:gd name="T96" fmla="*/ 2147483647 w 927"/>
              <a:gd name="T97" fmla="*/ 2147483647 h 1663"/>
              <a:gd name="T98" fmla="*/ 2147483647 w 927"/>
              <a:gd name="T99" fmla="*/ 2147483647 h 1663"/>
              <a:gd name="T100" fmla="*/ 2147483647 w 927"/>
              <a:gd name="T101" fmla="*/ 2147483647 h 1663"/>
              <a:gd name="T102" fmla="*/ 2147483647 w 927"/>
              <a:gd name="T103" fmla="*/ 2147483647 h 1663"/>
              <a:gd name="T104" fmla="*/ 0 w 927"/>
              <a:gd name="T105" fmla="*/ 2147483647 h 1663"/>
              <a:gd name="T106" fmla="*/ 2147483647 w 927"/>
              <a:gd name="T107" fmla="*/ 2147483647 h 1663"/>
              <a:gd name="T108" fmla="*/ 2147483647 w 927"/>
              <a:gd name="T109" fmla="*/ 2147483647 h 1663"/>
              <a:gd name="T110" fmla="*/ 2147483647 w 927"/>
              <a:gd name="T111" fmla="*/ 2147483647 h 1663"/>
              <a:gd name="T112" fmla="*/ 2147483647 w 927"/>
              <a:gd name="T113" fmla="*/ 2147483647 h 1663"/>
              <a:gd name="T114" fmla="*/ 2147483647 w 927"/>
              <a:gd name="T115" fmla="*/ 2147483647 h 1663"/>
              <a:gd name="T116" fmla="*/ 2147483647 w 927"/>
              <a:gd name="T117" fmla="*/ 2147483647 h 1663"/>
              <a:gd name="T118" fmla="*/ 2147483647 w 927"/>
              <a:gd name="T119" fmla="*/ 2147483647 h 1663"/>
              <a:gd name="T120" fmla="*/ 2147483647 w 927"/>
              <a:gd name="T121" fmla="*/ 2147483647 h 16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27"/>
              <a:gd name="T184" fmla="*/ 0 h 1663"/>
              <a:gd name="T185" fmla="*/ 927 w 927"/>
              <a:gd name="T186" fmla="*/ 1663 h 16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27" h="1663">
                <a:moveTo>
                  <a:pt x="16" y="1157"/>
                </a:moveTo>
                <a:lnTo>
                  <a:pt x="16" y="1157"/>
                </a:lnTo>
                <a:lnTo>
                  <a:pt x="27" y="1164"/>
                </a:lnTo>
                <a:lnTo>
                  <a:pt x="39" y="1168"/>
                </a:lnTo>
                <a:lnTo>
                  <a:pt x="62" y="1177"/>
                </a:lnTo>
                <a:lnTo>
                  <a:pt x="86" y="1184"/>
                </a:lnTo>
                <a:lnTo>
                  <a:pt x="111" y="1190"/>
                </a:lnTo>
                <a:lnTo>
                  <a:pt x="115" y="1191"/>
                </a:lnTo>
                <a:lnTo>
                  <a:pt x="117" y="1193"/>
                </a:lnTo>
                <a:lnTo>
                  <a:pt x="118" y="1196"/>
                </a:lnTo>
                <a:lnTo>
                  <a:pt x="117" y="1199"/>
                </a:lnTo>
                <a:lnTo>
                  <a:pt x="114" y="1206"/>
                </a:lnTo>
                <a:lnTo>
                  <a:pt x="111" y="1212"/>
                </a:lnTo>
                <a:lnTo>
                  <a:pt x="109" y="1219"/>
                </a:lnTo>
                <a:lnTo>
                  <a:pt x="108" y="1226"/>
                </a:lnTo>
                <a:lnTo>
                  <a:pt x="108" y="1232"/>
                </a:lnTo>
                <a:lnTo>
                  <a:pt x="111" y="1239"/>
                </a:lnTo>
                <a:lnTo>
                  <a:pt x="115" y="1246"/>
                </a:lnTo>
                <a:lnTo>
                  <a:pt x="122" y="1253"/>
                </a:lnTo>
                <a:lnTo>
                  <a:pt x="131" y="1258"/>
                </a:lnTo>
                <a:lnTo>
                  <a:pt x="141" y="1262"/>
                </a:lnTo>
                <a:lnTo>
                  <a:pt x="161" y="1269"/>
                </a:lnTo>
                <a:lnTo>
                  <a:pt x="180" y="1274"/>
                </a:lnTo>
                <a:lnTo>
                  <a:pt x="203" y="1278"/>
                </a:lnTo>
                <a:lnTo>
                  <a:pt x="226" y="1281"/>
                </a:lnTo>
                <a:lnTo>
                  <a:pt x="249" y="1282"/>
                </a:lnTo>
                <a:lnTo>
                  <a:pt x="272" y="1284"/>
                </a:lnTo>
                <a:lnTo>
                  <a:pt x="275" y="1289"/>
                </a:lnTo>
                <a:lnTo>
                  <a:pt x="277" y="1297"/>
                </a:lnTo>
                <a:lnTo>
                  <a:pt x="282" y="1302"/>
                </a:lnTo>
                <a:lnTo>
                  <a:pt x="288" y="1307"/>
                </a:lnTo>
                <a:lnTo>
                  <a:pt x="301" y="1313"/>
                </a:lnTo>
                <a:lnTo>
                  <a:pt x="316" y="1318"/>
                </a:lnTo>
                <a:lnTo>
                  <a:pt x="352" y="1328"/>
                </a:lnTo>
                <a:lnTo>
                  <a:pt x="370" y="1333"/>
                </a:lnTo>
                <a:lnTo>
                  <a:pt x="388" y="1336"/>
                </a:lnTo>
                <a:lnTo>
                  <a:pt x="411" y="1337"/>
                </a:lnTo>
                <a:lnTo>
                  <a:pt x="424" y="1339"/>
                </a:lnTo>
                <a:lnTo>
                  <a:pt x="430" y="1337"/>
                </a:lnTo>
                <a:lnTo>
                  <a:pt x="431" y="1337"/>
                </a:lnTo>
                <a:lnTo>
                  <a:pt x="427" y="1350"/>
                </a:lnTo>
                <a:lnTo>
                  <a:pt x="425" y="1356"/>
                </a:lnTo>
                <a:lnTo>
                  <a:pt x="422" y="1362"/>
                </a:lnTo>
                <a:lnTo>
                  <a:pt x="418" y="1360"/>
                </a:lnTo>
                <a:lnTo>
                  <a:pt x="414" y="1360"/>
                </a:lnTo>
                <a:lnTo>
                  <a:pt x="411" y="1362"/>
                </a:lnTo>
                <a:lnTo>
                  <a:pt x="409" y="1365"/>
                </a:lnTo>
                <a:lnTo>
                  <a:pt x="405" y="1373"/>
                </a:lnTo>
                <a:lnTo>
                  <a:pt x="402" y="1385"/>
                </a:lnTo>
                <a:lnTo>
                  <a:pt x="399" y="1409"/>
                </a:lnTo>
                <a:lnTo>
                  <a:pt x="398" y="1425"/>
                </a:lnTo>
                <a:lnTo>
                  <a:pt x="395" y="1434"/>
                </a:lnTo>
                <a:lnTo>
                  <a:pt x="392" y="1441"/>
                </a:lnTo>
                <a:lnTo>
                  <a:pt x="388" y="1448"/>
                </a:lnTo>
                <a:lnTo>
                  <a:pt x="386" y="1457"/>
                </a:lnTo>
                <a:lnTo>
                  <a:pt x="386" y="1466"/>
                </a:lnTo>
                <a:lnTo>
                  <a:pt x="388" y="1474"/>
                </a:lnTo>
                <a:lnTo>
                  <a:pt x="391" y="1483"/>
                </a:lnTo>
                <a:lnTo>
                  <a:pt x="394" y="1490"/>
                </a:lnTo>
                <a:lnTo>
                  <a:pt x="401" y="1506"/>
                </a:lnTo>
                <a:lnTo>
                  <a:pt x="407" y="1515"/>
                </a:lnTo>
                <a:lnTo>
                  <a:pt x="409" y="1516"/>
                </a:lnTo>
                <a:lnTo>
                  <a:pt x="412" y="1518"/>
                </a:lnTo>
                <a:lnTo>
                  <a:pt x="417" y="1516"/>
                </a:lnTo>
                <a:lnTo>
                  <a:pt x="421" y="1515"/>
                </a:lnTo>
                <a:lnTo>
                  <a:pt x="424" y="1510"/>
                </a:lnTo>
                <a:lnTo>
                  <a:pt x="427" y="1506"/>
                </a:lnTo>
                <a:lnTo>
                  <a:pt x="434" y="1489"/>
                </a:lnTo>
                <a:lnTo>
                  <a:pt x="440" y="1474"/>
                </a:lnTo>
                <a:lnTo>
                  <a:pt x="444" y="1461"/>
                </a:lnTo>
                <a:lnTo>
                  <a:pt x="445" y="1447"/>
                </a:lnTo>
                <a:lnTo>
                  <a:pt x="447" y="1432"/>
                </a:lnTo>
                <a:lnTo>
                  <a:pt x="447" y="1425"/>
                </a:lnTo>
                <a:lnTo>
                  <a:pt x="447" y="1421"/>
                </a:lnTo>
                <a:lnTo>
                  <a:pt x="448" y="1415"/>
                </a:lnTo>
                <a:lnTo>
                  <a:pt x="451" y="1409"/>
                </a:lnTo>
                <a:lnTo>
                  <a:pt x="457" y="1402"/>
                </a:lnTo>
                <a:lnTo>
                  <a:pt x="461" y="1393"/>
                </a:lnTo>
                <a:lnTo>
                  <a:pt x="467" y="1380"/>
                </a:lnTo>
                <a:lnTo>
                  <a:pt x="473" y="1367"/>
                </a:lnTo>
                <a:lnTo>
                  <a:pt x="480" y="1356"/>
                </a:lnTo>
                <a:lnTo>
                  <a:pt x="487" y="1346"/>
                </a:lnTo>
                <a:lnTo>
                  <a:pt x="489" y="1346"/>
                </a:lnTo>
                <a:lnTo>
                  <a:pt x="495" y="1347"/>
                </a:lnTo>
                <a:lnTo>
                  <a:pt x="497" y="1353"/>
                </a:lnTo>
                <a:lnTo>
                  <a:pt x="500" y="1365"/>
                </a:lnTo>
                <a:lnTo>
                  <a:pt x="506" y="1383"/>
                </a:lnTo>
                <a:lnTo>
                  <a:pt x="512" y="1405"/>
                </a:lnTo>
                <a:lnTo>
                  <a:pt x="516" y="1427"/>
                </a:lnTo>
                <a:lnTo>
                  <a:pt x="519" y="1443"/>
                </a:lnTo>
                <a:lnTo>
                  <a:pt x="520" y="1463"/>
                </a:lnTo>
                <a:lnTo>
                  <a:pt x="520" y="1471"/>
                </a:lnTo>
                <a:lnTo>
                  <a:pt x="520" y="1480"/>
                </a:lnTo>
                <a:lnTo>
                  <a:pt x="519" y="1489"/>
                </a:lnTo>
                <a:lnTo>
                  <a:pt x="516" y="1496"/>
                </a:lnTo>
                <a:lnTo>
                  <a:pt x="513" y="1502"/>
                </a:lnTo>
                <a:lnTo>
                  <a:pt x="512" y="1507"/>
                </a:lnTo>
                <a:lnTo>
                  <a:pt x="512" y="1516"/>
                </a:lnTo>
                <a:lnTo>
                  <a:pt x="515" y="1525"/>
                </a:lnTo>
                <a:lnTo>
                  <a:pt x="519" y="1542"/>
                </a:lnTo>
                <a:lnTo>
                  <a:pt x="519" y="1551"/>
                </a:lnTo>
                <a:lnTo>
                  <a:pt x="518" y="1558"/>
                </a:lnTo>
                <a:lnTo>
                  <a:pt x="515" y="1565"/>
                </a:lnTo>
                <a:lnTo>
                  <a:pt x="513" y="1568"/>
                </a:lnTo>
                <a:lnTo>
                  <a:pt x="513" y="1572"/>
                </a:lnTo>
                <a:lnTo>
                  <a:pt x="515" y="1575"/>
                </a:lnTo>
                <a:lnTo>
                  <a:pt x="516" y="1575"/>
                </a:lnTo>
                <a:lnTo>
                  <a:pt x="520" y="1572"/>
                </a:lnTo>
                <a:lnTo>
                  <a:pt x="525" y="1564"/>
                </a:lnTo>
                <a:lnTo>
                  <a:pt x="528" y="1578"/>
                </a:lnTo>
                <a:lnTo>
                  <a:pt x="529" y="1593"/>
                </a:lnTo>
                <a:lnTo>
                  <a:pt x="529" y="1603"/>
                </a:lnTo>
                <a:lnTo>
                  <a:pt x="532" y="1611"/>
                </a:lnTo>
                <a:lnTo>
                  <a:pt x="533" y="1619"/>
                </a:lnTo>
                <a:lnTo>
                  <a:pt x="538" y="1627"/>
                </a:lnTo>
                <a:lnTo>
                  <a:pt x="542" y="1634"/>
                </a:lnTo>
                <a:lnTo>
                  <a:pt x="548" y="1640"/>
                </a:lnTo>
                <a:lnTo>
                  <a:pt x="555" y="1646"/>
                </a:lnTo>
                <a:lnTo>
                  <a:pt x="562" y="1650"/>
                </a:lnTo>
                <a:lnTo>
                  <a:pt x="584" y="1660"/>
                </a:lnTo>
                <a:lnTo>
                  <a:pt x="594" y="1663"/>
                </a:lnTo>
                <a:lnTo>
                  <a:pt x="600" y="1663"/>
                </a:lnTo>
                <a:lnTo>
                  <a:pt x="604" y="1662"/>
                </a:lnTo>
                <a:lnTo>
                  <a:pt x="607" y="1660"/>
                </a:lnTo>
                <a:lnTo>
                  <a:pt x="610" y="1656"/>
                </a:lnTo>
                <a:lnTo>
                  <a:pt x="610" y="1652"/>
                </a:lnTo>
                <a:lnTo>
                  <a:pt x="610" y="1645"/>
                </a:lnTo>
                <a:lnTo>
                  <a:pt x="609" y="1630"/>
                </a:lnTo>
                <a:lnTo>
                  <a:pt x="604" y="1616"/>
                </a:lnTo>
                <a:lnTo>
                  <a:pt x="591" y="1590"/>
                </a:lnTo>
                <a:lnTo>
                  <a:pt x="585" y="1575"/>
                </a:lnTo>
                <a:lnTo>
                  <a:pt x="580" y="1562"/>
                </a:lnTo>
                <a:lnTo>
                  <a:pt x="575" y="1548"/>
                </a:lnTo>
                <a:lnTo>
                  <a:pt x="574" y="1533"/>
                </a:lnTo>
                <a:lnTo>
                  <a:pt x="570" y="1497"/>
                </a:lnTo>
                <a:lnTo>
                  <a:pt x="564" y="1463"/>
                </a:lnTo>
                <a:lnTo>
                  <a:pt x="562" y="1447"/>
                </a:lnTo>
                <a:lnTo>
                  <a:pt x="561" y="1430"/>
                </a:lnTo>
                <a:lnTo>
                  <a:pt x="558" y="1396"/>
                </a:lnTo>
                <a:lnTo>
                  <a:pt x="557" y="1379"/>
                </a:lnTo>
                <a:lnTo>
                  <a:pt x="557" y="1370"/>
                </a:lnTo>
                <a:lnTo>
                  <a:pt x="558" y="1362"/>
                </a:lnTo>
                <a:lnTo>
                  <a:pt x="562" y="1357"/>
                </a:lnTo>
                <a:lnTo>
                  <a:pt x="567" y="1356"/>
                </a:lnTo>
                <a:lnTo>
                  <a:pt x="571" y="1356"/>
                </a:lnTo>
                <a:lnTo>
                  <a:pt x="577" y="1356"/>
                </a:lnTo>
                <a:lnTo>
                  <a:pt x="590" y="1357"/>
                </a:lnTo>
                <a:lnTo>
                  <a:pt x="603" y="1356"/>
                </a:lnTo>
                <a:lnTo>
                  <a:pt x="613" y="1352"/>
                </a:lnTo>
                <a:lnTo>
                  <a:pt x="626" y="1346"/>
                </a:lnTo>
                <a:lnTo>
                  <a:pt x="633" y="1343"/>
                </a:lnTo>
                <a:lnTo>
                  <a:pt x="640" y="1343"/>
                </a:lnTo>
                <a:lnTo>
                  <a:pt x="645" y="1343"/>
                </a:lnTo>
                <a:lnTo>
                  <a:pt x="647" y="1347"/>
                </a:lnTo>
                <a:lnTo>
                  <a:pt x="650" y="1349"/>
                </a:lnTo>
                <a:lnTo>
                  <a:pt x="653" y="1352"/>
                </a:lnTo>
                <a:lnTo>
                  <a:pt x="659" y="1354"/>
                </a:lnTo>
                <a:lnTo>
                  <a:pt x="668" y="1354"/>
                </a:lnTo>
                <a:lnTo>
                  <a:pt x="676" y="1354"/>
                </a:lnTo>
                <a:lnTo>
                  <a:pt x="695" y="1352"/>
                </a:lnTo>
                <a:lnTo>
                  <a:pt x="709" y="1349"/>
                </a:lnTo>
                <a:lnTo>
                  <a:pt x="728" y="1344"/>
                </a:lnTo>
                <a:lnTo>
                  <a:pt x="737" y="1343"/>
                </a:lnTo>
                <a:lnTo>
                  <a:pt x="747" y="1340"/>
                </a:lnTo>
                <a:lnTo>
                  <a:pt x="754" y="1337"/>
                </a:lnTo>
                <a:lnTo>
                  <a:pt x="761" y="1334"/>
                </a:lnTo>
                <a:lnTo>
                  <a:pt x="766" y="1333"/>
                </a:lnTo>
                <a:lnTo>
                  <a:pt x="770" y="1333"/>
                </a:lnTo>
                <a:lnTo>
                  <a:pt x="779" y="1334"/>
                </a:lnTo>
                <a:lnTo>
                  <a:pt x="789" y="1333"/>
                </a:lnTo>
                <a:lnTo>
                  <a:pt x="799" y="1331"/>
                </a:lnTo>
                <a:lnTo>
                  <a:pt x="813" y="1328"/>
                </a:lnTo>
                <a:lnTo>
                  <a:pt x="828" y="1323"/>
                </a:lnTo>
                <a:lnTo>
                  <a:pt x="842" y="1317"/>
                </a:lnTo>
                <a:lnTo>
                  <a:pt x="849" y="1313"/>
                </a:lnTo>
                <a:lnTo>
                  <a:pt x="854" y="1307"/>
                </a:lnTo>
                <a:lnTo>
                  <a:pt x="857" y="1302"/>
                </a:lnTo>
                <a:lnTo>
                  <a:pt x="860" y="1298"/>
                </a:lnTo>
                <a:lnTo>
                  <a:pt x="867" y="1295"/>
                </a:lnTo>
                <a:lnTo>
                  <a:pt x="873" y="1294"/>
                </a:lnTo>
                <a:lnTo>
                  <a:pt x="888" y="1288"/>
                </a:lnTo>
                <a:lnTo>
                  <a:pt x="896" y="1284"/>
                </a:lnTo>
                <a:lnTo>
                  <a:pt x="903" y="1279"/>
                </a:lnTo>
                <a:lnTo>
                  <a:pt x="907" y="1275"/>
                </a:lnTo>
                <a:lnTo>
                  <a:pt x="910" y="1269"/>
                </a:lnTo>
                <a:lnTo>
                  <a:pt x="911" y="1265"/>
                </a:lnTo>
                <a:lnTo>
                  <a:pt x="911" y="1259"/>
                </a:lnTo>
                <a:lnTo>
                  <a:pt x="911" y="1249"/>
                </a:lnTo>
                <a:lnTo>
                  <a:pt x="909" y="1236"/>
                </a:lnTo>
                <a:lnTo>
                  <a:pt x="922" y="1225"/>
                </a:lnTo>
                <a:lnTo>
                  <a:pt x="924" y="1220"/>
                </a:lnTo>
                <a:lnTo>
                  <a:pt x="926" y="1216"/>
                </a:lnTo>
                <a:lnTo>
                  <a:pt x="927" y="1206"/>
                </a:lnTo>
                <a:lnTo>
                  <a:pt x="927" y="1196"/>
                </a:lnTo>
                <a:lnTo>
                  <a:pt x="924" y="1187"/>
                </a:lnTo>
                <a:lnTo>
                  <a:pt x="919" y="1168"/>
                </a:lnTo>
                <a:lnTo>
                  <a:pt x="901" y="1121"/>
                </a:lnTo>
                <a:lnTo>
                  <a:pt x="881" y="1064"/>
                </a:lnTo>
                <a:lnTo>
                  <a:pt x="855" y="996"/>
                </a:lnTo>
                <a:lnTo>
                  <a:pt x="829" y="937"/>
                </a:lnTo>
                <a:lnTo>
                  <a:pt x="803" y="878"/>
                </a:lnTo>
                <a:lnTo>
                  <a:pt x="790" y="852"/>
                </a:lnTo>
                <a:lnTo>
                  <a:pt x="764" y="804"/>
                </a:lnTo>
                <a:lnTo>
                  <a:pt x="737" y="760"/>
                </a:lnTo>
                <a:lnTo>
                  <a:pt x="728" y="747"/>
                </a:lnTo>
                <a:lnTo>
                  <a:pt x="725" y="742"/>
                </a:lnTo>
                <a:lnTo>
                  <a:pt x="722" y="742"/>
                </a:lnTo>
                <a:lnTo>
                  <a:pt x="730" y="737"/>
                </a:lnTo>
                <a:lnTo>
                  <a:pt x="733" y="731"/>
                </a:lnTo>
                <a:lnTo>
                  <a:pt x="735" y="724"/>
                </a:lnTo>
                <a:lnTo>
                  <a:pt x="735" y="715"/>
                </a:lnTo>
                <a:lnTo>
                  <a:pt x="733" y="699"/>
                </a:lnTo>
                <a:lnTo>
                  <a:pt x="730" y="683"/>
                </a:lnTo>
                <a:lnTo>
                  <a:pt x="725" y="663"/>
                </a:lnTo>
                <a:lnTo>
                  <a:pt x="720" y="643"/>
                </a:lnTo>
                <a:lnTo>
                  <a:pt x="708" y="601"/>
                </a:lnTo>
                <a:lnTo>
                  <a:pt x="704" y="582"/>
                </a:lnTo>
                <a:lnTo>
                  <a:pt x="698" y="563"/>
                </a:lnTo>
                <a:lnTo>
                  <a:pt x="691" y="545"/>
                </a:lnTo>
                <a:lnTo>
                  <a:pt x="684" y="526"/>
                </a:lnTo>
                <a:lnTo>
                  <a:pt x="682" y="517"/>
                </a:lnTo>
                <a:lnTo>
                  <a:pt x="681" y="507"/>
                </a:lnTo>
                <a:lnTo>
                  <a:pt x="679" y="485"/>
                </a:lnTo>
                <a:lnTo>
                  <a:pt x="682" y="445"/>
                </a:lnTo>
                <a:lnTo>
                  <a:pt x="686" y="406"/>
                </a:lnTo>
                <a:lnTo>
                  <a:pt x="691" y="367"/>
                </a:lnTo>
                <a:lnTo>
                  <a:pt x="692" y="353"/>
                </a:lnTo>
                <a:lnTo>
                  <a:pt x="694" y="338"/>
                </a:lnTo>
                <a:lnTo>
                  <a:pt x="694" y="324"/>
                </a:lnTo>
                <a:lnTo>
                  <a:pt x="692" y="309"/>
                </a:lnTo>
                <a:lnTo>
                  <a:pt x="689" y="296"/>
                </a:lnTo>
                <a:lnTo>
                  <a:pt x="684" y="285"/>
                </a:lnTo>
                <a:lnTo>
                  <a:pt x="675" y="273"/>
                </a:lnTo>
                <a:lnTo>
                  <a:pt x="669" y="269"/>
                </a:lnTo>
                <a:lnTo>
                  <a:pt x="663" y="263"/>
                </a:lnTo>
                <a:lnTo>
                  <a:pt x="652" y="257"/>
                </a:lnTo>
                <a:lnTo>
                  <a:pt x="640" y="254"/>
                </a:lnTo>
                <a:lnTo>
                  <a:pt x="627" y="252"/>
                </a:lnTo>
                <a:lnTo>
                  <a:pt x="616" y="250"/>
                </a:lnTo>
                <a:lnTo>
                  <a:pt x="596" y="246"/>
                </a:lnTo>
                <a:lnTo>
                  <a:pt x="585" y="243"/>
                </a:lnTo>
                <a:lnTo>
                  <a:pt x="575" y="241"/>
                </a:lnTo>
                <a:lnTo>
                  <a:pt x="568" y="241"/>
                </a:lnTo>
                <a:lnTo>
                  <a:pt x="561" y="240"/>
                </a:lnTo>
                <a:lnTo>
                  <a:pt x="558" y="237"/>
                </a:lnTo>
                <a:lnTo>
                  <a:pt x="557" y="236"/>
                </a:lnTo>
                <a:lnTo>
                  <a:pt x="555" y="233"/>
                </a:lnTo>
                <a:lnTo>
                  <a:pt x="555" y="229"/>
                </a:lnTo>
                <a:lnTo>
                  <a:pt x="555" y="224"/>
                </a:lnTo>
                <a:lnTo>
                  <a:pt x="558" y="221"/>
                </a:lnTo>
                <a:lnTo>
                  <a:pt x="564" y="214"/>
                </a:lnTo>
                <a:lnTo>
                  <a:pt x="570" y="207"/>
                </a:lnTo>
                <a:lnTo>
                  <a:pt x="575" y="201"/>
                </a:lnTo>
                <a:lnTo>
                  <a:pt x="581" y="182"/>
                </a:lnTo>
                <a:lnTo>
                  <a:pt x="606" y="182"/>
                </a:lnTo>
                <a:lnTo>
                  <a:pt x="630" y="179"/>
                </a:lnTo>
                <a:lnTo>
                  <a:pt x="643" y="178"/>
                </a:lnTo>
                <a:lnTo>
                  <a:pt x="659" y="175"/>
                </a:lnTo>
                <a:lnTo>
                  <a:pt x="676" y="169"/>
                </a:lnTo>
                <a:lnTo>
                  <a:pt x="694" y="164"/>
                </a:lnTo>
                <a:lnTo>
                  <a:pt x="701" y="159"/>
                </a:lnTo>
                <a:lnTo>
                  <a:pt x="708" y="155"/>
                </a:lnTo>
                <a:lnTo>
                  <a:pt x="714" y="149"/>
                </a:lnTo>
                <a:lnTo>
                  <a:pt x="718" y="143"/>
                </a:lnTo>
                <a:lnTo>
                  <a:pt x="722" y="138"/>
                </a:lnTo>
                <a:lnTo>
                  <a:pt x="724" y="130"/>
                </a:lnTo>
                <a:lnTo>
                  <a:pt x="724" y="123"/>
                </a:lnTo>
                <a:lnTo>
                  <a:pt x="721" y="114"/>
                </a:lnTo>
                <a:lnTo>
                  <a:pt x="717" y="104"/>
                </a:lnTo>
                <a:lnTo>
                  <a:pt x="709" y="94"/>
                </a:lnTo>
                <a:lnTo>
                  <a:pt x="701" y="86"/>
                </a:lnTo>
                <a:lnTo>
                  <a:pt x="692" y="78"/>
                </a:lnTo>
                <a:lnTo>
                  <a:pt x="682" y="71"/>
                </a:lnTo>
                <a:lnTo>
                  <a:pt x="672" y="64"/>
                </a:lnTo>
                <a:lnTo>
                  <a:pt x="652" y="54"/>
                </a:lnTo>
                <a:lnTo>
                  <a:pt x="640" y="51"/>
                </a:lnTo>
                <a:lnTo>
                  <a:pt x="629" y="48"/>
                </a:lnTo>
                <a:lnTo>
                  <a:pt x="616" y="45"/>
                </a:lnTo>
                <a:lnTo>
                  <a:pt x="604" y="42"/>
                </a:lnTo>
                <a:lnTo>
                  <a:pt x="597" y="38"/>
                </a:lnTo>
                <a:lnTo>
                  <a:pt x="590" y="34"/>
                </a:lnTo>
                <a:lnTo>
                  <a:pt x="575" y="24"/>
                </a:lnTo>
                <a:lnTo>
                  <a:pt x="567" y="18"/>
                </a:lnTo>
                <a:lnTo>
                  <a:pt x="558" y="13"/>
                </a:lnTo>
                <a:lnTo>
                  <a:pt x="539" y="6"/>
                </a:lnTo>
                <a:lnTo>
                  <a:pt x="522" y="2"/>
                </a:lnTo>
                <a:lnTo>
                  <a:pt x="513" y="2"/>
                </a:lnTo>
                <a:lnTo>
                  <a:pt x="503" y="0"/>
                </a:lnTo>
                <a:lnTo>
                  <a:pt x="495" y="2"/>
                </a:lnTo>
                <a:lnTo>
                  <a:pt x="486" y="5"/>
                </a:lnTo>
                <a:lnTo>
                  <a:pt x="479" y="9"/>
                </a:lnTo>
                <a:lnTo>
                  <a:pt x="471" y="15"/>
                </a:lnTo>
                <a:lnTo>
                  <a:pt x="467" y="18"/>
                </a:lnTo>
                <a:lnTo>
                  <a:pt x="463" y="19"/>
                </a:lnTo>
                <a:lnTo>
                  <a:pt x="451" y="21"/>
                </a:lnTo>
                <a:lnTo>
                  <a:pt x="431" y="19"/>
                </a:lnTo>
                <a:lnTo>
                  <a:pt x="405" y="19"/>
                </a:lnTo>
                <a:lnTo>
                  <a:pt x="394" y="21"/>
                </a:lnTo>
                <a:lnTo>
                  <a:pt x="381" y="22"/>
                </a:lnTo>
                <a:lnTo>
                  <a:pt x="366" y="26"/>
                </a:lnTo>
                <a:lnTo>
                  <a:pt x="352" y="32"/>
                </a:lnTo>
                <a:lnTo>
                  <a:pt x="339" y="39"/>
                </a:lnTo>
                <a:lnTo>
                  <a:pt x="333" y="44"/>
                </a:lnTo>
                <a:lnTo>
                  <a:pt x="327" y="48"/>
                </a:lnTo>
                <a:lnTo>
                  <a:pt x="323" y="54"/>
                </a:lnTo>
                <a:lnTo>
                  <a:pt x="321" y="58"/>
                </a:lnTo>
                <a:lnTo>
                  <a:pt x="320" y="64"/>
                </a:lnTo>
                <a:lnTo>
                  <a:pt x="319" y="68"/>
                </a:lnTo>
                <a:lnTo>
                  <a:pt x="320" y="78"/>
                </a:lnTo>
                <a:lnTo>
                  <a:pt x="323" y="88"/>
                </a:lnTo>
                <a:lnTo>
                  <a:pt x="329" y="99"/>
                </a:lnTo>
                <a:lnTo>
                  <a:pt x="336" y="107"/>
                </a:lnTo>
                <a:lnTo>
                  <a:pt x="344" y="114"/>
                </a:lnTo>
                <a:lnTo>
                  <a:pt x="353" y="122"/>
                </a:lnTo>
                <a:lnTo>
                  <a:pt x="378" y="138"/>
                </a:lnTo>
                <a:lnTo>
                  <a:pt x="404" y="151"/>
                </a:lnTo>
                <a:lnTo>
                  <a:pt x="431" y="161"/>
                </a:lnTo>
                <a:lnTo>
                  <a:pt x="460" y="169"/>
                </a:lnTo>
                <a:lnTo>
                  <a:pt x="470" y="203"/>
                </a:lnTo>
                <a:lnTo>
                  <a:pt x="473" y="211"/>
                </a:lnTo>
                <a:lnTo>
                  <a:pt x="474" y="220"/>
                </a:lnTo>
                <a:lnTo>
                  <a:pt x="474" y="230"/>
                </a:lnTo>
                <a:lnTo>
                  <a:pt x="474" y="239"/>
                </a:lnTo>
                <a:lnTo>
                  <a:pt x="473" y="244"/>
                </a:lnTo>
                <a:lnTo>
                  <a:pt x="469" y="249"/>
                </a:lnTo>
                <a:lnTo>
                  <a:pt x="464" y="253"/>
                </a:lnTo>
                <a:lnTo>
                  <a:pt x="460" y="256"/>
                </a:lnTo>
                <a:lnTo>
                  <a:pt x="450" y="262"/>
                </a:lnTo>
                <a:lnTo>
                  <a:pt x="444" y="265"/>
                </a:lnTo>
                <a:lnTo>
                  <a:pt x="438" y="266"/>
                </a:lnTo>
                <a:lnTo>
                  <a:pt x="427" y="267"/>
                </a:lnTo>
                <a:lnTo>
                  <a:pt x="417" y="270"/>
                </a:lnTo>
                <a:lnTo>
                  <a:pt x="405" y="273"/>
                </a:lnTo>
                <a:lnTo>
                  <a:pt x="396" y="278"/>
                </a:lnTo>
                <a:lnTo>
                  <a:pt x="388" y="283"/>
                </a:lnTo>
                <a:lnTo>
                  <a:pt x="381" y="289"/>
                </a:lnTo>
                <a:lnTo>
                  <a:pt x="375" y="298"/>
                </a:lnTo>
                <a:lnTo>
                  <a:pt x="369" y="305"/>
                </a:lnTo>
                <a:lnTo>
                  <a:pt x="365" y="314"/>
                </a:lnTo>
                <a:lnTo>
                  <a:pt x="360" y="322"/>
                </a:lnTo>
                <a:lnTo>
                  <a:pt x="356" y="343"/>
                </a:lnTo>
                <a:lnTo>
                  <a:pt x="353" y="363"/>
                </a:lnTo>
                <a:lnTo>
                  <a:pt x="352" y="383"/>
                </a:lnTo>
                <a:lnTo>
                  <a:pt x="350" y="403"/>
                </a:lnTo>
                <a:lnTo>
                  <a:pt x="350" y="416"/>
                </a:lnTo>
                <a:lnTo>
                  <a:pt x="349" y="428"/>
                </a:lnTo>
                <a:lnTo>
                  <a:pt x="346" y="452"/>
                </a:lnTo>
                <a:lnTo>
                  <a:pt x="343" y="483"/>
                </a:lnTo>
                <a:lnTo>
                  <a:pt x="337" y="513"/>
                </a:lnTo>
                <a:lnTo>
                  <a:pt x="330" y="543"/>
                </a:lnTo>
                <a:lnTo>
                  <a:pt x="326" y="574"/>
                </a:lnTo>
                <a:lnTo>
                  <a:pt x="321" y="592"/>
                </a:lnTo>
                <a:lnTo>
                  <a:pt x="317" y="610"/>
                </a:lnTo>
                <a:lnTo>
                  <a:pt x="314" y="628"/>
                </a:lnTo>
                <a:lnTo>
                  <a:pt x="311" y="647"/>
                </a:lnTo>
                <a:lnTo>
                  <a:pt x="310" y="657"/>
                </a:lnTo>
                <a:lnTo>
                  <a:pt x="307" y="664"/>
                </a:lnTo>
                <a:lnTo>
                  <a:pt x="303" y="672"/>
                </a:lnTo>
                <a:lnTo>
                  <a:pt x="295" y="677"/>
                </a:lnTo>
                <a:lnTo>
                  <a:pt x="280" y="688"/>
                </a:lnTo>
                <a:lnTo>
                  <a:pt x="265" y="699"/>
                </a:lnTo>
                <a:lnTo>
                  <a:pt x="251" y="711"/>
                </a:lnTo>
                <a:lnTo>
                  <a:pt x="238" y="724"/>
                </a:lnTo>
                <a:lnTo>
                  <a:pt x="218" y="745"/>
                </a:lnTo>
                <a:lnTo>
                  <a:pt x="199" y="767"/>
                </a:lnTo>
                <a:lnTo>
                  <a:pt x="183" y="787"/>
                </a:lnTo>
                <a:lnTo>
                  <a:pt x="167" y="809"/>
                </a:lnTo>
                <a:lnTo>
                  <a:pt x="140" y="852"/>
                </a:lnTo>
                <a:lnTo>
                  <a:pt x="112" y="897"/>
                </a:lnTo>
                <a:lnTo>
                  <a:pt x="86" y="942"/>
                </a:lnTo>
                <a:lnTo>
                  <a:pt x="76" y="959"/>
                </a:lnTo>
                <a:lnTo>
                  <a:pt x="67" y="978"/>
                </a:lnTo>
                <a:lnTo>
                  <a:pt x="50" y="1014"/>
                </a:lnTo>
                <a:lnTo>
                  <a:pt x="27" y="1056"/>
                </a:lnTo>
                <a:lnTo>
                  <a:pt x="17" y="1077"/>
                </a:lnTo>
                <a:lnTo>
                  <a:pt x="7" y="1099"/>
                </a:lnTo>
                <a:lnTo>
                  <a:pt x="3" y="1110"/>
                </a:lnTo>
                <a:lnTo>
                  <a:pt x="0" y="1123"/>
                </a:lnTo>
                <a:lnTo>
                  <a:pt x="0" y="1129"/>
                </a:lnTo>
                <a:lnTo>
                  <a:pt x="0" y="1135"/>
                </a:lnTo>
                <a:lnTo>
                  <a:pt x="3" y="1141"/>
                </a:lnTo>
                <a:lnTo>
                  <a:pt x="5" y="1147"/>
                </a:lnTo>
                <a:lnTo>
                  <a:pt x="10" y="1152"/>
                </a:lnTo>
                <a:lnTo>
                  <a:pt x="16" y="1157"/>
                </a:lnTo>
                <a:close/>
                <a:moveTo>
                  <a:pt x="632" y="628"/>
                </a:moveTo>
                <a:lnTo>
                  <a:pt x="632" y="628"/>
                </a:lnTo>
                <a:lnTo>
                  <a:pt x="627" y="620"/>
                </a:lnTo>
                <a:lnTo>
                  <a:pt x="624" y="611"/>
                </a:lnTo>
                <a:lnTo>
                  <a:pt x="626" y="599"/>
                </a:lnTo>
                <a:lnTo>
                  <a:pt x="627" y="589"/>
                </a:lnTo>
                <a:lnTo>
                  <a:pt x="632" y="594"/>
                </a:lnTo>
                <a:lnTo>
                  <a:pt x="634" y="598"/>
                </a:lnTo>
                <a:lnTo>
                  <a:pt x="640" y="610"/>
                </a:lnTo>
                <a:lnTo>
                  <a:pt x="645" y="623"/>
                </a:lnTo>
                <a:lnTo>
                  <a:pt x="650" y="633"/>
                </a:lnTo>
                <a:lnTo>
                  <a:pt x="666" y="659"/>
                </a:lnTo>
                <a:lnTo>
                  <a:pt x="671" y="670"/>
                </a:lnTo>
                <a:lnTo>
                  <a:pt x="673" y="676"/>
                </a:lnTo>
                <a:lnTo>
                  <a:pt x="676" y="682"/>
                </a:lnTo>
                <a:lnTo>
                  <a:pt x="642" y="641"/>
                </a:lnTo>
                <a:lnTo>
                  <a:pt x="632" y="628"/>
                </a:lnTo>
                <a:close/>
                <a:moveTo>
                  <a:pt x="404" y="599"/>
                </a:moveTo>
                <a:lnTo>
                  <a:pt x="404" y="599"/>
                </a:lnTo>
                <a:lnTo>
                  <a:pt x="391" y="605"/>
                </a:lnTo>
                <a:lnTo>
                  <a:pt x="378" y="612"/>
                </a:lnTo>
                <a:lnTo>
                  <a:pt x="379" y="607"/>
                </a:lnTo>
                <a:lnTo>
                  <a:pt x="385" y="572"/>
                </a:lnTo>
                <a:lnTo>
                  <a:pt x="394" y="537"/>
                </a:lnTo>
                <a:lnTo>
                  <a:pt x="401" y="503"/>
                </a:lnTo>
                <a:lnTo>
                  <a:pt x="407" y="468"/>
                </a:lnTo>
                <a:lnTo>
                  <a:pt x="414" y="428"/>
                </a:lnTo>
                <a:lnTo>
                  <a:pt x="415" y="410"/>
                </a:lnTo>
                <a:lnTo>
                  <a:pt x="417" y="392"/>
                </a:lnTo>
                <a:lnTo>
                  <a:pt x="418" y="384"/>
                </a:lnTo>
                <a:lnTo>
                  <a:pt x="419" y="377"/>
                </a:lnTo>
                <a:lnTo>
                  <a:pt x="421" y="413"/>
                </a:lnTo>
                <a:lnTo>
                  <a:pt x="424" y="432"/>
                </a:lnTo>
                <a:lnTo>
                  <a:pt x="427" y="449"/>
                </a:lnTo>
                <a:lnTo>
                  <a:pt x="432" y="468"/>
                </a:lnTo>
                <a:lnTo>
                  <a:pt x="440" y="485"/>
                </a:lnTo>
                <a:lnTo>
                  <a:pt x="447" y="503"/>
                </a:lnTo>
                <a:lnTo>
                  <a:pt x="453" y="520"/>
                </a:lnTo>
                <a:lnTo>
                  <a:pt x="454" y="529"/>
                </a:lnTo>
                <a:lnTo>
                  <a:pt x="454" y="539"/>
                </a:lnTo>
                <a:lnTo>
                  <a:pt x="453" y="558"/>
                </a:lnTo>
                <a:lnTo>
                  <a:pt x="453" y="572"/>
                </a:lnTo>
                <a:lnTo>
                  <a:pt x="451" y="579"/>
                </a:lnTo>
                <a:lnTo>
                  <a:pt x="448" y="582"/>
                </a:lnTo>
                <a:lnTo>
                  <a:pt x="445" y="585"/>
                </a:lnTo>
                <a:lnTo>
                  <a:pt x="425" y="592"/>
                </a:lnTo>
                <a:lnTo>
                  <a:pt x="404" y="599"/>
                </a:lnTo>
                <a:close/>
              </a:path>
            </a:pathLst>
          </a:custGeom>
          <a:pattFill prst="pct5">
            <a:fgClr>
              <a:srgbClr val="BFD70B"/>
            </a:fgClr>
            <a:bgClr>
              <a:schemeClr val="bg1"/>
            </a:bgClr>
          </a:patt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 name="Rectangle 6"/>
          <p:cNvSpPr/>
          <p:nvPr/>
        </p:nvSpPr>
        <p:spPr>
          <a:xfrm>
            <a:off x="247650" y="4494213"/>
            <a:ext cx="2830513" cy="261937"/>
          </a:xfrm>
          <a:prstGeom prst="rect">
            <a:avLst/>
          </a:prstGeom>
        </p:spPr>
        <p:txBody>
          <a:bodyPr>
            <a:spAutoFit/>
          </a:bodyPr>
          <a:lstStyle/>
          <a:p>
            <a:pPr eaLnBrk="1" fontAlgn="auto" hangingPunct="1">
              <a:spcBef>
                <a:spcPts val="0"/>
              </a:spcBef>
              <a:spcAft>
                <a:spcPts val="0"/>
              </a:spcAft>
              <a:buClr>
                <a:srgbClr val="E24848"/>
              </a:buClr>
              <a:defRPr/>
            </a:pPr>
            <a:r>
              <a:rPr lang="en-US" sz="1100" noProof="1">
                <a:solidFill>
                  <a:schemeClr val="bg1"/>
                </a:solidFill>
                <a:latin typeface="+mj-lt"/>
                <a:ea typeface="Roboto Light" panose="02000000000000000000" pitchFamily="2" charset="0"/>
                <a:cs typeface="Arial" charset="0"/>
              </a:rPr>
              <a:t>DATA DRIVEN </a:t>
            </a:r>
          </a:p>
        </p:txBody>
      </p:sp>
      <p:sp>
        <p:nvSpPr>
          <p:cNvPr id="104455" name="Rectangle 80"/>
          <p:cNvSpPr>
            <a:spLocks noChangeArrowheads="1"/>
          </p:cNvSpPr>
          <p:nvPr/>
        </p:nvSpPr>
        <p:spPr bwMode="auto">
          <a:xfrm>
            <a:off x="247650" y="4684713"/>
            <a:ext cx="2954338"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AU" altLang="zh-CN" sz="5400">
                <a:solidFill>
                  <a:schemeClr val="bg1"/>
                </a:solidFill>
                <a:latin typeface="Abraham Lincoln" pitchFamily="2" charset="0"/>
              </a:rPr>
              <a:t>Infographic</a:t>
            </a:r>
          </a:p>
        </p:txBody>
      </p:sp>
      <p:sp>
        <p:nvSpPr>
          <p:cNvPr id="104456" name="Rectangle 81"/>
          <p:cNvSpPr>
            <a:spLocks noChangeArrowheads="1"/>
          </p:cNvSpPr>
          <p:nvPr/>
        </p:nvSpPr>
        <p:spPr bwMode="auto">
          <a:xfrm>
            <a:off x="247650" y="5237163"/>
            <a:ext cx="2830513"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AU" altLang="zh-CN" sz="5400">
                <a:solidFill>
                  <a:srgbClr val="00B0F0"/>
                </a:solidFill>
                <a:latin typeface="Abraham Lincoln" pitchFamily="2" charset="0"/>
              </a:rPr>
              <a:t>Section</a:t>
            </a:r>
          </a:p>
        </p:txBody>
      </p:sp>
      <p:grpSp>
        <p:nvGrpSpPr>
          <p:cNvPr id="3" name="Group 9"/>
          <p:cNvGrpSpPr/>
          <p:nvPr/>
        </p:nvGrpSpPr>
        <p:grpSpPr>
          <a:xfrm>
            <a:off x="3612002" y="1743318"/>
            <a:ext cx="2282330" cy="3582961"/>
            <a:chOff x="4640984" y="1743318"/>
            <a:chExt cx="2800078" cy="3582961"/>
          </a:xfrm>
          <a:pattFill prst="ltUpDiag">
            <a:fgClr>
              <a:schemeClr val="tx2"/>
            </a:fgClr>
            <a:bgClr>
              <a:srgbClr val="0070C0"/>
            </a:bgClr>
          </a:pattFill>
        </p:grpSpPr>
        <p:sp>
          <p:nvSpPr>
            <p:cNvPr id="38" name="Freeform 428"/>
            <p:cNvSpPr>
              <a:spLocks/>
            </p:cNvSpPr>
            <p:nvPr/>
          </p:nvSpPr>
          <p:spPr bwMode="auto">
            <a:xfrm rot="16200000">
              <a:off x="5558474" y="825828"/>
              <a:ext cx="691542" cy="2526522"/>
            </a:xfrm>
            <a:custGeom>
              <a:avLst/>
              <a:gdLst>
                <a:gd name="T0" fmla="*/ 294 w 294"/>
                <a:gd name="T1" fmla="*/ 1776 h 1957"/>
                <a:gd name="T2" fmla="*/ 146 w 294"/>
                <a:gd name="T3" fmla="*/ 1957 h 1957"/>
                <a:gd name="T4" fmla="*/ 0 w 294"/>
                <a:gd name="T5" fmla="*/ 1768 h 1957"/>
                <a:gd name="T6" fmla="*/ 0 w 294"/>
                <a:gd name="T7" fmla="*/ 0 h 1957"/>
                <a:gd name="T8" fmla="*/ 294 w 294"/>
                <a:gd name="T9" fmla="*/ 0 h 1957"/>
                <a:gd name="T10" fmla="*/ 294 w 294"/>
                <a:gd name="T11" fmla="*/ 1776 h 1957"/>
              </a:gdLst>
              <a:ahLst/>
              <a:cxnLst>
                <a:cxn ang="0">
                  <a:pos x="T0" y="T1"/>
                </a:cxn>
                <a:cxn ang="0">
                  <a:pos x="T2" y="T3"/>
                </a:cxn>
                <a:cxn ang="0">
                  <a:pos x="T4" y="T5"/>
                </a:cxn>
                <a:cxn ang="0">
                  <a:pos x="T6" y="T7"/>
                </a:cxn>
                <a:cxn ang="0">
                  <a:pos x="T8" y="T9"/>
                </a:cxn>
                <a:cxn ang="0">
                  <a:pos x="T10" y="T11"/>
                </a:cxn>
              </a:cxnLst>
              <a:rect l="0" t="0" r="r" b="b"/>
              <a:pathLst>
                <a:path w="294" h="1957">
                  <a:moveTo>
                    <a:pt x="294" y="1776"/>
                  </a:moveTo>
                  <a:lnTo>
                    <a:pt x="146" y="1957"/>
                  </a:lnTo>
                  <a:lnTo>
                    <a:pt x="0" y="1768"/>
                  </a:lnTo>
                  <a:lnTo>
                    <a:pt x="0" y="0"/>
                  </a:lnTo>
                  <a:lnTo>
                    <a:pt x="294" y="0"/>
                  </a:lnTo>
                  <a:lnTo>
                    <a:pt x="294" y="1776"/>
                  </a:lnTo>
                </a:path>
              </a:pathLst>
            </a:custGeom>
            <a:grpFill/>
            <a:ln>
              <a:noFill/>
            </a:ln>
            <a:extLst/>
          </p:spPr>
          <p:txBody>
            <a:bodyPr/>
            <a:lstStyle/>
            <a:p>
              <a:pPr algn="r" eaLnBrk="1" fontAlgn="auto" hangingPunct="1">
                <a:spcBef>
                  <a:spcPts val="0"/>
                </a:spcBef>
                <a:spcAft>
                  <a:spcPts val="0"/>
                </a:spcAft>
                <a:defRPr/>
              </a:pPr>
              <a:endParaRPr lang="en-US">
                <a:latin typeface="+mn-lt"/>
              </a:endParaRPr>
            </a:p>
          </p:txBody>
        </p:sp>
        <p:sp>
          <p:nvSpPr>
            <p:cNvPr id="40" name="Freeform 430"/>
            <p:cNvSpPr>
              <a:spLocks/>
            </p:cNvSpPr>
            <p:nvPr/>
          </p:nvSpPr>
          <p:spPr bwMode="auto">
            <a:xfrm rot="16200000">
              <a:off x="5695252" y="1413081"/>
              <a:ext cx="691542" cy="2800078"/>
            </a:xfrm>
            <a:custGeom>
              <a:avLst/>
              <a:gdLst>
                <a:gd name="T0" fmla="*/ 295 w 295"/>
                <a:gd name="T1" fmla="*/ 2030 h 2170"/>
                <a:gd name="T2" fmla="*/ 148 w 295"/>
                <a:gd name="T3" fmla="*/ 2170 h 2170"/>
                <a:gd name="T4" fmla="*/ 0 w 295"/>
                <a:gd name="T5" fmla="*/ 2025 h 2170"/>
                <a:gd name="T6" fmla="*/ 0 w 295"/>
                <a:gd name="T7" fmla="*/ 0 h 2170"/>
                <a:gd name="T8" fmla="*/ 295 w 295"/>
                <a:gd name="T9" fmla="*/ 0 h 2170"/>
                <a:gd name="T10" fmla="*/ 295 w 295"/>
                <a:gd name="T11" fmla="*/ 2030 h 2170"/>
              </a:gdLst>
              <a:ahLst/>
              <a:cxnLst>
                <a:cxn ang="0">
                  <a:pos x="T0" y="T1"/>
                </a:cxn>
                <a:cxn ang="0">
                  <a:pos x="T2" y="T3"/>
                </a:cxn>
                <a:cxn ang="0">
                  <a:pos x="T4" y="T5"/>
                </a:cxn>
                <a:cxn ang="0">
                  <a:pos x="T6" y="T7"/>
                </a:cxn>
                <a:cxn ang="0">
                  <a:pos x="T8" y="T9"/>
                </a:cxn>
                <a:cxn ang="0">
                  <a:pos x="T10" y="T11"/>
                </a:cxn>
              </a:cxnLst>
              <a:rect l="0" t="0" r="r" b="b"/>
              <a:pathLst>
                <a:path w="295" h="2170">
                  <a:moveTo>
                    <a:pt x="295" y="2030"/>
                  </a:moveTo>
                  <a:lnTo>
                    <a:pt x="148" y="2170"/>
                  </a:lnTo>
                  <a:lnTo>
                    <a:pt x="0" y="2025"/>
                  </a:lnTo>
                  <a:lnTo>
                    <a:pt x="0" y="0"/>
                  </a:lnTo>
                  <a:lnTo>
                    <a:pt x="295" y="0"/>
                  </a:lnTo>
                  <a:lnTo>
                    <a:pt x="295" y="2030"/>
                  </a:lnTo>
                </a:path>
              </a:pathLst>
            </a:custGeom>
            <a:grpFill/>
            <a:ln>
              <a:noFill/>
            </a:ln>
            <a:extLst/>
          </p:spPr>
          <p:txBody>
            <a:bodyPr/>
            <a:lstStyle/>
            <a:p>
              <a:pPr algn="r" eaLnBrk="1" fontAlgn="auto" hangingPunct="1">
                <a:spcBef>
                  <a:spcPts val="0"/>
                </a:spcBef>
                <a:spcAft>
                  <a:spcPts val="0"/>
                </a:spcAft>
                <a:defRPr/>
              </a:pPr>
              <a:endParaRPr lang="en-US">
                <a:latin typeface="+mn-lt"/>
              </a:endParaRPr>
            </a:p>
          </p:txBody>
        </p:sp>
        <p:sp>
          <p:nvSpPr>
            <p:cNvPr id="42" name="Freeform 432"/>
            <p:cNvSpPr>
              <a:spLocks/>
            </p:cNvSpPr>
            <p:nvPr/>
          </p:nvSpPr>
          <p:spPr bwMode="auto">
            <a:xfrm rot="16200000">
              <a:off x="5588152" y="2244211"/>
              <a:ext cx="691542" cy="2585878"/>
            </a:xfrm>
            <a:custGeom>
              <a:avLst/>
              <a:gdLst>
                <a:gd name="T0" fmla="*/ 292 w 292"/>
                <a:gd name="T1" fmla="*/ 1867 h 2003"/>
                <a:gd name="T2" fmla="*/ 150 w 292"/>
                <a:gd name="T3" fmla="*/ 2003 h 2003"/>
                <a:gd name="T4" fmla="*/ 0 w 292"/>
                <a:gd name="T5" fmla="*/ 1860 h 2003"/>
                <a:gd name="T6" fmla="*/ 0 w 292"/>
                <a:gd name="T7" fmla="*/ 0 h 2003"/>
                <a:gd name="T8" fmla="*/ 292 w 292"/>
                <a:gd name="T9" fmla="*/ 0 h 2003"/>
                <a:gd name="T10" fmla="*/ 292 w 292"/>
                <a:gd name="T11" fmla="*/ 1867 h 2003"/>
              </a:gdLst>
              <a:ahLst/>
              <a:cxnLst>
                <a:cxn ang="0">
                  <a:pos x="T0" y="T1"/>
                </a:cxn>
                <a:cxn ang="0">
                  <a:pos x="T2" y="T3"/>
                </a:cxn>
                <a:cxn ang="0">
                  <a:pos x="T4" y="T5"/>
                </a:cxn>
                <a:cxn ang="0">
                  <a:pos x="T6" y="T7"/>
                </a:cxn>
                <a:cxn ang="0">
                  <a:pos x="T8" y="T9"/>
                </a:cxn>
                <a:cxn ang="0">
                  <a:pos x="T10" y="T11"/>
                </a:cxn>
              </a:cxnLst>
              <a:rect l="0" t="0" r="r" b="b"/>
              <a:pathLst>
                <a:path w="292" h="2003">
                  <a:moveTo>
                    <a:pt x="292" y="1867"/>
                  </a:moveTo>
                  <a:lnTo>
                    <a:pt x="150" y="2003"/>
                  </a:lnTo>
                  <a:lnTo>
                    <a:pt x="0" y="1860"/>
                  </a:lnTo>
                  <a:lnTo>
                    <a:pt x="0" y="0"/>
                  </a:lnTo>
                  <a:lnTo>
                    <a:pt x="292" y="0"/>
                  </a:lnTo>
                  <a:lnTo>
                    <a:pt x="292" y="1867"/>
                  </a:lnTo>
                </a:path>
              </a:pathLst>
            </a:custGeom>
            <a:grpFill/>
            <a:ln>
              <a:noFill/>
            </a:ln>
            <a:extLst/>
          </p:spPr>
          <p:txBody>
            <a:bodyPr/>
            <a:lstStyle/>
            <a:p>
              <a:pPr algn="r" eaLnBrk="1" fontAlgn="auto" hangingPunct="1">
                <a:spcBef>
                  <a:spcPts val="0"/>
                </a:spcBef>
                <a:spcAft>
                  <a:spcPts val="0"/>
                </a:spcAft>
                <a:defRPr/>
              </a:pPr>
              <a:endParaRPr lang="en-US">
                <a:latin typeface="+mn-lt"/>
              </a:endParaRPr>
            </a:p>
          </p:txBody>
        </p:sp>
        <p:sp>
          <p:nvSpPr>
            <p:cNvPr id="44" name="Freeform 434"/>
            <p:cNvSpPr>
              <a:spLocks/>
            </p:cNvSpPr>
            <p:nvPr/>
          </p:nvSpPr>
          <p:spPr bwMode="auto">
            <a:xfrm rot="16200000">
              <a:off x="5433310" y="3123086"/>
              <a:ext cx="691542" cy="2276192"/>
            </a:xfrm>
            <a:custGeom>
              <a:avLst/>
              <a:gdLst>
                <a:gd name="T0" fmla="*/ 295 w 295"/>
                <a:gd name="T1" fmla="*/ 1601 h 1764"/>
                <a:gd name="T2" fmla="*/ 150 w 295"/>
                <a:gd name="T3" fmla="*/ 1764 h 1764"/>
                <a:gd name="T4" fmla="*/ 0 w 295"/>
                <a:gd name="T5" fmla="*/ 1591 h 1764"/>
                <a:gd name="T6" fmla="*/ 0 w 295"/>
                <a:gd name="T7" fmla="*/ 0 h 1764"/>
                <a:gd name="T8" fmla="*/ 295 w 295"/>
                <a:gd name="T9" fmla="*/ 0 h 1764"/>
                <a:gd name="T10" fmla="*/ 295 w 295"/>
                <a:gd name="T11" fmla="*/ 1601 h 1764"/>
              </a:gdLst>
              <a:ahLst/>
              <a:cxnLst>
                <a:cxn ang="0">
                  <a:pos x="T0" y="T1"/>
                </a:cxn>
                <a:cxn ang="0">
                  <a:pos x="T2" y="T3"/>
                </a:cxn>
                <a:cxn ang="0">
                  <a:pos x="T4" y="T5"/>
                </a:cxn>
                <a:cxn ang="0">
                  <a:pos x="T6" y="T7"/>
                </a:cxn>
                <a:cxn ang="0">
                  <a:pos x="T8" y="T9"/>
                </a:cxn>
                <a:cxn ang="0">
                  <a:pos x="T10" y="T11"/>
                </a:cxn>
              </a:cxnLst>
              <a:rect l="0" t="0" r="r" b="b"/>
              <a:pathLst>
                <a:path w="295" h="1764">
                  <a:moveTo>
                    <a:pt x="295" y="1601"/>
                  </a:moveTo>
                  <a:lnTo>
                    <a:pt x="150" y="1764"/>
                  </a:lnTo>
                  <a:lnTo>
                    <a:pt x="0" y="1591"/>
                  </a:lnTo>
                  <a:lnTo>
                    <a:pt x="0" y="0"/>
                  </a:lnTo>
                  <a:lnTo>
                    <a:pt x="295" y="0"/>
                  </a:lnTo>
                  <a:lnTo>
                    <a:pt x="295" y="1601"/>
                  </a:lnTo>
                </a:path>
              </a:pathLst>
            </a:custGeom>
            <a:grpFill/>
            <a:ln>
              <a:noFill/>
            </a:ln>
            <a:extLst/>
          </p:spPr>
          <p:txBody>
            <a:bodyPr/>
            <a:lstStyle/>
            <a:p>
              <a:pPr algn="r" eaLnBrk="1" fontAlgn="auto" hangingPunct="1">
                <a:spcBef>
                  <a:spcPts val="0"/>
                </a:spcBef>
                <a:spcAft>
                  <a:spcPts val="0"/>
                </a:spcAft>
                <a:defRPr/>
              </a:pPr>
              <a:endParaRPr lang="en-US">
                <a:latin typeface="+mn-lt"/>
              </a:endParaRPr>
            </a:p>
          </p:txBody>
        </p:sp>
        <p:sp>
          <p:nvSpPr>
            <p:cNvPr id="45" name="Freeform 435"/>
            <p:cNvSpPr>
              <a:spLocks/>
            </p:cNvSpPr>
            <p:nvPr/>
          </p:nvSpPr>
          <p:spPr bwMode="auto">
            <a:xfrm rot="16200000">
              <a:off x="5522117" y="3758309"/>
              <a:ext cx="686838" cy="2449101"/>
            </a:xfrm>
            <a:custGeom>
              <a:avLst/>
              <a:gdLst>
                <a:gd name="T0" fmla="*/ 293 w 293"/>
                <a:gd name="T1" fmla="*/ 1749 h 1898"/>
                <a:gd name="T2" fmla="*/ 157 w 293"/>
                <a:gd name="T3" fmla="*/ 1898 h 1898"/>
                <a:gd name="T4" fmla="*/ 0 w 293"/>
                <a:gd name="T5" fmla="*/ 1742 h 1898"/>
                <a:gd name="T6" fmla="*/ 0 w 293"/>
                <a:gd name="T7" fmla="*/ 0 h 1898"/>
                <a:gd name="T8" fmla="*/ 293 w 293"/>
                <a:gd name="T9" fmla="*/ 0 h 1898"/>
                <a:gd name="T10" fmla="*/ 293 w 293"/>
                <a:gd name="T11" fmla="*/ 1749 h 1898"/>
              </a:gdLst>
              <a:ahLst/>
              <a:cxnLst>
                <a:cxn ang="0">
                  <a:pos x="T0" y="T1"/>
                </a:cxn>
                <a:cxn ang="0">
                  <a:pos x="T2" y="T3"/>
                </a:cxn>
                <a:cxn ang="0">
                  <a:pos x="T4" y="T5"/>
                </a:cxn>
                <a:cxn ang="0">
                  <a:pos x="T6" y="T7"/>
                </a:cxn>
                <a:cxn ang="0">
                  <a:pos x="T8" y="T9"/>
                </a:cxn>
                <a:cxn ang="0">
                  <a:pos x="T10" y="T11"/>
                </a:cxn>
              </a:cxnLst>
              <a:rect l="0" t="0" r="r" b="b"/>
              <a:pathLst>
                <a:path w="293" h="1898">
                  <a:moveTo>
                    <a:pt x="293" y="1749"/>
                  </a:moveTo>
                  <a:lnTo>
                    <a:pt x="157" y="1898"/>
                  </a:lnTo>
                  <a:lnTo>
                    <a:pt x="0" y="1742"/>
                  </a:lnTo>
                  <a:lnTo>
                    <a:pt x="0" y="0"/>
                  </a:lnTo>
                  <a:lnTo>
                    <a:pt x="293" y="0"/>
                  </a:lnTo>
                  <a:lnTo>
                    <a:pt x="293" y="1749"/>
                  </a:lnTo>
                  <a:close/>
                </a:path>
              </a:pathLst>
            </a:custGeom>
            <a:grpFill/>
            <a:ln>
              <a:noFill/>
            </a:ln>
            <a:extLst/>
          </p:spPr>
          <p:txBody>
            <a:bodyPr/>
            <a:lstStyle/>
            <a:p>
              <a:pPr algn="r" eaLnBrk="1" fontAlgn="auto" hangingPunct="1">
                <a:spcBef>
                  <a:spcPts val="0"/>
                </a:spcBef>
                <a:spcAft>
                  <a:spcPts val="0"/>
                </a:spcAft>
                <a:defRPr/>
              </a:pPr>
              <a:endParaRPr lang="en-US">
                <a:latin typeface="+mn-lt"/>
              </a:endParaRPr>
            </a:p>
          </p:txBody>
        </p:sp>
      </p:grpSp>
      <p:sp>
        <p:nvSpPr>
          <p:cNvPr id="71" name="Rectangle 70"/>
          <p:cNvSpPr/>
          <p:nvPr/>
        </p:nvSpPr>
        <p:spPr>
          <a:xfrm>
            <a:off x="3706813" y="1855788"/>
            <a:ext cx="1903412" cy="527050"/>
          </a:xfrm>
          <a:prstGeom prst="rect">
            <a:avLst/>
          </a:prstGeom>
          <a:ln>
            <a:noFill/>
          </a:ln>
        </p:spPr>
        <p:txBody>
          <a:bodyPr anchor="ctr"/>
          <a:lstStyle/>
          <a:p>
            <a:pPr defTabSz="914082" eaLnBrk="1" fontAlgn="auto" hangingPunct="1">
              <a:spcAft>
                <a:spcPts val="0"/>
              </a:spcAft>
              <a:defRPr/>
            </a:pPr>
            <a:r>
              <a:rPr lang="en-US" noProof="1">
                <a:solidFill>
                  <a:schemeClr val="bg1">
                    <a:lumMod val="95000"/>
                  </a:schemeClr>
                </a:solidFill>
                <a:latin typeface="+mj-lt"/>
                <a:ea typeface="Roboto Light" panose="02000000000000000000" pitchFamily="2" charset="0"/>
                <a:cs typeface="Lato Light" panose="020F0402020204030203" pitchFamily="34" charset="0"/>
              </a:rPr>
              <a:t>Shoes </a:t>
            </a:r>
          </a:p>
        </p:txBody>
      </p:sp>
      <p:sp>
        <p:nvSpPr>
          <p:cNvPr id="72" name="Rectangle 71"/>
          <p:cNvSpPr/>
          <p:nvPr/>
        </p:nvSpPr>
        <p:spPr>
          <a:xfrm>
            <a:off x="3706813" y="2573338"/>
            <a:ext cx="1903412" cy="527050"/>
          </a:xfrm>
          <a:prstGeom prst="rect">
            <a:avLst/>
          </a:prstGeom>
          <a:ln>
            <a:noFill/>
          </a:ln>
        </p:spPr>
        <p:txBody>
          <a:bodyPr anchor="ctr"/>
          <a:lstStyle/>
          <a:p>
            <a:pPr defTabSz="914082" eaLnBrk="1" fontAlgn="auto" hangingPunct="1">
              <a:spcAft>
                <a:spcPts val="0"/>
              </a:spcAft>
              <a:defRPr/>
            </a:pPr>
            <a:r>
              <a:rPr lang="en-US" noProof="1">
                <a:solidFill>
                  <a:schemeClr val="bg1">
                    <a:lumMod val="95000"/>
                  </a:schemeClr>
                </a:solidFill>
                <a:latin typeface="+mj-lt"/>
                <a:ea typeface="Roboto Light" panose="02000000000000000000" pitchFamily="2" charset="0"/>
                <a:cs typeface="Lato Light" panose="020F0402020204030203" pitchFamily="34" charset="0"/>
              </a:rPr>
              <a:t>Handbag </a:t>
            </a:r>
          </a:p>
        </p:txBody>
      </p:sp>
      <p:sp>
        <p:nvSpPr>
          <p:cNvPr id="73" name="Rectangle 72"/>
          <p:cNvSpPr/>
          <p:nvPr/>
        </p:nvSpPr>
        <p:spPr>
          <a:xfrm>
            <a:off x="3706813" y="3289300"/>
            <a:ext cx="1903412" cy="528638"/>
          </a:xfrm>
          <a:prstGeom prst="rect">
            <a:avLst/>
          </a:prstGeom>
          <a:ln>
            <a:noFill/>
          </a:ln>
        </p:spPr>
        <p:txBody>
          <a:bodyPr anchor="ctr"/>
          <a:lstStyle/>
          <a:p>
            <a:pPr defTabSz="914082" eaLnBrk="1" fontAlgn="auto" hangingPunct="1">
              <a:spcAft>
                <a:spcPts val="0"/>
              </a:spcAft>
              <a:defRPr/>
            </a:pPr>
            <a:r>
              <a:rPr lang="en-US" noProof="1">
                <a:solidFill>
                  <a:schemeClr val="bg1">
                    <a:lumMod val="95000"/>
                  </a:schemeClr>
                </a:solidFill>
                <a:latin typeface="+mj-lt"/>
                <a:ea typeface="Roboto Light" panose="02000000000000000000" pitchFamily="2" charset="0"/>
                <a:cs typeface="Lato Light" panose="020F0402020204030203" pitchFamily="34" charset="0"/>
              </a:rPr>
              <a:t>Dress </a:t>
            </a:r>
          </a:p>
        </p:txBody>
      </p:sp>
      <p:sp>
        <p:nvSpPr>
          <p:cNvPr id="74" name="Rectangle 73"/>
          <p:cNvSpPr/>
          <p:nvPr/>
        </p:nvSpPr>
        <p:spPr>
          <a:xfrm>
            <a:off x="3706813" y="4006850"/>
            <a:ext cx="1903412" cy="527050"/>
          </a:xfrm>
          <a:prstGeom prst="rect">
            <a:avLst/>
          </a:prstGeom>
          <a:ln>
            <a:noFill/>
          </a:ln>
        </p:spPr>
        <p:txBody>
          <a:bodyPr anchor="ctr"/>
          <a:lstStyle/>
          <a:p>
            <a:pPr defTabSz="914082" eaLnBrk="1" fontAlgn="auto" hangingPunct="1">
              <a:spcAft>
                <a:spcPts val="0"/>
              </a:spcAft>
              <a:defRPr/>
            </a:pPr>
            <a:r>
              <a:rPr lang="en-US" noProof="1">
                <a:solidFill>
                  <a:schemeClr val="bg1">
                    <a:lumMod val="95000"/>
                  </a:schemeClr>
                </a:solidFill>
                <a:latin typeface="+mj-lt"/>
                <a:ea typeface="Roboto Light" panose="02000000000000000000" pitchFamily="2" charset="0"/>
                <a:cs typeface="Lato Light" panose="020F0402020204030203" pitchFamily="34" charset="0"/>
              </a:rPr>
              <a:t>Hat </a:t>
            </a:r>
          </a:p>
        </p:txBody>
      </p:sp>
      <p:sp>
        <p:nvSpPr>
          <p:cNvPr id="75" name="Rectangle 74"/>
          <p:cNvSpPr/>
          <p:nvPr/>
        </p:nvSpPr>
        <p:spPr>
          <a:xfrm>
            <a:off x="3706813" y="4724400"/>
            <a:ext cx="1574800" cy="527050"/>
          </a:xfrm>
          <a:prstGeom prst="rect">
            <a:avLst/>
          </a:prstGeom>
          <a:ln>
            <a:noFill/>
          </a:ln>
        </p:spPr>
        <p:txBody>
          <a:bodyPr anchor="ctr"/>
          <a:lstStyle/>
          <a:p>
            <a:pPr defTabSz="914082" eaLnBrk="1" fontAlgn="auto" hangingPunct="1">
              <a:spcAft>
                <a:spcPts val="0"/>
              </a:spcAft>
              <a:defRPr/>
            </a:pPr>
            <a:r>
              <a:rPr lang="en-US" noProof="1">
                <a:solidFill>
                  <a:schemeClr val="bg1">
                    <a:lumMod val="95000"/>
                  </a:schemeClr>
                </a:solidFill>
                <a:latin typeface="+mj-lt"/>
                <a:ea typeface="Roboto Light" panose="02000000000000000000" pitchFamily="2" charset="0"/>
                <a:cs typeface="Lato Light" panose="020F0402020204030203" pitchFamily="34" charset="0"/>
              </a:rPr>
              <a:t>Bracelet </a:t>
            </a:r>
          </a:p>
        </p:txBody>
      </p:sp>
      <p:sp>
        <p:nvSpPr>
          <p:cNvPr id="104463" name="Freeform 1003"/>
          <p:cNvSpPr>
            <a:spLocks noEditPoints="1"/>
          </p:cNvSpPr>
          <p:nvPr/>
        </p:nvSpPr>
        <p:spPr bwMode="auto">
          <a:xfrm>
            <a:off x="6761163" y="4829175"/>
            <a:ext cx="358775" cy="422275"/>
          </a:xfrm>
          <a:custGeom>
            <a:avLst/>
            <a:gdLst>
              <a:gd name="T0" fmla="*/ 2147483647 w 387"/>
              <a:gd name="T1" fmla="*/ 2147483647 h 454"/>
              <a:gd name="T2" fmla="*/ 2147483647 w 387"/>
              <a:gd name="T3" fmla="*/ 2147483647 h 454"/>
              <a:gd name="T4" fmla="*/ 2147483647 w 387"/>
              <a:gd name="T5" fmla="*/ 2147483647 h 454"/>
              <a:gd name="T6" fmla="*/ 2147483647 w 387"/>
              <a:gd name="T7" fmla="*/ 2147483647 h 454"/>
              <a:gd name="T8" fmla="*/ 2147483647 w 387"/>
              <a:gd name="T9" fmla="*/ 2147483647 h 454"/>
              <a:gd name="T10" fmla="*/ 2147483647 w 387"/>
              <a:gd name="T11" fmla="*/ 2147483647 h 454"/>
              <a:gd name="T12" fmla="*/ 2147483647 w 387"/>
              <a:gd name="T13" fmla="*/ 2147483647 h 454"/>
              <a:gd name="T14" fmla="*/ 2147483647 w 387"/>
              <a:gd name="T15" fmla="*/ 2147483647 h 454"/>
              <a:gd name="T16" fmla="*/ 2147483647 w 387"/>
              <a:gd name="T17" fmla="*/ 2147483647 h 454"/>
              <a:gd name="T18" fmla="*/ 2147483647 w 387"/>
              <a:gd name="T19" fmla="*/ 2147483647 h 454"/>
              <a:gd name="T20" fmla="*/ 2147483647 w 387"/>
              <a:gd name="T21" fmla="*/ 2147483647 h 454"/>
              <a:gd name="T22" fmla="*/ 2147483647 w 387"/>
              <a:gd name="T23" fmla="*/ 2147483647 h 454"/>
              <a:gd name="T24" fmla="*/ 2147483647 w 387"/>
              <a:gd name="T25" fmla="*/ 2147483647 h 454"/>
              <a:gd name="T26" fmla="*/ 2147483647 w 387"/>
              <a:gd name="T27" fmla="*/ 2147483647 h 454"/>
              <a:gd name="T28" fmla="*/ 2147483647 w 387"/>
              <a:gd name="T29" fmla="*/ 2147483647 h 454"/>
              <a:gd name="T30" fmla="*/ 2147483647 w 387"/>
              <a:gd name="T31" fmla="*/ 2147483647 h 454"/>
              <a:gd name="T32" fmla="*/ 2147483647 w 387"/>
              <a:gd name="T33" fmla="*/ 2147483647 h 454"/>
              <a:gd name="T34" fmla="*/ 2147483647 w 387"/>
              <a:gd name="T35" fmla="*/ 2147483647 h 454"/>
              <a:gd name="T36" fmla="*/ 2147483647 w 387"/>
              <a:gd name="T37" fmla="*/ 0 h 454"/>
              <a:gd name="T38" fmla="*/ 2147483647 w 387"/>
              <a:gd name="T39" fmla="*/ 2147483647 h 454"/>
              <a:gd name="T40" fmla="*/ 2147483647 w 387"/>
              <a:gd name="T41" fmla="*/ 2147483647 h 454"/>
              <a:gd name="T42" fmla="*/ 2147483647 w 387"/>
              <a:gd name="T43" fmla="*/ 2147483647 h 454"/>
              <a:gd name="T44" fmla="*/ 2147483647 w 387"/>
              <a:gd name="T45" fmla="*/ 2147483647 h 454"/>
              <a:gd name="T46" fmla="*/ 2147483647 w 387"/>
              <a:gd name="T47" fmla="*/ 2147483647 h 454"/>
              <a:gd name="T48" fmla="*/ 2147483647 w 387"/>
              <a:gd name="T49" fmla="*/ 2147483647 h 454"/>
              <a:gd name="T50" fmla="*/ 2147483647 w 387"/>
              <a:gd name="T51" fmla="*/ 2147483647 h 454"/>
              <a:gd name="T52" fmla="*/ 2147483647 w 387"/>
              <a:gd name="T53" fmla="*/ 2147483647 h 454"/>
              <a:gd name="T54" fmla="*/ 2147483647 w 387"/>
              <a:gd name="T55" fmla="*/ 2147483647 h 454"/>
              <a:gd name="T56" fmla="*/ 2147483647 w 387"/>
              <a:gd name="T57" fmla="*/ 2147483647 h 454"/>
              <a:gd name="T58" fmla="*/ 2147483647 w 387"/>
              <a:gd name="T59" fmla="*/ 2147483647 h 454"/>
              <a:gd name="T60" fmla="*/ 2147483647 w 387"/>
              <a:gd name="T61" fmla="*/ 2147483647 h 454"/>
              <a:gd name="T62" fmla="*/ 2147483647 w 387"/>
              <a:gd name="T63" fmla="*/ 2147483647 h 454"/>
              <a:gd name="T64" fmla="*/ 2147483647 w 387"/>
              <a:gd name="T65" fmla="*/ 2147483647 h 454"/>
              <a:gd name="T66" fmla="*/ 2147483647 w 387"/>
              <a:gd name="T67" fmla="*/ 2147483647 h 454"/>
              <a:gd name="T68" fmla="*/ 2147483647 w 387"/>
              <a:gd name="T69" fmla="*/ 2147483647 h 454"/>
              <a:gd name="T70" fmla="*/ 2147483647 w 387"/>
              <a:gd name="T71" fmla="*/ 2147483647 h 454"/>
              <a:gd name="T72" fmla="*/ 2147483647 w 387"/>
              <a:gd name="T73" fmla="*/ 2147483647 h 454"/>
              <a:gd name="T74" fmla="*/ 2147483647 w 387"/>
              <a:gd name="T75" fmla="*/ 2147483647 h 454"/>
              <a:gd name="T76" fmla="*/ 2147483647 w 387"/>
              <a:gd name="T77" fmla="*/ 2147483647 h 454"/>
              <a:gd name="T78" fmla="*/ 2147483647 w 387"/>
              <a:gd name="T79" fmla="*/ 2147483647 h 454"/>
              <a:gd name="T80" fmla="*/ 2147483647 w 387"/>
              <a:gd name="T81" fmla="*/ 2147483647 h 454"/>
              <a:gd name="T82" fmla="*/ 2147483647 w 387"/>
              <a:gd name="T83" fmla="*/ 2147483647 h 454"/>
              <a:gd name="T84" fmla="*/ 2147483647 w 387"/>
              <a:gd name="T85" fmla="*/ 2147483647 h 454"/>
              <a:gd name="T86" fmla="*/ 2147483647 w 387"/>
              <a:gd name="T87" fmla="*/ 2147483647 h 454"/>
              <a:gd name="T88" fmla="*/ 2147483647 w 387"/>
              <a:gd name="T89" fmla="*/ 2147483647 h 454"/>
              <a:gd name="T90" fmla="*/ 2147483647 w 387"/>
              <a:gd name="T91" fmla="*/ 2147483647 h 454"/>
              <a:gd name="T92" fmla="*/ 2147483647 w 387"/>
              <a:gd name="T93" fmla="*/ 2147483647 h 454"/>
              <a:gd name="T94" fmla="*/ 2147483647 w 387"/>
              <a:gd name="T95" fmla="*/ 2147483647 h 454"/>
              <a:gd name="T96" fmla="*/ 2147483647 w 387"/>
              <a:gd name="T97" fmla="*/ 2147483647 h 454"/>
              <a:gd name="T98" fmla="*/ 2147483647 w 387"/>
              <a:gd name="T99" fmla="*/ 2147483647 h 454"/>
              <a:gd name="T100" fmla="*/ 2147483647 w 387"/>
              <a:gd name="T101" fmla="*/ 2147483647 h 454"/>
              <a:gd name="T102" fmla="*/ 2147483647 w 387"/>
              <a:gd name="T103" fmla="*/ 2147483647 h 454"/>
              <a:gd name="T104" fmla="*/ 2147483647 w 387"/>
              <a:gd name="T105" fmla="*/ 2147483647 h 454"/>
              <a:gd name="T106" fmla="*/ 2147483647 w 387"/>
              <a:gd name="T107" fmla="*/ 2147483647 h 454"/>
              <a:gd name="T108" fmla="*/ 2147483647 w 387"/>
              <a:gd name="T109" fmla="*/ 2147483647 h 454"/>
              <a:gd name="T110" fmla="*/ 2147483647 w 387"/>
              <a:gd name="T111" fmla="*/ 2147483647 h 454"/>
              <a:gd name="T112" fmla="*/ 2147483647 w 387"/>
              <a:gd name="T113" fmla="*/ 2147483647 h 454"/>
              <a:gd name="T114" fmla="*/ 2147483647 w 387"/>
              <a:gd name="T115" fmla="*/ 2147483647 h 454"/>
              <a:gd name="T116" fmla="*/ 2147483647 w 387"/>
              <a:gd name="T117" fmla="*/ 2147483647 h 454"/>
              <a:gd name="T118" fmla="*/ 2147483647 w 387"/>
              <a:gd name="T119" fmla="*/ 2147483647 h 454"/>
              <a:gd name="T120" fmla="*/ 2147483647 w 387"/>
              <a:gd name="T121" fmla="*/ 2147483647 h 454"/>
              <a:gd name="T122" fmla="*/ 2147483647 w 387"/>
              <a:gd name="T123" fmla="*/ 2147483647 h 454"/>
              <a:gd name="T124" fmla="*/ 2147483647 w 387"/>
              <a:gd name="T125" fmla="*/ 2147483647 h 4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7"/>
              <a:gd name="T190" fmla="*/ 0 h 454"/>
              <a:gd name="T191" fmla="*/ 387 w 387"/>
              <a:gd name="T192" fmla="*/ 454 h 4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7" h="454">
                <a:moveTo>
                  <a:pt x="385" y="425"/>
                </a:moveTo>
                <a:lnTo>
                  <a:pt x="385" y="425"/>
                </a:lnTo>
                <a:lnTo>
                  <a:pt x="384" y="422"/>
                </a:lnTo>
                <a:lnTo>
                  <a:pt x="382" y="420"/>
                </a:lnTo>
                <a:lnTo>
                  <a:pt x="379" y="417"/>
                </a:lnTo>
                <a:lnTo>
                  <a:pt x="369" y="413"/>
                </a:lnTo>
                <a:lnTo>
                  <a:pt x="353" y="411"/>
                </a:lnTo>
                <a:lnTo>
                  <a:pt x="333" y="410"/>
                </a:lnTo>
                <a:lnTo>
                  <a:pt x="334" y="394"/>
                </a:lnTo>
                <a:lnTo>
                  <a:pt x="334" y="381"/>
                </a:lnTo>
                <a:lnTo>
                  <a:pt x="333" y="378"/>
                </a:lnTo>
                <a:lnTo>
                  <a:pt x="330" y="376"/>
                </a:lnTo>
                <a:lnTo>
                  <a:pt x="328" y="375"/>
                </a:lnTo>
                <a:lnTo>
                  <a:pt x="324" y="376"/>
                </a:lnTo>
                <a:lnTo>
                  <a:pt x="319" y="384"/>
                </a:lnTo>
                <a:lnTo>
                  <a:pt x="314" y="392"/>
                </a:lnTo>
                <a:lnTo>
                  <a:pt x="305" y="408"/>
                </a:lnTo>
                <a:lnTo>
                  <a:pt x="300" y="408"/>
                </a:lnTo>
                <a:lnTo>
                  <a:pt x="295" y="408"/>
                </a:lnTo>
                <a:lnTo>
                  <a:pt x="305" y="394"/>
                </a:lnTo>
                <a:lnTo>
                  <a:pt x="318" y="380"/>
                </a:lnTo>
                <a:lnTo>
                  <a:pt x="319" y="378"/>
                </a:lnTo>
                <a:lnTo>
                  <a:pt x="319" y="375"/>
                </a:lnTo>
                <a:lnTo>
                  <a:pt x="319" y="374"/>
                </a:lnTo>
                <a:lnTo>
                  <a:pt x="318" y="371"/>
                </a:lnTo>
                <a:lnTo>
                  <a:pt x="315" y="371"/>
                </a:lnTo>
                <a:lnTo>
                  <a:pt x="314" y="370"/>
                </a:lnTo>
                <a:lnTo>
                  <a:pt x="311" y="370"/>
                </a:lnTo>
                <a:lnTo>
                  <a:pt x="309" y="371"/>
                </a:lnTo>
                <a:lnTo>
                  <a:pt x="301" y="380"/>
                </a:lnTo>
                <a:lnTo>
                  <a:pt x="293" y="389"/>
                </a:lnTo>
                <a:lnTo>
                  <a:pt x="280" y="408"/>
                </a:lnTo>
                <a:lnTo>
                  <a:pt x="274" y="408"/>
                </a:lnTo>
                <a:lnTo>
                  <a:pt x="289" y="390"/>
                </a:lnTo>
                <a:lnTo>
                  <a:pt x="305" y="374"/>
                </a:lnTo>
                <a:lnTo>
                  <a:pt x="306" y="372"/>
                </a:lnTo>
                <a:lnTo>
                  <a:pt x="306" y="370"/>
                </a:lnTo>
                <a:lnTo>
                  <a:pt x="305" y="367"/>
                </a:lnTo>
                <a:lnTo>
                  <a:pt x="305" y="366"/>
                </a:lnTo>
                <a:lnTo>
                  <a:pt x="302" y="365"/>
                </a:lnTo>
                <a:lnTo>
                  <a:pt x="301" y="365"/>
                </a:lnTo>
                <a:lnTo>
                  <a:pt x="298" y="365"/>
                </a:lnTo>
                <a:lnTo>
                  <a:pt x="296" y="366"/>
                </a:lnTo>
                <a:lnTo>
                  <a:pt x="278" y="386"/>
                </a:lnTo>
                <a:lnTo>
                  <a:pt x="260" y="408"/>
                </a:lnTo>
                <a:lnTo>
                  <a:pt x="243" y="407"/>
                </a:lnTo>
                <a:lnTo>
                  <a:pt x="260" y="393"/>
                </a:lnTo>
                <a:lnTo>
                  <a:pt x="260" y="392"/>
                </a:lnTo>
                <a:lnTo>
                  <a:pt x="274" y="383"/>
                </a:lnTo>
                <a:lnTo>
                  <a:pt x="288" y="372"/>
                </a:lnTo>
                <a:lnTo>
                  <a:pt x="291" y="370"/>
                </a:lnTo>
                <a:lnTo>
                  <a:pt x="293" y="367"/>
                </a:lnTo>
                <a:lnTo>
                  <a:pt x="293" y="366"/>
                </a:lnTo>
                <a:lnTo>
                  <a:pt x="297" y="361"/>
                </a:lnTo>
                <a:lnTo>
                  <a:pt x="300" y="356"/>
                </a:lnTo>
                <a:lnTo>
                  <a:pt x="300" y="353"/>
                </a:lnTo>
                <a:lnTo>
                  <a:pt x="298" y="351"/>
                </a:lnTo>
                <a:lnTo>
                  <a:pt x="296" y="348"/>
                </a:lnTo>
                <a:lnTo>
                  <a:pt x="291" y="348"/>
                </a:lnTo>
                <a:lnTo>
                  <a:pt x="286" y="348"/>
                </a:lnTo>
                <a:lnTo>
                  <a:pt x="288" y="343"/>
                </a:lnTo>
                <a:lnTo>
                  <a:pt x="289" y="340"/>
                </a:lnTo>
                <a:lnTo>
                  <a:pt x="288" y="339"/>
                </a:lnTo>
                <a:lnTo>
                  <a:pt x="288" y="337"/>
                </a:lnTo>
                <a:lnTo>
                  <a:pt x="286" y="335"/>
                </a:lnTo>
                <a:lnTo>
                  <a:pt x="282" y="334"/>
                </a:lnTo>
                <a:lnTo>
                  <a:pt x="275" y="334"/>
                </a:lnTo>
                <a:lnTo>
                  <a:pt x="279" y="330"/>
                </a:lnTo>
                <a:lnTo>
                  <a:pt x="282" y="326"/>
                </a:lnTo>
                <a:lnTo>
                  <a:pt x="283" y="322"/>
                </a:lnTo>
                <a:lnTo>
                  <a:pt x="282" y="319"/>
                </a:lnTo>
                <a:lnTo>
                  <a:pt x="278" y="317"/>
                </a:lnTo>
                <a:lnTo>
                  <a:pt x="273" y="316"/>
                </a:lnTo>
                <a:lnTo>
                  <a:pt x="277" y="312"/>
                </a:lnTo>
                <a:lnTo>
                  <a:pt x="280" y="308"/>
                </a:lnTo>
                <a:lnTo>
                  <a:pt x="280" y="306"/>
                </a:lnTo>
                <a:lnTo>
                  <a:pt x="280" y="303"/>
                </a:lnTo>
                <a:lnTo>
                  <a:pt x="278" y="301"/>
                </a:lnTo>
                <a:lnTo>
                  <a:pt x="275" y="299"/>
                </a:lnTo>
                <a:lnTo>
                  <a:pt x="269" y="298"/>
                </a:lnTo>
                <a:lnTo>
                  <a:pt x="263" y="297"/>
                </a:lnTo>
                <a:lnTo>
                  <a:pt x="261" y="297"/>
                </a:lnTo>
                <a:lnTo>
                  <a:pt x="270" y="293"/>
                </a:lnTo>
                <a:lnTo>
                  <a:pt x="273" y="289"/>
                </a:lnTo>
                <a:lnTo>
                  <a:pt x="275" y="285"/>
                </a:lnTo>
                <a:lnTo>
                  <a:pt x="277" y="283"/>
                </a:lnTo>
                <a:lnTo>
                  <a:pt x="275" y="280"/>
                </a:lnTo>
                <a:lnTo>
                  <a:pt x="274" y="278"/>
                </a:lnTo>
                <a:lnTo>
                  <a:pt x="271" y="276"/>
                </a:lnTo>
                <a:lnTo>
                  <a:pt x="264" y="275"/>
                </a:lnTo>
                <a:lnTo>
                  <a:pt x="257" y="275"/>
                </a:lnTo>
                <a:lnTo>
                  <a:pt x="265" y="270"/>
                </a:lnTo>
                <a:lnTo>
                  <a:pt x="269" y="266"/>
                </a:lnTo>
                <a:lnTo>
                  <a:pt x="271" y="264"/>
                </a:lnTo>
                <a:lnTo>
                  <a:pt x="273" y="260"/>
                </a:lnTo>
                <a:lnTo>
                  <a:pt x="271" y="257"/>
                </a:lnTo>
                <a:lnTo>
                  <a:pt x="270" y="256"/>
                </a:lnTo>
                <a:lnTo>
                  <a:pt x="268" y="253"/>
                </a:lnTo>
                <a:lnTo>
                  <a:pt x="260" y="252"/>
                </a:lnTo>
                <a:lnTo>
                  <a:pt x="254" y="252"/>
                </a:lnTo>
                <a:lnTo>
                  <a:pt x="260" y="247"/>
                </a:lnTo>
                <a:lnTo>
                  <a:pt x="265" y="241"/>
                </a:lnTo>
                <a:lnTo>
                  <a:pt x="266" y="237"/>
                </a:lnTo>
                <a:lnTo>
                  <a:pt x="265" y="234"/>
                </a:lnTo>
                <a:lnTo>
                  <a:pt x="264" y="232"/>
                </a:lnTo>
                <a:lnTo>
                  <a:pt x="260" y="230"/>
                </a:lnTo>
                <a:lnTo>
                  <a:pt x="254" y="228"/>
                </a:lnTo>
                <a:lnTo>
                  <a:pt x="247" y="228"/>
                </a:lnTo>
                <a:lnTo>
                  <a:pt x="246" y="228"/>
                </a:lnTo>
                <a:lnTo>
                  <a:pt x="254" y="221"/>
                </a:lnTo>
                <a:lnTo>
                  <a:pt x="257" y="218"/>
                </a:lnTo>
                <a:lnTo>
                  <a:pt x="260" y="214"/>
                </a:lnTo>
                <a:lnTo>
                  <a:pt x="260" y="210"/>
                </a:lnTo>
                <a:lnTo>
                  <a:pt x="260" y="206"/>
                </a:lnTo>
                <a:lnTo>
                  <a:pt x="257" y="203"/>
                </a:lnTo>
                <a:lnTo>
                  <a:pt x="255" y="202"/>
                </a:lnTo>
                <a:lnTo>
                  <a:pt x="248" y="200"/>
                </a:lnTo>
                <a:lnTo>
                  <a:pt x="242" y="198"/>
                </a:lnTo>
                <a:lnTo>
                  <a:pt x="238" y="198"/>
                </a:lnTo>
                <a:lnTo>
                  <a:pt x="246" y="192"/>
                </a:lnTo>
                <a:lnTo>
                  <a:pt x="250" y="188"/>
                </a:lnTo>
                <a:lnTo>
                  <a:pt x="251" y="184"/>
                </a:lnTo>
                <a:lnTo>
                  <a:pt x="252" y="182"/>
                </a:lnTo>
                <a:lnTo>
                  <a:pt x="252" y="179"/>
                </a:lnTo>
                <a:lnTo>
                  <a:pt x="251" y="177"/>
                </a:lnTo>
                <a:lnTo>
                  <a:pt x="250" y="174"/>
                </a:lnTo>
                <a:lnTo>
                  <a:pt x="245" y="171"/>
                </a:lnTo>
                <a:lnTo>
                  <a:pt x="239" y="170"/>
                </a:lnTo>
                <a:lnTo>
                  <a:pt x="243" y="166"/>
                </a:lnTo>
                <a:lnTo>
                  <a:pt x="247" y="160"/>
                </a:lnTo>
                <a:lnTo>
                  <a:pt x="247" y="156"/>
                </a:lnTo>
                <a:lnTo>
                  <a:pt x="246" y="152"/>
                </a:lnTo>
                <a:lnTo>
                  <a:pt x="242" y="150"/>
                </a:lnTo>
                <a:lnTo>
                  <a:pt x="238" y="147"/>
                </a:lnTo>
                <a:lnTo>
                  <a:pt x="241" y="145"/>
                </a:lnTo>
                <a:lnTo>
                  <a:pt x="243" y="139"/>
                </a:lnTo>
                <a:lnTo>
                  <a:pt x="245" y="137"/>
                </a:lnTo>
                <a:lnTo>
                  <a:pt x="245" y="134"/>
                </a:lnTo>
                <a:lnTo>
                  <a:pt x="243" y="132"/>
                </a:lnTo>
                <a:lnTo>
                  <a:pt x="242" y="129"/>
                </a:lnTo>
                <a:lnTo>
                  <a:pt x="238" y="127"/>
                </a:lnTo>
                <a:lnTo>
                  <a:pt x="233" y="124"/>
                </a:lnTo>
                <a:lnTo>
                  <a:pt x="238" y="119"/>
                </a:lnTo>
                <a:lnTo>
                  <a:pt x="238" y="115"/>
                </a:lnTo>
                <a:lnTo>
                  <a:pt x="238" y="113"/>
                </a:lnTo>
                <a:lnTo>
                  <a:pt x="237" y="110"/>
                </a:lnTo>
                <a:lnTo>
                  <a:pt x="234" y="107"/>
                </a:lnTo>
                <a:lnTo>
                  <a:pt x="229" y="105"/>
                </a:lnTo>
                <a:lnTo>
                  <a:pt x="223" y="104"/>
                </a:lnTo>
                <a:lnTo>
                  <a:pt x="220" y="102"/>
                </a:lnTo>
                <a:lnTo>
                  <a:pt x="228" y="98"/>
                </a:lnTo>
                <a:lnTo>
                  <a:pt x="231" y="96"/>
                </a:lnTo>
                <a:lnTo>
                  <a:pt x="233" y="92"/>
                </a:lnTo>
                <a:lnTo>
                  <a:pt x="234" y="90"/>
                </a:lnTo>
                <a:lnTo>
                  <a:pt x="234" y="87"/>
                </a:lnTo>
                <a:lnTo>
                  <a:pt x="233" y="84"/>
                </a:lnTo>
                <a:lnTo>
                  <a:pt x="232" y="82"/>
                </a:lnTo>
                <a:lnTo>
                  <a:pt x="227" y="79"/>
                </a:lnTo>
                <a:lnTo>
                  <a:pt x="222" y="77"/>
                </a:lnTo>
                <a:lnTo>
                  <a:pt x="228" y="73"/>
                </a:lnTo>
                <a:lnTo>
                  <a:pt x="232" y="68"/>
                </a:lnTo>
                <a:lnTo>
                  <a:pt x="233" y="63"/>
                </a:lnTo>
                <a:lnTo>
                  <a:pt x="232" y="59"/>
                </a:lnTo>
                <a:lnTo>
                  <a:pt x="228" y="56"/>
                </a:lnTo>
                <a:lnTo>
                  <a:pt x="224" y="54"/>
                </a:lnTo>
                <a:lnTo>
                  <a:pt x="227" y="52"/>
                </a:lnTo>
                <a:lnTo>
                  <a:pt x="229" y="50"/>
                </a:lnTo>
                <a:lnTo>
                  <a:pt x="231" y="47"/>
                </a:lnTo>
                <a:lnTo>
                  <a:pt x="232" y="45"/>
                </a:lnTo>
                <a:lnTo>
                  <a:pt x="231" y="42"/>
                </a:lnTo>
                <a:lnTo>
                  <a:pt x="229" y="40"/>
                </a:lnTo>
                <a:lnTo>
                  <a:pt x="224" y="37"/>
                </a:lnTo>
                <a:lnTo>
                  <a:pt x="219" y="36"/>
                </a:lnTo>
                <a:lnTo>
                  <a:pt x="223" y="32"/>
                </a:lnTo>
                <a:lnTo>
                  <a:pt x="227" y="29"/>
                </a:lnTo>
                <a:lnTo>
                  <a:pt x="228" y="26"/>
                </a:lnTo>
                <a:lnTo>
                  <a:pt x="228" y="23"/>
                </a:lnTo>
                <a:lnTo>
                  <a:pt x="227" y="20"/>
                </a:lnTo>
                <a:lnTo>
                  <a:pt x="225" y="19"/>
                </a:lnTo>
                <a:lnTo>
                  <a:pt x="219" y="15"/>
                </a:lnTo>
                <a:lnTo>
                  <a:pt x="214" y="14"/>
                </a:lnTo>
                <a:lnTo>
                  <a:pt x="204" y="13"/>
                </a:lnTo>
                <a:lnTo>
                  <a:pt x="193" y="11"/>
                </a:lnTo>
                <a:lnTo>
                  <a:pt x="172" y="11"/>
                </a:lnTo>
                <a:lnTo>
                  <a:pt x="128" y="14"/>
                </a:lnTo>
                <a:lnTo>
                  <a:pt x="124" y="11"/>
                </a:lnTo>
                <a:lnTo>
                  <a:pt x="119" y="9"/>
                </a:lnTo>
                <a:lnTo>
                  <a:pt x="115" y="5"/>
                </a:lnTo>
                <a:lnTo>
                  <a:pt x="110" y="2"/>
                </a:lnTo>
                <a:lnTo>
                  <a:pt x="105" y="1"/>
                </a:lnTo>
                <a:lnTo>
                  <a:pt x="99" y="0"/>
                </a:lnTo>
                <a:lnTo>
                  <a:pt x="87" y="1"/>
                </a:lnTo>
                <a:lnTo>
                  <a:pt x="77" y="1"/>
                </a:lnTo>
                <a:lnTo>
                  <a:pt x="72" y="2"/>
                </a:lnTo>
                <a:lnTo>
                  <a:pt x="69" y="5"/>
                </a:lnTo>
                <a:lnTo>
                  <a:pt x="67" y="8"/>
                </a:lnTo>
                <a:lnTo>
                  <a:pt x="65" y="10"/>
                </a:lnTo>
                <a:lnTo>
                  <a:pt x="64" y="15"/>
                </a:lnTo>
                <a:lnTo>
                  <a:pt x="64" y="17"/>
                </a:lnTo>
                <a:lnTo>
                  <a:pt x="64" y="37"/>
                </a:lnTo>
                <a:lnTo>
                  <a:pt x="60" y="58"/>
                </a:lnTo>
                <a:lnTo>
                  <a:pt x="55" y="77"/>
                </a:lnTo>
                <a:lnTo>
                  <a:pt x="49" y="95"/>
                </a:lnTo>
                <a:lnTo>
                  <a:pt x="42" y="110"/>
                </a:lnTo>
                <a:lnTo>
                  <a:pt x="35" y="124"/>
                </a:lnTo>
                <a:lnTo>
                  <a:pt x="24" y="143"/>
                </a:lnTo>
                <a:lnTo>
                  <a:pt x="19" y="152"/>
                </a:lnTo>
                <a:lnTo>
                  <a:pt x="13" y="162"/>
                </a:lnTo>
                <a:lnTo>
                  <a:pt x="8" y="175"/>
                </a:lnTo>
                <a:lnTo>
                  <a:pt x="3" y="189"/>
                </a:lnTo>
                <a:lnTo>
                  <a:pt x="0" y="205"/>
                </a:lnTo>
                <a:lnTo>
                  <a:pt x="0" y="212"/>
                </a:lnTo>
                <a:lnTo>
                  <a:pt x="1" y="220"/>
                </a:lnTo>
                <a:lnTo>
                  <a:pt x="3" y="228"/>
                </a:lnTo>
                <a:lnTo>
                  <a:pt x="5" y="237"/>
                </a:lnTo>
                <a:lnTo>
                  <a:pt x="10" y="244"/>
                </a:lnTo>
                <a:lnTo>
                  <a:pt x="15" y="252"/>
                </a:lnTo>
                <a:lnTo>
                  <a:pt x="22" y="261"/>
                </a:lnTo>
                <a:lnTo>
                  <a:pt x="27" y="273"/>
                </a:lnTo>
                <a:lnTo>
                  <a:pt x="31" y="285"/>
                </a:lnTo>
                <a:lnTo>
                  <a:pt x="35" y="301"/>
                </a:lnTo>
                <a:lnTo>
                  <a:pt x="37" y="316"/>
                </a:lnTo>
                <a:lnTo>
                  <a:pt x="39" y="333"/>
                </a:lnTo>
                <a:lnTo>
                  <a:pt x="41" y="366"/>
                </a:lnTo>
                <a:lnTo>
                  <a:pt x="42" y="397"/>
                </a:lnTo>
                <a:lnTo>
                  <a:pt x="42" y="424"/>
                </a:lnTo>
                <a:lnTo>
                  <a:pt x="41" y="448"/>
                </a:lnTo>
                <a:lnTo>
                  <a:pt x="54" y="448"/>
                </a:lnTo>
                <a:lnTo>
                  <a:pt x="53" y="380"/>
                </a:lnTo>
                <a:lnTo>
                  <a:pt x="54" y="331"/>
                </a:lnTo>
                <a:lnTo>
                  <a:pt x="55" y="299"/>
                </a:lnTo>
                <a:lnTo>
                  <a:pt x="56" y="288"/>
                </a:lnTo>
                <a:lnTo>
                  <a:pt x="59" y="280"/>
                </a:lnTo>
                <a:lnTo>
                  <a:pt x="62" y="276"/>
                </a:lnTo>
                <a:lnTo>
                  <a:pt x="64" y="274"/>
                </a:lnTo>
                <a:lnTo>
                  <a:pt x="67" y="274"/>
                </a:lnTo>
                <a:lnTo>
                  <a:pt x="71" y="275"/>
                </a:lnTo>
                <a:lnTo>
                  <a:pt x="79" y="280"/>
                </a:lnTo>
                <a:lnTo>
                  <a:pt x="91" y="289"/>
                </a:lnTo>
                <a:lnTo>
                  <a:pt x="97" y="293"/>
                </a:lnTo>
                <a:lnTo>
                  <a:pt x="103" y="299"/>
                </a:lnTo>
                <a:lnTo>
                  <a:pt x="114" y="315"/>
                </a:lnTo>
                <a:lnTo>
                  <a:pt x="126" y="333"/>
                </a:lnTo>
                <a:lnTo>
                  <a:pt x="135" y="353"/>
                </a:lnTo>
                <a:lnTo>
                  <a:pt x="152" y="395"/>
                </a:lnTo>
                <a:lnTo>
                  <a:pt x="168" y="431"/>
                </a:lnTo>
                <a:lnTo>
                  <a:pt x="172" y="438"/>
                </a:lnTo>
                <a:lnTo>
                  <a:pt x="178" y="444"/>
                </a:lnTo>
                <a:lnTo>
                  <a:pt x="187" y="448"/>
                </a:lnTo>
                <a:lnTo>
                  <a:pt x="197" y="450"/>
                </a:lnTo>
                <a:lnTo>
                  <a:pt x="209" y="453"/>
                </a:lnTo>
                <a:lnTo>
                  <a:pt x="222" y="454"/>
                </a:lnTo>
                <a:lnTo>
                  <a:pt x="248" y="454"/>
                </a:lnTo>
                <a:lnTo>
                  <a:pt x="278" y="452"/>
                </a:lnTo>
                <a:lnTo>
                  <a:pt x="305" y="449"/>
                </a:lnTo>
                <a:lnTo>
                  <a:pt x="329" y="447"/>
                </a:lnTo>
                <a:lnTo>
                  <a:pt x="348" y="445"/>
                </a:lnTo>
                <a:lnTo>
                  <a:pt x="360" y="444"/>
                </a:lnTo>
                <a:lnTo>
                  <a:pt x="370" y="442"/>
                </a:lnTo>
                <a:lnTo>
                  <a:pt x="376" y="439"/>
                </a:lnTo>
                <a:lnTo>
                  <a:pt x="382" y="436"/>
                </a:lnTo>
                <a:lnTo>
                  <a:pt x="385" y="434"/>
                </a:lnTo>
                <a:lnTo>
                  <a:pt x="387" y="430"/>
                </a:lnTo>
                <a:lnTo>
                  <a:pt x="387" y="427"/>
                </a:lnTo>
                <a:lnTo>
                  <a:pt x="385" y="425"/>
                </a:lnTo>
                <a:close/>
                <a:moveTo>
                  <a:pt x="129" y="34"/>
                </a:moveTo>
                <a:lnTo>
                  <a:pt x="129" y="34"/>
                </a:lnTo>
                <a:lnTo>
                  <a:pt x="123" y="34"/>
                </a:lnTo>
                <a:lnTo>
                  <a:pt x="123" y="26"/>
                </a:lnTo>
                <a:lnTo>
                  <a:pt x="127" y="26"/>
                </a:lnTo>
                <a:lnTo>
                  <a:pt x="129" y="34"/>
                </a:lnTo>
                <a:close/>
                <a:moveTo>
                  <a:pt x="181" y="43"/>
                </a:moveTo>
                <a:lnTo>
                  <a:pt x="181" y="43"/>
                </a:lnTo>
                <a:lnTo>
                  <a:pt x="197" y="45"/>
                </a:lnTo>
                <a:lnTo>
                  <a:pt x="214" y="46"/>
                </a:lnTo>
                <a:lnTo>
                  <a:pt x="205" y="49"/>
                </a:lnTo>
                <a:lnTo>
                  <a:pt x="193" y="50"/>
                </a:lnTo>
                <a:lnTo>
                  <a:pt x="183" y="51"/>
                </a:lnTo>
                <a:lnTo>
                  <a:pt x="182" y="51"/>
                </a:lnTo>
                <a:lnTo>
                  <a:pt x="161" y="55"/>
                </a:lnTo>
                <a:lnTo>
                  <a:pt x="140" y="58"/>
                </a:lnTo>
                <a:lnTo>
                  <a:pt x="140" y="47"/>
                </a:lnTo>
                <a:lnTo>
                  <a:pt x="138" y="46"/>
                </a:lnTo>
                <a:lnTo>
                  <a:pt x="181" y="43"/>
                </a:lnTo>
                <a:close/>
                <a:moveTo>
                  <a:pt x="182" y="104"/>
                </a:moveTo>
                <a:lnTo>
                  <a:pt x="182" y="104"/>
                </a:lnTo>
                <a:lnTo>
                  <a:pt x="142" y="109"/>
                </a:lnTo>
                <a:lnTo>
                  <a:pt x="141" y="95"/>
                </a:lnTo>
                <a:lnTo>
                  <a:pt x="161" y="92"/>
                </a:lnTo>
                <a:lnTo>
                  <a:pt x="183" y="90"/>
                </a:lnTo>
                <a:lnTo>
                  <a:pt x="200" y="88"/>
                </a:lnTo>
                <a:lnTo>
                  <a:pt x="209" y="88"/>
                </a:lnTo>
                <a:lnTo>
                  <a:pt x="216" y="90"/>
                </a:lnTo>
                <a:lnTo>
                  <a:pt x="207" y="92"/>
                </a:lnTo>
                <a:lnTo>
                  <a:pt x="196" y="96"/>
                </a:lnTo>
                <a:lnTo>
                  <a:pt x="186" y="98"/>
                </a:lnTo>
                <a:lnTo>
                  <a:pt x="183" y="100"/>
                </a:lnTo>
                <a:lnTo>
                  <a:pt x="182" y="104"/>
                </a:lnTo>
                <a:close/>
                <a:moveTo>
                  <a:pt x="136" y="136"/>
                </a:moveTo>
                <a:lnTo>
                  <a:pt x="136" y="136"/>
                </a:lnTo>
                <a:lnTo>
                  <a:pt x="129" y="137"/>
                </a:lnTo>
                <a:lnTo>
                  <a:pt x="128" y="123"/>
                </a:lnTo>
                <a:lnTo>
                  <a:pt x="135" y="123"/>
                </a:lnTo>
                <a:lnTo>
                  <a:pt x="136" y="136"/>
                </a:lnTo>
                <a:close/>
                <a:moveTo>
                  <a:pt x="191" y="141"/>
                </a:moveTo>
                <a:lnTo>
                  <a:pt x="191" y="141"/>
                </a:lnTo>
                <a:lnTo>
                  <a:pt x="209" y="138"/>
                </a:lnTo>
                <a:lnTo>
                  <a:pt x="218" y="137"/>
                </a:lnTo>
                <a:lnTo>
                  <a:pt x="227" y="138"/>
                </a:lnTo>
                <a:lnTo>
                  <a:pt x="216" y="142"/>
                </a:lnTo>
                <a:lnTo>
                  <a:pt x="205" y="146"/>
                </a:lnTo>
                <a:lnTo>
                  <a:pt x="195" y="150"/>
                </a:lnTo>
                <a:lnTo>
                  <a:pt x="193" y="151"/>
                </a:lnTo>
                <a:lnTo>
                  <a:pt x="170" y="156"/>
                </a:lnTo>
                <a:lnTo>
                  <a:pt x="149" y="162"/>
                </a:lnTo>
                <a:lnTo>
                  <a:pt x="146" y="150"/>
                </a:lnTo>
                <a:lnTo>
                  <a:pt x="168" y="145"/>
                </a:lnTo>
                <a:lnTo>
                  <a:pt x="191" y="141"/>
                </a:lnTo>
                <a:close/>
                <a:moveTo>
                  <a:pt x="219" y="165"/>
                </a:moveTo>
                <a:lnTo>
                  <a:pt x="219" y="165"/>
                </a:lnTo>
                <a:lnTo>
                  <a:pt x="200" y="173"/>
                </a:lnTo>
                <a:lnTo>
                  <a:pt x="177" y="179"/>
                </a:lnTo>
                <a:lnTo>
                  <a:pt x="154" y="186"/>
                </a:lnTo>
                <a:lnTo>
                  <a:pt x="151" y="177"/>
                </a:lnTo>
                <a:lnTo>
                  <a:pt x="193" y="166"/>
                </a:lnTo>
                <a:lnTo>
                  <a:pt x="211" y="162"/>
                </a:lnTo>
                <a:lnTo>
                  <a:pt x="220" y="161"/>
                </a:lnTo>
                <a:lnTo>
                  <a:pt x="229" y="160"/>
                </a:lnTo>
                <a:lnTo>
                  <a:pt x="219" y="165"/>
                </a:lnTo>
                <a:close/>
                <a:moveTo>
                  <a:pt x="156" y="216"/>
                </a:moveTo>
                <a:lnTo>
                  <a:pt x="156" y="216"/>
                </a:lnTo>
                <a:lnTo>
                  <a:pt x="149" y="218"/>
                </a:lnTo>
                <a:lnTo>
                  <a:pt x="143" y="202"/>
                </a:lnTo>
                <a:lnTo>
                  <a:pt x="151" y="201"/>
                </a:lnTo>
                <a:lnTo>
                  <a:pt x="156" y="216"/>
                </a:lnTo>
                <a:close/>
                <a:moveTo>
                  <a:pt x="164" y="239"/>
                </a:moveTo>
                <a:lnTo>
                  <a:pt x="164" y="239"/>
                </a:lnTo>
                <a:lnTo>
                  <a:pt x="165" y="243"/>
                </a:lnTo>
                <a:lnTo>
                  <a:pt x="159" y="246"/>
                </a:lnTo>
                <a:lnTo>
                  <a:pt x="154" y="232"/>
                </a:lnTo>
                <a:lnTo>
                  <a:pt x="160" y="229"/>
                </a:lnTo>
                <a:lnTo>
                  <a:pt x="164" y="239"/>
                </a:lnTo>
                <a:close/>
                <a:moveTo>
                  <a:pt x="173" y="267"/>
                </a:moveTo>
                <a:lnTo>
                  <a:pt x="173" y="267"/>
                </a:lnTo>
                <a:lnTo>
                  <a:pt x="165" y="269"/>
                </a:lnTo>
                <a:lnTo>
                  <a:pt x="163" y="258"/>
                </a:lnTo>
                <a:lnTo>
                  <a:pt x="170" y="256"/>
                </a:lnTo>
                <a:lnTo>
                  <a:pt x="173" y="267"/>
                </a:lnTo>
                <a:close/>
                <a:moveTo>
                  <a:pt x="181" y="289"/>
                </a:moveTo>
                <a:lnTo>
                  <a:pt x="181" y="289"/>
                </a:lnTo>
                <a:lnTo>
                  <a:pt x="172" y="292"/>
                </a:lnTo>
                <a:lnTo>
                  <a:pt x="169" y="280"/>
                </a:lnTo>
                <a:lnTo>
                  <a:pt x="177" y="279"/>
                </a:lnTo>
                <a:lnTo>
                  <a:pt x="181" y="289"/>
                </a:lnTo>
                <a:close/>
                <a:moveTo>
                  <a:pt x="187" y="311"/>
                </a:moveTo>
                <a:lnTo>
                  <a:pt x="187" y="311"/>
                </a:lnTo>
                <a:lnTo>
                  <a:pt x="178" y="315"/>
                </a:lnTo>
                <a:lnTo>
                  <a:pt x="175" y="303"/>
                </a:lnTo>
                <a:lnTo>
                  <a:pt x="184" y="301"/>
                </a:lnTo>
                <a:lnTo>
                  <a:pt x="187" y="311"/>
                </a:lnTo>
                <a:close/>
                <a:moveTo>
                  <a:pt x="222" y="315"/>
                </a:moveTo>
                <a:lnTo>
                  <a:pt x="222" y="315"/>
                </a:lnTo>
                <a:lnTo>
                  <a:pt x="242" y="311"/>
                </a:lnTo>
                <a:lnTo>
                  <a:pt x="261" y="310"/>
                </a:lnTo>
                <a:lnTo>
                  <a:pt x="250" y="314"/>
                </a:lnTo>
                <a:lnTo>
                  <a:pt x="227" y="321"/>
                </a:lnTo>
                <a:lnTo>
                  <a:pt x="201" y="329"/>
                </a:lnTo>
                <a:lnTo>
                  <a:pt x="199" y="321"/>
                </a:lnTo>
                <a:lnTo>
                  <a:pt x="222" y="315"/>
                </a:lnTo>
                <a:close/>
                <a:moveTo>
                  <a:pt x="260" y="352"/>
                </a:moveTo>
                <a:lnTo>
                  <a:pt x="260" y="352"/>
                </a:lnTo>
                <a:lnTo>
                  <a:pt x="237" y="363"/>
                </a:lnTo>
                <a:lnTo>
                  <a:pt x="234" y="366"/>
                </a:lnTo>
                <a:lnTo>
                  <a:pt x="233" y="367"/>
                </a:lnTo>
                <a:lnTo>
                  <a:pt x="233" y="370"/>
                </a:lnTo>
                <a:lnTo>
                  <a:pt x="234" y="371"/>
                </a:lnTo>
                <a:lnTo>
                  <a:pt x="215" y="383"/>
                </a:lnTo>
                <a:lnTo>
                  <a:pt x="210" y="366"/>
                </a:lnTo>
                <a:lnTo>
                  <a:pt x="232" y="357"/>
                </a:lnTo>
                <a:lnTo>
                  <a:pt x="251" y="351"/>
                </a:lnTo>
                <a:lnTo>
                  <a:pt x="270" y="347"/>
                </a:lnTo>
                <a:lnTo>
                  <a:pt x="260" y="352"/>
                </a:lnTo>
                <a:close/>
                <a:moveTo>
                  <a:pt x="224" y="407"/>
                </a:moveTo>
                <a:lnTo>
                  <a:pt x="224" y="407"/>
                </a:lnTo>
                <a:lnTo>
                  <a:pt x="201" y="426"/>
                </a:lnTo>
                <a:lnTo>
                  <a:pt x="197" y="424"/>
                </a:lnTo>
                <a:lnTo>
                  <a:pt x="196" y="420"/>
                </a:lnTo>
                <a:lnTo>
                  <a:pt x="195" y="416"/>
                </a:lnTo>
                <a:lnTo>
                  <a:pt x="193" y="411"/>
                </a:lnTo>
                <a:lnTo>
                  <a:pt x="215" y="398"/>
                </a:lnTo>
                <a:lnTo>
                  <a:pt x="219" y="403"/>
                </a:lnTo>
                <a:lnTo>
                  <a:pt x="224" y="407"/>
                </a:lnTo>
                <a:close/>
                <a:moveTo>
                  <a:pt x="184" y="347"/>
                </a:moveTo>
                <a:lnTo>
                  <a:pt x="184" y="347"/>
                </a:lnTo>
                <a:lnTo>
                  <a:pt x="196" y="343"/>
                </a:lnTo>
                <a:lnTo>
                  <a:pt x="200" y="356"/>
                </a:lnTo>
                <a:lnTo>
                  <a:pt x="200" y="357"/>
                </a:lnTo>
                <a:lnTo>
                  <a:pt x="187" y="362"/>
                </a:lnTo>
                <a:lnTo>
                  <a:pt x="184" y="347"/>
                </a:lnTo>
                <a:close/>
                <a:moveTo>
                  <a:pt x="133" y="72"/>
                </a:moveTo>
                <a:lnTo>
                  <a:pt x="133" y="72"/>
                </a:lnTo>
                <a:lnTo>
                  <a:pt x="133" y="82"/>
                </a:lnTo>
                <a:lnTo>
                  <a:pt x="124" y="83"/>
                </a:lnTo>
                <a:lnTo>
                  <a:pt x="124" y="72"/>
                </a:lnTo>
                <a:lnTo>
                  <a:pt x="126" y="73"/>
                </a:lnTo>
                <a:lnTo>
                  <a:pt x="133" y="72"/>
                </a:lnTo>
                <a:close/>
                <a:moveTo>
                  <a:pt x="135" y="110"/>
                </a:moveTo>
                <a:lnTo>
                  <a:pt x="135" y="110"/>
                </a:lnTo>
                <a:lnTo>
                  <a:pt x="127" y="110"/>
                </a:lnTo>
                <a:lnTo>
                  <a:pt x="126" y="97"/>
                </a:lnTo>
                <a:lnTo>
                  <a:pt x="133" y="96"/>
                </a:lnTo>
                <a:lnTo>
                  <a:pt x="135" y="110"/>
                </a:lnTo>
                <a:close/>
                <a:moveTo>
                  <a:pt x="147" y="187"/>
                </a:moveTo>
                <a:lnTo>
                  <a:pt x="147" y="187"/>
                </a:lnTo>
                <a:lnTo>
                  <a:pt x="140" y="189"/>
                </a:lnTo>
                <a:lnTo>
                  <a:pt x="137" y="180"/>
                </a:lnTo>
                <a:lnTo>
                  <a:pt x="145" y="179"/>
                </a:lnTo>
                <a:lnTo>
                  <a:pt x="147" y="187"/>
                </a:lnTo>
                <a:close/>
                <a:moveTo>
                  <a:pt x="204" y="369"/>
                </a:moveTo>
                <a:lnTo>
                  <a:pt x="204" y="369"/>
                </a:lnTo>
                <a:lnTo>
                  <a:pt x="209" y="388"/>
                </a:lnTo>
                <a:lnTo>
                  <a:pt x="192" y="398"/>
                </a:lnTo>
                <a:lnTo>
                  <a:pt x="190" y="374"/>
                </a:lnTo>
                <a:lnTo>
                  <a:pt x="204" y="369"/>
                </a:lnTo>
                <a:close/>
                <a:moveTo>
                  <a:pt x="252" y="333"/>
                </a:moveTo>
                <a:lnTo>
                  <a:pt x="252" y="333"/>
                </a:lnTo>
                <a:lnTo>
                  <a:pt x="229" y="342"/>
                </a:lnTo>
                <a:lnTo>
                  <a:pt x="225" y="344"/>
                </a:lnTo>
                <a:lnTo>
                  <a:pt x="225" y="347"/>
                </a:lnTo>
                <a:lnTo>
                  <a:pt x="207" y="353"/>
                </a:lnTo>
                <a:lnTo>
                  <a:pt x="204" y="340"/>
                </a:lnTo>
                <a:lnTo>
                  <a:pt x="225" y="335"/>
                </a:lnTo>
                <a:lnTo>
                  <a:pt x="245" y="330"/>
                </a:lnTo>
                <a:lnTo>
                  <a:pt x="264" y="328"/>
                </a:lnTo>
                <a:lnTo>
                  <a:pt x="252" y="333"/>
                </a:lnTo>
                <a:close/>
                <a:moveTo>
                  <a:pt x="193" y="331"/>
                </a:moveTo>
                <a:lnTo>
                  <a:pt x="193" y="331"/>
                </a:lnTo>
                <a:lnTo>
                  <a:pt x="182" y="335"/>
                </a:lnTo>
                <a:lnTo>
                  <a:pt x="181" y="325"/>
                </a:lnTo>
                <a:lnTo>
                  <a:pt x="191" y="322"/>
                </a:lnTo>
                <a:lnTo>
                  <a:pt x="193" y="331"/>
                </a:lnTo>
                <a:close/>
                <a:moveTo>
                  <a:pt x="141" y="165"/>
                </a:moveTo>
                <a:lnTo>
                  <a:pt x="141" y="165"/>
                </a:lnTo>
                <a:lnTo>
                  <a:pt x="135" y="168"/>
                </a:lnTo>
                <a:lnTo>
                  <a:pt x="132" y="152"/>
                </a:lnTo>
                <a:lnTo>
                  <a:pt x="138" y="151"/>
                </a:lnTo>
                <a:lnTo>
                  <a:pt x="141" y="165"/>
                </a:lnTo>
                <a:close/>
                <a:moveTo>
                  <a:pt x="207" y="68"/>
                </a:moveTo>
                <a:lnTo>
                  <a:pt x="207" y="68"/>
                </a:lnTo>
                <a:lnTo>
                  <a:pt x="197" y="70"/>
                </a:lnTo>
                <a:lnTo>
                  <a:pt x="187" y="73"/>
                </a:lnTo>
                <a:lnTo>
                  <a:pt x="184" y="74"/>
                </a:lnTo>
                <a:lnTo>
                  <a:pt x="163" y="77"/>
                </a:lnTo>
                <a:lnTo>
                  <a:pt x="141" y="81"/>
                </a:lnTo>
                <a:lnTo>
                  <a:pt x="141" y="70"/>
                </a:lnTo>
                <a:lnTo>
                  <a:pt x="163" y="68"/>
                </a:lnTo>
                <a:lnTo>
                  <a:pt x="184" y="65"/>
                </a:lnTo>
                <a:lnTo>
                  <a:pt x="200" y="64"/>
                </a:lnTo>
                <a:lnTo>
                  <a:pt x="216" y="65"/>
                </a:lnTo>
                <a:lnTo>
                  <a:pt x="207" y="68"/>
                </a:lnTo>
                <a:close/>
                <a:moveTo>
                  <a:pt x="132" y="47"/>
                </a:moveTo>
                <a:lnTo>
                  <a:pt x="132" y="47"/>
                </a:lnTo>
                <a:lnTo>
                  <a:pt x="132" y="59"/>
                </a:lnTo>
                <a:lnTo>
                  <a:pt x="124" y="60"/>
                </a:lnTo>
                <a:lnTo>
                  <a:pt x="123" y="60"/>
                </a:lnTo>
                <a:lnTo>
                  <a:pt x="123" y="46"/>
                </a:lnTo>
                <a:lnTo>
                  <a:pt x="132" y="46"/>
                </a:lnTo>
                <a:lnTo>
                  <a:pt x="132" y="47"/>
                </a:lnTo>
                <a:close/>
                <a:moveTo>
                  <a:pt x="314" y="416"/>
                </a:moveTo>
                <a:lnTo>
                  <a:pt x="314" y="416"/>
                </a:lnTo>
                <a:lnTo>
                  <a:pt x="320" y="416"/>
                </a:lnTo>
                <a:lnTo>
                  <a:pt x="320" y="422"/>
                </a:lnTo>
                <a:lnTo>
                  <a:pt x="310" y="422"/>
                </a:lnTo>
                <a:lnTo>
                  <a:pt x="314" y="416"/>
                </a:lnTo>
                <a:close/>
                <a:moveTo>
                  <a:pt x="366" y="421"/>
                </a:moveTo>
                <a:lnTo>
                  <a:pt x="366" y="421"/>
                </a:lnTo>
                <a:lnTo>
                  <a:pt x="332" y="422"/>
                </a:lnTo>
                <a:lnTo>
                  <a:pt x="332" y="417"/>
                </a:lnTo>
                <a:lnTo>
                  <a:pt x="353" y="418"/>
                </a:lnTo>
                <a:lnTo>
                  <a:pt x="366" y="421"/>
                </a:lnTo>
                <a:close/>
                <a:moveTo>
                  <a:pt x="323" y="399"/>
                </a:moveTo>
                <a:lnTo>
                  <a:pt x="323" y="399"/>
                </a:lnTo>
                <a:lnTo>
                  <a:pt x="321" y="408"/>
                </a:lnTo>
                <a:lnTo>
                  <a:pt x="318" y="408"/>
                </a:lnTo>
                <a:lnTo>
                  <a:pt x="323" y="399"/>
                </a:lnTo>
                <a:close/>
                <a:moveTo>
                  <a:pt x="300" y="416"/>
                </a:moveTo>
                <a:lnTo>
                  <a:pt x="301" y="416"/>
                </a:lnTo>
                <a:lnTo>
                  <a:pt x="297" y="424"/>
                </a:lnTo>
                <a:lnTo>
                  <a:pt x="295" y="424"/>
                </a:lnTo>
                <a:lnTo>
                  <a:pt x="283" y="425"/>
                </a:lnTo>
                <a:lnTo>
                  <a:pt x="288" y="416"/>
                </a:lnTo>
                <a:lnTo>
                  <a:pt x="300" y="416"/>
                </a:lnTo>
                <a:close/>
                <a:moveTo>
                  <a:pt x="275" y="416"/>
                </a:moveTo>
                <a:lnTo>
                  <a:pt x="275" y="416"/>
                </a:lnTo>
                <a:lnTo>
                  <a:pt x="268" y="426"/>
                </a:lnTo>
                <a:lnTo>
                  <a:pt x="257" y="427"/>
                </a:lnTo>
                <a:lnTo>
                  <a:pt x="268" y="416"/>
                </a:lnTo>
                <a:lnTo>
                  <a:pt x="275" y="416"/>
                </a:lnTo>
                <a:close/>
                <a:moveTo>
                  <a:pt x="254" y="416"/>
                </a:moveTo>
                <a:lnTo>
                  <a:pt x="254" y="416"/>
                </a:lnTo>
                <a:lnTo>
                  <a:pt x="238" y="430"/>
                </a:lnTo>
                <a:lnTo>
                  <a:pt x="223" y="431"/>
                </a:lnTo>
                <a:lnTo>
                  <a:pt x="215" y="429"/>
                </a:lnTo>
                <a:lnTo>
                  <a:pt x="236" y="412"/>
                </a:lnTo>
                <a:lnTo>
                  <a:pt x="243" y="415"/>
                </a:lnTo>
                <a:lnTo>
                  <a:pt x="254" y="416"/>
                </a:lnTo>
                <a:close/>
                <a:moveTo>
                  <a:pt x="231" y="402"/>
                </a:moveTo>
                <a:lnTo>
                  <a:pt x="231" y="402"/>
                </a:lnTo>
                <a:lnTo>
                  <a:pt x="225" y="399"/>
                </a:lnTo>
                <a:lnTo>
                  <a:pt x="220" y="394"/>
                </a:lnTo>
                <a:lnTo>
                  <a:pt x="246" y="379"/>
                </a:lnTo>
                <a:lnTo>
                  <a:pt x="264" y="370"/>
                </a:lnTo>
                <a:lnTo>
                  <a:pt x="282" y="361"/>
                </a:lnTo>
                <a:lnTo>
                  <a:pt x="274" y="367"/>
                </a:lnTo>
                <a:lnTo>
                  <a:pt x="256" y="381"/>
                </a:lnTo>
                <a:lnTo>
                  <a:pt x="251" y="384"/>
                </a:lnTo>
                <a:lnTo>
                  <a:pt x="251" y="385"/>
                </a:lnTo>
                <a:lnTo>
                  <a:pt x="231" y="402"/>
                </a:lnTo>
                <a:close/>
                <a:moveTo>
                  <a:pt x="195" y="310"/>
                </a:moveTo>
                <a:lnTo>
                  <a:pt x="195" y="310"/>
                </a:lnTo>
                <a:lnTo>
                  <a:pt x="192" y="298"/>
                </a:lnTo>
                <a:lnTo>
                  <a:pt x="218" y="293"/>
                </a:lnTo>
                <a:lnTo>
                  <a:pt x="237" y="288"/>
                </a:lnTo>
                <a:lnTo>
                  <a:pt x="256" y="287"/>
                </a:lnTo>
                <a:lnTo>
                  <a:pt x="246" y="290"/>
                </a:lnTo>
                <a:lnTo>
                  <a:pt x="222" y="299"/>
                </a:lnTo>
                <a:lnTo>
                  <a:pt x="219" y="301"/>
                </a:lnTo>
                <a:lnTo>
                  <a:pt x="218" y="303"/>
                </a:lnTo>
                <a:lnTo>
                  <a:pt x="195" y="310"/>
                </a:lnTo>
                <a:close/>
                <a:moveTo>
                  <a:pt x="188" y="287"/>
                </a:moveTo>
                <a:lnTo>
                  <a:pt x="188" y="287"/>
                </a:lnTo>
                <a:lnTo>
                  <a:pt x="184" y="276"/>
                </a:lnTo>
                <a:lnTo>
                  <a:pt x="214" y="270"/>
                </a:lnTo>
                <a:lnTo>
                  <a:pt x="233" y="266"/>
                </a:lnTo>
                <a:lnTo>
                  <a:pt x="252" y="264"/>
                </a:lnTo>
                <a:lnTo>
                  <a:pt x="242" y="267"/>
                </a:lnTo>
                <a:lnTo>
                  <a:pt x="216" y="276"/>
                </a:lnTo>
                <a:lnTo>
                  <a:pt x="214" y="279"/>
                </a:lnTo>
                <a:lnTo>
                  <a:pt x="213" y="280"/>
                </a:lnTo>
                <a:lnTo>
                  <a:pt x="188" y="287"/>
                </a:lnTo>
                <a:close/>
                <a:moveTo>
                  <a:pt x="246" y="241"/>
                </a:moveTo>
                <a:lnTo>
                  <a:pt x="246" y="241"/>
                </a:lnTo>
                <a:lnTo>
                  <a:pt x="236" y="246"/>
                </a:lnTo>
                <a:lnTo>
                  <a:pt x="224" y="250"/>
                </a:lnTo>
                <a:lnTo>
                  <a:pt x="213" y="255"/>
                </a:lnTo>
                <a:lnTo>
                  <a:pt x="210" y="256"/>
                </a:lnTo>
                <a:lnTo>
                  <a:pt x="209" y="258"/>
                </a:lnTo>
                <a:lnTo>
                  <a:pt x="181" y="265"/>
                </a:lnTo>
                <a:lnTo>
                  <a:pt x="177" y="255"/>
                </a:lnTo>
                <a:lnTo>
                  <a:pt x="209" y="247"/>
                </a:lnTo>
                <a:lnTo>
                  <a:pt x="227" y="243"/>
                </a:lnTo>
                <a:lnTo>
                  <a:pt x="246" y="241"/>
                </a:lnTo>
                <a:close/>
                <a:moveTo>
                  <a:pt x="242" y="212"/>
                </a:moveTo>
                <a:lnTo>
                  <a:pt x="242" y="212"/>
                </a:lnTo>
                <a:lnTo>
                  <a:pt x="232" y="218"/>
                </a:lnTo>
                <a:lnTo>
                  <a:pt x="216" y="225"/>
                </a:lnTo>
                <a:lnTo>
                  <a:pt x="201" y="234"/>
                </a:lnTo>
                <a:lnTo>
                  <a:pt x="173" y="242"/>
                </a:lnTo>
                <a:lnTo>
                  <a:pt x="172" y="237"/>
                </a:lnTo>
                <a:lnTo>
                  <a:pt x="168" y="228"/>
                </a:lnTo>
                <a:lnTo>
                  <a:pt x="205" y="218"/>
                </a:lnTo>
                <a:lnTo>
                  <a:pt x="223" y="214"/>
                </a:lnTo>
                <a:lnTo>
                  <a:pt x="233" y="214"/>
                </a:lnTo>
                <a:lnTo>
                  <a:pt x="242" y="212"/>
                </a:lnTo>
                <a:close/>
                <a:moveTo>
                  <a:pt x="163" y="214"/>
                </a:moveTo>
                <a:lnTo>
                  <a:pt x="163" y="214"/>
                </a:lnTo>
                <a:lnTo>
                  <a:pt x="159" y="198"/>
                </a:lnTo>
                <a:lnTo>
                  <a:pt x="197" y="188"/>
                </a:lnTo>
                <a:lnTo>
                  <a:pt x="215" y="186"/>
                </a:lnTo>
                <a:lnTo>
                  <a:pt x="224" y="184"/>
                </a:lnTo>
                <a:lnTo>
                  <a:pt x="233" y="183"/>
                </a:lnTo>
                <a:lnTo>
                  <a:pt x="224" y="188"/>
                </a:lnTo>
                <a:lnTo>
                  <a:pt x="209" y="197"/>
                </a:lnTo>
                <a:lnTo>
                  <a:pt x="193" y="205"/>
                </a:lnTo>
                <a:lnTo>
                  <a:pt x="192" y="206"/>
                </a:lnTo>
                <a:lnTo>
                  <a:pt x="163" y="214"/>
                </a:lnTo>
                <a:close/>
                <a:moveTo>
                  <a:pt x="222" y="116"/>
                </a:moveTo>
                <a:lnTo>
                  <a:pt x="222" y="116"/>
                </a:lnTo>
                <a:lnTo>
                  <a:pt x="211" y="119"/>
                </a:lnTo>
                <a:lnTo>
                  <a:pt x="201" y="122"/>
                </a:lnTo>
                <a:lnTo>
                  <a:pt x="190" y="124"/>
                </a:lnTo>
                <a:lnTo>
                  <a:pt x="167" y="129"/>
                </a:lnTo>
                <a:lnTo>
                  <a:pt x="143" y="134"/>
                </a:lnTo>
                <a:lnTo>
                  <a:pt x="142" y="122"/>
                </a:lnTo>
                <a:lnTo>
                  <a:pt x="165" y="119"/>
                </a:lnTo>
                <a:lnTo>
                  <a:pt x="187" y="116"/>
                </a:lnTo>
                <a:lnTo>
                  <a:pt x="205" y="115"/>
                </a:lnTo>
                <a:lnTo>
                  <a:pt x="222" y="116"/>
                </a:lnTo>
                <a:close/>
                <a:moveTo>
                  <a:pt x="179" y="23"/>
                </a:moveTo>
                <a:lnTo>
                  <a:pt x="179" y="23"/>
                </a:lnTo>
                <a:lnTo>
                  <a:pt x="196" y="23"/>
                </a:lnTo>
                <a:lnTo>
                  <a:pt x="211" y="26"/>
                </a:lnTo>
                <a:lnTo>
                  <a:pt x="202" y="28"/>
                </a:lnTo>
                <a:lnTo>
                  <a:pt x="182" y="31"/>
                </a:lnTo>
                <a:lnTo>
                  <a:pt x="179" y="32"/>
                </a:lnTo>
                <a:lnTo>
                  <a:pt x="159" y="33"/>
                </a:lnTo>
                <a:lnTo>
                  <a:pt x="137" y="34"/>
                </a:lnTo>
                <a:lnTo>
                  <a:pt x="136" y="26"/>
                </a:lnTo>
                <a:lnTo>
                  <a:pt x="179"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4" name="Group 66"/>
          <p:cNvGrpSpPr/>
          <p:nvPr/>
        </p:nvGrpSpPr>
        <p:grpSpPr>
          <a:xfrm>
            <a:off x="7738324" y="4897711"/>
            <a:ext cx="453159" cy="285750"/>
            <a:chOff x="10501313" y="1798638"/>
            <a:chExt cx="498475" cy="314325"/>
          </a:xfrm>
          <a:solidFill>
            <a:schemeClr val="bg1"/>
          </a:solidFill>
        </p:grpSpPr>
        <p:sp>
          <p:nvSpPr>
            <p:cNvPr id="68" name="Freeform 1364"/>
            <p:cNvSpPr>
              <a:spLocks/>
            </p:cNvSpPr>
            <p:nvPr/>
          </p:nvSpPr>
          <p:spPr bwMode="auto">
            <a:xfrm>
              <a:off x="10609263" y="1798638"/>
              <a:ext cx="42863" cy="120650"/>
            </a:xfrm>
            <a:custGeom>
              <a:avLst/>
              <a:gdLst>
                <a:gd name="T0" fmla="*/ 0 w 54"/>
                <a:gd name="T1" fmla="*/ 7 h 151"/>
                <a:gd name="T2" fmla="*/ 6 w 54"/>
                <a:gd name="T3" fmla="*/ 133 h 151"/>
                <a:gd name="T4" fmla="*/ 6 w 54"/>
                <a:gd name="T5" fmla="*/ 133 h 151"/>
                <a:gd name="T6" fmla="*/ 6 w 54"/>
                <a:gd name="T7" fmla="*/ 133 h 151"/>
                <a:gd name="T8" fmla="*/ 10 w 54"/>
                <a:gd name="T9" fmla="*/ 132 h 151"/>
                <a:gd name="T10" fmla="*/ 15 w 54"/>
                <a:gd name="T11" fmla="*/ 133 h 151"/>
                <a:gd name="T12" fmla="*/ 19 w 54"/>
                <a:gd name="T13" fmla="*/ 136 h 151"/>
                <a:gd name="T14" fmla="*/ 22 w 54"/>
                <a:gd name="T15" fmla="*/ 139 h 151"/>
                <a:gd name="T16" fmla="*/ 22 w 54"/>
                <a:gd name="T17" fmla="*/ 139 h 151"/>
                <a:gd name="T18" fmla="*/ 24 w 54"/>
                <a:gd name="T19" fmla="*/ 144 h 151"/>
                <a:gd name="T20" fmla="*/ 32 w 54"/>
                <a:gd name="T21" fmla="*/ 151 h 151"/>
                <a:gd name="T22" fmla="*/ 32 w 54"/>
                <a:gd name="T23" fmla="*/ 151 h 151"/>
                <a:gd name="T24" fmla="*/ 34 w 54"/>
                <a:gd name="T25" fmla="*/ 133 h 151"/>
                <a:gd name="T26" fmla="*/ 38 w 54"/>
                <a:gd name="T27" fmla="*/ 118 h 151"/>
                <a:gd name="T28" fmla="*/ 38 w 54"/>
                <a:gd name="T29" fmla="*/ 118 h 151"/>
                <a:gd name="T30" fmla="*/ 42 w 54"/>
                <a:gd name="T31" fmla="*/ 107 h 151"/>
                <a:gd name="T32" fmla="*/ 43 w 54"/>
                <a:gd name="T33" fmla="*/ 94 h 151"/>
                <a:gd name="T34" fmla="*/ 54 w 54"/>
                <a:gd name="T35" fmla="*/ 7 h 151"/>
                <a:gd name="T36" fmla="*/ 54 w 54"/>
                <a:gd name="T37" fmla="*/ 7 h 151"/>
                <a:gd name="T38" fmla="*/ 42 w 54"/>
                <a:gd name="T39" fmla="*/ 3 h 151"/>
                <a:gd name="T40" fmla="*/ 30 w 54"/>
                <a:gd name="T41" fmla="*/ 0 h 151"/>
                <a:gd name="T42" fmla="*/ 22 w 54"/>
                <a:gd name="T43" fmla="*/ 0 h 151"/>
                <a:gd name="T44" fmla="*/ 14 w 54"/>
                <a:gd name="T45" fmla="*/ 2 h 151"/>
                <a:gd name="T46" fmla="*/ 7 w 54"/>
                <a:gd name="T47" fmla="*/ 3 h 151"/>
                <a:gd name="T48" fmla="*/ 4 w 54"/>
                <a:gd name="T49" fmla="*/ 5 h 151"/>
                <a:gd name="T50" fmla="*/ 0 w 54"/>
                <a:gd name="T51"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151">
                  <a:moveTo>
                    <a:pt x="0" y="7"/>
                  </a:moveTo>
                  <a:lnTo>
                    <a:pt x="6" y="133"/>
                  </a:lnTo>
                  <a:lnTo>
                    <a:pt x="6" y="133"/>
                  </a:lnTo>
                  <a:lnTo>
                    <a:pt x="6" y="133"/>
                  </a:lnTo>
                  <a:lnTo>
                    <a:pt x="10" y="132"/>
                  </a:lnTo>
                  <a:lnTo>
                    <a:pt x="15" y="133"/>
                  </a:lnTo>
                  <a:lnTo>
                    <a:pt x="19" y="136"/>
                  </a:lnTo>
                  <a:lnTo>
                    <a:pt x="22" y="139"/>
                  </a:lnTo>
                  <a:lnTo>
                    <a:pt x="22" y="139"/>
                  </a:lnTo>
                  <a:lnTo>
                    <a:pt x="24" y="144"/>
                  </a:lnTo>
                  <a:lnTo>
                    <a:pt x="32" y="151"/>
                  </a:lnTo>
                  <a:lnTo>
                    <a:pt x="32" y="151"/>
                  </a:lnTo>
                  <a:lnTo>
                    <a:pt x="34" y="133"/>
                  </a:lnTo>
                  <a:lnTo>
                    <a:pt x="38" y="118"/>
                  </a:lnTo>
                  <a:lnTo>
                    <a:pt x="38" y="118"/>
                  </a:lnTo>
                  <a:lnTo>
                    <a:pt x="42" y="107"/>
                  </a:lnTo>
                  <a:lnTo>
                    <a:pt x="43" y="94"/>
                  </a:lnTo>
                  <a:lnTo>
                    <a:pt x="54" y="7"/>
                  </a:lnTo>
                  <a:lnTo>
                    <a:pt x="54" y="7"/>
                  </a:lnTo>
                  <a:lnTo>
                    <a:pt x="42" y="3"/>
                  </a:lnTo>
                  <a:lnTo>
                    <a:pt x="30" y="0"/>
                  </a:lnTo>
                  <a:lnTo>
                    <a:pt x="22" y="0"/>
                  </a:lnTo>
                  <a:lnTo>
                    <a:pt x="14" y="2"/>
                  </a:lnTo>
                  <a:lnTo>
                    <a:pt x="7" y="3"/>
                  </a:lnTo>
                  <a:lnTo>
                    <a:pt x="4" y="5"/>
                  </a:lnTo>
                  <a:lnTo>
                    <a:pt x="0"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9" name="Freeform 1365"/>
            <p:cNvSpPr>
              <a:spLocks/>
            </p:cNvSpPr>
            <p:nvPr/>
          </p:nvSpPr>
          <p:spPr bwMode="auto">
            <a:xfrm>
              <a:off x="10609263" y="1798638"/>
              <a:ext cx="42863" cy="120650"/>
            </a:xfrm>
            <a:custGeom>
              <a:avLst/>
              <a:gdLst>
                <a:gd name="T0" fmla="*/ 0 w 54"/>
                <a:gd name="T1" fmla="*/ 7 h 151"/>
                <a:gd name="T2" fmla="*/ 6 w 54"/>
                <a:gd name="T3" fmla="*/ 133 h 151"/>
                <a:gd name="T4" fmla="*/ 6 w 54"/>
                <a:gd name="T5" fmla="*/ 133 h 151"/>
                <a:gd name="T6" fmla="*/ 6 w 54"/>
                <a:gd name="T7" fmla="*/ 133 h 151"/>
                <a:gd name="T8" fmla="*/ 10 w 54"/>
                <a:gd name="T9" fmla="*/ 132 h 151"/>
                <a:gd name="T10" fmla="*/ 15 w 54"/>
                <a:gd name="T11" fmla="*/ 133 h 151"/>
                <a:gd name="T12" fmla="*/ 19 w 54"/>
                <a:gd name="T13" fmla="*/ 136 h 151"/>
                <a:gd name="T14" fmla="*/ 22 w 54"/>
                <a:gd name="T15" fmla="*/ 139 h 151"/>
                <a:gd name="T16" fmla="*/ 22 w 54"/>
                <a:gd name="T17" fmla="*/ 139 h 151"/>
                <a:gd name="T18" fmla="*/ 24 w 54"/>
                <a:gd name="T19" fmla="*/ 144 h 151"/>
                <a:gd name="T20" fmla="*/ 32 w 54"/>
                <a:gd name="T21" fmla="*/ 151 h 151"/>
                <a:gd name="T22" fmla="*/ 32 w 54"/>
                <a:gd name="T23" fmla="*/ 151 h 151"/>
                <a:gd name="T24" fmla="*/ 34 w 54"/>
                <a:gd name="T25" fmla="*/ 133 h 151"/>
                <a:gd name="T26" fmla="*/ 38 w 54"/>
                <a:gd name="T27" fmla="*/ 118 h 151"/>
                <a:gd name="T28" fmla="*/ 38 w 54"/>
                <a:gd name="T29" fmla="*/ 118 h 151"/>
                <a:gd name="T30" fmla="*/ 42 w 54"/>
                <a:gd name="T31" fmla="*/ 107 h 151"/>
                <a:gd name="T32" fmla="*/ 43 w 54"/>
                <a:gd name="T33" fmla="*/ 94 h 151"/>
                <a:gd name="T34" fmla="*/ 54 w 54"/>
                <a:gd name="T35" fmla="*/ 7 h 151"/>
                <a:gd name="T36" fmla="*/ 54 w 54"/>
                <a:gd name="T37" fmla="*/ 7 h 151"/>
                <a:gd name="T38" fmla="*/ 42 w 54"/>
                <a:gd name="T39" fmla="*/ 3 h 151"/>
                <a:gd name="T40" fmla="*/ 30 w 54"/>
                <a:gd name="T41" fmla="*/ 0 h 151"/>
                <a:gd name="T42" fmla="*/ 22 w 54"/>
                <a:gd name="T43" fmla="*/ 0 h 151"/>
                <a:gd name="T44" fmla="*/ 14 w 54"/>
                <a:gd name="T45" fmla="*/ 2 h 151"/>
                <a:gd name="T46" fmla="*/ 7 w 54"/>
                <a:gd name="T47" fmla="*/ 3 h 151"/>
                <a:gd name="T48" fmla="*/ 4 w 54"/>
                <a:gd name="T49" fmla="*/ 5 h 151"/>
                <a:gd name="T50" fmla="*/ 0 w 54"/>
                <a:gd name="T51"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151">
                  <a:moveTo>
                    <a:pt x="0" y="7"/>
                  </a:moveTo>
                  <a:lnTo>
                    <a:pt x="6" y="133"/>
                  </a:lnTo>
                  <a:lnTo>
                    <a:pt x="6" y="133"/>
                  </a:lnTo>
                  <a:lnTo>
                    <a:pt x="6" y="133"/>
                  </a:lnTo>
                  <a:lnTo>
                    <a:pt x="10" y="132"/>
                  </a:lnTo>
                  <a:lnTo>
                    <a:pt x="15" y="133"/>
                  </a:lnTo>
                  <a:lnTo>
                    <a:pt x="19" y="136"/>
                  </a:lnTo>
                  <a:lnTo>
                    <a:pt x="22" y="139"/>
                  </a:lnTo>
                  <a:lnTo>
                    <a:pt x="22" y="139"/>
                  </a:lnTo>
                  <a:lnTo>
                    <a:pt x="24" y="144"/>
                  </a:lnTo>
                  <a:lnTo>
                    <a:pt x="32" y="151"/>
                  </a:lnTo>
                  <a:lnTo>
                    <a:pt x="32" y="151"/>
                  </a:lnTo>
                  <a:lnTo>
                    <a:pt x="34" y="133"/>
                  </a:lnTo>
                  <a:lnTo>
                    <a:pt x="38" y="118"/>
                  </a:lnTo>
                  <a:lnTo>
                    <a:pt x="38" y="118"/>
                  </a:lnTo>
                  <a:lnTo>
                    <a:pt x="42" y="107"/>
                  </a:lnTo>
                  <a:lnTo>
                    <a:pt x="43" y="94"/>
                  </a:lnTo>
                  <a:lnTo>
                    <a:pt x="54" y="7"/>
                  </a:lnTo>
                  <a:lnTo>
                    <a:pt x="54" y="7"/>
                  </a:lnTo>
                  <a:lnTo>
                    <a:pt x="42" y="3"/>
                  </a:lnTo>
                  <a:lnTo>
                    <a:pt x="30" y="0"/>
                  </a:lnTo>
                  <a:lnTo>
                    <a:pt x="22" y="0"/>
                  </a:lnTo>
                  <a:lnTo>
                    <a:pt x="14" y="2"/>
                  </a:lnTo>
                  <a:lnTo>
                    <a:pt x="7" y="3"/>
                  </a:lnTo>
                  <a:lnTo>
                    <a:pt x="4" y="5"/>
                  </a:lnTo>
                  <a:lnTo>
                    <a:pt x="0"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0" name="Freeform 1366"/>
            <p:cNvSpPr>
              <a:spLocks/>
            </p:cNvSpPr>
            <p:nvPr/>
          </p:nvSpPr>
          <p:spPr bwMode="auto">
            <a:xfrm>
              <a:off x="10615613" y="1865313"/>
              <a:ext cx="242888" cy="117475"/>
            </a:xfrm>
            <a:custGeom>
              <a:avLst/>
              <a:gdLst>
                <a:gd name="T0" fmla="*/ 111 w 304"/>
                <a:gd name="T1" fmla="*/ 147 h 147"/>
                <a:gd name="T2" fmla="*/ 111 w 304"/>
                <a:gd name="T3" fmla="*/ 147 h 147"/>
                <a:gd name="T4" fmla="*/ 124 w 304"/>
                <a:gd name="T5" fmla="*/ 147 h 147"/>
                <a:gd name="T6" fmla="*/ 137 w 304"/>
                <a:gd name="T7" fmla="*/ 147 h 147"/>
                <a:gd name="T8" fmla="*/ 149 w 304"/>
                <a:gd name="T9" fmla="*/ 146 h 147"/>
                <a:gd name="T10" fmla="*/ 161 w 304"/>
                <a:gd name="T11" fmla="*/ 143 h 147"/>
                <a:gd name="T12" fmla="*/ 171 w 304"/>
                <a:gd name="T13" fmla="*/ 141 h 147"/>
                <a:gd name="T14" fmla="*/ 181 w 304"/>
                <a:gd name="T15" fmla="*/ 137 h 147"/>
                <a:gd name="T16" fmla="*/ 202 w 304"/>
                <a:gd name="T17" fmla="*/ 128 h 147"/>
                <a:gd name="T18" fmla="*/ 219 w 304"/>
                <a:gd name="T19" fmla="*/ 118 h 147"/>
                <a:gd name="T20" fmla="*/ 235 w 304"/>
                <a:gd name="T21" fmla="*/ 105 h 147"/>
                <a:gd name="T22" fmla="*/ 249 w 304"/>
                <a:gd name="T23" fmla="*/ 92 h 147"/>
                <a:gd name="T24" fmla="*/ 261 w 304"/>
                <a:gd name="T25" fmla="*/ 78 h 147"/>
                <a:gd name="T26" fmla="*/ 271 w 304"/>
                <a:gd name="T27" fmla="*/ 64 h 147"/>
                <a:gd name="T28" fmla="*/ 280 w 304"/>
                <a:gd name="T29" fmla="*/ 50 h 147"/>
                <a:gd name="T30" fmla="*/ 288 w 304"/>
                <a:gd name="T31" fmla="*/ 37 h 147"/>
                <a:gd name="T32" fmla="*/ 294 w 304"/>
                <a:gd name="T33" fmla="*/ 24 h 147"/>
                <a:gd name="T34" fmla="*/ 302 w 304"/>
                <a:gd name="T35" fmla="*/ 7 h 147"/>
                <a:gd name="T36" fmla="*/ 304 w 304"/>
                <a:gd name="T37" fmla="*/ 0 h 147"/>
                <a:gd name="T38" fmla="*/ 304 w 304"/>
                <a:gd name="T39" fmla="*/ 0 h 147"/>
                <a:gd name="T40" fmla="*/ 299 w 304"/>
                <a:gd name="T41" fmla="*/ 11 h 147"/>
                <a:gd name="T42" fmla="*/ 293 w 304"/>
                <a:gd name="T43" fmla="*/ 23 h 147"/>
                <a:gd name="T44" fmla="*/ 285 w 304"/>
                <a:gd name="T45" fmla="*/ 34 h 147"/>
                <a:gd name="T46" fmla="*/ 276 w 304"/>
                <a:gd name="T47" fmla="*/ 45 h 147"/>
                <a:gd name="T48" fmla="*/ 267 w 304"/>
                <a:gd name="T49" fmla="*/ 56 h 147"/>
                <a:gd name="T50" fmla="*/ 257 w 304"/>
                <a:gd name="T51" fmla="*/ 66 h 147"/>
                <a:gd name="T52" fmla="*/ 245 w 304"/>
                <a:gd name="T53" fmla="*/ 75 h 147"/>
                <a:gd name="T54" fmla="*/ 234 w 304"/>
                <a:gd name="T55" fmla="*/ 84 h 147"/>
                <a:gd name="T56" fmla="*/ 221 w 304"/>
                <a:gd name="T57" fmla="*/ 93 h 147"/>
                <a:gd name="T58" fmla="*/ 207 w 304"/>
                <a:gd name="T59" fmla="*/ 100 h 147"/>
                <a:gd name="T60" fmla="*/ 193 w 304"/>
                <a:gd name="T61" fmla="*/ 106 h 147"/>
                <a:gd name="T62" fmla="*/ 179 w 304"/>
                <a:gd name="T63" fmla="*/ 111 h 147"/>
                <a:gd name="T64" fmla="*/ 164 w 304"/>
                <a:gd name="T65" fmla="*/ 116 h 147"/>
                <a:gd name="T66" fmla="*/ 147 w 304"/>
                <a:gd name="T67" fmla="*/ 119 h 147"/>
                <a:gd name="T68" fmla="*/ 132 w 304"/>
                <a:gd name="T69" fmla="*/ 120 h 147"/>
                <a:gd name="T70" fmla="*/ 115 w 304"/>
                <a:gd name="T71" fmla="*/ 119 h 147"/>
                <a:gd name="T72" fmla="*/ 115 w 304"/>
                <a:gd name="T73" fmla="*/ 119 h 147"/>
                <a:gd name="T74" fmla="*/ 98 w 304"/>
                <a:gd name="T75" fmla="*/ 118 h 147"/>
                <a:gd name="T76" fmla="*/ 84 w 304"/>
                <a:gd name="T77" fmla="*/ 115 h 147"/>
                <a:gd name="T78" fmla="*/ 70 w 304"/>
                <a:gd name="T79" fmla="*/ 112 h 147"/>
                <a:gd name="T80" fmla="*/ 59 w 304"/>
                <a:gd name="T81" fmla="*/ 109 h 147"/>
                <a:gd name="T82" fmla="*/ 48 w 304"/>
                <a:gd name="T83" fmla="*/ 103 h 147"/>
                <a:gd name="T84" fmla="*/ 38 w 304"/>
                <a:gd name="T85" fmla="*/ 100 h 147"/>
                <a:gd name="T86" fmla="*/ 23 w 304"/>
                <a:gd name="T87" fmla="*/ 89 h 147"/>
                <a:gd name="T88" fmla="*/ 13 w 304"/>
                <a:gd name="T89" fmla="*/ 80 h 147"/>
                <a:gd name="T90" fmla="*/ 5 w 304"/>
                <a:gd name="T91" fmla="*/ 71 h 147"/>
                <a:gd name="T92" fmla="*/ 0 w 304"/>
                <a:gd name="T93" fmla="*/ 64 h 147"/>
                <a:gd name="T94" fmla="*/ 0 w 304"/>
                <a:gd name="T95" fmla="*/ 64 h 147"/>
                <a:gd name="T96" fmla="*/ 5 w 304"/>
                <a:gd name="T97" fmla="*/ 75 h 147"/>
                <a:gd name="T98" fmla="*/ 13 w 304"/>
                <a:gd name="T99" fmla="*/ 88 h 147"/>
                <a:gd name="T100" fmla="*/ 24 w 304"/>
                <a:gd name="T101" fmla="*/ 102 h 147"/>
                <a:gd name="T102" fmla="*/ 30 w 304"/>
                <a:gd name="T103" fmla="*/ 110 h 147"/>
                <a:gd name="T104" fmla="*/ 39 w 304"/>
                <a:gd name="T105" fmla="*/ 118 h 147"/>
                <a:gd name="T106" fmla="*/ 48 w 304"/>
                <a:gd name="T107" fmla="*/ 124 h 147"/>
                <a:gd name="T108" fmla="*/ 59 w 304"/>
                <a:gd name="T109" fmla="*/ 130 h 147"/>
                <a:gd name="T110" fmla="*/ 70 w 304"/>
                <a:gd name="T111" fmla="*/ 137 h 147"/>
                <a:gd name="T112" fmla="*/ 83 w 304"/>
                <a:gd name="T113" fmla="*/ 141 h 147"/>
                <a:gd name="T114" fmla="*/ 96 w 304"/>
                <a:gd name="T115" fmla="*/ 144 h 147"/>
                <a:gd name="T116" fmla="*/ 111 w 304"/>
                <a:gd name="T1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4" h="147">
                  <a:moveTo>
                    <a:pt x="111" y="147"/>
                  </a:moveTo>
                  <a:lnTo>
                    <a:pt x="111" y="147"/>
                  </a:lnTo>
                  <a:lnTo>
                    <a:pt x="124" y="147"/>
                  </a:lnTo>
                  <a:lnTo>
                    <a:pt x="137" y="147"/>
                  </a:lnTo>
                  <a:lnTo>
                    <a:pt x="149" y="146"/>
                  </a:lnTo>
                  <a:lnTo>
                    <a:pt x="161" y="143"/>
                  </a:lnTo>
                  <a:lnTo>
                    <a:pt x="171" y="141"/>
                  </a:lnTo>
                  <a:lnTo>
                    <a:pt x="181" y="137"/>
                  </a:lnTo>
                  <a:lnTo>
                    <a:pt x="202" y="128"/>
                  </a:lnTo>
                  <a:lnTo>
                    <a:pt x="219" y="118"/>
                  </a:lnTo>
                  <a:lnTo>
                    <a:pt x="235" y="105"/>
                  </a:lnTo>
                  <a:lnTo>
                    <a:pt x="249" y="92"/>
                  </a:lnTo>
                  <a:lnTo>
                    <a:pt x="261" y="78"/>
                  </a:lnTo>
                  <a:lnTo>
                    <a:pt x="271" y="64"/>
                  </a:lnTo>
                  <a:lnTo>
                    <a:pt x="280" y="50"/>
                  </a:lnTo>
                  <a:lnTo>
                    <a:pt x="288" y="37"/>
                  </a:lnTo>
                  <a:lnTo>
                    <a:pt x="294" y="24"/>
                  </a:lnTo>
                  <a:lnTo>
                    <a:pt x="302" y="7"/>
                  </a:lnTo>
                  <a:lnTo>
                    <a:pt x="304" y="0"/>
                  </a:lnTo>
                  <a:lnTo>
                    <a:pt x="304" y="0"/>
                  </a:lnTo>
                  <a:lnTo>
                    <a:pt x="299" y="11"/>
                  </a:lnTo>
                  <a:lnTo>
                    <a:pt x="293" y="23"/>
                  </a:lnTo>
                  <a:lnTo>
                    <a:pt x="285" y="34"/>
                  </a:lnTo>
                  <a:lnTo>
                    <a:pt x="276" y="45"/>
                  </a:lnTo>
                  <a:lnTo>
                    <a:pt x="267" y="56"/>
                  </a:lnTo>
                  <a:lnTo>
                    <a:pt x="257" y="66"/>
                  </a:lnTo>
                  <a:lnTo>
                    <a:pt x="245" y="75"/>
                  </a:lnTo>
                  <a:lnTo>
                    <a:pt x="234" y="84"/>
                  </a:lnTo>
                  <a:lnTo>
                    <a:pt x="221" y="93"/>
                  </a:lnTo>
                  <a:lnTo>
                    <a:pt x="207" y="100"/>
                  </a:lnTo>
                  <a:lnTo>
                    <a:pt x="193" y="106"/>
                  </a:lnTo>
                  <a:lnTo>
                    <a:pt x="179" y="111"/>
                  </a:lnTo>
                  <a:lnTo>
                    <a:pt x="164" y="116"/>
                  </a:lnTo>
                  <a:lnTo>
                    <a:pt x="147" y="119"/>
                  </a:lnTo>
                  <a:lnTo>
                    <a:pt x="132" y="120"/>
                  </a:lnTo>
                  <a:lnTo>
                    <a:pt x="115" y="119"/>
                  </a:lnTo>
                  <a:lnTo>
                    <a:pt x="115" y="119"/>
                  </a:lnTo>
                  <a:lnTo>
                    <a:pt x="98" y="118"/>
                  </a:lnTo>
                  <a:lnTo>
                    <a:pt x="84" y="115"/>
                  </a:lnTo>
                  <a:lnTo>
                    <a:pt x="70" y="112"/>
                  </a:lnTo>
                  <a:lnTo>
                    <a:pt x="59" y="109"/>
                  </a:lnTo>
                  <a:lnTo>
                    <a:pt x="48" y="103"/>
                  </a:lnTo>
                  <a:lnTo>
                    <a:pt x="38" y="100"/>
                  </a:lnTo>
                  <a:lnTo>
                    <a:pt x="23" y="89"/>
                  </a:lnTo>
                  <a:lnTo>
                    <a:pt x="13" y="80"/>
                  </a:lnTo>
                  <a:lnTo>
                    <a:pt x="5" y="71"/>
                  </a:lnTo>
                  <a:lnTo>
                    <a:pt x="0" y="64"/>
                  </a:lnTo>
                  <a:lnTo>
                    <a:pt x="0" y="64"/>
                  </a:lnTo>
                  <a:lnTo>
                    <a:pt x="5" y="75"/>
                  </a:lnTo>
                  <a:lnTo>
                    <a:pt x="13" y="88"/>
                  </a:lnTo>
                  <a:lnTo>
                    <a:pt x="24" y="102"/>
                  </a:lnTo>
                  <a:lnTo>
                    <a:pt x="30" y="110"/>
                  </a:lnTo>
                  <a:lnTo>
                    <a:pt x="39" y="118"/>
                  </a:lnTo>
                  <a:lnTo>
                    <a:pt x="48" y="124"/>
                  </a:lnTo>
                  <a:lnTo>
                    <a:pt x="59" y="130"/>
                  </a:lnTo>
                  <a:lnTo>
                    <a:pt x="70" y="137"/>
                  </a:lnTo>
                  <a:lnTo>
                    <a:pt x="83" y="141"/>
                  </a:lnTo>
                  <a:lnTo>
                    <a:pt x="96" y="144"/>
                  </a:lnTo>
                  <a:lnTo>
                    <a:pt x="111" y="14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 name="Freeform 1367"/>
            <p:cNvSpPr>
              <a:spLocks/>
            </p:cNvSpPr>
            <p:nvPr/>
          </p:nvSpPr>
          <p:spPr bwMode="auto">
            <a:xfrm>
              <a:off x="10615613" y="1865313"/>
              <a:ext cx="242888" cy="117475"/>
            </a:xfrm>
            <a:custGeom>
              <a:avLst/>
              <a:gdLst>
                <a:gd name="T0" fmla="*/ 111 w 304"/>
                <a:gd name="T1" fmla="*/ 147 h 147"/>
                <a:gd name="T2" fmla="*/ 111 w 304"/>
                <a:gd name="T3" fmla="*/ 147 h 147"/>
                <a:gd name="T4" fmla="*/ 124 w 304"/>
                <a:gd name="T5" fmla="*/ 147 h 147"/>
                <a:gd name="T6" fmla="*/ 137 w 304"/>
                <a:gd name="T7" fmla="*/ 147 h 147"/>
                <a:gd name="T8" fmla="*/ 149 w 304"/>
                <a:gd name="T9" fmla="*/ 146 h 147"/>
                <a:gd name="T10" fmla="*/ 161 w 304"/>
                <a:gd name="T11" fmla="*/ 143 h 147"/>
                <a:gd name="T12" fmla="*/ 171 w 304"/>
                <a:gd name="T13" fmla="*/ 141 h 147"/>
                <a:gd name="T14" fmla="*/ 181 w 304"/>
                <a:gd name="T15" fmla="*/ 137 h 147"/>
                <a:gd name="T16" fmla="*/ 202 w 304"/>
                <a:gd name="T17" fmla="*/ 128 h 147"/>
                <a:gd name="T18" fmla="*/ 219 w 304"/>
                <a:gd name="T19" fmla="*/ 118 h 147"/>
                <a:gd name="T20" fmla="*/ 235 w 304"/>
                <a:gd name="T21" fmla="*/ 105 h 147"/>
                <a:gd name="T22" fmla="*/ 249 w 304"/>
                <a:gd name="T23" fmla="*/ 92 h 147"/>
                <a:gd name="T24" fmla="*/ 261 w 304"/>
                <a:gd name="T25" fmla="*/ 78 h 147"/>
                <a:gd name="T26" fmla="*/ 271 w 304"/>
                <a:gd name="T27" fmla="*/ 64 h 147"/>
                <a:gd name="T28" fmla="*/ 280 w 304"/>
                <a:gd name="T29" fmla="*/ 50 h 147"/>
                <a:gd name="T30" fmla="*/ 288 w 304"/>
                <a:gd name="T31" fmla="*/ 37 h 147"/>
                <a:gd name="T32" fmla="*/ 294 w 304"/>
                <a:gd name="T33" fmla="*/ 24 h 147"/>
                <a:gd name="T34" fmla="*/ 302 w 304"/>
                <a:gd name="T35" fmla="*/ 7 h 147"/>
                <a:gd name="T36" fmla="*/ 304 w 304"/>
                <a:gd name="T37" fmla="*/ 0 h 147"/>
                <a:gd name="T38" fmla="*/ 304 w 304"/>
                <a:gd name="T39" fmla="*/ 0 h 147"/>
                <a:gd name="T40" fmla="*/ 299 w 304"/>
                <a:gd name="T41" fmla="*/ 11 h 147"/>
                <a:gd name="T42" fmla="*/ 293 w 304"/>
                <a:gd name="T43" fmla="*/ 23 h 147"/>
                <a:gd name="T44" fmla="*/ 285 w 304"/>
                <a:gd name="T45" fmla="*/ 34 h 147"/>
                <a:gd name="T46" fmla="*/ 276 w 304"/>
                <a:gd name="T47" fmla="*/ 45 h 147"/>
                <a:gd name="T48" fmla="*/ 267 w 304"/>
                <a:gd name="T49" fmla="*/ 56 h 147"/>
                <a:gd name="T50" fmla="*/ 257 w 304"/>
                <a:gd name="T51" fmla="*/ 66 h 147"/>
                <a:gd name="T52" fmla="*/ 245 w 304"/>
                <a:gd name="T53" fmla="*/ 75 h 147"/>
                <a:gd name="T54" fmla="*/ 234 w 304"/>
                <a:gd name="T55" fmla="*/ 84 h 147"/>
                <a:gd name="T56" fmla="*/ 221 w 304"/>
                <a:gd name="T57" fmla="*/ 93 h 147"/>
                <a:gd name="T58" fmla="*/ 207 w 304"/>
                <a:gd name="T59" fmla="*/ 100 h 147"/>
                <a:gd name="T60" fmla="*/ 193 w 304"/>
                <a:gd name="T61" fmla="*/ 106 h 147"/>
                <a:gd name="T62" fmla="*/ 179 w 304"/>
                <a:gd name="T63" fmla="*/ 111 h 147"/>
                <a:gd name="T64" fmla="*/ 164 w 304"/>
                <a:gd name="T65" fmla="*/ 116 h 147"/>
                <a:gd name="T66" fmla="*/ 147 w 304"/>
                <a:gd name="T67" fmla="*/ 119 h 147"/>
                <a:gd name="T68" fmla="*/ 132 w 304"/>
                <a:gd name="T69" fmla="*/ 120 h 147"/>
                <a:gd name="T70" fmla="*/ 115 w 304"/>
                <a:gd name="T71" fmla="*/ 119 h 147"/>
                <a:gd name="T72" fmla="*/ 115 w 304"/>
                <a:gd name="T73" fmla="*/ 119 h 147"/>
                <a:gd name="T74" fmla="*/ 98 w 304"/>
                <a:gd name="T75" fmla="*/ 118 h 147"/>
                <a:gd name="T76" fmla="*/ 84 w 304"/>
                <a:gd name="T77" fmla="*/ 115 h 147"/>
                <a:gd name="T78" fmla="*/ 70 w 304"/>
                <a:gd name="T79" fmla="*/ 112 h 147"/>
                <a:gd name="T80" fmla="*/ 59 w 304"/>
                <a:gd name="T81" fmla="*/ 109 h 147"/>
                <a:gd name="T82" fmla="*/ 48 w 304"/>
                <a:gd name="T83" fmla="*/ 103 h 147"/>
                <a:gd name="T84" fmla="*/ 38 w 304"/>
                <a:gd name="T85" fmla="*/ 100 h 147"/>
                <a:gd name="T86" fmla="*/ 23 w 304"/>
                <a:gd name="T87" fmla="*/ 89 h 147"/>
                <a:gd name="T88" fmla="*/ 13 w 304"/>
                <a:gd name="T89" fmla="*/ 80 h 147"/>
                <a:gd name="T90" fmla="*/ 5 w 304"/>
                <a:gd name="T91" fmla="*/ 71 h 147"/>
                <a:gd name="T92" fmla="*/ 0 w 304"/>
                <a:gd name="T93" fmla="*/ 64 h 147"/>
                <a:gd name="T94" fmla="*/ 0 w 304"/>
                <a:gd name="T95" fmla="*/ 64 h 147"/>
                <a:gd name="T96" fmla="*/ 5 w 304"/>
                <a:gd name="T97" fmla="*/ 75 h 147"/>
                <a:gd name="T98" fmla="*/ 13 w 304"/>
                <a:gd name="T99" fmla="*/ 88 h 147"/>
                <a:gd name="T100" fmla="*/ 24 w 304"/>
                <a:gd name="T101" fmla="*/ 102 h 147"/>
                <a:gd name="T102" fmla="*/ 30 w 304"/>
                <a:gd name="T103" fmla="*/ 110 h 147"/>
                <a:gd name="T104" fmla="*/ 39 w 304"/>
                <a:gd name="T105" fmla="*/ 118 h 147"/>
                <a:gd name="T106" fmla="*/ 48 w 304"/>
                <a:gd name="T107" fmla="*/ 124 h 147"/>
                <a:gd name="T108" fmla="*/ 59 w 304"/>
                <a:gd name="T109" fmla="*/ 130 h 147"/>
                <a:gd name="T110" fmla="*/ 70 w 304"/>
                <a:gd name="T111" fmla="*/ 137 h 147"/>
                <a:gd name="T112" fmla="*/ 83 w 304"/>
                <a:gd name="T113" fmla="*/ 141 h 147"/>
                <a:gd name="T114" fmla="*/ 96 w 304"/>
                <a:gd name="T115" fmla="*/ 144 h 147"/>
                <a:gd name="T116" fmla="*/ 111 w 304"/>
                <a:gd name="T1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4" h="147">
                  <a:moveTo>
                    <a:pt x="111" y="147"/>
                  </a:moveTo>
                  <a:lnTo>
                    <a:pt x="111" y="147"/>
                  </a:lnTo>
                  <a:lnTo>
                    <a:pt x="124" y="147"/>
                  </a:lnTo>
                  <a:lnTo>
                    <a:pt x="137" y="147"/>
                  </a:lnTo>
                  <a:lnTo>
                    <a:pt x="149" y="146"/>
                  </a:lnTo>
                  <a:lnTo>
                    <a:pt x="161" y="143"/>
                  </a:lnTo>
                  <a:lnTo>
                    <a:pt x="171" y="141"/>
                  </a:lnTo>
                  <a:lnTo>
                    <a:pt x="181" y="137"/>
                  </a:lnTo>
                  <a:lnTo>
                    <a:pt x="202" y="128"/>
                  </a:lnTo>
                  <a:lnTo>
                    <a:pt x="219" y="118"/>
                  </a:lnTo>
                  <a:lnTo>
                    <a:pt x="235" y="105"/>
                  </a:lnTo>
                  <a:lnTo>
                    <a:pt x="249" y="92"/>
                  </a:lnTo>
                  <a:lnTo>
                    <a:pt x="261" y="78"/>
                  </a:lnTo>
                  <a:lnTo>
                    <a:pt x="271" y="64"/>
                  </a:lnTo>
                  <a:lnTo>
                    <a:pt x="280" y="50"/>
                  </a:lnTo>
                  <a:lnTo>
                    <a:pt x="288" y="37"/>
                  </a:lnTo>
                  <a:lnTo>
                    <a:pt x="294" y="24"/>
                  </a:lnTo>
                  <a:lnTo>
                    <a:pt x="302" y="7"/>
                  </a:lnTo>
                  <a:lnTo>
                    <a:pt x="304" y="0"/>
                  </a:lnTo>
                  <a:lnTo>
                    <a:pt x="304" y="0"/>
                  </a:lnTo>
                  <a:lnTo>
                    <a:pt x="299" y="11"/>
                  </a:lnTo>
                  <a:lnTo>
                    <a:pt x="293" y="23"/>
                  </a:lnTo>
                  <a:lnTo>
                    <a:pt x="285" y="34"/>
                  </a:lnTo>
                  <a:lnTo>
                    <a:pt x="276" y="45"/>
                  </a:lnTo>
                  <a:lnTo>
                    <a:pt x="267" y="56"/>
                  </a:lnTo>
                  <a:lnTo>
                    <a:pt x="257" y="66"/>
                  </a:lnTo>
                  <a:lnTo>
                    <a:pt x="245" y="75"/>
                  </a:lnTo>
                  <a:lnTo>
                    <a:pt x="234" y="84"/>
                  </a:lnTo>
                  <a:lnTo>
                    <a:pt x="221" y="93"/>
                  </a:lnTo>
                  <a:lnTo>
                    <a:pt x="207" y="100"/>
                  </a:lnTo>
                  <a:lnTo>
                    <a:pt x="193" y="106"/>
                  </a:lnTo>
                  <a:lnTo>
                    <a:pt x="179" y="111"/>
                  </a:lnTo>
                  <a:lnTo>
                    <a:pt x="164" y="116"/>
                  </a:lnTo>
                  <a:lnTo>
                    <a:pt x="147" y="119"/>
                  </a:lnTo>
                  <a:lnTo>
                    <a:pt x="132" y="120"/>
                  </a:lnTo>
                  <a:lnTo>
                    <a:pt x="115" y="119"/>
                  </a:lnTo>
                  <a:lnTo>
                    <a:pt x="115" y="119"/>
                  </a:lnTo>
                  <a:lnTo>
                    <a:pt x="98" y="118"/>
                  </a:lnTo>
                  <a:lnTo>
                    <a:pt x="84" y="115"/>
                  </a:lnTo>
                  <a:lnTo>
                    <a:pt x="70" y="112"/>
                  </a:lnTo>
                  <a:lnTo>
                    <a:pt x="59" y="109"/>
                  </a:lnTo>
                  <a:lnTo>
                    <a:pt x="48" y="103"/>
                  </a:lnTo>
                  <a:lnTo>
                    <a:pt x="38" y="100"/>
                  </a:lnTo>
                  <a:lnTo>
                    <a:pt x="23" y="89"/>
                  </a:lnTo>
                  <a:lnTo>
                    <a:pt x="13" y="80"/>
                  </a:lnTo>
                  <a:lnTo>
                    <a:pt x="5" y="71"/>
                  </a:lnTo>
                  <a:lnTo>
                    <a:pt x="0" y="64"/>
                  </a:lnTo>
                  <a:lnTo>
                    <a:pt x="0" y="64"/>
                  </a:lnTo>
                  <a:lnTo>
                    <a:pt x="5" y="75"/>
                  </a:lnTo>
                  <a:lnTo>
                    <a:pt x="13" y="88"/>
                  </a:lnTo>
                  <a:lnTo>
                    <a:pt x="24" y="102"/>
                  </a:lnTo>
                  <a:lnTo>
                    <a:pt x="30" y="110"/>
                  </a:lnTo>
                  <a:lnTo>
                    <a:pt x="39" y="118"/>
                  </a:lnTo>
                  <a:lnTo>
                    <a:pt x="48" y="124"/>
                  </a:lnTo>
                  <a:lnTo>
                    <a:pt x="59" y="130"/>
                  </a:lnTo>
                  <a:lnTo>
                    <a:pt x="70" y="137"/>
                  </a:lnTo>
                  <a:lnTo>
                    <a:pt x="83" y="141"/>
                  </a:lnTo>
                  <a:lnTo>
                    <a:pt x="96" y="144"/>
                  </a:lnTo>
                  <a:lnTo>
                    <a:pt x="111" y="14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 name="Freeform 1368"/>
            <p:cNvSpPr>
              <a:spLocks/>
            </p:cNvSpPr>
            <p:nvPr/>
          </p:nvSpPr>
          <p:spPr bwMode="auto">
            <a:xfrm>
              <a:off x="10825163" y="1801813"/>
              <a:ext cx="53975" cy="95250"/>
            </a:xfrm>
            <a:custGeom>
              <a:avLst/>
              <a:gdLst>
                <a:gd name="T0" fmla="*/ 50 w 69"/>
                <a:gd name="T1" fmla="*/ 63 h 120"/>
                <a:gd name="T2" fmla="*/ 51 w 69"/>
                <a:gd name="T3" fmla="*/ 64 h 120"/>
                <a:gd name="T4" fmla="*/ 51 w 69"/>
                <a:gd name="T5" fmla="*/ 64 h 120"/>
                <a:gd name="T6" fmla="*/ 60 w 69"/>
                <a:gd name="T7" fmla="*/ 39 h 120"/>
                <a:gd name="T8" fmla="*/ 69 w 69"/>
                <a:gd name="T9" fmla="*/ 8 h 120"/>
                <a:gd name="T10" fmla="*/ 69 w 69"/>
                <a:gd name="T11" fmla="*/ 8 h 120"/>
                <a:gd name="T12" fmla="*/ 67 w 69"/>
                <a:gd name="T13" fmla="*/ 7 h 120"/>
                <a:gd name="T14" fmla="*/ 56 w 69"/>
                <a:gd name="T15" fmla="*/ 3 h 120"/>
                <a:gd name="T16" fmla="*/ 50 w 69"/>
                <a:gd name="T17" fmla="*/ 1 h 120"/>
                <a:gd name="T18" fmla="*/ 44 w 69"/>
                <a:gd name="T19" fmla="*/ 0 h 120"/>
                <a:gd name="T20" fmla="*/ 36 w 69"/>
                <a:gd name="T21" fmla="*/ 1 h 120"/>
                <a:gd name="T22" fmla="*/ 28 w 69"/>
                <a:gd name="T23" fmla="*/ 3 h 120"/>
                <a:gd name="T24" fmla="*/ 28 w 69"/>
                <a:gd name="T25" fmla="*/ 3 h 120"/>
                <a:gd name="T26" fmla="*/ 27 w 69"/>
                <a:gd name="T27" fmla="*/ 14 h 120"/>
                <a:gd name="T28" fmla="*/ 22 w 69"/>
                <a:gd name="T29" fmla="*/ 44 h 120"/>
                <a:gd name="T30" fmla="*/ 13 w 69"/>
                <a:gd name="T31" fmla="*/ 82 h 120"/>
                <a:gd name="T32" fmla="*/ 7 w 69"/>
                <a:gd name="T33" fmla="*/ 101 h 120"/>
                <a:gd name="T34" fmla="*/ 0 w 69"/>
                <a:gd name="T35" fmla="*/ 120 h 120"/>
                <a:gd name="T36" fmla="*/ 0 w 69"/>
                <a:gd name="T37" fmla="*/ 120 h 120"/>
                <a:gd name="T38" fmla="*/ 12 w 69"/>
                <a:gd name="T39" fmla="*/ 109 h 120"/>
                <a:gd name="T40" fmla="*/ 21 w 69"/>
                <a:gd name="T41" fmla="*/ 96 h 120"/>
                <a:gd name="T42" fmla="*/ 28 w 69"/>
                <a:gd name="T43" fmla="*/ 83 h 120"/>
                <a:gd name="T44" fmla="*/ 35 w 69"/>
                <a:gd name="T45" fmla="*/ 69 h 120"/>
                <a:gd name="T46" fmla="*/ 35 w 69"/>
                <a:gd name="T47" fmla="*/ 69 h 120"/>
                <a:gd name="T48" fmla="*/ 37 w 69"/>
                <a:gd name="T49" fmla="*/ 65 h 120"/>
                <a:gd name="T50" fmla="*/ 41 w 69"/>
                <a:gd name="T51" fmla="*/ 63 h 120"/>
                <a:gd name="T52" fmla="*/ 45 w 69"/>
                <a:gd name="T53" fmla="*/ 63 h 120"/>
                <a:gd name="T54" fmla="*/ 50 w 69"/>
                <a:gd name="T55"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120">
                  <a:moveTo>
                    <a:pt x="50" y="63"/>
                  </a:moveTo>
                  <a:lnTo>
                    <a:pt x="51" y="64"/>
                  </a:lnTo>
                  <a:lnTo>
                    <a:pt x="51" y="64"/>
                  </a:lnTo>
                  <a:lnTo>
                    <a:pt x="60" y="39"/>
                  </a:lnTo>
                  <a:lnTo>
                    <a:pt x="69" y="8"/>
                  </a:lnTo>
                  <a:lnTo>
                    <a:pt x="69" y="8"/>
                  </a:lnTo>
                  <a:lnTo>
                    <a:pt x="67" y="7"/>
                  </a:lnTo>
                  <a:lnTo>
                    <a:pt x="56" y="3"/>
                  </a:lnTo>
                  <a:lnTo>
                    <a:pt x="50" y="1"/>
                  </a:lnTo>
                  <a:lnTo>
                    <a:pt x="44" y="0"/>
                  </a:lnTo>
                  <a:lnTo>
                    <a:pt x="36" y="1"/>
                  </a:lnTo>
                  <a:lnTo>
                    <a:pt x="28" y="3"/>
                  </a:lnTo>
                  <a:lnTo>
                    <a:pt x="28" y="3"/>
                  </a:lnTo>
                  <a:lnTo>
                    <a:pt x="27" y="14"/>
                  </a:lnTo>
                  <a:lnTo>
                    <a:pt x="22" y="44"/>
                  </a:lnTo>
                  <a:lnTo>
                    <a:pt x="13" y="82"/>
                  </a:lnTo>
                  <a:lnTo>
                    <a:pt x="7" y="101"/>
                  </a:lnTo>
                  <a:lnTo>
                    <a:pt x="0" y="120"/>
                  </a:lnTo>
                  <a:lnTo>
                    <a:pt x="0" y="120"/>
                  </a:lnTo>
                  <a:lnTo>
                    <a:pt x="12" y="109"/>
                  </a:lnTo>
                  <a:lnTo>
                    <a:pt x="21" y="96"/>
                  </a:lnTo>
                  <a:lnTo>
                    <a:pt x="28" y="83"/>
                  </a:lnTo>
                  <a:lnTo>
                    <a:pt x="35" y="69"/>
                  </a:lnTo>
                  <a:lnTo>
                    <a:pt x="35" y="69"/>
                  </a:lnTo>
                  <a:lnTo>
                    <a:pt x="37" y="65"/>
                  </a:lnTo>
                  <a:lnTo>
                    <a:pt x="41" y="63"/>
                  </a:lnTo>
                  <a:lnTo>
                    <a:pt x="45" y="63"/>
                  </a:lnTo>
                  <a:lnTo>
                    <a:pt x="50" y="6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 name="Freeform 1369"/>
            <p:cNvSpPr>
              <a:spLocks/>
            </p:cNvSpPr>
            <p:nvPr/>
          </p:nvSpPr>
          <p:spPr bwMode="auto">
            <a:xfrm>
              <a:off x="10825163" y="1801813"/>
              <a:ext cx="53975" cy="95250"/>
            </a:xfrm>
            <a:custGeom>
              <a:avLst/>
              <a:gdLst>
                <a:gd name="T0" fmla="*/ 50 w 69"/>
                <a:gd name="T1" fmla="*/ 63 h 120"/>
                <a:gd name="T2" fmla="*/ 51 w 69"/>
                <a:gd name="T3" fmla="*/ 64 h 120"/>
                <a:gd name="T4" fmla="*/ 51 w 69"/>
                <a:gd name="T5" fmla="*/ 64 h 120"/>
                <a:gd name="T6" fmla="*/ 60 w 69"/>
                <a:gd name="T7" fmla="*/ 39 h 120"/>
                <a:gd name="T8" fmla="*/ 69 w 69"/>
                <a:gd name="T9" fmla="*/ 8 h 120"/>
                <a:gd name="T10" fmla="*/ 69 w 69"/>
                <a:gd name="T11" fmla="*/ 8 h 120"/>
                <a:gd name="T12" fmla="*/ 67 w 69"/>
                <a:gd name="T13" fmla="*/ 7 h 120"/>
                <a:gd name="T14" fmla="*/ 56 w 69"/>
                <a:gd name="T15" fmla="*/ 3 h 120"/>
                <a:gd name="T16" fmla="*/ 50 w 69"/>
                <a:gd name="T17" fmla="*/ 1 h 120"/>
                <a:gd name="T18" fmla="*/ 44 w 69"/>
                <a:gd name="T19" fmla="*/ 0 h 120"/>
                <a:gd name="T20" fmla="*/ 36 w 69"/>
                <a:gd name="T21" fmla="*/ 1 h 120"/>
                <a:gd name="T22" fmla="*/ 28 w 69"/>
                <a:gd name="T23" fmla="*/ 3 h 120"/>
                <a:gd name="T24" fmla="*/ 28 w 69"/>
                <a:gd name="T25" fmla="*/ 3 h 120"/>
                <a:gd name="T26" fmla="*/ 27 w 69"/>
                <a:gd name="T27" fmla="*/ 14 h 120"/>
                <a:gd name="T28" fmla="*/ 22 w 69"/>
                <a:gd name="T29" fmla="*/ 44 h 120"/>
                <a:gd name="T30" fmla="*/ 13 w 69"/>
                <a:gd name="T31" fmla="*/ 82 h 120"/>
                <a:gd name="T32" fmla="*/ 7 w 69"/>
                <a:gd name="T33" fmla="*/ 101 h 120"/>
                <a:gd name="T34" fmla="*/ 0 w 69"/>
                <a:gd name="T35" fmla="*/ 120 h 120"/>
                <a:gd name="T36" fmla="*/ 0 w 69"/>
                <a:gd name="T37" fmla="*/ 120 h 120"/>
                <a:gd name="T38" fmla="*/ 12 w 69"/>
                <a:gd name="T39" fmla="*/ 109 h 120"/>
                <a:gd name="T40" fmla="*/ 21 w 69"/>
                <a:gd name="T41" fmla="*/ 96 h 120"/>
                <a:gd name="T42" fmla="*/ 28 w 69"/>
                <a:gd name="T43" fmla="*/ 83 h 120"/>
                <a:gd name="T44" fmla="*/ 35 w 69"/>
                <a:gd name="T45" fmla="*/ 69 h 120"/>
                <a:gd name="T46" fmla="*/ 35 w 69"/>
                <a:gd name="T47" fmla="*/ 69 h 120"/>
                <a:gd name="T48" fmla="*/ 37 w 69"/>
                <a:gd name="T49" fmla="*/ 65 h 120"/>
                <a:gd name="T50" fmla="*/ 41 w 69"/>
                <a:gd name="T51" fmla="*/ 63 h 120"/>
                <a:gd name="T52" fmla="*/ 45 w 69"/>
                <a:gd name="T53" fmla="*/ 63 h 120"/>
                <a:gd name="T54" fmla="*/ 50 w 69"/>
                <a:gd name="T55"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120">
                  <a:moveTo>
                    <a:pt x="50" y="63"/>
                  </a:moveTo>
                  <a:lnTo>
                    <a:pt x="51" y="64"/>
                  </a:lnTo>
                  <a:lnTo>
                    <a:pt x="51" y="64"/>
                  </a:lnTo>
                  <a:lnTo>
                    <a:pt x="60" y="39"/>
                  </a:lnTo>
                  <a:lnTo>
                    <a:pt x="69" y="8"/>
                  </a:lnTo>
                  <a:lnTo>
                    <a:pt x="69" y="8"/>
                  </a:lnTo>
                  <a:lnTo>
                    <a:pt x="67" y="7"/>
                  </a:lnTo>
                  <a:lnTo>
                    <a:pt x="56" y="3"/>
                  </a:lnTo>
                  <a:lnTo>
                    <a:pt x="50" y="1"/>
                  </a:lnTo>
                  <a:lnTo>
                    <a:pt x="44" y="0"/>
                  </a:lnTo>
                  <a:lnTo>
                    <a:pt x="36" y="1"/>
                  </a:lnTo>
                  <a:lnTo>
                    <a:pt x="28" y="3"/>
                  </a:lnTo>
                  <a:lnTo>
                    <a:pt x="28" y="3"/>
                  </a:lnTo>
                  <a:lnTo>
                    <a:pt x="27" y="14"/>
                  </a:lnTo>
                  <a:lnTo>
                    <a:pt x="22" y="44"/>
                  </a:lnTo>
                  <a:lnTo>
                    <a:pt x="13" y="82"/>
                  </a:lnTo>
                  <a:lnTo>
                    <a:pt x="7" y="101"/>
                  </a:lnTo>
                  <a:lnTo>
                    <a:pt x="0" y="120"/>
                  </a:lnTo>
                  <a:lnTo>
                    <a:pt x="0" y="120"/>
                  </a:lnTo>
                  <a:lnTo>
                    <a:pt x="12" y="109"/>
                  </a:lnTo>
                  <a:lnTo>
                    <a:pt x="21" y="96"/>
                  </a:lnTo>
                  <a:lnTo>
                    <a:pt x="28" y="83"/>
                  </a:lnTo>
                  <a:lnTo>
                    <a:pt x="35" y="69"/>
                  </a:lnTo>
                  <a:lnTo>
                    <a:pt x="35" y="69"/>
                  </a:lnTo>
                  <a:lnTo>
                    <a:pt x="37" y="65"/>
                  </a:lnTo>
                  <a:lnTo>
                    <a:pt x="41" y="63"/>
                  </a:lnTo>
                  <a:lnTo>
                    <a:pt x="45" y="63"/>
                  </a:lnTo>
                  <a:lnTo>
                    <a:pt x="50" y="6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 name="Freeform 1370"/>
            <p:cNvSpPr>
              <a:spLocks/>
            </p:cNvSpPr>
            <p:nvPr/>
          </p:nvSpPr>
          <p:spPr bwMode="auto">
            <a:xfrm>
              <a:off x="10501313" y="1814513"/>
              <a:ext cx="498475" cy="298450"/>
            </a:xfrm>
            <a:custGeom>
              <a:avLst/>
              <a:gdLst>
                <a:gd name="T0" fmla="*/ 627 w 627"/>
                <a:gd name="T1" fmla="*/ 15 h 376"/>
                <a:gd name="T2" fmla="*/ 622 w 627"/>
                <a:gd name="T3" fmla="*/ 7 h 376"/>
                <a:gd name="T4" fmla="*/ 612 w 627"/>
                <a:gd name="T5" fmla="*/ 3 h 376"/>
                <a:gd name="T6" fmla="*/ 547 w 627"/>
                <a:gd name="T7" fmla="*/ 6 h 376"/>
                <a:gd name="T8" fmla="*/ 481 w 627"/>
                <a:gd name="T9" fmla="*/ 11 h 376"/>
                <a:gd name="T10" fmla="*/ 472 w 627"/>
                <a:gd name="T11" fmla="*/ 38 h 376"/>
                <a:gd name="T12" fmla="*/ 460 w 627"/>
                <a:gd name="T13" fmla="*/ 72 h 376"/>
                <a:gd name="T14" fmla="*/ 456 w 627"/>
                <a:gd name="T15" fmla="*/ 70 h 376"/>
                <a:gd name="T16" fmla="*/ 442 w 627"/>
                <a:gd name="T17" fmla="*/ 101 h 376"/>
                <a:gd name="T18" fmla="*/ 419 w 627"/>
                <a:gd name="T19" fmla="*/ 139 h 376"/>
                <a:gd name="T20" fmla="*/ 397 w 627"/>
                <a:gd name="T21" fmla="*/ 166 h 376"/>
                <a:gd name="T22" fmla="*/ 367 w 627"/>
                <a:gd name="T23" fmla="*/ 190 h 376"/>
                <a:gd name="T24" fmla="*/ 334 w 627"/>
                <a:gd name="T25" fmla="*/ 208 h 376"/>
                <a:gd name="T26" fmla="*/ 292 w 627"/>
                <a:gd name="T27" fmla="*/ 220 h 376"/>
                <a:gd name="T28" fmla="*/ 269 w 627"/>
                <a:gd name="T29" fmla="*/ 221 h 376"/>
                <a:gd name="T30" fmla="*/ 255 w 627"/>
                <a:gd name="T31" fmla="*/ 221 h 376"/>
                <a:gd name="T32" fmla="*/ 241 w 627"/>
                <a:gd name="T33" fmla="*/ 218 h 376"/>
                <a:gd name="T34" fmla="*/ 215 w 627"/>
                <a:gd name="T35" fmla="*/ 212 h 376"/>
                <a:gd name="T36" fmla="*/ 195 w 627"/>
                <a:gd name="T37" fmla="*/ 202 h 376"/>
                <a:gd name="T38" fmla="*/ 177 w 627"/>
                <a:gd name="T39" fmla="*/ 189 h 376"/>
                <a:gd name="T40" fmla="*/ 156 w 627"/>
                <a:gd name="T41" fmla="*/ 170 h 376"/>
                <a:gd name="T42" fmla="*/ 141 w 627"/>
                <a:gd name="T43" fmla="*/ 145 h 376"/>
                <a:gd name="T44" fmla="*/ 131 w 627"/>
                <a:gd name="T45" fmla="*/ 139 h 376"/>
                <a:gd name="T46" fmla="*/ 124 w 627"/>
                <a:gd name="T47" fmla="*/ 8 h 376"/>
                <a:gd name="T48" fmla="*/ 62 w 627"/>
                <a:gd name="T49" fmla="*/ 1 h 376"/>
                <a:gd name="T50" fmla="*/ 12 w 627"/>
                <a:gd name="T51" fmla="*/ 0 h 376"/>
                <a:gd name="T52" fmla="*/ 8 w 627"/>
                <a:gd name="T53" fmla="*/ 2 h 376"/>
                <a:gd name="T54" fmla="*/ 0 w 627"/>
                <a:gd name="T55" fmla="*/ 8 h 376"/>
                <a:gd name="T56" fmla="*/ 0 w 627"/>
                <a:gd name="T57" fmla="*/ 14 h 376"/>
                <a:gd name="T58" fmla="*/ 3 w 627"/>
                <a:gd name="T59" fmla="*/ 48 h 376"/>
                <a:gd name="T60" fmla="*/ 12 w 627"/>
                <a:gd name="T61" fmla="*/ 80 h 376"/>
                <a:gd name="T62" fmla="*/ 27 w 627"/>
                <a:gd name="T63" fmla="*/ 113 h 376"/>
                <a:gd name="T64" fmla="*/ 40 w 627"/>
                <a:gd name="T65" fmla="*/ 130 h 376"/>
                <a:gd name="T66" fmla="*/ 41 w 627"/>
                <a:gd name="T67" fmla="*/ 179 h 376"/>
                <a:gd name="T68" fmla="*/ 47 w 627"/>
                <a:gd name="T69" fmla="*/ 241 h 376"/>
                <a:gd name="T70" fmla="*/ 60 w 627"/>
                <a:gd name="T71" fmla="*/ 304 h 376"/>
                <a:gd name="T72" fmla="*/ 69 w 627"/>
                <a:gd name="T73" fmla="*/ 330 h 376"/>
                <a:gd name="T74" fmla="*/ 76 w 627"/>
                <a:gd name="T75" fmla="*/ 340 h 376"/>
                <a:gd name="T76" fmla="*/ 87 w 627"/>
                <a:gd name="T77" fmla="*/ 355 h 376"/>
                <a:gd name="T78" fmla="*/ 101 w 627"/>
                <a:gd name="T79" fmla="*/ 366 h 376"/>
                <a:gd name="T80" fmla="*/ 115 w 627"/>
                <a:gd name="T81" fmla="*/ 372 h 376"/>
                <a:gd name="T82" fmla="*/ 137 w 627"/>
                <a:gd name="T83" fmla="*/ 376 h 376"/>
                <a:gd name="T84" fmla="*/ 175 w 627"/>
                <a:gd name="T85" fmla="*/ 375 h 376"/>
                <a:gd name="T86" fmla="*/ 476 w 627"/>
                <a:gd name="T87" fmla="*/ 376 h 376"/>
                <a:gd name="T88" fmla="*/ 488 w 627"/>
                <a:gd name="T89" fmla="*/ 376 h 376"/>
                <a:gd name="T90" fmla="*/ 515 w 627"/>
                <a:gd name="T91" fmla="*/ 369 h 376"/>
                <a:gd name="T92" fmla="*/ 530 w 627"/>
                <a:gd name="T93" fmla="*/ 363 h 376"/>
                <a:gd name="T94" fmla="*/ 544 w 627"/>
                <a:gd name="T95" fmla="*/ 352 h 376"/>
                <a:gd name="T96" fmla="*/ 556 w 627"/>
                <a:gd name="T97" fmla="*/ 336 h 376"/>
                <a:gd name="T98" fmla="*/ 563 w 627"/>
                <a:gd name="T99" fmla="*/ 316 h 376"/>
                <a:gd name="T100" fmla="*/ 571 w 627"/>
                <a:gd name="T101" fmla="*/ 276 h 376"/>
                <a:gd name="T102" fmla="*/ 581 w 627"/>
                <a:gd name="T103" fmla="*/ 238 h 376"/>
                <a:gd name="T104" fmla="*/ 588 w 627"/>
                <a:gd name="T105" fmla="*/ 225 h 376"/>
                <a:gd name="T106" fmla="*/ 595 w 627"/>
                <a:gd name="T107" fmla="*/ 206 h 376"/>
                <a:gd name="T108" fmla="*/ 604 w 627"/>
                <a:gd name="T109" fmla="*/ 166 h 376"/>
                <a:gd name="T110" fmla="*/ 607 w 627"/>
                <a:gd name="T111" fmla="*/ 142 h 376"/>
                <a:gd name="T112" fmla="*/ 607 w 627"/>
                <a:gd name="T113" fmla="*/ 131 h 376"/>
                <a:gd name="T114" fmla="*/ 608 w 627"/>
                <a:gd name="T115" fmla="*/ 111 h 376"/>
                <a:gd name="T116" fmla="*/ 622 w 627"/>
                <a:gd name="T117" fmla="*/ 67 h 376"/>
                <a:gd name="T118" fmla="*/ 627 w 627"/>
                <a:gd name="T119" fmla="*/ 3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7" h="376">
                  <a:moveTo>
                    <a:pt x="627" y="15"/>
                  </a:moveTo>
                  <a:lnTo>
                    <a:pt x="627" y="15"/>
                  </a:lnTo>
                  <a:lnTo>
                    <a:pt x="625" y="11"/>
                  </a:lnTo>
                  <a:lnTo>
                    <a:pt x="622" y="7"/>
                  </a:lnTo>
                  <a:lnTo>
                    <a:pt x="617" y="5"/>
                  </a:lnTo>
                  <a:lnTo>
                    <a:pt x="612" y="3"/>
                  </a:lnTo>
                  <a:lnTo>
                    <a:pt x="612" y="3"/>
                  </a:lnTo>
                  <a:lnTo>
                    <a:pt x="547" y="6"/>
                  </a:lnTo>
                  <a:lnTo>
                    <a:pt x="510" y="8"/>
                  </a:lnTo>
                  <a:lnTo>
                    <a:pt x="481" y="11"/>
                  </a:lnTo>
                  <a:lnTo>
                    <a:pt x="481" y="11"/>
                  </a:lnTo>
                  <a:lnTo>
                    <a:pt x="472" y="38"/>
                  </a:lnTo>
                  <a:lnTo>
                    <a:pt x="463" y="64"/>
                  </a:lnTo>
                  <a:lnTo>
                    <a:pt x="460" y="72"/>
                  </a:lnTo>
                  <a:lnTo>
                    <a:pt x="456" y="70"/>
                  </a:lnTo>
                  <a:lnTo>
                    <a:pt x="456" y="70"/>
                  </a:lnTo>
                  <a:lnTo>
                    <a:pt x="451" y="81"/>
                  </a:lnTo>
                  <a:lnTo>
                    <a:pt x="442" y="101"/>
                  </a:lnTo>
                  <a:lnTo>
                    <a:pt x="428" y="126"/>
                  </a:lnTo>
                  <a:lnTo>
                    <a:pt x="419" y="139"/>
                  </a:lnTo>
                  <a:lnTo>
                    <a:pt x="408" y="152"/>
                  </a:lnTo>
                  <a:lnTo>
                    <a:pt x="397" y="166"/>
                  </a:lnTo>
                  <a:lnTo>
                    <a:pt x="383" y="177"/>
                  </a:lnTo>
                  <a:lnTo>
                    <a:pt x="367" y="190"/>
                  </a:lnTo>
                  <a:lnTo>
                    <a:pt x="352" y="200"/>
                  </a:lnTo>
                  <a:lnTo>
                    <a:pt x="334" y="208"/>
                  </a:lnTo>
                  <a:lnTo>
                    <a:pt x="314" y="216"/>
                  </a:lnTo>
                  <a:lnTo>
                    <a:pt x="292" y="220"/>
                  </a:lnTo>
                  <a:lnTo>
                    <a:pt x="282" y="221"/>
                  </a:lnTo>
                  <a:lnTo>
                    <a:pt x="269" y="221"/>
                  </a:lnTo>
                  <a:lnTo>
                    <a:pt x="269" y="221"/>
                  </a:lnTo>
                  <a:lnTo>
                    <a:pt x="255" y="221"/>
                  </a:lnTo>
                  <a:lnTo>
                    <a:pt x="255" y="221"/>
                  </a:lnTo>
                  <a:lnTo>
                    <a:pt x="241" y="218"/>
                  </a:lnTo>
                  <a:lnTo>
                    <a:pt x="228" y="216"/>
                  </a:lnTo>
                  <a:lnTo>
                    <a:pt x="215" y="212"/>
                  </a:lnTo>
                  <a:lnTo>
                    <a:pt x="204" y="207"/>
                  </a:lnTo>
                  <a:lnTo>
                    <a:pt x="195" y="202"/>
                  </a:lnTo>
                  <a:lnTo>
                    <a:pt x="184" y="195"/>
                  </a:lnTo>
                  <a:lnTo>
                    <a:pt x="177" y="189"/>
                  </a:lnTo>
                  <a:lnTo>
                    <a:pt x="169" y="183"/>
                  </a:lnTo>
                  <a:lnTo>
                    <a:pt x="156" y="170"/>
                  </a:lnTo>
                  <a:lnTo>
                    <a:pt x="147" y="156"/>
                  </a:lnTo>
                  <a:lnTo>
                    <a:pt x="141" y="145"/>
                  </a:lnTo>
                  <a:lnTo>
                    <a:pt x="136" y="136"/>
                  </a:lnTo>
                  <a:lnTo>
                    <a:pt x="131" y="139"/>
                  </a:lnTo>
                  <a:lnTo>
                    <a:pt x="124" y="8"/>
                  </a:lnTo>
                  <a:lnTo>
                    <a:pt x="124" y="8"/>
                  </a:lnTo>
                  <a:lnTo>
                    <a:pt x="92" y="3"/>
                  </a:lnTo>
                  <a:lnTo>
                    <a:pt x="62" y="1"/>
                  </a:lnTo>
                  <a:lnTo>
                    <a:pt x="35" y="0"/>
                  </a:lnTo>
                  <a:lnTo>
                    <a:pt x="12" y="0"/>
                  </a:lnTo>
                  <a:lnTo>
                    <a:pt x="12" y="0"/>
                  </a:lnTo>
                  <a:lnTo>
                    <a:pt x="8" y="2"/>
                  </a:lnTo>
                  <a:lnTo>
                    <a:pt x="4" y="5"/>
                  </a:lnTo>
                  <a:lnTo>
                    <a:pt x="0" y="8"/>
                  </a:lnTo>
                  <a:lnTo>
                    <a:pt x="0" y="14"/>
                  </a:lnTo>
                  <a:lnTo>
                    <a:pt x="0" y="14"/>
                  </a:lnTo>
                  <a:lnTo>
                    <a:pt x="1" y="35"/>
                  </a:lnTo>
                  <a:lnTo>
                    <a:pt x="3" y="48"/>
                  </a:lnTo>
                  <a:lnTo>
                    <a:pt x="6" y="64"/>
                  </a:lnTo>
                  <a:lnTo>
                    <a:pt x="12" y="80"/>
                  </a:lnTo>
                  <a:lnTo>
                    <a:pt x="18" y="97"/>
                  </a:lnTo>
                  <a:lnTo>
                    <a:pt x="27" y="113"/>
                  </a:lnTo>
                  <a:lnTo>
                    <a:pt x="40" y="130"/>
                  </a:lnTo>
                  <a:lnTo>
                    <a:pt x="40" y="130"/>
                  </a:lnTo>
                  <a:lnTo>
                    <a:pt x="40" y="153"/>
                  </a:lnTo>
                  <a:lnTo>
                    <a:pt x="41" y="179"/>
                  </a:lnTo>
                  <a:lnTo>
                    <a:pt x="44" y="208"/>
                  </a:lnTo>
                  <a:lnTo>
                    <a:pt x="47" y="241"/>
                  </a:lnTo>
                  <a:lnTo>
                    <a:pt x="53" y="273"/>
                  </a:lnTo>
                  <a:lnTo>
                    <a:pt x="60" y="304"/>
                  </a:lnTo>
                  <a:lnTo>
                    <a:pt x="64" y="317"/>
                  </a:lnTo>
                  <a:lnTo>
                    <a:pt x="69" y="330"/>
                  </a:lnTo>
                  <a:lnTo>
                    <a:pt x="69" y="330"/>
                  </a:lnTo>
                  <a:lnTo>
                    <a:pt x="76" y="340"/>
                  </a:lnTo>
                  <a:lnTo>
                    <a:pt x="81" y="348"/>
                  </a:lnTo>
                  <a:lnTo>
                    <a:pt x="87" y="355"/>
                  </a:lnTo>
                  <a:lnTo>
                    <a:pt x="94" y="362"/>
                  </a:lnTo>
                  <a:lnTo>
                    <a:pt x="101" y="366"/>
                  </a:lnTo>
                  <a:lnTo>
                    <a:pt x="108" y="369"/>
                  </a:lnTo>
                  <a:lnTo>
                    <a:pt x="115" y="372"/>
                  </a:lnTo>
                  <a:lnTo>
                    <a:pt x="122" y="375"/>
                  </a:lnTo>
                  <a:lnTo>
                    <a:pt x="137" y="376"/>
                  </a:lnTo>
                  <a:lnTo>
                    <a:pt x="151" y="376"/>
                  </a:lnTo>
                  <a:lnTo>
                    <a:pt x="175" y="375"/>
                  </a:lnTo>
                  <a:lnTo>
                    <a:pt x="175" y="375"/>
                  </a:lnTo>
                  <a:lnTo>
                    <a:pt x="476" y="376"/>
                  </a:lnTo>
                  <a:lnTo>
                    <a:pt x="476" y="376"/>
                  </a:lnTo>
                  <a:lnTo>
                    <a:pt x="488" y="376"/>
                  </a:lnTo>
                  <a:lnTo>
                    <a:pt x="501" y="373"/>
                  </a:lnTo>
                  <a:lnTo>
                    <a:pt x="515" y="369"/>
                  </a:lnTo>
                  <a:lnTo>
                    <a:pt x="522" y="367"/>
                  </a:lnTo>
                  <a:lnTo>
                    <a:pt x="530" y="363"/>
                  </a:lnTo>
                  <a:lnTo>
                    <a:pt x="536" y="358"/>
                  </a:lnTo>
                  <a:lnTo>
                    <a:pt x="544" y="352"/>
                  </a:lnTo>
                  <a:lnTo>
                    <a:pt x="550" y="345"/>
                  </a:lnTo>
                  <a:lnTo>
                    <a:pt x="556" y="336"/>
                  </a:lnTo>
                  <a:lnTo>
                    <a:pt x="559" y="327"/>
                  </a:lnTo>
                  <a:lnTo>
                    <a:pt x="563" y="316"/>
                  </a:lnTo>
                  <a:lnTo>
                    <a:pt x="563" y="316"/>
                  </a:lnTo>
                  <a:lnTo>
                    <a:pt x="571" y="276"/>
                  </a:lnTo>
                  <a:lnTo>
                    <a:pt x="576" y="253"/>
                  </a:lnTo>
                  <a:lnTo>
                    <a:pt x="581" y="238"/>
                  </a:lnTo>
                  <a:lnTo>
                    <a:pt x="588" y="225"/>
                  </a:lnTo>
                  <a:lnTo>
                    <a:pt x="588" y="225"/>
                  </a:lnTo>
                  <a:lnTo>
                    <a:pt x="591" y="216"/>
                  </a:lnTo>
                  <a:lnTo>
                    <a:pt x="595" y="206"/>
                  </a:lnTo>
                  <a:lnTo>
                    <a:pt x="602" y="180"/>
                  </a:lnTo>
                  <a:lnTo>
                    <a:pt x="604" y="166"/>
                  </a:lnTo>
                  <a:lnTo>
                    <a:pt x="607" y="153"/>
                  </a:lnTo>
                  <a:lnTo>
                    <a:pt x="607" y="142"/>
                  </a:lnTo>
                  <a:lnTo>
                    <a:pt x="607" y="131"/>
                  </a:lnTo>
                  <a:lnTo>
                    <a:pt x="607" y="131"/>
                  </a:lnTo>
                  <a:lnTo>
                    <a:pt x="607" y="122"/>
                  </a:lnTo>
                  <a:lnTo>
                    <a:pt x="608" y="111"/>
                  </a:lnTo>
                  <a:lnTo>
                    <a:pt x="617" y="83"/>
                  </a:lnTo>
                  <a:lnTo>
                    <a:pt x="622" y="67"/>
                  </a:lnTo>
                  <a:lnTo>
                    <a:pt x="625" y="51"/>
                  </a:lnTo>
                  <a:lnTo>
                    <a:pt x="627" y="33"/>
                  </a:lnTo>
                  <a:lnTo>
                    <a:pt x="627" y="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 name="Freeform 1371"/>
            <p:cNvSpPr>
              <a:spLocks/>
            </p:cNvSpPr>
            <p:nvPr/>
          </p:nvSpPr>
          <p:spPr bwMode="auto">
            <a:xfrm>
              <a:off x="10501313" y="1814513"/>
              <a:ext cx="498475" cy="298450"/>
            </a:xfrm>
            <a:custGeom>
              <a:avLst/>
              <a:gdLst>
                <a:gd name="T0" fmla="*/ 627 w 627"/>
                <a:gd name="T1" fmla="*/ 15 h 376"/>
                <a:gd name="T2" fmla="*/ 622 w 627"/>
                <a:gd name="T3" fmla="*/ 7 h 376"/>
                <a:gd name="T4" fmla="*/ 612 w 627"/>
                <a:gd name="T5" fmla="*/ 3 h 376"/>
                <a:gd name="T6" fmla="*/ 547 w 627"/>
                <a:gd name="T7" fmla="*/ 6 h 376"/>
                <a:gd name="T8" fmla="*/ 481 w 627"/>
                <a:gd name="T9" fmla="*/ 11 h 376"/>
                <a:gd name="T10" fmla="*/ 472 w 627"/>
                <a:gd name="T11" fmla="*/ 38 h 376"/>
                <a:gd name="T12" fmla="*/ 460 w 627"/>
                <a:gd name="T13" fmla="*/ 72 h 376"/>
                <a:gd name="T14" fmla="*/ 456 w 627"/>
                <a:gd name="T15" fmla="*/ 70 h 376"/>
                <a:gd name="T16" fmla="*/ 442 w 627"/>
                <a:gd name="T17" fmla="*/ 101 h 376"/>
                <a:gd name="T18" fmla="*/ 419 w 627"/>
                <a:gd name="T19" fmla="*/ 139 h 376"/>
                <a:gd name="T20" fmla="*/ 397 w 627"/>
                <a:gd name="T21" fmla="*/ 166 h 376"/>
                <a:gd name="T22" fmla="*/ 367 w 627"/>
                <a:gd name="T23" fmla="*/ 190 h 376"/>
                <a:gd name="T24" fmla="*/ 334 w 627"/>
                <a:gd name="T25" fmla="*/ 208 h 376"/>
                <a:gd name="T26" fmla="*/ 292 w 627"/>
                <a:gd name="T27" fmla="*/ 220 h 376"/>
                <a:gd name="T28" fmla="*/ 269 w 627"/>
                <a:gd name="T29" fmla="*/ 221 h 376"/>
                <a:gd name="T30" fmla="*/ 255 w 627"/>
                <a:gd name="T31" fmla="*/ 221 h 376"/>
                <a:gd name="T32" fmla="*/ 241 w 627"/>
                <a:gd name="T33" fmla="*/ 218 h 376"/>
                <a:gd name="T34" fmla="*/ 215 w 627"/>
                <a:gd name="T35" fmla="*/ 212 h 376"/>
                <a:gd name="T36" fmla="*/ 195 w 627"/>
                <a:gd name="T37" fmla="*/ 202 h 376"/>
                <a:gd name="T38" fmla="*/ 177 w 627"/>
                <a:gd name="T39" fmla="*/ 189 h 376"/>
                <a:gd name="T40" fmla="*/ 156 w 627"/>
                <a:gd name="T41" fmla="*/ 170 h 376"/>
                <a:gd name="T42" fmla="*/ 141 w 627"/>
                <a:gd name="T43" fmla="*/ 145 h 376"/>
                <a:gd name="T44" fmla="*/ 131 w 627"/>
                <a:gd name="T45" fmla="*/ 139 h 376"/>
                <a:gd name="T46" fmla="*/ 124 w 627"/>
                <a:gd name="T47" fmla="*/ 8 h 376"/>
                <a:gd name="T48" fmla="*/ 62 w 627"/>
                <a:gd name="T49" fmla="*/ 1 h 376"/>
                <a:gd name="T50" fmla="*/ 12 w 627"/>
                <a:gd name="T51" fmla="*/ 0 h 376"/>
                <a:gd name="T52" fmla="*/ 8 w 627"/>
                <a:gd name="T53" fmla="*/ 2 h 376"/>
                <a:gd name="T54" fmla="*/ 0 w 627"/>
                <a:gd name="T55" fmla="*/ 8 h 376"/>
                <a:gd name="T56" fmla="*/ 0 w 627"/>
                <a:gd name="T57" fmla="*/ 14 h 376"/>
                <a:gd name="T58" fmla="*/ 3 w 627"/>
                <a:gd name="T59" fmla="*/ 48 h 376"/>
                <a:gd name="T60" fmla="*/ 12 w 627"/>
                <a:gd name="T61" fmla="*/ 80 h 376"/>
                <a:gd name="T62" fmla="*/ 27 w 627"/>
                <a:gd name="T63" fmla="*/ 113 h 376"/>
                <a:gd name="T64" fmla="*/ 40 w 627"/>
                <a:gd name="T65" fmla="*/ 130 h 376"/>
                <a:gd name="T66" fmla="*/ 41 w 627"/>
                <a:gd name="T67" fmla="*/ 179 h 376"/>
                <a:gd name="T68" fmla="*/ 47 w 627"/>
                <a:gd name="T69" fmla="*/ 241 h 376"/>
                <a:gd name="T70" fmla="*/ 60 w 627"/>
                <a:gd name="T71" fmla="*/ 304 h 376"/>
                <a:gd name="T72" fmla="*/ 69 w 627"/>
                <a:gd name="T73" fmla="*/ 330 h 376"/>
                <a:gd name="T74" fmla="*/ 76 w 627"/>
                <a:gd name="T75" fmla="*/ 340 h 376"/>
                <a:gd name="T76" fmla="*/ 87 w 627"/>
                <a:gd name="T77" fmla="*/ 355 h 376"/>
                <a:gd name="T78" fmla="*/ 101 w 627"/>
                <a:gd name="T79" fmla="*/ 366 h 376"/>
                <a:gd name="T80" fmla="*/ 115 w 627"/>
                <a:gd name="T81" fmla="*/ 372 h 376"/>
                <a:gd name="T82" fmla="*/ 137 w 627"/>
                <a:gd name="T83" fmla="*/ 376 h 376"/>
                <a:gd name="T84" fmla="*/ 175 w 627"/>
                <a:gd name="T85" fmla="*/ 375 h 376"/>
                <a:gd name="T86" fmla="*/ 476 w 627"/>
                <a:gd name="T87" fmla="*/ 376 h 376"/>
                <a:gd name="T88" fmla="*/ 488 w 627"/>
                <a:gd name="T89" fmla="*/ 376 h 376"/>
                <a:gd name="T90" fmla="*/ 515 w 627"/>
                <a:gd name="T91" fmla="*/ 369 h 376"/>
                <a:gd name="T92" fmla="*/ 530 w 627"/>
                <a:gd name="T93" fmla="*/ 363 h 376"/>
                <a:gd name="T94" fmla="*/ 544 w 627"/>
                <a:gd name="T95" fmla="*/ 352 h 376"/>
                <a:gd name="T96" fmla="*/ 556 w 627"/>
                <a:gd name="T97" fmla="*/ 336 h 376"/>
                <a:gd name="T98" fmla="*/ 563 w 627"/>
                <a:gd name="T99" fmla="*/ 316 h 376"/>
                <a:gd name="T100" fmla="*/ 571 w 627"/>
                <a:gd name="T101" fmla="*/ 276 h 376"/>
                <a:gd name="T102" fmla="*/ 581 w 627"/>
                <a:gd name="T103" fmla="*/ 238 h 376"/>
                <a:gd name="T104" fmla="*/ 588 w 627"/>
                <a:gd name="T105" fmla="*/ 225 h 376"/>
                <a:gd name="T106" fmla="*/ 595 w 627"/>
                <a:gd name="T107" fmla="*/ 206 h 376"/>
                <a:gd name="T108" fmla="*/ 604 w 627"/>
                <a:gd name="T109" fmla="*/ 166 h 376"/>
                <a:gd name="T110" fmla="*/ 607 w 627"/>
                <a:gd name="T111" fmla="*/ 142 h 376"/>
                <a:gd name="T112" fmla="*/ 607 w 627"/>
                <a:gd name="T113" fmla="*/ 131 h 376"/>
                <a:gd name="T114" fmla="*/ 608 w 627"/>
                <a:gd name="T115" fmla="*/ 111 h 376"/>
                <a:gd name="T116" fmla="*/ 622 w 627"/>
                <a:gd name="T117" fmla="*/ 67 h 376"/>
                <a:gd name="T118" fmla="*/ 627 w 627"/>
                <a:gd name="T119" fmla="*/ 3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7" h="376">
                  <a:moveTo>
                    <a:pt x="627" y="15"/>
                  </a:moveTo>
                  <a:lnTo>
                    <a:pt x="627" y="15"/>
                  </a:lnTo>
                  <a:lnTo>
                    <a:pt x="625" y="11"/>
                  </a:lnTo>
                  <a:lnTo>
                    <a:pt x="622" y="7"/>
                  </a:lnTo>
                  <a:lnTo>
                    <a:pt x="617" y="5"/>
                  </a:lnTo>
                  <a:lnTo>
                    <a:pt x="612" y="3"/>
                  </a:lnTo>
                  <a:lnTo>
                    <a:pt x="612" y="3"/>
                  </a:lnTo>
                  <a:lnTo>
                    <a:pt x="547" y="6"/>
                  </a:lnTo>
                  <a:lnTo>
                    <a:pt x="510" y="8"/>
                  </a:lnTo>
                  <a:lnTo>
                    <a:pt x="481" y="11"/>
                  </a:lnTo>
                  <a:lnTo>
                    <a:pt x="481" y="11"/>
                  </a:lnTo>
                  <a:lnTo>
                    <a:pt x="472" y="38"/>
                  </a:lnTo>
                  <a:lnTo>
                    <a:pt x="463" y="64"/>
                  </a:lnTo>
                  <a:lnTo>
                    <a:pt x="460" y="72"/>
                  </a:lnTo>
                  <a:lnTo>
                    <a:pt x="456" y="70"/>
                  </a:lnTo>
                  <a:lnTo>
                    <a:pt x="456" y="70"/>
                  </a:lnTo>
                  <a:lnTo>
                    <a:pt x="451" y="81"/>
                  </a:lnTo>
                  <a:lnTo>
                    <a:pt x="442" y="101"/>
                  </a:lnTo>
                  <a:lnTo>
                    <a:pt x="428" y="126"/>
                  </a:lnTo>
                  <a:lnTo>
                    <a:pt x="419" y="139"/>
                  </a:lnTo>
                  <a:lnTo>
                    <a:pt x="408" y="152"/>
                  </a:lnTo>
                  <a:lnTo>
                    <a:pt x="397" y="166"/>
                  </a:lnTo>
                  <a:lnTo>
                    <a:pt x="383" y="177"/>
                  </a:lnTo>
                  <a:lnTo>
                    <a:pt x="367" y="190"/>
                  </a:lnTo>
                  <a:lnTo>
                    <a:pt x="352" y="200"/>
                  </a:lnTo>
                  <a:lnTo>
                    <a:pt x="334" y="208"/>
                  </a:lnTo>
                  <a:lnTo>
                    <a:pt x="314" y="216"/>
                  </a:lnTo>
                  <a:lnTo>
                    <a:pt x="292" y="220"/>
                  </a:lnTo>
                  <a:lnTo>
                    <a:pt x="282" y="221"/>
                  </a:lnTo>
                  <a:lnTo>
                    <a:pt x="269" y="221"/>
                  </a:lnTo>
                  <a:lnTo>
                    <a:pt x="269" y="221"/>
                  </a:lnTo>
                  <a:lnTo>
                    <a:pt x="255" y="221"/>
                  </a:lnTo>
                  <a:lnTo>
                    <a:pt x="255" y="221"/>
                  </a:lnTo>
                  <a:lnTo>
                    <a:pt x="241" y="218"/>
                  </a:lnTo>
                  <a:lnTo>
                    <a:pt x="228" y="216"/>
                  </a:lnTo>
                  <a:lnTo>
                    <a:pt x="215" y="212"/>
                  </a:lnTo>
                  <a:lnTo>
                    <a:pt x="204" y="207"/>
                  </a:lnTo>
                  <a:lnTo>
                    <a:pt x="195" y="202"/>
                  </a:lnTo>
                  <a:lnTo>
                    <a:pt x="184" y="195"/>
                  </a:lnTo>
                  <a:lnTo>
                    <a:pt x="177" y="189"/>
                  </a:lnTo>
                  <a:lnTo>
                    <a:pt x="169" y="183"/>
                  </a:lnTo>
                  <a:lnTo>
                    <a:pt x="156" y="170"/>
                  </a:lnTo>
                  <a:lnTo>
                    <a:pt x="147" y="156"/>
                  </a:lnTo>
                  <a:lnTo>
                    <a:pt x="141" y="145"/>
                  </a:lnTo>
                  <a:lnTo>
                    <a:pt x="136" y="136"/>
                  </a:lnTo>
                  <a:lnTo>
                    <a:pt x="131" y="139"/>
                  </a:lnTo>
                  <a:lnTo>
                    <a:pt x="124" y="8"/>
                  </a:lnTo>
                  <a:lnTo>
                    <a:pt x="124" y="8"/>
                  </a:lnTo>
                  <a:lnTo>
                    <a:pt x="92" y="3"/>
                  </a:lnTo>
                  <a:lnTo>
                    <a:pt x="62" y="1"/>
                  </a:lnTo>
                  <a:lnTo>
                    <a:pt x="35" y="0"/>
                  </a:lnTo>
                  <a:lnTo>
                    <a:pt x="12" y="0"/>
                  </a:lnTo>
                  <a:lnTo>
                    <a:pt x="12" y="0"/>
                  </a:lnTo>
                  <a:lnTo>
                    <a:pt x="8" y="2"/>
                  </a:lnTo>
                  <a:lnTo>
                    <a:pt x="4" y="5"/>
                  </a:lnTo>
                  <a:lnTo>
                    <a:pt x="0" y="8"/>
                  </a:lnTo>
                  <a:lnTo>
                    <a:pt x="0" y="14"/>
                  </a:lnTo>
                  <a:lnTo>
                    <a:pt x="0" y="14"/>
                  </a:lnTo>
                  <a:lnTo>
                    <a:pt x="1" y="35"/>
                  </a:lnTo>
                  <a:lnTo>
                    <a:pt x="3" y="48"/>
                  </a:lnTo>
                  <a:lnTo>
                    <a:pt x="6" y="64"/>
                  </a:lnTo>
                  <a:lnTo>
                    <a:pt x="12" y="80"/>
                  </a:lnTo>
                  <a:lnTo>
                    <a:pt x="18" y="97"/>
                  </a:lnTo>
                  <a:lnTo>
                    <a:pt x="27" y="113"/>
                  </a:lnTo>
                  <a:lnTo>
                    <a:pt x="40" y="130"/>
                  </a:lnTo>
                  <a:lnTo>
                    <a:pt x="40" y="130"/>
                  </a:lnTo>
                  <a:lnTo>
                    <a:pt x="40" y="153"/>
                  </a:lnTo>
                  <a:lnTo>
                    <a:pt x="41" y="179"/>
                  </a:lnTo>
                  <a:lnTo>
                    <a:pt x="44" y="208"/>
                  </a:lnTo>
                  <a:lnTo>
                    <a:pt x="47" y="241"/>
                  </a:lnTo>
                  <a:lnTo>
                    <a:pt x="53" y="273"/>
                  </a:lnTo>
                  <a:lnTo>
                    <a:pt x="60" y="304"/>
                  </a:lnTo>
                  <a:lnTo>
                    <a:pt x="64" y="317"/>
                  </a:lnTo>
                  <a:lnTo>
                    <a:pt x="69" y="330"/>
                  </a:lnTo>
                  <a:lnTo>
                    <a:pt x="69" y="330"/>
                  </a:lnTo>
                  <a:lnTo>
                    <a:pt x="76" y="340"/>
                  </a:lnTo>
                  <a:lnTo>
                    <a:pt x="81" y="348"/>
                  </a:lnTo>
                  <a:lnTo>
                    <a:pt x="87" y="355"/>
                  </a:lnTo>
                  <a:lnTo>
                    <a:pt x="94" y="362"/>
                  </a:lnTo>
                  <a:lnTo>
                    <a:pt x="101" y="366"/>
                  </a:lnTo>
                  <a:lnTo>
                    <a:pt x="108" y="369"/>
                  </a:lnTo>
                  <a:lnTo>
                    <a:pt x="115" y="372"/>
                  </a:lnTo>
                  <a:lnTo>
                    <a:pt x="122" y="375"/>
                  </a:lnTo>
                  <a:lnTo>
                    <a:pt x="137" y="376"/>
                  </a:lnTo>
                  <a:lnTo>
                    <a:pt x="151" y="376"/>
                  </a:lnTo>
                  <a:lnTo>
                    <a:pt x="175" y="375"/>
                  </a:lnTo>
                  <a:lnTo>
                    <a:pt x="175" y="375"/>
                  </a:lnTo>
                  <a:lnTo>
                    <a:pt x="476" y="376"/>
                  </a:lnTo>
                  <a:lnTo>
                    <a:pt x="476" y="376"/>
                  </a:lnTo>
                  <a:lnTo>
                    <a:pt x="488" y="376"/>
                  </a:lnTo>
                  <a:lnTo>
                    <a:pt x="501" y="373"/>
                  </a:lnTo>
                  <a:lnTo>
                    <a:pt x="515" y="369"/>
                  </a:lnTo>
                  <a:lnTo>
                    <a:pt x="522" y="367"/>
                  </a:lnTo>
                  <a:lnTo>
                    <a:pt x="530" y="363"/>
                  </a:lnTo>
                  <a:lnTo>
                    <a:pt x="536" y="358"/>
                  </a:lnTo>
                  <a:lnTo>
                    <a:pt x="544" y="352"/>
                  </a:lnTo>
                  <a:lnTo>
                    <a:pt x="550" y="345"/>
                  </a:lnTo>
                  <a:lnTo>
                    <a:pt x="556" y="336"/>
                  </a:lnTo>
                  <a:lnTo>
                    <a:pt x="559" y="327"/>
                  </a:lnTo>
                  <a:lnTo>
                    <a:pt x="563" y="316"/>
                  </a:lnTo>
                  <a:lnTo>
                    <a:pt x="563" y="316"/>
                  </a:lnTo>
                  <a:lnTo>
                    <a:pt x="571" y="276"/>
                  </a:lnTo>
                  <a:lnTo>
                    <a:pt x="576" y="253"/>
                  </a:lnTo>
                  <a:lnTo>
                    <a:pt x="581" y="238"/>
                  </a:lnTo>
                  <a:lnTo>
                    <a:pt x="588" y="225"/>
                  </a:lnTo>
                  <a:lnTo>
                    <a:pt x="588" y="225"/>
                  </a:lnTo>
                  <a:lnTo>
                    <a:pt x="591" y="216"/>
                  </a:lnTo>
                  <a:lnTo>
                    <a:pt x="595" y="206"/>
                  </a:lnTo>
                  <a:lnTo>
                    <a:pt x="602" y="180"/>
                  </a:lnTo>
                  <a:lnTo>
                    <a:pt x="604" y="166"/>
                  </a:lnTo>
                  <a:lnTo>
                    <a:pt x="607" y="153"/>
                  </a:lnTo>
                  <a:lnTo>
                    <a:pt x="607" y="142"/>
                  </a:lnTo>
                  <a:lnTo>
                    <a:pt x="607" y="131"/>
                  </a:lnTo>
                  <a:lnTo>
                    <a:pt x="607" y="131"/>
                  </a:lnTo>
                  <a:lnTo>
                    <a:pt x="607" y="122"/>
                  </a:lnTo>
                  <a:lnTo>
                    <a:pt x="608" y="111"/>
                  </a:lnTo>
                  <a:lnTo>
                    <a:pt x="617" y="83"/>
                  </a:lnTo>
                  <a:lnTo>
                    <a:pt x="622" y="67"/>
                  </a:lnTo>
                  <a:lnTo>
                    <a:pt x="625" y="51"/>
                  </a:lnTo>
                  <a:lnTo>
                    <a:pt x="627" y="33"/>
                  </a:lnTo>
                  <a:lnTo>
                    <a:pt x="627" y="1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3" name="Freeform 1372"/>
            <p:cNvSpPr>
              <a:spLocks/>
            </p:cNvSpPr>
            <p:nvPr/>
          </p:nvSpPr>
          <p:spPr bwMode="auto">
            <a:xfrm>
              <a:off x="10639426" y="1831976"/>
              <a:ext cx="195263" cy="120650"/>
            </a:xfrm>
            <a:custGeom>
              <a:avLst/>
              <a:gdLst>
                <a:gd name="T0" fmla="*/ 0 w 246"/>
                <a:gd name="T1" fmla="*/ 122 h 152"/>
                <a:gd name="T2" fmla="*/ 0 w 246"/>
                <a:gd name="T3" fmla="*/ 125 h 152"/>
                <a:gd name="T4" fmla="*/ 0 w 246"/>
                <a:gd name="T5" fmla="*/ 125 h 152"/>
                <a:gd name="T6" fmla="*/ 14 w 246"/>
                <a:gd name="T7" fmla="*/ 134 h 152"/>
                <a:gd name="T8" fmla="*/ 23 w 246"/>
                <a:gd name="T9" fmla="*/ 138 h 152"/>
                <a:gd name="T10" fmla="*/ 32 w 246"/>
                <a:gd name="T11" fmla="*/ 142 h 152"/>
                <a:gd name="T12" fmla="*/ 44 w 246"/>
                <a:gd name="T13" fmla="*/ 145 h 152"/>
                <a:gd name="T14" fmla="*/ 56 w 246"/>
                <a:gd name="T15" fmla="*/ 148 h 152"/>
                <a:gd name="T16" fmla="*/ 69 w 246"/>
                <a:gd name="T17" fmla="*/ 151 h 152"/>
                <a:gd name="T18" fmla="*/ 85 w 246"/>
                <a:gd name="T19" fmla="*/ 152 h 152"/>
                <a:gd name="T20" fmla="*/ 85 w 246"/>
                <a:gd name="T21" fmla="*/ 152 h 152"/>
                <a:gd name="T22" fmla="*/ 104 w 246"/>
                <a:gd name="T23" fmla="*/ 152 h 152"/>
                <a:gd name="T24" fmla="*/ 123 w 246"/>
                <a:gd name="T25" fmla="*/ 151 h 152"/>
                <a:gd name="T26" fmla="*/ 141 w 246"/>
                <a:gd name="T27" fmla="*/ 147 h 152"/>
                <a:gd name="T28" fmla="*/ 158 w 246"/>
                <a:gd name="T29" fmla="*/ 140 h 152"/>
                <a:gd name="T30" fmla="*/ 174 w 246"/>
                <a:gd name="T31" fmla="*/ 134 h 152"/>
                <a:gd name="T32" fmla="*/ 190 w 246"/>
                <a:gd name="T33" fmla="*/ 125 h 152"/>
                <a:gd name="T34" fmla="*/ 205 w 246"/>
                <a:gd name="T35" fmla="*/ 115 h 152"/>
                <a:gd name="T36" fmla="*/ 218 w 246"/>
                <a:gd name="T37" fmla="*/ 103 h 152"/>
                <a:gd name="T38" fmla="*/ 223 w 246"/>
                <a:gd name="T39" fmla="*/ 90 h 152"/>
                <a:gd name="T40" fmla="*/ 223 w 246"/>
                <a:gd name="T41" fmla="*/ 90 h 152"/>
                <a:gd name="T42" fmla="*/ 231 w 246"/>
                <a:gd name="T43" fmla="*/ 67 h 152"/>
                <a:gd name="T44" fmla="*/ 237 w 246"/>
                <a:gd name="T45" fmla="*/ 43 h 152"/>
                <a:gd name="T46" fmla="*/ 246 w 246"/>
                <a:gd name="T47" fmla="*/ 0 h 152"/>
                <a:gd name="T48" fmla="*/ 246 w 246"/>
                <a:gd name="T49" fmla="*/ 0 h 152"/>
                <a:gd name="T50" fmla="*/ 228 w 246"/>
                <a:gd name="T51" fmla="*/ 6 h 152"/>
                <a:gd name="T52" fmla="*/ 228 w 246"/>
                <a:gd name="T53" fmla="*/ 6 h 152"/>
                <a:gd name="T54" fmla="*/ 214 w 246"/>
                <a:gd name="T55" fmla="*/ 11 h 152"/>
                <a:gd name="T56" fmla="*/ 197 w 246"/>
                <a:gd name="T57" fmla="*/ 14 h 152"/>
                <a:gd name="T58" fmla="*/ 164 w 246"/>
                <a:gd name="T59" fmla="*/ 19 h 152"/>
                <a:gd name="T60" fmla="*/ 137 w 246"/>
                <a:gd name="T61" fmla="*/ 21 h 152"/>
                <a:gd name="T62" fmla="*/ 127 w 246"/>
                <a:gd name="T63" fmla="*/ 21 h 152"/>
                <a:gd name="T64" fmla="*/ 127 w 246"/>
                <a:gd name="T65" fmla="*/ 21 h 152"/>
                <a:gd name="T66" fmla="*/ 118 w 246"/>
                <a:gd name="T67" fmla="*/ 23 h 152"/>
                <a:gd name="T68" fmla="*/ 96 w 246"/>
                <a:gd name="T69" fmla="*/ 21 h 152"/>
                <a:gd name="T70" fmla="*/ 80 w 246"/>
                <a:gd name="T71" fmla="*/ 19 h 152"/>
                <a:gd name="T72" fmla="*/ 62 w 246"/>
                <a:gd name="T73" fmla="*/ 16 h 152"/>
                <a:gd name="T74" fmla="*/ 41 w 246"/>
                <a:gd name="T75" fmla="*/ 11 h 152"/>
                <a:gd name="T76" fmla="*/ 18 w 246"/>
                <a:gd name="T77" fmla="*/ 5 h 152"/>
                <a:gd name="T78" fmla="*/ 12 w 246"/>
                <a:gd name="T79" fmla="*/ 65 h 152"/>
                <a:gd name="T80" fmla="*/ 12 w 246"/>
                <a:gd name="T81" fmla="*/ 65 h 152"/>
                <a:gd name="T82" fmla="*/ 10 w 246"/>
                <a:gd name="T83" fmla="*/ 78 h 152"/>
                <a:gd name="T84" fmla="*/ 7 w 246"/>
                <a:gd name="T85" fmla="*/ 89 h 152"/>
                <a:gd name="T86" fmla="*/ 7 w 246"/>
                <a:gd name="T87" fmla="*/ 89 h 152"/>
                <a:gd name="T88" fmla="*/ 3 w 246"/>
                <a:gd name="T89" fmla="*/ 105 h 152"/>
                <a:gd name="T90" fmla="*/ 0 w 246"/>
                <a:gd name="T91" fmla="*/ 12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6" h="152">
                  <a:moveTo>
                    <a:pt x="0" y="122"/>
                  </a:moveTo>
                  <a:lnTo>
                    <a:pt x="0" y="125"/>
                  </a:lnTo>
                  <a:lnTo>
                    <a:pt x="0" y="125"/>
                  </a:lnTo>
                  <a:lnTo>
                    <a:pt x="14" y="134"/>
                  </a:lnTo>
                  <a:lnTo>
                    <a:pt x="23" y="138"/>
                  </a:lnTo>
                  <a:lnTo>
                    <a:pt x="32" y="142"/>
                  </a:lnTo>
                  <a:lnTo>
                    <a:pt x="44" y="145"/>
                  </a:lnTo>
                  <a:lnTo>
                    <a:pt x="56" y="148"/>
                  </a:lnTo>
                  <a:lnTo>
                    <a:pt x="69" y="151"/>
                  </a:lnTo>
                  <a:lnTo>
                    <a:pt x="85" y="152"/>
                  </a:lnTo>
                  <a:lnTo>
                    <a:pt x="85" y="152"/>
                  </a:lnTo>
                  <a:lnTo>
                    <a:pt x="104" y="152"/>
                  </a:lnTo>
                  <a:lnTo>
                    <a:pt x="123" y="151"/>
                  </a:lnTo>
                  <a:lnTo>
                    <a:pt x="141" y="147"/>
                  </a:lnTo>
                  <a:lnTo>
                    <a:pt x="158" y="140"/>
                  </a:lnTo>
                  <a:lnTo>
                    <a:pt x="174" y="134"/>
                  </a:lnTo>
                  <a:lnTo>
                    <a:pt x="190" y="125"/>
                  </a:lnTo>
                  <a:lnTo>
                    <a:pt x="205" y="115"/>
                  </a:lnTo>
                  <a:lnTo>
                    <a:pt x="218" y="103"/>
                  </a:lnTo>
                  <a:lnTo>
                    <a:pt x="223" y="90"/>
                  </a:lnTo>
                  <a:lnTo>
                    <a:pt x="223" y="90"/>
                  </a:lnTo>
                  <a:lnTo>
                    <a:pt x="231" y="67"/>
                  </a:lnTo>
                  <a:lnTo>
                    <a:pt x="237" y="43"/>
                  </a:lnTo>
                  <a:lnTo>
                    <a:pt x="246" y="0"/>
                  </a:lnTo>
                  <a:lnTo>
                    <a:pt x="246" y="0"/>
                  </a:lnTo>
                  <a:lnTo>
                    <a:pt x="228" y="6"/>
                  </a:lnTo>
                  <a:lnTo>
                    <a:pt x="228" y="6"/>
                  </a:lnTo>
                  <a:lnTo>
                    <a:pt x="214" y="11"/>
                  </a:lnTo>
                  <a:lnTo>
                    <a:pt x="197" y="14"/>
                  </a:lnTo>
                  <a:lnTo>
                    <a:pt x="164" y="19"/>
                  </a:lnTo>
                  <a:lnTo>
                    <a:pt x="137" y="21"/>
                  </a:lnTo>
                  <a:lnTo>
                    <a:pt x="127" y="21"/>
                  </a:lnTo>
                  <a:lnTo>
                    <a:pt x="127" y="21"/>
                  </a:lnTo>
                  <a:lnTo>
                    <a:pt x="118" y="23"/>
                  </a:lnTo>
                  <a:lnTo>
                    <a:pt x="96" y="21"/>
                  </a:lnTo>
                  <a:lnTo>
                    <a:pt x="80" y="19"/>
                  </a:lnTo>
                  <a:lnTo>
                    <a:pt x="62" y="16"/>
                  </a:lnTo>
                  <a:lnTo>
                    <a:pt x="41" y="11"/>
                  </a:lnTo>
                  <a:lnTo>
                    <a:pt x="18" y="5"/>
                  </a:lnTo>
                  <a:lnTo>
                    <a:pt x="12" y="65"/>
                  </a:lnTo>
                  <a:lnTo>
                    <a:pt x="12" y="65"/>
                  </a:lnTo>
                  <a:lnTo>
                    <a:pt x="10" y="78"/>
                  </a:lnTo>
                  <a:lnTo>
                    <a:pt x="7" y="89"/>
                  </a:lnTo>
                  <a:lnTo>
                    <a:pt x="7" y="89"/>
                  </a:lnTo>
                  <a:lnTo>
                    <a:pt x="3" y="105"/>
                  </a:lnTo>
                  <a:lnTo>
                    <a:pt x="0" y="12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 name="Freeform 1373"/>
            <p:cNvSpPr>
              <a:spLocks/>
            </p:cNvSpPr>
            <p:nvPr/>
          </p:nvSpPr>
          <p:spPr bwMode="auto">
            <a:xfrm>
              <a:off x="10639426" y="1831976"/>
              <a:ext cx="195263" cy="120650"/>
            </a:xfrm>
            <a:custGeom>
              <a:avLst/>
              <a:gdLst>
                <a:gd name="T0" fmla="*/ 0 w 246"/>
                <a:gd name="T1" fmla="*/ 122 h 152"/>
                <a:gd name="T2" fmla="*/ 0 w 246"/>
                <a:gd name="T3" fmla="*/ 125 h 152"/>
                <a:gd name="T4" fmla="*/ 0 w 246"/>
                <a:gd name="T5" fmla="*/ 125 h 152"/>
                <a:gd name="T6" fmla="*/ 14 w 246"/>
                <a:gd name="T7" fmla="*/ 134 h 152"/>
                <a:gd name="T8" fmla="*/ 23 w 246"/>
                <a:gd name="T9" fmla="*/ 138 h 152"/>
                <a:gd name="T10" fmla="*/ 32 w 246"/>
                <a:gd name="T11" fmla="*/ 142 h 152"/>
                <a:gd name="T12" fmla="*/ 44 w 246"/>
                <a:gd name="T13" fmla="*/ 145 h 152"/>
                <a:gd name="T14" fmla="*/ 56 w 246"/>
                <a:gd name="T15" fmla="*/ 148 h 152"/>
                <a:gd name="T16" fmla="*/ 69 w 246"/>
                <a:gd name="T17" fmla="*/ 151 h 152"/>
                <a:gd name="T18" fmla="*/ 85 w 246"/>
                <a:gd name="T19" fmla="*/ 152 h 152"/>
                <a:gd name="T20" fmla="*/ 85 w 246"/>
                <a:gd name="T21" fmla="*/ 152 h 152"/>
                <a:gd name="T22" fmla="*/ 104 w 246"/>
                <a:gd name="T23" fmla="*/ 152 h 152"/>
                <a:gd name="T24" fmla="*/ 123 w 246"/>
                <a:gd name="T25" fmla="*/ 151 h 152"/>
                <a:gd name="T26" fmla="*/ 141 w 246"/>
                <a:gd name="T27" fmla="*/ 147 h 152"/>
                <a:gd name="T28" fmla="*/ 158 w 246"/>
                <a:gd name="T29" fmla="*/ 140 h 152"/>
                <a:gd name="T30" fmla="*/ 174 w 246"/>
                <a:gd name="T31" fmla="*/ 134 h 152"/>
                <a:gd name="T32" fmla="*/ 190 w 246"/>
                <a:gd name="T33" fmla="*/ 125 h 152"/>
                <a:gd name="T34" fmla="*/ 205 w 246"/>
                <a:gd name="T35" fmla="*/ 115 h 152"/>
                <a:gd name="T36" fmla="*/ 218 w 246"/>
                <a:gd name="T37" fmla="*/ 103 h 152"/>
                <a:gd name="T38" fmla="*/ 223 w 246"/>
                <a:gd name="T39" fmla="*/ 90 h 152"/>
                <a:gd name="T40" fmla="*/ 223 w 246"/>
                <a:gd name="T41" fmla="*/ 90 h 152"/>
                <a:gd name="T42" fmla="*/ 231 w 246"/>
                <a:gd name="T43" fmla="*/ 67 h 152"/>
                <a:gd name="T44" fmla="*/ 237 w 246"/>
                <a:gd name="T45" fmla="*/ 43 h 152"/>
                <a:gd name="T46" fmla="*/ 246 w 246"/>
                <a:gd name="T47" fmla="*/ 0 h 152"/>
                <a:gd name="T48" fmla="*/ 246 w 246"/>
                <a:gd name="T49" fmla="*/ 0 h 152"/>
                <a:gd name="T50" fmla="*/ 228 w 246"/>
                <a:gd name="T51" fmla="*/ 6 h 152"/>
                <a:gd name="T52" fmla="*/ 228 w 246"/>
                <a:gd name="T53" fmla="*/ 6 h 152"/>
                <a:gd name="T54" fmla="*/ 214 w 246"/>
                <a:gd name="T55" fmla="*/ 11 h 152"/>
                <a:gd name="T56" fmla="*/ 197 w 246"/>
                <a:gd name="T57" fmla="*/ 14 h 152"/>
                <a:gd name="T58" fmla="*/ 164 w 246"/>
                <a:gd name="T59" fmla="*/ 19 h 152"/>
                <a:gd name="T60" fmla="*/ 137 w 246"/>
                <a:gd name="T61" fmla="*/ 21 h 152"/>
                <a:gd name="T62" fmla="*/ 127 w 246"/>
                <a:gd name="T63" fmla="*/ 21 h 152"/>
                <a:gd name="T64" fmla="*/ 127 w 246"/>
                <a:gd name="T65" fmla="*/ 21 h 152"/>
                <a:gd name="T66" fmla="*/ 118 w 246"/>
                <a:gd name="T67" fmla="*/ 23 h 152"/>
                <a:gd name="T68" fmla="*/ 96 w 246"/>
                <a:gd name="T69" fmla="*/ 21 h 152"/>
                <a:gd name="T70" fmla="*/ 80 w 246"/>
                <a:gd name="T71" fmla="*/ 19 h 152"/>
                <a:gd name="T72" fmla="*/ 62 w 246"/>
                <a:gd name="T73" fmla="*/ 16 h 152"/>
                <a:gd name="T74" fmla="*/ 41 w 246"/>
                <a:gd name="T75" fmla="*/ 11 h 152"/>
                <a:gd name="T76" fmla="*/ 18 w 246"/>
                <a:gd name="T77" fmla="*/ 5 h 152"/>
                <a:gd name="T78" fmla="*/ 12 w 246"/>
                <a:gd name="T79" fmla="*/ 65 h 152"/>
                <a:gd name="T80" fmla="*/ 12 w 246"/>
                <a:gd name="T81" fmla="*/ 65 h 152"/>
                <a:gd name="T82" fmla="*/ 10 w 246"/>
                <a:gd name="T83" fmla="*/ 78 h 152"/>
                <a:gd name="T84" fmla="*/ 7 w 246"/>
                <a:gd name="T85" fmla="*/ 89 h 152"/>
                <a:gd name="T86" fmla="*/ 7 w 246"/>
                <a:gd name="T87" fmla="*/ 89 h 152"/>
                <a:gd name="T88" fmla="*/ 3 w 246"/>
                <a:gd name="T89" fmla="*/ 105 h 152"/>
                <a:gd name="T90" fmla="*/ 0 w 246"/>
                <a:gd name="T91" fmla="*/ 12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6" h="152">
                  <a:moveTo>
                    <a:pt x="0" y="122"/>
                  </a:moveTo>
                  <a:lnTo>
                    <a:pt x="0" y="125"/>
                  </a:lnTo>
                  <a:lnTo>
                    <a:pt x="0" y="125"/>
                  </a:lnTo>
                  <a:lnTo>
                    <a:pt x="14" y="134"/>
                  </a:lnTo>
                  <a:lnTo>
                    <a:pt x="23" y="138"/>
                  </a:lnTo>
                  <a:lnTo>
                    <a:pt x="32" y="142"/>
                  </a:lnTo>
                  <a:lnTo>
                    <a:pt x="44" y="145"/>
                  </a:lnTo>
                  <a:lnTo>
                    <a:pt x="56" y="148"/>
                  </a:lnTo>
                  <a:lnTo>
                    <a:pt x="69" y="151"/>
                  </a:lnTo>
                  <a:lnTo>
                    <a:pt x="85" y="152"/>
                  </a:lnTo>
                  <a:lnTo>
                    <a:pt x="85" y="152"/>
                  </a:lnTo>
                  <a:lnTo>
                    <a:pt x="104" y="152"/>
                  </a:lnTo>
                  <a:lnTo>
                    <a:pt x="123" y="151"/>
                  </a:lnTo>
                  <a:lnTo>
                    <a:pt x="141" y="147"/>
                  </a:lnTo>
                  <a:lnTo>
                    <a:pt x="158" y="140"/>
                  </a:lnTo>
                  <a:lnTo>
                    <a:pt x="174" y="134"/>
                  </a:lnTo>
                  <a:lnTo>
                    <a:pt x="190" y="125"/>
                  </a:lnTo>
                  <a:lnTo>
                    <a:pt x="205" y="115"/>
                  </a:lnTo>
                  <a:lnTo>
                    <a:pt x="218" y="103"/>
                  </a:lnTo>
                  <a:lnTo>
                    <a:pt x="223" y="90"/>
                  </a:lnTo>
                  <a:lnTo>
                    <a:pt x="223" y="90"/>
                  </a:lnTo>
                  <a:lnTo>
                    <a:pt x="231" y="67"/>
                  </a:lnTo>
                  <a:lnTo>
                    <a:pt x="237" y="43"/>
                  </a:lnTo>
                  <a:lnTo>
                    <a:pt x="246" y="0"/>
                  </a:lnTo>
                  <a:lnTo>
                    <a:pt x="246" y="0"/>
                  </a:lnTo>
                  <a:lnTo>
                    <a:pt x="228" y="6"/>
                  </a:lnTo>
                  <a:lnTo>
                    <a:pt x="228" y="6"/>
                  </a:lnTo>
                  <a:lnTo>
                    <a:pt x="214" y="11"/>
                  </a:lnTo>
                  <a:lnTo>
                    <a:pt x="197" y="14"/>
                  </a:lnTo>
                  <a:lnTo>
                    <a:pt x="164" y="19"/>
                  </a:lnTo>
                  <a:lnTo>
                    <a:pt x="137" y="21"/>
                  </a:lnTo>
                  <a:lnTo>
                    <a:pt x="127" y="21"/>
                  </a:lnTo>
                  <a:lnTo>
                    <a:pt x="127" y="21"/>
                  </a:lnTo>
                  <a:lnTo>
                    <a:pt x="118" y="23"/>
                  </a:lnTo>
                  <a:lnTo>
                    <a:pt x="96" y="21"/>
                  </a:lnTo>
                  <a:lnTo>
                    <a:pt x="80" y="19"/>
                  </a:lnTo>
                  <a:lnTo>
                    <a:pt x="62" y="16"/>
                  </a:lnTo>
                  <a:lnTo>
                    <a:pt x="41" y="11"/>
                  </a:lnTo>
                  <a:lnTo>
                    <a:pt x="18" y="5"/>
                  </a:lnTo>
                  <a:lnTo>
                    <a:pt x="12" y="65"/>
                  </a:lnTo>
                  <a:lnTo>
                    <a:pt x="12" y="65"/>
                  </a:lnTo>
                  <a:lnTo>
                    <a:pt x="10" y="78"/>
                  </a:lnTo>
                  <a:lnTo>
                    <a:pt x="7" y="89"/>
                  </a:lnTo>
                  <a:lnTo>
                    <a:pt x="7" y="89"/>
                  </a:lnTo>
                  <a:lnTo>
                    <a:pt x="3" y="105"/>
                  </a:lnTo>
                  <a:lnTo>
                    <a:pt x="0" y="12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84"/>
          <p:cNvGrpSpPr/>
          <p:nvPr/>
        </p:nvGrpSpPr>
        <p:grpSpPr>
          <a:xfrm>
            <a:off x="8809464" y="4798132"/>
            <a:ext cx="259773" cy="484909"/>
            <a:chOff x="11271250" y="2333625"/>
            <a:chExt cx="285750" cy="533400"/>
          </a:xfrm>
          <a:solidFill>
            <a:schemeClr val="bg1"/>
          </a:solidFill>
        </p:grpSpPr>
        <p:sp>
          <p:nvSpPr>
            <p:cNvPr id="86" name="Freeform 1620"/>
            <p:cNvSpPr>
              <a:spLocks/>
            </p:cNvSpPr>
            <p:nvPr/>
          </p:nvSpPr>
          <p:spPr bwMode="auto">
            <a:xfrm>
              <a:off x="11417300" y="2540000"/>
              <a:ext cx="139700" cy="327025"/>
            </a:xfrm>
            <a:custGeom>
              <a:avLst/>
              <a:gdLst>
                <a:gd name="T0" fmla="*/ 155 w 175"/>
                <a:gd name="T1" fmla="*/ 134 h 412"/>
                <a:gd name="T2" fmla="*/ 156 w 175"/>
                <a:gd name="T3" fmla="*/ 123 h 412"/>
                <a:gd name="T4" fmla="*/ 152 w 175"/>
                <a:gd name="T5" fmla="*/ 107 h 412"/>
                <a:gd name="T6" fmla="*/ 134 w 175"/>
                <a:gd name="T7" fmla="*/ 73 h 412"/>
                <a:gd name="T8" fmla="*/ 112 w 175"/>
                <a:gd name="T9" fmla="*/ 38 h 412"/>
                <a:gd name="T10" fmla="*/ 94 w 175"/>
                <a:gd name="T11" fmla="*/ 14 h 412"/>
                <a:gd name="T12" fmla="*/ 88 w 175"/>
                <a:gd name="T13" fmla="*/ 0 h 412"/>
                <a:gd name="T14" fmla="*/ 70 w 175"/>
                <a:gd name="T15" fmla="*/ 2 h 412"/>
                <a:gd name="T16" fmla="*/ 70 w 175"/>
                <a:gd name="T17" fmla="*/ 5 h 412"/>
                <a:gd name="T18" fmla="*/ 65 w 175"/>
                <a:gd name="T19" fmla="*/ 88 h 412"/>
                <a:gd name="T20" fmla="*/ 55 w 175"/>
                <a:gd name="T21" fmla="*/ 171 h 412"/>
                <a:gd name="T22" fmla="*/ 47 w 175"/>
                <a:gd name="T23" fmla="*/ 211 h 412"/>
                <a:gd name="T24" fmla="*/ 35 w 175"/>
                <a:gd name="T25" fmla="*/ 251 h 412"/>
                <a:gd name="T26" fmla="*/ 20 w 175"/>
                <a:gd name="T27" fmla="*/ 288 h 412"/>
                <a:gd name="T28" fmla="*/ 0 w 175"/>
                <a:gd name="T29" fmla="*/ 325 h 412"/>
                <a:gd name="T30" fmla="*/ 9 w 175"/>
                <a:gd name="T31" fmla="*/ 335 h 412"/>
                <a:gd name="T32" fmla="*/ 32 w 175"/>
                <a:gd name="T33" fmla="*/ 358 h 412"/>
                <a:gd name="T34" fmla="*/ 71 w 175"/>
                <a:gd name="T35" fmla="*/ 390 h 412"/>
                <a:gd name="T36" fmla="*/ 93 w 175"/>
                <a:gd name="T37" fmla="*/ 404 h 412"/>
                <a:gd name="T38" fmla="*/ 110 w 175"/>
                <a:gd name="T39" fmla="*/ 411 h 412"/>
                <a:gd name="T40" fmla="*/ 119 w 175"/>
                <a:gd name="T41" fmla="*/ 411 h 412"/>
                <a:gd name="T42" fmla="*/ 124 w 175"/>
                <a:gd name="T43" fmla="*/ 403 h 412"/>
                <a:gd name="T44" fmla="*/ 125 w 175"/>
                <a:gd name="T45" fmla="*/ 393 h 412"/>
                <a:gd name="T46" fmla="*/ 125 w 175"/>
                <a:gd name="T47" fmla="*/ 386 h 412"/>
                <a:gd name="T48" fmla="*/ 131 w 175"/>
                <a:gd name="T49" fmla="*/ 367 h 412"/>
                <a:gd name="T50" fmla="*/ 140 w 175"/>
                <a:gd name="T51" fmla="*/ 353 h 412"/>
                <a:gd name="T52" fmla="*/ 133 w 175"/>
                <a:gd name="T53" fmla="*/ 348 h 412"/>
                <a:gd name="T54" fmla="*/ 138 w 175"/>
                <a:gd name="T55" fmla="*/ 341 h 412"/>
                <a:gd name="T56" fmla="*/ 143 w 175"/>
                <a:gd name="T57" fmla="*/ 325 h 412"/>
                <a:gd name="T58" fmla="*/ 147 w 175"/>
                <a:gd name="T59" fmla="*/ 321 h 412"/>
                <a:gd name="T60" fmla="*/ 152 w 175"/>
                <a:gd name="T61" fmla="*/ 307 h 412"/>
                <a:gd name="T62" fmla="*/ 155 w 175"/>
                <a:gd name="T63" fmla="*/ 285 h 412"/>
                <a:gd name="T64" fmla="*/ 155 w 175"/>
                <a:gd name="T65" fmla="*/ 280 h 412"/>
                <a:gd name="T66" fmla="*/ 161 w 175"/>
                <a:gd name="T67" fmla="*/ 272 h 412"/>
                <a:gd name="T68" fmla="*/ 161 w 175"/>
                <a:gd name="T69" fmla="*/ 265 h 412"/>
                <a:gd name="T70" fmla="*/ 158 w 175"/>
                <a:gd name="T71" fmla="*/ 258 h 412"/>
                <a:gd name="T72" fmla="*/ 160 w 175"/>
                <a:gd name="T73" fmla="*/ 247 h 412"/>
                <a:gd name="T74" fmla="*/ 171 w 175"/>
                <a:gd name="T75" fmla="*/ 216 h 412"/>
                <a:gd name="T76" fmla="*/ 174 w 175"/>
                <a:gd name="T77" fmla="*/ 210 h 412"/>
                <a:gd name="T78" fmla="*/ 175 w 175"/>
                <a:gd name="T79" fmla="*/ 190 h 412"/>
                <a:gd name="T80" fmla="*/ 169 w 175"/>
                <a:gd name="T81" fmla="*/ 164 h 412"/>
                <a:gd name="T82" fmla="*/ 158 w 175"/>
                <a:gd name="T83" fmla="*/ 14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5" h="412">
                  <a:moveTo>
                    <a:pt x="155" y="134"/>
                  </a:moveTo>
                  <a:lnTo>
                    <a:pt x="155" y="134"/>
                  </a:lnTo>
                  <a:lnTo>
                    <a:pt x="156" y="129"/>
                  </a:lnTo>
                  <a:lnTo>
                    <a:pt x="156" y="123"/>
                  </a:lnTo>
                  <a:lnTo>
                    <a:pt x="155" y="115"/>
                  </a:lnTo>
                  <a:lnTo>
                    <a:pt x="152" y="107"/>
                  </a:lnTo>
                  <a:lnTo>
                    <a:pt x="144" y="91"/>
                  </a:lnTo>
                  <a:lnTo>
                    <a:pt x="134" y="73"/>
                  </a:lnTo>
                  <a:lnTo>
                    <a:pt x="124" y="55"/>
                  </a:lnTo>
                  <a:lnTo>
                    <a:pt x="112" y="38"/>
                  </a:lnTo>
                  <a:lnTo>
                    <a:pt x="94" y="14"/>
                  </a:lnTo>
                  <a:lnTo>
                    <a:pt x="94" y="14"/>
                  </a:lnTo>
                  <a:lnTo>
                    <a:pt x="91" y="7"/>
                  </a:lnTo>
                  <a:lnTo>
                    <a:pt x="88" y="0"/>
                  </a:lnTo>
                  <a:lnTo>
                    <a:pt x="88" y="0"/>
                  </a:lnTo>
                  <a:lnTo>
                    <a:pt x="70" y="2"/>
                  </a:lnTo>
                  <a:lnTo>
                    <a:pt x="70" y="2"/>
                  </a:lnTo>
                  <a:lnTo>
                    <a:pt x="70" y="5"/>
                  </a:lnTo>
                  <a:lnTo>
                    <a:pt x="70" y="5"/>
                  </a:lnTo>
                  <a:lnTo>
                    <a:pt x="65" y="88"/>
                  </a:lnTo>
                  <a:lnTo>
                    <a:pt x="61" y="130"/>
                  </a:lnTo>
                  <a:lnTo>
                    <a:pt x="55" y="171"/>
                  </a:lnTo>
                  <a:lnTo>
                    <a:pt x="52" y="190"/>
                  </a:lnTo>
                  <a:lnTo>
                    <a:pt x="47" y="211"/>
                  </a:lnTo>
                  <a:lnTo>
                    <a:pt x="42" y="230"/>
                  </a:lnTo>
                  <a:lnTo>
                    <a:pt x="35" y="251"/>
                  </a:lnTo>
                  <a:lnTo>
                    <a:pt x="28" y="270"/>
                  </a:lnTo>
                  <a:lnTo>
                    <a:pt x="20" y="288"/>
                  </a:lnTo>
                  <a:lnTo>
                    <a:pt x="11" y="307"/>
                  </a:lnTo>
                  <a:lnTo>
                    <a:pt x="0" y="325"/>
                  </a:lnTo>
                  <a:lnTo>
                    <a:pt x="0" y="325"/>
                  </a:lnTo>
                  <a:lnTo>
                    <a:pt x="9" y="335"/>
                  </a:lnTo>
                  <a:lnTo>
                    <a:pt x="19" y="347"/>
                  </a:lnTo>
                  <a:lnTo>
                    <a:pt x="32" y="358"/>
                  </a:lnTo>
                  <a:lnTo>
                    <a:pt x="44" y="370"/>
                  </a:lnTo>
                  <a:lnTo>
                    <a:pt x="71" y="390"/>
                  </a:lnTo>
                  <a:lnTo>
                    <a:pt x="93" y="404"/>
                  </a:lnTo>
                  <a:lnTo>
                    <a:pt x="93" y="404"/>
                  </a:lnTo>
                  <a:lnTo>
                    <a:pt x="102" y="409"/>
                  </a:lnTo>
                  <a:lnTo>
                    <a:pt x="110" y="411"/>
                  </a:lnTo>
                  <a:lnTo>
                    <a:pt x="115" y="412"/>
                  </a:lnTo>
                  <a:lnTo>
                    <a:pt x="119" y="411"/>
                  </a:lnTo>
                  <a:lnTo>
                    <a:pt x="123" y="407"/>
                  </a:lnTo>
                  <a:lnTo>
                    <a:pt x="124" y="403"/>
                  </a:lnTo>
                  <a:lnTo>
                    <a:pt x="125" y="398"/>
                  </a:lnTo>
                  <a:lnTo>
                    <a:pt x="125" y="393"/>
                  </a:lnTo>
                  <a:lnTo>
                    <a:pt x="125" y="393"/>
                  </a:lnTo>
                  <a:lnTo>
                    <a:pt x="125" y="386"/>
                  </a:lnTo>
                  <a:lnTo>
                    <a:pt x="126" y="380"/>
                  </a:lnTo>
                  <a:lnTo>
                    <a:pt x="131" y="367"/>
                  </a:lnTo>
                  <a:lnTo>
                    <a:pt x="138" y="357"/>
                  </a:lnTo>
                  <a:lnTo>
                    <a:pt x="140" y="353"/>
                  </a:lnTo>
                  <a:lnTo>
                    <a:pt x="133" y="348"/>
                  </a:lnTo>
                  <a:lnTo>
                    <a:pt x="133" y="348"/>
                  </a:lnTo>
                  <a:lnTo>
                    <a:pt x="135" y="345"/>
                  </a:lnTo>
                  <a:lnTo>
                    <a:pt x="138" y="341"/>
                  </a:lnTo>
                  <a:lnTo>
                    <a:pt x="140" y="334"/>
                  </a:lnTo>
                  <a:lnTo>
                    <a:pt x="143" y="325"/>
                  </a:lnTo>
                  <a:lnTo>
                    <a:pt x="143" y="325"/>
                  </a:lnTo>
                  <a:lnTo>
                    <a:pt x="147" y="321"/>
                  </a:lnTo>
                  <a:lnTo>
                    <a:pt x="151" y="315"/>
                  </a:lnTo>
                  <a:lnTo>
                    <a:pt x="152" y="307"/>
                  </a:lnTo>
                  <a:lnTo>
                    <a:pt x="153" y="299"/>
                  </a:lnTo>
                  <a:lnTo>
                    <a:pt x="155" y="285"/>
                  </a:lnTo>
                  <a:lnTo>
                    <a:pt x="155" y="280"/>
                  </a:lnTo>
                  <a:lnTo>
                    <a:pt x="155" y="280"/>
                  </a:lnTo>
                  <a:lnTo>
                    <a:pt x="160" y="275"/>
                  </a:lnTo>
                  <a:lnTo>
                    <a:pt x="161" y="272"/>
                  </a:lnTo>
                  <a:lnTo>
                    <a:pt x="162" y="270"/>
                  </a:lnTo>
                  <a:lnTo>
                    <a:pt x="161" y="265"/>
                  </a:lnTo>
                  <a:lnTo>
                    <a:pt x="158" y="258"/>
                  </a:lnTo>
                  <a:lnTo>
                    <a:pt x="158" y="258"/>
                  </a:lnTo>
                  <a:lnTo>
                    <a:pt x="158" y="253"/>
                  </a:lnTo>
                  <a:lnTo>
                    <a:pt x="160" y="247"/>
                  </a:lnTo>
                  <a:lnTo>
                    <a:pt x="163" y="233"/>
                  </a:lnTo>
                  <a:lnTo>
                    <a:pt x="171" y="216"/>
                  </a:lnTo>
                  <a:lnTo>
                    <a:pt x="171" y="216"/>
                  </a:lnTo>
                  <a:lnTo>
                    <a:pt x="174" y="210"/>
                  </a:lnTo>
                  <a:lnTo>
                    <a:pt x="175" y="203"/>
                  </a:lnTo>
                  <a:lnTo>
                    <a:pt x="175" y="190"/>
                  </a:lnTo>
                  <a:lnTo>
                    <a:pt x="172" y="176"/>
                  </a:lnTo>
                  <a:lnTo>
                    <a:pt x="169" y="164"/>
                  </a:lnTo>
                  <a:lnTo>
                    <a:pt x="163" y="152"/>
                  </a:lnTo>
                  <a:lnTo>
                    <a:pt x="158" y="143"/>
                  </a:lnTo>
                  <a:lnTo>
                    <a:pt x="155" y="13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 name="Freeform 1621"/>
            <p:cNvSpPr>
              <a:spLocks/>
            </p:cNvSpPr>
            <p:nvPr/>
          </p:nvSpPr>
          <p:spPr bwMode="auto">
            <a:xfrm>
              <a:off x="11417300" y="2540000"/>
              <a:ext cx="139700" cy="327025"/>
            </a:xfrm>
            <a:custGeom>
              <a:avLst/>
              <a:gdLst>
                <a:gd name="T0" fmla="*/ 155 w 175"/>
                <a:gd name="T1" fmla="*/ 134 h 412"/>
                <a:gd name="T2" fmla="*/ 156 w 175"/>
                <a:gd name="T3" fmla="*/ 123 h 412"/>
                <a:gd name="T4" fmla="*/ 152 w 175"/>
                <a:gd name="T5" fmla="*/ 107 h 412"/>
                <a:gd name="T6" fmla="*/ 134 w 175"/>
                <a:gd name="T7" fmla="*/ 73 h 412"/>
                <a:gd name="T8" fmla="*/ 112 w 175"/>
                <a:gd name="T9" fmla="*/ 38 h 412"/>
                <a:gd name="T10" fmla="*/ 94 w 175"/>
                <a:gd name="T11" fmla="*/ 14 h 412"/>
                <a:gd name="T12" fmla="*/ 88 w 175"/>
                <a:gd name="T13" fmla="*/ 0 h 412"/>
                <a:gd name="T14" fmla="*/ 70 w 175"/>
                <a:gd name="T15" fmla="*/ 2 h 412"/>
                <a:gd name="T16" fmla="*/ 70 w 175"/>
                <a:gd name="T17" fmla="*/ 5 h 412"/>
                <a:gd name="T18" fmla="*/ 65 w 175"/>
                <a:gd name="T19" fmla="*/ 88 h 412"/>
                <a:gd name="T20" fmla="*/ 55 w 175"/>
                <a:gd name="T21" fmla="*/ 171 h 412"/>
                <a:gd name="T22" fmla="*/ 47 w 175"/>
                <a:gd name="T23" fmla="*/ 211 h 412"/>
                <a:gd name="T24" fmla="*/ 35 w 175"/>
                <a:gd name="T25" fmla="*/ 251 h 412"/>
                <a:gd name="T26" fmla="*/ 20 w 175"/>
                <a:gd name="T27" fmla="*/ 288 h 412"/>
                <a:gd name="T28" fmla="*/ 0 w 175"/>
                <a:gd name="T29" fmla="*/ 325 h 412"/>
                <a:gd name="T30" fmla="*/ 9 w 175"/>
                <a:gd name="T31" fmla="*/ 335 h 412"/>
                <a:gd name="T32" fmla="*/ 32 w 175"/>
                <a:gd name="T33" fmla="*/ 358 h 412"/>
                <a:gd name="T34" fmla="*/ 71 w 175"/>
                <a:gd name="T35" fmla="*/ 390 h 412"/>
                <a:gd name="T36" fmla="*/ 93 w 175"/>
                <a:gd name="T37" fmla="*/ 404 h 412"/>
                <a:gd name="T38" fmla="*/ 110 w 175"/>
                <a:gd name="T39" fmla="*/ 411 h 412"/>
                <a:gd name="T40" fmla="*/ 119 w 175"/>
                <a:gd name="T41" fmla="*/ 411 h 412"/>
                <a:gd name="T42" fmla="*/ 124 w 175"/>
                <a:gd name="T43" fmla="*/ 403 h 412"/>
                <a:gd name="T44" fmla="*/ 125 w 175"/>
                <a:gd name="T45" fmla="*/ 393 h 412"/>
                <a:gd name="T46" fmla="*/ 125 w 175"/>
                <a:gd name="T47" fmla="*/ 386 h 412"/>
                <a:gd name="T48" fmla="*/ 131 w 175"/>
                <a:gd name="T49" fmla="*/ 367 h 412"/>
                <a:gd name="T50" fmla="*/ 140 w 175"/>
                <a:gd name="T51" fmla="*/ 353 h 412"/>
                <a:gd name="T52" fmla="*/ 133 w 175"/>
                <a:gd name="T53" fmla="*/ 348 h 412"/>
                <a:gd name="T54" fmla="*/ 138 w 175"/>
                <a:gd name="T55" fmla="*/ 341 h 412"/>
                <a:gd name="T56" fmla="*/ 143 w 175"/>
                <a:gd name="T57" fmla="*/ 325 h 412"/>
                <a:gd name="T58" fmla="*/ 147 w 175"/>
                <a:gd name="T59" fmla="*/ 321 h 412"/>
                <a:gd name="T60" fmla="*/ 152 w 175"/>
                <a:gd name="T61" fmla="*/ 307 h 412"/>
                <a:gd name="T62" fmla="*/ 155 w 175"/>
                <a:gd name="T63" fmla="*/ 285 h 412"/>
                <a:gd name="T64" fmla="*/ 155 w 175"/>
                <a:gd name="T65" fmla="*/ 280 h 412"/>
                <a:gd name="T66" fmla="*/ 161 w 175"/>
                <a:gd name="T67" fmla="*/ 272 h 412"/>
                <a:gd name="T68" fmla="*/ 161 w 175"/>
                <a:gd name="T69" fmla="*/ 265 h 412"/>
                <a:gd name="T70" fmla="*/ 158 w 175"/>
                <a:gd name="T71" fmla="*/ 258 h 412"/>
                <a:gd name="T72" fmla="*/ 160 w 175"/>
                <a:gd name="T73" fmla="*/ 247 h 412"/>
                <a:gd name="T74" fmla="*/ 171 w 175"/>
                <a:gd name="T75" fmla="*/ 216 h 412"/>
                <a:gd name="T76" fmla="*/ 174 w 175"/>
                <a:gd name="T77" fmla="*/ 210 h 412"/>
                <a:gd name="T78" fmla="*/ 175 w 175"/>
                <a:gd name="T79" fmla="*/ 190 h 412"/>
                <a:gd name="T80" fmla="*/ 169 w 175"/>
                <a:gd name="T81" fmla="*/ 164 h 412"/>
                <a:gd name="T82" fmla="*/ 158 w 175"/>
                <a:gd name="T83" fmla="*/ 14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5" h="412">
                  <a:moveTo>
                    <a:pt x="155" y="134"/>
                  </a:moveTo>
                  <a:lnTo>
                    <a:pt x="155" y="134"/>
                  </a:lnTo>
                  <a:lnTo>
                    <a:pt x="156" y="129"/>
                  </a:lnTo>
                  <a:lnTo>
                    <a:pt x="156" y="123"/>
                  </a:lnTo>
                  <a:lnTo>
                    <a:pt x="155" y="115"/>
                  </a:lnTo>
                  <a:lnTo>
                    <a:pt x="152" y="107"/>
                  </a:lnTo>
                  <a:lnTo>
                    <a:pt x="144" y="91"/>
                  </a:lnTo>
                  <a:lnTo>
                    <a:pt x="134" y="73"/>
                  </a:lnTo>
                  <a:lnTo>
                    <a:pt x="124" y="55"/>
                  </a:lnTo>
                  <a:lnTo>
                    <a:pt x="112" y="38"/>
                  </a:lnTo>
                  <a:lnTo>
                    <a:pt x="94" y="14"/>
                  </a:lnTo>
                  <a:lnTo>
                    <a:pt x="94" y="14"/>
                  </a:lnTo>
                  <a:lnTo>
                    <a:pt x="91" y="7"/>
                  </a:lnTo>
                  <a:lnTo>
                    <a:pt x="88" y="0"/>
                  </a:lnTo>
                  <a:lnTo>
                    <a:pt x="88" y="0"/>
                  </a:lnTo>
                  <a:lnTo>
                    <a:pt x="70" y="2"/>
                  </a:lnTo>
                  <a:lnTo>
                    <a:pt x="70" y="2"/>
                  </a:lnTo>
                  <a:lnTo>
                    <a:pt x="70" y="5"/>
                  </a:lnTo>
                  <a:lnTo>
                    <a:pt x="70" y="5"/>
                  </a:lnTo>
                  <a:lnTo>
                    <a:pt x="65" y="88"/>
                  </a:lnTo>
                  <a:lnTo>
                    <a:pt x="61" y="130"/>
                  </a:lnTo>
                  <a:lnTo>
                    <a:pt x="55" y="171"/>
                  </a:lnTo>
                  <a:lnTo>
                    <a:pt x="52" y="190"/>
                  </a:lnTo>
                  <a:lnTo>
                    <a:pt x="47" y="211"/>
                  </a:lnTo>
                  <a:lnTo>
                    <a:pt x="42" y="230"/>
                  </a:lnTo>
                  <a:lnTo>
                    <a:pt x="35" y="251"/>
                  </a:lnTo>
                  <a:lnTo>
                    <a:pt x="28" y="270"/>
                  </a:lnTo>
                  <a:lnTo>
                    <a:pt x="20" y="288"/>
                  </a:lnTo>
                  <a:lnTo>
                    <a:pt x="11" y="307"/>
                  </a:lnTo>
                  <a:lnTo>
                    <a:pt x="0" y="325"/>
                  </a:lnTo>
                  <a:lnTo>
                    <a:pt x="0" y="325"/>
                  </a:lnTo>
                  <a:lnTo>
                    <a:pt x="9" y="335"/>
                  </a:lnTo>
                  <a:lnTo>
                    <a:pt x="19" y="347"/>
                  </a:lnTo>
                  <a:lnTo>
                    <a:pt x="32" y="358"/>
                  </a:lnTo>
                  <a:lnTo>
                    <a:pt x="44" y="370"/>
                  </a:lnTo>
                  <a:lnTo>
                    <a:pt x="71" y="390"/>
                  </a:lnTo>
                  <a:lnTo>
                    <a:pt x="93" y="404"/>
                  </a:lnTo>
                  <a:lnTo>
                    <a:pt x="93" y="404"/>
                  </a:lnTo>
                  <a:lnTo>
                    <a:pt x="102" y="409"/>
                  </a:lnTo>
                  <a:lnTo>
                    <a:pt x="110" y="411"/>
                  </a:lnTo>
                  <a:lnTo>
                    <a:pt x="115" y="412"/>
                  </a:lnTo>
                  <a:lnTo>
                    <a:pt x="119" y="411"/>
                  </a:lnTo>
                  <a:lnTo>
                    <a:pt x="123" y="407"/>
                  </a:lnTo>
                  <a:lnTo>
                    <a:pt x="124" y="403"/>
                  </a:lnTo>
                  <a:lnTo>
                    <a:pt x="125" y="398"/>
                  </a:lnTo>
                  <a:lnTo>
                    <a:pt x="125" y="393"/>
                  </a:lnTo>
                  <a:lnTo>
                    <a:pt x="125" y="393"/>
                  </a:lnTo>
                  <a:lnTo>
                    <a:pt x="125" y="386"/>
                  </a:lnTo>
                  <a:lnTo>
                    <a:pt x="126" y="380"/>
                  </a:lnTo>
                  <a:lnTo>
                    <a:pt x="131" y="367"/>
                  </a:lnTo>
                  <a:lnTo>
                    <a:pt x="138" y="357"/>
                  </a:lnTo>
                  <a:lnTo>
                    <a:pt x="140" y="353"/>
                  </a:lnTo>
                  <a:lnTo>
                    <a:pt x="133" y="348"/>
                  </a:lnTo>
                  <a:lnTo>
                    <a:pt x="133" y="348"/>
                  </a:lnTo>
                  <a:lnTo>
                    <a:pt x="135" y="345"/>
                  </a:lnTo>
                  <a:lnTo>
                    <a:pt x="138" y="341"/>
                  </a:lnTo>
                  <a:lnTo>
                    <a:pt x="140" y="334"/>
                  </a:lnTo>
                  <a:lnTo>
                    <a:pt x="143" y="325"/>
                  </a:lnTo>
                  <a:lnTo>
                    <a:pt x="143" y="325"/>
                  </a:lnTo>
                  <a:lnTo>
                    <a:pt x="147" y="321"/>
                  </a:lnTo>
                  <a:lnTo>
                    <a:pt x="151" y="315"/>
                  </a:lnTo>
                  <a:lnTo>
                    <a:pt x="152" y="307"/>
                  </a:lnTo>
                  <a:lnTo>
                    <a:pt x="153" y="299"/>
                  </a:lnTo>
                  <a:lnTo>
                    <a:pt x="155" y="285"/>
                  </a:lnTo>
                  <a:lnTo>
                    <a:pt x="155" y="280"/>
                  </a:lnTo>
                  <a:lnTo>
                    <a:pt x="155" y="280"/>
                  </a:lnTo>
                  <a:lnTo>
                    <a:pt x="160" y="275"/>
                  </a:lnTo>
                  <a:lnTo>
                    <a:pt x="161" y="272"/>
                  </a:lnTo>
                  <a:lnTo>
                    <a:pt x="162" y="270"/>
                  </a:lnTo>
                  <a:lnTo>
                    <a:pt x="161" y="265"/>
                  </a:lnTo>
                  <a:lnTo>
                    <a:pt x="158" y="258"/>
                  </a:lnTo>
                  <a:lnTo>
                    <a:pt x="158" y="258"/>
                  </a:lnTo>
                  <a:lnTo>
                    <a:pt x="158" y="253"/>
                  </a:lnTo>
                  <a:lnTo>
                    <a:pt x="160" y="247"/>
                  </a:lnTo>
                  <a:lnTo>
                    <a:pt x="163" y="233"/>
                  </a:lnTo>
                  <a:lnTo>
                    <a:pt x="171" y="216"/>
                  </a:lnTo>
                  <a:lnTo>
                    <a:pt x="171" y="216"/>
                  </a:lnTo>
                  <a:lnTo>
                    <a:pt x="174" y="210"/>
                  </a:lnTo>
                  <a:lnTo>
                    <a:pt x="175" y="203"/>
                  </a:lnTo>
                  <a:lnTo>
                    <a:pt x="175" y="190"/>
                  </a:lnTo>
                  <a:lnTo>
                    <a:pt x="172" y="176"/>
                  </a:lnTo>
                  <a:lnTo>
                    <a:pt x="169" y="164"/>
                  </a:lnTo>
                  <a:lnTo>
                    <a:pt x="163" y="152"/>
                  </a:lnTo>
                  <a:lnTo>
                    <a:pt x="158" y="143"/>
                  </a:lnTo>
                  <a:lnTo>
                    <a:pt x="155" y="13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 name="Freeform 1622"/>
            <p:cNvSpPr>
              <a:spLocks/>
            </p:cNvSpPr>
            <p:nvPr/>
          </p:nvSpPr>
          <p:spPr bwMode="auto">
            <a:xfrm>
              <a:off x="11271250" y="2540000"/>
              <a:ext cx="195263" cy="327025"/>
            </a:xfrm>
            <a:custGeom>
              <a:avLst/>
              <a:gdLst>
                <a:gd name="T0" fmla="*/ 81 w 247"/>
                <a:gd name="T1" fmla="*/ 406 h 414"/>
                <a:gd name="T2" fmla="*/ 123 w 247"/>
                <a:gd name="T3" fmla="*/ 377 h 414"/>
                <a:gd name="T4" fmla="*/ 157 w 247"/>
                <a:gd name="T5" fmla="*/ 346 h 414"/>
                <a:gd name="T6" fmla="*/ 166 w 247"/>
                <a:gd name="T7" fmla="*/ 336 h 414"/>
                <a:gd name="T8" fmla="*/ 179 w 247"/>
                <a:gd name="T9" fmla="*/ 319 h 414"/>
                <a:gd name="T10" fmla="*/ 181 w 247"/>
                <a:gd name="T11" fmla="*/ 317 h 414"/>
                <a:gd name="T12" fmla="*/ 191 w 247"/>
                <a:gd name="T13" fmla="*/ 299 h 414"/>
                <a:gd name="T14" fmla="*/ 207 w 247"/>
                <a:gd name="T15" fmla="*/ 263 h 414"/>
                <a:gd name="T16" fmla="*/ 219 w 247"/>
                <a:gd name="T17" fmla="*/ 226 h 414"/>
                <a:gd name="T18" fmla="*/ 232 w 247"/>
                <a:gd name="T19" fmla="*/ 167 h 414"/>
                <a:gd name="T20" fmla="*/ 241 w 247"/>
                <a:gd name="T21" fmla="*/ 87 h 414"/>
                <a:gd name="T22" fmla="*/ 246 w 247"/>
                <a:gd name="T23" fmla="*/ 7 h 414"/>
                <a:gd name="T24" fmla="*/ 247 w 247"/>
                <a:gd name="T25" fmla="*/ 6 h 414"/>
                <a:gd name="T26" fmla="*/ 215 w 247"/>
                <a:gd name="T27" fmla="*/ 7 h 414"/>
                <a:gd name="T28" fmla="*/ 209 w 247"/>
                <a:gd name="T29" fmla="*/ 14 h 414"/>
                <a:gd name="T30" fmla="*/ 198 w 247"/>
                <a:gd name="T31" fmla="*/ 17 h 414"/>
                <a:gd name="T32" fmla="*/ 187 w 247"/>
                <a:gd name="T33" fmla="*/ 16 h 414"/>
                <a:gd name="T34" fmla="*/ 177 w 247"/>
                <a:gd name="T35" fmla="*/ 17 h 414"/>
                <a:gd name="T36" fmla="*/ 165 w 247"/>
                <a:gd name="T37" fmla="*/ 13 h 414"/>
                <a:gd name="T38" fmla="*/ 159 w 247"/>
                <a:gd name="T39" fmla="*/ 6 h 414"/>
                <a:gd name="T40" fmla="*/ 146 w 247"/>
                <a:gd name="T41" fmla="*/ 4 h 414"/>
                <a:gd name="T42" fmla="*/ 143 w 247"/>
                <a:gd name="T43" fmla="*/ 6 h 414"/>
                <a:gd name="T44" fmla="*/ 141 w 247"/>
                <a:gd name="T45" fmla="*/ 4 h 414"/>
                <a:gd name="T46" fmla="*/ 87 w 247"/>
                <a:gd name="T47" fmla="*/ 0 h 414"/>
                <a:gd name="T48" fmla="*/ 79 w 247"/>
                <a:gd name="T49" fmla="*/ 16 h 414"/>
                <a:gd name="T50" fmla="*/ 61 w 247"/>
                <a:gd name="T51" fmla="*/ 40 h 414"/>
                <a:gd name="T52" fmla="*/ 40 w 247"/>
                <a:gd name="T53" fmla="*/ 75 h 414"/>
                <a:gd name="T54" fmla="*/ 22 w 247"/>
                <a:gd name="T55" fmla="*/ 109 h 414"/>
                <a:gd name="T56" fmla="*/ 18 w 247"/>
                <a:gd name="T57" fmla="*/ 125 h 414"/>
                <a:gd name="T58" fmla="*/ 19 w 247"/>
                <a:gd name="T59" fmla="*/ 136 h 414"/>
                <a:gd name="T60" fmla="*/ 15 w 247"/>
                <a:gd name="T61" fmla="*/ 145 h 414"/>
                <a:gd name="T62" fmla="*/ 6 w 247"/>
                <a:gd name="T63" fmla="*/ 166 h 414"/>
                <a:gd name="T64" fmla="*/ 0 w 247"/>
                <a:gd name="T65" fmla="*/ 192 h 414"/>
                <a:gd name="T66" fmla="*/ 0 w 247"/>
                <a:gd name="T67" fmla="*/ 212 h 414"/>
                <a:gd name="T68" fmla="*/ 3 w 247"/>
                <a:gd name="T69" fmla="*/ 218 h 414"/>
                <a:gd name="T70" fmla="*/ 15 w 247"/>
                <a:gd name="T71" fmla="*/ 249 h 414"/>
                <a:gd name="T72" fmla="*/ 15 w 247"/>
                <a:gd name="T73" fmla="*/ 260 h 414"/>
                <a:gd name="T74" fmla="*/ 13 w 247"/>
                <a:gd name="T75" fmla="*/ 267 h 414"/>
                <a:gd name="T76" fmla="*/ 13 w 247"/>
                <a:gd name="T77" fmla="*/ 274 h 414"/>
                <a:gd name="T78" fmla="*/ 19 w 247"/>
                <a:gd name="T79" fmla="*/ 282 h 414"/>
                <a:gd name="T80" fmla="*/ 19 w 247"/>
                <a:gd name="T81" fmla="*/ 287 h 414"/>
                <a:gd name="T82" fmla="*/ 22 w 247"/>
                <a:gd name="T83" fmla="*/ 309 h 414"/>
                <a:gd name="T84" fmla="*/ 27 w 247"/>
                <a:gd name="T85" fmla="*/ 323 h 414"/>
                <a:gd name="T86" fmla="*/ 32 w 247"/>
                <a:gd name="T87" fmla="*/ 327 h 414"/>
                <a:gd name="T88" fmla="*/ 36 w 247"/>
                <a:gd name="T89" fmla="*/ 343 h 414"/>
                <a:gd name="T90" fmla="*/ 41 w 247"/>
                <a:gd name="T91" fmla="*/ 350 h 414"/>
                <a:gd name="T92" fmla="*/ 35 w 247"/>
                <a:gd name="T93" fmla="*/ 355 h 414"/>
                <a:gd name="T94" fmla="*/ 42 w 247"/>
                <a:gd name="T95" fmla="*/ 369 h 414"/>
                <a:gd name="T96" fmla="*/ 49 w 247"/>
                <a:gd name="T97" fmla="*/ 388 h 414"/>
                <a:gd name="T98" fmla="*/ 50 w 247"/>
                <a:gd name="T99" fmla="*/ 395 h 414"/>
                <a:gd name="T100" fmla="*/ 50 w 247"/>
                <a:gd name="T101" fmla="*/ 405 h 414"/>
                <a:gd name="T102" fmla="*/ 55 w 247"/>
                <a:gd name="T103" fmla="*/ 413 h 414"/>
                <a:gd name="T104" fmla="*/ 65 w 247"/>
                <a:gd name="T105" fmla="*/ 413 h 414"/>
                <a:gd name="T106" fmla="*/ 81 w 247"/>
                <a:gd name="T107" fmla="*/ 40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414">
                  <a:moveTo>
                    <a:pt x="81" y="406"/>
                  </a:moveTo>
                  <a:lnTo>
                    <a:pt x="81" y="406"/>
                  </a:lnTo>
                  <a:lnTo>
                    <a:pt x="100" y="393"/>
                  </a:lnTo>
                  <a:lnTo>
                    <a:pt x="123" y="377"/>
                  </a:lnTo>
                  <a:lnTo>
                    <a:pt x="147" y="356"/>
                  </a:lnTo>
                  <a:lnTo>
                    <a:pt x="157" y="346"/>
                  </a:lnTo>
                  <a:lnTo>
                    <a:pt x="166" y="336"/>
                  </a:lnTo>
                  <a:lnTo>
                    <a:pt x="166" y="336"/>
                  </a:lnTo>
                  <a:lnTo>
                    <a:pt x="179" y="319"/>
                  </a:lnTo>
                  <a:lnTo>
                    <a:pt x="179" y="319"/>
                  </a:lnTo>
                  <a:lnTo>
                    <a:pt x="181" y="317"/>
                  </a:lnTo>
                  <a:lnTo>
                    <a:pt x="181" y="317"/>
                  </a:lnTo>
                  <a:lnTo>
                    <a:pt x="181" y="317"/>
                  </a:lnTo>
                  <a:lnTo>
                    <a:pt x="191" y="299"/>
                  </a:lnTo>
                  <a:lnTo>
                    <a:pt x="200" y="281"/>
                  </a:lnTo>
                  <a:lnTo>
                    <a:pt x="207" y="263"/>
                  </a:lnTo>
                  <a:lnTo>
                    <a:pt x="214" y="245"/>
                  </a:lnTo>
                  <a:lnTo>
                    <a:pt x="219" y="226"/>
                  </a:lnTo>
                  <a:lnTo>
                    <a:pt x="224" y="206"/>
                  </a:lnTo>
                  <a:lnTo>
                    <a:pt x="232" y="167"/>
                  </a:lnTo>
                  <a:lnTo>
                    <a:pt x="237" y="127"/>
                  </a:lnTo>
                  <a:lnTo>
                    <a:pt x="241" y="87"/>
                  </a:lnTo>
                  <a:lnTo>
                    <a:pt x="246" y="7"/>
                  </a:lnTo>
                  <a:lnTo>
                    <a:pt x="246" y="7"/>
                  </a:lnTo>
                  <a:lnTo>
                    <a:pt x="247" y="6"/>
                  </a:lnTo>
                  <a:lnTo>
                    <a:pt x="247" y="6"/>
                  </a:lnTo>
                  <a:lnTo>
                    <a:pt x="215" y="7"/>
                  </a:lnTo>
                  <a:lnTo>
                    <a:pt x="215" y="7"/>
                  </a:lnTo>
                  <a:lnTo>
                    <a:pt x="213" y="11"/>
                  </a:lnTo>
                  <a:lnTo>
                    <a:pt x="209" y="14"/>
                  </a:lnTo>
                  <a:lnTo>
                    <a:pt x="204" y="16"/>
                  </a:lnTo>
                  <a:lnTo>
                    <a:pt x="198" y="17"/>
                  </a:lnTo>
                  <a:lnTo>
                    <a:pt x="198" y="17"/>
                  </a:lnTo>
                  <a:lnTo>
                    <a:pt x="187" y="16"/>
                  </a:lnTo>
                  <a:lnTo>
                    <a:pt x="177" y="17"/>
                  </a:lnTo>
                  <a:lnTo>
                    <a:pt x="177" y="17"/>
                  </a:lnTo>
                  <a:lnTo>
                    <a:pt x="170" y="16"/>
                  </a:lnTo>
                  <a:lnTo>
                    <a:pt x="165" y="13"/>
                  </a:lnTo>
                  <a:lnTo>
                    <a:pt x="161" y="9"/>
                  </a:lnTo>
                  <a:lnTo>
                    <a:pt x="159" y="6"/>
                  </a:lnTo>
                  <a:lnTo>
                    <a:pt x="159" y="6"/>
                  </a:lnTo>
                  <a:lnTo>
                    <a:pt x="146" y="4"/>
                  </a:lnTo>
                  <a:lnTo>
                    <a:pt x="146" y="4"/>
                  </a:lnTo>
                  <a:lnTo>
                    <a:pt x="143" y="6"/>
                  </a:lnTo>
                  <a:lnTo>
                    <a:pt x="141" y="4"/>
                  </a:lnTo>
                  <a:lnTo>
                    <a:pt x="141" y="4"/>
                  </a:lnTo>
                  <a:lnTo>
                    <a:pt x="87" y="0"/>
                  </a:lnTo>
                  <a:lnTo>
                    <a:pt x="87" y="0"/>
                  </a:lnTo>
                  <a:lnTo>
                    <a:pt x="83" y="8"/>
                  </a:lnTo>
                  <a:lnTo>
                    <a:pt x="79" y="16"/>
                  </a:lnTo>
                  <a:lnTo>
                    <a:pt x="79" y="16"/>
                  </a:lnTo>
                  <a:lnTo>
                    <a:pt x="61" y="40"/>
                  </a:lnTo>
                  <a:lnTo>
                    <a:pt x="51" y="57"/>
                  </a:lnTo>
                  <a:lnTo>
                    <a:pt x="40" y="75"/>
                  </a:lnTo>
                  <a:lnTo>
                    <a:pt x="29" y="93"/>
                  </a:lnTo>
                  <a:lnTo>
                    <a:pt x="22" y="109"/>
                  </a:lnTo>
                  <a:lnTo>
                    <a:pt x="19" y="117"/>
                  </a:lnTo>
                  <a:lnTo>
                    <a:pt x="18" y="125"/>
                  </a:lnTo>
                  <a:lnTo>
                    <a:pt x="18" y="131"/>
                  </a:lnTo>
                  <a:lnTo>
                    <a:pt x="19" y="136"/>
                  </a:lnTo>
                  <a:lnTo>
                    <a:pt x="19" y="136"/>
                  </a:lnTo>
                  <a:lnTo>
                    <a:pt x="15" y="145"/>
                  </a:lnTo>
                  <a:lnTo>
                    <a:pt x="10" y="154"/>
                  </a:lnTo>
                  <a:lnTo>
                    <a:pt x="6" y="166"/>
                  </a:lnTo>
                  <a:lnTo>
                    <a:pt x="3" y="178"/>
                  </a:lnTo>
                  <a:lnTo>
                    <a:pt x="0" y="192"/>
                  </a:lnTo>
                  <a:lnTo>
                    <a:pt x="0" y="205"/>
                  </a:lnTo>
                  <a:lnTo>
                    <a:pt x="0" y="212"/>
                  </a:lnTo>
                  <a:lnTo>
                    <a:pt x="3" y="218"/>
                  </a:lnTo>
                  <a:lnTo>
                    <a:pt x="3" y="218"/>
                  </a:lnTo>
                  <a:lnTo>
                    <a:pt x="10" y="235"/>
                  </a:lnTo>
                  <a:lnTo>
                    <a:pt x="15" y="249"/>
                  </a:lnTo>
                  <a:lnTo>
                    <a:pt x="15" y="255"/>
                  </a:lnTo>
                  <a:lnTo>
                    <a:pt x="15" y="260"/>
                  </a:lnTo>
                  <a:lnTo>
                    <a:pt x="15" y="260"/>
                  </a:lnTo>
                  <a:lnTo>
                    <a:pt x="13" y="267"/>
                  </a:lnTo>
                  <a:lnTo>
                    <a:pt x="12" y="272"/>
                  </a:lnTo>
                  <a:lnTo>
                    <a:pt x="13" y="274"/>
                  </a:lnTo>
                  <a:lnTo>
                    <a:pt x="14" y="277"/>
                  </a:lnTo>
                  <a:lnTo>
                    <a:pt x="19" y="282"/>
                  </a:lnTo>
                  <a:lnTo>
                    <a:pt x="19" y="282"/>
                  </a:lnTo>
                  <a:lnTo>
                    <a:pt x="19" y="287"/>
                  </a:lnTo>
                  <a:lnTo>
                    <a:pt x="21" y="301"/>
                  </a:lnTo>
                  <a:lnTo>
                    <a:pt x="22" y="309"/>
                  </a:lnTo>
                  <a:lnTo>
                    <a:pt x="24" y="317"/>
                  </a:lnTo>
                  <a:lnTo>
                    <a:pt x="27" y="323"/>
                  </a:lnTo>
                  <a:lnTo>
                    <a:pt x="32" y="327"/>
                  </a:lnTo>
                  <a:lnTo>
                    <a:pt x="32" y="327"/>
                  </a:lnTo>
                  <a:lnTo>
                    <a:pt x="33" y="336"/>
                  </a:lnTo>
                  <a:lnTo>
                    <a:pt x="36" y="343"/>
                  </a:lnTo>
                  <a:lnTo>
                    <a:pt x="38" y="347"/>
                  </a:lnTo>
                  <a:lnTo>
                    <a:pt x="41" y="350"/>
                  </a:lnTo>
                  <a:lnTo>
                    <a:pt x="35" y="355"/>
                  </a:lnTo>
                  <a:lnTo>
                    <a:pt x="35" y="355"/>
                  </a:lnTo>
                  <a:lnTo>
                    <a:pt x="37" y="359"/>
                  </a:lnTo>
                  <a:lnTo>
                    <a:pt x="42" y="369"/>
                  </a:lnTo>
                  <a:lnTo>
                    <a:pt x="47" y="382"/>
                  </a:lnTo>
                  <a:lnTo>
                    <a:pt x="49" y="388"/>
                  </a:lnTo>
                  <a:lnTo>
                    <a:pt x="50" y="395"/>
                  </a:lnTo>
                  <a:lnTo>
                    <a:pt x="50" y="395"/>
                  </a:lnTo>
                  <a:lnTo>
                    <a:pt x="50" y="400"/>
                  </a:lnTo>
                  <a:lnTo>
                    <a:pt x="50" y="405"/>
                  </a:lnTo>
                  <a:lnTo>
                    <a:pt x="53" y="409"/>
                  </a:lnTo>
                  <a:lnTo>
                    <a:pt x="55" y="413"/>
                  </a:lnTo>
                  <a:lnTo>
                    <a:pt x="59" y="414"/>
                  </a:lnTo>
                  <a:lnTo>
                    <a:pt x="65" y="413"/>
                  </a:lnTo>
                  <a:lnTo>
                    <a:pt x="72" y="411"/>
                  </a:lnTo>
                  <a:lnTo>
                    <a:pt x="81" y="40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 name="Freeform 1623"/>
            <p:cNvSpPr>
              <a:spLocks/>
            </p:cNvSpPr>
            <p:nvPr/>
          </p:nvSpPr>
          <p:spPr bwMode="auto">
            <a:xfrm>
              <a:off x="11271250" y="2540000"/>
              <a:ext cx="195263" cy="327025"/>
            </a:xfrm>
            <a:custGeom>
              <a:avLst/>
              <a:gdLst>
                <a:gd name="T0" fmla="*/ 81 w 247"/>
                <a:gd name="T1" fmla="*/ 406 h 414"/>
                <a:gd name="T2" fmla="*/ 123 w 247"/>
                <a:gd name="T3" fmla="*/ 377 h 414"/>
                <a:gd name="T4" fmla="*/ 157 w 247"/>
                <a:gd name="T5" fmla="*/ 346 h 414"/>
                <a:gd name="T6" fmla="*/ 166 w 247"/>
                <a:gd name="T7" fmla="*/ 336 h 414"/>
                <a:gd name="T8" fmla="*/ 179 w 247"/>
                <a:gd name="T9" fmla="*/ 319 h 414"/>
                <a:gd name="T10" fmla="*/ 181 w 247"/>
                <a:gd name="T11" fmla="*/ 317 h 414"/>
                <a:gd name="T12" fmla="*/ 191 w 247"/>
                <a:gd name="T13" fmla="*/ 299 h 414"/>
                <a:gd name="T14" fmla="*/ 207 w 247"/>
                <a:gd name="T15" fmla="*/ 263 h 414"/>
                <a:gd name="T16" fmla="*/ 219 w 247"/>
                <a:gd name="T17" fmla="*/ 226 h 414"/>
                <a:gd name="T18" fmla="*/ 232 w 247"/>
                <a:gd name="T19" fmla="*/ 167 h 414"/>
                <a:gd name="T20" fmla="*/ 241 w 247"/>
                <a:gd name="T21" fmla="*/ 87 h 414"/>
                <a:gd name="T22" fmla="*/ 246 w 247"/>
                <a:gd name="T23" fmla="*/ 7 h 414"/>
                <a:gd name="T24" fmla="*/ 247 w 247"/>
                <a:gd name="T25" fmla="*/ 6 h 414"/>
                <a:gd name="T26" fmla="*/ 215 w 247"/>
                <a:gd name="T27" fmla="*/ 7 h 414"/>
                <a:gd name="T28" fmla="*/ 209 w 247"/>
                <a:gd name="T29" fmla="*/ 14 h 414"/>
                <a:gd name="T30" fmla="*/ 198 w 247"/>
                <a:gd name="T31" fmla="*/ 17 h 414"/>
                <a:gd name="T32" fmla="*/ 187 w 247"/>
                <a:gd name="T33" fmla="*/ 16 h 414"/>
                <a:gd name="T34" fmla="*/ 177 w 247"/>
                <a:gd name="T35" fmla="*/ 17 h 414"/>
                <a:gd name="T36" fmla="*/ 165 w 247"/>
                <a:gd name="T37" fmla="*/ 13 h 414"/>
                <a:gd name="T38" fmla="*/ 159 w 247"/>
                <a:gd name="T39" fmla="*/ 6 h 414"/>
                <a:gd name="T40" fmla="*/ 146 w 247"/>
                <a:gd name="T41" fmla="*/ 4 h 414"/>
                <a:gd name="T42" fmla="*/ 143 w 247"/>
                <a:gd name="T43" fmla="*/ 6 h 414"/>
                <a:gd name="T44" fmla="*/ 141 w 247"/>
                <a:gd name="T45" fmla="*/ 4 h 414"/>
                <a:gd name="T46" fmla="*/ 87 w 247"/>
                <a:gd name="T47" fmla="*/ 0 h 414"/>
                <a:gd name="T48" fmla="*/ 79 w 247"/>
                <a:gd name="T49" fmla="*/ 16 h 414"/>
                <a:gd name="T50" fmla="*/ 61 w 247"/>
                <a:gd name="T51" fmla="*/ 40 h 414"/>
                <a:gd name="T52" fmla="*/ 40 w 247"/>
                <a:gd name="T53" fmla="*/ 75 h 414"/>
                <a:gd name="T54" fmla="*/ 22 w 247"/>
                <a:gd name="T55" fmla="*/ 109 h 414"/>
                <a:gd name="T56" fmla="*/ 18 w 247"/>
                <a:gd name="T57" fmla="*/ 125 h 414"/>
                <a:gd name="T58" fmla="*/ 19 w 247"/>
                <a:gd name="T59" fmla="*/ 136 h 414"/>
                <a:gd name="T60" fmla="*/ 15 w 247"/>
                <a:gd name="T61" fmla="*/ 145 h 414"/>
                <a:gd name="T62" fmla="*/ 6 w 247"/>
                <a:gd name="T63" fmla="*/ 166 h 414"/>
                <a:gd name="T64" fmla="*/ 0 w 247"/>
                <a:gd name="T65" fmla="*/ 192 h 414"/>
                <a:gd name="T66" fmla="*/ 0 w 247"/>
                <a:gd name="T67" fmla="*/ 212 h 414"/>
                <a:gd name="T68" fmla="*/ 3 w 247"/>
                <a:gd name="T69" fmla="*/ 218 h 414"/>
                <a:gd name="T70" fmla="*/ 15 w 247"/>
                <a:gd name="T71" fmla="*/ 249 h 414"/>
                <a:gd name="T72" fmla="*/ 15 w 247"/>
                <a:gd name="T73" fmla="*/ 260 h 414"/>
                <a:gd name="T74" fmla="*/ 13 w 247"/>
                <a:gd name="T75" fmla="*/ 267 h 414"/>
                <a:gd name="T76" fmla="*/ 13 w 247"/>
                <a:gd name="T77" fmla="*/ 274 h 414"/>
                <a:gd name="T78" fmla="*/ 19 w 247"/>
                <a:gd name="T79" fmla="*/ 282 h 414"/>
                <a:gd name="T80" fmla="*/ 19 w 247"/>
                <a:gd name="T81" fmla="*/ 287 h 414"/>
                <a:gd name="T82" fmla="*/ 22 w 247"/>
                <a:gd name="T83" fmla="*/ 309 h 414"/>
                <a:gd name="T84" fmla="*/ 27 w 247"/>
                <a:gd name="T85" fmla="*/ 323 h 414"/>
                <a:gd name="T86" fmla="*/ 32 w 247"/>
                <a:gd name="T87" fmla="*/ 327 h 414"/>
                <a:gd name="T88" fmla="*/ 36 w 247"/>
                <a:gd name="T89" fmla="*/ 343 h 414"/>
                <a:gd name="T90" fmla="*/ 41 w 247"/>
                <a:gd name="T91" fmla="*/ 350 h 414"/>
                <a:gd name="T92" fmla="*/ 35 w 247"/>
                <a:gd name="T93" fmla="*/ 355 h 414"/>
                <a:gd name="T94" fmla="*/ 42 w 247"/>
                <a:gd name="T95" fmla="*/ 369 h 414"/>
                <a:gd name="T96" fmla="*/ 49 w 247"/>
                <a:gd name="T97" fmla="*/ 388 h 414"/>
                <a:gd name="T98" fmla="*/ 50 w 247"/>
                <a:gd name="T99" fmla="*/ 395 h 414"/>
                <a:gd name="T100" fmla="*/ 50 w 247"/>
                <a:gd name="T101" fmla="*/ 405 h 414"/>
                <a:gd name="T102" fmla="*/ 55 w 247"/>
                <a:gd name="T103" fmla="*/ 413 h 414"/>
                <a:gd name="T104" fmla="*/ 65 w 247"/>
                <a:gd name="T105" fmla="*/ 413 h 414"/>
                <a:gd name="T106" fmla="*/ 81 w 247"/>
                <a:gd name="T107" fmla="*/ 40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414">
                  <a:moveTo>
                    <a:pt x="81" y="406"/>
                  </a:moveTo>
                  <a:lnTo>
                    <a:pt x="81" y="406"/>
                  </a:lnTo>
                  <a:lnTo>
                    <a:pt x="100" y="393"/>
                  </a:lnTo>
                  <a:lnTo>
                    <a:pt x="123" y="377"/>
                  </a:lnTo>
                  <a:lnTo>
                    <a:pt x="147" y="356"/>
                  </a:lnTo>
                  <a:lnTo>
                    <a:pt x="157" y="346"/>
                  </a:lnTo>
                  <a:lnTo>
                    <a:pt x="166" y="336"/>
                  </a:lnTo>
                  <a:lnTo>
                    <a:pt x="166" y="336"/>
                  </a:lnTo>
                  <a:lnTo>
                    <a:pt x="179" y="319"/>
                  </a:lnTo>
                  <a:lnTo>
                    <a:pt x="179" y="319"/>
                  </a:lnTo>
                  <a:lnTo>
                    <a:pt x="181" y="317"/>
                  </a:lnTo>
                  <a:lnTo>
                    <a:pt x="181" y="317"/>
                  </a:lnTo>
                  <a:lnTo>
                    <a:pt x="181" y="317"/>
                  </a:lnTo>
                  <a:lnTo>
                    <a:pt x="191" y="299"/>
                  </a:lnTo>
                  <a:lnTo>
                    <a:pt x="200" y="281"/>
                  </a:lnTo>
                  <a:lnTo>
                    <a:pt x="207" y="263"/>
                  </a:lnTo>
                  <a:lnTo>
                    <a:pt x="214" y="245"/>
                  </a:lnTo>
                  <a:lnTo>
                    <a:pt x="219" y="226"/>
                  </a:lnTo>
                  <a:lnTo>
                    <a:pt x="224" y="206"/>
                  </a:lnTo>
                  <a:lnTo>
                    <a:pt x="232" y="167"/>
                  </a:lnTo>
                  <a:lnTo>
                    <a:pt x="237" y="127"/>
                  </a:lnTo>
                  <a:lnTo>
                    <a:pt x="241" y="87"/>
                  </a:lnTo>
                  <a:lnTo>
                    <a:pt x="246" y="7"/>
                  </a:lnTo>
                  <a:lnTo>
                    <a:pt x="246" y="7"/>
                  </a:lnTo>
                  <a:lnTo>
                    <a:pt x="247" y="6"/>
                  </a:lnTo>
                  <a:lnTo>
                    <a:pt x="247" y="6"/>
                  </a:lnTo>
                  <a:lnTo>
                    <a:pt x="215" y="7"/>
                  </a:lnTo>
                  <a:lnTo>
                    <a:pt x="215" y="7"/>
                  </a:lnTo>
                  <a:lnTo>
                    <a:pt x="213" y="11"/>
                  </a:lnTo>
                  <a:lnTo>
                    <a:pt x="209" y="14"/>
                  </a:lnTo>
                  <a:lnTo>
                    <a:pt x="204" y="16"/>
                  </a:lnTo>
                  <a:lnTo>
                    <a:pt x="198" y="17"/>
                  </a:lnTo>
                  <a:lnTo>
                    <a:pt x="198" y="17"/>
                  </a:lnTo>
                  <a:lnTo>
                    <a:pt x="187" y="16"/>
                  </a:lnTo>
                  <a:lnTo>
                    <a:pt x="177" y="17"/>
                  </a:lnTo>
                  <a:lnTo>
                    <a:pt x="177" y="17"/>
                  </a:lnTo>
                  <a:lnTo>
                    <a:pt x="170" y="16"/>
                  </a:lnTo>
                  <a:lnTo>
                    <a:pt x="165" y="13"/>
                  </a:lnTo>
                  <a:lnTo>
                    <a:pt x="161" y="9"/>
                  </a:lnTo>
                  <a:lnTo>
                    <a:pt x="159" y="6"/>
                  </a:lnTo>
                  <a:lnTo>
                    <a:pt x="159" y="6"/>
                  </a:lnTo>
                  <a:lnTo>
                    <a:pt x="146" y="4"/>
                  </a:lnTo>
                  <a:lnTo>
                    <a:pt x="146" y="4"/>
                  </a:lnTo>
                  <a:lnTo>
                    <a:pt x="143" y="6"/>
                  </a:lnTo>
                  <a:lnTo>
                    <a:pt x="141" y="4"/>
                  </a:lnTo>
                  <a:lnTo>
                    <a:pt x="141" y="4"/>
                  </a:lnTo>
                  <a:lnTo>
                    <a:pt x="87" y="0"/>
                  </a:lnTo>
                  <a:lnTo>
                    <a:pt x="87" y="0"/>
                  </a:lnTo>
                  <a:lnTo>
                    <a:pt x="83" y="8"/>
                  </a:lnTo>
                  <a:lnTo>
                    <a:pt x="79" y="16"/>
                  </a:lnTo>
                  <a:lnTo>
                    <a:pt x="79" y="16"/>
                  </a:lnTo>
                  <a:lnTo>
                    <a:pt x="61" y="40"/>
                  </a:lnTo>
                  <a:lnTo>
                    <a:pt x="51" y="57"/>
                  </a:lnTo>
                  <a:lnTo>
                    <a:pt x="40" y="75"/>
                  </a:lnTo>
                  <a:lnTo>
                    <a:pt x="29" y="93"/>
                  </a:lnTo>
                  <a:lnTo>
                    <a:pt x="22" y="109"/>
                  </a:lnTo>
                  <a:lnTo>
                    <a:pt x="19" y="117"/>
                  </a:lnTo>
                  <a:lnTo>
                    <a:pt x="18" y="125"/>
                  </a:lnTo>
                  <a:lnTo>
                    <a:pt x="18" y="131"/>
                  </a:lnTo>
                  <a:lnTo>
                    <a:pt x="19" y="136"/>
                  </a:lnTo>
                  <a:lnTo>
                    <a:pt x="19" y="136"/>
                  </a:lnTo>
                  <a:lnTo>
                    <a:pt x="15" y="145"/>
                  </a:lnTo>
                  <a:lnTo>
                    <a:pt x="10" y="154"/>
                  </a:lnTo>
                  <a:lnTo>
                    <a:pt x="6" y="166"/>
                  </a:lnTo>
                  <a:lnTo>
                    <a:pt x="3" y="178"/>
                  </a:lnTo>
                  <a:lnTo>
                    <a:pt x="0" y="192"/>
                  </a:lnTo>
                  <a:lnTo>
                    <a:pt x="0" y="205"/>
                  </a:lnTo>
                  <a:lnTo>
                    <a:pt x="0" y="212"/>
                  </a:lnTo>
                  <a:lnTo>
                    <a:pt x="3" y="218"/>
                  </a:lnTo>
                  <a:lnTo>
                    <a:pt x="3" y="218"/>
                  </a:lnTo>
                  <a:lnTo>
                    <a:pt x="10" y="235"/>
                  </a:lnTo>
                  <a:lnTo>
                    <a:pt x="15" y="249"/>
                  </a:lnTo>
                  <a:lnTo>
                    <a:pt x="15" y="255"/>
                  </a:lnTo>
                  <a:lnTo>
                    <a:pt x="15" y="260"/>
                  </a:lnTo>
                  <a:lnTo>
                    <a:pt x="15" y="260"/>
                  </a:lnTo>
                  <a:lnTo>
                    <a:pt x="13" y="267"/>
                  </a:lnTo>
                  <a:lnTo>
                    <a:pt x="12" y="272"/>
                  </a:lnTo>
                  <a:lnTo>
                    <a:pt x="13" y="274"/>
                  </a:lnTo>
                  <a:lnTo>
                    <a:pt x="14" y="277"/>
                  </a:lnTo>
                  <a:lnTo>
                    <a:pt x="19" y="282"/>
                  </a:lnTo>
                  <a:lnTo>
                    <a:pt x="19" y="282"/>
                  </a:lnTo>
                  <a:lnTo>
                    <a:pt x="19" y="287"/>
                  </a:lnTo>
                  <a:lnTo>
                    <a:pt x="21" y="301"/>
                  </a:lnTo>
                  <a:lnTo>
                    <a:pt x="22" y="309"/>
                  </a:lnTo>
                  <a:lnTo>
                    <a:pt x="24" y="317"/>
                  </a:lnTo>
                  <a:lnTo>
                    <a:pt x="27" y="323"/>
                  </a:lnTo>
                  <a:lnTo>
                    <a:pt x="32" y="327"/>
                  </a:lnTo>
                  <a:lnTo>
                    <a:pt x="32" y="327"/>
                  </a:lnTo>
                  <a:lnTo>
                    <a:pt x="33" y="336"/>
                  </a:lnTo>
                  <a:lnTo>
                    <a:pt x="36" y="343"/>
                  </a:lnTo>
                  <a:lnTo>
                    <a:pt x="38" y="347"/>
                  </a:lnTo>
                  <a:lnTo>
                    <a:pt x="41" y="350"/>
                  </a:lnTo>
                  <a:lnTo>
                    <a:pt x="35" y="355"/>
                  </a:lnTo>
                  <a:lnTo>
                    <a:pt x="35" y="355"/>
                  </a:lnTo>
                  <a:lnTo>
                    <a:pt x="37" y="359"/>
                  </a:lnTo>
                  <a:lnTo>
                    <a:pt x="42" y="369"/>
                  </a:lnTo>
                  <a:lnTo>
                    <a:pt x="47" y="382"/>
                  </a:lnTo>
                  <a:lnTo>
                    <a:pt x="49" y="388"/>
                  </a:lnTo>
                  <a:lnTo>
                    <a:pt x="50" y="395"/>
                  </a:lnTo>
                  <a:lnTo>
                    <a:pt x="50" y="395"/>
                  </a:lnTo>
                  <a:lnTo>
                    <a:pt x="50" y="400"/>
                  </a:lnTo>
                  <a:lnTo>
                    <a:pt x="50" y="405"/>
                  </a:lnTo>
                  <a:lnTo>
                    <a:pt x="53" y="409"/>
                  </a:lnTo>
                  <a:lnTo>
                    <a:pt x="55" y="413"/>
                  </a:lnTo>
                  <a:lnTo>
                    <a:pt x="59" y="414"/>
                  </a:lnTo>
                  <a:lnTo>
                    <a:pt x="65" y="413"/>
                  </a:lnTo>
                  <a:lnTo>
                    <a:pt x="72" y="411"/>
                  </a:lnTo>
                  <a:lnTo>
                    <a:pt x="81" y="40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 name="Freeform 1624"/>
            <p:cNvSpPr>
              <a:spLocks/>
            </p:cNvSpPr>
            <p:nvPr/>
          </p:nvSpPr>
          <p:spPr bwMode="auto">
            <a:xfrm>
              <a:off x="11393488" y="2333625"/>
              <a:ext cx="147638" cy="195263"/>
            </a:xfrm>
            <a:custGeom>
              <a:avLst/>
              <a:gdLst>
                <a:gd name="T0" fmla="*/ 186 w 186"/>
                <a:gd name="T1" fmla="*/ 21 h 245"/>
                <a:gd name="T2" fmla="*/ 168 w 186"/>
                <a:gd name="T3" fmla="*/ 14 h 245"/>
                <a:gd name="T4" fmla="*/ 105 w 186"/>
                <a:gd name="T5" fmla="*/ 0 h 245"/>
                <a:gd name="T6" fmla="*/ 92 w 186"/>
                <a:gd name="T7" fmla="*/ 6 h 245"/>
                <a:gd name="T8" fmla="*/ 70 w 186"/>
                <a:gd name="T9" fmla="*/ 23 h 245"/>
                <a:gd name="T10" fmla="*/ 55 w 186"/>
                <a:gd name="T11" fmla="*/ 43 h 245"/>
                <a:gd name="T12" fmla="*/ 42 w 186"/>
                <a:gd name="T13" fmla="*/ 64 h 245"/>
                <a:gd name="T14" fmla="*/ 32 w 186"/>
                <a:gd name="T15" fmla="*/ 93 h 245"/>
                <a:gd name="T16" fmla="*/ 26 w 186"/>
                <a:gd name="T17" fmla="*/ 124 h 245"/>
                <a:gd name="T18" fmla="*/ 26 w 186"/>
                <a:gd name="T19" fmla="*/ 122 h 245"/>
                <a:gd name="T20" fmla="*/ 15 w 186"/>
                <a:gd name="T21" fmla="*/ 184 h 245"/>
                <a:gd name="T22" fmla="*/ 5 w 186"/>
                <a:gd name="T23" fmla="*/ 229 h 245"/>
                <a:gd name="T24" fmla="*/ 0 w 186"/>
                <a:gd name="T25" fmla="*/ 244 h 245"/>
                <a:gd name="T26" fmla="*/ 4 w 186"/>
                <a:gd name="T27" fmla="*/ 244 h 245"/>
                <a:gd name="T28" fmla="*/ 11 w 186"/>
                <a:gd name="T29" fmla="*/ 238 h 245"/>
                <a:gd name="T30" fmla="*/ 22 w 186"/>
                <a:gd name="T31" fmla="*/ 235 h 245"/>
                <a:gd name="T32" fmla="*/ 32 w 186"/>
                <a:gd name="T33" fmla="*/ 234 h 245"/>
                <a:gd name="T34" fmla="*/ 43 w 186"/>
                <a:gd name="T35" fmla="*/ 235 h 245"/>
                <a:gd name="T36" fmla="*/ 54 w 186"/>
                <a:gd name="T37" fmla="*/ 238 h 245"/>
                <a:gd name="T38" fmla="*/ 61 w 186"/>
                <a:gd name="T39" fmla="*/ 245 h 245"/>
                <a:gd name="T40" fmla="*/ 88 w 186"/>
                <a:gd name="T41" fmla="*/ 244 h 245"/>
                <a:gd name="T42" fmla="*/ 116 w 186"/>
                <a:gd name="T43" fmla="*/ 240 h 245"/>
                <a:gd name="T44" fmla="*/ 119 w 186"/>
                <a:gd name="T45" fmla="*/ 222 h 245"/>
                <a:gd name="T46" fmla="*/ 124 w 186"/>
                <a:gd name="T47" fmla="*/ 209 h 245"/>
                <a:gd name="T48" fmla="*/ 129 w 186"/>
                <a:gd name="T49" fmla="*/ 198 h 245"/>
                <a:gd name="T50" fmla="*/ 138 w 186"/>
                <a:gd name="T51" fmla="*/ 169 h 245"/>
                <a:gd name="T52" fmla="*/ 143 w 186"/>
                <a:gd name="T53" fmla="*/ 156 h 245"/>
                <a:gd name="T54" fmla="*/ 146 w 186"/>
                <a:gd name="T55" fmla="*/ 142 h 245"/>
                <a:gd name="T56" fmla="*/ 146 w 186"/>
                <a:gd name="T57" fmla="*/ 115 h 245"/>
                <a:gd name="T58" fmla="*/ 145 w 186"/>
                <a:gd name="T59" fmla="*/ 106 h 245"/>
                <a:gd name="T60" fmla="*/ 145 w 186"/>
                <a:gd name="T61" fmla="*/ 89 h 245"/>
                <a:gd name="T62" fmla="*/ 148 w 186"/>
                <a:gd name="T63" fmla="*/ 73 h 245"/>
                <a:gd name="T64" fmla="*/ 160 w 186"/>
                <a:gd name="T65" fmla="*/ 51 h 245"/>
                <a:gd name="T66" fmla="*/ 178 w 186"/>
                <a:gd name="T67" fmla="*/ 2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6" h="245">
                  <a:moveTo>
                    <a:pt x="186" y="21"/>
                  </a:moveTo>
                  <a:lnTo>
                    <a:pt x="186" y="21"/>
                  </a:lnTo>
                  <a:lnTo>
                    <a:pt x="179" y="17"/>
                  </a:lnTo>
                  <a:lnTo>
                    <a:pt x="168" y="14"/>
                  </a:lnTo>
                  <a:lnTo>
                    <a:pt x="141" y="6"/>
                  </a:lnTo>
                  <a:lnTo>
                    <a:pt x="105" y="0"/>
                  </a:lnTo>
                  <a:lnTo>
                    <a:pt x="105" y="0"/>
                  </a:lnTo>
                  <a:lnTo>
                    <a:pt x="92" y="6"/>
                  </a:lnTo>
                  <a:lnTo>
                    <a:pt x="81" y="14"/>
                  </a:lnTo>
                  <a:lnTo>
                    <a:pt x="70" y="23"/>
                  </a:lnTo>
                  <a:lnTo>
                    <a:pt x="63" y="33"/>
                  </a:lnTo>
                  <a:lnTo>
                    <a:pt x="55" y="43"/>
                  </a:lnTo>
                  <a:lnTo>
                    <a:pt x="49" y="53"/>
                  </a:lnTo>
                  <a:lnTo>
                    <a:pt x="42" y="64"/>
                  </a:lnTo>
                  <a:lnTo>
                    <a:pt x="38" y="74"/>
                  </a:lnTo>
                  <a:lnTo>
                    <a:pt x="32" y="93"/>
                  </a:lnTo>
                  <a:lnTo>
                    <a:pt x="28" y="108"/>
                  </a:lnTo>
                  <a:lnTo>
                    <a:pt x="26" y="124"/>
                  </a:lnTo>
                  <a:lnTo>
                    <a:pt x="26" y="124"/>
                  </a:lnTo>
                  <a:lnTo>
                    <a:pt x="26" y="122"/>
                  </a:lnTo>
                  <a:lnTo>
                    <a:pt x="26" y="122"/>
                  </a:lnTo>
                  <a:lnTo>
                    <a:pt x="15" y="184"/>
                  </a:lnTo>
                  <a:lnTo>
                    <a:pt x="9" y="215"/>
                  </a:lnTo>
                  <a:lnTo>
                    <a:pt x="5" y="229"/>
                  </a:lnTo>
                  <a:lnTo>
                    <a:pt x="0" y="244"/>
                  </a:lnTo>
                  <a:lnTo>
                    <a:pt x="0" y="244"/>
                  </a:lnTo>
                  <a:lnTo>
                    <a:pt x="4" y="244"/>
                  </a:lnTo>
                  <a:lnTo>
                    <a:pt x="4" y="244"/>
                  </a:lnTo>
                  <a:lnTo>
                    <a:pt x="8" y="240"/>
                  </a:lnTo>
                  <a:lnTo>
                    <a:pt x="11" y="238"/>
                  </a:lnTo>
                  <a:lnTo>
                    <a:pt x="17" y="235"/>
                  </a:lnTo>
                  <a:lnTo>
                    <a:pt x="22" y="235"/>
                  </a:lnTo>
                  <a:lnTo>
                    <a:pt x="22" y="235"/>
                  </a:lnTo>
                  <a:lnTo>
                    <a:pt x="32" y="234"/>
                  </a:lnTo>
                  <a:lnTo>
                    <a:pt x="43" y="235"/>
                  </a:lnTo>
                  <a:lnTo>
                    <a:pt x="43" y="235"/>
                  </a:lnTo>
                  <a:lnTo>
                    <a:pt x="49" y="236"/>
                  </a:lnTo>
                  <a:lnTo>
                    <a:pt x="54" y="238"/>
                  </a:lnTo>
                  <a:lnTo>
                    <a:pt x="58" y="241"/>
                  </a:lnTo>
                  <a:lnTo>
                    <a:pt x="61" y="245"/>
                  </a:lnTo>
                  <a:lnTo>
                    <a:pt x="61" y="245"/>
                  </a:lnTo>
                  <a:lnTo>
                    <a:pt x="88" y="244"/>
                  </a:lnTo>
                  <a:lnTo>
                    <a:pt x="116" y="240"/>
                  </a:lnTo>
                  <a:lnTo>
                    <a:pt x="116" y="240"/>
                  </a:lnTo>
                  <a:lnTo>
                    <a:pt x="118" y="231"/>
                  </a:lnTo>
                  <a:lnTo>
                    <a:pt x="119" y="222"/>
                  </a:lnTo>
                  <a:lnTo>
                    <a:pt x="122" y="215"/>
                  </a:lnTo>
                  <a:lnTo>
                    <a:pt x="124" y="209"/>
                  </a:lnTo>
                  <a:lnTo>
                    <a:pt x="124" y="209"/>
                  </a:lnTo>
                  <a:lnTo>
                    <a:pt x="129" y="198"/>
                  </a:lnTo>
                  <a:lnTo>
                    <a:pt x="133" y="184"/>
                  </a:lnTo>
                  <a:lnTo>
                    <a:pt x="138" y="169"/>
                  </a:lnTo>
                  <a:lnTo>
                    <a:pt x="143" y="156"/>
                  </a:lnTo>
                  <a:lnTo>
                    <a:pt x="143" y="156"/>
                  </a:lnTo>
                  <a:lnTo>
                    <a:pt x="145" y="148"/>
                  </a:lnTo>
                  <a:lnTo>
                    <a:pt x="146" y="142"/>
                  </a:lnTo>
                  <a:lnTo>
                    <a:pt x="147" y="129"/>
                  </a:lnTo>
                  <a:lnTo>
                    <a:pt x="146" y="115"/>
                  </a:lnTo>
                  <a:lnTo>
                    <a:pt x="146" y="115"/>
                  </a:lnTo>
                  <a:lnTo>
                    <a:pt x="145" y="106"/>
                  </a:lnTo>
                  <a:lnTo>
                    <a:pt x="143" y="97"/>
                  </a:lnTo>
                  <a:lnTo>
                    <a:pt x="145" y="89"/>
                  </a:lnTo>
                  <a:lnTo>
                    <a:pt x="146" y="80"/>
                  </a:lnTo>
                  <a:lnTo>
                    <a:pt x="148" y="73"/>
                  </a:lnTo>
                  <a:lnTo>
                    <a:pt x="152" y="65"/>
                  </a:lnTo>
                  <a:lnTo>
                    <a:pt x="160" y="51"/>
                  </a:lnTo>
                  <a:lnTo>
                    <a:pt x="169" y="39"/>
                  </a:lnTo>
                  <a:lnTo>
                    <a:pt x="178" y="29"/>
                  </a:lnTo>
                  <a:lnTo>
                    <a:pt x="186" y="2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 name="Freeform 1625"/>
            <p:cNvSpPr>
              <a:spLocks/>
            </p:cNvSpPr>
            <p:nvPr/>
          </p:nvSpPr>
          <p:spPr bwMode="auto">
            <a:xfrm>
              <a:off x="11393488" y="2333625"/>
              <a:ext cx="147638" cy="195263"/>
            </a:xfrm>
            <a:custGeom>
              <a:avLst/>
              <a:gdLst>
                <a:gd name="T0" fmla="*/ 186 w 186"/>
                <a:gd name="T1" fmla="*/ 21 h 245"/>
                <a:gd name="T2" fmla="*/ 168 w 186"/>
                <a:gd name="T3" fmla="*/ 14 h 245"/>
                <a:gd name="T4" fmla="*/ 105 w 186"/>
                <a:gd name="T5" fmla="*/ 0 h 245"/>
                <a:gd name="T6" fmla="*/ 92 w 186"/>
                <a:gd name="T7" fmla="*/ 6 h 245"/>
                <a:gd name="T8" fmla="*/ 70 w 186"/>
                <a:gd name="T9" fmla="*/ 23 h 245"/>
                <a:gd name="T10" fmla="*/ 55 w 186"/>
                <a:gd name="T11" fmla="*/ 43 h 245"/>
                <a:gd name="T12" fmla="*/ 42 w 186"/>
                <a:gd name="T13" fmla="*/ 64 h 245"/>
                <a:gd name="T14" fmla="*/ 32 w 186"/>
                <a:gd name="T15" fmla="*/ 93 h 245"/>
                <a:gd name="T16" fmla="*/ 26 w 186"/>
                <a:gd name="T17" fmla="*/ 124 h 245"/>
                <a:gd name="T18" fmla="*/ 26 w 186"/>
                <a:gd name="T19" fmla="*/ 122 h 245"/>
                <a:gd name="T20" fmla="*/ 15 w 186"/>
                <a:gd name="T21" fmla="*/ 184 h 245"/>
                <a:gd name="T22" fmla="*/ 5 w 186"/>
                <a:gd name="T23" fmla="*/ 229 h 245"/>
                <a:gd name="T24" fmla="*/ 0 w 186"/>
                <a:gd name="T25" fmla="*/ 244 h 245"/>
                <a:gd name="T26" fmla="*/ 4 w 186"/>
                <a:gd name="T27" fmla="*/ 244 h 245"/>
                <a:gd name="T28" fmla="*/ 11 w 186"/>
                <a:gd name="T29" fmla="*/ 238 h 245"/>
                <a:gd name="T30" fmla="*/ 22 w 186"/>
                <a:gd name="T31" fmla="*/ 235 h 245"/>
                <a:gd name="T32" fmla="*/ 32 w 186"/>
                <a:gd name="T33" fmla="*/ 234 h 245"/>
                <a:gd name="T34" fmla="*/ 43 w 186"/>
                <a:gd name="T35" fmla="*/ 235 h 245"/>
                <a:gd name="T36" fmla="*/ 54 w 186"/>
                <a:gd name="T37" fmla="*/ 238 h 245"/>
                <a:gd name="T38" fmla="*/ 61 w 186"/>
                <a:gd name="T39" fmla="*/ 245 h 245"/>
                <a:gd name="T40" fmla="*/ 88 w 186"/>
                <a:gd name="T41" fmla="*/ 244 h 245"/>
                <a:gd name="T42" fmla="*/ 116 w 186"/>
                <a:gd name="T43" fmla="*/ 240 h 245"/>
                <a:gd name="T44" fmla="*/ 119 w 186"/>
                <a:gd name="T45" fmla="*/ 222 h 245"/>
                <a:gd name="T46" fmla="*/ 124 w 186"/>
                <a:gd name="T47" fmla="*/ 209 h 245"/>
                <a:gd name="T48" fmla="*/ 129 w 186"/>
                <a:gd name="T49" fmla="*/ 198 h 245"/>
                <a:gd name="T50" fmla="*/ 138 w 186"/>
                <a:gd name="T51" fmla="*/ 169 h 245"/>
                <a:gd name="T52" fmla="*/ 143 w 186"/>
                <a:gd name="T53" fmla="*/ 156 h 245"/>
                <a:gd name="T54" fmla="*/ 146 w 186"/>
                <a:gd name="T55" fmla="*/ 142 h 245"/>
                <a:gd name="T56" fmla="*/ 146 w 186"/>
                <a:gd name="T57" fmla="*/ 115 h 245"/>
                <a:gd name="T58" fmla="*/ 145 w 186"/>
                <a:gd name="T59" fmla="*/ 106 h 245"/>
                <a:gd name="T60" fmla="*/ 145 w 186"/>
                <a:gd name="T61" fmla="*/ 89 h 245"/>
                <a:gd name="T62" fmla="*/ 148 w 186"/>
                <a:gd name="T63" fmla="*/ 73 h 245"/>
                <a:gd name="T64" fmla="*/ 160 w 186"/>
                <a:gd name="T65" fmla="*/ 51 h 245"/>
                <a:gd name="T66" fmla="*/ 178 w 186"/>
                <a:gd name="T67" fmla="*/ 2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6" h="245">
                  <a:moveTo>
                    <a:pt x="186" y="21"/>
                  </a:moveTo>
                  <a:lnTo>
                    <a:pt x="186" y="21"/>
                  </a:lnTo>
                  <a:lnTo>
                    <a:pt x="179" y="17"/>
                  </a:lnTo>
                  <a:lnTo>
                    <a:pt x="168" y="14"/>
                  </a:lnTo>
                  <a:lnTo>
                    <a:pt x="141" y="6"/>
                  </a:lnTo>
                  <a:lnTo>
                    <a:pt x="105" y="0"/>
                  </a:lnTo>
                  <a:lnTo>
                    <a:pt x="105" y="0"/>
                  </a:lnTo>
                  <a:lnTo>
                    <a:pt x="92" y="6"/>
                  </a:lnTo>
                  <a:lnTo>
                    <a:pt x="81" y="14"/>
                  </a:lnTo>
                  <a:lnTo>
                    <a:pt x="70" y="23"/>
                  </a:lnTo>
                  <a:lnTo>
                    <a:pt x="63" y="33"/>
                  </a:lnTo>
                  <a:lnTo>
                    <a:pt x="55" y="43"/>
                  </a:lnTo>
                  <a:lnTo>
                    <a:pt x="49" y="53"/>
                  </a:lnTo>
                  <a:lnTo>
                    <a:pt x="42" y="64"/>
                  </a:lnTo>
                  <a:lnTo>
                    <a:pt x="38" y="74"/>
                  </a:lnTo>
                  <a:lnTo>
                    <a:pt x="32" y="93"/>
                  </a:lnTo>
                  <a:lnTo>
                    <a:pt x="28" y="108"/>
                  </a:lnTo>
                  <a:lnTo>
                    <a:pt x="26" y="124"/>
                  </a:lnTo>
                  <a:lnTo>
                    <a:pt x="26" y="124"/>
                  </a:lnTo>
                  <a:lnTo>
                    <a:pt x="26" y="122"/>
                  </a:lnTo>
                  <a:lnTo>
                    <a:pt x="26" y="122"/>
                  </a:lnTo>
                  <a:lnTo>
                    <a:pt x="15" y="184"/>
                  </a:lnTo>
                  <a:lnTo>
                    <a:pt x="9" y="215"/>
                  </a:lnTo>
                  <a:lnTo>
                    <a:pt x="5" y="229"/>
                  </a:lnTo>
                  <a:lnTo>
                    <a:pt x="0" y="244"/>
                  </a:lnTo>
                  <a:lnTo>
                    <a:pt x="0" y="244"/>
                  </a:lnTo>
                  <a:lnTo>
                    <a:pt x="4" y="244"/>
                  </a:lnTo>
                  <a:lnTo>
                    <a:pt x="4" y="244"/>
                  </a:lnTo>
                  <a:lnTo>
                    <a:pt x="8" y="240"/>
                  </a:lnTo>
                  <a:lnTo>
                    <a:pt x="11" y="238"/>
                  </a:lnTo>
                  <a:lnTo>
                    <a:pt x="17" y="235"/>
                  </a:lnTo>
                  <a:lnTo>
                    <a:pt x="22" y="235"/>
                  </a:lnTo>
                  <a:lnTo>
                    <a:pt x="22" y="235"/>
                  </a:lnTo>
                  <a:lnTo>
                    <a:pt x="32" y="234"/>
                  </a:lnTo>
                  <a:lnTo>
                    <a:pt x="43" y="235"/>
                  </a:lnTo>
                  <a:lnTo>
                    <a:pt x="43" y="235"/>
                  </a:lnTo>
                  <a:lnTo>
                    <a:pt x="49" y="236"/>
                  </a:lnTo>
                  <a:lnTo>
                    <a:pt x="54" y="238"/>
                  </a:lnTo>
                  <a:lnTo>
                    <a:pt x="58" y="241"/>
                  </a:lnTo>
                  <a:lnTo>
                    <a:pt x="61" y="245"/>
                  </a:lnTo>
                  <a:lnTo>
                    <a:pt x="61" y="245"/>
                  </a:lnTo>
                  <a:lnTo>
                    <a:pt x="88" y="244"/>
                  </a:lnTo>
                  <a:lnTo>
                    <a:pt x="116" y="240"/>
                  </a:lnTo>
                  <a:lnTo>
                    <a:pt x="116" y="240"/>
                  </a:lnTo>
                  <a:lnTo>
                    <a:pt x="118" y="231"/>
                  </a:lnTo>
                  <a:lnTo>
                    <a:pt x="119" y="222"/>
                  </a:lnTo>
                  <a:lnTo>
                    <a:pt x="122" y="215"/>
                  </a:lnTo>
                  <a:lnTo>
                    <a:pt x="124" y="209"/>
                  </a:lnTo>
                  <a:lnTo>
                    <a:pt x="124" y="209"/>
                  </a:lnTo>
                  <a:lnTo>
                    <a:pt x="129" y="198"/>
                  </a:lnTo>
                  <a:lnTo>
                    <a:pt x="133" y="184"/>
                  </a:lnTo>
                  <a:lnTo>
                    <a:pt x="138" y="169"/>
                  </a:lnTo>
                  <a:lnTo>
                    <a:pt x="143" y="156"/>
                  </a:lnTo>
                  <a:lnTo>
                    <a:pt x="143" y="156"/>
                  </a:lnTo>
                  <a:lnTo>
                    <a:pt x="145" y="148"/>
                  </a:lnTo>
                  <a:lnTo>
                    <a:pt x="146" y="142"/>
                  </a:lnTo>
                  <a:lnTo>
                    <a:pt x="147" y="129"/>
                  </a:lnTo>
                  <a:lnTo>
                    <a:pt x="146" y="115"/>
                  </a:lnTo>
                  <a:lnTo>
                    <a:pt x="146" y="115"/>
                  </a:lnTo>
                  <a:lnTo>
                    <a:pt x="145" y="106"/>
                  </a:lnTo>
                  <a:lnTo>
                    <a:pt x="143" y="97"/>
                  </a:lnTo>
                  <a:lnTo>
                    <a:pt x="145" y="89"/>
                  </a:lnTo>
                  <a:lnTo>
                    <a:pt x="146" y="80"/>
                  </a:lnTo>
                  <a:lnTo>
                    <a:pt x="148" y="73"/>
                  </a:lnTo>
                  <a:lnTo>
                    <a:pt x="152" y="65"/>
                  </a:lnTo>
                  <a:lnTo>
                    <a:pt x="160" y="51"/>
                  </a:lnTo>
                  <a:lnTo>
                    <a:pt x="169" y="39"/>
                  </a:lnTo>
                  <a:lnTo>
                    <a:pt x="178" y="29"/>
                  </a:lnTo>
                  <a:lnTo>
                    <a:pt x="186" y="2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 name="Freeform 1626"/>
            <p:cNvSpPr>
              <a:spLocks/>
            </p:cNvSpPr>
            <p:nvPr/>
          </p:nvSpPr>
          <p:spPr bwMode="auto">
            <a:xfrm>
              <a:off x="11285538" y="2333625"/>
              <a:ext cx="123825" cy="192088"/>
            </a:xfrm>
            <a:custGeom>
              <a:avLst/>
              <a:gdLst>
                <a:gd name="T0" fmla="*/ 40 w 155"/>
                <a:gd name="T1" fmla="*/ 115 h 243"/>
                <a:gd name="T2" fmla="*/ 40 w 155"/>
                <a:gd name="T3" fmla="*/ 115 h 243"/>
                <a:gd name="T4" fmla="*/ 39 w 155"/>
                <a:gd name="T5" fmla="*/ 129 h 243"/>
                <a:gd name="T6" fmla="*/ 40 w 155"/>
                <a:gd name="T7" fmla="*/ 142 h 243"/>
                <a:gd name="T8" fmla="*/ 41 w 155"/>
                <a:gd name="T9" fmla="*/ 148 h 243"/>
                <a:gd name="T10" fmla="*/ 44 w 155"/>
                <a:gd name="T11" fmla="*/ 156 h 243"/>
                <a:gd name="T12" fmla="*/ 44 w 155"/>
                <a:gd name="T13" fmla="*/ 156 h 243"/>
                <a:gd name="T14" fmla="*/ 48 w 155"/>
                <a:gd name="T15" fmla="*/ 169 h 243"/>
                <a:gd name="T16" fmla="*/ 53 w 155"/>
                <a:gd name="T17" fmla="*/ 184 h 243"/>
                <a:gd name="T18" fmla="*/ 58 w 155"/>
                <a:gd name="T19" fmla="*/ 197 h 243"/>
                <a:gd name="T20" fmla="*/ 62 w 155"/>
                <a:gd name="T21" fmla="*/ 209 h 243"/>
                <a:gd name="T22" fmla="*/ 62 w 155"/>
                <a:gd name="T23" fmla="*/ 209 h 243"/>
                <a:gd name="T24" fmla="*/ 67 w 155"/>
                <a:gd name="T25" fmla="*/ 222 h 243"/>
                <a:gd name="T26" fmla="*/ 68 w 155"/>
                <a:gd name="T27" fmla="*/ 230 h 243"/>
                <a:gd name="T28" fmla="*/ 69 w 155"/>
                <a:gd name="T29" fmla="*/ 239 h 243"/>
                <a:gd name="T30" fmla="*/ 69 w 155"/>
                <a:gd name="T31" fmla="*/ 239 h 243"/>
                <a:gd name="T32" fmla="*/ 126 w 155"/>
                <a:gd name="T33" fmla="*/ 243 h 243"/>
                <a:gd name="T34" fmla="*/ 126 w 155"/>
                <a:gd name="T35" fmla="*/ 243 h 243"/>
                <a:gd name="T36" fmla="*/ 132 w 155"/>
                <a:gd name="T37" fmla="*/ 225 h 243"/>
                <a:gd name="T38" fmla="*/ 136 w 155"/>
                <a:gd name="T39" fmla="*/ 207 h 243"/>
                <a:gd name="T40" fmla="*/ 144 w 155"/>
                <a:gd name="T41" fmla="*/ 170 h 243"/>
                <a:gd name="T42" fmla="*/ 149 w 155"/>
                <a:gd name="T43" fmla="*/ 133 h 243"/>
                <a:gd name="T44" fmla="*/ 155 w 155"/>
                <a:gd name="T45" fmla="*/ 96 h 243"/>
                <a:gd name="T46" fmla="*/ 155 w 155"/>
                <a:gd name="T47" fmla="*/ 96 h 243"/>
                <a:gd name="T48" fmla="*/ 151 w 155"/>
                <a:gd name="T49" fmla="*/ 84 h 243"/>
                <a:gd name="T50" fmla="*/ 147 w 155"/>
                <a:gd name="T51" fmla="*/ 71 h 243"/>
                <a:gd name="T52" fmla="*/ 141 w 155"/>
                <a:gd name="T53" fmla="*/ 58 h 243"/>
                <a:gd name="T54" fmla="*/ 132 w 155"/>
                <a:gd name="T55" fmla="*/ 44 h 243"/>
                <a:gd name="T56" fmla="*/ 123 w 155"/>
                <a:gd name="T57" fmla="*/ 32 h 243"/>
                <a:gd name="T58" fmla="*/ 112 w 155"/>
                <a:gd name="T59" fmla="*/ 19 h 243"/>
                <a:gd name="T60" fmla="*/ 98 w 155"/>
                <a:gd name="T61" fmla="*/ 9 h 243"/>
                <a:gd name="T62" fmla="*/ 82 w 155"/>
                <a:gd name="T63" fmla="*/ 0 h 243"/>
                <a:gd name="T64" fmla="*/ 82 w 155"/>
                <a:gd name="T65" fmla="*/ 0 h 243"/>
                <a:gd name="T66" fmla="*/ 45 w 155"/>
                <a:gd name="T67" fmla="*/ 6 h 243"/>
                <a:gd name="T68" fmla="*/ 18 w 155"/>
                <a:gd name="T69" fmla="*/ 14 h 243"/>
                <a:gd name="T70" fmla="*/ 8 w 155"/>
                <a:gd name="T71" fmla="*/ 17 h 243"/>
                <a:gd name="T72" fmla="*/ 0 w 155"/>
                <a:gd name="T73" fmla="*/ 21 h 243"/>
                <a:gd name="T74" fmla="*/ 0 w 155"/>
                <a:gd name="T75" fmla="*/ 21 h 243"/>
                <a:gd name="T76" fmla="*/ 9 w 155"/>
                <a:gd name="T77" fmla="*/ 29 h 243"/>
                <a:gd name="T78" fmla="*/ 17 w 155"/>
                <a:gd name="T79" fmla="*/ 39 h 243"/>
                <a:gd name="T80" fmla="*/ 26 w 155"/>
                <a:gd name="T81" fmla="*/ 51 h 243"/>
                <a:gd name="T82" fmla="*/ 34 w 155"/>
                <a:gd name="T83" fmla="*/ 65 h 243"/>
                <a:gd name="T84" fmla="*/ 37 w 155"/>
                <a:gd name="T85" fmla="*/ 73 h 243"/>
                <a:gd name="T86" fmla="*/ 40 w 155"/>
                <a:gd name="T87" fmla="*/ 80 h 243"/>
                <a:gd name="T88" fmla="*/ 41 w 155"/>
                <a:gd name="T89" fmla="*/ 89 h 243"/>
                <a:gd name="T90" fmla="*/ 42 w 155"/>
                <a:gd name="T91" fmla="*/ 97 h 243"/>
                <a:gd name="T92" fmla="*/ 42 w 155"/>
                <a:gd name="T93" fmla="*/ 106 h 243"/>
                <a:gd name="T94" fmla="*/ 40 w 155"/>
                <a:gd name="T95" fmla="*/ 11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243">
                  <a:moveTo>
                    <a:pt x="40" y="115"/>
                  </a:moveTo>
                  <a:lnTo>
                    <a:pt x="40" y="115"/>
                  </a:lnTo>
                  <a:lnTo>
                    <a:pt x="39" y="129"/>
                  </a:lnTo>
                  <a:lnTo>
                    <a:pt x="40" y="142"/>
                  </a:lnTo>
                  <a:lnTo>
                    <a:pt x="41" y="148"/>
                  </a:lnTo>
                  <a:lnTo>
                    <a:pt x="44" y="156"/>
                  </a:lnTo>
                  <a:lnTo>
                    <a:pt x="44" y="156"/>
                  </a:lnTo>
                  <a:lnTo>
                    <a:pt x="48" y="169"/>
                  </a:lnTo>
                  <a:lnTo>
                    <a:pt x="53" y="184"/>
                  </a:lnTo>
                  <a:lnTo>
                    <a:pt x="58" y="197"/>
                  </a:lnTo>
                  <a:lnTo>
                    <a:pt x="62" y="209"/>
                  </a:lnTo>
                  <a:lnTo>
                    <a:pt x="62" y="209"/>
                  </a:lnTo>
                  <a:lnTo>
                    <a:pt x="67" y="222"/>
                  </a:lnTo>
                  <a:lnTo>
                    <a:pt x="68" y="230"/>
                  </a:lnTo>
                  <a:lnTo>
                    <a:pt x="69" y="239"/>
                  </a:lnTo>
                  <a:lnTo>
                    <a:pt x="69" y="239"/>
                  </a:lnTo>
                  <a:lnTo>
                    <a:pt x="126" y="243"/>
                  </a:lnTo>
                  <a:lnTo>
                    <a:pt x="126" y="243"/>
                  </a:lnTo>
                  <a:lnTo>
                    <a:pt x="132" y="225"/>
                  </a:lnTo>
                  <a:lnTo>
                    <a:pt x="136" y="207"/>
                  </a:lnTo>
                  <a:lnTo>
                    <a:pt x="144" y="170"/>
                  </a:lnTo>
                  <a:lnTo>
                    <a:pt x="149" y="133"/>
                  </a:lnTo>
                  <a:lnTo>
                    <a:pt x="155" y="96"/>
                  </a:lnTo>
                  <a:lnTo>
                    <a:pt x="155" y="96"/>
                  </a:lnTo>
                  <a:lnTo>
                    <a:pt x="151" y="84"/>
                  </a:lnTo>
                  <a:lnTo>
                    <a:pt x="147" y="71"/>
                  </a:lnTo>
                  <a:lnTo>
                    <a:pt x="141" y="58"/>
                  </a:lnTo>
                  <a:lnTo>
                    <a:pt x="132" y="44"/>
                  </a:lnTo>
                  <a:lnTo>
                    <a:pt x="123" y="32"/>
                  </a:lnTo>
                  <a:lnTo>
                    <a:pt x="112" y="19"/>
                  </a:lnTo>
                  <a:lnTo>
                    <a:pt x="98" y="9"/>
                  </a:lnTo>
                  <a:lnTo>
                    <a:pt x="82" y="0"/>
                  </a:lnTo>
                  <a:lnTo>
                    <a:pt x="82" y="0"/>
                  </a:lnTo>
                  <a:lnTo>
                    <a:pt x="45" y="6"/>
                  </a:lnTo>
                  <a:lnTo>
                    <a:pt x="18" y="14"/>
                  </a:lnTo>
                  <a:lnTo>
                    <a:pt x="8" y="17"/>
                  </a:lnTo>
                  <a:lnTo>
                    <a:pt x="0" y="21"/>
                  </a:lnTo>
                  <a:lnTo>
                    <a:pt x="0" y="21"/>
                  </a:lnTo>
                  <a:lnTo>
                    <a:pt x="9" y="29"/>
                  </a:lnTo>
                  <a:lnTo>
                    <a:pt x="17" y="39"/>
                  </a:lnTo>
                  <a:lnTo>
                    <a:pt x="26" y="51"/>
                  </a:lnTo>
                  <a:lnTo>
                    <a:pt x="34" y="65"/>
                  </a:lnTo>
                  <a:lnTo>
                    <a:pt x="37" y="73"/>
                  </a:lnTo>
                  <a:lnTo>
                    <a:pt x="40" y="80"/>
                  </a:lnTo>
                  <a:lnTo>
                    <a:pt x="41" y="89"/>
                  </a:lnTo>
                  <a:lnTo>
                    <a:pt x="42" y="97"/>
                  </a:lnTo>
                  <a:lnTo>
                    <a:pt x="42" y="106"/>
                  </a:lnTo>
                  <a:lnTo>
                    <a:pt x="40" y="1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 name="Freeform 1627"/>
            <p:cNvSpPr>
              <a:spLocks/>
            </p:cNvSpPr>
            <p:nvPr/>
          </p:nvSpPr>
          <p:spPr bwMode="auto">
            <a:xfrm>
              <a:off x="11285538" y="2333625"/>
              <a:ext cx="123825" cy="192088"/>
            </a:xfrm>
            <a:custGeom>
              <a:avLst/>
              <a:gdLst>
                <a:gd name="T0" fmla="*/ 40 w 155"/>
                <a:gd name="T1" fmla="*/ 115 h 243"/>
                <a:gd name="T2" fmla="*/ 40 w 155"/>
                <a:gd name="T3" fmla="*/ 115 h 243"/>
                <a:gd name="T4" fmla="*/ 39 w 155"/>
                <a:gd name="T5" fmla="*/ 129 h 243"/>
                <a:gd name="T6" fmla="*/ 40 w 155"/>
                <a:gd name="T7" fmla="*/ 142 h 243"/>
                <a:gd name="T8" fmla="*/ 41 w 155"/>
                <a:gd name="T9" fmla="*/ 148 h 243"/>
                <a:gd name="T10" fmla="*/ 44 w 155"/>
                <a:gd name="T11" fmla="*/ 156 h 243"/>
                <a:gd name="T12" fmla="*/ 44 w 155"/>
                <a:gd name="T13" fmla="*/ 156 h 243"/>
                <a:gd name="T14" fmla="*/ 48 w 155"/>
                <a:gd name="T15" fmla="*/ 169 h 243"/>
                <a:gd name="T16" fmla="*/ 53 w 155"/>
                <a:gd name="T17" fmla="*/ 184 h 243"/>
                <a:gd name="T18" fmla="*/ 58 w 155"/>
                <a:gd name="T19" fmla="*/ 197 h 243"/>
                <a:gd name="T20" fmla="*/ 62 w 155"/>
                <a:gd name="T21" fmla="*/ 209 h 243"/>
                <a:gd name="T22" fmla="*/ 62 w 155"/>
                <a:gd name="T23" fmla="*/ 209 h 243"/>
                <a:gd name="T24" fmla="*/ 67 w 155"/>
                <a:gd name="T25" fmla="*/ 222 h 243"/>
                <a:gd name="T26" fmla="*/ 68 w 155"/>
                <a:gd name="T27" fmla="*/ 230 h 243"/>
                <a:gd name="T28" fmla="*/ 69 w 155"/>
                <a:gd name="T29" fmla="*/ 239 h 243"/>
                <a:gd name="T30" fmla="*/ 69 w 155"/>
                <a:gd name="T31" fmla="*/ 239 h 243"/>
                <a:gd name="T32" fmla="*/ 126 w 155"/>
                <a:gd name="T33" fmla="*/ 243 h 243"/>
                <a:gd name="T34" fmla="*/ 126 w 155"/>
                <a:gd name="T35" fmla="*/ 243 h 243"/>
                <a:gd name="T36" fmla="*/ 132 w 155"/>
                <a:gd name="T37" fmla="*/ 225 h 243"/>
                <a:gd name="T38" fmla="*/ 136 w 155"/>
                <a:gd name="T39" fmla="*/ 207 h 243"/>
                <a:gd name="T40" fmla="*/ 144 w 155"/>
                <a:gd name="T41" fmla="*/ 170 h 243"/>
                <a:gd name="T42" fmla="*/ 149 w 155"/>
                <a:gd name="T43" fmla="*/ 133 h 243"/>
                <a:gd name="T44" fmla="*/ 155 w 155"/>
                <a:gd name="T45" fmla="*/ 96 h 243"/>
                <a:gd name="T46" fmla="*/ 155 w 155"/>
                <a:gd name="T47" fmla="*/ 96 h 243"/>
                <a:gd name="T48" fmla="*/ 151 w 155"/>
                <a:gd name="T49" fmla="*/ 84 h 243"/>
                <a:gd name="T50" fmla="*/ 147 w 155"/>
                <a:gd name="T51" fmla="*/ 71 h 243"/>
                <a:gd name="T52" fmla="*/ 141 w 155"/>
                <a:gd name="T53" fmla="*/ 58 h 243"/>
                <a:gd name="T54" fmla="*/ 132 w 155"/>
                <a:gd name="T55" fmla="*/ 44 h 243"/>
                <a:gd name="T56" fmla="*/ 123 w 155"/>
                <a:gd name="T57" fmla="*/ 32 h 243"/>
                <a:gd name="T58" fmla="*/ 112 w 155"/>
                <a:gd name="T59" fmla="*/ 19 h 243"/>
                <a:gd name="T60" fmla="*/ 98 w 155"/>
                <a:gd name="T61" fmla="*/ 9 h 243"/>
                <a:gd name="T62" fmla="*/ 82 w 155"/>
                <a:gd name="T63" fmla="*/ 0 h 243"/>
                <a:gd name="T64" fmla="*/ 82 w 155"/>
                <a:gd name="T65" fmla="*/ 0 h 243"/>
                <a:gd name="T66" fmla="*/ 45 w 155"/>
                <a:gd name="T67" fmla="*/ 6 h 243"/>
                <a:gd name="T68" fmla="*/ 18 w 155"/>
                <a:gd name="T69" fmla="*/ 14 h 243"/>
                <a:gd name="T70" fmla="*/ 8 w 155"/>
                <a:gd name="T71" fmla="*/ 17 h 243"/>
                <a:gd name="T72" fmla="*/ 0 w 155"/>
                <a:gd name="T73" fmla="*/ 21 h 243"/>
                <a:gd name="T74" fmla="*/ 0 w 155"/>
                <a:gd name="T75" fmla="*/ 21 h 243"/>
                <a:gd name="T76" fmla="*/ 9 w 155"/>
                <a:gd name="T77" fmla="*/ 29 h 243"/>
                <a:gd name="T78" fmla="*/ 17 w 155"/>
                <a:gd name="T79" fmla="*/ 39 h 243"/>
                <a:gd name="T80" fmla="*/ 26 w 155"/>
                <a:gd name="T81" fmla="*/ 51 h 243"/>
                <a:gd name="T82" fmla="*/ 34 w 155"/>
                <a:gd name="T83" fmla="*/ 65 h 243"/>
                <a:gd name="T84" fmla="*/ 37 w 155"/>
                <a:gd name="T85" fmla="*/ 73 h 243"/>
                <a:gd name="T86" fmla="*/ 40 w 155"/>
                <a:gd name="T87" fmla="*/ 80 h 243"/>
                <a:gd name="T88" fmla="*/ 41 w 155"/>
                <a:gd name="T89" fmla="*/ 89 h 243"/>
                <a:gd name="T90" fmla="*/ 42 w 155"/>
                <a:gd name="T91" fmla="*/ 97 h 243"/>
                <a:gd name="T92" fmla="*/ 42 w 155"/>
                <a:gd name="T93" fmla="*/ 106 h 243"/>
                <a:gd name="T94" fmla="*/ 40 w 155"/>
                <a:gd name="T95" fmla="*/ 11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243">
                  <a:moveTo>
                    <a:pt x="40" y="115"/>
                  </a:moveTo>
                  <a:lnTo>
                    <a:pt x="40" y="115"/>
                  </a:lnTo>
                  <a:lnTo>
                    <a:pt x="39" y="129"/>
                  </a:lnTo>
                  <a:lnTo>
                    <a:pt x="40" y="142"/>
                  </a:lnTo>
                  <a:lnTo>
                    <a:pt x="41" y="148"/>
                  </a:lnTo>
                  <a:lnTo>
                    <a:pt x="44" y="156"/>
                  </a:lnTo>
                  <a:lnTo>
                    <a:pt x="44" y="156"/>
                  </a:lnTo>
                  <a:lnTo>
                    <a:pt x="48" y="169"/>
                  </a:lnTo>
                  <a:lnTo>
                    <a:pt x="53" y="184"/>
                  </a:lnTo>
                  <a:lnTo>
                    <a:pt x="58" y="197"/>
                  </a:lnTo>
                  <a:lnTo>
                    <a:pt x="62" y="209"/>
                  </a:lnTo>
                  <a:lnTo>
                    <a:pt x="62" y="209"/>
                  </a:lnTo>
                  <a:lnTo>
                    <a:pt x="67" y="222"/>
                  </a:lnTo>
                  <a:lnTo>
                    <a:pt x="68" y="230"/>
                  </a:lnTo>
                  <a:lnTo>
                    <a:pt x="69" y="239"/>
                  </a:lnTo>
                  <a:lnTo>
                    <a:pt x="69" y="239"/>
                  </a:lnTo>
                  <a:lnTo>
                    <a:pt x="126" y="243"/>
                  </a:lnTo>
                  <a:lnTo>
                    <a:pt x="126" y="243"/>
                  </a:lnTo>
                  <a:lnTo>
                    <a:pt x="132" y="225"/>
                  </a:lnTo>
                  <a:lnTo>
                    <a:pt x="136" y="207"/>
                  </a:lnTo>
                  <a:lnTo>
                    <a:pt x="144" y="170"/>
                  </a:lnTo>
                  <a:lnTo>
                    <a:pt x="149" y="133"/>
                  </a:lnTo>
                  <a:lnTo>
                    <a:pt x="155" y="96"/>
                  </a:lnTo>
                  <a:lnTo>
                    <a:pt x="155" y="96"/>
                  </a:lnTo>
                  <a:lnTo>
                    <a:pt x="151" y="84"/>
                  </a:lnTo>
                  <a:lnTo>
                    <a:pt x="147" y="71"/>
                  </a:lnTo>
                  <a:lnTo>
                    <a:pt x="141" y="58"/>
                  </a:lnTo>
                  <a:lnTo>
                    <a:pt x="132" y="44"/>
                  </a:lnTo>
                  <a:lnTo>
                    <a:pt x="123" y="32"/>
                  </a:lnTo>
                  <a:lnTo>
                    <a:pt x="112" y="19"/>
                  </a:lnTo>
                  <a:lnTo>
                    <a:pt x="98" y="9"/>
                  </a:lnTo>
                  <a:lnTo>
                    <a:pt x="82" y="0"/>
                  </a:lnTo>
                  <a:lnTo>
                    <a:pt x="82" y="0"/>
                  </a:lnTo>
                  <a:lnTo>
                    <a:pt x="45" y="6"/>
                  </a:lnTo>
                  <a:lnTo>
                    <a:pt x="18" y="14"/>
                  </a:lnTo>
                  <a:lnTo>
                    <a:pt x="8" y="17"/>
                  </a:lnTo>
                  <a:lnTo>
                    <a:pt x="0" y="21"/>
                  </a:lnTo>
                  <a:lnTo>
                    <a:pt x="0" y="21"/>
                  </a:lnTo>
                  <a:lnTo>
                    <a:pt x="9" y="29"/>
                  </a:lnTo>
                  <a:lnTo>
                    <a:pt x="17" y="39"/>
                  </a:lnTo>
                  <a:lnTo>
                    <a:pt x="26" y="51"/>
                  </a:lnTo>
                  <a:lnTo>
                    <a:pt x="34" y="65"/>
                  </a:lnTo>
                  <a:lnTo>
                    <a:pt x="37" y="73"/>
                  </a:lnTo>
                  <a:lnTo>
                    <a:pt x="40" y="80"/>
                  </a:lnTo>
                  <a:lnTo>
                    <a:pt x="41" y="89"/>
                  </a:lnTo>
                  <a:lnTo>
                    <a:pt x="42" y="97"/>
                  </a:lnTo>
                  <a:lnTo>
                    <a:pt x="42" y="106"/>
                  </a:lnTo>
                  <a:lnTo>
                    <a:pt x="40" y="11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4466" name="Freeform 1630"/>
          <p:cNvSpPr>
            <a:spLocks noEditPoints="1"/>
          </p:cNvSpPr>
          <p:nvPr/>
        </p:nvSpPr>
        <p:spPr bwMode="auto">
          <a:xfrm>
            <a:off x="9686925" y="4892675"/>
            <a:ext cx="549275" cy="295275"/>
          </a:xfrm>
          <a:custGeom>
            <a:avLst/>
            <a:gdLst>
              <a:gd name="T0" fmla="*/ 2147483647 w 762"/>
              <a:gd name="T1" fmla="*/ 2147483647 h 409"/>
              <a:gd name="T2" fmla="*/ 2147483647 w 762"/>
              <a:gd name="T3" fmla="*/ 2147483647 h 409"/>
              <a:gd name="T4" fmla="*/ 2147483647 w 762"/>
              <a:gd name="T5" fmla="*/ 2147483647 h 409"/>
              <a:gd name="T6" fmla="*/ 2147483647 w 762"/>
              <a:gd name="T7" fmla="*/ 2147483647 h 409"/>
              <a:gd name="T8" fmla="*/ 2147483647 w 762"/>
              <a:gd name="T9" fmla="*/ 2147483647 h 409"/>
              <a:gd name="T10" fmla="*/ 2147483647 w 762"/>
              <a:gd name="T11" fmla="*/ 2147483647 h 409"/>
              <a:gd name="T12" fmla="*/ 2147483647 w 762"/>
              <a:gd name="T13" fmla="*/ 2147483647 h 409"/>
              <a:gd name="T14" fmla="*/ 2147483647 w 762"/>
              <a:gd name="T15" fmla="*/ 2147483647 h 409"/>
              <a:gd name="T16" fmla="*/ 2147483647 w 762"/>
              <a:gd name="T17" fmla="*/ 2147483647 h 409"/>
              <a:gd name="T18" fmla="*/ 2147483647 w 762"/>
              <a:gd name="T19" fmla="*/ 0 h 409"/>
              <a:gd name="T20" fmla="*/ 2147483647 w 762"/>
              <a:gd name="T21" fmla="*/ 2147483647 h 409"/>
              <a:gd name="T22" fmla="*/ 2147483647 w 762"/>
              <a:gd name="T23" fmla="*/ 2147483647 h 409"/>
              <a:gd name="T24" fmla="*/ 2147483647 w 762"/>
              <a:gd name="T25" fmla="*/ 2147483647 h 409"/>
              <a:gd name="T26" fmla="*/ 2147483647 w 762"/>
              <a:gd name="T27" fmla="*/ 2147483647 h 409"/>
              <a:gd name="T28" fmla="*/ 2147483647 w 762"/>
              <a:gd name="T29" fmla="*/ 2147483647 h 409"/>
              <a:gd name="T30" fmla="*/ 2147483647 w 762"/>
              <a:gd name="T31" fmla="*/ 2147483647 h 409"/>
              <a:gd name="T32" fmla="*/ 2147483647 w 762"/>
              <a:gd name="T33" fmla="*/ 2147483647 h 409"/>
              <a:gd name="T34" fmla="*/ 2147483647 w 762"/>
              <a:gd name="T35" fmla="*/ 2147483647 h 409"/>
              <a:gd name="T36" fmla="*/ 2147483647 w 762"/>
              <a:gd name="T37" fmla="*/ 2147483647 h 409"/>
              <a:gd name="T38" fmla="*/ 2147483647 w 762"/>
              <a:gd name="T39" fmla="*/ 2147483647 h 409"/>
              <a:gd name="T40" fmla="*/ 2147483647 w 762"/>
              <a:gd name="T41" fmla="*/ 2147483647 h 409"/>
              <a:gd name="T42" fmla="*/ 2147483647 w 762"/>
              <a:gd name="T43" fmla="*/ 2147483647 h 409"/>
              <a:gd name="T44" fmla="*/ 2147483647 w 762"/>
              <a:gd name="T45" fmla="*/ 2147483647 h 409"/>
              <a:gd name="T46" fmla="*/ 2147483647 w 762"/>
              <a:gd name="T47" fmla="*/ 2147483647 h 409"/>
              <a:gd name="T48" fmla="*/ 0 w 762"/>
              <a:gd name="T49" fmla="*/ 2147483647 h 409"/>
              <a:gd name="T50" fmla="*/ 2147483647 w 762"/>
              <a:gd name="T51" fmla="*/ 2147483647 h 409"/>
              <a:gd name="T52" fmla="*/ 2147483647 w 762"/>
              <a:gd name="T53" fmla="*/ 2147483647 h 409"/>
              <a:gd name="T54" fmla="*/ 2147483647 w 762"/>
              <a:gd name="T55" fmla="*/ 2147483647 h 409"/>
              <a:gd name="T56" fmla="*/ 2147483647 w 762"/>
              <a:gd name="T57" fmla="*/ 2147483647 h 409"/>
              <a:gd name="T58" fmla="*/ 2147483647 w 762"/>
              <a:gd name="T59" fmla="*/ 2147483647 h 409"/>
              <a:gd name="T60" fmla="*/ 2147483647 w 762"/>
              <a:gd name="T61" fmla="*/ 2147483647 h 409"/>
              <a:gd name="T62" fmla="*/ 2147483647 w 762"/>
              <a:gd name="T63" fmla="*/ 2147483647 h 409"/>
              <a:gd name="T64" fmla="*/ 2147483647 w 762"/>
              <a:gd name="T65" fmla="*/ 2147483647 h 409"/>
              <a:gd name="T66" fmla="*/ 2147483647 w 762"/>
              <a:gd name="T67" fmla="*/ 2147483647 h 409"/>
              <a:gd name="T68" fmla="*/ 2147483647 w 762"/>
              <a:gd name="T69" fmla="*/ 2147483647 h 409"/>
              <a:gd name="T70" fmla="*/ 2147483647 w 762"/>
              <a:gd name="T71" fmla="*/ 2147483647 h 409"/>
              <a:gd name="T72" fmla="*/ 2147483647 w 762"/>
              <a:gd name="T73" fmla="*/ 2147483647 h 409"/>
              <a:gd name="T74" fmla="*/ 2147483647 w 762"/>
              <a:gd name="T75" fmla="*/ 2147483647 h 409"/>
              <a:gd name="T76" fmla="*/ 2147483647 w 762"/>
              <a:gd name="T77" fmla="*/ 2147483647 h 409"/>
              <a:gd name="T78" fmla="*/ 2147483647 w 762"/>
              <a:gd name="T79" fmla="*/ 2147483647 h 409"/>
              <a:gd name="T80" fmla="*/ 2147483647 w 762"/>
              <a:gd name="T81" fmla="*/ 2147483647 h 409"/>
              <a:gd name="T82" fmla="*/ 2147483647 w 762"/>
              <a:gd name="T83" fmla="*/ 2147483647 h 409"/>
              <a:gd name="T84" fmla="*/ 2147483647 w 762"/>
              <a:gd name="T85" fmla="*/ 2147483647 h 409"/>
              <a:gd name="T86" fmla="*/ 2147483647 w 762"/>
              <a:gd name="T87" fmla="*/ 2147483647 h 409"/>
              <a:gd name="T88" fmla="*/ 2147483647 w 762"/>
              <a:gd name="T89" fmla="*/ 2147483647 h 409"/>
              <a:gd name="T90" fmla="*/ 2147483647 w 762"/>
              <a:gd name="T91" fmla="*/ 2147483647 h 409"/>
              <a:gd name="T92" fmla="*/ 2147483647 w 762"/>
              <a:gd name="T93" fmla="*/ 2147483647 h 409"/>
              <a:gd name="T94" fmla="*/ 2147483647 w 762"/>
              <a:gd name="T95" fmla="*/ 2147483647 h 409"/>
              <a:gd name="T96" fmla="*/ 2147483647 w 762"/>
              <a:gd name="T97" fmla="*/ 2147483647 h 409"/>
              <a:gd name="T98" fmla="*/ 2147483647 w 762"/>
              <a:gd name="T99" fmla="*/ 2147483647 h 409"/>
              <a:gd name="T100" fmla="*/ 2147483647 w 762"/>
              <a:gd name="T101" fmla="*/ 2147483647 h 409"/>
              <a:gd name="T102" fmla="*/ 2147483647 w 762"/>
              <a:gd name="T103" fmla="*/ 2147483647 h 409"/>
              <a:gd name="T104" fmla="*/ 2147483647 w 762"/>
              <a:gd name="T105" fmla="*/ 2147483647 h 409"/>
              <a:gd name="T106" fmla="*/ 2147483647 w 762"/>
              <a:gd name="T107" fmla="*/ 2147483647 h 409"/>
              <a:gd name="T108" fmla="*/ 2147483647 w 762"/>
              <a:gd name="T109" fmla="*/ 2147483647 h 409"/>
              <a:gd name="T110" fmla="*/ 2147483647 w 762"/>
              <a:gd name="T111" fmla="*/ 2147483647 h 409"/>
              <a:gd name="T112" fmla="*/ 2147483647 w 762"/>
              <a:gd name="T113" fmla="*/ 2147483647 h 409"/>
              <a:gd name="T114" fmla="*/ 2147483647 w 762"/>
              <a:gd name="T115" fmla="*/ 2147483647 h 409"/>
              <a:gd name="T116" fmla="*/ 2147483647 w 762"/>
              <a:gd name="T117" fmla="*/ 2147483647 h 4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62"/>
              <a:gd name="T178" fmla="*/ 0 h 409"/>
              <a:gd name="T179" fmla="*/ 762 w 762"/>
              <a:gd name="T180" fmla="*/ 409 h 4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62" h="409">
                <a:moveTo>
                  <a:pt x="593" y="234"/>
                </a:moveTo>
                <a:lnTo>
                  <a:pt x="593" y="89"/>
                </a:lnTo>
                <a:lnTo>
                  <a:pt x="593" y="79"/>
                </a:lnTo>
                <a:lnTo>
                  <a:pt x="592" y="71"/>
                </a:lnTo>
                <a:lnTo>
                  <a:pt x="589" y="62"/>
                </a:lnTo>
                <a:lnTo>
                  <a:pt x="586" y="55"/>
                </a:lnTo>
                <a:lnTo>
                  <a:pt x="583" y="47"/>
                </a:lnTo>
                <a:lnTo>
                  <a:pt x="577" y="39"/>
                </a:lnTo>
                <a:lnTo>
                  <a:pt x="572" y="32"/>
                </a:lnTo>
                <a:lnTo>
                  <a:pt x="567" y="26"/>
                </a:lnTo>
                <a:lnTo>
                  <a:pt x="561" y="20"/>
                </a:lnTo>
                <a:lnTo>
                  <a:pt x="554" y="15"/>
                </a:lnTo>
                <a:lnTo>
                  <a:pt x="547" y="11"/>
                </a:lnTo>
                <a:lnTo>
                  <a:pt x="539" y="7"/>
                </a:lnTo>
                <a:lnTo>
                  <a:pt x="531" y="3"/>
                </a:lnTo>
                <a:lnTo>
                  <a:pt x="522" y="2"/>
                </a:lnTo>
                <a:lnTo>
                  <a:pt x="513" y="1"/>
                </a:lnTo>
                <a:lnTo>
                  <a:pt x="505" y="0"/>
                </a:lnTo>
                <a:lnTo>
                  <a:pt x="257" y="0"/>
                </a:lnTo>
                <a:lnTo>
                  <a:pt x="249" y="1"/>
                </a:lnTo>
                <a:lnTo>
                  <a:pt x="240" y="2"/>
                </a:lnTo>
                <a:lnTo>
                  <a:pt x="232" y="3"/>
                </a:lnTo>
                <a:lnTo>
                  <a:pt x="223" y="7"/>
                </a:lnTo>
                <a:lnTo>
                  <a:pt x="215" y="11"/>
                </a:lnTo>
                <a:lnTo>
                  <a:pt x="208" y="15"/>
                </a:lnTo>
                <a:lnTo>
                  <a:pt x="201" y="20"/>
                </a:lnTo>
                <a:lnTo>
                  <a:pt x="195" y="26"/>
                </a:lnTo>
                <a:lnTo>
                  <a:pt x="190" y="32"/>
                </a:lnTo>
                <a:lnTo>
                  <a:pt x="185" y="39"/>
                </a:lnTo>
                <a:lnTo>
                  <a:pt x="179" y="47"/>
                </a:lnTo>
                <a:lnTo>
                  <a:pt x="176" y="55"/>
                </a:lnTo>
                <a:lnTo>
                  <a:pt x="173" y="62"/>
                </a:lnTo>
                <a:lnTo>
                  <a:pt x="170" y="71"/>
                </a:lnTo>
                <a:lnTo>
                  <a:pt x="169" y="79"/>
                </a:lnTo>
                <a:lnTo>
                  <a:pt x="169" y="89"/>
                </a:lnTo>
                <a:lnTo>
                  <a:pt x="169" y="222"/>
                </a:lnTo>
                <a:lnTo>
                  <a:pt x="144" y="230"/>
                </a:lnTo>
                <a:lnTo>
                  <a:pt x="117" y="240"/>
                </a:lnTo>
                <a:lnTo>
                  <a:pt x="89" y="253"/>
                </a:lnTo>
                <a:lnTo>
                  <a:pt x="62" y="266"/>
                </a:lnTo>
                <a:lnTo>
                  <a:pt x="37" y="281"/>
                </a:lnTo>
                <a:lnTo>
                  <a:pt x="27" y="289"/>
                </a:lnTo>
                <a:lnTo>
                  <a:pt x="18" y="296"/>
                </a:lnTo>
                <a:lnTo>
                  <a:pt x="10" y="304"/>
                </a:lnTo>
                <a:lnTo>
                  <a:pt x="5" y="312"/>
                </a:lnTo>
                <a:lnTo>
                  <a:pt x="1" y="321"/>
                </a:lnTo>
                <a:lnTo>
                  <a:pt x="0" y="328"/>
                </a:lnTo>
                <a:lnTo>
                  <a:pt x="1" y="334"/>
                </a:lnTo>
                <a:lnTo>
                  <a:pt x="3" y="340"/>
                </a:lnTo>
                <a:lnTo>
                  <a:pt x="5" y="346"/>
                </a:lnTo>
                <a:lnTo>
                  <a:pt x="9" y="352"/>
                </a:lnTo>
                <a:lnTo>
                  <a:pt x="14" y="357"/>
                </a:lnTo>
                <a:lnTo>
                  <a:pt x="21" y="363"/>
                </a:lnTo>
                <a:lnTo>
                  <a:pt x="37" y="373"/>
                </a:lnTo>
                <a:lnTo>
                  <a:pt x="57" y="384"/>
                </a:lnTo>
                <a:lnTo>
                  <a:pt x="81" y="392"/>
                </a:lnTo>
                <a:lnTo>
                  <a:pt x="109" y="400"/>
                </a:lnTo>
                <a:lnTo>
                  <a:pt x="141" y="408"/>
                </a:lnTo>
                <a:lnTo>
                  <a:pt x="145" y="409"/>
                </a:lnTo>
                <a:lnTo>
                  <a:pt x="149" y="405"/>
                </a:lnTo>
                <a:lnTo>
                  <a:pt x="154" y="399"/>
                </a:lnTo>
                <a:lnTo>
                  <a:pt x="161" y="392"/>
                </a:lnTo>
                <a:lnTo>
                  <a:pt x="172" y="387"/>
                </a:lnTo>
                <a:lnTo>
                  <a:pt x="182" y="381"/>
                </a:lnTo>
                <a:lnTo>
                  <a:pt x="193" y="376"/>
                </a:lnTo>
                <a:lnTo>
                  <a:pt x="208" y="371"/>
                </a:lnTo>
                <a:lnTo>
                  <a:pt x="237" y="362"/>
                </a:lnTo>
                <a:lnTo>
                  <a:pt x="272" y="355"/>
                </a:lnTo>
                <a:lnTo>
                  <a:pt x="309" y="350"/>
                </a:lnTo>
                <a:lnTo>
                  <a:pt x="348" y="346"/>
                </a:lnTo>
                <a:lnTo>
                  <a:pt x="391" y="345"/>
                </a:lnTo>
                <a:lnTo>
                  <a:pt x="432" y="346"/>
                </a:lnTo>
                <a:lnTo>
                  <a:pt x="470" y="349"/>
                </a:lnTo>
                <a:lnTo>
                  <a:pt x="506" y="354"/>
                </a:lnTo>
                <a:lnTo>
                  <a:pt x="539" y="362"/>
                </a:lnTo>
                <a:lnTo>
                  <a:pt x="570" y="369"/>
                </a:lnTo>
                <a:lnTo>
                  <a:pt x="595" y="380"/>
                </a:lnTo>
                <a:lnTo>
                  <a:pt x="606" y="385"/>
                </a:lnTo>
                <a:lnTo>
                  <a:pt x="616" y="390"/>
                </a:lnTo>
                <a:lnTo>
                  <a:pt x="624" y="396"/>
                </a:lnTo>
                <a:lnTo>
                  <a:pt x="630" y="403"/>
                </a:lnTo>
                <a:lnTo>
                  <a:pt x="634" y="405"/>
                </a:lnTo>
                <a:lnTo>
                  <a:pt x="638" y="405"/>
                </a:lnTo>
                <a:lnTo>
                  <a:pt x="666" y="398"/>
                </a:lnTo>
                <a:lnTo>
                  <a:pt x="690" y="389"/>
                </a:lnTo>
                <a:lnTo>
                  <a:pt x="712" y="380"/>
                </a:lnTo>
                <a:lnTo>
                  <a:pt x="730" y="371"/>
                </a:lnTo>
                <a:lnTo>
                  <a:pt x="744" y="360"/>
                </a:lnTo>
                <a:lnTo>
                  <a:pt x="749" y="355"/>
                </a:lnTo>
                <a:lnTo>
                  <a:pt x="754" y="350"/>
                </a:lnTo>
                <a:lnTo>
                  <a:pt x="757" y="345"/>
                </a:lnTo>
                <a:lnTo>
                  <a:pt x="759" y="339"/>
                </a:lnTo>
                <a:lnTo>
                  <a:pt x="761" y="334"/>
                </a:lnTo>
                <a:lnTo>
                  <a:pt x="762" y="328"/>
                </a:lnTo>
                <a:lnTo>
                  <a:pt x="761" y="322"/>
                </a:lnTo>
                <a:lnTo>
                  <a:pt x="758" y="316"/>
                </a:lnTo>
                <a:lnTo>
                  <a:pt x="753" y="309"/>
                </a:lnTo>
                <a:lnTo>
                  <a:pt x="746" y="303"/>
                </a:lnTo>
                <a:lnTo>
                  <a:pt x="739" y="296"/>
                </a:lnTo>
                <a:lnTo>
                  <a:pt x="730" y="290"/>
                </a:lnTo>
                <a:lnTo>
                  <a:pt x="708" y="277"/>
                </a:lnTo>
                <a:lnTo>
                  <a:pt x="682" y="264"/>
                </a:lnTo>
                <a:lnTo>
                  <a:pt x="654" y="253"/>
                </a:lnTo>
                <a:lnTo>
                  <a:pt x="625" y="243"/>
                </a:lnTo>
                <a:lnTo>
                  <a:pt x="593" y="234"/>
                </a:lnTo>
                <a:close/>
                <a:moveTo>
                  <a:pt x="169" y="245"/>
                </a:moveTo>
                <a:lnTo>
                  <a:pt x="169" y="248"/>
                </a:lnTo>
                <a:lnTo>
                  <a:pt x="168" y="248"/>
                </a:lnTo>
                <a:lnTo>
                  <a:pt x="169" y="2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67" name="Freeform 1226"/>
          <p:cNvSpPr>
            <a:spLocks noEditPoints="1"/>
          </p:cNvSpPr>
          <p:nvPr/>
        </p:nvSpPr>
        <p:spPr bwMode="auto">
          <a:xfrm>
            <a:off x="10853738" y="4867275"/>
            <a:ext cx="344487" cy="346075"/>
          </a:xfrm>
          <a:custGeom>
            <a:avLst/>
            <a:gdLst>
              <a:gd name="T0" fmla="*/ 2147483647 w 434"/>
              <a:gd name="T1" fmla="*/ 2147483647 h 437"/>
              <a:gd name="T2" fmla="*/ 2147483647 w 434"/>
              <a:gd name="T3" fmla="*/ 2147483647 h 437"/>
              <a:gd name="T4" fmla="*/ 2147483647 w 434"/>
              <a:gd name="T5" fmla="*/ 2147483647 h 437"/>
              <a:gd name="T6" fmla="*/ 2147483647 w 434"/>
              <a:gd name="T7" fmla="*/ 2147483647 h 437"/>
              <a:gd name="T8" fmla="*/ 2147483647 w 434"/>
              <a:gd name="T9" fmla="*/ 2147483647 h 437"/>
              <a:gd name="T10" fmla="*/ 2147483647 w 434"/>
              <a:gd name="T11" fmla="*/ 2147483647 h 437"/>
              <a:gd name="T12" fmla="*/ 2147483647 w 434"/>
              <a:gd name="T13" fmla="*/ 2147483647 h 437"/>
              <a:gd name="T14" fmla="*/ 2147483647 w 434"/>
              <a:gd name="T15" fmla="*/ 2147483647 h 437"/>
              <a:gd name="T16" fmla="*/ 2147483647 w 434"/>
              <a:gd name="T17" fmla="*/ 2147483647 h 437"/>
              <a:gd name="T18" fmla="*/ 2147483647 w 434"/>
              <a:gd name="T19" fmla="*/ 2147483647 h 437"/>
              <a:gd name="T20" fmla="*/ 2147483647 w 434"/>
              <a:gd name="T21" fmla="*/ 2147483647 h 437"/>
              <a:gd name="T22" fmla="*/ 2147483647 w 434"/>
              <a:gd name="T23" fmla="*/ 2147483647 h 437"/>
              <a:gd name="T24" fmla="*/ 2147483647 w 434"/>
              <a:gd name="T25" fmla="*/ 2147483647 h 437"/>
              <a:gd name="T26" fmla="*/ 2147483647 w 434"/>
              <a:gd name="T27" fmla="*/ 2147483647 h 437"/>
              <a:gd name="T28" fmla="*/ 2147483647 w 434"/>
              <a:gd name="T29" fmla="*/ 2147483647 h 437"/>
              <a:gd name="T30" fmla="*/ 2147483647 w 434"/>
              <a:gd name="T31" fmla="*/ 2147483647 h 437"/>
              <a:gd name="T32" fmla="*/ 2147483647 w 434"/>
              <a:gd name="T33" fmla="*/ 2147483647 h 437"/>
              <a:gd name="T34" fmla="*/ 2147483647 w 434"/>
              <a:gd name="T35" fmla="*/ 2147483647 h 437"/>
              <a:gd name="T36" fmla="*/ 2147483647 w 434"/>
              <a:gd name="T37" fmla="*/ 2147483647 h 437"/>
              <a:gd name="T38" fmla="*/ 2147483647 w 434"/>
              <a:gd name="T39" fmla="*/ 2147483647 h 437"/>
              <a:gd name="T40" fmla="*/ 2147483647 w 434"/>
              <a:gd name="T41" fmla="*/ 2147483647 h 437"/>
              <a:gd name="T42" fmla="*/ 2147483647 w 434"/>
              <a:gd name="T43" fmla="*/ 2147483647 h 437"/>
              <a:gd name="T44" fmla="*/ 2147483647 w 434"/>
              <a:gd name="T45" fmla="*/ 2147483647 h 437"/>
              <a:gd name="T46" fmla="*/ 2147483647 w 434"/>
              <a:gd name="T47" fmla="*/ 2147483647 h 437"/>
              <a:gd name="T48" fmla="*/ 2147483647 w 434"/>
              <a:gd name="T49" fmla="*/ 2147483647 h 437"/>
              <a:gd name="T50" fmla="*/ 2147483647 w 434"/>
              <a:gd name="T51" fmla="*/ 2147483647 h 437"/>
              <a:gd name="T52" fmla="*/ 2147483647 w 434"/>
              <a:gd name="T53" fmla="*/ 2147483647 h 437"/>
              <a:gd name="T54" fmla="*/ 2147483647 w 434"/>
              <a:gd name="T55" fmla="*/ 2147483647 h 437"/>
              <a:gd name="T56" fmla="*/ 2147483647 w 434"/>
              <a:gd name="T57" fmla="*/ 2147483647 h 437"/>
              <a:gd name="T58" fmla="*/ 2147483647 w 434"/>
              <a:gd name="T59" fmla="*/ 2147483647 h 437"/>
              <a:gd name="T60" fmla="*/ 2147483647 w 434"/>
              <a:gd name="T61" fmla="*/ 2147483647 h 437"/>
              <a:gd name="T62" fmla="*/ 2147483647 w 434"/>
              <a:gd name="T63" fmla="*/ 2147483647 h 437"/>
              <a:gd name="T64" fmla="*/ 2147483647 w 434"/>
              <a:gd name="T65" fmla="*/ 2147483647 h 437"/>
              <a:gd name="T66" fmla="*/ 2147483647 w 434"/>
              <a:gd name="T67" fmla="*/ 2147483647 h 437"/>
              <a:gd name="T68" fmla="*/ 2147483647 w 434"/>
              <a:gd name="T69" fmla="*/ 2147483647 h 437"/>
              <a:gd name="T70" fmla="*/ 2147483647 w 434"/>
              <a:gd name="T71" fmla="*/ 2147483647 h 437"/>
              <a:gd name="T72" fmla="*/ 2147483647 w 434"/>
              <a:gd name="T73" fmla="*/ 2147483647 h 437"/>
              <a:gd name="T74" fmla="*/ 2147483647 w 434"/>
              <a:gd name="T75" fmla="*/ 2147483647 h 437"/>
              <a:gd name="T76" fmla="*/ 2147483647 w 434"/>
              <a:gd name="T77" fmla="*/ 2147483647 h 437"/>
              <a:gd name="T78" fmla="*/ 2147483647 w 434"/>
              <a:gd name="T79" fmla="*/ 2147483647 h 437"/>
              <a:gd name="T80" fmla="*/ 2147483647 w 434"/>
              <a:gd name="T81" fmla="*/ 2147483647 h 437"/>
              <a:gd name="T82" fmla="*/ 2147483647 w 434"/>
              <a:gd name="T83" fmla="*/ 2147483647 h 437"/>
              <a:gd name="T84" fmla="*/ 2147483647 w 434"/>
              <a:gd name="T85" fmla="*/ 2147483647 h 437"/>
              <a:gd name="T86" fmla="*/ 2147483647 w 434"/>
              <a:gd name="T87" fmla="*/ 2147483647 h 437"/>
              <a:gd name="T88" fmla="*/ 2147483647 w 434"/>
              <a:gd name="T89" fmla="*/ 2147483647 h 437"/>
              <a:gd name="T90" fmla="*/ 2147483647 w 434"/>
              <a:gd name="T91" fmla="*/ 2147483647 h 437"/>
              <a:gd name="T92" fmla="*/ 2147483647 w 434"/>
              <a:gd name="T93" fmla="*/ 2147483647 h 437"/>
              <a:gd name="T94" fmla="*/ 2147483647 w 434"/>
              <a:gd name="T95" fmla="*/ 2147483647 h 437"/>
              <a:gd name="T96" fmla="*/ 2147483647 w 434"/>
              <a:gd name="T97" fmla="*/ 2147483647 h 437"/>
              <a:gd name="T98" fmla="*/ 2147483647 w 434"/>
              <a:gd name="T99" fmla="*/ 2147483647 h 437"/>
              <a:gd name="T100" fmla="*/ 2147483647 w 434"/>
              <a:gd name="T101" fmla="*/ 2147483647 h 437"/>
              <a:gd name="T102" fmla="*/ 2147483647 w 434"/>
              <a:gd name="T103" fmla="*/ 2147483647 h 437"/>
              <a:gd name="T104" fmla="*/ 2147483647 w 434"/>
              <a:gd name="T105" fmla="*/ 2147483647 h 437"/>
              <a:gd name="T106" fmla="*/ 2147483647 w 434"/>
              <a:gd name="T107" fmla="*/ 2147483647 h 437"/>
              <a:gd name="T108" fmla="*/ 2147483647 w 434"/>
              <a:gd name="T109" fmla="*/ 2147483647 h 437"/>
              <a:gd name="T110" fmla="*/ 2147483647 w 434"/>
              <a:gd name="T111" fmla="*/ 2147483647 h 4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4"/>
              <a:gd name="T169" fmla="*/ 0 h 437"/>
              <a:gd name="T170" fmla="*/ 434 w 434"/>
              <a:gd name="T171" fmla="*/ 437 h 4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4" h="437">
                <a:moveTo>
                  <a:pt x="26" y="208"/>
                </a:moveTo>
                <a:lnTo>
                  <a:pt x="26" y="208"/>
                </a:lnTo>
                <a:lnTo>
                  <a:pt x="26" y="218"/>
                </a:lnTo>
                <a:lnTo>
                  <a:pt x="26" y="229"/>
                </a:lnTo>
                <a:lnTo>
                  <a:pt x="19" y="233"/>
                </a:lnTo>
                <a:lnTo>
                  <a:pt x="13" y="238"/>
                </a:lnTo>
                <a:lnTo>
                  <a:pt x="9" y="244"/>
                </a:lnTo>
                <a:lnTo>
                  <a:pt x="5" y="250"/>
                </a:lnTo>
                <a:lnTo>
                  <a:pt x="2" y="258"/>
                </a:lnTo>
                <a:lnTo>
                  <a:pt x="1" y="265"/>
                </a:lnTo>
                <a:lnTo>
                  <a:pt x="1" y="273"/>
                </a:lnTo>
                <a:lnTo>
                  <a:pt x="2" y="281"/>
                </a:lnTo>
                <a:lnTo>
                  <a:pt x="5" y="287"/>
                </a:lnTo>
                <a:lnTo>
                  <a:pt x="9" y="293"/>
                </a:lnTo>
                <a:lnTo>
                  <a:pt x="13" y="299"/>
                </a:lnTo>
                <a:lnTo>
                  <a:pt x="18" y="304"/>
                </a:lnTo>
                <a:lnTo>
                  <a:pt x="24" y="306"/>
                </a:lnTo>
                <a:lnTo>
                  <a:pt x="31" y="309"/>
                </a:lnTo>
                <a:lnTo>
                  <a:pt x="37" y="311"/>
                </a:lnTo>
                <a:lnTo>
                  <a:pt x="43" y="311"/>
                </a:lnTo>
                <a:lnTo>
                  <a:pt x="50" y="311"/>
                </a:lnTo>
                <a:lnTo>
                  <a:pt x="61" y="328"/>
                </a:lnTo>
                <a:lnTo>
                  <a:pt x="58" y="336"/>
                </a:lnTo>
                <a:lnTo>
                  <a:pt x="56" y="343"/>
                </a:lnTo>
                <a:lnTo>
                  <a:pt x="55" y="351"/>
                </a:lnTo>
                <a:lnTo>
                  <a:pt x="55" y="357"/>
                </a:lnTo>
                <a:lnTo>
                  <a:pt x="56" y="365"/>
                </a:lnTo>
                <a:lnTo>
                  <a:pt x="60" y="373"/>
                </a:lnTo>
                <a:lnTo>
                  <a:pt x="64" y="379"/>
                </a:lnTo>
                <a:lnTo>
                  <a:pt x="69" y="384"/>
                </a:lnTo>
                <a:lnTo>
                  <a:pt x="75" y="389"/>
                </a:lnTo>
                <a:lnTo>
                  <a:pt x="83" y="393"/>
                </a:lnTo>
                <a:lnTo>
                  <a:pt x="91" y="395"/>
                </a:lnTo>
                <a:lnTo>
                  <a:pt x="97" y="396"/>
                </a:lnTo>
                <a:lnTo>
                  <a:pt x="105" y="395"/>
                </a:lnTo>
                <a:lnTo>
                  <a:pt x="113" y="392"/>
                </a:lnTo>
                <a:lnTo>
                  <a:pt x="120" y="389"/>
                </a:lnTo>
                <a:lnTo>
                  <a:pt x="127" y="384"/>
                </a:lnTo>
                <a:lnTo>
                  <a:pt x="146" y="393"/>
                </a:lnTo>
                <a:lnTo>
                  <a:pt x="146" y="401"/>
                </a:lnTo>
                <a:lnTo>
                  <a:pt x="148" y="409"/>
                </a:lnTo>
                <a:lnTo>
                  <a:pt x="151" y="415"/>
                </a:lnTo>
                <a:lnTo>
                  <a:pt x="156" y="421"/>
                </a:lnTo>
                <a:lnTo>
                  <a:pt x="161" y="427"/>
                </a:lnTo>
                <a:lnTo>
                  <a:pt x="168" y="432"/>
                </a:lnTo>
                <a:lnTo>
                  <a:pt x="175" y="434"/>
                </a:lnTo>
                <a:lnTo>
                  <a:pt x="183" y="437"/>
                </a:lnTo>
                <a:lnTo>
                  <a:pt x="188" y="437"/>
                </a:lnTo>
                <a:lnTo>
                  <a:pt x="196" y="436"/>
                </a:lnTo>
                <a:lnTo>
                  <a:pt x="202" y="434"/>
                </a:lnTo>
                <a:lnTo>
                  <a:pt x="209" y="432"/>
                </a:lnTo>
                <a:lnTo>
                  <a:pt x="215" y="428"/>
                </a:lnTo>
                <a:lnTo>
                  <a:pt x="220" y="424"/>
                </a:lnTo>
                <a:lnTo>
                  <a:pt x="224" y="418"/>
                </a:lnTo>
                <a:lnTo>
                  <a:pt x="228" y="412"/>
                </a:lnTo>
                <a:lnTo>
                  <a:pt x="230" y="405"/>
                </a:lnTo>
                <a:lnTo>
                  <a:pt x="251" y="402"/>
                </a:lnTo>
                <a:lnTo>
                  <a:pt x="258" y="411"/>
                </a:lnTo>
                <a:lnTo>
                  <a:pt x="266" y="418"/>
                </a:lnTo>
                <a:lnTo>
                  <a:pt x="276" y="421"/>
                </a:lnTo>
                <a:lnTo>
                  <a:pt x="288" y="423"/>
                </a:lnTo>
                <a:lnTo>
                  <a:pt x="297" y="421"/>
                </a:lnTo>
                <a:lnTo>
                  <a:pt x="306" y="419"/>
                </a:lnTo>
                <a:lnTo>
                  <a:pt x="312" y="415"/>
                </a:lnTo>
                <a:lnTo>
                  <a:pt x="319" y="410"/>
                </a:lnTo>
                <a:lnTo>
                  <a:pt x="322" y="404"/>
                </a:lnTo>
                <a:lnTo>
                  <a:pt x="326" y="397"/>
                </a:lnTo>
                <a:lnTo>
                  <a:pt x="329" y="389"/>
                </a:lnTo>
                <a:lnTo>
                  <a:pt x="330" y="382"/>
                </a:lnTo>
                <a:lnTo>
                  <a:pt x="330" y="374"/>
                </a:lnTo>
                <a:lnTo>
                  <a:pt x="329" y="366"/>
                </a:lnTo>
                <a:lnTo>
                  <a:pt x="344" y="354"/>
                </a:lnTo>
                <a:lnTo>
                  <a:pt x="353" y="356"/>
                </a:lnTo>
                <a:lnTo>
                  <a:pt x="362" y="357"/>
                </a:lnTo>
                <a:lnTo>
                  <a:pt x="374" y="356"/>
                </a:lnTo>
                <a:lnTo>
                  <a:pt x="383" y="352"/>
                </a:lnTo>
                <a:lnTo>
                  <a:pt x="392" y="346"/>
                </a:lnTo>
                <a:lnTo>
                  <a:pt x="399" y="337"/>
                </a:lnTo>
                <a:lnTo>
                  <a:pt x="403" y="331"/>
                </a:lnTo>
                <a:lnTo>
                  <a:pt x="404" y="323"/>
                </a:lnTo>
                <a:lnTo>
                  <a:pt x="406" y="315"/>
                </a:lnTo>
                <a:lnTo>
                  <a:pt x="406" y="308"/>
                </a:lnTo>
                <a:lnTo>
                  <a:pt x="403" y="300"/>
                </a:lnTo>
                <a:lnTo>
                  <a:pt x="401" y="293"/>
                </a:lnTo>
                <a:lnTo>
                  <a:pt x="397" y="287"/>
                </a:lnTo>
                <a:lnTo>
                  <a:pt x="390" y="281"/>
                </a:lnTo>
                <a:lnTo>
                  <a:pt x="397" y="261"/>
                </a:lnTo>
                <a:lnTo>
                  <a:pt x="404" y="259"/>
                </a:lnTo>
                <a:lnTo>
                  <a:pt x="411" y="256"/>
                </a:lnTo>
                <a:lnTo>
                  <a:pt x="417" y="252"/>
                </a:lnTo>
                <a:lnTo>
                  <a:pt x="424" y="246"/>
                </a:lnTo>
                <a:lnTo>
                  <a:pt x="427" y="241"/>
                </a:lnTo>
                <a:lnTo>
                  <a:pt x="431" y="233"/>
                </a:lnTo>
                <a:lnTo>
                  <a:pt x="433" y="226"/>
                </a:lnTo>
                <a:lnTo>
                  <a:pt x="434" y="218"/>
                </a:lnTo>
                <a:lnTo>
                  <a:pt x="433" y="209"/>
                </a:lnTo>
                <a:lnTo>
                  <a:pt x="431" y="201"/>
                </a:lnTo>
                <a:lnTo>
                  <a:pt x="427" y="195"/>
                </a:lnTo>
                <a:lnTo>
                  <a:pt x="424" y="189"/>
                </a:lnTo>
                <a:lnTo>
                  <a:pt x="417" y="183"/>
                </a:lnTo>
                <a:lnTo>
                  <a:pt x="411" y="180"/>
                </a:lnTo>
                <a:lnTo>
                  <a:pt x="404" y="177"/>
                </a:lnTo>
                <a:lnTo>
                  <a:pt x="397" y="174"/>
                </a:lnTo>
                <a:lnTo>
                  <a:pt x="390" y="154"/>
                </a:lnTo>
                <a:lnTo>
                  <a:pt x="395" y="149"/>
                </a:lnTo>
                <a:lnTo>
                  <a:pt x="401" y="142"/>
                </a:lnTo>
                <a:lnTo>
                  <a:pt x="403" y="136"/>
                </a:lnTo>
                <a:lnTo>
                  <a:pt x="404" y="128"/>
                </a:lnTo>
                <a:lnTo>
                  <a:pt x="406" y="121"/>
                </a:lnTo>
                <a:lnTo>
                  <a:pt x="404" y="113"/>
                </a:lnTo>
                <a:lnTo>
                  <a:pt x="402" y="105"/>
                </a:lnTo>
                <a:lnTo>
                  <a:pt x="398" y="99"/>
                </a:lnTo>
                <a:lnTo>
                  <a:pt x="393" y="93"/>
                </a:lnTo>
                <a:lnTo>
                  <a:pt x="388" y="87"/>
                </a:lnTo>
                <a:lnTo>
                  <a:pt x="381" y="84"/>
                </a:lnTo>
                <a:lnTo>
                  <a:pt x="374" y="80"/>
                </a:lnTo>
                <a:lnTo>
                  <a:pt x="366" y="78"/>
                </a:lnTo>
                <a:lnTo>
                  <a:pt x="358" y="78"/>
                </a:lnTo>
                <a:lnTo>
                  <a:pt x="351" y="80"/>
                </a:lnTo>
                <a:lnTo>
                  <a:pt x="344" y="82"/>
                </a:lnTo>
                <a:lnTo>
                  <a:pt x="328" y="69"/>
                </a:lnTo>
                <a:lnTo>
                  <a:pt x="330" y="62"/>
                </a:lnTo>
                <a:lnTo>
                  <a:pt x="330" y="54"/>
                </a:lnTo>
                <a:lnTo>
                  <a:pt x="329" y="46"/>
                </a:lnTo>
                <a:lnTo>
                  <a:pt x="326" y="39"/>
                </a:lnTo>
                <a:lnTo>
                  <a:pt x="322" y="32"/>
                </a:lnTo>
                <a:lnTo>
                  <a:pt x="317" y="26"/>
                </a:lnTo>
                <a:lnTo>
                  <a:pt x="311" y="21"/>
                </a:lnTo>
                <a:lnTo>
                  <a:pt x="305" y="17"/>
                </a:lnTo>
                <a:lnTo>
                  <a:pt x="297" y="14"/>
                </a:lnTo>
                <a:lnTo>
                  <a:pt x="289" y="13"/>
                </a:lnTo>
                <a:lnTo>
                  <a:pt x="282" y="14"/>
                </a:lnTo>
                <a:lnTo>
                  <a:pt x="274" y="16"/>
                </a:lnTo>
                <a:lnTo>
                  <a:pt x="267" y="18"/>
                </a:lnTo>
                <a:lnTo>
                  <a:pt x="261" y="22"/>
                </a:lnTo>
                <a:lnTo>
                  <a:pt x="255" y="27"/>
                </a:lnTo>
                <a:lnTo>
                  <a:pt x="250" y="34"/>
                </a:lnTo>
                <a:lnTo>
                  <a:pt x="229" y="31"/>
                </a:lnTo>
                <a:lnTo>
                  <a:pt x="226" y="23"/>
                </a:lnTo>
                <a:lnTo>
                  <a:pt x="223" y="17"/>
                </a:lnTo>
                <a:lnTo>
                  <a:pt x="218" y="12"/>
                </a:lnTo>
                <a:lnTo>
                  <a:pt x="211" y="7"/>
                </a:lnTo>
                <a:lnTo>
                  <a:pt x="205" y="3"/>
                </a:lnTo>
                <a:lnTo>
                  <a:pt x="197" y="0"/>
                </a:lnTo>
                <a:lnTo>
                  <a:pt x="189" y="0"/>
                </a:lnTo>
                <a:lnTo>
                  <a:pt x="182" y="0"/>
                </a:lnTo>
                <a:lnTo>
                  <a:pt x="174" y="2"/>
                </a:lnTo>
                <a:lnTo>
                  <a:pt x="166" y="5"/>
                </a:lnTo>
                <a:lnTo>
                  <a:pt x="160" y="9"/>
                </a:lnTo>
                <a:lnTo>
                  <a:pt x="155" y="14"/>
                </a:lnTo>
                <a:lnTo>
                  <a:pt x="151" y="21"/>
                </a:lnTo>
                <a:lnTo>
                  <a:pt x="147" y="29"/>
                </a:lnTo>
                <a:lnTo>
                  <a:pt x="146" y="36"/>
                </a:lnTo>
                <a:lnTo>
                  <a:pt x="145" y="44"/>
                </a:lnTo>
                <a:lnTo>
                  <a:pt x="125" y="52"/>
                </a:lnTo>
                <a:lnTo>
                  <a:pt x="119" y="48"/>
                </a:lnTo>
                <a:lnTo>
                  <a:pt x="113" y="44"/>
                </a:lnTo>
                <a:lnTo>
                  <a:pt x="105" y="43"/>
                </a:lnTo>
                <a:lnTo>
                  <a:pt x="97" y="41"/>
                </a:lnTo>
                <a:lnTo>
                  <a:pt x="90" y="43"/>
                </a:lnTo>
                <a:lnTo>
                  <a:pt x="82" y="44"/>
                </a:lnTo>
                <a:lnTo>
                  <a:pt x="75" y="48"/>
                </a:lnTo>
                <a:lnTo>
                  <a:pt x="69" y="52"/>
                </a:lnTo>
                <a:lnTo>
                  <a:pt x="64" y="58"/>
                </a:lnTo>
                <a:lnTo>
                  <a:pt x="59" y="64"/>
                </a:lnTo>
                <a:lnTo>
                  <a:pt x="56" y="72"/>
                </a:lnTo>
                <a:lnTo>
                  <a:pt x="55" y="78"/>
                </a:lnTo>
                <a:lnTo>
                  <a:pt x="54" y="86"/>
                </a:lnTo>
                <a:lnTo>
                  <a:pt x="55" y="94"/>
                </a:lnTo>
                <a:lnTo>
                  <a:pt x="58" y="101"/>
                </a:lnTo>
                <a:lnTo>
                  <a:pt x="61" y="108"/>
                </a:lnTo>
                <a:lnTo>
                  <a:pt x="50" y="126"/>
                </a:lnTo>
                <a:lnTo>
                  <a:pt x="42" y="126"/>
                </a:lnTo>
                <a:lnTo>
                  <a:pt x="34" y="127"/>
                </a:lnTo>
                <a:lnTo>
                  <a:pt x="27" y="128"/>
                </a:lnTo>
                <a:lnTo>
                  <a:pt x="20" y="132"/>
                </a:lnTo>
                <a:lnTo>
                  <a:pt x="14" y="137"/>
                </a:lnTo>
                <a:lnTo>
                  <a:pt x="9" y="142"/>
                </a:lnTo>
                <a:lnTo>
                  <a:pt x="5" y="149"/>
                </a:lnTo>
                <a:lnTo>
                  <a:pt x="2" y="157"/>
                </a:lnTo>
                <a:lnTo>
                  <a:pt x="0" y="164"/>
                </a:lnTo>
                <a:lnTo>
                  <a:pt x="0" y="172"/>
                </a:lnTo>
                <a:lnTo>
                  <a:pt x="1" y="180"/>
                </a:lnTo>
                <a:lnTo>
                  <a:pt x="4" y="187"/>
                </a:lnTo>
                <a:lnTo>
                  <a:pt x="8" y="194"/>
                </a:lnTo>
                <a:lnTo>
                  <a:pt x="13" y="199"/>
                </a:lnTo>
                <a:lnTo>
                  <a:pt x="19" y="204"/>
                </a:lnTo>
                <a:lnTo>
                  <a:pt x="26" y="208"/>
                </a:lnTo>
                <a:close/>
                <a:moveTo>
                  <a:pt x="47" y="212"/>
                </a:moveTo>
                <a:lnTo>
                  <a:pt x="47" y="212"/>
                </a:lnTo>
                <a:lnTo>
                  <a:pt x="54" y="210"/>
                </a:lnTo>
                <a:lnTo>
                  <a:pt x="60" y="209"/>
                </a:lnTo>
                <a:lnTo>
                  <a:pt x="65" y="205"/>
                </a:lnTo>
                <a:lnTo>
                  <a:pt x="70" y="203"/>
                </a:lnTo>
                <a:lnTo>
                  <a:pt x="75" y="197"/>
                </a:lnTo>
                <a:lnTo>
                  <a:pt x="79" y="192"/>
                </a:lnTo>
                <a:lnTo>
                  <a:pt x="83" y="187"/>
                </a:lnTo>
                <a:lnTo>
                  <a:pt x="84" y="181"/>
                </a:lnTo>
                <a:lnTo>
                  <a:pt x="87" y="174"/>
                </a:lnTo>
                <a:lnTo>
                  <a:pt x="87" y="168"/>
                </a:lnTo>
                <a:lnTo>
                  <a:pt x="86" y="162"/>
                </a:lnTo>
                <a:lnTo>
                  <a:pt x="84" y="155"/>
                </a:lnTo>
                <a:lnTo>
                  <a:pt x="82" y="149"/>
                </a:lnTo>
                <a:lnTo>
                  <a:pt x="79" y="144"/>
                </a:lnTo>
                <a:lnTo>
                  <a:pt x="74" y="139"/>
                </a:lnTo>
                <a:lnTo>
                  <a:pt x="70" y="135"/>
                </a:lnTo>
                <a:lnTo>
                  <a:pt x="77" y="123"/>
                </a:lnTo>
                <a:lnTo>
                  <a:pt x="87" y="127"/>
                </a:lnTo>
                <a:lnTo>
                  <a:pt x="97" y="128"/>
                </a:lnTo>
                <a:lnTo>
                  <a:pt x="105" y="127"/>
                </a:lnTo>
                <a:lnTo>
                  <a:pt x="113" y="126"/>
                </a:lnTo>
                <a:lnTo>
                  <a:pt x="119" y="122"/>
                </a:lnTo>
                <a:lnTo>
                  <a:pt x="125" y="117"/>
                </a:lnTo>
                <a:lnTo>
                  <a:pt x="130" y="113"/>
                </a:lnTo>
                <a:lnTo>
                  <a:pt x="134" y="107"/>
                </a:lnTo>
                <a:lnTo>
                  <a:pt x="137" y="101"/>
                </a:lnTo>
                <a:lnTo>
                  <a:pt x="139" y="95"/>
                </a:lnTo>
                <a:lnTo>
                  <a:pt x="141" y="89"/>
                </a:lnTo>
                <a:lnTo>
                  <a:pt x="141" y="82"/>
                </a:lnTo>
                <a:lnTo>
                  <a:pt x="139" y="76"/>
                </a:lnTo>
                <a:lnTo>
                  <a:pt x="138" y="71"/>
                </a:lnTo>
                <a:lnTo>
                  <a:pt x="151" y="64"/>
                </a:lnTo>
                <a:lnTo>
                  <a:pt x="157" y="73"/>
                </a:lnTo>
                <a:lnTo>
                  <a:pt x="166" y="80"/>
                </a:lnTo>
                <a:lnTo>
                  <a:pt x="177" y="85"/>
                </a:lnTo>
                <a:lnTo>
                  <a:pt x="182" y="86"/>
                </a:lnTo>
                <a:lnTo>
                  <a:pt x="188" y="86"/>
                </a:lnTo>
                <a:lnTo>
                  <a:pt x="194" y="86"/>
                </a:lnTo>
                <a:lnTo>
                  <a:pt x="201" y="84"/>
                </a:lnTo>
                <a:lnTo>
                  <a:pt x="207" y="82"/>
                </a:lnTo>
                <a:lnTo>
                  <a:pt x="212" y="78"/>
                </a:lnTo>
                <a:lnTo>
                  <a:pt x="218" y="75"/>
                </a:lnTo>
                <a:lnTo>
                  <a:pt x="221" y="69"/>
                </a:lnTo>
                <a:lnTo>
                  <a:pt x="225" y="64"/>
                </a:lnTo>
                <a:lnTo>
                  <a:pt x="228" y="59"/>
                </a:lnTo>
                <a:lnTo>
                  <a:pt x="230" y="53"/>
                </a:lnTo>
                <a:lnTo>
                  <a:pt x="243" y="54"/>
                </a:lnTo>
                <a:lnTo>
                  <a:pt x="243" y="61"/>
                </a:lnTo>
                <a:lnTo>
                  <a:pt x="244" y="67"/>
                </a:lnTo>
                <a:lnTo>
                  <a:pt x="247" y="73"/>
                </a:lnTo>
                <a:lnTo>
                  <a:pt x="250" y="78"/>
                </a:lnTo>
                <a:lnTo>
                  <a:pt x="253" y="85"/>
                </a:lnTo>
                <a:lnTo>
                  <a:pt x="257" y="89"/>
                </a:lnTo>
                <a:lnTo>
                  <a:pt x="262" y="93"/>
                </a:lnTo>
                <a:lnTo>
                  <a:pt x="269" y="96"/>
                </a:lnTo>
                <a:lnTo>
                  <a:pt x="278" y="99"/>
                </a:lnTo>
                <a:lnTo>
                  <a:pt x="287" y="100"/>
                </a:lnTo>
                <a:lnTo>
                  <a:pt x="294" y="99"/>
                </a:lnTo>
                <a:lnTo>
                  <a:pt x="303" y="96"/>
                </a:lnTo>
                <a:lnTo>
                  <a:pt x="310" y="93"/>
                </a:lnTo>
                <a:lnTo>
                  <a:pt x="316" y="87"/>
                </a:lnTo>
                <a:lnTo>
                  <a:pt x="328" y="96"/>
                </a:lnTo>
                <a:lnTo>
                  <a:pt x="324" y="103"/>
                </a:lnTo>
                <a:lnTo>
                  <a:pt x="321" y="108"/>
                </a:lnTo>
                <a:lnTo>
                  <a:pt x="320" y="114"/>
                </a:lnTo>
                <a:lnTo>
                  <a:pt x="319" y="121"/>
                </a:lnTo>
                <a:lnTo>
                  <a:pt x="320" y="127"/>
                </a:lnTo>
                <a:lnTo>
                  <a:pt x="321" y="133"/>
                </a:lnTo>
                <a:lnTo>
                  <a:pt x="322" y="140"/>
                </a:lnTo>
                <a:lnTo>
                  <a:pt x="326" y="145"/>
                </a:lnTo>
                <a:lnTo>
                  <a:pt x="333" y="154"/>
                </a:lnTo>
                <a:lnTo>
                  <a:pt x="342" y="160"/>
                </a:lnTo>
                <a:lnTo>
                  <a:pt x="352" y="164"/>
                </a:lnTo>
                <a:lnTo>
                  <a:pt x="362" y="165"/>
                </a:lnTo>
                <a:lnTo>
                  <a:pt x="371" y="164"/>
                </a:lnTo>
                <a:lnTo>
                  <a:pt x="375" y="177"/>
                </a:lnTo>
                <a:lnTo>
                  <a:pt x="369" y="180"/>
                </a:lnTo>
                <a:lnTo>
                  <a:pt x="363" y="183"/>
                </a:lnTo>
                <a:lnTo>
                  <a:pt x="360" y="189"/>
                </a:lnTo>
                <a:lnTo>
                  <a:pt x="354" y="192"/>
                </a:lnTo>
                <a:lnTo>
                  <a:pt x="352" y="199"/>
                </a:lnTo>
                <a:lnTo>
                  <a:pt x="349" y="205"/>
                </a:lnTo>
                <a:lnTo>
                  <a:pt x="348" y="212"/>
                </a:lnTo>
                <a:lnTo>
                  <a:pt x="348" y="218"/>
                </a:lnTo>
                <a:lnTo>
                  <a:pt x="348" y="224"/>
                </a:lnTo>
                <a:lnTo>
                  <a:pt x="349" y="231"/>
                </a:lnTo>
                <a:lnTo>
                  <a:pt x="352" y="237"/>
                </a:lnTo>
                <a:lnTo>
                  <a:pt x="356" y="242"/>
                </a:lnTo>
                <a:lnTo>
                  <a:pt x="360" y="247"/>
                </a:lnTo>
                <a:lnTo>
                  <a:pt x="363" y="252"/>
                </a:lnTo>
                <a:lnTo>
                  <a:pt x="369" y="255"/>
                </a:lnTo>
                <a:lnTo>
                  <a:pt x="375" y="259"/>
                </a:lnTo>
                <a:lnTo>
                  <a:pt x="371" y="272"/>
                </a:lnTo>
                <a:lnTo>
                  <a:pt x="365" y="270"/>
                </a:lnTo>
                <a:lnTo>
                  <a:pt x="358" y="270"/>
                </a:lnTo>
                <a:lnTo>
                  <a:pt x="352" y="272"/>
                </a:lnTo>
                <a:lnTo>
                  <a:pt x="346" y="274"/>
                </a:lnTo>
                <a:lnTo>
                  <a:pt x="340" y="277"/>
                </a:lnTo>
                <a:lnTo>
                  <a:pt x="335" y="281"/>
                </a:lnTo>
                <a:lnTo>
                  <a:pt x="330" y="284"/>
                </a:lnTo>
                <a:lnTo>
                  <a:pt x="326" y="291"/>
                </a:lnTo>
                <a:lnTo>
                  <a:pt x="322" y="296"/>
                </a:lnTo>
                <a:lnTo>
                  <a:pt x="321" y="302"/>
                </a:lnTo>
                <a:lnTo>
                  <a:pt x="320" y="309"/>
                </a:lnTo>
                <a:lnTo>
                  <a:pt x="320" y="315"/>
                </a:lnTo>
                <a:lnTo>
                  <a:pt x="320" y="322"/>
                </a:lnTo>
                <a:lnTo>
                  <a:pt x="321" y="328"/>
                </a:lnTo>
                <a:lnTo>
                  <a:pt x="324" y="333"/>
                </a:lnTo>
                <a:lnTo>
                  <a:pt x="328" y="340"/>
                </a:lnTo>
                <a:lnTo>
                  <a:pt x="317" y="348"/>
                </a:lnTo>
                <a:lnTo>
                  <a:pt x="312" y="345"/>
                </a:lnTo>
                <a:lnTo>
                  <a:pt x="307" y="341"/>
                </a:lnTo>
                <a:lnTo>
                  <a:pt x="301" y="338"/>
                </a:lnTo>
                <a:lnTo>
                  <a:pt x="294" y="337"/>
                </a:lnTo>
                <a:lnTo>
                  <a:pt x="288" y="336"/>
                </a:lnTo>
                <a:lnTo>
                  <a:pt x="282" y="337"/>
                </a:lnTo>
                <a:lnTo>
                  <a:pt x="275" y="338"/>
                </a:lnTo>
                <a:lnTo>
                  <a:pt x="269" y="340"/>
                </a:lnTo>
                <a:lnTo>
                  <a:pt x="264" y="343"/>
                </a:lnTo>
                <a:lnTo>
                  <a:pt x="258" y="347"/>
                </a:lnTo>
                <a:lnTo>
                  <a:pt x="253" y="352"/>
                </a:lnTo>
                <a:lnTo>
                  <a:pt x="250" y="357"/>
                </a:lnTo>
                <a:lnTo>
                  <a:pt x="247" y="363"/>
                </a:lnTo>
                <a:lnTo>
                  <a:pt x="246" y="369"/>
                </a:lnTo>
                <a:lnTo>
                  <a:pt x="244" y="375"/>
                </a:lnTo>
                <a:lnTo>
                  <a:pt x="244" y="382"/>
                </a:lnTo>
                <a:lnTo>
                  <a:pt x="230" y="383"/>
                </a:lnTo>
                <a:lnTo>
                  <a:pt x="229" y="378"/>
                </a:lnTo>
                <a:lnTo>
                  <a:pt x="225" y="372"/>
                </a:lnTo>
                <a:lnTo>
                  <a:pt x="223" y="366"/>
                </a:lnTo>
                <a:lnTo>
                  <a:pt x="218" y="361"/>
                </a:lnTo>
                <a:lnTo>
                  <a:pt x="212" y="357"/>
                </a:lnTo>
                <a:lnTo>
                  <a:pt x="207" y="355"/>
                </a:lnTo>
                <a:lnTo>
                  <a:pt x="201" y="352"/>
                </a:lnTo>
                <a:lnTo>
                  <a:pt x="194" y="351"/>
                </a:lnTo>
                <a:lnTo>
                  <a:pt x="188" y="350"/>
                </a:lnTo>
                <a:lnTo>
                  <a:pt x="182" y="351"/>
                </a:lnTo>
                <a:lnTo>
                  <a:pt x="175" y="352"/>
                </a:lnTo>
                <a:lnTo>
                  <a:pt x="169" y="355"/>
                </a:lnTo>
                <a:lnTo>
                  <a:pt x="164" y="359"/>
                </a:lnTo>
                <a:lnTo>
                  <a:pt x="159" y="363"/>
                </a:lnTo>
                <a:lnTo>
                  <a:pt x="155" y="366"/>
                </a:lnTo>
                <a:lnTo>
                  <a:pt x="151" y="373"/>
                </a:lnTo>
                <a:lnTo>
                  <a:pt x="138" y="366"/>
                </a:lnTo>
                <a:lnTo>
                  <a:pt x="141" y="360"/>
                </a:lnTo>
                <a:lnTo>
                  <a:pt x="141" y="354"/>
                </a:lnTo>
                <a:lnTo>
                  <a:pt x="141" y="347"/>
                </a:lnTo>
                <a:lnTo>
                  <a:pt x="139" y="341"/>
                </a:lnTo>
                <a:lnTo>
                  <a:pt x="138" y="336"/>
                </a:lnTo>
                <a:lnTo>
                  <a:pt x="134" y="329"/>
                </a:lnTo>
                <a:lnTo>
                  <a:pt x="130" y="324"/>
                </a:lnTo>
                <a:lnTo>
                  <a:pt x="127" y="319"/>
                </a:lnTo>
                <a:lnTo>
                  <a:pt x="120" y="315"/>
                </a:lnTo>
                <a:lnTo>
                  <a:pt x="115" y="313"/>
                </a:lnTo>
                <a:lnTo>
                  <a:pt x="109" y="310"/>
                </a:lnTo>
                <a:lnTo>
                  <a:pt x="102" y="309"/>
                </a:lnTo>
                <a:lnTo>
                  <a:pt x="96" y="309"/>
                </a:lnTo>
                <a:lnTo>
                  <a:pt x="90" y="310"/>
                </a:lnTo>
                <a:lnTo>
                  <a:pt x="83" y="311"/>
                </a:lnTo>
                <a:lnTo>
                  <a:pt x="78" y="314"/>
                </a:lnTo>
                <a:lnTo>
                  <a:pt x="70" y="302"/>
                </a:lnTo>
                <a:lnTo>
                  <a:pt x="75" y="299"/>
                </a:lnTo>
                <a:lnTo>
                  <a:pt x="79" y="293"/>
                </a:lnTo>
                <a:lnTo>
                  <a:pt x="82" y="288"/>
                </a:lnTo>
                <a:lnTo>
                  <a:pt x="84" y="282"/>
                </a:lnTo>
                <a:lnTo>
                  <a:pt x="86" y="276"/>
                </a:lnTo>
                <a:lnTo>
                  <a:pt x="87" y="269"/>
                </a:lnTo>
                <a:lnTo>
                  <a:pt x="87" y="263"/>
                </a:lnTo>
                <a:lnTo>
                  <a:pt x="86" y="256"/>
                </a:lnTo>
                <a:lnTo>
                  <a:pt x="83" y="250"/>
                </a:lnTo>
                <a:lnTo>
                  <a:pt x="79" y="244"/>
                </a:lnTo>
                <a:lnTo>
                  <a:pt x="75" y="240"/>
                </a:lnTo>
                <a:lnTo>
                  <a:pt x="70" y="235"/>
                </a:lnTo>
                <a:lnTo>
                  <a:pt x="65" y="231"/>
                </a:lnTo>
                <a:lnTo>
                  <a:pt x="60" y="228"/>
                </a:lnTo>
                <a:lnTo>
                  <a:pt x="54" y="227"/>
                </a:lnTo>
                <a:lnTo>
                  <a:pt x="47" y="226"/>
                </a:lnTo>
                <a:lnTo>
                  <a:pt x="47" y="218"/>
                </a:lnTo>
                <a:lnTo>
                  <a:pt x="47"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04468" name="Chart 103"/>
          <p:cNvGraphicFramePr>
            <a:graphicFrameLocks/>
          </p:cNvGraphicFramePr>
          <p:nvPr/>
        </p:nvGraphicFramePr>
        <p:xfrm>
          <a:off x="6173788" y="1252538"/>
          <a:ext cx="5516562" cy="3554412"/>
        </p:xfrm>
        <a:graphic>
          <a:graphicData uri="http://schemas.openxmlformats.org/presentationml/2006/ole">
            <mc:AlternateContent xmlns:mc="http://schemas.openxmlformats.org/markup-compatibility/2006">
              <mc:Choice xmlns:v="urn:schemas-microsoft-com:vml" Requires="v">
                <p:oleObj spid="_x0000_s104470" name="Chart" r:id="rId4" imgW="5523455" imgH="3560373" progId="Excel.Chart.8">
                  <p:embed/>
                </p:oleObj>
              </mc:Choice>
              <mc:Fallback>
                <p:oleObj name="Chart" r:id="rId4" imgW="5523455" imgH="3560373" progId="Excel.Chart.8">
                  <p:embed/>
                  <p:pic>
                    <p:nvPicPr>
                      <p:cNvPr id="0" name="Chart 10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73788" y="1252538"/>
                        <a:ext cx="5516562" cy="355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spd="slow">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Number Placeholder 1"/>
          <p:cNvSpPr>
            <a:spLocks noGrp="1"/>
          </p:cNvSpPr>
          <p:nvPr>
            <p:ph type="sldNum" sz="quarter"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0D7C325A-1002-4458-A56D-C7C23E1EC793}" type="slidenum">
              <a:rPr lang="en-US" altLang="zh-CN" smtClean="0">
                <a:solidFill>
                  <a:srgbClr val="BFBFBF"/>
                </a:solidFill>
                <a:latin typeface="Calibri Light" pitchFamily="34" charset="0"/>
              </a:rPr>
              <a:pPr/>
              <a:t>6</a:t>
            </a:fld>
            <a:endParaRPr lang="en-US" altLang="zh-CN" smtClean="0">
              <a:solidFill>
                <a:srgbClr val="BFBFBF"/>
              </a:solidFill>
              <a:latin typeface="Calibri Light" pitchFamily="34" charset="0"/>
            </a:endParaRPr>
          </a:p>
        </p:txBody>
      </p:sp>
      <p:sp>
        <p:nvSpPr>
          <p:cNvPr id="5" name="Rectangle 4"/>
          <p:cNvSpPr/>
          <p:nvPr/>
        </p:nvSpPr>
        <p:spPr>
          <a:xfrm>
            <a:off x="1611313" y="1957388"/>
            <a:ext cx="3036887" cy="820737"/>
          </a:xfrm>
          <a:prstGeom prst="rect">
            <a:avLst/>
          </a:prstGeom>
        </p:spPr>
        <p:txBody>
          <a:bodyPr anchor="ctr"/>
          <a:lstStyle/>
          <a:p>
            <a:pPr algn="ctr" defTabSz="914082" eaLnBrk="1" fontAlgn="auto" hangingPunct="1">
              <a:spcAft>
                <a:spcPts val="0"/>
              </a:spcAft>
              <a:defRPr/>
            </a:pPr>
            <a:r>
              <a:rPr lang="en-US" sz="4800" spc="-15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Our Company </a:t>
            </a:r>
          </a:p>
        </p:txBody>
      </p:sp>
      <p:sp>
        <p:nvSpPr>
          <p:cNvPr id="15" name="Rectangle 14"/>
          <p:cNvSpPr/>
          <p:nvPr/>
        </p:nvSpPr>
        <p:spPr>
          <a:xfrm>
            <a:off x="911225" y="2801938"/>
            <a:ext cx="10369550" cy="3016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50181" name="Group 5"/>
          <p:cNvGrpSpPr>
            <a:grpSpLocks/>
          </p:cNvGrpSpPr>
          <p:nvPr/>
        </p:nvGrpSpPr>
        <p:grpSpPr bwMode="auto">
          <a:xfrm>
            <a:off x="1260475" y="3000375"/>
            <a:ext cx="9671050" cy="2678113"/>
            <a:chOff x="1611085" y="3000720"/>
            <a:chExt cx="9669978" cy="2677656"/>
          </a:xfrm>
        </p:grpSpPr>
        <p:sp>
          <p:nvSpPr>
            <p:cNvPr id="3" name="Rectangle 3"/>
            <p:cNvSpPr txBox="1">
              <a:spLocks noChangeArrowheads="1"/>
            </p:cNvSpPr>
            <p:nvPr/>
          </p:nvSpPr>
          <p:spPr>
            <a:xfrm>
              <a:off x="1611085" y="3000720"/>
              <a:ext cx="3995295" cy="2677656"/>
            </a:xfrm>
            <a:prstGeom prst="rect">
              <a:avLst/>
            </a:prstGeom>
          </p:spPr>
          <p:txBody>
            <a:bodyPr>
              <a:spAutoFit/>
            </a:bodyPr>
            <a:lstStyle>
              <a:defPPr>
                <a:defRPr lang="en-US"/>
              </a:defPPr>
              <a:lvl1pPr algn="ctr">
                <a:buClr>
                  <a:srgbClr val="E24848"/>
                </a:buClr>
                <a:defRPr sz="1000">
                  <a:solidFill>
                    <a:schemeClr val="bg1">
                      <a:lumMod val="85000"/>
                    </a:schemeClr>
                  </a:solidFill>
                  <a:latin typeface="Roboto Light" panose="02000000000000000000" pitchFamily="2" charset="0"/>
                  <a:ea typeface="Roboto Light" panose="02000000000000000000" pitchFamily="2" charset="0"/>
                  <a:cs typeface="Arial" charset="0"/>
                </a:defRPr>
              </a:lvl1pPr>
            </a:lstStyle>
            <a:p>
              <a:pPr algn="just" eaLnBrk="1" fontAlgn="auto" hangingPunct="1">
                <a:lnSpc>
                  <a:spcPct val="150000"/>
                </a:lnSpc>
                <a:spcBef>
                  <a:spcPts val="0"/>
                </a:spcBef>
                <a:spcAft>
                  <a:spcPts val="0"/>
                </a:spcAft>
                <a:defRPr/>
              </a:pPr>
              <a:r>
                <a:rPr lang="en-US" sz="1400" dirty="0" err="1" smtClean="0">
                  <a:solidFill>
                    <a:schemeClr val="tx1">
                      <a:lumMod val="85000"/>
                      <a:lumOff val="15000"/>
                    </a:schemeClr>
                  </a:solidFill>
                  <a:latin typeface="+mj-lt"/>
                </a:rPr>
                <a:t>Cras</a:t>
              </a:r>
              <a:r>
                <a:rPr lang="en-US" sz="1400" dirty="0" smtClean="0">
                  <a:solidFill>
                    <a:schemeClr val="tx1">
                      <a:lumMod val="85000"/>
                      <a:lumOff val="15000"/>
                    </a:schemeClr>
                  </a:solidFill>
                  <a:latin typeface="+mj-lt"/>
                </a:rPr>
                <a:t> </a:t>
              </a:r>
              <a:r>
                <a:rPr lang="en-US" sz="1400" dirty="0" err="1">
                  <a:solidFill>
                    <a:schemeClr val="tx1">
                      <a:lumMod val="85000"/>
                      <a:lumOff val="15000"/>
                    </a:schemeClr>
                  </a:solidFill>
                  <a:latin typeface="+mj-lt"/>
                </a:rPr>
                <a:t>dapibus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Vivamus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elementum</a:t>
              </a:r>
              <a:r>
                <a:rPr lang="en-US" sz="1400" dirty="0">
                  <a:solidFill>
                    <a:schemeClr val="tx1">
                      <a:lumMod val="85000"/>
                      <a:lumOff val="15000"/>
                    </a:schemeClr>
                  </a:solidFill>
                  <a:latin typeface="+mj-lt"/>
                </a:rPr>
                <a:t> semper nisi.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vulputate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eleifend</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tellus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leo</a:t>
              </a:r>
              <a:r>
                <a:rPr lang="en-US" sz="1400" dirty="0">
                  <a:solidFill>
                    <a:schemeClr val="tx1">
                      <a:lumMod val="85000"/>
                      <a:lumOff val="15000"/>
                    </a:schemeClr>
                  </a:solidFill>
                  <a:latin typeface="+mj-lt"/>
                </a:rPr>
                <a:t> ligula, </a:t>
              </a:r>
              <a:r>
                <a:rPr lang="en-US" sz="1400" dirty="0" err="1">
                  <a:solidFill>
                    <a:schemeClr val="tx1">
                      <a:lumMod val="85000"/>
                      <a:lumOff val="15000"/>
                    </a:schemeClr>
                  </a:solidFill>
                  <a:latin typeface="+mj-lt"/>
                </a:rPr>
                <a:t>porttitor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eu</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consequat</a:t>
              </a:r>
              <a:r>
                <a:rPr lang="en-US" sz="1400" dirty="0">
                  <a:solidFill>
                    <a:schemeClr val="tx1">
                      <a:lumMod val="85000"/>
                      <a:lumOff val="15000"/>
                    </a:schemeClr>
                  </a:solidFill>
                  <a:latin typeface="+mj-lt"/>
                </a:rPr>
                <a:t> vitae, </a:t>
              </a:r>
              <a:r>
                <a:rPr lang="en-US" sz="1400" dirty="0" err="1">
                  <a:solidFill>
                    <a:schemeClr val="tx1">
                      <a:lumMod val="85000"/>
                      <a:lumOff val="15000"/>
                    </a:schemeClr>
                  </a:solidFill>
                  <a:latin typeface="+mj-lt"/>
                </a:rPr>
                <a:t>eleifend</a:t>
              </a:r>
              <a:r>
                <a:rPr lang="en-US" sz="1400" dirty="0">
                  <a:solidFill>
                    <a:schemeClr val="tx1">
                      <a:lumMod val="85000"/>
                      <a:lumOff val="15000"/>
                    </a:schemeClr>
                  </a:solidFill>
                  <a:latin typeface="+mj-lt"/>
                </a:rPr>
                <a:t> ac, </a:t>
              </a:r>
              <a:r>
                <a:rPr lang="en-US" sz="1400" dirty="0" err="1">
                  <a:solidFill>
                    <a:schemeClr val="tx1">
                      <a:lumMod val="85000"/>
                      <a:lumOff val="15000"/>
                    </a:schemeClr>
                  </a:solidFill>
                  <a:latin typeface="+mj-lt"/>
                </a:rPr>
                <a:t>enim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Aliquam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lorem</a:t>
              </a:r>
              <a:r>
                <a:rPr lang="en-US" sz="1400" dirty="0">
                  <a:solidFill>
                    <a:schemeClr val="tx1">
                      <a:lumMod val="85000"/>
                      <a:lumOff val="15000"/>
                    </a:schemeClr>
                  </a:solidFill>
                  <a:latin typeface="+mj-lt"/>
                </a:rPr>
                <a:t> ante, </a:t>
              </a:r>
              <a:r>
                <a:rPr lang="en-US" sz="1400" dirty="0" err="1">
                  <a:solidFill>
                    <a:schemeClr val="tx1">
                      <a:lumMod val="85000"/>
                      <a:lumOff val="15000"/>
                    </a:schemeClr>
                  </a:solidFill>
                  <a:latin typeface="+mj-lt"/>
                </a:rPr>
                <a:t>dapibus</a:t>
              </a:r>
              <a:r>
                <a:rPr lang="en-US" sz="1400" dirty="0">
                  <a:solidFill>
                    <a:schemeClr val="tx1">
                      <a:lumMod val="85000"/>
                      <a:lumOff val="15000"/>
                    </a:schemeClr>
                  </a:solidFill>
                  <a:latin typeface="+mj-lt"/>
                </a:rPr>
                <a:t> in, </a:t>
              </a:r>
              <a:r>
                <a:rPr lang="en-US" sz="1400" dirty="0" err="1">
                  <a:solidFill>
                    <a:schemeClr val="tx1">
                      <a:lumMod val="85000"/>
                      <a:lumOff val="15000"/>
                    </a:schemeClr>
                  </a:solidFill>
                  <a:latin typeface="+mj-lt"/>
                </a:rPr>
                <a:t>viverra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feugiat</a:t>
              </a:r>
              <a:r>
                <a:rPr lang="en-US" sz="1400" dirty="0">
                  <a:solidFill>
                    <a:schemeClr val="tx1">
                      <a:lumMod val="85000"/>
                      <a:lumOff val="15000"/>
                    </a:schemeClr>
                  </a:solidFill>
                  <a:latin typeface="+mj-lt"/>
                </a:rPr>
                <a:t> a, </a:t>
              </a:r>
              <a:r>
                <a:rPr lang="en-US" sz="1400" dirty="0" err="1">
                  <a:solidFill>
                    <a:schemeClr val="tx1">
                      <a:lumMod val="85000"/>
                      <a:lumOff val="15000"/>
                    </a:schemeClr>
                  </a:solidFill>
                  <a:latin typeface="+mj-lt"/>
                </a:rPr>
                <a:t>tellus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Phasellus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viverra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nulla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metus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varius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laoreet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Quisque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rutrum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imperdiet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Etiam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ultricies</a:t>
              </a:r>
              <a:r>
                <a:rPr lang="en-US" sz="1400" dirty="0">
                  <a:solidFill>
                    <a:schemeClr val="tx1">
                      <a:lumMod val="85000"/>
                      <a:lumOff val="15000"/>
                    </a:schemeClr>
                  </a:solidFill>
                  <a:latin typeface="+mj-lt"/>
                </a:rPr>
                <a:t> nisi </a:t>
              </a:r>
              <a:r>
                <a:rPr lang="en-US" sz="1400" dirty="0" err="1">
                  <a:solidFill>
                    <a:schemeClr val="tx1">
                      <a:lumMod val="85000"/>
                      <a:lumOff val="15000"/>
                    </a:schemeClr>
                  </a:solidFill>
                  <a:latin typeface="+mj-lt"/>
                </a:rPr>
                <a:t>vel</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augue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Curabitur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ullamcorper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ultricies</a:t>
              </a:r>
              <a:r>
                <a:rPr lang="en-US" sz="1400" dirty="0">
                  <a:solidFill>
                    <a:schemeClr val="tx1">
                      <a:lumMod val="85000"/>
                      <a:lumOff val="15000"/>
                    </a:schemeClr>
                  </a:solidFill>
                  <a:latin typeface="+mj-lt"/>
                </a:rPr>
                <a:t> nisi. Nam </a:t>
              </a:r>
              <a:r>
                <a:rPr lang="en-US" sz="1400" dirty="0" err="1">
                  <a:solidFill>
                    <a:schemeClr val="tx1">
                      <a:lumMod val="85000"/>
                      <a:lumOff val="15000"/>
                    </a:schemeClr>
                  </a:solidFill>
                  <a:latin typeface="+mj-lt"/>
                </a:rPr>
                <a:t>eget</a:t>
              </a:r>
              <a:r>
                <a:rPr lang="en-US" sz="1400" dirty="0">
                  <a:solidFill>
                    <a:schemeClr val="tx1">
                      <a:lumMod val="85000"/>
                      <a:lumOff val="15000"/>
                    </a:schemeClr>
                  </a:solidFill>
                  <a:latin typeface="+mj-lt"/>
                </a:rPr>
                <a:t> dui. </a:t>
              </a:r>
              <a:r>
                <a:rPr lang="en-US" sz="1400" dirty="0" err="1">
                  <a:solidFill>
                    <a:schemeClr val="tx1">
                      <a:lumMod val="85000"/>
                      <a:lumOff val="15000"/>
                    </a:schemeClr>
                  </a:solidFill>
                  <a:latin typeface="+mj-lt"/>
                </a:rPr>
                <a:t>Etiam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rhoncus</a:t>
              </a:r>
              <a:r>
                <a:rPr lang="en-US" sz="1400" dirty="0">
                  <a:solidFill>
                    <a:schemeClr val="tx1">
                      <a:lumMod val="85000"/>
                      <a:lumOff val="15000"/>
                    </a:schemeClr>
                  </a:solidFill>
                  <a:latin typeface="+mj-lt"/>
                </a:rPr>
                <a:t>. </a:t>
              </a:r>
            </a:p>
          </p:txBody>
        </p:sp>
        <p:sp>
          <p:nvSpPr>
            <p:cNvPr id="28" name="Rectangle 3"/>
            <p:cNvSpPr txBox="1">
              <a:spLocks noChangeArrowheads="1"/>
            </p:cNvSpPr>
            <p:nvPr/>
          </p:nvSpPr>
          <p:spPr>
            <a:xfrm>
              <a:off x="7285769" y="3000720"/>
              <a:ext cx="3995294" cy="2677656"/>
            </a:xfrm>
            <a:prstGeom prst="rect">
              <a:avLst/>
            </a:prstGeom>
          </p:spPr>
          <p:txBody>
            <a:bodyPr>
              <a:spAutoFit/>
            </a:bodyPr>
            <a:lstStyle>
              <a:defPPr>
                <a:defRPr lang="en-US"/>
              </a:defPPr>
              <a:lvl1pPr algn="ctr">
                <a:buClr>
                  <a:srgbClr val="E24848"/>
                </a:buClr>
                <a:defRPr sz="1000">
                  <a:solidFill>
                    <a:schemeClr val="bg1">
                      <a:lumMod val="85000"/>
                    </a:schemeClr>
                  </a:solidFill>
                  <a:latin typeface="Roboto Light" panose="02000000000000000000" pitchFamily="2" charset="0"/>
                  <a:ea typeface="Roboto Light" panose="02000000000000000000" pitchFamily="2" charset="0"/>
                  <a:cs typeface="Arial" charset="0"/>
                </a:defRPr>
              </a:lvl1pPr>
            </a:lstStyle>
            <a:p>
              <a:pPr algn="just" eaLnBrk="1" fontAlgn="auto" hangingPunct="1">
                <a:lnSpc>
                  <a:spcPct val="150000"/>
                </a:lnSpc>
                <a:spcBef>
                  <a:spcPts val="0"/>
                </a:spcBef>
                <a:spcAft>
                  <a:spcPts val="0"/>
                </a:spcAft>
                <a:defRPr/>
              </a:pPr>
              <a:r>
                <a:rPr lang="en-US" sz="1400" dirty="0" err="1" smtClean="0">
                  <a:solidFill>
                    <a:schemeClr val="tx1">
                      <a:lumMod val="85000"/>
                      <a:lumOff val="15000"/>
                    </a:schemeClr>
                  </a:solidFill>
                  <a:latin typeface="+mj-lt"/>
                </a:rPr>
                <a:t>Cras</a:t>
              </a:r>
              <a:r>
                <a:rPr lang="en-US" sz="1400" dirty="0" smtClean="0">
                  <a:solidFill>
                    <a:schemeClr val="tx1">
                      <a:lumMod val="85000"/>
                      <a:lumOff val="15000"/>
                    </a:schemeClr>
                  </a:solidFill>
                  <a:latin typeface="+mj-lt"/>
                </a:rPr>
                <a:t> </a:t>
              </a:r>
              <a:r>
                <a:rPr lang="en-US" sz="1400" dirty="0" err="1">
                  <a:solidFill>
                    <a:schemeClr val="tx1">
                      <a:lumMod val="85000"/>
                      <a:lumOff val="15000"/>
                    </a:schemeClr>
                  </a:solidFill>
                  <a:latin typeface="+mj-lt"/>
                </a:rPr>
                <a:t>dapibus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Vivamus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elementum</a:t>
              </a:r>
              <a:r>
                <a:rPr lang="en-US" sz="1400" dirty="0">
                  <a:solidFill>
                    <a:schemeClr val="tx1">
                      <a:lumMod val="85000"/>
                      <a:lumOff val="15000"/>
                    </a:schemeClr>
                  </a:solidFill>
                  <a:latin typeface="+mj-lt"/>
                </a:rPr>
                <a:t> semper nisi.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vulputate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eleifend</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tellus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leo</a:t>
              </a:r>
              <a:r>
                <a:rPr lang="en-US" sz="1400" dirty="0">
                  <a:solidFill>
                    <a:schemeClr val="tx1">
                      <a:lumMod val="85000"/>
                      <a:lumOff val="15000"/>
                    </a:schemeClr>
                  </a:solidFill>
                  <a:latin typeface="+mj-lt"/>
                </a:rPr>
                <a:t> ligula, </a:t>
              </a:r>
              <a:r>
                <a:rPr lang="en-US" sz="1400" dirty="0" err="1">
                  <a:solidFill>
                    <a:schemeClr val="tx1">
                      <a:lumMod val="85000"/>
                      <a:lumOff val="15000"/>
                    </a:schemeClr>
                  </a:solidFill>
                  <a:latin typeface="+mj-lt"/>
                </a:rPr>
                <a:t>porttitor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eu</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consequat</a:t>
              </a:r>
              <a:r>
                <a:rPr lang="en-US" sz="1400" dirty="0">
                  <a:solidFill>
                    <a:schemeClr val="tx1">
                      <a:lumMod val="85000"/>
                      <a:lumOff val="15000"/>
                    </a:schemeClr>
                  </a:solidFill>
                  <a:latin typeface="+mj-lt"/>
                </a:rPr>
                <a:t> vitae, </a:t>
              </a:r>
              <a:r>
                <a:rPr lang="en-US" sz="1400" dirty="0" err="1">
                  <a:solidFill>
                    <a:schemeClr val="tx1">
                      <a:lumMod val="85000"/>
                      <a:lumOff val="15000"/>
                    </a:schemeClr>
                  </a:solidFill>
                  <a:latin typeface="+mj-lt"/>
                </a:rPr>
                <a:t>eleifend</a:t>
              </a:r>
              <a:r>
                <a:rPr lang="en-US" sz="1400" dirty="0">
                  <a:solidFill>
                    <a:schemeClr val="tx1">
                      <a:lumMod val="85000"/>
                      <a:lumOff val="15000"/>
                    </a:schemeClr>
                  </a:solidFill>
                  <a:latin typeface="+mj-lt"/>
                </a:rPr>
                <a:t> ac, </a:t>
              </a:r>
              <a:r>
                <a:rPr lang="en-US" sz="1400" dirty="0" err="1">
                  <a:solidFill>
                    <a:schemeClr val="tx1">
                      <a:lumMod val="85000"/>
                      <a:lumOff val="15000"/>
                    </a:schemeClr>
                  </a:solidFill>
                  <a:latin typeface="+mj-lt"/>
                </a:rPr>
                <a:t>enim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Aliquam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lorem</a:t>
              </a:r>
              <a:r>
                <a:rPr lang="en-US" sz="1400" dirty="0">
                  <a:solidFill>
                    <a:schemeClr val="tx1">
                      <a:lumMod val="85000"/>
                      <a:lumOff val="15000"/>
                    </a:schemeClr>
                  </a:solidFill>
                  <a:latin typeface="+mj-lt"/>
                </a:rPr>
                <a:t> ante, </a:t>
              </a:r>
              <a:r>
                <a:rPr lang="en-US" sz="1400" dirty="0" err="1">
                  <a:solidFill>
                    <a:schemeClr val="tx1">
                      <a:lumMod val="85000"/>
                      <a:lumOff val="15000"/>
                    </a:schemeClr>
                  </a:solidFill>
                  <a:latin typeface="+mj-lt"/>
                </a:rPr>
                <a:t>dapibus</a:t>
              </a:r>
              <a:r>
                <a:rPr lang="en-US" sz="1400" dirty="0">
                  <a:solidFill>
                    <a:schemeClr val="tx1">
                      <a:lumMod val="85000"/>
                      <a:lumOff val="15000"/>
                    </a:schemeClr>
                  </a:solidFill>
                  <a:latin typeface="+mj-lt"/>
                </a:rPr>
                <a:t> in, </a:t>
              </a:r>
              <a:r>
                <a:rPr lang="en-US" sz="1400" dirty="0" err="1">
                  <a:solidFill>
                    <a:schemeClr val="tx1">
                      <a:lumMod val="85000"/>
                      <a:lumOff val="15000"/>
                    </a:schemeClr>
                  </a:solidFill>
                  <a:latin typeface="+mj-lt"/>
                </a:rPr>
                <a:t>viverra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feugiat</a:t>
              </a:r>
              <a:r>
                <a:rPr lang="en-US" sz="1400" dirty="0">
                  <a:solidFill>
                    <a:schemeClr val="tx1">
                      <a:lumMod val="85000"/>
                      <a:lumOff val="15000"/>
                    </a:schemeClr>
                  </a:solidFill>
                  <a:latin typeface="+mj-lt"/>
                </a:rPr>
                <a:t> a, </a:t>
              </a:r>
              <a:r>
                <a:rPr lang="en-US" sz="1400" dirty="0" err="1">
                  <a:solidFill>
                    <a:schemeClr val="tx1">
                      <a:lumMod val="85000"/>
                      <a:lumOff val="15000"/>
                    </a:schemeClr>
                  </a:solidFill>
                  <a:latin typeface="+mj-lt"/>
                </a:rPr>
                <a:t>tellus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Phasellus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viverra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nulla</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metus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varius</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laoreet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Quisque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rutrum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Aenean</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imperdiet</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Etiam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ultricies</a:t>
              </a:r>
              <a:r>
                <a:rPr lang="en-US" sz="1400" dirty="0">
                  <a:solidFill>
                    <a:schemeClr val="tx1">
                      <a:lumMod val="85000"/>
                      <a:lumOff val="15000"/>
                    </a:schemeClr>
                  </a:solidFill>
                  <a:latin typeface="+mj-lt"/>
                </a:rPr>
                <a:t> nisi </a:t>
              </a:r>
              <a:r>
                <a:rPr lang="en-US" sz="1400" dirty="0" err="1">
                  <a:solidFill>
                    <a:schemeClr val="tx1">
                      <a:lumMod val="85000"/>
                      <a:lumOff val="15000"/>
                    </a:schemeClr>
                  </a:solidFill>
                  <a:latin typeface="+mj-lt"/>
                </a:rPr>
                <a:t>vel</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augue</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Curabitur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ullamcorper</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ultricies</a:t>
              </a:r>
              <a:r>
                <a:rPr lang="en-US" sz="1400" dirty="0">
                  <a:solidFill>
                    <a:schemeClr val="tx1">
                      <a:lumMod val="85000"/>
                      <a:lumOff val="15000"/>
                    </a:schemeClr>
                  </a:solidFill>
                  <a:latin typeface="+mj-lt"/>
                </a:rPr>
                <a:t> nisi. Nam </a:t>
              </a:r>
              <a:r>
                <a:rPr lang="en-US" sz="1400" dirty="0" err="1">
                  <a:solidFill>
                    <a:schemeClr val="tx1">
                      <a:lumMod val="85000"/>
                      <a:lumOff val="15000"/>
                    </a:schemeClr>
                  </a:solidFill>
                  <a:latin typeface="+mj-lt"/>
                </a:rPr>
                <a:t>eget</a:t>
              </a:r>
              <a:r>
                <a:rPr lang="en-US" sz="1400" dirty="0">
                  <a:solidFill>
                    <a:schemeClr val="tx1">
                      <a:lumMod val="85000"/>
                      <a:lumOff val="15000"/>
                    </a:schemeClr>
                  </a:solidFill>
                  <a:latin typeface="+mj-lt"/>
                </a:rPr>
                <a:t> dui. </a:t>
              </a:r>
              <a:r>
                <a:rPr lang="en-US" sz="1400" dirty="0" err="1">
                  <a:solidFill>
                    <a:schemeClr val="tx1">
                      <a:lumMod val="85000"/>
                      <a:lumOff val="15000"/>
                    </a:schemeClr>
                  </a:solidFill>
                  <a:latin typeface="+mj-lt"/>
                </a:rPr>
                <a:t>Etiam</a:t>
              </a:r>
              <a:r>
                <a:rPr lang="en-US" sz="1400" dirty="0">
                  <a:solidFill>
                    <a:schemeClr val="tx1">
                      <a:lumMod val="85000"/>
                      <a:lumOff val="15000"/>
                    </a:schemeClr>
                  </a:solidFill>
                  <a:latin typeface="+mj-lt"/>
                </a:rPr>
                <a:t> </a:t>
              </a:r>
              <a:r>
                <a:rPr lang="en-US" sz="1400" dirty="0" err="1">
                  <a:solidFill>
                    <a:schemeClr val="tx1">
                      <a:lumMod val="85000"/>
                      <a:lumOff val="15000"/>
                    </a:schemeClr>
                  </a:solidFill>
                  <a:latin typeface="+mj-lt"/>
                </a:rPr>
                <a:t>rhoncus</a:t>
              </a:r>
              <a:r>
                <a:rPr lang="en-US" sz="1400" dirty="0">
                  <a:solidFill>
                    <a:schemeClr val="tx1">
                      <a:lumMod val="85000"/>
                      <a:lumOff val="15000"/>
                    </a:schemeClr>
                  </a:solidFill>
                  <a:latin typeface="+mj-lt"/>
                </a:rPr>
                <a:t>. </a:t>
              </a:r>
            </a:p>
          </p:txBody>
        </p:sp>
      </p:grpSp>
      <p:sp>
        <p:nvSpPr>
          <p:cNvPr id="29" name="Rectangle 28"/>
          <p:cNvSpPr/>
          <p:nvPr/>
        </p:nvSpPr>
        <p:spPr>
          <a:xfrm>
            <a:off x="7415213" y="1957388"/>
            <a:ext cx="3036887" cy="820737"/>
          </a:xfrm>
          <a:prstGeom prst="rect">
            <a:avLst/>
          </a:prstGeom>
        </p:spPr>
        <p:txBody>
          <a:bodyPr anchor="ctr"/>
          <a:lstStyle/>
          <a:p>
            <a:pPr algn="ctr" defTabSz="914082" eaLnBrk="1" fontAlgn="auto" hangingPunct="1">
              <a:spcAft>
                <a:spcPts val="0"/>
              </a:spcAft>
              <a:defRPr/>
            </a:pPr>
            <a:r>
              <a:rPr lang="en-US" sz="4800" spc="-15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Our Company </a:t>
            </a:r>
          </a:p>
        </p:txBody>
      </p:sp>
      <p:grpSp>
        <p:nvGrpSpPr>
          <p:cNvPr id="6" name="Group 29"/>
          <p:cNvGrpSpPr/>
          <p:nvPr/>
        </p:nvGrpSpPr>
        <p:grpSpPr>
          <a:xfrm>
            <a:off x="2411872" y="864443"/>
            <a:ext cx="1177806" cy="1045262"/>
            <a:chOff x="5476875" y="2383"/>
            <a:chExt cx="620713" cy="550863"/>
          </a:xfrm>
          <a:solidFill>
            <a:srgbClr val="00B0F0"/>
          </a:solidFill>
        </p:grpSpPr>
        <p:sp>
          <p:nvSpPr>
            <p:cNvPr id="31" name="Freeform 30"/>
            <p:cNvSpPr>
              <a:spLocks/>
            </p:cNvSpPr>
            <p:nvPr/>
          </p:nvSpPr>
          <p:spPr bwMode="auto">
            <a:xfrm>
              <a:off x="5753100" y="2383"/>
              <a:ext cx="200025" cy="549275"/>
            </a:xfrm>
            <a:custGeom>
              <a:avLst/>
              <a:gdLst>
                <a:gd name="connsiteX0" fmla="*/ 101600 w 200025"/>
                <a:gd name="connsiteY0" fmla="*/ 412750 h 549275"/>
                <a:gd name="connsiteX1" fmla="*/ 101600 w 200025"/>
                <a:gd name="connsiteY1" fmla="*/ 455613 h 549275"/>
                <a:gd name="connsiteX2" fmla="*/ 112713 w 200025"/>
                <a:gd name="connsiteY2" fmla="*/ 455613 h 549275"/>
                <a:gd name="connsiteX3" fmla="*/ 112713 w 200025"/>
                <a:gd name="connsiteY3" fmla="*/ 412750 h 549275"/>
                <a:gd name="connsiteX4" fmla="*/ 79375 w 200025"/>
                <a:gd name="connsiteY4" fmla="*/ 412750 h 549275"/>
                <a:gd name="connsiteX5" fmla="*/ 79375 w 200025"/>
                <a:gd name="connsiteY5" fmla="*/ 455613 h 549275"/>
                <a:gd name="connsiteX6" fmla="*/ 90488 w 200025"/>
                <a:gd name="connsiteY6" fmla="*/ 455613 h 549275"/>
                <a:gd name="connsiteX7" fmla="*/ 90488 w 200025"/>
                <a:gd name="connsiteY7" fmla="*/ 412750 h 549275"/>
                <a:gd name="connsiteX8" fmla="*/ 57150 w 200025"/>
                <a:gd name="connsiteY8" fmla="*/ 412750 h 549275"/>
                <a:gd name="connsiteX9" fmla="*/ 57150 w 200025"/>
                <a:gd name="connsiteY9" fmla="*/ 455613 h 549275"/>
                <a:gd name="connsiteX10" fmla="*/ 68263 w 200025"/>
                <a:gd name="connsiteY10" fmla="*/ 455613 h 549275"/>
                <a:gd name="connsiteX11" fmla="*/ 68263 w 200025"/>
                <a:gd name="connsiteY11" fmla="*/ 412750 h 549275"/>
                <a:gd name="connsiteX12" fmla="*/ 101600 w 200025"/>
                <a:gd name="connsiteY12" fmla="*/ 360363 h 549275"/>
                <a:gd name="connsiteX13" fmla="*/ 101600 w 200025"/>
                <a:gd name="connsiteY13" fmla="*/ 403226 h 549275"/>
                <a:gd name="connsiteX14" fmla="*/ 112713 w 200025"/>
                <a:gd name="connsiteY14" fmla="*/ 403226 h 549275"/>
                <a:gd name="connsiteX15" fmla="*/ 112713 w 200025"/>
                <a:gd name="connsiteY15" fmla="*/ 360363 h 549275"/>
                <a:gd name="connsiteX16" fmla="*/ 79375 w 200025"/>
                <a:gd name="connsiteY16" fmla="*/ 360363 h 549275"/>
                <a:gd name="connsiteX17" fmla="*/ 79375 w 200025"/>
                <a:gd name="connsiteY17" fmla="*/ 403226 h 549275"/>
                <a:gd name="connsiteX18" fmla="*/ 90488 w 200025"/>
                <a:gd name="connsiteY18" fmla="*/ 403226 h 549275"/>
                <a:gd name="connsiteX19" fmla="*/ 90488 w 200025"/>
                <a:gd name="connsiteY19" fmla="*/ 360363 h 549275"/>
                <a:gd name="connsiteX20" fmla="*/ 57150 w 200025"/>
                <a:gd name="connsiteY20" fmla="*/ 360363 h 549275"/>
                <a:gd name="connsiteX21" fmla="*/ 57150 w 200025"/>
                <a:gd name="connsiteY21" fmla="*/ 403226 h 549275"/>
                <a:gd name="connsiteX22" fmla="*/ 68263 w 200025"/>
                <a:gd name="connsiteY22" fmla="*/ 403226 h 549275"/>
                <a:gd name="connsiteX23" fmla="*/ 68263 w 200025"/>
                <a:gd name="connsiteY23" fmla="*/ 360363 h 549275"/>
                <a:gd name="connsiteX24" fmla="*/ 101600 w 200025"/>
                <a:gd name="connsiteY24" fmla="*/ 295275 h 549275"/>
                <a:gd name="connsiteX25" fmla="*/ 101600 w 200025"/>
                <a:gd name="connsiteY25" fmla="*/ 339725 h 549275"/>
                <a:gd name="connsiteX26" fmla="*/ 112713 w 200025"/>
                <a:gd name="connsiteY26" fmla="*/ 339725 h 549275"/>
                <a:gd name="connsiteX27" fmla="*/ 112713 w 200025"/>
                <a:gd name="connsiteY27" fmla="*/ 295275 h 549275"/>
                <a:gd name="connsiteX28" fmla="*/ 79375 w 200025"/>
                <a:gd name="connsiteY28" fmla="*/ 295275 h 549275"/>
                <a:gd name="connsiteX29" fmla="*/ 79375 w 200025"/>
                <a:gd name="connsiteY29" fmla="*/ 339725 h 549275"/>
                <a:gd name="connsiteX30" fmla="*/ 90488 w 200025"/>
                <a:gd name="connsiteY30" fmla="*/ 339725 h 549275"/>
                <a:gd name="connsiteX31" fmla="*/ 90488 w 200025"/>
                <a:gd name="connsiteY31" fmla="*/ 295275 h 549275"/>
                <a:gd name="connsiteX32" fmla="*/ 57150 w 200025"/>
                <a:gd name="connsiteY32" fmla="*/ 295275 h 549275"/>
                <a:gd name="connsiteX33" fmla="*/ 57150 w 200025"/>
                <a:gd name="connsiteY33" fmla="*/ 339725 h 549275"/>
                <a:gd name="connsiteX34" fmla="*/ 68263 w 200025"/>
                <a:gd name="connsiteY34" fmla="*/ 339725 h 549275"/>
                <a:gd name="connsiteX35" fmla="*/ 68263 w 200025"/>
                <a:gd name="connsiteY35" fmla="*/ 295275 h 549275"/>
                <a:gd name="connsiteX36" fmla="*/ 101600 w 200025"/>
                <a:gd name="connsiteY36" fmla="*/ 242888 h 549275"/>
                <a:gd name="connsiteX37" fmla="*/ 101600 w 200025"/>
                <a:gd name="connsiteY37" fmla="*/ 285751 h 549275"/>
                <a:gd name="connsiteX38" fmla="*/ 112713 w 200025"/>
                <a:gd name="connsiteY38" fmla="*/ 285751 h 549275"/>
                <a:gd name="connsiteX39" fmla="*/ 112713 w 200025"/>
                <a:gd name="connsiteY39" fmla="*/ 242888 h 549275"/>
                <a:gd name="connsiteX40" fmla="*/ 79375 w 200025"/>
                <a:gd name="connsiteY40" fmla="*/ 242888 h 549275"/>
                <a:gd name="connsiteX41" fmla="*/ 79375 w 200025"/>
                <a:gd name="connsiteY41" fmla="*/ 285751 h 549275"/>
                <a:gd name="connsiteX42" fmla="*/ 90488 w 200025"/>
                <a:gd name="connsiteY42" fmla="*/ 285751 h 549275"/>
                <a:gd name="connsiteX43" fmla="*/ 90488 w 200025"/>
                <a:gd name="connsiteY43" fmla="*/ 242888 h 549275"/>
                <a:gd name="connsiteX44" fmla="*/ 57150 w 200025"/>
                <a:gd name="connsiteY44" fmla="*/ 242888 h 549275"/>
                <a:gd name="connsiteX45" fmla="*/ 57150 w 200025"/>
                <a:gd name="connsiteY45" fmla="*/ 285751 h 549275"/>
                <a:gd name="connsiteX46" fmla="*/ 68263 w 200025"/>
                <a:gd name="connsiteY46" fmla="*/ 285751 h 549275"/>
                <a:gd name="connsiteX47" fmla="*/ 68263 w 200025"/>
                <a:gd name="connsiteY47" fmla="*/ 242888 h 549275"/>
                <a:gd name="connsiteX48" fmla="*/ 200025 w 200025"/>
                <a:gd name="connsiteY48" fmla="*/ 0 h 549275"/>
                <a:gd name="connsiteX49" fmla="*/ 200025 w 200025"/>
                <a:gd name="connsiteY49" fmla="*/ 202677 h 549275"/>
                <a:gd name="connsiteX50" fmla="*/ 57150 w 200025"/>
                <a:gd name="connsiteY50" fmla="*/ 130175 h 549275"/>
                <a:gd name="connsiteX51" fmla="*/ 57150 w 200025"/>
                <a:gd name="connsiteY51" fmla="*/ 143853 h 549275"/>
                <a:gd name="connsiteX52" fmla="*/ 200025 w 200025"/>
                <a:gd name="connsiteY52" fmla="*/ 217130 h 549275"/>
                <a:gd name="connsiteX53" fmla="*/ 200025 w 200025"/>
                <a:gd name="connsiteY53" fmla="*/ 549275 h 549275"/>
                <a:gd name="connsiteX54" fmla="*/ 0 w 200025"/>
                <a:gd name="connsiteY54" fmla="*/ 549275 h 549275"/>
                <a:gd name="connsiteX55" fmla="*/ 0 w 200025"/>
                <a:gd name="connsiteY55" fmla="*/ 135467 h 54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00025" h="549275">
                  <a:moveTo>
                    <a:pt x="101600" y="412750"/>
                  </a:moveTo>
                  <a:lnTo>
                    <a:pt x="101600" y="455613"/>
                  </a:lnTo>
                  <a:lnTo>
                    <a:pt x="112713" y="455613"/>
                  </a:lnTo>
                  <a:lnTo>
                    <a:pt x="112713" y="412750"/>
                  </a:lnTo>
                  <a:close/>
                  <a:moveTo>
                    <a:pt x="79375" y="412750"/>
                  </a:moveTo>
                  <a:lnTo>
                    <a:pt x="79375" y="455613"/>
                  </a:lnTo>
                  <a:lnTo>
                    <a:pt x="90488" y="455613"/>
                  </a:lnTo>
                  <a:lnTo>
                    <a:pt x="90488" y="412750"/>
                  </a:lnTo>
                  <a:close/>
                  <a:moveTo>
                    <a:pt x="57150" y="412750"/>
                  </a:moveTo>
                  <a:lnTo>
                    <a:pt x="57150" y="455613"/>
                  </a:lnTo>
                  <a:lnTo>
                    <a:pt x="68263" y="455613"/>
                  </a:lnTo>
                  <a:lnTo>
                    <a:pt x="68263" y="412750"/>
                  </a:lnTo>
                  <a:close/>
                  <a:moveTo>
                    <a:pt x="101600" y="360363"/>
                  </a:moveTo>
                  <a:lnTo>
                    <a:pt x="101600" y="403226"/>
                  </a:lnTo>
                  <a:lnTo>
                    <a:pt x="112713" y="403226"/>
                  </a:lnTo>
                  <a:lnTo>
                    <a:pt x="112713" y="360363"/>
                  </a:lnTo>
                  <a:close/>
                  <a:moveTo>
                    <a:pt x="79375" y="360363"/>
                  </a:moveTo>
                  <a:lnTo>
                    <a:pt x="79375" y="403226"/>
                  </a:lnTo>
                  <a:lnTo>
                    <a:pt x="90488" y="403226"/>
                  </a:lnTo>
                  <a:lnTo>
                    <a:pt x="90488" y="360363"/>
                  </a:lnTo>
                  <a:close/>
                  <a:moveTo>
                    <a:pt x="57150" y="360363"/>
                  </a:moveTo>
                  <a:lnTo>
                    <a:pt x="57150" y="403226"/>
                  </a:lnTo>
                  <a:lnTo>
                    <a:pt x="68263" y="403226"/>
                  </a:lnTo>
                  <a:lnTo>
                    <a:pt x="68263" y="360363"/>
                  </a:lnTo>
                  <a:close/>
                  <a:moveTo>
                    <a:pt x="101600" y="295275"/>
                  </a:moveTo>
                  <a:lnTo>
                    <a:pt x="101600" y="339725"/>
                  </a:lnTo>
                  <a:lnTo>
                    <a:pt x="112713" y="339725"/>
                  </a:lnTo>
                  <a:lnTo>
                    <a:pt x="112713" y="295275"/>
                  </a:lnTo>
                  <a:close/>
                  <a:moveTo>
                    <a:pt x="79375" y="295275"/>
                  </a:moveTo>
                  <a:lnTo>
                    <a:pt x="79375" y="339725"/>
                  </a:lnTo>
                  <a:lnTo>
                    <a:pt x="90488" y="339725"/>
                  </a:lnTo>
                  <a:lnTo>
                    <a:pt x="90488" y="295275"/>
                  </a:lnTo>
                  <a:close/>
                  <a:moveTo>
                    <a:pt x="57150" y="295275"/>
                  </a:moveTo>
                  <a:lnTo>
                    <a:pt x="57150" y="339725"/>
                  </a:lnTo>
                  <a:lnTo>
                    <a:pt x="68263" y="339725"/>
                  </a:lnTo>
                  <a:lnTo>
                    <a:pt x="68263" y="295275"/>
                  </a:lnTo>
                  <a:close/>
                  <a:moveTo>
                    <a:pt x="101600" y="242888"/>
                  </a:moveTo>
                  <a:lnTo>
                    <a:pt x="101600" y="285751"/>
                  </a:lnTo>
                  <a:lnTo>
                    <a:pt x="112713" y="285751"/>
                  </a:lnTo>
                  <a:lnTo>
                    <a:pt x="112713" y="242888"/>
                  </a:lnTo>
                  <a:close/>
                  <a:moveTo>
                    <a:pt x="79375" y="242888"/>
                  </a:moveTo>
                  <a:lnTo>
                    <a:pt x="79375" y="285751"/>
                  </a:lnTo>
                  <a:lnTo>
                    <a:pt x="90488" y="285751"/>
                  </a:lnTo>
                  <a:lnTo>
                    <a:pt x="90488" y="242888"/>
                  </a:lnTo>
                  <a:close/>
                  <a:moveTo>
                    <a:pt x="57150" y="242888"/>
                  </a:moveTo>
                  <a:lnTo>
                    <a:pt x="57150" y="285751"/>
                  </a:lnTo>
                  <a:lnTo>
                    <a:pt x="68263" y="285751"/>
                  </a:lnTo>
                  <a:lnTo>
                    <a:pt x="68263" y="242888"/>
                  </a:lnTo>
                  <a:close/>
                  <a:moveTo>
                    <a:pt x="200025" y="0"/>
                  </a:moveTo>
                  <a:lnTo>
                    <a:pt x="200025" y="202677"/>
                  </a:lnTo>
                  <a:lnTo>
                    <a:pt x="57150" y="130175"/>
                  </a:lnTo>
                  <a:lnTo>
                    <a:pt x="57150" y="143853"/>
                  </a:lnTo>
                  <a:lnTo>
                    <a:pt x="200025" y="217130"/>
                  </a:lnTo>
                  <a:lnTo>
                    <a:pt x="200025" y="549275"/>
                  </a:lnTo>
                  <a:lnTo>
                    <a:pt x="0" y="549275"/>
                  </a:lnTo>
                  <a:lnTo>
                    <a:pt x="0" y="13546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 name="Freeform 31"/>
            <p:cNvSpPr>
              <a:spLocks/>
            </p:cNvSpPr>
            <p:nvPr/>
          </p:nvSpPr>
          <p:spPr bwMode="auto">
            <a:xfrm>
              <a:off x="5862638" y="170658"/>
              <a:ext cx="198438" cy="381000"/>
            </a:xfrm>
            <a:custGeom>
              <a:avLst/>
              <a:gdLst>
                <a:gd name="connsiteX0" fmla="*/ 49212 w 198438"/>
                <a:gd name="connsiteY0" fmla="*/ 84138 h 381000"/>
                <a:gd name="connsiteX1" fmla="*/ 49212 w 198438"/>
                <a:gd name="connsiteY1" fmla="*/ 338138 h 381000"/>
                <a:gd name="connsiteX2" fmla="*/ 149225 w 198438"/>
                <a:gd name="connsiteY2" fmla="*/ 338138 h 381000"/>
                <a:gd name="connsiteX3" fmla="*/ 149225 w 198438"/>
                <a:gd name="connsiteY3" fmla="*/ 138529 h 381000"/>
                <a:gd name="connsiteX4" fmla="*/ 0 w 198438"/>
                <a:gd name="connsiteY4" fmla="*/ 0 h 381000"/>
                <a:gd name="connsiteX5" fmla="*/ 198438 w 198438"/>
                <a:gd name="connsiteY5" fmla="*/ 106892 h 381000"/>
                <a:gd name="connsiteX6" fmla="*/ 198438 w 198438"/>
                <a:gd name="connsiteY6" fmla="*/ 381000 h 381000"/>
                <a:gd name="connsiteX7" fmla="*/ 0 w 198438"/>
                <a:gd name="connsiteY7"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38" h="381000">
                  <a:moveTo>
                    <a:pt x="49212" y="84138"/>
                  </a:moveTo>
                  <a:lnTo>
                    <a:pt x="49212" y="338138"/>
                  </a:lnTo>
                  <a:lnTo>
                    <a:pt x="149225" y="338138"/>
                  </a:lnTo>
                  <a:lnTo>
                    <a:pt x="149225" y="138529"/>
                  </a:lnTo>
                  <a:close/>
                  <a:moveTo>
                    <a:pt x="0" y="0"/>
                  </a:moveTo>
                  <a:lnTo>
                    <a:pt x="198438" y="106892"/>
                  </a:lnTo>
                  <a:lnTo>
                    <a:pt x="198438" y="381000"/>
                  </a:lnTo>
                  <a:lnTo>
                    <a:pt x="0" y="38100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 name="Freeform 32"/>
            <p:cNvSpPr>
              <a:spLocks/>
            </p:cNvSpPr>
            <p:nvPr/>
          </p:nvSpPr>
          <p:spPr bwMode="auto">
            <a:xfrm>
              <a:off x="5637213" y="273846"/>
              <a:ext cx="146050" cy="277813"/>
            </a:xfrm>
            <a:custGeom>
              <a:avLst/>
              <a:gdLst>
                <a:gd name="connsiteX0" fmla="*/ 52387 w 146050"/>
                <a:gd name="connsiteY0" fmla="*/ 71437 h 277813"/>
                <a:gd name="connsiteX1" fmla="*/ 52387 w 146050"/>
                <a:gd name="connsiteY1" fmla="*/ 234950 h 277813"/>
                <a:gd name="connsiteX2" fmla="*/ 115887 w 146050"/>
                <a:gd name="connsiteY2" fmla="*/ 234950 h 277813"/>
                <a:gd name="connsiteX3" fmla="*/ 115887 w 146050"/>
                <a:gd name="connsiteY3" fmla="*/ 105833 h 277813"/>
                <a:gd name="connsiteX4" fmla="*/ 0 w 146050"/>
                <a:gd name="connsiteY4" fmla="*/ 0 h 277813"/>
                <a:gd name="connsiteX5" fmla="*/ 146050 w 146050"/>
                <a:gd name="connsiteY5" fmla="*/ 78168 h 277813"/>
                <a:gd name="connsiteX6" fmla="*/ 146050 w 146050"/>
                <a:gd name="connsiteY6" fmla="*/ 277813 h 277813"/>
                <a:gd name="connsiteX7" fmla="*/ 0 w 146050"/>
                <a:gd name="connsiteY7" fmla="*/ 277813 h 2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50" h="277813">
                  <a:moveTo>
                    <a:pt x="52387" y="71437"/>
                  </a:moveTo>
                  <a:lnTo>
                    <a:pt x="52387" y="234950"/>
                  </a:lnTo>
                  <a:lnTo>
                    <a:pt x="115887" y="234950"/>
                  </a:lnTo>
                  <a:lnTo>
                    <a:pt x="115887" y="105833"/>
                  </a:lnTo>
                  <a:close/>
                  <a:moveTo>
                    <a:pt x="0" y="0"/>
                  </a:moveTo>
                  <a:lnTo>
                    <a:pt x="146050" y="78168"/>
                  </a:lnTo>
                  <a:lnTo>
                    <a:pt x="146050" y="277813"/>
                  </a:lnTo>
                  <a:lnTo>
                    <a:pt x="0" y="27781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 name="Freeform 33"/>
            <p:cNvSpPr>
              <a:spLocks/>
            </p:cNvSpPr>
            <p:nvPr/>
          </p:nvSpPr>
          <p:spPr bwMode="auto">
            <a:xfrm>
              <a:off x="5510213" y="330996"/>
              <a:ext cx="117475" cy="222250"/>
            </a:xfrm>
            <a:custGeom>
              <a:avLst/>
              <a:gdLst>
                <a:gd name="connsiteX0" fmla="*/ 76200 w 117475"/>
                <a:gd name="connsiteY0" fmla="*/ 120650 h 222250"/>
                <a:gd name="connsiteX1" fmla="*/ 76200 w 117475"/>
                <a:gd name="connsiteY1" fmla="*/ 163513 h 222250"/>
                <a:gd name="connsiteX2" fmla="*/ 87313 w 117475"/>
                <a:gd name="connsiteY2" fmla="*/ 163513 h 222250"/>
                <a:gd name="connsiteX3" fmla="*/ 87313 w 117475"/>
                <a:gd name="connsiteY3" fmla="*/ 120650 h 222250"/>
                <a:gd name="connsiteX4" fmla="*/ 53975 w 117475"/>
                <a:gd name="connsiteY4" fmla="*/ 120650 h 222250"/>
                <a:gd name="connsiteX5" fmla="*/ 53975 w 117475"/>
                <a:gd name="connsiteY5" fmla="*/ 163513 h 222250"/>
                <a:gd name="connsiteX6" fmla="*/ 65088 w 117475"/>
                <a:gd name="connsiteY6" fmla="*/ 163513 h 222250"/>
                <a:gd name="connsiteX7" fmla="*/ 65088 w 117475"/>
                <a:gd name="connsiteY7" fmla="*/ 120650 h 222250"/>
                <a:gd name="connsiteX8" fmla="*/ 31750 w 117475"/>
                <a:gd name="connsiteY8" fmla="*/ 120650 h 222250"/>
                <a:gd name="connsiteX9" fmla="*/ 31750 w 117475"/>
                <a:gd name="connsiteY9" fmla="*/ 163513 h 222250"/>
                <a:gd name="connsiteX10" fmla="*/ 42863 w 117475"/>
                <a:gd name="connsiteY10" fmla="*/ 163513 h 222250"/>
                <a:gd name="connsiteX11" fmla="*/ 42863 w 117475"/>
                <a:gd name="connsiteY11" fmla="*/ 120650 h 222250"/>
                <a:gd name="connsiteX12" fmla="*/ 76200 w 117475"/>
                <a:gd name="connsiteY12" fmla="*/ 68262 h 222250"/>
                <a:gd name="connsiteX13" fmla="*/ 76200 w 117475"/>
                <a:gd name="connsiteY13" fmla="*/ 111125 h 222250"/>
                <a:gd name="connsiteX14" fmla="*/ 87313 w 117475"/>
                <a:gd name="connsiteY14" fmla="*/ 111125 h 222250"/>
                <a:gd name="connsiteX15" fmla="*/ 87313 w 117475"/>
                <a:gd name="connsiteY15" fmla="*/ 68262 h 222250"/>
                <a:gd name="connsiteX16" fmla="*/ 53975 w 117475"/>
                <a:gd name="connsiteY16" fmla="*/ 68262 h 222250"/>
                <a:gd name="connsiteX17" fmla="*/ 53975 w 117475"/>
                <a:gd name="connsiteY17" fmla="*/ 111125 h 222250"/>
                <a:gd name="connsiteX18" fmla="*/ 65088 w 117475"/>
                <a:gd name="connsiteY18" fmla="*/ 111125 h 222250"/>
                <a:gd name="connsiteX19" fmla="*/ 65088 w 117475"/>
                <a:gd name="connsiteY19" fmla="*/ 68262 h 222250"/>
                <a:gd name="connsiteX20" fmla="*/ 31750 w 117475"/>
                <a:gd name="connsiteY20" fmla="*/ 68262 h 222250"/>
                <a:gd name="connsiteX21" fmla="*/ 31750 w 117475"/>
                <a:gd name="connsiteY21" fmla="*/ 111125 h 222250"/>
                <a:gd name="connsiteX22" fmla="*/ 42863 w 117475"/>
                <a:gd name="connsiteY22" fmla="*/ 111125 h 222250"/>
                <a:gd name="connsiteX23" fmla="*/ 42863 w 117475"/>
                <a:gd name="connsiteY23" fmla="*/ 68262 h 222250"/>
                <a:gd name="connsiteX24" fmla="*/ 117475 w 117475"/>
                <a:gd name="connsiteY24" fmla="*/ 0 h 222250"/>
                <a:gd name="connsiteX25" fmla="*/ 117475 w 117475"/>
                <a:gd name="connsiteY25" fmla="*/ 222250 h 222250"/>
                <a:gd name="connsiteX26" fmla="*/ 0 w 117475"/>
                <a:gd name="connsiteY26" fmla="*/ 222250 h 222250"/>
                <a:gd name="connsiteX27" fmla="*/ 0 w 117475"/>
                <a:gd name="connsiteY27" fmla="*/ 62672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7475" h="222250">
                  <a:moveTo>
                    <a:pt x="76200" y="120650"/>
                  </a:moveTo>
                  <a:lnTo>
                    <a:pt x="76200" y="163513"/>
                  </a:lnTo>
                  <a:lnTo>
                    <a:pt x="87313" y="163513"/>
                  </a:lnTo>
                  <a:lnTo>
                    <a:pt x="87313" y="120650"/>
                  </a:lnTo>
                  <a:close/>
                  <a:moveTo>
                    <a:pt x="53975" y="120650"/>
                  </a:moveTo>
                  <a:lnTo>
                    <a:pt x="53975" y="163513"/>
                  </a:lnTo>
                  <a:lnTo>
                    <a:pt x="65088" y="163513"/>
                  </a:lnTo>
                  <a:lnTo>
                    <a:pt x="65088" y="120650"/>
                  </a:lnTo>
                  <a:close/>
                  <a:moveTo>
                    <a:pt x="31750" y="120650"/>
                  </a:moveTo>
                  <a:lnTo>
                    <a:pt x="31750" y="163513"/>
                  </a:lnTo>
                  <a:lnTo>
                    <a:pt x="42863" y="163513"/>
                  </a:lnTo>
                  <a:lnTo>
                    <a:pt x="42863" y="120650"/>
                  </a:lnTo>
                  <a:close/>
                  <a:moveTo>
                    <a:pt x="76200" y="68262"/>
                  </a:moveTo>
                  <a:lnTo>
                    <a:pt x="76200" y="111125"/>
                  </a:lnTo>
                  <a:lnTo>
                    <a:pt x="87313" y="111125"/>
                  </a:lnTo>
                  <a:lnTo>
                    <a:pt x="87313" y="68262"/>
                  </a:lnTo>
                  <a:close/>
                  <a:moveTo>
                    <a:pt x="53975" y="68262"/>
                  </a:moveTo>
                  <a:lnTo>
                    <a:pt x="53975" y="111125"/>
                  </a:lnTo>
                  <a:lnTo>
                    <a:pt x="65088" y="111125"/>
                  </a:lnTo>
                  <a:lnTo>
                    <a:pt x="65088" y="68262"/>
                  </a:lnTo>
                  <a:close/>
                  <a:moveTo>
                    <a:pt x="31750" y="68262"/>
                  </a:moveTo>
                  <a:lnTo>
                    <a:pt x="31750" y="111125"/>
                  </a:lnTo>
                  <a:lnTo>
                    <a:pt x="42863" y="111125"/>
                  </a:lnTo>
                  <a:lnTo>
                    <a:pt x="42863" y="68262"/>
                  </a:lnTo>
                  <a:close/>
                  <a:moveTo>
                    <a:pt x="117475" y="0"/>
                  </a:moveTo>
                  <a:lnTo>
                    <a:pt x="117475" y="222250"/>
                  </a:lnTo>
                  <a:lnTo>
                    <a:pt x="0" y="222250"/>
                  </a:lnTo>
                  <a:lnTo>
                    <a:pt x="0" y="6267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 name="Rectangle 63"/>
            <p:cNvSpPr>
              <a:spLocks noChangeArrowheads="1"/>
            </p:cNvSpPr>
            <p:nvPr/>
          </p:nvSpPr>
          <p:spPr bwMode="auto">
            <a:xfrm>
              <a:off x="5476875" y="535783"/>
              <a:ext cx="620713" cy="17463"/>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50184" name="Freeform 396"/>
          <p:cNvSpPr>
            <a:spLocks/>
          </p:cNvSpPr>
          <p:nvPr/>
        </p:nvSpPr>
        <p:spPr bwMode="auto">
          <a:xfrm>
            <a:off x="8601075" y="865188"/>
            <a:ext cx="882650" cy="1092200"/>
          </a:xfrm>
          <a:custGeom>
            <a:avLst/>
            <a:gdLst>
              <a:gd name="T0" fmla="*/ 2147483647 w 1677"/>
              <a:gd name="T1" fmla="*/ 2147483647 h 2079"/>
              <a:gd name="T2" fmla="*/ 2147483647 w 1677"/>
              <a:gd name="T3" fmla="*/ 2147483647 h 2079"/>
              <a:gd name="T4" fmla="*/ 2147483647 w 1677"/>
              <a:gd name="T5" fmla="*/ 2147483647 h 2079"/>
              <a:gd name="T6" fmla="*/ 2147483647 w 1677"/>
              <a:gd name="T7" fmla="*/ 2147483647 h 2079"/>
              <a:gd name="T8" fmla="*/ 2147483647 w 1677"/>
              <a:gd name="T9" fmla="*/ 2147483647 h 2079"/>
              <a:gd name="T10" fmla="*/ 2147483647 w 1677"/>
              <a:gd name="T11" fmla="*/ 2147483647 h 2079"/>
              <a:gd name="T12" fmla="*/ 2147483647 w 1677"/>
              <a:gd name="T13" fmla="*/ 2147483647 h 2079"/>
              <a:gd name="T14" fmla="*/ 2147483647 w 1677"/>
              <a:gd name="T15" fmla="*/ 2147483647 h 2079"/>
              <a:gd name="T16" fmla="*/ 2147483647 w 1677"/>
              <a:gd name="T17" fmla="*/ 2147483647 h 2079"/>
              <a:gd name="T18" fmla="*/ 2147483647 w 1677"/>
              <a:gd name="T19" fmla="*/ 2147483647 h 2079"/>
              <a:gd name="T20" fmla="*/ 2147483647 w 1677"/>
              <a:gd name="T21" fmla="*/ 2147483647 h 2079"/>
              <a:gd name="T22" fmla="*/ 2147483647 w 1677"/>
              <a:gd name="T23" fmla="*/ 2147483647 h 2079"/>
              <a:gd name="T24" fmla="*/ 2147483647 w 1677"/>
              <a:gd name="T25" fmla="*/ 2147483647 h 2079"/>
              <a:gd name="T26" fmla="*/ 2147483647 w 1677"/>
              <a:gd name="T27" fmla="*/ 2147483647 h 2079"/>
              <a:gd name="T28" fmla="*/ 2147483647 w 1677"/>
              <a:gd name="T29" fmla="*/ 2147483647 h 2079"/>
              <a:gd name="T30" fmla="*/ 2147483647 w 1677"/>
              <a:gd name="T31" fmla="*/ 2147483647 h 2079"/>
              <a:gd name="T32" fmla="*/ 2147483647 w 1677"/>
              <a:gd name="T33" fmla="*/ 2147483647 h 2079"/>
              <a:gd name="T34" fmla="*/ 2147483647 w 1677"/>
              <a:gd name="T35" fmla="*/ 2147483647 h 2079"/>
              <a:gd name="T36" fmla="*/ 2147483647 w 1677"/>
              <a:gd name="T37" fmla="*/ 2147483647 h 2079"/>
              <a:gd name="T38" fmla="*/ 2147483647 w 1677"/>
              <a:gd name="T39" fmla="*/ 2147483647 h 2079"/>
              <a:gd name="T40" fmla="*/ 2147483647 w 1677"/>
              <a:gd name="T41" fmla="*/ 2147483647 h 2079"/>
              <a:gd name="T42" fmla="*/ 2147483647 w 1677"/>
              <a:gd name="T43" fmla="*/ 2147483647 h 2079"/>
              <a:gd name="T44" fmla="*/ 2147483647 w 1677"/>
              <a:gd name="T45" fmla="*/ 2147483647 h 2079"/>
              <a:gd name="T46" fmla="*/ 2147483647 w 1677"/>
              <a:gd name="T47" fmla="*/ 2147483647 h 2079"/>
              <a:gd name="T48" fmla="*/ 2147483647 w 1677"/>
              <a:gd name="T49" fmla="*/ 2147483647 h 2079"/>
              <a:gd name="T50" fmla="*/ 2147483647 w 1677"/>
              <a:gd name="T51" fmla="*/ 2147483647 h 2079"/>
              <a:gd name="T52" fmla="*/ 2147483647 w 1677"/>
              <a:gd name="T53" fmla="*/ 2147483647 h 2079"/>
              <a:gd name="T54" fmla="*/ 2147483647 w 1677"/>
              <a:gd name="T55" fmla="*/ 2147483647 h 2079"/>
              <a:gd name="T56" fmla="*/ 2147483647 w 1677"/>
              <a:gd name="T57" fmla="*/ 2147483647 h 2079"/>
              <a:gd name="T58" fmla="*/ 2147483647 w 1677"/>
              <a:gd name="T59" fmla="*/ 2147483647 h 2079"/>
              <a:gd name="T60" fmla="*/ 2147483647 w 1677"/>
              <a:gd name="T61" fmla="*/ 2147483647 h 2079"/>
              <a:gd name="T62" fmla="*/ 2147483647 w 1677"/>
              <a:gd name="T63" fmla="*/ 2147483647 h 2079"/>
              <a:gd name="T64" fmla="*/ 2147483647 w 1677"/>
              <a:gd name="T65" fmla="*/ 2147483647 h 2079"/>
              <a:gd name="T66" fmla="*/ 2147483647 w 1677"/>
              <a:gd name="T67" fmla="*/ 2147483647 h 2079"/>
              <a:gd name="T68" fmla="*/ 2147483647 w 1677"/>
              <a:gd name="T69" fmla="*/ 2147483647 h 2079"/>
              <a:gd name="T70" fmla="*/ 2147483647 w 1677"/>
              <a:gd name="T71" fmla="*/ 2147483647 h 2079"/>
              <a:gd name="T72" fmla="*/ 2147483647 w 1677"/>
              <a:gd name="T73" fmla="*/ 2147483647 h 2079"/>
              <a:gd name="T74" fmla="*/ 2147483647 w 1677"/>
              <a:gd name="T75" fmla="*/ 2147483647 h 2079"/>
              <a:gd name="T76" fmla="*/ 2147483647 w 1677"/>
              <a:gd name="T77" fmla="*/ 2147483647 h 2079"/>
              <a:gd name="T78" fmla="*/ 2147483647 w 1677"/>
              <a:gd name="T79" fmla="*/ 2147483647 h 2079"/>
              <a:gd name="T80" fmla="*/ 2147483647 w 1677"/>
              <a:gd name="T81" fmla="*/ 2147483647 h 2079"/>
              <a:gd name="T82" fmla="*/ 2147483647 w 1677"/>
              <a:gd name="T83" fmla="*/ 2147483647 h 2079"/>
              <a:gd name="T84" fmla="*/ 2147483647 w 1677"/>
              <a:gd name="T85" fmla="*/ 2147483647 h 2079"/>
              <a:gd name="T86" fmla="*/ 2147483647 w 1677"/>
              <a:gd name="T87" fmla="*/ 2147483647 h 2079"/>
              <a:gd name="T88" fmla="*/ 2147483647 w 1677"/>
              <a:gd name="T89" fmla="*/ 2147483647 h 2079"/>
              <a:gd name="T90" fmla="*/ 2147483647 w 1677"/>
              <a:gd name="T91" fmla="*/ 2147483647 h 2079"/>
              <a:gd name="T92" fmla="*/ 2147483647 w 1677"/>
              <a:gd name="T93" fmla="*/ 2147483647 h 2079"/>
              <a:gd name="T94" fmla="*/ 2147483647 w 1677"/>
              <a:gd name="T95" fmla="*/ 2147483647 h 2079"/>
              <a:gd name="T96" fmla="*/ 2147483647 w 1677"/>
              <a:gd name="T97" fmla="*/ 2147483647 h 2079"/>
              <a:gd name="T98" fmla="*/ 2147483647 w 1677"/>
              <a:gd name="T99" fmla="*/ 2147483647 h 2079"/>
              <a:gd name="T100" fmla="*/ 2147483647 w 1677"/>
              <a:gd name="T101" fmla="*/ 2147483647 h 2079"/>
              <a:gd name="T102" fmla="*/ 2147483647 w 1677"/>
              <a:gd name="T103" fmla="*/ 2147483647 h 2079"/>
              <a:gd name="T104" fmla="*/ 2147483647 w 1677"/>
              <a:gd name="T105" fmla="*/ 2147483647 h 2079"/>
              <a:gd name="T106" fmla="*/ 2147483647 w 1677"/>
              <a:gd name="T107" fmla="*/ 2147483647 h 2079"/>
              <a:gd name="T108" fmla="*/ 2147483647 w 1677"/>
              <a:gd name="T109" fmla="*/ 2147483647 h 2079"/>
              <a:gd name="T110" fmla="*/ 2147483647 w 1677"/>
              <a:gd name="T111" fmla="*/ 2147483647 h 2079"/>
              <a:gd name="T112" fmla="*/ 2147483647 w 1677"/>
              <a:gd name="T113" fmla="*/ 2147483647 h 2079"/>
              <a:gd name="T114" fmla="*/ 2147483647 w 1677"/>
              <a:gd name="T115" fmla="*/ 2147483647 h 2079"/>
              <a:gd name="T116" fmla="*/ 2147483647 w 1677"/>
              <a:gd name="T117" fmla="*/ 2147483647 h 2079"/>
              <a:gd name="T118" fmla="*/ 2147483647 w 1677"/>
              <a:gd name="T119" fmla="*/ 2147483647 h 2079"/>
              <a:gd name="T120" fmla="*/ 2147483647 w 1677"/>
              <a:gd name="T121" fmla="*/ 2147483647 h 2079"/>
              <a:gd name="T122" fmla="*/ 2147483647 w 1677"/>
              <a:gd name="T123" fmla="*/ 2147483647 h 2079"/>
              <a:gd name="T124" fmla="*/ 2147483647 w 1677"/>
              <a:gd name="T125" fmla="*/ 2147483647 h 20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77"/>
              <a:gd name="T190" fmla="*/ 0 h 2079"/>
              <a:gd name="T191" fmla="*/ 1677 w 1677"/>
              <a:gd name="T192" fmla="*/ 2079 h 20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77" h="2079">
                <a:moveTo>
                  <a:pt x="549" y="472"/>
                </a:moveTo>
                <a:lnTo>
                  <a:pt x="549" y="472"/>
                </a:lnTo>
                <a:lnTo>
                  <a:pt x="546" y="480"/>
                </a:lnTo>
                <a:lnTo>
                  <a:pt x="538" y="505"/>
                </a:lnTo>
                <a:lnTo>
                  <a:pt x="527" y="545"/>
                </a:lnTo>
                <a:lnTo>
                  <a:pt x="522" y="569"/>
                </a:lnTo>
                <a:lnTo>
                  <a:pt x="517" y="596"/>
                </a:lnTo>
                <a:lnTo>
                  <a:pt x="513" y="624"/>
                </a:lnTo>
                <a:lnTo>
                  <a:pt x="511" y="656"/>
                </a:lnTo>
                <a:lnTo>
                  <a:pt x="509" y="688"/>
                </a:lnTo>
                <a:lnTo>
                  <a:pt x="509" y="722"/>
                </a:lnTo>
                <a:lnTo>
                  <a:pt x="511" y="757"/>
                </a:lnTo>
                <a:lnTo>
                  <a:pt x="516" y="793"/>
                </a:lnTo>
                <a:lnTo>
                  <a:pt x="523" y="829"/>
                </a:lnTo>
                <a:lnTo>
                  <a:pt x="528" y="848"/>
                </a:lnTo>
                <a:lnTo>
                  <a:pt x="533" y="866"/>
                </a:lnTo>
                <a:lnTo>
                  <a:pt x="546" y="901"/>
                </a:lnTo>
                <a:lnTo>
                  <a:pt x="558" y="931"/>
                </a:lnTo>
                <a:lnTo>
                  <a:pt x="571" y="958"/>
                </a:lnTo>
                <a:lnTo>
                  <a:pt x="583" y="982"/>
                </a:lnTo>
                <a:lnTo>
                  <a:pt x="597" y="1002"/>
                </a:lnTo>
                <a:lnTo>
                  <a:pt x="609" y="1018"/>
                </a:lnTo>
                <a:lnTo>
                  <a:pt x="622" y="1033"/>
                </a:lnTo>
                <a:lnTo>
                  <a:pt x="633" y="1046"/>
                </a:lnTo>
                <a:lnTo>
                  <a:pt x="644" y="1056"/>
                </a:lnTo>
                <a:lnTo>
                  <a:pt x="656" y="1065"/>
                </a:lnTo>
                <a:lnTo>
                  <a:pt x="673" y="1077"/>
                </a:lnTo>
                <a:lnTo>
                  <a:pt x="687" y="1086"/>
                </a:lnTo>
                <a:lnTo>
                  <a:pt x="691" y="1090"/>
                </a:lnTo>
                <a:lnTo>
                  <a:pt x="694" y="1093"/>
                </a:lnTo>
                <a:lnTo>
                  <a:pt x="699" y="1107"/>
                </a:lnTo>
                <a:lnTo>
                  <a:pt x="708" y="1132"/>
                </a:lnTo>
                <a:lnTo>
                  <a:pt x="712" y="1148"/>
                </a:lnTo>
                <a:lnTo>
                  <a:pt x="716" y="1166"/>
                </a:lnTo>
                <a:lnTo>
                  <a:pt x="719" y="1186"/>
                </a:lnTo>
                <a:lnTo>
                  <a:pt x="722" y="1206"/>
                </a:lnTo>
                <a:lnTo>
                  <a:pt x="722" y="1227"/>
                </a:lnTo>
                <a:lnTo>
                  <a:pt x="721" y="1249"/>
                </a:lnTo>
                <a:lnTo>
                  <a:pt x="718" y="1270"/>
                </a:lnTo>
                <a:lnTo>
                  <a:pt x="712" y="1290"/>
                </a:lnTo>
                <a:lnTo>
                  <a:pt x="708" y="1300"/>
                </a:lnTo>
                <a:lnTo>
                  <a:pt x="704" y="1310"/>
                </a:lnTo>
                <a:lnTo>
                  <a:pt x="699" y="1320"/>
                </a:lnTo>
                <a:lnTo>
                  <a:pt x="693" y="1329"/>
                </a:lnTo>
                <a:lnTo>
                  <a:pt x="686" y="1337"/>
                </a:lnTo>
                <a:lnTo>
                  <a:pt x="678" y="1346"/>
                </a:lnTo>
                <a:lnTo>
                  <a:pt x="669" y="1354"/>
                </a:lnTo>
                <a:lnTo>
                  <a:pt x="659" y="1361"/>
                </a:lnTo>
                <a:lnTo>
                  <a:pt x="638" y="1375"/>
                </a:lnTo>
                <a:lnTo>
                  <a:pt x="618" y="1387"/>
                </a:lnTo>
                <a:lnTo>
                  <a:pt x="577" y="1409"/>
                </a:lnTo>
                <a:lnTo>
                  <a:pt x="538" y="1427"/>
                </a:lnTo>
                <a:lnTo>
                  <a:pt x="521" y="1437"/>
                </a:lnTo>
                <a:lnTo>
                  <a:pt x="504" y="1449"/>
                </a:lnTo>
                <a:lnTo>
                  <a:pt x="489" y="1460"/>
                </a:lnTo>
                <a:lnTo>
                  <a:pt x="477" y="1472"/>
                </a:lnTo>
                <a:lnTo>
                  <a:pt x="465" y="1486"/>
                </a:lnTo>
                <a:lnTo>
                  <a:pt x="462" y="1494"/>
                </a:lnTo>
                <a:lnTo>
                  <a:pt x="458" y="1501"/>
                </a:lnTo>
                <a:lnTo>
                  <a:pt x="454" y="1510"/>
                </a:lnTo>
                <a:lnTo>
                  <a:pt x="452" y="1519"/>
                </a:lnTo>
                <a:lnTo>
                  <a:pt x="449" y="1527"/>
                </a:lnTo>
                <a:lnTo>
                  <a:pt x="448" y="1538"/>
                </a:lnTo>
                <a:lnTo>
                  <a:pt x="448" y="1549"/>
                </a:lnTo>
                <a:lnTo>
                  <a:pt x="448" y="1560"/>
                </a:lnTo>
                <a:lnTo>
                  <a:pt x="449" y="1573"/>
                </a:lnTo>
                <a:lnTo>
                  <a:pt x="450" y="1585"/>
                </a:lnTo>
                <a:lnTo>
                  <a:pt x="454" y="1598"/>
                </a:lnTo>
                <a:lnTo>
                  <a:pt x="458" y="1610"/>
                </a:lnTo>
                <a:lnTo>
                  <a:pt x="463" y="1621"/>
                </a:lnTo>
                <a:lnTo>
                  <a:pt x="468" y="1630"/>
                </a:lnTo>
                <a:lnTo>
                  <a:pt x="474" y="1640"/>
                </a:lnTo>
                <a:lnTo>
                  <a:pt x="480" y="1648"/>
                </a:lnTo>
                <a:lnTo>
                  <a:pt x="488" y="1655"/>
                </a:lnTo>
                <a:lnTo>
                  <a:pt x="496" y="1661"/>
                </a:lnTo>
                <a:lnTo>
                  <a:pt x="504" y="1666"/>
                </a:lnTo>
                <a:lnTo>
                  <a:pt x="513" y="1670"/>
                </a:lnTo>
                <a:lnTo>
                  <a:pt x="522" y="1674"/>
                </a:lnTo>
                <a:lnTo>
                  <a:pt x="531" y="1676"/>
                </a:lnTo>
                <a:lnTo>
                  <a:pt x="539" y="1678"/>
                </a:lnTo>
                <a:lnTo>
                  <a:pt x="548" y="1678"/>
                </a:lnTo>
                <a:lnTo>
                  <a:pt x="557" y="1678"/>
                </a:lnTo>
                <a:lnTo>
                  <a:pt x="566" y="1676"/>
                </a:lnTo>
                <a:lnTo>
                  <a:pt x="574" y="1675"/>
                </a:lnTo>
                <a:lnTo>
                  <a:pt x="582" y="1671"/>
                </a:lnTo>
                <a:lnTo>
                  <a:pt x="589" y="1668"/>
                </a:lnTo>
                <a:lnTo>
                  <a:pt x="597" y="1663"/>
                </a:lnTo>
                <a:lnTo>
                  <a:pt x="603" y="1658"/>
                </a:lnTo>
                <a:lnTo>
                  <a:pt x="609" y="1651"/>
                </a:lnTo>
                <a:lnTo>
                  <a:pt x="614" y="1644"/>
                </a:lnTo>
                <a:lnTo>
                  <a:pt x="618" y="1636"/>
                </a:lnTo>
                <a:lnTo>
                  <a:pt x="622" y="1626"/>
                </a:lnTo>
                <a:lnTo>
                  <a:pt x="624" y="1618"/>
                </a:lnTo>
                <a:lnTo>
                  <a:pt x="624" y="1606"/>
                </a:lnTo>
                <a:lnTo>
                  <a:pt x="624" y="1595"/>
                </a:lnTo>
                <a:lnTo>
                  <a:pt x="624" y="1583"/>
                </a:lnTo>
                <a:lnTo>
                  <a:pt x="621" y="1570"/>
                </a:lnTo>
                <a:lnTo>
                  <a:pt x="617" y="1556"/>
                </a:lnTo>
                <a:lnTo>
                  <a:pt x="612" y="1541"/>
                </a:lnTo>
                <a:lnTo>
                  <a:pt x="617" y="1543"/>
                </a:lnTo>
                <a:lnTo>
                  <a:pt x="629" y="1546"/>
                </a:lnTo>
                <a:lnTo>
                  <a:pt x="637" y="1550"/>
                </a:lnTo>
                <a:lnTo>
                  <a:pt x="646" y="1555"/>
                </a:lnTo>
                <a:lnTo>
                  <a:pt x="656" y="1561"/>
                </a:lnTo>
                <a:lnTo>
                  <a:pt x="664" y="1570"/>
                </a:lnTo>
                <a:lnTo>
                  <a:pt x="673" y="1580"/>
                </a:lnTo>
                <a:lnTo>
                  <a:pt x="682" y="1593"/>
                </a:lnTo>
                <a:lnTo>
                  <a:pt x="689" y="1608"/>
                </a:lnTo>
                <a:lnTo>
                  <a:pt x="694" y="1625"/>
                </a:lnTo>
                <a:lnTo>
                  <a:pt x="698" y="1645"/>
                </a:lnTo>
                <a:lnTo>
                  <a:pt x="699" y="1668"/>
                </a:lnTo>
                <a:lnTo>
                  <a:pt x="698" y="1694"/>
                </a:lnTo>
                <a:lnTo>
                  <a:pt x="694" y="1724"/>
                </a:lnTo>
                <a:lnTo>
                  <a:pt x="691" y="1739"/>
                </a:lnTo>
                <a:lnTo>
                  <a:pt x="687" y="1753"/>
                </a:lnTo>
                <a:lnTo>
                  <a:pt x="682" y="1766"/>
                </a:lnTo>
                <a:lnTo>
                  <a:pt x="677" y="1779"/>
                </a:lnTo>
                <a:lnTo>
                  <a:pt x="671" y="1790"/>
                </a:lnTo>
                <a:lnTo>
                  <a:pt x="664" y="1800"/>
                </a:lnTo>
                <a:lnTo>
                  <a:pt x="658" y="1809"/>
                </a:lnTo>
                <a:lnTo>
                  <a:pt x="651" y="1818"/>
                </a:lnTo>
                <a:lnTo>
                  <a:pt x="643" y="1825"/>
                </a:lnTo>
                <a:lnTo>
                  <a:pt x="634" y="1831"/>
                </a:lnTo>
                <a:lnTo>
                  <a:pt x="627" y="1838"/>
                </a:lnTo>
                <a:lnTo>
                  <a:pt x="618" y="1843"/>
                </a:lnTo>
                <a:lnTo>
                  <a:pt x="609" y="1847"/>
                </a:lnTo>
                <a:lnTo>
                  <a:pt x="601" y="1850"/>
                </a:lnTo>
                <a:lnTo>
                  <a:pt x="582" y="1854"/>
                </a:lnTo>
                <a:lnTo>
                  <a:pt x="563" y="1857"/>
                </a:lnTo>
                <a:lnTo>
                  <a:pt x="544" y="1855"/>
                </a:lnTo>
                <a:lnTo>
                  <a:pt x="526" y="1852"/>
                </a:lnTo>
                <a:lnTo>
                  <a:pt x="508" y="1847"/>
                </a:lnTo>
                <a:lnTo>
                  <a:pt x="492" y="1838"/>
                </a:lnTo>
                <a:lnTo>
                  <a:pt x="477" y="1828"/>
                </a:lnTo>
                <a:lnTo>
                  <a:pt x="463" y="1816"/>
                </a:lnTo>
                <a:lnTo>
                  <a:pt x="450" y="1803"/>
                </a:lnTo>
                <a:lnTo>
                  <a:pt x="452" y="1814"/>
                </a:lnTo>
                <a:lnTo>
                  <a:pt x="453" y="1841"/>
                </a:lnTo>
                <a:lnTo>
                  <a:pt x="453" y="1860"/>
                </a:lnTo>
                <a:lnTo>
                  <a:pt x="452" y="1880"/>
                </a:lnTo>
                <a:lnTo>
                  <a:pt x="448" y="1902"/>
                </a:lnTo>
                <a:lnTo>
                  <a:pt x="442" y="1924"/>
                </a:lnTo>
                <a:lnTo>
                  <a:pt x="438" y="1934"/>
                </a:lnTo>
                <a:lnTo>
                  <a:pt x="434" y="1944"/>
                </a:lnTo>
                <a:lnTo>
                  <a:pt x="428" y="1955"/>
                </a:lnTo>
                <a:lnTo>
                  <a:pt x="422" y="1964"/>
                </a:lnTo>
                <a:lnTo>
                  <a:pt x="415" y="1974"/>
                </a:lnTo>
                <a:lnTo>
                  <a:pt x="407" y="1983"/>
                </a:lnTo>
                <a:lnTo>
                  <a:pt x="398" y="1990"/>
                </a:lnTo>
                <a:lnTo>
                  <a:pt x="388" y="1997"/>
                </a:lnTo>
                <a:lnTo>
                  <a:pt x="378" y="2003"/>
                </a:lnTo>
                <a:lnTo>
                  <a:pt x="365" y="2008"/>
                </a:lnTo>
                <a:lnTo>
                  <a:pt x="352" y="2012"/>
                </a:lnTo>
                <a:lnTo>
                  <a:pt x="337" y="2014"/>
                </a:lnTo>
                <a:lnTo>
                  <a:pt x="322" y="2017"/>
                </a:lnTo>
                <a:lnTo>
                  <a:pt x="304" y="2015"/>
                </a:lnTo>
                <a:lnTo>
                  <a:pt x="285" y="2014"/>
                </a:lnTo>
                <a:lnTo>
                  <a:pt x="265" y="2012"/>
                </a:lnTo>
                <a:lnTo>
                  <a:pt x="245" y="2007"/>
                </a:lnTo>
                <a:lnTo>
                  <a:pt x="226" y="2000"/>
                </a:lnTo>
                <a:lnTo>
                  <a:pt x="210" y="1994"/>
                </a:lnTo>
                <a:lnTo>
                  <a:pt x="195" y="1987"/>
                </a:lnTo>
                <a:lnTo>
                  <a:pt x="183" y="1979"/>
                </a:lnTo>
                <a:lnTo>
                  <a:pt x="170" y="1970"/>
                </a:lnTo>
                <a:lnTo>
                  <a:pt x="160" y="1962"/>
                </a:lnTo>
                <a:lnTo>
                  <a:pt x="153" y="1952"/>
                </a:lnTo>
                <a:lnTo>
                  <a:pt x="145" y="1942"/>
                </a:lnTo>
                <a:lnTo>
                  <a:pt x="139" y="1932"/>
                </a:lnTo>
                <a:lnTo>
                  <a:pt x="134" y="1920"/>
                </a:lnTo>
                <a:lnTo>
                  <a:pt x="131" y="1909"/>
                </a:lnTo>
                <a:lnTo>
                  <a:pt x="129" y="1899"/>
                </a:lnTo>
                <a:lnTo>
                  <a:pt x="128" y="1888"/>
                </a:lnTo>
                <a:lnTo>
                  <a:pt x="128" y="1877"/>
                </a:lnTo>
                <a:lnTo>
                  <a:pt x="129" y="1865"/>
                </a:lnTo>
                <a:lnTo>
                  <a:pt x="130" y="1855"/>
                </a:lnTo>
                <a:lnTo>
                  <a:pt x="134" y="1844"/>
                </a:lnTo>
                <a:lnTo>
                  <a:pt x="136" y="1834"/>
                </a:lnTo>
                <a:lnTo>
                  <a:pt x="141" y="1824"/>
                </a:lnTo>
                <a:lnTo>
                  <a:pt x="146" y="1815"/>
                </a:lnTo>
                <a:lnTo>
                  <a:pt x="151" y="1806"/>
                </a:lnTo>
                <a:lnTo>
                  <a:pt x="158" y="1798"/>
                </a:lnTo>
                <a:lnTo>
                  <a:pt x="164" y="1790"/>
                </a:lnTo>
                <a:lnTo>
                  <a:pt x="171" y="1784"/>
                </a:lnTo>
                <a:lnTo>
                  <a:pt x="179" y="1778"/>
                </a:lnTo>
                <a:lnTo>
                  <a:pt x="186" y="1773"/>
                </a:lnTo>
                <a:lnTo>
                  <a:pt x="194" y="1769"/>
                </a:lnTo>
                <a:lnTo>
                  <a:pt x="203" y="1766"/>
                </a:lnTo>
                <a:lnTo>
                  <a:pt x="210" y="1765"/>
                </a:lnTo>
                <a:lnTo>
                  <a:pt x="219" y="1764"/>
                </a:lnTo>
                <a:lnTo>
                  <a:pt x="226" y="1765"/>
                </a:lnTo>
                <a:lnTo>
                  <a:pt x="224" y="1769"/>
                </a:lnTo>
                <a:lnTo>
                  <a:pt x="216" y="1779"/>
                </a:lnTo>
                <a:lnTo>
                  <a:pt x="209" y="1793"/>
                </a:lnTo>
                <a:lnTo>
                  <a:pt x="205" y="1801"/>
                </a:lnTo>
                <a:lnTo>
                  <a:pt x="203" y="1810"/>
                </a:lnTo>
                <a:lnTo>
                  <a:pt x="201" y="1820"/>
                </a:lnTo>
                <a:lnTo>
                  <a:pt x="203" y="1829"/>
                </a:lnTo>
                <a:lnTo>
                  <a:pt x="205" y="1839"/>
                </a:lnTo>
                <a:lnTo>
                  <a:pt x="211" y="1848"/>
                </a:lnTo>
                <a:lnTo>
                  <a:pt x="220" y="1855"/>
                </a:lnTo>
                <a:lnTo>
                  <a:pt x="231" y="1864"/>
                </a:lnTo>
                <a:lnTo>
                  <a:pt x="248" y="1870"/>
                </a:lnTo>
                <a:lnTo>
                  <a:pt x="268" y="1875"/>
                </a:lnTo>
                <a:lnTo>
                  <a:pt x="279" y="1878"/>
                </a:lnTo>
                <a:lnTo>
                  <a:pt x="289" y="1878"/>
                </a:lnTo>
                <a:lnTo>
                  <a:pt x="298" y="1878"/>
                </a:lnTo>
                <a:lnTo>
                  <a:pt x="307" y="1877"/>
                </a:lnTo>
                <a:lnTo>
                  <a:pt x="314" y="1874"/>
                </a:lnTo>
                <a:lnTo>
                  <a:pt x="320" y="1872"/>
                </a:lnTo>
                <a:lnTo>
                  <a:pt x="327" y="1867"/>
                </a:lnTo>
                <a:lnTo>
                  <a:pt x="332" y="1863"/>
                </a:lnTo>
                <a:lnTo>
                  <a:pt x="335" y="1857"/>
                </a:lnTo>
                <a:lnTo>
                  <a:pt x="339" y="1850"/>
                </a:lnTo>
                <a:lnTo>
                  <a:pt x="342" y="1844"/>
                </a:lnTo>
                <a:lnTo>
                  <a:pt x="344" y="1836"/>
                </a:lnTo>
                <a:lnTo>
                  <a:pt x="345" y="1828"/>
                </a:lnTo>
                <a:lnTo>
                  <a:pt x="347" y="1819"/>
                </a:lnTo>
                <a:lnTo>
                  <a:pt x="345" y="1801"/>
                </a:lnTo>
                <a:lnTo>
                  <a:pt x="342" y="1781"/>
                </a:lnTo>
                <a:lnTo>
                  <a:pt x="337" y="1760"/>
                </a:lnTo>
                <a:lnTo>
                  <a:pt x="328" y="1738"/>
                </a:lnTo>
                <a:lnTo>
                  <a:pt x="317" y="1715"/>
                </a:lnTo>
                <a:lnTo>
                  <a:pt x="304" y="1693"/>
                </a:lnTo>
                <a:lnTo>
                  <a:pt x="289" y="1671"/>
                </a:lnTo>
                <a:lnTo>
                  <a:pt x="272" y="1650"/>
                </a:lnTo>
                <a:lnTo>
                  <a:pt x="253" y="1629"/>
                </a:lnTo>
                <a:lnTo>
                  <a:pt x="233" y="1609"/>
                </a:lnTo>
                <a:lnTo>
                  <a:pt x="214" y="1584"/>
                </a:lnTo>
                <a:lnTo>
                  <a:pt x="196" y="1558"/>
                </a:lnTo>
                <a:lnTo>
                  <a:pt x="181" y="1529"/>
                </a:lnTo>
                <a:lnTo>
                  <a:pt x="168" y="1499"/>
                </a:lnTo>
                <a:lnTo>
                  <a:pt x="158" y="1466"/>
                </a:lnTo>
                <a:lnTo>
                  <a:pt x="149" y="1434"/>
                </a:lnTo>
                <a:lnTo>
                  <a:pt x="145" y="1416"/>
                </a:lnTo>
                <a:lnTo>
                  <a:pt x="143" y="1400"/>
                </a:lnTo>
                <a:lnTo>
                  <a:pt x="141" y="1384"/>
                </a:lnTo>
                <a:lnTo>
                  <a:pt x="140" y="1366"/>
                </a:lnTo>
                <a:lnTo>
                  <a:pt x="141" y="1350"/>
                </a:lnTo>
                <a:lnTo>
                  <a:pt x="141" y="1332"/>
                </a:lnTo>
                <a:lnTo>
                  <a:pt x="144" y="1316"/>
                </a:lnTo>
                <a:lnTo>
                  <a:pt x="146" y="1300"/>
                </a:lnTo>
                <a:lnTo>
                  <a:pt x="151" y="1284"/>
                </a:lnTo>
                <a:lnTo>
                  <a:pt x="156" y="1267"/>
                </a:lnTo>
                <a:lnTo>
                  <a:pt x="163" y="1252"/>
                </a:lnTo>
                <a:lnTo>
                  <a:pt x="169" y="1237"/>
                </a:lnTo>
                <a:lnTo>
                  <a:pt x="178" y="1222"/>
                </a:lnTo>
                <a:lnTo>
                  <a:pt x="188" y="1207"/>
                </a:lnTo>
                <a:lnTo>
                  <a:pt x="199" y="1193"/>
                </a:lnTo>
                <a:lnTo>
                  <a:pt x="211" y="1181"/>
                </a:lnTo>
                <a:lnTo>
                  <a:pt x="225" y="1168"/>
                </a:lnTo>
                <a:lnTo>
                  <a:pt x="240" y="1156"/>
                </a:lnTo>
                <a:lnTo>
                  <a:pt x="231" y="1160"/>
                </a:lnTo>
                <a:lnTo>
                  <a:pt x="209" y="1168"/>
                </a:lnTo>
                <a:lnTo>
                  <a:pt x="194" y="1172"/>
                </a:lnTo>
                <a:lnTo>
                  <a:pt x="178" y="1176"/>
                </a:lnTo>
                <a:lnTo>
                  <a:pt x="159" y="1178"/>
                </a:lnTo>
                <a:lnTo>
                  <a:pt x="139" y="1180"/>
                </a:lnTo>
                <a:lnTo>
                  <a:pt x="119" y="1178"/>
                </a:lnTo>
                <a:lnTo>
                  <a:pt x="109" y="1176"/>
                </a:lnTo>
                <a:lnTo>
                  <a:pt x="99" y="1173"/>
                </a:lnTo>
                <a:lnTo>
                  <a:pt x="90" y="1171"/>
                </a:lnTo>
                <a:lnTo>
                  <a:pt x="80" y="1166"/>
                </a:lnTo>
                <a:lnTo>
                  <a:pt x="70" y="1161"/>
                </a:lnTo>
                <a:lnTo>
                  <a:pt x="61" y="1155"/>
                </a:lnTo>
                <a:lnTo>
                  <a:pt x="53" y="1147"/>
                </a:lnTo>
                <a:lnTo>
                  <a:pt x="44" y="1138"/>
                </a:lnTo>
                <a:lnTo>
                  <a:pt x="36" y="1130"/>
                </a:lnTo>
                <a:lnTo>
                  <a:pt x="29" y="1118"/>
                </a:lnTo>
                <a:lnTo>
                  <a:pt x="23" y="1106"/>
                </a:lnTo>
                <a:lnTo>
                  <a:pt x="16" y="1091"/>
                </a:lnTo>
                <a:lnTo>
                  <a:pt x="11" y="1076"/>
                </a:lnTo>
                <a:lnTo>
                  <a:pt x="6" y="1058"/>
                </a:lnTo>
                <a:lnTo>
                  <a:pt x="3" y="1041"/>
                </a:lnTo>
                <a:lnTo>
                  <a:pt x="0" y="1025"/>
                </a:lnTo>
                <a:lnTo>
                  <a:pt x="0" y="1010"/>
                </a:lnTo>
                <a:lnTo>
                  <a:pt x="0" y="996"/>
                </a:lnTo>
                <a:lnTo>
                  <a:pt x="1" y="982"/>
                </a:lnTo>
                <a:lnTo>
                  <a:pt x="3" y="971"/>
                </a:lnTo>
                <a:lnTo>
                  <a:pt x="6" y="960"/>
                </a:lnTo>
                <a:lnTo>
                  <a:pt x="10" y="950"/>
                </a:lnTo>
                <a:lnTo>
                  <a:pt x="14" y="940"/>
                </a:lnTo>
                <a:lnTo>
                  <a:pt x="20" y="932"/>
                </a:lnTo>
                <a:lnTo>
                  <a:pt x="26" y="925"/>
                </a:lnTo>
                <a:lnTo>
                  <a:pt x="33" y="918"/>
                </a:lnTo>
                <a:lnTo>
                  <a:pt x="39" y="912"/>
                </a:lnTo>
                <a:lnTo>
                  <a:pt x="46" y="908"/>
                </a:lnTo>
                <a:lnTo>
                  <a:pt x="55" y="903"/>
                </a:lnTo>
                <a:lnTo>
                  <a:pt x="63" y="901"/>
                </a:lnTo>
                <a:lnTo>
                  <a:pt x="79" y="896"/>
                </a:lnTo>
                <a:lnTo>
                  <a:pt x="96" y="894"/>
                </a:lnTo>
                <a:lnTo>
                  <a:pt x="113" y="896"/>
                </a:lnTo>
                <a:lnTo>
                  <a:pt x="129" y="898"/>
                </a:lnTo>
                <a:lnTo>
                  <a:pt x="144" y="903"/>
                </a:lnTo>
                <a:lnTo>
                  <a:pt x="156" y="911"/>
                </a:lnTo>
                <a:lnTo>
                  <a:pt x="166" y="920"/>
                </a:lnTo>
                <a:lnTo>
                  <a:pt x="170" y="925"/>
                </a:lnTo>
                <a:lnTo>
                  <a:pt x="174" y="930"/>
                </a:lnTo>
                <a:lnTo>
                  <a:pt x="166" y="931"/>
                </a:lnTo>
                <a:lnTo>
                  <a:pt x="150" y="936"/>
                </a:lnTo>
                <a:lnTo>
                  <a:pt x="126" y="945"/>
                </a:lnTo>
                <a:lnTo>
                  <a:pt x="114" y="951"/>
                </a:lnTo>
                <a:lnTo>
                  <a:pt x="103" y="957"/>
                </a:lnTo>
                <a:lnTo>
                  <a:pt x="90" y="965"/>
                </a:lnTo>
                <a:lnTo>
                  <a:pt x="80" y="973"/>
                </a:lnTo>
                <a:lnTo>
                  <a:pt x="71" y="982"/>
                </a:lnTo>
                <a:lnTo>
                  <a:pt x="65" y="993"/>
                </a:lnTo>
                <a:lnTo>
                  <a:pt x="64" y="998"/>
                </a:lnTo>
                <a:lnTo>
                  <a:pt x="63" y="1005"/>
                </a:lnTo>
                <a:lnTo>
                  <a:pt x="63" y="1011"/>
                </a:lnTo>
                <a:lnTo>
                  <a:pt x="63" y="1017"/>
                </a:lnTo>
                <a:lnTo>
                  <a:pt x="64" y="1025"/>
                </a:lnTo>
                <a:lnTo>
                  <a:pt x="66" y="1031"/>
                </a:lnTo>
                <a:lnTo>
                  <a:pt x="70" y="1038"/>
                </a:lnTo>
                <a:lnTo>
                  <a:pt x="75" y="1046"/>
                </a:lnTo>
                <a:lnTo>
                  <a:pt x="81" y="1053"/>
                </a:lnTo>
                <a:lnTo>
                  <a:pt x="88" y="1060"/>
                </a:lnTo>
                <a:lnTo>
                  <a:pt x="95" y="1065"/>
                </a:lnTo>
                <a:lnTo>
                  <a:pt x="103" y="1070"/>
                </a:lnTo>
                <a:lnTo>
                  <a:pt x="111" y="1073"/>
                </a:lnTo>
                <a:lnTo>
                  <a:pt x="120" y="1076"/>
                </a:lnTo>
                <a:lnTo>
                  <a:pt x="129" y="1078"/>
                </a:lnTo>
                <a:lnTo>
                  <a:pt x="138" y="1080"/>
                </a:lnTo>
                <a:lnTo>
                  <a:pt x="148" y="1080"/>
                </a:lnTo>
                <a:lnTo>
                  <a:pt x="156" y="1080"/>
                </a:lnTo>
                <a:lnTo>
                  <a:pt x="166" y="1077"/>
                </a:lnTo>
                <a:lnTo>
                  <a:pt x="176" y="1076"/>
                </a:lnTo>
                <a:lnTo>
                  <a:pt x="185" y="1072"/>
                </a:lnTo>
                <a:lnTo>
                  <a:pt x="195" y="1070"/>
                </a:lnTo>
                <a:lnTo>
                  <a:pt x="204" y="1065"/>
                </a:lnTo>
                <a:lnTo>
                  <a:pt x="213" y="1060"/>
                </a:lnTo>
                <a:lnTo>
                  <a:pt x="221" y="1053"/>
                </a:lnTo>
                <a:lnTo>
                  <a:pt x="229" y="1047"/>
                </a:lnTo>
                <a:lnTo>
                  <a:pt x="238" y="1040"/>
                </a:lnTo>
                <a:lnTo>
                  <a:pt x="244" y="1031"/>
                </a:lnTo>
                <a:lnTo>
                  <a:pt x="252" y="1022"/>
                </a:lnTo>
                <a:lnTo>
                  <a:pt x="257" y="1012"/>
                </a:lnTo>
                <a:lnTo>
                  <a:pt x="262" y="1002"/>
                </a:lnTo>
                <a:lnTo>
                  <a:pt x="267" y="991"/>
                </a:lnTo>
                <a:lnTo>
                  <a:pt x="270" y="980"/>
                </a:lnTo>
                <a:lnTo>
                  <a:pt x="273" y="967"/>
                </a:lnTo>
                <a:lnTo>
                  <a:pt x="274" y="953"/>
                </a:lnTo>
                <a:lnTo>
                  <a:pt x="274" y="940"/>
                </a:lnTo>
                <a:lnTo>
                  <a:pt x="274" y="926"/>
                </a:lnTo>
                <a:lnTo>
                  <a:pt x="273" y="911"/>
                </a:lnTo>
                <a:lnTo>
                  <a:pt x="269" y="894"/>
                </a:lnTo>
                <a:lnTo>
                  <a:pt x="265" y="878"/>
                </a:lnTo>
                <a:lnTo>
                  <a:pt x="254" y="841"/>
                </a:lnTo>
                <a:lnTo>
                  <a:pt x="244" y="792"/>
                </a:lnTo>
                <a:lnTo>
                  <a:pt x="233" y="736"/>
                </a:lnTo>
                <a:lnTo>
                  <a:pt x="229" y="704"/>
                </a:lnTo>
                <a:lnTo>
                  <a:pt x="225" y="673"/>
                </a:lnTo>
                <a:lnTo>
                  <a:pt x="221" y="639"/>
                </a:lnTo>
                <a:lnTo>
                  <a:pt x="219" y="606"/>
                </a:lnTo>
                <a:lnTo>
                  <a:pt x="218" y="572"/>
                </a:lnTo>
                <a:lnTo>
                  <a:pt x="216" y="537"/>
                </a:lnTo>
                <a:lnTo>
                  <a:pt x="218" y="500"/>
                </a:lnTo>
                <a:lnTo>
                  <a:pt x="220" y="465"/>
                </a:lnTo>
                <a:lnTo>
                  <a:pt x="223" y="432"/>
                </a:lnTo>
                <a:lnTo>
                  <a:pt x="228" y="397"/>
                </a:lnTo>
                <a:lnTo>
                  <a:pt x="235" y="363"/>
                </a:lnTo>
                <a:lnTo>
                  <a:pt x="244" y="330"/>
                </a:lnTo>
                <a:lnTo>
                  <a:pt x="254" y="299"/>
                </a:lnTo>
                <a:lnTo>
                  <a:pt x="267" y="269"/>
                </a:lnTo>
                <a:lnTo>
                  <a:pt x="282" y="240"/>
                </a:lnTo>
                <a:lnTo>
                  <a:pt x="289" y="226"/>
                </a:lnTo>
                <a:lnTo>
                  <a:pt x="298" y="213"/>
                </a:lnTo>
                <a:lnTo>
                  <a:pt x="308" y="200"/>
                </a:lnTo>
                <a:lnTo>
                  <a:pt x="318" y="189"/>
                </a:lnTo>
                <a:lnTo>
                  <a:pt x="329" y="176"/>
                </a:lnTo>
                <a:lnTo>
                  <a:pt x="340" y="166"/>
                </a:lnTo>
                <a:lnTo>
                  <a:pt x="352" y="156"/>
                </a:lnTo>
                <a:lnTo>
                  <a:pt x="364" y="146"/>
                </a:lnTo>
                <a:lnTo>
                  <a:pt x="378" y="138"/>
                </a:lnTo>
                <a:lnTo>
                  <a:pt x="392" y="129"/>
                </a:lnTo>
                <a:lnTo>
                  <a:pt x="407" y="121"/>
                </a:lnTo>
                <a:lnTo>
                  <a:pt x="423" y="115"/>
                </a:lnTo>
                <a:lnTo>
                  <a:pt x="439" y="109"/>
                </a:lnTo>
                <a:lnTo>
                  <a:pt x="457" y="104"/>
                </a:lnTo>
                <a:lnTo>
                  <a:pt x="474" y="100"/>
                </a:lnTo>
                <a:lnTo>
                  <a:pt x="493" y="96"/>
                </a:lnTo>
                <a:lnTo>
                  <a:pt x="513" y="94"/>
                </a:lnTo>
                <a:lnTo>
                  <a:pt x="533" y="93"/>
                </a:lnTo>
                <a:lnTo>
                  <a:pt x="556" y="93"/>
                </a:lnTo>
                <a:lnTo>
                  <a:pt x="577" y="93"/>
                </a:lnTo>
                <a:lnTo>
                  <a:pt x="601" y="94"/>
                </a:lnTo>
                <a:lnTo>
                  <a:pt x="624" y="96"/>
                </a:lnTo>
                <a:lnTo>
                  <a:pt x="633" y="88"/>
                </a:lnTo>
                <a:lnTo>
                  <a:pt x="644" y="79"/>
                </a:lnTo>
                <a:lnTo>
                  <a:pt x="661" y="68"/>
                </a:lnTo>
                <a:lnTo>
                  <a:pt x="681" y="54"/>
                </a:lnTo>
                <a:lnTo>
                  <a:pt x="704" y="41"/>
                </a:lnTo>
                <a:lnTo>
                  <a:pt x="732" y="29"/>
                </a:lnTo>
                <a:lnTo>
                  <a:pt x="748" y="23"/>
                </a:lnTo>
                <a:lnTo>
                  <a:pt x="765" y="18"/>
                </a:lnTo>
                <a:lnTo>
                  <a:pt x="782" y="13"/>
                </a:lnTo>
                <a:lnTo>
                  <a:pt x="801" y="8"/>
                </a:lnTo>
                <a:lnTo>
                  <a:pt x="821" y="5"/>
                </a:lnTo>
                <a:lnTo>
                  <a:pt x="841" y="3"/>
                </a:lnTo>
                <a:lnTo>
                  <a:pt x="863" y="0"/>
                </a:lnTo>
                <a:lnTo>
                  <a:pt x="886" y="0"/>
                </a:lnTo>
                <a:lnTo>
                  <a:pt x="908" y="1"/>
                </a:lnTo>
                <a:lnTo>
                  <a:pt x="933" y="4"/>
                </a:lnTo>
                <a:lnTo>
                  <a:pt x="958" y="8"/>
                </a:lnTo>
                <a:lnTo>
                  <a:pt x="985" y="13"/>
                </a:lnTo>
                <a:lnTo>
                  <a:pt x="1012" y="20"/>
                </a:lnTo>
                <a:lnTo>
                  <a:pt x="1040" y="29"/>
                </a:lnTo>
                <a:lnTo>
                  <a:pt x="1069" y="39"/>
                </a:lnTo>
                <a:lnTo>
                  <a:pt x="1099" y="51"/>
                </a:lnTo>
                <a:lnTo>
                  <a:pt x="1129" y="66"/>
                </a:lnTo>
                <a:lnTo>
                  <a:pt x="1161" y="84"/>
                </a:lnTo>
                <a:lnTo>
                  <a:pt x="1191" y="103"/>
                </a:lnTo>
                <a:lnTo>
                  <a:pt x="1220" y="123"/>
                </a:lnTo>
                <a:lnTo>
                  <a:pt x="1248" y="144"/>
                </a:lnTo>
                <a:lnTo>
                  <a:pt x="1273" y="165"/>
                </a:lnTo>
                <a:lnTo>
                  <a:pt x="1295" y="189"/>
                </a:lnTo>
                <a:lnTo>
                  <a:pt x="1316" y="211"/>
                </a:lnTo>
                <a:lnTo>
                  <a:pt x="1335" y="236"/>
                </a:lnTo>
                <a:lnTo>
                  <a:pt x="1353" y="261"/>
                </a:lnTo>
                <a:lnTo>
                  <a:pt x="1368" y="287"/>
                </a:lnTo>
                <a:lnTo>
                  <a:pt x="1383" y="314"/>
                </a:lnTo>
                <a:lnTo>
                  <a:pt x="1395" y="340"/>
                </a:lnTo>
                <a:lnTo>
                  <a:pt x="1405" y="368"/>
                </a:lnTo>
                <a:lnTo>
                  <a:pt x="1415" y="395"/>
                </a:lnTo>
                <a:lnTo>
                  <a:pt x="1423" y="424"/>
                </a:lnTo>
                <a:lnTo>
                  <a:pt x="1429" y="452"/>
                </a:lnTo>
                <a:lnTo>
                  <a:pt x="1435" y="480"/>
                </a:lnTo>
                <a:lnTo>
                  <a:pt x="1439" y="510"/>
                </a:lnTo>
                <a:lnTo>
                  <a:pt x="1441" y="539"/>
                </a:lnTo>
                <a:lnTo>
                  <a:pt x="1443" y="568"/>
                </a:lnTo>
                <a:lnTo>
                  <a:pt x="1444" y="598"/>
                </a:lnTo>
                <a:lnTo>
                  <a:pt x="1444" y="627"/>
                </a:lnTo>
                <a:lnTo>
                  <a:pt x="1441" y="657"/>
                </a:lnTo>
                <a:lnTo>
                  <a:pt x="1439" y="686"/>
                </a:lnTo>
                <a:lnTo>
                  <a:pt x="1436" y="714"/>
                </a:lnTo>
                <a:lnTo>
                  <a:pt x="1433" y="743"/>
                </a:lnTo>
                <a:lnTo>
                  <a:pt x="1428" y="772"/>
                </a:lnTo>
                <a:lnTo>
                  <a:pt x="1415" y="827"/>
                </a:lnTo>
                <a:lnTo>
                  <a:pt x="1401" y="881"/>
                </a:lnTo>
                <a:lnTo>
                  <a:pt x="1385" y="932"/>
                </a:lnTo>
                <a:lnTo>
                  <a:pt x="1369" y="981"/>
                </a:lnTo>
                <a:lnTo>
                  <a:pt x="1355" y="1025"/>
                </a:lnTo>
                <a:lnTo>
                  <a:pt x="1345" y="1065"/>
                </a:lnTo>
                <a:lnTo>
                  <a:pt x="1338" y="1101"/>
                </a:lnTo>
                <a:lnTo>
                  <a:pt x="1331" y="1135"/>
                </a:lnTo>
                <a:lnTo>
                  <a:pt x="1329" y="1163"/>
                </a:lnTo>
                <a:lnTo>
                  <a:pt x="1329" y="1190"/>
                </a:lnTo>
                <a:lnTo>
                  <a:pt x="1330" y="1201"/>
                </a:lnTo>
                <a:lnTo>
                  <a:pt x="1331" y="1212"/>
                </a:lnTo>
                <a:lnTo>
                  <a:pt x="1334" y="1224"/>
                </a:lnTo>
                <a:lnTo>
                  <a:pt x="1338" y="1232"/>
                </a:lnTo>
                <a:lnTo>
                  <a:pt x="1341" y="1241"/>
                </a:lnTo>
                <a:lnTo>
                  <a:pt x="1345" y="1250"/>
                </a:lnTo>
                <a:lnTo>
                  <a:pt x="1351" y="1257"/>
                </a:lnTo>
                <a:lnTo>
                  <a:pt x="1356" y="1265"/>
                </a:lnTo>
                <a:lnTo>
                  <a:pt x="1364" y="1271"/>
                </a:lnTo>
                <a:lnTo>
                  <a:pt x="1370" y="1276"/>
                </a:lnTo>
                <a:lnTo>
                  <a:pt x="1379" y="1281"/>
                </a:lnTo>
                <a:lnTo>
                  <a:pt x="1388" y="1286"/>
                </a:lnTo>
                <a:lnTo>
                  <a:pt x="1396" y="1290"/>
                </a:lnTo>
                <a:lnTo>
                  <a:pt x="1406" y="1292"/>
                </a:lnTo>
                <a:lnTo>
                  <a:pt x="1429" y="1299"/>
                </a:lnTo>
                <a:lnTo>
                  <a:pt x="1454" y="1301"/>
                </a:lnTo>
                <a:lnTo>
                  <a:pt x="1467" y="1302"/>
                </a:lnTo>
                <a:lnTo>
                  <a:pt x="1479" y="1301"/>
                </a:lnTo>
                <a:lnTo>
                  <a:pt x="1490" y="1300"/>
                </a:lnTo>
                <a:lnTo>
                  <a:pt x="1500" y="1296"/>
                </a:lnTo>
                <a:lnTo>
                  <a:pt x="1509" y="1292"/>
                </a:lnTo>
                <a:lnTo>
                  <a:pt x="1518" y="1289"/>
                </a:lnTo>
                <a:lnTo>
                  <a:pt x="1524" y="1282"/>
                </a:lnTo>
                <a:lnTo>
                  <a:pt x="1532" y="1276"/>
                </a:lnTo>
                <a:lnTo>
                  <a:pt x="1537" y="1270"/>
                </a:lnTo>
                <a:lnTo>
                  <a:pt x="1542" y="1262"/>
                </a:lnTo>
                <a:lnTo>
                  <a:pt x="1545" y="1255"/>
                </a:lnTo>
                <a:lnTo>
                  <a:pt x="1549" y="1247"/>
                </a:lnTo>
                <a:lnTo>
                  <a:pt x="1552" y="1239"/>
                </a:lnTo>
                <a:lnTo>
                  <a:pt x="1553" y="1231"/>
                </a:lnTo>
                <a:lnTo>
                  <a:pt x="1554" y="1215"/>
                </a:lnTo>
                <a:lnTo>
                  <a:pt x="1553" y="1200"/>
                </a:lnTo>
                <a:lnTo>
                  <a:pt x="1552" y="1192"/>
                </a:lnTo>
                <a:lnTo>
                  <a:pt x="1549" y="1185"/>
                </a:lnTo>
                <a:lnTo>
                  <a:pt x="1545" y="1178"/>
                </a:lnTo>
                <a:lnTo>
                  <a:pt x="1542" y="1173"/>
                </a:lnTo>
                <a:lnTo>
                  <a:pt x="1538" y="1168"/>
                </a:lnTo>
                <a:lnTo>
                  <a:pt x="1533" y="1165"/>
                </a:lnTo>
                <a:lnTo>
                  <a:pt x="1527" y="1162"/>
                </a:lnTo>
                <a:lnTo>
                  <a:pt x="1522" y="1160"/>
                </a:lnTo>
                <a:lnTo>
                  <a:pt x="1514" y="1158"/>
                </a:lnTo>
                <a:lnTo>
                  <a:pt x="1507" y="1160"/>
                </a:lnTo>
                <a:lnTo>
                  <a:pt x="1499" y="1161"/>
                </a:lnTo>
                <a:lnTo>
                  <a:pt x="1492" y="1165"/>
                </a:lnTo>
                <a:lnTo>
                  <a:pt x="1483" y="1168"/>
                </a:lnTo>
                <a:lnTo>
                  <a:pt x="1473" y="1175"/>
                </a:lnTo>
                <a:lnTo>
                  <a:pt x="1473" y="1170"/>
                </a:lnTo>
                <a:lnTo>
                  <a:pt x="1472" y="1156"/>
                </a:lnTo>
                <a:lnTo>
                  <a:pt x="1472" y="1147"/>
                </a:lnTo>
                <a:lnTo>
                  <a:pt x="1473" y="1138"/>
                </a:lnTo>
                <a:lnTo>
                  <a:pt x="1475" y="1128"/>
                </a:lnTo>
                <a:lnTo>
                  <a:pt x="1478" y="1118"/>
                </a:lnTo>
                <a:lnTo>
                  <a:pt x="1483" y="1108"/>
                </a:lnTo>
                <a:lnTo>
                  <a:pt x="1490" y="1100"/>
                </a:lnTo>
                <a:lnTo>
                  <a:pt x="1500" y="1092"/>
                </a:lnTo>
                <a:lnTo>
                  <a:pt x="1512" y="1086"/>
                </a:lnTo>
                <a:lnTo>
                  <a:pt x="1519" y="1083"/>
                </a:lnTo>
                <a:lnTo>
                  <a:pt x="1527" y="1082"/>
                </a:lnTo>
                <a:lnTo>
                  <a:pt x="1544" y="1081"/>
                </a:lnTo>
                <a:lnTo>
                  <a:pt x="1565" y="1082"/>
                </a:lnTo>
                <a:lnTo>
                  <a:pt x="1590" y="1087"/>
                </a:lnTo>
                <a:lnTo>
                  <a:pt x="1603" y="1091"/>
                </a:lnTo>
                <a:lnTo>
                  <a:pt x="1614" y="1097"/>
                </a:lnTo>
                <a:lnTo>
                  <a:pt x="1625" y="1105"/>
                </a:lnTo>
                <a:lnTo>
                  <a:pt x="1635" y="1113"/>
                </a:lnTo>
                <a:lnTo>
                  <a:pt x="1644" y="1123"/>
                </a:lnTo>
                <a:lnTo>
                  <a:pt x="1652" y="1135"/>
                </a:lnTo>
                <a:lnTo>
                  <a:pt x="1659" y="1147"/>
                </a:lnTo>
                <a:lnTo>
                  <a:pt x="1665" y="1161"/>
                </a:lnTo>
                <a:lnTo>
                  <a:pt x="1669" y="1176"/>
                </a:lnTo>
                <a:lnTo>
                  <a:pt x="1673" y="1191"/>
                </a:lnTo>
                <a:lnTo>
                  <a:pt x="1675" y="1206"/>
                </a:lnTo>
                <a:lnTo>
                  <a:pt x="1677" y="1222"/>
                </a:lnTo>
                <a:lnTo>
                  <a:pt x="1677" y="1239"/>
                </a:lnTo>
                <a:lnTo>
                  <a:pt x="1675" y="1255"/>
                </a:lnTo>
                <a:lnTo>
                  <a:pt x="1673" y="1271"/>
                </a:lnTo>
                <a:lnTo>
                  <a:pt x="1670" y="1287"/>
                </a:lnTo>
                <a:lnTo>
                  <a:pt x="1665" y="1304"/>
                </a:lnTo>
                <a:lnTo>
                  <a:pt x="1659" y="1320"/>
                </a:lnTo>
                <a:lnTo>
                  <a:pt x="1652" y="1335"/>
                </a:lnTo>
                <a:lnTo>
                  <a:pt x="1643" y="1350"/>
                </a:lnTo>
                <a:lnTo>
                  <a:pt x="1633" y="1364"/>
                </a:lnTo>
                <a:lnTo>
                  <a:pt x="1620" y="1377"/>
                </a:lnTo>
                <a:lnTo>
                  <a:pt x="1608" y="1390"/>
                </a:lnTo>
                <a:lnTo>
                  <a:pt x="1594" y="1400"/>
                </a:lnTo>
                <a:lnTo>
                  <a:pt x="1578" y="1410"/>
                </a:lnTo>
                <a:lnTo>
                  <a:pt x="1560" y="1419"/>
                </a:lnTo>
                <a:lnTo>
                  <a:pt x="1542" y="1426"/>
                </a:lnTo>
                <a:lnTo>
                  <a:pt x="1522" y="1431"/>
                </a:lnTo>
                <a:lnTo>
                  <a:pt x="1500" y="1435"/>
                </a:lnTo>
                <a:lnTo>
                  <a:pt x="1477" y="1436"/>
                </a:lnTo>
                <a:lnTo>
                  <a:pt x="1453" y="1436"/>
                </a:lnTo>
                <a:lnTo>
                  <a:pt x="1425" y="1434"/>
                </a:lnTo>
                <a:lnTo>
                  <a:pt x="1428" y="1439"/>
                </a:lnTo>
                <a:lnTo>
                  <a:pt x="1433" y="1455"/>
                </a:lnTo>
                <a:lnTo>
                  <a:pt x="1436" y="1477"/>
                </a:lnTo>
                <a:lnTo>
                  <a:pt x="1439" y="1492"/>
                </a:lnTo>
                <a:lnTo>
                  <a:pt x="1439" y="1507"/>
                </a:lnTo>
                <a:lnTo>
                  <a:pt x="1439" y="1525"/>
                </a:lnTo>
                <a:lnTo>
                  <a:pt x="1438" y="1544"/>
                </a:lnTo>
                <a:lnTo>
                  <a:pt x="1435" y="1563"/>
                </a:lnTo>
                <a:lnTo>
                  <a:pt x="1430" y="1583"/>
                </a:lnTo>
                <a:lnTo>
                  <a:pt x="1423" y="1604"/>
                </a:lnTo>
                <a:lnTo>
                  <a:pt x="1413" y="1625"/>
                </a:lnTo>
                <a:lnTo>
                  <a:pt x="1400" y="1646"/>
                </a:lnTo>
                <a:lnTo>
                  <a:pt x="1385" y="1668"/>
                </a:lnTo>
                <a:lnTo>
                  <a:pt x="1351" y="1708"/>
                </a:lnTo>
                <a:lnTo>
                  <a:pt x="1320" y="1744"/>
                </a:lnTo>
                <a:lnTo>
                  <a:pt x="1293" y="1778"/>
                </a:lnTo>
                <a:lnTo>
                  <a:pt x="1281" y="1794"/>
                </a:lnTo>
                <a:lnTo>
                  <a:pt x="1271" y="1809"/>
                </a:lnTo>
                <a:lnTo>
                  <a:pt x="1264" y="1824"/>
                </a:lnTo>
                <a:lnTo>
                  <a:pt x="1259" y="1838"/>
                </a:lnTo>
                <a:lnTo>
                  <a:pt x="1255" y="1852"/>
                </a:lnTo>
                <a:lnTo>
                  <a:pt x="1255" y="1865"/>
                </a:lnTo>
                <a:lnTo>
                  <a:pt x="1258" y="1879"/>
                </a:lnTo>
                <a:lnTo>
                  <a:pt x="1260" y="1885"/>
                </a:lnTo>
                <a:lnTo>
                  <a:pt x="1263" y="1893"/>
                </a:lnTo>
                <a:lnTo>
                  <a:pt x="1271" y="1907"/>
                </a:lnTo>
                <a:lnTo>
                  <a:pt x="1284" y="1919"/>
                </a:lnTo>
                <a:lnTo>
                  <a:pt x="1291" y="1925"/>
                </a:lnTo>
                <a:lnTo>
                  <a:pt x="1298" y="1930"/>
                </a:lnTo>
                <a:lnTo>
                  <a:pt x="1304" y="1934"/>
                </a:lnTo>
                <a:lnTo>
                  <a:pt x="1310" y="1937"/>
                </a:lnTo>
                <a:lnTo>
                  <a:pt x="1316" y="1939"/>
                </a:lnTo>
                <a:lnTo>
                  <a:pt x="1323" y="1939"/>
                </a:lnTo>
                <a:lnTo>
                  <a:pt x="1328" y="1939"/>
                </a:lnTo>
                <a:lnTo>
                  <a:pt x="1333" y="1938"/>
                </a:lnTo>
                <a:lnTo>
                  <a:pt x="1339" y="1937"/>
                </a:lnTo>
                <a:lnTo>
                  <a:pt x="1343" y="1934"/>
                </a:lnTo>
                <a:lnTo>
                  <a:pt x="1351" y="1927"/>
                </a:lnTo>
                <a:lnTo>
                  <a:pt x="1359" y="1918"/>
                </a:lnTo>
                <a:lnTo>
                  <a:pt x="1365" y="1907"/>
                </a:lnTo>
                <a:lnTo>
                  <a:pt x="1369" y="1894"/>
                </a:lnTo>
                <a:lnTo>
                  <a:pt x="1371" y="1882"/>
                </a:lnTo>
                <a:lnTo>
                  <a:pt x="1374" y="1868"/>
                </a:lnTo>
                <a:lnTo>
                  <a:pt x="1373" y="1855"/>
                </a:lnTo>
                <a:lnTo>
                  <a:pt x="1371" y="1843"/>
                </a:lnTo>
                <a:lnTo>
                  <a:pt x="1366" y="1831"/>
                </a:lnTo>
                <a:lnTo>
                  <a:pt x="1361" y="1823"/>
                </a:lnTo>
                <a:lnTo>
                  <a:pt x="1358" y="1819"/>
                </a:lnTo>
                <a:lnTo>
                  <a:pt x="1353" y="1815"/>
                </a:lnTo>
                <a:lnTo>
                  <a:pt x="1358" y="1816"/>
                </a:lnTo>
                <a:lnTo>
                  <a:pt x="1369" y="1819"/>
                </a:lnTo>
                <a:lnTo>
                  <a:pt x="1376" y="1823"/>
                </a:lnTo>
                <a:lnTo>
                  <a:pt x="1385" y="1826"/>
                </a:lnTo>
                <a:lnTo>
                  <a:pt x="1394" y="1833"/>
                </a:lnTo>
                <a:lnTo>
                  <a:pt x="1403" y="1840"/>
                </a:lnTo>
                <a:lnTo>
                  <a:pt x="1410" y="1849"/>
                </a:lnTo>
                <a:lnTo>
                  <a:pt x="1418" y="1860"/>
                </a:lnTo>
                <a:lnTo>
                  <a:pt x="1423" y="1874"/>
                </a:lnTo>
                <a:lnTo>
                  <a:pt x="1428" y="1890"/>
                </a:lnTo>
                <a:lnTo>
                  <a:pt x="1430" y="1909"/>
                </a:lnTo>
                <a:lnTo>
                  <a:pt x="1430" y="1930"/>
                </a:lnTo>
                <a:lnTo>
                  <a:pt x="1428" y="1955"/>
                </a:lnTo>
                <a:lnTo>
                  <a:pt x="1423" y="1983"/>
                </a:lnTo>
                <a:lnTo>
                  <a:pt x="1418" y="1997"/>
                </a:lnTo>
                <a:lnTo>
                  <a:pt x="1413" y="2010"/>
                </a:lnTo>
                <a:lnTo>
                  <a:pt x="1405" y="2022"/>
                </a:lnTo>
                <a:lnTo>
                  <a:pt x="1395" y="2033"/>
                </a:lnTo>
                <a:lnTo>
                  <a:pt x="1385" y="2043"/>
                </a:lnTo>
                <a:lnTo>
                  <a:pt x="1374" y="2052"/>
                </a:lnTo>
                <a:lnTo>
                  <a:pt x="1363" y="2059"/>
                </a:lnTo>
                <a:lnTo>
                  <a:pt x="1349" y="2065"/>
                </a:lnTo>
                <a:lnTo>
                  <a:pt x="1335" y="2070"/>
                </a:lnTo>
                <a:lnTo>
                  <a:pt x="1321" y="2075"/>
                </a:lnTo>
                <a:lnTo>
                  <a:pt x="1306" y="2078"/>
                </a:lnTo>
                <a:lnTo>
                  <a:pt x="1291" y="2079"/>
                </a:lnTo>
                <a:lnTo>
                  <a:pt x="1276" y="2079"/>
                </a:lnTo>
                <a:lnTo>
                  <a:pt x="1261" y="2078"/>
                </a:lnTo>
                <a:lnTo>
                  <a:pt x="1246" y="2075"/>
                </a:lnTo>
                <a:lnTo>
                  <a:pt x="1231" y="2072"/>
                </a:lnTo>
                <a:lnTo>
                  <a:pt x="1218" y="2067"/>
                </a:lnTo>
                <a:lnTo>
                  <a:pt x="1204" y="2060"/>
                </a:lnTo>
                <a:lnTo>
                  <a:pt x="1190" y="2053"/>
                </a:lnTo>
                <a:lnTo>
                  <a:pt x="1177" y="2044"/>
                </a:lnTo>
                <a:lnTo>
                  <a:pt x="1166" y="2033"/>
                </a:lnTo>
                <a:lnTo>
                  <a:pt x="1156" y="2022"/>
                </a:lnTo>
                <a:lnTo>
                  <a:pt x="1147" y="2008"/>
                </a:lnTo>
                <a:lnTo>
                  <a:pt x="1139" y="1993"/>
                </a:lnTo>
                <a:lnTo>
                  <a:pt x="1132" y="1977"/>
                </a:lnTo>
                <a:lnTo>
                  <a:pt x="1129" y="1959"/>
                </a:lnTo>
                <a:lnTo>
                  <a:pt x="1125" y="1939"/>
                </a:lnTo>
                <a:lnTo>
                  <a:pt x="1124" y="1918"/>
                </a:lnTo>
                <a:lnTo>
                  <a:pt x="1125" y="1895"/>
                </a:lnTo>
                <a:lnTo>
                  <a:pt x="1129" y="1872"/>
                </a:lnTo>
                <a:lnTo>
                  <a:pt x="1134" y="1847"/>
                </a:lnTo>
                <a:lnTo>
                  <a:pt x="1142" y="1819"/>
                </a:lnTo>
                <a:lnTo>
                  <a:pt x="1136" y="1821"/>
                </a:lnTo>
                <a:lnTo>
                  <a:pt x="1121" y="1826"/>
                </a:lnTo>
                <a:lnTo>
                  <a:pt x="1111" y="1829"/>
                </a:lnTo>
                <a:lnTo>
                  <a:pt x="1099" y="1831"/>
                </a:lnTo>
                <a:lnTo>
                  <a:pt x="1085" y="1833"/>
                </a:lnTo>
                <a:lnTo>
                  <a:pt x="1071" y="1834"/>
                </a:lnTo>
                <a:lnTo>
                  <a:pt x="1055" y="1833"/>
                </a:lnTo>
                <a:lnTo>
                  <a:pt x="1040" y="1830"/>
                </a:lnTo>
                <a:lnTo>
                  <a:pt x="1022" y="1825"/>
                </a:lnTo>
                <a:lnTo>
                  <a:pt x="1006" y="1819"/>
                </a:lnTo>
                <a:lnTo>
                  <a:pt x="990" y="1809"/>
                </a:lnTo>
                <a:lnTo>
                  <a:pt x="974" y="1795"/>
                </a:lnTo>
                <a:lnTo>
                  <a:pt x="966" y="1788"/>
                </a:lnTo>
                <a:lnTo>
                  <a:pt x="957" y="1779"/>
                </a:lnTo>
                <a:lnTo>
                  <a:pt x="950" y="1769"/>
                </a:lnTo>
                <a:lnTo>
                  <a:pt x="943" y="1759"/>
                </a:lnTo>
                <a:lnTo>
                  <a:pt x="936" y="1748"/>
                </a:lnTo>
                <a:lnTo>
                  <a:pt x="931" y="1736"/>
                </a:lnTo>
                <a:lnTo>
                  <a:pt x="926" y="1726"/>
                </a:lnTo>
                <a:lnTo>
                  <a:pt x="923" y="1716"/>
                </a:lnTo>
                <a:lnTo>
                  <a:pt x="920" y="1706"/>
                </a:lnTo>
                <a:lnTo>
                  <a:pt x="918" y="1696"/>
                </a:lnTo>
                <a:lnTo>
                  <a:pt x="917" y="1686"/>
                </a:lnTo>
                <a:lnTo>
                  <a:pt x="917" y="1678"/>
                </a:lnTo>
                <a:lnTo>
                  <a:pt x="917" y="1669"/>
                </a:lnTo>
                <a:lnTo>
                  <a:pt x="918" y="1660"/>
                </a:lnTo>
                <a:lnTo>
                  <a:pt x="923" y="1645"/>
                </a:lnTo>
                <a:lnTo>
                  <a:pt x="930" y="1630"/>
                </a:lnTo>
                <a:lnTo>
                  <a:pt x="940" y="1616"/>
                </a:lnTo>
                <a:lnTo>
                  <a:pt x="950" y="1605"/>
                </a:lnTo>
                <a:lnTo>
                  <a:pt x="962" y="1595"/>
                </a:lnTo>
                <a:lnTo>
                  <a:pt x="975" y="1586"/>
                </a:lnTo>
                <a:lnTo>
                  <a:pt x="989" y="1580"/>
                </a:lnTo>
                <a:lnTo>
                  <a:pt x="1002" y="1574"/>
                </a:lnTo>
                <a:lnTo>
                  <a:pt x="1017" y="1571"/>
                </a:lnTo>
                <a:lnTo>
                  <a:pt x="1031" y="1569"/>
                </a:lnTo>
                <a:lnTo>
                  <a:pt x="1044" y="1570"/>
                </a:lnTo>
                <a:lnTo>
                  <a:pt x="1041" y="1573"/>
                </a:lnTo>
                <a:lnTo>
                  <a:pt x="1035" y="1579"/>
                </a:lnTo>
                <a:lnTo>
                  <a:pt x="1026" y="1590"/>
                </a:lnTo>
                <a:lnTo>
                  <a:pt x="1022" y="1596"/>
                </a:lnTo>
                <a:lnTo>
                  <a:pt x="1020" y="1604"/>
                </a:lnTo>
                <a:lnTo>
                  <a:pt x="1017" y="1611"/>
                </a:lnTo>
                <a:lnTo>
                  <a:pt x="1016" y="1620"/>
                </a:lnTo>
                <a:lnTo>
                  <a:pt x="1017" y="1629"/>
                </a:lnTo>
                <a:lnTo>
                  <a:pt x="1020" y="1638"/>
                </a:lnTo>
                <a:lnTo>
                  <a:pt x="1025" y="1646"/>
                </a:lnTo>
                <a:lnTo>
                  <a:pt x="1032" y="1655"/>
                </a:lnTo>
                <a:lnTo>
                  <a:pt x="1044" y="1665"/>
                </a:lnTo>
                <a:lnTo>
                  <a:pt x="1056" y="1674"/>
                </a:lnTo>
                <a:lnTo>
                  <a:pt x="1065" y="1678"/>
                </a:lnTo>
                <a:lnTo>
                  <a:pt x="1072" y="1679"/>
                </a:lnTo>
                <a:lnTo>
                  <a:pt x="1080" y="1680"/>
                </a:lnTo>
                <a:lnTo>
                  <a:pt x="1087" y="1680"/>
                </a:lnTo>
                <a:lnTo>
                  <a:pt x="1095" y="1678"/>
                </a:lnTo>
                <a:lnTo>
                  <a:pt x="1101" y="1675"/>
                </a:lnTo>
                <a:lnTo>
                  <a:pt x="1109" y="1671"/>
                </a:lnTo>
                <a:lnTo>
                  <a:pt x="1116" y="1666"/>
                </a:lnTo>
                <a:lnTo>
                  <a:pt x="1122" y="1660"/>
                </a:lnTo>
                <a:lnTo>
                  <a:pt x="1129" y="1654"/>
                </a:lnTo>
                <a:lnTo>
                  <a:pt x="1140" y="1639"/>
                </a:lnTo>
                <a:lnTo>
                  <a:pt x="1150" y="1620"/>
                </a:lnTo>
                <a:lnTo>
                  <a:pt x="1159" y="1600"/>
                </a:lnTo>
                <a:lnTo>
                  <a:pt x="1165" y="1579"/>
                </a:lnTo>
                <a:lnTo>
                  <a:pt x="1169" y="1558"/>
                </a:lnTo>
                <a:lnTo>
                  <a:pt x="1170" y="1535"/>
                </a:lnTo>
                <a:lnTo>
                  <a:pt x="1170" y="1514"/>
                </a:lnTo>
                <a:lnTo>
                  <a:pt x="1167" y="1504"/>
                </a:lnTo>
                <a:lnTo>
                  <a:pt x="1165" y="1494"/>
                </a:lnTo>
                <a:lnTo>
                  <a:pt x="1162" y="1484"/>
                </a:lnTo>
                <a:lnTo>
                  <a:pt x="1157" y="1475"/>
                </a:lnTo>
                <a:lnTo>
                  <a:pt x="1152" y="1467"/>
                </a:lnTo>
                <a:lnTo>
                  <a:pt x="1147" y="1460"/>
                </a:lnTo>
                <a:lnTo>
                  <a:pt x="1140" y="1452"/>
                </a:lnTo>
                <a:lnTo>
                  <a:pt x="1132" y="1446"/>
                </a:lnTo>
                <a:lnTo>
                  <a:pt x="1115" y="1435"/>
                </a:lnTo>
                <a:lnTo>
                  <a:pt x="1095" y="1425"/>
                </a:lnTo>
                <a:lnTo>
                  <a:pt x="1054" y="1402"/>
                </a:lnTo>
                <a:lnTo>
                  <a:pt x="1031" y="1390"/>
                </a:lnTo>
                <a:lnTo>
                  <a:pt x="1010" y="1376"/>
                </a:lnTo>
                <a:lnTo>
                  <a:pt x="989" y="1361"/>
                </a:lnTo>
                <a:lnTo>
                  <a:pt x="969" y="1345"/>
                </a:lnTo>
                <a:lnTo>
                  <a:pt x="960" y="1336"/>
                </a:lnTo>
                <a:lnTo>
                  <a:pt x="951" y="1326"/>
                </a:lnTo>
                <a:lnTo>
                  <a:pt x="942" y="1315"/>
                </a:lnTo>
                <a:lnTo>
                  <a:pt x="935" y="1305"/>
                </a:lnTo>
                <a:lnTo>
                  <a:pt x="927" y="1292"/>
                </a:lnTo>
                <a:lnTo>
                  <a:pt x="921" y="1280"/>
                </a:lnTo>
                <a:lnTo>
                  <a:pt x="916" y="1267"/>
                </a:lnTo>
                <a:lnTo>
                  <a:pt x="911" y="1254"/>
                </a:lnTo>
                <a:lnTo>
                  <a:pt x="906" y="1239"/>
                </a:lnTo>
                <a:lnTo>
                  <a:pt x="903" y="1222"/>
                </a:lnTo>
                <a:lnTo>
                  <a:pt x="901" y="1206"/>
                </a:lnTo>
                <a:lnTo>
                  <a:pt x="901" y="1187"/>
                </a:lnTo>
                <a:lnTo>
                  <a:pt x="901" y="1168"/>
                </a:lnTo>
                <a:lnTo>
                  <a:pt x="902" y="1148"/>
                </a:lnTo>
                <a:lnTo>
                  <a:pt x="905" y="1128"/>
                </a:lnTo>
                <a:lnTo>
                  <a:pt x="908" y="1106"/>
                </a:lnTo>
                <a:lnTo>
                  <a:pt x="911" y="1100"/>
                </a:lnTo>
                <a:lnTo>
                  <a:pt x="917" y="1092"/>
                </a:lnTo>
                <a:lnTo>
                  <a:pt x="927" y="1083"/>
                </a:lnTo>
                <a:lnTo>
                  <a:pt x="938" y="1073"/>
                </a:lnTo>
                <a:lnTo>
                  <a:pt x="967" y="1051"/>
                </a:lnTo>
                <a:lnTo>
                  <a:pt x="1000" y="1022"/>
                </a:lnTo>
                <a:lnTo>
                  <a:pt x="1017" y="1005"/>
                </a:lnTo>
                <a:lnTo>
                  <a:pt x="1035" y="986"/>
                </a:lnTo>
                <a:lnTo>
                  <a:pt x="1052" y="966"/>
                </a:lnTo>
                <a:lnTo>
                  <a:pt x="1067" y="945"/>
                </a:lnTo>
                <a:lnTo>
                  <a:pt x="1082" y="921"/>
                </a:lnTo>
                <a:lnTo>
                  <a:pt x="1095" y="894"/>
                </a:lnTo>
                <a:lnTo>
                  <a:pt x="1101" y="882"/>
                </a:lnTo>
                <a:lnTo>
                  <a:pt x="1105" y="867"/>
                </a:lnTo>
                <a:lnTo>
                  <a:pt x="1110" y="853"/>
                </a:lnTo>
                <a:lnTo>
                  <a:pt x="1114" y="838"/>
                </a:lnTo>
                <a:lnTo>
                  <a:pt x="1119" y="808"/>
                </a:lnTo>
                <a:lnTo>
                  <a:pt x="1120" y="779"/>
                </a:lnTo>
                <a:lnTo>
                  <a:pt x="1120" y="753"/>
                </a:lnTo>
                <a:lnTo>
                  <a:pt x="1116" y="728"/>
                </a:lnTo>
                <a:lnTo>
                  <a:pt x="1110" y="706"/>
                </a:lnTo>
                <a:lnTo>
                  <a:pt x="1101" y="683"/>
                </a:lnTo>
                <a:lnTo>
                  <a:pt x="1091" y="663"/>
                </a:lnTo>
                <a:lnTo>
                  <a:pt x="1079" y="644"/>
                </a:lnTo>
                <a:lnTo>
                  <a:pt x="1065" y="627"/>
                </a:lnTo>
                <a:lnTo>
                  <a:pt x="1049" y="612"/>
                </a:lnTo>
                <a:lnTo>
                  <a:pt x="1031" y="597"/>
                </a:lnTo>
                <a:lnTo>
                  <a:pt x="1014" y="583"/>
                </a:lnTo>
                <a:lnTo>
                  <a:pt x="994" y="570"/>
                </a:lnTo>
                <a:lnTo>
                  <a:pt x="974" y="560"/>
                </a:lnTo>
                <a:lnTo>
                  <a:pt x="952" y="550"/>
                </a:lnTo>
                <a:lnTo>
                  <a:pt x="931" y="542"/>
                </a:lnTo>
                <a:lnTo>
                  <a:pt x="908" y="533"/>
                </a:lnTo>
                <a:lnTo>
                  <a:pt x="888" y="523"/>
                </a:lnTo>
                <a:lnTo>
                  <a:pt x="870" y="512"/>
                </a:lnTo>
                <a:lnTo>
                  <a:pt x="851" y="500"/>
                </a:lnTo>
                <a:lnTo>
                  <a:pt x="833" y="489"/>
                </a:lnTo>
                <a:lnTo>
                  <a:pt x="817" y="477"/>
                </a:lnTo>
                <a:lnTo>
                  <a:pt x="788" y="454"/>
                </a:lnTo>
                <a:lnTo>
                  <a:pt x="766" y="433"/>
                </a:lnTo>
                <a:lnTo>
                  <a:pt x="750" y="415"/>
                </a:lnTo>
                <a:lnTo>
                  <a:pt x="735" y="399"/>
                </a:lnTo>
                <a:lnTo>
                  <a:pt x="738" y="405"/>
                </a:lnTo>
                <a:lnTo>
                  <a:pt x="750" y="423"/>
                </a:lnTo>
                <a:lnTo>
                  <a:pt x="767" y="448"/>
                </a:lnTo>
                <a:lnTo>
                  <a:pt x="790" y="478"/>
                </a:lnTo>
                <a:lnTo>
                  <a:pt x="805" y="493"/>
                </a:lnTo>
                <a:lnTo>
                  <a:pt x="820" y="509"/>
                </a:lnTo>
                <a:lnTo>
                  <a:pt x="836" y="525"/>
                </a:lnTo>
                <a:lnTo>
                  <a:pt x="855" y="540"/>
                </a:lnTo>
                <a:lnTo>
                  <a:pt x="875" y="554"/>
                </a:lnTo>
                <a:lnTo>
                  <a:pt x="895" y="568"/>
                </a:lnTo>
                <a:lnTo>
                  <a:pt x="917" y="579"/>
                </a:lnTo>
                <a:lnTo>
                  <a:pt x="940" y="589"/>
                </a:lnTo>
                <a:lnTo>
                  <a:pt x="933" y="589"/>
                </a:lnTo>
                <a:lnTo>
                  <a:pt x="913" y="591"/>
                </a:lnTo>
                <a:lnTo>
                  <a:pt x="900" y="591"/>
                </a:lnTo>
                <a:lnTo>
                  <a:pt x="885" y="589"/>
                </a:lnTo>
                <a:lnTo>
                  <a:pt x="866" y="588"/>
                </a:lnTo>
                <a:lnTo>
                  <a:pt x="847" y="584"/>
                </a:lnTo>
                <a:lnTo>
                  <a:pt x="826" y="579"/>
                </a:lnTo>
                <a:lnTo>
                  <a:pt x="803" y="573"/>
                </a:lnTo>
                <a:lnTo>
                  <a:pt x="780" y="564"/>
                </a:lnTo>
                <a:lnTo>
                  <a:pt x="755" y="553"/>
                </a:lnTo>
                <a:lnTo>
                  <a:pt x="731" y="539"/>
                </a:lnTo>
                <a:lnTo>
                  <a:pt x="706" y="522"/>
                </a:lnTo>
                <a:lnTo>
                  <a:pt x="681" y="502"/>
                </a:lnTo>
                <a:lnTo>
                  <a:pt x="656" y="478"/>
                </a:lnTo>
                <a:lnTo>
                  <a:pt x="668" y="494"/>
                </a:lnTo>
                <a:lnTo>
                  <a:pt x="681" y="510"/>
                </a:lnTo>
                <a:lnTo>
                  <a:pt x="699" y="532"/>
                </a:lnTo>
                <a:lnTo>
                  <a:pt x="721" y="553"/>
                </a:lnTo>
                <a:lnTo>
                  <a:pt x="746" y="575"/>
                </a:lnTo>
                <a:lnTo>
                  <a:pt x="758" y="586"/>
                </a:lnTo>
                <a:lnTo>
                  <a:pt x="772" y="596"/>
                </a:lnTo>
                <a:lnTo>
                  <a:pt x="787" y="603"/>
                </a:lnTo>
                <a:lnTo>
                  <a:pt x="801" y="611"/>
                </a:lnTo>
                <a:lnTo>
                  <a:pt x="796" y="611"/>
                </a:lnTo>
                <a:lnTo>
                  <a:pt x="780" y="611"/>
                </a:lnTo>
                <a:lnTo>
                  <a:pt x="755" y="607"/>
                </a:lnTo>
                <a:lnTo>
                  <a:pt x="741" y="604"/>
                </a:lnTo>
                <a:lnTo>
                  <a:pt x="724" y="599"/>
                </a:lnTo>
                <a:lnTo>
                  <a:pt x="708" y="593"/>
                </a:lnTo>
                <a:lnTo>
                  <a:pt x="691" y="586"/>
                </a:lnTo>
                <a:lnTo>
                  <a:pt x="673" y="575"/>
                </a:lnTo>
                <a:lnTo>
                  <a:pt x="654" y="564"/>
                </a:lnTo>
                <a:lnTo>
                  <a:pt x="637" y="550"/>
                </a:lnTo>
                <a:lnTo>
                  <a:pt x="619" y="533"/>
                </a:lnTo>
                <a:lnTo>
                  <a:pt x="603" y="513"/>
                </a:lnTo>
                <a:lnTo>
                  <a:pt x="587" y="490"/>
                </a:lnTo>
                <a:lnTo>
                  <a:pt x="579" y="508"/>
                </a:lnTo>
                <a:lnTo>
                  <a:pt x="572" y="527"/>
                </a:lnTo>
                <a:lnTo>
                  <a:pt x="564" y="552"/>
                </a:lnTo>
                <a:lnTo>
                  <a:pt x="558" y="582"/>
                </a:lnTo>
                <a:lnTo>
                  <a:pt x="556" y="598"/>
                </a:lnTo>
                <a:lnTo>
                  <a:pt x="553" y="616"/>
                </a:lnTo>
                <a:lnTo>
                  <a:pt x="553" y="634"/>
                </a:lnTo>
                <a:lnTo>
                  <a:pt x="553" y="653"/>
                </a:lnTo>
                <a:lnTo>
                  <a:pt x="554" y="673"/>
                </a:lnTo>
                <a:lnTo>
                  <a:pt x="558" y="693"/>
                </a:lnTo>
                <a:lnTo>
                  <a:pt x="552" y="676"/>
                </a:lnTo>
                <a:lnTo>
                  <a:pt x="547" y="656"/>
                </a:lnTo>
                <a:lnTo>
                  <a:pt x="542" y="629"/>
                </a:lnTo>
                <a:lnTo>
                  <a:pt x="538" y="597"/>
                </a:lnTo>
                <a:lnTo>
                  <a:pt x="537" y="579"/>
                </a:lnTo>
                <a:lnTo>
                  <a:pt x="537" y="559"/>
                </a:lnTo>
                <a:lnTo>
                  <a:pt x="538" y="539"/>
                </a:lnTo>
                <a:lnTo>
                  <a:pt x="541" y="518"/>
                </a:lnTo>
                <a:lnTo>
                  <a:pt x="544" y="495"/>
                </a:lnTo>
                <a:lnTo>
                  <a:pt x="549" y="472"/>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spd="slow">
    <p:fade/>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A7C7A04-2210-4C60-A780-E89DAA98B0F8}" type="slidenum">
              <a:rPr lang="en-US" altLang="zh-CN" smtClean="0">
                <a:solidFill>
                  <a:srgbClr val="BFBFBF"/>
                </a:solidFill>
                <a:latin typeface="Calibri Light" pitchFamily="34" charset="0"/>
              </a:rPr>
              <a:pPr/>
              <a:t>60</a:t>
            </a:fld>
            <a:endParaRPr lang="en-US" altLang="zh-CN" smtClean="0">
              <a:solidFill>
                <a:srgbClr val="BFBFBF"/>
              </a:solidFill>
              <a:latin typeface="Calibri Light" pitchFamily="34" charset="0"/>
            </a:endParaRPr>
          </a:p>
        </p:txBody>
      </p:sp>
      <p:sp>
        <p:nvSpPr>
          <p:cNvPr id="33" name="Rectangle 1684"/>
          <p:cNvSpPr>
            <a:spLocks noChangeArrowheads="1"/>
          </p:cNvSpPr>
          <p:nvPr/>
        </p:nvSpPr>
        <p:spPr bwMode="auto">
          <a:xfrm>
            <a:off x="2546350" y="4359275"/>
            <a:ext cx="65088" cy="363538"/>
          </a:xfrm>
          <a:prstGeom prst="rect">
            <a:avLst/>
          </a:prstGeom>
          <a:solidFill>
            <a:schemeClr val="tx2">
              <a:lumMod val="75000"/>
            </a:schemeClr>
          </a:solidFill>
          <a:ln>
            <a:noFill/>
          </a:ln>
          <a:extLst/>
        </p:spPr>
        <p:txBody>
          <a:bodyPr/>
          <a:lstStyle/>
          <a:p>
            <a:pPr eaLnBrk="1" hangingPunct="1">
              <a:defRPr/>
            </a:pPr>
            <a:endParaRPr lang="zh-CN" altLang="zh-CN"/>
          </a:p>
        </p:txBody>
      </p:sp>
      <p:sp>
        <p:nvSpPr>
          <p:cNvPr id="105476" name="Freeform 1682"/>
          <p:cNvSpPr>
            <a:spLocks/>
          </p:cNvSpPr>
          <p:nvPr/>
        </p:nvSpPr>
        <p:spPr bwMode="auto">
          <a:xfrm>
            <a:off x="2435225" y="2573338"/>
            <a:ext cx="287338" cy="41275"/>
          </a:xfrm>
          <a:custGeom>
            <a:avLst/>
            <a:gdLst>
              <a:gd name="T0" fmla="*/ 2147483647 w 202"/>
              <a:gd name="T1" fmla="*/ 2147483647 h 32"/>
              <a:gd name="T2" fmla="*/ 2147483647 w 202"/>
              <a:gd name="T3" fmla="*/ 2147483647 h 32"/>
              <a:gd name="T4" fmla="*/ 2147483647 w 202"/>
              <a:gd name="T5" fmla="*/ 2147483647 h 32"/>
              <a:gd name="T6" fmla="*/ 2147483647 w 202"/>
              <a:gd name="T7" fmla="*/ 2147483647 h 32"/>
              <a:gd name="T8" fmla="*/ 2147483647 w 202"/>
              <a:gd name="T9" fmla="*/ 2147483647 h 32"/>
              <a:gd name="T10" fmla="*/ 2147483647 w 202"/>
              <a:gd name="T11" fmla="*/ 2147483647 h 32"/>
              <a:gd name="T12" fmla="*/ 2147483647 w 202"/>
              <a:gd name="T13" fmla="*/ 2147483647 h 32"/>
              <a:gd name="T14" fmla="*/ 2147483647 w 202"/>
              <a:gd name="T15" fmla="*/ 2147483647 h 32"/>
              <a:gd name="T16" fmla="*/ 2147483647 w 202"/>
              <a:gd name="T17" fmla="*/ 2147483647 h 32"/>
              <a:gd name="T18" fmla="*/ 2147483647 w 202"/>
              <a:gd name="T19" fmla="*/ 2147483647 h 32"/>
              <a:gd name="T20" fmla="*/ 2147483647 w 202"/>
              <a:gd name="T21" fmla="*/ 2147483647 h 32"/>
              <a:gd name="T22" fmla="*/ 2147483647 w 202"/>
              <a:gd name="T23" fmla="*/ 2147483647 h 32"/>
              <a:gd name="T24" fmla="*/ 2147483647 w 202"/>
              <a:gd name="T25" fmla="*/ 2147483647 h 32"/>
              <a:gd name="T26" fmla="*/ 2147483647 w 202"/>
              <a:gd name="T27" fmla="*/ 2147483647 h 32"/>
              <a:gd name="T28" fmla="*/ 2147483647 w 202"/>
              <a:gd name="T29" fmla="*/ 2147483647 h 32"/>
              <a:gd name="T30" fmla="*/ 2147483647 w 202"/>
              <a:gd name="T31" fmla="*/ 2147483647 h 32"/>
              <a:gd name="T32" fmla="*/ 0 w 202"/>
              <a:gd name="T33" fmla="*/ 2147483647 h 32"/>
              <a:gd name="T34" fmla="*/ 0 w 202"/>
              <a:gd name="T35" fmla="*/ 2147483647 h 32"/>
              <a:gd name="T36" fmla="*/ 2147483647 w 202"/>
              <a:gd name="T37" fmla="*/ 2147483647 h 32"/>
              <a:gd name="T38" fmla="*/ 2147483647 w 202"/>
              <a:gd name="T39" fmla="*/ 2147483647 h 32"/>
              <a:gd name="T40" fmla="*/ 2147483647 w 202"/>
              <a:gd name="T41" fmla="*/ 2147483647 h 32"/>
              <a:gd name="T42" fmla="*/ 2147483647 w 202"/>
              <a:gd name="T43" fmla="*/ 2147483647 h 32"/>
              <a:gd name="T44" fmla="*/ 2147483647 w 202"/>
              <a:gd name="T45" fmla="*/ 2147483647 h 32"/>
              <a:gd name="T46" fmla="*/ 2147483647 w 202"/>
              <a:gd name="T47" fmla="*/ 2147483647 h 32"/>
              <a:gd name="T48" fmla="*/ 2147483647 w 202"/>
              <a:gd name="T49" fmla="*/ 0 h 32"/>
              <a:gd name="T50" fmla="*/ 2147483647 w 202"/>
              <a:gd name="T51" fmla="*/ 0 h 32"/>
              <a:gd name="T52" fmla="*/ 2147483647 w 202"/>
              <a:gd name="T53" fmla="*/ 2147483647 h 32"/>
              <a:gd name="T54" fmla="*/ 2147483647 w 202"/>
              <a:gd name="T55" fmla="*/ 2147483647 h 32"/>
              <a:gd name="T56" fmla="*/ 2147483647 w 202"/>
              <a:gd name="T57" fmla="*/ 2147483647 h 32"/>
              <a:gd name="T58" fmla="*/ 2147483647 w 202"/>
              <a:gd name="T59" fmla="*/ 2147483647 h 32"/>
              <a:gd name="T60" fmla="*/ 2147483647 w 202"/>
              <a:gd name="T61" fmla="*/ 2147483647 h 32"/>
              <a:gd name="T62" fmla="*/ 2147483647 w 202"/>
              <a:gd name="T63" fmla="*/ 2147483647 h 32"/>
              <a:gd name="T64" fmla="*/ 2147483647 w 202"/>
              <a:gd name="T65" fmla="*/ 2147483647 h 32"/>
              <a:gd name="T66" fmla="*/ 2147483647 w 202"/>
              <a:gd name="T67" fmla="*/ 2147483647 h 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32"/>
              <a:gd name="T104" fmla="*/ 202 w 202"/>
              <a:gd name="T105" fmla="*/ 32 h 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32">
                <a:moveTo>
                  <a:pt x="202" y="15"/>
                </a:moveTo>
                <a:lnTo>
                  <a:pt x="202" y="15"/>
                </a:lnTo>
                <a:lnTo>
                  <a:pt x="201" y="18"/>
                </a:lnTo>
                <a:lnTo>
                  <a:pt x="200" y="19"/>
                </a:lnTo>
                <a:lnTo>
                  <a:pt x="195" y="22"/>
                </a:lnTo>
                <a:lnTo>
                  <a:pt x="184" y="24"/>
                </a:lnTo>
                <a:lnTo>
                  <a:pt x="173" y="27"/>
                </a:lnTo>
                <a:lnTo>
                  <a:pt x="141" y="31"/>
                </a:lnTo>
                <a:lnTo>
                  <a:pt x="101" y="32"/>
                </a:lnTo>
                <a:lnTo>
                  <a:pt x="61" y="31"/>
                </a:lnTo>
                <a:lnTo>
                  <a:pt x="29" y="27"/>
                </a:lnTo>
                <a:lnTo>
                  <a:pt x="18" y="24"/>
                </a:lnTo>
                <a:lnTo>
                  <a:pt x="8" y="22"/>
                </a:lnTo>
                <a:lnTo>
                  <a:pt x="3" y="19"/>
                </a:lnTo>
                <a:lnTo>
                  <a:pt x="1" y="18"/>
                </a:lnTo>
                <a:lnTo>
                  <a:pt x="0" y="15"/>
                </a:lnTo>
                <a:lnTo>
                  <a:pt x="1" y="14"/>
                </a:lnTo>
                <a:lnTo>
                  <a:pt x="3" y="13"/>
                </a:lnTo>
                <a:lnTo>
                  <a:pt x="8" y="10"/>
                </a:lnTo>
                <a:lnTo>
                  <a:pt x="18" y="8"/>
                </a:lnTo>
                <a:lnTo>
                  <a:pt x="29" y="5"/>
                </a:lnTo>
                <a:lnTo>
                  <a:pt x="61" y="1"/>
                </a:lnTo>
                <a:lnTo>
                  <a:pt x="101" y="0"/>
                </a:lnTo>
                <a:lnTo>
                  <a:pt x="141" y="1"/>
                </a:lnTo>
                <a:lnTo>
                  <a:pt x="173" y="5"/>
                </a:lnTo>
                <a:lnTo>
                  <a:pt x="184" y="8"/>
                </a:lnTo>
                <a:lnTo>
                  <a:pt x="195" y="10"/>
                </a:lnTo>
                <a:lnTo>
                  <a:pt x="200" y="13"/>
                </a:lnTo>
                <a:lnTo>
                  <a:pt x="201" y="14"/>
                </a:lnTo>
                <a:lnTo>
                  <a:pt x="202" y="15"/>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477" name="Freeform 80"/>
          <p:cNvSpPr>
            <a:spLocks/>
          </p:cNvSpPr>
          <p:nvPr/>
        </p:nvSpPr>
        <p:spPr bwMode="auto">
          <a:xfrm>
            <a:off x="2108200" y="2593975"/>
            <a:ext cx="939800" cy="1773238"/>
          </a:xfrm>
          <a:custGeom>
            <a:avLst/>
            <a:gdLst/>
            <a:ahLst/>
            <a:cxnLst/>
            <a:rect l="0" t="0" r="r" b="b"/>
            <a:pathLst>
              <a:path w="939911" h="1773462">
                <a:moveTo>
                  <a:pt x="326554" y="0"/>
                </a:moveTo>
                <a:lnTo>
                  <a:pt x="613355" y="0"/>
                </a:lnTo>
                <a:lnTo>
                  <a:pt x="613355" y="80026"/>
                </a:lnTo>
                <a:lnTo>
                  <a:pt x="611936" y="80026"/>
                </a:lnTo>
                <a:lnTo>
                  <a:pt x="611936" y="107129"/>
                </a:lnTo>
                <a:lnTo>
                  <a:pt x="614776" y="135526"/>
                </a:lnTo>
                <a:lnTo>
                  <a:pt x="616196" y="144561"/>
                </a:lnTo>
                <a:lnTo>
                  <a:pt x="619035" y="153596"/>
                </a:lnTo>
                <a:lnTo>
                  <a:pt x="623295" y="162631"/>
                </a:lnTo>
                <a:lnTo>
                  <a:pt x="630394" y="170375"/>
                </a:lnTo>
                <a:lnTo>
                  <a:pt x="643172" y="185864"/>
                </a:lnTo>
                <a:lnTo>
                  <a:pt x="660210" y="197481"/>
                </a:lnTo>
                <a:lnTo>
                  <a:pt x="677247" y="206516"/>
                </a:lnTo>
                <a:lnTo>
                  <a:pt x="695705" y="215551"/>
                </a:lnTo>
                <a:lnTo>
                  <a:pt x="714162" y="222004"/>
                </a:lnTo>
                <a:lnTo>
                  <a:pt x="734039" y="228458"/>
                </a:lnTo>
                <a:lnTo>
                  <a:pt x="772374" y="236202"/>
                </a:lnTo>
                <a:lnTo>
                  <a:pt x="812129" y="242656"/>
                </a:lnTo>
                <a:lnTo>
                  <a:pt x="839105" y="246528"/>
                </a:lnTo>
                <a:lnTo>
                  <a:pt x="868921" y="249110"/>
                </a:lnTo>
                <a:lnTo>
                  <a:pt x="895897" y="252982"/>
                </a:lnTo>
                <a:lnTo>
                  <a:pt x="922873" y="258145"/>
                </a:lnTo>
                <a:lnTo>
                  <a:pt x="928553" y="259436"/>
                </a:lnTo>
                <a:lnTo>
                  <a:pt x="934232" y="263308"/>
                </a:lnTo>
                <a:lnTo>
                  <a:pt x="935652" y="265889"/>
                </a:lnTo>
                <a:lnTo>
                  <a:pt x="939911" y="271052"/>
                </a:lnTo>
                <a:lnTo>
                  <a:pt x="939911" y="282669"/>
                </a:lnTo>
                <a:lnTo>
                  <a:pt x="937072" y="298158"/>
                </a:lnTo>
                <a:lnTo>
                  <a:pt x="924293" y="339461"/>
                </a:lnTo>
                <a:lnTo>
                  <a:pt x="907256" y="393672"/>
                </a:lnTo>
                <a:lnTo>
                  <a:pt x="884539" y="460790"/>
                </a:lnTo>
                <a:lnTo>
                  <a:pt x="858982" y="535652"/>
                </a:lnTo>
                <a:lnTo>
                  <a:pt x="830586" y="613096"/>
                </a:lnTo>
                <a:lnTo>
                  <a:pt x="796511" y="690540"/>
                </a:lnTo>
                <a:lnTo>
                  <a:pt x="766695" y="760239"/>
                </a:lnTo>
                <a:lnTo>
                  <a:pt x="745398" y="814450"/>
                </a:lnTo>
                <a:lnTo>
                  <a:pt x="732620" y="859625"/>
                </a:lnTo>
                <a:lnTo>
                  <a:pt x="721261" y="898347"/>
                </a:lnTo>
                <a:lnTo>
                  <a:pt x="719841" y="918999"/>
                </a:lnTo>
                <a:lnTo>
                  <a:pt x="722681" y="939650"/>
                </a:lnTo>
                <a:lnTo>
                  <a:pt x="726940" y="961593"/>
                </a:lnTo>
                <a:lnTo>
                  <a:pt x="734039" y="983535"/>
                </a:lnTo>
                <a:lnTo>
                  <a:pt x="741138" y="1004187"/>
                </a:lnTo>
                <a:lnTo>
                  <a:pt x="751077" y="1024839"/>
                </a:lnTo>
                <a:lnTo>
                  <a:pt x="768115" y="1057107"/>
                </a:lnTo>
                <a:lnTo>
                  <a:pt x="780893" y="1080340"/>
                </a:lnTo>
                <a:lnTo>
                  <a:pt x="793671" y="1104864"/>
                </a:lnTo>
                <a:lnTo>
                  <a:pt x="803610" y="1130679"/>
                </a:lnTo>
                <a:lnTo>
                  <a:pt x="813548" y="1156493"/>
                </a:lnTo>
                <a:lnTo>
                  <a:pt x="829166" y="1208122"/>
                </a:lnTo>
                <a:lnTo>
                  <a:pt x="841945" y="1261042"/>
                </a:lnTo>
                <a:lnTo>
                  <a:pt x="850463" y="1315253"/>
                </a:lnTo>
                <a:lnTo>
                  <a:pt x="857562" y="1368173"/>
                </a:lnTo>
                <a:lnTo>
                  <a:pt x="861822" y="1422384"/>
                </a:lnTo>
                <a:lnTo>
                  <a:pt x="863242" y="1475304"/>
                </a:lnTo>
                <a:lnTo>
                  <a:pt x="871761" y="1612121"/>
                </a:lnTo>
                <a:lnTo>
                  <a:pt x="876020" y="1698600"/>
                </a:lnTo>
                <a:lnTo>
                  <a:pt x="876020" y="1726996"/>
                </a:lnTo>
                <a:lnTo>
                  <a:pt x="874600" y="1734740"/>
                </a:lnTo>
                <a:lnTo>
                  <a:pt x="871761" y="1738612"/>
                </a:lnTo>
                <a:lnTo>
                  <a:pt x="830586" y="1747648"/>
                </a:lnTo>
                <a:lnTo>
                  <a:pt x="785152" y="1756683"/>
                </a:lnTo>
                <a:lnTo>
                  <a:pt x="735459" y="1763136"/>
                </a:lnTo>
                <a:lnTo>
                  <a:pt x="684346" y="1768299"/>
                </a:lnTo>
                <a:lnTo>
                  <a:pt x="631813" y="1770881"/>
                </a:lnTo>
                <a:lnTo>
                  <a:pt x="579281" y="1773462"/>
                </a:lnTo>
                <a:lnTo>
                  <a:pt x="525328" y="1773462"/>
                </a:lnTo>
                <a:lnTo>
                  <a:pt x="469956" y="1773462"/>
                </a:lnTo>
                <a:lnTo>
                  <a:pt x="416003" y="1773462"/>
                </a:lnTo>
                <a:lnTo>
                  <a:pt x="362050" y="1773462"/>
                </a:lnTo>
                <a:lnTo>
                  <a:pt x="306678" y="1770881"/>
                </a:lnTo>
                <a:lnTo>
                  <a:pt x="254145" y="1768299"/>
                </a:lnTo>
                <a:lnTo>
                  <a:pt x="203032" y="1763136"/>
                </a:lnTo>
                <a:lnTo>
                  <a:pt x="156179" y="1756683"/>
                </a:lnTo>
                <a:lnTo>
                  <a:pt x="110745" y="1747648"/>
                </a:lnTo>
                <a:lnTo>
                  <a:pt x="66731" y="1738612"/>
                </a:lnTo>
                <a:lnTo>
                  <a:pt x="65311" y="1733450"/>
                </a:lnTo>
                <a:lnTo>
                  <a:pt x="65311" y="1724414"/>
                </a:lnTo>
                <a:lnTo>
                  <a:pt x="63891" y="1692146"/>
                </a:lnTo>
                <a:lnTo>
                  <a:pt x="65311" y="1646971"/>
                </a:lnTo>
                <a:lnTo>
                  <a:pt x="66731" y="1594051"/>
                </a:lnTo>
                <a:lnTo>
                  <a:pt x="78089" y="1437872"/>
                </a:lnTo>
                <a:lnTo>
                  <a:pt x="79509" y="1386243"/>
                </a:lnTo>
                <a:lnTo>
                  <a:pt x="83769" y="1337195"/>
                </a:lnTo>
                <a:lnTo>
                  <a:pt x="90868" y="1289438"/>
                </a:lnTo>
                <a:lnTo>
                  <a:pt x="97967" y="1242972"/>
                </a:lnTo>
                <a:lnTo>
                  <a:pt x="110745" y="1196506"/>
                </a:lnTo>
                <a:lnTo>
                  <a:pt x="124943" y="1151330"/>
                </a:lnTo>
                <a:lnTo>
                  <a:pt x="144820" y="1104864"/>
                </a:lnTo>
                <a:lnTo>
                  <a:pt x="170377" y="1057107"/>
                </a:lnTo>
                <a:lnTo>
                  <a:pt x="188834" y="1024839"/>
                </a:lnTo>
                <a:lnTo>
                  <a:pt x="197353" y="1004187"/>
                </a:lnTo>
                <a:lnTo>
                  <a:pt x="207292" y="983535"/>
                </a:lnTo>
                <a:lnTo>
                  <a:pt x="212971" y="961593"/>
                </a:lnTo>
                <a:lnTo>
                  <a:pt x="217230" y="939650"/>
                </a:lnTo>
                <a:lnTo>
                  <a:pt x="220070" y="918999"/>
                </a:lnTo>
                <a:lnTo>
                  <a:pt x="217230" y="898347"/>
                </a:lnTo>
                <a:lnTo>
                  <a:pt x="208711" y="859625"/>
                </a:lnTo>
                <a:lnTo>
                  <a:pt x="194513" y="814450"/>
                </a:lnTo>
                <a:lnTo>
                  <a:pt x="171797" y="760239"/>
                </a:lnTo>
                <a:lnTo>
                  <a:pt x="143400" y="690540"/>
                </a:lnTo>
                <a:lnTo>
                  <a:pt x="110745" y="613096"/>
                </a:lnTo>
                <a:lnTo>
                  <a:pt x="79509" y="535652"/>
                </a:lnTo>
                <a:lnTo>
                  <a:pt x="53953" y="460790"/>
                </a:lnTo>
                <a:lnTo>
                  <a:pt x="34075" y="393672"/>
                </a:lnTo>
                <a:lnTo>
                  <a:pt x="15618" y="339461"/>
                </a:lnTo>
                <a:lnTo>
                  <a:pt x="2840" y="298158"/>
                </a:lnTo>
                <a:lnTo>
                  <a:pt x="0" y="282669"/>
                </a:lnTo>
                <a:lnTo>
                  <a:pt x="1420" y="271052"/>
                </a:lnTo>
                <a:lnTo>
                  <a:pt x="2840" y="265889"/>
                </a:lnTo>
                <a:lnTo>
                  <a:pt x="7099" y="263308"/>
                </a:lnTo>
                <a:lnTo>
                  <a:pt x="11359" y="259436"/>
                </a:lnTo>
                <a:lnTo>
                  <a:pt x="15618" y="258145"/>
                </a:lnTo>
                <a:lnTo>
                  <a:pt x="44014" y="252982"/>
                </a:lnTo>
                <a:lnTo>
                  <a:pt x="72410" y="249110"/>
                </a:lnTo>
                <a:lnTo>
                  <a:pt x="99386" y="246528"/>
                </a:lnTo>
                <a:lnTo>
                  <a:pt x="126363" y="242656"/>
                </a:lnTo>
                <a:lnTo>
                  <a:pt x="167537" y="236202"/>
                </a:lnTo>
                <a:lnTo>
                  <a:pt x="207292" y="228458"/>
                </a:lnTo>
                <a:lnTo>
                  <a:pt x="225749" y="222004"/>
                </a:lnTo>
                <a:lnTo>
                  <a:pt x="245626" y="215551"/>
                </a:lnTo>
                <a:lnTo>
                  <a:pt x="262664" y="206516"/>
                </a:lnTo>
                <a:lnTo>
                  <a:pt x="279702" y="197481"/>
                </a:lnTo>
                <a:lnTo>
                  <a:pt x="296739" y="185864"/>
                </a:lnTo>
                <a:lnTo>
                  <a:pt x="310937" y="170375"/>
                </a:lnTo>
                <a:lnTo>
                  <a:pt x="316617" y="162631"/>
                </a:lnTo>
                <a:lnTo>
                  <a:pt x="319456" y="153596"/>
                </a:lnTo>
                <a:lnTo>
                  <a:pt x="323716" y="144561"/>
                </a:lnTo>
                <a:lnTo>
                  <a:pt x="325136" y="135526"/>
                </a:lnTo>
                <a:lnTo>
                  <a:pt x="326555" y="121327"/>
                </a:lnTo>
                <a:lnTo>
                  <a:pt x="326555" y="107129"/>
                </a:lnTo>
                <a:lnTo>
                  <a:pt x="325136" y="80024"/>
                </a:lnTo>
                <a:lnTo>
                  <a:pt x="326554" y="80024"/>
                </a:lnTo>
                <a:lnTo>
                  <a:pt x="326554" y="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105478" name="Freeform 1685"/>
          <p:cNvSpPr>
            <a:spLocks/>
          </p:cNvSpPr>
          <p:nvPr/>
        </p:nvSpPr>
        <p:spPr bwMode="auto">
          <a:xfrm>
            <a:off x="2347913" y="2773363"/>
            <a:ext cx="220662" cy="1401762"/>
          </a:xfrm>
          <a:custGeom>
            <a:avLst/>
            <a:gdLst>
              <a:gd name="T0" fmla="*/ 2147483647 w 158"/>
              <a:gd name="T1" fmla="*/ 2147483647 h 1084"/>
              <a:gd name="T2" fmla="*/ 2147483647 w 158"/>
              <a:gd name="T3" fmla="*/ 2147483647 h 1084"/>
              <a:gd name="T4" fmla="*/ 2147483647 w 158"/>
              <a:gd name="T5" fmla="*/ 2147483647 h 1084"/>
              <a:gd name="T6" fmla="*/ 2147483647 w 158"/>
              <a:gd name="T7" fmla="*/ 2147483647 h 1084"/>
              <a:gd name="T8" fmla="*/ 2147483647 w 158"/>
              <a:gd name="T9" fmla="*/ 2147483647 h 1084"/>
              <a:gd name="T10" fmla="*/ 2147483647 w 158"/>
              <a:gd name="T11" fmla="*/ 2147483647 h 1084"/>
              <a:gd name="T12" fmla="*/ 2147483647 w 158"/>
              <a:gd name="T13" fmla="*/ 2147483647 h 1084"/>
              <a:gd name="T14" fmla="*/ 2147483647 w 158"/>
              <a:gd name="T15" fmla="*/ 2147483647 h 1084"/>
              <a:gd name="T16" fmla="*/ 2147483647 w 158"/>
              <a:gd name="T17" fmla="*/ 2147483647 h 1084"/>
              <a:gd name="T18" fmla="*/ 2147483647 w 158"/>
              <a:gd name="T19" fmla="*/ 2147483647 h 1084"/>
              <a:gd name="T20" fmla="*/ 2147483647 w 158"/>
              <a:gd name="T21" fmla="*/ 2147483647 h 1084"/>
              <a:gd name="T22" fmla="*/ 2147483647 w 158"/>
              <a:gd name="T23" fmla="*/ 2147483647 h 1084"/>
              <a:gd name="T24" fmla="*/ 2147483647 w 158"/>
              <a:gd name="T25" fmla="*/ 2147483647 h 1084"/>
              <a:gd name="T26" fmla="*/ 2147483647 w 158"/>
              <a:gd name="T27" fmla="*/ 2147483647 h 1084"/>
              <a:gd name="T28" fmla="*/ 2147483647 w 158"/>
              <a:gd name="T29" fmla="*/ 2147483647 h 1084"/>
              <a:gd name="T30" fmla="*/ 2147483647 w 158"/>
              <a:gd name="T31" fmla="*/ 2147483647 h 1084"/>
              <a:gd name="T32" fmla="*/ 2147483647 w 158"/>
              <a:gd name="T33" fmla="*/ 2147483647 h 1084"/>
              <a:gd name="T34" fmla="*/ 2147483647 w 158"/>
              <a:gd name="T35" fmla="*/ 2147483647 h 1084"/>
              <a:gd name="T36" fmla="*/ 2147483647 w 158"/>
              <a:gd name="T37" fmla="*/ 2147483647 h 1084"/>
              <a:gd name="T38" fmla="*/ 2147483647 w 158"/>
              <a:gd name="T39" fmla="*/ 2147483647 h 1084"/>
              <a:gd name="T40" fmla="*/ 2147483647 w 158"/>
              <a:gd name="T41" fmla="*/ 2147483647 h 1084"/>
              <a:gd name="T42" fmla="*/ 2147483647 w 158"/>
              <a:gd name="T43" fmla="*/ 2147483647 h 1084"/>
              <a:gd name="T44" fmla="*/ 2147483647 w 158"/>
              <a:gd name="T45" fmla="*/ 2147483647 h 1084"/>
              <a:gd name="T46" fmla="*/ 2147483647 w 158"/>
              <a:gd name="T47" fmla="*/ 2147483647 h 1084"/>
              <a:gd name="T48" fmla="*/ 2147483647 w 158"/>
              <a:gd name="T49" fmla="*/ 2147483647 h 1084"/>
              <a:gd name="T50" fmla="*/ 0 w 158"/>
              <a:gd name="T51" fmla="*/ 2147483647 h 1084"/>
              <a:gd name="T52" fmla="*/ 0 w 158"/>
              <a:gd name="T53" fmla="*/ 2147483647 h 1084"/>
              <a:gd name="T54" fmla="*/ 2147483647 w 158"/>
              <a:gd name="T55" fmla="*/ 2147483647 h 1084"/>
              <a:gd name="T56" fmla="*/ 2147483647 w 158"/>
              <a:gd name="T57" fmla="*/ 2147483647 h 1084"/>
              <a:gd name="T58" fmla="*/ 2147483647 w 158"/>
              <a:gd name="T59" fmla="*/ 0 h 1084"/>
              <a:gd name="T60" fmla="*/ 2147483647 w 158"/>
              <a:gd name="T61" fmla="*/ 2147483647 h 1084"/>
              <a:gd name="T62" fmla="*/ 2147483647 w 158"/>
              <a:gd name="T63" fmla="*/ 2147483647 h 1084"/>
              <a:gd name="T64" fmla="*/ 2147483647 w 158"/>
              <a:gd name="T65" fmla="*/ 2147483647 h 1084"/>
              <a:gd name="T66" fmla="*/ 2147483647 w 158"/>
              <a:gd name="T67" fmla="*/ 2147483647 h 1084"/>
              <a:gd name="T68" fmla="*/ 2147483647 w 158"/>
              <a:gd name="T69" fmla="*/ 2147483647 h 1084"/>
              <a:gd name="T70" fmla="*/ 2147483647 w 158"/>
              <a:gd name="T71" fmla="*/ 2147483647 h 1084"/>
              <a:gd name="T72" fmla="*/ 2147483647 w 158"/>
              <a:gd name="T73" fmla="*/ 2147483647 h 1084"/>
              <a:gd name="T74" fmla="*/ 2147483647 w 158"/>
              <a:gd name="T75" fmla="*/ 2147483647 h 1084"/>
              <a:gd name="T76" fmla="*/ 2147483647 w 158"/>
              <a:gd name="T77" fmla="*/ 2147483647 h 1084"/>
              <a:gd name="T78" fmla="*/ 2147483647 w 158"/>
              <a:gd name="T79" fmla="*/ 2147483647 h 1084"/>
              <a:gd name="T80" fmla="*/ 2147483647 w 158"/>
              <a:gd name="T81" fmla="*/ 2147483647 h 1084"/>
              <a:gd name="T82" fmla="*/ 2147483647 w 158"/>
              <a:gd name="T83" fmla="*/ 2147483647 h 1084"/>
              <a:gd name="T84" fmla="*/ 2147483647 w 158"/>
              <a:gd name="T85" fmla="*/ 2147483647 h 1084"/>
              <a:gd name="T86" fmla="*/ 2147483647 w 158"/>
              <a:gd name="T87" fmla="*/ 2147483647 h 1084"/>
              <a:gd name="T88" fmla="*/ 2147483647 w 158"/>
              <a:gd name="T89" fmla="*/ 2147483647 h 1084"/>
              <a:gd name="T90" fmla="*/ 2147483647 w 158"/>
              <a:gd name="T91" fmla="*/ 2147483647 h 1084"/>
              <a:gd name="T92" fmla="*/ 2147483647 w 158"/>
              <a:gd name="T93" fmla="*/ 2147483647 h 1084"/>
              <a:gd name="T94" fmla="*/ 2147483647 w 158"/>
              <a:gd name="T95" fmla="*/ 2147483647 h 1084"/>
              <a:gd name="T96" fmla="*/ 2147483647 w 158"/>
              <a:gd name="T97" fmla="*/ 2147483647 h 1084"/>
              <a:gd name="T98" fmla="*/ 2147483647 w 158"/>
              <a:gd name="T99" fmla="*/ 2147483647 h 1084"/>
              <a:gd name="T100" fmla="*/ 2147483647 w 158"/>
              <a:gd name="T101" fmla="*/ 2147483647 h 1084"/>
              <a:gd name="T102" fmla="*/ 2147483647 w 158"/>
              <a:gd name="T103" fmla="*/ 2147483647 h 1084"/>
              <a:gd name="T104" fmla="*/ 2147483647 w 158"/>
              <a:gd name="T105" fmla="*/ 2147483647 h 1084"/>
              <a:gd name="T106" fmla="*/ 2147483647 w 158"/>
              <a:gd name="T107" fmla="*/ 2147483647 h 1084"/>
              <a:gd name="T108" fmla="*/ 2147483647 w 158"/>
              <a:gd name="T109" fmla="*/ 2147483647 h 1084"/>
              <a:gd name="T110" fmla="*/ 2147483647 w 158"/>
              <a:gd name="T111" fmla="*/ 2147483647 h 1084"/>
              <a:gd name="T112" fmla="*/ 2147483647 w 158"/>
              <a:gd name="T113" fmla="*/ 2147483647 h 1084"/>
              <a:gd name="T114" fmla="*/ 2147483647 w 158"/>
              <a:gd name="T115" fmla="*/ 2147483647 h 1084"/>
              <a:gd name="T116" fmla="*/ 2147483647 w 158"/>
              <a:gd name="T117" fmla="*/ 2147483647 h 10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8"/>
              <a:gd name="T178" fmla="*/ 0 h 1084"/>
              <a:gd name="T179" fmla="*/ 158 w 158"/>
              <a:gd name="T180" fmla="*/ 1084 h 10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8" h="1084">
                <a:moveTo>
                  <a:pt x="118" y="1084"/>
                </a:moveTo>
                <a:lnTo>
                  <a:pt x="118" y="1084"/>
                </a:lnTo>
                <a:lnTo>
                  <a:pt x="118" y="1062"/>
                </a:lnTo>
                <a:lnTo>
                  <a:pt x="118" y="1039"/>
                </a:lnTo>
                <a:lnTo>
                  <a:pt x="119" y="1003"/>
                </a:lnTo>
                <a:lnTo>
                  <a:pt x="118" y="986"/>
                </a:lnTo>
                <a:lnTo>
                  <a:pt x="117" y="968"/>
                </a:lnTo>
                <a:lnTo>
                  <a:pt x="114" y="948"/>
                </a:lnTo>
                <a:lnTo>
                  <a:pt x="110" y="929"/>
                </a:lnTo>
                <a:lnTo>
                  <a:pt x="105" y="910"/>
                </a:lnTo>
                <a:lnTo>
                  <a:pt x="98" y="890"/>
                </a:lnTo>
                <a:lnTo>
                  <a:pt x="92" y="873"/>
                </a:lnTo>
                <a:lnTo>
                  <a:pt x="89" y="858"/>
                </a:lnTo>
                <a:lnTo>
                  <a:pt x="89" y="841"/>
                </a:lnTo>
                <a:lnTo>
                  <a:pt x="89" y="826"/>
                </a:lnTo>
                <a:lnTo>
                  <a:pt x="92" y="811"/>
                </a:lnTo>
                <a:lnTo>
                  <a:pt x="96" y="796"/>
                </a:lnTo>
                <a:lnTo>
                  <a:pt x="105" y="765"/>
                </a:lnTo>
                <a:lnTo>
                  <a:pt x="114" y="737"/>
                </a:lnTo>
                <a:lnTo>
                  <a:pt x="118" y="723"/>
                </a:lnTo>
                <a:lnTo>
                  <a:pt x="122" y="708"/>
                </a:lnTo>
                <a:lnTo>
                  <a:pt x="124" y="691"/>
                </a:lnTo>
                <a:lnTo>
                  <a:pt x="127" y="675"/>
                </a:lnTo>
                <a:lnTo>
                  <a:pt x="127" y="655"/>
                </a:lnTo>
                <a:lnTo>
                  <a:pt x="126" y="636"/>
                </a:lnTo>
                <a:lnTo>
                  <a:pt x="123" y="598"/>
                </a:lnTo>
                <a:lnTo>
                  <a:pt x="122" y="554"/>
                </a:lnTo>
                <a:lnTo>
                  <a:pt x="121" y="513"/>
                </a:lnTo>
                <a:lnTo>
                  <a:pt x="118" y="471"/>
                </a:lnTo>
                <a:lnTo>
                  <a:pt x="114" y="427"/>
                </a:lnTo>
                <a:lnTo>
                  <a:pt x="108" y="385"/>
                </a:lnTo>
                <a:lnTo>
                  <a:pt x="104" y="366"/>
                </a:lnTo>
                <a:lnTo>
                  <a:pt x="99" y="346"/>
                </a:lnTo>
                <a:lnTo>
                  <a:pt x="94" y="328"/>
                </a:lnTo>
                <a:lnTo>
                  <a:pt x="87" y="310"/>
                </a:lnTo>
                <a:lnTo>
                  <a:pt x="81" y="293"/>
                </a:lnTo>
                <a:lnTo>
                  <a:pt x="72" y="278"/>
                </a:lnTo>
                <a:lnTo>
                  <a:pt x="63" y="264"/>
                </a:lnTo>
                <a:lnTo>
                  <a:pt x="53" y="251"/>
                </a:lnTo>
                <a:lnTo>
                  <a:pt x="37" y="234"/>
                </a:lnTo>
                <a:lnTo>
                  <a:pt x="26" y="216"/>
                </a:lnTo>
                <a:lnTo>
                  <a:pt x="17" y="197"/>
                </a:lnTo>
                <a:lnTo>
                  <a:pt x="11" y="178"/>
                </a:lnTo>
                <a:lnTo>
                  <a:pt x="5" y="160"/>
                </a:lnTo>
                <a:lnTo>
                  <a:pt x="2" y="141"/>
                </a:lnTo>
                <a:lnTo>
                  <a:pt x="0" y="123"/>
                </a:lnTo>
                <a:lnTo>
                  <a:pt x="0" y="106"/>
                </a:lnTo>
                <a:lnTo>
                  <a:pt x="0" y="90"/>
                </a:lnTo>
                <a:lnTo>
                  <a:pt x="2" y="74"/>
                </a:lnTo>
                <a:lnTo>
                  <a:pt x="5" y="49"/>
                </a:lnTo>
                <a:lnTo>
                  <a:pt x="11" y="31"/>
                </a:lnTo>
                <a:lnTo>
                  <a:pt x="12" y="23"/>
                </a:lnTo>
                <a:lnTo>
                  <a:pt x="45" y="0"/>
                </a:lnTo>
                <a:lnTo>
                  <a:pt x="44" y="8"/>
                </a:lnTo>
                <a:lnTo>
                  <a:pt x="39" y="26"/>
                </a:lnTo>
                <a:lnTo>
                  <a:pt x="35" y="54"/>
                </a:lnTo>
                <a:lnTo>
                  <a:pt x="34" y="69"/>
                </a:lnTo>
                <a:lnTo>
                  <a:pt x="32" y="87"/>
                </a:lnTo>
                <a:lnTo>
                  <a:pt x="32" y="105"/>
                </a:lnTo>
                <a:lnTo>
                  <a:pt x="34" y="124"/>
                </a:lnTo>
                <a:lnTo>
                  <a:pt x="35" y="143"/>
                </a:lnTo>
                <a:lnTo>
                  <a:pt x="39" y="163"/>
                </a:lnTo>
                <a:lnTo>
                  <a:pt x="45" y="180"/>
                </a:lnTo>
                <a:lnTo>
                  <a:pt x="51" y="198"/>
                </a:lnTo>
                <a:lnTo>
                  <a:pt x="62" y="215"/>
                </a:lnTo>
                <a:lnTo>
                  <a:pt x="68" y="223"/>
                </a:lnTo>
                <a:lnTo>
                  <a:pt x="75" y="230"/>
                </a:lnTo>
                <a:lnTo>
                  <a:pt x="86" y="244"/>
                </a:lnTo>
                <a:lnTo>
                  <a:pt x="96" y="260"/>
                </a:lnTo>
                <a:lnTo>
                  <a:pt x="107" y="276"/>
                </a:lnTo>
                <a:lnTo>
                  <a:pt x="114" y="294"/>
                </a:lnTo>
                <a:lnTo>
                  <a:pt x="121" y="314"/>
                </a:lnTo>
                <a:lnTo>
                  <a:pt x="127" y="334"/>
                </a:lnTo>
                <a:lnTo>
                  <a:pt x="132" y="355"/>
                </a:lnTo>
                <a:lnTo>
                  <a:pt x="136" y="376"/>
                </a:lnTo>
                <a:lnTo>
                  <a:pt x="142" y="420"/>
                </a:lnTo>
                <a:lnTo>
                  <a:pt x="147" y="466"/>
                </a:lnTo>
                <a:lnTo>
                  <a:pt x="150" y="511"/>
                </a:lnTo>
                <a:lnTo>
                  <a:pt x="151" y="553"/>
                </a:lnTo>
                <a:lnTo>
                  <a:pt x="154" y="595"/>
                </a:lnTo>
                <a:lnTo>
                  <a:pt x="156" y="634"/>
                </a:lnTo>
                <a:lnTo>
                  <a:pt x="158" y="655"/>
                </a:lnTo>
                <a:lnTo>
                  <a:pt x="156" y="676"/>
                </a:lnTo>
                <a:lnTo>
                  <a:pt x="155" y="695"/>
                </a:lnTo>
                <a:lnTo>
                  <a:pt x="151" y="713"/>
                </a:lnTo>
                <a:lnTo>
                  <a:pt x="147" y="730"/>
                </a:lnTo>
                <a:lnTo>
                  <a:pt x="144" y="745"/>
                </a:lnTo>
                <a:lnTo>
                  <a:pt x="133" y="776"/>
                </a:lnTo>
                <a:lnTo>
                  <a:pt x="124" y="803"/>
                </a:lnTo>
                <a:lnTo>
                  <a:pt x="122" y="815"/>
                </a:lnTo>
                <a:lnTo>
                  <a:pt x="119" y="828"/>
                </a:lnTo>
                <a:lnTo>
                  <a:pt x="118" y="841"/>
                </a:lnTo>
                <a:lnTo>
                  <a:pt x="118" y="852"/>
                </a:lnTo>
                <a:lnTo>
                  <a:pt x="121" y="865"/>
                </a:lnTo>
                <a:lnTo>
                  <a:pt x="126" y="878"/>
                </a:lnTo>
                <a:lnTo>
                  <a:pt x="133" y="900"/>
                </a:lnTo>
                <a:lnTo>
                  <a:pt x="140" y="922"/>
                </a:lnTo>
                <a:lnTo>
                  <a:pt x="144" y="943"/>
                </a:lnTo>
                <a:lnTo>
                  <a:pt x="146" y="964"/>
                </a:lnTo>
                <a:lnTo>
                  <a:pt x="149" y="984"/>
                </a:lnTo>
                <a:lnTo>
                  <a:pt x="149" y="1003"/>
                </a:lnTo>
                <a:lnTo>
                  <a:pt x="149" y="1039"/>
                </a:lnTo>
                <a:lnTo>
                  <a:pt x="147" y="1062"/>
                </a:lnTo>
                <a:lnTo>
                  <a:pt x="149" y="1083"/>
                </a:lnTo>
                <a:lnTo>
                  <a:pt x="118" y="10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479" name="Freeform 1686"/>
          <p:cNvSpPr>
            <a:spLocks/>
          </p:cNvSpPr>
          <p:nvPr/>
        </p:nvSpPr>
        <p:spPr bwMode="auto">
          <a:xfrm>
            <a:off x="2659063" y="2779713"/>
            <a:ext cx="142875" cy="1543050"/>
          </a:xfrm>
          <a:custGeom>
            <a:avLst/>
            <a:gdLst>
              <a:gd name="T0" fmla="*/ 2147483647 w 102"/>
              <a:gd name="T1" fmla="*/ 2147483647 h 1196"/>
              <a:gd name="T2" fmla="*/ 2147483647 w 102"/>
              <a:gd name="T3" fmla="*/ 2147483647 h 1196"/>
              <a:gd name="T4" fmla="*/ 2147483647 w 102"/>
              <a:gd name="T5" fmla="*/ 2147483647 h 1196"/>
              <a:gd name="T6" fmla="*/ 2147483647 w 102"/>
              <a:gd name="T7" fmla="*/ 2147483647 h 1196"/>
              <a:gd name="T8" fmla="*/ 2147483647 w 102"/>
              <a:gd name="T9" fmla="*/ 2147483647 h 1196"/>
              <a:gd name="T10" fmla="*/ 2147483647 w 102"/>
              <a:gd name="T11" fmla="*/ 2147483647 h 1196"/>
              <a:gd name="T12" fmla="*/ 2147483647 w 102"/>
              <a:gd name="T13" fmla="*/ 2147483647 h 1196"/>
              <a:gd name="T14" fmla="*/ 2147483647 w 102"/>
              <a:gd name="T15" fmla="*/ 2147483647 h 1196"/>
              <a:gd name="T16" fmla="*/ 2147483647 w 102"/>
              <a:gd name="T17" fmla="*/ 2147483647 h 1196"/>
              <a:gd name="T18" fmla="*/ 2147483647 w 102"/>
              <a:gd name="T19" fmla="*/ 2147483647 h 1196"/>
              <a:gd name="T20" fmla="*/ 2147483647 w 102"/>
              <a:gd name="T21" fmla="*/ 2147483647 h 1196"/>
              <a:gd name="T22" fmla="*/ 2147483647 w 102"/>
              <a:gd name="T23" fmla="*/ 2147483647 h 1196"/>
              <a:gd name="T24" fmla="*/ 0 w 102"/>
              <a:gd name="T25" fmla="*/ 2147483647 h 1196"/>
              <a:gd name="T26" fmla="*/ 2147483647 w 102"/>
              <a:gd name="T27" fmla="*/ 2147483647 h 1196"/>
              <a:gd name="T28" fmla="*/ 2147483647 w 102"/>
              <a:gd name="T29" fmla="*/ 2147483647 h 1196"/>
              <a:gd name="T30" fmla="*/ 2147483647 w 102"/>
              <a:gd name="T31" fmla="*/ 2147483647 h 1196"/>
              <a:gd name="T32" fmla="*/ 2147483647 w 102"/>
              <a:gd name="T33" fmla="*/ 2147483647 h 1196"/>
              <a:gd name="T34" fmla="*/ 2147483647 w 102"/>
              <a:gd name="T35" fmla="*/ 2147483647 h 1196"/>
              <a:gd name="T36" fmla="*/ 2147483647 w 102"/>
              <a:gd name="T37" fmla="*/ 2147483647 h 1196"/>
              <a:gd name="T38" fmla="*/ 2147483647 w 102"/>
              <a:gd name="T39" fmla="*/ 2147483647 h 1196"/>
              <a:gd name="T40" fmla="*/ 2147483647 w 102"/>
              <a:gd name="T41" fmla="*/ 2147483647 h 1196"/>
              <a:gd name="T42" fmla="*/ 2147483647 w 102"/>
              <a:gd name="T43" fmla="*/ 2147483647 h 1196"/>
              <a:gd name="T44" fmla="*/ 2147483647 w 102"/>
              <a:gd name="T45" fmla="*/ 2147483647 h 1196"/>
              <a:gd name="T46" fmla="*/ 2147483647 w 102"/>
              <a:gd name="T47" fmla="*/ 2147483647 h 1196"/>
              <a:gd name="T48" fmla="*/ 2147483647 w 102"/>
              <a:gd name="T49" fmla="*/ 2147483647 h 1196"/>
              <a:gd name="T50" fmla="*/ 2147483647 w 102"/>
              <a:gd name="T51" fmla="*/ 2147483647 h 1196"/>
              <a:gd name="T52" fmla="*/ 2147483647 w 102"/>
              <a:gd name="T53" fmla="*/ 2147483647 h 1196"/>
              <a:gd name="T54" fmla="*/ 2147483647 w 102"/>
              <a:gd name="T55" fmla="*/ 2147483647 h 1196"/>
              <a:gd name="T56" fmla="*/ 2147483647 w 102"/>
              <a:gd name="T57" fmla="*/ 2147483647 h 1196"/>
              <a:gd name="T58" fmla="*/ 2147483647 w 102"/>
              <a:gd name="T59" fmla="*/ 2147483647 h 1196"/>
              <a:gd name="T60" fmla="*/ 2147483647 w 102"/>
              <a:gd name="T61" fmla="*/ 2147483647 h 1196"/>
              <a:gd name="T62" fmla="*/ 2147483647 w 102"/>
              <a:gd name="T63" fmla="*/ 2147483647 h 1196"/>
              <a:gd name="T64" fmla="*/ 2147483647 w 102"/>
              <a:gd name="T65" fmla="*/ 2147483647 h 1196"/>
              <a:gd name="T66" fmla="*/ 2147483647 w 102"/>
              <a:gd name="T67" fmla="*/ 2147483647 h 1196"/>
              <a:gd name="T68" fmla="*/ 2147483647 w 102"/>
              <a:gd name="T69" fmla="*/ 2147483647 h 1196"/>
              <a:gd name="T70" fmla="*/ 2147483647 w 102"/>
              <a:gd name="T71" fmla="*/ 2147483647 h 1196"/>
              <a:gd name="T72" fmla="*/ 2147483647 w 102"/>
              <a:gd name="T73" fmla="*/ 2147483647 h 1196"/>
              <a:gd name="T74" fmla="*/ 2147483647 w 102"/>
              <a:gd name="T75" fmla="*/ 2147483647 h 1196"/>
              <a:gd name="T76" fmla="*/ 2147483647 w 102"/>
              <a:gd name="T77" fmla="*/ 2147483647 h 1196"/>
              <a:gd name="T78" fmla="*/ 2147483647 w 102"/>
              <a:gd name="T79" fmla="*/ 2147483647 h 1196"/>
              <a:gd name="T80" fmla="*/ 2147483647 w 102"/>
              <a:gd name="T81" fmla="*/ 2147483647 h 1196"/>
              <a:gd name="T82" fmla="*/ 2147483647 w 102"/>
              <a:gd name="T83" fmla="*/ 2147483647 h 1196"/>
              <a:gd name="T84" fmla="*/ 2147483647 w 102"/>
              <a:gd name="T85" fmla="*/ 2147483647 h 11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196"/>
              <a:gd name="T131" fmla="*/ 102 w 102"/>
              <a:gd name="T132" fmla="*/ 1196 h 11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196">
                <a:moveTo>
                  <a:pt x="67" y="1196"/>
                </a:moveTo>
                <a:lnTo>
                  <a:pt x="38" y="1189"/>
                </a:lnTo>
                <a:lnTo>
                  <a:pt x="48" y="1149"/>
                </a:lnTo>
                <a:lnTo>
                  <a:pt x="58" y="1109"/>
                </a:lnTo>
                <a:lnTo>
                  <a:pt x="66" y="1067"/>
                </a:lnTo>
                <a:lnTo>
                  <a:pt x="70" y="1026"/>
                </a:lnTo>
                <a:lnTo>
                  <a:pt x="71" y="1006"/>
                </a:lnTo>
                <a:lnTo>
                  <a:pt x="72" y="984"/>
                </a:lnTo>
                <a:lnTo>
                  <a:pt x="71" y="963"/>
                </a:lnTo>
                <a:lnTo>
                  <a:pt x="70" y="943"/>
                </a:lnTo>
                <a:lnTo>
                  <a:pt x="67" y="922"/>
                </a:lnTo>
                <a:lnTo>
                  <a:pt x="63" y="902"/>
                </a:lnTo>
                <a:lnTo>
                  <a:pt x="57" y="881"/>
                </a:lnTo>
                <a:lnTo>
                  <a:pt x="50" y="862"/>
                </a:lnTo>
                <a:lnTo>
                  <a:pt x="41" y="838"/>
                </a:lnTo>
                <a:lnTo>
                  <a:pt x="34" y="811"/>
                </a:lnTo>
                <a:lnTo>
                  <a:pt x="26" y="779"/>
                </a:lnTo>
                <a:lnTo>
                  <a:pt x="20" y="744"/>
                </a:lnTo>
                <a:lnTo>
                  <a:pt x="15" y="707"/>
                </a:lnTo>
                <a:lnTo>
                  <a:pt x="9" y="669"/>
                </a:lnTo>
                <a:lnTo>
                  <a:pt x="6" y="628"/>
                </a:lnTo>
                <a:lnTo>
                  <a:pt x="3" y="587"/>
                </a:lnTo>
                <a:lnTo>
                  <a:pt x="2" y="546"/>
                </a:lnTo>
                <a:lnTo>
                  <a:pt x="0" y="505"/>
                </a:lnTo>
                <a:lnTo>
                  <a:pt x="2" y="464"/>
                </a:lnTo>
                <a:lnTo>
                  <a:pt x="4" y="424"/>
                </a:lnTo>
                <a:lnTo>
                  <a:pt x="8" y="387"/>
                </a:lnTo>
                <a:lnTo>
                  <a:pt x="15" y="353"/>
                </a:lnTo>
                <a:lnTo>
                  <a:pt x="22" y="321"/>
                </a:lnTo>
                <a:lnTo>
                  <a:pt x="31" y="293"/>
                </a:lnTo>
                <a:lnTo>
                  <a:pt x="40" y="267"/>
                </a:lnTo>
                <a:lnTo>
                  <a:pt x="48" y="241"/>
                </a:lnTo>
                <a:lnTo>
                  <a:pt x="54" y="216"/>
                </a:lnTo>
                <a:lnTo>
                  <a:pt x="59" y="190"/>
                </a:lnTo>
                <a:lnTo>
                  <a:pt x="63" y="165"/>
                </a:lnTo>
                <a:lnTo>
                  <a:pt x="66" y="140"/>
                </a:lnTo>
                <a:lnTo>
                  <a:pt x="68" y="96"/>
                </a:lnTo>
                <a:lnTo>
                  <a:pt x="70" y="57"/>
                </a:lnTo>
                <a:lnTo>
                  <a:pt x="70" y="26"/>
                </a:lnTo>
                <a:lnTo>
                  <a:pt x="67" y="0"/>
                </a:lnTo>
                <a:lnTo>
                  <a:pt x="98" y="20"/>
                </a:lnTo>
                <a:lnTo>
                  <a:pt x="100" y="47"/>
                </a:lnTo>
                <a:lnTo>
                  <a:pt x="100" y="75"/>
                </a:lnTo>
                <a:lnTo>
                  <a:pt x="99" y="111"/>
                </a:lnTo>
                <a:lnTo>
                  <a:pt x="95" y="153"/>
                </a:lnTo>
                <a:lnTo>
                  <a:pt x="93" y="176"/>
                </a:lnTo>
                <a:lnTo>
                  <a:pt x="89" y="199"/>
                </a:lnTo>
                <a:lnTo>
                  <a:pt x="82" y="225"/>
                </a:lnTo>
                <a:lnTo>
                  <a:pt x="76" y="250"/>
                </a:lnTo>
                <a:lnTo>
                  <a:pt x="68" y="276"/>
                </a:lnTo>
                <a:lnTo>
                  <a:pt x="59" y="303"/>
                </a:lnTo>
                <a:lnTo>
                  <a:pt x="50" y="330"/>
                </a:lnTo>
                <a:lnTo>
                  <a:pt x="44" y="359"/>
                </a:lnTo>
                <a:lnTo>
                  <a:pt x="38" y="392"/>
                </a:lnTo>
                <a:lnTo>
                  <a:pt x="35" y="428"/>
                </a:lnTo>
                <a:lnTo>
                  <a:pt x="32" y="467"/>
                </a:lnTo>
                <a:lnTo>
                  <a:pt x="31" y="505"/>
                </a:lnTo>
                <a:lnTo>
                  <a:pt x="31" y="545"/>
                </a:lnTo>
                <a:lnTo>
                  <a:pt x="32" y="584"/>
                </a:lnTo>
                <a:lnTo>
                  <a:pt x="35" y="625"/>
                </a:lnTo>
                <a:lnTo>
                  <a:pt x="39" y="664"/>
                </a:lnTo>
                <a:lnTo>
                  <a:pt x="44" y="702"/>
                </a:lnTo>
                <a:lnTo>
                  <a:pt x="49" y="737"/>
                </a:lnTo>
                <a:lnTo>
                  <a:pt x="55" y="771"/>
                </a:lnTo>
                <a:lnTo>
                  <a:pt x="62" y="801"/>
                </a:lnTo>
                <a:lnTo>
                  <a:pt x="70" y="828"/>
                </a:lnTo>
                <a:lnTo>
                  <a:pt x="77" y="851"/>
                </a:lnTo>
                <a:lnTo>
                  <a:pt x="85" y="872"/>
                </a:lnTo>
                <a:lnTo>
                  <a:pt x="91" y="894"/>
                </a:lnTo>
                <a:lnTo>
                  <a:pt x="96" y="916"/>
                </a:lnTo>
                <a:lnTo>
                  <a:pt x="99" y="938"/>
                </a:lnTo>
                <a:lnTo>
                  <a:pt x="102" y="960"/>
                </a:lnTo>
                <a:lnTo>
                  <a:pt x="102" y="981"/>
                </a:lnTo>
                <a:lnTo>
                  <a:pt x="102" y="1004"/>
                </a:lnTo>
                <a:lnTo>
                  <a:pt x="100" y="1026"/>
                </a:lnTo>
                <a:lnTo>
                  <a:pt x="98" y="1048"/>
                </a:lnTo>
                <a:lnTo>
                  <a:pt x="95" y="1070"/>
                </a:lnTo>
                <a:lnTo>
                  <a:pt x="87" y="1113"/>
                </a:lnTo>
                <a:lnTo>
                  <a:pt x="77" y="1155"/>
                </a:lnTo>
                <a:lnTo>
                  <a:pt x="67" y="11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480" name="Freeform 1286"/>
          <p:cNvSpPr>
            <a:spLocks/>
          </p:cNvSpPr>
          <p:nvPr/>
        </p:nvSpPr>
        <p:spPr bwMode="auto">
          <a:xfrm>
            <a:off x="1143000" y="4619625"/>
            <a:ext cx="2913063" cy="1517650"/>
          </a:xfrm>
          <a:custGeom>
            <a:avLst/>
            <a:gdLst>
              <a:gd name="T0" fmla="*/ 0 w 1710"/>
              <a:gd name="T1" fmla="*/ 59750 h 889"/>
              <a:gd name="T2" fmla="*/ 6814 w 1710"/>
              <a:gd name="T3" fmla="*/ 208271 h 889"/>
              <a:gd name="T4" fmla="*/ 28960 w 1710"/>
              <a:gd name="T5" fmla="*/ 355086 h 889"/>
              <a:gd name="T6" fmla="*/ 66438 w 1710"/>
              <a:gd name="T7" fmla="*/ 493364 h 889"/>
              <a:gd name="T8" fmla="*/ 114138 w 1710"/>
              <a:gd name="T9" fmla="*/ 628229 h 889"/>
              <a:gd name="T10" fmla="*/ 175465 w 1710"/>
              <a:gd name="T11" fmla="*/ 754557 h 889"/>
              <a:gd name="T12" fmla="*/ 248718 w 1710"/>
              <a:gd name="T13" fmla="*/ 875764 h 889"/>
              <a:gd name="T14" fmla="*/ 332191 w 1710"/>
              <a:gd name="T15" fmla="*/ 988436 h 889"/>
              <a:gd name="T16" fmla="*/ 425886 w 1710"/>
              <a:gd name="T17" fmla="*/ 1090864 h 889"/>
              <a:gd name="T18" fmla="*/ 529803 w 1710"/>
              <a:gd name="T19" fmla="*/ 1184757 h 889"/>
              <a:gd name="T20" fmla="*/ 640533 w 1710"/>
              <a:gd name="T21" fmla="*/ 1268407 h 889"/>
              <a:gd name="T22" fmla="*/ 761485 w 1710"/>
              <a:gd name="T23" fmla="*/ 1341814 h 889"/>
              <a:gd name="T24" fmla="*/ 887547 w 1710"/>
              <a:gd name="T25" fmla="*/ 1404979 h 889"/>
              <a:gd name="T26" fmla="*/ 1023831 w 1710"/>
              <a:gd name="T27" fmla="*/ 1454486 h 889"/>
              <a:gd name="T28" fmla="*/ 1161818 w 1710"/>
              <a:gd name="T29" fmla="*/ 1490336 h 889"/>
              <a:gd name="T30" fmla="*/ 1306619 w 1710"/>
              <a:gd name="T31" fmla="*/ 1510821 h 889"/>
              <a:gd name="T32" fmla="*/ 1456532 w 1710"/>
              <a:gd name="T33" fmla="*/ 1517650 h 889"/>
              <a:gd name="T34" fmla="*/ 1531488 w 1710"/>
              <a:gd name="T35" fmla="*/ 1515943 h 889"/>
              <a:gd name="T36" fmla="*/ 1676289 w 1710"/>
              <a:gd name="T37" fmla="*/ 1502286 h 889"/>
              <a:gd name="T38" fmla="*/ 1819387 w 1710"/>
              <a:gd name="T39" fmla="*/ 1473264 h 889"/>
              <a:gd name="T40" fmla="*/ 1957374 w 1710"/>
              <a:gd name="T41" fmla="*/ 1430586 h 889"/>
              <a:gd name="T42" fmla="*/ 2086843 w 1710"/>
              <a:gd name="T43" fmla="*/ 1375957 h 889"/>
              <a:gd name="T44" fmla="*/ 2211202 w 1710"/>
              <a:gd name="T45" fmla="*/ 1307671 h 889"/>
              <a:gd name="T46" fmla="*/ 2327043 w 1710"/>
              <a:gd name="T47" fmla="*/ 1227436 h 889"/>
              <a:gd name="T48" fmla="*/ 2434367 w 1710"/>
              <a:gd name="T49" fmla="*/ 1138664 h 889"/>
              <a:gd name="T50" fmla="*/ 2534876 w 1710"/>
              <a:gd name="T51" fmla="*/ 1041357 h 889"/>
              <a:gd name="T52" fmla="*/ 2623460 w 1710"/>
              <a:gd name="T53" fmla="*/ 932100 h 889"/>
              <a:gd name="T54" fmla="*/ 2701823 w 1710"/>
              <a:gd name="T55" fmla="*/ 817721 h 889"/>
              <a:gd name="T56" fmla="*/ 2768262 w 1710"/>
              <a:gd name="T57" fmla="*/ 693100 h 889"/>
              <a:gd name="T58" fmla="*/ 2824479 w 1710"/>
              <a:gd name="T59" fmla="*/ 561650 h 889"/>
              <a:gd name="T60" fmla="*/ 2867067 w 1710"/>
              <a:gd name="T61" fmla="*/ 423371 h 889"/>
              <a:gd name="T62" fmla="*/ 2894324 w 1710"/>
              <a:gd name="T63" fmla="*/ 281679 h 889"/>
              <a:gd name="T64" fmla="*/ 2909656 w 1710"/>
              <a:gd name="T65" fmla="*/ 134864 h 889"/>
              <a:gd name="T66" fmla="*/ 2913063 w 1710"/>
              <a:gd name="T67" fmla="*/ 59750 h 889"/>
              <a:gd name="T68" fmla="*/ 0 w 1710"/>
              <a:gd name="T69" fmla="*/ 0 h 889"/>
              <a:gd name="T70" fmla="*/ 0 w 1710"/>
              <a:gd name="T71" fmla="*/ 59750 h 88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10" h="889">
                <a:moveTo>
                  <a:pt x="0" y="35"/>
                </a:moveTo>
                <a:lnTo>
                  <a:pt x="0" y="35"/>
                </a:lnTo>
                <a:lnTo>
                  <a:pt x="1" y="79"/>
                </a:lnTo>
                <a:lnTo>
                  <a:pt x="4" y="122"/>
                </a:lnTo>
                <a:lnTo>
                  <a:pt x="10" y="165"/>
                </a:lnTo>
                <a:lnTo>
                  <a:pt x="17" y="208"/>
                </a:lnTo>
                <a:lnTo>
                  <a:pt x="26" y="248"/>
                </a:lnTo>
                <a:lnTo>
                  <a:pt x="39" y="289"/>
                </a:lnTo>
                <a:lnTo>
                  <a:pt x="51" y="329"/>
                </a:lnTo>
                <a:lnTo>
                  <a:pt x="67" y="368"/>
                </a:lnTo>
                <a:lnTo>
                  <a:pt x="85" y="406"/>
                </a:lnTo>
                <a:lnTo>
                  <a:pt x="103" y="442"/>
                </a:lnTo>
                <a:lnTo>
                  <a:pt x="123" y="479"/>
                </a:lnTo>
                <a:lnTo>
                  <a:pt x="146" y="513"/>
                </a:lnTo>
                <a:lnTo>
                  <a:pt x="170" y="546"/>
                </a:lnTo>
                <a:lnTo>
                  <a:pt x="195" y="579"/>
                </a:lnTo>
                <a:lnTo>
                  <a:pt x="222" y="610"/>
                </a:lnTo>
                <a:lnTo>
                  <a:pt x="250" y="639"/>
                </a:lnTo>
                <a:lnTo>
                  <a:pt x="280" y="667"/>
                </a:lnTo>
                <a:lnTo>
                  <a:pt x="311" y="694"/>
                </a:lnTo>
                <a:lnTo>
                  <a:pt x="343" y="719"/>
                </a:lnTo>
                <a:lnTo>
                  <a:pt x="376" y="743"/>
                </a:lnTo>
                <a:lnTo>
                  <a:pt x="411" y="766"/>
                </a:lnTo>
                <a:lnTo>
                  <a:pt x="447" y="786"/>
                </a:lnTo>
                <a:lnTo>
                  <a:pt x="484" y="806"/>
                </a:lnTo>
                <a:lnTo>
                  <a:pt x="521" y="823"/>
                </a:lnTo>
                <a:lnTo>
                  <a:pt x="561" y="838"/>
                </a:lnTo>
                <a:lnTo>
                  <a:pt x="601" y="852"/>
                </a:lnTo>
                <a:lnTo>
                  <a:pt x="641" y="863"/>
                </a:lnTo>
                <a:lnTo>
                  <a:pt x="682" y="873"/>
                </a:lnTo>
                <a:lnTo>
                  <a:pt x="725" y="880"/>
                </a:lnTo>
                <a:lnTo>
                  <a:pt x="767" y="885"/>
                </a:lnTo>
                <a:lnTo>
                  <a:pt x="810" y="888"/>
                </a:lnTo>
                <a:lnTo>
                  <a:pt x="855" y="889"/>
                </a:lnTo>
                <a:lnTo>
                  <a:pt x="899" y="888"/>
                </a:lnTo>
                <a:lnTo>
                  <a:pt x="941" y="885"/>
                </a:lnTo>
                <a:lnTo>
                  <a:pt x="984" y="880"/>
                </a:lnTo>
                <a:lnTo>
                  <a:pt x="1027" y="873"/>
                </a:lnTo>
                <a:lnTo>
                  <a:pt x="1068" y="863"/>
                </a:lnTo>
                <a:lnTo>
                  <a:pt x="1108" y="852"/>
                </a:lnTo>
                <a:lnTo>
                  <a:pt x="1149" y="838"/>
                </a:lnTo>
                <a:lnTo>
                  <a:pt x="1187" y="823"/>
                </a:lnTo>
                <a:lnTo>
                  <a:pt x="1225" y="806"/>
                </a:lnTo>
                <a:lnTo>
                  <a:pt x="1261" y="786"/>
                </a:lnTo>
                <a:lnTo>
                  <a:pt x="1298" y="766"/>
                </a:lnTo>
                <a:lnTo>
                  <a:pt x="1332" y="743"/>
                </a:lnTo>
                <a:lnTo>
                  <a:pt x="1366" y="719"/>
                </a:lnTo>
                <a:lnTo>
                  <a:pt x="1398" y="694"/>
                </a:lnTo>
                <a:lnTo>
                  <a:pt x="1429" y="667"/>
                </a:lnTo>
                <a:lnTo>
                  <a:pt x="1458" y="639"/>
                </a:lnTo>
                <a:lnTo>
                  <a:pt x="1488" y="610"/>
                </a:lnTo>
                <a:lnTo>
                  <a:pt x="1514" y="579"/>
                </a:lnTo>
                <a:lnTo>
                  <a:pt x="1540" y="546"/>
                </a:lnTo>
                <a:lnTo>
                  <a:pt x="1563" y="513"/>
                </a:lnTo>
                <a:lnTo>
                  <a:pt x="1586" y="479"/>
                </a:lnTo>
                <a:lnTo>
                  <a:pt x="1607" y="442"/>
                </a:lnTo>
                <a:lnTo>
                  <a:pt x="1625" y="406"/>
                </a:lnTo>
                <a:lnTo>
                  <a:pt x="1642" y="368"/>
                </a:lnTo>
                <a:lnTo>
                  <a:pt x="1658" y="329"/>
                </a:lnTo>
                <a:lnTo>
                  <a:pt x="1671" y="289"/>
                </a:lnTo>
                <a:lnTo>
                  <a:pt x="1683" y="248"/>
                </a:lnTo>
                <a:lnTo>
                  <a:pt x="1692" y="208"/>
                </a:lnTo>
                <a:lnTo>
                  <a:pt x="1699" y="165"/>
                </a:lnTo>
                <a:lnTo>
                  <a:pt x="1704" y="122"/>
                </a:lnTo>
                <a:lnTo>
                  <a:pt x="1708" y="79"/>
                </a:lnTo>
                <a:lnTo>
                  <a:pt x="1710" y="35"/>
                </a:lnTo>
                <a:lnTo>
                  <a:pt x="1709" y="0"/>
                </a:lnTo>
                <a:lnTo>
                  <a:pt x="0" y="0"/>
                </a:lnTo>
                <a:lnTo>
                  <a:pt x="0" y="35"/>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grpSp>
        <p:nvGrpSpPr>
          <p:cNvPr id="3" name="Group 2"/>
          <p:cNvGrpSpPr/>
          <p:nvPr/>
        </p:nvGrpSpPr>
        <p:grpSpPr>
          <a:xfrm>
            <a:off x="1143000" y="4619193"/>
            <a:ext cx="2912805" cy="1456403"/>
            <a:chOff x="1155700" y="4205704"/>
            <a:chExt cx="2912805" cy="1456403"/>
          </a:xfrm>
          <a:pattFill prst="dkDnDiag">
            <a:fgClr>
              <a:schemeClr val="tx1">
                <a:lumMod val="75000"/>
                <a:lumOff val="25000"/>
              </a:schemeClr>
            </a:fgClr>
            <a:bgClr>
              <a:srgbClr val="0070C0"/>
            </a:bgClr>
          </a:pattFill>
        </p:grpSpPr>
        <p:sp>
          <p:nvSpPr>
            <p:cNvPr id="59" name="Freeform 1287"/>
            <p:cNvSpPr>
              <a:spLocks/>
            </p:cNvSpPr>
            <p:nvPr/>
          </p:nvSpPr>
          <p:spPr bwMode="auto">
            <a:xfrm>
              <a:off x="1186361" y="4568528"/>
              <a:ext cx="919833" cy="1068030"/>
            </a:xfrm>
            <a:custGeom>
              <a:avLst/>
              <a:gdLst>
                <a:gd name="T0" fmla="*/ 441 w 542"/>
                <a:gd name="T1" fmla="*/ 540 h 626"/>
                <a:gd name="T2" fmla="*/ 450 w 542"/>
                <a:gd name="T3" fmla="*/ 551 h 626"/>
                <a:gd name="T4" fmla="*/ 441 w 542"/>
                <a:gd name="T5" fmla="*/ 556 h 626"/>
                <a:gd name="T6" fmla="*/ 456 w 542"/>
                <a:gd name="T7" fmla="*/ 572 h 626"/>
                <a:gd name="T8" fmla="*/ 460 w 542"/>
                <a:gd name="T9" fmla="*/ 577 h 626"/>
                <a:gd name="T10" fmla="*/ 471 w 542"/>
                <a:gd name="T11" fmla="*/ 589 h 626"/>
                <a:gd name="T12" fmla="*/ 525 w 542"/>
                <a:gd name="T13" fmla="*/ 617 h 626"/>
                <a:gd name="T14" fmla="*/ 489 w 542"/>
                <a:gd name="T15" fmla="*/ 604 h 626"/>
                <a:gd name="T16" fmla="*/ 411 w 542"/>
                <a:gd name="T17" fmla="*/ 562 h 626"/>
                <a:gd name="T18" fmla="*/ 318 w 542"/>
                <a:gd name="T19" fmla="*/ 488 h 626"/>
                <a:gd name="T20" fmla="*/ 281 w 542"/>
                <a:gd name="T21" fmla="*/ 446 h 626"/>
                <a:gd name="T22" fmla="*/ 230 w 542"/>
                <a:gd name="T23" fmla="*/ 391 h 626"/>
                <a:gd name="T24" fmla="*/ 196 w 542"/>
                <a:gd name="T25" fmla="*/ 354 h 626"/>
                <a:gd name="T26" fmla="*/ 139 w 542"/>
                <a:gd name="T27" fmla="*/ 297 h 626"/>
                <a:gd name="T28" fmla="*/ 98 w 542"/>
                <a:gd name="T29" fmla="*/ 242 h 626"/>
                <a:gd name="T30" fmla="*/ 87 w 542"/>
                <a:gd name="T31" fmla="*/ 214 h 626"/>
                <a:gd name="T32" fmla="*/ 68 w 542"/>
                <a:gd name="T33" fmla="*/ 157 h 626"/>
                <a:gd name="T34" fmla="*/ 50 w 542"/>
                <a:gd name="T35" fmla="*/ 107 h 626"/>
                <a:gd name="T36" fmla="*/ 32 w 542"/>
                <a:gd name="T37" fmla="*/ 90 h 626"/>
                <a:gd name="T38" fmla="*/ 6 w 542"/>
                <a:gd name="T39" fmla="*/ 27 h 626"/>
                <a:gd name="T40" fmla="*/ 11 w 542"/>
                <a:gd name="T41" fmla="*/ 7 h 626"/>
                <a:gd name="T42" fmla="*/ 23 w 542"/>
                <a:gd name="T43" fmla="*/ 57 h 626"/>
                <a:gd name="T44" fmla="*/ 38 w 542"/>
                <a:gd name="T45" fmla="*/ 74 h 626"/>
                <a:gd name="T46" fmla="*/ 49 w 542"/>
                <a:gd name="T47" fmla="*/ 70 h 626"/>
                <a:gd name="T48" fmla="*/ 56 w 542"/>
                <a:gd name="T49" fmla="*/ 57 h 626"/>
                <a:gd name="T50" fmla="*/ 71 w 542"/>
                <a:gd name="T51" fmla="*/ 60 h 626"/>
                <a:gd name="T52" fmla="*/ 75 w 542"/>
                <a:gd name="T53" fmla="*/ 48 h 626"/>
                <a:gd name="T54" fmla="*/ 95 w 542"/>
                <a:gd name="T55" fmla="*/ 70 h 626"/>
                <a:gd name="T56" fmla="*/ 113 w 542"/>
                <a:gd name="T57" fmla="*/ 71 h 626"/>
                <a:gd name="T58" fmla="*/ 139 w 542"/>
                <a:gd name="T59" fmla="*/ 69 h 626"/>
                <a:gd name="T60" fmla="*/ 145 w 542"/>
                <a:gd name="T61" fmla="*/ 76 h 626"/>
                <a:gd name="T62" fmla="*/ 154 w 542"/>
                <a:gd name="T63" fmla="*/ 97 h 626"/>
                <a:gd name="T64" fmla="*/ 177 w 542"/>
                <a:gd name="T65" fmla="*/ 121 h 626"/>
                <a:gd name="T66" fmla="*/ 197 w 542"/>
                <a:gd name="T67" fmla="*/ 129 h 626"/>
                <a:gd name="T68" fmla="*/ 230 w 542"/>
                <a:gd name="T69" fmla="*/ 139 h 626"/>
                <a:gd name="T70" fmla="*/ 255 w 542"/>
                <a:gd name="T71" fmla="*/ 163 h 626"/>
                <a:gd name="T72" fmla="*/ 276 w 542"/>
                <a:gd name="T73" fmla="*/ 191 h 626"/>
                <a:gd name="T74" fmla="*/ 298 w 542"/>
                <a:gd name="T75" fmla="*/ 208 h 626"/>
                <a:gd name="T76" fmla="*/ 334 w 542"/>
                <a:gd name="T77" fmla="*/ 223 h 626"/>
                <a:gd name="T78" fmla="*/ 348 w 542"/>
                <a:gd name="T79" fmla="*/ 231 h 626"/>
                <a:gd name="T80" fmla="*/ 401 w 542"/>
                <a:gd name="T81" fmla="*/ 241 h 626"/>
                <a:gd name="T82" fmla="*/ 440 w 542"/>
                <a:gd name="T83" fmla="*/ 265 h 626"/>
                <a:gd name="T84" fmla="*/ 455 w 542"/>
                <a:gd name="T85" fmla="*/ 270 h 626"/>
                <a:gd name="T86" fmla="*/ 470 w 542"/>
                <a:gd name="T87" fmla="*/ 300 h 626"/>
                <a:gd name="T88" fmla="*/ 463 w 542"/>
                <a:gd name="T89" fmla="*/ 322 h 626"/>
                <a:gd name="T90" fmla="*/ 453 w 542"/>
                <a:gd name="T91" fmla="*/ 343 h 626"/>
                <a:gd name="T92" fmla="*/ 449 w 542"/>
                <a:gd name="T93" fmla="*/ 355 h 626"/>
                <a:gd name="T94" fmla="*/ 458 w 542"/>
                <a:gd name="T95" fmla="*/ 387 h 626"/>
                <a:gd name="T96" fmla="*/ 460 w 542"/>
                <a:gd name="T97" fmla="*/ 421 h 626"/>
                <a:gd name="T98" fmla="*/ 458 w 542"/>
                <a:gd name="T99" fmla="*/ 435 h 626"/>
                <a:gd name="T100" fmla="*/ 450 w 542"/>
                <a:gd name="T101" fmla="*/ 438 h 626"/>
                <a:gd name="T102" fmla="*/ 425 w 542"/>
                <a:gd name="T103" fmla="*/ 444 h 626"/>
                <a:gd name="T104" fmla="*/ 420 w 542"/>
                <a:gd name="T105" fmla="*/ 462 h 626"/>
                <a:gd name="T106" fmla="*/ 433 w 542"/>
                <a:gd name="T107" fmla="*/ 488 h 626"/>
                <a:gd name="T108" fmla="*/ 434 w 542"/>
                <a:gd name="T109" fmla="*/ 510 h 626"/>
                <a:gd name="T110" fmla="*/ 444 w 542"/>
                <a:gd name="T111" fmla="*/ 53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2" h="626">
                  <a:moveTo>
                    <a:pt x="444" y="531"/>
                  </a:moveTo>
                  <a:lnTo>
                    <a:pt x="444" y="531"/>
                  </a:lnTo>
                  <a:lnTo>
                    <a:pt x="422" y="528"/>
                  </a:lnTo>
                  <a:lnTo>
                    <a:pt x="422" y="528"/>
                  </a:lnTo>
                  <a:lnTo>
                    <a:pt x="441" y="540"/>
                  </a:lnTo>
                  <a:lnTo>
                    <a:pt x="441" y="540"/>
                  </a:lnTo>
                  <a:lnTo>
                    <a:pt x="445" y="544"/>
                  </a:lnTo>
                  <a:lnTo>
                    <a:pt x="449" y="548"/>
                  </a:lnTo>
                  <a:lnTo>
                    <a:pt x="449" y="548"/>
                  </a:lnTo>
                  <a:lnTo>
                    <a:pt x="450" y="551"/>
                  </a:lnTo>
                  <a:lnTo>
                    <a:pt x="451" y="554"/>
                  </a:lnTo>
                  <a:lnTo>
                    <a:pt x="451" y="554"/>
                  </a:lnTo>
                  <a:lnTo>
                    <a:pt x="445" y="556"/>
                  </a:lnTo>
                  <a:lnTo>
                    <a:pt x="445" y="556"/>
                  </a:lnTo>
                  <a:lnTo>
                    <a:pt x="441" y="556"/>
                  </a:lnTo>
                  <a:lnTo>
                    <a:pt x="441" y="556"/>
                  </a:lnTo>
                  <a:lnTo>
                    <a:pt x="457" y="571"/>
                  </a:lnTo>
                  <a:lnTo>
                    <a:pt x="457" y="571"/>
                  </a:lnTo>
                  <a:lnTo>
                    <a:pt x="456" y="572"/>
                  </a:lnTo>
                  <a:lnTo>
                    <a:pt x="456" y="572"/>
                  </a:lnTo>
                  <a:lnTo>
                    <a:pt x="449" y="570"/>
                  </a:lnTo>
                  <a:lnTo>
                    <a:pt x="449" y="571"/>
                  </a:lnTo>
                  <a:lnTo>
                    <a:pt x="449" y="571"/>
                  </a:lnTo>
                  <a:lnTo>
                    <a:pt x="454" y="574"/>
                  </a:lnTo>
                  <a:lnTo>
                    <a:pt x="460" y="577"/>
                  </a:lnTo>
                  <a:lnTo>
                    <a:pt x="460" y="577"/>
                  </a:lnTo>
                  <a:lnTo>
                    <a:pt x="465" y="581"/>
                  </a:lnTo>
                  <a:lnTo>
                    <a:pt x="470" y="587"/>
                  </a:lnTo>
                  <a:lnTo>
                    <a:pt x="470" y="587"/>
                  </a:lnTo>
                  <a:lnTo>
                    <a:pt x="471" y="589"/>
                  </a:lnTo>
                  <a:lnTo>
                    <a:pt x="473" y="590"/>
                  </a:lnTo>
                  <a:lnTo>
                    <a:pt x="473" y="590"/>
                  </a:lnTo>
                  <a:lnTo>
                    <a:pt x="510" y="609"/>
                  </a:lnTo>
                  <a:lnTo>
                    <a:pt x="510" y="609"/>
                  </a:lnTo>
                  <a:lnTo>
                    <a:pt x="525" y="617"/>
                  </a:lnTo>
                  <a:lnTo>
                    <a:pt x="542" y="626"/>
                  </a:lnTo>
                  <a:lnTo>
                    <a:pt x="542" y="626"/>
                  </a:lnTo>
                  <a:lnTo>
                    <a:pt x="539" y="626"/>
                  </a:lnTo>
                  <a:lnTo>
                    <a:pt x="539" y="626"/>
                  </a:lnTo>
                  <a:lnTo>
                    <a:pt x="489" y="604"/>
                  </a:lnTo>
                  <a:lnTo>
                    <a:pt x="465" y="593"/>
                  </a:lnTo>
                  <a:lnTo>
                    <a:pt x="441" y="581"/>
                  </a:lnTo>
                  <a:lnTo>
                    <a:pt x="441" y="581"/>
                  </a:lnTo>
                  <a:lnTo>
                    <a:pt x="425" y="572"/>
                  </a:lnTo>
                  <a:lnTo>
                    <a:pt x="411" y="562"/>
                  </a:lnTo>
                  <a:lnTo>
                    <a:pt x="381" y="540"/>
                  </a:lnTo>
                  <a:lnTo>
                    <a:pt x="381" y="540"/>
                  </a:lnTo>
                  <a:lnTo>
                    <a:pt x="349" y="515"/>
                  </a:lnTo>
                  <a:lnTo>
                    <a:pt x="333" y="501"/>
                  </a:lnTo>
                  <a:lnTo>
                    <a:pt x="318" y="488"/>
                  </a:lnTo>
                  <a:lnTo>
                    <a:pt x="318" y="488"/>
                  </a:lnTo>
                  <a:lnTo>
                    <a:pt x="308" y="478"/>
                  </a:lnTo>
                  <a:lnTo>
                    <a:pt x="299" y="468"/>
                  </a:lnTo>
                  <a:lnTo>
                    <a:pt x="281" y="446"/>
                  </a:lnTo>
                  <a:lnTo>
                    <a:pt x="281" y="446"/>
                  </a:lnTo>
                  <a:lnTo>
                    <a:pt x="264" y="426"/>
                  </a:lnTo>
                  <a:lnTo>
                    <a:pt x="264" y="426"/>
                  </a:lnTo>
                  <a:lnTo>
                    <a:pt x="231" y="393"/>
                  </a:lnTo>
                  <a:lnTo>
                    <a:pt x="231" y="393"/>
                  </a:lnTo>
                  <a:lnTo>
                    <a:pt x="230" y="391"/>
                  </a:lnTo>
                  <a:lnTo>
                    <a:pt x="230" y="391"/>
                  </a:lnTo>
                  <a:lnTo>
                    <a:pt x="225" y="383"/>
                  </a:lnTo>
                  <a:lnTo>
                    <a:pt x="220" y="377"/>
                  </a:lnTo>
                  <a:lnTo>
                    <a:pt x="208" y="365"/>
                  </a:lnTo>
                  <a:lnTo>
                    <a:pt x="196" y="354"/>
                  </a:lnTo>
                  <a:lnTo>
                    <a:pt x="181" y="344"/>
                  </a:lnTo>
                  <a:lnTo>
                    <a:pt x="181" y="344"/>
                  </a:lnTo>
                  <a:lnTo>
                    <a:pt x="170" y="333"/>
                  </a:lnTo>
                  <a:lnTo>
                    <a:pt x="159" y="322"/>
                  </a:lnTo>
                  <a:lnTo>
                    <a:pt x="139" y="297"/>
                  </a:lnTo>
                  <a:lnTo>
                    <a:pt x="139" y="297"/>
                  </a:lnTo>
                  <a:lnTo>
                    <a:pt x="121" y="274"/>
                  </a:lnTo>
                  <a:lnTo>
                    <a:pt x="102" y="249"/>
                  </a:lnTo>
                  <a:lnTo>
                    <a:pt x="102" y="249"/>
                  </a:lnTo>
                  <a:lnTo>
                    <a:pt x="98" y="242"/>
                  </a:lnTo>
                  <a:lnTo>
                    <a:pt x="95" y="234"/>
                  </a:lnTo>
                  <a:lnTo>
                    <a:pt x="88" y="219"/>
                  </a:lnTo>
                  <a:lnTo>
                    <a:pt x="88" y="219"/>
                  </a:lnTo>
                  <a:lnTo>
                    <a:pt x="87" y="214"/>
                  </a:lnTo>
                  <a:lnTo>
                    <a:pt x="87" y="214"/>
                  </a:lnTo>
                  <a:lnTo>
                    <a:pt x="72" y="176"/>
                  </a:lnTo>
                  <a:lnTo>
                    <a:pt x="72" y="176"/>
                  </a:lnTo>
                  <a:lnTo>
                    <a:pt x="69" y="167"/>
                  </a:lnTo>
                  <a:lnTo>
                    <a:pt x="68" y="157"/>
                  </a:lnTo>
                  <a:lnTo>
                    <a:pt x="68" y="157"/>
                  </a:lnTo>
                  <a:lnTo>
                    <a:pt x="67" y="149"/>
                  </a:lnTo>
                  <a:lnTo>
                    <a:pt x="63" y="142"/>
                  </a:lnTo>
                  <a:lnTo>
                    <a:pt x="57" y="127"/>
                  </a:lnTo>
                  <a:lnTo>
                    <a:pt x="57" y="127"/>
                  </a:lnTo>
                  <a:lnTo>
                    <a:pt x="50" y="107"/>
                  </a:lnTo>
                  <a:lnTo>
                    <a:pt x="40" y="87"/>
                  </a:lnTo>
                  <a:lnTo>
                    <a:pt x="40" y="87"/>
                  </a:lnTo>
                  <a:lnTo>
                    <a:pt x="42" y="103"/>
                  </a:lnTo>
                  <a:lnTo>
                    <a:pt x="42" y="103"/>
                  </a:lnTo>
                  <a:lnTo>
                    <a:pt x="32" y="90"/>
                  </a:lnTo>
                  <a:lnTo>
                    <a:pt x="25" y="79"/>
                  </a:lnTo>
                  <a:lnTo>
                    <a:pt x="19" y="67"/>
                  </a:lnTo>
                  <a:lnTo>
                    <a:pt x="13" y="54"/>
                  </a:lnTo>
                  <a:lnTo>
                    <a:pt x="9" y="40"/>
                  </a:lnTo>
                  <a:lnTo>
                    <a:pt x="6" y="27"/>
                  </a:lnTo>
                  <a:lnTo>
                    <a:pt x="0" y="0"/>
                  </a:lnTo>
                  <a:lnTo>
                    <a:pt x="0" y="0"/>
                  </a:lnTo>
                  <a:lnTo>
                    <a:pt x="5" y="1"/>
                  </a:lnTo>
                  <a:lnTo>
                    <a:pt x="9" y="3"/>
                  </a:lnTo>
                  <a:lnTo>
                    <a:pt x="11" y="7"/>
                  </a:lnTo>
                  <a:lnTo>
                    <a:pt x="13" y="13"/>
                  </a:lnTo>
                  <a:lnTo>
                    <a:pt x="13" y="13"/>
                  </a:lnTo>
                  <a:lnTo>
                    <a:pt x="21" y="49"/>
                  </a:lnTo>
                  <a:lnTo>
                    <a:pt x="21" y="49"/>
                  </a:lnTo>
                  <a:lnTo>
                    <a:pt x="23" y="57"/>
                  </a:lnTo>
                  <a:lnTo>
                    <a:pt x="25" y="64"/>
                  </a:lnTo>
                  <a:lnTo>
                    <a:pt x="29" y="73"/>
                  </a:lnTo>
                  <a:lnTo>
                    <a:pt x="34" y="80"/>
                  </a:lnTo>
                  <a:lnTo>
                    <a:pt x="34" y="80"/>
                  </a:lnTo>
                  <a:lnTo>
                    <a:pt x="38" y="74"/>
                  </a:lnTo>
                  <a:lnTo>
                    <a:pt x="38" y="74"/>
                  </a:lnTo>
                  <a:lnTo>
                    <a:pt x="47" y="84"/>
                  </a:lnTo>
                  <a:lnTo>
                    <a:pt x="47" y="84"/>
                  </a:lnTo>
                  <a:lnTo>
                    <a:pt x="49" y="77"/>
                  </a:lnTo>
                  <a:lnTo>
                    <a:pt x="49" y="70"/>
                  </a:lnTo>
                  <a:lnTo>
                    <a:pt x="49" y="70"/>
                  </a:lnTo>
                  <a:lnTo>
                    <a:pt x="49" y="65"/>
                  </a:lnTo>
                  <a:lnTo>
                    <a:pt x="50" y="62"/>
                  </a:lnTo>
                  <a:lnTo>
                    <a:pt x="52" y="59"/>
                  </a:lnTo>
                  <a:lnTo>
                    <a:pt x="56" y="57"/>
                  </a:lnTo>
                  <a:lnTo>
                    <a:pt x="56" y="57"/>
                  </a:lnTo>
                  <a:lnTo>
                    <a:pt x="62" y="52"/>
                  </a:lnTo>
                  <a:lnTo>
                    <a:pt x="69" y="47"/>
                  </a:lnTo>
                  <a:lnTo>
                    <a:pt x="69" y="47"/>
                  </a:lnTo>
                  <a:lnTo>
                    <a:pt x="71" y="60"/>
                  </a:lnTo>
                  <a:lnTo>
                    <a:pt x="71" y="60"/>
                  </a:lnTo>
                  <a:lnTo>
                    <a:pt x="73" y="60"/>
                  </a:lnTo>
                  <a:lnTo>
                    <a:pt x="73" y="60"/>
                  </a:lnTo>
                  <a:lnTo>
                    <a:pt x="75" y="48"/>
                  </a:lnTo>
                  <a:lnTo>
                    <a:pt x="75" y="48"/>
                  </a:lnTo>
                  <a:lnTo>
                    <a:pt x="91" y="67"/>
                  </a:lnTo>
                  <a:lnTo>
                    <a:pt x="91" y="67"/>
                  </a:lnTo>
                  <a:lnTo>
                    <a:pt x="93" y="68"/>
                  </a:lnTo>
                  <a:lnTo>
                    <a:pt x="95" y="70"/>
                  </a:lnTo>
                  <a:lnTo>
                    <a:pt x="95" y="70"/>
                  </a:lnTo>
                  <a:lnTo>
                    <a:pt x="101" y="72"/>
                  </a:lnTo>
                  <a:lnTo>
                    <a:pt x="108" y="74"/>
                  </a:lnTo>
                  <a:lnTo>
                    <a:pt x="108" y="74"/>
                  </a:lnTo>
                  <a:lnTo>
                    <a:pt x="111" y="73"/>
                  </a:lnTo>
                  <a:lnTo>
                    <a:pt x="113" y="71"/>
                  </a:lnTo>
                  <a:lnTo>
                    <a:pt x="113" y="71"/>
                  </a:lnTo>
                  <a:lnTo>
                    <a:pt x="116" y="69"/>
                  </a:lnTo>
                  <a:lnTo>
                    <a:pt x="116" y="67"/>
                  </a:lnTo>
                  <a:lnTo>
                    <a:pt x="116" y="67"/>
                  </a:lnTo>
                  <a:lnTo>
                    <a:pt x="139" y="69"/>
                  </a:lnTo>
                  <a:lnTo>
                    <a:pt x="139" y="69"/>
                  </a:lnTo>
                  <a:lnTo>
                    <a:pt x="143" y="70"/>
                  </a:lnTo>
                  <a:lnTo>
                    <a:pt x="145" y="72"/>
                  </a:lnTo>
                  <a:lnTo>
                    <a:pt x="145" y="74"/>
                  </a:lnTo>
                  <a:lnTo>
                    <a:pt x="145" y="76"/>
                  </a:lnTo>
                  <a:lnTo>
                    <a:pt x="145" y="76"/>
                  </a:lnTo>
                  <a:lnTo>
                    <a:pt x="145" y="83"/>
                  </a:lnTo>
                  <a:lnTo>
                    <a:pt x="146" y="88"/>
                  </a:lnTo>
                  <a:lnTo>
                    <a:pt x="149" y="93"/>
                  </a:lnTo>
                  <a:lnTo>
                    <a:pt x="154" y="97"/>
                  </a:lnTo>
                  <a:lnTo>
                    <a:pt x="154" y="97"/>
                  </a:lnTo>
                  <a:lnTo>
                    <a:pt x="160" y="101"/>
                  </a:lnTo>
                  <a:lnTo>
                    <a:pt x="165" y="106"/>
                  </a:lnTo>
                  <a:lnTo>
                    <a:pt x="165" y="106"/>
                  </a:lnTo>
                  <a:lnTo>
                    <a:pt x="177" y="121"/>
                  </a:lnTo>
                  <a:lnTo>
                    <a:pt x="177" y="121"/>
                  </a:lnTo>
                  <a:lnTo>
                    <a:pt x="181" y="124"/>
                  </a:lnTo>
                  <a:lnTo>
                    <a:pt x="186" y="127"/>
                  </a:lnTo>
                  <a:lnTo>
                    <a:pt x="192" y="128"/>
                  </a:lnTo>
                  <a:lnTo>
                    <a:pt x="197" y="129"/>
                  </a:lnTo>
                  <a:lnTo>
                    <a:pt x="197" y="129"/>
                  </a:lnTo>
                  <a:lnTo>
                    <a:pt x="206" y="130"/>
                  </a:lnTo>
                  <a:lnTo>
                    <a:pt x="215" y="132"/>
                  </a:lnTo>
                  <a:lnTo>
                    <a:pt x="223" y="135"/>
                  </a:lnTo>
                  <a:lnTo>
                    <a:pt x="230" y="139"/>
                  </a:lnTo>
                  <a:lnTo>
                    <a:pt x="237" y="145"/>
                  </a:lnTo>
                  <a:lnTo>
                    <a:pt x="244" y="150"/>
                  </a:lnTo>
                  <a:lnTo>
                    <a:pt x="250" y="156"/>
                  </a:lnTo>
                  <a:lnTo>
                    <a:pt x="255" y="163"/>
                  </a:lnTo>
                  <a:lnTo>
                    <a:pt x="255" y="163"/>
                  </a:lnTo>
                  <a:lnTo>
                    <a:pt x="260" y="169"/>
                  </a:lnTo>
                  <a:lnTo>
                    <a:pt x="266" y="175"/>
                  </a:lnTo>
                  <a:lnTo>
                    <a:pt x="266" y="175"/>
                  </a:lnTo>
                  <a:lnTo>
                    <a:pt x="276" y="191"/>
                  </a:lnTo>
                  <a:lnTo>
                    <a:pt x="276" y="191"/>
                  </a:lnTo>
                  <a:lnTo>
                    <a:pt x="277" y="194"/>
                  </a:lnTo>
                  <a:lnTo>
                    <a:pt x="278" y="196"/>
                  </a:lnTo>
                  <a:lnTo>
                    <a:pt x="278" y="196"/>
                  </a:lnTo>
                  <a:lnTo>
                    <a:pt x="292" y="204"/>
                  </a:lnTo>
                  <a:lnTo>
                    <a:pt x="298" y="208"/>
                  </a:lnTo>
                  <a:lnTo>
                    <a:pt x="306" y="211"/>
                  </a:lnTo>
                  <a:lnTo>
                    <a:pt x="306" y="211"/>
                  </a:lnTo>
                  <a:lnTo>
                    <a:pt x="316" y="214"/>
                  </a:lnTo>
                  <a:lnTo>
                    <a:pt x="325" y="218"/>
                  </a:lnTo>
                  <a:lnTo>
                    <a:pt x="334" y="223"/>
                  </a:lnTo>
                  <a:lnTo>
                    <a:pt x="342" y="229"/>
                  </a:lnTo>
                  <a:lnTo>
                    <a:pt x="342" y="229"/>
                  </a:lnTo>
                  <a:lnTo>
                    <a:pt x="345" y="230"/>
                  </a:lnTo>
                  <a:lnTo>
                    <a:pt x="348" y="231"/>
                  </a:lnTo>
                  <a:lnTo>
                    <a:pt x="348" y="231"/>
                  </a:lnTo>
                  <a:lnTo>
                    <a:pt x="371" y="234"/>
                  </a:lnTo>
                  <a:lnTo>
                    <a:pt x="383" y="236"/>
                  </a:lnTo>
                  <a:lnTo>
                    <a:pt x="395" y="239"/>
                  </a:lnTo>
                  <a:lnTo>
                    <a:pt x="395" y="239"/>
                  </a:lnTo>
                  <a:lnTo>
                    <a:pt x="401" y="241"/>
                  </a:lnTo>
                  <a:lnTo>
                    <a:pt x="406" y="244"/>
                  </a:lnTo>
                  <a:lnTo>
                    <a:pt x="418" y="250"/>
                  </a:lnTo>
                  <a:lnTo>
                    <a:pt x="418" y="250"/>
                  </a:lnTo>
                  <a:lnTo>
                    <a:pt x="432" y="260"/>
                  </a:lnTo>
                  <a:lnTo>
                    <a:pt x="440" y="265"/>
                  </a:lnTo>
                  <a:lnTo>
                    <a:pt x="449" y="267"/>
                  </a:lnTo>
                  <a:lnTo>
                    <a:pt x="449" y="267"/>
                  </a:lnTo>
                  <a:lnTo>
                    <a:pt x="452" y="268"/>
                  </a:lnTo>
                  <a:lnTo>
                    <a:pt x="455" y="270"/>
                  </a:lnTo>
                  <a:lnTo>
                    <a:pt x="455" y="270"/>
                  </a:lnTo>
                  <a:lnTo>
                    <a:pt x="460" y="277"/>
                  </a:lnTo>
                  <a:lnTo>
                    <a:pt x="464" y="284"/>
                  </a:lnTo>
                  <a:lnTo>
                    <a:pt x="468" y="292"/>
                  </a:lnTo>
                  <a:lnTo>
                    <a:pt x="470" y="300"/>
                  </a:lnTo>
                  <a:lnTo>
                    <a:pt x="470" y="300"/>
                  </a:lnTo>
                  <a:lnTo>
                    <a:pt x="470" y="306"/>
                  </a:lnTo>
                  <a:lnTo>
                    <a:pt x="469" y="313"/>
                  </a:lnTo>
                  <a:lnTo>
                    <a:pt x="466" y="318"/>
                  </a:lnTo>
                  <a:lnTo>
                    <a:pt x="463" y="322"/>
                  </a:lnTo>
                  <a:lnTo>
                    <a:pt x="463" y="322"/>
                  </a:lnTo>
                  <a:lnTo>
                    <a:pt x="458" y="329"/>
                  </a:lnTo>
                  <a:lnTo>
                    <a:pt x="455" y="337"/>
                  </a:lnTo>
                  <a:lnTo>
                    <a:pt x="455" y="337"/>
                  </a:lnTo>
                  <a:lnTo>
                    <a:pt x="454" y="341"/>
                  </a:lnTo>
                  <a:lnTo>
                    <a:pt x="453" y="343"/>
                  </a:lnTo>
                  <a:lnTo>
                    <a:pt x="452" y="344"/>
                  </a:lnTo>
                  <a:lnTo>
                    <a:pt x="452" y="344"/>
                  </a:lnTo>
                  <a:lnTo>
                    <a:pt x="450" y="348"/>
                  </a:lnTo>
                  <a:lnTo>
                    <a:pt x="449" y="351"/>
                  </a:lnTo>
                  <a:lnTo>
                    <a:pt x="449" y="355"/>
                  </a:lnTo>
                  <a:lnTo>
                    <a:pt x="450" y="359"/>
                  </a:lnTo>
                  <a:lnTo>
                    <a:pt x="450" y="359"/>
                  </a:lnTo>
                  <a:lnTo>
                    <a:pt x="456" y="376"/>
                  </a:lnTo>
                  <a:lnTo>
                    <a:pt x="456" y="376"/>
                  </a:lnTo>
                  <a:lnTo>
                    <a:pt x="458" y="387"/>
                  </a:lnTo>
                  <a:lnTo>
                    <a:pt x="461" y="397"/>
                  </a:lnTo>
                  <a:lnTo>
                    <a:pt x="461" y="407"/>
                  </a:lnTo>
                  <a:lnTo>
                    <a:pt x="460" y="418"/>
                  </a:lnTo>
                  <a:lnTo>
                    <a:pt x="460" y="418"/>
                  </a:lnTo>
                  <a:lnTo>
                    <a:pt x="460" y="421"/>
                  </a:lnTo>
                  <a:lnTo>
                    <a:pt x="460" y="424"/>
                  </a:lnTo>
                  <a:lnTo>
                    <a:pt x="460" y="424"/>
                  </a:lnTo>
                  <a:lnTo>
                    <a:pt x="461" y="430"/>
                  </a:lnTo>
                  <a:lnTo>
                    <a:pt x="460" y="432"/>
                  </a:lnTo>
                  <a:lnTo>
                    <a:pt x="458" y="435"/>
                  </a:lnTo>
                  <a:lnTo>
                    <a:pt x="457" y="437"/>
                  </a:lnTo>
                  <a:lnTo>
                    <a:pt x="455" y="438"/>
                  </a:lnTo>
                  <a:lnTo>
                    <a:pt x="453" y="438"/>
                  </a:lnTo>
                  <a:lnTo>
                    <a:pt x="450" y="438"/>
                  </a:lnTo>
                  <a:lnTo>
                    <a:pt x="450" y="438"/>
                  </a:lnTo>
                  <a:lnTo>
                    <a:pt x="443" y="438"/>
                  </a:lnTo>
                  <a:lnTo>
                    <a:pt x="437" y="439"/>
                  </a:lnTo>
                  <a:lnTo>
                    <a:pt x="430" y="442"/>
                  </a:lnTo>
                  <a:lnTo>
                    <a:pt x="425" y="444"/>
                  </a:lnTo>
                  <a:lnTo>
                    <a:pt x="425" y="444"/>
                  </a:lnTo>
                  <a:lnTo>
                    <a:pt x="423" y="446"/>
                  </a:lnTo>
                  <a:lnTo>
                    <a:pt x="421" y="448"/>
                  </a:lnTo>
                  <a:lnTo>
                    <a:pt x="419" y="453"/>
                  </a:lnTo>
                  <a:lnTo>
                    <a:pt x="419" y="458"/>
                  </a:lnTo>
                  <a:lnTo>
                    <a:pt x="420" y="462"/>
                  </a:lnTo>
                  <a:lnTo>
                    <a:pt x="422" y="464"/>
                  </a:lnTo>
                  <a:lnTo>
                    <a:pt x="422" y="464"/>
                  </a:lnTo>
                  <a:lnTo>
                    <a:pt x="427" y="471"/>
                  </a:lnTo>
                  <a:lnTo>
                    <a:pt x="431" y="479"/>
                  </a:lnTo>
                  <a:lnTo>
                    <a:pt x="433" y="488"/>
                  </a:lnTo>
                  <a:lnTo>
                    <a:pt x="436" y="496"/>
                  </a:lnTo>
                  <a:lnTo>
                    <a:pt x="436" y="496"/>
                  </a:lnTo>
                  <a:lnTo>
                    <a:pt x="436" y="503"/>
                  </a:lnTo>
                  <a:lnTo>
                    <a:pt x="434" y="510"/>
                  </a:lnTo>
                  <a:lnTo>
                    <a:pt x="434" y="510"/>
                  </a:lnTo>
                  <a:lnTo>
                    <a:pt x="436" y="514"/>
                  </a:lnTo>
                  <a:lnTo>
                    <a:pt x="437" y="518"/>
                  </a:lnTo>
                  <a:lnTo>
                    <a:pt x="437" y="518"/>
                  </a:lnTo>
                  <a:lnTo>
                    <a:pt x="444" y="531"/>
                  </a:lnTo>
                  <a:lnTo>
                    <a:pt x="444" y="53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0" name="Freeform 1288"/>
            <p:cNvSpPr>
              <a:spLocks/>
            </p:cNvSpPr>
            <p:nvPr/>
          </p:nvSpPr>
          <p:spPr bwMode="auto">
            <a:xfrm>
              <a:off x="3429730" y="5151089"/>
              <a:ext cx="214628" cy="209519"/>
            </a:xfrm>
            <a:custGeom>
              <a:avLst/>
              <a:gdLst>
                <a:gd name="T0" fmla="*/ 126 w 126"/>
                <a:gd name="T1" fmla="*/ 1 h 123"/>
                <a:gd name="T2" fmla="*/ 126 w 126"/>
                <a:gd name="T3" fmla="*/ 1 h 123"/>
                <a:gd name="T4" fmla="*/ 121 w 126"/>
                <a:gd name="T5" fmla="*/ 14 h 123"/>
                <a:gd name="T6" fmla="*/ 121 w 126"/>
                <a:gd name="T7" fmla="*/ 14 h 123"/>
                <a:gd name="T8" fmla="*/ 115 w 126"/>
                <a:gd name="T9" fmla="*/ 24 h 123"/>
                <a:gd name="T10" fmla="*/ 109 w 126"/>
                <a:gd name="T11" fmla="*/ 33 h 123"/>
                <a:gd name="T12" fmla="*/ 93 w 126"/>
                <a:gd name="T13" fmla="*/ 50 h 123"/>
                <a:gd name="T14" fmla="*/ 93 w 126"/>
                <a:gd name="T15" fmla="*/ 50 h 123"/>
                <a:gd name="T16" fmla="*/ 79 w 126"/>
                <a:gd name="T17" fmla="*/ 66 h 123"/>
                <a:gd name="T18" fmla="*/ 62 w 126"/>
                <a:gd name="T19" fmla="*/ 83 h 123"/>
                <a:gd name="T20" fmla="*/ 45 w 126"/>
                <a:gd name="T21" fmla="*/ 98 h 123"/>
                <a:gd name="T22" fmla="*/ 28 w 126"/>
                <a:gd name="T23" fmla="*/ 112 h 123"/>
                <a:gd name="T24" fmla="*/ 28 w 126"/>
                <a:gd name="T25" fmla="*/ 112 h 123"/>
                <a:gd name="T26" fmla="*/ 22 w 126"/>
                <a:gd name="T27" fmla="*/ 115 h 123"/>
                <a:gd name="T28" fmla="*/ 17 w 126"/>
                <a:gd name="T29" fmla="*/ 118 h 123"/>
                <a:gd name="T30" fmla="*/ 7 w 126"/>
                <a:gd name="T31" fmla="*/ 123 h 123"/>
                <a:gd name="T32" fmla="*/ 7 w 126"/>
                <a:gd name="T33" fmla="*/ 123 h 123"/>
                <a:gd name="T34" fmla="*/ 3 w 126"/>
                <a:gd name="T35" fmla="*/ 123 h 123"/>
                <a:gd name="T36" fmla="*/ 0 w 126"/>
                <a:gd name="T37" fmla="*/ 122 h 123"/>
                <a:gd name="T38" fmla="*/ 0 w 126"/>
                <a:gd name="T39" fmla="*/ 122 h 123"/>
                <a:gd name="T40" fmla="*/ 0 w 126"/>
                <a:gd name="T41" fmla="*/ 119 h 123"/>
                <a:gd name="T42" fmla="*/ 2 w 126"/>
                <a:gd name="T43" fmla="*/ 115 h 123"/>
                <a:gd name="T44" fmla="*/ 2 w 126"/>
                <a:gd name="T45" fmla="*/ 115 h 123"/>
                <a:gd name="T46" fmla="*/ 12 w 126"/>
                <a:gd name="T47" fmla="*/ 102 h 123"/>
                <a:gd name="T48" fmla="*/ 18 w 126"/>
                <a:gd name="T49" fmla="*/ 95 h 123"/>
                <a:gd name="T50" fmla="*/ 24 w 126"/>
                <a:gd name="T51" fmla="*/ 89 h 123"/>
                <a:gd name="T52" fmla="*/ 24 w 126"/>
                <a:gd name="T53" fmla="*/ 89 h 123"/>
                <a:gd name="T54" fmla="*/ 32 w 126"/>
                <a:gd name="T55" fmla="*/ 83 h 123"/>
                <a:gd name="T56" fmla="*/ 38 w 126"/>
                <a:gd name="T57" fmla="*/ 77 h 123"/>
                <a:gd name="T58" fmla="*/ 43 w 126"/>
                <a:gd name="T59" fmla="*/ 70 h 123"/>
                <a:gd name="T60" fmla="*/ 47 w 126"/>
                <a:gd name="T61" fmla="*/ 62 h 123"/>
                <a:gd name="T62" fmla="*/ 47 w 126"/>
                <a:gd name="T63" fmla="*/ 62 h 123"/>
                <a:gd name="T64" fmla="*/ 54 w 126"/>
                <a:gd name="T65" fmla="*/ 53 h 123"/>
                <a:gd name="T66" fmla="*/ 60 w 126"/>
                <a:gd name="T67" fmla="*/ 46 h 123"/>
                <a:gd name="T68" fmla="*/ 68 w 126"/>
                <a:gd name="T69" fmla="*/ 40 h 123"/>
                <a:gd name="T70" fmla="*/ 78 w 126"/>
                <a:gd name="T71" fmla="*/ 35 h 123"/>
                <a:gd name="T72" fmla="*/ 78 w 126"/>
                <a:gd name="T73" fmla="*/ 35 h 123"/>
                <a:gd name="T74" fmla="*/ 84 w 126"/>
                <a:gd name="T75" fmla="*/ 32 h 123"/>
                <a:gd name="T76" fmla="*/ 90 w 126"/>
                <a:gd name="T77" fmla="*/ 28 h 123"/>
                <a:gd name="T78" fmla="*/ 103 w 126"/>
                <a:gd name="T79" fmla="*/ 18 h 123"/>
                <a:gd name="T80" fmla="*/ 103 w 126"/>
                <a:gd name="T81" fmla="*/ 18 h 123"/>
                <a:gd name="T82" fmla="*/ 113 w 126"/>
                <a:gd name="T83" fmla="*/ 9 h 123"/>
                <a:gd name="T84" fmla="*/ 123 w 126"/>
                <a:gd name="T85" fmla="*/ 0 h 123"/>
                <a:gd name="T86" fmla="*/ 123 w 126"/>
                <a:gd name="T87" fmla="*/ 0 h 123"/>
                <a:gd name="T88" fmla="*/ 126 w 126"/>
                <a:gd name="T89" fmla="*/ 1 h 123"/>
                <a:gd name="T90" fmla="*/ 126 w 126"/>
                <a:gd name="T91" fmla="*/ 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123">
                  <a:moveTo>
                    <a:pt x="126" y="1"/>
                  </a:moveTo>
                  <a:lnTo>
                    <a:pt x="126" y="1"/>
                  </a:lnTo>
                  <a:lnTo>
                    <a:pt x="121" y="14"/>
                  </a:lnTo>
                  <a:lnTo>
                    <a:pt x="121" y="14"/>
                  </a:lnTo>
                  <a:lnTo>
                    <a:pt x="115" y="24"/>
                  </a:lnTo>
                  <a:lnTo>
                    <a:pt x="109" y="33"/>
                  </a:lnTo>
                  <a:lnTo>
                    <a:pt x="93" y="50"/>
                  </a:lnTo>
                  <a:lnTo>
                    <a:pt x="93" y="50"/>
                  </a:lnTo>
                  <a:lnTo>
                    <a:pt x="79" y="66"/>
                  </a:lnTo>
                  <a:lnTo>
                    <a:pt x="62" y="83"/>
                  </a:lnTo>
                  <a:lnTo>
                    <a:pt x="45" y="98"/>
                  </a:lnTo>
                  <a:lnTo>
                    <a:pt x="28" y="112"/>
                  </a:lnTo>
                  <a:lnTo>
                    <a:pt x="28" y="112"/>
                  </a:lnTo>
                  <a:lnTo>
                    <a:pt x="22" y="115"/>
                  </a:lnTo>
                  <a:lnTo>
                    <a:pt x="17" y="118"/>
                  </a:lnTo>
                  <a:lnTo>
                    <a:pt x="7" y="123"/>
                  </a:lnTo>
                  <a:lnTo>
                    <a:pt x="7" y="123"/>
                  </a:lnTo>
                  <a:lnTo>
                    <a:pt x="3" y="123"/>
                  </a:lnTo>
                  <a:lnTo>
                    <a:pt x="0" y="122"/>
                  </a:lnTo>
                  <a:lnTo>
                    <a:pt x="0" y="122"/>
                  </a:lnTo>
                  <a:lnTo>
                    <a:pt x="0" y="119"/>
                  </a:lnTo>
                  <a:lnTo>
                    <a:pt x="2" y="115"/>
                  </a:lnTo>
                  <a:lnTo>
                    <a:pt x="2" y="115"/>
                  </a:lnTo>
                  <a:lnTo>
                    <a:pt x="12" y="102"/>
                  </a:lnTo>
                  <a:lnTo>
                    <a:pt x="18" y="95"/>
                  </a:lnTo>
                  <a:lnTo>
                    <a:pt x="24" y="89"/>
                  </a:lnTo>
                  <a:lnTo>
                    <a:pt x="24" y="89"/>
                  </a:lnTo>
                  <a:lnTo>
                    <a:pt x="32" y="83"/>
                  </a:lnTo>
                  <a:lnTo>
                    <a:pt x="38" y="77"/>
                  </a:lnTo>
                  <a:lnTo>
                    <a:pt x="43" y="70"/>
                  </a:lnTo>
                  <a:lnTo>
                    <a:pt x="47" y="62"/>
                  </a:lnTo>
                  <a:lnTo>
                    <a:pt x="47" y="62"/>
                  </a:lnTo>
                  <a:lnTo>
                    <a:pt x="54" y="53"/>
                  </a:lnTo>
                  <a:lnTo>
                    <a:pt x="60" y="46"/>
                  </a:lnTo>
                  <a:lnTo>
                    <a:pt x="68" y="40"/>
                  </a:lnTo>
                  <a:lnTo>
                    <a:pt x="78" y="35"/>
                  </a:lnTo>
                  <a:lnTo>
                    <a:pt x="78" y="35"/>
                  </a:lnTo>
                  <a:lnTo>
                    <a:pt x="84" y="32"/>
                  </a:lnTo>
                  <a:lnTo>
                    <a:pt x="90" y="28"/>
                  </a:lnTo>
                  <a:lnTo>
                    <a:pt x="103" y="18"/>
                  </a:lnTo>
                  <a:lnTo>
                    <a:pt x="103" y="18"/>
                  </a:lnTo>
                  <a:lnTo>
                    <a:pt x="113" y="9"/>
                  </a:lnTo>
                  <a:lnTo>
                    <a:pt x="123" y="0"/>
                  </a:lnTo>
                  <a:lnTo>
                    <a:pt x="123" y="0"/>
                  </a:lnTo>
                  <a:lnTo>
                    <a:pt x="126" y="1"/>
                  </a:lnTo>
                  <a:lnTo>
                    <a:pt x="126"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1" name="Freeform 1289"/>
            <p:cNvSpPr>
              <a:spLocks/>
            </p:cNvSpPr>
            <p:nvPr/>
          </p:nvSpPr>
          <p:spPr bwMode="auto">
            <a:xfrm>
              <a:off x="1242572" y="4491874"/>
              <a:ext cx="61322" cy="51102"/>
            </a:xfrm>
            <a:custGeom>
              <a:avLst/>
              <a:gdLst>
                <a:gd name="T0" fmla="*/ 3 w 36"/>
                <a:gd name="T1" fmla="*/ 17 h 28"/>
                <a:gd name="T2" fmla="*/ 3 w 36"/>
                <a:gd name="T3" fmla="*/ 17 h 28"/>
                <a:gd name="T4" fmla="*/ 4 w 36"/>
                <a:gd name="T5" fmla="*/ 11 h 28"/>
                <a:gd name="T6" fmla="*/ 5 w 36"/>
                <a:gd name="T7" fmla="*/ 9 h 28"/>
                <a:gd name="T8" fmla="*/ 5 w 36"/>
                <a:gd name="T9" fmla="*/ 7 h 28"/>
                <a:gd name="T10" fmla="*/ 5 w 36"/>
                <a:gd name="T11" fmla="*/ 7 h 28"/>
                <a:gd name="T12" fmla="*/ 4 w 36"/>
                <a:gd name="T13" fmla="*/ 3 h 28"/>
                <a:gd name="T14" fmla="*/ 4 w 36"/>
                <a:gd name="T15" fmla="*/ 1 h 28"/>
                <a:gd name="T16" fmla="*/ 8 w 36"/>
                <a:gd name="T17" fmla="*/ 0 h 28"/>
                <a:gd name="T18" fmla="*/ 12 w 36"/>
                <a:gd name="T19" fmla="*/ 0 h 28"/>
                <a:gd name="T20" fmla="*/ 12 w 36"/>
                <a:gd name="T21" fmla="*/ 0 h 28"/>
                <a:gd name="T22" fmla="*/ 16 w 36"/>
                <a:gd name="T23" fmla="*/ 0 h 28"/>
                <a:gd name="T24" fmla="*/ 19 w 36"/>
                <a:gd name="T25" fmla="*/ 1 h 28"/>
                <a:gd name="T26" fmla="*/ 22 w 36"/>
                <a:gd name="T27" fmla="*/ 3 h 28"/>
                <a:gd name="T28" fmla="*/ 24 w 36"/>
                <a:gd name="T29" fmla="*/ 4 h 28"/>
                <a:gd name="T30" fmla="*/ 28 w 36"/>
                <a:gd name="T31" fmla="*/ 9 h 28"/>
                <a:gd name="T32" fmla="*/ 33 w 36"/>
                <a:gd name="T33" fmla="*/ 15 h 28"/>
                <a:gd name="T34" fmla="*/ 33 w 36"/>
                <a:gd name="T35" fmla="*/ 15 h 28"/>
                <a:gd name="T36" fmla="*/ 35 w 36"/>
                <a:gd name="T37" fmla="*/ 18 h 28"/>
                <a:gd name="T38" fmla="*/ 36 w 36"/>
                <a:gd name="T39" fmla="*/ 22 h 28"/>
                <a:gd name="T40" fmla="*/ 36 w 36"/>
                <a:gd name="T41" fmla="*/ 22 h 28"/>
                <a:gd name="T42" fmla="*/ 18 w 36"/>
                <a:gd name="T43" fmla="*/ 28 h 28"/>
                <a:gd name="T44" fmla="*/ 18 w 36"/>
                <a:gd name="T45" fmla="*/ 28 h 28"/>
                <a:gd name="T46" fmla="*/ 13 w 36"/>
                <a:gd name="T47" fmla="*/ 26 h 28"/>
                <a:gd name="T48" fmla="*/ 7 w 36"/>
                <a:gd name="T49" fmla="*/ 24 h 28"/>
                <a:gd name="T50" fmla="*/ 7 w 36"/>
                <a:gd name="T51" fmla="*/ 24 h 28"/>
                <a:gd name="T52" fmla="*/ 3 w 36"/>
                <a:gd name="T53" fmla="*/ 21 h 28"/>
                <a:gd name="T54" fmla="*/ 0 w 36"/>
                <a:gd name="T55" fmla="*/ 18 h 28"/>
                <a:gd name="T56" fmla="*/ 0 w 36"/>
                <a:gd name="T57" fmla="*/ 18 h 28"/>
                <a:gd name="T58" fmla="*/ 3 w 36"/>
                <a:gd name="T59" fmla="*/ 17 h 28"/>
                <a:gd name="T60" fmla="*/ 3 w 36"/>
                <a:gd name="T6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8">
                  <a:moveTo>
                    <a:pt x="3" y="17"/>
                  </a:moveTo>
                  <a:lnTo>
                    <a:pt x="3" y="17"/>
                  </a:lnTo>
                  <a:lnTo>
                    <a:pt x="4" y="11"/>
                  </a:lnTo>
                  <a:lnTo>
                    <a:pt x="5" y="9"/>
                  </a:lnTo>
                  <a:lnTo>
                    <a:pt x="5" y="7"/>
                  </a:lnTo>
                  <a:lnTo>
                    <a:pt x="5" y="7"/>
                  </a:lnTo>
                  <a:lnTo>
                    <a:pt x="4" y="3"/>
                  </a:lnTo>
                  <a:lnTo>
                    <a:pt x="4" y="1"/>
                  </a:lnTo>
                  <a:lnTo>
                    <a:pt x="8" y="0"/>
                  </a:lnTo>
                  <a:lnTo>
                    <a:pt x="12" y="0"/>
                  </a:lnTo>
                  <a:lnTo>
                    <a:pt x="12" y="0"/>
                  </a:lnTo>
                  <a:lnTo>
                    <a:pt x="16" y="0"/>
                  </a:lnTo>
                  <a:lnTo>
                    <a:pt x="19" y="1"/>
                  </a:lnTo>
                  <a:lnTo>
                    <a:pt x="22" y="3"/>
                  </a:lnTo>
                  <a:lnTo>
                    <a:pt x="24" y="4"/>
                  </a:lnTo>
                  <a:lnTo>
                    <a:pt x="28" y="9"/>
                  </a:lnTo>
                  <a:lnTo>
                    <a:pt x="33" y="15"/>
                  </a:lnTo>
                  <a:lnTo>
                    <a:pt x="33" y="15"/>
                  </a:lnTo>
                  <a:lnTo>
                    <a:pt x="35" y="18"/>
                  </a:lnTo>
                  <a:lnTo>
                    <a:pt x="36" y="22"/>
                  </a:lnTo>
                  <a:lnTo>
                    <a:pt x="36" y="22"/>
                  </a:lnTo>
                  <a:lnTo>
                    <a:pt x="18" y="28"/>
                  </a:lnTo>
                  <a:lnTo>
                    <a:pt x="18" y="28"/>
                  </a:lnTo>
                  <a:lnTo>
                    <a:pt x="13" y="26"/>
                  </a:lnTo>
                  <a:lnTo>
                    <a:pt x="7" y="24"/>
                  </a:lnTo>
                  <a:lnTo>
                    <a:pt x="7" y="24"/>
                  </a:lnTo>
                  <a:lnTo>
                    <a:pt x="3" y="21"/>
                  </a:lnTo>
                  <a:lnTo>
                    <a:pt x="0" y="18"/>
                  </a:lnTo>
                  <a:lnTo>
                    <a:pt x="0" y="18"/>
                  </a:lnTo>
                  <a:lnTo>
                    <a:pt x="3" y="17"/>
                  </a:lnTo>
                  <a:lnTo>
                    <a:pt x="3" y="1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2" name="Freeform 1290"/>
            <p:cNvSpPr>
              <a:spLocks/>
            </p:cNvSpPr>
            <p:nvPr/>
          </p:nvSpPr>
          <p:spPr bwMode="auto">
            <a:xfrm>
              <a:off x="1176141" y="4415223"/>
              <a:ext cx="66434" cy="81763"/>
            </a:xfrm>
            <a:custGeom>
              <a:avLst/>
              <a:gdLst>
                <a:gd name="T0" fmla="*/ 0 w 39"/>
                <a:gd name="T1" fmla="*/ 19 h 48"/>
                <a:gd name="T2" fmla="*/ 0 w 39"/>
                <a:gd name="T3" fmla="*/ 19 h 48"/>
                <a:gd name="T4" fmla="*/ 5 w 39"/>
                <a:gd name="T5" fmla="*/ 1 h 48"/>
                <a:gd name="T6" fmla="*/ 5 w 39"/>
                <a:gd name="T7" fmla="*/ 1 h 48"/>
                <a:gd name="T8" fmla="*/ 8 w 39"/>
                <a:gd name="T9" fmla="*/ 0 h 48"/>
                <a:gd name="T10" fmla="*/ 8 w 39"/>
                <a:gd name="T11" fmla="*/ 0 h 48"/>
                <a:gd name="T12" fmla="*/ 17 w 39"/>
                <a:gd name="T13" fmla="*/ 13 h 48"/>
                <a:gd name="T14" fmla="*/ 17 w 39"/>
                <a:gd name="T15" fmla="*/ 13 h 48"/>
                <a:gd name="T16" fmla="*/ 31 w 39"/>
                <a:gd name="T17" fmla="*/ 28 h 48"/>
                <a:gd name="T18" fmla="*/ 31 w 39"/>
                <a:gd name="T19" fmla="*/ 28 h 48"/>
                <a:gd name="T20" fmla="*/ 34 w 39"/>
                <a:gd name="T21" fmla="*/ 31 h 48"/>
                <a:gd name="T22" fmla="*/ 37 w 39"/>
                <a:gd name="T23" fmla="*/ 36 h 48"/>
                <a:gd name="T24" fmla="*/ 37 w 39"/>
                <a:gd name="T25" fmla="*/ 36 h 48"/>
                <a:gd name="T26" fmla="*/ 39 w 39"/>
                <a:gd name="T27" fmla="*/ 41 h 48"/>
                <a:gd name="T28" fmla="*/ 39 w 39"/>
                <a:gd name="T29" fmla="*/ 43 h 48"/>
                <a:gd name="T30" fmla="*/ 39 w 39"/>
                <a:gd name="T31" fmla="*/ 44 h 48"/>
                <a:gd name="T32" fmla="*/ 39 w 39"/>
                <a:gd name="T33" fmla="*/ 44 h 48"/>
                <a:gd name="T34" fmla="*/ 37 w 39"/>
                <a:gd name="T35" fmla="*/ 46 h 48"/>
                <a:gd name="T36" fmla="*/ 35 w 39"/>
                <a:gd name="T37" fmla="*/ 47 h 48"/>
                <a:gd name="T38" fmla="*/ 30 w 39"/>
                <a:gd name="T39" fmla="*/ 48 h 48"/>
                <a:gd name="T40" fmla="*/ 30 w 39"/>
                <a:gd name="T41" fmla="*/ 48 h 48"/>
                <a:gd name="T42" fmla="*/ 28 w 39"/>
                <a:gd name="T43" fmla="*/ 48 h 48"/>
                <a:gd name="T44" fmla="*/ 24 w 39"/>
                <a:gd name="T45" fmla="*/ 48 h 48"/>
                <a:gd name="T46" fmla="*/ 24 w 39"/>
                <a:gd name="T47" fmla="*/ 48 h 48"/>
                <a:gd name="T48" fmla="*/ 22 w 39"/>
                <a:gd name="T49" fmla="*/ 39 h 48"/>
                <a:gd name="T50" fmla="*/ 19 w 39"/>
                <a:gd name="T51" fmla="*/ 29 h 48"/>
                <a:gd name="T52" fmla="*/ 14 w 39"/>
                <a:gd name="T53" fmla="*/ 21 h 48"/>
                <a:gd name="T54" fmla="*/ 11 w 39"/>
                <a:gd name="T55" fmla="*/ 18 h 48"/>
                <a:gd name="T56" fmla="*/ 7 w 39"/>
                <a:gd name="T57" fmla="*/ 15 h 48"/>
                <a:gd name="T58" fmla="*/ 7 w 39"/>
                <a:gd name="T59" fmla="*/ 15 h 48"/>
                <a:gd name="T60" fmla="*/ 3 w 39"/>
                <a:gd name="T61" fmla="*/ 20 h 48"/>
                <a:gd name="T62" fmla="*/ 3 w 39"/>
                <a:gd name="T63" fmla="*/ 20 h 48"/>
                <a:gd name="T64" fmla="*/ 0 w 39"/>
                <a:gd name="T65" fmla="*/ 19 h 48"/>
                <a:gd name="T66" fmla="*/ 0 w 39"/>
                <a:gd name="T67"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0" y="19"/>
                  </a:moveTo>
                  <a:lnTo>
                    <a:pt x="0" y="19"/>
                  </a:lnTo>
                  <a:lnTo>
                    <a:pt x="5" y="1"/>
                  </a:lnTo>
                  <a:lnTo>
                    <a:pt x="5" y="1"/>
                  </a:lnTo>
                  <a:lnTo>
                    <a:pt x="8" y="0"/>
                  </a:lnTo>
                  <a:lnTo>
                    <a:pt x="8" y="0"/>
                  </a:lnTo>
                  <a:lnTo>
                    <a:pt x="17" y="13"/>
                  </a:lnTo>
                  <a:lnTo>
                    <a:pt x="17" y="13"/>
                  </a:lnTo>
                  <a:lnTo>
                    <a:pt x="31" y="28"/>
                  </a:lnTo>
                  <a:lnTo>
                    <a:pt x="31" y="28"/>
                  </a:lnTo>
                  <a:lnTo>
                    <a:pt x="34" y="31"/>
                  </a:lnTo>
                  <a:lnTo>
                    <a:pt x="37" y="36"/>
                  </a:lnTo>
                  <a:lnTo>
                    <a:pt x="37" y="36"/>
                  </a:lnTo>
                  <a:lnTo>
                    <a:pt x="39" y="41"/>
                  </a:lnTo>
                  <a:lnTo>
                    <a:pt x="39" y="43"/>
                  </a:lnTo>
                  <a:lnTo>
                    <a:pt x="39" y="44"/>
                  </a:lnTo>
                  <a:lnTo>
                    <a:pt x="39" y="44"/>
                  </a:lnTo>
                  <a:lnTo>
                    <a:pt x="37" y="46"/>
                  </a:lnTo>
                  <a:lnTo>
                    <a:pt x="35" y="47"/>
                  </a:lnTo>
                  <a:lnTo>
                    <a:pt x="30" y="48"/>
                  </a:lnTo>
                  <a:lnTo>
                    <a:pt x="30" y="48"/>
                  </a:lnTo>
                  <a:lnTo>
                    <a:pt x="28" y="48"/>
                  </a:lnTo>
                  <a:lnTo>
                    <a:pt x="24" y="48"/>
                  </a:lnTo>
                  <a:lnTo>
                    <a:pt x="24" y="48"/>
                  </a:lnTo>
                  <a:lnTo>
                    <a:pt x="22" y="39"/>
                  </a:lnTo>
                  <a:lnTo>
                    <a:pt x="19" y="29"/>
                  </a:lnTo>
                  <a:lnTo>
                    <a:pt x="14" y="21"/>
                  </a:lnTo>
                  <a:lnTo>
                    <a:pt x="11" y="18"/>
                  </a:lnTo>
                  <a:lnTo>
                    <a:pt x="7" y="15"/>
                  </a:lnTo>
                  <a:lnTo>
                    <a:pt x="7" y="15"/>
                  </a:lnTo>
                  <a:lnTo>
                    <a:pt x="3" y="20"/>
                  </a:lnTo>
                  <a:lnTo>
                    <a:pt x="3" y="20"/>
                  </a:lnTo>
                  <a:lnTo>
                    <a:pt x="0" y="19"/>
                  </a:lnTo>
                  <a:lnTo>
                    <a:pt x="0" y="1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3" name="Freeform 1291"/>
            <p:cNvSpPr>
              <a:spLocks/>
            </p:cNvSpPr>
            <p:nvPr/>
          </p:nvSpPr>
          <p:spPr bwMode="auto">
            <a:xfrm>
              <a:off x="1395877" y="4573637"/>
              <a:ext cx="20441" cy="40881"/>
            </a:xfrm>
            <a:custGeom>
              <a:avLst/>
              <a:gdLst>
                <a:gd name="T0" fmla="*/ 8 w 11"/>
                <a:gd name="T1" fmla="*/ 26 h 26"/>
                <a:gd name="T2" fmla="*/ 8 w 11"/>
                <a:gd name="T3" fmla="*/ 26 h 26"/>
                <a:gd name="T4" fmla="*/ 0 w 11"/>
                <a:gd name="T5" fmla="*/ 3 h 26"/>
                <a:gd name="T6" fmla="*/ 0 w 11"/>
                <a:gd name="T7" fmla="*/ 3 h 26"/>
                <a:gd name="T8" fmla="*/ 0 w 11"/>
                <a:gd name="T9" fmla="*/ 2 h 26"/>
                <a:gd name="T10" fmla="*/ 1 w 11"/>
                <a:gd name="T11" fmla="*/ 0 h 26"/>
                <a:gd name="T12" fmla="*/ 1 w 11"/>
                <a:gd name="T13" fmla="*/ 0 h 26"/>
                <a:gd name="T14" fmla="*/ 3 w 11"/>
                <a:gd name="T15" fmla="*/ 1 h 26"/>
                <a:gd name="T16" fmla="*/ 5 w 11"/>
                <a:gd name="T17" fmla="*/ 2 h 26"/>
                <a:gd name="T18" fmla="*/ 5 w 11"/>
                <a:gd name="T19" fmla="*/ 2 h 26"/>
                <a:gd name="T20" fmla="*/ 11 w 11"/>
                <a:gd name="T21" fmla="*/ 25 h 26"/>
                <a:gd name="T22" fmla="*/ 11 w 11"/>
                <a:gd name="T23" fmla="*/ 25 h 26"/>
                <a:gd name="T24" fmla="*/ 8 w 11"/>
                <a:gd name="T25" fmla="*/ 26 h 26"/>
                <a:gd name="T26" fmla="*/ 8 w 11"/>
                <a:gd name="T2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6">
                  <a:moveTo>
                    <a:pt x="8" y="26"/>
                  </a:moveTo>
                  <a:lnTo>
                    <a:pt x="8" y="26"/>
                  </a:lnTo>
                  <a:lnTo>
                    <a:pt x="0" y="3"/>
                  </a:lnTo>
                  <a:lnTo>
                    <a:pt x="0" y="3"/>
                  </a:lnTo>
                  <a:lnTo>
                    <a:pt x="0" y="2"/>
                  </a:lnTo>
                  <a:lnTo>
                    <a:pt x="1" y="0"/>
                  </a:lnTo>
                  <a:lnTo>
                    <a:pt x="1" y="0"/>
                  </a:lnTo>
                  <a:lnTo>
                    <a:pt x="3" y="1"/>
                  </a:lnTo>
                  <a:lnTo>
                    <a:pt x="5" y="2"/>
                  </a:lnTo>
                  <a:lnTo>
                    <a:pt x="5" y="2"/>
                  </a:lnTo>
                  <a:lnTo>
                    <a:pt x="11" y="25"/>
                  </a:lnTo>
                  <a:lnTo>
                    <a:pt x="11" y="25"/>
                  </a:lnTo>
                  <a:lnTo>
                    <a:pt x="8" y="26"/>
                  </a:lnTo>
                  <a:lnTo>
                    <a:pt x="8" y="2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4" name="Freeform 1292"/>
            <p:cNvSpPr>
              <a:spLocks/>
            </p:cNvSpPr>
            <p:nvPr/>
          </p:nvSpPr>
          <p:spPr bwMode="auto">
            <a:xfrm>
              <a:off x="1314114" y="4527647"/>
              <a:ext cx="25553" cy="15332"/>
            </a:xfrm>
            <a:custGeom>
              <a:avLst/>
              <a:gdLst>
                <a:gd name="T0" fmla="*/ 14 w 14"/>
                <a:gd name="T1" fmla="*/ 8 h 9"/>
                <a:gd name="T2" fmla="*/ 14 w 14"/>
                <a:gd name="T3" fmla="*/ 8 h 9"/>
                <a:gd name="T4" fmla="*/ 8 w 14"/>
                <a:gd name="T5" fmla="*/ 9 h 9"/>
                <a:gd name="T6" fmla="*/ 5 w 14"/>
                <a:gd name="T7" fmla="*/ 9 h 9"/>
                <a:gd name="T8" fmla="*/ 2 w 14"/>
                <a:gd name="T9" fmla="*/ 8 h 9"/>
                <a:gd name="T10" fmla="*/ 0 w 14"/>
                <a:gd name="T11" fmla="*/ 5 h 9"/>
                <a:gd name="T12" fmla="*/ 0 w 14"/>
                <a:gd name="T13" fmla="*/ 5 h 9"/>
                <a:gd name="T14" fmla="*/ 1 w 14"/>
                <a:gd name="T15" fmla="*/ 2 h 9"/>
                <a:gd name="T16" fmla="*/ 3 w 14"/>
                <a:gd name="T17" fmla="*/ 0 h 9"/>
                <a:gd name="T18" fmla="*/ 3 w 14"/>
                <a:gd name="T19" fmla="*/ 0 h 9"/>
                <a:gd name="T20" fmla="*/ 6 w 14"/>
                <a:gd name="T21" fmla="*/ 0 h 9"/>
                <a:gd name="T22" fmla="*/ 9 w 14"/>
                <a:gd name="T23" fmla="*/ 1 h 9"/>
                <a:gd name="T24" fmla="*/ 11 w 14"/>
                <a:gd name="T25" fmla="*/ 4 h 9"/>
                <a:gd name="T26" fmla="*/ 14 w 14"/>
                <a:gd name="T27" fmla="*/ 8 h 9"/>
                <a:gd name="T28" fmla="*/ 14 w 1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9">
                  <a:moveTo>
                    <a:pt x="14" y="8"/>
                  </a:moveTo>
                  <a:lnTo>
                    <a:pt x="14" y="8"/>
                  </a:lnTo>
                  <a:lnTo>
                    <a:pt x="8" y="9"/>
                  </a:lnTo>
                  <a:lnTo>
                    <a:pt x="5" y="9"/>
                  </a:lnTo>
                  <a:lnTo>
                    <a:pt x="2" y="8"/>
                  </a:lnTo>
                  <a:lnTo>
                    <a:pt x="0" y="5"/>
                  </a:lnTo>
                  <a:lnTo>
                    <a:pt x="0" y="5"/>
                  </a:lnTo>
                  <a:lnTo>
                    <a:pt x="1" y="2"/>
                  </a:lnTo>
                  <a:lnTo>
                    <a:pt x="3" y="0"/>
                  </a:lnTo>
                  <a:lnTo>
                    <a:pt x="3" y="0"/>
                  </a:lnTo>
                  <a:lnTo>
                    <a:pt x="6" y="0"/>
                  </a:lnTo>
                  <a:lnTo>
                    <a:pt x="9" y="1"/>
                  </a:lnTo>
                  <a:lnTo>
                    <a:pt x="11" y="4"/>
                  </a:lnTo>
                  <a:lnTo>
                    <a:pt x="14" y="8"/>
                  </a:lnTo>
                  <a:lnTo>
                    <a:pt x="14"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5" name="Freeform 1293"/>
            <p:cNvSpPr>
              <a:spLocks/>
            </p:cNvSpPr>
            <p:nvPr/>
          </p:nvSpPr>
          <p:spPr bwMode="auto">
            <a:xfrm>
              <a:off x="2356592" y="4338568"/>
              <a:ext cx="15332" cy="15332"/>
            </a:xfrm>
            <a:custGeom>
              <a:avLst/>
              <a:gdLst>
                <a:gd name="T0" fmla="*/ 5 w 11"/>
                <a:gd name="T1" fmla="*/ 9 h 9"/>
                <a:gd name="T2" fmla="*/ 5 w 11"/>
                <a:gd name="T3" fmla="*/ 9 h 9"/>
                <a:gd name="T4" fmla="*/ 0 w 11"/>
                <a:gd name="T5" fmla="*/ 5 h 9"/>
                <a:gd name="T6" fmla="*/ 0 w 11"/>
                <a:gd name="T7" fmla="*/ 5 h 9"/>
                <a:gd name="T8" fmla="*/ 3 w 11"/>
                <a:gd name="T9" fmla="*/ 2 h 9"/>
                <a:gd name="T10" fmla="*/ 6 w 11"/>
                <a:gd name="T11" fmla="*/ 0 h 9"/>
                <a:gd name="T12" fmla="*/ 6 w 11"/>
                <a:gd name="T13" fmla="*/ 0 h 9"/>
                <a:gd name="T14" fmla="*/ 9 w 11"/>
                <a:gd name="T15" fmla="*/ 1 h 9"/>
                <a:gd name="T16" fmla="*/ 11 w 11"/>
                <a:gd name="T17" fmla="*/ 3 h 9"/>
                <a:gd name="T18" fmla="*/ 11 w 11"/>
                <a:gd name="T19" fmla="*/ 3 h 9"/>
                <a:gd name="T20" fmla="*/ 5 w 11"/>
                <a:gd name="T21" fmla="*/ 9 h 9"/>
                <a:gd name="T22" fmla="*/ 5 w 11"/>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5" y="9"/>
                  </a:moveTo>
                  <a:lnTo>
                    <a:pt x="5" y="9"/>
                  </a:lnTo>
                  <a:lnTo>
                    <a:pt x="0" y="5"/>
                  </a:lnTo>
                  <a:lnTo>
                    <a:pt x="0" y="5"/>
                  </a:lnTo>
                  <a:lnTo>
                    <a:pt x="3" y="2"/>
                  </a:lnTo>
                  <a:lnTo>
                    <a:pt x="6" y="0"/>
                  </a:lnTo>
                  <a:lnTo>
                    <a:pt x="6" y="0"/>
                  </a:lnTo>
                  <a:lnTo>
                    <a:pt x="9" y="1"/>
                  </a:lnTo>
                  <a:lnTo>
                    <a:pt x="11" y="3"/>
                  </a:lnTo>
                  <a:lnTo>
                    <a:pt x="11" y="3"/>
                  </a:lnTo>
                  <a:lnTo>
                    <a:pt x="5" y="9"/>
                  </a:lnTo>
                  <a:lnTo>
                    <a:pt x="5" y="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6" name="Freeform 1294"/>
            <p:cNvSpPr>
              <a:spLocks/>
            </p:cNvSpPr>
            <p:nvPr/>
          </p:nvSpPr>
          <p:spPr bwMode="auto">
            <a:xfrm>
              <a:off x="1217022" y="4522535"/>
              <a:ext cx="10220" cy="20441"/>
            </a:xfrm>
            <a:custGeom>
              <a:avLst/>
              <a:gdLst>
                <a:gd name="T0" fmla="*/ 5 w 8"/>
                <a:gd name="T1" fmla="*/ 12 h 12"/>
                <a:gd name="T2" fmla="*/ 5 w 8"/>
                <a:gd name="T3" fmla="*/ 12 h 12"/>
                <a:gd name="T4" fmla="*/ 0 w 8"/>
                <a:gd name="T5" fmla="*/ 0 h 12"/>
                <a:gd name="T6" fmla="*/ 0 w 8"/>
                <a:gd name="T7" fmla="*/ 0 h 12"/>
                <a:gd name="T8" fmla="*/ 5 w 8"/>
                <a:gd name="T9" fmla="*/ 1 h 12"/>
                <a:gd name="T10" fmla="*/ 7 w 8"/>
                <a:gd name="T11" fmla="*/ 3 h 12"/>
                <a:gd name="T12" fmla="*/ 8 w 8"/>
                <a:gd name="T13" fmla="*/ 4 h 12"/>
                <a:gd name="T14" fmla="*/ 8 w 8"/>
                <a:gd name="T15" fmla="*/ 6 h 12"/>
                <a:gd name="T16" fmla="*/ 8 w 8"/>
                <a:gd name="T17" fmla="*/ 7 h 12"/>
                <a:gd name="T18" fmla="*/ 5 w 8"/>
                <a:gd name="T19" fmla="*/ 12 h 12"/>
                <a:gd name="T20" fmla="*/ 5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5" y="12"/>
                  </a:moveTo>
                  <a:lnTo>
                    <a:pt x="5" y="12"/>
                  </a:lnTo>
                  <a:lnTo>
                    <a:pt x="0" y="0"/>
                  </a:lnTo>
                  <a:lnTo>
                    <a:pt x="0" y="0"/>
                  </a:lnTo>
                  <a:lnTo>
                    <a:pt x="5" y="1"/>
                  </a:lnTo>
                  <a:lnTo>
                    <a:pt x="7" y="3"/>
                  </a:lnTo>
                  <a:lnTo>
                    <a:pt x="8" y="4"/>
                  </a:lnTo>
                  <a:lnTo>
                    <a:pt x="8" y="6"/>
                  </a:lnTo>
                  <a:lnTo>
                    <a:pt x="8" y="7"/>
                  </a:lnTo>
                  <a:lnTo>
                    <a:pt x="5" y="12"/>
                  </a:lnTo>
                  <a:lnTo>
                    <a:pt x="5" y="1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7" name="Freeform 1295"/>
            <p:cNvSpPr>
              <a:spLocks/>
            </p:cNvSpPr>
            <p:nvPr/>
          </p:nvSpPr>
          <p:spPr bwMode="auto">
            <a:xfrm>
              <a:off x="2167516" y="5651887"/>
              <a:ext cx="25553" cy="10220"/>
            </a:xfrm>
            <a:custGeom>
              <a:avLst/>
              <a:gdLst>
                <a:gd name="T0" fmla="*/ 1 w 17"/>
                <a:gd name="T1" fmla="*/ 0 h 7"/>
                <a:gd name="T2" fmla="*/ 1 w 17"/>
                <a:gd name="T3" fmla="*/ 0 h 7"/>
                <a:gd name="T4" fmla="*/ 17 w 17"/>
                <a:gd name="T5" fmla="*/ 4 h 7"/>
                <a:gd name="T6" fmla="*/ 17 w 17"/>
                <a:gd name="T7" fmla="*/ 4 h 7"/>
                <a:gd name="T8" fmla="*/ 16 w 17"/>
                <a:gd name="T9" fmla="*/ 7 h 7"/>
                <a:gd name="T10" fmla="*/ 16 w 17"/>
                <a:gd name="T11" fmla="*/ 7 h 7"/>
                <a:gd name="T12" fmla="*/ 0 w 17"/>
                <a:gd name="T13" fmla="*/ 2 h 7"/>
                <a:gd name="T14" fmla="*/ 0 w 17"/>
                <a:gd name="T15" fmla="*/ 2 h 7"/>
                <a:gd name="T16" fmla="*/ 1 w 17"/>
                <a:gd name="T17" fmla="*/ 0 h 7"/>
                <a:gd name="T18" fmla="*/ 1 w 1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7">
                  <a:moveTo>
                    <a:pt x="1" y="0"/>
                  </a:moveTo>
                  <a:lnTo>
                    <a:pt x="1" y="0"/>
                  </a:lnTo>
                  <a:lnTo>
                    <a:pt x="17" y="4"/>
                  </a:lnTo>
                  <a:lnTo>
                    <a:pt x="17" y="4"/>
                  </a:lnTo>
                  <a:lnTo>
                    <a:pt x="16" y="7"/>
                  </a:lnTo>
                  <a:lnTo>
                    <a:pt x="16" y="7"/>
                  </a:lnTo>
                  <a:lnTo>
                    <a:pt x="0" y="2"/>
                  </a:lnTo>
                  <a:lnTo>
                    <a:pt x="0" y="2"/>
                  </a:lnTo>
                  <a:lnTo>
                    <a:pt x="1" y="0"/>
                  </a:lnTo>
                  <a:lnTo>
                    <a:pt x="1"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8" name="Freeform 1296"/>
            <p:cNvSpPr>
              <a:spLocks/>
            </p:cNvSpPr>
            <p:nvPr/>
          </p:nvSpPr>
          <p:spPr bwMode="auto">
            <a:xfrm>
              <a:off x="1201690" y="4343680"/>
              <a:ext cx="15332" cy="15332"/>
            </a:xfrm>
            <a:custGeom>
              <a:avLst/>
              <a:gdLst>
                <a:gd name="T0" fmla="*/ 6 w 8"/>
                <a:gd name="T1" fmla="*/ 10 h 10"/>
                <a:gd name="T2" fmla="*/ 6 w 8"/>
                <a:gd name="T3" fmla="*/ 10 h 10"/>
                <a:gd name="T4" fmla="*/ 0 w 8"/>
                <a:gd name="T5" fmla="*/ 0 h 10"/>
                <a:gd name="T6" fmla="*/ 0 w 8"/>
                <a:gd name="T7" fmla="*/ 0 h 10"/>
                <a:gd name="T8" fmla="*/ 5 w 8"/>
                <a:gd name="T9" fmla="*/ 0 h 10"/>
                <a:gd name="T10" fmla="*/ 6 w 8"/>
                <a:gd name="T11" fmla="*/ 1 h 10"/>
                <a:gd name="T12" fmla="*/ 6 w 8"/>
                <a:gd name="T13" fmla="*/ 3 h 10"/>
                <a:gd name="T14" fmla="*/ 8 w 8"/>
                <a:gd name="T15" fmla="*/ 6 h 10"/>
                <a:gd name="T16" fmla="*/ 6 w 8"/>
                <a:gd name="T17" fmla="*/ 10 h 10"/>
                <a:gd name="T18" fmla="*/ 6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6" y="10"/>
                  </a:moveTo>
                  <a:lnTo>
                    <a:pt x="6" y="10"/>
                  </a:lnTo>
                  <a:lnTo>
                    <a:pt x="0" y="0"/>
                  </a:lnTo>
                  <a:lnTo>
                    <a:pt x="0" y="0"/>
                  </a:lnTo>
                  <a:lnTo>
                    <a:pt x="5" y="0"/>
                  </a:lnTo>
                  <a:lnTo>
                    <a:pt x="6" y="1"/>
                  </a:lnTo>
                  <a:lnTo>
                    <a:pt x="6" y="3"/>
                  </a:lnTo>
                  <a:lnTo>
                    <a:pt x="8" y="6"/>
                  </a:lnTo>
                  <a:lnTo>
                    <a:pt x="6" y="10"/>
                  </a:lnTo>
                  <a:lnTo>
                    <a:pt x="6" y="1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9" name="Freeform 1297"/>
            <p:cNvSpPr>
              <a:spLocks noEditPoints="1"/>
            </p:cNvSpPr>
            <p:nvPr/>
          </p:nvSpPr>
          <p:spPr bwMode="auto">
            <a:xfrm>
              <a:off x="2341263" y="4205704"/>
              <a:ext cx="1727242" cy="1297987"/>
            </a:xfrm>
            <a:custGeom>
              <a:avLst/>
              <a:gdLst>
                <a:gd name="T0" fmla="*/ 746 w 1015"/>
                <a:gd name="T1" fmla="*/ 55 h 762"/>
                <a:gd name="T2" fmla="*/ 693 w 1015"/>
                <a:gd name="T3" fmla="*/ 54 h 762"/>
                <a:gd name="T4" fmla="*/ 596 w 1015"/>
                <a:gd name="T5" fmla="*/ 30 h 762"/>
                <a:gd name="T6" fmla="*/ 577 w 1015"/>
                <a:gd name="T7" fmla="*/ 60 h 762"/>
                <a:gd name="T8" fmla="*/ 528 w 1015"/>
                <a:gd name="T9" fmla="*/ 48 h 762"/>
                <a:gd name="T10" fmla="*/ 485 w 1015"/>
                <a:gd name="T11" fmla="*/ 26 h 762"/>
                <a:gd name="T12" fmla="*/ 443 w 1015"/>
                <a:gd name="T13" fmla="*/ 5 h 762"/>
                <a:gd name="T14" fmla="*/ 140 w 1015"/>
                <a:gd name="T15" fmla="*/ 18 h 762"/>
                <a:gd name="T16" fmla="*/ 122 w 1015"/>
                <a:gd name="T17" fmla="*/ 60 h 762"/>
                <a:gd name="T18" fmla="*/ 77 w 1015"/>
                <a:gd name="T19" fmla="*/ 87 h 762"/>
                <a:gd name="T20" fmla="*/ 3 w 1015"/>
                <a:gd name="T21" fmla="*/ 170 h 762"/>
                <a:gd name="T22" fmla="*/ 12 w 1015"/>
                <a:gd name="T23" fmla="*/ 200 h 762"/>
                <a:gd name="T24" fmla="*/ 0 w 1015"/>
                <a:gd name="T25" fmla="*/ 252 h 762"/>
                <a:gd name="T26" fmla="*/ 9 w 1015"/>
                <a:gd name="T27" fmla="*/ 284 h 762"/>
                <a:gd name="T28" fmla="*/ 60 w 1015"/>
                <a:gd name="T29" fmla="*/ 325 h 762"/>
                <a:gd name="T30" fmla="*/ 93 w 1015"/>
                <a:gd name="T31" fmla="*/ 360 h 762"/>
                <a:gd name="T32" fmla="*/ 168 w 1015"/>
                <a:gd name="T33" fmla="*/ 385 h 762"/>
                <a:gd name="T34" fmla="*/ 260 w 1015"/>
                <a:gd name="T35" fmla="*/ 381 h 762"/>
                <a:gd name="T36" fmla="*/ 340 w 1015"/>
                <a:gd name="T37" fmla="*/ 382 h 762"/>
                <a:gd name="T38" fmla="*/ 395 w 1015"/>
                <a:gd name="T39" fmla="*/ 393 h 762"/>
                <a:gd name="T40" fmla="*/ 403 w 1015"/>
                <a:gd name="T41" fmla="*/ 407 h 762"/>
                <a:gd name="T42" fmla="*/ 383 w 1015"/>
                <a:gd name="T43" fmla="*/ 449 h 762"/>
                <a:gd name="T44" fmla="*/ 416 w 1015"/>
                <a:gd name="T45" fmla="*/ 498 h 762"/>
                <a:gd name="T46" fmla="*/ 419 w 1015"/>
                <a:gd name="T47" fmla="*/ 542 h 762"/>
                <a:gd name="T48" fmla="*/ 407 w 1015"/>
                <a:gd name="T49" fmla="*/ 575 h 762"/>
                <a:gd name="T50" fmla="*/ 381 w 1015"/>
                <a:gd name="T51" fmla="*/ 634 h 762"/>
                <a:gd name="T52" fmla="*/ 385 w 1015"/>
                <a:gd name="T53" fmla="*/ 694 h 762"/>
                <a:gd name="T54" fmla="*/ 381 w 1015"/>
                <a:gd name="T55" fmla="*/ 749 h 762"/>
                <a:gd name="T56" fmla="*/ 391 w 1015"/>
                <a:gd name="T57" fmla="*/ 762 h 762"/>
                <a:gd name="T58" fmla="*/ 467 w 1015"/>
                <a:gd name="T59" fmla="*/ 747 h 762"/>
                <a:gd name="T60" fmla="*/ 558 w 1015"/>
                <a:gd name="T61" fmla="*/ 684 h 762"/>
                <a:gd name="T62" fmla="*/ 603 w 1015"/>
                <a:gd name="T63" fmla="*/ 647 h 762"/>
                <a:gd name="T64" fmla="*/ 675 w 1015"/>
                <a:gd name="T65" fmla="*/ 598 h 762"/>
                <a:gd name="T66" fmla="*/ 715 w 1015"/>
                <a:gd name="T67" fmla="*/ 526 h 762"/>
                <a:gd name="T68" fmla="*/ 725 w 1015"/>
                <a:gd name="T69" fmla="*/ 497 h 762"/>
                <a:gd name="T70" fmla="*/ 828 w 1015"/>
                <a:gd name="T71" fmla="*/ 402 h 762"/>
                <a:gd name="T72" fmla="*/ 889 w 1015"/>
                <a:gd name="T73" fmla="*/ 311 h 762"/>
                <a:gd name="T74" fmla="*/ 831 w 1015"/>
                <a:gd name="T75" fmla="*/ 315 h 762"/>
                <a:gd name="T76" fmla="*/ 850 w 1015"/>
                <a:gd name="T77" fmla="*/ 288 h 762"/>
                <a:gd name="T78" fmla="*/ 909 w 1015"/>
                <a:gd name="T79" fmla="*/ 253 h 762"/>
                <a:gd name="T80" fmla="*/ 945 w 1015"/>
                <a:gd name="T81" fmla="*/ 220 h 762"/>
                <a:gd name="T82" fmla="*/ 963 w 1015"/>
                <a:gd name="T83" fmla="*/ 184 h 762"/>
                <a:gd name="T84" fmla="*/ 949 w 1015"/>
                <a:gd name="T85" fmla="*/ 150 h 762"/>
                <a:gd name="T86" fmla="*/ 931 w 1015"/>
                <a:gd name="T87" fmla="*/ 150 h 762"/>
                <a:gd name="T88" fmla="*/ 913 w 1015"/>
                <a:gd name="T89" fmla="*/ 130 h 762"/>
                <a:gd name="T90" fmla="*/ 902 w 1015"/>
                <a:gd name="T91" fmla="*/ 78 h 762"/>
                <a:gd name="T92" fmla="*/ 929 w 1015"/>
                <a:gd name="T93" fmla="*/ 118 h 762"/>
                <a:gd name="T94" fmla="*/ 951 w 1015"/>
                <a:gd name="T95" fmla="*/ 128 h 762"/>
                <a:gd name="T96" fmla="*/ 985 w 1015"/>
                <a:gd name="T97" fmla="*/ 141 h 762"/>
                <a:gd name="T98" fmla="*/ 1014 w 1015"/>
                <a:gd name="T99" fmla="*/ 97 h 762"/>
                <a:gd name="T100" fmla="*/ 797 w 1015"/>
                <a:gd name="T101" fmla="*/ 153 h 762"/>
                <a:gd name="T102" fmla="*/ 818 w 1015"/>
                <a:gd name="T103" fmla="*/ 203 h 762"/>
                <a:gd name="T104" fmla="*/ 832 w 1015"/>
                <a:gd name="T105" fmla="*/ 248 h 762"/>
                <a:gd name="T106" fmla="*/ 804 w 1015"/>
                <a:gd name="T107" fmla="*/ 234 h 762"/>
                <a:gd name="T108" fmla="*/ 792 w 1015"/>
                <a:gd name="T109" fmla="*/ 208 h 762"/>
                <a:gd name="T110" fmla="*/ 777 w 1015"/>
                <a:gd name="T111" fmla="*/ 164 h 762"/>
                <a:gd name="T112" fmla="*/ 758 w 1015"/>
                <a:gd name="T113" fmla="*/ 108 h 762"/>
                <a:gd name="T114" fmla="*/ 790 w 1015"/>
                <a:gd name="T115" fmla="*/ 14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5" h="762">
                  <a:moveTo>
                    <a:pt x="771" y="20"/>
                  </a:moveTo>
                  <a:lnTo>
                    <a:pt x="771" y="20"/>
                  </a:lnTo>
                  <a:lnTo>
                    <a:pt x="764" y="40"/>
                  </a:lnTo>
                  <a:lnTo>
                    <a:pt x="764" y="40"/>
                  </a:lnTo>
                  <a:lnTo>
                    <a:pt x="761" y="48"/>
                  </a:lnTo>
                  <a:lnTo>
                    <a:pt x="759" y="51"/>
                  </a:lnTo>
                  <a:lnTo>
                    <a:pt x="756" y="53"/>
                  </a:lnTo>
                  <a:lnTo>
                    <a:pt x="753" y="55"/>
                  </a:lnTo>
                  <a:lnTo>
                    <a:pt x="750" y="55"/>
                  </a:lnTo>
                  <a:lnTo>
                    <a:pt x="746" y="55"/>
                  </a:lnTo>
                  <a:lnTo>
                    <a:pt x="741" y="54"/>
                  </a:lnTo>
                  <a:lnTo>
                    <a:pt x="741" y="54"/>
                  </a:lnTo>
                  <a:lnTo>
                    <a:pt x="732" y="52"/>
                  </a:lnTo>
                  <a:lnTo>
                    <a:pt x="724" y="52"/>
                  </a:lnTo>
                  <a:lnTo>
                    <a:pt x="715" y="52"/>
                  </a:lnTo>
                  <a:lnTo>
                    <a:pt x="707" y="54"/>
                  </a:lnTo>
                  <a:lnTo>
                    <a:pt x="707" y="54"/>
                  </a:lnTo>
                  <a:lnTo>
                    <a:pt x="704" y="55"/>
                  </a:lnTo>
                  <a:lnTo>
                    <a:pt x="701" y="55"/>
                  </a:lnTo>
                  <a:lnTo>
                    <a:pt x="693" y="54"/>
                  </a:lnTo>
                  <a:lnTo>
                    <a:pt x="693" y="54"/>
                  </a:lnTo>
                  <a:lnTo>
                    <a:pt x="667" y="48"/>
                  </a:lnTo>
                  <a:lnTo>
                    <a:pt x="640" y="41"/>
                  </a:lnTo>
                  <a:lnTo>
                    <a:pt x="640" y="41"/>
                  </a:lnTo>
                  <a:lnTo>
                    <a:pt x="631" y="38"/>
                  </a:lnTo>
                  <a:lnTo>
                    <a:pt x="623" y="34"/>
                  </a:lnTo>
                  <a:lnTo>
                    <a:pt x="623" y="34"/>
                  </a:lnTo>
                  <a:lnTo>
                    <a:pt x="613" y="30"/>
                  </a:lnTo>
                  <a:lnTo>
                    <a:pt x="604" y="29"/>
                  </a:lnTo>
                  <a:lnTo>
                    <a:pt x="596" y="30"/>
                  </a:lnTo>
                  <a:lnTo>
                    <a:pt x="586" y="34"/>
                  </a:lnTo>
                  <a:lnTo>
                    <a:pt x="586" y="34"/>
                  </a:lnTo>
                  <a:lnTo>
                    <a:pt x="584" y="36"/>
                  </a:lnTo>
                  <a:lnTo>
                    <a:pt x="582" y="39"/>
                  </a:lnTo>
                  <a:lnTo>
                    <a:pt x="579" y="46"/>
                  </a:lnTo>
                  <a:lnTo>
                    <a:pt x="579" y="46"/>
                  </a:lnTo>
                  <a:lnTo>
                    <a:pt x="578" y="50"/>
                  </a:lnTo>
                  <a:lnTo>
                    <a:pt x="578" y="55"/>
                  </a:lnTo>
                  <a:lnTo>
                    <a:pt x="578" y="55"/>
                  </a:lnTo>
                  <a:lnTo>
                    <a:pt x="577" y="60"/>
                  </a:lnTo>
                  <a:lnTo>
                    <a:pt x="574" y="63"/>
                  </a:lnTo>
                  <a:lnTo>
                    <a:pt x="570" y="64"/>
                  </a:lnTo>
                  <a:lnTo>
                    <a:pt x="565" y="63"/>
                  </a:lnTo>
                  <a:lnTo>
                    <a:pt x="565" y="63"/>
                  </a:lnTo>
                  <a:lnTo>
                    <a:pt x="558" y="60"/>
                  </a:lnTo>
                  <a:lnTo>
                    <a:pt x="558" y="60"/>
                  </a:lnTo>
                  <a:lnTo>
                    <a:pt x="546" y="54"/>
                  </a:lnTo>
                  <a:lnTo>
                    <a:pt x="532" y="49"/>
                  </a:lnTo>
                  <a:lnTo>
                    <a:pt x="532" y="49"/>
                  </a:lnTo>
                  <a:lnTo>
                    <a:pt x="528" y="48"/>
                  </a:lnTo>
                  <a:lnTo>
                    <a:pt x="523" y="46"/>
                  </a:lnTo>
                  <a:lnTo>
                    <a:pt x="520" y="43"/>
                  </a:lnTo>
                  <a:lnTo>
                    <a:pt x="516" y="39"/>
                  </a:lnTo>
                  <a:lnTo>
                    <a:pt x="516" y="39"/>
                  </a:lnTo>
                  <a:lnTo>
                    <a:pt x="515" y="37"/>
                  </a:lnTo>
                  <a:lnTo>
                    <a:pt x="513" y="35"/>
                  </a:lnTo>
                  <a:lnTo>
                    <a:pt x="508" y="31"/>
                  </a:lnTo>
                  <a:lnTo>
                    <a:pt x="508" y="31"/>
                  </a:lnTo>
                  <a:lnTo>
                    <a:pt x="492" y="28"/>
                  </a:lnTo>
                  <a:lnTo>
                    <a:pt x="485" y="26"/>
                  </a:lnTo>
                  <a:lnTo>
                    <a:pt x="478" y="26"/>
                  </a:lnTo>
                  <a:lnTo>
                    <a:pt x="478" y="26"/>
                  </a:lnTo>
                  <a:lnTo>
                    <a:pt x="473" y="25"/>
                  </a:lnTo>
                  <a:lnTo>
                    <a:pt x="468" y="24"/>
                  </a:lnTo>
                  <a:lnTo>
                    <a:pt x="459" y="21"/>
                  </a:lnTo>
                  <a:lnTo>
                    <a:pt x="451" y="16"/>
                  </a:lnTo>
                  <a:lnTo>
                    <a:pt x="443" y="12"/>
                  </a:lnTo>
                  <a:lnTo>
                    <a:pt x="443" y="12"/>
                  </a:lnTo>
                  <a:lnTo>
                    <a:pt x="442" y="9"/>
                  </a:lnTo>
                  <a:lnTo>
                    <a:pt x="443" y="5"/>
                  </a:lnTo>
                  <a:lnTo>
                    <a:pt x="443" y="5"/>
                  </a:lnTo>
                  <a:lnTo>
                    <a:pt x="448" y="0"/>
                  </a:lnTo>
                  <a:lnTo>
                    <a:pt x="174" y="0"/>
                  </a:lnTo>
                  <a:lnTo>
                    <a:pt x="174" y="0"/>
                  </a:lnTo>
                  <a:lnTo>
                    <a:pt x="170" y="4"/>
                  </a:lnTo>
                  <a:lnTo>
                    <a:pt x="165" y="6"/>
                  </a:lnTo>
                  <a:lnTo>
                    <a:pt x="165" y="6"/>
                  </a:lnTo>
                  <a:lnTo>
                    <a:pt x="155" y="11"/>
                  </a:lnTo>
                  <a:lnTo>
                    <a:pt x="145" y="15"/>
                  </a:lnTo>
                  <a:lnTo>
                    <a:pt x="140" y="18"/>
                  </a:lnTo>
                  <a:lnTo>
                    <a:pt x="136" y="22"/>
                  </a:lnTo>
                  <a:lnTo>
                    <a:pt x="133" y="26"/>
                  </a:lnTo>
                  <a:lnTo>
                    <a:pt x="130" y="31"/>
                  </a:lnTo>
                  <a:lnTo>
                    <a:pt x="130" y="31"/>
                  </a:lnTo>
                  <a:lnTo>
                    <a:pt x="126" y="42"/>
                  </a:lnTo>
                  <a:lnTo>
                    <a:pt x="124" y="46"/>
                  </a:lnTo>
                  <a:lnTo>
                    <a:pt x="123" y="51"/>
                  </a:lnTo>
                  <a:lnTo>
                    <a:pt x="123" y="51"/>
                  </a:lnTo>
                  <a:lnTo>
                    <a:pt x="123" y="58"/>
                  </a:lnTo>
                  <a:lnTo>
                    <a:pt x="122" y="60"/>
                  </a:lnTo>
                  <a:lnTo>
                    <a:pt x="121" y="62"/>
                  </a:lnTo>
                  <a:lnTo>
                    <a:pt x="121" y="62"/>
                  </a:lnTo>
                  <a:lnTo>
                    <a:pt x="113" y="70"/>
                  </a:lnTo>
                  <a:lnTo>
                    <a:pt x="105" y="75"/>
                  </a:lnTo>
                  <a:lnTo>
                    <a:pt x="95" y="80"/>
                  </a:lnTo>
                  <a:lnTo>
                    <a:pt x="85" y="84"/>
                  </a:lnTo>
                  <a:lnTo>
                    <a:pt x="85" y="84"/>
                  </a:lnTo>
                  <a:lnTo>
                    <a:pt x="81" y="85"/>
                  </a:lnTo>
                  <a:lnTo>
                    <a:pt x="77" y="87"/>
                  </a:lnTo>
                  <a:lnTo>
                    <a:pt x="77" y="87"/>
                  </a:lnTo>
                  <a:lnTo>
                    <a:pt x="61" y="99"/>
                  </a:lnTo>
                  <a:lnTo>
                    <a:pt x="44" y="113"/>
                  </a:lnTo>
                  <a:lnTo>
                    <a:pt x="44" y="113"/>
                  </a:lnTo>
                  <a:lnTo>
                    <a:pt x="37" y="122"/>
                  </a:lnTo>
                  <a:lnTo>
                    <a:pt x="30" y="130"/>
                  </a:lnTo>
                  <a:lnTo>
                    <a:pt x="30" y="130"/>
                  </a:lnTo>
                  <a:lnTo>
                    <a:pt x="18" y="146"/>
                  </a:lnTo>
                  <a:lnTo>
                    <a:pt x="7" y="163"/>
                  </a:lnTo>
                  <a:lnTo>
                    <a:pt x="7" y="163"/>
                  </a:lnTo>
                  <a:lnTo>
                    <a:pt x="3" y="170"/>
                  </a:lnTo>
                  <a:lnTo>
                    <a:pt x="3" y="174"/>
                  </a:lnTo>
                  <a:lnTo>
                    <a:pt x="3" y="176"/>
                  </a:lnTo>
                  <a:lnTo>
                    <a:pt x="3" y="176"/>
                  </a:lnTo>
                  <a:lnTo>
                    <a:pt x="7" y="182"/>
                  </a:lnTo>
                  <a:lnTo>
                    <a:pt x="9" y="187"/>
                  </a:lnTo>
                  <a:lnTo>
                    <a:pt x="11" y="192"/>
                  </a:lnTo>
                  <a:lnTo>
                    <a:pt x="11" y="198"/>
                  </a:lnTo>
                  <a:lnTo>
                    <a:pt x="11" y="198"/>
                  </a:lnTo>
                  <a:lnTo>
                    <a:pt x="12" y="200"/>
                  </a:lnTo>
                  <a:lnTo>
                    <a:pt x="12" y="200"/>
                  </a:lnTo>
                  <a:lnTo>
                    <a:pt x="16" y="212"/>
                  </a:lnTo>
                  <a:lnTo>
                    <a:pt x="16" y="218"/>
                  </a:lnTo>
                  <a:lnTo>
                    <a:pt x="15" y="224"/>
                  </a:lnTo>
                  <a:lnTo>
                    <a:pt x="15" y="224"/>
                  </a:lnTo>
                  <a:lnTo>
                    <a:pt x="12" y="232"/>
                  </a:lnTo>
                  <a:lnTo>
                    <a:pt x="9" y="239"/>
                  </a:lnTo>
                  <a:lnTo>
                    <a:pt x="6" y="246"/>
                  </a:lnTo>
                  <a:lnTo>
                    <a:pt x="4" y="249"/>
                  </a:lnTo>
                  <a:lnTo>
                    <a:pt x="0" y="252"/>
                  </a:lnTo>
                  <a:lnTo>
                    <a:pt x="0" y="252"/>
                  </a:lnTo>
                  <a:lnTo>
                    <a:pt x="0" y="253"/>
                  </a:lnTo>
                  <a:lnTo>
                    <a:pt x="0" y="256"/>
                  </a:lnTo>
                  <a:lnTo>
                    <a:pt x="1" y="260"/>
                  </a:lnTo>
                  <a:lnTo>
                    <a:pt x="1" y="260"/>
                  </a:lnTo>
                  <a:lnTo>
                    <a:pt x="5" y="267"/>
                  </a:lnTo>
                  <a:lnTo>
                    <a:pt x="7" y="270"/>
                  </a:lnTo>
                  <a:lnTo>
                    <a:pt x="7" y="274"/>
                  </a:lnTo>
                  <a:lnTo>
                    <a:pt x="7" y="274"/>
                  </a:lnTo>
                  <a:lnTo>
                    <a:pt x="7" y="280"/>
                  </a:lnTo>
                  <a:lnTo>
                    <a:pt x="9" y="284"/>
                  </a:lnTo>
                  <a:lnTo>
                    <a:pt x="12" y="288"/>
                  </a:lnTo>
                  <a:lnTo>
                    <a:pt x="16" y="291"/>
                  </a:lnTo>
                  <a:lnTo>
                    <a:pt x="16" y="291"/>
                  </a:lnTo>
                  <a:lnTo>
                    <a:pt x="24" y="297"/>
                  </a:lnTo>
                  <a:lnTo>
                    <a:pt x="33" y="304"/>
                  </a:lnTo>
                  <a:lnTo>
                    <a:pt x="33" y="304"/>
                  </a:lnTo>
                  <a:lnTo>
                    <a:pt x="54" y="319"/>
                  </a:lnTo>
                  <a:lnTo>
                    <a:pt x="54" y="319"/>
                  </a:lnTo>
                  <a:lnTo>
                    <a:pt x="58" y="323"/>
                  </a:lnTo>
                  <a:lnTo>
                    <a:pt x="60" y="325"/>
                  </a:lnTo>
                  <a:lnTo>
                    <a:pt x="62" y="329"/>
                  </a:lnTo>
                  <a:lnTo>
                    <a:pt x="62" y="329"/>
                  </a:lnTo>
                  <a:lnTo>
                    <a:pt x="66" y="339"/>
                  </a:lnTo>
                  <a:lnTo>
                    <a:pt x="69" y="344"/>
                  </a:lnTo>
                  <a:lnTo>
                    <a:pt x="73" y="348"/>
                  </a:lnTo>
                  <a:lnTo>
                    <a:pt x="77" y="351"/>
                  </a:lnTo>
                  <a:lnTo>
                    <a:pt x="82" y="355"/>
                  </a:lnTo>
                  <a:lnTo>
                    <a:pt x="87" y="358"/>
                  </a:lnTo>
                  <a:lnTo>
                    <a:pt x="93" y="360"/>
                  </a:lnTo>
                  <a:lnTo>
                    <a:pt x="93" y="360"/>
                  </a:lnTo>
                  <a:lnTo>
                    <a:pt x="96" y="361"/>
                  </a:lnTo>
                  <a:lnTo>
                    <a:pt x="100" y="364"/>
                  </a:lnTo>
                  <a:lnTo>
                    <a:pt x="100" y="364"/>
                  </a:lnTo>
                  <a:lnTo>
                    <a:pt x="133" y="382"/>
                  </a:lnTo>
                  <a:lnTo>
                    <a:pt x="133" y="382"/>
                  </a:lnTo>
                  <a:lnTo>
                    <a:pt x="141" y="385"/>
                  </a:lnTo>
                  <a:lnTo>
                    <a:pt x="149" y="387"/>
                  </a:lnTo>
                  <a:lnTo>
                    <a:pt x="159" y="387"/>
                  </a:lnTo>
                  <a:lnTo>
                    <a:pt x="168" y="385"/>
                  </a:lnTo>
                  <a:lnTo>
                    <a:pt x="168" y="385"/>
                  </a:lnTo>
                  <a:lnTo>
                    <a:pt x="181" y="382"/>
                  </a:lnTo>
                  <a:lnTo>
                    <a:pt x="194" y="380"/>
                  </a:lnTo>
                  <a:lnTo>
                    <a:pt x="208" y="380"/>
                  </a:lnTo>
                  <a:lnTo>
                    <a:pt x="221" y="383"/>
                  </a:lnTo>
                  <a:lnTo>
                    <a:pt x="221" y="383"/>
                  </a:lnTo>
                  <a:lnTo>
                    <a:pt x="232" y="384"/>
                  </a:lnTo>
                  <a:lnTo>
                    <a:pt x="241" y="384"/>
                  </a:lnTo>
                  <a:lnTo>
                    <a:pt x="251" y="383"/>
                  </a:lnTo>
                  <a:lnTo>
                    <a:pt x="260" y="381"/>
                  </a:lnTo>
                  <a:lnTo>
                    <a:pt x="260" y="381"/>
                  </a:lnTo>
                  <a:lnTo>
                    <a:pt x="285" y="374"/>
                  </a:lnTo>
                  <a:lnTo>
                    <a:pt x="311" y="369"/>
                  </a:lnTo>
                  <a:lnTo>
                    <a:pt x="311" y="369"/>
                  </a:lnTo>
                  <a:lnTo>
                    <a:pt x="319" y="368"/>
                  </a:lnTo>
                  <a:lnTo>
                    <a:pt x="324" y="369"/>
                  </a:lnTo>
                  <a:lnTo>
                    <a:pt x="328" y="370"/>
                  </a:lnTo>
                  <a:lnTo>
                    <a:pt x="331" y="372"/>
                  </a:lnTo>
                  <a:lnTo>
                    <a:pt x="334" y="374"/>
                  </a:lnTo>
                  <a:lnTo>
                    <a:pt x="337" y="378"/>
                  </a:lnTo>
                  <a:lnTo>
                    <a:pt x="340" y="382"/>
                  </a:lnTo>
                  <a:lnTo>
                    <a:pt x="340" y="382"/>
                  </a:lnTo>
                  <a:lnTo>
                    <a:pt x="344" y="388"/>
                  </a:lnTo>
                  <a:lnTo>
                    <a:pt x="350" y="392"/>
                  </a:lnTo>
                  <a:lnTo>
                    <a:pt x="356" y="393"/>
                  </a:lnTo>
                  <a:lnTo>
                    <a:pt x="363" y="393"/>
                  </a:lnTo>
                  <a:lnTo>
                    <a:pt x="363" y="393"/>
                  </a:lnTo>
                  <a:lnTo>
                    <a:pt x="383" y="392"/>
                  </a:lnTo>
                  <a:lnTo>
                    <a:pt x="383" y="392"/>
                  </a:lnTo>
                  <a:lnTo>
                    <a:pt x="388" y="392"/>
                  </a:lnTo>
                  <a:lnTo>
                    <a:pt x="395" y="393"/>
                  </a:lnTo>
                  <a:lnTo>
                    <a:pt x="395" y="393"/>
                  </a:lnTo>
                  <a:lnTo>
                    <a:pt x="385" y="403"/>
                  </a:lnTo>
                  <a:lnTo>
                    <a:pt x="385" y="403"/>
                  </a:lnTo>
                  <a:lnTo>
                    <a:pt x="389" y="404"/>
                  </a:lnTo>
                  <a:lnTo>
                    <a:pt x="391" y="404"/>
                  </a:lnTo>
                  <a:lnTo>
                    <a:pt x="394" y="403"/>
                  </a:lnTo>
                  <a:lnTo>
                    <a:pt x="398" y="398"/>
                  </a:lnTo>
                  <a:lnTo>
                    <a:pt x="398" y="398"/>
                  </a:lnTo>
                  <a:lnTo>
                    <a:pt x="402" y="403"/>
                  </a:lnTo>
                  <a:lnTo>
                    <a:pt x="403" y="407"/>
                  </a:lnTo>
                  <a:lnTo>
                    <a:pt x="403" y="412"/>
                  </a:lnTo>
                  <a:lnTo>
                    <a:pt x="400" y="418"/>
                  </a:lnTo>
                  <a:lnTo>
                    <a:pt x="400" y="418"/>
                  </a:lnTo>
                  <a:lnTo>
                    <a:pt x="393" y="431"/>
                  </a:lnTo>
                  <a:lnTo>
                    <a:pt x="393" y="431"/>
                  </a:lnTo>
                  <a:lnTo>
                    <a:pt x="390" y="437"/>
                  </a:lnTo>
                  <a:lnTo>
                    <a:pt x="387" y="442"/>
                  </a:lnTo>
                  <a:lnTo>
                    <a:pt x="387" y="442"/>
                  </a:lnTo>
                  <a:lnTo>
                    <a:pt x="385" y="445"/>
                  </a:lnTo>
                  <a:lnTo>
                    <a:pt x="383" y="449"/>
                  </a:lnTo>
                  <a:lnTo>
                    <a:pt x="383" y="455"/>
                  </a:lnTo>
                  <a:lnTo>
                    <a:pt x="385" y="459"/>
                  </a:lnTo>
                  <a:lnTo>
                    <a:pt x="385" y="459"/>
                  </a:lnTo>
                  <a:lnTo>
                    <a:pt x="388" y="465"/>
                  </a:lnTo>
                  <a:lnTo>
                    <a:pt x="393" y="471"/>
                  </a:lnTo>
                  <a:lnTo>
                    <a:pt x="404" y="481"/>
                  </a:lnTo>
                  <a:lnTo>
                    <a:pt x="404" y="481"/>
                  </a:lnTo>
                  <a:lnTo>
                    <a:pt x="410" y="489"/>
                  </a:lnTo>
                  <a:lnTo>
                    <a:pt x="416" y="498"/>
                  </a:lnTo>
                  <a:lnTo>
                    <a:pt x="416" y="498"/>
                  </a:lnTo>
                  <a:lnTo>
                    <a:pt x="418" y="505"/>
                  </a:lnTo>
                  <a:lnTo>
                    <a:pt x="419" y="510"/>
                  </a:lnTo>
                  <a:lnTo>
                    <a:pt x="422" y="521"/>
                  </a:lnTo>
                  <a:lnTo>
                    <a:pt x="422" y="521"/>
                  </a:lnTo>
                  <a:lnTo>
                    <a:pt x="423" y="528"/>
                  </a:lnTo>
                  <a:lnTo>
                    <a:pt x="423" y="531"/>
                  </a:lnTo>
                  <a:lnTo>
                    <a:pt x="422" y="533"/>
                  </a:lnTo>
                  <a:lnTo>
                    <a:pt x="422" y="533"/>
                  </a:lnTo>
                  <a:lnTo>
                    <a:pt x="419" y="538"/>
                  </a:lnTo>
                  <a:lnTo>
                    <a:pt x="419" y="542"/>
                  </a:lnTo>
                  <a:lnTo>
                    <a:pt x="421" y="546"/>
                  </a:lnTo>
                  <a:lnTo>
                    <a:pt x="422" y="551"/>
                  </a:lnTo>
                  <a:lnTo>
                    <a:pt x="422" y="551"/>
                  </a:lnTo>
                  <a:lnTo>
                    <a:pt x="424" y="556"/>
                  </a:lnTo>
                  <a:lnTo>
                    <a:pt x="423" y="560"/>
                  </a:lnTo>
                  <a:lnTo>
                    <a:pt x="421" y="564"/>
                  </a:lnTo>
                  <a:lnTo>
                    <a:pt x="417" y="567"/>
                  </a:lnTo>
                  <a:lnTo>
                    <a:pt x="417" y="567"/>
                  </a:lnTo>
                  <a:lnTo>
                    <a:pt x="411" y="570"/>
                  </a:lnTo>
                  <a:lnTo>
                    <a:pt x="407" y="575"/>
                  </a:lnTo>
                  <a:lnTo>
                    <a:pt x="399" y="583"/>
                  </a:lnTo>
                  <a:lnTo>
                    <a:pt x="391" y="593"/>
                  </a:lnTo>
                  <a:lnTo>
                    <a:pt x="385" y="603"/>
                  </a:lnTo>
                  <a:lnTo>
                    <a:pt x="385" y="603"/>
                  </a:lnTo>
                  <a:lnTo>
                    <a:pt x="382" y="610"/>
                  </a:lnTo>
                  <a:lnTo>
                    <a:pt x="379" y="617"/>
                  </a:lnTo>
                  <a:lnTo>
                    <a:pt x="378" y="621"/>
                  </a:lnTo>
                  <a:lnTo>
                    <a:pt x="378" y="625"/>
                  </a:lnTo>
                  <a:lnTo>
                    <a:pt x="379" y="629"/>
                  </a:lnTo>
                  <a:lnTo>
                    <a:pt x="381" y="634"/>
                  </a:lnTo>
                  <a:lnTo>
                    <a:pt x="381" y="634"/>
                  </a:lnTo>
                  <a:lnTo>
                    <a:pt x="384" y="640"/>
                  </a:lnTo>
                  <a:lnTo>
                    <a:pt x="387" y="649"/>
                  </a:lnTo>
                  <a:lnTo>
                    <a:pt x="388" y="656"/>
                  </a:lnTo>
                  <a:lnTo>
                    <a:pt x="389" y="663"/>
                  </a:lnTo>
                  <a:lnTo>
                    <a:pt x="389" y="663"/>
                  </a:lnTo>
                  <a:lnTo>
                    <a:pt x="389" y="672"/>
                  </a:lnTo>
                  <a:lnTo>
                    <a:pt x="388" y="679"/>
                  </a:lnTo>
                  <a:lnTo>
                    <a:pt x="385" y="694"/>
                  </a:lnTo>
                  <a:lnTo>
                    <a:pt x="385" y="694"/>
                  </a:lnTo>
                  <a:lnTo>
                    <a:pt x="385" y="703"/>
                  </a:lnTo>
                  <a:lnTo>
                    <a:pt x="386" y="710"/>
                  </a:lnTo>
                  <a:lnTo>
                    <a:pt x="386" y="710"/>
                  </a:lnTo>
                  <a:lnTo>
                    <a:pt x="387" y="721"/>
                  </a:lnTo>
                  <a:lnTo>
                    <a:pt x="388" y="730"/>
                  </a:lnTo>
                  <a:lnTo>
                    <a:pt x="387" y="734"/>
                  </a:lnTo>
                  <a:lnTo>
                    <a:pt x="386" y="739"/>
                  </a:lnTo>
                  <a:lnTo>
                    <a:pt x="384" y="743"/>
                  </a:lnTo>
                  <a:lnTo>
                    <a:pt x="381" y="749"/>
                  </a:lnTo>
                  <a:lnTo>
                    <a:pt x="381" y="749"/>
                  </a:lnTo>
                  <a:lnTo>
                    <a:pt x="380" y="751"/>
                  </a:lnTo>
                  <a:lnTo>
                    <a:pt x="379" y="753"/>
                  </a:lnTo>
                  <a:lnTo>
                    <a:pt x="379" y="756"/>
                  </a:lnTo>
                  <a:lnTo>
                    <a:pt x="380" y="758"/>
                  </a:lnTo>
                  <a:lnTo>
                    <a:pt x="380" y="758"/>
                  </a:lnTo>
                  <a:lnTo>
                    <a:pt x="381" y="759"/>
                  </a:lnTo>
                  <a:lnTo>
                    <a:pt x="384" y="760"/>
                  </a:lnTo>
                  <a:lnTo>
                    <a:pt x="389" y="762"/>
                  </a:lnTo>
                  <a:lnTo>
                    <a:pt x="389" y="762"/>
                  </a:lnTo>
                  <a:lnTo>
                    <a:pt x="391" y="762"/>
                  </a:lnTo>
                  <a:lnTo>
                    <a:pt x="393" y="761"/>
                  </a:lnTo>
                  <a:lnTo>
                    <a:pt x="393" y="761"/>
                  </a:lnTo>
                  <a:lnTo>
                    <a:pt x="409" y="759"/>
                  </a:lnTo>
                  <a:lnTo>
                    <a:pt x="424" y="757"/>
                  </a:lnTo>
                  <a:lnTo>
                    <a:pt x="424" y="757"/>
                  </a:lnTo>
                  <a:lnTo>
                    <a:pt x="435" y="756"/>
                  </a:lnTo>
                  <a:lnTo>
                    <a:pt x="447" y="755"/>
                  </a:lnTo>
                  <a:lnTo>
                    <a:pt x="457" y="752"/>
                  </a:lnTo>
                  <a:lnTo>
                    <a:pt x="467" y="747"/>
                  </a:lnTo>
                  <a:lnTo>
                    <a:pt x="467" y="747"/>
                  </a:lnTo>
                  <a:lnTo>
                    <a:pt x="495" y="730"/>
                  </a:lnTo>
                  <a:lnTo>
                    <a:pt x="523" y="713"/>
                  </a:lnTo>
                  <a:lnTo>
                    <a:pt x="523" y="713"/>
                  </a:lnTo>
                  <a:lnTo>
                    <a:pt x="530" y="709"/>
                  </a:lnTo>
                  <a:lnTo>
                    <a:pt x="537" y="703"/>
                  </a:lnTo>
                  <a:lnTo>
                    <a:pt x="545" y="697"/>
                  </a:lnTo>
                  <a:lnTo>
                    <a:pt x="551" y="690"/>
                  </a:lnTo>
                  <a:lnTo>
                    <a:pt x="551" y="690"/>
                  </a:lnTo>
                  <a:lnTo>
                    <a:pt x="554" y="686"/>
                  </a:lnTo>
                  <a:lnTo>
                    <a:pt x="558" y="684"/>
                  </a:lnTo>
                  <a:lnTo>
                    <a:pt x="562" y="681"/>
                  </a:lnTo>
                  <a:lnTo>
                    <a:pt x="566" y="680"/>
                  </a:lnTo>
                  <a:lnTo>
                    <a:pt x="566" y="680"/>
                  </a:lnTo>
                  <a:lnTo>
                    <a:pt x="573" y="678"/>
                  </a:lnTo>
                  <a:lnTo>
                    <a:pt x="579" y="675"/>
                  </a:lnTo>
                  <a:lnTo>
                    <a:pt x="584" y="672"/>
                  </a:lnTo>
                  <a:lnTo>
                    <a:pt x="589" y="667"/>
                  </a:lnTo>
                  <a:lnTo>
                    <a:pt x="594" y="663"/>
                  </a:lnTo>
                  <a:lnTo>
                    <a:pt x="597" y="658"/>
                  </a:lnTo>
                  <a:lnTo>
                    <a:pt x="603" y="647"/>
                  </a:lnTo>
                  <a:lnTo>
                    <a:pt x="603" y="647"/>
                  </a:lnTo>
                  <a:lnTo>
                    <a:pt x="606" y="640"/>
                  </a:lnTo>
                  <a:lnTo>
                    <a:pt x="608" y="637"/>
                  </a:lnTo>
                  <a:lnTo>
                    <a:pt x="610" y="636"/>
                  </a:lnTo>
                  <a:lnTo>
                    <a:pt x="610" y="636"/>
                  </a:lnTo>
                  <a:lnTo>
                    <a:pt x="633" y="621"/>
                  </a:lnTo>
                  <a:lnTo>
                    <a:pt x="656" y="609"/>
                  </a:lnTo>
                  <a:lnTo>
                    <a:pt x="656" y="609"/>
                  </a:lnTo>
                  <a:lnTo>
                    <a:pt x="667" y="604"/>
                  </a:lnTo>
                  <a:lnTo>
                    <a:pt x="675" y="598"/>
                  </a:lnTo>
                  <a:lnTo>
                    <a:pt x="683" y="590"/>
                  </a:lnTo>
                  <a:lnTo>
                    <a:pt x="690" y="581"/>
                  </a:lnTo>
                  <a:lnTo>
                    <a:pt x="690" y="581"/>
                  </a:lnTo>
                  <a:lnTo>
                    <a:pt x="709" y="550"/>
                  </a:lnTo>
                  <a:lnTo>
                    <a:pt x="709" y="550"/>
                  </a:lnTo>
                  <a:lnTo>
                    <a:pt x="711" y="545"/>
                  </a:lnTo>
                  <a:lnTo>
                    <a:pt x="712" y="541"/>
                  </a:lnTo>
                  <a:lnTo>
                    <a:pt x="712" y="541"/>
                  </a:lnTo>
                  <a:lnTo>
                    <a:pt x="714" y="534"/>
                  </a:lnTo>
                  <a:lnTo>
                    <a:pt x="715" y="526"/>
                  </a:lnTo>
                  <a:lnTo>
                    <a:pt x="715" y="526"/>
                  </a:lnTo>
                  <a:lnTo>
                    <a:pt x="719" y="519"/>
                  </a:lnTo>
                  <a:lnTo>
                    <a:pt x="722" y="514"/>
                  </a:lnTo>
                  <a:lnTo>
                    <a:pt x="725" y="508"/>
                  </a:lnTo>
                  <a:lnTo>
                    <a:pt x="725" y="505"/>
                  </a:lnTo>
                  <a:lnTo>
                    <a:pt x="724" y="501"/>
                  </a:lnTo>
                  <a:lnTo>
                    <a:pt x="724" y="501"/>
                  </a:lnTo>
                  <a:lnTo>
                    <a:pt x="724" y="500"/>
                  </a:lnTo>
                  <a:lnTo>
                    <a:pt x="725" y="497"/>
                  </a:lnTo>
                  <a:lnTo>
                    <a:pt x="725" y="497"/>
                  </a:lnTo>
                  <a:lnTo>
                    <a:pt x="739" y="481"/>
                  </a:lnTo>
                  <a:lnTo>
                    <a:pt x="753" y="464"/>
                  </a:lnTo>
                  <a:lnTo>
                    <a:pt x="753" y="464"/>
                  </a:lnTo>
                  <a:lnTo>
                    <a:pt x="762" y="456"/>
                  </a:lnTo>
                  <a:lnTo>
                    <a:pt x="772" y="447"/>
                  </a:lnTo>
                  <a:lnTo>
                    <a:pt x="772" y="447"/>
                  </a:lnTo>
                  <a:lnTo>
                    <a:pt x="792" y="431"/>
                  </a:lnTo>
                  <a:lnTo>
                    <a:pt x="811" y="414"/>
                  </a:lnTo>
                  <a:lnTo>
                    <a:pt x="811" y="414"/>
                  </a:lnTo>
                  <a:lnTo>
                    <a:pt x="828" y="402"/>
                  </a:lnTo>
                  <a:lnTo>
                    <a:pt x="844" y="387"/>
                  </a:lnTo>
                  <a:lnTo>
                    <a:pt x="851" y="380"/>
                  </a:lnTo>
                  <a:lnTo>
                    <a:pt x="857" y="371"/>
                  </a:lnTo>
                  <a:lnTo>
                    <a:pt x="864" y="362"/>
                  </a:lnTo>
                  <a:lnTo>
                    <a:pt x="869" y="354"/>
                  </a:lnTo>
                  <a:lnTo>
                    <a:pt x="869" y="354"/>
                  </a:lnTo>
                  <a:lnTo>
                    <a:pt x="880" y="333"/>
                  </a:lnTo>
                  <a:lnTo>
                    <a:pt x="885" y="322"/>
                  </a:lnTo>
                  <a:lnTo>
                    <a:pt x="889" y="311"/>
                  </a:lnTo>
                  <a:lnTo>
                    <a:pt x="889" y="311"/>
                  </a:lnTo>
                  <a:lnTo>
                    <a:pt x="890" y="301"/>
                  </a:lnTo>
                  <a:lnTo>
                    <a:pt x="890" y="301"/>
                  </a:lnTo>
                  <a:lnTo>
                    <a:pt x="867" y="309"/>
                  </a:lnTo>
                  <a:lnTo>
                    <a:pt x="867" y="309"/>
                  </a:lnTo>
                  <a:lnTo>
                    <a:pt x="839" y="317"/>
                  </a:lnTo>
                  <a:lnTo>
                    <a:pt x="839" y="317"/>
                  </a:lnTo>
                  <a:lnTo>
                    <a:pt x="835" y="318"/>
                  </a:lnTo>
                  <a:lnTo>
                    <a:pt x="833" y="317"/>
                  </a:lnTo>
                  <a:lnTo>
                    <a:pt x="833" y="317"/>
                  </a:lnTo>
                  <a:lnTo>
                    <a:pt x="831" y="315"/>
                  </a:lnTo>
                  <a:lnTo>
                    <a:pt x="829" y="312"/>
                  </a:lnTo>
                  <a:lnTo>
                    <a:pt x="829" y="309"/>
                  </a:lnTo>
                  <a:lnTo>
                    <a:pt x="829" y="306"/>
                  </a:lnTo>
                  <a:lnTo>
                    <a:pt x="830" y="302"/>
                  </a:lnTo>
                  <a:lnTo>
                    <a:pt x="831" y="299"/>
                  </a:lnTo>
                  <a:lnTo>
                    <a:pt x="833" y="297"/>
                  </a:lnTo>
                  <a:lnTo>
                    <a:pt x="836" y="295"/>
                  </a:lnTo>
                  <a:lnTo>
                    <a:pt x="836" y="295"/>
                  </a:lnTo>
                  <a:lnTo>
                    <a:pt x="850" y="288"/>
                  </a:lnTo>
                  <a:lnTo>
                    <a:pt x="850" y="288"/>
                  </a:lnTo>
                  <a:lnTo>
                    <a:pt x="856" y="286"/>
                  </a:lnTo>
                  <a:lnTo>
                    <a:pt x="856" y="286"/>
                  </a:lnTo>
                  <a:lnTo>
                    <a:pt x="862" y="284"/>
                  </a:lnTo>
                  <a:lnTo>
                    <a:pt x="868" y="283"/>
                  </a:lnTo>
                  <a:lnTo>
                    <a:pt x="868" y="283"/>
                  </a:lnTo>
                  <a:lnTo>
                    <a:pt x="881" y="275"/>
                  </a:lnTo>
                  <a:lnTo>
                    <a:pt x="895" y="267"/>
                  </a:lnTo>
                  <a:lnTo>
                    <a:pt x="895" y="267"/>
                  </a:lnTo>
                  <a:lnTo>
                    <a:pt x="902" y="261"/>
                  </a:lnTo>
                  <a:lnTo>
                    <a:pt x="909" y="253"/>
                  </a:lnTo>
                  <a:lnTo>
                    <a:pt x="909" y="253"/>
                  </a:lnTo>
                  <a:lnTo>
                    <a:pt x="911" y="251"/>
                  </a:lnTo>
                  <a:lnTo>
                    <a:pt x="913" y="249"/>
                  </a:lnTo>
                  <a:lnTo>
                    <a:pt x="913" y="249"/>
                  </a:lnTo>
                  <a:lnTo>
                    <a:pt x="924" y="242"/>
                  </a:lnTo>
                  <a:lnTo>
                    <a:pt x="929" y="238"/>
                  </a:lnTo>
                  <a:lnTo>
                    <a:pt x="933" y="233"/>
                  </a:lnTo>
                  <a:lnTo>
                    <a:pt x="933" y="233"/>
                  </a:lnTo>
                  <a:lnTo>
                    <a:pt x="940" y="226"/>
                  </a:lnTo>
                  <a:lnTo>
                    <a:pt x="945" y="220"/>
                  </a:lnTo>
                  <a:lnTo>
                    <a:pt x="950" y="213"/>
                  </a:lnTo>
                  <a:lnTo>
                    <a:pt x="952" y="210"/>
                  </a:lnTo>
                  <a:lnTo>
                    <a:pt x="952" y="204"/>
                  </a:lnTo>
                  <a:lnTo>
                    <a:pt x="952" y="204"/>
                  </a:lnTo>
                  <a:lnTo>
                    <a:pt x="954" y="201"/>
                  </a:lnTo>
                  <a:lnTo>
                    <a:pt x="955" y="199"/>
                  </a:lnTo>
                  <a:lnTo>
                    <a:pt x="955" y="199"/>
                  </a:lnTo>
                  <a:lnTo>
                    <a:pt x="959" y="191"/>
                  </a:lnTo>
                  <a:lnTo>
                    <a:pt x="963" y="184"/>
                  </a:lnTo>
                  <a:lnTo>
                    <a:pt x="963" y="184"/>
                  </a:lnTo>
                  <a:lnTo>
                    <a:pt x="964" y="176"/>
                  </a:lnTo>
                  <a:lnTo>
                    <a:pt x="963" y="168"/>
                  </a:lnTo>
                  <a:lnTo>
                    <a:pt x="960" y="162"/>
                  </a:lnTo>
                  <a:lnTo>
                    <a:pt x="959" y="160"/>
                  </a:lnTo>
                  <a:lnTo>
                    <a:pt x="957" y="158"/>
                  </a:lnTo>
                  <a:lnTo>
                    <a:pt x="957" y="158"/>
                  </a:lnTo>
                  <a:lnTo>
                    <a:pt x="954" y="157"/>
                  </a:lnTo>
                  <a:lnTo>
                    <a:pt x="952" y="154"/>
                  </a:lnTo>
                  <a:lnTo>
                    <a:pt x="950" y="152"/>
                  </a:lnTo>
                  <a:lnTo>
                    <a:pt x="949" y="150"/>
                  </a:lnTo>
                  <a:lnTo>
                    <a:pt x="948" y="145"/>
                  </a:lnTo>
                  <a:lnTo>
                    <a:pt x="948" y="140"/>
                  </a:lnTo>
                  <a:lnTo>
                    <a:pt x="948" y="140"/>
                  </a:lnTo>
                  <a:lnTo>
                    <a:pt x="948" y="125"/>
                  </a:lnTo>
                  <a:lnTo>
                    <a:pt x="948" y="125"/>
                  </a:lnTo>
                  <a:lnTo>
                    <a:pt x="945" y="128"/>
                  </a:lnTo>
                  <a:lnTo>
                    <a:pt x="945" y="128"/>
                  </a:lnTo>
                  <a:lnTo>
                    <a:pt x="934" y="147"/>
                  </a:lnTo>
                  <a:lnTo>
                    <a:pt x="934" y="147"/>
                  </a:lnTo>
                  <a:lnTo>
                    <a:pt x="931" y="150"/>
                  </a:lnTo>
                  <a:lnTo>
                    <a:pt x="928" y="151"/>
                  </a:lnTo>
                  <a:lnTo>
                    <a:pt x="921" y="151"/>
                  </a:lnTo>
                  <a:lnTo>
                    <a:pt x="921" y="151"/>
                  </a:lnTo>
                  <a:lnTo>
                    <a:pt x="920" y="148"/>
                  </a:lnTo>
                  <a:lnTo>
                    <a:pt x="919" y="143"/>
                  </a:lnTo>
                  <a:lnTo>
                    <a:pt x="919" y="143"/>
                  </a:lnTo>
                  <a:lnTo>
                    <a:pt x="919" y="128"/>
                  </a:lnTo>
                  <a:lnTo>
                    <a:pt x="919" y="128"/>
                  </a:lnTo>
                  <a:lnTo>
                    <a:pt x="913" y="130"/>
                  </a:lnTo>
                  <a:lnTo>
                    <a:pt x="913" y="130"/>
                  </a:lnTo>
                  <a:lnTo>
                    <a:pt x="900" y="102"/>
                  </a:lnTo>
                  <a:lnTo>
                    <a:pt x="900" y="102"/>
                  </a:lnTo>
                  <a:lnTo>
                    <a:pt x="898" y="95"/>
                  </a:lnTo>
                  <a:lnTo>
                    <a:pt x="897" y="87"/>
                  </a:lnTo>
                  <a:lnTo>
                    <a:pt x="897" y="87"/>
                  </a:lnTo>
                  <a:lnTo>
                    <a:pt x="897" y="85"/>
                  </a:lnTo>
                  <a:lnTo>
                    <a:pt x="898" y="83"/>
                  </a:lnTo>
                  <a:lnTo>
                    <a:pt x="900" y="80"/>
                  </a:lnTo>
                  <a:lnTo>
                    <a:pt x="902" y="78"/>
                  </a:lnTo>
                  <a:lnTo>
                    <a:pt x="902" y="78"/>
                  </a:lnTo>
                  <a:lnTo>
                    <a:pt x="905" y="78"/>
                  </a:lnTo>
                  <a:lnTo>
                    <a:pt x="907" y="79"/>
                  </a:lnTo>
                  <a:lnTo>
                    <a:pt x="909" y="81"/>
                  </a:lnTo>
                  <a:lnTo>
                    <a:pt x="911" y="85"/>
                  </a:lnTo>
                  <a:lnTo>
                    <a:pt x="911" y="85"/>
                  </a:lnTo>
                  <a:lnTo>
                    <a:pt x="913" y="89"/>
                  </a:lnTo>
                  <a:lnTo>
                    <a:pt x="913" y="89"/>
                  </a:lnTo>
                  <a:lnTo>
                    <a:pt x="915" y="97"/>
                  </a:lnTo>
                  <a:lnTo>
                    <a:pt x="919" y="104"/>
                  </a:lnTo>
                  <a:lnTo>
                    <a:pt x="929" y="118"/>
                  </a:lnTo>
                  <a:lnTo>
                    <a:pt x="929" y="118"/>
                  </a:lnTo>
                  <a:lnTo>
                    <a:pt x="933" y="122"/>
                  </a:lnTo>
                  <a:lnTo>
                    <a:pt x="936" y="123"/>
                  </a:lnTo>
                  <a:lnTo>
                    <a:pt x="940" y="122"/>
                  </a:lnTo>
                  <a:lnTo>
                    <a:pt x="945" y="120"/>
                  </a:lnTo>
                  <a:lnTo>
                    <a:pt x="945" y="120"/>
                  </a:lnTo>
                  <a:lnTo>
                    <a:pt x="949" y="117"/>
                  </a:lnTo>
                  <a:lnTo>
                    <a:pt x="949" y="117"/>
                  </a:lnTo>
                  <a:lnTo>
                    <a:pt x="950" y="123"/>
                  </a:lnTo>
                  <a:lnTo>
                    <a:pt x="951" y="128"/>
                  </a:lnTo>
                  <a:lnTo>
                    <a:pt x="951" y="128"/>
                  </a:lnTo>
                  <a:lnTo>
                    <a:pt x="953" y="134"/>
                  </a:lnTo>
                  <a:lnTo>
                    <a:pt x="955" y="136"/>
                  </a:lnTo>
                  <a:lnTo>
                    <a:pt x="956" y="137"/>
                  </a:lnTo>
                  <a:lnTo>
                    <a:pt x="956" y="137"/>
                  </a:lnTo>
                  <a:lnTo>
                    <a:pt x="965" y="139"/>
                  </a:lnTo>
                  <a:lnTo>
                    <a:pt x="973" y="142"/>
                  </a:lnTo>
                  <a:lnTo>
                    <a:pt x="977" y="142"/>
                  </a:lnTo>
                  <a:lnTo>
                    <a:pt x="981" y="142"/>
                  </a:lnTo>
                  <a:lnTo>
                    <a:pt x="985" y="141"/>
                  </a:lnTo>
                  <a:lnTo>
                    <a:pt x="991" y="138"/>
                  </a:lnTo>
                  <a:lnTo>
                    <a:pt x="991" y="138"/>
                  </a:lnTo>
                  <a:lnTo>
                    <a:pt x="998" y="197"/>
                  </a:lnTo>
                  <a:lnTo>
                    <a:pt x="998" y="197"/>
                  </a:lnTo>
                  <a:lnTo>
                    <a:pt x="1001" y="194"/>
                  </a:lnTo>
                  <a:lnTo>
                    <a:pt x="1003" y="189"/>
                  </a:lnTo>
                  <a:lnTo>
                    <a:pt x="1006" y="173"/>
                  </a:lnTo>
                  <a:lnTo>
                    <a:pt x="1009" y="152"/>
                  </a:lnTo>
                  <a:lnTo>
                    <a:pt x="1013" y="126"/>
                  </a:lnTo>
                  <a:lnTo>
                    <a:pt x="1014" y="97"/>
                  </a:lnTo>
                  <a:lnTo>
                    <a:pt x="1015" y="66"/>
                  </a:lnTo>
                  <a:lnTo>
                    <a:pt x="1015" y="34"/>
                  </a:lnTo>
                  <a:lnTo>
                    <a:pt x="1015" y="0"/>
                  </a:lnTo>
                  <a:lnTo>
                    <a:pt x="772" y="0"/>
                  </a:lnTo>
                  <a:lnTo>
                    <a:pt x="772" y="0"/>
                  </a:lnTo>
                  <a:lnTo>
                    <a:pt x="772" y="11"/>
                  </a:lnTo>
                  <a:lnTo>
                    <a:pt x="771" y="20"/>
                  </a:lnTo>
                  <a:lnTo>
                    <a:pt x="771" y="20"/>
                  </a:lnTo>
                  <a:close/>
                  <a:moveTo>
                    <a:pt x="797" y="153"/>
                  </a:moveTo>
                  <a:lnTo>
                    <a:pt x="797" y="153"/>
                  </a:lnTo>
                  <a:lnTo>
                    <a:pt x="802" y="159"/>
                  </a:lnTo>
                  <a:lnTo>
                    <a:pt x="805" y="164"/>
                  </a:lnTo>
                  <a:lnTo>
                    <a:pt x="806" y="170"/>
                  </a:lnTo>
                  <a:lnTo>
                    <a:pt x="806" y="176"/>
                  </a:lnTo>
                  <a:lnTo>
                    <a:pt x="806" y="176"/>
                  </a:lnTo>
                  <a:lnTo>
                    <a:pt x="807" y="185"/>
                  </a:lnTo>
                  <a:lnTo>
                    <a:pt x="809" y="192"/>
                  </a:lnTo>
                  <a:lnTo>
                    <a:pt x="812" y="198"/>
                  </a:lnTo>
                  <a:lnTo>
                    <a:pt x="818" y="203"/>
                  </a:lnTo>
                  <a:lnTo>
                    <a:pt x="818" y="203"/>
                  </a:lnTo>
                  <a:lnTo>
                    <a:pt x="820" y="207"/>
                  </a:lnTo>
                  <a:lnTo>
                    <a:pt x="822" y="210"/>
                  </a:lnTo>
                  <a:lnTo>
                    <a:pt x="824" y="216"/>
                  </a:lnTo>
                  <a:lnTo>
                    <a:pt x="824" y="216"/>
                  </a:lnTo>
                  <a:lnTo>
                    <a:pt x="827" y="226"/>
                  </a:lnTo>
                  <a:lnTo>
                    <a:pt x="830" y="237"/>
                  </a:lnTo>
                  <a:lnTo>
                    <a:pt x="830" y="237"/>
                  </a:lnTo>
                  <a:lnTo>
                    <a:pt x="831" y="243"/>
                  </a:lnTo>
                  <a:lnTo>
                    <a:pt x="832" y="248"/>
                  </a:lnTo>
                  <a:lnTo>
                    <a:pt x="832" y="248"/>
                  </a:lnTo>
                  <a:lnTo>
                    <a:pt x="829" y="288"/>
                  </a:lnTo>
                  <a:lnTo>
                    <a:pt x="829" y="288"/>
                  </a:lnTo>
                  <a:lnTo>
                    <a:pt x="825" y="281"/>
                  </a:lnTo>
                  <a:lnTo>
                    <a:pt x="821" y="274"/>
                  </a:lnTo>
                  <a:lnTo>
                    <a:pt x="821" y="274"/>
                  </a:lnTo>
                  <a:lnTo>
                    <a:pt x="813" y="266"/>
                  </a:lnTo>
                  <a:lnTo>
                    <a:pt x="808" y="256"/>
                  </a:lnTo>
                  <a:lnTo>
                    <a:pt x="805" y="245"/>
                  </a:lnTo>
                  <a:lnTo>
                    <a:pt x="804" y="240"/>
                  </a:lnTo>
                  <a:lnTo>
                    <a:pt x="804" y="234"/>
                  </a:lnTo>
                  <a:lnTo>
                    <a:pt x="804" y="234"/>
                  </a:lnTo>
                  <a:lnTo>
                    <a:pt x="803" y="232"/>
                  </a:lnTo>
                  <a:lnTo>
                    <a:pt x="802" y="228"/>
                  </a:lnTo>
                  <a:lnTo>
                    <a:pt x="798" y="223"/>
                  </a:lnTo>
                  <a:lnTo>
                    <a:pt x="798" y="223"/>
                  </a:lnTo>
                  <a:lnTo>
                    <a:pt x="795" y="220"/>
                  </a:lnTo>
                  <a:lnTo>
                    <a:pt x="793" y="216"/>
                  </a:lnTo>
                  <a:lnTo>
                    <a:pt x="792" y="212"/>
                  </a:lnTo>
                  <a:lnTo>
                    <a:pt x="792" y="208"/>
                  </a:lnTo>
                  <a:lnTo>
                    <a:pt x="792" y="208"/>
                  </a:lnTo>
                  <a:lnTo>
                    <a:pt x="791" y="196"/>
                  </a:lnTo>
                  <a:lnTo>
                    <a:pt x="790" y="185"/>
                  </a:lnTo>
                  <a:lnTo>
                    <a:pt x="790" y="185"/>
                  </a:lnTo>
                  <a:lnTo>
                    <a:pt x="788" y="179"/>
                  </a:lnTo>
                  <a:lnTo>
                    <a:pt x="787" y="177"/>
                  </a:lnTo>
                  <a:lnTo>
                    <a:pt x="785" y="176"/>
                  </a:lnTo>
                  <a:lnTo>
                    <a:pt x="785" y="176"/>
                  </a:lnTo>
                  <a:lnTo>
                    <a:pt x="782" y="173"/>
                  </a:lnTo>
                  <a:lnTo>
                    <a:pt x="780" y="170"/>
                  </a:lnTo>
                  <a:lnTo>
                    <a:pt x="777" y="164"/>
                  </a:lnTo>
                  <a:lnTo>
                    <a:pt x="775" y="157"/>
                  </a:lnTo>
                  <a:lnTo>
                    <a:pt x="773" y="149"/>
                  </a:lnTo>
                  <a:lnTo>
                    <a:pt x="773" y="149"/>
                  </a:lnTo>
                  <a:lnTo>
                    <a:pt x="767" y="135"/>
                  </a:lnTo>
                  <a:lnTo>
                    <a:pt x="760" y="121"/>
                  </a:lnTo>
                  <a:lnTo>
                    <a:pt x="760" y="121"/>
                  </a:lnTo>
                  <a:lnTo>
                    <a:pt x="758" y="113"/>
                  </a:lnTo>
                  <a:lnTo>
                    <a:pt x="758" y="113"/>
                  </a:lnTo>
                  <a:lnTo>
                    <a:pt x="758" y="110"/>
                  </a:lnTo>
                  <a:lnTo>
                    <a:pt x="758" y="108"/>
                  </a:lnTo>
                  <a:lnTo>
                    <a:pt x="760" y="105"/>
                  </a:lnTo>
                  <a:lnTo>
                    <a:pt x="762" y="104"/>
                  </a:lnTo>
                  <a:lnTo>
                    <a:pt x="762" y="104"/>
                  </a:lnTo>
                  <a:lnTo>
                    <a:pt x="766" y="103"/>
                  </a:lnTo>
                  <a:lnTo>
                    <a:pt x="768" y="103"/>
                  </a:lnTo>
                  <a:lnTo>
                    <a:pt x="771" y="104"/>
                  </a:lnTo>
                  <a:lnTo>
                    <a:pt x="772" y="108"/>
                  </a:lnTo>
                  <a:lnTo>
                    <a:pt x="772" y="108"/>
                  </a:lnTo>
                  <a:lnTo>
                    <a:pt x="790" y="143"/>
                  </a:lnTo>
                  <a:lnTo>
                    <a:pt x="790" y="143"/>
                  </a:lnTo>
                  <a:lnTo>
                    <a:pt x="793" y="148"/>
                  </a:lnTo>
                  <a:lnTo>
                    <a:pt x="797" y="153"/>
                  </a:lnTo>
                  <a:lnTo>
                    <a:pt x="797" y="15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0" name="Freeform 1298"/>
            <p:cNvSpPr>
              <a:spLocks/>
            </p:cNvSpPr>
            <p:nvPr/>
          </p:nvSpPr>
          <p:spPr bwMode="auto">
            <a:xfrm>
              <a:off x="1155700" y="4205704"/>
              <a:ext cx="40881" cy="173746"/>
            </a:xfrm>
            <a:custGeom>
              <a:avLst/>
              <a:gdLst>
                <a:gd name="T0" fmla="*/ 0 w 26"/>
                <a:gd name="T1" fmla="*/ 26 h 100"/>
                <a:gd name="T2" fmla="*/ 0 w 26"/>
                <a:gd name="T3" fmla="*/ 26 h 100"/>
                <a:gd name="T4" fmla="*/ 1 w 26"/>
                <a:gd name="T5" fmla="*/ 32 h 100"/>
                <a:gd name="T6" fmla="*/ 2 w 26"/>
                <a:gd name="T7" fmla="*/ 35 h 100"/>
                <a:gd name="T8" fmla="*/ 4 w 26"/>
                <a:gd name="T9" fmla="*/ 37 h 100"/>
                <a:gd name="T10" fmla="*/ 4 w 26"/>
                <a:gd name="T11" fmla="*/ 37 h 100"/>
                <a:gd name="T12" fmla="*/ 8 w 26"/>
                <a:gd name="T13" fmla="*/ 41 h 100"/>
                <a:gd name="T14" fmla="*/ 13 w 26"/>
                <a:gd name="T15" fmla="*/ 45 h 100"/>
                <a:gd name="T16" fmla="*/ 15 w 26"/>
                <a:gd name="T17" fmla="*/ 50 h 100"/>
                <a:gd name="T18" fmla="*/ 16 w 26"/>
                <a:gd name="T19" fmla="*/ 56 h 100"/>
                <a:gd name="T20" fmla="*/ 16 w 26"/>
                <a:gd name="T21" fmla="*/ 56 h 100"/>
                <a:gd name="T22" fmla="*/ 16 w 26"/>
                <a:gd name="T23" fmla="*/ 69 h 100"/>
                <a:gd name="T24" fmla="*/ 18 w 26"/>
                <a:gd name="T25" fmla="*/ 83 h 100"/>
                <a:gd name="T26" fmla="*/ 18 w 26"/>
                <a:gd name="T27" fmla="*/ 83 h 100"/>
                <a:gd name="T28" fmla="*/ 22 w 26"/>
                <a:gd name="T29" fmla="*/ 100 h 100"/>
                <a:gd name="T30" fmla="*/ 22 w 26"/>
                <a:gd name="T31" fmla="*/ 100 h 100"/>
                <a:gd name="T32" fmla="*/ 24 w 26"/>
                <a:gd name="T33" fmla="*/ 100 h 100"/>
                <a:gd name="T34" fmla="*/ 24 w 26"/>
                <a:gd name="T35" fmla="*/ 100 h 100"/>
                <a:gd name="T36" fmla="*/ 25 w 26"/>
                <a:gd name="T37" fmla="*/ 95 h 100"/>
                <a:gd name="T38" fmla="*/ 25 w 26"/>
                <a:gd name="T39" fmla="*/ 95 h 100"/>
                <a:gd name="T40" fmla="*/ 20 w 26"/>
                <a:gd name="T41" fmla="*/ 35 h 100"/>
                <a:gd name="T42" fmla="*/ 20 w 26"/>
                <a:gd name="T43" fmla="*/ 35 h 100"/>
                <a:gd name="T44" fmla="*/ 20 w 26"/>
                <a:gd name="T45" fmla="*/ 23 h 100"/>
                <a:gd name="T46" fmla="*/ 20 w 26"/>
                <a:gd name="T47" fmla="*/ 17 h 100"/>
                <a:gd name="T48" fmla="*/ 22 w 26"/>
                <a:gd name="T49" fmla="*/ 12 h 100"/>
                <a:gd name="T50" fmla="*/ 22 w 26"/>
                <a:gd name="T51" fmla="*/ 12 h 100"/>
                <a:gd name="T52" fmla="*/ 26 w 26"/>
                <a:gd name="T53" fmla="*/ 0 h 100"/>
                <a:gd name="T54" fmla="*/ 1 w 26"/>
                <a:gd name="T55" fmla="*/ 0 h 100"/>
                <a:gd name="T56" fmla="*/ 1 w 26"/>
                <a:gd name="T57" fmla="*/ 0 h 100"/>
                <a:gd name="T58" fmla="*/ 0 w 26"/>
                <a:gd name="T59" fmla="*/ 26 h 100"/>
                <a:gd name="T60" fmla="*/ 0 w 26"/>
                <a:gd name="T61" fmla="*/ 2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100">
                  <a:moveTo>
                    <a:pt x="0" y="26"/>
                  </a:moveTo>
                  <a:lnTo>
                    <a:pt x="0" y="26"/>
                  </a:lnTo>
                  <a:lnTo>
                    <a:pt x="1" y="32"/>
                  </a:lnTo>
                  <a:lnTo>
                    <a:pt x="2" y="35"/>
                  </a:lnTo>
                  <a:lnTo>
                    <a:pt x="4" y="37"/>
                  </a:lnTo>
                  <a:lnTo>
                    <a:pt x="4" y="37"/>
                  </a:lnTo>
                  <a:lnTo>
                    <a:pt x="8" y="41"/>
                  </a:lnTo>
                  <a:lnTo>
                    <a:pt x="13" y="45"/>
                  </a:lnTo>
                  <a:lnTo>
                    <a:pt x="15" y="50"/>
                  </a:lnTo>
                  <a:lnTo>
                    <a:pt x="16" y="56"/>
                  </a:lnTo>
                  <a:lnTo>
                    <a:pt x="16" y="56"/>
                  </a:lnTo>
                  <a:lnTo>
                    <a:pt x="16" y="69"/>
                  </a:lnTo>
                  <a:lnTo>
                    <a:pt x="18" y="83"/>
                  </a:lnTo>
                  <a:lnTo>
                    <a:pt x="18" y="83"/>
                  </a:lnTo>
                  <a:lnTo>
                    <a:pt x="22" y="100"/>
                  </a:lnTo>
                  <a:lnTo>
                    <a:pt x="22" y="100"/>
                  </a:lnTo>
                  <a:lnTo>
                    <a:pt x="24" y="100"/>
                  </a:lnTo>
                  <a:lnTo>
                    <a:pt x="24" y="100"/>
                  </a:lnTo>
                  <a:lnTo>
                    <a:pt x="25" y="95"/>
                  </a:lnTo>
                  <a:lnTo>
                    <a:pt x="25" y="95"/>
                  </a:lnTo>
                  <a:lnTo>
                    <a:pt x="20" y="35"/>
                  </a:lnTo>
                  <a:lnTo>
                    <a:pt x="20" y="35"/>
                  </a:lnTo>
                  <a:lnTo>
                    <a:pt x="20" y="23"/>
                  </a:lnTo>
                  <a:lnTo>
                    <a:pt x="20" y="17"/>
                  </a:lnTo>
                  <a:lnTo>
                    <a:pt x="22" y="12"/>
                  </a:lnTo>
                  <a:lnTo>
                    <a:pt x="22" y="12"/>
                  </a:lnTo>
                  <a:lnTo>
                    <a:pt x="26" y="0"/>
                  </a:lnTo>
                  <a:lnTo>
                    <a:pt x="1" y="0"/>
                  </a:lnTo>
                  <a:lnTo>
                    <a:pt x="1" y="0"/>
                  </a:lnTo>
                  <a:lnTo>
                    <a:pt x="0" y="26"/>
                  </a:lnTo>
                  <a:lnTo>
                    <a:pt x="0" y="2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1" name="Freeform 1299"/>
            <p:cNvSpPr>
              <a:spLocks/>
            </p:cNvSpPr>
            <p:nvPr/>
          </p:nvSpPr>
          <p:spPr bwMode="auto">
            <a:xfrm>
              <a:off x="3414401" y="4205704"/>
              <a:ext cx="45993" cy="10220"/>
            </a:xfrm>
            <a:custGeom>
              <a:avLst/>
              <a:gdLst>
                <a:gd name="T0" fmla="*/ 23 w 28"/>
                <a:gd name="T1" fmla="*/ 5 h 5"/>
                <a:gd name="T2" fmla="*/ 23 w 28"/>
                <a:gd name="T3" fmla="*/ 5 h 5"/>
                <a:gd name="T4" fmla="*/ 25 w 28"/>
                <a:gd name="T5" fmla="*/ 5 h 5"/>
                <a:gd name="T6" fmla="*/ 27 w 28"/>
                <a:gd name="T7" fmla="*/ 4 h 5"/>
                <a:gd name="T8" fmla="*/ 27 w 28"/>
                <a:gd name="T9" fmla="*/ 4 h 5"/>
                <a:gd name="T10" fmla="*/ 28 w 28"/>
                <a:gd name="T11" fmla="*/ 0 h 5"/>
                <a:gd name="T12" fmla="*/ 0 w 28"/>
                <a:gd name="T13" fmla="*/ 0 h 5"/>
                <a:gd name="T14" fmla="*/ 0 w 28"/>
                <a:gd name="T15" fmla="*/ 0 h 5"/>
                <a:gd name="T16" fmla="*/ 5 w 28"/>
                <a:gd name="T17" fmla="*/ 3 h 5"/>
                <a:gd name="T18" fmla="*/ 11 w 28"/>
                <a:gd name="T19" fmla="*/ 4 h 5"/>
                <a:gd name="T20" fmla="*/ 18 w 28"/>
                <a:gd name="T21" fmla="*/ 5 h 5"/>
                <a:gd name="T22" fmla="*/ 23 w 28"/>
                <a:gd name="T23" fmla="*/ 5 h 5"/>
                <a:gd name="T24" fmla="*/ 23 w 28"/>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5">
                  <a:moveTo>
                    <a:pt x="23" y="5"/>
                  </a:moveTo>
                  <a:lnTo>
                    <a:pt x="23" y="5"/>
                  </a:lnTo>
                  <a:lnTo>
                    <a:pt x="25" y="5"/>
                  </a:lnTo>
                  <a:lnTo>
                    <a:pt x="27" y="4"/>
                  </a:lnTo>
                  <a:lnTo>
                    <a:pt x="27" y="4"/>
                  </a:lnTo>
                  <a:lnTo>
                    <a:pt x="28" y="0"/>
                  </a:lnTo>
                  <a:lnTo>
                    <a:pt x="0" y="0"/>
                  </a:lnTo>
                  <a:lnTo>
                    <a:pt x="0" y="0"/>
                  </a:lnTo>
                  <a:lnTo>
                    <a:pt x="5" y="3"/>
                  </a:lnTo>
                  <a:lnTo>
                    <a:pt x="11" y="4"/>
                  </a:lnTo>
                  <a:lnTo>
                    <a:pt x="18" y="5"/>
                  </a:lnTo>
                  <a:lnTo>
                    <a:pt x="23" y="5"/>
                  </a:lnTo>
                  <a:lnTo>
                    <a:pt x="23" y="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2" name="Freeform 1300"/>
            <p:cNvSpPr>
              <a:spLocks/>
            </p:cNvSpPr>
            <p:nvPr/>
          </p:nvSpPr>
          <p:spPr bwMode="auto">
            <a:xfrm>
              <a:off x="3593256" y="4205704"/>
              <a:ext cx="35773" cy="25553"/>
            </a:xfrm>
            <a:custGeom>
              <a:avLst/>
              <a:gdLst>
                <a:gd name="T0" fmla="*/ 5 w 21"/>
                <a:gd name="T1" fmla="*/ 1 h 13"/>
                <a:gd name="T2" fmla="*/ 5 w 21"/>
                <a:gd name="T3" fmla="*/ 1 h 13"/>
                <a:gd name="T4" fmla="*/ 2 w 21"/>
                <a:gd name="T5" fmla="*/ 2 h 13"/>
                <a:gd name="T6" fmla="*/ 1 w 21"/>
                <a:gd name="T7" fmla="*/ 4 h 13"/>
                <a:gd name="T8" fmla="*/ 0 w 21"/>
                <a:gd name="T9" fmla="*/ 6 h 13"/>
                <a:gd name="T10" fmla="*/ 0 w 21"/>
                <a:gd name="T11" fmla="*/ 7 h 13"/>
                <a:gd name="T12" fmla="*/ 0 w 21"/>
                <a:gd name="T13" fmla="*/ 7 h 13"/>
                <a:gd name="T14" fmla="*/ 3 w 21"/>
                <a:gd name="T15" fmla="*/ 11 h 13"/>
                <a:gd name="T16" fmla="*/ 8 w 21"/>
                <a:gd name="T17" fmla="*/ 13 h 13"/>
                <a:gd name="T18" fmla="*/ 8 w 21"/>
                <a:gd name="T19" fmla="*/ 13 h 13"/>
                <a:gd name="T20" fmla="*/ 12 w 21"/>
                <a:gd name="T21" fmla="*/ 13 h 13"/>
                <a:gd name="T22" fmla="*/ 16 w 21"/>
                <a:gd name="T23" fmla="*/ 10 h 13"/>
                <a:gd name="T24" fmla="*/ 19 w 21"/>
                <a:gd name="T25" fmla="*/ 6 h 13"/>
                <a:gd name="T26" fmla="*/ 21 w 21"/>
                <a:gd name="T27" fmla="*/ 0 h 13"/>
                <a:gd name="T28" fmla="*/ 6 w 21"/>
                <a:gd name="T29" fmla="*/ 0 h 13"/>
                <a:gd name="T30" fmla="*/ 5 w 21"/>
                <a:gd name="T3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3">
                  <a:moveTo>
                    <a:pt x="5" y="1"/>
                  </a:moveTo>
                  <a:lnTo>
                    <a:pt x="5" y="1"/>
                  </a:lnTo>
                  <a:lnTo>
                    <a:pt x="2" y="2"/>
                  </a:lnTo>
                  <a:lnTo>
                    <a:pt x="1" y="4"/>
                  </a:lnTo>
                  <a:lnTo>
                    <a:pt x="0" y="6"/>
                  </a:lnTo>
                  <a:lnTo>
                    <a:pt x="0" y="7"/>
                  </a:lnTo>
                  <a:lnTo>
                    <a:pt x="0" y="7"/>
                  </a:lnTo>
                  <a:lnTo>
                    <a:pt x="3" y="11"/>
                  </a:lnTo>
                  <a:lnTo>
                    <a:pt x="8" y="13"/>
                  </a:lnTo>
                  <a:lnTo>
                    <a:pt x="8" y="13"/>
                  </a:lnTo>
                  <a:lnTo>
                    <a:pt x="12" y="13"/>
                  </a:lnTo>
                  <a:lnTo>
                    <a:pt x="16" y="10"/>
                  </a:lnTo>
                  <a:lnTo>
                    <a:pt x="19" y="6"/>
                  </a:lnTo>
                  <a:lnTo>
                    <a:pt x="21" y="0"/>
                  </a:lnTo>
                  <a:lnTo>
                    <a:pt x="6" y="0"/>
                  </a:lnTo>
                  <a:lnTo>
                    <a:pt x="5"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4" name="Group 39"/>
          <p:cNvGrpSpPr/>
          <p:nvPr/>
        </p:nvGrpSpPr>
        <p:grpSpPr>
          <a:xfrm>
            <a:off x="3148164" y="2244009"/>
            <a:ext cx="468165" cy="368556"/>
            <a:chOff x="5378051" y="1171733"/>
            <a:chExt cx="623127" cy="490548"/>
          </a:xfrm>
          <a:solidFill>
            <a:srgbClr val="2B3990">
              <a:alpha val="35000"/>
            </a:srgbClr>
          </a:solidFill>
        </p:grpSpPr>
        <p:sp>
          <p:nvSpPr>
            <p:cNvPr id="41" name="Freeform 1846"/>
            <p:cNvSpPr>
              <a:spLocks/>
            </p:cNvSpPr>
            <p:nvPr/>
          </p:nvSpPr>
          <p:spPr bwMode="auto">
            <a:xfrm>
              <a:off x="5417824" y="1171733"/>
              <a:ext cx="114020" cy="121974"/>
            </a:xfrm>
            <a:custGeom>
              <a:avLst/>
              <a:gdLst>
                <a:gd name="T0" fmla="*/ 9 w 86"/>
                <a:gd name="T1" fmla="*/ 58 h 91"/>
                <a:gd name="T2" fmla="*/ 9 w 86"/>
                <a:gd name="T3" fmla="*/ 58 h 91"/>
                <a:gd name="T4" fmla="*/ 10 w 86"/>
                <a:gd name="T5" fmla="*/ 58 h 91"/>
                <a:gd name="T6" fmla="*/ 10 w 86"/>
                <a:gd name="T7" fmla="*/ 58 h 91"/>
                <a:gd name="T8" fmla="*/ 13 w 86"/>
                <a:gd name="T9" fmla="*/ 65 h 91"/>
                <a:gd name="T10" fmla="*/ 15 w 86"/>
                <a:gd name="T11" fmla="*/ 70 h 91"/>
                <a:gd name="T12" fmla="*/ 20 w 86"/>
                <a:gd name="T13" fmla="*/ 76 h 91"/>
                <a:gd name="T14" fmla="*/ 23 w 86"/>
                <a:gd name="T15" fmla="*/ 81 h 91"/>
                <a:gd name="T16" fmla="*/ 27 w 86"/>
                <a:gd name="T17" fmla="*/ 85 h 91"/>
                <a:gd name="T18" fmla="*/ 33 w 86"/>
                <a:gd name="T19" fmla="*/ 88 h 91"/>
                <a:gd name="T20" fmla="*/ 37 w 86"/>
                <a:gd name="T21" fmla="*/ 90 h 91"/>
                <a:gd name="T22" fmla="*/ 42 w 86"/>
                <a:gd name="T23" fmla="*/ 91 h 91"/>
                <a:gd name="T24" fmla="*/ 42 w 86"/>
                <a:gd name="T25" fmla="*/ 91 h 91"/>
                <a:gd name="T26" fmla="*/ 48 w 86"/>
                <a:gd name="T27" fmla="*/ 90 h 91"/>
                <a:gd name="T28" fmla="*/ 53 w 86"/>
                <a:gd name="T29" fmla="*/ 88 h 91"/>
                <a:gd name="T30" fmla="*/ 57 w 86"/>
                <a:gd name="T31" fmla="*/ 85 h 91"/>
                <a:gd name="T32" fmla="*/ 62 w 86"/>
                <a:gd name="T33" fmla="*/ 81 h 91"/>
                <a:gd name="T34" fmla="*/ 66 w 86"/>
                <a:gd name="T35" fmla="*/ 76 h 91"/>
                <a:gd name="T36" fmla="*/ 69 w 86"/>
                <a:gd name="T37" fmla="*/ 70 h 91"/>
                <a:gd name="T38" fmla="*/ 73 w 86"/>
                <a:gd name="T39" fmla="*/ 65 h 91"/>
                <a:gd name="T40" fmla="*/ 75 w 86"/>
                <a:gd name="T41" fmla="*/ 58 h 91"/>
                <a:gd name="T42" fmla="*/ 75 w 86"/>
                <a:gd name="T43" fmla="*/ 58 h 91"/>
                <a:gd name="T44" fmla="*/ 76 w 86"/>
                <a:gd name="T45" fmla="*/ 58 h 91"/>
                <a:gd name="T46" fmla="*/ 76 w 86"/>
                <a:gd name="T47" fmla="*/ 58 h 91"/>
                <a:gd name="T48" fmla="*/ 79 w 86"/>
                <a:gd name="T49" fmla="*/ 57 h 91"/>
                <a:gd name="T50" fmla="*/ 82 w 86"/>
                <a:gd name="T51" fmla="*/ 54 h 91"/>
                <a:gd name="T52" fmla="*/ 84 w 86"/>
                <a:gd name="T53" fmla="*/ 50 h 91"/>
                <a:gd name="T54" fmla="*/ 86 w 86"/>
                <a:gd name="T55" fmla="*/ 45 h 91"/>
                <a:gd name="T56" fmla="*/ 86 w 86"/>
                <a:gd name="T57" fmla="*/ 45 h 91"/>
                <a:gd name="T58" fmla="*/ 84 w 86"/>
                <a:gd name="T59" fmla="*/ 41 h 91"/>
                <a:gd name="T60" fmla="*/ 83 w 86"/>
                <a:gd name="T61" fmla="*/ 38 h 91"/>
                <a:gd name="T62" fmla="*/ 81 w 86"/>
                <a:gd name="T63" fmla="*/ 35 h 91"/>
                <a:gd name="T64" fmla="*/ 78 w 86"/>
                <a:gd name="T65" fmla="*/ 32 h 91"/>
                <a:gd name="T66" fmla="*/ 78 w 86"/>
                <a:gd name="T67" fmla="*/ 32 h 91"/>
                <a:gd name="T68" fmla="*/ 77 w 86"/>
                <a:gd name="T69" fmla="*/ 25 h 91"/>
                <a:gd name="T70" fmla="*/ 75 w 86"/>
                <a:gd name="T71" fmla="*/ 18 h 91"/>
                <a:gd name="T72" fmla="*/ 71 w 86"/>
                <a:gd name="T73" fmla="*/ 12 h 91"/>
                <a:gd name="T74" fmla="*/ 67 w 86"/>
                <a:gd name="T75" fmla="*/ 7 h 91"/>
                <a:gd name="T76" fmla="*/ 62 w 86"/>
                <a:gd name="T77" fmla="*/ 4 h 91"/>
                <a:gd name="T78" fmla="*/ 55 w 86"/>
                <a:gd name="T79" fmla="*/ 2 h 91"/>
                <a:gd name="T80" fmla="*/ 49 w 86"/>
                <a:gd name="T81" fmla="*/ 0 h 91"/>
                <a:gd name="T82" fmla="*/ 42 w 86"/>
                <a:gd name="T83" fmla="*/ 0 h 91"/>
                <a:gd name="T84" fmla="*/ 42 w 86"/>
                <a:gd name="T85" fmla="*/ 0 h 91"/>
                <a:gd name="T86" fmla="*/ 36 w 86"/>
                <a:gd name="T87" fmla="*/ 0 h 91"/>
                <a:gd name="T88" fmla="*/ 29 w 86"/>
                <a:gd name="T89" fmla="*/ 2 h 91"/>
                <a:gd name="T90" fmla="*/ 23 w 86"/>
                <a:gd name="T91" fmla="*/ 4 h 91"/>
                <a:gd name="T92" fmla="*/ 18 w 86"/>
                <a:gd name="T93" fmla="*/ 7 h 91"/>
                <a:gd name="T94" fmla="*/ 14 w 86"/>
                <a:gd name="T95" fmla="*/ 12 h 91"/>
                <a:gd name="T96" fmla="*/ 10 w 86"/>
                <a:gd name="T97" fmla="*/ 18 h 91"/>
                <a:gd name="T98" fmla="*/ 8 w 86"/>
                <a:gd name="T99" fmla="*/ 25 h 91"/>
                <a:gd name="T100" fmla="*/ 7 w 86"/>
                <a:gd name="T101" fmla="*/ 32 h 91"/>
                <a:gd name="T102" fmla="*/ 7 w 86"/>
                <a:gd name="T103" fmla="*/ 32 h 91"/>
                <a:gd name="T104" fmla="*/ 4 w 86"/>
                <a:gd name="T105" fmla="*/ 35 h 91"/>
                <a:gd name="T106" fmla="*/ 1 w 86"/>
                <a:gd name="T107" fmla="*/ 38 h 91"/>
                <a:gd name="T108" fmla="*/ 0 w 86"/>
                <a:gd name="T109" fmla="*/ 41 h 91"/>
                <a:gd name="T110" fmla="*/ 0 w 86"/>
                <a:gd name="T111" fmla="*/ 45 h 91"/>
                <a:gd name="T112" fmla="*/ 0 w 86"/>
                <a:gd name="T113" fmla="*/ 45 h 91"/>
                <a:gd name="T114" fmla="*/ 0 w 86"/>
                <a:gd name="T115" fmla="*/ 50 h 91"/>
                <a:gd name="T116" fmla="*/ 2 w 86"/>
                <a:gd name="T117" fmla="*/ 54 h 91"/>
                <a:gd name="T118" fmla="*/ 5 w 86"/>
                <a:gd name="T119" fmla="*/ 57 h 91"/>
                <a:gd name="T120" fmla="*/ 9 w 86"/>
                <a:gd name="T121" fmla="*/ 58 h 91"/>
                <a:gd name="T122" fmla="*/ 9 w 86"/>
                <a:gd name="T123" fmla="*/ 5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1">
                  <a:moveTo>
                    <a:pt x="9" y="58"/>
                  </a:moveTo>
                  <a:lnTo>
                    <a:pt x="9" y="58"/>
                  </a:lnTo>
                  <a:lnTo>
                    <a:pt x="10" y="58"/>
                  </a:lnTo>
                  <a:lnTo>
                    <a:pt x="10" y="58"/>
                  </a:lnTo>
                  <a:lnTo>
                    <a:pt x="13" y="65"/>
                  </a:lnTo>
                  <a:lnTo>
                    <a:pt x="15" y="70"/>
                  </a:lnTo>
                  <a:lnTo>
                    <a:pt x="20" y="76"/>
                  </a:lnTo>
                  <a:lnTo>
                    <a:pt x="23" y="81"/>
                  </a:lnTo>
                  <a:lnTo>
                    <a:pt x="27" y="85"/>
                  </a:lnTo>
                  <a:lnTo>
                    <a:pt x="33" y="88"/>
                  </a:lnTo>
                  <a:lnTo>
                    <a:pt x="37" y="90"/>
                  </a:lnTo>
                  <a:lnTo>
                    <a:pt x="42" y="91"/>
                  </a:lnTo>
                  <a:lnTo>
                    <a:pt x="42" y="91"/>
                  </a:lnTo>
                  <a:lnTo>
                    <a:pt x="48" y="90"/>
                  </a:lnTo>
                  <a:lnTo>
                    <a:pt x="53" y="88"/>
                  </a:lnTo>
                  <a:lnTo>
                    <a:pt x="57" y="85"/>
                  </a:lnTo>
                  <a:lnTo>
                    <a:pt x="62" y="81"/>
                  </a:lnTo>
                  <a:lnTo>
                    <a:pt x="66" y="76"/>
                  </a:lnTo>
                  <a:lnTo>
                    <a:pt x="69" y="70"/>
                  </a:lnTo>
                  <a:lnTo>
                    <a:pt x="73" y="65"/>
                  </a:lnTo>
                  <a:lnTo>
                    <a:pt x="75" y="58"/>
                  </a:lnTo>
                  <a:lnTo>
                    <a:pt x="75" y="58"/>
                  </a:lnTo>
                  <a:lnTo>
                    <a:pt x="76" y="58"/>
                  </a:lnTo>
                  <a:lnTo>
                    <a:pt x="76" y="58"/>
                  </a:lnTo>
                  <a:lnTo>
                    <a:pt x="79" y="57"/>
                  </a:lnTo>
                  <a:lnTo>
                    <a:pt x="82" y="54"/>
                  </a:lnTo>
                  <a:lnTo>
                    <a:pt x="84" y="50"/>
                  </a:lnTo>
                  <a:lnTo>
                    <a:pt x="86" y="45"/>
                  </a:lnTo>
                  <a:lnTo>
                    <a:pt x="86" y="45"/>
                  </a:lnTo>
                  <a:lnTo>
                    <a:pt x="84" y="41"/>
                  </a:lnTo>
                  <a:lnTo>
                    <a:pt x="83" y="38"/>
                  </a:lnTo>
                  <a:lnTo>
                    <a:pt x="81" y="35"/>
                  </a:lnTo>
                  <a:lnTo>
                    <a:pt x="78" y="32"/>
                  </a:lnTo>
                  <a:lnTo>
                    <a:pt x="78" y="32"/>
                  </a:lnTo>
                  <a:lnTo>
                    <a:pt x="77" y="25"/>
                  </a:lnTo>
                  <a:lnTo>
                    <a:pt x="75" y="18"/>
                  </a:lnTo>
                  <a:lnTo>
                    <a:pt x="71" y="12"/>
                  </a:lnTo>
                  <a:lnTo>
                    <a:pt x="67" y="7"/>
                  </a:lnTo>
                  <a:lnTo>
                    <a:pt x="62" y="4"/>
                  </a:lnTo>
                  <a:lnTo>
                    <a:pt x="55" y="2"/>
                  </a:lnTo>
                  <a:lnTo>
                    <a:pt x="49" y="0"/>
                  </a:lnTo>
                  <a:lnTo>
                    <a:pt x="42" y="0"/>
                  </a:lnTo>
                  <a:lnTo>
                    <a:pt x="42" y="0"/>
                  </a:lnTo>
                  <a:lnTo>
                    <a:pt x="36" y="0"/>
                  </a:lnTo>
                  <a:lnTo>
                    <a:pt x="29" y="2"/>
                  </a:lnTo>
                  <a:lnTo>
                    <a:pt x="23" y="4"/>
                  </a:lnTo>
                  <a:lnTo>
                    <a:pt x="18" y="7"/>
                  </a:lnTo>
                  <a:lnTo>
                    <a:pt x="14" y="12"/>
                  </a:lnTo>
                  <a:lnTo>
                    <a:pt x="10" y="18"/>
                  </a:lnTo>
                  <a:lnTo>
                    <a:pt x="8" y="25"/>
                  </a:lnTo>
                  <a:lnTo>
                    <a:pt x="7" y="32"/>
                  </a:lnTo>
                  <a:lnTo>
                    <a:pt x="7" y="32"/>
                  </a:lnTo>
                  <a:lnTo>
                    <a:pt x="4" y="35"/>
                  </a:lnTo>
                  <a:lnTo>
                    <a:pt x="1" y="38"/>
                  </a:lnTo>
                  <a:lnTo>
                    <a:pt x="0" y="41"/>
                  </a:lnTo>
                  <a:lnTo>
                    <a:pt x="0" y="45"/>
                  </a:lnTo>
                  <a:lnTo>
                    <a:pt x="0" y="45"/>
                  </a:lnTo>
                  <a:lnTo>
                    <a:pt x="0" y="50"/>
                  </a:lnTo>
                  <a:lnTo>
                    <a:pt x="2" y="54"/>
                  </a:lnTo>
                  <a:lnTo>
                    <a:pt x="5" y="57"/>
                  </a:lnTo>
                  <a:lnTo>
                    <a:pt x="9" y="58"/>
                  </a:lnTo>
                  <a:lnTo>
                    <a:pt x="9" y="5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 name="Freeform 1847"/>
            <p:cNvSpPr>
              <a:spLocks/>
            </p:cNvSpPr>
            <p:nvPr/>
          </p:nvSpPr>
          <p:spPr bwMode="auto">
            <a:xfrm>
              <a:off x="5378051" y="1293707"/>
              <a:ext cx="299632" cy="368574"/>
            </a:xfrm>
            <a:custGeom>
              <a:avLst/>
              <a:gdLst>
                <a:gd name="T0" fmla="*/ 211 w 225"/>
                <a:gd name="T1" fmla="*/ 0 h 278"/>
                <a:gd name="T2" fmla="*/ 109 w 225"/>
                <a:gd name="T3" fmla="*/ 0 h 278"/>
                <a:gd name="T4" fmla="*/ 109 w 225"/>
                <a:gd name="T5" fmla="*/ 0 h 278"/>
                <a:gd name="T6" fmla="*/ 108 w 225"/>
                <a:gd name="T7" fmla="*/ 0 h 278"/>
                <a:gd name="T8" fmla="*/ 93 w 225"/>
                <a:gd name="T9" fmla="*/ 0 h 278"/>
                <a:gd name="T10" fmla="*/ 82 w 225"/>
                <a:gd name="T11" fmla="*/ 38 h 278"/>
                <a:gd name="T12" fmla="*/ 73 w 225"/>
                <a:gd name="T13" fmla="*/ 17 h 278"/>
                <a:gd name="T14" fmla="*/ 82 w 225"/>
                <a:gd name="T15" fmla="*/ 5 h 278"/>
                <a:gd name="T16" fmla="*/ 82 w 225"/>
                <a:gd name="T17" fmla="*/ 4 h 278"/>
                <a:gd name="T18" fmla="*/ 82 w 225"/>
                <a:gd name="T19" fmla="*/ 4 h 278"/>
                <a:gd name="T20" fmla="*/ 70 w 225"/>
                <a:gd name="T21" fmla="*/ 5 h 278"/>
                <a:gd name="T22" fmla="*/ 70 w 225"/>
                <a:gd name="T23" fmla="*/ 5 h 278"/>
                <a:gd name="T24" fmla="*/ 59 w 225"/>
                <a:gd name="T25" fmla="*/ 4 h 278"/>
                <a:gd name="T26" fmla="*/ 59 w 225"/>
                <a:gd name="T27" fmla="*/ 5 h 278"/>
                <a:gd name="T28" fmla="*/ 69 w 225"/>
                <a:gd name="T29" fmla="*/ 18 h 278"/>
                <a:gd name="T30" fmla="*/ 60 w 225"/>
                <a:gd name="T31" fmla="*/ 38 h 278"/>
                <a:gd name="T32" fmla="*/ 50 w 225"/>
                <a:gd name="T33" fmla="*/ 0 h 278"/>
                <a:gd name="T34" fmla="*/ 34 w 225"/>
                <a:gd name="T35" fmla="*/ 0 h 278"/>
                <a:gd name="T36" fmla="*/ 34 w 225"/>
                <a:gd name="T37" fmla="*/ 0 h 278"/>
                <a:gd name="T38" fmla="*/ 28 w 225"/>
                <a:gd name="T39" fmla="*/ 0 h 278"/>
                <a:gd name="T40" fmla="*/ 21 w 225"/>
                <a:gd name="T41" fmla="*/ 2 h 278"/>
                <a:gd name="T42" fmla="*/ 16 w 225"/>
                <a:gd name="T43" fmla="*/ 5 h 278"/>
                <a:gd name="T44" fmla="*/ 11 w 225"/>
                <a:gd name="T45" fmla="*/ 10 h 278"/>
                <a:gd name="T46" fmla="*/ 6 w 225"/>
                <a:gd name="T47" fmla="*/ 15 h 278"/>
                <a:gd name="T48" fmla="*/ 3 w 225"/>
                <a:gd name="T49" fmla="*/ 20 h 278"/>
                <a:gd name="T50" fmla="*/ 1 w 225"/>
                <a:gd name="T51" fmla="*/ 27 h 278"/>
                <a:gd name="T52" fmla="*/ 1 w 225"/>
                <a:gd name="T53" fmla="*/ 33 h 278"/>
                <a:gd name="T54" fmla="*/ 1 w 225"/>
                <a:gd name="T55" fmla="*/ 63 h 278"/>
                <a:gd name="T56" fmla="*/ 1 w 225"/>
                <a:gd name="T57" fmla="*/ 63 h 278"/>
                <a:gd name="T58" fmla="*/ 0 w 225"/>
                <a:gd name="T59" fmla="*/ 65 h 278"/>
                <a:gd name="T60" fmla="*/ 0 w 225"/>
                <a:gd name="T61" fmla="*/ 144 h 278"/>
                <a:gd name="T62" fmla="*/ 0 w 225"/>
                <a:gd name="T63" fmla="*/ 144 h 278"/>
                <a:gd name="T64" fmla="*/ 1 w 225"/>
                <a:gd name="T65" fmla="*/ 148 h 278"/>
                <a:gd name="T66" fmla="*/ 4 w 225"/>
                <a:gd name="T67" fmla="*/ 151 h 278"/>
                <a:gd name="T68" fmla="*/ 7 w 225"/>
                <a:gd name="T69" fmla="*/ 155 h 278"/>
                <a:gd name="T70" fmla="*/ 12 w 225"/>
                <a:gd name="T71" fmla="*/ 155 h 278"/>
                <a:gd name="T72" fmla="*/ 23 w 225"/>
                <a:gd name="T73" fmla="*/ 155 h 278"/>
                <a:gd name="T74" fmla="*/ 23 w 225"/>
                <a:gd name="T75" fmla="*/ 278 h 278"/>
                <a:gd name="T76" fmla="*/ 120 w 225"/>
                <a:gd name="T77" fmla="*/ 278 h 278"/>
                <a:gd name="T78" fmla="*/ 120 w 225"/>
                <a:gd name="T79" fmla="*/ 155 h 278"/>
                <a:gd name="T80" fmla="*/ 120 w 225"/>
                <a:gd name="T81" fmla="*/ 155 h 278"/>
                <a:gd name="T82" fmla="*/ 120 w 225"/>
                <a:gd name="T83" fmla="*/ 34 h 278"/>
                <a:gd name="T84" fmla="*/ 211 w 225"/>
                <a:gd name="T85" fmla="*/ 34 h 278"/>
                <a:gd name="T86" fmla="*/ 211 w 225"/>
                <a:gd name="T87" fmla="*/ 34 h 278"/>
                <a:gd name="T88" fmla="*/ 216 w 225"/>
                <a:gd name="T89" fmla="*/ 33 h 278"/>
                <a:gd name="T90" fmla="*/ 221 w 225"/>
                <a:gd name="T91" fmla="*/ 30 h 278"/>
                <a:gd name="T92" fmla="*/ 224 w 225"/>
                <a:gd name="T93" fmla="*/ 26 h 278"/>
                <a:gd name="T94" fmla="*/ 225 w 225"/>
                <a:gd name="T95" fmla="*/ 20 h 278"/>
                <a:gd name="T96" fmla="*/ 225 w 225"/>
                <a:gd name="T97" fmla="*/ 14 h 278"/>
                <a:gd name="T98" fmla="*/ 225 w 225"/>
                <a:gd name="T99" fmla="*/ 14 h 278"/>
                <a:gd name="T100" fmla="*/ 224 w 225"/>
                <a:gd name="T101" fmla="*/ 9 h 278"/>
                <a:gd name="T102" fmla="*/ 221 w 225"/>
                <a:gd name="T103" fmla="*/ 3 h 278"/>
                <a:gd name="T104" fmla="*/ 216 w 225"/>
                <a:gd name="T105" fmla="*/ 1 h 278"/>
                <a:gd name="T106" fmla="*/ 211 w 225"/>
                <a:gd name="T107" fmla="*/ 0 h 278"/>
                <a:gd name="T108" fmla="*/ 211 w 225"/>
                <a:gd name="T109"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5" h="278">
                  <a:moveTo>
                    <a:pt x="211" y="0"/>
                  </a:moveTo>
                  <a:lnTo>
                    <a:pt x="109" y="0"/>
                  </a:lnTo>
                  <a:lnTo>
                    <a:pt x="109" y="0"/>
                  </a:lnTo>
                  <a:lnTo>
                    <a:pt x="108" y="0"/>
                  </a:lnTo>
                  <a:lnTo>
                    <a:pt x="93" y="0"/>
                  </a:lnTo>
                  <a:lnTo>
                    <a:pt x="82" y="38"/>
                  </a:lnTo>
                  <a:lnTo>
                    <a:pt x="73" y="17"/>
                  </a:lnTo>
                  <a:lnTo>
                    <a:pt x="82" y="5"/>
                  </a:lnTo>
                  <a:lnTo>
                    <a:pt x="82" y="4"/>
                  </a:lnTo>
                  <a:lnTo>
                    <a:pt x="82" y="4"/>
                  </a:lnTo>
                  <a:lnTo>
                    <a:pt x="70" y="5"/>
                  </a:lnTo>
                  <a:lnTo>
                    <a:pt x="70" y="5"/>
                  </a:lnTo>
                  <a:lnTo>
                    <a:pt x="59" y="4"/>
                  </a:lnTo>
                  <a:lnTo>
                    <a:pt x="59" y="5"/>
                  </a:lnTo>
                  <a:lnTo>
                    <a:pt x="69" y="18"/>
                  </a:lnTo>
                  <a:lnTo>
                    <a:pt x="60" y="38"/>
                  </a:lnTo>
                  <a:lnTo>
                    <a:pt x="50" y="0"/>
                  </a:lnTo>
                  <a:lnTo>
                    <a:pt x="34" y="0"/>
                  </a:lnTo>
                  <a:lnTo>
                    <a:pt x="34" y="0"/>
                  </a:lnTo>
                  <a:lnTo>
                    <a:pt x="28" y="0"/>
                  </a:lnTo>
                  <a:lnTo>
                    <a:pt x="21" y="2"/>
                  </a:lnTo>
                  <a:lnTo>
                    <a:pt x="16" y="5"/>
                  </a:lnTo>
                  <a:lnTo>
                    <a:pt x="11" y="10"/>
                  </a:lnTo>
                  <a:lnTo>
                    <a:pt x="6" y="15"/>
                  </a:lnTo>
                  <a:lnTo>
                    <a:pt x="3" y="20"/>
                  </a:lnTo>
                  <a:lnTo>
                    <a:pt x="1" y="27"/>
                  </a:lnTo>
                  <a:lnTo>
                    <a:pt x="1" y="33"/>
                  </a:lnTo>
                  <a:lnTo>
                    <a:pt x="1" y="63"/>
                  </a:lnTo>
                  <a:lnTo>
                    <a:pt x="1" y="63"/>
                  </a:lnTo>
                  <a:lnTo>
                    <a:pt x="0" y="65"/>
                  </a:lnTo>
                  <a:lnTo>
                    <a:pt x="0" y="144"/>
                  </a:lnTo>
                  <a:lnTo>
                    <a:pt x="0" y="144"/>
                  </a:lnTo>
                  <a:lnTo>
                    <a:pt x="1" y="148"/>
                  </a:lnTo>
                  <a:lnTo>
                    <a:pt x="4" y="151"/>
                  </a:lnTo>
                  <a:lnTo>
                    <a:pt x="7" y="155"/>
                  </a:lnTo>
                  <a:lnTo>
                    <a:pt x="12" y="155"/>
                  </a:lnTo>
                  <a:lnTo>
                    <a:pt x="23" y="155"/>
                  </a:lnTo>
                  <a:lnTo>
                    <a:pt x="23" y="278"/>
                  </a:lnTo>
                  <a:lnTo>
                    <a:pt x="120" y="278"/>
                  </a:lnTo>
                  <a:lnTo>
                    <a:pt x="120" y="155"/>
                  </a:lnTo>
                  <a:lnTo>
                    <a:pt x="120" y="155"/>
                  </a:lnTo>
                  <a:lnTo>
                    <a:pt x="120" y="34"/>
                  </a:lnTo>
                  <a:lnTo>
                    <a:pt x="211" y="34"/>
                  </a:lnTo>
                  <a:lnTo>
                    <a:pt x="211" y="34"/>
                  </a:lnTo>
                  <a:lnTo>
                    <a:pt x="216" y="33"/>
                  </a:lnTo>
                  <a:lnTo>
                    <a:pt x="221" y="30"/>
                  </a:lnTo>
                  <a:lnTo>
                    <a:pt x="224" y="26"/>
                  </a:lnTo>
                  <a:lnTo>
                    <a:pt x="225" y="20"/>
                  </a:lnTo>
                  <a:lnTo>
                    <a:pt x="225" y="14"/>
                  </a:lnTo>
                  <a:lnTo>
                    <a:pt x="225" y="14"/>
                  </a:lnTo>
                  <a:lnTo>
                    <a:pt x="224" y="9"/>
                  </a:lnTo>
                  <a:lnTo>
                    <a:pt x="221" y="3"/>
                  </a:lnTo>
                  <a:lnTo>
                    <a:pt x="216" y="1"/>
                  </a:lnTo>
                  <a:lnTo>
                    <a:pt x="211" y="0"/>
                  </a:lnTo>
                  <a:lnTo>
                    <a:pt x="211"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 name="Freeform 1848"/>
            <p:cNvSpPr>
              <a:spLocks/>
            </p:cNvSpPr>
            <p:nvPr/>
          </p:nvSpPr>
          <p:spPr bwMode="auto">
            <a:xfrm>
              <a:off x="5667075" y="1179687"/>
              <a:ext cx="37122" cy="90155"/>
            </a:xfrm>
            <a:custGeom>
              <a:avLst/>
              <a:gdLst>
                <a:gd name="T0" fmla="*/ 28 w 28"/>
                <a:gd name="T1" fmla="*/ 54 h 68"/>
                <a:gd name="T2" fmla="*/ 28 w 28"/>
                <a:gd name="T3" fmla="*/ 54 h 68"/>
                <a:gd name="T4" fmla="*/ 27 w 28"/>
                <a:gd name="T5" fmla="*/ 60 h 68"/>
                <a:gd name="T6" fmla="*/ 24 w 28"/>
                <a:gd name="T7" fmla="*/ 64 h 68"/>
                <a:gd name="T8" fmla="*/ 20 w 28"/>
                <a:gd name="T9" fmla="*/ 67 h 68"/>
                <a:gd name="T10" fmla="*/ 14 w 28"/>
                <a:gd name="T11" fmla="*/ 68 h 68"/>
                <a:gd name="T12" fmla="*/ 14 w 28"/>
                <a:gd name="T13" fmla="*/ 68 h 68"/>
                <a:gd name="T14" fmla="*/ 14 w 28"/>
                <a:gd name="T15" fmla="*/ 68 h 68"/>
                <a:gd name="T16" fmla="*/ 9 w 28"/>
                <a:gd name="T17" fmla="*/ 67 h 68"/>
                <a:gd name="T18" fmla="*/ 5 w 28"/>
                <a:gd name="T19" fmla="*/ 64 h 68"/>
                <a:gd name="T20" fmla="*/ 1 w 28"/>
                <a:gd name="T21" fmla="*/ 60 h 68"/>
                <a:gd name="T22" fmla="*/ 0 w 28"/>
                <a:gd name="T23" fmla="*/ 54 h 68"/>
                <a:gd name="T24" fmla="*/ 0 w 28"/>
                <a:gd name="T25" fmla="*/ 14 h 68"/>
                <a:gd name="T26" fmla="*/ 0 w 28"/>
                <a:gd name="T27" fmla="*/ 14 h 68"/>
                <a:gd name="T28" fmla="*/ 1 w 28"/>
                <a:gd name="T29" fmla="*/ 9 h 68"/>
                <a:gd name="T30" fmla="*/ 5 w 28"/>
                <a:gd name="T31" fmla="*/ 3 h 68"/>
                <a:gd name="T32" fmla="*/ 9 w 28"/>
                <a:gd name="T33" fmla="*/ 1 h 68"/>
                <a:gd name="T34" fmla="*/ 14 w 28"/>
                <a:gd name="T35" fmla="*/ 0 h 68"/>
                <a:gd name="T36" fmla="*/ 14 w 28"/>
                <a:gd name="T37" fmla="*/ 0 h 68"/>
                <a:gd name="T38" fmla="*/ 14 w 28"/>
                <a:gd name="T39" fmla="*/ 0 h 68"/>
                <a:gd name="T40" fmla="*/ 20 w 28"/>
                <a:gd name="T41" fmla="*/ 1 h 68"/>
                <a:gd name="T42" fmla="*/ 24 w 28"/>
                <a:gd name="T43" fmla="*/ 3 h 68"/>
                <a:gd name="T44" fmla="*/ 27 w 28"/>
                <a:gd name="T45" fmla="*/ 9 h 68"/>
                <a:gd name="T46" fmla="*/ 28 w 28"/>
                <a:gd name="T47" fmla="*/ 14 h 68"/>
                <a:gd name="T48" fmla="*/ 28 w 28"/>
                <a:gd name="T49" fmla="*/ 5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68">
                  <a:moveTo>
                    <a:pt x="28" y="54"/>
                  </a:moveTo>
                  <a:lnTo>
                    <a:pt x="28" y="54"/>
                  </a:lnTo>
                  <a:lnTo>
                    <a:pt x="27" y="60"/>
                  </a:lnTo>
                  <a:lnTo>
                    <a:pt x="24" y="64"/>
                  </a:lnTo>
                  <a:lnTo>
                    <a:pt x="20" y="67"/>
                  </a:lnTo>
                  <a:lnTo>
                    <a:pt x="14" y="68"/>
                  </a:lnTo>
                  <a:lnTo>
                    <a:pt x="14" y="68"/>
                  </a:lnTo>
                  <a:lnTo>
                    <a:pt x="14" y="68"/>
                  </a:lnTo>
                  <a:lnTo>
                    <a:pt x="9" y="67"/>
                  </a:lnTo>
                  <a:lnTo>
                    <a:pt x="5" y="64"/>
                  </a:lnTo>
                  <a:lnTo>
                    <a:pt x="1" y="60"/>
                  </a:lnTo>
                  <a:lnTo>
                    <a:pt x="0" y="54"/>
                  </a:lnTo>
                  <a:lnTo>
                    <a:pt x="0" y="14"/>
                  </a:lnTo>
                  <a:lnTo>
                    <a:pt x="0" y="14"/>
                  </a:lnTo>
                  <a:lnTo>
                    <a:pt x="1" y="9"/>
                  </a:lnTo>
                  <a:lnTo>
                    <a:pt x="5" y="3"/>
                  </a:lnTo>
                  <a:lnTo>
                    <a:pt x="9" y="1"/>
                  </a:lnTo>
                  <a:lnTo>
                    <a:pt x="14" y="0"/>
                  </a:lnTo>
                  <a:lnTo>
                    <a:pt x="14" y="0"/>
                  </a:lnTo>
                  <a:lnTo>
                    <a:pt x="14" y="0"/>
                  </a:lnTo>
                  <a:lnTo>
                    <a:pt x="20" y="1"/>
                  </a:lnTo>
                  <a:lnTo>
                    <a:pt x="24" y="3"/>
                  </a:lnTo>
                  <a:lnTo>
                    <a:pt x="27" y="9"/>
                  </a:lnTo>
                  <a:lnTo>
                    <a:pt x="28" y="14"/>
                  </a:lnTo>
                  <a:lnTo>
                    <a:pt x="28" y="5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 name="Freeform 1849"/>
            <p:cNvSpPr>
              <a:spLocks/>
            </p:cNvSpPr>
            <p:nvPr/>
          </p:nvSpPr>
          <p:spPr bwMode="auto">
            <a:xfrm>
              <a:off x="5879204" y="1179687"/>
              <a:ext cx="37122" cy="90155"/>
            </a:xfrm>
            <a:custGeom>
              <a:avLst/>
              <a:gdLst>
                <a:gd name="T0" fmla="*/ 29 w 29"/>
                <a:gd name="T1" fmla="*/ 54 h 68"/>
                <a:gd name="T2" fmla="*/ 29 w 29"/>
                <a:gd name="T3" fmla="*/ 54 h 68"/>
                <a:gd name="T4" fmla="*/ 28 w 29"/>
                <a:gd name="T5" fmla="*/ 60 h 68"/>
                <a:gd name="T6" fmla="*/ 25 w 29"/>
                <a:gd name="T7" fmla="*/ 64 h 68"/>
                <a:gd name="T8" fmla="*/ 21 w 29"/>
                <a:gd name="T9" fmla="*/ 67 h 68"/>
                <a:gd name="T10" fmla="*/ 15 w 29"/>
                <a:gd name="T11" fmla="*/ 68 h 68"/>
                <a:gd name="T12" fmla="*/ 15 w 29"/>
                <a:gd name="T13" fmla="*/ 68 h 68"/>
                <a:gd name="T14" fmla="*/ 15 w 29"/>
                <a:gd name="T15" fmla="*/ 68 h 68"/>
                <a:gd name="T16" fmla="*/ 9 w 29"/>
                <a:gd name="T17" fmla="*/ 67 h 68"/>
                <a:gd name="T18" fmla="*/ 5 w 29"/>
                <a:gd name="T19" fmla="*/ 64 h 68"/>
                <a:gd name="T20" fmla="*/ 1 w 29"/>
                <a:gd name="T21" fmla="*/ 60 h 68"/>
                <a:gd name="T22" fmla="*/ 0 w 29"/>
                <a:gd name="T23" fmla="*/ 54 h 68"/>
                <a:gd name="T24" fmla="*/ 0 w 29"/>
                <a:gd name="T25" fmla="*/ 14 h 68"/>
                <a:gd name="T26" fmla="*/ 0 w 29"/>
                <a:gd name="T27" fmla="*/ 14 h 68"/>
                <a:gd name="T28" fmla="*/ 1 w 29"/>
                <a:gd name="T29" fmla="*/ 9 h 68"/>
                <a:gd name="T30" fmla="*/ 5 w 29"/>
                <a:gd name="T31" fmla="*/ 3 h 68"/>
                <a:gd name="T32" fmla="*/ 9 w 29"/>
                <a:gd name="T33" fmla="*/ 1 h 68"/>
                <a:gd name="T34" fmla="*/ 15 w 29"/>
                <a:gd name="T35" fmla="*/ 0 h 68"/>
                <a:gd name="T36" fmla="*/ 15 w 29"/>
                <a:gd name="T37" fmla="*/ 0 h 68"/>
                <a:gd name="T38" fmla="*/ 15 w 29"/>
                <a:gd name="T39" fmla="*/ 0 h 68"/>
                <a:gd name="T40" fmla="*/ 21 w 29"/>
                <a:gd name="T41" fmla="*/ 1 h 68"/>
                <a:gd name="T42" fmla="*/ 25 w 29"/>
                <a:gd name="T43" fmla="*/ 3 h 68"/>
                <a:gd name="T44" fmla="*/ 28 w 29"/>
                <a:gd name="T45" fmla="*/ 9 h 68"/>
                <a:gd name="T46" fmla="*/ 29 w 29"/>
                <a:gd name="T47" fmla="*/ 14 h 68"/>
                <a:gd name="T48" fmla="*/ 29 w 29"/>
                <a:gd name="T49" fmla="*/ 5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68">
                  <a:moveTo>
                    <a:pt x="29" y="54"/>
                  </a:moveTo>
                  <a:lnTo>
                    <a:pt x="29" y="54"/>
                  </a:lnTo>
                  <a:lnTo>
                    <a:pt x="28" y="60"/>
                  </a:lnTo>
                  <a:lnTo>
                    <a:pt x="25" y="64"/>
                  </a:lnTo>
                  <a:lnTo>
                    <a:pt x="21" y="67"/>
                  </a:lnTo>
                  <a:lnTo>
                    <a:pt x="15" y="68"/>
                  </a:lnTo>
                  <a:lnTo>
                    <a:pt x="15" y="68"/>
                  </a:lnTo>
                  <a:lnTo>
                    <a:pt x="15" y="68"/>
                  </a:lnTo>
                  <a:lnTo>
                    <a:pt x="9" y="67"/>
                  </a:lnTo>
                  <a:lnTo>
                    <a:pt x="5" y="64"/>
                  </a:lnTo>
                  <a:lnTo>
                    <a:pt x="1" y="60"/>
                  </a:lnTo>
                  <a:lnTo>
                    <a:pt x="0" y="54"/>
                  </a:lnTo>
                  <a:lnTo>
                    <a:pt x="0" y="14"/>
                  </a:lnTo>
                  <a:lnTo>
                    <a:pt x="0" y="14"/>
                  </a:lnTo>
                  <a:lnTo>
                    <a:pt x="1" y="9"/>
                  </a:lnTo>
                  <a:lnTo>
                    <a:pt x="5" y="3"/>
                  </a:lnTo>
                  <a:lnTo>
                    <a:pt x="9" y="1"/>
                  </a:lnTo>
                  <a:lnTo>
                    <a:pt x="15" y="0"/>
                  </a:lnTo>
                  <a:lnTo>
                    <a:pt x="15" y="0"/>
                  </a:lnTo>
                  <a:lnTo>
                    <a:pt x="15" y="0"/>
                  </a:lnTo>
                  <a:lnTo>
                    <a:pt x="21" y="1"/>
                  </a:lnTo>
                  <a:lnTo>
                    <a:pt x="25" y="3"/>
                  </a:lnTo>
                  <a:lnTo>
                    <a:pt x="28" y="9"/>
                  </a:lnTo>
                  <a:lnTo>
                    <a:pt x="29" y="14"/>
                  </a:lnTo>
                  <a:lnTo>
                    <a:pt x="29" y="5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 name="Freeform 1850"/>
            <p:cNvSpPr>
              <a:spLocks/>
            </p:cNvSpPr>
            <p:nvPr/>
          </p:nvSpPr>
          <p:spPr bwMode="auto">
            <a:xfrm>
              <a:off x="5582224" y="1222113"/>
              <a:ext cx="68942" cy="50381"/>
            </a:xfrm>
            <a:custGeom>
              <a:avLst/>
              <a:gdLst>
                <a:gd name="T0" fmla="*/ 26 w 51"/>
                <a:gd name="T1" fmla="*/ 26 h 39"/>
                <a:gd name="T2" fmla="*/ 51 w 51"/>
                <a:gd name="T3" fmla="*/ 26 h 39"/>
                <a:gd name="T4" fmla="*/ 51 w 51"/>
                <a:gd name="T5" fmla="*/ 0 h 39"/>
                <a:gd name="T6" fmla="*/ 0 w 51"/>
                <a:gd name="T7" fmla="*/ 0 h 39"/>
                <a:gd name="T8" fmla="*/ 0 w 51"/>
                <a:gd name="T9" fmla="*/ 39 h 39"/>
                <a:gd name="T10" fmla="*/ 26 w 51"/>
                <a:gd name="T11" fmla="*/ 39 h 39"/>
                <a:gd name="T12" fmla="*/ 26 w 51"/>
                <a:gd name="T13" fmla="*/ 26 h 39"/>
              </a:gdLst>
              <a:ahLst/>
              <a:cxnLst>
                <a:cxn ang="0">
                  <a:pos x="T0" y="T1"/>
                </a:cxn>
                <a:cxn ang="0">
                  <a:pos x="T2" y="T3"/>
                </a:cxn>
                <a:cxn ang="0">
                  <a:pos x="T4" y="T5"/>
                </a:cxn>
                <a:cxn ang="0">
                  <a:pos x="T6" y="T7"/>
                </a:cxn>
                <a:cxn ang="0">
                  <a:pos x="T8" y="T9"/>
                </a:cxn>
                <a:cxn ang="0">
                  <a:pos x="T10" y="T11"/>
                </a:cxn>
                <a:cxn ang="0">
                  <a:pos x="T12" y="T13"/>
                </a:cxn>
              </a:cxnLst>
              <a:rect l="0" t="0" r="r" b="b"/>
              <a:pathLst>
                <a:path w="51" h="39">
                  <a:moveTo>
                    <a:pt x="26" y="26"/>
                  </a:moveTo>
                  <a:lnTo>
                    <a:pt x="51" y="26"/>
                  </a:lnTo>
                  <a:lnTo>
                    <a:pt x="51" y="0"/>
                  </a:lnTo>
                  <a:lnTo>
                    <a:pt x="0" y="0"/>
                  </a:lnTo>
                  <a:lnTo>
                    <a:pt x="0" y="39"/>
                  </a:lnTo>
                  <a:lnTo>
                    <a:pt x="26" y="39"/>
                  </a:lnTo>
                  <a:lnTo>
                    <a:pt x="26" y="2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6" name="Freeform 1851"/>
            <p:cNvSpPr>
              <a:spLocks/>
            </p:cNvSpPr>
            <p:nvPr/>
          </p:nvSpPr>
          <p:spPr bwMode="auto">
            <a:xfrm>
              <a:off x="5582224" y="1222113"/>
              <a:ext cx="418954" cy="326148"/>
            </a:xfrm>
            <a:custGeom>
              <a:avLst/>
              <a:gdLst>
                <a:gd name="T0" fmla="*/ 264 w 315"/>
                <a:gd name="T1" fmla="*/ 0 h 246"/>
                <a:gd name="T2" fmla="*/ 264 w 315"/>
                <a:gd name="T3" fmla="*/ 26 h 246"/>
                <a:gd name="T4" fmla="*/ 290 w 315"/>
                <a:gd name="T5" fmla="*/ 26 h 246"/>
                <a:gd name="T6" fmla="*/ 290 w 315"/>
                <a:gd name="T7" fmla="*/ 220 h 246"/>
                <a:gd name="T8" fmla="*/ 26 w 315"/>
                <a:gd name="T9" fmla="*/ 220 h 246"/>
                <a:gd name="T10" fmla="*/ 26 w 315"/>
                <a:gd name="T11" fmla="*/ 102 h 246"/>
                <a:gd name="T12" fmla="*/ 0 w 315"/>
                <a:gd name="T13" fmla="*/ 102 h 246"/>
                <a:gd name="T14" fmla="*/ 0 w 315"/>
                <a:gd name="T15" fmla="*/ 246 h 246"/>
                <a:gd name="T16" fmla="*/ 315 w 315"/>
                <a:gd name="T17" fmla="*/ 246 h 246"/>
                <a:gd name="T18" fmla="*/ 315 w 315"/>
                <a:gd name="T19" fmla="*/ 0 h 246"/>
                <a:gd name="T20" fmla="*/ 264 w 315"/>
                <a:gd name="T2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246">
                  <a:moveTo>
                    <a:pt x="264" y="0"/>
                  </a:moveTo>
                  <a:lnTo>
                    <a:pt x="264" y="26"/>
                  </a:lnTo>
                  <a:lnTo>
                    <a:pt x="290" y="26"/>
                  </a:lnTo>
                  <a:lnTo>
                    <a:pt x="290" y="220"/>
                  </a:lnTo>
                  <a:lnTo>
                    <a:pt x="26" y="220"/>
                  </a:lnTo>
                  <a:lnTo>
                    <a:pt x="26" y="102"/>
                  </a:lnTo>
                  <a:lnTo>
                    <a:pt x="0" y="102"/>
                  </a:lnTo>
                  <a:lnTo>
                    <a:pt x="0" y="246"/>
                  </a:lnTo>
                  <a:lnTo>
                    <a:pt x="315" y="246"/>
                  </a:lnTo>
                  <a:lnTo>
                    <a:pt x="315" y="0"/>
                  </a:lnTo>
                  <a:lnTo>
                    <a:pt x="264"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7" name="Rectangle 1852"/>
            <p:cNvSpPr>
              <a:spLocks noChangeArrowheads="1"/>
            </p:cNvSpPr>
            <p:nvPr/>
          </p:nvSpPr>
          <p:spPr bwMode="auto">
            <a:xfrm>
              <a:off x="5717457" y="1222113"/>
              <a:ext cx="145839" cy="34472"/>
            </a:xfrm>
            <a:prstGeom prst="rect">
              <a:avLst/>
            </a:pr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8" name="Freeform 1853"/>
            <p:cNvSpPr>
              <a:spLocks/>
            </p:cNvSpPr>
            <p:nvPr/>
          </p:nvSpPr>
          <p:spPr bwMode="auto">
            <a:xfrm>
              <a:off x="5706850" y="1328177"/>
              <a:ext cx="79548" cy="111367"/>
            </a:xfrm>
            <a:custGeom>
              <a:avLst/>
              <a:gdLst>
                <a:gd name="T0" fmla="*/ 0 w 61"/>
                <a:gd name="T1" fmla="*/ 83 h 83"/>
                <a:gd name="T2" fmla="*/ 0 w 61"/>
                <a:gd name="T3" fmla="*/ 69 h 83"/>
                <a:gd name="T4" fmla="*/ 12 w 61"/>
                <a:gd name="T5" fmla="*/ 59 h 83"/>
                <a:gd name="T6" fmla="*/ 12 w 61"/>
                <a:gd name="T7" fmla="*/ 59 h 83"/>
                <a:gd name="T8" fmla="*/ 23 w 61"/>
                <a:gd name="T9" fmla="*/ 50 h 83"/>
                <a:gd name="T10" fmla="*/ 31 w 61"/>
                <a:gd name="T11" fmla="*/ 42 h 83"/>
                <a:gd name="T12" fmla="*/ 35 w 61"/>
                <a:gd name="T13" fmla="*/ 34 h 83"/>
                <a:gd name="T14" fmla="*/ 36 w 61"/>
                <a:gd name="T15" fmla="*/ 31 h 83"/>
                <a:gd name="T16" fmla="*/ 37 w 61"/>
                <a:gd name="T17" fmla="*/ 29 h 83"/>
                <a:gd name="T18" fmla="*/ 37 w 61"/>
                <a:gd name="T19" fmla="*/ 29 h 83"/>
                <a:gd name="T20" fmla="*/ 36 w 61"/>
                <a:gd name="T21" fmla="*/ 25 h 83"/>
                <a:gd name="T22" fmla="*/ 34 w 61"/>
                <a:gd name="T23" fmla="*/ 21 h 83"/>
                <a:gd name="T24" fmla="*/ 31 w 61"/>
                <a:gd name="T25" fmla="*/ 19 h 83"/>
                <a:gd name="T26" fmla="*/ 25 w 61"/>
                <a:gd name="T27" fmla="*/ 18 h 83"/>
                <a:gd name="T28" fmla="*/ 25 w 61"/>
                <a:gd name="T29" fmla="*/ 18 h 83"/>
                <a:gd name="T30" fmla="*/ 20 w 61"/>
                <a:gd name="T31" fmla="*/ 19 h 83"/>
                <a:gd name="T32" fmla="*/ 16 w 61"/>
                <a:gd name="T33" fmla="*/ 20 h 83"/>
                <a:gd name="T34" fmla="*/ 8 w 61"/>
                <a:gd name="T35" fmla="*/ 25 h 83"/>
                <a:gd name="T36" fmla="*/ 2 w 61"/>
                <a:gd name="T37" fmla="*/ 8 h 83"/>
                <a:gd name="T38" fmla="*/ 2 w 61"/>
                <a:gd name="T39" fmla="*/ 8 h 83"/>
                <a:gd name="T40" fmla="*/ 7 w 61"/>
                <a:gd name="T41" fmla="*/ 5 h 83"/>
                <a:gd name="T42" fmla="*/ 13 w 61"/>
                <a:gd name="T43" fmla="*/ 3 h 83"/>
                <a:gd name="T44" fmla="*/ 21 w 61"/>
                <a:gd name="T45" fmla="*/ 1 h 83"/>
                <a:gd name="T46" fmla="*/ 30 w 61"/>
                <a:gd name="T47" fmla="*/ 0 h 83"/>
                <a:gd name="T48" fmla="*/ 30 w 61"/>
                <a:gd name="T49" fmla="*/ 0 h 83"/>
                <a:gd name="T50" fmla="*/ 36 w 61"/>
                <a:gd name="T51" fmla="*/ 1 h 83"/>
                <a:gd name="T52" fmla="*/ 43 w 61"/>
                <a:gd name="T53" fmla="*/ 2 h 83"/>
                <a:gd name="T54" fmla="*/ 47 w 61"/>
                <a:gd name="T55" fmla="*/ 4 h 83"/>
                <a:gd name="T56" fmla="*/ 51 w 61"/>
                <a:gd name="T57" fmla="*/ 7 h 83"/>
                <a:gd name="T58" fmla="*/ 56 w 61"/>
                <a:gd name="T59" fmla="*/ 12 h 83"/>
                <a:gd name="T60" fmla="*/ 58 w 61"/>
                <a:gd name="T61" fmla="*/ 16 h 83"/>
                <a:gd name="T62" fmla="*/ 59 w 61"/>
                <a:gd name="T63" fmla="*/ 20 h 83"/>
                <a:gd name="T64" fmla="*/ 60 w 61"/>
                <a:gd name="T65" fmla="*/ 27 h 83"/>
                <a:gd name="T66" fmla="*/ 60 w 61"/>
                <a:gd name="T67" fmla="*/ 27 h 83"/>
                <a:gd name="T68" fmla="*/ 59 w 61"/>
                <a:gd name="T69" fmla="*/ 31 h 83"/>
                <a:gd name="T70" fmla="*/ 58 w 61"/>
                <a:gd name="T71" fmla="*/ 35 h 83"/>
                <a:gd name="T72" fmla="*/ 53 w 61"/>
                <a:gd name="T73" fmla="*/ 44 h 83"/>
                <a:gd name="T74" fmla="*/ 48 w 61"/>
                <a:gd name="T75" fmla="*/ 52 h 83"/>
                <a:gd name="T76" fmla="*/ 40 w 61"/>
                <a:gd name="T77" fmla="*/ 58 h 83"/>
                <a:gd name="T78" fmla="*/ 33 w 61"/>
                <a:gd name="T79" fmla="*/ 65 h 83"/>
                <a:gd name="T80" fmla="*/ 33 w 61"/>
                <a:gd name="T81" fmla="*/ 65 h 83"/>
                <a:gd name="T82" fmla="*/ 61 w 61"/>
                <a:gd name="T83" fmla="*/ 65 h 83"/>
                <a:gd name="T84" fmla="*/ 61 w 61"/>
                <a:gd name="T85" fmla="*/ 83 h 83"/>
                <a:gd name="T86" fmla="*/ 0 w 61"/>
                <a:gd name="T8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 h="83">
                  <a:moveTo>
                    <a:pt x="0" y="83"/>
                  </a:moveTo>
                  <a:lnTo>
                    <a:pt x="0" y="69"/>
                  </a:lnTo>
                  <a:lnTo>
                    <a:pt x="12" y="59"/>
                  </a:lnTo>
                  <a:lnTo>
                    <a:pt x="12" y="59"/>
                  </a:lnTo>
                  <a:lnTo>
                    <a:pt x="23" y="50"/>
                  </a:lnTo>
                  <a:lnTo>
                    <a:pt x="31" y="42"/>
                  </a:lnTo>
                  <a:lnTo>
                    <a:pt x="35" y="34"/>
                  </a:lnTo>
                  <a:lnTo>
                    <a:pt x="36" y="31"/>
                  </a:lnTo>
                  <a:lnTo>
                    <a:pt x="37" y="29"/>
                  </a:lnTo>
                  <a:lnTo>
                    <a:pt x="37" y="29"/>
                  </a:lnTo>
                  <a:lnTo>
                    <a:pt x="36" y="25"/>
                  </a:lnTo>
                  <a:lnTo>
                    <a:pt x="34" y="21"/>
                  </a:lnTo>
                  <a:lnTo>
                    <a:pt x="31" y="19"/>
                  </a:lnTo>
                  <a:lnTo>
                    <a:pt x="25" y="18"/>
                  </a:lnTo>
                  <a:lnTo>
                    <a:pt x="25" y="18"/>
                  </a:lnTo>
                  <a:lnTo>
                    <a:pt x="20" y="19"/>
                  </a:lnTo>
                  <a:lnTo>
                    <a:pt x="16" y="20"/>
                  </a:lnTo>
                  <a:lnTo>
                    <a:pt x="8" y="25"/>
                  </a:lnTo>
                  <a:lnTo>
                    <a:pt x="2" y="8"/>
                  </a:lnTo>
                  <a:lnTo>
                    <a:pt x="2" y="8"/>
                  </a:lnTo>
                  <a:lnTo>
                    <a:pt x="7" y="5"/>
                  </a:lnTo>
                  <a:lnTo>
                    <a:pt x="13" y="3"/>
                  </a:lnTo>
                  <a:lnTo>
                    <a:pt x="21" y="1"/>
                  </a:lnTo>
                  <a:lnTo>
                    <a:pt x="30" y="0"/>
                  </a:lnTo>
                  <a:lnTo>
                    <a:pt x="30" y="0"/>
                  </a:lnTo>
                  <a:lnTo>
                    <a:pt x="36" y="1"/>
                  </a:lnTo>
                  <a:lnTo>
                    <a:pt x="43" y="2"/>
                  </a:lnTo>
                  <a:lnTo>
                    <a:pt x="47" y="4"/>
                  </a:lnTo>
                  <a:lnTo>
                    <a:pt x="51" y="7"/>
                  </a:lnTo>
                  <a:lnTo>
                    <a:pt x="56" y="12"/>
                  </a:lnTo>
                  <a:lnTo>
                    <a:pt x="58" y="16"/>
                  </a:lnTo>
                  <a:lnTo>
                    <a:pt x="59" y="20"/>
                  </a:lnTo>
                  <a:lnTo>
                    <a:pt x="60" y="27"/>
                  </a:lnTo>
                  <a:lnTo>
                    <a:pt x="60" y="27"/>
                  </a:lnTo>
                  <a:lnTo>
                    <a:pt x="59" y="31"/>
                  </a:lnTo>
                  <a:lnTo>
                    <a:pt x="58" y="35"/>
                  </a:lnTo>
                  <a:lnTo>
                    <a:pt x="53" y="44"/>
                  </a:lnTo>
                  <a:lnTo>
                    <a:pt x="48" y="52"/>
                  </a:lnTo>
                  <a:lnTo>
                    <a:pt x="40" y="58"/>
                  </a:lnTo>
                  <a:lnTo>
                    <a:pt x="33" y="65"/>
                  </a:lnTo>
                  <a:lnTo>
                    <a:pt x="33" y="65"/>
                  </a:lnTo>
                  <a:lnTo>
                    <a:pt x="61" y="65"/>
                  </a:lnTo>
                  <a:lnTo>
                    <a:pt x="61" y="83"/>
                  </a:lnTo>
                  <a:lnTo>
                    <a:pt x="0" y="8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9" name="Freeform 1854"/>
            <p:cNvSpPr>
              <a:spLocks/>
            </p:cNvSpPr>
            <p:nvPr/>
          </p:nvSpPr>
          <p:spPr bwMode="auto">
            <a:xfrm>
              <a:off x="5807611" y="1330830"/>
              <a:ext cx="55685" cy="108717"/>
            </a:xfrm>
            <a:custGeom>
              <a:avLst/>
              <a:gdLst>
                <a:gd name="T0" fmla="*/ 20 w 41"/>
                <a:gd name="T1" fmla="*/ 19 h 81"/>
                <a:gd name="T2" fmla="*/ 20 w 41"/>
                <a:gd name="T3" fmla="*/ 19 h 81"/>
                <a:gd name="T4" fmla="*/ 3 w 41"/>
                <a:gd name="T5" fmla="*/ 27 h 81"/>
                <a:gd name="T6" fmla="*/ 0 w 41"/>
                <a:gd name="T7" fmla="*/ 10 h 81"/>
                <a:gd name="T8" fmla="*/ 23 w 41"/>
                <a:gd name="T9" fmla="*/ 0 h 81"/>
                <a:gd name="T10" fmla="*/ 41 w 41"/>
                <a:gd name="T11" fmla="*/ 0 h 81"/>
                <a:gd name="T12" fmla="*/ 41 w 41"/>
                <a:gd name="T13" fmla="*/ 81 h 81"/>
                <a:gd name="T14" fmla="*/ 20 w 41"/>
                <a:gd name="T15" fmla="*/ 81 h 81"/>
                <a:gd name="T16" fmla="*/ 20 w 41"/>
                <a:gd name="T17" fmla="*/ 1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81">
                  <a:moveTo>
                    <a:pt x="20" y="19"/>
                  </a:moveTo>
                  <a:lnTo>
                    <a:pt x="20" y="19"/>
                  </a:lnTo>
                  <a:lnTo>
                    <a:pt x="3" y="27"/>
                  </a:lnTo>
                  <a:lnTo>
                    <a:pt x="0" y="10"/>
                  </a:lnTo>
                  <a:lnTo>
                    <a:pt x="23" y="0"/>
                  </a:lnTo>
                  <a:lnTo>
                    <a:pt x="41" y="0"/>
                  </a:lnTo>
                  <a:lnTo>
                    <a:pt x="41" y="81"/>
                  </a:lnTo>
                  <a:lnTo>
                    <a:pt x="20" y="81"/>
                  </a:lnTo>
                  <a:lnTo>
                    <a:pt x="20" y="1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5" name="Group 49"/>
          <p:cNvGrpSpPr/>
          <p:nvPr/>
        </p:nvGrpSpPr>
        <p:grpSpPr>
          <a:xfrm>
            <a:off x="1077441" y="3595563"/>
            <a:ext cx="462188" cy="356603"/>
            <a:chOff x="5356838" y="3019902"/>
            <a:chExt cx="615173" cy="474638"/>
          </a:xfrm>
          <a:solidFill>
            <a:srgbClr val="00B0F0">
              <a:alpha val="65000"/>
            </a:srgbClr>
          </a:solidFill>
        </p:grpSpPr>
        <p:sp>
          <p:nvSpPr>
            <p:cNvPr id="51" name="Freeform 1892"/>
            <p:cNvSpPr>
              <a:spLocks noEditPoints="1"/>
            </p:cNvSpPr>
            <p:nvPr/>
          </p:nvSpPr>
          <p:spPr bwMode="auto">
            <a:xfrm>
              <a:off x="5356838" y="3019902"/>
              <a:ext cx="615173" cy="474638"/>
            </a:xfrm>
            <a:custGeom>
              <a:avLst/>
              <a:gdLst>
                <a:gd name="T0" fmla="*/ 413 w 465"/>
                <a:gd name="T1" fmla="*/ 244 h 358"/>
                <a:gd name="T2" fmla="*/ 419 w 465"/>
                <a:gd name="T3" fmla="*/ 238 h 358"/>
                <a:gd name="T4" fmla="*/ 421 w 465"/>
                <a:gd name="T5" fmla="*/ 228 h 358"/>
                <a:gd name="T6" fmla="*/ 421 w 465"/>
                <a:gd name="T7" fmla="*/ 21 h 358"/>
                <a:gd name="T8" fmla="*/ 420 w 465"/>
                <a:gd name="T9" fmla="*/ 13 h 358"/>
                <a:gd name="T10" fmla="*/ 416 w 465"/>
                <a:gd name="T11" fmla="*/ 6 h 358"/>
                <a:gd name="T12" fmla="*/ 408 w 465"/>
                <a:gd name="T13" fmla="*/ 2 h 358"/>
                <a:gd name="T14" fmla="*/ 401 w 465"/>
                <a:gd name="T15" fmla="*/ 0 h 358"/>
                <a:gd name="T16" fmla="*/ 63 w 465"/>
                <a:gd name="T17" fmla="*/ 0 h 358"/>
                <a:gd name="T18" fmla="*/ 55 w 465"/>
                <a:gd name="T19" fmla="*/ 2 h 358"/>
                <a:gd name="T20" fmla="*/ 48 w 465"/>
                <a:gd name="T21" fmla="*/ 6 h 358"/>
                <a:gd name="T22" fmla="*/ 44 w 465"/>
                <a:gd name="T23" fmla="*/ 13 h 358"/>
                <a:gd name="T24" fmla="*/ 43 w 465"/>
                <a:gd name="T25" fmla="*/ 21 h 358"/>
                <a:gd name="T26" fmla="*/ 43 w 465"/>
                <a:gd name="T27" fmla="*/ 228 h 358"/>
                <a:gd name="T28" fmla="*/ 45 w 465"/>
                <a:gd name="T29" fmla="*/ 238 h 358"/>
                <a:gd name="T30" fmla="*/ 51 w 465"/>
                <a:gd name="T31" fmla="*/ 244 h 358"/>
                <a:gd name="T32" fmla="*/ 48 w 465"/>
                <a:gd name="T33" fmla="*/ 246 h 358"/>
                <a:gd name="T34" fmla="*/ 37 w 465"/>
                <a:gd name="T35" fmla="*/ 261 h 358"/>
                <a:gd name="T36" fmla="*/ 20 w 465"/>
                <a:gd name="T37" fmla="*/ 293 h 358"/>
                <a:gd name="T38" fmla="*/ 0 w 465"/>
                <a:gd name="T39" fmla="*/ 337 h 358"/>
                <a:gd name="T40" fmla="*/ 0 w 465"/>
                <a:gd name="T41" fmla="*/ 342 h 358"/>
                <a:gd name="T42" fmla="*/ 3 w 465"/>
                <a:gd name="T43" fmla="*/ 349 h 358"/>
                <a:gd name="T44" fmla="*/ 9 w 465"/>
                <a:gd name="T45" fmla="*/ 355 h 358"/>
                <a:gd name="T46" fmla="*/ 17 w 465"/>
                <a:gd name="T47" fmla="*/ 358 h 358"/>
                <a:gd name="T48" fmla="*/ 443 w 465"/>
                <a:gd name="T49" fmla="*/ 358 h 358"/>
                <a:gd name="T50" fmla="*/ 447 w 465"/>
                <a:gd name="T51" fmla="*/ 358 h 358"/>
                <a:gd name="T52" fmla="*/ 455 w 465"/>
                <a:gd name="T53" fmla="*/ 355 h 358"/>
                <a:gd name="T54" fmla="*/ 461 w 465"/>
                <a:gd name="T55" fmla="*/ 349 h 358"/>
                <a:gd name="T56" fmla="*/ 465 w 465"/>
                <a:gd name="T57" fmla="*/ 342 h 358"/>
                <a:gd name="T58" fmla="*/ 465 w 465"/>
                <a:gd name="T59" fmla="*/ 337 h 358"/>
                <a:gd name="T60" fmla="*/ 444 w 465"/>
                <a:gd name="T61" fmla="*/ 293 h 358"/>
                <a:gd name="T62" fmla="*/ 427 w 465"/>
                <a:gd name="T63" fmla="*/ 261 h 358"/>
                <a:gd name="T64" fmla="*/ 416 w 465"/>
                <a:gd name="T65" fmla="*/ 246 h 358"/>
                <a:gd name="T66" fmla="*/ 413 w 465"/>
                <a:gd name="T67" fmla="*/ 244 h 358"/>
                <a:gd name="T68" fmla="*/ 396 w 465"/>
                <a:gd name="T69" fmla="*/ 25 h 358"/>
                <a:gd name="T70" fmla="*/ 68 w 465"/>
                <a:gd name="T71" fmla="*/ 224 h 358"/>
                <a:gd name="T72" fmla="*/ 186 w 465"/>
                <a:gd name="T73" fmla="*/ 335 h 358"/>
                <a:gd name="T74" fmla="*/ 263 w 465"/>
                <a:gd name="T75" fmla="*/ 302 h 358"/>
                <a:gd name="T76" fmla="*/ 186 w 465"/>
                <a:gd name="T77" fmla="*/ 33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5" h="358">
                  <a:moveTo>
                    <a:pt x="413" y="244"/>
                  </a:moveTo>
                  <a:lnTo>
                    <a:pt x="413" y="244"/>
                  </a:lnTo>
                  <a:lnTo>
                    <a:pt x="416" y="241"/>
                  </a:lnTo>
                  <a:lnTo>
                    <a:pt x="419" y="238"/>
                  </a:lnTo>
                  <a:lnTo>
                    <a:pt x="421" y="232"/>
                  </a:lnTo>
                  <a:lnTo>
                    <a:pt x="421" y="228"/>
                  </a:lnTo>
                  <a:lnTo>
                    <a:pt x="421" y="21"/>
                  </a:lnTo>
                  <a:lnTo>
                    <a:pt x="421" y="21"/>
                  </a:lnTo>
                  <a:lnTo>
                    <a:pt x="421" y="17"/>
                  </a:lnTo>
                  <a:lnTo>
                    <a:pt x="420" y="13"/>
                  </a:lnTo>
                  <a:lnTo>
                    <a:pt x="418" y="9"/>
                  </a:lnTo>
                  <a:lnTo>
                    <a:pt x="416" y="6"/>
                  </a:lnTo>
                  <a:lnTo>
                    <a:pt x="413" y="3"/>
                  </a:lnTo>
                  <a:lnTo>
                    <a:pt x="408" y="2"/>
                  </a:lnTo>
                  <a:lnTo>
                    <a:pt x="405" y="0"/>
                  </a:lnTo>
                  <a:lnTo>
                    <a:pt x="401" y="0"/>
                  </a:lnTo>
                  <a:lnTo>
                    <a:pt x="63" y="0"/>
                  </a:lnTo>
                  <a:lnTo>
                    <a:pt x="63" y="0"/>
                  </a:lnTo>
                  <a:lnTo>
                    <a:pt x="59" y="0"/>
                  </a:lnTo>
                  <a:lnTo>
                    <a:pt x="55" y="2"/>
                  </a:lnTo>
                  <a:lnTo>
                    <a:pt x="51" y="3"/>
                  </a:lnTo>
                  <a:lnTo>
                    <a:pt x="48" y="6"/>
                  </a:lnTo>
                  <a:lnTo>
                    <a:pt x="46" y="9"/>
                  </a:lnTo>
                  <a:lnTo>
                    <a:pt x="44" y="13"/>
                  </a:lnTo>
                  <a:lnTo>
                    <a:pt x="43" y="17"/>
                  </a:lnTo>
                  <a:lnTo>
                    <a:pt x="43" y="21"/>
                  </a:lnTo>
                  <a:lnTo>
                    <a:pt x="43" y="228"/>
                  </a:lnTo>
                  <a:lnTo>
                    <a:pt x="43" y="228"/>
                  </a:lnTo>
                  <a:lnTo>
                    <a:pt x="43" y="232"/>
                  </a:lnTo>
                  <a:lnTo>
                    <a:pt x="45" y="238"/>
                  </a:lnTo>
                  <a:lnTo>
                    <a:pt x="47" y="241"/>
                  </a:lnTo>
                  <a:lnTo>
                    <a:pt x="51" y="244"/>
                  </a:lnTo>
                  <a:lnTo>
                    <a:pt x="51" y="244"/>
                  </a:lnTo>
                  <a:lnTo>
                    <a:pt x="48" y="246"/>
                  </a:lnTo>
                  <a:lnTo>
                    <a:pt x="45" y="251"/>
                  </a:lnTo>
                  <a:lnTo>
                    <a:pt x="37" y="261"/>
                  </a:lnTo>
                  <a:lnTo>
                    <a:pt x="29" y="277"/>
                  </a:lnTo>
                  <a:lnTo>
                    <a:pt x="20" y="293"/>
                  </a:lnTo>
                  <a:lnTo>
                    <a:pt x="6" y="323"/>
                  </a:lnTo>
                  <a:lnTo>
                    <a:pt x="0" y="337"/>
                  </a:lnTo>
                  <a:lnTo>
                    <a:pt x="0" y="337"/>
                  </a:lnTo>
                  <a:lnTo>
                    <a:pt x="0" y="342"/>
                  </a:lnTo>
                  <a:lnTo>
                    <a:pt x="1" y="345"/>
                  </a:lnTo>
                  <a:lnTo>
                    <a:pt x="3" y="349"/>
                  </a:lnTo>
                  <a:lnTo>
                    <a:pt x="6" y="352"/>
                  </a:lnTo>
                  <a:lnTo>
                    <a:pt x="9" y="355"/>
                  </a:lnTo>
                  <a:lnTo>
                    <a:pt x="13" y="357"/>
                  </a:lnTo>
                  <a:lnTo>
                    <a:pt x="17" y="358"/>
                  </a:lnTo>
                  <a:lnTo>
                    <a:pt x="21" y="358"/>
                  </a:lnTo>
                  <a:lnTo>
                    <a:pt x="443" y="358"/>
                  </a:lnTo>
                  <a:lnTo>
                    <a:pt x="443" y="358"/>
                  </a:lnTo>
                  <a:lnTo>
                    <a:pt x="447" y="358"/>
                  </a:lnTo>
                  <a:lnTo>
                    <a:pt x="452" y="357"/>
                  </a:lnTo>
                  <a:lnTo>
                    <a:pt x="455" y="355"/>
                  </a:lnTo>
                  <a:lnTo>
                    <a:pt x="458" y="352"/>
                  </a:lnTo>
                  <a:lnTo>
                    <a:pt x="461" y="349"/>
                  </a:lnTo>
                  <a:lnTo>
                    <a:pt x="462" y="345"/>
                  </a:lnTo>
                  <a:lnTo>
                    <a:pt x="465" y="342"/>
                  </a:lnTo>
                  <a:lnTo>
                    <a:pt x="465" y="337"/>
                  </a:lnTo>
                  <a:lnTo>
                    <a:pt x="465" y="337"/>
                  </a:lnTo>
                  <a:lnTo>
                    <a:pt x="458" y="323"/>
                  </a:lnTo>
                  <a:lnTo>
                    <a:pt x="444" y="293"/>
                  </a:lnTo>
                  <a:lnTo>
                    <a:pt x="435" y="277"/>
                  </a:lnTo>
                  <a:lnTo>
                    <a:pt x="427" y="261"/>
                  </a:lnTo>
                  <a:lnTo>
                    <a:pt x="419" y="251"/>
                  </a:lnTo>
                  <a:lnTo>
                    <a:pt x="416" y="246"/>
                  </a:lnTo>
                  <a:lnTo>
                    <a:pt x="413" y="244"/>
                  </a:lnTo>
                  <a:lnTo>
                    <a:pt x="413" y="244"/>
                  </a:lnTo>
                  <a:close/>
                  <a:moveTo>
                    <a:pt x="68" y="25"/>
                  </a:moveTo>
                  <a:lnTo>
                    <a:pt x="396" y="25"/>
                  </a:lnTo>
                  <a:lnTo>
                    <a:pt x="396" y="224"/>
                  </a:lnTo>
                  <a:lnTo>
                    <a:pt x="68" y="224"/>
                  </a:lnTo>
                  <a:lnTo>
                    <a:pt x="68" y="25"/>
                  </a:lnTo>
                  <a:close/>
                  <a:moveTo>
                    <a:pt x="186" y="335"/>
                  </a:moveTo>
                  <a:lnTo>
                    <a:pt x="201" y="302"/>
                  </a:lnTo>
                  <a:lnTo>
                    <a:pt x="263" y="302"/>
                  </a:lnTo>
                  <a:lnTo>
                    <a:pt x="279" y="335"/>
                  </a:lnTo>
                  <a:lnTo>
                    <a:pt x="186" y="33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 name="Freeform 1893"/>
            <p:cNvSpPr>
              <a:spLocks/>
            </p:cNvSpPr>
            <p:nvPr/>
          </p:nvSpPr>
          <p:spPr bwMode="auto">
            <a:xfrm>
              <a:off x="5624649" y="3173695"/>
              <a:ext cx="68942" cy="124626"/>
            </a:xfrm>
            <a:custGeom>
              <a:avLst/>
              <a:gdLst>
                <a:gd name="T0" fmla="*/ 53 w 53"/>
                <a:gd name="T1" fmla="*/ 96 h 96"/>
                <a:gd name="T2" fmla="*/ 53 w 53"/>
                <a:gd name="T3" fmla="*/ 12 h 96"/>
                <a:gd name="T4" fmla="*/ 53 w 53"/>
                <a:gd name="T5" fmla="*/ 12 h 96"/>
                <a:gd name="T6" fmla="*/ 52 w 53"/>
                <a:gd name="T7" fmla="*/ 8 h 96"/>
                <a:gd name="T8" fmla="*/ 48 w 53"/>
                <a:gd name="T9" fmla="*/ 5 h 96"/>
                <a:gd name="T10" fmla="*/ 45 w 53"/>
                <a:gd name="T11" fmla="*/ 1 h 96"/>
                <a:gd name="T12" fmla="*/ 41 w 53"/>
                <a:gd name="T13" fmla="*/ 0 h 96"/>
                <a:gd name="T14" fmla="*/ 12 w 53"/>
                <a:gd name="T15" fmla="*/ 0 h 96"/>
                <a:gd name="T16" fmla="*/ 12 w 53"/>
                <a:gd name="T17" fmla="*/ 0 h 96"/>
                <a:gd name="T18" fmla="*/ 7 w 53"/>
                <a:gd name="T19" fmla="*/ 1 h 96"/>
                <a:gd name="T20" fmla="*/ 4 w 53"/>
                <a:gd name="T21" fmla="*/ 5 h 96"/>
                <a:gd name="T22" fmla="*/ 1 w 53"/>
                <a:gd name="T23" fmla="*/ 8 h 96"/>
                <a:gd name="T24" fmla="*/ 0 w 53"/>
                <a:gd name="T25" fmla="*/ 12 h 96"/>
                <a:gd name="T26" fmla="*/ 0 w 53"/>
                <a:gd name="T27" fmla="*/ 96 h 96"/>
                <a:gd name="T28" fmla="*/ 53 w 53"/>
                <a:gd name="T2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96">
                  <a:moveTo>
                    <a:pt x="53" y="96"/>
                  </a:moveTo>
                  <a:lnTo>
                    <a:pt x="53" y="12"/>
                  </a:lnTo>
                  <a:lnTo>
                    <a:pt x="53" y="12"/>
                  </a:lnTo>
                  <a:lnTo>
                    <a:pt x="52" y="8"/>
                  </a:lnTo>
                  <a:lnTo>
                    <a:pt x="48" y="5"/>
                  </a:lnTo>
                  <a:lnTo>
                    <a:pt x="45" y="1"/>
                  </a:lnTo>
                  <a:lnTo>
                    <a:pt x="41" y="0"/>
                  </a:lnTo>
                  <a:lnTo>
                    <a:pt x="12" y="0"/>
                  </a:lnTo>
                  <a:lnTo>
                    <a:pt x="12" y="0"/>
                  </a:lnTo>
                  <a:lnTo>
                    <a:pt x="7" y="1"/>
                  </a:lnTo>
                  <a:lnTo>
                    <a:pt x="4" y="5"/>
                  </a:lnTo>
                  <a:lnTo>
                    <a:pt x="1" y="8"/>
                  </a:lnTo>
                  <a:lnTo>
                    <a:pt x="0" y="12"/>
                  </a:lnTo>
                  <a:lnTo>
                    <a:pt x="0" y="96"/>
                  </a:lnTo>
                  <a:lnTo>
                    <a:pt x="53" y="9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3" name="Freeform 1894"/>
            <p:cNvSpPr>
              <a:spLocks/>
            </p:cNvSpPr>
            <p:nvPr/>
          </p:nvSpPr>
          <p:spPr bwMode="auto">
            <a:xfrm>
              <a:off x="5706850" y="3141876"/>
              <a:ext cx="68942" cy="156446"/>
            </a:xfrm>
            <a:custGeom>
              <a:avLst/>
              <a:gdLst>
                <a:gd name="T0" fmla="*/ 52 w 52"/>
                <a:gd name="T1" fmla="*/ 119 h 119"/>
                <a:gd name="T2" fmla="*/ 52 w 52"/>
                <a:gd name="T3" fmla="*/ 11 h 119"/>
                <a:gd name="T4" fmla="*/ 52 w 52"/>
                <a:gd name="T5" fmla="*/ 11 h 119"/>
                <a:gd name="T6" fmla="*/ 52 w 52"/>
                <a:gd name="T7" fmla="*/ 7 h 119"/>
                <a:gd name="T8" fmla="*/ 49 w 52"/>
                <a:gd name="T9" fmla="*/ 4 h 119"/>
                <a:gd name="T10" fmla="*/ 46 w 52"/>
                <a:gd name="T11" fmla="*/ 1 h 119"/>
                <a:gd name="T12" fmla="*/ 42 w 52"/>
                <a:gd name="T13" fmla="*/ 0 h 119"/>
                <a:gd name="T14" fmla="*/ 12 w 52"/>
                <a:gd name="T15" fmla="*/ 0 h 119"/>
                <a:gd name="T16" fmla="*/ 12 w 52"/>
                <a:gd name="T17" fmla="*/ 0 h 119"/>
                <a:gd name="T18" fmla="*/ 8 w 52"/>
                <a:gd name="T19" fmla="*/ 1 h 119"/>
                <a:gd name="T20" fmla="*/ 4 w 52"/>
                <a:gd name="T21" fmla="*/ 4 h 119"/>
                <a:gd name="T22" fmla="*/ 2 w 52"/>
                <a:gd name="T23" fmla="*/ 7 h 119"/>
                <a:gd name="T24" fmla="*/ 0 w 52"/>
                <a:gd name="T25" fmla="*/ 11 h 119"/>
                <a:gd name="T26" fmla="*/ 0 w 52"/>
                <a:gd name="T27" fmla="*/ 119 h 119"/>
                <a:gd name="T28" fmla="*/ 52 w 52"/>
                <a:gd name="T29"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119">
                  <a:moveTo>
                    <a:pt x="52" y="119"/>
                  </a:moveTo>
                  <a:lnTo>
                    <a:pt x="52" y="11"/>
                  </a:lnTo>
                  <a:lnTo>
                    <a:pt x="52" y="11"/>
                  </a:lnTo>
                  <a:lnTo>
                    <a:pt x="52" y="7"/>
                  </a:lnTo>
                  <a:lnTo>
                    <a:pt x="49" y="4"/>
                  </a:lnTo>
                  <a:lnTo>
                    <a:pt x="46" y="1"/>
                  </a:lnTo>
                  <a:lnTo>
                    <a:pt x="42" y="0"/>
                  </a:lnTo>
                  <a:lnTo>
                    <a:pt x="12" y="0"/>
                  </a:lnTo>
                  <a:lnTo>
                    <a:pt x="12" y="0"/>
                  </a:lnTo>
                  <a:lnTo>
                    <a:pt x="8" y="1"/>
                  </a:lnTo>
                  <a:lnTo>
                    <a:pt x="4" y="4"/>
                  </a:lnTo>
                  <a:lnTo>
                    <a:pt x="2" y="7"/>
                  </a:lnTo>
                  <a:lnTo>
                    <a:pt x="0" y="11"/>
                  </a:lnTo>
                  <a:lnTo>
                    <a:pt x="0" y="119"/>
                  </a:lnTo>
                  <a:lnTo>
                    <a:pt x="52" y="11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4" name="Freeform 1895"/>
            <p:cNvSpPr>
              <a:spLocks/>
            </p:cNvSpPr>
            <p:nvPr/>
          </p:nvSpPr>
          <p:spPr bwMode="auto">
            <a:xfrm>
              <a:off x="5789049" y="3088844"/>
              <a:ext cx="68942" cy="209478"/>
            </a:xfrm>
            <a:custGeom>
              <a:avLst/>
              <a:gdLst>
                <a:gd name="T0" fmla="*/ 52 w 52"/>
                <a:gd name="T1" fmla="*/ 160 h 160"/>
                <a:gd name="T2" fmla="*/ 52 w 52"/>
                <a:gd name="T3" fmla="*/ 12 h 160"/>
                <a:gd name="T4" fmla="*/ 52 w 52"/>
                <a:gd name="T5" fmla="*/ 12 h 160"/>
                <a:gd name="T6" fmla="*/ 52 w 52"/>
                <a:gd name="T7" fmla="*/ 8 h 160"/>
                <a:gd name="T8" fmla="*/ 49 w 52"/>
                <a:gd name="T9" fmla="*/ 4 h 160"/>
                <a:gd name="T10" fmla="*/ 46 w 52"/>
                <a:gd name="T11" fmla="*/ 2 h 160"/>
                <a:gd name="T12" fmla="*/ 40 w 52"/>
                <a:gd name="T13" fmla="*/ 0 h 160"/>
                <a:gd name="T14" fmla="*/ 12 w 52"/>
                <a:gd name="T15" fmla="*/ 0 h 160"/>
                <a:gd name="T16" fmla="*/ 12 w 52"/>
                <a:gd name="T17" fmla="*/ 0 h 160"/>
                <a:gd name="T18" fmla="*/ 8 w 52"/>
                <a:gd name="T19" fmla="*/ 2 h 160"/>
                <a:gd name="T20" fmla="*/ 3 w 52"/>
                <a:gd name="T21" fmla="*/ 4 h 160"/>
                <a:gd name="T22" fmla="*/ 1 w 52"/>
                <a:gd name="T23" fmla="*/ 8 h 160"/>
                <a:gd name="T24" fmla="*/ 0 w 52"/>
                <a:gd name="T25" fmla="*/ 12 h 160"/>
                <a:gd name="T26" fmla="*/ 0 w 52"/>
                <a:gd name="T27" fmla="*/ 160 h 160"/>
                <a:gd name="T28" fmla="*/ 52 w 52"/>
                <a:gd name="T2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160">
                  <a:moveTo>
                    <a:pt x="52" y="160"/>
                  </a:moveTo>
                  <a:lnTo>
                    <a:pt x="52" y="12"/>
                  </a:lnTo>
                  <a:lnTo>
                    <a:pt x="52" y="12"/>
                  </a:lnTo>
                  <a:lnTo>
                    <a:pt x="52" y="8"/>
                  </a:lnTo>
                  <a:lnTo>
                    <a:pt x="49" y="4"/>
                  </a:lnTo>
                  <a:lnTo>
                    <a:pt x="46" y="2"/>
                  </a:lnTo>
                  <a:lnTo>
                    <a:pt x="40" y="0"/>
                  </a:lnTo>
                  <a:lnTo>
                    <a:pt x="12" y="0"/>
                  </a:lnTo>
                  <a:lnTo>
                    <a:pt x="12" y="0"/>
                  </a:lnTo>
                  <a:lnTo>
                    <a:pt x="8" y="2"/>
                  </a:lnTo>
                  <a:lnTo>
                    <a:pt x="3" y="4"/>
                  </a:lnTo>
                  <a:lnTo>
                    <a:pt x="1" y="8"/>
                  </a:lnTo>
                  <a:lnTo>
                    <a:pt x="0" y="12"/>
                  </a:lnTo>
                  <a:lnTo>
                    <a:pt x="0" y="160"/>
                  </a:lnTo>
                  <a:lnTo>
                    <a:pt x="52" y="16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5" name="Freeform 1896"/>
            <p:cNvSpPr>
              <a:spLocks/>
            </p:cNvSpPr>
            <p:nvPr/>
          </p:nvSpPr>
          <p:spPr bwMode="auto">
            <a:xfrm>
              <a:off x="5481463" y="3110057"/>
              <a:ext cx="108717" cy="15910"/>
            </a:xfrm>
            <a:custGeom>
              <a:avLst/>
              <a:gdLst>
                <a:gd name="T0" fmla="*/ 74 w 81"/>
                <a:gd name="T1" fmla="*/ 13 h 13"/>
                <a:gd name="T2" fmla="*/ 5 w 81"/>
                <a:gd name="T3" fmla="*/ 13 h 13"/>
                <a:gd name="T4" fmla="*/ 5 w 81"/>
                <a:gd name="T5" fmla="*/ 13 h 13"/>
                <a:gd name="T6" fmla="*/ 3 w 81"/>
                <a:gd name="T7" fmla="*/ 13 h 13"/>
                <a:gd name="T8" fmla="*/ 1 w 81"/>
                <a:gd name="T9" fmla="*/ 12 h 13"/>
                <a:gd name="T10" fmla="*/ 0 w 81"/>
                <a:gd name="T11" fmla="*/ 9 h 13"/>
                <a:gd name="T12" fmla="*/ 0 w 81"/>
                <a:gd name="T13" fmla="*/ 6 h 13"/>
                <a:gd name="T14" fmla="*/ 0 w 81"/>
                <a:gd name="T15" fmla="*/ 6 h 13"/>
                <a:gd name="T16" fmla="*/ 0 w 81"/>
                <a:gd name="T17" fmla="*/ 4 h 13"/>
                <a:gd name="T18" fmla="*/ 1 w 81"/>
                <a:gd name="T19" fmla="*/ 2 h 13"/>
                <a:gd name="T20" fmla="*/ 3 w 81"/>
                <a:gd name="T21" fmla="*/ 1 h 13"/>
                <a:gd name="T22" fmla="*/ 5 w 81"/>
                <a:gd name="T23" fmla="*/ 0 h 13"/>
                <a:gd name="T24" fmla="*/ 74 w 81"/>
                <a:gd name="T25" fmla="*/ 0 h 13"/>
                <a:gd name="T26" fmla="*/ 74 w 81"/>
                <a:gd name="T27" fmla="*/ 0 h 13"/>
                <a:gd name="T28" fmla="*/ 77 w 81"/>
                <a:gd name="T29" fmla="*/ 1 h 13"/>
                <a:gd name="T30" fmla="*/ 79 w 81"/>
                <a:gd name="T31" fmla="*/ 2 h 13"/>
                <a:gd name="T32" fmla="*/ 80 w 81"/>
                <a:gd name="T33" fmla="*/ 4 h 13"/>
                <a:gd name="T34" fmla="*/ 81 w 81"/>
                <a:gd name="T35" fmla="*/ 6 h 13"/>
                <a:gd name="T36" fmla="*/ 81 w 81"/>
                <a:gd name="T37" fmla="*/ 6 h 13"/>
                <a:gd name="T38" fmla="*/ 80 w 81"/>
                <a:gd name="T39" fmla="*/ 9 h 13"/>
                <a:gd name="T40" fmla="*/ 79 w 81"/>
                <a:gd name="T41" fmla="*/ 12 h 13"/>
                <a:gd name="T42" fmla="*/ 77 w 81"/>
                <a:gd name="T43" fmla="*/ 13 h 13"/>
                <a:gd name="T44" fmla="*/ 74 w 81"/>
                <a:gd name="T45" fmla="*/ 13 h 13"/>
                <a:gd name="T46" fmla="*/ 74 w 81"/>
                <a:gd name="T4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3">
                  <a:moveTo>
                    <a:pt x="74" y="13"/>
                  </a:moveTo>
                  <a:lnTo>
                    <a:pt x="5" y="13"/>
                  </a:lnTo>
                  <a:lnTo>
                    <a:pt x="5" y="13"/>
                  </a:lnTo>
                  <a:lnTo>
                    <a:pt x="3" y="13"/>
                  </a:lnTo>
                  <a:lnTo>
                    <a:pt x="1" y="12"/>
                  </a:lnTo>
                  <a:lnTo>
                    <a:pt x="0" y="9"/>
                  </a:lnTo>
                  <a:lnTo>
                    <a:pt x="0" y="6"/>
                  </a:lnTo>
                  <a:lnTo>
                    <a:pt x="0" y="6"/>
                  </a:lnTo>
                  <a:lnTo>
                    <a:pt x="0" y="4"/>
                  </a:lnTo>
                  <a:lnTo>
                    <a:pt x="1" y="2"/>
                  </a:lnTo>
                  <a:lnTo>
                    <a:pt x="3" y="1"/>
                  </a:lnTo>
                  <a:lnTo>
                    <a:pt x="5" y="0"/>
                  </a:lnTo>
                  <a:lnTo>
                    <a:pt x="74" y="0"/>
                  </a:lnTo>
                  <a:lnTo>
                    <a:pt x="74" y="0"/>
                  </a:lnTo>
                  <a:lnTo>
                    <a:pt x="77" y="1"/>
                  </a:lnTo>
                  <a:lnTo>
                    <a:pt x="79" y="2"/>
                  </a:lnTo>
                  <a:lnTo>
                    <a:pt x="80" y="4"/>
                  </a:lnTo>
                  <a:lnTo>
                    <a:pt x="81" y="6"/>
                  </a:lnTo>
                  <a:lnTo>
                    <a:pt x="81" y="6"/>
                  </a:lnTo>
                  <a:lnTo>
                    <a:pt x="80" y="9"/>
                  </a:lnTo>
                  <a:lnTo>
                    <a:pt x="79" y="12"/>
                  </a:lnTo>
                  <a:lnTo>
                    <a:pt x="77" y="13"/>
                  </a:lnTo>
                  <a:lnTo>
                    <a:pt x="74" y="13"/>
                  </a:lnTo>
                  <a:lnTo>
                    <a:pt x="74"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6" name="Freeform 1897"/>
            <p:cNvSpPr>
              <a:spLocks/>
            </p:cNvSpPr>
            <p:nvPr/>
          </p:nvSpPr>
          <p:spPr bwMode="auto">
            <a:xfrm>
              <a:off x="5481463" y="3141876"/>
              <a:ext cx="108717" cy="18562"/>
            </a:xfrm>
            <a:custGeom>
              <a:avLst/>
              <a:gdLst>
                <a:gd name="T0" fmla="*/ 74 w 81"/>
                <a:gd name="T1" fmla="*/ 13 h 13"/>
                <a:gd name="T2" fmla="*/ 5 w 81"/>
                <a:gd name="T3" fmla="*/ 13 h 13"/>
                <a:gd name="T4" fmla="*/ 5 w 81"/>
                <a:gd name="T5" fmla="*/ 13 h 13"/>
                <a:gd name="T6" fmla="*/ 3 w 81"/>
                <a:gd name="T7" fmla="*/ 13 h 13"/>
                <a:gd name="T8" fmla="*/ 1 w 81"/>
                <a:gd name="T9" fmla="*/ 10 h 13"/>
                <a:gd name="T10" fmla="*/ 0 w 81"/>
                <a:gd name="T11" fmla="*/ 8 h 13"/>
                <a:gd name="T12" fmla="*/ 0 w 81"/>
                <a:gd name="T13" fmla="*/ 6 h 13"/>
                <a:gd name="T14" fmla="*/ 0 w 81"/>
                <a:gd name="T15" fmla="*/ 6 h 13"/>
                <a:gd name="T16" fmla="*/ 0 w 81"/>
                <a:gd name="T17" fmla="*/ 4 h 13"/>
                <a:gd name="T18" fmla="*/ 1 w 81"/>
                <a:gd name="T19" fmla="*/ 2 h 13"/>
                <a:gd name="T20" fmla="*/ 3 w 81"/>
                <a:gd name="T21" fmla="*/ 1 h 13"/>
                <a:gd name="T22" fmla="*/ 5 w 81"/>
                <a:gd name="T23" fmla="*/ 0 h 13"/>
                <a:gd name="T24" fmla="*/ 74 w 81"/>
                <a:gd name="T25" fmla="*/ 0 h 13"/>
                <a:gd name="T26" fmla="*/ 74 w 81"/>
                <a:gd name="T27" fmla="*/ 0 h 13"/>
                <a:gd name="T28" fmla="*/ 77 w 81"/>
                <a:gd name="T29" fmla="*/ 1 h 13"/>
                <a:gd name="T30" fmla="*/ 79 w 81"/>
                <a:gd name="T31" fmla="*/ 2 h 13"/>
                <a:gd name="T32" fmla="*/ 80 w 81"/>
                <a:gd name="T33" fmla="*/ 4 h 13"/>
                <a:gd name="T34" fmla="*/ 81 w 81"/>
                <a:gd name="T35" fmla="*/ 6 h 13"/>
                <a:gd name="T36" fmla="*/ 81 w 81"/>
                <a:gd name="T37" fmla="*/ 6 h 13"/>
                <a:gd name="T38" fmla="*/ 80 w 81"/>
                <a:gd name="T39" fmla="*/ 8 h 13"/>
                <a:gd name="T40" fmla="*/ 79 w 81"/>
                <a:gd name="T41" fmla="*/ 10 h 13"/>
                <a:gd name="T42" fmla="*/ 77 w 81"/>
                <a:gd name="T43" fmla="*/ 13 h 13"/>
                <a:gd name="T44" fmla="*/ 74 w 81"/>
                <a:gd name="T45" fmla="*/ 13 h 13"/>
                <a:gd name="T46" fmla="*/ 74 w 81"/>
                <a:gd name="T4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3">
                  <a:moveTo>
                    <a:pt x="74" y="13"/>
                  </a:moveTo>
                  <a:lnTo>
                    <a:pt x="5" y="13"/>
                  </a:lnTo>
                  <a:lnTo>
                    <a:pt x="5" y="13"/>
                  </a:lnTo>
                  <a:lnTo>
                    <a:pt x="3" y="13"/>
                  </a:lnTo>
                  <a:lnTo>
                    <a:pt x="1" y="10"/>
                  </a:lnTo>
                  <a:lnTo>
                    <a:pt x="0" y="8"/>
                  </a:lnTo>
                  <a:lnTo>
                    <a:pt x="0" y="6"/>
                  </a:lnTo>
                  <a:lnTo>
                    <a:pt x="0" y="6"/>
                  </a:lnTo>
                  <a:lnTo>
                    <a:pt x="0" y="4"/>
                  </a:lnTo>
                  <a:lnTo>
                    <a:pt x="1" y="2"/>
                  </a:lnTo>
                  <a:lnTo>
                    <a:pt x="3" y="1"/>
                  </a:lnTo>
                  <a:lnTo>
                    <a:pt x="5" y="0"/>
                  </a:lnTo>
                  <a:lnTo>
                    <a:pt x="74" y="0"/>
                  </a:lnTo>
                  <a:lnTo>
                    <a:pt x="74" y="0"/>
                  </a:lnTo>
                  <a:lnTo>
                    <a:pt x="77" y="1"/>
                  </a:lnTo>
                  <a:lnTo>
                    <a:pt x="79" y="2"/>
                  </a:lnTo>
                  <a:lnTo>
                    <a:pt x="80" y="4"/>
                  </a:lnTo>
                  <a:lnTo>
                    <a:pt x="81" y="6"/>
                  </a:lnTo>
                  <a:lnTo>
                    <a:pt x="81" y="6"/>
                  </a:lnTo>
                  <a:lnTo>
                    <a:pt x="80" y="8"/>
                  </a:lnTo>
                  <a:lnTo>
                    <a:pt x="79" y="10"/>
                  </a:lnTo>
                  <a:lnTo>
                    <a:pt x="77" y="13"/>
                  </a:lnTo>
                  <a:lnTo>
                    <a:pt x="74" y="13"/>
                  </a:lnTo>
                  <a:lnTo>
                    <a:pt x="74"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7" name="Freeform 1898"/>
            <p:cNvSpPr>
              <a:spLocks/>
            </p:cNvSpPr>
            <p:nvPr/>
          </p:nvSpPr>
          <p:spPr bwMode="auto">
            <a:xfrm>
              <a:off x="5481463" y="3176348"/>
              <a:ext cx="66291" cy="15910"/>
            </a:xfrm>
            <a:custGeom>
              <a:avLst/>
              <a:gdLst>
                <a:gd name="T0" fmla="*/ 42 w 48"/>
                <a:gd name="T1" fmla="*/ 13 h 13"/>
                <a:gd name="T2" fmla="*/ 5 w 48"/>
                <a:gd name="T3" fmla="*/ 13 h 13"/>
                <a:gd name="T4" fmla="*/ 5 w 48"/>
                <a:gd name="T5" fmla="*/ 13 h 13"/>
                <a:gd name="T6" fmla="*/ 3 w 48"/>
                <a:gd name="T7" fmla="*/ 12 h 13"/>
                <a:gd name="T8" fmla="*/ 1 w 48"/>
                <a:gd name="T9" fmla="*/ 11 h 13"/>
                <a:gd name="T10" fmla="*/ 0 w 48"/>
                <a:gd name="T11" fmla="*/ 9 h 13"/>
                <a:gd name="T12" fmla="*/ 0 w 48"/>
                <a:gd name="T13" fmla="*/ 7 h 13"/>
                <a:gd name="T14" fmla="*/ 0 w 48"/>
                <a:gd name="T15" fmla="*/ 7 h 13"/>
                <a:gd name="T16" fmla="*/ 0 w 48"/>
                <a:gd name="T17" fmla="*/ 5 h 13"/>
                <a:gd name="T18" fmla="*/ 1 w 48"/>
                <a:gd name="T19" fmla="*/ 3 h 13"/>
                <a:gd name="T20" fmla="*/ 3 w 48"/>
                <a:gd name="T21" fmla="*/ 2 h 13"/>
                <a:gd name="T22" fmla="*/ 5 w 48"/>
                <a:gd name="T23" fmla="*/ 0 h 13"/>
                <a:gd name="T24" fmla="*/ 42 w 48"/>
                <a:gd name="T25" fmla="*/ 0 h 13"/>
                <a:gd name="T26" fmla="*/ 42 w 48"/>
                <a:gd name="T27" fmla="*/ 0 h 13"/>
                <a:gd name="T28" fmla="*/ 44 w 48"/>
                <a:gd name="T29" fmla="*/ 2 h 13"/>
                <a:gd name="T30" fmla="*/ 46 w 48"/>
                <a:gd name="T31" fmla="*/ 3 h 13"/>
                <a:gd name="T32" fmla="*/ 47 w 48"/>
                <a:gd name="T33" fmla="*/ 5 h 13"/>
                <a:gd name="T34" fmla="*/ 48 w 48"/>
                <a:gd name="T35" fmla="*/ 7 h 13"/>
                <a:gd name="T36" fmla="*/ 48 w 48"/>
                <a:gd name="T37" fmla="*/ 7 h 13"/>
                <a:gd name="T38" fmla="*/ 47 w 48"/>
                <a:gd name="T39" fmla="*/ 9 h 13"/>
                <a:gd name="T40" fmla="*/ 46 w 48"/>
                <a:gd name="T41" fmla="*/ 11 h 13"/>
                <a:gd name="T42" fmla="*/ 44 w 48"/>
                <a:gd name="T43" fmla="*/ 12 h 13"/>
                <a:gd name="T44" fmla="*/ 42 w 48"/>
                <a:gd name="T45" fmla="*/ 13 h 13"/>
                <a:gd name="T46" fmla="*/ 42 w 48"/>
                <a:gd name="T4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42" y="13"/>
                  </a:moveTo>
                  <a:lnTo>
                    <a:pt x="5" y="13"/>
                  </a:lnTo>
                  <a:lnTo>
                    <a:pt x="5" y="13"/>
                  </a:lnTo>
                  <a:lnTo>
                    <a:pt x="3" y="12"/>
                  </a:lnTo>
                  <a:lnTo>
                    <a:pt x="1" y="11"/>
                  </a:lnTo>
                  <a:lnTo>
                    <a:pt x="0" y="9"/>
                  </a:lnTo>
                  <a:lnTo>
                    <a:pt x="0" y="7"/>
                  </a:lnTo>
                  <a:lnTo>
                    <a:pt x="0" y="7"/>
                  </a:lnTo>
                  <a:lnTo>
                    <a:pt x="0" y="5"/>
                  </a:lnTo>
                  <a:lnTo>
                    <a:pt x="1" y="3"/>
                  </a:lnTo>
                  <a:lnTo>
                    <a:pt x="3" y="2"/>
                  </a:lnTo>
                  <a:lnTo>
                    <a:pt x="5" y="0"/>
                  </a:lnTo>
                  <a:lnTo>
                    <a:pt x="42" y="0"/>
                  </a:lnTo>
                  <a:lnTo>
                    <a:pt x="42" y="0"/>
                  </a:lnTo>
                  <a:lnTo>
                    <a:pt x="44" y="2"/>
                  </a:lnTo>
                  <a:lnTo>
                    <a:pt x="46" y="3"/>
                  </a:lnTo>
                  <a:lnTo>
                    <a:pt x="47" y="5"/>
                  </a:lnTo>
                  <a:lnTo>
                    <a:pt x="48" y="7"/>
                  </a:lnTo>
                  <a:lnTo>
                    <a:pt x="48" y="7"/>
                  </a:lnTo>
                  <a:lnTo>
                    <a:pt x="47" y="9"/>
                  </a:lnTo>
                  <a:lnTo>
                    <a:pt x="46" y="11"/>
                  </a:lnTo>
                  <a:lnTo>
                    <a:pt x="44" y="12"/>
                  </a:lnTo>
                  <a:lnTo>
                    <a:pt x="42" y="13"/>
                  </a:lnTo>
                  <a:lnTo>
                    <a:pt x="42"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6" name="Group 72"/>
          <p:cNvGrpSpPr/>
          <p:nvPr/>
        </p:nvGrpSpPr>
        <p:grpSpPr>
          <a:xfrm>
            <a:off x="3462726" y="2837831"/>
            <a:ext cx="392462" cy="460196"/>
            <a:chOff x="6390965" y="2929747"/>
            <a:chExt cx="522367" cy="612522"/>
          </a:xfrm>
          <a:solidFill>
            <a:srgbClr val="27AAE1">
              <a:alpha val="65000"/>
            </a:srgbClr>
          </a:solidFill>
        </p:grpSpPr>
        <p:sp>
          <p:nvSpPr>
            <p:cNvPr id="74" name="Freeform 1899"/>
            <p:cNvSpPr>
              <a:spLocks/>
            </p:cNvSpPr>
            <p:nvPr/>
          </p:nvSpPr>
          <p:spPr bwMode="auto">
            <a:xfrm>
              <a:off x="6390965" y="3269153"/>
              <a:ext cx="522367" cy="273116"/>
            </a:xfrm>
            <a:custGeom>
              <a:avLst/>
              <a:gdLst>
                <a:gd name="T0" fmla="*/ 299 w 394"/>
                <a:gd name="T1" fmla="*/ 0 h 205"/>
                <a:gd name="T2" fmla="*/ 259 w 394"/>
                <a:gd name="T3" fmla="*/ 0 h 205"/>
                <a:gd name="T4" fmla="*/ 227 w 394"/>
                <a:gd name="T5" fmla="*/ 106 h 205"/>
                <a:gd name="T6" fmla="*/ 203 w 394"/>
                <a:gd name="T7" fmla="*/ 50 h 205"/>
                <a:gd name="T8" fmla="*/ 229 w 394"/>
                <a:gd name="T9" fmla="*/ 17 h 205"/>
                <a:gd name="T10" fmla="*/ 225 w 394"/>
                <a:gd name="T11" fmla="*/ 15 h 205"/>
                <a:gd name="T12" fmla="*/ 225 w 394"/>
                <a:gd name="T13" fmla="*/ 15 h 205"/>
                <a:gd name="T14" fmla="*/ 211 w 394"/>
                <a:gd name="T15" fmla="*/ 16 h 205"/>
                <a:gd name="T16" fmla="*/ 195 w 394"/>
                <a:gd name="T17" fmla="*/ 17 h 205"/>
                <a:gd name="T18" fmla="*/ 195 w 394"/>
                <a:gd name="T19" fmla="*/ 17 h 205"/>
                <a:gd name="T20" fmla="*/ 180 w 394"/>
                <a:gd name="T21" fmla="*/ 16 h 205"/>
                <a:gd name="T22" fmla="*/ 165 w 394"/>
                <a:gd name="T23" fmla="*/ 15 h 205"/>
                <a:gd name="T24" fmla="*/ 164 w 394"/>
                <a:gd name="T25" fmla="*/ 16 h 205"/>
                <a:gd name="T26" fmla="*/ 192 w 394"/>
                <a:gd name="T27" fmla="*/ 51 h 205"/>
                <a:gd name="T28" fmla="*/ 168 w 394"/>
                <a:gd name="T29" fmla="*/ 107 h 205"/>
                <a:gd name="T30" fmla="*/ 137 w 394"/>
                <a:gd name="T31" fmla="*/ 0 h 205"/>
                <a:gd name="T32" fmla="*/ 97 w 394"/>
                <a:gd name="T33" fmla="*/ 0 h 205"/>
                <a:gd name="T34" fmla="*/ 97 w 394"/>
                <a:gd name="T35" fmla="*/ 0 h 205"/>
                <a:gd name="T36" fmla="*/ 87 w 394"/>
                <a:gd name="T37" fmla="*/ 1 h 205"/>
                <a:gd name="T38" fmla="*/ 77 w 394"/>
                <a:gd name="T39" fmla="*/ 2 h 205"/>
                <a:gd name="T40" fmla="*/ 67 w 394"/>
                <a:gd name="T41" fmla="*/ 4 h 205"/>
                <a:gd name="T42" fmla="*/ 59 w 394"/>
                <a:gd name="T43" fmla="*/ 7 h 205"/>
                <a:gd name="T44" fmla="*/ 50 w 394"/>
                <a:gd name="T45" fmla="*/ 12 h 205"/>
                <a:gd name="T46" fmla="*/ 43 w 394"/>
                <a:gd name="T47" fmla="*/ 16 h 205"/>
                <a:gd name="T48" fmla="*/ 35 w 394"/>
                <a:gd name="T49" fmla="*/ 23 h 205"/>
                <a:gd name="T50" fmla="*/ 28 w 394"/>
                <a:gd name="T51" fmla="*/ 28 h 205"/>
                <a:gd name="T52" fmla="*/ 22 w 394"/>
                <a:gd name="T53" fmla="*/ 36 h 205"/>
                <a:gd name="T54" fmla="*/ 17 w 394"/>
                <a:gd name="T55" fmla="*/ 42 h 205"/>
                <a:gd name="T56" fmla="*/ 12 w 394"/>
                <a:gd name="T57" fmla="*/ 51 h 205"/>
                <a:gd name="T58" fmla="*/ 8 w 394"/>
                <a:gd name="T59" fmla="*/ 58 h 205"/>
                <a:gd name="T60" fmla="*/ 5 w 394"/>
                <a:gd name="T61" fmla="*/ 68 h 205"/>
                <a:gd name="T62" fmla="*/ 3 w 394"/>
                <a:gd name="T63" fmla="*/ 77 h 205"/>
                <a:gd name="T64" fmla="*/ 0 w 394"/>
                <a:gd name="T65" fmla="*/ 86 h 205"/>
                <a:gd name="T66" fmla="*/ 0 w 394"/>
                <a:gd name="T67" fmla="*/ 96 h 205"/>
                <a:gd name="T68" fmla="*/ 0 w 394"/>
                <a:gd name="T69" fmla="*/ 205 h 205"/>
                <a:gd name="T70" fmla="*/ 394 w 394"/>
                <a:gd name="T71" fmla="*/ 205 h 205"/>
                <a:gd name="T72" fmla="*/ 394 w 394"/>
                <a:gd name="T73" fmla="*/ 96 h 205"/>
                <a:gd name="T74" fmla="*/ 394 w 394"/>
                <a:gd name="T75" fmla="*/ 96 h 205"/>
                <a:gd name="T76" fmla="*/ 394 w 394"/>
                <a:gd name="T77" fmla="*/ 86 h 205"/>
                <a:gd name="T78" fmla="*/ 393 w 394"/>
                <a:gd name="T79" fmla="*/ 77 h 205"/>
                <a:gd name="T80" fmla="*/ 390 w 394"/>
                <a:gd name="T81" fmla="*/ 68 h 205"/>
                <a:gd name="T82" fmla="*/ 388 w 394"/>
                <a:gd name="T83" fmla="*/ 58 h 205"/>
                <a:gd name="T84" fmla="*/ 383 w 394"/>
                <a:gd name="T85" fmla="*/ 51 h 205"/>
                <a:gd name="T86" fmla="*/ 378 w 394"/>
                <a:gd name="T87" fmla="*/ 42 h 205"/>
                <a:gd name="T88" fmla="*/ 372 w 394"/>
                <a:gd name="T89" fmla="*/ 36 h 205"/>
                <a:gd name="T90" fmla="*/ 366 w 394"/>
                <a:gd name="T91" fmla="*/ 28 h 205"/>
                <a:gd name="T92" fmla="*/ 359 w 394"/>
                <a:gd name="T93" fmla="*/ 23 h 205"/>
                <a:gd name="T94" fmla="*/ 352 w 394"/>
                <a:gd name="T95" fmla="*/ 16 h 205"/>
                <a:gd name="T96" fmla="*/ 344 w 394"/>
                <a:gd name="T97" fmla="*/ 12 h 205"/>
                <a:gd name="T98" fmla="*/ 336 w 394"/>
                <a:gd name="T99" fmla="*/ 7 h 205"/>
                <a:gd name="T100" fmla="*/ 327 w 394"/>
                <a:gd name="T101" fmla="*/ 4 h 205"/>
                <a:gd name="T102" fmla="*/ 318 w 394"/>
                <a:gd name="T103" fmla="*/ 2 h 205"/>
                <a:gd name="T104" fmla="*/ 309 w 394"/>
                <a:gd name="T105" fmla="*/ 1 h 205"/>
                <a:gd name="T106" fmla="*/ 299 w 394"/>
                <a:gd name="T107" fmla="*/ 0 h 205"/>
                <a:gd name="T108" fmla="*/ 299 w 394"/>
                <a:gd name="T109"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4" h="205">
                  <a:moveTo>
                    <a:pt x="299" y="0"/>
                  </a:moveTo>
                  <a:lnTo>
                    <a:pt x="259" y="0"/>
                  </a:lnTo>
                  <a:lnTo>
                    <a:pt x="227" y="106"/>
                  </a:lnTo>
                  <a:lnTo>
                    <a:pt x="203" y="50"/>
                  </a:lnTo>
                  <a:lnTo>
                    <a:pt x="229" y="17"/>
                  </a:lnTo>
                  <a:lnTo>
                    <a:pt x="225" y="15"/>
                  </a:lnTo>
                  <a:lnTo>
                    <a:pt x="225" y="15"/>
                  </a:lnTo>
                  <a:lnTo>
                    <a:pt x="211" y="16"/>
                  </a:lnTo>
                  <a:lnTo>
                    <a:pt x="195" y="17"/>
                  </a:lnTo>
                  <a:lnTo>
                    <a:pt x="195" y="17"/>
                  </a:lnTo>
                  <a:lnTo>
                    <a:pt x="180" y="16"/>
                  </a:lnTo>
                  <a:lnTo>
                    <a:pt x="165" y="15"/>
                  </a:lnTo>
                  <a:lnTo>
                    <a:pt x="164" y="16"/>
                  </a:lnTo>
                  <a:lnTo>
                    <a:pt x="192" y="51"/>
                  </a:lnTo>
                  <a:lnTo>
                    <a:pt x="168" y="107"/>
                  </a:lnTo>
                  <a:lnTo>
                    <a:pt x="137" y="0"/>
                  </a:lnTo>
                  <a:lnTo>
                    <a:pt x="97" y="0"/>
                  </a:lnTo>
                  <a:lnTo>
                    <a:pt x="97" y="0"/>
                  </a:lnTo>
                  <a:lnTo>
                    <a:pt x="87" y="1"/>
                  </a:lnTo>
                  <a:lnTo>
                    <a:pt x="77" y="2"/>
                  </a:lnTo>
                  <a:lnTo>
                    <a:pt x="67" y="4"/>
                  </a:lnTo>
                  <a:lnTo>
                    <a:pt x="59" y="7"/>
                  </a:lnTo>
                  <a:lnTo>
                    <a:pt x="50" y="12"/>
                  </a:lnTo>
                  <a:lnTo>
                    <a:pt x="43" y="16"/>
                  </a:lnTo>
                  <a:lnTo>
                    <a:pt x="35" y="23"/>
                  </a:lnTo>
                  <a:lnTo>
                    <a:pt x="28" y="28"/>
                  </a:lnTo>
                  <a:lnTo>
                    <a:pt x="22" y="36"/>
                  </a:lnTo>
                  <a:lnTo>
                    <a:pt x="17" y="42"/>
                  </a:lnTo>
                  <a:lnTo>
                    <a:pt x="12" y="51"/>
                  </a:lnTo>
                  <a:lnTo>
                    <a:pt x="8" y="58"/>
                  </a:lnTo>
                  <a:lnTo>
                    <a:pt x="5" y="68"/>
                  </a:lnTo>
                  <a:lnTo>
                    <a:pt x="3" y="77"/>
                  </a:lnTo>
                  <a:lnTo>
                    <a:pt x="0" y="86"/>
                  </a:lnTo>
                  <a:lnTo>
                    <a:pt x="0" y="96"/>
                  </a:lnTo>
                  <a:lnTo>
                    <a:pt x="0" y="205"/>
                  </a:lnTo>
                  <a:lnTo>
                    <a:pt x="394" y="205"/>
                  </a:lnTo>
                  <a:lnTo>
                    <a:pt x="394" y="96"/>
                  </a:lnTo>
                  <a:lnTo>
                    <a:pt x="394" y="96"/>
                  </a:lnTo>
                  <a:lnTo>
                    <a:pt x="394" y="86"/>
                  </a:lnTo>
                  <a:lnTo>
                    <a:pt x="393" y="77"/>
                  </a:lnTo>
                  <a:lnTo>
                    <a:pt x="390" y="68"/>
                  </a:lnTo>
                  <a:lnTo>
                    <a:pt x="388" y="58"/>
                  </a:lnTo>
                  <a:lnTo>
                    <a:pt x="383" y="51"/>
                  </a:lnTo>
                  <a:lnTo>
                    <a:pt x="378" y="42"/>
                  </a:lnTo>
                  <a:lnTo>
                    <a:pt x="372" y="36"/>
                  </a:lnTo>
                  <a:lnTo>
                    <a:pt x="366" y="28"/>
                  </a:lnTo>
                  <a:lnTo>
                    <a:pt x="359" y="23"/>
                  </a:lnTo>
                  <a:lnTo>
                    <a:pt x="352" y="16"/>
                  </a:lnTo>
                  <a:lnTo>
                    <a:pt x="344" y="12"/>
                  </a:lnTo>
                  <a:lnTo>
                    <a:pt x="336" y="7"/>
                  </a:lnTo>
                  <a:lnTo>
                    <a:pt x="327" y="4"/>
                  </a:lnTo>
                  <a:lnTo>
                    <a:pt x="318" y="2"/>
                  </a:lnTo>
                  <a:lnTo>
                    <a:pt x="309" y="1"/>
                  </a:lnTo>
                  <a:lnTo>
                    <a:pt x="299" y="0"/>
                  </a:lnTo>
                  <a:lnTo>
                    <a:pt x="299"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5" name="Freeform 1900"/>
            <p:cNvSpPr>
              <a:spLocks noEditPoints="1"/>
            </p:cNvSpPr>
            <p:nvPr/>
          </p:nvSpPr>
          <p:spPr bwMode="auto">
            <a:xfrm>
              <a:off x="6494376" y="2929747"/>
              <a:ext cx="315542" cy="336755"/>
            </a:xfrm>
            <a:custGeom>
              <a:avLst/>
              <a:gdLst>
                <a:gd name="T0" fmla="*/ 215 w 238"/>
                <a:gd name="T1" fmla="*/ 71 h 254"/>
                <a:gd name="T2" fmla="*/ 199 w 238"/>
                <a:gd name="T3" fmla="*/ 36 h 254"/>
                <a:gd name="T4" fmla="*/ 173 w 238"/>
                <a:gd name="T5" fmla="*/ 13 h 254"/>
                <a:gd name="T6" fmla="*/ 139 w 238"/>
                <a:gd name="T7" fmla="*/ 3 h 254"/>
                <a:gd name="T8" fmla="*/ 109 w 238"/>
                <a:gd name="T9" fmla="*/ 2 h 254"/>
                <a:gd name="T10" fmla="*/ 74 w 238"/>
                <a:gd name="T11" fmla="*/ 9 h 254"/>
                <a:gd name="T12" fmla="*/ 46 w 238"/>
                <a:gd name="T13" fmla="*/ 30 h 254"/>
                <a:gd name="T14" fmla="*/ 26 w 238"/>
                <a:gd name="T15" fmla="*/ 61 h 254"/>
                <a:gd name="T16" fmla="*/ 21 w 238"/>
                <a:gd name="T17" fmla="*/ 94 h 254"/>
                <a:gd name="T18" fmla="*/ 6 w 238"/>
                <a:gd name="T19" fmla="*/ 105 h 254"/>
                <a:gd name="T20" fmla="*/ 0 w 238"/>
                <a:gd name="T21" fmla="*/ 127 h 254"/>
                <a:gd name="T22" fmla="*/ 5 w 238"/>
                <a:gd name="T23" fmla="*/ 148 h 254"/>
                <a:gd name="T24" fmla="*/ 22 w 238"/>
                <a:gd name="T25" fmla="*/ 163 h 254"/>
                <a:gd name="T26" fmla="*/ 29 w 238"/>
                <a:gd name="T27" fmla="*/ 163 h 254"/>
                <a:gd name="T28" fmla="*/ 66 w 238"/>
                <a:gd name="T29" fmla="*/ 227 h 254"/>
                <a:gd name="T30" fmla="*/ 98 w 238"/>
                <a:gd name="T31" fmla="*/ 250 h 254"/>
                <a:gd name="T32" fmla="*/ 119 w 238"/>
                <a:gd name="T33" fmla="*/ 254 h 254"/>
                <a:gd name="T34" fmla="*/ 147 w 238"/>
                <a:gd name="T35" fmla="*/ 247 h 254"/>
                <a:gd name="T36" fmla="*/ 184 w 238"/>
                <a:gd name="T37" fmla="*/ 214 h 254"/>
                <a:gd name="T38" fmla="*/ 209 w 238"/>
                <a:gd name="T39" fmla="*/ 163 h 254"/>
                <a:gd name="T40" fmla="*/ 222 w 238"/>
                <a:gd name="T41" fmla="*/ 161 h 254"/>
                <a:gd name="T42" fmla="*/ 236 w 238"/>
                <a:gd name="T43" fmla="*/ 141 h 254"/>
                <a:gd name="T44" fmla="*/ 238 w 238"/>
                <a:gd name="T45" fmla="*/ 122 h 254"/>
                <a:gd name="T46" fmla="*/ 230 w 238"/>
                <a:gd name="T47" fmla="*/ 101 h 254"/>
                <a:gd name="T48" fmla="*/ 219 w 238"/>
                <a:gd name="T49" fmla="*/ 94 h 254"/>
                <a:gd name="T50" fmla="*/ 172 w 238"/>
                <a:gd name="T51" fmla="*/ 113 h 254"/>
                <a:gd name="T52" fmla="*/ 182 w 238"/>
                <a:gd name="T53" fmla="*/ 123 h 254"/>
                <a:gd name="T54" fmla="*/ 183 w 238"/>
                <a:gd name="T55" fmla="*/ 129 h 254"/>
                <a:gd name="T56" fmla="*/ 169 w 238"/>
                <a:gd name="T57" fmla="*/ 151 h 254"/>
                <a:gd name="T58" fmla="*/ 157 w 238"/>
                <a:gd name="T59" fmla="*/ 143 h 254"/>
                <a:gd name="T60" fmla="*/ 151 w 238"/>
                <a:gd name="T61" fmla="*/ 161 h 254"/>
                <a:gd name="T62" fmla="*/ 149 w 238"/>
                <a:gd name="T63" fmla="*/ 165 h 254"/>
                <a:gd name="T64" fmla="*/ 126 w 238"/>
                <a:gd name="T65" fmla="*/ 173 h 254"/>
                <a:gd name="T66" fmla="*/ 120 w 238"/>
                <a:gd name="T67" fmla="*/ 170 h 254"/>
                <a:gd name="T68" fmla="*/ 113 w 238"/>
                <a:gd name="T69" fmla="*/ 158 h 254"/>
                <a:gd name="T70" fmla="*/ 102 w 238"/>
                <a:gd name="T71" fmla="*/ 168 h 254"/>
                <a:gd name="T72" fmla="*/ 97 w 238"/>
                <a:gd name="T73" fmla="*/ 169 h 254"/>
                <a:gd name="T74" fmla="*/ 75 w 238"/>
                <a:gd name="T75" fmla="*/ 155 h 254"/>
                <a:gd name="T76" fmla="*/ 81 w 238"/>
                <a:gd name="T77" fmla="*/ 143 h 254"/>
                <a:gd name="T78" fmla="*/ 65 w 238"/>
                <a:gd name="T79" fmla="*/ 137 h 254"/>
                <a:gd name="T80" fmla="*/ 60 w 238"/>
                <a:gd name="T81" fmla="*/ 136 h 254"/>
                <a:gd name="T82" fmla="*/ 52 w 238"/>
                <a:gd name="T83" fmla="*/ 112 h 254"/>
                <a:gd name="T84" fmla="*/ 54 w 238"/>
                <a:gd name="T85" fmla="*/ 106 h 254"/>
                <a:gd name="T86" fmla="*/ 67 w 238"/>
                <a:gd name="T87" fmla="*/ 99 h 254"/>
                <a:gd name="T88" fmla="*/ 58 w 238"/>
                <a:gd name="T89" fmla="*/ 88 h 254"/>
                <a:gd name="T90" fmla="*/ 56 w 238"/>
                <a:gd name="T91" fmla="*/ 83 h 254"/>
                <a:gd name="T92" fmla="*/ 69 w 238"/>
                <a:gd name="T93" fmla="*/ 61 h 254"/>
                <a:gd name="T94" fmla="*/ 81 w 238"/>
                <a:gd name="T95" fmla="*/ 69 h 254"/>
                <a:gd name="T96" fmla="*/ 88 w 238"/>
                <a:gd name="T97" fmla="*/ 51 h 254"/>
                <a:gd name="T98" fmla="*/ 89 w 238"/>
                <a:gd name="T99" fmla="*/ 46 h 254"/>
                <a:gd name="T100" fmla="*/ 114 w 238"/>
                <a:gd name="T101" fmla="*/ 38 h 254"/>
                <a:gd name="T102" fmla="*/ 119 w 238"/>
                <a:gd name="T103" fmla="*/ 40 h 254"/>
                <a:gd name="T104" fmla="*/ 127 w 238"/>
                <a:gd name="T105" fmla="*/ 53 h 254"/>
                <a:gd name="T106" fmla="*/ 137 w 238"/>
                <a:gd name="T107" fmla="*/ 44 h 254"/>
                <a:gd name="T108" fmla="*/ 143 w 238"/>
                <a:gd name="T109" fmla="*/ 43 h 254"/>
                <a:gd name="T110" fmla="*/ 164 w 238"/>
                <a:gd name="T111" fmla="*/ 56 h 254"/>
                <a:gd name="T112" fmla="*/ 157 w 238"/>
                <a:gd name="T113" fmla="*/ 69 h 254"/>
                <a:gd name="T114" fmla="*/ 174 w 238"/>
                <a:gd name="T115" fmla="*/ 74 h 254"/>
                <a:gd name="T116" fmla="*/ 179 w 238"/>
                <a:gd name="T117" fmla="*/ 75 h 254"/>
                <a:gd name="T118" fmla="*/ 186 w 238"/>
                <a:gd name="T119" fmla="*/ 100 h 254"/>
                <a:gd name="T120" fmla="*/ 184 w 238"/>
                <a:gd name="T121" fmla="*/ 10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 h="254">
                  <a:moveTo>
                    <a:pt x="219" y="94"/>
                  </a:moveTo>
                  <a:lnTo>
                    <a:pt x="219" y="94"/>
                  </a:lnTo>
                  <a:lnTo>
                    <a:pt x="218" y="82"/>
                  </a:lnTo>
                  <a:lnTo>
                    <a:pt x="215" y="71"/>
                  </a:lnTo>
                  <a:lnTo>
                    <a:pt x="212" y="61"/>
                  </a:lnTo>
                  <a:lnTo>
                    <a:pt x="209" y="52"/>
                  </a:lnTo>
                  <a:lnTo>
                    <a:pt x="205" y="44"/>
                  </a:lnTo>
                  <a:lnTo>
                    <a:pt x="199" y="36"/>
                  </a:lnTo>
                  <a:lnTo>
                    <a:pt x="194" y="30"/>
                  </a:lnTo>
                  <a:lnTo>
                    <a:pt x="187" y="23"/>
                  </a:lnTo>
                  <a:lnTo>
                    <a:pt x="180" y="18"/>
                  </a:lnTo>
                  <a:lnTo>
                    <a:pt x="173" y="13"/>
                  </a:lnTo>
                  <a:lnTo>
                    <a:pt x="165" y="9"/>
                  </a:lnTo>
                  <a:lnTo>
                    <a:pt x="156" y="6"/>
                  </a:lnTo>
                  <a:lnTo>
                    <a:pt x="147" y="4"/>
                  </a:lnTo>
                  <a:lnTo>
                    <a:pt x="139" y="3"/>
                  </a:lnTo>
                  <a:lnTo>
                    <a:pt x="129" y="2"/>
                  </a:lnTo>
                  <a:lnTo>
                    <a:pt x="119" y="0"/>
                  </a:lnTo>
                  <a:lnTo>
                    <a:pt x="119" y="0"/>
                  </a:lnTo>
                  <a:lnTo>
                    <a:pt x="109" y="2"/>
                  </a:lnTo>
                  <a:lnTo>
                    <a:pt x="101" y="3"/>
                  </a:lnTo>
                  <a:lnTo>
                    <a:pt x="91" y="4"/>
                  </a:lnTo>
                  <a:lnTo>
                    <a:pt x="82" y="6"/>
                  </a:lnTo>
                  <a:lnTo>
                    <a:pt x="74" y="9"/>
                  </a:lnTo>
                  <a:lnTo>
                    <a:pt x="66" y="13"/>
                  </a:lnTo>
                  <a:lnTo>
                    <a:pt x="59" y="18"/>
                  </a:lnTo>
                  <a:lnTo>
                    <a:pt x="52" y="23"/>
                  </a:lnTo>
                  <a:lnTo>
                    <a:pt x="46" y="30"/>
                  </a:lnTo>
                  <a:lnTo>
                    <a:pt x="39" y="36"/>
                  </a:lnTo>
                  <a:lnTo>
                    <a:pt x="35" y="44"/>
                  </a:lnTo>
                  <a:lnTo>
                    <a:pt x="31" y="52"/>
                  </a:lnTo>
                  <a:lnTo>
                    <a:pt x="26" y="61"/>
                  </a:lnTo>
                  <a:lnTo>
                    <a:pt x="24" y="71"/>
                  </a:lnTo>
                  <a:lnTo>
                    <a:pt x="22" y="82"/>
                  </a:lnTo>
                  <a:lnTo>
                    <a:pt x="21" y="94"/>
                  </a:lnTo>
                  <a:lnTo>
                    <a:pt x="21" y="94"/>
                  </a:lnTo>
                  <a:lnTo>
                    <a:pt x="16" y="95"/>
                  </a:lnTo>
                  <a:lnTo>
                    <a:pt x="12" y="98"/>
                  </a:lnTo>
                  <a:lnTo>
                    <a:pt x="9" y="101"/>
                  </a:lnTo>
                  <a:lnTo>
                    <a:pt x="6" y="105"/>
                  </a:lnTo>
                  <a:lnTo>
                    <a:pt x="3" y="111"/>
                  </a:lnTo>
                  <a:lnTo>
                    <a:pt x="1" y="116"/>
                  </a:lnTo>
                  <a:lnTo>
                    <a:pt x="0" y="122"/>
                  </a:lnTo>
                  <a:lnTo>
                    <a:pt x="0" y="127"/>
                  </a:lnTo>
                  <a:lnTo>
                    <a:pt x="0" y="127"/>
                  </a:lnTo>
                  <a:lnTo>
                    <a:pt x="1" y="135"/>
                  </a:lnTo>
                  <a:lnTo>
                    <a:pt x="2" y="141"/>
                  </a:lnTo>
                  <a:lnTo>
                    <a:pt x="5" y="148"/>
                  </a:lnTo>
                  <a:lnTo>
                    <a:pt x="8" y="153"/>
                  </a:lnTo>
                  <a:lnTo>
                    <a:pt x="12" y="157"/>
                  </a:lnTo>
                  <a:lnTo>
                    <a:pt x="16" y="161"/>
                  </a:lnTo>
                  <a:lnTo>
                    <a:pt x="22" y="163"/>
                  </a:lnTo>
                  <a:lnTo>
                    <a:pt x="27" y="163"/>
                  </a:lnTo>
                  <a:lnTo>
                    <a:pt x="27" y="163"/>
                  </a:lnTo>
                  <a:lnTo>
                    <a:pt x="29" y="163"/>
                  </a:lnTo>
                  <a:lnTo>
                    <a:pt x="29" y="163"/>
                  </a:lnTo>
                  <a:lnTo>
                    <a:pt x="37" y="181"/>
                  </a:lnTo>
                  <a:lnTo>
                    <a:pt x="46" y="198"/>
                  </a:lnTo>
                  <a:lnTo>
                    <a:pt x="55" y="214"/>
                  </a:lnTo>
                  <a:lnTo>
                    <a:pt x="66" y="227"/>
                  </a:lnTo>
                  <a:lnTo>
                    <a:pt x="78" y="239"/>
                  </a:lnTo>
                  <a:lnTo>
                    <a:pt x="85" y="243"/>
                  </a:lnTo>
                  <a:lnTo>
                    <a:pt x="91" y="247"/>
                  </a:lnTo>
                  <a:lnTo>
                    <a:pt x="98" y="250"/>
                  </a:lnTo>
                  <a:lnTo>
                    <a:pt x="105" y="253"/>
                  </a:lnTo>
                  <a:lnTo>
                    <a:pt x="112" y="254"/>
                  </a:lnTo>
                  <a:lnTo>
                    <a:pt x="119" y="254"/>
                  </a:lnTo>
                  <a:lnTo>
                    <a:pt x="119" y="254"/>
                  </a:lnTo>
                  <a:lnTo>
                    <a:pt x="127" y="254"/>
                  </a:lnTo>
                  <a:lnTo>
                    <a:pt x="134" y="253"/>
                  </a:lnTo>
                  <a:lnTo>
                    <a:pt x="141" y="250"/>
                  </a:lnTo>
                  <a:lnTo>
                    <a:pt x="147" y="247"/>
                  </a:lnTo>
                  <a:lnTo>
                    <a:pt x="155" y="243"/>
                  </a:lnTo>
                  <a:lnTo>
                    <a:pt x="160" y="239"/>
                  </a:lnTo>
                  <a:lnTo>
                    <a:pt x="173" y="227"/>
                  </a:lnTo>
                  <a:lnTo>
                    <a:pt x="184" y="214"/>
                  </a:lnTo>
                  <a:lnTo>
                    <a:pt x="194" y="198"/>
                  </a:lnTo>
                  <a:lnTo>
                    <a:pt x="202" y="181"/>
                  </a:lnTo>
                  <a:lnTo>
                    <a:pt x="209" y="163"/>
                  </a:lnTo>
                  <a:lnTo>
                    <a:pt x="209" y="163"/>
                  </a:lnTo>
                  <a:lnTo>
                    <a:pt x="211" y="163"/>
                  </a:lnTo>
                  <a:lnTo>
                    <a:pt x="211" y="163"/>
                  </a:lnTo>
                  <a:lnTo>
                    <a:pt x="217" y="163"/>
                  </a:lnTo>
                  <a:lnTo>
                    <a:pt x="222" y="161"/>
                  </a:lnTo>
                  <a:lnTo>
                    <a:pt x="226" y="157"/>
                  </a:lnTo>
                  <a:lnTo>
                    <a:pt x="231" y="153"/>
                  </a:lnTo>
                  <a:lnTo>
                    <a:pt x="234" y="148"/>
                  </a:lnTo>
                  <a:lnTo>
                    <a:pt x="236" y="141"/>
                  </a:lnTo>
                  <a:lnTo>
                    <a:pt x="238" y="135"/>
                  </a:lnTo>
                  <a:lnTo>
                    <a:pt x="238" y="127"/>
                  </a:lnTo>
                  <a:lnTo>
                    <a:pt x="238" y="127"/>
                  </a:lnTo>
                  <a:lnTo>
                    <a:pt x="238" y="122"/>
                  </a:lnTo>
                  <a:lnTo>
                    <a:pt x="237" y="116"/>
                  </a:lnTo>
                  <a:lnTo>
                    <a:pt x="235" y="111"/>
                  </a:lnTo>
                  <a:lnTo>
                    <a:pt x="233" y="105"/>
                  </a:lnTo>
                  <a:lnTo>
                    <a:pt x="230" y="101"/>
                  </a:lnTo>
                  <a:lnTo>
                    <a:pt x="226" y="98"/>
                  </a:lnTo>
                  <a:lnTo>
                    <a:pt x="223" y="95"/>
                  </a:lnTo>
                  <a:lnTo>
                    <a:pt x="219" y="94"/>
                  </a:lnTo>
                  <a:lnTo>
                    <a:pt x="219" y="94"/>
                  </a:lnTo>
                  <a:close/>
                  <a:moveTo>
                    <a:pt x="183" y="105"/>
                  </a:moveTo>
                  <a:lnTo>
                    <a:pt x="172" y="105"/>
                  </a:lnTo>
                  <a:lnTo>
                    <a:pt x="172" y="105"/>
                  </a:lnTo>
                  <a:lnTo>
                    <a:pt x="172" y="113"/>
                  </a:lnTo>
                  <a:lnTo>
                    <a:pt x="171" y="119"/>
                  </a:lnTo>
                  <a:lnTo>
                    <a:pt x="181" y="122"/>
                  </a:lnTo>
                  <a:lnTo>
                    <a:pt x="181" y="122"/>
                  </a:lnTo>
                  <a:lnTo>
                    <a:pt x="182" y="123"/>
                  </a:lnTo>
                  <a:lnTo>
                    <a:pt x="183" y="125"/>
                  </a:lnTo>
                  <a:lnTo>
                    <a:pt x="183" y="127"/>
                  </a:lnTo>
                  <a:lnTo>
                    <a:pt x="183" y="129"/>
                  </a:lnTo>
                  <a:lnTo>
                    <a:pt x="183" y="129"/>
                  </a:lnTo>
                  <a:lnTo>
                    <a:pt x="178" y="139"/>
                  </a:lnTo>
                  <a:lnTo>
                    <a:pt x="171" y="149"/>
                  </a:lnTo>
                  <a:lnTo>
                    <a:pt x="171" y="149"/>
                  </a:lnTo>
                  <a:lnTo>
                    <a:pt x="169" y="151"/>
                  </a:lnTo>
                  <a:lnTo>
                    <a:pt x="168" y="151"/>
                  </a:lnTo>
                  <a:lnTo>
                    <a:pt x="166" y="151"/>
                  </a:lnTo>
                  <a:lnTo>
                    <a:pt x="165" y="151"/>
                  </a:lnTo>
                  <a:lnTo>
                    <a:pt x="157" y="143"/>
                  </a:lnTo>
                  <a:lnTo>
                    <a:pt x="157" y="143"/>
                  </a:lnTo>
                  <a:lnTo>
                    <a:pt x="152" y="148"/>
                  </a:lnTo>
                  <a:lnTo>
                    <a:pt x="146" y="152"/>
                  </a:lnTo>
                  <a:lnTo>
                    <a:pt x="151" y="161"/>
                  </a:lnTo>
                  <a:lnTo>
                    <a:pt x="151" y="161"/>
                  </a:lnTo>
                  <a:lnTo>
                    <a:pt x="152" y="162"/>
                  </a:lnTo>
                  <a:lnTo>
                    <a:pt x="151" y="164"/>
                  </a:lnTo>
                  <a:lnTo>
                    <a:pt x="149" y="165"/>
                  </a:lnTo>
                  <a:lnTo>
                    <a:pt x="147" y="167"/>
                  </a:lnTo>
                  <a:lnTo>
                    <a:pt x="147" y="167"/>
                  </a:lnTo>
                  <a:lnTo>
                    <a:pt x="137" y="170"/>
                  </a:lnTo>
                  <a:lnTo>
                    <a:pt x="126" y="173"/>
                  </a:lnTo>
                  <a:lnTo>
                    <a:pt x="126" y="173"/>
                  </a:lnTo>
                  <a:lnTo>
                    <a:pt x="124" y="173"/>
                  </a:lnTo>
                  <a:lnTo>
                    <a:pt x="121" y="171"/>
                  </a:lnTo>
                  <a:lnTo>
                    <a:pt x="120" y="170"/>
                  </a:lnTo>
                  <a:lnTo>
                    <a:pt x="119" y="169"/>
                  </a:lnTo>
                  <a:lnTo>
                    <a:pt x="119" y="158"/>
                  </a:lnTo>
                  <a:lnTo>
                    <a:pt x="119" y="158"/>
                  </a:lnTo>
                  <a:lnTo>
                    <a:pt x="113" y="158"/>
                  </a:lnTo>
                  <a:lnTo>
                    <a:pt x="106" y="157"/>
                  </a:lnTo>
                  <a:lnTo>
                    <a:pt x="103" y="167"/>
                  </a:lnTo>
                  <a:lnTo>
                    <a:pt x="103" y="167"/>
                  </a:lnTo>
                  <a:lnTo>
                    <a:pt x="102" y="168"/>
                  </a:lnTo>
                  <a:lnTo>
                    <a:pt x="101" y="169"/>
                  </a:lnTo>
                  <a:lnTo>
                    <a:pt x="99" y="169"/>
                  </a:lnTo>
                  <a:lnTo>
                    <a:pt x="97" y="169"/>
                  </a:lnTo>
                  <a:lnTo>
                    <a:pt x="97" y="169"/>
                  </a:lnTo>
                  <a:lnTo>
                    <a:pt x="86" y="164"/>
                  </a:lnTo>
                  <a:lnTo>
                    <a:pt x="76" y="157"/>
                  </a:lnTo>
                  <a:lnTo>
                    <a:pt x="76" y="157"/>
                  </a:lnTo>
                  <a:lnTo>
                    <a:pt x="75" y="155"/>
                  </a:lnTo>
                  <a:lnTo>
                    <a:pt x="74" y="154"/>
                  </a:lnTo>
                  <a:lnTo>
                    <a:pt x="74" y="152"/>
                  </a:lnTo>
                  <a:lnTo>
                    <a:pt x="75" y="151"/>
                  </a:lnTo>
                  <a:lnTo>
                    <a:pt x="81" y="143"/>
                  </a:lnTo>
                  <a:lnTo>
                    <a:pt x="81" y="143"/>
                  </a:lnTo>
                  <a:lnTo>
                    <a:pt x="77" y="138"/>
                  </a:lnTo>
                  <a:lnTo>
                    <a:pt x="74" y="132"/>
                  </a:lnTo>
                  <a:lnTo>
                    <a:pt x="65" y="137"/>
                  </a:lnTo>
                  <a:lnTo>
                    <a:pt x="65" y="137"/>
                  </a:lnTo>
                  <a:lnTo>
                    <a:pt x="63" y="138"/>
                  </a:lnTo>
                  <a:lnTo>
                    <a:pt x="62" y="137"/>
                  </a:lnTo>
                  <a:lnTo>
                    <a:pt x="60" y="136"/>
                  </a:lnTo>
                  <a:lnTo>
                    <a:pt x="59" y="134"/>
                  </a:lnTo>
                  <a:lnTo>
                    <a:pt x="59" y="134"/>
                  </a:lnTo>
                  <a:lnTo>
                    <a:pt x="54" y="123"/>
                  </a:lnTo>
                  <a:lnTo>
                    <a:pt x="52" y="112"/>
                  </a:lnTo>
                  <a:lnTo>
                    <a:pt x="52" y="112"/>
                  </a:lnTo>
                  <a:lnTo>
                    <a:pt x="52" y="110"/>
                  </a:lnTo>
                  <a:lnTo>
                    <a:pt x="53" y="108"/>
                  </a:lnTo>
                  <a:lnTo>
                    <a:pt x="54" y="106"/>
                  </a:lnTo>
                  <a:lnTo>
                    <a:pt x="56" y="105"/>
                  </a:lnTo>
                  <a:lnTo>
                    <a:pt x="66" y="105"/>
                  </a:lnTo>
                  <a:lnTo>
                    <a:pt x="66" y="105"/>
                  </a:lnTo>
                  <a:lnTo>
                    <a:pt x="67" y="99"/>
                  </a:lnTo>
                  <a:lnTo>
                    <a:pt x="68" y="92"/>
                  </a:lnTo>
                  <a:lnTo>
                    <a:pt x="59" y="89"/>
                  </a:lnTo>
                  <a:lnTo>
                    <a:pt x="59" y="89"/>
                  </a:lnTo>
                  <a:lnTo>
                    <a:pt x="58" y="88"/>
                  </a:lnTo>
                  <a:lnTo>
                    <a:pt x="56" y="87"/>
                  </a:lnTo>
                  <a:lnTo>
                    <a:pt x="55" y="85"/>
                  </a:lnTo>
                  <a:lnTo>
                    <a:pt x="56" y="83"/>
                  </a:lnTo>
                  <a:lnTo>
                    <a:pt x="56" y="83"/>
                  </a:lnTo>
                  <a:lnTo>
                    <a:pt x="61" y="72"/>
                  </a:lnTo>
                  <a:lnTo>
                    <a:pt x="67" y="62"/>
                  </a:lnTo>
                  <a:lnTo>
                    <a:pt x="67" y="62"/>
                  </a:lnTo>
                  <a:lnTo>
                    <a:pt x="69" y="61"/>
                  </a:lnTo>
                  <a:lnTo>
                    <a:pt x="72" y="60"/>
                  </a:lnTo>
                  <a:lnTo>
                    <a:pt x="74" y="60"/>
                  </a:lnTo>
                  <a:lnTo>
                    <a:pt x="75" y="61"/>
                  </a:lnTo>
                  <a:lnTo>
                    <a:pt x="81" y="69"/>
                  </a:lnTo>
                  <a:lnTo>
                    <a:pt x="81" y="69"/>
                  </a:lnTo>
                  <a:lnTo>
                    <a:pt x="87" y="63"/>
                  </a:lnTo>
                  <a:lnTo>
                    <a:pt x="93" y="60"/>
                  </a:lnTo>
                  <a:lnTo>
                    <a:pt x="88" y="51"/>
                  </a:lnTo>
                  <a:lnTo>
                    <a:pt x="88" y="51"/>
                  </a:lnTo>
                  <a:lnTo>
                    <a:pt x="88" y="49"/>
                  </a:lnTo>
                  <a:lnTo>
                    <a:pt x="88" y="48"/>
                  </a:lnTo>
                  <a:lnTo>
                    <a:pt x="89" y="46"/>
                  </a:lnTo>
                  <a:lnTo>
                    <a:pt x="91" y="45"/>
                  </a:lnTo>
                  <a:lnTo>
                    <a:pt x="91" y="45"/>
                  </a:lnTo>
                  <a:lnTo>
                    <a:pt x="102" y="40"/>
                  </a:lnTo>
                  <a:lnTo>
                    <a:pt x="114" y="38"/>
                  </a:lnTo>
                  <a:lnTo>
                    <a:pt x="114" y="38"/>
                  </a:lnTo>
                  <a:lnTo>
                    <a:pt x="116" y="38"/>
                  </a:lnTo>
                  <a:lnTo>
                    <a:pt x="118" y="39"/>
                  </a:lnTo>
                  <a:lnTo>
                    <a:pt x="119" y="40"/>
                  </a:lnTo>
                  <a:lnTo>
                    <a:pt x="119" y="43"/>
                  </a:lnTo>
                  <a:lnTo>
                    <a:pt x="119" y="52"/>
                  </a:lnTo>
                  <a:lnTo>
                    <a:pt x="119" y="52"/>
                  </a:lnTo>
                  <a:lnTo>
                    <a:pt x="127" y="53"/>
                  </a:lnTo>
                  <a:lnTo>
                    <a:pt x="133" y="55"/>
                  </a:lnTo>
                  <a:lnTo>
                    <a:pt x="135" y="45"/>
                  </a:lnTo>
                  <a:lnTo>
                    <a:pt x="135" y="45"/>
                  </a:lnTo>
                  <a:lnTo>
                    <a:pt x="137" y="44"/>
                  </a:lnTo>
                  <a:lnTo>
                    <a:pt x="139" y="43"/>
                  </a:lnTo>
                  <a:lnTo>
                    <a:pt x="141" y="42"/>
                  </a:lnTo>
                  <a:lnTo>
                    <a:pt x="143" y="43"/>
                  </a:lnTo>
                  <a:lnTo>
                    <a:pt x="143" y="43"/>
                  </a:lnTo>
                  <a:lnTo>
                    <a:pt x="153" y="47"/>
                  </a:lnTo>
                  <a:lnTo>
                    <a:pt x="162" y="53"/>
                  </a:lnTo>
                  <a:lnTo>
                    <a:pt x="162" y="53"/>
                  </a:lnTo>
                  <a:lnTo>
                    <a:pt x="164" y="56"/>
                  </a:lnTo>
                  <a:lnTo>
                    <a:pt x="165" y="58"/>
                  </a:lnTo>
                  <a:lnTo>
                    <a:pt x="165" y="60"/>
                  </a:lnTo>
                  <a:lnTo>
                    <a:pt x="165" y="61"/>
                  </a:lnTo>
                  <a:lnTo>
                    <a:pt x="157" y="69"/>
                  </a:lnTo>
                  <a:lnTo>
                    <a:pt x="157" y="69"/>
                  </a:lnTo>
                  <a:lnTo>
                    <a:pt x="161" y="73"/>
                  </a:lnTo>
                  <a:lnTo>
                    <a:pt x="166" y="79"/>
                  </a:lnTo>
                  <a:lnTo>
                    <a:pt x="174" y="74"/>
                  </a:lnTo>
                  <a:lnTo>
                    <a:pt x="174" y="74"/>
                  </a:lnTo>
                  <a:lnTo>
                    <a:pt x="175" y="74"/>
                  </a:lnTo>
                  <a:lnTo>
                    <a:pt x="178" y="74"/>
                  </a:lnTo>
                  <a:lnTo>
                    <a:pt x="179" y="75"/>
                  </a:lnTo>
                  <a:lnTo>
                    <a:pt x="181" y="77"/>
                  </a:lnTo>
                  <a:lnTo>
                    <a:pt x="181" y="77"/>
                  </a:lnTo>
                  <a:lnTo>
                    <a:pt x="184" y="88"/>
                  </a:lnTo>
                  <a:lnTo>
                    <a:pt x="186" y="100"/>
                  </a:lnTo>
                  <a:lnTo>
                    <a:pt x="186" y="100"/>
                  </a:lnTo>
                  <a:lnTo>
                    <a:pt x="186" y="102"/>
                  </a:lnTo>
                  <a:lnTo>
                    <a:pt x="185" y="104"/>
                  </a:lnTo>
                  <a:lnTo>
                    <a:pt x="184" y="105"/>
                  </a:lnTo>
                  <a:lnTo>
                    <a:pt x="183" y="105"/>
                  </a:lnTo>
                  <a:lnTo>
                    <a:pt x="183" y="10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6" name="Freeform 1901"/>
            <p:cNvSpPr>
              <a:spLocks/>
            </p:cNvSpPr>
            <p:nvPr/>
          </p:nvSpPr>
          <p:spPr bwMode="auto">
            <a:xfrm>
              <a:off x="6613700" y="3033161"/>
              <a:ext cx="76897" cy="74245"/>
            </a:xfrm>
            <a:custGeom>
              <a:avLst/>
              <a:gdLst>
                <a:gd name="T0" fmla="*/ 28 w 57"/>
                <a:gd name="T1" fmla="*/ 0 h 58"/>
                <a:gd name="T2" fmla="*/ 28 w 57"/>
                <a:gd name="T3" fmla="*/ 0 h 58"/>
                <a:gd name="T4" fmla="*/ 23 w 57"/>
                <a:gd name="T5" fmla="*/ 0 h 58"/>
                <a:gd name="T6" fmla="*/ 17 w 57"/>
                <a:gd name="T7" fmla="*/ 2 h 58"/>
                <a:gd name="T8" fmla="*/ 12 w 57"/>
                <a:gd name="T9" fmla="*/ 5 h 58"/>
                <a:gd name="T10" fmla="*/ 8 w 57"/>
                <a:gd name="T11" fmla="*/ 8 h 58"/>
                <a:gd name="T12" fmla="*/ 4 w 57"/>
                <a:gd name="T13" fmla="*/ 12 h 58"/>
                <a:gd name="T14" fmla="*/ 2 w 57"/>
                <a:gd name="T15" fmla="*/ 18 h 58"/>
                <a:gd name="T16" fmla="*/ 0 w 57"/>
                <a:gd name="T17" fmla="*/ 23 h 58"/>
                <a:gd name="T18" fmla="*/ 0 w 57"/>
                <a:gd name="T19" fmla="*/ 28 h 58"/>
                <a:gd name="T20" fmla="*/ 0 w 57"/>
                <a:gd name="T21" fmla="*/ 28 h 58"/>
                <a:gd name="T22" fmla="*/ 0 w 57"/>
                <a:gd name="T23" fmla="*/ 35 h 58"/>
                <a:gd name="T24" fmla="*/ 2 w 57"/>
                <a:gd name="T25" fmla="*/ 40 h 58"/>
                <a:gd name="T26" fmla="*/ 4 w 57"/>
                <a:gd name="T27" fmla="*/ 45 h 58"/>
                <a:gd name="T28" fmla="*/ 8 w 57"/>
                <a:gd name="T29" fmla="*/ 49 h 58"/>
                <a:gd name="T30" fmla="*/ 12 w 57"/>
                <a:gd name="T31" fmla="*/ 52 h 58"/>
                <a:gd name="T32" fmla="*/ 17 w 57"/>
                <a:gd name="T33" fmla="*/ 55 h 58"/>
                <a:gd name="T34" fmla="*/ 23 w 57"/>
                <a:gd name="T35" fmla="*/ 57 h 58"/>
                <a:gd name="T36" fmla="*/ 28 w 57"/>
                <a:gd name="T37" fmla="*/ 58 h 58"/>
                <a:gd name="T38" fmla="*/ 28 w 57"/>
                <a:gd name="T39" fmla="*/ 58 h 58"/>
                <a:gd name="T40" fmla="*/ 35 w 57"/>
                <a:gd name="T41" fmla="*/ 57 h 58"/>
                <a:gd name="T42" fmla="*/ 40 w 57"/>
                <a:gd name="T43" fmla="*/ 55 h 58"/>
                <a:gd name="T44" fmla="*/ 44 w 57"/>
                <a:gd name="T45" fmla="*/ 52 h 58"/>
                <a:gd name="T46" fmla="*/ 49 w 57"/>
                <a:gd name="T47" fmla="*/ 49 h 58"/>
                <a:gd name="T48" fmla="*/ 52 w 57"/>
                <a:gd name="T49" fmla="*/ 45 h 58"/>
                <a:gd name="T50" fmla="*/ 55 w 57"/>
                <a:gd name="T51" fmla="*/ 40 h 58"/>
                <a:gd name="T52" fmla="*/ 56 w 57"/>
                <a:gd name="T53" fmla="*/ 35 h 58"/>
                <a:gd name="T54" fmla="*/ 57 w 57"/>
                <a:gd name="T55" fmla="*/ 28 h 58"/>
                <a:gd name="T56" fmla="*/ 57 w 57"/>
                <a:gd name="T57" fmla="*/ 28 h 58"/>
                <a:gd name="T58" fmla="*/ 56 w 57"/>
                <a:gd name="T59" fmla="*/ 23 h 58"/>
                <a:gd name="T60" fmla="*/ 55 w 57"/>
                <a:gd name="T61" fmla="*/ 18 h 58"/>
                <a:gd name="T62" fmla="*/ 52 w 57"/>
                <a:gd name="T63" fmla="*/ 12 h 58"/>
                <a:gd name="T64" fmla="*/ 49 w 57"/>
                <a:gd name="T65" fmla="*/ 8 h 58"/>
                <a:gd name="T66" fmla="*/ 44 w 57"/>
                <a:gd name="T67" fmla="*/ 5 h 58"/>
                <a:gd name="T68" fmla="*/ 40 w 57"/>
                <a:gd name="T69" fmla="*/ 2 h 58"/>
                <a:gd name="T70" fmla="*/ 35 w 57"/>
                <a:gd name="T71" fmla="*/ 0 h 58"/>
                <a:gd name="T72" fmla="*/ 28 w 57"/>
                <a:gd name="T73" fmla="*/ 0 h 58"/>
                <a:gd name="T74" fmla="*/ 28 w 57"/>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58">
                  <a:moveTo>
                    <a:pt x="28" y="0"/>
                  </a:moveTo>
                  <a:lnTo>
                    <a:pt x="28" y="0"/>
                  </a:lnTo>
                  <a:lnTo>
                    <a:pt x="23" y="0"/>
                  </a:lnTo>
                  <a:lnTo>
                    <a:pt x="17" y="2"/>
                  </a:lnTo>
                  <a:lnTo>
                    <a:pt x="12" y="5"/>
                  </a:lnTo>
                  <a:lnTo>
                    <a:pt x="8" y="8"/>
                  </a:lnTo>
                  <a:lnTo>
                    <a:pt x="4" y="12"/>
                  </a:lnTo>
                  <a:lnTo>
                    <a:pt x="2" y="18"/>
                  </a:lnTo>
                  <a:lnTo>
                    <a:pt x="0" y="23"/>
                  </a:lnTo>
                  <a:lnTo>
                    <a:pt x="0" y="28"/>
                  </a:lnTo>
                  <a:lnTo>
                    <a:pt x="0" y="28"/>
                  </a:lnTo>
                  <a:lnTo>
                    <a:pt x="0" y="35"/>
                  </a:lnTo>
                  <a:lnTo>
                    <a:pt x="2" y="40"/>
                  </a:lnTo>
                  <a:lnTo>
                    <a:pt x="4" y="45"/>
                  </a:lnTo>
                  <a:lnTo>
                    <a:pt x="8" y="49"/>
                  </a:lnTo>
                  <a:lnTo>
                    <a:pt x="12" y="52"/>
                  </a:lnTo>
                  <a:lnTo>
                    <a:pt x="17" y="55"/>
                  </a:lnTo>
                  <a:lnTo>
                    <a:pt x="23" y="57"/>
                  </a:lnTo>
                  <a:lnTo>
                    <a:pt x="28" y="58"/>
                  </a:lnTo>
                  <a:lnTo>
                    <a:pt x="28" y="58"/>
                  </a:lnTo>
                  <a:lnTo>
                    <a:pt x="35" y="57"/>
                  </a:lnTo>
                  <a:lnTo>
                    <a:pt x="40" y="55"/>
                  </a:lnTo>
                  <a:lnTo>
                    <a:pt x="44" y="52"/>
                  </a:lnTo>
                  <a:lnTo>
                    <a:pt x="49" y="49"/>
                  </a:lnTo>
                  <a:lnTo>
                    <a:pt x="52" y="45"/>
                  </a:lnTo>
                  <a:lnTo>
                    <a:pt x="55" y="40"/>
                  </a:lnTo>
                  <a:lnTo>
                    <a:pt x="56" y="35"/>
                  </a:lnTo>
                  <a:lnTo>
                    <a:pt x="57" y="28"/>
                  </a:lnTo>
                  <a:lnTo>
                    <a:pt x="57" y="28"/>
                  </a:lnTo>
                  <a:lnTo>
                    <a:pt x="56" y="23"/>
                  </a:lnTo>
                  <a:lnTo>
                    <a:pt x="55" y="18"/>
                  </a:lnTo>
                  <a:lnTo>
                    <a:pt x="52" y="12"/>
                  </a:lnTo>
                  <a:lnTo>
                    <a:pt x="49" y="8"/>
                  </a:lnTo>
                  <a:lnTo>
                    <a:pt x="44" y="5"/>
                  </a:lnTo>
                  <a:lnTo>
                    <a:pt x="40" y="2"/>
                  </a:lnTo>
                  <a:lnTo>
                    <a:pt x="35" y="0"/>
                  </a:lnTo>
                  <a:lnTo>
                    <a:pt x="28" y="0"/>
                  </a:lnTo>
                  <a:lnTo>
                    <a:pt x="28"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7" name="Group 76"/>
          <p:cNvGrpSpPr/>
          <p:nvPr/>
        </p:nvGrpSpPr>
        <p:grpSpPr>
          <a:xfrm>
            <a:off x="1434834" y="2221908"/>
            <a:ext cx="444259" cy="430314"/>
            <a:chOff x="5396611" y="3879023"/>
            <a:chExt cx="591309" cy="572747"/>
          </a:xfrm>
          <a:solidFill>
            <a:srgbClr val="2B3990">
              <a:alpha val="65000"/>
            </a:srgbClr>
          </a:solidFill>
        </p:grpSpPr>
        <p:sp>
          <p:nvSpPr>
            <p:cNvPr id="78" name="Freeform 1906"/>
            <p:cNvSpPr>
              <a:spLocks noEditPoints="1"/>
            </p:cNvSpPr>
            <p:nvPr/>
          </p:nvSpPr>
          <p:spPr bwMode="auto">
            <a:xfrm>
              <a:off x="5396611" y="3879023"/>
              <a:ext cx="572747" cy="572747"/>
            </a:xfrm>
            <a:custGeom>
              <a:avLst/>
              <a:gdLst>
                <a:gd name="T0" fmla="*/ 310 w 430"/>
                <a:gd name="T1" fmla="*/ 372 h 430"/>
                <a:gd name="T2" fmla="*/ 296 w 430"/>
                <a:gd name="T3" fmla="*/ 372 h 430"/>
                <a:gd name="T4" fmla="*/ 280 w 430"/>
                <a:gd name="T5" fmla="*/ 363 h 430"/>
                <a:gd name="T6" fmla="*/ 260 w 430"/>
                <a:gd name="T7" fmla="*/ 370 h 430"/>
                <a:gd name="T8" fmla="*/ 235 w 430"/>
                <a:gd name="T9" fmla="*/ 394 h 430"/>
                <a:gd name="T10" fmla="*/ 215 w 430"/>
                <a:gd name="T11" fmla="*/ 399 h 430"/>
                <a:gd name="T12" fmla="*/ 194 w 430"/>
                <a:gd name="T13" fmla="*/ 392 h 430"/>
                <a:gd name="T14" fmla="*/ 155 w 430"/>
                <a:gd name="T15" fmla="*/ 342 h 430"/>
                <a:gd name="T16" fmla="*/ 175 w 430"/>
                <a:gd name="T17" fmla="*/ 302 h 430"/>
                <a:gd name="T18" fmla="*/ 163 w 430"/>
                <a:gd name="T19" fmla="*/ 270 h 430"/>
                <a:gd name="T20" fmla="*/ 129 w 430"/>
                <a:gd name="T21" fmla="*/ 215 h 430"/>
                <a:gd name="T22" fmla="*/ 186 w 430"/>
                <a:gd name="T23" fmla="*/ 168 h 430"/>
                <a:gd name="T24" fmla="*/ 215 w 430"/>
                <a:gd name="T25" fmla="*/ 142 h 430"/>
                <a:gd name="T26" fmla="*/ 145 w 430"/>
                <a:gd name="T27" fmla="*/ 112 h 430"/>
                <a:gd name="T28" fmla="*/ 182 w 430"/>
                <a:gd name="T29" fmla="*/ 48 h 430"/>
                <a:gd name="T30" fmla="*/ 204 w 430"/>
                <a:gd name="T31" fmla="*/ 33 h 430"/>
                <a:gd name="T32" fmla="*/ 221 w 430"/>
                <a:gd name="T33" fmla="*/ 32 h 430"/>
                <a:gd name="T34" fmla="*/ 247 w 430"/>
                <a:gd name="T35" fmla="*/ 46 h 430"/>
                <a:gd name="T36" fmla="*/ 282 w 430"/>
                <a:gd name="T37" fmla="*/ 103 h 430"/>
                <a:gd name="T38" fmla="*/ 307 w 430"/>
                <a:gd name="T39" fmla="*/ 125 h 430"/>
                <a:gd name="T40" fmla="*/ 318 w 430"/>
                <a:gd name="T41" fmla="*/ 107 h 430"/>
                <a:gd name="T42" fmla="*/ 290 w 430"/>
                <a:gd name="T43" fmla="*/ 48 h 430"/>
                <a:gd name="T44" fmla="*/ 343 w 430"/>
                <a:gd name="T45" fmla="*/ 84 h 430"/>
                <a:gd name="T46" fmla="*/ 380 w 430"/>
                <a:gd name="T47" fmla="*/ 135 h 430"/>
                <a:gd name="T48" fmla="*/ 357 w 430"/>
                <a:gd name="T49" fmla="*/ 149 h 430"/>
                <a:gd name="T50" fmla="*/ 391 w 430"/>
                <a:gd name="T51" fmla="*/ 168 h 430"/>
                <a:gd name="T52" fmla="*/ 398 w 430"/>
                <a:gd name="T53" fmla="*/ 215 h 430"/>
                <a:gd name="T54" fmla="*/ 400 w 430"/>
                <a:gd name="T55" fmla="*/ 235 h 430"/>
                <a:gd name="T56" fmla="*/ 412 w 430"/>
                <a:gd name="T57" fmla="*/ 304 h 430"/>
                <a:gd name="T58" fmla="*/ 414 w 430"/>
                <a:gd name="T59" fmla="*/ 297 h 430"/>
                <a:gd name="T60" fmla="*/ 429 w 430"/>
                <a:gd name="T61" fmla="*/ 237 h 430"/>
                <a:gd name="T62" fmla="*/ 426 w 430"/>
                <a:gd name="T63" fmla="*/ 172 h 430"/>
                <a:gd name="T64" fmla="*/ 394 w 430"/>
                <a:gd name="T65" fmla="*/ 95 h 430"/>
                <a:gd name="T66" fmla="*/ 335 w 430"/>
                <a:gd name="T67" fmla="*/ 37 h 430"/>
                <a:gd name="T68" fmla="*/ 258 w 430"/>
                <a:gd name="T69" fmla="*/ 4 h 430"/>
                <a:gd name="T70" fmla="*/ 194 w 430"/>
                <a:gd name="T71" fmla="*/ 1 h 430"/>
                <a:gd name="T72" fmla="*/ 112 w 430"/>
                <a:gd name="T73" fmla="*/ 26 h 430"/>
                <a:gd name="T74" fmla="*/ 49 w 430"/>
                <a:gd name="T75" fmla="*/ 79 h 430"/>
                <a:gd name="T76" fmla="*/ 10 w 430"/>
                <a:gd name="T77" fmla="*/ 151 h 430"/>
                <a:gd name="T78" fmla="*/ 0 w 430"/>
                <a:gd name="T79" fmla="*/ 215 h 430"/>
                <a:gd name="T80" fmla="*/ 16 w 430"/>
                <a:gd name="T81" fmla="*/ 300 h 430"/>
                <a:gd name="T82" fmla="*/ 63 w 430"/>
                <a:gd name="T83" fmla="*/ 368 h 430"/>
                <a:gd name="T84" fmla="*/ 131 w 430"/>
                <a:gd name="T85" fmla="*/ 414 h 430"/>
                <a:gd name="T86" fmla="*/ 215 w 430"/>
                <a:gd name="T87" fmla="*/ 430 h 430"/>
                <a:gd name="T88" fmla="*/ 270 w 430"/>
                <a:gd name="T89" fmla="*/ 424 h 430"/>
                <a:gd name="T90" fmla="*/ 335 w 430"/>
                <a:gd name="T91" fmla="*/ 394 h 430"/>
                <a:gd name="T92" fmla="*/ 141 w 430"/>
                <a:gd name="T93" fmla="*/ 48 h 430"/>
                <a:gd name="T94" fmla="*/ 105 w 430"/>
                <a:gd name="T95" fmla="*/ 135 h 430"/>
                <a:gd name="T96" fmla="*/ 67 w 430"/>
                <a:gd name="T97" fmla="*/ 108 h 430"/>
                <a:gd name="T98" fmla="*/ 112 w 430"/>
                <a:gd name="T99" fmla="*/ 64 h 430"/>
                <a:gd name="T100" fmla="*/ 32 w 430"/>
                <a:gd name="T101" fmla="*/ 215 h 430"/>
                <a:gd name="T102" fmla="*/ 36 w 430"/>
                <a:gd name="T103" fmla="*/ 178 h 430"/>
                <a:gd name="T104" fmla="*/ 97 w 430"/>
                <a:gd name="T105" fmla="*/ 191 h 430"/>
                <a:gd name="T106" fmla="*/ 101 w 430"/>
                <a:gd name="T107" fmla="*/ 270 h 430"/>
                <a:gd name="T108" fmla="*/ 35 w 430"/>
                <a:gd name="T109" fmla="*/ 243 h 430"/>
                <a:gd name="T110" fmla="*/ 54 w 430"/>
                <a:gd name="T111" fmla="*/ 302 h 430"/>
                <a:gd name="T112" fmla="*/ 121 w 430"/>
                <a:gd name="T113" fmla="*/ 346 h 430"/>
                <a:gd name="T114" fmla="*/ 126 w 430"/>
                <a:gd name="T115" fmla="*/ 375 h 430"/>
                <a:gd name="T116" fmla="*/ 80 w 430"/>
                <a:gd name="T117" fmla="*/ 338 h 430"/>
                <a:gd name="T118" fmla="*/ 54 w 430"/>
                <a:gd name="T119" fmla="*/ 30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0" h="430">
                  <a:moveTo>
                    <a:pt x="328" y="359"/>
                  </a:moveTo>
                  <a:lnTo>
                    <a:pt x="328" y="359"/>
                  </a:lnTo>
                  <a:lnTo>
                    <a:pt x="319" y="366"/>
                  </a:lnTo>
                  <a:lnTo>
                    <a:pt x="310" y="372"/>
                  </a:lnTo>
                  <a:lnTo>
                    <a:pt x="301" y="377"/>
                  </a:lnTo>
                  <a:lnTo>
                    <a:pt x="290" y="383"/>
                  </a:lnTo>
                  <a:lnTo>
                    <a:pt x="290" y="383"/>
                  </a:lnTo>
                  <a:lnTo>
                    <a:pt x="296" y="372"/>
                  </a:lnTo>
                  <a:lnTo>
                    <a:pt x="303" y="361"/>
                  </a:lnTo>
                  <a:lnTo>
                    <a:pt x="303" y="361"/>
                  </a:lnTo>
                  <a:lnTo>
                    <a:pt x="292" y="362"/>
                  </a:lnTo>
                  <a:lnTo>
                    <a:pt x="280" y="363"/>
                  </a:lnTo>
                  <a:lnTo>
                    <a:pt x="280" y="363"/>
                  </a:lnTo>
                  <a:lnTo>
                    <a:pt x="265" y="362"/>
                  </a:lnTo>
                  <a:lnTo>
                    <a:pt x="265" y="362"/>
                  </a:lnTo>
                  <a:lnTo>
                    <a:pt x="260" y="370"/>
                  </a:lnTo>
                  <a:lnTo>
                    <a:pt x="253" y="377"/>
                  </a:lnTo>
                  <a:lnTo>
                    <a:pt x="247" y="384"/>
                  </a:lnTo>
                  <a:lnTo>
                    <a:pt x="241" y="389"/>
                  </a:lnTo>
                  <a:lnTo>
                    <a:pt x="235" y="394"/>
                  </a:lnTo>
                  <a:lnTo>
                    <a:pt x="228" y="396"/>
                  </a:lnTo>
                  <a:lnTo>
                    <a:pt x="222" y="398"/>
                  </a:lnTo>
                  <a:lnTo>
                    <a:pt x="215" y="399"/>
                  </a:lnTo>
                  <a:lnTo>
                    <a:pt x="215" y="399"/>
                  </a:lnTo>
                  <a:lnTo>
                    <a:pt x="210" y="398"/>
                  </a:lnTo>
                  <a:lnTo>
                    <a:pt x="204" y="397"/>
                  </a:lnTo>
                  <a:lnTo>
                    <a:pt x="199" y="395"/>
                  </a:lnTo>
                  <a:lnTo>
                    <a:pt x="194" y="392"/>
                  </a:lnTo>
                  <a:lnTo>
                    <a:pt x="183" y="384"/>
                  </a:lnTo>
                  <a:lnTo>
                    <a:pt x="173" y="372"/>
                  </a:lnTo>
                  <a:lnTo>
                    <a:pt x="163" y="358"/>
                  </a:lnTo>
                  <a:lnTo>
                    <a:pt x="155" y="342"/>
                  </a:lnTo>
                  <a:lnTo>
                    <a:pt x="146" y="323"/>
                  </a:lnTo>
                  <a:lnTo>
                    <a:pt x="139" y="302"/>
                  </a:lnTo>
                  <a:lnTo>
                    <a:pt x="175" y="302"/>
                  </a:lnTo>
                  <a:lnTo>
                    <a:pt x="175" y="302"/>
                  </a:lnTo>
                  <a:lnTo>
                    <a:pt x="170" y="291"/>
                  </a:lnTo>
                  <a:lnTo>
                    <a:pt x="165" y="279"/>
                  </a:lnTo>
                  <a:lnTo>
                    <a:pt x="165" y="279"/>
                  </a:lnTo>
                  <a:lnTo>
                    <a:pt x="163" y="270"/>
                  </a:lnTo>
                  <a:lnTo>
                    <a:pt x="133" y="270"/>
                  </a:lnTo>
                  <a:lnTo>
                    <a:pt x="133" y="270"/>
                  </a:lnTo>
                  <a:lnTo>
                    <a:pt x="130" y="243"/>
                  </a:lnTo>
                  <a:lnTo>
                    <a:pt x="129" y="215"/>
                  </a:lnTo>
                  <a:lnTo>
                    <a:pt x="129" y="215"/>
                  </a:lnTo>
                  <a:lnTo>
                    <a:pt x="130" y="190"/>
                  </a:lnTo>
                  <a:lnTo>
                    <a:pt x="132" y="168"/>
                  </a:lnTo>
                  <a:lnTo>
                    <a:pt x="186" y="168"/>
                  </a:lnTo>
                  <a:lnTo>
                    <a:pt x="186" y="168"/>
                  </a:lnTo>
                  <a:lnTo>
                    <a:pt x="195" y="158"/>
                  </a:lnTo>
                  <a:lnTo>
                    <a:pt x="204" y="149"/>
                  </a:lnTo>
                  <a:lnTo>
                    <a:pt x="215" y="142"/>
                  </a:lnTo>
                  <a:lnTo>
                    <a:pt x="226" y="135"/>
                  </a:lnTo>
                  <a:lnTo>
                    <a:pt x="138" y="135"/>
                  </a:lnTo>
                  <a:lnTo>
                    <a:pt x="138" y="135"/>
                  </a:lnTo>
                  <a:lnTo>
                    <a:pt x="145" y="112"/>
                  </a:lnTo>
                  <a:lnTo>
                    <a:pt x="152" y="93"/>
                  </a:lnTo>
                  <a:lnTo>
                    <a:pt x="161" y="76"/>
                  </a:lnTo>
                  <a:lnTo>
                    <a:pt x="171" y="60"/>
                  </a:lnTo>
                  <a:lnTo>
                    <a:pt x="182" y="48"/>
                  </a:lnTo>
                  <a:lnTo>
                    <a:pt x="187" y="43"/>
                  </a:lnTo>
                  <a:lnTo>
                    <a:pt x="192" y="40"/>
                  </a:lnTo>
                  <a:lnTo>
                    <a:pt x="198" y="37"/>
                  </a:lnTo>
                  <a:lnTo>
                    <a:pt x="204" y="33"/>
                  </a:lnTo>
                  <a:lnTo>
                    <a:pt x="210" y="32"/>
                  </a:lnTo>
                  <a:lnTo>
                    <a:pt x="215" y="32"/>
                  </a:lnTo>
                  <a:lnTo>
                    <a:pt x="215" y="32"/>
                  </a:lnTo>
                  <a:lnTo>
                    <a:pt x="221" y="32"/>
                  </a:lnTo>
                  <a:lnTo>
                    <a:pt x="226" y="33"/>
                  </a:lnTo>
                  <a:lnTo>
                    <a:pt x="230" y="36"/>
                  </a:lnTo>
                  <a:lnTo>
                    <a:pt x="236" y="39"/>
                  </a:lnTo>
                  <a:lnTo>
                    <a:pt x="247" y="46"/>
                  </a:lnTo>
                  <a:lnTo>
                    <a:pt x="256" y="56"/>
                  </a:lnTo>
                  <a:lnTo>
                    <a:pt x="266" y="69"/>
                  </a:lnTo>
                  <a:lnTo>
                    <a:pt x="275" y="85"/>
                  </a:lnTo>
                  <a:lnTo>
                    <a:pt x="282" y="103"/>
                  </a:lnTo>
                  <a:lnTo>
                    <a:pt x="289" y="122"/>
                  </a:lnTo>
                  <a:lnTo>
                    <a:pt x="289" y="122"/>
                  </a:lnTo>
                  <a:lnTo>
                    <a:pt x="298" y="123"/>
                  </a:lnTo>
                  <a:lnTo>
                    <a:pt x="307" y="125"/>
                  </a:lnTo>
                  <a:lnTo>
                    <a:pt x="316" y="127"/>
                  </a:lnTo>
                  <a:lnTo>
                    <a:pt x="324" y="131"/>
                  </a:lnTo>
                  <a:lnTo>
                    <a:pt x="324" y="131"/>
                  </a:lnTo>
                  <a:lnTo>
                    <a:pt x="318" y="107"/>
                  </a:lnTo>
                  <a:lnTo>
                    <a:pt x="310" y="85"/>
                  </a:lnTo>
                  <a:lnTo>
                    <a:pt x="301" y="66"/>
                  </a:lnTo>
                  <a:lnTo>
                    <a:pt x="290" y="48"/>
                  </a:lnTo>
                  <a:lnTo>
                    <a:pt x="290" y="48"/>
                  </a:lnTo>
                  <a:lnTo>
                    <a:pt x="305" y="55"/>
                  </a:lnTo>
                  <a:lnTo>
                    <a:pt x="318" y="64"/>
                  </a:lnTo>
                  <a:lnTo>
                    <a:pt x="331" y="73"/>
                  </a:lnTo>
                  <a:lnTo>
                    <a:pt x="343" y="84"/>
                  </a:lnTo>
                  <a:lnTo>
                    <a:pt x="354" y="95"/>
                  </a:lnTo>
                  <a:lnTo>
                    <a:pt x="363" y="108"/>
                  </a:lnTo>
                  <a:lnTo>
                    <a:pt x="372" y="121"/>
                  </a:lnTo>
                  <a:lnTo>
                    <a:pt x="380" y="135"/>
                  </a:lnTo>
                  <a:lnTo>
                    <a:pt x="335" y="135"/>
                  </a:lnTo>
                  <a:lnTo>
                    <a:pt x="335" y="135"/>
                  </a:lnTo>
                  <a:lnTo>
                    <a:pt x="346" y="142"/>
                  </a:lnTo>
                  <a:lnTo>
                    <a:pt x="357" y="149"/>
                  </a:lnTo>
                  <a:lnTo>
                    <a:pt x="365" y="158"/>
                  </a:lnTo>
                  <a:lnTo>
                    <a:pt x="374" y="168"/>
                  </a:lnTo>
                  <a:lnTo>
                    <a:pt x="391" y="168"/>
                  </a:lnTo>
                  <a:lnTo>
                    <a:pt x="391" y="168"/>
                  </a:lnTo>
                  <a:lnTo>
                    <a:pt x="395" y="178"/>
                  </a:lnTo>
                  <a:lnTo>
                    <a:pt x="397" y="190"/>
                  </a:lnTo>
                  <a:lnTo>
                    <a:pt x="398" y="203"/>
                  </a:lnTo>
                  <a:lnTo>
                    <a:pt x="398" y="215"/>
                  </a:lnTo>
                  <a:lnTo>
                    <a:pt x="398" y="215"/>
                  </a:lnTo>
                  <a:lnTo>
                    <a:pt x="398" y="218"/>
                  </a:lnTo>
                  <a:lnTo>
                    <a:pt x="398" y="218"/>
                  </a:lnTo>
                  <a:lnTo>
                    <a:pt x="400" y="235"/>
                  </a:lnTo>
                  <a:lnTo>
                    <a:pt x="400" y="251"/>
                  </a:lnTo>
                  <a:lnTo>
                    <a:pt x="398" y="268"/>
                  </a:lnTo>
                  <a:lnTo>
                    <a:pt x="394" y="283"/>
                  </a:lnTo>
                  <a:lnTo>
                    <a:pt x="412" y="304"/>
                  </a:lnTo>
                  <a:lnTo>
                    <a:pt x="412" y="304"/>
                  </a:lnTo>
                  <a:lnTo>
                    <a:pt x="412" y="302"/>
                  </a:lnTo>
                  <a:lnTo>
                    <a:pt x="414" y="302"/>
                  </a:lnTo>
                  <a:lnTo>
                    <a:pt x="414" y="297"/>
                  </a:lnTo>
                  <a:lnTo>
                    <a:pt x="414" y="297"/>
                  </a:lnTo>
                  <a:lnTo>
                    <a:pt x="422" y="278"/>
                  </a:lnTo>
                  <a:lnTo>
                    <a:pt x="426" y="257"/>
                  </a:lnTo>
                  <a:lnTo>
                    <a:pt x="429" y="237"/>
                  </a:lnTo>
                  <a:lnTo>
                    <a:pt x="430" y="215"/>
                  </a:lnTo>
                  <a:lnTo>
                    <a:pt x="430" y="215"/>
                  </a:lnTo>
                  <a:lnTo>
                    <a:pt x="429" y="193"/>
                  </a:lnTo>
                  <a:lnTo>
                    <a:pt x="426" y="172"/>
                  </a:lnTo>
                  <a:lnTo>
                    <a:pt x="421" y="151"/>
                  </a:lnTo>
                  <a:lnTo>
                    <a:pt x="414" y="132"/>
                  </a:lnTo>
                  <a:lnTo>
                    <a:pt x="404" y="112"/>
                  </a:lnTo>
                  <a:lnTo>
                    <a:pt x="394" y="95"/>
                  </a:lnTo>
                  <a:lnTo>
                    <a:pt x="382" y="79"/>
                  </a:lnTo>
                  <a:lnTo>
                    <a:pt x="368" y="63"/>
                  </a:lnTo>
                  <a:lnTo>
                    <a:pt x="353" y="50"/>
                  </a:lnTo>
                  <a:lnTo>
                    <a:pt x="335" y="37"/>
                  </a:lnTo>
                  <a:lnTo>
                    <a:pt x="318" y="26"/>
                  </a:lnTo>
                  <a:lnTo>
                    <a:pt x="300" y="17"/>
                  </a:lnTo>
                  <a:lnTo>
                    <a:pt x="279" y="10"/>
                  </a:lnTo>
                  <a:lnTo>
                    <a:pt x="258" y="4"/>
                  </a:lnTo>
                  <a:lnTo>
                    <a:pt x="237" y="1"/>
                  </a:lnTo>
                  <a:lnTo>
                    <a:pt x="215" y="0"/>
                  </a:lnTo>
                  <a:lnTo>
                    <a:pt x="215" y="0"/>
                  </a:lnTo>
                  <a:lnTo>
                    <a:pt x="194" y="1"/>
                  </a:lnTo>
                  <a:lnTo>
                    <a:pt x="172" y="4"/>
                  </a:lnTo>
                  <a:lnTo>
                    <a:pt x="151" y="10"/>
                  </a:lnTo>
                  <a:lnTo>
                    <a:pt x="131" y="17"/>
                  </a:lnTo>
                  <a:lnTo>
                    <a:pt x="112" y="26"/>
                  </a:lnTo>
                  <a:lnTo>
                    <a:pt x="95" y="37"/>
                  </a:lnTo>
                  <a:lnTo>
                    <a:pt x="78" y="50"/>
                  </a:lnTo>
                  <a:lnTo>
                    <a:pt x="63" y="63"/>
                  </a:lnTo>
                  <a:lnTo>
                    <a:pt x="49" y="79"/>
                  </a:lnTo>
                  <a:lnTo>
                    <a:pt x="37" y="95"/>
                  </a:lnTo>
                  <a:lnTo>
                    <a:pt x="26" y="112"/>
                  </a:lnTo>
                  <a:lnTo>
                    <a:pt x="16" y="132"/>
                  </a:lnTo>
                  <a:lnTo>
                    <a:pt x="10" y="151"/>
                  </a:lnTo>
                  <a:lnTo>
                    <a:pt x="4" y="172"/>
                  </a:lnTo>
                  <a:lnTo>
                    <a:pt x="1" y="193"/>
                  </a:lnTo>
                  <a:lnTo>
                    <a:pt x="0" y="215"/>
                  </a:lnTo>
                  <a:lnTo>
                    <a:pt x="0" y="215"/>
                  </a:lnTo>
                  <a:lnTo>
                    <a:pt x="1" y="238"/>
                  </a:lnTo>
                  <a:lnTo>
                    <a:pt x="4" y="258"/>
                  </a:lnTo>
                  <a:lnTo>
                    <a:pt x="10" y="279"/>
                  </a:lnTo>
                  <a:lnTo>
                    <a:pt x="16" y="300"/>
                  </a:lnTo>
                  <a:lnTo>
                    <a:pt x="26" y="318"/>
                  </a:lnTo>
                  <a:lnTo>
                    <a:pt x="37" y="336"/>
                  </a:lnTo>
                  <a:lnTo>
                    <a:pt x="49" y="353"/>
                  </a:lnTo>
                  <a:lnTo>
                    <a:pt x="63" y="368"/>
                  </a:lnTo>
                  <a:lnTo>
                    <a:pt x="78" y="382"/>
                  </a:lnTo>
                  <a:lnTo>
                    <a:pt x="95" y="394"/>
                  </a:lnTo>
                  <a:lnTo>
                    <a:pt x="112" y="404"/>
                  </a:lnTo>
                  <a:lnTo>
                    <a:pt x="131" y="414"/>
                  </a:lnTo>
                  <a:lnTo>
                    <a:pt x="151" y="421"/>
                  </a:lnTo>
                  <a:lnTo>
                    <a:pt x="172" y="426"/>
                  </a:lnTo>
                  <a:lnTo>
                    <a:pt x="194" y="429"/>
                  </a:lnTo>
                  <a:lnTo>
                    <a:pt x="215" y="430"/>
                  </a:lnTo>
                  <a:lnTo>
                    <a:pt x="215" y="430"/>
                  </a:lnTo>
                  <a:lnTo>
                    <a:pt x="235" y="430"/>
                  </a:lnTo>
                  <a:lnTo>
                    <a:pt x="253" y="427"/>
                  </a:lnTo>
                  <a:lnTo>
                    <a:pt x="270" y="424"/>
                  </a:lnTo>
                  <a:lnTo>
                    <a:pt x="288" y="419"/>
                  </a:lnTo>
                  <a:lnTo>
                    <a:pt x="305" y="411"/>
                  </a:lnTo>
                  <a:lnTo>
                    <a:pt x="320" y="403"/>
                  </a:lnTo>
                  <a:lnTo>
                    <a:pt x="335" y="394"/>
                  </a:lnTo>
                  <a:lnTo>
                    <a:pt x="350" y="383"/>
                  </a:lnTo>
                  <a:lnTo>
                    <a:pt x="328" y="359"/>
                  </a:lnTo>
                  <a:close/>
                  <a:moveTo>
                    <a:pt x="141" y="48"/>
                  </a:moveTo>
                  <a:lnTo>
                    <a:pt x="141" y="48"/>
                  </a:lnTo>
                  <a:lnTo>
                    <a:pt x="129" y="67"/>
                  </a:lnTo>
                  <a:lnTo>
                    <a:pt x="120" y="87"/>
                  </a:lnTo>
                  <a:lnTo>
                    <a:pt x="111" y="110"/>
                  </a:lnTo>
                  <a:lnTo>
                    <a:pt x="105" y="135"/>
                  </a:lnTo>
                  <a:lnTo>
                    <a:pt x="51" y="135"/>
                  </a:lnTo>
                  <a:lnTo>
                    <a:pt x="51" y="135"/>
                  </a:lnTo>
                  <a:lnTo>
                    <a:pt x="58" y="121"/>
                  </a:lnTo>
                  <a:lnTo>
                    <a:pt x="67" y="108"/>
                  </a:lnTo>
                  <a:lnTo>
                    <a:pt x="77" y="95"/>
                  </a:lnTo>
                  <a:lnTo>
                    <a:pt x="88" y="84"/>
                  </a:lnTo>
                  <a:lnTo>
                    <a:pt x="99" y="73"/>
                  </a:lnTo>
                  <a:lnTo>
                    <a:pt x="112" y="64"/>
                  </a:lnTo>
                  <a:lnTo>
                    <a:pt x="125" y="55"/>
                  </a:lnTo>
                  <a:lnTo>
                    <a:pt x="141" y="48"/>
                  </a:lnTo>
                  <a:lnTo>
                    <a:pt x="141" y="48"/>
                  </a:lnTo>
                  <a:close/>
                  <a:moveTo>
                    <a:pt x="32" y="215"/>
                  </a:moveTo>
                  <a:lnTo>
                    <a:pt x="32" y="215"/>
                  </a:lnTo>
                  <a:lnTo>
                    <a:pt x="32" y="203"/>
                  </a:lnTo>
                  <a:lnTo>
                    <a:pt x="33" y="190"/>
                  </a:lnTo>
                  <a:lnTo>
                    <a:pt x="36" y="178"/>
                  </a:lnTo>
                  <a:lnTo>
                    <a:pt x="39" y="168"/>
                  </a:lnTo>
                  <a:lnTo>
                    <a:pt x="99" y="168"/>
                  </a:lnTo>
                  <a:lnTo>
                    <a:pt x="99" y="168"/>
                  </a:lnTo>
                  <a:lnTo>
                    <a:pt x="97" y="191"/>
                  </a:lnTo>
                  <a:lnTo>
                    <a:pt x="96" y="215"/>
                  </a:lnTo>
                  <a:lnTo>
                    <a:pt x="96" y="215"/>
                  </a:lnTo>
                  <a:lnTo>
                    <a:pt x="97" y="243"/>
                  </a:lnTo>
                  <a:lnTo>
                    <a:pt x="101" y="270"/>
                  </a:lnTo>
                  <a:lnTo>
                    <a:pt x="40" y="270"/>
                  </a:lnTo>
                  <a:lnTo>
                    <a:pt x="40" y="270"/>
                  </a:lnTo>
                  <a:lnTo>
                    <a:pt x="37" y="257"/>
                  </a:lnTo>
                  <a:lnTo>
                    <a:pt x="35" y="243"/>
                  </a:lnTo>
                  <a:lnTo>
                    <a:pt x="32" y="229"/>
                  </a:lnTo>
                  <a:lnTo>
                    <a:pt x="32" y="215"/>
                  </a:lnTo>
                  <a:lnTo>
                    <a:pt x="32" y="215"/>
                  </a:lnTo>
                  <a:close/>
                  <a:moveTo>
                    <a:pt x="54" y="302"/>
                  </a:moveTo>
                  <a:lnTo>
                    <a:pt x="106" y="302"/>
                  </a:lnTo>
                  <a:lnTo>
                    <a:pt x="106" y="302"/>
                  </a:lnTo>
                  <a:lnTo>
                    <a:pt x="112" y="326"/>
                  </a:lnTo>
                  <a:lnTo>
                    <a:pt x="121" y="346"/>
                  </a:lnTo>
                  <a:lnTo>
                    <a:pt x="130" y="366"/>
                  </a:lnTo>
                  <a:lnTo>
                    <a:pt x="141" y="383"/>
                  </a:lnTo>
                  <a:lnTo>
                    <a:pt x="141" y="383"/>
                  </a:lnTo>
                  <a:lnTo>
                    <a:pt x="126" y="375"/>
                  </a:lnTo>
                  <a:lnTo>
                    <a:pt x="113" y="368"/>
                  </a:lnTo>
                  <a:lnTo>
                    <a:pt x="102" y="359"/>
                  </a:lnTo>
                  <a:lnTo>
                    <a:pt x="91" y="349"/>
                  </a:lnTo>
                  <a:lnTo>
                    <a:pt x="80" y="338"/>
                  </a:lnTo>
                  <a:lnTo>
                    <a:pt x="70" y="328"/>
                  </a:lnTo>
                  <a:lnTo>
                    <a:pt x="62" y="315"/>
                  </a:lnTo>
                  <a:lnTo>
                    <a:pt x="54" y="302"/>
                  </a:lnTo>
                  <a:lnTo>
                    <a:pt x="54" y="30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9" name="Freeform 1907"/>
            <p:cNvSpPr>
              <a:spLocks noEditPoints="1"/>
            </p:cNvSpPr>
            <p:nvPr/>
          </p:nvSpPr>
          <p:spPr bwMode="auto">
            <a:xfrm>
              <a:off x="5645862" y="4077894"/>
              <a:ext cx="342058" cy="344709"/>
            </a:xfrm>
            <a:custGeom>
              <a:avLst/>
              <a:gdLst>
                <a:gd name="T0" fmla="*/ 175 w 257"/>
                <a:gd name="T1" fmla="*/ 141 h 261"/>
                <a:gd name="T2" fmla="*/ 178 w 257"/>
                <a:gd name="T3" fmla="*/ 131 h 261"/>
                <a:gd name="T4" fmla="*/ 186 w 257"/>
                <a:gd name="T5" fmla="*/ 104 h 261"/>
                <a:gd name="T6" fmla="*/ 185 w 257"/>
                <a:gd name="T7" fmla="*/ 75 h 261"/>
                <a:gd name="T8" fmla="*/ 180 w 257"/>
                <a:gd name="T9" fmla="*/ 56 h 261"/>
                <a:gd name="T10" fmla="*/ 164 w 257"/>
                <a:gd name="T11" fmla="*/ 33 h 261"/>
                <a:gd name="T12" fmla="*/ 145 w 257"/>
                <a:gd name="T13" fmla="*/ 15 h 261"/>
                <a:gd name="T14" fmla="*/ 120 w 257"/>
                <a:gd name="T15" fmla="*/ 3 h 261"/>
                <a:gd name="T16" fmla="*/ 93 w 257"/>
                <a:gd name="T17" fmla="*/ 0 h 261"/>
                <a:gd name="T18" fmla="*/ 65 w 257"/>
                <a:gd name="T19" fmla="*/ 4 h 261"/>
                <a:gd name="T20" fmla="*/ 48 w 257"/>
                <a:gd name="T21" fmla="*/ 12 h 261"/>
                <a:gd name="T22" fmla="*/ 26 w 257"/>
                <a:gd name="T23" fmla="*/ 28 h 261"/>
                <a:gd name="T24" fmla="*/ 11 w 257"/>
                <a:gd name="T25" fmla="*/ 50 h 261"/>
                <a:gd name="T26" fmla="*/ 1 w 257"/>
                <a:gd name="T27" fmla="*/ 76 h 261"/>
                <a:gd name="T28" fmla="*/ 0 w 257"/>
                <a:gd name="T29" fmla="*/ 103 h 261"/>
                <a:gd name="T30" fmla="*/ 4 w 257"/>
                <a:gd name="T31" fmla="*/ 121 h 261"/>
                <a:gd name="T32" fmla="*/ 16 w 257"/>
                <a:gd name="T33" fmla="*/ 147 h 261"/>
                <a:gd name="T34" fmla="*/ 35 w 257"/>
                <a:gd name="T35" fmla="*/ 167 h 261"/>
                <a:gd name="T36" fmla="*/ 58 w 257"/>
                <a:gd name="T37" fmla="*/ 181 h 261"/>
                <a:gd name="T38" fmla="*/ 84 w 257"/>
                <a:gd name="T39" fmla="*/ 187 h 261"/>
                <a:gd name="T40" fmla="*/ 113 w 257"/>
                <a:gd name="T41" fmla="*/ 185 h 261"/>
                <a:gd name="T42" fmla="*/ 133 w 257"/>
                <a:gd name="T43" fmla="*/ 179 h 261"/>
                <a:gd name="T44" fmla="*/ 223 w 257"/>
                <a:gd name="T45" fmla="*/ 260 h 261"/>
                <a:gd name="T46" fmla="*/ 231 w 257"/>
                <a:gd name="T47" fmla="*/ 260 h 261"/>
                <a:gd name="T48" fmla="*/ 253 w 257"/>
                <a:gd name="T49" fmla="*/ 240 h 261"/>
                <a:gd name="T50" fmla="*/ 257 w 257"/>
                <a:gd name="T51" fmla="*/ 231 h 261"/>
                <a:gd name="T52" fmla="*/ 28 w 257"/>
                <a:gd name="T53" fmla="*/ 114 h 261"/>
                <a:gd name="T54" fmla="*/ 25 w 257"/>
                <a:gd name="T55" fmla="*/ 101 h 261"/>
                <a:gd name="T56" fmla="*/ 28 w 257"/>
                <a:gd name="T57" fmla="*/ 74 h 261"/>
                <a:gd name="T58" fmla="*/ 49 w 257"/>
                <a:gd name="T59" fmla="*/ 41 h 261"/>
                <a:gd name="T60" fmla="*/ 66 w 257"/>
                <a:gd name="T61" fmla="*/ 30 h 261"/>
                <a:gd name="T62" fmla="*/ 80 w 257"/>
                <a:gd name="T63" fmla="*/ 26 h 261"/>
                <a:gd name="T64" fmla="*/ 100 w 257"/>
                <a:gd name="T65" fmla="*/ 25 h 261"/>
                <a:gd name="T66" fmla="*/ 136 w 257"/>
                <a:gd name="T67" fmla="*/ 40 h 261"/>
                <a:gd name="T68" fmla="*/ 154 w 257"/>
                <a:gd name="T69" fmla="*/ 61 h 261"/>
                <a:gd name="T70" fmla="*/ 159 w 257"/>
                <a:gd name="T71" fmla="*/ 73 h 261"/>
                <a:gd name="T72" fmla="*/ 161 w 257"/>
                <a:gd name="T73" fmla="*/ 93 h 261"/>
                <a:gd name="T74" fmla="*/ 154 w 257"/>
                <a:gd name="T75" fmla="*/ 126 h 261"/>
                <a:gd name="T76" fmla="*/ 132 w 257"/>
                <a:gd name="T77" fmla="*/ 149 h 261"/>
                <a:gd name="T78" fmla="*/ 114 w 257"/>
                <a:gd name="T79" fmla="*/ 159 h 261"/>
                <a:gd name="T80" fmla="*/ 101 w 257"/>
                <a:gd name="T81" fmla="*/ 161 h 261"/>
                <a:gd name="T82" fmla="*/ 74 w 257"/>
                <a:gd name="T83" fmla="*/ 159 h 261"/>
                <a:gd name="T84" fmla="*/ 41 w 257"/>
                <a:gd name="T85" fmla="*/ 138 h 261"/>
                <a:gd name="T86" fmla="*/ 30 w 257"/>
                <a:gd name="T87" fmla="*/ 12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7" h="261">
                  <a:moveTo>
                    <a:pt x="256" y="228"/>
                  </a:moveTo>
                  <a:lnTo>
                    <a:pt x="175" y="141"/>
                  </a:lnTo>
                  <a:lnTo>
                    <a:pt x="175" y="141"/>
                  </a:lnTo>
                  <a:lnTo>
                    <a:pt x="174" y="140"/>
                  </a:lnTo>
                  <a:lnTo>
                    <a:pt x="174" y="140"/>
                  </a:lnTo>
                  <a:lnTo>
                    <a:pt x="178" y="131"/>
                  </a:lnTo>
                  <a:lnTo>
                    <a:pt x="183" y="122"/>
                  </a:lnTo>
                  <a:lnTo>
                    <a:pt x="185" y="114"/>
                  </a:lnTo>
                  <a:lnTo>
                    <a:pt x="186" y="104"/>
                  </a:lnTo>
                  <a:lnTo>
                    <a:pt x="187" y="94"/>
                  </a:lnTo>
                  <a:lnTo>
                    <a:pt x="187" y="85"/>
                  </a:lnTo>
                  <a:lnTo>
                    <a:pt x="185" y="75"/>
                  </a:lnTo>
                  <a:lnTo>
                    <a:pt x="183" y="65"/>
                  </a:lnTo>
                  <a:lnTo>
                    <a:pt x="183" y="65"/>
                  </a:lnTo>
                  <a:lnTo>
                    <a:pt x="180" y="56"/>
                  </a:lnTo>
                  <a:lnTo>
                    <a:pt x="175" y="48"/>
                  </a:lnTo>
                  <a:lnTo>
                    <a:pt x="171" y="40"/>
                  </a:lnTo>
                  <a:lnTo>
                    <a:pt x="164" y="33"/>
                  </a:lnTo>
                  <a:lnTo>
                    <a:pt x="159" y="26"/>
                  </a:lnTo>
                  <a:lnTo>
                    <a:pt x="151" y="21"/>
                  </a:lnTo>
                  <a:lnTo>
                    <a:pt x="145" y="15"/>
                  </a:lnTo>
                  <a:lnTo>
                    <a:pt x="136" y="11"/>
                  </a:lnTo>
                  <a:lnTo>
                    <a:pt x="129" y="7"/>
                  </a:lnTo>
                  <a:lnTo>
                    <a:pt x="120" y="3"/>
                  </a:lnTo>
                  <a:lnTo>
                    <a:pt x="111" y="1"/>
                  </a:lnTo>
                  <a:lnTo>
                    <a:pt x="103" y="0"/>
                  </a:lnTo>
                  <a:lnTo>
                    <a:pt x="93" y="0"/>
                  </a:lnTo>
                  <a:lnTo>
                    <a:pt x="84" y="0"/>
                  </a:lnTo>
                  <a:lnTo>
                    <a:pt x="75" y="2"/>
                  </a:lnTo>
                  <a:lnTo>
                    <a:pt x="65" y="4"/>
                  </a:lnTo>
                  <a:lnTo>
                    <a:pt x="65" y="4"/>
                  </a:lnTo>
                  <a:lnTo>
                    <a:pt x="56" y="8"/>
                  </a:lnTo>
                  <a:lnTo>
                    <a:pt x="48" y="12"/>
                  </a:lnTo>
                  <a:lnTo>
                    <a:pt x="40" y="16"/>
                  </a:lnTo>
                  <a:lnTo>
                    <a:pt x="32" y="22"/>
                  </a:lnTo>
                  <a:lnTo>
                    <a:pt x="26" y="28"/>
                  </a:lnTo>
                  <a:lnTo>
                    <a:pt x="21" y="35"/>
                  </a:lnTo>
                  <a:lnTo>
                    <a:pt x="15" y="42"/>
                  </a:lnTo>
                  <a:lnTo>
                    <a:pt x="11" y="50"/>
                  </a:lnTo>
                  <a:lnTo>
                    <a:pt x="7" y="59"/>
                  </a:lnTo>
                  <a:lnTo>
                    <a:pt x="3" y="67"/>
                  </a:lnTo>
                  <a:lnTo>
                    <a:pt x="1" y="76"/>
                  </a:lnTo>
                  <a:lnTo>
                    <a:pt x="0" y="85"/>
                  </a:lnTo>
                  <a:lnTo>
                    <a:pt x="0" y="94"/>
                  </a:lnTo>
                  <a:lnTo>
                    <a:pt x="0" y="103"/>
                  </a:lnTo>
                  <a:lnTo>
                    <a:pt x="1" y="113"/>
                  </a:lnTo>
                  <a:lnTo>
                    <a:pt x="4" y="121"/>
                  </a:lnTo>
                  <a:lnTo>
                    <a:pt x="4" y="121"/>
                  </a:lnTo>
                  <a:lnTo>
                    <a:pt x="8" y="131"/>
                  </a:lnTo>
                  <a:lnTo>
                    <a:pt x="12" y="139"/>
                  </a:lnTo>
                  <a:lnTo>
                    <a:pt x="16" y="147"/>
                  </a:lnTo>
                  <a:lnTo>
                    <a:pt x="22" y="154"/>
                  </a:lnTo>
                  <a:lnTo>
                    <a:pt x="28" y="161"/>
                  </a:lnTo>
                  <a:lnTo>
                    <a:pt x="35" y="167"/>
                  </a:lnTo>
                  <a:lnTo>
                    <a:pt x="42" y="172"/>
                  </a:lnTo>
                  <a:lnTo>
                    <a:pt x="50" y="177"/>
                  </a:lnTo>
                  <a:lnTo>
                    <a:pt x="58" y="181"/>
                  </a:lnTo>
                  <a:lnTo>
                    <a:pt x="67" y="183"/>
                  </a:lnTo>
                  <a:lnTo>
                    <a:pt x="76" y="185"/>
                  </a:lnTo>
                  <a:lnTo>
                    <a:pt x="84" y="187"/>
                  </a:lnTo>
                  <a:lnTo>
                    <a:pt x="93" y="187"/>
                  </a:lnTo>
                  <a:lnTo>
                    <a:pt x="103" y="187"/>
                  </a:lnTo>
                  <a:lnTo>
                    <a:pt x="113" y="185"/>
                  </a:lnTo>
                  <a:lnTo>
                    <a:pt x="121" y="183"/>
                  </a:lnTo>
                  <a:lnTo>
                    <a:pt x="121" y="183"/>
                  </a:lnTo>
                  <a:lnTo>
                    <a:pt x="133" y="179"/>
                  </a:lnTo>
                  <a:lnTo>
                    <a:pt x="143" y="173"/>
                  </a:lnTo>
                  <a:lnTo>
                    <a:pt x="223" y="260"/>
                  </a:lnTo>
                  <a:lnTo>
                    <a:pt x="223" y="260"/>
                  </a:lnTo>
                  <a:lnTo>
                    <a:pt x="225" y="261"/>
                  </a:lnTo>
                  <a:lnTo>
                    <a:pt x="227" y="261"/>
                  </a:lnTo>
                  <a:lnTo>
                    <a:pt x="231" y="260"/>
                  </a:lnTo>
                  <a:lnTo>
                    <a:pt x="235" y="258"/>
                  </a:lnTo>
                  <a:lnTo>
                    <a:pt x="253" y="240"/>
                  </a:lnTo>
                  <a:lnTo>
                    <a:pt x="253" y="240"/>
                  </a:lnTo>
                  <a:lnTo>
                    <a:pt x="255" y="237"/>
                  </a:lnTo>
                  <a:lnTo>
                    <a:pt x="256" y="234"/>
                  </a:lnTo>
                  <a:lnTo>
                    <a:pt x="257" y="231"/>
                  </a:lnTo>
                  <a:lnTo>
                    <a:pt x="256" y="228"/>
                  </a:lnTo>
                  <a:lnTo>
                    <a:pt x="256" y="228"/>
                  </a:lnTo>
                  <a:close/>
                  <a:moveTo>
                    <a:pt x="28" y="114"/>
                  </a:moveTo>
                  <a:lnTo>
                    <a:pt x="28" y="114"/>
                  </a:lnTo>
                  <a:lnTo>
                    <a:pt x="26" y="107"/>
                  </a:lnTo>
                  <a:lnTo>
                    <a:pt x="25" y="101"/>
                  </a:lnTo>
                  <a:lnTo>
                    <a:pt x="25" y="94"/>
                  </a:lnTo>
                  <a:lnTo>
                    <a:pt x="25" y="87"/>
                  </a:lnTo>
                  <a:lnTo>
                    <a:pt x="28" y="74"/>
                  </a:lnTo>
                  <a:lnTo>
                    <a:pt x="32" y="62"/>
                  </a:lnTo>
                  <a:lnTo>
                    <a:pt x="40" y="51"/>
                  </a:lnTo>
                  <a:lnTo>
                    <a:pt x="49" y="41"/>
                  </a:lnTo>
                  <a:lnTo>
                    <a:pt x="54" y="37"/>
                  </a:lnTo>
                  <a:lnTo>
                    <a:pt x="61" y="34"/>
                  </a:lnTo>
                  <a:lnTo>
                    <a:pt x="66" y="30"/>
                  </a:lnTo>
                  <a:lnTo>
                    <a:pt x="73" y="28"/>
                  </a:lnTo>
                  <a:lnTo>
                    <a:pt x="73" y="28"/>
                  </a:lnTo>
                  <a:lnTo>
                    <a:pt x="80" y="26"/>
                  </a:lnTo>
                  <a:lnTo>
                    <a:pt x="87" y="26"/>
                  </a:lnTo>
                  <a:lnTo>
                    <a:pt x="93" y="25"/>
                  </a:lnTo>
                  <a:lnTo>
                    <a:pt x="100" y="25"/>
                  </a:lnTo>
                  <a:lnTo>
                    <a:pt x="113" y="28"/>
                  </a:lnTo>
                  <a:lnTo>
                    <a:pt x="125" y="33"/>
                  </a:lnTo>
                  <a:lnTo>
                    <a:pt x="136" y="40"/>
                  </a:lnTo>
                  <a:lnTo>
                    <a:pt x="145" y="50"/>
                  </a:lnTo>
                  <a:lnTo>
                    <a:pt x="149" y="54"/>
                  </a:lnTo>
                  <a:lnTo>
                    <a:pt x="154" y="61"/>
                  </a:lnTo>
                  <a:lnTo>
                    <a:pt x="156" y="66"/>
                  </a:lnTo>
                  <a:lnTo>
                    <a:pt x="159" y="73"/>
                  </a:lnTo>
                  <a:lnTo>
                    <a:pt x="159" y="73"/>
                  </a:lnTo>
                  <a:lnTo>
                    <a:pt x="160" y="80"/>
                  </a:lnTo>
                  <a:lnTo>
                    <a:pt x="161" y="87"/>
                  </a:lnTo>
                  <a:lnTo>
                    <a:pt x="161" y="93"/>
                  </a:lnTo>
                  <a:lnTo>
                    <a:pt x="161" y="100"/>
                  </a:lnTo>
                  <a:lnTo>
                    <a:pt x="159" y="113"/>
                  </a:lnTo>
                  <a:lnTo>
                    <a:pt x="154" y="126"/>
                  </a:lnTo>
                  <a:lnTo>
                    <a:pt x="147" y="136"/>
                  </a:lnTo>
                  <a:lnTo>
                    <a:pt x="137" y="146"/>
                  </a:lnTo>
                  <a:lnTo>
                    <a:pt x="132" y="149"/>
                  </a:lnTo>
                  <a:lnTo>
                    <a:pt x="127" y="154"/>
                  </a:lnTo>
                  <a:lnTo>
                    <a:pt x="120" y="156"/>
                  </a:lnTo>
                  <a:lnTo>
                    <a:pt x="114" y="159"/>
                  </a:lnTo>
                  <a:lnTo>
                    <a:pt x="114" y="159"/>
                  </a:lnTo>
                  <a:lnTo>
                    <a:pt x="107" y="160"/>
                  </a:lnTo>
                  <a:lnTo>
                    <a:pt x="101" y="161"/>
                  </a:lnTo>
                  <a:lnTo>
                    <a:pt x="93" y="162"/>
                  </a:lnTo>
                  <a:lnTo>
                    <a:pt x="87" y="161"/>
                  </a:lnTo>
                  <a:lnTo>
                    <a:pt x="74" y="159"/>
                  </a:lnTo>
                  <a:lnTo>
                    <a:pt x="62" y="154"/>
                  </a:lnTo>
                  <a:lnTo>
                    <a:pt x="51" y="147"/>
                  </a:lnTo>
                  <a:lnTo>
                    <a:pt x="41" y="138"/>
                  </a:lnTo>
                  <a:lnTo>
                    <a:pt x="37" y="132"/>
                  </a:lnTo>
                  <a:lnTo>
                    <a:pt x="34" y="127"/>
                  </a:lnTo>
                  <a:lnTo>
                    <a:pt x="30" y="120"/>
                  </a:lnTo>
                  <a:lnTo>
                    <a:pt x="28" y="114"/>
                  </a:lnTo>
                  <a:lnTo>
                    <a:pt x="28" y="11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0" name="Freeform 1908"/>
            <p:cNvSpPr>
              <a:spLocks/>
            </p:cNvSpPr>
            <p:nvPr/>
          </p:nvSpPr>
          <p:spPr bwMode="auto">
            <a:xfrm>
              <a:off x="5696244" y="4125623"/>
              <a:ext cx="151142" cy="103413"/>
            </a:xfrm>
            <a:custGeom>
              <a:avLst/>
              <a:gdLst>
                <a:gd name="T0" fmla="*/ 23 w 115"/>
                <a:gd name="T1" fmla="*/ 30 h 79"/>
                <a:gd name="T2" fmla="*/ 23 w 115"/>
                <a:gd name="T3" fmla="*/ 30 h 79"/>
                <a:gd name="T4" fmla="*/ 29 w 115"/>
                <a:gd name="T5" fmla="*/ 28 h 79"/>
                <a:gd name="T6" fmla="*/ 37 w 115"/>
                <a:gd name="T7" fmla="*/ 27 h 79"/>
                <a:gd name="T8" fmla="*/ 43 w 115"/>
                <a:gd name="T9" fmla="*/ 27 h 79"/>
                <a:gd name="T10" fmla="*/ 50 w 115"/>
                <a:gd name="T11" fmla="*/ 27 h 79"/>
                <a:gd name="T12" fmla="*/ 57 w 115"/>
                <a:gd name="T13" fmla="*/ 28 h 79"/>
                <a:gd name="T14" fmla="*/ 64 w 115"/>
                <a:gd name="T15" fmla="*/ 30 h 79"/>
                <a:gd name="T16" fmla="*/ 76 w 115"/>
                <a:gd name="T17" fmla="*/ 34 h 79"/>
                <a:gd name="T18" fmla="*/ 86 w 115"/>
                <a:gd name="T19" fmla="*/ 42 h 79"/>
                <a:gd name="T20" fmla="*/ 92 w 115"/>
                <a:gd name="T21" fmla="*/ 46 h 79"/>
                <a:gd name="T22" fmla="*/ 96 w 115"/>
                <a:gd name="T23" fmla="*/ 52 h 79"/>
                <a:gd name="T24" fmla="*/ 100 w 115"/>
                <a:gd name="T25" fmla="*/ 57 h 79"/>
                <a:gd name="T26" fmla="*/ 105 w 115"/>
                <a:gd name="T27" fmla="*/ 63 h 79"/>
                <a:gd name="T28" fmla="*/ 107 w 115"/>
                <a:gd name="T29" fmla="*/ 69 h 79"/>
                <a:gd name="T30" fmla="*/ 110 w 115"/>
                <a:gd name="T31" fmla="*/ 76 h 79"/>
                <a:gd name="T32" fmla="*/ 110 w 115"/>
                <a:gd name="T33" fmla="*/ 76 h 79"/>
                <a:gd name="T34" fmla="*/ 111 w 115"/>
                <a:gd name="T35" fmla="*/ 79 h 79"/>
                <a:gd name="T36" fmla="*/ 111 w 115"/>
                <a:gd name="T37" fmla="*/ 79 h 79"/>
                <a:gd name="T38" fmla="*/ 113 w 115"/>
                <a:gd name="T39" fmla="*/ 69 h 79"/>
                <a:gd name="T40" fmla="*/ 115 w 115"/>
                <a:gd name="T41" fmla="*/ 59 h 79"/>
                <a:gd name="T42" fmla="*/ 115 w 115"/>
                <a:gd name="T43" fmla="*/ 50 h 79"/>
                <a:gd name="T44" fmla="*/ 112 w 115"/>
                <a:gd name="T45" fmla="*/ 40 h 79"/>
                <a:gd name="T46" fmla="*/ 112 w 115"/>
                <a:gd name="T47" fmla="*/ 40 h 79"/>
                <a:gd name="T48" fmla="*/ 107 w 115"/>
                <a:gd name="T49" fmla="*/ 29 h 79"/>
                <a:gd name="T50" fmla="*/ 100 w 115"/>
                <a:gd name="T51" fmla="*/ 19 h 79"/>
                <a:gd name="T52" fmla="*/ 93 w 115"/>
                <a:gd name="T53" fmla="*/ 12 h 79"/>
                <a:gd name="T54" fmla="*/ 83 w 115"/>
                <a:gd name="T55" fmla="*/ 5 h 79"/>
                <a:gd name="T56" fmla="*/ 72 w 115"/>
                <a:gd name="T57" fmla="*/ 2 h 79"/>
                <a:gd name="T58" fmla="*/ 62 w 115"/>
                <a:gd name="T59" fmla="*/ 0 h 79"/>
                <a:gd name="T60" fmla="*/ 51 w 115"/>
                <a:gd name="T61" fmla="*/ 0 h 79"/>
                <a:gd name="T62" fmla="*/ 39 w 115"/>
                <a:gd name="T63" fmla="*/ 2 h 79"/>
                <a:gd name="T64" fmla="*/ 39 w 115"/>
                <a:gd name="T65" fmla="*/ 2 h 79"/>
                <a:gd name="T66" fmla="*/ 31 w 115"/>
                <a:gd name="T67" fmla="*/ 4 h 79"/>
                <a:gd name="T68" fmla="*/ 25 w 115"/>
                <a:gd name="T69" fmla="*/ 8 h 79"/>
                <a:gd name="T70" fmla="*/ 19 w 115"/>
                <a:gd name="T71" fmla="*/ 13 h 79"/>
                <a:gd name="T72" fmla="*/ 14 w 115"/>
                <a:gd name="T73" fmla="*/ 17 h 79"/>
                <a:gd name="T74" fmla="*/ 10 w 115"/>
                <a:gd name="T75" fmla="*/ 23 h 79"/>
                <a:gd name="T76" fmla="*/ 5 w 115"/>
                <a:gd name="T77" fmla="*/ 29 h 79"/>
                <a:gd name="T78" fmla="*/ 2 w 115"/>
                <a:gd name="T79" fmla="*/ 36 h 79"/>
                <a:gd name="T80" fmla="*/ 0 w 115"/>
                <a:gd name="T81" fmla="*/ 42 h 79"/>
                <a:gd name="T82" fmla="*/ 0 w 115"/>
                <a:gd name="T83" fmla="*/ 42 h 79"/>
                <a:gd name="T84" fmla="*/ 11 w 115"/>
                <a:gd name="T85" fmla="*/ 36 h 79"/>
                <a:gd name="T86" fmla="*/ 23 w 115"/>
                <a:gd name="T87" fmla="*/ 30 h 79"/>
                <a:gd name="T88" fmla="*/ 23 w 115"/>
                <a:gd name="T89"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79">
                  <a:moveTo>
                    <a:pt x="23" y="30"/>
                  </a:moveTo>
                  <a:lnTo>
                    <a:pt x="23" y="30"/>
                  </a:lnTo>
                  <a:lnTo>
                    <a:pt x="29" y="28"/>
                  </a:lnTo>
                  <a:lnTo>
                    <a:pt x="37" y="27"/>
                  </a:lnTo>
                  <a:lnTo>
                    <a:pt x="43" y="27"/>
                  </a:lnTo>
                  <a:lnTo>
                    <a:pt x="50" y="27"/>
                  </a:lnTo>
                  <a:lnTo>
                    <a:pt x="57" y="28"/>
                  </a:lnTo>
                  <a:lnTo>
                    <a:pt x="64" y="30"/>
                  </a:lnTo>
                  <a:lnTo>
                    <a:pt x="76" y="34"/>
                  </a:lnTo>
                  <a:lnTo>
                    <a:pt x="86" y="42"/>
                  </a:lnTo>
                  <a:lnTo>
                    <a:pt x="92" y="46"/>
                  </a:lnTo>
                  <a:lnTo>
                    <a:pt x="96" y="52"/>
                  </a:lnTo>
                  <a:lnTo>
                    <a:pt x="100" y="57"/>
                  </a:lnTo>
                  <a:lnTo>
                    <a:pt x="105" y="63"/>
                  </a:lnTo>
                  <a:lnTo>
                    <a:pt x="107" y="69"/>
                  </a:lnTo>
                  <a:lnTo>
                    <a:pt x="110" y="76"/>
                  </a:lnTo>
                  <a:lnTo>
                    <a:pt x="110" y="76"/>
                  </a:lnTo>
                  <a:lnTo>
                    <a:pt x="111" y="79"/>
                  </a:lnTo>
                  <a:lnTo>
                    <a:pt x="111" y="79"/>
                  </a:lnTo>
                  <a:lnTo>
                    <a:pt x="113" y="69"/>
                  </a:lnTo>
                  <a:lnTo>
                    <a:pt x="115" y="59"/>
                  </a:lnTo>
                  <a:lnTo>
                    <a:pt x="115" y="50"/>
                  </a:lnTo>
                  <a:lnTo>
                    <a:pt x="112" y="40"/>
                  </a:lnTo>
                  <a:lnTo>
                    <a:pt x="112" y="40"/>
                  </a:lnTo>
                  <a:lnTo>
                    <a:pt x="107" y="29"/>
                  </a:lnTo>
                  <a:lnTo>
                    <a:pt x="100" y="19"/>
                  </a:lnTo>
                  <a:lnTo>
                    <a:pt x="93" y="12"/>
                  </a:lnTo>
                  <a:lnTo>
                    <a:pt x="83" y="5"/>
                  </a:lnTo>
                  <a:lnTo>
                    <a:pt x="72" y="2"/>
                  </a:lnTo>
                  <a:lnTo>
                    <a:pt x="62" y="0"/>
                  </a:lnTo>
                  <a:lnTo>
                    <a:pt x="51" y="0"/>
                  </a:lnTo>
                  <a:lnTo>
                    <a:pt x="39" y="2"/>
                  </a:lnTo>
                  <a:lnTo>
                    <a:pt x="39" y="2"/>
                  </a:lnTo>
                  <a:lnTo>
                    <a:pt x="31" y="4"/>
                  </a:lnTo>
                  <a:lnTo>
                    <a:pt x="25" y="8"/>
                  </a:lnTo>
                  <a:lnTo>
                    <a:pt x="19" y="13"/>
                  </a:lnTo>
                  <a:lnTo>
                    <a:pt x="14" y="17"/>
                  </a:lnTo>
                  <a:lnTo>
                    <a:pt x="10" y="23"/>
                  </a:lnTo>
                  <a:lnTo>
                    <a:pt x="5" y="29"/>
                  </a:lnTo>
                  <a:lnTo>
                    <a:pt x="2" y="36"/>
                  </a:lnTo>
                  <a:lnTo>
                    <a:pt x="0" y="42"/>
                  </a:lnTo>
                  <a:lnTo>
                    <a:pt x="0" y="42"/>
                  </a:lnTo>
                  <a:lnTo>
                    <a:pt x="11" y="36"/>
                  </a:lnTo>
                  <a:lnTo>
                    <a:pt x="23" y="30"/>
                  </a:lnTo>
                  <a:lnTo>
                    <a:pt x="23" y="3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8" name="Group 81"/>
          <p:cNvGrpSpPr/>
          <p:nvPr/>
        </p:nvGrpSpPr>
        <p:grpSpPr>
          <a:xfrm>
            <a:off x="1183881" y="2837831"/>
            <a:ext cx="278912" cy="448583"/>
            <a:chOff x="1720850" y="4751388"/>
            <a:chExt cx="190500" cy="306388"/>
          </a:xfrm>
          <a:solidFill>
            <a:srgbClr val="0070C0">
              <a:alpha val="65000"/>
            </a:srgbClr>
          </a:solidFill>
        </p:grpSpPr>
        <p:sp>
          <p:nvSpPr>
            <p:cNvPr id="83" name="Freeform 138"/>
            <p:cNvSpPr>
              <a:spLocks/>
            </p:cNvSpPr>
            <p:nvPr/>
          </p:nvSpPr>
          <p:spPr bwMode="auto">
            <a:xfrm>
              <a:off x="1836738" y="5037138"/>
              <a:ext cx="47625" cy="20638"/>
            </a:xfrm>
            <a:custGeom>
              <a:avLst/>
              <a:gdLst>
                <a:gd name="T0" fmla="*/ 61 w 61"/>
                <a:gd name="T1" fmla="*/ 5 h 25"/>
                <a:gd name="T2" fmla="*/ 61 w 61"/>
                <a:gd name="T3" fmla="*/ 5 h 25"/>
                <a:gd name="T4" fmla="*/ 61 w 61"/>
                <a:gd name="T5" fmla="*/ 9 h 25"/>
                <a:gd name="T6" fmla="*/ 59 w 61"/>
                <a:gd name="T7" fmla="*/ 11 h 25"/>
                <a:gd name="T8" fmla="*/ 57 w 61"/>
                <a:gd name="T9" fmla="*/ 14 h 25"/>
                <a:gd name="T10" fmla="*/ 54 w 61"/>
                <a:gd name="T11" fmla="*/ 16 h 25"/>
                <a:gd name="T12" fmla="*/ 9 w 61"/>
                <a:gd name="T13" fmla="*/ 25 h 25"/>
                <a:gd name="T14" fmla="*/ 9 w 61"/>
                <a:gd name="T15" fmla="*/ 25 h 25"/>
                <a:gd name="T16" fmla="*/ 5 w 61"/>
                <a:gd name="T17" fmla="*/ 25 h 25"/>
                <a:gd name="T18" fmla="*/ 3 w 61"/>
                <a:gd name="T19" fmla="*/ 23 h 25"/>
                <a:gd name="T20" fmla="*/ 0 w 61"/>
                <a:gd name="T21" fmla="*/ 21 h 25"/>
                <a:gd name="T22" fmla="*/ 0 w 61"/>
                <a:gd name="T23" fmla="*/ 18 h 25"/>
                <a:gd name="T24" fmla="*/ 0 w 61"/>
                <a:gd name="T25" fmla="*/ 18 h 25"/>
                <a:gd name="T26" fmla="*/ 0 w 61"/>
                <a:gd name="T27" fmla="*/ 18 h 25"/>
                <a:gd name="T28" fmla="*/ 0 w 61"/>
                <a:gd name="T29" fmla="*/ 16 h 25"/>
                <a:gd name="T30" fmla="*/ 0 w 61"/>
                <a:gd name="T31" fmla="*/ 12 h 25"/>
                <a:gd name="T32" fmla="*/ 3 w 61"/>
                <a:gd name="T33" fmla="*/ 11 h 25"/>
                <a:gd name="T34" fmla="*/ 5 w 61"/>
                <a:gd name="T35" fmla="*/ 9 h 25"/>
                <a:gd name="T36" fmla="*/ 50 w 61"/>
                <a:gd name="T37" fmla="*/ 0 h 25"/>
                <a:gd name="T38" fmla="*/ 50 w 61"/>
                <a:gd name="T39" fmla="*/ 0 h 25"/>
                <a:gd name="T40" fmla="*/ 54 w 61"/>
                <a:gd name="T41" fmla="*/ 0 h 25"/>
                <a:gd name="T42" fmla="*/ 57 w 61"/>
                <a:gd name="T43" fmla="*/ 0 h 25"/>
                <a:gd name="T44" fmla="*/ 59 w 61"/>
                <a:gd name="T45" fmla="*/ 2 h 25"/>
                <a:gd name="T46" fmla="*/ 61 w 61"/>
                <a:gd name="T47" fmla="*/ 5 h 25"/>
                <a:gd name="T48" fmla="*/ 61 w 61"/>
                <a:gd name="T4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25">
                  <a:moveTo>
                    <a:pt x="61" y="5"/>
                  </a:moveTo>
                  <a:lnTo>
                    <a:pt x="61" y="5"/>
                  </a:lnTo>
                  <a:lnTo>
                    <a:pt x="61" y="9"/>
                  </a:lnTo>
                  <a:lnTo>
                    <a:pt x="59" y="11"/>
                  </a:lnTo>
                  <a:lnTo>
                    <a:pt x="57" y="14"/>
                  </a:lnTo>
                  <a:lnTo>
                    <a:pt x="54" y="16"/>
                  </a:lnTo>
                  <a:lnTo>
                    <a:pt x="9" y="25"/>
                  </a:lnTo>
                  <a:lnTo>
                    <a:pt x="9" y="25"/>
                  </a:lnTo>
                  <a:lnTo>
                    <a:pt x="5" y="25"/>
                  </a:lnTo>
                  <a:lnTo>
                    <a:pt x="3" y="23"/>
                  </a:lnTo>
                  <a:lnTo>
                    <a:pt x="0" y="21"/>
                  </a:lnTo>
                  <a:lnTo>
                    <a:pt x="0" y="18"/>
                  </a:lnTo>
                  <a:lnTo>
                    <a:pt x="0" y="18"/>
                  </a:lnTo>
                  <a:lnTo>
                    <a:pt x="0" y="18"/>
                  </a:lnTo>
                  <a:lnTo>
                    <a:pt x="0" y="16"/>
                  </a:lnTo>
                  <a:lnTo>
                    <a:pt x="0" y="12"/>
                  </a:lnTo>
                  <a:lnTo>
                    <a:pt x="3" y="11"/>
                  </a:lnTo>
                  <a:lnTo>
                    <a:pt x="5" y="9"/>
                  </a:lnTo>
                  <a:lnTo>
                    <a:pt x="50" y="0"/>
                  </a:lnTo>
                  <a:lnTo>
                    <a:pt x="50" y="0"/>
                  </a:lnTo>
                  <a:lnTo>
                    <a:pt x="54" y="0"/>
                  </a:lnTo>
                  <a:lnTo>
                    <a:pt x="57" y="0"/>
                  </a:lnTo>
                  <a:lnTo>
                    <a:pt x="59" y="2"/>
                  </a:lnTo>
                  <a:lnTo>
                    <a:pt x="61" y="5"/>
                  </a:lnTo>
                  <a:lnTo>
                    <a:pt x="6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4" name="Freeform 139"/>
            <p:cNvSpPr>
              <a:spLocks/>
            </p:cNvSpPr>
            <p:nvPr/>
          </p:nvSpPr>
          <p:spPr bwMode="auto">
            <a:xfrm>
              <a:off x="1822450" y="5027613"/>
              <a:ext cx="71438" cy="23813"/>
            </a:xfrm>
            <a:custGeom>
              <a:avLst/>
              <a:gdLst>
                <a:gd name="T0" fmla="*/ 14 w 90"/>
                <a:gd name="T1" fmla="*/ 31 h 31"/>
                <a:gd name="T2" fmla="*/ 81 w 90"/>
                <a:gd name="T3" fmla="*/ 16 h 31"/>
                <a:gd name="T4" fmla="*/ 81 w 90"/>
                <a:gd name="T5" fmla="*/ 16 h 31"/>
                <a:gd name="T6" fmla="*/ 84 w 90"/>
                <a:gd name="T7" fmla="*/ 11 h 31"/>
                <a:gd name="T8" fmla="*/ 84 w 90"/>
                <a:gd name="T9" fmla="*/ 11 h 31"/>
                <a:gd name="T10" fmla="*/ 90 w 90"/>
                <a:gd name="T11" fmla="*/ 0 h 31"/>
                <a:gd name="T12" fmla="*/ 0 w 90"/>
                <a:gd name="T13" fmla="*/ 20 h 31"/>
                <a:gd name="T14" fmla="*/ 0 w 90"/>
                <a:gd name="T15" fmla="*/ 20 h 31"/>
                <a:gd name="T16" fmla="*/ 0 w 90"/>
                <a:gd name="T17" fmla="*/ 22 h 31"/>
                <a:gd name="T18" fmla="*/ 0 w 90"/>
                <a:gd name="T19" fmla="*/ 22 h 31"/>
                <a:gd name="T20" fmla="*/ 14 w 90"/>
                <a:gd name="T21" fmla="*/ 31 h 31"/>
                <a:gd name="T22" fmla="*/ 14 w 9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31">
                  <a:moveTo>
                    <a:pt x="14" y="31"/>
                  </a:moveTo>
                  <a:lnTo>
                    <a:pt x="81" y="16"/>
                  </a:lnTo>
                  <a:lnTo>
                    <a:pt x="81" y="16"/>
                  </a:lnTo>
                  <a:lnTo>
                    <a:pt x="84" y="11"/>
                  </a:lnTo>
                  <a:lnTo>
                    <a:pt x="84" y="11"/>
                  </a:lnTo>
                  <a:lnTo>
                    <a:pt x="90" y="0"/>
                  </a:lnTo>
                  <a:lnTo>
                    <a:pt x="0" y="20"/>
                  </a:lnTo>
                  <a:lnTo>
                    <a:pt x="0" y="20"/>
                  </a:lnTo>
                  <a:lnTo>
                    <a:pt x="0" y="22"/>
                  </a:lnTo>
                  <a:lnTo>
                    <a:pt x="0" y="22"/>
                  </a:lnTo>
                  <a:lnTo>
                    <a:pt x="14" y="31"/>
                  </a:lnTo>
                  <a:lnTo>
                    <a:pt x="14" y="3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 name="Freeform 140"/>
            <p:cNvSpPr>
              <a:spLocks/>
            </p:cNvSpPr>
            <p:nvPr/>
          </p:nvSpPr>
          <p:spPr bwMode="auto">
            <a:xfrm>
              <a:off x="1812925" y="4994275"/>
              <a:ext cx="76200" cy="20638"/>
            </a:xfrm>
            <a:custGeom>
              <a:avLst/>
              <a:gdLst>
                <a:gd name="T0" fmla="*/ 97 w 97"/>
                <a:gd name="T1" fmla="*/ 4 h 27"/>
                <a:gd name="T2" fmla="*/ 97 w 97"/>
                <a:gd name="T3" fmla="*/ 4 h 27"/>
                <a:gd name="T4" fmla="*/ 97 w 97"/>
                <a:gd name="T5" fmla="*/ 7 h 27"/>
                <a:gd name="T6" fmla="*/ 95 w 97"/>
                <a:gd name="T7" fmla="*/ 9 h 27"/>
                <a:gd name="T8" fmla="*/ 6 w 97"/>
                <a:gd name="T9" fmla="*/ 27 h 27"/>
                <a:gd name="T10" fmla="*/ 6 w 97"/>
                <a:gd name="T11" fmla="*/ 27 h 27"/>
                <a:gd name="T12" fmla="*/ 2 w 97"/>
                <a:gd name="T13" fmla="*/ 27 h 27"/>
                <a:gd name="T14" fmla="*/ 0 w 97"/>
                <a:gd name="T15" fmla="*/ 24 h 27"/>
                <a:gd name="T16" fmla="*/ 0 w 97"/>
                <a:gd name="T17" fmla="*/ 24 h 27"/>
                <a:gd name="T18" fmla="*/ 0 w 97"/>
                <a:gd name="T19" fmla="*/ 24 h 27"/>
                <a:gd name="T20" fmla="*/ 0 w 97"/>
                <a:gd name="T21" fmla="*/ 20 h 27"/>
                <a:gd name="T22" fmla="*/ 4 w 97"/>
                <a:gd name="T23" fmla="*/ 18 h 27"/>
                <a:gd name="T24" fmla="*/ 94 w 97"/>
                <a:gd name="T25" fmla="*/ 0 h 27"/>
                <a:gd name="T26" fmla="*/ 94 w 97"/>
                <a:gd name="T27" fmla="*/ 0 h 27"/>
                <a:gd name="T28" fmla="*/ 95 w 97"/>
                <a:gd name="T29" fmla="*/ 0 h 27"/>
                <a:gd name="T30" fmla="*/ 97 w 97"/>
                <a:gd name="T31" fmla="*/ 4 h 27"/>
                <a:gd name="T32" fmla="*/ 97 w 97"/>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27">
                  <a:moveTo>
                    <a:pt x="97" y="4"/>
                  </a:moveTo>
                  <a:lnTo>
                    <a:pt x="97" y="4"/>
                  </a:lnTo>
                  <a:lnTo>
                    <a:pt x="97" y="7"/>
                  </a:lnTo>
                  <a:lnTo>
                    <a:pt x="95" y="9"/>
                  </a:lnTo>
                  <a:lnTo>
                    <a:pt x="6" y="27"/>
                  </a:lnTo>
                  <a:lnTo>
                    <a:pt x="6" y="27"/>
                  </a:lnTo>
                  <a:lnTo>
                    <a:pt x="2" y="27"/>
                  </a:lnTo>
                  <a:lnTo>
                    <a:pt x="0" y="24"/>
                  </a:lnTo>
                  <a:lnTo>
                    <a:pt x="0" y="24"/>
                  </a:lnTo>
                  <a:lnTo>
                    <a:pt x="0" y="24"/>
                  </a:lnTo>
                  <a:lnTo>
                    <a:pt x="0" y="20"/>
                  </a:lnTo>
                  <a:lnTo>
                    <a:pt x="4" y="18"/>
                  </a:lnTo>
                  <a:lnTo>
                    <a:pt x="94" y="0"/>
                  </a:lnTo>
                  <a:lnTo>
                    <a:pt x="94" y="0"/>
                  </a:lnTo>
                  <a:lnTo>
                    <a:pt x="95" y="0"/>
                  </a:lnTo>
                  <a:lnTo>
                    <a:pt x="97" y="4"/>
                  </a:lnTo>
                  <a:lnTo>
                    <a:pt x="97"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 name="Freeform 141"/>
            <p:cNvSpPr>
              <a:spLocks/>
            </p:cNvSpPr>
            <p:nvPr/>
          </p:nvSpPr>
          <p:spPr bwMode="auto">
            <a:xfrm>
              <a:off x="1816100" y="5003800"/>
              <a:ext cx="76200" cy="22225"/>
            </a:xfrm>
            <a:custGeom>
              <a:avLst/>
              <a:gdLst>
                <a:gd name="T0" fmla="*/ 97 w 97"/>
                <a:gd name="T1" fmla="*/ 3 h 28"/>
                <a:gd name="T2" fmla="*/ 97 w 97"/>
                <a:gd name="T3" fmla="*/ 3 h 28"/>
                <a:gd name="T4" fmla="*/ 97 w 97"/>
                <a:gd name="T5" fmla="*/ 7 h 28"/>
                <a:gd name="T6" fmla="*/ 93 w 97"/>
                <a:gd name="T7" fmla="*/ 9 h 28"/>
                <a:gd name="T8" fmla="*/ 5 w 97"/>
                <a:gd name="T9" fmla="*/ 28 h 28"/>
                <a:gd name="T10" fmla="*/ 5 w 97"/>
                <a:gd name="T11" fmla="*/ 28 h 28"/>
                <a:gd name="T12" fmla="*/ 2 w 97"/>
                <a:gd name="T13" fmla="*/ 28 h 28"/>
                <a:gd name="T14" fmla="*/ 0 w 97"/>
                <a:gd name="T15" fmla="*/ 25 h 28"/>
                <a:gd name="T16" fmla="*/ 0 w 97"/>
                <a:gd name="T17" fmla="*/ 25 h 28"/>
                <a:gd name="T18" fmla="*/ 0 w 97"/>
                <a:gd name="T19" fmla="*/ 25 h 28"/>
                <a:gd name="T20" fmla="*/ 0 w 97"/>
                <a:gd name="T21" fmla="*/ 21 h 28"/>
                <a:gd name="T22" fmla="*/ 4 w 97"/>
                <a:gd name="T23" fmla="*/ 19 h 28"/>
                <a:gd name="T24" fmla="*/ 91 w 97"/>
                <a:gd name="T25" fmla="*/ 0 h 28"/>
                <a:gd name="T26" fmla="*/ 91 w 97"/>
                <a:gd name="T27" fmla="*/ 0 h 28"/>
                <a:gd name="T28" fmla="*/ 95 w 97"/>
                <a:gd name="T29" fmla="*/ 2 h 28"/>
                <a:gd name="T30" fmla="*/ 97 w 97"/>
                <a:gd name="T31" fmla="*/ 3 h 28"/>
                <a:gd name="T32" fmla="*/ 97 w 97"/>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28">
                  <a:moveTo>
                    <a:pt x="97" y="3"/>
                  </a:moveTo>
                  <a:lnTo>
                    <a:pt x="97" y="3"/>
                  </a:lnTo>
                  <a:lnTo>
                    <a:pt x="97" y="7"/>
                  </a:lnTo>
                  <a:lnTo>
                    <a:pt x="93" y="9"/>
                  </a:lnTo>
                  <a:lnTo>
                    <a:pt x="5" y="28"/>
                  </a:lnTo>
                  <a:lnTo>
                    <a:pt x="5" y="28"/>
                  </a:lnTo>
                  <a:lnTo>
                    <a:pt x="2" y="28"/>
                  </a:lnTo>
                  <a:lnTo>
                    <a:pt x="0" y="25"/>
                  </a:lnTo>
                  <a:lnTo>
                    <a:pt x="0" y="25"/>
                  </a:lnTo>
                  <a:lnTo>
                    <a:pt x="0" y="25"/>
                  </a:lnTo>
                  <a:lnTo>
                    <a:pt x="0" y="21"/>
                  </a:lnTo>
                  <a:lnTo>
                    <a:pt x="4" y="19"/>
                  </a:lnTo>
                  <a:lnTo>
                    <a:pt x="91" y="0"/>
                  </a:lnTo>
                  <a:lnTo>
                    <a:pt x="91" y="0"/>
                  </a:lnTo>
                  <a:lnTo>
                    <a:pt x="95" y="2"/>
                  </a:lnTo>
                  <a:lnTo>
                    <a:pt x="97" y="3"/>
                  </a:lnTo>
                  <a:lnTo>
                    <a:pt x="97"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7" name="Freeform 142"/>
            <p:cNvSpPr>
              <a:spLocks/>
            </p:cNvSpPr>
            <p:nvPr/>
          </p:nvSpPr>
          <p:spPr bwMode="auto">
            <a:xfrm>
              <a:off x="1816100" y="5014913"/>
              <a:ext cx="79375" cy="22225"/>
            </a:xfrm>
            <a:custGeom>
              <a:avLst/>
              <a:gdLst>
                <a:gd name="T0" fmla="*/ 98 w 98"/>
                <a:gd name="T1" fmla="*/ 4 h 29"/>
                <a:gd name="T2" fmla="*/ 98 w 98"/>
                <a:gd name="T3" fmla="*/ 4 h 29"/>
                <a:gd name="T4" fmla="*/ 97 w 98"/>
                <a:gd name="T5" fmla="*/ 7 h 29"/>
                <a:gd name="T6" fmla="*/ 95 w 98"/>
                <a:gd name="T7" fmla="*/ 9 h 29"/>
                <a:gd name="T8" fmla="*/ 5 w 98"/>
                <a:gd name="T9" fmla="*/ 29 h 29"/>
                <a:gd name="T10" fmla="*/ 5 w 98"/>
                <a:gd name="T11" fmla="*/ 29 h 29"/>
                <a:gd name="T12" fmla="*/ 3 w 98"/>
                <a:gd name="T13" fmla="*/ 27 h 29"/>
                <a:gd name="T14" fmla="*/ 0 w 98"/>
                <a:gd name="T15" fmla="*/ 25 h 29"/>
                <a:gd name="T16" fmla="*/ 0 w 98"/>
                <a:gd name="T17" fmla="*/ 25 h 29"/>
                <a:gd name="T18" fmla="*/ 0 w 98"/>
                <a:gd name="T19" fmla="*/ 25 h 29"/>
                <a:gd name="T20" fmla="*/ 2 w 98"/>
                <a:gd name="T21" fmla="*/ 22 h 29"/>
                <a:gd name="T22" fmla="*/ 3 w 98"/>
                <a:gd name="T23" fmla="*/ 18 h 29"/>
                <a:gd name="T24" fmla="*/ 93 w 98"/>
                <a:gd name="T25" fmla="*/ 0 h 29"/>
                <a:gd name="T26" fmla="*/ 93 w 98"/>
                <a:gd name="T27" fmla="*/ 0 h 29"/>
                <a:gd name="T28" fmla="*/ 97 w 98"/>
                <a:gd name="T29" fmla="*/ 0 h 29"/>
                <a:gd name="T30" fmla="*/ 98 w 98"/>
                <a:gd name="T31" fmla="*/ 4 h 29"/>
                <a:gd name="T32" fmla="*/ 98 w 98"/>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29">
                  <a:moveTo>
                    <a:pt x="98" y="4"/>
                  </a:moveTo>
                  <a:lnTo>
                    <a:pt x="98" y="4"/>
                  </a:lnTo>
                  <a:lnTo>
                    <a:pt x="97" y="7"/>
                  </a:lnTo>
                  <a:lnTo>
                    <a:pt x="95" y="9"/>
                  </a:lnTo>
                  <a:lnTo>
                    <a:pt x="5" y="29"/>
                  </a:lnTo>
                  <a:lnTo>
                    <a:pt x="5" y="29"/>
                  </a:lnTo>
                  <a:lnTo>
                    <a:pt x="3" y="27"/>
                  </a:lnTo>
                  <a:lnTo>
                    <a:pt x="0" y="25"/>
                  </a:lnTo>
                  <a:lnTo>
                    <a:pt x="0" y="25"/>
                  </a:lnTo>
                  <a:lnTo>
                    <a:pt x="0" y="25"/>
                  </a:lnTo>
                  <a:lnTo>
                    <a:pt x="2" y="22"/>
                  </a:lnTo>
                  <a:lnTo>
                    <a:pt x="3" y="18"/>
                  </a:lnTo>
                  <a:lnTo>
                    <a:pt x="93" y="0"/>
                  </a:lnTo>
                  <a:lnTo>
                    <a:pt x="93" y="0"/>
                  </a:lnTo>
                  <a:lnTo>
                    <a:pt x="97" y="0"/>
                  </a:lnTo>
                  <a:lnTo>
                    <a:pt x="98" y="4"/>
                  </a:lnTo>
                  <a:lnTo>
                    <a:pt x="98"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 name="Freeform 143"/>
            <p:cNvSpPr>
              <a:spLocks/>
            </p:cNvSpPr>
            <p:nvPr/>
          </p:nvSpPr>
          <p:spPr bwMode="auto">
            <a:xfrm>
              <a:off x="1819275" y="5024438"/>
              <a:ext cx="77788" cy="20638"/>
            </a:xfrm>
            <a:custGeom>
              <a:avLst/>
              <a:gdLst>
                <a:gd name="T0" fmla="*/ 97 w 97"/>
                <a:gd name="T1" fmla="*/ 1 h 25"/>
                <a:gd name="T2" fmla="*/ 97 w 97"/>
                <a:gd name="T3" fmla="*/ 1 h 25"/>
                <a:gd name="T4" fmla="*/ 95 w 97"/>
                <a:gd name="T5" fmla="*/ 3 h 25"/>
                <a:gd name="T6" fmla="*/ 94 w 97"/>
                <a:gd name="T7" fmla="*/ 5 h 25"/>
                <a:gd name="T8" fmla="*/ 4 w 97"/>
                <a:gd name="T9" fmla="*/ 25 h 25"/>
                <a:gd name="T10" fmla="*/ 4 w 97"/>
                <a:gd name="T11" fmla="*/ 25 h 25"/>
                <a:gd name="T12" fmla="*/ 2 w 97"/>
                <a:gd name="T13" fmla="*/ 23 h 25"/>
                <a:gd name="T14" fmla="*/ 0 w 97"/>
                <a:gd name="T15" fmla="*/ 21 h 25"/>
                <a:gd name="T16" fmla="*/ 0 w 97"/>
                <a:gd name="T17" fmla="*/ 21 h 25"/>
                <a:gd name="T18" fmla="*/ 0 w 97"/>
                <a:gd name="T19" fmla="*/ 21 h 25"/>
                <a:gd name="T20" fmla="*/ 0 w 97"/>
                <a:gd name="T21" fmla="*/ 19 h 25"/>
                <a:gd name="T22" fmla="*/ 4 w 97"/>
                <a:gd name="T23" fmla="*/ 18 h 25"/>
                <a:gd name="T24" fmla="*/ 92 w 97"/>
                <a:gd name="T25" fmla="*/ 0 h 25"/>
                <a:gd name="T26" fmla="*/ 92 w 97"/>
                <a:gd name="T27" fmla="*/ 0 h 25"/>
                <a:gd name="T28" fmla="*/ 95 w 97"/>
                <a:gd name="T29" fmla="*/ 0 h 25"/>
                <a:gd name="T30" fmla="*/ 97 w 97"/>
                <a:gd name="T31" fmla="*/ 1 h 25"/>
                <a:gd name="T32" fmla="*/ 97 w 97"/>
                <a:gd name="T3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25">
                  <a:moveTo>
                    <a:pt x="97" y="1"/>
                  </a:moveTo>
                  <a:lnTo>
                    <a:pt x="97" y="1"/>
                  </a:lnTo>
                  <a:lnTo>
                    <a:pt x="95" y="3"/>
                  </a:lnTo>
                  <a:lnTo>
                    <a:pt x="94" y="5"/>
                  </a:lnTo>
                  <a:lnTo>
                    <a:pt x="4" y="25"/>
                  </a:lnTo>
                  <a:lnTo>
                    <a:pt x="4" y="25"/>
                  </a:lnTo>
                  <a:lnTo>
                    <a:pt x="2" y="23"/>
                  </a:lnTo>
                  <a:lnTo>
                    <a:pt x="0" y="21"/>
                  </a:lnTo>
                  <a:lnTo>
                    <a:pt x="0" y="21"/>
                  </a:lnTo>
                  <a:lnTo>
                    <a:pt x="0" y="21"/>
                  </a:lnTo>
                  <a:lnTo>
                    <a:pt x="0" y="19"/>
                  </a:lnTo>
                  <a:lnTo>
                    <a:pt x="4" y="18"/>
                  </a:lnTo>
                  <a:lnTo>
                    <a:pt x="92" y="0"/>
                  </a:lnTo>
                  <a:lnTo>
                    <a:pt x="92" y="0"/>
                  </a:lnTo>
                  <a:lnTo>
                    <a:pt x="95" y="0"/>
                  </a:lnTo>
                  <a:lnTo>
                    <a:pt x="97" y="1"/>
                  </a:lnTo>
                  <a:lnTo>
                    <a:pt x="97"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 name="Freeform 144"/>
            <p:cNvSpPr>
              <a:spLocks/>
            </p:cNvSpPr>
            <p:nvPr/>
          </p:nvSpPr>
          <p:spPr bwMode="auto">
            <a:xfrm>
              <a:off x="1809750" y="4981575"/>
              <a:ext cx="77788" cy="23813"/>
            </a:xfrm>
            <a:custGeom>
              <a:avLst/>
              <a:gdLst>
                <a:gd name="T0" fmla="*/ 98 w 98"/>
                <a:gd name="T1" fmla="*/ 4 h 29"/>
                <a:gd name="T2" fmla="*/ 98 w 98"/>
                <a:gd name="T3" fmla="*/ 4 h 29"/>
                <a:gd name="T4" fmla="*/ 98 w 98"/>
                <a:gd name="T5" fmla="*/ 7 h 29"/>
                <a:gd name="T6" fmla="*/ 95 w 98"/>
                <a:gd name="T7" fmla="*/ 9 h 29"/>
                <a:gd name="T8" fmla="*/ 5 w 98"/>
                <a:gd name="T9" fmla="*/ 29 h 29"/>
                <a:gd name="T10" fmla="*/ 5 w 98"/>
                <a:gd name="T11" fmla="*/ 29 h 29"/>
                <a:gd name="T12" fmla="*/ 2 w 98"/>
                <a:gd name="T13" fmla="*/ 27 h 29"/>
                <a:gd name="T14" fmla="*/ 0 w 98"/>
                <a:gd name="T15" fmla="*/ 25 h 29"/>
                <a:gd name="T16" fmla="*/ 0 w 98"/>
                <a:gd name="T17" fmla="*/ 25 h 29"/>
                <a:gd name="T18" fmla="*/ 0 w 98"/>
                <a:gd name="T19" fmla="*/ 25 h 29"/>
                <a:gd name="T20" fmla="*/ 0 w 98"/>
                <a:gd name="T21" fmla="*/ 21 h 29"/>
                <a:gd name="T22" fmla="*/ 3 w 98"/>
                <a:gd name="T23" fmla="*/ 20 h 29"/>
                <a:gd name="T24" fmla="*/ 93 w 98"/>
                <a:gd name="T25" fmla="*/ 0 h 29"/>
                <a:gd name="T26" fmla="*/ 93 w 98"/>
                <a:gd name="T27" fmla="*/ 0 h 29"/>
                <a:gd name="T28" fmla="*/ 97 w 98"/>
                <a:gd name="T29" fmla="*/ 0 h 29"/>
                <a:gd name="T30" fmla="*/ 98 w 98"/>
                <a:gd name="T31" fmla="*/ 4 h 29"/>
                <a:gd name="T32" fmla="*/ 98 w 98"/>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29">
                  <a:moveTo>
                    <a:pt x="98" y="4"/>
                  </a:moveTo>
                  <a:lnTo>
                    <a:pt x="98" y="4"/>
                  </a:lnTo>
                  <a:lnTo>
                    <a:pt x="98" y="7"/>
                  </a:lnTo>
                  <a:lnTo>
                    <a:pt x="95" y="9"/>
                  </a:lnTo>
                  <a:lnTo>
                    <a:pt x="5" y="29"/>
                  </a:lnTo>
                  <a:lnTo>
                    <a:pt x="5" y="29"/>
                  </a:lnTo>
                  <a:lnTo>
                    <a:pt x="2" y="27"/>
                  </a:lnTo>
                  <a:lnTo>
                    <a:pt x="0" y="25"/>
                  </a:lnTo>
                  <a:lnTo>
                    <a:pt x="0" y="25"/>
                  </a:lnTo>
                  <a:lnTo>
                    <a:pt x="0" y="25"/>
                  </a:lnTo>
                  <a:lnTo>
                    <a:pt x="0" y="21"/>
                  </a:lnTo>
                  <a:lnTo>
                    <a:pt x="3" y="20"/>
                  </a:lnTo>
                  <a:lnTo>
                    <a:pt x="93" y="0"/>
                  </a:lnTo>
                  <a:lnTo>
                    <a:pt x="93" y="0"/>
                  </a:lnTo>
                  <a:lnTo>
                    <a:pt x="97" y="0"/>
                  </a:lnTo>
                  <a:lnTo>
                    <a:pt x="98" y="4"/>
                  </a:lnTo>
                  <a:lnTo>
                    <a:pt x="98"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 name="Freeform 145"/>
            <p:cNvSpPr>
              <a:spLocks noEditPoints="1"/>
            </p:cNvSpPr>
            <p:nvPr/>
          </p:nvSpPr>
          <p:spPr bwMode="auto">
            <a:xfrm>
              <a:off x="1720850" y="4751388"/>
              <a:ext cx="190500" cy="239713"/>
            </a:xfrm>
            <a:custGeom>
              <a:avLst/>
              <a:gdLst>
                <a:gd name="T0" fmla="*/ 107 w 238"/>
                <a:gd name="T1" fmla="*/ 301 h 303"/>
                <a:gd name="T2" fmla="*/ 89 w 238"/>
                <a:gd name="T3" fmla="*/ 287 h 303"/>
                <a:gd name="T4" fmla="*/ 82 w 238"/>
                <a:gd name="T5" fmla="*/ 270 h 303"/>
                <a:gd name="T6" fmla="*/ 77 w 238"/>
                <a:gd name="T7" fmla="*/ 258 h 303"/>
                <a:gd name="T8" fmla="*/ 59 w 238"/>
                <a:gd name="T9" fmla="*/ 233 h 303"/>
                <a:gd name="T10" fmla="*/ 50 w 238"/>
                <a:gd name="T11" fmla="*/ 222 h 303"/>
                <a:gd name="T12" fmla="*/ 18 w 238"/>
                <a:gd name="T13" fmla="*/ 183 h 303"/>
                <a:gd name="T14" fmla="*/ 3 w 238"/>
                <a:gd name="T15" fmla="*/ 145 h 303"/>
                <a:gd name="T16" fmla="*/ 0 w 238"/>
                <a:gd name="T17" fmla="*/ 126 h 303"/>
                <a:gd name="T18" fmla="*/ 2 w 238"/>
                <a:gd name="T19" fmla="*/ 90 h 303"/>
                <a:gd name="T20" fmla="*/ 9 w 238"/>
                <a:gd name="T21" fmla="*/ 70 h 303"/>
                <a:gd name="T22" fmla="*/ 32 w 238"/>
                <a:gd name="T23" fmla="*/ 36 h 303"/>
                <a:gd name="T24" fmla="*/ 88 w 238"/>
                <a:gd name="T25" fmla="*/ 4 h 303"/>
                <a:gd name="T26" fmla="*/ 120 w 238"/>
                <a:gd name="T27" fmla="*/ 0 h 303"/>
                <a:gd name="T28" fmla="*/ 174 w 238"/>
                <a:gd name="T29" fmla="*/ 13 h 303"/>
                <a:gd name="T30" fmla="*/ 202 w 238"/>
                <a:gd name="T31" fmla="*/ 32 h 303"/>
                <a:gd name="T32" fmla="*/ 222 w 238"/>
                <a:gd name="T33" fmla="*/ 58 h 303"/>
                <a:gd name="T34" fmla="*/ 236 w 238"/>
                <a:gd name="T35" fmla="*/ 93 h 303"/>
                <a:gd name="T36" fmla="*/ 236 w 238"/>
                <a:gd name="T37" fmla="*/ 140 h 303"/>
                <a:gd name="T38" fmla="*/ 227 w 238"/>
                <a:gd name="T39" fmla="*/ 177 h 303"/>
                <a:gd name="T40" fmla="*/ 222 w 238"/>
                <a:gd name="T41" fmla="*/ 195 h 303"/>
                <a:gd name="T42" fmla="*/ 213 w 238"/>
                <a:gd name="T43" fmla="*/ 228 h 303"/>
                <a:gd name="T44" fmla="*/ 213 w 238"/>
                <a:gd name="T45" fmla="*/ 242 h 303"/>
                <a:gd name="T46" fmla="*/ 211 w 238"/>
                <a:gd name="T47" fmla="*/ 270 h 303"/>
                <a:gd name="T48" fmla="*/ 197 w 238"/>
                <a:gd name="T49" fmla="*/ 283 h 303"/>
                <a:gd name="T50" fmla="*/ 172 w 238"/>
                <a:gd name="T51" fmla="*/ 288 h 303"/>
                <a:gd name="T52" fmla="*/ 114 w 238"/>
                <a:gd name="T53" fmla="*/ 303 h 303"/>
                <a:gd name="T54" fmla="*/ 91 w 238"/>
                <a:gd name="T55" fmla="*/ 24 h 303"/>
                <a:gd name="T56" fmla="*/ 61 w 238"/>
                <a:gd name="T57" fmla="*/ 40 h 303"/>
                <a:gd name="T58" fmla="*/ 36 w 238"/>
                <a:gd name="T59" fmla="*/ 65 h 303"/>
                <a:gd name="T60" fmla="*/ 23 w 238"/>
                <a:gd name="T61" fmla="*/ 95 h 303"/>
                <a:gd name="T62" fmla="*/ 21 w 238"/>
                <a:gd name="T63" fmla="*/ 134 h 303"/>
                <a:gd name="T64" fmla="*/ 30 w 238"/>
                <a:gd name="T65" fmla="*/ 163 h 303"/>
                <a:gd name="T66" fmla="*/ 41 w 238"/>
                <a:gd name="T67" fmla="*/ 181 h 303"/>
                <a:gd name="T68" fmla="*/ 68 w 238"/>
                <a:gd name="T69" fmla="*/ 211 h 303"/>
                <a:gd name="T70" fmla="*/ 86 w 238"/>
                <a:gd name="T71" fmla="*/ 231 h 303"/>
                <a:gd name="T72" fmla="*/ 97 w 238"/>
                <a:gd name="T73" fmla="*/ 247 h 303"/>
                <a:gd name="T74" fmla="*/ 106 w 238"/>
                <a:gd name="T75" fmla="*/ 272 h 303"/>
                <a:gd name="T76" fmla="*/ 114 w 238"/>
                <a:gd name="T77" fmla="*/ 281 h 303"/>
                <a:gd name="T78" fmla="*/ 145 w 238"/>
                <a:gd name="T79" fmla="*/ 274 h 303"/>
                <a:gd name="T80" fmla="*/ 191 w 238"/>
                <a:gd name="T81" fmla="*/ 263 h 303"/>
                <a:gd name="T82" fmla="*/ 193 w 238"/>
                <a:gd name="T83" fmla="*/ 244 h 303"/>
                <a:gd name="T84" fmla="*/ 193 w 238"/>
                <a:gd name="T85" fmla="*/ 226 h 303"/>
                <a:gd name="T86" fmla="*/ 200 w 238"/>
                <a:gd name="T87" fmla="*/ 190 h 303"/>
                <a:gd name="T88" fmla="*/ 206 w 238"/>
                <a:gd name="T89" fmla="*/ 172 h 303"/>
                <a:gd name="T90" fmla="*/ 215 w 238"/>
                <a:gd name="T91" fmla="*/ 136 h 303"/>
                <a:gd name="T92" fmla="*/ 215 w 238"/>
                <a:gd name="T93" fmla="*/ 95 h 303"/>
                <a:gd name="T94" fmla="*/ 199 w 238"/>
                <a:gd name="T95" fmla="*/ 61 h 303"/>
                <a:gd name="T96" fmla="*/ 172 w 238"/>
                <a:gd name="T97" fmla="*/ 36 h 303"/>
                <a:gd name="T98" fmla="*/ 120 w 238"/>
                <a:gd name="T99" fmla="*/ 2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8" h="303">
                  <a:moveTo>
                    <a:pt x="114" y="303"/>
                  </a:moveTo>
                  <a:lnTo>
                    <a:pt x="111" y="303"/>
                  </a:lnTo>
                  <a:lnTo>
                    <a:pt x="107" y="301"/>
                  </a:lnTo>
                  <a:lnTo>
                    <a:pt x="107" y="301"/>
                  </a:lnTo>
                  <a:lnTo>
                    <a:pt x="95" y="292"/>
                  </a:lnTo>
                  <a:lnTo>
                    <a:pt x="89" y="287"/>
                  </a:lnTo>
                  <a:lnTo>
                    <a:pt x="86" y="279"/>
                  </a:lnTo>
                  <a:lnTo>
                    <a:pt x="86" y="279"/>
                  </a:lnTo>
                  <a:lnTo>
                    <a:pt x="82" y="270"/>
                  </a:lnTo>
                  <a:lnTo>
                    <a:pt x="82" y="270"/>
                  </a:lnTo>
                  <a:lnTo>
                    <a:pt x="77" y="258"/>
                  </a:lnTo>
                  <a:lnTo>
                    <a:pt x="77" y="258"/>
                  </a:lnTo>
                  <a:lnTo>
                    <a:pt x="70" y="244"/>
                  </a:lnTo>
                  <a:lnTo>
                    <a:pt x="59" y="233"/>
                  </a:lnTo>
                  <a:lnTo>
                    <a:pt x="59" y="233"/>
                  </a:lnTo>
                  <a:lnTo>
                    <a:pt x="52" y="226"/>
                  </a:lnTo>
                  <a:lnTo>
                    <a:pt x="50" y="222"/>
                  </a:lnTo>
                  <a:lnTo>
                    <a:pt x="50" y="222"/>
                  </a:lnTo>
                  <a:lnTo>
                    <a:pt x="25" y="194"/>
                  </a:lnTo>
                  <a:lnTo>
                    <a:pt x="25" y="194"/>
                  </a:lnTo>
                  <a:lnTo>
                    <a:pt x="18" y="183"/>
                  </a:lnTo>
                  <a:lnTo>
                    <a:pt x="12" y="172"/>
                  </a:lnTo>
                  <a:lnTo>
                    <a:pt x="7" y="160"/>
                  </a:lnTo>
                  <a:lnTo>
                    <a:pt x="3" y="145"/>
                  </a:lnTo>
                  <a:lnTo>
                    <a:pt x="2" y="138"/>
                  </a:lnTo>
                  <a:lnTo>
                    <a:pt x="2" y="138"/>
                  </a:lnTo>
                  <a:lnTo>
                    <a:pt x="0" y="126"/>
                  </a:lnTo>
                  <a:lnTo>
                    <a:pt x="0" y="113"/>
                  </a:lnTo>
                  <a:lnTo>
                    <a:pt x="0" y="102"/>
                  </a:lnTo>
                  <a:lnTo>
                    <a:pt x="2" y="90"/>
                  </a:lnTo>
                  <a:lnTo>
                    <a:pt x="2" y="90"/>
                  </a:lnTo>
                  <a:lnTo>
                    <a:pt x="5" y="81"/>
                  </a:lnTo>
                  <a:lnTo>
                    <a:pt x="9" y="70"/>
                  </a:lnTo>
                  <a:lnTo>
                    <a:pt x="18" y="54"/>
                  </a:lnTo>
                  <a:lnTo>
                    <a:pt x="18" y="54"/>
                  </a:lnTo>
                  <a:lnTo>
                    <a:pt x="32" y="36"/>
                  </a:lnTo>
                  <a:lnTo>
                    <a:pt x="48" y="22"/>
                  </a:lnTo>
                  <a:lnTo>
                    <a:pt x="66" y="11"/>
                  </a:lnTo>
                  <a:lnTo>
                    <a:pt x="88" y="4"/>
                  </a:lnTo>
                  <a:lnTo>
                    <a:pt x="95" y="2"/>
                  </a:lnTo>
                  <a:lnTo>
                    <a:pt x="95" y="2"/>
                  </a:lnTo>
                  <a:lnTo>
                    <a:pt x="120" y="0"/>
                  </a:lnTo>
                  <a:lnTo>
                    <a:pt x="143" y="2"/>
                  </a:lnTo>
                  <a:lnTo>
                    <a:pt x="165" y="7"/>
                  </a:lnTo>
                  <a:lnTo>
                    <a:pt x="174" y="13"/>
                  </a:lnTo>
                  <a:lnTo>
                    <a:pt x="184" y="18"/>
                  </a:lnTo>
                  <a:lnTo>
                    <a:pt x="184" y="18"/>
                  </a:lnTo>
                  <a:lnTo>
                    <a:pt x="202" y="32"/>
                  </a:lnTo>
                  <a:lnTo>
                    <a:pt x="209" y="40"/>
                  </a:lnTo>
                  <a:lnTo>
                    <a:pt x="217" y="49"/>
                  </a:lnTo>
                  <a:lnTo>
                    <a:pt x="222" y="58"/>
                  </a:lnTo>
                  <a:lnTo>
                    <a:pt x="227" y="68"/>
                  </a:lnTo>
                  <a:lnTo>
                    <a:pt x="234" y="90"/>
                  </a:lnTo>
                  <a:lnTo>
                    <a:pt x="236" y="93"/>
                  </a:lnTo>
                  <a:lnTo>
                    <a:pt x="236" y="93"/>
                  </a:lnTo>
                  <a:lnTo>
                    <a:pt x="238" y="118"/>
                  </a:lnTo>
                  <a:lnTo>
                    <a:pt x="236" y="140"/>
                  </a:lnTo>
                  <a:lnTo>
                    <a:pt x="231" y="160"/>
                  </a:lnTo>
                  <a:lnTo>
                    <a:pt x="227" y="177"/>
                  </a:lnTo>
                  <a:lnTo>
                    <a:pt x="227" y="177"/>
                  </a:lnTo>
                  <a:lnTo>
                    <a:pt x="224" y="188"/>
                  </a:lnTo>
                  <a:lnTo>
                    <a:pt x="224" y="188"/>
                  </a:lnTo>
                  <a:lnTo>
                    <a:pt x="222" y="195"/>
                  </a:lnTo>
                  <a:lnTo>
                    <a:pt x="222" y="195"/>
                  </a:lnTo>
                  <a:lnTo>
                    <a:pt x="217" y="211"/>
                  </a:lnTo>
                  <a:lnTo>
                    <a:pt x="213" y="228"/>
                  </a:lnTo>
                  <a:lnTo>
                    <a:pt x="213" y="228"/>
                  </a:lnTo>
                  <a:lnTo>
                    <a:pt x="213" y="242"/>
                  </a:lnTo>
                  <a:lnTo>
                    <a:pt x="213" y="242"/>
                  </a:lnTo>
                  <a:lnTo>
                    <a:pt x="215" y="253"/>
                  </a:lnTo>
                  <a:lnTo>
                    <a:pt x="213" y="262"/>
                  </a:lnTo>
                  <a:lnTo>
                    <a:pt x="211" y="270"/>
                  </a:lnTo>
                  <a:lnTo>
                    <a:pt x="206" y="279"/>
                  </a:lnTo>
                  <a:lnTo>
                    <a:pt x="204" y="283"/>
                  </a:lnTo>
                  <a:lnTo>
                    <a:pt x="197" y="283"/>
                  </a:lnTo>
                  <a:lnTo>
                    <a:pt x="197" y="283"/>
                  </a:lnTo>
                  <a:lnTo>
                    <a:pt x="172" y="288"/>
                  </a:lnTo>
                  <a:lnTo>
                    <a:pt x="172" y="288"/>
                  </a:lnTo>
                  <a:lnTo>
                    <a:pt x="148" y="294"/>
                  </a:lnTo>
                  <a:lnTo>
                    <a:pt x="148" y="294"/>
                  </a:lnTo>
                  <a:lnTo>
                    <a:pt x="114" y="303"/>
                  </a:lnTo>
                  <a:lnTo>
                    <a:pt x="114" y="303"/>
                  </a:lnTo>
                  <a:close/>
                  <a:moveTo>
                    <a:pt x="98" y="24"/>
                  </a:moveTo>
                  <a:lnTo>
                    <a:pt x="91" y="24"/>
                  </a:lnTo>
                  <a:lnTo>
                    <a:pt x="91" y="24"/>
                  </a:lnTo>
                  <a:lnTo>
                    <a:pt x="75" y="31"/>
                  </a:lnTo>
                  <a:lnTo>
                    <a:pt x="61" y="40"/>
                  </a:lnTo>
                  <a:lnTo>
                    <a:pt x="46" y="50"/>
                  </a:lnTo>
                  <a:lnTo>
                    <a:pt x="36" y="65"/>
                  </a:lnTo>
                  <a:lnTo>
                    <a:pt x="36" y="65"/>
                  </a:lnTo>
                  <a:lnTo>
                    <a:pt x="29" y="79"/>
                  </a:lnTo>
                  <a:lnTo>
                    <a:pt x="25" y="86"/>
                  </a:lnTo>
                  <a:lnTo>
                    <a:pt x="23" y="95"/>
                  </a:lnTo>
                  <a:lnTo>
                    <a:pt x="23" y="95"/>
                  </a:lnTo>
                  <a:lnTo>
                    <a:pt x="20" y="115"/>
                  </a:lnTo>
                  <a:lnTo>
                    <a:pt x="21" y="134"/>
                  </a:lnTo>
                  <a:lnTo>
                    <a:pt x="23" y="140"/>
                  </a:lnTo>
                  <a:lnTo>
                    <a:pt x="23" y="140"/>
                  </a:lnTo>
                  <a:lnTo>
                    <a:pt x="30" y="163"/>
                  </a:lnTo>
                  <a:lnTo>
                    <a:pt x="36" y="172"/>
                  </a:lnTo>
                  <a:lnTo>
                    <a:pt x="41" y="181"/>
                  </a:lnTo>
                  <a:lnTo>
                    <a:pt x="41" y="181"/>
                  </a:lnTo>
                  <a:lnTo>
                    <a:pt x="64" y="208"/>
                  </a:lnTo>
                  <a:lnTo>
                    <a:pt x="68" y="211"/>
                  </a:lnTo>
                  <a:lnTo>
                    <a:pt x="68" y="211"/>
                  </a:lnTo>
                  <a:lnTo>
                    <a:pt x="73" y="219"/>
                  </a:lnTo>
                  <a:lnTo>
                    <a:pt x="73" y="219"/>
                  </a:lnTo>
                  <a:lnTo>
                    <a:pt x="86" y="231"/>
                  </a:lnTo>
                  <a:lnTo>
                    <a:pt x="91" y="240"/>
                  </a:lnTo>
                  <a:lnTo>
                    <a:pt x="97" y="247"/>
                  </a:lnTo>
                  <a:lnTo>
                    <a:pt x="97" y="247"/>
                  </a:lnTo>
                  <a:lnTo>
                    <a:pt x="102" y="263"/>
                  </a:lnTo>
                  <a:lnTo>
                    <a:pt x="102" y="263"/>
                  </a:lnTo>
                  <a:lnTo>
                    <a:pt x="106" y="272"/>
                  </a:lnTo>
                  <a:lnTo>
                    <a:pt x="106" y="272"/>
                  </a:lnTo>
                  <a:lnTo>
                    <a:pt x="109" y="278"/>
                  </a:lnTo>
                  <a:lnTo>
                    <a:pt x="114" y="281"/>
                  </a:lnTo>
                  <a:lnTo>
                    <a:pt x="114" y="281"/>
                  </a:lnTo>
                  <a:lnTo>
                    <a:pt x="145" y="274"/>
                  </a:lnTo>
                  <a:lnTo>
                    <a:pt x="145" y="274"/>
                  </a:lnTo>
                  <a:lnTo>
                    <a:pt x="168" y="269"/>
                  </a:lnTo>
                  <a:lnTo>
                    <a:pt x="168" y="269"/>
                  </a:lnTo>
                  <a:lnTo>
                    <a:pt x="191" y="263"/>
                  </a:lnTo>
                  <a:lnTo>
                    <a:pt x="191" y="263"/>
                  </a:lnTo>
                  <a:lnTo>
                    <a:pt x="193" y="254"/>
                  </a:lnTo>
                  <a:lnTo>
                    <a:pt x="193" y="244"/>
                  </a:lnTo>
                  <a:lnTo>
                    <a:pt x="193" y="244"/>
                  </a:lnTo>
                  <a:lnTo>
                    <a:pt x="193" y="226"/>
                  </a:lnTo>
                  <a:lnTo>
                    <a:pt x="193" y="226"/>
                  </a:lnTo>
                  <a:lnTo>
                    <a:pt x="197" y="208"/>
                  </a:lnTo>
                  <a:lnTo>
                    <a:pt x="200" y="190"/>
                  </a:lnTo>
                  <a:lnTo>
                    <a:pt x="200" y="190"/>
                  </a:lnTo>
                  <a:lnTo>
                    <a:pt x="204" y="183"/>
                  </a:lnTo>
                  <a:lnTo>
                    <a:pt x="204" y="183"/>
                  </a:lnTo>
                  <a:lnTo>
                    <a:pt x="206" y="172"/>
                  </a:lnTo>
                  <a:lnTo>
                    <a:pt x="206" y="172"/>
                  </a:lnTo>
                  <a:lnTo>
                    <a:pt x="211" y="154"/>
                  </a:lnTo>
                  <a:lnTo>
                    <a:pt x="215" y="136"/>
                  </a:lnTo>
                  <a:lnTo>
                    <a:pt x="217" y="118"/>
                  </a:lnTo>
                  <a:lnTo>
                    <a:pt x="215" y="97"/>
                  </a:lnTo>
                  <a:lnTo>
                    <a:pt x="215" y="95"/>
                  </a:lnTo>
                  <a:lnTo>
                    <a:pt x="215" y="95"/>
                  </a:lnTo>
                  <a:lnTo>
                    <a:pt x="208" y="77"/>
                  </a:lnTo>
                  <a:lnTo>
                    <a:pt x="199" y="61"/>
                  </a:lnTo>
                  <a:lnTo>
                    <a:pt x="188" y="47"/>
                  </a:lnTo>
                  <a:lnTo>
                    <a:pt x="172" y="36"/>
                  </a:lnTo>
                  <a:lnTo>
                    <a:pt x="172" y="36"/>
                  </a:lnTo>
                  <a:lnTo>
                    <a:pt x="156" y="27"/>
                  </a:lnTo>
                  <a:lnTo>
                    <a:pt x="140" y="22"/>
                  </a:lnTo>
                  <a:lnTo>
                    <a:pt x="120" y="22"/>
                  </a:lnTo>
                  <a:lnTo>
                    <a:pt x="98" y="24"/>
                  </a:lnTo>
                  <a:lnTo>
                    <a:pt x="98" y="2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9" name="Group 90"/>
          <p:cNvGrpSpPr/>
          <p:nvPr/>
        </p:nvGrpSpPr>
        <p:grpSpPr>
          <a:xfrm>
            <a:off x="2411131" y="1880739"/>
            <a:ext cx="288209" cy="434635"/>
            <a:chOff x="2055813" y="3941763"/>
            <a:chExt cx="196850" cy="296862"/>
          </a:xfrm>
          <a:solidFill>
            <a:srgbClr val="00A79D">
              <a:alpha val="65000"/>
            </a:srgbClr>
          </a:solidFill>
        </p:grpSpPr>
        <p:sp>
          <p:nvSpPr>
            <p:cNvPr id="92" name="Freeform 157"/>
            <p:cNvSpPr>
              <a:spLocks/>
            </p:cNvSpPr>
            <p:nvPr/>
          </p:nvSpPr>
          <p:spPr bwMode="auto">
            <a:xfrm>
              <a:off x="2128838" y="4084638"/>
              <a:ext cx="15875" cy="25400"/>
            </a:xfrm>
            <a:custGeom>
              <a:avLst/>
              <a:gdLst>
                <a:gd name="T0" fmla="*/ 0 w 19"/>
                <a:gd name="T1" fmla="*/ 16 h 32"/>
                <a:gd name="T2" fmla="*/ 0 w 19"/>
                <a:gd name="T3" fmla="*/ 16 h 32"/>
                <a:gd name="T4" fmla="*/ 2 w 19"/>
                <a:gd name="T5" fmla="*/ 20 h 32"/>
                <a:gd name="T6" fmla="*/ 5 w 19"/>
                <a:gd name="T7" fmla="*/ 25 h 32"/>
                <a:gd name="T8" fmla="*/ 11 w 19"/>
                <a:gd name="T9" fmla="*/ 29 h 32"/>
                <a:gd name="T10" fmla="*/ 19 w 19"/>
                <a:gd name="T11" fmla="*/ 32 h 32"/>
                <a:gd name="T12" fmla="*/ 12 w 19"/>
                <a:gd name="T13" fmla="*/ 0 h 32"/>
                <a:gd name="T14" fmla="*/ 12 w 19"/>
                <a:gd name="T15" fmla="*/ 0 h 32"/>
                <a:gd name="T16" fmla="*/ 7 w 19"/>
                <a:gd name="T17" fmla="*/ 2 h 32"/>
                <a:gd name="T18" fmla="*/ 3 w 19"/>
                <a:gd name="T19" fmla="*/ 5 h 32"/>
                <a:gd name="T20" fmla="*/ 3 w 19"/>
                <a:gd name="T21" fmla="*/ 5 h 32"/>
                <a:gd name="T22" fmla="*/ 0 w 19"/>
                <a:gd name="T23" fmla="*/ 11 h 32"/>
                <a:gd name="T24" fmla="*/ 0 w 19"/>
                <a:gd name="T25" fmla="*/ 16 h 32"/>
                <a:gd name="T26" fmla="*/ 0 w 19"/>
                <a:gd name="T2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32">
                  <a:moveTo>
                    <a:pt x="0" y="16"/>
                  </a:moveTo>
                  <a:lnTo>
                    <a:pt x="0" y="16"/>
                  </a:lnTo>
                  <a:lnTo>
                    <a:pt x="2" y="20"/>
                  </a:lnTo>
                  <a:lnTo>
                    <a:pt x="5" y="25"/>
                  </a:lnTo>
                  <a:lnTo>
                    <a:pt x="11" y="29"/>
                  </a:lnTo>
                  <a:lnTo>
                    <a:pt x="19" y="32"/>
                  </a:lnTo>
                  <a:lnTo>
                    <a:pt x="12" y="0"/>
                  </a:lnTo>
                  <a:lnTo>
                    <a:pt x="12" y="0"/>
                  </a:lnTo>
                  <a:lnTo>
                    <a:pt x="7" y="2"/>
                  </a:lnTo>
                  <a:lnTo>
                    <a:pt x="3" y="5"/>
                  </a:lnTo>
                  <a:lnTo>
                    <a:pt x="3" y="5"/>
                  </a:lnTo>
                  <a:lnTo>
                    <a:pt x="0" y="11"/>
                  </a:lnTo>
                  <a:lnTo>
                    <a:pt x="0" y="16"/>
                  </a:lnTo>
                  <a:lnTo>
                    <a:pt x="0" y="1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 name="Freeform 158"/>
            <p:cNvSpPr>
              <a:spLocks/>
            </p:cNvSpPr>
            <p:nvPr/>
          </p:nvSpPr>
          <p:spPr bwMode="auto">
            <a:xfrm>
              <a:off x="2159000" y="4143375"/>
              <a:ext cx="19050" cy="28575"/>
            </a:xfrm>
            <a:custGeom>
              <a:avLst/>
              <a:gdLst>
                <a:gd name="T0" fmla="*/ 0 w 24"/>
                <a:gd name="T1" fmla="*/ 0 h 38"/>
                <a:gd name="T2" fmla="*/ 9 w 24"/>
                <a:gd name="T3" fmla="*/ 38 h 38"/>
                <a:gd name="T4" fmla="*/ 9 w 24"/>
                <a:gd name="T5" fmla="*/ 38 h 38"/>
                <a:gd name="T6" fmla="*/ 16 w 24"/>
                <a:gd name="T7" fmla="*/ 34 h 38"/>
                <a:gd name="T8" fmla="*/ 20 w 24"/>
                <a:gd name="T9" fmla="*/ 31 h 38"/>
                <a:gd name="T10" fmla="*/ 20 w 24"/>
                <a:gd name="T11" fmla="*/ 31 h 38"/>
                <a:gd name="T12" fmla="*/ 24 w 24"/>
                <a:gd name="T13" fmla="*/ 25 h 38"/>
                <a:gd name="T14" fmla="*/ 24 w 24"/>
                <a:gd name="T15" fmla="*/ 18 h 38"/>
                <a:gd name="T16" fmla="*/ 24 w 24"/>
                <a:gd name="T17" fmla="*/ 18 h 38"/>
                <a:gd name="T18" fmla="*/ 22 w 24"/>
                <a:gd name="T19" fmla="*/ 13 h 38"/>
                <a:gd name="T20" fmla="*/ 16 w 24"/>
                <a:gd name="T21" fmla="*/ 9 h 38"/>
                <a:gd name="T22" fmla="*/ 16 w 24"/>
                <a:gd name="T23" fmla="*/ 9 h 38"/>
                <a:gd name="T24" fmla="*/ 11 w 24"/>
                <a:gd name="T25" fmla="*/ 4 h 38"/>
                <a:gd name="T26" fmla="*/ 0 w 24"/>
                <a:gd name="T27" fmla="*/ 0 h 38"/>
                <a:gd name="T28" fmla="*/ 0 w 24"/>
                <a:gd name="T2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8">
                  <a:moveTo>
                    <a:pt x="0" y="0"/>
                  </a:moveTo>
                  <a:lnTo>
                    <a:pt x="9" y="38"/>
                  </a:lnTo>
                  <a:lnTo>
                    <a:pt x="9" y="38"/>
                  </a:lnTo>
                  <a:lnTo>
                    <a:pt x="16" y="34"/>
                  </a:lnTo>
                  <a:lnTo>
                    <a:pt x="20" y="31"/>
                  </a:lnTo>
                  <a:lnTo>
                    <a:pt x="20" y="31"/>
                  </a:lnTo>
                  <a:lnTo>
                    <a:pt x="24" y="25"/>
                  </a:lnTo>
                  <a:lnTo>
                    <a:pt x="24" y="18"/>
                  </a:lnTo>
                  <a:lnTo>
                    <a:pt x="24" y="18"/>
                  </a:lnTo>
                  <a:lnTo>
                    <a:pt x="22" y="13"/>
                  </a:lnTo>
                  <a:lnTo>
                    <a:pt x="16" y="9"/>
                  </a:lnTo>
                  <a:lnTo>
                    <a:pt x="16" y="9"/>
                  </a:lnTo>
                  <a:lnTo>
                    <a:pt x="11" y="4"/>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4" name="Freeform 159"/>
            <p:cNvSpPr>
              <a:spLocks noEditPoints="1"/>
            </p:cNvSpPr>
            <p:nvPr/>
          </p:nvSpPr>
          <p:spPr bwMode="auto">
            <a:xfrm>
              <a:off x="2055813" y="4022725"/>
              <a:ext cx="196850" cy="215900"/>
            </a:xfrm>
            <a:custGeom>
              <a:avLst/>
              <a:gdLst>
                <a:gd name="T0" fmla="*/ 215 w 249"/>
                <a:gd name="T1" fmla="*/ 82 h 272"/>
                <a:gd name="T2" fmla="*/ 215 w 249"/>
                <a:gd name="T3" fmla="*/ 82 h 272"/>
                <a:gd name="T4" fmla="*/ 193 w 249"/>
                <a:gd name="T5" fmla="*/ 39 h 272"/>
                <a:gd name="T6" fmla="*/ 150 w 249"/>
                <a:gd name="T7" fmla="*/ 11 h 272"/>
                <a:gd name="T8" fmla="*/ 61 w 249"/>
                <a:gd name="T9" fmla="*/ 13 h 272"/>
                <a:gd name="T10" fmla="*/ 32 w 249"/>
                <a:gd name="T11" fmla="*/ 36 h 272"/>
                <a:gd name="T12" fmla="*/ 5 w 249"/>
                <a:gd name="T13" fmla="*/ 79 h 272"/>
                <a:gd name="T14" fmla="*/ 1 w 249"/>
                <a:gd name="T15" fmla="*/ 127 h 272"/>
                <a:gd name="T16" fmla="*/ 1 w 249"/>
                <a:gd name="T17" fmla="*/ 127 h 272"/>
                <a:gd name="T18" fmla="*/ 10 w 249"/>
                <a:gd name="T19" fmla="*/ 218 h 272"/>
                <a:gd name="T20" fmla="*/ 18 w 249"/>
                <a:gd name="T21" fmla="*/ 245 h 272"/>
                <a:gd name="T22" fmla="*/ 28 w 249"/>
                <a:gd name="T23" fmla="*/ 259 h 272"/>
                <a:gd name="T24" fmla="*/ 62 w 249"/>
                <a:gd name="T25" fmla="*/ 270 h 272"/>
                <a:gd name="T26" fmla="*/ 143 w 249"/>
                <a:gd name="T27" fmla="*/ 265 h 272"/>
                <a:gd name="T28" fmla="*/ 206 w 249"/>
                <a:gd name="T29" fmla="*/ 245 h 272"/>
                <a:gd name="T30" fmla="*/ 238 w 249"/>
                <a:gd name="T31" fmla="*/ 222 h 272"/>
                <a:gd name="T32" fmla="*/ 247 w 249"/>
                <a:gd name="T33" fmla="*/ 208 h 272"/>
                <a:gd name="T34" fmla="*/ 245 w 249"/>
                <a:gd name="T35" fmla="*/ 170 h 272"/>
                <a:gd name="T36" fmla="*/ 227 w 249"/>
                <a:gd name="T37" fmla="*/ 111 h 272"/>
                <a:gd name="T38" fmla="*/ 168 w 249"/>
                <a:gd name="T39" fmla="*/ 183 h 272"/>
                <a:gd name="T40" fmla="*/ 148 w 249"/>
                <a:gd name="T41" fmla="*/ 197 h 272"/>
                <a:gd name="T42" fmla="*/ 134 w 249"/>
                <a:gd name="T43" fmla="*/ 215 h 272"/>
                <a:gd name="T44" fmla="*/ 121 w 249"/>
                <a:gd name="T45" fmla="*/ 202 h 272"/>
                <a:gd name="T46" fmla="*/ 93 w 249"/>
                <a:gd name="T47" fmla="*/ 193 h 272"/>
                <a:gd name="T48" fmla="*/ 98 w 249"/>
                <a:gd name="T49" fmla="*/ 161 h 272"/>
                <a:gd name="T50" fmla="*/ 104 w 249"/>
                <a:gd name="T51" fmla="*/ 175 h 272"/>
                <a:gd name="T52" fmla="*/ 129 w 249"/>
                <a:gd name="T53" fmla="*/ 190 h 272"/>
                <a:gd name="T54" fmla="*/ 100 w 249"/>
                <a:gd name="T55" fmla="*/ 136 h 272"/>
                <a:gd name="T56" fmla="*/ 78 w 249"/>
                <a:gd name="T57" fmla="*/ 118 h 272"/>
                <a:gd name="T58" fmla="*/ 73 w 249"/>
                <a:gd name="T59" fmla="*/ 102 h 272"/>
                <a:gd name="T60" fmla="*/ 80 w 249"/>
                <a:gd name="T61" fmla="*/ 82 h 272"/>
                <a:gd name="T62" fmla="*/ 89 w 249"/>
                <a:gd name="T63" fmla="*/ 72 h 272"/>
                <a:gd name="T64" fmla="*/ 102 w 249"/>
                <a:gd name="T65" fmla="*/ 57 h 272"/>
                <a:gd name="T66" fmla="*/ 112 w 249"/>
                <a:gd name="T67" fmla="*/ 63 h 272"/>
                <a:gd name="T68" fmla="*/ 130 w 249"/>
                <a:gd name="T69" fmla="*/ 64 h 272"/>
                <a:gd name="T70" fmla="*/ 148 w 249"/>
                <a:gd name="T71" fmla="*/ 70 h 272"/>
                <a:gd name="T72" fmla="*/ 143 w 249"/>
                <a:gd name="T73" fmla="*/ 98 h 272"/>
                <a:gd name="T74" fmla="*/ 130 w 249"/>
                <a:gd name="T75" fmla="*/ 79 h 272"/>
                <a:gd name="T76" fmla="*/ 114 w 249"/>
                <a:gd name="T77" fmla="*/ 73 h 272"/>
                <a:gd name="T78" fmla="*/ 146 w 249"/>
                <a:gd name="T79" fmla="*/ 125 h 272"/>
                <a:gd name="T80" fmla="*/ 170 w 249"/>
                <a:gd name="T81" fmla="*/ 143 h 272"/>
                <a:gd name="T82" fmla="*/ 173 w 249"/>
                <a:gd name="T83" fmla="*/ 156 h 272"/>
                <a:gd name="T84" fmla="*/ 172 w 249"/>
                <a:gd name="T85" fmla="*/ 17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9" h="272">
                  <a:moveTo>
                    <a:pt x="227" y="111"/>
                  </a:moveTo>
                  <a:lnTo>
                    <a:pt x="227" y="111"/>
                  </a:lnTo>
                  <a:lnTo>
                    <a:pt x="215" y="82"/>
                  </a:lnTo>
                  <a:lnTo>
                    <a:pt x="215" y="82"/>
                  </a:lnTo>
                  <a:lnTo>
                    <a:pt x="215" y="82"/>
                  </a:lnTo>
                  <a:lnTo>
                    <a:pt x="215" y="82"/>
                  </a:lnTo>
                  <a:lnTo>
                    <a:pt x="211" y="66"/>
                  </a:lnTo>
                  <a:lnTo>
                    <a:pt x="202" y="52"/>
                  </a:lnTo>
                  <a:lnTo>
                    <a:pt x="193" y="39"/>
                  </a:lnTo>
                  <a:lnTo>
                    <a:pt x="181" y="29"/>
                  </a:lnTo>
                  <a:lnTo>
                    <a:pt x="166" y="20"/>
                  </a:lnTo>
                  <a:lnTo>
                    <a:pt x="150" y="11"/>
                  </a:lnTo>
                  <a:lnTo>
                    <a:pt x="132" y="5"/>
                  </a:lnTo>
                  <a:lnTo>
                    <a:pt x="114" y="0"/>
                  </a:lnTo>
                  <a:lnTo>
                    <a:pt x="61" y="13"/>
                  </a:lnTo>
                  <a:lnTo>
                    <a:pt x="61" y="13"/>
                  </a:lnTo>
                  <a:lnTo>
                    <a:pt x="46" y="23"/>
                  </a:lnTo>
                  <a:lnTo>
                    <a:pt x="32" y="36"/>
                  </a:lnTo>
                  <a:lnTo>
                    <a:pt x="21" y="50"/>
                  </a:lnTo>
                  <a:lnTo>
                    <a:pt x="12" y="64"/>
                  </a:lnTo>
                  <a:lnTo>
                    <a:pt x="5" y="79"/>
                  </a:lnTo>
                  <a:lnTo>
                    <a:pt x="1" y="95"/>
                  </a:lnTo>
                  <a:lnTo>
                    <a:pt x="0" y="111"/>
                  </a:lnTo>
                  <a:lnTo>
                    <a:pt x="1" y="127"/>
                  </a:lnTo>
                  <a:lnTo>
                    <a:pt x="1" y="127"/>
                  </a:lnTo>
                  <a:lnTo>
                    <a:pt x="1" y="127"/>
                  </a:lnTo>
                  <a:lnTo>
                    <a:pt x="1" y="127"/>
                  </a:lnTo>
                  <a:lnTo>
                    <a:pt x="3" y="159"/>
                  </a:lnTo>
                  <a:lnTo>
                    <a:pt x="5" y="188"/>
                  </a:lnTo>
                  <a:lnTo>
                    <a:pt x="10" y="218"/>
                  </a:lnTo>
                  <a:lnTo>
                    <a:pt x="10" y="218"/>
                  </a:lnTo>
                  <a:lnTo>
                    <a:pt x="14" y="233"/>
                  </a:lnTo>
                  <a:lnTo>
                    <a:pt x="18" y="245"/>
                  </a:lnTo>
                  <a:lnTo>
                    <a:pt x="23" y="254"/>
                  </a:lnTo>
                  <a:lnTo>
                    <a:pt x="28" y="259"/>
                  </a:lnTo>
                  <a:lnTo>
                    <a:pt x="28" y="259"/>
                  </a:lnTo>
                  <a:lnTo>
                    <a:pt x="37" y="265"/>
                  </a:lnTo>
                  <a:lnTo>
                    <a:pt x="50" y="268"/>
                  </a:lnTo>
                  <a:lnTo>
                    <a:pt x="62" y="270"/>
                  </a:lnTo>
                  <a:lnTo>
                    <a:pt x="77" y="272"/>
                  </a:lnTo>
                  <a:lnTo>
                    <a:pt x="109" y="270"/>
                  </a:lnTo>
                  <a:lnTo>
                    <a:pt x="143" y="265"/>
                  </a:lnTo>
                  <a:lnTo>
                    <a:pt x="143" y="265"/>
                  </a:lnTo>
                  <a:lnTo>
                    <a:pt x="175" y="256"/>
                  </a:lnTo>
                  <a:lnTo>
                    <a:pt x="206" y="245"/>
                  </a:lnTo>
                  <a:lnTo>
                    <a:pt x="218" y="238"/>
                  </a:lnTo>
                  <a:lnTo>
                    <a:pt x="229" y="231"/>
                  </a:lnTo>
                  <a:lnTo>
                    <a:pt x="238" y="222"/>
                  </a:lnTo>
                  <a:lnTo>
                    <a:pt x="245" y="215"/>
                  </a:lnTo>
                  <a:lnTo>
                    <a:pt x="245" y="215"/>
                  </a:lnTo>
                  <a:lnTo>
                    <a:pt x="247" y="208"/>
                  </a:lnTo>
                  <a:lnTo>
                    <a:pt x="249" y="197"/>
                  </a:lnTo>
                  <a:lnTo>
                    <a:pt x="247" y="184"/>
                  </a:lnTo>
                  <a:lnTo>
                    <a:pt x="245" y="170"/>
                  </a:lnTo>
                  <a:lnTo>
                    <a:pt x="245" y="170"/>
                  </a:lnTo>
                  <a:lnTo>
                    <a:pt x="236" y="140"/>
                  </a:lnTo>
                  <a:lnTo>
                    <a:pt x="227" y="111"/>
                  </a:lnTo>
                  <a:lnTo>
                    <a:pt x="227" y="111"/>
                  </a:lnTo>
                  <a:close/>
                  <a:moveTo>
                    <a:pt x="168" y="183"/>
                  </a:moveTo>
                  <a:lnTo>
                    <a:pt x="168" y="183"/>
                  </a:lnTo>
                  <a:lnTo>
                    <a:pt x="163" y="188"/>
                  </a:lnTo>
                  <a:lnTo>
                    <a:pt x="155" y="193"/>
                  </a:lnTo>
                  <a:lnTo>
                    <a:pt x="148" y="197"/>
                  </a:lnTo>
                  <a:lnTo>
                    <a:pt x="141" y="199"/>
                  </a:lnTo>
                  <a:lnTo>
                    <a:pt x="145" y="213"/>
                  </a:lnTo>
                  <a:lnTo>
                    <a:pt x="134" y="215"/>
                  </a:lnTo>
                  <a:lnTo>
                    <a:pt x="132" y="200"/>
                  </a:lnTo>
                  <a:lnTo>
                    <a:pt x="132" y="200"/>
                  </a:lnTo>
                  <a:lnTo>
                    <a:pt x="121" y="202"/>
                  </a:lnTo>
                  <a:lnTo>
                    <a:pt x="111" y="200"/>
                  </a:lnTo>
                  <a:lnTo>
                    <a:pt x="100" y="199"/>
                  </a:lnTo>
                  <a:lnTo>
                    <a:pt x="93" y="193"/>
                  </a:lnTo>
                  <a:lnTo>
                    <a:pt x="91" y="193"/>
                  </a:lnTo>
                  <a:lnTo>
                    <a:pt x="91" y="163"/>
                  </a:lnTo>
                  <a:lnTo>
                    <a:pt x="98" y="161"/>
                  </a:lnTo>
                  <a:lnTo>
                    <a:pt x="98" y="163"/>
                  </a:lnTo>
                  <a:lnTo>
                    <a:pt x="98" y="163"/>
                  </a:lnTo>
                  <a:lnTo>
                    <a:pt x="104" y="175"/>
                  </a:lnTo>
                  <a:lnTo>
                    <a:pt x="111" y="184"/>
                  </a:lnTo>
                  <a:lnTo>
                    <a:pt x="120" y="190"/>
                  </a:lnTo>
                  <a:lnTo>
                    <a:pt x="129" y="190"/>
                  </a:lnTo>
                  <a:lnTo>
                    <a:pt x="120" y="145"/>
                  </a:lnTo>
                  <a:lnTo>
                    <a:pt x="120" y="145"/>
                  </a:lnTo>
                  <a:lnTo>
                    <a:pt x="100" y="136"/>
                  </a:lnTo>
                  <a:lnTo>
                    <a:pt x="87" y="127"/>
                  </a:lnTo>
                  <a:lnTo>
                    <a:pt x="87" y="127"/>
                  </a:lnTo>
                  <a:lnTo>
                    <a:pt x="78" y="118"/>
                  </a:lnTo>
                  <a:lnTo>
                    <a:pt x="75" y="107"/>
                  </a:lnTo>
                  <a:lnTo>
                    <a:pt x="75" y="107"/>
                  </a:lnTo>
                  <a:lnTo>
                    <a:pt x="73" y="102"/>
                  </a:lnTo>
                  <a:lnTo>
                    <a:pt x="75" y="95"/>
                  </a:lnTo>
                  <a:lnTo>
                    <a:pt x="77" y="88"/>
                  </a:lnTo>
                  <a:lnTo>
                    <a:pt x="80" y="82"/>
                  </a:lnTo>
                  <a:lnTo>
                    <a:pt x="80" y="82"/>
                  </a:lnTo>
                  <a:lnTo>
                    <a:pt x="86" y="77"/>
                  </a:lnTo>
                  <a:lnTo>
                    <a:pt x="89" y="72"/>
                  </a:lnTo>
                  <a:lnTo>
                    <a:pt x="96" y="68"/>
                  </a:lnTo>
                  <a:lnTo>
                    <a:pt x="104" y="66"/>
                  </a:lnTo>
                  <a:lnTo>
                    <a:pt x="102" y="57"/>
                  </a:lnTo>
                  <a:lnTo>
                    <a:pt x="100" y="55"/>
                  </a:lnTo>
                  <a:lnTo>
                    <a:pt x="111" y="54"/>
                  </a:lnTo>
                  <a:lnTo>
                    <a:pt x="112" y="63"/>
                  </a:lnTo>
                  <a:lnTo>
                    <a:pt x="112" y="63"/>
                  </a:lnTo>
                  <a:lnTo>
                    <a:pt x="121" y="63"/>
                  </a:lnTo>
                  <a:lnTo>
                    <a:pt x="130" y="64"/>
                  </a:lnTo>
                  <a:lnTo>
                    <a:pt x="139" y="66"/>
                  </a:lnTo>
                  <a:lnTo>
                    <a:pt x="146" y="70"/>
                  </a:lnTo>
                  <a:lnTo>
                    <a:pt x="148" y="70"/>
                  </a:lnTo>
                  <a:lnTo>
                    <a:pt x="150" y="98"/>
                  </a:lnTo>
                  <a:lnTo>
                    <a:pt x="143" y="100"/>
                  </a:lnTo>
                  <a:lnTo>
                    <a:pt x="143" y="98"/>
                  </a:lnTo>
                  <a:lnTo>
                    <a:pt x="143" y="98"/>
                  </a:lnTo>
                  <a:lnTo>
                    <a:pt x="138" y="86"/>
                  </a:lnTo>
                  <a:lnTo>
                    <a:pt x="130" y="79"/>
                  </a:lnTo>
                  <a:lnTo>
                    <a:pt x="130" y="79"/>
                  </a:lnTo>
                  <a:lnTo>
                    <a:pt x="123" y="75"/>
                  </a:lnTo>
                  <a:lnTo>
                    <a:pt x="114" y="73"/>
                  </a:lnTo>
                  <a:lnTo>
                    <a:pt x="123" y="115"/>
                  </a:lnTo>
                  <a:lnTo>
                    <a:pt x="123" y="115"/>
                  </a:lnTo>
                  <a:lnTo>
                    <a:pt x="146" y="125"/>
                  </a:lnTo>
                  <a:lnTo>
                    <a:pt x="161" y="134"/>
                  </a:lnTo>
                  <a:lnTo>
                    <a:pt x="161" y="134"/>
                  </a:lnTo>
                  <a:lnTo>
                    <a:pt x="170" y="143"/>
                  </a:lnTo>
                  <a:lnTo>
                    <a:pt x="172" y="149"/>
                  </a:lnTo>
                  <a:lnTo>
                    <a:pt x="173" y="156"/>
                  </a:lnTo>
                  <a:lnTo>
                    <a:pt x="173" y="156"/>
                  </a:lnTo>
                  <a:lnTo>
                    <a:pt x="175" y="163"/>
                  </a:lnTo>
                  <a:lnTo>
                    <a:pt x="173" y="170"/>
                  </a:lnTo>
                  <a:lnTo>
                    <a:pt x="172" y="177"/>
                  </a:lnTo>
                  <a:lnTo>
                    <a:pt x="168" y="183"/>
                  </a:lnTo>
                  <a:lnTo>
                    <a:pt x="168" y="18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 name="Freeform 160"/>
            <p:cNvSpPr>
              <a:spLocks/>
            </p:cNvSpPr>
            <p:nvPr/>
          </p:nvSpPr>
          <p:spPr bwMode="auto">
            <a:xfrm>
              <a:off x="2098675" y="4008438"/>
              <a:ext cx="50800" cy="19050"/>
            </a:xfrm>
            <a:custGeom>
              <a:avLst/>
              <a:gdLst>
                <a:gd name="T0" fmla="*/ 2 w 65"/>
                <a:gd name="T1" fmla="*/ 11 h 25"/>
                <a:gd name="T2" fmla="*/ 2 w 65"/>
                <a:gd name="T3" fmla="*/ 11 h 25"/>
                <a:gd name="T4" fmla="*/ 0 w 65"/>
                <a:gd name="T5" fmla="*/ 15 h 25"/>
                <a:gd name="T6" fmla="*/ 0 w 65"/>
                <a:gd name="T7" fmla="*/ 20 h 25"/>
                <a:gd name="T8" fmla="*/ 0 w 65"/>
                <a:gd name="T9" fmla="*/ 20 h 25"/>
                <a:gd name="T10" fmla="*/ 2 w 65"/>
                <a:gd name="T11" fmla="*/ 24 h 25"/>
                <a:gd name="T12" fmla="*/ 6 w 65"/>
                <a:gd name="T13" fmla="*/ 25 h 25"/>
                <a:gd name="T14" fmla="*/ 63 w 65"/>
                <a:gd name="T15" fmla="*/ 13 h 25"/>
                <a:gd name="T16" fmla="*/ 63 w 65"/>
                <a:gd name="T17" fmla="*/ 13 h 25"/>
                <a:gd name="T18" fmla="*/ 65 w 65"/>
                <a:gd name="T19" fmla="*/ 11 h 25"/>
                <a:gd name="T20" fmla="*/ 65 w 65"/>
                <a:gd name="T21" fmla="*/ 6 h 25"/>
                <a:gd name="T22" fmla="*/ 65 w 65"/>
                <a:gd name="T23" fmla="*/ 6 h 25"/>
                <a:gd name="T24" fmla="*/ 63 w 65"/>
                <a:gd name="T25" fmla="*/ 0 h 25"/>
                <a:gd name="T26" fmla="*/ 59 w 65"/>
                <a:gd name="T27" fmla="*/ 0 h 25"/>
                <a:gd name="T28" fmla="*/ 2 w 65"/>
                <a:gd name="T2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5">
                  <a:moveTo>
                    <a:pt x="2" y="11"/>
                  </a:moveTo>
                  <a:lnTo>
                    <a:pt x="2" y="11"/>
                  </a:lnTo>
                  <a:lnTo>
                    <a:pt x="0" y="15"/>
                  </a:lnTo>
                  <a:lnTo>
                    <a:pt x="0" y="20"/>
                  </a:lnTo>
                  <a:lnTo>
                    <a:pt x="0" y="20"/>
                  </a:lnTo>
                  <a:lnTo>
                    <a:pt x="2" y="24"/>
                  </a:lnTo>
                  <a:lnTo>
                    <a:pt x="6" y="25"/>
                  </a:lnTo>
                  <a:lnTo>
                    <a:pt x="63" y="13"/>
                  </a:lnTo>
                  <a:lnTo>
                    <a:pt x="63" y="13"/>
                  </a:lnTo>
                  <a:lnTo>
                    <a:pt x="65" y="11"/>
                  </a:lnTo>
                  <a:lnTo>
                    <a:pt x="65" y="6"/>
                  </a:lnTo>
                  <a:lnTo>
                    <a:pt x="65" y="6"/>
                  </a:lnTo>
                  <a:lnTo>
                    <a:pt x="63" y="0"/>
                  </a:lnTo>
                  <a:lnTo>
                    <a:pt x="59" y="0"/>
                  </a:lnTo>
                  <a:lnTo>
                    <a:pt x="2" y="1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 name="Freeform 161"/>
            <p:cNvSpPr>
              <a:spLocks/>
            </p:cNvSpPr>
            <p:nvPr/>
          </p:nvSpPr>
          <p:spPr bwMode="auto">
            <a:xfrm>
              <a:off x="2063750" y="3941763"/>
              <a:ext cx="95250" cy="68263"/>
            </a:xfrm>
            <a:custGeom>
              <a:avLst/>
              <a:gdLst>
                <a:gd name="T0" fmla="*/ 54 w 120"/>
                <a:gd name="T1" fmla="*/ 84 h 84"/>
                <a:gd name="T2" fmla="*/ 54 w 120"/>
                <a:gd name="T3" fmla="*/ 84 h 84"/>
                <a:gd name="T4" fmla="*/ 74 w 120"/>
                <a:gd name="T5" fmla="*/ 81 h 84"/>
                <a:gd name="T6" fmla="*/ 83 w 120"/>
                <a:gd name="T7" fmla="*/ 79 h 84"/>
                <a:gd name="T8" fmla="*/ 90 w 120"/>
                <a:gd name="T9" fmla="*/ 75 h 84"/>
                <a:gd name="T10" fmla="*/ 95 w 120"/>
                <a:gd name="T11" fmla="*/ 72 h 84"/>
                <a:gd name="T12" fmla="*/ 101 w 120"/>
                <a:gd name="T13" fmla="*/ 64 h 84"/>
                <a:gd name="T14" fmla="*/ 106 w 120"/>
                <a:gd name="T15" fmla="*/ 57 h 84"/>
                <a:gd name="T16" fmla="*/ 110 w 120"/>
                <a:gd name="T17" fmla="*/ 48 h 84"/>
                <a:gd name="T18" fmla="*/ 110 w 120"/>
                <a:gd name="T19" fmla="*/ 48 h 84"/>
                <a:gd name="T20" fmla="*/ 115 w 120"/>
                <a:gd name="T21" fmla="*/ 29 h 84"/>
                <a:gd name="T22" fmla="*/ 119 w 120"/>
                <a:gd name="T23" fmla="*/ 12 h 84"/>
                <a:gd name="T24" fmla="*/ 120 w 120"/>
                <a:gd name="T25" fmla="*/ 5 h 84"/>
                <a:gd name="T26" fmla="*/ 119 w 120"/>
                <a:gd name="T27" fmla="*/ 2 h 84"/>
                <a:gd name="T28" fmla="*/ 117 w 120"/>
                <a:gd name="T29" fmla="*/ 0 h 84"/>
                <a:gd name="T30" fmla="*/ 113 w 120"/>
                <a:gd name="T31" fmla="*/ 0 h 84"/>
                <a:gd name="T32" fmla="*/ 113 w 120"/>
                <a:gd name="T33" fmla="*/ 0 h 84"/>
                <a:gd name="T34" fmla="*/ 90 w 120"/>
                <a:gd name="T35" fmla="*/ 9 h 84"/>
                <a:gd name="T36" fmla="*/ 74 w 120"/>
                <a:gd name="T37" fmla="*/ 12 h 84"/>
                <a:gd name="T38" fmla="*/ 58 w 120"/>
                <a:gd name="T39" fmla="*/ 14 h 84"/>
                <a:gd name="T40" fmla="*/ 58 w 120"/>
                <a:gd name="T41" fmla="*/ 14 h 84"/>
                <a:gd name="T42" fmla="*/ 20 w 120"/>
                <a:gd name="T43" fmla="*/ 11 h 84"/>
                <a:gd name="T44" fmla="*/ 6 w 120"/>
                <a:gd name="T45" fmla="*/ 11 h 84"/>
                <a:gd name="T46" fmla="*/ 2 w 120"/>
                <a:gd name="T47" fmla="*/ 12 h 84"/>
                <a:gd name="T48" fmla="*/ 0 w 120"/>
                <a:gd name="T49" fmla="*/ 16 h 84"/>
                <a:gd name="T50" fmla="*/ 0 w 120"/>
                <a:gd name="T51" fmla="*/ 16 h 84"/>
                <a:gd name="T52" fmla="*/ 6 w 120"/>
                <a:gd name="T53" fmla="*/ 30 h 84"/>
                <a:gd name="T54" fmla="*/ 9 w 120"/>
                <a:gd name="T55" fmla="*/ 38 h 84"/>
                <a:gd name="T56" fmla="*/ 9 w 120"/>
                <a:gd name="T57" fmla="*/ 38 h 84"/>
                <a:gd name="T58" fmla="*/ 13 w 120"/>
                <a:gd name="T59" fmla="*/ 45 h 84"/>
                <a:gd name="T60" fmla="*/ 22 w 120"/>
                <a:gd name="T61" fmla="*/ 63 h 84"/>
                <a:gd name="T62" fmla="*/ 27 w 120"/>
                <a:gd name="T63" fmla="*/ 70 h 84"/>
                <a:gd name="T64" fmla="*/ 34 w 120"/>
                <a:gd name="T65" fmla="*/ 79 h 84"/>
                <a:gd name="T66" fmla="*/ 43 w 120"/>
                <a:gd name="T67" fmla="*/ 82 h 84"/>
                <a:gd name="T68" fmla="*/ 49 w 120"/>
                <a:gd name="T69" fmla="*/ 84 h 84"/>
                <a:gd name="T70" fmla="*/ 54 w 120"/>
                <a:gd name="T71" fmla="*/ 84 h 84"/>
                <a:gd name="T72" fmla="*/ 54 w 120"/>
                <a:gd name="T7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84">
                  <a:moveTo>
                    <a:pt x="54" y="84"/>
                  </a:moveTo>
                  <a:lnTo>
                    <a:pt x="54" y="84"/>
                  </a:lnTo>
                  <a:lnTo>
                    <a:pt x="74" y="81"/>
                  </a:lnTo>
                  <a:lnTo>
                    <a:pt x="83" y="79"/>
                  </a:lnTo>
                  <a:lnTo>
                    <a:pt x="90" y="75"/>
                  </a:lnTo>
                  <a:lnTo>
                    <a:pt x="95" y="72"/>
                  </a:lnTo>
                  <a:lnTo>
                    <a:pt x="101" y="64"/>
                  </a:lnTo>
                  <a:lnTo>
                    <a:pt x="106" y="57"/>
                  </a:lnTo>
                  <a:lnTo>
                    <a:pt x="110" y="48"/>
                  </a:lnTo>
                  <a:lnTo>
                    <a:pt x="110" y="48"/>
                  </a:lnTo>
                  <a:lnTo>
                    <a:pt x="115" y="29"/>
                  </a:lnTo>
                  <a:lnTo>
                    <a:pt x="119" y="12"/>
                  </a:lnTo>
                  <a:lnTo>
                    <a:pt x="120" y="5"/>
                  </a:lnTo>
                  <a:lnTo>
                    <a:pt x="119" y="2"/>
                  </a:lnTo>
                  <a:lnTo>
                    <a:pt x="117" y="0"/>
                  </a:lnTo>
                  <a:lnTo>
                    <a:pt x="113" y="0"/>
                  </a:lnTo>
                  <a:lnTo>
                    <a:pt x="113" y="0"/>
                  </a:lnTo>
                  <a:lnTo>
                    <a:pt x="90" y="9"/>
                  </a:lnTo>
                  <a:lnTo>
                    <a:pt x="74" y="12"/>
                  </a:lnTo>
                  <a:lnTo>
                    <a:pt x="58" y="14"/>
                  </a:lnTo>
                  <a:lnTo>
                    <a:pt x="58" y="14"/>
                  </a:lnTo>
                  <a:lnTo>
                    <a:pt x="20" y="11"/>
                  </a:lnTo>
                  <a:lnTo>
                    <a:pt x="6" y="11"/>
                  </a:lnTo>
                  <a:lnTo>
                    <a:pt x="2" y="12"/>
                  </a:lnTo>
                  <a:lnTo>
                    <a:pt x="0" y="16"/>
                  </a:lnTo>
                  <a:lnTo>
                    <a:pt x="0" y="16"/>
                  </a:lnTo>
                  <a:lnTo>
                    <a:pt x="6" y="30"/>
                  </a:lnTo>
                  <a:lnTo>
                    <a:pt x="9" y="38"/>
                  </a:lnTo>
                  <a:lnTo>
                    <a:pt x="9" y="38"/>
                  </a:lnTo>
                  <a:lnTo>
                    <a:pt x="13" y="45"/>
                  </a:lnTo>
                  <a:lnTo>
                    <a:pt x="22" y="63"/>
                  </a:lnTo>
                  <a:lnTo>
                    <a:pt x="27" y="70"/>
                  </a:lnTo>
                  <a:lnTo>
                    <a:pt x="34" y="79"/>
                  </a:lnTo>
                  <a:lnTo>
                    <a:pt x="43" y="82"/>
                  </a:lnTo>
                  <a:lnTo>
                    <a:pt x="49" y="84"/>
                  </a:lnTo>
                  <a:lnTo>
                    <a:pt x="54" y="84"/>
                  </a:lnTo>
                  <a:lnTo>
                    <a:pt x="54" y="8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10" name="Group 96"/>
          <p:cNvGrpSpPr/>
          <p:nvPr/>
        </p:nvGrpSpPr>
        <p:grpSpPr>
          <a:xfrm>
            <a:off x="3535505" y="3686644"/>
            <a:ext cx="360363" cy="288132"/>
            <a:chOff x="7175150" y="4090988"/>
            <a:chExt cx="360363" cy="261938"/>
          </a:xfrm>
          <a:solidFill>
            <a:srgbClr val="0070C0">
              <a:alpha val="65000"/>
            </a:srgbClr>
          </a:solidFill>
        </p:grpSpPr>
        <p:sp>
          <p:nvSpPr>
            <p:cNvPr id="98" name="Freeform 24"/>
            <p:cNvSpPr>
              <a:spLocks/>
            </p:cNvSpPr>
            <p:nvPr/>
          </p:nvSpPr>
          <p:spPr bwMode="auto">
            <a:xfrm>
              <a:off x="7175150" y="4113213"/>
              <a:ext cx="252413" cy="239713"/>
            </a:xfrm>
            <a:custGeom>
              <a:avLst/>
              <a:gdLst>
                <a:gd name="T0" fmla="*/ 253 w 318"/>
                <a:gd name="T1" fmla="*/ 0 h 300"/>
                <a:gd name="T2" fmla="*/ 65 w 318"/>
                <a:gd name="T3" fmla="*/ 0 h 300"/>
                <a:gd name="T4" fmla="*/ 65 w 318"/>
                <a:gd name="T5" fmla="*/ 0 h 300"/>
                <a:gd name="T6" fmla="*/ 52 w 318"/>
                <a:gd name="T7" fmla="*/ 0 h 300"/>
                <a:gd name="T8" fmla="*/ 39 w 318"/>
                <a:gd name="T9" fmla="*/ 3 h 300"/>
                <a:gd name="T10" fmla="*/ 28 w 318"/>
                <a:gd name="T11" fmla="*/ 9 h 300"/>
                <a:gd name="T12" fmla="*/ 19 w 318"/>
                <a:gd name="T13" fmla="*/ 16 h 300"/>
                <a:gd name="T14" fmla="*/ 11 w 318"/>
                <a:gd name="T15" fmla="*/ 26 h 300"/>
                <a:gd name="T16" fmla="*/ 4 w 318"/>
                <a:gd name="T17" fmla="*/ 37 h 300"/>
                <a:gd name="T18" fmla="*/ 0 w 318"/>
                <a:gd name="T19" fmla="*/ 48 h 300"/>
                <a:gd name="T20" fmla="*/ 0 w 318"/>
                <a:gd name="T21" fmla="*/ 59 h 300"/>
                <a:gd name="T22" fmla="*/ 0 w 318"/>
                <a:gd name="T23" fmla="*/ 157 h 300"/>
                <a:gd name="T24" fmla="*/ 0 w 318"/>
                <a:gd name="T25" fmla="*/ 157 h 300"/>
                <a:gd name="T26" fmla="*/ 0 w 318"/>
                <a:gd name="T27" fmla="*/ 168 h 300"/>
                <a:gd name="T28" fmla="*/ 4 w 318"/>
                <a:gd name="T29" fmla="*/ 180 h 300"/>
                <a:gd name="T30" fmla="*/ 11 w 318"/>
                <a:gd name="T31" fmla="*/ 191 h 300"/>
                <a:gd name="T32" fmla="*/ 19 w 318"/>
                <a:gd name="T33" fmla="*/ 200 h 300"/>
                <a:gd name="T34" fmla="*/ 28 w 318"/>
                <a:gd name="T35" fmla="*/ 207 h 300"/>
                <a:gd name="T36" fmla="*/ 39 w 318"/>
                <a:gd name="T37" fmla="*/ 213 h 300"/>
                <a:gd name="T38" fmla="*/ 52 w 318"/>
                <a:gd name="T39" fmla="*/ 217 h 300"/>
                <a:gd name="T40" fmla="*/ 65 w 318"/>
                <a:gd name="T41" fmla="*/ 217 h 300"/>
                <a:gd name="T42" fmla="*/ 75 w 318"/>
                <a:gd name="T43" fmla="*/ 217 h 300"/>
                <a:gd name="T44" fmla="*/ 75 w 318"/>
                <a:gd name="T45" fmla="*/ 217 h 300"/>
                <a:gd name="T46" fmla="*/ 41 w 318"/>
                <a:gd name="T47" fmla="*/ 300 h 300"/>
                <a:gd name="T48" fmla="*/ 41 w 318"/>
                <a:gd name="T49" fmla="*/ 300 h 300"/>
                <a:gd name="T50" fmla="*/ 89 w 318"/>
                <a:gd name="T51" fmla="*/ 267 h 300"/>
                <a:gd name="T52" fmla="*/ 160 w 318"/>
                <a:gd name="T53" fmla="*/ 217 h 300"/>
                <a:gd name="T54" fmla="*/ 253 w 318"/>
                <a:gd name="T55" fmla="*/ 217 h 300"/>
                <a:gd name="T56" fmla="*/ 253 w 318"/>
                <a:gd name="T57" fmla="*/ 217 h 300"/>
                <a:gd name="T58" fmla="*/ 266 w 318"/>
                <a:gd name="T59" fmla="*/ 217 h 300"/>
                <a:gd name="T60" fmla="*/ 279 w 318"/>
                <a:gd name="T61" fmla="*/ 213 h 300"/>
                <a:gd name="T62" fmla="*/ 290 w 318"/>
                <a:gd name="T63" fmla="*/ 207 h 300"/>
                <a:gd name="T64" fmla="*/ 299 w 318"/>
                <a:gd name="T65" fmla="*/ 200 h 300"/>
                <a:gd name="T66" fmla="*/ 307 w 318"/>
                <a:gd name="T67" fmla="*/ 191 h 300"/>
                <a:gd name="T68" fmla="*/ 314 w 318"/>
                <a:gd name="T69" fmla="*/ 180 h 300"/>
                <a:gd name="T70" fmla="*/ 318 w 318"/>
                <a:gd name="T71" fmla="*/ 168 h 300"/>
                <a:gd name="T72" fmla="*/ 318 w 318"/>
                <a:gd name="T73" fmla="*/ 157 h 300"/>
                <a:gd name="T74" fmla="*/ 318 w 318"/>
                <a:gd name="T75" fmla="*/ 59 h 300"/>
                <a:gd name="T76" fmla="*/ 318 w 318"/>
                <a:gd name="T77" fmla="*/ 59 h 300"/>
                <a:gd name="T78" fmla="*/ 318 w 318"/>
                <a:gd name="T79" fmla="*/ 48 h 300"/>
                <a:gd name="T80" fmla="*/ 314 w 318"/>
                <a:gd name="T81" fmla="*/ 37 h 300"/>
                <a:gd name="T82" fmla="*/ 307 w 318"/>
                <a:gd name="T83" fmla="*/ 26 h 300"/>
                <a:gd name="T84" fmla="*/ 299 w 318"/>
                <a:gd name="T85" fmla="*/ 16 h 300"/>
                <a:gd name="T86" fmla="*/ 290 w 318"/>
                <a:gd name="T87" fmla="*/ 9 h 300"/>
                <a:gd name="T88" fmla="*/ 279 w 318"/>
                <a:gd name="T89" fmla="*/ 3 h 300"/>
                <a:gd name="T90" fmla="*/ 266 w 318"/>
                <a:gd name="T91" fmla="*/ 0 h 300"/>
                <a:gd name="T92" fmla="*/ 253 w 318"/>
                <a:gd name="T93" fmla="*/ 0 h 300"/>
                <a:gd name="T94" fmla="*/ 253 w 318"/>
                <a:gd name="T9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8" h="300">
                  <a:moveTo>
                    <a:pt x="253" y="0"/>
                  </a:moveTo>
                  <a:lnTo>
                    <a:pt x="65" y="0"/>
                  </a:lnTo>
                  <a:lnTo>
                    <a:pt x="65" y="0"/>
                  </a:lnTo>
                  <a:lnTo>
                    <a:pt x="52" y="0"/>
                  </a:lnTo>
                  <a:lnTo>
                    <a:pt x="39" y="3"/>
                  </a:lnTo>
                  <a:lnTo>
                    <a:pt x="28" y="9"/>
                  </a:lnTo>
                  <a:lnTo>
                    <a:pt x="19" y="16"/>
                  </a:lnTo>
                  <a:lnTo>
                    <a:pt x="11" y="26"/>
                  </a:lnTo>
                  <a:lnTo>
                    <a:pt x="4" y="37"/>
                  </a:lnTo>
                  <a:lnTo>
                    <a:pt x="0" y="48"/>
                  </a:lnTo>
                  <a:lnTo>
                    <a:pt x="0" y="59"/>
                  </a:lnTo>
                  <a:lnTo>
                    <a:pt x="0" y="157"/>
                  </a:lnTo>
                  <a:lnTo>
                    <a:pt x="0" y="157"/>
                  </a:lnTo>
                  <a:lnTo>
                    <a:pt x="0" y="168"/>
                  </a:lnTo>
                  <a:lnTo>
                    <a:pt x="4" y="180"/>
                  </a:lnTo>
                  <a:lnTo>
                    <a:pt x="11" y="191"/>
                  </a:lnTo>
                  <a:lnTo>
                    <a:pt x="19" y="200"/>
                  </a:lnTo>
                  <a:lnTo>
                    <a:pt x="28" y="207"/>
                  </a:lnTo>
                  <a:lnTo>
                    <a:pt x="39" y="213"/>
                  </a:lnTo>
                  <a:lnTo>
                    <a:pt x="52" y="217"/>
                  </a:lnTo>
                  <a:lnTo>
                    <a:pt x="65" y="217"/>
                  </a:lnTo>
                  <a:lnTo>
                    <a:pt x="75" y="217"/>
                  </a:lnTo>
                  <a:lnTo>
                    <a:pt x="75" y="217"/>
                  </a:lnTo>
                  <a:lnTo>
                    <a:pt x="41" y="300"/>
                  </a:lnTo>
                  <a:lnTo>
                    <a:pt x="41" y="300"/>
                  </a:lnTo>
                  <a:lnTo>
                    <a:pt x="89" y="267"/>
                  </a:lnTo>
                  <a:lnTo>
                    <a:pt x="160" y="217"/>
                  </a:lnTo>
                  <a:lnTo>
                    <a:pt x="253" y="217"/>
                  </a:lnTo>
                  <a:lnTo>
                    <a:pt x="253" y="217"/>
                  </a:lnTo>
                  <a:lnTo>
                    <a:pt x="266" y="217"/>
                  </a:lnTo>
                  <a:lnTo>
                    <a:pt x="279" y="213"/>
                  </a:lnTo>
                  <a:lnTo>
                    <a:pt x="290" y="207"/>
                  </a:lnTo>
                  <a:lnTo>
                    <a:pt x="299" y="200"/>
                  </a:lnTo>
                  <a:lnTo>
                    <a:pt x="307" y="191"/>
                  </a:lnTo>
                  <a:lnTo>
                    <a:pt x="314" y="180"/>
                  </a:lnTo>
                  <a:lnTo>
                    <a:pt x="318" y="168"/>
                  </a:lnTo>
                  <a:lnTo>
                    <a:pt x="318" y="157"/>
                  </a:lnTo>
                  <a:lnTo>
                    <a:pt x="318" y="59"/>
                  </a:lnTo>
                  <a:lnTo>
                    <a:pt x="318" y="59"/>
                  </a:lnTo>
                  <a:lnTo>
                    <a:pt x="318" y="48"/>
                  </a:lnTo>
                  <a:lnTo>
                    <a:pt x="314" y="37"/>
                  </a:lnTo>
                  <a:lnTo>
                    <a:pt x="307" y="26"/>
                  </a:lnTo>
                  <a:lnTo>
                    <a:pt x="299" y="16"/>
                  </a:lnTo>
                  <a:lnTo>
                    <a:pt x="290" y="9"/>
                  </a:lnTo>
                  <a:lnTo>
                    <a:pt x="279" y="3"/>
                  </a:lnTo>
                  <a:lnTo>
                    <a:pt x="266" y="0"/>
                  </a:lnTo>
                  <a:lnTo>
                    <a:pt x="253" y="0"/>
                  </a:lnTo>
                  <a:lnTo>
                    <a:pt x="25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9" name="Freeform 25"/>
            <p:cNvSpPr>
              <a:spLocks/>
            </p:cNvSpPr>
            <p:nvPr/>
          </p:nvSpPr>
          <p:spPr bwMode="auto">
            <a:xfrm>
              <a:off x="7351363" y="4090988"/>
              <a:ext cx="184150" cy="196850"/>
            </a:xfrm>
            <a:custGeom>
              <a:avLst/>
              <a:gdLst>
                <a:gd name="T0" fmla="*/ 178 w 232"/>
                <a:gd name="T1" fmla="*/ 0 h 247"/>
                <a:gd name="T2" fmla="*/ 24 w 232"/>
                <a:gd name="T3" fmla="*/ 0 h 247"/>
                <a:gd name="T4" fmla="*/ 24 w 232"/>
                <a:gd name="T5" fmla="*/ 0 h 247"/>
                <a:gd name="T6" fmla="*/ 13 w 232"/>
                <a:gd name="T7" fmla="*/ 2 h 247"/>
                <a:gd name="T8" fmla="*/ 0 w 232"/>
                <a:gd name="T9" fmla="*/ 5 h 247"/>
                <a:gd name="T10" fmla="*/ 45 w 232"/>
                <a:gd name="T11" fmla="*/ 5 h 247"/>
                <a:gd name="T12" fmla="*/ 45 w 232"/>
                <a:gd name="T13" fmla="*/ 5 h 247"/>
                <a:gd name="T14" fmla="*/ 61 w 232"/>
                <a:gd name="T15" fmla="*/ 7 h 247"/>
                <a:gd name="T16" fmla="*/ 74 w 232"/>
                <a:gd name="T17" fmla="*/ 11 h 247"/>
                <a:gd name="T18" fmla="*/ 87 w 232"/>
                <a:gd name="T19" fmla="*/ 17 h 247"/>
                <a:gd name="T20" fmla="*/ 99 w 232"/>
                <a:gd name="T21" fmla="*/ 26 h 247"/>
                <a:gd name="T22" fmla="*/ 108 w 232"/>
                <a:gd name="T23" fmla="*/ 35 h 247"/>
                <a:gd name="T24" fmla="*/ 115 w 232"/>
                <a:gd name="T25" fmla="*/ 48 h 247"/>
                <a:gd name="T26" fmla="*/ 119 w 232"/>
                <a:gd name="T27" fmla="*/ 61 h 247"/>
                <a:gd name="T28" fmla="*/ 121 w 232"/>
                <a:gd name="T29" fmla="*/ 74 h 247"/>
                <a:gd name="T30" fmla="*/ 121 w 232"/>
                <a:gd name="T31" fmla="*/ 185 h 247"/>
                <a:gd name="T32" fmla="*/ 121 w 232"/>
                <a:gd name="T33" fmla="*/ 185 h 247"/>
                <a:gd name="T34" fmla="*/ 121 w 232"/>
                <a:gd name="T35" fmla="*/ 191 h 247"/>
                <a:gd name="T36" fmla="*/ 121 w 232"/>
                <a:gd name="T37" fmla="*/ 191 h 247"/>
                <a:gd name="T38" fmla="*/ 199 w 232"/>
                <a:gd name="T39" fmla="*/ 247 h 247"/>
                <a:gd name="T40" fmla="*/ 199 w 232"/>
                <a:gd name="T41" fmla="*/ 247 h 247"/>
                <a:gd name="T42" fmla="*/ 171 w 232"/>
                <a:gd name="T43" fmla="*/ 178 h 247"/>
                <a:gd name="T44" fmla="*/ 178 w 232"/>
                <a:gd name="T45" fmla="*/ 178 h 247"/>
                <a:gd name="T46" fmla="*/ 178 w 232"/>
                <a:gd name="T47" fmla="*/ 178 h 247"/>
                <a:gd name="T48" fmla="*/ 189 w 232"/>
                <a:gd name="T49" fmla="*/ 178 h 247"/>
                <a:gd name="T50" fmla="*/ 201 w 232"/>
                <a:gd name="T51" fmla="*/ 174 h 247"/>
                <a:gd name="T52" fmla="*/ 208 w 232"/>
                <a:gd name="T53" fmla="*/ 170 h 247"/>
                <a:gd name="T54" fmla="*/ 217 w 232"/>
                <a:gd name="T55" fmla="*/ 165 h 247"/>
                <a:gd name="T56" fmla="*/ 223 w 232"/>
                <a:gd name="T57" fmla="*/ 158 h 247"/>
                <a:gd name="T58" fmla="*/ 228 w 232"/>
                <a:gd name="T59" fmla="*/ 148 h 247"/>
                <a:gd name="T60" fmla="*/ 230 w 232"/>
                <a:gd name="T61" fmla="*/ 139 h 247"/>
                <a:gd name="T62" fmla="*/ 232 w 232"/>
                <a:gd name="T63" fmla="*/ 130 h 247"/>
                <a:gd name="T64" fmla="*/ 232 w 232"/>
                <a:gd name="T65" fmla="*/ 50 h 247"/>
                <a:gd name="T66" fmla="*/ 232 w 232"/>
                <a:gd name="T67" fmla="*/ 50 h 247"/>
                <a:gd name="T68" fmla="*/ 230 w 232"/>
                <a:gd name="T69" fmla="*/ 39 h 247"/>
                <a:gd name="T70" fmla="*/ 228 w 232"/>
                <a:gd name="T71" fmla="*/ 30 h 247"/>
                <a:gd name="T72" fmla="*/ 223 w 232"/>
                <a:gd name="T73" fmla="*/ 22 h 247"/>
                <a:gd name="T74" fmla="*/ 217 w 232"/>
                <a:gd name="T75" fmla="*/ 15 h 247"/>
                <a:gd name="T76" fmla="*/ 208 w 232"/>
                <a:gd name="T77" fmla="*/ 9 h 247"/>
                <a:gd name="T78" fmla="*/ 201 w 232"/>
                <a:gd name="T79" fmla="*/ 4 h 247"/>
                <a:gd name="T80" fmla="*/ 189 w 232"/>
                <a:gd name="T81" fmla="*/ 2 h 247"/>
                <a:gd name="T82" fmla="*/ 178 w 232"/>
                <a:gd name="T83" fmla="*/ 0 h 247"/>
                <a:gd name="T84" fmla="*/ 178 w 232"/>
                <a:gd name="T85"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 h="247">
                  <a:moveTo>
                    <a:pt x="178" y="0"/>
                  </a:moveTo>
                  <a:lnTo>
                    <a:pt x="24" y="0"/>
                  </a:lnTo>
                  <a:lnTo>
                    <a:pt x="24" y="0"/>
                  </a:lnTo>
                  <a:lnTo>
                    <a:pt x="13" y="2"/>
                  </a:lnTo>
                  <a:lnTo>
                    <a:pt x="0" y="5"/>
                  </a:lnTo>
                  <a:lnTo>
                    <a:pt x="45" y="5"/>
                  </a:lnTo>
                  <a:lnTo>
                    <a:pt x="45" y="5"/>
                  </a:lnTo>
                  <a:lnTo>
                    <a:pt x="61" y="7"/>
                  </a:lnTo>
                  <a:lnTo>
                    <a:pt x="74" y="11"/>
                  </a:lnTo>
                  <a:lnTo>
                    <a:pt x="87" y="17"/>
                  </a:lnTo>
                  <a:lnTo>
                    <a:pt x="99" y="26"/>
                  </a:lnTo>
                  <a:lnTo>
                    <a:pt x="108" y="35"/>
                  </a:lnTo>
                  <a:lnTo>
                    <a:pt x="115" y="48"/>
                  </a:lnTo>
                  <a:lnTo>
                    <a:pt x="119" y="61"/>
                  </a:lnTo>
                  <a:lnTo>
                    <a:pt x="121" y="74"/>
                  </a:lnTo>
                  <a:lnTo>
                    <a:pt x="121" y="185"/>
                  </a:lnTo>
                  <a:lnTo>
                    <a:pt x="121" y="185"/>
                  </a:lnTo>
                  <a:lnTo>
                    <a:pt x="121" y="191"/>
                  </a:lnTo>
                  <a:lnTo>
                    <a:pt x="121" y="191"/>
                  </a:lnTo>
                  <a:lnTo>
                    <a:pt x="199" y="247"/>
                  </a:lnTo>
                  <a:lnTo>
                    <a:pt x="199" y="247"/>
                  </a:lnTo>
                  <a:lnTo>
                    <a:pt x="171" y="178"/>
                  </a:lnTo>
                  <a:lnTo>
                    <a:pt x="178" y="178"/>
                  </a:lnTo>
                  <a:lnTo>
                    <a:pt x="178" y="178"/>
                  </a:lnTo>
                  <a:lnTo>
                    <a:pt x="189" y="178"/>
                  </a:lnTo>
                  <a:lnTo>
                    <a:pt x="201" y="174"/>
                  </a:lnTo>
                  <a:lnTo>
                    <a:pt x="208" y="170"/>
                  </a:lnTo>
                  <a:lnTo>
                    <a:pt x="217" y="165"/>
                  </a:lnTo>
                  <a:lnTo>
                    <a:pt x="223" y="158"/>
                  </a:lnTo>
                  <a:lnTo>
                    <a:pt x="228" y="148"/>
                  </a:lnTo>
                  <a:lnTo>
                    <a:pt x="230" y="139"/>
                  </a:lnTo>
                  <a:lnTo>
                    <a:pt x="232" y="130"/>
                  </a:lnTo>
                  <a:lnTo>
                    <a:pt x="232" y="50"/>
                  </a:lnTo>
                  <a:lnTo>
                    <a:pt x="232" y="50"/>
                  </a:lnTo>
                  <a:lnTo>
                    <a:pt x="230" y="39"/>
                  </a:lnTo>
                  <a:lnTo>
                    <a:pt x="228" y="30"/>
                  </a:lnTo>
                  <a:lnTo>
                    <a:pt x="223" y="22"/>
                  </a:lnTo>
                  <a:lnTo>
                    <a:pt x="217" y="15"/>
                  </a:lnTo>
                  <a:lnTo>
                    <a:pt x="208" y="9"/>
                  </a:lnTo>
                  <a:lnTo>
                    <a:pt x="201" y="4"/>
                  </a:lnTo>
                  <a:lnTo>
                    <a:pt x="189" y="2"/>
                  </a:lnTo>
                  <a:lnTo>
                    <a:pt x="178" y="0"/>
                  </a:lnTo>
                  <a:lnTo>
                    <a:pt x="178"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0" name="Rectangle 99"/>
          <p:cNvSpPr/>
          <p:nvPr/>
        </p:nvSpPr>
        <p:spPr>
          <a:xfrm>
            <a:off x="5091113" y="2371725"/>
            <a:ext cx="6249987" cy="646113"/>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01" name="Rectangle 100"/>
          <p:cNvSpPr/>
          <p:nvPr/>
        </p:nvSpPr>
        <p:spPr>
          <a:xfrm>
            <a:off x="5091113" y="1978025"/>
            <a:ext cx="2597150" cy="434975"/>
          </a:xfrm>
          <a:prstGeom prst="rect">
            <a:avLst/>
          </a:prstGeom>
        </p:spPr>
        <p:txBody>
          <a:bodyPr anchor="ctr"/>
          <a:lstStyle/>
          <a:p>
            <a:pP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fashion street</a:t>
            </a:r>
          </a:p>
        </p:txBody>
      </p:sp>
      <p:graphicFrame>
        <p:nvGraphicFramePr>
          <p:cNvPr id="105491" name="Chart 101"/>
          <p:cNvGraphicFramePr>
            <a:graphicFrameLocks/>
          </p:cNvGraphicFramePr>
          <p:nvPr/>
        </p:nvGraphicFramePr>
        <p:xfrm>
          <a:off x="5040313" y="3151188"/>
          <a:ext cx="2035175" cy="1812925"/>
        </p:xfrm>
        <a:graphic>
          <a:graphicData uri="http://schemas.openxmlformats.org/presentationml/2006/ole">
            <mc:AlternateContent xmlns:mc="http://schemas.openxmlformats.org/markup-compatibility/2006">
              <mc:Choice xmlns:v="urn:schemas-microsoft-com:vml" Requires="v">
                <p:oleObj spid="_x0000_s105502" name="Chart" r:id="rId4" imgW="2042337" imgH="1822862" progId="Excel.Chart.8">
                  <p:embed/>
                </p:oleObj>
              </mc:Choice>
              <mc:Fallback>
                <p:oleObj name="Chart" r:id="rId4" imgW="2042337" imgH="1822862" progId="Excel.Chart.8">
                  <p:embed/>
                  <p:pic>
                    <p:nvPicPr>
                      <p:cNvPr id="0" name="Chart 10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40313" y="3151188"/>
                        <a:ext cx="2035175" cy="181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05492" name="Chart 102"/>
          <p:cNvGraphicFramePr>
            <a:graphicFrameLocks/>
          </p:cNvGraphicFramePr>
          <p:nvPr/>
        </p:nvGraphicFramePr>
        <p:xfrm>
          <a:off x="7304088" y="3151188"/>
          <a:ext cx="2033587" cy="1812925"/>
        </p:xfrm>
        <a:graphic>
          <a:graphicData uri="http://schemas.openxmlformats.org/presentationml/2006/ole">
            <mc:AlternateContent xmlns:mc="http://schemas.openxmlformats.org/markup-compatibility/2006">
              <mc:Choice xmlns:v="urn:schemas-microsoft-com:vml" Requires="v">
                <p:oleObj spid="_x0000_s105503" name="Chart" r:id="rId6" imgW="2036240" imgH="1822862" progId="Excel.Chart.8">
                  <p:embed/>
                </p:oleObj>
              </mc:Choice>
              <mc:Fallback>
                <p:oleObj name="Chart" r:id="rId6" imgW="2036240" imgH="1822862" progId="Excel.Chart.8">
                  <p:embed/>
                  <p:pic>
                    <p:nvPicPr>
                      <p:cNvPr id="0" name="Chart 102"/>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04088" y="3151188"/>
                        <a:ext cx="2033587" cy="181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05493" name="Chart 103"/>
          <p:cNvGraphicFramePr>
            <a:graphicFrameLocks/>
          </p:cNvGraphicFramePr>
          <p:nvPr/>
        </p:nvGraphicFramePr>
        <p:xfrm>
          <a:off x="9491663" y="3151188"/>
          <a:ext cx="2033587" cy="1812925"/>
        </p:xfrm>
        <a:graphic>
          <a:graphicData uri="http://schemas.openxmlformats.org/presentationml/2006/ole">
            <mc:AlternateContent xmlns:mc="http://schemas.openxmlformats.org/markup-compatibility/2006">
              <mc:Choice xmlns:v="urn:schemas-microsoft-com:vml" Requires="v">
                <p:oleObj spid="_x0000_s105504" name="Chart" r:id="rId8" imgW="2036240" imgH="1822862" progId="Excel.Chart.8">
                  <p:embed/>
                </p:oleObj>
              </mc:Choice>
              <mc:Fallback>
                <p:oleObj name="Chart" r:id="rId8" imgW="2036240" imgH="1822862" progId="Excel.Chart.8">
                  <p:embed/>
                  <p:pic>
                    <p:nvPicPr>
                      <p:cNvPr id="0" name="Chart 103"/>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491663" y="3151188"/>
                        <a:ext cx="2033587" cy="181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5" name="Rectangle 104"/>
          <p:cNvSpPr/>
          <p:nvPr/>
        </p:nvSpPr>
        <p:spPr>
          <a:xfrm>
            <a:off x="5387975" y="4943475"/>
            <a:ext cx="1487488" cy="325438"/>
          </a:xfrm>
          <a:prstGeom prst="rect">
            <a:avLst/>
          </a:prstGeom>
          <a:solidFill>
            <a:schemeClr val="bg1">
              <a:lumMod val="95000"/>
            </a:schemeClr>
          </a:solidFill>
          <a:ln>
            <a:solidFill>
              <a:schemeClr val="tx1">
                <a:lumMod val="50000"/>
                <a:lumOff val="50000"/>
              </a:schemeClr>
            </a:solidFill>
            <a:prstDash val="dash"/>
          </a:ln>
        </p:spPr>
        <p:txBody>
          <a:bodyPr anchor="ctr"/>
          <a:lstStyle/>
          <a:p>
            <a:pPr algn="ctr" defTabSz="914082" eaLnBrk="1" fontAlgn="auto" hangingPunct="1">
              <a:spcAft>
                <a:spcPts val="0"/>
              </a:spcAft>
              <a:defRPr/>
            </a:pPr>
            <a:r>
              <a:rPr lang="en-US" noProof="1">
                <a:solidFill>
                  <a:schemeClr val="tx2"/>
                </a:solidFill>
                <a:latin typeface="Abraham Lincoln" pitchFamily="2" charset="0"/>
                <a:ea typeface="Roboto Light" panose="02000000000000000000" pitchFamily="2" charset="0"/>
                <a:cs typeface="Lato Light" panose="020F0402020204030203" pitchFamily="34" charset="0"/>
              </a:rPr>
              <a:t>Lorem ipsum </a:t>
            </a:r>
          </a:p>
        </p:txBody>
      </p:sp>
      <p:sp>
        <p:nvSpPr>
          <p:cNvPr id="106" name="Rectangle 105"/>
          <p:cNvSpPr/>
          <p:nvPr/>
        </p:nvSpPr>
        <p:spPr>
          <a:xfrm>
            <a:off x="7581900" y="4943475"/>
            <a:ext cx="1487488" cy="325438"/>
          </a:xfrm>
          <a:prstGeom prst="rect">
            <a:avLst/>
          </a:prstGeom>
          <a:solidFill>
            <a:schemeClr val="bg1">
              <a:lumMod val="95000"/>
            </a:schemeClr>
          </a:solidFill>
          <a:ln>
            <a:solidFill>
              <a:schemeClr val="tx1">
                <a:lumMod val="50000"/>
                <a:lumOff val="50000"/>
              </a:schemeClr>
            </a:solidFill>
            <a:prstDash val="dash"/>
          </a:ln>
        </p:spPr>
        <p:txBody>
          <a:bodyPr anchor="ctr"/>
          <a:lstStyle/>
          <a:p>
            <a:pPr algn="ctr" defTabSz="914082" eaLnBrk="1" fontAlgn="auto" hangingPunct="1">
              <a:spcAft>
                <a:spcPts val="0"/>
              </a:spcAft>
              <a:defRPr/>
            </a:pPr>
            <a:r>
              <a:rPr lang="en-US" noProof="1">
                <a:solidFill>
                  <a:schemeClr val="tx2"/>
                </a:solidFill>
                <a:latin typeface="Abraham Lincoln" pitchFamily="2" charset="0"/>
                <a:ea typeface="Roboto Light" panose="02000000000000000000" pitchFamily="2" charset="0"/>
                <a:cs typeface="Lato Light" panose="020F0402020204030203" pitchFamily="34" charset="0"/>
              </a:rPr>
              <a:t>Lorem ipsum </a:t>
            </a:r>
          </a:p>
        </p:txBody>
      </p:sp>
      <p:sp>
        <p:nvSpPr>
          <p:cNvPr id="107" name="Rectangle 106"/>
          <p:cNvSpPr/>
          <p:nvPr/>
        </p:nvSpPr>
        <p:spPr>
          <a:xfrm>
            <a:off x="9764713" y="4943475"/>
            <a:ext cx="1487487" cy="325438"/>
          </a:xfrm>
          <a:prstGeom prst="rect">
            <a:avLst/>
          </a:prstGeom>
          <a:solidFill>
            <a:schemeClr val="bg1">
              <a:lumMod val="95000"/>
            </a:schemeClr>
          </a:solidFill>
          <a:ln>
            <a:solidFill>
              <a:schemeClr val="tx1">
                <a:lumMod val="50000"/>
                <a:lumOff val="50000"/>
              </a:schemeClr>
            </a:solidFill>
            <a:prstDash val="dash"/>
          </a:ln>
        </p:spPr>
        <p:txBody>
          <a:bodyPr anchor="ctr"/>
          <a:lstStyle/>
          <a:p>
            <a:pPr algn="ctr" defTabSz="914082" eaLnBrk="1" fontAlgn="auto" hangingPunct="1">
              <a:spcAft>
                <a:spcPts val="0"/>
              </a:spcAft>
              <a:defRPr/>
            </a:pPr>
            <a:r>
              <a:rPr lang="en-US" noProof="1">
                <a:solidFill>
                  <a:schemeClr val="tx2"/>
                </a:solidFill>
                <a:latin typeface="Abraham Lincoln" pitchFamily="2" charset="0"/>
                <a:ea typeface="Roboto Light" panose="02000000000000000000" pitchFamily="2" charset="0"/>
                <a:cs typeface="Lato Light" panose="020F0402020204030203" pitchFamily="34" charset="0"/>
              </a:rPr>
              <a:t>Lorem ipsum </a:t>
            </a:r>
          </a:p>
        </p:txBody>
      </p:sp>
      <p:sp>
        <p:nvSpPr>
          <p:cNvPr id="108" name="Rectangle 107"/>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Improvement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DATA DRIVEN  chart</a:t>
            </a:r>
          </a:p>
        </p:txBody>
      </p:sp>
      <p:sp>
        <p:nvSpPr>
          <p:cNvPr id="109" name="Rectangle 108"/>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Tree>
  </p:cSld>
  <p:clrMapOvr>
    <a:masterClrMapping/>
  </p:clrMapOvr>
  <p:transition spd="slow">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4630635-13F5-463A-B7AD-BDB0C0EDD27E}" type="slidenum">
              <a:rPr lang="en-US" altLang="zh-CN" smtClean="0">
                <a:solidFill>
                  <a:srgbClr val="BFBFBF"/>
                </a:solidFill>
                <a:latin typeface="Calibri Light" pitchFamily="34" charset="0"/>
              </a:rPr>
              <a:pPr/>
              <a:t>61</a:t>
            </a:fld>
            <a:endParaRPr lang="en-US" altLang="zh-CN" smtClean="0">
              <a:solidFill>
                <a:srgbClr val="BFBFBF"/>
              </a:solidFill>
              <a:latin typeface="Calibri Light" pitchFamily="34" charset="0"/>
            </a:endParaRPr>
          </a:p>
        </p:txBody>
      </p:sp>
      <p:sp>
        <p:nvSpPr>
          <p:cNvPr id="35" name="Rectangle 34"/>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Infographic</a:t>
            </a:r>
            <a:r>
              <a:rPr lang="en-US" sz="4400" noProof="1">
                <a:solidFill>
                  <a:srgbClr val="FF3B94"/>
                </a:solidFill>
                <a:latin typeface="Abraham Lincoln" pitchFamily="2" charset="0"/>
                <a:ea typeface="Roboto Light" panose="02000000000000000000" pitchFamily="2" charset="0"/>
                <a:cs typeface="Lato Light" panose="020F0402020204030203" pitchFamily="34" charset="0"/>
              </a:rPr>
              <a:t> </a:t>
            </a:r>
            <a:r>
              <a:rPr lang="en-US" sz="4400" noProof="1">
                <a:solidFill>
                  <a:srgbClr val="00B0F0"/>
                </a:solidFill>
                <a:latin typeface="Abraham Lincoln" pitchFamily="2" charset="0"/>
                <a:ea typeface="Roboto Light" panose="02000000000000000000" pitchFamily="2" charset="0"/>
                <a:cs typeface="Lato Light" panose="020F0402020204030203" pitchFamily="34" charset="0"/>
              </a:rPr>
              <a:t>Section</a:t>
            </a:r>
          </a:p>
        </p:txBody>
      </p:sp>
      <p:sp>
        <p:nvSpPr>
          <p:cNvPr id="36" name="Rectangle 35"/>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sp>
        <p:nvSpPr>
          <p:cNvPr id="10" name="Freeform 9"/>
          <p:cNvSpPr/>
          <p:nvPr/>
        </p:nvSpPr>
        <p:spPr>
          <a:xfrm>
            <a:off x="2368550" y="3440113"/>
            <a:ext cx="1962150" cy="1176337"/>
          </a:xfrm>
          <a:custGeom>
            <a:avLst/>
            <a:gdLst>
              <a:gd name="connsiteX0" fmla="*/ 0 w 1961586"/>
              <a:gd name="connsiteY0" fmla="*/ 117695 h 1176951"/>
              <a:gd name="connsiteX1" fmla="*/ 117695 w 1961586"/>
              <a:gd name="connsiteY1" fmla="*/ 0 h 1176951"/>
              <a:gd name="connsiteX2" fmla="*/ 1843891 w 1961586"/>
              <a:gd name="connsiteY2" fmla="*/ 0 h 1176951"/>
              <a:gd name="connsiteX3" fmla="*/ 1961586 w 1961586"/>
              <a:gd name="connsiteY3" fmla="*/ 117695 h 1176951"/>
              <a:gd name="connsiteX4" fmla="*/ 1961586 w 1961586"/>
              <a:gd name="connsiteY4" fmla="*/ 1059256 h 1176951"/>
              <a:gd name="connsiteX5" fmla="*/ 1843891 w 1961586"/>
              <a:gd name="connsiteY5" fmla="*/ 1176951 h 1176951"/>
              <a:gd name="connsiteX6" fmla="*/ 117695 w 1961586"/>
              <a:gd name="connsiteY6" fmla="*/ 1176951 h 1176951"/>
              <a:gd name="connsiteX7" fmla="*/ 0 w 1961586"/>
              <a:gd name="connsiteY7" fmla="*/ 1059256 h 1176951"/>
              <a:gd name="connsiteX8" fmla="*/ 0 w 1961586"/>
              <a:gd name="connsiteY8" fmla="*/ 117695 h 117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1586" h="1176951">
                <a:moveTo>
                  <a:pt x="0" y="117695"/>
                </a:moveTo>
                <a:cubicBezTo>
                  <a:pt x="0" y="52694"/>
                  <a:pt x="52694" y="0"/>
                  <a:pt x="117695" y="0"/>
                </a:cubicBezTo>
                <a:lnTo>
                  <a:pt x="1843891" y="0"/>
                </a:lnTo>
                <a:cubicBezTo>
                  <a:pt x="1908892" y="0"/>
                  <a:pt x="1961586" y="52694"/>
                  <a:pt x="1961586" y="117695"/>
                </a:cubicBezTo>
                <a:lnTo>
                  <a:pt x="1961586" y="1059256"/>
                </a:lnTo>
                <a:cubicBezTo>
                  <a:pt x="1961586" y="1124257"/>
                  <a:pt x="1908892" y="1176951"/>
                  <a:pt x="1843891" y="1176951"/>
                </a:cubicBezTo>
                <a:lnTo>
                  <a:pt x="117695" y="1176951"/>
                </a:lnTo>
                <a:cubicBezTo>
                  <a:pt x="52694" y="1176951"/>
                  <a:pt x="0" y="1124257"/>
                  <a:pt x="0" y="1059256"/>
                </a:cubicBezTo>
                <a:lnTo>
                  <a:pt x="0" y="117695"/>
                </a:lnTo>
                <a:close/>
              </a:path>
            </a:pathLst>
          </a:custGeom>
          <a:solidFill>
            <a:schemeClr val="bg1">
              <a:lumMod val="95000"/>
            </a:schemeClr>
          </a:solidFill>
          <a:ln w="28575">
            <a:solidFill>
              <a:srgbClr val="27AAE1"/>
            </a:solidFill>
            <a:prstDash val="sysDash"/>
          </a:ln>
        </p:spPr>
        <p:txBody>
          <a:bodyPr/>
          <a:lstStyle/>
          <a:p>
            <a:pPr eaLnBrk="1" hangingPunct="1">
              <a:defRPr/>
            </a:pPr>
            <a:endParaRPr lang="en-US" altLang="zh-CN"/>
          </a:p>
        </p:txBody>
      </p:sp>
      <p:sp>
        <p:nvSpPr>
          <p:cNvPr id="11" name="Freeform 10"/>
          <p:cNvSpPr/>
          <p:nvPr/>
        </p:nvSpPr>
        <p:spPr>
          <a:xfrm>
            <a:off x="4592638" y="3876675"/>
            <a:ext cx="284162" cy="301625"/>
          </a:xfrm>
          <a:custGeom>
            <a:avLst/>
            <a:gdLst>
              <a:gd name="connsiteX0" fmla="*/ 0 w 415856"/>
              <a:gd name="connsiteY0" fmla="*/ 97295 h 486473"/>
              <a:gd name="connsiteX1" fmla="*/ 207928 w 415856"/>
              <a:gd name="connsiteY1" fmla="*/ 97295 h 486473"/>
              <a:gd name="connsiteX2" fmla="*/ 207928 w 415856"/>
              <a:gd name="connsiteY2" fmla="*/ 0 h 486473"/>
              <a:gd name="connsiteX3" fmla="*/ 415856 w 415856"/>
              <a:gd name="connsiteY3" fmla="*/ 243237 h 486473"/>
              <a:gd name="connsiteX4" fmla="*/ 207928 w 415856"/>
              <a:gd name="connsiteY4" fmla="*/ 486473 h 486473"/>
              <a:gd name="connsiteX5" fmla="*/ 207928 w 415856"/>
              <a:gd name="connsiteY5" fmla="*/ 389178 h 486473"/>
              <a:gd name="connsiteX6" fmla="*/ 0 w 415856"/>
              <a:gd name="connsiteY6" fmla="*/ 389178 h 486473"/>
              <a:gd name="connsiteX7" fmla="*/ 0 w 415856"/>
              <a:gd name="connsiteY7" fmla="*/ 97295 h 48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856" h="486473">
                <a:moveTo>
                  <a:pt x="0" y="97295"/>
                </a:moveTo>
                <a:lnTo>
                  <a:pt x="207928" y="97295"/>
                </a:lnTo>
                <a:lnTo>
                  <a:pt x="207928" y="0"/>
                </a:lnTo>
                <a:lnTo>
                  <a:pt x="415856" y="243237"/>
                </a:lnTo>
                <a:lnTo>
                  <a:pt x="207928" y="486473"/>
                </a:lnTo>
                <a:lnTo>
                  <a:pt x="207928" y="389178"/>
                </a:lnTo>
                <a:lnTo>
                  <a:pt x="0" y="389178"/>
                </a:lnTo>
                <a:lnTo>
                  <a:pt x="0" y="97295"/>
                </a:lnTo>
                <a:close/>
              </a:path>
            </a:pathLst>
          </a:custGeom>
          <a:pattFill prst="ltUpDiag">
            <a:fgClr>
              <a:schemeClr val="tx2">
                <a:lumMod val="60000"/>
                <a:lumOff val="40000"/>
              </a:schemeClr>
            </a:fgClr>
            <a:bgClr>
              <a:schemeClr val="tx2">
                <a:lumMod val="75000"/>
              </a:schemeClr>
            </a:bgClr>
          </a:pattFill>
          <a:ln>
            <a:noFill/>
          </a:ln>
        </p:spPr>
        <p:txBody>
          <a:bodyPr/>
          <a:lstStyle/>
          <a:p>
            <a:pPr eaLnBrk="1" hangingPunct="1">
              <a:defRPr/>
            </a:pPr>
            <a:endParaRPr lang="en-US" altLang="zh-CN"/>
          </a:p>
        </p:txBody>
      </p:sp>
      <p:sp>
        <p:nvSpPr>
          <p:cNvPr id="12" name="Freeform 11"/>
          <p:cNvSpPr/>
          <p:nvPr/>
        </p:nvSpPr>
        <p:spPr>
          <a:xfrm>
            <a:off x="5114925" y="3440113"/>
            <a:ext cx="1962150" cy="1176337"/>
          </a:xfrm>
          <a:custGeom>
            <a:avLst/>
            <a:gdLst>
              <a:gd name="connsiteX0" fmla="*/ 0 w 1961586"/>
              <a:gd name="connsiteY0" fmla="*/ 117695 h 1176951"/>
              <a:gd name="connsiteX1" fmla="*/ 117695 w 1961586"/>
              <a:gd name="connsiteY1" fmla="*/ 0 h 1176951"/>
              <a:gd name="connsiteX2" fmla="*/ 1843891 w 1961586"/>
              <a:gd name="connsiteY2" fmla="*/ 0 h 1176951"/>
              <a:gd name="connsiteX3" fmla="*/ 1961586 w 1961586"/>
              <a:gd name="connsiteY3" fmla="*/ 117695 h 1176951"/>
              <a:gd name="connsiteX4" fmla="*/ 1961586 w 1961586"/>
              <a:gd name="connsiteY4" fmla="*/ 1059256 h 1176951"/>
              <a:gd name="connsiteX5" fmla="*/ 1843891 w 1961586"/>
              <a:gd name="connsiteY5" fmla="*/ 1176951 h 1176951"/>
              <a:gd name="connsiteX6" fmla="*/ 117695 w 1961586"/>
              <a:gd name="connsiteY6" fmla="*/ 1176951 h 1176951"/>
              <a:gd name="connsiteX7" fmla="*/ 0 w 1961586"/>
              <a:gd name="connsiteY7" fmla="*/ 1059256 h 1176951"/>
              <a:gd name="connsiteX8" fmla="*/ 0 w 1961586"/>
              <a:gd name="connsiteY8" fmla="*/ 117695 h 117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1586" h="1176951">
                <a:moveTo>
                  <a:pt x="0" y="117695"/>
                </a:moveTo>
                <a:cubicBezTo>
                  <a:pt x="0" y="52694"/>
                  <a:pt x="52694" y="0"/>
                  <a:pt x="117695" y="0"/>
                </a:cubicBezTo>
                <a:lnTo>
                  <a:pt x="1843891" y="0"/>
                </a:lnTo>
                <a:cubicBezTo>
                  <a:pt x="1908892" y="0"/>
                  <a:pt x="1961586" y="52694"/>
                  <a:pt x="1961586" y="117695"/>
                </a:cubicBezTo>
                <a:lnTo>
                  <a:pt x="1961586" y="1059256"/>
                </a:lnTo>
                <a:cubicBezTo>
                  <a:pt x="1961586" y="1124257"/>
                  <a:pt x="1908892" y="1176951"/>
                  <a:pt x="1843891" y="1176951"/>
                </a:cubicBezTo>
                <a:lnTo>
                  <a:pt x="117695" y="1176951"/>
                </a:lnTo>
                <a:cubicBezTo>
                  <a:pt x="52694" y="1176951"/>
                  <a:pt x="0" y="1124257"/>
                  <a:pt x="0" y="1059256"/>
                </a:cubicBezTo>
                <a:lnTo>
                  <a:pt x="0" y="117695"/>
                </a:lnTo>
                <a:close/>
              </a:path>
            </a:pathLst>
          </a:custGeom>
          <a:solidFill>
            <a:schemeClr val="bg1">
              <a:lumMod val="95000"/>
            </a:schemeClr>
          </a:solidFill>
          <a:ln w="28575">
            <a:solidFill>
              <a:srgbClr val="27AAE1"/>
            </a:solidFill>
            <a:prstDash val="sysDash"/>
          </a:ln>
        </p:spPr>
        <p:txBody>
          <a:bodyPr/>
          <a:lstStyle/>
          <a:p>
            <a:pPr eaLnBrk="1" hangingPunct="1">
              <a:defRPr/>
            </a:pPr>
            <a:endParaRPr lang="en-US" altLang="zh-CN"/>
          </a:p>
        </p:txBody>
      </p:sp>
      <p:sp>
        <p:nvSpPr>
          <p:cNvPr id="13" name="Freeform 12"/>
          <p:cNvSpPr/>
          <p:nvPr/>
        </p:nvSpPr>
        <p:spPr>
          <a:xfrm>
            <a:off x="7339013" y="3876675"/>
            <a:ext cx="284162" cy="301625"/>
          </a:xfrm>
          <a:custGeom>
            <a:avLst/>
            <a:gdLst>
              <a:gd name="connsiteX0" fmla="*/ 0 w 415856"/>
              <a:gd name="connsiteY0" fmla="*/ 97295 h 486473"/>
              <a:gd name="connsiteX1" fmla="*/ 207928 w 415856"/>
              <a:gd name="connsiteY1" fmla="*/ 97295 h 486473"/>
              <a:gd name="connsiteX2" fmla="*/ 207928 w 415856"/>
              <a:gd name="connsiteY2" fmla="*/ 0 h 486473"/>
              <a:gd name="connsiteX3" fmla="*/ 415856 w 415856"/>
              <a:gd name="connsiteY3" fmla="*/ 243237 h 486473"/>
              <a:gd name="connsiteX4" fmla="*/ 207928 w 415856"/>
              <a:gd name="connsiteY4" fmla="*/ 486473 h 486473"/>
              <a:gd name="connsiteX5" fmla="*/ 207928 w 415856"/>
              <a:gd name="connsiteY5" fmla="*/ 389178 h 486473"/>
              <a:gd name="connsiteX6" fmla="*/ 0 w 415856"/>
              <a:gd name="connsiteY6" fmla="*/ 389178 h 486473"/>
              <a:gd name="connsiteX7" fmla="*/ 0 w 415856"/>
              <a:gd name="connsiteY7" fmla="*/ 97295 h 48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856" h="486473">
                <a:moveTo>
                  <a:pt x="0" y="97295"/>
                </a:moveTo>
                <a:lnTo>
                  <a:pt x="207928" y="97295"/>
                </a:lnTo>
                <a:lnTo>
                  <a:pt x="207928" y="0"/>
                </a:lnTo>
                <a:lnTo>
                  <a:pt x="415856" y="243237"/>
                </a:lnTo>
                <a:lnTo>
                  <a:pt x="207928" y="486473"/>
                </a:lnTo>
                <a:lnTo>
                  <a:pt x="207928" y="389178"/>
                </a:lnTo>
                <a:lnTo>
                  <a:pt x="0" y="389178"/>
                </a:lnTo>
                <a:lnTo>
                  <a:pt x="0" y="97295"/>
                </a:lnTo>
                <a:close/>
              </a:path>
            </a:pathLst>
          </a:custGeom>
          <a:pattFill prst="ltUpDiag">
            <a:fgClr>
              <a:schemeClr val="tx2">
                <a:lumMod val="60000"/>
                <a:lumOff val="40000"/>
              </a:schemeClr>
            </a:fgClr>
            <a:bgClr>
              <a:schemeClr val="tx2">
                <a:lumMod val="75000"/>
              </a:schemeClr>
            </a:bgClr>
          </a:pattFill>
          <a:ln>
            <a:noFill/>
          </a:ln>
        </p:spPr>
        <p:txBody>
          <a:bodyPr/>
          <a:lstStyle/>
          <a:p>
            <a:pPr eaLnBrk="1" hangingPunct="1">
              <a:defRPr/>
            </a:pPr>
            <a:endParaRPr lang="en-US" altLang="zh-CN"/>
          </a:p>
        </p:txBody>
      </p:sp>
      <p:sp>
        <p:nvSpPr>
          <p:cNvPr id="106505" name="Freeform 13"/>
          <p:cNvSpPr>
            <a:spLocks/>
          </p:cNvSpPr>
          <p:nvPr/>
        </p:nvSpPr>
        <p:spPr bwMode="auto">
          <a:xfrm>
            <a:off x="7861300" y="3440113"/>
            <a:ext cx="1962150" cy="1176337"/>
          </a:xfrm>
          <a:custGeom>
            <a:avLst/>
            <a:gdLst>
              <a:gd name="T0" fmla="*/ 0 w 1961586"/>
              <a:gd name="T1" fmla="*/ 117390 h 1176951"/>
              <a:gd name="T2" fmla="*/ 117865 w 1961586"/>
              <a:gd name="T3" fmla="*/ 0 h 1176951"/>
              <a:gd name="T4" fmla="*/ 1846543 w 1961586"/>
              <a:gd name="T5" fmla="*/ 0 h 1176951"/>
              <a:gd name="T6" fmla="*/ 1964407 w 1961586"/>
              <a:gd name="T7" fmla="*/ 117390 h 1176951"/>
              <a:gd name="T8" fmla="*/ 1964407 w 1961586"/>
              <a:gd name="T9" fmla="*/ 1056496 h 1176951"/>
              <a:gd name="T10" fmla="*/ 1846543 w 1961586"/>
              <a:gd name="T11" fmla="*/ 1173884 h 1176951"/>
              <a:gd name="T12" fmla="*/ 117865 w 1961586"/>
              <a:gd name="T13" fmla="*/ 1173884 h 1176951"/>
              <a:gd name="T14" fmla="*/ 0 w 1961586"/>
              <a:gd name="T15" fmla="*/ 1056496 h 1176951"/>
              <a:gd name="T16" fmla="*/ 0 w 1961586"/>
              <a:gd name="T17" fmla="*/ 117390 h 11769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61586"/>
              <a:gd name="T28" fmla="*/ 0 h 1176951"/>
              <a:gd name="T29" fmla="*/ 1961586 w 1961586"/>
              <a:gd name="T30" fmla="*/ 1176951 h 11769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61586" h="1176951">
                <a:moveTo>
                  <a:pt x="0" y="117695"/>
                </a:moveTo>
                <a:cubicBezTo>
                  <a:pt x="0" y="52694"/>
                  <a:pt x="52694" y="0"/>
                  <a:pt x="117695" y="0"/>
                </a:cubicBezTo>
                <a:lnTo>
                  <a:pt x="1843891" y="0"/>
                </a:lnTo>
                <a:cubicBezTo>
                  <a:pt x="1908892" y="0"/>
                  <a:pt x="1961586" y="52694"/>
                  <a:pt x="1961586" y="117695"/>
                </a:cubicBezTo>
                <a:lnTo>
                  <a:pt x="1961586" y="1059256"/>
                </a:lnTo>
                <a:cubicBezTo>
                  <a:pt x="1961586" y="1124257"/>
                  <a:pt x="1908892" y="1176951"/>
                  <a:pt x="1843891" y="1176951"/>
                </a:cubicBezTo>
                <a:lnTo>
                  <a:pt x="117695" y="1176951"/>
                </a:lnTo>
                <a:cubicBezTo>
                  <a:pt x="52694" y="1176951"/>
                  <a:pt x="0" y="1124257"/>
                  <a:pt x="0" y="1059256"/>
                </a:cubicBezTo>
                <a:lnTo>
                  <a:pt x="0" y="117695"/>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506" name="Freeform 121"/>
          <p:cNvSpPr>
            <a:spLocks/>
          </p:cNvSpPr>
          <p:nvPr/>
        </p:nvSpPr>
        <p:spPr bwMode="auto">
          <a:xfrm>
            <a:off x="9402763" y="4056063"/>
            <a:ext cx="841375" cy="1198562"/>
          </a:xfrm>
          <a:custGeom>
            <a:avLst/>
            <a:gdLst>
              <a:gd name="T0" fmla="*/ 2147483647 w 848"/>
              <a:gd name="T1" fmla="*/ 2147483647 h 1207"/>
              <a:gd name="T2" fmla="*/ 2147483647 w 848"/>
              <a:gd name="T3" fmla="*/ 2147483647 h 1207"/>
              <a:gd name="T4" fmla="*/ 2147483647 w 848"/>
              <a:gd name="T5" fmla="*/ 2147483647 h 1207"/>
              <a:gd name="T6" fmla="*/ 2147483647 w 848"/>
              <a:gd name="T7" fmla="*/ 2147483647 h 1207"/>
              <a:gd name="T8" fmla="*/ 2147483647 w 848"/>
              <a:gd name="T9" fmla="*/ 2147483647 h 1207"/>
              <a:gd name="T10" fmla="*/ 2147483647 w 848"/>
              <a:gd name="T11" fmla="*/ 2147483647 h 1207"/>
              <a:gd name="T12" fmla="*/ 2147483647 w 848"/>
              <a:gd name="T13" fmla="*/ 2147483647 h 1207"/>
              <a:gd name="T14" fmla="*/ 2147483647 w 848"/>
              <a:gd name="T15" fmla="*/ 2147483647 h 1207"/>
              <a:gd name="T16" fmla="*/ 2147483647 w 848"/>
              <a:gd name="T17" fmla="*/ 2147483647 h 1207"/>
              <a:gd name="T18" fmla="*/ 2147483647 w 848"/>
              <a:gd name="T19" fmla="*/ 2147483647 h 1207"/>
              <a:gd name="T20" fmla="*/ 2147483647 w 848"/>
              <a:gd name="T21" fmla="*/ 2147483647 h 1207"/>
              <a:gd name="T22" fmla="*/ 2147483647 w 848"/>
              <a:gd name="T23" fmla="*/ 2147483647 h 1207"/>
              <a:gd name="T24" fmla="*/ 2147483647 w 848"/>
              <a:gd name="T25" fmla="*/ 2147483647 h 1207"/>
              <a:gd name="T26" fmla="*/ 2147483647 w 848"/>
              <a:gd name="T27" fmla="*/ 2147483647 h 1207"/>
              <a:gd name="T28" fmla="*/ 2147483647 w 848"/>
              <a:gd name="T29" fmla="*/ 2147483647 h 1207"/>
              <a:gd name="T30" fmla="*/ 2147483647 w 848"/>
              <a:gd name="T31" fmla="*/ 2147483647 h 1207"/>
              <a:gd name="T32" fmla="*/ 2147483647 w 848"/>
              <a:gd name="T33" fmla="*/ 2147483647 h 1207"/>
              <a:gd name="T34" fmla="*/ 2147483647 w 848"/>
              <a:gd name="T35" fmla="*/ 2147483647 h 1207"/>
              <a:gd name="T36" fmla="*/ 2147483647 w 848"/>
              <a:gd name="T37" fmla="*/ 2147483647 h 1207"/>
              <a:gd name="T38" fmla="*/ 2147483647 w 848"/>
              <a:gd name="T39" fmla="*/ 2147483647 h 1207"/>
              <a:gd name="T40" fmla="*/ 2147483647 w 848"/>
              <a:gd name="T41" fmla="*/ 2147483647 h 1207"/>
              <a:gd name="T42" fmla="*/ 2147483647 w 848"/>
              <a:gd name="T43" fmla="*/ 2147483647 h 1207"/>
              <a:gd name="T44" fmla="*/ 2147483647 w 848"/>
              <a:gd name="T45" fmla="*/ 2147483647 h 1207"/>
              <a:gd name="T46" fmla="*/ 2147483647 w 848"/>
              <a:gd name="T47" fmla="*/ 2147483647 h 1207"/>
              <a:gd name="T48" fmla="*/ 2147483647 w 848"/>
              <a:gd name="T49" fmla="*/ 2147483647 h 1207"/>
              <a:gd name="T50" fmla="*/ 2147483647 w 848"/>
              <a:gd name="T51" fmla="*/ 2147483647 h 1207"/>
              <a:gd name="T52" fmla="*/ 2147483647 w 848"/>
              <a:gd name="T53" fmla="*/ 2147483647 h 1207"/>
              <a:gd name="T54" fmla="*/ 2147483647 w 848"/>
              <a:gd name="T55" fmla="*/ 2147483647 h 1207"/>
              <a:gd name="T56" fmla="*/ 2147483647 w 848"/>
              <a:gd name="T57" fmla="*/ 2147483647 h 1207"/>
              <a:gd name="T58" fmla="*/ 2147483647 w 848"/>
              <a:gd name="T59" fmla="*/ 2147483647 h 1207"/>
              <a:gd name="T60" fmla="*/ 2147483647 w 848"/>
              <a:gd name="T61" fmla="*/ 2147483647 h 1207"/>
              <a:gd name="T62" fmla="*/ 2147483647 w 848"/>
              <a:gd name="T63" fmla="*/ 2147483647 h 1207"/>
              <a:gd name="T64" fmla="*/ 2147483647 w 848"/>
              <a:gd name="T65" fmla="*/ 2147483647 h 1207"/>
              <a:gd name="T66" fmla="*/ 2147483647 w 848"/>
              <a:gd name="T67" fmla="*/ 2147483647 h 1207"/>
              <a:gd name="T68" fmla="*/ 2147483647 w 848"/>
              <a:gd name="T69" fmla="*/ 2147483647 h 1207"/>
              <a:gd name="T70" fmla="*/ 2147483647 w 848"/>
              <a:gd name="T71" fmla="*/ 2147483647 h 1207"/>
              <a:gd name="T72" fmla="*/ 2147483647 w 848"/>
              <a:gd name="T73" fmla="*/ 2147483647 h 1207"/>
              <a:gd name="T74" fmla="*/ 2147483647 w 848"/>
              <a:gd name="T75" fmla="*/ 2147483647 h 1207"/>
              <a:gd name="T76" fmla="*/ 2147483647 w 848"/>
              <a:gd name="T77" fmla="*/ 2147483647 h 1207"/>
              <a:gd name="T78" fmla="*/ 0 w 848"/>
              <a:gd name="T79" fmla="*/ 2147483647 h 1207"/>
              <a:gd name="T80" fmla="*/ 2147483647 w 848"/>
              <a:gd name="T81" fmla="*/ 2147483647 h 1207"/>
              <a:gd name="T82" fmla="*/ 2147483647 w 848"/>
              <a:gd name="T83" fmla="*/ 2147483647 h 1207"/>
              <a:gd name="T84" fmla="*/ 2147483647 w 848"/>
              <a:gd name="T85" fmla="*/ 2147483647 h 1207"/>
              <a:gd name="T86" fmla="*/ 2147483647 w 848"/>
              <a:gd name="T87" fmla="*/ 2147483647 h 1207"/>
              <a:gd name="T88" fmla="*/ 2147483647 w 848"/>
              <a:gd name="T89" fmla="*/ 2147483647 h 1207"/>
              <a:gd name="T90" fmla="*/ 2147483647 w 848"/>
              <a:gd name="T91" fmla="*/ 2147483647 h 1207"/>
              <a:gd name="T92" fmla="*/ 2147483647 w 848"/>
              <a:gd name="T93" fmla="*/ 2147483647 h 1207"/>
              <a:gd name="T94" fmla="*/ 2147483647 w 848"/>
              <a:gd name="T95" fmla="*/ 2147483647 h 120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8"/>
              <a:gd name="T145" fmla="*/ 0 h 1207"/>
              <a:gd name="T146" fmla="*/ 848 w 848"/>
              <a:gd name="T147" fmla="*/ 1207 h 120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8" h="1207">
                <a:moveTo>
                  <a:pt x="210" y="643"/>
                </a:moveTo>
                <a:lnTo>
                  <a:pt x="210" y="643"/>
                </a:lnTo>
                <a:lnTo>
                  <a:pt x="208" y="552"/>
                </a:lnTo>
                <a:lnTo>
                  <a:pt x="206" y="474"/>
                </a:lnTo>
                <a:lnTo>
                  <a:pt x="205" y="437"/>
                </a:lnTo>
                <a:lnTo>
                  <a:pt x="201" y="408"/>
                </a:lnTo>
                <a:lnTo>
                  <a:pt x="193" y="372"/>
                </a:lnTo>
                <a:lnTo>
                  <a:pt x="180" y="326"/>
                </a:lnTo>
                <a:lnTo>
                  <a:pt x="147" y="211"/>
                </a:lnTo>
                <a:lnTo>
                  <a:pt x="132" y="154"/>
                </a:lnTo>
                <a:lnTo>
                  <a:pt x="119" y="102"/>
                </a:lnTo>
                <a:lnTo>
                  <a:pt x="115" y="79"/>
                </a:lnTo>
                <a:lnTo>
                  <a:pt x="114" y="61"/>
                </a:lnTo>
                <a:lnTo>
                  <a:pt x="114" y="44"/>
                </a:lnTo>
                <a:lnTo>
                  <a:pt x="115" y="33"/>
                </a:lnTo>
                <a:lnTo>
                  <a:pt x="123" y="16"/>
                </a:lnTo>
                <a:lnTo>
                  <a:pt x="128" y="11"/>
                </a:lnTo>
                <a:lnTo>
                  <a:pt x="134" y="7"/>
                </a:lnTo>
                <a:lnTo>
                  <a:pt x="140" y="3"/>
                </a:lnTo>
                <a:lnTo>
                  <a:pt x="145" y="1"/>
                </a:lnTo>
                <a:lnTo>
                  <a:pt x="151" y="0"/>
                </a:lnTo>
                <a:lnTo>
                  <a:pt x="158" y="1"/>
                </a:lnTo>
                <a:lnTo>
                  <a:pt x="166" y="5"/>
                </a:lnTo>
                <a:lnTo>
                  <a:pt x="171" y="9"/>
                </a:lnTo>
                <a:lnTo>
                  <a:pt x="179" y="16"/>
                </a:lnTo>
                <a:lnTo>
                  <a:pt x="186" y="24"/>
                </a:lnTo>
                <a:lnTo>
                  <a:pt x="193" y="33"/>
                </a:lnTo>
                <a:lnTo>
                  <a:pt x="199" y="46"/>
                </a:lnTo>
                <a:lnTo>
                  <a:pt x="212" y="78"/>
                </a:lnTo>
                <a:lnTo>
                  <a:pt x="273" y="250"/>
                </a:lnTo>
                <a:lnTo>
                  <a:pt x="308" y="352"/>
                </a:lnTo>
                <a:lnTo>
                  <a:pt x="316" y="346"/>
                </a:lnTo>
                <a:lnTo>
                  <a:pt x="323" y="341"/>
                </a:lnTo>
                <a:lnTo>
                  <a:pt x="334" y="337"/>
                </a:lnTo>
                <a:lnTo>
                  <a:pt x="347" y="333"/>
                </a:lnTo>
                <a:lnTo>
                  <a:pt x="362" y="333"/>
                </a:lnTo>
                <a:lnTo>
                  <a:pt x="370" y="335"/>
                </a:lnTo>
                <a:lnTo>
                  <a:pt x="379" y="337"/>
                </a:lnTo>
                <a:lnTo>
                  <a:pt x="386" y="341"/>
                </a:lnTo>
                <a:lnTo>
                  <a:pt x="396" y="348"/>
                </a:lnTo>
                <a:lnTo>
                  <a:pt x="410" y="361"/>
                </a:lnTo>
                <a:lnTo>
                  <a:pt x="422" y="374"/>
                </a:lnTo>
                <a:lnTo>
                  <a:pt x="435" y="397"/>
                </a:lnTo>
                <a:lnTo>
                  <a:pt x="442" y="408"/>
                </a:lnTo>
                <a:lnTo>
                  <a:pt x="451" y="417"/>
                </a:lnTo>
                <a:lnTo>
                  <a:pt x="462" y="424"/>
                </a:lnTo>
                <a:lnTo>
                  <a:pt x="479" y="430"/>
                </a:lnTo>
                <a:lnTo>
                  <a:pt x="498" y="434"/>
                </a:lnTo>
                <a:lnTo>
                  <a:pt x="514" y="436"/>
                </a:lnTo>
                <a:lnTo>
                  <a:pt x="540" y="436"/>
                </a:lnTo>
                <a:lnTo>
                  <a:pt x="552" y="436"/>
                </a:lnTo>
                <a:lnTo>
                  <a:pt x="564" y="439"/>
                </a:lnTo>
                <a:lnTo>
                  <a:pt x="576" y="447"/>
                </a:lnTo>
                <a:lnTo>
                  <a:pt x="589" y="458"/>
                </a:lnTo>
                <a:lnTo>
                  <a:pt x="596" y="463"/>
                </a:lnTo>
                <a:lnTo>
                  <a:pt x="603" y="467"/>
                </a:lnTo>
                <a:lnTo>
                  <a:pt x="616" y="473"/>
                </a:lnTo>
                <a:lnTo>
                  <a:pt x="642" y="480"/>
                </a:lnTo>
                <a:lnTo>
                  <a:pt x="654" y="486"/>
                </a:lnTo>
                <a:lnTo>
                  <a:pt x="659" y="489"/>
                </a:lnTo>
                <a:lnTo>
                  <a:pt x="665" y="495"/>
                </a:lnTo>
                <a:lnTo>
                  <a:pt x="670" y="502"/>
                </a:lnTo>
                <a:lnTo>
                  <a:pt x="674" y="512"/>
                </a:lnTo>
                <a:lnTo>
                  <a:pt x="678" y="525"/>
                </a:lnTo>
                <a:lnTo>
                  <a:pt x="681" y="539"/>
                </a:lnTo>
                <a:lnTo>
                  <a:pt x="687" y="569"/>
                </a:lnTo>
                <a:lnTo>
                  <a:pt x="689" y="597"/>
                </a:lnTo>
                <a:lnTo>
                  <a:pt x="689" y="625"/>
                </a:lnTo>
                <a:lnTo>
                  <a:pt x="687" y="653"/>
                </a:lnTo>
                <a:lnTo>
                  <a:pt x="683" y="714"/>
                </a:lnTo>
                <a:lnTo>
                  <a:pt x="681" y="751"/>
                </a:lnTo>
                <a:lnTo>
                  <a:pt x="683" y="792"/>
                </a:lnTo>
                <a:lnTo>
                  <a:pt x="687" y="834"/>
                </a:lnTo>
                <a:lnTo>
                  <a:pt x="691" y="870"/>
                </a:lnTo>
                <a:lnTo>
                  <a:pt x="694" y="897"/>
                </a:lnTo>
                <a:lnTo>
                  <a:pt x="700" y="918"/>
                </a:lnTo>
                <a:lnTo>
                  <a:pt x="707" y="946"/>
                </a:lnTo>
                <a:lnTo>
                  <a:pt x="711" y="955"/>
                </a:lnTo>
                <a:lnTo>
                  <a:pt x="848" y="1207"/>
                </a:lnTo>
                <a:lnTo>
                  <a:pt x="466" y="1207"/>
                </a:lnTo>
                <a:lnTo>
                  <a:pt x="449" y="1181"/>
                </a:lnTo>
                <a:lnTo>
                  <a:pt x="403" y="1116"/>
                </a:lnTo>
                <a:lnTo>
                  <a:pt x="338" y="1029"/>
                </a:lnTo>
                <a:lnTo>
                  <a:pt x="303" y="985"/>
                </a:lnTo>
                <a:lnTo>
                  <a:pt x="266" y="938"/>
                </a:lnTo>
                <a:lnTo>
                  <a:pt x="230" y="901"/>
                </a:lnTo>
                <a:lnTo>
                  <a:pt x="201" y="871"/>
                </a:lnTo>
                <a:lnTo>
                  <a:pt x="177" y="847"/>
                </a:lnTo>
                <a:lnTo>
                  <a:pt x="156" y="827"/>
                </a:lnTo>
                <a:lnTo>
                  <a:pt x="138" y="805"/>
                </a:lnTo>
                <a:lnTo>
                  <a:pt x="123" y="781"/>
                </a:lnTo>
                <a:lnTo>
                  <a:pt x="108" y="747"/>
                </a:lnTo>
                <a:lnTo>
                  <a:pt x="91" y="704"/>
                </a:lnTo>
                <a:lnTo>
                  <a:pt x="78" y="664"/>
                </a:lnTo>
                <a:lnTo>
                  <a:pt x="67" y="634"/>
                </a:lnTo>
                <a:lnTo>
                  <a:pt x="50" y="599"/>
                </a:lnTo>
                <a:lnTo>
                  <a:pt x="45" y="584"/>
                </a:lnTo>
                <a:lnTo>
                  <a:pt x="41" y="571"/>
                </a:lnTo>
                <a:lnTo>
                  <a:pt x="37" y="551"/>
                </a:lnTo>
                <a:lnTo>
                  <a:pt x="34" y="525"/>
                </a:lnTo>
                <a:lnTo>
                  <a:pt x="32" y="512"/>
                </a:lnTo>
                <a:lnTo>
                  <a:pt x="28" y="499"/>
                </a:lnTo>
                <a:lnTo>
                  <a:pt x="21" y="478"/>
                </a:lnTo>
                <a:lnTo>
                  <a:pt x="12" y="463"/>
                </a:lnTo>
                <a:lnTo>
                  <a:pt x="4" y="454"/>
                </a:lnTo>
                <a:lnTo>
                  <a:pt x="0" y="447"/>
                </a:lnTo>
                <a:lnTo>
                  <a:pt x="0" y="443"/>
                </a:lnTo>
                <a:lnTo>
                  <a:pt x="0" y="439"/>
                </a:lnTo>
                <a:lnTo>
                  <a:pt x="2" y="436"/>
                </a:lnTo>
                <a:lnTo>
                  <a:pt x="6" y="432"/>
                </a:lnTo>
                <a:lnTo>
                  <a:pt x="19" y="423"/>
                </a:lnTo>
                <a:lnTo>
                  <a:pt x="28" y="419"/>
                </a:lnTo>
                <a:lnTo>
                  <a:pt x="37" y="415"/>
                </a:lnTo>
                <a:lnTo>
                  <a:pt x="47" y="415"/>
                </a:lnTo>
                <a:lnTo>
                  <a:pt x="58" y="415"/>
                </a:lnTo>
                <a:lnTo>
                  <a:pt x="67" y="417"/>
                </a:lnTo>
                <a:lnTo>
                  <a:pt x="78" y="421"/>
                </a:lnTo>
                <a:lnTo>
                  <a:pt x="89" y="424"/>
                </a:lnTo>
                <a:lnTo>
                  <a:pt x="99" y="430"/>
                </a:lnTo>
                <a:lnTo>
                  <a:pt x="119" y="445"/>
                </a:lnTo>
                <a:lnTo>
                  <a:pt x="127" y="454"/>
                </a:lnTo>
                <a:lnTo>
                  <a:pt x="136" y="463"/>
                </a:lnTo>
                <a:lnTo>
                  <a:pt x="143" y="474"/>
                </a:lnTo>
                <a:lnTo>
                  <a:pt x="149" y="484"/>
                </a:lnTo>
                <a:lnTo>
                  <a:pt x="154" y="497"/>
                </a:lnTo>
                <a:lnTo>
                  <a:pt x="158" y="508"/>
                </a:lnTo>
                <a:lnTo>
                  <a:pt x="169" y="552"/>
                </a:lnTo>
                <a:lnTo>
                  <a:pt x="180" y="586"/>
                </a:lnTo>
                <a:lnTo>
                  <a:pt x="195" y="615"/>
                </a:lnTo>
                <a:lnTo>
                  <a:pt x="210" y="643"/>
                </a:lnTo>
                <a:close/>
              </a:path>
            </a:pathLst>
          </a:custGeom>
          <a:blipFill dpi="0" rotWithShape="0">
            <a:blip r:embed="rId2"/>
            <a:srcRect/>
            <a:tile tx="0" ty="0" sx="100000" sy="100000" flip="none" algn="tl"/>
          </a:blipFill>
          <a:ln w="9525">
            <a:solidFill>
              <a:schemeClr val="bg1"/>
            </a:solidFill>
            <a:round/>
            <a:headEnd/>
            <a:tailEnd/>
          </a:ln>
        </p:spPr>
        <p:txBody>
          <a:bodyPr/>
          <a:lstStyle/>
          <a:p>
            <a:endParaRPr lang="zh-CN" altLang="en-US"/>
          </a:p>
        </p:txBody>
      </p:sp>
      <p:grpSp>
        <p:nvGrpSpPr>
          <p:cNvPr id="3" name="Group 472"/>
          <p:cNvGrpSpPr/>
          <p:nvPr/>
        </p:nvGrpSpPr>
        <p:grpSpPr>
          <a:xfrm>
            <a:off x="8524275" y="3632479"/>
            <a:ext cx="693946" cy="693946"/>
            <a:chOff x="8085931" y="1818084"/>
            <a:chExt cx="457200" cy="457200"/>
          </a:xfrm>
          <a:solidFill>
            <a:schemeClr val="bg1"/>
          </a:solidFill>
        </p:grpSpPr>
        <p:sp>
          <p:nvSpPr>
            <p:cNvPr id="474"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5"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4" name="Group 475"/>
          <p:cNvGrpSpPr/>
          <p:nvPr/>
        </p:nvGrpSpPr>
        <p:grpSpPr>
          <a:xfrm>
            <a:off x="3081967" y="3638451"/>
            <a:ext cx="535622" cy="779084"/>
            <a:chOff x="3720306" y="3668315"/>
            <a:chExt cx="314325" cy="457200"/>
          </a:xfrm>
          <a:solidFill>
            <a:srgbClr val="0070C0"/>
          </a:solidFill>
        </p:grpSpPr>
        <p:sp>
          <p:nvSpPr>
            <p:cNvPr id="47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478"/>
          <p:cNvGrpSpPr/>
          <p:nvPr/>
        </p:nvGrpSpPr>
        <p:grpSpPr>
          <a:xfrm>
            <a:off x="5743931" y="3675925"/>
            <a:ext cx="704135" cy="704135"/>
            <a:chOff x="4563268" y="2753915"/>
            <a:chExt cx="457200" cy="457200"/>
          </a:xfrm>
          <a:solidFill>
            <a:srgbClr val="0070C0"/>
          </a:solidFill>
        </p:grpSpPr>
        <p:sp>
          <p:nvSpPr>
            <p:cNvPr id="48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483" name="Rectangle 482"/>
          <p:cNvSpPr/>
          <p:nvPr/>
        </p:nvSpPr>
        <p:spPr>
          <a:xfrm>
            <a:off x="2211388" y="2495550"/>
            <a:ext cx="2303462" cy="75565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106511" name="Rectangle 483"/>
          <p:cNvSpPr>
            <a:spLocks noChangeArrowheads="1"/>
          </p:cNvSpPr>
          <p:nvPr/>
        </p:nvSpPr>
        <p:spPr bwMode="auto">
          <a:xfrm>
            <a:off x="2619375" y="2066925"/>
            <a:ext cx="1487488"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2400" noProof="1">
                <a:solidFill>
                  <a:srgbClr val="171717"/>
                </a:solidFill>
                <a:latin typeface="Abraham Lincoln" pitchFamily="2" charset="0"/>
                <a:ea typeface="Lato Light"/>
                <a:cs typeface="Lato Light"/>
              </a:rPr>
              <a:t>Lorem</a:t>
            </a:r>
          </a:p>
        </p:txBody>
      </p:sp>
      <p:sp>
        <p:nvSpPr>
          <p:cNvPr id="485" name="Rectangle 484"/>
          <p:cNvSpPr/>
          <p:nvPr/>
        </p:nvSpPr>
        <p:spPr>
          <a:xfrm>
            <a:off x="4921250" y="2495550"/>
            <a:ext cx="2301875" cy="75565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106513" name="Rectangle 485"/>
          <p:cNvSpPr>
            <a:spLocks noChangeArrowheads="1"/>
          </p:cNvSpPr>
          <p:nvPr/>
        </p:nvSpPr>
        <p:spPr bwMode="auto">
          <a:xfrm>
            <a:off x="5327650" y="2066925"/>
            <a:ext cx="1489075"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2400" noProof="1">
                <a:solidFill>
                  <a:srgbClr val="171717"/>
                </a:solidFill>
                <a:latin typeface="Abraham Lincoln" pitchFamily="2" charset="0"/>
                <a:ea typeface="Lato Light"/>
                <a:cs typeface="Lato Light"/>
              </a:rPr>
              <a:t>Lorem</a:t>
            </a:r>
          </a:p>
        </p:txBody>
      </p:sp>
      <p:sp>
        <p:nvSpPr>
          <p:cNvPr id="489" name="Rectangle 488"/>
          <p:cNvSpPr/>
          <p:nvPr/>
        </p:nvSpPr>
        <p:spPr>
          <a:xfrm>
            <a:off x="7629525" y="2495550"/>
            <a:ext cx="2303463" cy="75565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106515" name="Rectangle 489"/>
          <p:cNvSpPr>
            <a:spLocks noChangeArrowheads="1"/>
          </p:cNvSpPr>
          <p:nvPr/>
        </p:nvSpPr>
        <p:spPr bwMode="auto">
          <a:xfrm>
            <a:off x="8037513" y="2066925"/>
            <a:ext cx="148748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2400" noProof="1">
                <a:solidFill>
                  <a:srgbClr val="171717"/>
                </a:solidFill>
                <a:latin typeface="Abraham Lincoln" pitchFamily="2" charset="0"/>
                <a:ea typeface="Lato Light"/>
                <a:cs typeface="Lato Light"/>
              </a:rPr>
              <a:t>Lorem</a:t>
            </a:r>
          </a:p>
        </p:txBody>
      </p:sp>
      <p:sp>
        <p:nvSpPr>
          <p:cNvPr id="491" name="Rectangle 490"/>
          <p:cNvSpPr/>
          <p:nvPr/>
        </p:nvSpPr>
        <p:spPr>
          <a:xfrm>
            <a:off x="9105900" y="5248275"/>
            <a:ext cx="1189038" cy="431800"/>
          </a:xfrm>
          <a:prstGeom prst="rect">
            <a:avLst/>
          </a:prstGeom>
        </p:spPr>
        <p:txBody>
          <a:bodyPr anchor="ctr">
            <a:spAutoFit/>
          </a:bodyPr>
          <a:lstStyle/>
          <a:p>
            <a:pPr algn="r" eaLnBrk="1" fontAlgn="auto" hangingPunct="1">
              <a:spcBef>
                <a:spcPts val="0"/>
              </a:spcBef>
              <a:spcAft>
                <a:spcPts val="0"/>
              </a:spcAft>
              <a:buClr>
                <a:srgbClr val="E24848"/>
              </a:buClr>
              <a:defRPr/>
            </a:pPr>
            <a:r>
              <a:rPr lang="en-US" sz="1050" i="1" noProof="1">
                <a:solidFill>
                  <a:srgbClr val="171717"/>
                </a:solidFill>
                <a:latin typeface="+mj-lt"/>
                <a:ea typeface="Roboto Light" panose="02000000000000000000" pitchFamily="2" charset="0"/>
                <a:cs typeface="Arial" charset="0"/>
              </a:rPr>
              <a:t>Lorem ipsum dolor sit amet, </a:t>
            </a:r>
          </a:p>
        </p:txBody>
      </p:sp>
    </p:spTree>
  </p:cSld>
  <p:clrMapOvr>
    <a:masterClrMapping/>
  </p:clrMapOvr>
  <p:transition spd="slow">
    <p:fade/>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Freeform 407"/>
          <p:cNvSpPr>
            <a:spLocks noEditPoints="1"/>
          </p:cNvSpPr>
          <p:nvPr/>
        </p:nvSpPr>
        <p:spPr bwMode="auto">
          <a:xfrm>
            <a:off x="3595688" y="3440113"/>
            <a:ext cx="1701800" cy="1700212"/>
          </a:xfrm>
          <a:custGeom>
            <a:avLst/>
            <a:gdLst>
              <a:gd name="T0" fmla="*/ 2147483647 w 1628"/>
              <a:gd name="T1" fmla="*/ 2147483647 h 1629"/>
              <a:gd name="T2" fmla="*/ 2147483647 w 1628"/>
              <a:gd name="T3" fmla="*/ 2147483647 h 1629"/>
              <a:gd name="T4" fmla="*/ 2147483647 w 1628"/>
              <a:gd name="T5" fmla="*/ 2147483647 h 1629"/>
              <a:gd name="T6" fmla="*/ 2147483647 w 1628"/>
              <a:gd name="T7" fmla="*/ 2147483647 h 1629"/>
              <a:gd name="T8" fmla="*/ 2147483647 w 1628"/>
              <a:gd name="T9" fmla="*/ 2147483647 h 1629"/>
              <a:gd name="T10" fmla="*/ 2147483647 w 1628"/>
              <a:gd name="T11" fmla="*/ 2147483647 h 1629"/>
              <a:gd name="T12" fmla="*/ 2147483647 w 1628"/>
              <a:gd name="T13" fmla="*/ 2147483647 h 1629"/>
              <a:gd name="T14" fmla="*/ 2147483647 w 1628"/>
              <a:gd name="T15" fmla="*/ 2147483647 h 1629"/>
              <a:gd name="T16" fmla="*/ 2147483647 w 1628"/>
              <a:gd name="T17" fmla="*/ 2147483647 h 1629"/>
              <a:gd name="T18" fmla="*/ 2147483647 w 1628"/>
              <a:gd name="T19" fmla="*/ 2147483647 h 1629"/>
              <a:gd name="T20" fmla="*/ 2147483647 w 1628"/>
              <a:gd name="T21" fmla="*/ 2147483647 h 1629"/>
              <a:gd name="T22" fmla="*/ 2147483647 w 1628"/>
              <a:gd name="T23" fmla="*/ 2147483647 h 1629"/>
              <a:gd name="T24" fmla="*/ 2147483647 w 1628"/>
              <a:gd name="T25" fmla="*/ 2147483647 h 1629"/>
              <a:gd name="T26" fmla="*/ 2147483647 w 1628"/>
              <a:gd name="T27" fmla="*/ 2147483647 h 1629"/>
              <a:gd name="T28" fmla="*/ 2147483647 w 1628"/>
              <a:gd name="T29" fmla="*/ 2147483647 h 1629"/>
              <a:gd name="T30" fmla="*/ 2147483647 w 1628"/>
              <a:gd name="T31" fmla="*/ 2147483647 h 1629"/>
              <a:gd name="T32" fmla="*/ 2147483647 w 1628"/>
              <a:gd name="T33" fmla="*/ 2147483647 h 1629"/>
              <a:gd name="T34" fmla="*/ 2147483647 w 1628"/>
              <a:gd name="T35" fmla="*/ 2147483647 h 1629"/>
              <a:gd name="T36" fmla="*/ 2147483647 w 1628"/>
              <a:gd name="T37" fmla="*/ 2147483647 h 1629"/>
              <a:gd name="T38" fmla="*/ 2147483647 w 1628"/>
              <a:gd name="T39" fmla="*/ 2147483647 h 1629"/>
              <a:gd name="T40" fmla="*/ 2147483647 w 1628"/>
              <a:gd name="T41" fmla="*/ 2147483647 h 1629"/>
              <a:gd name="T42" fmla="*/ 2147483647 w 1628"/>
              <a:gd name="T43" fmla="*/ 2147483647 h 1629"/>
              <a:gd name="T44" fmla="*/ 2147483647 w 1628"/>
              <a:gd name="T45" fmla="*/ 2147483647 h 1629"/>
              <a:gd name="T46" fmla="*/ 2147483647 w 1628"/>
              <a:gd name="T47" fmla="*/ 2147483647 h 1629"/>
              <a:gd name="T48" fmla="*/ 2147483647 w 1628"/>
              <a:gd name="T49" fmla="*/ 2147483647 h 1629"/>
              <a:gd name="T50" fmla="*/ 2147483647 w 1628"/>
              <a:gd name="T51" fmla="*/ 2147483647 h 1629"/>
              <a:gd name="T52" fmla="*/ 2147483647 w 1628"/>
              <a:gd name="T53" fmla="*/ 2147483647 h 1629"/>
              <a:gd name="T54" fmla="*/ 2147483647 w 1628"/>
              <a:gd name="T55" fmla="*/ 2147483647 h 1629"/>
              <a:gd name="T56" fmla="*/ 2147483647 w 1628"/>
              <a:gd name="T57" fmla="*/ 2147483647 h 1629"/>
              <a:gd name="T58" fmla="*/ 2147483647 w 1628"/>
              <a:gd name="T59" fmla="*/ 2147483647 h 1629"/>
              <a:gd name="T60" fmla="*/ 2147483647 w 1628"/>
              <a:gd name="T61" fmla="*/ 2147483647 h 1629"/>
              <a:gd name="T62" fmla="*/ 2147483647 w 1628"/>
              <a:gd name="T63" fmla="*/ 2147483647 h 1629"/>
              <a:gd name="T64" fmla="*/ 2147483647 w 1628"/>
              <a:gd name="T65" fmla="*/ 2147483647 h 1629"/>
              <a:gd name="T66" fmla="*/ 2147483647 w 1628"/>
              <a:gd name="T67" fmla="*/ 2147483647 h 1629"/>
              <a:gd name="T68" fmla="*/ 2147483647 w 1628"/>
              <a:gd name="T69" fmla="*/ 2147483647 h 1629"/>
              <a:gd name="T70" fmla="*/ 2147483647 w 1628"/>
              <a:gd name="T71" fmla="*/ 2147483647 h 1629"/>
              <a:gd name="T72" fmla="*/ 2147483647 w 1628"/>
              <a:gd name="T73" fmla="*/ 2147483647 h 1629"/>
              <a:gd name="T74" fmla="*/ 2147483647 w 1628"/>
              <a:gd name="T75" fmla="*/ 2147483647 h 1629"/>
              <a:gd name="T76" fmla="*/ 2147483647 w 1628"/>
              <a:gd name="T77" fmla="*/ 2147483647 h 1629"/>
              <a:gd name="T78" fmla="*/ 2147483647 w 1628"/>
              <a:gd name="T79" fmla="*/ 2147483647 h 1629"/>
              <a:gd name="T80" fmla="*/ 2147483647 w 1628"/>
              <a:gd name="T81" fmla="*/ 2147483647 h 1629"/>
              <a:gd name="T82" fmla="*/ 2147483647 w 1628"/>
              <a:gd name="T83" fmla="*/ 2147483647 h 1629"/>
              <a:gd name="T84" fmla="*/ 2147483647 w 1628"/>
              <a:gd name="T85" fmla="*/ 2147483647 h 1629"/>
              <a:gd name="T86" fmla="*/ 2147483647 w 1628"/>
              <a:gd name="T87" fmla="*/ 2147483647 h 1629"/>
              <a:gd name="T88" fmla="*/ 2147483647 w 1628"/>
              <a:gd name="T89" fmla="*/ 2147483647 h 1629"/>
              <a:gd name="T90" fmla="*/ 2147483647 w 1628"/>
              <a:gd name="T91" fmla="*/ 2147483647 h 1629"/>
              <a:gd name="T92" fmla="*/ 2147483647 w 1628"/>
              <a:gd name="T93" fmla="*/ 2147483647 h 1629"/>
              <a:gd name="T94" fmla="*/ 2147483647 w 1628"/>
              <a:gd name="T95" fmla="*/ 2147483647 h 1629"/>
              <a:gd name="T96" fmla="*/ 2147483647 w 1628"/>
              <a:gd name="T97" fmla="*/ 2147483647 h 1629"/>
              <a:gd name="T98" fmla="*/ 2147483647 w 1628"/>
              <a:gd name="T99" fmla="*/ 2147483647 h 1629"/>
              <a:gd name="T100" fmla="*/ 2147483647 w 1628"/>
              <a:gd name="T101" fmla="*/ 2147483647 h 1629"/>
              <a:gd name="T102" fmla="*/ 2147483647 w 1628"/>
              <a:gd name="T103" fmla="*/ 2147483647 h 1629"/>
              <a:gd name="T104" fmla="*/ 2147483647 w 1628"/>
              <a:gd name="T105" fmla="*/ 2147483647 h 1629"/>
              <a:gd name="T106" fmla="*/ 2147483647 w 1628"/>
              <a:gd name="T107" fmla="*/ 2147483647 h 1629"/>
              <a:gd name="T108" fmla="*/ 2147483647 w 1628"/>
              <a:gd name="T109" fmla="*/ 2147483647 h 1629"/>
              <a:gd name="T110" fmla="*/ 2147483647 w 1628"/>
              <a:gd name="T111" fmla="*/ 2147483647 h 1629"/>
              <a:gd name="T112" fmla="*/ 2147483647 w 1628"/>
              <a:gd name="T113" fmla="*/ 2147483647 h 1629"/>
              <a:gd name="T114" fmla="*/ 2147483647 w 1628"/>
              <a:gd name="T115" fmla="*/ 2147483647 h 1629"/>
              <a:gd name="T116" fmla="*/ 2147483647 w 1628"/>
              <a:gd name="T117" fmla="*/ 2147483647 h 1629"/>
              <a:gd name="T118" fmla="*/ 2147483647 w 1628"/>
              <a:gd name="T119" fmla="*/ 0 h 16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28"/>
              <a:gd name="T181" fmla="*/ 0 h 1629"/>
              <a:gd name="T182" fmla="*/ 1628 w 1628"/>
              <a:gd name="T183" fmla="*/ 1629 h 16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28" h="1629">
                <a:moveTo>
                  <a:pt x="813" y="1629"/>
                </a:moveTo>
                <a:lnTo>
                  <a:pt x="813" y="1629"/>
                </a:lnTo>
                <a:lnTo>
                  <a:pt x="796" y="1628"/>
                </a:lnTo>
                <a:lnTo>
                  <a:pt x="796" y="1618"/>
                </a:lnTo>
                <a:lnTo>
                  <a:pt x="813" y="1619"/>
                </a:lnTo>
                <a:lnTo>
                  <a:pt x="813" y="1629"/>
                </a:lnTo>
                <a:close/>
                <a:moveTo>
                  <a:pt x="831" y="1628"/>
                </a:moveTo>
                <a:lnTo>
                  <a:pt x="831" y="1618"/>
                </a:lnTo>
                <a:lnTo>
                  <a:pt x="848" y="1618"/>
                </a:lnTo>
                <a:lnTo>
                  <a:pt x="848" y="1628"/>
                </a:lnTo>
                <a:lnTo>
                  <a:pt x="831" y="1628"/>
                </a:lnTo>
                <a:close/>
                <a:moveTo>
                  <a:pt x="778" y="1628"/>
                </a:moveTo>
                <a:lnTo>
                  <a:pt x="778" y="1628"/>
                </a:lnTo>
                <a:lnTo>
                  <a:pt x="761" y="1626"/>
                </a:lnTo>
                <a:lnTo>
                  <a:pt x="761" y="1616"/>
                </a:lnTo>
                <a:lnTo>
                  <a:pt x="778" y="1618"/>
                </a:lnTo>
                <a:lnTo>
                  <a:pt x="778" y="1628"/>
                </a:lnTo>
                <a:close/>
                <a:moveTo>
                  <a:pt x="866" y="1626"/>
                </a:moveTo>
                <a:lnTo>
                  <a:pt x="866" y="1616"/>
                </a:lnTo>
                <a:lnTo>
                  <a:pt x="883" y="1615"/>
                </a:lnTo>
                <a:lnTo>
                  <a:pt x="883" y="1625"/>
                </a:lnTo>
                <a:lnTo>
                  <a:pt x="866" y="1626"/>
                </a:lnTo>
                <a:close/>
                <a:moveTo>
                  <a:pt x="742" y="1625"/>
                </a:moveTo>
                <a:lnTo>
                  <a:pt x="742" y="1625"/>
                </a:lnTo>
                <a:lnTo>
                  <a:pt x="724" y="1624"/>
                </a:lnTo>
                <a:lnTo>
                  <a:pt x="726" y="1614"/>
                </a:lnTo>
                <a:lnTo>
                  <a:pt x="743" y="1615"/>
                </a:lnTo>
                <a:lnTo>
                  <a:pt x="742" y="1625"/>
                </a:lnTo>
                <a:close/>
                <a:moveTo>
                  <a:pt x="901" y="1624"/>
                </a:moveTo>
                <a:lnTo>
                  <a:pt x="901" y="1614"/>
                </a:lnTo>
                <a:lnTo>
                  <a:pt x="917" y="1611"/>
                </a:lnTo>
                <a:lnTo>
                  <a:pt x="918" y="1621"/>
                </a:lnTo>
                <a:lnTo>
                  <a:pt x="901" y="1624"/>
                </a:lnTo>
                <a:close/>
                <a:moveTo>
                  <a:pt x="707" y="1621"/>
                </a:moveTo>
                <a:lnTo>
                  <a:pt x="707" y="1621"/>
                </a:lnTo>
                <a:lnTo>
                  <a:pt x="689" y="1619"/>
                </a:lnTo>
                <a:lnTo>
                  <a:pt x="692" y="1609"/>
                </a:lnTo>
                <a:lnTo>
                  <a:pt x="708" y="1611"/>
                </a:lnTo>
                <a:lnTo>
                  <a:pt x="707" y="1621"/>
                </a:lnTo>
                <a:close/>
                <a:moveTo>
                  <a:pt x="936" y="1619"/>
                </a:moveTo>
                <a:lnTo>
                  <a:pt x="935" y="1609"/>
                </a:lnTo>
                <a:lnTo>
                  <a:pt x="952" y="1606"/>
                </a:lnTo>
                <a:lnTo>
                  <a:pt x="953" y="1616"/>
                </a:lnTo>
                <a:lnTo>
                  <a:pt x="936" y="1619"/>
                </a:lnTo>
                <a:close/>
                <a:moveTo>
                  <a:pt x="672" y="1616"/>
                </a:moveTo>
                <a:lnTo>
                  <a:pt x="672" y="1616"/>
                </a:lnTo>
                <a:lnTo>
                  <a:pt x="656" y="1613"/>
                </a:lnTo>
                <a:lnTo>
                  <a:pt x="657" y="1603"/>
                </a:lnTo>
                <a:lnTo>
                  <a:pt x="674" y="1606"/>
                </a:lnTo>
                <a:lnTo>
                  <a:pt x="672" y="1616"/>
                </a:lnTo>
                <a:close/>
                <a:moveTo>
                  <a:pt x="971" y="1613"/>
                </a:moveTo>
                <a:lnTo>
                  <a:pt x="970" y="1604"/>
                </a:lnTo>
                <a:lnTo>
                  <a:pt x="986" y="1600"/>
                </a:lnTo>
                <a:lnTo>
                  <a:pt x="988" y="1610"/>
                </a:lnTo>
                <a:lnTo>
                  <a:pt x="971" y="1613"/>
                </a:lnTo>
                <a:close/>
                <a:moveTo>
                  <a:pt x="638" y="1609"/>
                </a:moveTo>
                <a:lnTo>
                  <a:pt x="638" y="1609"/>
                </a:lnTo>
                <a:lnTo>
                  <a:pt x="620" y="1605"/>
                </a:lnTo>
                <a:lnTo>
                  <a:pt x="623" y="1595"/>
                </a:lnTo>
                <a:lnTo>
                  <a:pt x="639" y="1600"/>
                </a:lnTo>
                <a:lnTo>
                  <a:pt x="638" y="1609"/>
                </a:lnTo>
                <a:close/>
                <a:moveTo>
                  <a:pt x="1006" y="1605"/>
                </a:moveTo>
                <a:lnTo>
                  <a:pt x="1003" y="1596"/>
                </a:lnTo>
                <a:lnTo>
                  <a:pt x="1021" y="1591"/>
                </a:lnTo>
                <a:lnTo>
                  <a:pt x="1023" y="1601"/>
                </a:lnTo>
                <a:lnTo>
                  <a:pt x="1006" y="1605"/>
                </a:lnTo>
                <a:close/>
                <a:moveTo>
                  <a:pt x="603" y="1601"/>
                </a:moveTo>
                <a:lnTo>
                  <a:pt x="603" y="1601"/>
                </a:lnTo>
                <a:lnTo>
                  <a:pt x="587" y="1596"/>
                </a:lnTo>
                <a:lnTo>
                  <a:pt x="589" y="1586"/>
                </a:lnTo>
                <a:lnTo>
                  <a:pt x="605" y="1591"/>
                </a:lnTo>
                <a:lnTo>
                  <a:pt x="603" y="1601"/>
                </a:lnTo>
                <a:close/>
                <a:moveTo>
                  <a:pt x="1040" y="1596"/>
                </a:moveTo>
                <a:lnTo>
                  <a:pt x="1037" y="1588"/>
                </a:lnTo>
                <a:lnTo>
                  <a:pt x="1053" y="1581"/>
                </a:lnTo>
                <a:lnTo>
                  <a:pt x="1057" y="1591"/>
                </a:lnTo>
                <a:lnTo>
                  <a:pt x="1040" y="1596"/>
                </a:lnTo>
                <a:close/>
                <a:moveTo>
                  <a:pt x="569" y="1591"/>
                </a:moveTo>
                <a:lnTo>
                  <a:pt x="569" y="1591"/>
                </a:lnTo>
                <a:lnTo>
                  <a:pt x="553" y="1585"/>
                </a:lnTo>
                <a:lnTo>
                  <a:pt x="555" y="1576"/>
                </a:lnTo>
                <a:lnTo>
                  <a:pt x="573" y="1581"/>
                </a:lnTo>
                <a:lnTo>
                  <a:pt x="569" y="1591"/>
                </a:lnTo>
                <a:close/>
                <a:moveTo>
                  <a:pt x="1073" y="1586"/>
                </a:moveTo>
                <a:lnTo>
                  <a:pt x="1071" y="1576"/>
                </a:lnTo>
                <a:lnTo>
                  <a:pt x="1087" y="1571"/>
                </a:lnTo>
                <a:lnTo>
                  <a:pt x="1091" y="1580"/>
                </a:lnTo>
                <a:lnTo>
                  <a:pt x="1073" y="1586"/>
                </a:lnTo>
                <a:close/>
                <a:moveTo>
                  <a:pt x="535" y="1580"/>
                </a:moveTo>
                <a:lnTo>
                  <a:pt x="535" y="1580"/>
                </a:lnTo>
                <a:lnTo>
                  <a:pt x="519" y="1574"/>
                </a:lnTo>
                <a:lnTo>
                  <a:pt x="523" y="1564"/>
                </a:lnTo>
                <a:lnTo>
                  <a:pt x="539" y="1570"/>
                </a:lnTo>
                <a:lnTo>
                  <a:pt x="535" y="1580"/>
                </a:lnTo>
                <a:close/>
                <a:moveTo>
                  <a:pt x="1107" y="1574"/>
                </a:moveTo>
                <a:lnTo>
                  <a:pt x="1103" y="1565"/>
                </a:lnTo>
                <a:lnTo>
                  <a:pt x="1120" y="1558"/>
                </a:lnTo>
                <a:lnTo>
                  <a:pt x="1124" y="1568"/>
                </a:lnTo>
                <a:lnTo>
                  <a:pt x="1107" y="1574"/>
                </a:lnTo>
                <a:close/>
                <a:moveTo>
                  <a:pt x="503" y="1566"/>
                </a:moveTo>
                <a:lnTo>
                  <a:pt x="503" y="1566"/>
                </a:lnTo>
                <a:lnTo>
                  <a:pt x="487" y="1560"/>
                </a:lnTo>
                <a:lnTo>
                  <a:pt x="490" y="1551"/>
                </a:lnTo>
                <a:lnTo>
                  <a:pt x="507" y="1558"/>
                </a:lnTo>
                <a:lnTo>
                  <a:pt x="503" y="1566"/>
                </a:lnTo>
                <a:close/>
                <a:moveTo>
                  <a:pt x="1140" y="1560"/>
                </a:moveTo>
                <a:lnTo>
                  <a:pt x="1136" y="1551"/>
                </a:lnTo>
                <a:lnTo>
                  <a:pt x="1152" y="1544"/>
                </a:lnTo>
                <a:lnTo>
                  <a:pt x="1156" y="1554"/>
                </a:lnTo>
                <a:lnTo>
                  <a:pt x="1140" y="1560"/>
                </a:lnTo>
                <a:close/>
                <a:moveTo>
                  <a:pt x="470" y="1553"/>
                </a:moveTo>
                <a:lnTo>
                  <a:pt x="470" y="1553"/>
                </a:lnTo>
                <a:lnTo>
                  <a:pt x="455" y="1545"/>
                </a:lnTo>
                <a:lnTo>
                  <a:pt x="459" y="1536"/>
                </a:lnTo>
                <a:lnTo>
                  <a:pt x="475" y="1544"/>
                </a:lnTo>
                <a:lnTo>
                  <a:pt x="470" y="1553"/>
                </a:lnTo>
                <a:close/>
                <a:moveTo>
                  <a:pt x="1172" y="1545"/>
                </a:moveTo>
                <a:lnTo>
                  <a:pt x="1167" y="1536"/>
                </a:lnTo>
                <a:lnTo>
                  <a:pt x="1184" y="1529"/>
                </a:lnTo>
                <a:lnTo>
                  <a:pt x="1187" y="1538"/>
                </a:lnTo>
                <a:lnTo>
                  <a:pt x="1172" y="1545"/>
                </a:lnTo>
                <a:close/>
                <a:moveTo>
                  <a:pt x="439" y="1538"/>
                </a:moveTo>
                <a:lnTo>
                  <a:pt x="439" y="1538"/>
                </a:lnTo>
                <a:lnTo>
                  <a:pt x="423" y="1529"/>
                </a:lnTo>
                <a:lnTo>
                  <a:pt x="428" y="1520"/>
                </a:lnTo>
                <a:lnTo>
                  <a:pt x="444" y="1529"/>
                </a:lnTo>
                <a:lnTo>
                  <a:pt x="439" y="1538"/>
                </a:lnTo>
                <a:close/>
                <a:moveTo>
                  <a:pt x="1204" y="1529"/>
                </a:moveTo>
                <a:lnTo>
                  <a:pt x="1199" y="1520"/>
                </a:lnTo>
                <a:lnTo>
                  <a:pt x="1214" y="1513"/>
                </a:lnTo>
                <a:lnTo>
                  <a:pt x="1219" y="1520"/>
                </a:lnTo>
                <a:lnTo>
                  <a:pt x="1204" y="1529"/>
                </a:lnTo>
                <a:close/>
                <a:moveTo>
                  <a:pt x="408" y="1520"/>
                </a:moveTo>
                <a:lnTo>
                  <a:pt x="408" y="1520"/>
                </a:lnTo>
                <a:lnTo>
                  <a:pt x="393" y="1511"/>
                </a:lnTo>
                <a:lnTo>
                  <a:pt x="398" y="1503"/>
                </a:lnTo>
                <a:lnTo>
                  <a:pt x="413" y="1511"/>
                </a:lnTo>
                <a:lnTo>
                  <a:pt x="408" y="1520"/>
                </a:lnTo>
                <a:close/>
                <a:moveTo>
                  <a:pt x="1235" y="1511"/>
                </a:moveTo>
                <a:lnTo>
                  <a:pt x="1229" y="1503"/>
                </a:lnTo>
                <a:lnTo>
                  <a:pt x="1244" y="1494"/>
                </a:lnTo>
                <a:lnTo>
                  <a:pt x="1250" y="1503"/>
                </a:lnTo>
                <a:lnTo>
                  <a:pt x="1235" y="1511"/>
                </a:lnTo>
                <a:close/>
                <a:moveTo>
                  <a:pt x="378" y="1503"/>
                </a:moveTo>
                <a:lnTo>
                  <a:pt x="378" y="1503"/>
                </a:lnTo>
                <a:lnTo>
                  <a:pt x="363" y="1493"/>
                </a:lnTo>
                <a:lnTo>
                  <a:pt x="369" y="1484"/>
                </a:lnTo>
                <a:lnTo>
                  <a:pt x="383" y="1494"/>
                </a:lnTo>
                <a:lnTo>
                  <a:pt x="378" y="1503"/>
                </a:lnTo>
                <a:close/>
                <a:moveTo>
                  <a:pt x="1264" y="1493"/>
                </a:moveTo>
                <a:lnTo>
                  <a:pt x="1259" y="1484"/>
                </a:lnTo>
                <a:lnTo>
                  <a:pt x="1274" y="1475"/>
                </a:lnTo>
                <a:lnTo>
                  <a:pt x="1279" y="1483"/>
                </a:lnTo>
                <a:lnTo>
                  <a:pt x="1264" y="1493"/>
                </a:lnTo>
                <a:close/>
                <a:moveTo>
                  <a:pt x="349" y="1483"/>
                </a:moveTo>
                <a:lnTo>
                  <a:pt x="349" y="1483"/>
                </a:lnTo>
                <a:lnTo>
                  <a:pt x="334" y="1473"/>
                </a:lnTo>
                <a:lnTo>
                  <a:pt x="340" y="1464"/>
                </a:lnTo>
                <a:lnTo>
                  <a:pt x="354" y="1474"/>
                </a:lnTo>
                <a:lnTo>
                  <a:pt x="349" y="1483"/>
                </a:lnTo>
                <a:close/>
                <a:moveTo>
                  <a:pt x="1294" y="1473"/>
                </a:moveTo>
                <a:lnTo>
                  <a:pt x="1287" y="1464"/>
                </a:lnTo>
                <a:lnTo>
                  <a:pt x="1301" y="1454"/>
                </a:lnTo>
                <a:lnTo>
                  <a:pt x="1307" y="1461"/>
                </a:lnTo>
                <a:lnTo>
                  <a:pt x="1294" y="1473"/>
                </a:lnTo>
                <a:close/>
                <a:moveTo>
                  <a:pt x="320" y="1461"/>
                </a:moveTo>
                <a:lnTo>
                  <a:pt x="320" y="1461"/>
                </a:lnTo>
                <a:lnTo>
                  <a:pt x="306" y="1451"/>
                </a:lnTo>
                <a:lnTo>
                  <a:pt x="313" y="1443"/>
                </a:lnTo>
                <a:lnTo>
                  <a:pt x="326" y="1454"/>
                </a:lnTo>
                <a:lnTo>
                  <a:pt x="320" y="1461"/>
                </a:lnTo>
                <a:close/>
                <a:moveTo>
                  <a:pt x="1321" y="1451"/>
                </a:moveTo>
                <a:lnTo>
                  <a:pt x="1315" y="1444"/>
                </a:lnTo>
                <a:lnTo>
                  <a:pt x="1329" y="1433"/>
                </a:lnTo>
                <a:lnTo>
                  <a:pt x="1335" y="1440"/>
                </a:lnTo>
                <a:lnTo>
                  <a:pt x="1321" y="1451"/>
                </a:lnTo>
                <a:close/>
                <a:moveTo>
                  <a:pt x="293" y="1440"/>
                </a:moveTo>
                <a:lnTo>
                  <a:pt x="293" y="1440"/>
                </a:lnTo>
                <a:lnTo>
                  <a:pt x="279" y="1429"/>
                </a:lnTo>
                <a:lnTo>
                  <a:pt x="285" y="1420"/>
                </a:lnTo>
                <a:lnTo>
                  <a:pt x="299" y="1433"/>
                </a:lnTo>
                <a:lnTo>
                  <a:pt x="293" y="1440"/>
                </a:lnTo>
                <a:close/>
                <a:moveTo>
                  <a:pt x="1349" y="1429"/>
                </a:moveTo>
                <a:lnTo>
                  <a:pt x="1342" y="1421"/>
                </a:lnTo>
                <a:lnTo>
                  <a:pt x="1355" y="1409"/>
                </a:lnTo>
                <a:lnTo>
                  <a:pt x="1361" y="1416"/>
                </a:lnTo>
                <a:lnTo>
                  <a:pt x="1349" y="1429"/>
                </a:lnTo>
                <a:close/>
                <a:moveTo>
                  <a:pt x="265" y="1416"/>
                </a:moveTo>
                <a:lnTo>
                  <a:pt x="265" y="1416"/>
                </a:lnTo>
                <a:lnTo>
                  <a:pt x="253" y="1404"/>
                </a:lnTo>
                <a:lnTo>
                  <a:pt x="260" y="1398"/>
                </a:lnTo>
                <a:lnTo>
                  <a:pt x="273" y="1409"/>
                </a:lnTo>
                <a:lnTo>
                  <a:pt x="265" y="1416"/>
                </a:lnTo>
                <a:close/>
                <a:moveTo>
                  <a:pt x="1375" y="1405"/>
                </a:moveTo>
                <a:lnTo>
                  <a:pt x="1368" y="1398"/>
                </a:lnTo>
                <a:lnTo>
                  <a:pt x="1380" y="1385"/>
                </a:lnTo>
                <a:lnTo>
                  <a:pt x="1388" y="1393"/>
                </a:lnTo>
                <a:lnTo>
                  <a:pt x="1375" y="1405"/>
                </a:lnTo>
                <a:close/>
                <a:moveTo>
                  <a:pt x="240" y="1393"/>
                </a:moveTo>
                <a:lnTo>
                  <a:pt x="240" y="1393"/>
                </a:lnTo>
                <a:lnTo>
                  <a:pt x="228" y="1380"/>
                </a:lnTo>
                <a:lnTo>
                  <a:pt x="235" y="1373"/>
                </a:lnTo>
                <a:lnTo>
                  <a:pt x="248" y="1385"/>
                </a:lnTo>
                <a:lnTo>
                  <a:pt x="240" y="1393"/>
                </a:lnTo>
                <a:close/>
                <a:moveTo>
                  <a:pt x="1400" y="1380"/>
                </a:moveTo>
                <a:lnTo>
                  <a:pt x="1393" y="1373"/>
                </a:lnTo>
                <a:lnTo>
                  <a:pt x="1405" y="1360"/>
                </a:lnTo>
                <a:lnTo>
                  <a:pt x="1413" y="1366"/>
                </a:lnTo>
                <a:lnTo>
                  <a:pt x="1400" y="1380"/>
                </a:lnTo>
                <a:close/>
                <a:moveTo>
                  <a:pt x="215" y="1366"/>
                </a:moveTo>
                <a:lnTo>
                  <a:pt x="215" y="1366"/>
                </a:lnTo>
                <a:lnTo>
                  <a:pt x="204" y="1354"/>
                </a:lnTo>
                <a:lnTo>
                  <a:pt x="211" y="1348"/>
                </a:lnTo>
                <a:lnTo>
                  <a:pt x="223" y="1360"/>
                </a:lnTo>
                <a:lnTo>
                  <a:pt x="215" y="1366"/>
                </a:lnTo>
                <a:close/>
                <a:moveTo>
                  <a:pt x="1424" y="1354"/>
                </a:moveTo>
                <a:lnTo>
                  <a:pt x="1416" y="1348"/>
                </a:lnTo>
                <a:lnTo>
                  <a:pt x="1428" y="1334"/>
                </a:lnTo>
                <a:lnTo>
                  <a:pt x="1435" y="1340"/>
                </a:lnTo>
                <a:lnTo>
                  <a:pt x="1424" y="1354"/>
                </a:lnTo>
                <a:close/>
                <a:moveTo>
                  <a:pt x="193" y="1340"/>
                </a:moveTo>
                <a:lnTo>
                  <a:pt x="193" y="1340"/>
                </a:lnTo>
                <a:lnTo>
                  <a:pt x="181" y="1326"/>
                </a:lnTo>
                <a:lnTo>
                  <a:pt x="189" y="1320"/>
                </a:lnTo>
                <a:lnTo>
                  <a:pt x="200" y="1334"/>
                </a:lnTo>
                <a:lnTo>
                  <a:pt x="193" y="1340"/>
                </a:lnTo>
                <a:close/>
                <a:moveTo>
                  <a:pt x="1446" y="1326"/>
                </a:moveTo>
                <a:lnTo>
                  <a:pt x="1439" y="1320"/>
                </a:lnTo>
                <a:lnTo>
                  <a:pt x="1450" y="1306"/>
                </a:lnTo>
                <a:lnTo>
                  <a:pt x="1458" y="1312"/>
                </a:lnTo>
                <a:lnTo>
                  <a:pt x="1446" y="1326"/>
                </a:lnTo>
                <a:close/>
                <a:moveTo>
                  <a:pt x="170" y="1312"/>
                </a:moveTo>
                <a:lnTo>
                  <a:pt x="170" y="1312"/>
                </a:lnTo>
                <a:lnTo>
                  <a:pt x="159" y="1299"/>
                </a:lnTo>
                <a:lnTo>
                  <a:pt x="168" y="1292"/>
                </a:lnTo>
                <a:lnTo>
                  <a:pt x="178" y="1306"/>
                </a:lnTo>
                <a:lnTo>
                  <a:pt x="170" y="1312"/>
                </a:lnTo>
                <a:close/>
                <a:moveTo>
                  <a:pt x="1469" y="1299"/>
                </a:moveTo>
                <a:lnTo>
                  <a:pt x="1460" y="1292"/>
                </a:lnTo>
                <a:lnTo>
                  <a:pt x="1470" y="1279"/>
                </a:lnTo>
                <a:lnTo>
                  <a:pt x="1479" y="1285"/>
                </a:lnTo>
                <a:lnTo>
                  <a:pt x="1469" y="1299"/>
                </a:lnTo>
                <a:close/>
                <a:moveTo>
                  <a:pt x="149" y="1284"/>
                </a:moveTo>
                <a:lnTo>
                  <a:pt x="149" y="1284"/>
                </a:lnTo>
                <a:lnTo>
                  <a:pt x="139" y="1270"/>
                </a:lnTo>
                <a:lnTo>
                  <a:pt x="148" y="1264"/>
                </a:lnTo>
                <a:lnTo>
                  <a:pt x="158" y="1279"/>
                </a:lnTo>
                <a:lnTo>
                  <a:pt x="149" y="1284"/>
                </a:lnTo>
                <a:close/>
                <a:moveTo>
                  <a:pt x="1489" y="1270"/>
                </a:moveTo>
                <a:lnTo>
                  <a:pt x="1480" y="1265"/>
                </a:lnTo>
                <a:lnTo>
                  <a:pt x="1490" y="1250"/>
                </a:lnTo>
                <a:lnTo>
                  <a:pt x="1499" y="1255"/>
                </a:lnTo>
                <a:lnTo>
                  <a:pt x="1489" y="1270"/>
                </a:lnTo>
                <a:close/>
                <a:moveTo>
                  <a:pt x="129" y="1255"/>
                </a:moveTo>
                <a:lnTo>
                  <a:pt x="129" y="1255"/>
                </a:lnTo>
                <a:lnTo>
                  <a:pt x="120" y="1240"/>
                </a:lnTo>
                <a:lnTo>
                  <a:pt x="127" y="1235"/>
                </a:lnTo>
                <a:lnTo>
                  <a:pt x="138" y="1250"/>
                </a:lnTo>
                <a:lnTo>
                  <a:pt x="129" y="1255"/>
                </a:lnTo>
                <a:close/>
                <a:moveTo>
                  <a:pt x="1508" y="1240"/>
                </a:moveTo>
                <a:lnTo>
                  <a:pt x="1499" y="1235"/>
                </a:lnTo>
                <a:lnTo>
                  <a:pt x="1509" y="1220"/>
                </a:lnTo>
                <a:lnTo>
                  <a:pt x="1516" y="1225"/>
                </a:lnTo>
                <a:lnTo>
                  <a:pt x="1508" y="1240"/>
                </a:lnTo>
                <a:close/>
                <a:moveTo>
                  <a:pt x="110" y="1225"/>
                </a:moveTo>
                <a:lnTo>
                  <a:pt x="110" y="1225"/>
                </a:lnTo>
                <a:lnTo>
                  <a:pt x="101" y="1210"/>
                </a:lnTo>
                <a:lnTo>
                  <a:pt x="110" y="1205"/>
                </a:lnTo>
                <a:lnTo>
                  <a:pt x="119" y="1220"/>
                </a:lnTo>
                <a:lnTo>
                  <a:pt x="110" y="1225"/>
                </a:lnTo>
                <a:close/>
                <a:moveTo>
                  <a:pt x="1525" y="1210"/>
                </a:moveTo>
                <a:lnTo>
                  <a:pt x="1516" y="1205"/>
                </a:lnTo>
                <a:lnTo>
                  <a:pt x="1525" y="1190"/>
                </a:lnTo>
                <a:lnTo>
                  <a:pt x="1534" y="1195"/>
                </a:lnTo>
                <a:lnTo>
                  <a:pt x="1525" y="1210"/>
                </a:lnTo>
                <a:close/>
                <a:moveTo>
                  <a:pt x="94" y="1194"/>
                </a:moveTo>
                <a:lnTo>
                  <a:pt x="94" y="1194"/>
                </a:lnTo>
                <a:lnTo>
                  <a:pt x="85" y="1179"/>
                </a:lnTo>
                <a:lnTo>
                  <a:pt x="94" y="1174"/>
                </a:lnTo>
                <a:lnTo>
                  <a:pt x="102" y="1189"/>
                </a:lnTo>
                <a:lnTo>
                  <a:pt x="94" y="1194"/>
                </a:lnTo>
                <a:close/>
                <a:moveTo>
                  <a:pt x="1543" y="1179"/>
                </a:moveTo>
                <a:lnTo>
                  <a:pt x="1533" y="1175"/>
                </a:lnTo>
                <a:lnTo>
                  <a:pt x="1541" y="1159"/>
                </a:lnTo>
                <a:lnTo>
                  <a:pt x="1550" y="1164"/>
                </a:lnTo>
                <a:lnTo>
                  <a:pt x="1543" y="1179"/>
                </a:lnTo>
                <a:close/>
                <a:moveTo>
                  <a:pt x="77" y="1162"/>
                </a:moveTo>
                <a:lnTo>
                  <a:pt x="77" y="1162"/>
                </a:lnTo>
                <a:lnTo>
                  <a:pt x="70" y="1146"/>
                </a:lnTo>
                <a:lnTo>
                  <a:pt x="79" y="1142"/>
                </a:lnTo>
                <a:lnTo>
                  <a:pt x="86" y="1157"/>
                </a:lnTo>
                <a:lnTo>
                  <a:pt x="77" y="1162"/>
                </a:lnTo>
                <a:close/>
                <a:moveTo>
                  <a:pt x="1558" y="1147"/>
                </a:moveTo>
                <a:lnTo>
                  <a:pt x="1548" y="1142"/>
                </a:lnTo>
                <a:lnTo>
                  <a:pt x="1555" y="1127"/>
                </a:lnTo>
                <a:lnTo>
                  <a:pt x="1564" y="1131"/>
                </a:lnTo>
                <a:lnTo>
                  <a:pt x="1558" y="1147"/>
                </a:lnTo>
                <a:close/>
                <a:moveTo>
                  <a:pt x="62" y="1130"/>
                </a:moveTo>
                <a:lnTo>
                  <a:pt x="62" y="1130"/>
                </a:lnTo>
                <a:lnTo>
                  <a:pt x="56" y="1114"/>
                </a:lnTo>
                <a:lnTo>
                  <a:pt x="65" y="1110"/>
                </a:lnTo>
                <a:lnTo>
                  <a:pt x="72" y="1126"/>
                </a:lnTo>
                <a:lnTo>
                  <a:pt x="62" y="1130"/>
                </a:lnTo>
                <a:close/>
                <a:moveTo>
                  <a:pt x="1571" y="1115"/>
                </a:moveTo>
                <a:lnTo>
                  <a:pt x="1561" y="1111"/>
                </a:lnTo>
                <a:lnTo>
                  <a:pt x="1568" y="1095"/>
                </a:lnTo>
                <a:lnTo>
                  <a:pt x="1578" y="1099"/>
                </a:lnTo>
                <a:lnTo>
                  <a:pt x="1571" y="1115"/>
                </a:lnTo>
                <a:close/>
                <a:moveTo>
                  <a:pt x="50" y="1097"/>
                </a:moveTo>
                <a:lnTo>
                  <a:pt x="50" y="1097"/>
                </a:lnTo>
                <a:lnTo>
                  <a:pt x="44" y="1080"/>
                </a:lnTo>
                <a:lnTo>
                  <a:pt x="54" y="1077"/>
                </a:lnTo>
                <a:lnTo>
                  <a:pt x="59" y="1094"/>
                </a:lnTo>
                <a:lnTo>
                  <a:pt x="50" y="1097"/>
                </a:lnTo>
                <a:close/>
                <a:moveTo>
                  <a:pt x="1583" y="1081"/>
                </a:moveTo>
                <a:lnTo>
                  <a:pt x="1574" y="1079"/>
                </a:lnTo>
                <a:lnTo>
                  <a:pt x="1579" y="1061"/>
                </a:lnTo>
                <a:lnTo>
                  <a:pt x="1589" y="1065"/>
                </a:lnTo>
                <a:lnTo>
                  <a:pt x="1583" y="1081"/>
                </a:lnTo>
                <a:close/>
                <a:moveTo>
                  <a:pt x="39" y="1064"/>
                </a:moveTo>
                <a:lnTo>
                  <a:pt x="39" y="1064"/>
                </a:lnTo>
                <a:lnTo>
                  <a:pt x="32" y="1046"/>
                </a:lnTo>
                <a:lnTo>
                  <a:pt x="42" y="1044"/>
                </a:lnTo>
                <a:lnTo>
                  <a:pt x="47" y="1060"/>
                </a:lnTo>
                <a:lnTo>
                  <a:pt x="39" y="1064"/>
                </a:lnTo>
                <a:close/>
                <a:moveTo>
                  <a:pt x="1594" y="1047"/>
                </a:moveTo>
                <a:lnTo>
                  <a:pt x="1585" y="1045"/>
                </a:lnTo>
                <a:lnTo>
                  <a:pt x="1589" y="1029"/>
                </a:lnTo>
                <a:lnTo>
                  <a:pt x="1599" y="1031"/>
                </a:lnTo>
                <a:lnTo>
                  <a:pt x="1594" y="1047"/>
                </a:lnTo>
                <a:close/>
                <a:moveTo>
                  <a:pt x="29" y="1030"/>
                </a:moveTo>
                <a:lnTo>
                  <a:pt x="29" y="1030"/>
                </a:lnTo>
                <a:lnTo>
                  <a:pt x="24" y="1012"/>
                </a:lnTo>
                <a:lnTo>
                  <a:pt x="34" y="1010"/>
                </a:lnTo>
                <a:lnTo>
                  <a:pt x="37" y="1027"/>
                </a:lnTo>
                <a:lnTo>
                  <a:pt x="29" y="1030"/>
                </a:lnTo>
                <a:close/>
                <a:moveTo>
                  <a:pt x="1604" y="1014"/>
                </a:moveTo>
                <a:lnTo>
                  <a:pt x="1594" y="1011"/>
                </a:lnTo>
                <a:lnTo>
                  <a:pt x="1598" y="995"/>
                </a:lnTo>
                <a:lnTo>
                  <a:pt x="1608" y="996"/>
                </a:lnTo>
                <a:lnTo>
                  <a:pt x="1604" y="1014"/>
                </a:lnTo>
                <a:close/>
                <a:moveTo>
                  <a:pt x="20" y="995"/>
                </a:moveTo>
                <a:lnTo>
                  <a:pt x="20" y="995"/>
                </a:lnTo>
                <a:lnTo>
                  <a:pt x="16" y="977"/>
                </a:lnTo>
                <a:lnTo>
                  <a:pt x="26" y="976"/>
                </a:lnTo>
                <a:lnTo>
                  <a:pt x="30" y="992"/>
                </a:lnTo>
                <a:lnTo>
                  <a:pt x="20" y="995"/>
                </a:lnTo>
                <a:close/>
                <a:moveTo>
                  <a:pt x="1612" y="980"/>
                </a:moveTo>
                <a:lnTo>
                  <a:pt x="1602" y="977"/>
                </a:lnTo>
                <a:lnTo>
                  <a:pt x="1605" y="960"/>
                </a:lnTo>
                <a:lnTo>
                  <a:pt x="1615" y="962"/>
                </a:lnTo>
                <a:lnTo>
                  <a:pt x="1612" y="980"/>
                </a:lnTo>
                <a:close/>
                <a:moveTo>
                  <a:pt x="12" y="961"/>
                </a:moveTo>
                <a:lnTo>
                  <a:pt x="12" y="961"/>
                </a:lnTo>
                <a:lnTo>
                  <a:pt x="10" y="943"/>
                </a:lnTo>
                <a:lnTo>
                  <a:pt x="20" y="941"/>
                </a:lnTo>
                <a:lnTo>
                  <a:pt x="22" y="958"/>
                </a:lnTo>
                <a:lnTo>
                  <a:pt x="12" y="961"/>
                </a:lnTo>
                <a:close/>
                <a:moveTo>
                  <a:pt x="1618" y="945"/>
                </a:moveTo>
                <a:lnTo>
                  <a:pt x="1608" y="943"/>
                </a:lnTo>
                <a:lnTo>
                  <a:pt x="1610" y="926"/>
                </a:lnTo>
                <a:lnTo>
                  <a:pt x="1620" y="927"/>
                </a:lnTo>
                <a:lnTo>
                  <a:pt x="1618" y="945"/>
                </a:lnTo>
                <a:close/>
                <a:moveTo>
                  <a:pt x="7" y="926"/>
                </a:moveTo>
                <a:lnTo>
                  <a:pt x="7" y="926"/>
                </a:lnTo>
                <a:lnTo>
                  <a:pt x="5" y="908"/>
                </a:lnTo>
                <a:lnTo>
                  <a:pt x="15" y="907"/>
                </a:lnTo>
                <a:lnTo>
                  <a:pt x="17" y="925"/>
                </a:lnTo>
                <a:lnTo>
                  <a:pt x="7" y="926"/>
                </a:lnTo>
                <a:close/>
                <a:moveTo>
                  <a:pt x="1623" y="910"/>
                </a:moveTo>
                <a:lnTo>
                  <a:pt x="1613" y="908"/>
                </a:lnTo>
                <a:lnTo>
                  <a:pt x="1614" y="891"/>
                </a:lnTo>
                <a:lnTo>
                  <a:pt x="1624" y="892"/>
                </a:lnTo>
                <a:lnTo>
                  <a:pt x="1623" y="910"/>
                </a:lnTo>
                <a:close/>
                <a:moveTo>
                  <a:pt x="2" y="891"/>
                </a:moveTo>
                <a:lnTo>
                  <a:pt x="2" y="891"/>
                </a:lnTo>
                <a:lnTo>
                  <a:pt x="1" y="872"/>
                </a:lnTo>
                <a:lnTo>
                  <a:pt x="11" y="872"/>
                </a:lnTo>
                <a:lnTo>
                  <a:pt x="12" y="890"/>
                </a:lnTo>
                <a:lnTo>
                  <a:pt x="2" y="891"/>
                </a:lnTo>
                <a:close/>
                <a:moveTo>
                  <a:pt x="1627" y="875"/>
                </a:moveTo>
                <a:lnTo>
                  <a:pt x="1617" y="873"/>
                </a:lnTo>
                <a:lnTo>
                  <a:pt x="1617" y="856"/>
                </a:lnTo>
                <a:lnTo>
                  <a:pt x="1627" y="857"/>
                </a:lnTo>
                <a:lnTo>
                  <a:pt x="1627" y="875"/>
                </a:lnTo>
                <a:close/>
                <a:moveTo>
                  <a:pt x="0" y="855"/>
                </a:moveTo>
                <a:lnTo>
                  <a:pt x="0" y="855"/>
                </a:lnTo>
                <a:lnTo>
                  <a:pt x="0" y="837"/>
                </a:lnTo>
                <a:lnTo>
                  <a:pt x="10" y="837"/>
                </a:lnTo>
                <a:lnTo>
                  <a:pt x="10" y="855"/>
                </a:lnTo>
                <a:lnTo>
                  <a:pt x="0" y="855"/>
                </a:lnTo>
                <a:close/>
                <a:moveTo>
                  <a:pt x="1628" y="838"/>
                </a:moveTo>
                <a:lnTo>
                  <a:pt x="1618" y="838"/>
                </a:lnTo>
                <a:lnTo>
                  <a:pt x="1618" y="821"/>
                </a:lnTo>
                <a:lnTo>
                  <a:pt x="1628" y="821"/>
                </a:lnTo>
                <a:lnTo>
                  <a:pt x="1628" y="838"/>
                </a:lnTo>
                <a:close/>
                <a:moveTo>
                  <a:pt x="0" y="820"/>
                </a:moveTo>
                <a:lnTo>
                  <a:pt x="0" y="815"/>
                </a:lnTo>
                <a:lnTo>
                  <a:pt x="0" y="802"/>
                </a:lnTo>
                <a:lnTo>
                  <a:pt x="10" y="802"/>
                </a:lnTo>
                <a:lnTo>
                  <a:pt x="10" y="815"/>
                </a:lnTo>
                <a:lnTo>
                  <a:pt x="10" y="820"/>
                </a:lnTo>
                <a:lnTo>
                  <a:pt x="0" y="820"/>
                </a:lnTo>
                <a:close/>
                <a:moveTo>
                  <a:pt x="1628" y="815"/>
                </a:moveTo>
                <a:lnTo>
                  <a:pt x="1618" y="815"/>
                </a:lnTo>
                <a:lnTo>
                  <a:pt x="1618" y="797"/>
                </a:lnTo>
                <a:lnTo>
                  <a:pt x="1628" y="797"/>
                </a:lnTo>
                <a:lnTo>
                  <a:pt x="1628" y="815"/>
                </a:lnTo>
                <a:close/>
                <a:moveTo>
                  <a:pt x="10" y="785"/>
                </a:moveTo>
                <a:lnTo>
                  <a:pt x="0" y="785"/>
                </a:lnTo>
                <a:lnTo>
                  <a:pt x="1" y="767"/>
                </a:lnTo>
                <a:lnTo>
                  <a:pt x="11" y="767"/>
                </a:lnTo>
                <a:lnTo>
                  <a:pt x="10" y="785"/>
                </a:lnTo>
                <a:close/>
                <a:moveTo>
                  <a:pt x="1618" y="780"/>
                </a:moveTo>
                <a:lnTo>
                  <a:pt x="1618" y="780"/>
                </a:lnTo>
                <a:lnTo>
                  <a:pt x="1617" y="762"/>
                </a:lnTo>
                <a:lnTo>
                  <a:pt x="1627" y="761"/>
                </a:lnTo>
                <a:lnTo>
                  <a:pt x="1628" y="780"/>
                </a:lnTo>
                <a:lnTo>
                  <a:pt x="1618" y="780"/>
                </a:lnTo>
                <a:close/>
                <a:moveTo>
                  <a:pt x="12" y="750"/>
                </a:moveTo>
                <a:lnTo>
                  <a:pt x="2" y="750"/>
                </a:lnTo>
                <a:lnTo>
                  <a:pt x="4" y="732"/>
                </a:lnTo>
                <a:lnTo>
                  <a:pt x="14" y="732"/>
                </a:lnTo>
                <a:lnTo>
                  <a:pt x="12" y="750"/>
                </a:lnTo>
                <a:close/>
                <a:moveTo>
                  <a:pt x="1615" y="745"/>
                </a:moveTo>
                <a:lnTo>
                  <a:pt x="1615" y="745"/>
                </a:lnTo>
                <a:lnTo>
                  <a:pt x="1614" y="727"/>
                </a:lnTo>
                <a:lnTo>
                  <a:pt x="1624" y="726"/>
                </a:lnTo>
                <a:lnTo>
                  <a:pt x="1625" y="743"/>
                </a:lnTo>
                <a:lnTo>
                  <a:pt x="1615" y="745"/>
                </a:lnTo>
                <a:close/>
                <a:moveTo>
                  <a:pt x="16" y="716"/>
                </a:moveTo>
                <a:lnTo>
                  <a:pt x="6" y="715"/>
                </a:lnTo>
                <a:lnTo>
                  <a:pt x="7" y="697"/>
                </a:lnTo>
                <a:lnTo>
                  <a:pt x="17" y="698"/>
                </a:lnTo>
                <a:lnTo>
                  <a:pt x="16" y="716"/>
                </a:lnTo>
                <a:close/>
                <a:moveTo>
                  <a:pt x="1612" y="710"/>
                </a:moveTo>
                <a:lnTo>
                  <a:pt x="1612" y="710"/>
                </a:lnTo>
                <a:lnTo>
                  <a:pt x="1609" y="692"/>
                </a:lnTo>
                <a:lnTo>
                  <a:pt x="1619" y="691"/>
                </a:lnTo>
                <a:lnTo>
                  <a:pt x="1622" y="708"/>
                </a:lnTo>
                <a:lnTo>
                  <a:pt x="1612" y="710"/>
                </a:lnTo>
                <a:close/>
                <a:moveTo>
                  <a:pt x="21" y="681"/>
                </a:moveTo>
                <a:lnTo>
                  <a:pt x="11" y="679"/>
                </a:lnTo>
                <a:lnTo>
                  <a:pt x="14" y="662"/>
                </a:lnTo>
                <a:lnTo>
                  <a:pt x="24" y="663"/>
                </a:lnTo>
                <a:lnTo>
                  <a:pt x="21" y="681"/>
                </a:lnTo>
                <a:close/>
                <a:moveTo>
                  <a:pt x="1607" y="676"/>
                </a:moveTo>
                <a:lnTo>
                  <a:pt x="1607" y="676"/>
                </a:lnTo>
                <a:lnTo>
                  <a:pt x="1603" y="658"/>
                </a:lnTo>
                <a:lnTo>
                  <a:pt x="1613" y="656"/>
                </a:lnTo>
                <a:lnTo>
                  <a:pt x="1617" y="673"/>
                </a:lnTo>
                <a:lnTo>
                  <a:pt x="1607" y="676"/>
                </a:lnTo>
                <a:close/>
                <a:moveTo>
                  <a:pt x="27" y="646"/>
                </a:moveTo>
                <a:lnTo>
                  <a:pt x="17" y="644"/>
                </a:lnTo>
                <a:lnTo>
                  <a:pt x="21" y="627"/>
                </a:lnTo>
                <a:lnTo>
                  <a:pt x="31" y="629"/>
                </a:lnTo>
                <a:lnTo>
                  <a:pt x="27" y="646"/>
                </a:lnTo>
                <a:close/>
                <a:moveTo>
                  <a:pt x="1599" y="641"/>
                </a:moveTo>
                <a:lnTo>
                  <a:pt x="1599" y="641"/>
                </a:lnTo>
                <a:lnTo>
                  <a:pt x="1595" y="624"/>
                </a:lnTo>
                <a:lnTo>
                  <a:pt x="1605" y="622"/>
                </a:lnTo>
                <a:lnTo>
                  <a:pt x="1609" y="639"/>
                </a:lnTo>
                <a:lnTo>
                  <a:pt x="1599" y="641"/>
                </a:lnTo>
                <a:close/>
                <a:moveTo>
                  <a:pt x="35" y="612"/>
                </a:moveTo>
                <a:lnTo>
                  <a:pt x="25" y="609"/>
                </a:lnTo>
                <a:lnTo>
                  <a:pt x="30" y="593"/>
                </a:lnTo>
                <a:lnTo>
                  <a:pt x="40" y="596"/>
                </a:lnTo>
                <a:lnTo>
                  <a:pt x="35" y="612"/>
                </a:lnTo>
                <a:close/>
                <a:moveTo>
                  <a:pt x="1592" y="607"/>
                </a:moveTo>
                <a:lnTo>
                  <a:pt x="1592" y="607"/>
                </a:lnTo>
                <a:lnTo>
                  <a:pt x="1586" y="591"/>
                </a:lnTo>
                <a:lnTo>
                  <a:pt x="1597" y="587"/>
                </a:lnTo>
                <a:lnTo>
                  <a:pt x="1602" y="604"/>
                </a:lnTo>
                <a:lnTo>
                  <a:pt x="1592" y="607"/>
                </a:lnTo>
                <a:close/>
                <a:moveTo>
                  <a:pt x="45" y="578"/>
                </a:moveTo>
                <a:lnTo>
                  <a:pt x="35" y="576"/>
                </a:lnTo>
                <a:lnTo>
                  <a:pt x="40" y="559"/>
                </a:lnTo>
                <a:lnTo>
                  <a:pt x="50" y="562"/>
                </a:lnTo>
                <a:lnTo>
                  <a:pt x="45" y="578"/>
                </a:lnTo>
                <a:close/>
                <a:moveTo>
                  <a:pt x="1581" y="573"/>
                </a:moveTo>
                <a:lnTo>
                  <a:pt x="1581" y="573"/>
                </a:lnTo>
                <a:lnTo>
                  <a:pt x="1576" y="557"/>
                </a:lnTo>
                <a:lnTo>
                  <a:pt x="1585" y="553"/>
                </a:lnTo>
                <a:lnTo>
                  <a:pt x="1592" y="571"/>
                </a:lnTo>
                <a:lnTo>
                  <a:pt x="1581" y="573"/>
                </a:lnTo>
                <a:close/>
                <a:moveTo>
                  <a:pt x="55" y="546"/>
                </a:moveTo>
                <a:lnTo>
                  <a:pt x="46" y="542"/>
                </a:lnTo>
                <a:lnTo>
                  <a:pt x="52" y="526"/>
                </a:lnTo>
                <a:lnTo>
                  <a:pt x="61" y="529"/>
                </a:lnTo>
                <a:lnTo>
                  <a:pt x="55" y="546"/>
                </a:lnTo>
                <a:close/>
                <a:moveTo>
                  <a:pt x="1570" y="541"/>
                </a:moveTo>
                <a:lnTo>
                  <a:pt x="1570" y="541"/>
                </a:lnTo>
                <a:lnTo>
                  <a:pt x="1564" y="524"/>
                </a:lnTo>
                <a:lnTo>
                  <a:pt x="1574" y="521"/>
                </a:lnTo>
                <a:lnTo>
                  <a:pt x="1580" y="537"/>
                </a:lnTo>
                <a:lnTo>
                  <a:pt x="1570" y="541"/>
                </a:lnTo>
                <a:close/>
                <a:moveTo>
                  <a:pt x="67" y="513"/>
                </a:moveTo>
                <a:lnTo>
                  <a:pt x="59" y="509"/>
                </a:lnTo>
                <a:lnTo>
                  <a:pt x="65" y="493"/>
                </a:lnTo>
                <a:lnTo>
                  <a:pt x="75" y="497"/>
                </a:lnTo>
                <a:lnTo>
                  <a:pt x="67" y="513"/>
                </a:lnTo>
                <a:close/>
                <a:moveTo>
                  <a:pt x="1558" y="508"/>
                </a:moveTo>
                <a:lnTo>
                  <a:pt x="1558" y="508"/>
                </a:lnTo>
                <a:lnTo>
                  <a:pt x="1550" y="492"/>
                </a:lnTo>
                <a:lnTo>
                  <a:pt x="1560" y="488"/>
                </a:lnTo>
                <a:lnTo>
                  <a:pt x="1566" y="504"/>
                </a:lnTo>
                <a:lnTo>
                  <a:pt x="1558" y="508"/>
                </a:lnTo>
                <a:close/>
                <a:moveTo>
                  <a:pt x="81" y="481"/>
                </a:moveTo>
                <a:lnTo>
                  <a:pt x="72" y="477"/>
                </a:lnTo>
                <a:lnTo>
                  <a:pt x="80" y="461"/>
                </a:lnTo>
                <a:lnTo>
                  <a:pt x="89" y="466"/>
                </a:lnTo>
                <a:lnTo>
                  <a:pt x="81" y="481"/>
                </a:lnTo>
                <a:close/>
                <a:moveTo>
                  <a:pt x="1544" y="476"/>
                </a:moveTo>
                <a:lnTo>
                  <a:pt x="1544" y="476"/>
                </a:lnTo>
                <a:lnTo>
                  <a:pt x="1536" y="459"/>
                </a:lnTo>
                <a:lnTo>
                  <a:pt x="1545" y="456"/>
                </a:lnTo>
                <a:lnTo>
                  <a:pt x="1553" y="472"/>
                </a:lnTo>
                <a:lnTo>
                  <a:pt x="1544" y="476"/>
                </a:lnTo>
                <a:close/>
                <a:moveTo>
                  <a:pt x="96" y="449"/>
                </a:moveTo>
                <a:lnTo>
                  <a:pt x="87" y="446"/>
                </a:lnTo>
                <a:lnTo>
                  <a:pt x="96" y="429"/>
                </a:lnTo>
                <a:lnTo>
                  <a:pt x="105" y="434"/>
                </a:lnTo>
                <a:lnTo>
                  <a:pt x="96" y="449"/>
                </a:lnTo>
                <a:close/>
                <a:moveTo>
                  <a:pt x="1528" y="444"/>
                </a:moveTo>
                <a:lnTo>
                  <a:pt x="1528" y="444"/>
                </a:lnTo>
                <a:lnTo>
                  <a:pt x="1520" y="429"/>
                </a:lnTo>
                <a:lnTo>
                  <a:pt x="1529" y="424"/>
                </a:lnTo>
                <a:lnTo>
                  <a:pt x="1536" y="439"/>
                </a:lnTo>
                <a:lnTo>
                  <a:pt x="1528" y="444"/>
                </a:lnTo>
                <a:close/>
                <a:moveTo>
                  <a:pt x="114" y="419"/>
                </a:moveTo>
                <a:lnTo>
                  <a:pt x="105" y="414"/>
                </a:lnTo>
                <a:lnTo>
                  <a:pt x="114" y="399"/>
                </a:lnTo>
                <a:lnTo>
                  <a:pt x="122" y="404"/>
                </a:lnTo>
                <a:lnTo>
                  <a:pt x="114" y="419"/>
                </a:lnTo>
                <a:close/>
                <a:moveTo>
                  <a:pt x="1511" y="413"/>
                </a:moveTo>
                <a:lnTo>
                  <a:pt x="1511" y="413"/>
                </a:lnTo>
                <a:lnTo>
                  <a:pt x="1503" y="398"/>
                </a:lnTo>
                <a:lnTo>
                  <a:pt x="1511" y="393"/>
                </a:lnTo>
                <a:lnTo>
                  <a:pt x="1520" y="408"/>
                </a:lnTo>
                <a:lnTo>
                  <a:pt x="1511" y="413"/>
                </a:lnTo>
                <a:close/>
                <a:moveTo>
                  <a:pt x="131" y="389"/>
                </a:moveTo>
                <a:lnTo>
                  <a:pt x="122" y="384"/>
                </a:lnTo>
                <a:lnTo>
                  <a:pt x="132" y="369"/>
                </a:lnTo>
                <a:lnTo>
                  <a:pt x="140" y="374"/>
                </a:lnTo>
                <a:lnTo>
                  <a:pt x="131" y="389"/>
                </a:lnTo>
                <a:close/>
                <a:moveTo>
                  <a:pt x="1493" y="384"/>
                </a:moveTo>
                <a:lnTo>
                  <a:pt x="1493" y="384"/>
                </a:lnTo>
                <a:lnTo>
                  <a:pt x="1484" y="369"/>
                </a:lnTo>
                <a:lnTo>
                  <a:pt x="1491" y="363"/>
                </a:lnTo>
                <a:lnTo>
                  <a:pt x="1501" y="378"/>
                </a:lnTo>
                <a:lnTo>
                  <a:pt x="1493" y="384"/>
                </a:lnTo>
                <a:close/>
                <a:moveTo>
                  <a:pt x="150" y="359"/>
                </a:moveTo>
                <a:lnTo>
                  <a:pt x="143" y="354"/>
                </a:lnTo>
                <a:lnTo>
                  <a:pt x="153" y="339"/>
                </a:lnTo>
                <a:lnTo>
                  <a:pt x="160" y="345"/>
                </a:lnTo>
                <a:lnTo>
                  <a:pt x="150" y="359"/>
                </a:lnTo>
                <a:close/>
                <a:moveTo>
                  <a:pt x="1474" y="354"/>
                </a:moveTo>
                <a:lnTo>
                  <a:pt x="1474" y="354"/>
                </a:lnTo>
                <a:lnTo>
                  <a:pt x="1464" y="340"/>
                </a:lnTo>
                <a:lnTo>
                  <a:pt x="1471" y="334"/>
                </a:lnTo>
                <a:lnTo>
                  <a:pt x="1483" y="349"/>
                </a:lnTo>
                <a:lnTo>
                  <a:pt x="1474" y="354"/>
                </a:lnTo>
                <a:close/>
                <a:moveTo>
                  <a:pt x="170" y="332"/>
                </a:moveTo>
                <a:lnTo>
                  <a:pt x="163" y="325"/>
                </a:lnTo>
                <a:lnTo>
                  <a:pt x="174" y="312"/>
                </a:lnTo>
                <a:lnTo>
                  <a:pt x="181" y="318"/>
                </a:lnTo>
                <a:lnTo>
                  <a:pt x="170" y="332"/>
                </a:lnTo>
                <a:close/>
                <a:moveTo>
                  <a:pt x="1453" y="327"/>
                </a:moveTo>
                <a:lnTo>
                  <a:pt x="1453" y="327"/>
                </a:lnTo>
                <a:lnTo>
                  <a:pt x="1443" y="313"/>
                </a:lnTo>
                <a:lnTo>
                  <a:pt x="1450" y="307"/>
                </a:lnTo>
                <a:lnTo>
                  <a:pt x="1461" y="320"/>
                </a:lnTo>
                <a:lnTo>
                  <a:pt x="1453" y="327"/>
                </a:lnTo>
                <a:close/>
                <a:moveTo>
                  <a:pt x="193" y="304"/>
                </a:moveTo>
                <a:lnTo>
                  <a:pt x="184" y="298"/>
                </a:lnTo>
                <a:lnTo>
                  <a:pt x="196" y="284"/>
                </a:lnTo>
                <a:lnTo>
                  <a:pt x="204" y="290"/>
                </a:lnTo>
                <a:lnTo>
                  <a:pt x="193" y="304"/>
                </a:lnTo>
                <a:close/>
                <a:moveTo>
                  <a:pt x="1431" y="299"/>
                </a:moveTo>
                <a:lnTo>
                  <a:pt x="1431" y="299"/>
                </a:lnTo>
                <a:lnTo>
                  <a:pt x="1420" y="285"/>
                </a:lnTo>
                <a:lnTo>
                  <a:pt x="1428" y="279"/>
                </a:lnTo>
                <a:lnTo>
                  <a:pt x="1439" y="293"/>
                </a:lnTo>
                <a:lnTo>
                  <a:pt x="1431" y="299"/>
                </a:lnTo>
                <a:close/>
                <a:moveTo>
                  <a:pt x="215" y="278"/>
                </a:moveTo>
                <a:lnTo>
                  <a:pt x="208" y="270"/>
                </a:lnTo>
                <a:lnTo>
                  <a:pt x="219" y="258"/>
                </a:lnTo>
                <a:lnTo>
                  <a:pt x="226" y="264"/>
                </a:lnTo>
                <a:lnTo>
                  <a:pt x="215" y="278"/>
                </a:lnTo>
                <a:close/>
                <a:moveTo>
                  <a:pt x="1409" y="273"/>
                </a:moveTo>
                <a:lnTo>
                  <a:pt x="1409" y="273"/>
                </a:lnTo>
                <a:lnTo>
                  <a:pt x="1396" y="260"/>
                </a:lnTo>
                <a:lnTo>
                  <a:pt x="1404" y="253"/>
                </a:lnTo>
                <a:lnTo>
                  <a:pt x="1416" y="265"/>
                </a:lnTo>
                <a:lnTo>
                  <a:pt x="1409" y="273"/>
                </a:lnTo>
                <a:close/>
                <a:moveTo>
                  <a:pt x="239" y="252"/>
                </a:moveTo>
                <a:lnTo>
                  <a:pt x="231" y="245"/>
                </a:lnTo>
                <a:lnTo>
                  <a:pt x="244" y="233"/>
                </a:lnTo>
                <a:lnTo>
                  <a:pt x="251" y="239"/>
                </a:lnTo>
                <a:lnTo>
                  <a:pt x="239" y="252"/>
                </a:lnTo>
                <a:close/>
                <a:moveTo>
                  <a:pt x="1384" y="248"/>
                </a:moveTo>
                <a:lnTo>
                  <a:pt x="1384" y="248"/>
                </a:lnTo>
                <a:lnTo>
                  <a:pt x="1371" y="235"/>
                </a:lnTo>
                <a:lnTo>
                  <a:pt x="1379" y="228"/>
                </a:lnTo>
                <a:lnTo>
                  <a:pt x="1391" y="240"/>
                </a:lnTo>
                <a:lnTo>
                  <a:pt x="1384" y="248"/>
                </a:lnTo>
                <a:close/>
                <a:moveTo>
                  <a:pt x="264" y="228"/>
                </a:moveTo>
                <a:lnTo>
                  <a:pt x="256" y="220"/>
                </a:lnTo>
                <a:lnTo>
                  <a:pt x="270" y="208"/>
                </a:lnTo>
                <a:lnTo>
                  <a:pt x="276" y="215"/>
                </a:lnTo>
                <a:lnTo>
                  <a:pt x="264" y="228"/>
                </a:lnTo>
                <a:close/>
                <a:moveTo>
                  <a:pt x="1359" y="223"/>
                </a:moveTo>
                <a:lnTo>
                  <a:pt x="1359" y="223"/>
                </a:lnTo>
                <a:lnTo>
                  <a:pt x="1346" y="212"/>
                </a:lnTo>
                <a:lnTo>
                  <a:pt x="1353" y="204"/>
                </a:lnTo>
                <a:lnTo>
                  <a:pt x="1366" y="215"/>
                </a:lnTo>
                <a:lnTo>
                  <a:pt x="1359" y="223"/>
                </a:lnTo>
                <a:close/>
                <a:moveTo>
                  <a:pt x="290" y="204"/>
                </a:moveTo>
                <a:lnTo>
                  <a:pt x="283" y="197"/>
                </a:lnTo>
                <a:lnTo>
                  <a:pt x="296" y="185"/>
                </a:lnTo>
                <a:lnTo>
                  <a:pt x="303" y="193"/>
                </a:lnTo>
                <a:lnTo>
                  <a:pt x="290" y="204"/>
                </a:lnTo>
                <a:close/>
                <a:moveTo>
                  <a:pt x="1332" y="200"/>
                </a:moveTo>
                <a:lnTo>
                  <a:pt x="1332" y="200"/>
                </a:lnTo>
                <a:lnTo>
                  <a:pt x="1320" y="189"/>
                </a:lnTo>
                <a:lnTo>
                  <a:pt x="1326" y="182"/>
                </a:lnTo>
                <a:lnTo>
                  <a:pt x="1340" y="193"/>
                </a:lnTo>
                <a:lnTo>
                  <a:pt x="1332" y="200"/>
                </a:lnTo>
                <a:close/>
                <a:moveTo>
                  <a:pt x="316" y="182"/>
                </a:moveTo>
                <a:lnTo>
                  <a:pt x="310" y="174"/>
                </a:lnTo>
                <a:lnTo>
                  <a:pt x="324" y="164"/>
                </a:lnTo>
                <a:lnTo>
                  <a:pt x="330" y="172"/>
                </a:lnTo>
                <a:lnTo>
                  <a:pt x="316" y="182"/>
                </a:lnTo>
                <a:close/>
                <a:moveTo>
                  <a:pt x="1306" y="178"/>
                </a:moveTo>
                <a:lnTo>
                  <a:pt x="1306" y="178"/>
                </a:lnTo>
                <a:lnTo>
                  <a:pt x="1292" y="168"/>
                </a:lnTo>
                <a:lnTo>
                  <a:pt x="1297" y="159"/>
                </a:lnTo>
                <a:lnTo>
                  <a:pt x="1312" y="170"/>
                </a:lnTo>
                <a:lnTo>
                  <a:pt x="1306" y="178"/>
                </a:lnTo>
                <a:close/>
                <a:moveTo>
                  <a:pt x="345" y="162"/>
                </a:moveTo>
                <a:lnTo>
                  <a:pt x="339" y="153"/>
                </a:lnTo>
                <a:lnTo>
                  <a:pt x="353" y="143"/>
                </a:lnTo>
                <a:lnTo>
                  <a:pt x="359" y="152"/>
                </a:lnTo>
                <a:lnTo>
                  <a:pt x="345" y="162"/>
                </a:lnTo>
                <a:close/>
                <a:moveTo>
                  <a:pt x="1277" y="158"/>
                </a:moveTo>
                <a:lnTo>
                  <a:pt x="1277" y="158"/>
                </a:lnTo>
                <a:lnTo>
                  <a:pt x="1264" y="148"/>
                </a:lnTo>
                <a:lnTo>
                  <a:pt x="1269" y="139"/>
                </a:lnTo>
                <a:lnTo>
                  <a:pt x="1284" y="149"/>
                </a:lnTo>
                <a:lnTo>
                  <a:pt x="1277" y="158"/>
                </a:lnTo>
                <a:close/>
                <a:moveTo>
                  <a:pt x="374" y="142"/>
                </a:moveTo>
                <a:lnTo>
                  <a:pt x="368" y="133"/>
                </a:lnTo>
                <a:lnTo>
                  <a:pt x="383" y="123"/>
                </a:lnTo>
                <a:lnTo>
                  <a:pt x="388" y="132"/>
                </a:lnTo>
                <a:lnTo>
                  <a:pt x="374" y="142"/>
                </a:lnTo>
                <a:close/>
                <a:moveTo>
                  <a:pt x="1249" y="138"/>
                </a:moveTo>
                <a:lnTo>
                  <a:pt x="1249" y="138"/>
                </a:lnTo>
                <a:lnTo>
                  <a:pt x="1234" y="129"/>
                </a:lnTo>
                <a:lnTo>
                  <a:pt x="1240" y="120"/>
                </a:lnTo>
                <a:lnTo>
                  <a:pt x="1255" y="129"/>
                </a:lnTo>
                <a:lnTo>
                  <a:pt x="1249" y="138"/>
                </a:lnTo>
                <a:close/>
                <a:moveTo>
                  <a:pt x="403" y="123"/>
                </a:moveTo>
                <a:lnTo>
                  <a:pt x="398" y="114"/>
                </a:lnTo>
                <a:lnTo>
                  <a:pt x="413" y="105"/>
                </a:lnTo>
                <a:lnTo>
                  <a:pt x="418" y="114"/>
                </a:lnTo>
                <a:lnTo>
                  <a:pt x="403" y="123"/>
                </a:lnTo>
                <a:close/>
                <a:moveTo>
                  <a:pt x="1219" y="119"/>
                </a:moveTo>
                <a:lnTo>
                  <a:pt x="1219" y="119"/>
                </a:lnTo>
                <a:lnTo>
                  <a:pt x="1204" y="112"/>
                </a:lnTo>
                <a:lnTo>
                  <a:pt x="1209" y="103"/>
                </a:lnTo>
                <a:lnTo>
                  <a:pt x="1225" y="112"/>
                </a:lnTo>
                <a:lnTo>
                  <a:pt x="1219" y="119"/>
                </a:lnTo>
                <a:close/>
                <a:moveTo>
                  <a:pt x="434" y="105"/>
                </a:moveTo>
                <a:lnTo>
                  <a:pt x="429" y="97"/>
                </a:lnTo>
                <a:lnTo>
                  <a:pt x="444" y="89"/>
                </a:lnTo>
                <a:lnTo>
                  <a:pt x="449" y="98"/>
                </a:lnTo>
                <a:lnTo>
                  <a:pt x="434" y="105"/>
                </a:lnTo>
                <a:close/>
                <a:moveTo>
                  <a:pt x="1189" y="103"/>
                </a:moveTo>
                <a:lnTo>
                  <a:pt x="1189" y="103"/>
                </a:lnTo>
                <a:lnTo>
                  <a:pt x="1174" y="95"/>
                </a:lnTo>
                <a:lnTo>
                  <a:pt x="1177" y="85"/>
                </a:lnTo>
                <a:lnTo>
                  <a:pt x="1194" y="94"/>
                </a:lnTo>
                <a:lnTo>
                  <a:pt x="1189" y="103"/>
                </a:lnTo>
                <a:close/>
                <a:moveTo>
                  <a:pt x="465" y="90"/>
                </a:moveTo>
                <a:lnTo>
                  <a:pt x="460" y="80"/>
                </a:lnTo>
                <a:lnTo>
                  <a:pt x="477" y="73"/>
                </a:lnTo>
                <a:lnTo>
                  <a:pt x="480" y="83"/>
                </a:lnTo>
                <a:lnTo>
                  <a:pt x="465" y="90"/>
                </a:lnTo>
                <a:close/>
                <a:moveTo>
                  <a:pt x="1157" y="87"/>
                </a:moveTo>
                <a:lnTo>
                  <a:pt x="1157" y="87"/>
                </a:lnTo>
                <a:lnTo>
                  <a:pt x="1142" y="80"/>
                </a:lnTo>
                <a:lnTo>
                  <a:pt x="1146" y="70"/>
                </a:lnTo>
                <a:lnTo>
                  <a:pt x="1162" y="78"/>
                </a:lnTo>
                <a:lnTo>
                  <a:pt x="1157" y="87"/>
                </a:lnTo>
                <a:close/>
                <a:moveTo>
                  <a:pt x="497" y="75"/>
                </a:moveTo>
                <a:lnTo>
                  <a:pt x="493" y="67"/>
                </a:lnTo>
                <a:lnTo>
                  <a:pt x="509" y="59"/>
                </a:lnTo>
                <a:lnTo>
                  <a:pt x="513" y="69"/>
                </a:lnTo>
                <a:lnTo>
                  <a:pt x="497" y="75"/>
                </a:lnTo>
                <a:close/>
                <a:moveTo>
                  <a:pt x="1126" y="73"/>
                </a:moveTo>
                <a:lnTo>
                  <a:pt x="1126" y="73"/>
                </a:lnTo>
                <a:lnTo>
                  <a:pt x="1110" y="67"/>
                </a:lnTo>
                <a:lnTo>
                  <a:pt x="1114" y="56"/>
                </a:lnTo>
                <a:lnTo>
                  <a:pt x="1130" y="64"/>
                </a:lnTo>
                <a:lnTo>
                  <a:pt x="1126" y="73"/>
                </a:lnTo>
                <a:close/>
                <a:moveTo>
                  <a:pt x="529" y="61"/>
                </a:moveTo>
                <a:lnTo>
                  <a:pt x="525" y="53"/>
                </a:lnTo>
                <a:lnTo>
                  <a:pt x="542" y="46"/>
                </a:lnTo>
                <a:lnTo>
                  <a:pt x="545" y="56"/>
                </a:lnTo>
                <a:lnTo>
                  <a:pt x="529" y="61"/>
                </a:lnTo>
                <a:close/>
                <a:moveTo>
                  <a:pt x="1093" y="60"/>
                </a:moveTo>
                <a:lnTo>
                  <a:pt x="1093" y="60"/>
                </a:lnTo>
                <a:lnTo>
                  <a:pt x="1077" y="54"/>
                </a:lnTo>
                <a:lnTo>
                  <a:pt x="1080" y="45"/>
                </a:lnTo>
                <a:lnTo>
                  <a:pt x="1097" y="50"/>
                </a:lnTo>
                <a:lnTo>
                  <a:pt x="1093" y="60"/>
                </a:lnTo>
                <a:close/>
                <a:moveTo>
                  <a:pt x="562" y="50"/>
                </a:moveTo>
                <a:lnTo>
                  <a:pt x="559" y="40"/>
                </a:lnTo>
                <a:lnTo>
                  <a:pt x="575" y="35"/>
                </a:lnTo>
                <a:lnTo>
                  <a:pt x="579" y="45"/>
                </a:lnTo>
                <a:lnTo>
                  <a:pt x="562" y="50"/>
                </a:lnTo>
                <a:close/>
                <a:moveTo>
                  <a:pt x="1061" y="49"/>
                </a:moveTo>
                <a:lnTo>
                  <a:pt x="1061" y="49"/>
                </a:lnTo>
                <a:lnTo>
                  <a:pt x="1043" y="44"/>
                </a:lnTo>
                <a:lnTo>
                  <a:pt x="1047" y="34"/>
                </a:lnTo>
                <a:lnTo>
                  <a:pt x="1063" y="39"/>
                </a:lnTo>
                <a:lnTo>
                  <a:pt x="1061" y="49"/>
                </a:lnTo>
                <a:close/>
                <a:moveTo>
                  <a:pt x="595" y="40"/>
                </a:moveTo>
                <a:lnTo>
                  <a:pt x="593" y="30"/>
                </a:lnTo>
                <a:lnTo>
                  <a:pt x="610" y="26"/>
                </a:lnTo>
                <a:lnTo>
                  <a:pt x="613" y="35"/>
                </a:lnTo>
                <a:lnTo>
                  <a:pt x="595" y="40"/>
                </a:lnTo>
                <a:close/>
                <a:moveTo>
                  <a:pt x="1027" y="39"/>
                </a:moveTo>
                <a:lnTo>
                  <a:pt x="1027" y="39"/>
                </a:lnTo>
                <a:lnTo>
                  <a:pt x="1010" y="34"/>
                </a:lnTo>
                <a:lnTo>
                  <a:pt x="1012" y="24"/>
                </a:lnTo>
                <a:lnTo>
                  <a:pt x="1030" y="29"/>
                </a:lnTo>
                <a:lnTo>
                  <a:pt x="1027" y="39"/>
                </a:lnTo>
                <a:close/>
                <a:moveTo>
                  <a:pt x="629" y="31"/>
                </a:moveTo>
                <a:lnTo>
                  <a:pt x="627" y="21"/>
                </a:lnTo>
                <a:lnTo>
                  <a:pt x="644" y="18"/>
                </a:lnTo>
                <a:lnTo>
                  <a:pt x="647" y="28"/>
                </a:lnTo>
                <a:lnTo>
                  <a:pt x="629" y="31"/>
                </a:lnTo>
                <a:close/>
                <a:moveTo>
                  <a:pt x="993" y="30"/>
                </a:moveTo>
                <a:lnTo>
                  <a:pt x="993" y="30"/>
                </a:lnTo>
                <a:lnTo>
                  <a:pt x="976" y="26"/>
                </a:lnTo>
                <a:lnTo>
                  <a:pt x="978" y="16"/>
                </a:lnTo>
                <a:lnTo>
                  <a:pt x="996" y="20"/>
                </a:lnTo>
                <a:lnTo>
                  <a:pt x="993" y="30"/>
                </a:lnTo>
                <a:close/>
                <a:moveTo>
                  <a:pt x="663" y="24"/>
                </a:moveTo>
                <a:lnTo>
                  <a:pt x="662" y="14"/>
                </a:lnTo>
                <a:lnTo>
                  <a:pt x="679" y="11"/>
                </a:lnTo>
                <a:lnTo>
                  <a:pt x="681" y="21"/>
                </a:lnTo>
                <a:lnTo>
                  <a:pt x="663" y="24"/>
                </a:lnTo>
                <a:close/>
                <a:moveTo>
                  <a:pt x="958" y="23"/>
                </a:moveTo>
                <a:lnTo>
                  <a:pt x="958" y="23"/>
                </a:lnTo>
                <a:lnTo>
                  <a:pt x="942" y="20"/>
                </a:lnTo>
                <a:lnTo>
                  <a:pt x="943" y="10"/>
                </a:lnTo>
                <a:lnTo>
                  <a:pt x="961" y="14"/>
                </a:lnTo>
                <a:lnTo>
                  <a:pt x="958" y="23"/>
                </a:lnTo>
                <a:close/>
                <a:moveTo>
                  <a:pt x="698" y="19"/>
                </a:moveTo>
                <a:lnTo>
                  <a:pt x="697" y="9"/>
                </a:lnTo>
                <a:lnTo>
                  <a:pt x="714" y="6"/>
                </a:lnTo>
                <a:lnTo>
                  <a:pt x="716" y="16"/>
                </a:lnTo>
                <a:lnTo>
                  <a:pt x="698" y="19"/>
                </a:lnTo>
                <a:close/>
                <a:moveTo>
                  <a:pt x="925" y="18"/>
                </a:moveTo>
                <a:lnTo>
                  <a:pt x="925" y="18"/>
                </a:lnTo>
                <a:lnTo>
                  <a:pt x="907" y="15"/>
                </a:lnTo>
                <a:lnTo>
                  <a:pt x="908" y="5"/>
                </a:lnTo>
                <a:lnTo>
                  <a:pt x="926" y="8"/>
                </a:lnTo>
                <a:lnTo>
                  <a:pt x="925" y="18"/>
                </a:lnTo>
                <a:close/>
                <a:moveTo>
                  <a:pt x="733" y="14"/>
                </a:moveTo>
                <a:lnTo>
                  <a:pt x="732" y="4"/>
                </a:lnTo>
                <a:lnTo>
                  <a:pt x="749" y="3"/>
                </a:lnTo>
                <a:lnTo>
                  <a:pt x="751" y="13"/>
                </a:lnTo>
                <a:lnTo>
                  <a:pt x="733" y="14"/>
                </a:lnTo>
                <a:close/>
                <a:moveTo>
                  <a:pt x="890" y="14"/>
                </a:moveTo>
                <a:lnTo>
                  <a:pt x="890" y="14"/>
                </a:lnTo>
                <a:lnTo>
                  <a:pt x="872" y="13"/>
                </a:lnTo>
                <a:lnTo>
                  <a:pt x="873" y="3"/>
                </a:lnTo>
                <a:lnTo>
                  <a:pt x="891" y="4"/>
                </a:lnTo>
                <a:lnTo>
                  <a:pt x="890" y="14"/>
                </a:lnTo>
                <a:close/>
                <a:moveTo>
                  <a:pt x="768" y="11"/>
                </a:moveTo>
                <a:lnTo>
                  <a:pt x="767" y="1"/>
                </a:lnTo>
                <a:lnTo>
                  <a:pt x="784" y="0"/>
                </a:lnTo>
                <a:lnTo>
                  <a:pt x="784" y="10"/>
                </a:lnTo>
                <a:lnTo>
                  <a:pt x="768" y="11"/>
                </a:lnTo>
                <a:close/>
                <a:moveTo>
                  <a:pt x="854" y="11"/>
                </a:moveTo>
                <a:lnTo>
                  <a:pt x="854" y="11"/>
                </a:lnTo>
                <a:lnTo>
                  <a:pt x="837" y="10"/>
                </a:lnTo>
                <a:lnTo>
                  <a:pt x="838" y="0"/>
                </a:lnTo>
                <a:lnTo>
                  <a:pt x="856" y="1"/>
                </a:lnTo>
                <a:lnTo>
                  <a:pt x="854" y="11"/>
                </a:lnTo>
                <a:close/>
                <a:moveTo>
                  <a:pt x="802" y="10"/>
                </a:moveTo>
                <a:lnTo>
                  <a:pt x="802" y="0"/>
                </a:lnTo>
                <a:lnTo>
                  <a:pt x="814" y="0"/>
                </a:lnTo>
                <a:lnTo>
                  <a:pt x="819" y="0"/>
                </a:lnTo>
                <a:lnTo>
                  <a:pt x="819" y="10"/>
                </a:lnTo>
                <a:lnTo>
                  <a:pt x="814" y="10"/>
                </a:lnTo>
                <a:lnTo>
                  <a:pt x="802" y="1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3" name="Freeform 407"/>
          <p:cNvSpPr>
            <a:spLocks noEditPoints="1"/>
          </p:cNvSpPr>
          <p:nvPr/>
        </p:nvSpPr>
        <p:spPr bwMode="auto">
          <a:xfrm>
            <a:off x="4127500" y="1803400"/>
            <a:ext cx="1546225" cy="1546225"/>
          </a:xfrm>
          <a:custGeom>
            <a:avLst/>
            <a:gdLst>
              <a:gd name="T0" fmla="*/ 2147483647 w 1628"/>
              <a:gd name="T1" fmla="*/ 2147483647 h 1629"/>
              <a:gd name="T2" fmla="*/ 2147483647 w 1628"/>
              <a:gd name="T3" fmla="*/ 2147483647 h 1629"/>
              <a:gd name="T4" fmla="*/ 2147483647 w 1628"/>
              <a:gd name="T5" fmla="*/ 2147483647 h 1629"/>
              <a:gd name="T6" fmla="*/ 2147483647 w 1628"/>
              <a:gd name="T7" fmla="*/ 2147483647 h 1629"/>
              <a:gd name="T8" fmla="*/ 2147483647 w 1628"/>
              <a:gd name="T9" fmla="*/ 2147483647 h 1629"/>
              <a:gd name="T10" fmla="*/ 2147483647 w 1628"/>
              <a:gd name="T11" fmla="*/ 2147483647 h 1629"/>
              <a:gd name="T12" fmla="*/ 2147483647 w 1628"/>
              <a:gd name="T13" fmla="*/ 2147483647 h 1629"/>
              <a:gd name="T14" fmla="*/ 2147483647 w 1628"/>
              <a:gd name="T15" fmla="*/ 2147483647 h 1629"/>
              <a:gd name="T16" fmla="*/ 2147483647 w 1628"/>
              <a:gd name="T17" fmla="*/ 2147483647 h 1629"/>
              <a:gd name="T18" fmla="*/ 2147483647 w 1628"/>
              <a:gd name="T19" fmla="*/ 2147483647 h 1629"/>
              <a:gd name="T20" fmla="*/ 2147483647 w 1628"/>
              <a:gd name="T21" fmla="*/ 2147483647 h 1629"/>
              <a:gd name="T22" fmla="*/ 2147483647 w 1628"/>
              <a:gd name="T23" fmla="*/ 2147483647 h 1629"/>
              <a:gd name="T24" fmla="*/ 2147483647 w 1628"/>
              <a:gd name="T25" fmla="*/ 2147483647 h 1629"/>
              <a:gd name="T26" fmla="*/ 2147483647 w 1628"/>
              <a:gd name="T27" fmla="*/ 2147483647 h 1629"/>
              <a:gd name="T28" fmla="*/ 2147483647 w 1628"/>
              <a:gd name="T29" fmla="*/ 2147483647 h 1629"/>
              <a:gd name="T30" fmla="*/ 2147483647 w 1628"/>
              <a:gd name="T31" fmla="*/ 2147483647 h 1629"/>
              <a:gd name="T32" fmla="*/ 2147483647 w 1628"/>
              <a:gd name="T33" fmla="*/ 2147483647 h 1629"/>
              <a:gd name="T34" fmla="*/ 2147483647 w 1628"/>
              <a:gd name="T35" fmla="*/ 2147483647 h 1629"/>
              <a:gd name="T36" fmla="*/ 2147483647 w 1628"/>
              <a:gd name="T37" fmla="*/ 2147483647 h 1629"/>
              <a:gd name="T38" fmla="*/ 2147483647 w 1628"/>
              <a:gd name="T39" fmla="*/ 2147483647 h 1629"/>
              <a:gd name="T40" fmla="*/ 2147483647 w 1628"/>
              <a:gd name="T41" fmla="*/ 2147483647 h 1629"/>
              <a:gd name="T42" fmla="*/ 2147483647 w 1628"/>
              <a:gd name="T43" fmla="*/ 2147483647 h 1629"/>
              <a:gd name="T44" fmla="*/ 2147483647 w 1628"/>
              <a:gd name="T45" fmla="*/ 2147483647 h 1629"/>
              <a:gd name="T46" fmla="*/ 2147483647 w 1628"/>
              <a:gd name="T47" fmla="*/ 2147483647 h 1629"/>
              <a:gd name="T48" fmla="*/ 2147483647 w 1628"/>
              <a:gd name="T49" fmla="*/ 2147483647 h 1629"/>
              <a:gd name="T50" fmla="*/ 2147483647 w 1628"/>
              <a:gd name="T51" fmla="*/ 2147483647 h 1629"/>
              <a:gd name="T52" fmla="*/ 2147483647 w 1628"/>
              <a:gd name="T53" fmla="*/ 2147483647 h 1629"/>
              <a:gd name="T54" fmla="*/ 2147483647 w 1628"/>
              <a:gd name="T55" fmla="*/ 2147483647 h 1629"/>
              <a:gd name="T56" fmla="*/ 2147483647 w 1628"/>
              <a:gd name="T57" fmla="*/ 2147483647 h 1629"/>
              <a:gd name="T58" fmla="*/ 2147483647 w 1628"/>
              <a:gd name="T59" fmla="*/ 2147483647 h 1629"/>
              <a:gd name="T60" fmla="*/ 2147483647 w 1628"/>
              <a:gd name="T61" fmla="*/ 2147483647 h 1629"/>
              <a:gd name="T62" fmla="*/ 2147483647 w 1628"/>
              <a:gd name="T63" fmla="*/ 2147483647 h 1629"/>
              <a:gd name="T64" fmla="*/ 2147483647 w 1628"/>
              <a:gd name="T65" fmla="*/ 2147483647 h 1629"/>
              <a:gd name="T66" fmla="*/ 2147483647 w 1628"/>
              <a:gd name="T67" fmla="*/ 2147483647 h 1629"/>
              <a:gd name="T68" fmla="*/ 2147483647 w 1628"/>
              <a:gd name="T69" fmla="*/ 2147483647 h 1629"/>
              <a:gd name="T70" fmla="*/ 2147483647 w 1628"/>
              <a:gd name="T71" fmla="*/ 2147483647 h 1629"/>
              <a:gd name="T72" fmla="*/ 2147483647 w 1628"/>
              <a:gd name="T73" fmla="*/ 2147483647 h 1629"/>
              <a:gd name="T74" fmla="*/ 2147483647 w 1628"/>
              <a:gd name="T75" fmla="*/ 2147483647 h 1629"/>
              <a:gd name="T76" fmla="*/ 2147483647 w 1628"/>
              <a:gd name="T77" fmla="*/ 2147483647 h 1629"/>
              <a:gd name="T78" fmla="*/ 2147483647 w 1628"/>
              <a:gd name="T79" fmla="*/ 2147483647 h 1629"/>
              <a:gd name="T80" fmla="*/ 2147483647 w 1628"/>
              <a:gd name="T81" fmla="*/ 2147483647 h 1629"/>
              <a:gd name="T82" fmla="*/ 2147483647 w 1628"/>
              <a:gd name="T83" fmla="*/ 2147483647 h 1629"/>
              <a:gd name="T84" fmla="*/ 2147483647 w 1628"/>
              <a:gd name="T85" fmla="*/ 2147483647 h 1629"/>
              <a:gd name="T86" fmla="*/ 2147483647 w 1628"/>
              <a:gd name="T87" fmla="*/ 2147483647 h 1629"/>
              <a:gd name="T88" fmla="*/ 2147483647 w 1628"/>
              <a:gd name="T89" fmla="*/ 2147483647 h 1629"/>
              <a:gd name="T90" fmla="*/ 2147483647 w 1628"/>
              <a:gd name="T91" fmla="*/ 2147483647 h 1629"/>
              <a:gd name="T92" fmla="*/ 2147483647 w 1628"/>
              <a:gd name="T93" fmla="*/ 2147483647 h 1629"/>
              <a:gd name="T94" fmla="*/ 2147483647 w 1628"/>
              <a:gd name="T95" fmla="*/ 2147483647 h 1629"/>
              <a:gd name="T96" fmla="*/ 2147483647 w 1628"/>
              <a:gd name="T97" fmla="*/ 2147483647 h 1629"/>
              <a:gd name="T98" fmla="*/ 2147483647 w 1628"/>
              <a:gd name="T99" fmla="*/ 2147483647 h 1629"/>
              <a:gd name="T100" fmla="*/ 2147483647 w 1628"/>
              <a:gd name="T101" fmla="*/ 2147483647 h 1629"/>
              <a:gd name="T102" fmla="*/ 2147483647 w 1628"/>
              <a:gd name="T103" fmla="*/ 2147483647 h 1629"/>
              <a:gd name="T104" fmla="*/ 2147483647 w 1628"/>
              <a:gd name="T105" fmla="*/ 2147483647 h 1629"/>
              <a:gd name="T106" fmla="*/ 2147483647 w 1628"/>
              <a:gd name="T107" fmla="*/ 2147483647 h 1629"/>
              <a:gd name="T108" fmla="*/ 2147483647 w 1628"/>
              <a:gd name="T109" fmla="*/ 2147483647 h 1629"/>
              <a:gd name="T110" fmla="*/ 2147483647 w 1628"/>
              <a:gd name="T111" fmla="*/ 2147483647 h 1629"/>
              <a:gd name="T112" fmla="*/ 2147483647 w 1628"/>
              <a:gd name="T113" fmla="*/ 2147483647 h 1629"/>
              <a:gd name="T114" fmla="*/ 2147483647 w 1628"/>
              <a:gd name="T115" fmla="*/ 2147483647 h 1629"/>
              <a:gd name="T116" fmla="*/ 2147483647 w 1628"/>
              <a:gd name="T117" fmla="*/ 2147483647 h 1629"/>
              <a:gd name="T118" fmla="*/ 2147483647 w 1628"/>
              <a:gd name="T119" fmla="*/ 0 h 16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28"/>
              <a:gd name="T181" fmla="*/ 0 h 1629"/>
              <a:gd name="T182" fmla="*/ 1628 w 1628"/>
              <a:gd name="T183" fmla="*/ 1629 h 16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28" h="1629">
                <a:moveTo>
                  <a:pt x="813" y="1629"/>
                </a:moveTo>
                <a:lnTo>
                  <a:pt x="813" y="1629"/>
                </a:lnTo>
                <a:lnTo>
                  <a:pt x="796" y="1628"/>
                </a:lnTo>
                <a:lnTo>
                  <a:pt x="796" y="1618"/>
                </a:lnTo>
                <a:lnTo>
                  <a:pt x="813" y="1619"/>
                </a:lnTo>
                <a:lnTo>
                  <a:pt x="813" y="1629"/>
                </a:lnTo>
                <a:close/>
                <a:moveTo>
                  <a:pt x="831" y="1628"/>
                </a:moveTo>
                <a:lnTo>
                  <a:pt x="831" y="1618"/>
                </a:lnTo>
                <a:lnTo>
                  <a:pt x="848" y="1618"/>
                </a:lnTo>
                <a:lnTo>
                  <a:pt x="848" y="1628"/>
                </a:lnTo>
                <a:lnTo>
                  <a:pt x="831" y="1628"/>
                </a:lnTo>
                <a:close/>
                <a:moveTo>
                  <a:pt x="778" y="1628"/>
                </a:moveTo>
                <a:lnTo>
                  <a:pt x="778" y="1628"/>
                </a:lnTo>
                <a:lnTo>
                  <a:pt x="761" y="1626"/>
                </a:lnTo>
                <a:lnTo>
                  <a:pt x="761" y="1616"/>
                </a:lnTo>
                <a:lnTo>
                  <a:pt x="778" y="1618"/>
                </a:lnTo>
                <a:lnTo>
                  <a:pt x="778" y="1628"/>
                </a:lnTo>
                <a:close/>
                <a:moveTo>
                  <a:pt x="866" y="1626"/>
                </a:moveTo>
                <a:lnTo>
                  <a:pt x="866" y="1616"/>
                </a:lnTo>
                <a:lnTo>
                  <a:pt x="883" y="1615"/>
                </a:lnTo>
                <a:lnTo>
                  <a:pt x="883" y="1625"/>
                </a:lnTo>
                <a:lnTo>
                  <a:pt x="866" y="1626"/>
                </a:lnTo>
                <a:close/>
                <a:moveTo>
                  <a:pt x="742" y="1625"/>
                </a:moveTo>
                <a:lnTo>
                  <a:pt x="742" y="1625"/>
                </a:lnTo>
                <a:lnTo>
                  <a:pt x="724" y="1624"/>
                </a:lnTo>
                <a:lnTo>
                  <a:pt x="726" y="1614"/>
                </a:lnTo>
                <a:lnTo>
                  <a:pt x="743" y="1615"/>
                </a:lnTo>
                <a:lnTo>
                  <a:pt x="742" y="1625"/>
                </a:lnTo>
                <a:close/>
                <a:moveTo>
                  <a:pt x="901" y="1624"/>
                </a:moveTo>
                <a:lnTo>
                  <a:pt x="901" y="1614"/>
                </a:lnTo>
                <a:lnTo>
                  <a:pt x="917" y="1611"/>
                </a:lnTo>
                <a:lnTo>
                  <a:pt x="918" y="1621"/>
                </a:lnTo>
                <a:lnTo>
                  <a:pt x="901" y="1624"/>
                </a:lnTo>
                <a:close/>
                <a:moveTo>
                  <a:pt x="707" y="1621"/>
                </a:moveTo>
                <a:lnTo>
                  <a:pt x="707" y="1621"/>
                </a:lnTo>
                <a:lnTo>
                  <a:pt x="689" y="1619"/>
                </a:lnTo>
                <a:lnTo>
                  <a:pt x="692" y="1609"/>
                </a:lnTo>
                <a:lnTo>
                  <a:pt x="708" y="1611"/>
                </a:lnTo>
                <a:lnTo>
                  <a:pt x="707" y="1621"/>
                </a:lnTo>
                <a:close/>
                <a:moveTo>
                  <a:pt x="936" y="1619"/>
                </a:moveTo>
                <a:lnTo>
                  <a:pt x="935" y="1609"/>
                </a:lnTo>
                <a:lnTo>
                  <a:pt x="952" y="1606"/>
                </a:lnTo>
                <a:lnTo>
                  <a:pt x="953" y="1616"/>
                </a:lnTo>
                <a:lnTo>
                  <a:pt x="936" y="1619"/>
                </a:lnTo>
                <a:close/>
                <a:moveTo>
                  <a:pt x="672" y="1616"/>
                </a:moveTo>
                <a:lnTo>
                  <a:pt x="672" y="1616"/>
                </a:lnTo>
                <a:lnTo>
                  <a:pt x="656" y="1613"/>
                </a:lnTo>
                <a:lnTo>
                  <a:pt x="657" y="1603"/>
                </a:lnTo>
                <a:lnTo>
                  <a:pt x="674" y="1606"/>
                </a:lnTo>
                <a:lnTo>
                  <a:pt x="672" y="1616"/>
                </a:lnTo>
                <a:close/>
                <a:moveTo>
                  <a:pt x="971" y="1613"/>
                </a:moveTo>
                <a:lnTo>
                  <a:pt x="970" y="1604"/>
                </a:lnTo>
                <a:lnTo>
                  <a:pt x="986" y="1600"/>
                </a:lnTo>
                <a:lnTo>
                  <a:pt x="988" y="1610"/>
                </a:lnTo>
                <a:lnTo>
                  <a:pt x="971" y="1613"/>
                </a:lnTo>
                <a:close/>
                <a:moveTo>
                  <a:pt x="638" y="1609"/>
                </a:moveTo>
                <a:lnTo>
                  <a:pt x="638" y="1609"/>
                </a:lnTo>
                <a:lnTo>
                  <a:pt x="620" y="1605"/>
                </a:lnTo>
                <a:lnTo>
                  <a:pt x="623" y="1595"/>
                </a:lnTo>
                <a:lnTo>
                  <a:pt x="639" y="1600"/>
                </a:lnTo>
                <a:lnTo>
                  <a:pt x="638" y="1609"/>
                </a:lnTo>
                <a:close/>
                <a:moveTo>
                  <a:pt x="1006" y="1605"/>
                </a:moveTo>
                <a:lnTo>
                  <a:pt x="1003" y="1596"/>
                </a:lnTo>
                <a:lnTo>
                  <a:pt x="1021" y="1591"/>
                </a:lnTo>
                <a:lnTo>
                  <a:pt x="1023" y="1601"/>
                </a:lnTo>
                <a:lnTo>
                  <a:pt x="1006" y="1605"/>
                </a:lnTo>
                <a:close/>
                <a:moveTo>
                  <a:pt x="603" y="1601"/>
                </a:moveTo>
                <a:lnTo>
                  <a:pt x="603" y="1601"/>
                </a:lnTo>
                <a:lnTo>
                  <a:pt x="587" y="1596"/>
                </a:lnTo>
                <a:lnTo>
                  <a:pt x="589" y="1586"/>
                </a:lnTo>
                <a:lnTo>
                  <a:pt x="605" y="1591"/>
                </a:lnTo>
                <a:lnTo>
                  <a:pt x="603" y="1601"/>
                </a:lnTo>
                <a:close/>
                <a:moveTo>
                  <a:pt x="1040" y="1596"/>
                </a:moveTo>
                <a:lnTo>
                  <a:pt x="1037" y="1588"/>
                </a:lnTo>
                <a:lnTo>
                  <a:pt x="1053" y="1581"/>
                </a:lnTo>
                <a:lnTo>
                  <a:pt x="1057" y="1591"/>
                </a:lnTo>
                <a:lnTo>
                  <a:pt x="1040" y="1596"/>
                </a:lnTo>
                <a:close/>
                <a:moveTo>
                  <a:pt x="569" y="1591"/>
                </a:moveTo>
                <a:lnTo>
                  <a:pt x="569" y="1591"/>
                </a:lnTo>
                <a:lnTo>
                  <a:pt x="553" y="1585"/>
                </a:lnTo>
                <a:lnTo>
                  <a:pt x="555" y="1576"/>
                </a:lnTo>
                <a:lnTo>
                  <a:pt x="573" y="1581"/>
                </a:lnTo>
                <a:lnTo>
                  <a:pt x="569" y="1591"/>
                </a:lnTo>
                <a:close/>
                <a:moveTo>
                  <a:pt x="1073" y="1586"/>
                </a:moveTo>
                <a:lnTo>
                  <a:pt x="1071" y="1576"/>
                </a:lnTo>
                <a:lnTo>
                  <a:pt x="1087" y="1571"/>
                </a:lnTo>
                <a:lnTo>
                  <a:pt x="1091" y="1580"/>
                </a:lnTo>
                <a:lnTo>
                  <a:pt x="1073" y="1586"/>
                </a:lnTo>
                <a:close/>
                <a:moveTo>
                  <a:pt x="535" y="1580"/>
                </a:moveTo>
                <a:lnTo>
                  <a:pt x="535" y="1580"/>
                </a:lnTo>
                <a:lnTo>
                  <a:pt x="519" y="1574"/>
                </a:lnTo>
                <a:lnTo>
                  <a:pt x="523" y="1564"/>
                </a:lnTo>
                <a:lnTo>
                  <a:pt x="539" y="1570"/>
                </a:lnTo>
                <a:lnTo>
                  <a:pt x="535" y="1580"/>
                </a:lnTo>
                <a:close/>
                <a:moveTo>
                  <a:pt x="1107" y="1574"/>
                </a:moveTo>
                <a:lnTo>
                  <a:pt x="1103" y="1565"/>
                </a:lnTo>
                <a:lnTo>
                  <a:pt x="1120" y="1558"/>
                </a:lnTo>
                <a:lnTo>
                  <a:pt x="1124" y="1568"/>
                </a:lnTo>
                <a:lnTo>
                  <a:pt x="1107" y="1574"/>
                </a:lnTo>
                <a:close/>
                <a:moveTo>
                  <a:pt x="503" y="1566"/>
                </a:moveTo>
                <a:lnTo>
                  <a:pt x="503" y="1566"/>
                </a:lnTo>
                <a:lnTo>
                  <a:pt x="487" y="1560"/>
                </a:lnTo>
                <a:lnTo>
                  <a:pt x="490" y="1551"/>
                </a:lnTo>
                <a:lnTo>
                  <a:pt x="507" y="1558"/>
                </a:lnTo>
                <a:lnTo>
                  <a:pt x="503" y="1566"/>
                </a:lnTo>
                <a:close/>
                <a:moveTo>
                  <a:pt x="1140" y="1560"/>
                </a:moveTo>
                <a:lnTo>
                  <a:pt x="1136" y="1551"/>
                </a:lnTo>
                <a:lnTo>
                  <a:pt x="1152" y="1544"/>
                </a:lnTo>
                <a:lnTo>
                  <a:pt x="1156" y="1554"/>
                </a:lnTo>
                <a:lnTo>
                  <a:pt x="1140" y="1560"/>
                </a:lnTo>
                <a:close/>
                <a:moveTo>
                  <a:pt x="470" y="1553"/>
                </a:moveTo>
                <a:lnTo>
                  <a:pt x="470" y="1553"/>
                </a:lnTo>
                <a:lnTo>
                  <a:pt x="455" y="1545"/>
                </a:lnTo>
                <a:lnTo>
                  <a:pt x="459" y="1536"/>
                </a:lnTo>
                <a:lnTo>
                  <a:pt x="475" y="1544"/>
                </a:lnTo>
                <a:lnTo>
                  <a:pt x="470" y="1553"/>
                </a:lnTo>
                <a:close/>
                <a:moveTo>
                  <a:pt x="1172" y="1545"/>
                </a:moveTo>
                <a:lnTo>
                  <a:pt x="1167" y="1536"/>
                </a:lnTo>
                <a:lnTo>
                  <a:pt x="1184" y="1529"/>
                </a:lnTo>
                <a:lnTo>
                  <a:pt x="1187" y="1538"/>
                </a:lnTo>
                <a:lnTo>
                  <a:pt x="1172" y="1545"/>
                </a:lnTo>
                <a:close/>
                <a:moveTo>
                  <a:pt x="439" y="1538"/>
                </a:moveTo>
                <a:lnTo>
                  <a:pt x="439" y="1538"/>
                </a:lnTo>
                <a:lnTo>
                  <a:pt x="423" y="1529"/>
                </a:lnTo>
                <a:lnTo>
                  <a:pt x="428" y="1520"/>
                </a:lnTo>
                <a:lnTo>
                  <a:pt x="444" y="1529"/>
                </a:lnTo>
                <a:lnTo>
                  <a:pt x="439" y="1538"/>
                </a:lnTo>
                <a:close/>
                <a:moveTo>
                  <a:pt x="1204" y="1529"/>
                </a:moveTo>
                <a:lnTo>
                  <a:pt x="1199" y="1520"/>
                </a:lnTo>
                <a:lnTo>
                  <a:pt x="1214" y="1513"/>
                </a:lnTo>
                <a:lnTo>
                  <a:pt x="1219" y="1520"/>
                </a:lnTo>
                <a:lnTo>
                  <a:pt x="1204" y="1529"/>
                </a:lnTo>
                <a:close/>
                <a:moveTo>
                  <a:pt x="408" y="1520"/>
                </a:moveTo>
                <a:lnTo>
                  <a:pt x="408" y="1520"/>
                </a:lnTo>
                <a:lnTo>
                  <a:pt x="393" y="1511"/>
                </a:lnTo>
                <a:lnTo>
                  <a:pt x="398" y="1503"/>
                </a:lnTo>
                <a:lnTo>
                  <a:pt x="413" y="1511"/>
                </a:lnTo>
                <a:lnTo>
                  <a:pt x="408" y="1520"/>
                </a:lnTo>
                <a:close/>
                <a:moveTo>
                  <a:pt x="1235" y="1511"/>
                </a:moveTo>
                <a:lnTo>
                  <a:pt x="1229" y="1503"/>
                </a:lnTo>
                <a:lnTo>
                  <a:pt x="1244" y="1494"/>
                </a:lnTo>
                <a:lnTo>
                  <a:pt x="1250" y="1503"/>
                </a:lnTo>
                <a:lnTo>
                  <a:pt x="1235" y="1511"/>
                </a:lnTo>
                <a:close/>
                <a:moveTo>
                  <a:pt x="378" y="1503"/>
                </a:moveTo>
                <a:lnTo>
                  <a:pt x="378" y="1503"/>
                </a:lnTo>
                <a:lnTo>
                  <a:pt x="363" y="1493"/>
                </a:lnTo>
                <a:lnTo>
                  <a:pt x="369" y="1484"/>
                </a:lnTo>
                <a:lnTo>
                  <a:pt x="383" y="1494"/>
                </a:lnTo>
                <a:lnTo>
                  <a:pt x="378" y="1503"/>
                </a:lnTo>
                <a:close/>
                <a:moveTo>
                  <a:pt x="1264" y="1493"/>
                </a:moveTo>
                <a:lnTo>
                  <a:pt x="1259" y="1484"/>
                </a:lnTo>
                <a:lnTo>
                  <a:pt x="1274" y="1475"/>
                </a:lnTo>
                <a:lnTo>
                  <a:pt x="1279" y="1483"/>
                </a:lnTo>
                <a:lnTo>
                  <a:pt x="1264" y="1493"/>
                </a:lnTo>
                <a:close/>
                <a:moveTo>
                  <a:pt x="349" y="1483"/>
                </a:moveTo>
                <a:lnTo>
                  <a:pt x="349" y="1483"/>
                </a:lnTo>
                <a:lnTo>
                  <a:pt x="334" y="1473"/>
                </a:lnTo>
                <a:lnTo>
                  <a:pt x="340" y="1464"/>
                </a:lnTo>
                <a:lnTo>
                  <a:pt x="354" y="1474"/>
                </a:lnTo>
                <a:lnTo>
                  <a:pt x="349" y="1483"/>
                </a:lnTo>
                <a:close/>
                <a:moveTo>
                  <a:pt x="1294" y="1473"/>
                </a:moveTo>
                <a:lnTo>
                  <a:pt x="1287" y="1464"/>
                </a:lnTo>
                <a:lnTo>
                  <a:pt x="1301" y="1454"/>
                </a:lnTo>
                <a:lnTo>
                  <a:pt x="1307" y="1461"/>
                </a:lnTo>
                <a:lnTo>
                  <a:pt x="1294" y="1473"/>
                </a:lnTo>
                <a:close/>
                <a:moveTo>
                  <a:pt x="320" y="1461"/>
                </a:moveTo>
                <a:lnTo>
                  <a:pt x="320" y="1461"/>
                </a:lnTo>
                <a:lnTo>
                  <a:pt x="306" y="1451"/>
                </a:lnTo>
                <a:lnTo>
                  <a:pt x="313" y="1443"/>
                </a:lnTo>
                <a:lnTo>
                  <a:pt x="326" y="1454"/>
                </a:lnTo>
                <a:lnTo>
                  <a:pt x="320" y="1461"/>
                </a:lnTo>
                <a:close/>
                <a:moveTo>
                  <a:pt x="1321" y="1451"/>
                </a:moveTo>
                <a:lnTo>
                  <a:pt x="1315" y="1444"/>
                </a:lnTo>
                <a:lnTo>
                  <a:pt x="1329" y="1433"/>
                </a:lnTo>
                <a:lnTo>
                  <a:pt x="1335" y="1440"/>
                </a:lnTo>
                <a:lnTo>
                  <a:pt x="1321" y="1451"/>
                </a:lnTo>
                <a:close/>
                <a:moveTo>
                  <a:pt x="293" y="1440"/>
                </a:moveTo>
                <a:lnTo>
                  <a:pt x="293" y="1440"/>
                </a:lnTo>
                <a:lnTo>
                  <a:pt x="279" y="1429"/>
                </a:lnTo>
                <a:lnTo>
                  <a:pt x="285" y="1420"/>
                </a:lnTo>
                <a:lnTo>
                  <a:pt x="299" y="1433"/>
                </a:lnTo>
                <a:lnTo>
                  <a:pt x="293" y="1440"/>
                </a:lnTo>
                <a:close/>
                <a:moveTo>
                  <a:pt x="1349" y="1429"/>
                </a:moveTo>
                <a:lnTo>
                  <a:pt x="1342" y="1421"/>
                </a:lnTo>
                <a:lnTo>
                  <a:pt x="1355" y="1409"/>
                </a:lnTo>
                <a:lnTo>
                  <a:pt x="1361" y="1416"/>
                </a:lnTo>
                <a:lnTo>
                  <a:pt x="1349" y="1429"/>
                </a:lnTo>
                <a:close/>
                <a:moveTo>
                  <a:pt x="265" y="1416"/>
                </a:moveTo>
                <a:lnTo>
                  <a:pt x="265" y="1416"/>
                </a:lnTo>
                <a:lnTo>
                  <a:pt x="253" y="1404"/>
                </a:lnTo>
                <a:lnTo>
                  <a:pt x="260" y="1398"/>
                </a:lnTo>
                <a:lnTo>
                  <a:pt x="273" y="1409"/>
                </a:lnTo>
                <a:lnTo>
                  <a:pt x="265" y="1416"/>
                </a:lnTo>
                <a:close/>
                <a:moveTo>
                  <a:pt x="1375" y="1405"/>
                </a:moveTo>
                <a:lnTo>
                  <a:pt x="1368" y="1398"/>
                </a:lnTo>
                <a:lnTo>
                  <a:pt x="1380" y="1385"/>
                </a:lnTo>
                <a:lnTo>
                  <a:pt x="1388" y="1393"/>
                </a:lnTo>
                <a:lnTo>
                  <a:pt x="1375" y="1405"/>
                </a:lnTo>
                <a:close/>
                <a:moveTo>
                  <a:pt x="240" y="1393"/>
                </a:moveTo>
                <a:lnTo>
                  <a:pt x="240" y="1393"/>
                </a:lnTo>
                <a:lnTo>
                  <a:pt x="228" y="1380"/>
                </a:lnTo>
                <a:lnTo>
                  <a:pt x="235" y="1373"/>
                </a:lnTo>
                <a:lnTo>
                  <a:pt x="248" y="1385"/>
                </a:lnTo>
                <a:lnTo>
                  <a:pt x="240" y="1393"/>
                </a:lnTo>
                <a:close/>
                <a:moveTo>
                  <a:pt x="1400" y="1380"/>
                </a:moveTo>
                <a:lnTo>
                  <a:pt x="1393" y="1373"/>
                </a:lnTo>
                <a:lnTo>
                  <a:pt x="1405" y="1360"/>
                </a:lnTo>
                <a:lnTo>
                  <a:pt x="1413" y="1366"/>
                </a:lnTo>
                <a:lnTo>
                  <a:pt x="1400" y="1380"/>
                </a:lnTo>
                <a:close/>
                <a:moveTo>
                  <a:pt x="215" y="1366"/>
                </a:moveTo>
                <a:lnTo>
                  <a:pt x="215" y="1366"/>
                </a:lnTo>
                <a:lnTo>
                  <a:pt x="204" y="1354"/>
                </a:lnTo>
                <a:lnTo>
                  <a:pt x="211" y="1348"/>
                </a:lnTo>
                <a:lnTo>
                  <a:pt x="223" y="1360"/>
                </a:lnTo>
                <a:lnTo>
                  <a:pt x="215" y="1366"/>
                </a:lnTo>
                <a:close/>
                <a:moveTo>
                  <a:pt x="1424" y="1354"/>
                </a:moveTo>
                <a:lnTo>
                  <a:pt x="1416" y="1348"/>
                </a:lnTo>
                <a:lnTo>
                  <a:pt x="1428" y="1334"/>
                </a:lnTo>
                <a:lnTo>
                  <a:pt x="1435" y="1340"/>
                </a:lnTo>
                <a:lnTo>
                  <a:pt x="1424" y="1354"/>
                </a:lnTo>
                <a:close/>
                <a:moveTo>
                  <a:pt x="193" y="1340"/>
                </a:moveTo>
                <a:lnTo>
                  <a:pt x="193" y="1340"/>
                </a:lnTo>
                <a:lnTo>
                  <a:pt x="181" y="1326"/>
                </a:lnTo>
                <a:lnTo>
                  <a:pt x="189" y="1320"/>
                </a:lnTo>
                <a:lnTo>
                  <a:pt x="200" y="1334"/>
                </a:lnTo>
                <a:lnTo>
                  <a:pt x="193" y="1340"/>
                </a:lnTo>
                <a:close/>
                <a:moveTo>
                  <a:pt x="1446" y="1326"/>
                </a:moveTo>
                <a:lnTo>
                  <a:pt x="1439" y="1320"/>
                </a:lnTo>
                <a:lnTo>
                  <a:pt x="1450" y="1306"/>
                </a:lnTo>
                <a:lnTo>
                  <a:pt x="1458" y="1312"/>
                </a:lnTo>
                <a:lnTo>
                  <a:pt x="1446" y="1326"/>
                </a:lnTo>
                <a:close/>
                <a:moveTo>
                  <a:pt x="170" y="1312"/>
                </a:moveTo>
                <a:lnTo>
                  <a:pt x="170" y="1312"/>
                </a:lnTo>
                <a:lnTo>
                  <a:pt x="159" y="1299"/>
                </a:lnTo>
                <a:lnTo>
                  <a:pt x="168" y="1292"/>
                </a:lnTo>
                <a:lnTo>
                  <a:pt x="178" y="1306"/>
                </a:lnTo>
                <a:lnTo>
                  <a:pt x="170" y="1312"/>
                </a:lnTo>
                <a:close/>
                <a:moveTo>
                  <a:pt x="1469" y="1299"/>
                </a:moveTo>
                <a:lnTo>
                  <a:pt x="1460" y="1292"/>
                </a:lnTo>
                <a:lnTo>
                  <a:pt x="1470" y="1279"/>
                </a:lnTo>
                <a:lnTo>
                  <a:pt x="1479" y="1285"/>
                </a:lnTo>
                <a:lnTo>
                  <a:pt x="1469" y="1299"/>
                </a:lnTo>
                <a:close/>
                <a:moveTo>
                  <a:pt x="149" y="1284"/>
                </a:moveTo>
                <a:lnTo>
                  <a:pt x="149" y="1284"/>
                </a:lnTo>
                <a:lnTo>
                  <a:pt x="139" y="1270"/>
                </a:lnTo>
                <a:lnTo>
                  <a:pt x="148" y="1264"/>
                </a:lnTo>
                <a:lnTo>
                  <a:pt x="158" y="1279"/>
                </a:lnTo>
                <a:lnTo>
                  <a:pt x="149" y="1284"/>
                </a:lnTo>
                <a:close/>
                <a:moveTo>
                  <a:pt x="1489" y="1270"/>
                </a:moveTo>
                <a:lnTo>
                  <a:pt x="1480" y="1265"/>
                </a:lnTo>
                <a:lnTo>
                  <a:pt x="1490" y="1250"/>
                </a:lnTo>
                <a:lnTo>
                  <a:pt x="1499" y="1255"/>
                </a:lnTo>
                <a:lnTo>
                  <a:pt x="1489" y="1270"/>
                </a:lnTo>
                <a:close/>
                <a:moveTo>
                  <a:pt x="129" y="1255"/>
                </a:moveTo>
                <a:lnTo>
                  <a:pt x="129" y="1255"/>
                </a:lnTo>
                <a:lnTo>
                  <a:pt x="120" y="1240"/>
                </a:lnTo>
                <a:lnTo>
                  <a:pt x="127" y="1235"/>
                </a:lnTo>
                <a:lnTo>
                  <a:pt x="138" y="1250"/>
                </a:lnTo>
                <a:lnTo>
                  <a:pt x="129" y="1255"/>
                </a:lnTo>
                <a:close/>
                <a:moveTo>
                  <a:pt x="1508" y="1240"/>
                </a:moveTo>
                <a:lnTo>
                  <a:pt x="1499" y="1235"/>
                </a:lnTo>
                <a:lnTo>
                  <a:pt x="1509" y="1220"/>
                </a:lnTo>
                <a:lnTo>
                  <a:pt x="1516" y="1225"/>
                </a:lnTo>
                <a:lnTo>
                  <a:pt x="1508" y="1240"/>
                </a:lnTo>
                <a:close/>
                <a:moveTo>
                  <a:pt x="110" y="1225"/>
                </a:moveTo>
                <a:lnTo>
                  <a:pt x="110" y="1225"/>
                </a:lnTo>
                <a:lnTo>
                  <a:pt x="101" y="1210"/>
                </a:lnTo>
                <a:lnTo>
                  <a:pt x="110" y="1205"/>
                </a:lnTo>
                <a:lnTo>
                  <a:pt x="119" y="1220"/>
                </a:lnTo>
                <a:lnTo>
                  <a:pt x="110" y="1225"/>
                </a:lnTo>
                <a:close/>
                <a:moveTo>
                  <a:pt x="1525" y="1210"/>
                </a:moveTo>
                <a:lnTo>
                  <a:pt x="1516" y="1205"/>
                </a:lnTo>
                <a:lnTo>
                  <a:pt x="1525" y="1190"/>
                </a:lnTo>
                <a:lnTo>
                  <a:pt x="1534" y="1195"/>
                </a:lnTo>
                <a:lnTo>
                  <a:pt x="1525" y="1210"/>
                </a:lnTo>
                <a:close/>
                <a:moveTo>
                  <a:pt x="94" y="1194"/>
                </a:moveTo>
                <a:lnTo>
                  <a:pt x="94" y="1194"/>
                </a:lnTo>
                <a:lnTo>
                  <a:pt x="85" y="1179"/>
                </a:lnTo>
                <a:lnTo>
                  <a:pt x="94" y="1174"/>
                </a:lnTo>
                <a:lnTo>
                  <a:pt x="102" y="1189"/>
                </a:lnTo>
                <a:lnTo>
                  <a:pt x="94" y="1194"/>
                </a:lnTo>
                <a:close/>
                <a:moveTo>
                  <a:pt x="1543" y="1179"/>
                </a:moveTo>
                <a:lnTo>
                  <a:pt x="1533" y="1175"/>
                </a:lnTo>
                <a:lnTo>
                  <a:pt x="1541" y="1159"/>
                </a:lnTo>
                <a:lnTo>
                  <a:pt x="1550" y="1164"/>
                </a:lnTo>
                <a:lnTo>
                  <a:pt x="1543" y="1179"/>
                </a:lnTo>
                <a:close/>
                <a:moveTo>
                  <a:pt x="77" y="1162"/>
                </a:moveTo>
                <a:lnTo>
                  <a:pt x="77" y="1162"/>
                </a:lnTo>
                <a:lnTo>
                  <a:pt x="70" y="1146"/>
                </a:lnTo>
                <a:lnTo>
                  <a:pt x="79" y="1142"/>
                </a:lnTo>
                <a:lnTo>
                  <a:pt x="86" y="1157"/>
                </a:lnTo>
                <a:lnTo>
                  <a:pt x="77" y="1162"/>
                </a:lnTo>
                <a:close/>
                <a:moveTo>
                  <a:pt x="1558" y="1147"/>
                </a:moveTo>
                <a:lnTo>
                  <a:pt x="1548" y="1142"/>
                </a:lnTo>
                <a:lnTo>
                  <a:pt x="1555" y="1127"/>
                </a:lnTo>
                <a:lnTo>
                  <a:pt x="1564" y="1131"/>
                </a:lnTo>
                <a:lnTo>
                  <a:pt x="1558" y="1147"/>
                </a:lnTo>
                <a:close/>
                <a:moveTo>
                  <a:pt x="62" y="1130"/>
                </a:moveTo>
                <a:lnTo>
                  <a:pt x="62" y="1130"/>
                </a:lnTo>
                <a:lnTo>
                  <a:pt x="56" y="1114"/>
                </a:lnTo>
                <a:lnTo>
                  <a:pt x="65" y="1110"/>
                </a:lnTo>
                <a:lnTo>
                  <a:pt x="72" y="1126"/>
                </a:lnTo>
                <a:lnTo>
                  <a:pt x="62" y="1130"/>
                </a:lnTo>
                <a:close/>
                <a:moveTo>
                  <a:pt x="1571" y="1115"/>
                </a:moveTo>
                <a:lnTo>
                  <a:pt x="1561" y="1111"/>
                </a:lnTo>
                <a:lnTo>
                  <a:pt x="1568" y="1095"/>
                </a:lnTo>
                <a:lnTo>
                  <a:pt x="1578" y="1099"/>
                </a:lnTo>
                <a:lnTo>
                  <a:pt x="1571" y="1115"/>
                </a:lnTo>
                <a:close/>
                <a:moveTo>
                  <a:pt x="50" y="1097"/>
                </a:moveTo>
                <a:lnTo>
                  <a:pt x="50" y="1097"/>
                </a:lnTo>
                <a:lnTo>
                  <a:pt x="44" y="1080"/>
                </a:lnTo>
                <a:lnTo>
                  <a:pt x="54" y="1077"/>
                </a:lnTo>
                <a:lnTo>
                  <a:pt x="59" y="1094"/>
                </a:lnTo>
                <a:lnTo>
                  <a:pt x="50" y="1097"/>
                </a:lnTo>
                <a:close/>
                <a:moveTo>
                  <a:pt x="1583" y="1081"/>
                </a:moveTo>
                <a:lnTo>
                  <a:pt x="1574" y="1079"/>
                </a:lnTo>
                <a:lnTo>
                  <a:pt x="1579" y="1061"/>
                </a:lnTo>
                <a:lnTo>
                  <a:pt x="1589" y="1065"/>
                </a:lnTo>
                <a:lnTo>
                  <a:pt x="1583" y="1081"/>
                </a:lnTo>
                <a:close/>
                <a:moveTo>
                  <a:pt x="39" y="1064"/>
                </a:moveTo>
                <a:lnTo>
                  <a:pt x="39" y="1064"/>
                </a:lnTo>
                <a:lnTo>
                  <a:pt x="32" y="1046"/>
                </a:lnTo>
                <a:lnTo>
                  <a:pt x="42" y="1044"/>
                </a:lnTo>
                <a:lnTo>
                  <a:pt x="47" y="1060"/>
                </a:lnTo>
                <a:lnTo>
                  <a:pt x="39" y="1064"/>
                </a:lnTo>
                <a:close/>
                <a:moveTo>
                  <a:pt x="1594" y="1047"/>
                </a:moveTo>
                <a:lnTo>
                  <a:pt x="1585" y="1045"/>
                </a:lnTo>
                <a:lnTo>
                  <a:pt x="1589" y="1029"/>
                </a:lnTo>
                <a:lnTo>
                  <a:pt x="1599" y="1031"/>
                </a:lnTo>
                <a:lnTo>
                  <a:pt x="1594" y="1047"/>
                </a:lnTo>
                <a:close/>
                <a:moveTo>
                  <a:pt x="29" y="1030"/>
                </a:moveTo>
                <a:lnTo>
                  <a:pt x="29" y="1030"/>
                </a:lnTo>
                <a:lnTo>
                  <a:pt x="24" y="1012"/>
                </a:lnTo>
                <a:lnTo>
                  <a:pt x="34" y="1010"/>
                </a:lnTo>
                <a:lnTo>
                  <a:pt x="37" y="1027"/>
                </a:lnTo>
                <a:lnTo>
                  <a:pt x="29" y="1030"/>
                </a:lnTo>
                <a:close/>
                <a:moveTo>
                  <a:pt x="1604" y="1014"/>
                </a:moveTo>
                <a:lnTo>
                  <a:pt x="1594" y="1011"/>
                </a:lnTo>
                <a:lnTo>
                  <a:pt x="1598" y="995"/>
                </a:lnTo>
                <a:lnTo>
                  <a:pt x="1608" y="996"/>
                </a:lnTo>
                <a:lnTo>
                  <a:pt x="1604" y="1014"/>
                </a:lnTo>
                <a:close/>
                <a:moveTo>
                  <a:pt x="20" y="995"/>
                </a:moveTo>
                <a:lnTo>
                  <a:pt x="20" y="995"/>
                </a:lnTo>
                <a:lnTo>
                  <a:pt x="16" y="977"/>
                </a:lnTo>
                <a:lnTo>
                  <a:pt x="26" y="976"/>
                </a:lnTo>
                <a:lnTo>
                  <a:pt x="30" y="992"/>
                </a:lnTo>
                <a:lnTo>
                  <a:pt x="20" y="995"/>
                </a:lnTo>
                <a:close/>
                <a:moveTo>
                  <a:pt x="1612" y="980"/>
                </a:moveTo>
                <a:lnTo>
                  <a:pt x="1602" y="977"/>
                </a:lnTo>
                <a:lnTo>
                  <a:pt x="1605" y="960"/>
                </a:lnTo>
                <a:lnTo>
                  <a:pt x="1615" y="962"/>
                </a:lnTo>
                <a:lnTo>
                  <a:pt x="1612" y="980"/>
                </a:lnTo>
                <a:close/>
                <a:moveTo>
                  <a:pt x="12" y="961"/>
                </a:moveTo>
                <a:lnTo>
                  <a:pt x="12" y="961"/>
                </a:lnTo>
                <a:lnTo>
                  <a:pt x="10" y="943"/>
                </a:lnTo>
                <a:lnTo>
                  <a:pt x="20" y="941"/>
                </a:lnTo>
                <a:lnTo>
                  <a:pt x="22" y="958"/>
                </a:lnTo>
                <a:lnTo>
                  <a:pt x="12" y="961"/>
                </a:lnTo>
                <a:close/>
                <a:moveTo>
                  <a:pt x="1618" y="945"/>
                </a:moveTo>
                <a:lnTo>
                  <a:pt x="1608" y="943"/>
                </a:lnTo>
                <a:lnTo>
                  <a:pt x="1610" y="926"/>
                </a:lnTo>
                <a:lnTo>
                  <a:pt x="1620" y="927"/>
                </a:lnTo>
                <a:lnTo>
                  <a:pt x="1618" y="945"/>
                </a:lnTo>
                <a:close/>
                <a:moveTo>
                  <a:pt x="7" y="926"/>
                </a:moveTo>
                <a:lnTo>
                  <a:pt x="7" y="926"/>
                </a:lnTo>
                <a:lnTo>
                  <a:pt x="5" y="908"/>
                </a:lnTo>
                <a:lnTo>
                  <a:pt x="15" y="907"/>
                </a:lnTo>
                <a:lnTo>
                  <a:pt x="17" y="925"/>
                </a:lnTo>
                <a:lnTo>
                  <a:pt x="7" y="926"/>
                </a:lnTo>
                <a:close/>
                <a:moveTo>
                  <a:pt x="1623" y="910"/>
                </a:moveTo>
                <a:lnTo>
                  <a:pt x="1613" y="908"/>
                </a:lnTo>
                <a:lnTo>
                  <a:pt x="1614" y="891"/>
                </a:lnTo>
                <a:lnTo>
                  <a:pt x="1624" y="892"/>
                </a:lnTo>
                <a:lnTo>
                  <a:pt x="1623" y="910"/>
                </a:lnTo>
                <a:close/>
                <a:moveTo>
                  <a:pt x="2" y="891"/>
                </a:moveTo>
                <a:lnTo>
                  <a:pt x="2" y="891"/>
                </a:lnTo>
                <a:lnTo>
                  <a:pt x="1" y="872"/>
                </a:lnTo>
                <a:lnTo>
                  <a:pt x="11" y="872"/>
                </a:lnTo>
                <a:lnTo>
                  <a:pt x="12" y="890"/>
                </a:lnTo>
                <a:lnTo>
                  <a:pt x="2" y="891"/>
                </a:lnTo>
                <a:close/>
                <a:moveTo>
                  <a:pt x="1627" y="875"/>
                </a:moveTo>
                <a:lnTo>
                  <a:pt x="1617" y="873"/>
                </a:lnTo>
                <a:lnTo>
                  <a:pt x="1617" y="856"/>
                </a:lnTo>
                <a:lnTo>
                  <a:pt x="1627" y="857"/>
                </a:lnTo>
                <a:lnTo>
                  <a:pt x="1627" y="875"/>
                </a:lnTo>
                <a:close/>
                <a:moveTo>
                  <a:pt x="0" y="855"/>
                </a:moveTo>
                <a:lnTo>
                  <a:pt x="0" y="855"/>
                </a:lnTo>
                <a:lnTo>
                  <a:pt x="0" y="837"/>
                </a:lnTo>
                <a:lnTo>
                  <a:pt x="10" y="837"/>
                </a:lnTo>
                <a:lnTo>
                  <a:pt x="10" y="855"/>
                </a:lnTo>
                <a:lnTo>
                  <a:pt x="0" y="855"/>
                </a:lnTo>
                <a:close/>
                <a:moveTo>
                  <a:pt x="1628" y="838"/>
                </a:moveTo>
                <a:lnTo>
                  <a:pt x="1618" y="838"/>
                </a:lnTo>
                <a:lnTo>
                  <a:pt x="1618" y="821"/>
                </a:lnTo>
                <a:lnTo>
                  <a:pt x="1628" y="821"/>
                </a:lnTo>
                <a:lnTo>
                  <a:pt x="1628" y="838"/>
                </a:lnTo>
                <a:close/>
                <a:moveTo>
                  <a:pt x="0" y="820"/>
                </a:moveTo>
                <a:lnTo>
                  <a:pt x="0" y="815"/>
                </a:lnTo>
                <a:lnTo>
                  <a:pt x="0" y="802"/>
                </a:lnTo>
                <a:lnTo>
                  <a:pt x="10" y="802"/>
                </a:lnTo>
                <a:lnTo>
                  <a:pt x="10" y="815"/>
                </a:lnTo>
                <a:lnTo>
                  <a:pt x="10" y="820"/>
                </a:lnTo>
                <a:lnTo>
                  <a:pt x="0" y="820"/>
                </a:lnTo>
                <a:close/>
                <a:moveTo>
                  <a:pt x="1628" y="815"/>
                </a:moveTo>
                <a:lnTo>
                  <a:pt x="1618" y="815"/>
                </a:lnTo>
                <a:lnTo>
                  <a:pt x="1618" y="797"/>
                </a:lnTo>
                <a:lnTo>
                  <a:pt x="1628" y="797"/>
                </a:lnTo>
                <a:lnTo>
                  <a:pt x="1628" y="815"/>
                </a:lnTo>
                <a:close/>
                <a:moveTo>
                  <a:pt x="10" y="785"/>
                </a:moveTo>
                <a:lnTo>
                  <a:pt x="0" y="785"/>
                </a:lnTo>
                <a:lnTo>
                  <a:pt x="1" y="767"/>
                </a:lnTo>
                <a:lnTo>
                  <a:pt x="11" y="767"/>
                </a:lnTo>
                <a:lnTo>
                  <a:pt x="10" y="785"/>
                </a:lnTo>
                <a:close/>
                <a:moveTo>
                  <a:pt x="1618" y="780"/>
                </a:moveTo>
                <a:lnTo>
                  <a:pt x="1618" y="780"/>
                </a:lnTo>
                <a:lnTo>
                  <a:pt x="1617" y="762"/>
                </a:lnTo>
                <a:lnTo>
                  <a:pt x="1627" y="761"/>
                </a:lnTo>
                <a:lnTo>
                  <a:pt x="1628" y="780"/>
                </a:lnTo>
                <a:lnTo>
                  <a:pt x="1618" y="780"/>
                </a:lnTo>
                <a:close/>
                <a:moveTo>
                  <a:pt x="12" y="750"/>
                </a:moveTo>
                <a:lnTo>
                  <a:pt x="2" y="750"/>
                </a:lnTo>
                <a:lnTo>
                  <a:pt x="4" y="732"/>
                </a:lnTo>
                <a:lnTo>
                  <a:pt x="14" y="732"/>
                </a:lnTo>
                <a:lnTo>
                  <a:pt x="12" y="750"/>
                </a:lnTo>
                <a:close/>
                <a:moveTo>
                  <a:pt x="1615" y="745"/>
                </a:moveTo>
                <a:lnTo>
                  <a:pt x="1615" y="745"/>
                </a:lnTo>
                <a:lnTo>
                  <a:pt x="1614" y="727"/>
                </a:lnTo>
                <a:lnTo>
                  <a:pt x="1624" y="726"/>
                </a:lnTo>
                <a:lnTo>
                  <a:pt x="1625" y="743"/>
                </a:lnTo>
                <a:lnTo>
                  <a:pt x="1615" y="745"/>
                </a:lnTo>
                <a:close/>
                <a:moveTo>
                  <a:pt x="16" y="716"/>
                </a:moveTo>
                <a:lnTo>
                  <a:pt x="6" y="715"/>
                </a:lnTo>
                <a:lnTo>
                  <a:pt x="7" y="697"/>
                </a:lnTo>
                <a:lnTo>
                  <a:pt x="17" y="698"/>
                </a:lnTo>
                <a:lnTo>
                  <a:pt x="16" y="716"/>
                </a:lnTo>
                <a:close/>
                <a:moveTo>
                  <a:pt x="1612" y="710"/>
                </a:moveTo>
                <a:lnTo>
                  <a:pt x="1612" y="710"/>
                </a:lnTo>
                <a:lnTo>
                  <a:pt x="1609" y="692"/>
                </a:lnTo>
                <a:lnTo>
                  <a:pt x="1619" y="691"/>
                </a:lnTo>
                <a:lnTo>
                  <a:pt x="1622" y="708"/>
                </a:lnTo>
                <a:lnTo>
                  <a:pt x="1612" y="710"/>
                </a:lnTo>
                <a:close/>
                <a:moveTo>
                  <a:pt x="21" y="681"/>
                </a:moveTo>
                <a:lnTo>
                  <a:pt x="11" y="679"/>
                </a:lnTo>
                <a:lnTo>
                  <a:pt x="14" y="662"/>
                </a:lnTo>
                <a:lnTo>
                  <a:pt x="24" y="663"/>
                </a:lnTo>
                <a:lnTo>
                  <a:pt x="21" y="681"/>
                </a:lnTo>
                <a:close/>
                <a:moveTo>
                  <a:pt x="1607" y="676"/>
                </a:moveTo>
                <a:lnTo>
                  <a:pt x="1607" y="676"/>
                </a:lnTo>
                <a:lnTo>
                  <a:pt x="1603" y="658"/>
                </a:lnTo>
                <a:lnTo>
                  <a:pt x="1613" y="656"/>
                </a:lnTo>
                <a:lnTo>
                  <a:pt x="1617" y="673"/>
                </a:lnTo>
                <a:lnTo>
                  <a:pt x="1607" y="676"/>
                </a:lnTo>
                <a:close/>
                <a:moveTo>
                  <a:pt x="27" y="646"/>
                </a:moveTo>
                <a:lnTo>
                  <a:pt x="17" y="644"/>
                </a:lnTo>
                <a:lnTo>
                  <a:pt x="21" y="627"/>
                </a:lnTo>
                <a:lnTo>
                  <a:pt x="31" y="629"/>
                </a:lnTo>
                <a:lnTo>
                  <a:pt x="27" y="646"/>
                </a:lnTo>
                <a:close/>
                <a:moveTo>
                  <a:pt x="1599" y="641"/>
                </a:moveTo>
                <a:lnTo>
                  <a:pt x="1599" y="641"/>
                </a:lnTo>
                <a:lnTo>
                  <a:pt x="1595" y="624"/>
                </a:lnTo>
                <a:lnTo>
                  <a:pt x="1605" y="622"/>
                </a:lnTo>
                <a:lnTo>
                  <a:pt x="1609" y="639"/>
                </a:lnTo>
                <a:lnTo>
                  <a:pt x="1599" y="641"/>
                </a:lnTo>
                <a:close/>
                <a:moveTo>
                  <a:pt x="35" y="612"/>
                </a:moveTo>
                <a:lnTo>
                  <a:pt x="25" y="609"/>
                </a:lnTo>
                <a:lnTo>
                  <a:pt x="30" y="593"/>
                </a:lnTo>
                <a:lnTo>
                  <a:pt x="40" y="596"/>
                </a:lnTo>
                <a:lnTo>
                  <a:pt x="35" y="612"/>
                </a:lnTo>
                <a:close/>
                <a:moveTo>
                  <a:pt x="1592" y="607"/>
                </a:moveTo>
                <a:lnTo>
                  <a:pt x="1592" y="607"/>
                </a:lnTo>
                <a:lnTo>
                  <a:pt x="1586" y="591"/>
                </a:lnTo>
                <a:lnTo>
                  <a:pt x="1597" y="587"/>
                </a:lnTo>
                <a:lnTo>
                  <a:pt x="1602" y="604"/>
                </a:lnTo>
                <a:lnTo>
                  <a:pt x="1592" y="607"/>
                </a:lnTo>
                <a:close/>
                <a:moveTo>
                  <a:pt x="45" y="578"/>
                </a:moveTo>
                <a:lnTo>
                  <a:pt x="35" y="576"/>
                </a:lnTo>
                <a:lnTo>
                  <a:pt x="40" y="559"/>
                </a:lnTo>
                <a:lnTo>
                  <a:pt x="50" y="562"/>
                </a:lnTo>
                <a:lnTo>
                  <a:pt x="45" y="578"/>
                </a:lnTo>
                <a:close/>
                <a:moveTo>
                  <a:pt x="1581" y="573"/>
                </a:moveTo>
                <a:lnTo>
                  <a:pt x="1581" y="573"/>
                </a:lnTo>
                <a:lnTo>
                  <a:pt x="1576" y="557"/>
                </a:lnTo>
                <a:lnTo>
                  <a:pt x="1585" y="553"/>
                </a:lnTo>
                <a:lnTo>
                  <a:pt x="1592" y="571"/>
                </a:lnTo>
                <a:lnTo>
                  <a:pt x="1581" y="573"/>
                </a:lnTo>
                <a:close/>
                <a:moveTo>
                  <a:pt x="55" y="546"/>
                </a:moveTo>
                <a:lnTo>
                  <a:pt x="46" y="542"/>
                </a:lnTo>
                <a:lnTo>
                  <a:pt x="52" y="526"/>
                </a:lnTo>
                <a:lnTo>
                  <a:pt x="61" y="529"/>
                </a:lnTo>
                <a:lnTo>
                  <a:pt x="55" y="546"/>
                </a:lnTo>
                <a:close/>
                <a:moveTo>
                  <a:pt x="1570" y="541"/>
                </a:moveTo>
                <a:lnTo>
                  <a:pt x="1570" y="541"/>
                </a:lnTo>
                <a:lnTo>
                  <a:pt x="1564" y="524"/>
                </a:lnTo>
                <a:lnTo>
                  <a:pt x="1574" y="521"/>
                </a:lnTo>
                <a:lnTo>
                  <a:pt x="1580" y="537"/>
                </a:lnTo>
                <a:lnTo>
                  <a:pt x="1570" y="541"/>
                </a:lnTo>
                <a:close/>
                <a:moveTo>
                  <a:pt x="67" y="513"/>
                </a:moveTo>
                <a:lnTo>
                  <a:pt x="59" y="509"/>
                </a:lnTo>
                <a:lnTo>
                  <a:pt x="65" y="493"/>
                </a:lnTo>
                <a:lnTo>
                  <a:pt x="75" y="497"/>
                </a:lnTo>
                <a:lnTo>
                  <a:pt x="67" y="513"/>
                </a:lnTo>
                <a:close/>
                <a:moveTo>
                  <a:pt x="1558" y="508"/>
                </a:moveTo>
                <a:lnTo>
                  <a:pt x="1558" y="508"/>
                </a:lnTo>
                <a:lnTo>
                  <a:pt x="1550" y="492"/>
                </a:lnTo>
                <a:lnTo>
                  <a:pt x="1560" y="488"/>
                </a:lnTo>
                <a:lnTo>
                  <a:pt x="1566" y="504"/>
                </a:lnTo>
                <a:lnTo>
                  <a:pt x="1558" y="508"/>
                </a:lnTo>
                <a:close/>
                <a:moveTo>
                  <a:pt x="81" y="481"/>
                </a:moveTo>
                <a:lnTo>
                  <a:pt x="72" y="477"/>
                </a:lnTo>
                <a:lnTo>
                  <a:pt x="80" y="461"/>
                </a:lnTo>
                <a:lnTo>
                  <a:pt x="89" y="466"/>
                </a:lnTo>
                <a:lnTo>
                  <a:pt x="81" y="481"/>
                </a:lnTo>
                <a:close/>
                <a:moveTo>
                  <a:pt x="1544" y="476"/>
                </a:moveTo>
                <a:lnTo>
                  <a:pt x="1544" y="476"/>
                </a:lnTo>
                <a:lnTo>
                  <a:pt x="1536" y="459"/>
                </a:lnTo>
                <a:lnTo>
                  <a:pt x="1545" y="456"/>
                </a:lnTo>
                <a:lnTo>
                  <a:pt x="1553" y="472"/>
                </a:lnTo>
                <a:lnTo>
                  <a:pt x="1544" y="476"/>
                </a:lnTo>
                <a:close/>
                <a:moveTo>
                  <a:pt x="96" y="449"/>
                </a:moveTo>
                <a:lnTo>
                  <a:pt x="87" y="446"/>
                </a:lnTo>
                <a:lnTo>
                  <a:pt x="96" y="429"/>
                </a:lnTo>
                <a:lnTo>
                  <a:pt x="105" y="434"/>
                </a:lnTo>
                <a:lnTo>
                  <a:pt x="96" y="449"/>
                </a:lnTo>
                <a:close/>
                <a:moveTo>
                  <a:pt x="1528" y="444"/>
                </a:moveTo>
                <a:lnTo>
                  <a:pt x="1528" y="444"/>
                </a:lnTo>
                <a:lnTo>
                  <a:pt x="1520" y="429"/>
                </a:lnTo>
                <a:lnTo>
                  <a:pt x="1529" y="424"/>
                </a:lnTo>
                <a:lnTo>
                  <a:pt x="1536" y="439"/>
                </a:lnTo>
                <a:lnTo>
                  <a:pt x="1528" y="444"/>
                </a:lnTo>
                <a:close/>
                <a:moveTo>
                  <a:pt x="114" y="419"/>
                </a:moveTo>
                <a:lnTo>
                  <a:pt x="105" y="414"/>
                </a:lnTo>
                <a:lnTo>
                  <a:pt x="114" y="399"/>
                </a:lnTo>
                <a:lnTo>
                  <a:pt x="122" y="404"/>
                </a:lnTo>
                <a:lnTo>
                  <a:pt x="114" y="419"/>
                </a:lnTo>
                <a:close/>
                <a:moveTo>
                  <a:pt x="1511" y="413"/>
                </a:moveTo>
                <a:lnTo>
                  <a:pt x="1511" y="413"/>
                </a:lnTo>
                <a:lnTo>
                  <a:pt x="1503" y="398"/>
                </a:lnTo>
                <a:lnTo>
                  <a:pt x="1511" y="393"/>
                </a:lnTo>
                <a:lnTo>
                  <a:pt x="1520" y="408"/>
                </a:lnTo>
                <a:lnTo>
                  <a:pt x="1511" y="413"/>
                </a:lnTo>
                <a:close/>
                <a:moveTo>
                  <a:pt x="131" y="389"/>
                </a:moveTo>
                <a:lnTo>
                  <a:pt x="122" y="384"/>
                </a:lnTo>
                <a:lnTo>
                  <a:pt x="132" y="369"/>
                </a:lnTo>
                <a:lnTo>
                  <a:pt x="140" y="374"/>
                </a:lnTo>
                <a:lnTo>
                  <a:pt x="131" y="389"/>
                </a:lnTo>
                <a:close/>
                <a:moveTo>
                  <a:pt x="1493" y="384"/>
                </a:moveTo>
                <a:lnTo>
                  <a:pt x="1493" y="384"/>
                </a:lnTo>
                <a:lnTo>
                  <a:pt x="1484" y="369"/>
                </a:lnTo>
                <a:lnTo>
                  <a:pt x="1491" y="363"/>
                </a:lnTo>
                <a:lnTo>
                  <a:pt x="1501" y="378"/>
                </a:lnTo>
                <a:lnTo>
                  <a:pt x="1493" y="384"/>
                </a:lnTo>
                <a:close/>
                <a:moveTo>
                  <a:pt x="150" y="359"/>
                </a:moveTo>
                <a:lnTo>
                  <a:pt x="143" y="354"/>
                </a:lnTo>
                <a:lnTo>
                  <a:pt x="153" y="339"/>
                </a:lnTo>
                <a:lnTo>
                  <a:pt x="160" y="345"/>
                </a:lnTo>
                <a:lnTo>
                  <a:pt x="150" y="359"/>
                </a:lnTo>
                <a:close/>
                <a:moveTo>
                  <a:pt x="1474" y="354"/>
                </a:moveTo>
                <a:lnTo>
                  <a:pt x="1474" y="354"/>
                </a:lnTo>
                <a:lnTo>
                  <a:pt x="1464" y="340"/>
                </a:lnTo>
                <a:lnTo>
                  <a:pt x="1471" y="334"/>
                </a:lnTo>
                <a:lnTo>
                  <a:pt x="1483" y="349"/>
                </a:lnTo>
                <a:lnTo>
                  <a:pt x="1474" y="354"/>
                </a:lnTo>
                <a:close/>
                <a:moveTo>
                  <a:pt x="170" y="332"/>
                </a:moveTo>
                <a:lnTo>
                  <a:pt x="163" y="325"/>
                </a:lnTo>
                <a:lnTo>
                  <a:pt x="174" y="312"/>
                </a:lnTo>
                <a:lnTo>
                  <a:pt x="181" y="318"/>
                </a:lnTo>
                <a:lnTo>
                  <a:pt x="170" y="332"/>
                </a:lnTo>
                <a:close/>
                <a:moveTo>
                  <a:pt x="1453" y="327"/>
                </a:moveTo>
                <a:lnTo>
                  <a:pt x="1453" y="327"/>
                </a:lnTo>
                <a:lnTo>
                  <a:pt x="1443" y="313"/>
                </a:lnTo>
                <a:lnTo>
                  <a:pt x="1450" y="307"/>
                </a:lnTo>
                <a:lnTo>
                  <a:pt x="1461" y="320"/>
                </a:lnTo>
                <a:lnTo>
                  <a:pt x="1453" y="327"/>
                </a:lnTo>
                <a:close/>
                <a:moveTo>
                  <a:pt x="193" y="304"/>
                </a:moveTo>
                <a:lnTo>
                  <a:pt x="184" y="298"/>
                </a:lnTo>
                <a:lnTo>
                  <a:pt x="196" y="284"/>
                </a:lnTo>
                <a:lnTo>
                  <a:pt x="204" y="290"/>
                </a:lnTo>
                <a:lnTo>
                  <a:pt x="193" y="304"/>
                </a:lnTo>
                <a:close/>
                <a:moveTo>
                  <a:pt x="1431" y="299"/>
                </a:moveTo>
                <a:lnTo>
                  <a:pt x="1431" y="299"/>
                </a:lnTo>
                <a:lnTo>
                  <a:pt x="1420" y="285"/>
                </a:lnTo>
                <a:lnTo>
                  <a:pt x="1428" y="279"/>
                </a:lnTo>
                <a:lnTo>
                  <a:pt x="1439" y="293"/>
                </a:lnTo>
                <a:lnTo>
                  <a:pt x="1431" y="299"/>
                </a:lnTo>
                <a:close/>
                <a:moveTo>
                  <a:pt x="215" y="278"/>
                </a:moveTo>
                <a:lnTo>
                  <a:pt x="208" y="270"/>
                </a:lnTo>
                <a:lnTo>
                  <a:pt x="219" y="258"/>
                </a:lnTo>
                <a:lnTo>
                  <a:pt x="226" y="264"/>
                </a:lnTo>
                <a:lnTo>
                  <a:pt x="215" y="278"/>
                </a:lnTo>
                <a:close/>
                <a:moveTo>
                  <a:pt x="1409" y="273"/>
                </a:moveTo>
                <a:lnTo>
                  <a:pt x="1409" y="273"/>
                </a:lnTo>
                <a:lnTo>
                  <a:pt x="1396" y="260"/>
                </a:lnTo>
                <a:lnTo>
                  <a:pt x="1404" y="253"/>
                </a:lnTo>
                <a:lnTo>
                  <a:pt x="1416" y="265"/>
                </a:lnTo>
                <a:lnTo>
                  <a:pt x="1409" y="273"/>
                </a:lnTo>
                <a:close/>
                <a:moveTo>
                  <a:pt x="239" y="252"/>
                </a:moveTo>
                <a:lnTo>
                  <a:pt x="231" y="245"/>
                </a:lnTo>
                <a:lnTo>
                  <a:pt x="244" y="233"/>
                </a:lnTo>
                <a:lnTo>
                  <a:pt x="251" y="239"/>
                </a:lnTo>
                <a:lnTo>
                  <a:pt x="239" y="252"/>
                </a:lnTo>
                <a:close/>
                <a:moveTo>
                  <a:pt x="1384" y="248"/>
                </a:moveTo>
                <a:lnTo>
                  <a:pt x="1384" y="248"/>
                </a:lnTo>
                <a:lnTo>
                  <a:pt x="1371" y="235"/>
                </a:lnTo>
                <a:lnTo>
                  <a:pt x="1379" y="228"/>
                </a:lnTo>
                <a:lnTo>
                  <a:pt x="1391" y="240"/>
                </a:lnTo>
                <a:lnTo>
                  <a:pt x="1384" y="248"/>
                </a:lnTo>
                <a:close/>
                <a:moveTo>
                  <a:pt x="264" y="228"/>
                </a:moveTo>
                <a:lnTo>
                  <a:pt x="256" y="220"/>
                </a:lnTo>
                <a:lnTo>
                  <a:pt x="270" y="208"/>
                </a:lnTo>
                <a:lnTo>
                  <a:pt x="276" y="215"/>
                </a:lnTo>
                <a:lnTo>
                  <a:pt x="264" y="228"/>
                </a:lnTo>
                <a:close/>
                <a:moveTo>
                  <a:pt x="1359" y="223"/>
                </a:moveTo>
                <a:lnTo>
                  <a:pt x="1359" y="223"/>
                </a:lnTo>
                <a:lnTo>
                  <a:pt x="1346" y="212"/>
                </a:lnTo>
                <a:lnTo>
                  <a:pt x="1353" y="204"/>
                </a:lnTo>
                <a:lnTo>
                  <a:pt x="1366" y="215"/>
                </a:lnTo>
                <a:lnTo>
                  <a:pt x="1359" y="223"/>
                </a:lnTo>
                <a:close/>
                <a:moveTo>
                  <a:pt x="290" y="204"/>
                </a:moveTo>
                <a:lnTo>
                  <a:pt x="283" y="197"/>
                </a:lnTo>
                <a:lnTo>
                  <a:pt x="296" y="185"/>
                </a:lnTo>
                <a:lnTo>
                  <a:pt x="303" y="193"/>
                </a:lnTo>
                <a:lnTo>
                  <a:pt x="290" y="204"/>
                </a:lnTo>
                <a:close/>
                <a:moveTo>
                  <a:pt x="1332" y="200"/>
                </a:moveTo>
                <a:lnTo>
                  <a:pt x="1332" y="200"/>
                </a:lnTo>
                <a:lnTo>
                  <a:pt x="1320" y="189"/>
                </a:lnTo>
                <a:lnTo>
                  <a:pt x="1326" y="182"/>
                </a:lnTo>
                <a:lnTo>
                  <a:pt x="1340" y="193"/>
                </a:lnTo>
                <a:lnTo>
                  <a:pt x="1332" y="200"/>
                </a:lnTo>
                <a:close/>
                <a:moveTo>
                  <a:pt x="316" y="182"/>
                </a:moveTo>
                <a:lnTo>
                  <a:pt x="310" y="174"/>
                </a:lnTo>
                <a:lnTo>
                  <a:pt x="324" y="164"/>
                </a:lnTo>
                <a:lnTo>
                  <a:pt x="330" y="172"/>
                </a:lnTo>
                <a:lnTo>
                  <a:pt x="316" y="182"/>
                </a:lnTo>
                <a:close/>
                <a:moveTo>
                  <a:pt x="1306" y="178"/>
                </a:moveTo>
                <a:lnTo>
                  <a:pt x="1306" y="178"/>
                </a:lnTo>
                <a:lnTo>
                  <a:pt x="1292" y="168"/>
                </a:lnTo>
                <a:lnTo>
                  <a:pt x="1297" y="159"/>
                </a:lnTo>
                <a:lnTo>
                  <a:pt x="1312" y="170"/>
                </a:lnTo>
                <a:lnTo>
                  <a:pt x="1306" y="178"/>
                </a:lnTo>
                <a:close/>
                <a:moveTo>
                  <a:pt x="345" y="162"/>
                </a:moveTo>
                <a:lnTo>
                  <a:pt x="339" y="153"/>
                </a:lnTo>
                <a:lnTo>
                  <a:pt x="353" y="143"/>
                </a:lnTo>
                <a:lnTo>
                  <a:pt x="359" y="152"/>
                </a:lnTo>
                <a:lnTo>
                  <a:pt x="345" y="162"/>
                </a:lnTo>
                <a:close/>
                <a:moveTo>
                  <a:pt x="1277" y="158"/>
                </a:moveTo>
                <a:lnTo>
                  <a:pt x="1277" y="158"/>
                </a:lnTo>
                <a:lnTo>
                  <a:pt x="1264" y="148"/>
                </a:lnTo>
                <a:lnTo>
                  <a:pt x="1269" y="139"/>
                </a:lnTo>
                <a:lnTo>
                  <a:pt x="1284" y="149"/>
                </a:lnTo>
                <a:lnTo>
                  <a:pt x="1277" y="158"/>
                </a:lnTo>
                <a:close/>
                <a:moveTo>
                  <a:pt x="374" y="142"/>
                </a:moveTo>
                <a:lnTo>
                  <a:pt x="368" y="133"/>
                </a:lnTo>
                <a:lnTo>
                  <a:pt x="383" y="123"/>
                </a:lnTo>
                <a:lnTo>
                  <a:pt x="388" y="132"/>
                </a:lnTo>
                <a:lnTo>
                  <a:pt x="374" y="142"/>
                </a:lnTo>
                <a:close/>
                <a:moveTo>
                  <a:pt x="1249" y="138"/>
                </a:moveTo>
                <a:lnTo>
                  <a:pt x="1249" y="138"/>
                </a:lnTo>
                <a:lnTo>
                  <a:pt x="1234" y="129"/>
                </a:lnTo>
                <a:lnTo>
                  <a:pt x="1240" y="120"/>
                </a:lnTo>
                <a:lnTo>
                  <a:pt x="1255" y="129"/>
                </a:lnTo>
                <a:lnTo>
                  <a:pt x="1249" y="138"/>
                </a:lnTo>
                <a:close/>
                <a:moveTo>
                  <a:pt x="403" y="123"/>
                </a:moveTo>
                <a:lnTo>
                  <a:pt x="398" y="114"/>
                </a:lnTo>
                <a:lnTo>
                  <a:pt x="413" y="105"/>
                </a:lnTo>
                <a:lnTo>
                  <a:pt x="418" y="114"/>
                </a:lnTo>
                <a:lnTo>
                  <a:pt x="403" y="123"/>
                </a:lnTo>
                <a:close/>
                <a:moveTo>
                  <a:pt x="1219" y="119"/>
                </a:moveTo>
                <a:lnTo>
                  <a:pt x="1219" y="119"/>
                </a:lnTo>
                <a:lnTo>
                  <a:pt x="1204" y="112"/>
                </a:lnTo>
                <a:lnTo>
                  <a:pt x="1209" y="103"/>
                </a:lnTo>
                <a:lnTo>
                  <a:pt x="1225" y="112"/>
                </a:lnTo>
                <a:lnTo>
                  <a:pt x="1219" y="119"/>
                </a:lnTo>
                <a:close/>
                <a:moveTo>
                  <a:pt x="434" y="105"/>
                </a:moveTo>
                <a:lnTo>
                  <a:pt x="429" y="97"/>
                </a:lnTo>
                <a:lnTo>
                  <a:pt x="444" y="89"/>
                </a:lnTo>
                <a:lnTo>
                  <a:pt x="449" y="98"/>
                </a:lnTo>
                <a:lnTo>
                  <a:pt x="434" y="105"/>
                </a:lnTo>
                <a:close/>
                <a:moveTo>
                  <a:pt x="1189" y="103"/>
                </a:moveTo>
                <a:lnTo>
                  <a:pt x="1189" y="103"/>
                </a:lnTo>
                <a:lnTo>
                  <a:pt x="1174" y="95"/>
                </a:lnTo>
                <a:lnTo>
                  <a:pt x="1177" y="85"/>
                </a:lnTo>
                <a:lnTo>
                  <a:pt x="1194" y="94"/>
                </a:lnTo>
                <a:lnTo>
                  <a:pt x="1189" y="103"/>
                </a:lnTo>
                <a:close/>
                <a:moveTo>
                  <a:pt x="465" y="90"/>
                </a:moveTo>
                <a:lnTo>
                  <a:pt x="460" y="80"/>
                </a:lnTo>
                <a:lnTo>
                  <a:pt x="477" y="73"/>
                </a:lnTo>
                <a:lnTo>
                  <a:pt x="480" y="83"/>
                </a:lnTo>
                <a:lnTo>
                  <a:pt x="465" y="90"/>
                </a:lnTo>
                <a:close/>
                <a:moveTo>
                  <a:pt x="1157" y="87"/>
                </a:moveTo>
                <a:lnTo>
                  <a:pt x="1157" y="87"/>
                </a:lnTo>
                <a:lnTo>
                  <a:pt x="1142" y="80"/>
                </a:lnTo>
                <a:lnTo>
                  <a:pt x="1146" y="70"/>
                </a:lnTo>
                <a:lnTo>
                  <a:pt x="1162" y="78"/>
                </a:lnTo>
                <a:lnTo>
                  <a:pt x="1157" y="87"/>
                </a:lnTo>
                <a:close/>
                <a:moveTo>
                  <a:pt x="497" y="75"/>
                </a:moveTo>
                <a:lnTo>
                  <a:pt x="493" y="67"/>
                </a:lnTo>
                <a:lnTo>
                  <a:pt x="509" y="59"/>
                </a:lnTo>
                <a:lnTo>
                  <a:pt x="513" y="69"/>
                </a:lnTo>
                <a:lnTo>
                  <a:pt x="497" y="75"/>
                </a:lnTo>
                <a:close/>
                <a:moveTo>
                  <a:pt x="1126" y="73"/>
                </a:moveTo>
                <a:lnTo>
                  <a:pt x="1126" y="73"/>
                </a:lnTo>
                <a:lnTo>
                  <a:pt x="1110" y="67"/>
                </a:lnTo>
                <a:lnTo>
                  <a:pt x="1114" y="56"/>
                </a:lnTo>
                <a:lnTo>
                  <a:pt x="1130" y="64"/>
                </a:lnTo>
                <a:lnTo>
                  <a:pt x="1126" y="73"/>
                </a:lnTo>
                <a:close/>
                <a:moveTo>
                  <a:pt x="529" y="61"/>
                </a:moveTo>
                <a:lnTo>
                  <a:pt x="525" y="53"/>
                </a:lnTo>
                <a:lnTo>
                  <a:pt x="542" y="46"/>
                </a:lnTo>
                <a:lnTo>
                  <a:pt x="545" y="56"/>
                </a:lnTo>
                <a:lnTo>
                  <a:pt x="529" y="61"/>
                </a:lnTo>
                <a:close/>
                <a:moveTo>
                  <a:pt x="1093" y="60"/>
                </a:moveTo>
                <a:lnTo>
                  <a:pt x="1093" y="60"/>
                </a:lnTo>
                <a:lnTo>
                  <a:pt x="1077" y="54"/>
                </a:lnTo>
                <a:lnTo>
                  <a:pt x="1080" y="45"/>
                </a:lnTo>
                <a:lnTo>
                  <a:pt x="1097" y="50"/>
                </a:lnTo>
                <a:lnTo>
                  <a:pt x="1093" y="60"/>
                </a:lnTo>
                <a:close/>
                <a:moveTo>
                  <a:pt x="562" y="50"/>
                </a:moveTo>
                <a:lnTo>
                  <a:pt x="559" y="40"/>
                </a:lnTo>
                <a:lnTo>
                  <a:pt x="575" y="35"/>
                </a:lnTo>
                <a:lnTo>
                  <a:pt x="579" y="45"/>
                </a:lnTo>
                <a:lnTo>
                  <a:pt x="562" y="50"/>
                </a:lnTo>
                <a:close/>
                <a:moveTo>
                  <a:pt x="1061" y="49"/>
                </a:moveTo>
                <a:lnTo>
                  <a:pt x="1061" y="49"/>
                </a:lnTo>
                <a:lnTo>
                  <a:pt x="1043" y="44"/>
                </a:lnTo>
                <a:lnTo>
                  <a:pt x="1047" y="34"/>
                </a:lnTo>
                <a:lnTo>
                  <a:pt x="1063" y="39"/>
                </a:lnTo>
                <a:lnTo>
                  <a:pt x="1061" y="49"/>
                </a:lnTo>
                <a:close/>
                <a:moveTo>
                  <a:pt x="595" y="40"/>
                </a:moveTo>
                <a:lnTo>
                  <a:pt x="593" y="30"/>
                </a:lnTo>
                <a:lnTo>
                  <a:pt x="610" y="26"/>
                </a:lnTo>
                <a:lnTo>
                  <a:pt x="613" y="35"/>
                </a:lnTo>
                <a:lnTo>
                  <a:pt x="595" y="40"/>
                </a:lnTo>
                <a:close/>
                <a:moveTo>
                  <a:pt x="1027" y="39"/>
                </a:moveTo>
                <a:lnTo>
                  <a:pt x="1027" y="39"/>
                </a:lnTo>
                <a:lnTo>
                  <a:pt x="1010" y="34"/>
                </a:lnTo>
                <a:lnTo>
                  <a:pt x="1012" y="24"/>
                </a:lnTo>
                <a:lnTo>
                  <a:pt x="1030" y="29"/>
                </a:lnTo>
                <a:lnTo>
                  <a:pt x="1027" y="39"/>
                </a:lnTo>
                <a:close/>
                <a:moveTo>
                  <a:pt x="629" y="31"/>
                </a:moveTo>
                <a:lnTo>
                  <a:pt x="627" y="21"/>
                </a:lnTo>
                <a:lnTo>
                  <a:pt x="644" y="18"/>
                </a:lnTo>
                <a:lnTo>
                  <a:pt x="647" y="28"/>
                </a:lnTo>
                <a:lnTo>
                  <a:pt x="629" y="31"/>
                </a:lnTo>
                <a:close/>
                <a:moveTo>
                  <a:pt x="993" y="30"/>
                </a:moveTo>
                <a:lnTo>
                  <a:pt x="993" y="30"/>
                </a:lnTo>
                <a:lnTo>
                  <a:pt x="976" y="26"/>
                </a:lnTo>
                <a:lnTo>
                  <a:pt x="978" y="16"/>
                </a:lnTo>
                <a:lnTo>
                  <a:pt x="996" y="20"/>
                </a:lnTo>
                <a:lnTo>
                  <a:pt x="993" y="30"/>
                </a:lnTo>
                <a:close/>
                <a:moveTo>
                  <a:pt x="663" y="24"/>
                </a:moveTo>
                <a:lnTo>
                  <a:pt x="662" y="14"/>
                </a:lnTo>
                <a:lnTo>
                  <a:pt x="679" y="11"/>
                </a:lnTo>
                <a:lnTo>
                  <a:pt x="681" y="21"/>
                </a:lnTo>
                <a:lnTo>
                  <a:pt x="663" y="24"/>
                </a:lnTo>
                <a:close/>
                <a:moveTo>
                  <a:pt x="958" y="23"/>
                </a:moveTo>
                <a:lnTo>
                  <a:pt x="958" y="23"/>
                </a:lnTo>
                <a:lnTo>
                  <a:pt x="942" y="20"/>
                </a:lnTo>
                <a:lnTo>
                  <a:pt x="943" y="10"/>
                </a:lnTo>
                <a:lnTo>
                  <a:pt x="961" y="14"/>
                </a:lnTo>
                <a:lnTo>
                  <a:pt x="958" y="23"/>
                </a:lnTo>
                <a:close/>
                <a:moveTo>
                  <a:pt x="698" y="19"/>
                </a:moveTo>
                <a:lnTo>
                  <a:pt x="697" y="9"/>
                </a:lnTo>
                <a:lnTo>
                  <a:pt x="714" y="6"/>
                </a:lnTo>
                <a:lnTo>
                  <a:pt x="716" y="16"/>
                </a:lnTo>
                <a:lnTo>
                  <a:pt x="698" y="19"/>
                </a:lnTo>
                <a:close/>
                <a:moveTo>
                  <a:pt x="925" y="18"/>
                </a:moveTo>
                <a:lnTo>
                  <a:pt x="925" y="18"/>
                </a:lnTo>
                <a:lnTo>
                  <a:pt x="907" y="15"/>
                </a:lnTo>
                <a:lnTo>
                  <a:pt x="908" y="5"/>
                </a:lnTo>
                <a:lnTo>
                  <a:pt x="926" y="8"/>
                </a:lnTo>
                <a:lnTo>
                  <a:pt x="925" y="18"/>
                </a:lnTo>
                <a:close/>
                <a:moveTo>
                  <a:pt x="733" y="14"/>
                </a:moveTo>
                <a:lnTo>
                  <a:pt x="732" y="4"/>
                </a:lnTo>
                <a:lnTo>
                  <a:pt x="749" y="3"/>
                </a:lnTo>
                <a:lnTo>
                  <a:pt x="751" y="13"/>
                </a:lnTo>
                <a:lnTo>
                  <a:pt x="733" y="14"/>
                </a:lnTo>
                <a:close/>
                <a:moveTo>
                  <a:pt x="890" y="14"/>
                </a:moveTo>
                <a:lnTo>
                  <a:pt x="890" y="14"/>
                </a:lnTo>
                <a:lnTo>
                  <a:pt x="872" y="13"/>
                </a:lnTo>
                <a:lnTo>
                  <a:pt x="873" y="3"/>
                </a:lnTo>
                <a:lnTo>
                  <a:pt x="891" y="4"/>
                </a:lnTo>
                <a:lnTo>
                  <a:pt x="890" y="14"/>
                </a:lnTo>
                <a:close/>
                <a:moveTo>
                  <a:pt x="768" y="11"/>
                </a:moveTo>
                <a:lnTo>
                  <a:pt x="767" y="1"/>
                </a:lnTo>
                <a:lnTo>
                  <a:pt x="784" y="0"/>
                </a:lnTo>
                <a:lnTo>
                  <a:pt x="784" y="10"/>
                </a:lnTo>
                <a:lnTo>
                  <a:pt x="768" y="11"/>
                </a:lnTo>
                <a:close/>
                <a:moveTo>
                  <a:pt x="854" y="11"/>
                </a:moveTo>
                <a:lnTo>
                  <a:pt x="854" y="11"/>
                </a:lnTo>
                <a:lnTo>
                  <a:pt x="837" y="10"/>
                </a:lnTo>
                <a:lnTo>
                  <a:pt x="838" y="0"/>
                </a:lnTo>
                <a:lnTo>
                  <a:pt x="856" y="1"/>
                </a:lnTo>
                <a:lnTo>
                  <a:pt x="854" y="11"/>
                </a:lnTo>
                <a:close/>
                <a:moveTo>
                  <a:pt x="802" y="10"/>
                </a:moveTo>
                <a:lnTo>
                  <a:pt x="802" y="0"/>
                </a:lnTo>
                <a:lnTo>
                  <a:pt x="814" y="0"/>
                </a:lnTo>
                <a:lnTo>
                  <a:pt x="819" y="0"/>
                </a:lnTo>
                <a:lnTo>
                  <a:pt x="819" y="10"/>
                </a:lnTo>
                <a:lnTo>
                  <a:pt x="814" y="10"/>
                </a:lnTo>
                <a:lnTo>
                  <a:pt x="802" y="1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4" name="Freeform 407"/>
          <p:cNvSpPr>
            <a:spLocks noEditPoints="1"/>
          </p:cNvSpPr>
          <p:nvPr/>
        </p:nvSpPr>
        <p:spPr bwMode="auto">
          <a:xfrm>
            <a:off x="6051550" y="3919538"/>
            <a:ext cx="2057400" cy="2057400"/>
          </a:xfrm>
          <a:custGeom>
            <a:avLst/>
            <a:gdLst>
              <a:gd name="T0" fmla="*/ 2147483647 w 1628"/>
              <a:gd name="T1" fmla="*/ 2147483647 h 1629"/>
              <a:gd name="T2" fmla="*/ 2147483647 w 1628"/>
              <a:gd name="T3" fmla="*/ 2147483647 h 1629"/>
              <a:gd name="T4" fmla="*/ 2147483647 w 1628"/>
              <a:gd name="T5" fmla="*/ 2147483647 h 1629"/>
              <a:gd name="T6" fmla="*/ 2147483647 w 1628"/>
              <a:gd name="T7" fmla="*/ 2147483647 h 1629"/>
              <a:gd name="T8" fmla="*/ 2147483647 w 1628"/>
              <a:gd name="T9" fmla="*/ 2147483647 h 1629"/>
              <a:gd name="T10" fmla="*/ 2147483647 w 1628"/>
              <a:gd name="T11" fmla="*/ 2147483647 h 1629"/>
              <a:gd name="T12" fmla="*/ 2147483647 w 1628"/>
              <a:gd name="T13" fmla="*/ 2147483647 h 1629"/>
              <a:gd name="T14" fmla="*/ 2147483647 w 1628"/>
              <a:gd name="T15" fmla="*/ 2147483647 h 1629"/>
              <a:gd name="T16" fmla="*/ 2147483647 w 1628"/>
              <a:gd name="T17" fmla="*/ 2147483647 h 1629"/>
              <a:gd name="T18" fmla="*/ 2147483647 w 1628"/>
              <a:gd name="T19" fmla="*/ 2147483647 h 1629"/>
              <a:gd name="T20" fmla="*/ 2147483647 w 1628"/>
              <a:gd name="T21" fmla="*/ 2147483647 h 1629"/>
              <a:gd name="T22" fmla="*/ 2147483647 w 1628"/>
              <a:gd name="T23" fmla="*/ 2147483647 h 1629"/>
              <a:gd name="T24" fmla="*/ 2147483647 w 1628"/>
              <a:gd name="T25" fmla="*/ 2147483647 h 1629"/>
              <a:gd name="T26" fmla="*/ 2147483647 w 1628"/>
              <a:gd name="T27" fmla="*/ 2147483647 h 1629"/>
              <a:gd name="T28" fmla="*/ 2147483647 w 1628"/>
              <a:gd name="T29" fmla="*/ 2147483647 h 1629"/>
              <a:gd name="T30" fmla="*/ 2147483647 w 1628"/>
              <a:gd name="T31" fmla="*/ 2147483647 h 1629"/>
              <a:gd name="T32" fmla="*/ 2147483647 w 1628"/>
              <a:gd name="T33" fmla="*/ 2147483647 h 1629"/>
              <a:gd name="T34" fmla="*/ 2147483647 w 1628"/>
              <a:gd name="T35" fmla="*/ 2147483647 h 1629"/>
              <a:gd name="T36" fmla="*/ 2147483647 w 1628"/>
              <a:gd name="T37" fmla="*/ 2147483647 h 1629"/>
              <a:gd name="T38" fmla="*/ 2147483647 w 1628"/>
              <a:gd name="T39" fmla="*/ 2147483647 h 1629"/>
              <a:gd name="T40" fmla="*/ 2147483647 w 1628"/>
              <a:gd name="T41" fmla="*/ 2147483647 h 1629"/>
              <a:gd name="T42" fmla="*/ 2147483647 w 1628"/>
              <a:gd name="T43" fmla="*/ 2147483647 h 1629"/>
              <a:gd name="T44" fmla="*/ 2147483647 w 1628"/>
              <a:gd name="T45" fmla="*/ 2147483647 h 1629"/>
              <a:gd name="T46" fmla="*/ 2147483647 w 1628"/>
              <a:gd name="T47" fmla="*/ 2147483647 h 1629"/>
              <a:gd name="T48" fmla="*/ 2147483647 w 1628"/>
              <a:gd name="T49" fmla="*/ 2147483647 h 1629"/>
              <a:gd name="T50" fmla="*/ 2147483647 w 1628"/>
              <a:gd name="T51" fmla="*/ 2147483647 h 1629"/>
              <a:gd name="T52" fmla="*/ 2147483647 w 1628"/>
              <a:gd name="T53" fmla="*/ 2147483647 h 1629"/>
              <a:gd name="T54" fmla="*/ 2147483647 w 1628"/>
              <a:gd name="T55" fmla="*/ 2147483647 h 1629"/>
              <a:gd name="T56" fmla="*/ 2147483647 w 1628"/>
              <a:gd name="T57" fmla="*/ 2147483647 h 1629"/>
              <a:gd name="T58" fmla="*/ 2147483647 w 1628"/>
              <a:gd name="T59" fmla="*/ 2147483647 h 1629"/>
              <a:gd name="T60" fmla="*/ 2147483647 w 1628"/>
              <a:gd name="T61" fmla="*/ 2147483647 h 1629"/>
              <a:gd name="T62" fmla="*/ 2147483647 w 1628"/>
              <a:gd name="T63" fmla="*/ 2147483647 h 1629"/>
              <a:gd name="T64" fmla="*/ 2147483647 w 1628"/>
              <a:gd name="T65" fmla="*/ 2147483647 h 1629"/>
              <a:gd name="T66" fmla="*/ 2147483647 w 1628"/>
              <a:gd name="T67" fmla="*/ 2147483647 h 1629"/>
              <a:gd name="T68" fmla="*/ 2147483647 w 1628"/>
              <a:gd name="T69" fmla="*/ 2147483647 h 1629"/>
              <a:gd name="T70" fmla="*/ 2147483647 w 1628"/>
              <a:gd name="T71" fmla="*/ 2147483647 h 1629"/>
              <a:gd name="T72" fmla="*/ 2147483647 w 1628"/>
              <a:gd name="T73" fmla="*/ 2147483647 h 1629"/>
              <a:gd name="T74" fmla="*/ 2147483647 w 1628"/>
              <a:gd name="T75" fmla="*/ 2147483647 h 1629"/>
              <a:gd name="T76" fmla="*/ 2147483647 w 1628"/>
              <a:gd name="T77" fmla="*/ 2147483647 h 1629"/>
              <a:gd name="T78" fmla="*/ 2147483647 w 1628"/>
              <a:gd name="T79" fmla="*/ 2147483647 h 1629"/>
              <a:gd name="T80" fmla="*/ 2147483647 w 1628"/>
              <a:gd name="T81" fmla="*/ 2147483647 h 1629"/>
              <a:gd name="T82" fmla="*/ 2147483647 w 1628"/>
              <a:gd name="T83" fmla="*/ 2147483647 h 1629"/>
              <a:gd name="T84" fmla="*/ 2147483647 w 1628"/>
              <a:gd name="T85" fmla="*/ 2147483647 h 1629"/>
              <a:gd name="T86" fmla="*/ 2147483647 w 1628"/>
              <a:gd name="T87" fmla="*/ 2147483647 h 1629"/>
              <a:gd name="T88" fmla="*/ 2147483647 w 1628"/>
              <a:gd name="T89" fmla="*/ 2147483647 h 1629"/>
              <a:gd name="T90" fmla="*/ 2147483647 w 1628"/>
              <a:gd name="T91" fmla="*/ 2147483647 h 1629"/>
              <a:gd name="T92" fmla="*/ 2147483647 w 1628"/>
              <a:gd name="T93" fmla="*/ 2147483647 h 1629"/>
              <a:gd name="T94" fmla="*/ 2147483647 w 1628"/>
              <a:gd name="T95" fmla="*/ 2147483647 h 1629"/>
              <a:gd name="T96" fmla="*/ 2147483647 w 1628"/>
              <a:gd name="T97" fmla="*/ 2147483647 h 1629"/>
              <a:gd name="T98" fmla="*/ 2147483647 w 1628"/>
              <a:gd name="T99" fmla="*/ 2147483647 h 1629"/>
              <a:gd name="T100" fmla="*/ 2147483647 w 1628"/>
              <a:gd name="T101" fmla="*/ 2147483647 h 1629"/>
              <a:gd name="T102" fmla="*/ 2147483647 w 1628"/>
              <a:gd name="T103" fmla="*/ 2147483647 h 1629"/>
              <a:gd name="T104" fmla="*/ 2147483647 w 1628"/>
              <a:gd name="T105" fmla="*/ 2147483647 h 1629"/>
              <a:gd name="T106" fmla="*/ 2147483647 w 1628"/>
              <a:gd name="T107" fmla="*/ 2147483647 h 1629"/>
              <a:gd name="T108" fmla="*/ 2147483647 w 1628"/>
              <a:gd name="T109" fmla="*/ 2147483647 h 1629"/>
              <a:gd name="T110" fmla="*/ 2147483647 w 1628"/>
              <a:gd name="T111" fmla="*/ 2147483647 h 1629"/>
              <a:gd name="T112" fmla="*/ 2147483647 w 1628"/>
              <a:gd name="T113" fmla="*/ 2147483647 h 1629"/>
              <a:gd name="T114" fmla="*/ 2147483647 w 1628"/>
              <a:gd name="T115" fmla="*/ 2147483647 h 1629"/>
              <a:gd name="T116" fmla="*/ 2147483647 w 1628"/>
              <a:gd name="T117" fmla="*/ 2147483647 h 1629"/>
              <a:gd name="T118" fmla="*/ 2147483647 w 1628"/>
              <a:gd name="T119" fmla="*/ 0 h 16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28"/>
              <a:gd name="T181" fmla="*/ 0 h 1629"/>
              <a:gd name="T182" fmla="*/ 1628 w 1628"/>
              <a:gd name="T183" fmla="*/ 1629 h 16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28" h="1629">
                <a:moveTo>
                  <a:pt x="813" y="1629"/>
                </a:moveTo>
                <a:lnTo>
                  <a:pt x="813" y="1629"/>
                </a:lnTo>
                <a:lnTo>
                  <a:pt x="796" y="1628"/>
                </a:lnTo>
                <a:lnTo>
                  <a:pt x="796" y="1618"/>
                </a:lnTo>
                <a:lnTo>
                  <a:pt x="813" y="1619"/>
                </a:lnTo>
                <a:lnTo>
                  <a:pt x="813" y="1629"/>
                </a:lnTo>
                <a:close/>
                <a:moveTo>
                  <a:pt x="831" y="1628"/>
                </a:moveTo>
                <a:lnTo>
                  <a:pt x="831" y="1618"/>
                </a:lnTo>
                <a:lnTo>
                  <a:pt x="848" y="1618"/>
                </a:lnTo>
                <a:lnTo>
                  <a:pt x="848" y="1628"/>
                </a:lnTo>
                <a:lnTo>
                  <a:pt x="831" y="1628"/>
                </a:lnTo>
                <a:close/>
                <a:moveTo>
                  <a:pt x="778" y="1628"/>
                </a:moveTo>
                <a:lnTo>
                  <a:pt x="778" y="1628"/>
                </a:lnTo>
                <a:lnTo>
                  <a:pt x="761" y="1626"/>
                </a:lnTo>
                <a:lnTo>
                  <a:pt x="761" y="1616"/>
                </a:lnTo>
                <a:lnTo>
                  <a:pt x="778" y="1618"/>
                </a:lnTo>
                <a:lnTo>
                  <a:pt x="778" y="1628"/>
                </a:lnTo>
                <a:close/>
                <a:moveTo>
                  <a:pt x="866" y="1626"/>
                </a:moveTo>
                <a:lnTo>
                  <a:pt x="866" y="1616"/>
                </a:lnTo>
                <a:lnTo>
                  <a:pt x="883" y="1615"/>
                </a:lnTo>
                <a:lnTo>
                  <a:pt x="883" y="1625"/>
                </a:lnTo>
                <a:lnTo>
                  <a:pt x="866" y="1626"/>
                </a:lnTo>
                <a:close/>
                <a:moveTo>
                  <a:pt x="742" y="1625"/>
                </a:moveTo>
                <a:lnTo>
                  <a:pt x="742" y="1625"/>
                </a:lnTo>
                <a:lnTo>
                  <a:pt x="724" y="1624"/>
                </a:lnTo>
                <a:lnTo>
                  <a:pt x="726" y="1614"/>
                </a:lnTo>
                <a:lnTo>
                  <a:pt x="743" y="1615"/>
                </a:lnTo>
                <a:lnTo>
                  <a:pt x="742" y="1625"/>
                </a:lnTo>
                <a:close/>
                <a:moveTo>
                  <a:pt x="901" y="1624"/>
                </a:moveTo>
                <a:lnTo>
                  <a:pt x="901" y="1614"/>
                </a:lnTo>
                <a:lnTo>
                  <a:pt x="917" y="1611"/>
                </a:lnTo>
                <a:lnTo>
                  <a:pt x="918" y="1621"/>
                </a:lnTo>
                <a:lnTo>
                  <a:pt x="901" y="1624"/>
                </a:lnTo>
                <a:close/>
                <a:moveTo>
                  <a:pt x="707" y="1621"/>
                </a:moveTo>
                <a:lnTo>
                  <a:pt x="707" y="1621"/>
                </a:lnTo>
                <a:lnTo>
                  <a:pt x="689" y="1619"/>
                </a:lnTo>
                <a:lnTo>
                  <a:pt x="692" y="1609"/>
                </a:lnTo>
                <a:lnTo>
                  <a:pt x="708" y="1611"/>
                </a:lnTo>
                <a:lnTo>
                  <a:pt x="707" y="1621"/>
                </a:lnTo>
                <a:close/>
                <a:moveTo>
                  <a:pt x="936" y="1619"/>
                </a:moveTo>
                <a:lnTo>
                  <a:pt x="935" y="1609"/>
                </a:lnTo>
                <a:lnTo>
                  <a:pt x="952" y="1606"/>
                </a:lnTo>
                <a:lnTo>
                  <a:pt x="953" y="1616"/>
                </a:lnTo>
                <a:lnTo>
                  <a:pt x="936" y="1619"/>
                </a:lnTo>
                <a:close/>
                <a:moveTo>
                  <a:pt x="672" y="1616"/>
                </a:moveTo>
                <a:lnTo>
                  <a:pt x="672" y="1616"/>
                </a:lnTo>
                <a:lnTo>
                  <a:pt x="656" y="1613"/>
                </a:lnTo>
                <a:lnTo>
                  <a:pt x="657" y="1603"/>
                </a:lnTo>
                <a:lnTo>
                  <a:pt x="674" y="1606"/>
                </a:lnTo>
                <a:lnTo>
                  <a:pt x="672" y="1616"/>
                </a:lnTo>
                <a:close/>
                <a:moveTo>
                  <a:pt x="971" y="1613"/>
                </a:moveTo>
                <a:lnTo>
                  <a:pt x="970" y="1604"/>
                </a:lnTo>
                <a:lnTo>
                  <a:pt x="986" y="1600"/>
                </a:lnTo>
                <a:lnTo>
                  <a:pt x="988" y="1610"/>
                </a:lnTo>
                <a:lnTo>
                  <a:pt x="971" y="1613"/>
                </a:lnTo>
                <a:close/>
                <a:moveTo>
                  <a:pt x="638" y="1609"/>
                </a:moveTo>
                <a:lnTo>
                  <a:pt x="638" y="1609"/>
                </a:lnTo>
                <a:lnTo>
                  <a:pt x="620" y="1605"/>
                </a:lnTo>
                <a:lnTo>
                  <a:pt x="623" y="1595"/>
                </a:lnTo>
                <a:lnTo>
                  <a:pt x="639" y="1600"/>
                </a:lnTo>
                <a:lnTo>
                  <a:pt x="638" y="1609"/>
                </a:lnTo>
                <a:close/>
                <a:moveTo>
                  <a:pt x="1006" y="1605"/>
                </a:moveTo>
                <a:lnTo>
                  <a:pt x="1003" y="1596"/>
                </a:lnTo>
                <a:lnTo>
                  <a:pt x="1021" y="1591"/>
                </a:lnTo>
                <a:lnTo>
                  <a:pt x="1023" y="1601"/>
                </a:lnTo>
                <a:lnTo>
                  <a:pt x="1006" y="1605"/>
                </a:lnTo>
                <a:close/>
                <a:moveTo>
                  <a:pt x="603" y="1601"/>
                </a:moveTo>
                <a:lnTo>
                  <a:pt x="603" y="1601"/>
                </a:lnTo>
                <a:lnTo>
                  <a:pt x="587" y="1596"/>
                </a:lnTo>
                <a:lnTo>
                  <a:pt x="589" y="1586"/>
                </a:lnTo>
                <a:lnTo>
                  <a:pt x="605" y="1591"/>
                </a:lnTo>
                <a:lnTo>
                  <a:pt x="603" y="1601"/>
                </a:lnTo>
                <a:close/>
                <a:moveTo>
                  <a:pt x="1040" y="1596"/>
                </a:moveTo>
                <a:lnTo>
                  <a:pt x="1037" y="1588"/>
                </a:lnTo>
                <a:lnTo>
                  <a:pt x="1053" y="1581"/>
                </a:lnTo>
                <a:lnTo>
                  <a:pt x="1057" y="1591"/>
                </a:lnTo>
                <a:lnTo>
                  <a:pt x="1040" y="1596"/>
                </a:lnTo>
                <a:close/>
                <a:moveTo>
                  <a:pt x="569" y="1591"/>
                </a:moveTo>
                <a:lnTo>
                  <a:pt x="569" y="1591"/>
                </a:lnTo>
                <a:lnTo>
                  <a:pt x="553" y="1585"/>
                </a:lnTo>
                <a:lnTo>
                  <a:pt x="555" y="1576"/>
                </a:lnTo>
                <a:lnTo>
                  <a:pt x="573" y="1581"/>
                </a:lnTo>
                <a:lnTo>
                  <a:pt x="569" y="1591"/>
                </a:lnTo>
                <a:close/>
                <a:moveTo>
                  <a:pt x="1073" y="1586"/>
                </a:moveTo>
                <a:lnTo>
                  <a:pt x="1071" y="1576"/>
                </a:lnTo>
                <a:lnTo>
                  <a:pt x="1087" y="1571"/>
                </a:lnTo>
                <a:lnTo>
                  <a:pt x="1091" y="1580"/>
                </a:lnTo>
                <a:lnTo>
                  <a:pt x="1073" y="1586"/>
                </a:lnTo>
                <a:close/>
                <a:moveTo>
                  <a:pt x="535" y="1580"/>
                </a:moveTo>
                <a:lnTo>
                  <a:pt x="535" y="1580"/>
                </a:lnTo>
                <a:lnTo>
                  <a:pt x="519" y="1574"/>
                </a:lnTo>
                <a:lnTo>
                  <a:pt x="523" y="1564"/>
                </a:lnTo>
                <a:lnTo>
                  <a:pt x="539" y="1570"/>
                </a:lnTo>
                <a:lnTo>
                  <a:pt x="535" y="1580"/>
                </a:lnTo>
                <a:close/>
                <a:moveTo>
                  <a:pt x="1107" y="1574"/>
                </a:moveTo>
                <a:lnTo>
                  <a:pt x="1103" y="1565"/>
                </a:lnTo>
                <a:lnTo>
                  <a:pt x="1120" y="1558"/>
                </a:lnTo>
                <a:lnTo>
                  <a:pt x="1124" y="1568"/>
                </a:lnTo>
                <a:lnTo>
                  <a:pt x="1107" y="1574"/>
                </a:lnTo>
                <a:close/>
                <a:moveTo>
                  <a:pt x="503" y="1566"/>
                </a:moveTo>
                <a:lnTo>
                  <a:pt x="503" y="1566"/>
                </a:lnTo>
                <a:lnTo>
                  <a:pt x="487" y="1560"/>
                </a:lnTo>
                <a:lnTo>
                  <a:pt x="490" y="1551"/>
                </a:lnTo>
                <a:lnTo>
                  <a:pt x="507" y="1558"/>
                </a:lnTo>
                <a:lnTo>
                  <a:pt x="503" y="1566"/>
                </a:lnTo>
                <a:close/>
                <a:moveTo>
                  <a:pt x="1140" y="1560"/>
                </a:moveTo>
                <a:lnTo>
                  <a:pt x="1136" y="1551"/>
                </a:lnTo>
                <a:lnTo>
                  <a:pt x="1152" y="1544"/>
                </a:lnTo>
                <a:lnTo>
                  <a:pt x="1156" y="1554"/>
                </a:lnTo>
                <a:lnTo>
                  <a:pt x="1140" y="1560"/>
                </a:lnTo>
                <a:close/>
                <a:moveTo>
                  <a:pt x="470" y="1553"/>
                </a:moveTo>
                <a:lnTo>
                  <a:pt x="470" y="1553"/>
                </a:lnTo>
                <a:lnTo>
                  <a:pt x="455" y="1545"/>
                </a:lnTo>
                <a:lnTo>
                  <a:pt x="459" y="1536"/>
                </a:lnTo>
                <a:lnTo>
                  <a:pt x="475" y="1544"/>
                </a:lnTo>
                <a:lnTo>
                  <a:pt x="470" y="1553"/>
                </a:lnTo>
                <a:close/>
                <a:moveTo>
                  <a:pt x="1172" y="1545"/>
                </a:moveTo>
                <a:lnTo>
                  <a:pt x="1167" y="1536"/>
                </a:lnTo>
                <a:lnTo>
                  <a:pt x="1184" y="1529"/>
                </a:lnTo>
                <a:lnTo>
                  <a:pt x="1187" y="1538"/>
                </a:lnTo>
                <a:lnTo>
                  <a:pt x="1172" y="1545"/>
                </a:lnTo>
                <a:close/>
                <a:moveTo>
                  <a:pt x="439" y="1538"/>
                </a:moveTo>
                <a:lnTo>
                  <a:pt x="439" y="1538"/>
                </a:lnTo>
                <a:lnTo>
                  <a:pt x="423" y="1529"/>
                </a:lnTo>
                <a:lnTo>
                  <a:pt x="428" y="1520"/>
                </a:lnTo>
                <a:lnTo>
                  <a:pt x="444" y="1529"/>
                </a:lnTo>
                <a:lnTo>
                  <a:pt x="439" y="1538"/>
                </a:lnTo>
                <a:close/>
                <a:moveTo>
                  <a:pt x="1204" y="1529"/>
                </a:moveTo>
                <a:lnTo>
                  <a:pt x="1199" y="1520"/>
                </a:lnTo>
                <a:lnTo>
                  <a:pt x="1214" y="1513"/>
                </a:lnTo>
                <a:lnTo>
                  <a:pt x="1219" y="1520"/>
                </a:lnTo>
                <a:lnTo>
                  <a:pt x="1204" y="1529"/>
                </a:lnTo>
                <a:close/>
                <a:moveTo>
                  <a:pt x="408" y="1520"/>
                </a:moveTo>
                <a:lnTo>
                  <a:pt x="408" y="1520"/>
                </a:lnTo>
                <a:lnTo>
                  <a:pt x="393" y="1511"/>
                </a:lnTo>
                <a:lnTo>
                  <a:pt x="398" y="1503"/>
                </a:lnTo>
                <a:lnTo>
                  <a:pt x="413" y="1511"/>
                </a:lnTo>
                <a:lnTo>
                  <a:pt x="408" y="1520"/>
                </a:lnTo>
                <a:close/>
                <a:moveTo>
                  <a:pt x="1235" y="1511"/>
                </a:moveTo>
                <a:lnTo>
                  <a:pt x="1229" y="1503"/>
                </a:lnTo>
                <a:lnTo>
                  <a:pt x="1244" y="1494"/>
                </a:lnTo>
                <a:lnTo>
                  <a:pt x="1250" y="1503"/>
                </a:lnTo>
                <a:lnTo>
                  <a:pt x="1235" y="1511"/>
                </a:lnTo>
                <a:close/>
                <a:moveTo>
                  <a:pt x="378" y="1503"/>
                </a:moveTo>
                <a:lnTo>
                  <a:pt x="378" y="1503"/>
                </a:lnTo>
                <a:lnTo>
                  <a:pt x="363" y="1493"/>
                </a:lnTo>
                <a:lnTo>
                  <a:pt x="369" y="1484"/>
                </a:lnTo>
                <a:lnTo>
                  <a:pt x="383" y="1494"/>
                </a:lnTo>
                <a:lnTo>
                  <a:pt x="378" y="1503"/>
                </a:lnTo>
                <a:close/>
                <a:moveTo>
                  <a:pt x="1264" y="1493"/>
                </a:moveTo>
                <a:lnTo>
                  <a:pt x="1259" y="1484"/>
                </a:lnTo>
                <a:lnTo>
                  <a:pt x="1274" y="1475"/>
                </a:lnTo>
                <a:lnTo>
                  <a:pt x="1279" y="1483"/>
                </a:lnTo>
                <a:lnTo>
                  <a:pt x="1264" y="1493"/>
                </a:lnTo>
                <a:close/>
                <a:moveTo>
                  <a:pt x="349" y="1483"/>
                </a:moveTo>
                <a:lnTo>
                  <a:pt x="349" y="1483"/>
                </a:lnTo>
                <a:lnTo>
                  <a:pt x="334" y="1473"/>
                </a:lnTo>
                <a:lnTo>
                  <a:pt x="340" y="1464"/>
                </a:lnTo>
                <a:lnTo>
                  <a:pt x="354" y="1474"/>
                </a:lnTo>
                <a:lnTo>
                  <a:pt x="349" y="1483"/>
                </a:lnTo>
                <a:close/>
                <a:moveTo>
                  <a:pt x="1294" y="1473"/>
                </a:moveTo>
                <a:lnTo>
                  <a:pt x="1287" y="1464"/>
                </a:lnTo>
                <a:lnTo>
                  <a:pt x="1301" y="1454"/>
                </a:lnTo>
                <a:lnTo>
                  <a:pt x="1307" y="1461"/>
                </a:lnTo>
                <a:lnTo>
                  <a:pt x="1294" y="1473"/>
                </a:lnTo>
                <a:close/>
                <a:moveTo>
                  <a:pt x="320" y="1461"/>
                </a:moveTo>
                <a:lnTo>
                  <a:pt x="320" y="1461"/>
                </a:lnTo>
                <a:lnTo>
                  <a:pt x="306" y="1451"/>
                </a:lnTo>
                <a:lnTo>
                  <a:pt x="313" y="1443"/>
                </a:lnTo>
                <a:lnTo>
                  <a:pt x="326" y="1454"/>
                </a:lnTo>
                <a:lnTo>
                  <a:pt x="320" y="1461"/>
                </a:lnTo>
                <a:close/>
                <a:moveTo>
                  <a:pt x="1321" y="1451"/>
                </a:moveTo>
                <a:lnTo>
                  <a:pt x="1315" y="1444"/>
                </a:lnTo>
                <a:lnTo>
                  <a:pt x="1329" y="1433"/>
                </a:lnTo>
                <a:lnTo>
                  <a:pt x="1335" y="1440"/>
                </a:lnTo>
                <a:lnTo>
                  <a:pt x="1321" y="1451"/>
                </a:lnTo>
                <a:close/>
                <a:moveTo>
                  <a:pt x="293" y="1440"/>
                </a:moveTo>
                <a:lnTo>
                  <a:pt x="293" y="1440"/>
                </a:lnTo>
                <a:lnTo>
                  <a:pt x="279" y="1429"/>
                </a:lnTo>
                <a:lnTo>
                  <a:pt x="285" y="1420"/>
                </a:lnTo>
                <a:lnTo>
                  <a:pt x="299" y="1433"/>
                </a:lnTo>
                <a:lnTo>
                  <a:pt x="293" y="1440"/>
                </a:lnTo>
                <a:close/>
                <a:moveTo>
                  <a:pt x="1349" y="1429"/>
                </a:moveTo>
                <a:lnTo>
                  <a:pt x="1342" y="1421"/>
                </a:lnTo>
                <a:lnTo>
                  <a:pt x="1355" y="1409"/>
                </a:lnTo>
                <a:lnTo>
                  <a:pt x="1361" y="1416"/>
                </a:lnTo>
                <a:lnTo>
                  <a:pt x="1349" y="1429"/>
                </a:lnTo>
                <a:close/>
                <a:moveTo>
                  <a:pt x="265" y="1416"/>
                </a:moveTo>
                <a:lnTo>
                  <a:pt x="265" y="1416"/>
                </a:lnTo>
                <a:lnTo>
                  <a:pt x="253" y="1404"/>
                </a:lnTo>
                <a:lnTo>
                  <a:pt x="260" y="1398"/>
                </a:lnTo>
                <a:lnTo>
                  <a:pt x="273" y="1409"/>
                </a:lnTo>
                <a:lnTo>
                  <a:pt x="265" y="1416"/>
                </a:lnTo>
                <a:close/>
                <a:moveTo>
                  <a:pt x="1375" y="1405"/>
                </a:moveTo>
                <a:lnTo>
                  <a:pt x="1368" y="1398"/>
                </a:lnTo>
                <a:lnTo>
                  <a:pt x="1380" y="1385"/>
                </a:lnTo>
                <a:lnTo>
                  <a:pt x="1388" y="1393"/>
                </a:lnTo>
                <a:lnTo>
                  <a:pt x="1375" y="1405"/>
                </a:lnTo>
                <a:close/>
                <a:moveTo>
                  <a:pt x="240" y="1393"/>
                </a:moveTo>
                <a:lnTo>
                  <a:pt x="240" y="1393"/>
                </a:lnTo>
                <a:lnTo>
                  <a:pt x="228" y="1380"/>
                </a:lnTo>
                <a:lnTo>
                  <a:pt x="235" y="1373"/>
                </a:lnTo>
                <a:lnTo>
                  <a:pt x="248" y="1385"/>
                </a:lnTo>
                <a:lnTo>
                  <a:pt x="240" y="1393"/>
                </a:lnTo>
                <a:close/>
                <a:moveTo>
                  <a:pt x="1400" y="1380"/>
                </a:moveTo>
                <a:lnTo>
                  <a:pt x="1393" y="1373"/>
                </a:lnTo>
                <a:lnTo>
                  <a:pt x="1405" y="1360"/>
                </a:lnTo>
                <a:lnTo>
                  <a:pt x="1413" y="1366"/>
                </a:lnTo>
                <a:lnTo>
                  <a:pt x="1400" y="1380"/>
                </a:lnTo>
                <a:close/>
                <a:moveTo>
                  <a:pt x="215" y="1366"/>
                </a:moveTo>
                <a:lnTo>
                  <a:pt x="215" y="1366"/>
                </a:lnTo>
                <a:lnTo>
                  <a:pt x="204" y="1354"/>
                </a:lnTo>
                <a:lnTo>
                  <a:pt x="211" y="1348"/>
                </a:lnTo>
                <a:lnTo>
                  <a:pt x="223" y="1360"/>
                </a:lnTo>
                <a:lnTo>
                  <a:pt x="215" y="1366"/>
                </a:lnTo>
                <a:close/>
                <a:moveTo>
                  <a:pt x="1424" y="1354"/>
                </a:moveTo>
                <a:lnTo>
                  <a:pt x="1416" y="1348"/>
                </a:lnTo>
                <a:lnTo>
                  <a:pt x="1428" y="1334"/>
                </a:lnTo>
                <a:lnTo>
                  <a:pt x="1435" y="1340"/>
                </a:lnTo>
                <a:lnTo>
                  <a:pt x="1424" y="1354"/>
                </a:lnTo>
                <a:close/>
                <a:moveTo>
                  <a:pt x="193" y="1340"/>
                </a:moveTo>
                <a:lnTo>
                  <a:pt x="193" y="1340"/>
                </a:lnTo>
                <a:lnTo>
                  <a:pt x="181" y="1326"/>
                </a:lnTo>
                <a:lnTo>
                  <a:pt x="189" y="1320"/>
                </a:lnTo>
                <a:lnTo>
                  <a:pt x="200" y="1334"/>
                </a:lnTo>
                <a:lnTo>
                  <a:pt x="193" y="1340"/>
                </a:lnTo>
                <a:close/>
                <a:moveTo>
                  <a:pt x="1446" y="1326"/>
                </a:moveTo>
                <a:lnTo>
                  <a:pt x="1439" y="1320"/>
                </a:lnTo>
                <a:lnTo>
                  <a:pt x="1450" y="1306"/>
                </a:lnTo>
                <a:lnTo>
                  <a:pt x="1458" y="1312"/>
                </a:lnTo>
                <a:lnTo>
                  <a:pt x="1446" y="1326"/>
                </a:lnTo>
                <a:close/>
                <a:moveTo>
                  <a:pt x="170" y="1312"/>
                </a:moveTo>
                <a:lnTo>
                  <a:pt x="170" y="1312"/>
                </a:lnTo>
                <a:lnTo>
                  <a:pt x="159" y="1299"/>
                </a:lnTo>
                <a:lnTo>
                  <a:pt x="168" y="1292"/>
                </a:lnTo>
                <a:lnTo>
                  <a:pt x="178" y="1306"/>
                </a:lnTo>
                <a:lnTo>
                  <a:pt x="170" y="1312"/>
                </a:lnTo>
                <a:close/>
                <a:moveTo>
                  <a:pt x="1469" y="1299"/>
                </a:moveTo>
                <a:lnTo>
                  <a:pt x="1460" y="1292"/>
                </a:lnTo>
                <a:lnTo>
                  <a:pt x="1470" y="1279"/>
                </a:lnTo>
                <a:lnTo>
                  <a:pt x="1479" y="1285"/>
                </a:lnTo>
                <a:lnTo>
                  <a:pt x="1469" y="1299"/>
                </a:lnTo>
                <a:close/>
                <a:moveTo>
                  <a:pt x="149" y="1284"/>
                </a:moveTo>
                <a:lnTo>
                  <a:pt x="149" y="1284"/>
                </a:lnTo>
                <a:lnTo>
                  <a:pt x="139" y="1270"/>
                </a:lnTo>
                <a:lnTo>
                  <a:pt x="148" y="1264"/>
                </a:lnTo>
                <a:lnTo>
                  <a:pt x="158" y="1279"/>
                </a:lnTo>
                <a:lnTo>
                  <a:pt x="149" y="1284"/>
                </a:lnTo>
                <a:close/>
                <a:moveTo>
                  <a:pt x="1489" y="1270"/>
                </a:moveTo>
                <a:lnTo>
                  <a:pt x="1480" y="1265"/>
                </a:lnTo>
                <a:lnTo>
                  <a:pt x="1490" y="1250"/>
                </a:lnTo>
                <a:lnTo>
                  <a:pt x="1499" y="1255"/>
                </a:lnTo>
                <a:lnTo>
                  <a:pt x="1489" y="1270"/>
                </a:lnTo>
                <a:close/>
                <a:moveTo>
                  <a:pt x="129" y="1255"/>
                </a:moveTo>
                <a:lnTo>
                  <a:pt x="129" y="1255"/>
                </a:lnTo>
                <a:lnTo>
                  <a:pt x="120" y="1240"/>
                </a:lnTo>
                <a:lnTo>
                  <a:pt x="127" y="1235"/>
                </a:lnTo>
                <a:lnTo>
                  <a:pt x="138" y="1250"/>
                </a:lnTo>
                <a:lnTo>
                  <a:pt x="129" y="1255"/>
                </a:lnTo>
                <a:close/>
                <a:moveTo>
                  <a:pt x="1508" y="1240"/>
                </a:moveTo>
                <a:lnTo>
                  <a:pt x="1499" y="1235"/>
                </a:lnTo>
                <a:lnTo>
                  <a:pt x="1509" y="1220"/>
                </a:lnTo>
                <a:lnTo>
                  <a:pt x="1516" y="1225"/>
                </a:lnTo>
                <a:lnTo>
                  <a:pt x="1508" y="1240"/>
                </a:lnTo>
                <a:close/>
                <a:moveTo>
                  <a:pt x="110" y="1225"/>
                </a:moveTo>
                <a:lnTo>
                  <a:pt x="110" y="1225"/>
                </a:lnTo>
                <a:lnTo>
                  <a:pt x="101" y="1210"/>
                </a:lnTo>
                <a:lnTo>
                  <a:pt x="110" y="1205"/>
                </a:lnTo>
                <a:lnTo>
                  <a:pt x="119" y="1220"/>
                </a:lnTo>
                <a:lnTo>
                  <a:pt x="110" y="1225"/>
                </a:lnTo>
                <a:close/>
                <a:moveTo>
                  <a:pt x="1525" y="1210"/>
                </a:moveTo>
                <a:lnTo>
                  <a:pt x="1516" y="1205"/>
                </a:lnTo>
                <a:lnTo>
                  <a:pt x="1525" y="1190"/>
                </a:lnTo>
                <a:lnTo>
                  <a:pt x="1534" y="1195"/>
                </a:lnTo>
                <a:lnTo>
                  <a:pt x="1525" y="1210"/>
                </a:lnTo>
                <a:close/>
                <a:moveTo>
                  <a:pt x="94" y="1194"/>
                </a:moveTo>
                <a:lnTo>
                  <a:pt x="94" y="1194"/>
                </a:lnTo>
                <a:lnTo>
                  <a:pt x="85" y="1179"/>
                </a:lnTo>
                <a:lnTo>
                  <a:pt x="94" y="1174"/>
                </a:lnTo>
                <a:lnTo>
                  <a:pt x="102" y="1189"/>
                </a:lnTo>
                <a:lnTo>
                  <a:pt x="94" y="1194"/>
                </a:lnTo>
                <a:close/>
                <a:moveTo>
                  <a:pt x="1543" y="1179"/>
                </a:moveTo>
                <a:lnTo>
                  <a:pt x="1533" y="1175"/>
                </a:lnTo>
                <a:lnTo>
                  <a:pt x="1541" y="1159"/>
                </a:lnTo>
                <a:lnTo>
                  <a:pt x="1550" y="1164"/>
                </a:lnTo>
                <a:lnTo>
                  <a:pt x="1543" y="1179"/>
                </a:lnTo>
                <a:close/>
                <a:moveTo>
                  <a:pt x="77" y="1162"/>
                </a:moveTo>
                <a:lnTo>
                  <a:pt x="77" y="1162"/>
                </a:lnTo>
                <a:lnTo>
                  <a:pt x="70" y="1146"/>
                </a:lnTo>
                <a:lnTo>
                  <a:pt x="79" y="1142"/>
                </a:lnTo>
                <a:lnTo>
                  <a:pt x="86" y="1157"/>
                </a:lnTo>
                <a:lnTo>
                  <a:pt x="77" y="1162"/>
                </a:lnTo>
                <a:close/>
                <a:moveTo>
                  <a:pt x="1558" y="1147"/>
                </a:moveTo>
                <a:lnTo>
                  <a:pt x="1548" y="1142"/>
                </a:lnTo>
                <a:lnTo>
                  <a:pt x="1555" y="1127"/>
                </a:lnTo>
                <a:lnTo>
                  <a:pt x="1564" y="1131"/>
                </a:lnTo>
                <a:lnTo>
                  <a:pt x="1558" y="1147"/>
                </a:lnTo>
                <a:close/>
                <a:moveTo>
                  <a:pt x="62" y="1130"/>
                </a:moveTo>
                <a:lnTo>
                  <a:pt x="62" y="1130"/>
                </a:lnTo>
                <a:lnTo>
                  <a:pt x="56" y="1114"/>
                </a:lnTo>
                <a:lnTo>
                  <a:pt x="65" y="1110"/>
                </a:lnTo>
                <a:lnTo>
                  <a:pt x="72" y="1126"/>
                </a:lnTo>
                <a:lnTo>
                  <a:pt x="62" y="1130"/>
                </a:lnTo>
                <a:close/>
                <a:moveTo>
                  <a:pt x="1571" y="1115"/>
                </a:moveTo>
                <a:lnTo>
                  <a:pt x="1561" y="1111"/>
                </a:lnTo>
                <a:lnTo>
                  <a:pt x="1568" y="1095"/>
                </a:lnTo>
                <a:lnTo>
                  <a:pt x="1578" y="1099"/>
                </a:lnTo>
                <a:lnTo>
                  <a:pt x="1571" y="1115"/>
                </a:lnTo>
                <a:close/>
                <a:moveTo>
                  <a:pt x="50" y="1097"/>
                </a:moveTo>
                <a:lnTo>
                  <a:pt x="50" y="1097"/>
                </a:lnTo>
                <a:lnTo>
                  <a:pt x="44" y="1080"/>
                </a:lnTo>
                <a:lnTo>
                  <a:pt x="54" y="1077"/>
                </a:lnTo>
                <a:lnTo>
                  <a:pt x="59" y="1094"/>
                </a:lnTo>
                <a:lnTo>
                  <a:pt x="50" y="1097"/>
                </a:lnTo>
                <a:close/>
                <a:moveTo>
                  <a:pt x="1583" y="1081"/>
                </a:moveTo>
                <a:lnTo>
                  <a:pt x="1574" y="1079"/>
                </a:lnTo>
                <a:lnTo>
                  <a:pt x="1579" y="1061"/>
                </a:lnTo>
                <a:lnTo>
                  <a:pt x="1589" y="1065"/>
                </a:lnTo>
                <a:lnTo>
                  <a:pt x="1583" y="1081"/>
                </a:lnTo>
                <a:close/>
                <a:moveTo>
                  <a:pt x="39" y="1064"/>
                </a:moveTo>
                <a:lnTo>
                  <a:pt x="39" y="1064"/>
                </a:lnTo>
                <a:lnTo>
                  <a:pt x="32" y="1046"/>
                </a:lnTo>
                <a:lnTo>
                  <a:pt x="42" y="1044"/>
                </a:lnTo>
                <a:lnTo>
                  <a:pt x="47" y="1060"/>
                </a:lnTo>
                <a:lnTo>
                  <a:pt x="39" y="1064"/>
                </a:lnTo>
                <a:close/>
                <a:moveTo>
                  <a:pt x="1594" y="1047"/>
                </a:moveTo>
                <a:lnTo>
                  <a:pt x="1585" y="1045"/>
                </a:lnTo>
                <a:lnTo>
                  <a:pt x="1589" y="1029"/>
                </a:lnTo>
                <a:lnTo>
                  <a:pt x="1599" y="1031"/>
                </a:lnTo>
                <a:lnTo>
                  <a:pt x="1594" y="1047"/>
                </a:lnTo>
                <a:close/>
                <a:moveTo>
                  <a:pt x="29" y="1030"/>
                </a:moveTo>
                <a:lnTo>
                  <a:pt x="29" y="1030"/>
                </a:lnTo>
                <a:lnTo>
                  <a:pt x="24" y="1012"/>
                </a:lnTo>
                <a:lnTo>
                  <a:pt x="34" y="1010"/>
                </a:lnTo>
                <a:lnTo>
                  <a:pt x="37" y="1027"/>
                </a:lnTo>
                <a:lnTo>
                  <a:pt x="29" y="1030"/>
                </a:lnTo>
                <a:close/>
                <a:moveTo>
                  <a:pt x="1604" y="1014"/>
                </a:moveTo>
                <a:lnTo>
                  <a:pt x="1594" y="1011"/>
                </a:lnTo>
                <a:lnTo>
                  <a:pt x="1598" y="995"/>
                </a:lnTo>
                <a:lnTo>
                  <a:pt x="1608" y="996"/>
                </a:lnTo>
                <a:lnTo>
                  <a:pt x="1604" y="1014"/>
                </a:lnTo>
                <a:close/>
                <a:moveTo>
                  <a:pt x="20" y="995"/>
                </a:moveTo>
                <a:lnTo>
                  <a:pt x="20" y="995"/>
                </a:lnTo>
                <a:lnTo>
                  <a:pt x="16" y="977"/>
                </a:lnTo>
                <a:lnTo>
                  <a:pt x="26" y="976"/>
                </a:lnTo>
                <a:lnTo>
                  <a:pt x="30" y="992"/>
                </a:lnTo>
                <a:lnTo>
                  <a:pt x="20" y="995"/>
                </a:lnTo>
                <a:close/>
                <a:moveTo>
                  <a:pt x="1612" y="980"/>
                </a:moveTo>
                <a:lnTo>
                  <a:pt x="1602" y="977"/>
                </a:lnTo>
                <a:lnTo>
                  <a:pt x="1605" y="960"/>
                </a:lnTo>
                <a:lnTo>
                  <a:pt x="1615" y="962"/>
                </a:lnTo>
                <a:lnTo>
                  <a:pt x="1612" y="980"/>
                </a:lnTo>
                <a:close/>
                <a:moveTo>
                  <a:pt x="12" y="961"/>
                </a:moveTo>
                <a:lnTo>
                  <a:pt x="12" y="961"/>
                </a:lnTo>
                <a:lnTo>
                  <a:pt x="10" y="943"/>
                </a:lnTo>
                <a:lnTo>
                  <a:pt x="20" y="941"/>
                </a:lnTo>
                <a:lnTo>
                  <a:pt x="22" y="958"/>
                </a:lnTo>
                <a:lnTo>
                  <a:pt x="12" y="961"/>
                </a:lnTo>
                <a:close/>
                <a:moveTo>
                  <a:pt x="1618" y="945"/>
                </a:moveTo>
                <a:lnTo>
                  <a:pt x="1608" y="943"/>
                </a:lnTo>
                <a:lnTo>
                  <a:pt x="1610" y="926"/>
                </a:lnTo>
                <a:lnTo>
                  <a:pt x="1620" y="927"/>
                </a:lnTo>
                <a:lnTo>
                  <a:pt x="1618" y="945"/>
                </a:lnTo>
                <a:close/>
                <a:moveTo>
                  <a:pt x="7" y="926"/>
                </a:moveTo>
                <a:lnTo>
                  <a:pt x="7" y="926"/>
                </a:lnTo>
                <a:lnTo>
                  <a:pt x="5" y="908"/>
                </a:lnTo>
                <a:lnTo>
                  <a:pt x="15" y="907"/>
                </a:lnTo>
                <a:lnTo>
                  <a:pt x="17" y="925"/>
                </a:lnTo>
                <a:lnTo>
                  <a:pt x="7" y="926"/>
                </a:lnTo>
                <a:close/>
                <a:moveTo>
                  <a:pt x="1623" y="910"/>
                </a:moveTo>
                <a:lnTo>
                  <a:pt x="1613" y="908"/>
                </a:lnTo>
                <a:lnTo>
                  <a:pt x="1614" y="891"/>
                </a:lnTo>
                <a:lnTo>
                  <a:pt x="1624" y="892"/>
                </a:lnTo>
                <a:lnTo>
                  <a:pt x="1623" y="910"/>
                </a:lnTo>
                <a:close/>
                <a:moveTo>
                  <a:pt x="2" y="891"/>
                </a:moveTo>
                <a:lnTo>
                  <a:pt x="2" y="891"/>
                </a:lnTo>
                <a:lnTo>
                  <a:pt x="1" y="872"/>
                </a:lnTo>
                <a:lnTo>
                  <a:pt x="11" y="872"/>
                </a:lnTo>
                <a:lnTo>
                  <a:pt x="12" y="890"/>
                </a:lnTo>
                <a:lnTo>
                  <a:pt x="2" y="891"/>
                </a:lnTo>
                <a:close/>
                <a:moveTo>
                  <a:pt x="1627" y="875"/>
                </a:moveTo>
                <a:lnTo>
                  <a:pt x="1617" y="873"/>
                </a:lnTo>
                <a:lnTo>
                  <a:pt x="1617" y="856"/>
                </a:lnTo>
                <a:lnTo>
                  <a:pt x="1627" y="857"/>
                </a:lnTo>
                <a:lnTo>
                  <a:pt x="1627" y="875"/>
                </a:lnTo>
                <a:close/>
                <a:moveTo>
                  <a:pt x="0" y="855"/>
                </a:moveTo>
                <a:lnTo>
                  <a:pt x="0" y="855"/>
                </a:lnTo>
                <a:lnTo>
                  <a:pt x="0" y="837"/>
                </a:lnTo>
                <a:lnTo>
                  <a:pt x="10" y="837"/>
                </a:lnTo>
                <a:lnTo>
                  <a:pt x="10" y="855"/>
                </a:lnTo>
                <a:lnTo>
                  <a:pt x="0" y="855"/>
                </a:lnTo>
                <a:close/>
                <a:moveTo>
                  <a:pt x="1628" y="838"/>
                </a:moveTo>
                <a:lnTo>
                  <a:pt x="1618" y="838"/>
                </a:lnTo>
                <a:lnTo>
                  <a:pt x="1618" y="821"/>
                </a:lnTo>
                <a:lnTo>
                  <a:pt x="1628" y="821"/>
                </a:lnTo>
                <a:lnTo>
                  <a:pt x="1628" y="838"/>
                </a:lnTo>
                <a:close/>
                <a:moveTo>
                  <a:pt x="0" y="820"/>
                </a:moveTo>
                <a:lnTo>
                  <a:pt x="0" y="815"/>
                </a:lnTo>
                <a:lnTo>
                  <a:pt x="0" y="802"/>
                </a:lnTo>
                <a:lnTo>
                  <a:pt x="10" y="802"/>
                </a:lnTo>
                <a:lnTo>
                  <a:pt x="10" y="815"/>
                </a:lnTo>
                <a:lnTo>
                  <a:pt x="10" y="820"/>
                </a:lnTo>
                <a:lnTo>
                  <a:pt x="0" y="820"/>
                </a:lnTo>
                <a:close/>
                <a:moveTo>
                  <a:pt x="1628" y="815"/>
                </a:moveTo>
                <a:lnTo>
                  <a:pt x="1618" y="815"/>
                </a:lnTo>
                <a:lnTo>
                  <a:pt x="1618" y="797"/>
                </a:lnTo>
                <a:lnTo>
                  <a:pt x="1628" y="797"/>
                </a:lnTo>
                <a:lnTo>
                  <a:pt x="1628" y="815"/>
                </a:lnTo>
                <a:close/>
                <a:moveTo>
                  <a:pt x="10" y="785"/>
                </a:moveTo>
                <a:lnTo>
                  <a:pt x="0" y="785"/>
                </a:lnTo>
                <a:lnTo>
                  <a:pt x="1" y="767"/>
                </a:lnTo>
                <a:lnTo>
                  <a:pt x="11" y="767"/>
                </a:lnTo>
                <a:lnTo>
                  <a:pt x="10" y="785"/>
                </a:lnTo>
                <a:close/>
                <a:moveTo>
                  <a:pt x="1618" y="780"/>
                </a:moveTo>
                <a:lnTo>
                  <a:pt x="1618" y="780"/>
                </a:lnTo>
                <a:lnTo>
                  <a:pt x="1617" y="762"/>
                </a:lnTo>
                <a:lnTo>
                  <a:pt x="1627" y="761"/>
                </a:lnTo>
                <a:lnTo>
                  <a:pt x="1628" y="780"/>
                </a:lnTo>
                <a:lnTo>
                  <a:pt x="1618" y="780"/>
                </a:lnTo>
                <a:close/>
                <a:moveTo>
                  <a:pt x="12" y="750"/>
                </a:moveTo>
                <a:lnTo>
                  <a:pt x="2" y="750"/>
                </a:lnTo>
                <a:lnTo>
                  <a:pt x="4" y="732"/>
                </a:lnTo>
                <a:lnTo>
                  <a:pt x="14" y="732"/>
                </a:lnTo>
                <a:lnTo>
                  <a:pt x="12" y="750"/>
                </a:lnTo>
                <a:close/>
                <a:moveTo>
                  <a:pt x="1615" y="745"/>
                </a:moveTo>
                <a:lnTo>
                  <a:pt x="1615" y="745"/>
                </a:lnTo>
                <a:lnTo>
                  <a:pt x="1614" y="727"/>
                </a:lnTo>
                <a:lnTo>
                  <a:pt x="1624" y="726"/>
                </a:lnTo>
                <a:lnTo>
                  <a:pt x="1625" y="743"/>
                </a:lnTo>
                <a:lnTo>
                  <a:pt x="1615" y="745"/>
                </a:lnTo>
                <a:close/>
                <a:moveTo>
                  <a:pt x="16" y="716"/>
                </a:moveTo>
                <a:lnTo>
                  <a:pt x="6" y="715"/>
                </a:lnTo>
                <a:lnTo>
                  <a:pt x="7" y="697"/>
                </a:lnTo>
                <a:lnTo>
                  <a:pt x="17" y="698"/>
                </a:lnTo>
                <a:lnTo>
                  <a:pt x="16" y="716"/>
                </a:lnTo>
                <a:close/>
                <a:moveTo>
                  <a:pt x="1612" y="710"/>
                </a:moveTo>
                <a:lnTo>
                  <a:pt x="1612" y="710"/>
                </a:lnTo>
                <a:lnTo>
                  <a:pt x="1609" y="692"/>
                </a:lnTo>
                <a:lnTo>
                  <a:pt x="1619" y="691"/>
                </a:lnTo>
                <a:lnTo>
                  <a:pt x="1622" y="708"/>
                </a:lnTo>
                <a:lnTo>
                  <a:pt x="1612" y="710"/>
                </a:lnTo>
                <a:close/>
                <a:moveTo>
                  <a:pt x="21" y="681"/>
                </a:moveTo>
                <a:lnTo>
                  <a:pt x="11" y="679"/>
                </a:lnTo>
                <a:lnTo>
                  <a:pt x="14" y="662"/>
                </a:lnTo>
                <a:lnTo>
                  <a:pt x="24" y="663"/>
                </a:lnTo>
                <a:lnTo>
                  <a:pt x="21" y="681"/>
                </a:lnTo>
                <a:close/>
                <a:moveTo>
                  <a:pt x="1607" y="676"/>
                </a:moveTo>
                <a:lnTo>
                  <a:pt x="1607" y="676"/>
                </a:lnTo>
                <a:lnTo>
                  <a:pt x="1603" y="658"/>
                </a:lnTo>
                <a:lnTo>
                  <a:pt x="1613" y="656"/>
                </a:lnTo>
                <a:lnTo>
                  <a:pt x="1617" y="673"/>
                </a:lnTo>
                <a:lnTo>
                  <a:pt x="1607" y="676"/>
                </a:lnTo>
                <a:close/>
                <a:moveTo>
                  <a:pt x="27" y="646"/>
                </a:moveTo>
                <a:lnTo>
                  <a:pt x="17" y="644"/>
                </a:lnTo>
                <a:lnTo>
                  <a:pt x="21" y="627"/>
                </a:lnTo>
                <a:lnTo>
                  <a:pt x="31" y="629"/>
                </a:lnTo>
                <a:lnTo>
                  <a:pt x="27" y="646"/>
                </a:lnTo>
                <a:close/>
                <a:moveTo>
                  <a:pt x="1599" y="641"/>
                </a:moveTo>
                <a:lnTo>
                  <a:pt x="1599" y="641"/>
                </a:lnTo>
                <a:lnTo>
                  <a:pt x="1595" y="624"/>
                </a:lnTo>
                <a:lnTo>
                  <a:pt x="1605" y="622"/>
                </a:lnTo>
                <a:lnTo>
                  <a:pt x="1609" y="639"/>
                </a:lnTo>
                <a:lnTo>
                  <a:pt x="1599" y="641"/>
                </a:lnTo>
                <a:close/>
                <a:moveTo>
                  <a:pt x="35" y="612"/>
                </a:moveTo>
                <a:lnTo>
                  <a:pt x="25" y="609"/>
                </a:lnTo>
                <a:lnTo>
                  <a:pt x="30" y="593"/>
                </a:lnTo>
                <a:lnTo>
                  <a:pt x="40" y="596"/>
                </a:lnTo>
                <a:lnTo>
                  <a:pt x="35" y="612"/>
                </a:lnTo>
                <a:close/>
                <a:moveTo>
                  <a:pt x="1592" y="607"/>
                </a:moveTo>
                <a:lnTo>
                  <a:pt x="1592" y="607"/>
                </a:lnTo>
                <a:lnTo>
                  <a:pt x="1586" y="591"/>
                </a:lnTo>
                <a:lnTo>
                  <a:pt x="1597" y="587"/>
                </a:lnTo>
                <a:lnTo>
                  <a:pt x="1602" y="604"/>
                </a:lnTo>
                <a:lnTo>
                  <a:pt x="1592" y="607"/>
                </a:lnTo>
                <a:close/>
                <a:moveTo>
                  <a:pt x="45" y="578"/>
                </a:moveTo>
                <a:lnTo>
                  <a:pt x="35" y="576"/>
                </a:lnTo>
                <a:lnTo>
                  <a:pt x="40" y="559"/>
                </a:lnTo>
                <a:lnTo>
                  <a:pt x="50" y="562"/>
                </a:lnTo>
                <a:lnTo>
                  <a:pt x="45" y="578"/>
                </a:lnTo>
                <a:close/>
                <a:moveTo>
                  <a:pt x="1581" y="573"/>
                </a:moveTo>
                <a:lnTo>
                  <a:pt x="1581" y="573"/>
                </a:lnTo>
                <a:lnTo>
                  <a:pt x="1576" y="557"/>
                </a:lnTo>
                <a:lnTo>
                  <a:pt x="1585" y="553"/>
                </a:lnTo>
                <a:lnTo>
                  <a:pt x="1592" y="571"/>
                </a:lnTo>
                <a:lnTo>
                  <a:pt x="1581" y="573"/>
                </a:lnTo>
                <a:close/>
                <a:moveTo>
                  <a:pt x="55" y="546"/>
                </a:moveTo>
                <a:lnTo>
                  <a:pt x="46" y="542"/>
                </a:lnTo>
                <a:lnTo>
                  <a:pt x="52" y="526"/>
                </a:lnTo>
                <a:lnTo>
                  <a:pt x="61" y="529"/>
                </a:lnTo>
                <a:lnTo>
                  <a:pt x="55" y="546"/>
                </a:lnTo>
                <a:close/>
                <a:moveTo>
                  <a:pt x="1570" y="541"/>
                </a:moveTo>
                <a:lnTo>
                  <a:pt x="1570" y="541"/>
                </a:lnTo>
                <a:lnTo>
                  <a:pt x="1564" y="524"/>
                </a:lnTo>
                <a:lnTo>
                  <a:pt x="1574" y="521"/>
                </a:lnTo>
                <a:lnTo>
                  <a:pt x="1580" y="537"/>
                </a:lnTo>
                <a:lnTo>
                  <a:pt x="1570" y="541"/>
                </a:lnTo>
                <a:close/>
                <a:moveTo>
                  <a:pt x="67" y="513"/>
                </a:moveTo>
                <a:lnTo>
                  <a:pt x="59" y="509"/>
                </a:lnTo>
                <a:lnTo>
                  <a:pt x="65" y="493"/>
                </a:lnTo>
                <a:lnTo>
                  <a:pt x="75" y="497"/>
                </a:lnTo>
                <a:lnTo>
                  <a:pt x="67" y="513"/>
                </a:lnTo>
                <a:close/>
                <a:moveTo>
                  <a:pt x="1558" y="508"/>
                </a:moveTo>
                <a:lnTo>
                  <a:pt x="1558" y="508"/>
                </a:lnTo>
                <a:lnTo>
                  <a:pt x="1550" y="492"/>
                </a:lnTo>
                <a:lnTo>
                  <a:pt x="1560" y="488"/>
                </a:lnTo>
                <a:lnTo>
                  <a:pt x="1566" y="504"/>
                </a:lnTo>
                <a:lnTo>
                  <a:pt x="1558" y="508"/>
                </a:lnTo>
                <a:close/>
                <a:moveTo>
                  <a:pt x="81" y="481"/>
                </a:moveTo>
                <a:lnTo>
                  <a:pt x="72" y="477"/>
                </a:lnTo>
                <a:lnTo>
                  <a:pt x="80" y="461"/>
                </a:lnTo>
                <a:lnTo>
                  <a:pt x="89" y="466"/>
                </a:lnTo>
                <a:lnTo>
                  <a:pt x="81" y="481"/>
                </a:lnTo>
                <a:close/>
                <a:moveTo>
                  <a:pt x="1544" y="476"/>
                </a:moveTo>
                <a:lnTo>
                  <a:pt x="1544" y="476"/>
                </a:lnTo>
                <a:lnTo>
                  <a:pt x="1536" y="459"/>
                </a:lnTo>
                <a:lnTo>
                  <a:pt x="1545" y="456"/>
                </a:lnTo>
                <a:lnTo>
                  <a:pt x="1553" y="472"/>
                </a:lnTo>
                <a:lnTo>
                  <a:pt x="1544" y="476"/>
                </a:lnTo>
                <a:close/>
                <a:moveTo>
                  <a:pt x="96" y="449"/>
                </a:moveTo>
                <a:lnTo>
                  <a:pt x="87" y="446"/>
                </a:lnTo>
                <a:lnTo>
                  <a:pt x="96" y="429"/>
                </a:lnTo>
                <a:lnTo>
                  <a:pt x="105" y="434"/>
                </a:lnTo>
                <a:lnTo>
                  <a:pt x="96" y="449"/>
                </a:lnTo>
                <a:close/>
                <a:moveTo>
                  <a:pt x="1528" y="444"/>
                </a:moveTo>
                <a:lnTo>
                  <a:pt x="1528" y="444"/>
                </a:lnTo>
                <a:lnTo>
                  <a:pt x="1520" y="429"/>
                </a:lnTo>
                <a:lnTo>
                  <a:pt x="1529" y="424"/>
                </a:lnTo>
                <a:lnTo>
                  <a:pt x="1536" y="439"/>
                </a:lnTo>
                <a:lnTo>
                  <a:pt x="1528" y="444"/>
                </a:lnTo>
                <a:close/>
                <a:moveTo>
                  <a:pt x="114" y="419"/>
                </a:moveTo>
                <a:lnTo>
                  <a:pt x="105" y="414"/>
                </a:lnTo>
                <a:lnTo>
                  <a:pt x="114" y="399"/>
                </a:lnTo>
                <a:lnTo>
                  <a:pt x="122" y="404"/>
                </a:lnTo>
                <a:lnTo>
                  <a:pt x="114" y="419"/>
                </a:lnTo>
                <a:close/>
                <a:moveTo>
                  <a:pt x="1511" y="413"/>
                </a:moveTo>
                <a:lnTo>
                  <a:pt x="1511" y="413"/>
                </a:lnTo>
                <a:lnTo>
                  <a:pt x="1503" y="398"/>
                </a:lnTo>
                <a:lnTo>
                  <a:pt x="1511" y="393"/>
                </a:lnTo>
                <a:lnTo>
                  <a:pt x="1520" y="408"/>
                </a:lnTo>
                <a:lnTo>
                  <a:pt x="1511" y="413"/>
                </a:lnTo>
                <a:close/>
                <a:moveTo>
                  <a:pt x="131" y="389"/>
                </a:moveTo>
                <a:lnTo>
                  <a:pt x="122" y="384"/>
                </a:lnTo>
                <a:lnTo>
                  <a:pt x="132" y="369"/>
                </a:lnTo>
                <a:lnTo>
                  <a:pt x="140" y="374"/>
                </a:lnTo>
                <a:lnTo>
                  <a:pt x="131" y="389"/>
                </a:lnTo>
                <a:close/>
                <a:moveTo>
                  <a:pt x="1493" y="384"/>
                </a:moveTo>
                <a:lnTo>
                  <a:pt x="1493" y="384"/>
                </a:lnTo>
                <a:lnTo>
                  <a:pt x="1484" y="369"/>
                </a:lnTo>
                <a:lnTo>
                  <a:pt x="1491" y="363"/>
                </a:lnTo>
                <a:lnTo>
                  <a:pt x="1501" y="378"/>
                </a:lnTo>
                <a:lnTo>
                  <a:pt x="1493" y="384"/>
                </a:lnTo>
                <a:close/>
                <a:moveTo>
                  <a:pt x="150" y="359"/>
                </a:moveTo>
                <a:lnTo>
                  <a:pt x="143" y="354"/>
                </a:lnTo>
                <a:lnTo>
                  <a:pt x="153" y="339"/>
                </a:lnTo>
                <a:lnTo>
                  <a:pt x="160" y="345"/>
                </a:lnTo>
                <a:lnTo>
                  <a:pt x="150" y="359"/>
                </a:lnTo>
                <a:close/>
                <a:moveTo>
                  <a:pt x="1474" y="354"/>
                </a:moveTo>
                <a:lnTo>
                  <a:pt x="1474" y="354"/>
                </a:lnTo>
                <a:lnTo>
                  <a:pt x="1464" y="340"/>
                </a:lnTo>
                <a:lnTo>
                  <a:pt x="1471" y="334"/>
                </a:lnTo>
                <a:lnTo>
                  <a:pt x="1483" y="349"/>
                </a:lnTo>
                <a:lnTo>
                  <a:pt x="1474" y="354"/>
                </a:lnTo>
                <a:close/>
                <a:moveTo>
                  <a:pt x="170" y="332"/>
                </a:moveTo>
                <a:lnTo>
                  <a:pt x="163" y="325"/>
                </a:lnTo>
                <a:lnTo>
                  <a:pt x="174" y="312"/>
                </a:lnTo>
                <a:lnTo>
                  <a:pt x="181" y="318"/>
                </a:lnTo>
                <a:lnTo>
                  <a:pt x="170" y="332"/>
                </a:lnTo>
                <a:close/>
                <a:moveTo>
                  <a:pt x="1453" y="327"/>
                </a:moveTo>
                <a:lnTo>
                  <a:pt x="1453" y="327"/>
                </a:lnTo>
                <a:lnTo>
                  <a:pt x="1443" y="313"/>
                </a:lnTo>
                <a:lnTo>
                  <a:pt x="1450" y="307"/>
                </a:lnTo>
                <a:lnTo>
                  <a:pt x="1461" y="320"/>
                </a:lnTo>
                <a:lnTo>
                  <a:pt x="1453" y="327"/>
                </a:lnTo>
                <a:close/>
                <a:moveTo>
                  <a:pt x="193" y="304"/>
                </a:moveTo>
                <a:lnTo>
                  <a:pt x="184" y="298"/>
                </a:lnTo>
                <a:lnTo>
                  <a:pt x="196" y="284"/>
                </a:lnTo>
                <a:lnTo>
                  <a:pt x="204" y="290"/>
                </a:lnTo>
                <a:lnTo>
                  <a:pt x="193" y="304"/>
                </a:lnTo>
                <a:close/>
                <a:moveTo>
                  <a:pt x="1431" y="299"/>
                </a:moveTo>
                <a:lnTo>
                  <a:pt x="1431" y="299"/>
                </a:lnTo>
                <a:lnTo>
                  <a:pt x="1420" y="285"/>
                </a:lnTo>
                <a:lnTo>
                  <a:pt x="1428" y="279"/>
                </a:lnTo>
                <a:lnTo>
                  <a:pt x="1439" y="293"/>
                </a:lnTo>
                <a:lnTo>
                  <a:pt x="1431" y="299"/>
                </a:lnTo>
                <a:close/>
                <a:moveTo>
                  <a:pt x="215" y="278"/>
                </a:moveTo>
                <a:lnTo>
                  <a:pt x="208" y="270"/>
                </a:lnTo>
                <a:lnTo>
                  <a:pt x="219" y="258"/>
                </a:lnTo>
                <a:lnTo>
                  <a:pt x="226" y="264"/>
                </a:lnTo>
                <a:lnTo>
                  <a:pt x="215" y="278"/>
                </a:lnTo>
                <a:close/>
                <a:moveTo>
                  <a:pt x="1409" y="273"/>
                </a:moveTo>
                <a:lnTo>
                  <a:pt x="1409" y="273"/>
                </a:lnTo>
                <a:lnTo>
                  <a:pt x="1396" y="260"/>
                </a:lnTo>
                <a:lnTo>
                  <a:pt x="1404" y="253"/>
                </a:lnTo>
                <a:lnTo>
                  <a:pt x="1416" y="265"/>
                </a:lnTo>
                <a:lnTo>
                  <a:pt x="1409" y="273"/>
                </a:lnTo>
                <a:close/>
                <a:moveTo>
                  <a:pt x="239" y="252"/>
                </a:moveTo>
                <a:lnTo>
                  <a:pt x="231" y="245"/>
                </a:lnTo>
                <a:lnTo>
                  <a:pt x="244" y="233"/>
                </a:lnTo>
                <a:lnTo>
                  <a:pt x="251" y="239"/>
                </a:lnTo>
                <a:lnTo>
                  <a:pt x="239" y="252"/>
                </a:lnTo>
                <a:close/>
                <a:moveTo>
                  <a:pt x="1384" y="248"/>
                </a:moveTo>
                <a:lnTo>
                  <a:pt x="1384" y="248"/>
                </a:lnTo>
                <a:lnTo>
                  <a:pt x="1371" y="235"/>
                </a:lnTo>
                <a:lnTo>
                  <a:pt x="1379" y="228"/>
                </a:lnTo>
                <a:lnTo>
                  <a:pt x="1391" y="240"/>
                </a:lnTo>
                <a:lnTo>
                  <a:pt x="1384" y="248"/>
                </a:lnTo>
                <a:close/>
                <a:moveTo>
                  <a:pt x="264" y="228"/>
                </a:moveTo>
                <a:lnTo>
                  <a:pt x="256" y="220"/>
                </a:lnTo>
                <a:lnTo>
                  <a:pt x="270" y="208"/>
                </a:lnTo>
                <a:lnTo>
                  <a:pt x="276" y="215"/>
                </a:lnTo>
                <a:lnTo>
                  <a:pt x="264" y="228"/>
                </a:lnTo>
                <a:close/>
                <a:moveTo>
                  <a:pt x="1359" y="223"/>
                </a:moveTo>
                <a:lnTo>
                  <a:pt x="1359" y="223"/>
                </a:lnTo>
                <a:lnTo>
                  <a:pt x="1346" y="212"/>
                </a:lnTo>
                <a:lnTo>
                  <a:pt x="1353" y="204"/>
                </a:lnTo>
                <a:lnTo>
                  <a:pt x="1366" y="215"/>
                </a:lnTo>
                <a:lnTo>
                  <a:pt x="1359" y="223"/>
                </a:lnTo>
                <a:close/>
                <a:moveTo>
                  <a:pt x="290" y="204"/>
                </a:moveTo>
                <a:lnTo>
                  <a:pt x="283" y="197"/>
                </a:lnTo>
                <a:lnTo>
                  <a:pt x="296" y="185"/>
                </a:lnTo>
                <a:lnTo>
                  <a:pt x="303" y="193"/>
                </a:lnTo>
                <a:lnTo>
                  <a:pt x="290" y="204"/>
                </a:lnTo>
                <a:close/>
                <a:moveTo>
                  <a:pt x="1332" y="200"/>
                </a:moveTo>
                <a:lnTo>
                  <a:pt x="1332" y="200"/>
                </a:lnTo>
                <a:lnTo>
                  <a:pt x="1320" y="189"/>
                </a:lnTo>
                <a:lnTo>
                  <a:pt x="1326" y="182"/>
                </a:lnTo>
                <a:lnTo>
                  <a:pt x="1340" y="193"/>
                </a:lnTo>
                <a:lnTo>
                  <a:pt x="1332" y="200"/>
                </a:lnTo>
                <a:close/>
                <a:moveTo>
                  <a:pt x="316" y="182"/>
                </a:moveTo>
                <a:lnTo>
                  <a:pt x="310" y="174"/>
                </a:lnTo>
                <a:lnTo>
                  <a:pt x="324" y="164"/>
                </a:lnTo>
                <a:lnTo>
                  <a:pt x="330" y="172"/>
                </a:lnTo>
                <a:lnTo>
                  <a:pt x="316" y="182"/>
                </a:lnTo>
                <a:close/>
                <a:moveTo>
                  <a:pt x="1306" y="178"/>
                </a:moveTo>
                <a:lnTo>
                  <a:pt x="1306" y="178"/>
                </a:lnTo>
                <a:lnTo>
                  <a:pt x="1292" y="168"/>
                </a:lnTo>
                <a:lnTo>
                  <a:pt x="1297" y="159"/>
                </a:lnTo>
                <a:lnTo>
                  <a:pt x="1312" y="170"/>
                </a:lnTo>
                <a:lnTo>
                  <a:pt x="1306" y="178"/>
                </a:lnTo>
                <a:close/>
                <a:moveTo>
                  <a:pt x="345" y="162"/>
                </a:moveTo>
                <a:lnTo>
                  <a:pt x="339" y="153"/>
                </a:lnTo>
                <a:lnTo>
                  <a:pt x="353" y="143"/>
                </a:lnTo>
                <a:lnTo>
                  <a:pt x="359" y="152"/>
                </a:lnTo>
                <a:lnTo>
                  <a:pt x="345" y="162"/>
                </a:lnTo>
                <a:close/>
                <a:moveTo>
                  <a:pt x="1277" y="158"/>
                </a:moveTo>
                <a:lnTo>
                  <a:pt x="1277" y="158"/>
                </a:lnTo>
                <a:lnTo>
                  <a:pt x="1264" y="148"/>
                </a:lnTo>
                <a:lnTo>
                  <a:pt x="1269" y="139"/>
                </a:lnTo>
                <a:lnTo>
                  <a:pt x="1284" y="149"/>
                </a:lnTo>
                <a:lnTo>
                  <a:pt x="1277" y="158"/>
                </a:lnTo>
                <a:close/>
                <a:moveTo>
                  <a:pt x="374" y="142"/>
                </a:moveTo>
                <a:lnTo>
                  <a:pt x="368" y="133"/>
                </a:lnTo>
                <a:lnTo>
                  <a:pt x="383" y="123"/>
                </a:lnTo>
                <a:lnTo>
                  <a:pt x="388" y="132"/>
                </a:lnTo>
                <a:lnTo>
                  <a:pt x="374" y="142"/>
                </a:lnTo>
                <a:close/>
                <a:moveTo>
                  <a:pt x="1249" y="138"/>
                </a:moveTo>
                <a:lnTo>
                  <a:pt x="1249" y="138"/>
                </a:lnTo>
                <a:lnTo>
                  <a:pt x="1234" y="129"/>
                </a:lnTo>
                <a:lnTo>
                  <a:pt x="1240" y="120"/>
                </a:lnTo>
                <a:lnTo>
                  <a:pt x="1255" y="129"/>
                </a:lnTo>
                <a:lnTo>
                  <a:pt x="1249" y="138"/>
                </a:lnTo>
                <a:close/>
                <a:moveTo>
                  <a:pt x="403" y="123"/>
                </a:moveTo>
                <a:lnTo>
                  <a:pt x="398" y="114"/>
                </a:lnTo>
                <a:lnTo>
                  <a:pt x="413" y="105"/>
                </a:lnTo>
                <a:lnTo>
                  <a:pt x="418" y="114"/>
                </a:lnTo>
                <a:lnTo>
                  <a:pt x="403" y="123"/>
                </a:lnTo>
                <a:close/>
                <a:moveTo>
                  <a:pt x="1219" y="119"/>
                </a:moveTo>
                <a:lnTo>
                  <a:pt x="1219" y="119"/>
                </a:lnTo>
                <a:lnTo>
                  <a:pt x="1204" y="112"/>
                </a:lnTo>
                <a:lnTo>
                  <a:pt x="1209" y="103"/>
                </a:lnTo>
                <a:lnTo>
                  <a:pt x="1225" y="112"/>
                </a:lnTo>
                <a:lnTo>
                  <a:pt x="1219" y="119"/>
                </a:lnTo>
                <a:close/>
                <a:moveTo>
                  <a:pt x="434" y="105"/>
                </a:moveTo>
                <a:lnTo>
                  <a:pt x="429" y="97"/>
                </a:lnTo>
                <a:lnTo>
                  <a:pt x="444" y="89"/>
                </a:lnTo>
                <a:lnTo>
                  <a:pt x="449" y="98"/>
                </a:lnTo>
                <a:lnTo>
                  <a:pt x="434" y="105"/>
                </a:lnTo>
                <a:close/>
                <a:moveTo>
                  <a:pt x="1189" y="103"/>
                </a:moveTo>
                <a:lnTo>
                  <a:pt x="1189" y="103"/>
                </a:lnTo>
                <a:lnTo>
                  <a:pt x="1174" y="95"/>
                </a:lnTo>
                <a:lnTo>
                  <a:pt x="1177" y="85"/>
                </a:lnTo>
                <a:lnTo>
                  <a:pt x="1194" y="94"/>
                </a:lnTo>
                <a:lnTo>
                  <a:pt x="1189" y="103"/>
                </a:lnTo>
                <a:close/>
                <a:moveTo>
                  <a:pt x="465" y="90"/>
                </a:moveTo>
                <a:lnTo>
                  <a:pt x="460" y="80"/>
                </a:lnTo>
                <a:lnTo>
                  <a:pt x="477" y="73"/>
                </a:lnTo>
                <a:lnTo>
                  <a:pt x="480" y="83"/>
                </a:lnTo>
                <a:lnTo>
                  <a:pt x="465" y="90"/>
                </a:lnTo>
                <a:close/>
                <a:moveTo>
                  <a:pt x="1157" y="87"/>
                </a:moveTo>
                <a:lnTo>
                  <a:pt x="1157" y="87"/>
                </a:lnTo>
                <a:lnTo>
                  <a:pt x="1142" y="80"/>
                </a:lnTo>
                <a:lnTo>
                  <a:pt x="1146" y="70"/>
                </a:lnTo>
                <a:lnTo>
                  <a:pt x="1162" y="78"/>
                </a:lnTo>
                <a:lnTo>
                  <a:pt x="1157" y="87"/>
                </a:lnTo>
                <a:close/>
                <a:moveTo>
                  <a:pt x="497" y="75"/>
                </a:moveTo>
                <a:lnTo>
                  <a:pt x="493" y="67"/>
                </a:lnTo>
                <a:lnTo>
                  <a:pt x="509" y="59"/>
                </a:lnTo>
                <a:lnTo>
                  <a:pt x="513" y="69"/>
                </a:lnTo>
                <a:lnTo>
                  <a:pt x="497" y="75"/>
                </a:lnTo>
                <a:close/>
                <a:moveTo>
                  <a:pt x="1126" y="73"/>
                </a:moveTo>
                <a:lnTo>
                  <a:pt x="1126" y="73"/>
                </a:lnTo>
                <a:lnTo>
                  <a:pt x="1110" y="67"/>
                </a:lnTo>
                <a:lnTo>
                  <a:pt x="1114" y="56"/>
                </a:lnTo>
                <a:lnTo>
                  <a:pt x="1130" y="64"/>
                </a:lnTo>
                <a:lnTo>
                  <a:pt x="1126" y="73"/>
                </a:lnTo>
                <a:close/>
                <a:moveTo>
                  <a:pt x="529" y="61"/>
                </a:moveTo>
                <a:lnTo>
                  <a:pt x="525" y="53"/>
                </a:lnTo>
                <a:lnTo>
                  <a:pt x="542" y="46"/>
                </a:lnTo>
                <a:lnTo>
                  <a:pt x="545" y="56"/>
                </a:lnTo>
                <a:lnTo>
                  <a:pt x="529" y="61"/>
                </a:lnTo>
                <a:close/>
                <a:moveTo>
                  <a:pt x="1093" y="60"/>
                </a:moveTo>
                <a:lnTo>
                  <a:pt x="1093" y="60"/>
                </a:lnTo>
                <a:lnTo>
                  <a:pt x="1077" y="54"/>
                </a:lnTo>
                <a:lnTo>
                  <a:pt x="1080" y="45"/>
                </a:lnTo>
                <a:lnTo>
                  <a:pt x="1097" y="50"/>
                </a:lnTo>
                <a:lnTo>
                  <a:pt x="1093" y="60"/>
                </a:lnTo>
                <a:close/>
                <a:moveTo>
                  <a:pt x="562" y="50"/>
                </a:moveTo>
                <a:lnTo>
                  <a:pt x="559" y="40"/>
                </a:lnTo>
                <a:lnTo>
                  <a:pt x="575" y="35"/>
                </a:lnTo>
                <a:lnTo>
                  <a:pt x="579" y="45"/>
                </a:lnTo>
                <a:lnTo>
                  <a:pt x="562" y="50"/>
                </a:lnTo>
                <a:close/>
                <a:moveTo>
                  <a:pt x="1061" y="49"/>
                </a:moveTo>
                <a:lnTo>
                  <a:pt x="1061" y="49"/>
                </a:lnTo>
                <a:lnTo>
                  <a:pt x="1043" y="44"/>
                </a:lnTo>
                <a:lnTo>
                  <a:pt x="1047" y="34"/>
                </a:lnTo>
                <a:lnTo>
                  <a:pt x="1063" y="39"/>
                </a:lnTo>
                <a:lnTo>
                  <a:pt x="1061" y="49"/>
                </a:lnTo>
                <a:close/>
                <a:moveTo>
                  <a:pt x="595" y="40"/>
                </a:moveTo>
                <a:lnTo>
                  <a:pt x="593" y="30"/>
                </a:lnTo>
                <a:lnTo>
                  <a:pt x="610" y="26"/>
                </a:lnTo>
                <a:lnTo>
                  <a:pt x="613" y="35"/>
                </a:lnTo>
                <a:lnTo>
                  <a:pt x="595" y="40"/>
                </a:lnTo>
                <a:close/>
                <a:moveTo>
                  <a:pt x="1027" y="39"/>
                </a:moveTo>
                <a:lnTo>
                  <a:pt x="1027" y="39"/>
                </a:lnTo>
                <a:lnTo>
                  <a:pt x="1010" y="34"/>
                </a:lnTo>
                <a:lnTo>
                  <a:pt x="1012" y="24"/>
                </a:lnTo>
                <a:lnTo>
                  <a:pt x="1030" y="29"/>
                </a:lnTo>
                <a:lnTo>
                  <a:pt x="1027" y="39"/>
                </a:lnTo>
                <a:close/>
                <a:moveTo>
                  <a:pt x="629" y="31"/>
                </a:moveTo>
                <a:lnTo>
                  <a:pt x="627" y="21"/>
                </a:lnTo>
                <a:lnTo>
                  <a:pt x="644" y="18"/>
                </a:lnTo>
                <a:lnTo>
                  <a:pt x="647" y="28"/>
                </a:lnTo>
                <a:lnTo>
                  <a:pt x="629" y="31"/>
                </a:lnTo>
                <a:close/>
                <a:moveTo>
                  <a:pt x="993" y="30"/>
                </a:moveTo>
                <a:lnTo>
                  <a:pt x="993" y="30"/>
                </a:lnTo>
                <a:lnTo>
                  <a:pt x="976" y="26"/>
                </a:lnTo>
                <a:lnTo>
                  <a:pt x="978" y="16"/>
                </a:lnTo>
                <a:lnTo>
                  <a:pt x="996" y="20"/>
                </a:lnTo>
                <a:lnTo>
                  <a:pt x="993" y="30"/>
                </a:lnTo>
                <a:close/>
                <a:moveTo>
                  <a:pt x="663" y="24"/>
                </a:moveTo>
                <a:lnTo>
                  <a:pt x="662" y="14"/>
                </a:lnTo>
                <a:lnTo>
                  <a:pt x="679" y="11"/>
                </a:lnTo>
                <a:lnTo>
                  <a:pt x="681" y="21"/>
                </a:lnTo>
                <a:lnTo>
                  <a:pt x="663" y="24"/>
                </a:lnTo>
                <a:close/>
                <a:moveTo>
                  <a:pt x="958" y="23"/>
                </a:moveTo>
                <a:lnTo>
                  <a:pt x="958" y="23"/>
                </a:lnTo>
                <a:lnTo>
                  <a:pt x="942" y="20"/>
                </a:lnTo>
                <a:lnTo>
                  <a:pt x="943" y="10"/>
                </a:lnTo>
                <a:lnTo>
                  <a:pt x="961" y="14"/>
                </a:lnTo>
                <a:lnTo>
                  <a:pt x="958" y="23"/>
                </a:lnTo>
                <a:close/>
                <a:moveTo>
                  <a:pt x="698" y="19"/>
                </a:moveTo>
                <a:lnTo>
                  <a:pt x="697" y="9"/>
                </a:lnTo>
                <a:lnTo>
                  <a:pt x="714" y="6"/>
                </a:lnTo>
                <a:lnTo>
                  <a:pt x="716" y="16"/>
                </a:lnTo>
                <a:lnTo>
                  <a:pt x="698" y="19"/>
                </a:lnTo>
                <a:close/>
                <a:moveTo>
                  <a:pt x="925" y="18"/>
                </a:moveTo>
                <a:lnTo>
                  <a:pt x="925" y="18"/>
                </a:lnTo>
                <a:lnTo>
                  <a:pt x="907" y="15"/>
                </a:lnTo>
                <a:lnTo>
                  <a:pt x="908" y="5"/>
                </a:lnTo>
                <a:lnTo>
                  <a:pt x="926" y="8"/>
                </a:lnTo>
                <a:lnTo>
                  <a:pt x="925" y="18"/>
                </a:lnTo>
                <a:close/>
                <a:moveTo>
                  <a:pt x="733" y="14"/>
                </a:moveTo>
                <a:lnTo>
                  <a:pt x="732" y="4"/>
                </a:lnTo>
                <a:lnTo>
                  <a:pt x="749" y="3"/>
                </a:lnTo>
                <a:lnTo>
                  <a:pt x="751" y="13"/>
                </a:lnTo>
                <a:lnTo>
                  <a:pt x="733" y="14"/>
                </a:lnTo>
                <a:close/>
                <a:moveTo>
                  <a:pt x="890" y="14"/>
                </a:moveTo>
                <a:lnTo>
                  <a:pt x="890" y="14"/>
                </a:lnTo>
                <a:lnTo>
                  <a:pt x="872" y="13"/>
                </a:lnTo>
                <a:lnTo>
                  <a:pt x="873" y="3"/>
                </a:lnTo>
                <a:lnTo>
                  <a:pt x="891" y="4"/>
                </a:lnTo>
                <a:lnTo>
                  <a:pt x="890" y="14"/>
                </a:lnTo>
                <a:close/>
                <a:moveTo>
                  <a:pt x="768" y="11"/>
                </a:moveTo>
                <a:lnTo>
                  <a:pt x="767" y="1"/>
                </a:lnTo>
                <a:lnTo>
                  <a:pt x="784" y="0"/>
                </a:lnTo>
                <a:lnTo>
                  <a:pt x="784" y="10"/>
                </a:lnTo>
                <a:lnTo>
                  <a:pt x="768" y="11"/>
                </a:lnTo>
                <a:close/>
                <a:moveTo>
                  <a:pt x="854" y="11"/>
                </a:moveTo>
                <a:lnTo>
                  <a:pt x="854" y="11"/>
                </a:lnTo>
                <a:lnTo>
                  <a:pt x="837" y="10"/>
                </a:lnTo>
                <a:lnTo>
                  <a:pt x="838" y="0"/>
                </a:lnTo>
                <a:lnTo>
                  <a:pt x="856" y="1"/>
                </a:lnTo>
                <a:lnTo>
                  <a:pt x="854" y="11"/>
                </a:lnTo>
                <a:close/>
                <a:moveTo>
                  <a:pt x="802" y="10"/>
                </a:moveTo>
                <a:lnTo>
                  <a:pt x="802" y="0"/>
                </a:lnTo>
                <a:lnTo>
                  <a:pt x="814" y="0"/>
                </a:lnTo>
                <a:lnTo>
                  <a:pt x="819" y="0"/>
                </a:lnTo>
                <a:lnTo>
                  <a:pt x="819" y="10"/>
                </a:lnTo>
                <a:lnTo>
                  <a:pt x="814" y="10"/>
                </a:lnTo>
                <a:lnTo>
                  <a:pt x="802" y="1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5" name="Freeform 408"/>
          <p:cNvSpPr>
            <a:spLocks noEditPoints="1"/>
          </p:cNvSpPr>
          <p:nvPr/>
        </p:nvSpPr>
        <p:spPr bwMode="auto">
          <a:xfrm>
            <a:off x="6491288" y="2143125"/>
            <a:ext cx="1325562" cy="1323975"/>
          </a:xfrm>
          <a:custGeom>
            <a:avLst/>
            <a:gdLst>
              <a:gd name="T0" fmla="*/ 2147483647 w 1687"/>
              <a:gd name="T1" fmla="*/ 2147483647 h 1686"/>
              <a:gd name="T2" fmla="*/ 2147483647 w 1687"/>
              <a:gd name="T3" fmla="*/ 2147483647 h 1686"/>
              <a:gd name="T4" fmla="*/ 2147483647 w 1687"/>
              <a:gd name="T5" fmla="*/ 2147483647 h 1686"/>
              <a:gd name="T6" fmla="*/ 2147483647 w 1687"/>
              <a:gd name="T7" fmla="*/ 2147483647 h 1686"/>
              <a:gd name="T8" fmla="*/ 2147483647 w 1687"/>
              <a:gd name="T9" fmla="*/ 2147483647 h 1686"/>
              <a:gd name="T10" fmla="*/ 2147483647 w 1687"/>
              <a:gd name="T11" fmla="*/ 2147483647 h 1686"/>
              <a:gd name="T12" fmla="*/ 2147483647 w 1687"/>
              <a:gd name="T13" fmla="*/ 2147483647 h 1686"/>
              <a:gd name="T14" fmla="*/ 2147483647 w 1687"/>
              <a:gd name="T15" fmla="*/ 2147483647 h 1686"/>
              <a:gd name="T16" fmla="*/ 2147483647 w 1687"/>
              <a:gd name="T17" fmla="*/ 2147483647 h 1686"/>
              <a:gd name="T18" fmla="*/ 2147483647 w 1687"/>
              <a:gd name="T19" fmla="*/ 2147483647 h 1686"/>
              <a:gd name="T20" fmla="*/ 2147483647 w 1687"/>
              <a:gd name="T21" fmla="*/ 2147483647 h 1686"/>
              <a:gd name="T22" fmla="*/ 2147483647 w 1687"/>
              <a:gd name="T23" fmla="*/ 2147483647 h 1686"/>
              <a:gd name="T24" fmla="*/ 2147483647 w 1687"/>
              <a:gd name="T25" fmla="*/ 2147483647 h 1686"/>
              <a:gd name="T26" fmla="*/ 2147483647 w 1687"/>
              <a:gd name="T27" fmla="*/ 2147483647 h 1686"/>
              <a:gd name="T28" fmla="*/ 2147483647 w 1687"/>
              <a:gd name="T29" fmla="*/ 2147483647 h 1686"/>
              <a:gd name="T30" fmla="*/ 2147483647 w 1687"/>
              <a:gd name="T31" fmla="*/ 2147483647 h 1686"/>
              <a:gd name="T32" fmla="*/ 2147483647 w 1687"/>
              <a:gd name="T33" fmla="*/ 2147483647 h 1686"/>
              <a:gd name="T34" fmla="*/ 2147483647 w 1687"/>
              <a:gd name="T35" fmla="*/ 2147483647 h 1686"/>
              <a:gd name="T36" fmla="*/ 2147483647 w 1687"/>
              <a:gd name="T37" fmla="*/ 2147483647 h 1686"/>
              <a:gd name="T38" fmla="*/ 2147483647 w 1687"/>
              <a:gd name="T39" fmla="*/ 2147483647 h 1686"/>
              <a:gd name="T40" fmla="*/ 2147483647 w 1687"/>
              <a:gd name="T41" fmla="*/ 2147483647 h 1686"/>
              <a:gd name="T42" fmla="*/ 2147483647 w 1687"/>
              <a:gd name="T43" fmla="*/ 2147483647 h 1686"/>
              <a:gd name="T44" fmla="*/ 2147483647 w 1687"/>
              <a:gd name="T45" fmla="*/ 2147483647 h 1686"/>
              <a:gd name="T46" fmla="*/ 2147483647 w 1687"/>
              <a:gd name="T47" fmla="*/ 2147483647 h 1686"/>
              <a:gd name="T48" fmla="*/ 2147483647 w 1687"/>
              <a:gd name="T49" fmla="*/ 2147483647 h 1686"/>
              <a:gd name="T50" fmla="*/ 2147483647 w 1687"/>
              <a:gd name="T51" fmla="*/ 2147483647 h 1686"/>
              <a:gd name="T52" fmla="*/ 2147483647 w 1687"/>
              <a:gd name="T53" fmla="*/ 2147483647 h 1686"/>
              <a:gd name="T54" fmla="*/ 2147483647 w 1687"/>
              <a:gd name="T55" fmla="*/ 2147483647 h 1686"/>
              <a:gd name="T56" fmla="*/ 2147483647 w 1687"/>
              <a:gd name="T57" fmla="*/ 2147483647 h 1686"/>
              <a:gd name="T58" fmla="*/ 2147483647 w 1687"/>
              <a:gd name="T59" fmla="*/ 2147483647 h 1686"/>
              <a:gd name="T60" fmla="*/ 2147483647 w 1687"/>
              <a:gd name="T61" fmla="*/ 2147483647 h 1686"/>
              <a:gd name="T62" fmla="*/ 2147483647 w 1687"/>
              <a:gd name="T63" fmla="*/ 2147483647 h 1686"/>
              <a:gd name="T64" fmla="*/ 2147483647 w 1687"/>
              <a:gd name="T65" fmla="*/ 2147483647 h 1686"/>
              <a:gd name="T66" fmla="*/ 2147483647 w 1687"/>
              <a:gd name="T67" fmla="*/ 2147483647 h 1686"/>
              <a:gd name="T68" fmla="*/ 2147483647 w 1687"/>
              <a:gd name="T69" fmla="*/ 2147483647 h 1686"/>
              <a:gd name="T70" fmla="*/ 2147483647 w 1687"/>
              <a:gd name="T71" fmla="*/ 2147483647 h 1686"/>
              <a:gd name="T72" fmla="*/ 2147483647 w 1687"/>
              <a:gd name="T73" fmla="*/ 2147483647 h 1686"/>
              <a:gd name="T74" fmla="*/ 2147483647 w 1687"/>
              <a:gd name="T75" fmla="*/ 2147483647 h 1686"/>
              <a:gd name="T76" fmla="*/ 2147483647 w 1687"/>
              <a:gd name="T77" fmla="*/ 2147483647 h 1686"/>
              <a:gd name="T78" fmla="*/ 2147483647 w 1687"/>
              <a:gd name="T79" fmla="*/ 2147483647 h 1686"/>
              <a:gd name="T80" fmla="*/ 2147483647 w 1687"/>
              <a:gd name="T81" fmla="*/ 2147483647 h 1686"/>
              <a:gd name="T82" fmla="*/ 2147483647 w 1687"/>
              <a:gd name="T83" fmla="*/ 2147483647 h 1686"/>
              <a:gd name="T84" fmla="*/ 2147483647 w 1687"/>
              <a:gd name="T85" fmla="*/ 2147483647 h 1686"/>
              <a:gd name="T86" fmla="*/ 2147483647 w 1687"/>
              <a:gd name="T87" fmla="*/ 2147483647 h 1686"/>
              <a:gd name="T88" fmla="*/ 2147483647 w 1687"/>
              <a:gd name="T89" fmla="*/ 2147483647 h 1686"/>
              <a:gd name="T90" fmla="*/ 2147483647 w 1687"/>
              <a:gd name="T91" fmla="*/ 2147483647 h 1686"/>
              <a:gd name="T92" fmla="*/ 2147483647 w 1687"/>
              <a:gd name="T93" fmla="*/ 2147483647 h 1686"/>
              <a:gd name="T94" fmla="*/ 2147483647 w 1687"/>
              <a:gd name="T95" fmla="*/ 2147483647 h 1686"/>
              <a:gd name="T96" fmla="*/ 2147483647 w 1687"/>
              <a:gd name="T97" fmla="*/ 2147483647 h 1686"/>
              <a:gd name="T98" fmla="*/ 2147483647 w 1687"/>
              <a:gd name="T99" fmla="*/ 2147483647 h 1686"/>
              <a:gd name="T100" fmla="*/ 2147483647 w 1687"/>
              <a:gd name="T101" fmla="*/ 2147483647 h 1686"/>
              <a:gd name="T102" fmla="*/ 2147483647 w 1687"/>
              <a:gd name="T103" fmla="*/ 2147483647 h 1686"/>
              <a:gd name="T104" fmla="*/ 2147483647 w 1687"/>
              <a:gd name="T105" fmla="*/ 2147483647 h 1686"/>
              <a:gd name="T106" fmla="*/ 2147483647 w 1687"/>
              <a:gd name="T107" fmla="*/ 2147483647 h 1686"/>
              <a:gd name="T108" fmla="*/ 2147483647 w 1687"/>
              <a:gd name="T109" fmla="*/ 2147483647 h 1686"/>
              <a:gd name="T110" fmla="*/ 2147483647 w 1687"/>
              <a:gd name="T111" fmla="*/ 2147483647 h 1686"/>
              <a:gd name="T112" fmla="*/ 2147483647 w 1687"/>
              <a:gd name="T113" fmla="*/ 2147483647 h 1686"/>
              <a:gd name="T114" fmla="*/ 2147483647 w 1687"/>
              <a:gd name="T115" fmla="*/ 2147483647 h 1686"/>
              <a:gd name="T116" fmla="*/ 2147483647 w 1687"/>
              <a:gd name="T117" fmla="*/ 2147483647 h 1686"/>
              <a:gd name="T118" fmla="*/ 2147483647 w 1687"/>
              <a:gd name="T119" fmla="*/ 0 h 168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87"/>
              <a:gd name="T181" fmla="*/ 0 h 1686"/>
              <a:gd name="T182" fmla="*/ 1687 w 1687"/>
              <a:gd name="T183" fmla="*/ 1686 h 168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87" h="1686">
                <a:moveTo>
                  <a:pt x="842" y="1686"/>
                </a:moveTo>
                <a:lnTo>
                  <a:pt x="842" y="1686"/>
                </a:lnTo>
                <a:lnTo>
                  <a:pt x="824" y="1686"/>
                </a:lnTo>
                <a:lnTo>
                  <a:pt x="824" y="1676"/>
                </a:lnTo>
                <a:lnTo>
                  <a:pt x="842" y="1676"/>
                </a:lnTo>
                <a:lnTo>
                  <a:pt x="842" y="1686"/>
                </a:lnTo>
                <a:close/>
                <a:moveTo>
                  <a:pt x="860" y="1686"/>
                </a:moveTo>
                <a:lnTo>
                  <a:pt x="860" y="1676"/>
                </a:lnTo>
                <a:lnTo>
                  <a:pt x="878" y="1676"/>
                </a:lnTo>
                <a:lnTo>
                  <a:pt x="879" y="1686"/>
                </a:lnTo>
                <a:lnTo>
                  <a:pt x="860" y="1686"/>
                </a:lnTo>
                <a:close/>
                <a:moveTo>
                  <a:pt x="805" y="1685"/>
                </a:moveTo>
                <a:lnTo>
                  <a:pt x="805" y="1685"/>
                </a:lnTo>
                <a:lnTo>
                  <a:pt x="788" y="1685"/>
                </a:lnTo>
                <a:lnTo>
                  <a:pt x="788" y="1675"/>
                </a:lnTo>
                <a:lnTo>
                  <a:pt x="807" y="1675"/>
                </a:lnTo>
                <a:lnTo>
                  <a:pt x="805" y="1685"/>
                </a:lnTo>
                <a:close/>
                <a:moveTo>
                  <a:pt x="897" y="1685"/>
                </a:moveTo>
                <a:lnTo>
                  <a:pt x="897" y="1675"/>
                </a:lnTo>
                <a:lnTo>
                  <a:pt x="914" y="1674"/>
                </a:lnTo>
                <a:lnTo>
                  <a:pt x="915" y="1684"/>
                </a:lnTo>
                <a:lnTo>
                  <a:pt x="897" y="1685"/>
                </a:lnTo>
                <a:close/>
                <a:moveTo>
                  <a:pt x="769" y="1684"/>
                </a:moveTo>
                <a:lnTo>
                  <a:pt x="769" y="1684"/>
                </a:lnTo>
                <a:lnTo>
                  <a:pt x="750" y="1681"/>
                </a:lnTo>
                <a:lnTo>
                  <a:pt x="752" y="1671"/>
                </a:lnTo>
                <a:lnTo>
                  <a:pt x="770" y="1674"/>
                </a:lnTo>
                <a:lnTo>
                  <a:pt x="769" y="1684"/>
                </a:lnTo>
                <a:close/>
                <a:moveTo>
                  <a:pt x="934" y="1681"/>
                </a:moveTo>
                <a:lnTo>
                  <a:pt x="933" y="1671"/>
                </a:lnTo>
                <a:lnTo>
                  <a:pt x="950" y="1670"/>
                </a:lnTo>
                <a:lnTo>
                  <a:pt x="952" y="1680"/>
                </a:lnTo>
                <a:lnTo>
                  <a:pt x="934" y="1681"/>
                </a:lnTo>
                <a:close/>
                <a:moveTo>
                  <a:pt x="733" y="1679"/>
                </a:moveTo>
                <a:lnTo>
                  <a:pt x="733" y="1679"/>
                </a:lnTo>
                <a:lnTo>
                  <a:pt x="714" y="1676"/>
                </a:lnTo>
                <a:lnTo>
                  <a:pt x="716" y="1666"/>
                </a:lnTo>
                <a:lnTo>
                  <a:pt x="734" y="1669"/>
                </a:lnTo>
                <a:lnTo>
                  <a:pt x="733" y="1679"/>
                </a:lnTo>
                <a:close/>
                <a:moveTo>
                  <a:pt x="971" y="1677"/>
                </a:moveTo>
                <a:lnTo>
                  <a:pt x="968" y="1667"/>
                </a:lnTo>
                <a:lnTo>
                  <a:pt x="987" y="1664"/>
                </a:lnTo>
                <a:lnTo>
                  <a:pt x="988" y="1674"/>
                </a:lnTo>
                <a:lnTo>
                  <a:pt x="971" y="1677"/>
                </a:lnTo>
                <a:close/>
                <a:moveTo>
                  <a:pt x="696" y="1674"/>
                </a:moveTo>
                <a:lnTo>
                  <a:pt x="696" y="1674"/>
                </a:lnTo>
                <a:lnTo>
                  <a:pt x="679" y="1670"/>
                </a:lnTo>
                <a:lnTo>
                  <a:pt x="680" y="1660"/>
                </a:lnTo>
                <a:lnTo>
                  <a:pt x="698" y="1664"/>
                </a:lnTo>
                <a:lnTo>
                  <a:pt x="696" y="1674"/>
                </a:lnTo>
                <a:close/>
                <a:moveTo>
                  <a:pt x="1006" y="1671"/>
                </a:moveTo>
                <a:lnTo>
                  <a:pt x="1004" y="1661"/>
                </a:lnTo>
                <a:lnTo>
                  <a:pt x="1022" y="1657"/>
                </a:lnTo>
                <a:lnTo>
                  <a:pt x="1024" y="1667"/>
                </a:lnTo>
                <a:lnTo>
                  <a:pt x="1006" y="1671"/>
                </a:lnTo>
                <a:close/>
                <a:moveTo>
                  <a:pt x="660" y="1666"/>
                </a:moveTo>
                <a:lnTo>
                  <a:pt x="660" y="1666"/>
                </a:lnTo>
                <a:lnTo>
                  <a:pt x="643" y="1662"/>
                </a:lnTo>
                <a:lnTo>
                  <a:pt x="645" y="1652"/>
                </a:lnTo>
                <a:lnTo>
                  <a:pt x="663" y="1656"/>
                </a:lnTo>
                <a:lnTo>
                  <a:pt x="660" y="1666"/>
                </a:lnTo>
                <a:close/>
                <a:moveTo>
                  <a:pt x="1042" y="1662"/>
                </a:moveTo>
                <a:lnTo>
                  <a:pt x="1039" y="1654"/>
                </a:lnTo>
                <a:lnTo>
                  <a:pt x="1057" y="1649"/>
                </a:lnTo>
                <a:lnTo>
                  <a:pt x="1059" y="1659"/>
                </a:lnTo>
                <a:lnTo>
                  <a:pt x="1042" y="1662"/>
                </a:lnTo>
                <a:close/>
                <a:moveTo>
                  <a:pt x="625" y="1657"/>
                </a:moveTo>
                <a:lnTo>
                  <a:pt x="625" y="1657"/>
                </a:lnTo>
                <a:lnTo>
                  <a:pt x="608" y="1652"/>
                </a:lnTo>
                <a:lnTo>
                  <a:pt x="610" y="1644"/>
                </a:lnTo>
                <a:lnTo>
                  <a:pt x="628" y="1649"/>
                </a:lnTo>
                <a:lnTo>
                  <a:pt x="625" y="1657"/>
                </a:lnTo>
                <a:close/>
                <a:moveTo>
                  <a:pt x="1077" y="1654"/>
                </a:moveTo>
                <a:lnTo>
                  <a:pt x="1074" y="1644"/>
                </a:lnTo>
                <a:lnTo>
                  <a:pt x="1092" y="1639"/>
                </a:lnTo>
                <a:lnTo>
                  <a:pt x="1094" y="1649"/>
                </a:lnTo>
                <a:lnTo>
                  <a:pt x="1077" y="1654"/>
                </a:lnTo>
                <a:close/>
                <a:moveTo>
                  <a:pt x="590" y="1647"/>
                </a:moveTo>
                <a:lnTo>
                  <a:pt x="590" y="1647"/>
                </a:lnTo>
                <a:lnTo>
                  <a:pt x="573" y="1642"/>
                </a:lnTo>
                <a:lnTo>
                  <a:pt x="575" y="1632"/>
                </a:lnTo>
                <a:lnTo>
                  <a:pt x="593" y="1637"/>
                </a:lnTo>
                <a:lnTo>
                  <a:pt x="590" y="1647"/>
                </a:lnTo>
                <a:close/>
                <a:moveTo>
                  <a:pt x="1112" y="1642"/>
                </a:moveTo>
                <a:lnTo>
                  <a:pt x="1109" y="1634"/>
                </a:lnTo>
                <a:lnTo>
                  <a:pt x="1127" y="1627"/>
                </a:lnTo>
                <a:lnTo>
                  <a:pt x="1129" y="1636"/>
                </a:lnTo>
                <a:lnTo>
                  <a:pt x="1112" y="1642"/>
                </a:lnTo>
                <a:close/>
                <a:moveTo>
                  <a:pt x="555" y="1636"/>
                </a:moveTo>
                <a:lnTo>
                  <a:pt x="555" y="1636"/>
                </a:lnTo>
                <a:lnTo>
                  <a:pt x="538" y="1630"/>
                </a:lnTo>
                <a:lnTo>
                  <a:pt x="541" y="1620"/>
                </a:lnTo>
                <a:lnTo>
                  <a:pt x="559" y="1626"/>
                </a:lnTo>
                <a:lnTo>
                  <a:pt x="555" y="1636"/>
                </a:lnTo>
                <a:close/>
                <a:moveTo>
                  <a:pt x="1147" y="1630"/>
                </a:moveTo>
                <a:lnTo>
                  <a:pt x="1143" y="1621"/>
                </a:lnTo>
                <a:lnTo>
                  <a:pt x="1161" y="1613"/>
                </a:lnTo>
                <a:lnTo>
                  <a:pt x="1164" y="1623"/>
                </a:lnTo>
                <a:lnTo>
                  <a:pt x="1147" y="1630"/>
                </a:lnTo>
                <a:close/>
                <a:moveTo>
                  <a:pt x="521" y="1622"/>
                </a:moveTo>
                <a:lnTo>
                  <a:pt x="521" y="1622"/>
                </a:lnTo>
                <a:lnTo>
                  <a:pt x="504" y="1615"/>
                </a:lnTo>
                <a:lnTo>
                  <a:pt x="508" y="1606"/>
                </a:lnTo>
                <a:lnTo>
                  <a:pt x="525" y="1613"/>
                </a:lnTo>
                <a:lnTo>
                  <a:pt x="521" y="1622"/>
                </a:lnTo>
                <a:close/>
                <a:moveTo>
                  <a:pt x="1181" y="1616"/>
                </a:moveTo>
                <a:lnTo>
                  <a:pt x="1177" y="1607"/>
                </a:lnTo>
                <a:lnTo>
                  <a:pt x="1193" y="1600"/>
                </a:lnTo>
                <a:lnTo>
                  <a:pt x="1198" y="1608"/>
                </a:lnTo>
                <a:lnTo>
                  <a:pt x="1181" y="1616"/>
                </a:lnTo>
                <a:close/>
                <a:moveTo>
                  <a:pt x="488" y="1607"/>
                </a:moveTo>
                <a:lnTo>
                  <a:pt x="488" y="1607"/>
                </a:lnTo>
                <a:lnTo>
                  <a:pt x="471" y="1600"/>
                </a:lnTo>
                <a:lnTo>
                  <a:pt x="475" y="1591"/>
                </a:lnTo>
                <a:lnTo>
                  <a:pt x="491" y="1598"/>
                </a:lnTo>
                <a:lnTo>
                  <a:pt x="488" y="1607"/>
                </a:lnTo>
                <a:close/>
                <a:moveTo>
                  <a:pt x="1215" y="1601"/>
                </a:moveTo>
                <a:lnTo>
                  <a:pt x="1210" y="1591"/>
                </a:lnTo>
                <a:lnTo>
                  <a:pt x="1226" y="1583"/>
                </a:lnTo>
                <a:lnTo>
                  <a:pt x="1231" y="1592"/>
                </a:lnTo>
                <a:lnTo>
                  <a:pt x="1215" y="1601"/>
                </a:lnTo>
                <a:close/>
                <a:moveTo>
                  <a:pt x="455" y="1591"/>
                </a:moveTo>
                <a:lnTo>
                  <a:pt x="455" y="1591"/>
                </a:lnTo>
                <a:lnTo>
                  <a:pt x="439" y="1583"/>
                </a:lnTo>
                <a:lnTo>
                  <a:pt x="444" y="1575"/>
                </a:lnTo>
                <a:lnTo>
                  <a:pt x="459" y="1582"/>
                </a:lnTo>
                <a:lnTo>
                  <a:pt x="455" y="1591"/>
                </a:lnTo>
                <a:close/>
                <a:moveTo>
                  <a:pt x="1247" y="1583"/>
                </a:moveTo>
                <a:lnTo>
                  <a:pt x="1242" y="1575"/>
                </a:lnTo>
                <a:lnTo>
                  <a:pt x="1258" y="1566"/>
                </a:lnTo>
                <a:lnTo>
                  <a:pt x="1263" y="1575"/>
                </a:lnTo>
                <a:lnTo>
                  <a:pt x="1247" y="1583"/>
                </a:lnTo>
                <a:close/>
                <a:moveTo>
                  <a:pt x="422" y="1573"/>
                </a:moveTo>
                <a:lnTo>
                  <a:pt x="422" y="1573"/>
                </a:lnTo>
                <a:lnTo>
                  <a:pt x="407" y="1565"/>
                </a:lnTo>
                <a:lnTo>
                  <a:pt x="412" y="1556"/>
                </a:lnTo>
                <a:lnTo>
                  <a:pt x="427" y="1566"/>
                </a:lnTo>
                <a:lnTo>
                  <a:pt x="422" y="1573"/>
                </a:lnTo>
                <a:close/>
                <a:moveTo>
                  <a:pt x="1278" y="1566"/>
                </a:moveTo>
                <a:lnTo>
                  <a:pt x="1273" y="1557"/>
                </a:lnTo>
                <a:lnTo>
                  <a:pt x="1288" y="1547"/>
                </a:lnTo>
                <a:lnTo>
                  <a:pt x="1295" y="1556"/>
                </a:lnTo>
                <a:lnTo>
                  <a:pt x="1278" y="1566"/>
                </a:lnTo>
                <a:close/>
                <a:moveTo>
                  <a:pt x="391" y="1555"/>
                </a:moveTo>
                <a:lnTo>
                  <a:pt x="391" y="1555"/>
                </a:lnTo>
                <a:lnTo>
                  <a:pt x="376" y="1545"/>
                </a:lnTo>
                <a:lnTo>
                  <a:pt x="381" y="1537"/>
                </a:lnTo>
                <a:lnTo>
                  <a:pt x="396" y="1547"/>
                </a:lnTo>
                <a:lnTo>
                  <a:pt x="391" y="1555"/>
                </a:lnTo>
                <a:close/>
                <a:moveTo>
                  <a:pt x="1310" y="1546"/>
                </a:moveTo>
                <a:lnTo>
                  <a:pt x="1305" y="1537"/>
                </a:lnTo>
                <a:lnTo>
                  <a:pt x="1320" y="1527"/>
                </a:lnTo>
                <a:lnTo>
                  <a:pt x="1325" y="1536"/>
                </a:lnTo>
                <a:lnTo>
                  <a:pt x="1310" y="1546"/>
                </a:lnTo>
                <a:close/>
                <a:moveTo>
                  <a:pt x="361" y="1535"/>
                </a:moveTo>
                <a:lnTo>
                  <a:pt x="361" y="1535"/>
                </a:lnTo>
                <a:lnTo>
                  <a:pt x="346" y="1525"/>
                </a:lnTo>
                <a:lnTo>
                  <a:pt x="352" y="1516"/>
                </a:lnTo>
                <a:lnTo>
                  <a:pt x="366" y="1527"/>
                </a:lnTo>
                <a:lnTo>
                  <a:pt x="361" y="1535"/>
                </a:lnTo>
                <a:close/>
                <a:moveTo>
                  <a:pt x="1340" y="1525"/>
                </a:moveTo>
                <a:lnTo>
                  <a:pt x="1333" y="1517"/>
                </a:lnTo>
                <a:lnTo>
                  <a:pt x="1348" y="1506"/>
                </a:lnTo>
                <a:lnTo>
                  <a:pt x="1355" y="1513"/>
                </a:lnTo>
                <a:lnTo>
                  <a:pt x="1340" y="1525"/>
                </a:lnTo>
                <a:close/>
                <a:moveTo>
                  <a:pt x="331" y="1513"/>
                </a:moveTo>
                <a:lnTo>
                  <a:pt x="331" y="1513"/>
                </a:lnTo>
                <a:lnTo>
                  <a:pt x="317" y="1502"/>
                </a:lnTo>
                <a:lnTo>
                  <a:pt x="324" y="1495"/>
                </a:lnTo>
                <a:lnTo>
                  <a:pt x="337" y="1506"/>
                </a:lnTo>
                <a:lnTo>
                  <a:pt x="331" y="1513"/>
                </a:lnTo>
                <a:close/>
                <a:moveTo>
                  <a:pt x="1368" y="1502"/>
                </a:moveTo>
                <a:lnTo>
                  <a:pt x="1362" y="1495"/>
                </a:lnTo>
                <a:lnTo>
                  <a:pt x="1377" y="1483"/>
                </a:lnTo>
                <a:lnTo>
                  <a:pt x="1383" y="1491"/>
                </a:lnTo>
                <a:lnTo>
                  <a:pt x="1368" y="1502"/>
                </a:lnTo>
                <a:close/>
                <a:moveTo>
                  <a:pt x="302" y="1491"/>
                </a:moveTo>
                <a:lnTo>
                  <a:pt x="302" y="1491"/>
                </a:lnTo>
                <a:lnTo>
                  <a:pt x="289" y="1478"/>
                </a:lnTo>
                <a:lnTo>
                  <a:pt x="296" y="1471"/>
                </a:lnTo>
                <a:lnTo>
                  <a:pt x="310" y="1482"/>
                </a:lnTo>
                <a:lnTo>
                  <a:pt x="302" y="1491"/>
                </a:lnTo>
                <a:close/>
                <a:moveTo>
                  <a:pt x="1397" y="1480"/>
                </a:moveTo>
                <a:lnTo>
                  <a:pt x="1391" y="1472"/>
                </a:lnTo>
                <a:lnTo>
                  <a:pt x="1403" y="1460"/>
                </a:lnTo>
                <a:lnTo>
                  <a:pt x="1411" y="1467"/>
                </a:lnTo>
                <a:lnTo>
                  <a:pt x="1397" y="1480"/>
                </a:lnTo>
                <a:close/>
                <a:moveTo>
                  <a:pt x="275" y="1466"/>
                </a:moveTo>
                <a:lnTo>
                  <a:pt x="275" y="1466"/>
                </a:lnTo>
                <a:lnTo>
                  <a:pt x="262" y="1453"/>
                </a:lnTo>
                <a:lnTo>
                  <a:pt x="269" y="1447"/>
                </a:lnTo>
                <a:lnTo>
                  <a:pt x="282" y="1458"/>
                </a:lnTo>
                <a:lnTo>
                  <a:pt x="275" y="1466"/>
                </a:lnTo>
                <a:close/>
                <a:moveTo>
                  <a:pt x="1425" y="1455"/>
                </a:moveTo>
                <a:lnTo>
                  <a:pt x="1417" y="1447"/>
                </a:lnTo>
                <a:lnTo>
                  <a:pt x="1430" y="1435"/>
                </a:lnTo>
                <a:lnTo>
                  <a:pt x="1437" y="1442"/>
                </a:lnTo>
                <a:lnTo>
                  <a:pt x="1425" y="1455"/>
                </a:lnTo>
                <a:close/>
                <a:moveTo>
                  <a:pt x="249" y="1441"/>
                </a:moveTo>
                <a:lnTo>
                  <a:pt x="249" y="1441"/>
                </a:lnTo>
                <a:lnTo>
                  <a:pt x="236" y="1428"/>
                </a:lnTo>
                <a:lnTo>
                  <a:pt x="244" y="1421"/>
                </a:lnTo>
                <a:lnTo>
                  <a:pt x="256" y="1435"/>
                </a:lnTo>
                <a:lnTo>
                  <a:pt x="249" y="1441"/>
                </a:lnTo>
                <a:close/>
                <a:moveTo>
                  <a:pt x="1450" y="1428"/>
                </a:moveTo>
                <a:lnTo>
                  <a:pt x="1443" y="1422"/>
                </a:lnTo>
                <a:lnTo>
                  <a:pt x="1456" y="1408"/>
                </a:lnTo>
                <a:lnTo>
                  <a:pt x="1462" y="1416"/>
                </a:lnTo>
                <a:lnTo>
                  <a:pt x="1450" y="1428"/>
                </a:lnTo>
                <a:close/>
                <a:moveTo>
                  <a:pt x="223" y="1415"/>
                </a:moveTo>
                <a:lnTo>
                  <a:pt x="223" y="1415"/>
                </a:lnTo>
                <a:lnTo>
                  <a:pt x="211" y="1401"/>
                </a:lnTo>
                <a:lnTo>
                  <a:pt x="218" y="1395"/>
                </a:lnTo>
                <a:lnTo>
                  <a:pt x="231" y="1408"/>
                </a:lnTo>
                <a:lnTo>
                  <a:pt x="223" y="1415"/>
                </a:lnTo>
                <a:close/>
                <a:moveTo>
                  <a:pt x="1475" y="1402"/>
                </a:moveTo>
                <a:lnTo>
                  <a:pt x="1467" y="1396"/>
                </a:lnTo>
                <a:lnTo>
                  <a:pt x="1480" y="1382"/>
                </a:lnTo>
                <a:lnTo>
                  <a:pt x="1487" y="1388"/>
                </a:lnTo>
                <a:lnTo>
                  <a:pt x="1475" y="1402"/>
                </a:lnTo>
                <a:close/>
                <a:moveTo>
                  <a:pt x="198" y="1387"/>
                </a:moveTo>
                <a:lnTo>
                  <a:pt x="198" y="1387"/>
                </a:lnTo>
                <a:lnTo>
                  <a:pt x="187" y="1373"/>
                </a:lnTo>
                <a:lnTo>
                  <a:pt x="195" y="1367"/>
                </a:lnTo>
                <a:lnTo>
                  <a:pt x="207" y="1381"/>
                </a:lnTo>
                <a:lnTo>
                  <a:pt x="198" y="1387"/>
                </a:lnTo>
                <a:close/>
                <a:moveTo>
                  <a:pt x="1499" y="1375"/>
                </a:moveTo>
                <a:lnTo>
                  <a:pt x="1491" y="1367"/>
                </a:lnTo>
                <a:lnTo>
                  <a:pt x="1502" y="1353"/>
                </a:lnTo>
                <a:lnTo>
                  <a:pt x="1510" y="1360"/>
                </a:lnTo>
                <a:lnTo>
                  <a:pt x="1499" y="1375"/>
                </a:lnTo>
                <a:close/>
                <a:moveTo>
                  <a:pt x="176" y="1358"/>
                </a:moveTo>
                <a:lnTo>
                  <a:pt x="176" y="1358"/>
                </a:lnTo>
                <a:lnTo>
                  <a:pt x="165" y="1345"/>
                </a:lnTo>
                <a:lnTo>
                  <a:pt x="173" y="1338"/>
                </a:lnTo>
                <a:lnTo>
                  <a:pt x="183" y="1353"/>
                </a:lnTo>
                <a:lnTo>
                  <a:pt x="176" y="1358"/>
                </a:lnTo>
                <a:close/>
                <a:moveTo>
                  <a:pt x="1521" y="1345"/>
                </a:moveTo>
                <a:lnTo>
                  <a:pt x="1514" y="1340"/>
                </a:lnTo>
                <a:lnTo>
                  <a:pt x="1524" y="1325"/>
                </a:lnTo>
                <a:lnTo>
                  <a:pt x="1532" y="1331"/>
                </a:lnTo>
                <a:lnTo>
                  <a:pt x="1521" y="1345"/>
                </a:lnTo>
                <a:close/>
                <a:moveTo>
                  <a:pt x="155" y="1330"/>
                </a:moveTo>
                <a:lnTo>
                  <a:pt x="155" y="1330"/>
                </a:lnTo>
                <a:lnTo>
                  <a:pt x="143" y="1315"/>
                </a:lnTo>
                <a:lnTo>
                  <a:pt x="152" y="1308"/>
                </a:lnTo>
                <a:lnTo>
                  <a:pt x="162" y="1323"/>
                </a:lnTo>
                <a:lnTo>
                  <a:pt x="155" y="1330"/>
                </a:lnTo>
                <a:close/>
                <a:moveTo>
                  <a:pt x="1542" y="1316"/>
                </a:moveTo>
                <a:lnTo>
                  <a:pt x="1534" y="1309"/>
                </a:lnTo>
                <a:lnTo>
                  <a:pt x="1544" y="1294"/>
                </a:lnTo>
                <a:lnTo>
                  <a:pt x="1552" y="1299"/>
                </a:lnTo>
                <a:lnTo>
                  <a:pt x="1542" y="1316"/>
                </a:lnTo>
                <a:close/>
                <a:moveTo>
                  <a:pt x="133" y="1299"/>
                </a:moveTo>
                <a:lnTo>
                  <a:pt x="133" y="1299"/>
                </a:lnTo>
                <a:lnTo>
                  <a:pt x="123" y="1283"/>
                </a:lnTo>
                <a:lnTo>
                  <a:pt x="132" y="1278"/>
                </a:lnTo>
                <a:lnTo>
                  <a:pt x="142" y="1293"/>
                </a:lnTo>
                <a:lnTo>
                  <a:pt x="133" y="1299"/>
                </a:lnTo>
                <a:close/>
                <a:moveTo>
                  <a:pt x="1562" y="1284"/>
                </a:moveTo>
                <a:lnTo>
                  <a:pt x="1554" y="1279"/>
                </a:lnTo>
                <a:lnTo>
                  <a:pt x="1562" y="1263"/>
                </a:lnTo>
                <a:lnTo>
                  <a:pt x="1571" y="1268"/>
                </a:lnTo>
                <a:lnTo>
                  <a:pt x="1562" y="1284"/>
                </a:lnTo>
                <a:close/>
                <a:moveTo>
                  <a:pt x="115" y="1268"/>
                </a:moveTo>
                <a:lnTo>
                  <a:pt x="115" y="1268"/>
                </a:lnTo>
                <a:lnTo>
                  <a:pt x="106" y="1252"/>
                </a:lnTo>
                <a:lnTo>
                  <a:pt x="115" y="1247"/>
                </a:lnTo>
                <a:lnTo>
                  <a:pt x="123" y="1263"/>
                </a:lnTo>
                <a:lnTo>
                  <a:pt x="115" y="1268"/>
                </a:lnTo>
                <a:close/>
                <a:moveTo>
                  <a:pt x="1581" y="1253"/>
                </a:moveTo>
                <a:lnTo>
                  <a:pt x="1572" y="1248"/>
                </a:lnTo>
                <a:lnTo>
                  <a:pt x="1581" y="1232"/>
                </a:lnTo>
                <a:lnTo>
                  <a:pt x="1590" y="1237"/>
                </a:lnTo>
                <a:lnTo>
                  <a:pt x="1581" y="1253"/>
                </a:lnTo>
                <a:close/>
                <a:moveTo>
                  <a:pt x="97" y="1236"/>
                </a:moveTo>
                <a:lnTo>
                  <a:pt x="97" y="1236"/>
                </a:lnTo>
                <a:lnTo>
                  <a:pt x="88" y="1219"/>
                </a:lnTo>
                <a:lnTo>
                  <a:pt x="97" y="1214"/>
                </a:lnTo>
                <a:lnTo>
                  <a:pt x="106" y="1231"/>
                </a:lnTo>
                <a:lnTo>
                  <a:pt x="97" y="1236"/>
                </a:lnTo>
                <a:close/>
                <a:moveTo>
                  <a:pt x="1597" y="1221"/>
                </a:moveTo>
                <a:lnTo>
                  <a:pt x="1589" y="1216"/>
                </a:lnTo>
                <a:lnTo>
                  <a:pt x="1596" y="1199"/>
                </a:lnTo>
                <a:lnTo>
                  <a:pt x="1606" y="1204"/>
                </a:lnTo>
                <a:lnTo>
                  <a:pt x="1597" y="1221"/>
                </a:lnTo>
                <a:close/>
                <a:moveTo>
                  <a:pt x="80" y="1203"/>
                </a:moveTo>
                <a:lnTo>
                  <a:pt x="80" y="1203"/>
                </a:lnTo>
                <a:lnTo>
                  <a:pt x="72" y="1186"/>
                </a:lnTo>
                <a:lnTo>
                  <a:pt x="82" y="1182"/>
                </a:lnTo>
                <a:lnTo>
                  <a:pt x="90" y="1198"/>
                </a:lnTo>
                <a:lnTo>
                  <a:pt x="80" y="1203"/>
                </a:lnTo>
                <a:close/>
                <a:moveTo>
                  <a:pt x="1614" y="1188"/>
                </a:moveTo>
                <a:lnTo>
                  <a:pt x="1605" y="1183"/>
                </a:lnTo>
                <a:lnTo>
                  <a:pt x="1611" y="1167"/>
                </a:lnTo>
                <a:lnTo>
                  <a:pt x="1621" y="1171"/>
                </a:lnTo>
                <a:lnTo>
                  <a:pt x="1614" y="1188"/>
                </a:lnTo>
                <a:close/>
                <a:moveTo>
                  <a:pt x="65" y="1169"/>
                </a:moveTo>
                <a:lnTo>
                  <a:pt x="65" y="1169"/>
                </a:lnTo>
                <a:lnTo>
                  <a:pt x="58" y="1152"/>
                </a:lnTo>
                <a:lnTo>
                  <a:pt x="67" y="1148"/>
                </a:lnTo>
                <a:lnTo>
                  <a:pt x="75" y="1166"/>
                </a:lnTo>
                <a:lnTo>
                  <a:pt x="65" y="1169"/>
                </a:lnTo>
                <a:close/>
                <a:moveTo>
                  <a:pt x="1627" y="1154"/>
                </a:moveTo>
                <a:lnTo>
                  <a:pt x="1619" y="1151"/>
                </a:lnTo>
                <a:lnTo>
                  <a:pt x="1625" y="1133"/>
                </a:lnTo>
                <a:lnTo>
                  <a:pt x="1634" y="1137"/>
                </a:lnTo>
                <a:lnTo>
                  <a:pt x="1627" y="1154"/>
                </a:lnTo>
                <a:close/>
                <a:moveTo>
                  <a:pt x="52" y="1136"/>
                </a:moveTo>
                <a:lnTo>
                  <a:pt x="52" y="1136"/>
                </a:lnTo>
                <a:lnTo>
                  <a:pt x="46" y="1118"/>
                </a:lnTo>
                <a:lnTo>
                  <a:pt x="55" y="1114"/>
                </a:lnTo>
                <a:lnTo>
                  <a:pt x="61" y="1132"/>
                </a:lnTo>
                <a:lnTo>
                  <a:pt x="52" y="1136"/>
                </a:lnTo>
                <a:close/>
                <a:moveTo>
                  <a:pt x="1640" y="1119"/>
                </a:moveTo>
                <a:lnTo>
                  <a:pt x="1631" y="1117"/>
                </a:lnTo>
                <a:lnTo>
                  <a:pt x="1636" y="1099"/>
                </a:lnTo>
                <a:lnTo>
                  <a:pt x="1646" y="1102"/>
                </a:lnTo>
                <a:lnTo>
                  <a:pt x="1640" y="1119"/>
                </a:lnTo>
                <a:close/>
                <a:moveTo>
                  <a:pt x="40" y="1101"/>
                </a:moveTo>
                <a:lnTo>
                  <a:pt x="40" y="1101"/>
                </a:lnTo>
                <a:lnTo>
                  <a:pt x="35" y="1083"/>
                </a:lnTo>
                <a:lnTo>
                  <a:pt x="43" y="1081"/>
                </a:lnTo>
                <a:lnTo>
                  <a:pt x="50" y="1097"/>
                </a:lnTo>
                <a:lnTo>
                  <a:pt x="40" y="1101"/>
                </a:lnTo>
                <a:close/>
                <a:moveTo>
                  <a:pt x="1651" y="1084"/>
                </a:moveTo>
                <a:lnTo>
                  <a:pt x="1642" y="1082"/>
                </a:lnTo>
                <a:lnTo>
                  <a:pt x="1647" y="1064"/>
                </a:lnTo>
                <a:lnTo>
                  <a:pt x="1656" y="1067"/>
                </a:lnTo>
                <a:lnTo>
                  <a:pt x="1651" y="1084"/>
                </a:lnTo>
                <a:close/>
                <a:moveTo>
                  <a:pt x="30" y="1066"/>
                </a:moveTo>
                <a:lnTo>
                  <a:pt x="30" y="1066"/>
                </a:lnTo>
                <a:lnTo>
                  <a:pt x="25" y="1048"/>
                </a:lnTo>
                <a:lnTo>
                  <a:pt x="35" y="1046"/>
                </a:lnTo>
                <a:lnTo>
                  <a:pt x="40" y="1063"/>
                </a:lnTo>
                <a:lnTo>
                  <a:pt x="30" y="1066"/>
                </a:lnTo>
                <a:close/>
                <a:moveTo>
                  <a:pt x="1661" y="1049"/>
                </a:moveTo>
                <a:lnTo>
                  <a:pt x="1651" y="1047"/>
                </a:lnTo>
                <a:lnTo>
                  <a:pt x="1656" y="1029"/>
                </a:lnTo>
                <a:lnTo>
                  <a:pt x="1666" y="1032"/>
                </a:lnTo>
                <a:lnTo>
                  <a:pt x="1661" y="1049"/>
                </a:lnTo>
                <a:close/>
                <a:moveTo>
                  <a:pt x="21" y="1029"/>
                </a:moveTo>
                <a:lnTo>
                  <a:pt x="21" y="1029"/>
                </a:lnTo>
                <a:lnTo>
                  <a:pt x="17" y="1012"/>
                </a:lnTo>
                <a:lnTo>
                  <a:pt x="26" y="1009"/>
                </a:lnTo>
                <a:lnTo>
                  <a:pt x="31" y="1028"/>
                </a:lnTo>
                <a:lnTo>
                  <a:pt x="21" y="1029"/>
                </a:lnTo>
                <a:close/>
                <a:moveTo>
                  <a:pt x="1670" y="1014"/>
                </a:moveTo>
                <a:lnTo>
                  <a:pt x="1660" y="1012"/>
                </a:lnTo>
                <a:lnTo>
                  <a:pt x="1664" y="994"/>
                </a:lnTo>
                <a:lnTo>
                  <a:pt x="1674" y="996"/>
                </a:lnTo>
                <a:lnTo>
                  <a:pt x="1670" y="1014"/>
                </a:lnTo>
                <a:close/>
                <a:moveTo>
                  <a:pt x="13" y="994"/>
                </a:moveTo>
                <a:lnTo>
                  <a:pt x="13" y="994"/>
                </a:lnTo>
                <a:lnTo>
                  <a:pt x="10" y="975"/>
                </a:lnTo>
                <a:lnTo>
                  <a:pt x="20" y="974"/>
                </a:lnTo>
                <a:lnTo>
                  <a:pt x="23" y="992"/>
                </a:lnTo>
                <a:lnTo>
                  <a:pt x="13" y="994"/>
                </a:lnTo>
                <a:close/>
                <a:moveTo>
                  <a:pt x="1676" y="978"/>
                </a:moveTo>
                <a:lnTo>
                  <a:pt x="1666" y="977"/>
                </a:lnTo>
                <a:lnTo>
                  <a:pt x="1669" y="958"/>
                </a:lnTo>
                <a:lnTo>
                  <a:pt x="1679" y="959"/>
                </a:lnTo>
                <a:lnTo>
                  <a:pt x="1676" y="978"/>
                </a:lnTo>
                <a:close/>
                <a:moveTo>
                  <a:pt x="7" y="958"/>
                </a:moveTo>
                <a:lnTo>
                  <a:pt x="7" y="958"/>
                </a:lnTo>
                <a:lnTo>
                  <a:pt x="5" y="939"/>
                </a:lnTo>
                <a:lnTo>
                  <a:pt x="15" y="938"/>
                </a:lnTo>
                <a:lnTo>
                  <a:pt x="17" y="957"/>
                </a:lnTo>
                <a:lnTo>
                  <a:pt x="7" y="958"/>
                </a:lnTo>
                <a:close/>
                <a:moveTo>
                  <a:pt x="1681" y="942"/>
                </a:moveTo>
                <a:lnTo>
                  <a:pt x="1671" y="940"/>
                </a:lnTo>
                <a:lnTo>
                  <a:pt x="1674" y="923"/>
                </a:lnTo>
                <a:lnTo>
                  <a:pt x="1684" y="923"/>
                </a:lnTo>
                <a:lnTo>
                  <a:pt x="1681" y="942"/>
                </a:lnTo>
                <a:close/>
                <a:moveTo>
                  <a:pt x="3" y="922"/>
                </a:moveTo>
                <a:lnTo>
                  <a:pt x="3" y="922"/>
                </a:lnTo>
                <a:lnTo>
                  <a:pt x="2" y="903"/>
                </a:lnTo>
                <a:lnTo>
                  <a:pt x="12" y="902"/>
                </a:lnTo>
                <a:lnTo>
                  <a:pt x="13" y="920"/>
                </a:lnTo>
                <a:lnTo>
                  <a:pt x="3" y="922"/>
                </a:lnTo>
                <a:close/>
                <a:moveTo>
                  <a:pt x="1685" y="905"/>
                </a:moveTo>
                <a:lnTo>
                  <a:pt x="1675" y="904"/>
                </a:lnTo>
                <a:lnTo>
                  <a:pt x="1676" y="887"/>
                </a:lnTo>
                <a:lnTo>
                  <a:pt x="1686" y="887"/>
                </a:lnTo>
                <a:lnTo>
                  <a:pt x="1685" y="905"/>
                </a:lnTo>
                <a:close/>
                <a:moveTo>
                  <a:pt x="1" y="884"/>
                </a:moveTo>
                <a:lnTo>
                  <a:pt x="1" y="884"/>
                </a:lnTo>
                <a:lnTo>
                  <a:pt x="0" y="867"/>
                </a:lnTo>
                <a:lnTo>
                  <a:pt x="10" y="867"/>
                </a:lnTo>
                <a:lnTo>
                  <a:pt x="11" y="884"/>
                </a:lnTo>
                <a:lnTo>
                  <a:pt x="1" y="884"/>
                </a:lnTo>
                <a:close/>
                <a:moveTo>
                  <a:pt x="1686" y="869"/>
                </a:moveTo>
                <a:lnTo>
                  <a:pt x="1676" y="868"/>
                </a:lnTo>
                <a:lnTo>
                  <a:pt x="1677" y="850"/>
                </a:lnTo>
                <a:lnTo>
                  <a:pt x="1687" y="850"/>
                </a:lnTo>
                <a:lnTo>
                  <a:pt x="1686" y="869"/>
                </a:lnTo>
                <a:close/>
                <a:moveTo>
                  <a:pt x="0" y="848"/>
                </a:moveTo>
                <a:lnTo>
                  <a:pt x="0" y="843"/>
                </a:lnTo>
                <a:lnTo>
                  <a:pt x="0" y="830"/>
                </a:lnTo>
                <a:lnTo>
                  <a:pt x="10" y="830"/>
                </a:lnTo>
                <a:lnTo>
                  <a:pt x="10" y="843"/>
                </a:lnTo>
                <a:lnTo>
                  <a:pt x="10" y="848"/>
                </a:lnTo>
                <a:lnTo>
                  <a:pt x="0" y="848"/>
                </a:lnTo>
                <a:close/>
                <a:moveTo>
                  <a:pt x="1687" y="843"/>
                </a:moveTo>
                <a:lnTo>
                  <a:pt x="1677" y="843"/>
                </a:lnTo>
                <a:lnTo>
                  <a:pt x="1676" y="824"/>
                </a:lnTo>
                <a:lnTo>
                  <a:pt x="1686" y="824"/>
                </a:lnTo>
                <a:lnTo>
                  <a:pt x="1687" y="843"/>
                </a:lnTo>
                <a:close/>
                <a:moveTo>
                  <a:pt x="11" y="812"/>
                </a:moveTo>
                <a:lnTo>
                  <a:pt x="1" y="812"/>
                </a:lnTo>
                <a:lnTo>
                  <a:pt x="1" y="793"/>
                </a:lnTo>
                <a:lnTo>
                  <a:pt x="11" y="794"/>
                </a:lnTo>
                <a:lnTo>
                  <a:pt x="11" y="812"/>
                </a:lnTo>
                <a:close/>
                <a:moveTo>
                  <a:pt x="1676" y="807"/>
                </a:moveTo>
                <a:lnTo>
                  <a:pt x="1676" y="807"/>
                </a:lnTo>
                <a:lnTo>
                  <a:pt x="1675" y="788"/>
                </a:lnTo>
                <a:lnTo>
                  <a:pt x="1685" y="788"/>
                </a:lnTo>
                <a:lnTo>
                  <a:pt x="1686" y="807"/>
                </a:lnTo>
                <a:lnTo>
                  <a:pt x="1676" y="807"/>
                </a:lnTo>
                <a:close/>
                <a:moveTo>
                  <a:pt x="12" y="775"/>
                </a:moveTo>
                <a:lnTo>
                  <a:pt x="2" y="775"/>
                </a:lnTo>
                <a:lnTo>
                  <a:pt x="5" y="757"/>
                </a:lnTo>
                <a:lnTo>
                  <a:pt x="15" y="758"/>
                </a:lnTo>
                <a:lnTo>
                  <a:pt x="12" y="775"/>
                </a:lnTo>
                <a:close/>
                <a:moveTo>
                  <a:pt x="1674" y="770"/>
                </a:moveTo>
                <a:lnTo>
                  <a:pt x="1674" y="770"/>
                </a:lnTo>
                <a:lnTo>
                  <a:pt x="1672" y="753"/>
                </a:lnTo>
                <a:lnTo>
                  <a:pt x="1682" y="752"/>
                </a:lnTo>
                <a:lnTo>
                  <a:pt x="1684" y="769"/>
                </a:lnTo>
                <a:lnTo>
                  <a:pt x="1674" y="770"/>
                </a:lnTo>
                <a:close/>
                <a:moveTo>
                  <a:pt x="16" y="740"/>
                </a:moveTo>
                <a:lnTo>
                  <a:pt x="6" y="739"/>
                </a:lnTo>
                <a:lnTo>
                  <a:pt x="8" y="720"/>
                </a:lnTo>
                <a:lnTo>
                  <a:pt x="18" y="722"/>
                </a:lnTo>
                <a:lnTo>
                  <a:pt x="16" y="740"/>
                </a:lnTo>
                <a:close/>
                <a:moveTo>
                  <a:pt x="1670" y="734"/>
                </a:moveTo>
                <a:lnTo>
                  <a:pt x="1670" y="734"/>
                </a:lnTo>
                <a:lnTo>
                  <a:pt x="1667" y="717"/>
                </a:lnTo>
                <a:lnTo>
                  <a:pt x="1677" y="715"/>
                </a:lnTo>
                <a:lnTo>
                  <a:pt x="1680" y="733"/>
                </a:lnTo>
                <a:lnTo>
                  <a:pt x="1670" y="734"/>
                </a:lnTo>
                <a:close/>
                <a:moveTo>
                  <a:pt x="21" y="704"/>
                </a:moveTo>
                <a:lnTo>
                  <a:pt x="11" y="703"/>
                </a:lnTo>
                <a:lnTo>
                  <a:pt x="15" y="684"/>
                </a:lnTo>
                <a:lnTo>
                  <a:pt x="25" y="687"/>
                </a:lnTo>
                <a:lnTo>
                  <a:pt x="21" y="704"/>
                </a:lnTo>
                <a:close/>
                <a:moveTo>
                  <a:pt x="1665" y="699"/>
                </a:moveTo>
                <a:lnTo>
                  <a:pt x="1665" y="699"/>
                </a:lnTo>
                <a:lnTo>
                  <a:pt x="1661" y="680"/>
                </a:lnTo>
                <a:lnTo>
                  <a:pt x="1671" y="679"/>
                </a:lnTo>
                <a:lnTo>
                  <a:pt x="1675" y="697"/>
                </a:lnTo>
                <a:lnTo>
                  <a:pt x="1665" y="699"/>
                </a:lnTo>
                <a:close/>
                <a:moveTo>
                  <a:pt x="28" y="668"/>
                </a:moveTo>
                <a:lnTo>
                  <a:pt x="18" y="666"/>
                </a:lnTo>
                <a:lnTo>
                  <a:pt x="22" y="649"/>
                </a:lnTo>
                <a:lnTo>
                  <a:pt x="32" y="650"/>
                </a:lnTo>
                <a:lnTo>
                  <a:pt x="28" y="668"/>
                </a:lnTo>
                <a:close/>
                <a:moveTo>
                  <a:pt x="1657" y="663"/>
                </a:moveTo>
                <a:lnTo>
                  <a:pt x="1657" y="663"/>
                </a:lnTo>
                <a:lnTo>
                  <a:pt x="1654" y="645"/>
                </a:lnTo>
                <a:lnTo>
                  <a:pt x="1664" y="643"/>
                </a:lnTo>
                <a:lnTo>
                  <a:pt x="1667" y="661"/>
                </a:lnTo>
                <a:lnTo>
                  <a:pt x="1657" y="663"/>
                </a:lnTo>
                <a:close/>
                <a:moveTo>
                  <a:pt x="36" y="633"/>
                </a:moveTo>
                <a:lnTo>
                  <a:pt x="27" y="630"/>
                </a:lnTo>
                <a:lnTo>
                  <a:pt x="31" y="613"/>
                </a:lnTo>
                <a:lnTo>
                  <a:pt x="41" y="615"/>
                </a:lnTo>
                <a:lnTo>
                  <a:pt x="36" y="633"/>
                </a:lnTo>
                <a:close/>
                <a:moveTo>
                  <a:pt x="1649" y="628"/>
                </a:moveTo>
                <a:lnTo>
                  <a:pt x="1649" y="628"/>
                </a:lnTo>
                <a:lnTo>
                  <a:pt x="1644" y="610"/>
                </a:lnTo>
                <a:lnTo>
                  <a:pt x="1654" y="608"/>
                </a:lnTo>
                <a:lnTo>
                  <a:pt x="1659" y="625"/>
                </a:lnTo>
                <a:lnTo>
                  <a:pt x="1649" y="628"/>
                </a:lnTo>
                <a:close/>
                <a:moveTo>
                  <a:pt x="46" y="598"/>
                </a:moveTo>
                <a:lnTo>
                  <a:pt x="37" y="595"/>
                </a:lnTo>
                <a:lnTo>
                  <a:pt x="42" y="578"/>
                </a:lnTo>
                <a:lnTo>
                  <a:pt x="52" y="581"/>
                </a:lnTo>
                <a:lnTo>
                  <a:pt x="46" y="598"/>
                </a:lnTo>
                <a:close/>
                <a:moveTo>
                  <a:pt x="1639" y="593"/>
                </a:moveTo>
                <a:lnTo>
                  <a:pt x="1639" y="593"/>
                </a:lnTo>
                <a:lnTo>
                  <a:pt x="1634" y="576"/>
                </a:lnTo>
                <a:lnTo>
                  <a:pt x="1642" y="573"/>
                </a:lnTo>
                <a:lnTo>
                  <a:pt x="1649" y="590"/>
                </a:lnTo>
                <a:lnTo>
                  <a:pt x="1639" y="593"/>
                </a:lnTo>
                <a:close/>
                <a:moveTo>
                  <a:pt x="57" y="564"/>
                </a:moveTo>
                <a:lnTo>
                  <a:pt x="48" y="560"/>
                </a:lnTo>
                <a:lnTo>
                  <a:pt x="55" y="544"/>
                </a:lnTo>
                <a:lnTo>
                  <a:pt x="63" y="546"/>
                </a:lnTo>
                <a:lnTo>
                  <a:pt x="57" y="564"/>
                </a:lnTo>
                <a:close/>
                <a:moveTo>
                  <a:pt x="1627" y="559"/>
                </a:moveTo>
                <a:lnTo>
                  <a:pt x="1627" y="559"/>
                </a:lnTo>
                <a:lnTo>
                  <a:pt x="1621" y="541"/>
                </a:lnTo>
                <a:lnTo>
                  <a:pt x="1630" y="538"/>
                </a:lnTo>
                <a:lnTo>
                  <a:pt x="1637" y="555"/>
                </a:lnTo>
                <a:lnTo>
                  <a:pt x="1627" y="559"/>
                </a:lnTo>
                <a:close/>
                <a:moveTo>
                  <a:pt x="71" y="530"/>
                </a:moveTo>
                <a:lnTo>
                  <a:pt x="61" y="526"/>
                </a:lnTo>
                <a:lnTo>
                  <a:pt x="68" y="509"/>
                </a:lnTo>
                <a:lnTo>
                  <a:pt x="77" y="514"/>
                </a:lnTo>
                <a:lnTo>
                  <a:pt x="71" y="530"/>
                </a:lnTo>
                <a:close/>
                <a:moveTo>
                  <a:pt x="1615" y="525"/>
                </a:moveTo>
                <a:lnTo>
                  <a:pt x="1615" y="525"/>
                </a:lnTo>
                <a:lnTo>
                  <a:pt x="1607" y="508"/>
                </a:lnTo>
                <a:lnTo>
                  <a:pt x="1616" y="504"/>
                </a:lnTo>
                <a:lnTo>
                  <a:pt x="1624" y="521"/>
                </a:lnTo>
                <a:lnTo>
                  <a:pt x="1615" y="525"/>
                </a:lnTo>
                <a:close/>
                <a:moveTo>
                  <a:pt x="85" y="496"/>
                </a:moveTo>
                <a:lnTo>
                  <a:pt x="76" y="493"/>
                </a:lnTo>
                <a:lnTo>
                  <a:pt x="83" y="476"/>
                </a:lnTo>
                <a:lnTo>
                  <a:pt x="92" y="480"/>
                </a:lnTo>
                <a:lnTo>
                  <a:pt x="85" y="496"/>
                </a:lnTo>
                <a:close/>
                <a:moveTo>
                  <a:pt x="1600" y="491"/>
                </a:moveTo>
                <a:lnTo>
                  <a:pt x="1600" y="491"/>
                </a:lnTo>
                <a:lnTo>
                  <a:pt x="1592" y="475"/>
                </a:lnTo>
                <a:lnTo>
                  <a:pt x="1601" y="471"/>
                </a:lnTo>
                <a:lnTo>
                  <a:pt x="1609" y="488"/>
                </a:lnTo>
                <a:lnTo>
                  <a:pt x="1600" y="491"/>
                </a:lnTo>
                <a:close/>
                <a:moveTo>
                  <a:pt x="100" y="464"/>
                </a:moveTo>
                <a:lnTo>
                  <a:pt x="91" y="460"/>
                </a:lnTo>
                <a:lnTo>
                  <a:pt x="100" y="444"/>
                </a:lnTo>
                <a:lnTo>
                  <a:pt x="108" y="449"/>
                </a:lnTo>
                <a:lnTo>
                  <a:pt x="100" y="464"/>
                </a:lnTo>
                <a:close/>
                <a:moveTo>
                  <a:pt x="1584" y="459"/>
                </a:moveTo>
                <a:lnTo>
                  <a:pt x="1584" y="459"/>
                </a:lnTo>
                <a:lnTo>
                  <a:pt x="1575" y="443"/>
                </a:lnTo>
                <a:lnTo>
                  <a:pt x="1584" y="439"/>
                </a:lnTo>
                <a:lnTo>
                  <a:pt x="1592" y="455"/>
                </a:lnTo>
                <a:lnTo>
                  <a:pt x="1584" y="459"/>
                </a:lnTo>
                <a:close/>
                <a:moveTo>
                  <a:pt x="117" y="433"/>
                </a:moveTo>
                <a:lnTo>
                  <a:pt x="108" y="428"/>
                </a:lnTo>
                <a:lnTo>
                  <a:pt x="118" y="413"/>
                </a:lnTo>
                <a:lnTo>
                  <a:pt x="126" y="418"/>
                </a:lnTo>
                <a:lnTo>
                  <a:pt x="117" y="433"/>
                </a:lnTo>
                <a:close/>
                <a:moveTo>
                  <a:pt x="1566" y="428"/>
                </a:moveTo>
                <a:lnTo>
                  <a:pt x="1566" y="428"/>
                </a:lnTo>
                <a:lnTo>
                  <a:pt x="1557" y="411"/>
                </a:lnTo>
                <a:lnTo>
                  <a:pt x="1566" y="406"/>
                </a:lnTo>
                <a:lnTo>
                  <a:pt x="1575" y="423"/>
                </a:lnTo>
                <a:lnTo>
                  <a:pt x="1566" y="428"/>
                </a:lnTo>
                <a:close/>
                <a:moveTo>
                  <a:pt x="136" y="401"/>
                </a:moveTo>
                <a:lnTo>
                  <a:pt x="127" y="396"/>
                </a:lnTo>
                <a:lnTo>
                  <a:pt x="137" y="381"/>
                </a:lnTo>
                <a:lnTo>
                  <a:pt x="146" y="386"/>
                </a:lnTo>
                <a:lnTo>
                  <a:pt x="136" y="401"/>
                </a:lnTo>
                <a:close/>
                <a:moveTo>
                  <a:pt x="1547" y="396"/>
                </a:moveTo>
                <a:lnTo>
                  <a:pt x="1547" y="396"/>
                </a:lnTo>
                <a:lnTo>
                  <a:pt x="1537" y="381"/>
                </a:lnTo>
                <a:lnTo>
                  <a:pt x="1546" y="375"/>
                </a:lnTo>
                <a:lnTo>
                  <a:pt x="1556" y="391"/>
                </a:lnTo>
                <a:lnTo>
                  <a:pt x="1547" y="396"/>
                </a:lnTo>
                <a:close/>
                <a:moveTo>
                  <a:pt x="156" y="371"/>
                </a:moveTo>
                <a:lnTo>
                  <a:pt x="147" y="366"/>
                </a:lnTo>
                <a:lnTo>
                  <a:pt x="158" y="351"/>
                </a:lnTo>
                <a:lnTo>
                  <a:pt x="166" y="356"/>
                </a:lnTo>
                <a:lnTo>
                  <a:pt x="156" y="371"/>
                </a:lnTo>
                <a:close/>
                <a:moveTo>
                  <a:pt x="1527" y="366"/>
                </a:moveTo>
                <a:lnTo>
                  <a:pt x="1527" y="366"/>
                </a:lnTo>
                <a:lnTo>
                  <a:pt x="1517" y="351"/>
                </a:lnTo>
                <a:lnTo>
                  <a:pt x="1525" y="345"/>
                </a:lnTo>
                <a:lnTo>
                  <a:pt x="1536" y="360"/>
                </a:lnTo>
                <a:lnTo>
                  <a:pt x="1527" y="366"/>
                </a:lnTo>
                <a:close/>
                <a:moveTo>
                  <a:pt x="177" y="342"/>
                </a:moveTo>
                <a:lnTo>
                  <a:pt x="168" y="336"/>
                </a:lnTo>
                <a:lnTo>
                  <a:pt x="180" y="321"/>
                </a:lnTo>
                <a:lnTo>
                  <a:pt x="187" y="327"/>
                </a:lnTo>
                <a:lnTo>
                  <a:pt x="177" y="342"/>
                </a:lnTo>
                <a:close/>
                <a:moveTo>
                  <a:pt x="1506" y="337"/>
                </a:moveTo>
                <a:lnTo>
                  <a:pt x="1506" y="337"/>
                </a:lnTo>
                <a:lnTo>
                  <a:pt x="1495" y="322"/>
                </a:lnTo>
                <a:lnTo>
                  <a:pt x="1502" y="316"/>
                </a:lnTo>
                <a:lnTo>
                  <a:pt x="1514" y="331"/>
                </a:lnTo>
                <a:lnTo>
                  <a:pt x="1506" y="337"/>
                </a:lnTo>
                <a:close/>
                <a:moveTo>
                  <a:pt x="198" y="314"/>
                </a:moveTo>
                <a:lnTo>
                  <a:pt x="191" y="307"/>
                </a:lnTo>
                <a:lnTo>
                  <a:pt x="203" y="294"/>
                </a:lnTo>
                <a:lnTo>
                  <a:pt x="211" y="300"/>
                </a:lnTo>
                <a:lnTo>
                  <a:pt x="198" y="314"/>
                </a:lnTo>
                <a:close/>
                <a:moveTo>
                  <a:pt x="1484" y="309"/>
                </a:moveTo>
                <a:lnTo>
                  <a:pt x="1484" y="309"/>
                </a:lnTo>
                <a:lnTo>
                  <a:pt x="1472" y="295"/>
                </a:lnTo>
                <a:lnTo>
                  <a:pt x="1480" y="289"/>
                </a:lnTo>
                <a:lnTo>
                  <a:pt x="1491" y="302"/>
                </a:lnTo>
                <a:lnTo>
                  <a:pt x="1484" y="309"/>
                </a:lnTo>
                <a:close/>
                <a:moveTo>
                  <a:pt x="222" y="286"/>
                </a:moveTo>
                <a:lnTo>
                  <a:pt x="215" y="280"/>
                </a:lnTo>
                <a:lnTo>
                  <a:pt x="227" y="266"/>
                </a:lnTo>
                <a:lnTo>
                  <a:pt x="235" y="272"/>
                </a:lnTo>
                <a:lnTo>
                  <a:pt x="222" y="286"/>
                </a:lnTo>
                <a:close/>
                <a:moveTo>
                  <a:pt x="1460" y="281"/>
                </a:moveTo>
                <a:lnTo>
                  <a:pt x="1460" y="281"/>
                </a:lnTo>
                <a:lnTo>
                  <a:pt x="1447" y="269"/>
                </a:lnTo>
                <a:lnTo>
                  <a:pt x="1455" y="261"/>
                </a:lnTo>
                <a:lnTo>
                  <a:pt x="1467" y="275"/>
                </a:lnTo>
                <a:lnTo>
                  <a:pt x="1460" y="281"/>
                </a:lnTo>
                <a:close/>
                <a:moveTo>
                  <a:pt x="247" y="260"/>
                </a:moveTo>
                <a:lnTo>
                  <a:pt x="240" y="252"/>
                </a:lnTo>
                <a:lnTo>
                  <a:pt x="254" y="240"/>
                </a:lnTo>
                <a:lnTo>
                  <a:pt x="260" y="247"/>
                </a:lnTo>
                <a:lnTo>
                  <a:pt x="247" y="260"/>
                </a:lnTo>
                <a:close/>
                <a:moveTo>
                  <a:pt x="1435" y="255"/>
                </a:moveTo>
                <a:lnTo>
                  <a:pt x="1435" y="255"/>
                </a:lnTo>
                <a:lnTo>
                  <a:pt x="1422" y="242"/>
                </a:lnTo>
                <a:lnTo>
                  <a:pt x="1428" y="235"/>
                </a:lnTo>
                <a:lnTo>
                  <a:pt x="1442" y="249"/>
                </a:lnTo>
                <a:lnTo>
                  <a:pt x="1435" y="255"/>
                </a:lnTo>
                <a:close/>
                <a:moveTo>
                  <a:pt x="274" y="235"/>
                </a:moveTo>
                <a:lnTo>
                  <a:pt x="266" y="227"/>
                </a:lnTo>
                <a:lnTo>
                  <a:pt x="280" y="215"/>
                </a:lnTo>
                <a:lnTo>
                  <a:pt x="286" y="222"/>
                </a:lnTo>
                <a:lnTo>
                  <a:pt x="274" y="235"/>
                </a:lnTo>
                <a:close/>
                <a:moveTo>
                  <a:pt x="1408" y="230"/>
                </a:moveTo>
                <a:lnTo>
                  <a:pt x="1408" y="230"/>
                </a:lnTo>
                <a:lnTo>
                  <a:pt x="1395" y="217"/>
                </a:lnTo>
                <a:lnTo>
                  <a:pt x="1402" y="210"/>
                </a:lnTo>
                <a:lnTo>
                  <a:pt x="1416" y="222"/>
                </a:lnTo>
                <a:lnTo>
                  <a:pt x="1408" y="230"/>
                </a:lnTo>
                <a:close/>
                <a:moveTo>
                  <a:pt x="300" y="210"/>
                </a:moveTo>
                <a:lnTo>
                  <a:pt x="294" y="202"/>
                </a:lnTo>
                <a:lnTo>
                  <a:pt x="307" y="191"/>
                </a:lnTo>
                <a:lnTo>
                  <a:pt x="314" y="199"/>
                </a:lnTo>
                <a:lnTo>
                  <a:pt x="300" y="210"/>
                </a:lnTo>
                <a:close/>
                <a:moveTo>
                  <a:pt x="1381" y="206"/>
                </a:moveTo>
                <a:lnTo>
                  <a:pt x="1381" y="206"/>
                </a:lnTo>
                <a:lnTo>
                  <a:pt x="1367" y="195"/>
                </a:lnTo>
                <a:lnTo>
                  <a:pt x="1373" y="187"/>
                </a:lnTo>
                <a:lnTo>
                  <a:pt x="1388" y="199"/>
                </a:lnTo>
                <a:lnTo>
                  <a:pt x="1381" y="206"/>
                </a:lnTo>
                <a:close/>
                <a:moveTo>
                  <a:pt x="329" y="187"/>
                </a:moveTo>
                <a:lnTo>
                  <a:pt x="322" y="180"/>
                </a:lnTo>
                <a:lnTo>
                  <a:pt x="336" y="169"/>
                </a:lnTo>
                <a:lnTo>
                  <a:pt x="342" y="176"/>
                </a:lnTo>
                <a:lnTo>
                  <a:pt x="329" y="187"/>
                </a:lnTo>
                <a:close/>
                <a:moveTo>
                  <a:pt x="1353" y="184"/>
                </a:moveTo>
                <a:lnTo>
                  <a:pt x="1353" y="184"/>
                </a:lnTo>
                <a:lnTo>
                  <a:pt x="1338" y="172"/>
                </a:lnTo>
                <a:lnTo>
                  <a:pt x="1345" y="165"/>
                </a:lnTo>
                <a:lnTo>
                  <a:pt x="1360" y="175"/>
                </a:lnTo>
                <a:lnTo>
                  <a:pt x="1353" y="184"/>
                </a:lnTo>
                <a:close/>
                <a:moveTo>
                  <a:pt x="357" y="166"/>
                </a:moveTo>
                <a:lnTo>
                  <a:pt x="351" y="157"/>
                </a:lnTo>
                <a:lnTo>
                  <a:pt x="366" y="147"/>
                </a:lnTo>
                <a:lnTo>
                  <a:pt x="372" y="155"/>
                </a:lnTo>
                <a:lnTo>
                  <a:pt x="357" y="166"/>
                </a:lnTo>
                <a:close/>
                <a:moveTo>
                  <a:pt x="1325" y="162"/>
                </a:moveTo>
                <a:lnTo>
                  <a:pt x="1325" y="162"/>
                </a:lnTo>
                <a:lnTo>
                  <a:pt x="1310" y="151"/>
                </a:lnTo>
                <a:lnTo>
                  <a:pt x="1315" y="144"/>
                </a:lnTo>
                <a:lnTo>
                  <a:pt x="1330" y="154"/>
                </a:lnTo>
                <a:lnTo>
                  <a:pt x="1325" y="162"/>
                </a:lnTo>
                <a:close/>
                <a:moveTo>
                  <a:pt x="387" y="145"/>
                </a:moveTo>
                <a:lnTo>
                  <a:pt x="381" y="136"/>
                </a:lnTo>
                <a:lnTo>
                  <a:pt x="397" y="127"/>
                </a:lnTo>
                <a:lnTo>
                  <a:pt x="402" y="135"/>
                </a:lnTo>
                <a:lnTo>
                  <a:pt x="387" y="145"/>
                </a:lnTo>
                <a:close/>
                <a:moveTo>
                  <a:pt x="1295" y="141"/>
                </a:moveTo>
                <a:lnTo>
                  <a:pt x="1295" y="141"/>
                </a:lnTo>
                <a:lnTo>
                  <a:pt x="1280" y="132"/>
                </a:lnTo>
                <a:lnTo>
                  <a:pt x="1285" y="124"/>
                </a:lnTo>
                <a:lnTo>
                  <a:pt x="1300" y="134"/>
                </a:lnTo>
                <a:lnTo>
                  <a:pt x="1295" y="141"/>
                </a:lnTo>
                <a:close/>
                <a:moveTo>
                  <a:pt x="417" y="126"/>
                </a:moveTo>
                <a:lnTo>
                  <a:pt x="412" y="117"/>
                </a:lnTo>
                <a:lnTo>
                  <a:pt x="429" y="109"/>
                </a:lnTo>
                <a:lnTo>
                  <a:pt x="434" y="117"/>
                </a:lnTo>
                <a:lnTo>
                  <a:pt x="417" y="126"/>
                </a:lnTo>
                <a:close/>
                <a:moveTo>
                  <a:pt x="1263" y="122"/>
                </a:moveTo>
                <a:lnTo>
                  <a:pt x="1263" y="122"/>
                </a:lnTo>
                <a:lnTo>
                  <a:pt x="1248" y="114"/>
                </a:lnTo>
                <a:lnTo>
                  <a:pt x="1253" y="105"/>
                </a:lnTo>
                <a:lnTo>
                  <a:pt x="1268" y="114"/>
                </a:lnTo>
                <a:lnTo>
                  <a:pt x="1263" y="122"/>
                </a:lnTo>
                <a:close/>
                <a:moveTo>
                  <a:pt x="449" y="109"/>
                </a:moveTo>
                <a:lnTo>
                  <a:pt x="445" y="99"/>
                </a:lnTo>
                <a:lnTo>
                  <a:pt x="461" y="91"/>
                </a:lnTo>
                <a:lnTo>
                  <a:pt x="465" y="100"/>
                </a:lnTo>
                <a:lnTo>
                  <a:pt x="449" y="109"/>
                </a:lnTo>
                <a:close/>
                <a:moveTo>
                  <a:pt x="1232" y="105"/>
                </a:moveTo>
                <a:lnTo>
                  <a:pt x="1232" y="105"/>
                </a:lnTo>
                <a:lnTo>
                  <a:pt x="1216" y="97"/>
                </a:lnTo>
                <a:lnTo>
                  <a:pt x="1221" y="87"/>
                </a:lnTo>
                <a:lnTo>
                  <a:pt x="1237" y="96"/>
                </a:lnTo>
                <a:lnTo>
                  <a:pt x="1232" y="105"/>
                </a:lnTo>
                <a:close/>
                <a:moveTo>
                  <a:pt x="481" y="91"/>
                </a:moveTo>
                <a:lnTo>
                  <a:pt x="477" y="82"/>
                </a:lnTo>
                <a:lnTo>
                  <a:pt x="494" y="75"/>
                </a:lnTo>
                <a:lnTo>
                  <a:pt x="498" y="84"/>
                </a:lnTo>
                <a:lnTo>
                  <a:pt x="481" y="91"/>
                </a:lnTo>
                <a:close/>
                <a:moveTo>
                  <a:pt x="1199" y="89"/>
                </a:moveTo>
                <a:lnTo>
                  <a:pt x="1199" y="89"/>
                </a:lnTo>
                <a:lnTo>
                  <a:pt x="1183" y="81"/>
                </a:lnTo>
                <a:lnTo>
                  <a:pt x="1187" y="72"/>
                </a:lnTo>
                <a:lnTo>
                  <a:pt x="1204" y="80"/>
                </a:lnTo>
                <a:lnTo>
                  <a:pt x="1199" y="89"/>
                </a:lnTo>
                <a:close/>
                <a:moveTo>
                  <a:pt x="515" y="76"/>
                </a:moveTo>
                <a:lnTo>
                  <a:pt x="511" y="67"/>
                </a:lnTo>
                <a:lnTo>
                  <a:pt x="528" y="60"/>
                </a:lnTo>
                <a:lnTo>
                  <a:pt x="531" y="70"/>
                </a:lnTo>
                <a:lnTo>
                  <a:pt x="515" y="76"/>
                </a:lnTo>
                <a:close/>
                <a:moveTo>
                  <a:pt x="1167" y="75"/>
                </a:moveTo>
                <a:lnTo>
                  <a:pt x="1167" y="75"/>
                </a:lnTo>
                <a:lnTo>
                  <a:pt x="1151" y="67"/>
                </a:lnTo>
                <a:lnTo>
                  <a:pt x="1153" y="59"/>
                </a:lnTo>
                <a:lnTo>
                  <a:pt x="1171" y="65"/>
                </a:lnTo>
                <a:lnTo>
                  <a:pt x="1167" y="75"/>
                </a:lnTo>
                <a:close/>
                <a:moveTo>
                  <a:pt x="549" y="62"/>
                </a:moveTo>
                <a:lnTo>
                  <a:pt x="545" y="54"/>
                </a:lnTo>
                <a:lnTo>
                  <a:pt x="563" y="47"/>
                </a:lnTo>
                <a:lnTo>
                  <a:pt x="565" y="56"/>
                </a:lnTo>
                <a:lnTo>
                  <a:pt x="549" y="62"/>
                </a:lnTo>
                <a:close/>
                <a:moveTo>
                  <a:pt x="1133" y="61"/>
                </a:moveTo>
                <a:lnTo>
                  <a:pt x="1133" y="61"/>
                </a:lnTo>
                <a:lnTo>
                  <a:pt x="1116" y="55"/>
                </a:lnTo>
                <a:lnTo>
                  <a:pt x="1119" y="45"/>
                </a:lnTo>
                <a:lnTo>
                  <a:pt x="1137" y="51"/>
                </a:lnTo>
                <a:lnTo>
                  <a:pt x="1133" y="61"/>
                </a:lnTo>
                <a:close/>
                <a:moveTo>
                  <a:pt x="583" y="51"/>
                </a:moveTo>
                <a:lnTo>
                  <a:pt x="579" y="41"/>
                </a:lnTo>
                <a:lnTo>
                  <a:pt x="596" y="36"/>
                </a:lnTo>
                <a:lnTo>
                  <a:pt x="600" y="45"/>
                </a:lnTo>
                <a:lnTo>
                  <a:pt x="583" y="51"/>
                </a:lnTo>
                <a:close/>
                <a:moveTo>
                  <a:pt x="1099" y="49"/>
                </a:moveTo>
                <a:lnTo>
                  <a:pt x="1099" y="49"/>
                </a:lnTo>
                <a:lnTo>
                  <a:pt x="1082" y="43"/>
                </a:lnTo>
                <a:lnTo>
                  <a:pt x="1084" y="35"/>
                </a:lnTo>
                <a:lnTo>
                  <a:pt x="1102" y="40"/>
                </a:lnTo>
                <a:lnTo>
                  <a:pt x="1099" y="49"/>
                </a:lnTo>
                <a:close/>
                <a:moveTo>
                  <a:pt x="618" y="40"/>
                </a:moveTo>
                <a:lnTo>
                  <a:pt x="615" y="31"/>
                </a:lnTo>
                <a:lnTo>
                  <a:pt x="633" y="26"/>
                </a:lnTo>
                <a:lnTo>
                  <a:pt x="635" y="36"/>
                </a:lnTo>
                <a:lnTo>
                  <a:pt x="618" y="40"/>
                </a:lnTo>
                <a:close/>
                <a:moveTo>
                  <a:pt x="1064" y="38"/>
                </a:moveTo>
                <a:lnTo>
                  <a:pt x="1064" y="38"/>
                </a:lnTo>
                <a:lnTo>
                  <a:pt x="1047" y="35"/>
                </a:lnTo>
                <a:lnTo>
                  <a:pt x="1049" y="25"/>
                </a:lnTo>
                <a:lnTo>
                  <a:pt x="1067" y="28"/>
                </a:lnTo>
                <a:lnTo>
                  <a:pt x="1064" y="38"/>
                </a:lnTo>
                <a:close/>
                <a:moveTo>
                  <a:pt x="653" y="31"/>
                </a:moveTo>
                <a:lnTo>
                  <a:pt x="650" y="21"/>
                </a:lnTo>
                <a:lnTo>
                  <a:pt x="668" y="17"/>
                </a:lnTo>
                <a:lnTo>
                  <a:pt x="670" y="27"/>
                </a:lnTo>
                <a:lnTo>
                  <a:pt x="653" y="31"/>
                </a:lnTo>
                <a:close/>
                <a:moveTo>
                  <a:pt x="1029" y="30"/>
                </a:moveTo>
                <a:lnTo>
                  <a:pt x="1029" y="30"/>
                </a:lnTo>
                <a:lnTo>
                  <a:pt x="1012" y="26"/>
                </a:lnTo>
                <a:lnTo>
                  <a:pt x="1013" y="16"/>
                </a:lnTo>
                <a:lnTo>
                  <a:pt x="1032" y="20"/>
                </a:lnTo>
                <a:lnTo>
                  <a:pt x="1029" y="30"/>
                </a:lnTo>
                <a:close/>
                <a:moveTo>
                  <a:pt x="688" y="23"/>
                </a:moveTo>
                <a:lnTo>
                  <a:pt x="686" y="13"/>
                </a:lnTo>
                <a:lnTo>
                  <a:pt x="704" y="11"/>
                </a:lnTo>
                <a:lnTo>
                  <a:pt x="705" y="21"/>
                </a:lnTo>
                <a:lnTo>
                  <a:pt x="688" y="23"/>
                </a:lnTo>
                <a:close/>
                <a:moveTo>
                  <a:pt x="994" y="22"/>
                </a:moveTo>
                <a:lnTo>
                  <a:pt x="994" y="22"/>
                </a:lnTo>
                <a:lnTo>
                  <a:pt x="976" y="20"/>
                </a:lnTo>
                <a:lnTo>
                  <a:pt x="978" y="10"/>
                </a:lnTo>
                <a:lnTo>
                  <a:pt x="996" y="13"/>
                </a:lnTo>
                <a:lnTo>
                  <a:pt x="994" y="22"/>
                </a:lnTo>
                <a:close/>
                <a:moveTo>
                  <a:pt x="724" y="17"/>
                </a:moveTo>
                <a:lnTo>
                  <a:pt x="721" y="7"/>
                </a:lnTo>
                <a:lnTo>
                  <a:pt x="740" y="6"/>
                </a:lnTo>
                <a:lnTo>
                  <a:pt x="742" y="15"/>
                </a:lnTo>
                <a:lnTo>
                  <a:pt x="724" y="17"/>
                </a:lnTo>
                <a:close/>
                <a:moveTo>
                  <a:pt x="958" y="17"/>
                </a:moveTo>
                <a:lnTo>
                  <a:pt x="958" y="17"/>
                </a:lnTo>
                <a:lnTo>
                  <a:pt x="940" y="15"/>
                </a:lnTo>
                <a:lnTo>
                  <a:pt x="942" y="5"/>
                </a:lnTo>
                <a:lnTo>
                  <a:pt x="959" y="7"/>
                </a:lnTo>
                <a:lnTo>
                  <a:pt x="958" y="17"/>
                </a:lnTo>
                <a:close/>
                <a:moveTo>
                  <a:pt x="759" y="13"/>
                </a:moveTo>
                <a:lnTo>
                  <a:pt x="758" y="3"/>
                </a:lnTo>
                <a:lnTo>
                  <a:pt x="777" y="2"/>
                </a:lnTo>
                <a:lnTo>
                  <a:pt x="778" y="12"/>
                </a:lnTo>
                <a:lnTo>
                  <a:pt x="759" y="13"/>
                </a:lnTo>
                <a:close/>
                <a:moveTo>
                  <a:pt x="922" y="12"/>
                </a:moveTo>
                <a:lnTo>
                  <a:pt x="922" y="12"/>
                </a:lnTo>
                <a:lnTo>
                  <a:pt x="904" y="11"/>
                </a:lnTo>
                <a:lnTo>
                  <a:pt x="904" y="1"/>
                </a:lnTo>
                <a:lnTo>
                  <a:pt x="923" y="3"/>
                </a:lnTo>
                <a:lnTo>
                  <a:pt x="922" y="12"/>
                </a:lnTo>
                <a:close/>
                <a:moveTo>
                  <a:pt x="795" y="11"/>
                </a:moveTo>
                <a:lnTo>
                  <a:pt x="795" y="1"/>
                </a:lnTo>
                <a:lnTo>
                  <a:pt x="813" y="0"/>
                </a:lnTo>
                <a:lnTo>
                  <a:pt x="814" y="10"/>
                </a:lnTo>
                <a:lnTo>
                  <a:pt x="795" y="11"/>
                </a:lnTo>
                <a:close/>
                <a:moveTo>
                  <a:pt x="885" y="10"/>
                </a:moveTo>
                <a:lnTo>
                  <a:pt x="885" y="10"/>
                </a:lnTo>
                <a:lnTo>
                  <a:pt x="868" y="10"/>
                </a:lnTo>
                <a:lnTo>
                  <a:pt x="868" y="0"/>
                </a:lnTo>
                <a:lnTo>
                  <a:pt x="887" y="0"/>
                </a:lnTo>
                <a:lnTo>
                  <a:pt x="885" y="10"/>
                </a:lnTo>
                <a:close/>
                <a:moveTo>
                  <a:pt x="832" y="10"/>
                </a:moveTo>
                <a:lnTo>
                  <a:pt x="832" y="0"/>
                </a:lnTo>
                <a:lnTo>
                  <a:pt x="843" y="0"/>
                </a:lnTo>
                <a:lnTo>
                  <a:pt x="850" y="0"/>
                </a:lnTo>
                <a:lnTo>
                  <a:pt x="849" y="10"/>
                </a:lnTo>
                <a:lnTo>
                  <a:pt x="843" y="10"/>
                </a:lnTo>
                <a:lnTo>
                  <a:pt x="832" y="1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 name="Oval 3"/>
          <p:cNvSpPr/>
          <p:nvPr/>
        </p:nvSpPr>
        <p:spPr>
          <a:xfrm>
            <a:off x="4119563" y="1844675"/>
            <a:ext cx="3729037" cy="3729038"/>
          </a:xfrm>
          <a:prstGeom prst="ellipse">
            <a:avLst/>
          </a:prstGeom>
          <a:solidFill>
            <a:srgbClr val="00B0F0"/>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07527"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76F856B6-0699-46E8-BEC4-F7F6B0BD966F}" type="slidenum">
              <a:rPr lang="en-US" altLang="zh-CN" smtClean="0">
                <a:solidFill>
                  <a:srgbClr val="BFBFBF"/>
                </a:solidFill>
                <a:latin typeface="Calibri Light" pitchFamily="34" charset="0"/>
              </a:rPr>
              <a:pPr/>
              <a:t>62</a:t>
            </a:fld>
            <a:endParaRPr lang="en-US" altLang="zh-CN" smtClean="0">
              <a:solidFill>
                <a:srgbClr val="BFBFBF"/>
              </a:solidFill>
              <a:latin typeface="Calibri Light" pitchFamily="34" charset="0"/>
            </a:endParaRPr>
          </a:p>
        </p:txBody>
      </p:sp>
      <p:sp>
        <p:nvSpPr>
          <p:cNvPr id="35" name="Rectangle 34"/>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Infographic </a:t>
            </a:r>
            <a:r>
              <a:rPr lang="en-US" sz="4400" noProof="1">
                <a:solidFill>
                  <a:srgbClr val="00B0F0"/>
                </a:solidFill>
                <a:latin typeface="Abraham Lincoln" pitchFamily="2" charset="0"/>
                <a:ea typeface="Roboto Light" panose="02000000000000000000" pitchFamily="2" charset="0"/>
                <a:cs typeface="Lato Light" panose="020F0402020204030203" pitchFamily="34" charset="0"/>
              </a:rPr>
              <a:t>Section</a:t>
            </a:r>
          </a:p>
        </p:txBody>
      </p:sp>
      <p:sp>
        <p:nvSpPr>
          <p:cNvPr id="36" name="Rectangle 35"/>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sp>
        <p:nvSpPr>
          <p:cNvPr id="34" name="Freeform 410"/>
          <p:cNvSpPr>
            <a:spLocks/>
          </p:cNvSpPr>
          <p:nvPr/>
        </p:nvSpPr>
        <p:spPr bwMode="auto">
          <a:xfrm>
            <a:off x="6588125" y="2278063"/>
            <a:ext cx="1077913" cy="1076325"/>
          </a:xfrm>
          <a:custGeom>
            <a:avLst/>
            <a:gdLst>
              <a:gd name="T0" fmla="*/ 448 w 851"/>
              <a:gd name="T1" fmla="*/ 1 h 851"/>
              <a:gd name="T2" fmla="*/ 512 w 851"/>
              <a:gd name="T3" fmla="*/ 8 h 851"/>
              <a:gd name="T4" fmla="*/ 572 w 851"/>
              <a:gd name="T5" fmla="*/ 26 h 851"/>
              <a:gd name="T6" fmla="*/ 628 w 851"/>
              <a:gd name="T7" fmla="*/ 51 h 851"/>
              <a:gd name="T8" fmla="*/ 681 w 851"/>
              <a:gd name="T9" fmla="*/ 85 h 851"/>
              <a:gd name="T10" fmla="*/ 727 w 851"/>
              <a:gd name="T11" fmla="*/ 125 h 851"/>
              <a:gd name="T12" fmla="*/ 767 w 851"/>
              <a:gd name="T13" fmla="*/ 171 h 851"/>
              <a:gd name="T14" fmla="*/ 800 w 851"/>
              <a:gd name="T15" fmla="*/ 222 h 851"/>
              <a:gd name="T16" fmla="*/ 826 w 851"/>
              <a:gd name="T17" fmla="*/ 280 h 851"/>
              <a:gd name="T18" fmla="*/ 842 w 851"/>
              <a:gd name="T19" fmla="*/ 340 h 851"/>
              <a:gd name="T20" fmla="*/ 851 w 851"/>
              <a:gd name="T21" fmla="*/ 404 h 851"/>
              <a:gd name="T22" fmla="*/ 851 w 851"/>
              <a:gd name="T23" fmla="*/ 447 h 851"/>
              <a:gd name="T24" fmla="*/ 842 w 851"/>
              <a:gd name="T25" fmla="*/ 511 h 851"/>
              <a:gd name="T26" fmla="*/ 826 w 851"/>
              <a:gd name="T27" fmla="*/ 571 h 851"/>
              <a:gd name="T28" fmla="*/ 800 w 851"/>
              <a:gd name="T29" fmla="*/ 629 h 851"/>
              <a:gd name="T30" fmla="*/ 767 w 851"/>
              <a:gd name="T31" fmla="*/ 680 h 851"/>
              <a:gd name="T32" fmla="*/ 727 w 851"/>
              <a:gd name="T33" fmla="*/ 726 h 851"/>
              <a:gd name="T34" fmla="*/ 681 w 851"/>
              <a:gd name="T35" fmla="*/ 766 h 851"/>
              <a:gd name="T36" fmla="*/ 628 w 851"/>
              <a:gd name="T37" fmla="*/ 800 h 851"/>
              <a:gd name="T38" fmla="*/ 572 w 851"/>
              <a:gd name="T39" fmla="*/ 825 h 851"/>
              <a:gd name="T40" fmla="*/ 512 w 851"/>
              <a:gd name="T41" fmla="*/ 843 h 851"/>
              <a:gd name="T42" fmla="*/ 448 w 851"/>
              <a:gd name="T43" fmla="*/ 850 h 851"/>
              <a:gd name="T44" fmla="*/ 404 w 851"/>
              <a:gd name="T45" fmla="*/ 850 h 851"/>
              <a:gd name="T46" fmla="*/ 340 w 851"/>
              <a:gd name="T47" fmla="*/ 843 h 851"/>
              <a:gd name="T48" fmla="*/ 279 w 851"/>
              <a:gd name="T49" fmla="*/ 825 h 851"/>
              <a:gd name="T50" fmla="*/ 223 w 851"/>
              <a:gd name="T51" fmla="*/ 800 h 851"/>
              <a:gd name="T52" fmla="*/ 171 w 851"/>
              <a:gd name="T53" fmla="*/ 766 h 851"/>
              <a:gd name="T54" fmla="*/ 125 w 851"/>
              <a:gd name="T55" fmla="*/ 726 h 851"/>
              <a:gd name="T56" fmla="*/ 85 w 851"/>
              <a:gd name="T57" fmla="*/ 680 h 851"/>
              <a:gd name="T58" fmla="*/ 51 w 851"/>
              <a:gd name="T59" fmla="*/ 629 h 851"/>
              <a:gd name="T60" fmla="*/ 26 w 851"/>
              <a:gd name="T61" fmla="*/ 571 h 851"/>
              <a:gd name="T62" fmla="*/ 9 w 851"/>
              <a:gd name="T63" fmla="*/ 511 h 851"/>
              <a:gd name="T64" fmla="*/ 1 w 851"/>
              <a:gd name="T65" fmla="*/ 447 h 851"/>
              <a:gd name="T66" fmla="*/ 1 w 851"/>
              <a:gd name="T67" fmla="*/ 404 h 851"/>
              <a:gd name="T68" fmla="*/ 9 w 851"/>
              <a:gd name="T69" fmla="*/ 340 h 851"/>
              <a:gd name="T70" fmla="*/ 26 w 851"/>
              <a:gd name="T71" fmla="*/ 280 h 851"/>
              <a:gd name="T72" fmla="*/ 51 w 851"/>
              <a:gd name="T73" fmla="*/ 222 h 851"/>
              <a:gd name="T74" fmla="*/ 85 w 851"/>
              <a:gd name="T75" fmla="*/ 171 h 851"/>
              <a:gd name="T76" fmla="*/ 125 w 851"/>
              <a:gd name="T77" fmla="*/ 125 h 851"/>
              <a:gd name="T78" fmla="*/ 171 w 851"/>
              <a:gd name="T79" fmla="*/ 85 h 851"/>
              <a:gd name="T80" fmla="*/ 223 w 851"/>
              <a:gd name="T81" fmla="*/ 51 h 851"/>
              <a:gd name="T82" fmla="*/ 279 w 851"/>
              <a:gd name="T83" fmla="*/ 26 h 851"/>
              <a:gd name="T84" fmla="*/ 340 w 851"/>
              <a:gd name="T85" fmla="*/ 8 h 851"/>
              <a:gd name="T86" fmla="*/ 404 w 851"/>
              <a:gd name="T87" fmla="*/ 1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1" h="851">
                <a:moveTo>
                  <a:pt x="425" y="0"/>
                </a:moveTo>
                <a:lnTo>
                  <a:pt x="425" y="0"/>
                </a:lnTo>
                <a:lnTo>
                  <a:pt x="448" y="1"/>
                </a:lnTo>
                <a:lnTo>
                  <a:pt x="469" y="2"/>
                </a:lnTo>
                <a:lnTo>
                  <a:pt x="490" y="5"/>
                </a:lnTo>
                <a:lnTo>
                  <a:pt x="512" y="8"/>
                </a:lnTo>
                <a:lnTo>
                  <a:pt x="532" y="13"/>
                </a:lnTo>
                <a:lnTo>
                  <a:pt x="552" y="20"/>
                </a:lnTo>
                <a:lnTo>
                  <a:pt x="572" y="26"/>
                </a:lnTo>
                <a:lnTo>
                  <a:pt x="592" y="33"/>
                </a:lnTo>
                <a:lnTo>
                  <a:pt x="611" y="42"/>
                </a:lnTo>
                <a:lnTo>
                  <a:pt x="628" y="51"/>
                </a:lnTo>
                <a:lnTo>
                  <a:pt x="647" y="62"/>
                </a:lnTo>
                <a:lnTo>
                  <a:pt x="663" y="72"/>
                </a:lnTo>
                <a:lnTo>
                  <a:pt x="681" y="85"/>
                </a:lnTo>
                <a:lnTo>
                  <a:pt x="697" y="97"/>
                </a:lnTo>
                <a:lnTo>
                  <a:pt x="712" y="111"/>
                </a:lnTo>
                <a:lnTo>
                  <a:pt x="727" y="125"/>
                </a:lnTo>
                <a:lnTo>
                  <a:pt x="741" y="140"/>
                </a:lnTo>
                <a:lnTo>
                  <a:pt x="754" y="155"/>
                </a:lnTo>
                <a:lnTo>
                  <a:pt x="767" y="171"/>
                </a:lnTo>
                <a:lnTo>
                  <a:pt x="778" y="187"/>
                </a:lnTo>
                <a:lnTo>
                  <a:pt x="790" y="205"/>
                </a:lnTo>
                <a:lnTo>
                  <a:pt x="800" y="222"/>
                </a:lnTo>
                <a:lnTo>
                  <a:pt x="810" y="241"/>
                </a:lnTo>
                <a:lnTo>
                  <a:pt x="818" y="260"/>
                </a:lnTo>
                <a:lnTo>
                  <a:pt x="826" y="280"/>
                </a:lnTo>
                <a:lnTo>
                  <a:pt x="832" y="299"/>
                </a:lnTo>
                <a:lnTo>
                  <a:pt x="838" y="320"/>
                </a:lnTo>
                <a:lnTo>
                  <a:pt x="842" y="340"/>
                </a:lnTo>
                <a:lnTo>
                  <a:pt x="846" y="361"/>
                </a:lnTo>
                <a:lnTo>
                  <a:pt x="850" y="382"/>
                </a:lnTo>
                <a:lnTo>
                  <a:pt x="851" y="404"/>
                </a:lnTo>
                <a:lnTo>
                  <a:pt x="851" y="426"/>
                </a:lnTo>
                <a:lnTo>
                  <a:pt x="851" y="426"/>
                </a:lnTo>
                <a:lnTo>
                  <a:pt x="851" y="447"/>
                </a:lnTo>
                <a:lnTo>
                  <a:pt x="850" y="469"/>
                </a:lnTo>
                <a:lnTo>
                  <a:pt x="846" y="490"/>
                </a:lnTo>
                <a:lnTo>
                  <a:pt x="842" y="511"/>
                </a:lnTo>
                <a:lnTo>
                  <a:pt x="838" y="532"/>
                </a:lnTo>
                <a:lnTo>
                  <a:pt x="832" y="553"/>
                </a:lnTo>
                <a:lnTo>
                  <a:pt x="826" y="571"/>
                </a:lnTo>
                <a:lnTo>
                  <a:pt x="818" y="591"/>
                </a:lnTo>
                <a:lnTo>
                  <a:pt x="810" y="610"/>
                </a:lnTo>
                <a:lnTo>
                  <a:pt x="800" y="629"/>
                </a:lnTo>
                <a:lnTo>
                  <a:pt x="790" y="646"/>
                </a:lnTo>
                <a:lnTo>
                  <a:pt x="778" y="664"/>
                </a:lnTo>
                <a:lnTo>
                  <a:pt x="767" y="680"/>
                </a:lnTo>
                <a:lnTo>
                  <a:pt x="754" y="696"/>
                </a:lnTo>
                <a:lnTo>
                  <a:pt x="741" y="711"/>
                </a:lnTo>
                <a:lnTo>
                  <a:pt x="727" y="726"/>
                </a:lnTo>
                <a:lnTo>
                  <a:pt x="712" y="740"/>
                </a:lnTo>
                <a:lnTo>
                  <a:pt x="697" y="754"/>
                </a:lnTo>
                <a:lnTo>
                  <a:pt x="681" y="766"/>
                </a:lnTo>
                <a:lnTo>
                  <a:pt x="663" y="779"/>
                </a:lnTo>
                <a:lnTo>
                  <a:pt x="647" y="789"/>
                </a:lnTo>
                <a:lnTo>
                  <a:pt x="628" y="800"/>
                </a:lnTo>
                <a:lnTo>
                  <a:pt x="611" y="809"/>
                </a:lnTo>
                <a:lnTo>
                  <a:pt x="592" y="818"/>
                </a:lnTo>
                <a:lnTo>
                  <a:pt x="572" y="825"/>
                </a:lnTo>
                <a:lnTo>
                  <a:pt x="552" y="831"/>
                </a:lnTo>
                <a:lnTo>
                  <a:pt x="532" y="838"/>
                </a:lnTo>
                <a:lnTo>
                  <a:pt x="512" y="843"/>
                </a:lnTo>
                <a:lnTo>
                  <a:pt x="490" y="846"/>
                </a:lnTo>
                <a:lnTo>
                  <a:pt x="469" y="849"/>
                </a:lnTo>
                <a:lnTo>
                  <a:pt x="448" y="850"/>
                </a:lnTo>
                <a:lnTo>
                  <a:pt x="425" y="851"/>
                </a:lnTo>
                <a:lnTo>
                  <a:pt x="425" y="851"/>
                </a:lnTo>
                <a:lnTo>
                  <a:pt x="404" y="850"/>
                </a:lnTo>
                <a:lnTo>
                  <a:pt x="382" y="849"/>
                </a:lnTo>
                <a:lnTo>
                  <a:pt x="360" y="846"/>
                </a:lnTo>
                <a:lnTo>
                  <a:pt x="340" y="843"/>
                </a:lnTo>
                <a:lnTo>
                  <a:pt x="319" y="838"/>
                </a:lnTo>
                <a:lnTo>
                  <a:pt x="299" y="831"/>
                </a:lnTo>
                <a:lnTo>
                  <a:pt x="279" y="825"/>
                </a:lnTo>
                <a:lnTo>
                  <a:pt x="260" y="818"/>
                </a:lnTo>
                <a:lnTo>
                  <a:pt x="241" y="809"/>
                </a:lnTo>
                <a:lnTo>
                  <a:pt x="223" y="800"/>
                </a:lnTo>
                <a:lnTo>
                  <a:pt x="205" y="789"/>
                </a:lnTo>
                <a:lnTo>
                  <a:pt x="188" y="779"/>
                </a:lnTo>
                <a:lnTo>
                  <a:pt x="171" y="766"/>
                </a:lnTo>
                <a:lnTo>
                  <a:pt x="155" y="754"/>
                </a:lnTo>
                <a:lnTo>
                  <a:pt x="140" y="740"/>
                </a:lnTo>
                <a:lnTo>
                  <a:pt x="125" y="726"/>
                </a:lnTo>
                <a:lnTo>
                  <a:pt x="110" y="711"/>
                </a:lnTo>
                <a:lnTo>
                  <a:pt x="98" y="696"/>
                </a:lnTo>
                <a:lnTo>
                  <a:pt x="85" y="680"/>
                </a:lnTo>
                <a:lnTo>
                  <a:pt x="73" y="664"/>
                </a:lnTo>
                <a:lnTo>
                  <a:pt x="61" y="646"/>
                </a:lnTo>
                <a:lnTo>
                  <a:pt x="51" y="629"/>
                </a:lnTo>
                <a:lnTo>
                  <a:pt x="42" y="610"/>
                </a:lnTo>
                <a:lnTo>
                  <a:pt x="34" y="591"/>
                </a:lnTo>
                <a:lnTo>
                  <a:pt x="26" y="571"/>
                </a:lnTo>
                <a:lnTo>
                  <a:pt x="19" y="553"/>
                </a:lnTo>
                <a:lnTo>
                  <a:pt x="14" y="532"/>
                </a:lnTo>
                <a:lnTo>
                  <a:pt x="9" y="511"/>
                </a:lnTo>
                <a:lnTo>
                  <a:pt x="5" y="490"/>
                </a:lnTo>
                <a:lnTo>
                  <a:pt x="2" y="469"/>
                </a:lnTo>
                <a:lnTo>
                  <a:pt x="1" y="447"/>
                </a:lnTo>
                <a:lnTo>
                  <a:pt x="0" y="426"/>
                </a:lnTo>
                <a:lnTo>
                  <a:pt x="0" y="426"/>
                </a:lnTo>
                <a:lnTo>
                  <a:pt x="1" y="404"/>
                </a:lnTo>
                <a:lnTo>
                  <a:pt x="2" y="382"/>
                </a:lnTo>
                <a:lnTo>
                  <a:pt x="5" y="361"/>
                </a:lnTo>
                <a:lnTo>
                  <a:pt x="9" y="340"/>
                </a:lnTo>
                <a:lnTo>
                  <a:pt x="14" y="320"/>
                </a:lnTo>
                <a:lnTo>
                  <a:pt x="19" y="299"/>
                </a:lnTo>
                <a:lnTo>
                  <a:pt x="26" y="280"/>
                </a:lnTo>
                <a:lnTo>
                  <a:pt x="34" y="260"/>
                </a:lnTo>
                <a:lnTo>
                  <a:pt x="42" y="241"/>
                </a:lnTo>
                <a:lnTo>
                  <a:pt x="51" y="222"/>
                </a:lnTo>
                <a:lnTo>
                  <a:pt x="61" y="205"/>
                </a:lnTo>
                <a:lnTo>
                  <a:pt x="73" y="187"/>
                </a:lnTo>
                <a:lnTo>
                  <a:pt x="85" y="171"/>
                </a:lnTo>
                <a:lnTo>
                  <a:pt x="98" y="155"/>
                </a:lnTo>
                <a:lnTo>
                  <a:pt x="110" y="140"/>
                </a:lnTo>
                <a:lnTo>
                  <a:pt x="125" y="125"/>
                </a:lnTo>
                <a:lnTo>
                  <a:pt x="140" y="111"/>
                </a:lnTo>
                <a:lnTo>
                  <a:pt x="155" y="97"/>
                </a:lnTo>
                <a:lnTo>
                  <a:pt x="171" y="85"/>
                </a:lnTo>
                <a:lnTo>
                  <a:pt x="188" y="72"/>
                </a:lnTo>
                <a:lnTo>
                  <a:pt x="205" y="62"/>
                </a:lnTo>
                <a:lnTo>
                  <a:pt x="223" y="51"/>
                </a:lnTo>
                <a:lnTo>
                  <a:pt x="241" y="42"/>
                </a:lnTo>
                <a:lnTo>
                  <a:pt x="260" y="33"/>
                </a:lnTo>
                <a:lnTo>
                  <a:pt x="279" y="26"/>
                </a:lnTo>
                <a:lnTo>
                  <a:pt x="299" y="20"/>
                </a:lnTo>
                <a:lnTo>
                  <a:pt x="319" y="13"/>
                </a:lnTo>
                <a:lnTo>
                  <a:pt x="340" y="8"/>
                </a:lnTo>
                <a:lnTo>
                  <a:pt x="360" y="5"/>
                </a:lnTo>
                <a:lnTo>
                  <a:pt x="382" y="2"/>
                </a:lnTo>
                <a:lnTo>
                  <a:pt x="404" y="1"/>
                </a:lnTo>
                <a:lnTo>
                  <a:pt x="425" y="0"/>
                </a:lnTo>
                <a:lnTo>
                  <a:pt x="425" y="0"/>
                </a:lnTo>
                <a:close/>
              </a:path>
            </a:pathLst>
          </a:custGeom>
          <a:solidFill>
            <a:schemeClr val="bg1">
              <a:lumMod val="95000"/>
            </a:schemeClr>
          </a:solidFill>
          <a:ln>
            <a:noFill/>
          </a:ln>
          <a:effectLst>
            <a:outerShdw blurRad="76200" dist="38100" dir="2700000" algn="tl" rotWithShape="0">
              <a:prstClr val="black">
                <a:alpha val="17000"/>
              </a:prstClr>
            </a:outerShdw>
          </a:effectLst>
          <a:extLst/>
        </p:spPr>
        <p:txBody>
          <a:bodyPr/>
          <a:lstStyle/>
          <a:p>
            <a:pPr eaLnBrk="1" hangingPunct="1">
              <a:defRPr/>
            </a:pPr>
            <a:endParaRPr lang="en-US" altLang="zh-CN"/>
          </a:p>
        </p:txBody>
      </p:sp>
      <p:grpSp>
        <p:nvGrpSpPr>
          <p:cNvPr id="3" name="Group 57"/>
          <p:cNvGrpSpPr/>
          <p:nvPr/>
        </p:nvGrpSpPr>
        <p:grpSpPr>
          <a:xfrm>
            <a:off x="6785645" y="2679682"/>
            <a:ext cx="682572" cy="202243"/>
            <a:chOff x="7165975" y="3316288"/>
            <a:chExt cx="214313" cy="63500"/>
          </a:xfrm>
          <a:solidFill>
            <a:srgbClr val="0070C0"/>
          </a:solidFill>
        </p:grpSpPr>
        <p:sp>
          <p:nvSpPr>
            <p:cNvPr id="59" name="Freeform 411"/>
            <p:cNvSpPr>
              <a:spLocks/>
            </p:cNvSpPr>
            <p:nvPr/>
          </p:nvSpPr>
          <p:spPr bwMode="auto">
            <a:xfrm>
              <a:off x="7178675" y="3328988"/>
              <a:ext cx="201613" cy="44450"/>
            </a:xfrm>
            <a:custGeom>
              <a:avLst/>
              <a:gdLst>
                <a:gd name="T0" fmla="*/ 0 w 506"/>
                <a:gd name="T1" fmla="*/ 0 h 112"/>
                <a:gd name="T2" fmla="*/ 0 w 506"/>
                <a:gd name="T3" fmla="*/ 0 h 112"/>
                <a:gd name="T4" fmla="*/ 286 w 506"/>
                <a:gd name="T5" fmla="*/ 1 h 112"/>
                <a:gd name="T6" fmla="*/ 286 w 506"/>
                <a:gd name="T7" fmla="*/ 1 h 112"/>
                <a:gd name="T8" fmla="*/ 296 w 506"/>
                <a:gd name="T9" fmla="*/ 1 h 112"/>
                <a:gd name="T10" fmla="*/ 321 w 506"/>
                <a:gd name="T11" fmla="*/ 0 h 112"/>
                <a:gd name="T12" fmla="*/ 336 w 506"/>
                <a:gd name="T13" fmla="*/ 1 h 112"/>
                <a:gd name="T14" fmla="*/ 351 w 506"/>
                <a:gd name="T15" fmla="*/ 3 h 112"/>
                <a:gd name="T16" fmla="*/ 365 w 506"/>
                <a:gd name="T17" fmla="*/ 5 h 112"/>
                <a:gd name="T18" fmla="*/ 378 w 506"/>
                <a:gd name="T19" fmla="*/ 9 h 112"/>
                <a:gd name="T20" fmla="*/ 378 w 506"/>
                <a:gd name="T21" fmla="*/ 9 h 112"/>
                <a:gd name="T22" fmla="*/ 401 w 506"/>
                <a:gd name="T23" fmla="*/ 23 h 112"/>
                <a:gd name="T24" fmla="*/ 430 w 506"/>
                <a:gd name="T25" fmla="*/ 39 h 112"/>
                <a:gd name="T26" fmla="*/ 458 w 506"/>
                <a:gd name="T27" fmla="*/ 57 h 112"/>
                <a:gd name="T28" fmla="*/ 480 w 506"/>
                <a:gd name="T29" fmla="*/ 69 h 112"/>
                <a:gd name="T30" fmla="*/ 480 w 506"/>
                <a:gd name="T31" fmla="*/ 69 h 112"/>
                <a:gd name="T32" fmla="*/ 495 w 506"/>
                <a:gd name="T33" fmla="*/ 78 h 112"/>
                <a:gd name="T34" fmla="*/ 500 w 506"/>
                <a:gd name="T35" fmla="*/ 82 h 112"/>
                <a:gd name="T36" fmla="*/ 504 w 506"/>
                <a:gd name="T37" fmla="*/ 85 h 112"/>
                <a:gd name="T38" fmla="*/ 506 w 506"/>
                <a:gd name="T39" fmla="*/ 89 h 112"/>
                <a:gd name="T40" fmla="*/ 506 w 506"/>
                <a:gd name="T41" fmla="*/ 93 h 112"/>
                <a:gd name="T42" fmla="*/ 506 w 506"/>
                <a:gd name="T43" fmla="*/ 98 h 112"/>
                <a:gd name="T44" fmla="*/ 504 w 506"/>
                <a:gd name="T45" fmla="*/ 103 h 112"/>
                <a:gd name="T46" fmla="*/ 504 w 506"/>
                <a:gd name="T47" fmla="*/ 103 h 112"/>
                <a:gd name="T48" fmla="*/ 503 w 506"/>
                <a:gd name="T49" fmla="*/ 104 h 112"/>
                <a:gd name="T50" fmla="*/ 498 w 506"/>
                <a:gd name="T51" fmla="*/ 109 h 112"/>
                <a:gd name="T52" fmla="*/ 494 w 506"/>
                <a:gd name="T53" fmla="*/ 110 h 112"/>
                <a:gd name="T54" fmla="*/ 490 w 506"/>
                <a:gd name="T55" fmla="*/ 112 h 112"/>
                <a:gd name="T56" fmla="*/ 485 w 506"/>
                <a:gd name="T57" fmla="*/ 112 h 112"/>
                <a:gd name="T58" fmla="*/ 480 w 506"/>
                <a:gd name="T59" fmla="*/ 109 h 112"/>
                <a:gd name="T60" fmla="*/ 480 w 506"/>
                <a:gd name="T61" fmla="*/ 109 h 112"/>
                <a:gd name="T62" fmla="*/ 471 w 506"/>
                <a:gd name="T63" fmla="*/ 103 h 112"/>
                <a:gd name="T64" fmla="*/ 458 w 506"/>
                <a:gd name="T65" fmla="*/ 93 h 112"/>
                <a:gd name="T66" fmla="*/ 423 w 506"/>
                <a:gd name="T67" fmla="*/ 63 h 112"/>
                <a:gd name="T68" fmla="*/ 386 w 506"/>
                <a:gd name="T69" fmla="*/ 33 h 112"/>
                <a:gd name="T70" fmla="*/ 371 w 506"/>
                <a:gd name="T71" fmla="*/ 23 h 112"/>
                <a:gd name="T72" fmla="*/ 363 w 506"/>
                <a:gd name="T73" fmla="*/ 16 h 112"/>
                <a:gd name="T74" fmla="*/ 363 w 506"/>
                <a:gd name="T75" fmla="*/ 16 h 112"/>
                <a:gd name="T76" fmla="*/ 355 w 506"/>
                <a:gd name="T77" fmla="*/ 16 h 112"/>
                <a:gd name="T78" fmla="*/ 342 w 506"/>
                <a:gd name="T79" fmla="*/ 16 h 112"/>
                <a:gd name="T80" fmla="*/ 302 w 506"/>
                <a:gd name="T81" fmla="*/ 18 h 112"/>
                <a:gd name="T82" fmla="*/ 185 w 506"/>
                <a:gd name="T83" fmla="*/ 23 h 112"/>
                <a:gd name="T84" fmla="*/ 3 w 506"/>
                <a:gd name="T85" fmla="*/ 35 h 112"/>
                <a:gd name="T86" fmla="*/ 3 w 506"/>
                <a:gd name="T87" fmla="*/ 35 h 112"/>
                <a:gd name="T88" fmla="*/ 2 w 506"/>
                <a:gd name="T89" fmla="*/ 35 h 112"/>
                <a:gd name="T90" fmla="*/ 0 w 506"/>
                <a:gd name="T9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6" h="112">
                  <a:moveTo>
                    <a:pt x="0" y="0"/>
                  </a:moveTo>
                  <a:lnTo>
                    <a:pt x="0" y="0"/>
                  </a:lnTo>
                  <a:lnTo>
                    <a:pt x="286" y="1"/>
                  </a:lnTo>
                  <a:lnTo>
                    <a:pt x="286" y="1"/>
                  </a:lnTo>
                  <a:lnTo>
                    <a:pt x="296" y="1"/>
                  </a:lnTo>
                  <a:lnTo>
                    <a:pt x="321" y="0"/>
                  </a:lnTo>
                  <a:lnTo>
                    <a:pt x="336" y="1"/>
                  </a:lnTo>
                  <a:lnTo>
                    <a:pt x="351" y="3"/>
                  </a:lnTo>
                  <a:lnTo>
                    <a:pt x="365" y="5"/>
                  </a:lnTo>
                  <a:lnTo>
                    <a:pt x="378" y="9"/>
                  </a:lnTo>
                  <a:lnTo>
                    <a:pt x="378" y="9"/>
                  </a:lnTo>
                  <a:lnTo>
                    <a:pt x="401" y="23"/>
                  </a:lnTo>
                  <a:lnTo>
                    <a:pt x="430" y="39"/>
                  </a:lnTo>
                  <a:lnTo>
                    <a:pt x="458" y="57"/>
                  </a:lnTo>
                  <a:lnTo>
                    <a:pt x="480" y="69"/>
                  </a:lnTo>
                  <a:lnTo>
                    <a:pt x="480" y="69"/>
                  </a:lnTo>
                  <a:lnTo>
                    <a:pt x="495" y="78"/>
                  </a:lnTo>
                  <a:lnTo>
                    <a:pt x="500" y="82"/>
                  </a:lnTo>
                  <a:lnTo>
                    <a:pt x="504" y="85"/>
                  </a:lnTo>
                  <a:lnTo>
                    <a:pt x="506" y="89"/>
                  </a:lnTo>
                  <a:lnTo>
                    <a:pt x="506" y="93"/>
                  </a:lnTo>
                  <a:lnTo>
                    <a:pt x="506" y="98"/>
                  </a:lnTo>
                  <a:lnTo>
                    <a:pt x="504" y="103"/>
                  </a:lnTo>
                  <a:lnTo>
                    <a:pt x="504" y="103"/>
                  </a:lnTo>
                  <a:lnTo>
                    <a:pt x="503" y="104"/>
                  </a:lnTo>
                  <a:lnTo>
                    <a:pt x="498" y="109"/>
                  </a:lnTo>
                  <a:lnTo>
                    <a:pt x="494" y="110"/>
                  </a:lnTo>
                  <a:lnTo>
                    <a:pt x="490" y="112"/>
                  </a:lnTo>
                  <a:lnTo>
                    <a:pt x="485" y="112"/>
                  </a:lnTo>
                  <a:lnTo>
                    <a:pt x="480" y="109"/>
                  </a:lnTo>
                  <a:lnTo>
                    <a:pt x="480" y="109"/>
                  </a:lnTo>
                  <a:lnTo>
                    <a:pt x="471" y="103"/>
                  </a:lnTo>
                  <a:lnTo>
                    <a:pt x="458" y="93"/>
                  </a:lnTo>
                  <a:lnTo>
                    <a:pt x="423" y="63"/>
                  </a:lnTo>
                  <a:lnTo>
                    <a:pt x="386" y="33"/>
                  </a:lnTo>
                  <a:lnTo>
                    <a:pt x="371" y="23"/>
                  </a:lnTo>
                  <a:lnTo>
                    <a:pt x="363" y="16"/>
                  </a:lnTo>
                  <a:lnTo>
                    <a:pt x="363" y="16"/>
                  </a:lnTo>
                  <a:lnTo>
                    <a:pt x="355" y="16"/>
                  </a:lnTo>
                  <a:lnTo>
                    <a:pt x="342" y="16"/>
                  </a:lnTo>
                  <a:lnTo>
                    <a:pt x="302" y="18"/>
                  </a:lnTo>
                  <a:lnTo>
                    <a:pt x="185" y="23"/>
                  </a:lnTo>
                  <a:lnTo>
                    <a:pt x="3" y="35"/>
                  </a:lnTo>
                  <a:lnTo>
                    <a:pt x="3" y="35"/>
                  </a:lnTo>
                  <a:lnTo>
                    <a:pt x="2" y="35"/>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 name="Freeform 412"/>
            <p:cNvSpPr>
              <a:spLocks/>
            </p:cNvSpPr>
            <p:nvPr/>
          </p:nvSpPr>
          <p:spPr bwMode="auto">
            <a:xfrm>
              <a:off x="7165975" y="3324225"/>
              <a:ext cx="198438" cy="55562"/>
            </a:xfrm>
            <a:custGeom>
              <a:avLst/>
              <a:gdLst>
                <a:gd name="T0" fmla="*/ 501 w 501"/>
                <a:gd name="T1" fmla="*/ 0 h 141"/>
                <a:gd name="T2" fmla="*/ 501 w 501"/>
                <a:gd name="T3" fmla="*/ 0 h 141"/>
                <a:gd name="T4" fmla="*/ 216 w 501"/>
                <a:gd name="T5" fmla="*/ 19 h 141"/>
                <a:gd name="T6" fmla="*/ 216 w 501"/>
                <a:gd name="T7" fmla="*/ 19 h 141"/>
                <a:gd name="T8" fmla="*/ 204 w 501"/>
                <a:gd name="T9" fmla="*/ 19 h 141"/>
                <a:gd name="T10" fmla="*/ 181 w 501"/>
                <a:gd name="T11" fmla="*/ 19 h 141"/>
                <a:gd name="T12" fmla="*/ 166 w 501"/>
                <a:gd name="T13" fmla="*/ 20 h 141"/>
                <a:gd name="T14" fmla="*/ 151 w 501"/>
                <a:gd name="T15" fmla="*/ 23 h 141"/>
                <a:gd name="T16" fmla="*/ 137 w 501"/>
                <a:gd name="T17" fmla="*/ 27 h 141"/>
                <a:gd name="T18" fmla="*/ 124 w 501"/>
                <a:gd name="T19" fmla="*/ 32 h 141"/>
                <a:gd name="T20" fmla="*/ 124 w 501"/>
                <a:gd name="T21" fmla="*/ 32 h 141"/>
                <a:gd name="T22" fmla="*/ 100 w 501"/>
                <a:gd name="T23" fmla="*/ 47 h 141"/>
                <a:gd name="T24" fmla="*/ 73 w 501"/>
                <a:gd name="T25" fmla="*/ 66 h 141"/>
                <a:gd name="T26" fmla="*/ 47 w 501"/>
                <a:gd name="T27" fmla="*/ 84 h 141"/>
                <a:gd name="T28" fmla="*/ 25 w 501"/>
                <a:gd name="T29" fmla="*/ 98 h 141"/>
                <a:gd name="T30" fmla="*/ 25 w 501"/>
                <a:gd name="T31" fmla="*/ 98 h 141"/>
                <a:gd name="T32" fmla="*/ 10 w 501"/>
                <a:gd name="T33" fmla="*/ 108 h 141"/>
                <a:gd name="T34" fmla="*/ 7 w 501"/>
                <a:gd name="T35" fmla="*/ 112 h 141"/>
                <a:gd name="T36" fmla="*/ 3 w 501"/>
                <a:gd name="T37" fmla="*/ 116 h 141"/>
                <a:gd name="T38" fmla="*/ 0 w 501"/>
                <a:gd name="T39" fmla="*/ 119 h 141"/>
                <a:gd name="T40" fmla="*/ 0 w 501"/>
                <a:gd name="T41" fmla="*/ 123 h 141"/>
                <a:gd name="T42" fmla="*/ 2 w 501"/>
                <a:gd name="T43" fmla="*/ 128 h 141"/>
                <a:gd name="T44" fmla="*/ 4 w 501"/>
                <a:gd name="T45" fmla="*/ 132 h 141"/>
                <a:gd name="T46" fmla="*/ 4 w 501"/>
                <a:gd name="T47" fmla="*/ 132 h 141"/>
                <a:gd name="T48" fmla="*/ 5 w 501"/>
                <a:gd name="T49" fmla="*/ 134 h 141"/>
                <a:gd name="T50" fmla="*/ 10 w 501"/>
                <a:gd name="T51" fmla="*/ 138 h 141"/>
                <a:gd name="T52" fmla="*/ 14 w 501"/>
                <a:gd name="T53" fmla="*/ 139 h 141"/>
                <a:gd name="T54" fmla="*/ 18 w 501"/>
                <a:gd name="T55" fmla="*/ 141 h 141"/>
                <a:gd name="T56" fmla="*/ 23 w 501"/>
                <a:gd name="T57" fmla="*/ 141 h 141"/>
                <a:gd name="T58" fmla="*/ 28 w 501"/>
                <a:gd name="T59" fmla="*/ 138 h 141"/>
                <a:gd name="T60" fmla="*/ 28 w 501"/>
                <a:gd name="T61" fmla="*/ 138 h 141"/>
                <a:gd name="T62" fmla="*/ 37 w 501"/>
                <a:gd name="T63" fmla="*/ 132 h 141"/>
                <a:gd name="T64" fmla="*/ 49 w 501"/>
                <a:gd name="T65" fmla="*/ 119 h 141"/>
                <a:gd name="T66" fmla="*/ 83 w 501"/>
                <a:gd name="T67" fmla="*/ 87 h 141"/>
                <a:gd name="T68" fmla="*/ 117 w 501"/>
                <a:gd name="T69" fmla="*/ 56 h 141"/>
                <a:gd name="T70" fmla="*/ 130 w 501"/>
                <a:gd name="T71" fmla="*/ 44 h 141"/>
                <a:gd name="T72" fmla="*/ 141 w 501"/>
                <a:gd name="T73" fmla="*/ 38 h 141"/>
                <a:gd name="T74" fmla="*/ 141 w 501"/>
                <a:gd name="T75" fmla="*/ 38 h 141"/>
                <a:gd name="T76" fmla="*/ 147 w 501"/>
                <a:gd name="T77" fmla="*/ 38 h 141"/>
                <a:gd name="T78" fmla="*/ 159 w 501"/>
                <a:gd name="T79" fmla="*/ 37 h 141"/>
                <a:gd name="T80" fmla="*/ 201 w 501"/>
                <a:gd name="T81" fmla="*/ 36 h 141"/>
                <a:gd name="T82" fmla="*/ 317 w 501"/>
                <a:gd name="T83" fmla="*/ 34 h 141"/>
                <a:gd name="T84" fmla="*/ 498 w 501"/>
                <a:gd name="T85" fmla="*/ 36 h 141"/>
                <a:gd name="T86" fmla="*/ 498 w 501"/>
                <a:gd name="T87" fmla="*/ 36 h 141"/>
                <a:gd name="T88" fmla="*/ 500 w 501"/>
                <a:gd name="T89" fmla="*/ 36 h 141"/>
                <a:gd name="T90" fmla="*/ 501 w 501"/>
                <a:gd name="T9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1" h="141">
                  <a:moveTo>
                    <a:pt x="501" y="0"/>
                  </a:moveTo>
                  <a:lnTo>
                    <a:pt x="501" y="0"/>
                  </a:lnTo>
                  <a:lnTo>
                    <a:pt x="216" y="19"/>
                  </a:lnTo>
                  <a:lnTo>
                    <a:pt x="216" y="19"/>
                  </a:lnTo>
                  <a:lnTo>
                    <a:pt x="204" y="19"/>
                  </a:lnTo>
                  <a:lnTo>
                    <a:pt x="181" y="19"/>
                  </a:lnTo>
                  <a:lnTo>
                    <a:pt x="166" y="20"/>
                  </a:lnTo>
                  <a:lnTo>
                    <a:pt x="151" y="23"/>
                  </a:lnTo>
                  <a:lnTo>
                    <a:pt x="137" y="27"/>
                  </a:lnTo>
                  <a:lnTo>
                    <a:pt x="124" y="32"/>
                  </a:lnTo>
                  <a:lnTo>
                    <a:pt x="124" y="32"/>
                  </a:lnTo>
                  <a:lnTo>
                    <a:pt x="100" y="47"/>
                  </a:lnTo>
                  <a:lnTo>
                    <a:pt x="73" y="66"/>
                  </a:lnTo>
                  <a:lnTo>
                    <a:pt x="47" y="84"/>
                  </a:lnTo>
                  <a:lnTo>
                    <a:pt x="25" y="98"/>
                  </a:lnTo>
                  <a:lnTo>
                    <a:pt x="25" y="98"/>
                  </a:lnTo>
                  <a:lnTo>
                    <a:pt x="10" y="108"/>
                  </a:lnTo>
                  <a:lnTo>
                    <a:pt x="7" y="112"/>
                  </a:lnTo>
                  <a:lnTo>
                    <a:pt x="3" y="116"/>
                  </a:lnTo>
                  <a:lnTo>
                    <a:pt x="0" y="119"/>
                  </a:lnTo>
                  <a:lnTo>
                    <a:pt x="0" y="123"/>
                  </a:lnTo>
                  <a:lnTo>
                    <a:pt x="2" y="128"/>
                  </a:lnTo>
                  <a:lnTo>
                    <a:pt x="4" y="132"/>
                  </a:lnTo>
                  <a:lnTo>
                    <a:pt x="4" y="132"/>
                  </a:lnTo>
                  <a:lnTo>
                    <a:pt x="5" y="134"/>
                  </a:lnTo>
                  <a:lnTo>
                    <a:pt x="10" y="138"/>
                  </a:lnTo>
                  <a:lnTo>
                    <a:pt x="14" y="139"/>
                  </a:lnTo>
                  <a:lnTo>
                    <a:pt x="18" y="141"/>
                  </a:lnTo>
                  <a:lnTo>
                    <a:pt x="23" y="141"/>
                  </a:lnTo>
                  <a:lnTo>
                    <a:pt x="28" y="138"/>
                  </a:lnTo>
                  <a:lnTo>
                    <a:pt x="28" y="138"/>
                  </a:lnTo>
                  <a:lnTo>
                    <a:pt x="37" y="132"/>
                  </a:lnTo>
                  <a:lnTo>
                    <a:pt x="49" y="119"/>
                  </a:lnTo>
                  <a:lnTo>
                    <a:pt x="83" y="87"/>
                  </a:lnTo>
                  <a:lnTo>
                    <a:pt x="117" y="56"/>
                  </a:lnTo>
                  <a:lnTo>
                    <a:pt x="130" y="44"/>
                  </a:lnTo>
                  <a:lnTo>
                    <a:pt x="141" y="38"/>
                  </a:lnTo>
                  <a:lnTo>
                    <a:pt x="141" y="38"/>
                  </a:lnTo>
                  <a:lnTo>
                    <a:pt x="147" y="38"/>
                  </a:lnTo>
                  <a:lnTo>
                    <a:pt x="159" y="37"/>
                  </a:lnTo>
                  <a:lnTo>
                    <a:pt x="201" y="36"/>
                  </a:lnTo>
                  <a:lnTo>
                    <a:pt x="317" y="34"/>
                  </a:lnTo>
                  <a:lnTo>
                    <a:pt x="498" y="36"/>
                  </a:lnTo>
                  <a:lnTo>
                    <a:pt x="498" y="36"/>
                  </a:lnTo>
                  <a:lnTo>
                    <a:pt x="500" y="36"/>
                  </a:lnTo>
                  <a:lnTo>
                    <a:pt x="50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 name="Freeform 413"/>
            <p:cNvSpPr>
              <a:spLocks noEditPoints="1"/>
            </p:cNvSpPr>
            <p:nvPr/>
          </p:nvSpPr>
          <p:spPr bwMode="auto">
            <a:xfrm>
              <a:off x="7178675" y="3316288"/>
              <a:ext cx="187325" cy="63500"/>
            </a:xfrm>
            <a:custGeom>
              <a:avLst/>
              <a:gdLst>
                <a:gd name="T0" fmla="*/ 373 w 474"/>
                <a:gd name="T1" fmla="*/ 2 h 161"/>
                <a:gd name="T2" fmla="*/ 308 w 474"/>
                <a:gd name="T3" fmla="*/ 4 h 161"/>
                <a:gd name="T4" fmla="*/ 269 w 474"/>
                <a:gd name="T5" fmla="*/ 14 h 161"/>
                <a:gd name="T6" fmla="*/ 218 w 474"/>
                <a:gd name="T7" fmla="*/ 18 h 161"/>
                <a:gd name="T8" fmla="*/ 178 w 474"/>
                <a:gd name="T9" fmla="*/ 9 h 161"/>
                <a:gd name="T10" fmla="*/ 117 w 474"/>
                <a:gd name="T11" fmla="*/ 8 h 161"/>
                <a:gd name="T12" fmla="*/ 66 w 474"/>
                <a:gd name="T13" fmla="*/ 15 h 161"/>
                <a:gd name="T14" fmla="*/ 8 w 474"/>
                <a:gd name="T15" fmla="*/ 78 h 161"/>
                <a:gd name="T16" fmla="*/ 30 w 474"/>
                <a:gd name="T17" fmla="*/ 124 h 161"/>
                <a:gd name="T18" fmla="*/ 61 w 474"/>
                <a:gd name="T19" fmla="*/ 153 h 161"/>
                <a:gd name="T20" fmla="*/ 118 w 474"/>
                <a:gd name="T21" fmla="*/ 161 h 161"/>
                <a:gd name="T22" fmla="*/ 167 w 474"/>
                <a:gd name="T23" fmla="*/ 152 h 161"/>
                <a:gd name="T24" fmla="*/ 198 w 474"/>
                <a:gd name="T25" fmla="*/ 127 h 161"/>
                <a:gd name="T26" fmla="*/ 215 w 474"/>
                <a:gd name="T27" fmla="*/ 79 h 161"/>
                <a:gd name="T28" fmla="*/ 220 w 474"/>
                <a:gd name="T29" fmla="*/ 56 h 161"/>
                <a:gd name="T30" fmla="*/ 237 w 474"/>
                <a:gd name="T31" fmla="*/ 48 h 161"/>
                <a:gd name="T32" fmla="*/ 238 w 474"/>
                <a:gd name="T33" fmla="*/ 48 h 161"/>
                <a:gd name="T34" fmla="*/ 253 w 474"/>
                <a:gd name="T35" fmla="*/ 52 h 161"/>
                <a:gd name="T36" fmla="*/ 259 w 474"/>
                <a:gd name="T37" fmla="*/ 62 h 161"/>
                <a:gd name="T38" fmla="*/ 275 w 474"/>
                <a:gd name="T39" fmla="*/ 114 h 161"/>
                <a:gd name="T40" fmla="*/ 305 w 474"/>
                <a:gd name="T41" fmla="*/ 143 h 161"/>
                <a:gd name="T42" fmla="*/ 343 w 474"/>
                <a:gd name="T43" fmla="*/ 153 h 161"/>
                <a:gd name="T44" fmla="*/ 404 w 474"/>
                <a:gd name="T45" fmla="*/ 148 h 161"/>
                <a:gd name="T46" fmla="*/ 444 w 474"/>
                <a:gd name="T47" fmla="*/ 121 h 161"/>
                <a:gd name="T48" fmla="*/ 463 w 474"/>
                <a:gd name="T49" fmla="*/ 77 h 161"/>
                <a:gd name="T50" fmla="*/ 473 w 474"/>
                <a:gd name="T51" fmla="*/ 17 h 161"/>
                <a:gd name="T52" fmla="*/ 124 w 474"/>
                <a:gd name="T53" fmla="*/ 149 h 161"/>
                <a:gd name="T54" fmla="*/ 76 w 474"/>
                <a:gd name="T55" fmla="*/ 146 h 161"/>
                <a:gd name="T56" fmla="*/ 48 w 474"/>
                <a:gd name="T57" fmla="*/ 131 h 161"/>
                <a:gd name="T58" fmla="*/ 39 w 474"/>
                <a:gd name="T59" fmla="*/ 106 h 161"/>
                <a:gd name="T60" fmla="*/ 38 w 474"/>
                <a:gd name="T61" fmla="*/ 58 h 161"/>
                <a:gd name="T62" fmla="*/ 44 w 474"/>
                <a:gd name="T63" fmla="*/ 40 h 161"/>
                <a:gd name="T64" fmla="*/ 78 w 474"/>
                <a:gd name="T65" fmla="*/ 25 h 161"/>
                <a:gd name="T66" fmla="*/ 142 w 474"/>
                <a:gd name="T67" fmla="*/ 22 h 161"/>
                <a:gd name="T68" fmla="*/ 183 w 474"/>
                <a:gd name="T69" fmla="*/ 35 h 161"/>
                <a:gd name="T70" fmla="*/ 194 w 474"/>
                <a:gd name="T71" fmla="*/ 48 h 161"/>
                <a:gd name="T72" fmla="*/ 198 w 474"/>
                <a:gd name="T73" fmla="*/ 96 h 161"/>
                <a:gd name="T74" fmla="*/ 180 w 474"/>
                <a:gd name="T75" fmla="*/ 127 h 161"/>
                <a:gd name="T76" fmla="*/ 154 w 474"/>
                <a:gd name="T77" fmla="*/ 143 h 161"/>
                <a:gd name="T78" fmla="*/ 432 w 474"/>
                <a:gd name="T79" fmla="*/ 118 h 161"/>
                <a:gd name="T80" fmla="*/ 413 w 474"/>
                <a:gd name="T81" fmla="*/ 132 h 161"/>
                <a:gd name="T82" fmla="*/ 369 w 474"/>
                <a:gd name="T83" fmla="*/ 142 h 161"/>
                <a:gd name="T84" fmla="*/ 327 w 474"/>
                <a:gd name="T85" fmla="*/ 138 h 161"/>
                <a:gd name="T86" fmla="*/ 299 w 474"/>
                <a:gd name="T87" fmla="*/ 123 h 161"/>
                <a:gd name="T88" fmla="*/ 280 w 474"/>
                <a:gd name="T89" fmla="*/ 93 h 161"/>
                <a:gd name="T90" fmla="*/ 280 w 474"/>
                <a:gd name="T91" fmla="*/ 45 h 161"/>
                <a:gd name="T92" fmla="*/ 290 w 474"/>
                <a:gd name="T93" fmla="*/ 32 h 161"/>
                <a:gd name="T94" fmla="*/ 332 w 474"/>
                <a:gd name="T95" fmla="*/ 15 h 161"/>
                <a:gd name="T96" fmla="*/ 396 w 474"/>
                <a:gd name="T97" fmla="*/ 15 h 161"/>
                <a:gd name="T98" fmla="*/ 431 w 474"/>
                <a:gd name="T99" fmla="*/ 29 h 161"/>
                <a:gd name="T100" fmla="*/ 438 w 474"/>
                <a:gd name="T101" fmla="*/ 47 h 161"/>
                <a:gd name="T102" fmla="*/ 439 w 474"/>
                <a:gd name="T103" fmla="*/ 93 h 161"/>
                <a:gd name="T104" fmla="*/ 432 w 474"/>
                <a:gd name="T105" fmla="*/ 11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4" h="161">
                  <a:moveTo>
                    <a:pt x="407" y="5"/>
                  </a:moveTo>
                  <a:lnTo>
                    <a:pt x="407" y="5"/>
                  </a:lnTo>
                  <a:lnTo>
                    <a:pt x="391" y="3"/>
                  </a:lnTo>
                  <a:lnTo>
                    <a:pt x="373" y="2"/>
                  </a:lnTo>
                  <a:lnTo>
                    <a:pt x="356" y="0"/>
                  </a:lnTo>
                  <a:lnTo>
                    <a:pt x="339" y="0"/>
                  </a:lnTo>
                  <a:lnTo>
                    <a:pt x="323" y="2"/>
                  </a:lnTo>
                  <a:lnTo>
                    <a:pt x="308" y="4"/>
                  </a:lnTo>
                  <a:lnTo>
                    <a:pt x="295" y="7"/>
                  </a:lnTo>
                  <a:lnTo>
                    <a:pt x="284" y="9"/>
                  </a:lnTo>
                  <a:lnTo>
                    <a:pt x="284" y="9"/>
                  </a:lnTo>
                  <a:lnTo>
                    <a:pt x="269" y="14"/>
                  </a:lnTo>
                  <a:lnTo>
                    <a:pt x="255" y="17"/>
                  </a:lnTo>
                  <a:lnTo>
                    <a:pt x="237" y="19"/>
                  </a:lnTo>
                  <a:lnTo>
                    <a:pt x="237" y="19"/>
                  </a:lnTo>
                  <a:lnTo>
                    <a:pt x="218" y="18"/>
                  </a:lnTo>
                  <a:lnTo>
                    <a:pt x="203" y="15"/>
                  </a:lnTo>
                  <a:lnTo>
                    <a:pt x="188" y="12"/>
                  </a:lnTo>
                  <a:lnTo>
                    <a:pt x="188" y="12"/>
                  </a:lnTo>
                  <a:lnTo>
                    <a:pt x="178" y="9"/>
                  </a:lnTo>
                  <a:lnTo>
                    <a:pt x="164" y="8"/>
                  </a:lnTo>
                  <a:lnTo>
                    <a:pt x="149" y="7"/>
                  </a:lnTo>
                  <a:lnTo>
                    <a:pt x="134" y="7"/>
                  </a:lnTo>
                  <a:lnTo>
                    <a:pt x="117" y="8"/>
                  </a:lnTo>
                  <a:lnTo>
                    <a:pt x="100" y="9"/>
                  </a:lnTo>
                  <a:lnTo>
                    <a:pt x="83" y="12"/>
                  </a:lnTo>
                  <a:lnTo>
                    <a:pt x="66" y="15"/>
                  </a:lnTo>
                  <a:lnTo>
                    <a:pt x="66" y="15"/>
                  </a:lnTo>
                  <a:lnTo>
                    <a:pt x="0" y="30"/>
                  </a:lnTo>
                  <a:lnTo>
                    <a:pt x="1" y="69"/>
                  </a:lnTo>
                  <a:lnTo>
                    <a:pt x="1" y="69"/>
                  </a:lnTo>
                  <a:lnTo>
                    <a:pt x="8" y="78"/>
                  </a:lnTo>
                  <a:lnTo>
                    <a:pt x="15" y="91"/>
                  </a:lnTo>
                  <a:lnTo>
                    <a:pt x="23" y="106"/>
                  </a:lnTo>
                  <a:lnTo>
                    <a:pt x="23" y="106"/>
                  </a:lnTo>
                  <a:lnTo>
                    <a:pt x="30" y="124"/>
                  </a:lnTo>
                  <a:lnTo>
                    <a:pt x="35" y="133"/>
                  </a:lnTo>
                  <a:lnTo>
                    <a:pt x="41" y="141"/>
                  </a:lnTo>
                  <a:lnTo>
                    <a:pt x="50" y="148"/>
                  </a:lnTo>
                  <a:lnTo>
                    <a:pt x="61" y="153"/>
                  </a:lnTo>
                  <a:lnTo>
                    <a:pt x="76" y="158"/>
                  </a:lnTo>
                  <a:lnTo>
                    <a:pt x="96" y="159"/>
                  </a:lnTo>
                  <a:lnTo>
                    <a:pt x="96" y="159"/>
                  </a:lnTo>
                  <a:lnTo>
                    <a:pt x="118" y="161"/>
                  </a:lnTo>
                  <a:lnTo>
                    <a:pt x="138" y="159"/>
                  </a:lnTo>
                  <a:lnTo>
                    <a:pt x="148" y="157"/>
                  </a:lnTo>
                  <a:lnTo>
                    <a:pt x="158" y="154"/>
                  </a:lnTo>
                  <a:lnTo>
                    <a:pt x="167" y="152"/>
                  </a:lnTo>
                  <a:lnTo>
                    <a:pt x="175" y="147"/>
                  </a:lnTo>
                  <a:lnTo>
                    <a:pt x="183" y="142"/>
                  </a:lnTo>
                  <a:lnTo>
                    <a:pt x="190" y="134"/>
                  </a:lnTo>
                  <a:lnTo>
                    <a:pt x="198" y="127"/>
                  </a:lnTo>
                  <a:lnTo>
                    <a:pt x="203" y="117"/>
                  </a:lnTo>
                  <a:lnTo>
                    <a:pt x="208" y="106"/>
                  </a:lnTo>
                  <a:lnTo>
                    <a:pt x="212" y="93"/>
                  </a:lnTo>
                  <a:lnTo>
                    <a:pt x="215" y="79"/>
                  </a:lnTo>
                  <a:lnTo>
                    <a:pt x="217" y="63"/>
                  </a:lnTo>
                  <a:lnTo>
                    <a:pt x="217" y="63"/>
                  </a:lnTo>
                  <a:lnTo>
                    <a:pt x="218" y="61"/>
                  </a:lnTo>
                  <a:lnTo>
                    <a:pt x="220" y="56"/>
                  </a:lnTo>
                  <a:lnTo>
                    <a:pt x="223" y="53"/>
                  </a:lnTo>
                  <a:lnTo>
                    <a:pt x="227" y="50"/>
                  </a:lnTo>
                  <a:lnTo>
                    <a:pt x="230" y="49"/>
                  </a:lnTo>
                  <a:lnTo>
                    <a:pt x="237" y="48"/>
                  </a:lnTo>
                  <a:lnTo>
                    <a:pt x="237" y="48"/>
                  </a:lnTo>
                  <a:lnTo>
                    <a:pt x="238" y="48"/>
                  </a:lnTo>
                  <a:lnTo>
                    <a:pt x="238" y="48"/>
                  </a:lnTo>
                  <a:lnTo>
                    <a:pt x="238" y="48"/>
                  </a:lnTo>
                  <a:lnTo>
                    <a:pt x="238" y="48"/>
                  </a:lnTo>
                  <a:lnTo>
                    <a:pt x="244" y="48"/>
                  </a:lnTo>
                  <a:lnTo>
                    <a:pt x="249" y="50"/>
                  </a:lnTo>
                  <a:lnTo>
                    <a:pt x="253" y="52"/>
                  </a:lnTo>
                  <a:lnTo>
                    <a:pt x="255" y="54"/>
                  </a:lnTo>
                  <a:lnTo>
                    <a:pt x="258" y="59"/>
                  </a:lnTo>
                  <a:lnTo>
                    <a:pt x="259" y="62"/>
                  </a:lnTo>
                  <a:lnTo>
                    <a:pt x="259" y="62"/>
                  </a:lnTo>
                  <a:lnTo>
                    <a:pt x="262" y="78"/>
                  </a:lnTo>
                  <a:lnTo>
                    <a:pt x="265" y="92"/>
                  </a:lnTo>
                  <a:lnTo>
                    <a:pt x="270" y="104"/>
                  </a:lnTo>
                  <a:lnTo>
                    <a:pt x="275" y="114"/>
                  </a:lnTo>
                  <a:lnTo>
                    <a:pt x="283" y="124"/>
                  </a:lnTo>
                  <a:lnTo>
                    <a:pt x="289" y="132"/>
                  </a:lnTo>
                  <a:lnTo>
                    <a:pt x="297" y="138"/>
                  </a:lnTo>
                  <a:lnTo>
                    <a:pt x="305" y="143"/>
                  </a:lnTo>
                  <a:lnTo>
                    <a:pt x="314" y="147"/>
                  </a:lnTo>
                  <a:lnTo>
                    <a:pt x="324" y="149"/>
                  </a:lnTo>
                  <a:lnTo>
                    <a:pt x="333" y="152"/>
                  </a:lnTo>
                  <a:lnTo>
                    <a:pt x="343" y="153"/>
                  </a:lnTo>
                  <a:lnTo>
                    <a:pt x="364" y="153"/>
                  </a:lnTo>
                  <a:lnTo>
                    <a:pt x="386" y="151"/>
                  </a:lnTo>
                  <a:lnTo>
                    <a:pt x="386" y="151"/>
                  </a:lnTo>
                  <a:lnTo>
                    <a:pt x="404" y="148"/>
                  </a:lnTo>
                  <a:lnTo>
                    <a:pt x="419" y="143"/>
                  </a:lnTo>
                  <a:lnTo>
                    <a:pt x="431" y="137"/>
                  </a:lnTo>
                  <a:lnTo>
                    <a:pt x="438" y="129"/>
                  </a:lnTo>
                  <a:lnTo>
                    <a:pt x="444" y="121"/>
                  </a:lnTo>
                  <a:lnTo>
                    <a:pt x="449" y="112"/>
                  </a:lnTo>
                  <a:lnTo>
                    <a:pt x="456" y="93"/>
                  </a:lnTo>
                  <a:lnTo>
                    <a:pt x="456" y="93"/>
                  </a:lnTo>
                  <a:lnTo>
                    <a:pt x="463" y="77"/>
                  </a:lnTo>
                  <a:lnTo>
                    <a:pt x="468" y="64"/>
                  </a:lnTo>
                  <a:lnTo>
                    <a:pt x="474" y="56"/>
                  </a:lnTo>
                  <a:lnTo>
                    <a:pt x="473" y="17"/>
                  </a:lnTo>
                  <a:lnTo>
                    <a:pt x="473" y="17"/>
                  </a:lnTo>
                  <a:lnTo>
                    <a:pt x="407" y="5"/>
                  </a:lnTo>
                  <a:lnTo>
                    <a:pt x="407" y="5"/>
                  </a:lnTo>
                  <a:close/>
                  <a:moveTo>
                    <a:pt x="124" y="149"/>
                  </a:moveTo>
                  <a:lnTo>
                    <a:pt x="124" y="149"/>
                  </a:lnTo>
                  <a:lnTo>
                    <a:pt x="112" y="149"/>
                  </a:lnTo>
                  <a:lnTo>
                    <a:pt x="99" y="149"/>
                  </a:lnTo>
                  <a:lnTo>
                    <a:pt x="88" y="147"/>
                  </a:lnTo>
                  <a:lnTo>
                    <a:pt x="76" y="146"/>
                  </a:lnTo>
                  <a:lnTo>
                    <a:pt x="68" y="142"/>
                  </a:lnTo>
                  <a:lnTo>
                    <a:pt x="59" y="138"/>
                  </a:lnTo>
                  <a:lnTo>
                    <a:pt x="53" y="134"/>
                  </a:lnTo>
                  <a:lnTo>
                    <a:pt x="48" y="131"/>
                  </a:lnTo>
                  <a:lnTo>
                    <a:pt x="48" y="131"/>
                  </a:lnTo>
                  <a:lnTo>
                    <a:pt x="44" y="124"/>
                  </a:lnTo>
                  <a:lnTo>
                    <a:pt x="41" y="116"/>
                  </a:lnTo>
                  <a:lnTo>
                    <a:pt x="39" y="106"/>
                  </a:lnTo>
                  <a:lnTo>
                    <a:pt x="38" y="94"/>
                  </a:lnTo>
                  <a:lnTo>
                    <a:pt x="36" y="82"/>
                  </a:lnTo>
                  <a:lnTo>
                    <a:pt x="36" y="69"/>
                  </a:lnTo>
                  <a:lnTo>
                    <a:pt x="38" y="58"/>
                  </a:lnTo>
                  <a:lnTo>
                    <a:pt x="39" y="48"/>
                  </a:lnTo>
                  <a:lnTo>
                    <a:pt x="39" y="48"/>
                  </a:lnTo>
                  <a:lnTo>
                    <a:pt x="41" y="44"/>
                  </a:lnTo>
                  <a:lnTo>
                    <a:pt x="44" y="40"/>
                  </a:lnTo>
                  <a:lnTo>
                    <a:pt x="48" y="37"/>
                  </a:lnTo>
                  <a:lnTo>
                    <a:pt x="53" y="34"/>
                  </a:lnTo>
                  <a:lnTo>
                    <a:pt x="64" y="29"/>
                  </a:lnTo>
                  <a:lnTo>
                    <a:pt x="78" y="25"/>
                  </a:lnTo>
                  <a:lnTo>
                    <a:pt x="93" y="23"/>
                  </a:lnTo>
                  <a:lnTo>
                    <a:pt x="109" y="22"/>
                  </a:lnTo>
                  <a:lnTo>
                    <a:pt x="142" y="22"/>
                  </a:lnTo>
                  <a:lnTo>
                    <a:pt x="142" y="22"/>
                  </a:lnTo>
                  <a:lnTo>
                    <a:pt x="155" y="23"/>
                  </a:lnTo>
                  <a:lnTo>
                    <a:pt x="167" y="25"/>
                  </a:lnTo>
                  <a:lnTo>
                    <a:pt x="177" y="30"/>
                  </a:lnTo>
                  <a:lnTo>
                    <a:pt x="183" y="35"/>
                  </a:lnTo>
                  <a:lnTo>
                    <a:pt x="188" y="39"/>
                  </a:lnTo>
                  <a:lnTo>
                    <a:pt x="192" y="44"/>
                  </a:lnTo>
                  <a:lnTo>
                    <a:pt x="194" y="48"/>
                  </a:lnTo>
                  <a:lnTo>
                    <a:pt x="194" y="48"/>
                  </a:lnTo>
                  <a:lnTo>
                    <a:pt x="198" y="62"/>
                  </a:lnTo>
                  <a:lnTo>
                    <a:pt x="199" y="74"/>
                  </a:lnTo>
                  <a:lnTo>
                    <a:pt x="199" y="86"/>
                  </a:lnTo>
                  <a:lnTo>
                    <a:pt x="198" y="96"/>
                  </a:lnTo>
                  <a:lnTo>
                    <a:pt x="194" y="106"/>
                  </a:lnTo>
                  <a:lnTo>
                    <a:pt x="190" y="113"/>
                  </a:lnTo>
                  <a:lnTo>
                    <a:pt x="187" y="121"/>
                  </a:lnTo>
                  <a:lnTo>
                    <a:pt x="180" y="127"/>
                  </a:lnTo>
                  <a:lnTo>
                    <a:pt x="174" y="132"/>
                  </a:lnTo>
                  <a:lnTo>
                    <a:pt x="168" y="136"/>
                  </a:lnTo>
                  <a:lnTo>
                    <a:pt x="160" y="139"/>
                  </a:lnTo>
                  <a:lnTo>
                    <a:pt x="154" y="143"/>
                  </a:lnTo>
                  <a:lnTo>
                    <a:pt x="139" y="147"/>
                  </a:lnTo>
                  <a:lnTo>
                    <a:pt x="124" y="149"/>
                  </a:lnTo>
                  <a:lnTo>
                    <a:pt x="124" y="149"/>
                  </a:lnTo>
                  <a:close/>
                  <a:moveTo>
                    <a:pt x="432" y="118"/>
                  </a:moveTo>
                  <a:lnTo>
                    <a:pt x="432" y="118"/>
                  </a:lnTo>
                  <a:lnTo>
                    <a:pt x="427" y="123"/>
                  </a:lnTo>
                  <a:lnTo>
                    <a:pt x="421" y="128"/>
                  </a:lnTo>
                  <a:lnTo>
                    <a:pt x="413" y="132"/>
                  </a:lnTo>
                  <a:lnTo>
                    <a:pt x="404" y="136"/>
                  </a:lnTo>
                  <a:lnTo>
                    <a:pt x="393" y="138"/>
                  </a:lnTo>
                  <a:lnTo>
                    <a:pt x="382" y="141"/>
                  </a:lnTo>
                  <a:lnTo>
                    <a:pt x="369" y="142"/>
                  </a:lnTo>
                  <a:lnTo>
                    <a:pt x="357" y="142"/>
                  </a:lnTo>
                  <a:lnTo>
                    <a:pt x="357" y="142"/>
                  </a:lnTo>
                  <a:lnTo>
                    <a:pt x="342" y="141"/>
                  </a:lnTo>
                  <a:lnTo>
                    <a:pt x="327" y="138"/>
                  </a:lnTo>
                  <a:lnTo>
                    <a:pt x="319" y="136"/>
                  </a:lnTo>
                  <a:lnTo>
                    <a:pt x="313" y="132"/>
                  </a:lnTo>
                  <a:lnTo>
                    <a:pt x="305" y="128"/>
                  </a:lnTo>
                  <a:lnTo>
                    <a:pt x="299" y="123"/>
                  </a:lnTo>
                  <a:lnTo>
                    <a:pt x="293" y="117"/>
                  </a:lnTo>
                  <a:lnTo>
                    <a:pt x="288" y="111"/>
                  </a:lnTo>
                  <a:lnTo>
                    <a:pt x="284" y="103"/>
                  </a:lnTo>
                  <a:lnTo>
                    <a:pt x="280" y="93"/>
                  </a:lnTo>
                  <a:lnTo>
                    <a:pt x="279" y="83"/>
                  </a:lnTo>
                  <a:lnTo>
                    <a:pt x="278" y="72"/>
                  </a:lnTo>
                  <a:lnTo>
                    <a:pt x="279" y="59"/>
                  </a:lnTo>
                  <a:lnTo>
                    <a:pt x="280" y="45"/>
                  </a:lnTo>
                  <a:lnTo>
                    <a:pt x="280" y="45"/>
                  </a:lnTo>
                  <a:lnTo>
                    <a:pt x="283" y="42"/>
                  </a:lnTo>
                  <a:lnTo>
                    <a:pt x="287" y="37"/>
                  </a:lnTo>
                  <a:lnTo>
                    <a:pt x="290" y="32"/>
                  </a:lnTo>
                  <a:lnTo>
                    <a:pt x="298" y="27"/>
                  </a:lnTo>
                  <a:lnTo>
                    <a:pt x="307" y="22"/>
                  </a:lnTo>
                  <a:lnTo>
                    <a:pt x="318" y="18"/>
                  </a:lnTo>
                  <a:lnTo>
                    <a:pt x="332" y="15"/>
                  </a:lnTo>
                  <a:lnTo>
                    <a:pt x="332" y="15"/>
                  </a:lnTo>
                  <a:lnTo>
                    <a:pt x="364" y="14"/>
                  </a:lnTo>
                  <a:lnTo>
                    <a:pt x="381" y="14"/>
                  </a:lnTo>
                  <a:lnTo>
                    <a:pt x="396" y="15"/>
                  </a:lnTo>
                  <a:lnTo>
                    <a:pt x="409" y="18"/>
                  </a:lnTo>
                  <a:lnTo>
                    <a:pt x="422" y="23"/>
                  </a:lnTo>
                  <a:lnTo>
                    <a:pt x="426" y="25"/>
                  </a:lnTo>
                  <a:lnTo>
                    <a:pt x="431" y="29"/>
                  </a:lnTo>
                  <a:lnTo>
                    <a:pt x="433" y="32"/>
                  </a:lnTo>
                  <a:lnTo>
                    <a:pt x="436" y="37"/>
                  </a:lnTo>
                  <a:lnTo>
                    <a:pt x="436" y="37"/>
                  </a:lnTo>
                  <a:lnTo>
                    <a:pt x="438" y="47"/>
                  </a:lnTo>
                  <a:lnTo>
                    <a:pt x="439" y="58"/>
                  </a:lnTo>
                  <a:lnTo>
                    <a:pt x="441" y="69"/>
                  </a:lnTo>
                  <a:lnTo>
                    <a:pt x="441" y="82"/>
                  </a:lnTo>
                  <a:lnTo>
                    <a:pt x="439" y="93"/>
                  </a:lnTo>
                  <a:lnTo>
                    <a:pt x="437" y="104"/>
                  </a:lnTo>
                  <a:lnTo>
                    <a:pt x="434" y="113"/>
                  </a:lnTo>
                  <a:lnTo>
                    <a:pt x="432" y="118"/>
                  </a:lnTo>
                  <a:lnTo>
                    <a:pt x="432" y="11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62" name="Freeform 435"/>
          <p:cNvSpPr>
            <a:spLocks/>
          </p:cNvSpPr>
          <p:nvPr/>
        </p:nvSpPr>
        <p:spPr bwMode="auto">
          <a:xfrm>
            <a:off x="4273550" y="1949450"/>
            <a:ext cx="1252538" cy="1249363"/>
          </a:xfrm>
          <a:custGeom>
            <a:avLst/>
            <a:gdLst>
              <a:gd name="T0" fmla="*/ 522 w 991"/>
              <a:gd name="T1" fmla="*/ 0 h 991"/>
              <a:gd name="T2" fmla="*/ 595 w 991"/>
              <a:gd name="T3" fmla="*/ 10 h 991"/>
              <a:gd name="T4" fmla="*/ 665 w 991"/>
              <a:gd name="T5" fmla="*/ 30 h 991"/>
              <a:gd name="T6" fmla="*/ 732 w 991"/>
              <a:gd name="T7" fmla="*/ 59 h 991"/>
              <a:gd name="T8" fmla="*/ 792 w 991"/>
              <a:gd name="T9" fmla="*/ 98 h 991"/>
              <a:gd name="T10" fmla="*/ 846 w 991"/>
              <a:gd name="T11" fmla="*/ 145 h 991"/>
              <a:gd name="T12" fmla="*/ 893 w 991"/>
              <a:gd name="T13" fmla="*/ 199 h 991"/>
              <a:gd name="T14" fmla="*/ 932 w 991"/>
              <a:gd name="T15" fmla="*/ 259 h 991"/>
              <a:gd name="T16" fmla="*/ 961 w 991"/>
              <a:gd name="T17" fmla="*/ 325 h 991"/>
              <a:gd name="T18" fmla="*/ 981 w 991"/>
              <a:gd name="T19" fmla="*/ 395 h 991"/>
              <a:gd name="T20" fmla="*/ 991 w 991"/>
              <a:gd name="T21" fmla="*/ 469 h 991"/>
              <a:gd name="T22" fmla="*/ 991 w 991"/>
              <a:gd name="T23" fmla="*/ 521 h 991"/>
              <a:gd name="T24" fmla="*/ 981 w 991"/>
              <a:gd name="T25" fmla="*/ 596 h 991"/>
              <a:gd name="T26" fmla="*/ 961 w 991"/>
              <a:gd name="T27" fmla="*/ 666 h 991"/>
              <a:gd name="T28" fmla="*/ 932 w 991"/>
              <a:gd name="T29" fmla="*/ 732 h 991"/>
              <a:gd name="T30" fmla="*/ 893 w 991"/>
              <a:gd name="T31" fmla="*/ 792 h 991"/>
              <a:gd name="T32" fmla="*/ 846 w 991"/>
              <a:gd name="T33" fmla="*/ 846 h 991"/>
              <a:gd name="T34" fmla="*/ 792 w 991"/>
              <a:gd name="T35" fmla="*/ 892 h 991"/>
              <a:gd name="T36" fmla="*/ 732 w 991"/>
              <a:gd name="T37" fmla="*/ 931 h 991"/>
              <a:gd name="T38" fmla="*/ 665 w 991"/>
              <a:gd name="T39" fmla="*/ 961 h 991"/>
              <a:gd name="T40" fmla="*/ 595 w 991"/>
              <a:gd name="T41" fmla="*/ 981 h 991"/>
              <a:gd name="T42" fmla="*/ 522 w 991"/>
              <a:gd name="T43" fmla="*/ 990 h 991"/>
              <a:gd name="T44" fmla="*/ 470 w 991"/>
              <a:gd name="T45" fmla="*/ 990 h 991"/>
              <a:gd name="T46" fmla="*/ 395 w 991"/>
              <a:gd name="T47" fmla="*/ 981 h 991"/>
              <a:gd name="T48" fmla="*/ 325 w 991"/>
              <a:gd name="T49" fmla="*/ 961 h 991"/>
              <a:gd name="T50" fmla="*/ 259 w 991"/>
              <a:gd name="T51" fmla="*/ 931 h 991"/>
              <a:gd name="T52" fmla="*/ 199 w 991"/>
              <a:gd name="T53" fmla="*/ 892 h 991"/>
              <a:gd name="T54" fmla="*/ 145 w 991"/>
              <a:gd name="T55" fmla="*/ 846 h 991"/>
              <a:gd name="T56" fmla="*/ 99 w 991"/>
              <a:gd name="T57" fmla="*/ 792 h 991"/>
              <a:gd name="T58" fmla="*/ 60 w 991"/>
              <a:gd name="T59" fmla="*/ 732 h 991"/>
              <a:gd name="T60" fmla="*/ 30 w 991"/>
              <a:gd name="T61" fmla="*/ 666 h 991"/>
              <a:gd name="T62" fmla="*/ 10 w 991"/>
              <a:gd name="T63" fmla="*/ 596 h 991"/>
              <a:gd name="T64" fmla="*/ 1 w 991"/>
              <a:gd name="T65" fmla="*/ 521 h 991"/>
              <a:gd name="T66" fmla="*/ 1 w 991"/>
              <a:gd name="T67" fmla="*/ 469 h 991"/>
              <a:gd name="T68" fmla="*/ 10 w 991"/>
              <a:gd name="T69" fmla="*/ 395 h 991"/>
              <a:gd name="T70" fmla="*/ 30 w 991"/>
              <a:gd name="T71" fmla="*/ 325 h 991"/>
              <a:gd name="T72" fmla="*/ 60 w 991"/>
              <a:gd name="T73" fmla="*/ 259 h 991"/>
              <a:gd name="T74" fmla="*/ 99 w 991"/>
              <a:gd name="T75" fmla="*/ 199 h 991"/>
              <a:gd name="T76" fmla="*/ 145 w 991"/>
              <a:gd name="T77" fmla="*/ 145 h 991"/>
              <a:gd name="T78" fmla="*/ 199 w 991"/>
              <a:gd name="T79" fmla="*/ 98 h 991"/>
              <a:gd name="T80" fmla="*/ 259 w 991"/>
              <a:gd name="T81" fmla="*/ 59 h 991"/>
              <a:gd name="T82" fmla="*/ 325 w 991"/>
              <a:gd name="T83" fmla="*/ 30 h 991"/>
              <a:gd name="T84" fmla="*/ 395 w 991"/>
              <a:gd name="T85" fmla="*/ 10 h 991"/>
              <a:gd name="T86" fmla="*/ 470 w 991"/>
              <a:gd name="T8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1" h="991">
                <a:moveTo>
                  <a:pt x="495" y="0"/>
                </a:moveTo>
                <a:lnTo>
                  <a:pt x="495" y="0"/>
                </a:lnTo>
                <a:lnTo>
                  <a:pt x="522" y="0"/>
                </a:lnTo>
                <a:lnTo>
                  <a:pt x="547" y="3"/>
                </a:lnTo>
                <a:lnTo>
                  <a:pt x="572" y="5"/>
                </a:lnTo>
                <a:lnTo>
                  <a:pt x="595" y="10"/>
                </a:lnTo>
                <a:lnTo>
                  <a:pt x="619" y="15"/>
                </a:lnTo>
                <a:lnTo>
                  <a:pt x="643" y="21"/>
                </a:lnTo>
                <a:lnTo>
                  <a:pt x="665" y="30"/>
                </a:lnTo>
                <a:lnTo>
                  <a:pt x="688" y="39"/>
                </a:lnTo>
                <a:lnTo>
                  <a:pt x="711" y="49"/>
                </a:lnTo>
                <a:lnTo>
                  <a:pt x="732" y="59"/>
                </a:lnTo>
                <a:lnTo>
                  <a:pt x="753" y="71"/>
                </a:lnTo>
                <a:lnTo>
                  <a:pt x="773" y="84"/>
                </a:lnTo>
                <a:lnTo>
                  <a:pt x="792" y="98"/>
                </a:lnTo>
                <a:lnTo>
                  <a:pt x="811" y="113"/>
                </a:lnTo>
                <a:lnTo>
                  <a:pt x="829" y="129"/>
                </a:lnTo>
                <a:lnTo>
                  <a:pt x="846" y="145"/>
                </a:lnTo>
                <a:lnTo>
                  <a:pt x="863" y="161"/>
                </a:lnTo>
                <a:lnTo>
                  <a:pt x="878" y="180"/>
                </a:lnTo>
                <a:lnTo>
                  <a:pt x="893" y="199"/>
                </a:lnTo>
                <a:lnTo>
                  <a:pt x="907" y="218"/>
                </a:lnTo>
                <a:lnTo>
                  <a:pt x="920" y="238"/>
                </a:lnTo>
                <a:lnTo>
                  <a:pt x="932" y="259"/>
                </a:lnTo>
                <a:lnTo>
                  <a:pt x="942" y="280"/>
                </a:lnTo>
                <a:lnTo>
                  <a:pt x="952" y="303"/>
                </a:lnTo>
                <a:lnTo>
                  <a:pt x="961" y="325"/>
                </a:lnTo>
                <a:lnTo>
                  <a:pt x="970" y="348"/>
                </a:lnTo>
                <a:lnTo>
                  <a:pt x="976" y="372"/>
                </a:lnTo>
                <a:lnTo>
                  <a:pt x="981" y="395"/>
                </a:lnTo>
                <a:lnTo>
                  <a:pt x="986" y="419"/>
                </a:lnTo>
                <a:lnTo>
                  <a:pt x="988" y="444"/>
                </a:lnTo>
                <a:lnTo>
                  <a:pt x="991" y="469"/>
                </a:lnTo>
                <a:lnTo>
                  <a:pt x="991" y="496"/>
                </a:lnTo>
                <a:lnTo>
                  <a:pt x="991" y="496"/>
                </a:lnTo>
                <a:lnTo>
                  <a:pt x="991" y="521"/>
                </a:lnTo>
                <a:lnTo>
                  <a:pt x="988" y="546"/>
                </a:lnTo>
                <a:lnTo>
                  <a:pt x="986" y="571"/>
                </a:lnTo>
                <a:lnTo>
                  <a:pt x="981" y="596"/>
                </a:lnTo>
                <a:lnTo>
                  <a:pt x="976" y="619"/>
                </a:lnTo>
                <a:lnTo>
                  <a:pt x="970" y="643"/>
                </a:lnTo>
                <a:lnTo>
                  <a:pt x="961" y="666"/>
                </a:lnTo>
                <a:lnTo>
                  <a:pt x="952" y="688"/>
                </a:lnTo>
                <a:lnTo>
                  <a:pt x="942" y="709"/>
                </a:lnTo>
                <a:lnTo>
                  <a:pt x="932" y="732"/>
                </a:lnTo>
                <a:lnTo>
                  <a:pt x="920" y="752"/>
                </a:lnTo>
                <a:lnTo>
                  <a:pt x="907" y="772"/>
                </a:lnTo>
                <a:lnTo>
                  <a:pt x="893" y="792"/>
                </a:lnTo>
                <a:lnTo>
                  <a:pt x="878" y="811"/>
                </a:lnTo>
                <a:lnTo>
                  <a:pt x="863" y="828"/>
                </a:lnTo>
                <a:lnTo>
                  <a:pt x="846" y="846"/>
                </a:lnTo>
                <a:lnTo>
                  <a:pt x="829" y="862"/>
                </a:lnTo>
                <a:lnTo>
                  <a:pt x="811" y="877"/>
                </a:lnTo>
                <a:lnTo>
                  <a:pt x="792" y="892"/>
                </a:lnTo>
                <a:lnTo>
                  <a:pt x="773" y="906"/>
                </a:lnTo>
                <a:lnTo>
                  <a:pt x="753" y="920"/>
                </a:lnTo>
                <a:lnTo>
                  <a:pt x="732" y="931"/>
                </a:lnTo>
                <a:lnTo>
                  <a:pt x="711" y="942"/>
                </a:lnTo>
                <a:lnTo>
                  <a:pt x="688" y="952"/>
                </a:lnTo>
                <a:lnTo>
                  <a:pt x="665" y="961"/>
                </a:lnTo>
                <a:lnTo>
                  <a:pt x="643" y="968"/>
                </a:lnTo>
                <a:lnTo>
                  <a:pt x="619" y="975"/>
                </a:lnTo>
                <a:lnTo>
                  <a:pt x="595" y="981"/>
                </a:lnTo>
                <a:lnTo>
                  <a:pt x="572" y="985"/>
                </a:lnTo>
                <a:lnTo>
                  <a:pt x="547" y="988"/>
                </a:lnTo>
                <a:lnTo>
                  <a:pt x="522" y="990"/>
                </a:lnTo>
                <a:lnTo>
                  <a:pt x="495" y="991"/>
                </a:lnTo>
                <a:lnTo>
                  <a:pt x="495" y="991"/>
                </a:lnTo>
                <a:lnTo>
                  <a:pt x="470" y="990"/>
                </a:lnTo>
                <a:lnTo>
                  <a:pt x="445" y="988"/>
                </a:lnTo>
                <a:lnTo>
                  <a:pt x="420" y="985"/>
                </a:lnTo>
                <a:lnTo>
                  <a:pt x="395" y="981"/>
                </a:lnTo>
                <a:lnTo>
                  <a:pt x="371" y="975"/>
                </a:lnTo>
                <a:lnTo>
                  <a:pt x="348" y="968"/>
                </a:lnTo>
                <a:lnTo>
                  <a:pt x="325" y="961"/>
                </a:lnTo>
                <a:lnTo>
                  <a:pt x="303" y="952"/>
                </a:lnTo>
                <a:lnTo>
                  <a:pt x="281" y="942"/>
                </a:lnTo>
                <a:lnTo>
                  <a:pt x="259" y="931"/>
                </a:lnTo>
                <a:lnTo>
                  <a:pt x="239" y="920"/>
                </a:lnTo>
                <a:lnTo>
                  <a:pt x="219" y="906"/>
                </a:lnTo>
                <a:lnTo>
                  <a:pt x="199" y="892"/>
                </a:lnTo>
                <a:lnTo>
                  <a:pt x="180" y="877"/>
                </a:lnTo>
                <a:lnTo>
                  <a:pt x="162" y="862"/>
                </a:lnTo>
                <a:lnTo>
                  <a:pt x="145" y="846"/>
                </a:lnTo>
                <a:lnTo>
                  <a:pt x="129" y="828"/>
                </a:lnTo>
                <a:lnTo>
                  <a:pt x="114" y="811"/>
                </a:lnTo>
                <a:lnTo>
                  <a:pt x="99" y="792"/>
                </a:lnTo>
                <a:lnTo>
                  <a:pt x="85" y="772"/>
                </a:lnTo>
                <a:lnTo>
                  <a:pt x="71" y="752"/>
                </a:lnTo>
                <a:lnTo>
                  <a:pt x="60" y="732"/>
                </a:lnTo>
                <a:lnTo>
                  <a:pt x="49" y="709"/>
                </a:lnTo>
                <a:lnTo>
                  <a:pt x="39" y="688"/>
                </a:lnTo>
                <a:lnTo>
                  <a:pt x="30" y="666"/>
                </a:lnTo>
                <a:lnTo>
                  <a:pt x="22" y="643"/>
                </a:lnTo>
                <a:lnTo>
                  <a:pt x="16" y="619"/>
                </a:lnTo>
                <a:lnTo>
                  <a:pt x="10" y="596"/>
                </a:lnTo>
                <a:lnTo>
                  <a:pt x="6" y="571"/>
                </a:lnTo>
                <a:lnTo>
                  <a:pt x="2" y="546"/>
                </a:lnTo>
                <a:lnTo>
                  <a:pt x="1" y="521"/>
                </a:lnTo>
                <a:lnTo>
                  <a:pt x="0" y="496"/>
                </a:lnTo>
                <a:lnTo>
                  <a:pt x="0" y="496"/>
                </a:lnTo>
                <a:lnTo>
                  <a:pt x="1" y="469"/>
                </a:lnTo>
                <a:lnTo>
                  <a:pt x="2" y="444"/>
                </a:lnTo>
                <a:lnTo>
                  <a:pt x="6" y="419"/>
                </a:lnTo>
                <a:lnTo>
                  <a:pt x="10" y="395"/>
                </a:lnTo>
                <a:lnTo>
                  <a:pt x="16" y="372"/>
                </a:lnTo>
                <a:lnTo>
                  <a:pt x="22" y="348"/>
                </a:lnTo>
                <a:lnTo>
                  <a:pt x="30" y="325"/>
                </a:lnTo>
                <a:lnTo>
                  <a:pt x="39" y="303"/>
                </a:lnTo>
                <a:lnTo>
                  <a:pt x="49" y="280"/>
                </a:lnTo>
                <a:lnTo>
                  <a:pt x="60" y="259"/>
                </a:lnTo>
                <a:lnTo>
                  <a:pt x="71" y="238"/>
                </a:lnTo>
                <a:lnTo>
                  <a:pt x="85" y="218"/>
                </a:lnTo>
                <a:lnTo>
                  <a:pt x="99" y="199"/>
                </a:lnTo>
                <a:lnTo>
                  <a:pt x="114" y="180"/>
                </a:lnTo>
                <a:lnTo>
                  <a:pt x="129" y="161"/>
                </a:lnTo>
                <a:lnTo>
                  <a:pt x="145" y="145"/>
                </a:lnTo>
                <a:lnTo>
                  <a:pt x="162" y="128"/>
                </a:lnTo>
                <a:lnTo>
                  <a:pt x="180" y="113"/>
                </a:lnTo>
                <a:lnTo>
                  <a:pt x="199" y="98"/>
                </a:lnTo>
                <a:lnTo>
                  <a:pt x="219" y="84"/>
                </a:lnTo>
                <a:lnTo>
                  <a:pt x="239" y="71"/>
                </a:lnTo>
                <a:lnTo>
                  <a:pt x="259" y="59"/>
                </a:lnTo>
                <a:lnTo>
                  <a:pt x="281" y="49"/>
                </a:lnTo>
                <a:lnTo>
                  <a:pt x="303" y="39"/>
                </a:lnTo>
                <a:lnTo>
                  <a:pt x="325" y="30"/>
                </a:lnTo>
                <a:lnTo>
                  <a:pt x="348" y="21"/>
                </a:lnTo>
                <a:lnTo>
                  <a:pt x="371" y="15"/>
                </a:lnTo>
                <a:lnTo>
                  <a:pt x="395" y="10"/>
                </a:lnTo>
                <a:lnTo>
                  <a:pt x="420" y="5"/>
                </a:lnTo>
                <a:lnTo>
                  <a:pt x="445" y="3"/>
                </a:lnTo>
                <a:lnTo>
                  <a:pt x="470" y="0"/>
                </a:lnTo>
                <a:lnTo>
                  <a:pt x="495" y="0"/>
                </a:lnTo>
                <a:lnTo>
                  <a:pt x="495" y="0"/>
                </a:lnTo>
                <a:close/>
              </a:path>
            </a:pathLst>
          </a:custGeom>
          <a:solidFill>
            <a:schemeClr val="bg1">
              <a:lumMod val="95000"/>
            </a:schemeClr>
          </a:solidFill>
          <a:ln>
            <a:noFill/>
          </a:ln>
          <a:effectLst>
            <a:outerShdw blurRad="76200" dist="38100" dir="2700000" algn="tl" rotWithShape="0">
              <a:prstClr val="black">
                <a:alpha val="17000"/>
              </a:prstClr>
            </a:outerShdw>
          </a:effectLst>
          <a:extLst/>
        </p:spPr>
        <p:txBody>
          <a:bodyPr/>
          <a:lstStyle/>
          <a:p>
            <a:pPr eaLnBrk="1" hangingPunct="1">
              <a:defRPr/>
            </a:pPr>
            <a:endParaRPr lang="en-US" altLang="zh-CN"/>
          </a:p>
        </p:txBody>
      </p:sp>
      <p:sp>
        <p:nvSpPr>
          <p:cNvPr id="63" name="Freeform 436"/>
          <p:cNvSpPr>
            <a:spLocks/>
          </p:cNvSpPr>
          <p:nvPr/>
        </p:nvSpPr>
        <p:spPr bwMode="auto">
          <a:xfrm>
            <a:off x="3746500" y="3608388"/>
            <a:ext cx="1385888" cy="1384300"/>
          </a:xfrm>
          <a:custGeom>
            <a:avLst/>
            <a:gdLst>
              <a:gd name="T0" fmla="*/ 575 w 1095"/>
              <a:gd name="T1" fmla="*/ 1 h 1095"/>
              <a:gd name="T2" fmla="*/ 657 w 1095"/>
              <a:gd name="T3" fmla="*/ 11 h 1095"/>
              <a:gd name="T4" fmla="*/ 735 w 1095"/>
              <a:gd name="T5" fmla="*/ 34 h 1095"/>
              <a:gd name="T6" fmla="*/ 808 w 1095"/>
              <a:gd name="T7" fmla="*/ 66 h 1095"/>
              <a:gd name="T8" fmla="*/ 874 w 1095"/>
              <a:gd name="T9" fmla="*/ 109 h 1095"/>
              <a:gd name="T10" fmla="*/ 934 w 1095"/>
              <a:gd name="T11" fmla="*/ 160 h 1095"/>
              <a:gd name="T12" fmla="*/ 986 w 1095"/>
              <a:gd name="T13" fmla="*/ 220 h 1095"/>
              <a:gd name="T14" fmla="*/ 1028 w 1095"/>
              <a:gd name="T15" fmla="*/ 286 h 1095"/>
              <a:gd name="T16" fmla="*/ 1061 w 1095"/>
              <a:gd name="T17" fmla="*/ 359 h 1095"/>
              <a:gd name="T18" fmla="*/ 1083 w 1095"/>
              <a:gd name="T19" fmla="*/ 436 h 1095"/>
              <a:gd name="T20" fmla="*/ 1093 w 1095"/>
              <a:gd name="T21" fmla="*/ 519 h 1095"/>
              <a:gd name="T22" fmla="*/ 1093 w 1095"/>
              <a:gd name="T23" fmla="*/ 575 h 1095"/>
              <a:gd name="T24" fmla="*/ 1083 w 1095"/>
              <a:gd name="T25" fmla="*/ 657 h 1095"/>
              <a:gd name="T26" fmla="*/ 1061 w 1095"/>
              <a:gd name="T27" fmla="*/ 735 h 1095"/>
              <a:gd name="T28" fmla="*/ 1028 w 1095"/>
              <a:gd name="T29" fmla="*/ 808 h 1095"/>
              <a:gd name="T30" fmla="*/ 986 w 1095"/>
              <a:gd name="T31" fmla="*/ 874 h 1095"/>
              <a:gd name="T32" fmla="*/ 934 w 1095"/>
              <a:gd name="T33" fmla="*/ 933 h 1095"/>
              <a:gd name="T34" fmla="*/ 874 w 1095"/>
              <a:gd name="T35" fmla="*/ 986 h 1095"/>
              <a:gd name="T36" fmla="*/ 808 w 1095"/>
              <a:gd name="T37" fmla="*/ 1028 h 1095"/>
              <a:gd name="T38" fmla="*/ 735 w 1095"/>
              <a:gd name="T39" fmla="*/ 1061 h 1095"/>
              <a:gd name="T40" fmla="*/ 657 w 1095"/>
              <a:gd name="T41" fmla="*/ 1083 h 1095"/>
              <a:gd name="T42" fmla="*/ 575 w 1095"/>
              <a:gd name="T43" fmla="*/ 1093 h 1095"/>
              <a:gd name="T44" fmla="*/ 519 w 1095"/>
              <a:gd name="T45" fmla="*/ 1093 h 1095"/>
              <a:gd name="T46" fmla="*/ 436 w 1095"/>
              <a:gd name="T47" fmla="*/ 1083 h 1095"/>
              <a:gd name="T48" fmla="*/ 359 w 1095"/>
              <a:gd name="T49" fmla="*/ 1061 h 1095"/>
              <a:gd name="T50" fmla="*/ 286 w 1095"/>
              <a:gd name="T51" fmla="*/ 1028 h 1095"/>
              <a:gd name="T52" fmla="*/ 220 w 1095"/>
              <a:gd name="T53" fmla="*/ 986 h 1095"/>
              <a:gd name="T54" fmla="*/ 160 w 1095"/>
              <a:gd name="T55" fmla="*/ 933 h 1095"/>
              <a:gd name="T56" fmla="*/ 108 w 1095"/>
              <a:gd name="T57" fmla="*/ 874 h 1095"/>
              <a:gd name="T58" fmla="*/ 66 w 1095"/>
              <a:gd name="T59" fmla="*/ 808 h 1095"/>
              <a:gd name="T60" fmla="*/ 33 w 1095"/>
              <a:gd name="T61" fmla="*/ 735 h 1095"/>
              <a:gd name="T62" fmla="*/ 11 w 1095"/>
              <a:gd name="T63" fmla="*/ 657 h 1095"/>
              <a:gd name="T64" fmla="*/ 1 w 1095"/>
              <a:gd name="T65" fmla="*/ 575 h 1095"/>
              <a:gd name="T66" fmla="*/ 1 w 1095"/>
              <a:gd name="T67" fmla="*/ 519 h 1095"/>
              <a:gd name="T68" fmla="*/ 11 w 1095"/>
              <a:gd name="T69" fmla="*/ 436 h 1095"/>
              <a:gd name="T70" fmla="*/ 33 w 1095"/>
              <a:gd name="T71" fmla="*/ 359 h 1095"/>
              <a:gd name="T72" fmla="*/ 66 w 1095"/>
              <a:gd name="T73" fmla="*/ 286 h 1095"/>
              <a:gd name="T74" fmla="*/ 108 w 1095"/>
              <a:gd name="T75" fmla="*/ 220 h 1095"/>
              <a:gd name="T76" fmla="*/ 160 w 1095"/>
              <a:gd name="T77" fmla="*/ 160 h 1095"/>
              <a:gd name="T78" fmla="*/ 220 w 1095"/>
              <a:gd name="T79" fmla="*/ 109 h 1095"/>
              <a:gd name="T80" fmla="*/ 286 w 1095"/>
              <a:gd name="T81" fmla="*/ 66 h 1095"/>
              <a:gd name="T82" fmla="*/ 359 w 1095"/>
              <a:gd name="T83" fmla="*/ 34 h 1095"/>
              <a:gd name="T84" fmla="*/ 436 w 1095"/>
              <a:gd name="T85" fmla="*/ 11 h 1095"/>
              <a:gd name="T86" fmla="*/ 519 w 1095"/>
              <a:gd name="T87" fmla="*/ 1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5" h="1095">
                <a:moveTo>
                  <a:pt x="546" y="0"/>
                </a:moveTo>
                <a:lnTo>
                  <a:pt x="546" y="0"/>
                </a:lnTo>
                <a:lnTo>
                  <a:pt x="575" y="1"/>
                </a:lnTo>
                <a:lnTo>
                  <a:pt x="603" y="2"/>
                </a:lnTo>
                <a:lnTo>
                  <a:pt x="630" y="6"/>
                </a:lnTo>
                <a:lnTo>
                  <a:pt x="657" y="11"/>
                </a:lnTo>
                <a:lnTo>
                  <a:pt x="684" y="17"/>
                </a:lnTo>
                <a:lnTo>
                  <a:pt x="709" y="25"/>
                </a:lnTo>
                <a:lnTo>
                  <a:pt x="735" y="34"/>
                </a:lnTo>
                <a:lnTo>
                  <a:pt x="760" y="42"/>
                </a:lnTo>
                <a:lnTo>
                  <a:pt x="784" y="54"/>
                </a:lnTo>
                <a:lnTo>
                  <a:pt x="808" y="66"/>
                </a:lnTo>
                <a:lnTo>
                  <a:pt x="830" y="79"/>
                </a:lnTo>
                <a:lnTo>
                  <a:pt x="853" y="94"/>
                </a:lnTo>
                <a:lnTo>
                  <a:pt x="874" y="109"/>
                </a:lnTo>
                <a:lnTo>
                  <a:pt x="894" y="125"/>
                </a:lnTo>
                <a:lnTo>
                  <a:pt x="914" y="143"/>
                </a:lnTo>
                <a:lnTo>
                  <a:pt x="934" y="160"/>
                </a:lnTo>
                <a:lnTo>
                  <a:pt x="952" y="179"/>
                </a:lnTo>
                <a:lnTo>
                  <a:pt x="969" y="199"/>
                </a:lnTo>
                <a:lnTo>
                  <a:pt x="986" y="220"/>
                </a:lnTo>
                <a:lnTo>
                  <a:pt x="1001" y="241"/>
                </a:lnTo>
                <a:lnTo>
                  <a:pt x="1014" y="264"/>
                </a:lnTo>
                <a:lnTo>
                  <a:pt x="1028" y="286"/>
                </a:lnTo>
                <a:lnTo>
                  <a:pt x="1039" y="310"/>
                </a:lnTo>
                <a:lnTo>
                  <a:pt x="1051" y="334"/>
                </a:lnTo>
                <a:lnTo>
                  <a:pt x="1061" y="359"/>
                </a:lnTo>
                <a:lnTo>
                  <a:pt x="1069" y="384"/>
                </a:lnTo>
                <a:lnTo>
                  <a:pt x="1077" y="410"/>
                </a:lnTo>
                <a:lnTo>
                  <a:pt x="1083" y="436"/>
                </a:lnTo>
                <a:lnTo>
                  <a:pt x="1088" y="464"/>
                </a:lnTo>
                <a:lnTo>
                  <a:pt x="1091" y="492"/>
                </a:lnTo>
                <a:lnTo>
                  <a:pt x="1093" y="519"/>
                </a:lnTo>
                <a:lnTo>
                  <a:pt x="1095" y="547"/>
                </a:lnTo>
                <a:lnTo>
                  <a:pt x="1095" y="547"/>
                </a:lnTo>
                <a:lnTo>
                  <a:pt x="1093" y="575"/>
                </a:lnTo>
                <a:lnTo>
                  <a:pt x="1091" y="603"/>
                </a:lnTo>
                <a:lnTo>
                  <a:pt x="1088" y="630"/>
                </a:lnTo>
                <a:lnTo>
                  <a:pt x="1083" y="657"/>
                </a:lnTo>
                <a:lnTo>
                  <a:pt x="1077" y="684"/>
                </a:lnTo>
                <a:lnTo>
                  <a:pt x="1069" y="709"/>
                </a:lnTo>
                <a:lnTo>
                  <a:pt x="1061" y="735"/>
                </a:lnTo>
                <a:lnTo>
                  <a:pt x="1051" y="759"/>
                </a:lnTo>
                <a:lnTo>
                  <a:pt x="1039" y="784"/>
                </a:lnTo>
                <a:lnTo>
                  <a:pt x="1028" y="808"/>
                </a:lnTo>
                <a:lnTo>
                  <a:pt x="1014" y="831"/>
                </a:lnTo>
                <a:lnTo>
                  <a:pt x="1001" y="853"/>
                </a:lnTo>
                <a:lnTo>
                  <a:pt x="986" y="874"/>
                </a:lnTo>
                <a:lnTo>
                  <a:pt x="969" y="894"/>
                </a:lnTo>
                <a:lnTo>
                  <a:pt x="952" y="914"/>
                </a:lnTo>
                <a:lnTo>
                  <a:pt x="934" y="933"/>
                </a:lnTo>
                <a:lnTo>
                  <a:pt x="914" y="952"/>
                </a:lnTo>
                <a:lnTo>
                  <a:pt x="894" y="969"/>
                </a:lnTo>
                <a:lnTo>
                  <a:pt x="874" y="986"/>
                </a:lnTo>
                <a:lnTo>
                  <a:pt x="853" y="1001"/>
                </a:lnTo>
                <a:lnTo>
                  <a:pt x="830" y="1014"/>
                </a:lnTo>
                <a:lnTo>
                  <a:pt x="808" y="1028"/>
                </a:lnTo>
                <a:lnTo>
                  <a:pt x="784" y="1039"/>
                </a:lnTo>
                <a:lnTo>
                  <a:pt x="760" y="1051"/>
                </a:lnTo>
                <a:lnTo>
                  <a:pt x="735" y="1061"/>
                </a:lnTo>
                <a:lnTo>
                  <a:pt x="709" y="1069"/>
                </a:lnTo>
                <a:lnTo>
                  <a:pt x="684" y="1077"/>
                </a:lnTo>
                <a:lnTo>
                  <a:pt x="657" y="1083"/>
                </a:lnTo>
                <a:lnTo>
                  <a:pt x="630" y="1087"/>
                </a:lnTo>
                <a:lnTo>
                  <a:pt x="603" y="1091"/>
                </a:lnTo>
                <a:lnTo>
                  <a:pt x="575" y="1093"/>
                </a:lnTo>
                <a:lnTo>
                  <a:pt x="546" y="1095"/>
                </a:lnTo>
                <a:lnTo>
                  <a:pt x="546" y="1095"/>
                </a:lnTo>
                <a:lnTo>
                  <a:pt x="519" y="1093"/>
                </a:lnTo>
                <a:lnTo>
                  <a:pt x="491" y="1091"/>
                </a:lnTo>
                <a:lnTo>
                  <a:pt x="464" y="1087"/>
                </a:lnTo>
                <a:lnTo>
                  <a:pt x="436" y="1083"/>
                </a:lnTo>
                <a:lnTo>
                  <a:pt x="410" y="1077"/>
                </a:lnTo>
                <a:lnTo>
                  <a:pt x="384" y="1069"/>
                </a:lnTo>
                <a:lnTo>
                  <a:pt x="359" y="1061"/>
                </a:lnTo>
                <a:lnTo>
                  <a:pt x="334" y="1051"/>
                </a:lnTo>
                <a:lnTo>
                  <a:pt x="310" y="1039"/>
                </a:lnTo>
                <a:lnTo>
                  <a:pt x="286" y="1028"/>
                </a:lnTo>
                <a:lnTo>
                  <a:pt x="264" y="1014"/>
                </a:lnTo>
                <a:lnTo>
                  <a:pt x="241" y="1001"/>
                </a:lnTo>
                <a:lnTo>
                  <a:pt x="220" y="986"/>
                </a:lnTo>
                <a:lnTo>
                  <a:pt x="199" y="969"/>
                </a:lnTo>
                <a:lnTo>
                  <a:pt x="179" y="952"/>
                </a:lnTo>
                <a:lnTo>
                  <a:pt x="160" y="933"/>
                </a:lnTo>
                <a:lnTo>
                  <a:pt x="142" y="914"/>
                </a:lnTo>
                <a:lnTo>
                  <a:pt x="125" y="894"/>
                </a:lnTo>
                <a:lnTo>
                  <a:pt x="108" y="874"/>
                </a:lnTo>
                <a:lnTo>
                  <a:pt x="93" y="853"/>
                </a:lnTo>
                <a:lnTo>
                  <a:pt x="80" y="831"/>
                </a:lnTo>
                <a:lnTo>
                  <a:pt x="66" y="808"/>
                </a:lnTo>
                <a:lnTo>
                  <a:pt x="53" y="784"/>
                </a:lnTo>
                <a:lnTo>
                  <a:pt x="43" y="759"/>
                </a:lnTo>
                <a:lnTo>
                  <a:pt x="33" y="735"/>
                </a:lnTo>
                <a:lnTo>
                  <a:pt x="25" y="709"/>
                </a:lnTo>
                <a:lnTo>
                  <a:pt x="17" y="684"/>
                </a:lnTo>
                <a:lnTo>
                  <a:pt x="11" y="657"/>
                </a:lnTo>
                <a:lnTo>
                  <a:pt x="6" y="630"/>
                </a:lnTo>
                <a:lnTo>
                  <a:pt x="2" y="603"/>
                </a:lnTo>
                <a:lnTo>
                  <a:pt x="1" y="575"/>
                </a:lnTo>
                <a:lnTo>
                  <a:pt x="0" y="547"/>
                </a:lnTo>
                <a:lnTo>
                  <a:pt x="0" y="547"/>
                </a:lnTo>
                <a:lnTo>
                  <a:pt x="1" y="519"/>
                </a:lnTo>
                <a:lnTo>
                  <a:pt x="2" y="492"/>
                </a:lnTo>
                <a:lnTo>
                  <a:pt x="6" y="464"/>
                </a:lnTo>
                <a:lnTo>
                  <a:pt x="11" y="436"/>
                </a:lnTo>
                <a:lnTo>
                  <a:pt x="17" y="410"/>
                </a:lnTo>
                <a:lnTo>
                  <a:pt x="25" y="384"/>
                </a:lnTo>
                <a:lnTo>
                  <a:pt x="33" y="359"/>
                </a:lnTo>
                <a:lnTo>
                  <a:pt x="43" y="334"/>
                </a:lnTo>
                <a:lnTo>
                  <a:pt x="53" y="310"/>
                </a:lnTo>
                <a:lnTo>
                  <a:pt x="66" y="286"/>
                </a:lnTo>
                <a:lnTo>
                  <a:pt x="80" y="264"/>
                </a:lnTo>
                <a:lnTo>
                  <a:pt x="93" y="241"/>
                </a:lnTo>
                <a:lnTo>
                  <a:pt x="108" y="220"/>
                </a:lnTo>
                <a:lnTo>
                  <a:pt x="125" y="199"/>
                </a:lnTo>
                <a:lnTo>
                  <a:pt x="142" y="179"/>
                </a:lnTo>
                <a:lnTo>
                  <a:pt x="160" y="160"/>
                </a:lnTo>
                <a:lnTo>
                  <a:pt x="179" y="143"/>
                </a:lnTo>
                <a:lnTo>
                  <a:pt x="199" y="125"/>
                </a:lnTo>
                <a:lnTo>
                  <a:pt x="220" y="109"/>
                </a:lnTo>
                <a:lnTo>
                  <a:pt x="241" y="94"/>
                </a:lnTo>
                <a:lnTo>
                  <a:pt x="264" y="79"/>
                </a:lnTo>
                <a:lnTo>
                  <a:pt x="286" y="66"/>
                </a:lnTo>
                <a:lnTo>
                  <a:pt x="310" y="54"/>
                </a:lnTo>
                <a:lnTo>
                  <a:pt x="334" y="42"/>
                </a:lnTo>
                <a:lnTo>
                  <a:pt x="359" y="34"/>
                </a:lnTo>
                <a:lnTo>
                  <a:pt x="384" y="25"/>
                </a:lnTo>
                <a:lnTo>
                  <a:pt x="410" y="17"/>
                </a:lnTo>
                <a:lnTo>
                  <a:pt x="436" y="11"/>
                </a:lnTo>
                <a:lnTo>
                  <a:pt x="464" y="6"/>
                </a:lnTo>
                <a:lnTo>
                  <a:pt x="491" y="2"/>
                </a:lnTo>
                <a:lnTo>
                  <a:pt x="519" y="1"/>
                </a:lnTo>
                <a:lnTo>
                  <a:pt x="546" y="0"/>
                </a:lnTo>
                <a:lnTo>
                  <a:pt x="546" y="0"/>
                </a:lnTo>
                <a:close/>
              </a:path>
            </a:pathLst>
          </a:custGeom>
          <a:solidFill>
            <a:schemeClr val="bg1">
              <a:lumMod val="95000"/>
            </a:schemeClr>
          </a:solidFill>
          <a:ln>
            <a:noFill/>
          </a:ln>
          <a:effectLst>
            <a:outerShdw blurRad="76200" dist="38100" dir="2700000" algn="tl" rotWithShape="0">
              <a:prstClr val="black">
                <a:alpha val="17000"/>
              </a:prstClr>
            </a:outerShdw>
          </a:effectLst>
          <a:extLst/>
        </p:spPr>
        <p:txBody>
          <a:bodyPr/>
          <a:lstStyle/>
          <a:p>
            <a:pPr eaLnBrk="1" hangingPunct="1">
              <a:defRPr/>
            </a:pPr>
            <a:endParaRPr lang="en-US" altLang="zh-CN"/>
          </a:p>
        </p:txBody>
      </p:sp>
      <p:sp>
        <p:nvSpPr>
          <p:cNvPr id="64" name="Freeform 437"/>
          <p:cNvSpPr>
            <a:spLocks/>
          </p:cNvSpPr>
          <p:nvPr/>
        </p:nvSpPr>
        <p:spPr bwMode="auto">
          <a:xfrm>
            <a:off x="6203950" y="4092575"/>
            <a:ext cx="1728788" cy="1725613"/>
          </a:xfrm>
          <a:custGeom>
            <a:avLst/>
            <a:gdLst>
              <a:gd name="T0" fmla="*/ 717 w 1365"/>
              <a:gd name="T1" fmla="*/ 1 h 1365"/>
              <a:gd name="T2" fmla="*/ 819 w 1365"/>
              <a:gd name="T3" fmla="*/ 13 h 1365"/>
              <a:gd name="T4" fmla="*/ 917 w 1365"/>
              <a:gd name="T5" fmla="*/ 41 h 1365"/>
              <a:gd name="T6" fmla="*/ 1007 w 1365"/>
              <a:gd name="T7" fmla="*/ 82 h 1365"/>
              <a:gd name="T8" fmla="*/ 1090 w 1365"/>
              <a:gd name="T9" fmla="*/ 135 h 1365"/>
              <a:gd name="T10" fmla="*/ 1165 w 1365"/>
              <a:gd name="T11" fmla="*/ 200 h 1365"/>
              <a:gd name="T12" fmla="*/ 1229 w 1365"/>
              <a:gd name="T13" fmla="*/ 274 h 1365"/>
              <a:gd name="T14" fmla="*/ 1282 w 1365"/>
              <a:gd name="T15" fmla="*/ 356 h 1365"/>
              <a:gd name="T16" fmla="*/ 1323 w 1365"/>
              <a:gd name="T17" fmla="*/ 448 h 1365"/>
              <a:gd name="T18" fmla="*/ 1350 w 1365"/>
              <a:gd name="T19" fmla="*/ 545 h 1365"/>
              <a:gd name="T20" fmla="*/ 1364 w 1365"/>
              <a:gd name="T21" fmla="*/ 646 h 1365"/>
              <a:gd name="T22" fmla="*/ 1364 w 1365"/>
              <a:gd name="T23" fmla="*/ 718 h 1365"/>
              <a:gd name="T24" fmla="*/ 1350 w 1365"/>
              <a:gd name="T25" fmla="*/ 819 h 1365"/>
              <a:gd name="T26" fmla="*/ 1323 w 1365"/>
              <a:gd name="T27" fmla="*/ 917 h 1365"/>
              <a:gd name="T28" fmla="*/ 1282 w 1365"/>
              <a:gd name="T29" fmla="*/ 1007 h 1365"/>
              <a:gd name="T30" fmla="*/ 1229 w 1365"/>
              <a:gd name="T31" fmla="*/ 1091 h 1365"/>
              <a:gd name="T32" fmla="*/ 1165 w 1365"/>
              <a:gd name="T33" fmla="*/ 1164 h 1365"/>
              <a:gd name="T34" fmla="*/ 1090 w 1365"/>
              <a:gd name="T35" fmla="*/ 1229 h 1365"/>
              <a:gd name="T36" fmla="*/ 1007 w 1365"/>
              <a:gd name="T37" fmla="*/ 1282 h 1365"/>
              <a:gd name="T38" fmla="*/ 917 w 1365"/>
              <a:gd name="T39" fmla="*/ 1323 h 1365"/>
              <a:gd name="T40" fmla="*/ 819 w 1365"/>
              <a:gd name="T41" fmla="*/ 1351 h 1365"/>
              <a:gd name="T42" fmla="*/ 717 w 1365"/>
              <a:gd name="T43" fmla="*/ 1363 h 1365"/>
              <a:gd name="T44" fmla="*/ 647 w 1365"/>
              <a:gd name="T45" fmla="*/ 1363 h 1365"/>
              <a:gd name="T46" fmla="*/ 544 w 1365"/>
              <a:gd name="T47" fmla="*/ 1351 h 1365"/>
              <a:gd name="T48" fmla="*/ 448 w 1365"/>
              <a:gd name="T49" fmla="*/ 1323 h 1365"/>
              <a:gd name="T50" fmla="*/ 357 w 1365"/>
              <a:gd name="T51" fmla="*/ 1282 h 1365"/>
              <a:gd name="T52" fmla="*/ 274 w 1365"/>
              <a:gd name="T53" fmla="*/ 1229 h 1365"/>
              <a:gd name="T54" fmla="*/ 199 w 1365"/>
              <a:gd name="T55" fmla="*/ 1164 h 1365"/>
              <a:gd name="T56" fmla="*/ 135 w 1365"/>
              <a:gd name="T57" fmla="*/ 1091 h 1365"/>
              <a:gd name="T58" fmla="*/ 81 w 1365"/>
              <a:gd name="T59" fmla="*/ 1007 h 1365"/>
              <a:gd name="T60" fmla="*/ 41 w 1365"/>
              <a:gd name="T61" fmla="*/ 917 h 1365"/>
              <a:gd name="T62" fmla="*/ 14 w 1365"/>
              <a:gd name="T63" fmla="*/ 819 h 1365"/>
              <a:gd name="T64" fmla="*/ 0 w 1365"/>
              <a:gd name="T65" fmla="*/ 718 h 1365"/>
              <a:gd name="T66" fmla="*/ 0 w 1365"/>
              <a:gd name="T67" fmla="*/ 646 h 1365"/>
              <a:gd name="T68" fmla="*/ 14 w 1365"/>
              <a:gd name="T69" fmla="*/ 545 h 1365"/>
              <a:gd name="T70" fmla="*/ 41 w 1365"/>
              <a:gd name="T71" fmla="*/ 448 h 1365"/>
              <a:gd name="T72" fmla="*/ 81 w 1365"/>
              <a:gd name="T73" fmla="*/ 356 h 1365"/>
              <a:gd name="T74" fmla="*/ 135 w 1365"/>
              <a:gd name="T75" fmla="*/ 274 h 1365"/>
              <a:gd name="T76" fmla="*/ 199 w 1365"/>
              <a:gd name="T77" fmla="*/ 200 h 1365"/>
              <a:gd name="T78" fmla="*/ 274 w 1365"/>
              <a:gd name="T79" fmla="*/ 135 h 1365"/>
              <a:gd name="T80" fmla="*/ 357 w 1365"/>
              <a:gd name="T81" fmla="*/ 82 h 1365"/>
              <a:gd name="T82" fmla="*/ 448 w 1365"/>
              <a:gd name="T83" fmla="*/ 41 h 1365"/>
              <a:gd name="T84" fmla="*/ 544 w 1365"/>
              <a:gd name="T85" fmla="*/ 13 h 1365"/>
              <a:gd name="T86" fmla="*/ 647 w 1365"/>
              <a:gd name="T87" fmla="*/ 1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5" h="1365">
                <a:moveTo>
                  <a:pt x="682" y="0"/>
                </a:moveTo>
                <a:lnTo>
                  <a:pt x="682" y="0"/>
                </a:lnTo>
                <a:lnTo>
                  <a:pt x="717" y="1"/>
                </a:lnTo>
                <a:lnTo>
                  <a:pt x="752" y="3"/>
                </a:lnTo>
                <a:lnTo>
                  <a:pt x="786" y="7"/>
                </a:lnTo>
                <a:lnTo>
                  <a:pt x="819" y="13"/>
                </a:lnTo>
                <a:lnTo>
                  <a:pt x="852" y="21"/>
                </a:lnTo>
                <a:lnTo>
                  <a:pt x="885" y="31"/>
                </a:lnTo>
                <a:lnTo>
                  <a:pt x="917" y="41"/>
                </a:lnTo>
                <a:lnTo>
                  <a:pt x="947" y="53"/>
                </a:lnTo>
                <a:lnTo>
                  <a:pt x="978" y="67"/>
                </a:lnTo>
                <a:lnTo>
                  <a:pt x="1007" y="82"/>
                </a:lnTo>
                <a:lnTo>
                  <a:pt x="1036" y="99"/>
                </a:lnTo>
                <a:lnTo>
                  <a:pt x="1063" y="116"/>
                </a:lnTo>
                <a:lnTo>
                  <a:pt x="1090" y="135"/>
                </a:lnTo>
                <a:lnTo>
                  <a:pt x="1116" y="156"/>
                </a:lnTo>
                <a:lnTo>
                  <a:pt x="1141" y="177"/>
                </a:lnTo>
                <a:lnTo>
                  <a:pt x="1165" y="200"/>
                </a:lnTo>
                <a:lnTo>
                  <a:pt x="1187" y="224"/>
                </a:lnTo>
                <a:lnTo>
                  <a:pt x="1209" y="247"/>
                </a:lnTo>
                <a:lnTo>
                  <a:pt x="1229" y="274"/>
                </a:lnTo>
                <a:lnTo>
                  <a:pt x="1247" y="300"/>
                </a:lnTo>
                <a:lnTo>
                  <a:pt x="1266" y="329"/>
                </a:lnTo>
                <a:lnTo>
                  <a:pt x="1282" y="356"/>
                </a:lnTo>
                <a:lnTo>
                  <a:pt x="1297" y="386"/>
                </a:lnTo>
                <a:lnTo>
                  <a:pt x="1311" y="416"/>
                </a:lnTo>
                <a:lnTo>
                  <a:pt x="1323" y="448"/>
                </a:lnTo>
                <a:lnTo>
                  <a:pt x="1334" y="479"/>
                </a:lnTo>
                <a:lnTo>
                  <a:pt x="1343" y="511"/>
                </a:lnTo>
                <a:lnTo>
                  <a:pt x="1350" y="545"/>
                </a:lnTo>
                <a:lnTo>
                  <a:pt x="1356" y="578"/>
                </a:lnTo>
                <a:lnTo>
                  <a:pt x="1361" y="613"/>
                </a:lnTo>
                <a:lnTo>
                  <a:pt x="1364" y="646"/>
                </a:lnTo>
                <a:lnTo>
                  <a:pt x="1365" y="681"/>
                </a:lnTo>
                <a:lnTo>
                  <a:pt x="1365" y="681"/>
                </a:lnTo>
                <a:lnTo>
                  <a:pt x="1364" y="718"/>
                </a:lnTo>
                <a:lnTo>
                  <a:pt x="1361" y="752"/>
                </a:lnTo>
                <a:lnTo>
                  <a:pt x="1356" y="787"/>
                </a:lnTo>
                <a:lnTo>
                  <a:pt x="1350" y="819"/>
                </a:lnTo>
                <a:lnTo>
                  <a:pt x="1343" y="853"/>
                </a:lnTo>
                <a:lnTo>
                  <a:pt x="1334" y="885"/>
                </a:lnTo>
                <a:lnTo>
                  <a:pt x="1323" y="917"/>
                </a:lnTo>
                <a:lnTo>
                  <a:pt x="1311" y="948"/>
                </a:lnTo>
                <a:lnTo>
                  <a:pt x="1297" y="978"/>
                </a:lnTo>
                <a:lnTo>
                  <a:pt x="1282" y="1007"/>
                </a:lnTo>
                <a:lnTo>
                  <a:pt x="1266" y="1036"/>
                </a:lnTo>
                <a:lnTo>
                  <a:pt x="1247" y="1063"/>
                </a:lnTo>
                <a:lnTo>
                  <a:pt x="1229" y="1091"/>
                </a:lnTo>
                <a:lnTo>
                  <a:pt x="1209" y="1116"/>
                </a:lnTo>
                <a:lnTo>
                  <a:pt x="1187" y="1141"/>
                </a:lnTo>
                <a:lnTo>
                  <a:pt x="1165" y="1164"/>
                </a:lnTo>
                <a:lnTo>
                  <a:pt x="1141" y="1187"/>
                </a:lnTo>
                <a:lnTo>
                  <a:pt x="1116" y="1208"/>
                </a:lnTo>
                <a:lnTo>
                  <a:pt x="1090" y="1229"/>
                </a:lnTo>
                <a:lnTo>
                  <a:pt x="1063" y="1248"/>
                </a:lnTo>
                <a:lnTo>
                  <a:pt x="1036" y="1266"/>
                </a:lnTo>
                <a:lnTo>
                  <a:pt x="1007" y="1282"/>
                </a:lnTo>
                <a:lnTo>
                  <a:pt x="978" y="1297"/>
                </a:lnTo>
                <a:lnTo>
                  <a:pt x="947" y="1311"/>
                </a:lnTo>
                <a:lnTo>
                  <a:pt x="917" y="1323"/>
                </a:lnTo>
                <a:lnTo>
                  <a:pt x="885" y="1333"/>
                </a:lnTo>
                <a:lnTo>
                  <a:pt x="852" y="1343"/>
                </a:lnTo>
                <a:lnTo>
                  <a:pt x="819" y="1351"/>
                </a:lnTo>
                <a:lnTo>
                  <a:pt x="786" y="1357"/>
                </a:lnTo>
                <a:lnTo>
                  <a:pt x="752" y="1361"/>
                </a:lnTo>
                <a:lnTo>
                  <a:pt x="717" y="1363"/>
                </a:lnTo>
                <a:lnTo>
                  <a:pt x="682" y="1365"/>
                </a:lnTo>
                <a:lnTo>
                  <a:pt x="682" y="1365"/>
                </a:lnTo>
                <a:lnTo>
                  <a:pt x="647" y="1363"/>
                </a:lnTo>
                <a:lnTo>
                  <a:pt x="612" y="1361"/>
                </a:lnTo>
                <a:lnTo>
                  <a:pt x="578" y="1357"/>
                </a:lnTo>
                <a:lnTo>
                  <a:pt x="544" y="1351"/>
                </a:lnTo>
                <a:lnTo>
                  <a:pt x="512" y="1343"/>
                </a:lnTo>
                <a:lnTo>
                  <a:pt x="479" y="1333"/>
                </a:lnTo>
                <a:lnTo>
                  <a:pt x="448" y="1323"/>
                </a:lnTo>
                <a:lnTo>
                  <a:pt x="417" y="1311"/>
                </a:lnTo>
                <a:lnTo>
                  <a:pt x="387" y="1297"/>
                </a:lnTo>
                <a:lnTo>
                  <a:pt x="357" y="1282"/>
                </a:lnTo>
                <a:lnTo>
                  <a:pt x="328" y="1266"/>
                </a:lnTo>
                <a:lnTo>
                  <a:pt x="300" y="1248"/>
                </a:lnTo>
                <a:lnTo>
                  <a:pt x="274" y="1229"/>
                </a:lnTo>
                <a:lnTo>
                  <a:pt x="248" y="1208"/>
                </a:lnTo>
                <a:lnTo>
                  <a:pt x="223" y="1187"/>
                </a:lnTo>
                <a:lnTo>
                  <a:pt x="199" y="1164"/>
                </a:lnTo>
                <a:lnTo>
                  <a:pt x="176" y="1141"/>
                </a:lnTo>
                <a:lnTo>
                  <a:pt x="155" y="1116"/>
                </a:lnTo>
                <a:lnTo>
                  <a:pt x="135" y="1091"/>
                </a:lnTo>
                <a:lnTo>
                  <a:pt x="116" y="1063"/>
                </a:lnTo>
                <a:lnTo>
                  <a:pt x="99" y="1036"/>
                </a:lnTo>
                <a:lnTo>
                  <a:pt x="81" y="1007"/>
                </a:lnTo>
                <a:lnTo>
                  <a:pt x="66" y="978"/>
                </a:lnTo>
                <a:lnTo>
                  <a:pt x="52" y="948"/>
                </a:lnTo>
                <a:lnTo>
                  <a:pt x="41" y="917"/>
                </a:lnTo>
                <a:lnTo>
                  <a:pt x="30" y="885"/>
                </a:lnTo>
                <a:lnTo>
                  <a:pt x="21" y="853"/>
                </a:lnTo>
                <a:lnTo>
                  <a:pt x="14" y="819"/>
                </a:lnTo>
                <a:lnTo>
                  <a:pt x="7" y="787"/>
                </a:lnTo>
                <a:lnTo>
                  <a:pt x="2" y="752"/>
                </a:lnTo>
                <a:lnTo>
                  <a:pt x="0" y="718"/>
                </a:lnTo>
                <a:lnTo>
                  <a:pt x="0" y="681"/>
                </a:lnTo>
                <a:lnTo>
                  <a:pt x="0" y="681"/>
                </a:lnTo>
                <a:lnTo>
                  <a:pt x="0" y="646"/>
                </a:lnTo>
                <a:lnTo>
                  <a:pt x="2" y="613"/>
                </a:lnTo>
                <a:lnTo>
                  <a:pt x="7" y="578"/>
                </a:lnTo>
                <a:lnTo>
                  <a:pt x="14" y="545"/>
                </a:lnTo>
                <a:lnTo>
                  <a:pt x="21" y="511"/>
                </a:lnTo>
                <a:lnTo>
                  <a:pt x="30" y="479"/>
                </a:lnTo>
                <a:lnTo>
                  <a:pt x="41" y="448"/>
                </a:lnTo>
                <a:lnTo>
                  <a:pt x="52" y="416"/>
                </a:lnTo>
                <a:lnTo>
                  <a:pt x="66" y="386"/>
                </a:lnTo>
                <a:lnTo>
                  <a:pt x="81" y="356"/>
                </a:lnTo>
                <a:lnTo>
                  <a:pt x="99" y="329"/>
                </a:lnTo>
                <a:lnTo>
                  <a:pt x="116" y="300"/>
                </a:lnTo>
                <a:lnTo>
                  <a:pt x="135" y="274"/>
                </a:lnTo>
                <a:lnTo>
                  <a:pt x="155" y="247"/>
                </a:lnTo>
                <a:lnTo>
                  <a:pt x="176" y="224"/>
                </a:lnTo>
                <a:lnTo>
                  <a:pt x="199" y="200"/>
                </a:lnTo>
                <a:lnTo>
                  <a:pt x="223" y="177"/>
                </a:lnTo>
                <a:lnTo>
                  <a:pt x="248" y="156"/>
                </a:lnTo>
                <a:lnTo>
                  <a:pt x="274" y="135"/>
                </a:lnTo>
                <a:lnTo>
                  <a:pt x="300" y="116"/>
                </a:lnTo>
                <a:lnTo>
                  <a:pt x="328" y="99"/>
                </a:lnTo>
                <a:lnTo>
                  <a:pt x="357" y="82"/>
                </a:lnTo>
                <a:lnTo>
                  <a:pt x="387" y="67"/>
                </a:lnTo>
                <a:lnTo>
                  <a:pt x="417" y="53"/>
                </a:lnTo>
                <a:lnTo>
                  <a:pt x="448" y="41"/>
                </a:lnTo>
                <a:lnTo>
                  <a:pt x="479" y="31"/>
                </a:lnTo>
                <a:lnTo>
                  <a:pt x="512" y="21"/>
                </a:lnTo>
                <a:lnTo>
                  <a:pt x="544" y="13"/>
                </a:lnTo>
                <a:lnTo>
                  <a:pt x="578" y="7"/>
                </a:lnTo>
                <a:lnTo>
                  <a:pt x="612" y="3"/>
                </a:lnTo>
                <a:lnTo>
                  <a:pt x="647" y="1"/>
                </a:lnTo>
                <a:lnTo>
                  <a:pt x="682" y="0"/>
                </a:lnTo>
                <a:lnTo>
                  <a:pt x="682" y="0"/>
                </a:lnTo>
                <a:close/>
              </a:path>
            </a:pathLst>
          </a:custGeom>
          <a:solidFill>
            <a:schemeClr val="bg1">
              <a:lumMod val="95000"/>
            </a:schemeClr>
          </a:solidFill>
          <a:ln>
            <a:noFill/>
          </a:ln>
          <a:effectLst>
            <a:outerShdw blurRad="76200" dist="38100" dir="2700000" algn="tl" rotWithShape="0">
              <a:prstClr val="black">
                <a:alpha val="17000"/>
              </a:prstClr>
            </a:outerShdw>
          </a:effectLst>
          <a:extLst/>
        </p:spPr>
        <p:txBody>
          <a:bodyPr/>
          <a:lstStyle/>
          <a:p>
            <a:pPr eaLnBrk="1" hangingPunct="1">
              <a:defRPr/>
            </a:pPr>
            <a:endParaRPr lang="en-US" altLang="zh-CN"/>
          </a:p>
        </p:txBody>
      </p:sp>
      <p:sp>
        <p:nvSpPr>
          <p:cNvPr id="65" name="Freeform 438"/>
          <p:cNvSpPr>
            <a:spLocks/>
          </p:cNvSpPr>
          <p:nvPr/>
        </p:nvSpPr>
        <p:spPr bwMode="auto">
          <a:xfrm>
            <a:off x="4722813" y="2551113"/>
            <a:ext cx="2390775" cy="2392362"/>
          </a:xfrm>
          <a:custGeom>
            <a:avLst/>
            <a:gdLst>
              <a:gd name="T0" fmla="*/ 994 w 1892"/>
              <a:gd name="T1" fmla="*/ 1 h 1893"/>
              <a:gd name="T2" fmla="*/ 1136 w 1892"/>
              <a:gd name="T3" fmla="*/ 20 h 1893"/>
              <a:gd name="T4" fmla="*/ 1271 w 1892"/>
              <a:gd name="T5" fmla="*/ 58 h 1893"/>
              <a:gd name="T6" fmla="*/ 1396 w 1892"/>
              <a:gd name="T7" fmla="*/ 115 h 1893"/>
              <a:gd name="T8" fmla="*/ 1511 w 1892"/>
              <a:gd name="T9" fmla="*/ 189 h 1893"/>
              <a:gd name="T10" fmla="*/ 1615 w 1892"/>
              <a:gd name="T11" fmla="*/ 278 h 1893"/>
              <a:gd name="T12" fmla="*/ 1704 w 1892"/>
              <a:gd name="T13" fmla="*/ 381 h 1893"/>
              <a:gd name="T14" fmla="*/ 1778 w 1892"/>
              <a:gd name="T15" fmla="*/ 496 h 1893"/>
              <a:gd name="T16" fmla="*/ 1834 w 1892"/>
              <a:gd name="T17" fmla="*/ 622 h 1893"/>
              <a:gd name="T18" fmla="*/ 1873 w 1892"/>
              <a:gd name="T19" fmla="*/ 756 h 1893"/>
              <a:gd name="T20" fmla="*/ 1890 w 1892"/>
              <a:gd name="T21" fmla="*/ 898 h 1893"/>
              <a:gd name="T22" fmla="*/ 1890 w 1892"/>
              <a:gd name="T23" fmla="*/ 995 h 1893"/>
              <a:gd name="T24" fmla="*/ 1873 w 1892"/>
              <a:gd name="T25" fmla="*/ 1137 h 1893"/>
              <a:gd name="T26" fmla="*/ 1834 w 1892"/>
              <a:gd name="T27" fmla="*/ 1272 h 1893"/>
              <a:gd name="T28" fmla="*/ 1778 w 1892"/>
              <a:gd name="T29" fmla="*/ 1398 h 1893"/>
              <a:gd name="T30" fmla="*/ 1704 w 1892"/>
              <a:gd name="T31" fmla="*/ 1513 h 1893"/>
              <a:gd name="T32" fmla="*/ 1615 w 1892"/>
              <a:gd name="T33" fmla="*/ 1615 h 1893"/>
              <a:gd name="T34" fmla="*/ 1511 w 1892"/>
              <a:gd name="T35" fmla="*/ 1704 h 1893"/>
              <a:gd name="T36" fmla="*/ 1396 w 1892"/>
              <a:gd name="T37" fmla="*/ 1778 h 1893"/>
              <a:gd name="T38" fmla="*/ 1271 w 1892"/>
              <a:gd name="T39" fmla="*/ 1835 h 1893"/>
              <a:gd name="T40" fmla="*/ 1136 w 1892"/>
              <a:gd name="T41" fmla="*/ 1873 h 1893"/>
              <a:gd name="T42" fmla="*/ 994 w 1892"/>
              <a:gd name="T43" fmla="*/ 1892 h 1893"/>
              <a:gd name="T44" fmla="*/ 897 w 1892"/>
              <a:gd name="T45" fmla="*/ 1892 h 1893"/>
              <a:gd name="T46" fmla="*/ 755 w 1892"/>
              <a:gd name="T47" fmla="*/ 1873 h 1893"/>
              <a:gd name="T48" fmla="*/ 620 w 1892"/>
              <a:gd name="T49" fmla="*/ 1835 h 1893"/>
              <a:gd name="T50" fmla="*/ 495 w 1892"/>
              <a:gd name="T51" fmla="*/ 1778 h 1893"/>
              <a:gd name="T52" fmla="*/ 380 w 1892"/>
              <a:gd name="T53" fmla="*/ 1704 h 1893"/>
              <a:gd name="T54" fmla="*/ 276 w 1892"/>
              <a:gd name="T55" fmla="*/ 1615 h 1893"/>
              <a:gd name="T56" fmla="*/ 187 w 1892"/>
              <a:gd name="T57" fmla="*/ 1513 h 1893"/>
              <a:gd name="T58" fmla="*/ 114 w 1892"/>
              <a:gd name="T59" fmla="*/ 1398 h 1893"/>
              <a:gd name="T60" fmla="*/ 57 w 1892"/>
              <a:gd name="T61" fmla="*/ 1272 h 1893"/>
              <a:gd name="T62" fmla="*/ 18 w 1892"/>
              <a:gd name="T63" fmla="*/ 1137 h 1893"/>
              <a:gd name="T64" fmla="*/ 1 w 1892"/>
              <a:gd name="T65" fmla="*/ 995 h 1893"/>
              <a:gd name="T66" fmla="*/ 1 w 1892"/>
              <a:gd name="T67" fmla="*/ 898 h 1893"/>
              <a:gd name="T68" fmla="*/ 18 w 1892"/>
              <a:gd name="T69" fmla="*/ 756 h 1893"/>
              <a:gd name="T70" fmla="*/ 57 w 1892"/>
              <a:gd name="T71" fmla="*/ 622 h 1893"/>
              <a:gd name="T72" fmla="*/ 114 w 1892"/>
              <a:gd name="T73" fmla="*/ 496 h 1893"/>
              <a:gd name="T74" fmla="*/ 187 w 1892"/>
              <a:gd name="T75" fmla="*/ 381 h 1893"/>
              <a:gd name="T76" fmla="*/ 276 w 1892"/>
              <a:gd name="T77" fmla="*/ 278 h 1893"/>
              <a:gd name="T78" fmla="*/ 380 w 1892"/>
              <a:gd name="T79" fmla="*/ 189 h 1893"/>
              <a:gd name="T80" fmla="*/ 495 w 1892"/>
              <a:gd name="T81" fmla="*/ 115 h 1893"/>
              <a:gd name="T82" fmla="*/ 620 w 1892"/>
              <a:gd name="T83" fmla="*/ 58 h 1893"/>
              <a:gd name="T84" fmla="*/ 755 w 1892"/>
              <a:gd name="T85" fmla="*/ 20 h 1893"/>
              <a:gd name="T86" fmla="*/ 897 w 1892"/>
              <a:gd name="T87" fmla="*/ 1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2" h="1893">
                <a:moveTo>
                  <a:pt x="946" y="0"/>
                </a:moveTo>
                <a:lnTo>
                  <a:pt x="946" y="0"/>
                </a:lnTo>
                <a:lnTo>
                  <a:pt x="994" y="1"/>
                </a:lnTo>
                <a:lnTo>
                  <a:pt x="1042" y="5"/>
                </a:lnTo>
                <a:lnTo>
                  <a:pt x="1090" y="11"/>
                </a:lnTo>
                <a:lnTo>
                  <a:pt x="1136" y="20"/>
                </a:lnTo>
                <a:lnTo>
                  <a:pt x="1182" y="30"/>
                </a:lnTo>
                <a:lnTo>
                  <a:pt x="1227" y="43"/>
                </a:lnTo>
                <a:lnTo>
                  <a:pt x="1271" y="58"/>
                </a:lnTo>
                <a:lnTo>
                  <a:pt x="1314" y="75"/>
                </a:lnTo>
                <a:lnTo>
                  <a:pt x="1356" y="94"/>
                </a:lnTo>
                <a:lnTo>
                  <a:pt x="1396" y="115"/>
                </a:lnTo>
                <a:lnTo>
                  <a:pt x="1436" y="138"/>
                </a:lnTo>
                <a:lnTo>
                  <a:pt x="1475" y="163"/>
                </a:lnTo>
                <a:lnTo>
                  <a:pt x="1511" y="189"/>
                </a:lnTo>
                <a:lnTo>
                  <a:pt x="1548" y="217"/>
                </a:lnTo>
                <a:lnTo>
                  <a:pt x="1581" y="247"/>
                </a:lnTo>
                <a:lnTo>
                  <a:pt x="1615" y="278"/>
                </a:lnTo>
                <a:lnTo>
                  <a:pt x="1646" y="310"/>
                </a:lnTo>
                <a:lnTo>
                  <a:pt x="1676" y="346"/>
                </a:lnTo>
                <a:lnTo>
                  <a:pt x="1704" y="381"/>
                </a:lnTo>
                <a:lnTo>
                  <a:pt x="1730" y="418"/>
                </a:lnTo>
                <a:lnTo>
                  <a:pt x="1755" y="456"/>
                </a:lnTo>
                <a:lnTo>
                  <a:pt x="1778" y="496"/>
                </a:lnTo>
                <a:lnTo>
                  <a:pt x="1799" y="537"/>
                </a:lnTo>
                <a:lnTo>
                  <a:pt x="1818" y="578"/>
                </a:lnTo>
                <a:lnTo>
                  <a:pt x="1834" y="622"/>
                </a:lnTo>
                <a:lnTo>
                  <a:pt x="1849" y="666"/>
                </a:lnTo>
                <a:lnTo>
                  <a:pt x="1862" y="711"/>
                </a:lnTo>
                <a:lnTo>
                  <a:pt x="1873" y="756"/>
                </a:lnTo>
                <a:lnTo>
                  <a:pt x="1880" y="802"/>
                </a:lnTo>
                <a:lnTo>
                  <a:pt x="1887" y="850"/>
                </a:lnTo>
                <a:lnTo>
                  <a:pt x="1890" y="898"/>
                </a:lnTo>
                <a:lnTo>
                  <a:pt x="1892" y="947"/>
                </a:lnTo>
                <a:lnTo>
                  <a:pt x="1892" y="947"/>
                </a:lnTo>
                <a:lnTo>
                  <a:pt x="1890" y="995"/>
                </a:lnTo>
                <a:lnTo>
                  <a:pt x="1887" y="1044"/>
                </a:lnTo>
                <a:lnTo>
                  <a:pt x="1880" y="1091"/>
                </a:lnTo>
                <a:lnTo>
                  <a:pt x="1873" y="1137"/>
                </a:lnTo>
                <a:lnTo>
                  <a:pt x="1862" y="1182"/>
                </a:lnTo>
                <a:lnTo>
                  <a:pt x="1849" y="1227"/>
                </a:lnTo>
                <a:lnTo>
                  <a:pt x="1834" y="1272"/>
                </a:lnTo>
                <a:lnTo>
                  <a:pt x="1818" y="1315"/>
                </a:lnTo>
                <a:lnTo>
                  <a:pt x="1799" y="1356"/>
                </a:lnTo>
                <a:lnTo>
                  <a:pt x="1778" y="1398"/>
                </a:lnTo>
                <a:lnTo>
                  <a:pt x="1755" y="1438"/>
                </a:lnTo>
                <a:lnTo>
                  <a:pt x="1730" y="1475"/>
                </a:lnTo>
                <a:lnTo>
                  <a:pt x="1704" y="1513"/>
                </a:lnTo>
                <a:lnTo>
                  <a:pt x="1676" y="1548"/>
                </a:lnTo>
                <a:lnTo>
                  <a:pt x="1646" y="1583"/>
                </a:lnTo>
                <a:lnTo>
                  <a:pt x="1615" y="1615"/>
                </a:lnTo>
                <a:lnTo>
                  <a:pt x="1581" y="1647"/>
                </a:lnTo>
                <a:lnTo>
                  <a:pt x="1548" y="1677"/>
                </a:lnTo>
                <a:lnTo>
                  <a:pt x="1511" y="1704"/>
                </a:lnTo>
                <a:lnTo>
                  <a:pt x="1475" y="1732"/>
                </a:lnTo>
                <a:lnTo>
                  <a:pt x="1436" y="1755"/>
                </a:lnTo>
                <a:lnTo>
                  <a:pt x="1396" y="1778"/>
                </a:lnTo>
                <a:lnTo>
                  <a:pt x="1356" y="1799"/>
                </a:lnTo>
                <a:lnTo>
                  <a:pt x="1314" y="1818"/>
                </a:lnTo>
                <a:lnTo>
                  <a:pt x="1271" y="1835"/>
                </a:lnTo>
                <a:lnTo>
                  <a:pt x="1227" y="1850"/>
                </a:lnTo>
                <a:lnTo>
                  <a:pt x="1182" y="1863"/>
                </a:lnTo>
                <a:lnTo>
                  <a:pt x="1136" y="1873"/>
                </a:lnTo>
                <a:lnTo>
                  <a:pt x="1090" y="1882"/>
                </a:lnTo>
                <a:lnTo>
                  <a:pt x="1042" y="1888"/>
                </a:lnTo>
                <a:lnTo>
                  <a:pt x="994" y="1892"/>
                </a:lnTo>
                <a:lnTo>
                  <a:pt x="946" y="1893"/>
                </a:lnTo>
                <a:lnTo>
                  <a:pt x="946" y="1893"/>
                </a:lnTo>
                <a:lnTo>
                  <a:pt x="897" y="1892"/>
                </a:lnTo>
                <a:lnTo>
                  <a:pt x="849" y="1888"/>
                </a:lnTo>
                <a:lnTo>
                  <a:pt x="802" y="1882"/>
                </a:lnTo>
                <a:lnTo>
                  <a:pt x="755" y="1873"/>
                </a:lnTo>
                <a:lnTo>
                  <a:pt x="709" y="1863"/>
                </a:lnTo>
                <a:lnTo>
                  <a:pt x="664" y="1850"/>
                </a:lnTo>
                <a:lnTo>
                  <a:pt x="620" y="1835"/>
                </a:lnTo>
                <a:lnTo>
                  <a:pt x="578" y="1818"/>
                </a:lnTo>
                <a:lnTo>
                  <a:pt x="535" y="1799"/>
                </a:lnTo>
                <a:lnTo>
                  <a:pt x="495" y="1778"/>
                </a:lnTo>
                <a:lnTo>
                  <a:pt x="455" y="1755"/>
                </a:lnTo>
                <a:lnTo>
                  <a:pt x="416" y="1732"/>
                </a:lnTo>
                <a:lnTo>
                  <a:pt x="380" y="1704"/>
                </a:lnTo>
                <a:lnTo>
                  <a:pt x="344" y="1677"/>
                </a:lnTo>
                <a:lnTo>
                  <a:pt x="310" y="1647"/>
                </a:lnTo>
                <a:lnTo>
                  <a:pt x="276" y="1615"/>
                </a:lnTo>
                <a:lnTo>
                  <a:pt x="245" y="1583"/>
                </a:lnTo>
                <a:lnTo>
                  <a:pt x="216" y="1548"/>
                </a:lnTo>
                <a:lnTo>
                  <a:pt x="187" y="1513"/>
                </a:lnTo>
                <a:lnTo>
                  <a:pt x="161" y="1475"/>
                </a:lnTo>
                <a:lnTo>
                  <a:pt x="136" y="1438"/>
                </a:lnTo>
                <a:lnTo>
                  <a:pt x="114" y="1398"/>
                </a:lnTo>
                <a:lnTo>
                  <a:pt x="94" y="1356"/>
                </a:lnTo>
                <a:lnTo>
                  <a:pt x="74" y="1315"/>
                </a:lnTo>
                <a:lnTo>
                  <a:pt x="57" y="1272"/>
                </a:lnTo>
                <a:lnTo>
                  <a:pt x="42" y="1227"/>
                </a:lnTo>
                <a:lnTo>
                  <a:pt x="30" y="1184"/>
                </a:lnTo>
                <a:lnTo>
                  <a:pt x="18" y="1137"/>
                </a:lnTo>
                <a:lnTo>
                  <a:pt x="11" y="1091"/>
                </a:lnTo>
                <a:lnTo>
                  <a:pt x="5" y="1044"/>
                </a:lnTo>
                <a:lnTo>
                  <a:pt x="1" y="995"/>
                </a:lnTo>
                <a:lnTo>
                  <a:pt x="0" y="947"/>
                </a:lnTo>
                <a:lnTo>
                  <a:pt x="0" y="947"/>
                </a:lnTo>
                <a:lnTo>
                  <a:pt x="1" y="898"/>
                </a:lnTo>
                <a:lnTo>
                  <a:pt x="5" y="850"/>
                </a:lnTo>
                <a:lnTo>
                  <a:pt x="11" y="802"/>
                </a:lnTo>
                <a:lnTo>
                  <a:pt x="18" y="756"/>
                </a:lnTo>
                <a:lnTo>
                  <a:pt x="30" y="711"/>
                </a:lnTo>
                <a:lnTo>
                  <a:pt x="42" y="666"/>
                </a:lnTo>
                <a:lnTo>
                  <a:pt x="57" y="622"/>
                </a:lnTo>
                <a:lnTo>
                  <a:pt x="74" y="578"/>
                </a:lnTo>
                <a:lnTo>
                  <a:pt x="94" y="537"/>
                </a:lnTo>
                <a:lnTo>
                  <a:pt x="114" y="496"/>
                </a:lnTo>
                <a:lnTo>
                  <a:pt x="136" y="456"/>
                </a:lnTo>
                <a:lnTo>
                  <a:pt x="161" y="418"/>
                </a:lnTo>
                <a:lnTo>
                  <a:pt x="187" y="381"/>
                </a:lnTo>
                <a:lnTo>
                  <a:pt x="216" y="346"/>
                </a:lnTo>
                <a:lnTo>
                  <a:pt x="245" y="310"/>
                </a:lnTo>
                <a:lnTo>
                  <a:pt x="276" y="278"/>
                </a:lnTo>
                <a:lnTo>
                  <a:pt x="310" y="247"/>
                </a:lnTo>
                <a:lnTo>
                  <a:pt x="344" y="217"/>
                </a:lnTo>
                <a:lnTo>
                  <a:pt x="380" y="189"/>
                </a:lnTo>
                <a:lnTo>
                  <a:pt x="416" y="163"/>
                </a:lnTo>
                <a:lnTo>
                  <a:pt x="455" y="138"/>
                </a:lnTo>
                <a:lnTo>
                  <a:pt x="495" y="115"/>
                </a:lnTo>
                <a:lnTo>
                  <a:pt x="535" y="94"/>
                </a:lnTo>
                <a:lnTo>
                  <a:pt x="578" y="75"/>
                </a:lnTo>
                <a:lnTo>
                  <a:pt x="620" y="58"/>
                </a:lnTo>
                <a:lnTo>
                  <a:pt x="664" y="43"/>
                </a:lnTo>
                <a:lnTo>
                  <a:pt x="709" y="30"/>
                </a:lnTo>
                <a:lnTo>
                  <a:pt x="755" y="20"/>
                </a:lnTo>
                <a:lnTo>
                  <a:pt x="802" y="11"/>
                </a:lnTo>
                <a:lnTo>
                  <a:pt x="849" y="5"/>
                </a:lnTo>
                <a:lnTo>
                  <a:pt x="897" y="1"/>
                </a:lnTo>
                <a:lnTo>
                  <a:pt x="946" y="0"/>
                </a:lnTo>
                <a:lnTo>
                  <a:pt x="946" y="0"/>
                </a:lnTo>
                <a:close/>
              </a:path>
            </a:pathLst>
          </a:custGeom>
          <a:solidFill>
            <a:schemeClr val="bg1">
              <a:lumMod val="95000"/>
            </a:schemeClr>
          </a:solidFill>
          <a:ln>
            <a:noFill/>
          </a:ln>
          <a:effectLst>
            <a:outerShdw blurRad="76200" dist="38100" dir="2700000" algn="tl" rotWithShape="0">
              <a:prstClr val="black">
                <a:alpha val="17000"/>
              </a:prstClr>
            </a:outerShdw>
          </a:effectLst>
          <a:extLst/>
        </p:spPr>
        <p:txBody>
          <a:bodyPr/>
          <a:lstStyle/>
          <a:p>
            <a:pPr eaLnBrk="1" hangingPunct="1">
              <a:defRPr/>
            </a:pPr>
            <a:endParaRPr lang="en-US" altLang="zh-CN"/>
          </a:p>
        </p:txBody>
      </p:sp>
      <p:grpSp>
        <p:nvGrpSpPr>
          <p:cNvPr id="5" name="Group 6"/>
          <p:cNvGrpSpPr/>
          <p:nvPr/>
        </p:nvGrpSpPr>
        <p:grpSpPr>
          <a:xfrm>
            <a:off x="6650286" y="4835658"/>
            <a:ext cx="965712" cy="429765"/>
            <a:chOff x="6613739" y="4706583"/>
            <a:chExt cx="965712" cy="429765"/>
          </a:xfrm>
          <a:solidFill>
            <a:srgbClr val="0070C0"/>
          </a:solidFill>
        </p:grpSpPr>
        <p:sp>
          <p:nvSpPr>
            <p:cNvPr id="456" name="Freeform 872"/>
            <p:cNvSpPr>
              <a:spLocks noEditPoints="1"/>
            </p:cNvSpPr>
            <p:nvPr/>
          </p:nvSpPr>
          <p:spPr bwMode="auto">
            <a:xfrm>
              <a:off x="6613739" y="4706583"/>
              <a:ext cx="424710" cy="414598"/>
            </a:xfrm>
            <a:custGeom>
              <a:avLst/>
              <a:gdLst>
                <a:gd name="T0" fmla="*/ 328 w 333"/>
                <a:gd name="T1" fmla="*/ 94 h 325"/>
                <a:gd name="T2" fmla="*/ 328 w 333"/>
                <a:gd name="T3" fmla="*/ 144 h 325"/>
                <a:gd name="T4" fmla="*/ 296 w 333"/>
                <a:gd name="T5" fmla="*/ 278 h 325"/>
                <a:gd name="T6" fmla="*/ 269 w 333"/>
                <a:gd name="T7" fmla="*/ 284 h 325"/>
                <a:gd name="T8" fmla="*/ 272 w 333"/>
                <a:gd name="T9" fmla="*/ 243 h 325"/>
                <a:gd name="T10" fmla="*/ 271 w 333"/>
                <a:gd name="T11" fmla="*/ 196 h 325"/>
                <a:gd name="T12" fmla="*/ 254 w 333"/>
                <a:gd name="T13" fmla="*/ 199 h 325"/>
                <a:gd name="T14" fmla="*/ 219 w 333"/>
                <a:gd name="T15" fmla="*/ 248 h 325"/>
                <a:gd name="T16" fmla="*/ 187 w 333"/>
                <a:gd name="T17" fmla="*/ 311 h 325"/>
                <a:gd name="T18" fmla="*/ 178 w 333"/>
                <a:gd name="T19" fmla="*/ 273 h 325"/>
                <a:gd name="T20" fmla="*/ 154 w 333"/>
                <a:gd name="T21" fmla="*/ 234 h 325"/>
                <a:gd name="T22" fmla="*/ 142 w 333"/>
                <a:gd name="T23" fmla="*/ 180 h 325"/>
                <a:gd name="T24" fmla="*/ 171 w 333"/>
                <a:gd name="T25" fmla="*/ 161 h 325"/>
                <a:gd name="T26" fmla="*/ 187 w 333"/>
                <a:gd name="T27" fmla="*/ 161 h 325"/>
                <a:gd name="T28" fmla="*/ 188 w 333"/>
                <a:gd name="T29" fmla="*/ 144 h 325"/>
                <a:gd name="T30" fmla="*/ 171 w 333"/>
                <a:gd name="T31" fmla="*/ 144 h 325"/>
                <a:gd name="T32" fmla="*/ 146 w 333"/>
                <a:gd name="T33" fmla="*/ 144 h 325"/>
                <a:gd name="T34" fmla="*/ 183 w 333"/>
                <a:gd name="T35" fmla="*/ 132 h 325"/>
                <a:gd name="T36" fmla="*/ 199 w 333"/>
                <a:gd name="T37" fmla="*/ 132 h 325"/>
                <a:gd name="T38" fmla="*/ 201 w 333"/>
                <a:gd name="T39" fmla="*/ 115 h 325"/>
                <a:gd name="T40" fmla="*/ 183 w 333"/>
                <a:gd name="T41" fmla="*/ 115 h 325"/>
                <a:gd name="T42" fmla="*/ 153 w 333"/>
                <a:gd name="T43" fmla="*/ 114 h 325"/>
                <a:gd name="T44" fmla="*/ 173 w 333"/>
                <a:gd name="T45" fmla="*/ 81 h 325"/>
                <a:gd name="T46" fmla="*/ 217 w 333"/>
                <a:gd name="T47" fmla="*/ 47 h 325"/>
                <a:gd name="T48" fmla="*/ 285 w 333"/>
                <a:gd name="T49" fmla="*/ 7 h 325"/>
                <a:gd name="T50" fmla="*/ 300 w 333"/>
                <a:gd name="T51" fmla="*/ 12 h 325"/>
                <a:gd name="T52" fmla="*/ 192 w 333"/>
                <a:gd name="T53" fmla="*/ 116 h 325"/>
                <a:gd name="T54" fmla="*/ 197 w 333"/>
                <a:gd name="T55" fmla="*/ 129 h 325"/>
                <a:gd name="T56" fmla="*/ 197 w 333"/>
                <a:gd name="T57" fmla="*/ 119 h 325"/>
                <a:gd name="T58" fmla="*/ 179 w 333"/>
                <a:gd name="T59" fmla="*/ 145 h 325"/>
                <a:gd name="T60" fmla="*/ 183 w 333"/>
                <a:gd name="T61" fmla="*/ 157 h 325"/>
                <a:gd name="T62" fmla="*/ 184 w 333"/>
                <a:gd name="T63" fmla="*/ 147 h 325"/>
                <a:gd name="T64" fmla="*/ 176 w 333"/>
                <a:gd name="T65" fmla="*/ 320 h 325"/>
                <a:gd name="T66" fmla="*/ 176 w 333"/>
                <a:gd name="T67" fmla="*/ 283 h 325"/>
                <a:gd name="T68" fmla="*/ 149 w 333"/>
                <a:gd name="T69" fmla="*/ 236 h 325"/>
                <a:gd name="T70" fmla="*/ 137 w 333"/>
                <a:gd name="T71" fmla="*/ 194 h 325"/>
                <a:gd name="T72" fmla="*/ 129 w 333"/>
                <a:gd name="T73" fmla="*/ 155 h 325"/>
                <a:gd name="T74" fmla="*/ 97 w 333"/>
                <a:gd name="T75" fmla="*/ 169 h 325"/>
                <a:gd name="T76" fmla="*/ 78 w 333"/>
                <a:gd name="T77" fmla="*/ 209 h 325"/>
                <a:gd name="T78" fmla="*/ 51 w 333"/>
                <a:gd name="T79" fmla="*/ 221 h 325"/>
                <a:gd name="T80" fmla="*/ 9 w 333"/>
                <a:gd name="T81" fmla="*/ 230 h 325"/>
                <a:gd name="T82" fmla="*/ 3 w 333"/>
                <a:gd name="T83" fmla="*/ 270 h 325"/>
                <a:gd name="T84" fmla="*/ 5 w 333"/>
                <a:gd name="T85" fmla="*/ 293 h 325"/>
                <a:gd name="T86" fmla="*/ 64 w 333"/>
                <a:gd name="T87" fmla="*/ 318 h 325"/>
                <a:gd name="T88" fmla="*/ 159 w 333"/>
                <a:gd name="T89" fmla="*/ 323 h 325"/>
                <a:gd name="T90" fmla="*/ 108 w 333"/>
                <a:gd name="T91" fmla="*/ 126 h 325"/>
                <a:gd name="T92" fmla="*/ 134 w 333"/>
                <a:gd name="T93" fmla="*/ 140 h 325"/>
                <a:gd name="T94" fmla="*/ 109 w 333"/>
                <a:gd name="T95" fmla="*/ 120 h 325"/>
                <a:gd name="T96" fmla="*/ 114 w 333"/>
                <a:gd name="T97" fmla="*/ 106 h 325"/>
                <a:gd name="T98" fmla="*/ 153 w 333"/>
                <a:gd name="T99" fmla="*/ 101 h 325"/>
                <a:gd name="T100" fmla="*/ 164 w 333"/>
                <a:gd name="T101" fmla="*/ 69 h 325"/>
                <a:gd name="T102" fmla="*/ 146 w 333"/>
                <a:gd name="T103" fmla="*/ 49 h 325"/>
                <a:gd name="T104" fmla="*/ 131 w 333"/>
                <a:gd name="T105" fmla="*/ 52 h 325"/>
                <a:gd name="T106" fmla="*/ 118 w 333"/>
                <a:gd name="T107" fmla="*/ 96 h 325"/>
                <a:gd name="T108" fmla="*/ 152 w 333"/>
                <a:gd name="T109" fmla="*/ 47 h 325"/>
                <a:gd name="T110" fmla="*/ 181 w 333"/>
                <a:gd name="T111" fmla="*/ 67 h 325"/>
                <a:gd name="T112" fmla="*/ 239 w 333"/>
                <a:gd name="T113" fmla="*/ 29 h 325"/>
                <a:gd name="T114" fmla="*/ 287 w 333"/>
                <a:gd name="T115" fmla="*/ 0 h 325"/>
                <a:gd name="T116" fmla="*/ 267 w 333"/>
                <a:gd name="T117" fmla="*/ 4 h 325"/>
                <a:gd name="T118" fmla="*/ 207 w 333"/>
                <a:gd name="T119" fmla="*/ 24 h 325"/>
                <a:gd name="T120" fmla="*/ 152 w 333"/>
                <a:gd name="T121" fmla="*/ 4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3" h="325">
                  <a:moveTo>
                    <a:pt x="303" y="32"/>
                  </a:moveTo>
                  <a:lnTo>
                    <a:pt x="303" y="32"/>
                  </a:lnTo>
                  <a:lnTo>
                    <a:pt x="308" y="46"/>
                  </a:lnTo>
                  <a:lnTo>
                    <a:pt x="316" y="61"/>
                  </a:lnTo>
                  <a:lnTo>
                    <a:pt x="323" y="77"/>
                  </a:lnTo>
                  <a:lnTo>
                    <a:pt x="328" y="94"/>
                  </a:lnTo>
                  <a:lnTo>
                    <a:pt x="328" y="94"/>
                  </a:lnTo>
                  <a:lnTo>
                    <a:pt x="332" y="107"/>
                  </a:lnTo>
                  <a:lnTo>
                    <a:pt x="333" y="122"/>
                  </a:lnTo>
                  <a:lnTo>
                    <a:pt x="332" y="130"/>
                  </a:lnTo>
                  <a:lnTo>
                    <a:pt x="331" y="136"/>
                  </a:lnTo>
                  <a:lnTo>
                    <a:pt x="328" y="144"/>
                  </a:lnTo>
                  <a:lnTo>
                    <a:pt x="325" y="151"/>
                  </a:lnTo>
                  <a:lnTo>
                    <a:pt x="325" y="151"/>
                  </a:lnTo>
                  <a:lnTo>
                    <a:pt x="321" y="161"/>
                  </a:lnTo>
                  <a:lnTo>
                    <a:pt x="316" y="175"/>
                  </a:lnTo>
                  <a:lnTo>
                    <a:pt x="308" y="210"/>
                  </a:lnTo>
                  <a:lnTo>
                    <a:pt x="296" y="278"/>
                  </a:lnTo>
                  <a:lnTo>
                    <a:pt x="296" y="278"/>
                  </a:lnTo>
                  <a:lnTo>
                    <a:pt x="287" y="284"/>
                  </a:lnTo>
                  <a:lnTo>
                    <a:pt x="282" y="285"/>
                  </a:lnTo>
                  <a:lnTo>
                    <a:pt x="277" y="285"/>
                  </a:lnTo>
                  <a:lnTo>
                    <a:pt x="277" y="285"/>
                  </a:lnTo>
                  <a:lnTo>
                    <a:pt x="269" y="284"/>
                  </a:lnTo>
                  <a:lnTo>
                    <a:pt x="267" y="281"/>
                  </a:lnTo>
                  <a:lnTo>
                    <a:pt x="266" y="280"/>
                  </a:lnTo>
                  <a:lnTo>
                    <a:pt x="266" y="280"/>
                  </a:lnTo>
                  <a:lnTo>
                    <a:pt x="268" y="273"/>
                  </a:lnTo>
                  <a:lnTo>
                    <a:pt x="269" y="261"/>
                  </a:lnTo>
                  <a:lnTo>
                    <a:pt x="272" y="243"/>
                  </a:lnTo>
                  <a:lnTo>
                    <a:pt x="272" y="243"/>
                  </a:lnTo>
                  <a:lnTo>
                    <a:pt x="273" y="228"/>
                  </a:lnTo>
                  <a:lnTo>
                    <a:pt x="274" y="213"/>
                  </a:lnTo>
                  <a:lnTo>
                    <a:pt x="274" y="213"/>
                  </a:lnTo>
                  <a:lnTo>
                    <a:pt x="273" y="204"/>
                  </a:lnTo>
                  <a:lnTo>
                    <a:pt x="271" y="196"/>
                  </a:lnTo>
                  <a:lnTo>
                    <a:pt x="269" y="194"/>
                  </a:lnTo>
                  <a:lnTo>
                    <a:pt x="267" y="193"/>
                  </a:lnTo>
                  <a:lnTo>
                    <a:pt x="264" y="193"/>
                  </a:lnTo>
                  <a:lnTo>
                    <a:pt x="262" y="194"/>
                  </a:lnTo>
                  <a:lnTo>
                    <a:pt x="262" y="194"/>
                  </a:lnTo>
                  <a:lnTo>
                    <a:pt x="254" y="199"/>
                  </a:lnTo>
                  <a:lnTo>
                    <a:pt x="248" y="204"/>
                  </a:lnTo>
                  <a:lnTo>
                    <a:pt x="242" y="211"/>
                  </a:lnTo>
                  <a:lnTo>
                    <a:pt x="237" y="218"/>
                  </a:lnTo>
                  <a:lnTo>
                    <a:pt x="227" y="233"/>
                  </a:lnTo>
                  <a:lnTo>
                    <a:pt x="219" y="248"/>
                  </a:lnTo>
                  <a:lnTo>
                    <a:pt x="219" y="248"/>
                  </a:lnTo>
                  <a:lnTo>
                    <a:pt x="209" y="270"/>
                  </a:lnTo>
                  <a:lnTo>
                    <a:pt x="199" y="290"/>
                  </a:lnTo>
                  <a:lnTo>
                    <a:pt x="199" y="290"/>
                  </a:lnTo>
                  <a:lnTo>
                    <a:pt x="196" y="299"/>
                  </a:lnTo>
                  <a:lnTo>
                    <a:pt x="192" y="305"/>
                  </a:lnTo>
                  <a:lnTo>
                    <a:pt x="187" y="311"/>
                  </a:lnTo>
                  <a:lnTo>
                    <a:pt x="181" y="318"/>
                  </a:lnTo>
                  <a:lnTo>
                    <a:pt x="181" y="318"/>
                  </a:lnTo>
                  <a:lnTo>
                    <a:pt x="182" y="305"/>
                  </a:lnTo>
                  <a:lnTo>
                    <a:pt x="182" y="290"/>
                  </a:lnTo>
                  <a:lnTo>
                    <a:pt x="181" y="281"/>
                  </a:lnTo>
                  <a:lnTo>
                    <a:pt x="178" y="273"/>
                  </a:lnTo>
                  <a:lnTo>
                    <a:pt x="174" y="264"/>
                  </a:lnTo>
                  <a:lnTo>
                    <a:pt x="169" y="256"/>
                  </a:lnTo>
                  <a:lnTo>
                    <a:pt x="169" y="256"/>
                  </a:lnTo>
                  <a:lnTo>
                    <a:pt x="161" y="245"/>
                  </a:lnTo>
                  <a:lnTo>
                    <a:pt x="154" y="234"/>
                  </a:lnTo>
                  <a:lnTo>
                    <a:pt x="154" y="234"/>
                  </a:lnTo>
                  <a:lnTo>
                    <a:pt x="149" y="225"/>
                  </a:lnTo>
                  <a:lnTo>
                    <a:pt x="146" y="215"/>
                  </a:lnTo>
                  <a:lnTo>
                    <a:pt x="146" y="215"/>
                  </a:lnTo>
                  <a:lnTo>
                    <a:pt x="143" y="205"/>
                  </a:lnTo>
                  <a:lnTo>
                    <a:pt x="142" y="194"/>
                  </a:lnTo>
                  <a:lnTo>
                    <a:pt x="142" y="180"/>
                  </a:lnTo>
                  <a:lnTo>
                    <a:pt x="142" y="167"/>
                  </a:lnTo>
                  <a:lnTo>
                    <a:pt x="142" y="167"/>
                  </a:lnTo>
                  <a:lnTo>
                    <a:pt x="143" y="159"/>
                  </a:lnTo>
                  <a:lnTo>
                    <a:pt x="143" y="159"/>
                  </a:lnTo>
                  <a:lnTo>
                    <a:pt x="157" y="161"/>
                  </a:lnTo>
                  <a:lnTo>
                    <a:pt x="171" y="161"/>
                  </a:lnTo>
                  <a:lnTo>
                    <a:pt x="171" y="161"/>
                  </a:lnTo>
                  <a:lnTo>
                    <a:pt x="174" y="164"/>
                  </a:lnTo>
                  <a:lnTo>
                    <a:pt x="178" y="165"/>
                  </a:lnTo>
                  <a:lnTo>
                    <a:pt x="178" y="165"/>
                  </a:lnTo>
                  <a:lnTo>
                    <a:pt x="183" y="164"/>
                  </a:lnTo>
                  <a:lnTo>
                    <a:pt x="187" y="161"/>
                  </a:lnTo>
                  <a:lnTo>
                    <a:pt x="187" y="161"/>
                  </a:lnTo>
                  <a:lnTo>
                    <a:pt x="189" y="157"/>
                  </a:lnTo>
                  <a:lnTo>
                    <a:pt x="191" y="154"/>
                  </a:lnTo>
                  <a:lnTo>
                    <a:pt x="191" y="154"/>
                  </a:lnTo>
                  <a:lnTo>
                    <a:pt x="189" y="149"/>
                  </a:lnTo>
                  <a:lnTo>
                    <a:pt x="188" y="144"/>
                  </a:lnTo>
                  <a:lnTo>
                    <a:pt x="188" y="144"/>
                  </a:lnTo>
                  <a:lnTo>
                    <a:pt x="184" y="141"/>
                  </a:lnTo>
                  <a:lnTo>
                    <a:pt x="179" y="140"/>
                  </a:lnTo>
                  <a:lnTo>
                    <a:pt x="179" y="140"/>
                  </a:lnTo>
                  <a:lnTo>
                    <a:pt x="174" y="141"/>
                  </a:lnTo>
                  <a:lnTo>
                    <a:pt x="171" y="144"/>
                  </a:lnTo>
                  <a:lnTo>
                    <a:pt x="171" y="144"/>
                  </a:lnTo>
                  <a:lnTo>
                    <a:pt x="168" y="146"/>
                  </a:lnTo>
                  <a:lnTo>
                    <a:pt x="168" y="146"/>
                  </a:lnTo>
                  <a:lnTo>
                    <a:pt x="157" y="145"/>
                  </a:lnTo>
                  <a:lnTo>
                    <a:pt x="146" y="144"/>
                  </a:lnTo>
                  <a:lnTo>
                    <a:pt x="146" y="144"/>
                  </a:lnTo>
                  <a:lnTo>
                    <a:pt x="148" y="129"/>
                  </a:lnTo>
                  <a:lnTo>
                    <a:pt x="148" y="129"/>
                  </a:lnTo>
                  <a:lnTo>
                    <a:pt x="164" y="130"/>
                  </a:lnTo>
                  <a:lnTo>
                    <a:pt x="182" y="131"/>
                  </a:lnTo>
                  <a:lnTo>
                    <a:pt x="182" y="131"/>
                  </a:lnTo>
                  <a:lnTo>
                    <a:pt x="183" y="132"/>
                  </a:lnTo>
                  <a:lnTo>
                    <a:pt x="183" y="132"/>
                  </a:lnTo>
                  <a:lnTo>
                    <a:pt x="187" y="135"/>
                  </a:lnTo>
                  <a:lnTo>
                    <a:pt x="192" y="136"/>
                  </a:lnTo>
                  <a:lnTo>
                    <a:pt x="192" y="136"/>
                  </a:lnTo>
                  <a:lnTo>
                    <a:pt x="196" y="135"/>
                  </a:lnTo>
                  <a:lnTo>
                    <a:pt x="199" y="132"/>
                  </a:lnTo>
                  <a:lnTo>
                    <a:pt x="199" y="132"/>
                  </a:lnTo>
                  <a:lnTo>
                    <a:pt x="203" y="129"/>
                  </a:lnTo>
                  <a:lnTo>
                    <a:pt x="204" y="124"/>
                  </a:lnTo>
                  <a:lnTo>
                    <a:pt x="204" y="124"/>
                  </a:lnTo>
                  <a:lnTo>
                    <a:pt x="203" y="120"/>
                  </a:lnTo>
                  <a:lnTo>
                    <a:pt x="201" y="115"/>
                  </a:lnTo>
                  <a:lnTo>
                    <a:pt x="201" y="115"/>
                  </a:lnTo>
                  <a:lnTo>
                    <a:pt x="197" y="112"/>
                  </a:lnTo>
                  <a:lnTo>
                    <a:pt x="192" y="111"/>
                  </a:lnTo>
                  <a:lnTo>
                    <a:pt x="192" y="111"/>
                  </a:lnTo>
                  <a:lnTo>
                    <a:pt x="188" y="112"/>
                  </a:lnTo>
                  <a:lnTo>
                    <a:pt x="183" y="115"/>
                  </a:lnTo>
                  <a:lnTo>
                    <a:pt x="183" y="115"/>
                  </a:lnTo>
                  <a:lnTo>
                    <a:pt x="183" y="115"/>
                  </a:lnTo>
                  <a:lnTo>
                    <a:pt x="183" y="115"/>
                  </a:lnTo>
                  <a:lnTo>
                    <a:pt x="153" y="114"/>
                  </a:lnTo>
                  <a:lnTo>
                    <a:pt x="153" y="114"/>
                  </a:lnTo>
                  <a:lnTo>
                    <a:pt x="153" y="114"/>
                  </a:lnTo>
                  <a:lnTo>
                    <a:pt x="158" y="104"/>
                  </a:lnTo>
                  <a:lnTo>
                    <a:pt x="162" y="94"/>
                  </a:lnTo>
                  <a:lnTo>
                    <a:pt x="162" y="94"/>
                  </a:lnTo>
                  <a:lnTo>
                    <a:pt x="168" y="87"/>
                  </a:lnTo>
                  <a:lnTo>
                    <a:pt x="173" y="81"/>
                  </a:lnTo>
                  <a:lnTo>
                    <a:pt x="173" y="81"/>
                  </a:lnTo>
                  <a:lnTo>
                    <a:pt x="184" y="71"/>
                  </a:lnTo>
                  <a:lnTo>
                    <a:pt x="184" y="71"/>
                  </a:lnTo>
                  <a:lnTo>
                    <a:pt x="193" y="64"/>
                  </a:lnTo>
                  <a:lnTo>
                    <a:pt x="193" y="64"/>
                  </a:lnTo>
                  <a:lnTo>
                    <a:pt x="204" y="55"/>
                  </a:lnTo>
                  <a:lnTo>
                    <a:pt x="217" y="47"/>
                  </a:lnTo>
                  <a:lnTo>
                    <a:pt x="242" y="32"/>
                  </a:lnTo>
                  <a:lnTo>
                    <a:pt x="244" y="32"/>
                  </a:lnTo>
                  <a:lnTo>
                    <a:pt x="247" y="31"/>
                  </a:lnTo>
                  <a:lnTo>
                    <a:pt x="247" y="31"/>
                  </a:lnTo>
                  <a:lnTo>
                    <a:pt x="272" y="16"/>
                  </a:lnTo>
                  <a:lnTo>
                    <a:pt x="285" y="7"/>
                  </a:lnTo>
                  <a:lnTo>
                    <a:pt x="290" y="4"/>
                  </a:lnTo>
                  <a:lnTo>
                    <a:pt x="292" y="1"/>
                  </a:lnTo>
                  <a:lnTo>
                    <a:pt x="292" y="1"/>
                  </a:lnTo>
                  <a:lnTo>
                    <a:pt x="295" y="2"/>
                  </a:lnTo>
                  <a:lnTo>
                    <a:pt x="297" y="5"/>
                  </a:lnTo>
                  <a:lnTo>
                    <a:pt x="300" y="12"/>
                  </a:lnTo>
                  <a:lnTo>
                    <a:pt x="301" y="21"/>
                  </a:lnTo>
                  <a:lnTo>
                    <a:pt x="303" y="32"/>
                  </a:lnTo>
                  <a:lnTo>
                    <a:pt x="303" y="32"/>
                  </a:lnTo>
                  <a:close/>
                  <a:moveTo>
                    <a:pt x="192" y="116"/>
                  </a:moveTo>
                  <a:lnTo>
                    <a:pt x="192" y="116"/>
                  </a:lnTo>
                  <a:lnTo>
                    <a:pt x="192" y="116"/>
                  </a:lnTo>
                  <a:lnTo>
                    <a:pt x="192" y="131"/>
                  </a:lnTo>
                  <a:lnTo>
                    <a:pt x="192" y="131"/>
                  </a:lnTo>
                  <a:lnTo>
                    <a:pt x="192" y="131"/>
                  </a:lnTo>
                  <a:lnTo>
                    <a:pt x="194" y="130"/>
                  </a:lnTo>
                  <a:lnTo>
                    <a:pt x="197" y="129"/>
                  </a:lnTo>
                  <a:lnTo>
                    <a:pt x="197" y="129"/>
                  </a:lnTo>
                  <a:lnTo>
                    <a:pt x="198" y="127"/>
                  </a:lnTo>
                  <a:lnTo>
                    <a:pt x="199" y="124"/>
                  </a:lnTo>
                  <a:lnTo>
                    <a:pt x="199" y="124"/>
                  </a:lnTo>
                  <a:lnTo>
                    <a:pt x="198" y="121"/>
                  </a:lnTo>
                  <a:lnTo>
                    <a:pt x="197" y="119"/>
                  </a:lnTo>
                  <a:lnTo>
                    <a:pt x="197" y="119"/>
                  </a:lnTo>
                  <a:lnTo>
                    <a:pt x="194" y="117"/>
                  </a:lnTo>
                  <a:lnTo>
                    <a:pt x="192" y="116"/>
                  </a:lnTo>
                  <a:lnTo>
                    <a:pt x="192" y="116"/>
                  </a:lnTo>
                  <a:close/>
                  <a:moveTo>
                    <a:pt x="179" y="145"/>
                  </a:moveTo>
                  <a:lnTo>
                    <a:pt x="179" y="145"/>
                  </a:lnTo>
                  <a:lnTo>
                    <a:pt x="179" y="145"/>
                  </a:lnTo>
                  <a:lnTo>
                    <a:pt x="176" y="146"/>
                  </a:lnTo>
                  <a:lnTo>
                    <a:pt x="178" y="160"/>
                  </a:lnTo>
                  <a:lnTo>
                    <a:pt x="178" y="160"/>
                  </a:lnTo>
                  <a:lnTo>
                    <a:pt x="178" y="160"/>
                  </a:lnTo>
                  <a:lnTo>
                    <a:pt x="181" y="160"/>
                  </a:lnTo>
                  <a:lnTo>
                    <a:pt x="183" y="157"/>
                  </a:lnTo>
                  <a:lnTo>
                    <a:pt x="183" y="157"/>
                  </a:lnTo>
                  <a:lnTo>
                    <a:pt x="184" y="156"/>
                  </a:lnTo>
                  <a:lnTo>
                    <a:pt x="186" y="152"/>
                  </a:lnTo>
                  <a:lnTo>
                    <a:pt x="186" y="152"/>
                  </a:lnTo>
                  <a:lnTo>
                    <a:pt x="186" y="150"/>
                  </a:lnTo>
                  <a:lnTo>
                    <a:pt x="184" y="147"/>
                  </a:lnTo>
                  <a:lnTo>
                    <a:pt x="184" y="147"/>
                  </a:lnTo>
                  <a:lnTo>
                    <a:pt x="182" y="146"/>
                  </a:lnTo>
                  <a:lnTo>
                    <a:pt x="179" y="145"/>
                  </a:lnTo>
                  <a:lnTo>
                    <a:pt x="179" y="145"/>
                  </a:lnTo>
                  <a:close/>
                  <a:moveTo>
                    <a:pt x="176" y="320"/>
                  </a:moveTo>
                  <a:lnTo>
                    <a:pt x="176" y="320"/>
                  </a:lnTo>
                  <a:lnTo>
                    <a:pt x="176" y="320"/>
                  </a:lnTo>
                  <a:lnTo>
                    <a:pt x="176" y="316"/>
                  </a:lnTo>
                  <a:lnTo>
                    <a:pt x="176" y="316"/>
                  </a:lnTo>
                  <a:lnTo>
                    <a:pt x="177" y="306"/>
                  </a:lnTo>
                  <a:lnTo>
                    <a:pt x="177" y="291"/>
                  </a:lnTo>
                  <a:lnTo>
                    <a:pt x="176" y="283"/>
                  </a:lnTo>
                  <a:lnTo>
                    <a:pt x="173" y="275"/>
                  </a:lnTo>
                  <a:lnTo>
                    <a:pt x="171" y="266"/>
                  </a:lnTo>
                  <a:lnTo>
                    <a:pt x="166" y="259"/>
                  </a:lnTo>
                  <a:lnTo>
                    <a:pt x="166" y="259"/>
                  </a:lnTo>
                  <a:lnTo>
                    <a:pt x="157" y="248"/>
                  </a:lnTo>
                  <a:lnTo>
                    <a:pt x="149" y="236"/>
                  </a:lnTo>
                  <a:lnTo>
                    <a:pt x="149" y="236"/>
                  </a:lnTo>
                  <a:lnTo>
                    <a:pt x="144" y="226"/>
                  </a:lnTo>
                  <a:lnTo>
                    <a:pt x="141" y="216"/>
                  </a:lnTo>
                  <a:lnTo>
                    <a:pt x="141" y="216"/>
                  </a:lnTo>
                  <a:lnTo>
                    <a:pt x="138" y="206"/>
                  </a:lnTo>
                  <a:lnTo>
                    <a:pt x="137" y="194"/>
                  </a:lnTo>
                  <a:lnTo>
                    <a:pt x="137" y="181"/>
                  </a:lnTo>
                  <a:lnTo>
                    <a:pt x="137" y="166"/>
                  </a:lnTo>
                  <a:lnTo>
                    <a:pt x="137" y="166"/>
                  </a:lnTo>
                  <a:lnTo>
                    <a:pt x="138" y="157"/>
                  </a:lnTo>
                  <a:lnTo>
                    <a:pt x="138" y="157"/>
                  </a:lnTo>
                  <a:lnTo>
                    <a:pt x="129" y="155"/>
                  </a:lnTo>
                  <a:lnTo>
                    <a:pt x="129" y="155"/>
                  </a:lnTo>
                  <a:lnTo>
                    <a:pt x="116" y="150"/>
                  </a:lnTo>
                  <a:lnTo>
                    <a:pt x="103" y="142"/>
                  </a:lnTo>
                  <a:lnTo>
                    <a:pt x="103" y="142"/>
                  </a:lnTo>
                  <a:lnTo>
                    <a:pt x="99" y="160"/>
                  </a:lnTo>
                  <a:lnTo>
                    <a:pt x="97" y="169"/>
                  </a:lnTo>
                  <a:lnTo>
                    <a:pt x="93" y="179"/>
                  </a:lnTo>
                  <a:lnTo>
                    <a:pt x="93" y="179"/>
                  </a:lnTo>
                  <a:lnTo>
                    <a:pt x="88" y="191"/>
                  </a:lnTo>
                  <a:lnTo>
                    <a:pt x="84" y="201"/>
                  </a:lnTo>
                  <a:lnTo>
                    <a:pt x="82" y="205"/>
                  </a:lnTo>
                  <a:lnTo>
                    <a:pt x="78" y="209"/>
                  </a:lnTo>
                  <a:lnTo>
                    <a:pt x="73" y="213"/>
                  </a:lnTo>
                  <a:lnTo>
                    <a:pt x="67" y="216"/>
                  </a:lnTo>
                  <a:lnTo>
                    <a:pt x="67" y="216"/>
                  </a:lnTo>
                  <a:lnTo>
                    <a:pt x="59" y="219"/>
                  </a:lnTo>
                  <a:lnTo>
                    <a:pt x="51" y="221"/>
                  </a:lnTo>
                  <a:lnTo>
                    <a:pt x="51" y="221"/>
                  </a:lnTo>
                  <a:lnTo>
                    <a:pt x="33" y="225"/>
                  </a:lnTo>
                  <a:lnTo>
                    <a:pt x="33" y="225"/>
                  </a:lnTo>
                  <a:lnTo>
                    <a:pt x="19" y="228"/>
                  </a:lnTo>
                  <a:lnTo>
                    <a:pt x="13" y="229"/>
                  </a:lnTo>
                  <a:lnTo>
                    <a:pt x="9" y="230"/>
                  </a:lnTo>
                  <a:lnTo>
                    <a:pt x="9" y="230"/>
                  </a:lnTo>
                  <a:lnTo>
                    <a:pt x="7" y="233"/>
                  </a:lnTo>
                  <a:lnTo>
                    <a:pt x="4" y="235"/>
                  </a:lnTo>
                  <a:lnTo>
                    <a:pt x="2" y="240"/>
                  </a:lnTo>
                  <a:lnTo>
                    <a:pt x="0" y="248"/>
                  </a:lnTo>
                  <a:lnTo>
                    <a:pt x="2" y="255"/>
                  </a:lnTo>
                  <a:lnTo>
                    <a:pt x="3" y="270"/>
                  </a:lnTo>
                  <a:lnTo>
                    <a:pt x="3" y="276"/>
                  </a:lnTo>
                  <a:lnTo>
                    <a:pt x="3" y="283"/>
                  </a:lnTo>
                  <a:lnTo>
                    <a:pt x="3" y="283"/>
                  </a:lnTo>
                  <a:lnTo>
                    <a:pt x="3" y="286"/>
                  </a:lnTo>
                  <a:lnTo>
                    <a:pt x="4" y="290"/>
                  </a:lnTo>
                  <a:lnTo>
                    <a:pt x="5" y="293"/>
                  </a:lnTo>
                  <a:lnTo>
                    <a:pt x="9" y="296"/>
                  </a:lnTo>
                  <a:lnTo>
                    <a:pt x="17" y="301"/>
                  </a:lnTo>
                  <a:lnTo>
                    <a:pt x="27" y="306"/>
                  </a:lnTo>
                  <a:lnTo>
                    <a:pt x="37" y="310"/>
                  </a:lnTo>
                  <a:lnTo>
                    <a:pt x="48" y="314"/>
                  </a:lnTo>
                  <a:lnTo>
                    <a:pt x="64" y="318"/>
                  </a:lnTo>
                  <a:lnTo>
                    <a:pt x="64" y="318"/>
                  </a:lnTo>
                  <a:lnTo>
                    <a:pt x="91" y="323"/>
                  </a:lnTo>
                  <a:lnTo>
                    <a:pt x="118" y="325"/>
                  </a:lnTo>
                  <a:lnTo>
                    <a:pt x="132" y="325"/>
                  </a:lnTo>
                  <a:lnTo>
                    <a:pt x="146" y="325"/>
                  </a:lnTo>
                  <a:lnTo>
                    <a:pt x="159" y="323"/>
                  </a:lnTo>
                  <a:lnTo>
                    <a:pt x="172" y="321"/>
                  </a:lnTo>
                  <a:lnTo>
                    <a:pt x="172" y="321"/>
                  </a:lnTo>
                  <a:lnTo>
                    <a:pt x="176" y="320"/>
                  </a:lnTo>
                  <a:lnTo>
                    <a:pt x="176" y="320"/>
                  </a:lnTo>
                  <a:close/>
                  <a:moveTo>
                    <a:pt x="108" y="126"/>
                  </a:moveTo>
                  <a:lnTo>
                    <a:pt x="108" y="126"/>
                  </a:lnTo>
                  <a:lnTo>
                    <a:pt x="108" y="126"/>
                  </a:lnTo>
                  <a:lnTo>
                    <a:pt x="112" y="130"/>
                  </a:lnTo>
                  <a:lnTo>
                    <a:pt x="118" y="134"/>
                  </a:lnTo>
                  <a:lnTo>
                    <a:pt x="126" y="137"/>
                  </a:lnTo>
                  <a:lnTo>
                    <a:pt x="134" y="140"/>
                  </a:lnTo>
                  <a:lnTo>
                    <a:pt x="134" y="140"/>
                  </a:lnTo>
                  <a:lnTo>
                    <a:pt x="141" y="142"/>
                  </a:lnTo>
                  <a:lnTo>
                    <a:pt x="141" y="142"/>
                  </a:lnTo>
                  <a:lnTo>
                    <a:pt x="143" y="127"/>
                  </a:lnTo>
                  <a:lnTo>
                    <a:pt x="143" y="127"/>
                  </a:lnTo>
                  <a:lnTo>
                    <a:pt x="128" y="125"/>
                  </a:lnTo>
                  <a:lnTo>
                    <a:pt x="109" y="120"/>
                  </a:lnTo>
                  <a:lnTo>
                    <a:pt x="109" y="120"/>
                  </a:lnTo>
                  <a:lnTo>
                    <a:pt x="108" y="126"/>
                  </a:lnTo>
                  <a:lnTo>
                    <a:pt x="108" y="126"/>
                  </a:lnTo>
                  <a:lnTo>
                    <a:pt x="108" y="126"/>
                  </a:lnTo>
                  <a:close/>
                  <a:moveTo>
                    <a:pt x="114" y="106"/>
                  </a:moveTo>
                  <a:lnTo>
                    <a:pt x="114" y="106"/>
                  </a:lnTo>
                  <a:lnTo>
                    <a:pt x="114" y="106"/>
                  </a:lnTo>
                  <a:lnTo>
                    <a:pt x="132" y="110"/>
                  </a:lnTo>
                  <a:lnTo>
                    <a:pt x="148" y="114"/>
                  </a:lnTo>
                  <a:lnTo>
                    <a:pt x="148" y="111"/>
                  </a:lnTo>
                  <a:lnTo>
                    <a:pt x="148" y="111"/>
                  </a:lnTo>
                  <a:lnTo>
                    <a:pt x="153" y="101"/>
                  </a:lnTo>
                  <a:lnTo>
                    <a:pt x="158" y="91"/>
                  </a:lnTo>
                  <a:lnTo>
                    <a:pt x="158" y="91"/>
                  </a:lnTo>
                  <a:lnTo>
                    <a:pt x="163" y="84"/>
                  </a:lnTo>
                  <a:lnTo>
                    <a:pt x="169" y="77"/>
                  </a:lnTo>
                  <a:lnTo>
                    <a:pt x="169" y="77"/>
                  </a:lnTo>
                  <a:lnTo>
                    <a:pt x="164" y="69"/>
                  </a:lnTo>
                  <a:lnTo>
                    <a:pt x="157" y="60"/>
                  </a:lnTo>
                  <a:lnTo>
                    <a:pt x="157" y="60"/>
                  </a:lnTo>
                  <a:lnTo>
                    <a:pt x="151" y="54"/>
                  </a:lnTo>
                  <a:lnTo>
                    <a:pt x="146" y="49"/>
                  </a:lnTo>
                  <a:lnTo>
                    <a:pt x="146" y="49"/>
                  </a:lnTo>
                  <a:lnTo>
                    <a:pt x="146" y="49"/>
                  </a:lnTo>
                  <a:lnTo>
                    <a:pt x="142" y="46"/>
                  </a:lnTo>
                  <a:lnTo>
                    <a:pt x="138" y="46"/>
                  </a:lnTo>
                  <a:lnTo>
                    <a:pt x="136" y="46"/>
                  </a:lnTo>
                  <a:lnTo>
                    <a:pt x="136" y="46"/>
                  </a:lnTo>
                  <a:lnTo>
                    <a:pt x="133" y="49"/>
                  </a:lnTo>
                  <a:lnTo>
                    <a:pt x="131" y="52"/>
                  </a:lnTo>
                  <a:lnTo>
                    <a:pt x="131" y="52"/>
                  </a:lnTo>
                  <a:lnTo>
                    <a:pt x="128" y="60"/>
                  </a:lnTo>
                  <a:lnTo>
                    <a:pt x="126" y="69"/>
                  </a:lnTo>
                  <a:lnTo>
                    <a:pt x="126" y="69"/>
                  </a:lnTo>
                  <a:lnTo>
                    <a:pt x="123" y="80"/>
                  </a:lnTo>
                  <a:lnTo>
                    <a:pt x="118" y="96"/>
                  </a:lnTo>
                  <a:lnTo>
                    <a:pt x="118" y="96"/>
                  </a:lnTo>
                  <a:lnTo>
                    <a:pt x="114" y="106"/>
                  </a:lnTo>
                  <a:lnTo>
                    <a:pt x="114" y="106"/>
                  </a:lnTo>
                  <a:close/>
                  <a:moveTo>
                    <a:pt x="152" y="47"/>
                  </a:moveTo>
                  <a:lnTo>
                    <a:pt x="152" y="47"/>
                  </a:lnTo>
                  <a:lnTo>
                    <a:pt x="152" y="47"/>
                  </a:lnTo>
                  <a:lnTo>
                    <a:pt x="161" y="56"/>
                  </a:lnTo>
                  <a:lnTo>
                    <a:pt x="161" y="56"/>
                  </a:lnTo>
                  <a:lnTo>
                    <a:pt x="168" y="65"/>
                  </a:lnTo>
                  <a:lnTo>
                    <a:pt x="173" y="74"/>
                  </a:lnTo>
                  <a:lnTo>
                    <a:pt x="173" y="74"/>
                  </a:lnTo>
                  <a:lnTo>
                    <a:pt x="181" y="67"/>
                  </a:lnTo>
                  <a:lnTo>
                    <a:pt x="181" y="67"/>
                  </a:lnTo>
                  <a:lnTo>
                    <a:pt x="189" y="60"/>
                  </a:lnTo>
                  <a:lnTo>
                    <a:pt x="189" y="60"/>
                  </a:lnTo>
                  <a:lnTo>
                    <a:pt x="201" y="51"/>
                  </a:lnTo>
                  <a:lnTo>
                    <a:pt x="213" y="44"/>
                  </a:lnTo>
                  <a:lnTo>
                    <a:pt x="239" y="29"/>
                  </a:lnTo>
                  <a:lnTo>
                    <a:pt x="242" y="27"/>
                  </a:lnTo>
                  <a:lnTo>
                    <a:pt x="244" y="26"/>
                  </a:lnTo>
                  <a:lnTo>
                    <a:pt x="244" y="26"/>
                  </a:lnTo>
                  <a:lnTo>
                    <a:pt x="267" y="14"/>
                  </a:lnTo>
                  <a:lnTo>
                    <a:pt x="280" y="6"/>
                  </a:lnTo>
                  <a:lnTo>
                    <a:pt x="287" y="0"/>
                  </a:lnTo>
                  <a:lnTo>
                    <a:pt x="287" y="0"/>
                  </a:lnTo>
                  <a:lnTo>
                    <a:pt x="287" y="0"/>
                  </a:lnTo>
                  <a:lnTo>
                    <a:pt x="282" y="0"/>
                  </a:lnTo>
                  <a:lnTo>
                    <a:pt x="277" y="1"/>
                  </a:lnTo>
                  <a:lnTo>
                    <a:pt x="267" y="4"/>
                  </a:lnTo>
                  <a:lnTo>
                    <a:pt x="267" y="4"/>
                  </a:lnTo>
                  <a:lnTo>
                    <a:pt x="258" y="6"/>
                  </a:lnTo>
                  <a:lnTo>
                    <a:pt x="249" y="9"/>
                  </a:lnTo>
                  <a:lnTo>
                    <a:pt x="232" y="15"/>
                  </a:lnTo>
                  <a:lnTo>
                    <a:pt x="232" y="15"/>
                  </a:lnTo>
                  <a:lnTo>
                    <a:pt x="207" y="24"/>
                  </a:lnTo>
                  <a:lnTo>
                    <a:pt x="207" y="24"/>
                  </a:lnTo>
                  <a:lnTo>
                    <a:pt x="186" y="32"/>
                  </a:lnTo>
                  <a:lnTo>
                    <a:pt x="186" y="32"/>
                  </a:lnTo>
                  <a:lnTo>
                    <a:pt x="176" y="37"/>
                  </a:lnTo>
                  <a:lnTo>
                    <a:pt x="164" y="42"/>
                  </a:lnTo>
                  <a:lnTo>
                    <a:pt x="164" y="42"/>
                  </a:lnTo>
                  <a:lnTo>
                    <a:pt x="152" y="47"/>
                  </a:lnTo>
                  <a:lnTo>
                    <a:pt x="152" y="4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7" name="Freeform 873"/>
            <p:cNvSpPr>
              <a:spLocks noEditPoints="1"/>
            </p:cNvSpPr>
            <p:nvPr/>
          </p:nvSpPr>
          <p:spPr bwMode="auto">
            <a:xfrm>
              <a:off x="7124404" y="4726808"/>
              <a:ext cx="455047" cy="409540"/>
            </a:xfrm>
            <a:custGeom>
              <a:avLst/>
              <a:gdLst>
                <a:gd name="T0" fmla="*/ 20 w 358"/>
                <a:gd name="T1" fmla="*/ 40 h 326"/>
                <a:gd name="T2" fmla="*/ 0 w 358"/>
                <a:gd name="T3" fmla="*/ 93 h 326"/>
                <a:gd name="T4" fmla="*/ 5 w 358"/>
                <a:gd name="T5" fmla="*/ 130 h 326"/>
                <a:gd name="T6" fmla="*/ 8 w 358"/>
                <a:gd name="T7" fmla="*/ 224 h 326"/>
                <a:gd name="T8" fmla="*/ 29 w 358"/>
                <a:gd name="T9" fmla="*/ 247 h 326"/>
                <a:gd name="T10" fmla="*/ 49 w 358"/>
                <a:gd name="T11" fmla="*/ 201 h 326"/>
                <a:gd name="T12" fmla="*/ 62 w 358"/>
                <a:gd name="T13" fmla="*/ 162 h 326"/>
                <a:gd name="T14" fmla="*/ 87 w 358"/>
                <a:gd name="T15" fmla="*/ 193 h 326"/>
                <a:gd name="T16" fmla="*/ 121 w 358"/>
                <a:gd name="T17" fmla="*/ 261 h 326"/>
                <a:gd name="T18" fmla="*/ 147 w 358"/>
                <a:gd name="T19" fmla="*/ 299 h 326"/>
                <a:gd name="T20" fmla="*/ 178 w 358"/>
                <a:gd name="T21" fmla="*/ 313 h 326"/>
                <a:gd name="T22" fmla="*/ 252 w 358"/>
                <a:gd name="T23" fmla="*/ 326 h 326"/>
                <a:gd name="T24" fmla="*/ 336 w 358"/>
                <a:gd name="T25" fmla="*/ 317 h 326"/>
                <a:gd name="T26" fmla="*/ 356 w 358"/>
                <a:gd name="T27" fmla="*/ 307 h 326"/>
                <a:gd name="T28" fmla="*/ 347 w 358"/>
                <a:gd name="T29" fmla="*/ 261 h 326"/>
                <a:gd name="T30" fmla="*/ 306 w 358"/>
                <a:gd name="T31" fmla="*/ 242 h 326"/>
                <a:gd name="T32" fmla="*/ 302 w 358"/>
                <a:gd name="T33" fmla="*/ 261 h 326"/>
                <a:gd name="T34" fmla="*/ 283 w 358"/>
                <a:gd name="T35" fmla="*/ 273 h 326"/>
                <a:gd name="T36" fmla="*/ 249 w 358"/>
                <a:gd name="T37" fmla="*/ 264 h 326"/>
                <a:gd name="T38" fmla="*/ 222 w 358"/>
                <a:gd name="T39" fmla="*/ 256 h 326"/>
                <a:gd name="T40" fmla="*/ 187 w 358"/>
                <a:gd name="T41" fmla="*/ 238 h 326"/>
                <a:gd name="T42" fmla="*/ 146 w 358"/>
                <a:gd name="T43" fmla="*/ 182 h 326"/>
                <a:gd name="T44" fmla="*/ 79 w 358"/>
                <a:gd name="T45" fmla="*/ 155 h 326"/>
                <a:gd name="T46" fmla="*/ 110 w 358"/>
                <a:gd name="T47" fmla="*/ 114 h 326"/>
                <a:gd name="T48" fmla="*/ 87 w 358"/>
                <a:gd name="T49" fmla="*/ 70 h 326"/>
                <a:gd name="T50" fmla="*/ 62 w 358"/>
                <a:gd name="T51" fmla="*/ 22 h 326"/>
                <a:gd name="T52" fmla="*/ 62 w 358"/>
                <a:gd name="T53" fmla="*/ 0 h 326"/>
                <a:gd name="T54" fmla="*/ 55 w 358"/>
                <a:gd name="T55" fmla="*/ 3 h 326"/>
                <a:gd name="T56" fmla="*/ 226 w 358"/>
                <a:gd name="T57" fmla="*/ 170 h 326"/>
                <a:gd name="T58" fmla="*/ 248 w 358"/>
                <a:gd name="T59" fmla="*/ 203 h 326"/>
                <a:gd name="T60" fmla="*/ 301 w 358"/>
                <a:gd name="T61" fmla="*/ 243 h 326"/>
                <a:gd name="T62" fmla="*/ 298 w 358"/>
                <a:gd name="T63" fmla="*/ 258 h 326"/>
                <a:gd name="T64" fmla="*/ 283 w 358"/>
                <a:gd name="T65" fmla="*/ 267 h 326"/>
                <a:gd name="T66" fmla="*/ 253 w 358"/>
                <a:gd name="T67" fmla="*/ 261 h 326"/>
                <a:gd name="T68" fmla="*/ 224 w 358"/>
                <a:gd name="T69" fmla="*/ 232 h 326"/>
                <a:gd name="T70" fmla="*/ 214 w 358"/>
                <a:gd name="T71" fmla="*/ 182 h 326"/>
                <a:gd name="T72" fmla="*/ 223 w 358"/>
                <a:gd name="T73" fmla="*/ 163 h 326"/>
                <a:gd name="T74" fmla="*/ 212 w 358"/>
                <a:gd name="T75" fmla="*/ 132 h 326"/>
                <a:gd name="T76" fmla="*/ 208 w 358"/>
                <a:gd name="T77" fmla="*/ 114 h 326"/>
                <a:gd name="T78" fmla="*/ 201 w 358"/>
                <a:gd name="T79" fmla="*/ 109 h 326"/>
                <a:gd name="T80" fmla="*/ 204 w 358"/>
                <a:gd name="T81" fmla="*/ 122 h 326"/>
                <a:gd name="T82" fmla="*/ 133 w 358"/>
                <a:gd name="T83" fmla="*/ 147 h 326"/>
                <a:gd name="T84" fmla="*/ 114 w 358"/>
                <a:gd name="T85" fmla="*/ 109 h 326"/>
                <a:gd name="T86" fmla="*/ 90 w 358"/>
                <a:gd name="T87" fmla="*/ 67 h 326"/>
                <a:gd name="T88" fmla="*/ 67 w 358"/>
                <a:gd name="T89" fmla="*/ 20 h 326"/>
                <a:gd name="T90" fmla="*/ 67 w 358"/>
                <a:gd name="T91" fmla="*/ 3 h 326"/>
                <a:gd name="T92" fmla="*/ 74 w 358"/>
                <a:gd name="T93" fmla="*/ 7 h 326"/>
                <a:gd name="T94" fmla="*/ 126 w 358"/>
                <a:gd name="T95" fmla="*/ 63 h 326"/>
                <a:gd name="T96" fmla="*/ 188 w 358"/>
                <a:gd name="T97" fmla="*/ 107 h 326"/>
                <a:gd name="T98" fmla="*/ 151 w 358"/>
                <a:gd name="T99" fmla="*/ 181 h 326"/>
                <a:gd name="T100" fmla="*/ 208 w 358"/>
                <a:gd name="T101" fmla="*/ 183 h 326"/>
                <a:gd name="T102" fmla="*/ 222 w 358"/>
                <a:gd name="T103" fmla="*/ 238 h 326"/>
                <a:gd name="T104" fmla="*/ 214 w 358"/>
                <a:gd name="T105" fmla="*/ 249 h 326"/>
                <a:gd name="T106" fmla="*/ 169 w 358"/>
                <a:gd name="T107" fmla="*/ 20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8" h="326">
                  <a:moveTo>
                    <a:pt x="54" y="4"/>
                  </a:moveTo>
                  <a:lnTo>
                    <a:pt x="54" y="4"/>
                  </a:lnTo>
                  <a:lnTo>
                    <a:pt x="43" y="15"/>
                  </a:lnTo>
                  <a:lnTo>
                    <a:pt x="32" y="28"/>
                  </a:lnTo>
                  <a:lnTo>
                    <a:pt x="20" y="40"/>
                  </a:lnTo>
                  <a:lnTo>
                    <a:pt x="12" y="55"/>
                  </a:lnTo>
                  <a:lnTo>
                    <a:pt x="5" y="69"/>
                  </a:lnTo>
                  <a:lnTo>
                    <a:pt x="3" y="78"/>
                  </a:lnTo>
                  <a:lnTo>
                    <a:pt x="2" y="85"/>
                  </a:lnTo>
                  <a:lnTo>
                    <a:pt x="0" y="93"/>
                  </a:lnTo>
                  <a:lnTo>
                    <a:pt x="0" y="102"/>
                  </a:lnTo>
                  <a:lnTo>
                    <a:pt x="2" y="109"/>
                  </a:lnTo>
                  <a:lnTo>
                    <a:pt x="4" y="118"/>
                  </a:lnTo>
                  <a:lnTo>
                    <a:pt x="4" y="118"/>
                  </a:lnTo>
                  <a:lnTo>
                    <a:pt x="5" y="130"/>
                  </a:lnTo>
                  <a:lnTo>
                    <a:pt x="7" y="145"/>
                  </a:lnTo>
                  <a:lnTo>
                    <a:pt x="7" y="145"/>
                  </a:lnTo>
                  <a:lnTo>
                    <a:pt x="8" y="164"/>
                  </a:lnTo>
                  <a:lnTo>
                    <a:pt x="8" y="196"/>
                  </a:lnTo>
                  <a:lnTo>
                    <a:pt x="8" y="224"/>
                  </a:lnTo>
                  <a:lnTo>
                    <a:pt x="9" y="238"/>
                  </a:lnTo>
                  <a:lnTo>
                    <a:pt x="9" y="238"/>
                  </a:lnTo>
                  <a:lnTo>
                    <a:pt x="15" y="243"/>
                  </a:lnTo>
                  <a:lnTo>
                    <a:pt x="24" y="246"/>
                  </a:lnTo>
                  <a:lnTo>
                    <a:pt x="29" y="247"/>
                  </a:lnTo>
                  <a:lnTo>
                    <a:pt x="34" y="247"/>
                  </a:lnTo>
                  <a:lnTo>
                    <a:pt x="39" y="246"/>
                  </a:lnTo>
                  <a:lnTo>
                    <a:pt x="43" y="243"/>
                  </a:lnTo>
                  <a:lnTo>
                    <a:pt x="43" y="243"/>
                  </a:lnTo>
                  <a:lnTo>
                    <a:pt x="49" y="201"/>
                  </a:lnTo>
                  <a:lnTo>
                    <a:pt x="53" y="178"/>
                  </a:lnTo>
                  <a:lnTo>
                    <a:pt x="55" y="169"/>
                  </a:lnTo>
                  <a:lnTo>
                    <a:pt x="59" y="163"/>
                  </a:lnTo>
                  <a:lnTo>
                    <a:pt x="59" y="163"/>
                  </a:lnTo>
                  <a:lnTo>
                    <a:pt x="62" y="162"/>
                  </a:lnTo>
                  <a:lnTo>
                    <a:pt x="64" y="163"/>
                  </a:lnTo>
                  <a:lnTo>
                    <a:pt x="68" y="165"/>
                  </a:lnTo>
                  <a:lnTo>
                    <a:pt x="73" y="170"/>
                  </a:lnTo>
                  <a:lnTo>
                    <a:pt x="78" y="177"/>
                  </a:lnTo>
                  <a:lnTo>
                    <a:pt x="87" y="193"/>
                  </a:lnTo>
                  <a:lnTo>
                    <a:pt x="95" y="208"/>
                  </a:lnTo>
                  <a:lnTo>
                    <a:pt x="95" y="208"/>
                  </a:lnTo>
                  <a:lnTo>
                    <a:pt x="102" y="221"/>
                  </a:lnTo>
                  <a:lnTo>
                    <a:pt x="110" y="239"/>
                  </a:lnTo>
                  <a:lnTo>
                    <a:pt x="121" y="261"/>
                  </a:lnTo>
                  <a:lnTo>
                    <a:pt x="131" y="279"/>
                  </a:lnTo>
                  <a:lnTo>
                    <a:pt x="131" y="279"/>
                  </a:lnTo>
                  <a:lnTo>
                    <a:pt x="138" y="292"/>
                  </a:lnTo>
                  <a:lnTo>
                    <a:pt x="142" y="296"/>
                  </a:lnTo>
                  <a:lnTo>
                    <a:pt x="147" y="299"/>
                  </a:lnTo>
                  <a:lnTo>
                    <a:pt x="157" y="306"/>
                  </a:lnTo>
                  <a:lnTo>
                    <a:pt x="169" y="311"/>
                  </a:lnTo>
                  <a:lnTo>
                    <a:pt x="169" y="311"/>
                  </a:lnTo>
                  <a:lnTo>
                    <a:pt x="178" y="313"/>
                  </a:lnTo>
                  <a:lnTo>
                    <a:pt x="178" y="313"/>
                  </a:lnTo>
                  <a:lnTo>
                    <a:pt x="199" y="319"/>
                  </a:lnTo>
                  <a:lnTo>
                    <a:pt x="222" y="324"/>
                  </a:lnTo>
                  <a:lnTo>
                    <a:pt x="222" y="324"/>
                  </a:lnTo>
                  <a:lnTo>
                    <a:pt x="234" y="326"/>
                  </a:lnTo>
                  <a:lnTo>
                    <a:pt x="252" y="326"/>
                  </a:lnTo>
                  <a:lnTo>
                    <a:pt x="288" y="326"/>
                  </a:lnTo>
                  <a:lnTo>
                    <a:pt x="288" y="326"/>
                  </a:lnTo>
                  <a:lnTo>
                    <a:pt x="303" y="323"/>
                  </a:lnTo>
                  <a:lnTo>
                    <a:pt x="324" y="319"/>
                  </a:lnTo>
                  <a:lnTo>
                    <a:pt x="336" y="317"/>
                  </a:lnTo>
                  <a:lnTo>
                    <a:pt x="346" y="314"/>
                  </a:lnTo>
                  <a:lnTo>
                    <a:pt x="353" y="311"/>
                  </a:lnTo>
                  <a:lnTo>
                    <a:pt x="356" y="309"/>
                  </a:lnTo>
                  <a:lnTo>
                    <a:pt x="356" y="307"/>
                  </a:lnTo>
                  <a:lnTo>
                    <a:pt x="356" y="307"/>
                  </a:lnTo>
                  <a:lnTo>
                    <a:pt x="358" y="294"/>
                  </a:lnTo>
                  <a:lnTo>
                    <a:pt x="358" y="284"/>
                  </a:lnTo>
                  <a:lnTo>
                    <a:pt x="357" y="274"/>
                  </a:lnTo>
                  <a:lnTo>
                    <a:pt x="353" y="267"/>
                  </a:lnTo>
                  <a:lnTo>
                    <a:pt x="347" y="261"/>
                  </a:lnTo>
                  <a:lnTo>
                    <a:pt x="339" y="254"/>
                  </a:lnTo>
                  <a:lnTo>
                    <a:pt x="329" y="249"/>
                  </a:lnTo>
                  <a:lnTo>
                    <a:pt x="317" y="246"/>
                  </a:lnTo>
                  <a:lnTo>
                    <a:pt x="317" y="246"/>
                  </a:lnTo>
                  <a:lnTo>
                    <a:pt x="306" y="242"/>
                  </a:lnTo>
                  <a:lnTo>
                    <a:pt x="306" y="242"/>
                  </a:lnTo>
                  <a:lnTo>
                    <a:pt x="306" y="248"/>
                  </a:lnTo>
                  <a:lnTo>
                    <a:pt x="306" y="253"/>
                  </a:lnTo>
                  <a:lnTo>
                    <a:pt x="306" y="253"/>
                  </a:lnTo>
                  <a:lnTo>
                    <a:pt x="302" y="261"/>
                  </a:lnTo>
                  <a:lnTo>
                    <a:pt x="298" y="267"/>
                  </a:lnTo>
                  <a:lnTo>
                    <a:pt x="298" y="267"/>
                  </a:lnTo>
                  <a:lnTo>
                    <a:pt x="292" y="271"/>
                  </a:lnTo>
                  <a:lnTo>
                    <a:pt x="283" y="273"/>
                  </a:lnTo>
                  <a:lnTo>
                    <a:pt x="283" y="273"/>
                  </a:lnTo>
                  <a:lnTo>
                    <a:pt x="277" y="273"/>
                  </a:lnTo>
                  <a:lnTo>
                    <a:pt x="271" y="272"/>
                  </a:lnTo>
                  <a:lnTo>
                    <a:pt x="271" y="272"/>
                  </a:lnTo>
                  <a:lnTo>
                    <a:pt x="259" y="268"/>
                  </a:lnTo>
                  <a:lnTo>
                    <a:pt x="249" y="264"/>
                  </a:lnTo>
                  <a:lnTo>
                    <a:pt x="241" y="259"/>
                  </a:lnTo>
                  <a:lnTo>
                    <a:pt x="233" y="253"/>
                  </a:lnTo>
                  <a:lnTo>
                    <a:pt x="233" y="253"/>
                  </a:lnTo>
                  <a:lnTo>
                    <a:pt x="227" y="254"/>
                  </a:lnTo>
                  <a:lnTo>
                    <a:pt x="222" y="256"/>
                  </a:lnTo>
                  <a:lnTo>
                    <a:pt x="216" y="254"/>
                  </a:lnTo>
                  <a:lnTo>
                    <a:pt x="209" y="253"/>
                  </a:lnTo>
                  <a:lnTo>
                    <a:pt x="204" y="251"/>
                  </a:lnTo>
                  <a:lnTo>
                    <a:pt x="198" y="248"/>
                  </a:lnTo>
                  <a:lnTo>
                    <a:pt x="187" y="238"/>
                  </a:lnTo>
                  <a:lnTo>
                    <a:pt x="176" y="227"/>
                  </a:lnTo>
                  <a:lnTo>
                    <a:pt x="166" y="213"/>
                  </a:lnTo>
                  <a:lnTo>
                    <a:pt x="156" y="198"/>
                  </a:lnTo>
                  <a:lnTo>
                    <a:pt x="146" y="182"/>
                  </a:lnTo>
                  <a:lnTo>
                    <a:pt x="146" y="182"/>
                  </a:lnTo>
                  <a:lnTo>
                    <a:pt x="119" y="187"/>
                  </a:lnTo>
                  <a:lnTo>
                    <a:pt x="107" y="188"/>
                  </a:lnTo>
                  <a:lnTo>
                    <a:pt x="97" y="189"/>
                  </a:lnTo>
                  <a:lnTo>
                    <a:pt x="79" y="155"/>
                  </a:lnTo>
                  <a:lnTo>
                    <a:pt x="79" y="155"/>
                  </a:lnTo>
                  <a:lnTo>
                    <a:pt x="127" y="148"/>
                  </a:lnTo>
                  <a:lnTo>
                    <a:pt x="127" y="148"/>
                  </a:lnTo>
                  <a:lnTo>
                    <a:pt x="118" y="129"/>
                  </a:lnTo>
                  <a:lnTo>
                    <a:pt x="118" y="129"/>
                  </a:lnTo>
                  <a:lnTo>
                    <a:pt x="110" y="114"/>
                  </a:lnTo>
                  <a:lnTo>
                    <a:pt x="109" y="112"/>
                  </a:lnTo>
                  <a:lnTo>
                    <a:pt x="109" y="112"/>
                  </a:lnTo>
                  <a:lnTo>
                    <a:pt x="99" y="93"/>
                  </a:lnTo>
                  <a:lnTo>
                    <a:pt x="89" y="74"/>
                  </a:lnTo>
                  <a:lnTo>
                    <a:pt x="87" y="70"/>
                  </a:lnTo>
                  <a:lnTo>
                    <a:pt x="87" y="70"/>
                  </a:lnTo>
                  <a:lnTo>
                    <a:pt x="75" y="53"/>
                  </a:lnTo>
                  <a:lnTo>
                    <a:pt x="67" y="35"/>
                  </a:lnTo>
                  <a:lnTo>
                    <a:pt x="67" y="35"/>
                  </a:lnTo>
                  <a:lnTo>
                    <a:pt x="62" y="22"/>
                  </a:lnTo>
                  <a:lnTo>
                    <a:pt x="62" y="22"/>
                  </a:lnTo>
                  <a:lnTo>
                    <a:pt x="60" y="14"/>
                  </a:lnTo>
                  <a:lnTo>
                    <a:pt x="60" y="7"/>
                  </a:lnTo>
                  <a:lnTo>
                    <a:pt x="60" y="7"/>
                  </a:lnTo>
                  <a:lnTo>
                    <a:pt x="62" y="0"/>
                  </a:lnTo>
                  <a:lnTo>
                    <a:pt x="62" y="0"/>
                  </a:lnTo>
                  <a:lnTo>
                    <a:pt x="59" y="0"/>
                  </a:lnTo>
                  <a:lnTo>
                    <a:pt x="58" y="2"/>
                  </a:lnTo>
                  <a:lnTo>
                    <a:pt x="58" y="2"/>
                  </a:lnTo>
                  <a:lnTo>
                    <a:pt x="55" y="3"/>
                  </a:lnTo>
                  <a:lnTo>
                    <a:pt x="54" y="4"/>
                  </a:lnTo>
                  <a:lnTo>
                    <a:pt x="54" y="4"/>
                  </a:lnTo>
                  <a:close/>
                  <a:moveTo>
                    <a:pt x="226" y="170"/>
                  </a:moveTo>
                  <a:lnTo>
                    <a:pt x="226" y="170"/>
                  </a:lnTo>
                  <a:lnTo>
                    <a:pt x="226" y="170"/>
                  </a:lnTo>
                  <a:lnTo>
                    <a:pt x="229" y="179"/>
                  </a:lnTo>
                  <a:lnTo>
                    <a:pt x="229" y="179"/>
                  </a:lnTo>
                  <a:lnTo>
                    <a:pt x="234" y="188"/>
                  </a:lnTo>
                  <a:lnTo>
                    <a:pt x="241" y="196"/>
                  </a:lnTo>
                  <a:lnTo>
                    <a:pt x="248" y="203"/>
                  </a:lnTo>
                  <a:lnTo>
                    <a:pt x="256" y="211"/>
                  </a:lnTo>
                  <a:lnTo>
                    <a:pt x="273" y="224"/>
                  </a:lnTo>
                  <a:lnTo>
                    <a:pt x="292" y="237"/>
                  </a:lnTo>
                  <a:lnTo>
                    <a:pt x="292" y="237"/>
                  </a:lnTo>
                  <a:lnTo>
                    <a:pt x="301" y="243"/>
                  </a:lnTo>
                  <a:lnTo>
                    <a:pt x="301" y="243"/>
                  </a:lnTo>
                  <a:lnTo>
                    <a:pt x="301" y="248"/>
                  </a:lnTo>
                  <a:lnTo>
                    <a:pt x="299" y="252"/>
                  </a:lnTo>
                  <a:lnTo>
                    <a:pt x="299" y="252"/>
                  </a:lnTo>
                  <a:lnTo>
                    <a:pt x="298" y="258"/>
                  </a:lnTo>
                  <a:lnTo>
                    <a:pt x="294" y="262"/>
                  </a:lnTo>
                  <a:lnTo>
                    <a:pt x="294" y="262"/>
                  </a:lnTo>
                  <a:lnTo>
                    <a:pt x="289" y="266"/>
                  </a:lnTo>
                  <a:lnTo>
                    <a:pt x="283" y="267"/>
                  </a:lnTo>
                  <a:lnTo>
                    <a:pt x="283" y="267"/>
                  </a:lnTo>
                  <a:lnTo>
                    <a:pt x="277" y="268"/>
                  </a:lnTo>
                  <a:lnTo>
                    <a:pt x="272" y="267"/>
                  </a:lnTo>
                  <a:lnTo>
                    <a:pt x="272" y="267"/>
                  </a:lnTo>
                  <a:lnTo>
                    <a:pt x="262" y="264"/>
                  </a:lnTo>
                  <a:lnTo>
                    <a:pt x="253" y="261"/>
                  </a:lnTo>
                  <a:lnTo>
                    <a:pt x="246" y="256"/>
                  </a:lnTo>
                  <a:lnTo>
                    <a:pt x="238" y="251"/>
                  </a:lnTo>
                  <a:lnTo>
                    <a:pt x="233" y="244"/>
                  </a:lnTo>
                  <a:lnTo>
                    <a:pt x="228" y="238"/>
                  </a:lnTo>
                  <a:lnTo>
                    <a:pt x="224" y="232"/>
                  </a:lnTo>
                  <a:lnTo>
                    <a:pt x="222" y="224"/>
                  </a:lnTo>
                  <a:lnTo>
                    <a:pt x="222" y="224"/>
                  </a:lnTo>
                  <a:lnTo>
                    <a:pt x="218" y="211"/>
                  </a:lnTo>
                  <a:lnTo>
                    <a:pt x="216" y="197"/>
                  </a:lnTo>
                  <a:lnTo>
                    <a:pt x="214" y="182"/>
                  </a:lnTo>
                  <a:lnTo>
                    <a:pt x="213" y="165"/>
                  </a:lnTo>
                  <a:lnTo>
                    <a:pt x="213" y="165"/>
                  </a:lnTo>
                  <a:lnTo>
                    <a:pt x="222" y="163"/>
                  </a:lnTo>
                  <a:lnTo>
                    <a:pt x="223" y="163"/>
                  </a:lnTo>
                  <a:lnTo>
                    <a:pt x="223" y="163"/>
                  </a:lnTo>
                  <a:lnTo>
                    <a:pt x="226" y="170"/>
                  </a:lnTo>
                  <a:lnTo>
                    <a:pt x="226" y="170"/>
                  </a:lnTo>
                  <a:close/>
                  <a:moveTo>
                    <a:pt x="217" y="130"/>
                  </a:moveTo>
                  <a:lnTo>
                    <a:pt x="217" y="130"/>
                  </a:lnTo>
                  <a:lnTo>
                    <a:pt x="212" y="132"/>
                  </a:lnTo>
                  <a:lnTo>
                    <a:pt x="212" y="130"/>
                  </a:lnTo>
                  <a:lnTo>
                    <a:pt x="212" y="130"/>
                  </a:lnTo>
                  <a:lnTo>
                    <a:pt x="211" y="122"/>
                  </a:lnTo>
                  <a:lnTo>
                    <a:pt x="208" y="114"/>
                  </a:lnTo>
                  <a:lnTo>
                    <a:pt x="208" y="114"/>
                  </a:lnTo>
                  <a:lnTo>
                    <a:pt x="211" y="117"/>
                  </a:lnTo>
                  <a:lnTo>
                    <a:pt x="213" y="120"/>
                  </a:lnTo>
                  <a:lnTo>
                    <a:pt x="217" y="130"/>
                  </a:lnTo>
                  <a:lnTo>
                    <a:pt x="217" y="130"/>
                  </a:lnTo>
                  <a:close/>
                  <a:moveTo>
                    <a:pt x="201" y="109"/>
                  </a:moveTo>
                  <a:lnTo>
                    <a:pt x="201" y="109"/>
                  </a:lnTo>
                  <a:lnTo>
                    <a:pt x="201" y="109"/>
                  </a:lnTo>
                  <a:lnTo>
                    <a:pt x="201" y="112"/>
                  </a:lnTo>
                  <a:lnTo>
                    <a:pt x="201" y="112"/>
                  </a:lnTo>
                  <a:lnTo>
                    <a:pt x="204" y="122"/>
                  </a:lnTo>
                  <a:lnTo>
                    <a:pt x="207" y="132"/>
                  </a:lnTo>
                  <a:lnTo>
                    <a:pt x="207" y="132"/>
                  </a:lnTo>
                  <a:lnTo>
                    <a:pt x="207" y="133"/>
                  </a:lnTo>
                  <a:lnTo>
                    <a:pt x="207" y="133"/>
                  </a:lnTo>
                  <a:lnTo>
                    <a:pt x="133" y="147"/>
                  </a:lnTo>
                  <a:lnTo>
                    <a:pt x="133" y="147"/>
                  </a:lnTo>
                  <a:lnTo>
                    <a:pt x="123" y="127"/>
                  </a:lnTo>
                  <a:lnTo>
                    <a:pt x="123" y="127"/>
                  </a:lnTo>
                  <a:lnTo>
                    <a:pt x="115" y="112"/>
                  </a:lnTo>
                  <a:lnTo>
                    <a:pt x="114" y="109"/>
                  </a:lnTo>
                  <a:lnTo>
                    <a:pt x="114" y="109"/>
                  </a:lnTo>
                  <a:lnTo>
                    <a:pt x="104" y="90"/>
                  </a:lnTo>
                  <a:lnTo>
                    <a:pt x="93" y="72"/>
                  </a:lnTo>
                  <a:lnTo>
                    <a:pt x="93" y="72"/>
                  </a:lnTo>
                  <a:lnTo>
                    <a:pt x="90" y="67"/>
                  </a:lnTo>
                  <a:lnTo>
                    <a:pt x="90" y="67"/>
                  </a:lnTo>
                  <a:lnTo>
                    <a:pt x="80" y="50"/>
                  </a:lnTo>
                  <a:lnTo>
                    <a:pt x="72" y="33"/>
                  </a:lnTo>
                  <a:lnTo>
                    <a:pt x="72" y="33"/>
                  </a:lnTo>
                  <a:lnTo>
                    <a:pt x="67" y="20"/>
                  </a:lnTo>
                  <a:lnTo>
                    <a:pt x="67" y="20"/>
                  </a:lnTo>
                  <a:lnTo>
                    <a:pt x="65" y="14"/>
                  </a:lnTo>
                  <a:lnTo>
                    <a:pt x="65" y="7"/>
                  </a:lnTo>
                  <a:lnTo>
                    <a:pt x="65" y="7"/>
                  </a:lnTo>
                  <a:lnTo>
                    <a:pt x="67" y="3"/>
                  </a:lnTo>
                  <a:lnTo>
                    <a:pt x="65" y="2"/>
                  </a:lnTo>
                  <a:lnTo>
                    <a:pt x="65" y="2"/>
                  </a:lnTo>
                  <a:lnTo>
                    <a:pt x="67" y="2"/>
                  </a:lnTo>
                  <a:lnTo>
                    <a:pt x="67" y="2"/>
                  </a:lnTo>
                  <a:lnTo>
                    <a:pt x="74" y="7"/>
                  </a:lnTo>
                  <a:lnTo>
                    <a:pt x="82" y="12"/>
                  </a:lnTo>
                  <a:lnTo>
                    <a:pt x="95" y="27"/>
                  </a:lnTo>
                  <a:lnTo>
                    <a:pt x="95" y="27"/>
                  </a:lnTo>
                  <a:lnTo>
                    <a:pt x="112" y="45"/>
                  </a:lnTo>
                  <a:lnTo>
                    <a:pt x="126" y="63"/>
                  </a:lnTo>
                  <a:lnTo>
                    <a:pt x="138" y="80"/>
                  </a:lnTo>
                  <a:lnTo>
                    <a:pt x="152" y="100"/>
                  </a:lnTo>
                  <a:lnTo>
                    <a:pt x="152" y="100"/>
                  </a:lnTo>
                  <a:lnTo>
                    <a:pt x="169" y="103"/>
                  </a:lnTo>
                  <a:lnTo>
                    <a:pt x="188" y="107"/>
                  </a:lnTo>
                  <a:lnTo>
                    <a:pt x="188" y="107"/>
                  </a:lnTo>
                  <a:lnTo>
                    <a:pt x="201" y="109"/>
                  </a:lnTo>
                  <a:lnTo>
                    <a:pt x="201" y="109"/>
                  </a:lnTo>
                  <a:close/>
                  <a:moveTo>
                    <a:pt x="151" y="181"/>
                  </a:moveTo>
                  <a:lnTo>
                    <a:pt x="151" y="181"/>
                  </a:lnTo>
                  <a:lnTo>
                    <a:pt x="151" y="181"/>
                  </a:lnTo>
                  <a:lnTo>
                    <a:pt x="182" y="174"/>
                  </a:lnTo>
                  <a:lnTo>
                    <a:pt x="208" y="167"/>
                  </a:lnTo>
                  <a:lnTo>
                    <a:pt x="208" y="167"/>
                  </a:lnTo>
                  <a:lnTo>
                    <a:pt x="208" y="183"/>
                  </a:lnTo>
                  <a:lnTo>
                    <a:pt x="209" y="198"/>
                  </a:lnTo>
                  <a:lnTo>
                    <a:pt x="212" y="213"/>
                  </a:lnTo>
                  <a:lnTo>
                    <a:pt x="217" y="227"/>
                  </a:lnTo>
                  <a:lnTo>
                    <a:pt x="217" y="227"/>
                  </a:lnTo>
                  <a:lnTo>
                    <a:pt x="222" y="238"/>
                  </a:lnTo>
                  <a:lnTo>
                    <a:pt x="229" y="249"/>
                  </a:lnTo>
                  <a:lnTo>
                    <a:pt x="229" y="249"/>
                  </a:lnTo>
                  <a:lnTo>
                    <a:pt x="224" y="249"/>
                  </a:lnTo>
                  <a:lnTo>
                    <a:pt x="219" y="249"/>
                  </a:lnTo>
                  <a:lnTo>
                    <a:pt x="214" y="249"/>
                  </a:lnTo>
                  <a:lnTo>
                    <a:pt x="209" y="247"/>
                  </a:lnTo>
                  <a:lnTo>
                    <a:pt x="198" y="242"/>
                  </a:lnTo>
                  <a:lnTo>
                    <a:pt x="188" y="233"/>
                  </a:lnTo>
                  <a:lnTo>
                    <a:pt x="178" y="222"/>
                  </a:lnTo>
                  <a:lnTo>
                    <a:pt x="169" y="209"/>
                  </a:lnTo>
                  <a:lnTo>
                    <a:pt x="159" y="196"/>
                  </a:lnTo>
                  <a:lnTo>
                    <a:pt x="151" y="181"/>
                  </a:lnTo>
                  <a:lnTo>
                    <a:pt x="151" y="18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6" name="Group 5"/>
          <p:cNvGrpSpPr/>
          <p:nvPr/>
        </p:nvGrpSpPr>
        <p:grpSpPr>
          <a:xfrm>
            <a:off x="4596366" y="2276780"/>
            <a:ext cx="611787" cy="419652"/>
            <a:chOff x="4596366" y="2141714"/>
            <a:chExt cx="611787" cy="419652"/>
          </a:xfrm>
          <a:solidFill>
            <a:srgbClr val="0070C0"/>
          </a:solidFill>
        </p:grpSpPr>
        <p:sp>
          <p:nvSpPr>
            <p:cNvPr id="458" name="Freeform 874"/>
            <p:cNvSpPr>
              <a:spLocks/>
            </p:cNvSpPr>
            <p:nvPr/>
          </p:nvSpPr>
          <p:spPr bwMode="auto">
            <a:xfrm>
              <a:off x="4899731" y="2146768"/>
              <a:ext cx="50561" cy="55615"/>
            </a:xfrm>
            <a:custGeom>
              <a:avLst/>
              <a:gdLst>
                <a:gd name="T0" fmla="*/ 20 w 38"/>
                <a:gd name="T1" fmla="*/ 47 h 47"/>
                <a:gd name="T2" fmla="*/ 20 w 38"/>
                <a:gd name="T3" fmla="*/ 47 h 47"/>
                <a:gd name="T4" fmla="*/ 23 w 38"/>
                <a:gd name="T5" fmla="*/ 46 h 47"/>
                <a:gd name="T6" fmla="*/ 27 w 38"/>
                <a:gd name="T7" fmla="*/ 44 h 47"/>
                <a:gd name="T8" fmla="*/ 31 w 38"/>
                <a:gd name="T9" fmla="*/ 42 h 47"/>
                <a:gd name="T10" fmla="*/ 33 w 38"/>
                <a:gd name="T11" fmla="*/ 39 h 47"/>
                <a:gd name="T12" fmla="*/ 36 w 38"/>
                <a:gd name="T13" fmla="*/ 37 h 47"/>
                <a:gd name="T14" fmla="*/ 37 w 38"/>
                <a:gd name="T15" fmla="*/ 32 h 47"/>
                <a:gd name="T16" fmla="*/ 38 w 38"/>
                <a:gd name="T17" fmla="*/ 28 h 47"/>
                <a:gd name="T18" fmla="*/ 38 w 38"/>
                <a:gd name="T19" fmla="*/ 23 h 47"/>
                <a:gd name="T20" fmla="*/ 38 w 38"/>
                <a:gd name="T21" fmla="*/ 23 h 47"/>
                <a:gd name="T22" fmla="*/ 38 w 38"/>
                <a:gd name="T23" fmla="*/ 19 h 47"/>
                <a:gd name="T24" fmla="*/ 37 w 38"/>
                <a:gd name="T25" fmla="*/ 14 h 47"/>
                <a:gd name="T26" fmla="*/ 36 w 38"/>
                <a:gd name="T27" fmla="*/ 10 h 47"/>
                <a:gd name="T28" fmla="*/ 33 w 38"/>
                <a:gd name="T29" fmla="*/ 8 h 47"/>
                <a:gd name="T30" fmla="*/ 31 w 38"/>
                <a:gd name="T31" fmla="*/ 4 h 47"/>
                <a:gd name="T32" fmla="*/ 27 w 38"/>
                <a:gd name="T33" fmla="*/ 3 h 47"/>
                <a:gd name="T34" fmla="*/ 23 w 38"/>
                <a:gd name="T35" fmla="*/ 2 h 47"/>
                <a:gd name="T36" fmla="*/ 20 w 38"/>
                <a:gd name="T37" fmla="*/ 0 h 47"/>
                <a:gd name="T38" fmla="*/ 20 w 38"/>
                <a:gd name="T39" fmla="*/ 0 h 47"/>
                <a:gd name="T40" fmla="*/ 16 w 38"/>
                <a:gd name="T41" fmla="*/ 2 h 47"/>
                <a:gd name="T42" fmla="*/ 12 w 38"/>
                <a:gd name="T43" fmla="*/ 3 h 47"/>
                <a:gd name="T44" fmla="*/ 8 w 38"/>
                <a:gd name="T45" fmla="*/ 4 h 47"/>
                <a:gd name="T46" fmla="*/ 6 w 38"/>
                <a:gd name="T47" fmla="*/ 8 h 47"/>
                <a:gd name="T48" fmla="*/ 3 w 38"/>
                <a:gd name="T49" fmla="*/ 10 h 47"/>
                <a:gd name="T50" fmla="*/ 2 w 38"/>
                <a:gd name="T51" fmla="*/ 14 h 47"/>
                <a:gd name="T52" fmla="*/ 1 w 38"/>
                <a:gd name="T53" fmla="*/ 19 h 47"/>
                <a:gd name="T54" fmla="*/ 0 w 38"/>
                <a:gd name="T55" fmla="*/ 23 h 47"/>
                <a:gd name="T56" fmla="*/ 0 w 38"/>
                <a:gd name="T57" fmla="*/ 23 h 47"/>
                <a:gd name="T58" fmla="*/ 1 w 38"/>
                <a:gd name="T59" fmla="*/ 28 h 47"/>
                <a:gd name="T60" fmla="*/ 2 w 38"/>
                <a:gd name="T61" fmla="*/ 32 h 47"/>
                <a:gd name="T62" fmla="*/ 3 w 38"/>
                <a:gd name="T63" fmla="*/ 37 h 47"/>
                <a:gd name="T64" fmla="*/ 6 w 38"/>
                <a:gd name="T65" fmla="*/ 39 h 47"/>
                <a:gd name="T66" fmla="*/ 8 w 38"/>
                <a:gd name="T67" fmla="*/ 42 h 47"/>
                <a:gd name="T68" fmla="*/ 12 w 38"/>
                <a:gd name="T69" fmla="*/ 44 h 47"/>
                <a:gd name="T70" fmla="*/ 16 w 38"/>
                <a:gd name="T71" fmla="*/ 46 h 47"/>
                <a:gd name="T72" fmla="*/ 20 w 38"/>
                <a:gd name="T73" fmla="*/ 47 h 47"/>
                <a:gd name="T74" fmla="*/ 20 w 38"/>
                <a:gd name="T7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47">
                  <a:moveTo>
                    <a:pt x="20" y="47"/>
                  </a:moveTo>
                  <a:lnTo>
                    <a:pt x="20" y="47"/>
                  </a:lnTo>
                  <a:lnTo>
                    <a:pt x="23" y="46"/>
                  </a:lnTo>
                  <a:lnTo>
                    <a:pt x="27" y="44"/>
                  </a:lnTo>
                  <a:lnTo>
                    <a:pt x="31" y="42"/>
                  </a:lnTo>
                  <a:lnTo>
                    <a:pt x="33" y="39"/>
                  </a:lnTo>
                  <a:lnTo>
                    <a:pt x="36" y="37"/>
                  </a:lnTo>
                  <a:lnTo>
                    <a:pt x="37" y="32"/>
                  </a:lnTo>
                  <a:lnTo>
                    <a:pt x="38" y="28"/>
                  </a:lnTo>
                  <a:lnTo>
                    <a:pt x="38" y="23"/>
                  </a:lnTo>
                  <a:lnTo>
                    <a:pt x="38" y="23"/>
                  </a:lnTo>
                  <a:lnTo>
                    <a:pt x="38" y="19"/>
                  </a:lnTo>
                  <a:lnTo>
                    <a:pt x="37" y="14"/>
                  </a:lnTo>
                  <a:lnTo>
                    <a:pt x="36" y="10"/>
                  </a:lnTo>
                  <a:lnTo>
                    <a:pt x="33" y="8"/>
                  </a:lnTo>
                  <a:lnTo>
                    <a:pt x="31" y="4"/>
                  </a:lnTo>
                  <a:lnTo>
                    <a:pt x="27" y="3"/>
                  </a:lnTo>
                  <a:lnTo>
                    <a:pt x="23" y="2"/>
                  </a:lnTo>
                  <a:lnTo>
                    <a:pt x="20" y="0"/>
                  </a:lnTo>
                  <a:lnTo>
                    <a:pt x="20" y="0"/>
                  </a:lnTo>
                  <a:lnTo>
                    <a:pt x="16" y="2"/>
                  </a:lnTo>
                  <a:lnTo>
                    <a:pt x="12" y="3"/>
                  </a:lnTo>
                  <a:lnTo>
                    <a:pt x="8" y="4"/>
                  </a:lnTo>
                  <a:lnTo>
                    <a:pt x="6" y="8"/>
                  </a:lnTo>
                  <a:lnTo>
                    <a:pt x="3" y="10"/>
                  </a:lnTo>
                  <a:lnTo>
                    <a:pt x="2" y="14"/>
                  </a:lnTo>
                  <a:lnTo>
                    <a:pt x="1" y="19"/>
                  </a:lnTo>
                  <a:lnTo>
                    <a:pt x="0" y="23"/>
                  </a:lnTo>
                  <a:lnTo>
                    <a:pt x="0" y="23"/>
                  </a:lnTo>
                  <a:lnTo>
                    <a:pt x="1" y="28"/>
                  </a:lnTo>
                  <a:lnTo>
                    <a:pt x="2" y="32"/>
                  </a:lnTo>
                  <a:lnTo>
                    <a:pt x="3" y="37"/>
                  </a:lnTo>
                  <a:lnTo>
                    <a:pt x="6" y="39"/>
                  </a:lnTo>
                  <a:lnTo>
                    <a:pt x="8" y="42"/>
                  </a:lnTo>
                  <a:lnTo>
                    <a:pt x="12" y="44"/>
                  </a:lnTo>
                  <a:lnTo>
                    <a:pt x="16" y="46"/>
                  </a:lnTo>
                  <a:lnTo>
                    <a:pt x="20" y="47"/>
                  </a:lnTo>
                  <a:lnTo>
                    <a:pt x="20" y="4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9" name="Freeform 875"/>
            <p:cNvSpPr>
              <a:spLocks/>
            </p:cNvSpPr>
            <p:nvPr/>
          </p:nvSpPr>
          <p:spPr bwMode="auto">
            <a:xfrm>
              <a:off x="4849170" y="2141714"/>
              <a:ext cx="50561" cy="60673"/>
            </a:xfrm>
            <a:custGeom>
              <a:avLst/>
              <a:gdLst>
                <a:gd name="T0" fmla="*/ 20 w 40"/>
                <a:gd name="T1" fmla="*/ 47 h 47"/>
                <a:gd name="T2" fmla="*/ 20 w 40"/>
                <a:gd name="T3" fmla="*/ 47 h 47"/>
                <a:gd name="T4" fmla="*/ 24 w 40"/>
                <a:gd name="T5" fmla="*/ 47 h 47"/>
                <a:gd name="T6" fmla="*/ 28 w 40"/>
                <a:gd name="T7" fmla="*/ 45 h 47"/>
                <a:gd name="T8" fmla="*/ 32 w 40"/>
                <a:gd name="T9" fmla="*/ 43 h 47"/>
                <a:gd name="T10" fmla="*/ 35 w 40"/>
                <a:gd name="T11" fmla="*/ 40 h 47"/>
                <a:gd name="T12" fmla="*/ 38 w 40"/>
                <a:gd name="T13" fmla="*/ 37 h 47"/>
                <a:gd name="T14" fmla="*/ 39 w 40"/>
                <a:gd name="T15" fmla="*/ 33 h 47"/>
                <a:gd name="T16" fmla="*/ 40 w 40"/>
                <a:gd name="T17" fmla="*/ 28 h 47"/>
                <a:gd name="T18" fmla="*/ 40 w 40"/>
                <a:gd name="T19" fmla="*/ 23 h 47"/>
                <a:gd name="T20" fmla="*/ 40 w 40"/>
                <a:gd name="T21" fmla="*/ 23 h 47"/>
                <a:gd name="T22" fmla="*/ 40 w 40"/>
                <a:gd name="T23" fmla="*/ 19 h 47"/>
                <a:gd name="T24" fmla="*/ 39 w 40"/>
                <a:gd name="T25" fmla="*/ 14 h 47"/>
                <a:gd name="T26" fmla="*/ 38 w 40"/>
                <a:gd name="T27" fmla="*/ 10 h 47"/>
                <a:gd name="T28" fmla="*/ 35 w 40"/>
                <a:gd name="T29" fmla="*/ 6 h 47"/>
                <a:gd name="T30" fmla="*/ 32 w 40"/>
                <a:gd name="T31" fmla="*/ 4 h 47"/>
                <a:gd name="T32" fmla="*/ 28 w 40"/>
                <a:gd name="T33" fmla="*/ 1 h 47"/>
                <a:gd name="T34" fmla="*/ 24 w 40"/>
                <a:gd name="T35" fmla="*/ 0 h 47"/>
                <a:gd name="T36" fmla="*/ 20 w 40"/>
                <a:gd name="T37" fmla="*/ 0 h 47"/>
                <a:gd name="T38" fmla="*/ 20 w 40"/>
                <a:gd name="T39" fmla="*/ 0 h 47"/>
                <a:gd name="T40" fmla="*/ 17 w 40"/>
                <a:gd name="T41" fmla="*/ 0 h 47"/>
                <a:gd name="T42" fmla="*/ 13 w 40"/>
                <a:gd name="T43" fmla="*/ 1 h 47"/>
                <a:gd name="T44" fmla="*/ 9 w 40"/>
                <a:gd name="T45" fmla="*/ 4 h 47"/>
                <a:gd name="T46" fmla="*/ 7 w 40"/>
                <a:gd name="T47" fmla="*/ 6 h 47"/>
                <a:gd name="T48" fmla="*/ 4 w 40"/>
                <a:gd name="T49" fmla="*/ 10 h 47"/>
                <a:gd name="T50" fmla="*/ 2 w 40"/>
                <a:gd name="T51" fmla="*/ 14 h 47"/>
                <a:gd name="T52" fmla="*/ 0 w 40"/>
                <a:gd name="T53" fmla="*/ 19 h 47"/>
                <a:gd name="T54" fmla="*/ 0 w 40"/>
                <a:gd name="T55" fmla="*/ 23 h 47"/>
                <a:gd name="T56" fmla="*/ 0 w 40"/>
                <a:gd name="T57" fmla="*/ 23 h 47"/>
                <a:gd name="T58" fmla="*/ 0 w 40"/>
                <a:gd name="T59" fmla="*/ 28 h 47"/>
                <a:gd name="T60" fmla="*/ 2 w 40"/>
                <a:gd name="T61" fmla="*/ 33 h 47"/>
                <a:gd name="T62" fmla="*/ 4 w 40"/>
                <a:gd name="T63" fmla="*/ 37 h 47"/>
                <a:gd name="T64" fmla="*/ 7 w 40"/>
                <a:gd name="T65" fmla="*/ 40 h 47"/>
                <a:gd name="T66" fmla="*/ 9 w 40"/>
                <a:gd name="T67" fmla="*/ 43 h 47"/>
                <a:gd name="T68" fmla="*/ 13 w 40"/>
                <a:gd name="T69" fmla="*/ 45 h 47"/>
                <a:gd name="T70" fmla="*/ 17 w 40"/>
                <a:gd name="T71" fmla="*/ 47 h 47"/>
                <a:gd name="T72" fmla="*/ 20 w 40"/>
                <a:gd name="T73" fmla="*/ 47 h 47"/>
                <a:gd name="T74" fmla="*/ 20 w 40"/>
                <a:gd name="T7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7">
                  <a:moveTo>
                    <a:pt x="20" y="47"/>
                  </a:moveTo>
                  <a:lnTo>
                    <a:pt x="20" y="47"/>
                  </a:lnTo>
                  <a:lnTo>
                    <a:pt x="24" y="47"/>
                  </a:lnTo>
                  <a:lnTo>
                    <a:pt x="28" y="45"/>
                  </a:lnTo>
                  <a:lnTo>
                    <a:pt x="32" y="43"/>
                  </a:lnTo>
                  <a:lnTo>
                    <a:pt x="35" y="40"/>
                  </a:lnTo>
                  <a:lnTo>
                    <a:pt x="38" y="37"/>
                  </a:lnTo>
                  <a:lnTo>
                    <a:pt x="39" y="33"/>
                  </a:lnTo>
                  <a:lnTo>
                    <a:pt x="40" y="28"/>
                  </a:lnTo>
                  <a:lnTo>
                    <a:pt x="40" y="23"/>
                  </a:lnTo>
                  <a:lnTo>
                    <a:pt x="40" y="23"/>
                  </a:lnTo>
                  <a:lnTo>
                    <a:pt x="40" y="19"/>
                  </a:lnTo>
                  <a:lnTo>
                    <a:pt x="39" y="14"/>
                  </a:lnTo>
                  <a:lnTo>
                    <a:pt x="38" y="10"/>
                  </a:lnTo>
                  <a:lnTo>
                    <a:pt x="35" y="6"/>
                  </a:lnTo>
                  <a:lnTo>
                    <a:pt x="32" y="4"/>
                  </a:lnTo>
                  <a:lnTo>
                    <a:pt x="28" y="1"/>
                  </a:lnTo>
                  <a:lnTo>
                    <a:pt x="24" y="0"/>
                  </a:lnTo>
                  <a:lnTo>
                    <a:pt x="20" y="0"/>
                  </a:lnTo>
                  <a:lnTo>
                    <a:pt x="20" y="0"/>
                  </a:lnTo>
                  <a:lnTo>
                    <a:pt x="17" y="0"/>
                  </a:lnTo>
                  <a:lnTo>
                    <a:pt x="13" y="1"/>
                  </a:lnTo>
                  <a:lnTo>
                    <a:pt x="9" y="4"/>
                  </a:lnTo>
                  <a:lnTo>
                    <a:pt x="7" y="6"/>
                  </a:lnTo>
                  <a:lnTo>
                    <a:pt x="4" y="10"/>
                  </a:lnTo>
                  <a:lnTo>
                    <a:pt x="2" y="14"/>
                  </a:lnTo>
                  <a:lnTo>
                    <a:pt x="0" y="19"/>
                  </a:lnTo>
                  <a:lnTo>
                    <a:pt x="0" y="23"/>
                  </a:lnTo>
                  <a:lnTo>
                    <a:pt x="0" y="23"/>
                  </a:lnTo>
                  <a:lnTo>
                    <a:pt x="0" y="28"/>
                  </a:lnTo>
                  <a:lnTo>
                    <a:pt x="2" y="33"/>
                  </a:lnTo>
                  <a:lnTo>
                    <a:pt x="4" y="37"/>
                  </a:lnTo>
                  <a:lnTo>
                    <a:pt x="7" y="40"/>
                  </a:lnTo>
                  <a:lnTo>
                    <a:pt x="9" y="43"/>
                  </a:lnTo>
                  <a:lnTo>
                    <a:pt x="13" y="45"/>
                  </a:lnTo>
                  <a:lnTo>
                    <a:pt x="17" y="47"/>
                  </a:lnTo>
                  <a:lnTo>
                    <a:pt x="20" y="47"/>
                  </a:lnTo>
                  <a:lnTo>
                    <a:pt x="20" y="4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0" name="Freeform 876"/>
            <p:cNvSpPr>
              <a:spLocks/>
            </p:cNvSpPr>
            <p:nvPr/>
          </p:nvSpPr>
          <p:spPr bwMode="auto">
            <a:xfrm>
              <a:off x="4919955" y="2202387"/>
              <a:ext cx="40449" cy="30336"/>
            </a:xfrm>
            <a:custGeom>
              <a:avLst/>
              <a:gdLst>
                <a:gd name="T0" fmla="*/ 6 w 31"/>
                <a:gd name="T1" fmla="*/ 0 h 28"/>
                <a:gd name="T2" fmla="*/ 6 w 31"/>
                <a:gd name="T3" fmla="*/ 0 h 28"/>
                <a:gd name="T4" fmla="*/ 6 w 31"/>
                <a:gd name="T5" fmla="*/ 8 h 28"/>
                <a:gd name="T6" fmla="*/ 7 w 31"/>
                <a:gd name="T7" fmla="*/ 13 h 28"/>
                <a:gd name="T8" fmla="*/ 10 w 31"/>
                <a:gd name="T9" fmla="*/ 15 h 28"/>
                <a:gd name="T10" fmla="*/ 12 w 31"/>
                <a:gd name="T11" fmla="*/ 18 h 28"/>
                <a:gd name="T12" fmla="*/ 16 w 31"/>
                <a:gd name="T13" fmla="*/ 18 h 28"/>
                <a:gd name="T14" fmla="*/ 20 w 31"/>
                <a:gd name="T15" fmla="*/ 18 h 28"/>
                <a:gd name="T16" fmla="*/ 31 w 31"/>
                <a:gd name="T17" fmla="*/ 17 h 28"/>
                <a:gd name="T18" fmla="*/ 31 w 31"/>
                <a:gd name="T19" fmla="*/ 27 h 28"/>
                <a:gd name="T20" fmla="*/ 31 w 31"/>
                <a:gd name="T21" fmla="*/ 27 h 28"/>
                <a:gd name="T22" fmla="*/ 21 w 31"/>
                <a:gd name="T23" fmla="*/ 28 h 28"/>
                <a:gd name="T24" fmla="*/ 11 w 31"/>
                <a:gd name="T25" fmla="*/ 27 h 28"/>
                <a:gd name="T26" fmla="*/ 11 w 31"/>
                <a:gd name="T27" fmla="*/ 27 h 28"/>
                <a:gd name="T28" fmla="*/ 9 w 31"/>
                <a:gd name="T29" fmla="*/ 25 h 28"/>
                <a:gd name="T30" fmla="*/ 5 w 31"/>
                <a:gd name="T31" fmla="*/ 24 h 28"/>
                <a:gd name="T32" fmla="*/ 4 w 31"/>
                <a:gd name="T33" fmla="*/ 23 h 28"/>
                <a:gd name="T34" fmla="*/ 1 w 31"/>
                <a:gd name="T35" fmla="*/ 18 h 28"/>
                <a:gd name="T36" fmla="*/ 1 w 31"/>
                <a:gd name="T37" fmla="*/ 18 h 28"/>
                <a:gd name="T38" fmla="*/ 0 w 31"/>
                <a:gd name="T39" fmla="*/ 9 h 28"/>
                <a:gd name="T40" fmla="*/ 0 w 31"/>
                <a:gd name="T41" fmla="*/ 0 h 28"/>
                <a:gd name="T42" fmla="*/ 6 w 31"/>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8">
                  <a:moveTo>
                    <a:pt x="6" y="0"/>
                  </a:moveTo>
                  <a:lnTo>
                    <a:pt x="6" y="0"/>
                  </a:lnTo>
                  <a:lnTo>
                    <a:pt x="6" y="8"/>
                  </a:lnTo>
                  <a:lnTo>
                    <a:pt x="7" y="13"/>
                  </a:lnTo>
                  <a:lnTo>
                    <a:pt x="10" y="15"/>
                  </a:lnTo>
                  <a:lnTo>
                    <a:pt x="12" y="18"/>
                  </a:lnTo>
                  <a:lnTo>
                    <a:pt x="16" y="18"/>
                  </a:lnTo>
                  <a:lnTo>
                    <a:pt x="20" y="18"/>
                  </a:lnTo>
                  <a:lnTo>
                    <a:pt x="31" y="17"/>
                  </a:lnTo>
                  <a:lnTo>
                    <a:pt x="31" y="27"/>
                  </a:lnTo>
                  <a:lnTo>
                    <a:pt x="31" y="27"/>
                  </a:lnTo>
                  <a:lnTo>
                    <a:pt x="21" y="28"/>
                  </a:lnTo>
                  <a:lnTo>
                    <a:pt x="11" y="27"/>
                  </a:lnTo>
                  <a:lnTo>
                    <a:pt x="11" y="27"/>
                  </a:lnTo>
                  <a:lnTo>
                    <a:pt x="9" y="25"/>
                  </a:lnTo>
                  <a:lnTo>
                    <a:pt x="5" y="24"/>
                  </a:lnTo>
                  <a:lnTo>
                    <a:pt x="4" y="23"/>
                  </a:lnTo>
                  <a:lnTo>
                    <a:pt x="1" y="18"/>
                  </a:lnTo>
                  <a:lnTo>
                    <a:pt x="1" y="18"/>
                  </a:lnTo>
                  <a:lnTo>
                    <a:pt x="0" y="9"/>
                  </a:lnTo>
                  <a:lnTo>
                    <a:pt x="0" y="0"/>
                  </a:lnTo>
                  <a:lnTo>
                    <a:pt x="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1" name="Freeform 877"/>
            <p:cNvSpPr>
              <a:spLocks/>
            </p:cNvSpPr>
            <p:nvPr/>
          </p:nvSpPr>
          <p:spPr bwMode="auto">
            <a:xfrm>
              <a:off x="4839058" y="2197329"/>
              <a:ext cx="35394" cy="35391"/>
            </a:xfrm>
            <a:custGeom>
              <a:avLst/>
              <a:gdLst>
                <a:gd name="T0" fmla="*/ 0 w 29"/>
                <a:gd name="T1" fmla="*/ 24 h 25"/>
                <a:gd name="T2" fmla="*/ 0 w 29"/>
                <a:gd name="T3" fmla="*/ 24 h 25"/>
                <a:gd name="T4" fmla="*/ 1 w 29"/>
                <a:gd name="T5" fmla="*/ 16 h 25"/>
                <a:gd name="T6" fmla="*/ 1 w 29"/>
                <a:gd name="T7" fmla="*/ 16 h 25"/>
                <a:gd name="T8" fmla="*/ 10 w 29"/>
                <a:gd name="T9" fmla="*/ 16 h 25"/>
                <a:gd name="T10" fmla="*/ 10 w 29"/>
                <a:gd name="T11" fmla="*/ 16 h 25"/>
                <a:gd name="T12" fmla="*/ 16 w 29"/>
                <a:gd name="T13" fmla="*/ 16 h 25"/>
                <a:gd name="T14" fmla="*/ 21 w 29"/>
                <a:gd name="T15" fmla="*/ 15 h 25"/>
                <a:gd name="T16" fmla="*/ 21 w 29"/>
                <a:gd name="T17" fmla="*/ 15 h 25"/>
                <a:gd name="T18" fmla="*/ 24 w 29"/>
                <a:gd name="T19" fmla="*/ 13 h 25"/>
                <a:gd name="T20" fmla="*/ 24 w 29"/>
                <a:gd name="T21" fmla="*/ 9 h 25"/>
                <a:gd name="T22" fmla="*/ 24 w 29"/>
                <a:gd name="T23" fmla="*/ 9 h 25"/>
                <a:gd name="T24" fmla="*/ 24 w 29"/>
                <a:gd name="T25" fmla="*/ 1 h 25"/>
                <a:gd name="T26" fmla="*/ 24 w 29"/>
                <a:gd name="T27" fmla="*/ 1 h 25"/>
                <a:gd name="T28" fmla="*/ 29 w 29"/>
                <a:gd name="T29" fmla="*/ 0 h 25"/>
                <a:gd name="T30" fmla="*/ 29 w 29"/>
                <a:gd name="T31" fmla="*/ 0 h 25"/>
                <a:gd name="T32" fmla="*/ 29 w 29"/>
                <a:gd name="T33" fmla="*/ 11 h 25"/>
                <a:gd name="T34" fmla="*/ 29 w 29"/>
                <a:gd name="T35" fmla="*/ 11 h 25"/>
                <a:gd name="T36" fmla="*/ 28 w 29"/>
                <a:gd name="T37" fmla="*/ 19 h 25"/>
                <a:gd name="T38" fmla="*/ 28 w 29"/>
                <a:gd name="T39" fmla="*/ 19 h 25"/>
                <a:gd name="T40" fmla="*/ 25 w 29"/>
                <a:gd name="T41" fmla="*/ 21 h 25"/>
                <a:gd name="T42" fmla="*/ 21 w 29"/>
                <a:gd name="T43" fmla="*/ 24 h 25"/>
                <a:gd name="T44" fmla="*/ 13 w 29"/>
                <a:gd name="T45" fmla="*/ 25 h 25"/>
                <a:gd name="T46" fmla="*/ 13 w 29"/>
                <a:gd name="T47" fmla="*/ 25 h 25"/>
                <a:gd name="T48" fmla="*/ 6 w 29"/>
                <a:gd name="T49" fmla="*/ 25 h 25"/>
                <a:gd name="T50" fmla="*/ 0 w 29"/>
                <a:gd name="T51" fmla="*/ 24 h 25"/>
                <a:gd name="T52" fmla="*/ 0 w 2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25">
                  <a:moveTo>
                    <a:pt x="0" y="24"/>
                  </a:moveTo>
                  <a:lnTo>
                    <a:pt x="0" y="24"/>
                  </a:lnTo>
                  <a:lnTo>
                    <a:pt x="1" y="16"/>
                  </a:lnTo>
                  <a:lnTo>
                    <a:pt x="1" y="16"/>
                  </a:lnTo>
                  <a:lnTo>
                    <a:pt x="10" y="16"/>
                  </a:lnTo>
                  <a:lnTo>
                    <a:pt x="10" y="16"/>
                  </a:lnTo>
                  <a:lnTo>
                    <a:pt x="16" y="16"/>
                  </a:lnTo>
                  <a:lnTo>
                    <a:pt x="21" y="15"/>
                  </a:lnTo>
                  <a:lnTo>
                    <a:pt x="21" y="15"/>
                  </a:lnTo>
                  <a:lnTo>
                    <a:pt x="24" y="13"/>
                  </a:lnTo>
                  <a:lnTo>
                    <a:pt x="24" y="9"/>
                  </a:lnTo>
                  <a:lnTo>
                    <a:pt x="24" y="9"/>
                  </a:lnTo>
                  <a:lnTo>
                    <a:pt x="24" y="1"/>
                  </a:lnTo>
                  <a:lnTo>
                    <a:pt x="24" y="1"/>
                  </a:lnTo>
                  <a:lnTo>
                    <a:pt x="29" y="0"/>
                  </a:lnTo>
                  <a:lnTo>
                    <a:pt x="29" y="0"/>
                  </a:lnTo>
                  <a:lnTo>
                    <a:pt x="29" y="11"/>
                  </a:lnTo>
                  <a:lnTo>
                    <a:pt x="29" y="11"/>
                  </a:lnTo>
                  <a:lnTo>
                    <a:pt x="28" y="19"/>
                  </a:lnTo>
                  <a:lnTo>
                    <a:pt x="28" y="19"/>
                  </a:lnTo>
                  <a:lnTo>
                    <a:pt x="25" y="21"/>
                  </a:lnTo>
                  <a:lnTo>
                    <a:pt x="21" y="24"/>
                  </a:lnTo>
                  <a:lnTo>
                    <a:pt x="13" y="25"/>
                  </a:lnTo>
                  <a:lnTo>
                    <a:pt x="13" y="25"/>
                  </a:lnTo>
                  <a:lnTo>
                    <a:pt x="6" y="25"/>
                  </a:lnTo>
                  <a:lnTo>
                    <a:pt x="0" y="24"/>
                  </a:lnTo>
                  <a:lnTo>
                    <a:pt x="0" y="2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2" name="Freeform 878"/>
            <p:cNvSpPr>
              <a:spLocks/>
            </p:cNvSpPr>
            <p:nvPr/>
          </p:nvSpPr>
          <p:spPr bwMode="auto">
            <a:xfrm>
              <a:off x="4596366" y="2222611"/>
              <a:ext cx="611787" cy="338755"/>
            </a:xfrm>
            <a:custGeom>
              <a:avLst/>
              <a:gdLst>
                <a:gd name="T0" fmla="*/ 241 w 482"/>
                <a:gd name="T1" fmla="*/ 4 h 269"/>
                <a:gd name="T2" fmla="*/ 404 w 482"/>
                <a:gd name="T3" fmla="*/ 0 h 269"/>
                <a:gd name="T4" fmla="*/ 417 w 482"/>
                <a:gd name="T5" fmla="*/ 0 h 269"/>
                <a:gd name="T6" fmla="*/ 435 w 482"/>
                <a:gd name="T7" fmla="*/ 3 h 269"/>
                <a:gd name="T8" fmla="*/ 446 w 482"/>
                <a:gd name="T9" fmla="*/ 8 h 269"/>
                <a:gd name="T10" fmla="*/ 452 w 482"/>
                <a:gd name="T11" fmla="*/ 13 h 269"/>
                <a:gd name="T12" fmla="*/ 461 w 482"/>
                <a:gd name="T13" fmla="*/ 25 h 269"/>
                <a:gd name="T14" fmla="*/ 466 w 482"/>
                <a:gd name="T15" fmla="*/ 39 h 269"/>
                <a:gd name="T16" fmla="*/ 468 w 482"/>
                <a:gd name="T17" fmla="*/ 74 h 269"/>
                <a:gd name="T18" fmla="*/ 468 w 482"/>
                <a:gd name="T19" fmla="*/ 93 h 269"/>
                <a:gd name="T20" fmla="*/ 476 w 482"/>
                <a:gd name="T21" fmla="*/ 141 h 269"/>
                <a:gd name="T22" fmla="*/ 480 w 482"/>
                <a:gd name="T23" fmla="*/ 188 h 269"/>
                <a:gd name="T24" fmla="*/ 482 w 482"/>
                <a:gd name="T25" fmla="*/ 233 h 269"/>
                <a:gd name="T26" fmla="*/ 482 w 482"/>
                <a:gd name="T27" fmla="*/ 258 h 269"/>
                <a:gd name="T28" fmla="*/ 478 w 482"/>
                <a:gd name="T29" fmla="*/ 265 h 269"/>
                <a:gd name="T30" fmla="*/ 470 w 482"/>
                <a:gd name="T31" fmla="*/ 269 h 269"/>
                <a:gd name="T32" fmla="*/ 241 w 482"/>
                <a:gd name="T33" fmla="*/ 269 h 269"/>
                <a:gd name="T34" fmla="*/ 13 w 482"/>
                <a:gd name="T35" fmla="*/ 269 h 269"/>
                <a:gd name="T36" fmla="*/ 8 w 482"/>
                <a:gd name="T37" fmla="*/ 268 h 269"/>
                <a:gd name="T38" fmla="*/ 2 w 482"/>
                <a:gd name="T39" fmla="*/ 263 h 269"/>
                <a:gd name="T40" fmla="*/ 0 w 482"/>
                <a:gd name="T41" fmla="*/ 246 h 269"/>
                <a:gd name="T42" fmla="*/ 0 w 482"/>
                <a:gd name="T43" fmla="*/ 233 h 269"/>
                <a:gd name="T44" fmla="*/ 7 w 482"/>
                <a:gd name="T45" fmla="*/ 141 h 269"/>
                <a:gd name="T46" fmla="*/ 9 w 482"/>
                <a:gd name="T47" fmla="*/ 116 h 269"/>
                <a:gd name="T48" fmla="*/ 14 w 482"/>
                <a:gd name="T49" fmla="*/ 74 h 269"/>
                <a:gd name="T50" fmla="*/ 14 w 482"/>
                <a:gd name="T51" fmla="*/ 55 h 269"/>
                <a:gd name="T52" fmla="*/ 19 w 482"/>
                <a:gd name="T53" fmla="*/ 31 h 269"/>
                <a:gd name="T54" fmla="*/ 25 w 482"/>
                <a:gd name="T55" fmla="*/ 19 h 269"/>
                <a:gd name="T56" fmla="*/ 30 w 482"/>
                <a:gd name="T57" fmla="*/ 13 h 269"/>
                <a:gd name="T58" fmla="*/ 42 w 482"/>
                <a:gd name="T59" fmla="*/ 5 h 269"/>
                <a:gd name="T60" fmla="*/ 53 w 482"/>
                <a:gd name="T61" fmla="*/ 1 h 269"/>
                <a:gd name="T62" fmla="*/ 78 w 482"/>
                <a:gd name="T63" fmla="*/ 0 h 269"/>
                <a:gd name="T64" fmla="*/ 159 w 482"/>
                <a:gd name="T65" fmla="*/ 1 h 269"/>
                <a:gd name="T66" fmla="*/ 241 w 482"/>
                <a:gd name="T67"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269">
                  <a:moveTo>
                    <a:pt x="241" y="4"/>
                  </a:moveTo>
                  <a:lnTo>
                    <a:pt x="241" y="4"/>
                  </a:lnTo>
                  <a:lnTo>
                    <a:pt x="323" y="1"/>
                  </a:lnTo>
                  <a:lnTo>
                    <a:pt x="404" y="0"/>
                  </a:lnTo>
                  <a:lnTo>
                    <a:pt x="404" y="0"/>
                  </a:lnTo>
                  <a:lnTo>
                    <a:pt x="417" y="0"/>
                  </a:lnTo>
                  <a:lnTo>
                    <a:pt x="430" y="1"/>
                  </a:lnTo>
                  <a:lnTo>
                    <a:pt x="435" y="3"/>
                  </a:lnTo>
                  <a:lnTo>
                    <a:pt x="441" y="5"/>
                  </a:lnTo>
                  <a:lnTo>
                    <a:pt x="446" y="8"/>
                  </a:lnTo>
                  <a:lnTo>
                    <a:pt x="452" y="13"/>
                  </a:lnTo>
                  <a:lnTo>
                    <a:pt x="452" y="13"/>
                  </a:lnTo>
                  <a:lnTo>
                    <a:pt x="457" y="19"/>
                  </a:lnTo>
                  <a:lnTo>
                    <a:pt x="461" y="25"/>
                  </a:lnTo>
                  <a:lnTo>
                    <a:pt x="463" y="31"/>
                  </a:lnTo>
                  <a:lnTo>
                    <a:pt x="466" y="39"/>
                  </a:lnTo>
                  <a:lnTo>
                    <a:pt x="468" y="55"/>
                  </a:lnTo>
                  <a:lnTo>
                    <a:pt x="468" y="74"/>
                  </a:lnTo>
                  <a:lnTo>
                    <a:pt x="468" y="93"/>
                  </a:lnTo>
                  <a:lnTo>
                    <a:pt x="468" y="93"/>
                  </a:lnTo>
                  <a:lnTo>
                    <a:pt x="473" y="116"/>
                  </a:lnTo>
                  <a:lnTo>
                    <a:pt x="476" y="141"/>
                  </a:lnTo>
                  <a:lnTo>
                    <a:pt x="476" y="141"/>
                  </a:lnTo>
                  <a:lnTo>
                    <a:pt x="480" y="188"/>
                  </a:lnTo>
                  <a:lnTo>
                    <a:pt x="482" y="233"/>
                  </a:lnTo>
                  <a:lnTo>
                    <a:pt x="482" y="233"/>
                  </a:lnTo>
                  <a:lnTo>
                    <a:pt x="482" y="246"/>
                  </a:lnTo>
                  <a:lnTo>
                    <a:pt x="482" y="258"/>
                  </a:lnTo>
                  <a:lnTo>
                    <a:pt x="481" y="263"/>
                  </a:lnTo>
                  <a:lnTo>
                    <a:pt x="478" y="265"/>
                  </a:lnTo>
                  <a:lnTo>
                    <a:pt x="475" y="268"/>
                  </a:lnTo>
                  <a:lnTo>
                    <a:pt x="470" y="269"/>
                  </a:lnTo>
                  <a:lnTo>
                    <a:pt x="470" y="269"/>
                  </a:lnTo>
                  <a:lnTo>
                    <a:pt x="241" y="269"/>
                  </a:lnTo>
                  <a:lnTo>
                    <a:pt x="241" y="269"/>
                  </a:lnTo>
                  <a:lnTo>
                    <a:pt x="13" y="269"/>
                  </a:lnTo>
                  <a:lnTo>
                    <a:pt x="13" y="269"/>
                  </a:lnTo>
                  <a:lnTo>
                    <a:pt x="8" y="268"/>
                  </a:lnTo>
                  <a:lnTo>
                    <a:pt x="4" y="265"/>
                  </a:lnTo>
                  <a:lnTo>
                    <a:pt x="2" y="263"/>
                  </a:lnTo>
                  <a:lnTo>
                    <a:pt x="0" y="258"/>
                  </a:lnTo>
                  <a:lnTo>
                    <a:pt x="0" y="246"/>
                  </a:lnTo>
                  <a:lnTo>
                    <a:pt x="0" y="233"/>
                  </a:lnTo>
                  <a:lnTo>
                    <a:pt x="0" y="233"/>
                  </a:lnTo>
                  <a:lnTo>
                    <a:pt x="3" y="188"/>
                  </a:lnTo>
                  <a:lnTo>
                    <a:pt x="7" y="141"/>
                  </a:lnTo>
                  <a:lnTo>
                    <a:pt x="7" y="141"/>
                  </a:lnTo>
                  <a:lnTo>
                    <a:pt x="9" y="116"/>
                  </a:lnTo>
                  <a:lnTo>
                    <a:pt x="13" y="93"/>
                  </a:lnTo>
                  <a:lnTo>
                    <a:pt x="14" y="74"/>
                  </a:lnTo>
                  <a:lnTo>
                    <a:pt x="14" y="74"/>
                  </a:lnTo>
                  <a:lnTo>
                    <a:pt x="14" y="55"/>
                  </a:lnTo>
                  <a:lnTo>
                    <a:pt x="17" y="39"/>
                  </a:lnTo>
                  <a:lnTo>
                    <a:pt x="19" y="31"/>
                  </a:lnTo>
                  <a:lnTo>
                    <a:pt x="22" y="25"/>
                  </a:lnTo>
                  <a:lnTo>
                    <a:pt x="25" y="19"/>
                  </a:lnTo>
                  <a:lnTo>
                    <a:pt x="30" y="13"/>
                  </a:lnTo>
                  <a:lnTo>
                    <a:pt x="30" y="13"/>
                  </a:lnTo>
                  <a:lnTo>
                    <a:pt x="35" y="8"/>
                  </a:lnTo>
                  <a:lnTo>
                    <a:pt x="42" y="5"/>
                  </a:lnTo>
                  <a:lnTo>
                    <a:pt x="47" y="3"/>
                  </a:lnTo>
                  <a:lnTo>
                    <a:pt x="53" y="1"/>
                  </a:lnTo>
                  <a:lnTo>
                    <a:pt x="65" y="0"/>
                  </a:lnTo>
                  <a:lnTo>
                    <a:pt x="78" y="0"/>
                  </a:lnTo>
                  <a:lnTo>
                    <a:pt x="78" y="0"/>
                  </a:lnTo>
                  <a:lnTo>
                    <a:pt x="159" y="1"/>
                  </a:lnTo>
                  <a:lnTo>
                    <a:pt x="241" y="4"/>
                  </a:lnTo>
                  <a:lnTo>
                    <a:pt x="241"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7" name="Group 2"/>
          <p:cNvGrpSpPr/>
          <p:nvPr/>
        </p:nvGrpSpPr>
        <p:grpSpPr>
          <a:xfrm>
            <a:off x="5329496" y="2974955"/>
            <a:ext cx="940430" cy="970767"/>
            <a:chOff x="5329496" y="2793946"/>
            <a:chExt cx="940430" cy="970767"/>
          </a:xfrm>
          <a:solidFill>
            <a:srgbClr val="0070C0"/>
          </a:solidFill>
        </p:grpSpPr>
        <p:sp>
          <p:nvSpPr>
            <p:cNvPr id="252" name="Freeform 667"/>
            <p:cNvSpPr>
              <a:spLocks/>
            </p:cNvSpPr>
            <p:nvPr/>
          </p:nvSpPr>
          <p:spPr bwMode="auto">
            <a:xfrm>
              <a:off x="5648030" y="2829340"/>
              <a:ext cx="591561" cy="606729"/>
            </a:xfrm>
            <a:custGeom>
              <a:avLst/>
              <a:gdLst>
                <a:gd name="T0" fmla="*/ 0 w 471"/>
                <a:gd name="T1" fmla="*/ 147 h 481"/>
                <a:gd name="T2" fmla="*/ 254 w 471"/>
                <a:gd name="T3" fmla="*/ 0 h 481"/>
                <a:gd name="T4" fmla="*/ 471 w 471"/>
                <a:gd name="T5" fmla="*/ 289 h 481"/>
                <a:gd name="T6" fmla="*/ 138 w 471"/>
                <a:gd name="T7" fmla="*/ 481 h 481"/>
                <a:gd name="T8" fmla="*/ 0 w 471"/>
                <a:gd name="T9" fmla="*/ 147 h 481"/>
              </a:gdLst>
              <a:ahLst/>
              <a:cxnLst>
                <a:cxn ang="0">
                  <a:pos x="T0" y="T1"/>
                </a:cxn>
                <a:cxn ang="0">
                  <a:pos x="T2" y="T3"/>
                </a:cxn>
                <a:cxn ang="0">
                  <a:pos x="T4" y="T5"/>
                </a:cxn>
                <a:cxn ang="0">
                  <a:pos x="T6" y="T7"/>
                </a:cxn>
                <a:cxn ang="0">
                  <a:pos x="T8" y="T9"/>
                </a:cxn>
              </a:cxnLst>
              <a:rect l="0" t="0" r="r" b="b"/>
              <a:pathLst>
                <a:path w="471" h="481">
                  <a:moveTo>
                    <a:pt x="0" y="147"/>
                  </a:moveTo>
                  <a:lnTo>
                    <a:pt x="254" y="0"/>
                  </a:lnTo>
                  <a:lnTo>
                    <a:pt x="471" y="289"/>
                  </a:lnTo>
                  <a:lnTo>
                    <a:pt x="138" y="481"/>
                  </a:lnTo>
                  <a:lnTo>
                    <a:pt x="0" y="14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3" name="Freeform 668"/>
            <p:cNvSpPr>
              <a:spLocks noEditPoints="1"/>
            </p:cNvSpPr>
            <p:nvPr/>
          </p:nvSpPr>
          <p:spPr bwMode="auto">
            <a:xfrm>
              <a:off x="5733983" y="2991134"/>
              <a:ext cx="30336" cy="30336"/>
            </a:xfrm>
            <a:custGeom>
              <a:avLst/>
              <a:gdLst>
                <a:gd name="T0" fmla="*/ 8 w 22"/>
                <a:gd name="T1" fmla="*/ 6 h 21"/>
                <a:gd name="T2" fmla="*/ 8 w 22"/>
                <a:gd name="T3" fmla="*/ 6 h 21"/>
                <a:gd name="T4" fmla="*/ 10 w 22"/>
                <a:gd name="T5" fmla="*/ 5 h 21"/>
                <a:gd name="T6" fmla="*/ 13 w 22"/>
                <a:gd name="T7" fmla="*/ 5 h 21"/>
                <a:gd name="T8" fmla="*/ 14 w 22"/>
                <a:gd name="T9" fmla="*/ 6 h 21"/>
                <a:gd name="T10" fmla="*/ 17 w 22"/>
                <a:gd name="T11" fmla="*/ 9 h 21"/>
                <a:gd name="T12" fmla="*/ 17 w 22"/>
                <a:gd name="T13" fmla="*/ 9 h 21"/>
                <a:gd name="T14" fmla="*/ 17 w 22"/>
                <a:gd name="T15" fmla="*/ 10 h 21"/>
                <a:gd name="T16" fmla="*/ 17 w 22"/>
                <a:gd name="T17" fmla="*/ 13 h 21"/>
                <a:gd name="T18" fmla="*/ 15 w 22"/>
                <a:gd name="T19" fmla="*/ 15 h 21"/>
                <a:gd name="T20" fmla="*/ 14 w 22"/>
                <a:gd name="T21" fmla="*/ 16 h 21"/>
                <a:gd name="T22" fmla="*/ 14 w 22"/>
                <a:gd name="T23" fmla="*/ 16 h 21"/>
                <a:gd name="T24" fmla="*/ 12 w 22"/>
                <a:gd name="T25" fmla="*/ 16 h 21"/>
                <a:gd name="T26" fmla="*/ 10 w 22"/>
                <a:gd name="T27" fmla="*/ 16 h 21"/>
                <a:gd name="T28" fmla="*/ 8 w 22"/>
                <a:gd name="T29" fmla="*/ 16 h 21"/>
                <a:gd name="T30" fmla="*/ 7 w 22"/>
                <a:gd name="T31" fmla="*/ 14 h 21"/>
                <a:gd name="T32" fmla="*/ 7 w 22"/>
                <a:gd name="T33" fmla="*/ 14 h 21"/>
                <a:gd name="T34" fmla="*/ 5 w 22"/>
                <a:gd name="T35" fmla="*/ 11 h 21"/>
                <a:gd name="T36" fmla="*/ 5 w 22"/>
                <a:gd name="T37" fmla="*/ 10 h 21"/>
                <a:gd name="T38" fmla="*/ 7 w 22"/>
                <a:gd name="T39" fmla="*/ 8 h 21"/>
                <a:gd name="T40" fmla="*/ 8 w 22"/>
                <a:gd name="T41" fmla="*/ 6 h 21"/>
                <a:gd name="T42" fmla="*/ 8 w 22"/>
                <a:gd name="T43" fmla="*/ 6 h 21"/>
                <a:gd name="T44" fmla="*/ 5 w 22"/>
                <a:gd name="T45" fmla="*/ 1 h 21"/>
                <a:gd name="T46" fmla="*/ 5 w 22"/>
                <a:gd name="T47" fmla="*/ 1 h 21"/>
                <a:gd name="T48" fmla="*/ 3 w 22"/>
                <a:gd name="T49" fmla="*/ 5 h 21"/>
                <a:gd name="T50" fmla="*/ 0 w 22"/>
                <a:gd name="T51" fmla="*/ 9 h 21"/>
                <a:gd name="T52" fmla="*/ 0 w 22"/>
                <a:gd name="T53" fmla="*/ 13 h 21"/>
                <a:gd name="T54" fmla="*/ 2 w 22"/>
                <a:gd name="T55" fmla="*/ 16 h 21"/>
                <a:gd name="T56" fmla="*/ 2 w 22"/>
                <a:gd name="T57" fmla="*/ 16 h 21"/>
                <a:gd name="T58" fmla="*/ 4 w 22"/>
                <a:gd name="T59" fmla="*/ 20 h 21"/>
                <a:gd name="T60" fmla="*/ 8 w 22"/>
                <a:gd name="T61" fmla="*/ 21 h 21"/>
                <a:gd name="T62" fmla="*/ 13 w 22"/>
                <a:gd name="T63" fmla="*/ 21 h 21"/>
                <a:gd name="T64" fmla="*/ 17 w 22"/>
                <a:gd name="T65" fmla="*/ 20 h 21"/>
                <a:gd name="T66" fmla="*/ 17 w 22"/>
                <a:gd name="T67" fmla="*/ 20 h 21"/>
                <a:gd name="T68" fmla="*/ 20 w 22"/>
                <a:gd name="T69" fmla="*/ 18 h 21"/>
                <a:gd name="T70" fmla="*/ 22 w 22"/>
                <a:gd name="T71" fmla="*/ 14 h 21"/>
                <a:gd name="T72" fmla="*/ 22 w 22"/>
                <a:gd name="T73" fmla="*/ 10 h 21"/>
                <a:gd name="T74" fmla="*/ 20 w 22"/>
                <a:gd name="T75" fmla="*/ 6 h 21"/>
                <a:gd name="T76" fmla="*/ 20 w 22"/>
                <a:gd name="T77" fmla="*/ 6 h 21"/>
                <a:gd name="T78" fmla="*/ 18 w 22"/>
                <a:gd name="T79" fmla="*/ 3 h 21"/>
                <a:gd name="T80" fmla="*/ 14 w 22"/>
                <a:gd name="T81" fmla="*/ 1 h 21"/>
                <a:gd name="T82" fmla="*/ 10 w 22"/>
                <a:gd name="T83" fmla="*/ 0 h 21"/>
                <a:gd name="T84" fmla="*/ 5 w 22"/>
                <a:gd name="T85" fmla="*/ 1 h 21"/>
                <a:gd name="T86" fmla="*/ 5 w 22"/>
                <a:gd name="T8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1">
                  <a:moveTo>
                    <a:pt x="8" y="6"/>
                  </a:moveTo>
                  <a:lnTo>
                    <a:pt x="8" y="6"/>
                  </a:lnTo>
                  <a:lnTo>
                    <a:pt x="10" y="5"/>
                  </a:lnTo>
                  <a:lnTo>
                    <a:pt x="13" y="5"/>
                  </a:lnTo>
                  <a:lnTo>
                    <a:pt x="14" y="6"/>
                  </a:lnTo>
                  <a:lnTo>
                    <a:pt x="17" y="9"/>
                  </a:lnTo>
                  <a:lnTo>
                    <a:pt x="17" y="9"/>
                  </a:lnTo>
                  <a:lnTo>
                    <a:pt x="17" y="10"/>
                  </a:lnTo>
                  <a:lnTo>
                    <a:pt x="17" y="13"/>
                  </a:lnTo>
                  <a:lnTo>
                    <a:pt x="15" y="15"/>
                  </a:lnTo>
                  <a:lnTo>
                    <a:pt x="14" y="16"/>
                  </a:lnTo>
                  <a:lnTo>
                    <a:pt x="14" y="16"/>
                  </a:lnTo>
                  <a:lnTo>
                    <a:pt x="12" y="16"/>
                  </a:lnTo>
                  <a:lnTo>
                    <a:pt x="10" y="16"/>
                  </a:lnTo>
                  <a:lnTo>
                    <a:pt x="8" y="16"/>
                  </a:lnTo>
                  <a:lnTo>
                    <a:pt x="7" y="14"/>
                  </a:lnTo>
                  <a:lnTo>
                    <a:pt x="7" y="14"/>
                  </a:lnTo>
                  <a:lnTo>
                    <a:pt x="5" y="11"/>
                  </a:lnTo>
                  <a:lnTo>
                    <a:pt x="5" y="10"/>
                  </a:lnTo>
                  <a:lnTo>
                    <a:pt x="7" y="8"/>
                  </a:lnTo>
                  <a:lnTo>
                    <a:pt x="8" y="6"/>
                  </a:lnTo>
                  <a:lnTo>
                    <a:pt x="8" y="6"/>
                  </a:lnTo>
                  <a:close/>
                  <a:moveTo>
                    <a:pt x="5" y="1"/>
                  </a:moveTo>
                  <a:lnTo>
                    <a:pt x="5" y="1"/>
                  </a:lnTo>
                  <a:lnTo>
                    <a:pt x="3" y="5"/>
                  </a:lnTo>
                  <a:lnTo>
                    <a:pt x="0" y="9"/>
                  </a:lnTo>
                  <a:lnTo>
                    <a:pt x="0" y="13"/>
                  </a:lnTo>
                  <a:lnTo>
                    <a:pt x="2" y="16"/>
                  </a:lnTo>
                  <a:lnTo>
                    <a:pt x="2" y="16"/>
                  </a:lnTo>
                  <a:lnTo>
                    <a:pt x="4" y="20"/>
                  </a:lnTo>
                  <a:lnTo>
                    <a:pt x="8" y="21"/>
                  </a:lnTo>
                  <a:lnTo>
                    <a:pt x="13" y="21"/>
                  </a:lnTo>
                  <a:lnTo>
                    <a:pt x="17" y="20"/>
                  </a:lnTo>
                  <a:lnTo>
                    <a:pt x="17" y="20"/>
                  </a:lnTo>
                  <a:lnTo>
                    <a:pt x="20" y="18"/>
                  </a:lnTo>
                  <a:lnTo>
                    <a:pt x="22" y="14"/>
                  </a:lnTo>
                  <a:lnTo>
                    <a:pt x="22" y="10"/>
                  </a:lnTo>
                  <a:lnTo>
                    <a:pt x="20" y="6"/>
                  </a:lnTo>
                  <a:lnTo>
                    <a:pt x="20" y="6"/>
                  </a:lnTo>
                  <a:lnTo>
                    <a:pt x="18" y="3"/>
                  </a:lnTo>
                  <a:lnTo>
                    <a:pt x="14" y="1"/>
                  </a:lnTo>
                  <a:lnTo>
                    <a:pt x="10" y="0"/>
                  </a:lnTo>
                  <a:lnTo>
                    <a:pt x="5" y="1"/>
                  </a:lnTo>
                  <a:lnTo>
                    <a:pt x="5"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4" name="Freeform 669"/>
            <p:cNvSpPr>
              <a:spLocks noEditPoints="1"/>
            </p:cNvSpPr>
            <p:nvPr/>
          </p:nvSpPr>
          <p:spPr bwMode="auto">
            <a:xfrm>
              <a:off x="5890722" y="2905181"/>
              <a:ext cx="25280" cy="25280"/>
            </a:xfrm>
            <a:custGeom>
              <a:avLst/>
              <a:gdLst>
                <a:gd name="T0" fmla="*/ 8 w 21"/>
                <a:gd name="T1" fmla="*/ 6 h 22"/>
                <a:gd name="T2" fmla="*/ 8 w 21"/>
                <a:gd name="T3" fmla="*/ 6 h 22"/>
                <a:gd name="T4" fmla="*/ 10 w 21"/>
                <a:gd name="T5" fmla="*/ 6 h 22"/>
                <a:gd name="T6" fmla="*/ 12 w 21"/>
                <a:gd name="T7" fmla="*/ 6 h 22"/>
                <a:gd name="T8" fmla="*/ 15 w 21"/>
                <a:gd name="T9" fmla="*/ 6 h 22"/>
                <a:gd name="T10" fmla="*/ 16 w 21"/>
                <a:gd name="T11" fmla="*/ 9 h 22"/>
                <a:gd name="T12" fmla="*/ 16 w 21"/>
                <a:gd name="T13" fmla="*/ 9 h 22"/>
                <a:gd name="T14" fmla="*/ 16 w 21"/>
                <a:gd name="T15" fmla="*/ 10 h 22"/>
                <a:gd name="T16" fmla="*/ 16 w 21"/>
                <a:gd name="T17" fmla="*/ 12 h 22"/>
                <a:gd name="T18" fmla="*/ 15 w 21"/>
                <a:gd name="T19" fmla="*/ 15 h 22"/>
                <a:gd name="T20" fmla="*/ 13 w 21"/>
                <a:gd name="T21" fmla="*/ 16 h 22"/>
                <a:gd name="T22" fmla="*/ 13 w 21"/>
                <a:gd name="T23" fmla="*/ 16 h 22"/>
                <a:gd name="T24" fmla="*/ 11 w 21"/>
                <a:gd name="T25" fmla="*/ 17 h 22"/>
                <a:gd name="T26" fmla="*/ 10 w 21"/>
                <a:gd name="T27" fmla="*/ 16 h 22"/>
                <a:gd name="T28" fmla="*/ 7 w 21"/>
                <a:gd name="T29" fmla="*/ 16 h 22"/>
                <a:gd name="T30" fmla="*/ 6 w 21"/>
                <a:gd name="T31" fmla="*/ 14 h 22"/>
                <a:gd name="T32" fmla="*/ 6 w 21"/>
                <a:gd name="T33" fmla="*/ 14 h 22"/>
                <a:gd name="T34" fmla="*/ 5 w 21"/>
                <a:gd name="T35" fmla="*/ 12 h 22"/>
                <a:gd name="T36" fmla="*/ 5 w 21"/>
                <a:gd name="T37" fmla="*/ 10 h 22"/>
                <a:gd name="T38" fmla="*/ 6 w 21"/>
                <a:gd name="T39" fmla="*/ 7 h 22"/>
                <a:gd name="T40" fmla="*/ 8 w 21"/>
                <a:gd name="T41" fmla="*/ 6 h 22"/>
                <a:gd name="T42" fmla="*/ 8 w 21"/>
                <a:gd name="T43" fmla="*/ 6 h 22"/>
                <a:gd name="T44" fmla="*/ 6 w 21"/>
                <a:gd name="T45" fmla="*/ 2 h 22"/>
                <a:gd name="T46" fmla="*/ 6 w 21"/>
                <a:gd name="T47" fmla="*/ 2 h 22"/>
                <a:gd name="T48" fmla="*/ 2 w 21"/>
                <a:gd name="T49" fmla="*/ 5 h 22"/>
                <a:gd name="T50" fmla="*/ 0 w 21"/>
                <a:gd name="T51" fmla="*/ 9 h 22"/>
                <a:gd name="T52" fmla="*/ 0 w 21"/>
                <a:gd name="T53" fmla="*/ 12 h 22"/>
                <a:gd name="T54" fmla="*/ 1 w 21"/>
                <a:gd name="T55" fmla="*/ 16 h 22"/>
                <a:gd name="T56" fmla="*/ 1 w 21"/>
                <a:gd name="T57" fmla="*/ 16 h 22"/>
                <a:gd name="T58" fmla="*/ 5 w 21"/>
                <a:gd name="T59" fmla="*/ 20 h 22"/>
                <a:gd name="T60" fmla="*/ 8 w 21"/>
                <a:gd name="T61" fmla="*/ 21 h 22"/>
                <a:gd name="T62" fmla="*/ 12 w 21"/>
                <a:gd name="T63" fmla="*/ 22 h 22"/>
                <a:gd name="T64" fmla="*/ 16 w 21"/>
                <a:gd name="T65" fmla="*/ 21 h 22"/>
                <a:gd name="T66" fmla="*/ 16 w 21"/>
                <a:gd name="T67" fmla="*/ 21 h 22"/>
                <a:gd name="T68" fmla="*/ 20 w 21"/>
                <a:gd name="T69" fmla="*/ 17 h 22"/>
                <a:gd name="T70" fmla="*/ 21 w 21"/>
                <a:gd name="T71" fmla="*/ 14 h 22"/>
                <a:gd name="T72" fmla="*/ 21 w 21"/>
                <a:gd name="T73" fmla="*/ 10 h 22"/>
                <a:gd name="T74" fmla="*/ 20 w 21"/>
                <a:gd name="T75" fmla="*/ 6 h 22"/>
                <a:gd name="T76" fmla="*/ 20 w 21"/>
                <a:gd name="T77" fmla="*/ 6 h 22"/>
                <a:gd name="T78" fmla="*/ 17 w 21"/>
                <a:gd name="T79" fmla="*/ 2 h 22"/>
                <a:gd name="T80" fmla="*/ 13 w 21"/>
                <a:gd name="T81" fmla="*/ 1 h 22"/>
                <a:gd name="T82" fmla="*/ 10 w 21"/>
                <a:gd name="T83" fmla="*/ 0 h 22"/>
                <a:gd name="T84" fmla="*/ 6 w 21"/>
                <a:gd name="T85" fmla="*/ 2 h 22"/>
                <a:gd name="T86" fmla="*/ 6 w 21"/>
                <a:gd name="T8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2">
                  <a:moveTo>
                    <a:pt x="8" y="6"/>
                  </a:moveTo>
                  <a:lnTo>
                    <a:pt x="8" y="6"/>
                  </a:lnTo>
                  <a:lnTo>
                    <a:pt x="10" y="6"/>
                  </a:lnTo>
                  <a:lnTo>
                    <a:pt x="12" y="6"/>
                  </a:lnTo>
                  <a:lnTo>
                    <a:pt x="15" y="6"/>
                  </a:lnTo>
                  <a:lnTo>
                    <a:pt x="16" y="9"/>
                  </a:lnTo>
                  <a:lnTo>
                    <a:pt x="16" y="9"/>
                  </a:lnTo>
                  <a:lnTo>
                    <a:pt x="16" y="10"/>
                  </a:lnTo>
                  <a:lnTo>
                    <a:pt x="16" y="12"/>
                  </a:lnTo>
                  <a:lnTo>
                    <a:pt x="15" y="15"/>
                  </a:lnTo>
                  <a:lnTo>
                    <a:pt x="13" y="16"/>
                  </a:lnTo>
                  <a:lnTo>
                    <a:pt x="13" y="16"/>
                  </a:lnTo>
                  <a:lnTo>
                    <a:pt x="11" y="17"/>
                  </a:lnTo>
                  <a:lnTo>
                    <a:pt x="10" y="16"/>
                  </a:lnTo>
                  <a:lnTo>
                    <a:pt x="7" y="16"/>
                  </a:lnTo>
                  <a:lnTo>
                    <a:pt x="6" y="14"/>
                  </a:lnTo>
                  <a:lnTo>
                    <a:pt x="6" y="14"/>
                  </a:lnTo>
                  <a:lnTo>
                    <a:pt x="5" y="12"/>
                  </a:lnTo>
                  <a:lnTo>
                    <a:pt x="5" y="10"/>
                  </a:lnTo>
                  <a:lnTo>
                    <a:pt x="6" y="7"/>
                  </a:lnTo>
                  <a:lnTo>
                    <a:pt x="8" y="6"/>
                  </a:lnTo>
                  <a:lnTo>
                    <a:pt x="8" y="6"/>
                  </a:lnTo>
                  <a:close/>
                  <a:moveTo>
                    <a:pt x="6" y="2"/>
                  </a:moveTo>
                  <a:lnTo>
                    <a:pt x="6" y="2"/>
                  </a:lnTo>
                  <a:lnTo>
                    <a:pt x="2" y="5"/>
                  </a:lnTo>
                  <a:lnTo>
                    <a:pt x="0" y="9"/>
                  </a:lnTo>
                  <a:lnTo>
                    <a:pt x="0" y="12"/>
                  </a:lnTo>
                  <a:lnTo>
                    <a:pt x="1" y="16"/>
                  </a:lnTo>
                  <a:lnTo>
                    <a:pt x="1" y="16"/>
                  </a:lnTo>
                  <a:lnTo>
                    <a:pt x="5" y="20"/>
                  </a:lnTo>
                  <a:lnTo>
                    <a:pt x="8" y="21"/>
                  </a:lnTo>
                  <a:lnTo>
                    <a:pt x="12" y="22"/>
                  </a:lnTo>
                  <a:lnTo>
                    <a:pt x="16" y="21"/>
                  </a:lnTo>
                  <a:lnTo>
                    <a:pt x="16" y="21"/>
                  </a:lnTo>
                  <a:lnTo>
                    <a:pt x="20" y="17"/>
                  </a:lnTo>
                  <a:lnTo>
                    <a:pt x="21" y="14"/>
                  </a:lnTo>
                  <a:lnTo>
                    <a:pt x="21" y="10"/>
                  </a:lnTo>
                  <a:lnTo>
                    <a:pt x="20" y="6"/>
                  </a:lnTo>
                  <a:lnTo>
                    <a:pt x="20" y="6"/>
                  </a:lnTo>
                  <a:lnTo>
                    <a:pt x="17" y="2"/>
                  </a:lnTo>
                  <a:lnTo>
                    <a:pt x="13" y="1"/>
                  </a:lnTo>
                  <a:lnTo>
                    <a:pt x="10" y="0"/>
                  </a:lnTo>
                  <a:lnTo>
                    <a:pt x="6" y="2"/>
                  </a:lnTo>
                  <a:lnTo>
                    <a:pt x="6"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5" name="Freeform 670"/>
            <p:cNvSpPr>
              <a:spLocks/>
            </p:cNvSpPr>
            <p:nvPr/>
          </p:nvSpPr>
          <p:spPr bwMode="auto">
            <a:xfrm>
              <a:off x="5749152" y="3001246"/>
              <a:ext cx="5056" cy="10112"/>
            </a:xfrm>
            <a:custGeom>
              <a:avLst/>
              <a:gdLst>
                <a:gd name="T0" fmla="*/ 3 w 5"/>
                <a:gd name="T1" fmla="*/ 0 h 7"/>
                <a:gd name="T2" fmla="*/ 3 w 5"/>
                <a:gd name="T3" fmla="*/ 0 h 7"/>
                <a:gd name="T4" fmla="*/ 1 w 5"/>
                <a:gd name="T5" fmla="*/ 5 h 7"/>
                <a:gd name="T6" fmla="*/ 0 w 5"/>
                <a:gd name="T7" fmla="*/ 6 h 7"/>
                <a:gd name="T8" fmla="*/ 0 w 5"/>
                <a:gd name="T9" fmla="*/ 7 h 7"/>
                <a:gd name="T10" fmla="*/ 0 w 5"/>
                <a:gd name="T11" fmla="*/ 7 h 7"/>
                <a:gd name="T12" fmla="*/ 3 w 5"/>
                <a:gd name="T13" fmla="*/ 6 h 7"/>
                <a:gd name="T14" fmla="*/ 5 w 5"/>
                <a:gd name="T15" fmla="*/ 4 h 7"/>
                <a:gd name="T16" fmla="*/ 5 w 5"/>
                <a:gd name="T17" fmla="*/ 1 h 7"/>
                <a:gd name="T18" fmla="*/ 3 w 5"/>
                <a:gd name="T19" fmla="*/ 0 h 7"/>
                <a:gd name="T20" fmla="*/ 3 w 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0"/>
                  </a:moveTo>
                  <a:lnTo>
                    <a:pt x="3" y="0"/>
                  </a:lnTo>
                  <a:lnTo>
                    <a:pt x="1" y="5"/>
                  </a:lnTo>
                  <a:lnTo>
                    <a:pt x="0" y="6"/>
                  </a:lnTo>
                  <a:lnTo>
                    <a:pt x="0" y="7"/>
                  </a:lnTo>
                  <a:lnTo>
                    <a:pt x="0" y="7"/>
                  </a:lnTo>
                  <a:lnTo>
                    <a:pt x="3" y="6"/>
                  </a:lnTo>
                  <a:lnTo>
                    <a:pt x="5" y="4"/>
                  </a:lnTo>
                  <a:lnTo>
                    <a:pt x="5"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6" name="Freeform 671"/>
            <p:cNvSpPr>
              <a:spLocks/>
            </p:cNvSpPr>
            <p:nvPr/>
          </p:nvSpPr>
          <p:spPr bwMode="auto">
            <a:xfrm>
              <a:off x="5900834" y="2915293"/>
              <a:ext cx="10112" cy="10112"/>
            </a:xfrm>
            <a:custGeom>
              <a:avLst/>
              <a:gdLst>
                <a:gd name="T0" fmla="*/ 5 w 6"/>
                <a:gd name="T1" fmla="*/ 0 h 7"/>
                <a:gd name="T2" fmla="*/ 5 w 6"/>
                <a:gd name="T3" fmla="*/ 0 h 7"/>
                <a:gd name="T4" fmla="*/ 1 w 6"/>
                <a:gd name="T5" fmla="*/ 4 h 7"/>
                <a:gd name="T6" fmla="*/ 0 w 6"/>
                <a:gd name="T7" fmla="*/ 7 h 7"/>
                <a:gd name="T8" fmla="*/ 0 w 6"/>
                <a:gd name="T9" fmla="*/ 7 h 7"/>
                <a:gd name="T10" fmla="*/ 2 w 6"/>
                <a:gd name="T11" fmla="*/ 6 h 7"/>
                <a:gd name="T12" fmla="*/ 5 w 6"/>
                <a:gd name="T13" fmla="*/ 4 h 7"/>
                <a:gd name="T14" fmla="*/ 6 w 6"/>
                <a:gd name="T15" fmla="*/ 1 h 7"/>
                <a:gd name="T16" fmla="*/ 5 w 6"/>
                <a:gd name="T17" fmla="*/ 0 h 7"/>
                <a:gd name="T18" fmla="*/ 5 w 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5" y="0"/>
                  </a:moveTo>
                  <a:lnTo>
                    <a:pt x="5" y="0"/>
                  </a:lnTo>
                  <a:lnTo>
                    <a:pt x="1" y="4"/>
                  </a:lnTo>
                  <a:lnTo>
                    <a:pt x="0" y="7"/>
                  </a:lnTo>
                  <a:lnTo>
                    <a:pt x="0" y="7"/>
                  </a:lnTo>
                  <a:lnTo>
                    <a:pt x="2" y="6"/>
                  </a:lnTo>
                  <a:lnTo>
                    <a:pt x="5" y="4"/>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7" name="Freeform 672"/>
            <p:cNvSpPr>
              <a:spLocks/>
            </p:cNvSpPr>
            <p:nvPr/>
          </p:nvSpPr>
          <p:spPr bwMode="auto">
            <a:xfrm>
              <a:off x="5749152" y="3001246"/>
              <a:ext cx="5056" cy="10112"/>
            </a:xfrm>
            <a:custGeom>
              <a:avLst/>
              <a:gdLst>
                <a:gd name="T0" fmla="*/ 2 w 5"/>
                <a:gd name="T1" fmla="*/ 8 h 8"/>
                <a:gd name="T2" fmla="*/ 2 w 5"/>
                <a:gd name="T3" fmla="*/ 8 h 8"/>
                <a:gd name="T4" fmla="*/ 4 w 5"/>
                <a:gd name="T5" fmla="*/ 3 h 8"/>
                <a:gd name="T6" fmla="*/ 5 w 5"/>
                <a:gd name="T7" fmla="*/ 1 h 8"/>
                <a:gd name="T8" fmla="*/ 5 w 5"/>
                <a:gd name="T9" fmla="*/ 0 h 8"/>
                <a:gd name="T10" fmla="*/ 5 w 5"/>
                <a:gd name="T11" fmla="*/ 0 h 8"/>
                <a:gd name="T12" fmla="*/ 3 w 5"/>
                <a:gd name="T13" fmla="*/ 0 h 8"/>
                <a:gd name="T14" fmla="*/ 3 w 5"/>
                <a:gd name="T15" fmla="*/ 0 h 8"/>
                <a:gd name="T16" fmla="*/ 0 w 5"/>
                <a:gd name="T17" fmla="*/ 5 h 8"/>
                <a:gd name="T18" fmla="*/ 0 w 5"/>
                <a:gd name="T19" fmla="*/ 7 h 8"/>
                <a:gd name="T20" fmla="*/ 0 w 5"/>
                <a:gd name="T21" fmla="*/ 8 h 8"/>
                <a:gd name="T22" fmla="*/ 0 w 5"/>
                <a:gd name="T23" fmla="*/ 8 h 8"/>
                <a:gd name="T24" fmla="*/ 2 w 5"/>
                <a:gd name="T25" fmla="*/ 8 h 8"/>
                <a:gd name="T26" fmla="*/ 2 w 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8"/>
                  </a:moveTo>
                  <a:lnTo>
                    <a:pt x="2" y="8"/>
                  </a:lnTo>
                  <a:lnTo>
                    <a:pt x="4" y="3"/>
                  </a:lnTo>
                  <a:lnTo>
                    <a:pt x="5" y="1"/>
                  </a:lnTo>
                  <a:lnTo>
                    <a:pt x="5" y="0"/>
                  </a:lnTo>
                  <a:lnTo>
                    <a:pt x="5" y="0"/>
                  </a:lnTo>
                  <a:lnTo>
                    <a:pt x="3" y="0"/>
                  </a:lnTo>
                  <a:lnTo>
                    <a:pt x="3" y="0"/>
                  </a:lnTo>
                  <a:lnTo>
                    <a:pt x="0" y="5"/>
                  </a:lnTo>
                  <a:lnTo>
                    <a:pt x="0" y="7"/>
                  </a:lnTo>
                  <a:lnTo>
                    <a:pt x="0" y="8"/>
                  </a:lnTo>
                  <a:lnTo>
                    <a:pt x="0" y="8"/>
                  </a:lnTo>
                  <a:lnTo>
                    <a:pt x="2" y="8"/>
                  </a:lnTo>
                  <a:lnTo>
                    <a:pt x="2"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8" name="Freeform 673"/>
            <p:cNvSpPr>
              <a:spLocks/>
            </p:cNvSpPr>
            <p:nvPr/>
          </p:nvSpPr>
          <p:spPr bwMode="auto">
            <a:xfrm>
              <a:off x="5744096" y="2996190"/>
              <a:ext cx="5056" cy="15168"/>
            </a:xfrm>
            <a:custGeom>
              <a:avLst/>
              <a:gdLst>
                <a:gd name="T0" fmla="*/ 2 w 5"/>
                <a:gd name="T1" fmla="*/ 10 h 10"/>
                <a:gd name="T2" fmla="*/ 2 w 5"/>
                <a:gd name="T3" fmla="*/ 10 h 10"/>
                <a:gd name="T4" fmla="*/ 5 w 5"/>
                <a:gd name="T5" fmla="*/ 5 h 10"/>
                <a:gd name="T6" fmla="*/ 5 w 5"/>
                <a:gd name="T7" fmla="*/ 2 h 10"/>
                <a:gd name="T8" fmla="*/ 5 w 5"/>
                <a:gd name="T9" fmla="*/ 1 h 10"/>
                <a:gd name="T10" fmla="*/ 5 w 5"/>
                <a:gd name="T11" fmla="*/ 1 h 10"/>
                <a:gd name="T12" fmla="*/ 4 w 5"/>
                <a:gd name="T13" fmla="*/ 0 h 10"/>
                <a:gd name="T14" fmla="*/ 4 w 5"/>
                <a:gd name="T15" fmla="*/ 0 h 10"/>
                <a:gd name="T16" fmla="*/ 1 w 5"/>
                <a:gd name="T17" fmla="*/ 5 h 10"/>
                <a:gd name="T18" fmla="*/ 0 w 5"/>
                <a:gd name="T19" fmla="*/ 7 h 10"/>
                <a:gd name="T20" fmla="*/ 0 w 5"/>
                <a:gd name="T21" fmla="*/ 10 h 10"/>
                <a:gd name="T22" fmla="*/ 0 w 5"/>
                <a:gd name="T23" fmla="*/ 10 h 10"/>
                <a:gd name="T24" fmla="*/ 2 w 5"/>
                <a:gd name="T25" fmla="*/ 10 h 10"/>
                <a:gd name="T26" fmla="*/ 2 w 5"/>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10"/>
                  </a:moveTo>
                  <a:lnTo>
                    <a:pt x="2" y="10"/>
                  </a:lnTo>
                  <a:lnTo>
                    <a:pt x="5" y="5"/>
                  </a:lnTo>
                  <a:lnTo>
                    <a:pt x="5" y="2"/>
                  </a:lnTo>
                  <a:lnTo>
                    <a:pt x="5" y="1"/>
                  </a:lnTo>
                  <a:lnTo>
                    <a:pt x="5" y="1"/>
                  </a:lnTo>
                  <a:lnTo>
                    <a:pt x="4" y="0"/>
                  </a:lnTo>
                  <a:lnTo>
                    <a:pt x="4" y="0"/>
                  </a:lnTo>
                  <a:lnTo>
                    <a:pt x="1" y="5"/>
                  </a:lnTo>
                  <a:lnTo>
                    <a:pt x="0" y="7"/>
                  </a:lnTo>
                  <a:lnTo>
                    <a:pt x="0" y="10"/>
                  </a:lnTo>
                  <a:lnTo>
                    <a:pt x="0" y="10"/>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59" name="Freeform 674"/>
            <p:cNvSpPr>
              <a:spLocks/>
            </p:cNvSpPr>
            <p:nvPr/>
          </p:nvSpPr>
          <p:spPr bwMode="auto">
            <a:xfrm>
              <a:off x="5744096" y="2996190"/>
              <a:ext cx="5056" cy="15168"/>
            </a:xfrm>
            <a:custGeom>
              <a:avLst/>
              <a:gdLst>
                <a:gd name="T0" fmla="*/ 2 w 5"/>
                <a:gd name="T1" fmla="*/ 10 h 10"/>
                <a:gd name="T2" fmla="*/ 2 w 5"/>
                <a:gd name="T3" fmla="*/ 10 h 10"/>
                <a:gd name="T4" fmla="*/ 5 w 5"/>
                <a:gd name="T5" fmla="*/ 5 h 10"/>
                <a:gd name="T6" fmla="*/ 5 w 5"/>
                <a:gd name="T7" fmla="*/ 2 h 10"/>
                <a:gd name="T8" fmla="*/ 5 w 5"/>
                <a:gd name="T9" fmla="*/ 1 h 10"/>
                <a:gd name="T10" fmla="*/ 5 w 5"/>
                <a:gd name="T11" fmla="*/ 1 h 10"/>
                <a:gd name="T12" fmla="*/ 4 w 5"/>
                <a:gd name="T13" fmla="*/ 0 h 10"/>
                <a:gd name="T14" fmla="*/ 4 w 5"/>
                <a:gd name="T15" fmla="*/ 0 h 10"/>
                <a:gd name="T16" fmla="*/ 1 w 5"/>
                <a:gd name="T17" fmla="*/ 5 h 10"/>
                <a:gd name="T18" fmla="*/ 0 w 5"/>
                <a:gd name="T19" fmla="*/ 7 h 10"/>
                <a:gd name="T20" fmla="*/ 0 w 5"/>
                <a:gd name="T21" fmla="*/ 10 h 10"/>
                <a:gd name="T22" fmla="*/ 0 w 5"/>
                <a:gd name="T23" fmla="*/ 10 h 10"/>
                <a:gd name="T24" fmla="*/ 2 w 5"/>
                <a:gd name="T25" fmla="*/ 10 h 10"/>
                <a:gd name="T26" fmla="*/ 2 w 5"/>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10"/>
                  </a:moveTo>
                  <a:lnTo>
                    <a:pt x="2" y="10"/>
                  </a:lnTo>
                  <a:lnTo>
                    <a:pt x="5" y="5"/>
                  </a:lnTo>
                  <a:lnTo>
                    <a:pt x="5" y="2"/>
                  </a:lnTo>
                  <a:lnTo>
                    <a:pt x="5" y="1"/>
                  </a:lnTo>
                  <a:lnTo>
                    <a:pt x="5" y="1"/>
                  </a:lnTo>
                  <a:lnTo>
                    <a:pt x="4" y="0"/>
                  </a:lnTo>
                  <a:lnTo>
                    <a:pt x="4" y="0"/>
                  </a:lnTo>
                  <a:lnTo>
                    <a:pt x="1" y="5"/>
                  </a:lnTo>
                  <a:lnTo>
                    <a:pt x="0" y="7"/>
                  </a:lnTo>
                  <a:lnTo>
                    <a:pt x="0" y="10"/>
                  </a:lnTo>
                  <a:lnTo>
                    <a:pt x="0" y="10"/>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0" name="Freeform 675"/>
            <p:cNvSpPr>
              <a:spLocks/>
            </p:cNvSpPr>
            <p:nvPr/>
          </p:nvSpPr>
          <p:spPr bwMode="auto">
            <a:xfrm>
              <a:off x="5744096" y="2996190"/>
              <a:ext cx="5056" cy="10112"/>
            </a:xfrm>
            <a:custGeom>
              <a:avLst/>
              <a:gdLst>
                <a:gd name="T0" fmla="*/ 3 w 7"/>
                <a:gd name="T1" fmla="*/ 10 h 10"/>
                <a:gd name="T2" fmla="*/ 3 w 7"/>
                <a:gd name="T3" fmla="*/ 10 h 10"/>
                <a:gd name="T4" fmla="*/ 5 w 7"/>
                <a:gd name="T5" fmla="*/ 5 h 10"/>
                <a:gd name="T6" fmla="*/ 7 w 7"/>
                <a:gd name="T7" fmla="*/ 3 h 10"/>
                <a:gd name="T8" fmla="*/ 7 w 7"/>
                <a:gd name="T9" fmla="*/ 2 h 10"/>
                <a:gd name="T10" fmla="*/ 7 w 7"/>
                <a:gd name="T11" fmla="*/ 2 h 10"/>
                <a:gd name="T12" fmla="*/ 4 w 7"/>
                <a:gd name="T13" fmla="*/ 0 h 10"/>
                <a:gd name="T14" fmla="*/ 4 w 7"/>
                <a:gd name="T15" fmla="*/ 0 h 10"/>
                <a:gd name="T16" fmla="*/ 2 w 7"/>
                <a:gd name="T17" fmla="*/ 5 h 10"/>
                <a:gd name="T18" fmla="*/ 0 w 7"/>
                <a:gd name="T19" fmla="*/ 8 h 10"/>
                <a:gd name="T20" fmla="*/ 0 w 7"/>
                <a:gd name="T21" fmla="*/ 9 h 10"/>
                <a:gd name="T22" fmla="*/ 0 w 7"/>
                <a:gd name="T23" fmla="*/ 9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2"/>
                  </a:lnTo>
                  <a:lnTo>
                    <a:pt x="7" y="2"/>
                  </a:lnTo>
                  <a:lnTo>
                    <a:pt x="4" y="0"/>
                  </a:lnTo>
                  <a:lnTo>
                    <a:pt x="4" y="0"/>
                  </a:lnTo>
                  <a:lnTo>
                    <a:pt x="2" y="5"/>
                  </a:lnTo>
                  <a:lnTo>
                    <a:pt x="0" y="8"/>
                  </a:lnTo>
                  <a:lnTo>
                    <a:pt x="0" y="9"/>
                  </a:lnTo>
                  <a:lnTo>
                    <a:pt x="0" y="9"/>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1" name="Freeform 676"/>
            <p:cNvSpPr>
              <a:spLocks/>
            </p:cNvSpPr>
            <p:nvPr/>
          </p:nvSpPr>
          <p:spPr bwMode="auto">
            <a:xfrm>
              <a:off x="5744096" y="2996190"/>
              <a:ext cx="5056" cy="10112"/>
            </a:xfrm>
            <a:custGeom>
              <a:avLst/>
              <a:gdLst>
                <a:gd name="T0" fmla="*/ 3 w 7"/>
                <a:gd name="T1" fmla="*/ 10 h 10"/>
                <a:gd name="T2" fmla="*/ 3 w 7"/>
                <a:gd name="T3" fmla="*/ 10 h 10"/>
                <a:gd name="T4" fmla="*/ 5 w 7"/>
                <a:gd name="T5" fmla="*/ 5 h 10"/>
                <a:gd name="T6" fmla="*/ 7 w 7"/>
                <a:gd name="T7" fmla="*/ 3 h 10"/>
                <a:gd name="T8" fmla="*/ 7 w 7"/>
                <a:gd name="T9" fmla="*/ 2 h 10"/>
                <a:gd name="T10" fmla="*/ 7 w 7"/>
                <a:gd name="T11" fmla="*/ 2 h 10"/>
                <a:gd name="T12" fmla="*/ 4 w 7"/>
                <a:gd name="T13" fmla="*/ 0 h 10"/>
                <a:gd name="T14" fmla="*/ 4 w 7"/>
                <a:gd name="T15" fmla="*/ 0 h 10"/>
                <a:gd name="T16" fmla="*/ 2 w 7"/>
                <a:gd name="T17" fmla="*/ 5 h 10"/>
                <a:gd name="T18" fmla="*/ 0 w 7"/>
                <a:gd name="T19" fmla="*/ 8 h 10"/>
                <a:gd name="T20" fmla="*/ 0 w 7"/>
                <a:gd name="T21" fmla="*/ 9 h 10"/>
                <a:gd name="T22" fmla="*/ 0 w 7"/>
                <a:gd name="T23" fmla="*/ 9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2"/>
                  </a:lnTo>
                  <a:lnTo>
                    <a:pt x="7" y="2"/>
                  </a:lnTo>
                  <a:lnTo>
                    <a:pt x="4" y="0"/>
                  </a:lnTo>
                  <a:lnTo>
                    <a:pt x="4" y="0"/>
                  </a:lnTo>
                  <a:lnTo>
                    <a:pt x="2" y="5"/>
                  </a:lnTo>
                  <a:lnTo>
                    <a:pt x="0" y="8"/>
                  </a:lnTo>
                  <a:lnTo>
                    <a:pt x="0" y="9"/>
                  </a:lnTo>
                  <a:lnTo>
                    <a:pt x="0" y="9"/>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2" name="Freeform 677"/>
            <p:cNvSpPr>
              <a:spLocks/>
            </p:cNvSpPr>
            <p:nvPr/>
          </p:nvSpPr>
          <p:spPr bwMode="auto">
            <a:xfrm>
              <a:off x="5739039" y="2991134"/>
              <a:ext cx="10112" cy="10112"/>
            </a:xfrm>
            <a:custGeom>
              <a:avLst/>
              <a:gdLst>
                <a:gd name="T0" fmla="*/ 1 w 5"/>
                <a:gd name="T1" fmla="*/ 10 h 10"/>
                <a:gd name="T2" fmla="*/ 1 w 5"/>
                <a:gd name="T3" fmla="*/ 10 h 10"/>
                <a:gd name="T4" fmla="*/ 4 w 5"/>
                <a:gd name="T5" fmla="*/ 5 h 10"/>
                <a:gd name="T6" fmla="*/ 5 w 5"/>
                <a:gd name="T7" fmla="*/ 2 h 10"/>
                <a:gd name="T8" fmla="*/ 5 w 5"/>
                <a:gd name="T9" fmla="*/ 0 h 10"/>
                <a:gd name="T10" fmla="*/ 5 w 5"/>
                <a:gd name="T11" fmla="*/ 0 h 10"/>
                <a:gd name="T12" fmla="*/ 4 w 5"/>
                <a:gd name="T13" fmla="*/ 0 h 10"/>
                <a:gd name="T14" fmla="*/ 4 w 5"/>
                <a:gd name="T15" fmla="*/ 0 h 10"/>
                <a:gd name="T16" fmla="*/ 0 w 5"/>
                <a:gd name="T17" fmla="*/ 5 h 10"/>
                <a:gd name="T18" fmla="*/ 0 w 5"/>
                <a:gd name="T19" fmla="*/ 7 h 10"/>
                <a:gd name="T20" fmla="*/ 0 w 5"/>
                <a:gd name="T21" fmla="*/ 9 h 10"/>
                <a:gd name="T22" fmla="*/ 0 w 5"/>
                <a:gd name="T23" fmla="*/ 9 h 10"/>
                <a:gd name="T24" fmla="*/ 1 w 5"/>
                <a:gd name="T25" fmla="*/ 10 h 10"/>
                <a:gd name="T26" fmla="*/ 1 w 5"/>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10"/>
                  </a:moveTo>
                  <a:lnTo>
                    <a:pt x="1" y="10"/>
                  </a:lnTo>
                  <a:lnTo>
                    <a:pt x="4" y="5"/>
                  </a:lnTo>
                  <a:lnTo>
                    <a:pt x="5" y="2"/>
                  </a:lnTo>
                  <a:lnTo>
                    <a:pt x="5" y="0"/>
                  </a:lnTo>
                  <a:lnTo>
                    <a:pt x="5" y="0"/>
                  </a:lnTo>
                  <a:lnTo>
                    <a:pt x="4" y="0"/>
                  </a:lnTo>
                  <a:lnTo>
                    <a:pt x="4" y="0"/>
                  </a:lnTo>
                  <a:lnTo>
                    <a:pt x="0"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3" name="Freeform 678"/>
            <p:cNvSpPr>
              <a:spLocks/>
            </p:cNvSpPr>
            <p:nvPr/>
          </p:nvSpPr>
          <p:spPr bwMode="auto">
            <a:xfrm>
              <a:off x="5739039" y="2991134"/>
              <a:ext cx="10112" cy="10112"/>
            </a:xfrm>
            <a:custGeom>
              <a:avLst/>
              <a:gdLst>
                <a:gd name="T0" fmla="*/ 1 w 5"/>
                <a:gd name="T1" fmla="*/ 10 h 10"/>
                <a:gd name="T2" fmla="*/ 1 w 5"/>
                <a:gd name="T3" fmla="*/ 10 h 10"/>
                <a:gd name="T4" fmla="*/ 4 w 5"/>
                <a:gd name="T5" fmla="*/ 4 h 10"/>
                <a:gd name="T6" fmla="*/ 5 w 5"/>
                <a:gd name="T7" fmla="*/ 2 h 10"/>
                <a:gd name="T8" fmla="*/ 5 w 5"/>
                <a:gd name="T9" fmla="*/ 0 h 10"/>
                <a:gd name="T10" fmla="*/ 5 w 5"/>
                <a:gd name="T11" fmla="*/ 0 h 10"/>
                <a:gd name="T12" fmla="*/ 4 w 5"/>
                <a:gd name="T13" fmla="*/ 0 h 10"/>
                <a:gd name="T14" fmla="*/ 4 w 5"/>
                <a:gd name="T15" fmla="*/ 0 h 10"/>
                <a:gd name="T16" fmla="*/ 0 w 5"/>
                <a:gd name="T17" fmla="*/ 5 h 10"/>
                <a:gd name="T18" fmla="*/ 0 w 5"/>
                <a:gd name="T19" fmla="*/ 7 h 10"/>
                <a:gd name="T20" fmla="*/ 0 w 5"/>
                <a:gd name="T21" fmla="*/ 9 h 10"/>
                <a:gd name="T22" fmla="*/ 0 w 5"/>
                <a:gd name="T23" fmla="*/ 9 h 10"/>
                <a:gd name="T24" fmla="*/ 1 w 5"/>
                <a:gd name="T25" fmla="*/ 10 h 10"/>
                <a:gd name="T26" fmla="*/ 1 w 5"/>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10"/>
                  </a:moveTo>
                  <a:lnTo>
                    <a:pt x="1" y="10"/>
                  </a:lnTo>
                  <a:lnTo>
                    <a:pt x="4" y="4"/>
                  </a:lnTo>
                  <a:lnTo>
                    <a:pt x="5" y="2"/>
                  </a:lnTo>
                  <a:lnTo>
                    <a:pt x="5" y="0"/>
                  </a:lnTo>
                  <a:lnTo>
                    <a:pt x="5" y="0"/>
                  </a:lnTo>
                  <a:lnTo>
                    <a:pt x="4" y="0"/>
                  </a:lnTo>
                  <a:lnTo>
                    <a:pt x="4" y="0"/>
                  </a:lnTo>
                  <a:lnTo>
                    <a:pt x="0"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4" name="Freeform 679"/>
            <p:cNvSpPr>
              <a:spLocks/>
            </p:cNvSpPr>
            <p:nvPr/>
          </p:nvSpPr>
          <p:spPr bwMode="auto">
            <a:xfrm>
              <a:off x="5739039" y="2986078"/>
              <a:ext cx="5056" cy="15168"/>
            </a:xfrm>
            <a:custGeom>
              <a:avLst/>
              <a:gdLst>
                <a:gd name="T0" fmla="*/ 2 w 6"/>
                <a:gd name="T1" fmla="*/ 10 h 10"/>
                <a:gd name="T2" fmla="*/ 2 w 6"/>
                <a:gd name="T3" fmla="*/ 10 h 10"/>
                <a:gd name="T4" fmla="*/ 5 w 6"/>
                <a:gd name="T5" fmla="*/ 5 h 10"/>
                <a:gd name="T6" fmla="*/ 6 w 6"/>
                <a:gd name="T7" fmla="*/ 3 h 10"/>
                <a:gd name="T8" fmla="*/ 6 w 6"/>
                <a:gd name="T9" fmla="*/ 1 h 10"/>
                <a:gd name="T10" fmla="*/ 6 w 6"/>
                <a:gd name="T11" fmla="*/ 1 h 10"/>
                <a:gd name="T12" fmla="*/ 3 w 6"/>
                <a:gd name="T13" fmla="*/ 0 h 10"/>
                <a:gd name="T14" fmla="*/ 3 w 6"/>
                <a:gd name="T15" fmla="*/ 0 h 10"/>
                <a:gd name="T16" fmla="*/ 1 w 6"/>
                <a:gd name="T17" fmla="*/ 6 h 10"/>
                <a:gd name="T18" fmla="*/ 0 w 6"/>
                <a:gd name="T19" fmla="*/ 8 h 10"/>
                <a:gd name="T20" fmla="*/ 0 w 6"/>
                <a:gd name="T21" fmla="*/ 10 h 10"/>
                <a:gd name="T22" fmla="*/ 0 w 6"/>
                <a:gd name="T23" fmla="*/ 10 h 10"/>
                <a:gd name="T24" fmla="*/ 2 w 6"/>
                <a:gd name="T25" fmla="*/ 10 h 10"/>
                <a:gd name="T26" fmla="*/ 2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2" y="10"/>
                  </a:moveTo>
                  <a:lnTo>
                    <a:pt x="2" y="10"/>
                  </a:lnTo>
                  <a:lnTo>
                    <a:pt x="5" y="5"/>
                  </a:lnTo>
                  <a:lnTo>
                    <a:pt x="6" y="3"/>
                  </a:lnTo>
                  <a:lnTo>
                    <a:pt x="6" y="1"/>
                  </a:lnTo>
                  <a:lnTo>
                    <a:pt x="6" y="1"/>
                  </a:lnTo>
                  <a:lnTo>
                    <a:pt x="3" y="0"/>
                  </a:lnTo>
                  <a:lnTo>
                    <a:pt x="3" y="0"/>
                  </a:lnTo>
                  <a:lnTo>
                    <a:pt x="1" y="6"/>
                  </a:lnTo>
                  <a:lnTo>
                    <a:pt x="0" y="8"/>
                  </a:lnTo>
                  <a:lnTo>
                    <a:pt x="0" y="10"/>
                  </a:lnTo>
                  <a:lnTo>
                    <a:pt x="0" y="10"/>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5" name="Freeform 680"/>
            <p:cNvSpPr>
              <a:spLocks/>
            </p:cNvSpPr>
            <p:nvPr/>
          </p:nvSpPr>
          <p:spPr bwMode="auto">
            <a:xfrm>
              <a:off x="5739039" y="2986078"/>
              <a:ext cx="5056" cy="15168"/>
            </a:xfrm>
            <a:custGeom>
              <a:avLst/>
              <a:gdLst>
                <a:gd name="T0" fmla="*/ 2 w 6"/>
                <a:gd name="T1" fmla="*/ 10 h 10"/>
                <a:gd name="T2" fmla="*/ 2 w 6"/>
                <a:gd name="T3" fmla="*/ 10 h 10"/>
                <a:gd name="T4" fmla="*/ 5 w 6"/>
                <a:gd name="T5" fmla="*/ 5 h 10"/>
                <a:gd name="T6" fmla="*/ 6 w 6"/>
                <a:gd name="T7" fmla="*/ 3 h 10"/>
                <a:gd name="T8" fmla="*/ 6 w 6"/>
                <a:gd name="T9" fmla="*/ 1 h 10"/>
                <a:gd name="T10" fmla="*/ 6 w 6"/>
                <a:gd name="T11" fmla="*/ 1 h 10"/>
                <a:gd name="T12" fmla="*/ 3 w 6"/>
                <a:gd name="T13" fmla="*/ 0 h 10"/>
                <a:gd name="T14" fmla="*/ 3 w 6"/>
                <a:gd name="T15" fmla="*/ 0 h 10"/>
                <a:gd name="T16" fmla="*/ 1 w 6"/>
                <a:gd name="T17" fmla="*/ 6 h 10"/>
                <a:gd name="T18" fmla="*/ 0 w 6"/>
                <a:gd name="T19" fmla="*/ 8 h 10"/>
                <a:gd name="T20" fmla="*/ 0 w 6"/>
                <a:gd name="T21" fmla="*/ 10 h 10"/>
                <a:gd name="T22" fmla="*/ 0 w 6"/>
                <a:gd name="T23" fmla="*/ 10 h 10"/>
                <a:gd name="T24" fmla="*/ 2 w 6"/>
                <a:gd name="T25" fmla="*/ 10 h 10"/>
                <a:gd name="T26" fmla="*/ 2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2" y="10"/>
                  </a:moveTo>
                  <a:lnTo>
                    <a:pt x="2" y="10"/>
                  </a:lnTo>
                  <a:lnTo>
                    <a:pt x="5" y="5"/>
                  </a:lnTo>
                  <a:lnTo>
                    <a:pt x="6" y="3"/>
                  </a:lnTo>
                  <a:lnTo>
                    <a:pt x="6" y="1"/>
                  </a:lnTo>
                  <a:lnTo>
                    <a:pt x="6" y="1"/>
                  </a:lnTo>
                  <a:lnTo>
                    <a:pt x="3" y="0"/>
                  </a:lnTo>
                  <a:lnTo>
                    <a:pt x="3" y="0"/>
                  </a:lnTo>
                  <a:lnTo>
                    <a:pt x="1" y="6"/>
                  </a:lnTo>
                  <a:lnTo>
                    <a:pt x="0" y="8"/>
                  </a:lnTo>
                  <a:lnTo>
                    <a:pt x="0" y="10"/>
                  </a:lnTo>
                  <a:lnTo>
                    <a:pt x="0" y="10"/>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6" name="Freeform 681"/>
            <p:cNvSpPr>
              <a:spLocks/>
            </p:cNvSpPr>
            <p:nvPr/>
          </p:nvSpPr>
          <p:spPr bwMode="auto">
            <a:xfrm>
              <a:off x="5733983" y="2981022"/>
              <a:ext cx="10112" cy="15168"/>
            </a:xfrm>
            <a:custGeom>
              <a:avLst/>
              <a:gdLst>
                <a:gd name="T0" fmla="*/ 3 w 6"/>
                <a:gd name="T1" fmla="*/ 10 h 10"/>
                <a:gd name="T2" fmla="*/ 3 w 6"/>
                <a:gd name="T3" fmla="*/ 10 h 10"/>
                <a:gd name="T4" fmla="*/ 5 w 6"/>
                <a:gd name="T5" fmla="*/ 5 h 10"/>
                <a:gd name="T6" fmla="*/ 6 w 6"/>
                <a:gd name="T7" fmla="*/ 2 h 10"/>
                <a:gd name="T8" fmla="*/ 6 w 6"/>
                <a:gd name="T9" fmla="*/ 1 h 10"/>
                <a:gd name="T10" fmla="*/ 6 w 6"/>
                <a:gd name="T11" fmla="*/ 1 h 10"/>
                <a:gd name="T12" fmla="*/ 4 w 6"/>
                <a:gd name="T13" fmla="*/ 0 h 10"/>
                <a:gd name="T14" fmla="*/ 4 w 6"/>
                <a:gd name="T15" fmla="*/ 0 h 10"/>
                <a:gd name="T16" fmla="*/ 1 w 6"/>
                <a:gd name="T17" fmla="*/ 5 h 10"/>
                <a:gd name="T18" fmla="*/ 0 w 6"/>
                <a:gd name="T19" fmla="*/ 7 h 10"/>
                <a:gd name="T20" fmla="*/ 0 w 6"/>
                <a:gd name="T21" fmla="*/ 8 h 10"/>
                <a:gd name="T22" fmla="*/ 0 w 6"/>
                <a:gd name="T23" fmla="*/ 8 h 10"/>
                <a:gd name="T24" fmla="*/ 3 w 6"/>
                <a:gd name="T25" fmla="*/ 10 h 10"/>
                <a:gd name="T26" fmla="*/ 3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10"/>
                  </a:moveTo>
                  <a:lnTo>
                    <a:pt x="3" y="10"/>
                  </a:lnTo>
                  <a:lnTo>
                    <a:pt x="5" y="5"/>
                  </a:lnTo>
                  <a:lnTo>
                    <a:pt x="6" y="2"/>
                  </a:lnTo>
                  <a:lnTo>
                    <a:pt x="6" y="1"/>
                  </a:lnTo>
                  <a:lnTo>
                    <a:pt x="6" y="1"/>
                  </a:lnTo>
                  <a:lnTo>
                    <a:pt x="4" y="0"/>
                  </a:lnTo>
                  <a:lnTo>
                    <a:pt x="4" y="0"/>
                  </a:lnTo>
                  <a:lnTo>
                    <a:pt x="1" y="5"/>
                  </a:lnTo>
                  <a:lnTo>
                    <a:pt x="0" y="7"/>
                  </a:lnTo>
                  <a:lnTo>
                    <a:pt x="0" y="8"/>
                  </a:lnTo>
                  <a:lnTo>
                    <a:pt x="0" y="8"/>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7" name="Freeform 682"/>
            <p:cNvSpPr>
              <a:spLocks/>
            </p:cNvSpPr>
            <p:nvPr/>
          </p:nvSpPr>
          <p:spPr bwMode="auto">
            <a:xfrm>
              <a:off x="5733983" y="2981022"/>
              <a:ext cx="10112" cy="15168"/>
            </a:xfrm>
            <a:custGeom>
              <a:avLst/>
              <a:gdLst>
                <a:gd name="T0" fmla="*/ 3 w 6"/>
                <a:gd name="T1" fmla="*/ 10 h 10"/>
                <a:gd name="T2" fmla="*/ 3 w 6"/>
                <a:gd name="T3" fmla="*/ 10 h 10"/>
                <a:gd name="T4" fmla="*/ 5 w 6"/>
                <a:gd name="T5" fmla="*/ 5 h 10"/>
                <a:gd name="T6" fmla="*/ 6 w 6"/>
                <a:gd name="T7" fmla="*/ 2 h 10"/>
                <a:gd name="T8" fmla="*/ 6 w 6"/>
                <a:gd name="T9" fmla="*/ 1 h 10"/>
                <a:gd name="T10" fmla="*/ 6 w 6"/>
                <a:gd name="T11" fmla="*/ 1 h 10"/>
                <a:gd name="T12" fmla="*/ 4 w 6"/>
                <a:gd name="T13" fmla="*/ 0 h 10"/>
                <a:gd name="T14" fmla="*/ 4 w 6"/>
                <a:gd name="T15" fmla="*/ 0 h 10"/>
                <a:gd name="T16" fmla="*/ 1 w 6"/>
                <a:gd name="T17" fmla="*/ 5 h 10"/>
                <a:gd name="T18" fmla="*/ 0 w 6"/>
                <a:gd name="T19" fmla="*/ 7 h 10"/>
                <a:gd name="T20" fmla="*/ 0 w 6"/>
                <a:gd name="T21" fmla="*/ 8 h 10"/>
                <a:gd name="T22" fmla="*/ 0 w 6"/>
                <a:gd name="T23" fmla="*/ 8 h 10"/>
                <a:gd name="T24" fmla="*/ 3 w 6"/>
                <a:gd name="T25" fmla="*/ 10 h 10"/>
                <a:gd name="T26" fmla="*/ 3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10"/>
                  </a:moveTo>
                  <a:lnTo>
                    <a:pt x="3" y="10"/>
                  </a:lnTo>
                  <a:lnTo>
                    <a:pt x="5" y="5"/>
                  </a:lnTo>
                  <a:lnTo>
                    <a:pt x="6" y="2"/>
                  </a:lnTo>
                  <a:lnTo>
                    <a:pt x="6" y="1"/>
                  </a:lnTo>
                  <a:lnTo>
                    <a:pt x="6" y="1"/>
                  </a:lnTo>
                  <a:lnTo>
                    <a:pt x="4" y="0"/>
                  </a:lnTo>
                  <a:lnTo>
                    <a:pt x="4" y="0"/>
                  </a:lnTo>
                  <a:lnTo>
                    <a:pt x="1" y="5"/>
                  </a:lnTo>
                  <a:lnTo>
                    <a:pt x="0" y="7"/>
                  </a:lnTo>
                  <a:lnTo>
                    <a:pt x="0" y="8"/>
                  </a:lnTo>
                  <a:lnTo>
                    <a:pt x="0" y="8"/>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8" name="Freeform 683"/>
            <p:cNvSpPr>
              <a:spLocks/>
            </p:cNvSpPr>
            <p:nvPr/>
          </p:nvSpPr>
          <p:spPr bwMode="auto">
            <a:xfrm>
              <a:off x="5733983" y="2981022"/>
              <a:ext cx="5056" cy="10112"/>
            </a:xfrm>
            <a:custGeom>
              <a:avLst/>
              <a:gdLst>
                <a:gd name="T0" fmla="*/ 1 w 6"/>
                <a:gd name="T1" fmla="*/ 10 h 10"/>
                <a:gd name="T2" fmla="*/ 1 w 6"/>
                <a:gd name="T3" fmla="*/ 10 h 10"/>
                <a:gd name="T4" fmla="*/ 5 w 6"/>
                <a:gd name="T5" fmla="*/ 5 h 10"/>
                <a:gd name="T6" fmla="*/ 6 w 6"/>
                <a:gd name="T7" fmla="*/ 3 h 10"/>
                <a:gd name="T8" fmla="*/ 6 w 6"/>
                <a:gd name="T9" fmla="*/ 0 h 10"/>
                <a:gd name="T10" fmla="*/ 6 w 6"/>
                <a:gd name="T11" fmla="*/ 0 h 10"/>
                <a:gd name="T12" fmla="*/ 4 w 6"/>
                <a:gd name="T13" fmla="*/ 0 h 10"/>
                <a:gd name="T14" fmla="*/ 4 w 6"/>
                <a:gd name="T15" fmla="*/ 0 h 10"/>
                <a:gd name="T16" fmla="*/ 1 w 6"/>
                <a:gd name="T17" fmla="*/ 5 h 10"/>
                <a:gd name="T18" fmla="*/ 0 w 6"/>
                <a:gd name="T19" fmla="*/ 8 h 10"/>
                <a:gd name="T20" fmla="*/ 0 w 6"/>
                <a:gd name="T21" fmla="*/ 9 h 10"/>
                <a:gd name="T22" fmla="*/ 0 w 6"/>
                <a:gd name="T23" fmla="*/ 9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3"/>
                  </a:lnTo>
                  <a:lnTo>
                    <a:pt x="6" y="0"/>
                  </a:lnTo>
                  <a:lnTo>
                    <a:pt x="6" y="0"/>
                  </a:lnTo>
                  <a:lnTo>
                    <a:pt x="4" y="0"/>
                  </a:lnTo>
                  <a:lnTo>
                    <a:pt x="4" y="0"/>
                  </a:lnTo>
                  <a:lnTo>
                    <a:pt x="1" y="5"/>
                  </a:lnTo>
                  <a:lnTo>
                    <a:pt x="0" y="8"/>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69" name="Freeform 684"/>
            <p:cNvSpPr>
              <a:spLocks/>
            </p:cNvSpPr>
            <p:nvPr/>
          </p:nvSpPr>
          <p:spPr bwMode="auto">
            <a:xfrm>
              <a:off x="5733983" y="2981022"/>
              <a:ext cx="5056" cy="10112"/>
            </a:xfrm>
            <a:custGeom>
              <a:avLst/>
              <a:gdLst>
                <a:gd name="T0" fmla="*/ 1 w 6"/>
                <a:gd name="T1" fmla="*/ 10 h 10"/>
                <a:gd name="T2" fmla="*/ 1 w 6"/>
                <a:gd name="T3" fmla="*/ 10 h 10"/>
                <a:gd name="T4" fmla="*/ 5 w 6"/>
                <a:gd name="T5" fmla="*/ 5 h 10"/>
                <a:gd name="T6" fmla="*/ 6 w 6"/>
                <a:gd name="T7" fmla="*/ 3 h 10"/>
                <a:gd name="T8" fmla="*/ 6 w 6"/>
                <a:gd name="T9" fmla="*/ 0 h 10"/>
                <a:gd name="T10" fmla="*/ 6 w 6"/>
                <a:gd name="T11" fmla="*/ 0 h 10"/>
                <a:gd name="T12" fmla="*/ 4 w 6"/>
                <a:gd name="T13" fmla="*/ 0 h 10"/>
                <a:gd name="T14" fmla="*/ 4 w 6"/>
                <a:gd name="T15" fmla="*/ 0 h 10"/>
                <a:gd name="T16" fmla="*/ 1 w 6"/>
                <a:gd name="T17" fmla="*/ 5 h 10"/>
                <a:gd name="T18" fmla="*/ 0 w 6"/>
                <a:gd name="T19" fmla="*/ 8 h 10"/>
                <a:gd name="T20" fmla="*/ 0 w 6"/>
                <a:gd name="T21" fmla="*/ 9 h 10"/>
                <a:gd name="T22" fmla="*/ 0 w 6"/>
                <a:gd name="T23" fmla="*/ 9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3"/>
                  </a:lnTo>
                  <a:lnTo>
                    <a:pt x="6" y="0"/>
                  </a:lnTo>
                  <a:lnTo>
                    <a:pt x="6" y="0"/>
                  </a:lnTo>
                  <a:lnTo>
                    <a:pt x="4" y="0"/>
                  </a:lnTo>
                  <a:lnTo>
                    <a:pt x="4" y="0"/>
                  </a:lnTo>
                  <a:lnTo>
                    <a:pt x="1" y="5"/>
                  </a:lnTo>
                  <a:lnTo>
                    <a:pt x="0" y="8"/>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0" name="Freeform 685"/>
            <p:cNvSpPr>
              <a:spLocks/>
            </p:cNvSpPr>
            <p:nvPr/>
          </p:nvSpPr>
          <p:spPr bwMode="auto">
            <a:xfrm>
              <a:off x="5728927" y="2975966"/>
              <a:ext cx="10112" cy="10112"/>
            </a:xfrm>
            <a:custGeom>
              <a:avLst/>
              <a:gdLst>
                <a:gd name="T0" fmla="*/ 3 w 7"/>
                <a:gd name="T1" fmla="*/ 10 h 10"/>
                <a:gd name="T2" fmla="*/ 3 w 7"/>
                <a:gd name="T3" fmla="*/ 10 h 10"/>
                <a:gd name="T4" fmla="*/ 5 w 7"/>
                <a:gd name="T5" fmla="*/ 5 h 10"/>
                <a:gd name="T6" fmla="*/ 7 w 7"/>
                <a:gd name="T7" fmla="*/ 3 h 10"/>
                <a:gd name="T8" fmla="*/ 7 w 7"/>
                <a:gd name="T9" fmla="*/ 2 h 10"/>
                <a:gd name="T10" fmla="*/ 7 w 7"/>
                <a:gd name="T11" fmla="*/ 2 h 10"/>
                <a:gd name="T12" fmla="*/ 5 w 7"/>
                <a:gd name="T13" fmla="*/ 0 h 10"/>
                <a:gd name="T14" fmla="*/ 5 w 7"/>
                <a:gd name="T15" fmla="*/ 0 h 10"/>
                <a:gd name="T16" fmla="*/ 2 w 7"/>
                <a:gd name="T17" fmla="*/ 5 h 10"/>
                <a:gd name="T18" fmla="*/ 0 w 7"/>
                <a:gd name="T19" fmla="*/ 8 h 10"/>
                <a:gd name="T20" fmla="*/ 0 w 7"/>
                <a:gd name="T21" fmla="*/ 10 h 10"/>
                <a:gd name="T22" fmla="*/ 0 w 7"/>
                <a:gd name="T23" fmla="*/ 10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2"/>
                  </a:lnTo>
                  <a:lnTo>
                    <a:pt x="7" y="2"/>
                  </a:lnTo>
                  <a:lnTo>
                    <a:pt x="5" y="0"/>
                  </a:lnTo>
                  <a:lnTo>
                    <a:pt x="5" y="0"/>
                  </a:lnTo>
                  <a:lnTo>
                    <a:pt x="2" y="5"/>
                  </a:lnTo>
                  <a:lnTo>
                    <a:pt x="0" y="8"/>
                  </a:lnTo>
                  <a:lnTo>
                    <a:pt x="0" y="10"/>
                  </a:lnTo>
                  <a:lnTo>
                    <a:pt x="0" y="10"/>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1" name="Freeform 686"/>
            <p:cNvSpPr>
              <a:spLocks/>
            </p:cNvSpPr>
            <p:nvPr/>
          </p:nvSpPr>
          <p:spPr bwMode="auto">
            <a:xfrm>
              <a:off x="5728927" y="2975966"/>
              <a:ext cx="10112" cy="10112"/>
            </a:xfrm>
            <a:custGeom>
              <a:avLst/>
              <a:gdLst>
                <a:gd name="T0" fmla="*/ 3 w 7"/>
                <a:gd name="T1" fmla="*/ 10 h 10"/>
                <a:gd name="T2" fmla="*/ 3 w 7"/>
                <a:gd name="T3" fmla="*/ 10 h 10"/>
                <a:gd name="T4" fmla="*/ 5 w 7"/>
                <a:gd name="T5" fmla="*/ 5 h 10"/>
                <a:gd name="T6" fmla="*/ 7 w 7"/>
                <a:gd name="T7" fmla="*/ 3 h 10"/>
                <a:gd name="T8" fmla="*/ 7 w 7"/>
                <a:gd name="T9" fmla="*/ 2 h 10"/>
                <a:gd name="T10" fmla="*/ 7 w 7"/>
                <a:gd name="T11" fmla="*/ 2 h 10"/>
                <a:gd name="T12" fmla="*/ 5 w 7"/>
                <a:gd name="T13" fmla="*/ 0 h 10"/>
                <a:gd name="T14" fmla="*/ 5 w 7"/>
                <a:gd name="T15" fmla="*/ 0 h 10"/>
                <a:gd name="T16" fmla="*/ 2 w 7"/>
                <a:gd name="T17" fmla="*/ 5 h 10"/>
                <a:gd name="T18" fmla="*/ 0 w 7"/>
                <a:gd name="T19" fmla="*/ 8 h 10"/>
                <a:gd name="T20" fmla="*/ 0 w 7"/>
                <a:gd name="T21" fmla="*/ 10 h 10"/>
                <a:gd name="T22" fmla="*/ 0 w 7"/>
                <a:gd name="T23" fmla="*/ 10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2"/>
                  </a:lnTo>
                  <a:lnTo>
                    <a:pt x="7" y="2"/>
                  </a:lnTo>
                  <a:lnTo>
                    <a:pt x="5" y="0"/>
                  </a:lnTo>
                  <a:lnTo>
                    <a:pt x="5" y="0"/>
                  </a:lnTo>
                  <a:lnTo>
                    <a:pt x="2" y="5"/>
                  </a:lnTo>
                  <a:lnTo>
                    <a:pt x="0" y="8"/>
                  </a:lnTo>
                  <a:lnTo>
                    <a:pt x="0" y="10"/>
                  </a:lnTo>
                  <a:lnTo>
                    <a:pt x="0" y="10"/>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2" name="Freeform 687"/>
            <p:cNvSpPr>
              <a:spLocks/>
            </p:cNvSpPr>
            <p:nvPr/>
          </p:nvSpPr>
          <p:spPr bwMode="auto">
            <a:xfrm>
              <a:off x="5728927" y="2970910"/>
              <a:ext cx="5056" cy="15168"/>
            </a:xfrm>
            <a:custGeom>
              <a:avLst/>
              <a:gdLst>
                <a:gd name="T0" fmla="*/ 1 w 6"/>
                <a:gd name="T1" fmla="*/ 10 h 10"/>
                <a:gd name="T2" fmla="*/ 1 w 6"/>
                <a:gd name="T3" fmla="*/ 10 h 10"/>
                <a:gd name="T4" fmla="*/ 5 w 6"/>
                <a:gd name="T5" fmla="*/ 5 h 10"/>
                <a:gd name="T6" fmla="*/ 6 w 6"/>
                <a:gd name="T7" fmla="*/ 2 h 10"/>
                <a:gd name="T8" fmla="*/ 6 w 6"/>
                <a:gd name="T9" fmla="*/ 1 h 10"/>
                <a:gd name="T10" fmla="*/ 6 w 6"/>
                <a:gd name="T11" fmla="*/ 1 h 10"/>
                <a:gd name="T12" fmla="*/ 4 w 6"/>
                <a:gd name="T13" fmla="*/ 0 h 10"/>
                <a:gd name="T14" fmla="*/ 4 w 6"/>
                <a:gd name="T15" fmla="*/ 0 h 10"/>
                <a:gd name="T16" fmla="*/ 1 w 6"/>
                <a:gd name="T17" fmla="*/ 5 h 10"/>
                <a:gd name="T18" fmla="*/ 0 w 6"/>
                <a:gd name="T19" fmla="*/ 7 h 10"/>
                <a:gd name="T20" fmla="*/ 0 w 6"/>
                <a:gd name="T21" fmla="*/ 9 h 10"/>
                <a:gd name="T22" fmla="*/ 0 w 6"/>
                <a:gd name="T23" fmla="*/ 9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2"/>
                  </a:lnTo>
                  <a:lnTo>
                    <a:pt x="6" y="1"/>
                  </a:lnTo>
                  <a:lnTo>
                    <a:pt x="6" y="1"/>
                  </a:lnTo>
                  <a:lnTo>
                    <a:pt x="4" y="0"/>
                  </a:lnTo>
                  <a:lnTo>
                    <a:pt x="4" y="0"/>
                  </a:lnTo>
                  <a:lnTo>
                    <a:pt x="1"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3" name="Freeform 688"/>
            <p:cNvSpPr>
              <a:spLocks/>
            </p:cNvSpPr>
            <p:nvPr/>
          </p:nvSpPr>
          <p:spPr bwMode="auto">
            <a:xfrm>
              <a:off x="5728927" y="2970910"/>
              <a:ext cx="5056" cy="15168"/>
            </a:xfrm>
            <a:custGeom>
              <a:avLst/>
              <a:gdLst>
                <a:gd name="T0" fmla="*/ 1 w 6"/>
                <a:gd name="T1" fmla="*/ 10 h 10"/>
                <a:gd name="T2" fmla="*/ 1 w 6"/>
                <a:gd name="T3" fmla="*/ 10 h 10"/>
                <a:gd name="T4" fmla="*/ 5 w 6"/>
                <a:gd name="T5" fmla="*/ 5 h 10"/>
                <a:gd name="T6" fmla="*/ 6 w 6"/>
                <a:gd name="T7" fmla="*/ 2 h 10"/>
                <a:gd name="T8" fmla="*/ 6 w 6"/>
                <a:gd name="T9" fmla="*/ 1 h 10"/>
                <a:gd name="T10" fmla="*/ 6 w 6"/>
                <a:gd name="T11" fmla="*/ 1 h 10"/>
                <a:gd name="T12" fmla="*/ 4 w 6"/>
                <a:gd name="T13" fmla="*/ 0 h 10"/>
                <a:gd name="T14" fmla="*/ 4 w 6"/>
                <a:gd name="T15" fmla="*/ 0 h 10"/>
                <a:gd name="T16" fmla="*/ 1 w 6"/>
                <a:gd name="T17" fmla="*/ 5 h 10"/>
                <a:gd name="T18" fmla="*/ 0 w 6"/>
                <a:gd name="T19" fmla="*/ 7 h 10"/>
                <a:gd name="T20" fmla="*/ 0 w 6"/>
                <a:gd name="T21" fmla="*/ 9 h 10"/>
                <a:gd name="T22" fmla="*/ 0 w 6"/>
                <a:gd name="T23" fmla="*/ 9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2"/>
                  </a:lnTo>
                  <a:lnTo>
                    <a:pt x="6" y="1"/>
                  </a:lnTo>
                  <a:lnTo>
                    <a:pt x="6" y="1"/>
                  </a:lnTo>
                  <a:lnTo>
                    <a:pt x="4" y="0"/>
                  </a:lnTo>
                  <a:lnTo>
                    <a:pt x="4" y="0"/>
                  </a:lnTo>
                  <a:lnTo>
                    <a:pt x="1"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4" name="Freeform 689"/>
            <p:cNvSpPr>
              <a:spLocks/>
            </p:cNvSpPr>
            <p:nvPr/>
          </p:nvSpPr>
          <p:spPr bwMode="auto">
            <a:xfrm>
              <a:off x="5723871" y="2970910"/>
              <a:ext cx="10112" cy="10112"/>
            </a:xfrm>
            <a:custGeom>
              <a:avLst/>
              <a:gdLst>
                <a:gd name="T0" fmla="*/ 3 w 7"/>
                <a:gd name="T1" fmla="*/ 9 h 9"/>
                <a:gd name="T2" fmla="*/ 3 w 7"/>
                <a:gd name="T3" fmla="*/ 9 h 9"/>
                <a:gd name="T4" fmla="*/ 6 w 7"/>
                <a:gd name="T5" fmla="*/ 4 h 9"/>
                <a:gd name="T6" fmla="*/ 7 w 7"/>
                <a:gd name="T7" fmla="*/ 3 h 9"/>
                <a:gd name="T8" fmla="*/ 7 w 7"/>
                <a:gd name="T9" fmla="*/ 0 h 9"/>
                <a:gd name="T10" fmla="*/ 7 w 7"/>
                <a:gd name="T11" fmla="*/ 0 h 9"/>
                <a:gd name="T12" fmla="*/ 6 w 7"/>
                <a:gd name="T13" fmla="*/ 0 h 9"/>
                <a:gd name="T14" fmla="*/ 6 w 7"/>
                <a:gd name="T15" fmla="*/ 0 h 9"/>
                <a:gd name="T16" fmla="*/ 2 w 7"/>
                <a:gd name="T17" fmla="*/ 5 h 9"/>
                <a:gd name="T18" fmla="*/ 0 w 7"/>
                <a:gd name="T19" fmla="*/ 7 h 9"/>
                <a:gd name="T20" fmla="*/ 0 w 7"/>
                <a:gd name="T21" fmla="*/ 9 h 9"/>
                <a:gd name="T22" fmla="*/ 0 w 7"/>
                <a:gd name="T23" fmla="*/ 9 h 9"/>
                <a:gd name="T24" fmla="*/ 3 w 7"/>
                <a:gd name="T25" fmla="*/ 9 h 9"/>
                <a:gd name="T26" fmla="*/ 3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3" y="9"/>
                  </a:moveTo>
                  <a:lnTo>
                    <a:pt x="3" y="9"/>
                  </a:lnTo>
                  <a:lnTo>
                    <a:pt x="6" y="4"/>
                  </a:lnTo>
                  <a:lnTo>
                    <a:pt x="7" y="3"/>
                  </a:lnTo>
                  <a:lnTo>
                    <a:pt x="7" y="0"/>
                  </a:lnTo>
                  <a:lnTo>
                    <a:pt x="7" y="0"/>
                  </a:lnTo>
                  <a:lnTo>
                    <a:pt x="6" y="0"/>
                  </a:lnTo>
                  <a:lnTo>
                    <a:pt x="6" y="0"/>
                  </a:lnTo>
                  <a:lnTo>
                    <a:pt x="2" y="5"/>
                  </a:lnTo>
                  <a:lnTo>
                    <a:pt x="0" y="7"/>
                  </a:lnTo>
                  <a:lnTo>
                    <a:pt x="0" y="9"/>
                  </a:lnTo>
                  <a:lnTo>
                    <a:pt x="0" y="9"/>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5" name="Freeform 690"/>
            <p:cNvSpPr>
              <a:spLocks/>
            </p:cNvSpPr>
            <p:nvPr/>
          </p:nvSpPr>
          <p:spPr bwMode="auto">
            <a:xfrm>
              <a:off x="5723871" y="2970910"/>
              <a:ext cx="10112" cy="10112"/>
            </a:xfrm>
            <a:custGeom>
              <a:avLst/>
              <a:gdLst>
                <a:gd name="T0" fmla="*/ 3 w 7"/>
                <a:gd name="T1" fmla="*/ 9 h 9"/>
                <a:gd name="T2" fmla="*/ 3 w 7"/>
                <a:gd name="T3" fmla="*/ 9 h 9"/>
                <a:gd name="T4" fmla="*/ 6 w 7"/>
                <a:gd name="T5" fmla="*/ 4 h 9"/>
                <a:gd name="T6" fmla="*/ 7 w 7"/>
                <a:gd name="T7" fmla="*/ 3 h 9"/>
                <a:gd name="T8" fmla="*/ 7 w 7"/>
                <a:gd name="T9" fmla="*/ 0 h 9"/>
                <a:gd name="T10" fmla="*/ 7 w 7"/>
                <a:gd name="T11" fmla="*/ 0 h 9"/>
                <a:gd name="T12" fmla="*/ 6 w 7"/>
                <a:gd name="T13" fmla="*/ 0 h 9"/>
                <a:gd name="T14" fmla="*/ 6 w 7"/>
                <a:gd name="T15" fmla="*/ 0 h 9"/>
                <a:gd name="T16" fmla="*/ 2 w 7"/>
                <a:gd name="T17" fmla="*/ 5 h 9"/>
                <a:gd name="T18" fmla="*/ 0 w 7"/>
                <a:gd name="T19" fmla="*/ 7 h 9"/>
                <a:gd name="T20" fmla="*/ 0 w 7"/>
                <a:gd name="T21" fmla="*/ 9 h 9"/>
                <a:gd name="T22" fmla="*/ 0 w 7"/>
                <a:gd name="T23" fmla="*/ 9 h 9"/>
                <a:gd name="T24" fmla="*/ 3 w 7"/>
                <a:gd name="T25" fmla="*/ 9 h 9"/>
                <a:gd name="T26" fmla="*/ 3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3" y="9"/>
                  </a:moveTo>
                  <a:lnTo>
                    <a:pt x="3" y="9"/>
                  </a:lnTo>
                  <a:lnTo>
                    <a:pt x="6" y="4"/>
                  </a:lnTo>
                  <a:lnTo>
                    <a:pt x="7" y="3"/>
                  </a:lnTo>
                  <a:lnTo>
                    <a:pt x="7" y="0"/>
                  </a:lnTo>
                  <a:lnTo>
                    <a:pt x="7" y="0"/>
                  </a:lnTo>
                  <a:lnTo>
                    <a:pt x="6" y="0"/>
                  </a:lnTo>
                  <a:lnTo>
                    <a:pt x="6" y="0"/>
                  </a:lnTo>
                  <a:lnTo>
                    <a:pt x="2" y="5"/>
                  </a:lnTo>
                  <a:lnTo>
                    <a:pt x="0" y="7"/>
                  </a:lnTo>
                  <a:lnTo>
                    <a:pt x="0" y="9"/>
                  </a:lnTo>
                  <a:lnTo>
                    <a:pt x="0" y="9"/>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6" name="Freeform 691"/>
            <p:cNvSpPr>
              <a:spLocks/>
            </p:cNvSpPr>
            <p:nvPr/>
          </p:nvSpPr>
          <p:spPr bwMode="auto">
            <a:xfrm>
              <a:off x="5723871" y="2965854"/>
              <a:ext cx="5056" cy="10112"/>
            </a:xfrm>
            <a:custGeom>
              <a:avLst/>
              <a:gdLst>
                <a:gd name="T0" fmla="*/ 1 w 7"/>
                <a:gd name="T1" fmla="*/ 11 h 11"/>
                <a:gd name="T2" fmla="*/ 1 w 7"/>
                <a:gd name="T3" fmla="*/ 11 h 11"/>
                <a:gd name="T4" fmla="*/ 5 w 7"/>
                <a:gd name="T5" fmla="*/ 6 h 11"/>
                <a:gd name="T6" fmla="*/ 7 w 7"/>
                <a:gd name="T7" fmla="*/ 3 h 11"/>
                <a:gd name="T8" fmla="*/ 7 w 7"/>
                <a:gd name="T9" fmla="*/ 2 h 11"/>
                <a:gd name="T10" fmla="*/ 7 w 7"/>
                <a:gd name="T11" fmla="*/ 2 h 11"/>
                <a:gd name="T12" fmla="*/ 4 w 7"/>
                <a:gd name="T13" fmla="*/ 0 h 11"/>
                <a:gd name="T14" fmla="*/ 4 w 7"/>
                <a:gd name="T15" fmla="*/ 0 h 11"/>
                <a:gd name="T16" fmla="*/ 1 w 7"/>
                <a:gd name="T17" fmla="*/ 6 h 11"/>
                <a:gd name="T18" fmla="*/ 0 w 7"/>
                <a:gd name="T19" fmla="*/ 8 h 11"/>
                <a:gd name="T20" fmla="*/ 0 w 7"/>
                <a:gd name="T21" fmla="*/ 9 h 11"/>
                <a:gd name="T22" fmla="*/ 0 w 7"/>
                <a:gd name="T23" fmla="*/ 9 h 11"/>
                <a:gd name="T24" fmla="*/ 1 w 7"/>
                <a:gd name="T25" fmla="*/ 11 h 11"/>
                <a:gd name="T26" fmla="*/ 1 w 7"/>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1" y="11"/>
                  </a:moveTo>
                  <a:lnTo>
                    <a:pt x="1" y="11"/>
                  </a:lnTo>
                  <a:lnTo>
                    <a:pt x="5" y="6"/>
                  </a:lnTo>
                  <a:lnTo>
                    <a:pt x="7" y="3"/>
                  </a:lnTo>
                  <a:lnTo>
                    <a:pt x="7" y="2"/>
                  </a:lnTo>
                  <a:lnTo>
                    <a:pt x="7" y="2"/>
                  </a:lnTo>
                  <a:lnTo>
                    <a:pt x="4" y="0"/>
                  </a:lnTo>
                  <a:lnTo>
                    <a:pt x="4" y="0"/>
                  </a:lnTo>
                  <a:lnTo>
                    <a:pt x="1" y="6"/>
                  </a:lnTo>
                  <a:lnTo>
                    <a:pt x="0" y="8"/>
                  </a:lnTo>
                  <a:lnTo>
                    <a:pt x="0" y="9"/>
                  </a:lnTo>
                  <a:lnTo>
                    <a:pt x="0" y="9"/>
                  </a:lnTo>
                  <a:lnTo>
                    <a:pt x="1" y="11"/>
                  </a:lnTo>
                  <a:lnTo>
                    <a:pt x="1" y="1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7" name="Freeform 692"/>
            <p:cNvSpPr>
              <a:spLocks/>
            </p:cNvSpPr>
            <p:nvPr/>
          </p:nvSpPr>
          <p:spPr bwMode="auto">
            <a:xfrm>
              <a:off x="5723871" y="2965854"/>
              <a:ext cx="5056" cy="10112"/>
            </a:xfrm>
            <a:custGeom>
              <a:avLst/>
              <a:gdLst>
                <a:gd name="T0" fmla="*/ 1 w 7"/>
                <a:gd name="T1" fmla="*/ 11 h 11"/>
                <a:gd name="T2" fmla="*/ 1 w 7"/>
                <a:gd name="T3" fmla="*/ 11 h 11"/>
                <a:gd name="T4" fmla="*/ 5 w 7"/>
                <a:gd name="T5" fmla="*/ 6 h 11"/>
                <a:gd name="T6" fmla="*/ 7 w 7"/>
                <a:gd name="T7" fmla="*/ 3 h 11"/>
                <a:gd name="T8" fmla="*/ 7 w 7"/>
                <a:gd name="T9" fmla="*/ 2 h 11"/>
                <a:gd name="T10" fmla="*/ 7 w 7"/>
                <a:gd name="T11" fmla="*/ 2 h 11"/>
                <a:gd name="T12" fmla="*/ 4 w 7"/>
                <a:gd name="T13" fmla="*/ 0 h 11"/>
                <a:gd name="T14" fmla="*/ 4 w 7"/>
                <a:gd name="T15" fmla="*/ 0 h 11"/>
                <a:gd name="T16" fmla="*/ 1 w 7"/>
                <a:gd name="T17" fmla="*/ 6 h 11"/>
                <a:gd name="T18" fmla="*/ 0 w 7"/>
                <a:gd name="T19" fmla="*/ 8 h 11"/>
                <a:gd name="T20" fmla="*/ 0 w 7"/>
                <a:gd name="T21" fmla="*/ 9 h 11"/>
                <a:gd name="T22" fmla="*/ 0 w 7"/>
                <a:gd name="T23" fmla="*/ 9 h 11"/>
                <a:gd name="T24" fmla="*/ 1 w 7"/>
                <a:gd name="T25" fmla="*/ 11 h 11"/>
                <a:gd name="T26" fmla="*/ 1 w 7"/>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1" y="11"/>
                  </a:moveTo>
                  <a:lnTo>
                    <a:pt x="1" y="11"/>
                  </a:lnTo>
                  <a:lnTo>
                    <a:pt x="5" y="6"/>
                  </a:lnTo>
                  <a:lnTo>
                    <a:pt x="7" y="3"/>
                  </a:lnTo>
                  <a:lnTo>
                    <a:pt x="7" y="2"/>
                  </a:lnTo>
                  <a:lnTo>
                    <a:pt x="7" y="2"/>
                  </a:lnTo>
                  <a:lnTo>
                    <a:pt x="4" y="0"/>
                  </a:lnTo>
                  <a:lnTo>
                    <a:pt x="4" y="0"/>
                  </a:lnTo>
                  <a:lnTo>
                    <a:pt x="1" y="6"/>
                  </a:lnTo>
                  <a:lnTo>
                    <a:pt x="0" y="8"/>
                  </a:lnTo>
                  <a:lnTo>
                    <a:pt x="0" y="9"/>
                  </a:lnTo>
                  <a:lnTo>
                    <a:pt x="0" y="9"/>
                  </a:lnTo>
                  <a:lnTo>
                    <a:pt x="1" y="11"/>
                  </a:lnTo>
                  <a:lnTo>
                    <a:pt x="1" y="1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8" name="Freeform 693"/>
            <p:cNvSpPr>
              <a:spLocks/>
            </p:cNvSpPr>
            <p:nvPr/>
          </p:nvSpPr>
          <p:spPr bwMode="auto">
            <a:xfrm>
              <a:off x="5718815" y="2960798"/>
              <a:ext cx="10112" cy="15168"/>
            </a:xfrm>
            <a:custGeom>
              <a:avLst/>
              <a:gdLst>
                <a:gd name="T0" fmla="*/ 2 w 7"/>
                <a:gd name="T1" fmla="*/ 10 h 10"/>
                <a:gd name="T2" fmla="*/ 2 w 7"/>
                <a:gd name="T3" fmla="*/ 10 h 10"/>
                <a:gd name="T4" fmla="*/ 6 w 7"/>
                <a:gd name="T5" fmla="*/ 5 h 10"/>
                <a:gd name="T6" fmla="*/ 7 w 7"/>
                <a:gd name="T7" fmla="*/ 2 h 10"/>
                <a:gd name="T8" fmla="*/ 7 w 7"/>
                <a:gd name="T9" fmla="*/ 0 h 10"/>
                <a:gd name="T10" fmla="*/ 7 w 7"/>
                <a:gd name="T11" fmla="*/ 0 h 10"/>
                <a:gd name="T12" fmla="*/ 5 w 7"/>
                <a:gd name="T13" fmla="*/ 0 h 10"/>
                <a:gd name="T14" fmla="*/ 5 w 7"/>
                <a:gd name="T15" fmla="*/ 0 h 10"/>
                <a:gd name="T16" fmla="*/ 2 w 7"/>
                <a:gd name="T17" fmla="*/ 5 h 10"/>
                <a:gd name="T18" fmla="*/ 1 w 7"/>
                <a:gd name="T19" fmla="*/ 8 h 10"/>
                <a:gd name="T20" fmla="*/ 0 w 7"/>
                <a:gd name="T21" fmla="*/ 9 h 10"/>
                <a:gd name="T22" fmla="*/ 0 w 7"/>
                <a:gd name="T23" fmla="*/ 9 h 10"/>
                <a:gd name="T24" fmla="*/ 2 w 7"/>
                <a:gd name="T25" fmla="*/ 10 h 10"/>
                <a:gd name="T26" fmla="*/ 2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2" y="10"/>
                  </a:moveTo>
                  <a:lnTo>
                    <a:pt x="2" y="10"/>
                  </a:lnTo>
                  <a:lnTo>
                    <a:pt x="6" y="5"/>
                  </a:lnTo>
                  <a:lnTo>
                    <a:pt x="7" y="2"/>
                  </a:lnTo>
                  <a:lnTo>
                    <a:pt x="7" y="0"/>
                  </a:lnTo>
                  <a:lnTo>
                    <a:pt x="7" y="0"/>
                  </a:lnTo>
                  <a:lnTo>
                    <a:pt x="5" y="0"/>
                  </a:lnTo>
                  <a:lnTo>
                    <a:pt x="5" y="0"/>
                  </a:lnTo>
                  <a:lnTo>
                    <a:pt x="2" y="5"/>
                  </a:lnTo>
                  <a:lnTo>
                    <a:pt x="1" y="8"/>
                  </a:lnTo>
                  <a:lnTo>
                    <a:pt x="0" y="9"/>
                  </a:lnTo>
                  <a:lnTo>
                    <a:pt x="0" y="9"/>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9" name="Freeform 694"/>
            <p:cNvSpPr>
              <a:spLocks/>
            </p:cNvSpPr>
            <p:nvPr/>
          </p:nvSpPr>
          <p:spPr bwMode="auto">
            <a:xfrm>
              <a:off x="5718815" y="2960798"/>
              <a:ext cx="10112" cy="15168"/>
            </a:xfrm>
            <a:custGeom>
              <a:avLst/>
              <a:gdLst>
                <a:gd name="T0" fmla="*/ 2 w 7"/>
                <a:gd name="T1" fmla="*/ 10 h 10"/>
                <a:gd name="T2" fmla="*/ 2 w 7"/>
                <a:gd name="T3" fmla="*/ 10 h 10"/>
                <a:gd name="T4" fmla="*/ 6 w 7"/>
                <a:gd name="T5" fmla="*/ 5 h 10"/>
                <a:gd name="T6" fmla="*/ 7 w 7"/>
                <a:gd name="T7" fmla="*/ 2 h 10"/>
                <a:gd name="T8" fmla="*/ 7 w 7"/>
                <a:gd name="T9" fmla="*/ 0 h 10"/>
                <a:gd name="T10" fmla="*/ 7 w 7"/>
                <a:gd name="T11" fmla="*/ 0 h 10"/>
                <a:gd name="T12" fmla="*/ 5 w 7"/>
                <a:gd name="T13" fmla="*/ 0 h 10"/>
                <a:gd name="T14" fmla="*/ 5 w 7"/>
                <a:gd name="T15" fmla="*/ 0 h 10"/>
                <a:gd name="T16" fmla="*/ 2 w 7"/>
                <a:gd name="T17" fmla="*/ 5 h 10"/>
                <a:gd name="T18" fmla="*/ 1 w 7"/>
                <a:gd name="T19" fmla="*/ 6 h 10"/>
                <a:gd name="T20" fmla="*/ 0 w 7"/>
                <a:gd name="T21" fmla="*/ 9 h 10"/>
                <a:gd name="T22" fmla="*/ 0 w 7"/>
                <a:gd name="T23" fmla="*/ 9 h 10"/>
                <a:gd name="T24" fmla="*/ 2 w 7"/>
                <a:gd name="T25" fmla="*/ 10 h 10"/>
                <a:gd name="T26" fmla="*/ 2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2" y="10"/>
                  </a:moveTo>
                  <a:lnTo>
                    <a:pt x="2" y="10"/>
                  </a:lnTo>
                  <a:lnTo>
                    <a:pt x="6" y="5"/>
                  </a:lnTo>
                  <a:lnTo>
                    <a:pt x="7" y="2"/>
                  </a:lnTo>
                  <a:lnTo>
                    <a:pt x="7" y="0"/>
                  </a:lnTo>
                  <a:lnTo>
                    <a:pt x="7" y="0"/>
                  </a:lnTo>
                  <a:lnTo>
                    <a:pt x="5" y="0"/>
                  </a:lnTo>
                  <a:lnTo>
                    <a:pt x="5" y="0"/>
                  </a:lnTo>
                  <a:lnTo>
                    <a:pt x="2" y="5"/>
                  </a:lnTo>
                  <a:lnTo>
                    <a:pt x="1" y="6"/>
                  </a:lnTo>
                  <a:lnTo>
                    <a:pt x="0" y="9"/>
                  </a:lnTo>
                  <a:lnTo>
                    <a:pt x="0" y="9"/>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0" name="Freeform 695"/>
            <p:cNvSpPr>
              <a:spLocks/>
            </p:cNvSpPr>
            <p:nvPr/>
          </p:nvSpPr>
          <p:spPr bwMode="auto">
            <a:xfrm>
              <a:off x="5718815" y="2955741"/>
              <a:ext cx="5056" cy="15168"/>
            </a:xfrm>
            <a:custGeom>
              <a:avLst/>
              <a:gdLst>
                <a:gd name="T0" fmla="*/ 3 w 7"/>
                <a:gd name="T1" fmla="*/ 10 h 10"/>
                <a:gd name="T2" fmla="*/ 3 w 7"/>
                <a:gd name="T3" fmla="*/ 10 h 10"/>
                <a:gd name="T4" fmla="*/ 5 w 7"/>
                <a:gd name="T5" fmla="*/ 5 h 10"/>
                <a:gd name="T6" fmla="*/ 7 w 7"/>
                <a:gd name="T7" fmla="*/ 3 h 10"/>
                <a:gd name="T8" fmla="*/ 7 w 7"/>
                <a:gd name="T9" fmla="*/ 1 h 10"/>
                <a:gd name="T10" fmla="*/ 7 w 7"/>
                <a:gd name="T11" fmla="*/ 1 h 10"/>
                <a:gd name="T12" fmla="*/ 5 w 7"/>
                <a:gd name="T13" fmla="*/ 0 h 10"/>
                <a:gd name="T14" fmla="*/ 5 w 7"/>
                <a:gd name="T15" fmla="*/ 0 h 10"/>
                <a:gd name="T16" fmla="*/ 2 w 7"/>
                <a:gd name="T17" fmla="*/ 5 h 10"/>
                <a:gd name="T18" fmla="*/ 0 w 7"/>
                <a:gd name="T19" fmla="*/ 8 h 10"/>
                <a:gd name="T20" fmla="*/ 0 w 7"/>
                <a:gd name="T21" fmla="*/ 9 h 10"/>
                <a:gd name="T22" fmla="*/ 0 w 7"/>
                <a:gd name="T23" fmla="*/ 9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1"/>
                  </a:lnTo>
                  <a:lnTo>
                    <a:pt x="7" y="1"/>
                  </a:lnTo>
                  <a:lnTo>
                    <a:pt x="5" y="0"/>
                  </a:lnTo>
                  <a:lnTo>
                    <a:pt x="5" y="0"/>
                  </a:lnTo>
                  <a:lnTo>
                    <a:pt x="2" y="5"/>
                  </a:lnTo>
                  <a:lnTo>
                    <a:pt x="0" y="8"/>
                  </a:lnTo>
                  <a:lnTo>
                    <a:pt x="0" y="9"/>
                  </a:lnTo>
                  <a:lnTo>
                    <a:pt x="0" y="9"/>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1" name="Freeform 696"/>
            <p:cNvSpPr>
              <a:spLocks/>
            </p:cNvSpPr>
            <p:nvPr/>
          </p:nvSpPr>
          <p:spPr bwMode="auto">
            <a:xfrm>
              <a:off x="5718815" y="2955741"/>
              <a:ext cx="5056" cy="15168"/>
            </a:xfrm>
            <a:custGeom>
              <a:avLst/>
              <a:gdLst>
                <a:gd name="T0" fmla="*/ 3 w 7"/>
                <a:gd name="T1" fmla="*/ 10 h 10"/>
                <a:gd name="T2" fmla="*/ 3 w 7"/>
                <a:gd name="T3" fmla="*/ 10 h 10"/>
                <a:gd name="T4" fmla="*/ 5 w 7"/>
                <a:gd name="T5" fmla="*/ 5 h 10"/>
                <a:gd name="T6" fmla="*/ 7 w 7"/>
                <a:gd name="T7" fmla="*/ 3 h 10"/>
                <a:gd name="T8" fmla="*/ 7 w 7"/>
                <a:gd name="T9" fmla="*/ 1 h 10"/>
                <a:gd name="T10" fmla="*/ 7 w 7"/>
                <a:gd name="T11" fmla="*/ 1 h 10"/>
                <a:gd name="T12" fmla="*/ 5 w 7"/>
                <a:gd name="T13" fmla="*/ 0 h 10"/>
                <a:gd name="T14" fmla="*/ 5 w 7"/>
                <a:gd name="T15" fmla="*/ 0 h 10"/>
                <a:gd name="T16" fmla="*/ 2 w 7"/>
                <a:gd name="T17" fmla="*/ 5 h 10"/>
                <a:gd name="T18" fmla="*/ 0 w 7"/>
                <a:gd name="T19" fmla="*/ 8 h 10"/>
                <a:gd name="T20" fmla="*/ 0 w 7"/>
                <a:gd name="T21" fmla="*/ 9 h 10"/>
                <a:gd name="T22" fmla="*/ 0 w 7"/>
                <a:gd name="T23" fmla="*/ 9 h 10"/>
                <a:gd name="T24" fmla="*/ 3 w 7"/>
                <a:gd name="T25" fmla="*/ 10 h 10"/>
                <a:gd name="T26" fmla="*/ 3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3" y="10"/>
                  </a:moveTo>
                  <a:lnTo>
                    <a:pt x="3" y="10"/>
                  </a:lnTo>
                  <a:lnTo>
                    <a:pt x="5" y="5"/>
                  </a:lnTo>
                  <a:lnTo>
                    <a:pt x="7" y="3"/>
                  </a:lnTo>
                  <a:lnTo>
                    <a:pt x="7" y="1"/>
                  </a:lnTo>
                  <a:lnTo>
                    <a:pt x="7" y="1"/>
                  </a:lnTo>
                  <a:lnTo>
                    <a:pt x="5" y="0"/>
                  </a:lnTo>
                  <a:lnTo>
                    <a:pt x="5" y="0"/>
                  </a:lnTo>
                  <a:lnTo>
                    <a:pt x="2" y="5"/>
                  </a:lnTo>
                  <a:lnTo>
                    <a:pt x="0" y="8"/>
                  </a:lnTo>
                  <a:lnTo>
                    <a:pt x="0" y="9"/>
                  </a:lnTo>
                  <a:lnTo>
                    <a:pt x="0" y="9"/>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2" name="Freeform 697"/>
            <p:cNvSpPr>
              <a:spLocks/>
            </p:cNvSpPr>
            <p:nvPr/>
          </p:nvSpPr>
          <p:spPr bwMode="auto">
            <a:xfrm>
              <a:off x="5718815" y="2950685"/>
              <a:ext cx="5056" cy="15168"/>
            </a:xfrm>
            <a:custGeom>
              <a:avLst/>
              <a:gdLst>
                <a:gd name="T0" fmla="*/ 1 w 6"/>
                <a:gd name="T1" fmla="*/ 10 h 10"/>
                <a:gd name="T2" fmla="*/ 1 w 6"/>
                <a:gd name="T3" fmla="*/ 10 h 10"/>
                <a:gd name="T4" fmla="*/ 5 w 6"/>
                <a:gd name="T5" fmla="*/ 5 h 10"/>
                <a:gd name="T6" fmla="*/ 6 w 6"/>
                <a:gd name="T7" fmla="*/ 2 h 10"/>
                <a:gd name="T8" fmla="*/ 6 w 6"/>
                <a:gd name="T9" fmla="*/ 1 h 10"/>
                <a:gd name="T10" fmla="*/ 6 w 6"/>
                <a:gd name="T11" fmla="*/ 1 h 10"/>
                <a:gd name="T12" fmla="*/ 5 w 6"/>
                <a:gd name="T13" fmla="*/ 0 h 10"/>
                <a:gd name="T14" fmla="*/ 5 w 6"/>
                <a:gd name="T15" fmla="*/ 0 h 10"/>
                <a:gd name="T16" fmla="*/ 1 w 6"/>
                <a:gd name="T17" fmla="*/ 5 h 10"/>
                <a:gd name="T18" fmla="*/ 0 w 6"/>
                <a:gd name="T19" fmla="*/ 6 h 10"/>
                <a:gd name="T20" fmla="*/ 0 w 6"/>
                <a:gd name="T21" fmla="*/ 8 h 10"/>
                <a:gd name="T22" fmla="*/ 0 w 6"/>
                <a:gd name="T23" fmla="*/ 8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2"/>
                  </a:lnTo>
                  <a:lnTo>
                    <a:pt x="6" y="1"/>
                  </a:lnTo>
                  <a:lnTo>
                    <a:pt x="6" y="1"/>
                  </a:lnTo>
                  <a:lnTo>
                    <a:pt x="5" y="0"/>
                  </a:lnTo>
                  <a:lnTo>
                    <a:pt x="5" y="0"/>
                  </a:lnTo>
                  <a:lnTo>
                    <a:pt x="1" y="5"/>
                  </a:lnTo>
                  <a:lnTo>
                    <a:pt x="0" y="6"/>
                  </a:lnTo>
                  <a:lnTo>
                    <a:pt x="0" y="8"/>
                  </a:lnTo>
                  <a:lnTo>
                    <a:pt x="0" y="8"/>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3" name="Freeform 698"/>
            <p:cNvSpPr>
              <a:spLocks/>
            </p:cNvSpPr>
            <p:nvPr/>
          </p:nvSpPr>
          <p:spPr bwMode="auto">
            <a:xfrm>
              <a:off x="5718815" y="2950685"/>
              <a:ext cx="5056" cy="15168"/>
            </a:xfrm>
            <a:custGeom>
              <a:avLst/>
              <a:gdLst>
                <a:gd name="T0" fmla="*/ 1 w 6"/>
                <a:gd name="T1" fmla="*/ 10 h 10"/>
                <a:gd name="T2" fmla="*/ 1 w 6"/>
                <a:gd name="T3" fmla="*/ 10 h 10"/>
                <a:gd name="T4" fmla="*/ 5 w 6"/>
                <a:gd name="T5" fmla="*/ 5 h 10"/>
                <a:gd name="T6" fmla="*/ 6 w 6"/>
                <a:gd name="T7" fmla="*/ 2 h 10"/>
                <a:gd name="T8" fmla="*/ 6 w 6"/>
                <a:gd name="T9" fmla="*/ 0 h 10"/>
                <a:gd name="T10" fmla="*/ 6 w 6"/>
                <a:gd name="T11" fmla="*/ 0 h 10"/>
                <a:gd name="T12" fmla="*/ 5 w 6"/>
                <a:gd name="T13" fmla="*/ 0 h 10"/>
                <a:gd name="T14" fmla="*/ 5 w 6"/>
                <a:gd name="T15" fmla="*/ 0 h 10"/>
                <a:gd name="T16" fmla="*/ 1 w 6"/>
                <a:gd name="T17" fmla="*/ 5 h 10"/>
                <a:gd name="T18" fmla="*/ 0 w 6"/>
                <a:gd name="T19" fmla="*/ 6 h 10"/>
                <a:gd name="T20" fmla="*/ 0 w 6"/>
                <a:gd name="T21" fmla="*/ 8 h 10"/>
                <a:gd name="T22" fmla="*/ 0 w 6"/>
                <a:gd name="T23" fmla="*/ 8 h 10"/>
                <a:gd name="T24" fmla="*/ 1 w 6"/>
                <a:gd name="T25" fmla="*/ 10 h 10"/>
                <a:gd name="T26" fmla="*/ 1 w 6"/>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1" y="10"/>
                  </a:moveTo>
                  <a:lnTo>
                    <a:pt x="1" y="10"/>
                  </a:lnTo>
                  <a:lnTo>
                    <a:pt x="5" y="5"/>
                  </a:lnTo>
                  <a:lnTo>
                    <a:pt x="6" y="2"/>
                  </a:lnTo>
                  <a:lnTo>
                    <a:pt x="6" y="0"/>
                  </a:lnTo>
                  <a:lnTo>
                    <a:pt x="6" y="0"/>
                  </a:lnTo>
                  <a:lnTo>
                    <a:pt x="5" y="0"/>
                  </a:lnTo>
                  <a:lnTo>
                    <a:pt x="5" y="0"/>
                  </a:lnTo>
                  <a:lnTo>
                    <a:pt x="1" y="5"/>
                  </a:lnTo>
                  <a:lnTo>
                    <a:pt x="0" y="6"/>
                  </a:lnTo>
                  <a:lnTo>
                    <a:pt x="0" y="8"/>
                  </a:lnTo>
                  <a:lnTo>
                    <a:pt x="0" y="8"/>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4" name="Freeform 699"/>
            <p:cNvSpPr>
              <a:spLocks/>
            </p:cNvSpPr>
            <p:nvPr/>
          </p:nvSpPr>
          <p:spPr bwMode="auto">
            <a:xfrm>
              <a:off x="5713759" y="2945629"/>
              <a:ext cx="10112" cy="15168"/>
            </a:xfrm>
            <a:custGeom>
              <a:avLst/>
              <a:gdLst>
                <a:gd name="T0" fmla="*/ 2 w 7"/>
                <a:gd name="T1" fmla="*/ 10 h 10"/>
                <a:gd name="T2" fmla="*/ 2 w 7"/>
                <a:gd name="T3" fmla="*/ 10 h 10"/>
                <a:gd name="T4" fmla="*/ 6 w 7"/>
                <a:gd name="T5" fmla="*/ 5 h 10"/>
                <a:gd name="T6" fmla="*/ 7 w 7"/>
                <a:gd name="T7" fmla="*/ 2 h 10"/>
                <a:gd name="T8" fmla="*/ 7 w 7"/>
                <a:gd name="T9" fmla="*/ 1 h 10"/>
                <a:gd name="T10" fmla="*/ 7 w 7"/>
                <a:gd name="T11" fmla="*/ 1 h 10"/>
                <a:gd name="T12" fmla="*/ 6 w 7"/>
                <a:gd name="T13" fmla="*/ 0 h 10"/>
                <a:gd name="T14" fmla="*/ 6 w 7"/>
                <a:gd name="T15" fmla="*/ 0 h 10"/>
                <a:gd name="T16" fmla="*/ 2 w 7"/>
                <a:gd name="T17" fmla="*/ 5 h 10"/>
                <a:gd name="T18" fmla="*/ 1 w 7"/>
                <a:gd name="T19" fmla="*/ 7 h 10"/>
                <a:gd name="T20" fmla="*/ 0 w 7"/>
                <a:gd name="T21" fmla="*/ 9 h 10"/>
                <a:gd name="T22" fmla="*/ 0 w 7"/>
                <a:gd name="T23" fmla="*/ 9 h 10"/>
                <a:gd name="T24" fmla="*/ 2 w 7"/>
                <a:gd name="T25" fmla="*/ 10 h 10"/>
                <a:gd name="T26" fmla="*/ 2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2" y="10"/>
                  </a:moveTo>
                  <a:lnTo>
                    <a:pt x="2" y="10"/>
                  </a:lnTo>
                  <a:lnTo>
                    <a:pt x="6" y="5"/>
                  </a:lnTo>
                  <a:lnTo>
                    <a:pt x="7" y="2"/>
                  </a:lnTo>
                  <a:lnTo>
                    <a:pt x="7" y="1"/>
                  </a:lnTo>
                  <a:lnTo>
                    <a:pt x="7" y="1"/>
                  </a:lnTo>
                  <a:lnTo>
                    <a:pt x="6" y="0"/>
                  </a:lnTo>
                  <a:lnTo>
                    <a:pt x="6" y="0"/>
                  </a:lnTo>
                  <a:lnTo>
                    <a:pt x="2" y="5"/>
                  </a:lnTo>
                  <a:lnTo>
                    <a:pt x="1" y="7"/>
                  </a:lnTo>
                  <a:lnTo>
                    <a:pt x="0" y="9"/>
                  </a:lnTo>
                  <a:lnTo>
                    <a:pt x="0" y="9"/>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5" name="Freeform 700"/>
            <p:cNvSpPr>
              <a:spLocks/>
            </p:cNvSpPr>
            <p:nvPr/>
          </p:nvSpPr>
          <p:spPr bwMode="auto">
            <a:xfrm>
              <a:off x="5713759" y="2945629"/>
              <a:ext cx="10112" cy="15168"/>
            </a:xfrm>
            <a:custGeom>
              <a:avLst/>
              <a:gdLst>
                <a:gd name="T0" fmla="*/ 2 w 7"/>
                <a:gd name="T1" fmla="*/ 10 h 10"/>
                <a:gd name="T2" fmla="*/ 2 w 7"/>
                <a:gd name="T3" fmla="*/ 10 h 10"/>
                <a:gd name="T4" fmla="*/ 6 w 7"/>
                <a:gd name="T5" fmla="*/ 5 h 10"/>
                <a:gd name="T6" fmla="*/ 7 w 7"/>
                <a:gd name="T7" fmla="*/ 2 h 10"/>
                <a:gd name="T8" fmla="*/ 7 w 7"/>
                <a:gd name="T9" fmla="*/ 1 h 10"/>
                <a:gd name="T10" fmla="*/ 7 w 7"/>
                <a:gd name="T11" fmla="*/ 1 h 10"/>
                <a:gd name="T12" fmla="*/ 6 w 7"/>
                <a:gd name="T13" fmla="*/ 0 h 10"/>
                <a:gd name="T14" fmla="*/ 6 w 7"/>
                <a:gd name="T15" fmla="*/ 0 h 10"/>
                <a:gd name="T16" fmla="*/ 2 w 7"/>
                <a:gd name="T17" fmla="*/ 5 h 10"/>
                <a:gd name="T18" fmla="*/ 1 w 7"/>
                <a:gd name="T19" fmla="*/ 7 h 10"/>
                <a:gd name="T20" fmla="*/ 0 w 7"/>
                <a:gd name="T21" fmla="*/ 9 h 10"/>
                <a:gd name="T22" fmla="*/ 0 w 7"/>
                <a:gd name="T23" fmla="*/ 9 h 10"/>
                <a:gd name="T24" fmla="*/ 2 w 7"/>
                <a:gd name="T25" fmla="*/ 10 h 10"/>
                <a:gd name="T26" fmla="*/ 2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2" y="10"/>
                  </a:moveTo>
                  <a:lnTo>
                    <a:pt x="2" y="10"/>
                  </a:lnTo>
                  <a:lnTo>
                    <a:pt x="6" y="5"/>
                  </a:lnTo>
                  <a:lnTo>
                    <a:pt x="7" y="2"/>
                  </a:lnTo>
                  <a:lnTo>
                    <a:pt x="7" y="1"/>
                  </a:lnTo>
                  <a:lnTo>
                    <a:pt x="7" y="1"/>
                  </a:lnTo>
                  <a:lnTo>
                    <a:pt x="6" y="0"/>
                  </a:lnTo>
                  <a:lnTo>
                    <a:pt x="6" y="0"/>
                  </a:lnTo>
                  <a:lnTo>
                    <a:pt x="2" y="5"/>
                  </a:lnTo>
                  <a:lnTo>
                    <a:pt x="1" y="7"/>
                  </a:lnTo>
                  <a:lnTo>
                    <a:pt x="0" y="9"/>
                  </a:lnTo>
                  <a:lnTo>
                    <a:pt x="0" y="9"/>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6" name="Freeform 701"/>
            <p:cNvSpPr>
              <a:spLocks/>
            </p:cNvSpPr>
            <p:nvPr/>
          </p:nvSpPr>
          <p:spPr bwMode="auto">
            <a:xfrm>
              <a:off x="5713759" y="2945629"/>
              <a:ext cx="5056" cy="10112"/>
            </a:xfrm>
            <a:custGeom>
              <a:avLst/>
              <a:gdLst>
                <a:gd name="T0" fmla="*/ 3 w 8"/>
                <a:gd name="T1" fmla="*/ 9 h 9"/>
                <a:gd name="T2" fmla="*/ 3 w 8"/>
                <a:gd name="T3" fmla="*/ 9 h 9"/>
                <a:gd name="T4" fmla="*/ 7 w 8"/>
                <a:gd name="T5" fmla="*/ 5 h 9"/>
                <a:gd name="T6" fmla="*/ 8 w 8"/>
                <a:gd name="T7" fmla="*/ 3 h 9"/>
                <a:gd name="T8" fmla="*/ 8 w 8"/>
                <a:gd name="T9" fmla="*/ 2 h 9"/>
                <a:gd name="T10" fmla="*/ 8 w 8"/>
                <a:gd name="T11" fmla="*/ 2 h 9"/>
                <a:gd name="T12" fmla="*/ 5 w 8"/>
                <a:gd name="T13" fmla="*/ 0 h 9"/>
                <a:gd name="T14" fmla="*/ 5 w 8"/>
                <a:gd name="T15" fmla="*/ 0 h 9"/>
                <a:gd name="T16" fmla="*/ 3 w 8"/>
                <a:gd name="T17" fmla="*/ 5 h 9"/>
                <a:gd name="T18" fmla="*/ 0 w 8"/>
                <a:gd name="T19" fmla="*/ 7 h 9"/>
                <a:gd name="T20" fmla="*/ 0 w 8"/>
                <a:gd name="T21" fmla="*/ 9 h 9"/>
                <a:gd name="T22" fmla="*/ 0 w 8"/>
                <a:gd name="T23" fmla="*/ 9 h 9"/>
                <a:gd name="T24" fmla="*/ 3 w 8"/>
                <a:gd name="T25" fmla="*/ 9 h 9"/>
                <a:gd name="T26" fmla="*/ 3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3" y="9"/>
                  </a:moveTo>
                  <a:lnTo>
                    <a:pt x="3" y="9"/>
                  </a:lnTo>
                  <a:lnTo>
                    <a:pt x="7" y="5"/>
                  </a:lnTo>
                  <a:lnTo>
                    <a:pt x="8" y="3"/>
                  </a:lnTo>
                  <a:lnTo>
                    <a:pt x="8" y="2"/>
                  </a:lnTo>
                  <a:lnTo>
                    <a:pt x="8" y="2"/>
                  </a:lnTo>
                  <a:lnTo>
                    <a:pt x="5" y="0"/>
                  </a:lnTo>
                  <a:lnTo>
                    <a:pt x="5" y="0"/>
                  </a:lnTo>
                  <a:lnTo>
                    <a:pt x="3" y="5"/>
                  </a:lnTo>
                  <a:lnTo>
                    <a:pt x="0" y="7"/>
                  </a:lnTo>
                  <a:lnTo>
                    <a:pt x="0" y="9"/>
                  </a:lnTo>
                  <a:lnTo>
                    <a:pt x="0" y="9"/>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7" name="Freeform 702"/>
            <p:cNvSpPr>
              <a:spLocks/>
            </p:cNvSpPr>
            <p:nvPr/>
          </p:nvSpPr>
          <p:spPr bwMode="auto">
            <a:xfrm>
              <a:off x="5713759" y="2945629"/>
              <a:ext cx="5056" cy="10112"/>
            </a:xfrm>
            <a:custGeom>
              <a:avLst/>
              <a:gdLst>
                <a:gd name="T0" fmla="*/ 3 w 8"/>
                <a:gd name="T1" fmla="*/ 9 h 9"/>
                <a:gd name="T2" fmla="*/ 3 w 8"/>
                <a:gd name="T3" fmla="*/ 9 h 9"/>
                <a:gd name="T4" fmla="*/ 7 w 8"/>
                <a:gd name="T5" fmla="*/ 5 h 9"/>
                <a:gd name="T6" fmla="*/ 8 w 8"/>
                <a:gd name="T7" fmla="*/ 3 h 9"/>
                <a:gd name="T8" fmla="*/ 8 w 8"/>
                <a:gd name="T9" fmla="*/ 2 h 9"/>
                <a:gd name="T10" fmla="*/ 8 w 8"/>
                <a:gd name="T11" fmla="*/ 2 h 9"/>
                <a:gd name="T12" fmla="*/ 5 w 8"/>
                <a:gd name="T13" fmla="*/ 0 h 9"/>
                <a:gd name="T14" fmla="*/ 5 w 8"/>
                <a:gd name="T15" fmla="*/ 0 h 9"/>
                <a:gd name="T16" fmla="*/ 3 w 8"/>
                <a:gd name="T17" fmla="*/ 4 h 9"/>
                <a:gd name="T18" fmla="*/ 0 w 8"/>
                <a:gd name="T19" fmla="*/ 7 h 9"/>
                <a:gd name="T20" fmla="*/ 0 w 8"/>
                <a:gd name="T21" fmla="*/ 9 h 9"/>
                <a:gd name="T22" fmla="*/ 0 w 8"/>
                <a:gd name="T23" fmla="*/ 9 h 9"/>
                <a:gd name="T24" fmla="*/ 3 w 8"/>
                <a:gd name="T25" fmla="*/ 9 h 9"/>
                <a:gd name="T26" fmla="*/ 3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3" y="9"/>
                  </a:moveTo>
                  <a:lnTo>
                    <a:pt x="3" y="9"/>
                  </a:lnTo>
                  <a:lnTo>
                    <a:pt x="7" y="5"/>
                  </a:lnTo>
                  <a:lnTo>
                    <a:pt x="8" y="3"/>
                  </a:lnTo>
                  <a:lnTo>
                    <a:pt x="8" y="2"/>
                  </a:lnTo>
                  <a:lnTo>
                    <a:pt x="8" y="2"/>
                  </a:lnTo>
                  <a:lnTo>
                    <a:pt x="5" y="0"/>
                  </a:lnTo>
                  <a:lnTo>
                    <a:pt x="5" y="0"/>
                  </a:lnTo>
                  <a:lnTo>
                    <a:pt x="3" y="4"/>
                  </a:lnTo>
                  <a:lnTo>
                    <a:pt x="0" y="7"/>
                  </a:lnTo>
                  <a:lnTo>
                    <a:pt x="0" y="9"/>
                  </a:lnTo>
                  <a:lnTo>
                    <a:pt x="0" y="9"/>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8" name="Freeform 703"/>
            <p:cNvSpPr>
              <a:spLocks/>
            </p:cNvSpPr>
            <p:nvPr/>
          </p:nvSpPr>
          <p:spPr bwMode="auto">
            <a:xfrm>
              <a:off x="5708703" y="2940573"/>
              <a:ext cx="10112" cy="10112"/>
            </a:xfrm>
            <a:custGeom>
              <a:avLst/>
              <a:gdLst>
                <a:gd name="T0" fmla="*/ 3 w 8"/>
                <a:gd name="T1" fmla="*/ 10 h 10"/>
                <a:gd name="T2" fmla="*/ 3 w 8"/>
                <a:gd name="T3" fmla="*/ 10 h 10"/>
                <a:gd name="T4" fmla="*/ 5 w 8"/>
                <a:gd name="T5" fmla="*/ 5 h 10"/>
                <a:gd name="T6" fmla="*/ 8 w 8"/>
                <a:gd name="T7" fmla="*/ 2 h 10"/>
                <a:gd name="T8" fmla="*/ 8 w 8"/>
                <a:gd name="T9" fmla="*/ 1 h 10"/>
                <a:gd name="T10" fmla="*/ 8 w 8"/>
                <a:gd name="T11" fmla="*/ 1 h 10"/>
                <a:gd name="T12" fmla="*/ 5 w 8"/>
                <a:gd name="T13" fmla="*/ 0 h 10"/>
                <a:gd name="T14" fmla="*/ 5 w 8"/>
                <a:gd name="T15" fmla="*/ 0 h 10"/>
                <a:gd name="T16" fmla="*/ 1 w 8"/>
                <a:gd name="T17" fmla="*/ 5 h 10"/>
                <a:gd name="T18" fmla="*/ 0 w 8"/>
                <a:gd name="T19" fmla="*/ 7 h 10"/>
                <a:gd name="T20" fmla="*/ 0 w 8"/>
                <a:gd name="T21" fmla="*/ 8 h 10"/>
                <a:gd name="T22" fmla="*/ 0 w 8"/>
                <a:gd name="T23" fmla="*/ 8 h 10"/>
                <a:gd name="T24" fmla="*/ 3 w 8"/>
                <a:gd name="T25" fmla="*/ 10 h 10"/>
                <a:gd name="T26" fmla="*/ 3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3" y="10"/>
                  </a:moveTo>
                  <a:lnTo>
                    <a:pt x="3" y="10"/>
                  </a:lnTo>
                  <a:lnTo>
                    <a:pt x="5" y="5"/>
                  </a:lnTo>
                  <a:lnTo>
                    <a:pt x="8" y="2"/>
                  </a:lnTo>
                  <a:lnTo>
                    <a:pt x="8" y="1"/>
                  </a:lnTo>
                  <a:lnTo>
                    <a:pt x="8" y="1"/>
                  </a:lnTo>
                  <a:lnTo>
                    <a:pt x="5" y="0"/>
                  </a:lnTo>
                  <a:lnTo>
                    <a:pt x="5" y="0"/>
                  </a:lnTo>
                  <a:lnTo>
                    <a:pt x="1" y="5"/>
                  </a:lnTo>
                  <a:lnTo>
                    <a:pt x="0" y="7"/>
                  </a:lnTo>
                  <a:lnTo>
                    <a:pt x="0" y="8"/>
                  </a:lnTo>
                  <a:lnTo>
                    <a:pt x="0" y="8"/>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9" name="Freeform 704"/>
            <p:cNvSpPr>
              <a:spLocks/>
            </p:cNvSpPr>
            <p:nvPr/>
          </p:nvSpPr>
          <p:spPr bwMode="auto">
            <a:xfrm>
              <a:off x="5708703" y="2940573"/>
              <a:ext cx="10112" cy="10112"/>
            </a:xfrm>
            <a:custGeom>
              <a:avLst/>
              <a:gdLst>
                <a:gd name="T0" fmla="*/ 3 w 8"/>
                <a:gd name="T1" fmla="*/ 10 h 10"/>
                <a:gd name="T2" fmla="*/ 3 w 8"/>
                <a:gd name="T3" fmla="*/ 10 h 10"/>
                <a:gd name="T4" fmla="*/ 5 w 8"/>
                <a:gd name="T5" fmla="*/ 5 h 10"/>
                <a:gd name="T6" fmla="*/ 8 w 8"/>
                <a:gd name="T7" fmla="*/ 2 h 10"/>
                <a:gd name="T8" fmla="*/ 8 w 8"/>
                <a:gd name="T9" fmla="*/ 1 h 10"/>
                <a:gd name="T10" fmla="*/ 8 w 8"/>
                <a:gd name="T11" fmla="*/ 1 h 10"/>
                <a:gd name="T12" fmla="*/ 5 w 8"/>
                <a:gd name="T13" fmla="*/ 0 h 10"/>
                <a:gd name="T14" fmla="*/ 5 w 8"/>
                <a:gd name="T15" fmla="*/ 0 h 10"/>
                <a:gd name="T16" fmla="*/ 1 w 8"/>
                <a:gd name="T17" fmla="*/ 5 h 10"/>
                <a:gd name="T18" fmla="*/ 0 w 8"/>
                <a:gd name="T19" fmla="*/ 7 h 10"/>
                <a:gd name="T20" fmla="*/ 0 w 8"/>
                <a:gd name="T21" fmla="*/ 8 h 10"/>
                <a:gd name="T22" fmla="*/ 0 w 8"/>
                <a:gd name="T23" fmla="*/ 8 h 10"/>
                <a:gd name="T24" fmla="*/ 3 w 8"/>
                <a:gd name="T25" fmla="*/ 10 h 10"/>
                <a:gd name="T26" fmla="*/ 3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3" y="10"/>
                  </a:moveTo>
                  <a:lnTo>
                    <a:pt x="3" y="10"/>
                  </a:lnTo>
                  <a:lnTo>
                    <a:pt x="5" y="5"/>
                  </a:lnTo>
                  <a:lnTo>
                    <a:pt x="8" y="2"/>
                  </a:lnTo>
                  <a:lnTo>
                    <a:pt x="8" y="1"/>
                  </a:lnTo>
                  <a:lnTo>
                    <a:pt x="8" y="1"/>
                  </a:lnTo>
                  <a:lnTo>
                    <a:pt x="5" y="0"/>
                  </a:lnTo>
                  <a:lnTo>
                    <a:pt x="5" y="0"/>
                  </a:lnTo>
                  <a:lnTo>
                    <a:pt x="1" y="5"/>
                  </a:lnTo>
                  <a:lnTo>
                    <a:pt x="0" y="7"/>
                  </a:lnTo>
                  <a:lnTo>
                    <a:pt x="0" y="8"/>
                  </a:lnTo>
                  <a:lnTo>
                    <a:pt x="0" y="8"/>
                  </a:lnTo>
                  <a:lnTo>
                    <a:pt x="3" y="10"/>
                  </a:lnTo>
                  <a:lnTo>
                    <a:pt x="3"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0" name="Freeform 705"/>
            <p:cNvSpPr>
              <a:spLocks/>
            </p:cNvSpPr>
            <p:nvPr/>
          </p:nvSpPr>
          <p:spPr bwMode="auto">
            <a:xfrm>
              <a:off x="5708703" y="2935517"/>
              <a:ext cx="10112" cy="10112"/>
            </a:xfrm>
            <a:custGeom>
              <a:avLst/>
              <a:gdLst>
                <a:gd name="T0" fmla="*/ 1 w 7"/>
                <a:gd name="T1" fmla="*/ 9 h 9"/>
                <a:gd name="T2" fmla="*/ 1 w 7"/>
                <a:gd name="T3" fmla="*/ 9 h 9"/>
                <a:gd name="T4" fmla="*/ 5 w 7"/>
                <a:gd name="T5" fmla="*/ 5 h 9"/>
                <a:gd name="T6" fmla="*/ 7 w 7"/>
                <a:gd name="T7" fmla="*/ 3 h 9"/>
                <a:gd name="T8" fmla="*/ 7 w 7"/>
                <a:gd name="T9" fmla="*/ 0 h 9"/>
                <a:gd name="T10" fmla="*/ 7 w 7"/>
                <a:gd name="T11" fmla="*/ 0 h 9"/>
                <a:gd name="T12" fmla="*/ 5 w 7"/>
                <a:gd name="T13" fmla="*/ 0 h 9"/>
                <a:gd name="T14" fmla="*/ 5 w 7"/>
                <a:gd name="T15" fmla="*/ 0 h 9"/>
                <a:gd name="T16" fmla="*/ 1 w 7"/>
                <a:gd name="T17" fmla="*/ 4 h 9"/>
                <a:gd name="T18" fmla="*/ 0 w 7"/>
                <a:gd name="T19" fmla="*/ 6 h 9"/>
                <a:gd name="T20" fmla="*/ 0 w 7"/>
                <a:gd name="T21" fmla="*/ 8 h 9"/>
                <a:gd name="T22" fmla="*/ 0 w 7"/>
                <a:gd name="T23" fmla="*/ 8 h 9"/>
                <a:gd name="T24" fmla="*/ 1 w 7"/>
                <a:gd name="T25" fmla="*/ 9 h 9"/>
                <a:gd name="T26" fmla="*/ 1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1" y="9"/>
                  </a:moveTo>
                  <a:lnTo>
                    <a:pt x="1" y="9"/>
                  </a:lnTo>
                  <a:lnTo>
                    <a:pt x="5" y="5"/>
                  </a:lnTo>
                  <a:lnTo>
                    <a:pt x="7" y="3"/>
                  </a:lnTo>
                  <a:lnTo>
                    <a:pt x="7" y="0"/>
                  </a:lnTo>
                  <a:lnTo>
                    <a:pt x="7" y="0"/>
                  </a:lnTo>
                  <a:lnTo>
                    <a:pt x="5" y="0"/>
                  </a:lnTo>
                  <a:lnTo>
                    <a:pt x="5" y="0"/>
                  </a:lnTo>
                  <a:lnTo>
                    <a:pt x="1" y="4"/>
                  </a:lnTo>
                  <a:lnTo>
                    <a:pt x="0" y="6"/>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1" name="Freeform 706"/>
            <p:cNvSpPr>
              <a:spLocks/>
            </p:cNvSpPr>
            <p:nvPr/>
          </p:nvSpPr>
          <p:spPr bwMode="auto">
            <a:xfrm>
              <a:off x="5708703" y="2935517"/>
              <a:ext cx="10112" cy="10112"/>
            </a:xfrm>
            <a:custGeom>
              <a:avLst/>
              <a:gdLst>
                <a:gd name="T0" fmla="*/ 1 w 7"/>
                <a:gd name="T1" fmla="*/ 9 h 9"/>
                <a:gd name="T2" fmla="*/ 1 w 7"/>
                <a:gd name="T3" fmla="*/ 9 h 9"/>
                <a:gd name="T4" fmla="*/ 5 w 7"/>
                <a:gd name="T5" fmla="*/ 4 h 9"/>
                <a:gd name="T6" fmla="*/ 7 w 7"/>
                <a:gd name="T7" fmla="*/ 3 h 9"/>
                <a:gd name="T8" fmla="*/ 7 w 7"/>
                <a:gd name="T9" fmla="*/ 0 h 9"/>
                <a:gd name="T10" fmla="*/ 7 w 7"/>
                <a:gd name="T11" fmla="*/ 0 h 9"/>
                <a:gd name="T12" fmla="*/ 5 w 7"/>
                <a:gd name="T13" fmla="*/ 0 h 9"/>
                <a:gd name="T14" fmla="*/ 5 w 7"/>
                <a:gd name="T15" fmla="*/ 0 h 9"/>
                <a:gd name="T16" fmla="*/ 1 w 7"/>
                <a:gd name="T17" fmla="*/ 4 h 9"/>
                <a:gd name="T18" fmla="*/ 0 w 7"/>
                <a:gd name="T19" fmla="*/ 6 h 9"/>
                <a:gd name="T20" fmla="*/ 0 w 7"/>
                <a:gd name="T21" fmla="*/ 8 h 9"/>
                <a:gd name="T22" fmla="*/ 0 w 7"/>
                <a:gd name="T23" fmla="*/ 8 h 9"/>
                <a:gd name="T24" fmla="*/ 1 w 7"/>
                <a:gd name="T25" fmla="*/ 9 h 9"/>
                <a:gd name="T26" fmla="*/ 1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1" y="9"/>
                  </a:moveTo>
                  <a:lnTo>
                    <a:pt x="1" y="9"/>
                  </a:lnTo>
                  <a:lnTo>
                    <a:pt x="5" y="4"/>
                  </a:lnTo>
                  <a:lnTo>
                    <a:pt x="7" y="3"/>
                  </a:lnTo>
                  <a:lnTo>
                    <a:pt x="7" y="0"/>
                  </a:lnTo>
                  <a:lnTo>
                    <a:pt x="7" y="0"/>
                  </a:lnTo>
                  <a:lnTo>
                    <a:pt x="5" y="0"/>
                  </a:lnTo>
                  <a:lnTo>
                    <a:pt x="5" y="0"/>
                  </a:lnTo>
                  <a:lnTo>
                    <a:pt x="1" y="4"/>
                  </a:lnTo>
                  <a:lnTo>
                    <a:pt x="0" y="6"/>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2" name="Freeform 707"/>
            <p:cNvSpPr>
              <a:spLocks/>
            </p:cNvSpPr>
            <p:nvPr/>
          </p:nvSpPr>
          <p:spPr bwMode="auto">
            <a:xfrm>
              <a:off x="5708703" y="2930461"/>
              <a:ext cx="10112" cy="15168"/>
            </a:xfrm>
            <a:custGeom>
              <a:avLst/>
              <a:gdLst>
                <a:gd name="T0" fmla="*/ 1 w 7"/>
                <a:gd name="T1" fmla="*/ 10 h 10"/>
                <a:gd name="T2" fmla="*/ 1 w 7"/>
                <a:gd name="T3" fmla="*/ 10 h 10"/>
                <a:gd name="T4" fmla="*/ 5 w 7"/>
                <a:gd name="T5" fmla="*/ 5 h 10"/>
                <a:gd name="T6" fmla="*/ 7 w 7"/>
                <a:gd name="T7" fmla="*/ 3 h 10"/>
                <a:gd name="T8" fmla="*/ 7 w 7"/>
                <a:gd name="T9" fmla="*/ 2 h 10"/>
                <a:gd name="T10" fmla="*/ 7 w 7"/>
                <a:gd name="T11" fmla="*/ 2 h 10"/>
                <a:gd name="T12" fmla="*/ 5 w 7"/>
                <a:gd name="T13" fmla="*/ 0 h 10"/>
                <a:gd name="T14" fmla="*/ 5 w 7"/>
                <a:gd name="T15" fmla="*/ 0 h 10"/>
                <a:gd name="T16" fmla="*/ 1 w 7"/>
                <a:gd name="T17" fmla="*/ 5 h 10"/>
                <a:gd name="T18" fmla="*/ 0 w 7"/>
                <a:gd name="T19" fmla="*/ 7 h 10"/>
                <a:gd name="T20" fmla="*/ 0 w 7"/>
                <a:gd name="T21" fmla="*/ 9 h 10"/>
                <a:gd name="T22" fmla="*/ 0 w 7"/>
                <a:gd name="T23" fmla="*/ 9 h 10"/>
                <a:gd name="T24" fmla="*/ 1 w 7"/>
                <a:gd name="T25" fmla="*/ 10 h 10"/>
                <a:gd name="T26" fmla="*/ 1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1" y="10"/>
                  </a:moveTo>
                  <a:lnTo>
                    <a:pt x="1" y="10"/>
                  </a:lnTo>
                  <a:lnTo>
                    <a:pt x="5" y="5"/>
                  </a:lnTo>
                  <a:lnTo>
                    <a:pt x="7" y="3"/>
                  </a:lnTo>
                  <a:lnTo>
                    <a:pt x="7" y="2"/>
                  </a:lnTo>
                  <a:lnTo>
                    <a:pt x="7" y="2"/>
                  </a:lnTo>
                  <a:lnTo>
                    <a:pt x="5" y="0"/>
                  </a:lnTo>
                  <a:lnTo>
                    <a:pt x="5" y="0"/>
                  </a:lnTo>
                  <a:lnTo>
                    <a:pt x="1"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3" name="Freeform 708"/>
            <p:cNvSpPr>
              <a:spLocks/>
            </p:cNvSpPr>
            <p:nvPr/>
          </p:nvSpPr>
          <p:spPr bwMode="auto">
            <a:xfrm>
              <a:off x="5708703" y="2930461"/>
              <a:ext cx="10112" cy="15168"/>
            </a:xfrm>
            <a:custGeom>
              <a:avLst/>
              <a:gdLst>
                <a:gd name="T0" fmla="*/ 1 w 7"/>
                <a:gd name="T1" fmla="*/ 10 h 10"/>
                <a:gd name="T2" fmla="*/ 1 w 7"/>
                <a:gd name="T3" fmla="*/ 10 h 10"/>
                <a:gd name="T4" fmla="*/ 5 w 7"/>
                <a:gd name="T5" fmla="*/ 5 h 10"/>
                <a:gd name="T6" fmla="*/ 7 w 7"/>
                <a:gd name="T7" fmla="*/ 3 h 10"/>
                <a:gd name="T8" fmla="*/ 7 w 7"/>
                <a:gd name="T9" fmla="*/ 2 h 10"/>
                <a:gd name="T10" fmla="*/ 7 w 7"/>
                <a:gd name="T11" fmla="*/ 2 h 10"/>
                <a:gd name="T12" fmla="*/ 5 w 7"/>
                <a:gd name="T13" fmla="*/ 0 h 10"/>
                <a:gd name="T14" fmla="*/ 5 w 7"/>
                <a:gd name="T15" fmla="*/ 0 h 10"/>
                <a:gd name="T16" fmla="*/ 1 w 7"/>
                <a:gd name="T17" fmla="*/ 5 h 10"/>
                <a:gd name="T18" fmla="*/ 0 w 7"/>
                <a:gd name="T19" fmla="*/ 7 h 10"/>
                <a:gd name="T20" fmla="*/ 0 w 7"/>
                <a:gd name="T21" fmla="*/ 9 h 10"/>
                <a:gd name="T22" fmla="*/ 0 w 7"/>
                <a:gd name="T23" fmla="*/ 9 h 10"/>
                <a:gd name="T24" fmla="*/ 1 w 7"/>
                <a:gd name="T25" fmla="*/ 10 h 10"/>
                <a:gd name="T26" fmla="*/ 1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1" y="10"/>
                  </a:moveTo>
                  <a:lnTo>
                    <a:pt x="1" y="10"/>
                  </a:lnTo>
                  <a:lnTo>
                    <a:pt x="5" y="5"/>
                  </a:lnTo>
                  <a:lnTo>
                    <a:pt x="7" y="3"/>
                  </a:lnTo>
                  <a:lnTo>
                    <a:pt x="7" y="2"/>
                  </a:lnTo>
                  <a:lnTo>
                    <a:pt x="7" y="2"/>
                  </a:lnTo>
                  <a:lnTo>
                    <a:pt x="5" y="0"/>
                  </a:lnTo>
                  <a:lnTo>
                    <a:pt x="5" y="0"/>
                  </a:lnTo>
                  <a:lnTo>
                    <a:pt x="1"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4" name="Freeform 709"/>
            <p:cNvSpPr>
              <a:spLocks/>
            </p:cNvSpPr>
            <p:nvPr/>
          </p:nvSpPr>
          <p:spPr bwMode="auto">
            <a:xfrm>
              <a:off x="5703647" y="2925405"/>
              <a:ext cx="10112" cy="15168"/>
            </a:xfrm>
            <a:custGeom>
              <a:avLst/>
              <a:gdLst>
                <a:gd name="T0" fmla="*/ 2 w 8"/>
                <a:gd name="T1" fmla="*/ 10 h 10"/>
                <a:gd name="T2" fmla="*/ 2 w 8"/>
                <a:gd name="T3" fmla="*/ 10 h 10"/>
                <a:gd name="T4" fmla="*/ 5 w 8"/>
                <a:gd name="T5" fmla="*/ 5 h 10"/>
                <a:gd name="T6" fmla="*/ 8 w 8"/>
                <a:gd name="T7" fmla="*/ 3 h 10"/>
                <a:gd name="T8" fmla="*/ 8 w 8"/>
                <a:gd name="T9" fmla="*/ 1 h 10"/>
                <a:gd name="T10" fmla="*/ 8 w 8"/>
                <a:gd name="T11" fmla="*/ 1 h 10"/>
                <a:gd name="T12" fmla="*/ 5 w 8"/>
                <a:gd name="T13" fmla="*/ 0 h 10"/>
                <a:gd name="T14" fmla="*/ 5 w 8"/>
                <a:gd name="T15" fmla="*/ 0 h 10"/>
                <a:gd name="T16" fmla="*/ 2 w 8"/>
                <a:gd name="T17" fmla="*/ 5 h 10"/>
                <a:gd name="T18" fmla="*/ 0 w 8"/>
                <a:gd name="T19" fmla="*/ 7 h 10"/>
                <a:gd name="T20" fmla="*/ 0 w 8"/>
                <a:gd name="T21" fmla="*/ 8 h 10"/>
                <a:gd name="T22" fmla="*/ 0 w 8"/>
                <a:gd name="T23" fmla="*/ 8 h 10"/>
                <a:gd name="T24" fmla="*/ 2 w 8"/>
                <a:gd name="T25" fmla="*/ 10 h 10"/>
                <a:gd name="T26" fmla="*/ 2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2" y="10"/>
                  </a:moveTo>
                  <a:lnTo>
                    <a:pt x="2" y="10"/>
                  </a:lnTo>
                  <a:lnTo>
                    <a:pt x="5" y="5"/>
                  </a:lnTo>
                  <a:lnTo>
                    <a:pt x="8" y="3"/>
                  </a:lnTo>
                  <a:lnTo>
                    <a:pt x="8" y="1"/>
                  </a:lnTo>
                  <a:lnTo>
                    <a:pt x="8" y="1"/>
                  </a:lnTo>
                  <a:lnTo>
                    <a:pt x="5" y="0"/>
                  </a:lnTo>
                  <a:lnTo>
                    <a:pt x="5" y="0"/>
                  </a:lnTo>
                  <a:lnTo>
                    <a:pt x="2" y="5"/>
                  </a:lnTo>
                  <a:lnTo>
                    <a:pt x="0" y="7"/>
                  </a:lnTo>
                  <a:lnTo>
                    <a:pt x="0" y="8"/>
                  </a:lnTo>
                  <a:lnTo>
                    <a:pt x="0" y="8"/>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5" name="Freeform 710"/>
            <p:cNvSpPr>
              <a:spLocks/>
            </p:cNvSpPr>
            <p:nvPr/>
          </p:nvSpPr>
          <p:spPr bwMode="auto">
            <a:xfrm>
              <a:off x="5703647" y="2925405"/>
              <a:ext cx="10112" cy="15168"/>
            </a:xfrm>
            <a:custGeom>
              <a:avLst/>
              <a:gdLst>
                <a:gd name="T0" fmla="*/ 2 w 8"/>
                <a:gd name="T1" fmla="*/ 10 h 10"/>
                <a:gd name="T2" fmla="*/ 2 w 8"/>
                <a:gd name="T3" fmla="*/ 10 h 10"/>
                <a:gd name="T4" fmla="*/ 5 w 8"/>
                <a:gd name="T5" fmla="*/ 5 h 10"/>
                <a:gd name="T6" fmla="*/ 8 w 8"/>
                <a:gd name="T7" fmla="*/ 3 h 10"/>
                <a:gd name="T8" fmla="*/ 8 w 8"/>
                <a:gd name="T9" fmla="*/ 1 h 10"/>
                <a:gd name="T10" fmla="*/ 8 w 8"/>
                <a:gd name="T11" fmla="*/ 1 h 10"/>
                <a:gd name="T12" fmla="*/ 5 w 8"/>
                <a:gd name="T13" fmla="*/ 0 h 10"/>
                <a:gd name="T14" fmla="*/ 5 w 8"/>
                <a:gd name="T15" fmla="*/ 0 h 10"/>
                <a:gd name="T16" fmla="*/ 2 w 8"/>
                <a:gd name="T17" fmla="*/ 5 h 10"/>
                <a:gd name="T18" fmla="*/ 0 w 8"/>
                <a:gd name="T19" fmla="*/ 7 h 10"/>
                <a:gd name="T20" fmla="*/ 0 w 8"/>
                <a:gd name="T21" fmla="*/ 8 h 10"/>
                <a:gd name="T22" fmla="*/ 0 w 8"/>
                <a:gd name="T23" fmla="*/ 8 h 10"/>
                <a:gd name="T24" fmla="*/ 2 w 8"/>
                <a:gd name="T25" fmla="*/ 10 h 10"/>
                <a:gd name="T26" fmla="*/ 2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2" y="10"/>
                  </a:moveTo>
                  <a:lnTo>
                    <a:pt x="2" y="10"/>
                  </a:lnTo>
                  <a:lnTo>
                    <a:pt x="5" y="5"/>
                  </a:lnTo>
                  <a:lnTo>
                    <a:pt x="8" y="3"/>
                  </a:lnTo>
                  <a:lnTo>
                    <a:pt x="8" y="1"/>
                  </a:lnTo>
                  <a:lnTo>
                    <a:pt x="8" y="1"/>
                  </a:lnTo>
                  <a:lnTo>
                    <a:pt x="5" y="0"/>
                  </a:lnTo>
                  <a:lnTo>
                    <a:pt x="5" y="0"/>
                  </a:lnTo>
                  <a:lnTo>
                    <a:pt x="2" y="5"/>
                  </a:lnTo>
                  <a:lnTo>
                    <a:pt x="0" y="7"/>
                  </a:lnTo>
                  <a:lnTo>
                    <a:pt x="0" y="8"/>
                  </a:lnTo>
                  <a:lnTo>
                    <a:pt x="0" y="8"/>
                  </a:lnTo>
                  <a:lnTo>
                    <a:pt x="2" y="10"/>
                  </a:lnTo>
                  <a:lnTo>
                    <a:pt x="2"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6" name="Freeform 711"/>
            <p:cNvSpPr>
              <a:spLocks/>
            </p:cNvSpPr>
            <p:nvPr/>
          </p:nvSpPr>
          <p:spPr bwMode="auto">
            <a:xfrm>
              <a:off x="5703647" y="2925405"/>
              <a:ext cx="10112" cy="10112"/>
            </a:xfrm>
            <a:custGeom>
              <a:avLst/>
              <a:gdLst>
                <a:gd name="T0" fmla="*/ 1 w 8"/>
                <a:gd name="T1" fmla="*/ 9 h 9"/>
                <a:gd name="T2" fmla="*/ 1 w 8"/>
                <a:gd name="T3" fmla="*/ 9 h 9"/>
                <a:gd name="T4" fmla="*/ 5 w 8"/>
                <a:gd name="T5" fmla="*/ 5 h 9"/>
                <a:gd name="T6" fmla="*/ 8 w 8"/>
                <a:gd name="T7" fmla="*/ 3 h 9"/>
                <a:gd name="T8" fmla="*/ 8 w 8"/>
                <a:gd name="T9" fmla="*/ 1 h 9"/>
                <a:gd name="T10" fmla="*/ 8 w 8"/>
                <a:gd name="T11" fmla="*/ 1 h 9"/>
                <a:gd name="T12" fmla="*/ 6 w 8"/>
                <a:gd name="T13" fmla="*/ 0 h 9"/>
                <a:gd name="T14" fmla="*/ 6 w 8"/>
                <a:gd name="T15" fmla="*/ 0 h 9"/>
                <a:gd name="T16" fmla="*/ 1 w 8"/>
                <a:gd name="T17" fmla="*/ 4 h 9"/>
                <a:gd name="T18" fmla="*/ 0 w 8"/>
                <a:gd name="T19" fmla="*/ 6 h 9"/>
                <a:gd name="T20" fmla="*/ 0 w 8"/>
                <a:gd name="T21" fmla="*/ 8 h 9"/>
                <a:gd name="T22" fmla="*/ 0 w 8"/>
                <a:gd name="T23" fmla="*/ 8 h 9"/>
                <a:gd name="T24" fmla="*/ 1 w 8"/>
                <a:gd name="T25" fmla="*/ 9 h 9"/>
                <a:gd name="T26" fmla="*/ 1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1" y="9"/>
                  </a:moveTo>
                  <a:lnTo>
                    <a:pt x="1" y="9"/>
                  </a:lnTo>
                  <a:lnTo>
                    <a:pt x="5" y="5"/>
                  </a:lnTo>
                  <a:lnTo>
                    <a:pt x="8" y="3"/>
                  </a:lnTo>
                  <a:lnTo>
                    <a:pt x="8" y="1"/>
                  </a:lnTo>
                  <a:lnTo>
                    <a:pt x="8" y="1"/>
                  </a:lnTo>
                  <a:lnTo>
                    <a:pt x="6" y="0"/>
                  </a:lnTo>
                  <a:lnTo>
                    <a:pt x="6" y="0"/>
                  </a:lnTo>
                  <a:lnTo>
                    <a:pt x="1" y="4"/>
                  </a:lnTo>
                  <a:lnTo>
                    <a:pt x="0" y="6"/>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7" name="Freeform 712"/>
            <p:cNvSpPr>
              <a:spLocks/>
            </p:cNvSpPr>
            <p:nvPr/>
          </p:nvSpPr>
          <p:spPr bwMode="auto">
            <a:xfrm>
              <a:off x="5703647" y="2925405"/>
              <a:ext cx="10112" cy="10112"/>
            </a:xfrm>
            <a:custGeom>
              <a:avLst/>
              <a:gdLst>
                <a:gd name="T0" fmla="*/ 1 w 8"/>
                <a:gd name="T1" fmla="*/ 9 h 9"/>
                <a:gd name="T2" fmla="*/ 1 w 8"/>
                <a:gd name="T3" fmla="*/ 9 h 9"/>
                <a:gd name="T4" fmla="*/ 5 w 8"/>
                <a:gd name="T5" fmla="*/ 5 h 9"/>
                <a:gd name="T6" fmla="*/ 8 w 8"/>
                <a:gd name="T7" fmla="*/ 3 h 9"/>
                <a:gd name="T8" fmla="*/ 8 w 8"/>
                <a:gd name="T9" fmla="*/ 1 h 9"/>
                <a:gd name="T10" fmla="*/ 8 w 8"/>
                <a:gd name="T11" fmla="*/ 1 h 9"/>
                <a:gd name="T12" fmla="*/ 6 w 8"/>
                <a:gd name="T13" fmla="*/ 0 h 9"/>
                <a:gd name="T14" fmla="*/ 6 w 8"/>
                <a:gd name="T15" fmla="*/ 0 h 9"/>
                <a:gd name="T16" fmla="*/ 1 w 8"/>
                <a:gd name="T17" fmla="*/ 4 h 9"/>
                <a:gd name="T18" fmla="*/ 0 w 8"/>
                <a:gd name="T19" fmla="*/ 6 h 9"/>
                <a:gd name="T20" fmla="*/ 0 w 8"/>
                <a:gd name="T21" fmla="*/ 8 h 9"/>
                <a:gd name="T22" fmla="*/ 0 w 8"/>
                <a:gd name="T23" fmla="*/ 8 h 9"/>
                <a:gd name="T24" fmla="*/ 1 w 8"/>
                <a:gd name="T25" fmla="*/ 9 h 9"/>
                <a:gd name="T26" fmla="*/ 1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1" y="9"/>
                  </a:moveTo>
                  <a:lnTo>
                    <a:pt x="1" y="9"/>
                  </a:lnTo>
                  <a:lnTo>
                    <a:pt x="5" y="5"/>
                  </a:lnTo>
                  <a:lnTo>
                    <a:pt x="8" y="3"/>
                  </a:lnTo>
                  <a:lnTo>
                    <a:pt x="8" y="1"/>
                  </a:lnTo>
                  <a:lnTo>
                    <a:pt x="8" y="1"/>
                  </a:lnTo>
                  <a:lnTo>
                    <a:pt x="6" y="0"/>
                  </a:lnTo>
                  <a:lnTo>
                    <a:pt x="6" y="0"/>
                  </a:lnTo>
                  <a:lnTo>
                    <a:pt x="1" y="4"/>
                  </a:lnTo>
                  <a:lnTo>
                    <a:pt x="0" y="6"/>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8" name="Freeform 713"/>
            <p:cNvSpPr>
              <a:spLocks/>
            </p:cNvSpPr>
            <p:nvPr/>
          </p:nvSpPr>
          <p:spPr bwMode="auto">
            <a:xfrm>
              <a:off x="5703647" y="2920349"/>
              <a:ext cx="10112" cy="10112"/>
            </a:xfrm>
            <a:custGeom>
              <a:avLst/>
              <a:gdLst>
                <a:gd name="T0" fmla="*/ 1 w 7"/>
                <a:gd name="T1" fmla="*/ 10 h 10"/>
                <a:gd name="T2" fmla="*/ 1 w 7"/>
                <a:gd name="T3" fmla="*/ 10 h 10"/>
                <a:gd name="T4" fmla="*/ 6 w 7"/>
                <a:gd name="T5" fmla="*/ 5 h 10"/>
                <a:gd name="T6" fmla="*/ 7 w 7"/>
                <a:gd name="T7" fmla="*/ 3 h 10"/>
                <a:gd name="T8" fmla="*/ 7 w 7"/>
                <a:gd name="T9" fmla="*/ 2 h 10"/>
                <a:gd name="T10" fmla="*/ 7 w 7"/>
                <a:gd name="T11" fmla="*/ 2 h 10"/>
                <a:gd name="T12" fmla="*/ 6 w 7"/>
                <a:gd name="T13" fmla="*/ 0 h 10"/>
                <a:gd name="T14" fmla="*/ 6 w 7"/>
                <a:gd name="T15" fmla="*/ 0 h 10"/>
                <a:gd name="T16" fmla="*/ 2 w 7"/>
                <a:gd name="T17" fmla="*/ 5 h 10"/>
                <a:gd name="T18" fmla="*/ 0 w 7"/>
                <a:gd name="T19" fmla="*/ 7 h 10"/>
                <a:gd name="T20" fmla="*/ 0 w 7"/>
                <a:gd name="T21" fmla="*/ 9 h 10"/>
                <a:gd name="T22" fmla="*/ 0 w 7"/>
                <a:gd name="T23" fmla="*/ 9 h 10"/>
                <a:gd name="T24" fmla="*/ 1 w 7"/>
                <a:gd name="T25" fmla="*/ 10 h 10"/>
                <a:gd name="T26" fmla="*/ 1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1" y="10"/>
                  </a:moveTo>
                  <a:lnTo>
                    <a:pt x="1" y="10"/>
                  </a:lnTo>
                  <a:lnTo>
                    <a:pt x="6" y="5"/>
                  </a:lnTo>
                  <a:lnTo>
                    <a:pt x="7" y="3"/>
                  </a:lnTo>
                  <a:lnTo>
                    <a:pt x="7" y="2"/>
                  </a:lnTo>
                  <a:lnTo>
                    <a:pt x="7" y="2"/>
                  </a:lnTo>
                  <a:lnTo>
                    <a:pt x="6" y="0"/>
                  </a:lnTo>
                  <a:lnTo>
                    <a:pt x="6" y="0"/>
                  </a:lnTo>
                  <a:lnTo>
                    <a:pt x="2"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99" name="Freeform 714"/>
            <p:cNvSpPr>
              <a:spLocks/>
            </p:cNvSpPr>
            <p:nvPr/>
          </p:nvSpPr>
          <p:spPr bwMode="auto">
            <a:xfrm>
              <a:off x="5703647" y="2920349"/>
              <a:ext cx="10112" cy="10112"/>
            </a:xfrm>
            <a:custGeom>
              <a:avLst/>
              <a:gdLst>
                <a:gd name="T0" fmla="*/ 1 w 7"/>
                <a:gd name="T1" fmla="*/ 10 h 10"/>
                <a:gd name="T2" fmla="*/ 1 w 7"/>
                <a:gd name="T3" fmla="*/ 10 h 10"/>
                <a:gd name="T4" fmla="*/ 6 w 7"/>
                <a:gd name="T5" fmla="*/ 5 h 10"/>
                <a:gd name="T6" fmla="*/ 7 w 7"/>
                <a:gd name="T7" fmla="*/ 3 h 10"/>
                <a:gd name="T8" fmla="*/ 7 w 7"/>
                <a:gd name="T9" fmla="*/ 2 h 10"/>
                <a:gd name="T10" fmla="*/ 7 w 7"/>
                <a:gd name="T11" fmla="*/ 2 h 10"/>
                <a:gd name="T12" fmla="*/ 6 w 7"/>
                <a:gd name="T13" fmla="*/ 0 h 10"/>
                <a:gd name="T14" fmla="*/ 6 w 7"/>
                <a:gd name="T15" fmla="*/ 0 h 10"/>
                <a:gd name="T16" fmla="*/ 2 w 7"/>
                <a:gd name="T17" fmla="*/ 5 h 10"/>
                <a:gd name="T18" fmla="*/ 0 w 7"/>
                <a:gd name="T19" fmla="*/ 7 h 10"/>
                <a:gd name="T20" fmla="*/ 0 w 7"/>
                <a:gd name="T21" fmla="*/ 9 h 10"/>
                <a:gd name="T22" fmla="*/ 0 w 7"/>
                <a:gd name="T23" fmla="*/ 9 h 10"/>
                <a:gd name="T24" fmla="*/ 1 w 7"/>
                <a:gd name="T25" fmla="*/ 10 h 10"/>
                <a:gd name="T26" fmla="*/ 1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1" y="10"/>
                  </a:moveTo>
                  <a:lnTo>
                    <a:pt x="1" y="10"/>
                  </a:lnTo>
                  <a:lnTo>
                    <a:pt x="6" y="5"/>
                  </a:lnTo>
                  <a:lnTo>
                    <a:pt x="7" y="3"/>
                  </a:lnTo>
                  <a:lnTo>
                    <a:pt x="7" y="2"/>
                  </a:lnTo>
                  <a:lnTo>
                    <a:pt x="7" y="2"/>
                  </a:lnTo>
                  <a:lnTo>
                    <a:pt x="6" y="0"/>
                  </a:lnTo>
                  <a:lnTo>
                    <a:pt x="6" y="0"/>
                  </a:lnTo>
                  <a:lnTo>
                    <a:pt x="2" y="5"/>
                  </a:lnTo>
                  <a:lnTo>
                    <a:pt x="0" y="7"/>
                  </a:lnTo>
                  <a:lnTo>
                    <a:pt x="0" y="9"/>
                  </a:lnTo>
                  <a:lnTo>
                    <a:pt x="0" y="9"/>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0" name="Freeform 715"/>
            <p:cNvSpPr>
              <a:spLocks/>
            </p:cNvSpPr>
            <p:nvPr/>
          </p:nvSpPr>
          <p:spPr bwMode="auto">
            <a:xfrm>
              <a:off x="5698591" y="2915293"/>
              <a:ext cx="15168" cy="10112"/>
            </a:xfrm>
            <a:custGeom>
              <a:avLst/>
              <a:gdLst>
                <a:gd name="T0" fmla="*/ 1 w 8"/>
                <a:gd name="T1" fmla="*/ 10 h 10"/>
                <a:gd name="T2" fmla="*/ 1 w 8"/>
                <a:gd name="T3" fmla="*/ 10 h 10"/>
                <a:gd name="T4" fmla="*/ 6 w 8"/>
                <a:gd name="T5" fmla="*/ 5 h 10"/>
                <a:gd name="T6" fmla="*/ 7 w 8"/>
                <a:gd name="T7" fmla="*/ 3 h 10"/>
                <a:gd name="T8" fmla="*/ 8 w 8"/>
                <a:gd name="T9" fmla="*/ 1 h 10"/>
                <a:gd name="T10" fmla="*/ 8 w 8"/>
                <a:gd name="T11" fmla="*/ 1 h 10"/>
                <a:gd name="T12" fmla="*/ 6 w 8"/>
                <a:gd name="T13" fmla="*/ 0 h 10"/>
                <a:gd name="T14" fmla="*/ 6 w 8"/>
                <a:gd name="T15" fmla="*/ 0 h 10"/>
                <a:gd name="T16" fmla="*/ 2 w 8"/>
                <a:gd name="T17" fmla="*/ 5 h 10"/>
                <a:gd name="T18" fmla="*/ 0 w 8"/>
                <a:gd name="T19" fmla="*/ 7 h 10"/>
                <a:gd name="T20" fmla="*/ 0 w 8"/>
                <a:gd name="T21" fmla="*/ 8 h 10"/>
                <a:gd name="T22" fmla="*/ 0 w 8"/>
                <a:gd name="T23" fmla="*/ 8 h 10"/>
                <a:gd name="T24" fmla="*/ 1 w 8"/>
                <a:gd name="T25" fmla="*/ 10 h 10"/>
                <a:gd name="T26" fmla="*/ 1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1" y="10"/>
                  </a:moveTo>
                  <a:lnTo>
                    <a:pt x="1" y="10"/>
                  </a:lnTo>
                  <a:lnTo>
                    <a:pt x="6" y="5"/>
                  </a:lnTo>
                  <a:lnTo>
                    <a:pt x="7" y="3"/>
                  </a:lnTo>
                  <a:lnTo>
                    <a:pt x="8" y="1"/>
                  </a:lnTo>
                  <a:lnTo>
                    <a:pt x="8" y="1"/>
                  </a:lnTo>
                  <a:lnTo>
                    <a:pt x="6" y="0"/>
                  </a:lnTo>
                  <a:lnTo>
                    <a:pt x="6" y="0"/>
                  </a:lnTo>
                  <a:lnTo>
                    <a:pt x="2" y="5"/>
                  </a:lnTo>
                  <a:lnTo>
                    <a:pt x="0" y="7"/>
                  </a:lnTo>
                  <a:lnTo>
                    <a:pt x="0" y="8"/>
                  </a:lnTo>
                  <a:lnTo>
                    <a:pt x="0" y="8"/>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1" name="Freeform 716"/>
            <p:cNvSpPr>
              <a:spLocks/>
            </p:cNvSpPr>
            <p:nvPr/>
          </p:nvSpPr>
          <p:spPr bwMode="auto">
            <a:xfrm>
              <a:off x="5698591" y="2915293"/>
              <a:ext cx="15168" cy="10112"/>
            </a:xfrm>
            <a:custGeom>
              <a:avLst/>
              <a:gdLst>
                <a:gd name="T0" fmla="*/ 1 w 8"/>
                <a:gd name="T1" fmla="*/ 10 h 10"/>
                <a:gd name="T2" fmla="*/ 1 w 8"/>
                <a:gd name="T3" fmla="*/ 10 h 10"/>
                <a:gd name="T4" fmla="*/ 6 w 8"/>
                <a:gd name="T5" fmla="*/ 5 h 10"/>
                <a:gd name="T6" fmla="*/ 7 w 8"/>
                <a:gd name="T7" fmla="*/ 3 h 10"/>
                <a:gd name="T8" fmla="*/ 8 w 8"/>
                <a:gd name="T9" fmla="*/ 1 h 10"/>
                <a:gd name="T10" fmla="*/ 8 w 8"/>
                <a:gd name="T11" fmla="*/ 1 h 10"/>
                <a:gd name="T12" fmla="*/ 6 w 8"/>
                <a:gd name="T13" fmla="*/ 0 h 10"/>
                <a:gd name="T14" fmla="*/ 6 w 8"/>
                <a:gd name="T15" fmla="*/ 0 h 10"/>
                <a:gd name="T16" fmla="*/ 2 w 8"/>
                <a:gd name="T17" fmla="*/ 5 h 10"/>
                <a:gd name="T18" fmla="*/ 0 w 8"/>
                <a:gd name="T19" fmla="*/ 6 h 10"/>
                <a:gd name="T20" fmla="*/ 0 w 8"/>
                <a:gd name="T21" fmla="*/ 8 h 10"/>
                <a:gd name="T22" fmla="*/ 0 w 8"/>
                <a:gd name="T23" fmla="*/ 8 h 10"/>
                <a:gd name="T24" fmla="*/ 1 w 8"/>
                <a:gd name="T25" fmla="*/ 10 h 10"/>
                <a:gd name="T26" fmla="*/ 1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1" y="10"/>
                  </a:moveTo>
                  <a:lnTo>
                    <a:pt x="1" y="10"/>
                  </a:lnTo>
                  <a:lnTo>
                    <a:pt x="6" y="5"/>
                  </a:lnTo>
                  <a:lnTo>
                    <a:pt x="7" y="3"/>
                  </a:lnTo>
                  <a:lnTo>
                    <a:pt x="8" y="1"/>
                  </a:lnTo>
                  <a:lnTo>
                    <a:pt x="8" y="1"/>
                  </a:lnTo>
                  <a:lnTo>
                    <a:pt x="6" y="0"/>
                  </a:lnTo>
                  <a:lnTo>
                    <a:pt x="6" y="0"/>
                  </a:lnTo>
                  <a:lnTo>
                    <a:pt x="2" y="5"/>
                  </a:lnTo>
                  <a:lnTo>
                    <a:pt x="0" y="6"/>
                  </a:lnTo>
                  <a:lnTo>
                    <a:pt x="0" y="8"/>
                  </a:lnTo>
                  <a:lnTo>
                    <a:pt x="0" y="8"/>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2" name="Freeform 717"/>
            <p:cNvSpPr>
              <a:spLocks/>
            </p:cNvSpPr>
            <p:nvPr/>
          </p:nvSpPr>
          <p:spPr bwMode="auto">
            <a:xfrm>
              <a:off x="5698591" y="2910237"/>
              <a:ext cx="10112" cy="10112"/>
            </a:xfrm>
            <a:custGeom>
              <a:avLst/>
              <a:gdLst>
                <a:gd name="T0" fmla="*/ 3 w 9"/>
                <a:gd name="T1" fmla="*/ 9 h 9"/>
                <a:gd name="T2" fmla="*/ 3 w 9"/>
                <a:gd name="T3" fmla="*/ 9 h 9"/>
                <a:gd name="T4" fmla="*/ 7 w 9"/>
                <a:gd name="T5" fmla="*/ 5 h 9"/>
                <a:gd name="T6" fmla="*/ 8 w 9"/>
                <a:gd name="T7" fmla="*/ 3 h 9"/>
                <a:gd name="T8" fmla="*/ 9 w 9"/>
                <a:gd name="T9" fmla="*/ 1 h 9"/>
                <a:gd name="T10" fmla="*/ 9 w 9"/>
                <a:gd name="T11" fmla="*/ 1 h 9"/>
                <a:gd name="T12" fmla="*/ 8 w 9"/>
                <a:gd name="T13" fmla="*/ 0 h 9"/>
                <a:gd name="T14" fmla="*/ 8 w 9"/>
                <a:gd name="T15" fmla="*/ 0 h 9"/>
                <a:gd name="T16" fmla="*/ 3 w 9"/>
                <a:gd name="T17" fmla="*/ 4 h 9"/>
                <a:gd name="T18" fmla="*/ 2 w 9"/>
                <a:gd name="T19" fmla="*/ 6 h 9"/>
                <a:gd name="T20" fmla="*/ 0 w 9"/>
                <a:gd name="T21" fmla="*/ 8 h 9"/>
                <a:gd name="T22" fmla="*/ 0 w 9"/>
                <a:gd name="T23" fmla="*/ 8 h 9"/>
                <a:gd name="T24" fmla="*/ 3 w 9"/>
                <a:gd name="T25" fmla="*/ 9 h 9"/>
                <a:gd name="T26" fmla="*/ 3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3" y="9"/>
                  </a:moveTo>
                  <a:lnTo>
                    <a:pt x="3" y="9"/>
                  </a:lnTo>
                  <a:lnTo>
                    <a:pt x="7" y="5"/>
                  </a:lnTo>
                  <a:lnTo>
                    <a:pt x="8" y="3"/>
                  </a:lnTo>
                  <a:lnTo>
                    <a:pt x="9" y="1"/>
                  </a:lnTo>
                  <a:lnTo>
                    <a:pt x="9" y="1"/>
                  </a:lnTo>
                  <a:lnTo>
                    <a:pt x="8" y="0"/>
                  </a:lnTo>
                  <a:lnTo>
                    <a:pt x="8" y="0"/>
                  </a:lnTo>
                  <a:lnTo>
                    <a:pt x="3" y="4"/>
                  </a:lnTo>
                  <a:lnTo>
                    <a:pt x="2" y="6"/>
                  </a:lnTo>
                  <a:lnTo>
                    <a:pt x="0" y="8"/>
                  </a:lnTo>
                  <a:lnTo>
                    <a:pt x="0" y="8"/>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3" name="Freeform 718"/>
            <p:cNvSpPr>
              <a:spLocks/>
            </p:cNvSpPr>
            <p:nvPr/>
          </p:nvSpPr>
          <p:spPr bwMode="auto">
            <a:xfrm>
              <a:off x="5698591" y="2910237"/>
              <a:ext cx="10112" cy="10112"/>
            </a:xfrm>
            <a:custGeom>
              <a:avLst/>
              <a:gdLst>
                <a:gd name="T0" fmla="*/ 3 w 9"/>
                <a:gd name="T1" fmla="*/ 9 h 9"/>
                <a:gd name="T2" fmla="*/ 3 w 9"/>
                <a:gd name="T3" fmla="*/ 9 h 9"/>
                <a:gd name="T4" fmla="*/ 7 w 9"/>
                <a:gd name="T5" fmla="*/ 5 h 9"/>
                <a:gd name="T6" fmla="*/ 8 w 9"/>
                <a:gd name="T7" fmla="*/ 3 h 9"/>
                <a:gd name="T8" fmla="*/ 9 w 9"/>
                <a:gd name="T9" fmla="*/ 1 h 9"/>
                <a:gd name="T10" fmla="*/ 9 w 9"/>
                <a:gd name="T11" fmla="*/ 1 h 9"/>
                <a:gd name="T12" fmla="*/ 8 w 9"/>
                <a:gd name="T13" fmla="*/ 0 h 9"/>
                <a:gd name="T14" fmla="*/ 8 w 9"/>
                <a:gd name="T15" fmla="*/ 0 h 9"/>
                <a:gd name="T16" fmla="*/ 3 w 9"/>
                <a:gd name="T17" fmla="*/ 4 h 9"/>
                <a:gd name="T18" fmla="*/ 2 w 9"/>
                <a:gd name="T19" fmla="*/ 6 h 9"/>
                <a:gd name="T20" fmla="*/ 0 w 9"/>
                <a:gd name="T21" fmla="*/ 8 h 9"/>
                <a:gd name="T22" fmla="*/ 0 w 9"/>
                <a:gd name="T23" fmla="*/ 8 h 9"/>
                <a:gd name="T24" fmla="*/ 3 w 9"/>
                <a:gd name="T25" fmla="*/ 9 h 9"/>
                <a:gd name="T26" fmla="*/ 3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3" y="9"/>
                  </a:moveTo>
                  <a:lnTo>
                    <a:pt x="3" y="9"/>
                  </a:lnTo>
                  <a:lnTo>
                    <a:pt x="7" y="5"/>
                  </a:lnTo>
                  <a:lnTo>
                    <a:pt x="8" y="3"/>
                  </a:lnTo>
                  <a:lnTo>
                    <a:pt x="9" y="1"/>
                  </a:lnTo>
                  <a:lnTo>
                    <a:pt x="9" y="1"/>
                  </a:lnTo>
                  <a:lnTo>
                    <a:pt x="8" y="0"/>
                  </a:lnTo>
                  <a:lnTo>
                    <a:pt x="8" y="0"/>
                  </a:lnTo>
                  <a:lnTo>
                    <a:pt x="3" y="4"/>
                  </a:lnTo>
                  <a:lnTo>
                    <a:pt x="2" y="6"/>
                  </a:lnTo>
                  <a:lnTo>
                    <a:pt x="0" y="8"/>
                  </a:lnTo>
                  <a:lnTo>
                    <a:pt x="0" y="8"/>
                  </a:lnTo>
                  <a:lnTo>
                    <a:pt x="3" y="9"/>
                  </a:lnTo>
                  <a:lnTo>
                    <a:pt x="3"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4" name="Freeform 719"/>
            <p:cNvSpPr>
              <a:spLocks/>
            </p:cNvSpPr>
            <p:nvPr/>
          </p:nvSpPr>
          <p:spPr bwMode="auto">
            <a:xfrm>
              <a:off x="5698591" y="2905181"/>
              <a:ext cx="10112" cy="15168"/>
            </a:xfrm>
            <a:custGeom>
              <a:avLst/>
              <a:gdLst>
                <a:gd name="T0" fmla="*/ 2 w 8"/>
                <a:gd name="T1" fmla="*/ 9 h 9"/>
                <a:gd name="T2" fmla="*/ 2 w 8"/>
                <a:gd name="T3" fmla="*/ 9 h 9"/>
                <a:gd name="T4" fmla="*/ 5 w 8"/>
                <a:gd name="T5" fmla="*/ 5 h 9"/>
                <a:gd name="T6" fmla="*/ 8 w 8"/>
                <a:gd name="T7" fmla="*/ 3 h 9"/>
                <a:gd name="T8" fmla="*/ 8 w 8"/>
                <a:gd name="T9" fmla="*/ 2 h 9"/>
                <a:gd name="T10" fmla="*/ 8 w 8"/>
                <a:gd name="T11" fmla="*/ 2 h 9"/>
                <a:gd name="T12" fmla="*/ 7 w 8"/>
                <a:gd name="T13" fmla="*/ 0 h 9"/>
                <a:gd name="T14" fmla="*/ 7 w 8"/>
                <a:gd name="T15" fmla="*/ 0 h 9"/>
                <a:gd name="T16" fmla="*/ 2 w 8"/>
                <a:gd name="T17" fmla="*/ 4 h 9"/>
                <a:gd name="T18" fmla="*/ 0 w 8"/>
                <a:gd name="T19" fmla="*/ 7 h 9"/>
                <a:gd name="T20" fmla="*/ 0 w 8"/>
                <a:gd name="T21" fmla="*/ 8 h 9"/>
                <a:gd name="T22" fmla="*/ 0 w 8"/>
                <a:gd name="T23" fmla="*/ 8 h 9"/>
                <a:gd name="T24" fmla="*/ 2 w 8"/>
                <a:gd name="T25" fmla="*/ 9 h 9"/>
                <a:gd name="T26" fmla="*/ 2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2" y="9"/>
                  </a:moveTo>
                  <a:lnTo>
                    <a:pt x="2" y="9"/>
                  </a:lnTo>
                  <a:lnTo>
                    <a:pt x="5" y="5"/>
                  </a:lnTo>
                  <a:lnTo>
                    <a:pt x="8" y="3"/>
                  </a:lnTo>
                  <a:lnTo>
                    <a:pt x="8" y="2"/>
                  </a:lnTo>
                  <a:lnTo>
                    <a:pt x="8" y="2"/>
                  </a:lnTo>
                  <a:lnTo>
                    <a:pt x="7" y="0"/>
                  </a:lnTo>
                  <a:lnTo>
                    <a:pt x="7" y="0"/>
                  </a:lnTo>
                  <a:lnTo>
                    <a:pt x="2" y="4"/>
                  </a:lnTo>
                  <a:lnTo>
                    <a:pt x="0" y="7"/>
                  </a:lnTo>
                  <a:lnTo>
                    <a:pt x="0" y="8"/>
                  </a:lnTo>
                  <a:lnTo>
                    <a:pt x="0" y="8"/>
                  </a:lnTo>
                  <a:lnTo>
                    <a:pt x="2" y="9"/>
                  </a:lnTo>
                  <a:lnTo>
                    <a:pt x="2"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5" name="Freeform 720"/>
            <p:cNvSpPr>
              <a:spLocks/>
            </p:cNvSpPr>
            <p:nvPr/>
          </p:nvSpPr>
          <p:spPr bwMode="auto">
            <a:xfrm>
              <a:off x="5698591" y="2905181"/>
              <a:ext cx="10112" cy="15168"/>
            </a:xfrm>
            <a:custGeom>
              <a:avLst/>
              <a:gdLst>
                <a:gd name="T0" fmla="*/ 2 w 8"/>
                <a:gd name="T1" fmla="*/ 9 h 9"/>
                <a:gd name="T2" fmla="*/ 2 w 8"/>
                <a:gd name="T3" fmla="*/ 9 h 9"/>
                <a:gd name="T4" fmla="*/ 5 w 8"/>
                <a:gd name="T5" fmla="*/ 5 h 9"/>
                <a:gd name="T6" fmla="*/ 8 w 8"/>
                <a:gd name="T7" fmla="*/ 3 h 9"/>
                <a:gd name="T8" fmla="*/ 8 w 8"/>
                <a:gd name="T9" fmla="*/ 2 h 9"/>
                <a:gd name="T10" fmla="*/ 8 w 8"/>
                <a:gd name="T11" fmla="*/ 2 h 9"/>
                <a:gd name="T12" fmla="*/ 7 w 8"/>
                <a:gd name="T13" fmla="*/ 0 h 9"/>
                <a:gd name="T14" fmla="*/ 7 w 8"/>
                <a:gd name="T15" fmla="*/ 0 h 9"/>
                <a:gd name="T16" fmla="*/ 2 w 8"/>
                <a:gd name="T17" fmla="*/ 4 h 9"/>
                <a:gd name="T18" fmla="*/ 0 w 8"/>
                <a:gd name="T19" fmla="*/ 7 h 9"/>
                <a:gd name="T20" fmla="*/ 0 w 8"/>
                <a:gd name="T21" fmla="*/ 8 h 9"/>
                <a:gd name="T22" fmla="*/ 0 w 8"/>
                <a:gd name="T23" fmla="*/ 8 h 9"/>
                <a:gd name="T24" fmla="*/ 2 w 8"/>
                <a:gd name="T25" fmla="*/ 9 h 9"/>
                <a:gd name="T26" fmla="*/ 2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2" y="9"/>
                  </a:moveTo>
                  <a:lnTo>
                    <a:pt x="2" y="9"/>
                  </a:lnTo>
                  <a:lnTo>
                    <a:pt x="5" y="5"/>
                  </a:lnTo>
                  <a:lnTo>
                    <a:pt x="8" y="3"/>
                  </a:lnTo>
                  <a:lnTo>
                    <a:pt x="8" y="2"/>
                  </a:lnTo>
                  <a:lnTo>
                    <a:pt x="8" y="2"/>
                  </a:lnTo>
                  <a:lnTo>
                    <a:pt x="7" y="0"/>
                  </a:lnTo>
                  <a:lnTo>
                    <a:pt x="7" y="0"/>
                  </a:lnTo>
                  <a:lnTo>
                    <a:pt x="2" y="4"/>
                  </a:lnTo>
                  <a:lnTo>
                    <a:pt x="0" y="7"/>
                  </a:lnTo>
                  <a:lnTo>
                    <a:pt x="0" y="8"/>
                  </a:lnTo>
                  <a:lnTo>
                    <a:pt x="0" y="8"/>
                  </a:lnTo>
                  <a:lnTo>
                    <a:pt x="2" y="9"/>
                  </a:lnTo>
                  <a:lnTo>
                    <a:pt x="2"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6" name="Freeform 721"/>
            <p:cNvSpPr>
              <a:spLocks/>
            </p:cNvSpPr>
            <p:nvPr/>
          </p:nvSpPr>
          <p:spPr bwMode="auto">
            <a:xfrm>
              <a:off x="5698591" y="2900125"/>
              <a:ext cx="10112" cy="15168"/>
            </a:xfrm>
            <a:custGeom>
              <a:avLst/>
              <a:gdLst>
                <a:gd name="T0" fmla="*/ 1 w 9"/>
                <a:gd name="T1" fmla="*/ 10 h 10"/>
                <a:gd name="T2" fmla="*/ 1 w 9"/>
                <a:gd name="T3" fmla="*/ 10 h 10"/>
                <a:gd name="T4" fmla="*/ 6 w 9"/>
                <a:gd name="T5" fmla="*/ 5 h 10"/>
                <a:gd name="T6" fmla="*/ 8 w 9"/>
                <a:gd name="T7" fmla="*/ 3 h 10"/>
                <a:gd name="T8" fmla="*/ 9 w 9"/>
                <a:gd name="T9" fmla="*/ 1 h 10"/>
                <a:gd name="T10" fmla="*/ 9 w 9"/>
                <a:gd name="T11" fmla="*/ 1 h 10"/>
                <a:gd name="T12" fmla="*/ 6 w 9"/>
                <a:gd name="T13" fmla="*/ 0 h 10"/>
                <a:gd name="T14" fmla="*/ 6 w 9"/>
                <a:gd name="T15" fmla="*/ 0 h 10"/>
                <a:gd name="T16" fmla="*/ 3 w 9"/>
                <a:gd name="T17" fmla="*/ 5 h 10"/>
                <a:gd name="T18" fmla="*/ 0 w 9"/>
                <a:gd name="T19" fmla="*/ 6 h 10"/>
                <a:gd name="T20" fmla="*/ 0 w 9"/>
                <a:gd name="T21" fmla="*/ 7 h 10"/>
                <a:gd name="T22" fmla="*/ 0 w 9"/>
                <a:gd name="T23" fmla="*/ 7 h 10"/>
                <a:gd name="T24" fmla="*/ 1 w 9"/>
                <a:gd name="T25" fmla="*/ 10 h 10"/>
                <a:gd name="T26" fmla="*/ 1 w 9"/>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1" y="10"/>
                  </a:moveTo>
                  <a:lnTo>
                    <a:pt x="1" y="10"/>
                  </a:lnTo>
                  <a:lnTo>
                    <a:pt x="6" y="5"/>
                  </a:lnTo>
                  <a:lnTo>
                    <a:pt x="8" y="3"/>
                  </a:lnTo>
                  <a:lnTo>
                    <a:pt x="9" y="1"/>
                  </a:lnTo>
                  <a:lnTo>
                    <a:pt x="9" y="1"/>
                  </a:lnTo>
                  <a:lnTo>
                    <a:pt x="6" y="0"/>
                  </a:lnTo>
                  <a:lnTo>
                    <a:pt x="6" y="0"/>
                  </a:lnTo>
                  <a:lnTo>
                    <a:pt x="3" y="5"/>
                  </a:lnTo>
                  <a:lnTo>
                    <a:pt x="0" y="6"/>
                  </a:lnTo>
                  <a:lnTo>
                    <a:pt x="0" y="7"/>
                  </a:lnTo>
                  <a:lnTo>
                    <a:pt x="0" y="7"/>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7" name="Freeform 722"/>
            <p:cNvSpPr>
              <a:spLocks/>
            </p:cNvSpPr>
            <p:nvPr/>
          </p:nvSpPr>
          <p:spPr bwMode="auto">
            <a:xfrm>
              <a:off x="5698591" y="2900125"/>
              <a:ext cx="10112" cy="15168"/>
            </a:xfrm>
            <a:custGeom>
              <a:avLst/>
              <a:gdLst>
                <a:gd name="T0" fmla="*/ 1 w 9"/>
                <a:gd name="T1" fmla="*/ 10 h 10"/>
                <a:gd name="T2" fmla="*/ 1 w 9"/>
                <a:gd name="T3" fmla="*/ 10 h 10"/>
                <a:gd name="T4" fmla="*/ 6 w 9"/>
                <a:gd name="T5" fmla="*/ 5 h 10"/>
                <a:gd name="T6" fmla="*/ 8 w 9"/>
                <a:gd name="T7" fmla="*/ 3 h 10"/>
                <a:gd name="T8" fmla="*/ 9 w 9"/>
                <a:gd name="T9" fmla="*/ 1 h 10"/>
                <a:gd name="T10" fmla="*/ 9 w 9"/>
                <a:gd name="T11" fmla="*/ 1 h 10"/>
                <a:gd name="T12" fmla="*/ 6 w 9"/>
                <a:gd name="T13" fmla="*/ 0 h 10"/>
                <a:gd name="T14" fmla="*/ 6 w 9"/>
                <a:gd name="T15" fmla="*/ 0 h 10"/>
                <a:gd name="T16" fmla="*/ 3 w 9"/>
                <a:gd name="T17" fmla="*/ 3 h 10"/>
                <a:gd name="T18" fmla="*/ 0 w 9"/>
                <a:gd name="T19" fmla="*/ 6 h 10"/>
                <a:gd name="T20" fmla="*/ 0 w 9"/>
                <a:gd name="T21" fmla="*/ 7 h 10"/>
                <a:gd name="T22" fmla="*/ 0 w 9"/>
                <a:gd name="T23" fmla="*/ 7 h 10"/>
                <a:gd name="T24" fmla="*/ 1 w 9"/>
                <a:gd name="T25" fmla="*/ 10 h 10"/>
                <a:gd name="T26" fmla="*/ 1 w 9"/>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1" y="10"/>
                  </a:moveTo>
                  <a:lnTo>
                    <a:pt x="1" y="10"/>
                  </a:lnTo>
                  <a:lnTo>
                    <a:pt x="6" y="5"/>
                  </a:lnTo>
                  <a:lnTo>
                    <a:pt x="8" y="3"/>
                  </a:lnTo>
                  <a:lnTo>
                    <a:pt x="9" y="1"/>
                  </a:lnTo>
                  <a:lnTo>
                    <a:pt x="9" y="1"/>
                  </a:lnTo>
                  <a:lnTo>
                    <a:pt x="6" y="0"/>
                  </a:lnTo>
                  <a:lnTo>
                    <a:pt x="6" y="0"/>
                  </a:lnTo>
                  <a:lnTo>
                    <a:pt x="3" y="3"/>
                  </a:lnTo>
                  <a:lnTo>
                    <a:pt x="0" y="6"/>
                  </a:lnTo>
                  <a:lnTo>
                    <a:pt x="0" y="7"/>
                  </a:lnTo>
                  <a:lnTo>
                    <a:pt x="0" y="7"/>
                  </a:lnTo>
                  <a:lnTo>
                    <a:pt x="1" y="10"/>
                  </a:lnTo>
                  <a:lnTo>
                    <a:pt x="1" y="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8" name="Freeform 723"/>
            <p:cNvSpPr>
              <a:spLocks/>
            </p:cNvSpPr>
            <p:nvPr/>
          </p:nvSpPr>
          <p:spPr bwMode="auto">
            <a:xfrm>
              <a:off x="5693535" y="2900125"/>
              <a:ext cx="15168" cy="10112"/>
            </a:xfrm>
            <a:custGeom>
              <a:avLst/>
              <a:gdLst>
                <a:gd name="T0" fmla="*/ 2 w 9"/>
                <a:gd name="T1" fmla="*/ 9 h 9"/>
                <a:gd name="T2" fmla="*/ 2 w 9"/>
                <a:gd name="T3" fmla="*/ 9 h 9"/>
                <a:gd name="T4" fmla="*/ 6 w 9"/>
                <a:gd name="T5" fmla="*/ 4 h 9"/>
                <a:gd name="T6" fmla="*/ 9 w 9"/>
                <a:gd name="T7" fmla="*/ 3 h 9"/>
                <a:gd name="T8" fmla="*/ 9 w 9"/>
                <a:gd name="T9" fmla="*/ 1 h 9"/>
                <a:gd name="T10" fmla="*/ 9 w 9"/>
                <a:gd name="T11" fmla="*/ 1 h 9"/>
                <a:gd name="T12" fmla="*/ 7 w 9"/>
                <a:gd name="T13" fmla="*/ 0 h 9"/>
                <a:gd name="T14" fmla="*/ 7 w 9"/>
                <a:gd name="T15" fmla="*/ 0 h 9"/>
                <a:gd name="T16" fmla="*/ 2 w 9"/>
                <a:gd name="T17" fmla="*/ 4 h 9"/>
                <a:gd name="T18" fmla="*/ 1 w 9"/>
                <a:gd name="T19" fmla="*/ 5 h 9"/>
                <a:gd name="T20" fmla="*/ 0 w 9"/>
                <a:gd name="T21" fmla="*/ 8 h 9"/>
                <a:gd name="T22" fmla="*/ 0 w 9"/>
                <a:gd name="T23" fmla="*/ 8 h 9"/>
                <a:gd name="T24" fmla="*/ 2 w 9"/>
                <a:gd name="T25" fmla="*/ 9 h 9"/>
                <a:gd name="T26" fmla="*/ 2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2" y="9"/>
                  </a:moveTo>
                  <a:lnTo>
                    <a:pt x="2" y="9"/>
                  </a:lnTo>
                  <a:lnTo>
                    <a:pt x="6" y="4"/>
                  </a:lnTo>
                  <a:lnTo>
                    <a:pt x="9" y="3"/>
                  </a:lnTo>
                  <a:lnTo>
                    <a:pt x="9" y="1"/>
                  </a:lnTo>
                  <a:lnTo>
                    <a:pt x="9" y="1"/>
                  </a:lnTo>
                  <a:lnTo>
                    <a:pt x="7" y="0"/>
                  </a:lnTo>
                  <a:lnTo>
                    <a:pt x="7" y="0"/>
                  </a:lnTo>
                  <a:lnTo>
                    <a:pt x="2" y="4"/>
                  </a:lnTo>
                  <a:lnTo>
                    <a:pt x="1" y="5"/>
                  </a:lnTo>
                  <a:lnTo>
                    <a:pt x="0" y="8"/>
                  </a:lnTo>
                  <a:lnTo>
                    <a:pt x="0" y="8"/>
                  </a:lnTo>
                  <a:lnTo>
                    <a:pt x="2" y="9"/>
                  </a:lnTo>
                  <a:lnTo>
                    <a:pt x="2"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09" name="Freeform 724"/>
            <p:cNvSpPr>
              <a:spLocks/>
            </p:cNvSpPr>
            <p:nvPr/>
          </p:nvSpPr>
          <p:spPr bwMode="auto">
            <a:xfrm>
              <a:off x="5693535" y="2900125"/>
              <a:ext cx="15168" cy="10112"/>
            </a:xfrm>
            <a:custGeom>
              <a:avLst/>
              <a:gdLst>
                <a:gd name="T0" fmla="*/ 2 w 9"/>
                <a:gd name="T1" fmla="*/ 9 h 9"/>
                <a:gd name="T2" fmla="*/ 2 w 9"/>
                <a:gd name="T3" fmla="*/ 9 h 9"/>
                <a:gd name="T4" fmla="*/ 6 w 9"/>
                <a:gd name="T5" fmla="*/ 4 h 9"/>
                <a:gd name="T6" fmla="*/ 9 w 9"/>
                <a:gd name="T7" fmla="*/ 3 h 9"/>
                <a:gd name="T8" fmla="*/ 9 w 9"/>
                <a:gd name="T9" fmla="*/ 1 h 9"/>
                <a:gd name="T10" fmla="*/ 9 w 9"/>
                <a:gd name="T11" fmla="*/ 1 h 9"/>
                <a:gd name="T12" fmla="*/ 7 w 9"/>
                <a:gd name="T13" fmla="*/ 0 h 9"/>
                <a:gd name="T14" fmla="*/ 7 w 9"/>
                <a:gd name="T15" fmla="*/ 0 h 9"/>
                <a:gd name="T16" fmla="*/ 2 w 9"/>
                <a:gd name="T17" fmla="*/ 4 h 9"/>
                <a:gd name="T18" fmla="*/ 1 w 9"/>
                <a:gd name="T19" fmla="*/ 5 h 9"/>
                <a:gd name="T20" fmla="*/ 0 w 9"/>
                <a:gd name="T21" fmla="*/ 8 h 9"/>
                <a:gd name="T22" fmla="*/ 0 w 9"/>
                <a:gd name="T23" fmla="*/ 8 h 9"/>
                <a:gd name="T24" fmla="*/ 2 w 9"/>
                <a:gd name="T25" fmla="*/ 9 h 9"/>
                <a:gd name="T26" fmla="*/ 2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2" y="9"/>
                  </a:moveTo>
                  <a:lnTo>
                    <a:pt x="2" y="9"/>
                  </a:lnTo>
                  <a:lnTo>
                    <a:pt x="6" y="4"/>
                  </a:lnTo>
                  <a:lnTo>
                    <a:pt x="9" y="3"/>
                  </a:lnTo>
                  <a:lnTo>
                    <a:pt x="9" y="1"/>
                  </a:lnTo>
                  <a:lnTo>
                    <a:pt x="9" y="1"/>
                  </a:lnTo>
                  <a:lnTo>
                    <a:pt x="7" y="0"/>
                  </a:lnTo>
                  <a:lnTo>
                    <a:pt x="7" y="0"/>
                  </a:lnTo>
                  <a:lnTo>
                    <a:pt x="2" y="4"/>
                  </a:lnTo>
                  <a:lnTo>
                    <a:pt x="1" y="5"/>
                  </a:lnTo>
                  <a:lnTo>
                    <a:pt x="0" y="8"/>
                  </a:lnTo>
                  <a:lnTo>
                    <a:pt x="0" y="8"/>
                  </a:lnTo>
                  <a:lnTo>
                    <a:pt x="2" y="9"/>
                  </a:lnTo>
                  <a:lnTo>
                    <a:pt x="2"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0" name="Freeform 725"/>
            <p:cNvSpPr>
              <a:spLocks/>
            </p:cNvSpPr>
            <p:nvPr/>
          </p:nvSpPr>
          <p:spPr bwMode="auto">
            <a:xfrm>
              <a:off x="5693535" y="2895069"/>
              <a:ext cx="15168" cy="10112"/>
            </a:xfrm>
            <a:custGeom>
              <a:avLst/>
              <a:gdLst>
                <a:gd name="T0" fmla="*/ 1 w 9"/>
                <a:gd name="T1" fmla="*/ 9 h 9"/>
                <a:gd name="T2" fmla="*/ 1 w 9"/>
                <a:gd name="T3" fmla="*/ 9 h 9"/>
                <a:gd name="T4" fmla="*/ 6 w 9"/>
                <a:gd name="T5" fmla="*/ 5 h 9"/>
                <a:gd name="T6" fmla="*/ 7 w 9"/>
                <a:gd name="T7" fmla="*/ 3 h 9"/>
                <a:gd name="T8" fmla="*/ 9 w 9"/>
                <a:gd name="T9" fmla="*/ 2 h 9"/>
                <a:gd name="T10" fmla="*/ 9 w 9"/>
                <a:gd name="T11" fmla="*/ 2 h 9"/>
                <a:gd name="T12" fmla="*/ 7 w 9"/>
                <a:gd name="T13" fmla="*/ 0 h 9"/>
                <a:gd name="T14" fmla="*/ 7 w 9"/>
                <a:gd name="T15" fmla="*/ 0 h 9"/>
                <a:gd name="T16" fmla="*/ 2 w 9"/>
                <a:gd name="T17" fmla="*/ 4 h 9"/>
                <a:gd name="T18" fmla="*/ 0 w 9"/>
                <a:gd name="T19" fmla="*/ 5 h 9"/>
                <a:gd name="T20" fmla="*/ 0 w 9"/>
                <a:gd name="T21" fmla="*/ 8 h 9"/>
                <a:gd name="T22" fmla="*/ 0 w 9"/>
                <a:gd name="T23" fmla="*/ 8 h 9"/>
                <a:gd name="T24" fmla="*/ 1 w 9"/>
                <a:gd name="T25" fmla="*/ 9 h 9"/>
                <a:gd name="T26" fmla="*/ 1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1" y="9"/>
                  </a:moveTo>
                  <a:lnTo>
                    <a:pt x="1" y="9"/>
                  </a:lnTo>
                  <a:lnTo>
                    <a:pt x="6" y="5"/>
                  </a:lnTo>
                  <a:lnTo>
                    <a:pt x="7" y="3"/>
                  </a:lnTo>
                  <a:lnTo>
                    <a:pt x="9" y="2"/>
                  </a:lnTo>
                  <a:lnTo>
                    <a:pt x="9" y="2"/>
                  </a:lnTo>
                  <a:lnTo>
                    <a:pt x="7" y="0"/>
                  </a:lnTo>
                  <a:lnTo>
                    <a:pt x="7" y="0"/>
                  </a:lnTo>
                  <a:lnTo>
                    <a:pt x="2" y="4"/>
                  </a:lnTo>
                  <a:lnTo>
                    <a:pt x="0" y="5"/>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1" name="Freeform 726"/>
            <p:cNvSpPr>
              <a:spLocks/>
            </p:cNvSpPr>
            <p:nvPr/>
          </p:nvSpPr>
          <p:spPr bwMode="auto">
            <a:xfrm>
              <a:off x="5693535" y="2895069"/>
              <a:ext cx="15168" cy="10112"/>
            </a:xfrm>
            <a:custGeom>
              <a:avLst/>
              <a:gdLst>
                <a:gd name="T0" fmla="*/ 1 w 9"/>
                <a:gd name="T1" fmla="*/ 9 h 9"/>
                <a:gd name="T2" fmla="*/ 1 w 9"/>
                <a:gd name="T3" fmla="*/ 9 h 9"/>
                <a:gd name="T4" fmla="*/ 6 w 9"/>
                <a:gd name="T5" fmla="*/ 5 h 9"/>
                <a:gd name="T6" fmla="*/ 7 w 9"/>
                <a:gd name="T7" fmla="*/ 3 h 9"/>
                <a:gd name="T8" fmla="*/ 9 w 9"/>
                <a:gd name="T9" fmla="*/ 2 h 9"/>
                <a:gd name="T10" fmla="*/ 9 w 9"/>
                <a:gd name="T11" fmla="*/ 2 h 9"/>
                <a:gd name="T12" fmla="*/ 7 w 9"/>
                <a:gd name="T13" fmla="*/ 0 h 9"/>
                <a:gd name="T14" fmla="*/ 7 w 9"/>
                <a:gd name="T15" fmla="*/ 0 h 9"/>
                <a:gd name="T16" fmla="*/ 2 w 9"/>
                <a:gd name="T17" fmla="*/ 4 h 9"/>
                <a:gd name="T18" fmla="*/ 0 w 9"/>
                <a:gd name="T19" fmla="*/ 5 h 9"/>
                <a:gd name="T20" fmla="*/ 0 w 9"/>
                <a:gd name="T21" fmla="*/ 8 h 9"/>
                <a:gd name="T22" fmla="*/ 0 w 9"/>
                <a:gd name="T23" fmla="*/ 8 h 9"/>
                <a:gd name="T24" fmla="*/ 1 w 9"/>
                <a:gd name="T25" fmla="*/ 9 h 9"/>
                <a:gd name="T26" fmla="*/ 1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1" y="9"/>
                  </a:moveTo>
                  <a:lnTo>
                    <a:pt x="1" y="9"/>
                  </a:lnTo>
                  <a:lnTo>
                    <a:pt x="6" y="5"/>
                  </a:lnTo>
                  <a:lnTo>
                    <a:pt x="7" y="3"/>
                  </a:lnTo>
                  <a:lnTo>
                    <a:pt x="9" y="2"/>
                  </a:lnTo>
                  <a:lnTo>
                    <a:pt x="9" y="2"/>
                  </a:lnTo>
                  <a:lnTo>
                    <a:pt x="7" y="0"/>
                  </a:lnTo>
                  <a:lnTo>
                    <a:pt x="7" y="0"/>
                  </a:lnTo>
                  <a:lnTo>
                    <a:pt x="2" y="4"/>
                  </a:lnTo>
                  <a:lnTo>
                    <a:pt x="0" y="5"/>
                  </a:lnTo>
                  <a:lnTo>
                    <a:pt x="0" y="8"/>
                  </a:lnTo>
                  <a:lnTo>
                    <a:pt x="0" y="8"/>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2" name="Freeform 727"/>
            <p:cNvSpPr>
              <a:spLocks/>
            </p:cNvSpPr>
            <p:nvPr/>
          </p:nvSpPr>
          <p:spPr bwMode="auto">
            <a:xfrm>
              <a:off x="5693535" y="2890013"/>
              <a:ext cx="15168" cy="10112"/>
            </a:xfrm>
            <a:custGeom>
              <a:avLst/>
              <a:gdLst>
                <a:gd name="T0" fmla="*/ 2 w 10"/>
                <a:gd name="T1" fmla="*/ 8 h 8"/>
                <a:gd name="T2" fmla="*/ 2 w 10"/>
                <a:gd name="T3" fmla="*/ 8 h 8"/>
                <a:gd name="T4" fmla="*/ 6 w 10"/>
                <a:gd name="T5" fmla="*/ 5 h 8"/>
                <a:gd name="T6" fmla="*/ 8 w 10"/>
                <a:gd name="T7" fmla="*/ 3 h 8"/>
                <a:gd name="T8" fmla="*/ 10 w 10"/>
                <a:gd name="T9" fmla="*/ 1 h 8"/>
                <a:gd name="T10" fmla="*/ 10 w 10"/>
                <a:gd name="T11" fmla="*/ 1 h 8"/>
                <a:gd name="T12" fmla="*/ 7 w 10"/>
                <a:gd name="T13" fmla="*/ 0 h 8"/>
                <a:gd name="T14" fmla="*/ 7 w 10"/>
                <a:gd name="T15" fmla="*/ 0 h 8"/>
                <a:gd name="T16" fmla="*/ 3 w 10"/>
                <a:gd name="T17" fmla="*/ 3 h 8"/>
                <a:gd name="T18" fmla="*/ 1 w 10"/>
                <a:gd name="T19" fmla="*/ 5 h 8"/>
                <a:gd name="T20" fmla="*/ 0 w 10"/>
                <a:gd name="T21" fmla="*/ 7 h 8"/>
                <a:gd name="T22" fmla="*/ 0 w 10"/>
                <a:gd name="T23" fmla="*/ 7 h 8"/>
                <a:gd name="T24" fmla="*/ 2 w 10"/>
                <a:gd name="T25" fmla="*/ 8 h 8"/>
                <a:gd name="T26" fmla="*/ 2 w 10"/>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2" y="8"/>
                  </a:moveTo>
                  <a:lnTo>
                    <a:pt x="2" y="8"/>
                  </a:lnTo>
                  <a:lnTo>
                    <a:pt x="6" y="5"/>
                  </a:lnTo>
                  <a:lnTo>
                    <a:pt x="8" y="3"/>
                  </a:lnTo>
                  <a:lnTo>
                    <a:pt x="10" y="1"/>
                  </a:lnTo>
                  <a:lnTo>
                    <a:pt x="10" y="1"/>
                  </a:lnTo>
                  <a:lnTo>
                    <a:pt x="7" y="0"/>
                  </a:lnTo>
                  <a:lnTo>
                    <a:pt x="7" y="0"/>
                  </a:lnTo>
                  <a:lnTo>
                    <a:pt x="3" y="3"/>
                  </a:lnTo>
                  <a:lnTo>
                    <a:pt x="1" y="5"/>
                  </a:lnTo>
                  <a:lnTo>
                    <a:pt x="0" y="7"/>
                  </a:lnTo>
                  <a:lnTo>
                    <a:pt x="0" y="7"/>
                  </a:lnTo>
                  <a:lnTo>
                    <a:pt x="2" y="8"/>
                  </a:lnTo>
                  <a:lnTo>
                    <a:pt x="2"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3" name="Freeform 728"/>
            <p:cNvSpPr>
              <a:spLocks/>
            </p:cNvSpPr>
            <p:nvPr/>
          </p:nvSpPr>
          <p:spPr bwMode="auto">
            <a:xfrm>
              <a:off x="5693535" y="2890013"/>
              <a:ext cx="15168" cy="10112"/>
            </a:xfrm>
            <a:custGeom>
              <a:avLst/>
              <a:gdLst>
                <a:gd name="T0" fmla="*/ 2 w 10"/>
                <a:gd name="T1" fmla="*/ 8 h 8"/>
                <a:gd name="T2" fmla="*/ 2 w 10"/>
                <a:gd name="T3" fmla="*/ 8 h 8"/>
                <a:gd name="T4" fmla="*/ 6 w 10"/>
                <a:gd name="T5" fmla="*/ 5 h 8"/>
                <a:gd name="T6" fmla="*/ 8 w 10"/>
                <a:gd name="T7" fmla="*/ 3 h 8"/>
                <a:gd name="T8" fmla="*/ 10 w 10"/>
                <a:gd name="T9" fmla="*/ 1 h 8"/>
                <a:gd name="T10" fmla="*/ 10 w 10"/>
                <a:gd name="T11" fmla="*/ 1 h 8"/>
                <a:gd name="T12" fmla="*/ 7 w 10"/>
                <a:gd name="T13" fmla="*/ 0 h 8"/>
                <a:gd name="T14" fmla="*/ 7 w 10"/>
                <a:gd name="T15" fmla="*/ 0 h 8"/>
                <a:gd name="T16" fmla="*/ 3 w 10"/>
                <a:gd name="T17" fmla="*/ 3 h 8"/>
                <a:gd name="T18" fmla="*/ 1 w 10"/>
                <a:gd name="T19" fmla="*/ 5 h 8"/>
                <a:gd name="T20" fmla="*/ 0 w 10"/>
                <a:gd name="T21" fmla="*/ 7 h 8"/>
                <a:gd name="T22" fmla="*/ 0 w 10"/>
                <a:gd name="T23" fmla="*/ 7 h 8"/>
                <a:gd name="T24" fmla="*/ 2 w 10"/>
                <a:gd name="T25" fmla="*/ 8 h 8"/>
                <a:gd name="T26" fmla="*/ 2 w 10"/>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2" y="8"/>
                  </a:moveTo>
                  <a:lnTo>
                    <a:pt x="2" y="8"/>
                  </a:lnTo>
                  <a:lnTo>
                    <a:pt x="6" y="5"/>
                  </a:lnTo>
                  <a:lnTo>
                    <a:pt x="8" y="3"/>
                  </a:lnTo>
                  <a:lnTo>
                    <a:pt x="10" y="1"/>
                  </a:lnTo>
                  <a:lnTo>
                    <a:pt x="10" y="1"/>
                  </a:lnTo>
                  <a:lnTo>
                    <a:pt x="7" y="0"/>
                  </a:lnTo>
                  <a:lnTo>
                    <a:pt x="7" y="0"/>
                  </a:lnTo>
                  <a:lnTo>
                    <a:pt x="3" y="3"/>
                  </a:lnTo>
                  <a:lnTo>
                    <a:pt x="1" y="5"/>
                  </a:lnTo>
                  <a:lnTo>
                    <a:pt x="0" y="7"/>
                  </a:lnTo>
                  <a:lnTo>
                    <a:pt x="0" y="7"/>
                  </a:lnTo>
                  <a:lnTo>
                    <a:pt x="2" y="8"/>
                  </a:lnTo>
                  <a:lnTo>
                    <a:pt x="2"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4" name="Freeform 729"/>
            <p:cNvSpPr>
              <a:spLocks/>
            </p:cNvSpPr>
            <p:nvPr/>
          </p:nvSpPr>
          <p:spPr bwMode="auto">
            <a:xfrm>
              <a:off x="5693535" y="2884956"/>
              <a:ext cx="10112" cy="10112"/>
            </a:xfrm>
            <a:custGeom>
              <a:avLst/>
              <a:gdLst>
                <a:gd name="T0" fmla="*/ 1 w 8"/>
                <a:gd name="T1" fmla="*/ 9 h 9"/>
                <a:gd name="T2" fmla="*/ 1 w 8"/>
                <a:gd name="T3" fmla="*/ 9 h 9"/>
                <a:gd name="T4" fmla="*/ 6 w 8"/>
                <a:gd name="T5" fmla="*/ 5 h 9"/>
                <a:gd name="T6" fmla="*/ 8 w 8"/>
                <a:gd name="T7" fmla="*/ 4 h 9"/>
                <a:gd name="T8" fmla="*/ 8 w 8"/>
                <a:gd name="T9" fmla="*/ 2 h 9"/>
                <a:gd name="T10" fmla="*/ 8 w 8"/>
                <a:gd name="T11" fmla="*/ 2 h 9"/>
                <a:gd name="T12" fmla="*/ 7 w 8"/>
                <a:gd name="T13" fmla="*/ 0 h 9"/>
                <a:gd name="T14" fmla="*/ 7 w 8"/>
                <a:gd name="T15" fmla="*/ 0 h 9"/>
                <a:gd name="T16" fmla="*/ 2 w 8"/>
                <a:gd name="T17" fmla="*/ 4 h 9"/>
                <a:gd name="T18" fmla="*/ 1 w 8"/>
                <a:gd name="T19" fmla="*/ 6 h 9"/>
                <a:gd name="T20" fmla="*/ 0 w 8"/>
                <a:gd name="T21" fmla="*/ 7 h 9"/>
                <a:gd name="T22" fmla="*/ 0 w 8"/>
                <a:gd name="T23" fmla="*/ 7 h 9"/>
                <a:gd name="T24" fmla="*/ 1 w 8"/>
                <a:gd name="T25" fmla="*/ 9 h 9"/>
                <a:gd name="T26" fmla="*/ 1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1" y="9"/>
                  </a:moveTo>
                  <a:lnTo>
                    <a:pt x="1" y="9"/>
                  </a:lnTo>
                  <a:lnTo>
                    <a:pt x="6" y="5"/>
                  </a:lnTo>
                  <a:lnTo>
                    <a:pt x="8" y="4"/>
                  </a:lnTo>
                  <a:lnTo>
                    <a:pt x="8" y="2"/>
                  </a:lnTo>
                  <a:lnTo>
                    <a:pt x="8" y="2"/>
                  </a:lnTo>
                  <a:lnTo>
                    <a:pt x="7" y="0"/>
                  </a:lnTo>
                  <a:lnTo>
                    <a:pt x="7" y="0"/>
                  </a:lnTo>
                  <a:lnTo>
                    <a:pt x="2" y="4"/>
                  </a:lnTo>
                  <a:lnTo>
                    <a:pt x="1" y="6"/>
                  </a:lnTo>
                  <a:lnTo>
                    <a:pt x="0" y="7"/>
                  </a:lnTo>
                  <a:lnTo>
                    <a:pt x="0" y="7"/>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5" name="Freeform 730"/>
            <p:cNvSpPr>
              <a:spLocks/>
            </p:cNvSpPr>
            <p:nvPr/>
          </p:nvSpPr>
          <p:spPr bwMode="auto">
            <a:xfrm>
              <a:off x="5693535" y="2884956"/>
              <a:ext cx="10112" cy="10112"/>
            </a:xfrm>
            <a:custGeom>
              <a:avLst/>
              <a:gdLst>
                <a:gd name="T0" fmla="*/ 1 w 8"/>
                <a:gd name="T1" fmla="*/ 9 h 9"/>
                <a:gd name="T2" fmla="*/ 1 w 8"/>
                <a:gd name="T3" fmla="*/ 9 h 9"/>
                <a:gd name="T4" fmla="*/ 6 w 8"/>
                <a:gd name="T5" fmla="*/ 5 h 9"/>
                <a:gd name="T6" fmla="*/ 8 w 8"/>
                <a:gd name="T7" fmla="*/ 4 h 9"/>
                <a:gd name="T8" fmla="*/ 8 w 8"/>
                <a:gd name="T9" fmla="*/ 2 h 9"/>
                <a:gd name="T10" fmla="*/ 8 w 8"/>
                <a:gd name="T11" fmla="*/ 2 h 9"/>
                <a:gd name="T12" fmla="*/ 7 w 8"/>
                <a:gd name="T13" fmla="*/ 0 h 9"/>
                <a:gd name="T14" fmla="*/ 7 w 8"/>
                <a:gd name="T15" fmla="*/ 0 h 9"/>
                <a:gd name="T16" fmla="*/ 2 w 8"/>
                <a:gd name="T17" fmla="*/ 4 h 9"/>
                <a:gd name="T18" fmla="*/ 1 w 8"/>
                <a:gd name="T19" fmla="*/ 6 h 9"/>
                <a:gd name="T20" fmla="*/ 0 w 8"/>
                <a:gd name="T21" fmla="*/ 7 h 9"/>
                <a:gd name="T22" fmla="*/ 0 w 8"/>
                <a:gd name="T23" fmla="*/ 7 h 9"/>
                <a:gd name="T24" fmla="*/ 1 w 8"/>
                <a:gd name="T25" fmla="*/ 9 h 9"/>
                <a:gd name="T26" fmla="*/ 1 w 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1" y="9"/>
                  </a:moveTo>
                  <a:lnTo>
                    <a:pt x="1" y="9"/>
                  </a:lnTo>
                  <a:lnTo>
                    <a:pt x="6" y="5"/>
                  </a:lnTo>
                  <a:lnTo>
                    <a:pt x="8" y="4"/>
                  </a:lnTo>
                  <a:lnTo>
                    <a:pt x="8" y="2"/>
                  </a:lnTo>
                  <a:lnTo>
                    <a:pt x="8" y="2"/>
                  </a:lnTo>
                  <a:lnTo>
                    <a:pt x="7" y="0"/>
                  </a:lnTo>
                  <a:lnTo>
                    <a:pt x="7" y="0"/>
                  </a:lnTo>
                  <a:lnTo>
                    <a:pt x="2" y="4"/>
                  </a:lnTo>
                  <a:lnTo>
                    <a:pt x="1" y="6"/>
                  </a:lnTo>
                  <a:lnTo>
                    <a:pt x="0" y="7"/>
                  </a:lnTo>
                  <a:lnTo>
                    <a:pt x="0" y="7"/>
                  </a:lnTo>
                  <a:lnTo>
                    <a:pt x="1" y="9"/>
                  </a:lnTo>
                  <a:lnTo>
                    <a:pt x="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6" name="Freeform 731"/>
            <p:cNvSpPr>
              <a:spLocks/>
            </p:cNvSpPr>
            <p:nvPr/>
          </p:nvSpPr>
          <p:spPr bwMode="auto">
            <a:xfrm>
              <a:off x="5693535" y="2879900"/>
              <a:ext cx="10112" cy="10112"/>
            </a:xfrm>
            <a:custGeom>
              <a:avLst/>
              <a:gdLst>
                <a:gd name="T0" fmla="*/ 1 w 8"/>
                <a:gd name="T1" fmla="*/ 8 h 8"/>
                <a:gd name="T2" fmla="*/ 1 w 8"/>
                <a:gd name="T3" fmla="*/ 8 h 8"/>
                <a:gd name="T4" fmla="*/ 6 w 8"/>
                <a:gd name="T5" fmla="*/ 4 h 8"/>
                <a:gd name="T6" fmla="*/ 6 w 8"/>
                <a:gd name="T7" fmla="*/ 4 h 8"/>
                <a:gd name="T8" fmla="*/ 8 w 8"/>
                <a:gd name="T9" fmla="*/ 3 h 8"/>
                <a:gd name="T10" fmla="*/ 8 w 8"/>
                <a:gd name="T11" fmla="*/ 2 h 8"/>
                <a:gd name="T12" fmla="*/ 8 w 8"/>
                <a:gd name="T13" fmla="*/ 2 h 8"/>
                <a:gd name="T14" fmla="*/ 7 w 8"/>
                <a:gd name="T15" fmla="*/ 0 h 8"/>
                <a:gd name="T16" fmla="*/ 7 w 8"/>
                <a:gd name="T17" fmla="*/ 0 h 8"/>
                <a:gd name="T18" fmla="*/ 2 w 8"/>
                <a:gd name="T19" fmla="*/ 3 h 8"/>
                <a:gd name="T20" fmla="*/ 1 w 8"/>
                <a:gd name="T21" fmla="*/ 5 h 8"/>
                <a:gd name="T22" fmla="*/ 0 w 8"/>
                <a:gd name="T23" fmla="*/ 7 h 8"/>
                <a:gd name="T24" fmla="*/ 0 w 8"/>
                <a:gd name="T25" fmla="*/ 7 h 8"/>
                <a:gd name="T26" fmla="*/ 1 w 8"/>
                <a:gd name="T27" fmla="*/ 8 h 8"/>
                <a:gd name="T28" fmla="*/ 1 w 8"/>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8">
                  <a:moveTo>
                    <a:pt x="1" y="8"/>
                  </a:moveTo>
                  <a:lnTo>
                    <a:pt x="1" y="8"/>
                  </a:lnTo>
                  <a:lnTo>
                    <a:pt x="6" y="4"/>
                  </a:lnTo>
                  <a:lnTo>
                    <a:pt x="6" y="4"/>
                  </a:lnTo>
                  <a:lnTo>
                    <a:pt x="8" y="3"/>
                  </a:lnTo>
                  <a:lnTo>
                    <a:pt x="8" y="2"/>
                  </a:lnTo>
                  <a:lnTo>
                    <a:pt x="8" y="2"/>
                  </a:lnTo>
                  <a:lnTo>
                    <a:pt x="7" y="0"/>
                  </a:lnTo>
                  <a:lnTo>
                    <a:pt x="7" y="0"/>
                  </a:lnTo>
                  <a:lnTo>
                    <a:pt x="2" y="3"/>
                  </a:lnTo>
                  <a:lnTo>
                    <a:pt x="1" y="5"/>
                  </a:lnTo>
                  <a:lnTo>
                    <a:pt x="0" y="7"/>
                  </a:lnTo>
                  <a:lnTo>
                    <a:pt x="0" y="7"/>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7" name="Freeform 732"/>
            <p:cNvSpPr>
              <a:spLocks/>
            </p:cNvSpPr>
            <p:nvPr/>
          </p:nvSpPr>
          <p:spPr bwMode="auto">
            <a:xfrm>
              <a:off x="5693535" y="2879900"/>
              <a:ext cx="10112" cy="10112"/>
            </a:xfrm>
            <a:custGeom>
              <a:avLst/>
              <a:gdLst>
                <a:gd name="T0" fmla="*/ 1 w 8"/>
                <a:gd name="T1" fmla="*/ 8 h 8"/>
                <a:gd name="T2" fmla="*/ 1 w 8"/>
                <a:gd name="T3" fmla="*/ 8 h 8"/>
                <a:gd name="T4" fmla="*/ 6 w 8"/>
                <a:gd name="T5" fmla="*/ 4 h 8"/>
                <a:gd name="T6" fmla="*/ 6 w 8"/>
                <a:gd name="T7" fmla="*/ 4 h 8"/>
                <a:gd name="T8" fmla="*/ 8 w 8"/>
                <a:gd name="T9" fmla="*/ 3 h 8"/>
                <a:gd name="T10" fmla="*/ 8 w 8"/>
                <a:gd name="T11" fmla="*/ 2 h 8"/>
                <a:gd name="T12" fmla="*/ 8 w 8"/>
                <a:gd name="T13" fmla="*/ 2 h 8"/>
                <a:gd name="T14" fmla="*/ 7 w 8"/>
                <a:gd name="T15" fmla="*/ 0 h 8"/>
                <a:gd name="T16" fmla="*/ 7 w 8"/>
                <a:gd name="T17" fmla="*/ 0 h 8"/>
                <a:gd name="T18" fmla="*/ 2 w 8"/>
                <a:gd name="T19" fmla="*/ 3 h 8"/>
                <a:gd name="T20" fmla="*/ 1 w 8"/>
                <a:gd name="T21" fmla="*/ 5 h 8"/>
                <a:gd name="T22" fmla="*/ 0 w 8"/>
                <a:gd name="T23" fmla="*/ 7 h 8"/>
                <a:gd name="T24" fmla="*/ 0 w 8"/>
                <a:gd name="T25" fmla="*/ 7 h 8"/>
                <a:gd name="T26" fmla="*/ 1 w 8"/>
                <a:gd name="T27" fmla="*/ 8 h 8"/>
                <a:gd name="T28" fmla="*/ 1 w 8"/>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8">
                  <a:moveTo>
                    <a:pt x="1" y="8"/>
                  </a:moveTo>
                  <a:lnTo>
                    <a:pt x="1" y="8"/>
                  </a:lnTo>
                  <a:lnTo>
                    <a:pt x="6" y="4"/>
                  </a:lnTo>
                  <a:lnTo>
                    <a:pt x="6" y="4"/>
                  </a:lnTo>
                  <a:lnTo>
                    <a:pt x="8" y="3"/>
                  </a:lnTo>
                  <a:lnTo>
                    <a:pt x="8" y="2"/>
                  </a:lnTo>
                  <a:lnTo>
                    <a:pt x="8" y="2"/>
                  </a:lnTo>
                  <a:lnTo>
                    <a:pt x="7" y="0"/>
                  </a:lnTo>
                  <a:lnTo>
                    <a:pt x="7" y="0"/>
                  </a:lnTo>
                  <a:lnTo>
                    <a:pt x="2" y="3"/>
                  </a:lnTo>
                  <a:lnTo>
                    <a:pt x="1" y="5"/>
                  </a:lnTo>
                  <a:lnTo>
                    <a:pt x="0" y="7"/>
                  </a:lnTo>
                  <a:lnTo>
                    <a:pt x="0" y="7"/>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8" name="Freeform 733"/>
            <p:cNvSpPr>
              <a:spLocks/>
            </p:cNvSpPr>
            <p:nvPr/>
          </p:nvSpPr>
          <p:spPr bwMode="auto">
            <a:xfrm>
              <a:off x="5693535" y="2874844"/>
              <a:ext cx="10112" cy="10112"/>
            </a:xfrm>
            <a:custGeom>
              <a:avLst/>
              <a:gdLst>
                <a:gd name="T0" fmla="*/ 1 w 8"/>
                <a:gd name="T1" fmla="*/ 7 h 7"/>
                <a:gd name="T2" fmla="*/ 1 w 8"/>
                <a:gd name="T3" fmla="*/ 7 h 7"/>
                <a:gd name="T4" fmla="*/ 6 w 8"/>
                <a:gd name="T5" fmla="*/ 5 h 7"/>
                <a:gd name="T6" fmla="*/ 6 w 8"/>
                <a:gd name="T7" fmla="*/ 5 h 7"/>
                <a:gd name="T8" fmla="*/ 8 w 8"/>
                <a:gd name="T9" fmla="*/ 2 h 7"/>
                <a:gd name="T10" fmla="*/ 8 w 8"/>
                <a:gd name="T11" fmla="*/ 1 h 7"/>
                <a:gd name="T12" fmla="*/ 8 w 8"/>
                <a:gd name="T13" fmla="*/ 1 h 7"/>
                <a:gd name="T14" fmla="*/ 7 w 8"/>
                <a:gd name="T15" fmla="*/ 0 h 7"/>
                <a:gd name="T16" fmla="*/ 7 w 8"/>
                <a:gd name="T17" fmla="*/ 0 h 7"/>
                <a:gd name="T18" fmla="*/ 2 w 8"/>
                <a:gd name="T19" fmla="*/ 2 h 7"/>
                <a:gd name="T20" fmla="*/ 2 w 8"/>
                <a:gd name="T21" fmla="*/ 2 h 7"/>
                <a:gd name="T22" fmla="*/ 0 w 8"/>
                <a:gd name="T23" fmla="*/ 5 h 7"/>
                <a:gd name="T24" fmla="*/ 0 w 8"/>
                <a:gd name="T25" fmla="*/ 6 h 7"/>
                <a:gd name="T26" fmla="*/ 0 w 8"/>
                <a:gd name="T27" fmla="*/ 6 h 7"/>
                <a:gd name="T28" fmla="*/ 1 w 8"/>
                <a:gd name="T29" fmla="*/ 7 h 7"/>
                <a:gd name="T30" fmla="*/ 1 w 8"/>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1" y="7"/>
                  </a:moveTo>
                  <a:lnTo>
                    <a:pt x="1" y="7"/>
                  </a:lnTo>
                  <a:lnTo>
                    <a:pt x="6" y="5"/>
                  </a:lnTo>
                  <a:lnTo>
                    <a:pt x="6" y="5"/>
                  </a:lnTo>
                  <a:lnTo>
                    <a:pt x="8" y="2"/>
                  </a:lnTo>
                  <a:lnTo>
                    <a:pt x="8" y="1"/>
                  </a:lnTo>
                  <a:lnTo>
                    <a:pt x="8" y="1"/>
                  </a:lnTo>
                  <a:lnTo>
                    <a:pt x="7" y="0"/>
                  </a:lnTo>
                  <a:lnTo>
                    <a:pt x="7" y="0"/>
                  </a:lnTo>
                  <a:lnTo>
                    <a:pt x="2" y="2"/>
                  </a:lnTo>
                  <a:lnTo>
                    <a:pt x="2" y="2"/>
                  </a:lnTo>
                  <a:lnTo>
                    <a:pt x="0" y="5"/>
                  </a:lnTo>
                  <a:lnTo>
                    <a:pt x="0" y="6"/>
                  </a:lnTo>
                  <a:lnTo>
                    <a:pt x="0" y="6"/>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19" name="Freeform 734"/>
            <p:cNvSpPr>
              <a:spLocks/>
            </p:cNvSpPr>
            <p:nvPr/>
          </p:nvSpPr>
          <p:spPr bwMode="auto">
            <a:xfrm>
              <a:off x="5693535" y="2874844"/>
              <a:ext cx="10112" cy="10112"/>
            </a:xfrm>
            <a:custGeom>
              <a:avLst/>
              <a:gdLst>
                <a:gd name="T0" fmla="*/ 1 w 8"/>
                <a:gd name="T1" fmla="*/ 7 h 7"/>
                <a:gd name="T2" fmla="*/ 1 w 8"/>
                <a:gd name="T3" fmla="*/ 7 h 7"/>
                <a:gd name="T4" fmla="*/ 6 w 8"/>
                <a:gd name="T5" fmla="*/ 5 h 7"/>
                <a:gd name="T6" fmla="*/ 6 w 8"/>
                <a:gd name="T7" fmla="*/ 5 h 7"/>
                <a:gd name="T8" fmla="*/ 8 w 8"/>
                <a:gd name="T9" fmla="*/ 2 h 7"/>
                <a:gd name="T10" fmla="*/ 8 w 8"/>
                <a:gd name="T11" fmla="*/ 1 h 7"/>
                <a:gd name="T12" fmla="*/ 8 w 8"/>
                <a:gd name="T13" fmla="*/ 1 h 7"/>
                <a:gd name="T14" fmla="*/ 7 w 8"/>
                <a:gd name="T15" fmla="*/ 0 h 7"/>
                <a:gd name="T16" fmla="*/ 7 w 8"/>
                <a:gd name="T17" fmla="*/ 0 h 7"/>
                <a:gd name="T18" fmla="*/ 2 w 8"/>
                <a:gd name="T19" fmla="*/ 2 h 7"/>
                <a:gd name="T20" fmla="*/ 2 w 8"/>
                <a:gd name="T21" fmla="*/ 2 h 7"/>
                <a:gd name="T22" fmla="*/ 0 w 8"/>
                <a:gd name="T23" fmla="*/ 5 h 7"/>
                <a:gd name="T24" fmla="*/ 0 w 8"/>
                <a:gd name="T25" fmla="*/ 6 h 7"/>
                <a:gd name="T26" fmla="*/ 0 w 8"/>
                <a:gd name="T27" fmla="*/ 6 h 7"/>
                <a:gd name="T28" fmla="*/ 1 w 8"/>
                <a:gd name="T29" fmla="*/ 7 h 7"/>
                <a:gd name="T30" fmla="*/ 1 w 8"/>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1" y="7"/>
                  </a:moveTo>
                  <a:lnTo>
                    <a:pt x="1" y="7"/>
                  </a:lnTo>
                  <a:lnTo>
                    <a:pt x="6" y="5"/>
                  </a:lnTo>
                  <a:lnTo>
                    <a:pt x="6" y="5"/>
                  </a:lnTo>
                  <a:lnTo>
                    <a:pt x="8" y="2"/>
                  </a:lnTo>
                  <a:lnTo>
                    <a:pt x="8" y="1"/>
                  </a:lnTo>
                  <a:lnTo>
                    <a:pt x="8" y="1"/>
                  </a:lnTo>
                  <a:lnTo>
                    <a:pt x="7" y="0"/>
                  </a:lnTo>
                  <a:lnTo>
                    <a:pt x="7" y="0"/>
                  </a:lnTo>
                  <a:lnTo>
                    <a:pt x="2" y="2"/>
                  </a:lnTo>
                  <a:lnTo>
                    <a:pt x="2" y="2"/>
                  </a:lnTo>
                  <a:lnTo>
                    <a:pt x="0" y="5"/>
                  </a:lnTo>
                  <a:lnTo>
                    <a:pt x="0" y="6"/>
                  </a:lnTo>
                  <a:lnTo>
                    <a:pt x="0" y="6"/>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0" name="Freeform 735"/>
            <p:cNvSpPr>
              <a:spLocks/>
            </p:cNvSpPr>
            <p:nvPr/>
          </p:nvSpPr>
          <p:spPr bwMode="auto">
            <a:xfrm>
              <a:off x="5693535" y="2869788"/>
              <a:ext cx="10112" cy="10112"/>
            </a:xfrm>
            <a:custGeom>
              <a:avLst/>
              <a:gdLst>
                <a:gd name="T0" fmla="*/ 1 w 8"/>
                <a:gd name="T1" fmla="*/ 7 h 7"/>
                <a:gd name="T2" fmla="*/ 1 w 8"/>
                <a:gd name="T3" fmla="*/ 7 h 7"/>
                <a:gd name="T4" fmla="*/ 6 w 8"/>
                <a:gd name="T5" fmla="*/ 5 h 7"/>
                <a:gd name="T6" fmla="*/ 6 w 8"/>
                <a:gd name="T7" fmla="*/ 5 h 7"/>
                <a:gd name="T8" fmla="*/ 8 w 8"/>
                <a:gd name="T9" fmla="*/ 4 h 7"/>
                <a:gd name="T10" fmla="*/ 8 w 8"/>
                <a:gd name="T11" fmla="*/ 1 h 7"/>
                <a:gd name="T12" fmla="*/ 8 w 8"/>
                <a:gd name="T13" fmla="*/ 1 h 7"/>
                <a:gd name="T14" fmla="*/ 7 w 8"/>
                <a:gd name="T15" fmla="*/ 0 h 7"/>
                <a:gd name="T16" fmla="*/ 7 w 8"/>
                <a:gd name="T17" fmla="*/ 0 h 7"/>
                <a:gd name="T18" fmla="*/ 2 w 8"/>
                <a:gd name="T19" fmla="*/ 2 h 7"/>
                <a:gd name="T20" fmla="*/ 2 w 8"/>
                <a:gd name="T21" fmla="*/ 2 h 7"/>
                <a:gd name="T22" fmla="*/ 0 w 8"/>
                <a:gd name="T23" fmla="*/ 5 h 7"/>
                <a:gd name="T24" fmla="*/ 0 w 8"/>
                <a:gd name="T25" fmla="*/ 6 h 7"/>
                <a:gd name="T26" fmla="*/ 0 w 8"/>
                <a:gd name="T27" fmla="*/ 6 h 7"/>
                <a:gd name="T28" fmla="*/ 1 w 8"/>
                <a:gd name="T29" fmla="*/ 7 h 7"/>
                <a:gd name="T30" fmla="*/ 1 w 8"/>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1" y="7"/>
                  </a:moveTo>
                  <a:lnTo>
                    <a:pt x="1" y="7"/>
                  </a:lnTo>
                  <a:lnTo>
                    <a:pt x="6" y="5"/>
                  </a:lnTo>
                  <a:lnTo>
                    <a:pt x="6" y="5"/>
                  </a:lnTo>
                  <a:lnTo>
                    <a:pt x="8" y="4"/>
                  </a:lnTo>
                  <a:lnTo>
                    <a:pt x="8" y="1"/>
                  </a:lnTo>
                  <a:lnTo>
                    <a:pt x="8" y="1"/>
                  </a:lnTo>
                  <a:lnTo>
                    <a:pt x="7" y="0"/>
                  </a:lnTo>
                  <a:lnTo>
                    <a:pt x="7" y="0"/>
                  </a:lnTo>
                  <a:lnTo>
                    <a:pt x="2" y="2"/>
                  </a:lnTo>
                  <a:lnTo>
                    <a:pt x="2" y="2"/>
                  </a:lnTo>
                  <a:lnTo>
                    <a:pt x="0" y="5"/>
                  </a:lnTo>
                  <a:lnTo>
                    <a:pt x="0" y="6"/>
                  </a:lnTo>
                  <a:lnTo>
                    <a:pt x="0" y="6"/>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1" name="Freeform 736"/>
            <p:cNvSpPr>
              <a:spLocks/>
            </p:cNvSpPr>
            <p:nvPr/>
          </p:nvSpPr>
          <p:spPr bwMode="auto">
            <a:xfrm>
              <a:off x="5693535" y="2869788"/>
              <a:ext cx="10112" cy="10112"/>
            </a:xfrm>
            <a:custGeom>
              <a:avLst/>
              <a:gdLst>
                <a:gd name="T0" fmla="*/ 1 w 8"/>
                <a:gd name="T1" fmla="*/ 7 h 7"/>
                <a:gd name="T2" fmla="*/ 1 w 8"/>
                <a:gd name="T3" fmla="*/ 7 h 7"/>
                <a:gd name="T4" fmla="*/ 6 w 8"/>
                <a:gd name="T5" fmla="*/ 5 h 7"/>
                <a:gd name="T6" fmla="*/ 6 w 8"/>
                <a:gd name="T7" fmla="*/ 5 h 7"/>
                <a:gd name="T8" fmla="*/ 8 w 8"/>
                <a:gd name="T9" fmla="*/ 2 h 7"/>
                <a:gd name="T10" fmla="*/ 8 w 8"/>
                <a:gd name="T11" fmla="*/ 1 h 7"/>
                <a:gd name="T12" fmla="*/ 8 w 8"/>
                <a:gd name="T13" fmla="*/ 1 h 7"/>
                <a:gd name="T14" fmla="*/ 7 w 8"/>
                <a:gd name="T15" fmla="*/ 0 h 7"/>
                <a:gd name="T16" fmla="*/ 7 w 8"/>
                <a:gd name="T17" fmla="*/ 0 h 7"/>
                <a:gd name="T18" fmla="*/ 2 w 8"/>
                <a:gd name="T19" fmla="*/ 2 h 7"/>
                <a:gd name="T20" fmla="*/ 2 w 8"/>
                <a:gd name="T21" fmla="*/ 2 h 7"/>
                <a:gd name="T22" fmla="*/ 0 w 8"/>
                <a:gd name="T23" fmla="*/ 5 h 7"/>
                <a:gd name="T24" fmla="*/ 0 w 8"/>
                <a:gd name="T25" fmla="*/ 6 h 7"/>
                <a:gd name="T26" fmla="*/ 0 w 8"/>
                <a:gd name="T27" fmla="*/ 6 h 7"/>
                <a:gd name="T28" fmla="*/ 1 w 8"/>
                <a:gd name="T29" fmla="*/ 7 h 7"/>
                <a:gd name="T30" fmla="*/ 1 w 8"/>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7">
                  <a:moveTo>
                    <a:pt x="1" y="7"/>
                  </a:moveTo>
                  <a:lnTo>
                    <a:pt x="1" y="7"/>
                  </a:lnTo>
                  <a:lnTo>
                    <a:pt x="6" y="5"/>
                  </a:lnTo>
                  <a:lnTo>
                    <a:pt x="6" y="5"/>
                  </a:lnTo>
                  <a:lnTo>
                    <a:pt x="8" y="2"/>
                  </a:lnTo>
                  <a:lnTo>
                    <a:pt x="8" y="1"/>
                  </a:lnTo>
                  <a:lnTo>
                    <a:pt x="8" y="1"/>
                  </a:lnTo>
                  <a:lnTo>
                    <a:pt x="7" y="0"/>
                  </a:lnTo>
                  <a:lnTo>
                    <a:pt x="7" y="0"/>
                  </a:lnTo>
                  <a:lnTo>
                    <a:pt x="2" y="2"/>
                  </a:lnTo>
                  <a:lnTo>
                    <a:pt x="2" y="2"/>
                  </a:lnTo>
                  <a:lnTo>
                    <a:pt x="0" y="5"/>
                  </a:lnTo>
                  <a:lnTo>
                    <a:pt x="0" y="6"/>
                  </a:lnTo>
                  <a:lnTo>
                    <a:pt x="0" y="6"/>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2" name="Freeform 737"/>
            <p:cNvSpPr>
              <a:spLocks/>
            </p:cNvSpPr>
            <p:nvPr/>
          </p:nvSpPr>
          <p:spPr bwMode="auto">
            <a:xfrm>
              <a:off x="5693535" y="2869788"/>
              <a:ext cx="15168" cy="5056"/>
            </a:xfrm>
            <a:custGeom>
              <a:avLst/>
              <a:gdLst>
                <a:gd name="T0" fmla="*/ 1 w 10"/>
                <a:gd name="T1" fmla="*/ 8 h 8"/>
                <a:gd name="T2" fmla="*/ 1 w 10"/>
                <a:gd name="T3" fmla="*/ 8 h 8"/>
                <a:gd name="T4" fmla="*/ 6 w 10"/>
                <a:gd name="T5" fmla="*/ 5 h 8"/>
                <a:gd name="T6" fmla="*/ 6 w 10"/>
                <a:gd name="T7" fmla="*/ 5 h 8"/>
                <a:gd name="T8" fmla="*/ 8 w 10"/>
                <a:gd name="T9" fmla="*/ 4 h 8"/>
                <a:gd name="T10" fmla="*/ 10 w 10"/>
                <a:gd name="T11" fmla="*/ 3 h 8"/>
                <a:gd name="T12" fmla="*/ 10 w 10"/>
                <a:gd name="T13" fmla="*/ 3 h 8"/>
                <a:gd name="T14" fmla="*/ 8 w 10"/>
                <a:gd name="T15" fmla="*/ 0 h 8"/>
                <a:gd name="T16" fmla="*/ 8 w 10"/>
                <a:gd name="T17" fmla="*/ 0 h 8"/>
                <a:gd name="T18" fmla="*/ 2 w 10"/>
                <a:gd name="T19" fmla="*/ 3 h 8"/>
                <a:gd name="T20" fmla="*/ 2 w 10"/>
                <a:gd name="T21" fmla="*/ 3 h 8"/>
                <a:gd name="T22" fmla="*/ 1 w 10"/>
                <a:gd name="T23" fmla="*/ 5 h 8"/>
                <a:gd name="T24" fmla="*/ 0 w 10"/>
                <a:gd name="T25" fmla="*/ 6 h 8"/>
                <a:gd name="T26" fmla="*/ 0 w 10"/>
                <a:gd name="T27" fmla="*/ 6 h 8"/>
                <a:gd name="T28" fmla="*/ 1 w 10"/>
                <a:gd name="T29" fmla="*/ 8 h 8"/>
                <a:gd name="T30" fmla="*/ 1 w 10"/>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1" y="8"/>
                  </a:moveTo>
                  <a:lnTo>
                    <a:pt x="1" y="8"/>
                  </a:lnTo>
                  <a:lnTo>
                    <a:pt x="6" y="5"/>
                  </a:lnTo>
                  <a:lnTo>
                    <a:pt x="6" y="5"/>
                  </a:lnTo>
                  <a:lnTo>
                    <a:pt x="8" y="4"/>
                  </a:lnTo>
                  <a:lnTo>
                    <a:pt x="10" y="3"/>
                  </a:lnTo>
                  <a:lnTo>
                    <a:pt x="10" y="3"/>
                  </a:lnTo>
                  <a:lnTo>
                    <a:pt x="8" y="0"/>
                  </a:lnTo>
                  <a:lnTo>
                    <a:pt x="8" y="0"/>
                  </a:lnTo>
                  <a:lnTo>
                    <a:pt x="2" y="3"/>
                  </a:lnTo>
                  <a:lnTo>
                    <a:pt x="2" y="3"/>
                  </a:lnTo>
                  <a:lnTo>
                    <a:pt x="1" y="5"/>
                  </a:lnTo>
                  <a:lnTo>
                    <a:pt x="0" y="6"/>
                  </a:lnTo>
                  <a:lnTo>
                    <a:pt x="0" y="6"/>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3" name="Freeform 738"/>
            <p:cNvSpPr>
              <a:spLocks/>
            </p:cNvSpPr>
            <p:nvPr/>
          </p:nvSpPr>
          <p:spPr bwMode="auto">
            <a:xfrm>
              <a:off x="5693535" y="2869788"/>
              <a:ext cx="15168" cy="5056"/>
            </a:xfrm>
            <a:custGeom>
              <a:avLst/>
              <a:gdLst>
                <a:gd name="T0" fmla="*/ 1 w 10"/>
                <a:gd name="T1" fmla="*/ 8 h 8"/>
                <a:gd name="T2" fmla="*/ 1 w 10"/>
                <a:gd name="T3" fmla="*/ 8 h 8"/>
                <a:gd name="T4" fmla="*/ 6 w 10"/>
                <a:gd name="T5" fmla="*/ 5 h 8"/>
                <a:gd name="T6" fmla="*/ 6 w 10"/>
                <a:gd name="T7" fmla="*/ 5 h 8"/>
                <a:gd name="T8" fmla="*/ 8 w 10"/>
                <a:gd name="T9" fmla="*/ 4 h 8"/>
                <a:gd name="T10" fmla="*/ 10 w 10"/>
                <a:gd name="T11" fmla="*/ 3 h 8"/>
                <a:gd name="T12" fmla="*/ 10 w 10"/>
                <a:gd name="T13" fmla="*/ 3 h 8"/>
                <a:gd name="T14" fmla="*/ 8 w 10"/>
                <a:gd name="T15" fmla="*/ 0 h 8"/>
                <a:gd name="T16" fmla="*/ 8 w 10"/>
                <a:gd name="T17" fmla="*/ 0 h 8"/>
                <a:gd name="T18" fmla="*/ 2 w 10"/>
                <a:gd name="T19" fmla="*/ 3 h 8"/>
                <a:gd name="T20" fmla="*/ 2 w 10"/>
                <a:gd name="T21" fmla="*/ 3 h 8"/>
                <a:gd name="T22" fmla="*/ 1 w 10"/>
                <a:gd name="T23" fmla="*/ 5 h 8"/>
                <a:gd name="T24" fmla="*/ 0 w 10"/>
                <a:gd name="T25" fmla="*/ 6 h 8"/>
                <a:gd name="T26" fmla="*/ 0 w 10"/>
                <a:gd name="T27" fmla="*/ 6 h 8"/>
                <a:gd name="T28" fmla="*/ 1 w 10"/>
                <a:gd name="T29" fmla="*/ 8 h 8"/>
                <a:gd name="T30" fmla="*/ 1 w 10"/>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1" y="8"/>
                  </a:moveTo>
                  <a:lnTo>
                    <a:pt x="1" y="8"/>
                  </a:lnTo>
                  <a:lnTo>
                    <a:pt x="6" y="5"/>
                  </a:lnTo>
                  <a:lnTo>
                    <a:pt x="6" y="5"/>
                  </a:lnTo>
                  <a:lnTo>
                    <a:pt x="8" y="4"/>
                  </a:lnTo>
                  <a:lnTo>
                    <a:pt x="10" y="3"/>
                  </a:lnTo>
                  <a:lnTo>
                    <a:pt x="10" y="3"/>
                  </a:lnTo>
                  <a:lnTo>
                    <a:pt x="8" y="0"/>
                  </a:lnTo>
                  <a:lnTo>
                    <a:pt x="8" y="0"/>
                  </a:lnTo>
                  <a:lnTo>
                    <a:pt x="2" y="3"/>
                  </a:lnTo>
                  <a:lnTo>
                    <a:pt x="2" y="3"/>
                  </a:lnTo>
                  <a:lnTo>
                    <a:pt x="1" y="5"/>
                  </a:lnTo>
                  <a:lnTo>
                    <a:pt x="0" y="6"/>
                  </a:lnTo>
                  <a:lnTo>
                    <a:pt x="0" y="6"/>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4" name="Freeform 739"/>
            <p:cNvSpPr>
              <a:spLocks/>
            </p:cNvSpPr>
            <p:nvPr/>
          </p:nvSpPr>
          <p:spPr bwMode="auto">
            <a:xfrm>
              <a:off x="5693535" y="2864732"/>
              <a:ext cx="15168" cy="5056"/>
            </a:xfrm>
            <a:custGeom>
              <a:avLst/>
              <a:gdLst>
                <a:gd name="T0" fmla="*/ 1 w 10"/>
                <a:gd name="T1" fmla="*/ 6 h 6"/>
                <a:gd name="T2" fmla="*/ 1 w 10"/>
                <a:gd name="T3" fmla="*/ 6 h 6"/>
                <a:gd name="T4" fmla="*/ 6 w 10"/>
                <a:gd name="T5" fmla="*/ 3 h 6"/>
                <a:gd name="T6" fmla="*/ 6 w 10"/>
                <a:gd name="T7" fmla="*/ 3 h 6"/>
                <a:gd name="T8" fmla="*/ 8 w 10"/>
                <a:gd name="T9" fmla="*/ 2 h 6"/>
                <a:gd name="T10" fmla="*/ 10 w 10"/>
                <a:gd name="T11" fmla="*/ 1 h 6"/>
                <a:gd name="T12" fmla="*/ 10 w 10"/>
                <a:gd name="T13" fmla="*/ 1 h 6"/>
                <a:gd name="T14" fmla="*/ 8 w 10"/>
                <a:gd name="T15" fmla="*/ 0 h 6"/>
                <a:gd name="T16" fmla="*/ 8 w 10"/>
                <a:gd name="T17" fmla="*/ 0 h 6"/>
                <a:gd name="T18" fmla="*/ 3 w 10"/>
                <a:gd name="T19" fmla="*/ 2 h 6"/>
                <a:gd name="T20" fmla="*/ 3 w 10"/>
                <a:gd name="T21" fmla="*/ 2 h 6"/>
                <a:gd name="T22" fmla="*/ 1 w 10"/>
                <a:gd name="T23" fmla="*/ 3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6" y="3"/>
                  </a:lnTo>
                  <a:lnTo>
                    <a:pt x="6" y="3"/>
                  </a:lnTo>
                  <a:lnTo>
                    <a:pt x="8" y="2"/>
                  </a:lnTo>
                  <a:lnTo>
                    <a:pt x="10" y="1"/>
                  </a:lnTo>
                  <a:lnTo>
                    <a:pt x="10" y="1"/>
                  </a:lnTo>
                  <a:lnTo>
                    <a:pt x="8" y="0"/>
                  </a:lnTo>
                  <a:lnTo>
                    <a:pt x="8" y="0"/>
                  </a:lnTo>
                  <a:lnTo>
                    <a:pt x="3" y="2"/>
                  </a:lnTo>
                  <a:lnTo>
                    <a:pt x="3" y="2"/>
                  </a:lnTo>
                  <a:lnTo>
                    <a:pt x="1" y="3"/>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5" name="Freeform 740"/>
            <p:cNvSpPr>
              <a:spLocks/>
            </p:cNvSpPr>
            <p:nvPr/>
          </p:nvSpPr>
          <p:spPr bwMode="auto">
            <a:xfrm>
              <a:off x="5693535" y="2864732"/>
              <a:ext cx="15168" cy="5056"/>
            </a:xfrm>
            <a:custGeom>
              <a:avLst/>
              <a:gdLst>
                <a:gd name="T0" fmla="*/ 1 w 10"/>
                <a:gd name="T1" fmla="*/ 8 h 8"/>
                <a:gd name="T2" fmla="*/ 1 w 10"/>
                <a:gd name="T3" fmla="*/ 8 h 8"/>
                <a:gd name="T4" fmla="*/ 6 w 10"/>
                <a:gd name="T5" fmla="*/ 5 h 8"/>
                <a:gd name="T6" fmla="*/ 6 w 10"/>
                <a:gd name="T7" fmla="*/ 5 h 8"/>
                <a:gd name="T8" fmla="*/ 8 w 10"/>
                <a:gd name="T9" fmla="*/ 4 h 8"/>
                <a:gd name="T10" fmla="*/ 10 w 10"/>
                <a:gd name="T11" fmla="*/ 3 h 8"/>
                <a:gd name="T12" fmla="*/ 10 w 10"/>
                <a:gd name="T13" fmla="*/ 3 h 8"/>
                <a:gd name="T14" fmla="*/ 8 w 10"/>
                <a:gd name="T15" fmla="*/ 0 h 8"/>
                <a:gd name="T16" fmla="*/ 8 w 10"/>
                <a:gd name="T17" fmla="*/ 0 h 8"/>
                <a:gd name="T18" fmla="*/ 3 w 10"/>
                <a:gd name="T19" fmla="*/ 4 h 8"/>
                <a:gd name="T20" fmla="*/ 3 w 10"/>
                <a:gd name="T21" fmla="*/ 4 h 8"/>
                <a:gd name="T22" fmla="*/ 1 w 10"/>
                <a:gd name="T23" fmla="*/ 5 h 8"/>
                <a:gd name="T24" fmla="*/ 0 w 10"/>
                <a:gd name="T25" fmla="*/ 7 h 8"/>
                <a:gd name="T26" fmla="*/ 0 w 10"/>
                <a:gd name="T27" fmla="*/ 7 h 8"/>
                <a:gd name="T28" fmla="*/ 1 w 10"/>
                <a:gd name="T29" fmla="*/ 8 h 8"/>
                <a:gd name="T30" fmla="*/ 1 w 10"/>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1" y="8"/>
                  </a:moveTo>
                  <a:lnTo>
                    <a:pt x="1" y="8"/>
                  </a:lnTo>
                  <a:lnTo>
                    <a:pt x="6" y="5"/>
                  </a:lnTo>
                  <a:lnTo>
                    <a:pt x="6" y="5"/>
                  </a:lnTo>
                  <a:lnTo>
                    <a:pt x="8" y="4"/>
                  </a:lnTo>
                  <a:lnTo>
                    <a:pt x="10" y="3"/>
                  </a:lnTo>
                  <a:lnTo>
                    <a:pt x="10" y="3"/>
                  </a:lnTo>
                  <a:lnTo>
                    <a:pt x="8" y="0"/>
                  </a:lnTo>
                  <a:lnTo>
                    <a:pt x="8" y="0"/>
                  </a:lnTo>
                  <a:lnTo>
                    <a:pt x="3" y="4"/>
                  </a:lnTo>
                  <a:lnTo>
                    <a:pt x="3" y="4"/>
                  </a:lnTo>
                  <a:lnTo>
                    <a:pt x="1" y="5"/>
                  </a:lnTo>
                  <a:lnTo>
                    <a:pt x="0" y="7"/>
                  </a:lnTo>
                  <a:lnTo>
                    <a:pt x="0" y="7"/>
                  </a:lnTo>
                  <a:lnTo>
                    <a:pt x="1" y="8"/>
                  </a:lnTo>
                  <a:lnTo>
                    <a:pt x="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6" name="Freeform 741"/>
            <p:cNvSpPr>
              <a:spLocks/>
            </p:cNvSpPr>
            <p:nvPr/>
          </p:nvSpPr>
          <p:spPr bwMode="auto">
            <a:xfrm>
              <a:off x="5693535" y="2859676"/>
              <a:ext cx="15168" cy="10112"/>
            </a:xfrm>
            <a:custGeom>
              <a:avLst/>
              <a:gdLst>
                <a:gd name="T0" fmla="*/ 1 w 10"/>
                <a:gd name="T1" fmla="*/ 6 h 6"/>
                <a:gd name="T2" fmla="*/ 1 w 10"/>
                <a:gd name="T3" fmla="*/ 6 h 6"/>
                <a:gd name="T4" fmla="*/ 7 w 10"/>
                <a:gd name="T5" fmla="*/ 4 h 6"/>
                <a:gd name="T6" fmla="*/ 7 w 10"/>
                <a:gd name="T7" fmla="*/ 4 h 6"/>
                <a:gd name="T8" fmla="*/ 8 w 10"/>
                <a:gd name="T9" fmla="*/ 2 h 6"/>
                <a:gd name="T10" fmla="*/ 10 w 10"/>
                <a:gd name="T11" fmla="*/ 1 h 6"/>
                <a:gd name="T12" fmla="*/ 10 w 10"/>
                <a:gd name="T13" fmla="*/ 1 h 6"/>
                <a:gd name="T14" fmla="*/ 10 w 10"/>
                <a:gd name="T15" fmla="*/ 0 h 6"/>
                <a:gd name="T16" fmla="*/ 10 w 10"/>
                <a:gd name="T17" fmla="*/ 0 h 6"/>
                <a:gd name="T18" fmla="*/ 3 w 10"/>
                <a:gd name="T19" fmla="*/ 2 h 6"/>
                <a:gd name="T20" fmla="*/ 3 w 10"/>
                <a:gd name="T21" fmla="*/ 2 h 6"/>
                <a:gd name="T22" fmla="*/ 1 w 10"/>
                <a:gd name="T23" fmla="*/ 4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7" y="4"/>
                  </a:lnTo>
                  <a:lnTo>
                    <a:pt x="7" y="4"/>
                  </a:lnTo>
                  <a:lnTo>
                    <a:pt x="8" y="2"/>
                  </a:lnTo>
                  <a:lnTo>
                    <a:pt x="10" y="1"/>
                  </a:lnTo>
                  <a:lnTo>
                    <a:pt x="10" y="1"/>
                  </a:lnTo>
                  <a:lnTo>
                    <a:pt x="10" y="0"/>
                  </a:lnTo>
                  <a:lnTo>
                    <a:pt x="10" y="0"/>
                  </a:lnTo>
                  <a:lnTo>
                    <a:pt x="3" y="2"/>
                  </a:lnTo>
                  <a:lnTo>
                    <a:pt x="3" y="2"/>
                  </a:lnTo>
                  <a:lnTo>
                    <a:pt x="1" y="4"/>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7" name="Freeform 742"/>
            <p:cNvSpPr>
              <a:spLocks/>
            </p:cNvSpPr>
            <p:nvPr/>
          </p:nvSpPr>
          <p:spPr bwMode="auto">
            <a:xfrm>
              <a:off x="5693535" y="2859676"/>
              <a:ext cx="15168" cy="10112"/>
            </a:xfrm>
            <a:custGeom>
              <a:avLst/>
              <a:gdLst>
                <a:gd name="T0" fmla="*/ 1 w 10"/>
                <a:gd name="T1" fmla="*/ 6 h 6"/>
                <a:gd name="T2" fmla="*/ 1 w 10"/>
                <a:gd name="T3" fmla="*/ 6 h 6"/>
                <a:gd name="T4" fmla="*/ 7 w 10"/>
                <a:gd name="T5" fmla="*/ 4 h 6"/>
                <a:gd name="T6" fmla="*/ 7 w 10"/>
                <a:gd name="T7" fmla="*/ 4 h 6"/>
                <a:gd name="T8" fmla="*/ 8 w 10"/>
                <a:gd name="T9" fmla="*/ 2 h 6"/>
                <a:gd name="T10" fmla="*/ 10 w 10"/>
                <a:gd name="T11" fmla="*/ 1 h 6"/>
                <a:gd name="T12" fmla="*/ 10 w 10"/>
                <a:gd name="T13" fmla="*/ 1 h 6"/>
                <a:gd name="T14" fmla="*/ 10 w 10"/>
                <a:gd name="T15" fmla="*/ 0 h 6"/>
                <a:gd name="T16" fmla="*/ 10 w 10"/>
                <a:gd name="T17" fmla="*/ 0 h 6"/>
                <a:gd name="T18" fmla="*/ 3 w 10"/>
                <a:gd name="T19" fmla="*/ 2 h 6"/>
                <a:gd name="T20" fmla="*/ 3 w 10"/>
                <a:gd name="T21" fmla="*/ 2 h 6"/>
                <a:gd name="T22" fmla="*/ 1 w 10"/>
                <a:gd name="T23" fmla="*/ 4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7" y="4"/>
                  </a:lnTo>
                  <a:lnTo>
                    <a:pt x="7" y="4"/>
                  </a:lnTo>
                  <a:lnTo>
                    <a:pt x="8" y="2"/>
                  </a:lnTo>
                  <a:lnTo>
                    <a:pt x="10" y="1"/>
                  </a:lnTo>
                  <a:lnTo>
                    <a:pt x="10" y="1"/>
                  </a:lnTo>
                  <a:lnTo>
                    <a:pt x="10" y="0"/>
                  </a:lnTo>
                  <a:lnTo>
                    <a:pt x="10" y="0"/>
                  </a:lnTo>
                  <a:lnTo>
                    <a:pt x="3" y="2"/>
                  </a:lnTo>
                  <a:lnTo>
                    <a:pt x="3" y="2"/>
                  </a:lnTo>
                  <a:lnTo>
                    <a:pt x="1" y="4"/>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8" name="Freeform 743"/>
            <p:cNvSpPr>
              <a:spLocks/>
            </p:cNvSpPr>
            <p:nvPr/>
          </p:nvSpPr>
          <p:spPr bwMode="auto">
            <a:xfrm>
              <a:off x="5693535" y="2854620"/>
              <a:ext cx="15168" cy="10112"/>
            </a:xfrm>
            <a:custGeom>
              <a:avLst/>
              <a:gdLst>
                <a:gd name="T0" fmla="*/ 1 w 10"/>
                <a:gd name="T1" fmla="*/ 6 h 6"/>
                <a:gd name="T2" fmla="*/ 1 w 10"/>
                <a:gd name="T3" fmla="*/ 6 h 6"/>
                <a:gd name="T4" fmla="*/ 6 w 10"/>
                <a:gd name="T5" fmla="*/ 4 h 6"/>
                <a:gd name="T6" fmla="*/ 6 w 10"/>
                <a:gd name="T7" fmla="*/ 4 h 6"/>
                <a:gd name="T8" fmla="*/ 9 w 10"/>
                <a:gd name="T9" fmla="*/ 4 h 6"/>
                <a:gd name="T10" fmla="*/ 10 w 10"/>
                <a:gd name="T11" fmla="*/ 3 h 6"/>
                <a:gd name="T12" fmla="*/ 10 w 10"/>
                <a:gd name="T13" fmla="*/ 3 h 6"/>
                <a:gd name="T14" fmla="*/ 9 w 10"/>
                <a:gd name="T15" fmla="*/ 0 h 6"/>
                <a:gd name="T16" fmla="*/ 9 w 10"/>
                <a:gd name="T17" fmla="*/ 0 h 6"/>
                <a:gd name="T18" fmla="*/ 4 w 10"/>
                <a:gd name="T19" fmla="*/ 3 h 6"/>
                <a:gd name="T20" fmla="*/ 4 w 10"/>
                <a:gd name="T21" fmla="*/ 3 h 6"/>
                <a:gd name="T22" fmla="*/ 1 w 10"/>
                <a:gd name="T23" fmla="*/ 4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6" y="4"/>
                  </a:lnTo>
                  <a:lnTo>
                    <a:pt x="6" y="4"/>
                  </a:lnTo>
                  <a:lnTo>
                    <a:pt x="9" y="4"/>
                  </a:lnTo>
                  <a:lnTo>
                    <a:pt x="10" y="3"/>
                  </a:lnTo>
                  <a:lnTo>
                    <a:pt x="10" y="3"/>
                  </a:lnTo>
                  <a:lnTo>
                    <a:pt x="9" y="0"/>
                  </a:lnTo>
                  <a:lnTo>
                    <a:pt x="9" y="0"/>
                  </a:lnTo>
                  <a:lnTo>
                    <a:pt x="4" y="3"/>
                  </a:lnTo>
                  <a:lnTo>
                    <a:pt x="4" y="3"/>
                  </a:lnTo>
                  <a:lnTo>
                    <a:pt x="1" y="4"/>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29" name="Freeform 744"/>
            <p:cNvSpPr>
              <a:spLocks/>
            </p:cNvSpPr>
            <p:nvPr/>
          </p:nvSpPr>
          <p:spPr bwMode="auto">
            <a:xfrm>
              <a:off x="5693535" y="2854620"/>
              <a:ext cx="15168" cy="10112"/>
            </a:xfrm>
            <a:custGeom>
              <a:avLst/>
              <a:gdLst>
                <a:gd name="T0" fmla="*/ 1 w 10"/>
                <a:gd name="T1" fmla="*/ 6 h 6"/>
                <a:gd name="T2" fmla="*/ 1 w 10"/>
                <a:gd name="T3" fmla="*/ 6 h 6"/>
                <a:gd name="T4" fmla="*/ 6 w 10"/>
                <a:gd name="T5" fmla="*/ 4 h 6"/>
                <a:gd name="T6" fmla="*/ 6 w 10"/>
                <a:gd name="T7" fmla="*/ 4 h 6"/>
                <a:gd name="T8" fmla="*/ 9 w 10"/>
                <a:gd name="T9" fmla="*/ 4 h 6"/>
                <a:gd name="T10" fmla="*/ 10 w 10"/>
                <a:gd name="T11" fmla="*/ 3 h 6"/>
                <a:gd name="T12" fmla="*/ 10 w 10"/>
                <a:gd name="T13" fmla="*/ 3 h 6"/>
                <a:gd name="T14" fmla="*/ 9 w 10"/>
                <a:gd name="T15" fmla="*/ 0 h 6"/>
                <a:gd name="T16" fmla="*/ 9 w 10"/>
                <a:gd name="T17" fmla="*/ 0 h 6"/>
                <a:gd name="T18" fmla="*/ 4 w 10"/>
                <a:gd name="T19" fmla="*/ 3 h 6"/>
                <a:gd name="T20" fmla="*/ 4 w 10"/>
                <a:gd name="T21" fmla="*/ 3 h 6"/>
                <a:gd name="T22" fmla="*/ 1 w 10"/>
                <a:gd name="T23" fmla="*/ 4 h 6"/>
                <a:gd name="T24" fmla="*/ 0 w 10"/>
                <a:gd name="T25" fmla="*/ 5 h 6"/>
                <a:gd name="T26" fmla="*/ 0 w 10"/>
                <a:gd name="T27" fmla="*/ 5 h 6"/>
                <a:gd name="T28" fmla="*/ 1 w 10"/>
                <a:gd name="T29" fmla="*/ 6 h 6"/>
                <a:gd name="T30" fmla="*/ 1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1" y="6"/>
                  </a:moveTo>
                  <a:lnTo>
                    <a:pt x="1" y="6"/>
                  </a:lnTo>
                  <a:lnTo>
                    <a:pt x="6" y="4"/>
                  </a:lnTo>
                  <a:lnTo>
                    <a:pt x="6" y="4"/>
                  </a:lnTo>
                  <a:lnTo>
                    <a:pt x="9" y="4"/>
                  </a:lnTo>
                  <a:lnTo>
                    <a:pt x="10" y="3"/>
                  </a:lnTo>
                  <a:lnTo>
                    <a:pt x="10" y="3"/>
                  </a:lnTo>
                  <a:lnTo>
                    <a:pt x="9" y="0"/>
                  </a:lnTo>
                  <a:lnTo>
                    <a:pt x="9" y="0"/>
                  </a:lnTo>
                  <a:lnTo>
                    <a:pt x="4" y="3"/>
                  </a:lnTo>
                  <a:lnTo>
                    <a:pt x="4" y="3"/>
                  </a:lnTo>
                  <a:lnTo>
                    <a:pt x="1" y="4"/>
                  </a:lnTo>
                  <a:lnTo>
                    <a:pt x="0" y="5"/>
                  </a:lnTo>
                  <a:lnTo>
                    <a:pt x="0" y="5"/>
                  </a:lnTo>
                  <a:lnTo>
                    <a:pt x="1" y="6"/>
                  </a:lnTo>
                  <a:lnTo>
                    <a:pt x="1"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0" name="Freeform 745"/>
            <p:cNvSpPr>
              <a:spLocks/>
            </p:cNvSpPr>
            <p:nvPr/>
          </p:nvSpPr>
          <p:spPr bwMode="auto">
            <a:xfrm>
              <a:off x="5693535" y="2849564"/>
              <a:ext cx="15168" cy="10112"/>
            </a:xfrm>
            <a:custGeom>
              <a:avLst/>
              <a:gdLst>
                <a:gd name="T0" fmla="*/ 1 w 11"/>
                <a:gd name="T1" fmla="*/ 7 h 7"/>
                <a:gd name="T2" fmla="*/ 1 w 11"/>
                <a:gd name="T3" fmla="*/ 7 h 7"/>
                <a:gd name="T4" fmla="*/ 7 w 11"/>
                <a:gd name="T5" fmla="*/ 5 h 7"/>
                <a:gd name="T6" fmla="*/ 7 w 11"/>
                <a:gd name="T7" fmla="*/ 5 h 7"/>
                <a:gd name="T8" fmla="*/ 10 w 11"/>
                <a:gd name="T9" fmla="*/ 4 h 7"/>
                <a:gd name="T10" fmla="*/ 11 w 11"/>
                <a:gd name="T11" fmla="*/ 3 h 7"/>
                <a:gd name="T12" fmla="*/ 11 w 11"/>
                <a:gd name="T13" fmla="*/ 3 h 7"/>
                <a:gd name="T14" fmla="*/ 10 w 11"/>
                <a:gd name="T15" fmla="*/ 0 h 7"/>
                <a:gd name="T16" fmla="*/ 10 w 11"/>
                <a:gd name="T17" fmla="*/ 0 h 7"/>
                <a:gd name="T18" fmla="*/ 4 w 11"/>
                <a:gd name="T19" fmla="*/ 3 h 7"/>
                <a:gd name="T20" fmla="*/ 4 w 11"/>
                <a:gd name="T21" fmla="*/ 3 h 7"/>
                <a:gd name="T22" fmla="*/ 1 w 11"/>
                <a:gd name="T23" fmla="*/ 4 h 7"/>
                <a:gd name="T24" fmla="*/ 0 w 11"/>
                <a:gd name="T25" fmla="*/ 5 h 7"/>
                <a:gd name="T26" fmla="*/ 0 w 11"/>
                <a:gd name="T27" fmla="*/ 5 h 7"/>
                <a:gd name="T28" fmla="*/ 1 w 11"/>
                <a:gd name="T29" fmla="*/ 7 h 7"/>
                <a:gd name="T30" fmla="*/ 1 w 11"/>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1" y="7"/>
                  </a:moveTo>
                  <a:lnTo>
                    <a:pt x="1" y="7"/>
                  </a:lnTo>
                  <a:lnTo>
                    <a:pt x="7" y="5"/>
                  </a:lnTo>
                  <a:lnTo>
                    <a:pt x="7" y="5"/>
                  </a:lnTo>
                  <a:lnTo>
                    <a:pt x="10" y="4"/>
                  </a:lnTo>
                  <a:lnTo>
                    <a:pt x="11" y="3"/>
                  </a:lnTo>
                  <a:lnTo>
                    <a:pt x="11" y="3"/>
                  </a:lnTo>
                  <a:lnTo>
                    <a:pt x="10" y="0"/>
                  </a:lnTo>
                  <a:lnTo>
                    <a:pt x="10" y="0"/>
                  </a:lnTo>
                  <a:lnTo>
                    <a:pt x="4" y="3"/>
                  </a:lnTo>
                  <a:lnTo>
                    <a:pt x="4" y="3"/>
                  </a:lnTo>
                  <a:lnTo>
                    <a:pt x="1" y="4"/>
                  </a:lnTo>
                  <a:lnTo>
                    <a:pt x="0" y="5"/>
                  </a:lnTo>
                  <a:lnTo>
                    <a:pt x="0" y="5"/>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1" name="Freeform 746"/>
            <p:cNvSpPr>
              <a:spLocks/>
            </p:cNvSpPr>
            <p:nvPr/>
          </p:nvSpPr>
          <p:spPr bwMode="auto">
            <a:xfrm>
              <a:off x="5693535" y="2849564"/>
              <a:ext cx="15168" cy="10112"/>
            </a:xfrm>
            <a:custGeom>
              <a:avLst/>
              <a:gdLst>
                <a:gd name="T0" fmla="*/ 1 w 11"/>
                <a:gd name="T1" fmla="*/ 7 h 7"/>
                <a:gd name="T2" fmla="*/ 1 w 11"/>
                <a:gd name="T3" fmla="*/ 7 h 7"/>
                <a:gd name="T4" fmla="*/ 7 w 11"/>
                <a:gd name="T5" fmla="*/ 5 h 7"/>
                <a:gd name="T6" fmla="*/ 7 w 11"/>
                <a:gd name="T7" fmla="*/ 5 h 7"/>
                <a:gd name="T8" fmla="*/ 10 w 11"/>
                <a:gd name="T9" fmla="*/ 4 h 7"/>
                <a:gd name="T10" fmla="*/ 11 w 11"/>
                <a:gd name="T11" fmla="*/ 3 h 7"/>
                <a:gd name="T12" fmla="*/ 11 w 11"/>
                <a:gd name="T13" fmla="*/ 3 h 7"/>
                <a:gd name="T14" fmla="*/ 10 w 11"/>
                <a:gd name="T15" fmla="*/ 0 h 7"/>
                <a:gd name="T16" fmla="*/ 10 w 11"/>
                <a:gd name="T17" fmla="*/ 0 h 7"/>
                <a:gd name="T18" fmla="*/ 4 w 11"/>
                <a:gd name="T19" fmla="*/ 3 h 7"/>
                <a:gd name="T20" fmla="*/ 4 w 11"/>
                <a:gd name="T21" fmla="*/ 3 h 7"/>
                <a:gd name="T22" fmla="*/ 1 w 11"/>
                <a:gd name="T23" fmla="*/ 4 h 7"/>
                <a:gd name="T24" fmla="*/ 0 w 11"/>
                <a:gd name="T25" fmla="*/ 5 h 7"/>
                <a:gd name="T26" fmla="*/ 0 w 11"/>
                <a:gd name="T27" fmla="*/ 5 h 7"/>
                <a:gd name="T28" fmla="*/ 1 w 11"/>
                <a:gd name="T29" fmla="*/ 7 h 7"/>
                <a:gd name="T30" fmla="*/ 1 w 11"/>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1" y="7"/>
                  </a:moveTo>
                  <a:lnTo>
                    <a:pt x="1" y="7"/>
                  </a:lnTo>
                  <a:lnTo>
                    <a:pt x="7" y="5"/>
                  </a:lnTo>
                  <a:lnTo>
                    <a:pt x="7" y="5"/>
                  </a:lnTo>
                  <a:lnTo>
                    <a:pt x="10" y="4"/>
                  </a:lnTo>
                  <a:lnTo>
                    <a:pt x="11" y="3"/>
                  </a:lnTo>
                  <a:lnTo>
                    <a:pt x="11" y="3"/>
                  </a:lnTo>
                  <a:lnTo>
                    <a:pt x="10" y="0"/>
                  </a:lnTo>
                  <a:lnTo>
                    <a:pt x="10" y="0"/>
                  </a:lnTo>
                  <a:lnTo>
                    <a:pt x="4" y="3"/>
                  </a:lnTo>
                  <a:lnTo>
                    <a:pt x="4" y="3"/>
                  </a:lnTo>
                  <a:lnTo>
                    <a:pt x="1" y="4"/>
                  </a:lnTo>
                  <a:lnTo>
                    <a:pt x="0" y="5"/>
                  </a:lnTo>
                  <a:lnTo>
                    <a:pt x="0" y="5"/>
                  </a:lnTo>
                  <a:lnTo>
                    <a:pt x="1" y="7"/>
                  </a:lnTo>
                  <a:lnTo>
                    <a:pt x="1"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2" name="Freeform 747"/>
            <p:cNvSpPr>
              <a:spLocks/>
            </p:cNvSpPr>
            <p:nvPr/>
          </p:nvSpPr>
          <p:spPr bwMode="auto">
            <a:xfrm>
              <a:off x="5698591" y="2844508"/>
              <a:ext cx="10112" cy="10112"/>
            </a:xfrm>
            <a:custGeom>
              <a:avLst/>
              <a:gdLst>
                <a:gd name="T0" fmla="*/ 1 w 10"/>
                <a:gd name="T1" fmla="*/ 5 h 5"/>
                <a:gd name="T2" fmla="*/ 1 w 10"/>
                <a:gd name="T3" fmla="*/ 5 h 5"/>
                <a:gd name="T4" fmla="*/ 6 w 10"/>
                <a:gd name="T5" fmla="*/ 4 h 5"/>
                <a:gd name="T6" fmla="*/ 6 w 10"/>
                <a:gd name="T7" fmla="*/ 4 h 5"/>
                <a:gd name="T8" fmla="*/ 9 w 10"/>
                <a:gd name="T9" fmla="*/ 2 h 5"/>
                <a:gd name="T10" fmla="*/ 10 w 10"/>
                <a:gd name="T11" fmla="*/ 1 h 5"/>
                <a:gd name="T12" fmla="*/ 10 w 10"/>
                <a:gd name="T13" fmla="*/ 1 h 5"/>
                <a:gd name="T14" fmla="*/ 10 w 10"/>
                <a:gd name="T15" fmla="*/ 0 h 5"/>
                <a:gd name="T16" fmla="*/ 10 w 10"/>
                <a:gd name="T17" fmla="*/ 0 h 5"/>
                <a:gd name="T18" fmla="*/ 4 w 10"/>
                <a:gd name="T19" fmla="*/ 1 h 5"/>
                <a:gd name="T20" fmla="*/ 4 w 10"/>
                <a:gd name="T21" fmla="*/ 1 h 5"/>
                <a:gd name="T22" fmla="*/ 1 w 10"/>
                <a:gd name="T23" fmla="*/ 2 h 5"/>
                <a:gd name="T24" fmla="*/ 0 w 10"/>
                <a:gd name="T25" fmla="*/ 4 h 5"/>
                <a:gd name="T26" fmla="*/ 0 w 10"/>
                <a:gd name="T27" fmla="*/ 4 h 5"/>
                <a:gd name="T28" fmla="*/ 1 w 10"/>
                <a:gd name="T29" fmla="*/ 5 h 5"/>
                <a:gd name="T30" fmla="*/ 1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1" y="5"/>
                  </a:moveTo>
                  <a:lnTo>
                    <a:pt x="1" y="5"/>
                  </a:lnTo>
                  <a:lnTo>
                    <a:pt x="6" y="4"/>
                  </a:lnTo>
                  <a:lnTo>
                    <a:pt x="6" y="4"/>
                  </a:lnTo>
                  <a:lnTo>
                    <a:pt x="9" y="2"/>
                  </a:lnTo>
                  <a:lnTo>
                    <a:pt x="10" y="1"/>
                  </a:lnTo>
                  <a:lnTo>
                    <a:pt x="10" y="1"/>
                  </a:lnTo>
                  <a:lnTo>
                    <a:pt x="10" y="0"/>
                  </a:lnTo>
                  <a:lnTo>
                    <a:pt x="10" y="0"/>
                  </a:lnTo>
                  <a:lnTo>
                    <a:pt x="4" y="1"/>
                  </a:lnTo>
                  <a:lnTo>
                    <a:pt x="4" y="1"/>
                  </a:lnTo>
                  <a:lnTo>
                    <a:pt x="1" y="2"/>
                  </a:lnTo>
                  <a:lnTo>
                    <a:pt x="0" y="4"/>
                  </a:lnTo>
                  <a:lnTo>
                    <a:pt x="0" y="4"/>
                  </a:lnTo>
                  <a:lnTo>
                    <a:pt x="1" y="5"/>
                  </a:lnTo>
                  <a:lnTo>
                    <a:pt x="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3" name="Freeform 748"/>
            <p:cNvSpPr>
              <a:spLocks/>
            </p:cNvSpPr>
            <p:nvPr/>
          </p:nvSpPr>
          <p:spPr bwMode="auto">
            <a:xfrm>
              <a:off x="5698591" y="2844508"/>
              <a:ext cx="10112" cy="10112"/>
            </a:xfrm>
            <a:custGeom>
              <a:avLst/>
              <a:gdLst>
                <a:gd name="T0" fmla="*/ 1 w 10"/>
                <a:gd name="T1" fmla="*/ 5 h 5"/>
                <a:gd name="T2" fmla="*/ 1 w 10"/>
                <a:gd name="T3" fmla="*/ 5 h 5"/>
                <a:gd name="T4" fmla="*/ 6 w 10"/>
                <a:gd name="T5" fmla="*/ 4 h 5"/>
                <a:gd name="T6" fmla="*/ 6 w 10"/>
                <a:gd name="T7" fmla="*/ 4 h 5"/>
                <a:gd name="T8" fmla="*/ 9 w 10"/>
                <a:gd name="T9" fmla="*/ 2 h 5"/>
                <a:gd name="T10" fmla="*/ 10 w 10"/>
                <a:gd name="T11" fmla="*/ 1 h 5"/>
                <a:gd name="T12" fmla="*/ 10 w 10"/>
                <a:gd name="T13" fmla="*/ 1 h 5"/>
                <a:gd name="T14" fmla="*/ 10 w 10"/>
                <a:gd name="T15" fmla="*/ 0 h 5"/>
                <a:gd name="T16" fmla="*/ 10 w 10"/>
                <a:gd name="T17" fmla="*/ 0 h 5"/>
                <a:gd name="T18" fmla="*/ 4 w 10"/>
                <a:gd name="T19" fmla="*/ 1 h 5"/>
                <a:gd name="T20" fmla="*/ 4 w 10"/>
                <a:gd name="T21" fmla="*/ 1 h 5"/>
                <a:gd name="T22" fmla="*/ 1 w 10"/>
                <a:gd name="T23" fmla="*/ 2 h 5"/>
                <a:gd name="T24" fmla="*/ 0 w 10"/>
                <a:gd name="T25" fmla="*/ 4 h 5"/>
                <a:gd name="T26" fmla="*/ 0 w 10"/>
                <a:gd name="T27" fmla="*/ 4 h 5"/>
                <a:gd name="T28" fmla="*/ 1 w 10"/>
                <a:gd name="T29" fmla="*/ 5 h 5"/>
                <a:gd name="T30" fmla="*/ 1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1" y="5"/>
                  </a:moveTo>
                  <a:lnTo>
                    <a:pt x="1" y="5"/>
                  </a:lnTo>
                  <a:lnTo>
                    <a:pt x="6" y="4"/>
                  </a:lnTo>
                  <a:lnTo>
                    <a:pt x="6" y="4"/>
                  </a:lnTo>
                  <a:lnTo>
                    <a:pt x="9" y="2"/>
                  </a:lnTo>
                  <a:lnTo>
                    <a:pt x="10" y="1"/>
                  </a:lnTo>
                  <a:lnTo>
                    <a:pt x="10" y="1"/>
                  </a:lnTo>
                  <a:lnTo>
                    <a:pt x="10" y="0"/>
                  </a:lnTo>
                  <a:lnTo>
                    <a:pt x="10" y="0"/>
                  </a:lnTo>
                  <a:lnTo>
                    <a:pt x="4" y="1"/>
                  </a:lnTo>
                  <a:lnTo>
                    <a:pt x="4" y="1"/>
                  </a:lnTo>
                  <a:lnTo>
                    <a:pt x="1" y="2"/>
                  </a:lnTo>
                  <a:lnTo>
                    <a:pt x="0" y="4"/>
                  </a:lnTo>
                  <a:lnTo>
                    <a:pt x="0" y="4"/>
                  </a:lnTo>
                  <a:lnTo>
                    <a:pt x="1" y="5"/>
                  </a:lnTo>
                  <a:lnTo>
                    <a:pt x="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4" name="Freeform 749"/>
            <p:cNvSpPr>
              <a:spLocks/>
            </p:cNvSpPr>
            <p:nvPr/>
          </p:nvSpPr>
          <p:spPr bwMode="auto">
            <a:xfrm>
              <a:off x="5698591" y="2844508"/>
              <a:ext cx="15168" cy="5056"/>
            </a:xfrm>
            <a:custGeom>
              <a:avLst/>
              <a:gdLst>
                <a:gd name="T0" fmla="*/ 2 w 10"/>
                <a:gd name="T1" fmla="*/ 6 h 6"/>
                <a:gd name="T2" fmla="*/ 2 w 10"/>
                <a:gd name="T3" fmla="*/ 6 h 6"/>
                <a:gd name="T4" fmla="*/ 7 w 10"/>
                <a:gd name="T5" fmla="*/ 4 h 6"/>
                <a:gd name="T6" fmla="*/ 7 w 10"/>
                <a:gd name="T7" fmla="*/ 4 h 6"/>
                <a:gd name="T8" fmla="*/ 9 w 10"/>
                <a:gd name="T9" fmla="*/ 4 h 6"/>
                <a:gd name="T10" fmla="*/ 10 w 10"/>
                <a:gd name="T11" fmla="*/ 3 h 6"/>
                <a:gd name="T12" fmla="*/ 10 w 10"/>
                <a:gd name="T13" fmla="*/ 3 h 6"/>
                <a:gd name="T14" fmla="*/ 10 w 10"/>
                <a:gd name="T15" fmla="*/ 0 h 6"/>
                <a:gd name="T16" fmla="*/ 10 w 10"/>
                <a:gd name="T17" fmla="*/ 0 h 6"/>
                <a:gd name="T18" fmla="*/ 4 w 10"/>
                <a:gd name="T19" fmla="*/ 1 h 6"/>
                <a:gd name="T20" fmla="*/ 4 w 10"/>
                <a:gd name="T21" fmla="*/ 1 h 6"/>
                <a:gd name="T22" fmla="*/ 2 w 10"/>
                <a:gd name="T23" fmla="*/ 3 h 6"/>
                <a:gd name="T24" fmla="*/ 0 w 10"/>
                <a:gd name="T25" fmla="*/ 4 h 6"/>
                <a:gd name="T26" fmla="*/ 0 w 10"/>
                <a:gd name="T27" fmla="*/ 4 h 6"/>
                <a:gd name="T28" fmla="*/ 2 w 10"/>
                <a:gd name="T29" fmla="*/ 6 h 6"/>
                <a:gd name="T30" fmla="*/ 2 w 10"/>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2" y="6"/>
                  </a:moveTo>
                  <a:lnTo>
                    <a:pt x="2" y="6"/>
                  </a:lnTo>
                  <a:lnTo>
                    <a:pt x="7" y="4"/>
                  </a:lnTo>
                  <a:lnTo>
                    <a:pt x="7" y="4"/>
                  </a:lnTo>
                  <a:lnTo>
                    <a:pt x="9" y="4"/>
                  </a:lnTo>
                  <a:lnTo>
                    <a:pt x="10" y="3"/>
                  </a:lnTo>
                  <a:lnTo>
                    <a:pt x="10" y="3"/>
                  </a:lnTo>
                  <a:lnTo>
                    <a:pt x="10" y="0"/>
                  </a:lnTo>
                  <a:lnTo>
                    <a:pt x="10" y="0"/>
                  </a:lnTo>
                  <a:lnTo>
                    <a:pt x="4" y="1"/>
                  </a:lnTo>
                  <a:lnTo>
                    <a:pt x="4" y="1"/>
                  </a:lnTo>
                  <a:lnTo>
                    <a:pt x="2" y="3"/>
                  </a:lnTo>
                  <a:lnTo>
                    <a:pt x="0" y="4"/>
                  </a:lnTo>
                  <a:lnTo>
                    <a:pt x="0" y="4"/>
                  </a:lnTo>
                  <a:lnTo>
                    <a:pt x="2" y="6"/>
                  </a:lnTo>
                  <a:lnTo>
                    <a:pt x="2" y="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5" name="Freeform 750"/>
            <p:cNvSpPr>
              <a:spLocks/>
            </p:cNvSpPr>
            <p:nvPr/>
          </p:nvSpPr>
          <p:spPr bwMode="auto">
            <a:xfrm>
              <a:off x="5698591" y="2844508"/>
              <a:ext cx="15168" cy="5056"/>
            </a:xfrm>
            <a:custGeom>
              <a:avLst/>
              <a:gdLst>
                <a:gd name="T0" fmla="*/ 2 w 10"/>
                <a:gd name="T1" fmla="*/ 5 h 5"/>
                <a:gd name="T2" fmla="*/ 2 w 10"/>
                <a:gd name="T3" fmla="*/ 5 h 5"/>
                <a:gd name="T4" fmla="*/ 7 w 10"/>
                <a:gd name="T5" fmla="*/ 4 h 5"/>
                <a:gd name="T6" fmla="*/ 7 w 10"/>
                <a:gd name="T7" fmla="*/ 4 h 5"/>
                <a:gd name="T8" fmla="*/ 9 w 10"/>
                <a:gd name="T9" fmla="*/ 4 h 5"/>
                <a:gd name="T10" fmla="*/ 10 w 10"/>
                <a:gd name="T11" fmla="*/ 3 h 5"/>
                <a:gd name="T12" fmla="*/ 10 w 10"/>
                <a:gd name="T13" fmla="*/ 3 h 5"/>
                <a:gd name="T14" fmla="*/ 10 w 10"/>
                <a:gd name="T15" fmla="*/ 0 h 5"/>
                <a:gd name="T16" fmla="*/ 10 w 10"/>
                <a:gd name="T17" fmla="*/ 0 h 5"/>
                <a:gd name="T18" fmla="*/ 4 w 10"/>
                <a:gd name="T19" fmla="*/ 1 h 5"/>
                <a:gd name="T20" fmla="*/ 4 w 10"/>
                <a:gd name="T21" fmla="*/ 1 h 5"/>
                <a:gd name="T22" fmla="*/ 2 w 10"/>
                <a:gd name="T23" fmla="*/ 3 h 5"/>
                <a:gd name="T24" fmla="*/ 0 w 10"/>
                <a:gd name="T25" fmla="*/ 4 h 5"/>
                <a:gd name="T26" fmla="*/ 0 w 10"/>
                <a:gd name="T27" fmla="*/ 4 h 5"/>
                <a:gd name="T28" fmla="*/ 2 w 10"/>
                <a:gd name="T29" fmla="*/ 5 h 5"/>
                <a:gd name="T30" fmla="*/ 2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2" y="5"/>
                  </a:moveTo>
                  <a:lnTo>
                    <a:pt x="2" y="5"/>
                  </a:lnTo>
                  <a:lnTo>
                    <a:pt x="7" y="4"/>
                  </a:lnTo>
                  <a:lnTo>
                    <a:pt x="7" y="4"/>
                  </a:lnTo>
                  <a:lnTo>
                    <a:pt x="9" y="4"/>
                  </a:lnTo>
                  <a:lnTo>
                    <a:pt x="10" y="3"/>
                  </a:lnTo>
                  <a:lnTo>
                    <a:pt x="10" y="3"/>
                  </a:lnTo>
                  <a:lnTo>
                    <a:pt x="10" y="0"/>
                  </a:lnTo>
                  <a:lnTo>
                    <a:pt x="10" y="0"/>
                  </a:lnTo>
                  <a:lnTo>
                    <a:pt x="4" y="1"/>
                  </a:lnTo>
                  <a:lnTo>
                    <a:pt x="4" y="1"/>
                  </a:lnTo>
                  <a:lnTo>
                    <a:pt x="2" y="3"/>
                  </a:lnTo>
                  <a:lnTo>
                    <a:pt x="0" y="4"/>
                  </a:lnTo>
                  <a:lnTo>
                    <a:pt x="0" y="4"/>
                  </a:lnTo>
                  <a:lnTo>
                    <a:pt x="2" y="5"/>
                  </a:lnTo>
                  <a:lnTo>
                    <a:pt x="2"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6" name="Freeform 751"/>
            <p:cNvSpPr>
              <a:spLocks/>
            </p:cNvSpPr>
            <p:nvPr/>
          </p:nvSpPr>
          <p:spPr bwMode="auto">
            <a:xfrm>
              <a:off x="5698591" y="2839452"/>
              <a:ext cx="15168" cy="5056"/>
            </a:xfrm>
            <a:custGeom>
              <a:avLst/>
              <a:gdLst>
                <a:gd name="T0" fmla="*/ 1 w 11"/>
                <a:gd name="T1" fmla="*/ 5 h 5"/>
                <a:gd name="T2" fmla="*/ 1 w 11"/>
                <a:gd name="T3" fmla="*/ 5 h 5"/>
                <a:gd name="T4" fmla="*/ 6 w 11"/>
                <a:gd name="T5" fmla="*/ 2 h 5"/>
                <a:gd name="T6" fmla="*/ 6 w 11"/>
                <a:gd name="T7" fmla="*/ 2 h 5"/>
                <a:gd name="T8" fmla="*/ 8 w 11"/>
                <a:gd name="T9" fmla="*/ 2 h 5"/>
                <a:gd name="T10" fmla="*/ 11 w 11"/>
                <a:gd name="T11" fmla="*/ 1 h 5"/>
                <a:gd name="T12" fmla="*/ 11 w 11"/>
                <a:gd name="T13" fmla="*/ 1 h 5"/>
                <a:gd name="T14" fmla="*/ 10 w 11"/>
                <a:gd name="T15" fmla="*/ 0 h 5"/>
                <a:gd name="T16" fmla="*/ 10 w 11"/>
                <a:gd name="T17" fmla="*/ 0 h 5"/>
                <a:gd name="T18" fmla="*/ 5 w 11"/>
                <a:gd name="T19" fmla="*/ 0 h 5"/>
                <a:gd name="T20" fmla="*/ 5 w 11"/>
                <a:gd name="T21" fmla="*/ 0 h 5"/>
                <a:gd name="T22" fmla="*/ 1 w 11"/>
                <a:gd name="T23" fmla="*/ 1 h 5"/>
                <a:gd name="T24" fmla="*/ 0 w 11"/>
                <a:gd name="T25" fmla="*/ 2 h 5"/>
                <a:gd name="T26" fmla="*/ 0 w 11"/>
                <a:gd name="T27" fmla="*/ 2 h 5"/>
                <a:gd name="T28" fmla="*/ 1 w 11"/>
                <a:gd name="T29" fmla="*/ 5 h 5"/>
                <a:gd name="T30" fmla="*/ 1 w 11"/>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5">
                  <a:moveTo>
                    <a:pt x="1" y="5"/>
                  </a:moveTo>
                  <a:lnTo>
                    <a:pt x="1" y="5"/>
                  </a:lnTo>
                  <a:lnTo>
                    <a:pt x="6" y="2"/>
                  </a:lnTo>
                  <a:lnTo>
                    <a:pt x="6" y="2"/>
                  </a:lnTo>
                  <a:lnTo>
                    <a:pt x="8" y="2"/>
                  </a:lnTo>
                  <a:lnTo>
                    <a:pt x="11" y="1"/>
                  </a:lnTo>
                  <a:lnTo>
                    <a:pt x="11" y="1"/>
                  </a:lnTo>
                  <a:lnTo>
                    <a:pt x="10" y="0"/>
                  </a:lnTo>
                  <a:lnTo>
                    <a:pt x="10" y="0"/>
                  </a:lnTo>
                  <a:lnTo>
                    <a:pt x="5" y="0"/>
                  </a:lnTo>
                  <a:lnTo>
                    <a:pt x="5" y="0"/>
                  </a:lnTo>
                  <a:lnTo>
                    <a:pt x="1" y="1"/>
                  </a:lnTo>
                  <a:lnTo>
                    <a:pt x="0" y="2"/>
                  </a:lnTo>
                  <a:lnTo>
                    <a:pt x="0" y="2"/>
                  </a:lnTo>
                  <a:lnTo>
                    <a:pt x="1" y="5"/>
                  </a:lnTo>
                  <a:lnTo>
                    <a:pt x="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7" name="Freeform 752"/>
            <p:cNvSpPr>
              <a:spLocks/>
            </p:cNvSpPr>
            <p:nvPr/>
          </p:nvSpPr>
          <p:spPr bwMode="auto">
            <a:xfrm>
              <a:off x="5698591" y="2839452"/>
              <a:ext cx="15168" cy="5056"/>
            </a:xfrm>
            <a:custGeom>
              <a:avLst/>
              <a:gdLst>
                <a:gd name="T0" fmla="*/ 1 w 11"/>
                <a:gd name="T1" fmla="*/ 5 h 5"/>
                <a:gd name="T2" fmla="*/ 1 w 11"/>
                <a:gd name="T3" fmla="*/ 5 h 5"/>
                <a:gd name="T4" fmla="*/ 6 w 11"/>
                <a:gd name="T5" fmla="*/ 2 h 5"/>
                <a:gd name="T6" fmla="*/ 6 w 11"/>
                <a:gd name="T7" fmla="*/ 2 h 5"/>
                <a:gd name="T8" fmla="*/ 8 w 11"/>
                <a:gd name="T9" fmla="*/ 2 h 5"/>
                <a:gd name="T10" fmla="*/ 11 w 11"/>
                <a:gd name="T11" fmla="*/ 1 h 5"/>
                <a:gd name="T12" fmla="*/ 11 w 11"/>
                <a:gd name="T13" fmla="*/ 1 h 5"/>
                <a:gd name="T14" fmla="*/ 10 w 11"/>
                <a:gd name="T15" fmla="*/ 0 h 5"/>
                <a:gd name="T16" fmla="*/ 10 w 11"/>
                <a:gd name="T17" fmla="*/ 0 h 5"/>
                <a:gd name="T18" fmla="*/ 5 w 11"/>
                <a:gd name="T19" fmla="*/ 0 h 5"/>
                <a:gd name="T20" fmla="*/ 5 w 11"/>
                <a:gd name="T21" fmla="*/ 0 h 5"/>
                <a:gd name="T22" fmla="*/ 1 w 11"/>
                <a:gd name="T23" fmla="*/ 1 h 5"/>
                <a:gd name="T24" fmla="*/ 0 w 11"/>
                <a:gd name="T25" fmla="*/ 2 h 5"/>
                <a:gd name="T26" fmla="*/ 0 w 11"/>
                <a:gd name="T27" fmla="*/ 2 h 5"/>
                <a:gd name="T28" fmla="*/ 1 w 11"/>
                <a:gd name="T29" fmla="*/ 5 h 5"/>
                <a:gd name="T30" fmla="*/ 1 w 11"/>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5">
                  <a:moveTo>
                    <a:pt x="1" y="5"/>
                  </a:moveTo>
                  <a:lnTo>
                    <a:pt x="1" y="5"/>
                  </a:lnTo>
                  <a:lnTo>
                    <a:pt x="6" y="2"/>
                  </a:lnTo>
                  <a:lnTo>
                    <a:pt x="6" y="2"/>
                  </a:lnTo>
                  <a:lnTo>
                    <a:pt x="8" y="2"/>
                  </a:lnTo>
                  <a:lnTo>
                    <a:pt x="11" y="1"/>
                  </a:lnTo>
                  <a:lnTo>
                    <a:pt x="11" y="1"/>
                  </a:lnTo>
                  <a:lnTo>
                    <a:pt x="10" y="0"/>
                  </a:lnTo>
                  <a:lnTo>
                    <a:pt x="10" y="0"/>
                  </a:lnTo>
                  <a:lnTo>
                    <a:pt x="5" y="0"/>
                  </a:lnTo>
                  <a:lnTo>
                    <a:pt x="5" y="0"/>
                  </a:lnTo>
                  <a:lnTo>
                    <a:pt x="1" y="1"/>
                  </a:lnTo>
                  <a:lnTo>
                    <a:pt x="0" y="2"/>
                  </a:lnTo>
                  <a:lnTo>
                    <a:pt x="0" y="2"/>
                  </a:lnTo>
                  <a:lnTo>
                    <a:pt x="1" y="5"/>
                  </a:lnTo>
                  <a:lnTo>
                    <a:pt x="1"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8" name="Freeform 753"/>
            <p:cNvSpPr>
              <a:spLocks/>
            </p:cNvSpPr>
            <p:nvPr/>
          </p:nvSpPr>
          <p:spPr bwMode="auto">
            <a:xfrm>
              <a:off x="5703647" y="2834396"/>
              <a:ext cx="15168" cy="5056"/>
            </a:xfrm>
            <a:custGeom>
              <a:avLst/>
              <a:gdLst>
                <a:gd name="T0" fmla="*/ 0 w 10"/>
                <a:gd name="T1" fmla="*/ 5 h 5"/>
                <a:gd name="T2" fmla="*/ 0 w 10"/>
                <a:gd name="T3" fmla="*/ 5 h 5"/>
                <a:gd name="T4" fmla="*/ 6 w 10"/>
                <a:gd name="T5" fmla="*/ 4 h 5"/>
                <a:gd name="T6" fmla="*/ 6 w 10"/>
                <a:gd name="T7" fmla="*/ 4 h 5"/>
                <a:gd name="T8" fmla="*/ 9 w 10"/>
                <a:gd name="T9" fmla="*/ 2 h 5"/>
                <a:gd name="T10" fmla="*/ 10 w 10"/>
                <a:gd name="T11" fmla="*/ 2 h 5"/>
                <a:gd name="T12" fmla="*/ 10 w 10"/>
                <a:gd name="T13" fmla="*/ 2 h 5"/>
                <a:gd name="T14" fmla="*/ 10 w 10"/>
                <a:gd name="T15" fmla="*/ 0 h 5"/>
                <a:gd name="T16" fmla="*/ 10 w 10"/>
                <a:gd name="T17" fmla="*/ 0 h 5"/>
                <a:gd name="T18" fmla="*/ 4 w 10"/>
                <a:gd name="T19" fmla="*/ 1 h 5"/>
                <a:gd name="T20" fmla="*/ 4 w 10"/>
                <a:gd name="T21" fmla="*/ 1 h 5"/>
                <a:gd name="T22" fmla="*/ 1 w 10"/>
                <a:gd name="T23" fmla="*/ 1 h 5"/>
                <a:gd name="T24" fmla="*/ 0 w 10"/>
                <a:gd name="T25" fmla="*/ 2 h 5"/>
                <a:gd name="T26" fmla="*/ 0 w 10"/>
                <a:gd name="T27" fmla="*/ 2 h 5"/>
                <a:gd name="T28" fmla="*/ 0 w 10"/>
                <a:gd name="T29" fmla="*/ 5 h 5"/>
                <a:gd name="T30" fmla="*/ 0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0" y="5"/>
                  </a:moveTo>
                  <a:lnTo>
                    <a:pt x="0" y="5"/>
                  </a:lnTo>
                  <a:lnTo>
                    <a:pt x="6" y="4"/>
                  </a:lnTo>
                  <a:lnTo>
                    <a:pt x="6" y="4"/>
                  </a:lnTo>
                  <a:lnTo>
                    <a:pt x="9" y="2"/>
                  </a:lnTo>
                  <a:lnTo>
                    <a:pt x="10" y="2"/>
                  </a:lnTo>
                  <a:lnTo>
                    <a:pt x="10" y="2"/>
                  </a:lnTo>
                  <a:lnTo>
                    <a:pt x="10" y="0"/>
                  </a:lnTo>
                  <a:lnTo>
                    <a:pt x="10" y="0"/>
                  </a:lnTo>
                  <a:lnTo>
                    <a:pt x="4" y="1"/>
                  </a:lnTo>
                  <a:lnTo>
                    <a:pt x="4" y="1"/>
                  </a:lnTo>
                  <a:lnTo>
                    <a:pt x="1" y="1"/>
                  </a:lnTo>
                  <a:lnTo>
                    <a:pt x="0" y="2"/>
                  </a:lnTo>
                  <a:lnTo>
                    <a:pt x="0" y="2"/>
                  </a:lnTo>
                  <a:lnTo>
                    <a:pt x="0" y="5"/>
                  </a:lnTo>
                  <a:lnTo>
                    <a:pt x="0"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39" name="Freeform 754"/>
            <p:cNvSpPr>
              <a:spLocks/>
            </p:cNvSpPr>
            <p:nvPr/>
          </p:nvSpPr>
          <p:spPr bwMode="auto">
            <a:xfrm>
              <a:off x="5703647" y="2834396"/>
              <a:ext cx="15168" cy="5056"/>
            </a:xfrm>
            <a:custGeom>
              <a:avLst/>
              <a:gdLst>
                <a:gd name="T0" fmla="*/ 0 w 10"/>
                <a:gd name="T1" fmla="*/ 5 h 5"/>
                <a:gd name="T2" fmla="*/ 0 w 10"/>
                <a:gd name="T3" fmla="*/ 5 h 5"/>
                <a:gd name="T4" fmla="*/ 6 w 10"/>
                <a:gd name="T5" fmla="*/ 4 h 5"/>
                <a:gd name="T6" fmla="*/ 6 w 10"/>
                <a:gd name="T7" fmla="*/ 4 h 5"/>
                <a:gd name="T8" fmla="*/ 9 w 10"/>
                <a:gd name="T9" fmla="*/ 2 h 5"/>
                <a:gd name="T10" fmla="*/ 10 w 10"/>
                <a:gd name="T11" fmla="*/ 2 h 5"/>
                <a:gd name="T12" fmla="*/ 10 w 10"/>
                <a:gd name="T13" fmla="*/ 2 h 5"/>
                <a:gd name="T14" fmla="*/ 10 w 10"/>
                <a:gd name="T15" fmla="*/ 0 h 5"/>
                <a:gd name="T16" fmla="*/ 10 w 10"/>
                <a:gd name="T17" fmla="*/ 0 h 5"/>
                <a:gd name="T18" fmla="*/ 4 w 10"/>
                <a:gd name="T19" fmla="*/ 1 h 5"/>
                <a:gd name="T20" fmla="*/ 4 w 10"/>
                <a:gd name="T21" fmla="*/ 1 h 5"/>
                <a:gd name="T22" fmla="*/ 1 w 10"/>
                <a:gd name="T23" fmla="*/ 1 h 5"/>
                <a:gd name="T24" fmla="*/ 0 w 10"/>
                <a:gd name="T25" fmla="*/ 2 h 5"/>
                <a:gd name="T26" fmla="*/ 0 w 10"/>
                <a:gd name="T27" fmla="*/ 2 h 5"/>
                <a:gd name="T28" fmla="*/ 0 w 10"/>
                <a:gd name="T29" fmla="*/ 5 h 5"/>
                <a:gd name="T30" fmla="*/ 0 w 1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0" y="5"/>
                  </a:moveTo>
                  <a:lnTo>
                    <a:pt x="0" y="5"/>
                  </a:lnTo>
                  <a:lnTo>
                    <a:pt x="6" y="4"/>
                  </a:lnTo>
                  <a:lnTo>
                    <a:pt x="6" y="4"/>
                  </a:lnTo>
                  <a:lnTo>
                    <a:pt x="9" y="2"/>
                  </a:lnTo>
                  <a:lnTo>
                    <a:pt x="10" y="2"/>
                  </a:lnTo>
                  <a:lnTo>
                    <a:pt x="10" y="2"/>
                  </a:lnTo>
                  <a:lnTo>
                    <a:pt x="10" y="0"/>
                  </a:lnTo>
                  <a:lnTo>
                    <a:pt x="10" y="0"/>
                  </a:lnTo>
                  <a:lnTo>
                    <a:pt x="4" y="1"/>
                  </a:lnTo>
                  <a:lnTo>
                    <a:pt x="4" y="1"/>
                  </a:lnTo>
                  <a:lnTo>
                    <a:pt x="1" y="1"/>
                  </a:lnTo>
                  <a:lnTo>
                    <a:pt x="0" y="2"/>
                  </a:lnTo>
                  <a:lnTo>
                    <a:pt x="0" y="2"/>
                  </a:lnTo>
                  <a:lnTo>
                    <a:pt x="0" y="5"/>
                  </a:lnTo>
                  <a:lnTo>
                    <a:pt x="0" y="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0" name="Freeform 755"/>
            <p:cNvSpPr>
              <a:spLocks/>
            </p:cNvSpPr>
            <p:nvPr/>
          </p:nvSpPr>
          <p:spPr bwMode="auto">
            <a:xfrm>
              <a:off x="5703647" y="2829340"/>
              <a:ext cx="15168" cy="5056"/>
            </a:xfrm>
            <a:custGeom>
              <a:avLst/>
              <a:gdLst>
                <a:gd name="T0" fmla="*/ 0 w 10"/>
                <a:gd name="T1" fmla="*/ 4 h 4"/>
                <a:gd name="T2" fmla="*/ 0 w 10"/>
                <a:gd name="T3" fmla="*/ 4 h 4"/>
                <a:gd name="T4" fmla="*/ 7 w 10"/>
                <a:gd name="T5" fmla="*/ 3 h 4"/>
                <a:gd name="T6" fmla="*/ 7 w 10"/>
                <a:gd name="T7" fmla="*/ 3 h 4"/>
                <a:gd name="T8" fmla="*/ 9 w 10"/>
                <a:gd name="T9" fmla="*/ 3 h 4"/>
                <a:gd name="T10" fmla="*/ 10 w 10"/>
                <a:gd name="T11" fmla="*/ 2 h 4"/>
                <a:gd name="T12" fmla="*/ 10 w 10"/>
                <a:gd name="T13" fmla="*/ 2 h 4"/>
                <a:gd name="T14" fmla="*/ 10 w 10"/>
                <a:gd name="T15" fmla="*/ 0 h 4"/>
                <a:gd name="T16" fmla="*/ 10 w 10"/>
                <a:gd name="T17" fmla="*/ 0 h 4"/>
                <a:gd name="T18" fmla="*/ 4 w 10"/>
                <a:gd name="T19" fmla="*/ 0 h 4"/>
                <a:gd name="T20" fmla="*/ 4 w 10"/>
                <a:gd name="T21" fmla="*/ 0 h 4"/>
                <a:gd name="T22" fmla="*/ 2 w 10"/>
                <a:gd name="T23" fmla="*/ 0 h 4"/>
                <a:gd name="T24" fmla="*/ 0 w 10"/>
                <a:gd name="T25" fmla="*/ 2 h 4"/>
                <a:gd name="T26" fmla="*/ 0 w 10"/>
                <a:gd name="T27" fmla="*/ 2 h 4"/>
                <a:gd name="T28" fmla="*/ 0 w 10"/>
                <a:gd name="T29" fmla="*/ 4 h 4"/>
                <a:gd name="T30" fmla="*/ 0 w 10"/>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
                  <a:moveTo>
                    <a:pt x="0" y="4"/>
                  </a:moveTo>
                  <a:lnTo>
                    <a:pt x="0" y="4"/>
                  </a:lnTo>
                  <a:lnTo>
                    <a:pt x="7" y="3"/>
                  </a:lnTo>
                  <a:lnTo>
                    <a:pt x="7" y="3"/>
                  </a:lnTo>
                  <a:lnTo>
                    <a:pt x="9" y="3"/>
                  </a:lnTo>
                  <a:lnTo>
                    <a:pt x="10" y="2"/>
                  </a:lnTo>
                  <a:lnTo>
                    <a:pt x="10" y="2"/>
                  </a:lnTo>
                  <a:lnTo>
                    <a:pt x="10" y="0"/>
                  </a:lnTo>
                  <a:lnTo>
                    <a:pt x="10" y="0"/>
                  </a:lnTo>
                  <a:lnTo>
                    <a:pt x="4" y="0"/>
                  </a:lnTo>
                  <a:lnTo>
                    <a:pt x="4" y="0"/>
                  </a:lnTo>
                  <a:lnTo>
                    <a:pt x="2" y="0"/>
                  </a:lnTo>
                  <a:lnTo>
                    <a:pt x="0" y="2"/>
                  </a:lnTo>
                  <a:lnTo>
                    <a:pt x="0" y="2"/>
                  </a:lnTo>
                  <a:lnTo>
                    <a:pt x="0" y="4"/>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1" name="Freeform 756"/>
            <p:cNvSpPr>
              <a:spLocks/>
            </p:cNvSpPr>
            <p:nvPr/>
          </p:nvSpPr>
          <p:spPr bwMode="auto">
            <a:xfrm>
              <a:off x="5703647" y="2829340"/>
              <a:ext cx="15168" cy="5056"/>
            </a:xfrm>
            <a:custGeom>
              <a:avLst/>
              <a:gdLst>
                <a:gd name="T0" fmla="*/ 0 w 10"/>
                <a:gd name="T1" fmla="*/ 4 h 4"/>
                <a:gd name="T2" fmla="*/ 0 w 10"/>
                <a:gd name="T3" fmla="*/ 4 h 4"/>
                <a:gd name="T4" fmla="*/ 7 w 10"/>
                <a:gd name="T5" fmla="*/ 3 h 4"/>
                <a:gd name="T6" fmla="*/ 7 w 10"/>
                <a:gd name="T7" fmla="*/ 3 h 4"/>
                <a:gd name="T8" fmla="*/ 9 w 10"/>
                <a:gd name="T9" fmla="*/ 3 h 4"/>
                <a:gd name="T10" fmla="*/ 10 w 10"/>
                <a:gd name="T11" fmla="*/ 2 h 4"/>
                <a:gd name="T12" fmla="*/ 10 w 10"/>
                <a:gd name="T13" fmla="*/ 2 h 4"/>
                <a:gd name="T14" fmla="*/ 10 w 10"/>
                <a:gd name="T15" fmla="*/ 0 h 4"/>
                <a:gd name="T16" fmla="*/ 10 w 10"/>
                <a:gd name="T17" fmla="*/ 0 h 4"/>
                <a:gd name="T18" fmla="*/ 4 w 10"/>
                <a:gd name="T19" fmla="*/ 0 h 4"/>
                <a:gd name="T20" fmla="*/ 4 w 10"/>
                <a:gd name="T21" fmla="*/ 0 h 4"/>
                <a:gd name="T22" fmla="*/ 2 w 10"/>
                <a:gd name="T23" fmla="*/ 0 h 4"/>
                <a:gd name="T24" fmla="*/ 0 w 10"/>
                <a:gd name="T25" fmla="*/ 2 h 4"/>
                <a:gd name="T26" fmla="*/ 0 w 10"/>
                <a:gd name="T27" fmla="*/ 2 h 4"/>
                <a:gd name="T28" fmla="*/ 0 w 10"/>
                <a:gd name="T29" fmla="*/ 4 h 4"/>
                <a:gd name="T30" fmla="*/ 0 w 10"/>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
                  <a:moveTo>
                    <a:pt x="0" y="4"/>
                  </a:moveTo>
                  <a:lnTo>
                    <a:pt x="0" y="4"/>
                  </a:lnTo>
                  <a:lnTo>
                    <a:pt x="7" y="3"/>
                  </a:lnTo>
                  <a:lnTo>
                    <a:pt x="7" y="3"/>
                  </a:lnTo>
                  <a:lnTo>
                    <a:pt x="9" y="3"/>
                  </a:lnTo>
                  <a:lnTo>
                    <a:pt x="10" y="2"/>
                  </a:lnTo>
                  <a:lnTo>
                    <a:pt x="10" y="2"/>
                  </a:lnTo>
                  <a:lnTo>
                    <a:pt x="10" y="0"/>
                  </a:lnTo>
                  <a:lnTo>
                    <a:pt x="10" y="0"/>
                  </a:lnTo>
                  <a:lnTo>
                    <a:pt x="4" y="0"/>
                  </a:lnTo>
                  <a:lnTo>
                    <a:pt x="4" y="0"/>
                  </a:lnTo>
                  <a:lnTo>
                    <a:pt x="2" y="0"/>
                  </a:lnTo>
                  <a:lnTo>
                    <a:pt x="0" y="2"/>
                  </a:lnTo>
                  <a:lnTo>
                    <a:pt x="0" y="2"/>
                  </a:lnTo>
                  <a:lnTo>
                    <a:pt x="0" y="4"/>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2" name="Freeform 757"/>
            <p:cNvSpPr>
              <a:spLocks/>
            </p:cNvSpPr>
            <p:nvPr/>
          </p:nvSpPr>
          <p:spPr bwMode="auto">
            <a:xfrm>
              <a:off x="5708703" y="2824284"/>
              <a:ext cx="10112" cy="5056"/>
            </a:xfrm>
            <a:custGeom>
              <a:avLst/>
              <a:gdLst>
                <a:gd name="T0" fmla="*/ 0 w 10"/>
                <a:gd name="T1" fmla="*/ 3 h 3"/>
                <a:gd name="T2" fmla="*/ 0 w 10"/>
                <a:gd name="T3" fmla="*/ 3 h 3"/>
                <a:gd name="T4" fmla="*/ 5 w 10"/>
                <a:gd name="T5" fmla="*/ 3 h 3"/>
                <a:gd name="T6" fmla="*/ 5 w 10"/>
                <a:gd name="T7" fmla="*/ 3 h 3"/>
                <a:gd name="T8" fmla="*/ 9 w 10"/>
                <a:gd name="T9" fmla="*/ 3 h 3"/>
                <a:gd name="T10" fmla="*/ 10 w 10"/>
                <a:gd name="T11" fmla="*/ 2 h 3"/>
                <a:gd name="T12" fmla="*/ 10 w 10"/>
                <a:gd name="T13" fmla="*/ 2 h 3"/>
                <a:gd name="T14" fmla="*/ 10 w 10"/>
                <a:gd name="T15" fmla="*/ 0 h 3"/>
                <a:gd name="T16" fmla="*/ 10 w 10"/>
                <a:gd name="T17" fmla="*/ 0 h 3"/>
                <a:gd name="T18" fmla="*/ 4 w 10"/>
                <a:gd name="T19" fmla="*/ 0 h 3"/>
                <a:gd name="T20" fmla="*/ 4 w 10"/>
                <a:gd name="T21" fmla="*/ 0 h 3"/>
                <a:gd name="T22" fmla="*/ 1 w 10"/>
                <a:gd name="T23" fmla="*/ 0 h 3"/>
                <a:gd name="T24" fmla="*/ 0 w 10"/>
                <a:gd name="T25" fmla="*/ 1 h 3"/>
                <a:gd name="T26" fmla="*/ 0 w 10"/>
                <a:gd name="T27" fmla="*/ 1 h 3"/>
                <a:gd name="T28" fmla="*/ 0 w 10"/>
                <a:gd name="T29" fmla="*/ 3 h 3"/>
                <a:gd name="T30" fmla="*/ 0 w 10"/>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0" y="3"/>
                  </a:moveTo>
                  <a:lnTo>
                    <a:pt x="0" y="3"/>
                  </a:lnTo>
                  <a:lnTo>
                    <a:pt x="5" y="3"/>
                  </a:lnTo>
                  <a:lnTo>
                    <a:pt x="5" y="3"/>
                  </a:lnTo>
                  <a:lnTo>
                    <a:pt x="9" y="3"/>
                  </a:lnTo>
                  <a:lnTo>
                    <a:pt x="10" y="2"/>
                  </a:lnTo>
                  <a:lnTo>
                    <a:pt x="10" y="2"/>
                  </a:lnTo>
                  <a:lnTo>
                    <a:pt x="10" y="0"/>
                  </a:lnTo>
                  <a:lnTo>
                    <a:pt x="10" y="0"/>
                  </a:lnTo>
                  <a:lnTo>
                    <a:pt x="4" y="0"/>
                  </a:lnTo>
                  <a:lnTo>
                    <a:pt x="4" y="0"/>
                  </a:lnTo>
                  <a:lnTo>
                    <a:pt x="1" y="0"/>
                  </a:lnTo>
                  <a:lnTo>
                    <a:pt x="0" y="1"/>
                  </a:lnTo>
                  <a:lnTo>
                    <a:pt x="0" y="1"/>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3" name="Freeform 758"/>
            <p:cNvSpPr>
              <a:spLocks/>
            </p:cNvSpPr>
            <p:nvPr/>
          </p:nvSpPr>
          <p:spPr bwMode="auto">
            <a:xfrm>
              <a:off x="5708703" y="2824284"/>
              <a:ext cx="10112" cy="5056"/>
            </a:xfrm>
            <a:custGeom>
              <a:avLst/>
              <a:gdLst>
                <a:gd name="T0" fmla="*/ 0 w 10"/>
                <a:gd name="T1" fmla="*/ 3 h 3"/>
                <a:gd name="T2" fmla="*/ 0 w 10"/>
                <a:gd name="T3" fmla="*/ 3 h 3"/>
                <a:gd name="T4" fmla="*/ 5 w 10"/>
                <a:gd name="T5" fmla="*/ 3 h 3"/>
                <a:gd name="T6" fmla="*/ 5 w 10"/>
                <a:gd name="T7" fmla="*/ 3 h 3"/>
                <a:gd name="T8" fmla="*/ 9 w 10"/>
                <a:gd name="T9" fmla="*/ 3 h 3"/>
                <a:gd name="T10" fmla="*/ 10 w 10"/>
                <a:gd name="T11" fmla="*/ 2 h 3"/>
                <a:gd name="T12" fmla="*/ 10 w 10"/>
                <a:gd name="T13" fmla="*/ 2 h 3"/>
                <a:gd name="T14" fmla="*/ 10 w 10"/>
                <a:gd name="T15" fmla="*/ 0 h 3"/>
                <a:gd name="T16" fmla="*/ 10 w 10"/>
                <a:gd name="T17" fmla="*/ 0 h 3"/>
                <a:gd name="T18" fmla="*/ 4 w 10"/>
                <a:gd name="T19" fmla="*/ 0 h 3"/>
                <a:gd name="T20" fmla="*/ 4 w 10"/>
                <a:gd name="T21" fmla="*/ 0 h 3"/>
                <a:gd name="T22" fmla="*/ 1 w 10"/>
                <a:gd name="T23" fmla="*/ 0 h 3"/>
                <a:gd name="T24" fmla="*/ 0 w 10"/>
                <a:gd name="T25" fmla="*/ 1 h 3"/>
                <a:gd name="T26" fmla="*/ 0 w 10"/>
                <a:gd name="T27" fmla="*/ 1 h 3"/>
                <a:gd name="T28" fmla="*/ 0 w 10"/>
                <a:gd name="T29" fmla="*/ 3 h 3"/>
                <a:gd name="T30" fmla="*/ 0 w 10"/>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0" y="3"/>
                  </a:moveTo>
                  <a:lnTo>
                    <a:pt x="0" y="3"/>
                  </a:lnTo>
                  <a:lnTo>
                    <a:pt x="5" y="3"/>
                  </a:lnTo>
                  <a:lnTo>
                    <a:pt x="5" y="3"/>
                  </a:lnTo>
                  <a:lnTo>
                    <a:pt x="9" y="3"/>
                  </a:lnTo>
                  <a:lnTo>
                    <a:pt x="10" y="2"/>
                  </a:lnTo>
                  <a:lnTo>
                    <a:pt x="10" y="2"/>
                  </a:lnTo>
                  <a:lnTo>
                    <a:pt x="10" y="0"/>
                  </a:lnTo>
                  <a:lnTo>
                    <a:pt x="10" y="0"/>
                  </a:lnTo>
                  <a:lnTo>
                    <a:pt x="4" y="0"/>
                  </a:lnTo>
                  <a:lnTo>
                    <a:pt x="4" y="0"/>
                  </a:lnTo>
                  <a:lnTo>
                    <a:pt x="1" y="0"/>
                  </a:lnTo>
                  <a:lnTo>
                    <a:pt x="0" y="1"/>
                  </a:lnTo>
                  <a:lnTo>
                    <a:pt x="0" y="1"/>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4" name="Freeform 759"/>
            <p:cNvSpPr>
              <a:spLocks/>
            </p:cNvSpPr>
            <p:nvPr/>
          </p:nvSpPr>
          <p:spPr bwMode="auto">
            <a:xfrm>
              <a:off x="5708703" y="2824284"/>
              <a:ext cx="15168" cy="0"/>
            </a:xfrm>
            <a:custGeom>
              <a:avLst/>
              <a:gdLst>
                <a:gd name="T0" fmla="*/ 0 w 11"/>
                <a:gd name="T1" fmla="*/ 3 h 3"/>
                <a:gd name="T2" fmla="*/ 0 w 11"/>
                <a:gd name="T3" fmla="*/ 3 h 3"/>
                <a:gd name="T4" fmla="*/ 6 w 11"/>
                <a:gd name="T5" fmla="*/ 3 h 3"/>
                <a:gd name="T6" fmla="*/ 6 w 11"/>
                <a:gd name="T7" fmla="*/ 3 h 3"/>
                <a:gd name="T8" fmla="*/ 9 w 11"/>
                <a:gd name="T9" fmla="*/ 3 h 3"/>
                <a:gd name="T10" fmla="*/ 10 w 11"/>
                <a:gd name="T11" fmla="*/ 3 h 3"/>
                <a:gd name="T12" fmla="*/ 10 w 11"/>
                <a:gd name="T13" fmla="*/ 3 h 3"/>
                <a:gd name="T14" fmla="*/ 11 w 11"/>
                <a:gd name="T15" fmla="*/ 0 h 3"/>
                <a:gd name="T16" fmla="*/ 11 w 11"/>
                <a:gd name="T17" fmla="*/ 0 h 3"/>
                <a:gd name="T18" fmla="*/ 5 w 11"/>
                <a:gd name="T19" fmla="*/ 0 h 3"/>
                <a:gd name="T20" fmla="*/ 5 w 11"/>
                <a:gd name="T21" fmla="*/ 0 h 3"/>
                <a:gd name="T22" fmla="*/ 3 w 11"/>
                <a:gd name="T23" fmla="*/ 0 h 3"/>
                <a:gd name="T24" fmla="*/ 0 w 11"/>
                <a:gd name="T25" fmla="*/ 1 h 3"/>
                <a:gd name="T26" fmla="*/ 0 w 11"/>
                <a:gd name="T27" fmla="*/ 1 h 3"/>
                <a:gd name="T28" fmla="*/ 0 w 11"/>
                <a:gd name="T29" fmla="*/ 3 h 3"/>
                <a:gd name="T30" fmla="*/ 0 w 11"/>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3"/>
                  </a:moveTo>
                  <a:lnTo>
                    <a:pt x="0" y="3"/>
                  </a:lnTo>
                  <a:lnTo>
                    <a:pt x="6" y="3"/>
                  </a:lnTo>
                  <a:lnTo>
                    <a:pt x="6" y="3"/>
                  </a:lnTo>
                  <a:lnTo>
                    <a:pt x="9" y="3"/>
                  </a:lnTo>
                  <a:lnTo>
                    <a:pt x="10" y="3"/>
                  </a:lnTo>
                  <a:lnTo>
                    <a:pt x="10" y="3"/>
                  </a:lnTo>
                  <a:lnTo>
                    <a:pt x="11" y="0"/>
                  </a:lnTo>
                  <a:lnTo>
                    <a:pt x="11" y="0"/>
                  </a:lnTo>
                  <a:lnTo>
                    <a:pt x="5" y="0"/>
                  </a:lnTo>
                  <a:lnTo>
                    <a:pt x="5" y="0"/>
                  </a:lnTo>
                  <a:lnTo>
                    <a:pt x="3" y="0"/>
                  </a:lnTo>
                  <a:lnTo>
                    <a:pt x="0" y="1"/>
                  </a:lnTo>
                  <a:lnTo>
                    <a:pt x="0" y="1"/>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5" name="Freeform 760"/>
            <p:cNvSpPr>
              <a:spLocks/>
            </p:cNvSpPr>
            <p:nvPr/>
          </p:nvSpPr>
          <p:spPr bwMode="auto">
            <a:xfrm>
              <a:off x="5708703" y="2824284"/>
              <a:ext cx="15168" cy="0"/>
            </a:xfrm>
            <a:custGeom>
              <a:avLst/>
              <a:gdLst>
                <a:gd name="T0" fmla="*/ 0 w 11"/>
                <a:gd name="T1" fmla="*/ 3 h 3"/>
                <a:gd name="T2" fmla="*/ 0 w 11"/>
                <a:gd name="T3" fmla="*/ 3 h 3"/>
                <a:gd name="T4" fmla="*/ 6 w 11"/>
                <a:gd name="T5" fmla="*/ 3 h 3"/>
                <a:gd name="T6" fmla="*/ 6 w 11"/>
                <a:gd name="T7" fmla="*/ 3 h 3"/>
                <a:gd name="T8" fmla="*/ 9 w 11"/>
                <a:gd name="T9" fmla="*/ 3 h 3"/>
                <a:gd name="T10" fmla="*/ 11 w 11"/>
                <a:gd name="T11" fmla="*/ 3 h 3"/>
                <a:gd name="T12" fmla="*/ 11 w 11"/>
                <a:gd name="T13" fmla="*/ 3 h 3"/>
                <a:gd name="T14" fmla="*/ 11 w 11"/>
                <a:gd name="T15" fmla="*/ 0 h 3"/>
                <a:gd name="T16" fmla="*/ 11 w 11"/>
                <a:gd name="T17" fmla="*/ 0 h 3"/>
                <a:gd name="T18" fmla="*/ 5 w 11"/>
                <a:gd name="T19" fmla="*/ 0 h 3"/>
                <a:gd name="T20" fmla="*/ 5 w 11"/>
                <a:gd name="T21" fmla="*/ 0 h 3"/>
                <a:gd name="T22" fmla="*/ 3 w 11"/>
                <a:gd name="T23" fmla="*/ 0 h 3"/>
                <a:gd name="T24" fmla="*/ 0 w 11"/>
                <a:gd name="T25" fmla="*/ 1 h 3"/>
                <a:gd name="T26" fmla="*/ 0 w 11"/>
                <a:gd name="T27" fmla="*/ 1 h 3"/>
                <a:gd name="T28" fmla="*/ 0 w 11"/>
                <a:gd name="T29" fmla="*/ 3 h 3"/>
                <a:gd name="T30" fmla="*/ 0 w 11"/>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3">
                  <a:moveTo>
                    <a:pt x="0" y="3"/>
                  </a:moveTo>
                  <a:lnTo>
                    <a:pt x="0" y="3"/>
                  </a:lnTo>
                  <a:lnTo>
                    <a:pt x="6" y="3"/>
                  </a:lnTo>
                  <a:lnTo>
                    <a:pt x="6" y="3"/>
                  </a:lnTo>
                  <a:lnTo>
                    <a:pt x="9" y="3"/>
                  </a:lnTo>
                  <a:lnTo>
                    <a:pt x="11" y="3"/>
                  </a:lnTo>
                  <a:lnTo>
                    <a:pt x="11" y="3"/>
                  </a:lnTo>
                  <a:lnTo>
                    <a:pt x="11" y="0"/>
                  </a:lnTo>
                  <a:lnTo>
                    <a:pt x="11" y="0"/>
                  </a:lnTo>
                  <a:lnTo>
                    <a:pt x="5" y="0"/>
                  </a:lnTo>
                  <a:lnTo>
                    <a:pt x="5" y="0"/>
                  </a:lnTo>
                  <a:lnTo>
                    <a:pt x="3" y="0"/>
                  </a:lnTo>
                  <a:lnTo>
                    <a:pt x="0" y="1"/>
                  </a:lnTo>
                  <a:lnTo>
                    <a:pt x="0" y="1"/>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6" name="Freeform 761"/>
            <p:cNvSpPr>
              <a:spLocks/>
            </p:cNvSpPr>
            <p:nvPr/>
          </p:nvSpPr>
          <p:spPr bwMode="auto">
            <a:xfrm>
              <a:off x="5713759" y="2819227"/>
              <a:ext cx="15168" cy="5056"/>
            </a:xfrm>
            <a:custGeom>
              <a:avLst/>
              <a:gdLst>
                <a:gd name="T0" fmla="*/ 0 w 11"/>
                <a:gd name="T1" fmla="*/ 4 h 4"/>
                <a:gd name="T2" fmla="*/ 0 w 11"/>
                <a:gd name="T3" fmla="*/ 4 h 4"/>
                <a:gd name="T4" fmla="*/ 6 w 11"/>
                <a:gd name="T5" fmla="*/ 4 h 4"/>
                <a:gd name="T6" fmla="*/ 6 w 11"/>
                <a:gd name="T7" fmla="*/ 4 h 4"/>
                <a:gd name="T8" fmla="*/ 8 w 11"/>
                <a:gd name="T9" fmla="*/ 4 h 4"/>
                <a:gd name="T10" fmla="*/ 10 w 11"/>
                <a:gd name="T11" fmla="*/ 4 h 4"/>
                <a:gd name="T12" fmla="*/ 10 w 11"/>
                <a:gd name="T13" fmla="*/ 4 h 4"/>
                <a:gd name="T14" fmla="*/ 11 w 11"/>
                <a:gd name="T15" fmla="*/ 2 h 4"/>
                <a:gd name="T16" fmla="*/ 11 w 11"/>
                <a:gd name="T17" fmla="*/ 2 h 4"/>
                <a:gd name="T18" fmla="*/ 5 w 11"/>
                <a:gd name="T19" fmla="*/ 0 h 4"/>
                <a:gd name="T20" fmla="*/ 5 w 11"/>
                <a:gd name="T21" fmla="*/ 0 h 4"/>
                <a:gd name="T22" fmla="*/ 2 w 11"/>
                <a:gd name="T23" fmla="*/ 0 h 4"/>
                <a:gd name="T24" fmla="*/ 1 w 11"/>
                <a:gd name="T25" fmla="*/ 2 h 4"/>
                <a:gd name="T26" fmla="*/ 1 w 11"/>
                <a:gd name="T27" fmla="*/ 2 h 4"/>
                <a:gd name="T28" fmla="*/ 0 w 11"/>
                <a:gd name="T29" fmla="*/ 4 h 4"/>
                <a:gd name="T30" fmla="*/ 0 w 11"/>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4">
                  <a:moveTo>
                    <a:pt x="0" y="4"/>
                  </a:moveTo>
                  <a:lnTo>
                    <a:pt x="0" y="4"/>
                  </a:lnTo>
                  <a:lnTo>
                    <a:pt x="6" y="4"/>
                  </a:lnTo>
                  <a:lnTo>
                    <a:pt x="6" y="4"/>
                  </a:lnTo>
                  <a:lnTo>
                    <a:pt x="8" y="4"/>
                  </a:lnTo>
                  <a:lnTo>
                    <a:pt x="10" y="4"/>
                  </a:lnTo>
                  <a:lnTo>
                    <a:pt x="10" y="4"/>
                  </a:lnTo>
                  <a:lnTo>
                    <a:pt x="11" y="2"/>
                  </a:lnTo>
                  <a:lnTo>
                    <a:pt x="11" y="2"/>
                  </a:lnTo>
                  <a:lnTo>
                    <a:pt x="5" y="0"/>
                  </a:lnTo>
                  <a:lnTo>
                    <a:pt x="5" y="0"/>
                  </a:lnTo>
                  <a:lnTo>
                    <a:pt x="2" y="0"/>
                  </a:lnTo>
                  <a:lnTo>
                    <a:pt x="1" y="2"/>
                  </a:lnTo>
                  <a:lnTo>
                    <a:pt x="1" y="2"/>
                  </a:lnTo>
                  <a:lnTo>
                    <a:pt x="0" y="4"/>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7" name="Freeform 762"/>
            <p:cNvSpPr>
              <a:spLocks/>
            </p:cNvSpPr>
            <p:nvPr/>
          </p:nvSpPr>
          <p:spPr bwMode="auto">
            <a:xfrm>
              <a:off x="5713759" y="2819227"/>
              <a:ext cx="15168" cy="5056"/>
            </a:xfrm>
            <a:custGeom>
              <a:avLst/>
              <a:gdLst>
                <a:gd name="T0" fmla="*/ 0 w 11"/>
                <a:gd name="T1" fmla="*/ 4 h 4"/>
                <a:gd name="T2" fmla="*/ 0 w 11"/>
                <a:gd name="T3" fmla="*/ 4 h 4"/>
                <a:gd name="T4" fmla="*/ 6 w 11"/>
                <a:gd name="T5" fmla="*/ 4 h 4"/>
                <a:gd name="T6" fmla="*/ 6 w 11"/>
                <a:gd name="T7" fmla="*/ 4 h 4"/>
                <a:gd name="T8" fmla="*/ 8 w 11"/>
                <a:gd name="T9" fmla="*/ 4 h 4"/>
                <a:gd name="T10" fmla="*/ 10 w 11"/>
                <a:gd name="T11" fmla="*/ 4 h 4"/>
                <a:gd name="T12" fmla="*/ 10 w 11"/>
                <a:gd name="T13" fmla="*/ 4 h 4"/>
                <a:gd name="T14" fmla="*/ 11 w 11"/>
                <a:gd name="T15" fmla="*/ 2 h 4"/>
                <a:gd name="T16" fmla="*/ 11 w 11"/>
                <a:gd name="T17" fmla="*/ 2 h 4"/>
                <a:gd name="T18" fmla="*/ 5 w 11"/>
                <a:gd name="T19" fmla="*/ 0 h 4"/>
                <a:gd name="T20" fmla="*/ 5 w 11"/>
                <a:gd name="T21" fmla="*/ 0 h 4"/>
                <a:gd name="T22" fmla="*/ 2 w 11"/>
                <a:gd name="T23" fmla="*/ 0 h 4"/>
                <a:gd name="T24" fmla="*/ 1 w 11"/>
                <a:gd name="T25" fmla="*/ 2 h 4"/>
                <a:gd name="T26" fmla="*/ 1 w 11"/>
                <a:gd name="T27" fmla="*/ 2 h 4"/>
                <a:gd name="T28" fmla="*/ 0 w 11"/>
                <a:gd name="T29" fmla="*/ 4 h 4"/>
                <a:gd name="T30" fmla="*/ 0 w 11"/>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4">
                  <a:moveTo>
                    <a:pt x="0" y="4"/>
                  </a:moveTo>
                  <a:lnTo>
                    <a:pt x="0" y="4"/>
                  </a:lnTo>
                  <a:lnTo>
                    <a:pt x="6" y="4"/>
                  </a:lnTo>
                  <a:lnTo>
                    <a:pt x="6" y="4"/>
                  </a:lnTo>
                  <a:lnTo>
                    <a:pt x="8" y="4"/>
                  </a:lnTo>
                  <a:lnTo>
                    <a:pt x="10" y="4"/>
                  </a:lnTo>
                  <a:lnTo>
                    <a:pt x="10" y="4"/>
                  </a:lnTo>
                  <a:lnTo>
                    <a:pt x="11" y="2"/>
                  </a:lnTo>
                  <a:lnTo>
                    <a:pt x="11" y="2"/>
                  </a:lnTo>
                  <a:lnTo>
                    <a:pt x="5" y="0"/>
                  </a:lnTo>
                  <a:lnTo>
                    <a:pt x="5" y="0"/>
                  </a:lnTo>
                  <a:lnTo>
                    <a:pt x="2" y="0"/>
                  </a:lnTo>
                  <a:lnTo>
                    <a:pt x="1" y="2"/>
                  </a:lnTo>
                  <a:lnTo>
                    <a:pt x="1" y="2"/>
                  </a:lnTo>
                  <a:lnTo>
                    <a:pt x="0" y="4"/>
                  </a:lnTo>
                  <a:lnTo>
                    <a:pt x="0" y="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8" name="Freeform 763"/>
            <p:cNvSpPr>
              <a:spLocks/>
            </p:cNvSpPr>
            <p:nvPr/>
          </p:nvSpPr>
          <p:spPr bwMode="auto">
            <a:xfrm>
              <a:off x="5718815" y="2814171"/>
              <a:ext cx="10112" cy="5056"/>
            </a:xfrm>
            <a:custGeom>
              <a:avLst/>
              <a:gdLst>
                <a:gd name="T0" fmla="*/ 0 w 12"/>
                <a:gd name="T1" fmla="*/ 2 h 4"/>
                <a:gd name="T2" fmla="*/ 0 w 12"/>
                <a:gd name="T3" fmla="*/ 2 h 4"/>
                <a:gd name="T4" fmla="*/ 6 w 12"/>
                <a:gd name="T5" fmla="*/ 4 h 4"/>
                <a:gd name="T6" fmla="*/ 6 w 12"/>
                <a:gd name="T7" fmla="*/ 4 h 4"/>
                <a:gd name="T8" fmla="*/ 9 w 12"/>
                <a:gd name="T9" fmla="*/ 4 h 4"/>
                <a:gd name="T10" fmla="*/ 10 w 12"/>
                <a:gd name="T11" fmla="*/ 4 h 4"/>
                <a:gd name="T12" fmla="*/ 10 w 12"/>
                <a:gd name="T13" fmla="*/ 4 h 4"/>
                <a:gd name="T14" fmla="*/ 12 w 12"/>
                <a:gd name="T15" fmla="*/ 1 h 4"/>
                <a:gd name="T16" fmla="*/ 12 w 12"/>
                <a:gd name="T17" fmla="*/ 1 h 4"/>
                <a:gd name="T18" fmla="*/ 5 w 12"/>
                <a:gd name="T19" fmla="*/ 0 h 4"/>
                <a:gd name="T20" fmla="*/ 5 w 12"/>
                <a:gd name="T21" fmla="*/ 0 h 4"/>
                <a:gd name="T22" fmla="*/ 3 w 12"/>
                <a:gd name="T23" fmla="*/ 0 h 4"/>
                <a:gd name="T24" fmla="*/ 1 w 12"/>
                <a:gd name="T25" fmla="*/ 0 h 4"/>
                <a:gd name="T26" fmla="*/ 1 w 12"/>
                <a:gd name="T27" fmla="*/ 0 h 4"/>
                <a:gd name="T28" fmla="*/ 0 w 12"/>
                <a:gd name="T29" fmla="*/ 2 h 4"/>
                <a:gd name="T30" fmla="*/ 0 w 12"/>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4">
                  <a:moveTo>
                    <a:pt x="0" y="2"/>
                  </a:moveTo>
                  <a:lnTo>
                    <a:pt x="0" y="2"/>
                  </a:lnTo>
                  <a:lnTo>
                    <a:pt x="6" y="4"/>
                  </a:lnTo>
                  <a:lnTo>
                    <a:pt x="6" y="4"/>
                  </a:lnTo>
                  <a:lnTo>
                    <a:pt x="9" y="4"/>
                  </a:lnTo>
                  <a:lnTo>
                    <a:pt x="10" y="4"/>
                  </a:lnTo>
                  <a:lnTo>
                    <a:pt x="10" y="4"/>
                  </a:lnTo>
                  <a:lnTo>
                    <a:pt x="12" y="1"/>
                  </a:lnTo>
                  <a:lnTo>
                    <a:pt x="12" y="1"/>
                  </a:lnTo>
                  <a:lnTo>
                    <a:pt x="5" y="0"/>
                  </a:lnTo>
                  <a:lnTo>
                    <a:pt x="5" y="0"/>
                  </a:lnTo>
                  <a:lnTo>
                    <a:pt x="3" y="0"/>
                  </a:lnTo>
                  <a:lnTo>
                    <a:pt x="1" y="0"/>
                  </a:lnTo>
                  <a:lnTo>
                    <a:pt x="1"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49" name="Freeform 764"/>
            <p:cNvSpPr>
              <a:spLocks/>
            </p:cNvSpPr>
            <p:nvPr/>
          </p:nvSpPr>
          <p:spPr bwMode="auto">
            <a:xfrm>
              <a:off x="5718815" y="2814171"/>
              <a:ext cx="10112" cy="5056"/>
            </a:xfrm>
            <a:custGeom>
              <a:avLst/>
              <a:gdLst>
                <a:gd name="T0" fmla="*/ 0 w 12"/>
                <a:gd name="T1" fmla="*/ 2 h 4"/>
                <a:gd name="T2" fmla="*/ 0 w 12"/>
                <a:gd name="T3" fmla="*/ 2 h 4"/>
                <a:gd name="T4" fmla="*/ 6 w 12"/>
                <a:gd name="T5" fmla="*/ 4 h 4"/>
                <a:gd name="T6" fmla="*/ 6 w 12"/>
                <a:gd name="T7" fmla="*/ 4 h 4"/>
                <a:gd name="T8" fmla="*/ 9 w 12"/>
                <a:gd name="T9" fmla="*/ 4 h 4"/>
                <a:gd name="T10" fmla="*/ 10 w 12"/>
                <a:gd name="T11" fmla="*/ 4 h 4"/>
                <a:gd name="T12" fmla="*/ 10 w 12"/>
                <a:gd name="T13" fmla="*/ 4 h 4"/>
                <a:gd name="T14" fmla="*/ 12 w 12"/>
                <a:gd name="T15" fmla="*/ 1 h 4"/>
                <a:gd name="T16" fmla="*/ 12 w 12"/>
                <a:gd name="T17" fmla="*/ 1 h 4"/>
                <a:gd name="T18" fmla="*/ 5 w 12"/>
                <a:gd name="T19" fmla="*/ 0 h 4"/>
                <a:gd name="T20" fmla="*/ 5 w 12"/>
                <a:gd name="T21" fmla="*/ 0 h 4"/>
                <a:gd name="T22" fmla="*/ 3 w 12"/>
                <a:gd name="T23" fmla="*/ 0 h 4"/>
                <a:gd name="T24" fmla="*/ 1 w 12"/>
                <a:gd name="T25" fmla="*/ 0 h 4"/>
                <a:gd name="T26" fmla="*/ 1 w 12"/>
                <a:gd name="T27" fmla="*/ 0 h 4"/>
                <a:gd name="T28" fmla="*/ 0 w 12"/>
                <a:gd name="T29" fmla="*/ 2 h 4"/>
                <a:gd name="T30" fmla="*/ 0 w 12"/>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4">
                  <a:moveTo>
                    <a:pt x="0" y="2"/>
                  </a:moveTo>
                  <a:lnTo>
                    <a:pt x="0" y="2"/>
                  </a:lnTo>
                  <a:lnTo>
                    <a:pt x="6" y="4"/>
                  </a:lnTo>
                  <a:lnTo>
                    <a:pt x="6" y="4"/>
                  </a:lnTo>
                  <a:lnTo>
                    <a:pt x="9" y="4"/>
                  </a:lnTo>
                  <a:lnTo>
                    <a:pt x="10" y="4"/>
                  </a:lnTo>
                  <a:lnTo>
                    <a:pt x="10" y="4"/>
                  </a:lnTo>
                  <a:lnTo>
                    <a:pt x="12" y="1"/>
                  </a:lnTo>
                  <a:lnTo>
                    <a:pt x="12" y="1"/>
                  </a:lnTo>
                  <a:lnTo>
                    <a:pt x="5" y="0"/>
                  </a:lnTo>
                  <a:lnTo>
                    <a:pt x="5" y="0"/>
                  </a:lnTo>
                  <a:lnTo>
                    <a:pt x="3" y="0"/>
                  </a:lnTo>
                  <a:lnTo>
                    <a:pt x="1" y="0"/>
                  </a:lnTo>
                  <a:lnTo>
                    <a:pt x="1"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0" name="Freeform 765"/>
            <p:cNvSpPr>
              <a:spLocks/>
            </p:cNvSpPr>
            <p:nvPr/>
          </p:nvSpPr>
          <p:spPr bwMode="auto">
            <a:xfrm>
              <a:off x="5718815" y="2814171"/>
              <a:ext cx="15168" cy="5056"/>
            </a:xfrm>
            <a:custGeom>
              <a:avLst/>
              <a:gdLst>
                <a:gd name="T0" fmla="*/ 0 w 10"/>
                <a:gd name="T1" fmla="*/ 3 h 4"/>
                <a:gd name="T2" fmla="*/ 0 w 10"/>
                <a:gd name="T3" fmla="*/ 3 h 4"/>
                <a:gd name="T4" fmla="*/ 5 w 10"/>
                <a:gd name="T5" fmla="*/ 4 h 4"/>
                <a:gd name="T6" fmla="*/ 5 w 10"/>
                <a:gd name="T7" fmla="*/ 4 h 4"/>
                <a:gd name="T8" fmla="*/ 8 w 10"/>
                <a:gd name="T9" fmla="*/ 4 h 4"/>
                <a:gd name="T10" fmla="*/ 9 w 10"/>
                <a:gd name="T11" fmla="*/ 4 h 4"/>
                <a:gd name="T12" fmla="*/ 9 w 10"/>
                <a:gd name="T13" fmla="*/ 4 h 4"/>
                <a:gd name="T14" fmla="*/ 10 w 10"/>
                <a:gd name="T15" fmla="*/ 3 h 4"/>
                <a:gd name="T16" fmla="*/ 10 w 10"/>
                <a:gd name="T17" fmla="*/ 3 h 4"/>
                <a:gd name="T18" fmla="*/ 5 w 10"/>
                <a:gd name="T19" fmla="*/ 0 h 4"/>
                <a:gd name="T20" fmla="*/ 5 w 10"/>
                <a:gd name="T21" fmla="*/ 0 h 4"/>
                <a:gd name="T22" fmla="*/ 2 w 10"/>
                <a:gd name="T23" fmla="*/ 0 h 4"/>
                <a:gd name="T24" fmla="*/ 0 w 10"/>
                <a:gd name="T25" fmla="*/ 0 h 4"/>
                <a:gd name="T26" fmla="*/ 0 w 10"/>
                <a:gd name="T27" fmla="*/ 0 h 4"/>
                <a:gd name="T28" fmla="*/ 0 w 10"/>
                <a:gd name="T29" fmla="*/ 3 h 4"/>
                <a:gd name="T30" fmla="*/ 0 w 10"/>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
                  <a:moveTo>
                    <a:pt x="0" y="3"/>
                  </a:moveTo>
                  <a:lnTo>
                    <a:pt x="0" y="3"/>
                  </a:lnTo>
                  <a:lnTo>
                    <a:pt x="5" y="4"/>
                  </a:lnTo>
                  <a:lnTo>
                    <a:pt x="5" y="4"/>
                  </a:lnTo>
                  <a:lnTo>
                    <a:pt x="8" y="4"/>
                  </a:lnTo>
                  <a:lnTo>
                    <a:pt x="9" y="4"/>
                  </a:lnTo>
                  <a:lnTo>
                    <a:pt x="9" y="4"/>
                  </a:lnTo>
                  <a:lnTo>
                    <a:pt x="10" y="3"/>
                  </a:lnTo>
                  <a:lnTo>
                    <a:pt x="10" y="3"/>
                  </a:lnTo>
                  <a:lnTo>
                    <a:pt x="5" y="0"/>
                  </a:lnTo>
                  <a:lnTo>
                    <a:pt x="5" y="0"/>
                  </a:lnTo>
                  <a:lnTo>
                    <a:pt x="2" y="0"/>
                  </a:lnTo>
                  <a:lnTo>
                    <a:pt x="0" y="0"/>
                  </a:lnTo>
                  <a:lnTo>
                    <a:pt x="0"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1" name="Freeform 766"/>
            <p:cNvSpPr>
              <a:spLocks/>
            </p:cNvSpPr>
            <p:nvPr/>
          </p:nvSpPr>
          <p:spPr bwMode="auto">
            <a:xfrm>
              <a:off x="5718815" y="2814171"/>
              <a:ext cx="15168" cy="5056"/>
            </a:xfrm>
            <a:custGeom>
              <a:avLst/>
              <a:gdLst>
                <a:gd name="T0" fmla="*/ 0 w 10"/>
                <a:gd name="T1" fmla="*/ 3 h 4"/>
                <a:gd name="T2" fmla="*/ 0 w 10"/>
                <a:gd name="T3" fmla="*/ 3 h 4"/>
                <a:gd name="T4" fmla="*/ 5 w 10"/>
                <a:gd name="T5" fmla="*/ 4 h 4"/>
                <a:gd name="T6" fmla="*/ 5 w 10"/>
                <a:gd name="T7" fmla="*/ 4 h 4"/>
                <a:gd name="T8" fmla="*/ 8 w 10"/>
                <a:gd name="T9" fmla="*/ 4 h 4"/>
                <a:gd name="T10" fmla="*/ 9 w 10"/>
                <a:gd name="T11" fmla="*/ 4 h 4"/>
                <a:gd name="T12" fmla="*/ 9 w 10"/>
                <a:gd name="T13" fmla="*/ 4 h 4"/>
                <a:gd name="T14" fmla="*/ 10 w 10"/>
                <a:gd name="T15" fmla="*/ 3 h 4"/>
                <a:gd name="T16" fmla="*/ 10 w 10"/>
                <a:gd name="T17" fmla="*/ 3 h 4"/>
                <a:gd name="T18" fmla="*/ 5 w 10"/>
                <a:gd name="T19" fmla="*/ 0 h 4"/>
                <a:gd name="T20" fmla="*/ 5 w 10"/>
                <a:gd name="T21" fmla="*/ 0 h 4"/>
                <a:gd name="T22" fmla="*/ 2 w 10"/>
                <a:gd name="T23" fmla="*/ 0 h 4"/>
                <a:gd name="T24" fmla="*/ 0 w 10"/>
                <a:gd name="T25" fmla="*/ 0 h 4"/>
                <a:gd name="T26" fmla="*/ 0 w 10"/>
                <a:gd name="T27" fmla="*/ 0 h 4"/>
                <a:gd name="T28" fmla="*/ 0 w 10"/>
                <a:gd name="T29" fmla="*/ 3 h 4"/>
                <a:gd name="T30" fmla="*/ 0 w 10"/>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
                  <a:moveTo>
                    <a:pt x="0" y="3"/>
                  </a:moveTo>
                  <a:lnTo>
                    <a:pt x="0" y="3"/>
                  </a:lnTo>
                  <a:lnTo>
                    <a:pt x="5" y="4"/>
                  </a:lnTo>
                  <a:lnTo>
                    <a:pt x="5" y="4"/>
                  </a:lnTo>
                  <a:lnTo>
                    <a:pt x="8" y="4"/>
                  </a:lnTo>
                  <a:lnTo>
                    <a:pt x="9" y="4"/>
                  </a:lnTo>
                  <a:lnTo>
                    <a:pt x="9" y="4"/>
                  </a:lnTo>
                  <a:lnTo>
                    <a:pt x="10" y="3"/>
                  </a:lnTo>
                  <a:lnTo>
                    <a:pt x="10" y="3"/>
                  </a:lnTo>
                  <a:lnTo>
                    <a:pt x="5" y="0"/>
                  </a:lnTo>
                  <a:lnTo>
                    <a:pt x="5" y="0"/>
                  </a:lnTo>
                  <a:lnTo>
                    <a:pt x="2" y="0"/>
                  </a:lnTo>
                  <a:lnTo>
                    <a:pt x="0" y="0"/>
                  </a:lnTo>
                  <a:lnTo>
                    <a:pt x="0"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2" name="Freeform 767"/>
            <p:cNvSpPr>
              <a:spLocks/>
            </p:cNvSpPr>
            <p:nvPr/>
          </p:nvSpPr>
          <p:spPr bwMode="auto">
            <a:xfrm>
              <a:off x="5723871" y="2809115"/>
              <a:ext cx="15168" cy="5056"/>
            </a:xfrm>
            <a:custGeom>
              <a:avLst/>
              <a:gdLst>
                <a:gd name="T0" fmla="*/ 0 w 11"/>
                <a:gd name="T1" fmla="*/ 2 h 5"/>
                <a:gd name="T2" fmla="*/ 0 w 11"/>
                <a:gd name="T3" fmla="*/ 2 h 5"/>
                <a:gd name="T4" fmla="*/ 6 w 11"/>
                <a:gd name="T5" fmla="*/ 4 h 5"/>
                <a:gd name="T6" fmla="*/ 6 w 11"/>
                <a:gd name="T7" fmla="*/ 4 h 5"/>
                <a:gd name="T8" fmla="*/ 8 w 11"/>
                <a:gd name="T9" fmla="*/ 5 h 5"/>
                <a:gd name="T10" fmla="*/ 11 w 11"/>
                <a:gd name="T11" fmla="*/ 5 h 5"/>
                <a:gd name="T12" fmla="*/ 11 w 11"/>
                <a:gd name="T13" fmla="*/ 5 h 5"/>
                <a:gd name="T14" fmla="*/ 11 w 11"/>
                <a:gd name="T15" fmla="*/ 2 h 5"/>
                <a:gd name="T16" fmla="*/ 11 w 11"/>
                <a:gd name="T17" fmla="*/ 2 h 5"/>
                <a:gd name="T18" fmla="*/ 6 w 11"/>
                <a:gd name="T19" fmla="*/ 0 h 5"/>
                <a:gd name="T20" fmla="*/ 6 w 11"/>
                <a:gd name="T21" fmla="*/ 0 h 5"/>
                <a:gd name="T22" fmla="*/ 3 w 11"/>
                <a:gd name="T23" fmla="*/ 0 h 5"/>
                <a:gd name="T24" fmla="*/ 2 w 11"/>
                <a:gd name="T25" fmla="*/ 0 h 5"/>
                <a:gd name="T26" fmla="*/ 2 w 11"/>
                <a:gd name="T27" fmla="*/ 0 h 5"/>
                <a:gd name="T28" fmla="*/ 0 w 11"/>
                <a:gd name="T29" fmla="*/ 2 h 5"/>
                <a:gd name="T30" fmla="*/ 0 w 11"/>
                <a:gd name="T3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5">
                  <a:moveTo>
                    <a:pt x="0" y="2"/>
                  </a:moveTo>
                  <a:lnTo>
                    <a:pt x="0" y="2"/>
                  </a:lnTo>
                  <a:lnTo>
                    <a:pt x="6" y="4"/>
                  </a:lnTo>
                  <a:lnTo>
                    <a:pt x="6" y="4"/>
                  </a:lnTo>
                  <a:lnTo>
                    <a:pt x="8" y="5"/>
                  </a:lnTo>
                  <a:lnTo>
                    <a:pt x="11" y="5"/>
                  </a:lnTo>
                  <a:lnTo>
                    <a:pt x="11" y="5"/>
                  </a:lnTo>
                  <a:lnTo>
                    <a:pt x="11" y="2"/>
                  </a:lnTo>
                  <a:lnTo>
                    <a:pt x="11" y="2"/>
                  </a:lnTo>
                  <a:lnTo>
                    <a:pt x="6" y="0"/>
                  </a:lnTo>
                  <a:lnTo>
                    <a:pt x="6" y="0"/>
                  </a:lnTo>
                  <a:lnTo>
                    <a:pt x="3" y="0"/>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3" name="Freeform 768"/>
            <p:cNvSpPr>
              <a:spLocks/>
            </p:cNvSpPr>
            <p:nvPr/>
          </p:nvSpPr>
          <p:spPr bwMode="auto">
            <a:xfrm>
              <a:off x="5723871" y="2809115"/>
              <a:ext cx="15168" cy="5056"/>
            </a:xfrm>
            <a:custGeom>
              <a:avLst/>
              <a:gdLst>
                <a:gd name="T0" fmla="*/ 0 w 11"/>
                <a:gd name="T1" fmla="*/ 2 h 5"/>
                <a:gd name="T2" fmla="*/ 0 w 11"/>
                <a:gd name="T3" fmla="*/ 2 h 5"/>
                <a:gd name="T4" fmla="*/ 7 w 11"/>
                <a:gd name="T5" fmla="*/ 4 h 5"/>
                <a:gd name="T6" fmla="*/ 7 w 11"/>
                <a:gd name="T7" fmla="*/ 4 h 5"/>
                <a:gd name="T8" fmla="*/ 8 w 11"/>
                <a:gd name="T9" fmla="*/ 5 h 5"/>
                <a:gd name="T10" fmla="*/ 11 w 11"/>
                <a:gd name="T11" fmla="*/ 5 h 5"/>
                <a:gd name="T12" fmla="*/ 11 w 11"/>
                <a:gd name="T13" fmla="*/ 5 h 5"/>
                <a:gd name="T14" fmla="*/ 11 w 11"/>
                <a:gd name="T15" fmla="*/ 2 h 5"/>
                <a:gd name="T16" fmla="*/ 11 w 11"/>
                <a:gd name="T17" fmla="*/ 2 h 5"/>
                <a:gd name="T18" fmla="*/ 6 w 11"/>
                <a:gd name="T19" fmla="*/ 0 h 5"/>
                <a:gd name="T20" fmla="*/ 6 w 11"/>
                <a:gd name="T21" fmla="*/ 0 h 5"/>
                <a:gd name="T22" fmla="*/ 3 w 11"/>
                <a:gd name="T23" fmla="*/ 0 h 5"/>
                <a:gd name="T24" fmla="*/ 2 w 11"/>
                <a:gd name="T25" fmla="*/ 0 h 5"/>
                <a:gd name="T26" fmla="*/ 2 w 11"/>
                <a:gd name="T27" fmla="*/ 0 h 5"/>
                <a:gd name="T28" fmla="*/ 0 w 11"/>
                <a:gd name="T29" fmla="*/ 2 h 5"/>
                <a:gd name="T30" fmla="*/ 0 w 11"/>
                <a:gd name="T3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5">
                  <a:moveTo>
                    <a:pt x="0" y="2"/>
                  </a:moveTo>
                  <a:lnTo>
                    <a:pt x="0" y="2"/>
                  </a:lnTo>
                  <a:lnTo>
                    <a:pt x="7" y="4"/>
                  </a:lnTo>
                  <a:lnTo>
                    <a:pt x="7" y="4"/>
                  </a:lnTo>
                  <a:lnTo>
                    <a:pt x="8" y="5"/>
                  </a:lnTo>
                  <a:lnTo>
                    <a:pt x="11" y="5"/>
                  </a:lnTo>
                  <a:lnTo>
                    <a:pt x="11" y="5"/>
                  </a:lnTo>
                  <a:lnTo>
                    <a:pt x="11" y="2"/>
                  </a:lnTo>
                  <a:lnTo>
                    <a:pt x="11" y="2"/>
                  </a:lnTo>
                  <a:lnTo>
                    <a:pt x="6" y="0"/>
                  </a:lnTo>
                  <a:lnTo>
                    <a:pt x="6" y="0"/>
                  </a:lnTo>
                  <a:lnTo>
                    <a:pt x="3" y="0"/>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4" name="Freeform 769"/>
            <p:cNvSpPr>
              <a:spLocks/>
            </p:cNvSpPr>
            <p:nvPr/>
          </p:nvSpPr>
          <p:spPr bwMode="auto">
            <a:xfrm>
              <a:off x="5728927" y="2804059"/>
              <a:ext cx="15168" cy="10112"/>
            </a:xfrm>
            <a:custGeom>
              <a:avLst/>
              <a:gdLst>
                <a:gd name="T0" fmla="*/ 0 w 10"/>
                <a:gd name="T1" fmla="*/ 3 h 5"/>
                <a:gd name="T2" fmla="*/ 0 w 10"/>
                <a:gd name="T3" fmla="*/ 3 h 5"/>
                <a:gd name="T4" fmla="*/ 5 w 10"/>
                <a:gd name="T5" fmla="*/ 4 h 5"/>
                <a:gd name="T6" fmla="*/ 5 w 10"/>
                <a:gd name="T7" fmla="*/ 4 h 5"/>
                <a:gd name="T8" fmla="*/ 8 w 10"/>
                <a:gd name="T9" fmla="*/ 5 h 5"/>
                <a:gd name="T10" fmla="*/ 9 w 10"/>
                <a:gd name="T11" fmla="*/ 5 h 5"/>
                <a:gd name="T12" fmla="*/ 9 w 10"/>
                <a:gd name="T13" fmla="*/ 5 h 5"/>
                <a:gd name="T14" fmla="*/ 10 w 10"/>
                <a:gd name="T15" fmla="*/ 4 h 5"/>
                <a:gd name="T16" fmla="*/ 10 w 10"/>
                <a:gd name="T17" fmla="*/ 4 h 5"/>
                <a:gd name="T18" fmla="*/ 5 w 10"/>
                <a:gd name="T19" fmla="*/ 2 h 5"/>
                <a:gd name="T20" fmla="*/ 5 w 10"/>
                <a:gd name="T21" fmla="*/ 2 h 5"/>
                <a:gd name="T22" fmla="*/ 3 w 10"/>
                <a:gd name="T23" fmla="*/ 0 h 5"/>
                <a:gd name="T24" fmla="*/ 0 w 10"/>
                <a:gd name="T25" fmla="*/ 0 h 5"/>
                <a:gd name="T26" fmla="*/ 0 w 10"/>
                <a:gd name="T27" fmla="*/ 0 h 5"/>
                <a:gd name="T28" fmla="*/ 0 w 10"/>
                <a:gd name="T29" fmla="*/ 3 h 5"/>
                <a:gd name="T30" fmla="*/ 0 w 10"/>
                <a:gd name="T3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0" y="3"/>
                  </a:moveTo>
                  <a:lnTo>
                    <a:pt x="0" y="3"/>
                  </a:lnTo>
                  <a:lnTo>
                    <a:pt x="5" y="4"/>
                  </a:lnTo>
                  <a:lnTo>
                    <a:pt x="5" y="4"/>
                  </a:lnTo>
                  <a:lnTo>
                    <a:pt x="8" y="5"/>
                  </a:lnTo>
                  <a:lnTo>
                    <a:pt x="9" y="5"/>
                  </a:lnTo>
                  <a:lnTo>
                    <a:pt x="9" y="5"/>
                  </a:lnTo>
                  <a:lnTo>
                    <a:pt x="10" y="4"/>
                  </a:lnTo>
                  <a:lnTo>
                    <a:pt x="10" y="4"/>
                  </a:lnTo>
                  <a:lnTo>
                    <a:pt x="5" y="2"/>
                  </a:lnTo>
                  <a:lnTo>
                    <a:pt x="5" y="2"/>
                  </a:lnTo>
                  <a:lnTo>
                    <a:pt x="3" y="0"/>
                  </a:lnTo>
                  <a:lnTo>
                    <a:pt x="0" y="0"/>
                  </a:lnTo>
                  <a:lnTo>
                    <a:pt x="0"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5" name="Freeform 770"/>
            <p:cNvSpPr>
              <a:spLocks/>
            </p:cNvSpPr>
            <p:nvPr/>
          </p:nvSpPr>
          <p:spPr bwMode="auto">
            <a:xfrm>
              <a:off x="5728927" y="2804059"/>
              <a:ext cx="15168" cy="10112"/>
            </a:xfrm>
            <a:custGeom>
              <a:avLst/>
              <a:gdLst>
                <a:gd name="T0" fmla="*/ 0 w 10"/>
                <a:gd name="T1" fmla="*/ 3 h 5"/>
                <a:gd name="T2" fmla="*/ 0 w 10"/>
                <a:gd name="T3" fmla="*/ 3 h 5"/>
                <a:gd name="T4" fmla="*/ 5 w 10"/>
                <a:gd name="T5" fmla="*/ 4 h 5"/>
                <a:gd name="T6" fmla="*/ 5 w 10"/>
                <a:gd name="T7" fmla="*/ 4 h 5"/>
                <a:gd name="T8" fmla="*/ 8 w 10"/>
                <a:gd name="T9" fmla="*/ 5 h 5"/>
                <a:gd name="T10" fmla="*/ 9 w 10"/>
                <a:gd name="T11" fmla="*/ 5 h 5"/>
                <a:gd name="T12" fmla="*/ 9 w 10"/>
                <a:gd name="T13" fmla="*/ 5 h 5"/>
                <a:gd name="T14" fmla="*/ 10 w 10"/>
                <a:gd name="T15" fmla="*/ 4 h 5"/>
                <a:gd name="T16" fmla="*/ 10 w 10"/>
                <a:gd name="T17" fmla="*/ 4 h 5"/>
                <a:gd name="T18" fmla="*/ 5 w 10"/>
                <a:gd name="T19" fmla="*/ 2 h 5"/>
                <a:gd name="T20" fmla="*/ 5 w 10"/>
                <a:gd name="T21" fmla="*/ 2 h 5"/>
                <a:gd name="T22" fmla="*/ 3 w 10"/>
                <a:gd name="T23" fmla="*/ 0 h 5"/>
                <a:gd name="T24" fmla="*/ 0 w 10"/>
                <a:gd name="T25" fmla="*/ 0 h 5"/>
                <a:gd name="T26" fmla="*/ 0 w 10"/>
                <a:gd name="T27" fmla="*/ 0 h 5"/>
                <a:gd name="T28" fmla="*/ 0 w 10"/>
                <a:gd name="T29" fmla="*/ 3 h 5"/>
                <a:gd name="T30" fmla="*/ 0 w 10"/>
                <a:gd name="T3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0" y="3"/>
                  </a:moveTo>
                  <a:lnTo>
                    <a:pt x="0" y="3"/>
                  </a:lnTo>
                  <a:lnTo>
                    <a:pt x="5" y="4"/>
                  </a:lnTo>
                  <a:lnTo>
                    <a:pt x="5" y="4"/>
                  </a:lnTo>
                  <a:lnTo>
                    <a:pt x="8" y="5"/>
                  </a:lnTo>
                  <a:lnTo>
                    <a:pt x="9" y="5"/>
                  </a:lnTo>
                  <a:lnTo>
                    <a:pt x="9" y="5"/>
                  </a:lnTo>
                  <a:lnTo>
                    <a:pt x="10" y="4"/>
                  </a:lnTo>
                  <a:lnTo>
                    <a:pt x="10" y="4"/>
                  </a:lnTo>
                  <a:lnTo>
                    <a:pt x="5" y="2"/>
                  </a:lnTo>
                  <a:lnTo>
                    <a:pt x="5" y="2"/>
                  </a:lnTo>
                  <a:lnTo>
                    <a:pt x="3" y="0"/>
                  </a:lnTo>
                  <a:lnTo>
                    <a:pt x="0" y="0"/>
                  </a:lnTo>
                  <a:lnTo>
                    <a:pt x="0"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6" name="Freeform 771"/>
            <p:cNvSpPr>
              <a:spLocks/>
            </p:cNvSpPr>
            <p:nvPr/>
          </p:nvSpPr>
          <p:spPr bwMode="auto">
            <a:xfrm>
              <a:off x="5733983" y="2804059"/>
              <a:ext cx="10112" cy="5056"/>
            </a:xfrm>
            <a:custGeom>
              <a:avLst/>
              <a:gdLst>
                <a:gd name="T0" fmla="*/ 0 w 10"/>
                <a:gd name="T1" fmla="*/ 2 h 6"/>
                <a:gd name="T2" fmla="*/ 0 w 10"/>
                <a:gd name="T3" fmla="*/ 2 h 6"/>
                <a:gd name="T4" fmla="*/ 5 w 10"/>
                <a:gd name="T5" fmla="*/ 5 h 6"/>
                <a:gd name="T6" fmla="*/ 5 w 10"/>
                <a:gd name="T7" fmla="*/ 5 h 6"/>
                <a:gd name="T8" fmla="*/ 7 w 10"/>
                <a:gd name="T9" fmla="*/ 6 h 6"/>
                <a:gd name="T10" fmla="*/ 10 w 10"/>
                <a:gd name="T11" fmla="*/ 6 h 6"/>
                <a:gd name="T12" fmla="*/ 10 w 10"/>
                <a:gd name="T13" fmla="*/ 6 h 6"/>
                <a:gd name="T14" fmla="*/ 10 w 10"/>
                <a:gd name="T15" fmla="*/ 5 h 6"/>
                <a:gd name="T16" fmla="*/ 10 w 10"/>
                <a:gd name="T17" fmla="*/ 5 h 6"/>
                <a:gd name="T18" fmla="*/ 6 w 10"/>
                <a:gd name="T19" fmla="*/ 1 h 6"/>
                <a:gd name="T20" fmla="*/ 6 w 10"/>
                <a:gd name="T21" fmla="*/ 1 h 6"/>
                <a:gd name="T22" fmla="*/ 4 w 10"/>
                <a:gd name="T23" fmla="*/ 0 h 6"/>
                <a:gd name="T24" fmla="*/ 1 w 10"/>
                <a:gd name="T25" fmla="*/ 0 h 6"/>
                <a:gd name="T26" fmla="*/ 1 w 10"/>
                <a:gd name="T27" fmla="*/ 0 h 6"/>
                <a:gd name="T28" fmla="*/ 0 w 10"/>
                <a:gd name="T29" fmla="*/ 2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2"/>
                  </a:lnTo>
                  <a:lnTo>
                    <a:pt x="5" y="5"/>
                  </a:lnTo>
                  <a:lnTo>
                    <a:pt x="5" y="5"/>
                  </a:lnTo>
                  <a:lnTo>
                    <a:pt x="7" y="6"/>
                  </a:lnTo>
                  <a:lnTo>
                    <a:pt x="10" y="6"/>
                  </a:lnTo>
                  <a:lnTo>
                    <a:pt x="10" y="6"/>
                  </a:lnTo>
                  <a:lnTo>
                    <a:pt x="10" y="5"/>
                  </a:lnTo>
                  <a:lnTo>
                    <a:pt x="10" y="5"/>
                  </a:lnTo>
                  <a:lnTo>
                    <a:pt x="6" y="1"/>
                  </a:lnTo>
                  <a:lnTo>
                    <a:pt x="6" y="1"/>
                  </a:lnTo>
                  <a:lnTo>
                    <a:pt x="4" y="0"/>
                  </a:lnTo>
                  <a:lnTo>
                    <a:pt x="1" y="0"/>
                  </a:lnTo>
                  <a:lnTo>
                    <a:pt x="1"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7" name="Freeform 772"/>
            <p:cNvSpPr>
              <a:spLocks/>
            </p:cNvSpPr>
            <p:nvPr/>
          </p:nvSpPr>
          <p:spPr bwMode="auto">
            <a:xfrm>
              <a:off x="5733983" y="2804059"/>
              <a:ext cx="10112" cy="5056"/>
            </a:xfrm>
            <a:custGeom>
              <a:avLst/>
              <a:gdLst>
                <a:gd name="T0" fmla="*/ 0 w 10"/>
                <a:gd name="T1" fmla="*/ 2 h 6"/>
                <a:gd name="T2" fmla="*/ 0 w 10"/>
                <a:gd name="T3" fmla="*/ 2 h 6"/>
                <a:gd name="T4" fmla="*/ 5 w 10"/>
                <a:gd name="T5" fmla="*/ 5 h 6"/>
                <a:gd name="T6" fmla="*/ 5 w 10"/>
                <a:gd name="T7" fmla="*/ 5 h 6"/>
                <a:gd name="T8" fmla="*/ 7 w 10"/>
                <a:gd name="T9" fmla="*/ 6 h 6"/>
                <a:gd name="T10" fmla="*/ 10 w 10"/>
                <a:gd name="T11" fmla="*/ 6 h 6"/>
                <a:gd name="T12" fmla="*/ 10 w 10"/>
                <a:gd name="T13" fmla="*/ 6 h 6"/>
                <a:gd name="T14" fmla="*/ 10 w 10"/>
                <a:gd name="T15" fmla="*/ 5 h 6"/>
                <a:gd name="T16" fmla="*/ 10 w 10"/>
                <a:gd name="T17" fmla="*/ 5 h 6"/>
                <a:gd name="T18" fmla="*/ 6 w 10"/>
                <a:gd name="T19" fmla="*/ 1 h 6"/>
                <a:gd name="T20" fmla="*/ 6 w 10"/>
                <a:gd name="T21" fmla="*/ 1 h 6"/>
                <a:gd name="T22" fmla="*/ 4 w 10"/>
                <a:gd name="T23" fmla="*/ 0 h 6"/>
                <a:gd name="T24" fmla="*/ 1 w 10"/>
                <a:gd name="T25" fmla="*/ 0 h 6"/>
                <a:gd name="T26" fmla="*/ 1 w 10"/>
                <a:gd name="T27" fmla="*/ 0 h 6"/>
                <a:gd name="T28" fmla="*/ 0 w 10"/>
                <a:gd name="T29" fmla="*/ 2 h 6"/>
                <a:gd name="T30" fmla="*/ 0 w 10"/>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2"/>
                  </a:moveTo>
                  <a:lnTo>
                    <a:pt x="0" y="2"/>
                  </a:lnTo>
                  <a:lnTo>
                    <a:pt x="5" y="5"/>
                  </a:lnTo>
                  <a:lnTo>
                    <a:pt x="5" y="5"/>
                  </a:lnTo>
                  <a:lnTo>
                    <a:pt x="7" y="6"/>
                  </a:lnTo>
                  <a:lnTo>
                    <a:pt x="10" y="6"/>
                  </a:lnTo>
                  <a:lnTo>
                    <a:pt x="10" y="6"/>
                  </a:lnTo>
                  <a:lnTo>
                    <a:pt x="10" y="5"/>
                  </a:lnTo>
                  <a:lnTo>
                    <a:pt x="10" y="5"/>
                  </a:lnTo>
                  <a:lnTo>
                    <a:pt x="6" y="1"/>
                  </a:lnTo>
                  <a:lnTo>
                    <a:pt x="6" y="1"/>
                  </a:lnTo>
                  <a:lnTo>
                    <a:pt x="4" y="0"/>
                  </a:lnTo>
                  <a:lnTo>
                    <a:pt x="1" y="0"/>
                  </a:lnTo>
                  <a:lnTo>
                    <a:pt x="1"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8" name="Freeform 773"/>
            <p:cNvSpPr>
              <a:spLocks/>
            </p:cNvSpPr>
            <p:nvPr/>
          </p:nvSpPr>
          <p:spPr bwMode="auto">
            <a:xfrm>
              <a:off x="5739039" y="2799003"/>
              <a:ext cx="10112" cy="10112"/>
            </a:xfrm>
            <a:custGeom>
              <a:avLst/>
              <a:gdLst>
                <a:gd name="T0" fmla="*/ 0 w 10"/>
                <a:gd name="T1" fmla="*/ 1 h 6"/>
                <a:gd name="T2" fmla="*/ 0 w 10"/>
                <a:gd name="T3" fmla="*/ 1 h 6"/>
                <a:gd name="T4" fmla="*/ 5 w 10"/>
                <a:gd name="T5" fmla="*/ 5 h 6"/>
                <a:gd name="T6" fmla="*/ 5 w 10"/>
                <a:gd name="T7" fmla="*/ 5 h 6"/>
                <a:gd name="T8" fmla="*/ 7 w 10"/>
                <a:gd name="T9" fmla="*/ 6 h 6"/>
                <a:gd name="T10" fmla="*/ 8 w 10"/>
                <a:gd name="T11" fmla="*/ 6 h 6"/>
                <a:gd name="T12" fmla="*/ 8 w 10"/>
                <a:gd name="T13" fmla="*/ 6 h 6"/>
                <a:gd name="T14" fmla="*/ 10 w 10"/>
                <a:gd name="T15" fmla="*/ 5 h 6"/>
                <a:gd name="T16" fmla="*/ 10 w 10"/>
                <a:gd name="T17" fmla="*/ 5 h 6"/>
                <a:gd name="T18" fmla="*/ 6 w 10"/>
                <a:gd name="T19" fmla="*/ 1 h 6"/>
                <a:gd name="T20" fmla="*/ 6 w 10"/>
                <a:gd name="T21" fmla="*/ 1 h 6"/>
                <a:gd name="T22" fmla="*/ 3 w 10"/>
                <a:gd name="T23" fmla="*/ 0 h 6"/>
                <a:gd name="T24" fmla="*/ 1 w 10"/>
                <a:gd name="T25" fmla="*/ 0 h 6"/>
                <a:gd name="T26" fmla="*/ 1 w 10"/>
                <a:gd name="T27" fmla="*/ 0 h 6"/>
                <a:gd name="T28" fmla="*/ 0 w 10"/>
                <a:gd name="T29" fmla="*/ 1 h 6"/>
                <a:gd name="T30" fmla="*/ 0 w 10"/>
                <a:gd name="T3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1"/>
                  </a:moveTo>
                  <a:lnTo>
                    <a:pt x="0" y="1"/>
                  </a:lnTo>
                  <a:lnTo>
                    <a:pt x="5" y="5"/>
                  </a:lnTo>
                  <a:lnTo>
                    <a:pt x="5" y="5"/>
                  </a:lnTo>
                  <a:lnTo>
                    <a:pt x="7" y="6"/>
                  </a:lnTo>
                  <a:lnTo>
                    <a:pt x="8" y="6"/>
                  </a:lnTo>
                  <a:lnTo>
                    <a:pt x="8" y="6"/>
                  </a:lnTo>
                  <a:lnTo>
                    <a:pt x="10" y="5"/>
                  </a:lnTo>
                  <a:lnTo>
                    <a:pt x="10" y="5"/>
                  </a:lnTo>
                  <a:lnTo>
                    <a:pt x="6" y="1"/>
                  </a:lnTo>
                  <a:lnTo>
                    <a:pt x="6" y="1"/>
                  </a:lnTo>
                  <a:lnTo>
                    <a:pt x="3" y="0"/>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9" name="Freeform 774"/>
            <p:cNvSpPr>
              <a:spLocks/>
            </p:cNvSpPr>
            <p:nvPr/>
          </p:nvSpPr>
          <p:spPr bwMode="auto">
            <a:xfrm>
              <a:off x="5739039" y="2799003"/>
              <a:ext cx="10112" cy="10112"/>
            </a:xfrm>
            <a:custGeom>
              <a:avLst/>
              <a:gdLst>
                <a:gd name="T0" fmla="*/ 0 w 10"/>
                <a:gd name="T1" fmla="*/ 1 h 6"/>
                <a:gd name="T2" fmla="*/ 0 w 10"/>
                <a:gd name="T3" fmla="*/ 1 h 6"/>
                <a:gd name="T4" fmla="*/ 5 w 10"/>
                <a:gd name="T5" fmla="*/ 5 h 6"/>
                <a:gd name="T6" fmla="*/ 5 w 10"/>
                <a:gd name="T7" fmla="*/ 5 h 6"/>
                <a:gd name="T8" fmla="*/ 7 w 10"/>
                <a:gd name="T9" fmla="*/ 6 h 6"/>
                <a:gd name="T10" fmla="*/ 8 w 10"/>
                <a:gd name="T11" fmla="*/ 6 h 6"/>
                <a:gd name="T12" fmla="*/ 8 w 10"/>
                <a:gd name="T13" fmla="*/ 6 h 6"/>
                <a:gd name="T14" fmla="*/ 10 w 10"/>
                <a:gd name="T15" fmla="*/ 5 h 6"/>
                <a:gd name="T16" fmla="*/ 10 w 10"/>
                <a:gd name="T17" fmla="*/ 5 h 6"/>
                <a:gd name="T18" fmla="*/ 6 w 10"/>
                <a:gd name="T19" fmla="*/ 1 h 6"/>
                <a:gd name="T20" fmla="*/ 6 w 10"/>
                <a:gd name="T21" fmla="*/ 1 h 6"/>
                <a:gd name="T22" fmla="*/ 3 w 10"/>
                <a:gd name="T23" fmla="*/ 0 h 6"/>
                <a:gd name="T24" fmla="*/ 1 w 10"/>
                <a:gd name="T25" fmla="*/ 0 h 6"/>
                <a:gd name="T26" fmla="*/ 1 w 10"/>
                <a:gd name="T27" fmla="*/ 0 h 6"/>
                <a:gd name="T28" fmla="*/ 0 w 10"/>
                <a:gd name="T29" fmla="*/ 1 h 6"/>
                <a:gd name="T30" fmla="*/ 0 w 10"/>
                <a:gd name="T3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6">
                  <a:moveTo>
                    <a:pt x="0" y="1"/>
                  </a:moveTo>
                  <a:lnTo>
                    <a:pt x="0" y="1"/>
                  </a:lnTo>
                  <a:lnTo>
                    <a:pt x="5" y="5"/>
                  </a:lnTo>
                  <a:lnTo>
                    <a:pt x="5" y="5"/>
                  </a:lnTo>
                  <a:lnTo>
                    <a:pt x="7" y="6"/>
                  </a:lnTo>
                  <a:lnTo>
                    <a:pt x="8" y="6"/>
                  </a:lnTo>
                  <a:lnTo>
                    <a:pt x="8" y="6"/>
                  </a:lnTo>
                  <a:lnTo>
                    <a:pt x="10" y="5"/>
                  </a:lnTo>
                  <a:lnTo>
                    <a:pt x="10" y="5"/>
                  </a:lnTo>
                  <a:lnTo>
                    <a:pt x="6" y="1"/>
                  </a:lnTo>
                  <a:lnTo>
                    <a:pt x="6" y="1"/>
                  </a:lnTo>
                  <a:lnTo>
                    <a:pt x="3" y="0"/>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0" name="Freeform 775"/>
            <p:cNvSpPr>
              <a:spLocks/>
            </p:cNvSpPr>
            <p:nvPr/>
          </p:nvSpPr>
          <p:spPr bwMode="auto">
            <a:xfrm>
              <a:off x="5744096" y="2799003"/>
              <a:ext cx="10112" cy="10112"/>
            </a:xfrm>
            <a:custGeom>
              <a:avLst/>
              <a:gdLst>
                <a:gd name="T0" fmla="*/ 0 w 10"/>
                <a:gd name="T1" fmla="*/ 3 h 8"/>
                <a:gd name="T2" fmla="*/ 0 w 10"/>
                <a:gd name="T3" fmla="*/ 3 h 8"/>
                <a:gd name="T4" fmla="*/ 5 w 10"/>
                <a:gd name="T5" fmla="*/ 6 h 8"/>
                <a:gd name="T6" fmla="*/ 5 w 10"/>
                <a:gd name="T7" fmla="*/ 6 h 8"/>
                <a:gd name="T8" fmla="*/ 7 w 10"/>
                <a:gd name="T9" fmla="*/ 8 h 8"/>
                <a:gd name="T10" fmla="*/ 9 w 10"/>
                <a:gd name="T11" fmla="*/ 8 h 8"/>
                <a:gd name="T12" fmla="*/ 9 w 10"/>
                <a:gd name="T13" fmla="*/ 8 h 8"/>
                <a:gd name="T14" fmla="*/ 10 w 10"/>
                <a:gd name="T15" fmla="*/ 6 h 8"/>
                <a:gd name="T16" fmla="*/ 10 w 10"/>
                <a:gd name="T17" fmla="*/ 6 h 8"/>
                <a:gd name="T18" fmla="*/ 7 w 10"/>
                <a:gd name="T19" fmla="*/ 3 h 8"/>
                <a:gd name="T20" fmla="*/ 7 w 10"/>
                <a:gd name="T21" fmla="*/ 3 h 8"/>
                <a:gd name="T22" fmla="*/ 4 w 10"/>
                <a:gd name="T23" fmla="*/ 1 h 8"/>
                <a:gd name="T24" fmla="*/ 2 w 10"/>
                <a:gd name="T25" fmla="*/ 0 h 8"/>
                <a:gd name="T26" fmla="*/ 2 w 10"/>
                <a:gd name="T27" fmla="*/ 0 h 8"/>
                <a:gd name="T28" fmla="*/ 0 w 10"/>
                <a:gd name="T29" fmla="*/ 3 h 8"/>
                <a:gd name="T30" fmla="*/ 0 w 10"/>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0" y="3"/>
                  </a:moveTo>
                  <a:lnTo>
                    <a:pt x="0" y="3"/>
                  </a:lnTo>
                  <a:lnTo>
                    <a:pt x="5" y="6"/>
                  </a:lnTo>
                  <a:lnTo>
                    <a:pt x="5" y="6"/>
                  </a:lnTo>
                  <a:lnTo>
                    <a:pt x="7" y="8"/>
                  </a:lnTo>
                  <a:lnTo>
                    <a:pt x="9" y="8"/>
                  </a:lnTo>
                  <a:lnTo>
                    <a:pt x="9" y="8"/>
                  </a:lnTo>
                  <a:lnTo>
                    <a:pt x="10" y="6"/>
                  </a:lnTo>
                  <a:lnTo>
                    <a:pt x="10" y="6"/>
                  </a:lnTo>
                  <a:lnTo>
                    <a:pt x="7" y="3"/>
                  </a:lnTo>
                  <a:lnTo>
                    <a:pt x="7" y="3"/>
                  </a:lnTo>
                  <a:lnTo>
                    <a:pt x="4" y="1"/>
                  </a:lnTo>
                  <a:lnTo>
                    <a:pt x="2" y="0"/>
                  </a:lnTo>
                  <a:lnTo>
                    <a:pt x="2"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1" name="Freeform 776"/>
            <p:cNvSpPr>
              <a:spLocks/>
            </p:cNvSpPr>
            <p:nvPr/>
          </p:nvSpPr>
          <p:spPr bwMode="auto">
            <a:xfrm>
              <a:off x="5744096" y="2799003"/>
              <a:ext cx="10112" cy="10112"/>
            </a:xfrm>
            <a:custGeom>
              <a:avLst/>
              <a:gdLst>
                <a:gd name="T0" fmla="*/ 0 w 10"/>
                <a:gd name="T1" fmla="*/ 3 h 8"/>
                <a:gd name="T2" fmla="*/ 0 w 10"/>
                <a:gd name="T3" fmla="*/ 3 h 8"/>
                <a:gd name="T4" fmla="*/ 5 w 10"/>
                <a:gd name="T5" fmla="*/ 6 h 8"/>
                <a:gd name="T6" fmla="*/ 5 w 10"/>
                <a:gd name="T7" fmla="*/ 6 h 8"/>
                <a:gd name="T8" fmla="*/ 7 w 10"/>
                <a:gd name="T9" fmla="*/ 8 h 8"/>
                <a:gd name="T10" fmla="*/ 9 w 10"/>
                <a:gd name="T11" fmla="*/ 8 h 8"/>
                <a:gd name="T12" fmla="*/ 9 w 10"/>
                <a:gd name="T13" fmla="*/ 8 h 8"/>
                <a:gd name="T14" fmla="*/ 10 w 10"/>
                <a:gd name="T15" fmla="*/ 6 h 8"/>
                <a:gd name="T16" fmla="*/ 10 w 10"/>
                <a:gd name="T17" fmla="*/ 6 h 8"/>
                <a:gd name="T18" fmla="*/ 7 w 10"/>
                <a:gd name="T19" fmla="*/ 3 h 8"/>
                <a:gd name="T20" fmla="*/ 7 w 10"/>
                <a:gd name="T21" fmla="*/ 3 h 8"/>
                <a:gd name="T22" fmla="*/ 4 w 10"/>
                <a:gd name="T23" fmla="*/ 1 h 8"/>
                <a:gd name="T24" fmla="*/ 2 w 10"/>
                <a:gd name="T25" fmla="*/ 0 h 8"/>
                <a:gd name="T26" fmla="*/ 2 w 10"/>
                <a:gd name="T27" fmla="*/ 0 h 8"/>
                <a:gd name="T28" fmla="*/ 0 w 10"/>
                <a:gd name="T29" fmla="*/ 3 h 8"/>
                <a:gd name="T30" fmla="*/ 0 w 10"/>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0" y="3"/>
                  </a:moveTo>
                  <a:lnTo>
                    <a:pt x="0" y="3"/>
                  </a:lnTo>
                  <a:lnTo>
                    <a:pt x="5" y="6"/>
                  </a:lnTo>
                  <a:lnTo>
                    <a:pt x="5" y="6"/>
                  </a:lnTo>
                  <a:lnTo>
                    <a:pt x="7" y="8"/>
                  </a:lnTo>
                  <a:lnTo>
                    <a:pt x="9" y="8"/>
                  </a:lnTo>
                  <a:lnTo>
                    <a:pt x="9" y="8"/>
                  </a:lnTo>
                  <a:lnTo>
                    <a:pt x="10" y="6"/>
                  </a:lnTo>
                  <a:lnTo>
                    <a:pt x="10" y="6"/>
                  </a:lnTo>
                  <a:lnTo>
                    <a:pt x="7" y="3"/>
                  </a:lnTo>
                  <a:lnTo>
                    <a:pt x="7" y="3"/>
                  </a:lnTo>
                  <a:lnTo>
                    <a:pt x="4" y="1"/>
                  </a:lnTo>
                  <a:lnTo>
                    <a:pt x="2" y="0"/>
                  </a:lnTo>
                  <a:lnTo>
                    <a:pt x="2"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2" name="Freeform 777"/>
            <p:cNvSpPr>
              <a:spLocks/>
            </p:cNvSpPr>
            <p:nvPr/>
          </p:nvSpPr>
          <p:spPr bwMode="auto">
            <a:xfrm>
              <a:off x="5749152" y="2793947"/>
              <a:ext cx="10112" cy="10112"/>
            </a:xfrm>
            <a:custGeom>
              <a:avLst/>
              <a:gdLst>
                <a:gd name="T0" fmla="*/ 0 w 10"/>
                <a:gd name="T1" fmla="*/ 2 h 7"/>
                <a:gd name="T2" fmla="*/ 0 w 10"/>
                <a:gd name="T3" fmla="*/ 2 h 7"/>
                <a:gd name="T4" fmla="*/ 5 w 10"/>
                <a:gd name="T5" fmla="*/ 6 h 7"/>
                <a:gd name="T6" fmla="*/ 5 w 10"/>
                <a:gd name="T7" fmla="*/ 6 h 7"/>
                <a:gd name="T8" fmla="*/ 6 w 10"/>
                <a:gd name="T9" fmla="*/ 7 h 7"/>
                <a:gd name="T10" fmla="*/ 8 w 10"/>
                <a:gd name="T11" fmla="*/ 7 h 7"/>
                <a:gd name="T12" fmla="*/ 8 w 10"/>
                <a:gd name="T13" fmla="*/ 7 h 7"/>
                <a:gd name="T14" fmla="*/ 10 w 10"/>
                <a:gd name="T15" fmla="*/ 6 h 7"/>
                <a:gd name="T16" fmla="*/ 10 w 10"/>
                <a:gd name="T17" fmla="*/ 6 h 7"/>
                <a:gd name="T18" fmla="*/ 6 w 10"/>
                <a:gd name="T19" fmla="*/ 2 h 7"/>
                <a:gd name="T20" fmla="*/ 6 w 10"/>
                <a:gd name="T21" fmla="*/ 2 h 7"/>
                <a:gd name="T22" fmla="*/ 4 w 10"/>
                <a:gd name="T23" fmla="*/ 1 h 7"/>
                <a:gd name="T24" fmla="*/ 3 w 10"/>
                <a:gd name="T25" fmla="*/ 0 h 7"/>
                <a:gd name="T26" fmla="*/ 3 w 10"/>
                <a:gd name="T27" fmla="*/ 0 h 7"/>
                <a:gd name="T28" fmla="*/ 0 w 10"/>
                <a:gd name="T29" fmla="*/ 2 h 7"/>
                <a:gd name="T30" fmla="*/ 0 w 10"/>
                <a:gd name="T3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0" y="2"/>
                  </a:moveTo>
                  <a:lnTo>
                    <a:pt x="0" y="2"/>
                  </a:lnTo>
                  <a:lnTo>
                    <a:pt x="5" y="6"/>
                  </a:lnTo>
                  <a:lnTo>
                    <a:pt x="5" y="6"/>
                  </a:lnTo>
                  <a:lnTo>
                    <a:pt x="6" y="7"/>
                  </a:lnTo>
                  <a:lnTo>
                    <a:pt x="8" y="7"/>
                  </a:lnTo>
                  <a:lnTo>
                    <a:pt x="8" y="7"/>
                  </a:lnTo>
                  <a:lnTo>
                    <a:pt x="10" y="6"/>
                  </a:lnTo>
                  <a:lnTo>
                    <a:pt x="10" y="6"/>
                  </a:lnTo>
                  <a:lnTo>
                    <a:pt x="6" y="2"/>
                  </a:lnTo>
                  <a:lnTo>
                    <a:pt x="6" y="2"/>
                  </a:lnTo>
                  <a:lnTo>
                    <a:pt x="4" y="1"/>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3" name="Freeform 778"/>
            <p:cNvSpPr>
              <a:spLocks/>
            </p:cNvSpPr>
            <p:nvPr/>
          </p:nvSpPr>
          <p:spPr bwMode="auto">
            <a:xfrm>
              <a:off x="5749152" y="2793947"/>
              <a:ext cx="10112" cy="10112"/>
            </a:xfrm>
            <a:custGeom>
              <a:avLst/>
              <a:gdLst>
                <a:gd name="T0" fmla="*/ 0 w 10"/>
                <a:gd name="T1" fmla="*/ 2 h 7"/>
                <a:gd name="T2" fmla="*/ 0 w 10"/>
                <a:gd name="T3" fmla="*/ 2 h 7"/>
                <a:gd name="T4" fmla="*/ 5 w 10"/>
                <a:gd name="T5" fmla="*/ 6 h 7"/>
                <a:gd name="T6" fmla="*/ 5 w 10"/>
                <a:gd name="T7" fmla="*/ 6 h 7"/>
                <a:gd name="T8" fmla="*/ 6 w 10"/>
                <a:gd name="T9" fmla="*/ 7 h 7"/>
                <a:gd name="T10" fmla="*/ 8 w 10"/>
                <a:gd name="T11" fmla="*/ 7 h 7"/>
                <a:gd name="T12" fmla="*/ 8 w 10"/>
                <a:gd name="T13" fmla="*/ 7 h 7"/>
                <a:gd name="T14" fmla="*/ 10 w 10"/>
                <a:gd name="T15" fmla="*/ 6 h 7"/>
                <a:gd name="T16" fmla="*/ 10 w 10"/>
                <a:gd name="T17" fmla="*/ 6 h 7"/>
                <a:gd name="T18" fmla="*/ 6 w 10"/>
                <a:gd name="T19" fmla="*/ 2 h 7"/>
                <a:gd name="T20" fmla="*/ 6 w 10"/>
                <a:gd name="T21" fmla="*/ 2 h 7"/>
                <a:gd name="T22" fmla="*/ 4 w 10"/>
                <a:gd name="T23" fmla="*/ 1 h 7"/>
                <a:gd name="T24" fmla="*/ 3 w 10"/>
                <a:gd name="T25" fmla="*/ 0 h 7"/>
                <a:gd name="T26" fmla="*/ 3 w 10"/>
                <a:gd name="T27" fmla="*/ 0 h 7"/>
                <a:gd name="T28" fmla="*/ 0 w 10"/>
                <a:gd name="T29" fmla="*/ 2 h 7"/>
                <a:gd name="T30" fmla="*/ 0 w 10"/>
                <a:gd name="T3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0" y="2"/>
                  </a:moveTo>
                  <a:lnTo>
                    <a:pt x="0" y="2"/>
                  </a:lnTo>
                  <a:lnTo>
                    <a:pt x="5" y="6"/>
                  </a:lnTo>
                  <a:lnTo>
                    <a:pt x="5" y="6"/>
                  </a:lnTo>
                  <a:lnTo>
                    <a:pt x="6" y="7"/>
                  </a:lnTo>
                  <a:lnTo>
                    <a:pt x="8" y="7"/>
                  </a:lnTo>
                  <a:lnTo>
                    <a:pt x="8" y="7"/>
                  </a:lnTo>
                  <a:lnTo>
                    <a:pt x="10" y="6"/>
                  </a:lnTo>
                  <a:lnTo>
                    <a:pt x="10" y="6"/>
                  </a:lnTo>
                  <a:lnTo>
                    <a:pt x="6" y="2"/>
                  </a:lnTo>
                  <a:lnTo>
                    <a:pt x="6" y="2"/>
                  </a:lnTo>
                  <a:lnTo>
                    <a:pt x="4" y="1"/>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4" name="Freeform 779"/>
            <p:cNvSpPr>
              <a:spLocks/>
            </p:cNvSpPr>
            <p:nvPr/>
          </p:nvSpPr>
          <p:spPr bwMode="auto">
            <a:xfrm>
              <a:off x="5749152" y="2793947"/>
              <a:ext cx="15168" cy="10112"/>
            </a:xfrm>
            <a:custGeom>
              <a:avLst/>
              <a:gdLst>
                <a:gd name="T0" fmla="*/ 0 w 9"/>
                <a:gd name="T1" fmla="*/ 2 h 8"/>
                <a:gd name="T2" fmla="*/ 0 w 9"/>
                <a:gd name="T3" fmla="*/ 2 h 8"/>
                <a:gd name="T4" fmla="*/ 5 w 9"/>
                <a:gd name="T5" fmla="*/ 6 h 8"/>
                <a:gd name="T6" fmla="*/ 5 w 9"/>
                <a:gd name="T7" fmla="*/ 6 h 8"/>
                <a:gd name="T8" fmla="*/ 6 w 9"/>
                <a:gd name="T9" fmla="*/ 7 h 8"/>
                <a:gd name="T10" fmla="*/ 7 w 9"/>
                <a:gd name="T11" fmla="*/ 8 h 8"/>
                <a:gd name="T12" fmla="*/ 7 w 9"/>
                <a:gd name="T13" fmla="*/ 8 h 8"/>
                <a:gd name="T14" fmla="*/ 9 w 9"/>
                <a:gd name="T15" fmla="*/ 7 h 8"/>
                <a:gd name="T16" fmla="*/ 9 w 9"/>
                <a:gd name="T17" fmla="*/ 7 h 8"/>
                <a:gd name="T18" fmla="*/ 6 w 9"/>
                <a:gd name="T19" fmla="*/ 2 h 8"/>
                <a:gd name="T20" fmla="*/ 6 w 9"/>
                <a:gd name="T21" fmla="*/ 2 h 8"/>
                <a:gd name="T22" fmla="*/ 4 w 9"/>
                <a:gd name="T23" fmla="*/ 1 h 8"/>
                <a:gd name="T24" fmla="*/ 2 w 9"/>
                <a:gd name="T25" fmla="*/ 0 h 8"/>
                <a:gd name="T26" fmla="*/ 2 w 9"/>
                <a:gd name="T27" fmla="*/ 0 h 8"/>
                <a:gd name="T28" fmla="*/ 0 w 9"/>
                <a:gd name="T29" fmla="*/ 2 h 8"/>
                <a:gd name="T30" fmla="*/ 0 w 9"/>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0" y="2"/>
                  </a:moveTo>
                  <a:lnTo>
                    <a:pt x="0" y="2"/>
                  </a:lnTo>
                  <a:lnTo>
                    <a:pt x="5" y="6"/>
                  </a:lnTo>
                  <a:lnTo>
                    <a:pt x="5" y="6"/>
                  </a:lnTo>
                  <a:lnTo>
                    <a:pt x="6" y="7"/>
                  </a:lnTo>
                  <a:lnTo>
                    <a:pt x="7" y="8"/>
                  </a:lnTo>
                  <a:lnTo>
                    <a:pt x="7" y="8"/>
                  </a:lnTo>
                  <a:lnTo>
                    <a:pt x="9" y="7"/>
                  </a:lnTo>
                  <a:lnTo>
                    <a:pt x="9" y="7"/>
                  </a:lnTo>
                  <a:lnTo>
                    <a:pt x="6" y="2"/>
                  </a:lnTo>
                  <a:lnTo>
                    <a:pt x="6" y="2"/>
                  </a:lnTo>
                  <a:lnTo>
                    <a:pt x="4" y="1"/>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5" name="Freeform 780"/>
            <p:cNvSpPr>
              <a:spLocks/>
            </p:cNvSpPr>
            <p:nvPr/>
          </p:nvSpPr>
          <p:spPr bwMode="auto">
            <a:xfrm>
              <a:off x="5749152" y="2793947"/>
              <a:ext cx="15168" cy="10112"/>
            </a:xfrm>
            <a:custGeom>
              <a:avLst/>
              <a:gdLst>
                <a:gd name="T0" fmla="*/ 0 w 9"/>
                <a:gd name="T1" fmla="*/ 2 h 8"/>
                <a:gd name="T2" fmla="*/ 0 w 9"/>
                <a:gd name="T3" fmla="*/ 2 h 8"/>
                <a:gd name="T4" fmla="*/ 5 w 9"/>
                <a:gd name="T5" fmla="*/ 6 h 8"/>
                <a:gd name="T6" fmla="*/ 5 w 9"/>
                <a:gd name="T7" fmla="*/ 6 h 8"/>
                <a:gd name="T8" fmla="*/ 6 w 9"/>
                <a:gd name="T9" fmla="*/ 7 h 8"/>
                <a:gd name="T10" fmla="*/ 7 w 9"/>
                <a:gd name="T11" fmla="*/ 8 h 8"/>
                <a:gd name="T12" fmla="*/ 7 w 9"/>
                <a:gd name="T13" fmla="*/ 8 h 8"/>
                <a:gd name="T14" fmla="*/ 9 w 9"/>
                <a:gd name="T15" fmla="*/ 7 h 8"/>
                <a:gd name="T16" fmla="*/ 9 w 9"/>
                <a:gd name="T17" fmla="*/ 7 h 8"/>
                <a:gd name="T18" fmla="*/ 6 w 9"/>
                <a:gd name="T19" fmla="*/ 2 h 8"/>
                <a:gd name="T20" fmla="*/ 6 w 9"/>
                <a:gd name="T21" fmla="*/ 2 h 8"/>
                <a:gd name="T22" fmla="*/ 4 w 9"/>
                <a:gd name="T23" fmla="*/ 1 h 8"/>
                <a:gd name="T24" fmla="*/ 2 w 9"/>
                <a:gd name="T25" fmla="*/ 0 h 8"/>
                <a:gd name="T26" fmla="*/ 2 w 9"/>
                <a:gd name="T27" fmla="*/ 0 h 8"/>
                <a:gd name="T28" fmla="*/ 0 w 9"/>
                <a:gd name="T29" fmla="*/ 2 h 8"/>
                <a:gd name="T30" fmla="*/ 0 w 9"/>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0" y="2"/>
                  </a:moveTo>
                  <a:lnTo>
                    <a:pt x="0" y="2"/>
                  </a:lnTo>
                  <a:lnTo>
                    <a:pt x="5" y="6"/>
                  </a:lnTo>
                  <a:lnTo>
                    <a:pt x="5" y="6"/>
                  </a:lnTo>
                  <a:lnTo>
                    <a:pt x="6" y="7"/>
                  </a:lnTo>
                  <a:lnTo>
                    <a:pt x="7" y="8"/>
                  </a:lnTo>
                  <a:lnTo>
                    <a:pt x="7" y="8"/>
                  </a:lnTo>
                  <a:lnTo>
                    <a:pt x="9" y="7"/>
                  </a:lnTo>
                  <a:lnTo>
                    <a:pt x="9" y="7"/>
                  </a:lnTo>
                  <a:lnTo>
                    <a:pt x="6" y="2"/>
                  </a:lnTo>
                  <a:lnTo>
                    <a:pt x="6" y="2"/>
                  </a:lnTo>
                  <a:lnTo>
                    <a:pt x="4" y="1"/>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6" name="Freeform 781"/>
            <p:cNvSpPr>
              <a:spLocks/>
            </p:cNvSpPr>
            <p:nvPr/>
          </p:nvSpPr>
          <p:spPr bwMode="auto">
            <a:xfrm>
              <a:off x="5759264" y="2793947"/>
              <a:ext cx="10112" cy="10112"/>
            </a:xfrm>
            <a:custGeom>
              <a:avLst/>
              <a:gdLst>
                <a:gd name="T0" fmla="*/ 0 w 7"/>
                <a:gd name="T1" fmla="*/ 1 h 8"/>
                <a:gd name="T2" fmla="*/ 0 w 7"/>
                <a:gd name="T3" fmla="*/ 1 h 8"/>
                <a:gd name="T4" fmla="*/ 2 w 7"/>
                <a:gd name="T5" fmla="*/ 5 h 8"/>
                <a:gd name="T6" fmla="*/ 2 w 7"/>
                <a:gd name="T7" fmla="*/ 5 h 8"/>
                <a:gd name="T8" fmla="*/ 5 w 7"/>
                <a:gd name="T9" fmla="*/ 7 h 8"/>
                <a:gd name="T10" fmla="*/ 6 w 7"/>
                <a:gd name="T11" fmla="*/ 8 h 8"/>
                <a:gd name="T12" fmla="*/ 6 w 7"/>
                <a:gd name="T13" fmla="*/ 8 h 8"/>
                <a:gd name="T14" fmla="*/ 7 w 7"/>
                <a:gd name="T15" fmla="*/ 6 h 8"/>
                <a:gd name="T16" fmla="*/ 7 w 7"/>
                <a:gd name="T17" fmla="*/ 6 h 8"/>
                <a:gd name="T18" fmla="*/ 5 w 7"/>
                <a:gd name="T19" fmla="*/ 2 h 8"/>
                <a:gd name="T20" fmla="*/ 5 w 7"/>
                <a:gd name="T21" fmla="*/ 2 h 8"/>
                <a:gd name="T22" fmla="*/ 2 w 7"/>
                <a:gd name="T23" fmla="*/ 0 h 8"/>
                <a:gd name="T24" fmla="*/ 1 w 7"/>
                <a:gd name="T25" fmla="*/ 0 h 8"/>
                <a:gd name="T26" fmla="*/ 1 w 7"/>
                <a:gd name="T27" fmla="*/ 0 h 8"/>
                <a:gd name="T28" fmla="*/ 0 w 7"/>
                <a:gd name="T29" fmla="*/ 1 h 8"/>
                <a:gd name="T30" fmla="*/ 0 w 7"/>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0" y="1"/>
                  </a:moveTo>
                  <a:lnTo>
                    <a:pt x="0" y="1"/>
                  </a:lnTo>
                  <a:lnTo>
                    <a:pt x="2" y="5"/>
                  </a:lnTo>
                  <a:lnTo>
                    <a:pt x="2" y="5"/>
                  </a:lnTo>
                  <a:lnTo>
                    <a:pt x="5" y="7"/>
                  </a:lnTo>
                  <a:lnTo>
                    <a:pt x="6" y="8"/>
                  </a:lnTo>
                  <a:lnTo>
                    <a:pt x="6" y="8"/>
                  </a:lnTo>
                  <a:lnTo>
                    <a:pt x="7" y="6"/>
                  </a:lnTo>
                  <a:lnTo>
                    <a:pt x="7" y="6"/>
                  </a:lnTo>
                  <a:lnTo>
                    <a:pt x="5" y="2"/>
                  </a:lnTo>
                  <a:lnTo>
                    <a:pt x="5" y="2"/>
                  </a:lnTo>
                  <a:lnTo>
                    <a:pt x="2" y="0"/>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7" name="Freeform 782"/>
            <p:cNvSpPr>
              <a:spLocks/>
            </p:cNvSpPr>
            <p:nvPr/>
          </p:nvSpPr>
          <p:spPr bwMode="auto">
            <a:xfrm>
              <a:off x="5759264" y="2793947"/>
              <a:ext cx="10112" cy="10112"/>
            </a:xfrm>
            <a:custGeom>
              <a:avLst/>
              <a:gdLst>
                <a:gd name="T0" fmla="*/ 0 w 7"/>
                <a:gd name="T1" fmla="*/ 1 h 8"/>
                <a:gd name="T2" fmla="*/ 0 w 7"/>
                <a:gd name="T3" fmla="*/ 1 h 8"/>
                <a:gd name="T4" fmla="*/ 2 w 7"/>
                <a:gd name="T5" fmla="*/ 5 h 8"/>
                <a:gd name="T6" fmla="*/ 2 w 7"/>
                <a:gd name="T7" fmla="*/ 5 h 8"/>
                <a:gd name="T8" fmla="*/ 5 w 7"/>
                <a:gd name="T9" fmla="*/ 7 h 8"/>
                <a:gd name="T10" fmla="*/ 6 w 7"/>
                <a:gd name="T11" fmla="*/ 8 h 8"/>
                <a:gd name="T12" fmla="*/ 6 w 7"/>
                <a:gd name="T13" fmla="*/ 8 h 8"/>
                <a:gd name="T14" fmla="*/ 7 w 7"/>
                <a:gd name="T15" fmla="*/ 6 h 8"/>
                <a:gd name="T16" fmla="*/ 7 w 7"/>
                <a:gd name="T17" fmla="*/ 6 h 8"/>
                <a:gd name="T18" fmla="*/ 5 w 7"/>
                <a:gd name="T19" fmla="*/ 2 h 8"/>
                <a:gd name="T20" fmla="*/ 5 w 7"/>
                <a:gd name="T21" fmla="*/ 2 h 8"/>
                <a:gd name="T22" fmla="*/ 2 w 7"/>
                <a:gd name="T23" fmla="*/ 0 h 8"/>
                <a:gd name="T24" fmla="*/ 1 w 7"/>
                <a:gd name="T25" fmla="*/ 0 h 8"/>
                <a:gd name="T26" fmla="*/ 1 w 7"/>
                <a:gd name="T27" fmla="*/ 0 h 8"/>
                <a:gd name="T28" fmla="*/ 0 w 7"/>
                <a:gd name="T29" fmla="*/ 1 h 8"/>
                <a:gd name="T30" fmla="*/ 0 w 7"/>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0" y="1"/>
                  </a:moveTo>
                  <a:lnTo>
                    <a:pt x="0" y="1"/>
                  </a:lnTo>
                  <a:lnTo>
                    <a:pt x="2" y="5"/>
                  </a:lnTo>
                  <a:lnTo>
                    <a:pt x="2" y="5"/>
                  </a:lnTo>
                  <a:lnTo>
                    <a:pt x="5" y="7"/>
                  </a:lnTo>
                  <a:lnTo>
                    <a:pt x="6" y="8"/>
                  </a:lnTo>
                  <a:lnTo>
                    <a:pt x="6" y="8"/>
                  </a:lnTo>
                  <a:lnTo>
                    <a:pt x="7" y="6"/>
                  </a:lnTo>
                  <a:lnTo>
                    <a:pt x="7" y="6"/>
                  </a:lnTo>
                  <a:lnTo>
                    <a:pt x="5" y="2"/>
                  </a:lnTo>
                  <a:lnTo>
                    <a:pt x="5" y="2"/>
                  </a:lnTo>
                  <a:lnTo>
                    <a:pt x="2" y="0"/>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8" name="Freeform 783"/>
            <p:cNvSpPr>
              <a:spLocks/>
            </p:cNvSpPr>
            <p:nvPr/>
          </p:nvSpPr>
          <p:spPr bwMode="auto">
            <a:xfrm>
              <a:off x="5764320" y="2793947"/>
              <a:ext cx="10112" cy="10112"/>
            </a:xfrm>
            <a:custGeom>
              <a:avLst/>
              <a:gdLst>
                <a:gd name="T0" fmla="*/ 0 w 7"/>
                <a:gd name="T1" fmla="*/ 3 h 9"/>
                <a:gd name="T2" fmla="*/ 0 w 7"/>
                <a:gd name="T3" fmla="*/ 3 h 9"/>
                <a:gd name="T4" fmla="*/ 2 w 7"/>
                <a:gd name="T5" fmla="*/ 7 h 9"/>
                <a:gd name="T6" fmla="*/ 2 w 7"/>
                <a:gd name="T7" fmla="*/ 7 h 9"/>
                <a:gd name="T8" fmla="*/ 3 w 7"/>
                <a:gd name="T9" fmla="*/ 9 h 9"/>
                <a:gd name="T10" fmla="*/ 6 w 7"/>
                <a:gd name="T11" fmla="*/ 9 h 9"/>
                <a:gd name="T12" fmla="*/ 6 w 7"/>
                <a:gd name="T13" fmla="*/ 9 h 9"/>
                <a:gd name="T14" fmla="*/ 7 w 7"/>
                <a:gd name="T15" fmla="*/ 8 h 9"/>
                <a:gd name="T16" fmla="*/ 7 w 7"/>
                <a:gd name="T17" fmla="*/ 8 h 9"/>
                <a:gd name="T18" fmla="*/ 5 w 7"/>
                <a:gd name="T19" fmla="*/ 4 h 9"/>
                <a:gd name="T20" fmla="*/ 5 w 7"/>
                <a:gd name="T21" fmla="*/ 4 h 9"/>
                <a:gd name="T22" fmla="*/ 3 w 7"/>
                <a:gd name="T23" fmla="*/ 2 h 9"/>
                <a:gd name="T24" fmla="*/ 1 w 7"/>
                <a:gd name="T25" fmla="*/ 0 h 9"/>
                <a:gd name="T26" fmla="*/ 1 w 7"/>
                <a:gd name="T27" fmla="*/ 0 h 9"/>
                <a:gd name="T28" fmla="*/ 0 w 7"/>
                <a:gd name="T29" fmla="*/ 3 h 9"/>
                <a:gd name="T30" fmla="*/ 0 w 7"/>
                <a:gd name="T3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9">
                  <a:moveTo>
                    <a:pt x="0" y="3"/>
                  </a:moveTo>
                  <a:lnTo>
                    <a:pt x="0" y="3"/>
                  </a:lnTo>
                  <a:lnTo>
                    <a:pt x="2" y="7"/>
                  </a:lnTo>
                  <a:lnTo>
                    <a:pt x="2" y="7"/>
                  </a:lnTo>
                  <a:lnTo>
                    <a:pt x="3" y="9"/>
                  </a:lnTo>
                  <a:lnTo>
                    <a:pt x="6" y="9"/>
                  </a:lnTo>
                  <a:lnTo>
                    <a:pt x="6" y="9"/>
                  </a:lnTo>
                  <a:lnTo>
                    <a:pt x="7" y="8"/>
                  </a:lnTo>
                  <a:lnTo>
                    <a:pt x="7" y="8"/>
                  </a:lnTo>
                  <a:lnTo>
                    <a:pt x="5" y="4"/>
                  </a:lnTo>
                  <a:lnTo>
                    <a:pt x="5" y="4"/>
                  </a:lnTo>
                  <a:lnTo>
                    <a:pt x="3" y="2"/>
                  </a:lnTo>
                  <a:lnTo>
                    <a:pt x="1" y="0"/>
                  </a:lnTo>
                  <a:lnTo>
                    <a:pt x="1"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9" name="Freeform 784"/>
            <p:cNvSpPr>
              <a:spLocks/>
            </p:cNvSpPr>
            <p:nvPr/>
          </p:nvSpPr>
          <p:spPr bwMode="auto">
            <a:xfrm>
              <a:off x="5764320" y="2793947"/>
              <a:ext cx="10112" cy="10112"/>
            </a:xfrm>
            <a:custGeom>
              <a:avLst/>
              <a:gdLst>
                <a:gd name="T0" fmla="*/ 0 w 7"/>
                <a:gd name="T1" fmla="*/ 3 h 9"/>
                <a:gd name="T2" fmla="*/ 0 w 7"/>
                <a:gd name="T3" fmla="*/ 3 h 9"/>
                <a:gd name="T4" fmla="*/ 2 w 7"/>
                <a:gd name="T5" fmla="*/ 7 h 9"/>
                <a:gd name="T6" fmla="*/ 2 w 7"/>
                <a:gd name="T7" fmla="*/ 7 h 9"/>
                <a:gd name="T8" fmla="*/ 3 w 7"/>
                <a:gd name="T9" fmla="*/ 9 h 9"/>
                <a:gd name="T10" fmla="*/ 6 w 7"/>
                <a:gd name="T11" fmla="*/ 9 h 9"/>
                <a:gd name="T12" fmla="*/ 6 w 7"/>
                <a:gd name="T13" fmla="*/ 9 h 9"/>
                <a:gd name="T14" fmla="*/ 7 w 7"/>
                <a:gd name="T15" fmla="*/ 8 h 9"/>
                <a:gd name="T16" fmla="*/ 7 w 7"/>
                <a:gd name="T17" fmla="*/ 8 h 9"/>
                <a:gd name="T18" fmla="*/ 5 w 7"/>
                <a:gd name="T19" fmla="*/ 4 h 9"/>
                <a:gd name="T20" fmla="*/ 5 w 7"/>
                <a:gd name="T21" fmla="*/ 4 h 9"/>
                <a:gd name="T22" fmla="*/ 3 w 7"/>
                <a:gd name="T23" fmla="*/ 2 h 9"/>
                <a:gd name="T24" fmla="*/ 1 w 7"/>
                <a:gd name="T25" fmla="*/ 0 h 9"/>
                <a:gd name="T26" fmla="*/ 1 w 7"/>
                <a:gd name="T27" fmla="*/ 0 h 9"/>
                <a:gd name="T28" fmla="*/ 0 w 7"/>
                <a:gd name="T29" fmla="*/ 3 h 9"/>
                <a:gd name="T30" fmla="*/ 0 w 7"/>
                <a:gd name="T3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9">
                  <a:moveTo>
                    <a:pt x="0" y="3"/>
                  </a:moveTo>
                  <a:lnTo>
                    <a:pt x="0" y="3"/>
                  </a:lnTo>
                  <a:lnTo>
                    <a:pt x="2" y="7"/>
                  </a:lnTo>
                  <a:lnTo>
                    <a:pt x="2" y="7"/>
                  </a:lnTo>
                  <a:lnTo>
                    <a:pt x="3" y="9"/>
                  </a:lnTo>
                  <a:lnTo>
                    <a:pt x="6" y="9"/>
                  </a:lnTo>
                  <a:lnTo>
                    <a:pt x="6" y="9"/>
                  </a:lnTo>
                  <a:lnTo>
                    <a:pt x="7" y="8"/>
                  </a:lnTo>
                  <a:lnTo>
                    <a:pt x="7" y="8"/>
                  </a:lnTo>
                  <a:lnTo>
                    <a:pt x="5" y="4"/>
                  </a:lnTo>
                  <a:lnTo>
                    <a:pt x="5" y="4"/>
                  </a:lnTo>
                  <a:lnTo>
                    <a:pt x="3" y="2"/>
                  </a:lnTo>
                  <a:lnTo>
                    <a:pt x="1" y="0"/>
                  </a:lnTo>
                  <a:lnTo>
                    <a:pt x="1" y="0"/>
                  </a:lnTo>
                  <a:lnTo>
                    <a:pt x="0" y="3"/>
                  </a:lnTo>
                  <a:lnTo>
                    <a:pt x="0" y="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0" name="Freeform 785"/>
            <p:cNvSpPr>
              <a:spLocks/>
            </p:cNvSpPr>
            <p:nvPr/>
          </p:nvSpPr>
          <p:spPr bwMode="auto">
            <a:xfrm>
              <a:off x="5769376" y="2793947"/>
              <a:ext cx="5056" cy="10112"/>
            </a:xfrm>
            <a:custGeom>
              <a:avLst/>
              <a:gdLst>
                <a:gd name="T0" fmla="*/ 0 w 8"/>
                <a:gd name="T1" fmla="*/ 2 h 9"/>
                <a:gd name="T2" fmla="*/ 0 w 8"/>
                <a:gd name="T3" fmla="*/ 2 h 9"/>
                <a:gd name="T4" fmla="*/ 3 w 8"/>
                <a:gd name="T5" fmla="*/ 7 h 9"/>
                <a:gd name="T6" fmla="*/ 3 w 8"/>
                <a:gd name="T7" fmla="*/ 7 h 9"/>
                <a:gd name="T8" fmla="*/ 4 w 8"/>
                <a:gd name="T9" fmla="*/ 9 h 9"/>
                <a:gd name="T10" fmla="*/ 5 w 8"/>
                <a:gd name="T11" fmla="*/ 9 h 9"/>
                <a:gd name="T12" fmla="*/ 5 w 8"/>
                <a:gd name="T13" fmla="*/ 9 h 9"/>
                <a:gd name="T14" fmla="*/ 8 w 8"/>
                <a:gd name="T15" fmla="*/ 8 h 9"/>
                <a:gd name="T16" fmla="*/ 8 w 8"/>
                <a:gd name="T17" fmla="*/ 8 h 9"/>
                <a:gd name="T18" fmla="*/ 5 w 8"/>
                <a:gd name="T19" fmla="*/ 3 h 9"/>
                <a:gd name="T20" fmla="*/ 5 w 8"/>
                <a:gd name="T21" fmla="*/ 3 h 9"/>
                <a:gd name="T22" fmla="*/ 4 w 8"/>
                <a:gd name="T23" fmla="*/ 2 h 9"/>
                <a:gd name="T24" fmla="*/ 3 w 8"/>
                <a:gd name="T25" fmla="*/ 0 h 9"/>
                <a:gd name="T26" fmla="*/ 3 w 8"/>
                <a:gd name="T27" fmla="*/ 0 h 9"/>
                <a:gd name="T28" fmla="*/ 0 w 8"/>
                <a:gd name="T29" fmla="*/ 2 h 9"/>
                <a:gd name="T30" fmla="*/ 0 w 8"/>
                <a:gd name="T3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0" y="2"/>
                  </a:moveTo>
                  <a:lnTo>
                    <a:pt x="0" y="2"/>
                  </a:lnTo>
                  <a:lnTo>
                    <a:pt x="3" y="7"/>
                  </a:lnTo>
                  <a:lnTo>
                    <a:pt x="3" y="7"/>
                  </a:lnTo>
                  <a:lnTo>
                    <a:pt x="4" y="9"/>
                  </a:lnTo>
                  <a:lnTo>
                    <a:pt x="5" y="9"/>
                  </a:lnTo>
                  <a:lnTo>
                    <a:pt x="5" y="9"/>
                  </a:lnTo>
                  <a:lnTo>
                    <a:pt x="8" y="8"/>
                  </a:lnTo>
                  <a:lnTo>
                    <a:pt x="8" y="8"/>
                  </a:lnTo>
                  <a:lnTo>
                    <a:pt x="5" y="3"/>
                  </a:lnTo>
                  <a:lnTo>
                    <a:pt x="5" y="3"/>
                  </a:lnTo>
                  <a:lnTo>
                    <a:pt x="4" y="2"/>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1" name="Freeform 786"/>
            <p:cNvSpPr>
              <a:spLocks/>
            </p:cNvSpPr>
            <p:nvPr/>
          </p:nvSpPr>
          <p:spPr bwMode="auto">
            <a:xfrm>
              <a:off x="5769376" y="2793947"/>
              <a:ext cx="5056" cy="10112"/>
            </a:xfrm>
            <a:custGeom>
              <a:avLst/>
              <a:gdLst>
                <a:gd name="T0" fmla="*/ 0 w 8"/>
                <a:gd name="T1" fmla="*/ 2 h 9"/>
                <a:gd name="T2" fmla="*/ 0 w 8"/>
                <a:gd name="T3" fmla="*/ 2 h 9"/>
                <a:gd name="T4" fmla="*/ 3 w 8"/>
                <a:gd name="T5" fmla="*/ 7 h 9"/>
                <a:gd name="T6" fmla="*/ 3 w 8"/>
                <a:gd name="T7" fmla="*/ 7 h 9"/>
                <a:gd name="T8" fmla="*/ 4 w 8"/>
                <a:gd name="T9" fmla="*/ 9 h 9"/>
                <a:gd name="T10" fmla="*/ 5 w 8"/>
                <a:gd name="T11" fmla="*/ 9 h 9"/>
                <a:gd name="T12" fmla="*/ 5 w 8"/>
                <a:gd name="T13" fmla="*/ 9 h 9"/>
                <a:gd name="T14" fmla="*/ 8 w 8"/>
                <a:gd name="T15" fmla="*/ 8 h 9"/>
                <a:gd name="T16" fmla="*/ 8 w 8"/>
                <a:gd name="T17" fmla="*/ 8 h 9"/>
                <a:gd name="T18" fmla="*/ 5 w 8"/>
                <a:gd name="T19" fmla="*/ 3 h 9"/>
                <a:gd name="T20" fmla="*/ 5 w 8"/>
                <a:gd name="T21" fmla="*/ 3 h 9"/>
                <a:gd name="T22" fmla="*/ 4 w 8"/>
                <a:gd name="T23" fmla="*/ 2 h 9"/>
                <a:gd name="T24" fmla="*/ 3 w 8"/>
                <a:gd name="T25" fmla="*/ 0 h 9"/>
                <a:gd name="T26" fmla="*/ 3 w 8"/>
                <a:gd name="T27" fmla="*/ 0 h 9"/>
                <a:gd name="T28" fmla="*/ 0 w 8"/>
                <a:gd name="T29" fmla="*/ 2 h 9"/>
                <a:gd name="T30" fmla="*/ 0 w 8"/>
                <a:gd name="T3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9">
                  <a:moveTo>
                    <a:pt x="0" y="2"/>
                  </a:moveTo>
                  <a:lnTo>
                    <a:pt x="0" y="2"/>
                  </a:lnTo>
                  <a:lnTo>
                    <a:pt x="3" y="7"/>
                  </a:lnTo>
                  <a:lnTo>
                    <a:pt x="3" y="7"/>
                  </a:lnTo>
                  <a:lnTo>
                    <a:pt x="4" y="9"/>
                  </a:lnTo>
                  <a:lnTo>
                    <a:pt x="5" y="9"/>
                  </a:lnTo>
                  <a:lnTo>
                    <a:pt x="5" y="9"/>
                  </a:lnTo>
                  <a:lnTo>
                    <a:pt x="8" y="8"/>
                  </a:lnTo>
                  <a:lnTo>
                    <a:pt x="8" y="8"/>
                  </a:lnTo>
                  <a:lnTo>
                    <a:pt x="5" y="3"/>
                  </a:lnTo>
                  <a:lnTo>
                    <a:pt x="5" y="3"/>
                  </a:lnTo>
                  <a:lnTo>
                    <a:pt x="4" y="2"/>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2" name="Freeform 787"/>
            <p:cNvSpPr>
              <a:spLocks/>
            </p:cNvSpPr>
            <p:nvPr/>
          </p:nvSpPr>
          <p:spPr bwMode="auto">
            <a:xfrm>
              <a:off x="5774432" y="2793947"/>
              <a:ext cx="5056" cy="10112"/>
            </a:xfrm>
            <a:custGeom>
              <a:avLst/>
              <a:gdLst>
                <a:gd name="T0" fmla="*/ 0 w 8"/>
                <a:gd name="T1" fmla="*/ 2 h 10"/>
                <a:gd name="T2" fmla="*/ 0 w 8"/>
                <a:gd name="T3" fmla="*/ 2 h 10"/>
                <a:gd name="T4" fmla="*/ 3 w 8"/>
                <a:gd name="T5" fmla="*/ 7 h 10"/>
                <a:gd name="T6" fmla="*/ 3 w 8"/>
                <a:gd name="T7" fmla="*/ 7 h 10"/>
                <a:gd name="T8" fmla="*/ 4 w 8"/>
                <a:gd name="T9" fmla="*/ 9 h 10"/>
                <a:gd name="T10" fmla="*/ 5 w 8"/>
                <a:gd name="T11" fmla="*/ 10 h 10"/>
                <a:gd name="T12" fmla="*/ 5 w 8"/>
                <a:gd name="T13" fmla="*/ 10 h 10"/>
                <a:gd name="T14" fmla="*/ 8 w 8"/>
                <a:gd name="T15" fmla="*/ 9 h 10"/>
                <a:gd name="T16" fmla="*/ 8 w 8"/>
                <a:gd name="T17" fmla="*/ 9 h 10"/>
                <a:gd name="T18" fmla="*/ 5 w 8"/>
                <a:gd name="T19" fmla="*/ 4 h 10"/>
                <a:gd name="T20" fmla="*/ 5 w 8"/>
                <a:gd name="T21" fmla="*/ 4 h 10"/>
                <a:gd name="T22" fmla="*/ 4 w 8"/>
                <a:gd name="T23" fmla="*/ 2 h 10"/>
                <a:gd name="T24" fmla="*/ 3 w 8"/>
                <a:gd name="T25" fmla="*/ 0 h 10"/>
                <a:gd name="T26" fmla="*/ 3 w 8"/>
                <a:gd name="T27" fmla="*/ 0 h 10"/>
                <a:gd name="T28" fmla="*/ 0 w 8"/>
                <a:gd name="T29" fmla="*/ 2 h 10"/>
                <a:gd name="T30" fmla="*/ 0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2"/>
                  </a:moveTo>
                  <a:lnTo>
                    <a:pt x="0" y="2"/>
                  </a:lnTo>
                  <a:lnTo>
                    <a:pt x="3" y="7"/>
                  </a:lnTo>
                  <a:lnTo>
                    <a:pt x="3" y="7"/>
                  </a:lnTo>
                  <a:lnTo>
                    <a:pt x="4" y="9"/>
                  </a:lnTo>
                  <a:lnTo>
                    <a:pt x="5" y="10"/>
                  </a:lnTo>
                  <a:lnTo>
                    <a:pt x="5" y="10"/>
                  </a:lnTo>
                  <a:lnTo>
                    <a:pt x="8" y="9"/>
                  </a:lnTo>
                  <a:lnTo>
                    <a:pt x="8" y="9"/>
                  </a:lnTo>
                  <a:lnTo>
                    <a:pt x="5" y="4"/>
                  </a:lnTo>
                  <a:lnTo>
                    <a:pt x="5" y="4"/>
                  </a:lnTo>
                  <a:lnTo>
                    <a:pt x="4" y="2"/>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3" name="Freeform 788"/>
            <p:cNvSpPr>
              <a:spLocks/>
            </p:cNvSpPr>
            <p:nvPr/>
          </p:nvSpPr>
          <p:spPr bwMode="auto">
            <a:xfrm>
              <a:off x="5774432" y="2793947"/>
              <a:ext cx="5056" cy="10112"/>
            </a:xfrm>
            <a:custGeom>
              <a:avLst/>
              <a:gdLst>
                <a:gd name="T0" fmla="*/ 0 w 8"/>
                <a:gd name="T1" fmla="*/ 2 h 10"/>
                <a:gd name="T2" fmla="*/ 0 w 8"/>
                <a:gd name="T3" fmla="*/ 2 h 10"/>
                <a:gd name="T4" fmla="*/ 3 w 8"/>
                <a:gd name="T5" fmla="*/ 7 h 10"/>
                <a:gd name="T6" fmla="*/ 3 w 8"/>
                <a:gd name="T7" fmla="*/ 7 h 10"/>
                <a:gd name="T8" fmla="*/ 4 w 8"/>
                <a:gd name="T9" fmla="*/ 9 h 10"/>
                <a:gd name="T10" fmla="*/ 5 w 8"/>
                <a:gd name="T11" fmla="*/ 10 h 10"/>
                <a:gd name="T12" fmla="*/ 5 w 8"/>
                <a:gd name="T13" fmla="*/ 10 h 10"/>
                <a:gd name="T14" fmla="*/ 8 w 8"/>
                <a:gd name="T15" fmla="*/ 9 h 10"/>
                <a:gd name="T16" fmla="*/ 8 w 8"/>
                <a:gd name="T17" fmla="*/ 9 h 10"/>
                <a:gd name="T18" fmla="*/ 5 w 8"/>
                <a:gd name="T19" fmla="*/ 4 h 10"/>
                <a:gd name="T20" fmla="*/ 5 w 8"/>
                <a:gd name="T21" fmla="*/ 4 h 10"/>
                <a:gd name="T22" fmla="*/ 4 w 8"/>
                <a:gd name="T23" fmla="*/ 2 h 10"/>
                <a:gd name="T24" fmla="*/ 3 w 8"/>
                <a:gd name="T25" fmla="*/ 0 h 10"/>
                <a:gd name="T26" fmla="*/ 3 w 8"/>
                <a:gd name="T27" fmla="*/ 0 h 10"/>
                <a:gd name="T28" fmla="*/ 0 w 8"/>
                <a:gd name="T29" fmla="*/ 2 h 10"/>
                <a:gd name="T30" fmla="*/ 0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2"/>
                  </a:moveTo>
                  <a:lnTo>
                    <a:pt x="0" y="2"/>
                  </a:lnTo>
                  <a:lnTo>
                    <a:pt x="3" y="7"/>
                  </a:lnTo>
                  <a:lnTo>
                    <a:pt x="3" y="7"/>
                  </a:lnTo>
                  <a:lnTo>
                    <a:pt x="4" y="9"/>
                  </a:lnTo>
                  <a:lnTo>
                    <a:pt x="5" y="10"/>
                  </a:lnTo>
                  <a:lnTo>
                    <a:pt x="5" y="10"/>
                  </a:lnTo>
                  <a:lnTo>
                    <a:pt x="8" y="9"/>
                  </a:lnTo>
                  <a:lnTo>
                    <a:pt x="8" y="9"/>
                  </a:lnTo>
                  <a:lnTo>
                    <a:pt x="5" y="4"/>
                  </a:lnTo>
                  <a:lnTo>
                    <a:pt x="5" y="4"/>
                  </a:lnTo>
                  <a:lnTo>
                    <a:pt x="4" y="2"/>
                  </a:lnTo>
                  <a:lnTo>
                    <a:pt x="3" y="0"/>
                  </a:lnTo>
                  <a:lnTo>
                    <a:pt x="3"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4" name="Freeform 789"/>
            <p:cNvSpPr>
              <a:spLocks/>
            </p:cNvSpPr>
            <p:nvPr/>
          </p:nvSpPr>
          <p:spPr bwMode="auto">
            <a:xfrm>
              <a:off x="5774432" y="2793947"/>
              <a:ext cx="10112" cy="10112"/>
            </a:xfrm>
            <a:custGeom>
              <a:avLst/>
              <a:gdLst>
                <a:gd name="T0" fmla="*/ 0 w 6"/>
                <a:gd name="T1" fmla="*/ 2 h 10"/>
                <a:gd name="T2" fmla="*/ 0 w 6"/>
                <a:gd name="T3" fmla="*/ 2 h 10"/>
                <a:gd name="T4" fmla="*/ 2 w 6"/>
                <a:gd name="T5" fmla="*/ 7 h 10"/>
                <a:gd name="T6" fmla="*/ 2 w 6"/>
                <a:gd name="T7" fmla="*/ 7 h 10"/>
                <a:gd name="T8" fmla="*/ 4 w 6"/>
                <a:gd name="T9" fmla="*/ 9 h 10"/>
                <a:gd name="T10" fmla="*/ 5 w 6"/>
                <a:gd name="T11" fmla="*/ 10 h 10"/>
                <a:gd name="T12" fmla="*/ 5 w 6"/>
                <a:gd name="T13" fmla="*/ 10 h 10"/>
                <a:gd name="T14" fmla="*/ 6 w 6"/>
                <a:gd name="T15" fmla="*/ 9 h 10"/>
                <a:gd name="T16" fmla="*/ 6 w 6"/>
                <a:gd name="T17" fmla="*/ 9 h 10"/>
                <a:gd name="T18" fmla="*/ 5 w 6"/>
                <a:gd name="T19" fmla="*/ 4 h 10"/>
                <a:gd name="T20" fmla="*/ 5 w 6"/>
                <a:gd name="T21" fmla="*/ 4 h 10"/>
                <a:gd name="T22" fmla="*/ 4 w 6"/>
                <a:gd name="T23" fmla="*/ 2 h 10"/>
                <a:gd name="T24" fmla="*/ 2 w 6"/>
                <a:gd name="T25" fmla="*/ 0 h 10"/>
                <a:gd name="T26" fmla="*/ 2 w 6"/>
                <a:gd name="T27" fmla="*/ 0 h 10"/>
                <a:gd name="T28" fmla="*/ 0 w 6"/>
                <a:gd name="T29" fmla="*/ 2 h 10"/>
                <a:gd name="T30" fmla="*/ 0 w 6"/>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0" y="2"/>
                  </a:moveTo>
                  <a:lnTo>
                    <a:pt x="0" y="2"/>
                  </a:lnTo>
                  <a:lnTo>
                    <a:pt x="2" y="7"/>
                  </a:lnTo>
                  <a:lnTo>
                    <a:pt x="2" y="7"/>
                  </a:lnTo>
                  <a:lnTo>
                    <a:pt x="4" y="9"/>
                  </a:lnTo>
                  <a:lnTo>
                    <a:pt x="5" y="10"/>
                  </a:lnTo>
                  <a:lnTo>
                    <a:pt x="5" y="10"/>
                  </a:lnTo>
                  <a:lnTo>
                    <a:pt x="6" y="9"/>
                  </a:lnTo>
                  <a:lnTo>
                    <a:pt x="6" y="9"/>
                  </a:lnTo>
                  <a:lnTo>
                    <a:pt x="5" y="4"/>
                  </a:lnTo>
                  <a:lnTo>
                    <a:pt x="5" y="4"/>
                  </a:lnTo>
                  <a:lnTo>
                    <a:pt x="4" y="2"/>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5" name="Freeform 790"/>
            <p:cNvSpPr>
              <a:spLocks/>
            </p:cNvSpPr>
            <p:nvPr/>
          </p:nvSpPr>
          <p:spPr bwMode="auto">
            <a:xfrm>
              <a:off x="5774432" y="2793947"/>
              <a:ext cx="10112" cy="10112"/>
            </a:xfrm>
            <a:custGeom>
              <a:avLst/>
              <a:gdLst>
                <a:gd name="T0" fmla="*/ 0 w 6"/>
                <a:gd name="T1" fmla="*/ 2 h 10"/>
                <a:gd name="T2" fmla="*/ 0 w 6"/>
                <a:gd name="T3" fmla="*/ 2 h 10"/>
                <a:gd name="T4" fmla="*/ 2 w 6"/>
                <a:gd name="T5" fmla="*/ 7 h 10"/>
                <a:gd name="T6" fmla="*/ 2 w 6"/>
                <a:gd name="T7" fmla="*/ 7 h 10"/>
                <a:gd name="T8" fmla="*/ 4 w 6"/>
                <a:gd name="T9" fmla="*/ 9 h 10"/>
                <a:gd name="T10" fmla="*/ 5 w 6"/>
                <a:gd name="T11" fmla="*/ 10 h 10"/>
                <a:gd name="T12" fmla="*/ 5 w 6"/>
                <a:gd name="T13" fmla="*/ 10 h 10"/>
                <a:gd name="T14" fmla="*/ 6 w 6"/>
                <a:gd name="T15" fmla="*/ 9 h 10"/>
                <a:gd name="T16" fmla="*/ 6 w 6"/>
                <a:gd name="T17" fmla="*/ 9 h 10"/>
                <a:gd name="T18" fmla="*/ 5 w 6"/>
                <a:gd name="T19" fmla="*/ 4 h 10"/>
                <a:gd name="T20" fmla="*/ 5 w 6"/>
                <a:gd name="T21" fmla="*/ 4 h 10"/>
                <a:gd name="T22" fmla="*/ 4 w 6"/>
                <a:gd name="T23" fmla="*/ 2 h 10"/>
                <a:gd name="T24" fmla="*/ 2 w 6"/>
                <a:gd name="T25" fmla="*/ 0 h 10"/>
                <a:gd name="T26" fmla="*/ 2 w 6"/>
                <a:gd name="T27" fmla="*/ 0 h 10"/>
                <a:gd name="T28" fmla="*/ 0 w 6"/>
                <a:gd name="T29" fmla="*/ 2 h 10"/>
                <a:gd name="T30" fmla="*/ 0 w 6"/>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0" y="2"/>
                  </a:moveTo>
                  <a:lnTo>
                    <a:pt x="0" y="2"/>
                  </a:lnTo>
                  <a:lnTo>
                    <a:pt x="2" y="7"/>
                  </a:lnTo>
                  <a:lnTo>
                    <a:pt x="2" y="7"/>
                  </a:lnTo>
                  <a:lnTo>
                    <a:pt x="4" y="9"/>
                  </a:lnTo>
                  <a:lnTo>
                    <a:pt x="5" y="10"/>
                  </a:lnTo>
                  <a:lnTo>
                    <a:pt x="5" y="10"/>
                  </a:lnTo>
                  <a:lnTo>
                    <a:pt x="6" y="9"/>
                  </a:lnTo>
                  <a:lnTo>
                    <a:pt x="6" y="9"/>
                  </a:lnTo>
                  <a:lnTo>
                    <a:pt x="5" y="4"/>
                  </a:lnTo>
                  <a:lnTo>
                    <a:pt x="5" y="4"/>
                  </a:lnTo>
                  <a:lnTo>
                    <a:pt x="4" y="2"/>
                  </a:lnTo>
                  <a:lnTo>
                    <a:pt x="2" y="0"/>
                  </a:lnTo>
                  <a:lnTo>
                    <a:pt x="2" y="0"/>
                  </a:lnTo>
                  <a:lnTo>
                    <a:pt x="0" y="2"/>
                  </a:lnTo>
                  <a:lnTo>
                    <a:pt x="0"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6" name="Freeform 791"/>
            <p:cNvSpPr>
              <a:spLocks/>
            </p:cNvSpPr>
            <p:nvPr/>
          </p:nvSpPr>
          <p:spPr bwMode="auto">
            <a:xfrm>
              <a:off x="5779488" y="2793947"/>
              <a:ext cx="10112" cy="10112"/>
            </a:xfrm>
            <a:custGeom>
              <a:avLst/>
              <a:gdLst>
                <a:gd name="T0" fmla="*/ 0 w 6"/>
                <a:gd name="T1" fmla="*/ 0 h 8"/>
                <a:gd name="T2" fmla="*/ 0 w 6"/>
                <a:gd name="T3" fmla="*/ 0 h 8"/>
                <a:gd name="T4" fmla="*/ 2 w 6"/>
                <a:gd name="T5" fmla="*/ 6 h 8"/>
                <a:gd name="T6" fmla="*/ 2 w 6"/>
                <a:gd name="T7" fmla="*/ 6 h 8"/>
                <a:gd name="T8" fmla="*/ 3 w 6"/>
                <a:gd name="T9" fmla="*/ 7 h 8"/>
                <a:gd name="T10" fmla="*/ 5 w 6"/>
                <a:gd name="T11" fmla="*/ 8 h 8"/>
                <a:gd name="T12" fmla="*/ 5 w 6"/>
                <a:gd name="T13" fmla="*/ 8 h 8"/>
                <a:gd name="T14" fmla="*/ 6 w 6"/>
                <a:gd name="T15" fmla="*/ 8 h 8"/>
                <a:gd name="T16" fmla="*/ 6 w 6"/>
                <a:gd name="T17" fmla="*/ 8 h 8"/>
                <a:gd name="T18" fmla="*/ 5 w 6"/>
                <a:gd name="T19" fmla="*/ 2 h 8"/>
                <a:gd name="T20" fmla="*/ 5 w 6"/>
                <a:gd name="T21" fmla="*/ 2 h 8"/>
                <a:gd name="T22" fmla="*/ 3 w 6"/>
                <a:gd name="T23" fmla="*/ 1 h 8"/>
                <a:gd name="T24" fmla="*/ 2 w 6"/>
                <a:gd name="T25" fmla="*/ 0 h 8"/>
                <a:gd name="T26" fmla="*/ 2 w 6"/>
                <a:gd name="T27" fmla="*/ 0 h 8"/>
                <a:gd name="T28" fmla="*/ 0 w 6"/>
                <a:gd name="T29" fmla="*/ 0 h 8"/>
                <a:gd name="T30" fmla="*/ 0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0" y="0"/>
                  </a:moveTo>
                  <a:lnTo>
                    <a:pt x="0" y="0"/>
                  </a:lnTo>
                  <a:lnTo>
                    <a:pt x="2" y="6"/>
                  </a:lnTo>
                  <a:lnTo>
                    <a:pt x="2" y="6"/>
                  </a:lnTo>
                  <a:lnTo>
                    <a:pt x="3" y="7"/>
                  </a:lnTo>
                  <a:lnTo>
                    <a:pt x="5" y="8"/>
                  </a:lnTo>
                  <a:lnTo>
                    <a:pt x="5" y="8"/>
                  </a:lnTo>
                  <a:lnTo>
                    <a:pt x="6" y="8"/>
                  </a:lnTo>
                  <a:lnTo>
                    <a:pt x="6" y="8"/>
                  </a:lnTo>
                  <a:lnTo>
                    <a:pt x="5" y="2"/>
                  </a:lnTo>
                  <a:lnTo>
                    <a:pt x="5" y="2"/>
                  </a:lnTo>
                  <a:lnTo>
                    <a:pt x="3" y="1"/>
                  </a:lnTo>
                  <a:lnTo>
                    <a:pt x="2" y="0"/>
                  </a:lnTo>
                  <a:lnTo>
                    <a:pt x="2"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7" name="Freeform 792"/>
            <p:cNvSpPr>
              <a:spLocks/>
            </p:cNvSpPr>
            <p:nvPr/>
          </p:nvSpPr>
          <p:spPr bwMode="auto">
            <a:xfrm>
              <a:off x="5779488" y="2793947"/>
              <a:ext cx="10112" cy="10112"/>
            </a:xfrm>
            <a:custGeom>
              <a:avLst/>
              <a:gdLst>
                <a:gd name="T0" fmla="*/ 0 w 6"/>
                <a:gd name="T1" fmla="*/ 0 h 8"/>
                <a:gd name="T2" fmla="*/ 0 w 6"/>
                <a:gd name="T3" fmla="*/ 0 h 8"/>
                <a:gd name="T4" fmla="*/ 2 w 6"/>
                <a:gd name="T5" fmla="*/ 6 h 8"/>
                <a:gd name="T6" fmla="*/ 2 w 6"/>
                <a:gd name="T7" fmla="*/ 6 h 8"/>
                <a:gd name="T8" fmla="*/ 3 w 6"/>
                <a:gd name="T9" fmla="*/ 7 h 8"/>
                <a:gd name="T10" fmla="*/ 5 w 6"/>
                <a:gd name="T11" fmla="*/ 8 h 8"/>
                <a:gd name="T12" fmla="*/ 5 w 6"/>
                <a:gd name="T13" fmla="*/ 8 h 8"/>
                <a:gd name="T14" fmla="*/ 6 w 6"/>
                <a:gd name="T15" fmla="*/ 8 h 8"/>
                <a:gd name="T16" fmla="*/ 6 w 6"/>
                <a:gd name="T17" fmla="*/ 8 h 8"/>
                <a:gd name="T18" fmla="*/ 5 w 6"/>
                <a:gd name="T19" fmla="*/ 2 h 8"/>
                <a:gd name="T20" fmla="*/ 5 w 6"/>
                <a:gd name="T21" fmla="*/ 2 h 8"/>
                <a:gd name="T22" fmla="*/ 3 w 6"/>
                <a:gd name="T23" fmla="*/ 1 h 8"/>
                <a:gd name="T24" fmla="*/ 2 w 6"/>
                <a:gd name="T25" fmla="*/ 0 h 8"/>
                <a:gd name="T26" fmla="*/ 2 w 6"/>
                <a:gd name="T27" fmla="*/ 0 h 8"/>
                <a:gd name="T28" fmla="*/ 0 w 6"/>
                <a:gd name="T29" fmla="*/ 0 h 8"/>
                <a:gd name="T30" fmla="*/ 0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0" y="0"/>
                  </a:moveTo>
                  <a:lnTo>
                    <a:pt x="0" y="0"/>
                  </a:lnTo>
                  <a:lnTo>
                    <a:pt x="2" y="6"/>
                  </a:lnTo>
                  <a:lnTo>
                    <a:pt x="2" y="6"/>
                  </a:lnTo>
                  <a:lnTo>
                    <a:pt x="3" y="7"/>
                  </a:lnTo>
                  <a:lnTo>
                    <a:pt x="5" y="8"/>
                  </a:lnTo>
                  <a:lnTo>
                    <a:pt x="5" y="8"/>
                  </a:lnTo>
                  <a:lnTo>
                    <a:pt x="6" y="8"/>
                  </a:lnTo>
                  <a:lnTo>
                    <a:pt x="6" y="8"/>
                  </a:lnTo>
                  <a:lnTo>
                    <a:pt x="5" y="2"/>
                  </a:lnTo>
                  <a:lnTo>
                    <a:pt x="5" y="2"/>
                  </a:lnTo>
                  <a:lnTo>
                    <a:pt x="3" y="1"/>
                  </a:lnTo>
                  <a:lnTo>
                    <a:pt x="2" y="0"/>
                  </a:lnTo>
                  <a:lnTo>
                    <a:pt x="2"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8" name="Freeform 793"/>
            <p:cNvSpPr>
              <a:spLocks/>
            </p:cNvSpPr>
            <p:nvPr/>
          </p:nvSpPr>
          <p:spPr bwMode="auto">
            <a:xfrm>
              <a:off x="5789600" y="2793947"/>
              <a:ext cx="5056" cy="15168"/>
            </a:xfrm>
            <a:custGeom>
              <a:avLst/>
              <a:gdLst>
                <a:gd name="T0" fmla="*/ 0 w 5"/>
                <a:gd name="T1" fmla="*/ 1 h 10"/>
                <a:gd name="T2" fmla="*/ 0 w 5"/>
                <a:gd name="T3" fmla="*/ 1 h 10"/>
                <a:gd name="T4" fmla="*/ 1 w 5"/>
                <a:gd name="T5" fmla="*/ 6 h 10"/>
                <a:gd name="T6" fmla="*/ 1 w 5"/>
                <a:gd name="T7" fmla="*/ 6 h 10"/>
                <a:gd name="T8" fmla="*/ 1 w 5"/>
                <a:gd name="T9" fmla="*/ 8 h 10"/>
                <a:gd name="T10" fmla="*/ 2 w 5"/>
                <a:gd name="T11" fmla="*/ 10 h 10"/>
                <a:gd name="T12" fmla="*/ 2 w 5"/>
                <a:gd name="T13" fmla="*/ 10 h 10"/>
                <a:gd name="T14" fmla="*/ 5 w 5"/>
                <a:gd name="T15" fmla="*/ 8 h 10"/>
                <a:gd name="T16" fmla="*/ 5 w 5"/>
                <a:gd name="T17" fmla="*/ 8 h 10"/>
                <a:gd name="T18" fmla="*/ 3 w 5"/>
                <a:gd name="T19" fmla="*/ 3 h 10"/>
                <a:gd name="T20" fmla="*/ 3 w 5"/>
                <a:gd name="T21" fmla="*/ 3 h 10"/>
                <a:gd name="T22" fmla="*/ 2 w 5"/>
                <a:gd name="T23" fmla="*/ 1 h 10"/>
                <a:gd name="T24" fmla="*/ 1 w 5"/>
                <a:gd name="T25" fmla="*/ 0 h 10"/>
                <a:gd name="T26" fmla="*/ 1 w 5"/>
                <a:gd name="T27" fmla="*/ 0 h 10"/>
                <a:gd name="T28" fmla="*/ 0 w 5"/>
                <a:gd name="T29" fmla="*/ 1 h 10"/>
                <a:gd name="T30" fmla="*/ 0 w 5"/>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1"/>
                  </a:moveTo>
                  <a:lnTo>
                    <a:pt x="0" y="1"/>
                  </a:lnTo>
                  <a:lnTo>
                    <a:pt x="1" y="6"/>
                  </a:lnTo>
                  <a:lnTo>
                    <a:pt x="1" y="6"/>
                  </a:lnTo>
                  <a:lnTo>
                    <a:pt x="1" y="8"/>
                  </a:lnTo>
                  <a:lnTo>
                    <a:pt x="2" y="10"/>
                  </a:lnTo>
                  <a:lnTo>
                    <a:pt x="2" y="10"/>
                  </a:lnTo>
                  <a:lnTo>
                    <a:pt x="5" y="8"/>
                  </a:lnTo>
                  <a:lnTo>
                    <a:pt x="5" y="8"/>
                  </a:lnTo>
                  <a:lnTo>
                    <a:pt x="3" y="3"/>
                  </a:lnTo>
                  <a:lnTo>
                    <a:pt x="3" y="3"/>
                  </a:lnTo>
                  <a:lnTo>
                    <a:pt x="2" y="1"/>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9" name="Freeform 794"/>
            <p:cNvSpPr>
              <a:spLocks/>
            </p:cNvSpPr>
            <p:nvPr/>
          </p:nvSpPr>
          <p:spPr bwMode="auto">
            <a:xfrm>
              <a:off x="5789600" y="2793947"/>
              <a:ext cx="5056" cy="15168"/>
            </a:xfrm>
            <a:custGeom>
              <a:avLst/>
              <a:gdLst>
                <a:gd name="T0" fmla="*/ 0 w 5"/>
                <a:gd name="T1" fmla="*/ 1 h 10"/>
                <a:gd name="T2" fmla="*/ 0 w 5"/>
                <a:gd name="T3" fmla="*/ 1 h 10"/>
                <a:gd name="T4" fmla="*/ 1 w 5"/>
                <a:gd name="T5" fmla="*/ 6 h 10"/>
                <a:gd name="T6" fmla="*/ 1 w 5"/>
                <a:gd name="T7" fmla="*/ 6 h 10"/>
                <a:gd name="T8" fmla="*/ 1 w 5"/>
                <a:gd name="T9" fmla="*/ 8 h 10"/>
                <a:gd name="T10" fmla="*/ 2 w 5"/>
                <a:gd name="T11" fmla="*/ 10 h 10"/>
                <a:gd name="T12" fmla="*/ 2 w 5"/>
                <a:gd name="T13" fmla="*/ 10 h 10"/>
                <a:gd name="T14" fmla="*/ 5 w 5"/>
                <a:gd name="T15" fmla="*/ 8 h 10"/>
                <a:gd name="T16" fmla="*/ 5 w 5"/>
                <a:gd name="T17" fmla="*/ 8 h 10"/>
                <a:gd name="T18" fmla="*/ 3 w 5"/>
                <a:gd name="T19" fmla="*/ 3 h 10"/>
                <a:gd name="T20" fmla="*/ 3 w 5"/>
                <a:gd name="T21" fmla="*/ 3 h 10"/>
                <a:gd name="T22" fmla="*/ 2 w 5"/>
                <a:gd name="T23" fmla="*/ 1 h 10"/>
                <a:gd name="T24" fmla="*/ 1 w 5"/>
                <a:gd name="T25" fmla="*/ 0 h 10"/>
                <a:gd name="T26" fmla="*/ 1 w 5"/>
                <a:gd name="T27" fmla="*/ 0 h 10"/>
                <a:gd name="T28" fmla="*/ 0 w 5"/>
                <a:gd name="T29" fmla="*/ 1 h 10"/>
                <a:gd name="T30" fmla="*/ 0 w 5"/>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1"/>
                  </a:moveTo>
                  <a:lnTo>
                    <a:pt x="0" y="1"/>
                  </a:lnTo>
                  <a:lnTo>
                    <a:pt x="1" y="6"/>
                  </a:lnTo>
                  <a:lnTo>
                    <a:pt x="1" y="6"/>
                  </a:lnTo>
                  <a:lnTo>
                    <a:pt x="1" y="8"/>
                  </a:lnTo>
                  <a:lnTo>
                    <a:pt x="2" y="10"/>
                  </a:lnTo>
                  <a:lnTo>
                    <a:pt x="2" y="10"/>
                  </a:lnTo>
                  <a:lnTo>
                    <a:pt x="5" y="8"/>
                  </a:lnTo>
                  <a:lnTo>
                    <a:pt x="5" y="8"/>
                  </a:lnTo>
                  <a:lnTo>
                    <a:pt x="3" y="3"/>
                  </a:lnTo>
                  <a:lnTo>
                    <a:pt x="3" y="3"/>
                  </a:lnTo>
                  <a:lnTo>
                    <a:pt x="2" y="1"/>
                  </a:lnTo>
                  <a:lnTo>
                    <a:pt x="1" y="0"/>
                  </a:lnTo>
                  <a:lnTo>
                    <a:pt x="1"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0" name="Freeform 795"/>
            <p:cNvSpPr>
              <a:spLocks/>
            </p:cNvSpPr>
            <p:nvPr/>
          </p:nvSpPr>
          <p:spPr bwMode="auto">
            <a:xfrm>
              <a:off x="5794656" y="2793947"/>
              <a:ext cx="5056" cy="15168"/>
            </a:xfrm>
            <a:custGeom>
              <a:avLst/>
              <a:gdLst>
                <a:gd name="T0" fmla="*/ 0 w 5"/>
                <a:gd name="T1" fmla="*/ 1 h 10"/>
                <a:gd name="T2" fmla="*/ 0 w 5"/>
                <a:gd name="T3" fmla="*/ 1 h 10"/>
                <a:gd name="T4" fmla="*/ 2 w 5"/>
                <a:gd name="T5" fmla="*/ 6 h 10"/>
                <a:gd name="T6" fmla="*/ 2 w 5"/>
                <a:gd name="T7" fmla="*/ 6 h 10"/>
                <a:gd name="T8" fmla="*/ 2 w 5"/>
                <a:gd name="T9" fmla="*/ 9 h 10"/>
                <a:gd name="T10" fmla="*/ 3 w 5"/>
                <a:gd name="T11" fmla="*/ 10 h 10"/>
                <a:gd name="T12" fmla="*/ 3 w 5"/>
                <a:gd name="T13" fmla="*/ 10 h 10"/>
                <a:gd name="T14" fmla="*/ 5 w 5"/>
                <a:gd name="T15" fmla="*/ 9 h 10"/>
                <a:gd name="T16" fmla="*/ 5 w 5"/>
                <a:gd name="T17" fmla="*/ 9 h 10"/>
                <a:gd name="T18" fmla="*/ 4 w 5"/>
                <a:gd name="T19" fmla="*/ 4 h 10"/>
                <a:gd name="T20" fmla="*/ 4 w 5"/>
                <a:gd name="T21" fmla="*/ 4 h 10"/>
                <a:gd name="T22" fmla="*/ 3 w 5"/>
                <a:gd name="T23" fmla="*/ 1 h 10"/>
                <a:gd name="T24" fmla="*/ 2 w 5"/>
                <a:gd name="T25" fmla="*/ 0 h 10"/>
                <a:gd name="T26" fmla="*/ 2 w 5"/>
                <a:gd name="T27" fmla="*/ 0 h 10"/>
                <a:gd name="T28" fmla="*/ 0 w 5"/>
                <a:gd name="T29" fmla="*/ 1 h 10"/>
                <a:gd name="T30" fmla="*/ 0 w 5"/>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1"/>
                  </a:moveTo>
                  <a:lnTo>
                    <a:pt x="0" y="1"/>
                  </a:lnTo>
                  <a:lnTo>
                    <a:pt x="2" y="6"/>
                  </a:lnTo>
                  <a:lnTo>
                    <a:pt x="2" y="6"/>
                  </a:lnTo>
                  <a:lnTo>
                    <a:pt x="2" y="9"/>
                  </a:lnTo>
                  <a:lnTo>
                    <a:pt x="3" y="10"/>
                  </a:lnTo>
                  <a:lnTo>
                    <a:pt x="3" y="10"/>
                  </a:lnTo>
                  <a:lnTo>
                    <a:pt x="5" y="9"/>
                  </a:lnTo>
                  <a:lnTo>
                    <a:pt x="5" y="9"/>
                  </a:lnTo>
                  <a:lnTo>
                    <a:pt x="4" y="4"/>
                  </a:lnTo>
                  <a:lnTo>
                    <a:pt x="4" y="4"/>
                  </a:lnTo>
                  <a:lnTo>
                    <a:pt x="3" y="1"/>
                  </a:lnTo>
                  <a:lnTo>
                    <a:pt x="2" y="0"/>
                  </a:lnTo>
                  <a:lnTo>
                    <a:pt x="2"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1" name="Freeform 797"/>
            <p:cNvSpPr>
              <a:spLocks/>
            </p:cNvSpPr>
            <p:nvPr/>
          </p:nvSpPr>
          <p:spPr bwMode="auto">
            <a:xfrm>
              <a:off x="5794655" y="2793946"/>
              <a:ext cx="5058" cy="15167"/>
            </a:xfrm>
            <a:custGeom>
              <a:avLst/>
              <a:gdLst>
                <a:gd name="T0" fmla="*/ 0 w 5"/>
                <a:gd name="T1" fmla="*/ 1 h 10"/>
                <a:gd name="T2" fmla="*/ 0 w 5"/>
                <a:gd name="T3" fmla="*/ 1 h 10"/>
                <a:gd name="T4" fmla="*/ 2 w 5"/>
                <a:gd name="T5" fmla="*/ 6 h 10"/>
                <a:gd name="T6" fmla="*/ 2 w 5"/>
                <a:gd name="T7" fmla="*/ 6 h 10"/>
                <a:gd name="T8" fmla="*/ 2 w 5"/>
                <a:gd name="T9" fmla="*/ 9 h 10"/>
                <a:gd name="T10" fmla="*/ 3 w 5"/>
                <a:gd name="T11" fmla="*/ 10 h 10"/>
                <a:gd name="T12" fmla="*/ 3 w 5"/>
                <a:gd name="T13" fmla="*/ 10 h 10"/>
                <a:gd name="T14" fmla="*/ 5 w 5"/>
                <a:gd name="T15" fmla="*/ 9 h 10"/>
                <a:gd name="T16" fmla="*/ 5 w 5"/>
                <a:gd name="T17" fmla="*/ 9 h 10"/>
                <a:gd name="T18" fmla="*/ 4 w 5"/>
                <a:gd name="T19" fmla="*/ 4 h 10"/>
                <a:gd name="T20" fmla="*/ 4 w 5"/>
                <a:gd name="T21" fmla="*/ 4 h 10"/>
                <a:gd name="T22" fmla="*/ 3 w 5"/>
                <a:gd name="T23" fmla="*/ 1 h 10"/>
                <a:gd name="T24" fmla="*/ 2 w 5"/>
                <a:gd name="T25" fmla="*/ 0 h 10"/>
                <a:gd name="T26" fmla="*/ 2 w 5"/>
                <a:gd name="T27" fmla="*/ 0 h 10"/>
                <a:gd name="T28" fmla="*/ 0 w 5"/>
                <a:gd name="T29" fmla="*/ 1 h 10"/>
                <a:gd name="T30" fmla="*/ 0 w 5"/>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1"/>
                  </a:moveTo>
                  <a:lnTo>
                    <a:pt x="0" y="1"/>
                  </a:lnTo>
                  <a:lnTo>
                    <a:pt x="2" y="6"/>
                  </a:lnTo>
                  <a:lnTo>
                    <a:pt x="2" y="6"/>
                  </a:lnTo>
                  <a:lnTo>
                    <a:pt x="2" y="9"/>
                  </a:lnTo>
                  <a:lnTo>
                    <a:pt x="3" y="10"/>
                  </a:lnTo>
                  <a:lnTo>
                    <a:pt x="3" y="10"/>
                  </a:lnTo>
                  <a:lnTo>
                    <a:pt x="5" y="9"/>
                  </a:lnTo>
                  <a:lnTo>
                    <a:pt x="5" y="9"/>
                  </a:lnTo>
                  <a:lnTo>
                    <a:pt x="4" y="4"/>
                  </a:lnTo>
                  <a:lnTo>
                    <a:pt x="4" y="4"/>
                  </a:lnTo>
                  <a:lnTo>
                    <a:pt x="3" y="1"/>
                  </a:lnTo>
                  <a:lnTo>
                    <a:pt x="2" y="0"/>
                  </a:lnTo>
                  <a:lnTo>
                    <a:pt x="2"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2" name="Freeform 798"/>
            <p:cNvSpPr>
              <a:spLocks/>
            </p:cNvSpPr>
            <p:nvPr/>
          </p:nvSpPr>
          <p:spPr bwMode="auto">
            <a:xfrm>
              <a:off x="5799712" y="2799004"/>
              <a:ext cx="0" cy="10112"/>
            </a:xfrm>
            <a:custGeom>
              <a:avLst/>
              <a:gdLst>
                <a:gd name="T0" fmla="*/ 0 w 4"/>
                <a:gd name="T1" fmla="*/ 0 h 10"/>
                <a:gd name="T2" fmla="*/ 0 w 4"/>
                <a:gd name="T3" fmla="*/ 0 h 10"/>
                <a:gd name="T4" fmla="*/ 0 w 4"/>
                <a:gd name="T5" fmla="*/ 6 h 10"/>
                <a:gd name="T6" fmla="*/ 0 w 4"/>
                <a:gd name="T7" fmla="*/ 6 h 10"/>
                <a:gd name="T8" fmla="*/ 1 w 4"/>
                <a:gd name="T9" fmla="*/ 9 h 10"/>
                <a:gd name="T10" fmla="*/ 1 w 4"/>
                <a:gd name="T11" fmla="*/ 10 h 10"/>
                <a:gd name="T12" fmla="*/ 1 w 4"/>
                <a:gd name="T13" fmla="*/ 10 h 10"/>
                <a:gd name="T14" fmla="*/ 4 w 4"/>
                <a:gd name="T15" fmla="*/ 9 h 10"/>
                <a:gd name="T16" fmla="*/ 4 w 4"/>
                <a:gd name="T17" fmla="*/ 9 h 10"/>
                <a:gd name="T18" fmla="*/ 4 w 4"/>
                <a:gd name="T19" fmla="*/ 4 h 10"/>
                <a:gd name="T20" fmla="*/ 4 w 4"/>
                <a:gd name="T21" fmla="*/ 4 h 10"/>
                <a:gd name="T22" fmla="*/ 3 w 4"/>
                <a:gd name="T23" fmla="*/ 1 h 10"/>
                <a:gd name="T24" fmla="*/ 1 w 4"/>
                <a:gd name="T25" fmla="*/ 0 h 10"/>
                <a:gd name="T26" fmla="*/ 1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6"/>
                  </a:lnTo>
                  <a:lnTo>
                    <a:pt x="0" y="6"/>
                  </a:lnTo>
                  <a:lnTo>
                    <a:pt x="1" y="9"/>
                  </a:lnTo>
                  <a:lnTo>
                    <a:pt x="1" y="10"/>
                  </a:lnTo>
                  <a:lnTo>
                    <a:pt x="1" y="10"/>
                  </a:lnTo>
                  <a:lnTo>
                    <a:pt x="4" y="9"/>
                  </a:lnTo>
                  <a:lnTo>
                    <a:pt x="4" y="9"/>
                  </a:lnTo>
                  <a:lnTo>
                    <a:pt x="4" y="4"/>
                  </a:lnTo>
                  <a:lnTo>
                    <a:pt x="4" y="4"/>
                  </a:lnTo>
                  <a:lnTo>
                    <a:pt x="3" y="1"/>
                  </a:lnTo>
                  <a:lnTo>
                    <a:pt x="1" y="0"/>
                  </a:lnTo>
                  <a:lnTo>
                    <a:pt x="1"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3" name="Freeform 799"/>
            <p:cNvSpPr>
              <a:spLocks/>
            </p:cNvSpPr>
            <p:nvPr/>
          </p:nvSpPr>
          <p:spPr bwMode="auto">
            <a:xfrm>
              <a:off x="5799712" y="2799004"/>
              <a:ext cx="0" cy="10112"/>
            </a:xfrm>
            <a:custGeom>
              <a:avLst/>
              <a:gdLst>
                <a:gd name="T0" fmla="*/ 0 w 4"/>
                <a:gd name="T1" fmla="*/ 0 h 10"/>
                <a:gd name="T2" fmla="*/ 0 w 4"/>
                <a:gd name="T3" fmla="*/ 0 h 10"/>
                <a:gd name="T4" fmla="*/ 0 w 4"/>
                <a:gd name="T5" fmla="*/ 6 h 10"/>
                <a:gd name="T6" fmla="*/ 0 w 4"/>
                <a:gd name="T7" fmla="*/ 6 h 10"/>
                <a:gd name="T8" fmla="*/ 1 w 4"/>
                <a:gd name="T9" fmla="*/ 9 h 10"/>
                <a:gd name="T10" fmla="*/ 1 w 4"/>
                <a:gd name="T11" fmla="*/ 10 h 10"/>
                <a:gd name="T12" fmla="*/ 1 w 4"/>
                <a:gd name="T13" fmla="*/ 10 h 10"/>
                <a:gd name="T14" fmla="*/ 4 w 4"/>
                <a:gd name="T15" fmla="*/ 9 h 10"/>
                <a:gd name="T16" fmla="*/ 4 w 4"/>
                <a:gd name="T17" fmla="*/ 9 h 10"/>
                <a:gd name="T18" fmla="*/ 4 w 4"/>
                <a:gd name="T19" fmla="*/ 4 h 10"/>
                <a:gd name="T20" fmla="*/ 4 w 4"/>
                <a:gd name="T21" fmla="*/ 4 h 10"/>
                <a:gd name="T22" fmla="*/ 3 w 4"/>
                <a:gd name="T23" fmla="*/ 1 h 10"/>
                <a:gd name="T24" fmla="*/ 1 w 4"/>
                <a:gd name="T25" fmla="*/ 0 h 10"/>
                <a:gd name="T26" fmla="*/ 1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6"/>
                  </a:lnTo>
                  <a:lnTo>
                    <a:pt x="0" y="6"/>
                  </a:lnTo>
                  <a:lnTo>
                    <a:pt x="1" y="9"/>
                  </a:lnTo>
                  <a:lnTo>
                    <a:pt x="1" y="10"/>
                  </a:lnTo>
                  <a:lnTo>
                    <a:pt x="1" y="10"/>
                  </a:lnTo>
                  <a:lnTo>
                    <a:pt x="4" y="9"/>
                  </a:lnTo>
                  <a:lnTo>
                    <a:pt x="4" y="9"/>
                  </a:lnTo>
                  <a:lnTo>
                    <a:pt x="4" y="4"/>
                  </a:lnTo>
                  <a:lnTo>
                    <a:pt x="4" y="4"/>
                  </a:lnTo>
                  <a:lnTo>
                    <a:pt x="3" y="1"/>
                  </a:lnTo>
                  <a:lnTo>
                    <a:pt x="1" y="0"/>
                  </a:lnTo>
                  <a:lnTo>
                    <a:pt x="1"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4" name="Freeform 800"/>
            <p:cNvSpPr>
              <a:spLocks/>
            </p:cNvSpPr>
            <p:nvPr/>
          </p:nvSpPr>
          <p:spPr bwMode="auto">
            <a:xfrm>
              <a:off x="5799712" y="2799004"/>
              <a:ext cx="5058" cy="15167"/>
            </a:xfrm>
            <a:custGeom>
              <a:avLst/>
              <a:gdLst>
                <a:gd name="T0" fmla="*/ 0 w 5"/>
                <a:gd name="T1" fmla="*/ 0 h 10"/>
                <a:gd name="T2" fmla="*/ 0 w 5"/>
                <a:gd name="T3" fmla="*/ 0 h 10"/>
                <a:gd name="T4" fmla="*/ 1 w 5"/>
                <a:gd name="T5" fmla="*/ 7 h 10"/>
                <a:gd name="T6" fmla="*/ 1 w 5"/>
                <a:gd name="T7" fmla="*/ 7 h 10"/>
                <a:gd name="T8" fmla="*/ 1 w 5"/>
                <a:gd name="T9" fmla="*/ 9 h 10"/>
                <a:gd name="T10" fmla="*/ 2 w 5"/>
                <a:gd name="T11" fmla="*/ 10 h 10"/>
                <a:gd name="T12" fmla="*/ 2 w 5"/>
                <a:gd name="T13" fmla="*/ 10 h 10"/>
                <a:gd name="T14" fmla="*/ 5 w 5"/>
                <a:gd name="T15" fmla="*/ 9 h 10"/>
                <a:gd name="T16" fmla="*/ 5 w 5"/>
                <a:gd name="T17" fmla="*/ 9 h 10"/>
                <a:gd name="T18" fmla="*/ 3 w 5"/>
                <a:gd name="T19" fmla="*/ 4 h 10"/>
                <a:gd name="T20" fmla="*/ 3 w 5"/>
                <a:gd name="T21" fmla="*/ 4 h 10"/>
                <a:gd name="T22" fmla="*/ 3 w 5"/>
                <a:gd name="T23" fmla="*/ 2 h 10"/>
                <a:gd name="T24" fmla="*/ 2 w 5"/>
                <a:gd name="T25" fmla="*/ 0 h 10"/>
                <a:gd name="T26" fmla="*/ 2 w 5"/>
                <a:gd name="T27" fmla="*/ 0 h 10"/>
                <a:gd name="T28" fmla="*/ 0 w 5"/>
                <a:gd name="T29" fmla="*/ 0 h 10"/>
                <a:gd name="T30" fmla="*/ 0 w 5"/>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0"/>
                  </a:moveTo>
                  <a:lnTo>
                    <a:pt x="0" y="0"/>
                  </a:lnTo>
                  <a:lnTo>
                    <a:pt x="1" y="7"/>
                  </a:lnTo>
                  <a:lnTo>
                    <a:pt x="1" y="7"/>
                  </a:lnTo>
                  <a:lnTo>
                    <a:pt x="1" y="9"/>
                  </a:lnTo>
                  <a:lnTo>
                    <a:pt x="2" y="10"/>
                  </a:lnTo>
                  <a:lnTo>
                    <a:pt x="2" y="10"/>
                  </a:lnTo>
                  <a:lnTo>
                    <a:pt x="5" y="9"/>
                  </a:lnTo>
                  <a:lnTo>
                    <a:pt x="5" y="9"/>
                  </a:lnTo>
                  <a:lnTo>
                    <a:pt x="3" y="4"/>
                  </a:lnTo>
                  <a:lnTo>
                    <a:pt x="3" y="4"/>
                  </a:lnTo>
                  <a:lnTo>
                    <a:pt x="3" y="2"/>
                  </a:lnTo>
                  <a:lnTo>
                    <a:pt x="2" y="0"/>
                  </a:lnTo>
                  <a:lnTo>
                    <a:pt x="2"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5" name="Freeform 801"/>
            <p:cNvSpPr>
              <a:spLocks/>
            </p:cNvSpPr>
            <p:nvPr/>
          </p:nvSpPr>
          <p:spPr bwMode="auto">
            <a:xfrm>
              <a:off x="5799712" y="2799004"/>
              <a:ext cx="5058" cy="15167"/>
            </a:xfrm>
            <a:custGeom>
              <a:avLst/>
              <a:gdLst>
                <a:gd name="T0" fmla="*/ 0 w 5"/>
                <a:gd name="T1" fmla="*/ 0 h 10"/>
                <a:gd name="T2" fmla="*/ 0 w 5"/>
                <a:gd name="T3" fmla="*/ 0 h 10"/>
                <a:gd name="T4" fmla="*/ 1 w 5"/>
                <a:gd name="T5" fmla="*/ 7 h 10"/>
                <a:gd name="T6" fmla="*/ 1 w 5"/>
                <a:gd name="T7" fmla="*/ 7 h 10"/>
                <a:gd name="T8" fmla="*/ 1 w 5"/>
                <a:gd name="T9" fmla="*/ 9 h 10"/>
                <a:gd name="T10" fmla="*/ 2 w 5"/>
                <a:gd name="T11" fmla="*/ 10 h 10"/>
                <a:gd name="T12" fmla="*/ 2 w 5"/>
                <a:gd name="T13" fmla="*/ 10 h 10"/>
                <a:gd name="T14" fmla="*/ 5 w 5"/>
                <a:gd name="T15" fmla="*/ 9 h 10"/>
                <a:gd name="T16" fmla="*/ 5 w 5"/>
                <a:gd name="T17" fmla="*/ 9 h 10"/>
                <a:gd name="T18" fmla="*/ 5 w 5"/>
                <a:gd name="T19" fmla="*/ 4 h 10"/>
                <a:gd name="T20" fmla="*/ 5 w 5"/>
                <a:gd name="T21" fmla="*/ 4 h 10"/>
                <a:gd name="T22" fmla="*/ 3 w 5"/>
                <a:gd name="T23" fmla="*/ 2 h 10"/>
                <a:gd name="T24" fmla="*/ 2 w 5"/>
                <a:gd name="T25" fmla="*/ 0 h 10"/>
                <a:gd name="T26" fmla="*/ 2 w 5"/>
                <a:gd name="T27" fmla="*/ 0 h 10"/>
                <a:gd name="T28" fmla="*/ 0 w 5"/>
                <a:gd name="T29" fmla="*/ 0 h 10"/>
                <a:gd name="T30" fmla="*/ 0 w 5"/>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0">
                  <a:moveTo>
                    <a:pt x="0" y="0"/>
                  </a:moveTo>
                  <a:lnTo>
                    <a:pt x="0" y="0"/>
                  </a:lnTo>
                  <a:lnTo>
                    <a:pt x="1" y="7"/>
                  </a:lnTo>
                  <a:lnTo>
                    <a:pt x="1" y="7"/>
                  </a:lnTo>
                  <a:lnTo>
                    <a:pt x="1" y="9"/>
                  </a:lnTo>
                  <a:lnTo>
                    <a:pt x="2" y="10"/>
                  </a:lnTo>
                  <a:lnTo>
                    <a:pt x="2" y="10"/>
                  </a:lnTo>
                  <a:lnTo>
                    <a:pt x="5" y="9"/>
                  </a:lnTo>
                  <a:lnTo>
                    <a:pt x="5" y="9"/>
                  </a:lnTo>
                  <a:lnTo>
                    <a:pt x="5" y="4"/>
                  </a:lnTo>
                  <a:lnTo>
                    <a:pt x="5" y="4"/>
                  </a:lnTo>
                  <a:lnTo>
                    <a:pt x="3" y="2"/>
                  </a:lnTo>
                  <a:lnTo>
                    <a:pt x="2" y="0"/>
                  </a:lnTo>
                  <a:lnTo>
                    <a:pt x="2"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6" name="Freeform 802"/>
            <p:cNvSpPr>
              <a:spLocks/>
            </p:cNvSpPr>
            <p:nvPr/>
          </p:nvSpPr>
          <p:spPr bwMode="auto">
            <a:xfrm>
              <a:off x="5804767" y="2799004"/>
              <a:ext cx="5058" cy="15167"/>
            </a:xfrm>
            <a:custGeom>
              <a:avLst/>
              <a:gdLst>
                <a:gd name="T0" fmla="*/ 0 w 4"/>
                <a:gd name="T1" fmla="*/ 0 h 10"/>
                <a:gd name="T2" fmla="*/ 0 w 4"/>
                <a:gd name="T3" fmla="*/ 0 h 10"/>
                <a:gd name="T4" fmla="*/ 2 w 4"/>
                <a:gd name="T5" fmla="*/ 6 h 10"/>
                <a:gd name="T6" fmla="*/ 2 w 4"/>
                <a:gd name="T7" fmla="*/ 6 h 10"/>
                <a:gd name="T8" fmla="*/ 2 w 4"/>
                <a:gd name="T9" fmla="*/ 8 h 10"/>
                <a:gd name="T10" fmla="*/ 3 w 4"/>
                <a:gd name="T11" fmla="*/ 10 h 10"/>
                <a:gd name="T12" fmla="*/ 3 w 4"/>
                <a:gd name="T13" fmla="*/ 10 h 10"/>
                <a:gd name="T14" fmla="*/ 4 w 4"/>
                <a:gd name="T15" fmla="*/ 8 h 10"/>
                <a:gd name="T16" fmla="*/ 4 w 4"/>
                <a:gd name="T17" fmla="*/ 8 h 10"/>
                <a:gd name="T18" fmla="*/ 4 w 4"/>
                <a:gd name="T19" fmla="*/ 3 h 10"/>
                <a:gd name="T20" fmla="*/ 4 w 4"/>
                <a:gd name="T21" fmla="*/ 3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2" y="6"/>
                  </a:lnTo>
                  <a:lnTo>
                    <a:pt x="2" y="6"/>
                  </a:lnTo>
                  <a:lnTo>
                    <a:pt x="2" y="8"/>
                  </a:lnTo>
                  <a:lnTo>
                    <a:pt x="3" y="10"/>
                  </a:lnTo>
                  <a:lnTo>
                    <a:pt x="3" y="10"/>
                  </a:lnTo>
                  <a:lnTo>
                    <a:pt x="4" y="8"/>
                  </a:lnTo>
                  <a:lnTo>
                    <a:pt x="4" y="8"/>
                  </a:lnTo>
                  <a:lnTo>
                    <a:pt x="4" y="3"/>
                  </a:lnTo>
                  <a:lnTo>
                    <a:pt x="4" y="3"/>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7" name="Freeform 803"/>
            <p:cNvSpPr>
              <a:spLocks/>
            </p:cNvSpPr>
            <p:nvPr/>
          </p:nvSpPr>
          <p:spPr bwMode="auto">
            <a:xfrm>
              <a:off x="5804767" y="2799004"/>
              <a:ext cx="5058" cy="15167"/>
            </a:xfrm>
            <a:custGeom>
              <a:avLst/>
              <a:gdLst>
                <a:gd name="T0" fmla="*/ 0 w 4"/>
                <a:gd name="T1" fmla="*/ 0 h 10"/>
                <a:gd name="T2" fmla="*/ 0 w 4"/>
                <a:gd name="T3" fmla="*/ 0 h 10"/>
                <a:gd name="T4" fmla="*/ 2 w 4"/>
                <a:gd name="T5" fmla="*/ 6 h 10"/>
                <a:gd name="T6" fmla="*/ 2 w 4"/>
                <a:gd name="T7" fmla="*/ 6 h 10"/>
                <a:gd name="T8" fmla="*/ 2 w 4"/>
                <a:gd name="T9" fmla="*/ 8 h 10"/>
                <a:gd name="T10" fmla="*/ 3 w 4"/>
                <a:gd name="T11" fmla="*/ 10 h 10"/>
                <a:gd name="T12" fmla="*/ 3 w 4"/>
                <a:gd name="T13" fmla="*/ 10 h 10"/>
                <a:gd name="T14" fmla="*/ 4 w 4"/>
                <a:gd name="T15" fmla="*/ 8 h 10"/>
                <a:gd name="T16" fmla="*/ 4 w 4"/>
                <a:gd name="T17" fmla="*/ 8 h 10"/>
                <a:gd name="T18" fmla="*/ 4 w 4"/>
                <a:gd name="T19" fmla="*/ 3 h 10"/>
                <a:gd name="T20" fmla="*/ 4 w 4"/>
                <a:gd name="T21" fmla="*/ 3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2" y="6"/>
                  </a:lnTo>
                  <a:lnTo>
                    <a:pt x="2" y="6"/>
                  </a:lnTo>
                  <a:lnTo>
                    <a:pt x="2" y="8"/>
                  </a:lnTo>
                  <a:lnTo>
                    <a:pt x="3" y="10"/>
                  </a:lnTo>
                  <a:lnTo>
                    <a:pt x="3" y="10"/>
                  </a:lnTo>
                  <a:lnTo>
                    <a:pt x="4" y="8"/>
                  </a:lnTo>
                  <a:lnTo>
                    <a:pt x="4" y="8"/>
                  </a:lnTo>
                  <a:lnTo>
                    <a:pt x="4" y="3"/>
                  </a:lnTo>
                  <a:lnTo>
                    <a:pt x="4" y="3"/>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8" name="Freeform 804"/>
            <p:cNvSpPr>
              <a:spLocks/>
            </p:cNvSpPr>
            <p:nvPr/>
          </p:nvSpPr>
          <p:spPr bwMode="auto">
            <a:xfrm>
              <a:off x="5809824" y="2804058"/>
              <a:ext cx="5058" cy="10112"/>
            </a:xfrm>
            <a:custGeom>
              <a:avLst/>
              <a:gdLst>
                <a:gd name="T0" fmla="*/ 0 w 4"/>
                <a:gd name="T1" fmla="*/ 0 h 10"/>
                <a:gd name="T2" fmla="*/ 0 w 4"/>
                <a:gd name="T3" fmla="*/ 0 h 10"/>
                <a:gd name="T4" fmla="*/ 0 w 4"/>
                <a:gd name="T5" fmla="*/ 6 h 10"/>
                <a:gd name="T6" fmla="*/ 0 w 4"/>
                <a:gd name="T7" fmla="*/ 6 h 10"/>
                <a:gd name="T8" fmla="*/ 0 w 4"/>
                <a:gd name="T9" fmla="*/ 9 h 10"/>
                <a:gd name="T10" fmla="*/ 1 w 4"/>
                <a:gd name="T11" fmla="*/ 10 h 10"/>
                <a:gd name="T12" fmla="*/ 1 w 4"/>
                <a:gd name="T13" fmla="*/ 10 h 10"/>
                <a:gd name="T14" fmla="*/ 4 w 4"/>
                <a:gd name="T15" fmla="*/ 10 h 10"/>
                <a:gd name="T16" fmla="*/ 4 w 4"/>
                <a:gd name="T17" fmla="*/ 10 h 10"/>
                <a:gd name="T18" fmla="*/ 4 w 4"/>
                <a:gd name="T19" fmla="*/ 4 h 10"/>
                <a:gd name="T20" fmla="*/ 4 w 4"/>
                <a:gd name="T21" fmla="*/ 4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6"/>
                  </a:lnTo>
                  <a:lnTo>
                    <a:pt x="0" y="6"/>
                  </a:lnTo>
                  <a:lnTo>
                    <a:pt x="0" y="9"/>
                  </a:lnTo>
                  <a:lnTo>
                    <a:pt x="1" y="10"/>
                  </a:lnTo>
                  <a:lnTo>
                    <a:pt x="1" y="10"/>
                  </a:lnTo>
                  <a:lnTo>
                    <a:pt x="4" y="10"/>
                  </a:lnTo>
                  <a:lnTo>
                    <a:pt x="4" y="10"/>
                  </a:lnTo>
                  <a:lnTo>
                    <a:pt x="4" y="4"/>
                  </a:lnTo>
                  <a:lnTo>
                    <a:pt x="4" y="4"/>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9" name="Freeform 805"/>
            <p:cNvSpPr>
              <a:spLocks/>
            </p:cNvSpPr>
            <p:nvPr/>
          </p:nvSpPr>
          <p:spPr bwMode="auto">
            <a:xfrm>
              <a:off x="5809824" y="2804058"/>
              <a:ext cx="5058" cy="10112"/>
            </a:xfrm>
            <a:custGeom>
              <a:avLst/>
              <a:gdLst>
                <a:gd name="T0" fmla="*/ 0 w 4"/>
                <a:gd name="T1" fmla="*/ 0 h 10"/>
                <a:gd name="T2" fmla="*/ 0 w 4"/>
                <a:gd name="T3" fmla="*/ 0 h 10"/>
                <a:gd name="T4" fmla="*/ 0 w 4"/>
                <a:gd name="T5" fmla="*/ 6 h 10"/>
                <a:gd name="T6" fmla="*/ 0 w 4"/>
                <a:gd name="T7" fmla="*/ 6 h 10"/>
                <a:gd name="T8" fmla="*/ 0 w 4"/>
                <a:gd name="T9" fmla="*/ 9 h 10"/>
                <a:gd name="T10" fmla="*/ 1 w 4"/>
                <a:gd name="T11" fmla="*/ 10 h 10"/>
                <a:gd name="T12" fmla="*/ 1 w 4"/>
                <a:gd name="T13" fmla="*/ 10 h 10"/>
                <a:gd name="T14" fmla="*/ 4 w 4"/>
                <a:gd name="T15" fmla="*/ 10 h 10"/>
                <a:gd name="T16" fmla="*/ 4 w 4"/>
                <a:gd name="T17" fmla="*/ 10 h 10"/>
                <a:gd name="T18" fmla="*/ 4 w 4"/>
                <a:gd name="T19" fmla="*/ 4 h 10"/>
                <a:gd name="T20" fmla="*/ 4 w 4"/>
                <a:gd name="T21" fmla="*/ 4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6"/>
                  </a:lnTo>
                  <a:lnTo>
                    <a:pt x="0" y="6"/>
                  </a:lnTo>
                  <a:lnTo>
                    <a:pt x="0" y="9"/>
                  </a:lnTo>
                  <a:lnTo>
                    <a:pt x="1" y="10"/>
                  </a:lnTo>
                  <a:lnTo>
                    <a:pt x="1" y="10"/>
                  </a:lnTo>
                  <a:lnTo>
                    <a:pt x="4" y="10"/>
                  </a:lnTo>
                  <a:lnTo>
                    <a:pt x="4" y="10"/>
                  </a:lnTo>
                  <a:lnTo>
                    <a:pt x="4" y="4"/>
                  </a:lnTo>
                  <a:lnTo>
                    <a:pt x="4" y="4"/>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0" name="Freeform 806"/>
            <p:cNvSpPr>
              <a:spLocks/>
            </p:cNvSpPr>
            <p:nvPr/>
          </p:nvSpPr>
          <p:spPr bwMode="auto">
            <a:xfrm>
              <a:off x="5814879" y="2804058"/>
              <a:ext cx="5058" cy="15167"/>
            </a:xfrm>
            <a:custGeom>
              <a:avLst/>
              <a:gdLst>
                <a:gd name="T0" fmla="*/ 0 w 2"/>
                <a:gd name="T1" fmla="*/ 1 h 10"/>
                <a:gd name="T2" fmla="*/ 0 w 2"/>
                <a:gd name="T3" fmla="*/ 1 h 10"/>
                <a:gd name="T4" fmla="*/ 0 w 2"/>
                <a:gd name="T5" fmla="*/ 6 h 10"/>
                <a:gd name="T6" fmla="*/ 0 w 2"/>
                <a:gd name="T7" fmla="*/ 6 h 10"/>
                <a:gd name="T8" fmla="*/ 0 w 2"/>
                <a:gd name="T9" fmla="*/ 9 h 10"/>
                <a:gd name="T10" fmla="*/ 0 w 2"/>
                <a:gd name="T11" fmla="*/ 10 h 10"/>
                <a:gd name="T12" fmla="*/ 0 w 2"/>
                <a:gd name="T13" fmla="*/ 10 h 10"/>
                <a:gd name="T14" fmla="*/ 2 w 2"/>
                <a:gd name="T15" fmla="*/ 10 h 10"/>
                <a:gd name="T16" fmla="*/ 2 w 2"/>
                <a:gd name="T17" fmla="*/ 10 h 10"/>
                <a:gd name="T18" fmla="*/ 2 w 2"/>
                <a:gd name="T19" fmla="*/ 4 h 10"/>
                <a:gd name="T20" fmla="*/ 2 w 2"/>
                <a:gd name="T21" fmla="*/ 4 h 10"/>
                <a:gd name="T22" fmla="*/ 2 w 2"/>
                <a:gd name="T23" fmla="*/ 1 h 10"/>
                <a:gd name="T24" fmla="*/ 2 w 2"/>
                <a:gd name="T25" fmla="*/ 0 h 10"/>
                <a:gd name="T26" fmla="*/ 2 w 2"/>
                <a:gd name="T27" fmla="*/ 0 h 10"/>
                <a:gd name="T28" fmla="*/ 0 w 2"/>
                <a:gd name="T29" fmla="*/ 1 h 10"/>
                <a:gd name="T30" fmla="*/ 0 w 2"/>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0">
                  <a:moveTo>
                    <a:pt x="0" y="1"/>
                  </a:moveTo>
                  <a:lnTo>
                    <a:pt x="0" y="1"/>
                  </a:lnTo>
                  <a:lnTo>
                    <a:pt x="0" y="6"/>
                  </a:lnTo>
                  <a:lnTo>
                    <a:pt x="0" y="6"/>
                  </a:lnTo>
                  <a:lnTo>
                    <a:pt x="0" y="9"/>
                  </a:lnTo>
                  <a:lnTo>
                    <a:pt x="0" y="10"/>
                  </a:lnTo>
                  <a:lnTo>
                    <a:pt x="0" y="10"/>
                  </a:lnTo>
                  <a:lnTo>
                    <a:pt x="2" y="10"/>
                  </a:lnTo>
                  <a:lnTo>
                    <a:pt x="2" y="10"/>
                  </a:lnTo>
                  <a:lnTo>
                    <a:pt x="2" y="4"/>
                  </a:lnTo>
                  <a:lnTo>
                    <a:pt x="2" y="4"/>
                  </a:lnTo>
                  <a:lnTo>
                    <a:pt x="2" y="1"/>
                  </a:lnTo>
                  <a:lnTo>
                    <a:pt x="2" y="0"/>
                  </a:lnTo>
                  <a:lnTo>
                    <a:pt x="2"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1" name="Freeform 807"/>
            <p:cNvSpPr>
              <a:spLocks/>
            </p:cNvSpPr>
            <p:nvPr/>
          </p:nvSpPr>
          <p:spPr bwMode="auto">
            <a:xfrm>
              <a:off x="5814879" y="2804058"/>
              <a:ext cx="5058" cy="15167"/>
            </a:xfrm>
            <a:custGeom>
              <a:avLst/>
              <a:gdLst>
                <a:gd name="T0" fmla="*/ 0 w 2"/>
                <a:gd name="T1" fmla="*/ 1 h 10"/>
                <a:gd name="T2" fmla="*/ 0 w 2"/>
                <a:gd name="T3" fmla="*/ 1 h 10"/>
                <a:gd name="T4" fmla="*/ 0 w 2"/>
                <a:gd name="T5" fmla="*/ 6 h 10"/>
                <a:gd name="T6" fmla="*/ 0 w 2"/>
                <a:gd name="T7" fmla="*/ 6 h 10"/>
                <a:gd name="T8" fmla="*/ 0 w 2"/>
                <a:gd name="T9" fmla="*/ 9 h 10"/>
                <a:gd name="T10" fmla="*/ 0 w 2"/>
                <a:gd name="T11" fmla="*/ 10 h 10"/>
                <a:gd name="T12" fmla="*/ 0 w 2"/>
                <a:gd name="T13" fmla="*/ 10 h 10"/>
                <a:gd name="T14" fmla="*/ 2 w 2"/>
                <a:gd name="T15" fmla="*/ 10 h 10"/>
                <a:gd name="T16" fmla="*/ 2 w 2"/>
                <a:gd name="T17" fmla="*/ 10 h 10"/>
                <a:gd name="T18" fmla="*/ 2 w 2"/>
                <a:gd name="T19" fmla="*/ 4 h 10"/>
                <a:gd name="T20" fmla="*/ 2 w 2"/>
                <a:gd name="T21" fmla="*/ 4 h 10"/>
                <a:gd name="T22" fmla="*/ 2 w 2"/>
                <a:gd name="T23" fmla="*/ 1 h 10"/>
                <a:gd name="T24" fmla="*/ 2 w 2"/>
                <a:gd name="T25" fmla="*/ 0 h 10"/>
                <a:gd name="T26" fmla="*/ 2 w 2"/>
                <a:gd name="T27" fmla="*/ 0 h 10"/>
                <a:gd name="T28" fmla="*/ 0 w 2"/>
                <a:gd name="T29" fmla="*/ 1 h 10"/>
                <a:gd name="T30" fmla="*/ 0 w 2"/>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0">
                  <a:moveTo>
                    <a:pt x="0" y="1"/>
                  </a:moveTo>
                  <a:lnTo>
                    <a:pt x="0" y="1"/>
                  </a:lnTo>
                  <a:lnTo>
                    <a:pt x="0" y="6"/>
                  </a:lnTo>
                  <a:lnTo>
                    <a:pt x="0" y="6"/>
                  </a:lnTo>
                  <a:lnTo>
                    <a:pt x="0" y="9"/>
                  </a:lnTo>
                  <a:lnTo>
                    <a:pt x="0" y="10"/>
                  </a:lnTo>
                  <a:lnTo>
                    <a:pt x="0" y="10"/>
                  </a:lnTo>
                  <a:lnTo>
                    <a:pt x="2" y="10"/>
                  </a:lnTo>
                  <a:lnTo>
                    <a:pt x="2" y="10"/>
                  </a:lnTo>
                  <a:lnTo>
                    <a:pt x="2" y="4"/>
                  </a:lnTo>
                  <a:lnTo>
                    <a:pt x="2" y="4"/>
                  </a:lnTo>
                  <a:lnTo>
                    <a:pt x="2" y="1"/>
                  </a:lnTo>
                  <a:lnTo>
                    <a:pt x="2" y="0"/>
                  </a:lnTo>
                  <a:lnTo>
                    <a:pt x="2" y="0"/>
                  </a:lnTo>
                  <a:lnTo>
                    <a:pt x="0" y="1"/>
                  </a:lnTo>
                  <a:lnTo>
                    <a:pt x="0" y="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2" name="Freeform 808"/>
            <p:cNvSpPr>
              <a:spLocks/>
            </p:cNvSpPr>
            <p:nvPr/>
          </p:nvSpPr>
          <p:spPr bwMode="auto">
            <a:xfrm>
              <a:off x="5819937" y="2809116"/>
              <a:ext cx="5058" cy="10112"/>
            </a:xfrm>
            <a:custGeom>
              <a:avLst/>
              <a:gdLst>
                <a:gd name="T0" fmla="*/ 0 w 4"/>
                <a:gd name="T1" fmla="*/ 0 h 10"/>
                <a:gd name="T2" fmla="*/ 0 w 4"/>
                <a:gd name="T3" fmla="*/ 0 h 10"/>
                <a:gd name="T4" fmla="*/ 0 w 4"/>
                <a:gd name="T5" fmla="*/ 5 h 10"/>
                <a:gd name="T6" fmla="*/ 0 w 4"/>
                <a:gd name="T7" fmla="*/ 5 h 10"/>
                <a:gd name="T8" fmla="*/ 0 w 4"/>
                <a:gd name="T9" fmla="*/ 7 h 10"/>
                <a:gd name="T10" fmla="*/ 2 w 4"/>
                <a:gd name="T11" fmla="*/ 10 h 10"/>
                <a:gd name="T12" fmla="*/ 2 w 4"/>
                <a:gd name="T13" fmla="*/ 10 h 10"/>
                <a:gd name="T14" fmla="*/ 4 w 4"/>
                <a:gd name="T15" fmla="*/ 8 h 10"/>
                <a:gd name="T16" fmla="*/ 4 w 4"/>
                <a:gd name="T17" fmla="*/ 8 h 10"/>
                <a:gd name="T18" fmla="*/ 4 w 4"/>
                <a:gd name="T19" fmla="*/ 3 h 10"/>
                <a:gd name="T20" fmla="*/ 4 w 4"/>
                <a:gd name="T21" fmla="*/ 3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5"/>
                  </a:lnTo>
                  <a:lnTo>
                    <a:pt x="0" y="5"/>
                  </a:lnTo>
                  <a:lnTo>
                    <a:pt x="0" y="7"/>
                  </a:lnTo>
                  <a:lnTo>
                    <a:pt x="2" y="10"/>
                  </a:lnTo>
                  <a:lnTo>
                    <a:pt x="2" y="10"/>
                  </a:lnTo>
                  <a:lnTo>
                    <a:pt x="4" y="8"/>
                  </a:lnTo>
                  <a:lnTo>
                    <a:pt x="4" y="8"/>
                  </a:lnTo>
                  <a:lnTo>
                    <a:pt x="4" y="3"/>
                  </a:lnTo>
                  <a:lnTo>
                    <a:pt x="4" y="3"/>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3" name="Freeform 809"/>
            <p:cNvSpPr>
              <a:spLocks/>
            </p:cNvSpPr>
            <p:nvPr/>
          </p:nvSpPr>
          <p:spPr bwMode="auto">
            <a:xfrm>
              <a:off x="5819937" y="2809116"/>
              <a:ext cx="5058" cy="10112"/>
            </a:xfrm>
            <a:custGeom>
              <a:avLst/>
              <a:gdLst>
                <a:gd name="T0" fmla="*/ 0 w 4"/>
                <a:gd name="T1" fmla="*/ 0 h 10"/>
                <a:gd name="T2" fmla="*/ 0 w 4"/>
                <a:gd name="T3" fmla="*/ 0 h 10"/>
                <a:gd name="T4" fmla="*/ 0 w 4"/>
                <a:gd name="T5" fmla="*/ 5 h 10"/>
                <a:gd name="T6" fmla="*/ 0 w 4"/>
                <a:gd name="T7" fmla="*/ 5 h 10"/>
                <a:gd name="T8" fmla="*/ 0 w 4"/>
                <a:gd name="T9" fmla="*/ 7 h 10"/>
                <a:gd name="T10" fmla="*/ 2 w 4"/>
                <a:gd name="T11" fmla="*/ 10 h 10"/>
                <a:gd name="T12" fmla="*/ 2 w 4"/>
                <a:gd name="T13" fmla="*/ 10 h 10"/>
                <a:gd name="T14" fmla="*/ 4 w 4"/>
                <a:gd name="T15" fmla="*/ 8 h 10"/>
                <a:gd name="T16" fmla="*/ 4 w 4"/>
                <a:gd name="T17" fmla="*/ 8 h 10"/>
                <a:gd name="T18" fmla="*/ 4 w 4"/>
                <a:gd name="T19" fmla="*/ 3 h 10"/>
                <a:gd name="T20" fmla="*/ 4 w 4"/>
                <a:gd name="T21" fmla="*/ 3 h 10"/>
                <a:gd name="T22" fmla="*/ 4 w 4"/>
                <a:gd name="T23" fmla="*/ 1 h 10"/>
                <a:gd name="T24" fmla="*/ 3 w 4"/>
                <a:gd name="T25" fmla="*/ 0 h 10"/>
                <a:gd name="T26" fmla="*/ 3 w 4"/>
                <a:gd name="T27" fmla="*/ 0 h 10"/>
                <a:gd name="T28" fmla="*/ 0 w 4"/>
                <a:gd name="T29" fmla="*/ 0 h 10"/>
                <a:gd name="T30" fmla="*/ 0 w 4"/>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0">
                  <a:moveTo>
                    <a:pt x="0" y="0"/>
                  </a:moveTo>
                  <a:lnTo>
                    <a:pt x="0" y="0"/>
                  </a:lnTo>
                  <a:lnTo>
                    <a:pt x="0" y="5"/>
                  </a:lnTo>
                  <a:lnTo>
                    <a:pt x="0" y="5"/>
                  </a:lnTo>
                  <a:lnTo>
                    <a:pt x="0" y="7"/>
                  </a:lnTo>
                  <a:lnTo>
                    <a:pt x="2" y="10"/>
                  </a:lnTo>
                  <a:lnTo>
                    <a:pt x="2" y="10"/>
                  </a:lnTo>
                  <a:lnTo>
                    <a:pt x="4" y="8"/>
                  </a:lnTo>
                  <a:lnTo>
                    <a:pt x="4" y="8"/>
                  </a:lnTo>
                  <a:lnTo>
                    <a:pt x="4" y="3"/>
                  </a:lnTo>
                  <a:lnTo>
                    <a:pt x="4" y="3"/>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4" name="Freeform 810"/>
            <p:cNvSpPr>
              <a:spLocks/>
            </p:cNvSpPr>
            <p:nvPr/>
          </p:nvSpPr>
          <p:spPr bwMode="auto">
            <a:xfrm>
              <a:off x="5824991" y="2809116"/>
              <a:ext cx="0" cy="10112"/>
            </a:xfrm>
            <a:custGeom>
              <a:avLst/>
              <a:gdLst>
                <a:gd name="T0" fmla="*/ 0 w 4"/>
                <a:gd name="T1" fmla="*/ 0 h 10"/>
                <a:gd name="T2" fmla="*/ 0 w 4"/>
                <a:gd name="T3" fmla="*/ 0 h 10"/>
                <a:gd name="T4" fmla="*/ 0 w 4"/>
                <a:gd name="T5" fmla="*/ 6 h 10"/>
                <a:gd name="T6" fmla="*/ 0 w 4"/>
                <a:gd name="T7" fmla="*/ 9 h 10"/>
                <a:gd name="T8" fmla="*/ 0 w 4"/>
                <a:gd name="T9" fmla="*/ 10 h 10"/>
                <a:gd name="T10" fmla="*/ 0 w 4"/>
                <a:gd name="T11" fmla="*/ 10 h 10"/>
                <a:gd name="T12" fmla="*/ 3 w 4"/>
                <a:gd name="T13" fmla="*/ 10 h 10"/>
                <a:gd name="T14" fmla="*/ 3 w 4"/>
                <a:gd name="T15" fmla="*/ 10 h 10"/>
                <a:gd name="T16" fmla="*/ 3 w 4"/>
                <a:gd name="T17" fmla="*/ 4 h 10"/>
                <a:gd name="T18" fmla="*/ 4 w 4"/>
                <a:gd name="T19" fmla="*/ 1 h 10"/>
                <a:gd name="T20" fmla="*/ 3 w 4"/>
                <a:gd name="T21" fmla="*/ 0 h 10"/>
                <a:gd name="T22" fmla="*/ 3 w 4"/>
                <a:gd name="T23" fmla="*/ 0 h 10"/>
                <a:gd name="T24" fmla="*/ 0 w 4"/>
                <a:gd name="T25" fmla="*/ 0 h 10"/>
                <a:gd name="T26" fmla="*/ 0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0"/>
                  </a:moveTo>
                  <a:lnTo>
                    <a:pt x="0" y="0"/>
                  </a:lnTo>
                  <a:lnTo>
                    <a:pt x="0" y="6"/>
                  </a:lnTo>
                  <a:lnTo>
                    <a:pt x="0" y="9"/>
                  </a:lnTo>
                  <a:lnTo>
                    <a:pt x="0" y="10"/>
                  </a:lnTo>
                  <a:lnTo>
                    <a:pt x="0" y="10"/>
                  </a:lnTo>
                  <a:lnTo>
                    <a:pt x="3" y="10"/>
                  </a:lnTo>
                  <a:lnTo>
                    <a:pt x="3" y="10"/>
                  </a:lnTo>
                  <a:lnTo>
                    <a:pt x="3" y="4"/>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5" name="Freeform 811"/>
            <p:cNvSpPr>
              <a:spLocks/>
            </p:cNvSpPr>
            <p:nvPr/>
          </p:nvSpPr>
          <p:spPr bwMode="auto">
            <a:xfrm>
              <a:off x="5824991" y="2809116"/>
              <a:ext cx="0" cy="10112"/>
            </a:xfrm>
            <a:custGeom>
              <a:avLst/>
              <a:gdLst>
                <a:gd name="T0" fmla="*/ 0 w 4"/>
                <a:gd name="T1" fmla="*/ 0 h 10"/>
                <a:gd name="T2" fmla="*/ 0 w 4"/>
                <a:gd name="T3" fmla="*/ 0 h 10"/>
                <a:gd name="T4" fmla="*/ 0 w 4"/>
                <a:gd name="T5" fmla="*/ 6 h 10"/>
                <a:gd name="T6" fmla="*/ 0 w 4"/>
                <a:gd name="T7" fmla="*/ 9 h 10"/>
                <a:gd name="T8" fmla="*/ 0 w 4"/>
                <a:gd name="T9" fmla="*/ 10 h 10"/>
                <a:gd name="T10" fmla="*/ 0 w 4"/>
                <a:gd name="T11" fmla="*/ 10 h 10"/>
                <a:gd name="T12" fmla="*/ 3 w 4"/>
                <a:gd name="T13" fmla="*/ 10 h 10"/>
                <a:gd name="T14" fmla="*/ 3 w 4"/>
                <a:gd name="T15" fmla="*/ 10 h 10"/>
                <a:gd name="T16" fmla="*/ 3 w 4"/>
                <a:gd name="T17" fmla="*/ 4 h 10"/>
                <a:gd name="T18" fmla="*/ 4 w 4"/>
                <a:gd name="T19" fmla="*/ 1 h 10"/>
                <a:gd name="T20" fmla="*/ 3 w 4"/>
                <a:gd name="T21" fmla="*/ 0 h 10"/>
                <a:gd name="T22" fmla="*/ 3 w 4"/>
                <a:gd name="T23" fmla="*/ 0 h 10"/>
                <a:gd name="T24" fmla="*/ 0 w 4"/>
                <a:gd name="T25" fmla="*/ 0 h 10"/>
                <a:gd name="T26" fmla="*/ 0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0" y="0"/>
                  </a:moveTo>
                  <a:lnTo>
                    <a:pt x="0" y="0"/>
                  </a:lnTo>
                  <a:lnTo>
                    <a:pt x="0" y="6"/>
                  </a:lnTo>
                  <a:lnTo>
                    <a:pt x="0" y="9"/>
                  </a:lnTo>
                  <a:lnTo>
                    <a:pt x="0" y="10"/>
                  </a:lnTo>
                  <a:lnTo>
                    <a:pt x="0" y="10"/>
                  </a:lnTo>
                  <a:lnTo>
                    <a:pt x="3" y="10"/>
                  </a:lnTo>
                  <a:lnTo>
                    <a:pt x="3" y="10"/>
                  </a:lnTo>
                  <a:lnTo>
                    <a:pt x="3" y="4"/>
                  </a:lnTo>
                  <a:lnTo>
                    <a:pt x="4" y="1"/>
                  </a:lnTo>
                  <a:lnTo>
                    <a:pt x="3" y="0"/>
                  </a:lnTo>
                  <a:lnTo>
                    <a:pt x="3"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6" name="Freeform 812"/>
            <p:cNvSpPr>
              <a:spLocks/>
            </p:cNvSpPr>
            <p:nvPr/>
          </p:nvSpPr>
          <p:spPr bwMode="auto">
            <a:xfrm>
              <a:off x="5824991" y="2814170"/>
              <a:ext cx="5058" cy="10112"/>
            </a:xfrm>
            <a:custGeom>
              <a:avLst/>
              <a:gdLst>
                <a:gd name="T0" fmla="*/ 1 w 3"/>
                <a:gd name="T1" fmla="*/ 0 h 10"/>
                <a:gd name="T2" fmla="*/ 1 w 3"/>
                <a:gd name="T3" fmla="*/ 0 h 10"/>
                <a:gd name="T4" fmla="*/ 0 w 3"/>
                <a:gd name="T5" fmla="*/ 5 h 10"/>
                <a:gd name="T6" fmla="*/ 0 w 3"/>
                <a:gd name="T7" fmla="*/ 8 h 10"/>
                <a:gd name="T8" fmla="*/ 0 w 3"/>
                <a:gd name="T9" fmla="*/ 10 h 10"/>
                <a:gd name="T10" fmla="*/ 0 w 3"/>
                <a:gd name="T11" fmla="*/ 10 h 10"/>
                <a:gd name="T12" fmla="*/ 2 w 3"/>
                <a:gd name="T13" fmla="*/ 9 h 10"/>
                <a:gd name="T14" fmla="*/ 2 w 3"/>
                <a:gd name="T15" fmla="*/ 9 h 10"/>
                <a:gd name="T16" fmla="*/ 3 w 3"/>
                <a:gd name="T17" fmla="*/ 4 h 10"/>
                <a:gd name="T18" fmla="*/ 3 w 3"/>
                <a:gd name="T19" fmla="*/ 2 h 10"/>
                <a:gd name="T20" fmla="*/ 2 w 3"/>
                <a:gd name="T21" fmla="*/ 0 h 10"/>
                <a:gd name="T22" fmla="*/ 2 w 3"/>
                <a:gd name="T23" fmla="*/ 0 h 10"/>
                <a:gd name="T24" fmla="*/ 1 w 3"/>
                <a:gd name="T25" fmla="*/ 0 h 10"/>
                <a:gd name="T26" fmla="*/ 1 w 3"/>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0">
                  <a:moveTo>
                    <a:pt x="1" y="0"/>
                  </a:moveTo>
                  <a:lnTo>
                    <a:pt x="1" y="0"/>
                  </a:lnTo>
                  <a:lnTo>
                    <a:pt x="0" y="5"/>
                  </a:lnTo>
                  <a:lnTo>
                    <a:pt x="0" y="8"/>
                  </a:lnTo>
                  <a:lnTo>
                    <a:pt x="0" y="10"/>
                  </a:lnTo>
                  <a:lnTo>
                    <a:pt x="0" y="10"/>
                  </a:lnTo>
                  <a:lnTo>
                    <a:pt x="2" y="9"/>
                  </a:lnTo>
                  <a:lnTo>
                    <a:pt x="2" y="9"/>
                  </a:lnTo>
                  <a:lnTo>
                    <a:pt x="3" y="4"/>
                  </a:lnTo>
                  <a:lnTo>
                    <a:pt x="3" y="2"/>
                  </a:lnTo>
                  <a:lnTo>
                    <a:pt x="2" y="0"/>
                  </a:lnTo>
                  <a:lnTo>
                    <a:pt x="2"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7" name="Freeform 813"/>
            <p:cNvSpPr>
              <a:spLocks/>
            </p:cNvSpPr>
            <p:nvPr/>
          </p:nvSpPr>
          <p:spPr bwMode="auto">
            <a:xfrm>
              <a:off x="5824991" y="2814170"/>
              <a:ext cx="5058" cy="10112"/>
            </a:xfrm>
            <a:custGeom>
              <a:avLst/>
              <a:gdLst>
                <a:gd name="T0" fmla="*/ 1 w 3"/>
                <a:gd name="T1" fmla="*/ 0 h 10"/>
                <a:gd name="T2" fmla="*/ 1 w 3"/>
                <a:gd name="T3" fmla="*/ 0 h 10"/>
                <a:gd name="T4" fmla="*/ 0 w 3"/>
                <a:gd name="T5" fmla="*/ 5 h 10"/>
                <a:gd name="T6" fmla="*/ 0 w 3"/>
                <a:gd name="T7" fmla="*/ 8 h 10"/>
                <a:gd name="T8" fmla="*/ 0 w 3"/>
                <a:gd name="T9" fmla="*/ 10 h 10"/>
                <a:gd name="T10" fmla="*/ 0 w 3"/>
                <a:gd name="T11" fmla="*/ 10 h 10"/>
                <a:gd name="T12" fmla="*/ 2 w 3"/>
                <a:gd name="T13" fmla="*/ 9 h 10"/>
                <a:gd name="T14" fmla="*/ 2 w 3"/>
                <a:gd name="T15" fmla="*/ 9 h 10"/>
                <a:gd name="T16" fmla="*/ 3 w 3"/>
                <a:gd name="T17" fmla="*/ 4 h 10"/>
                <a:gd name="T18" fmla="*/ 3 w 3"/>
                <a:gd name="T19" fmla="*/ 2 h 10"/>
                <a:gd name="T20" fmla="*/ 2 w 3"/>
                <a:gd name="T21" fmla="*/ 0 h 10"/>
                <a:gd name="T22" fmla="*/ 2 w 3"/>
                <a:gd name="T23" fmla="*/ 0 h 10"/>
                <a:gd name="T24" fmla="*/ 1 w 3"/>
                <a:gd name="T25" fmla="*/ 0 h 10"/>
                <a:gd name="T26" fmla="*/ 1 w 3"/>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0">
                  <a:moveTo>
                    <a:pt x="1" y="0"/>
                  </a:moveTo>
                  <a:lnTo>
                    <a:pt x="1" y="0"/>
                  </a:lnTo>
                  <a:lnTo>
                    <a:pt x="0" y="5"/>
                  </a:lnTo>
                  <a:lnTo>
                    <a:pt x="0" y="8"/>
                  </a:lnTo>
                  <a:lnTo>
                    <a:pt x="0" y="10"/>
                  </a:lnTo>
                  <a:lnTo>
                    <a:pt x="0" y="10"/>
                  </a:lnTo>
                  <a:lnTo>
                    <a:pt x="2" y="9"/>
                  </a:lnTo>
                  <a:lnTo>
                    <a:pt x="2" y="9"/>
                  </a:lnTo>
                  <a:lnTo>
                    <a:pt x="3" y="4"/>
                  </a:lnTo>
                  <a:lnTo>
                    <a:pt x="3" y="2"/>
                  </a:lnTo>
                  <a:lnTo>
                    <a:pt x="2" y="0"/>
                  </a:lnTo>
                  <a:lnTo>
                    <a:pt x="2"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8" name="Freeform 814"/>
            <p:cNvSpPr>
              <a:spLocks/>
            </p:cNvSpPr>
            <p:nvPr/>
          </p:nvSpPr>
          <p:spPr bwMode="auto">
            <a:xfrm>
              <a:off x="5830049" y="2814170"/>
              <a:ext cx="5058" cy="10112"/>
            </a:xfrm>
            <a:custGeom>
              <a:avLst/>
              <a:gdLst>
                <a:gd name="T0" fmla="*/ 1 w 4"/>
                <a:gd name="T1" fmla="*/ 0 h 10"/>
                <a:gd name="T2" fmla="*/ 1 w 4"/>
                <a:gd name="T3" fmla="*/ 0 h 10"/>
                <a:gd name="T4" fmla="*/ 0 w 4"/>
                <a:gd name="T5" fmla="*/ 6 h 10"/>
                <a:gd name="T6" fmla="*/ 0 w 4"/>
                <a:gd name="T7" fmla="*/ 8 h 10"/>
                <a:gd name="T8" fmla="*/ 1 w 4"/>
                <a:gd name="T9" fmla="*/ 10 h 10"/>
                <a:gd name="T10" fmla="*/ 1 w 4"/>
                <a:gd name="T11" fmla="*/ 10 h 10"/>
                <a:gd name="T12" fmla="*/ 3 w 4"/>
                <a:gd name="T13" fmla="*/ 10 h 10"/>
                <a:gd name="T14" fmla="*/ 3 w 4"/>
                <a:gd name="T15" fmla="*/ 10 h 10"/>
                <a:gd name="T16" fmla="*/ 4 w 4"/>
                <a:gd name="T17" fmla="*/ 5 h 10"/>
                <a:gd name="T18" fmla="*/ 4 w 4"/>
                <a:gd name="T19" fmla="*/ 2 h 10"/>
                <a:gd name="T20" fmla="*/ 4 w 4"/>
                <a:gd name="T21" fmla="*/ 0 h 10"/>
                <a:gd name="T22" fmla="*/ 4 w 4"/>
                <a:gd name="T23" fmla="*/ 0 h 10"/>
                <a:gd name="T24" fmla="*/ 1 w 4"/>
                <a:gd name="T25" fmla="*/ 0 h 10"/>
                <a:gd name="T26" fmla="*/ 1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1" y="0"/>
                  </a:moveTo>
                  <a:lnTo>
                    <a:pt x="1" y="0"/>
                  </a:lnTo>
                  <a:lnTo>
                    <a:pt x="0" y="6"/>
                  </a:lnTo>
                  <a:lnTo>
                    <a:pt x="0" y="8"/>
                  </a:lnTo>
                  <a:lnTo>
                    <a:pt x="1" y="10"/>
                  </a:lnTo>
                  <a:lnTo>
                    <a:pt x="1" y="10"/>
                  </a:lnTo>
                  <a:lnTo>
                    <a:pt x="3" y="10"/>
                  </a:lnTo>
                  <a:lnTo>
                    <a:pt x="3" y="10"/>
                  </a:lnTo>
                  <a:lnTo>
                    <a:pt x="4" y="5"/>
                  </a:lnTo>
                  <a:lnTo>
                    <a:pt x="4" y="2"/>
                  </a:lnTo>
                  <a:lnTo>
                    <a:pt x="4" y="0"/>
                  </a:lnTo>
                  <a:lnTo>
                    <a:pt x="4"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9" name="Freeform 815"/>
            <p:cNvSpPr>
              <a:spLocks/>
            </p:cNvSpPr>
            <p:nvPr/>
          </p:nvSpPr>
          <p:spPr bwMode="auto">
            <a:xfrm>
              <a:off x="5830049" y="2814170"/>
              <a:ext cx="5058" cy="10112"/>
            </a:xfrm>
            <a:custGeom>
              <a:avLst/>
              <a:gdLst>
                <a:gd name="T0" fmla="*/ 1 w 4"/>
                <a:gd name="T1" fmla="*/ 0 h 10"/>
                <a:gd name="T2" fmla="*/ 1 w 4"/>
                <a:gd name="T3" fmla="*/ 0 h 10"/>
                <a:gd name="T4" fmla="*/ 0 w 4"/>
                <a:gd name="T5" fmla="*/ 6 h 10"/>
                <a:gd name="T6" fmla="*/ 0 w 4"/>
                <a:gd name="T7" fmla="*/ 8 h 10"/>
                <a:gd name="T8" fmla="*/ 1 w 4"/>
                <a:gd name="T9" fmla="*/ 10 h 10"/>
                <a:gd name="T10" fmla="*/ 1 w 4"/>
                <a:gd name="T11" fmla="*/ 10 h 10"/>
                <a:gd name="T12" fmla="*/ 3 w 4"/>
                <a:gd name="T13" fmla="*/ 10 h 10"/>
                <a:gd name="T14" fmla="*/ 3 w 4"/>
                <a:gd name="T15" fmla="*/ 10 h 10"/>
                <a:gd name="T16" fmla="*/ 4 w 4"/>
                <a:gd name="T17" fmla="*/ 5 h 10"/>
                <a:gd name="T18" fmla="*/ 4 w 4"/>
                <a:gd name="T19" fmla="*/ 2 h 10"/>
                <a:gd name="T20" fmla="*/ 4 w 4"/>
                <a:gd name="T21" fmla="*/ 0 h 10"/>
                <a:gd name="T22" fmla="*/ 4 w 4"/>
                <a:gd name="T23" fmla="*/ 0 h 10"/>
                <a:gd name="T24" fmla="*/ 1 w 4"/>
                <a:gd name="T25" fmla="*/ 0 h 10"/>
                <a:gd name="T26" fmla="*/ 1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1" y="0"/>
                  </a:moveTo>
                  <a:lnTo>
                    <a:pt x="1" y="0"/>
                  </a:lnTo>
                  <a:lnTo>
                    <a:pt x="0" y="6"/>
                  </a:lnTo>
                  <a:lnTo>
                    <a:pt x="0" y="8"/>
                  </a:lnTo>
                  <a:lnTo>
                    <a:pt x="1" y="10"/>
                  </a:lnTo>
                  <a:lnTo>
                    <a:pt x="1" y="10"/>
                  </a:lnTo>
                  <a:lnTo>
                    <a:pt x="3" y="10"/>
                  </a:lnTo>
                  <a:lnTo>
                    <a:pt x="3" y="10"/>
                  </a:lnTo>
                  <a:lnTo>
                    <a:pt x="4" y="5"/>
                  </a:lnTo>
                  <a:lnTo>
                    <a:pt x="4" y="2"/>
                  </a:lnTo>
                  <a:lnTo>
                    <a:pt x="4" y="0"/>
                  </a:lnTo>
                  <a:lnTo>
                    <a:pt x="4"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0" name="Freeform 816"/>
            <p:cNvSpPr>
              <a:spLocks/>
            </p:cNvSpPr>
            <p:nvPr/>
          </p:nvSpPr>
          <p:spPr bwMode="auto">
            <a:xfrm>
              <a:off x="5830049" y="2819228"/>
              <a:ext cx="10112" cy="10112"/>
            </a:xfrm>
            <a:custGeom>
              <a:avLst/>
              <a:gdLst>
                <a:gd name="T0" fmla="*/ 1 w 5"/>
                <a:gd name="T1" fmla="*/ 0 h 10"/>
                <a:gd name="T2" fmla="*/ 1 w 5"/>
                <a:gd name="T3" fmla="*/ 0 h 10"/>
                <a:gd name="T4" fmla="*/ 1 w 5"/>
                <a:gd name="T5" fmla="*/ 6 h 10"/>
                <a:gd name="T6" fmla="*/ 0 w 5"/>
                <a:gd name="T7" fmla="*/ 9 h 10"/>
                <a:gd name="T8" fmla="*/ 1 w 5"/>
                <a:gd name="T9" fmla="*/ 10 h 10"/>
                <a:gd name="T10" fmla="*/ 1 w 5"/>
                <a:gd name="T11" fmla="*/ 10 h 10"/>
                <a:gd name="T12" fmla="*/ 3 w 5"/>
                <a:gd name="T13" fmla="*/ 10 h 10"/>
                <a:gd name="T14" fmla="*/ 3 w 5"/>
                <a:gd name="T15" fmla="*/ 10 h 10"/>
                <a:gd name="T16" fmla="*/ 5 w 5"/>
                <a:gd name="T17" fmla="*/ 4 h 10"/>
                <a:gd name="T18" fmla="*/ 5 w 5"/>
                <a:gd name="T19" fmla="*/ 1 h 10"/>
                <a:gd name="T20" fmla="*/ 3 w 5"/>
                <a:gd name="T21" fmla="*/ 0 h 10"/>
                <a:gd name="T22" fmla="*/ 3 w 5"/>
                <a:gd name="T23" fmla="*/ 0 h 10"/>
                <a:gd name="T24" fmla="*/ 1 w 5"/>
                <a:gd name="T25" fmla="*/ 0 h 10"/>
                <a:gd name="T26" fmla="*/ 1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0"/>
                  </a:moveTo>
                  <a:lnTo>
                    <a:pt x="1" y="0"/>
                  </a:lnTo>
                  <a:lnTo>
                    <a:pt x="1" y="6"/>
                  </a:lnTo>
                  <a:lnTo>
                    <a:pt x="0" y="9"/>
                  </a:lnTo>
                  <a:lnTo>
                    <a:pt x="1" y="10"/>
                  </a:lnTo>
                  <a:lnTo>
                    <a:pt x="1" y="10"/>
                  </a:lnTo>
                  <a:lnTo>
                    <a:pt x="3" y="10"/>
                  </a:lnTo>
                  <a:lnTo>
                    <a:pt x="3" y="10"/>
                  </a:lnTo>
                  <a:lnTo>
                    <a:pt x="5" y="4"/>
                  </a:lnTo>
                  <a:lnTo>
                    <a:pt x="5" y="1"/>
                  </a:lnTo>
                  <a:lnTo>
                    <a:pt x="3" y="0"/>
                  </a:lnTo>
                  <a:lnTo>
                    <a:pt x="3"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1" name="Freeform 817"/>
            <p:cNvSpPr>
              <a:spLocks/>
            </p:cNvSpPr>
            <p:nvPr/>
          </p:nvSpPr>
          <p:spPr bwMode="auto">
            <a:xfrm>
              <a:off x="5830049" y="2819228"/>
              <a:ext cx="10112" cy="10112"/>
            </a:xfrm>
            <a:custGeom>
              <a:avLst/>
              <a:gdLst>
                <a:gd name="T0" fmla="*/ 1 w 5"/>
                <a:gd name="T1" fmla="*/ 0 h 10"/>
                <a:gd name="T2" fmla="*/ 1 w 5"/>
                <a:gd name="T3" fmla="*/ 0 h 10"/>
                <a:gd name="T4" fmla="*/ 1 w 5"/>
                <a:gd name="T5" fmla="*/ 6 h 10"/>
                <a:gd name="T6" fmla="*/ 0 w 5"/>
                <a:gd name="T7" fmla="*/ 9 h 10"/>
                <a:gd name="T8" fmla="*/ 1 w 5"/>
                <a:gd name="T9" fmla="*/ 10 h 10"/>
                <a:gd name="T10" fmla="*/ 1 w 5"/>
                <a:gd name="T11" fmla="*/ 10 h 10"/>
                <a:gd name="T12" fmla="*/ 3 w 5"/>
                <a:gd name="T13" fmla="*/ 10 h 10"/>
                <a:gd name="T14" fmla="*/ 3 w 5"/>
                <a:gd name="T15" fmla="*/ 10 h 10"/>
                <a:gd name="T16" fmla="*/ 5 w 5"/>
                <a:gd name="T17" fmla="*/ 4 h 10"/>
                <a:gd name="T18" fmla="*/ 5 w 5"/>
                <a:gd name="T19" fmla="*/ 1 h 10"/>
                <a:gd name="T20" fmla="*/ 3 w 5"/>
                <a:gd name="T21" fmla="*/ 0 h 10"/>
                <a:gd name="T22" fmla="*/ 3 w 5"/>
                <a:gd name="T23" fmla="*/ 0 h 10"/>
                <a:gd name="T24" fmla="*/ 1 w 5"/>
                <a:gd name="T25" fmla="*/ 0 h 10"/>
                <a:gd name="T26" fmla="*/ 1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0"/>
                  </a:moveTo>
                  <a:lnTo>
                    <a:pt x="1" y="0"/>
                  </a:lnTo>
                  <a:lnTo>
                    <a:pt x="1" y="6"/>
                  </a:lnTo>
                  <a:lnTo>
                    <a:pt x="0" y="9"/>
                  </a:lnTo>
                  <a:lnTo>
                    <a:pt x="1" y="10"/>
                  </a:lnTo>
                  <a:lnTo>
                    <a:pt x="1" y="10"/>
                  </a:lnTo>
                  <a:lnTo>
                    <a:pt x="3" y="10"/>
                  </a:lnTo>
                  <a:lnTo>
                    <a:pt x="3" y="10"/>
                  </a:lnTo>
                  <a:lnTo>
                    <a:pt x="5" y="4"/>
                  </a:lnTo>
                  <a:lnTo>
                    <a:pt x="5" y="1"/>
                  </a:lnTo>
                  <a:lnTo>
                    <a:pt x="3" y="0"/>
                  </a:lnTo>
                  <a:lnTo>
                    <a:pt x="3"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2" name="Freeform 818"/>
            <p:cNvSpPr>
              <a:spLocks/>
            </p:cNvSpPr>
            <p:nvPr/>
          </p:nvSpPr>
          <p:spPr bwMode="auto">
            <a:xfrm>
              <a:off x="5835103" y="2819228"/>
              <a:ext cx="5058" cy="15167"/>
            </a:xfrm>
            <a:custGeom>
              <a:avLst/>
              <a:gdLst>
                <a:gd name="T0" fmla="*/ 2 w 4"/>
                <a:gd name="T1" fmla="*/ 0 h 10"/>
                <a:gd name="T2" fmla="*/ 2 w 4"/>
                <a:gd name="T3" fmla="*/ 0 h 10"/>
                <a:gd name="T4" fmla="*/ 0 w 4"/>
                <a:gd name="T5" fmla="*/ 5 h 10"/>
                <a:gd name="T6" fmla="*/ 0 w 4"/>
                <a:gd name="T7" fmla="*/ 7 h 10"/>
                <a:gd name="T8" fmla="*/ 0 w 4"/>
                <a:gd name="T9" fmla="*/ 10 h 10"/>
                <a:gd name="T10" fmla="*/ 0 w 4"/>
                <a:gd name="T11" fmla="*/ 10 h 10"/>
                <a:gd name="T12" fmla="*/ 3 w 4"/>
                <a:gd name="T13" fmla="*/ 10 h 10"/>
                <a:gd name="T14" fmla="*/ 3 w 4"/>
                <a:gd name="T15" fmla="*/ 10 h 10"/>
                <a:gd name="T16" fmla="*/ 4 w 4"/>
                <a:gd name="T17" fmla="*/ 3 h 10"/>
                <a:gd name="T18" fmla="*/ 4 w 4"/>
                <a:gd name="T19" fmla="*/ 1 h 10"/>
                <a:gd name="T20" fmla="*/ 4 w 4"/>
                <a:gd name="T21" fmla="*/ 0 h 10"/>
                <a:gd name="T22" fmla="*/ 4 w 4"/>
                <a:gd name="T23" fmla="*/ 0 h 10"/>
                <a:gd name="T24" fmla="*/ 2 w 4"/>
                <a:gd name="T25" fmla="*/ 0 h 10"/>
                <a:gd name="T26" fmla="*/ 2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0"/>
                  </a:moveTo>
                  <a:lnTo>
                    <a:pt x="2" y="0"/>
                  </a:lnTo>
                  <a:lnTo>
                    <a:pt x="0" y="5"/>
                  </a:lnTo>
                  <a:lnTo>
                    <a:pt x="0" y="7"/>
                  </a:lnTo>
                  <a:lnTo>
                    <a:pt x="0" y="10"/>
                  </a:lnTo>
                  <a:lnTo>
                    <a:pt x="0" y="10"/>
                  </a:lnTo>
                  <a:lnTo>
                    <a:pt x="3" y="10"/>
                  </a:lnTo>
                  <a:lnTo>
                    <a:pt x="3" y="10"/>
                  </a:lnTo>
                  <a:lnTo>
                    <a:pt x="4" y="3"/>
                  </a:lnTo>
                  <a:lnTo>
                    <a:pt x="4" y="1"/>
                  </a:lnTo>
                  <a:lnTo>
                    <a:pt x="4" y="0"/>
                  </a:lnTo>
                  <a:lnTo>
                    <a:pt x="4" y="0"/>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3" name="Freeform 819"/>
            <p:cNvSpPr>
              <a:spLocks/>
            </p:cNvSpPr>
            <p:nvPr/>
          </p:nvSpPr>
          <p:spPr bwMode="auto">
            <a:xfrm>
              <a:off x="5835103" y="2819228"/>
              <a:ext cx="5058" cy="15167"/>
            </a:xfrm>
            <a:custGeom>
              <a:avLst/>
              <a:gdLst>
                <a:gd name="T0" fmla="*/ 2 w 4"/>
                <a:gd name="T1" fmla="*/ 0 h 10"/>
                <a:gd name="T2" fmla="*/ 2 w 4"/>
                <a:gd name="T3" fmla="*/ 0 h 10"/>
                <a:gd name="T4" fmla="*/ 0 w 4"/>
                <a:gd name="T5" fmla="*/ 5 h 10"/>
                <a:gd name="T6" fmla="*/ 0 w 4"/>
                <a:gd name="T7" fmla="*/ 7 h 10"/>
                <a:gd name="T8" fmla="*/ 0 w 4"/>
                <a:gd name="T9" fmla="*/ 10 h 10"/>
                <a:gd name="T10" fmla="*/ 0 w 4"/>
                <a:gd name="T11" fmla="*/ 10 h 10"/>
                <a:gd name="T12" fmla="*/ 3 w 4"/>
                <a:gd name="T13" fmla="*/ 10 h 10"/>
                <a:gd name="T14" fmla="*/ 3 w 4"/>
                <a:gd name="T15" fmla="*/ 10 h 10"/>
                <a:gd name="T16" fmla="*/ 4 w 4"/>
                <a:gd name="T17" fmla="*/ 3 h 10"/>
                <a:gd name="T18" fmla="*/ 4 w 4"/>
                <a:gd name="T19" fmla="*/ 1 h 10"/>
                <a:gd name="T20" fmla="*/ 4 w 4"/>
                <a:gd name="T21" fmla="*/ 0 h 10"/>
                <a:gd name="T22" fmla="*/ 4 w 4"/>
                <a:gd name="T23" fmla="*/ 0 h 10"/>
                <a:gd name="T24" fmla="*/ 2 w 4"/>
                <a:gd name="T25" fmla="*/ 0 h 10"/>
                <a:gd name="T26" fmla="*/ 2 w 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0"/>
                  </a:moveTo>
                  <a:lnTo>
                    <a:pt x="2" y="0"/>
                  </a:lnTo>
                  <a:lnTo>
                    <a:pt x="0" y="5"/>
                  </a:lnTo>
                  <a:lnTo>
                    <a:pt x="0" y="7"/>
                  </a:lnTo>
                  <a:lnTo>
                    <a:pt x="0" y="10"/>
                  </a:lnTo>
                  <a:lnTo>
                    <a:pt x="0" y="10"/>
                  </a:lnTo>
                  <a:lnTo>
                    <a:pt x="3" y="10"/>
                  </a:lnTo>
                  <a:lnTo>
                    <a:pt x="3" y="10"/>
                  </a:lnTo>
                  <a:lnTo>
                    <a:pt x="4" y="3"/>
                  </a:lnTo>
                  <a:lnTo>
                    <a:pt x="4" y="1"/>
                  </a:lnTo>
                  <a:lnTo>
                    <a:pt x="4" y="0"/>
                  </a:lnTo>
                  <a:lnTo>
                    <a:pt x="4" y="0"/>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4" name="Freeform 820"/>
            <p:cNvSpPr>
              <a:spLocks/>
            </p:cNvSpPr>
            <p:nvPr/>
          </p:nvSpPr>
          <p:spPr bwMode="auto">
            <a:xfrm>
              <a:off x="5840161" y="2824283"/>
              <a:ext cx="5058" cy="10112"/>
            </a:xfrm>
            <a:custGeom>
              <a:avLst/>
              <a:gdLst>
                <a:gd name="T0" fmla="*/ 1 w 4"/>
                <a:gd name="T1" fmla="*/ 0 h 9"/>
                <a:gd name="T2" fmla="*/ 1 w 4"/>
                <a:gd name="T3" fmla="*/ 0 h 9"/>
                <a:gd name="T4" fmla="*/ 0 w 4"/>
                <a:gd name="T5" fmla="*/ 5 h 9"/>
                <a:gd name="T6" fmla="*/ 0 w 4"/>
                <a:gd name="T7" fmla="*/ 8 h 9"/>
                <a:gd name="T8" fmla="*/ 0 w 4"/>
                <a:gd name="T9" fmla="*/ 9 h 9"/>
                <a:gd name="T10" fmla="*/ 0 w 4"/>
                <a:gd name="T11" fmla="*/ 9 h 9"/>
                <a:gd name="T12" fmla="*/ 2 w 4"/>
                <a:gd name="T13" fmla="*/ 9 h 9"/>
                <a:gd name="T14" fmla="*/ 2 w 4"/>
                <a:gd name="T15" fmla="*/ 9 h 9"/>
                <a:gd name="T16" fmla="*/ 4 w 4"/>
                <a:gd name="T17" fmla="*/ 4 h 9"/>
                <a:gd name="T18" fmla="*/ 4 w 4"/>
                <a:gd name="T19" fmla="*/ 1 h 9"/>
                <a:gd name="T20" fmla="*/ 4 w 4"/>
                <a:gd name="T21" fmla="*/ 0 h 9"/>
                <a:gd name="T22" fmla="*/ 4 w 4"/>
                <a:gd name="T23" fmla="*/ 0 h 9"/>
                <a:gd name="T24" fmla="*/ 1 w 4"/>
                <a:gd name="T25" fmla="*/ 0 h 9"/>
                <a:gd name="T26" fmla="*/ 1 w 4"/>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1" y="0"/>
                  </a:moveTo>
                  <a:lnTo>
                    <a:pt x="1" y="0"/>
                  </a:lnTo>
                  <a:lnTo>
                    <a:pt x="0" y="5"/>
                  </a:lnTo>
                  <a:lnTo>
                    <a:pt x="0" y="8"/>
                  </a:lnTo>
                  <a:lnTo>
                    <a:pt x="0" y="9"/>
                  </a:lnTo>
                  <a:lnTo>
                    <a:pt x="0" y="9"/>
                  </a:lnTo>
                  <a:lnTo>
                    <a:pt x="2" y="9"/>
                  </a:lnTo>
                  <a:lnTo>
                    <a:pt x="2" y="9"/>
                  </a:lnTo>
                  <a:lnTo>
                    <a:pt x="4" y="4"/>
                  </a:lnTo>
                  <a:lnTo>
                    <a:pt x="4" y="1"/>
                  </a:lnTo>
                  <a:lnTo>
                    <a:pt x="4" y="0"/>
                  </a:lnTo>
                  <a:lnTo>
                    <a:pt x="4"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5" name="Freeform 821"/>
            <p:cNvSpPr>
              <a:spLocks/>
            </p:cNvSpPr>
            <p:nvPr/>
          </p:nvSpPr>
          <p:spPr bwMode="auto">
            <a:xfrm>
              <a:off x="5840161" y="2824283"/>
              <a:ext cx="5058" cy="10112"/>
            </a:xfrm>
            <a:custGeom>
              <a:avLst/>
              <a:gdLst>
                <a:gd name="T0" fmla="*/ 1 w 4"/>
                <a:gd name="T1" fmla="*/ 0 h 9"/>
                <a:gd name="T2" fmla="*/ 1 w 4"/>
                <a:gd name="T3" fmla="*/ 0 h 9"/>
                <a:gd name="T4" fmla="*/ 0 w 4"/>
                <a:gd name="T5" fmla="*/ 5 h 9"/>
                <a:gd name="T6" fmla="*/ 0 w 4"/>
                <a:gd name="T7" fmla="*/ 8 h 9"/>
                <a:gd name="T8" fmla="*/ 0 w 4"/>
                <a:gd name="T9" fmla="*/ 9 h 9"/>
                <a:gd name="T10" fmla="*/ 0 w 4"/>
                <a:gd name="T11" fmla="*/ 9 h 9"/>
                <a:gd name="T12" fmla="*/ 2 w 4"/>
                <a:gd name="T13" fmla="*/ 9 h 9"/>
                <a:gd name="T14" fmla="*/ 2 w 4"/>
                <a:gd name="T15" fmla="*/ 9 h 9"/>
                <a:gd name="T16" fmla="*/ 4 w 4"/>
                <a:gd name="T17" fmla="*/ 4 h 9"/>
                <a:gd name="T18" fmla="*/ 4 w 4"/>
                <a:gd name="T19" fmla="*/ 1 h 9"/>
                <a:gd name="T20" fmla="*/ 4 w 4"/>
                <a:gd name="T21" fmla="*/ 0 h 9"/>
                <a:gd name="T22" fmla="*/ 4 w 4"/>
                <a:gd name="T23" fmla="*/ 0 h 9"/>
                <a:gd name="T24" fmla="*/ 1 w 4"/>
                <a:gd name="T25" fmla="*/ 0 h 9"/>
                <a:gd name="T26" fmla="*/ 1 w 4"/>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9">
                  <a:moveTo>
                    <a:pt x="1" y="0"/>
                  </a:moveTo>
                  <a:lnTo>
                    <a:pt x="1" y="0"/>
                  </a:lnTo>
                  <a:lnTo>
                    <a:pt x="0" y="5"/>
                  </a:lnTo>
                  <a:lnTo>
                    <a:pt x="0" y="8"/>
                  </a:lnTo>
                  <a:lnTo>
                    <a:pt x="0" y="9"/>
                  </a:lnTo>
                  <a:lnTo>
                    <a:pt x="0" y="9"/>
                  </a:lnTo>
                  <a:lnTo>
                    <a:pt x="2" y="9"/>
                  </a:lnTo>
                  <a:lnTo>
                    <a:pt x="2" y="9"/>
                  </a:lnTo>
                  <a:lnTo>
                    <a:pt x="4" y="4"/>
                  </a:lnTo>
                  <a:lnTo>
                    <a:pt x="4" y="1"/>
                  </a:lnTo>
                  <a:lnTo>
                    <a:pt x="4" y="0"/>
                  </a:lnTo>
                  <a:lnTo>
                    <a:pt x="4" y="0"/>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6" name="Freeform 822"/>
            <p:cNvSpPr>
              <a:spLocks/>
            </p:cNvSpPr>
            <p:nvPr/>
          </p:nvSpPr>
          <p:spPr bwMode="auto">
            <a:xfrm>
              <a:off x="5845215" y="2824283"/>
              <a:ext cx="5058" cy="15167"/>
            </a:xfrm>
            <a:custGeom>
              <a:avLst/>
              <a:gdLst>
                <a:gd name="T0" fmla="*/ 2 w 5"/>
                <a:gd name="T1" fmla="*/ 0 h 10"/>
                <a:gd name="T2" fmla="*/ 2 w 5"/>
                <a:gd name="T3" fmla="*/ 0 h 10"/>
                <a:gd name="T4" fmla="*/ 0 w 5"/>
                <a:gd name="T5" fmla="*/ 7 h 10"/>
                <a:gd name="T6" fmla="*/ 0 w 5"/>
                <a:gd name="T7" fmla="*/ 9 h 10"/>
                <a:gd name="T8" fmla="*/ 0 w 5"/>
                <a:gd name="T9" fmla="*/ 10 h 10"/>
                <a:gd name="T10" fmla="*/ 0 w 5"/>
                <a:gd name="T11" fmla="*/ 10 h 10"/>
                <a:gd name="T12" fmla="*/ 3 w 5"/>
                <a:gd name="T13" fmla="*/ 10 h 10"/>
                <a:gd name="T14" fmla="*/ 3 w 5"/>
                <a:gd name="T15" fmla="*/ 10 h 10"/>
                <a:gd name="T16" fmla="*/ 4 w 5"/>
                <a:gd name="T17" fmla="*/ 5 h 10"/>
                <a:gd name="T18" fmla="*/ 5 w 5"/>
                <a:gd name="T19" fmla="*/ 3 h 10"/>
                <a:gd name="T20" fmla="*/ 4 w 5"/>
                <a:gd name="T21" fmla="*/ 2 h 10"/>
                <a:gd name="T22" fmla="*/ 4 w 5"/>
                <a:gd name="T23" fmla="*/ 2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0" y="7"/>
                  </a:lnTo>
                  <a:lnTo>
                    <a:pt x="0" y="9"/>
                  </a:lnTo>
                  <a:lnTo>
                    <a:pt x="0" y="10"/>
                  </a:lnTo>
                  <a:lnTo>
                    <a:pt x="0" y="10"/>
                  </a:lnTo>
                  <a:lnTo>
                    <a:pt x="3" y="10"/>
                  </a:lnTo>
                  <a:lnTo>
                    <a:pt x="3" y="10"/>
                  </a:lnTo>
                  <a:lnTo>
                    <a:pt x="4" y="5"/>
                  </a:lnTo>
                  <a:lnTo>
                    <a:pt x="5" y="3"/>
                  </a:lnTo>
                  <a:lnTo>
                    <a:pt x="4" y="2"/>
                  </a:lnTo>
                  <a:lnTo>
                    <a:pt x="4" y="2"/>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7" name="Freeform 823"/>
            <p:cNvSpPr>
              <a:spLocks/>
            </p:cNvSpPr>
            <p:nvPr/>
          </p:nvSpPr>
          <p:spPr bwMode="auto">
            <a:xfrm>
              <a:off x="5845215" y="2824283"/>
              <a:ext cx="5058" cy="15167"/>
            </a:xfrm>
            <a:custGeom>
              <a:avLst/>
              <a:gdLst>
                <a:gd name="T0" fmla="*/ 2 w 5"/>
                <a:gd name="T1" fmla="*/ 0 h 10"/>
                <a:gd name="T2" fmla="*/ 2 w 5"/>
                <a:gd name="T3" fmla="*/ 0 h 10"/>
                <a:gd name="T4" fmla="*/ 0 w 5"/>
                <a:gd name="T5" fmla="*/ 7 h 10"/>
                <a:gd name="T6" fmla="*/ 0 w 5"/>
                <a:gd name="T7" fmla="*/ 9 h 10"/>
                <a:gd name="T8" fmla="*/ 0 w 5"/>
                <a:gd name="T9" fmla="*/ 10 h 10"/>
                <a:gd name="T10" fmla="*/ 0 w 5"/>
                <a:gd name="T11" fmla="*/ 10 h 10"/>
                <a:gd name="T12" fmla="*/ 3 w 5"/>
                <a:gd name="T13" fmla="*/ 10 h 10"/>
                <a:gd name="T14" fmla="*/ 3 w 5"/>
                <a:gd name="T15" fmla="*/ 10 h 10"/>
                <a:gd name="T16" fmla="*/ 4 w 5"/>
                <a:gd name="T17" fmla="*/ 5 h 10"/>
                <a:gd name="T18" fmla="*/ 5 w 5"/>
                <a:gd name="T19" fmla="*/ 3 h 10"/>
                <a:gd name="T20" fmla="*/ 4 w 5"/>
                <a:gd name="T21" fmla="*/ 2 h 10"/>
                <a:gd name="T22" fmla="*/ 4 w 5"/>
                <a:gd name="T23" fmla="*/ 2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0" y="7"/>
                  </a:lnTo>
                  <a:lnTo>
                    <a:pt x="0" y="9"/>
                  </a:lnTo>
                  <a:lnTo>
                    <a:pt x="0" y="10"/>
                  </a:lnTo>
                  <a:lnTo>
                    <a:pt x="0" y="10"/>
                  </a:lnTo>
                  <a:lnTo>
                    <a:pt x="3" y="10"/>
                  </a:lnTo>
                  <a:lnTo>
                    <a:pt x="3" y="10"/>
                  </a:lnTo>
                  <a:lnTo>
                    <a:pt x="4" y="5"/>
                  </a:lnTo>
                  <a:lnTo>
                    <a:pt x="5" y="3"/>
                  </a:lnTo>
                  <a:lnTo>
                    <a:pt x="4" y="2"/>
                  </a:lnTo>
                  <a:lnTo>
                    <a:pt x="4" y="2"/>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8" name="Freeform 824"/>
            <p:cNvSpPr>
              <a:spLocks/>
            </p:cNvSpPr>
            <p:nvPr/>
          </p:nvSpPr>
          <p:spPr bwMode="auto">
            <a:xfrm>
              <a:off x="5845215" y="2829340"/>
              <a:ext cx="5058" cy="10112"/>
            </a:xfrm>
            <a:custGeom>
              <a:avLst/>
              <a:gdLst>
                <a:gd name="T0" fmla="*/ 1 w 5"/>
                <a:gd name="T1" fmla="*/ 0 h 10"/>
                <a:gd name="T2" fmla="*/ 1 w 5"/>
                <a:gd name="T3" fmla="*/ 0 h 10"/>
                <a:gd name="T4" fmla="*/ 0 w 5"/>
                <a:gd name="T5" fmla="*/ 6 h 10"/>
                <a:gd name="T6" fmla="*/ 0 w 5"/>
                <a:gd name="T7" fmla="*/ 9 h 10"/>
                <a:gd name="T8" fmla="*/ 0 w 5"/>
                <a:gd name="T9" fmla="*/ 10 h 10"/>
                <a:gd name="T10" fmla="*/ 0 w 5"/>
                <a:gd name="T11" fmla="*/ 10 h 10"/>
                <a:gd name="T12" fmla="*/ 2 w 5"/>
                <a:gd name="T13" fmla="*/ 10 h 10"/>
                <a:gd name="T14" fmla="*/ 2 w 5"/>
                <a:gd name="T15" fmla="*/ 10 h 10"/>
                <a:gd name="T16" fmla="*/ 4 w 5"/>
                <a:gd name="T17" fmla="*/ 5 h 10"/>
                <a:gd name="T18" fmla="*/ 5 w 5"/>
                <a:gd name="T19" fmla="*/ 2 h 10"/>
                <a:gd name="T20" fmla="*/ 4 w 5"/>
                <a:gd name="T21" fmla="*/ 1 h 10"/>
                <a:gd name="T22" fmla="*/ 4 w 5"/>
                <a:gd name="T23" fmla="*/ 1 h 10"/>
                <a:gd name="T24" fmla="*/ 1 w 5"/>
                <a:gd name="T25" fmla="*/ 0 h 10"/>
                <a:gd name="T26" fmla="*/ 1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0"/>
                  </a:moveTo>
                  <a:lnTo>
                    <a:pt x="1" y="0"/>
                  </a:lnTo>
                  <a:lnTo>
                    <a:pt x="0" y="6"/>
                  </a:lnTo>
                  <a:lnTo>
                    <a:pt x="0" y="9"/>
                  </a:lnTo>
                  <a:lnTo>
                    <a:pt x="0" y="10"/>
                  </a:lnTo>
                  <a:lnTo>
                    <a:pt x="0" y="10"/>
                  </a:lnTo>
                  <a:lnTo>
                    <a:pt x="2" y="10"/>
                  </a:lnTo>
                  <a:lnTo>
                    <a:pt x="2" y="10"/>
                  </a:lnTo>
                  <a:lnTo>
                    <a:pt x="4" y="5"/>
                  </a:lnTo>
                  <a:lnTo>
                    <a:pt x="5" y="2"/>
                  </a:lnTo>
                  <a:lnTo>
                    <a:pt x="4" y="1"/>
                  </a:lnTo>
                  <a:lnTo>
                    <a:pt x="4" y="1"/>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9" name="Freeform 825"/>
            <p:cNvSpPr>
              <a:spLocks/>
            </p:cNvSpPr>
            <p:nvPr/>
          </p:nvSpPr>
          <p:spPr bwMode="auto">
            <a:xfrm>
              <a:off x="5845215" y="2829340"/>
              <a:ext cx="5058" cy="10112"/>
            </a:xfrm>
            <a:custGeom>
              <a:avLst/>
              <a:gdLst>
                <a:gd name="T0" fmla="*/ 1 w 5"/>
                <a:gd name="T1" fmla="*/ 0 h 10"/>
                <a:gd name="T2" fmla="*/ 1 w 5"/>
                <a:gd name="T3" fmla="*/ 0 h 10"/>
                <a:gd name="T4" fmla="*/ 0 w 5"/>
                <a:gd name="T5" fmla="*/ 6 h 10"/>
                <a:gd name="T6" fmla="*/ 0 w 5"/>
                <a:gd name="T7" fmla="*/ 9 h 10"/>
                <a:gd name="T8" fmla="*/ 0 w 5"/>
                <a:gd name="T9" fmla="*/ 10 h 10"/>
                <a:gd name="T10" fmla="*/ 0 w 5"/>
                <a:gd name="T11" fmla="*/ 10 h 10"/>
                <a:gd name="T12" fmla="*/ 2 w 5"/>
                <a:gd name="T13" fmla="*/ 10 h 10"/>
                <a:gd name="T14" fmla="*/ 2 w 5"/>
                <a:gd name="T15" fmla="*/ 10 h 10"/>
                <a:gd name="T16" fmla="*/ 4 w 5"/>
                <a:gd name="T17" fmla="*/ 5 h 10"/>
                <a:gd name="T18" fmla="*/ 5 w 5"/>
                <a:gd name="T19" fmla="*/ 2 h 10"/>
                <a:gd name="T20" fmla="*/ 4 w 5"/>
                <a:gd name="T21" fmla="*/ 1 h 10"/>
                <a:gd name="T22" fmla="*/ 4 w 5"/>
                <a:gd name="T23" fmla="*/ 1 h 10"/>
                <a:gd name="T24" fmla="*/ 1 w 5"/>
                <a:gd name="T25" fmla="*/ 0 h 10"/>
                <a:gd name="T26" fmla="*/ 1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1" y="0"/>
                  </a:moveTo>
                  <a:lnTo>
                    <a:pt x="1" y="0"/>
                  </a:lnTo>
                  <a:lnTo>
                    <a:pt x="0" y="6"/>
                  </a:lnTo>
                  <a:lnTo>
                    <a:pt x="0" y="9"/>
                  </a:lnTo>
                  <a:lnTo>
                    <a:pt x="0" y="10"/>
                  </a:lnTo>
                  <a:lnTo>
                    <a:pt x="0" y="10"/>
                  </a:lnTo>
                  <a:lnTo>
                    <a:pt x="2" y="10"/>
                  </a:lnTo>
                  <a:lnTo>
                    <a:pt x="2" y="10"/>
                  </a:lnTo>
                  <a:lnTo>
                    <a:pt x="4" y="5"/>
                  </a:lnTo>
                  <a:lnTo>
                    <a:pt x="5" y="2"/>
                  </a:lnTo>
                  <a:lnTo>
                    <a:pt x="4" y="1"/>
                  </a:lnTo>
                  <a:lnTo>
                    <a:pt x="4" y="1"/>
                  </a:lnTo>
                  <a:lnTo>
                    <a:pt x="1" y="0"/>
                  </a:lnTo>
                  <a:lnTo>
                    <a:pt x="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0" name="Freeform 826"/>
            <p:cNvSpPr>
              <a:spLocks/>
            </p:cNvSpPr>
            <p:nvPr/>
          </p:nvSpPr>
          <p:spPr bwMode="auto">
            <a:xfrm>
              <a:off x="5850273" y="2829340"/>
              <a:ext cx="5058" cy="15167"/>
            </a:xfrm>
            <a:custGeom>
              <a:avLst/>
              <a:gdLst>
                <a:gd name="T0" fmla="*/ 3 w 5"/>
                <a:gd name="T1" fmla="*/ 0 h 10"/>
                <a:gd name="T2" fmla="*/ 3 w 5"/>
                <a:gd name="T3" fmla="*/ 0 h 10"/>
                <a:gd name="T4" fmla="*/ 0 w 5"/>
                <a:gd name="T5" fmla="*/ 7 h 10"/>
                <a:gd name="T6" fmla="*/ 0 w 5"/>
                <a:gd name="T7" fmla="*/ 9 h 10"/>
                <a:gd name="T8" fmla="*/ 0 w 5"/>
                <a:gd name="T9" fmla="*/ 10 h 10"/>
                <a:gd name="T10" fmla="*/ 0 w 5"/>
                <a:gd name="T11" fmla="*/ 10 h 10"/>
                <a:gd name="T12" fmla="*/ 3 w 5"/>
                <a:gd name="T13" fmla="*/ 10 h 10"/>
                <a:gd name="T14" fmla="*/ 3 w 5"/>
                <a:gd name="T15" fmla="*/ 10 h 10"/>
                <a:gd name="T16" fmla="*/ 4 w 5"/>
                <a:gd name="T17" fmla="*/ 5 h 10"/>
                <a:gd name="T18" fmla="*/ 5 w 5"/>
                <a:gd name="T19" fmla="*/ 3 h 10"/>
                <a:gd name="T20" fmla="*/ 4 w 5"/>
                <a:gd name="T21" fmla="*/ 2 h 10"/>
                <a:gd name="T22" fmla="*/ 4 w 5"/>
                <a:gd name="T23" fmla="*/ 2 h 10"/>
                <a:gd name="T24" fmla="*/ 3 w 5"/>
                <a:gd name="T25" fmla="*/ 0 h 10"/>
                <a:gd name="T26" fmla="*/ 3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0"/>
                  </a:moveTo>
                  <a:lnTo>
                    <a:pt x="3" y="0"/>
                  </a:lnTo>
                  <a:lnTo>
                    <a:pt x="0" y="7"/>
                  </a:lnTo>
                  <a:lnTo>
                    <a:pt x="0" y="9"/>
                  </a:lnTo>
                  <a:lnTo>
                    <a:pt x="0" y="10"/>
                  </a:lnTo>
                  <a:lnTo>
                    <a:pt x="0" y="10"/>
                  </a:lnTo>
                  <a:lnTo>
                    <a:pt x="3" y="10"/>
                  </a:lnTo>
                  <a:lnTo>
                    <a:pt x="3" y="10"/>
                  </a:lnTo>
                  <a:lnTo>
                    <a:pt x="4" y="5"/>
                  </a:lnTo>
                  <a:lnTo>
                    <a:pt x="5" y="3"/>
                  </a:lnTo>
                  <a:lnTo>
                    <a:pt x="4" y="2"/>
                  </a:lnTo>
                  <a:lnTo>
                    <a:pt x="4" y="2"/>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1" name="Freeform 827"/>
            <p:cNvSpPr>
              <a:spLocks/>
            </p:cNvSpPr>
            <p:nvPr/>
          </p:nvSpPr>
          <p:spPr bwMode="auto">
            <a:xfrm>
              <a:off x="5850273" y="2829340"/>
              <a:ext cx="5058" cy="15167"/>
            </a:xfrm>
            <a:custGeom>
              <a:avLst/>
              <a:gdLst>
                <a:gd name="T0" fmla="*/ 3 w 5"/>
                <a:gd name="T1" fmla="*/ 0 h 10"/>
                <a:gd name="T2" fmla="*/ 3 w 5"/>
                <a:gd name="T3" fmla="*/ 0 h 10"/>
                <a:gd name="T4" fmla="*/ 0 w 5"/>
                <a:gd name="T5" fmla="*/ 7 h 10"/>
                <a:gd name="T6" fmla="*/ 0 w 5"/>
                <a:gd name="T7" fmla="*/ 9 h 10"/>
                <a:gd name="T8" fmla="*/ 0 w 5"/>
                <a:gd name="T9" fmla="*/ 10 h 10"/>
                <a:gd name="T10" fmla="*/ 0 w 5"/>
                <a:gd name="T11" fmla="*/ 10 h 10"/>
                <a:gd name="T12" fmla="*/ 3 w 5"/>
                <a:gd name="T13" fmla="*/ 10 h 10"/>
                <a:gd name="T14" fmla="*/ 3 w 5"/>
                <a:gd name="T15" fmla="*/ 10 h 10"/>
                <a:gd name="T16" fmla="*/ 4 w 5"/>
                <a:gd name="T17" fmla="*/ 5 h 10"/>
                <a:gd name="T18" fmla="*/ 5 w 5"/>
                <a:gd name="T19" fmla="*/ 3 h 10"/>
                <a:gd name="T20" fmla="*/ 4 w 5"/>
                <a:gd name="T21" fmla="*/ 2 h 10"/>
                <a:gd name="T22" fmla="*/ 4 w 5"/>
                <a:gd name="T23" fmla="*/ 2 h 10"/>
                <a:gd name="T24" fmla="*/ 3 w 5"/>
                <a:gd name="T25" fmla="*/ 0 h 10"/>
                <a:gd name="T26" fmla="*/ 3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0"/>
                  </a:moveTo>
                  <a:lnTo>
                    <a:pt x="3" y="0"/>
                  </a:lnTo>
                  <a:lnTo>
                    <a:pt x="0" y="7"/>
                  </a:lnTo>
                  <a:lnTo>
                    <a:pt x="0" y="9"/>
                  </a:lnTo>
                  <a:lnTo>
                    <a:pt x="0" y="10"/>
                  </a:lnTo>
                  <a:lnTo>
                    <a:pt x="0" y="10"/>
                  </a:lnTo>
                  <a:lnTo>
                    <a:pt x="3" y="10"/>
                  </a:lnTo>
                  <a:lnTo>
                    <a:pt x="3" y="10"/>
                  </a:lnTo>
                  <a:lnTo>
                    <a:pt x="4" y="5"/>
                  </a:lnTo>
                  <a:lnTo>
                    <a:pt x="5" y="3"/>
                  </a:lnTo>
                  <a:lnTo>
                    <a:pt x="4" y="2"/>
                  </a:lnTo>
                  <a:lnTo>
                    <a:pt x="4" y="2"/>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2" name="Freeform 828"/>
            <p:cNvSpPr>
              <a:spLocks/>
            </p:cNvSpPr>
            <p:nvPr/>
          </p:nvSpPr>
          <p:spPr bwMode="auto">
            <a:xfrm>
              <a:off x="5850273" y="2834395"/>
              <a:ext cx="10112" cy="10112"/>
            </a:xfrm>
            <a:custGeom>
              <a:avLst/>
              <a:gdLst>
                <a:gd name="T0" fmla="*/ 2 w 5"/>
                <a:gd name="T1" fmla="*/ 0 h 10"/>
                <a:gd name="T2" fmla="*/ 2 w 5"/>
                <a:gd name="T3" fmla="*/ 0 h 10"/>
                <a:gd name="T4" fmla="*/ 0 w 5"/>
                <a:gd name="T5" fmla="*/ 6 h 10"/>
                <a:gd name="T6" fmla="*/ 0 w 5"/>
                <a:gd name="T7" fmla="*/ 9 h 10"/>
                <a:gd name="T8" fmla="*/ 0 w 5"/>
                <a:gd name="T9" fmla="*/ 10 h 10"/>
                <a:gd name="T10" fmla="*/ 0 w 5"/>
                <a:gd name="T11" fmla="*/ 10 h 10"/>
                <a:gd name="T12" fmla="*/ 2 w 5"/>
                <a:gd name="T13" fmla="*/ 10 h 10"/>
                <a:gd name="T14" fmla="*/ 2 w 5"/>
                <a:gd name="T15" fmla="*/ 10 h 10"/>
                <a:gd name="T16" fmla="*/ 4 w 5"/>
                <a:gd name="T17" fmla="*/ 5 h 10"/>
                <a:gd name="T18" fmla="*/ 5 w 5"/>
                <a:gd name="T19" fmla="*/ 2 h 10"/>
                <a:gd name="T20" fmla="*/ 4 w 5"/>
                <a:gd name="T21" fmla="*/ 1 h 10"/>
                <a:gd name="T22" fmla="*/ 4 w 5"/>
                <a:gd name="T23" fmla="*/ 1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0" y="6"/>
                  </a:lnTo>
                  <a:lnTo>
                    <a:pt x="0" y="9"/>
                  </a:lnTo>
                  <a:lnTo>
                    <a:pt x="0" y="10"/>
                  </a:lnTo>
                  <a:lnTo>
                    <a:pt x="0" y="10"/>
                  </a:lnTo>
                  <a:lnTo>
                    <a:pt x="2" y="10"/>
                  </a:lnTo>
                  <a:lnTo>
                    <a:pt x="2" y="10"/>
                  </a:lnTo>
                  <a:lnTo>
                    <a:pt x="4" y="5"/>
                  </a:lnTo>
                  <a:lnTo>
                    <a:pt x="5" y="2"/>
                  </a:lnTo>
                  <a:lnTo>
                    <a:pt x="4" y="1"/>
                  </a:lnTo>
                  <a:lnTo>
                    <a:pt x="4" y="1"/>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3" name="Freeform 829"/>
            <p:cNvSpPr>
              <a:spLocks/>
            </p:cNvSpPr>
            <p:nvPr/>
          </p:nvSpPr>
          <p:spPr bwMode="auto">
            <a:xfrm>
              <a:off x="5850273" y="2834395"/>
              <a:ext cx="10112" cy="10112"/>
            </a:xfrm>
            <a:custGeom>
              <a:avLst/>
              <a:gdLst>
                <a:gd name="T0" fmla="*/ 2 w 5"/>
                <a:gd name="T1" fmla="*/ 0 h 10"/>
                <a:gd name="T2" fmla="*/ 2 w 5"/>
                <a:gd name="T3" fmla="*/ 0 h 10"/>
                <a:gd name="T4" fmla="*/ 0 w 5"/>
                <a:gd name="T5" fmla="*/ 6 h 10"/>
                <a:gd name="T6" fmla="*/ 0 w 5"/>
                <a:gd name="T7" fmla="*/ 9 h 10"/>
                <a:gd name="T8" fmla="*/ 0 w 5"/>
                <a:gd name="T9" fmla="*/ 10 h 10"/>
                <a:gd name="T10" fmla="*/ 0 w 5"/>
                <a:gd name="T11" fmla="*/ 10 h 10"/>
                <a:gd name="T12" fmla="*/ 2 w 5"/>
                <a:gd name="T13" fmla="*/ 10 h 10"/>
                <a:gd name="T14" fmla="*/ 2 w 5"/>
                <a:gd name="T15" fmla="*/ 10 h 10"/>
                <a:gd name="T16" fmla="*/ 4 w 5"/>
                <a:gd name="T17" fmla="*/ 5 h 10"/>
                <a:gd name="T18" fmla="*/ 5 w 5"/>
                <a:gd name="T19" fmla="*/ 2 h 10"/>
                <a:gd name="T20" fmla="*/ 4 w 5"/>
                <a:gd name="T21" fmla="*/ 1 h 10"/>
                <a:gd name="T22" fmla="*/ 4 w 5"/>
                <a:gd name="T23" fmla="*/ 1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0" y="6"/>
                  </a:lnTo>
                  <a:lnTo>
                    <a:pt x="0" y="9"/>
                  </a:lnTo>
                  <a:lnTo>
                    <a:pt x="0" y="10"/>
                  </a:lnTo>
                  <a:lnTo>
                    <a:pt x="0" y="10"/>
                  </a:lnTo>
                  <a:lnTo>
                    <a:pt x="2" y="10"/>
                  </a:lnTo>
                  <a:lnTo>
                    <a:pt x="2" y="10"/>
                  </a:lnTo>
                  <a:lnTo>
                    <a:pt x="4" y="5"/>
                  </a:lnTo>
                  <a:lnTo>
                    <a:pt x="5" y="2"/>
                  </a:lnTo>
                  <a:lnTo>
                    <a:pt x="4" y="1"/>
                  </a:lnTo>
                  <a:lnTo>
                    <a:pt x="4" y="1"/>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4" name="Freeform 830"/>
            <p:cNvSpPr>
              <a:spLocks/>
            </p:cNvSpPr>
            <p:nvPr/>
          </p:nvSpPr>
          <p:spPr bwMode="auto">
            <a:xfrm>
              <a:off x="5855327" y="2839452"/>
              <a:ext cx="5058" cy="10112"/>
            </a:xfrm>
            <a:custGeom>
              <a:avLst/>
              <a:gdLst>
                <a:gd name="T0" fmla="*/ 4 w 6"/>
                <a:gd name="T1" fmla="*/ 0 h 10"/>
                <a:gd name="T2" fmla="*/ 4 w 6"/>
                <a:gd name="T3" fmla="*/ 0 h 10"/>
                <a:gd name="T4" fmla="*/ 1 w 6"/>
                <a:gd name="T5" fmla="*/ 7 h 10"/>
                <a:gd name="T6" fmla="*/ 0 w 6"/>
                <a:gd name="T7" fmla="*/ 9 h 10"/>
                <a:gd name="T8" fmla="*/ 1 w 6"/>
                <a:gd name="T9" fmla="*/ 10 h 10"/>
                <a:gd name="T10" fmla="*/ 1 w 6"/>
                <a:gd name="T11" fmla="*/ 10 h 10"/>
                <a:gd name="T12" fmla="*/ 3 w 6"/>
                <a:gd name="T13" fmla="*/ 10 h 10"/>
                <a:gd name="T14" fmla="*/ 3 w 6"/>
                <a:gd name="T15" fmla="*/ 10 h 10"/>
                <a:gd name="T16" fmla="*/ 5 w 6"/>
                <a:gd name="T17" fmla="*/ 5 h 10"/>
                <a:gd name="T18" fmla="*/ 6 w 6"/>
                <a:gd name="T19" fmla="*/ 3 h 10"/>
                <a:gd name="T20" fmla="*/ 5 w 6"/>
                <a:gd name="T21" fmla="*/ 2 h 10"/>
                <a:gd name="T22" fmla="*/ 5 w 6"/>
                <a:gd name="T23" fmla="*/ 2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7"/>
                  </a:lnTo>
                  <a:lnTo>
                    <a:pt x="0" y="9"/>
                  </a:lnTo>
                  <a:lnTo>
                    <a:pt x="1" y="10"/>
                  </a:lnTo>
                  <a:lnTo>
                    <a:pt x="1" y="10"/>
                  </a:lnTo>
                  <a:lnTo>
                    <a:pt x="3" y="10"/>
                  </a:lnTo>
                  <a:lnTo>
                    <a:pt x="3" y="10"/>
                  </a:lnTo>
                  <a:lnTo>
                    <a:pt x="5" y="5"/>
                  </a:lnTo>
                  <a:lnTo>
                    <a:pt x="6" y="3"/>
                  </a:lnTo>
                  <a:lnTo>
                    <a:pt x="5" y="2"/>
                  </a:lnTo>
                  <a:lnTo>
                    <a:pt x="5" y="2"/>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5" name="Freeform 831"/>
            <p:cNvSpPr>
              <a:spLocks/>
            </p:cNvSpPr>
            <p:nvPr/>
          </p:nvSpPr>
          <p:spPr bwMode="auto">
            <a:xfrm>
              <a:off x="5855327" y="2839452"/>
              <a:ext cx="5058" cy="10112"/>
            </a:xfrm>
            <a:custGeom>
              <a:avLst/>
              <a:gdLst>
                <a:gd name="T0" fmla="*/ 4 w 6"/>
                <a:gd name="T1" fmla="*/ 0 h 10"/>
                <a:gd name="T2" fmla="*/ 4 w 6"/>
                <a:gd name="T3" fmla="*/ 0 h 10"/>
                <a:gd name="T4" fmla="*/ 1 w 6"/>
                <a:gd name="T5" fmla="*/ 7 h 10"/>
                <a:gd name="T6" fmla="*/ 0 w 6"/>
                <a:gd name="T7" fmla="*/ 9 h 10"/>
                <a:gd name="T8" fmla="*/ 1 w 6"/>
                <a:gd name="T9" fmla="*/ 10 h 10"/>
                <a:gd name="T10" fmla="*/ 1 w 6"/>
                <a:gd name="T11" fmla="*/ 10 h 10"/>
                <a:gd name="T12" fmla="*/ 3 w 6"/>
                <a:gd name="T13" fmla="*/ 10 h 10"/>
                <a:gd name="T14" fmla="*/ 3 w 6"/>
                <a:gd name="T15" fmla="*/ 10 h 10"/>
                <a:gd name="T16" fmla="*/ 5 w 6"/>
                <a:gd name="T17" fmla="*/ 5 h 10"/>
                <a:gd name="T18" fmla="*/ 6 w 6"/>
                <a:gd name="T19" fmla="*/ 3 h 10"/>
                <a:gd name="T20" fmla="*/ 5 w 6"/>
                <a:gd name="T21" fmla="*/ 2 h 10"/>
                <a:gd name="T22" fmla="*/ 5 w 6"/>
                <a:gd name="T23" fmla="*/ 2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7"/>
                  </a:lnTo>
                  <a:lnTo>
                    <a:pt x="0" y="9"/>
                  </a:lnTo>
                  <a:lnTo>
                    <a:pt x="1" y="10"/>
                  </a:lnTo>
                  <a:lnTo>
                    <a:pt x="1" y="10"/>
                  </a:lnTo>
                  <a:lnTo>
                    <a:pt x="3" y="10"/>
                  </a:lnTo>
                  <a:lnTo>
                    <a:pt x="3" y="10"/>
                  </a:lnTo>
                  <a:lnTo>
                    <a:pt x="5" y="5"/>
                  </a:lnTo>
                  <a:lnTo>
                    <a:pt x="6" y="3"/>
                  </a:lnTo>
                  <a:lnTo>
                    <a:pt x="5" y="2"/>
                  </a:lnTo>
                  <a:lnTo>
                    <a:pt x="5" y="2"/>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6" name="Freeform 832"/>
            <p:cNvSpPr>
              <a:spLocks/>
            </p:cNvSpPr>
            <p:nvPr/>
          </p:nvSpPr>
          <p:spPr bwMode="auto">
            <a:xfrm>
              <a:off x="5855327" y="2839452"/>
              <a:ext cx="10112" cy="15167"/>
            </a:xfrm>
            <a:custGeom>
              <a:avLst/>
              <a:gdLst>
                <a:gd name="T0" fmla="*/ 3 w 6"/>
                <a:gd name="T1" fmla="*/ 0 h 10"/>
                <a:gd name="T2" fmla="*/ 3 w 6"/>
                <a:gd name="T3" fmla="*/ 0 h 10"/>
                <a:gd name="T4" fmla="*/ 1 w 6"/>
                <a:gd name="T5" fmla="*/ 6 h 10"/>
                <a:gd name="T6" fmla="*/ 0 w 6"/>
                <a:gd name="T7" fmla="*/ 9 h 10"/>
                <a:gd name="T8" fmla="*/ 0 w 6"/>
                <a:gd name="T9" fmla="*/ 10 h 10"/>
                <a:gd name="T10" fmla="*/ 0 w 6"/>
                <a:gd name="T11" fmla="*/ 10 h 10"/>
                <a:gd name="T12" fmla="*/ 2 w 6"/>
                <a:gd name="T13" fmla="*/ 10 h 10"/>
                <a:gd name="T14" fmla="*/ 2 w 6"/>
                <a:gd name="T15" fmla="*/ 10 h 10"/>
                <a:gd name="T16" fmla="*/ 5 w 6"/>
                <a:gd name="T17" fmla="*/ 5 h 10"/>
                <a:gd name="T18" fmla="*/ 6 w 6"/>
                <a:gd name="T19" fmla="*/ 2 h 10"/>
                <a:gd name="T20" fmla="*/ 5 w 6"/>
                <a:gd name="T21" fmla="*/ 1 h 10"/>
                <a:gd name="T22" fmla="*/ 5 w 6"/>
                <a:gd name="T23" fmla="*/ 1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6"/>
                  </a:lnTo>
                  <a:lnTo>
                    <a:pt x="0" y="9"/>
                  </a:lnTo>
                  <a:lnTo>
                    <a:pt x="0" y="10"/>
                  </a:lnTo>
                  <a:lnTo>
                    <a:pt x="0" y="10"/>
                  </a:lnTo>
                  <a:lnTo>
                    <a:pt x="2" y="10"/>
                  </a:lnTo>
                  <a:lnTo>
                    <a:pt x="2" y="10"/>
                  </a:lnTo>
                  <a:lnTo>
                    <a:pt x="5" y="5"/>
                  </a:lnTo>
                  <a:lnTo>
                    <a:pt x="6" y="2"/>
                  </a:lnTo>
                  <a:lnTo>
                    <a:pt x="5" y="1"/>
                  </a:lnTo>
                  <a:lnTo>
                    <a:pt x="5"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7" name="Freeform 833"/>
            <p:cNvSpPr>
              <a:spLocks/>
            </p:cNvSpPr>
            <p:nvPr/>
          </p:nvSpPr>
          <p:spPr bwMode="auto">
            <a:xfrm>
              <a:off x="5855327" y="2844507"/>
              <a:ext cx="10112" cy="10112"/>
            </a:xfrm>
            <a:custGeom>
              <a:avLst/>
              <a:gdLst>
                <a:gd name="T0" fmla="*/ 3 w 6"/>
                <a:gd name="T1" fmla="*/ 0 h 10"/>
                <a:gd name="T2" fmla="*/ 3 w 6"/>
                <a:gd name="T3" fmla="*/ 0 h 10"/>
                <a:gd name="T4" fmla="*/ 1 w 6"/>
                <a:gd name="T5" fmla="*/ 5 h 10"/>
                <a:gd name="T6" fmla="*/ 0 w 6"/>
                <a:gd name="T7" fmla="*/ 8 h 10"/>
                <a:gd name="T8" fmla="*/ 0 w 6"/>
                <a:gd name="T9" fmla="*/ 9 h 10"/>
                <a:gd name="T10" fmla="*/ 0 w 6"/>
                <a:gd name="T11" fmla="*/ 9 h 10"/>
                <a:gd name="T12" fmla="*/ 2 w 6"/>
                <a:gd name="T13" fmla="*/ 10 h 10"/>
                <a:gd name="T14" fmla="*/ 2 w 6"/>
                <a:gd name="T15" fmla="*/ 10 h 10"/>
                <a:gd name="T16" fmla="*/ 5 w 6"/>
                <a:gd name="T17" fmla="*/ 4 h 10"/>
                <a:gd name="T18" fmla="*/ 6 w 6"/>
                <a:gd name="T19" fmla="*/ 1 h 10"/>
                <a:gd name="T20" fmla="*/ 5 w 6"/>
                <a:gd name="T21" fmla="*/ 0 h 10"/>
                <a:gd name="T22" fmla="*/ 5 w 6"/>
                <a:gd name="T23" fmla="*/ 0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5"/>
                  </a:lnTo>
                  <a:lnTo>
                    <a:pt x="0" y="8"/>
                  </a:lnTo>
                  <a:lnTo>
                    <a:pt x="0" y="9"/>
                  </a:lnTo>
                  <a:lnTo>
                    <a:pt x="0" y="9"/>
                  </a:lnTo>
                  <a:lnTo>
                    <a:pt x="2" y="10"/>
                  </a:lnTo>
                  <a:lnTo>
                    <a:pt x="2" y="10"/>
                  </a:lnTo>
                  <a:lnTo>
                    <a:pt x="5" y="4"/>
                  </a:lnTo>
                  <a:lnTo>
                    <a:pt x="6" y="1"/>
                  </a:lnTo>
                  <a:lnTo>
                    <a:pt x="5" y="0"/>
                  </a:lnTo>
                  <a:lnTo>
                    <a:pt x="5" y="0"/>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8" name="Freeform 834"/>
            <p:cNvSpPr>
              <a:spLocks/>
            </p:cNvSpPr>
            <p:nvPr/>
          </p:nvSpPr>
          <p:spPr bwMode="auto">
            <a:xfrm>
              <a:off x="5860385" y="2844507"/>
              <a:ext cx="5058" cy="15167"/>
            </a:xfrm>
            <a:custGeom>
              <a:avLst/>
              <a:gdLst>
                <a:gd name="T0" fmla="*/ 3 w 5"/>
                <a:gd name="T1" fmla="*/ 0 h 10"/>
                <a:gd name="T2" fmla="*/ 3 w 5"/>
                <a:gd name="T3" fmla="*/ 0 h 10"/>
                <a:gd name="T4" fmla="*/ 1 w 5"/>
                <a:gd name="T5" fmla="*/ 5 h 10"/>
                <a:gd name="T6" fmla="*/ 0 w 5"/>
                <a:gd name="T7" fmla="*/ 7 h 10"/>
                <a:gd name="T8" fmla="*/ 0 w 5"/>
                <a:gd name="T9" fmla="*/ 8 h 10"/>
                <a:gd name="T10" fmla="*/ 0 w 5"/>
                <a:gd name="T11" fmla="*/ 8 h 10"/>
                <a:gd name="T12" fmla="*/ 3 w 5"/>
                <a:gd name="T13" fmla="*/ 10 h 10"/>
                <a:gd name="T14" fmla="*/ 3 w 5"/>
                <a:gd name="T15" fmla="*/ 10 h 10"/>
                <a:gd name="T16" fmla="*/ 5 w 5"/>
                <a:gd name="T17" fmla="*/ 3 h 10"/>
                <a:gd name="T18" fmla="*/ 5 w 5"/>
                <a:gd name="T19" fmla="*/ 1 h 10"/>
                <a:gd name="T20" fmla="*/ 5 w 5"/>
                <a:gd name="T21" fmla="*/ 0 h 10"/>
                <a:gd name="T22" fmla="*/ 5 w 5"/>
                <a:gd name="T23" fmla="*/ 0 h 10"/>
                <a:gd name="T24" fmla="*/ 3 w 5"/>
                <a:gd name="T25" fmla="*/ 0 h 10"/>
                <a:gd name="T26" fmla="*/ 3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0"/>
                  </a:moveTo>
                  <a:lnTo>
                    <a:pt x="3" y="0"/>
                  </a:lnTo>
                  <a:lnTo>
                    <a:pt x="1" y="5"/>
                  </a:lnTo>
                  <a:lnTo>
                    <a:pt x="0" y="7"/>
                  </a:lnTo>
                  <a:lnTo>
                    <a:pt x="0" y="8"/>
                  </a:lnTo>
                  <a:lnTo>
                    <a:pt x="0" y="8"/>
                  </a:lnTo>
                  <a:lnTo>
                    <a:pt x="3" y="10"/>
                  </a:lnTo>
                  <a:lnTo>
                    <a:pt x="3" y="10"/>
                  </a:lnTo>
                  <a:lnTo>
                    <a:pt x="5" y="3"/>
                  </a:lnTo>
                  <a:lnTo>
                    <a:pt x="5" y="1"/>
                  </a:lnTo>
                  <a:lnTo>
                    <a:pt x="5" y="0"/>
                  </a:lnTo>
                  <a:lnTo>
                    <a:pt x="5" y="0"/>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9" name="Freeform 835"/>
            <p:cNvSpPr>
              <a:spLocks/>
            </p:cNvSpPr>
            <p:nvPr/>
          </p:nvSpPr>
          <p:spPr bwMode="auto">
            <a:xfrm>
              <a:off x="5860385" y="2844507"/>
              <a:ext cx="5058" cy="15167"/>
            </a:xfrm>
            <a:custGeom>
              <a:avLst/>
              <a:gdLst>
                <a:gd name="T0" fmla="*/ 4 w 5"/>
                <a:gd name="T1" fmla="*/ 0 h 10"/>
                <a:gd name="T2" fmla="*/ 4 w 5"/>
                <a:gd name="T3" fmla="*/ 0 h 10"/>
                <a:gd name="T4" fmla="*/ 1 w 5"/>
                <a:gd name="T5" fmla="*/ 5 h 10"/>
                <a:gd name="T6" fmla="*/ 0 w 5"/>
                <a:gd name="T7" fmla="*/ 7 h 10"/>
                <a:gd name="T8" fmla="*/ 0 w 5"/>
                <a:gd name="T9" fmla="*/ 8 h 10"/>
                <a:gd name="T10" fmla="*/ 0 w 5"/>
                <a:gd name="T11" fmla="*/ 8 h 10"/>
                <a:gd name="T12" fmla="*/ 3 w 5"/>
                <a:gd name="T13" fmla="*/ 10 h 10"/>
                <a:gd name="T14" fmla="*/ 3 w 5"/>
                <a:gd name="T15" fmla="*/ 10 h 10"/>
                <a:gd name="T16" fmla="*/ 5 w 5"/>
                <a:gd name="T17" fmla="*/ 3 h 10"/>
                <a:gd name="T18" fmla="*/ 5 w 5"/>
                <a:gd name="T19" fmla="*/ 1 h 10"/>
                <a:gd name="T20" fmla="*/ 5 w 5"/>
                <a:gd name="T21" fmla="*/ 0 h 10"/>
                <a:gd name="T22" fmla="*/ 5 w 5"/>
                <a:gd name="T23" fmla="*/ 0 h 10"/>
                <a:gd name="T24" fmla="*/ 4 w 5"/>
                <a:gd name="T25" fmla="*/ 0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4" y="0"/>
                  </a:moveTo>
                  <a:lnTo>
                    <a:pt x="4" y="0"/>
                  </a:lnTo>
                  <a:lnTo>
                    <a:pt x="1" y="5"/>
                  </a:lnTo>
                  <a:lnTo>
                    <a:pt x="0" y="7"/>
                  </a:lnTo>
                  <a:lnTo>
                    <a:pt x="0" y="8"/>
                  </a:lnTo>
                  <a:lnTo>
                    <a:pt x="0" y="8"/>
                  </a:lnTo>
                  <a:lnTo>
                    <a:pt x="3" y="10"/>
                  </a:lnTo>
                  <a:lnTo>
                    <a:pt x="3" y="10"/>
                  </a:lnTo>
                  <a:lnTo>
                    <a:pt x="5" y="3"/>
                  </a:lnTo>
                  <a:lnTo>
                    <a:pt x="5" y="1"/>
                  </a:lnTo>
                  <a:lnTo>
                    <a:pt x="5" y="0"/>
                  </a:lnTo>
                  <a:lnTo>
                    <a:pt x="5"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0" name="Freeform 836"/>
            <p:cNvSpPr>
              <a:spLocks/>
            </p:cNvSpPr>
            <p:nvPr/>
          </p:nvSpPr>
          <p:spPr bwMode="auto">
            <a:xfrm>
              <a:off x="5865440" y="2849564"/>
              <a:ext cx="5058" cy="10112"/>
            </a:xfrm>
            <a:custGeom>
              <a:avLst/>
              <a:gdLst>
                <a:gd name="T0" fmla="*/ 2 w 5"/>
                <a:gd name="T1" fmla="*/ 0 h 10"/>
                <a:gd name="T2" fmla="*/ 2 w 5"/>
                <a:gd name="T3" fmla="*/ 0 h 10"/>
                <a:gd name="T4" fmla="*/ 1 w 5"/>
                <a:gd name="T5" fmla="*/ 5 h 10"/>
                <a:gd name="T6" fmla="*/ 0 w 5"/>
                <a:gd name="T7" fmla="*/ 8 h 10"/>
                <a:gd name="T8" fmla="*/ 0 w 5"/>
                <a:gd name="T9" fmla="*/ 9 h 10"/>
                <a:gd name="T10" fmla="*/ 0 w 5"/>
                <a:gd name="T11" fmla="*/ 9 h 10"/>
                <a:gd name="T12" fmla="*/ 2 w 5"/>
                <a:gd name="T13" fmla="*/ 10 h 10"/>
                <a:gd name="T14" fmla="*/ 2 w 5"/>
                <a:gd name="T15" fmla="*/ 10 h 10"/>
                <a:gd name="T16" fmla="*/ 5 w 5"/>
                <a:gd name="T17" fmla="*/ 5 h 10"/>
                <a:gd name="T18" fmla="*/ 5 w 5"/>
                <a:gd name="T19" fmla="*/ 3 h 10"/>
                <a:gd name="T20" fmla="*/ 5 w 5"/>
                <a:gd name="T21" fmla="*/ 0 h 10"/>
                <a:gd name="T22" fmla="*/ 5 w 5"/>
                <a:gd name="T23" fmla="*/ 0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1" y="5"/>
                  </a:lnTo>
                  <a:lnTo>
                    <a:pt x="0" y="8"/>
                  </a:lnTo>
                  <a:lnTo>
                    <a:pt x="0" y="9"/>
                  </a:lnTo>
                  <a:lnTo>
                    <a:pt x="0" y="9"/>
                  </a:lnTo>
                  <a:lnTo>
                    <a:pt x="2" y="10"/>
                  </a:lnTo>
                  <a:lnTo>
                    <a:pt x="2" y="10"/>
                  </a:lnTo>
                  <a:lnTo>
                    <a:pt x="5" y="5"/>
                  </a:lnTo>
                  <a:lnTo>
                    <a:pt x="5" y="3"/>
                  </a:lnTo>
                  <a:lnTo>
                    <a:pt x="5" y="0"/>
                  </a:lnTo>
                  <a:lnTo>
                    <a:pt x="5" y="0"/>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1" name="Freeform 837"/>
            <p:cNvSpPr>
              <a:spLocks/>
            </p:cNvSpPr>
            <p:nvPr/>
          </p:nvSpPr>
          <p:spPr bwMode="auto">
            <a:xfrm>
              <a:off x="5865440" y="2849564"/>
              <a:ext cx="5058" cy="10112"/>
            </a:xfrm>
            <a:custGeom>
              <a:avLst/>
              <a:gdLst>
                <a:gd name="T0" fmla="*/ 2 w 5"/>
                <a:gd name="T1" fmla="*/ 0 h 10"/>
                <a:gd name="T2" fmla="*/ 2 w 5"/>
                <a:gd name="T3" fmla="*/ 0 h 10"/>
                <a:gd name="T4" fmla="*/ 1 w 5"/>
                <a:gd name="T5" fmla="*/ 5 h 10"/>
                <a:gd name="T6" fmla="*/ 0 w 5"/>
                <a:gd name="T7" fmla="*/ 8 h 10"/>
                <a:gd name="T8" fmla="*/ 0 w 5"/>
                <a:gd name="T9" fmla="*/ 9 h 10"/>
                <a:gd name="T10" fmla="*/ 0 w 5"/>
                <a:gd name="T11" fmla="*/ 9 h 10"/>
                <a:gd name="T12" fmla="*/ 2 w 5"/>
                <a:gd name="T13" fmla="*/ 10 h 10"/>
                <a:gd name="T14" fmla="*/ 2 w 5"/>
                <a:gd name="T15" fmla="*/ 10 h 10"/>
                <a:gd name="T16" fmla="*/ 5 w 5"/>
                <a:gd name="T17" fmla="*/ 5 h 10"/>
                <a:gd name="T18" fmla="*/ 5 w 5"/>
                <a:gd name="T19" fmla="*/ 3 h 10"/>
                <a:gd name="T20" fmla="*/ 5 w 5"/>
                <a:gd name="T21" fmla="*/ 0 h 10"/>
                <a:gd name="T22" fmla="*/ 5 w 5"/>
                <a:gd name="T23" fmla="*/ 0 h 10"/>
                <a:gd name="T24" fmla="*/ 2 w 5"/>
                <a:gd name="T25" fmla="*/ 0 h 10"/>
                <a:gd name="T26" fmla="*/ 2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2" y="0"/>
                  </a:moveTo>
                  <a:lnTo>
                    <a:pt x="2" y="0"/>
                  </a:lnTo>
                  <a:lnTo>
                    <a:pt x="1" y="5"/>
                  </a:lnTo>
                  <a:lnTo>
                    <a:pt x="0" y="8"/>
                  </a:lnTo>
                  <a:lnTo>
                    <a:pt x="0" y="9"/>
                  </a:lnTo>
                  <a:lnTo>
                    <a:pt x="0" y="9"/>
                  </a:lnTo>
                  <a:lnTo>
                    <a:pt x="2" y="10"/>
                  </a:lnTo>
                  <a:lnTo>
                    <a:pt x="2" y="10"/>
                  </a:lnTo>
                  <a:lnTo>
                    <a:pt x="5" y="5"/>
                  </a:lnTo>
                  <a:lnTo>
                    <a:pt x="5" y="3"/>
                  </a:lnTo>
                  <a:lnTo>
                    <a:pt x="5" y="0"/>
                  </a:lnTo>
                  <a:lnTo>
                    <a:pt x="5" y="0"/>
                  </a:lnTo>
                  <a:lnTo>
                    <a:pt x="2" y="0"/>
                  </a:lnTo>
                  <a:lnTo>
                    <a:pt x="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2" name="Freeform 838"/>
            <p:cNvSpPr>
              <a:spLocks/>
            </p:cNvSpPr>
            <p:nvPr/>
          </p:nvSpPr>
          <p:spPr bwMode="auto">
            <a:xfrm>
              <a:off x="5865440" y="2849564"/>
              <a:ext cx="10112" cy="15167"/>
            </a:xfrm>
            <a:custGeom>
              <a:avLst/>
              <a:gdLst>
                <a:gd name="T0" fmla="*/ 4 w 6"/>
                <a:gd name="T1" fmla="*/ 0 h 10"/>
                <a:gd name="T2" fmla="*/ 4 w 6"/>
                <a:gd name="T3" fmla="*/ 0 h 10"/>
                <a:gd name="T4" fmla="*/ 1 w 6"/>
                <a:gd name="T5" fmla="*/ 5 h 10"/>
                <a:gd name="T6" fmla="*/ 0 w 6"/>
                <a:gd name="T7" fmla="*/ 7 h 10"/>
                <a:gd name="T8" fmla="*/ 1 w 6"/>
                <a:gd name="T9" fmla="*/ 10 h 10"/>
                <a:gd name="T10" fmla="*/ 1 w 6"/>
                <a:gd name="T11" fmla="*/ 10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7"/>
                  </a:lnTo>
                  <a:lnTo>
                    <a:pt x="1" y="10"/>
                  </a:lnTo>
                  <a:lnTo>
                    <a:pt x="1" y="10"/>
                  </a:lnTo>
                  <a:lnTo>
                    <a:pt x="2" y="10"/>
                  </a:lnTo>
                  <a:lnTo>
                    <a:pt x="2" y="10"/>
                  </a:lnTo>
                  <a:lnTo>
                    <a:pt x="5" y="5"/>
                  </a:lnTo>
                  <a:lnTo>
                    <a:pt x="6" y="2"/>
                  </a:lnTo>
                  <a:lnTo>
                    <a:pt x="6" y="1"/>
                  </a:lnTo>
                  <a:lnTo>
                    <a:pt x="6"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3" name="Freeform 839"/>
            <p:cNvSpPr>
              <a:spLocks/>
            </p:cNvSpPr>
            <p:nvPr/>
          </p:nvSpPr>
          <p:spPr bwMode="auto">
            <a:xfrm>
              <a:off x="5865440" y="2849564"/>
              <a:ext cx="10112" cy="15167"/>
            </a:xfrm>
            <a:custGeom>
              <a:avLst/>
              <a:gdLst>
                <a:gd name="T0" fmla="*/ 4 w 6"/>
                <a:gd name="T1" fmla="*/ 0 h 10"/>
                <a:gd name="T2" fmla="*/ 4 w 6"/>
                <a:gd name="T3" fmla="*/ 0 h 10"/>
                <a:gd name="T4" fmla="*/ 1 w 6"/>
                <a:gd name="T5" fmla="*/ 5 h 10"/>
                <a:gd name="T6" fmla="*/ 0 w 6"/>
                <a:gd name="T7" fmla="*/ 7 h 10"/>
                <a:gd name="T8" fmla="*/ 1 w 6"/>
                <a:gd name="T9" fmla="*/ 10 h 10"/>
                <a:gd name="T10" fmla="*/ 1 w 6"/>
                <a:gd name="T11" fmla="*/ 10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7"/>
                  </a:lnTo>
                  <a:lnTo>
                    <a:pt x="1" y="10"/>
                  </a:lnTo>
                  <a:lnTo>
                    <a:pt x="1" y="10"/>
                  </a:lnTo>
                  <a:lnTo>
                    <a:pt x="2" y="10"/>
                  </a:lnTo>
                  <a:lnTo>
                    <a:pt x="2" y="10"/>
                  </a:lnTo>
                  <a:lnTo>
                    <a:pt x="5" y="5"/>
                  </a:lnTo>
                  <a:lnTo>
                    <a:pt x="6" y="2"/>
                  </a:lnTo>
                  <a:lnTo>
                    <a:pt x="6" y="1"/>
                  </a:lnTo>
                  <a:lnTo>
                    <a:pt x="6"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4" name="Freeform 840"/>
            <p:cNvSpPr>
              <a:spLocks/>
            </p:cNvSpPr>
            <p:nvPr/>
          </p:nvSpPr>
          <p:spPr bwMode="auto">
            <a:xfrm>
              <a:off x="5870497" y="2854619"/>
              <a:ext cx="5058" cy="15167"/>
            </a:xfrm>
            <a:custGeom>
              <a:avLst/>
              <a:gdLst>
                <a:gd name="T0" fmla="*/ 4 w 7"/>
                <a:gd name="T1" fmla="*/ 0 h 10"/>
                <a:gd name="T2" fmla="*/ 4 w 7"/>
                <a:gd name="T3" fmla="*/ 0 h 10"/>
                <a:gd name="T4" fmla="*/ 2 w 7"/>
                <a:gd name="T5" fmla="*/ 6 h 10"/>
                <a:gd name="T6" fmla="*/ 0 w 7"/>
                <a:gd name="T7" fmla="*/ 8 h 10"/>
                <a:gd name="T8" fmla="*/ 0 w 7"/>
                <a:gd name="T9" fmla="*/ 10 h 10"/>
                <a:gd name="T10" fmla="*/ 0 w 7"/>
                <a:gd name="T11" fmla="*/ 10 h 10"/>
                <a:gd name="T12" fmla="*/ 3 w 7"/>
                <a:gd name="T13" fmla="*/ 10 h 10"/>
                <a:gd name="T14" fmla="*/ 3 w 7"/>
                <a:gd name="T15" fmla="*/ 10 h 10"/>
                <a:gd name="T16" fmla="*/ 5 w 7"/>
                <a:gd name="T17" fmla="*/ 5 h 10"/>
                <a:gd name="T18" fmla="*/ 7 w 7"/>
                <a:gd name="T19" fmla="*/ 3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6"/>
                  </a:lnTo>
                  <a:lnTo>
                    <a:pt x="0" y="8"/>
                  </a:lnTo>
                  <a:lnTo>
                    <a:pt x="0" y="10"/>
                  </a:lnTo>
                  <a:lnTo>
                    <a:pt x="0" y="10"/>
                  </a:lnTo>
                  <a:lnTo>
                    <a:pt x="3" y="10"/>
                  </a:lnTo>
                  <a:lnTo>
                    <a:pt x="3" y="10"/>
                  </a:lnTo>
                  <a:lnTo>
                    <a:pt x="5" y="5"/>
                  </a:lnTo>
                  <a:lnTo>
                    <a:pt x="7" y="3"/>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5" name="Freeform 841"/>
            <p:cNvSpPr>
              <a:spLocks/>
            </p:cNvSpPr>
            <p:nvPr/>
          </p:nvSpPr>
          <p:spPr bwMode="auto">
            <a:xfrm>
              <a:off x="5870497" y="2854619"/>
              <a:ext cx="5058" cy="15167"/>
            </a:xfrm>
            <a:custGeom>
              <a:avLst/>
              <a:gdLst>
                <a:gd name="T0" fmla="*/ 4 w 7"/>
                <a:gd name="T1" fmla="*/ 0 h 10"/>
                <a:gd name="T2" fmla="*/ 4 w 7"/>
                <a:gd name="T3" fmla="*/ 0 h 10"/>
                <a:gd name="T4" fmla="*/ 2 w 7"/>
                <a:gd name="T5" fmla="*/ 6 h 10"/>
                <a:gd name="T6" fmla="*/ 0 w 7"/>
                <a:gd name="T7" fmla="*/ 8 h 10"/>
                <a:gd name="T8" fmla="*/ 0 w 7"/>
                <a:gd name="T9" fmla="*/ 10 h 10"/>
                <a:gd name="T10" fmla="*/ 0 w 7"/>
                <a:gd name="T11" fmla="*/ 10 h 10"/>
                <a:gd name="T12" fmla="*/ 3 w 7"/>
                <a:gd name="T13" fmla="*/ 10 h 10"/>
                <a:gd name="T14" fmla="*/ 3 w 7"/>
                <a:gd name="T15" fmla="*/ 10 h 10"/>
                <a:gd name="T16" fmla="*/ 5 w 7"/>
                <a:gd name="T17" fmla="*/ 5 h 10"/>
                <a:gd name="T18" fmla="*/ 7 w 7"/>
                <a:gd name="T19" fmla="*/ 3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6"/>
                  </a:lnTo>
                  <a:lnTo>
                    <a:pt x="0" y="8"/>
                  </a:lnTo>
                  <a:lnTo>
                    <a:pt x="0" y="10"/>
                  </a:lnTo>
                  <a:lnTo>
                    <a:pt x="0" y="10"/>
                  </a:lnTo>
                  <a:lnTo>
                    <a:pt x="3" y="10"/>
                  </a:lnTo>
                  <a:lnTo>
                    <a:pt x="3" y="10"/>
                  </a:lnTo>
                  <a:lnTo>
                    <a:pt x="5" y="5"/>
                  </a:lnTo>
                  <a:lnTo>
                    <a:pt x="7" y="3"/>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6" name="Freeform 842"/>
            <p:cNvSpPr>
              <a:spLocks/>
            </p:cNvSpPr>
            <p:nvPr/>
          </p:nvSpPr>
          <p:spPr bwMode="auto">
            <a:xfrm>
              <a:off x="5870497" y="2859677"/>
              <a:ext cx="5058" cy="10112"/>
            </a:xfrm>
            <a:custGeom>
              <a:avLst/>
              <a:gdLst>
                <a:gd name="T0" fmla="*/ 4 w 5"/>
                <a:gd name="T1" fmla="*/ 0 h 10"/>
                <a:gd name="T2" fmla="*/ 4 w 5"/>
                <a:gd name="T3" fmla="*/ 0 h 10"/>
                <a:gd name="T4" fmla="*/ 1 w 5"/>
                <a:gd name="T5" fmla="*/ 5 h 10"/>
                <a:gd name="T6" fmla="*/ 0 w 5"/>
                <a:gd name="T7" fmla="*/ 7 h 10"/>
                <a:gd name="T8" fmla="*/ 0 w 5"/>
                <a:gd name="T9" fmla="*/ 9 h 10"/>
                <a:gd name="T10" fmla="*/ 0 w 5"/>
                <a:gd name="T11" fmla="*/ 9 h 10"/>
                <a:gd name="T12" fmla="*/ 1 w 5"/>
                <a:gd name="T13" fmla="*/ 10 h 10"/>
                <a:gd name="T14" fmla="*/ 1 w 5"/>
                <a:gd name="T15" fmla="*/ 10 h 10"/>
                <a:gd name="T16" fmla="*/ 5 w 5"/>
                <a:gd name="T17" fmla="*/ 4 h 10"/>
                <a:gd name="T18" fmla="*/ 5 w 5"/>
                <a:gd name="T19" fmla="*/ 1 h 10"/>
                <a:gd name="T20" fmla="*/ 5 w 5"/>
                <a:gd name="T21" fmla="*/ 0 h 10"/>
                <a:gd name="T22" fmla="*/ 5 w 5"/>
                <a:gd name="T23" fmla="*/ 0 h 10"/>
                <a:gd name="T24" fmla="*/ 4 w 5"/>
                <a:gd name="T25" fmla="*/ 0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4" y="0"/>
                  </a:moveTo>
                  <a:lnTo>
                    <a:pt x="4" y="0"/>
                  </a:lnTo>
                  <a:lnTo>
                    <a:pt x="1" y="5"/>
                  </a:lnTo>
                  <a:lnTo>
                    <a:pt x="0" y="7"/>
                  </a:lnTo>
                  <a:lnTo>
                    <a:pt x="0" y="9"/>
                  </a:lnTo>
                  <a:lnTo>
                    <a:pt x="0" y="9"/>
                  </a:lnTo>
                  <a:lnTo>
                    <a:pt x="1" y="10"/>
                  </a:lnTo>
                  <a:lnTo>
                    <a:pt x="1" y="10"/>
                  </a:lnTo>
                  <a:lnTo>
                    <a:pt x="5" y="4"/>
                  </a:lnTo>
                  <a:lnTo>
                    <a:pt x="5" y="1"/>
                  </a:lnTo>
                  <a:lnTo>
                    <a:pt x="5" y="0"/>
                  </a:lnTo>
                  <a:lnTo>
                    <a:pt x="5"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7" name="Freeform 843"/>
            <p:cNvSpPr>
              <a:spLocks/>
            </p:cNvSpPr>
            <p:nvPr/>
          </p:nvSpPr>
          <p:spPr bwMode="auto">
            <a:xfrm>
              <a:off x="5870497" y="2859677"/>
              <a:ext cx="5058" cy="10112"/>
            </a:xfrm>
            <a:custGeom>
              <a:avLst/>
              <a:gdLst>
                <a:gd name="T0" fmla="*/ 4 w 5"/>
                <a:gd name="T1" fmla="*/ 0 h 10"/>
                <a:gd name="T2" fmla="*/ 4 w 5"/>
                <a:gd name="T3" fmla="*/ 0 h 10"/>
                <a:gd name="T4" fmla="*/ 1 w 5"/>
                <a:gd name="T5" fmla="*/ 5 h 10"/>
                <a:gd name="T6" fmla="*/ 0 w 5"/>
                <a:gd name="T7" fmla="*/ 7 h 10"/>
                <a:gd name="T8" fmla="*/ 0 w 5"/>
                <a:gd name="T9" fmla="*/ 9 h 10"/>
                <a:gd name="T10" fmla="*/ 0 w 5"/>
                <a:gd name="T11" fmla="*/ 9 h 10"/>
                <a:gd name="T12" fmla="*/ 1 w 5"/>
                <a:gd name="T13" fmla="*/ 10 h 10"/>
                <a:gd name="T14" fmla="*/ 1 w 5"/>
                <a:gd name="T15" fmla="*/ 10 h 10"/>
                <a:gd name="T16" fmla="*/ 5 w 5"/>
                <a:gd name="T17" fmla="*/ 4 h 10"/>
                <a:gd name="T18" fmla="*/ 5 w 5"/>
                <a:gd name="T19" fmla="*/ 1 h 10"/>
                <a:gd name="T20" fmla="*/ 5 w 5"/>
                <a:gd name="T21" fmla="*/ 0 h 10"/>
                <a:gd name="T22" fmla="*/ 5 w 5"/>
                <a:gd name="T23" fmla="*/ 0 h 10"/>
                <a:gd name="T24" fmla="*/ 4 w 5"/>
                <a:gd name="T25" fmla="*/ 0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4" y="0"/>
                  </a:moveTo>
                  <a:lnTo>
                    <a:pt x="4" y="0"/>
                  </a:lnTo>
                  <a:lnTo>
                    <a:pt x="1" y="5"/>
                  </a:lnTo>
                  <a:lnTo>
                    <a:pt x="0" y="7"/>
                  </a:lnTo>
                  <a:lnTo>
                    <a:pt x="0" y="9"/>
                  </a:lnTo>
                  <a:lnTo>
                    <a:pt x="0" y="9"/>
                  </a:lnTo>
                  <a:lnTo>
                    <a:pt x="1" y="10"/>
                  </a:lnTo>
                  <a:lnTo>
                    <a:pt x="1" y="10"/>
                  </a:lnTo>
                  <a:lnTo>
                    <a:pt x="5" y="4"/>
                  </a:lnTo>
                  <a:lnTo>
                    <a:pt x="5" y="1"/>
                  </a:lnTo>
                  <a:lnTo>
                    <a:pt x="5" y="0"/>
                  </a:lnTo>
                  <a:lnTo>
                    <a:pt x="5"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8" name="Freeform 844"/>
            <p:cNvSpPr>
              <a:spLocks/>
            </p:cNvSpPr>
            <p:nvPr/>
          </p:nvSpPr>
          <p:spPr bwMode="auto">
            <a:xfrm>
              <a:off x="5875552" y="2864731"/>
              <a:ext cx="5058" cy="10112"/>
            </a:xfrm>
            <a:custGeom>
              <a:avLst/>
              <a:gdLst>
                <a:gd name="T0" fmla="*/ 4 w 6"/>
                <a:gd name="T1" fmla="*/ 0 h 10"/>
                <a:gd name="T2" fmla="*/ 4 w 6"/>
                <a:gd name="T3" fmla="*/ 0 h 10"/>
                <a:gd name="T4" fmla="*/ 1 w 6"/>
                <a:gd name="T5" fmla="*/ 5 h 10"/>
                <a:gd name="T6" fmla="*/ 0 w 6"/>
                <a:gd name="T7" fmla="*/ 8 h 10"/>
                <a:gd name="T8" fmla="*/ 0 w 6"/>
                <a:gd name="T9" fmla="*/ 9 h 10"/>
                <a:gd name="T10" fmla="*/ 0 w 6"/>
                <a:gd name="T11" fmla="*/ 9 h 10"/>
                <a:gd name="T12" fmla="*/ 3 w 6"/>
                <a:gd name="T13" fmla="*/ 10 h 10"/>
                <a:gd name="T14" fmla="*/ 3 w 6"/>
                <a:gd name="T15" fmla="*/ 10 h 10"/>
                <a:gd name="T16" fmla="*/ 5 w 6"/>
                <a:gd name="T17" fmla="*/ 5 h 10"/>
                <a:gd name="T18" fmla="*/ 6 w 6"/>
                <a:gd name="T19" fmla="*/ 3 h 10"/>
                <a:gd name="T20" fmla="*/ 6 w 6"/>
                <a:gd name="T21" fmla="*/ 0 h 10"/>
                <a:gd name="T22" fmla="*/ 6 w 6"/>
                <a:gd name="T23" fmla="*/ 0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8"/>
                  </a:lnTo>
                  <a:lnTo>
                    <a:pt x="0" y="9"/>
                  </a:lnTo>
                  <a:lnTo>
                    <a:pt x="0" y="9"/>
                  </a:lnTo>
                  <a:lnTo>
                    <a:pt x="3" y="10"/>
                  </a:lnTo>
                  <a:lnTo>
                    <a:pt x="3" y="10"/>
                  </a:lnTo>
                  <a:lnTo>
                    <a:pt x="5" y="5"/>
                  </a:lnTo>
                  <a:lnTo>
                    <a:pt x="6" y="3"/>
                  </a:lnTo>
                  <a:lnTo>
                    <a:pt x="6" y="0"/>
                  </a:lnTo>
                  <a:lnTo>
                    <a:pt x="6"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9" name="Freeform 845"/>
            <p:cNvSpPr>
              <a:spLocks/>
            </p:cNvSpPr>
            <p:nvPr/>
          </p:nvSpPr>
          <p:spPr bwMode="auto">
            <a:xfrm>
              <a:off x="5875552" y="2864731"/>
              <a:ext cx="5058" cy="10112"/>
            </a:xfrm>
            <a:custGeom>
              <a:avLst/>
              <a:gdLst>
                <a:gd name="T0" fmla="*/ 4 w 6"/>
                <a:gd name="T1" fmla="*/ 0 h 10"/>
                <a:gd name="T2" fmla="*/ 4 w 6"/>
                <a:gd name="T3" fmla="*/ 0 h 10"/>
                <a:gd name="T4" fmla="*/ 1 w 6"/>
                <a:gd name="T5" fmla="*/ 5 h 10"/>
                <a:gd name="T6" fmla="*/ 0 w 6"/>
                <a:gd name="T7" fmla="*/ 8 h 10"/>
                <a:gd name="T8" fmla="*/ 0 w 6"/>
                <a:gd name="T9" fmla="*/ 9 h 10"/>
                <a:gd name="T10" fmla="*/ 0 w 6"/>
                <a:gd name="T11" fmla="*/ 9 h 10"/>
                <a:gd name="T12" fmla="*/ 3 w 6"/>
                <a:gd name="T13" fmla="*/ 10 h 10"/>
                <a:gd name="T14" fmla="*/ 3 w 6"/>
                <a:gd name="T15" fmla="*/ 10 h 10"/>
                <a:gd name="T16" fmla="*/ 5 w 6"/>
                <a:gd name="T17" fmla="*/ 5 h 10"/>
                <a:gd name="T18" fmla="*/ 6 w 6"/>
                <a:gd name="T19" fmla="*/ 3 h 10"/>
                <a:gd name="T20" fmla="*/ 6 w 6"/>
                <a:gd name="T21" fmla="*/ 0 h 10"/>
                <a:gd name="T22" fmla="*/ 6 w 6"/>
                <a:gd name="T23" fmla="*/ 0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8"/>
                  </a:lnTo>
                  <a:lnTo>
                    <a:pt x="0" y="9"/>
                  </a:lnTo>
                  <a:lnTo>
                    <a:pt x="0" y="9"/>
                  </a:lnTo>
                  <a:lnTo>
                    <a:pt x="3" y="10"/>
                  </a:lnTo>
                  <a:lnTo>
                    <a:pt x="3" y="10"/>
                  </a:lnTo>
                  <a:lnTo>
                    <a:pt x="5" y="5"/>
                  </a:lnTo>
                  <a:lnTo>
                    <a:pt x="6" y="3"/>
                  </a:lnTo>
                  <a:lnTo>
                    <a:pt x="6" y="0"/>
                  </a:lnTo>
                  <a:lnTo>
                    <a:pt x="6"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0" name="Freeform 846"/>
            <p:cNvSpPr>
              <a:spLocks/>
            </p:cNvSpPr>
            <p:nvPr/>
          </p:nvSpPr>
          <p:spPr bwMode="auto">
            <a:xfrm>
              <a:off x="5875552" y="2864731"/>
              <a:ext cx="10112" cy="15167"/>
            </a:xfrm>
            <a:custGeom>
              <a:avLst/>
              <a:gdLst>
                <a:gd name="T0" fmla="*/ 3 w 6"/>
                <a:gd name="T1" fmla="*/ 0 h 10"/>
                <a:gd name="T2" fmla="*/ 3 w 6"/>
                <a:gd name="T3" fmla="*/ 0 h 10"/>
                <a:gd name="T4" fmla="*/ 1 w 6"/>
                <a:gd name="T5" fmla="*/ 5 h 10"/>
                <a:gd name="T6" fmla="*/ 0 w 6"/>
                <a:gd name="T7" fmla="*/ 7 h 10"/>
                <a:gd name="T8" fmla="*/ 0 w 6"/>
                <a:gd name="T9" fmla="*/ 10 h 10"/>
                <a:gd name="T10" fmla="*/ 0 w 6"/>
                <a:gd name="T11" fmla="*/ 10 h 10"/>
                <a:gd name="T12" fmla="*/ 1 w 6"/>
                <a:gd name="T13" fmla="*/ 10 h 10"/>
                <a:gd name="T14" fmla="*/ 1 w 6"/>
                <a:gd name="T15" fmla="*/ 10 h 10"/>
                <a:gd name="T16" fmla="*/ 5 w 6"/>
                <a:gd name="T17" fmla="*/ 5 h 10"/>
                <a:gd name="T18" fmla="*/ 6 w 6"/>
                <a:gd name="T19" fmla="*/ 2 h 10"/>
                <a:gd name="T20" fmla="*/ 6 w 6"/>
                <a:gd name="T21" fmla="*/ 1 h 10"/>
                <a:gd name="T22" fmla="*/ 6 w 6"/>
                <a:gd name="T23" fmla="*/ 1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5"/>
                  </a:lnTo>
                  <a:lnTo>
                    <a:pt x="0" y="7"/>
                  </a:lnTo>
                  <a:lnTo>
                    <a:pt x="0" y="10"/>
                  </a:lnTo>
                  <a:lnTo>
                    <a:pt x="0" y="10"/>
                  </a:lnTo>
                  <a:lnTo>
                    <a:pt x="1" y="10"/>
                  </a:lnTo>
                  <a:lnTo>
                    <a:pt x="1" y="10"/>
                  </a:lnTo>
                  <a:lnTo>
                    <a:pt x="5" y="5"/>
                  </a:lnTo>
                  <a:lnTo>
                    <a:pt x="6" y="2"/>
                  </a:lnTo>
                  <a:lnTo>
                    <a:pt x="6" y="1"/>
                  </a:lnTo>
                  <a:lnTo>
                    <a:pt x="6"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1" name="Freeform 847"/>
            <p:cNvSpPr>
              <a:spLocks/>
            </p:cNvSpPr>
            <p:nvPr/>
          </p:nvSpPr>
          <p:spPr bwMode="auto">
            <a:xfrm>
              <a:off x="5875552" y="2864731"/>
              <a:ext cx="10112" cy="15167"/>
            </a:xfrm>
            <a:custGeom>
              <a:avLst/>
              <a:gdLst>
                <a:gd name="T0" fmla="*/ 3 w 6"/>
                <a:gd name="T1" fmla="*/ 0 h 10"/>
                <a:gd name="T2" fmla="*/ 3 w 6"/>
                <a:gd name="T3" fmla="*/ 0 h 10"/>
                <a:gd name="T4" fmla="*/ 1 w 6"/>
                <a:gd name="T5" fmla="*/ 5 h 10"/>
                <a:gd name="T6" fmla="*/ 0 w 6"/>
                <a:gd name="T7" fmla="*/ 7 h 10"/>
                <a:gd name="T8" fmla="*/ 0 w 6"/>
                <a:gd name="T9" fmla="*/ 10 h 10"/>
                <a:gd name="T10" fmla="*/ 0 w 6"/>
                <a:gd name="T11" fmla="*/ 10 h 10"/>
                <a:gd name="T12" fmla="*/ 1 w 6"/>
                <a:gd name="T13" fmla="*/ 10 h 10"/>
                <a:gd name="T14" fmla="*/ 1 w 6"/>
                <a:gd name="T15" fmla="*/ 10 h 10"/>
                <a:gd name="T16" fmla="*/ 5 w 6"/>
                <a:gd name="T17" fmla="*/ 5 h 10"/>
                <a:gd name="T18" fmla="*/ 6 w 6"/>
                <a:gd name="T19" fmla="*/ 2 h 10"/>
                <a:gd name="T20" fmla="*/ 6 w 6"/>
                <a:gd name="T21" fmla="*/ 1 h 10"/>
                <a:gd name="T22" fmla="*/ 6 w 6"/>
                <a:gd name="T23" fmla="*/ 1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5"/>
                  </a:lnTo>
                  <a:lnTo>
                    <a:pt x="0" y="7"/>
                  </a:lnTo>
                  <a:lnTo>
                    <a:pt x="0" y="10"/>
                  </a:lnTo>
                  <a:lnTo>
                    <a:pt x="0" y="10"/>
                  </a:lnTo>
                  <a:lnTo>
                    <a:pt x="1" y="10"/>
                  </a:lnTo>
                  <a:lnTo>
                    <a:pt x="1" y="10"/>
                  </a:lnTo>
                  <a:lnTo>
                    <a:pt x="5" y="5"/>
                  </a:lnTo>
                  <a:lnTo>
                    <a:pt x="6" y="2"/>
                  </a:lnTo>
                  <a:lnTo>
                    <a:pt x="6" y="1"/>
                  </a:lnTo>
                  <a:lnTo>
                    <a:pt x="6"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2" name="Freeform 848"/>
            <p:cNvSpPr>
              <a:spLocks/>
            </p:cNvSpPr>
            <p:nvPr/>
          </p:nvSpPr>
          <p:spPr bwMode="auto">
            <a:xfrm>
              <a:off x="5875552" y="2869789"/>
              <a:ext cx="10112" cy="15167"/>
            </a:xfrm>
            <a:custGeom>
              <a:avLst/>
              <a:gdLst>
                <a:gd name="T0" fmla="*/ 4 w 6"/>
                <a:gd name="T1" fmla="*/ 0 h 10"/>
                <a:gd name="T2" fmla="*/ 4 w 6"/>
                <a:gd name="T3" fmla="*/ 0 h 10"/>
                <a:gd name="T4" fmla="*/ 1 w 6"/>
                <a:gd name="T5" fmla="*/ 5 h 10"/>
                <a:gd name="T6" fmla="*/ 0 w 6"/>
                <a:gd name="T7" fmla="*/ 7 h 10"/>
                <a:gd name="T8" fmla="*/ 0 w 6"/>
                <a:gd name="T9" fmla="*/ 8 h 10"/>
                <a:gd name="T10" fmla="*/ 0 w 6"/>
                <a:gd name="T11" fmla="*/ 8 h 10"/>
                <a:gd name="T12" fmla="*/ 2 w 6"/>
                <a:gd name="T13" fmla="*/ 10 h 10"/>
                <a:gd name="T14" fmla="*/ 2 w 6"/>
                <a:gd name="T15" fmla="*/ 10 h 10"/>
                <a:gd name="T16" fmla="*/ 5 w 6"/>
                <a:gd name="T17" fmla="*/ 3 h 10"/>
                <a:gd name="T18" fmla="*/ 6 w 6"/>
                <a:gd name="T19" fmla="*/ 2 h 10"/>
                <a:gd name="T20" fmla="*/ 6 w 6"/>
                <a:gd name="T21" fmla="*/ 0 h 10"/>
                <a:gd name="T22" fmla="*/ 6 w 6"/>
                <a:gd name="T23" fmla="*/ 0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7"/>
                  </a:lnTo>
                  <a:lnTo>
                    <a:pt x="0" y="8"/>
                  </a:lnTo>
                  <a:lnTo>
                    <a:pt x="0" y="8"/>
                  </a:lnTo>
                  <a:lnTo>
                    <a:pt x="2" y="10"/>
                  </a:lnTo>
                  <a:lnTo>
                    <a:pt x="2" y="10"/>
                  </a:lnTo>
                  <a:lnTo>
                    <a:pt x="5" y="3"/>
                  </a:lnTo>
                  <a:lnTo>
                    <a:pt x="6" y="2"/>
                  </a:lnTo>
                  <a:lnTo>
                    <a:pt x="6" y="0"/>
                  </a:lnTo>
                  <a:lnTo>
                    <a:pt x="6"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3" name="Freeform 849"/>
            <p:cNvSpPr>
              <a:spLocks/>
            </p:cNvSpPr>
            <p:nvPr/>
          </p:nvSpPr>
          <p:spPr bwMode="auto">
            <a:xfrm>
              <a:off x="5875552" y="2869789"/>
              <a:ext cx="10112" cy="15167"/>
            </a:xfrm>
            <a:custGeom>
              <a:avLst/>
              <a:gdLst>
                <a:gd name="T0" fmla="*/ 4 w 6"/>
                <a:gd name="T1" fmla="*/ 0 h 10"/>
                <a:gd name="T2" fmla="*/ 4 w 6"/>
                <a:gd name="T3" fmla="*/ 0 h 10"/>
                <a:gd name="T4" fmla="*/ 1 w 6"/>
                <a:gd name="T5" fmla="*/ 5 h 10"/>
                <a:gd name="T6" fmla="*/ 0 w 6"/>
                <a:gd name="T7" fmla="*/ 7 h 10"/>
                <a:gd name="T8" fmla="*/ 0 w 6"/>
                <a:gd name="T9" fmla="*/ 8 h 10"/>
                <a:gd name="T10" fmla="*/ 0 w 6"/>
                <a:gd name="T11" fmla="*/ 8 h 10"/>
                <a:gd name="T12" fmla="*/ 2 w 6"/>
                <a:gd name="T13" fmla="*/ 10 h 10"/>
                <a:gd name="T14" fmla="*/ 2 w 6"/>
                <a:gd name="T15" fmla="*/ 10 h 10"/>
                <a:gd name="T16" fmla="*/ 5 w 6"/>
                <a:gd name="T17" fmla="*/ 5 h 10"/>
                <a:gd name="T18" fmla="*/ 6 w 6"/>
                <a:gd name="T19" fmla="*/ 2 h 10"/>
                <a:gd name="T20" fmla="*/ 6 w 6"/>
                <a:gd name="T21" fmla="*/ 0 h 10"/>
                <a:gd name="T22" fmla="*/ 6 w 6"/>
                <a:gd name="T23" fmla="*/ 0 h 10"/>
                <a:gd name="T24" fmla="*/ 4 w 6"/>
                <a:gd name="T25" fmla="*/ 0 h 10"/>
                <a:gd name="T26" fmla="*/ 4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4" y="0"/>
                  </a:moveTo>
                  <a:lnTo>
                    <a:pt x="4" y="0"/>
                  </a:lnTo>
                  <a:lnTo>
                    <a:pt x="1" y="5"/>
                  </a:lnTo>
                  <a:lnTo>
                    <a:pt x="0" y="7"/>
                  </a:lnTo>
                  <a:lnTo>
                    <a:pt x="0" y="8"/>
                  </a:lnTo>
                  <a:lnTo>
                    <a:pt x="0" y="8"/>
                  </a:lnTo>
                  <a:lnTo>
                    <a:pt x="2" y="10"/>
                  </a:lnTo>
                  <a:lnTo>
                    <a:pt x="2" y="10"/>
                  </a:lnTo>
                  <a:lnTo>
                    <a:pt x="5" y="5"/>
                  </a:lnTo>
                  <a:lnTo>
                    <a:pt x="6" y="2"/>
                  </a:lnTo>
                  <a:lnTo>
                    <a:pt x="6" y="0"/>
                  </a:lnTo>
                  <a:lnTo>
                    <a:pt x="6" y="0"/>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4" name="Freeform 850"/>
            <p:cNvSpPr>
              <a:spLocks/>
            </p:cNvSpPr>
            <p:nvPr/>
          </p:nvSpPr>
          <p:spPr bwMode="auto">
            <a:xfrm>
              <a:off x="5880609" y="2874843"/>
              <a:ext cx="10112" cy="10112"/>
            </a:xfrm>
            <a:custGeom>
              <a:avLst/>
              <a:gdLst>
                <a:gd name="T0" fmla="*/ 4 w 7"/>
                <a:gd name="T1" fmla="*/ 0 h 10"/>
                <a:gd name="T2" fmla="*/ 4 w 7"/>
                <a:gd name="T3" fmla="*/ 0 h 10"/>
                <a:gd name="T4" fmla="*/ 2 w 7"/>
                <a:gd name="T5" fmla="*/ 5 h 10"/>
                <a:gd name="T6" fmla="*/ 0 w 7"/>
                <a:gd name="T7" fmla="*/ 8 h 10"/>
                <a:gd name="T8" fmla="*/ 0 w 7"/>
                <a:gd name="T9" fmla="*/ 9 h 10"/>
                <a:gd name="T10" fmla="*/ 0 w 7"/>
                <a:gd name="T11" fmla="*/ 9 h 10"/>
                <a:gd name="T12" fmla="*/ 2 w 7"/>
                <a:gd name="T13" fmla="*/ 10 h 10"/>
                <a:gd name="T14" fmla="*/ 2 w 7"/>
                <a:gd name="T15" fmla="*/ 10 h 10"/>
                <a:gd name="T16" fmla="*/ 5 w 7"/>
                <a:gd name="T17" fmla="*/ 5 h 10"/>
                <a:gd name="T18" fmla="*/ 7 w 7"/>
                <a:gd name="T19" fmla="*/ 3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5"/>
                  </a:lnTo>
                  <a:lnTo>
                    <a:pt x="0" y="8"/>
                  </a:lnTo>
                  <a:lnTo>
                    <a:pt x="0" y="9"/>
                  </a:lnTo>
                  <a:lnTo>
                    <a:pt x="0" y="9"/>
                  </a:lnTo>
                  <a:lnTo>
                    <a:pt x="2" y="10"/>
                  </a:lnTo>
                  <a:lnTo>
                    <a:pt x="2" y="10"/>
                  </a:lnTo>
                  <a:lnTo>
                    <a:pt x="5" y="5"/>
                  </a:lnTo>
                  <a:lnTo>
                    <a:pt x="7" y="3"/>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5" name="Freeform 851"/>
            <p:cNvSpPr>
              <a:spLocks/>
            </p:cNvSpPr>
            <p:nvPr/>
          </p:nvSpPr>
          <p:spPr bwMode="auto">
            <a:xfrm>
              <a:off x="5880609" y="2874843"/>
              <a:ext cx="10112" cy="10112"/>
            </a:xfrm>
            <a:custGeom>
              <a:avLst/>
              <a:gdLst>
                <a:gd name="T0" fmla="*/ 4 w 7"/>
                <a:gd name="T1" fmla="*/ 0 h 10"/>
                <a:gd name="T2" fmla="*/ 4 w 7"/>
                <a:gd name="T3" fmla="*/ 0 h 10"/>
                <a:gd name="T4" fmla="*/ 2 w 7"/>
                <a:gd name="T5" fmla="*/ 5 h 10"/>
                <a:gd name="T6" fmla="*/ 0 w 7"/>
                <a:gd name="T7" fmla="*/ 8 h 10"/>
                <a:gd name="T8" fmla="*/ 0 w 7"/>
                <a:gd name="T9" fmla="*/ 9 h 10"/>
                <a:gd name="T10" fmla="*/ 0 w 7"/>
                <a:gd name="T11" fmla="*/ 9 h 10"/>
                <a:gd name="T12" fmla="*/ 2 w 7"/>
                <a:gd name="T13" fmla="*/ 10 h 10"/>
                <a:gd name="T14" fmla="*/ 2 w 7"/>
                <a:gd name="T15" fmla="*/ 10 h 10"/>
                <a:gd name="T16" fmla="*/ 5 w 7"/>
                <a:gd name="T17" fmla="*/ 5 h 10"/>
                <a:gd name="T18" fmla="*/ 7 w 7"/>
                <a:gd name="T19" fmla="*/ 3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5"/>
                  </a:lnTo>
                  <a:lnTo>
                    <a:pt x="0" y="8"/>
                  </a:lnTo>
                  <a:lnTo>
                    <a:pt x="0" y="9"/>
                  </a:lnTo>
                  <a:lnTo>
                    <a:pt x="0" y="9"/>
                  </a:lnTo>
                  <a:lnTo>
                    <a:pt x="2" y="10"/>
                  </a:lnTo>
                  <a:lnTo>
                    <a:pt x="2" y="10"/>
                  </a:lnTo>
                  <a:lnTo>
                    <a:pt x="5" y="5"/>
                  </a:lnTo>
                  <a:lnTo>
                    <a:pt x="7" y="3"/>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6" name="Freeform 852"/>
            <p:cNvSpPr>
              <a:spLocks/>
            </p:cNvSpPr>
            <p:nvPr/>
          </p:nvSpPr>
          <p:spPr bwMode="auto">
            <a:xfrm>
              <a:off x="5880609" y="2874843"/>
              <a:ext cx="10112" cy="15167"/>
            </a:xfrm>
            <a:custGeom>
              <a:avLst/>
              <a:gdLst>
                <a:gd name="T0" fmla="*/ 3 w 6"/>
                <a:gd name="T1" fmla="*/ 0 h 10"/>
                <a:gd name="T2" fmla="*/ 3 w 6"/>
                <a:gd name="T3" fmla="*/ 0 h 10"/>
                <a:gd name="T4" fmla="*/ 1 w 6"/>
                <a:gd name="T5" fmla="*/ 5 h 10"/>
                <a:gd name="T6" fmla="*/ 0 w 6"/>
                <a:gd name="T7" fmla="*/ 7 h 10"/>
                <a:gd name="T8" fmla="*/ 0 w 6"/>
                <a:gd name="T9" fmla="*/ 10 h 10"/>
                <a:gd name="T10" fmla="*/ 0 w 6"/>
                <a:gd name="T11" fmla="*/ 10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3 w 6"/>
                <a:gd name="T25" fmla="*/ 0 h 10"/>
                <a:gd name="T26" fmla="*/ 3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3" y="0"/>
                  </a:moveTo>
                  <a:lnTo>
                    <a:pt x="3" y="0"/>
                  </a:lnTo>
                  <a:lnTo>
                    <a:pt x="1" y="5"/>
                  </a:lnTo>
                  <a:lnTo>
                    <a:pt x="0" y="7"/>
                  </a:lnTo>
                  <a:lnTo>
                    <a:pt x="0" y="10"/>
                  </a:lnTo>
                  <a:lnTo>
                    <a:pt x="0" y="10"/>
                  </a:lnTo>
                  <a:lnTo>
                    <a:pt x="2" y="10"/>
                  </a:lnTo>
                  <a:lnTo>
                    <a:pt x="2" y="10"/>
                  </a:lnTo>
                  <a:lnTo>
                    <a:pt x="5" y="5"/>
                  </a:lnTo>
                  <a:lnTo>
                    <a:pt x="6" y="2"/>
                  </a:lnTo>
                  <a:lnTo>
                    <a:pt x="6" y="1"/>
                  </a:lnTo>
                  <a:lnTo>
                    <a:pt x="6" y="1"/>
                  </a:lnTo>
                  <a:lnTo>
                    <a:pt x="3" y="0"/>
                  </a:lnTo>
                  <a:lnTo>
                    <a:pt x="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7" name="Freeform 853"/>
            <p:cNvSpPr>
              <a:spLocks/>
            </p:cNvSpPr>
            <p:nvPr/>
          </p:nvSpPr>
          <p:spPr bwMode="auto">
            <a:xfrm>
              <a:off x="5880609" y="2874843"/>
              <a:ext cx="10112" cy="15167"/>
            </a:xfrm>
            <a:custGeom>
              <a:avLst/>
              <a:gdLst>
                <a:gd name="T0" fmla="*/ 5 w 6"/>
                <a:gd name="T1" fmla="*/ 0 h 10"/>
                <a:gd name="T2" fmla="*/ 5 w 6"/>
                <a:gd name="T3" fmla="*/ 0 h 10"/>
                <a:gd name="T4" fmla="*/ 1 w 6"/>
                <a:gd name="T5" fmla="*/ 6 h 10"/>
                <a:gd name="T6" fmla="*/ 0 w 6"/>
                <a:gd name="T7" fmla="*/ 7 h 10"/>
                <a:gd name="T8" fmla="*/ 0 w 6"/>
                <a:gd name="T9" fmla="*/ 10 h 10"/>
                <a:gd name="T10" fmla="*/ 0 w 6"/>
                <a:gd name="T11" fmla="*/ 10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6"/>
                  </a:lnTo>
                  <a:lnTo>
                    <a:pt x="0" y="7"/>
                  </a:lnTo>
                  <a:lnTo>
                    <a:pt x="0" y="10"/>
                  </a:lnTo>
                  <a:lnTo>
                    <a:pt x="0" y="10"/>
                  </a:lnTo>
                  <a:lnTo>
                    <a:pt x="2" y="10"/>
                  </a:lnTo>
                  <a:lnTo>
                    <a:pt x="2" y="10"/>
                  </a:lnTo>
                  <a:lnTo>
                    <a:pt x="5" y="5"/>
                  </a:lnTo>
                  <a:lnTo>
                    <a:pt x="6" y="2"/>
                  </a:lnTo>
                  <a:lnTo>
                    <a:pt x="6" y="1"/>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8" name="Freeform 854"/>
            <p:cNvSpPr>
              <a:spLocks/>
            </p:cNvSpPr>
            <p:nvPr/>
          </p:nvSpPr>
          <p:spPr bwMode="auto">
            <a:xfrm>
              <a:off x="5885664" y="2879901"/>
              <a:ext cx="10112" cy="15167"/>
            </a:xfrm>
            <a:custGeom>
              <a:avLst/>
              <a:gdLst>
                <a:gd name="T0" fmla="*/ 5 w 7"/>
                <a:gd name="T1" fmla="*/ 0 h 10"/>
                <a:gd name="T2" fmla="*/ 5 w 7"/>
                <a:gd name="T3" fmla="*/ 0 h 10"/>
                <a:gd name="T4" fmla="*/ 1 w 7"/>
                <a:gd name="T5" fmla="*/ 5 h 10"/>
                <a:gd name="T6" fmla="*/ 0 w 7"/>
                <a:gd name="T7" fmla="*/ 8 h 10"/>
                <a:gd name="T8" fmla="*/ 0 w 7"/>
                <a:gd name="T9" fmla="*/ 9 h 10"/>
                <a:gd name="T10" fmla="*/ 0 w 7"/>
                <a:gd name="T11" fmla="*/ 9 h 10"/>
                <a:gd name="T12" fmla="*/ 2 w 7"/>
                <a:gd name="T13" fmla="*/ 10 h 10"/>
                <a:gd name="T14" fmla="*/ 2 w 7"/>
                <a:gd name="T15" fmla="*/ 10 h 10"/>
                <a:gd name="T16" fmla="*/ 6 w 7"/>
                <a:gd name="T17" fmla="*/ 5 h 10"/>
                <a:gd name="T18" fmla="*/ 7 w 7"/>
                <a:gd name="T19" fmla="*/ 3 h 10"/>
                <a:gd name="T20" fmla="*/ 7 w 7"/>
                <a:gd name="T21" fmla="*/ 2 h 10"/>
                <a:gd name="T22" fmla="*/ 7 w 7"/>
                <a:gd name="T23" fmla="*/ 2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1" y="5"/>
                  </a:lnTo>
                  <a:lnTo>
                    <a:pt x="0" y="8"/>
                  </a:lnTo>
                  <a:lnTo>
                    <a:pt x="0" y="9"/>
                  </a:lnTo>
                  <a:lnTo>
                    <a:pt x="0" y="9"/>
                  </a:lnTo>
                  <a:lnTo>
                    <a:pt x="2" y="10"/>
                  </a:lnTo>
                  <a:lnTo>
                    <a:pt x="2" y="10"/>
                  </a:lnTo>
                  <a:lnTo>
                    <a:pt x="6" y="5"/>
                  </a:lnTo>
                  <a:lnTo>
                    <a:pt x="7" y="3"/>
                  </a:lnTo>
                  <a:lnTo>
                    <a:pt x="7" y="2"/>
                  </a:lnTo>
                  <a:lnTo>
                    <a:pt x="7"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9" name="Freeform 855"/>
            <p:cNvSpPr>
              <a:spLocks/>
            </p:cNvSpPr>
            <p:nvPr/>
          </p:nvSpPr>
          <p:spPr bwMode="auto">
            <a:xfrm>
              <a:off x="5885664" y="2879901"/>
              <a:ext cx="10112" cy="15167"/>
            </a:xfrm>
            <a:custGeom>
              <a:avLst/>
              <a:gdLst>
                <a:gd name="T0" fmla="*/ 5 w 7"/>
                <a:gd name="T1" fmla="*/ 0 h 10"/>
                <a:gd name="T2" fmla="*/ 5 w 7"/>
                <a:gd name="T3" fmla="*/ 0 h 10"/>
                <a:gd name="T4" fmla="*/ 2 w 7"/>
                <a:gd name="T5" fmla="*/ 5 h 10"/>
                <a:gd name="T6" fmla="*/ 0 w 7"/>
                <a:gd name="T7" fmla="*/ 8 h 10"/>
                <a:gd name="T8" fmla="*/ 0 w 7"/>
                <a:gd name="T9" fmla="*/ 9 h 10"/>
                <a:gd name="T10" fmla="*/ 0 w 7"/>
                <a:gd name="T11" fmla="*/ 9 h 10"/>
                <a:gd name="T12" fmla="*/ 2 w 7"/>
                <a:gd name="T13" fmla="*/ 10 h 10"/>
                <a:gd name="T14" fmla="*/ 2 w 7"/>
                <a:gd name="T15" fmla="*/ 10 h 10"/>
                <a:gd name="T16" fmla="*/ 6 w 7"/>
                <a:gd name="T17" fmla="*/ 5 h 10"/>
                <a:gd name="T18" fmla="*/ 7 w 7"/>
                <a:gd name="T19" fmla="*/ 3 h 10"/>
                <a:gd name="T20" fmla="*/ 7 w 7"/>
                <a:gd name="T21" fmla="*/ 2 h 10"/>
                <a:gd name="T22" fmla="*/ 7 w 7"/>
                <a:gd name="T23" fmla="*/ 2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2" y="5"/>
                  </a:lnTo>
                  <a:lnTo>
                    <a:pt x="0" y="8"/>
                  </a:lnTo>
                  <a:lnTo>
                    <a:pt x="0" y="9"/>
                  </a:lnTo>
                  <a:lnTo>
                    <a:pt x="0" y="9"/>
                  </a:lnTo>
                  <a:lnTo>
                    <a:pt x="2" y="10"/>
                  </a:lnTo>
                  <a:lnTo>
                    <a:pt x="2" y="10"/>
                  </a:lnTo>
                  <a:lnTo>
                    <a:pt x="6" y="5"/>
                  </a:lnTo>
                  <a:lnTo>
                    <a:pt x="7" y="3"/>
                  </a:lnTo>
                  <a:lnTo>
                    <a:pt x="7" y="2"/>
                  </a:lnTo>
                  <a:lnTo>
                    <a:pt x="7"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0" name="Freeform 856"/>
            <p:cNvSpPr>
              <a:spLocks/>
            </p:cNvSpPr>
            <p:nvPr/>
          </p:nvSpPr>
          <p:spPr bwMode="auto">
            <a:xfrm>
              <a:off x="5885664" y="2884955"/>
              <a:ext cx="10112" cy="10112"/>
            </a:xfrm>
            <a:custGeom>
              <a:avLst/>
              <a:gdLst>
                <a:gd name="T0" fmla="*/ 4 w 7"/>
                <a:gd name="T1" fmla="*/ 0 h 10"/>
                <a:gd name="T2" fmla="*/ 4 w 7"/>
                <a:gd name="T3" fmla="*/ 0 h 10"/>
                <a:gd name="T4" fmla="*/ 2 w 7"/>
                <a:gd name="T5" fmla="*/ 5 h 10"/>
                <a:gd name="T6" fmla="*/ 0 w 7"/>
                <a:gd name="T7" fmla="*/ 7 h 10"/>
                <a:gd name="T8" fmla="*/ 0 w 7"/>
                <a:gd name="T9" fmla="*/ 10 h 10"/>
                <a:gd name="T10" fmla="*/ 0 w 7"/>
                <a:gd name="T11" fmla="*/ 10 h 10"/>
                <a:gd name="T12" fmla="*/ 2 w 7"/>
                <a:gd name="T13" fmla="*/ 10 h 10"/>
                <a:gd name="T14" fmla="*/ 2 w 7"/>
                <a:gd name="T15" fmla="*/ 10 h 10"/>
                <a:gd name="T16" fmla="*/ 5 w 7"/>
                <a:gd name="T17" fmla="*/ 5 h 10"/>
                <a:gd name="T18" fmla="*/ 7 w 7"/>
                <a:gd name="T19" fmla="*/ 2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5"/>
                  </a:lnTo>
                  <a:lnTo>
                    <a:pt x="0" y="7"/>
                  </a:lnTo>
                  <a:lnTo>
                    <a:pt x="0" y="10"/>
                  </a:lnTo>
                  <a:lnTo>
                    <a:pt x="0" y="10"/>
                  </a:lnTo>
                  <a:lnTo>
                    <a:pt x="2" y="10"/>
                  </a:lnTo>
                  <a:lnTo>
                    <a:pt x="2" y="10"/>
                  </a:lnTo>
                  <a:lnTo>
                    <a:pt x="5" y="5"/>
                  </a:lnTo>
                  <a:lnTo>
                    <a:pt x="7" y="2"/>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1" name="Freeform 857"/>
            <p:cNvSpPr>
              <a:spLocks/>
            </p:cNvSpPr>
            <p:nvPr/>
          </p:nvSpPr>
          <p:spPr bwMode="auto">
            <a:xfrm>
              <a:off x="5885664" y="2884955"/>
              <a:ext cx="10112" cy="10112"/>
            </a:xfrm>
            <a:custGeom>
              <a:avLst/>
              <a:gdLst>
                <a:gd name="T0" fmla="*/ 4 w 7"/>
                <a:gd name="T1" fmla="*/ 0 h 10"/>
                <a:gd name="T2" fmla="*/ 4 w 7"/>
                <a:gd name="T3" fmla="*/ 0 h 10"/>
                <a:gd name="T4" fmla="*/ 2 w 7"/>
                <a:gd name="T5" fmla="*/ 5 h 10"/>
                <a:gd name="T6" fmla="*/ 0 w 7"/>
                <a:gd name="T7" fmla="*/ 7 h 10"/>
                <a:gd name="T8" fmla="*/ 0 w 7"/>
                <a:gd name="T9" fmla="*/ 10 h 10"/>
                <a:gd name="T10" fmla="*/ 0 w 7"/>
                <a:gd name="T11" fmla="*/ 10 h 10"/>
                <a:gd name="T12" fmla="*/ 2 w 7"/>
                <a:gd name="T13" fmla="*/ 10 h 10"/>
                <a:gd name="T14" fmla="*/ 2 w 7"/>
                <a:gd name="T15" fmla="*/ 10 h 10"/>
                <a:gd name="T16" fmla="*/ 5 w 7"/>
                <a:gd name="T17" fmla="*/ 5 h 10"/>
                <a:gd name="T18" fmla="*/ 7 w 7"/>
                <a:gd name="T19" fmla="*/ 2 h 10"/>
                <a:gd name="T20" fmla="*/ 7 w 7"/>
                <a:gd name="T21" fmla="*/ 1 h 10"/>
                <a:gd name="T22" fmla="*/ 7 w 7"/>
                <a:gd name="T23" fmla="*/ 1 h 10"/>
                <a:gd name="T24" fmla="*/ 4 w 7"/>
                <a:gd name="T25" fmla="*/ 0 h 10"/>
                <a:gd name="T26" fmla="*/ 4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4" y="0"/>
                  </a:moveTo>
                  <a:lnTo>
                    <a:pt x="4" y="0"/>
                  </a:lnTo>
                  <a:lnTo>
                    <a:pt x="2" y="5"/>
                  </a:lnTo>
                  <a:lnTo>
                    <a:pt x="0" y="7"/>
                  </a:lnTo>
                  <a:lnTo>
                    <a:pt x="0" y="10"/>
                  </a:lnTo>
                  <a:lnTo>
                    <a:pt x="0" y="10"/>
                  </a:lnTo>
                  <a:lnTo>
                    <a:pt x="2" y="10"/>
                  </a:lnTo>
                  <a:lnTo>
                    <a:pt x="2" y="10"/>
                  </a:lnTo>
                  <a:lnTo>
                    <a:pt x="5" y="5"/>
                  </a:lnTo>
                  <a:lnTo>
                    <a:pt x="7" y="2"/>
                  </a:lnTo>
                  <a:lnTo>
                    <a:pt x="7" y="1"/>
                  </a:lnTo>
                  <a:lnTo>
                    <a:pt x="7" y="1"/>
                  </a:lnTo>
                  <a:lnTo>
                    <a:pt x="4" y="0"/>
                  </a:lnTo>
                  <a:lnTo>
                    <a:pt x="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2" name="Freeform 858"/>
            <p:cNvSpPr>
              <a:spLocks/>
            </p:cNvSpPr>
            <p:nvPr/>
          </p:nvSpPr>
          <p:spPr bwMode="auto">
            <a:xfrm>
              <a:off x="5890722" y="2890013"/>
              <a:ext cx="5058" cy="10112"/>
            </a:xfrm>
            <a:custGeom>
              <a:avLst/>
              <a:gdLst>
                <a:gd name="T0" fmla="*/ 5 w 6"/>
                <a:gd name="T1" fmla="*/ 0 h 10"/>
                <a:gd name="T2" fmla="*/ 5 w 6"/>
                <a:gd name="T3" fmla="*/ 0 h 10"/>
                <a:gd name="T4" fmla="*/ 1 w 6"/>
                <a:gd name="T5" fmla="*/ 5 h 10"/>
                <a:gd name="T6" fmla="*/ 0 w 6"/>
                <a:gd name="T7" fmla="*/ 7 h 10"/>
                <a:gd name="T8" fmla="*/ 0 w 6"/>
                <a:gd name="T9" fmla="*/ 8 h 10"/>
                <a:gd name="T10" fmla="*/ 0 w 6"/>
                <a:gd name="T11" fmla="*/ 8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7"/>
                  </a:lnTo>
                  <a:lnTo>
                    <a:pt x="0" y="8"/>
                  </a:lnTo>
                  <a:lnTo>
                    <a:pt x="0" y="8"/>
                  </a:lnTo>
                  <a:lnTo>
                    <a:pt x="2" y="10"/>
                  </a:lnTo>
                  <a:lnTo>
                    <a:pt x="2" y="10"/>
                  </a:lnTo>
                  <a:lnTo>
                    <a:pt x="5" y="5"/>
                  </a:lnTo>
                  <a:lnTo>
                    <a:pt x="6" y="2"/>
                  </a:lnTo>
                  <a:lnTo>
                    <a:pt x="6" y="1"/>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3" name="Freeform 859"/>
            <p:cNvSpPr>
              <a:spLocks/>
            </p:cNvSpPr>
            <p:nvPr/>
          </p:nvSpPr>
          <p:spPr bwMode="auto">
            <a:xfrm>
              <a:off x="5890722" y="2890013"/>
              <a:ext cx="5058" cy="10112"/>
            </a:xfrm>
            <a:custGeom>
              <a:avLst/>
              <a:gdLst>
                <a:gd name="T0" fmla="*/ 5 w 6"/>
                <a:gd name="T1" fmla="*/ 0 h 10"/>
                <a:gd name="T2" fmla="*/ 5 w 6"/>
                <a:gd name="T3" fmla="*/ 0 h 10"/>
                <a:gd name="T4" fmla="*/ 1 w 6"/>
                <a:gd name="T5" fmla="*/ 5 h 10"/>
                <a:gd name="T6" fmla="*/ 0 w 6"/>
                <a:gd name="T7" fmla="*/ 7 h 10"/>
                <a:gd name="T8" fmla="*/ 0 w 6"/>
                <a:gd name="T9" fmla="*/ 8 h 10"/>
                <a:gd name="T10" fmla="*/ 0 w 6"/>
                <a:gd name="T11" fmla="*/ 8 h 10"/>
                <a:gd name="T12" fmla="*/ 2 w 6"/>
                <a:gd name="T13" fmla="*/ 10 h 10"/>
                <a:gd name="T14" fmla="*/ 2 w 6"/>
                <a:gd name="T15" fmla="*/ 10 h 10"/>
                <a:gd name="T16" fmla="*/ 5 w 6"/>
                <a:gd name="T17" fmla="*/ 5 h 10"/>
                <a:gd name="T18" fmla="*/ 6 w 6"/>
                <a:gd name="T19" fmla="*/ 2 h 10"/>
                <a:gd name="T20" fmla="*/ 6 w 6"/>
                <a:gd name="T21" fmla="*/ 1 h 10"/>
                <a:gd name="T22" fmla="*/ 6 w 6"/>
                <a:gd name="T23" fmla="*/ 1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7"/>
                  </a:lnTo>
                  <a:lnTo>
                    <a:pt x="0" y="8"/>
                  </a:lnTo>
                  <a:lnTo>
                    <a:pt x="0" y="8"/>
                  </a:lnTo>
                  <a:lnTo>
                    <a:pt x="2" y="10"/>
                  </a:lnTo>
                  <a:lnTo>
                    <a:pt x="2" y="10"/>
                  </a:lnTo>
                  <a:lnTo>
                    <a:pt x="5" y="5"/>
                  </a:lnTo>
                  <a:lnTo>
                    <a:pt x="6" y="2"/>
                  </a:lnTo>
                  <a:lnTo>
                    <a:pt x="6" y="1"/>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4" name="Freeform 860"/>
            <p:cNvSpPr>
              <a:spLocks/>
            </p:cNvSpPr>
            <p:nvPr/>
          </p:nvSpPr>
          <p:spPr bwMode="auto">
            <a:xfrm>
              <a:off x="5890722" y="2895068"/>
              <a:ext cx="10112" cy="10112"/>
            </a:xfrm>
            <a:custGeom>
              <a:avLst/>
              <a:gdLst>
                <a:gd name="T0" fmla="*/ 5 w 7"/>
                <a:gd name="T1" fmla="*/ 0 h 10"/>
                <a:gd name="T2" fmla="*/ 5 w 7"/>
                <a:gd name="T3" fmla="*/ 0 h 10"/>
                <a:gd name="T4" fmla="*/ 1 w 7"/>
                <a:gd name="T5" fmla="*/ 5 h 10"/>
                <a:gd name="T6" fmla="*/ 0 w 7"/>
                <a:gd name="T7" fmla="*/ 8 h 10"/>
                <a:gd name="T8" fmla="*/ 0 w 7"/>
                <a:gd name="T9" fmla="*/ 9 h 10"/>
                <a:gd name="T10" fmla="*/ 0 w 7"/>
                <a:gd name="T11" fmla="*/ 9 h 10"/>
                <a:gd name="T12" fmla="*/ 2 w 7"/>
                <a:gd name="T13" fmla="*/ 10 h 10"/>
                <a:gd name="T14" fmla="*/ 2 w 7"/>
                <a:gd name="T15" fmla="*/ 10 h 10"/>
                <a:gd name="T16" fmla="*/ 6 w 7"/>
                <a:gd name="T17" fmla="*/ 5 h 10"/>
                <a:gd name="T18" fmla="*/ 7 w 7"/>
                <a:gd name="T19" fmla="*/ 3 h 10"/>
                <a:gd name="T20" fmla="*/ 7 w 7"/>
                <a:gd name="T21" fmla="*/ 1 h 10"/>
                <a:gd name="T22" fmla="*/ 7 w 7"/>
                <a:gd name="T23" fmla="*/ 1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1" y="5"/>
                  </a:lnTo>
                  <a:lnTo>
                    <a:pt x="0" y="8"/>
                  </a:lnTo>
                  <a:lnTo>
                    <a:pt x="0" y="9"/>
                  </a:lnTo>
                  <a:lnTo>
                    <a:pt x="0" y="9"/>
                  </a:lnTo>
                  <a:lnTo>
                    <a:pt x="2" y="10"/>
                  </a:lnTo>
                  <a:lnTo>
                    <a:pt x="2" y="10"/>
                  </a:lnTo>
                  <a:lnTo>
                    <a:pt x="6" y="5"/>
                  </a:lnTo>
                  <a:lnTo>
                    <a:pt x="7" y="3"/>
                  </a:lnTo>
                  <a:lnTo>
                    <a:pt x="7" y="1"/>
                  </a:lnTo>
                  <a:lnTo>
                    <a:pt x="7"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5" name="Freeform 861"/>
            <p:cNvSpPr>
              <a:spLocks/>
            </p:cNvSpPr>
            <p:nvPr/>
          </p:nvSpPr>
          <p:spPr bwMode="auto">
            <a:xfrm>
              <a:off x="5890722" y="2895068"/>
              <a:ext cx="10112" cy="10112"/>
            </a:xfrm>
            <a:custGeom>
              <a:avLst/>
              <a:gdLst>
                <a:gd name="T0" fmla="*/ 5 w 7"/>
                <a:gd name="T1" fmla="*/ 0 h 10"/>
                <a:gd name="T2" fmla="*/ 5 w 7"/>
                <a:gd name="T3" fmla="*/ 0 h 10"/>
                <a:gd name="T4" fmla="*/ 1 w 7"/>
                <a:gd name="T5" fmla="*/ 5 h 10"/>
                <a:gd name="T6" fmla="*/ 0 w 7"/>
                <a:gd name="T7" fmla="*/ 8 h 10"/>
                <a:gd name="T8" fmla="*/ 0 w 7"/>
                <a:gd name="T9" fmla="*/ 9 h 10"/>
                <a:gd name="T10" fmla="*/ 0 w 7"/>
                <a:gd name="T11" fmla="*/ 9 h 10"/>
                <a:gd name="T12" fmla="*/ 2 w 7"/>
                <a:gd name="T13" fmla="*/ 10 h 10"/>
                <a:gd name="T14" fmla="*/ 2 w 7"/>
                <a:gd name="T15" fmla="*/ 10 h 10"/>
                <a:gd name="T16" fmla="*/ 6 w 7"/>
                <a:gd name="T17" fmla="*/ 5 h 10"/>
                <a:gd name="T18" fmla="*/ 7 w 7"/>
                <a:gd name="T19" fmla="*/ 3 h 10"/>
                <a:gd name="T20" fmla="*/ 7 w 7"/>
                <a:gd name="T21" fmla="*/ 1 h 10"/>
                <a:gd name="T22" fmla="*/ 7 w 7"/>
                <a:gd name="T23" fmla="*/ 1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1" y="5"/>
                  </a:lnTo>
                  <a:lnTo>
                    <a:pt x="0" y="8"/>
                  </a:lnTo>
                  <a:lnTo>
                    <a:pt x="0" y="9"/>
                  </a:lnTo>
                  <a:lnTo>
                    <a:pt x="0" y="9"/>
                  </a:lnTo>
                  <a:lnTo>
                    <a:pt x="2" y="10"/>
                  </a:lnTo>
                  <a:lnTo>
                    <a:pt x="2" y="10"/>
                  </a:lnTo>
                  <a:lnTo>
                    <a:pt x="6" y="5"/>
                  </a:lnTo>
                  <a:lnTo>
                    <a:pt x="7" y="3"/>
                  </a:lnTo>
                  <a:lnTo>
                    <a:pt x="7" y="1"/>
                  </a:lnTo>
                  <a:lnTo>
                    <a:pt x="7"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6" name="Freeform 862"/>
            <p:cNvSpPr>
              <a:spLocks/>
            </p:cNvSpPr>
            <p:nvPr/>
          </p:nvSpPr>
          <p:spPr bwMode="auto">
            <a:xfrm>
              <a:off x="5890722" y="2895068"/>
              <a:ext cx="10112" cy="15167"/>
            </a:xfrm>
            <a:custGeom>
              <a:avLst/>
              <a:gdLst>
                <a:gd name="T0" fmla="*/ 5 w 8"/>
                <a:gd name="T1" fmla="*/ 0 h 10"/>
                <a:gd name="T2" fmla="*/ 5 w 8"/>
                <a:gd name="T3" fmla="*/ 0 h 10"/>
                <a:gd name="T4" fmla="*/ 3 w 8"/>
                <a:gd name="T5" fmla="*/ 5 h 10"/>
                <a:gd name="T6" fmla="*/ 1 w 8"/>
                <a:gd name="T7" fmla="*/ 7 h 10"/>
                <a:gd name="T8" fmla="*/ 0 w 8"/>
                <a:gd name="T9" fmla="*/ 9 h 10"/>
                <a:gd name="T10" fmla="*/ 0 w 8"/>
                <a:gd name="T11" fmla="*/ 9 h 10"/>
                <a:gd name="T12" fmla="*/ 3 w 8"/>
                <a:gd name="T13" fmla="*/ 10 h 10"/>
                <a:gd name="T14" fmla="*/ 3 w 8"/>
                <a:gd name="T15" fmla="*/ 10 h 10"/>
                <a:gd name="T16" fmla="*/ 6 w 8"/>
                <a:gd name="T17" fmla="*/ 5 h 10"/>
                <a:gd name="T18" fmla="*/ 8 w 8"/>
                <a:gd name="T19" fmla="*/ 2 h 10"/>
                <a:gd name="T20" fmla="*/ 8 w 8"/>
                <a:gd name="T21" fmla="*/ 1 h 10"/>
                <a:gd name="T22" fmla="*/ 8 w 8"/>
                <a:gd name="T23" fmla="*/ 1 h 10"/>
                <a:gd name="T24" fmla="*/ 5 w 8"/>
                <a:gd name="T25" fmla="*/ 0 h 10"/>
                <a:gd name="T26" fmla="*/ 5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0"/>
                  </a:moveTo>
                  <a:lnTo>
                    <a:pt x="5" y="0"/>
                  </a:lnTo>
                  <a:lnTo>
                    <a:pt x="3" y="5"/>
                  </a:lnTo>
                  <a:lnTo>
                    <a:pt x="1" y="7"/>
                  </a:lnTo>
                  <a:lnTo>
                    <a:pt x="0" y="9"/>
                  </a:lnTo>
                  <a:lnTo>
                    <a:pt x="0" y="9"/>
                  </a:lnTo>
                  <a:lnTo>
                    <a:pt x="3" y="10"/>
                  </a:lnTo>
                  <a:lnTo>
                    <a:pt x="3" y="10"/>
                  </a:lnTo>
                  <a:lnTo>
                    <a:pt x="6" y="5"/>
                  </a:lnTo>
                  <a:lnTo>
                    <a:pt x="8" y="2"/>
                  </a:lnTo>
                  <a:lnTo>
                    <a:pt x="8" y="1"/>
                  </a:lnTo>
                  <a:lnTo>
                    <a:pt x="8"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7" name="Freeform 863"/>
            <p:cNvSpPr>
              <a:spLocks/>
            </p:cNvSpPr>
            <p:nvPr/>
          </p:nvSpPr>
          <p:spPr bwMode="auto">
            <a:xfrm>
              <a:off x="5890722" y="2895068"/>
              <a:ext cx="10112" cy="15167"/>
            </a:xfrm>
            <a:custGeom>
              <a:avLst/>
              <a:gdLst>
                <a:gd name="T0" fmla="*/ 5 w 8"/>
                <a:gd name="T1" fmla="*/ 0 h 10"/>
                <a:gd name="T2" fmla="*/ 5 w 8"/>
                <a:gd name="T3" fmla="*/ 0 h 10"/>
                <a:gd name="T4" fmla="*/ 3 w 8"/>
                <a:gd name="T5" fmla="*/ 5 h 10"/>
                <a:gd name="T6" fmla="*/ 1 w 8"/>
                <a:gd name="T7" fmla="*/ 7 h 10"/>
                <a:gd name="T8" fmla="*/ 0 w 8"/>
                <a:gd name="T9" fmla="*/ 9 h 10"/>
                <a:gd name="T10" fmla="*/ 0 w 8"/>
                <a:gd name="T11" fmla="*/ 9 h 10"/>
                <a:gd name="T12" fmla="*/ 3 w 8"/>
                <a:gd name="T13" fmla="*/ 10 h 10"/>
                <a:gd name="T14" fmla="*/ 3 w 8"/>
                <a:gd name="T15" fmla="*/ 10 h 10"/>
                <a:gd name="T16" fmla="*/ 6 w 8"/>
                <a:gd name="T17" fmla="*/ 5 h 10"/>
                <a:gd name="T18" fmla="*/ 8 w 8"/>
                <a:gd name="T19" fmla="*/ 2 h 10"/>
                <a:gd name="T20" fmla="*/ 8 w 8"/>
                <a:gd name="T21" fmla="*/ 1 h 10"/>
                <a:gd name="T22" fmla="*/ 8 w 8"/>
                <a:gd name="T23" fmla="*/ 1 h 10"/>
                <a:gd name="T24" fmla="*/ 5 w 8"/>
                <a:gd name="T25" fmla="*/ 0 h 10"/>
                <a:gd name="T26" fmla="*/ 5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0"/>
                  </a:moveTo>
                  <a:lnTo>
                    <a:pt x="5" y="0"/>
                  </a:lnTo>
                  <a:lnTo>
                    <a:pt x="3" y="5"/>
                  </a:lnTo>
                  <a:lnTo>
                    <a:pt x="1" y="7"/>
                  </a:lnTo>
                  <a:lnTo>
                    <a:pt x="0" y="9"/>
                  </a:lnTo>
                  <a:lnTo>
                    <a:pt x="0" y="9"/>
                  </a:lnTo>
                  <a:lnTo>
                    <a:pt x="3" y="10"/>
                  </a:lnTo>
                  <a:lnTo>
                    <a:pt x="3" y="10"/>
                  </a:lnTo>
                  <a:lnTo>
                    <a:pt x="6" y="5"/>
                  </a:lnTo>
                  <a:lnTo>
                    <a:pt x="8" y="2"/>
                  </a:lnTo>
                  <a:lnTo>
                    <a:pt x="8" y="1"/>
                  </a:lnTo>
                  <a:lnTo>
                    <a:pt x="8"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8" name="Freeform 864"/>
            <p:cNvSpPr>
              <a:spLocks/>
            </p:cNvSpPr>
            <p:nvPr/>
          </p:nvSpPr>
          <p:spPr bwMode="auto">
            <a:xfrm>
              <a:off x="5895776" y="2900125"/>
              <a:ext cx="5058" cy="15167"/>
            </a:xfrm>
            <a:custGeom>
              <a:avLst/>
              <a:gdLst>
                <a:gd name="T0" fmla="*/ 5 w 6"/>
                <a:gd name="T1" fmla="*/ 0 h 10"/>
                <a:gd name="T2" fmla="*/ 5 w 6"/>
                <a:gd name="T3" fmla="*/ 0 h 10"/>
                <a:gd name="T4" fmla="*/ 1 w 6"/>
                <a:gd name="T5" fmla="*/ 5 h 10"/>
                <a:gd name="T6" fmla="*/ 0 w 6"/>
                <a:gd name="T7" fmla="*/ 8 h 10"/>
                <a:gd name="T8" fmla="*/ 0 w 6"/>
                <a:gd name="T9" fmla="*/ 9 h 10"/>
                <a:gd name="T10" fmla="*/ 0 w 6"/>
                <a:gd name="T11" fmla="*/ 9 h 10"/>
                <a:gd name="T12" fmla="*/ 1 w 6"/>
                <a:gd name="T13" fmla="*/ 10 h 10"/>
                <a:gd name="T14" fmla="*/ 1 w 6"/>
                <a:gd name="T15" fmla="*/ 10 h 10"/>
                <a:gd name="T16" fmla="*/ 5 w 6"/>
                <a:gd name="T17" fmla="*/ 5 h 10"/>
                <a:gd name="T18" fmla="*/ 6 w 6"/>
                <a:gd name="T19" fmla="*/ 4 h 10"/>
                <a:gd name="T20" fmla="*/ 6 w 6"/>
                <a:gd name="T21" fmla="*/ 2 h 10"/>
                <a:gd name="T22" fmla="*/ 6 w 6"/>
                <a:gd name="T23" fmla="*/ 2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8"/>
                  </a:lnTo>
                  <a:lnTo>
                    <a:pt x="0" y="9"/>
                  </a:lnTo>
                  <a:lnTo>
                    <a:pt x="0" y="9"/>
                  </a:lnTo>
                  <a:lnTo>
                    <a:pt x="1" y="10"/>
                  </a:lnTo>
                  <a:lnTo>
                    <a:pt x="1" y="10"/>
                  </a:lnTo>
                  <a:lnTo>
                    <a:pt x="5" y="5"/>
                  </a:lnTo>
                  <a:lnTo>
                    <a:pt x="6" y="4"/>
                  </a:lnTo>
                  <a:lnTo>
                    <a:pt x="6" y="2"/>
                  </a:lnTo>
                  <a:lnTo>
                    <a:pt x="6"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49" name="Freeform 865"/>
            <p:cNvSpPr>
              <a:spLocks/>
            </p:cNvSpPr>
            <p:nvPr/>
          </p:nvSpPr>
          <p:spPr bwMode="auto">
            <a:xfrm>
              <a:off x="5895776" y="2900125"/>
              <a:ext cx="5058" cy="15167"/>
            </a:xfrm>
            <a:custGeom>
              <a:avLst/>
              <a:gdLst>
                <a:gd name="T0" fmla="*/ 5 w 6"/>
                <a:gd name="T1" fmla="*/ 0 h 10"/>
                <a:gd name="T2" fmla="*/ 5 w 6"/>
                <a:gd name="T3" fmla="*/ 0 h 10"/>
                <a:gd name="T4" fmla="*/ 1 w 6"/>
                <a:gd name="T5" fmla="*/ 5 h 10"/>
                <a:gd name="T6" fmla="*/ 0 w 6"/>
                <a:gd name="T7" fmla="*/ 8 h 10"/>
                <a:gd name="T8" fmla="*/ 0 w 6"/>
                <a:gd name="T9" fmla="*/ 9 h 10"/>
                <a:gd name="T10" fmla="*/ 0 w 6"/>
                <a:gd name="T11" fmla="*/ 9 h 10"/>
                <a:gd name="T12" fmla="*/ 1 w 6"/>
                <a:gd name="T13" fmla="*/ 10 h 10"/>
                <a:gd name="T14" fmla="*/ 1 w 6"/>
                <a:gd name="T15" fmla="*/ 10 h 10"/>
                <a:gd name="T16" fmla="*/ 5 w 6"/>
                <a:gd name="T17" fmla="*/ 5 h 10"/>
                <a:gd name="T18" fmla="*/ 6 w 6"/>
                <a:gd name="T19" fmla="*/ 4 h 10"/>
                <a:gd name="T20" fmla="*/ 6 w 6"/>
                <a:gd name="T21" fmla="*/ 2 h 10"/>
                <a:gd name="T22" fmla="*/ 6 w 6"/>
                <a:gd name="T23" fmla="*/ 2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8"/>
                  </a:lnTo>
                  <a:lnTo>
                    <a:pt x="0" y="9"/>
                  </a:lnTo>
                  <a:lnTo>
                    <a:pt x="0" y="9"/>
                  </a:lnTo>
                  <a:lnTo>
                    <a:pt x="1" y="10"/>
                  </a:lnTo>
                  <a:lnTo>
                    <a:pt x="1" y="10"/>
                  </a:lnTo>
                  <a:lnTo>
                    <a:pt x="5" y="5"/>
                  </a:lnTo>
                  <a:lnTo>
                    <a:pt x="6" y="4"/>
                  </a:lnTo>
                  <a:lnTo>
                    <a:pt x="6" y="2"/>
                  </a:lnTo>
                  <a:lnTo>
                    <a:pt x="6"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0" name="Freeform 866"/>
            <p:cNvSpPr>
              <a:spLocks/>
            </p:cNvSpPr>
            <p:nvPr/>
          </p:nvSpPr>
          <p:spPr bwMode="auto">
            <a:xfrm>
              <a:off x="5895776" y="2905180"/>
              <a:ext cx="10112" cy="15167"/>
            </a:xfrm>
            <a:custGeom>
              <a:avLst/>
              <a:gdLst>
                <a:gd name="T0" fmla="*/ 5 w 6"/>
                <a:gd name="T1" fmla="*/ 0 h 10"/>
                <a:gd name="T2" fmla="*/ 5 w 6"/>
                <a:gd name="T3" fmla="*/ 0 h 10"/>
                <a:gd name="T4" fmla="*/ 1 w 6"/>
                <a:gd name="T5" fmla="*/ 5 h 10"/>
                <a:gd name="T6" fmla="*/ 0 w 6"/>
                <a:gd name="T7" fmla="*/ 8 h 10"/>
                <a:gd name="T8" fmla="*/ 0 w 6"/>
                <a:gd name="T9" fmla="*/ 9 h 10"/>
                <a:gd name="T10" fmla="*/ 0 w 6"/>
                <a:gd name="T11" fmla="*/ 9 h 10"/>
                <a:gd name="T12" fmla="*/ 1 w 6"/>
                <a:gd name="T13" fmla="*/ 10 h 10"/>
                <a:gd name="T14" fmla="*/ 1 w 6"/>
                <a:gd name="T15" fmla="*/ 10 h 10"/>
                <a:gd name="T16" fmla="*/ 5 w 6"/>
                <a:gd name="T17" fmla="*/ 5 h 10"/>
                <a:gd name="T18" fmla="*/ 6 w 6"/>
                <a:gd name="T19" fmla="*/ 3 h 10"/>
                <a:gd name="T20" fmla="*/ 6 w 6"/>
                <a:gd name="T21" fmla="*/ 1 h 10"/>
                <a:gd name="T22" fmla="*/ 6 w 6"/>
                <a:gd name="T23" fmla="*/ 1 h 10"/>
                <a:gd name="T24" fmla="*/ 5 w 6"/>
                <a:gd name="T25" fmla="*/ 0 h 10"/>
                <a:gd name="T26" fmla="*/ 5 w 6"/>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0">
                  <a:moveTo>
                    <a:pt x="5" y="0"/>
                  </a:moveTo>
                  <a:lnTo>
                    <a:pt x="5" y="0"/>
                  </a:lnTo>
                  <a:lnTo>
                    <a:pt x="1" y="5"/>
                  </a:lnTo>
                  <a:lnTo>
                    <a:pt x="0" y="8"/>
                  </a:lnTo>
                  <a:lnTo>
                    <a:pt x="0" y="9"/>
                  </a:lnTo>
                  <a:lnTo>
                    <a:pt x="0" y="9"/>
                  </a:lnTo>
                  <a:lnTo>
                    <a:pt x="1" y="10"/>
                  </a:lnTo>
                  <a:lnTo>
                    <a:pt x="1" y="10"/>
                  </a:lnTo>
                  <a:lnTo>
                    <a:pt x="5" y="5"/>
                  </a:lnTo>
                  <a:lnTo>
                    <a:pt x="6" y="3"/>
                  </a:lnTo>
                  <a:lnTo>
                    <a:pt x="6" y="1"/>
                  </a:lnTo>
                  <a:lnTo>
                    <a:pt x="6"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1" name="Freeform 867"/>
            <p:cNvSpPr>
              <a:spLocks/>
            </p:cNvSpPr>
            <p:nvPr/>
          </p:nvSpPr>
          <p:spPr bwMode="auto">
            <a:xfrm>
              <a:off x="5895776" y="2905180"/>
              <a:ext cx="10112" cy="15167"/>
            </a:xfrm>
            <a:custGeom>
              <a:avLst/>
              <a:gdLst>
                <a:gd name="T0" fmla="*/ 5 w 7"/>
                <a:gd name="T1" fmla="*/ 0 h 10"/>
                <a:gd name="T2" fmla="*/ 5 w 7"/>
                <a:gd name="T3" fmla="*/ 0 h 10"/>
                <a:gd name="T4" fmla="*/ 1 w 7"/>
                <a:gd name="T5" fmla="*/ 5 h 10"/>
                <a:gd name="T6" fmla="*/ 0 w 7"/>
                <a:gd name="T7" fmla="*/ 8 h 10"/>
                <a:gd name="T8" fmla="*/ 0 w 7"/>
                <a:gd name="T9" fmla="*/ 9 h 10"/>
                <a:gd name="T10" fmla="*/ 0 w 7"/>
                <a:gd name="T11" fmla="*/ 9 h 10"/>
                <a:gd name="T12" fmla="*/ 1 w 7"/>
                <a:gd name="T13" fmla="*/ 10 h 10"/>
                <a:gd name="T14" fmla="*/ 1 w 7"/>
                <a:gd name="T15" fmla="*/ 10 h 10"/>
                <a:gd name="T16" fmla="*/ 5 w 7"/>
                <a:gd name="T17" fmla="*/ 5 h 10"/>
                <a:gd name="T18" fmla="*/ 6 w 7"/>
                <a:gd name="T19" fmla="*/ 3 h 10"/>
                <a:gd name="T20" fmla="*/ 7 w 7"/>
                <a:gd name="T21" fmla="*/ 1 h 10"/>
                <a:gd name="T22" fmla="*/ 7 w 7"/>
                <a:gd name="T23" fmla="*/ 1 h 10"/>
                <a:gd name="T24" fmla="*/ 5 w 7"/>
                <a:gd name="T25" fmla="*/ 0 h 10"/>
                <a:gd name="T26" fmla="*/ 5 w 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5" y="0"/>
                  </a:moveTo>
                  <a:lnTo>
                    <a:pt x="5" y="0"/>
                  </a:lnTo>
                  <a:lnTo>
                    <a:pt x="1" y="5"/>
                  </a:lnTo>
                  <a:lnTo>
                    <a:pt x="0" y="8"/>
                  </a:lnTo>
                  <a:lnTo>
                    <a:pt x="0" y="9"/>
                  </a:lnTo>
                  <a:lnTo>
                    <a:pt x="0" y="9"/>
                  </a:lnTo>
                  <a:lnTo>
                    <a:pt x="1" y="10"/>
                  </a:lnTo>
                  <a:lnTo>
                    <a:pt x="1" y="10"/>
                  </a:lnTo>
                  <a:lnTo>
                    <a:pt x="5" y="5"/>
                  </a:lnTo>
                  <a:lnTo>
                    <a:pt x="6" y="3"/>
                  </a:lnTo>
                  <a:lnTo>
                    <a:pt x="7" y="1"/>
                  </a:lnTo>
                  <a:lnTo>
                    <a:pt x="7" y="1"/>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2" name="Freeform 868"/>
            <p:cNvSpPr>
              <a:spLocks/>
            </p:cNvSpPr>
            <p:nvPr/>
          </p:nvSpPr>
          <p:spPr bwMode="auto">
            <a:xfrm>
              <a:off x="5900834" y="2910237"/>
              <a:ext cx="5058" cy="10112"/>
            </a:xfrm>
            <a:custGeom>
              <a:avLst/>
              <a:gdLst>
                <a:gd name="T0" fmla="*/ 5 w 8"/>
                <a:gd name="T1" fmla="*/ 0 h 9"/>
                <a:gd name="T2" fmla="*/ 5 w 8"/>
                <a:gd name="T3" fmla="*/ 0 h 9"/>
                <a:gd name="T4" fmla="*/ 1 w 8"/>
                <a:gd name="T5" fmla="*/ 4 h 9"/>
                <a:gd name="T6" fmla="*/ 0 w 8"/>
                <a:gd name="T7" fmla="*/ 6 h 9"/>
                <a:gd name="T8" fmla="*/ 0 w 8"/>
                <a:gd name="T9" fmla="*/ 7 h 9"/>
                <a:gd name="T10" fmla="*/ 0 w 8"/>
                <a:gd name="T11" fmla="*/ 7 h 9"/>
                <a:gd name="T12" fmla="*/ 1 w 8"/>
                <a:gd name="T13" fmla="*/ 9 h 9"/>
                <a:gd name="T14" fmla="*/ 1 w 8"/>
                <a:gd name="T15" fmla="*/ 9 h 9"/>
                <a:gd name="T16" fmla="*/ 5 w 8"/>
                <a:gd name="T17" fmla="*/ 4 h 9"/>
                <a:gd name="T18" fmla="*/ 6 w 8"/>
                <a:gd name="T19" fmla="*/ 2 h 9"/>
                <a:gd name="T20" fmla="*/ 8 w 8"/>
                <a:gd name="T21" fmla="*/ 0 h 9"/>
                <a:gd name="T22" fmla="*/ 8 w 8"/>
                <a:gd name="T23" fmla="*/ 0 h 9"/>
                <a:gd name="T24" fmla="*/ 5 w 8"/>
                <a:gd name="T25" fmla="*/ 0 h 9"/>
                <a:gd name="T26" fmla="*/ 5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5" y="0"/>
                  </a:moveTo>
                  <a:lnTo>
                    <a:pt x="5" y="0"/>
                  </a:lnTo>
                  <a:lnTo>
                    <a:pt x="1" y="4"/>
                  </a:lnTo>
                  <a:lnTo>
                    <a:pt x="0" y="6"/>
                  </a:lnTo>
                  <a:lnTo>
                    <a:pt x="0" y="7"/>
                  </a:lnTo>
                  <a:lnTo>
                    <a:pt x="0" y="7"/>
                  </a:lnTo>
                  <a:lnTo>
                    <a:pt x="1" y="9"/>
                  </a:lnTo>
                  <a:lnTo>
                    <a:pt x="1" y="9"/>
                  </a:lnTo>
                  <a:lnTo>
                    <a:pt x="5" y="4"/>
                  </a:lnTo>
                  <a:lnTo>
                    <a:pt x="6" y="2"/>
                  </a:lnTo>
                  <a:lnTo>
                    <a:pt x="8" y="0"/>
                  </a:lnTo>
                  <a:lnTo>
                    <a:pt x="8" y="0"/>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3" name="Freeform 869"/>
            <p:cNvSpPr>
              <a:spLocks/>
            </p:cNvSpPr>
            <p:nvPr/>
          </p:nvSpPr>
          <p:spPr bwMode="auto">
            <a:xfrm>
              <a:off x="5900834" y="2910237"/>
              <a:ext cx="5058" cy="10112"/>
            </a:xfrm>
            <a:custGeom>
              <a:avLst/>
              <a:gdLst>
                <a:gd name="T0" fmla="*/ 5 w 8"/>
                <a:gd name="T1" fmla="*/ 0 h 9"/>
                <a:gd name="T2" fmla="*/ 5 w 8"/>
                <a:gd name="T3" fmla="*/ 0 h 9"/>
                <a:gd name="T4" fmla="*/ 1 w 8"/>
                <a:gd name="T5" fmla="*/ 4 h 9"/>
                <a:gd name="T6" fmla="*/ 0 w 8"/>
                <a:gd name="T7" fmla="*/ 6 h 9"/>
                <a:gd name="T8" fmla="*/ 0 w 8"/>
                <a:gd name="T9" fmla="*/ 7 h 9"/>
                <a:gd name="T10" fmla="*/ 0 w 8"/>
                <a:gd name="T11" fmla="*/ 7 h 9"/>
                <a:gd name="T12" fmla="*/ 1 w 8"/>
                <a:gd name="T13" fmla="*/ 9 h 9"/>
                <a:gd name="T14" fmla="*/ 1 w 8"/>
                <a:gd name="T15" fmla="*/ 9 h 9"/>
                <a:gd name="T16" fmla="*/ 5 w 8"/>
                <a:gd name="T17" fmla="*/ 4 h 9"/>
                <a:gd name="T18" fmla="*/ 6 w 8"/>
                <a:gd name="T19" fmla="*/ 2 h 9"/>
                <a:gd name="T20" fmla="*/ 8 w 8"/>
                <a:gd name="T21" fmla="*/ 0 h 9"/>
                <a:gd name="T22" fmla="*/ 8 w 8"/>
                <a:gd name="T23" fmla="*/ 0 h 9"/>
                <a:gd name="T24" fmla="*/ 5 w 8"/>
                <a:gd name="T25" fmla="*/ 0 h 9"/>
                <a:gd name="T26" fmla="*/ 5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5" y="0"/>
                  </a:moveTo>
                  <a:lnTo>
                    <a:pt x="5" y="0"/>
                  </a:lnTo>
                  <a:lnTo>
                    <a:pt x="1" y="4"/>
                  </a:lnTo>
                  <a:lnTo>
                    <a:pt x="0" y="6"/>
                  </a:lnTo>
                  <a:lnTo>
                    <a:pt x="0" y="7"/>
                  </a:lnTo>
                  <a:lnTo>
                    <a:pt x="0" y="7"/>
                  </a:lnTo>
                  <a:lnTo>
                    <a:pt x="1" y="9"/>
                  </a:lnTo>
                  <a:lnTo>
                    <a:pt x="1" y="9"/>
                  </a:lnTo>
                  <a:lnTo>
                    <a:pt x="5" y="4"/>
                  </a:lnTo>
                  <a:lnTo>
                    <a:pt x="6" y="2"/>
                  </a:lnTo>
                  <a:lnTo>
                    <a:pt x="8" y="0"/>
                  </a:lnTo>
                  <a:lnTo>
                    <a:pt x="8" y="0"/>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4" name="Freeform 870"/>
            <p:cNvSpPr>
              <a:spLocks/>
            </p:cNvSpPr>
            <p:nvPr/>
          </p:nvSpPr>
          <p:spPr bwMode="auto">
            <a:xfrm>
              <a:off x="5900834" y="2915292"/>
              <a:ext cx="10112" cy="10112"/>
            </a:xfrm>
            <a:custGeom>
              <a:avLst/>
              <a:gdLst>
                <a:gd name="T0" fmla="*/ 5 w 8"/>
                <a:gd name="T1" fmla="*/ 0 h 10"/>
                <a:gd name="T2" fmla="*/ 5 w 8"/>
                <a:gd name="T3" fmla="*/ 0 h 10"/>
                <a:gd name="T4" fmla="*/ 2 w 8"/>
                <a:gd name="T5" fmla="*/ 5 h 10"/>
                <a:gd name="T6" fmla="*/ 0 w 8"/>
                <a:gd name="T7" fmla="*/ 8 h 10"/>
                <a:gd name="T8" fmla="*/ 0 w 8"/>
                <a:gd name="T9" fmla="*/ 9 h 10"/>
                <a:gd name="T10" fmla="*/ 0 w 8"/>
                <a:gd name="T11" fmla="*/ 9 h 10"/>
                <a:gd name="T12" fmla="*/ 3 w 8"/>
                <a:gd name="T13" fmla="*/ 10 h 10"/>
                <a:gd name="T14" fmla="*/ 3 w 8"/>
                <a:gd name="T15" fmla="*/ 10 h 10"/>
                <a:gd name="T16" fmla="*/ 5 w 8"/>
                <a:gd name="T17" fmla="*/ 5 h 10"/>
                <a:gd name="T18" fmla="*/ 8 w 8"/>
                <a:gd name="T19" fmla="*/ 3 h 10"/>
                <a:gd name="T20" fmla="*/ 8 w 8"/>
                <a:gd name="T21" fmla="*/ 2 h 10"/>
                <a:gd name="T22" fmla="*/ 8 w 8"/>
                <a:gd name="T23" fmla="*/ 2 h 10"/>
                <a:gd name="T24" fmla="*/ 5 w 8"/>
                <a:gd name="T25" fmla="*/ 0 h 10"/>
                <a:gd name="T26" fmla="*/ 5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0"/>
                  </a:moveTo>
                  <a:lnTo>
                    <a:pt x="5" y="0"/>
                  </a:lnTo>
                  <a:lnTo>
                    <a:pt x="2" y="5"/>
                  </a:lnTo>
                  <a:lnTo>
                    <a:pt x="0" y="8"/>
                  </a:lnTo>
                  <a:lnTo>
                    <a:pt x="0" y="9"/>
                  </a:lnTo>
                  <a:lnTo>
                    <a:pt x="0" y="9"/>
                  </a:lnTo>
                  <a:lnTo>
                    <a:pt x="3" y="10"/>
                  </a:lnTo>
                  <a:lnTo>
                    <a:pt x="3" y="10"/>
                  </a:lnTo>
                  <a:lnTo>
                    <a:pt x="5" y="5"/>
                  </a:lnTo>
                  <a:lnTo>
                    <a:pt x="8" y="3"/>
                  </a:lnTo>
                  <a:lnTo>
                    <a:pt x="8" y="2"/>
                  </a:lnTo>
                  <a:lnTo>
                    <a:pt x="8"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5" name="Freeform 871"/>
            <p:cNvSpPr>
              <a:spLocks/>
            </p:cNvSpPr>
            <p:nvPr/>
          </p:nvSpPr>
          <p:spPr bwMode="auto">
            <a:xfrm>
              <a:off x="5900834" y="2915292"/>
              <a:ext cx="10112" cy="10112"/>
            </a:xfrm>
            <a:custGeom>
              <a:avLst/>
              <a:gdLst>
                <a:gd name="T0" fmla="*/ 5 w 8"/>
                <a:gd name="T1" fmla="*/ 0 h 10"/>
                <a:gd name="T2" fmla="*/ 5 w 8"/>
                <a:gd name="T3" fmla="*/ 0 h 10"/>
                <a:gd name="T4" fmla="*/ 2 w 8"/>
                <a:gd name="T5" fmla="*/ 5 h 10"/>
                <a:gd name="T6" fmla="*/ 0 w 8"/>
                <a:gd name="T7" fmla="*/ 8 h 10"/>
                <a:gd name="T8" fmla="*/ 0 w 8"/>
                <a:gd name="T9" fmla="*/ 9 h 10"/>
                <a:gd name="T10" fmla="*/ 0 w 8"/>
                <a:gd name="T11" fmla="*/ 9 h 10"/>
                <a:gd name="T12" fmla="*/ 3 w 8"/>
                <a:gd name="T13" fmla="*/ 10 h 10"/>
                <a:gd name="T14" fmla="*/ 3 w 8"/>
                <a:gd name="T15" fmla="*/ 10 h 10"/>
                <a:gd name="T16" fmla="*/ 5 w 8"/>
                <a:gd name="T17" fmla="*/ 5 h 10"/>
                <a:gd name="T18" fmla="*/ 8 w 8"/>
                <a:gd name="T19" fmla="*/ 3 h 10"/>
                <a:gd name="T20" fmla="*/ 8 w 8"/>
                <a:gd name="T21" fmla="*/ 2 h 10"/>
                <a:gd name="T22" fmla="*/ 8 w 8"/>
                <a:gd name="T23" fmla="*/ 2 h 10"/>
                <a:gd name="T24" fmla="*/ 5 w 8"/>
                <a:gd name="T25" fmla="*/ 0 h 10"/>
                <a:gd name="T26" fmla="*/ 5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5" y="0"/>
                  </a:moveTo>
                  <a:lnTo>
                    <a:pt x="5" y="0"/>
                  </a:lnTo>
                  <a:lnTo>
                    <a:pt x="2" y="5"/>
                  </a:lnTo>
                  <a:lnTo>
                    <a:pt x="0" y="8"/>
                  </a:lnTo>
                  <a:lnTo>
                    <a:pt x="0" y="9"/>
                  </a:lnTo>
                  <a:lnTo>
                    <a:pt x="0" y="9"/>
                  </a:lnTo>
                  <a:lnTo>
                    <a:pt x="3" y="10"/>
                  </a:lnTo>
                  <a:lnTo>
                    <a:pt x="3" y="10"/>
                  </a:lnTo>
                  <a:lnTo>
                    <a:pt x="5" y="5"/>
                  </a:lnTo>
                  <a:lnTo>
                    <a:pt x="8" y="3"/>
                  </a:lnTo>
                  <a:lnTo>
                    <a:pt x="8" y="2"/>
                  </a:lnTo>
                  <a:lnTo>
                    <a:pt x="8" y="2"/>
                  </a:lnTo>
                  <a:lnTo>
                    <a:pt x="5" y="0"/>
                  </a:lnTo>
                  <a:lnTo>
                    <a:pt x="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4" name="Freeform 901"/>
            <p:cNvSpPr>
              <a:spLocks/>
            </p:cNvSpPr>
            <p:nvPr/>
          </p:nvSpPr>
          <p:spPr bwMode="auto">
            <a:xfrm>
              <a:off x="5612636" y="3213602"/>
              <a:ext cx="657290" cy="333701"/>
            </a:xfrm>
            <a:custGeom>
              <a:avLst/>
              <a:gdLst>
                <a:gd name="T0" fmla="*/ 477 w 523"/>
                <a:gd name="T1" fmla="*/ 263 h 263"/>
                <a:gd name="T2" fmla="*/ 77 w 523"/>
                <a:gd name="T3" fmla="*/ 263 h 263"/>
                <a:gd name="T4" fmla="*/ 0 w 523"/>
                <a:gd name="T5" fmla="*/ 0 h 263"/>
                <a:gd name="T6" fmla="*/ 523 w 523"/>
                <a:gd name="T7" fmla="*/ 0 h 263"/>
                <a:gd name="T8" fmla="*/ 477 w 523"/>
                <a:gd name="T9" fmla="*/ 263 h 263"/>
              </a:gdLst>
              <a:ahLst/>
              <a:cxnLst>
                <a:cxn ang="0">
                  <a:pos x="T0" y="T1"/>
                </a:cxn>
                <a:cxn ang="0">
                  <a:pos x="T2" y="T3"/>
                </a:cxn>
                <a:cxn ang="0">
                  <a:pos x="T4" y="T5"/>
                </a:cxn>
                <a:cxn ang="0">
                  <a:pos x="T6" y="T7"/>
                </a:cxn>
                <a:cxn ang="0">
                  <a:pos x="T8" y="T9"/>
                </a:cxn>
              </a:cxnLst>
              <a:rect l="0" t="0" r="r" b="b"/>
              <a:pathLst>
                <a:path w="523" h="263">
                  <a:moveTo>
                    <a:pt x="477" y="263"/>
                  </a:moveTo>
                  <a:lnTo>
                    <a:pt x="77" y="263"/>
                  </a:lnTo>
                  <a:lnTo>
                    <a:pt x="0" y="0"/>
                  </a:lnTo>
                  <a:lnTo>
                    <a:pt x="523" y="0"/>
                  </a:lnTo>
                  <a:lnTo>
                    <a:pt x="477" y="26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5" name="Freeform 902"/>
            <p:cNvSpPr>
              <a:spLocks/>
            </p:cNvSpPr>
            <p:nvPr/>
          </p:nvSpPr>
          <p:spPr bwMode="auto">
            <a:xfrm>
              <a:off x="5329496" y="3066974"/>
              <a:ext cx="884815" cy="556168"/>
            </a:xfrm>
            <a:custGeom>
              <a:avLst/>
              <a:gdLst>
                <a:gd name="T0" fmla="*/ 682 w 701"/>
                <a:gd name="T1" fmla="*/ 439 h 439"/>
                <a:gd name="T2" fmla="*/ 269 w 701"/>
                <a:gd name="T3" fmla="*/ 439 h 439"/>
                <a:gd name="T4" fmla="*/ 269 w 701"/>
                <a:gd name="T5" fmla="*/ 439 h 439"/>
                <a:gd name="T6" fmla="*/ 263 w 701"/>
                <a:gd name="T7" fmla="*/ 438 h 439"/>
                <a:gd name="T8" fmla="*/ 258 w 701"/>
                <a:gd name="T9" fmla="*/ 435 h 439"/>
                <a:gd name="T10" fmla="*/ 253 w 701"/>
                <a:gd name="T11" fmla="*/ 430 h 439"/>
                <a:gd name="T12" fmla="*/ 250 w 701"/>
                <a:gd name="T13" fmla="*/ 425 h 439"/>
                <a:gd name="T14" fmla="*/ 139 w 701"/>
                <a:gd name="T15" fmla="*/ 39 h 439"/>
                <a:gd name="T16" fmla="*/ 19 w 701"/>
                <a:gd name="T17" fmla="*/ 39 h 439"/>
                <a:gd name="T18" fmla="*/ 19 w 701"/>
                <a:gd name="T19" fmla="*/ 39 h 439"/>
                <a:gd name="T20" fmla="*/ 15 w 701"/>
                <a:gd name="T21" fmla="*/ 39 h 439"/>
                <a:gd name="T22" fmla="*/ 11 w 701"/>
                <a:gd name="T23" fmla="*/ 38 h 439"/>
                <a:gd name="T24" fmla="*/ 5 w 701"/>
                <a:gd name="T25" fmla="*/ 33 h 439"/>
                <a:gd name="T26" fmla="*/ 1 w 701"/>
                <a:gd name="T27" fmla="*/ 28 h 439"/>
                <a:gd name="T28" fmla="*/ 0 w 701"/>
                <a:gd name="T29" fmla="*/ 24 h 439"/>
                <a:gd name="T30" fmla="*/ 0 w 701"/>
                <a:gd name="T31" fmla="*/ 20 h 439"/>
                <a:gd name="T32" fmla="*/ 0 w 701"/>
                <a:gd name="T33" fmla="*/ 20 h 439"/>
                <a:gd name="T34" fmla="*/ 0 w 701"/>
                <a:gd name="T35" fmla="*/ 15 h 439"/>
                <a:gd name="T36" fmla="*/ 1 w 701"/>
                <a:gd name="T37" fmla="*/ 13 h 439"/>
                <a:gd name="T38" fmla="*/ 5 w 701"/>
                <a:gd name="T39" fmla="*/ 6 h 439"/>
                <a:gd name="T40" fmla="*/ 11 w 701"/>
                <a:gd name="T41" fmla="*/ 1 h 439"/>
                <a:gd name="T42" fmla="*/ 15 w 701"/>
                <a:gd name="T43" fmla="*/ 0 h 439"/>
                <a:gd name="T44" fmla="*/ 19 w 701"/>
                <a:gd name="T45" fmla="*/ 0 h 439"/>
                <a:gd name="T46" fmla="*/ 153 w 701"/>
                <a:gd name="T47" fmla="*/ 0 h 439"/>
                <a:gd name="T48" fmla="*/ 153 w 701"/>
                <a:gd name="T49" fmla="*/ 0 h 439"/>
                <a:gd name="T50" fmla="*/ 159 w 701"/>
                <a:gd name="T51" fmla="*/ 1 h 439"/>
                <a:gd name="T52" fmla="*/ 165 w 701"/>
                <a:gd name="T53" fmla="*/ 4 h 439"/>
                <a:gd name="T54" fmla="*/ 169 w 701"/>
                <a:gd name="T55" fmla="*/ 9 h 439"/>
                <a:gd name="T56" fmla="*/ 171 w 701"/>
                <a:gd name="T57" fmla="*/ 14 h 439"/>
                <a:gd name="T58" fmla="*/ 284 w 701"/>
                <a:gd name="T59" fmla="*/ 400 h 439"/>
                <a:gd name="T60" fmla="*/ 682 w 701"/>
                <a:gd name="T61" fmla="*/ 400 h 439"/>
                <a:gd name="T62" fmla="*/ 682 w 701"/>
                <a:gd name="T63" fmla="*/ 400 h 439"/>
                <a:gd name="T64" fmla="*/ 686 w 701"/>
                <a:gd name="T65" fmla="*/ 400 h 439"/>
                <a:gd name="T66" fmla="*/ 689 w 701"/>
                <a:gd name="T67" fmla="*/ 402 h 439"/>
                <a:gd name="T68" fmla="*/ 696 w 701"/>
                <a:gd name="T69" fmla="*/ 407 h 439"/>
                <a:gd name="T70" fmla="*/ 699 w 701"/>
                <a:gd name="T71" fmla="*/ 412 h 439"/>
                <a:gd name="T72" fmla="*/ 701 w 701"/>
                <a:gd name="T73" fmla="*/ 415 h 439"/>
                <a:gd name="T74" fmla="*/ 701 w 701"/>
                <a:gd name="T75" fmla="*/ 419 h 439"/>
                <a:gd name="T76" fmla="*/ 701 w 701"/>
                <a:gd name="T77" fmla="*/ 419 h 439"/>
                <a:gd name="T78" fmla="*/ 701 w 701"/>
                <a:gd name="T79" fmla="*/ 424 h 439"/>
                <a:gd name="T80" fmla="*/ 699 w 701"/>
                <a:gd name="T81" fmla="*/ 427 h 439"/>
                <a:gd name="T82" fmla="*/ 696 w 701"/>
                <a:gd name="T83" fmla="*/ 433 h 439"/>
                <a:gd name="T84" fmla="*/ 689 w 701"/>
                <a:gd name="T85" fmla="*/ 438 h 439"/>
                <a:gd name="T86" fmla="*/ 686 w 701"/>
                <a:gd name="T87" fmla="*/ 439 h 439"/>
                <a:gd name="T88" fmla="*/ 682 w 701"/>
                <a:gd name="T89" fmla="*/ 439 h 439"/>
                <a:gd name="T90" fmla="*/ 682 w 701"/>
                <a:gd name="T91"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439">
                  <a:moveTo>
                    <a:pt x="682" y="439"/>
                  </a:moveTo>
                  <a:lnTo>
                    <a:pt x="269" y="439"/>
                  </a:lnTo>
                  <a:lnTo>
                    <a:pt x="269" y="439"/>
                  </a:lnTo>
                  <a:lnTo>
                    <a:pt x="263" y="438"/>
                  </a:lnTo>
                  <a:lnTo>
                    <a:pt x="258" y="435"/>
                  </a:lnTo>
                  <a:lnTo>
                    <a:pt x="253" y="430"/>
                  </a:lnTo>
                  <a:lnTo>
                    <a:pt x="250" y="425"/>
                  </a:lnTo>
                  <a:lnTo>
                    <a:pt x="139" y="39"/>
                  </a:lnTo>
                  <a:lnTo>
                    <a:pt x="19" y="39"/>
                  </a:lnTo>
                  <a:lnTo>
                    <a:pt x="19" y="39"/>
                  </a:lnTo>
                  <a:lnTo>
                    <a:pt x="15" y="39"/>
                  </a:lnTo>
                  <a:lnTo>
                    <a:pt x="11" y="38"/>
                  </a:lnTo>
                  <a:lnTo>
                    <a:pt x="5" y="33"/>
                  </a:lnTo>
                  <a:lnTo>
                    <a:pt x="1" y="28"/>
                  </a:lnTo>
                  <a:lnTo>
                    <a:pt x="0" y="24"/>
                  </a:lnTo>
                  <a:lnTo>
                    <a:pt x="0" y="20"/>
                  </a:lnTo>
                  <a:lnTo>
                    <a:pt x="0" y="20"/>
                  </a:lnTo>
                  <a:lnTo>
                    <a:pt x="0" y="15"/>
                  </a:lnTo>
                  <a:lnTo>
                    <a:pt x="1" y="13"/>
                  </a:lnTo>
                  <a:lnTo>
                    <a:pt x="5" y="6"/>
                  </a:lnTo>
                  <a:lnTo>
                    <a:pt x="11" y="1"/>
                  </a:lnTo>
                  <a:lnTo>
                    <a:pt x="15" y="0"/>
                  </a:lnTo>
                  <a:lnTo>
                    <a:pt x="19" y="0"/>
                  </a:lnTo>
                  <a:lnTo>
                    <a:pt x="153" y="0"/>
                  </a:lnTo>
                  <a:lnTo>
                    <a:pt x="153" y="0"/>
                  </a:lnTo>
                  <a:lnTo>
                    <a:pt x="159" y="1"/>
                  </a:lnTo>
                  <a:lnTo>
                    <a:pt x="165" y="4"/>
                  </a:lnTo>
                  <a:lnTo>
                    <a:pt x="169" y="9"/>
                  </a:lnTo>
                  <a:lnTo>
                    <a:pt x="171" y="14"/>
                  </a:lnTo>
                  <a:lnTo>
                    <a:pt x="284" y="400"/>
                  </a:lnTo>
                  <a:lnTo>
                    <a:pt x="682" y="400"/>
                  </a:lnTo>
                  <a:lnTo>
                    <a:pt x="682" y="400"/>
                  </a:lnTo>
                  <a:lnTo>
                    <a:pt x="686" y="400"/>
                  </a:lnTo>
                  <a:lnTo>
                    <a:pt x="689" y="402"/>
                  </a:lnTo>
                  <a:lnTo>
                    <a:pt x="696" y="407"/>
                  </a:lnTo>
                  <a:lnTo>
                    <a:pt x="699" y="412"/>
                  </a:lnTo>
                  <a:lnTo>
                    <a:pt x="701" y="415"/>
                  </a:lnTo>
                  <a:lnTo>
                    <a:pt x="701" y="419"/>
                  </a:lnTo>
                  <a:lnTo>
                    <a:pt x="701" y="419"/>
                  </a:lnTo>
                  <a:lnTo>
                    <a:pt x="701" y="424"/>
                  </a:lnTo>
                  <a:lnTo>
                    <a:pt x="699" y="427"/>
                  </a:lnTo>
                  <a:lnTo>
                    <a:pt x="696" y="433"/>
                  </a:lnTo>
                  <a:lnTo>
                    <a:pt x="689" y="438"/>
                  </a:lnTo>
                  <a:lnTo>
                    <a:pt x="686" y="439"/>
                  </a:lnTo>
                  <a:lnTo>
                    <a:pt x="682" y="439"/>
                  </a:lnTo>
                  <a:lnTo>
                    <a:pt x="682" y="43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6" name="Freeform 903"/>
            <p:cNvSpPr>
              <a:spLocks/>
            </p:cNvSpPr>
            <p:nvPr/>
          </p:nvSpPr>
          <p:spPr bwMode="auto">
            <a:xfrm>
              <a:off x="5683421" y="3643367"/>
              <a:ext cx="126403" cy="121346"/>
            </a:xfrm>
            <a:custGeom>
              <a:avLst/>
              <a:gdLst>
                <a:gd name="T0" fmla="*/ 98 w 98"/>
                <a:gd name="T1" fmla="*/ 49 h 98"/>
                <a:gd name="T2" fmla="*/ 98 w 98"/>
                <a:gd name="T3" fmla="*/ 49 h 98"/>
                <a:gd name="T4" fmla="*/ 97 w 98"/>
                <a:gd name="T5" fmla="*/ 39 h 98"/>
                <a:gd name="T6" fmla="*/ 94 w 98"/>
                <a:gd name="T7" fmla="*/ 30 h 98"/>
                <a:gd name="T8" fmla="*/ 89 w 98"/>
                <a:gd name="T9" fmla="*/ 21 h 98"/>
                <a:gd name="T10" fmla="*/ 83 w 98"/>
                <a:gd name="T11" fmla="*/ 15 h 98"/>
                <a:gd name="T12" fmla="*/ 77 w 98"/>
                <a:gd name="T13" fmla="*/ 9 h 98"/>
                <a:gd name="T14" fmla="*/ 68 w 98"/>
                <a:gd name="T15" fmla="*/ 4 h 98"/>
                <a:gd name="T16" fmla="*/ 59 w 98"/>
                <a:gd name="T17" fmla="*/ 1 h 98"/>
                <a:gd name="T18" fmla="*/ 49 w 98"/>
                <a:gd name="T19" fmla="*/ 0 h 98"/>
                <a:gd name="T20" fmla="*/ 49 w 98"/>
                <a:gd name="T21" fmla="*/ 0 h 98"/>
                <a:gd name="T22" fmla="*/ 39 w 98"/>
                <a:gd name="T23" fmla="*/ 1 h 98"/>
                <a:gd name="T24" fmla="*/ 29 w 98"/>
                <a:gd name="T25" fmla="*/ 4 h 98"/>
                <a:gd name="T26" fmla="*/ 21 w 98"/>
                <a:gd name="T27" fmla="*/ 9 h 98"/>
                <a:gd name="T28" fmla="*/ 14 w 98"/>
                <a:gd name="T29" fmla="*/ 15 h 98"/>
                <a:gd name="T30" fmla="*/ 8 w 98"/>
                <a:gd name="T31" fmla="*/ 21 h 98"/>
                <a:gd name="T32" fmla="*/ 4 w 98"/>
                <a:gd name="T33" fmla="*/ 30 h 98"/>
                <a:gd name="T34" fmla="*/ 0 w 98"/>
                <a:gd name="T35" fmla="*/ 39 h 98"/>
                <a:gd name="T36" fmla="*/ 0 w 98"/>
                <a:gd name="T37" fmla="*/ 49 h 98"/>
                <a:gd name="T38" fmla="*/ 0 w 98"/>
                <a:gd name="T39" fmla="*/ 49 h 98"/>
                <a:gd name="T40" fmla="*/ 0 w 98"/>
                <a:gd name="T41" fmla="*/ 59 h 98"/>
                <a:gd name="T42" fmla="*/ 4 w 98"/>
                <a:gd name="T43" fmla="*/ 68 h 98"/>
                <a:gd name="T44" fmla="*/ 8 w 98"/>
                <a:gd name="T45" fmla="*/ 76 h 98"/>
                <a:gd name="T46" fmla="*/ 14 w 98"/>
                <a:gd name="T47" fmla="*/ 84 h 98"/>
                <a:gd name="T48" fmla="*/ 21 w 98"/>
                <a:gd name="T49" fmla="*/ 90 h 98"/>
                <a:gd name="T50" fmla="*/ 29 w 98"/>
                <a:gd name="T51" fmla="*/ 94 h 98"/>
                <a:gd name="T52" fmla="*/ 39 w 98"/>
                <a:gd name="T53" fmla="*/ 98 h 98"/>
                <a:gd name="T54" fmla="*/ 49 w 98"/>
                <a:gd name="T55" fmla="*/ 98 h 98"/>
                <a:gd name="T56" fmla="*/ 49 w 98"/>
                <a:gd name="T57" fmla="*/ 98 h 98"/>
                <a:gd name="T58" fmla="*/ 59 w 98"/>
                <a:gd name="T59" fmla="*/ 98 h 98"/>
                <a:gd name="T60" fmla="*/ 68 w 98"/>
                <a:gd name="T61" fmla="*/ 94 h 98"/>
                <a:gd name="T62" fmla="*/ 77 w 98"/>
                <a:gd name="T63" fmla="*/ 90 h 98"/>
                <a:gd name="T64" fmla="*/ 83 w 98"/>
                <a:gd name="T65" fmla="*/ 84 h 98"/>
                <a:gd name="T66" fmla="*/ 89 w 98"/>
                <a:gd name="T67" fmla="*/ 76 h 98"/>
                <a:gd name="T68" fmla="*/ 94 w 98"/>
                <a:gd name="T69" fmla="*/ 68 h 98"/>
                <a:gd name="T70" fmla="*/ 97 w 98"/>
                <a:gd name="T71" fmla="*/ 59 h 98"/>
                <a:gd name="T72" fmla="*/ 98 w 98"/>
                <a:gd name="T73" fmla="*/ 49 h 98"/>
                <a:gd name="T74" fmla="*/ 98 w 98"/>
                <a:gd name="T7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8">
                  <a:moveTo>
                    <a:pt x="98" y="49"/>
                  </a:moveTo>
                  <a:lnTo>
                    <a:pt x="98" y="49"/>
                  </a:lnTo>
                  <a:lnTo>
                    <a:pt x="97" y="39"/>
                  </a:lnTo>
                  <a:lnTo>
                    <a:pt x="94" y="30"/>
                  </a:lnTo>
                  <a:lnTo>
                    <a:pt x="89" y="21"/>
                  </a:lnTo>
                  <a:lnTo>
                    <a:pt x="83" y="15"/>
                  </a:lnTo>
                  <a:lnTo>
                    <a:pt x="77" y="9"/>
                  </a:lnTo>
                  <a:lnTo>
                    <a:pt x="68" y="4"/>
                  </a:lnTo>
                  <a:lnTo>
                    <a:pt x="59" y="1"/>
                  </a:lnTo>
                  <a:lnTo>
                    <a:pt x="49" y="0"/>
                  </a:lnTo>
                  <a:lnTo>
                    <a:pt x="49" y="0"/>
                  </a:lnTo>
                  <a:lnTo>
                    <a:pt x="39" y="1"/>
                  </a:lnTo>
                  <a:lnTo>
                    <a:pt x="29" y="4"/>
                  </a:lnTo>
                  <a:lnTo>
                    <a:pt x="21" y="9"/>
                  </a:lnTo>
                  <a:lnTo>
                    <a:pt x="14" y="15"/>
                  </a:lnTo>
                  <a:lnTo>
                    <a:pt x="8" y="21"/>
                  </a:lnTo>
                  <a:lnTo>
                    <a:pt x="4" y="30"/>
                  </a:lnTo>
                  <a:lnTo>
                    <a:pt x="0" y="39"/>
                  </a:lnTo>
                  <a:lnTo>
                    <a:pt x="0" y="49"/>
                  </a:lnTo>
                  <a:lnTo>
                    <a:pt x="0" y="49"/>
                  </a:lnTo>
                  <a:lnTo>
                    <a:pt x="0" y="59"/>
                  </a:lnTo>
                  <a:lnTo>
                    <a:pt x="4" y="68"/>
                  </a:lnTo>
                  <a:lnTo>
                    <a:pt x="8" y="76"/>
                  </a:lnTo>
                  <a:lnTo>
                    <a:pt x="14" y="84"/>
                  </a:lnTo>
                  <a:lnTo>
                    <a:pt x="21" y="90"/>
                  </a:lnTo>
                  <a:lnTo>
                    <a:pt x="29" y="94"/>
                  </a:lnTo>
                  <a:lnTo>
                    <a:pt x="39" y="98"/>
                  </a:lnTo>
                  <a:lnTo>
                    <a:pt x="49" y="98"/>
                  </a:lnTo>
                  <a:lnTo>
                    <a:pt x="49" y="98"/>
                  </a:lnTo>
                  <a:lnTo>
                    <a:pt x="59" y="98"/>
                  </a:lnTo>
                  <a:lnTo>
                    <a:pt x="68" y="94"/>
                  </a:lnTo>
                  <a:lnTo>
                    <a:pt x="77" y="90"/>
                  </a:lnTo>
                  <a:lnTo>
                    <a:pt x="83" y="84"/>
                  </a:lnTo>
                  <a:lnTo>
                    <a:pt x="89" y="76"/>
                  </a:lnTo>
                  <a:lnTo>
                    <a:pt x="94" y="68"/>
                  </a:lnTo>
                  <a:lnTo>
                    <a:pt x="97" y="59"/>
                  </a:lnTo>
                  <a:lnTo>
                    <a:pt x="98" y="49"/>
                  </a:lnTo>
                  <a:lnTo>
                    <a:pt x="98" y="4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7" name="Freeform 904"/>
            <p:cNvSpPr>
              <a:spLocks/>
            </p:cNvSpPr>
            <p:nvPr/>
          </p:nvSpPr>
          <p:spPr bwMode="auto">
            <a:xfrm>
              <a:off x="6067683" y="3643367"/>
              <a:ext cx="121346" cy="121346"/>
            </a:xfrm>
            <a:custGeom>
              <a:avLst/>
              <a:gdLst>
                <a:gd name="T0" fmla="*/ 99 w 99"/>
                <a:gd name="T1" fmla="*/ 49 h 98"/>
                <a:gd name="T2" fmla="*/ 99 w 99"/>
                <a:gd name="T3" fmla="*/ 49 h 98"/>
                <a:gd name="T4" fmla="*/ 97 w 99"/>
                <a:gd name="T5" fmla="*/ 39 h 98"/>
                <a:gd name="T6" fmla="*/ 94 w 99"/>
                <a:gd name="T7" fmla="*/ 30 h 98"/>
                <a:gd name="T8" fmla="*/ 90 w 99"/>
                <a:gd name="T9" fmla="*/ 21 h 98"/>
                <a:gd name="T10" fmla="*/ 84 w 99"/>
                <a:gd name="T11" fmla="*/ 15 h 98"/>
                <a:gd name="T12" fmla="*/ 76 w 99"/>
                <a:gd name="T13" fmla="*/ 9 h 98"/>
                <a:gd name="T14" fmla="*/ 69 w 99"/>
                <a:gd name="T15" fmla="*/ 4 h 98"/>
                <a:gd name="T16" fmla="*/ 59 w 99"/>
                <a:gd name="T17" fmla="*/ 1 h 98"/>
                <a:gd name="T18" fmla="*/ 49 w 99"/>
                <a:gd name="T19" fmla="*/ 0 h 98"/>
                <a:gd name="T20" fmla="*/ 49 w 99"/>
                <a:gd name="T21" fmla="*/ 0 h 98"/>
                <a:gd name="T22" fmla="*/ 40 w 99"/>
                <a:gd name="T23" fmla="*/ 1 h 98"/>
                <a:gd name="T24" fmla="*/ 30 w 99"/>
                <a:gd name="T25" fmla="*/ 4 h 98"/>
                <a:gd name="T26" fmla="*/ 22 w 99"/>
                <a:gd name="T27" fmla="*/ 9 h 98"/>
                <a:gd name="T28" fmla="*/ 15 w 99"/>
                <a:gd name="T29" fmla="*/ 15 h 98"/>
                <a:gd name="T30" fmla="*/ 9 w 99"/>
                <a:gd name="T31" fmla="*/ 21 h 98"/>
                <a:gd name="T32" fmla="*/ 4 w 99"/>
                <a:gd name="T33" fmla="*/ 30 h 98"/>
                <a:gd name="T34" fmla="*/ 1 w 99"/>
                <a:gd name="T35" fmla="*/ 39 h 98"/>
                <a:gd name="T36" fmla="*/ 0 w 99"/>
                <a:gd name="T37" fmla="*/ 49 h 98"/>
                <a:gd name="T38" fmla="*/ 0 w 99"/>
                <a:gd name="T39" fmla="*/ 49 h 98"/>
                <a:gd name="T40" fmla="*/ 1 w 99"/>
                <a:gd name="T41" fmla="*/ 59 h 98"/>
                <a:gd name="T42" fmla="*/ 4 w 99"/>
                <a:gd name="T43" fmla="*/ 68 h 98"/>
                <a:gd name="T44" fmla="*/ 9 w 99"/>
                <a:gd name="T45" fmla="*/ 76 h 98"/>
                <a:gd name="T46" fmla="*/ 15 w 99"/>
                <a:gd name="T47" fmla="*/ 84 h 98"/>
                <a:gd name="T48" fmla="*/ 22 w 99"/>
                <a:gd name="T49" fmla="*/ 90 h 98"/>
                <a:gd name="T50" fmla="*/ 30 w 99"/>
                <a:gd name="T51" fmla="*/ 94 h 98"/>
                <a:gd name="T52" fmla="*/ 40 w 99"/>
                <a:gd name="T53" fmla="*/ 98 h 98"/>
                <a:gd name="T54" fmla="*/ 49 w 99"/>
                <a:gd name="T55" fmla="*/ 98 h 98"/>
                <a:gd name="T56" fmla="*/ 49 w 99"/>
                <a:gd name="T57" fmla="*/ 98 h 98"/>
                <a:gd name="T58" fmla="*/ 59 w 99"/>
                <a:gd name="T59" fmla="*/ 98 h 98"/>
                <a:gd name="T60" fmla="*/ 69 w 99"/>
                <a:gd name="T61" fmla="*/ 94 h 98"/>
                <a:gd name="T62" fmla="*/ 76 w 99"/>
                <a:gd name="T63" fmla="*/ 90 h 98"/>
                <a:gd name="T64" fmla="*/ 84 w 99"/>
                <a:gd name="T65" fmla="*/ 84 h 98"/>
                <a:gd name="T66" fmla="*/ 90 w 99"/>
                <a:gd name="T67" fmla="*/ 76 h 98"/>
                <a:gd name="T68" fmla="*/ 94 w 99"/>
                <a:gd name="T69" fmla="*/ 68 h 98"/>
                <a:gd name="T70" fmla="*/ 97 w 99"/>
                <a:gd name="T71" fmla="*/ 59 h 98"/>
                <a:gd name="T72" fmla="*/ 99 w 99"/>
                <a:gd name="T73" fmla="*/ 49 h 98"/>
                <a:gd name="T74" fmla="*/ 99 w 99"/>
                <a:gd name="T7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99" y="49"/>
                  </a:moveTo>
                  <a:lnTo>
                    <a:pt x="99" y="49"/>
                  </a:lnTo>
                  <a:lnTo>
                    <a:pt x="97" y="39"/>
                  </a:lnTo>
                  <a:lnTo>
                    <a:pt x="94" y="30"/>
                  </a:lnTo>
                  <a:lnTo>
                    <a:pt x="90" y="21"/>
                  </a:lnTo>
                  <a:lnTo>
                    <a:pt x="84" y="15"/>
                  </a:lnTo>
                  <a:lnTo>
                    <a:pt x="76" y="9"/>
                  </a:lnTo>
                  <a:lnTo>
                    <a:pt x="69" y="4"/>
                  </a:lnTo>
                  <a:lnTo>
                    <a:pt x="59" y="1"/>
                  </a:lnTo>
                  <a:lnTo>
                    <a:pt x="49" y="0"/>
                  </a:lnTo>
                  <a:lnTo>
                    <a:pt x="49" y="0"/>
                  </a:lnTo>
                  <a:lnTo>
                    <a:pt x="40" y="1"/>
                  </a:lnTo>
                  <a:lnTo>
                    <a:pt x="30" y="4"/>
                  </a:lnTo>
                  <a:lnTo>
                    <a:pt x="22" y="9"/>
                  </a:lnTo>
                  <a:lnTo>
                    <a:pt x="15" y="15"/>
                  </a:lnTo>
                  <a:lnTo>
                    <a:pt x="9" y="21"/>
                  </a:lnTo>
                  <a:lnTo>
                    <a:pt x="4" y="30"/>
                  </a:lnTo>
                  <a:lnTo>
                    <a:pt x="1" y="39"/>
                  </a:lnTo>
                  <a:lnTo>
                    <a:pt x="0" y="49"/>
                  </a:lnTo>
                  <a:lnTo>
                    <a:pt x="0" y="49"/>
                  </a:lnTo>
                  <a:lnTo>
                    <a:pt x="1" y="59"/>
                  </a:lnTo>
                  <a:lnTo>
                    <a:pt x="4" y="68"/>
                  </a:lnTo>
                  <a:lnTo>
                    <a:pt x="9" y="76"/>
                  </a:lnTo>
                  <a:lnTo>
                    <a:pt x="15" y="84"/>
                  </a:lnTo>
                  <a:lnTo>
                    <a:pt x="22" y="90"/>
                  </a:lnTo>
                  <a:lnTo>
                    <a:pt x="30" y="94"/>
                  </a:lnTo>
                  <a:lnTo>
                    <a:pt x="40" y="98"/>
                  </a:lnTo>
                  <a:lnTo>
                    <a:pt x="49" y="98"/>
                  </a:lnTo>
                  <a:lnTo>
                    <a:pt x="49" y="98"/>
                  </a:lnTo>
                  <a:lnTo>
                    <a:pt x="59" y="98"/>
                  </a:lnTo>
                  <a:lnTo>
                    <a:pt x="69" y="94"/>
                  </a:lnTo>
                  <a:lnTo>
                    <a:pt x="76" y="90"/>
                  </a:lnTo>
                  <a:lnTo>
                    <a:pt x="84" y="84"/>
                  </a:lnTo>
                  <a:lnTo>
                    <a:pt x="90" y="76"/>
                  </a:lnTo>
                  <a:lnTo>
                    <a:pt x="94" y="68"/>
                  </a:lnTo>
                  <a:lnTo>
                    <a:pt x="97" y="59"/>
                  </a:lnTo>
                  <a:lnTo>
                    <a:pt x="99" y="49"/>
                  </a:lnTo>
                  <a:lnTo>
                    <a:pt x="99" y="4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7539" name="Freeform 1630"/>
          <p:cNvSpPr>
            <a:spLocks noEditPoints="1"/>
          </p:cNvSpPr>
          <p:nvPr/>
        </p:nvSpPr>
        <p:spPr bwMode="auto">
          <a:xfrm>
            <a:off x="4056063" y="4084638"/>
            <a:ext cx="603250" cy="325437"/>
          </a:xfrm>
          <a:custGeom>
            <a:avLst/>
            <a:gdLst>
              <a:gd name="T0" fmla="*/ 2147483647 w 762"/>
              <a:gd name="T1" fmla="*/ 2147483647 h 409"/>
              <a:gd name="T2" fmla="*/ 2147483647 w 762"/>
              <a:gd name="T3" fmla="*/ 2147483647 h 409"/>
              <a:gd name="T4" fmla="*/ 2147483647 w 762"/>
              <a:gd name="T5" fmla="*/ 2147483647 h 409"/>
              <a:gd name="T6" fmla="*/ 2147483647 w 762"/>
              <a:gd name="T7" fmla="*/ 2147483647 h 409"/>
              <a:gd name="T8" fmla="*/ 2147483647 w 762"/>
              <a:gd name="T9" fmla="*/ 2147483647 h 409"/>
              <a:gd name="T10" fmla="*/ 2147483647 w 762"/>
              <a:gd name="T11" fmla="*/ 2147483647 h 409"/>
              <a:gd name="T12" fmla="*/ 2147483647 w 762"/>
              <a:gd name="T13" fmla="*/ 2147483647 h 409"/>
              <a:gd name="T14" fmla="*/ 2147483647 w 762"/>
              <a:gd name="T15" fmla="*/ 2147483647 h 409"/>
              <a:gd name="T16" fmla="*/ 2147483647 w 762"/>
              <a:gd name="T17" fmla="*/ 2147483647 h 409"/>
              <a:gd name="T18" fmla="*/ 2147483647 w 762"/>
              <a:gd name="T19" fmla="*/ 0 h 409"/>
              <a:gd name="T20" fmla="*/ 2147483647 w 762"/>
              <a:gd name="T21" fmla="*/ 2147483647 h 409"/>
              <a:gd name="T22" fmla="*/ 2147483647 w 762"/>
              <a:gd name="T23" fmla="*/ 2147483647 h 409"/>
              <a:gd name="T24" fmla="*/ 2147483647 w 762"/>
              <a:gd name="T25" fmla="*/ 2147483647 h 409"/>
              <a:gd name="T26" fmla="*/ 2147483647 w 762"/>
              <a:gd name="T27" fmla="*/ 2147483647 h 409"/>
              <a:gd name="T28" fmla="*/ 2147483647 w 762"/>
              <a:gd name="T29" fmla="*/ 2147483647 h 409"/>
              <a:gd name="T30" fmla="*/ 2147483647 w 762"/>
              <a:gd name="T31" fmla="*/ 2147483647 h 409"/>
              <a:gd name="T32" fmla="*/ 2147483647 w 762"/>
              <a:gd name="T33" fmla="*/ 2147483647 h 409"/>
              <a:gd name="T34" fmla="*/ 2147483647 w 762"/>
              <a:gd name="T35" fmla="*/ 2147483647 h 409"/>
              <a:gd name="T36" fmla="*/ 2147483647 w 762"/>
              <a:gd name="T37" fmla="*/ 2147483647 h 409"/>
              <a:gd name="T38" fmla="*/ 2147483647 w 762"/>
              <a:gd name="T39" fmla="*/ 2147483647 h 409"/>
              <a:gd name="T40" fmla="*/ 2147483647 w 762"/>
              <a:gd name="T41" fmla="*/ 2147483647 h 409"/>
              <a:gd name="T42" fmla="*/ 2147483647 w 762"/>
              <a:gd name="T43" fmla="*/ 2147483647 h 409"/>
              <a:gd name="T44" fmla="*/ 2147483647 w 762"/>
              <a:gd name="T45" fmla="*/ 2147483647 h 409"/>
              <a:gd name="T46" fmla="*/ 2147483647 w 762"/>
              <a:gd name="T47" fmla="*/ 2147483647 h 409"/>
              <a:gd name="T48" fmla="*/ 0 w 762"/>
              <a:gd name="T49" fmla="*/ 2147483647 h 409"/>
              <a:gd name="T50" fmla="*/ 2147483647 w 762"/>
              <a:gd name="T51" fmla="*/ 2147483647 h 409"/>
              <a:gd name="T52" fmla="*/ 2147483647 w 762"/>
              <a:gd name="T53" fmla="*/ 2147483647 h 409"/>
              <a:gd name="T54" fmla="*/ 2147483647 w 762"/>
              <a:gd name="T55" fmla="*/ 2147483647 h 409"/>
              <a:gd name="T56" fmla="*/ 2147483647 w 762"/>
              <a:gd name="T57" fmla="*/ 2147483647 h 409"/>
              <a:gd name="T58" fmla="*/ 2147483647 w 762"/>
              <a:gd name="T59" fmla="*/ 2147483647 h 409"/>
              <a:gd name="T60" fmla="*/ 2147483647 w 762"/>
              <a:gd name="T61" fmla="*/ 2147483647 h 409"/>
              <a:gd name="T62" fmla="*/ 2147483647 w 762"/>
              <a:gd name="T63" fmla="*/ 2147483647 h 409"/>
              <a:gd name="T64" fmla="*/ 2147483647 w 762"/>
              <a:gd name="T65" fmla="*/ 2147483647 h 409"/>
              <a:gd name="T66" fmla="*/ 2147483647 w 762"/>
              <a:gd name="T67" fmla="*/ 2147483647 h 409"/>
              <a:gd name="T68" fmla="*/ 2147483647 w 762"/>
              <a:gd name="T69" fmla="*/ 2147483647 h 409"/>
              <a:gd name="T70" fmla="*/ 2147483647 w 762"/>
              <a:gd name="T71" fmla="*/ 2147483647 h 409"/>
              <a:gd name="T72" fmla="*/ 2147483647 w 762"/>
              <a:gd name="T73" fmla="*/ 2147483647 h 409"/>
              <a:gd name="T74" fmla="*/ 2147483647 w 762"/>
              <a:gd name="T75" fmla="*/ 2147483647 h 409"/>
              <a:gd name="T76" fmla="*/ 2147483647 w 762"/>
              <a:gd name="T77" fmla="*/ 2147483647 h 409"/>
              <a:gd name="T78" fmla="*/ 2147483647 w 762"/>
              <a:gd name="T79" fmla="*/ 2147483647 h 409"/>
              <a:gd name="T80" fmla="*/ 2147483647 w 762"/>
              <a:gd name="T81" fmla="*/ 2147483647 h 409"/>
              <a:gd name="T82" fmla="*/ 2147483647 w 762"/>
              <a:gd name="T83" fmla="*/ 2147483647 h 409"/>
              <a:gd name="T84" fmla="*/ 2147483647 w 762"/>
              <a:gd name="T85" fmla="*/ 2147483647 h 409"/>
              <a:gd name="T86" fmla="*/ 2147483647 w 762"/>
              <a:gd name="T87" fmla="*/ 2147483647 h 409"/>
              <a:gd name="T88" fmla="*/ 2147483647 w 762"/>
              <a:gd name="T89" fmla="*/ 2147483647 h 409"/>
              <a:gd name="T90" fmla="*/ 2147483647 w 762"/>
              <a:gd name="T91" fmla="*/ 2147483647 h 409"/>
              <a:gd name="T92" fmla="*/ 2147483647 w 762"/>
              <a:gd name="T93" fmla="*/ 2147483647 h 409"/>
              <a:gd name="T94" fmla="*/ 2147483647 w 762"/>
              <a:gd name="T95" fmla="*/ 2147483647 h 409"/>
              <a:gd name="T96" fmla="*/ 2147483647 w 762"/>
              <a:gd name="T97" fmla="*/ 2147483647 h 409"/>
              <a:gd name="T98" fmla="*/ 2147483647 w 762"/>
              <a:gd name="T99" fmla="*/ 2147483647 h 409"/>
              <a:gd name="T100" fmla="*/ 2147483647 w 762"/>
              <a:gd name="T101" fmla="*/ 2147483647 h 409"/>
              <a:gd name="T102" fmla="*/ 2147483647 w 762"/>
              <a:gd name="T103" fmla="*/ 2147483647 h 409"/>
              <a:gd name="T104" fmla="*/ 2147483647 w 762"/>
              <a:gd name="T105" fmla="*/ 2147483647 h 409"/>
              <a:gd name="T106" fmla="*/ 2147483647 w 762"/>
              <a:gd name="T107" fmla="*/ 2147483647 h 409"/>
              <a:gd name="T108" fmla="*/ 2147483647 w 762"/>
              <a:gd name="T109" fmla="*/ 2147483647 h 409"/>
              <a:gd name="T110" fmla="*/ 2147483647 w 762"/>
              <a:gd name="T111" fmla="*/ 2147483647 h 409"/>
              <a:gd name="T112" fmla="*/ 2147483647 w 762"/>
              <a:gd name="T113" fmla="*/ 2147483647 h 409"/>
              <a:gd name="T114" fmla="*/ 2147483647 w 762"/>
              <a:gd name="T115" fmla="*/ 2147483647 h 409"/>
              <a:gd name="T116" fmla="*/ 2147483647 w 762"/>
              <a:gd name="T117" fmla="*/ 2147483647 h 4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62"/>
              <a:gd name="T178" fmla="*/ 0 h 409"/>
              <a:gd name="T179" fmla="*/ 762 w 762"/>
              <a:gd name="T180" fmla="*/ 409 h 4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62" h="409">
                <a:moveTo>
                  <a:pt x="593" y="234"/>
                </a:moveTo>
                <a:lnTo>
                  <a:pt x="593" y="89"/>
                </a:lnTo>
                <a:lnTo>
                  <a:pt x="593" y="79"/>
                </a:lnTo>
                <a:lnTo>
                  <a:pt x="592" y="71"/>
                </a:lnTo>
                <a:lnTo>
                  <a:pt x="589" y="62"/>
                </a:lnTo>
                <a:lnTo>
                  <a:pt x="586" y="55"/>
                </a:lnTo>
                <a:lnTo>
                  <a:pt x="583" y="47"/>
                </a:lnTo>
                <a:lnTo>
                  <a:pt x="577" y="39"/>
                </a:lnTo>
                <a:lnTo>
                  <a:pt x="572" y="32"/>
                </a:lnTo>
                <a:lnTo>
                  <a:pt x="567" y="26"/>
                </a:lnTo>
                <a:lnTo>
                  <a:pt x="561" y="20"/>
                </a:lnTo>
                <a:lnTo>
                  <a:pt x="554" y="15"/>
                </a:lnTo>
                <a:lnTo>
                  <a:pt x="547" y="11"/>
                </a:lnTo>
                <a:lnTo>
                  <a:pt x="539" y="7"/>
                </a:lnTo>
                <a:lnTo>
                  <a:pt x="531" y="3"/>
                </a:lnTo>
                <a:lnTo>
                  <a:pt x="522" y="2"/>
                </a:lnTo>
                <a:lnTo>
                  <a:pt x="513" y="1"/>
                </a:lnTo>
                <a:lnTo>
                  <a:pt x="505" y="0"/>
                </a:lnTo>
                <a:lnTo>
                  <a:pt x="257" y="0"/>
                </a:lnTo>
                <a:lnTo>
                  <a:pt x="249" y="1"/>
                </a:lnTo>
                <a:lnTo>
                  <a:pt x="240" y="2"/>
                </a:lnTo>
                <a:lnTo>
                  <a:pt x="232" y="3"/>
                </a:lnTo>
                <a:lnTo>
                  <a:pt x="223" y="7"/>
                </a:lnTo>
                <a:lnTo>
                  <a:pt x="215" y="11"/>
                </a:lnTo>
                <a:lnTo>
                  <a:pt x="208" y="15"/>
                </a:lnTo>
                <a:lnTo>
                  <a:pt x="201" y="20"/>
                </a:lnTo>
                <a:lnTo>
                  <a:pt x="195" y="26"/>
                </a:lnTo>
                <a:lnTo>
                  <a:pt x="190" y="32"/>
                </a:lnTo>
                <a:lnTo>
                  <a:pt x="185" y="39"/>
                </a:lnTo>
                <a:lnTo>
                  <a:pt x="179" y="47"/>
                </a:lnTo>
                <a:lnTo>
                  <a:pt x="176" y="55"/>
                </a:lnTo>
                <a:lnTo>
                  <a:pt x="173" y="62"/>
                </a:lnTo>
                <a:lnTo>
                  <a:pt x="170" y="71"/>
                </a:lnTo>
                <a:lnTo>
                  <a:pt x="169" y="79"/>
                </a:lnTo>
                <a:lnTo>
                  <a:pt x="169" y="89"/>
                </a:lnTo>
                <a:lnTo>
                  <a:pt x="169" y="222"/>
                </a:lnTo>
                <a:lnTo>
                  <a:pt x="144" y="230"/>
                </a:lnTo>
                <a:lnTo>
                  <a:pt x="117" y="240"/>
                </a:lnTo>
                <a:lnTo>
                  <a:pt x="89" y="253"/>
                </a:lnTo>
                <a:lnTo>
                  <a:pt x="62" y="266"/>
                </a:lnTo>
                <a:lnTo>
                  <a:pt x="37" y="281"/>
                </a:lnTo>
                <a:lnTo>
                  <a:pt x="27" y="289"/>
                </a:lnTo>
                <a:lnTo>
                  <a:pt x="18" y="296"/>
                </a:lnTo>
                <a:lnTo>
                  <a:pt x="10" y="304"/>
                </a:lnTo>
                <a:lnTo>
                  <a:pt x="5" y="312"/>
                </a:lnTo>
                <a:lnTo>
                  <a:pt x="1" y="321"/>
                </a:lnTo>
                <a:lnTo>
                  <a:pt x="0" y="328"/>
                </a:lnTo>
                <a:lnTo>
                  <a:pt x="1" y="334"/>
                </a:lnTo>
                <a:lnTo>
                  <a:pt x="3" y="340"/>
                </a:lnTo>
                <a:lnTo>
                  <a:pt x="5" y="346"/>
                </a:lnTo>
                <a:lnTo>
                  <a:pt x="9" y="352"/>
                </a:lnTo>
                <a:lnTo>
                  <a:pt x="14" y="357"/>
                </a:lnTo>
                <a:lnTo>
                  <a:pt x="21" y="363"/>
                </a:lnTo>
                <a:lnTo>
                  <a:pt x="37" y="373"/>
                </a:lnTo>
                <a:lnTo>
                  <a:pt x="57" y="384"/>
                </a:lnTo>
                <a:lnTo>
                  <a:pt x="81" y="392"/>
                </a:lnTo>
                <a:lnTo>
                  <a:pt x="109" y="400"/>
                </a:lnTo>
                <a:lnTo>
                  <a:pt x="141" y="408"/>
                </a:lnTo>
                <a:lnTo>
                  <a:pt x="145" y="409"/>
                </a:lnTo>
                <a:lnTo>
                  <a:pt x="149" y="405"/>
                </a:lnTo>
                <a:lnTo>
                  <a:pt x="154" y="399"/>
                </a:lnTo>
                <a:lnTo>
                  <a:pt x="161" y="392"/>
                </a:lnTo>
                <a:lnTo>
                  <a:pt x="172" y="387"/>
                </a:lnTo>
                <a:lnTo>
                  <a:pt x="182" y="381"/>
                </a:lnTo>
                <a:lnTo>
                  <a:pt x="193" y="376"/>
                </a:lnTo>
                <a:lnTo>
                  <a:pt x="208" y="371"/>
                </a:lnTo>
                <a:lnTo>
                  <a:pt x="237" y="362"/>
                </a:lnTo>
                <a:lnTo>
                  <a:pt x="272" y="355"/>
                </a:lnTo>
                <a:lnTo>
                  <a:pt x="309" y="350"/>
                </a:lnTo>
                <a:lnTo>
                  <a:pt x="348" y="346"/>
                </a:lnTo>
                <a:lnTo>
                  <a:pt x="391" y="345"/>
                </a:lnTo>
                <a:lnTo>
                  <a:pt x="432" y="346"/>
                </a:lnTo>
                <a:lnTo>
                  <a:pt x="470" y="349"/>
                </a:lnTo>
                <a:lnTo>
                  <a:pt x="506" y="354"/>
                </a:lnTo>
                <a:lnTo>
                  <a:pt x="539" y="362"/>
                </a:lnTo>
                <a:lnTo>
                  <a:pt x="570" y="369"/>
                </a:lnTo>
                <a:lnTo>
                  <a:pt x="595" y="380"/>
                </a:lnTo>
                <a:lnTo>
                  <a:pt x="606" y="385"/>
                </a:lnTo>
                <a:lnTo>
                  <a:pt x="616" y="390"/>
                </a:lnTo>
                <a:lnTo>
                  <a:pt x="624" y="396"/>
                </a:lnTo>
                <a:lnTo>
                  <a:pt x="630" y="403"/>
                </a:lnTo>
                <a:lnTo>
                  <a:pt x="634" y="405"/>
                </a:lnTo>
                <a:lnTo>
                  <a:pt x="638" y="405"/>
                </a:lnTo>
                <a:lnTo>
                  <a:pt x="666" y="398"/>
                </a:lnTo>
                <a:lnTo>
                  <a:pt x="690" y="389"/>
                </a:lnTo>
                <a:lnTo>
                  <a:pt x="712" y="380"/>
                </a:lnTo>
                <a:lnTo>
                  <a:pt x="730" y="371"/>
                </a:lnTo>
                <a:lnTo>
                  <a:pt x="744" y="360"/>
                </a:lnTo>
                <a:lnTo>
                  <a:pt x="749" y="355"/>
                </a:lnTo>
                <a:lnTo>
                  <a:pt x="754" y="350"/>
                </a:lnTo>
                <a:lnTo>
                  <a:pt x="757" y="345"/>
                </a:lnTo>
                <a:lnTo>
                  <a:pt x="759" y="339"/>
                </a:lnTo>
                <a:lnTo>
                  <a:pt x="761" y="334"/>
                </a:lnTo>
                <a:lnTo>
                  <a:pt x="762" y="328"/>
                </a:lnTo>
                <a:lnTo>
                  <a:pt x="761" y="322"/>
                </a:lnTo>
                <a:lnTo>
                  <a:pt x="758" y="316"/>
                </a:lnTo>
                <a:lnTo>
                  <a:pt x="753" y="309"/>
                </a:lnTo>
                <a:lnTo>
                  <a:pt x="746" y="303"/>
                </a:lnTo>
                <a:lnTo>
                  <a:pt x="739" y="296"/>
                </a:lnTo>
                <a:lnTo>
                  <a:pt x="730" y="290"/>
                </a:lnTo>
                <a:lnTo>
                  <a:pt x="708" y="277"/>
                </a:lnTo>
                <a:lnTo>
                  <a:pt x="682" y="264"/>
                </a:lnTo>
                <a:lnTo>
                  <a:pt x="654" y="253"/>
                </a:lnTo>
                <a:lnTo>
                  <a:pt x="625" y="243"/>
                </a:lnTo>
                <a:lnTo>
                  <a:pt x="593" y="234"/>
                </a:lnTo>
                <a:close/>
                <a:moveTo>
                  <a:pt x="169" y="245"/>
                </a:moveTo>
                <a:lnTo>
                  <a:pt x="169" y="248"/>
                </a:lnTo>
                <a:lnTo>
                  <a:pt x="168" y="248"/>
                </a:lnTo>
                <a:lnTo>
                  <a:pt x="169" y="245"/>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40" name="Rectangle 239"/>
          <p:cNvSpPr>
            <a:spLocks noChangeArrowheads="1"/>
          </p:cNvSpPr>
          <p:nvPr/>
        </p:nvSpPr>
        <p:spPr bwMode="auto">
          <a:xfrm>
            <a:off x="4899025" y="3938588"/>
            <a:ext cx="2112963"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2000" noProof="1">
                <a:solidFill>
                  <a:schemeClr val="tx2"/>
                </a:solidFill>
                <a:latin typeface="Abraham Lincoln" pitchFamily="2" charset="0"/>
                <a:ea typeface="Lato Light"/>
                <a:cs typeface="Lato Light"/>
              </a:rPr>
              <a:t>SHOPPERS</a:t>
            </a:r>
          </a:p>
        </p:txBody>
      </p:sp>
      <p:sp>
        <p:nvSpPr>
          <p:cNvPr id="246" name="Rectangle 245"/>
          <p:cNvSpPr/>
          <p:nvPr/>
        </p:nvSpPr>
        <p:spPr>
          <a:xfrm>
            <a:off x="1069975" y="2349500"/>
            <a:ext cx="2828925" cy="646113"/>
          </a:xfrm>
          <a:prstGeom prst="rect">
            <a:avLst/>
          </a:prstGeom>
        </p:spPr>
        <p:txBody>
          <a:bodyPr anchor="ctr">
            <a:spAutoFit/>
          </a:bodyPr>
          <a:lstStyle/>
          <a:p>
            <a:pPr algn="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247" name="Rectangle 246"/>
          <p:cNvSpPr/>
          <p:nvPr/>
        </p:nvSpPr>
        <p:spPr>
          <a:xfrm>
            <a:off x="2411413" y="2005013"/>
            <a:ext cx="1487487" cy="434975"/>
          </a:xfrm>
          <a:prstGeom prst="rect">
            <a:avLst/>
          </a:prstGeom>
        </p:spPr>
        <p:txBody>
          <a:bodyPr anchor="ctr"/>
          <a:lstStyle/>
          <a:p>
            <a:pPr algn="r" defTabSz="914082" eaLnBrk="1" fontAlgn="auto" hangingPunct="1">
              <a:spcAft>
                <a:spcPts val="0"/>
              </a:spcAft>
              <a:defRPr/>
            </a:pPr>
            <a:r>
              <a:rPr lang="en-US" sz="24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HANDBAG</a:t>
            </a:r>
          </a:p>
        </p:txBody>
      </p:sp>
      <p:sp>
        <p:nvSpPr>
          <p:cNvPr id="248" name="Rectangle 247"/>
          <p:cNvSpPr/>
          <p:nvPr/>
        </p:nvSpPr>
        <p:spPr>
          <a:xfrm>
            <a:off x="536575" y="4289425"/>
            <a:ext cx="2827338" cy="646113"/>
          </a:xfrm>
          <a:prstGeom prst="rect">
            <a:avLst/>
          </a:prstGeom>
        </p:spPr>
        <p:txBody>
          <a:bodyPr anchor="ctr">
            <a:spAutoFit/>
          </a:bodyPr>
          <a:lstStyle/>
          <a:p>
            <a:pPr algn="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249" name="Rectangle 248"/>
          <p:cNvSpPr/>
          <p:nvPr/>
        </p:nvSpPr>
        <p:spPr>
          <a:xfrm>
            <a:off x="1876425" y="3944938"/>
            <a:ext cx="1487488" cy="434975"/>
          </a:xfrm>
          <a:prstGeom prst="rect">
            <a:avLst/>
          </a:prstGeom>
        </p:spPr>
        <p:txBody>
          <a:bodyPr anchor="ctr"/>
          <a:lstStyle/>
          <a:p>
            <a:pPr algn="r" defTabSz="914082" eaLnBrk="1" fontAlgn="auto" hangingPunct="1">
              <a:spcAft>
                <a:spcPts val="0"/>
              </a:spcAft>
              <a:defRPr/>
            </a:pPr>
            <a:r>
              <a:rPr lang="en-US" sz="24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Hat </a:t>
            </a:r>
          </a:p>
        </p:txBody>
      </p:sp>
      <p:sp>
        <p:nvSpPr>
          <p:cNvPr id="250" name="Rectangle 249"/>
          <p:cNvSpPr/>
          <p:nvPr/>
        </p:nvSpPr>
        <p:spPr>
          <a:xfrm>
            <a:off x="8180388" y="2744788"/>
            <a:ext cx="2827337" cy="647700"/>
          </a:xfrm>
          <a:prstGeom prst="rect">
            <a:avLst/>
          </a:prstGeom>
        </p:spPr>
        <p:txBody>
          <a:bodyPr anchor="ctr">
            <a:spAutoFit/>
          </a:bodyPr>
          <a:lstStyle/>
          <a:p>
            <a:pP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251" name="Rectangle 250"/>
          <p:cNvSpPr/>
          <p:nvPr/>
        </p:nvSpPr>
        <p:spPr>
          <a:xfrm>
            <a:off x="8180388" y="2401888"/>
            <a:ext cx="1487487" cy="433387"/>
          </a:xfrm>
          <a:prstGeom prst="rect">
            <a:avLst/>
          </a:prstGeom>
        </p:spPr>
        <p:txBody>
          <a:bodyPr anchor="ctr"/>
          <a:lstStyle/>
          <a:p>
            <a:pPr defTabSz="914082" eaLnBrk="1" fontAlgn="auto" hangingPunct="1">
              <a:spcAft>
                <a:spcPts val="0"/>
              </a:spcAft>
              <a:defRPr/>
            </a:pPr>
            <a:r>
              <a:rPr lang="en-US" sz="24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glasses</a:t>
            </a:r>
          </a:p>
        </p:txBody>
      </p:sp>
      <p:sp>
        <p:nvSpPr>
          <p:cNvPr id="470" name="Rectangle 469"/>
          <p:cNvSpPr/>
          <p:nvPr/>
        </p:nvSpPr>
        <p:spPr>
          <a:xfrm>
            <a:off x="8180388" y="4899025"/>
            <a:ext cx="2827337" cy="646113"/>
          </a:xfrm>
          <a:prstGeom prst="rect">
            <a:avLst/>
          </a:prstGeom>
        </p:spPr>
        <p:txBody>
          <a:bodyPr anchor="ctr">
            <a:spAutoFit/>
          </a:bodyPr>
          <a:lstStyle/>
          <a:p>
            <a:pP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471" name="Rectangle 470"/>
          <p:cNvSpPr/>
          <p:nvPr/>
        </p:nvSpPr>
        <p:spPr>
          <a:xfrm>
            <a:off x="8180388" y="4554538"/>
            <a:ext cx="1487487" cy="433387"/>
          </a:xfrm>
          <a:prstGeom prst="rect">
            <a:avLst/>
          </a:prstGeom>
        </p:spPr>
        <p:txBody>
          <a:bodyPr anchor="ctr"/>
          <a:lstStyle/>
          <a:p>
            <a:pPr defTabSz="914082" eaLnBrk="1" fontAlgn="auto" hangingPunct="1">
              <a:spcAft>
                <a:spcPts val="0"/>
              </a:spcAft>
              <a:defRPr/>
            </a:pPr>
            <a:r>
              <a:rPr lang="en-US" sz="24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Shoes </a:t>
            </a:r>
          </a:p>
        </p:txBody>
      </p:sp>
    </p:spTree>
  </p:cSld>
  <p:clrMapOvr>
    <a:masterClrMapping/>
  </p:clrMapOvr>
  <p:transition spd="slow">
    <p:fade/>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rc 17"/>
          <p:cNvSpPr/>
          <p:nvPr/>
        </p:nvSpPr>
        <p:spPr>
          <a:xfrm>
            <a:off x="1347788" y="1716088"/>
            <a:ext cx="3233737" cy="3235325"/>
          </a:xfrm>
          <a:prstGeom prst="arc">
            <a:avLst>
              <a:gd name="adj1" fmla="val 16200000"/>
              <a:gd name="adj2" fmla="val 5474721"/>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ltLang="zh-CN"/>
          </a:p>
        </p:txBody>
      </p:sp>
      <p:sp>
        <p:nvSpPr>
          <p:cNvPr id="108547"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05BEC3E8-1904-41B3-BC8E-94E8F8179169}" type="slidenum">
              <a:rPr lang="en-US" altLang="zh-CN" smtClean="0">
                <a:solidFill>
                  <a:srgbClr val="BFBFBF"/>
                </a:solidFill>
                <a:latin typeface="Calibri Light" pitchFamily="34" charset="0"/>
              </a:rPr>
              <a:pPr/>
              <a:t>63</a:t>
            </a:fld>
            <a:endParaRPr lang="en-US" altLang="zh-CN" smtClean="0">
              <a:solidFill>
                <a:srgbClr val="BFBFBF"/>
              </a:solidFill>
              <a:latin typeface="Calibri Light" pitchFamily="34" charset="0"/>
            </a:endParaRPr>
          </a:p>
        </p:txBody>
      </p:sp>
      <p:sp>
        <p:nvSpPr>
          <p:cNvPr id="35" name="Rectangle 34"/>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Infographic </a:t>
            </a:r>
            <a:r>
              <a:rPr lang="en-US" sz="4400" noProof="1">
                <a:solidFill>
                  <a:srgbClr val="27AAE1"/>
                </a:solidFill>
                <a:latin typeface="Abraham Lincoln" pitchFamily="2" charset="0"/>
                <a:ea typeface="Roboto Light" panose="02000000000000000000" pitchFamily="2" charset="0"/>
                <a:cs typeface="Lato Light" panose="020F0402020204030203" pitchFamily="34" charset="0"/>
              </a:rPr>
              <a:t>Section</a:t>
            </a:r>
          </a:p>
        </p:txBody>
      </p:sp>
      <p:sp>
        <p:nvSpPr>
          <p:cNvPr id="36" name="Rectangle 35"/>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sp>
        <p:nvSpPr>
          <p:cNvPr id="108550" name="Freeform 21"/>
          <p:cNvSpPr>
            <a:spLocks/>
          </p:cNvSpPr>
          <p:nvPr/>
        </p:nvSpPr>
        <p:spPr bwMode="auto">
          <a:xfrm>
            <a:off x="1987550" y="3765550"/>
            <a:ext cx="1023938" cy="1195388"/>
          </a:xfrm>
          <a:custGeom>
            <a:avLst/>
            <a:gdLst>
              <a:gd name="T0" fmla="*/ 2147483647 w 912"/>
              <a:gd name="T1" fmla="*/ 0 h 1065"/>
              <a:gd name="T2" fmla="*/ 2147483647 w 912"/>
              <a:gd name="T3" fmla="*/ 2147483647 h 1065"/>
              <a:gd name="T4" fmla="*/ 2147483647 w 912"/>
              <a:gd name="T5" fmla="*/ 2147483647 h 1065"/>
              <a:gd name="T6" fmla="*/ 2147483647 w 912"/>
              <a:gd name="T7" fmla="*/ 2147483647 h 1065"/>
              <a:gd name="T8" fmla="*/ 2147483647 w 912"/>
              <a:gd name="T9" fmla="*/ 2147483647 h 1065"/>
              <a:gd name="T10" fmla="*/ 2147483647 w 912"/>
              <a:gd name="T11" fmla="*/ 2147483647 h 1065"/>
              <a:gd name="T12" fmla="*/ 2147483647 w 912"/>
              <a:gd name="T13" fmla="*/ 2147483647 h 1065"/>
              <a:gd name="T14" fmla="*/ 2147483647 w 912"/>
              <a:gd name="T15" fmla="*/ 2147483647 h 1065"/>
              <a:gd name="T16" fmla="*/ 2147483647 w 912"/>
              <a:gd name="T17" fmla="*/ 2147483647 h 1065"/>
              <a:gd name="T18" fmla="*/ 2147483647 w 912"/>
              <a:gd name="T19" fmla="*/ 2147483647 h 1065"/>
              <a:gd name="T20" fmla="*/ 2147483647 w 912"/>
              <a:gd name="T21" fmla="*/ 2147483647 h 1065"/>
              <a:gd name="T22" fmla="*/ 0 w 912"/>
              <a:gd name="T23" fmla="*/ 2147483647 h 1065"/>
              <a:gd name="T24" fmla="*/ 2147483647 w 912"/>
              <a:gd name="T25" fmla="*/ 2147483647 h 1065"/>
              <a:gd name="T26" fmla="*/ 2147483647 w 912"/>
              <a:gd name="T27" fmla="*/ 2147483647 h 1065"/>
              <a:gd name="T28" fmla="*/ 2147483647 w 912"/>
              <a:gd name="T29" fmla="*/ 2147483647 h 1065"/>
              <a:gd name="T30" fmla="*/ 2147483647 w 912"/>
              <a:gd name="T31" fmla="*/ 2147483647 h 1065"/>
              <a:gd name="T32" fmla="*/ 2147483647 w 912"/>
              <a:gd name="T33" fmla="*/ 2147483647 h 1065"/>
              <a:gd name="T34" fmla="*/ 2147483647 w 912"/>
              <a:gd name="T35" fmla="*/ 2147483647 h 1065"/>
              <a:gd name="T36" fmla="*/ 2147483647 w 912"/>
              <a:gd name="T37" fmla="*/ 2147483647 h 1065"/>
              <a:gd name="T38" fmla="*/ 2147483647 w 912"/>
              <a:gd name="T39" fmla="*/ 2147483647 h 1065"/>
              <a:gd name="T40" fmla="*/ 2147483647 w 912"/>
              <a:gd name="T41" fmla="*/ 2147483647 h 1065"/>
              <a:gd name="T42" fmla="*/ 2147483647 w 912"/>
              <a:gd name="T43" fmla="*/ 2147483647 h 1065"/>
              <a:gd name="T44" fmla="*/ 2147483647 w 912"/>
              <a:gd name="T45" fmla="*/ 2147483647 h 1065"/>
              <a:gd name="T46" fmla="*/ 2147483647 w 912"/>
              <a:gd name="T47" fmla="*/ 2147483647 h 1065"/>
              <a:gd name="T48" fmla="*/ 2147483647 w 912"/>
              <a:gd name="T49" fmla="*/ 2147483647 h 1065"/>
              <a:gd name="T50" fmla="*/ 2147483647 w 912"/>
              <a:gd name="T51" fmla="*/ 2147483647 h 1065"/>
              <a:gd name="T52" fmla="*/ 2147483647 w 912"/>
              <a:gd name="T53" fmla="*/ 2147483647 h 1065"/>
              <a:gd name="T54" fmla="*/ 2147483647 w 912"/>
              <a:gd name="T55" fmla="*/ 2147483647 h 1065"/>
              <a:gd name="T56" fmla="*/ 2147483647 w 912"/>
              <a:gd name="T57" fmla="*/ 2147483647 h 1065"/>
              <a:gd name="T58" fmla="*/ 2147483647 w 912"/>
              <a:gd name="T59" fmla="*/ 2147483647 h 1065"/>
              <a:gd name="T60" fmla="*/ 2147483647 w 912"/>
              <a:gd name="T61" fmla="*/ 2147483647 h 1065"/>
              <a:gd name="T62" fmla="*/ 2147483647 w 912"/>
              <a:gd name="T63" fmla="*/ 2147483647 h 1065"/>
              <a:gd name="T64" fmla="*/ 2147483647 w 912"/>
              <a:gd name="T65" fmla="*/ 2147483647 h 1065"/>
              <a:gd name="T66" fmla="*/ 2147483647 w 912"/>
              <a:gd name="T67" fmla="*/ 2147483647 h 1065"/>
              <a:gd name="T68" fmla="*/ 2147483647 w 912"/>
              <a:gd name="T69" fmla="*/ 2147483647 h 1065"/>
              <a:gd name="T70" fmla="*/ 2147483647 w 912"/>
              <a:gd name="T71" fmla="*/ 2147483647 h 1065"/>
              <a:gd name="T72" fmla="*/ 2147483647 w 912"/>
              <a:gd name="T73" fmla="*/ 2147483647 h 1065"/>
              <a:gd name="T74" fmla="*/ 2147483647 w 912"/>
              <a:gd name="T75" fmla="*/ 2147483647 h 1065"/>
              <a:gd name="T76" fmla="*/ 2147483647 w 912"/>
              <a:gd name="T77" fmla="*/ 2147483647 h 1065"/>
              <a:gd name="T78" fmla="*/ 2147483647 w 912"/>
              <a:gd name="T79" fmla="*/ 2147483647 h 1065"/>
              <a:gd name="T80" fmla="*/ 2147483647 w 912"/>
              <a:gd name="T81" fmla="*/ 2147483647 h 1065"/>
              <a:gd name="T82" fmla="*/ 2147483647 w 912"/>
              <a:gd name="T83" fmla="*/ 2147483647 h 1065"/>
              <a:gd name="T84" fmla="*/ 2147483647 w 912"/>
              <a:gd name="T85" fmla="*/ 2147483647 h 1065"/>
              <a:gd name="T86" fmla="*/ 2147483647 w 912"/>
              <a:gd name="T87" fmla="*/ 2147483647 h 1065"/>
              <a:gd name="T88" fmla="*/ 2147483647 w 912"/>
              <a:gd name="T89" fmla="*/ 0 h 1065"/>
              <a:gd name="T90" fmla="*/ 2147483647 w 912"/>
              <a:gd name="T91" fmla="*/ 0 h 10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2"/>
              <a:gd name="T139" fmla="*/ 0 h 1065"/>
              <a:gd name="T140" fmla="*/ 912 w 912"/>
              <a:gd name="T141" fmla="*/ 1065 h 10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2" h="1065">
                <a:moveTo>
                  <a:pt x="455" y="0"/>
                </a:moveTo>
                <a:lnTo>
                  <a:pt x="455" y="0"/>
                </a:lnTo>
                <a:lnTo>
                  <a:pt x="433" y="0"/>
                </a:lnTo>
                <a:lnTo>
                  <a:pt x="409" y="2"/>
                </a:lnTo>
                <a:lnTo>
                  <a:pt x="386" y="6"/>
                </a:lnTo>
                <a:lnTo>
                  <a:pt x="364" y="10"/>
                </a:lnTo>
                <a:lnTo>
                  <a:pt x="342" y="13"/>
                </a:lnTo>
                <a:lnTo>
                  <a:pt x="320" y="21"/>
                </a:lnTo>
                <a:lnTo>
                  <a:pt x="279" y="36"/>
                </a:lnTo>
                <a:lnTo>
                  <a:pt x="238" y="54"/>
                </a:lnTo>
                <a:lnTo>
                  <a:pt x="201" y="78"/>
                </a:lnTo>
                <a:lnTo>
                  <a:pt x="166" y="104"/>
                </a:lnTo>
                <a:lnTo>
                  <a:pt x="134" y="134"/>
                </a:lnTo>
                <a:lnTo>
                  <a:pt x="104" y="165"/>
                </a:lnTo>
                <a:lnTo>
                  <a:pt x="78" y="201"/>
                </a:lnTo>
                <a:lnTo>
                  <a:pt x="56" y="238"/>
                </a:lnTo>
                <a:lnTo>
                  <a:pt x="36" y="277"/>
                </a:lnTo>
                <a:lnTo>
                  <a:pt x="21" y="319"/>
                </a:lnTo>
                <a:lnTo>
                  <a:pt x="15" y="342"/>
                </a:lnTo>
                <a:lnTo>
                  <a:pt x="10" y="364"/>
                </a:lnTo>
                <a:lnTo>
                  <a:pt x="6" y="386"/>
                </a:lnTo>
                <a:lnTo>
                  <a:pt x="2" y="408"/>
                </a:lnTo>
                <a:lnTo>
                  <a:pt x="0" y="431"/>
                </a:lnTo>
                <a:lnTo>
                  <a:pt x="0" y="455"/>
                </a:lnTo>
                <a:lnTo>
                  <a:pt x="2" y="486"/>
                </a:lnTo>
                <a:lnTo>
                  <a:pt x="4" y="518"/>
                </a:lnTo>
                <a:lnTo>
                  <a:pt x="10" y="548"/>
                </a:lnTo>
                <a:lnTo>
                  <a:pt x="17" y="577"/>
                </a:lnTo>
                <a:lnTo>
                  <a:pt x="26" y="605"/>
                </a:lnTo>
                <a:lnTo>
                  <a:pt x="38" y="635"/>
                </a:lnTo>
                <a:lnTo>
                  <a:pt x="51" y="661"/>
                </a:lnTo>
                <a:lnTo>
                  <a:pt x="65" y="687"/>
                </a:lnTo>
                <a:lnTo>
                  <a:pt x="80" y="713"/>
                </a:lnTo>
                <a:lnTo>
                  <a:pt x="99" y="735"/>
                </a:lnTo>
                <a:lnTo>
                  <a:pt x="117" y="759"/>
                </a:lnTo>
                <a:lnTo>
                  <a:pt x="138" y="779"/>
                </a:lnTo>
                <a:lnTo>
                  <a:pt x="160" y="800"/>
                </a:lnTo>
                <a:lnTo>
                  <a:pt x="182" y="818"/>
                </a:lnTo>
                <a:lnTo>
                  <a:pt x="206" y="835"/>
                </a:lnTo>
                <a:lnTo>
                  <a:pt x="232" y="850"/>
                </a:lnTo>
                <a:lnTo>
                  <a:pt x="251" y="1065"/>
                </a:lnTo>
                <a:lnTo>
                  <a:pt x="435" y="909"/>
                </a:lnTo>
                <a:lnTo>
                  <a:pt x="455" y="909"/>
                </a:lnTo>
                <a:lnTo>
                  <a:pt x="479" y="909"/>
                </a:lnTo>
                <a:lnTo>
                  <a:pt x="502" y="907"/>
                </a:lnTo>
                <a:lnTo>
                  <a:pt x="526" y="904"/>
                </a:lnTo>
                <a:lnTo>
                  <a:pt x="548" y="900"/>
                </a:lnTo>
                <a:lnTo>
                  <a:pt x="570" y="894"/>
                </a:lnTo>
                <a:lnTo>
                  <a:pt x="591" y="889"/>
                </a:lnTo>
                <a:lnTo>
                  <a:pt x="633" y="874"/>
                </a:lnTo>
                <a:lnTo>
                  <a:pt x="672" y="854"/>
                </a:lnTo>
                <a:lnTo>
                  <a:pt x="709" y="831"/>
                </a:lnTo>
                <a:lnTo>
                  <a:pt x="745" y="805"/>
                </a:lnTo>
                <a:lnTo>
                  <a:pt x="778" y="776"/>
                </a:lnTo>
                <a:lnTo>
                  <a:pt x="808" y="744"/>
                </a:lnTo>
                <a:lnTo>
                  <a:pt x="834" y="709"/>
                </a:lnTo>
                <a:lnTo>
                  <a:pt x="856" y="672"/>
                </a:lnTo>
                <a:lnTo>
                  <a:pt x="874" y="631"/>
                </a:lnTo>
                <a:lnTo>
                  <a:pt x="889" y="590"/>
                </a:lnTo>
                <a:lnTo>
                  <a:pt x="897" y="568"/>
                </a:lnTo>
                <a:lnTo>
                  <a:pt x="902" y="546"/>
                </a:lnTo>
                <a:lnTo>
                  <a:pt x="906" y="523"/>
                </a:lnTo>
                <a:lnTo>
                  <a:pt x="908" y="501"/>
                </a:lnTo>
                <a:lnTo>
                  <a:pt x="910" y="479"/>
                </a:lnTo>
                <a:lnTo>
                  <a:pt x="912" y="455"/>
                </a:lnTo>
                <a:lnTo>
                  <a:pt x="910" y="431"/>
                </a:lnTo>
                <a:lnTo>
                  <a:pt x="908" y="408"/>
                </a:lnTo>
                <a:lnTo>
                  <a:pt x="906" y="386"/>
                </a:lnTo>
                <a:lnTo>
                  <a:pt x="902" y="364"/>
                </a:lnTo>
                <a:lnTo>
                  <a:pt x="897" y="342"/>
                </a:lnTo>
                <a:lnTo>
                  <a:pt x="889" y="319"/>
                </a:lnTo>
                <a:lnTo>
                  <a:pt x="874" y="277"/>
                </a:lnTo>
                <a:lnTo>
                  <a:pt x="856" y="238"/>
                </a:lnTo>
                <a:lnTo>
                  <a:pt x="834" y="201"/>
                </a:lnTo>
                <a:lnTo>
                  <a:pt x="808" y="165"/>
                </a:lnTo>
                <a:lnTo>
                  <a:pt x="778" y="134"/>
                </a:lnTo>
                <a:lnTo>
                  <a:pt x="745" y="104"/>
                </a:lnTo>
                <a:lnTo>
                  <a:pt x="709" y="78"/>
                </a:lnTo>
                <a:lnTo>
                  <a:pt x="672" y="54"/>
                </a:lnTo>
                <a:lnTo>
                  <a:pt x="633" y="36"/>
                </a:lnTo>
                <a:lnTo>
                  <a:pt x="591" y="21"/>
                </a:lnTo>
                <a:lnTo>
                  <a:pt x="570" y="13"/>
                </a:lnTo>
                <a:lnTo>
                  <a:pt x="548" y="10"/>
                </a:lnTo>
                <a:lnTo>
                  <a:pt x="526" y="6"/>
                </a:lnTo>
                <a:lnTo>
                  <a:pt x="502" y="2"/>
                </a:lnTo>
                <a:lnTo>
                  <a:pt x="479" y="0"/>
                </a:lnTo>
                <a:lnTo>
                  <a:pt x="455" y="0"/>
                </a:lnTo>
                <a:close/>
              </a:path>
            </a:pathLst>
          </a:custGeom>
          <a:blipFill dpi="0" rotWithShape="0">
            <a:blip r:embed="rId2"/>
            <a:srcRect/>
            <a:tile tx="0" ty="0" sx="100000" sy="100000" flip="none" algn="tl"/>
          </a:blipFill>
          <a:ln w="28575">
            <a:solidFill>
              <a:schemeClr val="bg1"/>
            </a:solidFill>
            <a:round/>
            <a:headEnd/>
            <a:tailEnd/>
          </a:ln>
        </p:spPr>
        <p:txBody>
          <a:bodyPr/>
          <a:lstStyle/>
          <a:p>
            <a:endParaRPr lang="zh-CN" altLang="en-US"/>
          </a:p>
        </p:txBody>
      </p:sp>
      <p:grpSp>
        <p:nvGrpSpPr>
          <p:cNvPr id="3" name="Group 9"/>
          <p:cNvGrpSpPr/>
          <p:nvPr/>
        </p:nvGrpSpPr>
        <p:grpSpPr>
          <a:xfrm>
            <a:off x="2167915" y="4111406"/>
            <a:ext cx="645594" cy="465639"/>
            <a:chOff x="5876678" y="4111406"/>
            <a:chExt cx="645594" cy="465639"/>
          </a:xfrm>
          <a:solidFill>
            <a:schemeClr val="bg1"/>
          </a:solidFill>
        </p:grpSpPr>
        <p:sp>
          <p:nvSpPr>
            <p:cNvPr id="506" name="Freeform 22"/>
            <p:cNvSpPr>
              <a:spLocks/>
            </p:cNvSpPr>
            <p:nvPr/>
          </p:nvSpPr>
          <p:spPr bwMode="auto">
            <a:xfrm>
              <a:off x="5876678" y="4147397"/>
              <a:ext cx="454391" cy="429648"/>
            </a:xfrm>
            <a:custGeom>
              <a:avLst/>
              <a:gdLst>
                <a:gd name="T0" fmla="*/ 321 w 405"/>
                <a:gd name="T1" fmla="*/ 0 h 382"/>
                <a:gd name="T2" fmla="*/ 84 w 405"/>
                <a:gd name="T3" fmla="*/ 0 h 382"/>
                <a:gd name="T4" fmla="*/ 84 w 405"/>
                <a:gd name="T5" fmla="*/ 0 h 382"/>
                <a:gd name="T6" fmla="*/ 67 w 405"/>
                <a:gd name="T7" fmla="*/ 2 h 382"/>
                <a:gd name="T8" fmla="*/ 50 w 405"/>
                <a:gd name="T9" fmla="*/ 5 h 382"/>
                <a:gd name="T10" fmla="*/ 37 w 405"/>
                <a:gd name="T11" fmla="*/ 13 h 382"/>
                <a:gd name="T12" fmla="*/ 24 w 405"/>
                <a:gd name="T13" fmla="*/ 22 h 382"/>
                <a:gd name="T14" fmla="*/ 15 w 405"/>
                <a:gd name="T15" fmla="*/ 33 h 382"/>
                <a:gd name="T16" fmla="*/ 6 w 405"/>
                <a:gd name="T17" fmla="*/ 46 h 382"/>
                <a:gd name="T18" fmla="*/ 2 w 405"/>
                <a:gd name="T19" fmla="*/ 61 h 382"/>
                <a:gd name="T20" fmla="*/ 0 w 405"/>
                <a:gd name="T21" fmla="*/ 76 h 382"/>
                <a:gd name="T22" fmla="*/ 0 w 405"/>
                <a:gd name="T23" fmla="*/ 200 h 382"/>
                <a:gd name="T24" fmla="*/ 0 w 405"/>
                <a:gd name="T25" fmla="*/ 200 h 382"/>
                <a:gd name="T26" fmla="*/ 2 w 405"/>
                <a:gd name="T27" fmla="*/ 215 h 382"/>
                <a:gd name="T28" fmla="*/ 6 w 405"/>
                <a:gd name="T29" fmla="*/ 230 h 382"/>
                <a:gd name="T30" fmla="*/ 15 w 405"/>
                <a:gd name="T31" fmla="*/ 243 h 382"/>
                <a:gd name="T32" fmla="*/ 24 w 405"/>
                <a:gd name="T33" fmla="*/ 254 h 382"/>
                <a:gd name="T34" fmla="*/ 37 w 405"/>
                <a:gd name="T35" fmla="*/ 263 h 382"/>
                <a:gd name="T36" fmla="*/ 50 w 405"/>
                <a:gd name="T37" fmla="*/ 270 h 382"/>
                <a:gd name="T38" fmla="*/ 67 w 405"/>
                <a:gd name="T39" fmla="*/ 274 h 382"/>
                <a:gd name="T40" fmla="*/ 84 w 405"/>
                <a:gd name="T41" fmla="*/ 276 h 382"/>
                <a:gd name="T42" fmla="*/ 95 w 405"/>
                <a:gd name="T43" fmla="*/ 276 h 382"/>
                <a:gd name="T44" fmla="*/ 95 w 405"/>
                <a:gd name="T45" fmla="*/ 276 h 382"/>
                <a:gd name="T46" fmla="*/ 52 w 405"/>
                <a:gd name="T47" fmla="*/ 382 h 382"/>
                <a:gd name="T48" fmla="*/ 52 w 405"/>
                <a:gd name="T49" fmla="*/ 382 h 382"/>
                <a:gd name="T50" fmla="*/ 113 w 405"/>
                <a:gd name="T51" fmla="*/ 339 h 382"/>
                <a:gd name="T52" fmla="*/ 202 w 405"/>
                <a:gd name="T53" fmla="*/ 276 h 382"/>
                <a:gd name="T54" fmla="*/ 321 w 405"/>
                <a:gd name="T55" fmla="*/ 276 h 382"/>
                <a:gd name="T56" fmla="*/ 321 w 405"/>
                <a:gd name="T57" fmla="*/ 276 h 382"/>
                <a:gd name="T58" fmla="*/ 338 w 405"/>
                <a:gd name="T59" fmla="*/ 274 h 382"/>
                <a:gd name="T60" fmla="*/ 353 w 405"/>
                <a:gd name="T61" fmla="*/ 270 h 382"/>
                <a:gd name="T62" fmla="*/ 367 w 405"/>
                <a:gd name="T63" fmla="*/ 263 h 382"/>
                <a:gd name="T64" fmla="*/ 380 w 405"/>
                <a:gd name="T65" fmla="*/ 254 h 382"/>
                <a:gd name="T66" fmla="*/ 390 w 405"/>
                <a:gd name="T67" fmla="*/ 243 h 382"/>
                <a:gd name="T68" fmla="*/ 397 w 405"/>
                <a:gd name="T69" fmla="*/ 230 h 382"/>
                <a:gd name="T70" fmla="*/ 403 w 405"/>
                <a:gd name="T71" fmla="*/ 215 h 382"/>
                <a:gd name="T72" fmla="*/ 405 w 405"/>
                <a:gd name="T73" fmla="*/ 200 h 382"/>
                <a:gd name="T74" fmla="*/ 405 w 405"/>
                <a:gd name="T75" fmla="*/ 76 h 382"/>
                <a:gd name="T76" fmla="*/ 405 w 405"/>
                <a:gd name="T77" fmla="*/ 76 h 382"/>
                <a:gd name="T78" fmla="*/ 403 w 405"/>
                <a:gd name="T79" fmla="*/ 61 h 382"/>
                <a:gd name="T80" fmla="*/ 397 w 405"/>
                <a:gd name="T81" fmla="*/ 46 h 382"/>
                <a:gd name="T82" fmla="*/ 390 w 405"/>
                <a:gd name="T83" fmla="*/ 33 h 382"/>
                <a:gd name="T84" fmla="*/ 380 w 405"/>
                <a:gd name="T85" fmla="*/ 22 h 382"/>
                <a:gd name="T86" fmla="*/ 367 w 405"/>
                <a:gd name="T87" fmla="*/ 13 h 382"/>
                <a:gd name="T88" fmla="*/ 353 w 405"/>
                <a:gd name="T89" fmla="*/ 5 h 382"/>
                <a:gd name="T90" fmla="*/ 338 w 405"/>
                <a:gd name="T91" fmla="*/ 2 h 382"/>
                <a:gd name="T92" fmla="*/ 321 w 405"/>
                <a:gd name="T93" fmla="*/ 0 h 382"/>
                <a:gd name="T94" fmla="*/ 321 w 405"/>
                <a:gd name="T95"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5" h="382">
                  <a:moveTo>
                    <a:pt x="321" y="0"/>
                  </a:moveTo>
                  <a:lnTo>
                    <a:pt x="84" y="0"/>
                  </a:lnTo>
                  <a:lnTo>
                    <a:pt x="84" y="0"/>
                  </a:lnTo>
                  <a:lnTo>
                    <a:pt x="67" y="2"/>
                  </a:lnTo>
                  <a:lnTo>
                    <a:pt x="50" y="5"/>
                  </a:lnTo>
                  <a:lnTo>
                    <a:pt x="37" y="13"/>
                  </a:lnTo>
                  <a:lnTo>
                    <a:pt x="24" y="22"/>
                  </a:lnTo>
                  <a:lnTo>
                    <a:pt x="15" y="33"/>
                  </a:lnTo>
                  <a:lnTo>
                    <a:pt x="6" y="46"/>
                  </a:lnTo>
                  <a:lnTo>
                    <a:pt x="2" y="61"/>
                  </a:lnTo>
                  <a:lnTo>
                    <a:pt x="0" y="76"/>
                  </a:lnTo>
                  <a:lnTo>
                    <a:pt x="0" y="200"/>
                  </a:lnTo>
                  <a:lnTo>
                    <a:pt x="0" y="200"/>
                  </a:lnTo>
                  <a:lnTo>
                    <a:pt x="2" y="215"/>
                  </a:lnTo>
                  <a:lnTo>
                    <a:pt x="6" y="230"/>
                  </a:lnTo>
                  <a:lnTo>
                    <a:pt x="15" y="243"/>
                  </a:lnTo>
                  <a:lnTo>
                    <a:pt x="24" y="254"/>
                  </a:lnTo>
                  <a:lnTo>
                    <a:pt x="37" y="263"/>
                  </a:lnTo>
                  <a:lnTo>
                    <a:pt x="50" y="270"/>
                  </a:lnTo>
                  <a:lnTo>
                    <a:pt x="67" y="274"/>
                  </a:lnTo>
                  <a:lnTo>
                    <a:pt x="84" y="276"/>
                  </a:lnTo>
                  <a:lnTo>
                    <a:pt x="95" y="276"/>
                  </a:lnTo>
                  <a:lnTo>
                    <a:pt x="95" y="276"/>
                  </a:lnTo>
                  <a:lnTo>
                    <a:pt x="52" y="382"/>
                  </a:lnTo>
                  <a:lnTo>
                    <a:pt x="52" y="382"/>
                  </a:lnTo>
                  <a:lnTo>
                    <a:pt x="113" y="339"/>
                  </a:lnTo>
                  <a:lnTo>
                    <a:pt x="202" y="276"/>
                  </a:lnTo>
                  <a:lnTo>
                    <a:pt x="321" y="276"/>
                  </a:lnTo>
                  <a:lnTo>
                    <a:pt x="321" y="276"/>
                  </a:lnTo>
                  <a:lnTo>
                    <a:pt x="338" y="274"/>
                  </a:lnTo>
                  <a:lnTo>
                    <a:pt x="353" y="270"/>
                  </a:lnTo>
                  <a:lnTo>
                    <a:pt x="367" y="263"/>
                  </a:lnTo>
                  <a:lnTo>
                    <a:pt x="380" y="254"/>
                  </a:lnTo>
                  <a:lnTo>
                    <a:pt x="390" y="243"/>
                  </a:lnTo>
                  <a:lnTo>
                    <a:pt x="397" y="230"/>
                  </a:lnTo>
                  <a:lnTo>
                    <a:pt x="403" y="215"/>
                  </a:lnTo>
                  <a:lnTo>
                    <a:pt x="405" y="200"/>
                  </a:lnTo>
                  <a:lnTo>
                    <a:pt x="405" y="76"/>
                  </a:lnTo>
                  <a:lnTo>
                    <a:pt x="405" y="76"/>
                  </a:lnTo>
                  <a:lnTo>
                    <a:pt x="403" y="61"/>
                  </a:lnTo>
                  <a:lnTo>
                    <a:pt x="397" y="46"/>
                  </a:lnTo>
                  <a:lnTo>
                    <a:pt x="390" y="33"/>
                  </a:lnTo>
                  <a:lnTo>
                    <a:pt x="380" y="22"/>
                  </a:lnTo>
                  <a:lnTo>
                    <a:pt x="367" y="13"/>
                  </a:lnTo>
                  <a:lnTo>
                    <a:pt x="353" y="5"/>
                  </a:lnTo>
                  <a:lnTo>
                    <a:pt x="338" y="2"/>
                  </a:lnTo>
                  <a:lnTo>
                    <a:pt x="321" y="0"/>
                  </a:lnTo>
                  <a:lnTo>
                    <a:pt x="321"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7" name="Freeform 23"/>
            <p:cNvSpPr>
              <a:spLocks/>
            </p:cNvSpPr>
            <p:nvPr/>
          </p:nvSpPr>
          <p:spPr bwMode="auto">
            <a:xfrm>
              <a:off x="6193851" y="4111406"/>
              <a:ext cx="328421" cy="348667"/>
            </a:xfrm>
            <a:custGeom>
              <a:avLst/>
              <a:gdLst>
                <a:gd name="T0" fmla="*/ 225 w 293"/>
                <a:gd name="T1" fmla="*/ 0 h 312"/>
                <a:gd name="T2" fmla="*/ 30 w 293"/>
                <a:gd name="T3" fmla="*/ 0 h 312"/>
                <a:gd name="T4" fmla="*/ 30 w 293"/>
                <a:gd name="T5" fmla="*/ 0 h 312"/>
                <a:gd name="T6" fmla="*/ 15 w 293"/>
                <a:gd name="T7" fmla="*/ 0 h 312"/>
                <a:gd name="T8" fmla="*/ 0 w 293"/>
                <a:gd name="T9" fmla="*/ 6 h 312"/>
                <a:gd name="T10" fmla="*/ 56 w 293"/>
                <a:gd name="T11" fmla="*/ 6 h 312"/>
                <a:gd name="T12" fmla="*/ 56 w 293"/>
                <a:gd name="T13" fmla="*/ 6 h 312"/>
                <a:gd name="T14" fmla="*/ 76 w 293"/>
                <a:gd name="T15" fmla="*/ 8 h 312"/>
                <a:gd name="T16" fmla="*/ 93 w 293"/>
                <a:gd name="T17" fmla="*/ 13 h 312"/>
                <a:gd name="T18" fmla="*/ 110 w 293"/>
                <a:gd name="T19" fmla="*/ 21 h 312"/>
                <a:gd name="T20" fmla="*/ 123 w 293"/>
                <a:gd name="T21" fmla="*/ 32 h 312"/>
                <a:gd name="T22" fmla="*/ 136 w 293"/>
                <a:gd name="T23" fmla="*/ 45 h 312"/>
                <a:gd name="T24" fmla="*/ 143 w 293"/>
                <a:gd name="T25" fmla="*/ 60 h 312"/>
                <a:gd name="T26" fmla="*/ 149 w 293"/>
                <a:gd name="T27" fmla="*/ 76 h 312"/>
                <a:gd name="T28" fmla="*/ 150 w 293"/>
                <a:gd name="T29" fmla="*/ 93 h 312"/>
                <a:gd name="T30" fmla="*/ 150 w 293"/>
                <a:gd name="T31" fmla="*/ 236 h 312"/>
                <a:gd name="T32" fmla="*/ 150 w 293"/>
                <a:gd name="T33" fmla="*/ 236 h 312"/>
                <a:gd name="T34" fmla="*/ 150 w 293"/>
                <a:gd name="T35" fmla="*/ 241 h 312"/>
                <a:gd name="T36" fmla="*/ 150 w 293"/>
                <a:gd name="T37" fmla="*/ 241 h 312"/>
                <a:gd name="T38" fmla="*/ 215 w 293"/>
                <a:gd name="T39" fmla="*/ 288 h 312"/>
                <a:gd name="T40" fmla="*/ 251 w 293"/>
                <a:gd name="T41" fmla="*/ 312 h 312"/>
                <a:gd name="T42" fmla="*/ 251 w 293"/>
                <a:gd name="T43" fmla="*/ 312 h 312"/>
                <a:gd name="T44" fmla="*/ 215 w 293"/>
                <a:gd name="T45" fmla="*/ 225 h 312"/>
                <a:gd name="T46" fmla="*/ 225 w 293"/>
                <a:gd name="T47" fmla="*/ 225 h 312"/>
                <a:gd name="T48" fmla="*/ 225 w 293"/>
                <a:gd name="T49" fmla="*/ 225 h 312"/>
                <a:gd name="T50" fmla="*/ 240 w 293"/>
                <a:gd name="T51" fmla="*/ 225 h 312"/>
                <a:gd name="T52" fmla="*/ 251 w 293"/>
                <a:gd name="T53" fmla="*/ 221 h 312"/>
                <a:gd name="T54" fmla="*/ 264 w 293"/>
                <a:gd name="T55" fmla="*/ 215 h 312"/>
                <a:gd name="T56" fmla="*/ 273 w 293"/>
                <a:gd name="T57" fmla="*/ 208 h 312"/>
                <a:gd name="T58" fmla="*/ 282 w 293"/>
                <a:gd name="T59" fmla="*/ 199 h 312"/>
                <a:gd name="T60" fmla="*/ 288 w 293"/>
                <a:gd name="T61" fmla="*/ 188 h 312"/>
                <a:gd name="T62" fmla="*/ 291 w 293"/>
                <a:gd name="T63" fmla="*/ 176 h 312"/>
                <a:gd name="T64" fmla="*/ 293 w 293"/>
                <a:gd name="T65" fmla="*/ 164 h 312"/>
                <a:gd name="T66" fmla="*/ 293 w 293"/>
                <a:gd name="T67" fmla="*/ 61 h 312"/>
                <a:gd name="T68" fmla="*/ 293 w 293"/>
                <a:gd name="T69" fmla="*/ 61 h 312"/>
                <a:gd name="T70" fmla="*/ 291 w 293"/>
                <a:gd name="T71" fmla="*/ 49 h 312"/>
                <a:gd name="T72" fmla="*/ 288 w 293"/>
                <a:gd name="T73" fmla="*/ 37 h 312"/>
                <a:gd name="T74" fmla="*/ 282 w 293"/>
                <a:gd name="T75" fmla="*/ 26 h 312"/>
                <a:gd name="T76" fmla="*/ 273 w 293"/>
                <a:gd name="T77" fmla="*/ 17 h 312"/>
                <a:gd name="T78" fmla="*/ 264 w 293"/>
                <a:gd name="T79" fmla="*/ 10 h 312"/>
                <a:gd name="T80" fmla="*/ 251 w 293"/>
                <a:gd name="T81" fmla="*/ 4 h 312"/>
                <a:gd name="T82" fmla="*/ 240 w 293"/>
                <a:gd name="T83" fmla="*/ 0 h 312"/>
                <a:gd name="T84" fmla="*/ 225 w 293"/>
                <a:gd name="T85" fmla="*/ 0 h 312"/>
                <a:gd name="T86" fmla="*/ 225 w 293"/>
                <a:gd name="T8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12">
                  <a:moveTo>
                    <a:pt x="225" y="0"/>
                  </a:moveTo>
                  <a:lnTo>
                    <a:pt x="30" y="0"/>
                  </a:lnTo>
                  <a:lnTo>
                    <a:pt x="30" y="0"/>
                  </a:lnTo>
                  <a:lnTo>
                    <a:pt x="15" y="0"/>
                  </a:lnTo>
                  <a:lnTo>
                    <a:pt x="0" y="6"/>
                  </a:lnTo>
                  <a:lnTo>
                    <a:pt x="56" y="6"/>
                  </a:lnTo>
                  <a:lnTo>
                    <a:pt x="56" y="6"/>
                  </a:lnTo>
                  <a:lnTo>
                    <a:pt x="76" y="8"/>
                  </a:lnTo>
                  <a:lnTo>
                    <a:pt x="93" y="13"/>
                  </a:lnTo>
                  <a:lnTo>
                    <a:pt x="110" y="21"/>
                  </a:lnTo>
                  <a:lnTo>
                    <a:pt x="123" y="32"/>
                  </a:lnTo>
                  <a:lnTo>
                    <a:pt x="136" y="45"/>
                  </a:lnTo>
                  <a:lnTo>
                    <a:pt x="143" y="60"/>
                  </a:lnTo>
                  <a:lnTo>
                    <a:pt x="149" y="76"/>
                  </a:lnTo>
                  <a:lnTo>
                    <a:pt x="150" y="93"/>
                  </a:lnTo>
                  <a:lnTo>
                    <a:pt x="150" y="236"/>
                  </a:lnTo>
                  <a:lnTo>
                    <a:pt x="150" y="236"/>
                  </a:lnTo>
                  <a:lnTo>
                    <a:pt x="150" y="241"/>
                  </a:lnTo>
                  <a:lnTo>
                    <a:pt x="150" y="241"/>
                  </a:lnTo>
                  <a:lnTo>
                    <a:pt x="215" y="288"/>
                  </a:lnTo>
                  <a:lnTo>
                    <a:pt x="251" y="312"/>
                  </a:lnTo>
                  <a:lnTo>
                    <a:pt x="251" y="312"/>
                  </a:lnTo>
                  <a:lnTo>
                    <a:pt x="215" y="225"/>
                  </a:lnTo>
                  <a:lnTo>
                    <a:pt x="225" y="225"/>
                  </a:lnTo>
                  <a:lnTo>
                    <a:pt x="225" y="225"/>
                  </a:lnTo>
                  <a:lnTo>
                    <a:pt x="240" y="225"/>
                  </a:lnTo>
                  <a:lnTo>
                    <a:pt x="251" y="221"/>
                  </a:lnTo>
                  <a:lnTo>
                    <a:pt x="264" y="215"/>
                  </a:lnTo>
                  <a:lnTo>
                    <a:pt x="273" y="208"/>
                  </a:lnTo>
                  <a:lnTo>
                    <a:pt x="282" y="199"/>
                  </a:lnTo>
                  <a:lnTo>
                    <a:pt x="288" y="188"/>
                  </a:lnTo>
                  <a:lnTo>
                    <a:pt x="291" y="176"/>
                  </a:lnTo>
                  <a:lnTo>
                    <a:pt x="293" y="164"/>
                  </a:lnTo>
                  <a:lnTo>
                    <a:pt x="293" y="61"/>
                  </a:lnTo>
                  <a:lnTo>
                    <a:pt x="293" y="61"/>
                  </a:lnTo>
                  <a:lnTo>
                    <a:pt x="291" y="49"/>
                  </a:lnTo>
                  <a:lnTo>
                    <a:pt x="288" y="37"/>
                  </a:lnTo>
                  <a:lnTo>
                    <a:pt x="282" y="26"/>
                  </a:lnTo>
                  <a:lnTo>
                    <a:pt x="273" y="17"/>
                  </a:lnTo>
                  <a:lnTo>
                    <a:pt x="264" y="10"/>
                  </a:lnTo>
                  <a:lnTo>
                    <a:pt x="251" y="4"/>
                  </a:lnTo>
                  <a:lnTo>
                    <a:pt x="240" y="0"/>
                  </a:lnTo>
                  <a:lnTo>
                    <a:pt x="225" y="0"/>
                  </a:lnTo>
                  <a:lnTo>
                    <a:pt x="22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8552" name="Freeform 37"/>
          <p:cNvSpPr>
            <a:spLocks/>
          </p:cNvSpPr>
          <p:nvPr/>
        </p:nvSpPr>
        <p:spPr bwMode="auto">
          <a:xfrm>
            <a:off x="1316038" y="1871663"/>
            <a:ext cx="820737" cy="960437"/>
          </a:xfrm>
          <a:custGeom>
            <a:avLst/>
            <a:gdLst>
              <a:gd name="T0" fmla="*/ 2147483647 w 729"/>
              <a:gd name="T1" fmla="*/ 2147483647 h 855"/>
              <a:gd name="T2" fmla="*/ 2147483647 w 729"/>
              <a:gd name="T3" fmla="*/ 2147483647 h 855"/>
              <a:gd name="T4" fmla="*/ 2147483647 w 729"/>
              <a:gd name="T5" fmla="*/ 2147483647 h 855"/>
              <a:gd name="T6" fmla="*/ 2147483647 w 729"/>
              <a:gd name="T7" fmla="*/ 2147483647 h 855"/>
              <a:gd name="T8" fmla="*/ 2147483647 w 729"/>
              <a:gd name="T9" fmla="*/ 2147483647 h 855"/>
              <a:gd name="T10" fmla="*/ 2147483647 w 729"/>
              <a:gd name="T11" fmla="*/ 2147483647 h 855"/>
              <a:gd name="T12" fmla="*/ 2147483647 w 729"/>
              <a:gd name="T13" fmla="*/ 2147483647 h 855"/>
              <a:gd name="T14" fmla="*/ 2147483647 w 729"/>
              <a:gd name="T15" fmla="*/ 2147483647 h 855"/>
              <a:gd name="T16" fmla="*/ 2147483647 w 729"/>
              <a:gd name="T17" fmla="*/ 0 h 855"/>
              <a:gd name="T18" fmla="*/ 2147483647 w 729"/>
              <a:gd name="T19" fmla="*/ 2147483647 h 855"/>
              <a:gd name="T20" fmla="*/ 2147483647 w 729"/>
              <a:gd name="T21" fmla="*/ 2147483647 h 855"/>
              <a:gd name="T22" fmla="*/ 2147483647 w 729"/>
              <a:gd name="T23" fmla="*/ 2147483647 h 855"/>
              <a:gd name="T24" fmla="*/ 2147483647 w 729"/>
              <a:gd name="T25" fmla="*/ 2147483647 h 855"/>
              <a:gd name="T26" fmla="*/ 2147483647 w 729"/>
              <a:gd name="T27" fmla="*/ 2147483647 h 855"/>
              <a:gd name="T28" fmla="*/ 2147483647 w 729"/>
              <a:gd name="T29" fmla="*/ 2147483647 h 855"/>
              <a:gd name="T30" fmla="*/ 2147483647 w 729"/>
              <a:gd name="T31" fmla="*/ 2147483647 h 855"/>
              <a:gd name="T32" fmla="*/ 2147483647 w 729"/>
              <a:gd name="T33" fmla="*/ 2147483647 h 855"/>
              <a:gd name="T34" fmla="*/ 0 w 729"/>
              <a:gd name="T35" fmla="*/ 2147483647 h 855"/>
              <a:gd name="T36" fmla="*/ 2147483647 w 729"/>
              <a:gd name="T37" fmla="*/ 2147483647 h 855"/>
              <a:gd name="T38" fmla="*/ 2147483647 w 729"/>
              <a:gd name="T39" fmla="*/ 2147483647 h 855"/>
              <a:gd name="T40" fmla="*/ 2147483647 w 729"/>
              <a:gd name="T41" fmla="*/ 2147483647 h 855"/>
              <a:gd name="T42" fmla="*/ 2147483647 w 729"/>
              <a:gd name="T43" fmla="*/ 2147483647 h 855"/>
              <a:gd name="T44" fmla="*/ 2147483647 w 729"/>
              <a:gd name="T45" fmla="*/ 2147483647 h 855"/>
              <a:gd name="T46" fmla="*/ 2147483647 w 729"/>
              <a:gd name="T47" fmla="*/ 2147483647 h 855"/>
              <a:gd name="T48" fmla="*/ 2147483647 w 729"/>
              <a:gd name="T49" fmla="*/ 2147483647 h 855"/>
              <a:gd name="T50" fmla="*/ 2147483647 w 729"/>
              <a:gd name="T51" fmla="*/ 2147483647 h 855"/>
              <a:gd name="T52" fmla="*/ 2147483647 w 729"/>
              <a:gd name="T53" fmla="*/ 2147483647 h 855"/>
              <a:gd name="T54" fmla="*/ 2147483647 w 729"/>
              <a:gd name="T55" fmla="*/ 2147483647 h 855"/>
              <a:gd name="T56" fmla="*/ 2147483647 w 729"/>
              <a:gd name="T57" fmla="*/ 2147483647 h 855"/>
              <a:gd name="T58" fmla="*/ 2147483647 w 729"/>
              <a:gd name="T59" fmla="*/ 2147483647 h 855"/>
              <a:gd name="T60" fmla="*/ 2147483647 w 729"/>
              <a:gd name="T61" fmla="*/ 2147483647 h 855"/>
              <a:gd name="T62" fmla="*/ 2147483647 w 729"/>
              <a:gd name="T63" fmla="*/ 2147483647 h 855"/>
              <a:gd name="T64" fmla="*/ 2147483647 w 729"/>
              <a:gd name="T65" fmla="*/ 2147483647 h 855"/>
              <a:gd name="T66" fmla="*/ 2147483647 w 729"/>
              <a:gd name="T67" fmla="*/ 2147483647 h 855"/>
              <a:gd name="T68" fmla="*/ 2147483647 w 729"/>
              <a:gd name="T69" fmla="*/ 2147483647 h 855"/>
              <a:gd name="T70" fmla="*/ 2147483647 w 729"/>
              <a:gd name="T71" fmla="*/ 2147483647 h 855"/>
              <a:gd name="T72" fmla="*/ 2147483647 w 729"/>
              <a:gd name="T73" fmla="*/ 2147483647 h 8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29"/>
              <a:gd name="T112" fmla="*/ 0 h 855"/>
              <a:gd name="T113" fmla="*/ 729 w 729"/>
              <a:gd name="T114" fmla="*/ 855 h 85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29" h="855">
                <a:moveTo>
                  <a:pt x="729" y="366"/>
                </a:moveTo>
                <a:lnTo>
                  <a:pt x="729" y="366"/>
                </a:lnTo>
                <a:lnTo>
                  <a:pt x="727" y="328"/>
                </a:lnTo>
                <a:lnTo>
                  <a:pt x="722" y="293"/>
                </a:lnTo>
                <a:lnTo>
                  <a:pt x="713" y="258"/>
                </a:lnTo>
                <a:lnTo>
                  <a:pt x="701" y="225"/>
                </a:lnTo>
                <a:lnTo>
                  <a:pt x="687" y="191"/>
                </a:lnTo>
                <a:lnTo>
                  <a:pt x="668" y="162"/>
                </a:lnTo>
                <a:lnTo>
                  <a:pt x="646" y="134"/>
                </a:lnTo>
                <a:lnTo>
                  <a:pt x="623" y="108"/>
                </a:lnTo>
                <a:lnTo>
                  <a:pt x="597" y="84"/>
                </a:lnTo>
                <a:lnTo>
                  <a:pt x="570" y="63"/>
                </a:lnTo>
                <a:lnTo>
                  <a:pt x="538" y="45"/>
                </a:lnTo>
                <a:lnTo>
                  <a:pt x="507" y="30"/>
                </a:lnTo>
                <a:lnTo>
                  <a:pt x="473" y="17"/>
                </a:lnTo>
                <a:lnTo>
                  <a:pt x="438" y="8"/>
                </a:lnTo>
                <a:lnTo>
                  <a:pt x="403" y="2"/>
                </a:lnTo>
                <a:lnTo>
                  <a:pt x="364" y="0"/>
                </a:lnTo>
                <a:lnTo>
                  <a:pt x="327" y="2"/>
                </a:lnTo>
                <a:lnTo>
                  <a:pt x="291" y="8"/>
                </a:lnTo>
                <a:lnTo>
                  <a:pt x="256" y="17"/>
                </a:lnTo>
                <a:lnTo>
                  <a:pt x="223" y="30"/>
                </a:lnTo>
                <a:lnTo>
                  <a:pt x="191" y="45"/>
                </a:lnTo>
                <a:lnTo>
                  <a:pt x="160" y="63"/>
                </a:lnTo>
                <a:lnTo>
                  <a:pt x="132" y="84"/>
                </a:lnTo>
                <a:lnTo>
                  <a:pt x="106" y="108"/>
                </a:lnTo>
                <a:lnTo>
                  <a:pt x="83" y="134"/>
                </a:lnTo>
                <a:lnTo>
                  <a:pt x="61" y="162"/>
                </a:lnTo>
                <a:lnTo>
                  <a:pt x="43" y="191"/>
                </a:lnTo>
                <a:lnTo>
                  <a:pt x="28" y="225"/>
                </a:lnTo>
                <a:lnTo>
                  <a:pt x="15" y="258"/>
                </a:lnTo>
                <a:lnTo>
                  <a:pt x="7" y="293"/>
                </a:lnTo>
                <a:lnTo>
                  <a:pt x="2" y="328"/>
                </a:lnTo>
                <a:lnTo>
                  <a:pt x="0" y="366"/>
                </a:lnTo>
                <a:lnTo>
                  <a:pt x="2" y="403"/>
                </a:lnTo>
                <a:lnTo>
                  <a:pt x="7" y="440"/>
                </a:lnTo>
                <a:lnTo>
                  <a:pt x="15" y="475"/>
                </a:lnTo>
                <a:lnTo>
                  <a:pt x="28" y="508"/>
                </a:lnTo>
                <a:lnTo>
                  <a:pt x="43" y="540"/>
                </a:lnTo>
                <a:lnTo>
                  <a:pt x="61" y="570"/>
                </a:lnTo>
                <a:lnTo>
                  <a:pt x="83" y="597"/>
                </a:lnTo>
                <a:lnTo>
                  <a:pt x="106" y="623"/>
                </a:lnTo>
                <a:lnTo>
                  <a:pt x="132" y="647"/>
                </a:lnTo>
                <a:lnTo>
                  <a:pt x="160" y="668"/>
                </a:lnTo>
                <a:lnTo>
                  <a:pt x="191" y="686"/>
                </a:lnTo>
                <a:lnTo>
                  <a:pt x="223" y="703"/>
                </a:lnTo>
                <a:lnTo>
                  <a:pt x="256" y="714"/>
                </a:lnTo>
                <a:lnTo>
                  <a:pt x="291" y="724"/>
                </a:lnTo>
                <a:lnTo>
                  <a:pt x="327" y="729"/>
                </a:lnTo>
                <a:lnTo>
                  <a:pt x="364" y="731"/>
                </a:lnTo>
                <a:lnTo>
                  <a:pt x="380" y="731"/>
                </a:lnTo>
                <a:lnTo>
                  <a:pt x="529" y="855"/>
                </a:lnTo>
                <a:lnTo>
                  <a:pt x="544" y="685"/>
                </a:lnTo>
                <a:lnTo>
                  <a:pt x="564" y="672"/>
                </a:lnTo>
                <a:lnTo>
                  <a:pt x="585" y="657"/>
                </a:lnTo>
                <a:lnTo>
                  <a:pt x="603" y="642"/>
                </a:lnTo>
                <a:lnTo>
                  <a:pt x="620" y="627"/>
                </a:lnTo>
                <a:lnTo>
                  <a:pt x="636" y="610"/>
                </a:lnTo>
                <a:lnTo>
                  <a:pt x="651" y="592"/>
                </a:lnTo>
                <a:lnTo>
                  <a:pt x="666" y="573"/>
                </a:lnTo>
                <a:lnTo>
                  <a:pt x="679" y="553"/>
                </a:lnTo>
                <a:lnTo>
                  <a:pt x="690" y="531"/>
                </a:lnTo>
                <a:lnTo>
                  <a:pt x="700" y="510"/>
                </a:lnTo>
                <a:lnTo>
                  <a:pt x="709" y="488"/>
                </a:lnTo>
                <a:lnTo>
                  <a:pt x="716" y="464"/>
                </a:lnTo>
                <a:lnTo>
                  <a:pt x="722" y="440"/>
                </a:lnTo>
                <a:lnTo>
                  <a:pt x="726" y="416"/>
                </a:lnTo>
                <a:lnTo>
                  <a:pt x="729" y="392"/>
                </a:lnTo>
                <a:lnTo>
                  <a:pt x="729" y="366"/>
                </a:lnTo>
                <a:close/>
              </a:path>
            </a:pathLst>
          </a:custGeom>
          <a:blipFill dpi="0" rotWithShape="0">
            <a:blip r:embed="rId3"/>
            <a:srcRect/>
            <a:tile tx="0" ty="0" sx="100000" sy="100000" flip="none" algn="tl"/>
          </a:blipFill>
          <a:ln w="28575">
            <a:solidFill>
              <a:schemeClr val="bg1"/>
            </a:solidFill>
            <a:round/>
            <a:headEnd/>
            <a:tailEnd/>
          </a:ln>
        </p:spPr>
        <p:txBody>
          <a:bodyPr/>
          <a:lstStyle/>
          <a:p>
            <a:endParaRPr lang="zh-CN" altLang="en-US"/>
          </a:p>
        </p:txBody>
      </p:sp>
      <p:grpSp>
        <p:nvGrpSpPr>
          <p:cNvPr id="4" name="Group 11"/>
          <p:cNvGrpSpPr/>
          <p:nvPr/>
        </p:nvGrpSpPr>
        <p:grpSpPr>
          <a:xfrm>
            <a:off x="1531316" y="2059897"/>
            <a:ext cx="429649" cy="335169"/>
            <a:chOff x="5240079" y="2059897"/>
            <a:chExt cx="429649" cy="335169"/>
          </a:xfrm>
          <a:solidFill>
            <a:schemeClr val="bg1"/>
          </a:solidFill>
        </p:grpSpPr>
        <p:sp>
          <p:nvSpPr>
            <p:cNvPr id="520" name="Freeform 38"/>
            <p:cNvSpPr>
              <a:spLocks/>
            </p:cNvSpPr>
            <p:nvPr/>
          </p:nvSpPr>
          <p:spPr bwMode="auto">
            <a:xfrm>
              <a:off x="5240079" y="2224107"/>
              <a:ext cx="278933" cy="170959"/>
            </a:xfrm>
            <a:custGeom>
              <a:avLst/>
              <a:gdLst>
                <a:gd name="T0" fmla="*/ 249 w 249"/>
                <a:gd name="T1" fmla="*/ 153 h 153"/>
                <a:gd name="T2" fmla="*/ 249 w 249"/>
                <a:gd name="T3" fmla="*/ 153 h 153"/>
                <a:gd name="T4" fmla="*/ 249 w 249"/>
                <a:gd name="T5" fmla="*/ 138 h 153"/>
                <a:gd name="T6" fmla="*/ 247 w 249"/>
                <a:gd name="T7" fmla="*/ 123 h 153"/>
                <a:gd name="T8" fmla="*/ 243 w 249"/>
                <a:gd name="T9" fmla="*/ 108 h 153"/>
                <a:gd name="T10" fmla="*/ 239 w 249"/>
                <a:gd name="T11" fmla="*/ 93 h 153"/>
                <a:gd name="T12" fmla="*/ 234 w 249"/>
                <a:gd name="T13" fmla="*/ 80 h 153"/>
                <a:gd name="T14" fmla="*/ 228 w 249"/>
                <a:gd name="T15" fmla="*/ 67 h 153"/>
                <a:gd name="T16" fmla="*/ 221 w 249"/>
                <a:gd name="T17" fmla="*/ 56 h 153"/>
                <a:gd name="T18" fmla="*/ 212 w 249"/>
                <a:gd name="T19" fmla="*/ 45 h 153"/>
                <a:gd name="T20" fmla="*/ 204 w 249"/>
                <a:gd name="T21" fmla="*/ 36 h 153"/>
                <a:gd name="T22" fmla="*/ 195 w 249"/>
                <a:gd name="T23" fmla="*/ 26 h 153"/>
                <a:gd name="T24" fmla="*/ 184 w 249"/>
                <a:gd name="T25" fmla="*/ 19 h 153"/>
                <a:gd name="T26" fmla="*/ 173 w 249"/>
                <a:gd name="T27" fmla="*/ 12 h 153"/>
                <a:gd name="T28" fmla="*/ 162 w 249"/>
                <a:gd name="T29" fmla="*/ 6 h 153"/>
                <a:gd name="T30" fmla="*/ 150 w 249"/>
                <a:gd name="T31" fmla="*/ 2 h 153"/>
                <a:gd name="T32" fmla="*/ 137 w 249"/>
                <a:gd name="T33" fmla="*/ 0 h 153"/>
                <a:gd name="T34" fmla="*/ 124 w 249"/>
                <a:gd name="T35" fmla="*/ 0 h 153"/>
                <a:gd name="T36" fmla="*/ 124 w 249"/>
                <a:gd name="T37" fmla="*/ 0 h 153"/>
                <a:gd name="T38" fmla="*/ 111 w 249"/>
                <a:gd name="T39" fmla="*/ 0 h 153"/>
                <a:gd name="T40" fmla="*/ 98 w 249"/>
                <a:gd name="T41" fmla="*/ 2 h 153"/>
                <a:gd name="T42" fmla="*/ 87 w 249"/>
                <a:gd name="T43" fmla="*/ 6 h 153"/>
                <a:gd name="T44" fmla="*/ 76 w 249"/>
                <a:gd name="T45" fmla="*/ 12 h 153"/>
                <a:gd name="T46" fmla="*/ 65 w 249"/>
                <a:gd name="T47" fmla="*/ 19 h 153"/>
                <a:gd name="T48" fmla="*/ 54 w 249"/>
                <a:gd name="T49" fmla="*/ 26 h 153"/>
                <a:gd name="T50" fmla="*/ 45 w 249"/>
                <a:gd name="T51" fmla="*/ 36 h 153"/>
                <a:gd name="T52" fmla="*/ 37 w 249"/>
                <a:gd name="T53" fmla="*/ 45 h 153"/>
                <a:gd name="T54" fmla="*/ 28 w 249"/>
                <a:gd name="T55" fmla="*/ 56 h 153"/>
                <a:gd name="T56" fmla="*/ 21 w 249"/>
                <a:gd name="T57" fmla="*/ 67 h 153"/>
                <a:gd name="T58" fmla="*/ 15 w 249"/>
                <a:gd name="T59" fmla="*/ 80 h 153"/>
                <a:gd name="T60" fmla="*/ 9 w 249"/>
                <a:gd name="T61" fmla="*/ 93 h 153"/>
                <a:gd name="T62" fmla="*/ 6 w 249"/>
                <a:gd name="T63" fmla="*/ 108 h 153"/>
                <a:gd name="T64" fmla="*/ 2 w 249"/>
                <a:gd name="T65" fmla="*/ 123 h 153"/>
                <a:gd name="T66" fmla="*/ 0 w 249"/>
                <a:gd name="T67" fmla="*/ 138 h 153"/>
                <a:gd name="T68" fmla="*/ 0 w 249"/>
                <a:gd name="T69" fmla="*/ 153 h 153"/>
                <a:gd name="T70" fmla="*/ 249 w 249"/>
                <a:gd name="T7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9" h="153">
                  <a:moveTo>
                    <a:pt x="249" y="153"/>
                  </a:moveTo>
                  <a:lnTo>
                    <a:pt x="249" y="153"/>
                  </a:lnTo>
                  <a:lnTo>
                    <a:pt x="249" y="138"/>
                  </a:lnTo>
                  <a:lnTo>
                    <a:pt x="247" y="123"/>
                  </a:lnTo>
                  <a:lnTo>
                    <a:pt x="243" y="108"/>
                  </a:lnTo>
                  <a:lnTo>
                    <a:pt x="239" y="93"/>
                  </a:lnTo>
                  <a:lnTo>
                    <a:pt x="234" y="80"/>
                  </a:lnTo>
                  <a:lnTo>
                    <a:pt x="228" y="67"/>
                  </a:lnTo>
                  <a:lnTo>
                    <a:pt x="221" y="56"/>
                  </a:lnTo>
                  <a:lnTo>
                    <a:pt x="212" y="45"/>
                  </a:lnTo>
                  <a:lnTo>
                    <a:pt x="204" y="36"/>
                  </a:lnTo>
                  <a:lnTo>
                    <a:pt x="195" y="26"/>
                  </a:lnTo>
                  <a:lnTo>
                    <a:pt x="184" y="19"/>
                  </a:lnTo>
                  <a:lnTo>
                    <a:pt x="173" y="12"/>
                  </a:lnTo>
                  <a:lnTo>
                    <a:pt x="162" y="6"/>
                  </a:lnTo>
                  <a:lnTo>
                    <a:pt x="150" y="2"/>
                  </a:lnTo>
                  <a:lnTo>
                    <a:pt x="137" y="0"/>
                  </a:lnTo>
                  <a:lnTo>
                    <a:pt x="124" y="0"/>
                  </a:lnTo>
                  <a:lnTo>
                    <a:pt x="124" y="0"/>
                  </a:lnTo>
                  <a:lnTo>
                    <a:pt x="111" y="0"/>
                  </a:lnTo>
                  <a:lnTo>
                    <a:pt x="98" y="2"/>
                  </a:lnTo>
                  <a:lnTo>
                    <a:pt x="87" y="6"/>
                  </a:lnTo>
                  <a:lnTo>
                    <a:pt x="76" y="12"/>
                  </a:lnTo>
                  <a:lnTo>
                    <a:pt x="65" y="19"/>
                  </a:lnTo>
                  <a:lnTo>
                    <a:pt x="54" y="26"/>
                  </a:lnTo>
                  <a:lnTo>
                    <a:pt x="45" y="36"/>
                  </a:lnTo>
                  <a:lnTo>
                    <a:pt x="37" y="45"/>
                  </a:lnTo>
                  <a:lnTo>
                    <a:pt x="28" y="56"/>
                  </a:lnTo>
                  <a:lnTo>
                    <a:pt x="21" y="67"/>
                  </a:lnTo>
                  <a:lnTo>
                    <a:pt x="15" y="80"/>
                  </a:lnTo>
                  <a:lnTo>
                    <a:pt x="9" y="93"/>
                  </a:lnTo>
                  <a:lnTo>
                    <a:pt x="6" y="108"/>
                  </a:lnTo>
                  <a:lnTo>
                    <a:pt x="2" y="123"/>
                  </a:lnTo>
                  <a:lnTo>
                    <a:pt x="0" y="138"/>
                  </a:lnTo>
                  <a:lnTo>
                    <a:pt x="0" y="153"/>
                  </a:lnTo>
                  <a:lnTo>
                    <a:pt x="249" y="15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21" name="Freeform 39"/>
            <p:cNvSpPr>
              <a:spLocks/>
            </p:cNvSpPr>
            <p:nvPr/>
          </p:nvSpPr>
          <p:spPr bwMode="auto">
            <a:xfrm>
              <a:off x="5296317" y="2059897"/>
              <a:ext cx="161961" cy="152963"/>
            </a:xfrm>
            <a:custGeom>
              <a:avLst/>
              <a:gdLst>
                <a:gd name="T0" fmla="*/ 145 w 145"/>
                <a:gd name="T1" fmla="*/ 67 h 135"/>
                <a:gd name="T2" fmla="*/ 145 w 145"/>
                <a:gd name="T3" fmla="*/ 67 h 135"/>
                <a:gd name="T4" fmla="*/ 145 w 145"/>
                <a:gd name="T5" fmla="*/ 54 h 135"/>
                <a:gd name="T6" fmla="*/ 139 w 145"/>
                <a:gd name="T7" fmla="*/ 41 h 135"/>
                <a:gd name="T8" fmla="*/ 134 w 145"/>
                <a:gd name="T9" fmla="*/ 30 h 135"/>
                <a:gd name="T10" fmla="*/ 125 w 145"/>
                <a:gd name="T11" fmla="*/ 20 h 135"/>
                <a:gd name="T12" fmla="*/ 113 w 145"/>
                <a:gd name="T13" fmla="*/ 11 h 135"/>
                <a:gd name="T14" fmla="*/ 100 w 145"/>
                <a:gd name="T15" fmla="*/ 6 h 135"/>
                <a:gd name="T16" fmla="*/ 87 w 145"/>
                <a:gd name="T17" fmla="*/ 2 h 135"/>
                <a:gd name="T18" fmla="*/ 73 w 145"/>
                <a:gd name="T19" fmla="*/ 0 h 135"/>
                <a:gd name="T20" fmla="*/ 73 w 145"/>
                <a:gd name="T21" fmla="*/ 0 h 135"/>
                <a:gd name="T22" fmla="*/ 58 w 145"/>
                <a:gd name="T23" fmla="*/ 2 h 135"/>
                <a:gd name="T24" fmla="*/ 45 w 145"/>
                <a:gd name="T25" fmla="*/ 6 h 135"/>
                <a:gd name="T26" fmla="*/ 32 w 145"/>
                <a:gd name="T27" fmla="*/ 11 h 135"/>
                <a:gd name="T28" fmla="*/ 21 w 145"/>
                <a:gd name="T29" fmla="*/ 20 h 135"/>
                <a:gd name="T30" fmla="*/ 11 w 145"/>
                <a:gd name="T31" fmla="*/ 30 h 135"/>
                <a:gd name="T32" fmla="*/ 6 w 145"/>
                <a:gd name="T33" fmla="*/ 41 h 135"/>
                <a:gd name="T34" fmla="*/ 0 w 145"/>
                <a:gd name="T35" fmla="*/ 54 h 135"/>
                <a:gd name="T36" fmla="*/ 0 w 145"/>
                <a:gd name="T37" fmla="*/ 67 h 135"/>
                <a:gd name="T38" fmla="*/ 0 w 145"/>
                <a:gd name="T39" fmla="*/ 67 h 135"/>
                <a:gd name="T40" fmla="*/ 0 w 145"/>
                <a:gd name="T41" fmla="*/ 82 h 135"/>
                <a:gd name="T42" fmla="*/ 6 w 145"/>
                <a:gd name="T43" fmla="*/ 95 h 135"/>
                <a:gd name="T44" fmla="*/ 11 w 145"/>
                <a:gd name="T45" fmla="*/ 106 h 135"/>
                <a:gd name="T46" fmla="*/ 21 w 145"/>
                <a:gd name="T47" fmla="*/ 115 h 135"/>
                <a:gd name="T48" fmla="*/ 32 w 145"/>
                <a:gd name="T49" fmla="*/ 124 h 135"/>
                <a:gd name="T50" fmla="*/ 45 w 145"/>
                <a:gd name="T51" fmla="*/ 130 h 135"/>
                <a:gd name="T52" fmla="*/ 58 w 145"/>
                <a:gd name="T53" fmla="*/ 133 h 135"/>
                <a:gd name="T54" fmla="*/ 73 w 145"/>
                <a:gd name="T55" fmla="*/ 135 h 135"/>
                <a:gd name="T56" fmla="*/ 73 w 145"/>
                <a:gd name="T57" fmla="*/ 135 h 135"/>
                <a:gd name="T58" fmla="*/ 87 w 145"/>
                <a:gd name="T59" fmla="*/ 133 h 135"/>
                <a:gd name="T60" fmla="*/ 100 w 145"/>
                <a:gd name="T61" fmla="*/ 130 h 135"/>
                <a:gd name="T62" fmla="*/ 113 w 145"/>
                <a:gd name="T63" fmla="*/ 124 h 135"/>
                <a:gd name="T64" fmla="*/ 125 w 145"/>
                <a:gd name="T65" fmla="*/ 115 h 135"/>
                <a:gd name="T66" fmla="*/ 134 w 145"/>
                <a:gd name="T67" fmla="*/ 106 h 135"/>
                <a:gd name="T68" fmla="*/ 139 w 145"/>
                <a:gd name="T69" fmla="*/ 95 h 135"/>
                <a:gd name="T70" fmla="*/ 145 w 145"/>
                <a:gd name="T71" fmla="*/ 82 h 135"/>
                <a:gd name="T72" fmla="*/ 145 w 145"/>
                <a:gd name="T73" fmla="*/ 67 h 135"/>
                <a:gd name="T74" fmla="*/ 145 w 145"/>
                <a:gd name="T75" fmla="*/ 6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35">
                  <a:moveTo>
                    <a:pt x="145" y="67"/>
                  </a:moveTo>
                  <a:lnTo>
                    <a:pt x="145" y="67"/>
                  </a:lnTo>
                  <a:lnTo>
                    <a:pt x="145" y="54"/>
                  </a:lnTo>
                  <a:lnTo>
                    <a:pt x="139" y="41"/>
                  </a:lnTo>
                  <a:lnTo>
                    <a:pt x="134" y="30"/>
                  </a:lnTo>
                  <a:lnTo>
                    <a:pt x="125" y="20"/>
                  </a:lnTo>
                  <a:lnTo>
                    <a:pt x="113" y="11"/>
                  </a:lnTo>
                  <a:lnTo>
                    <a:pt x="100" y="6"/>
                  </a:lnTo>
                  <a:lnTo>
                    <a:pt x="87" y="2"/>
                  </a:lnTo>
                  <a:lnTo>
                    <a:pt x="73" y="0"/>
                  </a:lnTo>
                  <a:lnTo>
                    <a:pt x="73" y="0"/>
                  </a:lnTo>
                  <a:lnTo>
                    <a:pt x="58" y="2"/>
                  </a:lnTo>
                  <a:lnTo>
                    <a:pt x="45" y="6"/>
                  </a:lnTo>
                  <a:lnTo>
                    <a:pt x="32" y="11"/>
                  </a:lnTo>
                  <a:lnTo>
                    <a:pt x="21" y="20"/>
                  </a:lnTo>
                  <a:lnTo>
                    <a:pt x="11" y="30"/>
                  </a:lnTo>
                  <a:lnTo>
                    <a:pt x="6" y="41"/>
                  </a:lnTo>
                  <a:lnTo>
                    <a:pt x="0" y="54"/>
                  </a:lnTo>
                  <a:lnTo>
                    <a:pt x="0" y="67"/>
                  </a:lnTo>
                  <a:lnTo>
                    <a:pt x="0" y="67"/>
                  </a:lnTo>
                  <a:lnTo>
                    <a:pt x="0" y="82"/>
                  </a:lnTo>
                  <a:lnTo>
                    <a:pt x="6" y="95"/>
                  </a:lnTo>
                  <a:lnTo>
                    <a:pt x="11" y="106"/>
                  </a:lnTo>
                  <a:lnTo>
                    <a:pt x="21" y="115"/>
                  </a:lnTo>
                  <a:lnTo>
                    <a:pt x="32" y="124"/>
                  </a:lnTo>
                  <a:lnTo>
                    <a:pt x="45" y="130"/>
                  </a:lnTo>
                  <a:lnTo>
                    <a:pt x="58" y="133"/>
                  </a:lnTo>
                  <a:lnTo>
                    <a:pt x="73" y="135"/>
                  </a:lnTo>
                  <a:lnTo>
                    <a:pt x="73" y="135"/>
                  </a:lnTo>
                  <a:lnTo>
                    <a:pt x="87" y="133"/>
                  </a:lnTo>
                  <a:lnTo>
                    <a:pt x="100" y="130"/>
                  </a:lnTo>
                  <a:lnTo>
                    <a:pt x="113" y="124"/>
                  </a:lnTo>
                  <a:lnTo>
                    <a:pt x="125" y="115"/>
                  </a:lnTo>
                  <a:lnTo>
                    <a:pt x="134" y="106"/>
                  </a:lnTo>
                  <a:lnTo>
                    <a:pt x="139" y="95"/>
                  </a:lnTo>
                  <a:lnTo>
                    <a:pt x="145" y="82"/>
                  </a:lnTo>
                  <a:lnTo>
                    <a:pt x="145" y="67"/>
                  </a:lnTo>
                  <a:lnTo>
                    <a:pt x="145" y="6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22" name="Freeform 40"/>
            <p:cNvSpPr>
              <a:spLocks/>
            </p:cNvSpPr>
            <p:nvPr/>
          </p:nvSpPr>
          <p:spPr bwMode="auto">
            <a:xfrm>
              <a:off x="5476274" y="2224107"/>
              <a:ext cx="193454" cy="170959"/>
            </a:xfrm>
            <a:custGeom>
              <a:avLst/>
              <a:gdLst>
                <a:gd name="T0" fmla="*/ 46 w 170"/>
                <a:gd name="T1" fmla="*/ 0 h 153"/>
                <a:gd name="T2" fmla="*/ 46 w 170"/>
                <a:gd name="T3" fmla="*/ 0 h 153"/>
                <a:gd name="T4" fmla="*/ 33 w 170"/>
                <a:gd name="T5" fmla="*/ 0 h 153"/>
                <a:gd name="T6" fmla="*/ 22 w 170"/>
                <a:gd name="T7" fmla="*/ 2 h 153"/>
                <a:gd name="T8" fmla="*/ 11 w 170"/>
                <a:gd name="T9" fmla="*/ 6 h 153"/>
                <a:gd name="T10" fmla="*/ 0 w 170"/>
                <a:gd name="T11" fmla="*/ 12 h 153"/>
                <a:gd name="T12" fmla="*/ 0 w 170"/>
                <a:gd name="T13" fmla="*/ 12 h 153"/>
                <a:gd name="T14" fmla="*/ 16 w 170"/>
                <a:gd name="T15" fmla="*/ 21 h 153"/>
                <a:gd name="T16" fmla="*/ 31 w 170"/>
                <a:gd name="T17" fmla="*/ 34 h 153"/>
                <a:gd name="T18" fmla="*/ 44 w 170"/>
                <a:gd name="T19" fmla="*/ 49 h 153"/>
                <a:gd name="T20" fmla="*/ 57 w 170"/>
                <a:gd name="T21" fmla="*/ 65 h 153"/>
                <a:gd name="T22" fmla="*/ 66 w 170"/>
                <a:gd name="T23" fmla="*/ 86 h 153"/>
                <a:gd name="T24" fmla="*/ 72 w 170"/>
                <a:gd name="T25" fmla="*/ 106 h 153"/>
                <a:gd name="T26" fmla="*/ 78 w 170"/>
                <a:gd name="T27" fmla="*/ 128 h 153"/>
                <a:gd name="T28" fmla="*/ 78 w 170"/>
                <a:gd name="T29" fmla="*/ 153 h 153"/>
                <a:gd name="T30" fmla="*/ 170 w 170"/>
                <a:gd name="T31" fmla="*/ 153 h 153"/>
                <a:gd name="T32" fmla="*/ 170 w 170"/>
                <a:gd name="T33" fmla="*/ 153 h 153"/>
                <a:gd name="T34" fmla="*/ 170 w 170"/>
                <a:gd name="T35" fmla="*/ 138 h 153"/>
                <a:gd name="T36" fmla="*/ 169 w 170"/>
                <a:gd name="T37" fmla="*/ 123 h 153"/>
                <a:gd name="T38" fmla="*/ 165 w 170"/>
                <a:gd name="T39" fmla="*/ 108 h 153"/>
                <a:gd name="T40" fmla="*/ 161 w 170"/>
                <a:gd name="T41" fmla="*/ 93 h 153"/>
                <a:gd name="T42" fmla="*/ 156 w 170"/>
                <a:gd name="T43" fmla="*/ 80 h 153"/>
                <a:gd name="T44" fmla="*/ 150 w 170"/>
                <a:gd name="T45" fmla="*/ 67 h 153"/>
                <a:gd name="T46" fmla="*/ 143 w 170"/>
                <a:gd name="T47" fmla="*/ 56 h 153"/>
                <a:gd name="T48" fmla="*/ 133 w 170"/>
                <a:gd name="T49" fmla="*/ 45 h 153"/>
                <a:gd name="T50" fmla="*/ 126 w 170"/>
                <a:gd name="T51" fmla="*/ 36 h 153"/>
                <a:gd name="T52" fmla="*/ 115 w 170"/>
                <a:gd name="T53" fmla="*/ 26 h 153"/>
                <a:gd name="T54" fmla="*/ 105 w 170"/>
                <a:gd name="T55" fmla="*/ 19 h 153"/>
                <a:gd name="T56" fmla="*/ 94 w 170"/>
                <a:gd name="T57" fmla="*/ 12 h 153"/>
                <a:gd name="T58" fmla="*/ 83 w 170"/>
                <a:gd name="T59" fmla="*/ 6 h 153"/>
                <a:gd name="T60" fmla="*/ 70 w 170"/>
                <a:gd name="T61" fmla="*/ 2 h 153"/>
                <a:gd name="T62" fmla="*/ 59 w 170"/>
                <a:gd name="T63" fmla="*/ 0 h 153"/>
                <a:gd name="T64" fmla="*/ 46 w 170"/>
                <a:gd name="T65" fmla="*/ 0 h 153"/>
                <a:gd name="T66" fmla="*/ 46 w 17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53">
                  <a:moveTo>
                    <a:pt x="46" y="0"/>
                  </a:moveTo>
                  <a:lnTo>
                    <a:pt x="46" y="0"/>
                  </a:lnTo>
                  <a:lnTo>
                    <a:pt x="33" y="0"/>
                  </a:lnTo>
                  <a:lnTo>
                    <a:pt x="22" y="2"/>
                  </a:lnTo>
                  <a:lnTo>
                    <a:pt x="11" y="6"/>
                  </a:lnTo>
                  <a:lnTo>
                    <a:pt x="0" y="12"/>
                  </a:lnTo>
                  <a:lnTo>
                    <a:pt x="0" y="12"/>
                  </a:lnTo>
                  <a:lnTo>
                    <a:pt x="16" y="21"/>
                  </a:lnTo>
                  <a:lnTo>
                    <a:pt x="31" y="34"/>
                  </a:lnTo>
                  <a:lnTo>
                    <a:pt x="44" y="49"/>
                  </a:lnTo>
                  <a:lnTo>
                    <a:pt x="57" y="65"/>
                  </a:lnTo>
                  <a:lnTo>
                    <a:pt x="66" y="86"/>
                  </a:lnTo>
                  <a:lnTo>
                    <a:pt x="72" y="106"/>
                  </a:lnTo>
                  <a:lnTo>
                    <a:pt x="78" y="128"/>
                  </a:lnTo>
                  <a:lnTo>
                    <a:pt x="78" y="153"/>
                  </a:lnTo>
                  <a:lnTo>
                    <a:pt x="170" y="153"/>
                  </a:lnTo>
                  <a:lnTo>
                    <a:pt x="170" y="153"/>
                  </a:lnTo>
                  <a:lnTo>
                    <a:pt x="170" y="138"/>
                  </a:lnTo>
                  <a:lnTo>
                    <a:pt x="169" y="123"/>
                  </a:lnTo>
                  <a:lnTo>
                    <a:pt x="165" y="108"/>
                  </a:lnTo>
                  <a:lnTo>
                    <a:pt x="161" y="93"/>
                  </a:lnTo>
                  <a:lnTo>
                    <a:pt x="156" y="80"/>
                  </a:lnTo>
                  <a:lnTo>
                    <a:pt x="150" y="67"/>
                  </a:lnTo>
                  <a:lnTo>
                    <a:pt x="143" y="56"/>
                  </a:lnTo>
                  <a:lnTo>
                    <a:pt x="133" y="45"/>
                  </a:lnTo>
                  <a:lnTo>
                    <a:pt x="126" y="36"/>
                  </a:lnTo>
                  <a:lnTo>
                    <a:pt x="115" y="26"/>
                  </a:lnTo>
                  <a:lnTo>
                    <a:pt x="105" y="19"/>
                  </a:lnTo>
                  <a:lnTo>
                    <a:pt x="94" y="12"/>
                  </a:lnTo>
                  <a:lnTo>
                    <a:pt x="83" y="6"/>
                  </a:lnTo>
                  <a:lnTo>
                    <a:pt x="70" y="2"/>
                  </a:lnTo>
                  <a:lnTo>
                    <a:pt x="59" y="0"/>
                  </a:lnTo>
                  <a:lnTo>
                    <a:pt x="46" y="0"/>
                  </a:lnTo>
                  <a:lnTo>
                    <a:pt x="4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23" name="Freeform 41"/>
            <p:cNvSpPr>
              <a:spLocks/>
            </p:cNvSpPr>
            <p:nvPr/>
          </p:nvSpPr>
          <p:spPr bwMode="auto">
            <a:xfrm>
              <a:off x="5474024" y="2059897"/>
              <a:ext cx="134968" cy="152963"/>
            </a:xfrm>
            <a:custGeom>
              <a:avLst/>
              <a:gdLst>
                <a:gd name="T0" fmla="*/ 28 w 119"/>
                <a:gd name="T1" fmla="*/ 67 h 135"/>
                <a:gd name="T2" fmla="*/ 28 w 119"/>
                <a:gd name="T3" fmla="*/ 67 h 135"/>
                <a:gd name="T4" fmla="*/ 26 w 119"/>
                <a:gd name="T5" fmla="*/ 83 h 135"/>
                <a:gd name="T6" fmla="*/ 20 w 119"/>
                <a:gd name="T7" fmla="*/ 96 h 135"/>
                <a:gd name="T8" fmla="*/ 11 w 119"/>
                <a:gd name="T9" fmla="*/ 109 h 135"/>
                <a:gd name="T10" fmla="*/ 0 w 119"/>
                <a:gd name="T11" fmla="*/ 121 h 135"/>
                <a:gd name="T12" fmla="*/ 0 w 119"/>
                <a:gd name="T13" fmla="*/ 121 h 135"/>
                <a:gd name="T14" fmla="*/ 11 w 119"/>
                <a:gd name="T15" fmla="*/ 126 h 135"/>
                <a:gd name="T16" fmla="*/ 22 w 119"/>
                <a:gd name="T17" fmla="*/ 132 h 135"/>
                <a:gd name="T18" fmla="*/ 33 w 119"/>
                <a:gd name="T19" fmla="*/ 133 h 135"/>
                <a:gd name="T20" fmla="*/ 46 w 119"/>
                <a:gd name="T21" fmla="*/ 135 h 135"/>
                <a:gd name="T22" fmla="*/ 46 w 119"/>
                <a:gd name="T23" fmla="*/ 135 h 135"/>
                <a:gd name="T24" fmla="*/ 61 w 119"/>
                <a:gd name="T25" fmla="*/ 133 h 135"/>
                <a:gd name="T26" fmla="*/ 74 w 119"/>
                <a:gd name="T27" fmla="*/ 130 h 135"/>
                <a:gd name="T28" fmla="*/ 87 w 119"/>
                <a:gd name="T29" fmla="*/ 124 h 135"/>
                <a:gd name="T30" fmla="*/ 98 w 119"/>
                <a:gd name="T31" fmla="*/ 115 h 135"/>
                <a:gd name="T32" fmla="*/ 107 w 119"/>
                <a:gd name="T33" fmla="*/ 106 h 135"/>
                <a:gd name="T34" fmla="*/ 113 w 119"/>
                <a:gd name="T35" fmla="*/ 95 h 135"/>
                <a:gd name="T36" fmla="*/ 119 w 119"/>
                <a:gd name="T37" fmla="*/ 82 h 135"/>
                <a:gd name="T38" fmla="*/ 119 w 119"/>
                <a:gd name="T39" fmla="*/ 67 h 135"/>
                <a:gd name="T40" fmla="*/ 119 w 119"/>
                <a:gd name="T41" fmla="*/ 67 h 135"/>
                <a:gd name="T42" fmla="*/ 119 w 119"/>
                <a:gd name="T43" fmla="*/ 54 h 135"/>
                <a:gd name="T44" fmla="*/ 113 w 119"/>
                <a:gd name="T45" fmla="*/ 41 h 135"/>
                <a:gd name="T46" fmla="*/ 107 w 119"/>
                <a:gd name="T47" fmla="*/ 30 h 135"/>
                <a:gd name="T48" fmla="*/ 98 w 119"/>
                <a:gd name="T49" fmla="*/ 20 h 135"/>
                <a:gd name="T50" fmla="*/ 87 w 119"/>
                <a:gd name="T51" fmla="*/ 11 h 135"/>
                <a:gd name="T52" fmla="*/ 74 w 119"/>
                <a:gd name="T53" fmla="*/ 6 h 135"/>
                <a:gd name="T54" fmla="*/ 61 w 119"/>
                <a:gd name="T55" fmla="*/ 2 h 135"/>
                <a:gd name="T56" fmla="*/ 46 w 119"/>
                <a:gd name="T57" fmla="*/ 0 h 135"/>
                <a:gd name="T58" fmla="*/ 46 w 119"/>
                <a:gd name="T59" fmla="*/ 0 h 135"/>
                <a:gd name="T60" fmla="*/ 33 w 119"/>
                <a:gd name="T61" fmla="*/ 0 h 135"/>
                <a:gd name="T62" fmla="*/ 22 w 119"/>
                <a:gd name="T63" fmla="*/ 4 h 135"/>
                <a:gd name="T64" fmla="*/ 11 w 119"/>
                <a:gd name="T65" fmla="*/ 9 h 135"/>
                <a:gd name="T66" fmla="*/ 0 w 119"/>
                <a:gd name="T67" fmla="*/ 15 h 135"/>
                <a:gd name="T68" fmla="*/ 0 w 119"/>
                <a:gd name="T69" fmla="*/ 15 h 135"/>
                <a:gd name="T70" fmla="*/ 11 w 119"/>
                <a:gd name="T71" fmla="*/ 26 h 135"/>
                <a:gd name="T72" fmla="*/ 20 w 119"/>
                <a:gd name="T73" fmla="*/ 37 h 135"/>
                <a:gd name="T74" fmla="*/ 26 w 119"/>
                <a:gd name="T75" fmla="*/ 52 h 135"/>
                <a:gd name="T76" fmla="*/ 28 w 119"/>
                <a:gd name="T77" fmla="*/ 67 h 135"/>
                <a:gd name="T78" fmla="*/ 28 w 119"/>
                <a:gd name="T79" fmla="*/ 6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135">
                  <a:moveTo>
                    <a:pt x="28" y="67"/>
                  </a:moveTo>
                  <a:lnTo>
                    <a:pt x="28" y="67"/>
                  </a:lnTo>
                  <a:lnTo>
                    <a:pt x="26" y="83"/>
                  </a:lnTo>
                  <a:lnTo>
                    <a:pt x="20" y="96"/>
                  </a:lnTo>
                  <a:lnTo>
                    <a:pt x="11" y="109"/>
                  </a:lnTo>
                  <a:lnTo>
                    <a:pt x="0" y="121"/>
                  </a:lnTo>
                  <a:lnTo>
                    <a:pt x="0" y="121"/>
                  </a:lnTo>
                  <a:lnTo>
                    <a:pt x="11" y="126"/>
                  </a:lnTo>
                  <a:lnTo>
                    <a:pt x="22" y="132"/>
                  </a:lnTo>
                  <a:lnTo>
                    <a:pt x="33" y="133"/>
                  </a:lnTo>
                  <a:lnTo>
                    <a:pt x="46" y="135"/>
                  </a:lnTo>
                  <a:lnTo>
                    <a:pt x="46" y="135"/>
                  </a:lnTo>
                  <a:lnTo>
                    <a:pt x="61" y="133"/>
                  </a:lnTo>
                  <a:lnTo>
                    <a:pt x="74" y="130"/>
                  </a:lnTo>
                  <a:lnTo>
                    <a:pt x="87" y="124"/>
                  </a:lnTo>
                  <a:lnTo>
                    <a:pt x="98" y="115"/>
                  </a:lnTo>
                  <a:lnTo>
                    <a:pt x="107" y="106"/>
                  </a:lnTo>
                  <a:lnTo>
                    <a:pt x="113" y="95"/>
                  </a:lnTo>
                  <a:lnTo>
                    <a:pt x="119" y="82"/>
                  </a:lnTo>
                  <a:lnTo>
                    <a:pt x="119" y="67"/>
                  </a:lnTo>
                  <a:lnTo>
                    <a:pt x="119" y="67"/>
                  </a:lnTo>
                  <a:lnTo>
                    <a:pt x="119" y="54"/>
                  </a:lnTo>
                  <a:lnTo>
                    <a:pt x="113" y="41"/>
                  </a:lnTo>
                  <a:lnTo>
                    <a:pt x="107" y="30"/>
                  </a:lnTo>
                  <a:lnTo>
                    <a:pt x="98" y="20"/>
                  </a:lnTo>
                  <a:lnTo>
                    <a:pt x="87" y="11"/>
                  </a:lnTo>
                  <a:lnTo>
                    <a:pt x="74" y="6"/>
                  </a:lnTo>
                  <a:lnTo>
                    <a:pt x="61" y="2"/>
                  </a:lnTo>
                  <a:lnTo>
                    <a:pt x="46" y="0"/>
                  </a:lnTo>
                  <a:lnTo>
                    <a:pt x="46" y="0"/>
                  </a:lnTo>
                  <a:lnTo>
                    <a:pt x="33" y="0"/>
                  </a:lnTo>
                  <a:lnTo>
                    <a:pt x="22" y="4"/>
                  </a:lnTo>
                  <a:lnTo>
                    <a:pt x="11" y="9"/>
                  </a:lnTo>
                  <a:lnTo>
                    <a:pt x="0" y="15"/>
                  </a:lnTo>
                  <a:lnTo>
                    <a:pt x="0" y="15"/>
                  </a:lnTo>
                  <a:lnTo>
                    <a:pt x="11" y="26"/>
                  </a:lnTo>
                  <a:lnTo>
                    <a:pt x="20" y="37"/>
                  </a:lnTo>
                  <a:lnTo>
                    <a:pt x="26" y="52"/>
                  </a:lnTo>
                  <a:lnTo>
                    <a:pt x="28" y="67"/>
                  </a:lnTo>
                  <a:lnTo>
                    <a:pt x="28" y="6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8554" name="Freeform 42"/>
          <p:cNvSpPr>
            <a:spLocks/>
          </p:cNvSpPr>
          <p:nvPr/>
        </p:nvSpPr>
        <p:spPr bwMode="auto">
          <a:xfrm>
            <a:off x="1231900" y="3560763"/>
            <a:ext cx="909638" cy="1063625"/>
          </a:xfrm>
          <a:custGeom>
            <a:avLst/>
            <a:gdLst>
              <a:gd name="T0" fmla="*/ 2147483647 w 809"/>
              <a:gd name="T1" fmla="*/ 2147483647 h 946"/>
              <a:gd name="T2" fmla="*/ 2147483647 w 809"/>
              <a:gd name="T3" fmla="*/ 2147483647 h 946"/>
              <a:gd name="T4" fmla="*/ 2147483647 w 809"/>
              <a:gd name="T5" fmla="*/ 2147483647 h 946"/>
              <a:gd name="T6" fmla="*/ 2147483647 w 809"/>
              <a:gd name="T7" fmla="*/ 2147483647 h 946"/>
              <a:gd name="T8" fmla="*/ 2147483647 w 809"/>
              <a:gd name="T9" fmla="*/ 2147483647 h 946"/>
              <a:gd name="T10" fmla="*/ 2147483647 w 809"/>
              <a:gd name="T11" fmla="*/ 2147483647 h 946"/>
              <a:gd name="T12" fmla="*/ 2147483647 w 809"/>
              <a:gd name="T13" fmla="*/ 2147483647 h 946"/>
              <a:gd name="T14" fmla="*/ 2147483647 w 809"/>
              <a:gd name="T15" fmla="*/ 2147483647 h 946"/>
              <a:gd name="T16" fmla="*/ 2147483647 w 809"/>
              <a:gd name="T17" fmla="*/ 0 h 946"/>
              <a:gd name="T18" fmla="*/ 2147483647 w 809"/>
              <a:gd name="T19" fmla="*/ 2147483647 h 946"/>
              <a:gd name="T20" fmla="*/ 2147483647 w 809"/>
              <a:gd name="T21" fmla="*/ 2147483647 h 946"/>
              <a:gd name="T22" fmla="*/ 2147483647 w 809"/>
              <a:gd name="T23" fmla="*/ 2147483647 h 946"/>
              <a:gd name="T24" fmla="*/ 2147483647 w 809"/>
              <a:gd name="T25" fmla="*/ 2147483647 h 946"/>
              <a:gd name="T26" fmla="*/ 2147483647 w 809"/>
              <a:gd name="T27" fmla="*/ 2147483647 h 946"/>
              <a:gd name="T28" fmla="*/ 2147483647 w 809"/>
              <a:gd name="T29" fmla="*/ 2147483647 h 946"/>
              <a:gd name="T30" fmla="*/ 2147483647 w 809"/>
              <a:gd name="T31" fmla="*/ 2147483647 h 946"/>
              <a:gd name="T32" fmla="*/ 2147483647 w 809"/>
              <a:gd name="T33" fmla="*/ 2147483647 h 946"/>
              <a:gd name="T34" fmla="*/ 0 w 809"/>
              <a:gd name="T35" fmla="*/ 2147483647 h 946"/>
              <a:gd name="T36" fmla="*/ 2147483647 w 809"/>
              <a:gd name="T37" fmla="*/ 2147483647 h 946"/>
              <a:gd name="T38" fmla="*/ 2147483647 w 809"/>
              <a:gd name="T39" fmla="*/ 2147483647 h 946"/>
              <a:gd name="T40" fmla="*/ 2147483647 w 809"/>
              <a:gd name="T41" fmla="*/ 2147483647 h 946"/>
              <a:gd name="T42" fmla="*/ 2147483647 w 809"/>
              <a:gd name="T43" fmla="*/ 2147483647 h 946"/>
              <a:gd name="T44" fmla="*/ 2147483647 w 809"/>
              <a:gd name="T45" fmla="*/ 2147483647 h 946"/>
              <a:gd name="T46" fmla="*/ 2147483647 w 809"/>
              <a:gd name="T47" fmla="*/ 2147483647 h 946"/>
              <a:gd name="T48" fmla="*/ 2147483647 w 809"/>
              <a:gd name="T49" fmla="*/ 2147483647 h 946"/>
              <a:gd name="T50" fmla="*/ 2147483647 w 809"/>
              <a:gd name="T51" fmla="*/ 2147483647 h 946"/>
              <a:gd name="T52" fmla="*/ 2147483647 w 809"/>
              <a:gd name="T53" fmla="*/ 2147483647 h 946"/>
              <a:gd name="T54" fmla="*/ 2147483647 w 809"/>
              <a:gd name="T55" fmla="*/ 2147483647 h 946"/>
              <a:gd name="T56" fmla="*/ 2147483647 w 809"/>
              <a:gd name="T57" fmla="*/ 2147483647 h 946"/>
              <a:gd name="T58" fmla="*/ 2147483647 w 809"/>
              <a:gd name="T59" fmla="*/ 2147483647 h 946"/>
              <a:gd name="T60" fmla="*/ 2147483647 w 809"/>
              <a:gd name="T61" fmla="*/ 2147483647 h 946"/>
              <a:gd name="T62" fmla="*/ 2147483647 w 809"/>
              <a:gd name="T63" fmla="*/ 2147483647 h 946"/>
              <a:gd name="T64" fmla="*/ 2147483647 w 809"/>
              <a:gd name="T65" fmla="*/ 2147483647 h 946"/>
              <a:gd name="T66" fmla="*/ 2147483647 w 809"/>
              <a:gd name="T67" fmla="*/ 2147483647 h 946"/>
              <a:gd name="T68" fmla="*/ 2147483647 w 809"/>
              <a:gd name="T69" fmla="*/ 2147483647 h 946"/>
              <a:gd name="T70" fmla="*/ 2147483647 w 809"/>
              <a:gd name="T71" fmla="*/ 2147483647 h 946"/>
              <a:gd name="T72" fmla="*/ 2147483647 w 809"/>
              <a:gd name="T73" fmla="*/ 2147483647 h 9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09"/>
              <a:gd name="T112" fmla="*/ 0 h 946"/>
              <a:gd name="T113" fmla="*/ 809 w 809"/>
              <a:gd name="T114" fmla="*/ 946 h 9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09" h="946">
                <a:moveTo>
                  <a:pt x="809" y="404"/>
                </a:moveTo>
                <a:lnTo>
                  <a:pt x="809" y="404"/>
                </a:lnTo>
                <a:lnTo>
                  <a:pt x="807" y="363"/>
                </a:lnTo>
                <a:lnTo>
                  <a:pt x="800" y="322"/>
                </a:lnTo>
                <a:lnTo>
                  <a:pt x="790" y="283"/>
                </a:lnTo>
                <a:lnTo>
                  <a:pt x="777" y="246"/>
                </a:lnTo>
                <a:lnTo>
                  <a:pt x="759" y="211"/>
                </a:lnTo>
                <a:lnTo>
                  <a:pt x="740" y="178"/>
                </a:lnTo>
                <a:lnTo>
                  <a:pt x="716" y="148"/>
                </a:lnTo>
                <a:lnTo>
                  <a:pt x="690" y="118"/>
                </a:lnTo>
                <a:lnTo>
                  <a:pt x="660" y="92"/>
                </a:lnTo>
                <a:lnTo>
                  <a:pt x="631" y="68"/>
                </a:lnTo>
                <a:lnTo>
                  <a:pt x="597" y="50"/>
                </a:lnTo>
                <a:lnTo>
                  <a:pt x="562" y="31"/>
                </a:lnTo>
                <a:lnTo>
                  <a:pt x="525" y="18"/>
                </a:lnTo>
                <a:lnTo>
                  <a:pt x="486" y="9"/>
                </a:lnTo>
                <a:lnTo>
                  <a:pt x="445" y="1"/>
                </a:lnTo>
                <a:lnTo>
                  <a:pt x="404" y="0"/>
                </a:lnTo>
                <a:lnTo>
                  <a:pt x="363" y="1"/>
                </a:lnTo>
                <a:lnTo>
                  <a:pt x="323" y="9"/>
                </a:lnTo>
                <a:lnTo>
                  <a:pt x="284" y="18"/>
                </a:lnTo>
                <a:lnTo>
                  <a:pt x="247" y="31"/>
                </a:lnTo>
                <a:lnTo>
                  <a:pt x="211" y="50"/>
                </a:lnTo>
                <a:lnTo>
                  <a:pt x="178" y="68"/>
                </a:lnTo>
                <a:lnTo>
                  <a:pt x="146" y="92"/>
                </a:lnTo>
                <a:lnTo>
                  <a:pt x="119" y="118"/>
                </a:lnTo>
                <a:lnTo>
                  <a:pt x="93" y="148"/>
                </a:lnTo>
                <a:lnTo>
                  <a:pt x="68" y="178"/>
                </a:lnTo>
                <a:lnTo>
                  <a:pt x="48" y="211"/>
                </a:lnTo>
                <a:lnTo>
                  <a:pt x="31" y="246"/>
                </a:lnTo>
                <a:lnTo>
                  <a:pt x="18" y="283"/>
                </a:lnTo>
                <a:lnTo>
                  <a:pt x="7" y="322"/>
                </a:lnTo>
                <a:lnTo>
                  <a:pt x="2" y="363"/>
                </a:lnTo>
                <a:lnTo>
                  <a:pt x="0" y="404"/>
                </a:lnTo>
                <a:lnTo>
                  <a:pt x="2" y="445"/>
                </a:lnTo>
                <a:lnTo>
                  <a:pt x="7" y="486"/>
                </a:lnTo>
                <a:lnTo>
                  <a:pt x="18" y="525"/>
                </a:lnTo>
                <a:lnTo>
                  <a:pt x="31" y="562"/>
                </a:lnTo>
                <a:lnTo>
                  <a:pt x="48" y="597"/>
                </a:lnTo>
                <a:lnTo>
                  <a:pt x="68" y="630"/>
                </a:lnTo>
                <a:lnTo>
                  <a:pt x="93" y="662"/>
                </a:lnTo>
                <a:lnTo>
                  <a:pt x="119" y="690"/>
                </a:lnTo>
                <a:lnTo>
                  <a:pt x="146" y="716"/>
                </a:lnTo>
                <a:lnTo>
                  <a:pt x="178" y="740"/>
                </a:lnTo>
                <a:lnTo>
                  <a:pt x="211" y="760"/>
                </a:lnTo>
                <a:lnTo>
                  <a:pt x="247" y="777"/>
                </a:lnTo>
                <a:lnTo>
                  <a:pt x="284" y="790"/>
                </a:lnTo>
                <a:lnTo>
                  <a:pt x="323" y="799"/>
                </a:lnTo>
                <a:lnTo>
                  <a:pt x="363" y="806"/>
                </a:lnTo>
                <a:lnTo>
                  <a:pt x="404" y="808"/>
                </a:lnTo>
                <a:lnTo>
                  <a:pt x="423" y="808"/>
                </a:lnTo>
                <a:lnTo>
                  <a:pt x="586" y="946"/>
                </a:lnTo>
                <a:lnTo>
                  <a:pt x="603" y="756"/>
                </a:lnTo>
                <a:lnTo>
                  <a:pt x="625" y="742"/>
                </a:lnTo>
                <a:lnTo>
                  <a:pt x="647" y="727"/>
                </a:lnTo>
                <a:lnTo>
                  <a:pt x="668" y="710"/>
                </a:lnTo>
                <a:lnTo>
                  <a:pt x="686" y="693"/>
                </a:lnTo>
                <a:lnTo>
                  <a:pt x="705" y="675"/>
                </a:lnTo>
                <a:lnTo>
                  <a:pt x="722" y="654"/>
                </a:lnTo>
                <a:lnTo>
                  <a:pt x="736" y="632"/>
                </a:lnTo>
                <a:lnTo>
                  <a:pt x="751" y="610"/>
                </a:lnTo>
                <a:lnTo>
                  <a:pt x="764" y="588"/>
                </a:lnTo>
                <a:lnTo>
                  <a:pt x="775" y="563"/>
                </a:lnTo>
                <a:lnTo>
                  <a:pt x="785" y="539"/>
                </a:lnTo>
                <a:lnTo>
                  <a:pt x="794" y="513"/>
                </a:lnTo>
                <a:lnTo>
                  <a:pt x="800" y="487"/>
                </a:lnTo>
                <a:lnTo>
                  <a:pt x="805" y="460"/>
                </a:lnTo>
                <a:lnTo>
                  <a:pt x="807" y="432"/>
                </a:lnTo>
                <a:lnTo>
                  <a:pt x="809" y="404"/>
                </a:lnTo>
                <a:close/>
              </a:path>
            </a:pathLst>
          </a:custGeom>
          <a:blipFill dpi="0" rotWithShape="0">
            <a:blip r:embed="rId3"/>
            <a:srcRect/>
            <a:tile tx="0" ty="0" sx="100000" sy="100000" flip="none" algn="tl"/>
          </a:blipFill>
          <a:ln w="28575">
            <a:solidFill>
              <a:schemeClr val="bg1"/>
            </a:solidFill>
            <a:round/>
            <a:headEnd/>
            <a:tailEnd/>
          </a:ln>
        </p:spPr>
        <p:txBody>
          <a:bodyPr/>
          <a:lstStyle/>
          <a:p>
            <a:endParaRPr lang="zh-CN" altLang="en-US"/>
          </a:p>
        </p:txBody>
      </p:sp>
      <p:sp>
        <p:nvSpPr>
          <p:cNvPr id="108555" name="Freeform 43"/>
          <p:cNvSpPr>
            <a:spLocks noEditPoints="1"/>
          </p:cNvSpPr>
          <p:nvPr/>
        </p:nvSpPr>
        <p:spPr bwMode="auto">
          <a:xfrm>
            <a:off x="1520825" y="3713163"/>
            <a:ext cx="341313" cy="638175"/>
          </a:xfrm>
          <a:custGeom>
            <a:avLst/>
            <a:gdLst>
              <a:gd name="T0" fmla="*/ 2147483647 w 304"/>
              <a:gd name="T1" fmla="*/ 2147483647 h 567"/>
              <a:gd name="T2" fmla="*/ 2147483647 w 304"/>
              <a:gd name="T3" fmla="*/ 2147483647 h 567"/>
              <a:gd name="T4" fmla="*/ 2147483647 w 304"/>
              <a:gd name="T5" fmla="*/ 2147483647 h 567"/>
              <a:gd name="T6" fmla="*/ 2147483647 w 304"/>
              <a:gd name="T7" fmla="*/ 2147483647 h 567"/>
              <a:gd name="T8" fmla="*/ 2147483647 w 304"/>
              <a:gd name="T9" fmla="*/ 2147483647 h 567"/>
              <a:gd name="T10" fmla="*/ 2147483647 w 304"/>
              <a:gd name="T11" fmla="*/ 2147483647 h 567"/>
              <a:gd name="T12" fmla="*/ 2147483647 w 304"/>
              <a:gd name="T13" fmla="*/ 2147483647 h 567"/>
              <a:gd name="T14" fmla="*/ 2147483647 w 304"/>
              <a:gd name="T15" fmla="*/ 2147483647 h 567"/>
              <a:gd name="T16" fmla="*/ 2147483647 w 304"/>
              <a:gd name="T17" fmla="*/ 2147483647 h 567"/>
              <a:gd name="T18" fmla="*/ 2147483647 w 304"/>
              <a:gd name="T19" fmla="*/ 2147483647 h 567"/>
              <a:gd name="T20" fmla="*/ 2147483647 w 304"/>
              <a:gd name="T21" fmla="*/ 2147483647 h 567"/>
              <a:gd name="T22" fmla="*/ 2147483647 w 304"/>
              <a:gd name="T23" fmla="*/ 2147483647 h 567"/>
              <a:gd name="T24" fmla="*/ 2147483647 w 304"/>
              <a:gd name="T25" fmla="*/ 2147483647 h 567"/>
              <a:gd name="T26" fmla="*/ 2147483647 w 304"/>
              <a:gd name="T27" fmla="*/ 2147483647 h 567"/>
              <a:gd name="T28" fmla="*/ 2147483647 w 304"/>
              <a:gd name="T29" fmla="*/ 2147483647 h 567"/>
              <a:gd name="T30" fmla="*/ 2147483647 w 304"/>
              <a:gd name="T31" fmla="*/ 2147483647 h 567"/>
              <a:gd name="T32" fmla="*/ 2147483647 w 304"/>
              <a:gd name="T33" fmla="*/ 2147483647 h 567"/>
              <a:gd name="T34" fmla="*/ 2147483647 w 304"/>
              <a:gd name="T35" fmla="*/ 2147483647 h 567"/>
              <a:gd name="T36" fmla="*/ 2147483647 w 304"/>
              <a:gd name="T37" fmla="*/ 2147483647 h 567"/>
              <a:gd name="T38" fmla="*/ 2147483647 w 304"/>
              <a:gd name="T39" fmla="*/ 2147483647 h 567"/>
              <a:gd name="T40" fmla="*/ 2147483647 w 304"/>
              <a:gd name="T41" fmla="*/ 2147483647 h 567"/>
              <a:gd name="T42" fmla="*/ 2147483647 w 304"/>
              <a:gd name="T43" fmla="*/ 2147483647 h 567"/>
              <a:gd name="T44" fmla="*/ 2147483647 w 304"/>
              <a:gd name="T45" fmla="*/ 2147483647 h 567"/>
              <a:gd name="T46" fmla="*/ 2147483647 w 304"/>
              <a:gd name="T47" fmla="*/ 2147483647 h 567"/>
              <a:gd name="T48" fmla="*/ 2147483647 w 304"/>
              <a:gd name="T49" fmla="*/ 2147483647 h 567"/>
              <a:gd name="T50" fmla="*/ 2147483647 w 304"/>
              <a:gd name="T51" fmla="*/ 2147483647 h 567"/>
              <a:gd name="T52" fmla="*/ 2147483647 w 304"/>
              <a:gd name="T53" fmla="*/ 2147483647 h 567"/>
              <a:gd name="T54" fmla="*/ 2147483647 w 304"/>
              <a:gd name="T55" fmla="*/ 2147483647 h 567"/>
              <a:gd name="T56" fmla="*/ 2147483647 w 304"/>
              <a:gd name="T57" fmla="*/ 2147483647 h 567"/>
              <a:gd name="T58" fmla="*/ 2147483647 w 304"/>
              <a:gd name="T59" fmla="*/ 2147483647 h 567"/>
              <a:gd name="T60" fmla="*/ 2147483647 w 304"/>
              <a:gd name="T61" fmla="*/ 2147483647 h 567"/>
              <a:gd name="T62" fmla="*/ 2147483647 w 304"/>
              <a:gd name="T63" fmla="*/ 2147483647 h 567"/>
              <a:gd name="T64" fmla="*/ 2147483647 w 304"/>
              <a:gd name="T65" fmla="*/ 2147483647 h 567"/>
              <a:gd name="T66" fmla="*/ 2147483647 w 304"/>
              <a:gd name="T67" fmla="*/ 2147483647 h 567"/>
              <a:gd name="T68" fmla="*/ 2147483647 w 304"/>
              <a:gd name="T69" fmla="*/ 2147483647 h 567"/>
              <a:gd name="T70" fmla="*/ 2147483647 w 304"/>
              <a:gd name="T71" fmla="*/ 2147483647 h 567"/>
              <a:gd name="T72" fmla="*/ 2147483647 w 304"/>
              <a:gd name="T73" fmla="*/ 2147483647 h 567"/>
              <a:gd name="T74" fmla="*/ 2147483647 w 304"/>
              <a:gd name="T75" fmla="*/ 2147483647 h 567"/>
              <a:gd name="T76" fmla="*/ 2147483647 w 304"/>
              <a:gd name="T77" fmla="*/ 2147483647 h 567"/>
              <a:gd name="T78" fmla="*/ 2147483647 w 304"/>
              <a:gd name="T79" fmla="*/ 2147483647 h 567"/>
              <a:gd name="T80" fmla="*/ 2147483647 w 304"/>
              <a:gd name="T81" fmla="*/ 2147483647 h 567"/>
              <a:gd name="T82" fmla="*/ 2147483647 w 304"/>
              <a:gd name="T83" fmla="*/ 2147483647 h 567"/>
              <a:gd name="T84" fmla="*/ 2147483647 w 304"/>
              <a:gd name="T85" fmla="*/ 2147483647 h 567"/>
              <a:gd name="T86" fmla="*/ 2147483647 w 304"/>
              <a:gd name="T87" fmla="*/ 2147483647 h 567"/>
              <a:gd name="T88" fmla="*/ 2147483647 w 304"/>
              <a:gd name="T89" fmla="*/ 2147483647 h 567"/>
              <a:gd name="T90" fmla="*/ 2147483647 w 304"/>
              <a:gd name="T91" fmla="*/ 2147483647 h 567"/>
              <a:gd name="T92" fmla="*/ 2147483647 w 304"/>
              <a:gd name="T93" fmla="*/ 2147483647 h 567"/>
              <a:gd name="T94" fmla="*/ 2147483647 w 304"/>
              <a:gd name="T95" fmla="*/ 2147483647 h 567"/>
              <a:gd name="T96" fmla="*/ 2147483647 w 304"/>
              <a:gd name="T97" fmla="*/ 2147483647 h 5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4"/>
              <a:gd name="T148" fmla="*/ 0 h 567"/>
              <a:gd name="T149" fmla="*/ 304 w 304"/>
              <a:gd name="T150" fmla="*/ 567 h 5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4" h="567">
                <a:moveTo>
                  <a:pt x="304" y="378"/>
                </a:moveTo>
                <a:lnTo>
                  <a:pt x="304" y="378"/>
                </a:lnTo>
                <a:lnTo>
                  <a:pt x="300" y="399"/>
                </a:lnTo>
                <a:lnTo>
                  <a:pt x="295" y="421"/>
                </a:lnTo>
                <a:lnTo>
                  <a:pt x="284" y="441"/>
                </a:lnTo>
                <a:lnTo>
                  <a:pt x="269" y="462"/>
                </a:lnTo>
                <a:lnTo>
                  <a:pt x="252" y="478"/>
                </a:lnTo>
                <a:lnTo>
                  <a:pt x="230" y="493"/>
                </a:lnTo>
                <a:lnTo>
                  <a:pt x="217" y="501"/>
                </a:lnTo>
                <a:lnTo>
                  <a:pt x="206" y="506"/>
                </a:lnTo>
                <a:lnTo>
                  <a:pt x="191" y="510"/>
                </a:lnTo>
                <a:lnTo>
                  <a:pt x="176" y="514"/>
                </a:lnTo>
                <a:lnTo>
                  <a:pt x="176" y="567"/>
                </a:lnTo>
                <a:lnTo>
                  <a:pt x="139" y="567"/>
                </a:lnTo>
                <a:lnTo>
                  <a:pt x="139" y="519"/>
                </a:lnTo>
                <a:lnTo>
                  <a:pt x="135" y="519"/>
                </a:lnTo>
                <a:lnTo>
                  <a:pt x="132" y="519"/>
                </a:lnTo>
                <a:lnTo>
                  <a:pt x="111" y="519"/>
                </a:lnTo>
                <a:lnTo>
                  <a:pt x="93" y="517"/>
                </a:lnTo>
                <a:lnTo>
                  <a:pt x="59" y="510"/>
                </a:lnTo>
                <a:lnTo>
                  <a:pt x="43" y="504"/>
                </a:lnTo>
                <a:lnTo>
                  <a:pt x="28" y="499"/>
                </a:lnTo>
                <a:lnTo>
                  <a:pt x="0" y="486"/>
                </a:lnTo>
                <a:lnTo>
                  <a:pt x="22" y="417"/>
                </a:lnTo>
                <a:lnTo>
                  <a:pt x="44" y="430"/>
                </a:lnTo>
                <a:lnTo>
                  <a:pt x="74" y="443"/>
                </a:lnTo>
                <a:lnTo>
                  <a:pt x="107" y="454"/>
                </a:lnTo>
                <a:lnTo>
                  <a:pt x="122" y="458"/>
                </a:lnTo>
                <a:lnTo>
                  <a:pt x="139" y="460"/>
                </a:lnTo>
                <a:lnTo>
                  <a:pt x="139" y="317"/>
                </a:lnTo>
                <a:lnTo>
                  <a:pt x="94" y="298"/>
                </a:lnTo>
                <a:lnTo>
                  <a:pt x="74" y="287"/>
                </a:lnTo>
                <a:lnTo>
                  <a:pt x="56" y="273"/>
                </a:lnTo>
                <a:lnTo>
                  <a:pt x="46" y="263"/>
                </a:lnTo>
                <a:lnTo>
                  <a:pt x="39" y="254"/>
                </a:lnTo>
                <a:lnTo>
                  <a:pt x="33" y="243"/>
                </a:lnTo>
                <a:lnTo>
                  <a:pt x="26" y="232"/>
                </a:lnTo>
                <a:lnTo>
                  <a:pt x="22" y="221"/>
                </a:lnTo>
                <a:lnTo>
                  <a:pt x="18" y="206"/>
                </a:lnTo>
                <a:lnTo>
                  <a:pt x="17" y="191"/>
                </a:lnTo>
                <a:lnTo>
                  <a:pt x="15" y="172"/>
                </a:lnTo>
                <a:lnTo>
                  <a:pt x="17" y="156"/>
                </a:lnTo>
                <a:lnTo>
                  <a:pt x="24" y="137"/>
                </a:lnTo>
                <a:lnTo>
                  <a:pt x="33" y="117"/>
                </a:lnTo>
                <a:lnTo>
                  <a:pt x="48" y="100"/>
                </a:lnTo>
                <a:lnTo>
                  <a:pt x="65" y="83"/>
                </a:lnTo>
                <a:lnTo>
                  <a:pt x="87" y="70"/>
                </a:lnTo>
                <a:lnTo>
                  <a:pt x="98" y="63"/>
                </a:lnTo>
                <a:lnTo>
                  <a:pt x="111" y="57"/>
                </a:lnTo>
                <a:lnTo>
                  <a:pt x="124" y="54"/>
                </a:lnTo>
                <a:lnTo>
                  <a:pt x="139" y="50"/>
                </a:lnTo>
                <a:lnTo>
                  <a:pt x="139" y="0"/>
                </a:lnTo>
                <a:lnTo>
                  <a:pt x="176" y="0"/>
                </a:lnTo>
                <a:lnTo>
                  <a:pt x="176" y="48"/>
                </a:lnTo>
                <a:lnTo>
                  <a:pt x="178" y="48"/>
                </a:lnTo>
                <a:lnTo>
                  <a:pt x="206" y="48"/>
                </a:lnTo>
                <a:lnTo>
                  <a:pt x="232" y="50"/>
                </a:lnTo>
                <a:lnTo>
                  <a:pt x="284" y="57"/>
                </a:lnTo>
                <a:lnTo>
                  <a:pt x="271" y="126"/>
                </a:lnTo>
                <a:lnTo>
                  <a:pt x="247" y="119"/>
                </a:lnTo>
                <a:lnTo>
                  <a:pt x="223" y="113"/>
                </a:lnTo>
                <a:lnTo>
                  <a:pt x="200" y="107"/>
                </a:lnTo>
                <a:lnTo>
                  <a:pt x="176" y="106"/>
                </a:lnTo>
                <a:lnTo>
                  <a:pt x="176" y="232"/>
                </a:lnTo>
                <a:lnTo>
                  <a:pt x="221" y="250"/>
                </a:lnTo>
                <a:lnTo>
                  <a:pt x="243" y="261"/>
                </a:lnTo>
                <a:lnTo>
                  <a:pt x="261" y="276"/>
                </a:lnTo>
                <a:lnTo>
                  <a:pt x="271" y="286"/>
                </a:lnTo>
                <a:lnTo>
                  <a:pt x="278" y="295"/>
                </a:lnTo>
                <a:lnTo>
                  <a:pt x="286" y="306"/>
                </a:lnTo>
                <a:lnTo>
                  <a:pt x="291" y="317"/>
                </a:lnTo>
                <a:lnTo>
                  <a:pt x="297" y="330"/>
                </a:lnTo>
                <a:lnTo>
                  <a:pt x="300" y="345"/>
                </a:lnTo>
                <a:lnTo>
                  <a:pt x="302" y="360"/>
                </a:lnTo>
                <a:lnTo>
                  <a:pt x="304" y="378"/>
                </a:lnTo>
                <a:close/>
                <a:moveTo>
                  <a:pt x="94" y="159"/>
                </a:moveTo>
                <a:lnTo>
                  <a:pt x="94" y="159"/>
                </a:lnTo>
                <a:lnTo>
                  <a:pt x="94" y="169"/>
                </a:lnTo>
                <a:lnTo>
                  <a:pt x="96" y="178"/>
                </a:lnTo>
                <a:lnTo>
                  <a:pt x="102" y="185"/>
                </a:lnTo>
                <a:lnTo>
                  <a:pt x="106" y="193"/>
                </a:lnTo>
                <a:lnTo>
                  <a:pt x="120" y="204"/>
                </a:lnTo>
                <a:lnTo>
                  <a:pt x="139" y="215"/>
                </a:lnTo>
                <a:lnTo>
                  <a:pt x="139" y="106"/>
                </a:lnTo>
                <a:lnTo>
                  <a:pt x="122" y="109"/>
                </a:lnTo>
                <a:lnTo>
                  <a:pt x="111" y="115"/>
                </a:lnTo>
                <a:lnTo>
                  <a:pt x="104" y="120"/>
                </a:lnTo>
                <a:lnTo>
                  <a:pt x="98" y="130"/>
                </a:lnTo>
                <a:lnTo>
                  <a:pt x="94" y="143"/>
                </a:lnTo>
                <a:lnTo>
                  <a:pt x="94" y="159"/>
                </a:lnTo>
                <a:close/>
                <a:moveTo>
                  <a:pt x="224" y="391"/>
                </a:moveTo>
                <a:lnTo>
                  <a:pt x="224" y="391"/>
                </a:lnTo>
                <a:lnTo>
                  <a:pt x="223" y="380"/>
                </a:lnTo>
                <a:lnTo>
                  <a:pt x="221" y="371"/>
                </a:lnTo>
                <a:lnTo>
                  <a:pt x="217" y="363"/>
                </a:lnTo>
                <a:lnTo>
                  <a:pt x="211" y="356"/>
                </a:lnTo>
                <a:lnTo>
                  <a:pt x="197" y="345"/>
                </a:lnTo>
                <a:lnTo>
                  <a:pt x="176" y="334"/>
                </a:lnTo>
                <a:lnTo>
                  <a:pt x="176" y="458"/>
                </a:lnTo>
                <a:lnTo>
                  <a:pt x="191" y="454"/>
                </a:lnTo>
                <a:lnTo>
                  <a:pt x="202" y="451"/>
                </a:lnTo>
                <a:lnTo>
                  <a:pt x="206" y="449"/>
                </a:lnTo>
                <a:lnTo>
                  <a:pt x="211" y="443"/>
                </a:lnTo>
                <a:lnTo>
                  <a:pt x="217" y="432"/>
                </a:lnTo>
                <a:lnTo>
                  <a:pt x="223" y="413"/>
                </a:lnTo>
                <a:lnTo>
                  <a:pt x="224" y="3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556" name="Freeform 44"/>
          <p:cNvSpPr>
            <a:spLocks/>
          </p:cNvSpPr>
          <p:nvPr/>
        </p:nvSpPr>
        <p:spPr bwMode="auto">
          <a:xfrm>
            <a:off x="2816225" y="3657600"/>
            <a:ext cx="838200" cy="979488"/>
          </a:xfrm>
          <a:custGeom>
            <a:avLst/>
            <a:gdLst>
              <a:gd name="T0" fmla="*/ 2147483647 w 746"/>
              <a:gd name="T1" fmla="*/ 0 h 872"/>
              <a:gd name="T2" fmla="*/ 2147483647 w 746"/>
              <a:gd name="T3" fmla="*/ 2147483647 h 872"/>
              <a:gd name="T4" fmla="*/ 2147483647 w 746"/>
              <a:gd name="T5" fmla="*/ 2147483647 h 872"/>
              <a:gd name="T6" fmla="*/ 2147483647 w 746"/>
              <a:gd name="T7" fmla="*/ 2147483647 h 872"/>
              <a:gd name="T8" fmla="*/ 2147483647 w 746"/>
              <a:gd name="T9" fmla="*/ 2147483647 h 872"/>
              <a:gd name="T10" fmla="*/ 2147483647 w 746"/>
              <a:gd name="T11" fmla="*/ 2147483647 h 872"/>
              <a:gd name="T12" fmla="*/ 2147483647 w 746"/>
              <a:gd name="T13" fmla="*/ 2147483647 h 872"/>
              <a:gd name="T14" fmla="*/ 2147483647 w 746"/>
              <a:gd name="T15" fmla="*/ 2147483647 h 872"/>
              <a:gd name="T16" fmla="*/ 0 w 746"/>
              <a:gd name="T17" fmla="*/ 2147483647 h 872"/>
              <a:gd name="T18" fmla="*/ 2147483647 w 746"/>
              <a:gd name="T19" fmla="*/ 2147483647 h 872"/>
              <a:gd name="T20" fmla="*/ 2147483647 w 746"/>
              <a:gd name="T21" fmla="*/ 2147483647 h 872"/>
              <a:gd name="T22" fmla="*/ 2147483647 w 746"/>
              <a:gd name="T23" fmla="*/ 2147483647 h 872"/>
              <a:gd name="T24" fmla="*/ 2147483647 w 746"/>
              <a:gd name="T25" fmla="*/ 2147483647 h 872"/>
              <a:gd name="T26" fmla="*/ 2147483647 w 746"/>
              <a:gd name="T27" fmla="*/ 2147483647 h 872"/>
              <a:gd name="T28" fmla="*/ 2147483647 w 746"/>
              <a:gd name="T29" fmla="*/ 2147483647 h 872"/>
              <a:gd name="T30" fmla="*/ 2147483647 w 746"/>
              <a:gd name="T31" fmla="*/ 2147483647 h 872"/>
              <a:gd name="T32" fmla="*/ 2147483647 w 746"/>
              <a:gd name="T33" fmla="*/ 2147483647 h 872"/>
              <a:gd name="T34" fmla="*/ 2147483647 w 746"/>
              <a:gd name="T35" fmla="*/ 2147483647 h 872"/>
              <a:gd name="T36" fmla="*/ 2147483647 w 746"/>
              <a:gd name="T37" fmla="*/ 2147483647 h 872"/>
              <a:gd name="T38" fmla="*/ 2147483647 w 746"/>
              <a:gd name="T39" fmla="*/ 2147483647 h 872"/>
              <a:gd name="T40" fmla="*/ 2147483647 w 746"/>
              <a:gd name="T41" fmla="*/ 2147483647 h 872"/>
              <a:gd name="T42" fmla="*/ 2147483647 w 746"/>
              <a:gd name="T43" fmla="*/ 2147483647 h 872"/>
              <a:gd name="T44" fmla="*/ 2147483647 w 746"/>
              <a:gd name="T45" fmla="*/ 2147483647 h 872"/>
              <a:gd name="T46" fmla="*/ 2147483647 w 746"/>
              <a:gd name="T47" fmla="*/ 2147483647 h 872"/>
              <a:gd name="T48" fmla="*/ 2147483647 w 746"/>
              <a:gd name="T49" fmla="*/ 2147483647 h 872"/>
              <a:gd name="T50" fmla="*/ 2147483647 w 746"/>
              <a:gd name="T51" fmla="*/ 2147483647 h 872"/>
              <a:gd name="T52" fmla="*/ 2147483647 w 746"/>
              <a:gd name="T53" fmla="*/ 2147483647 h 872"/>
              <a:gd name="T54" fmla="*/ 2147483647 w 746"/>
              <a:gd name="T55" fmla="*/ 2147483647 h 872"/>
              <a:gd name="T56" fmla="*/ 2147483647 w 746"/>
              <a:gd name="T57" fmla="*/ 2147483647 h 872"/>
              <a:gd name="T58" fmla="*/ 2147483647 w 746"/>
              <a:gd name="T59" fmla="*/ 2147483647 h 872"/>
              <a:gd name="T60" fmla="*/ 2147483647 w 746"/>
              <a:gd name="T61" fmla="*/ 2147483647 h 872"/>
              <a:gd name="T62" fmla="*/ 2147483647 w 746"/>
              <a:gd name="T63" fmla="*/ 2147483647 h 872"/>
              <a:gd name="T64" fmla="*/ 2147483647 w 746"/>
              <a:gd name="T65" fmla="*/ 2147483647 h 872"/>
              <a:gd name="T66" fmla="*/ 2147483647 w 746"/>
              <a:gd name="T67" fmla="*/ 2147483647 h 872"/>
              <a:gd name="T68" fmla="*/ 2147483647 w 746"/>
              <a:gd name="T69" fmla="*/ 2147483647 h 872"/>
              <a:gd name="T70" fmla="*/ 2147483647 w 746"/>
              <a:gd name="T71" fmla="*/ 2147483647 h 872"/>
              <a:gd name="T72" fmla="*/ 2147483647 w 746"/>
              <a:gd name="T73" fmla="*/ 0 h 8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6"/>
              <a:gd name="T112" fmla="*/ 0 h 872"/>
              <a:gd name="T113" fmla="*/ 746 w 746"/>
              <a:gd name="T114" fmla="*/ 872 h 87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6" h="872">
                <a:moveTo>
                  <a:pt x="373" y="0"/>
                </a:moveTo>
                <a:lnTo>
                  <a:pt x="373" y="0"/>
                </a:lnTo>
                <a:lnTo>
                  <a:pt x="334" y="2"/>
                </a:lnTo>
                <a:lnTo>
                  <a:pt x="297" y="7"/>
                </a:lnTo>
                <a:lnTo>
                  <a:pt x="262" y="16"/>
                </a:lnTo>
                <a:lnTo>
                  <a:pt x="228" y="29"/>
                </a:lnTo>
                <a:lnTo>
                  <a:pt x="195" y="44"/>
                </a:lnTo>
                <a:lnTo>
                  <a:pt x="165" y="63"/>
                </a:lnTo>
                <a:lnTo>
                  <a:pt x="136" y="85"/>
                </a:lnTo>
                <a:lnTo>
                  <a:pt x="110" y="109"/>
                </a:lnTo>
                <a:lnTo>
                  <a:pt x="86" y="135"/>
                </a:lnTo>
                <a:lnTo>
                  <a:pt x="63" y="165"/>
                </a:lnTo>
                <a:lnTo>
                  <a:pt x="45" y="195"/>
                </a:lnTo>
                <a:lnTo>
                  <a:pt x="30" y="228"/>
                </a:lnTo>
                <a:lnTo>
                  <a:pt x="17" y="261"/>
                </a:lnTo>
                <a:lnTo>
                  <a:pt x="8" y="297"/>
                </a:lnTo>
                <a:lnTo>
                  <a:pt x="2" y="334"/>
                </a:lnTo>
                <a:lnTo>
                  <a:pt x="0" y="373"/>
                </a:lnTo>
                <a:lnTo>
                  <a:pt x="2" y="399"/>
                </a:lnTo>
                <a:lnTo>
                  <a:pt x="4" y="425"/>
                </a:lnTo>
                <a:lnTo>
                  <a:pt x="8" y="449"/>
                </a:lnTo>
                <a:lnTo>
                  <a:pt x="15" y="473"/>
                </a:lnTo>
                <a:lnTo>
                  <a:pt x="22" y="497"/>
                </a:lnTo>
                <a:lnTo>
                  <a:pt x="30" y="519"/>
                </a:lnTo>
                <a:lnTo>
                  <a:pt x="41" y="541"/>
                </a:lnTo>
                <a:lnTo>
                  <a:pt x="52" y="564"/>
                </a:lnTo>
                <a:lnTo>
                  <a:pt x="65" y="584"/>
                </a:lnTo>
                <a:lnTo>
                  <a:pt x="80" y="603"/>
                </a:lnTo>
                <a:lnTo>
                  <a:pt x="97" y="621"/>
                </a:lnTo>
                <a:lnTo>
                  <a:pt x="113" y="638"/>
                </a:lnTo>
                <a:lnTo>
                  <a:pt x="130" y="655"/>
                </a:lnTo>
                <a:lnTo>
                  <a:pt x="149" y="669"/>
                </a:lnTo>
                <a:lnTo>
                  <a:pt x="169" y="684"/>
                </a:lnTo>
                <a:lnTo>
                  <a:pt x="189" y="697"/>
                </a:lnTo>
                <a:lnTo>
                  <a:pt x="206" y="872"/>
                </a:lnTo>
                <a:lnTo>
                  <a:pt x="356" y="744"/>
                </a:lnTo>
                <a:lnTo>
                  <a:pt x="373" y="745"/>
                </a:lnTo>
                <a:lnTo>
                  <a:pt x="410" y="744"/>
                </a:lnTo>
                <a:lnTo>
                  <a:pt x="447" y="738"/>
                </a:lnTo>
                <a:lnTo>
                  <a:pt x="484" y="729"/>
                </a:lnTo>
                <a:lnTo>
                  <a:pt x="518" y="716"/>
                </a:lnTo>
                <a:lnTo>
                  <a:pt x="551" y="699"/>
                </a:lnTo>
                <a:lnTo>
                  <a:pt x="581" y="681"/>
                </a:lnTo>
                <a:lnTo>
                  <a:pt x="611" y="660"/>
                </a:lnTo>
                <a:lnTo>
                  <a:pt x="637" y="636"/>
                </a:lnTo>
                <a:lnTo>
                  <a:pt x="661" y="610"/>
                </a:lnTo>
                <a:lnTo>
                  <a:pt x="681" y="580"/>
                </a:lnTo>
                <a:lnTo>
                  <a:pt x="700" y="551"/>
                </a:lnTo>
                <a:lnTo>
                  <a:pt x="716" y="517"/>
                </a:lnTo>
                <a:lnTo>
                  <a:pt x="729" y="484"/>
                </a:lnTo>
                <a:lnTo>
                  <a:pt x="739" y="447"/>
                </a:lnTo>
                <a:lnTo>
                  <a:pt x="744" y="410"/>
                </a:lnTo>
                <a:lnTo>
                  <a:pt x="746" y="373"/>
                </a:lnTo>
                <a:lnTo>
                  <a:pt x="744" y="334"/>
                </a:lnTo>
                <a:lnTo>
                  <a:pt x="739" y="297"/>
                </a:lnTo>
                <a:lnTo>
                  <a:pt x="729" y="261"/>
                </a:lnTo>
                <a:lnTo>
                  <a:pt x="716" y="228"/>
                </a:lnTo>
                <a:lnTo>
                  <a:pt x="700" y="195"/>
                </a:lnTo>
                <a:lnTo>
                  <a:pt x="681" y="165"/>
                </a:lnTo>
                <a:lnTo>
                  <a:pt x="661" y="135"/>
                </a:lnTo>
                <a:lnTo>
                  <a:pt x="637" y="109"/>
                </a:lnTo>
                <a:lnTo>
                  <a:pt x="611" y="85"/>
                </a:lnTo>
                <a:lnTo>
                  <a:pt x="581" y="63"/>
                </a:lnTo>
                <a:lnTo>
                  <a:pt x="551" y="44"/>
                </a:lnTo>
                <a:lnTo>
                  <a:pt x="518" y="29"/>
                </a:lnTo>
                <a:lnTo>
                  <a:pt x="484" y="16"/>
                </a:lnTo>
                <a:lnTo>
                  <a:pt x="447" y="7"/>
                </a:lnTo>
                <a:lnTo>
                  <a:pt x="410" y="2"/>
                </a:lnTo>
                <a:lnTo>
                  <a:pt x="373" y="0"/>
                </a:lnTo>
                <a:close/>
              </a:path>
            </a:pathLst>
          </a:custGeom>
          <a:blipFill dpi="0" rotWithShape="0">
            <a:blip r:embed="rId3"/>
            <a:srcRect/>
            <a:tile tx="0" ty="0" sx="100000" sy="100000" flip="none" algn="tl"/>
          </a:blipFill>
          <a:ln w="28575">
            <a:solidFill>
              <a:schemeClr val="bg1"/>
            </a:solidFill>
            <a:round/>
            <a:headEnd/>
            <a:tailEnd/>
          </a:ln>
        </p:spPr>
        <p:txBody>
          <a:bodyPr/>
          <a:lstStyle/>
          <a:p>
            <a:endParaRPr lang="zh-CN" altLang="en-US"/>
          </a:p>
        </p:txBody>
      </p:sp>
      <p:sp>
        <p:nvSpPr>
          <p:cNvPr id="108557" name="Freeform 45"/>
          <p:cNvSpPr>
            <a:spLocks noEditPoints="1"/>
          </p:cNvSpPr>
          <p:nvPr/>
        </p:nvSpPr>
        <p:spPr bwMode="auto">
          <a:xfrm>
            <a:off x="3028950" y="3913188"/>
            <a:ext cx="412750" cy="366712"/>
          </a:xfrm>
          <a:custGeom>
            <a:avLst/>
            <a:gdLst>
              <a:gd name="T0" fmla="*/ 2147483647 w 366"/>
              <a:gd name="T1" fmla="*/ 2147483647 h 327"/>
              <a:gd name="T2" fmla="*/ 2147483647 w 366"/>
              <a:gd name="T3" fmla="*/ 2147483647 h 327"/>
              <a:gd name="T4" fmla="*/ 2147483647 w 366"/>
              <a:gd name="T5" fmla="*/ 2147483647 h 327"/>
              <a:gd name="T6" fmla="*/ 2147483647 w 366"/>
              <a:gd name="T7" fmla="*/ 2147483647 h 327"/>
              <a:gd name="T8" fmla="*/ 2147483647 w 366"/>
              <a:gd name="T9" fmla="*/ 2147483647 h 327"/>
              <a:gd name="T10" fmla="*/ 2147483647 w 366"/>
              <a:gd name="T11" fmla="*/ 2147483647 h 327"/>
              <a:gd name="T12" fmla="*/ 2147483647 w 366"/>
              <a:gd name="T13" fmla="*/ 2147483647 h 327"/>
              <a:gd name="T14" fmla="*/ 2147483647 w 366"/>
              <a:gd name="T15" fmla="*/ 2147483647 h 327"/>
              <a:gd name="T16" fmla="*/ 2147483647 w 366"/>
              <a:gd name="T17" fmla="*/ 2147483647 h 327"/>
              <a:gd name="T18" fmla="*/ 2147483647 w 366"/>
              <a:gd name="T19" fmla="*/ 2147483647 h 327"/>
              <a:gd name="T20" fmla="*/ 2147483647 w 366"/>
              <a:gd name="T21" fmla="*/ 2147483647 h 327"/>
              <a:gd name="T22" fmla="*/ 2147483647 w 366"/>
              <a:gd name="T23" fmla="*/ 2147483647 h 327"/>
              <a:gd name="T24" fmla="*/ 2147483647 w 366"/>
              <a:gd name="T25" fmla="*/ 2147483647 h 327"/>
              <a:gd name="T26" fmla="*/ 2147483647 w 366"/>
              <a:gd name="T27" fmla="*/ 2147483647 h 327"/>
              <a:gd name="T28" fmla="*/ 2147483647 w 366"/>
              <a:gd name="T29" fmla="*/ 2147483647 h 327"/>
              <a:gd name="T30" fmla="*/ 2147483647 w 366"/>
              <a:gd name="T31" fmla="*/ 2147483647 h 327"/>
              <a:gd name="T32" fmla="*/ 2147483647 w 366"/>
              <a:gd name="T33" fmla="*/ 2147483647 h 327"/>
              <a:gd name="T34" fmla="*/ 2147483647 w 366"/>
              <a:gd name="T35" fmla="*/ 2147483647 h 327"/>
              <a:gd name="T36" fmla="*/ 2147483647 w 366"/>
              <a:gd name="T37" fmla="*/ 2147483647 h 327"/>
              <a:gd name="T38" fmla="*/ 2147483647 w 366"/>
              <a:gd name="T39" fmla="*/ 2147483647 h 327"/>
              <a:gd name="T40" fmla="*/ 2147483647 w 366"/>
              <a:gd name="T41" fmla="*/ 2147483647 h 327"/>
              <a:gd name="T42" fmla="*/ 2147483647 w 366"/>
              <a:gd name="T43" fmla="*/ 2147483647 h 327"/>
              <a:gd name="T44" fmla="*/ 2147483647 w 366"/>
              <a:gd name="T45" fmla="*/ 2147483647 h 327"/>
              <a:gd name="T46" fmla="*/ 2147483647 w 366"/>
              <a:gd name="T47" fmla="*/ 2147483647 h 327"/>
              <a:gd name="T48" fmla="*/ 2147483647 w 366"/>
              <a:gd name="T49" fmla="*/ 2147483647 h 327"/>
              <a:gd name="T50" fmla="*/ 2147483647 w 366"/>
              <a:gd name="T51" fmla="*/ 2147483647 h 327"/>
              <a:gd name="T52" fmla="*/ 2147483647 w 366"/>
              <a:gd name="T53" fmla="*/ 2147483647 h 327"/>
              <a:gd name="T54" fmla="*/ 2147483647 w 366"/>
              <a:gd name="T55" fmla="*/ 2147483647 h 327"/>
              <a:gd name="T56" fmla="*/ 2147483647 w 366"/>
              <a:gd name="T57" fmla="*/ 2147483647 h 327"/>
              <a:gd name="T58" fmla="*/ 2147483647 w 366"/>
              <a:gd name="T59" fmla="*/ 2147483647 h 327"/>
              <a:gd name="T60" fmla="*/ 2147483647 w 366"/>
              <a:gd name="T61" fmla="*/ 2147483647 h 327"/>
              <a:gd name="T62" fmla="*/ 2147483647 w 366"/>
              <a:gd name="T63" fmla="*/ 2147483647 h 327"/>
              <a:gd name="T64" fmla="*/ 2147483647 w 366"/>
              <a:gd name="T65" fmla="*/ 2147483647 h 327"/>
              <a:gd name="T66" fmla="*/ 0 w 366"/>
              <a:gd name="T67" fmla="*/ 2147483647 h 327"/>
              <a:gd name="T68" fmla="*/ 2147483647 w 366"/>
              <a:gd name="T69" fmla="*/ 2147483647 h 327"/>
              <a:gd name="T70" fmla="*/ 2147483647 w 366"/>
              <a:gd name="T71" fmla="*/ 2147483647 h 327"/>
              <a:gd name="T72" fmla="*/ 2147483647 w 366"/>
              <a:gd name="T73" fmla="*/ 2147483647 h 327"/>
              <a:gd name="T74" fmla="*/ 2147483647 w 366"/>
              <a:gd name="T75" fmla="*/ 0 h 327"/>
              <a:gd name="T76" fmla="*/ 2147483647 w 366"/>
              <a:gd name="T77" fmla="*/ 2147483647 h 327"/>
              <a:gd name="T78" fmla="*/ 2147483647 w 366"/>
              <a:gd name="T79" fmla="*/ 2147483647 h 327"/>
              <a:gd name="T80" fmla="*/ 2147483647 w 366"/>
              <a:gd name="T81" fmla="*/ 2147483647 h 327"/>
              <a:gd name="T82" fmla="*/ 2147483647 w 366"/>
              <a:gd name="T83" fmla="*/ 2147483647 h 327"/>
              <a:gd name="T84" fmla="*/ 2147483647 w 366"/>
              <a:gd name="T85" fmla="*/ 2147483647 h 327"/>
              <a:gd name="T86" fmla="*/ 2147483647 w 366"/>
              <a:gd name="T87" fmla="*/ 2147483647 h 327"/>
              <a:gd name="T88" fmla="*/ 2147483647 w 366"/>
              <a:gd name="T89" fmla="*/ 2147483647 h 327"/>
              <a:gd name="T90" fmla="*/ 2147483647 w 366"/>
              <a:gd name="T91" fmla="*/ 2147483647 h 327"/>
              <a:gd name="T92" fmla="*/ 2147483647 w 366"/>
              <a:gd name="T93" fmla="*/ 2147483647 h 327"/>
              <a:gd name="T94" fmla="*/ 2147483647 w 366"/>
              <a:gd name="T95" fmla="*/ 2147483647 h 327"/>
              <a:gd name="T96" fmla="*/ 2147483647 w 366"/>
              <a:gd name="T97" fmla="*/ 2147483647 h 327"/>
              <a:gd name="T98" fmla="*/ 2147483647 w 366"/>
              <a:gd name="T99" fmla="*/ 2147483647 h 327"/>
              <a:gd name="T100" fmla="*/ 2147483647 w 366"/>
              <a:gd name="T101" fmla="*/ 2147483647 h 3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6"/>
              <a:gd name="T154" fmla="*/ 0 h 327"/>
              <a:gd name="T155" fmla="*/ 366 w 366"/>
              <a:gd name="T156" fmla="*/ 327 h 3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6" h="327">
                <a:moveTo>
                  <a:pt x="359" y="178"/>
                </a:moveTo>
                <a:lnTo>
                  <a:pt x="359" y="178"/>
                </a:lnTo>
                <a:lnTo>
                  <a:pt x="351" y="195"/>
                </a:lnTo>
                <a:lnTo>
                  <a:pt x="340" y="212"/>
                </a:lnTo>
                <a:lnTo>
                  <a:pt x="327" y="226"/>
                </a:lnTo>
                <a:lnTo>
                  <a:pt x="312" y="241"/>
                </a:lnTo>
                <a:lnTo>
                  <a:pt x="294" y="252"/>
                </a:lnTo>
                <a:lnTo>
                  <a:pt x="277" y="262"/>
                </a:lnTo>
                <a:lnTo>
                  <a:pt x="260" y="267"/>
                </a:lnTo>
                <a:lnTo>
                  <a:pt x="242" y="269"/>
                </a:lnTo>
                <a:lnTo>
                  <a:pt x="234" y="269"/>
                </a:lnTo>
                <a:lnTo>
                  <a:pt x="223" y="265"/>
                </a:lnTo>
                <a:lnTo>
                  <a:pt x="216" y="262"/>
                </a:lnTo>
                <a:lnTo>
                  <a:pt x="212" y="256"/>
                </a:lnTo>
                <a:lnTo>
                  <a:pt x="206" y="241"/>
                </a:lnTo>
                <a:lnTo>
                  <a:pt x="193" y="250"/>
                </a:lnTo>
                <a:lnTo>
                  <a:pt x="179" y="258"/>
                </a:lnTo>
                <a:lnTo>
                  <a:pt x="162" y="263"/>
                </a:lnTo>
                <a:lnTo>
                  <a:pt x="145" y="265"/>
                </a:lnTo>
                <a:lnTo>
                  <a:pt x="132" y="263"/>
                </a:lnTo>
                <a:lnTo>
                  <a:pt x="121" y="260"/>
                </a:lnTo>
                <a:lnTo>
                  <a:pt x="114" y="256"/>
                </a:lnTo>
                <a:lnTo>
                  <a:pt x="106" y="252"/>
                </a:lnTo>
                <a:lnTo>
                  <a:pt x="101" y="247"/>
                </a:lnTo>
                <a:lnTo>
                  <a:pt x="97" y="239"/>
                </a:lnTo>
                <a:lnTo>
                  <a:pt x="93" y="232"/>
                </a:lnTo>
                <a:lnTo>
                  <a:pt x="91" y="225"/>
                </a:lnTo>
                <a:lnTo>
                  <a:pt x="90" y="206"/>
                </a:lnTo>
                <a:lnTo>
                  <a:pt x="90" y="191"/>
                </a:lnTo>
                <a:lnTo>
                  <a:pt x="93" y="176"/>
                </a:lnTo>
                <a:lnTo>
                  <a:pt x="99" y="161"/>
                </a:lnTo>
                <a:lnTo>
                  <a:pt x="104" y="148"/>
                </a:lnTo>
                <a:lnTo>
                  <a:pt x="115" y="132"/>
                </a:lnTo>
                <a:lnTo>
                  <a:pt x="125" y="117"/>
                </a:lnTo>
                <a:lnTo>
                  <a:pt x="138" y="104"/>
                </a:lnTo>
                <a:lnTo>
                  <a:pt x="149" y="93"/>
                </a:lnTo>
                <a:lnTo>
                  <a:pt x="164" y="84"/>
                </a:lnTo>
                <a:lnTo>
                  <a:pt x="177" y="76"/>
                </a:lnTo>
                <a:lnTo>
                  <a:pt x="192" y="72"/>
                </a:lnTo>
                <a:lnTo>
                  <a:pt x="206" y="71"/>
                </a:lnTo>
                <a:lnTo>
                  <a:pt x="216" y="71"/>
                </a:lnTo>
                <a:lnTo>
                  <a:pt x="223" y="72"/>
                </a:lnTo>
                <a:lnTo>
                  <a:pt x="234" y="76"/>
                </a:lnTo>
                <a:lnTo>
                  <a:pt x="245" y="84"/>
                </a:lnTo>
                <a:lnTo>
                  <a:pt x="258" y="100"/>
                </a:lnTo>
                <a:lnTo>
                  <a:pt x="270" y="80"/>
                </a:lnTo>
                <a:lnTo>
                  <a:pt x="307" y="80"/>
                </a:lnTo>
                <a:lnTo>
                  <a:pt x="249" y="210"/>
                </a:lnTo>
                <a:lnTo>
                  <a:pt x="244" y="223"/>
                </a:lnTo>
                <a:lnTo>
                  <a:pt x="242" y="234"/>
                </a:lnTo>
                <a:lnTo>
                  <a:pt x="244" y="239"/>
                </a:lnTo>
                <a:lnTo>
                  <a:pt x="245" y="243"/>
                </a:lnTo>
                <a:lnTo>
                  <a:pt x="253" y="243"/>
                </a:lnTo>
                <a:lnTo>
                  <a:pt x="257" y="245"/>
                </a:lnTo>
                <a:lnTo>
                  <a:pt x="271" y="241"/>
                </a:lnTo>
                <a:lnTo>
                  <a:pt x="286" y="236"/>
                </a:lnTo>
                <a:lnTo>
                  <a:pt x="301" y="225"/>
                </a:lnTo>
                <a:lnTo>
                  <a:pt x="316" y="208"/>
                </a:lnTo>
                <a:lnTo>
                  <a:pt x="329" y="191"/>
                </a:lnTo>
                <a:lnTo>
                  <a:pt x="338" y="171"/>
                </a:lnTo>
                <a:lnTo>
                  <a:pt x="344" y="152"/>
                </a:lnTo>
                <a:lnTo>
                  <a:pt x="346" y="132"/>
                </a:lnTo>
                <a:lnTo>
                  <a:pt x="344" y="121"/>
                </a:lnTo>
                <a:lnTo>
                  <a:pt x="342" y="110"/>
                </a:lnTo>
                <a:lnTo>
                  <a:pt x="340" y="98"/>
                </a:lnTo>
                <a:lnTo>
                  <a:pt x="334" y="89"/>
                </a:lnTo>
                <a:lnTo>
                  <a:pt x="329" y="80"/>
                </a:lnTo>
                <a:lnTo>
                  <a:pt x="323" y="71"/>
                </a:lnTo>
                <a:lnTo>
                  <a:pt x="314" y="61"/>
                </a:lnTo>
                <a:lnTo>
                  <a:pt x="305" y="54"/>
                </a:lnTo>
                <a:lnTo>
                  <a:pt x="284" y="41"/>
                </a:lnTo>
                <a:lnTo>
                  <a:pt x="262" y="30"/>
                </a:lnTo>
                <a:lnTo>
                  <a:pt x="238" y="24"/>
                </a:lnTo>
                <a:lnTo>
                  <a:pt x="212" y="22"/>
                </a:lnTo>
                <a:lnTo>
                  <a:pt x="203" y="22"/>
                </a:lnTo>
                <a:lnTo>
                  <a:pt x="197" y="22"/>
                </a:lnTo>
                <a:lnTo>
                  <a:pt x="180" y="24"/>
                </a:lnTo>
                <a:lnTo>
                  <a:pt x="166" y="28"/>
                </a:lnTo>
                <a:lnTo>
                  <a:pt x="149" y="33"/>
                </a:lnTo>
                <a:lnTo>
                  <a:pt x="134" y="39"/>
                </a:lnTo>
                <a:lnTo>
                  <a:pt x="121" y="46"/>
                </a:lnTo>
                <a:lnTo>
                  <a:pt x="106" y="54"/>
                </a:lnTo>
                <a:lnTo>
                  <a:pt x="93" y="65"/>
                </a:lnTo>
                <a:lnTo>
                  <a:pt x="80" y="76"/>
                </a:lnTo>
                <a:lnTo>
                  <a:pt x="69" y="87"/>
                </a:lnTo>
                <a:lnTo>
                  <a:pt x="60" y="100"/>
                </a:lnTo>
                <a:lnTo>
                  <a:pt x="52" y="113"/>
                </a:lnTo>
                <a:lnTo>
                  <a:pt x="45" y="126"/>
                </a:lnTo>
                <a:lnTo>
                  <a:pt x="39" y="139"/>
                </a:lnTo>
                <a:lnTo>
                  <a:pt x="36" y="152"/>
                </a:lnTo>
                <a:lnTo>
                  <a:pt x="34" y="167"/>
                </a:lnTo>
                <a:lnTo>
                  <a:pt x="32" y="182"/>
                </a:lnTo>
                <a:lnTo>
                  <a:pt x="34" y="195"/>
                </a:lnTo>
                <a:lnTo>
                  <a:pt x="36" y="208"/>
                </a:lnTo>
                <a:lnTo>
                  <a:pt x="38" y="219"/>
                </a:lnTo>
                <a:lnTo>
                  <a:pt x="43" y="230"/>
                </a:lnTo>
                <a:lnTo>
                  <a:pt x="49" y="241"/>
                </a:lnTo>
                <a:lnTo>
                  <a:pt x="54" y="250"/>
                </a:lnTo>
                <a:lnTo>
                  <a:pt x="64" y="260"/>
                </a:lnTo>
                <a:lnTo>
                  <a:pt x="73" y="269"/>
                </a:lnTo>
                <a:lnTo>
                  <a:pt x="84" y="278"/>
                </a:lnTo>
                <a:lnTo>
                  <a:pt x="95" y="284"/>
                </a:lnTo>
                <a:lnTo>
                  <a:pt x="108" y="291"/>
                </a:lnTo>
                <a:lnTo>
                  <a:pt x="123" y="295"/>
                </a:lnTo>
                <a:lnTo>
                  <a:pt x="136" y="301"/>
                </a:lnTo>
                <a:lnTo>
                  <a:pt x="153" y="302"/>
                </a:lnTo>
                <a:lnTo>
                  <a:pt x="169" y="304"/>
                </a:lnTo>
                <a:lnTo>
                  <a:pt x="186" y="304"/>
                </a:lnTo>
                <a:lnTo>
                  <a:pt x="208" y="304"/>
                </a:lnTo>
                <a:lnTo>
                  <a:pt x="231" y="301"/>
                </a:lnTo>
                <a:lnTo>
                  <a:pt x="253" y="295"/>
                </a:lnTo>
                <a:lnTo>
                  <a:pt x="273" y="289"/>
                </a:lnTo>
                <a:lnTo>
                  <a:pt x="295" y="278"/>
                </a:lnTo>
                <a:lnTo>
                  <a:pt x="321" y="263"/>
                </a:lnTo>
                <a:lnTo>
                  <a:pt x="334" y="273"/>
                </a:lnTo>
                <a:lnTo>
                  <a:pt x="318" y="284"/>
                </a:lnTo>
                <a:lnTo>
                  <a:pt x="301" y="295"/>
                </a:lnTo>
                <a:lnTo>
                  <a:pt x="284" y="304"/>
                </a:lnTo>
                <a:lnTo>
                  <a:pt x="268" y="312"/>
                </a:lnTo>
                <a:lnTo>
                  <a:pt x="247" y="319"/>
                </a:lnTo>
                <a:lnTo>
                  <a:pt x="227" y="323"/>
                </a:lnTo>
                <a:lnTo>
                  <a:pt x="206" y="327"/>
                </a:lnTo>
                <a:lnTo>
                  <a:pt x="186" y="327"/>
                </a:lnTo>
                <a:lnTo>
                  <a:pt x="167" y="327"/>
                </a:lnTo>
                <a:lnTo>
                  <a:pt x="149" y="325"/>
                </a:lnTo>
                <a:lnTo>
                  <a:pt x="132" y="321"/>
                </a:lnTo>
                <a:lnTo>
                  <a:pt x="115" y="317"/>
                </a:lnTo>
                <a:lnTo>
                  <a:pt x="101" y="312"/>
                </a:lnTo>
                <a:lnTo>
                  <a:pt x="86" y="304"/>
                </a:lnTo>
                <a:lnTo>
                  <a:pt x="71" y="297"/>
                </a:lnTo>
                <a:lnTo>
                  <a:pt x="58" y="288"/>
                </a:lnTo>
                <a:lnTo>
                  <a:pt x="45" y="278"/>
                </a:lnTo>
                <a:lnTo>
                  <a:pt x="32" y="265"/>
                </a:lnTo>
                <a:lnTo>
                  <a:pt x="23" y="254"/>
                </a:lnTo>
                <a:lnTo>
                  <a:pt x="15" y="241"/>
                </a:lnTo>
                <a:lnTo>
                  <a:pt x="10" y="228"/>
                </a:lnTo>
                <a:lnTo>
                  <a:pt x="4" y="213"/>
                </a:lnTo>
                <a:lnTo>
                  <a:pt x="2" y="200"/>
                </a:lnTo>
                <a:lnTo>
                  <a:pt x="0" y="184"/>
                </a:lnTo>
                <a:lnTo>
                  <a:pt x="2" y="167"/>
                </a:lnTo>
                <a:lnTo>
                  <a:pt x="4" y="152"/>
                </a:lnTo>
                <a:lnTo>
                  <a:pt x="8" y="135"/>
                </a:lnTo>
                <a:lnTo>
                  <a:pt x="15" y="121"/>
                </a:lnTo>
                <a:lnTo>
                  <a:pt x="23" y="106"/>
                </a:lnTo>
                <a:lnTo>
                  <a:pt x="32" y="91"/>
                </a:lnTo>
                <a:lnTo>
                  <a:pt x="43" y="76"/>
                </a:lnTo>
                <a:lnTo>
                  <a:pt x="56" y="61"/>
                </a:lnTo>
                <a:lnTo>
                  <a:pt x="71" y="46"/>
                </a:lnTo>
                <a:lnTo>
                  <a:pt x="88" y="35"/>
                </a:lnTo>
                <a:lnTo>
                  <a:pt x="104" y="24"/>
                </a:lnTo>
                <a:lnTo>
                  <a:pt x="121" y="15"/>
                </a:lnTo>
                <a:lnTo>
                  <a:pt x="140" y="9"/>
                </a:lnTo>
                <a:lnTo>
                  <a:pt x="158" y="4"/>
                </a:lnTo>
                <a:lnTo>
                  <a:pt x="179" y="2"/>
                </a:lnTo>
                <a:lnTo>
                  <a:pt x="199" y="0"/>
                </a:lnTo>
                <a:lnTo>
                  <a:pt x="216" y="0"/>
                </a:lnTo>
                <a:lnTo>
                  <a:pt x="232" y="2"/>
                </a:lnTo>
                <a:lnTo>
                  <a:pt x="249" y="6"/>
                </a:lnTo>
                <a:lnTo>
                  <a:pt x="264" y="9"/>
                </a:lnTo>
                <a:lnTo>
                  <a:pt x="279" y="15"/>
                </a:lnTo>
                <a:lnTo>
                  <a:pt x="294" y="20"/>
                </a:lnTo>
                <a:lnTo>
                  <a:pt x="307" y="28"/>
                </a:lnTo>
                <a:lnTo>
                  <a:pt x="318" y="37"/>
                </a:lnTo>
                <a:lnTo>
                  <a:pt x="329" y="46"/>
                </a:lnTo>
                <a:lnTo>
                  <a:pt x="340" y="58"/>
                </a:lnTo>
                <a:lnTo>
                  <a:pt x="347" y="67"/>
                </a:lnTo>
                <a:lnTo>
                  <a:pt x="355" y="80"/>
                </a:lnTo>
                <a:lnTo>
                  <a:pt x="359" y="91"/>
                </a:lnTo>
                <a:lnTo>
                  <a:pt x="364" y="104"/>
                </a:lnTo>
                <a:lnTo>
                  <a:pt x="366" y="117"/>
                </a:lnTo>
                <a:lnTo>
                  <a:pt x="366" y="132"/>
                </a:lnTo>
                <a:lnTo>
                  <a:pt x="364" y="154"/>
                </a:lnTo>
                <a:lnTo>
                  <a:pt x="359" y="178"/>
                </a:lnTo>
                <a:close/>
                <a:moveTo>
                  <a:pt x="227" y="91"/>
                </a:moveTo>
                <a:lnTo>
                  <a:pt x="227" y="91"/>
                </a:lnTo>
                <a:lnTo>
                  <a:pt x="216" y="87"/>
                </a:lnTo>
                <a:lnTo>
                  <a:pt x="206" y="89"/>
                </a:lnTo>
                <a:lnTo>
                  <a:pt x="195" y="93"/>
                </a:lnTo>
                <a:lnTo>
                  <a:pt x="186" y="100"/>
                </a:lnTo>
                <a:lnTo>
                  <a:pt x="175" y="111"/>
                </a:lnTo>
                <a:lnTo>
                  <a:pt x="166" y="121"/>
                </a:lnTo>
                <a:lnTo>
                  <a:pt x="156" y="132"/>
                </a:lnTo>
                <a:lnTo>
                  <a:pt x="141" y="160"/>
                </a:lnTo>
                <a:lnTo>
                  <a:pt x="130" y="189"/>
                </a:lnTo>
                <a:lnTo>
                  <a:pt x="125" y="206"/>
                </a:lnTo>
                <a:lnTo>
                  <a:pt x="125" y="219"/>
                </a:lnTo>
                <a:lnTo>
                  <a:pt x="125" y="228"/>
                </a:lnTo>
                <a:lnTo>
                  <a:pt x="127" y="236"/>
                </a:lnTo>
                <a:lnTo>
                  <a:pt x="132" y="241"/>
                </a:lnTo>
                <a:lnTo>
                  <a:pt x="140" y="245"/>
                </a:lnTo>
                <a:lnTo>
                  <a:pt x="147" y="247"/>
                </a:lnTo>
                <a:lnTo>
                  <a:pt x="156" y="249"/>
                </a:lnTo>
                <a:lnTo>
                  <a:pt x="169" y="247"/>
                </a:lnTo>
                <a:lnTo>
                  <a:pt x="180" y="239"/>
                </a:lnTo>
                <a:lnTo>
                  <a:pt x="192" y="230"/>
                </a:lnTo>
                <a:lnTo>
                  <a:pt x="203" y="215"/>
                </a:lnTo>
                <a:lnTo>
                  <a:pt x="208" y="204"/>
                </a:lnTo>
                <a:lnTo>
                  <a:pt x="221" y="180"/>
                </a:lnTo>
                <a:lnTo>
                  <a:pt x="231" y="163"/>
                </a:lnTo>
                <a:lnTo>
                  <a:pt x="236" y="148"/>
                </a:lnTo>
                <a:lnTo>
                  <a:pt x="242" y="130"/>
                </a:lnTo>
                <a:lnTo>
                  <a:pt x="244" y="117"/>
                </a:lnTo>
                <a:lnTo>
                  <a:pt x="242" y="108"/>
                </a:lnTo>
                <a:lnTo>
                  <a:pt x="240" y="100"/>
                </a:lnTo>
                <a:lnTo>
                  <a:pt x="234" y="95"/>
                </a:lnTo>
                <a:lnTo>
                  <a:pt x="227"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558" name="Freeform 47"/>
          <p:cNvSpPr>
            <a:spLocks/>
          </p:cNvSpPr>
          <p:nvPr/>
        </p:nvSpPr>
        <p:spPr bwMode="auto">
          <a:xfrm>
            <a:off x="2012950" y="3194050"/>
            <a:ext cx="730250" cy="852488"/>
          </a:xfrm>
          <a:custGeom>
            <a:avLst/>
            <a:gdLst>
              <a:gd name="T0" fmla="*/ 2147483647 w 649"/>
              <a:gd name="T1" fmla="*/ 2147483647 h 759"/>
              <a:gd name="T2" fmla="*/ 2147483647 w 649"/>
              <a:gd name="T3" fmla="*/ 2147483647 h 759"/>
              <a:gd name="T4" fmla="*/ 2147483647 w 649"/>
              <a:gd name="T5" fmla="*/ 2147483647 h 759"/>
              <a:gd name="T6" fmla="*/ 2147483647 w 649"/>
              <a:gd name="T7" fmla="*/ 2147483647 h 759"/>
              <a:gd name="T8" fmla="*/ 2147483647 w 649"/>
              <a:gd name="T9" fmla="*/ 2147483647 h 759"/>
              <a:gd name="T10" fmla="*/ 2147483647 w 649"/>
              <a:gd name="T11" fmla="*/ 2147483647 h 759"/>
              <a:gd name="T12" fmla="*/ 2147483647 w 649"/>
              <a:gd name="T13" fmla="*/ 2147483647 h 759"/>
              <a:gd name="T14" fmla="*/ 2147483647 w 649"/>
              <a:gd name="T15" fmla="*/ 2147483647 h 759"/>
              <a:gd name="T16" fmla="*/ 2147483647 w 649"/>
              <a:gd name="T17" fmla="*/ 0 h 759"/>
              <a:gd name="T18" fmla="*/ 2147483647 w 649"/>
              <a:gd name="T19" fmla="*/ 2147483647 h 759"/>
              <a:gd name="T20" fmla="*/ 2147483647 w 649"/>
              <a:gd name="T21" fmla="*/ 2147483647 h 759"/>
              <a:gd name="T22" fmla="*/ 2147483647 w 649"/>
              <a:gd name="T23" fmla="*/ 2147483647 h 759"/>
              <a:gd name="T24" fmla="*/ 2147483647 w 649"/>
              <a:gd name="T25" fmla="*/ 2147483647 h 759"/>
              <a:gd name="T26" fmla="*/ 2147483647 w 649"/>
              <a:gd name="T27" fmla="*/ 2147483647 h 759"/>
              <a:gd name="T28" fmla="*/ 2147483647 w 649"/>
              <a:gd name="T29" fmla="*/ 2147483647 h 759"/>
              <a:gd name="T30" fmla="*/ 2147483647 w 649"/>
              <a:gd name="T31" fmla="*/ 2147483647 h 759"/>
              <a:gd name="T32" fmla="*/ 2147483647 w 649"/>
              <a:gd name="T33" fmla="*/ 2147483647 h 759"/>
              <a:gd name="T34" fmla="*/ 0 w 649"/>
              <a:gd name="T35" fmla="*/ 2147483647 h 759"/>
              <a:gd name="T36" fmla="*/ 2147483647 w 649"/>
              <a:gd name="T37" fmla="*/ 2147483647 h 759"/>
              <a:gd name="T38" fmla="*/ 2147483647 w 649"/>
              <a:gd name="T39" fmla="*/ 2147483647 h 759"/>
              <a:gd name="T40" fmla="*/ 2147483647 w 649"/>
              <a:gd name="T41" fmla="*/ 2147483647 h 759"/>
              <a:gd name="T42" fmla="*/ 2147483647 w 649"/>
              <a:gd name="T43" fmla="*/ 2147483647 h 759"/>
              <a:gd name="T44" fmla="*/ 2147483647 w 649"/>
              <a:gd name="T45" fmla="*/ 2147483647 h 759"/>
              <a:gd name="T46" fmla="*/ 2147483647 w 649"/>
              <a:gd name="T47" fmla="*/ 2147483647 h 759"/>
              <a:gd name="T48" fmla="*/ 2147483647 w 649"/>
              <a:gd name="T49" fmla="*/ 2147483647 h 759"/>
              <a:gd name="T50" fmla="*/ 2147483647 w 649"/>
              <a:gd name="T51" fmla="*/ 2147483647 h 759"/>
              <a:gd name="T52" fmla="*/ 2147483647 w 649"/>
              <a:gd name="T53" fmla="*/ 2147483647 h 759"/>
              <a:gd name="T54" fmla="*/ 2147483647 w 649"/>
              <a:gd name="T55" fmla="*/ 2147483647 h 759"/>
              <a:gd name="T56" fmla="*/ 2147483647 w 649"/>
              <a:gd name="T57" fmla="*/ 2147483647 h 759"/>
              <a:gd name="T58" fmla="*/ 2147483647 w 649"/>
              <a:gd name="T59" fmla="*/ 2147483647 h 759"/>
              <a:gd name="T60" fmla="*/ 2147483647 w 649"/>
              <a:gd name="T61" fmla="*/ 2147483647 h 759"/>
              <a:gd name="T62" fmla="*/ 2147483647 w 649"/>
              <a:gd name="T63" fmla="*/ 2147483647 h 759"/>
              <a:gd name="T64" fmla="*/ 2147483647 w 649"/>
              <a:gd name="T65" fmla="*/ 2147483647 h 759"/>
              <a:gd name="T66" fmla="*/ 2147483647 w 649"/>
              <a:gd name="T67" fmla="*/ 2147483647 h 759"/>
              <a:gd name="T68" fmla="*/ 2147483647 w 649"/>
              <a:gd name="T69" fmla="*/ 2147483647 h 759"/>
              <a:gd name="T70" fmla="*/ 2147483647 w 649"/>
              <a:gd name="T71" fmla="*/ 2147483647 h 759"/>
              <a:gd name="T72" fmla="*/ 2147483647 w 649"/>
              <a:gd name="T73" fmla="*/ 2147483647 h 7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9"/>
              <a:gd name="T112" fmla="*/ 0 h 759"/>
              <a:gd name="T113" fmla="*/ 649 w 649"/>
              <a:gd name="T114" fmla="*/ 759 h 7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9" h="759">
                <a:moveTo>
                  <a:pt x="649" y="325"/>
                </a:moveTo>
                <a:lnTo>
                  <a:pt x="649" y="325"/>
                </a:lnTo>
                <a:lnTo>
                  <a:pt x="647" y="291"/>
                </a:lnTo>
                <a:lnTo>
                  <a:pt x="642" y="258"/>
                </a:lnTo>
                <a:lnTo>
                  <a:pt x="634" y="228"/>
                </a:lnTo>
                <a:lnTo>
                  <a:pt x="623" y="199"/>
                </a:lnTo>
                <a:lnTo>
                  <a:pt x="610" y="169"/>
                </a:lnTo>
                <a:lnTo>
                  <a:pt x="594" y="143"/>
                </a:lnTo>
                <a:lnTo>
                  <a:pt x="575" y="117"/>
                </a:lnTo>
                <a:lnTo>
                  <a:pt x="555" y="95"/>
                </a:lnTo>
                <a:lnTo>
                  <a:pt x="530" y="74"/>
                </a:lnTo>
                <a:lnTo>
                  <a:pt x="506" y="56"/>
                </a:lnTo>
                <a:lnTo>
                  <a:pt x="479" y="39"/>
                </a:lnTo>
                <a:lnTo>
                  <a:pt x="451" y="26"/>
                </a:lnTo>
                <a:lnTo>
                  <a:pt x="421" y="15"/>
                </a:lnTo>
                <a:lnTo>
                  <a:pt x="389" y="6"/>
                </a:lnTo>
                <a:lnTo>
                  <a:pt x="358" y="2"/>
                </a:lnTo>
                <a:lnTo>
                  <a:pt x="324" y="0"/>
                </a:lnTo>
                <a:lnTo>
                  <a:pt x="291" y="2"/>
                </a:lnTo>
                <a:lnTo>
                  <a:pt x="260" y="6"/>
                </a:lnTo>
                <a:lnTo>
                  <a:pt x="228" y="15"/>
                </a:lnTo>
                <a:lnTo>
                  <a:pt x="198" y="26"/>
                </a:lnTo>
                <a:lnTo>
                  <a:pt x="170" y="39"/>
                </a:lnTo>
                <a:lnTo>
                  <a:pt x="143" y="56"/>
                </a:lnTo>
                <a:lnTo>
                  <a:pt x="119" y="74"/>
                </a:lnTo>
                <a:lnTo>
                  <a:pt x="94" y="95"/>
                </a:lnTo>
                <a:lnTo>
                  <a:pt x="74" y="117"/>
                </a:lnTo>
                <a:lnTo>
                  <a:pt x="55" y="143"/>
                </a:lnTo>
                <a:lnTo>
                  <a:pt x="39" y="169"/>
                </a:lnTo>
                <a:lnTo>
                  <a:pt x="26" y="199"/>
                </a:lnTo>
                <a:lnTo>
                  <a:pt x="15" y="228"/>
                </a:lnTo>
                <a:lnTo>
                  <a:pt x="7" y="258"/>
                </a:lnTo>
                <a:lnTo>
                  <a:pt x="2" y="291"/>
                </a:lnTo>
                <a:lnTo>
                  <a:pt x="0" y="325"/>
                </a:lnTo>
                <a:lnTo>
                  <a:pt x="2" y="358"/>
                </a:lnTo>
                <a:lnTo>
                  <a:pt x="7" y="390"/>
                </a:lnTo>
                <a:lnTo>
                  <a:pt x="15" y="421"/>
                </a:lnTo>
                <a:lnTo>
                  <a:pt x="26" y="451"/>
                </a:lnTo>
                <a:lnTo>
                  <a:pt x="39" y="479"/>
                </a:lnTo>
                <a:lnTo>
                  <a:pt x="55" y="505"/>
                </a:lnTo>
                <a:lnTo>
                  <a:pt x="74" y="531"/>
                </a:lnTo>
                <a:lnTo>
                  <a:pt x="94" y="553"/>
                </a:lnTo>
                <a:lnTo>
                  <a:pt x="119" y="575"/>
                </a:lnTo>
                <a:lnTo>
                  <a:pt x="143" y="594"/>
                </a:lnTo>
                <a:lnTo>
                  <a:pt x="170" y="609"/>
                </a:lnTo>
                <a:lnTo>
                  <a:pt x="198" y="623"/>
                </a:lnTo>
                <a:lnTo>
                  <a:pt x="228" y="634"/>
                </a:lnTo>
                <a:lnTo>
                  <a:pt x="260" y="642"/>
                </a:lnTo>
                <a:lnTo>
                  <a:pt x="291" y="647"/>
                </a:lnTo>
                <a:lnTo>
                  <a:pt x="324" y="649"/>
                </a:lnTo>
                <a:lnTo>
                  <a:pt x="339" y="647"/>
                </a:lnTo>
                <a:lnTo>
                  <a:pt x="471" y="759"/>
                </a:lnTo>
                <a:lnTo>
                  <a:pt x="484" y="607"/>
                </a:lnTo>
                <a:lnTo>
                  <a:pt x="503" y="596"/>
                </a:lnTo>
                <a:lnTo>
                  <a:pt x="519" y="583"/>
                </a:lnTo>
                <a:lnTo>
                  <a:pt x="536" y="570"/>
                </a:lnTo>
                <a:lnTo>
                  <a:pt x="551" y="557"/>
                </a:lnTo>
                <a:lnTo>
                  <a:pt x="566" y="540"/>
                </a:lnTo>
                <a:lnTo>
                  <a:pt x="581" y="525"/>
                </a:lnTo>
                <a:lnTo>
                  <a:pt x="592" y="508"/>
                </a:lnTo>
                <a:lnTo>
                  <a:pt x="603" y="490"/>
                </a:lnTo>
                <a:lnTo>
                  <a:pt x="614" y="471"/>
                </a:lnTo>
                <a:lnTo>
                  <a:pt x="623" y="453"/>
                </a:lnTo>
                <a:lnTo>
                  <a:pt x="631" y="432"/>
                </a:lnTo>
                <a:lnTo>
                  <a:pt x="638" y="412"/>
                </a:lnTo>
                <a:lnTo>
                  <a:pt x="642" y="390"/>
                </a:lnTo>
                <a:lnTo>
                  <a:pt x="646" y="369"/>
                </a:lnTo>
                <a:lnTo>
                  <a:pt x="649" y="347"/>
                </a:lnTo>
                <a:lnTo>
                  <a:pt x="649" y="325"/>
                </a:lnTo>
                <a:close/>
              </a:path>
            </a:pathLst>
          </a:custGeom>
          <a:blipFill dpi="0" rotWithShape="0">
            <a:blip r:embed="rId2"/>
            <a:srcRect/>
            <a:tile tx="0" ty="0" sx="100000" sy="100000" flip="none" algn="tl"/>
          </a:blipFill>
          <a:ln w="28575">
            <a:solidFill>
              <a:schemeClr val="bg1"/>
            </a:solidFill>
            <a:round/>
            <a:headEnd/>
            <a:tailEnd/>
          </a:ln>
        </p:spPr>
        <p:txBody>
          <a:bodyPr/>
          <a:lstStyle/>
          <a:p>
            <a:endParaRPr lang="zh-CN" altLang="en-US"/>
          </a:p>
        </p:txBody>
      </p:sp>
      <p:grpSp>
        <p:nvGrpSpPr>
          <p:cNvPr id="5" name="Group 15"/>
          <p:cNvGrpSpPr/>
          <p:nvPr/>
        </p:nvGrpSpPr>
        <p:grpSpPr>
          <a:xfrm>
            <a:off x="2188159" y="3384829"/>
            <a:ext cx="418401" cy="353166"/>
            <a:chOff x="5896922" y="3384829"/>
            <a:chExt cx="418401" cy="353166"/>
          </a:xfrm>
          <a:solidFill>
            <a:schemeClr val="bg1"/>
          </a:solidFill>
        </p:grpSpPr>
        <p:sp>
          <p:nvSpPr>
            <p:cNvPr id="529" name="Freeform 48"/>
            <p:cNvSpPr>
              <a:spLocks/>
            </p:cNvSpPr>
            <p:nvPr/>
          </p:nvSpPr>
          <p:spPr bwMode="auto">
            <a:xfrm>
              <a:off x="5896922" y="3553539"/>
              <a:ext cx="177708" cy="166460"/>
            </a:xfrm>
            <a:custGeom>
              <a:avLst/>
              <a:gdLst>
                <a:gd name="T0" fmla="*/ 92 w 157"/>
                <a:gd name="T1" fmla="*/ 148 h 148"/>
                <a:gd name="T2" fmla="*/ 3 w 157"/>
                <a:gd name="T3" fmla="*/ 9 h 148"/>
                <a:gd name="T4" fmla="*/ 3 w 157"/>
                <a:gd name="T5" fmla="*/ 9 h 148"/>
                <a:gd name="T6" fmla="*/ 1 w 157"/>
                <a:gd name="T7" fmla="*/ 6 h 148"/>
                <a:gd name="T8" fmla="*/ 0 w 157"/>
                <a:gd name="T9" fmla="*/ 0 h 148"/>
                <a:gd name="T10" fmla="*/ 157 w 157"/>
                <a:gd name="T11" fmla="*/ 11 h 148"/>
                <a:gd name="T12" fmla="*/ 92 w 157"/>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57" h="148">
                  <a:moveTo>
                    <a:pt x="92" y="148"/>
                  </a:moveTo>
                  <a:lnTo>
                    <a:pt x="3" y="9"/>
                  </a:lnTo>
                  <a:lnTo>
                    <a:pt x="3" y="9"/>
                  </a:lnTo>
                  <a:lnTo>
                    <a:pt x="1" y="6"/>
                  </a:lnTo>
                  <a:lnTo>
                    <a:pt x="0" y="0"/>
                  </a:lnTo>
                  <a:lnTo>
                    <a:pt x="157" y="11"/>
                  </a:lnTo>
                  <a:lnTo>
                    <a:pt x="92" y="14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0" name="Freeform 49"/>
            <p:cNvSpPr>
              <a:spLocks/>
            </p:cNvSpPr>
            <p:nvPr/>
          </p:nvSpPr>
          <p:spPr bwMode="auto">
            <a:xfrm>
              <a:off x="6128618" y="3387079"/>
              <a:ext cx="182207" cy="164211"/>
            </a:xfrm>
            <a:custGeom>
              <a:avLst/>
              <a:gdLst>
                <a:gd name="T0" fmla="*/ 63 w 161"/>
                <a:gd name="T1" fmla="*/ 0 h 146"/>
                <a:gd name="T2" fmla="*/ 63 w 161"/>
                <a:gd name="T3" fmla="*/ 0 h 146"/>
                <a:gd name="T4" fmla="*/ 68 w 161"/>
                <a:gd name="T5" fmla="*/ 1 h 146"/>
                <a:gd name="T6" fmla="*/ 72 w 161"/>
                <a:gd name="T7" fmla="*/ 7 h 146"/>
                <a:gd name="T8" fmla="*/ 161 w 161"/>
                <a:gd name="T9" fmla="*/ 146 h 146"/>
                <a:gd name="T10" fmla="*/ 0 w 161"/>
                <a:gd name="T11" fmla="*/ 133 h 146"/>
                <a:gd name="T12" fmla="*/ 63 w 161"/>
                <a:gd name="T13" fmla="*/ 0 h 146"/>
              </a:gdLst>
              <a:ahLst/>
              <a:cxnLst>
                <a:cxn ang="0">
                  <a:pos x="T0" y="T1"/>
                </a:cxn>
                <a:cxn ang="0">
                  <a:pos x="T2" y="T3"/>
                </a:cxn>
                <a:cxn ang="0">
                  <a:pos x="T4" y="T5"/>
                </a:cxn>
                <a:cxn ang="0">
                  <a:pos x="T6" y="T7"/>
                </a:cxn>
                <a:cxn ang="0">
                  <a:pos x="T8" y="T9"/>
                </a:cxn>
                <a:cxn ang="0">
                  <a:pos x="T10" y="T11"/>
                </a:cxn>
                <a:cxn ang="0">
                  <a:pos x="T12" y="T13"/>
                </a:cxn>
              </a:cxnLst>
              <a:rect l="0" t="0" r="r" b="b"/>
              <a:pathLst>
                <a:path w="161" h="146">
                  <a:moveTo>
                    <a:pt x="63" y="0"/>
                  </a:moveTo>
                  <a:lnTo>
                    <a:pt x="63" y="0"/>
                  </a:lnTo>
                  <a:lnTo>
                    <a:pt x="68" y="1"/>
                  </a:lnTo>
                  <a:lnTo>
                    <a:pt x="72" y="7"/>
                  </a:lnTo>
                  <a:lnTo>
                    <a:pt x="161" y="146"/>
                  </a:lnTo>
                  <a:lnTo>
                    <a:pt x="0" y="133"/>
                  </a:lnTo>
                  <a:lnTo>
                    <a:pt x="6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1" name="Freeform 50"/>
            <p:cNvSpPr>
              <a:spLocks/>
            </p:cNvSpPr>
            <p:nvPr/>
          </p:nvSpPr>
          <p:spPr bwMode="auto">
            <a:xfrm>
              <a:off x="5905920" y="3384829"/>
              <a:ext cx="274434" cy="166460"/>
            </a:xfrm>
            <a:custGeom>
              <a:avLst/>
              <a:gdLst>
                <a:gd name="T0" fmla="*/ 0 w 245"/>
                <a:gd name="T1" fmla="*/ 135 h 148"/>
                <a:gd name="T2" fmla="*/ 0 w 245"/>
                <a:gd name="T3" fmla="*/ 135 h 148"/>
                <a:gd name="T4" fmla="*/ 4 w 245"/>
                <a:gd name="T5" fmla="*/ 131 h 148"/>
                <a:gd name="T6" fmla="*/ 241 w 245"/>
                <a:gd name="T7" fmla="*/ 2 h 148"/>
                <a:gd name="T8" fmla="*/ 241 w 245"/>
                <a:gd name="T9" fmla="*/ 2 h 148"/>
                <a:gd name="T10" fmla="*/ 245 w 245"/>
                <a:gd name="T11" fmla="*/ 0 h 148"/>
                <a:gd name="T12" fmla="*/ 174 w 245"/>
                <a:gd name="T13" fmla="*/ 148 h 148"/>
                <a:gd name="T14" fmla="*/ 0 w 245"/>
                <a:gd name="T15" fmla="*/ 135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 h="148">
                  <a:moveTo>
                    <a:pt x="0" y="135"/>
                  </a:moveTo>
                  <a:lnTo>
                    <a:pt x="0" y="135"/>
                  </a:lnTo>
                  <a:lnTo>
                    <a:pt x="4" y="131"/>
                  </a:lnTo>
                  <a:lnTo>
                    <a:pt x="241" y="2"/>
                  </a:lnTo>
                  <a:lnTo>
                    <a:pt x="241" y="2"/>
                  </a:lnTo>
                  <a:lnTo>
                    <a:pt x="245" y="0"/>
                  </a:lnTo>
                  <a:lnTo>
                    <a:pt x="174" y="148"/>
                  </a:lnTo>
                  <a:lnTo>
                    <a:pt x="0" y="13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2" name="Freeform 51"/>
            <p:cNvSpPr>
              <a:spLocks/>
            </p:cNvSpPr>
            <p:nvPr/>
          </p:nvSpPr>
          <p:spPr bwMode="auto">
            <a:xfrm>
              <a:off x="6016144" y="3553539"/>
              <a:ext cx="299179" cy="184456"/>
            </a:xfrm>
            <a:custGeom>
              <a:avLst/>
              <a:gdLst>
                <a:gd name="T0" fmla="*/ 80 w 268"/>
                <a:gd name="T1" fmla="*/ 13 h 163"/>
                <a:gd name="T2" fmla="*/ 80 w 268"/>
                <a:gd name="T3" fmla="*/ 13 h 163"/>
                <a:gd name="T4" fmla="*/ 84 w 268"/>
                <a:gd name="T5" fmla="*/ 13 h 163"/>
                <a:gd name="T6" fmla="*/ 84 w 268"/>
                <a:gd name="T7" fmla="*/ 13 h 163"/>
                <a:gd name="T8" fmla="*/ 86 w 268"/>
                <a:gd name="T9" fmla="*/ 13 h 163"/>
                <a:gd name="T10" fmla="*/ 86 w 268"/>
                <a:gd name="T11" fmla="*/ 13 h 163"/>
                <a:gd name="T12" fmla="*/ 86 w 268"/>
                <a:gd name="T13" fmla="*/ 13 h 163"/>
                <a:gd name="T14" fmla="*/ 86 w 268"/>
                <a:gd name="T15" fmla="*/ 13 h 163"/>
                <a:gd name="T16" fmla="*/ 86 w 268"/>
                <a:gd name="T17" fmla="*/ 13 h 163"/>
                <a:gd name="T18" fmla="*/ 86 w 268"/>
                <a:gd name="T19" fmla="*/ 13 h 163"/>
                <a:gd name="T20" fmla="*/ 86 w 268"/>
                <a:gd name="T21" fmla="*/ 13 h 163"/>
                <a:gd name="T22" fmla="*/ 86 w 268"/>
                <a:gd name="T23" fmla="*/ 13 h 163"/>
                <a:gd name="T24" fmla="*/ 88 w 268"/>
                <a:gd name="T25" fmla="*/ 13 h 163"/>
                <a:gd name="T26" fmla="*/ 88 w 268"/>
                <a:gd name="T27" fmla="*/ 13 h 163"/>
                <a:gd name="T28" fmla="*/ 88 w 268"/>
                <a:gd name="T29" fmla="*/ 11 h 163"/>
                <a:gd name="T30" fmla="*/ 88 w 268"/>
                <a:gd name="T31" fmla="*/ 11 h 163"/>
                <a:gd name="T32" fmla="*/ 89 w 268"/>
                <a:gd name="T33" fmla="*/ 9 h 163"/>
                <a:gd name="T34" fmla="*/ 93 w 268"/>
                <a:gd name="T35" fmla="*/ 0 h 163"/>
                <a:gd name="T36" fmla="*/ 268 w 268"/>
                <a:gd name="T37" fmla="*/ 13 h 163"/>
                <a:gd name="T38" fmla="*/ 268 w 268"/>
                <a:gd name="T39" fmla="*/ 13 h 163"/>
                <a:gd name="T40" fmla="*/ 268 w 268"/>
                <a:gd name="T41" fmla="*/ 19 h 163"/>
                <a:gd name="T42" fmla="*/ 266 w 268"/>
                <a:gd name="T43" fmla="*/ 22 h 163"/>
                <a:gd name="T44" fmla="*/ 262 w 268"/>
                <a:gd name="T45" fmla="*/ 28 h 163"/>
                <a:gd name="T46" fmla="*/ 258 w 268"/>
                <a:gd name="T47" fmla="*/ 30 h 163"/>
                <a:gd name="T48" fmla="*/ 21 w 268"/>
                <a:gd name="T49" fmla="*/ 161 h 163"/>
                <a:gd name="T50" fmla="*/ 21 w 268"/>
                <a:gd name="T51" fmla="*/ 161 h 163"/>
                <a:gd name="T52" fmla="*/ 15 w 268"/>
                <a:gd name="T53" fmla="*/ 163 h 163"/>
                <a:gd name="T54" fmla="*/ 10 w 268"/>
                <a:gd name="T55" fmla="*/ 163 h 163"/>
                <a:gd name="T56" fmla="*/ 4 w 268"/>
                <a:gd name="T57" fmla="*/ 163 h 163"/>
                <a:gd name="T58" fmla="*/ 0 w 268"/>
                <a:gd name="T59" fmla="*/ 161 h 163"/>
                <a:gd name="T60" fmla="*/ 71 w 268"/>
                <a:gd name="T61" fmla="*/ 13 h 163"/>
                <a:gd name="T62" fmla="*/ 80 w 268"/>
                <a:gd name="T63"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8" h="163">
                  <a:moveTo>
                    <a:pt x="80" y="13"/>
                  </a:moveTo>
                  <a:lnTo>
                    <a:pt x="80" y="13"/>
                  </a:lnTo>
                  <a:lnTo>
                    <a:pt x="84" y="13"/>
                  </a:lnTo>
                  <a:lnTo>
                    <a:pt x="84" y="13"/>
                  </a:lnTo>
                  <a:lnTo>
                    <a:pt x="86" y="13"/>
                  </a:lnTo>
                  <a:lnTo>
                    <a:pt x="86" y="13"/>
                  </a:lnTo>
                  <a:lnTo>
                    <a:pt x="86" y="13"/>
                  </a:lnTo>
                  <a:lnTo>
                    <a:pt x="86" y="13"/>
                  </a:lnTo>
                  <a:lnTo>
                    <a:pt x="86" y="13"/>
                  </a:lnTo>
                  <a:lnTo>
                    <a:pt x="86" y="13"/>
                  </a:lnTo>
                  <a:lnTo>
                    <a:pt x="86" y="13"/>
                  </a:lnTo>
                  <a:lnTo>
                    <a:pt x="86" y="13"/>
                  </a:lnTo>
                  <a:lnTo>
                    <a:pt x="88" y="13"/>
                  </a:lnTo>
                  <a:lnTo>
                    <a:pt x="88" y="13"/>
                  </a:lnTo>
                  <a:lnTo>
                    <a:pt x="88" y="11"/>
                  </a:lnTo>
                  <a:lnTo>
                    <a:pt x="88" y="11"/>
                  </a:lnTo>
                  <a:lnTo>
                    <a:pt x="89" y="9"/>
                  </a:lnTo>
                  <a:lnTo>
                    <a:pt x="93" y="0"/>
                  </a:lnTo>
                  <a:lnTo>
                    <a:pt x="268" y="13"/>
                  </a:lnTo>
                  <a:lnTo>
                    <a:pt x="268" y="13"/>
                  </a:lnTo>
                  <a:lnTo>
                    <a:pt x="268" y="19"/>
                  </a:lnTo>
                  <a:lnTo>
                    <a:pt x="266" y="22"/>
                  </a:lnTo>
                  <a:lnTo>
                    <a:pt x="262" y="28"/>
                  </a:lnTo>
                  <a:lnTo>
                    <a:pt x="258" y="30"/>
                  </a:lnTo>
                  <a:lnTo>
                    <a:pt x="21" y="161"/>
                  </a:lnTo>
                  <a:lnTo>
                    <a:pt x="21" y="161"/>
                  </a:lnTo>
                  <a:lnTo>
                    <a:pt x="15" y="163"/>
                  </a:lnTo>
                  <a:lnTo>
                    <a:pt x="10" y="163"/>
                  </a:lnTo>
                  <a:lnTo>
                    <a:pt x="4" y="163"/>
                  </a:lnTo>
                  <a:lnTo>
                    <a:pt x="0" y="161"/>
                  </a:lnTo>
                  <a:lnTo>
                    <a:pt x="71" y="13"/>
                  </a:lnTo>
                  <a:lnTo>
                    <a:pt x="80" y="1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8560" name="Freeform 64"/>
          <p:cNvSpPr>
            <a:spLocks/>
          </p:cNvSpPr>
          <p:nvPr/>
        </p:nvSpPr>
        <p:spPr bwMode="auto">
          <a:xfrm>
            <a:off x="2982913" y="2132013"/>
            <a:ext cx="815975" cy="955675"/>
          </a:xfrm>
          <a:custGeom>
            <a:avLst/>
            <a:gdLst>
              <a:gd name="T0" fmla="*/ 2147483647 w 725"/>
              <a:gd name="T1" fmla="*/ 0 h 849"/>
              <a:gd name="T2" fmla="*/ 2147483647 w 725"/>
              <a:gd name="T3" fmla="*/ 2147483647 h 849"/>
              <a:gd name="T4" fmla="*/ 2147483647 w 725"/>
              <a:gd name="T5" fmla="*/ 2147483647 h 849"/>
              <a:gd name="T6" fmla="*/ 2147483647 w 725"/>
              <a:gd name="T7" fmla="*/ 2147483647 h 849"/>
              <a:gd name="T8" fmla="*/ 2147483647 w 725"/>
              <a:gd name="T9" fmla="*/ 2147483647 h 849"/>
              <a:gd name="T10" fmla="*/ 2147483647 w 725"/>
              <a:gd name="T11" fmla="*/ 2147483647 h 849"/>
              <a:gd name="T12" fmla="*/ 2147483647 w 725"/>
              <a:gd name="T13" fmla="*/ 2147483647 h 849"/>
              <a:gd name="T14" fmla="*/ 2147483647 w 725"/>
              <a:gd name="T15" fmla="*/ 2147483647 h 849"/>
              <a:gd name="T16" fmla="*/ 0 w 725"/>
              <a:gd name="T17" fmla="*/ 2147483647 h 849"/>
              <a:gd name="T18" fmla="*/ 0 w 725"/>
              <a:gd name="T19" fmla="*/ 2147483647 h 849"/>
              <a:gd name="T20" fmla="*/ 2147483647 w 725"/>
              <a:gd name="T21" fmla="*/ 2147483647 h 849"/>
              <a:gd name="T22" fmla="*/ 2147483647 w 725"/>
              <a:gd name="T23" fmla="*/ 2147483647 h 849"/>
              <a:gd name="T24" fmla="*/ 2147483647 w 725"/>
              <a:gd name="T25" fmla="*/ 2147483647 h 849"/>
              <a:gd name="T26" fmla="*/ 2147483647 w 725"/>
              <a:gd name="T27" fmla="*/ 2147483647 h 849"/>
              <a:gd name="T28" fmla="*/ 2147483647 w 725"/>
              <a:gd name="T29" fmla="*/ 2147483647 h 849"/>
              <a:gd name="T30" fmla="*/ 2147483647 w 725"/>
              <a:gd name="T31" fmla="*/ 2147483647 h 849"/>
              <a:gd name="T32" fmla="*/ 2147483647 w 725"/>
              <a:gd name="T33" fmla="*/ 2147483647 h 849"/>
              <a:gd name="T34" fmla="*/ 2147483647 w 725"/>
              <a:gd name="T35" fmla="*/ 2147483647 h 849"/>
              <a:gd name="T36" fmla="*/ 2147483647 w 725"/>
              <a:gd name="T37" fmla="*/ 2147483647 h 849"/>
              <a:gd name="T38" fmla="*/ 2147483647 w 725"/>
              <a:gd name="T39" fmla="*/ 2147483647 h 849"/>
              <a:gd name="T40" fmla="*/ 2147483647 w 725"/>
              <a:gd name="T41" fmla="*/ 2147483647 h 849"/>
              <a:gd name="T42" fmla="*/ 2147483647 w 725"/>
              <a:gd name="T43" fmla="*/ 2147483647 h 849"/>
              <a:gd name="T44" fmla="*/ 2147483647 w 725"/>
              <a:gd name="T45" fmla="*/ 2147483647 h 849"/>
              <a:gd name="T46" fmla="*/ 2147483647 w 725"/>
              <a:gd name="T47" fmla="*/ 2147483647 h 849"/>
              <a:gd name="T48" fmla="*/ 2147483647 w 725"/>
              <a:gd name="T49" fmla="*/ 2147483647 h 849"/>
              <a:gd name="T50" fmla="*/ 2147483647 w 725"/>
              <a:gd name="T51" fmla="*/ 2147483647 h 849"/>
              <a:gd name="T52" fmla="*/ 2147483647 w 725"/>
              <a:gd name="T53" fmla="*/ 2147483647 h 849"/>
              <a:gd name="T54" fmla="*/ 2147483647 w 725"/>
              <a:gd name="T55" fmla="*/ 2147483647 h 849"/>
              <a:gd name="T56" fmla="*/ 2147483647 w 725"/>
              <a:gd name="T57" fmla="*/ 2147483647 h 849"/>
              <a:gd name="T58" fmla="*/ 2147483647 w 725"/>
              <a:gd name="T59" fmla="*/ 2147483647 h 849"/>
              <a:gd name="T60" fmla="*/ 2147483647 w 725"/>
              <a:gd name="T61" fmla="*/ 2147483647 h 849"/>
              <a:gd name="T62" fmla="*/ 2147483647 w 725"/>
              <a:gd name="T63" fmla="*/ 2147483647 h 849"/>
              <a:gd name="T64" fmla="*/ 2147483647 w 725"/>
              <a:gd name="T65" fmla="*/ 2147483647 h 849"/>
              <a:gd name="T66" fmla="*/ 2147483647 w 725"/>
              <a:gd name="T67" fmla="*/ 2147483647 h 849"/>
              <a:gd name="T68" fmla="*/ 2147483647 w 725"/>
              <a:gd name="T69" fmla="*/ 2147483647 h 849"/>
              <a:gd name="T70" fmla="*/ 2147483647 w 725"/>
              <a:gd name="T71" fmla="*/ 2147483647 h 849"/>
              <a:gd name="T72" fmla="*/ 2147483647 w 725"/>
              <a:gd name="T73" fmla="*/ 0 h 8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25"/>
              <a:gd name="T112" fmla="*/ 0 h 849"/>
              <a:gd name="T113" fmla="*/ 725 w 725"/>
              <a:gd name="T114" fmla="*/ 849 h 8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25" h="849">
                <a:moveTo>
                  <a:pt x="361" y="0"/>
                </a:moveTo>
                <a:lnTo>
                  <a:pt x="361" y="0"/>
                </a:lnTo>
                <a:lnTo>
                  <a:pt x="324" y="2"/>
                </a:lnTo>
                <a:lnTo>
                  <a:pt x="289" y="7"/>
                </a:lnTo>
                <a:lnTo>
                  <a:pt x="254" y="15"/>
                </a:lnTo>
                <a:lnTo>
                  <a:pt x="220" y="28"/>
                </a:lnTo>
                <a:lnTo>
                  <a:pt x="189" y="43"/>
                </a:lnTo>
                <a:lnTo>
                  <a:pt x="159" y="61"/>
                </a:lnTo>
                <a:lnTo>
                  <a:pt x="131" y="81"/>
                </a:lnTo>
                <a:lnTo>
                  <a:pt x="105" y="106"/>
                </a:lnTo>
                <a:lnTo>
                  <a:pt x="81" y="132"/>
                </a:lnTo>
                <a:lnTo>
                  <a:pt x="61" y="159"/>
                </a:lnTo>
                <a:lnTo>
                  <a:pt x="42" y="189"/>
                </a:lnTo>
                <a:lnTo>
                  <a:pt x="27" y="221"/>
                </a:lnTo>
                <a:lnTo>
                  <a:pt x="14" y="254"/>
                </a:lnTo>
                <a:lnTo>
                  <a:pt x="7" y="289"/>
                </a:lnTo>
                <a:lnTo>
                  <a:pt x="1" y="324"/>
                </a:lnTo>
                <a:lnTo>
                  <a:pt x="0" y="362"/>
                </a:lnTo>
                <a:lnTo>
                  <a:pt x="0" y="388"/>
                </a:lnTo>
                <a:lnTo>
                  <a:pt x="1" y="412"/>
                </a:lnTo>
                <a:lnTo>
                  <a:pt x="7" y="436"/>
                </a:lnTo>
                <a:lnTo>
                  <a:pt x="13" y="460"/>
                </a:lnTo>
                <a:lnTo>
                  <a:pt x="20" y="484"/>
                </a:lnTo>
                <a:lnTo>
                  <a:pt x="27" y="506"/>
                </a:lnTo>
                <a:lnTo>
                  <a:pt x="39" y="527"/>
                </a:lnTo>
                <a:lnTo>
                  <a:pt x="50" y="547"/>
                </a:lnTo>
                <a:lnTo>
                  <a:pt x="63" y="567"/>
                </a:lnTo>
                <a:lnTo>
                  <a:pt x="76" y="586"/>
                </a:lnTo>
                <a:lnTo>
                  <a:pt x="92" y="605"/>
                </a:lnTo>
                <a:lnTo>
                  <a:pt x="107" y="621"/>
                </a:lnTo>
                <a:lnTo>
                  <a:pt x="126" y="638"/>
                </a:lnTo>
                <a:lnTo>
                  <a:pt x="144" y="653"/>
                </a:lnTo>
                <a:lnTo>
                  <a:pt x="163" y="666"/>
                </a:lnTo>
                <a:lnTo>
                  <a:pt x="183" y="679"/>
                </a:lnTo>
                <a:lnTo>
                  <a:pt x="198" y="849"/>
                </a:lnTo>
                <a:lnTo>
                  <a:pt x="345" y="725"/>
                </a:lnTo>
                <a:lnTo>
                  <a:pt x="361" y="725"/>
                </a:lnTo>
                <a:lnTo>
                  <a:pt x="399" y="723"/>
                </a:lnTo>
                <a:lnTo>
                  <a:pt x="436" y="718"/>
                </a:lnTo>
                <a:lnTo>
                  <a:pt x="471" y="708"/>
                </a:lnTo>
                <a:lnTo>
                  <a:pt x="504" y="697"/>
                </a:lnTo>
                <a:lnTo>
                  <a:pt x="536" y="682"/>
                </a:lnTo>
                <a:lnTo>
                  <a:pt x="566" y="664"/>
                </a:lnTo>
                <a:lnTo>
                  <a:pt x="593" y="642"/>
                </a:lnTo>
                <a:lnTo>
                  <a:pt x="619" y="619"/>
                </a:lnTo>
                <a:lnTo>
                  <a:pt x="642" y="593"/>
                </a:lnTo>
                <a:lnTo>
                  <a:pt x="664" y="566"/>
                </a:lnTo>
                <a:lnTo>
                  <a:pt x="681" y="536"/>
                </a:lnTo>
                <a:lnTo>
                  <a:pt x="697" y="504"/>
                </a:lnTo>
                <a:lnTo>
                  <a:pt x="708" y="471"/>
                </a:lnTo>
                <a:lnTo>
                  <a:pt x="718" y="436"/>
                </a:lnTo>
                <a:lnTo>
                  <a:pt x="723" y="399"/>
                </a:lnTo>
                <a:lnTo>
                  <a:pt x="725" y="362"/>
                </a:lnTo>
                <a:lnTo>
                  <a:pt x="723" y="324"/>
                </a:lnTo>
                <a:lnTo>
                  <a:pt x="718" y="289"/>
                </a:lnTo>
                <a:lnTo>
                  <a:pt x="708" y="254"/>
                </a:lnTo>
                <a:lnTo>
                  <a:pt x="697" y="221"/>
                </a:lnTo>
                <a:lnTo>
                  <a:pt x="681" y="189"/>
                </a:lnTo>
                <a:lnTo>
                  <a:pt x="664" y="159"/>
                </a:lnTo>
                <a:lnTo>
                  <a:pt x="642" y="132"/>
                </a:lnTo>
                <a:lnTo>
                  <a:pt x="619" y="106"/>
                </a:lnTo>
                <a:lnTo>
                  <a:pt x="593" y="81"/>
                </a:lnTo>
                <a:lnTo>
                  <a:pt x="566" y="61"/>
                </a:lnTo>
                <a:lnTo>
                  <a:pt x="536" y="43"/>
                </a:lnTo>
                <a:lnTo>
                  <a:pt x="504" y="28"/>
                </a:lnTo>
                <a:lnTo>
                  <a:pt x="471" y="15"/>
                </a:lnTo>
                <a:lnTo>
                  <a:pt x="436" y="7"/>
                </a:lnTo>
                <a:lnTo>
                  <a:pt x="399" y="2"/>
                </a:lnTo>
                <a:lnTo>
                  <a:pt x="361" y="0"/>
                </a:lnTo>
                <a:close/>
              </a:path>
            </a:pathLst>
          </a:custGeom>
          <a:blipFill dpi="0" rotWithShape="0">
            <a:blip r:embed="rId3"/>
            <a:srcRect/>
            <a:tile tx="0" ty="0" sx="100000" sy="100000" flip="none" algn="tl"/>
          </a:blipFill>
          <a:ln w="28575">
            <a:solidFill>
              <a:schemeClr val="bg1"/>
            </a:solidFill>
            <a:round/>
            <a:headEnd/>
            <a:tailEnd/>
          </a:ln>
        </p:spPr>
        <p:txBody>
          <a:bodyPr/>
          <a:lstStyle/>
          <a:p>
            <a:endParaRPr lang="zh-CN" altLang="en-US"/>
          </a:p>
        </p:txBody>
      </p:sp>
      <p:sp>
        <p:nvSpPr>
          <p:cNvPr id="108561" name="Freeform 65"/>
          <p:cNvSpPr>
            <a:spLocks/>
          </p:cNvSpPr>
          <p:nvPr/>
        </p:nvSpPr>
        <p:spPr bwMode="auto">
          <a:xfrm>
            <a:off x="3179763" y="2325688"/>
            <a:ext cx="434975" cy="411162"/>
          </a:xfrm>
          <a:custGeom>
            <a:avLst/>
            <a:gdLst>
              <a:gd name="T0" fmla="*/ 2147483647 w 386"/>
              <a:gd name="T1" fmla="*/ 0 h 367"/>
              <a:gd name="T2" fmla="*/ 2147483647 w 386"/>
              <a:gd name="T3" fmla="*/ 2147483647 h 367"/>
              <a:gd name="T4" fmla="*/ 2147483647 w 386"/>
              <a:gd name="T5" fmla="*/ 2147483647 h 367"/>
              <a:gd name="T6" fmla="*/ 2147483647 w 386"/>
              <a:gd name="T7" fmla="*/ 2147483647 h 367"/>
              <a:gd name="T8" fmla="*/ 2147483647 w 386"/>
              <a:gd name="T9" fmla="*/ 2147483647 h 367"/>
              <a:gd name="T10" fmla="*/ 2147483647 w 386"/>
              <a:gd name="T11" fmla="*/ 2147483647 h 367"/>
              <a:gd name="T12" fmla="*/ 2147483647 w 386"/>
              <a:gd name="T13" fmla="*/ 2147483647 h 367"/>
              <a:gd name="T14" fmla="*/ 2147483647 w 386"/>
              <a:gd name="T15" fmla="*/ 2147483647 h 367"/>
              <a:gd name="T16" fmla="*/ 0 w 386"/>
              <a:gd name="T17" fmla="*/ 2147483647 h 367"/>
              <a:gd name="T18" fmla="*/ 2147483647 w 386"/>
              <a:gd name="T19" fmla="*/ 2147483647 h 367"/>
              <a:gd name="T20" fmla="*/ 2147483647 w 386"/>
              <a:gd name="T21" fmla="*/ 0 h 3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6"/>
              <a:gd name="T34" fmla="*/ 0 h 367"/>
              <a:gd name="T35" fmla="*/ 386 w 386"/>
              <a:gd name="T36" fmla="*/ 367 h 3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6" h="367">
                <a:moveTo>
                  <a:pt x="193" y="0"/>
                </a:moveTo>
                <a:lnTo>
                  <a:pt x="237" y="139"/>
                </a:lnTo>
                <a:lnTo>
                  <a:pt x="386" y="139"/>
                </a:lnTo>
                <a:lnTo>
                  <a:pt x="267" y="226"/>
                </a:lnTo>
                <a:lnTo>
                  <a:pt x="312" y="367"/>
                </a:lnTo>
                <a:lnTo>
                  <a:pt x="193" y="281"/>
                </a:lnTo>
                <a:lnTo>
                  <a:pt x="72" y="367"/>
                </a:lnTo>
                <a:lnTo>
                  <a:pt x="119" y="226"/>
                </a:lnTo>
                <a:lnTo>
                  <a:pt x="0" y="139"/>
                </a:lnTo>
                <a:lnTo>
                  <a:pt x="147" y="139"/>
                </a:lnTo>
                <a:lnTo>
                  <a:pt x="19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562" name="Freeform 66"/>
          <p:cNvSpPr>
            <a:spLocks/>
          </p:cNvSpPr>
          <p:nvPr/>
        </p:nvSpPr>
        <p:spPr bwMode="auto">
          <a:xfrm>
            <a:off x="1155700" y="2541588"/>
            <a:ext cx="1120775" cy="1308100"/>
          </a:xfrm>
          <a:custGeom>
            <a:avLst/>
            <a:gdLst>
              <a:gd name="T0" fmla="*/ 2147483647 w 995"/>
              <a:gd name="T1" fmla="*/ 2147483647 h 1163"/>
              <a:gd name="T2" fmla="*/ 2147483647 w 995"/>
              <a:gd name="T3" fmla="*/ 2147483647 h 1163"/>
              <a:gd name="T4" fmla="*/ 2147483647 w 995"/>
              <a:gd name="T5" fmla="*/ 2147483647 h 1163"/>
              <a:gd name="T6" fmla="*/ 2147483647 w 995"/>
              <a:gd name="T7" fmla="*/ 2147483647 h 1163"/>
              <a:gd name="T8" fmla="*/ 2147483647 w 995"/>
              <a:gd name="T9" fmla="*/ 2147483647 h 1163"/>
              <a:gd name="T10" fmla="*/ 2147483647 w 995"/>
              <a:gd name="T11" fmla="*/ 2147483647 h 1163"/>
              <a:gd name="T12" fmla="*/ 2147483647 w 995"/>
              <a:gd name="T13" fmla="*/ 2147483647 h 1163"/>
              <a:gd name="T14" fmla="*/ 2147483647 w 995"/>
              <a:gd name="T15" fmla="*/ 2147483647 h 1163"/>
              <a:gd name="T16" fmla="*/ 2147483647 w 995"/>
              <a:gd name="T17" fmla="*/ 2147483647 h 1163"/>
              <a:gd name="T18" fmla="*/ 2147483647 w 995"/>
              <a:gd name="T19" fmla="*/ 2147483647 h 1163"/>
              <a:gd name="T20" fmla="*/ 2147483647 w 995"/>
              <a:gd name="T21" fmla="*/ 2147483647 h 1163"/>
              <a:gd name="T22" fmla="*/ 2147483647 w 995"/>
              <a:gd name="T23" fmla="*/ 2147483647 h 1163"/>
              <a:gd name="T24" fmla="*/ 2147483647 w 995"/>
              <a:gd name="T25" fmla="*/ 2147483647 h 1163"/>
              <a:gd name="T26" fmla="*/ 2147483647 w 995"/>
              <a:gd name="T27" fmla="*/ 2147483647 h 1163"/>
              <a:gd name="T28" fmla="*/ 2147483647 w 995"/>
              <a:gd name="T29" fmla="*/ 2147483647 h 1163"/>
              <a:gd name="T30" fmla="*/ 2147483647 w 995"/>
              <a:gd name="T31" fmla="*/ 2147483647 h 1163"/>
              <a:gd name="T32" fmla="*/ 2147483647 w 995"/>
              <a:gd name="T33" fmla="*/ 0 h 1163"/>
              <a:gd name="T34" fmla="*/ 2147483647 w 995"/>
              <a:gd name="T35" fmla="*/ 0 h 1163"/>
              <a:gd name="T36" fmla="*/ 2147483647 w 995"/>
              <a:gd name="T37" fmla="*/ 2147483647 h 1163"/>
              <a:gd name="T38" fmla="*/ 2147483647 w 995"/>
              <a:gd name="T39" fmla="*/ 2147483647 h 1163"/>
              <a:gd name="T40" fmla="*/ 2147483647 w 995"/>
              <a:gd name="T41" fmla="*/ 2147483647 h 1163"/>
              <a:gd name="T42" fmla="*/ 2147483647 w 995"/>
              <a:gd name="T43" fmla="*/ 2147483647 h 1163"/>
              <a:gd name="T44" fmla="*/ 2147483647 w 995"/>
              <a:gd name="T45" fmla="*/ 2147483647 h 1163"/>
              <a:gd name="T46" fmla="*/ 2147483647 w 995"/>
              <a:gd name="T47" fmla="*/ 2147483647 h 1163"/>
              <a:gd name="T48" fmla="*/ 2147483647 w 995"/>
              <a:gd name="T49" fmla="*/ 2147483647 h 1163"/>
              <a:gd name="T50" fmla="*/ 2147483647 w 995"/>
              <a:gd name="T51" fmla="*/ 2147483647 h 1163"/>
              <a:gd name="T52" fmla="*/ 2147483647 w 995"/>
              <a:gd name="T53" fmla="*/ 2147483647 h 1163"/>
              <a:gd name="T54" fmla="*/ 2147483647 w 995"/>
              <a:gd name="T55" fmla="*/ 2147483647 h 1163"/>
              <a:gd name="T56" fmla="*/ 2147483647 w 995"/>
              <a:gd name="T57" fmla="*/ 2147483647 h 1163"/>
              <a:gd name="T58" fmla="*/ 2147483647 w 995"/>
              <a:gd name="T59" fmla="*/ 2147483647 h 1163"/>
              <a:gd name="T60" fmla="*/ 2147483647 w 995"/>
              <a:gd name="T61" fmla="*/ 2147483647 h 1163"/>
              <a:gd name="T62" fmla="*/ 2147483647 w 995"/>
              <a:gd name="T63" fmla="*/ 2147483647 h 1163"/>
              <a:gd name="T64" fmla="*/ 0 w 995"/>
              <a:gd name="T65" fmla="*/ 2147483647 h 1163"/>
              <a:gd name="T66" fmla="*/ 0 w 995"/>
              <a:gd name="T67" fmla="*/ 2147483647 h 1163"/>
              <a:gd name="T68" fmla="*/ 2147483647 w 995"/>
              <a:gd name="T69" fmla="*/ 2147483647 h 1163"/>
              <a:gd name="T70" fmla="*/ 2147483647 w 995"/>
              <a:gd name="T71" fmla="*/ 2147483647 h 1163"/>
              <a:gd name="T72" fmla="*/ 2147483647 w 995"/>
              <a:gd name="T73" fmla="*/ 2147483647 h 1163"/>
              <a:gd name="T74" fmla="*/ 2147483647 w 995"/>
              <a:gd name="T75" fmla="*/ 2147483647 h 1163"/>
              <a:gd name="T76" fmla="*/ 2147483647 w 995"/>
              <a:gd name="T77" fmla="*/ 2147483647 h 1163"/>
              <a:gd name="T78" fmla="*/ 2147483647 w 995"/>
              <a:gd name="T79" fmla="*/ 2147483647 h 1163"/>
              <a:gd name="T80" fmla="*/ 2147483647 w 995"/>
              <a:gd name="T81" fmla="*/ 2147483647 h 1163"/>
              <a:gd name="T82" fmla="*/ 2147483647 w 995"/>
              <a:gd name="T83" fmla="*/ 2147483647 h 1163"/>
              <a:gd name="T84" fmla="*/ 2147483647 w 995"/>
              <a:gd name="T85" fmla="*/ 2147483647 h 1163"/>
              <a:gd name="T86" fmla="*/ 2147483647 w 995"/>
              <a:gd name="T87" fmla="*/ 2147483647 h 1163"/>
              <a:gd name="T88" fmla="*/ 2147483647 w 995"/>
              <a:gd name="T89" fmla="*/ 2147483647 h 1163"/>
              <a:gd name="T90" fmla="*/ 2147483647 w 995"/>
              <a:gd name="T91" fmla="*/ 2147483647 h 1163"/>
              <a:gd name="T92" fmla="*/ 2147483647 w 995"/>
              <a:gd name="T93" fmla="*/ 2147483647 h 1163"/>
              <a:gd name="T94" fmla="*/ 2147483647 w 995"/>
              <a:gd name="T95" fmla="*/ 2147483647 h 1163"/>
              <a:gd name="T96" fmla="*/ 2147483647 w 995"/>
              <a:gd name="T97" fmla="*/ 2147483647 h 1163"/>
              <a:gd name="T98" fmla="*/ 2147483647 w 995"/>
              <a:gd name="T99" fmla="*/ 2147483647 h 1163"/>
              <a:gd name="T100" fmla="*/ 2147483647 w 995"/>
              <a:gd name="T101" fmla="*/ 2147483647 h 1163"/>
              <a:gd name="T102" fmla="*/ 2147483647 w 995"/>
              <a:gd name="T103" fmla="*/ 2147483647 h 1163"/>
              <a:gd name="T104" fmla="*/ 2147483647 w 995"/>
              <a:gd name="T105" fmla="*/ 2147483647 h 1163"/>
              <a:gd name="T106" fmla="*/ 2147483647 w 995"/>
              <a:gd name="T107" fmla="*/ 2147483647 h 1163"/>
              <a:gd name="T108" fmla="*/ 2147483647 w 995"/>
              <a:gd name="T109" fmla="*/ 2147483647 h 1163"/>
              <a:gd name="T110" fmla="*/ 2147483647 w 995"/>
              <a:gd name="T111" fmla="*/ 2147483647 h 1163"/>
              <a:gd name="T112" fmla="*/ 2147483647 w 995"/>
              <a:gd name="T113" fmla="*/ 2147483647 h 1163"/>
              <a:gd name="T114" fmla="*/ 2147483647 w 995"/>
              <a:gd name="T115" fmla="*/ 2147483647 h 1163"/>
              <a:gd name="T116" fmla="*/ 2147483647 w 995"/>
              <a:gd name="T117" fmla="*/ 2147483647 h 1163"/>
              <a:gd name="T118" fmla="*/ 2147483647 w 995"/>
              <a:gd name="T119" fmla="*/ 2147483647 h 1163"/>
              <a:gd name="T120" fmla="*/ 2147483647 w 995"/>
              <a:gd name="T121" fmla="*/ 2147483647 h 11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5"/>
              <a:gd name="T184" fmla="*/ 0 h 1163"/>
              <a:gd name="T185" fmla="*/ 995 w 995"/>
              <a:gd name="T186" fmla="*/ 1163 h 11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5" h="1163">
                <a:moveTo>
                  <a:pt x="995" y="498"/>
                </a:moveTo>
                <a:lnTo>
                  <a:pt x="995" y="498"/>
                </a:lnTo>
                <a:lnTo>
                  <a:pt x="993" y="472"/>
                </a:lnTo>
                <a:lnTo>
                  <a:pt x="991" y="446"/>
                </a:lnTo>
                <a:lnTo>
                  <a:pt x="989" y="421"/>
                </a:lnTo>
                <a:lnTo>
                  <a:pt x="983" y="397"/>
                </a:lnTo>
                <a:lnTo>
                  <a:pt x="978" y="373"/>
                </a:lnTo>
                <a:lnTo>
                  <a:pt x="972" y="349"/>
                </a:lnTo>
                <a:lnTo>
                  <a:pt x="965" y="327"/>
                </a:lnTo>
                <a:lnTo>
                  <a:pt x="956" y="305"/>
                </a:lnTo>
                <a:lnTo>
                  <a:pt x="944" y="282"/>
                </a:lnTo>
                <a:lnTo>
                  <a:pt x="933" y="260"/>
                </a:lnTo>
                <a:lnTo>
                  <a:pt x="922" y="240"/>
                </a:lnTo>
                <a:lnTo>
                  <a:pt x="909" y="219"/>
                </a:lnTo>
                <a:lnTo>
                  <a:pt x="896" y="201"/>
                </a:lnTo>
                <a:lnTo>
                  <a:pt x="881" y="180"/>
                </a:lnTo>
                <a:lnTo>
                  <a:pt x="865" y="164"/>
                </a:lnTo>
                <a:lnTo>
                  <a:pt x="848" y="145"/>
                </a:lnTo>
                <a:lnTo>
                  <a:pt x="831" y="130"/>
                </a:lnTo>
                <a:lnTo>
                  <a:pt x="813" y="114"/>
                </a:lnTo>
                <a:lnTo>
                  <a:pt x="794" y="99"/>
                </a:lnTo>
                <a:lnTo>
                  <a:pt x="776" y="86"/>
                </a:lnTo>
                <a:lnTo>
                  <a:pt x="755" y="73"/>
                </a:lnTo>
                <a:lnTo>
                  <a:pt x="735" y="60"/>
                </a:lnTo>
                <a:lnTo>
                  <a:pt x="713" y="49"/>
                </a:lnTo>
                <a:lnTo>
                  <a:pt x="690" y="39"/>
                </a:lnTo>
                <a:lnTo>
                  <a:pt x="668" y="30"/>
                </a:lnTo>
                <a:lnTo>
                  <a:pt x="646" y="23"/>
                </a:lnTo>
                <a:lnTo>
                  <a:pt x="622" y="15"/>
                </a:lnTo>
                <a:lnTo>
                  <a:pt x="597" y="10"/>
                </a:lnTo>
                <a:lnTo>
                  <a:pt x="573" y="6"/>
                </a:lnTo>
                <a:lnTo>
                  <a:pt x="547" y="2"/>
                </a:lnTo>
                <a:lnTo>
                  <a:pt x="523" y="0"/>
                </a:lnTo>
                <a:lnTo>
                  <a:pt x="497" y="0"/>
                </a:lnTo>
                <a:lnTo>
                  <a:pt x="471" y="0"/>
                </a:lnTo>
                <a:lnTo>
                  <a:pt x="445" y="2"/>
                </a:lnTo>
                <a:lnTo>
                  <a:pt x="421" y="6"/>
                </a:lnTo>
                <a:lnTo>
                  <a:pt x="397" y="10"/>
                </a:lnTo>
                <a:lnTo>
                  <a:pt x="373" y="15"/>
                </a:lnTo>
                <a:lnTo>
                  <a:pt x="349" y="23"/>
                </a:lnTo>
                <a:lnTo>
                  <a:pt x="327" y="30"/>
                </a:lnTo>
                <a:lnTo>
                  <a:pt x="304" y="39"/>
                </a:lnTo>
                <a:lnTo>
                  <a:pt x="282" y="49"/>
                </a:lnTo>
                <a:lnTo>
                  <a:pt x="260" y="60"/>
                </a:lnTo>
                <a:lnTo>
                  <a:pt x="239" y="73"/>
                </a:lnTo>
                <a:lnTo>
                  <a:pt x="219" y="86"/>
                </a:lnTo>
                <a:lnTo>
                  <a:pt x="199" y="99"/>
                </a:lnTo>
                <a:lnTo>
                  <a:pt x="180" y="114"/>
                </a:lnTo>
                <a:lnTo>
                  <a:pt x="163" y="130"/>
                </a:lnTo>
                <a:lnTo>
                  <a:pt x="145" y="145"/>
                </a:lnTo>
                <a:lnTo>
                  <a:pt x="128" y="164"/>
                </a:lnTo>
                <a:lnTo>
                  <a:pt x="113" y="180"/>
                </a:lnTo>
                <a:lnTo>
                  <a:pt x="98" y="201"/>
                </a:lnTo>
                <a:lnTo>
                  <a:pt x="85" y="219"/>
                </a:lnTo>
                <a:lnTo>
                  <a:pt x="72" y="240"/>
                </a:lnTo>
                <a:lnTo>
                  <a:pt x="59" y="260"/>
                </a:lnTo>
                <a:lnTo>
                  <a:pt x="48" y="282"/>
                </a:lnTo>
                <a:lnTo>
                  <a:pt x="39" y="305"/>
                </a:lnTo>
                <a:lnTo>
                  <a:pt x="30" y="327"/>
                </a:lnTo>
                <a:lnTo>
                  <a:pt x="22" y="349"/>
                </a:lnTo>
                <a:lnTo>
                  <a:pt x="15" y="373"/>
                </a:lnTo>
                <a:lnTo>
                  <a:pt x="9" y="397"/>
                </a:lnTo>
                <a:lnTo>
                  <a:pt x="6" y="421"/>
                </a:lnTo>
                <a:lnTo>
                  <a:pt x="2" y="446"/>
                </a:lnTo>
                <a:lnTo>
                  <a:pt x="0" y="472"/>
                </a:lnTo>
                <a:lnTo>
                  <a:pt x="0" y="498"/>
                </a:lnTo>
                <a:lnTo>
                  <a:pt x="0" y="523"/>
                </a:lnTo>
                <a:lnTo>
                  <a:pt x="2" y="548"/>
                </a:lnTo>
                <a:lnTo>
                  <a:pt x="6" y="574"/>
                </a:lnTo>
                <a:lnTo>
                  <a:pt x="9" y="598"/>
                </a:lnTo>
                <a:lnTo>
                  <a:pt x="15" y="622"/>
                </a:lnTo>
                <a:lnTo>
                  <a:pt x="22" y="646"/>
                </a:lnTo>
                <a:lnTo>
                  <a:pt x="30" y="668"/>
                </a:lnTo>
                <a:lnTo>
                  <a:pt x="39" y="690"/>
                </a:lnTo>
                <a:lnTo>
                  <a:pt x="48" y="713"/>
                </a:lnTo>
                <a:lnTo>
                  <a:pt x="59" y="735"/>
                </a:lnTo>
                <a:lnTo>
                  <a:pt x="72" y="755"/>
                </a:lnTo>
                <a:lnTo>
                  <a:pt x="85" y="776"/>
                </a:lnTo>
                <a:lnTo>
                  <a:pt x="98" y="794"/>
                </a:lnTo>
                <a:lnTo>
                  <a:pt x="113" y="813"/>
                </a:lnTo>
                <a:lnTo>
                  <a:pt x="128" y="831"/>
                </a:lnTo>
                <a:lnTo>
                  <a:pt x="145" y="848"/>
                </a:lnTo>
                <a:lnTo>
                  <a:pt x="163" y="865"/>
                </a:lnTo>
                <a:lnTo>
                  <a:pt x="180" y="881"/>
                </a:lnTo>
                <a:lnTo>
                  <a:pt x="199" y="896"/>
                </a:lnTo>
                <a:lnTo>
                  <a:pt x="219" y="909"/>
                </a:lnTo>
                <a:lnTo>
                  <a:pt x="239" y="922"/>
                </a:lnTo>
                <a:lnTo>
                  <a:pt x="260" y="935"/>
                </a:lnTo>
                <a:lnTo>
                  <a:pt x="282" y="945"/>
                </a:lnTo>
                <a:lnTo>
                  <a:pt x="304" y="956"/>
                </a:lnTo>
                <a:lnTo>
                  <a:pt x="327" y="965"/>
                </a:lnTo>
                <a:lnTo>
                  <a:pt x="349" y="972"/>
                </a:lnTo>
                <a:lnTo>
                  <a:pt x="373" y="978"/>
                </a:lnTo>
                <a:lnTo>
                  <a:pt x="397" y="983"/>
                </a:lnTo>
                <a:lnTo>
                  <a:pt x="421" y="989"/>
                </a:lnTo>
                <a:lnTo>
                  <a:pt x="445" y="991"/>
                </a:lnTo>
                <a:lnTo>
                  <a:pt x="471" y="995"/>
                </a:lnTo>
                <a:lnTo>
                  <a:pt x="497" y="995"/>
                </a:lnTo>
                <a:lnTo>
                  <a:pt x="520" y="995"/>
                </a:lnTo>
                <a:lnTo>
                  <a:pt x="720" y="1163"/>
                </a:lnTo>
                <a:lnTo>
                  <a:pt x="742" y="930"/>
                </a:lnTo>
                <a:lnTo>
                  <a:pt x="770" y="913"/>
                </a:lnTo>
                <a:lnTo>
                  <a:pt x="796" y="894"/>
                </a:lnTo>
                <a:lnTo>
                  <a:pt x="820" y="874"/>
                </a:lnTo>
                <a:lnTo>
                  <a:pt x="844" y="852"/>
                </a:lnTo>
                <a:lnTo>
                  <a:pt x="867" y="830"/>
                </a:lnTo>
                <a:lnTo>
                  <a:pt x="887" y="805"/>
                </a:lnTo>
                <a:lnTo>
                  <a:pt x="907" y="778"/>
                </a:lnTo>
                <a:lnTo>
                  <a:pt x="924" y="752"/>
                </a:lnTo>
                <a:lnTo>
                  <a:pt x="941" y="722"/>
                </a:lnTo>
                <a:lnTo>
                  <a:pt x="954" y="694"/>
                </a:lnTo>
                <a:lnTo>
                  <a:pt x="967" y="663"/>
                </a:lnTo>
                <a:lnTo>
                  <a:pt x="976" y="631"/>
                </a:lnTo>
                <a:lnTo>
                  <a:pt x="983" y="600"/>
                </a:lnTo>
                <a:lnTo>
                  <a:pt x="989" y="566"/>
                </a:lnTo>
                <a:lnTo>
                  <a:pt x="993" y="531"/>
                </a:lnTo>
                <a:lnTo>
                  <a:pt x="995" y="498"/>
                </a:lnTo>
                <a:close/>
              </a:path>
            </a:pathLst>
          </a:custGeom>
          <a:blipFill dpi="0" rotWithShape="0">
            <a:blip r:embed="rId2"/>
            <a:srcRect/>
            <a:tile tx="0" ty="0" sx="100000" sy="100000" flip="none" algn="tl"/>
          </a:blipFill>
          <a:ln w="28575">
            <a:solidFill>
              <a:schemeClr val="bg1"/>
            </a:solidFill>
            <a:round/>
            <a:headEnd/>
            <a:tailEnd/>
          </a:ln>
        </p:spPr>
        <p:txBody>
          <a:bodyPr/>
          <a:lstStyle/>
          <a:p>
            <a:endParaRPr lang="zh-CN" altLang="en-US"/>
          </a:p>
        </p:txBody>
      </p:sp>
      <p:sp>
        <p:nvSpPr>
          <p:cNvPr id="108563" name="Freeform 67"/>
          <p:cNvSpPr>
            <a:spLocks noEditPoints="1"/>
          </p:cNvSpPr>
          <p:nvPr/>
        </p:nvSpPr>
        <p:spPr bwMode="auto">
          <a:xfrm>
            <a:off x="1425575" y="2952750"/>
            <a:ext cx="598488" cy="400050"/>
          </a:xfrm>
          <a:custGeom>
            <a:avLst/>
            <a:gdLst>
              <a:gd name="T0" fmla="*/ 2147483647 w 531"/>
              <a:gd name="T1" fmla="*/ 2147483647 h 356"/>
              <a:gd name="T2" fmla="*/ 2147483647 w 531"/>
              <a:gd name="T3" fmla="*/ 2147483647 h 356"/>
              <a:gd name="T4" fmla="*/ 2147483647 w 531"/>
              <a:gd name="T5" fmla="*/ 2147483647 h 356"/>
              <a:gd name="T6" fmla="*/ 2147483647 w 531"/>
              <a:gd name="T7" fmla="*/ 2147483647 h 356"/>
              <a:gd name="T8" fmla="*/ 2147483647 w 531"/>
              <a:gd name="T9" fmla="*/ 2147483647 h 356"/>
              <a:gd name="T10" fmla="*/ 2147483647 w 531"/>
              <a:gd name="T11" fmla="*/ 2147483647 h 356"/>
              <a:gd name="T12" fmla="*/ 2147483647 w 531"/>
              <a:gd name="T13" fmla="*/ 0 h 356"/>
              <a:gd name="T14" fmla="*/ 2147483647 w 531"/>
              <a:gd name="T15" fmla="*/ 2147483647 h 356"/>
              <a:gd name="T16" fmla="*/ 2147483647 w 531"/>
              <a:gd name="T17" fmla="*/ 2147483647 h 356"/>
              <a:gd name="T18" fmla="*/ 2147483647 w 531"/>
              <a:gd name="T19" fmla="*/ 2147483647 h 356"/>
              <a:gd name="T20" fmla="*/ 0 w 531"/>
              <a:gd name="T21" fmla="*/ 2147483647 h 356"/>
              <a:gd name="T22" fmla="*/ 0 w 531"/>
              <a:gd name="T23" fmla="*/ 2147483647 h 356"/>
              <a:gd name="T24" fmla="*/ 0 w 531"/>
              <a:gd name="T25" fmla="*/ 2147483647 h 356"/>
              <a:gd name="T26" fmla="*/ 2147483647 w 531"/>
              <a:gd name="T27" fmla="*/ 2147483647 h 356"/>
              <a:gd name="T28" fmla="*/ 2147483647 w 531"/>
              <a:gd name="T29" fmla="*/ 2147483647 h 356"/>
              <a:gd name="T30" fmla="*/ 2147483647 w 531"/>
              <a:gd name="T31" fmla="*/ 2147483647 h 356"/>
              <a:gd name="T32" fmla="*/ 2147483647 w 531"/>
              <a:gd name="T33" fmla="*/ 2147483647 h 356"/>
              <a:gd name="T34" fmla="*/ 2147483647 w 531"/>
              <a:gd name="T35" fmla="*/ 2147483647 h 356"/>
              <a:gd name="T36" fmla="*/ 2147483647 w 531"/>
              <a:gd name="T37" fmla="*/ 2147483647 h 356"/>
              <a:gd name="T38" fmla="*/ 2147483647 w 531"/>
              <a:gd name="T39" fmla="*/ 2147483647 h 356"/>
              <a:gd name="T40" fmla="*/ 2147483647 w 531"/>
              <a:gd name="T41" fmla="*/ 2147483647 h 356"/>
              <a:gd name="T42" fmla="*/ 2147483647 w 531"/>
              <a:gd name="T43" fmla="*/ 2147483647 h 356"/>
              <a:gd name="T44" fmla="*/ 2147483647 w 531"/>
              <a:gd name="T45" fmla="*/ 2147483647 h 356"/>
              <a:gd name="T46" fmla="*/ 2147483647 w 531"/>
              <a:gd name="T47" fmla="*/ 2147483647 h 356"/>
              <a:gd name="T48" fmla="*/ 2147483647 w 531"/>
              <a:gd name="T49" fmla="*/ 2147483647 h 356"/>
              <a:gd name="T50" fmla="*/ 2147483647 w 531"/>
              <a:gd name="T51" fmla="*/ 2147483647 h 356"/>
              <a:gd name="T52" fmla="*/ 2147483647 w 531"/>
              <a:gd name="T53" fmla="*/ 0 h 356"/>
              <a:gd name="T54" fmla="*/ 2147483647 w 531"/>
              <a:gd name="T55" fmla="*/ 2147483647 h 356"/>
              <a:gd name="T56" fmla="*/ 2147483647 w 531"/>
              <a:gd name="T57" fmla="*/ 2147483647 h 356"/>
              <a:gd name="T58" fmla="*/ 2147483647 w 531"/>
              <a:gd name="T59" fmla="*/ 2147483647 h 356"/>
              <a:gd name="T60" fmla="*/ 2147483647 w 531"/>
              <a:gd name="T61" fmla="*/ 2147483647 h 356"/>
              <a:gd name="T62" fmla="*/ 2147483647 w 531"/>
              <a:gd name="T63" fmla="*/ 2147483647 h 356"/>
              <a:gd name="T64" fmla="*/ 2147483647 w 531"/>
              <a:gd name="T65" fmla="*/ 2147483647 h 3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1"/>
              <a:gd name="T100" fmla="*/ 0 h 356"/>
              <a:gd name="T101" fmla="*/ 531 w 531"/>
              <a:gd name="T102" fmla="*/ 356 h 3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1" h="356">
                <a:moveTo>
                  <a:pt x="41" y="37"/>
                </a:moveTo>
                <a:lnTo>
                  <a:pt x="488" y="37"/>
                </a:lnTo>
                <a:lnTo>
                  <a:pt x="492" y="39"/>
                </a:lnTo>
                <a:lnTo>
                  <a:pt x="494" y="42"/>
                </a:lnTo>
                <a:lnTo>
                  <a:pt x="494" y="74"/>
                </a:lnTo>
                <a:lnTo>
                  <a:pt x="36" y="74"/>
                </a:lnTo>
                <a:lnTo>
                  <a:pt x="36" y="42"/>
                </a:lnTo>
                <a:lnTo>
                  <a:pt x="37" y="39"/>
                </a:lnTo>
                <a:lnTo>
                  <a:pt x="41" y="37"/>
                </a:lnTo>
                <a:close/>
                <a:moveTo>
                  <a:pt x="488" y="0"/>
                </a:moveTo>
                <a:lnTo>
                  <a:pt x="41" y="0"/>
                </a:lnTo>
                <a:lnTo>
                  <a:pt x="34" y="2"/>
                </a:lnTo>
                <a:lnTo>
                  <a:pt x="24" y="4"/>
                </a:lnTo>
                <a:lnTo>
                  <a:pt x="19" y="7"/>
                </a:lnTo>
                <a:lnTo>
                  <a:pt x="11" y="13"/>
                </a:lnTo>
                <a:lnTo>
                  <a:pt x="8" y="18"/>
                </a:lnTo>
                <a:lnTo>
                  <a:pt x="4" y="26"/>
                </a:lnTo>
                <a:lnTo>
                  <a:pt x="0" y="33"/>
                </a:lnTo>
                <a:lnTo>
                  <a:pt x="0" y="42"/>
                </a:lnTo>
                <a:lnTo>
                  <a:pt x="0" y="315"/>
                </a:lnTo>
                <a:lnTo>
                  <a:pt x="0" y="323"/>
                </a:lnTo>
                <a:lnTo>
                  <a:pt x="4" y="330"/>
                </a:lnTo>
                <a:lnTo>
                  <a:pt x="8" y="337"/>
                </a:lnTo>
                <a:lnTo>
                  <a:pt x="11" y="343"/>
                </a:lnTo>
                <a:lnTo>
                  <a:pt x="19" y="349"/>
                </a:lnTo>
                <a:lnTo>
                  <a:pt x="24" y="352"/>
                </a:lnTo>
                <a:lnTo>
                  <a:pt x="34" y="356"/>
                </a:lnTo>
                <a:lnTo>
                  <a:pt x="41" y="356"/>
                </a:lnTo>
                <a:lnTo>
                  <a:pt x="488" y="356"/>
                </a:lnTo>
                <a:lnTo>
                  <a:pt x="498" y="356"/>
                </a:lnTo>
                <a:lnTo>
                  <a:pt x="505" y="352"/>
                </a:lnTo>
                <a:lnTo>
                  <a:pt x="512" y="349"/>
                </a:lnTo>
                <a:lnTo>
                  <a:pt x="518" y="343"/>
                </a:lnTo>
                <a:lnTo>
                  <a:pt x="524" y="337"/>
                </a:lnTo>
                <a:lnTo>
                  <a:pt x="527" y="330"/>
                </a:lnTo>
                <a:lnTo>
                  <a:pt x="529" y="323"/>
                </a:lnTo>
                <a:lnTo>
                  <a:pt x="531" y="315"/>
                </a:lnTo>
                <a:lnTo>
                  <a:pt x="531" y="42"/>
                </a:lnTo>
                <a:lnTo>
                  <a:pt x="529" y="33"/>
                </a:lnTo>
                <a:lnTo>
                  <a:pt x="527" y="26"/>
                </a:lnTo>
                <a:lnTo>
                  <a:pt x="524" y="18"/>
                </a:lnTo>
                <a:lnTo>
                  <a:pt x="518" y="13"/>
                </a:lnTo>
                <a:lnTo>
                  <a:pt x="512" y="7"/>
                </a:lnTo>
                <a:lnTo>
                  <a:pt x="505" y="4"/>
                </a:lnTo>
                <a:lnTo>
                  <a:pt x="498" y="2"/>
                </a:lnTo>
                <a:lnTo>
                  <a:pt x="488" y="0"/>
                </a:lnTo>
                <a:close/>
                <a:moveTo>
                  <a:pt x="488" y="321"/>
                </a:moveTo>
                <a:lnTo>
                  <a:pt x="41" y="321"/>
                </a:lnTo>
                <a:lnTo>
                  <a:pt x="37" y="319"/>
                </a:lnTo>
                <a:lnTo>
                  <a:pt x="36" y="315"/>
                </a:lnTo>
                <a:lnTo>
                  <a:pt x="36" y="167"/>
                </a:lnTo>
                <a:lnTo>
                  <a:pt x="494" y="167"/>
                </a:lnTo>
                <a:lnTo>
                  <a:pt x="494" y="315"/>
                </a:lnTo>
                <a:lnTo>
                  <a:pt x="492" y="319"/>
                </a:lnTo>
                <a:lnTo>
                  <a:pt x="488" y="3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564" name="Freeform 69"/>
          <p:cNvSpPr>
            <a:spLocks/>
          </p:cNvSpPr>
          <p:nvPr/>
        </p:nvSpPr>
        <p:spPr bwMode="auto">
          <a:xfrm>
            <a:off x="681038" y="2500313"/>
            <a:ext cx="673100" cy="785812"/>
          </a:xfrm>
          <a:custGeom>
            <a:avLst/>
            <a:gdLst>
              <a:gd name="T0" fmla="*/ 2147483647 w 597"/>
              <a:gd name="T1" fmla="*/ 2147483647 h 700"/>
              <a:gd name="T2" fmla="*/ 2147483647 w 597"/>
              <a:gd name="T3" fmla="*/ 2147483647 h 700"/>
              <a:gd name="T4" fmla="*/ 2147483647 w 597"/>
              <a:gd name="T5" fmla="*/ 2147483647 h 700"/>
              <a:gd name="T6" fmla="*/ 2147483647 w 597"/>
              <a:gd name="T7" fmla="*/ 2147483647 h 700"/>
              <a:gd name="T8" fmla="*/ 2147483647 w 597"/>
              <a:gd name="T9" fmla="*/ 2147483647 h 700"/>
              <a:gd name="T10" fmla="*/ 2147483647 w 597"/>
              <a:gd name="T11" fmla="*/ 2147483647 h 700"/>
              <a:gd name="T12" fmla="*/ 2147483647 w 597"/>
              <a:gd name="T13" fmla="*/ 2147483647 h 700"/>
              <a:gd name="T14" fmla="*/ 2147483647 w 597"/>
              <a:gd name="T15" fmla="*/ 2147483647 h 700"/>
              <a:gd name="T16" fmla="*/ 2147483647 w 597"/>
              <a:gd name="T17" fmla="*/ 0 h 700"/>
              <a:gd name="T18" fmla="*/ 2147483647 w 597"/>
              <a:gd name="T19" fmla="*/ 2147483647 h 700"/>
              <a:gd name="T20" fmla="*/ 2147483647 w 597"/>
              <a:gd name="T21" fmla="*/ 2147483647 h 700"/>
              <a:gd name="T22" fmla="*/ 2147483647 w 597"/>
              <a:gd name="T23" fmla="*/ 2147483647 h 700"/>
              <a:gd name="T24" fmla="*/ 2147483647 w 597"/>
              <a:gd name="T25" fmla="*/ 2147483647 h 700"/>
              <a:gd name="T26" fmla="*/ 2147483647 w 597"/>
              <a:gd name="T27" fmla="*/ 2147483647 h 700"/>
              <a:gd name="T28" fmla="*/ 2147483647 w 597"/>
              <a:gd name="T29" fmla="*/ 2147483647 h 700"/>
              <a:gd name="T30" fmla="*/ 2147483647 w 597"/>
              <a:gd name="T31" fmla="*/ 2147483647 h 700"/>
              <a:gd name="T32" fmla="*/ 2147483647 w 597"/>
              <a:gd name="T33" fmla="*/ 2147483647 h 700"/>
              <a:gd name="T34" fmla="*/ 0 w 597"/>
              <a:gd name="T35" fmla="*/ 2147483647 h 700"/>
              <a:gd name="T36" fmla="*/ 2147483647 w 597"/>
              <a:gd name="T37" fmla="*/ 2147483647 h 700"/>
              <a:gd name="T38" fmla="*/ 2147483647 w 597"/>
              <a:gd name="T39" fmla="*/ 2147483647 h 700"/>
              <a:gd name="T40" fmla="*/ 2147483647 w 597"/>
              <a:gd name="T41" fmla="*/ 2147483647 h 700"/>
              <a:gd name="T42" fmla="*/ 2147483647 w 597"/>
              <a:gd name="T43" fmla="*/ 2147483647 h 700"/>
              <a:gd name="T44" fmla="*/ 2147483647 w 597"/>
              <a:gd name="T45" fmla="*/ 2147483647 h 700"/>
              <a:gd name="T46" fmla="*/ 2147483647 w 597"/>
              <a:gd name="T47" fmla="*/ 2147483647 h 700"/>
              <a:gd name="T48" fmla="*/ 2147483647 w 597"/>
              <a:gd name="T49" fmla="*/ 2147483647 h 700"/>
              <a:gd name="T50" fmla="*/ 2147483647 w 597"/>
              <a:gd name="T51" fmla="*/ 2147483647 h 700"/>
              <a:gd name="T52" fmla="*/ 2147483647 w 597"/>
              <a:gd name="T53" fmla="*/ 2147483647 h 700"/>
              <a:gd name="T54" fmla="*/ 2147483647 w 597"/>
              <a:gd name="T55" fmla="*/ 2147483647 h 700"/>
              <a:gd name="T56" fmla="*/ 2147483647 w 597"/>
              <a:gd name="T57" fmla="*/ 2147483647 h 700"/>
              <a:gd name="T58" fmla="*/ 2147483647 w 597"/>
              <a:gd name="T59" fmla="*/ 2147483647 h 700"/>
              <a:gd name="T60" fmla="*/ 2147483647 w 597"/>
              <a:gd name="T61" fmla="*/ 2147483647 h 700"/>
              <a:gd name="T62" fmla="*/ 2147483647 w 597"/>
              <a:gd name="T63" fmla="*/ 2147483647 h 700"/>
              <a:gd name="T64" fmla="*/ 2147483647 w 597"/>
              <a:gd name="T65" fmla="*/ 2147483647 h 700"/>
              <a:gd name="T66" fmla="*/ 2147483647 w 597"/>
              <a:gd name="T67" fmla="*/ 2147483647 h 700"/>
              <a:gd name="T68" fmla="*/ 2147483647 w 597"/>
              <a:gd name="T69" fmla="*/ 2147483647 h 700"/>
              <a:gd name="T70" fmla="*/ 2147483647 w 597"/>
              <a:gd name="T71" fmla="*/ 2147483647 h 700"/>
              <a:gd name="T72" fmla="*/ 2147483647 w 597"/>
              <a:gd name="T73" fmla="*/ 2147483647 h 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7"/>
              <a:gd name="T112" fmla="*/ 0 h 700"/>
              <a:gd name="T113" fmla="*/ 597 w 597"/>
              <a:gd name="T114" fmla="*/ 700 h 70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7" h="700">
                <a:moveTo>
                  <a:pt x="597" y="299"/>
                </a:moveTo>
                <a:lnTo>
                  <a:pt x="597" y="299"/>
                </a:lnTo>
                <a:lnTo>
                  <a:pt x="596" y="269"/>
                </a:lnTo>
                <a:lnTo>
                  <a:pt x="592" y="240"/>
                </a:lnTo>
                <a:lnTo>
                  <a:pt x="584" y="210"/>
                </a:lnTo>
                <a:lnTo>
                  <a:pt x="573" y="182"/>
                </a:lnTo>
                <a:lnTo>
                  <a:pt x="562" y="156"/>
                </a:lnTo>
                <a:lnTo>
                  <a:pt x="547" y="132"/>
                </a:lnTo>
                <a:lnTo>
                  <a:pt x="529" y="110"/>
                </a:lnTo>
                <a:lnTo>
                  <a:pt x="510" y="87"/>
                </a:lnTo>
                <a:lnTo>
                  <a:pt x="490" y="69"/>
                </a:lnTo>
                <a:lnTo>
                  <a:pt x="466" y="52"/>
                </a:lnTo>
                <a:lnTo>
                  <a:pt x="442" y="37"/>
                </a:lnTo>
                <a:lnTo>
                  <a:pt x="416" y="24"/>
                </a:lnTo>
                <a:lnTo>
                  <a:pt x="388" y="13"/>
                </a:lnTo>
                <a:lnTo>
                  <a:pt x="360" y="8"/>
                </a:lnTo>
                <a:lnTo>
                  <a:pt x="330" y="2"/>
                </a:lnTo>
                <a:lnTo>
                  <a:pt x="299" y="0"/>
                </a:lnTo>
                <a:lnTo>
                  <a:pt x="269" y="2"/>
                </a:lnTo>
                <a:lnTo>
                  <a:pt x="239" y="8"/>
                </a:lnTo>
                <a:lnTo>
                  <a:pt x="210" y="13"/>
                </a:lnTo>
                <a:lnTo>
                  <a:pt x="184" y="24"/>
                </a:lnTo>
                <a:lnTo>
                  <a:pt x="158" y="37"/>
                </a:lnTo>
                <a:lnTo>
                  <a:pt x="132" y="52"/>
                </a:lnTo>
                <a:lnTo>
                  <a:pt x="109" y="69"/>
                </a:lnTo>
                <a:lnTo>
                  <a:pt x="89" y="87"/>
                </a:lnTo>
                <a:lnTo>
                  <a:pt x="69" y="110"/>
                </a:lnTo>
                <a:lnTo>
                  <a:pt x="52" y="132"/>
                </a:lnTo>
                <a:lnTo>
                  <a:pt x="37" y="156"/>
                </a:lnTo>
                <a:lnTo>
                  <a:pt x="24" y="182"/>
                </a:lnTo>
                <a:lnTo>
                  <a:pt x="15" y="210"/>
                </a:lnTo>
                <a:lnTo>
                  <a:pt x="7" y="240"/>
                </a:lnTo>
                <a:lnTo>
                  <a:pt x="2" y="269"/>
                </a:lnTo>
                <a:lnTo>
                  <a:pt x="0" y="299"/>
                </a:lnTo>
                <a:lnTo>
                  <a:pt x="2" y="330"/>
                </a:lnTo>
                <a:lnTo>
                  <a:pt x="7" y="358"/>
                </a:lnTo>
                <a:lnTo>
                  <a:pt x="15" y="388"/>
                </a:lnTo>
                <a:lnTo>
                  <a:pt x="24" y="416"/>
                </a:lnTo>
                <a:lnTo>
                  <a:pt x="37" y="442"/>
                </a:lnTo>
                <a:lnTo>
                  <a:pt x="52" y="466"/>
                </a:lnTo>
                <a:lnTo>
                  <a:pt x="69" y="488"/>
                </a:lnTo>
                <a:lnTo>
                  <a:pt x="89" y="510"/>
                </a:lnTo>
                <a:lnTo>
                  <a:pt x="109" y="529"/>
                </a:lnTo>
                <a:lnTo>
                  <a:pt x="132" y="546"/>
                </a:lnTo>
                <a:lnTo>
                  <a:pt x="158" y="560"/>
                </a:lnTo>
                <a:lnTo>
                  <a:pt x="184" y="573"/>
                </a:lnTo>
                <a:lnTo>
                  <a:pt x="210" y="585"/>
                </a:lnTo>
                <a:lnTo>
                  <a:pt x="239" y="592"/>
                </a:lnTo>
                <a:lnTo>
                  <a:pt x="269" y="596"/>
                </a:lnTo>
                <a:lnTo>
                  <a:pt x="299" y="598"/>
                </a:lnTo>
                <a:lnTo>
                  <a:pt x="313" y="598"/>
                </a:lnTo>
                <a:lnTo>
                  <a:pt x="432" y="700"/>
                </a:lnTo>
                <a:lnTo>
                  <a:pt x="445" y="559"/>
                </a:lnTo>
                <a:lnTo>
                  <a:pt x="462" y="549"/>
                </a:lnTo>
                <a:lnTo>
                  <a:pt x="479" y="538"/>
                </a:lnTo>
                <a:lnTo>
                  <a:pt x="493" y="525"/>
                </a:lnTo>
                <a:lnTo>
                  <a:pt x="508" y="512"/>
                </a:lnTo>
                <a:lnTo>
                  <a:pt x="521" y="497"/>
                </a:lnTo>
                <a:lnTo>
                  <a:pt x="534" y="483"/>
                </a:lnTo>
                <a:lnTo>
                  <a:pt x="545" y="468"/>
                </a:lnTo>
                <a:lnTo>
                  <a:pt x="555" y="451"/>
                </a:lnTo>
                <a:lnTo>
                  <a:pt x="566" y="434"/>
                </a:lnTo>
                <a:lnTo>
                  <a:pt x="573" y="416"/>
                </a:lnTo>
                <a:lnTo>
                  <a:pt x="581" y="399"/>
                </a:lnTo>
                <a:lnTo>
                  <a:pt x="586" y="379"/>
                </a:lnTo>
                <a:lnTo>
                  <a:pt x="592" y="360"/>
                </a:lnTo>
                <a:lnTo>
                  <a:pt x="596" y="340"/>
                </a:lnTo>
                <a:lnTo>
                  <a:pt x="597" y="319"/>
                </a:lnTo>
                <a:lnTo>
                  <a:pt x="597" y="299"/>
                </a:lnTo>
                <a:close/>
              </a:path>
            </a:pathLst>
          </a:custGeom>
          <a:blipFill dpi="0" rotWithShape="0">
            <a:blip r:embed="rId2"/>
            <a:srcRect/>
            <a:tile tx="0" ty="0" sx="100000" sy="100000" flip="none" algn="tl"/>
          </a:blipFill>
          <a:ln w="28575">
            <a:solidFill>
              <a:schemeClr val="bg1"/>
            </a:solidFill>
            <a:round/>
            <a:headEnd/>
            <a:tailEnd/>
          </a:ln>
        </p:spPr>
        <p:txBody>
          <a:bodyPr/>
          <a:lstStyle/>
          <a:p>
            <a:endParaRPr lang="zh-CN" altLang="en-US"/>
          </a:p>
        </p:txBody>
      </p:sp>
      <p:grpSp>
        <p:nvGrpSpPr>
          <p:cNvPr id="6" name="Group 10"/>
          <p:cNvGrpSpPr/>
          <p:nvPr/>
        </p:nvGrpSpPr>
        <p:grpSpPr>
          <a:xfrm>
            <a:off x="788994" y="2757230"/>
            <a:ext cx="427399" cy="159712"/>
            <a:chOff x="4497757" y="2757230"/>
            <a:chExt cx="427399" cy="159712"/>
          </a:xfrm>
          <a:solidFill>
            <a:schemeClr val="bg1"/>
          </a:solidFill>
        </p:grpSpPr>
        <p:sp>
          <p:nvSpPr>
            <p:cNvPr id="542" name="Freeform 70"/>
            <p:cNvSpPr>
              <a:spLocks noEditPoints="1"/>
            </p:cNvSpPr>
            <p:nvPr/>
          </p:nvSpPr>
          <p:spPr bwMode="auto">
            <a:xfrm>
              <a:off x="4497757" y="2757230"/>
              <a:ext cx="119222" cy="157462"/>
            </a:xfrm>
            <a:custGeom>
              <a:avLst/>
              <a:gdLst>
                <a:gd name="T0" fmla="*/ 0 w 106"/>
                <a:gd name="T1" fmla="*/ 0 h 141"/>
                <a:gd name="T2" fmla="*/ 52 w 106"/>
                <a:gd name="T3" fmla="*/ 0 h 141"/>
                <a:gd name="T4" fmla="*/ 73 w 106"/>
                <a:gd name="T5" fmla="*/ 2 h 141"/>
                <a:gd name="T6" fmla="*/ 88 w 106"/>
                <a:gd name="T7" fmla="*/ 10 h 141"/>
                <a:gd name="T8" fmla="*/ 93 w 106"/>
                <a:gd name="T9" fmla="*/ 13 h 141"/>
                <a:gd name="T10" fmla="*/ 101 w 106"/>
                <a:gd name="T11" fmla="*/ 26 h 141"/>
                <a:gd name="T12" fmla="*/ 101 w 106"/>
                <a:gd name="T13" fmla="*/ 34 h 141"/>
                <a:gd name="T14" fmla="*/ 93 w 106"/>
                <a:gd name="T15" fmla="*/ 54 h 141"/>
                <a:gd name="T16" fmla="*/ 84 w 106"/>
                <a:gd name="T17" fmla="*/ 60 h 141"/>
                <a:gd name="T18" fmla="*/ 73 w 106"/>
                <a:gd name="T19" fmla="*/ 65 h 141"/>
                <a:gd name="T20" fmla="*/ 88 w 106"/>
                <a:gd name="T21" fmla="*/ 69 h 141"/>
                <a:gd name="T22" fmla="*/ 97 w 106"/>
                <a:gd name="T23" fmla="*/ 77 h 141"/>
                <a:gd name="T24" fmla="*/ 101 w 106"/>
                <a:gd name="T25" fmla="*/ 82 h 141"/>
                <a:gd name="T26" fmla="*/ 106 w 106"/>
                <a:gd name="T27" fmla="*/ 93 h 141"/>
                <a:gd name="T28" fmla="*/ 106 w 106"/>
                <a:gd name="T29" fmla="*/ 99 h 141"/>
                <a:gd name="T30" fmla="*/ 102 w 106"/>
                <a:gd name="T31" fmla="*/ 117 h 141"/>
                <a:gd name="T32" fmla="*/ 93 w 106"/>
                <a:gd name="T33" fmla="*/ 130 h 141"/>
                <a:gd name="T34" fmla="*/ 86 w 106"/>
                <a:gd name="T35" fmla="*/ 134 h 141"/>
                <a:gd name="T36" fmla="*/ 67 w 106"/>
                <a:gd name="T37" fmla="*/ 140 h 141"/>
                <a:gd name="T38" fmla="*/ 0 w 106"/>
                <a:gd name="T39" fmla="*/ 141 h 141"/>
                <a:gd name="T40" fmla="*/ 32 w 106"/>
                <a:gd name="T41" fmla="*/ 58 h 141"/>
                <a:gd name="T42" fmla="*/ 47 w 106"/>
                <a:gd name="T43" fmla="*/ 58 h 141"/>
                <a:gd name="T44" fmla="*/ 62 w 106"/>
                <a:gd name="T45" fmla="*/ 52 h 141"/>
                <a:gd name="T46" fmla="*/ 65 w 106"/>
                <a:gd name="T47" fmla="*/ 47 h 141"/>
                <a:gd name="T48" fmla="*/ 67 w 106"/>
                <a:gd name="T49" fmla="*/ 39 h 141"/>
                <a:gd name="T50" fmla="*/ 62 w 106"/>
                <a:gd name="T51" fmla="*/ 28 h 141"/>
                <a:gd name="T52" fmla="*/ 45 w 106"/>
                <a:gd name="T53" fmla="*/ 25 h 141"/>
                <a:gd name="T54" fmla="*/ 32 w 106"/>
                <a:gd name="T55" fmla="*/ 80 h 141"/>
                <a:gd name="T56" fmla="*/ 50 w 106"/>
                <a:gd name="T57" fmla="*/ 117 h 141"/>
                <a:gd name="T58" fmla="*/ 60 w 106"/>
                <a:gd name="T59" fmla="*/ 117 h 141"/>
                <a:gd name="T60" fmla="*/ 67 w 106"/>
                <a:gd name="T61" fmla="*/ 112 h 141"/>
                <a:gd name="T62" fmla="*/ 73 w 106"/>
                <a:gd name="T63" fmla="*/ 99 h 141"/>
                <a:gd name="T64" fmla="*/ 71 w 106"/>
                <a:gd name="T65" fmla="*/ 91 h 141"/>
                <a:gd name="T66" fmla="*/ 67 w 106"/>
                <a:gd name="T67" fmla="*/ 86 h 141"/>
                <a:gd name="T68" fmla="*/ 50 w 106"/>
                <a:gd name="T69" fmla="*/ 8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141">
                  <a:moveTo>
                    <a:pt x="0" y="141"/>
                  </a:moveTo>
                  <a:lnTo>
                    <a:pt x="0" y="0"/>
                  </a:lnTo>
                  <a:lnTo>
                    <a:pt x="52" y="0"/>
                  </a:lnTo>
                  <a:lnTo>
                    <a:pt x="52" y="0"/>
                  </a:lnTo>
                  <a:lnTo>
                    <a:pt x="63" y="0"/>
                  </a:lnTo>
                  <a:lnTo>
                    <a:pt x="73" y="2"/>
                  </a:lnTo>
                  <a:lnTo>
                    <a:pt x="82" y="6"/>
                  </a:lnTo>
                  <a:lnTo>
                    <a:pt x="88" y="10"/>
                  </a:lnTo>
                  <a:lnTo>
                    <a:pt x="88" y="10"/>
                  </a:lnTo>
                  <a:lnTo>
                    <a:pt x="93" y="13"/>
                  </a:lnTo>
                  <a:lnTo>
                    <a:pt x="97" y="19"/>
                  </a:lnTo>
                  <a:lnTo>
                    <a:pt x="101" y="26"/>
                  </a:lnTo>
                  <a:lnTo>
                    <a:pt x="101" y="34"/>
                  </a:lnTo>
                  <a:lnTo>
                    <a:pt x="101" y="34"/>
                  </a:lnTo>
                  <a:lnTo>
                    <a:pt x="99" y="45"/>
                  </a:lnTo>
                  <a:lnTo>
                    <a:pt x="93" y="54"/>
                  </a:lnTo>
                  <a:lnTo>
                    <a:pt x="93" y="54"/>
                  </a:lnTo>
                  <a:lnTo>
                    <a:pt x="84" y="60"/>
                  </a:lnTo>
                  <a:lnTo>
                    <a:pt x="73" y="65"/>
                  </a:lnTo>
                  <a:lnTo>
                    <a:pt x="73" y="65"/>
                  </a:lnTo>
                  <a:lnTo>
                    <a:pt x="73" y="65"/>
                  </a:lnTo>
                  <a:lnTo>
                    <a:pt x="88" y="69"/>
                  </a:lnTo>
                  <a:lnTo>
                    <a:pt x="93" y="73"/>
                  </a:lnTo>
                  <a:lnTo>
                    <a:pt x="97" y="77"/>
                  </a:lnTo>
                  <a:lnTo>
                    <a:pt x="97" y="77"/>
                  </a:lnTo>
                  <a:lnTo>
                    <a:pt x="101" y="82"/>
                  </a:lnTo>
                  <a:lnTo>
                    <a:pt x="104" y="88"/>
                  </a:lnTo>
                  <a:lnTo>
                    <a:pt x="106" y="93"/>
                  </a:lnTo>
                  <a:lnTo>
                    <a:pt x="106" y="99"/>
                  </a:lnTo>
                  <a:lnTo>
                    <a:pt x="106" y="99"/>
                  </a:lnTo>
                  <a:lnTo>
                    <a:pt x="106" y="108"/>
                  </a:lnTo>
                  <a:lnTo>
                    <a:pt x="102" y="117"/>
                  </a:lnTo>
                  <a:lnTo>
                    <a:pt x="99" y="123"/>
                  </a:lnTo>
                  <a:lnTo>
                    <a:pt x="93" y="130"/>
                  </a:lnTo>
                  <a:lnTo>
                    <a:pt x="93" y="130"/>
                  </a:lnTo>
                  <a:lnTo>
                    <a:pt x="86" y="134"/>
                  </a:lnTo>
                  <a:lnTo>
                    <a:pt x="76" y="138"/>
                  </a:lnTo>
                  <a:lnTo>
                    <a:pt x="67" y="140"/>
                  </a:lnTo>
                  <a:lnTo>
                    <a:pt x="54" y="141"/>
                  </a:lnTo>
                  <a:lnTo>
                    <a:pt x="0" y="141"/>
                  </a:lnTo>
                  <a:close/>
                  <a:moveTo>
                    <a:pt x="32" y="25"/>
                  </a:moveTo>
                  <a:lnTo>
                    <a:pt x="32" y="58"/>
                  </a:lnTo>
                  <a:lnTo>
                    <a:pt x="47" y="58"/>
                  </a:lnTo>
                  <a:lnTo>
                    <a:pt x="47" y="58"/>
                  </a:lnTo>
                  <a:lnTo>
                    <a:pt x="56" y="56"/>
                  </a:lnTo>
                  <a:lnTo>
                    <a:pt x="62" y="52"/>
                  </a:lnTo>
                  <a:lnTo>
                    <a:pt x="62" y="52"/>
                  </a:lnTo>
                  <a:lnTo>
                    <a:pt x="65" y="47"/>
                  </a:lnTo>
                  <a:lnTo>
                    <a:pt x="67" y="39"/>
                  </a:lnTo>
                  <a:lnTo>
                    <a:pt x="67" y="39"/>
                  </a:lnTo>
                  <a:lnTo>
                    <a:pt x="65" y="32"/>
                  </a:lnTo>
                  <a:lnTo>
                    <a:pt x="62" y="28"/>
                  </a:lnTo>
                  <a:lnTo>
                    <a:pt x="54" y="25"/>
                  </a:lnTo>
                  <a:lnTo>
                    <a:pt x="45" y="25"/>
                  </a:lnTo>
                  <a:lnTo>
                    <a:pt x="32" y="25"/>
                  </a:lnTo>
                  <a:close/>
                  <a:moveTo>
                    <a:pt x="32" y="80"/>
                  </a:moveTo>
                  <a:lnTo>
                    <a:pt x="32" y="117"/>
                  </a:lnTo>
                  <a:lnTo>
                    <a:pt x="50" y="117"/>
                  </a:lnTo>
                  <a:lnTo>
                    <a:pt x="50" y="117"/>
                  </a:lnTo>
                  <a:lnTo>
                    <a:pt x="60" y="117"/>
                  </a:lnTo>
                  <a:lnTo>
                    <a:pt x="67" y="112"/>
                  </a:lnTo>
                  <a:lnTo>
                    <a:pt x="67" y="112"/>
                  </a:lnTo>
                  <a:lnTo>
                    <a:pt x="71" y="106"/>
                  </a:lnTo>
                  <a:lnTo>
                    <a:pt x="73" y="99"/>
                  </a:lnTo>
                  <a:lnTo>
                    <a:pt x="73" y="99"/>
                  </a:lnTo>
                  <a:lnTo>
                    <a:pt x="71" y="91"/>
                  </a:lnTo>
                  <a:lnTo>
                    <a:pt x="67" y="86"/>
                  </a:lnTo>
                  <a:lnTo>
                    <a:pt x="67" y="86"/>
                  </a:lnTo>
                  <a:lnTo>
                    <a:pt x="60" y="82"/>
                  </a:lnTo>
                  <a:lnTo>
                    <a:pt x="50" y="80"/>
                  </a:lnTo>
                  <a:lnTo>
                    <a:pt x="32" y="8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3" name="Freeform 71"/>
            <p:cNvSpPr>
              <a:spLocks/>
            </p:cNvSpPr>
            <p:nvPr/>
          </p:nvSpPr>
          <p:spPr bwMode="auto">
            <a:xfrm>
              <a:off x="4641723" y="2757230"/>
              <a:ext cx="130469" cy="159712"/>
            </a:xfrm>
            <a:custGeom>
              <a:avLst/>
              <a:gdLst>
                <a:gd name="T0" fmla="*/ 115 w 115"/>
                <a:gd name="T1" fmla="*/ 80 h 143"/>
                <a:gd name="T2" fmla="*/ 115 w 115"/>
                <a:gd name="T3" fmla="*/ 80 h 143"/>
                <a:gd name="T4" fmla="*/ 115 w 115"/>
                <a:gd name="T5" fmla="*/ 95 h 143"/>
                <a:gd name="T6" fmla="*/ 112 w 115"/>
                <a:gd name="T7" fmla="*/ 108 h 143"/>
                <a:gd name="T8" fmla="*/ 108 w 115"/>
                <a:gd name="T9" fmla="*/ 119 h 143"/>
                <a:gd name="T10" fmla="*/ 101 w 115"/>
                <a:gd name="T11" fmla="*/ 128 h 143"/>
                <a:gd name="T12" fmla="*/ 93 w 115"/>
                <a:gd name="T13" fmla="*/ 134 h 143"/>
                <a:gd name="T14" fmla="*/ 82 w 115"/>
                <a:gd name="T15" fmla="*/ 140 h 143"/>
                <a:gd name="T16" fmla="*/ 71 w 115"/>
                <a:gd name="T17" fmla="*/ 143 h 143"/>
                <a:gd name="T18" fmla="*/ 58 w 115"/>
                <a:gd name="T19" fmla="*/ 143 h 143"/>
                <a:gd name="T20" fmla="*/ 58 w 115"/>
                <a:gd name="T21" fmla="*/ 143 h 143"/>
                <a:gd name="T22" fmla="*/ 43 w 115"/>
                <a:gd name="T23" fmla="*/ 143 h 143"/>
                <a:gd name="T24" fmla="*/ 32 w 115"/>
                <a:gd name="T25" fmla="*/ 140 h 143"/>
                <a:gd name="T26" fmla="*/ 23 w 115"/>
                <a:gd name="T27" fmla="*/ 134 h 143"/>
                <a:gd name="T28" fmla="*/ 13 w 115"/>
                <a:gd name="T29" fmla="*/ 128 h 143"/>
                <a:gd name="T30" fmla="*/ 8 w 115"/>
                <a:gd name="T31" fmla="*/ 119 h 143"/>
                <a:gd name="T32" fmla="*/ 4 w 115"/>
                <a:gd name="T33" fmla="*/ 108 h 143"/>
                <a:gd name="T34" fmla="*/ 0 w 115"/>
                <a:gd name="T35" fmla="*/ 97 h 143"/>
                <a:gd name="T36" fmla="*/ 0 w 115"/>
                <a:gd name="T37" fmla="*/ 82 h 143"/>
                <a:gd name="T38" fmla="*/ 0 w 115"/>
                <a:gd name="T39" fmla="*/ 0 h 143"/>
                <a:gd name="T40" fmla="*/ 32 w 115"/>
                <a:gd name="T41" fmla="*/ 0 h 143"/>
                <a:gd name="T42" fmla="*/ 32 w 115"/>
                <a:gd name="T43" fmla="*/ 82 h 143"/>
                <a:gd name="T44" fmla="*/ 32 w 115"/>
                <a:gd name="T45" fmla="*/ 82 h 143"/>
                <a:gd name="T46" fmla="*/ 34 w 115"/>
                <a:gd name="T47" fmla="*/ 97 h 143"/>
                <a:gd name="T48" fmla="*/ 36 w 115"/>
                <a:gd name="T49" fmla="*/ 102 h 143"/>
                <a:gd name="T50" fmla="*/ 38 w 115"/>
                <a:gd name="T51" fmla="*/ 108 h 143"/>
                <a:gd name="T52" fmla="*/ 41 w 115"/>
                <a:gd name="T53" fmla="*/ 112 h 143"/>
                <a:gd name="T54" fmla="*/ 47 w 115"/>
                <a:gd name="T55" fmla="*/ 114 h 143"/>
                <a:gd name="T56" fmla="*/ 52 w 115"/>
                <a:gd name="T57" fmla="*/ 115 h 143"/>
                <a:gd name="T58" fmla="*/ 58 w 115"/>
                <a:gd name="T59" fmla="*/ 115 h 143"/>
                <a:gd name="T60" fmla="*/ 58 w 115"/>
                <a:gd name="T61" fmla="*/ 115 h 143"/>
                <a:gd name="T62" fmla="*/ 65 w 115"/>
                <a:gd name="T63" fmla="*/ 115 h 143"/>
                <a:gd name="T64" fmla="*/ 69 w 115"/>
                <a:gd name="T65" fmla="*/ 114 h 143"/>
                <a:gd name="T66" fmla="*/ 75 w 115"/>
                <a:gd name="T67" fmla="*/ 112 h 143"/>
                <a:gd name="T68" fmla="*/ 78 w 115"/>
                <a:gd name="T69" fmla="*/ 108 h 143"/>
                <a:gd name="T70" fmla="*/ 80 w 115"/>
                <a:gd name="T71" fmla="*/ 102 h 143"/>
                <a:gd name="T72" fmla="*/ 82 w 115"/>
                <a:gd name="T73" fmla="*/ 97 h 143"/>
                <a:gd name="T74" fmla="*/ 84 w 115"/>
                <a:gd name="T75" fmla="*/ 84 h 143"/>
                <a:gd name="T76" fmla="*/ 84 w 115"/>
                <a:gd name="T77" fmla="*/ 0 h 143"/>
                <a:gd name="T78" fmla="*/ 115 w 115"/>
                <a:gd name="T79" fmla="*/ 0 h 143"/>
                <a:gd name="T80" fmla="*/ 115 w 115"/>
                <a:gd name="T81" fmla="*/ 8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43">
                  <a:moveTo>
                    <a:pt x="115" y="80"/>
                  </a:moveTo>
                  <a:lnTo>
                    <a:pt x="115" y="80"/>
                  </a:lnTo>
                  <a:lnTo>
                    <a:pt x="115" y="95"/>
                  </a:lnTo>
                  <a:lnTo>
                    <a:pt x="112" y="108"/>
                  </a:lnTo>
                  <a:lnTo>
                    <a:pt x="108" y="119"/>
                  </a:lnTo>
                  <a:lnTo>
                    <a:pt x="101" y="128"/>
                  </a:lnTo>
                  <a:lnTo>
                    <a:pt x="93" y="134"/>
                  </a:lnTo>
                  <a:lnTo>
                    <a:pt x="82" y="140"/>
                  </a:lnTo>
                  <a:lnTo>
                    <a:pt x="71" y="143"/>
                  </a:lnTo>
                  <a:lnTo>
                    <a:pt x="58" y="143"/>
                  </a:lnTo>
                  <a:lnTo>
                    <a:pt x="58" y="143"/>
                  </a:lnTo>
                  <a:lnTo>
                    <a:pt x="43" y="143"/>
                  </a:lnTo>
                  <a:lnTo>
                    <a:pt x="32" y="140"/>
                  </a:lnTo>
                  <a:lnTo>
                    <a:pt x="23" y="134"/>
                  </a:lnTo>
                  <a:lnTo>
                    <a:pt x="13" y="128"/>
                  </a:lnTo>
                  <a:lnTo>
                    <a:pt x="8" y="119"/>
                  </a:lnTo>
                  <a:lnTo>
                    <a:pt x="4" y="108"/>
                  </a:lnTo>
                  <a:lnTo>
                    <a:pt x="0" y="97"/>
                  </a:lnTo>
                  <a:lnTo>
                    <a:pt x="0" y="82"/>
                  </a:lnTo>
                  <a:lnTo>
                    <a:pt x="0" y="0"/>
                  </a:lnTo>
                  <a:lnTo>
                    <a:pt x="32" y="0"/>
                  </a:lnTo>
                  <a:lnTo>
                    <a:pt x="32" y="82"/>
                  </a:lnTo>
                  <a:lnTo>
                    <a:pt x="32" y="82"/>
                  </a:lnTo>
                  <a:lnTo>
                    <a:pt x="34" y="97"/>
                  </a:lnTo>
                  <a:lnTo>
                    <a:pt x="36" y="102"/>
                  </a:lnTo>
                  <a:lnTo>
                    <a:pt x="38" y="108"/>
                  </a:lnTo>
                  <a:lnTo>
                    <a:pt x="41" y="112"/>
                  </a:lnTo>
                  <a:lnTo>
                    <a:pt x="47" y="114"/>
                  </a:lnTo>
                  <a:lnTo>
                    <a:pt x="52" y="115"/>
                  </a:lnTo>
                  <a:lnTo>
                    <a:pt x="58" y="115"/>
                  </a:lnTo>
                  <a:lnTo>
                    <a:pt x="58" y="115"/>
                  </a:lnTo>
                  <a:lnTo>
                    <a:pt x="65" y="115"/>
                  </a:lnTo>
                  <a:lnTo>
                    <a:pt x="69" y="114"/>
                  </a:lnTo>
                  <a:lnTo>
                    <a:pt x="75" y="112"/>
                  </a:lnTo>
                  <a:lnTo>
                    <a:pt x="78" y="108"/>
                  </a:lnTo>
                  <a:lnTo>
                    <a:pt x="80" y="102"/>
                  </a:lnTo>
                  <a:lnTo>
                    <a:pt x="82" y="97"/>
                  </a:lnTo>
                  <a:lnTo>
                    <a:pt x="84" y="84"/>
                  </a:lnTo>
                  <a:lnTo>
                    <a:pt x="84" y="0"/>
                  </a:lnTo>
                  <a:lnTo>
                    <a:pt x="115" y="0"/>
                  </a:lnTo>
                  <a:lnTo>
                    <a:pt x="115" y="8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4" name="Freeform 72"/>
            <p:cNvSpPr>
              <a:spLocks/>
            </p:cNvSpPr>
            <p:nvPr/>
          </p:nvSpPr>
          <p:spPr bwMode="auto">
            <a:xfrm>
              <a:off x="4787938" y="2757230"/>
              <a:ext cx="137218" cy="157462"/>
            </a:xfrm>
            <a:custGeom>
              <a:avLst/>
              <a:gdLst>
                <a:gd name="T0" fmla="*/ 123 w 123"/>
                <a:gd name="T1" fmla="*/ 0 h 141"/>
                <a:gd name="T2" fmla="*/ 76 w 123"/>
                <a:gd name="T3" fmla="*/ 91 h 141"/>
                <a:gd name="T4" fmla="*/ 76 w 123"/>
                <a:gd name="T5" fmla="*/ 141 h 141"/>
                <a:gd name="T6" fmla="*/ 45 w 123"/>
                <a:gd name="T7" fmla="*/ 141 h 141"/>
                <a:gd name="T8" fmla="*/ 45 w 123"/>
                <a:gd name="T9" fmla="*/ 91 h 141"/>
                <a:gd name="T10" fmla="*/ 0 w 123"/>
                <a:gd name="T11" fmla="*/ 0 h 141"/>
                <a:gd name="T12" fmla="*/ 37 w 123"/>
                <a:gd name="T13" fmla="*/ 0 h 141"/>
                <a:gd name="T14" fmla="*/ 60 w 123"/>
                <a:gd name="T15" fmla="*/ 52 h 141"/>
                <a:gd name="T16" fmla="*/ 60 w 123"/>
                <a:gd name="T17" fmla="*/ 52 h 141"/>
                <a:gd name="T18" fmla="*/ 63 w 123"/>
                <a:gd name="T19" fmla="*/ 64 h 141"/>
                <a:gd name="T20" fmla="*/ 63 w 123"/>
                <a:gd name="T21" fmla="*/ 64 h 141"/>
                <a:gd name="T22" fmla="*/ 63 w 123"/>
                <a:gd name="T23" fmla="*/ 64 h 141"/>
                <a:gd name="T24" fmla="*/ 65 w 123"/>
                <a:gd name="T25" fmla="*/ 54 h 141"/>
                <a:gd name="T26" fmla="*/ 89 w 123"/>
                <a:gd name="T27" fmla="*/ 0 h 141"/>
                <a:gd name="T28" fmla="*/ 123 w 123"/>
                <a:gd name="T2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41">
                  <a:moveTo>
                    <a:pt x="123" y="0"/>
                  </a:moveTo>
                  <a:lnTo>
                    <a:pt x="76" y="91"/>
                  </a:lnTo>
                  <a:lnTo>
                    <a:pt x="76" y="141"/>
                  </a:lnTo>
                  <a:lnTo>
                    <a:pt x="45" y="141"/>
                  </a:lnTo>
                  <a:lnTo>
                    <a:pt x="45" y="91"/>
                  </a:lnTo>
                  <a:lnTo>
                    <a:pt x="0" y="0"/>
                  </a:lnTo>
                  <a:lnTo>
                    <a:pt x="37" y="0"/>
                  </a:lnTo>
                  <a:lnTo>
                    <a:pt x="60" y="52"/>
                  </a:lnTo>
                  <a:lnTo>
                    <a:pt x="60" y="52"/>
                  </a:lnTo>
                  <a:lnTo>
                    <a:pt x="63" y="64"/>
                  </a:lnTo>
                  <a:lnTo>
                    <a:pt x="63" y="64"/>
                  </a:lnTo>
                  <a:lnTo>
                    <a:pt x="63" y="64"/>
                  </a:lnTo>
                  <a:lnTo>
                    <a:pt x="65" y="54"/>
                  </a:lnTo>
                  <a:lnTo>
                    <a:pt x="89" y="0"/>
                  </a:lnTo>
                  <a:lnTo>
                    <a:pt x="12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8566" name="Freeform 73"/>
          <p:cNvSpPr>
            <a:spLocks/>
          </p:cNvSpPr>
          <p:nvPr/>
        </p:nvSpPr>
        <p:spPr bwMode="auto">
          <a:xfrm>
            <a:off x="747713" y="3209925"/>
            <a:ext cx="698500" cy="817563"/>
          </a:xfrm>
          <a:custGeom>
            <a:avLst/>
            <a:gdLst>
              <a:gd name="T0" fmla="*/ 2147483647 w 622"/>
              <a:gd name="T1" fmla="*/ 2147483647 h 727"/>
              <a:gd name="T2" fmla="*/ 2147483647 w 622"/>
              <a:gd name="T3" fmla="*/ 2147483647 h 727"/>
              <a:gd name="T4" fmla="*/ 2147483647 w 622"/>
              <a:gd name="T5" fmla="*/ 2147483647 h 727"/>
              <a:gd name="T6" fmla="*/ 2147483647 w 622"/>
              <a:gd name="T7" fmla="*/ 2147483647 h 727"/>
              <a:gd name="T8" fmla="*/ 2147483647 w 622"/>
              <a:gd name="T9" fmla="*/ 2147483647 h 727"/>
              <a:gd name="T10" fmla="*/ 2147483647 w 622"/>
              <a:gd name="T11" fmla="*/ 2147483647 h 727"/>
              <a:gd name="T12" fmla="*/ 2147483647 w 622"/>
              <a:gd name="T13" fmla="*/ 2147483647 h 727"/>
              <a:gd name="T14" fmla="*/ 2147483647 w 622"/>
              <a:gd name="T15" fmla="*/ 2147483647 h 727"/>
              <a:gd name="T16" fmla="*/ 2147483647 w 622"/>
              <a:gd name="T17" fmla="*/ 0 h 727"/>
              <a:gd name="T18" fmla="*/ 2147483647 w 622"/>
              <a:gd name="T19" fmla="*/ 2147483647 h 727"/>
              <a:gd name="T20" fmla="*/ 2147483647 w 622"/>
              <a:gd name="T21" fmla="*/ 2147483647 h 727"/>
              <a:gd name="T22" fmla="*/ 2147483647 w 622"/>
              <a:gd name="T23" fmla="*/ 2147483647 h 727"/>
              <a:gd name="T24" fmla="*/ 2147483647 w 622"/>
              <a:gd name="T25" fmla="*/ 2147483647 h 727"/>
              <a:gd name="T26" fmla="*/ 2147483647 w 622"/>
              <a:gd name="T27" fmla="*/ 2147483647 h 727"/>
              <a:gd name="T28" fmla="*/ 2147483647 w 622"/>
              <a:gd name="T29" fmla="*/ 2147483647 h 727"/>
              <a:gd name="T30" fmla="*/ 2147483647 w 622"/>
              <a:gd name="T31" fmla="*/ 2147483647 h 727"/>
              <a:gd name="T32" fmla="*/ 2147483647 w 622"/>
              <a:gd name="T33" fmla="*/ 2147483647 h 727"/>
              <a:gd name="T34" fmla="*/ 0 w 622"/>
              <a:gd name="T35" fmla="*/ 2147483647 h 727"/>
              <a:gd name="T36" fmla="*/ 2147483647 w 622"/>
              <a:gd name="T37" fmla="*/ 2147483647 h 727"/>
              <a:gd name="T38" fmla="*/ 2147483647 w 622"/>
              <a:gd name="T39" fmla="*/ 2147483647 h 727"/>
              <a:gd name="T40" fmla="*/ 2147483647 w 622"/>
              <a:gd name="T41" fmla="*/ 2147483647 h 727"/>
              <a:gd name="T42" fmla="*/ 2147483647 w 622"/>
              <a:gd name="T43" fmla="*/ 2147483647 h 727"/>
              <a:gd name="T44" fmla="*/ 2147483647 w 622"/>
              <a:gd name="T45" fmla="*/ 2147483647 h 727"/>
              <a:gd name="T46" fmla="*/ 2147483647 w 622"/>
              <a:gd name="T47" fmla="*/ 2147483647 h 727"/>
              <a:gd name="T48" fmla="*/ 2147483647 w 622"/>
              <a:gd name="T49" fmla="*/ 2147483647 h 727"/>
              <a:gd name="T50" fmla="*/ 2147483647 w 622"/>
              <a:gd name="T51" fmla="*/ 2147483647 h 727"/>
              <a:gd name="T52" fmla="*/ 2147483647 w 622"/>
              <a:gd name="T53" fmla="*/ 2147483647 h 727"/>
              <a:gd name="T54" fmla="*/ 2147483647 w 622"/>
              <a:gd name="T55" fmla="*/ 2147483647 h 727"/>
              <a:gd name="T56" fmla="*/ 2147483647 w 622"/>
              <a:gd name="T57" fmla="*/ 2147483647 h 727"/>
              <a:gd name="T58" fmla="*/ 2147483647 w 622"/>
              <a:gd name="T59" fmla="*/ 2147483647 h 727"/>
              <a:gd name="T60" fmla="*/ 2147483647 w 622"/>
              <a:gd name="T61" fmla="*/ 2147483647 h 727"/>
              <a:gd name="T62" fmla="*/ 2147483647 w 622"/>
              <a:gd name="T63" fmla="*/ 2147483647 h 727"/>
              <a:gd name="T64" fmla="*/ 2147483647 w 622"/>
              <a:gd name="T65" fmla="*/ 2147483647 h 727"/>
              <a:gd name="T66" fmla="*/ 2147483647 w 622"/>
              <a:gd name="T67" fmla="*/ 2147483647 h 727"/>
              <a:gd name="T68" fmla="*/ 2147483647 w 622"/>
              <a:gd name="T69" fmla="*/ 2147483647 h 727"/>
              <a:gd name="T70" fmla="*/ 2147483647 w 622"/>
              <a:gd name="T71" fmla="*/ 2147483647 h 727"/>
              <a:gd name="T72" fmla="*/ 2147483647 w 622"/>
              <a:gd name="T73" fmla="*/ 2147483647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2"/>
              <a:gd name="T112" fmla="*/ 0 h 727"/>
              <a:gd name="T113" fmla="*/ 622 w 622"/>
              <a:gd name="T114" fmla="*/ 727 h 7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2" h="727">
                <a:moveTo>
                  <a:pt x="622" y="310"/>
                </a:moveTo>
                <a:lnTo>
                  <a:pt x="622" y="310"/>
                </a:lnTo>
                <a:lnTo>
                  <a:pt x="620" y="278"/>
                </a:lnTo>
                <a:lnTo>
                  <a:pt x="614" y="249"/>
                </a:lnTo>
                <a:lnTo>
                  <a:pt x="607" y="219"/>
                </a:lnTo>
                <a:lnTo>
                  <a:pt x="598" y="189"/>
                </a:lnTo>
                <a:lnTo>
                  <a:pt x="585" y="163"/>
                </a:lnTo>
                <a:lnTo>
                  <a:pt x="568" y="137"/>
                </a:lnTo>
                <a:lnTo>
                  <a:pt x="551" y="113"/>
                </a:lnTo>
                <a:lnTo>
                  <a:pt x="531" y="91"/>
                </a:lnTo>
                <a:lnTo>
                  <a:pt x="509" y="70"/>
                </a:lnTo>
                <a:lnTo>
                  <a:pt x="485" y="54"/>
                </a:lnTo>
                <a:lnTo>
                  <a:pt x="459" y="37"/>
                </a:lnTo>
                <a:lnTo>
                  <a:pt x="433" y="24"/>
                </a:lnTo>
                <a:lnTo>
                  <a:pt x="403" y="15"/>
                </a:lnTo>
                <a:lnTo>
                  <a:pt x="373" y="7"/>
                </a:lnTo>
                <a:lnTo>
                  <a:pt x="344" y="2"/>
                </a:lnTo>
                <a:lnTo>
                  <a:pt x="310" y="0"/>
                </a:lnTo>
                <a:lnTo>
                  <a:pt x="279" y="2"/>
                </a:lnTo>
                <a:lnTo>
                  <a:pt x="249" y="7"/>
                </a:lnTo>
                <a:lnTo>
                  <a:pt x="219" y="15"/>
                </a:lnTo>
                <a:lnTo>
                  <a:pt x="190" y="24"/>
                </a:lnTo>
                <a:lnTo>
                  <a:pt x="164" y="37"/>
                </a:lnTo>
                <a:lnTo>
                  <a:pt x="138" y="54"/>
                </a:lnTo>
                <a:lnTo>
                  <a:pt x="113" y="70"/>
                </a:lnTo>
                <a:lnTo>
                  <a:pt x="91" y="91"/>
                </a:lnTo>
                <a:lnTo>
                  <a:pt x="71" y="113"/>
                </a:lnTo>
                <a:lnTo>
                  <a:pt x="54" y="137"/>
                </a:lnTo>
                <a:lnTo>
                  <a:pt x="37" y="163"/>
                </a:lnTo>
                <a:lnTo>
                  <a:pt x="24" y="189"/>
                </a:lnTo>
                <a:lnTo>
                  <a:pt x="15" y="219"/>
                </a:lnTo>
                <a:lnTo>
                  <a:pt x="6" y="249"/>
                </a:lnTo>
                <a:lnTo>
                  <a:pt x="2" y="278"/>
                </a:lnTo>
                <a:lnTo>
                  <a:pt x="0" y="310"/>
                </a:lnTo>
                <a:lnTo>
                  <a:pt x="2" y="343"/>
                </a:lnTo>
                <a:lnTo>
                  <a:pt x="6" y="373"/>
                </a:lnTo>
                <a:lnTo>
                  <a:pt x="15" y="402"/>
                </a:lnTo>
                <a:lnTo>
                  <a:pt x="24" y="432"/>
                </a:lnTo>
                <a:lnTo>
                  <a:pt x="37" y="458"/>
                </a:lnTo>
                <a:lnTo>
                  <a:pt x="54" y="484"/>
                </a:lnTo>
                <a:lnTo>
                  <a:pt x="71" y="508"/>
                </a:lnTo>
                <a:lnTo>
                  <a:pt x="91" y="530"/>
                </a:lnTo>
                <a:lnTo>
                  <a:pt x="113" y="551"/>
                </a:lnTo>
                <a:lnTo>
                  <a:pt x="138" y="568"/>
                </a:lnTo>
                <a:lnTo>
                  <a:pt x="164" y="584"/>
                </a:lnTo>
                <a:lnTo>
                  <a:pt x="190" y="597"/>
                </a:lnTo>
                <a:lnTo>
                  <a:pt x="219" y="607"/>
                </a:lnTo>
                <a:lnTo>
                  <a:pt x="249" y="614"/>
                </a:lnTo>
                <a:lnTo>
                  <a:pt x="279" y="619"/>
                </a:lnTo>
                <a:lnTo>
                  <a:pt x="310" y="621"/>
                </a:lnTo>
                <a:lnTo>
                  <a:pt x="325" y="621"/>
                </a:lnTo>
                <a:lnTo>
                  <a:pt x="451" y="727"/>
                </a:lnTo>
                <a:lnTo>
                  <a:pt x="464" y="581"/>
                </a:lnTo>
                <a:lnTo>
                  <a:pt x="481" y="569"/>
                </a:lnTo>
                <a:lnTo>
                  <a:pt x="498" y="558"/>
                </a:lnTo>
                <a:lnTo>
                  <a:pt x="512" y="545"/>
                </a:lnTo>
                <a:lnTo>
                  <a:pt x="527" y="532"/>
                </a:lnTo>
                <a:lnTo>
                  <a:pt x="542" y="517"/>
                </a:lnTo>
                <a:lnTo>
                  <a:pt x="555" y="503"/>
                </a:lnTo>
                <a:lnTo>
                  <a:pt x="566" y="486"/>
                </a:lnTo>
                <a:lnTo>
                  <a:pt x="577" y="469"/>
                </a:lnTo>
                <a:lnTo>
                  <a:pt x="588" y="451"/>
                </a:lnTo>
                <a:lnTo>
                  <a:pt x="596" y="432"/>
                </a:lnTo>
                <a:lnTo>
                  <a:pt x="603" y="414"/>
                </a:lnTo>
                <a:lnTo>
                  <a:pt x="611" y="395"/>
                </a:lnTo>
                <a:lnTo>
                  <a:pt x="614" y="375"/>
                </a:lnTo>
                <a:lnTo>
                  <a:pt x="618" y="352"/>
                </a:lnTo>
                <a:lnTo>
                  <a:pt x="620" y="332"/>
                </a:lnTo>
                <a:lnTo>
                  <a:pt x="622" y="310"/>
                </a:lnTo>
                <a:close/>
              </a:path>
            </a:pathLst>
          </a:custGeom>
          <a:blipFill dpi="0" rotWithShape="0">
            <a:blip r:embed="rId2"/>
            <a:srcRect/>
            <a:tile tx="0" ty="0" sx="100000" sy="100000" flip="none" algn="tl"/>
          </a:blipFill>
          <a:ln w="28575">
            <a:solidFill>
              <a:schemeClr val="bg1"/>
            </a:solidFill>
            <a:round/>
            <a:headEnd/>
            <a:tailEnd/>
          </a:ln>
        </p:spPr>
        <p:txBody>
          <a:bodyPr/>
          <a:lstStyle/>
          <a:p>
            <a:endParaRPr lang="zh-CN" altLang="en-US"/>
          </a:p>
        </p:txBody>
      </p:sp>
      <p:grpSp>
        <p:nvGrpSpPr>
          <p:cNvPr id="7" name="Group 8"/>
          <p:cNvGrpSpPr/>
          <p:nvPr/>
        </p:nvGrpSpPr>
        <p:grpSpPr>
          <a:xfrm>
            <a:off x="930711" y="3384829"/>
            <a:ext cx="283432" cy="341918"/>
            <a:chOff x="4639474" y="3384829"/>
            <a:chExt cx="283432" cy="341918"/>
          </a:xfrm>
          <a:solidFill>
            <a:schemeClr val="bg1"/>
          </a:solidFill>
        </p:grpSpPr>
        <p:sp>
          <p:nvSpPr>
            <p:cNvPr id="546" name="Freeform 74"/>
            <p:cNvSpPr>
              <a:spLocks/>
            </p:cNvSpPr>
            <p:nvPr/>
          </p:nvSpPr>
          <p:spPr bwMode="auto">
            <a:xfrm>
              <a:off x="4639474" y="3551289"/>
              <a:ext cx="283432" cy="175458"/>
            </a:xfrm>
            <a:custGeom>
              <a:avLst/>
              <a:gdLst>
                <a:gd name="T0" fmla="*/ 252 w 252"/>
                <a:gd name="T1" fmla="*/ 156 h 156"/>
                <a:gd name="T2" fmla="*/ 252 w 252"/>
                <a:gd name="T3" fmla="*/ 156 h 156"/>
                <a:gd name="T4" fmla="*/ 252 w 252"/>
                <a:gd name="T5" fmla="*/ 139 h 156"/>
                <a:gd name="T6" fmla="*/ 250 w 252"/>
                <a:gd name="T7" fmla="*/ 124 h 156"/>
                <a:gd name="T8" fmla="*/ 246 w 252"/>
                <a:gd name="T9" fmla="*/ 110 h 156"/>
                <a:gd name="T10" fmla="*/ 243 w 252"/>
                <a:gd name="T11" fmla="*/ 95 h 156"/>
                <a:gd name="T12" fmla="*/ 237 w 252"/>
                <a:gd name="T13" fmla="*/ 82 h 156"/>
                <a:gd name="T14" fmla="*/ 231 w 252"/>
                <a:gd name="T15" fmla="*/ 69 h 156"/>
                <a:gd name="T16" fmla="*/ 224 w 252"/>
                <a:gd name="T17" fmla="*/ 58 h 156"/>
                <a:gd name="T18" fmla="*/ 215 w 252"/>
                <a:gd name="T19" fmla="*/ 47 h 156"/>
                <a:gd name="T20" fmla="*/ 207 w 252"/>
                <a:gd name="T21" fmla="*/ 35 h 156"/>
                <a:gd name="T22" fmla="*/ 196 w 252"/>
                <a:gd name="T23" fmla="*/ 28 h 156"/>
                <a:gd name="T24" fmla="*/ 187 w 252"/>
                <a:gd name="T25" fmla="*/ 19 h 156"/>
                <a:gd name="T26" fmla="*/ 176 w 252"/>
                <a:gd name="T27" fmla="*/ 13 h 156"/>
                <a:gd name="T28" fmla="*/ 163 w 252"/>
                <a:gd name="T29" fmla="*/ 8 h 156"/>
                <a:gd name="T30" fmla="*/ 152 w 252"/>
                <a:gd name="T31" fmla="*/ 4 h 156"/>
                <a:gd name="T32" fmla="*/ 139 w 252"/>
                <a:gd name="T33" fmla="*/ 2 h 156"/>
                <a:gd name="T34" fmla="*/ 126 w 252"/>
                <a:gd name="T35" fmla="*/ 0 h 156"/>
                <a:gd name="T36" fmla="*/ 126 w 252"/>
                <a:gd name="T37" fmla="*/ 0 h 156"/>
                <a:gd name="T38" fmla="*/ 113 w 252"/>
                <a:gd name="T39" fmla="*/ 2 h 156"/>
                <a:gd name="T40" fmla="*/ 100 w 252"/>
                <a:gd name="T41" fmla="*/ 4 h 156"/>
                <a:gd name="T42" fmla="*/ 89 w 252"/>
                <a:gd name="T43" fmla="*/ 8 h 156"/>
                <a:gd name="T44" fmla="*/ 77 w 252"/>
                <a:gd name="T45" fmla="*/ 13 h 156"/>
                <a:gd name="T46" fmla="*/ 66 w 252"/>
                <a:gd name="T47" fmla="*/ 19 h 156"/>
                <a:gd name="T48" fmla="*/ 55 w 252"/>
                <a:gd name="T49" fmla="*/ 28 h 156"/>
                <a:gd name="T50" fmla="*/ 46 w 252"/>
                <a:gd name="T51" fmla="*/ 35 h 156"/>
                <a:gd name="T52" fmla="*/ 37 w 252"/>
                <a:gd name="T53" fmla="*/ 47 h 156"/>
                <a:gd name="T54" fmla="*/ 29 w 252"/>
                <a:gd name="T55" fmla="*/ 58 h 156"/>
                <a:gd name="T56" fmla="*/ 22 w 252"/>
                <a:gd name="T57" fmla="*/ 69 h 156"/>
                <a:gd name="T58" fmla="*/ 14 w 252"/>
                <a:gd name="T59" fmla="*/ 82 h 156"/>
                <a:gd name="T60" fmla="*/ 9 w 252"/>
                <a:gd name="T61" fmla="*/ 95 h 156"/>
                <a:gd name="T62" fmla="*/ 5 w 252"/>
                <a:gd name="T63" fmla="*/ 110 h 156"/>
                <a:gd name="T64" fmla="*/ 1 w 252"/>
                <a:gd name="T65" fmla="*/ 124 h 156"/>
                <a:gd name="T66" fmla="*/ 0 w 252"/>
                <a:gd name="T67" fmla="*/ 139 h 156"/>
                <a:gd name="T68" fmla="*/ 0 w 252"/>
                <a:gd name="T69" fmla="*/ 156 h 156"/>
                <a:gd name="T70" fmla="*/ 252 w 252"/>
                <a:gd name="T7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2" h="156">
                  <a:moveTo>
                    <a:pt x="252" y="156"/>
                  </a:moveTo>
                  <a:lnTo>
                    <a:pt x="252" y="156"/>
                  </a:lnTo>
                  <a:lnTo>
                    <a:pt x="252" y="139"/>
                  </a:lnTo>
                  <a:lnTo>
                    <a:pt x="250" y="124"/>
                  </a:lnTo>
                  <a:lnTo>
                    <a:pt x="246" y="110"/>
                  </a:lnTo>
                  <a:lnTo>
                    <a:pt x="243" y="95"/>
                  </a:lnTo>
                  <a:lnTo>
                    <a:pt x="237" y="82"/>
                  </a:lnTo>
                  <a:lnTo>
                    <a:pt x="231" y="69"/>
                  </a:lnTo>
                  <a:lnTo>
                    <a:pt x="224" y="58"/>
                  </a:lnTo>
                  <a:lnTo>
                    <a:pt x="215" y="47"/>
                  </a:lnTo>
                  <a:lnTo>
                    <a:pt x="207" y="35"/>
                  </a:lnTo>
                  <a:lnTo>
                    <a:pt x="196" y="28"/>
                  </a:lnTo>
                  <a:lnTo>
                    <a:pt x="187" y="19"/>
                  </a:lnTo>
                  <a:lnTo>
                    <a:pt x="176" y="13"/>
                  </a:lnTo>
                  <a:lnTo>
                    <a:pt x="163" y="8"/>
                  </a:lnTo>
                  <a:lnTo>
                    <a:pt x="152" y="4"/>
                  </a:lnTo>
                  <a:lnTo>
                    <a:pt x="139" y="2"/>
                  </a:lnTo>
                  <a:lnTo>
                    <a:pt x="126" y="0"/>
                  </a:lnTo>
                  <a:lnTo>
                    <a:pt x="126" y="0"/>
                  </a:lnTo>
                  <a:lnTo>
                    <a:pt x="113" y="2"/>
                  </a:lnTo>
                  <a:lnTo>
                    <a:pt x="100" y="4"/>
                  </a:lnTo>
                  <a:lnTo>
                    <a:pt x="89" y="8"/>
                  </a:lnTo>
                  <a:lnTo>
                    <a:pt x="77" y="13"/>
                  </a:lnTo>
                  <a:lnTo>
                    <a:pt x="66" y="19"/>
                  </a:lnTo>
                  <a:lnTo>
                    <a:pt x="55" y="28"/>
                  </a:lnTo>
                  <a:lnTo>
                    <a:pt x="46" y="35"/>
                  </a:lnTo>
                  <a:lnTo>
                    <a:pt x="37" y="47"/>
                  </a:lnTo>
                  <a:lnTo>
                    <a:pt x="29" y="58"/>
                  </a:lnTo>
                  <a:lnTo>
                    <a:pt x="22" y="69"/>
                  </a:lnTo>
                  <a:lnTo>
                    <a:pt x="14" y="82"/>
                  </a:lnTo>
                  <a:lnTo>
                    <a:pt x="9" y="95"/>
                  </a:lnTo>
                  <a:lnTo>
                    <a:pt x="5" y="110"/>
                  </a:lnTo>
                  <a:lnTo>
                    <a:pt x="1" y="124"/>
                  </a:lnTo>
                  <a:lnTo>
                    <a:pt x="0" y="139"/>
                  </a:lnTo>
                  <a:lnTo>
                    <a:pt x="0" y="156"/>
                  </a:lnTo>
                  <a:lnTo>
                    <a:pt x="252" y="15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7" name="Freeform 75"/>
            <p:cNvSpPr>
              <a:spLocks/>
            </p:cNvSpPr>
            <p:nvPr/>
          </p:nvSpPr>
          <p:spPr bwMode="auto">
            <a:xfrm>
              <a:off x="4695710" y="3384829"/>
              <a:ext cx="168710" cy="155214"/>
            </a:xfrm>
            <a:custGeom>
              <a:avLst/>
              <a:gdLst>
                <a:gd name="T0" fmla="*/ 148 w 148"/>
                <a:gd name="T1" fmla="*/ 68 h 137"/>
                <a:gd name="T2" fmla="*/ 148 w 148"/>
                <a:gd name="T3" fmla="*/ 68 h 137"/>
                <a:gd name="T4" fmla="*/ 146 w 148"/>
                <a:gd name="T5" fmla="*/ 55 h 137"/>
                <a:gd name="T6" fmla="*/ 143 w 148"/>
                <a:gd name="T7" fmla="*/ 42 h 137"/>
                <a:gd name="T8" fmla="*/ 135 w 148"/>
                <a:gd name="T9" fmla="*/ 31 h 137"/>
                <a:gd name="T10" fmla="*/ 126 w 148"/>
                <a:gd name="T11" fmla="*/ 20 h 137"/>
                <a:gd name="T12" fmla="*/ 117 w 148"/>
                <a:gd name="T13" fmla="*/ 13 h 137"/>
                <a:gd name="T14" fmla="*/ 104 w 148"/>
                <a:gd name="T15" fmla="*/ 5 h 137"/>
                <a:gd name="T16" fmla="*/ 89 w 148"/>
                <a:gd name="T17" fmla="*/ 2 h 137"/>
                <a:gd name="T18" fmla="*/ 74 w 148"/>
                <a:gd name="T19" fmla="*/ 0 h 137"/>
                <a:gd name="T20" fmla="*/ 74 w 148"/>
                <a:gd name="T21" fmla="*/ 0 h 137"/>
                <a:gd name="T22" fmla="*/ 59 w 148"/>
                <a:gd name="T23" fmla="*/ 2 h 137"/>
                <a:gd name="T24" fmla="*/ 46 w 148"/>
                <a:gd name="T25" fmla="*/ 5 h 137"/>
                <a:gd name="T26" fmla="*/ 33 w 148"/>
                <a:gd name="T27" fmla="*/ 13 h 137"/>
                <a:gd name="T28" fmla="*/ 22 w 148"/>
                <a:gd name="T29" fmla="*/ 20 h 137"/>
                <a:gd name="T30" fmla="*/ 13 w 148"/>
                <a:gd name="T31" fmla="*/ 31 h 137"/>
                <a:gd name="T32" fmla="*/ 5 w 148"/>
                <a:gd name="T33" fmla="*/ 42 h 137"/>
                <a:gd name="T34" fmla="*/ 2 w 148"/>
                <a:gd name="T35" fmla="*/ 55 h 137"/>
                <a:gd name="T36" fmla="*/ 0 w 148"/>
                <a:gd name="T37" fmla="*/ 68 h 137"/>
                <a:gd name="T38" fmla="*/ 0 w 148"/>
                <a:gd name="T39" fmla="*/ 68 h 137"/>
                <a:gd name="T40" fmla="*/ 2 w 148"/>
                <a:gd name="T41" fmla="*/ 83 h 137"/>
                <a:gd name="T42" fmla="*/ 5 w 148"/>
                <a:gd name="T43" fmla="*/ 96 h 137"/>
                <a:gd name="T44" fmla="*/ 13 w 148"/>
                <a:gd name="T45" fmla="*/ 107 h 137"/>
                <a:gd name="T46" fmla="*/ 22 w 148"/>
                <a:gd name="T47" fmla="*/ 117 h 137"/>
                <a:gd name="T48" fmla="*/ 33 w 148"/>
                <a:gd name="T49" fmla="*/ 126 h 137"/>
                <a:gd name="T50" fmla="*/ 46 w 148"/>
                <a:gd name="T51" fmla="*/ 131 h 137"/>
                <a:gd name="T52" fmla="*/ 59 w 148"/>
                <a:gd name="T53" fmla="*/ 137 h 137"/>
                <a:gd name="T54" fmla="*/ 74 w 148"/>
                <a:gd name="T55" fmla="*/ 137 h 137"/>
                <a:gd name="T56" fmla="*/ 74 w 148"/>
                <a:gd name="T57" fmla="*/ 137 h 137"/>
                <a:gd name="T58" fmla="*/ 89 w 148"/>
                <a:gd name="T59" fmla="*/ 137 h 137"/>
                <a:gd name="T60" fmla="*/ 104 w 148"/>
                <a:gd name="T61" fmla="*/ 131 h 137"/>
                <a:gd name="T62" fmla="*/ 117 w 148"/>
                <a:gd name="T63" fmla="*/ 126 h 137"/>
                <a:gd name="T64" fmla="*/ 126 w 148"/>
                <a:gd name="T65" fmla="*/ 117 h 137"/>
                <a:gd name="T66" fmla="*/ 135 w 148"/>
                <a:gd name="T67" fmla="*/ 107 h 137"/>
                <a:gd name="T68" fmla="*/ 143 w 148"/>
                <a:gd name="T69" fmla="*/ 96 h 137"/>
                <a:gd name="T70" fmla="*/ 146 w 148"/>
                <a:gd name="T71" fmla="*/ 83 h 137"/>
                <a:gd name="T72" fmla="*/ 148 w 148"/>
                <a:gd name="T73" fmla="*/ 68 h 137"/>
                <a:gd name="T74" fmla="*/ 148 w 148"/>
                <a:gd name="T75" fmla="*/ 6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8" h="137">
                  <a:moveTo>
                    <a:pt x="148" y="68"/>
                  </a:moveTo>
                  <a:lnTo>
                    <a:pt x="148" y="68"/>
                  </a:lnTo>
                  <a:lnTo>
                    <a:pt x="146" y="55"/>
                  </a:lnTo>
                  <a:lnTo>
                    <a:pt x="143" y="42"/>
                  </a:lnTo>
                  <a:lnTo>
                    <a:pt x="135" y="31"/>
                  </a:lnTo>
                  <a:lnTo>
                    <a:pt x="126" y="20"/>
                  </a:lnTo>
                  <a:lnTo>
                    <a:pt x="117" y="13"/>
                  </a:lnTo>
                  <a:lnTo>
                    <a:pt x="104" y="5"/>
                  </a:lnTo>
                  <a:lnTo>
                    <a:pt x="89" y="2"/>
                  </a:lnTo>
                  <a:lnTo>
                    <a:pt x="74" y="0"/>
                  </a:lnTo>
                  <a:lnTo>
                    <a:pt x="74" y="0"/>
                  </a:lnTo>
                  <a:lnTo>
                    <a:pt x="59" y="2"/>
                  </a:lnTo>
                  <a:lnTo>
                    <a:pt x="46" y="5"/>
                  </a:lnTo>
                  <a:lnTo>
                    <a:pt x="33" y="13"/>
                  </a:lnTo>
                  <a:lnTo>
                    <a:pt x="22" y="20"/>
                  </a:lnTo>
                  <a:lnTo>
                    <a:pt x="13" y="31"/>
                  </a:lnTo>
                  <a:lnTo>
                    <a:pt x="5" y="42"/>
                  </a:lnTo>
                  <a:lnTo>
                    <a:pt x="2" y="55"/>
                  </a:lnTo>
                  <a:lnTo>
                    <a:pt x="0" y="68"/>
                  </a:lnTo>
                  <a:lnTo>
                    <a:pt x="0" y="68"/>
                  </a:lnTo>
                  <a:lnTo>
                    <a:pt x="2" y="83"/>
                  </a:lnTo>
                  <a:lnTo>
                    <a:pt x="5" y="96"/>
                  </a:lnTo>
                  <a:lnTo>
                    <a:pt x="13" y="107"/>
                  </a:lnTo>
                  <a:lnTo>
                    <a:pt x="22" y="117"/>
                  </a:lnTo>
                  <a:lnTo>
                    <a:pt x="33" y="126"/>
                  </a:lnTo>
                  <a:lnTo>
                    <a:pt x="46" y="131"/>
                  </a:lnTo>
                  <a:lnTo>
                    <a:pt x="59" y="137"/>
                  </a:lnTo>
                  <a:lnTo>
                    <a:pt x="74" y="137"/>
                  </a:lnTo>
                  <a:lnTo>
                    <a:pt x="74" y="137"/>
                  </a:lnTo>
                  <a:lnTo>
                    <a:pt x="89" y="137"/>
                  </a:lnTo>
                  <a:lnTo>
                    <a:pt x="104" y="131"/>
                  </a:lnTo>
                  <a:lnTo>
                    <a:pt x="117" y="126"/>
                  </a:lnTo>
                  <a:lnTo>
                    <a:pt x="126" y="117"/>
                  </a:lnTo>
                  <a:lnTo>
                    <a:pt x="135" y="107"/>
                  </a:lnTo>
                  <a:lnTo>
                    <a:pt x="143" y="96"/>
                  </a:lnTo>
                  <a:lnTo>
                    <a:pt x="146" y="83"/>
                  </a:lnTo>
                  <a:lnTo>
                    <a:pt x="148" y="68"/>
                  </a:lnTo>
                  <a:lnTo>
                    <a:pt x="148" y="6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8568" name="Freeform 76"/>
          <p:cNvSpPr>
            <a:spLocks/>
          </p:cNvSpPr>
          <p:nvPr/>
        </p:nvSpPr>
        <p:spPr bwMode="auto">
          <a:xfrm>
            <a:off x="2076450" y="2278063"/>
            <a:ext cx="919163" cy="1074737"/>
          </a:xfrm>
          <a:custGeom>
            <a:avLst/>
            <a:gdLst>
              <a:gd name="T0" fmla="*/ 2147483647 w 819"/>
              <a:gd name="T1" fmla="*/ 0 h 955"/>
              <a:gd name="T2" fmla="*/ 2147483647 w 819"/>
              <a:gd name="T3" fmla="*/ 2147483647 h 955"/>
              <a:gd name="T4" fmla="*/ 2147483647 w 819"/>
              <a:gd name="T5" fmla="*/ 2147483647 h 955"/>
              <a:gd name="T6" fmla="*/ 2147483647 w 819"/>
              <a:gd name="T7" fmla="*/ 2147483647 h 955"/>
              <a:gd name="T8" fmla="*/ 2147483647 w 819"/>
              <a:gd name="T9" fmla="*/ 2147483647 h 955"/>
              <a:gd name="T10" fmla="*/ 2147483647 w 819"/>
              <a:gd name="T11" fmla="*/ 2147483647 h 955"/>
              <a:gd name="T12" fmla="*/ 2147483647 w 819"/>
              <a:gd name="T13" fmla="*/ 2147483647 h 955"/>
              <a:gd name="T14" fmla="*/ 2147483647 w 819"/>
              <a:gd name="T15" fmla="*/ 2147483647 h 955"/>
              <a:gd name="T16" fmla="*/ 0 w 819"/>
              <a:gd name="T17" fmla="*/ 2147483647 h 955"/>
              <a:gd name="T18" fmla="*/ 2147483647 w 819"/>
              <a:gd name="T19" fmla="*/ 2147483647 h 955"/>
              <a:gd name="T20" fmla="*/ 2147483647 w 819"/>
              <a:gd name="T21" fmla="*/ 2147483647 h 955"/>
              <a:gd name="T22" fmla="*/ 2147483647 w 819"/>
              <a:gd name="T23" fmla="*/ 2147483647 h 955"/>
              <a:gd name="T24" fmla="*/ 2147483647 w 819"/>
              <a:gd name="T25" fmla="*/ 2147483647 h 955"/>
              <a:gd name="T26" fmla="*/ 2147483647 w 819"/>
              <a:gd name="T27" fmla="*/ 2147483647 h 955"/>
              <a:gd name="T28" fmla="*/ 2147483647 w 819"/>
              <a:gd name="T29" fmla="*/ 2147483647 h 955"/>
              <a:gd name="T30" fmla="*/ 2147483647 w 819"/>
              <a:gd name="T31" fmla="*/ 2147483647 h 955"/>
              <a:gd name="T32" fmla="*/ 2147483647 w 819"/>
              <a:gd name="T33" fmla="*/ 2147483647 h 955"/>
              <a:gd name="T34" fmla="*/ 2147483647 w 819"/>
              <a:gd name="T35" fmla="*/ 2147483647 h 955"/>
              <a:gd name="T36" fmla="*/ 2147483647 w 819"/>
              <a:gd name="T37" fmla="*/ 2147483647 h 955"/>
              <a:gd name="T38" fmla="*/ 2147483647 w 819"/>
              <a:gd name="T39" fmla="*/ 2147483647 h 955"/>
              <a:gd name="T40" fmla="*/ 2147483647 w 819"/>
              <a:gd name="T41" fmla="*/ 2147483647 h 955"/>
              <a:gd name="T42" fmla="*/ 2147483647 w 819"/>
              <a:gd name="T43" fmla="*/ 2147483647 h 955"/>
              <a:gd name="T44" fmla="*/ 2147483647 w 819"/>
              <a:gd name="T45" fmla="*/ 2147483647 h 955"/>
              <a:gd name="T46" fmla="*/ 2147483647 w 819"/>
              <a:gd name="T47" fmla="*/ 2147483647 h 955"/>
              <a:gd name="T48" fmla="*/ 2147483647 w 819"/>
              <a:gd name="T49" fmla="*/ 2147483647 h 955"/>
              <a:gd name="T50" fmla="*/ 2147483647 w 819"/>
              <a:gd name="T51" fmla="*/ 2147483647 h 955"/>
              <a:gd name="T52" fmla="*/ 2147483647 w 819"/>
              <a:gd name="T53" fmla="*/ 2147483647 h 955"/>
              <a:gd name="T54" fmla="*/ 2147483647 w 819"/>
              <a:gd name="T55" fmla="*/ 2147483647 h 955"/>
              <a:gd name="T56" fmla="*/ 2147483647 w 819"/>
              <a:gd name="T57" fmla="*/ 2147483647 h 955"/>
              <a:gd name="T58" fmla="*/ 2147483647 w 819"/>
              <a:gd name="T59" fmla="*/ 2147483647 h 955"/>
              <a:gd name="T60" fmla="*/ 2147483647 w 819"/>
              <a:gd name="T61" fmla="*/ 2147483647 h 955"/>
              <a:gd name="T62" fmla="*/ 2147483647 w 819"/>
              <a:gd name="T63" fmla="*/ 2147483647 h 955"/>
              <a:gd name="T64" fmla="*/ 2147483647 w 819"/>
              <a:gd name="T65" fmla="*/ 2147483647 h 955"/>
              <a:gd name="T66" fmla="*/ 2147483647 w 819"/>
              <a:gd name="T67" fmla="*/ 2147483647 h 955"/>
              <a:gd name="T68" fmla="*/ 2147483647 w 819"/>
              <a:gd name="T69" fmla="*/ 2147483647 h 955"/>
              <a:gd name="T70" fmla="*/ 2147483647 w 819"/>
              <a:gd name="T71" fmla="*/ 2147483647 h 955"/>
              <a:gd name="T72" fmla="*/ 2147483647 w 819"/>
              <a:gd name="T73" fmla="*/ 0 h 9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19"/>
              <a:gd name="T112" fmla="*/ 0 h 955"/>
              <a:gd name="T113" fmla="*/ 819 w 819"/>
              <a:gd name="T114" fmla="*/ 955 h 95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19" h="955">
                <a:moveTo>
                  <a:pt x="409" y="0"/>
                </a:moveTo>
                <a:lnTo>
                  <a:pt x="409" y="0"/>
                </a:lnTo>
                <a:lnTo>
                  <a:pt x="368" y="2"/>
                </a:lnTo>
                <a:lnTo>
                  <a:pt x="327" y="7"/>
                </a:lnTo>
                <a:lnTo>
                  <a:pt x="288" y="16"/>
                </a:lnTo>
                <a:lnTo>
                  <a:pt x="251" y="31"/>
                </a:lnTo>
                <a:lnTo>
                  <a:pt x="216" y="48"/>
                </a:lnTo>
                <a:lnTo>
                  <a:pt x="180" y="68"/>
                </a:lnTo>
                <a:lnTo>
                  <a:pt x="149" y="92"/>
                </a:lnTo>
                <a:lnTo>
                  <a:pt x="121" y="118"/>
                </a:lnTo>
                <a:lnTo>
                  <a:pt x="95" y="148"/>
                </a:lnTo>
                <a:lnTo>
                  <a:pt x="71" y="180"/>
                </a:lnTo>
                <a:lnTo>
                  <a:pt x="51" y="213"/>
                </a:lnTo>
                <a:lnTo>
                  <a:pt x="34" y="248"/>
                </a:lnTo>
                <a:lnTo>
                  <a:pt x="19" y="285"/>
                </a:lnTo>
                <a:lnTo>
                  <a:pt x="10" y="324"/>
                </a:lnTo>
                <a:lnTo>
                  <a:pt x="2" y="365"/>
                </a:lnTo>
                <a:lnTo>
                  <a:pt x="0" y="408"/>
                </a:lnTo>
                <a:lnTo>
                  <a:pt x="2" y="436"/>
                </a:lnTo>
                <a:lnTo>
                  <a:pt x="4" y="463"/>
                </a:lnTo>
                <a:lnTo>
                  <a:pt x="10" y="491"/>
                </a:lnTo>
                <a:lnTo>
                  <a:pt x="15" y="517"/>
                </a:lnTo>
                <a:lnTo>
                  <a:pt x="25" y="543"/>
                </a:lnTo>
                <a:lnTo>
                  <a:pt x="34" y="569"/>
                </a:lnTo>
                <a:lnTo>
                  <a:pt x="45" y="593"/>
                </a:lnTo>
                <a:lnTo>
                  <a:pt x="58" y="616"/>
                </a:lnTo>
                <a:lnTo>
                  <a:pt x="73" y="638"/>
                </a:lnTo>
                <a:lnTo>
                  <a:pt x="88" y="660"/>
                </a:lnTo>
                <a:lnTo>
                  <a:pt x="106" y="680"/>
                </a:lnTo>
                <a:lnTo>
                  <a:pt x="123" y="699"/>
                </a:lnTo>
                <a:lnTo>
                  <a:pt x="143" y="718"/>
                </a:lnTo>
                <a:lnTo>
                  <a:pt x="164" y="734"/>
                </a:lnTo>
                <a:lnTo>
                  <a:pt x="186" y="749"/>
                </a:lnTo>
                <a:lnTo>
                  <a:pt x="208" y="762"/>
                </a:lnTo>
                <a:lnTo>
                  <a:pt x="227" y="955"/>
                </a:lnTo>
                <a:lnTo>
                  <a:pt x="390" y="816"/>
                </a:lnTo>
                <a:lnTo>
                  <a:pt x="409" y="816"/>
                </a:lnTo>
                <a:lnTo>
                  <a:pt x="451" y="814"/>
                </a:lnTo>
                <a:lnTo>
                  <a:pt x="492" y="808"/>
                </a:lnTo>
                <a:lnTo>
                  <a:pt x="531" y="797"/>
                </a:lnTo>
                <a:lnTo>
                  <a:pt x="568" y="784"/>
                </a:lnTo>
                <a:lnTo>
                  <a:pt x="604" y="766"/>
                </a:lnTo>
                <a:lnTo>
                  <a:pt x="639" y="745"/>
                </a:lnTo>
                <a:lnTo>
                  <a:pt x="670" y="723"/>
                </a:lnTo>
                <a:lnTo>
                  <a:pt x="698" y="697"/>
                </a:lnTo>
                <a:lnTo>
                  <a:pt x="724" y="667"/>
                </a:lnTo>
                <a:lnTo>
                  <a:pt x="748" y="636"/>
                </a:lnTo>
                <a:lnTo>
                  <a:pt x="769" y="603"/>
                </a:lnTo>
                <a:lnTo>
                  <a:pt x="785" y="567"/>
                </a:lnTo>
                <a:lnTo>
                  <a:pt x="800" y="528"/>
                </a:lnTo>
                <a:lnTo>
                  <a:pt x="809" y="489"/>
                </a:lnTo>
                <a:lnTo>
                  <a:pt x="817" y="449"/>
                </a:lnTo>
                <a:lnTo>
                  <a:pt x="819" y="408"/>
                </a:lnTo>
                <a:lnTo>
                  <a:pt x="817" y="365"/>
                </a:lnTo>
                <a:lnTo>
                  <a:pt x="809" y="324"/>
                </a:lnTo>
                <a:lnTo>
                  <a:pt x="800" y="285"/>
                </a:lnTo>
                <a:lnTo>
                  <a:pt x="785" y="248"/>
                </a:lnTo>
                <a:lnTo>
                  <a:pt x="769" y="213"/>
                </a:lnTo>
                <a:lnTo>
                  <a:pt x="748" y="180"/>
                </a:lnTo>
                <a:lnTo>
                  <a:pt x="724" y="148"/>
                </a:lnTo>
                <a:lnTo>
                  <a:pt x="698" y="118"/>
                </a:lnTo>
                <a:lnTo>
                  <a:pt x="670" y="92"/>
                </a:lnTo>
                <a:lnTo>
                  <a:pt x="639" y="68"/>
                </a:lnTo>
                <a:lnTo>
                  <a:pt x="604" y="48"/>
                </a:lnTo>
                <a:lnTo>
                  <a:pt x="568" y="31"/>
                </a:lnTo>
                <a:lnTo>
                  <a:pt x="531" y="16"/>
                </a:lnTo>
                <a:lnTo>
                  <a:pt x="492" y="7"/>
                </a:lnTo>
                <a:lnTo>
                  <a:pt x="451" y="2"/>
                </a:lnTo>
                <a:lnTo>
                  <a:pt x="409" y="0"/>
                </a:lnTo>
                <a:close/>
              </a:path>
            </a:pathLst>
          </a:custGeom>
          <a:blipFill dpi="0" rotWithShape="0">
            <a:blip r:embed="rId2"/>
            <a:srcRect/>
            <a:tile tx="0" ty="0" sx="100000" sy="100000" flip="none" algn="tl"/>
          </a:blipFill>
          <a:ln w="28575">
            <a:solidFill>
              <a:schemeClr val="bg1"/>
            </a:solidFill>
            <a:round/>
            <a:headEnd/>
            <a:tailEnd/>
          </a:ln>
        </p:spPr>
        <p:txBody>
          <a:bodyPr/>
          <a:lstStyle/>
          <a:p>
            <a:endParaRPr lang="zh-CN" altLang="en-US"/>
          </a:p>
        </p:txBody>
      </p:sp>
      <p:sp>
        <p:nvSpPr>
          <p:cNvPr id="108569" name="Freeform 77"/>
          <p:cNvSpPr>
            <a:spLocks noEditPoints="1"/>
          </p:cNvSpPr>
          <p:nvPr/>
        </p:nvSpPr>
        <p:spPr bwMode="auto">
          <a:xfrm>
            <a:off x="2352675" y="2398713"/>
            <a:ext cx="341313" cy="633412"/>
          </a:xfrm>
          <a:custGeom>
            <a:avLst/>
            <a:gdLst>
              <a:gd name="T0" fmla="*/ 2147483647 w 304"/>
              <a:gd name="T1" fmla="*/ 2147483647 h 566"/>
              <a:gd name="T2" fmla="*/ 2147483647 w 304"/>
              <a:gd name="T3" fmla="*/ 2147483647 h 566"/>
              <a:gd name="T4" fmla="*/ 2147483647 w 304"/>
              <a:gd name="T5" fmla="*/ 2147483647 h 566"/>
              <a:gd name="T6" fmla="*/ 2147483647 w 304"/>
              <a:gd name="T7" fmla="*/ 2147483647 h 566"/>
              <a:gd name="T8" fmla="*/ 2147483647 w 304"/>
              <a:gd name="T9" fmla="*/ 2147483647 h 566"/>
              <a:gd name="T10" fmla="*/ 2147483647 w 304"/>
              <a:gd name="T11" fmla="*/ 2147483647 h 566"/>
              <a:gd name="T12" fmla="*/ 2147483647 w 304"/>
              <a:gd name="T13" fmla="*/ 2147483647 h 566"/>
              <a:gd name="T14" fmla="*/ 2147483647 w 304"/>
              <a:gd name="T15" fmla="*/ 2147483647 h 566"/>
              <a:gd name="T16" fmla="*/ 2147483647 w 304"/>
              <a:gd name="T17" fmla="*/ 2147483647 h 566"/>
              <a:gd name="T18" fmla="*/ 2147483647 w 304"/>
              <a:gd name="T19" fmla="*/ 2147483647 h 566"/>
              <a:gd name="T20" fmla="*/ 2147483647 w 304"/>
              <a:gd name="T21" fmla="*/ 2147483647 h 566"/>
              <a:gd name="T22" fmla="*/ 2147483647 w 304"/>
              <a:gd name="T23" fmla="*/ 2147483647 h 566"/>
              <a:gd name="T24" fmla="*/ 2147483647 w 304"/>
              <a:gd name="T25" fmla="*/ 2147483647 h 566"/>
              <a:gd name="T26" fmla="*/ 2147483647 w 304"/>
              <a:gd name="T27" fmla="*/ 2147483647 h 566"/>
              <a:gd name="T28" fmla="*/ 2147483647 w 304"/>
              <a:gd name="T29" fmla="*/ 2147483647 h 566"/>
              <a:gd name="T30" fmla="*/ 2147483647 w 304"/>
              <a:gd name="T31" fmla="*/ 2147483647 h 566"/>
              <a:gd name="T32" fmla="*/ 2147483647 w 304"/>
              <a:gd name="T33" fmla="*/ 2147483647 h 566"/>
              <a:gd name="T34" fmla="*/ 2147483647 w 304"/>
              <a:gd name="T35" fmla="*/ 2147483647 h 566"/>
              <a:gd name="T36" fmla="*/ 2147483647 w 304"/>
              <a:gd name="T37" fmla="*/ 2147483647 h 566"/>
              <a:gd name="T38" fmla="*/ 2147483647 w 304"/>
              <a:gd name="T39" fmla="*/ 2147483647 h 566"/>
              <a:gd name="T40" fmla="*/ 2147483647 w 304"/>
              <a:gd name="T41" fmla="*/ 2147483647 h 566"/>
              <a:gd name="T42" fmla="*/ 2147483647 w 304"/>
              <a:gd name="T43" fmla="*/ 2147483647 h 566"/>
              <a:gd name="T44" fmla="*/ 2147483647 w 304"/>
              <a:gd name="T45" fmla="*/ 2147483647 h 566"/>
              <a:gd name="T46" fmla="*/ 2147483647 w 304"/>
              <a:gd name="T47" fmla="*/ 2147483647 h 566"/>
              <a:gd name="T48" fmla="*/ 2147483647 w 304"/>
              <a:gd name="T49" fmla="*/ 2147483647 h 566"/>
              <a:gd name="T50" fmla="*/ 2147483647 w 304"/>
              <a:gd name="T51" fmla="*/ 2147483647 h 566"/>
              <a:gd name="T52" fmla="*/ 2147483647 w 304"/>
              <a:gd name="T53" fmla="*/ 2147483647 h 566"/>
              <a:gd name="T54" fmla="*/ 2147483647 w 304"/>
              <a:gd name="T55" fmla="*/ 2147483647 h 566"/>
              <a:gd name="T56" fmla="*/ 2147483647 w 304"/>
              <a:gd name="T57" fmla="*/ 2147483647 h 566"/>
              <a:gd name="T58" fmla="*/ 2147483647 w 304"/>
              <a:gd name="T59" fmla="*/ 2147483647 h 566"/>
              <a:gd name="T60" fmla="*/ 2147483647 w 304"/>
              <a:gd name="T61" fmla="*/ 2147483647 h 566"/>
              <a:gd name="T62" fmla="*/ 2147483647 w 304"/>
              <a:gd name="T63" fmla="*/ 2147483647 h 566"/>
              <a:gd name="T64" fmla="*/ 2147483647 w 304"/>
              <a:gd name="T65" fmla="*/ 2147483647 h 566"/>
              <a:gd name="T66" fmla="*/ 2147483647 w 304"/>
              <a:gd name="T67" fmla="*/ 2147483647 h 566"/>
              <a:gd name="T68" fmla="*/ 2147483647 w 304"/>
              <a:gd name="T69" fmla="*/ 2147483647 h 566"/>
              <a:gd name="T70" fmla="*/ 2147483647 w 304"/>
              <a:gd name="T71" fmla="*/ 2147483647 h 566"/>
              <a:gd name="T72" fmla="*/ 2147483647 w 304"/>
              <a:gd name="T73" fmla="*/ 2147483647 h 566"/>
              <a:gd name="T74" fmla="*/ 2147483647 w 304"/>
              <a:gd name="T75" fmla="*/ 2147483647 h 566"/>
              <a:gd name="T76" fmla="*/ 2147483647 w 304"/>
              <a:gd name="T77" fmla="*/ 2147483647 h 566"/>
              <a:gd name="T78" fmla="*/ 2147483647 w 304"/>
              <a:gd name="T79" fmla="*/ 2147483647 h 566"/>
              <a:gd name="T80" fmla="*/ 2147483647 w 304"/>
              <a:gd name="T81" fmla="*/ 2147483647 h 566"/>
              <a:gd name="T82" fmla="*/ 2147483647 w 304"/>
              <a:gd name="T83" fmla="*/ 2147483647 h 566"/>
              <a:gd name="T84" fmla="*/ 2147483647 w 304"/>
              <a:gd name="T85" fmla="*/ 2147483647 h 566"/>
              <a:gd name="T86" fmla="*/ 2147483647 w 304"/>
              <a:gd name="T87" fmla="*/ 2147483647 h 566"/>
              <a:gd name="T88" fmla="*/ 2147483647 w 304"/>
              <a:gd name="T89" fmla="*/ 2147483647 h 566"/>
              <a:gd name="T90" fmla="*/ 2147483647 w 304"/>
              <a:gd name="T91" fmla="*/ 2147483647 h 566"/>
              <a:gd name="T92" fmla="*/ 2147483647 w 304"/>
              <a:gd name="T93" fmla="*/ 2147483647 h 566"/>
              <a:gd name="T94" fmla="*/ 2147483647 w 304"/>
              <a:gd name="T95" fmla="*/ 2147483647 h 566"/>
              <a:gd name="T96" fmla="*/ 2147483647 w 304"/>
              <a:gd name="T97" fmla="*/ 2147483647 h 5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4"/>
              <a:gd name="T148" fmla="*/ 0 h 566"/>
              <a:gd name="T149" fmla="*/ 304 w 304"/>
              <a:gd name="T150" fmla="*/ 566 h 5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4" h="566">
                <a:moveTo>
                  <a:pt x="304" y="377"/>
                </a:moveTo>
                <a:lnTo>
                  <a:pt x="304" y="377"/>
                </a:lnTo>
                <a:lnTo>
                  <a:pt x="303" y="399"/>
                </a:lnTo>
                <a:lnTo>
                  <a:pt x="295" y="419"/>
                </a:lnTo>
                <a:lnTo>
                  <a:pt x="286" y="440"/>
                </a:lnTo>
                <a:lnTo>
                  <a:pt x="271" y="460"/>
                </a:lnTo>
                <a:lnTo>
                  <a:pt x="252" y="477"/>
                </a:lnTo>
                <a:lnTo>
                  <a:pt x="230" y="492"/>
                </a:lnTo>
                <a:lnTo>
                  <a:pt x="219" y="499"/>
                </a:lnTo>
                <a:lnTo>
                  <a:pt x="206" y="505"/>
                </a:lnTo>
                <a:lnTo>
                  <a:pt x="193" y="510"/>
                </a:lnTo>
                <a:lnTo>
                  <a:pt x="178" y="514"/>
                </a:lnTo>
                <a:lnTo>
                  <a:pt x="178" y="566"/>
                </a:lnTo>
                <a:lnTo>
                  <a:pt x="139" y="566"/>
                </a:lnTo>
                <a:lnTo>
                  <a:pt x="139" y="518"/>
                </a:lnTo>
                <a:lnTo>
                  <a:pt x="136" y="518"/>
                </a:lnTo>
                <a:lnTo>
                  <a:pt x="132" y="518"/>
                </a:lnTo>
                <a:lnTo>
                  <a:pt x="113" y="518"/>
                </a:lnTo>
                <a:lnTo>
                  <a:pt x="93" y="516"/>
                </a:lnTo>
                <a:lnTo>
                  <a:pt x="59" y="508"/>
                </a:lnTo>
                <a:lnTo>
                  <a:pt x="45" y="505"/>
                </a:lnTo>
                <a:lnTo>
                  <a:pt x="30" y="499"/>
                </a:lnTo>
                <a:lnTo>
                  <a:pt x="0" y="484"/>
                </a:lnTo>
                <a:lnTo>
                  <a:pt x="22" y="416"/>
                </a:lnTo>
                <a:lnTo>
                  <a:pt x="45" y="429"/>
                </a:lnTo>
                <a:lnTo>
                  <a:pt x="74" y="443"/>
                </a:lnTo>
                <a:lnTo>
                  <a:pt x="108" y="455"/>
                </a:lnTo>
                <a:lnTo>
                  <a:pt x="124" y="456"/>
                </a:lnTo>
                <a:lnTo>
                  <a:pt x="139" y="458"/>
                </a:lnTo>
                <a:lnTo>
                  <a:pt x="139" y="315"/>
                </a:lnTo>
                <a:lnTo>
                  <a:pt x="97" y="297"/>
                </a:lnTo>
                <a:lnTo>
                  <a:pt x="74" y="286"/>
                </a:lnTo>
                <a:lnTo>
                  <a:pt x="56" y="271"/>
                </a:lnTo>
                <a:lnTo>
                  <a:pt x="48" y="262"/>
                </a:lnTo>
                <a:lnTo>
                  <a:pt x="41" y="252"/>
                </a:lnTo>
                <a:lnTo>
                  <a:pt x="33" y="243"/>
                </a:lnTo>
                <a:lnTo>
                  <a:pt x="28" y="232"/>
                </a:lnTo>
                <a:lnTo>
                  <a:pt x="22" y="219"/>
                </a:lnTo>
                <a:lnTo>
                  <a:pt x="19" y="204"/>
                </a:lnTo>
                <a:lnTo>
                  <a:pt x="17" y="189"/>
                </a:lnTo>
                <a:lnTo>
                  <a:pt x="17" y="173"/>
                </a:lnTo>
                <a:lnTo>
                  <a:pt x="19" y="154"/>
                </a:lnTo>
                <a:lnTo>
                  <a:pt x="24" y="135"/>
                </a:lnTo>
                <a:lnTo>
                  <a:pt x="35" y="117"/>
                </a:lnTo>
                <a:lnTo>
                  <a:pt x="48" y="98"/>
                </a:lnTo>
                <a:lnTo>
                  <a:pt x="67" y="82"/>
                </a:lnTo>
                <a:lnTo>
                  <a:pt x="87" y="69"/>
                </a:lnTo>
                <a:lnTo>
                  <a:pt x="100" y="61"/>
                </a:lnTo>
                <a:lnTo>
                  <a:pt x="111" y="58"/>
                </a:lnTo>
                <a:lnTo>
                  <a:pt x="126" y="52"/>
                </a:lnTo>
                <a:lnTo>
                  <a:pt x="139" y="50"/>
                </a:lnTo>
                <a:lnTo>
                  <a:pt x="139" y="0"/>
                </a:lnTo>
                <a:lnTo>
                  <a:pt x="178" y="0"/>
                </a:lnTo>
                <a:lnTo>
                  <a:pt x="178" y="46"/>
                </a:lnTo>
                <a:lnTo>
                  <a:pt x="208" y="46"/>
                </a:lnTo>
                <a:lnTo>
                  <a:pt x="234" y="48"/>
                </a:lnTo>
                <a:lnTo>
                  <a:pt x="284" y="58"/>
                </a:lnTo>
                <a:lnTo>
                  <a:pt x="271" y="126"/>
                </a:lnTo>
                <a:lnTo>
                  <a:pt x="249" y="117"/>
                </a:lnTo>
                <a:lnTo>
                  <a:pt x="225" y="111"/>
                </a:lnTo>
                <a:lnTo>
                  <a:pt x="200" y="106"/>
                </a:lnTo>
                <a:lnTo>
                  <a:pt x="178" y="104"/>
                </a:lnTo>
                <a:lnTo>
                  <a:pt x="178" y="230"/>
                </a:lnTo>
                <a:lnTo>
                  <a:pt x="223" y="249"/>
                </a:lnTo>
                <a:lnTo>
                  <a:pt x="243" y="262"/>
                </a:lnTo>
                <a:lnTo>
                  <a:pt x="264" y="275"/>
                </a:lnTo>
                <a:lnTo>
                  <a:pt x="271" y="284"/>
                </a:lnTo>
                <a:lnTo>
                  <a:pt x="280" y="293"/>
                </a:lnTo>
                <a:lnTo>
                  <a:pt x="288" y="304"/>
                </a:lnTo>
                <a:lnTo>
                  <a:pt x="293" y="315"/>
                </a:lnTo>
                <a:lnTo>
                  <a:pt x="299" y="328"/>
                </a:lnTo>
                <a:lnTo>
                  <a:pt x="303" y="343"/>
                </a:lnTo>
                <a:lnTo>
                  <a:pt x="304" y="360"/>
                </a:lnTo>
                <a:lnTo>
                  <a:pt x="304" y="377"/>
                </a:lnTo>
                <a:close/>
                <a:moveTo>
                  <a:pt x="95" y="158"/>
                </a:moveTo>
                <a:lnTo>
                  <a:pt x="95" y="158"/>
                </a:lnTo>
                <a:lnTo>
                  <a:pt x="97" y="167"/>
                </a:lnTo>
                <a:lnTo>
                  <a:pt x="98" y="176"/>
                </a:lnTo>
                <a:lnTo>
                  <a:pt x="102" y="184"/>
                </a:lnTo>
                <a:lnTo>
                  <a:pt x="108" y="191"/>
                </a:lnTo>
                <a:lnTo>
                  <a:pt x="123" y="202"/>
                </a:lnTo>
                <a:lnTo>
                  <a:pt x="139" y="213"/>
                </a:lnTo>
                <a:lnTo>
                  <a:pt x="139" y="104"/>
                </a:lnTo>
                <a:lnTo>
                  <a:pt x="124" y="108"/>
                </a:lnTo>
                <a:lnTo>
                  <a:pt x="111" y="113"/>
                </a:lnTo>
                <a:lnTo>
                  <a:pt x="104" y="119"/>
                </a:lnTo>
                <a:lnTo>
                  <a:pt x="98" y="130"/>
                </a:lnTo>
                <a:lnTo>
                  <a:pt x="97" y="143"/>
                </a:lnTo>
                <a:lnTo>
                  <a:pt x="95" y="158"/>
                </a:lnTo>
                <a:close/>
                <a:moveTo>
                  <a:pt x="225" y="390"/>
                </a:moveTo>
                <a:lnTo>
                  <a:pt x="225" y="390"/>
                </a:lnTo>
                <a:lnTo>
                  <a:pt x="225" y="378"/>
                </a:lnTo>
                <a:lnTo>
                  <a:pt x="221" y="369"/>
                </a:lnTo>
                <a:lnTo>
                  <a:pt x="217" y="362"/>
                </a:lnTo>
                <a:lnTo>
                  <a:pt x="212" y="354"/>
                </a:lnTo>
                <a:lnTo>
                  <a:pt x="197" y="343"/>
                </a:lnTo>
                <a:lnTo>
                  <a:pt x="178" y="332"/>
                </a:lnTo>
                <a:lnTo>
                  <a:pt x="178" y="456"/>
                </a:lnTo>
                <a:lnTo>
                  <a:pt x="191" y="455"/>
                </a:lnTo>
                <a:lnTo>
                  <a:pt x="202" y="449"/>
                </a:lnTo>
                <a:lnTo>
                  <a:pt x="208" y="447"/>
                </a:lnTo>
                <a:lnTo>
                  <a:pt x="212" y="442"/>
                </a:lnTo>
                <a:lnTo>
                  <a:pt x="219" y="430"/>
                </a:lnTo>
                <a:lnTo>
                  <a:pt x="223" y="412"/>
                </a:lnTo>
                <a:lnTo>
                  <a:pt x="225" y="3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570" name="Freeform 78"/>
          <p:cNvSpPr>
            <a:spLocks/>
          </p:cNvSpPr>
          <p:nvPr/>
        </p:nvSpPr>
        <p:spPr bwMode="auto">
          <a:xfrm>
            <a:off x="2584450" y="2854325"/>
            <a:ext cx="1030288" cy="1208088"/>
          </a:xfrm>
          <a:custGeom>
            <a:avLst/>
            <a:gdLst>
              <a:gd name="T0" fmla="*/ 2147483647 w 917"/>
              <a:gd name="T1" fmla="*/ 0 h 1074"/>
              <a:gd name="T2" fmla="*/ 2147483647 w 917"/>
              <a:gd name="T3" fmla="*/ 2147483647 h 1074"/>
              <a:gd name="T4" fmla="*/ 2147483647 w 917"/>
              <a:gd name="T5" fmla="*/ 2147483647 h 1074"/>
              <a:gd name="T6" fmla="*/ 2147483647 w 917"/>
              <a:gd name="T7" fmla="*/ 2147483647 h 1074"/>
              <a:gd name="T8" fmla="*/ 2147483647 w 917"/>
              <a:gd name="T9" fmla="*/ 2147483647 h 1074"/>
              <a:gd name="T10" fmla="*/ 2147483647 w 917"/>
              <a:gd name="T11" fmla="*/ 2147483647 h 1074"/>
              <a:gd name="T12" fmla="*/ 2147483647 w 917"/>
              <a:gd name="T13" fmla="*/ 2147483647 h 1074"/>
              <a:gd name="T14" fmla="*/ 2147483647 w 917"/>
              <a:gd name="T15" fmla="*/ 2147483647 h 1074"/>
              <a:gd name="T16" fmla="*/ 2147483647 w 917"/>
              <a:gd name="T17" fmla="*/ 2147483647 h 1074"/>
              <a:gd name="T18" fmla="*/ 2147483647 w 917"/>
              <a:gd name="T19" fmla="*/ 2147483647 h 1074"/>
              <a:gd name="T20" fmla="*/ 2147483647 w 917"/>
              <a:gd name="T21" fmla="*/ 2147483647 h 1074"/>
              <a:gd name="T22" fmla="*/ 0 w 917"/>
              <a:gd name="T23" fmla="*/ 2147483647 h 1074"/>
              <a:gd name="T24" fmla="*/ 0 w 917"/>
              <a:gd name="T25" fmla="*/ 2147483647 h 1074"/>
              <a:gd name="T26" fmla="*/ 2147483647 w 917"/>
              <a:gd name="T27" fmla="*/ 2147483647 h 1074"/>
              <a:gd name="T28" fmla="*/ 2147483647 w 917"/>
              <a:gd name="T29" fmla="*/ 2147483647 h 1074"/>
              <a:gd name="T30" fmla="*/ 2147483647 w 917"/>
              <a:gd name="T31" fmla="*/ 2147483647 h 1074"/>
              <a:gd name="T32" fmla="*/ 2147483647 w 917"/>
              <a:gd name="T33" fmla="*/ 2147483647 h 1074"/>
              <a:gd name="T34" fmla="*/ 2147483647 w 917"/>
              <a:gd name="T35" fmla="*/ 2147483647 h 1074"/>
              <a:gd name="T36" fmla="*/ 2147483647 w 917"/>
              <a:gd name="T37" fmla="*/ 2147483647 h 1074"/>
              <a:gd name="T38" fmla="*/ 2147483647 w 917"/>
              <a:gd name="T39" fmla="*/ 2147483647 h 1074"/>
              <a:gd name="T40" fmla="*/ 2147483647 w 917"/>
              <a:gd name="T41" fmla="*/ 2147483647 h 1074"/>
              <a:gd name="T42" fmla="*/ 2147483647 w 917"/>
              <a:gd name="T43" fmla="*/ 2147483647 h 1074"/>
              <a:gd name="T44" fmla="*/ 2147483647 w 917"/>
              <a:gd name="T45" fmla="*/ 2147483647 h 1074"/>
              <a:gd name="T46" fmla="*/ 2147483647 w 917"/>
              <a:gd name="T47" fmla="*/ 2147483647 h 1074"/>
              <a:gd name="T48" fmla="*/ 2147483647 w 917"/>
              <a:gd name="T49" fmla="*/ 2147483647 h 1074"/>
              <a:gd name="T50" fmla="*/ 2147483647 w 917"/>
              <a:gd name="T51" fmla="*/ 2147483647 h 1074"/>
              <a:gd name="T52" fmla="*/ 2147483647 w 917"/>
              <a:gd name="T53" fmla="*/ 2147483647 h 1074"/>
              <a:gd name="T54" fmla="*/ 2147483647 w 917"/>
              <a:gd name="T55" fmla="*/ 2147483647 h 1074"/>
              <a:gd name="T56" fmla="*/ 2147483647 w 917"/>
              <a:gd name="T57" fmla="*/ 2147483647 h 1074"/>
              <a:gd name="T58" fmla="*/ 2147483647 w 917"/>
              <a:gd name="T59" fmla="*/ 2147483647 h 1074"/>
              <a:gd name="T60" fmla="*/ 2147483647 w 917"/>
              <a:gd name="T61" fmla="*/ 2147483647 h 1074"/>
              <a:gd name="T62" fmla="*/ 2147483647 w 917"/>
              <a:gd name="T63" fmla="*/ 2147483647 h 1074"/>
              <a:gd name="T64" fmla="*/ 2147483647 w 917"/>
              <a:gd name="T65" fmla="*/ 2147483647 h 1074"/>
              <a:gd name="T66" fmla="*/ 2147483647 w 917"/>
              <a:gd name="T67" fmla="*/ 2147483647 h 1074"/>
              <a:gd name="T68" fmla="*/ 2147483647 w 917"/>
              <a:gd name="T69" fmla="*/ 2147483647 h 1074"/>
              <a:gd name="T70" fmla="*/ 2147483647 w 917"/>
              <a:gd name="T71" fmla="*/ 2147483647 h 1074"/>
              <a:gd name="T72" fmla="*/ 2147483647 w 917"/>
              <a:gd name="T73" fmla="*/ 2147483647 h 1074"/>
              <a:gd name="T74" fmla="*/ 2147483647 w 917"/>
              <a:gd name="T75" fmla="*/ 2147483647 h 1074"/>
              <a:gd name="T76" fmla="*/ 2147483647 w 917"/>
              <a:gd name="T77" fmla="*/ 2147483647 h 1074"/>
              <a:gd name="T78" fmla="*/ 2147483647 w 917"/>
              <a:gd name="T79" fmla="*/ 2147483647 h 1074"/>
              <a:gd name="T80" fmla="*/ 2147483647 w 917"/>
              <a:gd name="T81" fmla="*/ 2147483647 h 1074"/>
              <a:gd name="T82" fmla="*/ 2147483647 w 917"/>
              <a:gd name="T83" fmla="*/ 2147483647 h 1074"/>
              <a:gd name="T84" fmla="*/ 2147483647 w 917"/>
              <a:gd name="T85" fmla="*/ 2147483647 h 1074"/>
              <a:gd name="T86" fmla="*/ 2147483647 w 917"/>
              <a:gd name="T87" fmla="*/ 2147483647 h 1074"/>
              <a:gd name="T88" fmla="*/ 2147483647 w 917"/>
              <a:gd name="T89" fmla="*/ 0 h 1074"/>
              <a:gd name="T90" fmla="*/ 2147483647 w 917"/>
              <a:gd name="T91" fmla="*/ 0 h 10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7"/>
              <a:gd name="T139" fmla="*/ 0 h 1074"/>
              <a:gd name="T140" fmla="*/ 917 w 917"/>
              <a:gd name="T141" fmla="*/ 1074 h 107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7" h="1074">
                <a:moveTo>
                  <a:pt x="459" y="0"/>
                </a:moveTo>
                <a:lnTo>
                  <a:pt x="459" y="0"/>
                </a:lnTo>
                <a:lnTo>
                  <a:pt x="434" y="0"/>
                </a:lnTo>
                <a:lnTo>
                  <a:pt x="412" y="1"/>
                </a:lnTo>
                <a:lnTo>
                  <a:pt x="388" y="5"/>
                </a:lnTo>
                <a:lnTo>
                  <a:pt x="366" y="9"/>
                </a:lnTo>
                <a:lnTo>
                  <a:pt x="343" y="14"/>
                </a:lnTo>
                <a:lnTo>
                  <a:pt x="321" y="20"/>
                </a:lnTo>
                <a:lnTo>
                  <a:pt x="280" y="37"/>
                </a:lnTo>
                <a:lnTo>
                  <a:pt x="240" y="55"/>
                </a:lnTo>
                <a:lnTo>
                  <a:pt x="202" y="78"/>
                </a:lnTo>
                <a:lnTo>
                  <a:pt x="167" y="105"/>
                </a:lnTo>
                <a:lnTo>
                  <a:pt x="134" y="135"/>
                </a:lnTo>
                <a:lnTo>
                  <a:pt x="104" y="167"/>
                </a:lnTo>
                <a:lnTo>
                  <a:pt x="78" y="202"/>
                </a:lnTo>
                <a:lnTo>
                  <a:pt x="54" y="241"/>
                </a:lnTo>
                <a:lnTo>
                  <a:pt x="35" y="280"/>
                </a:lnTo>
                <a:lnTo>
                  <a:pt x="21" y="322"/>
                </a:lnTo>
                <a:lnTo>
                  <a:pt x="13" y="345"/>
                </a:lnTo>
                <a:lnTo>
                  <a:pt x="9" y="367"/>
                </a:lnTo>
                <a:lnTo>
                  <a:pt x="4" y="389"/>
                </a:lnTo>
                <a:lnTo>
                  <a:pt x="2" y="411"/>
                </a:lnTo>
                <a:lnTo>
                  <a:pt x="0" y="436"/>
                </a:lnTo>
                <a:lnTo>
                  <a:pt x="0" y="458"/>
                </a:lnTo>
                <a:lnTo>
                  <a:pt x="0" y="491"/>
                </a:lnTo>
                <a:lnTo>
                  <a:pt x="4" y="521"/>
                </a:lnTo>
                <a:lnTo>
                  <a:pt x="9" y="552"/>
                </a:lnTo>
                <a:lnTo>
                  <a:pt x="17" y="582"/>
                </a:lnTo>
                <a:lnTo>
                  <a:pt x="26" y="612"/>
                </a:lnTo>
                <a:lnTo>
                  <a:pt x="37" y="640"/>
                </a:lnTo>
                <a:lnTo>
                  <a:pt x="48" y="667"/>
                </a:lnTo>
                <a:lnTo>
                  <a:pt x="63" y="693"/>
                </a:lnTo>
                <a:lnTo>
                  <a:pt x="80" y="717"/>
                </a:lnTo>
                <a:lnTo>
                  <a:pt x="97" y="742"/>
                </a:lnTo>
                <a:lnTo>
                  <a:pt x="117" y="764"/>
                </a:lnTo>
                <a:lnTo>
                  <a:pt x="138" y="786"/>
                </a:lnTo>
                <a:lnTo>
                  <a:pt x="160" y="807"/>
                </a:lnTo>
                <a:lnTo>
                  <a:pt x="182" y="825"/>
                </a:lnTo>
                <a:lnTo>
                  <a:pt x="206" y="842"/>
                </a:lnTo>
                <a:lnTo>
                  <a:pt x="232" y="858"/>
                </a:lnTo>
                <a:lnTo>
                  <a:pt x="253" y="1074"/>
                </a:lnTo>
                <a:lnTo>
                  <a:pt x="438" y="916"/>
                </a:lnTo>
                <a:lnTo>
                  <a:pt x="459" y="918"/>
                </a:lnTo>
                <a:lnTo>
                  <a:pt x="483" y="916"/>
                </a:lnTo>
                <a:lnTo>
                  <a:pt x="505" y="914"/>
                </a:lnTo>
                <a:lnTo>
                  <a:pt x="527" y="912"/>
                </a:lnTo>
                <a:lnTo>
                  <a:pt x="551" y="909"/>
                </a:lnTo>
                <a:lnTo>
                  <a:pt x="574" y="903"/>
                </a:lnTo>
                <a:lnTo>
                  <a:pt x="594" y="897"/>
                </a:lnTo>
                <a:lnTo>
                  <a:pt x="637" y="881"/>
                </a:lnTo>
                <a:lnTo>
                  <a:pt x="678" y="862"/>
                </a:lnTo>
                <a:lnTo>
                  <a:pt x="715" y="838"/>
                </a:lnTo>
                <a:lnTo>
                  <a:pt x="750" y="812"/>
                </a:lnTo>
                <a:lnTo>
                  <a:pt x="783" y="782"/>
                </a:lnTo>
                <a:lnTo>
                  <a:pt x="813" y="751"/>
                </a:lnTo>
                <a:lnTo>
                  <a:pt x="839" y="716"/>
                </a:lnTo>
                <a:lnTo>
                  <a:pt x="861" y="677"/>
                </a:lnTo>
                <a:lnTo>
                  <a:pt x="882" y="638"/>
                </a:lnTo>
                <a:lnTo>
                  <a:pt x="896" y="595"/>
                </a:lnTo>
                <a:lnTo>
                  <a:pt x="902" y="573"/>
                </a:lnTo>
                <a:lnTo>
                  <a:pt x="908" y="551"/>
                </a:lnTo>
                <a:lnTo>
                  <a:pt x="911" y="528"/>
                </a:lnTo>
                <a:lnTo>
                  <a:pt x="915" y="506"/>
                </a:lnTo>
                <a:lnTo>
                  <a:pt x="917" y="482"/>
                </a:lnTo>
                <a:lnTo>
                  <a:pt x="917" y="458"/>
                </a:lnTo>
                <a:lnTo>
                  <a:pt x="917" y="436"/>
                </a:lnTo>
                <a:lnTo>
                  <a:pt x="915" y="411"/>
                </a:lnTo>
                <a:lnTo>
                  <a:pt x="911" y="389"/>
                </a:lnTo>
                <a:lnTo>
                  <a:pt x="908" y="367"/>
                </a:lnTo>
                <a:lnTo>
                  <a:pt x="902" y="345"/>
                </a:lnTo>
                <a:lnTo>
                  <a:pt x="896" y="322"/>
                </a:lnTo>
                <a:lnTo>
                  <a:pt x="882" y="280"/>
                </a:lnTo>
                <a:lnTo>
                  <a:pt x="861" y="241"/>
                </a:lnTo>
                <a:lnTo>
                  <a:pt x="839" y="202"/>
                </a:lnTo>
                <a:lnTo>
                  <a:pt x="813" y="167"/>
                </a:lnTo>
                <a:lnTo>
                  <a:pt x="783" y="135"/>
                </a:lnTo>
                <a:lnTo>
                  <a:pt x="750" y="105"/>
                </a:lnTo>
                <a:lnTo>
                  <a:pt x="715" y="78"/>
                </a:lnTo>
                <a:lnTo>
                  <a:pt x="678" y="55"/>
                </a:lnTo>
                <a:lnTo>
                  <a:pt x="637" y="37"/>
                </a:lnTo>
                <a:lnTo>
                  <a:pt x="594" y="20"/>
                </a:lnTo>
                <a:lnTo>
                  <a:pt x="574" y="14"/>
                </a:lnTo>
                <a:lnTo>
                  <a:pt x="551" y="9"/>
                </a:lnTo>
                <a:lnTo>
                  <a:pt x="527" y="5"/>
                </a:lnTo>
                <a:lnTo>
                  <a:pt x="505" y="1"/>
                </a:lnTo>
                <a:lnTo>
                  <a:pt x="483" y="0"/>
                </a:lnTo>
                <a:lnTo>
                  <a:pt x="459" y="0"/>
                </a:lnTo>
                <a:close/>
              </a:path>
            </a:pathLst>
          </a:custGeom>
          <a:blipFill dpi="0" rotWithShape="0">
            <a:blip r:embed="rId3"/>
            <a:srcRect/>
            <a:tile tx="0" ty="0" sx="100000" sy="100000" flip="none" algn="tl"/>
          </a:blipFill>
          <a:ln w="28575">
            <a:solidFill>
              <a:schemeClr val="bg1"/>
            </a:solidFill>
            <a:round/>
            <a:headEnd/>
            <a:tailEnd/>
          </a:ln>
        </p:spPr>
        <p:txBody>
          <a:bodyPr/>
          <a:lstStyle/>
          <a:p>
            <a:endParaRPr lang="zh-CN" altLang="en-US"/>
          </a:p>
        </p:txBody>
      </p:sp>
      <p:grpSp>
        <p:nvGrpSpPr>
          <p:cNvPr id="8" name="Group 14"/>
          <p:cNvGrpSpPr/>
          <p:nvPr/>
        </p:nvGrpSpPr>
        <p:grpSpPr>
          <a:xfrm>
            <a:off x="2874246" y="3159883"/>
            <a:ext cx="449893" cy="384659"/>
            <a:chOff x="6583009" y="3159883"/>
            <a:chExt cx="449893" cy="384659"/>
          </a:xfrm>
          <a:solidFill>
            <a:schemeClr val="bg1"/>
          </a:solidFill>
        </p:grpSpPr>
        <p:sp>
          <p:nvSpPr>
            <p:cNvPr id="551" name="Freeform 79"/>
            <p:cNvSpPr>
              <a:spLocks noEditPoints="1"/>
            </p:cNvSpPr>
            <p:nvPr/>
          </p:nvSpPr>
          <p:spPr bwMode="auto">
            <a:xfrm>
              <a:off x="6598754" y="3164382"/>
              <a:ext cx="148464" cy="200203"/>
            </a:xfrm>
            <a:custGeom>
              <a:avLst/>
              <a:gdLst>
                <a:gd name="T0" fmla="*/ 0 w 134"/>
                <a:gd name="T1" fmla="*/ 0 h 178"/>
                <a:gd name="T2" fmla="*/ 65 w 134"/>
                <a:gd name="T3" fmla="*/ 0 h 178"/>
                <a:gd name="T4" fmla="*/ 91 w 134"/>
                <a:gd name="T5" fmla="*/ 2 h 178"/>
                <a:gd name="T6" fmla="*/ 110 w 134"/>
                <a:gd name="T7" fmla="*/ 11 h 178"/>
                <a:gd name="T8" fmla="*/ 117 w 134"/>
                <a:gd name="T9" fmla="*/ 17 h 178"/>
                <a:gd name="T10" fmla="*/ 124 w 134"/>
                <a:gd name="T11" fmla="*/ 32 h 178"/>
                <a:gd name="T12" fmla="*/ 126 w 134"/>
                <a:gd name="T13" fmla="*/ 41 h 178"/>
                <a:gd name="T14" fmla="*/ 123 w 134"/>
                <a:gd name="T15" fmla="*/ 56 h 178"/>
                <a:gd name="T16" fmla="*/ 117 w 134"/>
                <a:gd name="T17" fmla="*/ 67 h 178"/>
                <a:gd name="T18" fmla="*/ 106 w 134"/>
                <a:gd name="T19" fmla="*/ 76 h 178"/>
                <a:gd name="T20" fmla="*/ 91 w 134"/>
                <a:gd name="T21" fmla="*/ 82 h 178"/>
                <a:gd name="T22" fmla="*/ 100 w 134"/>
                <a:gd name="T23" fmla="*/ 84 h 178"/>
                <a:gd name="T24" fmla="*/ 115 w 134"/>
                <a:gd name="T25" fmla="*/ 91 h 178"/>
                <a:gd name="T26" fmla="*/ 121 w 134"/>
                <a:gd name="T27" fmla="*/ 97 h 178"/>
                <a:gd name="T28" fmla="*/ 130 w 134"/>
                <a:gd name="T29" fmla="*/ 110 h 178"/>
                <a:gd name="T30" fmla="*/ 134 w 134"/>
                <a:gd name="T31" fmla="*/ 124 h 178"/>
                <a:gd name="T32" fmla="*/ 132 w 134"/>
                <a:gd name="T33" fmla="*/ 136 h 178"/>
                <a:gd name="T34" fmla="*/ 123 w 134"/>
                <a:gd name="T35" fmla="*/ 156 h 178"/>
                <a:gd name="T36" fmla="*/ 115 w 134"/>
                <a:gd name="T37" fmla="*/ 163 h 178"/>
                <a:gd name="T38" fmla="*/ 95 w 134"/>
                <a:gd name="T39" fmla="*/ 175 h 178"/>
                <a:gd name="T40" fmla="*/ 67 w 134"/>
                <a:gd name="T41" fmla="*/ 178 h 178"/>
                <a:gd name="T42" fmla="*/ 39 w 134"/>
                <a:gd name="T43" fmla="*/ 30 h 178"/>
                <a:gd name="T44" fmla="*/ 58 w 134"/>
                <a:gd name="T45" fmla="*/ 71 h 178"/>
                <a:gd name="T46" fmla="*/ 69 w 134"/>
                <a:gd name="T47" fmla="*/ 71 h 178"/>
                <a:gd name="T48" fmla="*/ 76 w 134"/>
                <a:gd name="T49" fmla="*/ 65 h 178"/>
                <a:gd name="T50" fmla="*/ 84 w 134"/>
                <a:gd name="T51" fmla="*/ 48 h 178"/>
                <a:gd name="T52" fmla="*/ 82 w 134"/>
                <a:gd name="T53" fmla="*/ 41 h 178"/>
                <a:gd name="T54" fmla="*/ 67 w 134"/>
                <a:gd name="T55" fmla="*/ 30 h 178"/>
                <a:gd name="T56" fmla="*/ 39 w 134"/>
                <a:gd name="T57" fmla="*/ 30 h 178"/>
                <a:gd name="T58" fmla="*/ 39 w 134"/>
                <a:gd name="T59" fmla="*/ 149 h 178"/>
                <a:gd name="T60" fmla="*/ 61 w 134"/>
                <a:gd name="T61" fmla="*/ 149 h 178"/>
                <a:gd name="T62" fmla="*/ 84 w 134"/>
                <a:gd name="T63" fmla="*/ 141 h 178"/>
                <a:gd name="T64" fmla="*/ 87 w 134"/>
                <a:gd name="T65" fmla="*/ 137 h 178"/>
                <a:gd name="T66" fmla="*/ 91 w 134"/>
                <a:gd name="T67" fmla="*/ 124 h 178"/>
                <a:gd name="T68" fmla="*/ 89 w 134"/>
                <a:gd name="T69" fmla="*/ 115 h 178"/>
                <a:gd name="T70" fmla="*/ 84 w 134"/>
                <a:gd name="T71" fmla="*/ 108 h 178"/>
                <a:gd name="T72" fmla="*/ 61 w 134"/>
                <a:gd name="T73" fmla="*/ 10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 h="178">
                  <a:moveTo>
                    <a:pt x="0" y="178"/>
                  </a:moveTo>
                  <a:lnTo>
                    <a:pt x="0" y="0"/>
                  </a:lnTo>
                  <a:lnTo>
                    <a:pt x="65" y="0"/>
                  </a:lnTo>
                  <a:lnTo>
                    <a:pt x="65" y="0"/>
                  </a:lnTo>
                  <a:lnTo>
                    <a:pt x="78" y="0"/>
                  </a:lnTo>
                  <a:lnTo>
                    <a:pt x="91" y="2"/>
                  </a:lnTo>
                  <a:lnTo>
                    <a:pt x="100" y="6"/>
                  </a:lnTo>
                  <a:lnTo>
                    <a:pt x="110" y="11"/>
                  </a:lnTo>
                  <a:lnTo>
                    <a:pt x="110" y="11"/>
                  </a:lnTo>
                  <a:lnTo>
                    <a:pt x="117" y="17"/>
                  </a:lnTo>
                  <a:lnTo>
                    <a:pt x="123" y="24"/>
                  </a:lnTo>
                  <a:lnTo>
                    <a:pt x="124" y="32"/>
                  </a:lnTo>
                  <a:lnTo>
                    <a:pt x="126" y="41"/>
                  </a:lnTo>
                  <a:lnTo>
                    <a:pt x="126" y="41"/>
                  </a:lnTo>
                  <a:lnTo>
                    <a:pt x="124" y="48"/>
                  </a:lnTo>
                  <a:lnTo>
                    <a:pt x="123" y="56"/>
                  </a:lnTo>
                  <a:lnTo>
                    <a:pt x="121" y="61"/>
                  </a:lnTo>
                  <a:lnTo>
                    <a:pt x="117" y="67"/>
                  </a:lnTo>
                  <a:lnTo>
                    <a:pt x="117" y="67"/>
                  </a:lnTo>
                  <a:lnTo>
                    <a:pt x="106" y="76"/>
                  </a:lnTo>
                  <a:lnTo>
                    <a:pt x="91" y="82"/>
                  </a:lnTo>
                  <a:lnTo>
                    <a:pt x="91" y="82"/>
                  </a:lnTo>
                  <a:lnTo>
                    <a:pt x="91" y="82"/>
                  </a:lnTo>
                  <a:lnTo>
                    <a:pt x="100" y="84"/>
                  </a:lnTo>
                  <a:lnTo>
                    <a:pt x="108" y="87"/>
                  </a:lnTo>
                  <a:lnTo>
                    <a:pt x="115" y="91"/>
                  </a:lnTo>
                  <a:lnTo>
                    <a:pt x="121" y="97"/>
                  </a:lnTo>
                  <a:lnTo>
                    <a:pt x="121" y="97"/>
                  </a:lnTo>
                  <a:lnTo>
                    <a:pt x="126" y="102"/>
                  </a:lnTo>
                  <a:lnTo>
                    <a:pt x="130" y="110"/>
                  </a:lnTo>
                  <a:lnTo>
                    <a:pt x="132" y="117"/>
                  </a:lnTo>
                  <a:lnTo>
                    <a:pt x="134" y="124"/>
                  </a:lnTo>
                  <a:lnTo>
                    <a:pt x="134" y="124"/>
                  </a:lnTo>
                  <a:lnTo>
                    <a:pt x="132" y="136"/>
                  </a:lnTo>
                  <a:lnTo>
                    <a:pt x="128" y="147"/>
                  </a:lnTo>
                  <a:lnTo>
                    <a:pt x="123" y="156"/>
                  </a:lnTo>
                  <a:lnTo>
                    <a:pt x="115" y="163"/>
                  </a:lnTo>
                  <a:lnTo>
                    <a:pt x="115" y="163"/>
                  </a:lnTo>
                  <a:lnTo>
                    <a:pt x="106" y="169"/>
                  </a:lnTo>
                  <a:lnTo>
                    <a:pt x="95" y="175"/>
                  </a:lnTo>
                  <a:lnTo>
                    <a:pt x="82" y="176"/>
                  </a:lnTo>
                  <a:lnTo>
                    <a:pt x="67" y="178"/>
                  </a:lnTo>
                  <a:lnTo>
                    <a:pt x="0" y="178"/>
                  </a:lnTo>
                  <a:close/>
                  <a:moveTo>
                    <a:pt x="39" y="30"/>
                  </a:moveTo>
                  <a:lnTo>
                    <a:pt x="39" y="71"/>
                  </a:lnTo>
                  <a:lnTo>
                    <a:pt x="58" y="71"/>
                  </a:lnTo>
                  <a:lnTo>
                    <a:pt x="58" y="71"/>
                  </a:lnTo>
                  <a:lnTo>
                    <a:pt x="69" y="71"/>
                  </a:lnTo>
                  <a:lnTo>
                    <a:pt x="76" y="65"/>
                  </a:lnTo>
                  <a:lnTo>
                    <a:pt x="76" y="65"/>
                  </a:lnTo>
                  <a:lnTo>
                    <a:pt x="82" y="58"/>
                  </a:lnTo>
                  <a:lnTo>
                    <a:pt x="84" y="48"/>
                  </a:lnTo>
                  <a:lnTo>
                    <a:pt x="84" y="48"/>
                  </a:lnTo>
                  <a:lnTo>
                    <a:pt x="82" y="41"/>
                  </a:lnTo>
                  <a:lnTo>
                    <a:pt x="76" y="34"/>
                  </a:lnTo>
                  <a:lnTo>
                    <a:pt x="67" y="30"/>
                  </a:lnTo>
                  <a:lnTo>
                    <a:pt x="54" y="30"/>
                  </a:lnTo>
                  <a:lnTo>
                    <a:pt x="39" y="30"/>
                  </a:lnTo>
                  <a:close/>
                  <a:moveTo>
                    <a:pt x="39" y="100"/>
                  </a:moveTo>
                  <a:lnTo>
                    <a:pt x="39" y="149"/>
                  </a:lnTo>
                  <a:lnTo>
                    <a:pt x="61" y="149"/>
                  </a:lnTo>
                  <a:lnTo>
                    <a:pt x="61" y="149"/>
                  </a:lnTo>
                  <a:lnTo>
                    <a:pt x="74" y="147"/>
                  </a:lnTo>
                  <a:lnTo>
                    <a:pt x="84" y="141"/>
                  </a:lnTo>
                  <a:lnTo>
                    <a:pt x="84" y="141"/>
                  </a:lnTo>
                  <a:lnTo>
                    <a:pt x="87" y="137"/>
                  </a:lnTo>
                  <a:lnTo>
                    <a:pt x="89" y="134"/>
                  </a:lnTo>
                  <a:lnTo>
                    <a:pt x="91" y="124"/>
                  </a:lnTo>
                  <a:lnTo>
                    <a:pt x="91" y="124"/>
                  </a:lnTo>
                  <a:lnTo>
                    <a:pt x="89" y="115"/>
                  </a:lnTo>
                  <a:lnTo>
                    <a:pt x="84" y="108"/>
                  </a:lnTo>
                  <a:lnTo>
                    <a:pt x="84" y="108"/>
                  </a:lnTo>
                  <a:lnTo>
                    <a:pt x="74" y="102"/>
                  </a:lnTo>
                  <a:lnTo>
                    <a:pt x="61" y="100"/>
                  </a:lnTo>
                  <a:lnTo>
                    <a:pt x="39" y="100"/>
                  </a:lnTo>
                  <a:close/>
                </a:path>
              </a:pathLst>
            </a:custGeom>
            <a:grpFill/>
            <a:ln w="9525">
              <a:noFill/>
              <a:round/>
              <a:headEnd/>
              <a:tailEnd/>
            </a:ln>
            <a:extLst/>
          </p:spPr>
          <p:txBody>
            <a:bodyPr/>
            <a:lstStyle/>
            <a:p>
              <a:pPr eaLnBrk="1" fontAlgn="auto" hangingPunct="1">
                <a:spcBef>
                  <a:spcPts val="0"/>
                </a:spcBef>
                <a:spcAft>
                  <a:spcPts val="0"/>
                </a:spcAft>
                <a:defRPr/>
              </a:pPr>
              <a:endParaRPr lang="en-US">
                <a:latin typeface="+mn-lt"/>
              </a:endParaRPr>
            </a:p>
          </p:txBody>
        </p:sp>
        <p:sp>
          <p:nvSpPr>
            <p:cNvPr id="552" name="Freeform 80"/>
            <p:cNvSpPr>
              <a:spLocks/>
            </p:cNvSpPr>
            <p:nvPr/>
          </p:nvSpPr>
          <p:spPr bwMode="auto">
            <a:xfrm>
              <a:off x="6762966" y="3164382"/>
              <a:ext cx="78732" cy="200203"/>
            </a:xfrm>
            <a:custGeom>
              <a:avLst/>
              <a:gdLst>
                <a:gd name="T0" fmla="*/ 70 w 70"/>
                <a:gd name="T1" fmla="*/ 0 h 178"/>
                <a:gd name="T2" fmla="*/ 70 w 70"/>
                <a:gd name="T3" fmla="*/ 32 h 178"/>
                <a:gd name="T4" fmla="*/ 55 w 70"/>
                <a:gd name="T5" fmla="*/ 32 h 178"/>
                <a:gd name="T6" fmla="*/ 55 w 70"/>
                <a:gd name="T7" fmla="*/ 147 h 178"/>
                <a:gd name="T8" fmla="*/ 70 w 70"/>
                <a:gd name="T9" fmla="*/ 147 h 178"/>
                <a:gd name="T10" fmla="*/ 70 w 70"/>
                <a:gd name="T11" fmla="*/ 178 h 178"/>
                <a:gd name="T12" fmla="*/ 0 w 70"/>
                <a:gd name="T13" fmla="*/ 178 h 178"/>
                <a:gd name="T14" fmla="*/ 0 w 70"/>
                <a:gd name="T15" fmla="*/ 147 h 178"/>
                <a:gd name="T16" fmla="*/ 15 w 70"/>
                <a:gd name="T17" fmla="*/ 147 h 178"/>
                <a:gd name="T18" fmla="*/ 15 w 70"/>
                <a:gd name="T19" fmla="*/ 32 h 178"/>
                <a:gd name="T20" fmla="*/ 0 w 70"/>
                <a:gd name="T21" fmla="*/ 32 h 178"/>
                <a:gd name="T22" fmla="*/ 0 w 70"/>
                <a:gd name="T23" fmla="*/ 0 h 178"/>
                <a:gd name="T24" fmla="*/ 70 w 7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78">
                  <a:moveTo>
                    <a:pt x="70" y="0"/>
                  </a:moveTo>
                  <a:lnTo>
                    <a:pt x="70" y="32"/>
                  </a:lnTo>
                  <a:lnTo>
                    <a:pt x="55" y="32"/>
                  </a:lnTo>
                  <a:lnTo>
                    <a:pt x="55" y="147"/>
                  </a:lnTo>
                  <a:lnTo>
                    <a:pt x="70" y="147"/>
                  </a:lnTo>
                  <a:lnTo>
                    <a:pt x="70" y="178"/>
                  </a:lnTo>
                  <a:lnTo>
                    <a:pt x="0" y="178"/>
                  </a:lnTo>
                  <a:lnTo>
                    <a:pt x="0" y="147"/>
                  </a:lnTo>
                  <a:lnTo>
                    <a:pt x="15" y="147"/>
                  </a:lnTo>
                  <a:lnTo>
                    <a:pt x="15" y="32"/>
                  </a:lnTo>
                  <a:lnTo>
                    <a:pt x="0" y="32"/>
                  </a:lnTo>
                  <a:lnTo>
                    <a:pt x="0" y="0"/>
                  </a:lnTo>
                  <a:lnTo>
                    <a:pt x="70" y="0"/>
                  </a:lnTo>
                  <a:close/>
                </a:path>
              </a:pathLst>
            </a:custGeom>
            <a:grpFill/>
            <a:ln w="9525">
              <a:noFill/>
              <a:round/>
              <a:headEnd/>
              <a:tailEnd/>
            </a:ln>
            <a:extLst/>
          </p:spPr>
          <p:txBody>
            <a:bodyPr/>
            <a:lstStyle/>
            <a:p>
              <a:pPr eaLnBrk="1" fontAlgn="auto" hangingPunct="1">
                <a:spcBef>
                  <a:spcPts val="0"/>
                </a:spcBef>
                <a:spcAft>
                  <a:spcPts val="0"/>
                </a:spcAft>
                <a:defRPr/>
              </a:pPr>
              <a:endParaRPr lang="en-US">
                <a:latin typeface="+mn-lt"/>
              </a:endParaRPr>
            </a:p>
          </p:txBody>
        </p:sp>
        <p:sp>
          <p:nvSpPr>
            <p:cNvPr id="553" name="Freeform 81"/>
            <p:cNvSpPr>
              <a:spLocks/>
            </p:cNvSpPr>
            <p:nvPr/>
          </p:nvSpPr>
          <p:spPr bwMode="auto">
            <a:xfrm>
              <a:off x="6859692" y="3159883"/>
              <a:ext cx="173209" cy="206950"/>
            </a:xfrm>
            <a:custGeom>
              <a:avLst/>
              <a:gdLst>
                <a:gd name="T0" fmla="*/ 156 w 156"/>
                <a:gd name="T1" fmla="*/ 169 h 184"/>
                <a:gd name="T2" fmla="*/ 126 w 156"/>
                <a:gd name="T3" fmla="*/ 180 h 184"/>
                <a:gd name="T4" fmla="*/ 91 w 156"/>
                <a:gd name="T5" fmla="*/ 184 h 184"/>
                <a:gd name="T6" fmla="*/ 71 w 156"/>
                <a:gd name="T7" fmla="*/ 182 h 184"/>
                <a:gd name="T8" fmla="*/ 37 w 156"/>
                <a:gd name="T9" fmla="*/ 171 h 184"/>
                <a:gd name="T10" fmla="*/ 24 w 156"/>
                <a:gd name="T11" fmla="*/ 160 h 184"/>
                <a:gd name="T12" fmla="*/ 6 w 156"/>
                <a:gd name="T13" fmla="*/ 132 h 184"/>
                <a:gd name="T14" fmla="*/ 0 w 156"/>
                <a:gd name="T15" fmla="*/ 95 h 184"/>
                <a:gd name="T16" fmla="*/ 2 w 156"/>
                <a:gd name="T17" fmla="*/ 75 h 184"/>
                <a:gd name="T18" fmla="*/ 15 w 156"/>
                <a:gd name="T19" fmla="*/ 41 h 184"/>
                <a:gd name="T20" fmla="*/ 26 w 156"/>
                <a:gd name="T21" fmla="*/ 26 h 184"/>
                <a:gd name="T22" fmla="*/ 58 w 156"/>
                <a:gd name="T23" fmla="*/ 8 h 184"/>
                <a:gd name="T24" fmla="*/ 98 w 156"/>
                <a:gd name="T25" fmla="*/ 0 h 184"/>
                <a:gd name="T26" fmla="*/ 124 w 156"/>
                <a:gd name="T27" fmla="*/ 2 h 184"/>
                <a:gd name="T28" fmla="*/ 149 w 156"/>
                <a:gd name="T29" fmla="*/ 8 h 184"/>
                <a:gd name="T30" fmla="*/ 149 w 156"/>
                <a:gd name="T31" fmla="*/ 47 h 184"/>
                <a:gd name="T32" fmla="*/ 124 w 156"/>
                <a:gd name="T33" fmla="*/ 38 h 184"/>
                <a:gd name="T34" fmla="*/ 98 w 156"/>
                <a:gd name="T35" fmla="*/ 34 h 184"/>
                <a:gd name="T36" fmla="*/ 85 w 156"/>
                <a:gd name="T37" fmla="*/ 36 h 184"/>
                <a:gd name="T38" fmla="*/ 65 w 156"/>
                <a:gd name="T39" fmla="*/ 43 h 184"/>
                <a:gd name="T40" fmla="*/ 58 w 156"/>
                <a:gd name="T41" fmla="*/ 51 h 184"/>
                <a:gd name="T42" fmla="*/ 45 w 156"/>
                <a:gd name="T43" fmla="*/ 69 h 184"/>
                <a:gd name="T44" fmla="*/ 41 w 156"/>
                <a:gd name="T45" fmla="*/ 93 h 184"/>
                <a:gd name="T46" fmla="*/ 43 w 156"/>
                <a:gd name="T47" fmla="*/ 106 h 184"/>
                <a:gd name="T48" fmla="*/ 50 w 156"/>
                <a:gd name="T49" fmla="*/ 128 h 184"/>
                <a:gd name="T50" fmla="*/ 56 w 156"/>
                <a:gd name="T51" fmla="*/ 136 h 184"/>
                <a:gd name="T52" fmla="*/ 72 w 156"/>
                <a:gd name="T53" fmla="*/ 147 h 184"/>
                <a:gd name="T54" fmla="*/ 93 w 156"/>
                <a:gd name="T55" fmla="*/ 151 h 184"/>
                <a:gd name="T56" fmla="*/ 106 w 156"/>
                <a:gd name="T57" fmla="*/ 151 h 184"/>
                <a:gd name="T58" fmla="*/ 117 w 156"/>
                <a:gd name="T59" fmla="*/ 112 h 184"/>
                <a:gd name="T60" fmla="*/ 80 w 156"/>
                <a:gd name="T61" fmla="*/ 80 h 184"/>
                <a:gd name="T62" fmla="*/ 156 w 156"/>
                <a:gd name="T63" fmla="*/ 16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6" h="184">
                  <a:moveTo>
                    <a:pt x="156" y="169"/>
                  </a:moveTo>
                  <a:lnTo>
                    <a:pt x="156" y="169"/>
                  </a:lnTo>
                  <a:lnTo>
                    <a:pt x="143" y="177"/>
                  </a:lnTo>
                  <a:lnTo>
                    <a:pt x="126" y="180"/>
                  </a:lnTo>
                  <a:lnTo>
                    <a:pt x="110" y="184"/>
                  </a:lnTo>
                  <a:lnTo>
                    <a:pt x="91" y="184"/>
                  </a:lnTo>
                  <a:lnTo>
                    <a:pt x="91" y="184"/>
                  </a:lnTo>
                  <a:lnTo>
                    <a:pt x="71" y="182"/>
                  </a:lnTo>
                  <a:lnTo>
                    <a:pt x="54" y="179"/>
                  </a:lnTo>
                  <a:lnTo>
                    <a:pt x="37" y="171"/>
                  </a:lnTo>
                  <a:lnTo>
                    <a:pt x="24" y="160"/>
                  </a:lnTo>
                  <a:lnTo>
                    <a:pt x="24" y="160"/>
                  </a:lnTo>
                  <a:lnTo>
                    <a:pt x="13" y="147"/>
                  </a:lnTo>
                  <a:lnTo>
                    <a:pt x="6" y="132"/>
                  </a:lnTo>
                  <a:lnTo>
                    <a:pt x="0" y="115"/>
                  </a:lnTo>
                  <a:lnTo>
                    <a:pt x="0" y="95"/>
                  </a:lnTo>
                  <a:lnTo>
                    <a:pt x="0" y="95"/>
                  </a:lnTo>
                  <a:lnTo>
                    <a:pt x="2" y="75"/>
                  </a:lnTo>
                  <a:lnTo>
                    <a:pt x="6" y="58"/>
                  </a:lnTo>
                  <a:lnTo>
                    <a:pt x="15" y="41"/>
                  </a:lnTo>
                  <a:lnTo>
                    <a:pt x="26" y="26"/>
                  </a:lnTo>
                  <a:lnTo>
                    <a:pt x="26" y="26"/>
                  </a:lnTo>
                  <a:lnTo>
                    <a:pt x="41" y="15"/>
                  </a:lnTo>
                  <a:lnTo>
                    <a:pt x="58" y="8"/>
                  </a:lnTo>
                  <a:lnTo>
                    <a:pt x="76" y="2"/>
                  </a:lnTo>
                  <a:lnTo>
                    <a:pt x="98" y="0"/>
                  </a:lnTo>
                  <a:lnTo>
                    <a:pt x="98" y="0"/>
                  </a:lnTo>
                  <a:lnTo>
                    <a:pt x="124" y="2"/>
                  </a:lnTo>
                  <a:lnTo>
                    <a:pt x="137" y="6"/>
                  </a:lnTo>
                  <a:lnTo>
                    <a:pt x="149" y="8"/>
                  </a:lnTo>
                  <a:lnTo>
                    <a:pt x="149" y="47"/>
                  </a:lnTo>
                  <a:lnTo>
                    <a:pt x="149" y="47"/>
                  </a:lnTo>
                  <a:lnTo>
                    <a:pt x="137" y="41"/>
                  </a:lnTo>
                  <a:lnTo>
                    <a:pt x="124" y="38"/>
                  </a:lnTo>
                  <a:lnTo>
                    <a:pt x="111" y="36"/>
                  </a:lnTo>
                  <a:lnTo>
                    <a:pt x="98" y="34"/>
                  </a:lnTo>
                  <a:lnTo>
                    <a:pt x="98" y="34"/>
                  </a:lnTo>
                  <a:lnTo>
                    <a:pt x="85" y="36"/>
                  </a:lnTo>
                  <a:lnTo>
                    <a:pt x="74" y="38"/>
                  </a:lnTo>
                  <a:lnTo>
                    <a:pt x="65" y="43"/>
                  </a:lnTo>
                  <a:lnTo>
                    <a:pt x="58" y="51"/>
                  </a:lnTo>
                  <a:lnTo>
                    <a:pt x="58" y="51"/>
                  </a:lnTo>
                  <a:lnTo>
                    <a:pt x="50" y="60"/>
                  </a:lnTo>
                  <a:lnTo>
                    <a:pt x="45" y="69"/>
                  </a:lnTo>
                  <a:lnTo>
                    <a:pt x="43" y="80"/>
                  </a:lnTo>
                  <a:lnTo>
                    <a:pt x="41" y="93"/>
                  </a:lnTo>
                  <a:lnTo>
                    <a:pt x="41" y="93"/>
                  </a:lnTo>
                  <a:lnTo>
                    <a:pt x="43" y="106"/>
                  </a:lnTo>
                  <a:lnTo>
                    <a:pt x="45" y="117"/>
                  </a:lnTo>
                  <a:lnTo>
                    <a:pt x="50" y="128"/>
                  </a:lnTo>
                  <a:lnTo>
                    <a:pt x="56" y="136"/>
                  </a:lnTo>
                  <a:lnTo>
                    <a:pt x="56" y="136"/>
                  </a:lnTo>
                  <a:lnTo>
                    <a:pt x="63" y="143"/>
                  </a:lnTo>
                  <a:lnTo>
                    <a:pt x="72" y="147"/>
                  </a:lnTo>
                  <a:lnTo>
                    <a:pt x="82" y="151"/>
                  </a:lnTo>
                  <a:lnTo>
                    <a:pt x="93" y="151"/>
                  </a:lnTo>
                  <a:lnTo>
                    <a:pt x="93" y="151"/>
                  </a:lnTo>
                  <a:lnTo>
                    <a:pt x="106" y="151"/>
                  </a:lnTo>
                  <a:lnTo>
                    <a:pt x="117" y="147"/>
                  </a:lnTo>
                  <a:lnTo>
                    <a:pt x="117" y="112"/>
                  </a:lnTo>
                  <a:lnTo>
                    <a:pt x="80" y="112"/>
                  </a:lnTo>
                  <a:lnTo>
                    <a:pt x="80" y="80"/>
                  </a:lnTo>
                  <a:lnTo>
                    <a:pt x="156" y="80"/>
                  </a:lnTo>
                  <a:lnTo>
                    <a:pt x="156" y="169"/>
                  </a:lnTo>
                  <a:close/>
                </a:path>
              </a:pathLst>
            </a:custGeom>
            <a:grpFill/>
            <a:ln w="9525">
              <a:noFill/>
              <a:round/>
              <a:headEnd/>
              <a:tailEnd/>
            </a:ln>
            <a:extLst/>
          </p:spPr>
          <p:txBody>
            <a:bodyPr/>
            <a:lstStyle/>
            <a:p>
              <a:pPr eaLnBrk="1" fontAlgn="auto" hangingPunct="1">
                <a:spcBef>
                  <a:spcPts val="0"/>
                </a:spcBef>
                <a:spcAft>
                  <a:spcPts val="0"/>
                </a:spcAft>
                <a:defRPr/>
              </a:pPr>
              <a:endParaRPr lang="en-US">
                <a:latin typeface="+mn-lt"/>
              </a:endParaRPr>
            </a:p>
          </p:txBody>
        </p:sp>
        <p:sp>
          <p:nvSpPr>
            <p:cNvPr id="554" name="Freeform 82"/>
            <p:cNvSpPr>
              <a:spLocks/>
            </p:cNvSpPr>
            <p:nvPr/>
          </p:nvSpPr>
          <p:spPr bwMode="auto">
            <a:xfrm>
              <a:off x="6583009" y="3398326"/>
              <a:ext cx="98976" cy="146216"/>
            </a:xfrm>
            <a:custGeom>
              <a:avLst/>
              <a:gdLst>
                <a:gd name="T0" fmla="*/ 0 w 87"/>
                <a:gd name="T1" fmla="*/ 94 h 130"/>
                <a:gd name="T2" fmla="*/ 9 w 87"/>
                <a:gd name="T3" fmla="*/ 100 h 130"/>
                <a:gd name="T4" fmla="*/ 17 w 87"/>
                <a:gd name="T5" fmla="*/ 105 h 130"/>
                <a:gd name="T6" fmla="*/ 35 w 87"/>
                <a:gd name="T7" fmla="*/ 107 h 130"/>
                <a:gd name="T8" fmla="*/ 45 w 87"/>
                <a:gd name="T9" fmla="*/ 107 h 130"/>
                <a:gd name="T10" fmla="*/ 52 w 87"/>
                <a:gd name="T11" fmla="*/ 104 h 130"/>
                <a:gd name="T12" fmla="*/ 56 w 87"/>
                <a:gd name="T13" fmla="*/ 100 h 130"/>
                <a:gd name="T14" fmla="*/ 58 w 87"/>
                <a:gd name="T15" fmla="*/ 96 h 130"/>
                <a:gd name="T16" fmla="*/ 56 w 87"/>
                <a:gd name="T17" fmla="*/ 93 h 130"/>
                <a:gd name="T18" fmla="*/ 54 w 87"/>
                <a:gd name="T19" fmla="*/ 89 h 130"/>
                <a:gd name="T20" fmla="*/ 48 w 87"/>
                <a:gd name="T21" fmla="*/ 83 h 130"/>
                <a:gd name="T22" fmla="*/ 41 w 87"/>
                <a:gd name="T23" fmla="*/ 80 h 130"/>
                <a:gd name="T24" fmla="*/ 30 w 87"/>
                <a:gd name="T25" fmla="*/ 74 h 130"/>
                <a:gd name="T26" fmla="*/ 8 w 87"/>
                <a:gd name="T27" fmla="*/ 59 h 130"/>
                <a:gd name="T28" fmla="*/ 2 w 87"/>
                <a:gd name="T29" fmla="*/ 50 h 130"/>
                <a:gd name="T30" fmla="*/ 0 w 87"/>
                <a:gd name="T31" fmla="*/ 37 h 130"/>
                <a:gd name="T32" fmla="*/ 4 w 87"/>
                <a:gd name="T33" fmla="*/ 20 h 130"/>
                <a:gd name="T34" fmla="*/ 9 w 87"/>
                <a:gd name="T35" fmla="*/ 15 h 130"/>
                <a:gd name="T36" fmla="*/ 15 w 87"/>
                <a:gd name="T37" fmla="*/ 9 h 130"/>
                <a:gd name="T38" fmla="*/ 32 w 87"/>
                <a:gd name="T39" fmla="*/ 3 h 130"/>
                <a:gd name="T40" fmla="*/ 39 w 87"/>
                <a:gd name="T41" fmla="*/ 2 h 130"/>
                <a:gd name="T42" fmla="*/ 50 w 87"/>
                <a:gd name="T43" fmla="*/ 0 h 130"/>
                <a:gd name="T44" fmla="*/ 67 w 87"/>
                <a:gd name="T45" fmla="*/ 2 h 130"/>
                <a:gd name="T46" fmla="*/ 82 w 87"/>
                <a:gd name="T47" fmla="*/ 31 h 130"/>
                <a:gd name="T48" fmla="*/ 74 w 87"/>
                <a:gd name="T49" fmla="*/ 28 h 130"/>
                <a:gd name="T50" fmla="*/ 67 w 87"/>
                <a:gd name="T51" fmla="*/ 24 h 130"/>
                <a:gd name="T52" fmla="*/ 60 w 87"/>
                <a:gd name="T53" fmla="*/ 24 h 130"/>
                <a:gd name="T54" fmla="*/ 52 w 87"/>
                <a:gd name="T55" fmla="*/ 22 h 130"/>
                <a:gd name="T56" fmla="*/ 43 w 87"/>
                <a:gd name="T57" fmla="*/ 24 h 130"/>
                <a:gd name="T58" fmla="*/ 35 w 87"/>
                <a:gd name="T59" fmla="*/ 26 h 130"/>
                <a:gd name="T60" fmla="*/ 32 w 87"/>
                <a:gd name="T61" fmla="*/ 29 h 130"/>
                <a:gd name="T62" fmla="*/ 30 w 87"/>
                <a:gd name="T63" fmla="*/ 35 h 130"/>
                <a:gd name="T64" fmla="*/ 32 w 87"/>
                <a:gd name="T65" fmla="*/ 41 h 130"/>
                <a:gd name="T66" fmla="*/ 37 w 87"/>
                <a:gd name="T67" fmla="*/ 46 h 130"/>
                <a:gd name="T68" fmla="*/ 45 w 87"/>
                <a:gd name="T69" fmla="*/ 50 h 130"/>
                <a:gd name="T70" fmla="*/ 54 w 87"/>
                <a:gd name="T71" fmla="*/ 55 h 130"/>
                <a:gd name="T72" fmla="*/ 67 w 87"/>
                <a:gd name="T73" fmla="*/ 61 h 130"/>
                <a:gd name="T74" fmla="*/ 78 w 87"/>
                <a:gd name="T75" fmla="*/ 68 h 130"/>
                <a:gd name="T76" fmla="*/ 82 w 87"/>
                <a:gd name="T77" fmla="*/ 74 h 130"/>
                <a:gd name="T78" fmla="*/ 84 w 87"/>
                <a:gd name="T79" fmla="*/ 80 h 130"/>
                <a:gd name="T80" fmla="*/ 87 w 87"/>
                <a:gd name="T81" fmla="*/ 93 h 130"/>
                <a:gd name="T82" fmla="*/ 85 w 87"/>
                <a:gd name="T83" fmla="*/ 102 h 130"/>
                <a:gd name="T84" fmla="*/ 82 w 87"/>
                <a:gd name="T85" fmla="*/ 111 h 130"/>
                <a:gd name="T86" fmla="*/ 73 w 87"/>
                <a:gd name="T87" fmla="*/ 122 h 130"/>
                <a:gd name="T88" fmla="*/ 65 w 87"/>
                <a:gd name="T89" fmla="*/ 126 h 130"/>
                <a:gd name="T90" fmla="*/ 56 w 87"/>
                <a:gd name="T91" fmla="*/ 128 h 130"/>
                <a:gd name="T92" fmla="*/ 37 w 87"/>
                <a:gd name="T93" fmla="*/ 130 h 130"/>
                <a:gd name="T94" fmla="*/ 17 w 87"/>
                <a:gd name="T95" fmla="*/ 128 h 130"/>
                <a:gd name="T96" fmla="*/ 0 w 87"/>
                <a:gd name="T97" fmla="*/ 12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130">
                  <a:moveTo>
                    <a:pt x="0" y="124"/>
                  </a:moveTo>
                  <a:lnTo>
                    <a:pt x="0" y="94"/>
                  </a:lnTo>
                  <a:lnTo>
                    <a:pt x="0" y="94"/>
                  </a:lnTo>
                  <a:lnTo>
                    <a:pt x="9" y="100"/>
                  </a:lnTo>
                  <a:lnTo>
                    <a:pt x="17" y="105"/>
                  </a:lnTo>
                  <a:lnTo>
                    <a:pt x="17" y="105"/>
                  </a:lnTo>
                  <a:lnTo>
                    <a:pt x="26" y="107"/>
                  </a:lnTo>
                  <a:lnTo>
                    <a:pt x="35" y="107"/>
                  </a:lnTo>
                  <a:lnTo>
                    <a:pt x="35" y="107"/>
                  </a:lnTo>
                  <a:lnTo>
                    <a:pt x="45" y="107"/>
                  </a:lnTo>
                  <a:lnTo>
                    <a:pt x="45" y="107"/>
                  </a:lnTo>
                  <a:lnTo>
                    <a:pt x="52" y="104"/>
                  </a:lnTo>
                  <a:lnTo>
                    <a:pt x="52" y="104"/>
                  </a:lnTo>
                  <a:lnTo>
                    <a:pt x="56" y="100"/>
                  </a:lnTo>
                  <a:lnTo>
                    <a:pt x="56" y="100"/>
                  </a:lnTo>
                  <a:lnTo>
                    <a:pt x="58" y="96"/>
                  </a:lnTo>
                  <a:lnTo>
                    <a:pt x="58" y="96"/>
                  </a:lnTo>
                  <a:lnTo>
                    <a:pt x="56" y="93"/>
                  </a:lnTo>
                  <a:lnTo>
                    <a:pt x="54" y="89"/>
                  </a:lnTo>
                  <a:lnTo>
                    <a:pt x="54" y="89"/>
                  </a:lnTo>
                  <a:lnTo>
                    <a:pt x="48" y="83"/>
                  </a:lnTo>
                  <a:lnTo>
                    <a:pt x="48" y="83"/>
                  </a:lnTo>
                  <a:lnTo>
                    <a:pt x="41" y="80"/>
                  </a:lnTo>
                  <a:lnTo>
                    <a:pt x="41" y="80"/>
                  </a:lnTo>
                  <a:lnTo>
                    <a:pt x="30" y="74"/>
                  </a:lnTo>
                  <a:lnTo>
                    <a:pt x="30" y="74"/>
                  </a:lnTo>
                  <a:lnTo>
                    <a:pt x="17" y="67"/>
                  </a:lnTo>
                  <a:lnTo>
                    <a:pt x="8" y="59"/>
                  </a:lnTo>
                  <a:lnTo>
                    <a:pt x="8" y="59"/>
                  </a:lnTo>
                  <a:lnTo>
                    <a:pt x="2" y="50"/>
                  </a:lnTo>
                  <a:lnTo>
                    <a:pt x="0" y="37"/>
                  </a:lnTo>
                  <a:lnTo>
                    <a:pt x="0" y="37"/>
                  </a:lnTo>
                  <a:lnTo>
                    <a:pt x="2" y="29"/>
                  </a:lnTo>
                  <a:lnTo>
                    <a:pt x="4" y="20"/>
                  </a:lnTo>
                  <a:lnTo>
                    <a:pt x="4" y="20"/>
                  </a:lnTo>
                  <a:lnTo>
                    <a:pt x="9" y="15"/>
                  </a:lnTo>
                  <a:lnTo>
                    <a:pt x="15" y="9"/>
                  </a:lnTo>
                  <a:lnTo>
                    <a:pt x="15" y="9"/>
                  </a:lnTo>
                  <a:lnTo>
                    <a:pt x="22" y="5"/>
                  </a:lnTo>
                  <a:lnTo>
                    <a:pt x="32" y="3"/>
                  </a:lnTo>
                  <a:lnTo>
                    <a:pt x="32" y="3"/>
                  </a:lnTo>
                  <a:lnTo>
                    <a:pt x="39" y="2"/>
                  </a:lnTo>
                  <a:lnTo>
                    <a:pt x="50" y="0"/>
                  </a:lnTo>
                  <a:lnTo>
                    <a:pt x="50" y="0"/>
                  </a:lnTo>
                  <a:lnTo>
                    <a:pt x="67" y="2"/>
                  </a:lnTo>
                  <a:lnTo>
                    <a:pt x="67" y="2"/>
                  </a:lnTo>
                  <a:lnTo>
                    <a:pt x="82" y="5"/>
                  </a:lnTo>
                  <a:lnTo>
                    <a:pt x="82" y="31"/>
                  </a:lnTo>
                  <a:lnTo>
                    <a:pt x="82" y="31"/>
                  </a:lnTo>
                  <a:lnTo>
                    <a:pt x="74" y="28"/>
                  </a:lnTo>
                  <a:lnTo>
                    <a:pt x="74" y="28"/>
                  </a:lnTo>
                  <a:lnTo>
                    <a:pt x="67" y="24"/>
                  </a:lnTo>
                  <a:lnTo>
                    <a:pt x="67" y="24"/>
                  </a:lnTo>
                  <a:lnTo>
                    <a:pt x="60" y="24"/>
                  </a:lnTo>
                  <a:lnTo>
                    <a:pt x="60" y="24"/>
                  </a:lnTo>
                  <a:lnTo>
                    <a:pt x="52" y="22"/>
                  </a:lnTo>
                  <a:lnTo>
                    <a:pt x="52" y="22"/>
                  </a:lnTo>
                  <a:lnTo>
                    <a:pt x="43" y="24"/>
                  </a:lnTo>
                  <a:lnTo>
                    <a:pt x="43" y="24"/>
                  </a:lnTo>
                  <a:lnTo>
                    <a:pt x="35" y="26"/>
                  </a:lnTo>
                  <a:lnTo>
                    <a:pt x="35" y="26"/>
                  </a:lnTo>
                  <a:lnTo>
                    <a:pt x="32" y="29"/>
                  </a:lnTo>
                  <a:lnTo>
                    <a:pt x="32" y="29"/>
                  </a:lnTo>
                  <a:lnTo>
                    <a:pt x="30" y="35"/>
                  </a:lnTo>
                  <a:lnTo>
                    <a:pt x="30" y="35"/>
                  </a:lnTo>
                  <a:lnTo>
                    <a:pt x="32" y="41"/>
                  </a:lnTo>
                  <a:lnTo>
                    <a:pt x="32" y="41"/>
                  </a:lnTo>
                  <a:lnTo>
                    <a:pt x="37" y="46"/>
                  </a:lnTo>
                  <a:lnTo>
                    <a:pt x="37" y="46"/>
                  </a:lnTo>
                  <a:lnTo>
                    <a:pt x="45" y="50"/>
                  </a:lnTo>
                  <a:lnTo>
                    <a:pt x="45" y="50"/>
                  </a:lnTo>
                  <a:lnTo>
                    <a:pt x="54" y="55"/>
                  </a:lnTo>
                  <a:lnTo>
                    <a:pt x="54" y="55"/>
                  </a:lnTo>
                  <a:lnTo>
                    <a:pt x="67" y="61"/>
                  </a:lnTo>
                  <a:lnTo>
                    <a:pt x="67" y="61"/>
                  </a:lnTo>
                  <a:lnTo>
                    <a:pt x="78" y="68"/>
                  </a:lnTo>
                  <a:lnTo>
                    <a:pt x="78" y="68"/>
                  </a:lnTo>
                  <a:lnTo>
                    <a:pt x="82" y="74"/>
                  </a:lnTo>
                  <a:lnTo>
                    <a:pt x="84" y="80"/>
                  </a:lnTo>
                  <a:lnTo>
                    <a:pt x="84" y="80"/>
                  </a:lnTo>
                  <a:lnTo>
                    <a:pt x="85" y="85"/>
                  </a:lnTo>
                  <a:lnTo>
                    <a:pt x="87" y="93"/>
                  </a:lnTo>
                  <a:lnTo>
                    <a:pt x="87" y="93"/>
                  </a:lnTo>
                  <a:lnTo>
                    <a:pt x="85" y="102"/>
                  </a:lnTo>
                  <a:lnTo>
                    <a:pt x="82" y="111"/>
                  </a:lnTo>
                  <a:lnTo>
                    <a:pt x="82" y="111"/>
                  </a:lnTo>
                  <a:lnTo>
                    <a:pt x="78" y="117"/>
                  </a:lnTo>
                  <a:lnTo>
                    <a:pt x="73" y="122"/>
                  </a:lnTo>
                  <a:lnTo>
                    <a:pt x="73" y="122"/>
                  </a:lnTo>
                  <a:lnTo>
                    <a:pt x="65" y="126"/>
                  </a:lnTo>
                  <a:lnTo>
                    <a:pt x="56" y="128"/>
                  </a:lnTo>
                  <a:lnTo>
                    <a:pt x="56" y="128"/>
                  </a:lnTo>
                  <a:lnTo>
                    <a:pt x="37" y="130"/>
                  </a:lnTo>
                  <a:lnTo>
                    <a:pt x="37" y="130"/>
                  </a:lnTo>
                  <a:lnTo>
                    <a:pt x="17" y="128"/>
                  </a:lnTo>
                  <a:lnTo>
                    <a:pt x="17" y="128"/>
                  </a:lnTo>
                  <a:lnTo>
                    <a:pt x="8" y="126"/>
                  </a:lnTo>
                  <a:lnTo>
                    <a:pt x="0" y="124"/>
                  </a:lnTo>
                  <a:lnTo>
                    <a:pt x="0" y="124"/>
                  </a:lnTo>
                  <a:close/>
                </a:path>
              </a:pathLst>
            </a:custGeom>
            <a:grpFill/>
            <a:ln w="9525">
              <a:noFill/>
              <a:round/>
              <a:headEnd/>
              <a:tailEnd/>
            </a:ln>
            <a:extLst/>
          </p:spPr>
          <p:txBody>
            <a:bodyPr/>
            <a:lstStyle/>
            <a:p>
              <a:pPr eaLnBrk="1" fontAlgn="auto" hangingPunct="1">
                <a:spcBef>
                  <a:spcPts val="0"/>
                </a:spcBef>
                <a:spcAft>
                  <a:spcPts val="0"/>
                </a:spcAft>
                <a:defRPr/>
              </a:pPr>
              <a:endParaRPr lang="en-US">
                <a:latin typeface="+mn-lt"/>
              </a:endParaRPr>
            </a:p>
          </p:txBody>
        </p:sp>
        <p:sp>
          <p:nvSpPr>
            <p:cNvPr id="555" name="Freeform 83"/>
            <p:cNvSpPr>
              <a:spLocks noEditPoints="1"/>
            </p:cNvSpPr>
            <p:nvPr/>
          </p:nvSpPr>
          <p:spPr bwMode="auto">
            <a:xfrm>
              <a:off x="6686484" y="3400576"/>
              <a:ext cx="141717" cy="141717"/>
            </a:xfrm>
            <a:custGeom>
              <a:avLst/>
              <a:gdLst>
                <a:gd name="T0" fmla="*/ 124 w 124"/>
                <a:gd name="T1" fmla="*/ 126 h 126"/>
                <a:gd name="T2" fmla="*/ 95 w 124"/>
                <a:gd name="T3" fmla="*/ 126 h 126"/>
                <a:gd name="T4" fmla="*/ 85 w 124"/>
                <a:gd name="T5" fmla="*/ 98 h 126"/>
                <a:gd name="T6" fmla="*/ 41 w 124"/>
                <a:gd name="T7" fmla="*/ 98 h 126"/>
                <a:gd name="T8" fmla="*/ 31 w 124"/>
                <a:gd name="T9" fmla="*/ 126 h 126"/>
                <a:gd name="T10" fmla="*/ 0 w 124"/>
                <a:gd name="T11" fmla="*/ 126 h 126"/>
                <a:gd name="T12" fmla="*/ 46 w 124"/>
                <a:gd name="T13" fmla="*/ 0 h 126"/>
                <a:gd name="T14" fmla="*/ 80 w 124"/>
                <a:gd name="T15" fmla="*/ 0 h 126"/>
                <a:gd name="T16" fmla="*/ 124 w 124"/>
                <a:gd name="T17" fmla="*/ 126 h 126"/>
                <a:gd name="T18" fmla="*/ 78 w 124"/>
                <a:gd name="T19" fmla="*/ 76 h 126"/>
                <a:gd name="T20" fmla="*/ 65 w 124"/>
                <a:gd name="T21" fmla="*/ 35 h 126"/>
                <a:gd name="T22" fmla="*/ 65 w 124"/>
                <a:gd name="T23" fmla="*/ 35 h 126"/>
                <a:gd name="T24" fmla="*/ 63 w 124"/>
                <a:gd name="T25" fmla="*/ 24 h 126"/>
                <a:gd name="T26" fmla="*/ 63 w 124"/>
                <a:gd name="T27" fmla="*/ 24 h 126"/>
                <a:gd name="T28" fmla="*/ 63 w 124"/>
                <a:gd name="T29" fmla="*/ 24 h 126"/>
                <a:gd name="T30" fmla="*/ 59 w 124"/>
                <a:gd name="T31" fmla="*/ 33 h 126"/>
                <a:gd name="T32" fmla="*/ 46 w 124"/>
                <a:gd name="T33" fmla="*/ 76 h 126"/>
                <a:gd name="T34" fmla="*/ 78 w 124"/>
                <a:gd name="T35" fmla="*/ 7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124" y="126"/>
                  </a:moveTo>
                  <a:lnTo>
                    <a:pt x="95" y="126"/>
                  </a:lnTo>
                  <a:lnTo>
                    <a:pt x="85" y="98"/>
                  </a:lnTo>
                  <a:lnTo>
                    <a:pt x="41" y="98"/>
                  </a:lnTo>
                  <a:lnTo>
                    <a:pt x="31" y="126"/>
                  </a:lnTo>
                  <a:lnTo>
                    <a:pt x="0" y="126"/>
                  </a:lnTo>
                  <a:lnTo>
                    <a:pt x="46" y="0"/>
                  </a:lnTo>
                  <a:lnTo>
                    <a:pt x="80" y="0"/>
                  </a:lnTo>
                  <a:lnTo>
                    <a:pt x="124" y="126"/>
                  </a:lnTo>
                  <a:close/>
                  <a:moveTo>
                    <a:pt x="78" y="76"/>
                  </a:moveTo>
                  <a:lnTo>
                    <a:pt x="65" y="35"/>
                  </a:lnTo>
                  <a:lnTo>
                    <a:pt x="65" y="35"/>
                  </a:lnTo>
                  <a:lnTo>
                    <a:pt x="63" y="24"/>
                  </a:lnTo>
                  <a:lnTo>
                    <a:pt x="63" y="24"/>
                  </a:lnTo>
                  <a:lnTo>
                    <a:pt x="63" y="24"/>
                  </a:lnTo>
                  <a:lnTo>
                    <a:pt x="59" y="33"/>
                  </a:lnTo>
                  <a:lnTo>
                    <a:pt x="46" y="76"/>
                  </a:lnTo>
                  <a:lnTo>
                    <a:pt x="78" y="76"/>
                  </a:lnTo>
                  <a:close/>
                </a:path>
              </a:pathLst>
            </a:custGeom>
            <a:grpFill/>
            <a:ln w="9525">
              <a:noFill/>
              <a:round/>
              <a:headEnd/>
              <a:tailEnd/>
            </a:ln>
            <a:extLst/>
          </p:spPr>
          <p:txBody>
            <a:bodyPr/>
            <a:lstStyle/>
            <a:p>
              <a:pPr eaLnBrk="1" fontAlgn="auto" hangingPunct="1">
                <a:spcBef>
                  <a:spcPts val="0"/>
                </a:spcBef>
                <a:spcAft>
                  <a:spcPts val="0"/>
                </a:spcAft>
                <a:defRPr/>
              </a:pPr>
              <a:endParaRPr lang="en-US">
                <a:latin typeface="+mn-lt"/>
              </a:endParaRPr>
            </a:p>
          </p:txBody>
        </p:sp>
        <p:sp>
          <p:nvSpPr>
            <p:cNvPr id="556" name="Freeform 84"/>
            <p:cNvSpPr>
              <a:spLocks/>
            </p:cNvSpPr>
            <p:nvPr/>
          </p:nvSpPr>
          <p:spPr bwMode="auto">
            <a:xfrm>
              <a:off x="6846195" y="3400576"/>
              <a:ext cx="83231" cy="141717"/>
            </a:xfrm>
            <a:custGeom>
              <a:avLst/>
              <a:gdLst>
                <a:gd name="T0" fmla="*/ 74 w 74"/>
                <a:gd name="T1" fmla="*/ 126 h 126"/>
                <a:gd name="T2" fmla="*/ 0 w 74"/>
                <a:gd name="T3" fmla="*/ 126 h 126"/>
                <a:gd name="T4" fmla="*/ 0 w 74"/>
                <a:gd name="T5" fmla="*/ 0 h 126"/>
                <a:gd name="T6" fmla="*/ 28 w 74"/>
                <a:gd name="T7" fmla="*/ 0 h 126"/>
                <a:gd name="T8" fmla="*/ 28 w 74"/>
                <a:gd name="T9" fmla="*/ 103 h 126"/>
                <a:gd name="T10" fmla="*/ 74 w 74"/>
                <a:gd name="T11" fmla="*/ 103 h 126"/>
                <a:gd name="T12" fmla="*/ 74 w 7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74" h="126">
                  <a:moveTo>
                    <a:pt x="74" y="126"/>
                  </a:moveTo>
                  <a:lnTo>
                    <a:pt x="0" y="126"/>
                  </a:lnTo>
                  <a:lnTo>
                    <a:pt x="0" y="0"/>
                  </a:lnTo>
                  <a:lnTo>
                    <a:pt x="28" y="0"/>
                  </a:lnTo>
                  <a:lnTo>
                    <a:pt x="28" y="103"/>
                  </a:lnTo>
                  <a:lnTo>
                    <a:pt x="74" y="103"/>
                  </a:lnTo>
                  <a:lnTo>
                    <a:pt x="74" y="126"/>
                  </a:lnTo>
                  <a:close/>
                </a:path>
              </a:pathLst>
            </a:custGeom>
            <a:grpFill/>
            <a:ln w="9525">
              <a:noFill/>
              <a:round/>
              <a:headEnd/>
              <a:tailEnd/>
            </a:ln>
            <a:extLst/>
          </p:spPr>
          <p:txBody>
            <a:bodyPr/>
            <a:lstStyle/>
            <a:p>
              <a:pPr eaLnBrk="1" fontAlgn="auto" hangingPunct="1">
                <a:spcBef>
                  <a:spcPts val="0"/>
                </a:spcBef>
                <a:spcAft>
                  <a:spcPts val="0"/>
                </a:spcAft>
                <a:defRPr/>
              </a:pPr>
              <a:endParaRPr lang="en-US">
                <a:latin typeface="+mn-lt"/>
              </a:endParaRPr>
            </a:p>
          </p:txBody>
        </p:sp>
        <p:sp>
          <p:nvSpPr>
            <p:cNvPr id="557" name="Freeform 85"/>
            <p:cNvSpPr>
              <a:spLocks/>
            </p:cNvSpPr>
            <p:nvPr/>
          </p:nvSpPr>
          <p:spPr bwMode="auto">
            <a:xfrm>
              <a:off x="6947422" y="3400576"/>
              <a:ext cx="85480" cy="141717"/>
            </a:xfrm>
            <a:custGeom>
              <a:avLst/>
              <a:gdLst>
                <a:gd name="T0" fmla="*/ 76 w 76"/>
                <a:gd name="T1" fmla="*/ 126 h 126"/>
                <a:gd name="T2" fmla="*/ 0 w 76"/>
                <a:gd name="T3" fmla="*/ 126 h 126"/>
                <a:gd name="T4" fmla="*/ 0 w 76"/>
                <a:gd name="T5" fmla="*/ 0 h 126"/>
                <a:gd name="T6" fmla="*/ 72 w 76"/>
                <a:gd name="T7" fmla="*/ 0 h 126"/>
                <a:gd name="T8" fmla="*/ 72 w 76"/>
                <a:gd name="T9" fmla="*/ 24 h 126"/>
                <a:gd name="T10" fmla="*/ 28 w 76"/>
                <a:gd name="T11" fmla="*/ 24 h 126"/>
                <a:gd name="T12" fmla="*/ 28 w 76"/>
                <a:gd name="T13" fmla="*/ 52 h 126"/>
                <a:gd name="T14" fmla="*/ 70 w 76"/>
                <a:gd name="T15" fmla="*/ 52 h 126"/>
                <a:gd name="T16" fmla="*/ 70 w 76"/>
                <a:gd name="T17" fmla="*/ 74 h 126"/>
                <a:gd name="T18" fmla="*/ 28 w 76"/>
                <a:gd name="T19" fmla="*/ 74 h 126"/>
                <a:gd name="T20" fmla="*/ 28 w 76"/>
                <a:gd name="T21" fmla="*/ 103 h 126"/>
                <a:gd name="T22" fmla="*/ 76 w 76"/>
                <a:gd name="T23" fmla="*/ 103 h 126"/>
                <a:gd name="T24" fmla="*/ 76 w 76"/>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26">
                  <a:moveTo>
                    <a:pt x="76" y="126"/>
                  </a:moveTo>
                  <a:lnTo>
                    <a:pt x="0" y="126"/>
                  </a:lnTo>
                  <a:lnTo>
                    <a:pt x="0" y="0"/>
                  </a:lnTo>
                  <a:lnTo>
                    <a:pt x="72" y="0"/>
                  </a:lnTo>
                  <a:lnTo>
                    <a:pt x="72" y="24"/>
                  </a:lnTo>
                  <a:lnTo>
                    <a:pt x="28" y="24"/>
                  </a:lnTo>
                  <a:lnTo>
                    <a:pt x="28" y="52"/>
                  </a:lnTo>
                  <a:lnTo>
                    <a:pt x="70" y="52"/>
                  </a:lnTo>
                  <a:lnTo>
                    <a:pt x="70" y="74"/>
                  </a:lnTo>
                  <a:lnTo>
                    <a:pt x="28" y="74"/>
                  </a:lnTo>
                  <a:lnTo>
                    <a:pt x="28" y="103"/>
                  </a:lnTo>
                  <a:lnTo>
                    <a:pt x="76" y="103"/>
                  </a:lnTo>
                  <a:lnTo>
                    <a:pt x="76" y="126"/>
                  </a:lnTo>
                  <a:close/>
                </a:path>
              </a:pathLst>
            </a:custGeom>
            <a:grpFill/>
            <a:ln w="9525">
              <a:noFill/>
              <a:round/>
              <a:headEnd/>
              <a:tailEnd/>
            </a:ln>
            <a:extLst/>
          </p:spPr>
          <p:txBody>
            <a:bodyPr/>
            <a:lstStyle/>
            <a:p>
              <a:pPr eaLnBrk="1" fontAlgn="auto" hangingPunct="1">
                <a:spcBef>
                  <a:spcPts val="0"/>
                </a:spcBef>
                <a:spcAft>
                  <a:spcPts val="0"/>
                </a:spcAft>
                <a:defRPr/>
              </a:pPr>
              <a:endParaRPr lang="en-US">
                <a:latin typeface="+mn-lt"/>
              </a:endParaRPr>
            </a:p>
          </p:txBody>
        </p:sp>
      </p:grpSp>
      <p:sp>
        <p:nvSpPr>
          <p:cNvPr id="108572" name="Freeform 86"/>
          <p:cNvSpPr>
            <a:spLocks/>
          </p:cNvSpPr>
          <p:nvPr/>
        </p:nvSpPr>
        <p:spPr bwMode="auto">
          <a:xfrm>
            <a:off x="3411538" y="3017838"/>
            <a:ext cx="682625" cy="796925"/>
          </a:xfrm>
          <a:custGeom>
            <a:avLst/>
            <a:gdLst>
              <a:gd name="T0" fmla="*/ 2147483647 w 605"/>
              <a:gd name="T1" fmla="*/ 0 h 709"/>
              <a:gd name="T2" fmla="*/ 2147483647 w 605"/>
              <a:gd name="T3" fmla="*/ 2147483647 h 709"/>
              <a:gd name="T4" fmla="*/ 2147483647 w 605"/>
              <a:gd name="T5" fmla="*/ 2147483647 h 709"/>
              <a:gd name="T6" fmla="*/ 2147483647 w 605"/>
              <a:gd name="T7" fmla="*/ 2147483647 h 709"/>
              <a:gd name="T8" fmla="*/ 2147483647 w 605"/>
              <a:gd name="T9" fmla="*/ 2147483647 h 709"/>
              <a:gd name="T10" fmla="*/ 2147483647 w 605"/>
              <a:gd name="T11" fmla="*/ 2147483647 h 709"/>
              <a:gd name="T12" fmla="*/ 2147483647 w 605"/>
              <a:gd name="T13" fmla="*/ 2147483647 h 709"/>
              <a:gd name="T14" fmla="*/ 2147483647 w 605"/>
              <a:gd name="T15" fmla="*/ 2147483647 h 709"/>
              <a:gd name="T16" fmla="*/ 0 w 605"/>
              <a:gd name="T17" fmla="*/ 2147483647 h 709"/>
              <a:gd name="T18" fmla="*/ 0 w 605"/>
              <a:gd name="T19" fmla="*/ 2147483647 h 709"/>
              <a:gd name="T20" fmla="*/ 2147483647 w 605"/>
              <a:gd name="T21" fmla="*/ 2147483647 h 709"/>
              <a:gd name="T22" fmla="*/ 2147483647 w 605"/>
              <a:gd name="T23" fmla="*/ 2147483647 h 709"/>
              <a:gd name="T24" fmla="*/ 2147483647 w 605"/>
              <a:gd name="T25" fmla="*/ 2147483647 h 709"/>
              <a:gd name="T26" fmla="*/ 2147483647 w 605"/>
              <a:gd name="T27" fmla="*/ 2147483647 h 709"/>
              <a:gd name="T28" fmla="*/ 2147483647 w 605"/>
              <a:gd name="T29" fmla="*/ 2147483647 h 709"/>
              <a:gd name="T30" fmla="*/ 2147483647 w 605"/>
              <a:gd name="T31" fmla="*/ 2147483647 h 709"/>
              <a:gd name="T32" fmla="*/ 2147483647 w 605"/>
              <a:gd name="T33" fmla="*/ 2147483647 h 709"/>
              <a:gd name="T34" fmla="*/ 2147483647 w 605"/>
              <a:gd name="T35" fmla="*/ 2147483647 h 709"/>
              <a:gd name="T36" fmla="*/ 2147483647 w 605"/>
              <a:gd name="T37" fmla="*/ 2147483647 h 709"/>
              <a:gd name="T38" fmla="*/ 2147483647 w 605"/>
              <a:gd name="T39" fmla="*/ 2147483647 h 709"/>
              <a:gd name="T40" fmla="*/ 2147483647 w 605"/>
              <a:gd name="T41" fmla="*/ 2147483647 h 709"/>
              <a:gd name="T42" fmla="*/ 2147483647 w 605"/>
              <a:gd name="T43" fmla="*/ 2147483647 h 709"/>
              <a:gd name="T44" fmla="*/ 2147483647 w 605"/>
              <a:gd name="T45" fmla="*/ 2147483647 h 709"/>
              <a:gd name="T46" fmla="*/ 2147483647 w 605"/>
              <a:gd name="T47" fmla="*/ 2147483647 h 709"/>
              <a:gd name="T48" fmla="*/ 2147483647 w 605"/>
              <a:gd name="T49" fmla="*/ 2147483647 h 709"/>
              <a:gd name="T50" fmla="*/ 2147483647 w 605"/>
              <a:gd name="T51" fmla="*/ 2147483647 h 709"/>
              <a:gd name="T52" fmla="*/ 2147483647 w 605"/>
              <a:gd name="T53" fmla="*/ 2147483647 h 709"/>
              <a:gd name="T54" fmla="*/ 2147483647 w 605"/>
              <a:gd name="T55" fmla="*/ 2147483647 h 709"/>
              <a:gd name="T56" fmla="*/ 2147483647 w 605"/>
              <a:gd name="T57" fmla="*/ 2147483647 h 709"/>
              <a:gd name="T58" fmla="*/ 2147483647 w 605"/>
              <a:gd name="T59" fmla="*/ 2147483647 h 709"/>
              <a:gd name="T60" fmla="*/ 2147483647 w 605"/>
              <a:gd name="T61" fmla="*/ 2147483647 h 709"/>
              <a:gd name="T62" fmla="*/ 2147483647 w 605"/>
              <a:gd name="T63" fmla="*/ 2147483647 h 709"/>
              <a:gd name="T64" fmla="*/ 2147483647 w 605"/>
              <a:gd name="T65" fmla="*/ 2147483647 h 709"/>
              <a:gd name="T66" fmla="*/ 2147483647 w 605"/>
              <a:gd name="T67" fmla="*/ 2147483647 h 709"/>
              <a:gd name="T68" fmla="*/ 2147483647 w 605"/>
              <a:gd name="T69" fmla="*/ 2147483647 h 709"/>
              <a:gd name="T70" fmla="*/ 2147483647 w 605"/>
              <a:gd name="T71" fmla="*/ 2147483647 h 709"/>
              <a:gd name="T72" fmla="*/ 2147483647 w 605"/>
              <a:gd name="T73" fmla="*/ 0 h 7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05"/>
              <a:gd name="T112" fmla="*/ 0 h 709"/>
              <a:gd name="T113" fmla="*/ 605 w 605"/>
              <a:gd name="T114" fmla="*/ 709 h 7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05" h="709">
                <a:moveTo>
                  <a:pt x="302" y="0"/>
                </a:moveTo>
                <a:lnTo>
                  <a:pt x="302" y="0"/>
                </a:lnTo>
                <a:lnTo>
                  <a:pt x="271" y="2"/>
                </a:lnTo>
                <a:lnTo>
                  <a:pt x="241" y="6"/>
                </a:lnTo>
                <a:lnTo>
                  <a:pt x="211" y="13"/>
                </a:lnTo>
                <a:lnTo>
                  <a:pt x="184" y="24"/>
                </a:lnTo>
                <a:lnTo>
                  <a:pt x="158" y="37"/>
                </a:lnTo>
                <a:lnTo>
                  <a:pt x="133" y="52"/>
                </a:lnTo>
                <a:lnTo>
                  <a:pt x="109" y="69"/>
                </a:lnTo>
                <a:lnTo>
                  <a:pt x="87" y="89"/>
                </a:lnTo>
                <a:lnTo>
                  <a:pt x="69" y="110"/>
                </a:lnTo>
                <a:lnTo>
                  <a:pt x="52" y="134"/>
                </a:lnTo>
                <a:lnTo>
                  <a:pt x="35" y="158"/>
                </a:lnTo>
                <a:lnTo>
                  <a:pt x="22" y="186"/>
                </a:lnTo>
                <a:lnTo>
                  <a:pt x="13" y="214"/>
                </a:lnTo>
                <a:lnTo>
                  <a:pt x="5" y="241"/>
                </a:lnTo>
                <a:lnTo>
                  <a:pt x="2" y="271"/>
                </a:lnTo>
                <a:lnTo>
                  <a:pt x="0" y="303"/>
                </a:lnTo>
                <a:lnTo>
                  <a:pt x="0" y="323"/>
                </a:lnTo>
                <a:lnTo>
                  <a:pt x="2" y="345"/>
                </a:lnTo>
                <a:lnTo>
                  <a:pt x="5" y="364"/>
                </a:lnTo>
                <a:lnTo>
                  <a:pt x="11" y="384"/>
                </a:lnTo>
                <a:lnTo>
                  <a:pt x="17" y="403"/>
                </a:lnTo>
                <a:lnTo>
                  <a:pt x="24" y="421"/>
                </a:lnTo>
                <a:lnTo>
                  <a:pt x="31" y="440"/>
                </a:lnTo>
                <a:lnTo>
                  <a:pt x="43" y="457"/>
                </a:lnTo>
                <a:lnTo>
                  <a:pt x="52" y="473"/>
                </a:lnTo>
                <a:lnTo>
                  <a:pt x="65" y="490"/>
                </a:lnTo>
                <a:lnTo>
                  <a:pt x="76" y="505"/>
                </a:lnTo>
                <a:lnTo>
                  <a:pt x="91" y="520"/>
                </a:lnTo>
                <a:lnTo>
                  <a:pt x="106" y="533"/>
                </a:lnTo>
                <a:lnTo>
                  <a:pt x="121" y="546"/>
                </a:lnTo>
                <a:lnTo>
                  <a:pt x="135" y="557"/>
                </a:lnTo>
                <a:lnTo>
                  <a:pt x="154" y="566"/>
                </a:lnTo>
                <a:lnTo>
                  <a:pt x="167" y="709"/>
                </a:lnTo>
                <a:lnTo>
                  <a:pt x="288" y="605"/>
                </a:lnTo>
                <a:lnTo>
                  <a:pt x="302" y="605"/>
                </a:lnTo>
                <a:lnTo>
                  <a:pt x="332" y="603"/>
                </a:lnTo>
                <a:lnTo>
                  <a:pt x="364" y="599"/>
                </a:lnTo>
                <a:lnTo>
                  <a:pt x="391" y="592"/>
                </a:lnTo>
                <a:lnTo>
                  <a:pt x="419" y="581"/>
                </a:lnTo>
                <a:lnTo>
                  <a:pt x="447" y="570"/>
                </a:lnTo>
                <a:lnTo>
                  <a:pt x="471" y="553"/>
                </a:lnTo>
                <a:lnTo>
                  <a:pt x="495" y="536"/>
                </a:lnTo>
                <a:lnTo>
                  <a:pt x="516" y="518"/>
                </a:lnTo>
                <a:lnTo>
                  <a:pt x="536" y="496"/>
                </a:lnTo>
                <a:lnTo>
                  <a:pt x="553" y="471"/>
                </a:lnTo>
                <a:lnTo>
                  <a:pt x="568" y="447"/>
                </a:lnTo>
                <a:lnTo>
                  <a:pt x="581" y="421"/>
                </a:lnTo>
                <a:lnTo>
                  <a:pt x="592" y="394"/>
                </a:lnTo>
                <a:lnTo>
                  <a:pt x="599" y="364"/>
                </a:lnTo>
                <a:lnTo>
                  <a:pt x="603" y="334"/>
                </a:lnTo>
                <a:lnTo>
                  <a:pt x="605" y="303"/>
                </a:lnTo>
                <a:lnTo>
                  <a:pt x="603" y="271"/>
                </a:lnTo>
                <a:lnTo>
                  <a:pt x="599" y="241"/>
                </a:lnTo>
                <a:lnTo>
                  <a:pt x="592" y="214"/>
                </a:lnTo>
                <a:lnTo>
                  <a:pt x="581" y="186"/>
                </a:lnTo>
                <a:lnTo>
                  <a:pt x="568" y="158"/>
                </a:lnTo>
                <a:lnTo>
                  <a:pt x="553" y="134"/>
                </a:lnTo>
                <a:lnTo>
                  <a:pt x="536" y="110"/>
                </a:lnTo>
                <a:lnTo>
                  <a:pt x="516" y="89"/>
                </a:lnTo>
                <a:lnTo>
                  <a:pt x="495" y="69"/>
                </a:lnTo>
                <a:lnTo>
                  <a:pt x="471" y="52"/>
                </a:lnTo>
                <a:lnTo>
                  <a:pt x="447" y="37"/>
                </a:lnTo>
                <a:lnTo>
                  <a:pt x="419" y="24"/>
                </a:lnTo>
                <a:lnTo>
                  <a:pt x="391" y="13"/>
                </a:lnTo>
                <a:lnTo>
                  <a:pt x="364" y="6"/>
                </a:lnTo>
                <a:lnTo>
                  <a:pt x="332" y="2"/>
                </a:lnTo>
                <a:lnTo>
                  <a:pt x="302" y="0"/>
                </a:lnTo>
                <a:close/>
              </a:path>
            </a:pathLst>
          </a:custGeom>
          <a:blipFill dpi="0" rotWithShape="0">
            <a:blip r:embed="rId2"/>
            <a:srcRect/>
            <a:tile tx="0" ty="0" sx="100000" sy="100000" flip="none" algn="tl"/>
          </a:blipFill>
          <a:ln w="28575">
            <a:solidFill>
              <a:schemeClr val="bg1"/>
            </a:solidFill>
            <a:round/>
            <a:headEnd/>
            <a:tailEnd/>
          </a:ln>
        </p:spPr>
        <p:txBody>
          <a:bodyPr/>
          <a:lstStyle/>
          <a:p>
            <a:endParaRPr lang="zh-CN" altLang="en-US"/>
          </a:p>
        </p:txBody>
      </p:sp>
      <p:grpSp>
        <p:nvGrpSpPr>
          <p:cNvPr id="9" name="Group 13"/>
          <p:cNvGrpSpPr/>
          <p:nvPr/>
        </p:nvGrpSpPr>
        <p:grpSpPr>
          <a:xfrm>
            <a:off x="3612069" y="3137388"/>
            <a:ext cx="251940" cy="377910"/>
            <a:chOff x="7320832" y="3137388"/>
            <a:chExt cx="251940" cy="377910"/>
          </a:xfrm>
          <a:solidFill>
            <a:schemeClr val="bg1"/>
          </a:solidFill>
        </p:grpSpPr>
        <p:sp>
          <p:nvSpPr>
            <p:cNvPr id="559" name="Freeform 87"/>
            <p:cNvSpPr>
              <a:spLocks/>
            </p:cNvSpPr>
            <p:nvPr/>
          </p:nvSpPr>
          <p:spPr bwMode="auto">
            <a:xfrm>
              <a:off x="7320832" y="3258859"/>
              <a:ext cx="251940" cy="256439"/>
            </a:xfrm>
            <a:custGeom>
              <a:avLst/>
              <a:gdLst>
                <a:gd name="T0" fmla="*/ 225 w 225"/>
                <a:gd name="T1" fmla="*/ 229 h 229"/>
                <a:gd name="T2" fmla="*/ 0 w 225"/>
                <a:gd name="T3" fmla="*/ 229 h 229"/>
                <a:gd name="T4" fmla="*/ 6 w 225"/>
                <a:gd name="T5" fmla="*/ 206 h 229"/>
                <a:gd name="T6" fmla="*/ 9 w 225"/>
                <a:gd name="T7" fmla="*/ 0 h 229"/>
                <a:gd name="T8" fmla="*/ 215 w 225"/>
                <a:gd name="T9" fmla="*/ 0 h 229"/>
                <a:gd name="T10" fmla="*/ 221 w 225"/>
                <a:gd name="T11" fmla="*/ 208 h 229"/>
                <a:gd name="T12" fmla="*/ 225 w 225"/>
                <a:gd name="T13" fmla="*/ 229 h 229"/>
              </a:gdLst>
              <a:ahLst/>
              <a:cxnLst>
                <a:cxn ang="0">
                  <a:pos x="T0" y="T1"/>
                </a:cxn>
                <a:cxn ang="0">
                  <a:pos x="T2" y="T3"/>
                </a:cxn>
                <a:cxn ang="0">
                  <a:pos x="T4" y="T5"/>
                </a:cxn>
                <a:cxn ang="0">
                  <a:pos x="T6" y="T7"/>
                </a:cxn>
                <a:cxn ang="0">
                  <a:pos x="T8" y="T9"/>
                </a:cxn>
                <a:cxn ang="0">
                  <a:pos x="T10" y="T11"/>
                </a:cxn>
                <a:cxn ang="0">
                  <a:pos x="T12" y="T13"/>
                </a:cxn>
              </a:cxnLst>
              <a:rect l="0" t="0" r="r" b="b"/>
              <a:pathLst>
                <a:path w="225" h="229">
                  <a:moveTo>
                    <a:pt x="225" y="229"/>
                  </a:moveTo>
                  <a:lnTo>
                    <a:pt x="0" y="229"/>
                  </a:lnTo>
                  <a:lnTo>
                    <a:pt x="6" y="206"/>
                  </a:lnTo>
                  <a:lnTo>
                    <a:pt x="9" y="0"/>
                  </a:lnTo>
                  <a:lnTo>
                    <a:pt x="215" y="0"/>
                  </a:lnTo>
                  <a:lnTo>
                    <a:pt x="221" y="208"/>
                  </a:lnTo>
                  <a:lnTo>
                    <a:pt x="225" y="22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0" name="Freeform 88"/>
            <p:cNvSpPr>
              <a:spLocks/>
            </p:cNvSpPr>
            <p:nvPr/>
          </p:nvSpPr>
          <p:spPr bwMode="auto">
            <a:xfrm>
              <a:off x="7359072" y="3137388"/>
              <a:ext cx="175458" cy="141717"/>
            </a:xfrm>
            <a:custGeom>
              <a:avLst/>
              <a:gdLst>
                <a:gd name="T0" fmla="*/ 151 w 156"/>
                <a:gd name="T1" fmla="*/ 126 h 126"/>
                <a:gd name="T2" fmla="*/ 151 w 156"/>
                <a:gd name="T3" fmla="*/ 126 h 126"/>
                <a:gd name="T4" fmla="*/ 149 w 156"/>
                <a:gd name="T5" fmla="*/ 124 h 126"/>
                <a:gd name="T6" fmla="*/ 147 w 156"/>
                <a:gd name="T7" fmla="*/ 122 h 126"/>
                <a:gd name="T8" fmla="*/ 147 w 156"/>
                <a:gd name="T9" fmla="*/ 122 h 126"/>
                <a:gd name="T10" fmla="*/ 145 w 156"/>
                <a:gd name="T11" fmla="*/ 98 h 126"/>
                <a:gd name="T12" fmla="*/ 141 w 156"/>
                <a:gd name="T13" fmla="*/ 78 h 126"/>
                <a:gd name="T14" fmla="*/ 136 w 156"/>
                <a:gd name="T15" fmla="*/ 58 h 126"/>
                <a:gd name="T16" fmla="*/ 127 w 156"/>
                <a:gd name="T17" fmla="*/ 41 h 126"/>
                <a:gd name="T18" fmla="*/ 117 w 156"/>
                <a:gd name="T19" fmla="*/ 28 h 126"/>
                <a:gd name="T20" fmla="*/ 104 w 156"/>
                <a:gd name="T21" fmla="*/ 17 h 126"/>
                <a:gd name="T22" fmla="*/ 91 w 156"/>
                <a:gd name="T23" fmla="*/ 11 h 126"/>
                <a:gd name="T24" fmla="*/ 84 w 156"/>
                <a:gd name="T25" fmla="*/ 9 h 126"/>
                <a:gd name="T26" fmla="*/ 78 w 156"/>
                <a:gd name="T27" fmla="*/ 7 h 126"/>
                <a:gd name="T28" fmla="*/ 78 w 156"/>
                <a:gd name="T29" fmla="*/ 7 h 126"/>
                <a:gd name="T30" fmla="*/ 71 w 156"/>
                <a:gd name="T31" fmla="*/ 9 h 126"/>
                <a:gd name="T32" fmla="*/ 64 w 156"/>
                <a:gd name="T33" fmla="*/ 11 h 126"/>
                <a:gd name="T34" fmla="*/ 51 w 156"/>
                <a:gd name="T35" fmla="*/ 17 h 126"/>
                <a:gd name="T36" fmla="*/ 39 w 156"/>
                <a:gd name="T37" fmla="*/ 28 h 126"/>
                <a:gd name="T38" fmla="*/ 28 w 156"/>
                <a:gd name="T39" fmla="*/ 41 h 126"/>
                <a:gd name="T40" fmla="*/ 21 w 156"/>
                <a:gd name="T41" fmla="*/ 58 h 126"/>
                <a:gd name="T42" fmla="*/ 13 w 156"/>
                <a:gd name="T43" fmla="*/ 78 h 126"/>
                <a:gd name="T44" fmla="*/ 10 w 156"/>
                <a:gd name="T45" fmla="*/ 98 h 126"/>
                <a:gd name="T46" fmla="*/ 8 w 156"/>
                <a:gd name="T47" fmla="*/ 122 h 126"/>
                <a:gd name="T48" fmla="*/ 8 w 156"/>
                <a:gd name="T49" fmla="*/ 122 h 126"/>
                <a:gd name="T50" fmla="*/ 8 w 156"/>
                <a:gd name="T51" fmla="*/ 124 h 126"/>
                <a:gd name="T52" fmla="*/ 4 w 156"/>
                <a:gd name="T53" fmla="*/ 126 h 126"/>
                <a:gd name="T54" fmla="*/ 4 w 156"/>
                <a:gd name="T55" fmla="*/ 126 h 126"/>
                <a:gd name="T56" fmla="*/ 0 w 156"/>
                <a:gd name="T57" fmla="*/ 124 h 126"/>
                <a:gd name="T58" fmla="*/ 0 w 156"/>
                <a:gd name="T59" fmla="*/ 122 h 126"/>
                <a:gd name="T60" fmla="*/ 0 w 156"/>
                <a:gd name="T61" fmla="*/ 122 h 126"/>
                <a:gd name="T62" fmla="*/ 2 w 156"/>
                <a:gd name="T63" fmla="*/ 97 h 126"/>
                <a:gd name="T64" fmla="*/ 6 w 156"/>
                <a:gd name="T65" fmla="*/ 74 h 126"/>
                <a:gd name="T66" fmla="*/ 13 w 156"/>
                <a:gd name="T67" fmla="*/ 54 h 126"/>
                <a:gd name="T68" fmla="*/ 23 w 156"/>
                <a:gd name="T69" fmla="*/ 35 h 126"/>
                <a:gd name="T70" fmla="*/ 34 w 156"/>
                <a:gd name="T71" fmla="*/ 22 h 126"/>
                <a:gd name="T72" fmla="*/ 47 w 156"/>
                <a:gd name="T73" fmla="*/ 11 h 126"/>
                <a:gd name="T74" fmla="*/ 54 w 156"/>
                <a:gd name="T75" fmla="*/ 6 h 126"/>
                <a:gd name="T76" fmla="*/ 62 w 156"/>
                <a:gd name="T77" fmla="*/ 4 h 126"/>
                <a:gd name="T78" fmla="*/ 69 w 156"/>
                <a:gd name="T79" fmla="*/ 2 h 126"/>
                <a:gd name="T80" fmla="*/ 78 w 156"/>
                <a:gd name="T81" fmla="*/ 0 h 126"/>
                <a:gd name="T82" fmla="*/ 78 w 156"/>
                <a:gd name="T83" fmla="*/ 0 h 126"/>
                <a:gd name="T84" fmla="*/ 86 w 156"/>
                <a:gd name="T85" fmla="*/ 2 h 126"/>
                <a:gd name="T86" fmla="*/ 93 w 156"/>
                <a:gd name="T87" fmla="*/ 4 h 126"/>
                <a:gd name="T88" fmla="*/ 101 w 156"/>
                <a:gd name="T89" fmla="*/ 6 h 126"/>
                <a:gd name="T90" fmla="*/ 108 w 156"/>
                <a:gd name="T91" fmla="*/ 11 h 126"/>
                <a:gd name="T92" fmla="*/ 121 w 156"/>
                <a:gd name="T93" fmla="*/ 22 h 126"/>
                <a:gd name="T94" fmla="*/ 132 w 156"/>
                <a:gd name="T95" fmla="*/ 35 h 126"/>
                <a:gd name="T96" fmla="*/ 141 w 156"/>
                <a:gd name="T97" fmla="*/ 54 h 126"/>
                <a:gd name="T98" fmla="*/ 149 w 156"/>
                <a:gd name="T99" fmla="*/ 74 h 126"/>
                <a:gd name="T100" fmla="*/ 154 w 156"/>
                <a:gd name="T101" fmla="*/ 97 h 126"/>
                <a:gd name="T102" fmla="*/ 156 w 156"/>
                <a:gd name="T103" fmla="*/ 122 h 126"/>
                <a:gd name="T104" fmla="*/ 156 w 156"/>
                <a:gd name="T105" fmla="*/ 122 h 126"/>
                <a:gd name="T106" fmla="*/ 154 w 156"/>
                <a:gd name="T107" fmla="*/ 124 h 126"/>
                <a:gd name="T108" fmla="*/ 151 w 156"/>
                <a:gd name="T109" fmla="*/ 126 h 126"/>
                <a:gd name="T110" fmla="*/ 151 w 156"/>
                <a:gd name="T11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 h="126">
                  <a:moveTo>
                    <a:pt x="151" y="126"/>
                  </a:moveTo>
                  <a:lnTo>
                    <a:pt x="151" y="126"/>
                  </a:lnTo>
                  <a:lnTo>
                    <a:pt x="149" y="124"/>
                  </a:lnTo>
                  <a:lnTo>
                    <a:pt x="147" y="122"/>
                  </a:lnTo>
                  <a:lnTo>
                    <a:pt x="147" y="122"/>
                  </a:lnTo>
                  <a:lnTo>
                    <a:pt x="145" y="98"/>
                  </a:lnTo>
                  <a:lnTo>
                    <a:pt x="141" y="78"/>
                  </a:lnTo>
                  <a:lnTo>
                    <a:pt x="136" y="58"/>
                  </a:lnTo>
                  <a:lnTo>
                    <a:pt x="127" y="41"/>
                  </a:lnTo>
                  <a:lnTo>
                    <a:pt x="117" y="28"/>
                  </a:lnTo>
                  <a:lnTo>
                    <a:pt x="104" y="17"/>
                  </a:lnTo>
                  <a:lnTo>
                    <a:pt x="91" y="11"/>
                  </a:lnTo>
                  <a:lnTo>
                    <a:pt x="84" y="9"/>
                  </a:lnTo>
                  <a:lnTo>
                    <a:pt x="78" y="7"/>
                  </a:lnTo>
                  <a:lnTo>
                    <a:pt x="78" y="7"/>
                  </a:lnTo>
                  <a:lnTo>
                    <a:pt x="71" y="9"/>
                  </a:lnTo>
                  <a:lnTo>
                    <a:pt x="64" y="11"/>
                  </a:lnTo>
                  <a:lnTo>
                    <a:pt x="51" y="17"/>
                  </a:lnTo>
                  <a:lnTo>
                    <a:pt x="39" y="28"/>
                  </a:lnTo>
                  <a:lnTo>
                    <a:pt x="28" y="41"/>
                  </a:lnTo>
                  <a:lnTo>
                    <a:pt x="21" y="58"/>
                  </a:lnTo>
                  <a:lnTo>
                    <a:pt x="13" y="78"/>
                  </a:lnTo>
                  <a:lnTo>
                    <a:pt x="10" y="98"/>
                  </a:lnTo>
                  <a:lnTo>
                    <a:pt x="8" y="122"/>
                  </a:lnTo>
                  <a:lnTo>
                    <a:pt x="8" y="122"/>
                  </a:lnTo>
                  <a:lnTo>
                    <a:pt x="8" y="124"/>
                  </a:lnTo>
                  <a:lnTo>
                    <a:pt x="4" y="126"/>
                  </a:lnTo>
                  <a:lnTo>
                    <a:pt x="4" y="126"/>
                  </a:lnTo>
                  <a:lnTo>
                    <a:pt x="0" y="124"/>
                  </a:lnTo>
                  <a:lnTo>
                    <a:pt x="0" y="122"/>
                  </a:lnTo>
                  <a:lnTo>
                    <a:pt x="0" y="122"/>
                  </a:lnTo>
                  <a:lnTo>
                    <a:pt x="2" y="97"/>
                  </a:lnTo>
                  <a:lnTo>
                    <a:pt x="6" y="74"/>
                  </a:lnTo>
                  <a:lnTo>
                    <a:pt x="13" y="54"/>
                  </a:lnTo>
                  <a:lnTo>
                    <a:pt x="23" y="35"/>
                  </a:lnTo>
                  <a:lnTo>
                    <a:pt x="34" y="22"/>
                  </a:lnTo>
                  <a:lnTo>
                    <a:pt x="47" y="11"/>
                  </a:lnTo>
                  <a:lnTo>
                    <a:pt x="54" y="6"/>
                  </a:lnTo>
                  <a:lnTo>
                    <a:pt x="62" y="4"/>
                  </a:lnTo>
                  <a:lnTo>
                    <a:pt x="69" y="2"/>
                  </a:lnTo>
                  <a:lnTo>
                    <a:pt x="78" y="0"/>
                  </a:lnTo>
                  <a:lnTo>
                    <a:pt x="78" y="0"/>
                  </a:lnTo>
                  <a:lnTo>
                    <a:pt x="86" y="2"/>
                  </a:lnTo>
                  <a:lnTo>
                    <a:pt x="93" y="4"/>
                  </a:lnTo>
                  <a:lnTo>
                    <a:pt x="101" y="6"/>
                  </a:lnTo>
                  <a:lnTo>
                    <a:pt x="108" y="11"/>
                  </a:lnTo>
                  <a:lnTo>
                    <a:pt x="121" y="22"/>
                  </a:lnTo>
                  <a:lnTo>
                    <a:pt x="132" y="35"/>
                  </a:lnTo>
                  <a:lnTo>
                    <a:pt x="141" y="54"/>
                  </a:lnTo>
                  <a:lnTo>
                    <a:pt x="149" y="74"/>
                  </a:lnTo>
                  <a:lnTo>
                    <a:pt x="154" y="97"/>
                  </a:lnTo>
                  <a:lnTo>
                    <a:pt x="156" y="122"/>
                  </a:lnTo>
                  <a:lnTo>
                    <a:pt x="156" y="122"/>
                  </a:lnTo>
                  <a:lnTo>
                    <a:pt x="154" y="124"/>
                  </a:lnTo>
                  <a:lnTo>
                    <a:pt x="151" y="126"/>
                  </a:lnTo>
                  <a:lnTo>
                    <a:pt x="151" y="12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108574" name="Group 20"/>
          <p:cNvGrpSpPr>
            <a:grpSpLocks/>
          </p:cNvGrpSpPr>
          <p:nvPr/>
        </p:nvGrpSpPr>
        <p:grpSpPr bwMode="auto">
          <a:xfrm>
            <a:off x="952500" y="5087938"/>
            <a:ext cx="2338388" cy="1770062"/>
            <a:chOff x="4661969" y="5087672"/>
            <a:chExt cx="2337190" cy="1770327"/>
          </a:xfrm>
        </p:grpSpPr>
        <p:sp>
          <p:nvSpPr>
            <p:cNvPr id="108596" name="Freeform 102"/>
            <p:cNvSpPr>
              <a:spLocks/>
            </p:cNvSpPr>
            <p:nvPr/>
          </p:nvSpPr>
          <p:spPr bwMode="auto">
            <a:xfrm>
              <a:off x="5451529" y="5087672"/>
              <a:ext cx="1205711" cy="1678098"/>
            </a:xfrm>
            <a:custGeom>
              <a:avLst/>
              <a:gdLst>
                <a:gd name="T0" fmla="*/ 0 w 1073"/>
                <a:gd name="T1" fmla="*/ 2147483647 h 1494"/>
                <a:gd name="T2" fmla="*/ 0 w 1073"/>
                <a:gd name="T3" fmla="*/ 2147483647 h 1494"/>
                <a:gd name="T4" fmla="*/ 2147483647 w 1073"/>
                <a:gd name="T5" fmla="*/ 2147483647 h 1494"/>
                <a:gd name="T6" fmla="*/ 2147483647 w 1073"/>
                <a:gd name="T7" fmla="*/ 2147483647 h 1494"/>
                <a:gd name="T8" fmla="*/ 2147483647 w 1073"/>
                <a:gd name="T9" fmla="*/ 2147483647 h 1494"/>
                <a:gd name="T10" fmla="*/ 2147483647 w 1073"/>
                <a:gd name="T11" fmla="*/ 2147483647 h 1494"/>
                <a:gd name="T12" fmla="*/ 2147483647 w 1073"/>
                <a:gd name="T13" fmla="*/ 2147483647 h 1494"/>
                <a:gd name="T14" fmla="*/ 2147483647 w 1073"/>
                <a:gd name="T15" fmla="*/ 2147483647 h 1494"/>
                <a:gd name="T16" fmla="*/ 2147483647 w 1073"/>
                <a:gd name="T17" fmla="*/ 2147483647 h 1494"/>
                <a:gd name="T18" fmla="*/ 2147483647 w 1073"/>
                <a:gd name="T19" fmla="*/ 2147483647 h 1494"/>
                <a:gd name="T20" fmla="*/ 2147483647 w 1073"/>
                <a:gd name="T21" fmla="*/ 2147483647 h 1494"/>
                <a:gd name="T22" fmla="*/ 2147483647 w 1073"/>
                <a:gd name="T23" fmla="*/ 2147483647 h 1494"/>
                <a:gd name="T24" fmla="*/ 2147483647 w 1073"/>
                <a:gd name="T25" fmla="*/ 2147483647 h 1494"/>
                <a:gd name="T26" fmla="*/ 2147483647 w 1073"/>
                <a:gd name="T27" fmla="*/ 2147483647 h 1494"/>
                <a:gd name="T28" fmla="*/ 2147483647 w 1073"/>
                <a:gd name="T29" fmla="*/ 2147483647 h 1494"/>
                <a:gd name="T30" fmla="*/ 2147483647 w 1073"/>
                <a:gd name="T31" fmla="*/ 2147483647 h 1494"/>
                <a:gd name="T32" fmla="*/ 2147483647 w 1073"/>
                <a:gd name="T33" fmla="*/ 2147483647 h 1494"/>
                <a:gd name="T34" fmla="*/ 2147483647 w 1073"/>
                <a:gd name="T35" fmla="*/ 2147483647 h 1494"/>
                <a:gd name="T36" fmla="*/ 2147483647 w 1073"/>
                <a:gd name="T37" fmla="*/ 2147483647 h 1494"/>
                <a:gd name="T38" fmla="*/ 2147483647 w 1073"/>
                <a:gd name="T39" fmla="*/ 2147483647 h 1494"/>
                <a:gd name="T40" fmla="*/ 2147483647 w 1073"/>
                <a:gd name="T41" fmla="*/ 2147483647 h 1494"/>
                <a:gd name="T42" fmla="*/ 2147483647 w 1073"/>
                <a:gd name="T43" fmla="*/ 2147483647 h 1494"/>
                <a:gd name="T44" fmla="*/ 2147483647 w 1073"/>
                <a:gd name="T45" fmla="*/ 2147483647 h 1494"/>
                <a:gd name="T46" fmla="*/ 2147483647 w 1073"/>
                <a:gd name="T47" fmla="*/ 2147483647 h 1494"/>
                <a:gd name="T48" fmla="*/ 2147483647 w 1073"/>
                <a:gd name="T49" fmla="*/ 2147483647 h 1494"/>
                <a:gd name="T50" fmla="*/ 2147483647 w 1073"/>
                <a:gd name="T51" fmla="*/ 2147483647 h 1494"/>
                <a:gd name="T52" fmla="*/ 2147483647 w 1073"/>
                <a:gd name="T53" fmla="*/ 2147483647 h 1494"/>
                <a:gd name="T54" fmla="*/ 2147483647 w 1073"/>
                <a:gd name="T55" fmla="*/ 2147483647 h 1494"/>
                <a:gd name="T56" fmla="*/ 2147483647 w 1073"/>
                <a:gd name="T57" fmla="*/ 2147483647 h 1494"/>
                <a:gd name="T58" fmla="*/ 2147483647 w 1073"/>
                <a:gd name="T59" fmla="*/ 0 h 1494"/>
                <a:gd name="T60" fmla="*/ 2147483647 w 1073"/>
                <a:gd name="T61" fmla="*/ 0 h 1494"/>
                <a:gd name="T62" fmla="*/ 2147483647 w 1073"/>
                <a:gd name="T63" fmla="*/ 0 h 1494"/>
                <a:gd name="T64" fmla="*/ 2147483647 w 1073"/>
                <a:gd name="T65" fmla="*/ 2147483647 h 1494"/>
                <a:gd name="T66" fmla="*/ 2147483647 w 1073"/>
                <a:gd name="T67" fmla="*/ 2147483647 h 1494"/>
                <a:gd name="T68" fmla="*/ 2147483647 w 1073"/>
                <a:gd name="T69" fmla="*/ 2147483647 h 1494"/>
                <a:gd name="T70" fmla="*/ 2147483647 w 1073"/>
                <a:gd name="T71" fmla="*/ 2147483647 h 1494"/>
                <a:gd name="T72" fmla="*/ 2147483647 w 1073"/>
                <a:gd name="T73" fmla="*/ 2147483647 h 1494"/>
                <a:gd name="T74" fmla="*/ 2147483647 w 1073"/>
                <a:gd name="T75" fmla="*/ 2147483647 h 1494"/>
                <a:gd name="T76" fmla="*/ 2147483647 w 1073"/>
                <a:gd name="T77" fmla="*/ 2147483647 h 1494"/>
                <a:gd name="T78" fmla="*/ 0 w 1073"/>
                <a:gd name="T79" fmla="*/ 2147483647 h 1494"/>
                <a:gd name="T80" fmla="*/ 0 w 1073"/>
                <a:gd name="T81" fmla="*/ 2147483647 h 14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3"/>
                <a:gd name="T124" fmla="*/ 0 h 1494"/>
                <a:gd name="T125" fmla="*/ 1073 w 1073"/>
                <a:gd name="T126" fmla="*/ 1494 h 149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3" h="1494">
                  <a:moveTo>
                    <a:pt x="0" y="1412"/>
                  </a:moveTo>
                  <a:lnTo>
                    <a:pt x="0" y="1412"/>
                  </a:lnTo>
                  <a:lnTo>
                    <a:pt x="2" y="1429"/>
                  </a:lnTo>
                  <a:lnTo>
                    <a:pt x="6" y="1445"/>
                  </a:lnTo>
                  <a:lnTo>
                    <a:pt x="13" y="1458"/>
                  </a:lnTo>
                  <a:lnTo>
                    <a:pt x="25" y="1469"/>
                  </a:lnTo>
                  <a:lnTo>
                    <a:pt x="36" y="1481"/>
                  </a:lnTo>
                  <a:lnTo>
                    <a:pt x="50" y="1488"/>
                  </a:lnTo>
                  <a:lnTo>
                    <a:pt x="65" y="1492"/>
                  </a:lnTo>
                  <a:lnTo>
                    <a:pt x="82" y="1494"/>
                  </a:lnTo>
                  <a:lnTo>
                    <a:pt x="991" y="1494"/>
                  </a:lnTo>
                  <a:lnTo>
                    <a:pt x="1008" y="1492"/>
                  </a:lnTo>
                  <a:lnTo>
                    <a:pt x="1023" y="1488"/>
                  </a:lnTo>
                  <a:lnTo>
                    <a:pt x="1038" y="1481"/>
                  </a:lnTo>
                  <a:lnTo>
                    <a:pt x="1049" y="1469"/>
                  </a:lnTo>
                  <a:lnTo>
                    <a:pt x="1060" y="1458"/>
                  </a:lnTo>
                  <a:lnTo>
                    <a:pt x="1067" y="1445"/>
                  </a:lnTo>
                  <a:lnTo>
                    <a:pt x="1071" y="1429"/>
                  </a:lnTo>
                  <a:lnTo>
                    <a:pt x="1073" y="1412"/>
                  </a:lnTo>
                  <a:lnTo>
                    <a:pt x="1073" y="82"/>
                  </a:lnTo>
                  <a:lnTo>
                    <a:pt x="1071" y="65"/>
                  </a:lnTo>
                  <a:lnTo>
                    <a:pt x="1067" y="50"/>
                  </a:lnTo>
                  <a:lnTo>
                    <a:pt x="1060" y="36"/>
                  </a:lnTo>
                  <a:lnTo>
                    <a:pt x="1049" y="24"/>
                  </a:lnTo>
                  <a:lnTo>
                    <a:pt x="1038" y="13"/>
                  </a:lnTo>
                  <a:lnTo>
                    <a:pt x="1023" y="6"/>
                  </a:lnTo>
                  <a:lnTo>
                    <a:pt x="1008" y="2"/>
                  </a:lnTo>
                  <a:lnTo>
                    <a:pt x="991" y="0"/>
                  </a:lnTo>
                  <a:lnTo>
                    <a:pt x="82" y="0"/>
                  </a:lnTo>
                  <a:lnTo>
                    <a:pt x="65" y="2"/>
                  </a:lnTo>
                  <a:lnTo>
                    <a:pt x="50" y="6"/>
                  </a:lnTo>
                  <a:lnTo>
                    <a:pt x="36" y="13"/>
                  </a:lnTo>
                  <a:lnTo>
                    <a:pt x="25" y="24"/>
                  </a:lnTo>
                  <a:lnTo>
                    <a:pt x="13" y="36"/>
                  </a:lnTo>
                  <a:lnTo>
                    <a:pt x="6" y="50"/>
                  </a:lnTo>
                  <a:lnTo>
                    <a:pt x="2" y="65"/>
                  </a:lnTo>
                  <a:lnTo>
                    <a:pt x="0" y="82"/>
                  </a:lnTo>
                  <a:lnTo>
                    <a:pt x="0" y="1412"/>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597" name="Rectangle 103"/>
            <p:cNvSpPr>
              <a:spLocks noChangeArrowheads="1"/>
            </p:cNvSpPr>
            <p:nvPr/>
          </p:nvSpPr>
          <p:spPr bwMode="auto">
            <a:xfrm>
              <a:off x="5539259" y="5161904"/>
              <a:ext cx="1032504" cy="14576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
          <p:nvSpPr>
            <p:cNvPr id="108598" name="Freeform 105"/>
            <p:cNvSpPr>
              <a:spLocks/>
            </p:cNvSpPr>
            <p:nvPr/>
          </p:nvSpPr>
          <p:spPr bwMode="auto">
            <a:xfrm>
              <a:off x="6016144" y="6653297"/>
              <a:ext cx="78732" cy="80981"/>
            </a:xfrm>
            <a:custGeom>
              <a:avLst/>
              <a:gdLst>
                <a:gd name="T0" fmla="*/ 2147483647 w 71"/>
                <a:gd name="T1" fmla="*/ 2147483647 h 73"/>
                <a:gd name="T2" fmla="*/ 2147483647 w 71"/>
                <a:gd name="T3" fmla="*/ 2147483647 h 73"/>
                <a:gd name="T4" fmla="*/ 2147483647 w 71"/>
                <a:gd name="T5" fmla="*/ 2147483647 h 73"/>
                <a:gd name="T6" fmla="*/ 2147483647 w 71"/>
                <a:gd name="T7" fmla="*/ 2147483647 h 73"/>
                <a:gd name="T8" fmla="*/ 2147483647 w 71"/>
                <a:gd name="T9" fmla="*/ 2147483647 h 73"/>
                <a:gd name="T10" fmla="*/ 2147483647 w 71"/>
                <a:gd name="T11" fmla="*/ 2147483647 h 73"/>
                <a:gd name="T12" fmla="*/ 2147483647 w 71"/>
                <a:gd name="T13" fmla="*/ 2147483647 h 73"/>
                <a:gd name="T14" fmla="*/ 2147483647 w 71"/>
                <a:gd name="T15" fmla="*/ 2147483647 h 73"/>
                <a:gd name="T16" fmla="*/ 0 w 71"/>
                <a:gd name="T17" fmla="*/ 2147483647 h 73"/>
                <a:gd name="T18" fmla="*/ 0 w 71"/>
                <a:gd name="T19" fmla="*/ 2147483647 h 73"/>
                <a:gd name="T20" fmla="*/ 0 w 71"/>
                <a:gd name="T21" fmla="*/ 2147483647 h 73"/>
                <a:gd name="T22" fmla="*/ 0 w 71"/>
                <a:gd name="T23" fmla="*/ 2147483647 h 73"/>
                <a:gd name="T24" fmla="*/ 2147483647 w 71"/>
                <a:gd name="T25" fmla="*/ 2147483647 h 73"/>
                <a:gd name="T26" fmla="*/ 2147483647 w 71"/>
                <a:gd name="T27" fmla="*/ 2147483647 h 73"/>
                <a:gd name="T28" fmla="*/ 2147483647 w 71"/>
                <a:gd name="T29" fmla="*/ 2147483647 h 73"/>
                <a:gd name="T30" fmla="*/ 2147483647 w 71"/>
                <a:gd name="T31" fmla="*/ 2147483647 h 73"/>
                <a:gd name="T32" fmla="*/ 2147483647 w 71"/>
                <a:gd name="T33" fmla="*/ 2147483647 h 73"/>
                <a:gd name="T34" fmla="*/ 2147483647 w 71"/>
                <a:gd name="T35" fmla="*/ 2147483647 h 73"/>
                <a:gd name="T36" fmla="*/ 2147483647 w 71"/>
                <a:gd name="T37" fmla="*/ 0 h 73"/>
                <a:gd name="T38" fmla="*/ 2147483647 w 71"/>
                <a:gd name="T39" fmla="*/ 0 h 73"/>
                <a:gd name="T40" fmla="*/ 2147483647 w 71"/>
                <a:gd name="T41" fmla="*/ 2147483647 h 73"/>
                <a:gd name="T42" fmla="*/ 2147483647 w 71"/>
                <a:gd name="T43" fmla="*/ 2147483647 h 73"/>
                <a:gd name="T44" fmla="*/ 2147483647 w 71"/>
                <a:gd name="T45" fmla="*/ 2147483647 h 73"/>
                <a:gd name="T46" fmla="*/ 2147483647 w 71"/>
                <a:gd name="T47" fmla="*/ 2147483647 h 73"/>
                <a:gd name="T48" fmla="*/ 2147483647 w 71"/>
                <a:gd name="T49" fmla="*/ 2147483647 h 73"/>
                <a:gd name="T50" fmla="*/ 2147483647 w 71"/>
                <a:gd name="T51" fmla="*/ 2147483647 h 73"/>
                <a:gd name="T52" fmla="*/ 2147483647 w 71"/>
                <a:gd name="T53" fmla="*/ 2147483647 h 73"/>
                <a:gd name="T54" fmla="*/ 2147483647 w 71"/>
                <a:gd name="T55" fmla="*/ 2147483647 h 73"/>
                <a:gd name="T56" fmla="*/ 2147483647 w 71"/>
                <a:gd name="T57" fmla="*/ 2147483647 h 73"/>
                <a:gd name="T58" fmla="*/ 2147483647 w 71"/>
                <a:gd name="T59" fmla="*/ 2147483647 h 73"/>
                <a:gd name="T60" fmla="*/ 2147483647 w 71"/>
                <a:gd name="T61" fmla="*/ 2147483647 h 73"/>
                <a:gd name="T62" fmla="*/ 2147483647 w 71"/>
                <a:gd name="T63" fmla="*/ 2147483647 h 73"/>
                <a:gd name="T64" fmla="*/ 2147483647 w 71"/>
                <a:gd name="T65" fmla="*/ 2147483647 h 73"/>
                <a:gd name="T66" fmla="*/ 2147483647 w 71"/>
                <a:gd name="T67" fmla="*/ 2147483647 h 73"/>
                <a:gd name="T68" fmla="*/ 2147483647 w 71"/>
                <a:gd name="T69" fmla="*/ 2147483647 h 73"/>
                <a:gd name="T70" fmla="*/ 2147483647 w 71"/>
                <a:gd name="T71" fmla="*/ 2147483647 h 73"/>
                <a:gd name="T72" fmla="*/ 2147483647 w 71"/>
                <a:gd name="T73" fmla="*/ 2147483647 h 73"/>
                <a:gd name="T74" fmla="*/ 2147483647 w 71"/>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3"/>
                <a:gd name="T116" fmla="*/ 71 w 71"/>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3">
                  <a:moveTo>
                    <a:pt x="36" y="73"/>
                  </a:moveTo>
                  <a:lnTo>
                    <a:pt x="36" y="73"/>
                  </a:lnTo>
                  <a:lnTo>
                    <a:pt x="28" y="73"/>
                  </a:lnTo>
                  <a:lnTo>
                    <a:pt x="23" y="69"/>
                  </a:lnTo>
                  <a:lnTo>
                    <a:pt x="15" y="67"/>
                  </a:lnTo>
                  <a:lnTo>
                    <a:pt x="10" y="62"/>
                  </a:lnTo>
                  <a:lnTo>
                    <a:pt x="6" y="56"/>
                  </a:lnTo>
                  <a:lnTo>
                    <a:pt x="2" y="50"/>
                  </a:lnTo>
                  <a:lnTo>
                    <a:pt x="0" y="45"/>
                  </a:lnTo>
                  <a:lnTo>
                    <a:pt x="0" y="37"/>
                  </a:lnTo>
                  <a:lnTo>
                    <a:pt x="0" y="30"/>
                  </a:lnTo>
                  <a:lnTo>
                    <a:pt x="2" y="23"/>
                  </a:lnTo>
                  <a:lnTo>
                    <a:pt x="6" y="17"/>
                  </a:lnTo>
                  <a:lnTo>
                    <a:pt x="10" y="11"/>
                  </a:lnTo>
                  <a:lnTo>
                    <a:pt x="15" y="8"/>
                  </a:lnTo>
                  <a:lnTo>
                    <a:pt x="23" y="4"/>
                  </a:lnTo>
                  <a:lnTo>
                    <a:pt x="28" y="2"/>
                  </a:lnTo>
                  <a:lnTo>
                    <a:pt x="36" y="0"/>
                  </a:lnTo>
                  <a:lnTo>
                    <a:pt x="43" y="2"/>
                  </a:lnTo>
                  <a:lnTo>
                    <a:pt x="51" y="4"/>
                  </a:lnTo>
                  <a:lnTo>
                    <a:pt x="56" y="8"/>
                  </a:lnTo>
                  <a:lnTo>
                    <a:pt x="62" y="11"/>
                  </a:lnTo>
                  <a:lnTo>
                    <a:pt x="65" y="17"/>
                  </a:lnTo>
                  <a:lnTo>
                    <a:pt x="69" y="23"/>
                  </a:lnTo>
                  <a:lnTo>
                    <a:pt x="71" y="30"/>
                  </a:lnTo>
                  <a:lnTo>
                    <a:pt x="71" y="37"/>
                  </a:lnTo>
                  <a:lnTo>
                    <a:pt x="71" y="45"/>
                  </a:lnTo>
                  <a:lnTo>
                    <a:pt x="69" y="50"/>
                  </a:lnTo>
                  <a:lnTo>
                    <a:pt x="65" y="56"/>
                  </a:lnTo>
                  <a:lnTo>
                    <a:pt x="62" y="62"/>
                  </a:lnTo>
                  <a:lnTo>
                    <a:pt x="56" y="67"/>
                  </a:lnTo>
                  <a:lnTo>
                    <a:pt x="51" y="69"/>
                  </a:lnTo>
                  <a:lnTo>
                    <a:pt x="43" y="73"/>
                  </a:lnTo>
                  <a:lnTo>
                    <a:pt x="36" y="73"/>
                  </a:lnTo>
                  <a:close/>
                </a:path>
              </a:pathLst>
            </a:custGeom>
            <a:solidFill>
              <a:srgbClr val="5F4F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599" name="Freeform 106"/>
            <p:cNvSpPr>
              <a:spLocks/>
            </p:cNvSpPr>
            <p:nvPr/>
          </p:nvSpPr>
          <p:spPr bwMode="auto">
            <a:xfrm>
              <a:off x="5966656" y="5121413"/>
              <a:ext cx="175458" cy="13497"/>
            </a:xfrm>
            <a:custGeom>
              <a:avLst/>
              <a:gdLst>
                <a:gd name="T0" fmla="*/ 2147483647 w 156"/>
                <a:gd name="T1" fmla="*/ 2147483647 h 13"/>
                <a:gd name="T2" fmla="*/ 2147483647 w 156"/>
                <a:gd name="T3" fmla="*/ 2147483647 h 13"/>
                <a:gd name="T4" fmla="*/ 2147483647 w 156"/>
                <a:gd name="T5" fmla="*/ 2147483647 h 13"/>
                <a:gd name="T6" fmla="*/ 2147483647 w 156"/>
                <a:gd name="T7" fmla="*/ 2147483647 h 13"/>
                <a:gd name="T8" fmla="*/ 2147483647 w 156"/>
                <a:gd name="T9" fmla="*/ 2147483647 h 13"/>
                <a:gd name="T10" fmla="*/ 2147483647 w 156"/>
                <a:gd name="T11" fmla="*/ 2147483647 h 13"/>
                <a:gd name="T12" fmla="*/ 2147483647 w 156"/>
                <a:gd name="T13" fmla="*/ 2147483647 h 13"/>
                <a:gd name="T14" fmla="*/ 2147483647 w 156"/>
                <a:gd name="T15" fmla="*/ 0 h 13"/>
                <a:gd name="T16" fmla="*/ 2147483647 w 156"/>
                <a:gd name="T17" fmla="*/ 0 h 13"/>
                <a:gd name="T18" fmla="*/ 2147483647 w 156"/>
                <a:gd name="T19" fmla="*/ 0 h 13"/>
                <a:gd name="T20" fmla="*/ 2147483647 w 156"/>
                <a:gd name="T21" fmla="*/ 2147483647 h 13"/>
                <a:gd name="T22" fmla="*/ 0 w 156"/>
                <a:gd name="T23" fmla="*/ 2147483647 h 13"/>
                <a:gd name="T24" fmla="*/ 0 w 156"/>
                <a:gd name="T25" fmla="*/ 2147483647 h 13"/>
                <a:gd name="T26" fmla="*/ 0 w 156"/>
                <a:gd name="T27" fmla="*/ 2147483647 h 13"/>
                <a:gd name="T28" fmla="*/ 2147483647 w 156"/>
                <a:gd name="T29" fmla="*/ 2147483647 h 13"/>
                <a:gd name="T30" fmla="*/ 2147483647 w 156"/>
                <a:gd name="T31" fmla="*/ 2147483647 h 13"/>
                <a:gd name="T32" fmla="*/ 2147483647 w 156"/>
                <a:gd name="T33" fmla="*/ 214748364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13"/>
                <a:gd name="T53" fmla="*/ 156 w 15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13">
                  <a:moveTo>
                    <a:pt x="148" y="13"/>
                  </a:moveTo>
                  <a:lnTo>
                    <a:pt x="148" y="13"/>
                  </a:lnTo>
                  <a:lnTo>
                    <a:pt x="154" y="11"/>
                  </a:lnTo>
                  <a:lnTo>
                    <a:pt x="156" y="7"/>
                  </a:lnTo>
                  <a:lnTo>
                    <a:pt x="154" y="2"/>
                  </a:lnTo>
                  <a:lnTo>
                    <a:pt x="148" y="0"/>
                  </a:lnTo>
                  <a:lnTo>
                    <a:pt x="7" y="0"/>
                  </a:lnTo>
                  <a:lnTo>
                    <a:pt x="2" y="2"/>
                  </a:lnTo>
                  <a:lnTo>
                    <a:pt x="0" y="7"/>
                  </a:lnTo>
                  <a:lnTo>
                    <a:pt x="2" y="11"/>
                  </a:lnTo>
                  <a:lnTo>
                    <a:pt x="7" y="13"/>
                  </a:lnTo>
                  <a:lnTo>
                    <a:pt x="148" y="13"/>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1" name="Group 7"/>
            <p:cNvGrpSpPr/>
            <p:nvPr/>
          </p:nvGrpSpPr>
          <p:grpSpPr>
            <a:xfrm>
              <a:off x="5615740" y="5663534"/>
              <a:ext cx="872791" cy="672588"/>
              <a:chOff x="5615740" y="5663534"/>
              <a:chExt cx="872791" cy="672588"/>
            </a:xfrm>
            <a:solidFill>
              <a:srgbClr val="171717"/>
            </a:solidFill>
          </p:grpSpPr>
          <p:sp>
            <p:nvSpPr>
              <p:cNvPr id="566" name="Freeform 107"/>
              <p:cNvSpPr>
                <a:spLocks noEditPoints="1"/>
              </p:cNvSpPr>
              <p:nvPr/>
            </p:nvSpPr>
            <p:spPr bwMode="auto">
              <a:xfrm>
                <a:off x="5615740" y="5663534"/>
                <a:ext cx="872791" cy="467888"/>
              </a:xfrm>
              <a:custGeom>
                <a:avLst/>
                <a:gdLst>
                  <a:gd name="T0" fmla="*/ 633 w 778"/>
                  <a:gd name="T1" fmla="*/ 418 h 418"/>
                  <a:gd name="T2" fmla="*/ 234 w 778"/>
                  <a:gd name="T3" fmla="*/ 418 h 418"/>
                  <a:gd name="T4" fmla="*/ 234 w 778"/>
                  <a:gd name="T5" fmla="*/ 418 h 418"/>
                  <a:gd name="T6" fmla="*/ 227 w 778"/>
                  <a:gd name="T7" fmla="*/ 416 h 418"/>
                  <a:gd name="T8" fmla="*/ 221 w 778"/>
                  <a:gd name="T9" fmla="*/ 412 h 418"/>
                  <a:gd name="T10" fmla="*/ 215 w 778"/>
                  <a:gd name="T11" fmla="*/ 407 h 418"/>
                  <a:gd name="T12" fmla="*/ 212 w 778"/>
                  <a:gd name="T13" fmla="*/ 399 h 418"/>
                  <a:gd name="T14" fmla="*/ 128 w 778"/>
                  <a:gd name="T15" fmla="*/ 132 h 418"/>
                  <a:gd name="T16" fmla="*/ 9 w 778"/>
                  <a:gd name="T17" fmla="*/ 39 h 418"/>
                  <a:gd name="T18" fmla="*/ 9 w 778"/>
                  <a:gd name="T19" fmla="*/ 39 h 418"/>
                  <a:gd name="T20" fmla="*/ 4 w 778"/>
                  <a:gd name="T21" fmla="*/ 32 h 418"/>
                  <a:gd name="T22" fmla="*/ 0 w 778"/>
                  <a:gd name="T23" fmla="*/ 23 h 418"/>
                  <a:gd name="T24" fmla="*/ 2 w 778"/>
                  <a:gd name="T25" fmla="*/ 13 h 418"/>
                  <a:gd name="T26" fmla="*/ 6 w 778"/>
                  <a:gd name="T27" fmla="*/ 6 h 418"/>
                  <a:gd name="T28" fmla="*/ 6 w 778"/>
                  <a:gd name="T29" fmla="*/ 6 h 418"/>
                  <a:gd name="T30" fmla="*/ 9 w 778"/>
                  <a:gd name="T31" fmla="*/ 2 h 418"/>
                  <a:gd name="T32" fmla="*/ 13 w 778"/>
                  <a:gd name="T33" fmla="*/ 0 h 418"/>
                  <a:gd name="T34" fmla="*/ 21 w 778"/>
                  <a:gd name="T35" fmla="*/ 0 h 418"/>
                  <a:gd name="T36" fmla="*/ 30 w 778"/>
                  <a:gd name="T37" fmla="*/ 2 h 418"/>
                  <a:gd name="T38" fmla="*/ 37 w 778"/>
                  <a:gd name="T39" fmla="*/ 8 h 418"/>
                  <a:gd name="T40" fmla="*/ 149 w 778"/>
                  <a:gd name="T41" fmla="*/ 102 h 418"/>
                  <a:gd name="T42" fmla="*/ 755 w 778"/>
                  <a:gd name="T43" fmla="*/ 102 h 418"/>
                  <a:gd name="T44" fmla="*/ 755 w 778"/>
                  <a:gd name="T45" fmla="*/ 102 h 418"/>
                  <a:gd name="T46" fmla="*/ 766 w 778"/>
                  <a:gd name="T47" fmla="*/ 102 h 418"/>
                  <a:gd name="T48" fmla="*/ 770 w 778"/>
                  <a:gd name="T49" fmla="*/ 102 h 418"/>
                  <a:gd name="T50" fmla="*/ 774 w 778"/>
                  <a:gd name="T51" fmla="*/ 106 h 418"/>
                  <a:gd name="T52" fmla="*/ 774 w 778"/>
                  <a:gd name="T53" fmla="*/ 106 h 418"/>
                  <a:gd name="T54" fmla="*/ 778 w 778"/>
                  <a:gd name="T55" fmla="*/ 112 h 418"/>
                  <a:gd name="T56" fmla="*/ 778 w 778"/>
                  <a:gd name="T57" fmla="*/ 115 h 418"/>
                  <a:gd name="T58" fmla="*/ 778 w 778"/>
                  <a:gd name="T59" fmla="*/ 121 h 418"/>
                  <a:gd name="T60" fmla="*/ 776 w 778"/>
                  <a:gd name="T61" fmla="*/ 125 h 418"/>
                  <a:gd name="T62" fmla="*/ 653 w 778"/>
                  <a:gd name="T63" fmla="*/ 403 h 418"/>
                  <a:gd name="T64" fmla="*/ 653 w 778"/>
                  <a:gd name="T65" fmla="*/ 403 h 418"/>
                  <a:gd name="T66" fmla="*/ 650 w 778"/>
                  <a:gd name="T67" fmla="*/ 408 h 418"/>
                  <a:gd name="T68" fmla="*/ 646 w 778"/>
                  <a:gd name="T69" fmla="*/ 414 h 418"/>
                  <a:gd name="T70" fmla="*/ 640 w 778"/>
                  <a:gd name="T71" fmla="*/ 416 h 418"/>
                  <a:gd name="T72" fmla="*/ 633 w 778"/>
                  <a:gd name="T73" fmla="*/ 418 h 418"/>
                  <a:gd name="T74" fmla="*/ 633 w 778"/>
                  <a:gd name="T75" fmla="*/ 418 h 418"/>
                  <a:gd name="T76" fmla="*/ 251 w 778"/>
                  <a:gd name="T77" fmla="*/ 364 h 418"/>
                  <a:gd name="T78" fmla="*/ 618 w 778"/>
                  <a:gd name="T79" fmla="*/ 364 h 418"/>
                  <a:gd name="T80" fmla="*/ 720 w 778"/>
                  <a:gd name="T81" fmla="*/ 128 h 418"/>
                  <a:gd name="T82" fmla="*/ 178 w 778"/>
                  <a:gd name="T83" fmla="*/ 128 h 418"/>
                  <a:gd name="T84" fmla="*/ 251 w 778"/>
                  <a:gd name="T85" fmla="*/ 36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8" h="418">
                    <a:moveTo>
                      <a:pt x="633" y="418"/>
                    </a:moveTo>
                    <a:lnTo>
                      <a:pt x="234" y="418"/>
                    </a:lnTo>
                    <a:lnTo>
                      <a:pt x="234" y="418"/>
                    </a:lnTo>
                    <a:lnTo>
                      <a:pt x="227" y="416"/>
                    </a:lnTo>
                    <a:lnTo>
                      <a:pt x="221" y="412"/>
                    </a:lnTo>
                    <a:lnTo>
                      <a:pt x="215" y="407"/>
                    </a:lnTo>
                    <a:lnTo>
                      <a:pt x="212" y="399"/>
                    </a:lnTo>
                    <a:lnTo>
                      <a:pt x="128" y="132"/>
                    </a:lnTo>
                    <a:lnTo>
                      <a:pt x="9" y="39"/>
                    </a:lnTo>
                    <a:lnTo>
                      <a:pt x="9" y="39"/>
                    </a:lnTo>
                    <a:lnTo>
                      <a:pt x="4" y="32"/>
                    </a:lnTo>
                    <a:lnTo>
                      <a:pt x="0" y="23"/>
                    </a:lnTo>
                    <a:lnTo>
                      <a:pt x="2" y="13"/>
                    </a:lnTo>
                    <a:lnTo>
                      <a:pt x="6" y="6"/>
                    </a:lnTo>
                    <a:lnTo>
                      <a:pt x="6" y="6"/>
                    </a:lnTo>
                    <a:lnTo>
                      <a:pt x="9" y="2"/>
                    </a:lnTo>
                    <a:lnTo>
                      <a:pt x="13" y="0"/>
                    </a:lnTo>
                    <a:lnTo>
                      <a:pt x="21" y="0"/>
                    </a:lnTo>
                    <a:lnTo>
                      <a:pt x="30" y="2"/>
                    </a:lnTo>
                    <a:lnTo>
                      <a:pt x="37" y="8"/>
                    </a:lnTo>
                    <a:lnTo>
                      <a:pt x="149" y="102"/>
                    </a:lnTo>
                    <a:lnTo>
                      <a:pt x="755" y="102"/>
                    </a:lnTo>
                    <a:lnTo>
                      <a:pt x="755" y="102"/>
                    </a:lnTo>
                    <a:lnTo>
                      <a:pt x="766" y="102"/>
                    </a:lnTo>
                    <a:lnTo>
                      <a:pt x="770" y="102"/>
                    </a:lnTo>
                    <a:lnTo>
                      <a:pt x="774" y="106"/>
                    </a:lnTo>
                    <a:lnTo>
                      <a:pt x="774" y="106"/>
                    </a:lnTo>
                    <a:lnTo>
                      <a:pt x="778" y="112"/>
                    </a:lnTo>
                    <a:lnTo>
                      <a:pt x="778" y="115"/>
                    </a:lnTo>
                    <a:lnTo>
                      <a:pt x="778" y="121"/>
                    </a:lnTo>
                    <a:lnTo>
                      <a:pt x="776" y="125"/>
                    </a:lnTo>
                    <a:lnTo>
                      <a:pt x="653" y="403"/>
                    </a:lnTo>
                    <a:lnTo>
                      <a:pt x="653" y="403"/>
                    </a:lnTo>
                    <a:lnTo>
                      <a:pt x="650" y="408"/>
                    </a:lnTo>
                    <a:lnTo>
                      <a:pt x="646" y="414"/>
                    </a:lnTo>
                    <a:lnTo>
                      <a:pt x="640" y="416"/>
                    </a:lnTo>
                    <a:lnTo>
                      <a:pt x="633" y="418"/>
                    </a:lnTo>
                    <a:lnTo>
                      <a:pt x="633" y="418"/>
                    </a:lnTo>
                    <a:close/>
                    <a:moveTo>
                      <a:pt x="251" y="364"/>
                    </a:moveTo>
                    <a:lnTo>
                      <a:pt x="618" y="364"/>
                    </a:lnTo>
                    <a:lnTo>
                      <a:pt x="720" y="128"/>
                    </a:lnTo>
                    <a:lnTo>
                      <a:pt x="178" y="128"/>
                    </a:lnTo>
                    <a:lnTo>
                      <a:pt x="251" y="36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7" name="Freeform 108"/>
              <p:cNvSpPr>
                <a:spLocks/>
              </p:cNvSpPr>
              <p:nvPr/>
            </p:nvSpPr>
            <p:spPr bwMode="auto">
              <a:xfrm>
                <a:off x="5899172" y="5776007"/>
                <a:ext cx="78732" cy="339669"/>
              </a:xfrm>
              <a:custGeom>
                <a:avLst/>
                <a:gdLst>
                  <a:gd name="T0" fmla="*/ 60 w 71"/>
                  <a:gd name="T1" fmla="*/ 303 h 303"/>
                  <a:gd name="T2" fmla="*/ 60 w 71"/>
                  <a:gd name="T3" fmla="*/ 303 h 303"/>
                  <a:gd name="T4" fmla="*/ 56 w 71"/>
                  <a:gd name="T5" fmla="*/ 301 h 303"/>
                  <a:gd name="T6" fmla="*/ 52 w 71"/>
                  <a:gd name="T7" fmla="*/ 299 h 303"/>
                  <a:gd name="T8" fmla="*/ 49 w 71"/>
                  <a:gd name="T9" fmla="*/ 297 h 303"/>
                  <a:gd name="T10" fmla="*/ 49 w 71"/>
                  <a:gd name="T11" fmla="*/ 294 h 303"/>
                  <a:gd name="T12" fmla="*/ 0 w 71"/>
                  <a:gd name="T13" fmla="*/ 15 h 303"/>
                  <a:gd name="T14" fmla="*/ 0 w 71"/>
                  <a:gd name="T15" fmla="*/ 15 h 303"/>
                  <a:gd name="T16" fmla="*/ 0 w 71"/>
                  <a:gd name="T17" fmla="*/ 10 h 303"/>
                  <a:gd name="T18" fmla="*/ 2 w 71"/>
                  <a:gd name="T19" fmla="*/ 6 h 303"/>
                  <a:gd name="T20" fmla="*/ 6 w 71"/>
                  <a:gd name="T21" fmla="*/ 2 h 303"/>
                  <a:gd name="T22" fmla="*/ 10 w 71"/>
                  <a:gd name="T23" fmla="*/ 0 h 303"/>
                  <a:gd name="T24" fmla="*/ 10 w 71"/>
                  <a:gd name="T25" fmla="*/ 0 h 303"/>
                  <a:gd name="T26" fmla="*/ 15 w 71"/>
                  <a:gd name="T27" fmla="*/ 0 h 303"/>
                  <a:gd name="T28" fmla="*/ 19 w 71"/>
                  <a:gd name="T29" fmla="*/ 2 h 303"/>
                  <a:gd name="T30" fmla="*/ 21 w 71"/>
                  <a:gd name="T31" fmla="*/ 6 h 303"/>
                  <a:gd name="T32" fmla="*/ 23 w 71"/>
                  <a:gd name="T33" fmla="*/ 12 h 303"/>
                  <a:gd name="T34" fmla="*/ 71 w 71"/>
                  <a:gd name="T35" fmla="*/ 288 h 303"/>
                  <a:gd name="T36" fmla="*/ 71 w 71"/>
                  <a:gd name="T37" fmla="*/ 288 h 303"/>
                  <a:gd name="T38" fmla="*/ 71 w 71"/>
                  <a:gd name="T39" fmla="*/ 294 h 303"/>
                  <a:gd name="T40" fmla="*/ 69 w 71"/>
                  <a:gd name="T41" fmla="*/ 297 h 303"/>
                  <a:gd name="T42" fmla="*/ 65 w 71"/>
                  <a:gd name="T43" fmla="*/ 301 h 303"/>
                  <a:gd name="T44" fmla="*/ 62 w 71"/>
                  <a:gd name="T45" fmla="*/ 303 h 303"/>
                  <a:gd name="T46" fmla="*/ 62 w 71"/>
                  <a:gd name="T47" fmla="*/ 303 h 303"/>
                  <a:gd name="T48" fmla="*/ 60 w 71"/>
                  <a:gd name="T49" fmla="*/ 303 h 303"/>
                  <a:gd name="T50" fmla="*/ 60 w 71"/>
                  <a:gd name="T51"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303">
                    <a:moveTo>
                      <a:pt x="60" y="303"/>
                    </a:moveTo>
                    <a:lnTo>
                      <a:pt x="60" y="303"/>
                    </a:lnTo>
                    <a:lnTo>
                      <a:pt x="56" y="301"/>
                    </a:lnTo>
                    <a:lnTo>
                      <a:pt x="52" y="299"/>
                    </a:lnTo>
                    <a:lnTo>
                      <a:pt x="49" y="297"/>
                    </a:lnTo>
                    <a:lnTo>
                      <a:pt x="49" y="294"/>
                    </a:lnTo>
                    <a:lnTo>
                      <a:pt x="0" y="15"/>
                    </a:lnTo>
                    <a:lnTo>
                      <a:pt x="0" y="15"/>
                    </a:lnTo>
                    <a:lnTo>
                      <a:pt x="0" y="10"/>
                    </a:lnTo>
                    <a:lnTo>
                      <a:pt x="2" y="6"/>
                    </a:lnTo>
                    <a:lnTo>
                      <a:pt x="6" y="2"/>
                    </a:lnTo>
                    <a:lnTo>
                      <a:pt x="10" y="0"/>
                    </a:lnTo>
                    <a:lnTo>
                      <a:pt x="10" y="0"/>
                    </a:lnTo>
                    <a:lnTo>
                      <a:pt x="15" y="0"/>
                    </a:lnTo>
                    <a:lnTo>
                      <a:pt x="19" y="2"/>
                    </a:lnTo>
                    <a:lnTo>
                      <a:pt x="21" y="6"/>
                    </a:lnTo>
                    <a:lnTo>
                      <a:pt x="23" y="12"/>
                    </a:lnTo>
                    <a:lnTo>
                      <a:pt x="71" y="288"/>
                    </a:lnTo>
                    <a:lnTo>
                      <a:pt x="71" y="288"/>
                    </a:lnTo>
                    <a:lnTo>
                      <a:pt x="71" y="294"/>
                    </a:lnTo>
                    <a:lnTo>
                      <a:pt x="69" y="297"/>
                    </a:lnTo>
                    <a:lnTo>
                      <a:pt x="65" y="301"/>
                    </a:lnTo>
                    <a:lnTo>
                      <a:pt x="62" y="303"/>
                    </a:lnTo>
                    <a:lnTo>
                      <a:pt x="62" y="303"/>
                    </a:lnTo>
                    <a:lnTo>
                      <a:pt x="60" y="303"/>
                    </a:lnTo>
                    <a:lnTo>
                      <a:pt x="60" y="30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8" name="Freeform 109"/>
              <p:cNvSpPr>
                <a:spLocks/>
              </p:cNvSpPr>
              <p:nvPr/>
            </p:nvSpPr>
            <p:spPr bwMode="auto">
              <a:xfrm>
                <a:off x="6027391" y="5776007"/>
                <a:ext cx="62985" cy="339669"/>
              </a:xfrm>
              <a:custGeom>
                <a:avLst/>
                <a:gdLst>
                  <a:gd name="T0" fmla="*/ 44 w 55"/>
                  <a:gd name="T1" fmla="*/ 303 h 303"/>
                  <a:gd name="T2" fmla="*/ 44 w 55"/>
                  <a:gd name="T3" fmla="*/ 303 h 303"/>
                  <a:gd name="T4" fmla="*/ 40 w 55"/>
                  <a:gd name="T5" fmla="*/ 301 h 303"/>
                  <a:gd name="T6" fmla="*/ 37 w 55"/>
                  <a:gd name="T7" fmla="*/ 299 h 303"/>
                  <a:gd name="T8" fmla="*/ 35 w 55"/>
                  <a:gd name="T9" fmla="*/ 295 h 303"/>
                  <a:gd name="T10" fmla="*/ 33 w 55"/>
                  <a:gd name="T11" fmla="*/ 292 h 303"/>
                  <a:gd name="T12" fmla="*/ 0 w 55"/>
                  <a:gd name="T13" fmla="*/ 13 h 303"/>
                  <a:gd name="T14" fmla="*/ 0 w 55"/>
                  <a:gd name="T15" fmla="*/ 13 h 303"/>
                  <a:gd name="T16" fmla="*/ 0 w 55"/>
                  <a:gd name="T17" fmla="*/ 10 h 303"/>
                  <a:gd name="T18" fmla="*/ 1 w 55"/>
                  <a:gd name="T19" fmla="*/ 6 h 303"/>
                  <a:gd name="T20" fmla="*/ 5 w 55"/>
                  <a:gd name="T21" fmla="*/ 2 h 303"/>
                  <a:gd name="T22" fmla="*/ 11 w 55"/>
                  <a:gd name="T23" fmla="*/ 0 h 303"/>
                  <a:gd name="T24" fmla="*/ 11 w 55"/>
                  <a:gd name="T25" fmla="*/ 0 h 303"/>
                  <a:gd name="T26" fmla="*/ 14 w 55"/>
                  <a:gd name="T27" fmla="*/ 2 h 303"/>
                  <a:gd name="T28" fmla="*/ 18 w 55"/>
                  <a:gd name="T29" fmla="*/ 4 h 303"/>
                  <a:gd name="T30" fmla="*/ 22 w 55"/>
                  <a:gd name="T31" fmla="*/ 6 h 303"/>
                  <a:gd name="T32" fmla="*/ 22 w 55"/>
                  <a:gd name="T33" fmla="*/ 12 h 303"/>
                  <a:gd name="T34" fmla="*/ 55 w 55"/>
                  <a:gd name="T35" fmla="*/ 290 h 303"/>
                  <a:gd name="T36" fmla="*/ 55 w 55"/>
                  <a:gd name="T37" fmla="*/ 290 h 303"/>
                  <a:gd name="T38" fmla="*/ 55 w 55"/>
                  <a:gd name="T39" fmla="*/ 294 h 303"/>
                  <a:gd name="T40" fmla="*/ 53 w 55"/>
                  <a:gd name="T41" fmla="*/ 297 h 303"/>
                  <a:gd name="T42" fmla="*/ 50 w 55"/>
                  <a:gd name="T43" fmla="*/ 301 h 303"/>
                  <a:gd name="T44" fmla="*/ 46 w 55"/>
                  <a:gd name="T45" fmla="*/ 303 h 303"/>
                  <a:gd name="T46" fmla="*/ 46 w 55"/>
                  <a:gd name="T47" fmla="*/ 303 h 303"/>
                  <a:gd name="T48" fmla="*/ 44 w 55"/>
                  <a:gd name="T49" fmla="*/ 303 h 303"/>
                  <a:gd name="T50" fmla="*/ 44 w 55"/>
                  <a:gd name="T51"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03">
                    <a:moveTo>
                      <a:pt x="44" y="303"/>
                    </a:moveTo>
                    <a:lnTo>
                      <a:pt x="44" y="303"/>
                    </a:lnTo>
                    <a:lnTo>
                      <a:pt x="40" y="301"/>
                    </a:lnTo>
                    <a:lnTo>
                      <a:pt x="37" y="299"/>
                    </a:lnTo>
                    <a:lnTo>
                      <a:pt x="35" y="295"/>
                    </a:lnTo>
                    <a:lnTo>
                      <a:pt x="33" y="292"/>
                    </a:lnTo>
                    <a:lnTo>
                      <a:pt x="0" y="13"/>
                    </a:lnTo>
                    <a:lnTo>
                      <a:pt x="0" y="13"/>
                    </a:lnTo>
                    <a:lnTo>
                      <a:pt x="0" y="10"/>
                    </a:lnTo>
                    <a:lnTo>
                      <a:pt x="1" y="6"/>
                    </a:lnTo>
                    <a:lnTo>
                      <a:pt x="5" y="2"/>
                    </a:lnTo>
                    <a:lnTo>
                      <a:pt x="11" y="0"/>
                    </a:lnTo>
                    <a:lnTo>
                      <a:pt x="11" y="0"/>
                    </a:lnTo>
                    <a:lnTo>
                      <a:pt x="14" y="2"/>
                    </a:lnTo>
                    <a:lnTo>
                      <a:pt x="18" y="4"/>
                    </a:lnTo>
                    <a:lnTo>
                      <a:pt x="22" y="6"/>
                    </a:lnTo>
                    <a:lnTo>
                      <a:pt x="22" y="12"/>
                    </a:lnTo>
                    <a:lnTo>
                      <a:pt x="55" y="290"/>
                    </a:lnTo>
                    <a:lnTo>
                      <a:pt x="55" y="290"/>
                    </a:lnTo>
                    <a:lnTo>
                      <a:pt x="55" y="294"/>
                    </a:lnTo>
                    <a:lnTo>
                      <a:pt x="53" y="297"/>
                    </a:lnTo>
                    <a:lnTo>
                      <a:pt x="50" y="301"/>
                    </a:lnTo>
                    <a:lnTo>
                      <a:pt x="46" y="303"/>
                    </a:lnTo>
                    <a:lnTo>
                      <a:pt x="46" y="303"/>
                    </a:lnTo>
                    <a:lnTo>
                      <a:pt x="44" y="303"/>
                    </a:lnTo>
                    <a:lnTo>
                      <a:pt x="44" y="30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69" name="Freeform 110"/>
              <p:cNvSpPr>
                <a:spLocks/>
              </p:cNvSpPr>
              <p:nvPr/>
            </p:nvSpPr>
            <p:spPr bwMode="auto">
              <a:xfrm>
                <a:off x="6157860" y="5780506"/>
                <a:ext cx="56237" cy="330672"/>
              </a:xfrm>
              <a:custGeom>
                <a:avLst/>
                <a:gdLst>
                  <a:gd name="T0" fmla="*/ 11 w 50"/>
                  <a:gd name="T1" fmla="*/ 295 h 295"/>
                  <a:gd name="T2" fmla="*/ 11 w 50"/>
                  <a:gd name="T3" fmla="*/ 295 h 295"/>
                  <a:gd name="T4" fmla="*/ 11 w 50"/>
                  <a:gd name="T5" fmla="*/ 295 h 295"/>
                  <a:gd name="T6" fmla="*/ 11 w 50"/>
                  <a:gd name="T7" fmla="*/ 295 h 295"/>
                  <a:gd name="T8" fmla="*/ 5 w 50"/>
                  <a:gd name="T9" fmla="*/ 293 h 295"/>
                  <a:gd name="T10" fmla="*/ 3 w 50"/>
                  <a:gd name="T11" fmla="*/ 291 h 295"/>
                  <a:gd name="T12" fmla="*/ 1 w 50"/>
                  <a:gd name="T13" fmla="*/ 288 h 295"/>
                  <a:gd name="T14" fmla="*/ 0 w 50"/>
                  <a:gd name="T15" fmla="*/ 282 h 295"/>
                  <a:gd name="T16" fmla="*/ 27 w 50"/>
                  <a:gd name="T17" fmla="*/ 11 h 295"/>
                  <a:gd name="T18" fmla="*/ 27 w 50"/>
                  <a:gd name="T19" fmla="*/ 11 h 295"/>
                  <a:gd name="T20" fmla="*/ 29 w 50"/>
                  <a:gd name="T21" fmla="*/ 6 h 295"/>
                  <a:gd name="T22" fmla="*/ 31 w 50"/>
                  <a:gd name="T23" fmla="*/ 2 h 295"/>
                  <a:gd name="T24" fmla="*/ 35 w 50"/>
                  <a:gd name="T25" fmla="*/ 0 h 295"/>
                  <a:gd name="T26" fmla="*/ 40 w 50"/>
                  <a:gd name="T27" fmla="*/ 0 h 295"/>
                  <a:gd name="T28" fmla="*/ 40 w 50"/>
                  <a:gd name="T29" fmla="*/ 0 h 295"/>
                  <a:gd name="T30" fmla="*/ 44 w 50"/>
                  <a:gd name="T31" fmla="*/ 2 h 295"/>
                  <a:gd name="T32" fmla="*/ 48 w 50"/>
                  <a:gd name="T33" fmla="*/ 4 h 295"/>
                  <a:gd name="T34" fmla="*/ 50 w 50"/>
                  <a:gd name="T35" fmla="*/ 8 h 295"/>
                  <a:gd name="T36" fmla="*/ 50 w 50"/>
                  <a:gd name="T37" fmla="*/ 13 h 295"/>
                  <a:gd name="T38" fmla="*/ 24 w 50"/>
                  <a:gd name="T39" fmla="*/ 286 h 295"/>
                  <a:gd name="T40" fmla="*/ 24 w 50"/>
                  <a:gd name="T41" fmla="*/ 286 h 295"/>
                  <a:gd name="T42" fmla="*/ 22 w 50"/>
                  <a:gd name="T43" fmla="*/ 290 h 295"/>
                  <a:gd name="T44" fmla="*/ 20 w 50"/>
                  <a:gd name="T45" fmla="*/ 293 h 295"/>
                  <a:gd name="T46" fmla="*/ 16 w 50"/>
                  <a:gd name="T47" fmla="*/ 295 h 295"/>
                  <a:gd name="T48" fmla="*/ 11 w 50"/>
                  <a:gd name="T49" fmla="*/ 295 h 295"/>
                  <a:gd name="T50" fmla="*/ 11 w 50"/>
                  <a:gd name="T5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95">
                    <a:moveTo>
                      <a:pt x="11" y="295"/>
                    </a:moveTo>
                    <a:lnTo>
                      <a:pt x="11" y="295"/>
                    </a:lnTo>
                    <a:lnTo>
                      <a:pt x="11" y="295"/>
                    </a:lnTo>
                    <a:lnTo>
                      <a:pt x="11" y="295"/>
                    </a:lnTo>
                    <a:lnTo>
                      <a:pt x="5" y="293"/>
                    </a:lnTo>
                    <a:lnTo>
                      <a:pt x="3" y="291"/>
                    </a:lnTo>
                    <a:lnTo>
                      <a:pt x="1" y="288"/>
                    </a:lnTo>
                    <a:lnTo>
                      <a:pt x="0" y="282"/>
                    </a:lnTo>
                    <a:lnTo>
                      <a:pt x="27" y="11"/>
                    </a:lnTo>
                    <a:lnTo>
                      <a:pt x="27" y="11"/>
                    </a:lnTo>
                    <a:lnTo>
                      <a:pt x="29" y="6"/>
                    </a:lnTo>
                    <a:lnTo>
                      <a:pt x="31" y="2"/>
                    </a:lnTo>
                    <a:lnTo>
                      <a:pt x="35" y="0"/>
                    </a:lnTo>
                    <a:lnTo>
                      <a:pt x="40" y="0"/>
                    </a:lnTo>
                    <a:lnTo>
                      <a:pt x="40" y="0"/>
                    </a:lnTo>
                    <a:lnTo>
                      <a:pt x="44" y="2"/>
                    </a:lnTo>
                    <a:lnTo>
                      <a:pt x="48" y="4"/>
                    </a:lnTo>
                    <a:lnTo>
                      <a:pt x="50" y="8"/>
                    </a:lnTo>
                    <a:lnTo>
                      <a:pt x="50" y="13"/>
                    </a:lnTo>
                    <a:lnTo>
                      <a:pt x="24" y="286"/>
                    </a:lnTo>
                    <a:lnTo>
                      <a:pt x="24" y="286"/>
                    </a:lnTo>
                    <a:lnTo>
                      <a:pt x="22" y="290"/>
                    </a:lnTo>
                    <a:lnTo>
                      <a:pt x="20" y="293"/>
                    </a:lnTo>
                    <a:lnTo>
                      <a:pt x="16" y="295"/>
                    </a:lnTo>
                    <a:lnTo>
                      <a:pt x="11" y="295"/>
                    </a:lnTo>
                    <a:lnTo>
                      <a:pt x="11" y="29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0" name="Freeform 111"/>
              <p:cNvSpPr>
                <a:spLocks/>
              </p:cNvSpPr>
              <p:nvPr/>
            </p:nvSpPr>
            <p:spPr bwMode="auto">
              <a:xfrm>
                <a:off x="6238840" y="5785005"/>
                <a:ext cx="139467" cy="323922"/>
              </a:xfrm>
              <a:custGeom>
                <a:avLst/>
                <a:gdLst>
                  <a:gd name="T0" fmla="*/ 11 w 124"/>
                  <a:gd name="T1" fmla="*/ 287 h 287"/>
                  <a:gd name="T2" fmla="*/ 11 w 124"/>
                  <a:gd name="T3" fmla="*/ 287 h 287"/>
                  <a:gd name="T4" fmla="*/ 7 w 124"/>
                  <a:gd name="T5" fmla="*/ 287 h 287"/>
                  <a:gd name="T6" fmla="*/ 7 w 124"/>
                  <a:gd name="T7" fmla="*/ 287 h 287"/>
                  <a:gd name="T8" fmla="*/ 4 w 124"/>
                  <a:gd name="T9" fmla="*/ 285 h 287"/>
                  <a:gd name="T10" fmla="*/ 2 w 124"/>
                  <a:gd name="T11" fmla="*/ 282 h 287"/>
                  <a:gd name="T12" fmla="*/ 0 w 124"/>
                  <a:gd name="T13" fmla="*/ 276 h 287"/>
                  <a:gd name="T14" fmla="*/ 0 w 124"/>
                  <a:gd name="T15" fmla="*/ 272 h 287"/>
                  <a:gd name="T16" fmla="*/ 102 w 124"/>
                  <a:gd name="T17" fmla="*/ 7 h 287"/>
                  <a:gd name="T18" fmla="*/ 102 w 124"/>
                  <a:gd name="T19" fmla="*/ 7 h 287"/>
                  <a:gd name="T20" fmla="*/ 104 w 124"/>
                  <a:gd name="T21" fmla="*/ 3 h 287"/>
                  <a:gd name="T22" fmla="*/ 108 w 124"/>
                  <a:gd name="T23" fmla="*/ 2 h 287"/>
                  <a:gd name="T24" fmla="*/ 111 w 124"/>
                  <a:gd name="T25" fmla="*/ 0 h 287"/>
                  <a:gd name="T26" fmla="*/ 117 w 124"/>
                  <a:gd name="T27" fmla="*/ 0 h 287"/>
                  <a:gd name="T28" fmla="*/ 117 w 124"/>
                  <a:gd name="T29" fmla="*/ 0 h 287"/>
                  <a:gd name="T30" fmla="*/ 121 w 124"/>
                  <a:gd name="T31" fmla="*/ 3 h 287"/>
                  <a:gd name="T32" fmla="*/ 122 w 124"/>
                  <a:gd name="T33" fmla="*/ 7 h 287"/>
                  <a:gd name="T34" fmla="*/ 124 w 124"/>
                  <a:gd name="T35" fmla="*/ 11 h 287"/>
                  <a:gd name="T36" fmla="*/ 122 w 124"/>
                  <a:gd name="T37" fmla="*/ 15 h 287"/>
                  <a:gd name="T38" fmla="*/ 22 w 124"/>
                  <a:gd name="T39" fmla="*/ 280 h 287"/>
                  <a:gd name="T40" fmla="*/ 22 w 124"/>
                  <a:gd name="T41" fmla="*/ 280 h 287"/>
                  <a:gd name="T42" fmla="*/ 19 w 124"/>
                  <a:gd name="T43" fmla="*/ 285 h 287"/>
                  <a:gd name="T44" fmla="*/ 11 w 124"/>
                  <a:gd name="T45" fmla="*/ 287 h 287"/>
                  <a:gd name="T46" fmla="*/ 11 w 124"/>
                  <a:gd name="T47"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287">
                    <a:moveTo>
                      <a:pt x="11" y="287"/>
                    </a:moveTo>
                    <a:lnTo>
                      <a:pt x="11" y="287"/>
                    </a:lnTo>
                    <a:lnTo>
                      <a:pt x="7" y="287"/>
                    </a:lnTo>
                    <a:lnTo>
                      <a:pt x="7" y="287"/>
                    </a:lnTo>
                    <a:lnTo>
                      <a:pt x="4" y="285"/>
                    </a:lnTo>
                    <a:lnTo>
                      <a:pt x="2" y="282"/>
                    </a:lnTo>
                    <a:lnTo>
                      <a:pt x="0" y="276"/>
                    </a:lnTo>
                    <a:lnTo>
                      <a:pt x="0" y="272"/>
                    </a:lnTo>
                    <a:lnTo>
                      <a:pt x="102" y="7"/>
                    </a:lnTo>
                    <a:lnTo>
                      <a:pt x="102" y="7"/>
                    </a:lnTo>
                    <a:lnTo>
                      <a:pt x="104" y="3"/>
                    </a:lnTo>
                    <a:lnTo>
                      <a:pt x="108" y="2"/>
                    </a:lnTo>
                    <a:lnTo>
                      <a:pt x="111" y="0"/>
                    </a:lnTo>
                    <a:lnTo>
                      <a:pt x="117" y="0"/>
                    </a:lnTo>
                    <a:lnTo>
                      <a:pt x="117" y="0"/>
                    </a:lnTo>
                    <a:lnTo>
                      <a:pt x="121" y="3"/>
                    </a:lnTo>
                    <a:lnTo>
                      <a:pt x="122" y="7"/>
                    </a:lnTo>
                    <a:lnTo>
                      <a:pt x="124" y="11"/>
                    </a:lnTo>
                    <a:lnTo>
                      <a:pt x="122" y="15"/>
                    </a:lnTo>
                    <a:lnTo>
                      <a:pt x="22" y="280"/>
                    </a:lnTo>
                    <a:lnTo>
                      <a:pt x="22" y="280"/>
                    </a:lnTo>
                    <a:lnTo>
                      <a:pt x="19" y="285"/>
                    </a:lnTo>
                    <a:lnTo>
                      <a:pt x="11" y="287"/>
                    </a:lnTo>
                    <a:lnTo>
                      <a:pt x="11" y="28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1" name="Freeform 112"/>
              <p:cNvSpPr>
                <a:spLocks/>
              </p:cNvSpPr>
              <p:nvPr/>
            </p:nvSpPr>
            <p:spPr bwMode="auto">
              <a:xfrm>
                <a:off x="5793447" y="5865986"/>
                <a:ext cx="650095" cy="29244"/>
              </a:xfrm>
              <a:custGeom>
                <a:avLst/>
                <a:gdLst>
                  <a:gd name="T0" fmla="*/ 566 w 577"/>
                  <a:gd name="T1" fmla="*/ 26 h 26"/>
                  <a:gd name="T2" fmla="*/ 13 w 577"/>
                  <a:gd name="T3" fmla="*/ 26 h 26"/>
                  <a:gd name="T4" fmla="*/ 13 w 577"/>
                  <a:gd name="T5" fmla="*/ 26 h 26"/>
                  <a:gd name="T6" fmla="*/ 7 w 577"/>
                  <a:gd name="T7" fmla="*/ 26 h 26"/>
                  <a:gd name="T8" fmla="*/ 3 w 577"/>
                  <a:gd name="T9" fmla="*/ 22 h 26"/>
                  <a:gd name="T10" fmla="*/ 2 w 577"/>
                  <a:gd name="T11" fmla="*/ 19 h 26"/>
                  <a:gd name="T12" fmla="*/ 0 w 577"/>
                  <a:gd name="T13" fmla="*/ 13 h 26"/>
                  <a:gd name="T14" fmla="*/ 0 w 577"/>
                  <a:gd name="T15" fmla="*/ 13 h 26"/>
                  <a:gd name="T16" fmla="*/ 2 w 577"/>
                  <a:gd name="T17" fmla="*/ 9 h 26"/>
                  <a:gd name="T18" fmla="*/ 3 w 577"/>
                  <a:gd name="T19" fmla="*/ 4 h 26"/>
                  <a:gd name="T20" fmla="*/ 7 w 577"/>
                  <a:gd name="T21" fmla="*/ 2 h 26"/>
                  <a:gd name="T22" fmla="*/ 13 w 577"/>
                  <a:gd name="T23" fmla="*/ 0 h 26"/>
                  <a:gd name="T24" fmla="*/ 566 w 577"/>
                  <a:gd name="T25" fmla="*/ 0 h 26"/>
                  <a:gd name="T26" fmla="*/ 566 w 577"/>
                  <a:gd name="T27" fmla="*/ 0 h 26"/>
                  <a:gd name="T28" fmla="*/ 569 w 577"/>
                  <a:gd name="T29" fmla="*/ 2 h 26"/>
                  <a:gd name="T30" fmla="*/ 573 w 577"/>
                  <a:gd name="T31" fmla="*/ 4 h 26"/>
                  <a:gd name="T32" fmla="*/ 575 w 577"/>
                  <a:gd name="T33" fmla="*/ 9 h 26"/>
                  <a:gd name="T34" fmla="*/ 577 w 577"/>
                  <a:gd name="T35" fmla="*/ 13 h 26"/>
                  <a:gd name="T36" fmla="*/ 577 w 577"/>
                  <a:gd name="T37" fmla="*/ 13 h 26"/>
                  <a:gd name="T38" fmla="*/ 575 w 577"/>
                  <a:gd name="T39" fmla="*/ 19 h 26"/>
                  <a:gd name="T40" fmla="*/ 573 w 577"/>
                  <a:gd name="T41" fmla="*/ 22 h 26"/>
                  <a:gd name="T42" fmla="*/ 569 w 577"/>
                  <a:gd name="T43" fmla="*/ 26 h 26"/>
                  <a:gd name="T44" fmla="*/ 566 w 577"/>
                  <a:gd name="T45" fmla="*/ 26 h 26"/>
                  <a:gd name="T46" fmla="*/ 566 w 577"/>
                  <a:gd name="T4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7" h="26">
                    <a:moveTo>
                      <a:pt x="566" y="26"/>
                    </a:moveTo>
                    <a:lnTo>
                      <a:pt x="13" y="26"/>
                    </a:lnTo>
                    <a:lnTo>
                      <a:pt x="13" y="26"/>
                    </a:lnTo>
                    <a:lnTo>
                      <a:pt x="7" y="26"/>
                    </a:lnTo>
                    <a:lnTo>
                      <a:pt x="3" y="22"/>
                    </a:lnTo>
                    <a:lnTo>
                      <a:pt x="2" y="19"/>
                    </a:lnTo>
                    <a:lnTo>
                      <a:pt x="0" y="13"/>
                    </a:lnTo>
                    <a:lnTo>
                      <a:pt x="0" y="13"/>
                    </a:lnTo>
                    <a:lnTo>
                      <a:pt x="2" y="9"/>
                    </a:lnTo>
                    <a:lnTo>
                      <a:pt x="3" y="4"/>
                    </a:lnTo>
                    <a:lnTo>
                      <a:pt x="7" y="2"/>
                    </a:lnTo>
                    <a:lnTo>
                      <a:pt x="13" y="0"/>
                    </a:lnTo>
                    <a:lnTo>
                      <a:pt x="566" y="0"/>
                    </a:lnTo>
                    <a:lnTo>
                      <a:pt x="566" y="0"/>
                    </a:lnTo>
                    <a:lnTo>
                      <a:pt x="569" y="2"/>
                    </a:lnTo>
                    <a:lnTo>
                      <a:pt x="573" y="4"/>
                    </a:lnTo>
                    <a:lnTo>
                      <a:pt x="575" y="9"/>
                    </a:lnTo>
                    <a:lnTo>
                      <a:pt x="577" y="13"/>
                    </a:lnTo>
                    <a:lnTo>
                      <a:pt x="577" y="13"/>
                    </a:lnTo>
                    <a:lnTo>
                      <a:pt x="575" y="19"/>
                    </a:lnTo>
                    <a:lnTo>
                      <a:pt x="573" y="22"/>
                    </a:lnTo>
                    <a:lnTo>
                      <a:pt x="569" y="26"/>
                    </a:lnTo>
                    <a:lnTo>
                      <a:pt x="566" y="26"/>
                    </a:lnTo>
                    <a:lnTo>
                      <a:pt x="566" y="2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2" name="Freeform 113"/>
              <p:cNvSpPr>
                <a:spLocks/>
              </p:cNvSpPr>
              <p:nvPr/>
            </p:nvSpPr>
            <p:spPr bwMode="auto">
              <a:xfrm>
                <a:off x="5820441" y="5953714"/>
                <a:ext cx="571363" cy="29244"/>
              </a:xfrm>
              <a:custGeom>
                <a:avLst/>
                <a:gdLst>
                  <a:gd name="T0" fmla="*/ 495 w 506"/>
                  <a:gd name="T1" fmla="*/ 26 h 26"/>
                  <a:gd name="T2" fmla="*/ 11 w 506"/>
                  <a:gd name="T3" fmla="*/ 26 h 26"/>
                  <a:gd name="T4" fmla="*/ 11 w 506"/>
                  <a:gd name="T5" fmla="*/ 26 h 26"/>
                  <a:gd name="T6" fmla="*/ 7 w 506"/>
                  <a:gd name="T7" fmla="*/ 24 h 26"/>
                  <a:gd name="T8" fmla="*/ 4 w 506"/>
                  <a:gd name="T9" fmla="*/ 22 h 26"/>
                  <a:gd name="T10" fmla="*/ 0 w 506"/>
                  <a:gd name="T11" fmla="*/ 17 h 26"/>
                  <a:gd name="T12" fmla="*/ 0 w 506"/>
                  <a:gd name="T13" fmla="*/ 13 h 26"/>
                  <a:gd name="T14" fmla="*/ 0 w 506"/>
                  <a:gd name="T15" fmla="*/ 13 h 26"/>
                  <a:gd name="T16" fmla="*/ 0 w 506"/>
                  <a:gd name="T17" fmla="*/ 7 h 26"/>
                  <a:gd name="T18" fmla="*/ 4 w 506"/>
                  <a:gd name="T19" fmla="*/ 4 h 26"/>
                  <a:gd name="T20" fmla="*/ 7 w 506"/>
                  <a:gd name="T21" fmla="*/ 0 h 26"/>
                  <a:gd name="T22" fmla="*/ 11 w 506"/>
                  <a:gd name="T23" fmla="*/ 0 h 26"/>
                  <a:gd name="T24" fmla="*/ 495 w 506"/>
                  <a:gd name="T25" fmla="*/ 0 h 26"/>
                  <a:gd name="T26" fmla="*/ 495 w 506"/>
                  <a:gd name="T27" fmla="*/ 0 h 26"/>
                  <a:gd name="T28" fmla="*/ 499 w 506"/>
                  <a:gd name="T29" fmla="*/ 0 h 26"/>
                  <a:gd name="T30" fmla="*/ 503 w 506"/>
                  <a:gd name="T31" fmla="*/ 4 h 26"/>
                  <a:gd name="T32" fmla="*/ 506 w 506"/>
                  <a:gd name="T33" fmla="*/ 7 h 26"/>
                  <a:gd name="T34" fmla="*/ 506 w 506"/>
                  <a:gd name="T35" fmla="*/ 13 h 26"/>
                  <a:gd name="T36" fmla="*/ 506 w 506"/>
                  <a:gd name="T37" fmla="*/ 13 h 26"/>
                  <a:gd name="T38" fmla="*/ 506 w 506"/>
                  <a:gd name="T39" fmla="*/ 17 h 26"/>
                  <a:gd name="T40" fmla="*/ 503 w 506"/>
                  <a:gd name="T41" fmla="*/ 22 h 26"/>
                  <a:gd name="T42" fmla="*/ 499 w 506"/>
                  <a:gd name="T43" fmla="*/ 24 h 26"/>
                  <a:gd name="T44" fmla="*/ 495 w 506"/>
                  <a:gd name="T45" fmla="*/ 26 h 26"/>
                  <a:gd name="T46" fmla="*/ 495 w 506"/>
                  <a:gd name="T4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6" h="26">
                    <a:moveTo>
                      <a:pt x="495" y="26"/>
                    </a:moveTo>
                    <a:lnTo>
                      <a:pt x="11" y="26"/>
                    </a:lnTo>
                    <a:lnTo>
                      <a:pt x="11" y="26"/>
                    </a:lnTo>
                    <a:lnTo>
                      <a:pt x="7" y="24"/>
                    </a:lnTo>
                    <a:lnTo>
                      <a:pt x="4" y="22"/>
                    </a:lnTo>
                    <a:lnTo>
                      <a:pt x="0" y="17"/>
                    </a:lnTo>
                    <a:lnTo>
                      <a:pt x="0" y="13"/>
                    </a:lnTo>
                    <a:lnTo>
                      <a:pt x="0" y="13"/>
                    </a:lnTo>
                    <a:lnTo>
                      <a:pt x="0" y="7"/>
                    </a:lnTo>
                    <a:lnTo>
                      <a:pt x="4" y="4"/>
                    </a:lnTo>
                    <a:lnTo>
                      <a:pt x="7" y="0"/>
                    </a:lnTo>
                    <a:lnTo>
                      <a:pt x="11" y="0"/>
                    </a:lnTo>
                    <a:lnTo>
                      <a:pt x="495" y="0"/>
                    </a:lnTo>
                    <a:lnTo>
                      <a:pt x="495" y="0"/>
                    </a:lnTo>
                    <a:lnTo>
                      <a:pt x="499" y="0"/>
                    </a:lnTo>
                    <a:lnTo>
                      <a:pt x="503" y="4"/>
                    </a:lnTo>
                    <a:lnTo>
                      <a:pt x="506" y="7"/>
                    </a:lnTo>
                    <a:lnTo>
                      <a:pt x="506" y="13"/>
                    </a:lnTo>
                    <a:lnTo>
                      <a:pt x="506" y="13"/>
                    </a:lnTo>
                    <a:lnTo>
                      <a:pt x="506" y="17"/>
                    </a:lnTo>
                    <a:lnTo>
                      <a:pt x="503" y="22"/>
                    </a:lnTo>
                    <a:lnTo>
                      <a:pt x="499" y="24"/>
                    </a:lnTo>
                    <a:lnTo>
                      <a:pt x="495" y="26"/>
                    </a:lnTo>
                    <a:lnTo>
                      <a:pt x="495" y="2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3" name="Freeform 114"/>
              <p:cNvSpPr>
                <a:spLocks/>
              </p:cNvSpPr>
              <p:nvPr/>
            </p:nvSpPr>
            <p:spPr bwMode="auto">
              <a:xfrm>
                <a:off x="5847434" y="6012200"/>
                <a:ext cx="519626" cy="29244"/>
              </a:xfrm>
              <a:custGeom>
                <a:avLst/>
                <a:gdLst>
                  <a:gd name="T0" fmla="*/ 449 w 462"/>
                  <a:gd name="T1" fmla="*/ 26 h 26"/>
                  <a:gd name="T2" fmla="*/ 11 w 462"/>
                  <a:gd name="T3" fmla="*/ 26 h 26"/>
                  <a:gd name="T4" fmla="*/ 11 w 462"/>
                  <a:gd name="T5" fmla="*/ 26 h 26"/>
                  <a:gd name="T6" fmla="*/ 8 w 462"/>
                  <a:gd name="T7" fmla="*/ 26 h 26"/>
                  <a:gd name="T8" fmla="*/ 4 w 462"/>
                  <a:gd name="T9" fmla="*/ 22 h 26"/>
                  <a:gd name="T10" fmla="*/ 2 w 462"/>
                  <a:gd name="T11" fmla="*/ 18 h 26"/>
                  <a:gd name="T12" fmla="*/ 0 w 462"/>
                  <a:gd name="T13" fmla="*/ 13 h 26"/>
                  <a:gd name="T14" fmla="*/ 0 w 462"/>
                  <a:gd name="T15" fmla="*/ 13 h 26"/>
                  <a:gd name="T16" fmla="*/ 2 w 462"/>
                  <a:gd name="T17" fmla="*/ 9 h 26"/>
                  <a:gd name="T18" fmla="*/ 4 w 462"/>
                  <a:gd name="T19" fmla="*/ 4 h 26"/>
                  <a:gd name="T20" fmla="*/ 8 w 462"/>
                  <a:gd name="T21" fmla="*/ 2 h 26"/>
                  <a:gd name="T22" fmla="*/ 11 w 462"/>
                  <a:gd name="T23" fmla="*/ 0 h 26"/>
                  <a:gd name="T24" fmla="*/ 449 w 462"/>
                  <a:gd name="T25" fmla="*/ 0 h 26"/>
                  <a:gd name="T26" fmla="*/ 449 w 462"/>
                  <a:gd name="T27" fmla="*/ 0 h 26"/>
                  <a:gd name="T28" fmla="*/ 455 w 462"/>
                  <a:gd name="T29" fmla="*/ 2 h 26"/>
                  <a:gd name="T30" fmla="*/ 458 w 462"/>
                  <a:gd name="T31" fmla="*/ 4 h 26"/>
                  <a:gd name="T32" fmla="*/ 460 w 462"/>
                  <a:gd name="T33" fmla="*/ 9 h 26"/>
                  <a:gd name="T34" fmla="*/ 462 w 462"/>
                  <a:gd name="T35" fmla="*/ 13 h 26"/>
                  <a:gd name="T36" fmla="*/ 462 w 462"/>
                  <a:gd name="T37" fmla="*/ 13 h 26"/>
                  <a:gd name="T38" fmla="*/ 460 w 462"/>
                  <a:gd name="T39" fmla="*/ 18 h 26"/>
                  <a:gd name="T40" fmla="*/ 458 w 462"/>
                  <a:gd name="T41" fmla="*/ 22 h 26"/>
                  <a:gd name="T42" fmla="*/ 455 w 462"/>
                  <a:gd name="T43" fmla="*/ 26 h 26"/>
                  <a:gd name="T44" fmla="*/ 449 w 462"/>
                  <a:gd name="T45" fmla="*/ 26 h 26"/>
                  <a:gd name="T46" fmla="*/ 449 w 462"/>
                  <a:gd name="T4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26">
                    <a:moveTo>
                      <a:pt x="449" y="26"/>
                    </a:moveTo>
                    <a:lnTo>
                      <a:pt x="11" y="26"/>
                    </a:lnTo>
                    <a:lnTo>
                      <a:pt x="11" y="26"/>
                    </a:lnTo>
                    <a:lnTo>
                      <a:pt x="8" y="26"/>
                    </a:lnTo>
                    <a:lnTo>
                      <a:pt x="4" y="22"/>
                    </a:lnTo>
                    <a:lnTo>
                      <a:pt x="2" y="18"/>
                    </a:lnTo>
                    <a:lnTo>
                      <a:pt x="0" y="13"/>
                    </a:lnTo>
                    <a:lnTo>
                      <a:pt x="0" y="13"/>
                    </a:lnTo>
                    <a:lnTo>
                      <a:pt x="2" y="9"/>
                    </a:lnTo>
                    <a:lnTo>
                      <a:pt x="4" y="4"/>
                    </a:lnTo>
                    <a:lnTo>
                      <a:pt x="8" y="2"/>
                    </a:lnTo>
                    <a:lnTo>
                      <a:pt x="11" y="0"/>
                    </a:lnTo>
                    <a:lnTo>
                      <a:pt x="449" y="0"/>
                    </a:lnTo>
                    <a:lnTo>
                      <a:pt x="449" y="0"/>
                    </a:lnTo>
                    <a:lnTo>
                      <a:pt x="455" y="2"/>
                    </a:lnTo>
                    <a:lnTo>
                      <a:pt x="458" y="4"/>
                    </a:lnTo>
                    <a:lnTo>
                      <a:pt x="460" y="9"/>
                    </a:lnTo>
                    <a:lnTo>
                      <a:pt x="462" y="13"/>
                    </a:lnTo>
                    <a:lnTo>
                      <a:pt x="462" y="13"/>
                    </a:lnTo>
                    <a:lnTo>
                      <a:pt x="460" y="18"/>
                    </a:lnTo>
                    <a:lnTo>
                      <a:pt x="458" y="22"/>
                    </a:lnTo>
                    <a:lnTo>
                      <a:pt x="455" y="26"/>
                    </a:lnTo>
                    <a:lnTo>
                      <a:pt x="449" y="26"/>
                    </a:lnTo>
                    <a:lnTo>
                      <a:pt x="449" y="2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4" name="Freeform 115"/>
              <p:cNvSpPr>
                <a:spLocks/>
              </p:cNvSpPr>
              <p:nvPr/>
            </p:nvSpPr>
            <p:spPr bwMode="auto">
              <a:xfrm>
                <a:off x="5854183" y="6093181"/>
                <a:ext cx="494882" cy="215948"/>
              </a:xfrm>
              <a:custGeom>
                <a:avLst/>
                <a:gdLst>
                  <a:gd name="T0" fmla="*/ 424 w 439"/>
                  <a:gd name="T1" fmla="*/ 193 h 193"/>
                  <a:gd name="T2" fmla="*/ 13 w 439"/>
                  <a:gd name="T3" fmla="*/ 193 h 193"/>
                  <a:gd name="T4" fmla="*/ 13 w 439"/>
                  <a:gd name="T5" fmla="*/ 193 h 193"/>
                  <a:gd name="T6" fmla="*/ 7 w 439"/>
                  <a:gd name="T7" fmla="*/ 191 h 193"/>
                  <a:gd name="T8" fmla="*/ 3 w 439"/>
                  <a:gd name="T9" fmla="*/ 190 h 193"/>
                  <a:gd name="T10" fmla="*/ 3 w 439"/>
                  <a:gd name="T11" fmla="*/ 190 h 193"/>
                  <a:gd name="T12" fmla="*/ 0 w 439"/>
                  <a:gd name="T13" fmla="*/ 184 h 193"/>
                  <a:gd name="T14" fmla="*/ 0 w 439"/>
                  <a:gd name="T15" fmla="*/ 178 h 193"/>
                  <a:gd name="T16" fmla="*/ 5 w 439"/>
                  <a:gd name="T17" fmla="*/ 13 h 193"/>
                  <a:gd name="T18" fmla="*/ 5 w 439"/>
                  <a:gd name="T19" fmla="*/ 13 h 193"/>
                  <a:gd name="T20" fmla="*/ 7 w 439"/>
                  <a:gd name="T21" fmla="*/ 8 h 193"/>
                  <a:gd name="T22" fmla="*/ 9 w 439"/>
                  <a:gd name="T23" fmla="*/ 4 h 193"/>
                  <a:gd name="T24" fmla="*/ 14 w 439"/>
                  <a:gd name="T25" fmla="*/ 2 h 193"/>
                  <a:gd name="T26" fmla="*/ 18 w 439"/>
                  <a:gd name="T27" fmla="*/ 0 h 193"/>
                  <a:gd name="T28" fmla="*/ 18 w 439"/>
                  <a:gd name="T29" fmla="*/ 0 h 193"/>
                  <a:gd name="T30" fmla="*/ 24 w 439"/>
                  <a:gd name="T31" fmla="*/ 2 h 193"/>
                  <a:gd name="T32" fmla="*/ 27 w 439"/>
                  <a:gd name="T33" fmla="*/ 4 h 193"/>
                  <a:gd name="T34" fmla="*/ 31 w 439"/>
                  <a:gd name="T35" fmla="*/ 10 h 193"/>
                  <a:gd name="T36" fmla="*/ 31 w 439"/>
                  <a:gd name="T37" fmla="*/ 15 h 193"/>
                  <a:gd name="T38" fmla="*/ 25 w 439"/>
                  <a:gd name="T39" fmla="*/ 167 h 193"/>
                  <a:gd name="T40" fmla="*/ 424 w 439"/>
                  <a:gd name="T41" fmla="*/ 167 h 193"/>
                  <a:gd name="T42" fmla="*/ 424 w 439"/>
                  <a:gd name="T43" fmla="*/ 167 h 193"/>
                  <a:gd name="T44" fmla="*/ 430 w 439"/>
                  <a:gd name="T45" fmla="*/ 167 h 193"/>
                  <a:gd name="T46" fmla="*/ 434 w 439"/>
                  <a:gd name="T47" fmla="*/ 171 h 193"/>
                  <a:gd name="T48" fmla="*/ 437 w 439"/>
                  <a:gd name="T49" fmla="*/ 175 h 193"/>
                  <a:gd name="T50" fmla="*/ 439 w 439"/>
                  <a:gd name="T51" fmla="*/ 180 h 193"/>
                  <a:gd name="T52" fmla="*/ 439 w 439"/>
                  <a:gd name="T53" fmla="*/ 180 h 193"/>
                  <a:gd name="T54" fmla="*/ 437 w 439"/>
                  <a:gd name="T55" fmla="*/ 184 h 193"/>
                  <a:gd name="T56" fmla="*/ 434 w 439"/>
                  <a:gd name="T57" fmla="*/ 190 h 193"/>
                  <a:gd name="T58" fmla="*/ 430 w 439"/>
                  <a:gd name="T59" fmla="*/ 191 h 193"/>
                  <a:gd name="T60" fmla="*/ 424 w 439"/>
                  <a:gd name="T61" fmla="*/ 193 h 193"/>
                  <a:gd name="T62" fmla="*/ 424 w 439"/>
                  <a:gd name="T6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9" h="193">
                    <a:moveTo>
                      <a:pt x="424" y="193"/>
                    </a:moveTo>
                    <a:lnTo>
                      <a:pt x="13" y="193"/>
                    </a:lnTo>
                    <a:lnTo>
                      <a:pt x="13" y="193"/>
                    </a:lnTo>
                    <a:lnTo>
                      <a:pt x="7" y="191"/>
                    </a:lnTo>
                    <a:lnTo>
                      <a:pt x="3" y="190"/>
                    </a:lnTo>
                    <a:lnTo>
                      <a:pt x="3" y="190"/>
                    </a:lnTo>
                    <a:lnTo>
                      <a:pt x="0" y="184"/>
                    </a:lnTo>
                    <a:lnTo>
                      <a:pt x="0" y="178"/>
                    </a:lnTo>
                    <a:lnTo>
                      <a:pt x="5" y="13"/>
                    </a:lnTo>
                    <a:lnTo>
                      <a:pt x="5" y="13"/>
                    </a:lnTo>
                    <a:lnTo>
                      <a:pt x="7" y="8"/>
                    </a:lnTo>
                    <a:lnTo>
                      <a:pt x="9" y="4"/>
                    </a:lnTo>
                    <a:lnTo>
                      <a:pt x="14" y="2"/>
                    </a:lnTo>
                    <a:lnTo>
                      <a:pt x="18" y="0"/>
                    </a:lnTo>
                    <a:lnTo>
                      <a:pt x="18" y="0"/>
                    </a:lnTo>
                    <a:lnTo>
                      <a:pt x="24" y="2"/>
                    </a:lnTo>
                    <a:lnTo>
                      <a:pt x="27" y="4"/>
                    </a:lnTo>
                    <a:lnTo>
                      <a:pt x="31" y="10"/>
                    </a:lnTo>
                    <a:lnTo>
                      <a:pt x="31" y="15"/>
                    </a:lnTo>
                    <a:lnTo>
                      <a:pt x="25" y="167"/>
                    </a:lnTo>
                    <a:lnTo>
                      <a:pt x="424" y="167"/>
                    </a:lnTo>
                    <a:lnTo>
                      <a:pt x="424" y="167"/>
                    </a:lnTo>
                    <a:lnTo>
                      <a:pt x="430" y="167"/>
                    </a:lnTo>
                    <a:lnTo>
                      <a:pt x="434" y="171"/>
                    </a:lnTo>
                    <a:lnTo>
                      <a:pt x="437" y="175"/>
                    </a:lnTo>
                    <a:lnTo>
                      <a:pt x="439" y="180"/>
                    </a:lnTo>
                    <a:lnTo>
                      <a:pt x="439" y="180"/>
                    </a:lnTo>
                    <a:lnTo>
                      <a:pt x="437" y="184"/>
                    </a:lnTo>
                    <a:lnTo>
                      <a:pt x="434" y="190"/>
                    </a:lnTo>
                    <a:lnTo>
                      <a:pt x="430" y="191"/>
                    </a:lnTo>
                    <a:lnTo>
                      <a:pt x="424" y="193"/>
                    </a:lnTo>
                    <a:lnTo>
                      <a:pt x="424" y="19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5" name="Freeform 116"/>
              <p:cNvSpPr>
                <a:spLocks/>
              </p:cNvSpPr>
              <p:nvPr/>
            </p:nvSpPr>
            <p:spPr bwMode="auto">
              <a:xfrm>
                <a:off x="5813693" y="6228148"/>
                <a:ext cx="107974" cy="107974"/>
              </a:xfrm>
              <a:custGeom>
                <a:avLst/>
                <a:gdLst>
                  <a:gd name="T0" fmla="*/ 97 w 97"/>
                  <a:gd name="T1" fmla="*/ 48 h 96"/>
                  <a:gd name="T2" fmla="*/ 97 w 97"/>
                  <a:gd name="T3" fmla="*/ 48 h 96"/>
                  <a:gd name="T4" fmla="*/ 95 w 97"/>
                  <a:gd name="T5" fmla="*/ 39 h 96"/>
                  <a:gd name="T6" fmla="*/ 93 w 97"/>
                  <a:gd name="T7" fmla="*/ 30 h 96"/>
                  <a:gd name="T8" fmla="*/ 88 w 97"/>
                  <a:gd name="T9" fmla="*/ 22 h 96"/>
                  <a:gd name="T10" fmla="*/ 82 w 97"/>
                  <a:gd name="T11" fmla="*/ 15 h 96"/>
                  <a:gd name="T12" fmla="*/ 75 w 97"/>
                  <a:gd name="T13" fmla="*/ 9 h 96"/>
                  <a:gd name="T14" fmla="*/ 67 w 97"/>
                  <a:gd name="T15" fmla="*/ 4 h 96"/>
                  <a:gd name="T16" fmla="*/ 58 w 97"/>
                  <a:gd name="T17" fmla="*/ 2 h 96"/>
                  <a:gd name="T18" fmla="*/ 49 w 97"/>
                  <a:gd name="T19" fmla="*/ 0 h 96"/>
                  <a:gd name="T20" fmla="*/ 49 w 97"/>
                  <a:gd name="T21" fmla="*/ 0 h 96"/>
                  <a:gd name="T22" fmla="*/ 39 w 97"/>
                  <a:gd name="T23" fmla="*/ 2 h 96"/>
                  <a:gd name="T24" fmla="*/ 30 w 97"/>
                  <a:gd name="T25" fmla="*/ 4 h 96"/>
                  <a:gd name="T26" fmla="*/ 21 w 97"/>
                  <a:gd name="T27" fmla="*/ 9 h 96"/>
                  <a:gd name="T28" fmla="*/ 15 w 97"/>
                  <a:gd name="T29" fmla="*/ 15 h 96"/>
                  <a:gd name="T30" fmla="*/ 8 w 97"/>
                  <a:gd name="T31" fmla="*/ 22 h 96"/>
                  <a:gd name="T32" fmla="*/ 4 w 97"/>
                  <a:gd name="T33" fmla="*/ 30 h 96"/>
                  <a:gd name="T34" fmla="*/ 2 w 97"/>
                  <a:gd name="T35" fmla="*/ 39 h 96"/>
                  <a:gd name="T36" fmla="*/ 0 w 97"/>
                  <a:gd name="T37" fmla="*/ 48 h 96"/>
                  <a:gd name="T38" fmla="*/ 0 w 97"/>
                  <a:gd name="T39" fmla="*/ 48 h 96"/>
                  <a:gd name="T40" fmla="*/ 2 w 97"/>
                  <a:gd name="T41" fmla="*/ 59 h 96"/>
                  <a:gd name="T42" fmla="*/ 4 w 97"/>
                  <a:gd name="T43" fmla="*/ 67 h 96"/>
                  <a:gd name="T44" fmla="*/ 8 w 97"/>
                  <a:gd name="T45" fmla="*/ 76 h 96"/>
                  <a:gd name="T46" fmla="*/ 15 w 97"/>
                  <a:gd name="T47" fmla="*/ 83 h 96"/>
                  <a:gd name="T48" fmla="*/ 21 w 97"/>
                  <a:gd name="T49" fmla="*/ 89 h 96"/>
                  <a:gd name="T50" fmla="*/ 30 w 97"/>
                  <a:gd name="T51" fmla="*/ 93 h 96"/>
                  <a:gd name="T52" fmla="*/ 39 w 97"/>
                  <a:gd name="T53" fmla="*/ 96 h 96"/>
                  <a:gd name="T54" fmla="*/ 49 w 97"/>
                  <a:gd name="T55" fmla="*/ 96 h 96"/>
                  <a:gd name="T56" fmla="*/ 49 w 97"/>
                  <a:gd name="T57" fmla="*/ 96 h 96"/>
                  <a:gd name="T58" fmla="*/ 58 w 97"/>
                  <a:gd name="T59" fmla="*/ 96 h 96"/>
                  <a:gd name="T60" fmla="*/ 67 w 97"/>
                  <a:gd name="T61" fmla="*/ 93 h 96"/>
                  <a:gd name="T62" fmla="*/ 75 w 97"/>
                  <a:gd name="T63" fmla="*/ 89 h 96"/>
                  <a:gd name="T64" fmla="*/ 82 w 97"/>
                  <a:gd name="T65" fmla="*/ 83 h 96"/>
                  <a:gd name="T66" fmla="*/ 88 w 97"/>
                  <a:gd name="T67" fmla="*/ 76 h 96"/>
                  <a:gd name="T68" fmla="*/ 93 w 97"/>
                  <a:gd name="T69" fmla="*/ 67 h 96"/>
                  <a:gd name="T70" fmla="*/ 95 w 97"/>
                  <a:gd name="T71" fmla="*/ 59 h 96"/>
                  <a:gd name="T72" fmla="*/ 97 w 97"/>
                  <a:gd name="T73" fmla="*/ 48 h 96"/>
                  <a:gd name="T74" fmla="*/ 97 w 97"/>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6">
                    <a:moveTo>
                      <a:pt x="97" y="48"/>
                    </a:moveTo>
                    <a:lnTo>
                      <a:pt x="97" y="48"/>
                    </a:lnTo>
                    <a:lnTo>
                      <a:pt x="95" y="39"/>
                    </a:lnTo>
                    <a:lnTo>
                      <a:pt x="93" y="30"/>
                    </a:lnTo>
                    <a:lnTo>
                      <a:pt x="88" y="22"/>
                    </a:lnTo>
                    <a:lnTo>
                      <a:pt x="82" y="15"/>
                    </a:lnTo>
                    <a:lnTo>
                      <a:pt x="75" y="9"/>
                    </a:lnTo>
                    <a:lnTo>
                      <a:pt x="67" y="4"/>
                    </a:lnTo>
                    <a:lnTo>
                      <a:pt x="58" y="2"/>
                    </a:lnTo>
                    <a:lnTo>
                      <a:pt x="49" y="0"/>
                    </a:lnTo>
                    <a:lnTo>
                      <a:pt x="49" y="0"/>
                    </a:lnTo>
                    <a:lnTo>
                      <a:pt x="39" y="2"/>
                    </a:lnTo>
                    <a:lnTo>
                      <a:pt x="30" y="4"/>
                    </a:lnTo>
                    <a:lnTo>
                      <a:pt x="21" y="9"/>
                    </a:lnTo>
                    <a:lnTo>
                      <a:pt x="15" y="15"/>
                    </a:lnTo>
                    <a:lnTo>
                      <a:pt x="8" y="22"/>
                    </a:lnTo>
                    <a:lnTo>
                      <a:pt x="4" y="30"/>
                    </a:lnTo>
                    <a:lnTo>
                      <a:pt x="2" y="39"/>
                    </a:lnTo>
                    <a:lnTo>
                      <a:pt x="0" y="48"/>
                    </a:lnTo>
                    <a:lnTo>
                      <a:pt x="0" y="48"/>
                    </a:lnTo>
                    <a:lnTo>
                      <a:pt x="2" y="59"/>
                    </a:lnTo>
                    <a:lnTo>
                      <a:pt x="4" y="67"/>
                    </a:lnTo>
                    <a:lnTo>
                      <a:pt x="8" y="76"/>
                    </a:lnTo>
                    <a:lnTo>
                      <a:pt x="15" y="83"/>
                    </a:lnTo>
                    <a:lnTo>
                      <a:pt x="21" y="89"/>
                    </a:lnTo>
                    <a:lnTo>
                      <a:pt x="30" y="93"/>
                    </a:lnTo>
                    <a:lnTo>
                      <a:pt x="39" y="96"/>
                    </a:lnTo>
                    <a:lnTo>
                      <a:pt x="49" y="96"/>
                    </a:lnTo>
                    <a:lnTo>
                      <a:pt x="49" y="96"/>
                    </a:lnTo>
                    <a:lnTo>
                      <a:pt x="58" y="96"/>
                    </a:lnTo>
                    <a:lnTo>
                      <a:pt x="67" y="93"/>
                    </a:lnTo>
                    <a:lnTo>
                      <a:pt x="75" y="89"/>
                    </a:lnTo>
                    <a:lnTo>
                      <a:pt x="82" y="83"/>
                    </a:lnTo>
                    <a:lnTo>
                      <a:pt x="88" y="76"/>
                    </a:lnTo>
                    <a:lnTo>
                      <a:pt x="93" y="67"/>
                    </a:lnTo>
                    <a:lnTo>
                      <a:pt x="95" y="59"/>
                    </a:lnTo>
                    <a:lnTo>
                      <a:pt x="97" y="48"/>
                    </a:lnTo>
                    <a:lnTo>
                      <a:pt x="97" y="4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76" name="Freeform 117"/>
              <p:cNvSpPr>
                <a:spLocks/>
              </p:cNvSpPr>
              <p:nvPr/>
            </p:nvSpPr>
            <p:spPr bwMode="auto">
              <a:xfrm>
                <a:off x="6252337" y="6228148"/>
                <a:ext cx="110224" cy="107974"/>
              </a:xfrm>
              <a:custGeom>
                <a:avLst/>
                <a:gdLst>
                  <a:gd name="T0" fmla="*/ 96 w 96"/>
                  <a:gd name="T1" fmla="*/ 48 h 96"/>
                  <a:gd name="T2" fmla="*/ 96 w 96"/>
                  <a:gd name="T3" fmla="*/ 48 h 96"/>
                  <a:gd name="T4" fmla="*/ 95 w 96"/>
                  <a:gd name="T5" fmla="*/ 39 h 96"/>
                  <a:gd name="T6" fmla="*/ 93 w 96"/>
                  <a:gd name="T7" fmla="*/ 30 h 96"/>
                  <a:gd name="T8" fmla="*/ 89 w 96"/>
                  <a:gd name="T9" fmla="*/ 22 h 96"/>
                  <a:gd name="T10" fmla="*/ 82 w 96"/>
                  <a:gd name="T11" fmla="*/ 15 h 96"/>
                  <a:gd name="T12" fmla="*/ 76 w 96"/>
                  <a:gd name="T13" fmla="*/ 9 h 96"/>
                  <a:gd name="T14" fmla="*/ 67 w 96"/>
                  <a:gd name="T15" fmla="*/ 4 h 96"/>
                  <a:gd name="T16" fmla="*/ 57 w 96"/>
                  <a:gd name="T17" fmla="*/ 2 h 96"/>
                  <a:gd name="T18" fmla="*/ 48 w 96"/>
                  <a:gd name="T19" fmla="*/ 0 h 96"/>
                  <a:gd name="T20" fmla="*/ 48 w 96"/>
                  <a:gd name="T21" fmla="*/ 0 h 96"/>
                  <a:gd name="T22" fmla="*/ 39 w 96"/>
                  <a:gd name="T23" fmla="*/ 2 h 96"/>
                  <a:gd name="T24" fmla="*/ 30 w 96"/>
                  <a:gd name="T25" fmla="*/ 4 h 96"/>
                  <a:gd name="T26" fmla="*/ 22 w 96"/>
                  <a:gd name="T27" fmla="*/ 9 h 96"/>
                  <a:gd name="T28" fmla="*/ 15 w 96"/>
                  <a:gd name="T29" fmla="*/ 15 h 96"/>
                  <a:gd name="T30" fmla="*/ 9 w 96"/>
                  <a:gd name="T31" fmla="*/ 22 h 96"/>
                  <a:gd name="T32" fmla="*/ 4 w 96"/>
                  <a:gd name="T33" fmla="*/ 30 h 96"/>
                  <a:gd name="T34" fmla="*/ 2 w 96"/>
                  <a:gd name="T35" fmla="*/ 39 h 96"/>
                  <a:gd name="T36" fmla="*/ 0 w 96"/>
                  <a:gd name="T37" fmla="*/ 48 h 96"/>
                  <a:gd name="T38" fmla="*/ 0 w 96"/>
                  <a:gd name="T39" fmla="*/ 48 h 96"/>
                  <a:gd name="T40" fmla="*/ 2 w 96"/>
                  <a:gd name="T41" fmla="*/ 59 h 96"/>
                  <a:gd name="T42" fmla="*/ 4 w 96"/>
                  <a:gd name="T43" fmla="*/ 67 h 96"/>
                  <a:gd name="T44" fmla="*/ 9 w 96"/>
                  <a:gd name="T45" fmla="*/ 76 h 96"/>
                  <a:gd name="T46" fmla="*/ 15 w 96"/>
                  <a:gd name="T47" fmla="*/ 83 h 96"/>
                  <a:gd name="T48" fmla="*/ 22 w 96"/>
                  <a:gd name="T49" fmla="*/ 89 h 96"/>
                  <a:gd name="T50" fmla="*/ 30 w 96"/>
                  <a:gd name="T51" fmla="*/ 93 h 96"/>
                  <a:gd name="T52" fmla="*/ 39 w 96"/>
                  <a:gd name="T53" fmla="*/ 96 h 96"/>
                  <a:gd name="T54" fmla="*/ 48 w 96"/>
                  <a:gd name="T55" fmla="*/ 96 h 96"/>
                  <a:gd name="T56" fmla="*/ 48 w 96"/>
                  <a:gd name="T57" fmla="*/ 96 h 96"/>
                  <a:gd name="T58" fmla="*/ 57 w 96"/>
                  <a:gd name="T59" fmla="*/ 96 h 96"/>
                  <a:gd name="T60" fmla="*/ 67 w 96"/>
                  <a:gd name="T61" fmla="*/ 93 h 96"/>
                  <a:gd name="T62" fmla="*/ 76 w 96"/>
                  <a:gd name="T63" fmla="*/ 89 h 96"/>
                  <a:gd name="T64" fmla="*/ 82 w 96"/>
                  <a:gd name="T65" fmla="*/ 83 h 96"/>
                  <a:gd name="T66" fmla="*/ 89 w 96"/>
                  <a:gd name="T67" fmla="*/ 76 h 96"/>
                  <a:gd name="T68" fmla="*/ 93 w 96"/>
                  <a:gd name="T69" fmla="*/ 67 h 96"/>
                  <a:gd name="T70" fmla="*/ 95 w 96"/>
                  <a:gd name="T71" fmla="*/ 59 h 96"/>
                  <a:gd name="T72" fmla="*/ 96 w 96"/>
                  <a:gd name="T73" fmla="*/ 48 h 96"/>
                  <a:gd name="T74" fmla="*/ 96 w 96"/>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6">
                    <a:moveTo>
                      <a:pt x="96" y="48"/>
                    </a:moveTo>
                    <a:lnTo>
                      <a:pt x="96" y="48"/>
                    </a:lnTo>
                    <a:lnTo>
                      <a:pt x="95" y="39"/>
                    </a:lnTo>
                    <a:lnTo>
                      <a:pt x="93" y="30"/>
                    </a:lnTo>
                    <a:lnTo>
                      <a:pt x="89" y="22"/>
                    </a:lnTo>
                    <a:lnTo>
                      <a:pt x="82" y="15"/>
                    </a:lnTo>
                    <a:lnTo>
                      <a:pt x="76" y="9"/>
                    </a:lnTo>
                    <a:lnTo>
                      <a:pt x="67" y="4"/>
                    </a:lnTo>
                    <a:lnTo>
                      <a:pt x="57" y="2"/>
                    </a:lnTo>
                    <a:lnTo>
                      <a:pt x="48" y="0"/>
                    </a:lnTo>
                    <a:lnTo>
                      <a:pt x="48" y="0"/>
                    </a:lnTo>
                    <a:lnTo>
                      <a:pt x="39" y="2"/>
                    </a:lnTo>
                    <a:lnTo>
                      <a:pt x="30" y="4"/>
                    </a:lnTo>
                    <a:lnTo>
                      <a:pt x="22" y="9"/>
                    </a:lnTo>
                    <a:lnTo>
                      <a:pt x="15" y="15"/>
                    </a:lnTo>
                    <a:lnTo>
                      <a:pt x="9" y="22"/>
                    </a:lnTo>
                    <a:lnTo>
                      <a:pt x="4" y="30"/>
                    </a:lnTo>
                    <a:lnTo>
                      <a:pt x="2" y="39"/>
                    </a:lnTo>
                    <a:lnTo>
                      <a:pt x="0" y="48"/>
                    </a:lnTo>
                    <a:lnTo>
                      <a:pt x="0" y="48"/>
                    </a:lnTo>
                    <a:lnTo>
                      <a:pt x="2" y="59"/>
                    </a:lnTo>
                    <a:lnTo>
                      <a:pt x="4" y="67"/>
                    </a:lnTo>
                    <a:lnTo>
                      <a:pt x="9" y="76"/>
                    </a:lnTo>
                    <a:lnTo>
                      <a:pt x="15" y="83"/>
                    </a:lnTo>
                    <a:lnTo>
                      <a:pt x="22" y="89"/>
                    </a:lnTo>
                    <a:lnTo>
                      <a:pt x="30" y="93"/>
                    </a:lnTo>
                    <a:lnTo>
                      <a:pt x="39" y="96"/>
                    </a:lnTo>
                    <a:lnTo>
                      <a:pt x="48" y="96"/>
                    </a:lnTo>
                    <a:lnTo>
                      <a:pt x="48" y="96"/>
                    </a:lnTo>
                    <a:lnTo>
                      <a:pt x="57" y="96"/>
                    </a:lnTo>
                    <a:lnTo>
                      <a:pt x="67" y="93"/>
                    </a:lnTo>
                    <a:lnTo>
                      <a:pt x="76" y="89"/>
                    </a:lnTo>
                    <a:lnTo>
                      <a:pt x="82" y="83"/>
                    </a:lnTo>
                    <a:lnTo>
                      <a:pt x="89" y="76"/>
                    </a:lnTo>
                    <a:lnTo>
                      <a:pt x="93" y="67"/>
                    </a:lnTo>
                    <a:lnTo>
                      <a:pt x="95" y="59"/>
                    </a:lnTo>
                    <a:lnTo>
                      <a:pt x="96" y="48"/>
                    </a:lnTo>
                    <a:lnTo>
                      <a:pt x="96" y="4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8601" name="Freeform 118"/>
            <p:cNvSpPr>
              <a:spLocks noEditPoints="1"/>
            </p:cNvSpPr>
            <p:nvPr/>
          </p:nvSpPr>
          <p:spPr bwMode="auto">
            <a:xfrm>
              <a:off x="5813693" y="5440837"/>
              <a:ext cx="161961" cy="218198"/>
            </a:xfrm>
            <a:custGeom>
              <a:avLst/>
              <a:gdLst>
                <a:gd name="T0" fmla="*/ 0 w 145"/>
                <a:gd name="T1" fmla="*/ 0 h 193"/>
                <a:gd name="T2" fmla="*/ 2147483647 w 145"/>
                <a:gd name="T3" fmla="*/ 0 h 193"/>
                <a:gd name="T4" fmla="*/ 2147483647 w 145"/>
                <a:gd name="T5" fmla="*/ 2147483647 h 193"/>
                <a:gd name="T6" fmla="*/ 2147483647 w 145"/>
                <a:gd name="T7" fmla="*/ 2147483647 h 193"/>
                <a:gd name="T8" fmla="*/ 2147483647 w 145"/>
                <a:gd name="T9" fmla="*/ 2147483647 h 193"/>
                <a:gd name="T10" fmla="*/ 2147483647 w 145"/>
                <a:gd name="T11" fmla="*/ 2147483647 h 193"/>
                <a:gd name="T12" fmla="*/ 2147483647 w 145"/>
                <a:gd name="T13" fmla="*/ 2147483647 h 193"/>
                <a:gd name="T14" fmla="*/ 2147483647 w 145"/>
                <a:gd name="T15" fmla="*/ 2147483647 h 193"/>
                <a:gd name="T16" fmla="*/ 2147483647 w 145"/>
                <a:gd name="T17" fmla="*/ 2147483647 h 193"/>
                <a:gd name="T18" fmla="*/ 2147483647 w 145"/>
                <a:gd name="T19" fmla="*/ 2147483647 h 193"/>
                <a:gd name="T20" fmla="*/ 2147483647 w 145"/>
                <a:gd name="T21" fmla="*/ 2147483647 h 193"/>
                <a:gd name="T22" fmla="*/ 2147483647 w 145"/>
                <a:gd name="T23" fmla="*/ 2147483647 h 193"/>
                <a:gd name="T24" fmla="*/ 2147483647 w 145"/>
                <a:gd name="T25" fmla="*/ 2147483647 h 193"/>
                <a:gd name="T26" fmla="*/ 2147483647 w 145"/>
                <a:gd name="T27" fmla="*/ 2147483647 h 193"/>
                <a:gd name="T28" fmla="*/ 2147483647 w 145"/>
                <a:gd name="T29" fmla="*/ 2147483647 h 193"/>
                <a:gd name="T30" fmla="*/ 2147483647 w 145"/>
                <a:gd name="T31" fmla="*/ 2147483647 h 193"/>
                <a:gd name="T32" fmla="*/ 2147483647 w 145"/>
                <a:gd name="T33" fmla="*/ 2147483647 h 193"/>
                <a:gd name="T34" fmla="*/ 2147483647 w 145"/>
                <a:gd name="T35" fmla="*/ 2147483647 h 193"/>
                <a:gd name="T36" fmla="*/ 2147483647 w 145"/>
                <a:gd name="T37" fmla="*/ 2147483647 h 193"/>
                <a:gd name="T38" fmla="*/ 2147483647 w 145"/>
                <a:gd name="T39" fmla="*/ 2147483647 h 193"/>
                <a:gd name="T40" fmla="*/ 2147483647 w 145"/>
                <a:gd name="T41" fmla="*/ 2147483647 h 193"/>
                <a:gd name="T42" fmla="*/ 0 w 145"/>
                <a:gd name="T43" fmla="*/ 2147483647 h 193"/>
                <a:gd name="T44" fmla="*/ 2147483647 w 145"/>
                <a:gd name="T45" fmla="*/ 2147483647 h 193"/>
                <a:gd name="T46" fmla="*/ 2147483647 w 145"/>
                <a:gd name="T47" fmla="*/ 2147483647 h 193"/>
                <a:gd name="T48" fmla="*/ 2147483647 w 145"/>
                <a:gd name="T49" fmla="*/ 2147483647 h 193"/>
                <a:gd name="T50" fmla="*/ 2147483647 w 145"/>
                <a:gd name="T51" fmla="*/ 2147483647 h 193"/>
                <a:gd name="T52" fmla="*/ 2147483647 w 145"/>
                <a:gd name="T53" fmla="*/ 2147483647 h 193"/>
                <a:gd name="T54" fmla="*/ 2147483647 w 145"/>
                <a:gd name="T55" fmla="*/ 2147483647 h 193"/>
                <a:gd name="T56" fmla="*/ 2147483647 w 145"/>
                <a:gd name="T57" fmla="*/ 2147483647 h 193"/>
                <a:gd name="T58" fmla="*/ 2147483647 w 145"/>
                <a:gd name="T59" fmla="*/ 2147483647 h 193"/>
                <a:gd name="T60" fmla="*/ 2147483647 w 145"/>
                <a:gd name="T61" fmla="*/ 2147483647 h 193"/>
                <a:gd name="T62" fmla="*/ 2147483647 w 145"/>
                <a:gd name="T63" fmla="*/ 2147483647 h 193"/>
                <a:gd name="T64" fmla="*/ 2147483647 w 145"/>
                <a:gd name="T65" fmla="*/ 2147483647 h 193"/>
                <a:gd name="T66" fmla="*/ 2147483647 w 145"/>
                <a:gd name="T67" fmla="*/ 2147483647 h 193"/>
                <a:gd name="T68" fmla="*/ 2147483647 w 145"/>
                <a:gd name="T69" fmla="*/ 2147483647 h 193"/>
                <a:gd name="T70" fmla="*/ 2147483647 w 145"/>
                <a:gd name="T71" fmla="*/ 2147483647 h 193"/>
                <a:gd name="T72" fmla="*/ 2147483647 w 145"/>
                <a:gd name="T73" fmla="*/ 2147483647 h 193"/>
                <a:gd name="T74" fmla="*/ 2147483647 w 145"/>
                <a:gd name="T75" fmla="*/ 2147483647 h 193"/>
                <a:gd name="T76" fmla="*/ 2147483647 w 145"/>
                <a:gd name="T77" fmla="*/ 2147483647 h 193"/>
                <a:gd name="T78" fmla="*/ 2147483647 w 145"/>
                <a:gd name="T79" fmla="*/ 2147483647 h 193"/>
                <a:gd name="T80" fmla="*/ 2147483647 w 145"/>
                <a:gd name="T81" fmla="*/ 2147483647 h 1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5"/>
                <a:gd name="T124" fmla="*/ 0 h 193"/>
                <a:gd name="T125" fmla="*/ 145 w 145"/>
                <a:gd name="T126" fmla="*/ 193 h 1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5" h="193">
                  <a:moveTo>
                    <a:pt x="0" y="193"/>
                  </a:moveTo>
                  <a:lnTo>
                    <a:pt x="0" y="0"/>
                  </a:lnTo>
                  <a:lnTo>
                    <a:pt x="71" y="0"/>
                  </a:lnTo>
                  <a:lnTo>
                    <a:pt x="86" y="0"/>
                  </a:lnTo>
                  <a:lnTo>
                    <a:pt x="99" y="2"/>
                  </a:lnTo>
                  <a:lnTo>
                    <a:pt x="110" y="5"/>
                  </a:lnTo>
                  <a:lnTo>
                    <a:pt x="119" y="11"/>
                  </a:lnTo>
                  <a:lnTo>
                    <a:pt x="127" y="18"/>
                  </a:lnTo>
                  <a:lnTo>
                    <a:pt x="132" y="26"/>
                  </a:lnTo>
                  <a:lnTo>
                    <a:pt x="136" y="35"/>
                  </a:lnTo>
                  <a:lnTo>
                    <a:pt x="138" y="44"/>
                  </a:lnTo>
                  <a:lnTo>
                    <a:pt x="136" y="52"/>
                  </a:lnTo>
                  <a:lnTo>
                    <a:pt x="134" y="59"/>
                  </a:lnTo>
                  <a:lnTo>
                    <a:pt x="132" y="65"/>
                  </a:lnTo>
                  <a:lnTo>
                    <a:pt x="127" y="72"/>
                  </a:lnTo>
                  <a:lnTo>
                    <a:pt x="121" y="78"/>
                  </a:lnTo>
                  <a:lnTo>
                    <a:pt x="115" y="81"/>
                  </a:lnTo>
                  <a:lnTo>
                    <a:pt x="101" y="89"/>
                  </a:lnTo>
                  <a:lnTo>
                    <a:pt x="110" y="91"/>
                  </a:lnTo>
                  <a:lnTo>
                    <a:pt x="119" y="94"/>
                  </a:lnTo>
                  <a:lnTo>
                    <a:pt x="127" y="98"/>
                  </a:lnTo>
                  <a:lnTo>
                    <a:pt x="132" y="104"/>
                  </a:lnTo>
                  <a:lnTo>
                    <a:pt x="138" y="111"/>
                  </a:lnTo>
                  <a:lnTo>
                    <a:pt x="141" y="118"/>
                  </a:lnTo>
                  <a:lnTo>
                    <a:pt x="143" y="126"/>
                  </a:lnTo>
                  <a:lnTo>
                    <a:pt x="145" y="135"/>
                  </a:lnTo>
                  <a:lnTo>
                    <a:pt x="143" y="146"/>
                  </a:lnTo>
                  <a:lnTo>
                    <a:pt x="140" y="157"/>
                  </a:lnTo>
                  <a:lnTo>
                    <a:pt x="134" y="168"/>
                  </a:lnTo>
                  <a:lnTo>
                    <a:pt x="127" y="176"/>
                  </a:lnTo>
                  <a:lnTo>
                    <a:pt x="115" y="183"/>
                  </a:lnTo>
                  <a:lnTo>
                    <a:pt x="104" y="187"/>
                  </a:lnTo>
                  <a:lnTo>
                    <a:pt x="89" y="191"/>
                  </a:lnTo>
                  <a:lnTo>
                    <a:pt x="75" y="193"/>
                  </a:lnTo>
                  <a:lnTo>
                    <a:pt x="0" y="193"/>
                  </a:lnTo>
                  <a:close/>
                  <a:moveTo>
                    <a:pt x="43" y="31"/>
                  </a:moveTo>
                  <a:lnTo>
                    <a:pt x="43" y="78"/>
                  </a:lnTo>
                  <a:lnTo>
                    <a:pt x="63" y="78"/>
                  </a:lnTo>
                  <a:lnTo>
                    <a:pt x="75" y="76"/>
                  </a:lnTo>
                  <a:lnTo>
                    <a:pt x="84" y="70"/>
                  </a:lnTo>
                  <a:lnTo>
                    <a:pt x="88" y="66"/>
                  </a:lnTo>
                  <a:lnTo>
                    <a:pt x="89" y="63"/>
                  </a:lnTo>
                  <a:lnTo>
                    <a:pt x="91" y="52"/>
                  </a:lnTo>
                  <a:lnTo>
                    <a:pt x="89" y="42"/>
                  </a:lnTo>
                  <a:lnTo>
                    <a:pt x="88" y="39"/>
                  </a:lnTo>
                  <a:lnTo>
                    <a:pt x="84" y="37"/>
                  </a:lnTo>
                  <a:lnTo>
                    <a:pt x="75" y="33"/>
                  </a:lnTo>
                  <a:lnTo>
                    <a:pt x="60" y="31"/>
                  </a:lnTo>
                  <a:lnTo>
                    <a:pt x="43" y="31"/>
                  </a:lnTo>
                  <a:close/>
                  <a:moveTo>
                    <a:pt x="43" y="109"/>
                  </a:moveTo>
                  <a:lnTo>
                    <a:pt x="43" y="159"/>
                  </a:lnTo>
                  <a:lnTo>
                    <a:pt x="67" y="159"/>
                  </a:lnTo>
                  <a:lnTo>
                    <a:pt x="80" y="157"/>
                  </a:lnTo>
                  <a:lnTo>
                    <a:pt x="86" y="155"/>
                  </a:lnTo>
                  <a:lnTo>
                    <a:pt x="91" y="154"/>
                  </a:lnTo>
                  <a:lnTo>
                    <a:pt x="95" y="150"/>
                  </a:lnTo>
                  <a:lnTo>
                    <a:pt x="97" y="144"/>
                  </a:lnTo>
                  <a:lnTo>
                    <a:pt x="99" y="139"/>
                  </a:lnTo>
                  <a:lnTo>
                    <a:pt x="99" y="133"/>
                  </a:lnTo>
                  <a:lnTo>
                    <a:pt x="99" y="128"/>
                  </a:lnTo>
                  <a:lnTo>
                    <a:pt x="97" y="124"/>
                  </a:lnTo>
                  <a:lnTo>
                    <a:pt x="95" y="118"/>
                  </a:lnTo>
                  <a:lnTo>
                    <a:pt x="91" y="117"/>
                  </a:lnTo>
                  <a:lnTo>
                    <a:pt x="80" y="111"/>
                  </a:lnTo>
                  <a:lnTo>
                    <a:pt x="67" y="109"/>
                  </a:lnTo>
                  <a:lnTo>
                    <a:pt x="43" y="109"/>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602" name="Freeform 119"/>
            <p:cNvSpPr>
              <a:spLocks/>
            </p:cNvSpPr>
            <p:nvPr/>
          </p:nvSpPr>
          <p:spPr bwMode="auto">
            <a:xfrm>
              <a:off x="6009395" y="5440837"/>
              <a:ext cx="179957" cy="220447"/>
            </a:xfrm>
            <a:custGeom>
              <a:avLst/>
              <a:gdLst>
                <a:gd name="T0" fmla="*/ 2147483647 w 159"/>
                <a:gd name="T1" fmla="*/ 2147483647 h 194"/>
                <a:gd name="T2" fmla="*/ 2147483647 w 159"/>
                <a:gd name="T3" fmla="*/ 2147483647 h 194"/>
                <a:gd name="T4" fmla="*/ 2147483647 w 159"/>
                <a:gd name="T5" fmla="*/ 2147483647 h 194"/>
                <a:gd name="T6" fmla="*/ 2147483647 w 159"/>
                <a:gd name="T7" fmla="*/ 2147483647 h 194"/>
                <a:gd name="T8" fmla="*/ 2147483647 w 159"/>
                <a:gd name="T9" fmla="*/ 2147483647 h 194"/>
                <a:gd name="T10" fmla="*/ 2147483647 w 159"/>
                <a:gd name="T11" fmla="*/ 2147483647 h 194"/>
                <a:gd name="T12" fmla="*/ 2147483647 w 159"/>
                <a:gd name="T13" fmla="*/ 2147483647 h 194"/>
                <a:gd name="T14" fmla="*/ 2147483647 w 159"/>
                <a:gd name="T15" fmla="*/ 2147483647 h 194"/>
                <a:gd name="T16" fmla="*/ 2147483647 w 159"/>
                <a:gd name="T17" fmla="*/ 2147483647 h 194"/>
                <a:gd name="T18" fmla="*/ 2147483647 w 159"/>
                <a:gd name="T19" fmla="*/ 2147483647 h 194"/>
                <a:gd name="T20" fmla="*/ 2147483647 w 159"/>
                <a:gd name="T21" fmla="*/ 2147483647 h 194"/>
                <a:gd name="T22" fmla="*/ 2147483647 w 159"/>
                <a:gd name="T23" fmla="*/ 2147483647 h 194"/>
                <a:gd name="T24" fmla="*/ 2147483647 w 159"/>
                <a:gd name="T25" fmla="*/ 2147483647 h 194"/>
                <a:gd name="T26" fmla="*/ 2147483647 w 159"/>
                <a:gd name="T27" fmla="*/ 2147483647 h 194"/>
                <a:gd name="T28" fmla="*/ 2147483647 w 159"/>
                <a:gd name="T29" fmla="*/ 2147483647 h 194"/>
                <a:gd name="T30" fmla="*/ 2147483647 w 159"/>
                <a:gd name="T31" fmla="*/ 2147483647 h 194"/>
                <a:gd name="T32" fmla="*/ 2147483647 w 159"/>
                <a:gd name="T33" fmla="*/ 2147483647 h 194"/>
                <a:gd name="T34" fmla="*/ 0 w 159"/>
                <a:gd name="T35" fmla="*/ 2147483647 h 194"/>
                <a:gd name="T36" fmla="*/ 0 w 159"/>
                <a:gd name="T37" fmla="*/ 2147483647 h 194"/>
                <a:gd name="T38" fmla="*/ 0 w 159"/>
                <a:gd name="T39" fmla="*/ 0 h 194"/>
                <a:gd name="T40" fmla="*/ 2147483647 w 159"/>
                <a:gd name="T41" fmla="*/ 0 h 194"/>
                <a:gd name="T42" fmla="*/ 2147483647 w 159"/>
                <a:gd name="T43" fmla="*/ 2147483647 h 194"/>
                <a:gd name="T44" fmla="*/ 2147483647 w 159"/>
                <a:gd name="T45" fmla="*/ 2147483647 h 194"/>
                <a:gd name="T46" fmla="*/ 2147483647 w 159"/>
                <a:gd name="T47" fmla="*/ 2147483647 h 194"/>
                <a:gd name="T48" fmla="*/ 2147483647 w 159"/>
                <a:gd name="T49" fmla="*/ 2147483647 h 194"/>
                <a:gd name="T50" fmla="*/ 2147483647 w 159"/>
                <a:gd name="T51" fmla="*/ 2147483647 h 194"/>
                <a:gd name="T52" fmla="*/ 2147483647 w 159"/>
                <a:gd name="T53" fmla="*/ 2147483647 h 194"/>
                <a:gd name="T54" fmla="*/ 2147483647 w 159"/>
                <a:gd name="T55" fmla="*/ 2147483647 h 194"/>
                <a:gd name="T56" fmla="*/ 2147483647 w 159"/>
                <a:gd name="T57" fmla="*/ 2147483647 h 194"/>
                <a:gd name="T58" fmla="*/ 2147483647 w 159"/>
                <a:gd name="T59" fmla="*/ 2147483647 h 194"/>
                <a:gd name="T60" fmla="*/ 2147483647 w 159"/>
                <a:gd name="T61" fmla="*/ 2147483647 h 194"/>
                <a:gd name="T62" fmla="*/ 2147483647 w 159"/>
                <a:gd name="T63" fmla="*/ 2147483647 h 194"/>
                <a:gd name="T64" fmla="*/ 2147483647 w 159"/>
                <a:gd name="T65" fmla="*/ 2147483647 h 194"/>
                <a:gd name="T66" fmla="*/ 2147483647 w 159"/>
                <a:gd name="T67" fmla="*/ 2147483647 h 194"/>
                <a:gd name="T68" fmla="*/ 2147483647 w 159"/>
                <a:gd name="T69" fmla="*/ 2147483647 h 194"/>
                <a:gd name="T70" fmla="*/ 2147483647 w 159"/>
                <a:gd name="T71" fmla="*/ 2147483647 h 194"/>
                <a:gd name="T72" fmla="*/ 2147483647 w 159"/>
                <a:gd name="T73" fmla="*/ 2147483647 h 194"/>
                <a:gd name="T74" fmla="*/ 2147483647 w 159"/>
                <a:gd name="T75" fmla="*/ 2147483647 h 194"/>
                <a:gd name="T76" fmla="*/ 2147483647 w 159"/>
                <a:gd name="T77" fmla="*/ 2147483647 h 194"/>
                <a:gd name="T78" fmla="*/ 2147483647 w 159"/>
                <a:gd name="T79" fmla="*/ 2147483647 h 194"/>
                <a:gd name="T80" fmla="*/ 2147483647 w 159"/>
                <a:gd name="T81" fmla="*/ 0 h 194"/>
                <a:gd name="T82" fmla="*/ 2147483647 w 159"/>
                <a:gd name="T83" fmla="*/ 0 h 194"/>
                <a:gd name="T84" fmla="*/ 2147483647 w 159"/>
                <a:gd name="T85" fmla="*/ 2147483647 h 1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9"/>
                <a:gd name="T130" fmla="*/ 0 h 194"/>
                <a:gd name="T131" fmla="*/ 159 w 159"/>
                <a:gd name="T132" fmla="*/ 194 h 1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9" h="194">
                  <a:moveTo>
                    <a:pt x="159" y="109"/>
                  </a:moveTo>
                  <a:lnTo>
                    <a:pt x="159" y="109"/>
                  </a:lnTo>
                  <a:lnTo>
                    <a:pt x="158" y="130"/>
                  </a:lnTo>
                  <a:lnTo>
                    <a:pt x="154" y="146"/>
                  </a:lnTo>
                  <a:lnTo>
                    <a:pt x="146" y="161"/>
                  </a:lnTo>
                  <a:lnTo>
                    <a:pt x="139" y="174"/>
                  </a:lnTo>
                  <a:lnTo>
                    <a:pt x="128" y="183"/>
                  </a:lnTo>
                  <a:lnTo>
                    <a:pt x="113" y="189"/>
                  </a:lnTo>
                  <a:lnTo>
                    <a:pt x="96" y="194"/>
                  </a:lnTo>
                  <a:lnTo>
                    <a:pt x="78" y="194"/>
                  </a:lnTo>
                  <a:lnTo>
                    <a:pt x="59" y="194"/>
                  </a:lnTo>
                  <a:lnTo>
                    <a:pt x="44" y="191"/>
                  </a:lnTo>
                  <a:lnTo>
                    <a:pt x="30" y="183"/>
                  </a:lnTo>
                  <a:lnTo>
                    <a:pt x="18" y="174"/>
                  </a:lnTo>
                  <a:lnTo>
                    <a:pt x="11" y="163"/>
                  </a:lnTo>
                  <a:lnTo>
                    <a:pt x="4" y="148"/>
                  </a:lnTo>
                  <a:lnTo>
                    <a:pt x="0" y="130"/>
                  </a:lnTo>
                  <a:lnTo>
                    <a:pt x="0" y="111"/>
                  </a:lnTo>
                  <a:lnTo>
                    <a:pt x="0" y="0"/>
                  </a:lnTo>
                  <a:lnTo>
                    <a:pt x="43" y="0"/>
                  </a:lnTo>
                  <a:lnTo>
                    <a:pt x="43" y="111"/>
                  </a:lnTo>
                  <a:lnTo>
                    <a:pt x="43" y="122"/>
                  </a:lnTo>
                  <a:lnTo>
                    <a:pt x="44" y="131"/>
                  </a:lnTo>
                  <a:lnTo>
                    <a:pt x="48" y="139"/>
                  </a:lnTo>
                  <a:lnTo>
                    <a:pt x="52" y="146"/>
                  </a:lnTo>
                  <a:lnTo>
                    <a:pt x="57" y="152"/>
                  </a:lnTo>
                  <a:lnTo>
                    <a:pt x="63" y="155"/>
                  </a:lnTo>
                  <a:lnTo>
                    <a:pt x="70" y="157"/>
                  </a:lnTo>
                  <a:lnTo>
                    <a:pt x="80" y="157"/>
                  </a:lnTo>
                  <a:lnTo>
                    <a:pt x="87" y="157"/>
                  </a:lnTo>
                  <a:lnTo>
                    <a:pt x="94" y="155"/>
                  </a:lnTo>
                  <a:lnTo>
                    <a:pt x="102" y="152"/>
                  </a:lnTo>
                  <a:lnTo>
                    <a:pt x="106" y="146"/>
                  </a:lnTo>
                  <a:lnTo>
                    <a:pt x="109" y="141"/>
                  </a:lnTo>
                  <a:lnTo>
                    <a:pt x="113" y="131"/>
                  </a:lnTo>
                  <a:lnTo>
                    <a:pt x="115" y="124"/>
                  </a:lnTo>
                  <a:lnTo>
                    <a:pt x="115" y="113"/>
                  </a:lnTo>
                  <a:lnTo>
                    <a:pt x="115" y="0"/>
                  </a:lnTo>
                  <a:lnTo>
                    <a:pt x="159" y="0"/>
                  </a:lnTo>
                  <a:lnTo>
                    <a:pt x="159" y="109"/>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603" name="Freeform 120"/>
            <p:cNvSpPr>
              <a:spLocks/>
            </p:cNvSpPr>
            <p:nvPr/>
          </p:nvSpPr>
          <p:spPr bwMode="auto">
            <a:xfrm>
              <a:off x="6209598" y="5440837"/>
              <a:ext cx="186706" cy="218198"/>
            </a:xfrm>
            <a:custGeom>
              <a:avLst/>
              <a:gdLst>
                <a:gd name="T0" fmla="*/ 2147483647 w 167"/>
                <a:gd name="T1" fmla="*/ 0 h 193"/>
                <a:gd name="T2" fmla="*/ 2147483647 w 167"/>
                <a:gd name="T3" fmla="*/ 2147483647 h 193"/>
                <a:gd name="T4" fmla="*/ 2147483647 w 167"/>
                <a:gd name="T5" fmla="*/ 2147483647 h 193"/>
                <a:gd name="T6" fmla="*/ 2147483647 w 167"/>
                <a:gd name="T7" fmla="*/ 2147483647 h 193"/>
                <a:gd name="T8" fmla="*/ 2147483647 w 167"/>
                <a:gd name="T9" fmla="*/ 2147483647 h 193"/>
                <a:gd name="T10" fmla="*/ 0 w 167"/>
                <a:gd name="T11" fmla="*/ 0 h 193"/>
                <a:gd name="T12" fmla="*/ 2147483647 w 167"/>
                <a:gd name="T13" fmla="*/ 0 h 193"/>
                <a:gd name="T14" fmla="*/ 2147483647 w 167"/>
                <a:gd name="T15" fmla="*/ 2147483647 h 193"/>
                <a:gd name="T16" fmla="*/ 2147483647 w 167"/>
                <a:gd name="T17" fmla="*/ 2147483647 h 193"/>
                <a:gd name="T18" fmla="*/ 2147483647 w 167"/>
                <a:gd name="T19" fmla="*/ 2147483647 h 193"/>
                <a:gd name="T20" fmla="*/ 2147483647 w 167"/>
                <a:gd name="T21" fmla="*/ 2147483647 h 193"/>
                <a:gd name="T22" fmla="*/ 2147483647 w 167"/>
                <a:gd name="T23" fmla="*/ 2147483647 h 193"/>
                <a:gd name="T24" fmla="*/ 2147483647 w 167"/>
                <a:gd name="T25" fmla="*/ 2147483647 h 193"/>
                <a:gd name="T26" fmla="*/ 2147483647 w 167"/>
                <a:gd name="T27" fmla="*/ 0 h 193"/>
                <a:gd name="T28" fmla="*/ 2147483647 w 167"/>
                <a:gd name="T29" fmla="*/ 0 h 1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7"/>
                <a:gd name="T46" fmla="*/ 0 h 193"/>
                <a:gd name="T47" fmla="*/ 167 w 167"/>
                <a:gd name="T48" fmla="*/ 193 h 19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7" h="193">
                  <a:moveTo>
                    <a:pt x="167" y="0"/>
                  </a:moveTo>
                  <a:lnTo>
                    <a:pt x="106" y="124"/>
                  </a:lnTo>
                  <a:lnTo>
                    <a:pt x="106" y="193"/>
                  </a:lnTo>
                  <a:lnTo>
                    <a:pt x="61" y="193"/>
                  </a:lnTo>
                  <a:lnTo>
                    <a:pt x="61" y="124"/>
                  </a:lnTo>
                  <a:lnTo>
                    <a:pt x="0" y="0"/>
                  </a:lnTo>
                  <a:lnTo>
                    <a:pt x="50" y="0"/>
                  </a:lnTo>
                  <a:lnTo>
                    <a:pt x="82" y="70"/>
                  </a:lnTo>
                  <a:lnTo>
                    <a:pt x="85" y="87"/>
                  </a:lnTo>
                  <a:lnTo>
                    <a:pt x="91" y="72"/>
                  </a:lnTo>
                  <a:lnTo>
                    <a:pt x="122" y="0"/>
                  </a:lnTo>
                  <a:lnTo>
                    <a:pt x="167" y="0"/>
                  </a:lnTo>
                  <a:close/>
                </a:path>
              </a:pathLst>
            </a:custGeom>
            <a:solidFill>
              <a:srgbClr val="1717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0" name="Freeform 121"/>
            <p:cNvSpPr>
              <a:spLocks/>
            </p:cNvSpPr>
            <p:nvPr/>
          </p:nvSpPr>
          <p:spPr bwMode="auto">
            <a:xfrm>
              <a:off x="6045560" y="5498896"/>
              <a:ext cx="953599" cy="1359103"/>
            </a:xfrm>
            <a:custGeom>
              <a:avLst/>
              <a:gdLst>
                <a:gd name="T0" fmla="*/ 208 w 848"/>
                <a:gd name="T1" fmla="*/ 552 h 1207"/>
                <a:gd name="T2" fmla="*/ 201 w 848"/>
                <a:gd name="T3" fmla="*/ 408 h 1207"/>
                <a:gd name="T4" fmla="*/ 180 w 848"/>
                <a:gd name="T5" fmla="*/ 326 h 1207"/>
                <a:gd name="T6" fmla="*/ 119 w 848"/>
                <a:gd name="T7" fmla="*/ 102 h 1207"/>
                <a:gd name="T8" fmla="*/ 114 w 848"/>
                <a:gd name="T9" fmla="*/ 44 h 1207"/>
                <a:gd name="T10" fmla="*/ 123 w 848"/>
                <a:gd name="T11" fmla="*/ 16 h 1207"/>
                <a:gd name="T12" fmla="*/ 140 w 848"/>
                <a:gd name="T13" fmla="*/ 3 h 1207"/>
                <a:gd name="T14" fmla="*/ 158 w 848"/>
                <a:gd name="T15" fmla="*/ 1 h 1207"/>
                <a:gd name="T16" fmla="*/ 179 w 848"/>
                <a:gd name="T17" fmla="*/ 16 h 1207"/>
                <a:gd name="T18" fmla="*/ 199 w 848"/>
                <a:gd name="T19" fmla="*/ 46 h 1207"/>
                <a:gd name="T20" fmla="*/ 273 w 848"/>
                <a:gd name="T21" fmla="*/ 250 h 1207"/>
                <a:gd name="T22" fmla="*/ 316 w 848"/>
                <a:gd name="T23" fmla="*/ 346 h 1207"/>
                <a:gd name="T24" fmla="*/ 347 w 848"/>
                <a:gd name="T25" fmla="*/ 333 h 1207"/>
                <a:gd name="T26" fmla="*/ 379 w 848"/>
                <a:gd name="T27" fmla="*/ 337 h 1207"/>
                <a:gd name="T28" fmla="*/ 396 w 848"/>
                <a:gd name="T29" fmla="*/ 348 h 1207"/>
                <a:gd name="T30" fmla="*/ 435 w 848"/>
                <a:gd name="T31" fmla="*/ 397 h 1207"/>
                <a:gd name="T32" fmla="*/ 462 w 848"/>
                <a:gd name="T33" fmla="*/ 424 h 1207"/>
                <a:gd name="T34" fmla="*/ 498 w 848"/>
                <a:gd name="T35" fmla="*/ 434 h 1207"/>
                <a:gd name="T36" fmla="*/ 552 w 848"/>
                <a:gd name="T37" fmla="*/ 436 h 1207"/>
                <a:gd name="T38" fmla="*/ 589 w 848"/>
                <a:gd name="T39" fmla="*/ 458 h 1207"/>
                <a:gd name="T40" fmla="*/ 603 w 848"/>
                <a:gd name="T41" fmla="*/ 467 h 1207"/>
                <a:gd name="T42" fmla="*/ 654 w 848"/>
                <a:gd name="T43" fmla="*/ 486 h 1207"/>
                <a:gd name="T44" fmla="*/ 670 w 848"/>
                <a:gd name="T45" fmla="*/ 502 h 1207"/>
                <a:gd name="T46" fmla="*/ 681 w 848"/>
                <a:gd name="T47" fmla="*/ 539 h 1207"/>
                <a:gd name="T48" fmla="*/ 689 w 848"/>
                <a:gd name="T49" fmla="*/ 597 h 1207"/>
                <a:gd name="T50" fmla="*/ 683 w 848"/>
                <a:gd name="T51" fmla="*/ 714 h 1207"/>
                <a:gd name="T52" fmla="*/ 683 w 848"/>
                <a:gd name="T53" fmla="*/ 792 h 1207"/>
                <a:gd name="T54" fmla="*/ 694 w 848"/>
                <a:gd name="T55" fmla="*/ 897 h 1207"/>
                <a:gd name="T56" fmla="*/ 711 w 848"/>
                <a:gd name="T57" fmla="*/ 955 h 1207"/>
                <a:gd name="T58" fmla="*/ 466 w 848"/>
                <a:gd name="T59" fmla="*/ 1207 h 1207"/>
                <a:gd name="T60" fmla="*/ 338 w 848"/>
                <a:gd name="T61" fmla="*/ 1029 h 1207"/>
                <a:gd name="T62" fmla="*/ 266 w 848"/>
                <a:gd name="T63" fmla="*/ 938 h 1207"/>
                <a:gd name="T64" fmla="*/ 177 w 848"/>
                <a:gd name="T65" fmla="*/ 847 h 1207"/>
                <a:gd name="T66" fmla="*/ 123 w 848"/>
                <a:gd name="T67" fmla="*/ 781 h 1207"/>
                <a:gd name="T68" fmla="*/ 91 w 848"/>
                <a:gd name="T69" fmla="*/ 704 h 1207"/>
                <a:gd name="T70" fmla="*/ 50 w 848"/>
                <a:gd name="T71" fmla="*/ 599 h 1207"/>
                <a:gd name="T72" fmla="*/ 37 w 848"/>
                <a:gd name="T73" fmla="*/ 551 h 1207"/>
                <a:gd name="T74" fmla="*/ 32 w 848"/>
                <a:gd name="T75" fmla="*/ 512 h 1207"/>
                <a:gd name="T76" fmla="*/ 12 w 848"/>
                <a:gd name="T77" fmla="*/ 463 h 1207"/>
                <a:gd name="T78" fmla="*/ 0 w 848"/>
                <a:gd name="T79" fmla="*/ 443 h 1207"/>
                <a:gd name="T80" fmla="*/ 6 w 848"/>
                <a:gd name="T81" fmla="*/ 432 h 1207"/>
                <a:gd name="T82" fmla="*/ 28 w 848"/>
                <a:gd name="T83" fmla="*/ 419 h 1207"/>
                <a:gd name="T84" fmla="*/ 58 w 848"/>
                <a:gd name="T85" fmla="*/ 415 h 1207"/>
                <a:gd name="T86" fmla="*/ 89 w 848"/>
                <a:gd name="T87" fmla="*/ 424 h 1207"/>
                <a:gd name="T88" fmla="*/ 127 w 848"/>
                <a:gd name="T89" fmla="*/ 454 h 1207"/>
                <a:gd name="T90" fmla="*/ 149 w 848"/>
                <a:gd name="T91" fmla="*/ 484 h 1207"/>
                <a:gd name="T92" fmla="*/ 158 w 848"/>
                <a:gd name="T93" fmla="*/ 508 h 1207"/>
                <a:gd name="T94" fmla="*/ 195 w 848"/>
                <a:gd name="T95" fmla="*/ 615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8" h="1207">
                  <a:moveTo>
                    <a:pt x="210" y="643"/>
                  </a:moveTo>
                  <a:lnTo>
                    <a:pt x="210" y="643"/>
                  </a:lnTo>
                  <a:lnTo>
                    <a:pt x="208" y="552"/>
                  </a:lnTo>
                  <a:lnTo>
                    <a:pt x="206" y="474"/>
                  </a:lnTo>
                  <a:lnTo>
                    <a:pt x="205" y="437"/>
                  </a:lnTo>
                  <a:lnTo>
                    <a:pt x="201" y="408"/>
                  </a:lnTo>
                  <a:lnTo>
                    <a:pt x="201" y="408"/>
                  </a:lnTo>
                  <a:lnTo>
                    <a:pt x="193" y="372"/>
                  </a:lnTo>
                  <a:lnTo>
                    <a:pt x="180" y="326"/>
                  </a:lnTo>
                  <a:lnTo>
                    <a:pt x="147" y="211"/>
                  </a:lnTo>
                  <a:lnTo>
                    <a:pt x="132" y="154"/>
                  </a:lnTo>
                  <a:lnTo>
                    <a:pt x="119" y="102"/>
                  </a:lnTo>
                  <a:lnTo>
                    <a:pt x="115" y="79"/>
                  </a:lnTo>
                  <a:lnTo>
                    <a:pt x="114" y="61"/>
                  </a:lnTo>
                  <a:lnTo>
                    <a:pt x="114" y="44"/>
                  </a:lnTo>
                  <a:lnTo>
                    <a:pt x="115" y="33"/>
                  </a:lnTo>
                  <a:lnTo>
                    <a:pt x="115" y="33"/>
                  </a:lnTo>
                  <a:lnTo>
                    <a:pt x="123" y="16"/>
                  </a:lnTo>
                  <a:lnTo>
                    <a:pt x="128" y="11"/>
                  </a:lnTo>
                  <a:lnTo>
                    <a:pt x="134" y="7"/>
                  </a:lnTo>
                  <a:lnTo>
                    <a:pt x="140" y="3"/>
                  </a:lnTo>
                  <a:lnTo>
                    <a:pt x="145" y="1"/>
                  </a:lnTo>
                  <a:lnTo>
                    <a:pt x="151" y="0"/>
                  </a:lnTo>
                  <a:lnTo>
                    <a:pt x="158" y="1"/>
                  </a:lnTo>
                  <a:lnTo>
                    <a:pt x="166" y="5"/>
                  </a:lnTo>
                  <a:lnTo>
                    <a:pt x="171" y="9"/>
                  </a:lnTo>
                  <a:lnTo>
                    <a:pt x="179" y="16"/>
                  </a:lnTo>
                  <a:lnTo>
                    <a:pt x="186" y="24"/>
                  </a:lnTo>
                  <a:lnTo>
                    <a:pt x="193" y="33"/>
                  </a:lnTo>
                  <a:lnTo>
                    <a:pt x="199" y="46"/>
                  </a:lnTo>
                  <a:lnTo>
                    <a:pt x="212" y="78"/>
                  </a:lnTo>
                  <a:lnTo>
                    <a:pt x="212" y="78"/>
                  </a:lnTo>
                  <a:lnTo>
                    <a:pt x="273" y="250"/>
                  </a:lnTo>
                  <a:lnTo>
                    <a:pt x="308" y="352"/>
                  </a:lnTo>
                  <a:lnTo>
                    <a:pt x="308" y="352"/>
                  </a:lnTo>
                  <a:lnTo>
                    <a:pt x="316" y="346"/>
                  </a:lnTo>
                  <a:lnTo>
                    <a:pt x="323" y="341"/>
                  </a:lnTo>
                  <a:lnTo>
                    <a:pt x="334" y="337"/>
                  </a:lnTo>
                  <a:lnTo>
                    <a:pt x="347" y="333"/>
                  </a:lnTo>
                  <a:lnTo>
                    <a:pt x="362" y="333"/>
                  </a:lnTo>
                  <a:lnTo>
                    <a:pt x="370" y="335"/>
                  </a:lnTo>
                  <a:lnTo>
                    <a:pt x="379" y="337"/>
                  </a:lnTo>
                  <a:lnTo>
                    <a:pt x="386" y="341"/>
                  </a:lnTo>
                  <a:lnTo>
                    <a:pt x="396" y="348"/>
                  </a:lnTo>
                  <a:lnTo>
                    <a:pt x="396" y="348"/>
                  </a:lnTo>
                  <a:lnTo>
                    <a:pt x="410" y="361"/>
                  </a:lnTo>
                  <a:lnTo>
                    <a:pt x="422" y="374"/>
                  </a:lnTo>
                  <a:lnTo>
                    <a:pt x="435" y="397"/>
                  </a:lnTo>
                  <a:lnTo>
                    <a:pt x="442" y="408"/>
                  </a:lnTo>
                  <a:lnTo>
                    <a:pt x="451" y="417"/>
                  </a:lnTo>
                  <a:lnTo>
                    <a:pt x="462" y="424"/>
                  </a:lnTo>
                  <a:lnTo>
                    <a:pt x="479" y="430"/>
                  </a:lnTo>
                  <a:lnTo>
                    <a:pt x="479" y="430"/>
                  </a:lnTo>
                  <a:lnTo>
                    <a:pt x="498" y="434"/>
                  </a:lnTo>
                  <a:lnTo>
                    <a:pt x="514" y="436"/>
                  </a:lnTo>
                  <a:lnTo>
                    <a:pt x="540" y="436"/>
                  </a:lnTo>
                  <a:lnTo>
                    <a:pt x="552" y="436"/>
                  </a:lnTo>
                  <a:lnTo>
                    <a:pt x="564" y="439"/>
                  </a:lnTo>
                  <a:lnTo>
                    <a:pt x="576" y="447"/>
                  </a:lnTo>
                  <a:lnTo>
                    <a:pt x="589" y="458"/>
                  </a:lnTo>
                  <a:lnTo>
                    <a:pt x="589" y="458"/>
                  </a:lnTo>
                  <a:lnTo>
                    <a:pt x="596" y="463"/>
                  </a:lnTo>
                  <a:lnTo>
                    <a:pt x="603" y="467"/>
                  </a:lnTo>
                  <a:lnTo>
                    <a:pt x="616" y="473"/>
                  </a:lnTo>
                  <a:lnTo>
                    <a:pt x="642" y="480"/>
                  </a:lnTo>
                  <a:lnTo>
                    <a:pt x="654" y="486"/>
                  </a:lnTo>
                  <a:lnTo>
                    <a:pt x="659" y="489"/>
                  </a:lnTo>
                  <a:lnTo>
                    <a:pt x="665" y="495"/>
                  </a:lnTo>
                  <a:lnTo>
                    <a:pt x="670" y="502"/>
                  </a:lnTo>
                  <a:lnTo>
                    <a:pt x="674" y="512"/>
                  </a:lnTo>
                  <a:lnTo>
                    <a:pt x="678" y="525"/>
                  </a:lnTo>
                  <a:lnTo>
                    <a:pt x="681" y="539"/>
                  </a:lnTo>
                  <a:lnTo>
                    <a:pt x="681" y="539"/>
                  </a:lnTo>
                  <a:lnTo>
                    <a:pt x="687" y="569"/>
                  </a:lnTo>
                  <a:lnTo>
                    <a:pt x="689" y="597"/>
                  </a:lnTo>
                  <a:lnTo>
                    <a:pt x="689" y="625"/>
                  </a:lnTo>
                  <a:lnTo>
                    <a:pt x="687" y="653"/>
                  </a:lnTo>
                  <a:lnTo>
                    <a:pt x="683" y="714"/>
                  </a:lnTo>
                  <a:lnTo>
                    <a:pt x="681" y="751"/>
                  </a:lnTo>
                  <a:lnTo>
                    <a:pt x="683" y="792"/>
                  </a:lnTo>
                  <a:lnTo>
                    <a:pt x="683" y="792"/>
                  </a:lnTo>
                  <a:lnTo>
                    <a:pt x="687" y="834"/>
                  </a:lnTo>
                  <a:lnTo>
                    <a:pt x="691" y="870"/>
                  </a:lnTo>
                  <a:lnTo>
                    <a:pt x="694" y="897"/>
                  </a:lnTo>
                  <a:lnTo>
                    <a:pt x="700" y="918"/>
                  </a:lnTo>
                  <a:lnTo>
                    <a:pt x="707" y="946"/>
                  </a:lnTo>
                  <a:lnTo>
                    <a:pt x="711" y="955"/>
                  </a:lnTo>
                  <a:lnTo>
                    <a:pt x="848" y="1207"/>
                  </a:lnTo>
                  <a:lnTo>
                    <a:pt x="466" y="1207"/>
                  </a:lnTo>
                  <a:lnTo>
                    <a:pt x="466" y="1207"/>
                  </a:lnTo>
                  <a:lnTo>
                    <a:pt x="449" y="1181"/>
                  </a:lnTo>
                  <a:lnTo>
                    <a:pt x="403" y="1116"/>
                  </a:lnTo>
                  <a:lnTo>
                    <a:pt x="338" y="1029"/>
                  </a:lnTo>
                  <a:lnTo>
                    <a:pt x="303" y="985"/>
                  </a:lnTo>
                  <a:lnTo>
                    <a:pt x="266" y="938"/>
                  </a:lnTo>
                  <a:lnTo>
                    <a:pt x="266" y="938"/>
                  </a:lnTo>
                  <a:lnTo>
                    <a:pt x="230" y="901"/>
                  </a:lnTo>
                  <a:lnTo>
                    <a:pt x="201" y="871"/>
                  </a:lnTo>
                  <a:lnTo>
                    <a:pt x="177" y="847"/>
                  </a:lnTo>
                  <a:lnTo>
                    <a:pt x="156" y="827"/>
                  </a:lnTo>
                  <a:lnTo>
                    <a:pt x="138" y="805"/>
                  </a:lnTo>
                  <a:lnTo>
                    <a:pt x="123" y="781"/>
                  </a:lnTo>
                  <a:lnTo>
                    <a:pt x="108" y="747"/>
                  </a:lnTo>
                  <a:lnTo>
                    <a:pt x="91" y="704"/>
                  </a:lnTo>
                  <a:lnTo>
                    <a:pt x="91" y="704"/>
                  </a:lnTo>
                  <a:lnTo>
                    <a:pt x="78" y="664"/>
                  </a:lnTo>
                  <a:lnTo>
                    <a:pt x="67" y="634"/>
                  </a:lnTo>
                  <a:lnTo>
                    <a:pt x="50" y="599"/>
                  </a:lnTo>
                  <a:lnTo>
                    <a:pt x="45" y="584"/>
                  </a:lnTo>
                  <a:lnTo>
                    <a:pt x="41" y="571"/>
                  </a:lnTo>
                  <a:lnTo>
                    <a:pt x="37" y="551"/>
                  </a:lnTo>
                  <a:lnTo>
                    <a:pt x="34" y="525"/>
                  </a:lnTo>
                  <a:lnTo>
                    <a:pt x="34" y="525"/>
                  </a:lnTo>
                  <a:lnTo>
                    <a:pt x="32" y="512"/>
                  </a:lnTo>
                  <a:lnTo>
                    <a:pt x="28" y="499"/>
                  </a:lnTo>
                  <a:lnTo>
                    <a:pt x="21" y="478"/>
                  </a:lnTo>
                  <a:lnTo>
                    <a:pt x="12" y="463"/>
                  </a:lnTo>
                  <a:lnTo>
                    <a:pt x="4" y="454"/>
                  </a:lnTo>
                  <a:lnTo>
                    <a:pt x="0" y="447"/>
                  </a:lnTo>
                  <a:lnTo>
                    <a:pt x="0" y="443"/>
                  </a:lnTo>
                  <a:lnTo>
                    <a:pt x="0" y="439"/>
                  </a:lnTo>
                  <a:lnTo>
                    <a:pt x="2" y="436"/>
                  </a:lnTo>
                  <a:lnTo>
                    <a:pt x="6" y="432"/>
                  </a:lnTo>
                  <a:lnTo>
                    <a:pt x="19" y="423"/>
                  </a:lnTo>
                  <a:lnTo>
                    <a:pt x="19" y="423"/>
                  </a:lnTo>
                  <a:lnTo>
                    <a:pt x="28" y="419"/>
                  </a:lnTo>
                  <a:lnTo>
                    <a:pt x="37" y="415"/>
                  </a:lnTo>
                  <a:lnTo>
                    <a:pt x="47" y="415"/>
                  </a:lnTo>
                  <a:lnTo>
                    <a:pt x="58" y="415"/>
                  </a:lnTo>
                  <a:lnTo>
                    <a:pt x="67" y="417"/>
                  </a:lnTo>
                  <a:lnTo>
                    <a:pt x="78" y="421"/>
                  </a:lnTo>
                  <a:lnTo>
                    <a:pt x="89" y="424"/>
                  </a:lnTo>
                  <a:lnTo>
                    <a:pt x="99" y="430"/>
                  </a:lnTo>
                  <a:lnTo>
                    <a:pt x="119" y="445"/>
                  </a:lnTo>
                  <a:lnTo>
                    <a:pt x="127" y="454"/>
                  </a:lnTo>
                  <a:lnTo>
                    <a:pt x="136" y="463"/>
                  </a:lnTo>
                  <a:lnTo>
                    <a:pt x="143" y="474"/>
                  </a:lnTo>
                  <a:lnTo>
                    <a:pt x="149" y="484"/>
                  </a:lnTo>
                  <a:lnTo>
                    <a:pt x="154" y="497"/>
                  </a:lnTo>
                  <a:lnTo>
                    <a:pt x="158" y="508"/>
                  </a:lnTo>
                  <a:lnTo>
                    <a:pt x="158" y="508"/>
                  </a:lnTo>
                  <a:lnTo>
                    <a:pt x="169" y="552"/>
                  </a:lnTo>
                  <a:lnTo>
                    <a:pt x="180" y="586"/>
                  </a:lnTo>
                  <a:lnTo>
                    <a:pt x="195" y="615"/>
                  </a:lnTo>
                  <a:lnTo>
                    <a:pt x="210" y="643"/>
                  </a:lnTo>
                  <a:lnTo>
                    <a:pt x="210" y="643"/>
                  </a:lnTo>
                  <a:close/>
                </a:path>
              </a:pathLst>
            </a:custGeom>
            <a:pattFill prst="ltUpDiag">
              <a:fgClr>
                <a:schemeClr val="tx2"/>
              </a:fgClr>
              <a:bgClr>
                <a:schemeClr val="tx1">
                  <a:lumMod val="85000"/>
                  <a:lumOff val="15000"/>
                </a:schemeClr>
              </a:bgClr>
            </a:pattFill>
            <a:ln>
              <a:noFill/>
            </a:ln>
            <a:extLst/>
          </p:spPr>
          <p:txBody>
            <a:bodyPr/>
            <a:lstStyle/>
            <a:p>
              <a:pPr eaLnBrk="1" hangingPunct="1">
                <a:defRPr/>
              </a:pPr>
              <a:endParaRPr lang="en-US" altLang="zh-CN"/>
            </a:p>
          </p:txBody>
        </p:sp>
        <p:sp>
          <p:nvSpPr>
            <p:cNvPr id="581" name="Freeform 122"/>
            <p:cNvSpPr>
              <a:spLocks/>
            </p:cNvSpPr>
            <p:nvPr/>
          </p:nvSpPr>
          <p:spPr bwMode="auto">
            <a:xfrm>
              <a:off x="4661969" y="5533826"/>
              <a:ext cx="944079" cy="1324173"/>
            </a:xfrm>
            <a:custGeom>
              <a:avLst/>
              <a:gdLst>
                <a:gd name="T0" fmla="*/ 792 w 841"/>
                <a:gd name="T1" fmla="*/ 2 h 1178"/>
                <a:gd name="T2" fmla="*/ 802 w 841"/>
                <a:gd name="T3" fmla="*/ 4 h 1178"/>
                <a:gd name="T4" fmla="*/ 818 w 841"/>
                <a:gd name="T5" fmla="*/ 15 h 1178"/>
                <a:gd name="T6" fmla="*/ 828 w 841"/>
                <a:gd name="T7" fmla="*/ 30 h 1178"/>
                <a:gd name="T8" fmla="*/ 837 w 841"/>
                <a:gd name="T9" fmla="*/ 54 h 1178"/>
                <a:gd name="T10" fmla="*/ 841 w 841"/>
                <a:gd name="T11" fmla="*/ 91 h 1178"/>
                <a:gd name="T12" fmla="*/ 839 w 841"/>
                <a:gd name="T13" fmla="*/ 139 h 1178"/>
                <a:gd name="T14" fmla="*/ 835 w 841"/>
                <a:gd name="T15" fmla="*/ 169 h 1178"/>
                <a:gd name="T16" fmla="*/ 820 w 841"/>
                <a:gd name="T17" fmla="*/ 264 h 1178"/>
                <a:gd name="T18" fmla="*/ 805 w 841"/>
                <a:gd name="T19" fmla="*/ 340 h 1178"/>
                <a:gd name="T20" fmla="*/ 805 w 841"/>
                <a:gd name="T21" fmla="*/ 397 h 1178"/>
                <a:gd name="T22" fmla="*/ 809 w 841"/>
                <a:gd name="T23" fmla="*/ 444 h 1178"/>
                <a:gd name="T24" fmla="*/ 811 w 841"/>
                <a:gd name="T25" fmla="*/ 499 h 1178"/>
                <a:gd name="T26" fmla="*/ 805 w 841"/>
                <a:gd name="T27" fmla="*/ 551 h 1178"/>
                <a:gd name="T28" fmla="*/ 787 w 841"/>
                <a:gd name="T29" fmla="*/ 653 h 1178"/>
                <a:gd name="T30" fmla="*/ 759 w 841"/>
                <a:gd name="T31" fmla="*/ 737 h 1178"/>
                <a:gd name="T32" fmla="*/ 733 w 841"/>
                <a:gd name="T33" fmla="*/ 796 h 1178"/>
                <a:gd name="T34" fmla="*/ 724 w 841"/>
                <a:gd name="T35" fmla="*/ 816 h 1178"/>
                <a:gd name="T36" fmla="*/ 711 w 841"/>
                <a:gd name="T37" fmla="*/ 855 h 1178"/>
                <a:gd name="T38" fmla="*/ 692 w 841"/>
                <a:gd name="T39" fmla="*/ 894 h 1178"/>
                <a:gd name="T40" fmla="*/ 674 w 841"/>
                <a:gd name="T41" fmla="*/ 917 h 1178"/>
                <a:gd name="T42" fmla="*/ 648 w 841"/>
                <a:gd name="T43" fmla="*/ 943 h 1178"/>
                <a:gd name="T44" fmla="*/ 609 w 841"/>
                <a:gd name="T45" fmla="*/ 972 h 1178"/>
                <a:gd name="T46" fmla="*/ 586 w 841"/>
                <a:gd name="T47" fmla="*/ 987 h 1178"/>
                <a:gd name="T48" fmla="*/ 551 w 841"/>
                <a:gd name="T49" fmla="*/ 1022 h 1178"/>
                <a:gd name="T50" fmla="*/ 522 w 841"/>
                <a:gd name="T51" fmla="*/ 1056 h 1178"/>
                <a:gd name="T52" fmla="*/ 494 w 841"/>
                <a:gd name="T53" fmla="*/ 1106 h 1178"/>
                <a:gd name="T54" fmla="*/ 475 w 841"/>
                <a:gd name="T55" fmla="*/ 1158 h 1178"/>
                <a:gd name="T56" fmla="*/ 139 w 841"/>
                <a:gd name="T57" fmla="*/ 1178 h 1178"/>
                <a:gd name="T58" fmla="*/ 0 w 841"/>
                <a:gd name="T59" fmla="*/ 1178 h 1178"/>
                <a:gd name="T60" fmla="*/ 121 w 841"/>
                <a:gd name="T61" fmla="*/ 1054 h 1178"/>
                <a:gd name="T62" fmla="*/ 225 w 841"/>
                <a:gd name="T63" fmla="*/ 933 h 1178"/>
                <a:gd name="T64" fmla="*/ 291 w 841"/>
                <a:gd name="T65" fmla="*/ 844 h 1178"/>
                <a:gd name="T66" fmla="*/ 345 w 841"/>
                <a:gd name="T67" fmla="*/ 757 h 1178"/>
                <a:gd name="T68" fmla="*/ 371 w 841"/>
                <a:gd name="T69" fmla="*/ 698 h 1178"/>
                <a:gd name="T70" fmla="*/ 381 w 841"/>
                <a:gd name="T71" fmla="*/ 662 h 1178"/>
                <a:gd name="T72" fmla="*/ 382 w 841"/>
                <a:gd name="T73" fmla="*/ 646 h 1178"/>
                <a:gd name="T74" fmla="*/ 388 w 841"/>
                <a:gd name="T75" fmla="*/ 421 h 1178"/>
                <a:gd name="T76" fmla="*/ 393 w 841"/>
                <a:gd name="T77" fmla="*/ 338 h 1178"/>
                <a:gd name="T78" fmla="*/ 403 w 841"/>
                <a:gd name="T79" fmla="*/ 286 h 1178"/>
                <a:gd name="T80" fmla="*/ 408 w 841"/>
                <a:gd name="T81" fmla="*/ 275 h 1178"/>
                <a:gd name="T82" fmla="*/ 440 w 841"/>
                <a:gd name="T83" fmla="*/ 236 h 1178"/>
                <a:gd name="T84" fmla="*/ 505 w 841"/>
                <a:gd name="T85" fmla="*/ 175 h 1178"/>
                <a:gd name="T86" fmla="*/ 618 w 841"/>
                <a:gd name="T87" fmla="*/ 76 h 1178"/>
                <a:gd name="T88" fmla="*/ 624 w 841"/>
                <a:gd name="T89" fmla="*/ 71 h 1178"/>
                <a:gd name="T90" fmla="*/ 646 w 841"/>
                <a:gd name="T91" fmla="*/ 60 h 1178"/>
                <a:gd name="T92" fmla="*/ 674 w 841"/>
                <a:gd name="T93" fmla="*/ 56 h 1178"/>
                <a:gd name="T94" fmla="*/ 696 w 841"/>
                <a:gd name="T95" fmla="*/ 60 h 1178"/>
                <a:gd name="T96" fmla="*/ 705 w 841"/>
                <a:gd name="T97" fmla="*/ 63 h 1178"/>
                <a:gd name="T98" fmla="*/ 715 w 841"/>
                <a:gd name="T99" fmla="*/ 39 h 1178"/>
                <a:gd name="T100" fmla="*/ 735 w 841"/>
                <a:gd name="T101" fmla="*/ 15 h 1178"/>
                <a:gd name="T102" fmla="*/ 750 w 841"/>
                <a:gd name="T103" fmla="*/ 6 h 1178"/>
                <a:gd name="T104" fmla="*/ 768 w 841"/>
                <a:gd name="T105" fmla="*/ 0 h 1178"/>
                <a:gd name="T106" fmla="*/ 792 w 841"/>
                <a:gd name="T107" fmla="*/ 2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1178">
                  <a:moveTo>
                    <a:pt x="792" y="2"/>
                  </a:moveTo>
                  <a:lnTo>
                    <a:pt x="792" y="2"/>
                  </a:lnTo>
                  <a:lnTo>
                    <a:pt x="794" y="2"/>
                  </a:lnTo>
                  <a:lnTo>
                    <a:pt x="802" y="4"/>
                  </a:lnTo>
                  <a:lnTo>
                    <a:pt x="813" y="10"/>
                  </a:lnTo>
                  <a:lnTo>
                    <a:pt x="818" y="15"/>
                  </a:lnTo>
                  <a:lnTo>
                    <a:pt x="824" y="23"/>
                  </a:lnTo>
                  <a:lnTo>
                    <a:pt x="828" y="30"/>
                  </a:lnTo>
                  <a:lnTo>
                    <a:pt x="833" y="41"/>
                  </a:lnTo>
                  <a:lnTo>
                    <a:pt x="837" y="54"/>
                  </a:lnTo>
                  <a:lnTo>
                    <a:pt x="839" y="71"/>
                  </a:lnTo>
                  <a:lnTo>
                    <a:pt x="841" y="91"/>
                  </a:lnTo>
                  <a:lnTo>
                    <a:pt x="841" y="113"/>
                  </a:lnTo>
                  <a:lnTo>
                    <a:pt x="839" y="139"/>
                  </a:lnTo>
                  <a:lnTo>
                    <a:pt x="835" y="169"/>
                  </a:lnTo>
                  <a:lnTo>
                    <a:pt x="835" y="169"/>
                  </a:lnTo>
                  <a:lnTo>
                    <a:pt x="828" y="225"/>
                  </a:lnTo>
                  <a:lnTo>
                    <a:pt x="820" y="264"/>
                  </a:lnTo>
                  <a:lnTo>
                    <a:pt x="809" y="317"/>
                  </a:lnTo>
                  <a:lnTo>
                    <a:pt x="805" y="340"/>
                  </a:lnTo>
                  <a:lnTo>
                    <a:pt x="805" y="364"/>
                  </a:lnTo>
                  <a:lnTo>
                    <a:pt x="805" y="397"/>
                  </a:lnTo>
                  <a:lnTo>
                    <a:pt x="809" y="444"/>
                  </a:lnTo>
                  <a:lnTo>
                    <a:pt x="809" y="444"/>
                  </a:lnTo>
                  <a:lnTo>
                    <a:pt x="811" y="471"/>
                  </a:lnTo>
                  <a:lnTo>
                    <a:pt x="811" y="499"/>
                  </a:lnTo>
                  <a:lnTo>
                    <a:pt x="809" y="525"/>
                  </a:lnTo>
                  <a:lnTo>
                    <a:pt x="805" y="551"/>
                  </a:lnTo>
                  <a:lnTo>
                    <a:pt x="798" y="603"/>
                  </a:lnTo>
                  <a:lnTo>
                    <a:pt x="787" y="653"/>
                  </a:lnTo>
                  <a:lnTo>
                    <a:pt x="774" y="698"/>
                  </a:lnTo>
                  <a:lnTo>
                    <a:pt x="759" y="737"/>
                  </a:lnTo>
                  <a:lnTo>
                    <a:pt x="744" y="770"/>
                  </a:lnTo>
                  <a:lnTo>
                    <a:pt x="733" y="796"/>
                  </a:lnTo>
                  <a:lnTo>
                    <a:pt x="733" y="796"/>
                  </a:lnTo>
                  <a:lnTo>
                    <a:pt x="724" y="816"/>
                  </a:lnTo>
                  <a:lnTo>
                    <a:pt x="716" y="837"/>
                  </a:lnTo>
                  <a:lnTo>
                    <a:pt x="711" y="855"/>
                  </a:lnTo>
                  <a:lnTo>
                    <a:pt x="703" y="874"/>
                  </a:lnTo>
                  <a:lnTo>
                    <a:pt x="692" y="894"/>
                  </a:lnTo>
                  <a:lnTo>
                    <a:pt x="685" y="905"/>
                  </a:lnTo>
                  <a:lnTo>
                    <a:pt x="674" y="917"/>
                  </a:lnTo>
                  <a:lnTo>
                    <a:pt x="663" y="930"/>
                  </a:lnTo>
                  <a:lnTo>
                    <a:pt x="648" y="943"/>
                  </a:lnTo>
                  <a:lnTo>
                    <a:pt x="629" y="956"/>
                  </a:lnTo>
                  <a:lnTo>
                    <a:pt x="609" y="972"/>
                  </a:lnTo>
                  <a:lnTo>
                    <a:pt x="609" y="972"/>
                  </a:lnTo>
                  <a:lnTo>
                    <a:pt x="586" y="987"/>
                  </a:lnTo>
                  <a:lnTo>
                    <a:pt x="568" y="1004"/>
                  </a:lnTo>
                  <a:lnTo>
                    <a:pt x="551" y="1022"/>
                  </a:lnTo>
                  <a:lnTo>
                    <a:pt x="535" y="1039"/>
                  </a:lnTo>
                  <a:lnTo>
                    <a:pt x="522" y="1056"/>
                  </a:lnTo>
                  <a:lnTo>
                    <a:pt x="510" y="1074"/>
                  </a:lnTo>
                  <a:lnTo>
                    <a:pt x="494" y="1106"/>
                  </a:lnTo>
                  <a:lnTo>
                    <a:pt x="483" y="1135"/>
                  </a:lnTo>
                  <a:lnTo>
                    <a:pt x="475" y="1158"/>
                  </a:lnTo>
                  <a:lnTo>
                    <a:pt x="471" y="1178"/>
                  </a:lnTo>
                  <a:lnTo>
                    <a:pt x="139" y="1178"/>
                  </a:lnTo>
                  <a:lnTo>
                    <a:pt x="0" y="1178"/>
                  </a:lnTo>
                  <a:lnTo>
                    <a:pt x="0" y="1178"/>
                  </a:lnTo>
                  <a:lnTo>
                    <a:pt x="59" y="1119"/>
                  </a:lnTo>
                  <a:lnTo>
                    <a:pt x="121" y="1054"/>
                  </a:lnTo>
                  <a:lnTo>
                    <a:pt x="189" y="976"/>
                  </a:lnTo>
                  <a:lnTo>
                    <a:pt x="225" y="933"/>
                  </a:lnTo>
                  <a:lnTo>
                    <a:pt x="260" y="889"/>
                  </a:lnTo>
                  <a:lnTo>
                    <a:pt x="291" y="844"/>
                  </a:lnTo>
                  <a:lnTo>
                    <a:pt x="321" y="800"/>
                  </a:lnTo>
                  <a:lnTo>
                    <a:pt x="345" y="757"/>
                  </a:lnTo>
                  <a:lnTo>
                    <a:pt x="366" y="716"/>
                  </a:lnTo>
                  <a:lnTo>
                    <a:pt x="371" y="698"/>
                  </a:lnTo>
                  <a:lnTo>
                    <a:pt x="377" y="679"/>
                  </a:lnTo>
                  <a:lnTo>
                    <a:pt x="381" y="662"/>
                  </a:lnTo>
                  <a:lnTo>
                    <a:pt x="382" y="646"/>
                  </a:lnTo>
                  <a:lnTo>
                    <a:pt x="382" y="646"/>
                  </a:lnTo>
                  <a:lnTo>
                    <a:pt x="384" y="525"/>
                  </a:lnTo>
                  <a:lnTo>
                    <a:pt x="388" y="421"/>
                  </a:lnTo>
                  <a:lnTo>
                    <a:pt x="390" y="377"/>
                  </a:lnTo>
                  <a:lnTo>
                    <a:pt x="393" y="338"/>
                  </a:lnTo>
                  <a:lnTo>
                    <a:pt x="397" y="308"/>
                  </a:lnTo>
                  <a:lnTo>
                    <a:pt x="403" y="286"/>
                  </a:lnTo>
                  <a:lnTo>
                    <a:pt x="403" y="286"/>
                  </a:lnTo>
                  <a:lnTo>
                    <a:pt x="408" y="275"/>
                  </a:lnTo>
                  <a:lnTo>
                    <a:pt x="416" y="264"/>
                  </a:lnTo>
                  <a:lnTo>
                    <a:pt x="440" y="236"/>
                  </a:lnTo>
                  <a:lnTo>
                    <a:pt x="470" y="206"/>
                  </a:lnTo>
                  <a:lnTo>
                    <a:pt x="505" y="175"/>
                  </a:lnTo>
                  <a:lnTo>
                    <a:pt x="572" y="115"/>
                  </a:lnTo>
                  <a:lnTo>
                    <a:pt x="618" y="76"/>
                  </a:lnTo>
                  <a:lnTo>
                    <a:pt x="618" y="76"/>
                  </a:lnTo>
                  <a:lnTo>
                    <a:pt x="624" y="71"/>
                  </a:lnTo>
                  <a:lnTo>
                    <a:pt x="631" y="65"/>
                  </a:lnTo>
                  <a:lnTo>
                    <a:pt x="646" y="60"/>
                  </a:lnTo>
                  <a:lnTo>
                    <a:pt x="661" y="56"/>
                  </a:lnTo>
                  <a:lnTo>
                    <a:pt x="674" y="56"/>
                  </a:lnTo>
                  <a:lnTo>
                    <a:pt x="687" y="58"/>
                  </a:lnTo>
                  <a:lnTo>
                    <a:pt x="696" y="60"/>
                  </a:lnTo>
                  <a:lnTo>
                    <a:pt x="705" y="63"/>
                  </a:lnTo>
                  <a:lnTo>
                    <a:pt x="705" y="63"/>
                  </a:lnTo>
                  <a:lnTo>
                    <a:pt x="709" y="50"/>
                  </a:lnTo>
                  <a:lnTo>
                    <a:pt x="715" y="39"/>
                  </a:lnTo>
                  <a:lnTo>
                    <a:pt x="724" y="26"/>
                  </a:lnTo>
                  <a:lnTo>
                    <a:pt x="735" y="15"/>
                  </a:lnTo>
                  <a:lnTo>
                    <a:pt x="742" y="10"/>
                  </a:lnTo>
                  <a:lnTo>
                    <a:pt x="750" y="6"/>
                  </a:lnTo>
                  <a:lnTo>
                    <a:pt x="759" y="2"/>
                  </a:lnTo>
                  <a:lnTo>
                    <a:pt x="768" y="0"/>
                  </a:lnTo>
                  <a:lnTo>
                    <a:pt x="779" y="0"/>
                  </a:lnTo>
                  <a:lnTo>
                    <a:pt x="792" y="2"/>
                  </a:lnTo>
                  <a:lnTo>
                    <a:pt x="792" y="2"/>
                  </a:lnTo>
                  <a:close/>
                </a:path>
              </a:pathLst>
            </a:custGeom>
            <a:pattFill prst="ltUpDiag">
              <a:fgClr>
                <a:schemeClr val="tx2"/>
              </a:fgClr>
              <a:bgClr>
                <a:schemeClr val="tx1">
                  <a:lumMod val="85000"/>
                  <a:lumOff val="15000"/>
                </a:schemeClr>
              </a:bgClr>
            </a:pattFill>
            <a:ln>
              <a:noFill/>
            </a:ln>
            <a:extLst/>
          </p:spPr>
          <p:txBody>
            <a:bodyPr/>
            <a:lstStyle/>
            <a:p>
              <a:pPr eaLnBrk="1" hangingPunct="1">
                <a:defRPr/>
              </a:pPr>
              <a:endParaRPr lang="en-US" altLang="zh-CN"/>
            </a:p>
          </p:txBody>
        </p:sp>
      </p:grpSp>
      <p:sp>
        <p:nvSpPr>
          <p:cNvPr id="585" name="Rectangle 584"/>
          <p:cNvSpPr/>
          <p:nvPr/>
        </p:nvSpPr>
        <p:spPr>
          <a:xfrm>
            <a:off x="4708525" y="2757488"/>
            <a:ext cx="1193800" cy="528637"/>
          </a:xfrm>
          <a:prstGeom prst="rect">
            <a:avLst/>
          </a:prstGeom>
        </p:spPr>
        <p:txBody>
          <a:bodyPr anchor="ctr"/>
          <a:lstStyle/>
          <a:p>
            <a:pPr algn="ctr" defTabSz="914082" eaLnBrk="1" fontAlgn="auto" hangingPunct="1">
              <a:spcAft>
                <a:spcPts val="0"/>
              </a:spcAft>
              <a:defRPr/>
            </a:pPr>
            <a:r>
              <a:rPr lang="en-US" sz="48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95%</a:t>
            </a:r>
          </a:p>
        </p:txBody>
      </p:sp>
      <p:sp>
        <p:nvSpPr>
          <p:cNvPr id="586" name="Arc 585"/>
          <p:cNvSpPr/>
          <p:nvPr/>
        </p:nvSpPr>
        <p:spPr>
          <a:xfrm>
            <a:off x="1338263" y="1700213"/>
            <a:ext cx="3235325" cy="3235325"/>
          </a:xfrm>
          <a:prstGeom prst="arc">
            <a:avLst>
              <a:gd name="adj1" fmla="val 19845040"/>
              <a:gd name="adj2" fmla="val 1355885"/>
            </a:avLst>
          </a:prstGeom>
          <a:ln w="57150">
            <a:solidFill>
              <a:srgbClr val="27AAE1"/>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ltLang="zh-CN"/>
          </a:p>
        </p:txBody>
      </p:sp>
      <p:sp>
        <p:nvSpPr>
          <p:cNvPr id="583" name="Rectangle 582"/>
          <p:cNvSpPr/>
          <p:nvPr/>
        </p:nvSpPr>
        <p:spPr>
          <a:xfrm>
            <a:off x="4756150" y="3276600"/>
            <a:ext cx="2555875" cy="646113"/>
          </a:xfrm>
          <a:prstGeom prst="rect">
            <a:avLst/>
          </a:prstGeom>
        </p:spPr>
        <p:txBody>
          <a:bodyPr anchor="ctr">
            <a:spAutoFit/>
          </a:bodyPr>
          <a:lstStyle/>
          <a:p>
            <a:pP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589" name="TextBox 588"/>
          <p:cNvSpPr txBox="1"/>
          <p:nvPr/>
        </p:nvSpPr>
        <p:spPr>
          <a:xfrm>
            <a:off x="4756150" y="2325688"/>
            <a:ext cx="1941513" cy="461962"/>
          </a:xfrm>
          <a:prstGeom prst="rect">
            <a:avLst/>
          </a:prstGeom>
        </p:spPr>
        <p:txBody>
          <a:bodyPr anchor="ctr"/>
          <a:lstStyle>
            <a:defPPr>
              <a:defRPr lang="en-US"/>
            </a:defPPr>
            <a:lvl1pPr defTabSz="914082">
              <a:spcBef>
                <a:spcPct val="0"/>
              </a:spcBef>
              <a:defRPr sz="2400">
                <a:solidFill>
                  <a:srgbClr val="171717"/>
                </a:solidFill>
                <a:latin typeface="Bebas Neue" panose="020B0606020202050201" pitchFamily="34" charset="0"/>
                <a:ea typeface="Roboto Light" panose="02000000000000000000" pitchFamily="2" charset="0"/>
                <a:cs typeface="Lato Light" panose="020F0402020204030203" pitchFamily="34" charset="0"/>
              </a:defRPr>
            </a:lvl1pPr>
          </a:lstStyle>
          <a:p>
            <a:pPr eaLnBrk="1" fontAlgn="auto" hangingPunct="1">
              <a:spcAft>
                <a:spcPts val="0"/>
              </a:spcAft>
              <a:defRPr/>
            </a:pPr>
            <a:r>
              <a:rPr lang="id-ID" dirty="0">
                <a:solidFill>
                  <a:schemeClr val="tx1">
                    <a:lumMod val="75000"/>
                    <a:lumOff val="25000"/>
                  </a:schemeClr>
                </a:solidFill>
                <a:latin typeface="Abraham Lincoln" pitchFamily="2" charset="0"/>
              </a:rPr>
              <a:t>Potential Buyers</a:t>
            </a:r>
          </a:p>
        </p:txBody>
      </p:sp>
      <p:cxnSp>
        <p:nvCxnSpPr>
          <p:cNvPr id="25" name="Straight Connector 24"/>
          <p:cNvCxnSpPr/>
          <p:nvPr/>
        </p:nvCxnSpPr>
        <p:spPr>
          <a:xfrm>
            <a:off x="7432675" y="2287588"/>
            <a:ext cx="0" cy="170021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2" name="Group 590"/>
          <p:cNvGrpSpPr/>
          <p:nvPr/>
        </p:nvGrpSpPr>
        <p:grpSpPr>
          <a:xfrm>
            <a:off x="7685884" y="3240517"/>
            <a:ext cx="271137" cy="607684"/>
            <a:chOff x="3327401" y="4335463"/>
            <a:chExt cx="407988" cy="914400"/>
          </a:xfrm>
          <a:solidFill>
            <a:srgbClr val="27AAE1"/>
          </a:solidFill>
        </p:grpSpPr>
        <p:sp>
          <p:nvSpPr>
            <p:cNvPr id="592" name="Freeform 58"/>
            <p:cNvSpPr>
              <a:spLocks/>
            </p:cNvSpPr>
            <p:nvPr/>
          </p:nvSpPr>
          <p:spPr bwMode="auto">
            <a:xfrm>
              <a:off x="3455988" y="4335463"/>
              <a:ext cx="149225" cy="147638"/>
            </a:xfrm>
            <a:custGeom>
              <a:avLst/>
              <a:gdLst>
                <a:gd name="T0" fmla="*/ 283 w 283"/>
                <a:gd name="T1" fmla="*/ 144 h 278"/>
                <a:gd name="T2" fmla="*/ 280 w 283"/>
                <a:gd name="T3" fmla="*/ 111 h 278"/>
                <a:gd name="T4" fmla="*/ 270 w 283"/>
                <a:gd name="T5" fmla="*/ 80 h 278"/>
                <a:gd name="T6" fmla="*/ 251 w 283"/>
                <a:gd name="T7" fmla="*/ 52 h 278"/>
                <a:gd name="T8" fmla="*/ 227 w 283"/>
                <a:gd name="T9" fmla="*/ 29 h 278"/>
                <a:gd name="T10" fmla="*/ 197 w 283"/>
                <a:gd name="T11" fmla="*/ 12 h 278"/>
                <a:gd name="T12" fmla="*/ 165 w 283"/>
                <a:gd name="T13" fmla="*/ 1 h 278"/>
                <a:gd name="T14" fmla="*/ 132 w 283"/>
                <a:gd name="T15" fmla="*/ 0 h 278"/>
                <a:gd name="T16" fmla="*/ 97 w 283"/>
                <a:gd name="T17" fmla="*/ 6 h 278"/>
                <a:gd name="T18" fmla="*/ 66 w 283"/>
                <a:gd name="T19" fmla="*/ 24 h 278"/>
                <a:gd name="T20" fmla="*/ 39 w 283"/>
                <a:gd name="T21" fmla="*/ 46 h 278"/>
                <a:gd name="T22" fmla="*/ 19 w 283"/>
                <a:gd name="T23" fmla="*/ 76 h 278"/>
                <a:gd name="T24" fmla="*/ 6 w 283"/>
                <a:gd name="T25" fmla="*/ 108 h 278"/>
                <a:gd name="T26" fmla="*/ 0 w 283"/>
                <a:gd name="T27" fmla="*/ 142 h 278"/>
                <a:gd name="T28" fmla="*/ 4 w 283"/>
                <a:gd name="T29" fmla="*/ 177 h 278"/>
                <a:gd name="T30" fmla="*/ 14 w 283"/>
                <a:gd name="T31" fmla="*/ 201 h 278"/>
                <a:gd name="T32" fmla="*/ 23 w 283"/>
                <a:gd name="T33" fmla="*/ 217 h 278"/>
                <a:gd name="T34" fmla="*/ 35 w 283"/>
                <a:gd name="T35" fmla="*/ 233 h 278"/>
                <a:gd name="T36" fmla="*/ 50 w 283"/>
                <a:gd name="T37" fmla="*/ 248 h 278"/>
                <a:gd name="T38" fmla="*/ 67 w 283"/>
                <a:gd name="T39" fmla="*/ 260 h 278"/>
                <a:gd name="T40" fmla="*/ 86 w 283"/>
                <a:gd name="T41" fmla="*/ 268 h 278"/>
                <a:gd name="T42" fmla="*/ 105 w 283"/>
                <a:gd name="T43" fmla="*/ 274 h 278"/>
                <a:gd name="T44" fmla="*/ 125 w 283"/>
                <a:gd name="T45" fmla="*/ 278 h 278"/>
                <a:gd name="T46" fmla="*/ 157 w 283"/>
                <a:gd name="T47" fmla="*/ 278 h 278"/>
                <a:gd name="T48" fmla="*/ 187 w 283"/>
                <a:gd name="T49" fmla="*/ 272 h 278"/>
                <a:gd name="T50" fmla="*/ 207 w 283"/>
                <a:gd name="T51" fmla="*/ 265 h 278"/>
                <a:gd name="T52" fmla="*/ 224 w 283"/>
                <a:gd name="T53" fmla="*/ 256 h 278"/>
                <a:gd name="T54" fmla="*/ 240 w 283"/>
                <a:gd name="T55" fmla="*/ 244 h 278"/>
                <a:gd name="T56" fmla="*/ 255 w 283"/>
                <a:gd name="T57" fmla="*/ 229 h 278"/>
                <a:gd name="T58" fmla="*/ 266 w 283"/>
                <a:gd name="T59" fmla="*/ 213 h 278"/>
                <a:gd name="T60" fmla="*/ 275 w 283"/>
                <a:gd name="T61" fmla="*/ 194 h 278"/>
                <a:gd name="T62" fmla="*/ 280 w 283"/>
                <a:gd name="T63" fmla="*/ 17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278">
                  <a:moveTo>
                    <a:pt x="282" y="162"/>
                  </a:moveTo>
                  <a:lnTo>
                    <a:pt x="283" y="144"/>
                  </a:lnTo>
                  <a:lnTo>
                    <a:pt x="283" y="128"/>
                  </a:lnTo>
                  <a:lnTo>
                    <a:pt x="280" y="111"/>
                  </a:lnTo>
                  <a:lnTo>
                    <a:pt x="276" y="95"/>
                  </a:lnTo>
                  <a:lnTo>
                    <a:pt x="270" y="80"/>
                  </a:lnTo>
                  <a:lnTo>
                    <a:pt x="262" y="65"/>
                  </a:lnTo>
                  <a:lnTo>
                    <a:pt x="251" y="52"/>
                  </a:lnTo>
                  <a:lnTo>
                    <a:pt x="239" y="40"/>
                  </a:lnTo>
                  <a:lnTo>
                    <a:pt x="227" y="29"/>
                  </a:lnTo>
                  <a:lnTo>
                    <a:pt x="212" y="20"/>
                  </a:lnTo>
                  <a:lnTo>
                    <a:pt x="197" y="12"/>
                  </a:lnTo>
                  <a:lnTo>
                    <a:pt x="181" y="5"/>
                  </a:lnTo>
                  <a:lnTo>
                    <a:pt x="165" y="1"/>
                  </a:lnTo>
                  <a:lnTo>
                    <a:pt x="149" y="0"/>
                  </a:lnTo>
                  <a:lnTo>
                    <a:pt x="132" y="0"/>
                  </a:lnTo>
                  <a:lnTo>
                    <a:pt x="114" y="2"/>
                  </a:lnTo>
                  <a:lnTo>
                    <a:pt x="97" y="6"/>
                  </a:lnTo>
                  <a:lnTo>
                    <a:pt x="81" y="14"/>
                  </a:lnTo>
                  <a:lnTo>
                    <a:pt x="66" y="24"/>
                  </a:lnTo>
                  <a:lnTo>
                    <a:pt x="52" y="34"/>
                  </a:lnTo>
                  <a:lnTo>
                    <a:pt x="39" y="46"/>
                  </a:lnTo>
                  <a:lnTo>
                    <a:pt x="28" y="60"/>
                  </a:lnTo>
                  <a:lnTo>
                    <a:pt x="19" y="76"/>
                  </a:lnTo>
                  <a:lnTo>
                    <a:pt x="12" y="91"/>
                  </a:lnTo>
                  <a:lnTo>
                    <a:pt x="6" y="108"/>
                  </a:lnTo>
                  <a:lnTo>
                    <a:pt x="3" y="124"/>
                  </a:lnTo>
                  <a:lnTo>
                    <a:pt x="0" y="142"/>
                  </a:lnTo>
                  <a:lnTo>
                    <a:pt x="2" y="159"/>
                  </a:lnTo>
                  <a:lnTo>
                    <a:pt x="4" y="177"/>
                  </a:lnTo>
                  <a:lnTo>
                    <a:pt x="10" y="193"/>
                  </a:lnTo>
                  <a:lnTo>
                    <a:pt x="14" y="201"/>
                  </a:lnTo>
                  <a:lnTo>
                    <a:pt x="18" y="209"/>
                  </a:lnTo>
                  <a:lnTo>
                    <a:pt x="23" y="217"/>
                  </a:lnTo>
                  <a:lnTo>
                    <a:pt x="30" y="223"/>
                  </a:lnTo>
                  <a:lnTo>
                    <a:pt x="35" y="233"/>
                  </a:lnTo>
                  <a:lnTo>
                    <a:pt x="43" y="240"/>
                  </a:lnTo>
                  <a:lnTo>
                    <a:pt x="50" y="248"/>
                  </a:lnTo>
                  <a:lnTo>
                    <a:pt x="59" y="254"/>
                  </a:lnTo>
                  <a:lnTo>
                    <a:pt x="67" y="260"/>
                  </a:lnTo>
                  <a:lnTo>
                    <a:pt x="77" y="264"/>
                  </a:lnTo>
                  <a:lnTo>
                    <a:pt x="86" y="268"/>
                  </a:lnTo>
                  <a:lnTo>
                    <a:pt x="95" y="272"/>
                  </a:lnTo>
                  <a:lnTo>
                    <a:pt x="105" y="274"/>
                  </a:lnTo>
                  <a:lnTo>
                    <a:pt x="115" y="277"/>
                  </a:lnTo>
                  <a:lnTo>
                    <a:pt x="125" y="278"/>
                  </a:lnTo>
                  <a:lnTo>
                    <a:pt x="136" y="278"/>
                  </a:lnTo>
                  <a:lnTo>
                    <a:pt x="157" y="278"/>
                  </a:lnTo>
                  <a:lnTo>
                    <a:pt x="177" y="274"/>
                  </a:lnTo>
                  <a:lnTo>
                    <a:pt x="187" y="272"/>
                  </a:lnTo>
                  <a:lnTo>
                    <a:pt x="197" y="269"/>
                  </a:lnTo>
                  <a:lnTo>
                    <a:pt x="207" y="265"/>
                  </a:lnTo>
                  <a:lnTo>
                    <a:pt x="215" y="261"/>
                  </a:lnTo>
                  <a:lnTo>
                    <a:pt x="224" y="256"/>
                  </a:lnTo>
                  <a:lnTo>
                    <a:pt x="232" y="250"/>
                  </a:lnTo>
                  <a:lnTo>
                    <a:pt x="240" y="244"/>
                  </a:lnTo>
                  <a:lnTo>
                    <a:pt x="248" y="237"/>
                  </a:lnTo>
                  <a:lnTo>
                    <a:pt x="255" y="229"/>
                  </a:lnTo>
                  <a:lnTo>
                    <a:pt x="260" y="221"/>
                  </a:lnTo>
                  <a:lnTo>
                    <a:pt x="266" y="213"/>
                  </a:lnTo>
                  <a:lnTo>
                    <a:pt x="271" y="203"/>
                  </a:lnTo>
                  <a:lnTo>
                    <a:pt x="275" y="194"/>
                  </a:lnTo>
                  <a:lnTo>
                    <a:pt x="278" y="185"/>
                  </a:lnTo>
                  <a:lnTo>
                    <a:pt x="280" y="174"/>
                  </a:lnTo>
                  <a:lnTo>
                    <a:pt x="282" y="16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593" name="Freeform 59"/>
            <p:cNvSpPr>
              <a:spLocks/>
            </p:cNvSpPr>
            <p:nvPr/>
          </p:nvSpPr>
          <p:spPr bwMode="auto">
            <a:xfrm>
              <a:off x="3327401" y="4506913"/>
              <a:ext cx="407988" cy="742950"/>
            </a:xfrm>
            <a:custGeom>
              <a:avLst/>
              <a:gdLst>
                <a:gd name="T0" fmla="*/ 690 w 770"/>
                <a:gd name="T1" fmla="*/ 245 h 1403"/>
                <a:gd name="T2" fmla="*/ 650 w 770"/>
                <a:gd name="T3" fmla="*/ 122 h 1403"/>
                <a:gd name="T4" fmla="*/ 616 w 770"/>
                <a:gd name="T5" fmla="*/ 60 h 1403"/>
                <a:gd name="T6" fmla="*/ 573 w 770"/>
                <a:gd name="T7" fmla="*/ 25 h 1403"/>
                <a:gd name="T8" fmla="*/ 521 w 770"/>
                <a:gd name="T9" fmla="*/ 6 h 1403"/>
                <a:gd name="T10" fmla="*/ 451 w 770"/>
                <a:gd name="T11" fmla="*/ 0 h 1403"/>
                <a:gd name="T12" fmla="*/ 323 w 770"/>
                <a:gd name="T13" fmla="*/ 0 h 1403"/>
                <a:gd name="T14" fmla="*/ 238 w 770"/>
                <a:gd name="T15" fmla="*/ 8 h 1403"/>
                <a:gd name="T16" fmla="*/ 178 w 770"/>
                <a:gd name="T17" fmla="*/ 36 h 1403"/>
                <a:gd name="T18" fmla="*/ 135 w 770"/>
                <a:gd name="T19" fmla="*/ 88 h 1403"/>
                <a:gd name="T20" fmla="*/ 95 w 770"/>
                <a:gd name="T21" fmla="*/ 197 h 1403"/>
                <a:gd name="T22" fmla="*/ 59 w 770"/>
                <a:gd name="T23" fmla="*/ 325 h 1403"/>
                <a:gd name="T24" fmla="*/ 20 w 770"/>
                <a:gd name="T25" fmla="*/ 457 h 1403"/>
                <a:gd name="T26" fmla="*/ 1 w 770"/>
                <a:gd name="T27" fmla="*/ 568 h 1403"/>
                <a:gd name="T28" fmla="*/ 24 w 770"/>
                <a:gd name="T29" fmla="*/ 596 h 1403"/>
                <a:gd name="T30" fmla="*/ 60 w 770"/>
                <a:gd name="T31" fmla="*/ 603 h 1403"/>
                <a:gd name="T32" fmla="*/ 95 w 770"/>
                <a:gd name="T33" fmla="*/ 590 h 1403"/>
                <a:gd name="T34" fmla="*/ 124 w 770"/>
                <a:gd name="T35" fmla="*/ 521 h 1403"/>
                <a:gd name="T36" fmla="*/ 175 w 770"/>
                <a:gd name="T37" fmla="*/ 342 h 1403"/>
                <a:gd name="T38" fmla="*/ 229 w 770"/>
                <a:gd name="T39" fmla="*/ 199 h 1403"/>
                <a:gd name="T40" fmla="*/ 181 w 770"/>
                <a:gd name="T41" fmla="*/ 437 h 1403"/>
                <a:gd name="T42" fmla="*/ 96 w 770"/>
                <a:gd name="T43" fmla="*/ 765 h 1403"/>
                <a:gd name="T44" fmla="*/ 202 w 770"/>
                <a:gd name="T45" fmla="*/ 848 h 1403"/>
                <a:gd name="T46" fmla="*/ 244 w 770"/>
                <a:gd name="T47" fmla="*/ 1035 h 1403"/>
                <a:gd name="T48" fmla="*/ 244 w 770"/>
                <a:gd name="T49" fmla="*/ 1284 h 1403"/>
                <a:gd name="T50" fmla="*/ 258 w 770"/>
                <a:gd name="T51" fmla="*/ 1379 h 1403"/>
                <a:gd name="T52" fmla="*/ 297 w 770"/>
                <a:gd name="T53" fmla="*/ 1401 h 1403"/>
                <a:gd name="T54" fmla="*/ 340 w 770"/>
                <a:gd name="T55" fmla="*/ 1394 h 1403"/>
                <a:gd name="T56" fmla="*/ 368 w 770"/>
                <a:gd name="T57" fmla="*/ 1359 h 1403"/>
                <a:gd name="T58" fmla="*/ 372 w 770"/>
                <a:gd name="T59" fmla="*/ 1159 h 1403"/>
                <a:gd name="T60" fmla="*/ 372 w 770"/>
                <a:gd name="T61" fmla="*/ 910 h 1403"/>
                <a:gd name="T62" fmla="*/ 412 w 770"/>
                <a:gd name="T63" fmla="*/ 907 h 1403"/>
                <a:gd name="T64" fmla="*/ 412 w 770"/>
                <a:gd name="T65" fmla="*/ 1149 h 1403"/>
                <a:gd name="T66" fmla="*/ 412 w 770"/>
                <a:gd name="T67" fmla="*/ 1336 h 1403"/>
                <a:gd name="T68" fmla="*/ 418 w 770"/>
                <a:gd name="T69" fmla="*/ 1363 h 1403"/>
                <a:gd name="T70" fmla="*/ 433 w 770"/>
                <a:gd name="T71" fmla="*/ 1386 h 1403"/>
                <a:gd name="T72" fmla="*/ 457 w 770"/>
                <a:gd name="T73" fmla="*/ 1401 h 1403"/>
                <a:gd name="T74" fmla="*/ 485 w 770"/>
                <a:gd name="T75" fmla="*/ 1403 h 1403"/>
                <a:gd name="T76" fmla="*/ 510 w 770"/>
                <a:gd name="T77" fmla="*/ 1393 h 1403"/>
                <a:gd name="T78" fmla="*/ 532 w 770"/>
                <a:gd name="T79" fmla="*/ 1367 h 1403"/>
                <a:gd name="T80" fmla="*/ 541 w 770"/>
                <a:gd name="T81" fmla="*/ 1267 h 1403"/>
                <a:gd name="T82" fmla="*/ 541 w 770"/>
                <a:gd name="T83" fmla="*/ 1028 h 1403"/>
                <a:gd name="T84" fmla="*/ 584 w 770"/>
                <a:gd name="T85" fmla="*/ 848 h 1403"/>
                <a:gd name="T86" fmla="*/ 686 w 770"/>
                <a:gd name="T87" fmla="*/ 764 h 1403"/>
                <a:gd name="T88" fmla="*/ 588 w 770"/>
                <a:gd name="T89" fmla="*/ 430 h 1403"/>
                <a:gd name="T90" fmla="*/ 532 w 770"/>
                <a:gd name="T91" fmla="*/ 189 h 1403"/>
                <a:gd name="T92" fmla="*/ 553 w 770"/>
                <a:gd name="T93" fmla="*/ 216 h 1403"/>
                <a:gd name="T94" fmla="*/ 596 w 770"/>
                <a:gd name="T95" fmla="*/ 352 h 1403"/>
                <a:gd name="T96" fmla="*/ 650 w 770"/>
                <a:gd name="T97" fmla="*/ 523 h 1403"/>
                <a:gd name="T98" fmla="*/ 678 w 770"/>
                <a:gd name="T99" fmla="*/ 584 h 1403"/>
                <a:gd name="T100" fmla="*/ 701 w 770"/>
                <a:gd name="T101" fmla="*/ 599 h 1403"/>
                <a:gd name="T102" fmla="*/ 752 w 770"/>
                <a:gd name="T103" fmla="*/ 599 h 1403"/>
                <a:gd name="T104" fmla="*/ 770 w 770"/>
                <a:gd name="T105" fmla="*/ 548 h 1403"/>
                <a:gd name="T106" fmla="*/ 762 w 770"/>
                <a:gd name="T107" fmla="*/ 486 h 1403"/>
                <a:gd name="T108" fmla="*/ 730 w 770"/>
                <a:gd name="T109" fmla="*/ 382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0" h="1403">
                  <a:moveTo>
                    <a:pt x="722" y="352"/>
                  </a:moveTo>
                  <a:lnTo>
                    <a:pt x="710" y="316"/>
                  </a:lnTo>
                  <a:lnTo>
                    <a:pt x="699" y="281"/>
                  </a:lnTo>
                  <a:lnTo>
                    <a:pt x="690" y="245"/>
                  </a:lnTo>
                  <a:lnTo>
                    <a:pt x="679" y="209"/>
                  </a:lnTo>
                  <a:lnTo>
                    <a:pt x="669" y="174"/>
                  </a:lnTo>
                  <a:lnTo>
                    <a:pt x="656" y="139"/>
                  </a:lnTo>
                  <a:lnTo>
                    <a:pt x="650" y="122"/>
                  </a:lnTo>
                  <a:lnTo>
                    <a:pt x="642" y="104"/>
                  </a:lnTo>
                  <a:lnTo>
                    <a:pt x="634" y="88"/>
                  </a:lnTo>
                  <a:lnTo>
                    <a:pt x="624" y="72"/>
                  </a:lnTo>
                  <a:lnTo>
                    <a:pt x="616" y="60"/>
                  </a:lnTo>
                  <a:lnTo>
                    <a:pt x="607" y="49"/>
                  </a:lnTo>
                  <a:lnTo>
                    <a:pt x="596" y="40"/>
                  </a:lnTo>
                  <a:lnTo>
                    <a:pt x="585" y="32"/>
                  </a:lnTo>
                  <a:lnTo>
                    <a:pt x="573" y="25"/>
                  </a:lnTo>
                  <a:lnTo>
                    <a:pt x="561" y="18"/>
                  </a:lnTo>
                  <a:lnTo>
                    <a:pt x="548" y="13"/>
                  </a:lnTo>
                  <a:lnTo>
                    <a:pt x="536" y="9"/>
                  </a:lnTo>
                  <a:lnTo>
                    <a:pt x="521" y="6"/>
                  </a:lnTo>
                  <a:lnTo>
                    <a:pt x="508" y="4"/>
                  </a:lnTo>
                  <a:lnTo>
                    <a:pt x="494" y="1"/>
                  </a:lnTo>
                  <a:lnTo>
                    <a:pt x="479" y="1"/>
                  </a:lnTo>
                  <a:lnTo>
                    <a:pt x="451" y="0"/>
                  </a:lnTo>
                  <a:lnTo>
                    <a:pt x="425" y="1"/>
                  </a:lnTo>
                  <a:lnTo>
                    <a:pt x="391" y="1"/>
                  </a:lnTo>
                  <a:lnTo>
                    <a:pt x="356" y="1"/>
                  </a:lnTo>
                  <a:lnTo>
                    <a:pt x="323" y="0"/>
                  </a:lnTo>
                  <a:lnTo>
                    <a:pt x="288" y="1"/>
                  </a:lnTo>
                  <a:lnTo>
                    <a:pt x="270" y="2"/>
                  </a:lnTo>
                  <a:lnTo>
                    <a:pt x="254" y="5"/>
                  </a:lnTo>
                  <a:lnTo>
                    <a:pt x="238" y="8"/>
                  </a:lnTo>
                  <a:lnTo>
                    <a:pt x="222" y="12"/>
                  </a:lnTo>
                  <a:lnTo>
                    <a:pt x="206" y="18"/>
                  </a:lnTo>
                  <a:lnTo>
                    <a:pt x="191" y="26"/>
                  </a:lnTo>
                  <a:lnTo>
                    <a:pt x="178" y="36"/>
                  </a:lnTo>
                  <a:lnTo>
                    <a:pt x="164" y="47"/>
                  </a:lnTo>
                  <a:lnTo>
                    <a:pt x="154" y="60"/>
                  </a:lnTo>
                  <a:lnTo>
                    <a:pt x="144" y="73"/>
                  </a:lnTo>
                  <a:lnTo>
                    <a:pt x="135" y="88"/>
                  </a:lnTo>
                  <a:lnTo>
                    <a:pt x="128" y="103"/>
                  </a:lnTo>
                  <a:lnTo>
                    <a:pt x="115" y="132"/>
                  </a:lnTo>
                  <a:lnTo>
                    <a:pt x="104" y="165"/>
                  </a:lnTo>
                  <a:lnTo>
                    <a:pt x="95" y="197"/>
                  </a:lnTo>
                  <a:lnTo>
                    <a:pt x="87" y="229"/>
                  </a:lnTo>
                  <a:lnTo>
                    <a:pt x="77" y="261"/>
                  </a:lnTo>
                  <a:lnTo>
                    <a:pt x="68" y="293"/>
                  </a:lnTo>
                  <a:lnTo>
                    <a:pt x="59" y="325"/>
                  </a:lnTo>
                  <a:lnTo>
                    <a:pt x="49" y="359"/>
                  </a:lnTo>
                  <a:lnTo>
                    <a:pt x="38" y="391"/>
                  </a:lnTo>
                  <a:lnTo>
                    <a:pt x="29" y="425"/>
                  </a:lnTo>
                  <a:lnTo>
                    <a:pt x="20" y="457"/>
                  </a:lnTo>
                  <a:lnTo>
                    <a:pt x="10" y="490"/>
                  </a:lnTo>
                  <a:lnTo>
                    <a:pt x="4" y="524"/>
                  </a:lnTo>
                  <a:lnTo>
                    <a:pt x="0" y="557"/>
                  </a:lnTo>
                  <a:lnTo>
                    <a:pt x="1" y="568"/>
                  </a:lnTo>
                  <a:lnTo>
                    <a:pt x="5" y="576"/>
                  </a:lnTo>
                  <a:lnTo>
                    <a:pt x="9" y="584"/>
                  </a:lnTo>
                  <a:lnTo>
                    <a:pt x="16" y="591"/>
                  </a:lnTo>
                  <a:lnTo>
                    <a:pt x="24" y="596"/>
                  </a:lnTo>
                  <a:lnTo>
                    <a:pt x="32" y="600"/>
                  </a:lnTo>
                  <a:lnTo>
                    <a:pt x="41" y="603"/>
                  </a:lnTo>
                  <a:lnTo>
                    <a:pt x="50" y="604"/>
                  </a:lnTo>
                  <a:lnTo>
                    <a:pt x="60" y="603"/>
                  </a:lnTo>
                  <a:lnTo>
                    <a:pt x="69" y="602"/>
                  </a:lnTo>
                  <a:lnTo>
                    <a:pt x="79" y="599"/>
                  </a:lnTo>
                  <a:lnTo>
                    <a:pt x="87" y="595"/>
                  </a:lnTo>
                  <a:lnTo>
                    <a:pt x="95" y="590"/>
                  </a:lnTo>
                  <a:lnTo>
                    <a:pt x="101" y="583"/>
                  </a:lnTo>
                  <a:lnTo>
                    <a:pt x="107" y="575"/>
                  </a:lnTo>
                  <a:lnTo>
                    <a:pt x="109" y="565"/>
                  </a:lnTo>
                  <a:lnTo>
                    <a:pt x="124" y="521"/>
                  </a:lnTo>
                  <a:lnTo>
                    <a:pt x="138" y="477"/>
                  </a:lnTo>
                  <a:lnTo>
                    <a:pt x="151" y="431"/>
                  </a:lnTo>
                  <a:lnTo>
                    <a:pt x="163" y="387"/>
                  </a:lnTo>
                  <a:lnTo>
                    <a:pt x="175" y="342"/>
                  </a:lnTo>
                  <a:lnTo>
                    <a:pt x="189" y="296"/>
                  </a:lnTo>
                  <a:lnTo>
                    <a:pt x="202" y="252"/>
                  </a:lnTo>
                  <a:lnTo>
                    <a:pt x="217" y="207"/>
                  </a:lnTo>
                  <a:lnTo>
                    <a:pt x="229" y="199"/>
                  </a:lnTo>
                  <a:lnTo>
                    <a:pt x="242" y="190"/>
                  </a:lnTo>
                  <a:lnTo>
                    <a:pt x="222" y="273"/>
                  </a:lnTo>
                  <a:lnTo>
                    <a:pt x="202" y="355"/>
                  </a:lnTo>
                  <a:lnTo>
                    <a:pt x="181" y="437"/>
                  </a:lnTo>
                  <a:lnTo>
                    <a:pt x="159" y="519"/>
                  </a:lnTo>
                  <a:lnTo>
                    <a:pt x="138" y="600"/>
                  </a:lnTo>
                  <a:lnTo>
                    <a:pt x="118" y="683"/>
                  </a:lnTo>
                  <a:lnTo>
                    <a:pt x="96" y="765"/>
                  </a:lnTo>
                  <a:lnTo>
                    <a:pt x="76" y="847"/>
                  </a:lnTo>
                  <a:lnTo>
                    <a:pt x="118" y="848"/>
                  </a:lnTo>
                  <a:lnTo>
                    <a:pt x="159" y="848"/>
                  </a:lnTo>
                  <a:lnTo>
                    <a:pt x="202" y="848"/>
                  </a:lnTo>
                  <a:lnTo>
                    <a:pt x="244" y="848"/>
                  </a:lnTo>
                  <a:lnTo>
                    <a:pt x="244" y="910"/>
                  </a:lnTo>
                  <a:lnTo>
                    <a:pt x="244" y="973"/>
                  </a:lnTo>
                  <a:lnTo>
                    <a:pt x="244" y="1035"/>
                  </a:lnTo>
                  <a:lnTo>
                    <a:pt x="244" y="1098"/>
                  </a:lnTo>
                  <a:lnTo>
                    <a:pt x="244" y="1159"/>
                  </a:lnTo>
                  <a:lnTo>
                    <a:pt x="244" y="1221"/>
                  </a:lnTo>
                  <a:lnTo>
                    <a:pt x="244" y="1284"/>
                  </a:lnTo>
                  <a:lnTo>
                    <a:pt x="245" y="1346"/>
                  </a:lnTo>
                  <a:lnTo>
                    <a:pt x="248" y="1359"/>
                  </a:lnTo>
                  <a:lnTo>
                    <a:pt x="252" y="1370"/>
                  </a:lnTo>
                  <a:lnTo>
                    <a:pt x="258" y="1379"/>
                  </a:lnTo>
                  <a:lnTo>
                    <a:pt x="266" y="1387"/>
                  </a:lnTo>
                  <a:lnTo>
                    <a:pt x="276" y="1394"/>
                  </a:lnTo>
                  <a:lnTo>
                    <a:pt x="286" y="1398"/>
                  </a:lnTo>
                  <a:lnTo>
                    <a:pt x="297" y="1401"/>
                  </a:lnTo>
                  <a:lnTo>
                    <a:pt x="308" y="1402"/>
                  </a:lnTo>
                  <a:lnTo>
                    <a:pt x="319" y="1401"/>
                  </a:lnTo>
                  <a:lnTo>
                    <a:pt x="329" y="1398"/>
                  </a:lnTo>
                  <a:lnTo>
                    <a:pt x="340" y="1394"/>
                  </a:lnTo>
                  <a:lnTo>
                    <a:pt x="349" y="1389"/>
                  </a:lnTo>
                  <a:lnTo>
                    <a:pt x="357" y="1381"/>
                  </a:lnTo>
                  <a:lnTo>
                    <a:pt x="363" y="1371"/>
                  </a:lnTo>
                  <a:lnTo>
                    <a:pt x="368" y="1359"/>
                  </a:lnTo>
                  <a:lnTo>
                    <a:pt x="370" y="1347"/>
                  </a:lnTo>
                  <a:lnTo>
                    <a:pt x="372" y="1284"/>
                  </a:lnTo>
                  <a:lnTo>
                    <a:pt x="372" y="1222"/>
                  </a:lnTo>
                  <a:lnTo>
                    <a:pt x="372" y="1159"/>
                  </a:lnTo>
                  <a:lnTo>
                    <a:pt x="372" y="1098"/>
                  </a:lnTo>
                  <a:lnTo>
                    <a:pt x="372" y="1035"/>
                  </a:lnTo>
                  <a:lnTo>
                    <a:pt x="372" y="973"/>
                  </a:lnTo>
                  <a:lnTo>
                    <a:pt x="372" y="910"/>
                  </a:lnTo>
                  <a:lnTo>
                    <a:pt x="372" y="848"/>
                  </a:lnTo>
                  <a:lnTo>
                    <a:pt x="392" y="847"/>
                  </a:lnTo>
                  <a:lnTo>
                    <a:pt x="411" y="847"/>
                  </a:lnTo>
                  <a:lnTo>
                    <a:pt x="412" y="907"/>
                  </a:lnTo>
                  <a:lnTo>
                    <a:pt x="412" y="968"/>
                  </a:lnTo>
                  <a:lnTo>
                    <a:pt x="412" y="1028"/>
                  </a:lnTo>
                  <a:lnTo>
                    <a:pt x="412" y="1088"/>
                  </a:lnTo>
                  <a:lnTo>
                    <a:pt x="412" y="1149"/>
                  </a:lnTo>
                  <a:lnTo>
                    <a:pt x="412" y="1209"/>
                  </a:lnTo>
                  <a:lnTo>
                    <a:pt x="412" y="1269"/>
                  </a:lnTo>
                  <a:lnTo>
                    <a:pt x="412" y="1330"/>
                  </a:lnTo>
                  <a:lnTo>
                    <a:pt x="412" y="1336"/>
                  </a:lnTo>
                  <a:lnTo>
                    <a:pt x="412" y="1343"/>
                  </a:lnTo>
                  <a:lnTo>
                    <a:pt x="414" y="1350"/>
                  </a:lnTo>
                  <a:lnTo>
                    <a:pt x="415" y="1357"/>
                  </a:lnTo>
                  <a:lnTo>
                    <a:pt x="418" y="1363"/>
                  </a:lnTo>
                  <a:lnTo>
                    <a:pt x="420" y="1370"/>
                  </a:lnTo>
                  <a:lnTo>
                    <a:pt x="425" y="1375"/>
                  </a:lnTo>
                  <a:lnTo>
                    <a:pt x="429" y="1381"/>
                  </a:lnTo>
                  <a:lnTo>
                    <a:pt x="433" y="1386"/>
                  </a:lnTo>
                  <a:lnTo>
                    <a:pt x="438" y="1391"/>
                  </a:lnTo>
                  <a:lnTo>
                    <a:pt x="443" y="1394"/>
                  </a:lnTo>
                  <a:lnTo>
                    <a:pt x="450" y="1398"/>
                  </a:lnTo>
                  <a:lnTo>
                    <a:pt x="457" y="1401"/>
                  </a:lnTo>
                  <a:lnTo>
                    <a:pt x="463" y="1402"/>
                  </a:lnTo>
                  <a:lnTo>
                    <a:pt x="470" y="1403"/>
                  </a:lnTo>
                  <a:lnTo>
                    <a:pt x="477" y="1403"/>
                  </a:lnTo>
                  <a:lnTo>
                    <a:pt x="485" y="1403"/>
                  </a:lnTo>
                  <a:lnTo>
                    <a:pt x="492" y="1402"/>
                  </a:lnTo>
                  <a:lnTo>
                    <a:pt x="498" y="1399"/>
                  </a:lnTo>
                  <a:lnTo>
                    <a:pt x="504" y="1397"/>
                  </a:lnTo>
                  <a:lnTo>
                    <a:pt x="510" y="1393"/>
                  </a:lnTo>
                  <a:lnTo>
                    <a:pt x="516" y="1389"/>
                  </a:lnTo>
                  <a:lnTo>
                    <a:pt x="520" y="1385"/>
                  </a:lnTo>
                  <a:lnTo>
                    <a:pt x="524" y="1379"/>
                  </a:lnTo>
                  <a:lnTo>
                    <a:pt x="532" y="1367"/>
                  </a:lnTo>
                  <a:lnTo>
                    <a:pt x="537" y="1354"/>
                  </a:lnTo>
                  <a:lnTo>
                    <a:pt x="540" y="1340"/>
                  </a:lnTo>
                  <a:lnTo>
                    <a:pt x="540" y="1327"/>
                  </a:lnTo>
                  <a:lnTo>
                    <a:pt x="541" y="1267"/>
                  </a:lnTo>
                  <a:lnTo>
                    <a:pt x="542" y="1208"/>
                  </a:lnTo>
                  <a:lnTo>
                    <a:pt x="542" y="1147"/>
                  </a:lnTo>
                  <a:lnTo>
                    <a:pt x="541" y="1087"/>
                  </a:lnTo>
                  <a:lnTo>
                    <a:pt x="541" y="1028"/>
                  </a:lnTo>
                  <a:lnTo>
                    <a:pt x="541" y="968"/>
                  </a:lnTo>
                  <a:lnTo>
                    <a:pt x="541" y="907"/>
                  </a:lnTo>
                  <a:lnTo>
                    <a:pt x="542" y="848"/>
                  </a:lnTo>
                  <a:lnTo>
                    <a:pt x="584" y="848"/>
                  </a:lnTo>
                  <a:lnTo>
                    <a:pt x="626" y="848"/>
                  </a:lnTo>
                  <a:lnTo>
                    <a:pt x="667" y="848"/>
                  </a:lnTo>
                  <a:lnTo>
                    <a:pt x="709" y="848"/>
                  </a:lnTo>
                  <a:lnTo>
                    <a:pt x="686" y="764"/>
                  </a:lnTo>
                  <a:lnTo>
                    <a:pt x="662" y="681"/>
                  </a:lnTo>
                  <a:lnTo>
                    <a:pt x="636" y="598"/>
                  </a:lnTo>
                  <a:lnTo>
                    <a:pt x="612" y="515"/>
                  </a:lnTo>
                  <a:lnTo>
                    <a:pt x="588" y="430"/>
                  </a:lnTo>
                  <a:lnTo>
                    <a:pt x="564" y="347"/>
                  </a:lnTo>
                  <a:lnTo>
                    <a:pt x="541" y="264"/>
                  </a:lnTo>
                  <a:lnTo>
                    <a:pt x="521" y="179"/>
                  </a:lnTo>
                  <a:lnTo>
                    <a:pt x="532" y="189"/>
                  </a:lnTo>
                  <a:lnTo>
                    <a:pt x="542" y="198"/>
                  </a:lnTo>
                  <a:lnTo>
                    <a:pt x="547" y="203"/>
                  </a:lnTo>
                  <a:lnTo>
                    <a:pt x="551" y="210"/>
                  </a:lnTo>
                  <a:lnTo>
                    <a:pt x="553" y="216"/>
                  </a:lnTo>
                  <a:lnTo>
                    <a:pt x="556" y="224"/>
                  </a:lnTo>
                  <a:lnTo>
                    <a:pt x="571" y="265"/>
                  </a:lnTo>
                  <a:lnTo>
                    <a:pt x="584" y="308"/>
                  </a:lnTo>
                  <a:lnTo>
                    <a:pt x="596" y="352"/>
                  </a:lnTo>
                  <a:lnTo>
                    <a:pt x="610" y="395"/>
                  </a:lnTo>
                  <a:lnTo>
                    <a:pt x="623" y="438"/>
                  </a:lnTo>
                  <a:lnTo>
                    <a:pt x="636" y="481"/>
                  </a:lnTo>
                  <a:lnTo>
                    <a:pt x="650" y="523"/>
                  </a:lnTo>
                  <a:lnTo>
                    <a:pt x="664" y="565"/>
                  </a:lnTo>
                  <a:lnTo>
                    <a:pt x="669" y="572"/>
                  </a:lnTo>
                  <a:lnTo>
                    <a:pt x="673" y="579"/>
                  </a:lnTo>
                  <a:lnTo>
                    <a:pt x="678" y="584"/>
                  </a:lnTo>
                  <a:lnTo>
                    <a:pt x="683" y="590"/>
                  </a:lnTo>
                  <a:lnTo>
                    <a:pt x="689" y="592"/>
                  </a:lnTo>
                  <a:lnTo>
                    <a:pt x="695" y="596"/>
                  </a:lnTo>
                  <a:lnTo>
                    <a:pt x="701" y="599"/>
                  </a:lnTo>
                  <a:lnTo>
                    <a:pt x="709" y="600"/>
                  </a:lnTo>
                  <a:lnTo>
                    <a:pt x="722" y="602"/>
                  </a:lnTo>
                  <a:lnTo>
                    <a:pt x="737" y="602"/>
                  </a:lnTo>
                  <a:lnTo>
                    <a:pt x="752" y="599"/>
                  </a:lnTo>
                  <a:lnTo>
                    <a:pt x="765" y="595"/>
                  </a:lnTo>
                  <a:lnTo>
                    <a:pt x="769" y="579"/>
                  </a:lnTo>
                  <a:lnTo>
                    <a:pt x="770" y="564"/>
                  </a:lnTo>
                  <a:lnTo>
                    <a:pt x="770" y="548"/>
                  </a:lnTo>
                  <a:lnTo>
                    <a:pt x="769" y="533"/>
                  </a:lnTo>
                  <a:lnTo>
                    <a:pt x="768" y="517"/>
                  </a:lnTo>
                  <a:lnTo>
                    <a:pt x="765" y="502"/>
                  </a:lnTo>
                  <a:lnTo>
                    <a:pt x="762" y="486"/>
                  </a:lnTo>
                  <a:lnTo>
                    <a:pt x="758" y="472"/>
                  </a:lnTo>
                  <a:lnTo>
                    <a:pt x="749" y="442"/>
                  </a:lnTo>
                  <a:lnTo>
                    <a:pt x="740" y="411"/>
                  </a:lnTo>
                  <a:lnTo>
                    <a:pt x="730" y="382"/>
                  </a:lnTo>
                  <a:lnTo>
                    <a:pt x="722" y="35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13" name="Group 593"/>
          <p:cNvGrpSpPr/>
          <p:nvPr/>
        </p:nvGrpSpPr>
        <p:grpSpPr>
          <a:xfrm>
            <a:off x="7703174" y="2460975"/>
            <a:ext cx="231047" cy="591857"/>
            <a:chOff x="3647164" y="2464482"/>
            <a:chExt cx="231047" cy="591857"/>
          </a:xfrm>
          <a:solidFill>
            <a:srgbClr val="0070C0"/>
          </a:solidFill>
        </p:grpSpPr>
        <p:sp>
          <p:nvSpPr>
            <p:cNvPr id="595" name="Freeform 56"/>
            <p:cNvSpPr>
              <a:spLocks/>
            </p:cNvSpPr>
            <p:nvPr/>
          </p:nvSpPr>
          <p:spPr bwMode="auto">
            <a:xfrm>
              <a:off x="3716795" y="2464482"/>
              <a:ext cx="96006" cy="96006"/>
            </a:xfrm>
            <a:custGeom>
              <a:avLst/>
              <a:gdLst>
                <a:gd name="T0" fmla="*/ 262 w 273"/>
                <a:gd name="T1" fmla="*/ 182 h 271"/>
                <a:gd name="T2" fmla="*/ 266 w 273"/>
                <a:gd name="T3" fmla="*/ 173 h 271"/>
                <a:gd name="T4" fmla="*/ 269 w 273"/>
                <a:gd name="T5" fmla="*/ 165 h 271"/>
                <a:gd name="T6" fmla="*/ 272 w 273"/>
                <a:gd name="T7" fmla="*/ 155 h 271"/>
                <a:gd name="T8" fmla="*/ 273 w 273"/>
                <a:gd name="T9" fmla="*/ 146 h 271"/>
                <a:gd name="T10" fmla="*/ 273 w 273"/>
                <a:gd name="T11" fmla="*/ 137 h 271"/>
                <a:gd name="T12" fmla="*/ 273 w 273"/>
                <a:gd name="T13" fmla="*/ 127 h 271"/>
                <a:gd name="T14" fmla="*/ 272 w 273"/>
                <a:gd name="T15" fmla="*/ 119 h 271"/>
                <a:gd name="T16" fmla="*/ 270 w 273"/>
                <a:gd name="T17" fmla="*/ 110 h 271"/>
                <a:gd name="T18" fmla="*/ 265 w 273"/>
                <a:gd name="T19" fmla="*/ 92 h 271"/>
                <a:gd name="T20" fmla="*/ 257 w 273"/>
                <a:gd name="T21" fmla="*/ 76 h 271"/>
                <a:gd name="T22" fmla="*/ 246 w 273"/>
                <a:gd name="T23" fmla="*/ 60 h 271"/>
                <a:gd name="T24" fmla="*/ 236 w 273"/>
                <a:gd name="T25" fmla="*/ 45 h 271"/>
                <a:gd name="T26" fmla="*/ 222 w 273"/>
                <a:gd name="T27" fmla="*/ 33 h 271"/>
                <a:gd name="T28" fmla="*/ 207 w 273"/>
                <a:gd name="T29" fmla="*/ 23 h 271"/>
                <a:gd name="T30" fmla="*/ 191 w 273"/>
                <a:gd name="T31" fmla="*/ 13 h 271"/>
                <a:gd name="T32" fmla="*/ 174 w 273"/>
                <a:gd name="T33" fmla="*/ 6 h 271"/>
                <a:gd name="T34" fmla="*/ 165 w 273"/>
                <a:gd name="T35" fmla="*/ 4 h 271"/>
                <a:gd name="T36" fmla="*/ 157 w 273"/>
                <a:gd name="T37" fmla="*/ 1 h 271"/>
                <a:gd name="T38" fmla="*/ 147 w 273"/>
                <a:gd name="T39" fmla="*/ 0 h 271"/>
                <a:gd name="T40" fmla="*/ 138 w 273"/>
                <a:gd name="T41" fmla="*/ 0 h 271"/>
                <a:gd name="T42" fmla="*/ 128 w 273"/>
                <a:gd name="T43" fmla="*/ 0 h 271"/>
                <a:gd name="T44" fmla="*/ 119 w 273"/>
                <a:gd name="T45" fmla="*/ 1 h 271"/>
                <a:gd name="T46" fmla="*/ 110 w 273"/>
                <a:gd name="T47" fmla="*/ 2 h 271"/>
                <a:gd name="T48" fmla="*/ 100 w 273"/>
                <a:gd name="T49" fmla="*/ 5 h 271"/>
                <a:gd name="T50" fmla="*/ 92 w 273"/>
                <a:gd name="T51" fmla="*/ 6 h 271"/>
                <a:gd name="T52" fmla="*/ 84 w 273"/>
                <a:gd name="T53" fmla="*/ 9 h 271"/>
                <a:gd name="T54" fmla="*/ 76 w 273"/>
                <a:gd name="T55" fmla="*/ 13 h 271"/>
                <a:gd name="T56" fmla="*/ 68 w 273"/>
                <a:gd name="T57" fmla="*/ 17 h 271"/>
                <a:gd name="T58" fmla="*/ 53 w 273"/>
                <a:gd name="T59" fmla="*/ 27 h 271"/>
                <a:gd name="T60" fmla="*/ 41 w 273"/>
                <a:gd name="T61" fmla="*/ 37 h 271"/>
                <a:gd name="T62" fmla="*/ 29 w 273"/>
                <a:gd name="T63" fmla="*/ 49 h 271"/>
                <a:gd name="T64" fmla="*/ 20 w 273"/>
                <a:gd name="T65" fmla="*/ 64 h 271"/>
                <a:gd name="T66" fmla="*/ 12 w 273"/>
                <a:gd name="T67" fmla="*/ 79 h 271"/>
                <a:gd name="T68" fmla="*/ 6 w 273"/>
                <a:gd name="T69" fmla="*/ 95 h 271"/>
                <a:gd name="T70" fmla="*/ 2 w 273"/>
                <a:gd name="T71" fmla="*/ 112 h 271"/>
                <a:gd name="T72" fmla="*/ 0 w 273"/>
                <a:gd name="T73" fmla="*/ 129 h 271"/>
                <a:gd name="T74" fmla="*/ 0 w 273"/>
                <a:gd name="T75" fmla="*/ 146 h 271"/>
                <a:gd name="T76" fmla="*/ 2 w 273"/>
                <a:gd name="T77" fmla="*/ 163 h 271"/>
                <a:gd name="T78" fmla="*/ 6 w 273"/>
                <a:gd name="T79" fmla="*/ 179 h 271"/>
                <a:gd name="T80" fmla="*/ 12 w 273"/>
                <a:gd name="T81" fmla="*/ 196 h 271"/>
                <a:gd name="T82" fmla="*/ 21 w 273"/>
                <a:gd name="T83" fmla="*/ 210 h 271"/>
                <a:gd name="T84" fmla="*/ 32 w 273"/>
                <a:gd name="T85" fmla="*/ 224 h 271"/>
                <a:gd name="T86" fmla="*/ 39 w 273"/>
                <a:gd name="T87" fmla="*/ 232 h 271"/>
                <a:gd name="T88" fmla="*/ 44 w 273"/>
                <a:gd name="T89" fmla="*/ 238 h 271"/>
                <a:gd name="T90" fmla="*/ 51 w 273"/>
                <a:gd name="T91" fmla="*/ 244 h 271"/>
                <a:gd name="T92" fmla="*/ 59 w 273"/>
                <a:gd name="T93" fmla="*/ 249 h 271"/>
                <a:gd name="T94" fmla="*/ 73 w 273"/>
                <a:gd name="T95" fmla="*/ 259 h 271"/>
                <a:gd name="T96" fmla="*/ 89 w 273"/>
                <a:gd name="T97" fmla="*/ 264 h 271"/>
                <a:gd name="T98" fmla="*/ 107 w 273"/>
                <a:gd name="T99" fmla="*/ 269 h 271"/>
                <a:gd name="T100" fmla="*/ 124 w 273"/>
                <a:gd name="T101" fmla="*/ 271 h 271"/>
                <a:gd name="T102" fmla="*/ 142 w 273"/>
                <a:gd name="T103" fmla="*/ 271 h 271"/>
                <a:gd name="T104" fmla="*/ 159 w 273"/>
                <a:gd name="T105" fmla="*/ 269 h 271"/>
                <a:gd name="T106" fmla="*/ 177 w 273"/>
                <a:gd name="T107" fmla="*/ 265 h 271"/>
                <a:gd name="T108" fmla="*/ 193 w 273"/>
                <a:gd name="T109" fmla="*/ 259 h 271"/>
                <a:gd name="T110" fmla="*/ 209 w 273"/>
                <a:gd name="T111" fmla="*/ 251 h 271"/>
                <a:gd name="T112" fmla="*/ 224 w 273"/>
                <a:gd name="T113" fmla="*/ 240 h 271"/>
                <a:gd name="T114" fmla="*/ 236 w 273"/>
                <a:gd name="T115" fmla="*/ 229 h 271"/>
                <a:gd name="T116" fmla="*/ 248 w 273"/>
                <a:gd name="T117" fmla="*/ 214 h 271"/>
                <a:gd name="T118" fmla="*/ 252 w 273"/>
                <a:gd name="T119" fmla="*/ 208 h 271"/>
                <a:gd name="T120" fmla="*/ 256 w 273"/>
                <a:gd name="T121" fmla="*/ 200 h 271"/>
                <a:gd name="T122" fmla="*/ 260 w 273"/>
                <a:gd name="T123" fmla="*/ 192 h 271"/>
                <a:gd name="T124" fmla="*/ 262 w 273"/>
                <a:gd name="T125" fmla="*/ 18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271">
                  <a:moveTo>
                    <a:pt x="262" y="182"/>
                  </a:moveTo>
                  <a:lnTo>
                    <a:pt x="266" y="173"/>
                  </a:lnTo>
                  <a:lnTo>
                    <a:pt x="269" y="165"/>
                  </a:lnTo>
                  <a:lnTo>
                    <a:pt x="272" y="155"/>
                  </a:lnTo>
                  <a:lnTo>
                    <a:pt x="273" y="146"/>
                  </a:lnTo>
                  <a:lnTo>
                    <a:pt x="273" y="137"/>
                  </a:lnTo>
                  <a:lnTo>
                    <a:pt x="273" y="127"/>
                  </a:lnTo>
                  <a:lnTo>
                    <a:pt x="272" y="119"/>
                  </a:lnTo>
                  <a:lnTo>
                    <a:pt x="270" y="110"/>
                  </a:lnTo>
                  <a:lnTo>
                    <a:pt x="265" y="92"/>
                  </a:lnTo>
                  <a:lnTo>
                    <a:pt x="257" y="76"/>
                  </a:lnTo>
                  <a:lnTo>
                    <a:pt x="246" y="60"/>
                  </a:lnTo>
                  <a:lnTo>
                    <a:pt x="236" y="45"/>
                  </a:lnTo>
                  <a:lnTo>
                    <a:pt x="222" y="33"/>
                  </a:lnTo>
                  <a:lnTo>
                    <a:pt x="207" y="23"/>
                  </a:lnTo>
                  <a:lnTo>
                    <a:pt x="191" y="13"/>
                  </a:lnTo>
                  <a:lnTo>
                    <a:pt x="174" y="6"/>
                  </a:lnTo>
                  <a:lnTo>
                    <a:pt x="165" y="4"/>
                  </a:lnTo>
                  <a:lnTo>
                    <a:pt x="157" y="1"/>
                  </a:lnTo>
                  <a:lnTo>
                    <a:pt x="147" y="0"/>
                  </a:lnTo>
                  <a:lnTo>
                    <a:pt x="138" y="0"/>
                  </a:lnTo>
                  <a:lnTo>
                    <a:pt x="128" y="0"/>
                  </a:lnTo>
                  <a:lnTo>
                    <a:pt x="119" y="1"/>
                  </a:lnTo>
                  <a:lnTo>
                    <a:pt x="110" y="2"/>
                  </a:lnTo>
                  <a:lnTo>
                    <a:pt x="100" y="5"/>
                  </a:lnTo>
                  <a:lnTo>
                    <a:pt x="92" y="6"/>
                  </a:lnTo>
                  <a:lnTo>
                    <a:pt x="84" y="9"/>
                  </a:lnTo>
                  <a:lnTo>
                    <a:pt x="76" y="13"/>
                  </a:lnTo>
                  <a:lnTo>
                    <a:pt x="68" y="17"/>
                  </a:lnTo>
                  <a:lnTo>
                    <a:pt x="53" y="27"/>
                  </a:lnTo>
                  <a:lnTo>
                    <a:pt x="41" y="37"/>
                  </a:lnTo>
                  <a:lnTo>
                    <a:pt x="29" y="49"/>
                  </a:lnTo>
                  <a:lnTo>
                    <a:pt x="20" y="64"/>
                  </a:lnTo>
                  <a:lnTo>
                    <a:pt x="12" y="79"/>
                  </a:lnTo>
                  <a:lnTo>
                    <a:pt x="6" y="95"/>
                  </a:lnTo>
                  <a:lnTo>
                    <a:pt x="2" y="112"/>
                  </a:lnTo>
                  <a:lnTo>
                    <a:pt x="0" y="129"/>
                  </a:lnTo>
                  <a:lnTo>
                    <a:pt x="0" y="146"/>
                  </a:lnTo>
                  <a:lnTo>
                    <a:pt x="2" y="163"/>
                  </a:lnTo>
                  <a:lnTo>
                    <a:pt x="6" y="179"/>
                  </a:lnTo>
                  <a:lnTo>
                    <a:pt x="12" y="196"/>
                  </a:lnTo>
                  <a:lnTo>
                    <a:pt x="21" y="210"/>
                  </a:lnTo>
                  <a:lnTo>
                    <a:pt x="32" y="224"/>
                  </a:lnTo>
                  <a:lnTo>
                    <a:pt x="39" y="232"/>
                  </a:lnTo>
                  <a:lnTo>
                    <a:pt x="44" y="238"/>
                  </a:lnTo>
                  <a:lnTo>
                    <a:pt x="51" y="244"/>
                  </a:lnTo>
                  <a:lnTo>
                    <a:pt x="59" y="249"/>
                  </a:lnTo>
                  <a:lnTo>
                    <a:pt x="73" y="259"/>
                  </a:lnTo>
                  <a:lnTo>
                    <a:pt x="89" y="264"/>
                  </a:lnTo>
                  <a:lnTo>
                    <a:pt x="107" y="269"/>
                  </a:lnTo>
                  <a:lnTo>
                    <a:pt x="124" y="271"/>
                  </a:lnTo>
                  <a:lnTo>
                    <a:pt x="142" y="271"/>
                  </a:lnTo>
                  <a:lnTo>
                    <a:pt x="159" y="269"/>
                  </a:lnTo>
                  <a:lnTo>
                    <a:pt x="177" y="265"/>
                  </a:lnTo>
                  <a:lnTo>
                    <a:pt x="193" y="259"/>
                  </a:lnTo>
                  <a:lnTo>
                    <a:pt x="209" y="251"/>
                  </a:lnTo>
                  <a:lnTo>
                    <a:pt x="224" y="240"/>
                  </a:lnTo>
                  <a:lnTo>
                    <a:pt x="236" y="229"/>
                  </a:lnTo>
                  <a:lnTo>
                    <a:pt x="248" y="214"/>
                  </a:lnTo>
                  <a:lnTo>
                    <a:pt x="252" y="208"/>
                  </a:lnTo>
                  <a:lnTo>
                    <a:pt x="256" y="200"/>
                  </a:lnTo>
                  <a:lnTo>
                    <a:pt x="260" y="192"/>
                  </a:lnTo>
                  <a:lnTo>
                    <a:pt x="262" y="18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596" name="Freeform 57"/>
            <p:cNvSpPr>
              <a:spLocks/>
            </p:cNvSpPr>
            <p:nvPr/>
          </p:nvSpPr>
          <p:spPr bwMode="auto">
            <a:xfrm>
              <a:off x="3647164" y="2569982"/>
              <a:ext cx="231047" cy="486357"/>
            </a:xfrm>
            <a:custGeom>
              <a:avLst/>
              <a:gdLst>
                <a:gd name="T0" fmla="*/ 566 w 658"/>
                <a:gd name="T1" fmla="*/ 20 h 1383"/>
                <a:gd name="T2" fmla="*/ 506 w 658"/>
                <a:gd name="T3" fmla="*/ 4 h 1383"/>
                <a:gd name="T4" fmla="*/ 396 w 658"/>
                <a:gd name="T5" fmla="*/ 0 h 1383"/>
                <a:gd name="T6" fmla="*/ 259 w 658"/>
                <a:gd name="T7" fmla="*/ 0 h 1383"/>
                <a:gd name="T8" fmla="*/ 136 w 658"/>
                <a:gd name="T9" fmla="*/ 8 h 1383"/>
                <a:gd name="T10" fmla="*/ 74 w 658"/>
                <a:gd name="T11" fmla="*/ 27 h 1383"/>
                <a:gd name="T12" fmla="*/ 40 w 658"/>
                <a:gd name="T13" fmla="*/ 53 h 1383"/>
                <a:gd name="T14" fmla="*/ 16 w 658"/>
                <a:gd name="T15" fmla="*/ 90 h 1383"/>
                <a:gd name="T16" fmla="*/ 4 w 658"/>
                <a:gd name="T17" fmla="*/ 131 h 1383"/>
                <a:gd name="T18" fmla="*/ 2 w 658"/>
                <a:gd name="T19" fmla="*/ 220 h 1383"/>
                <a:gd name="T20" fmla="*/ 0 w 658"/>
                <a:gd name="T21" fmla="*/ 448 h 1383"/>
                <a:gd name="T22" fmla="*/ 2 w 658"/>
                <a:gd name="T23" fmla="*/ 629 h 1383"/>
                <a:gd name="T24" fmla="*/ 19 w 658"/>
                <a:gd name="T25" fmla="*/ 665 h 1383"/>
                <a:gd name="T26" fmla="*/ 42 w 658"/>
                <a:gd name="T27" fmla="*/ 676 h 1383"/>
                <a:gd name="T28" fmla="*/ 73 w 658"/>
                <a:gd name="T29" fmla="*/ 676 h 1383"/>
                <a:gd name="T30" fmla="*/ 97 w 658"/>
                <a:gd name="T31" fmla="*/ 657 h 1383"/>
                <a:gd name="T32" fmla="*/ 117 w 658"/>
                <a:gd name="T33" fmla="*/ 602 h 1383"/>
                <a:gd name="T34" fmla="*/ 118 w 658"/>
                <a:gd name="T35" fmla="*/ 452 h 1383"/>
                <a:gd name="T36" fmla="*/ 118 w 658"/>
                <a:gd name="T37" fmla="*/ 273 h 1383"/>
                <a:gd name="T38" fmla="*/ 153 w 658"/>
                <a:gd name="T39" fmla="*/ 296 h 1383"/>
                <a:gd name="T40" fmla="*/ 153 w 658"/>
                <a:gd name="T41" fmla="*/ 566 h 1383"/>
                <a:gd name="T42" fmla="*/ 153 w 658"/>
                <a:gd name="T43" fmla="*/ 836 h 1383"/>
                <a:gd name="T44" fmla="*/ 153 w 658"/>
                <a:gd name="T45" fmla="*/ 1107 h 1383"/>
                <a:gd name="T46" fmla="*/ 154 w 658"/>
                <a:gd name="T47" fmla="*/ 1323 h 1383"/>
                <a:gd name="T48" fmla="*/ 175 w 658"/>
                <a:gd name="T49" fmla="*/ 1363 h 1383"/>
                <a:gd name="T50" fmla="*/ 215 w 658"/>
                <a:gd name="T51" fmla="*/ 1382 h 1383"/>
                <a:gd name="T52" fmla="*/ 262 w 658"/>
                <a:gd name="T53" fmla="*/ 1379 h 1383"/>
                <a:gd name="T54" fmla="*/ 299 w 658"/>
                <a:gd name="T55" fmla="*/ 1349 h 1383"/>
                <a:gd name="T56" fmla="*/ 311 w 658"/>
                <a:gd name="T57" fmla="*/ 1272 h 1383"/>
                <a:gd name="T58" fmla="*/ 311 w 658"/>
                <a:gd name="T59" fmla="*/ 1030 h 1383"/>
                <a:gd name="T60" fmla="*/ 313 w 658"/>
                <a:gd name="T61" fmla="*/ 745 h 1383"/>
                <a:gd name="T62" fmla="*/ 347 w 658"/>
                <a:gd name="T63" fmla="*/ 756 h 1383"/>
                <a:gd name="T64" fmla="*/ 347 w 658"/>
                <a:gd name="T65" fmla="*/ 1082 h 1383"/>
                <a:gd name="T66" fmla="*/ 350 w 658"/>
                <a:gd name="T67" fmla="*/ 1333 h 1383"/>
                <a:gd name="T68" fmla="*/ 361 w 658"/>
                <a:gd name="T69" fmla="*/ 1359 h 1383"/>
                <a:gd name="T70" fmla="*/ 388 w 658"/>
                <a:gd name="T71" fmla="*/ 1378 h 1383"/>
                <a:gd name="T72" fmla="*/ 444 w 658"/>
                <a:gd name="T73" fmla="*/ 1379 h 1383"/>
                <a:gd name="T74" fmla="*/ 484 w 658"/>
                <a:gd name="T75" fmla="*/ 1355 h 1383"/>
                <a:gd name="T76" fmla="*/ 496 w 658"/>
                <a:gd name="T77" fmla="*/ 1331 h 1383"/>
                <a:gd name="T78" fmla="*/ 499 w 658"/>
                <a:gd name="T79" fmla="*/ 1240 h 1383"/>
                <a:gd name="T80" fmla="*/ 499 w 658"/>
                <a:gd name="T81" fmla="*/ 971 h 1383"/>
                <a:gd name="T82" fmla="*/ 499 w 658"/>
                <a:gd name="T83" fmla="*/ 700 h 1383"/>
                <a:gd name="T84" fmla="*/ 499 w 658"/>
                <a:gd name="T85" fmla="*/ 429 h 1383"/>
                <a:gd name="T86" fmla="*/ 510 w 658"/>
                <a:gd name="T87" fmla="*/ 226 h 1383"/>
                <a:gd name="T88" fmla="*/ 542 w 658"/>
                <a:gd name="T89" fmla="*/ 273 h 1383"/>
                <a:gd name="T90" fmla="*/ 542 w 658"/>
                <a:gd name="T91" fmla="*/ 461 h 1383"/>
                <a:gd name="T92" fmla="*/ 543 w 658"/>
                <a:gd name="T93" fmla="*/ 617 h 1383"/>
                <a:gd name="T94" fmla="*/ 565 w 658"/>
                <a:gd name="T95" fmla="*/ 662 h 1383"/>
                <a:gd name="T96" fmla="*/ 589 w 658"/>
                <a:gd name="T97" fmla="*/ 676 h 1383"/>
                <a:gd name="T98" fmla="*/ 618 w 658"/>
                <a:gd name="T99" fmla="*/ 676 h 1383"/>
                <a:gd name="T100" fmla="*/ 638 w 658"/>
                <a:gd name="T101" fmla="*/ 665 h 1383"/>
                <a:gd name="T102" fmla="*/ 653 w 658"/>
                <a:gd name="T103" fmla="*/ 639 h 1383"/>
                <a:gd name="T104" fmla="*/ 658 w 658"/>
                <a:gd name="T105" fmla="*/ 555 h 1383"/>
                <a:gd name="T106" fmla="*/ 658 w 658"/>
                <a:gd name="T107" fmla="*/ 360 h 1383"/>
                <a:gd name="T108" fmla="*/ 658 w 658"/>
                <a:gd name="T109" fmla="*/ 192 h 1383"/>
                <a:gd name="T110" fmla="*/ 648 w 658"/>
                <a:gd name="T111" fmla="*/ 111 h 1383"/>
                <a:gd name="T112" fmla="*/ 629 w 658"/>
                <a:gd name="T113" fmla="*/ 71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8" h="1383">
                  <a:moveTo>
                    <a:pt x="605" y="45"/>
                  </a:moveTo>
                  <a:lnTo>
                    <a:pt x="593" y="36"/>
                  </a:lnTo>
                  <a:lnTo>
                    <a:pt x="579" y="27"/>
                  </a:lnTo>
                  <a:lnTo>
                    <a:pt x="566" y="20"/>
                  </a:lnTo>
                  <a:lnTo>
                    <a:pt x="551" y="15"/>
                  </a:lnTo>
                  <a:lnTo>
                    <a:pt x="536" y="11"/>
                  </a:lnTo>
                  <a:lnTo>
                    <a:pt x="522" y="6"/>
                  </a:lnTo>
                  <a:lnTo>
                    <a:pt x="506" y="4"/>
                  </a:lnTo>
                  <a:lnTo>
                    <a:pt x="491" y="2"/>
                  </a:lnTo>
                  <a:lnTo>
                    <a:pt x="459" y="0"/>
                  </a:lnTo>
                  <a:lnTo>
                    <a:pt x="427" y="0"/>
                  </a:lnTo>
                  <a:lnTo>
                    <a:pt x="396" y="0"/>
                  </a:lnTo>
                  <a:lnTo>
                    <a:pt x="365" y="0"/>
                  </a:lnTo>
                  <a:lnTo>
                    <a:pt x="330" y="1"/>
                  </a:lnTo>
                  <a:lnTo>
                    <a:pt x="294" y="0"/>
                  </a:lnTo>
                  <a:lnTo>
                    <a:pt x="259" y="0"/>
                  </a:lnTo>
                  <a:lnTo>
                    <a:pt x="223" y="0"/>
                  </a:lnTo>
                  <a:lnTo>
                    <a:pt x="188" y="1"/>
                  </a:lnTo>
                  <a:lnTo>
                    <a:pt x="153" y="4"/>
                  </a:lnTo>
                  <a:lnTo>
                    <a:pt x="136" y="8"/>
                  </a:lnTo>
                  <a:lnTo>
                    <a:pt x="118" y="12"/>
                  </a:lnTo>
                  <a:lnTo>
                    <a:pt x="101" y="16"/>
                  </a:lnTo>
                  <a:lnTo>
                    <a:pt x="85" y="23"/>
                  </a:lnTo>
                  <a:lnTo>
                    <a:pt x="74" y="27"/>
                  </a:lnTo>
                  <a:lnTo>
                    <a:pt x="65" y="32"/>
                  </a:lnTo>
                  <a:lnTo>
                    <a:pt x="55" y="39"/>
                  </a:lnTo>
                  <a:lnTo>
                    <a:pt x="47" y="45"/>
                  </a:lnTo>
                  <a:lnTo>
                    <a:pt x="40" y="53"/>
                  </a:lnTo>
                  <a:lnTo>
                    <a:pt x="32" y="61"/>
                  </a:lnTo>
                  <a:lnTo>
                    <a:pt x="27" y="70"/>
                  </a:lnTo>
                  <a:lnTo>
                    <a:pt x="22" y="79"/>
                  </a:lnTo>
                  <a:lnTo>
                    <a:pt x="16" y="90"/>
                  </a:lnTo>
                  <a:lnTo>
                    <a:pt x="12" y="99"/>
                  </a:lnTo>
                  <a:lnTo>
                    <a:pt x="8" y="110"/>
                  </a:lnTo>
                  <a:lnTo>
                    <a:pt x="6" y="120"/>
                  </a:lnTo>
                  <a:lnTo>
                    <a:pt x="4" y="131"/>
                  </a:lnTo>
                  <a:lnTo>
                    <a:pt x="2" y="142"/>
                  </a:lnTo>
                  <a:lnTo>
                    <a:pt x="2" y="153"/>
                  </a:lnTo>
                  <a:lnTo>
                    <a:pt x="2" y="163"/>
                  </a:lnTo>
                  <a:lnTo>
                    <a:pt x="2" y="220"/>
                  </a:lnTo>
                  <a:lnTo>
                    <a:pt x="2" y="277"/>
                  </a:lnTo>
                  <a:lnTo>
                    <a:pt x="0" y="334"/>
                  </a:lnTo>
                  <a:lnTo>
                    <a:pt x="0" y="390"/>
                  </a:lnTo>
                  <a:lnTo>
                    <a:pt x="0" y="448"/>
                  </a:lnTo>
                  <a:lnTo>
                    <a:pt x="2" y="504"/>
                  </a:lnTo>
                  <a:lnTo>
                    <a:pt x="2" y="562"/>
                  </a:lnTo>
                  <a:lnTo>
                    <a:pt x="2" y="618"/>
                  </a:lnTo>
                  <a:lnTo>
                    <a:pt x="2" y="629"/>
                  </a:lnTo>
                  <a:lnTo>
                    <a:pt x="4" y="638"/>
                  </a:lnTo>
                  <a:lnTo>
                    <a:pt x="7" y="649"/>
                  </a:lnTo>
                  <a:lnTo>
                    <a:pt x="12" y="658"/>
                  </a:lnTo>
                  <a:lnTo>
                    <a:pt x="19" y="665"/>
                  </a:lnTo>
                  <a:lnTo>
                    <a:pt x="28" y="672"/>
                  </a:lnTo>
                  <a:lnTo>
                    <a:pt x="32" y="673"/>
                  </a:lnTo>
                  <a:lnTo>
                    <a:pt x="38" y="676"/>
                  </a:lnTo>
                  <a:lnTo>
                    <a:pt x="42" y="676"/>
                  </a:lnTo>
                  <a:lnTo>
                    <a:pt x="47" y="676"/>
                  </a:lnTo>
                  <a:lnTo>
                    <a:pt x="57" y="677"/>
                  </a:lnTo>
                  <a:lnTo>
                    <a:pt x="65" y="677"/>
                  </a:lnTo>
                  <a:lnTo>
                    <a:pt x="73" y="676"/>
                  </a:lnTo>
                  <a:lnTo>
                    <a:pt x="79" y="672"/>
                  </a:lnTo>
                  <a:lnTo>
                    <a:pt x="86" y="667"/>
                  </a:lnTo>
                  <a:lnTo>
                    <a:pt x="91" y="663"/>
                  </a:lnTo>
                  <a:lnTo>
                    <a:pt x="97" y="657"/>
                  </a:lnTo>
                  <a:lnTo>
                    <a:pt x="101" y="650"/>
                  </a:lnTo>
                  <a:lnTo>
                    <a:pt x="109" y="635"/>
                  </a:lnTo>
                  <a:lnTo>
                    <a:pt x="114" y="619"/>
                  </a:lnTo>
                  <a:lnTo>
                    <a:pt x="117" y="602"/>
                  </a:lnTo>
                  <a:lnTo>
                    <a:pt x="117" y="587"/>
                  </a:lnTo>
                  <a:lnTo>
                    <a:pt x="118" y="541"/>
                  </a:lnTo>
                  <a:lnTo>
                    <a:pt x="118" y="497"/>
                  </a:lnTo>
                  <a:lnTo>
                    <a:pt x="118" y="452"/>
                  </a:lnTo>
                  <a:lnTo>
                    <a:pt x="117" y="407"/>
                  </a:lnTo>
                  <a:lnTo>
                    <a:pt x="117" y="362"/>
                  </a:lnTo>
                  <a:lnTo>
                    <a:pt x="117" y="318"/>
                  </a:lnTo>
                  <a:lnTo>
                    <a:pt x="118" y="273"/>
                  </a:lnTo>
                  <a:lnTo>
                    <a:pt x="118" y="228"/>
                  </a:lnTo>
                  <a:lnTo>
                    <a:pt x="136" y="228"/>
                  </a:lnTo>
                  <a:lnTo>
                    <a:pt x="152" y="228"/>
                  </a:lnTo>
                  <a:lnTo>
                    <a:pt x="153" y="296"/>
                  </a:lnTo>
                  <a:lnTo>
                    <a:pt x="153" y="363"/>
                  </a:lnTo>
                  <a:lnTo>
                    <a:pt x="153" y="430"/>
                  </a:lnTo>
                  <a:lnTo>
                    <a:pt x="153" y="499"/>
                  </a:lnTo>
                  <a:lnTo>
                    <a:pt x="153" y="566"/>
                  </a:lnTo>
                  <a:lnTo>
                    <a:pt x="153" y="634"/>
                  </a:lnTo>
                  <a:lnTo>
                    <a:pt x="153" y="701"/>
                  </a:lnTo>
                  <a:lnTo>
                    <a:pt x="153" y="769"/>
                  </a:lnTo>
                  <a:lnTo>
                    <a:pt x="153" y="836"/>
                  </a:lnTo>
                  <a:lnTo>
                    <a:pt x="153" y="903"/>
                  </a:lnTo>
                  <a:lnTo>
                    <a:pt x="153" y="972"/>
                  </a:lnTo>
                  <a:lnTo>
                    <a:pt x="153" y="1039"/>
                  </a:lnTo>
                  <a:lnTo>
                    <a:pt x="153" y="1107"/>
                  </a:lnTo>
                  <a:lnTo>
                    <a:pt x="153" y="1174"/>
                  </a:lnTo>
                  <a:lnTo>
                    <a:pt x="153" y="1243"/>
                  </a:lnTo>
                  <a:lnTo>
                    <a:pt x="154" y="1310"/>
                  </a:lnTo>
                  <a:lnTo>
                    <a:pt x="154" y="1323"/>
                  </a:lnTo>
                  <a:lnTo>
                    <a:pt x="157" y="1335"/>
                  </a:lnTo>
                  <a:lnTo>
                    <a:pt x="161" y="1346"/>
                  </a:lnTo>
                  <a:lnTo>
                    <a:pt x="168" y="1355"/>
                  </a:lnTo>
                  <a:lnTo>
                    <a:pt x="175" y="1363"/>
                  </a:lnTo>
                  <a:lnTo>
                    <a:pt x="184" y="1370"/>
                  </a:lnTo>
                  <a:lnTo>
                    <a:pt x="193" y="1375"/>
                  </a:lnTo>
                  <a:lnTo>
                    <a:pt x="204" y="1379"/>
                  </a:lnTo>
                  <a:lnTo>
                    <a:pt x="215" y="1382"/>
                  </a:lnTo>
                  <a:lnTo>
                    <a:pt x="227" y="1383"/>
                  </a:lnTo>
                  <a:lnTo>
                    <a:pt x="239" y="1383"/>
                  </a:lnTo>
                  <a:lnTo>
                    <a:pt x="251" y="1382"/>
                  </a:lnTo>
                  <a:lnTo>
                    <a:pt x="262" y="1379"/>
                  </a:lnTo>
                  <a:lnTo>
                    <a:pt x="274" y="1375"/>
                  </a:lnTo>
                  <a:lnTo>
                    <a:pt x="283" y="1370"/>
                  </a:lnTo>
                  <a:lnTo>
                    <a:pt x="294" y="1363"/>
                  </a:lnTo>
                  <a:lnTo>
                    <a:pt x="299" y="1349"/>
                  </a:lnTo>
                  <a:lnTo>
                    <a:pt x="303" y="1334"/>
                  </a:lnTo>
                  <a:lnTo>
                    <a:pt x="306" y="1319"/>
                  </a:lnTo>
                  <a:lnTo>
                    <a:pt x="309" y="1303"/>
                  </a:lnTo>
                  <a:lnTo>
                    <a:pt x="311" y="1272"/>
                  </a:lnTo>
                  <a:lnTo>
                    <a:pt x="313" y="1241"/>
                  </a:lnTo>
                  <a:lnTo>
                    <a:pt x="313" y="1170"/>
                  </a:lnTo>
                  <a:lnTo>
                    <a:pt x="311" y="1101"/>
                  </a:lnTo>
                  <a:lnTo>
                    <a:pt x="311" y="1030"/>
                  </a:lnTo>
                  <a:lnTo>
                    <a:pt x="311" y="958"/>
                  </a:lnTo>
                  <a:lnTo>
                    <a:pt x="311" y="887"/>
                  </a:lnTo>
                  <a:lnTo>
                    <a:pt x="313" y="816"/>
                  </a:lnTo>
                  <a:lnTo>
                    <a:pt x="313" y="745"/>
                  </a:lnTo>
                  <a:lnTo>
                    <a:pt x="313" y="674"/>
                  </a:lnTo>
                  <a:lnTo>
                    <a:pt x="330" y="674"/>
                  </a:lnTo>
                  <a:lnTo>
                    <a:pt x="347" y="674"/>
                  </a:lnTo>
                  <a:lnTo>
                    <a:pt x="347" y="756"/>
                  </a:lnTo>
                  <a:lnTo>
                    <a:pt x="347" y="838"/>
                  </a:lnTo>
                  <a:lnTo>
                    <a:pt x="347" y="918"/>
                  </a:lnTo>
                  <a:lnTo>
                    <a:pt x="347" y="1000"/>
                  </a:lnTo>
                  <a:lnTo>
                    <a:pt x="347" y="1082"/>
                  </a:lnTo>
                  <a:lnTo>
                    <a:pt x="347" y="1162"/>
                  </a:lnTo>
                  <a:lnTo>
                    <a:pt x="347" y="1244"/>
                  </a:lnTo>
                  <a:lnTo>
                    <a:pt x="349" y="1324"/>
                  </a:lnTo>
                  <a:lnTo>
                    <a:pt x="350" y="1333"/>
                  </a:lnTo>
                  <a:lnTo>
                    <a:pt x="351" y="1341"/>
                  </a:lnTo>
                  <a:lnTo>
                    <a:pt x="354" y="1347"/>
                  </a:lnTo>
                  <a:lnTo>
                    <a:pt x="357" y="1354"/>
                  </a:lnTo>
                  <a:lnTo>
                    <a:pt x="361" y="1359"/>
                  </a:lnTo>
                  <a:lnTo>
                    <a:pt x="366" y="1363"/>
                  </a:lnTo>
                  <a:lnTo>
                    <a:pt x="370" y="1369"/>
                  </a:lnTo>
                  <a:lnTo>
                    <a:pt x="377" y="1373"/>
                  </a:lnTo>
                  <a:lnTo>
                    <a:pt x="388" y="1378"/>
                  </a:lnTo>
                  <a:lnTo>
                    <a:pt x="401" y="1382"/>
                  </a:lnTo>
                  <a:lnTo>
                    <a:pt x="416" y="1383"/>
                  </a:lnTo>
                  <a:lnTo>
                    <a:pt x="429" y="1382"/>
                  </a:lnTo>
                  <a:lnTo>
                    <a:pt x="444" y="1379"/>
                  </a:lnTo>
                  <a:lnTo>
                    <a:pt x="457" y="1375"/>
                  </a:lnTo>
                  <a:lnTo>
                    <a:pt x="469" y="1369"/>
                  </a:lnTo>
                  <a:lnTo>
                    <a:pt x="480" y="1359"/>
                  </a:lnTo>
                  <a:lnTo>
                    <a:pt x="484" y="1355"/>
                  </a:lnTo>
                  <a:lnTo>
                    <a:pt x="488" y="1350"/>
                  </a:lnTo>
                  <a:lnTo>
                    <a:pt x="492" y="1343"/>
                  </a:lnTo>
                  <a:lnTo>
                    <a:pt x="495" y="1338"/>
                  </a:lnTo>
                  <a:lnTo>
                    <a:pt x="496" y="1331"/>
                  </a:lnTo>
                  <a:lnTo>
                    <a:pt x="498" y="1323"/>
                  </a:lnTo>
                  <a:lnTo>
                    <a:pt x="499" y="1316"/>
                  </a:lnTo>
                  <a:lnTo>
                    <a:pt x="498" y="1308"/>
                  </a:lnTo>
                  <a:lnTo>
                    <a:pt x="499" y="1240"/>
                  </a:lnTo>
                  <a:lnTo>
                    <a:pt x="499" y="1173"/>
                  </a:lnTo>
                  <a:lnTo>
                    <a:pt x="499" y="1106"/>
                  </a:lnTo>
                  <a:lnTo>
                    <a:pt x="499" y="1038"/>
                  </a:lnTo>
                  <a:lnTo>
                    <a:pt x="499" y="971"/>
                  </a:lnTo>
                  <a:lnTo>
                    <a:pt x="499" y="902"/>
                  </a:lnTo>
                  <a:lnTo>
                    <a:pt x="499" y="835"/>
                  </a:lnTo>
                  <a:lnTo>
                    <a:pt x="499" y="767"/>
                  </a:lnTo>
                  <a:lnTo>
                    <a:pt x="499" y="700"/>
                  </a:lnTo>
                  <a:lnTo>
                    <a:pt x="499" y="633"/>
                  </a:lnTo>
                  <a:lnTo>
                    <a:pt x="499" y="564"/>
                  </a:lnTo>
                  <a:lnTo>
                    <a:pt x="499" y="497"/>
                  </a:lnTo>
                  <a:lnTo>
                    <a:pt x="499" y="429"/>
                  </a:lnTo>
                  <a:lnTo>
                    <a:pt x="499" y="362"/>
                  </a:lnTo>
                  <a:lnTo>
                    <a:pt x="499" y="293"/>
                  </a:lnTo>
                  <a:lnTo>
                    <a:pt x="499" y="226"/>
                  </a:lnTo>
                  <a:lnTo>
                    <a:pt x="510" y="226"/>
                  </a:lnTo>
                  <a:lnTo>
                    <a:pt x="520" y="226"/>
                  </a:lnTo>
                  <a:lnTo>
                    <a:pt x="532" y="226"/>
                  </a:lnTo>
                  <a:lnTo>
                    <a:pt x="542" y="225"/>
                  </a:lnTo>
                  <a:lnTo>
                    <a:pt x="542" y="273"/>
                  </a:lnTo>
                  <a:lnTo>
                    <a:pt x="542" y="320"/>
                  </a:lnTo>
                  <a:lnTo>
                    <a:pt x="542" y="367"/>
                  </a:lnTo>
                  <a:lnTo>
                    <a:pt x="542" y="414"/>
                  </a:lnTo>
                  <a:lnTo>
                    <a:pt x="542" y="461"/>
                  </a:lnTo>
                  <a:lnTo>
                    <a:pt x="542" y="508"/>
                  </a:lnTo>
                  <a:lnTo>
                    <a:pt x="542" y="556"/>
                  </a:lnTo>
                  <a:lnTo>
                    <a:pt x="542" y="603"/>
                  </a:lnTo>
                  <a:lnTo>
                    <a:pt x="543" y="617"/>
                  </a:lnTo>
                  <a:lnTo>
                    <a:pt x="546" y="631"/>
                  </a:lnTo>
                  <a:lnTo>
                    <a:pt x="553" y="645"/>
                  </a:lnTo>
                  <a:lnTo>
                    <a:pt x="561" y="657"/>
                  </a:lnTo>
                  <a:lnTo>
                    <a:pt x="565" y="662"/>
                  </a:lnTo>
                  <a:lnTo>
                    <a:pt x="570" y="667"/>
                  </a:lnTo>
                  <a:lnTo>
                    <a:pt x="577" y="670"/>
                  </a:lnTo>
                  <a:lnTo>
                    <a:pt x="582" y="674"/>
                  </a:lnTo>
                  <a:lnTo>
                    <a:pt x="589" y="676"/>
                  </a:lnTo>
                  <a:lnTo>
                    <a:pt x="597" y="677"/>
                  </a:lnTo>
                  <a:lnTo>
                    <a:pt x="604" y="677"/>
                  </a:lnTo>
                  <a:lnTo>
                    <a:pt x="612" y="676"/>
                  </a:lnTo>
                  <a:lnTo>
                    <a:pt x="618" y="676"/>
                  </a:lnTo>
                  <a:lnTo>
                    <a:pt x="624" y="674"/>
                  </a:lnTo>
                  <a:lnTo>
                    <a:pt x="629" y="672"/>
                  </a:lnTo>
                  <a:lnTo>
                    <a:pt x="634" y="669"/>
                  </a:lnTo>
                  <a:lnTo>
                    <a:pt x="638" y="665"/>
                  </a:lnTo>
                  <a:lnTo>
                    <a:pt x="642" y="661"/>
                  </a:lnTo>
                  <a:lnTo>
                    <a:pt x="645" y="655"/>
                  </a:lnTo>
                  <a:lnTo>
                    <a:pt x="649" y="650"/>
                  </a:lnTo>
                  <a:lnTo>
                    <a:pt x="653" y="639"/>
                  </a:lnTo>
                  <a:lnTo>
                    <a:pt x="656" y="627"/>
                  </a:lnTo>
                  <a:lnTo>
                    <a:pt x="658" y="615"/>
                  </a:lnTo>
                  <a:lnTo>
                    <a:pt x="658" y="603"/>
                  </a:lnTo>
                  <a:lnTo>
                    <a:pt x="658" y="555"/>
                  </a:lnTo>
                  <a:lnTo>
                    <a:pt x="658" y="505"/>
                  </a:lnTo>
                  <a:lnTo>
                    <a:pt x="658" y="457"/>
                  </a:lnTo>
                  <a:lnTo>
                    <a:pt x="658" y="409"/>
                  </a:lnTo>
                  <a:lnTo>
                    <a:pt x="658" y="360"/>
                  </a:lnTo>
                  <a:lnTo>
                    <a:pt x="658" y="311"/>
                  </a:lnTo>
                  <a:lnTo>
                    <a:pt x="658" y="263"/>
                  </a:lnTo>
                  <a:lnTo>
                    <a:pt x="658" y="214"/>
                  </a:lnTo>
                  <a:lnTo>
                    <a:pt x="658" y="192"/>
                  </a:lnTo>
                  <a:lnTo>
                    <a:pt x="657" y="169"/>
                  </a:lnTo>
                  <a:lnTo>
                    <a:pt x="654" y="146"/>
                  </a:lnTo>
                  <a:lnTo>
                    <a:pt x="650" y="123"/>
                  </a:lnTo>
                  <a:lnTo>
                    <a:pt x="648" y="111"/>
                  </a:lnTo>
                  <a:lnTo>
                    <a:pt x="644" y="100"/>
                  </a:lnTo>
                  <a:lnTo>
                    <a:pt x="640" y="90"/>
                  </a:lnTo>
                  <a:lnTo>
                    <a:pt x="634" y="80"/>
                  </a:lnTo>
                  <a:lnTo>
                    <a:pt x="629" y="71"/>
                  </a:lnTo>
                  <a:lnTo>
                    <a:pt x="622" y="61"/>
                  </a:lnTo>
                  <a:lnTo>
                    <a:pt x="614" y="53"/>
                  </a:lnTo>
                  <a:lnTo>
                    <a:pt x="605" y="4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14" name="Group 596"/>
          <p:cNvGrpSpPr/>
          <p:nvPr/>
        </p:nvGrpSpPr>
        <p:grpSpPr>
          <a:xfrm>
            <a:off x="8014400" y="3240517"/>
            <a:ext cx="271137" cy="607684"/>
            <a:chOff x="3327401" y="4335463"/>
            <a:chExt cx="407988" cy="914400"/>
          </a:xfrm>
          <a:solidFill>
            <a:srgbClr val="27AAE1"/>
          </a:solidFill>
        </p:grpSpPr>
        <p:sp>
          <p:nvSpPr>
            <p:cNvPr id="598" name="Freeform 58"/>
            <p:cNvSpPr>
              <a:spLocks/>
            </p:cNvSpPr>
            <p:nvPr/>
          </p:nvSpPr>
          <p:spPr bwMode="auto">
            <a:xfrm>
              <a:off x="3455988" y="4335463"/>
              <a:ext cx="149225" cy="147638"/>
            </a:xfrm>
            <a:custGeom>
              <a:avLst/>
              <a:gdLst>
                <a:gd name="T0" fmla="*/ 283 w 283"/>
                <a:gd name="T1" fmla="*/ 144 h 278"/>
                <a:gd name="T2" fmla="*/ 280 w 283"/>
                <a:gd name="T3" fmla="*/ 111 h 278"/>
                <a:gd name="T4" fmla="*/ 270 w 283"/>
                <a:gd name="T5" fmla="*/ 80 h 278"/>
                <a:gd name="T6" fmla="*/ 251 w 283"/>
                <a:gd name="T7" fmla="*/ 52 h 278"/>
                <a:gd name="T8" fmla="*/ 227 w 283"/>
                <a:gd name="T9" fmla="*/ 29 h 278"/>
                <a:gd name="T10" fmla="*/ 197 w 283"/>
                <a:gd name="T11" fmla="*/ 12 h 278"/>
                <a:gd name="T12" fmla="*/ 165 w 283"/>
                <a:gd name="T13" fmla="*/ 1 h 278"/>
                <a:gd name="T14" fmla="*/ 132 w 283"/>
                <a:gd name="T15" fmla="*/ 0 h 278"/>
                <a:gd name="T16" fmla="*/ 97 w 283"/>
                <a:gd name="T17" fmla="*/ 6 h 278"/>
                <a:gd name="T18" fmla="*/ 66 w 283"/>
                <a:gd name="T19" fmla="*/ 24 h 278"/>
                <a:gd name="T20" fmla="*/ 39 w 283"/>
                <a:gd name="T21" fmla="*/ 46 h 278"/>
                <a:gd name="T22" fmla="*/ 19 w 283"/>
                <a:gd name="T23" fmla="*/ 76 h 278"/>
                <a:gd name="T24" fmla="*/ 6 w 283"/>
                <a:gd name="T25" fmla="*/ 108 h 278"/>
                <a:gd name="T26" fmla="*/ 0 w 283"/>
                <a:gd name="T27" fmla="*/ 142 h 278"/>
                <a:gd name="T28" fmla="*/ 4 w 283"/>
                <a:gd name="T29" fmla="*/ 177 h 278"/>
                <a:gd name="T30" fmla="*/ 14 w 283"/>
                <a:gd name="T31" fmla="*/ 201 h 278"/>
                <a:gd name="T32" fmla="*/ 23 w 283"/>
                <a:gd name="T33" fmla="*/ 217 h 278"/>
                <a:gd name="T34" fmla="*/ 35 w 283"/>
                <a:gd name="T35" fmla="*/ 233 h 278"/>
                <a:gd name="T36" fmla="*/ 50 w 283"/>
                <a:gd name="T37" fmla="*/ 248 h 278"/>
                <a:gd name="T38" fmla="*/ 67 w 283"/>
                <a:gd name="T39" fmla="*/ 260 h 278"/>
                <a:gd name="T40" fmla="*/ 86 w 283"/>
                <a:gd name="T41" fmla="*/ 268 h 278"/>
                <a:gd name="T42" fmla="*/ 105 w 283"/>
                <a:gd name="T43" fmla="*/ 274 h 278"/>
                <a:gd name="T44" fmla="*/ 125 w 283"/>
                <a:gd name="T45" fmla="*/ 278 h 278"/>
                <a:gd name="T46" fmla="*/ 157 w 283"/>
                <a:gd name="T47" fmla="*/ 278 h 278"/>
                <a:gd name="T48" fmla="*/ 187 w 283"/>
                <a:gd name="T49" fmla="*/ 272 h 278"/>
                <a:gd name="T50" fmla="*/ 207 w 283"/>
                <a:gd name="T51" fmla="*/ 265 h 278"/>
                <a:gd name="T52" fmla="*/ 224 w 283"/>
                <a:gd name="T53" fmla="*/ 256 h 278"/>
                <a:gd name="T54" fmla="*/ 240 w 283"/>
                <a:gd name="T55" fmla="*/ 244 h 278"/>
                <a:gd name="T56" fmla="*/ 255 w 283"/>
                <a:gd name="T57" fmla="*/ 229 h 278"/>
                <a:gd name="T58" fmla="*/ 266 w 283"/>
                <a:gd name="T59" fmla="*/ 213 h 278"/>
                <a:gd name="T60" fmla="*/ 275 w 283"/>
                <a:gd name="T61" fmla="*/ 194 h 278"/>
                <a:gd name="T62" fmla="*/ 280 w 283"/>
                <a:gd name="T63" fmla="*/ 17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278">
                  <a:moveTo>
                    <a:pt x="282" y="162"/>
                  </a:moveTo>
                  <a:lnTo>
                    <a:pt x="283" y="144"/>
                  </a:lnTo>
                  <a:lnTo>
                    <a:pt x="283" y="128"/>
                  </a:lnTo>
                  <a:lnTo>
                    <a:pt x="280" y="111"/>
                  </a:lnTo>
                  <a:lnTo>
                    <a:pt x="276" y="95"/>
                  </a:lnTo>
                  <a:lnTo>
                    <a:pt x="270" y="80"/>
                  </a:lnTo>
                  <a:lnTo>
                    <a:pt x="262" y="65"/>
                  </a:lnTo>
                  <a:lnTo>
                    <a:pt x="251" y="52"/>
                  </a:lnTo>
                  <a:lnTo>
                    <a:pt x="239" y="40"/>
                  </a:lnTo>
                  <a:lnTo>
                    <a:pt x="227" y="29"/>
                  </a:lnTo>
                  <a:lnTo>
                    <a:pt x="212" y="20"/>
                  </a:lnTo>
                  <a:lnTo>
                    <a:pt x="197" y="12"/>
                  </a:lnTo>
                  <a:lnTo>
                    <a:pt x="181" y="5"/>
                  </a:lnTo>
                  <a:lnTo>
                    <a:pt x="165" y="1"/>
                  </a:lnTo>
                  <a:lnTo>
                    <a:pt x="149" y="0"/>
                  </a:lnTo>
                  <a:lnTo>
                    <a:pt x="132" y="0"/>
                  </a:lnTo>
                  <a:lnTo>
                    <a:pt x="114" y="2"/>
                  </a:lnTo>
                  <a:lnTo>
                    <a:pt x="97" y="6"/>
                  </a:lnTo>
                  <a:lnTo>
                    <a:pt x="81" y="14"/>
                  </a:lnTo>
                  <a:lnTo>
                    <a:pt x="66" y="24"/>
                  </a:lnTo>
                  <a:lnTo>
                    <a:pt x="52" y="34"/>
                  </a:lnTo>
                  <a:lnTo>
                    <a:pt x="39" y="46"/>
                  </a:lnTo>
                  <a:lnTo>
                    <a:pt x="28" y="60"/>
                  </a:lnTo>
                  <a:lnTo>
                    <a:pt x="19" y="76"/>
                  </a:lnTo>
                  <a:lnTo>
                    <a:pt x="12" y="91"/>
                  </a:lnTo>
                  <a:lnTo>
                    <a:pt x="6" y="108"/>
                  </a:lnTo>
                  <a:lnTo>
                    <a:pt x="3" y="124"/>
                  </a:lnTo>
                  <a:lnTo>
                    <a:pt x="0" y="142"/>
                  </a:lnTo>
                  <a:lnTo>
                    <a:pt x="2" y="159"/>
                  </a:lnTo>
                  <a:lnTo>
                    <a:pt x="4" y="177"/>
                  </a:lnTo>
                  <a:lnTo>
                    <a:pt x="10" y="193"/>
                  </a:lnTo>
                  <a:lnTo>
                    <a:pt x="14" y="201"/>
                  </a:lnTo>
                  <a:lnTo>
                    <a:pt x="18" y="209"/>
                  </a:lnTo>
                  <a:lnTo>
                    <a:pt x="23" y="217"/>
                  </a:lnTo>
                  <a:lnTo>
                    <a:pt x="30" y="223"/>
                  </a:lnTo>
                  <a:lnTo>
                    <a:pt x="35" y="233"/>
                  </a:lnTo>
                  <a:lnTo>
                    <a:pt x="43" y="240"/>
                  </a:lnTo>
                  <a:lnTo>
                    <a:pt x="50" y="248"/>
                  </a:lnTo>
                  <a:lnTo>
                    <a:pt x="59" y="254"/>
                  </a:lnTo>
                  <a:lnTo>
                    <a:pt x="67" y="260"/>
                  </a:lnTo>
                  <a:lnTo>
                    <a:pt x="77" y="264"/>
                  </a:lnTo>
                  <a:lnTo>
                    <a:pt x="86" y="268"/>
                  </a:lnTo>
                  <a:lnTo>
                    <a:pt x="95" y="272"/>
                  </a:lnTo>
                  <a:lnTo>
                    <a:pt x="105" y="274"/>
                  </a:lnTo>
                  <a:lnTo>
                    <a:pt x="115" y="277"/>
                  </a:lnTo>
                  <a:lnTo>
                    <a:pt x="125" y="278"/>
                  </a:lnTo>
                  <a:lnTo>
                    <a:pt x="136" y="278"/>
                  </a:lnTo>
                  <a:lnTo>
                    <a:pt x="157" y="278"/>
                  </a:lnTo>
                  <a:lnTo>
                    <a:pt x="177" y="274"/>
                  </a:lnTo>
                  <a:lnTo>
                    <a:pt x="187" y="272"/>
                  </a:lnTo>
                  <a:lnTo>
                    <a:pt x="197" y="269"/>
                  </a:lnTo>
                  <a:lnTo>
                    <a:pt x="207" y="265"/>
                  </a:lnTo>
                  <a:lnTo>
                    <a:pt x="215" y="261"/>
                  </a:lnTo>
                  <a:lnTo>
                    <a:pt x="224" y="256"/>
                  </a:lnTo>
                  <a:lnTo>
                    <a:pt x="232" y="250"/>
                  </a:lnTo>
                  <a:lnTo>
                    <a:pt x="240" y="244"/>
                  </a:lnTo>
                  <a:lnTo>
                    <a:pt x="248" y="237"/>
                  </a:lnTo>
                  <a:lnTo>
                    <a:pt x="255" y="229"/>
                  </a:lnTo>
                  <a:lnTo>
                    <a:pt x="260" y="221"/>
                  </a:lnTo>
                  <a:lnTo>
                    <a:pt x="266" y="213"/>
                  </a:lnTo>
                  <a:lnTo>
                    <a:pt x="271" y="203"/>
                  </a:lnTo>
                  <a:lnTo>
                    <a:pt x="275" y="194"/>
                  </a:lnTo>
                  <a:lnTo>
                    <a:pt x="278" y="185"/>
                  </a:lnTo>
                  <a:lnTo>
                    <a:pt x="280" y="174"/>
                  </a:lnTo>
                  <a:lnTo>
                    <a:pt x="282" y="16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599" name="Freeform 59"/>
            <p:cNvSpPr>
              <a:spLocks/>
            </p:cNvSpPr>
            <p:nvPr/>
          </p:nvSpPr>
          <p:spPr bwMode="auto">
            <a:xfrm>
              <a:off x="3327401" y="4506913"/>
              <a:ext cx="407988" cy="742950"/>
            </a:xfrm>
            <a:custGeom>
              <a:avLst/>
              <a:gdLst>
                <a:gd name="T0" fmla="*/ 690 w 770"/>
                <a:gd name="T1" fmla="*/ 245 h 1403"/>
                <a:gd name="T2" fmla="*/ 650 w 770"/>
                <a:gd name="T3" fmla="*/ 122 h 1403"/>
                <a:gd name="T4" fmla="*/ 616 w 770"/>
                <a:gd name="T5" fmla="*/ 60 h 1403"/>
                <a:gd name="T6" fmla="*/ 573 w 770"/>
                <a:gd name="T7" fmla="*/ 25 h 1403"/>
                <a:gd name="T8" fmla="*/ 521 w 770"/>
                <a:gd name="T9" fmla="*/ 6 h 1403"/>
                <a:gd name="T10" fmla="*/ 451 w 770"/>
                <a:gd name="T11" fmla="*/ 0 h 1403"/>
                <a:gd name="T12" fmla="*/ 323 w 770"/>
                <a:gd name="T13" fmla="*/ 0 h 1403"/>
                <a:gd name="T14" fmla="*/ 238 w 770"/>
                <a:gd name="T15" fmla="*/ 8 h 1403"/>
                <a:gd name="T16" fmla="*/ 178 w 770"/>
                <a:gd name="T17" fmla="*/ 36 h 1403"/>
                <a:gd name="T18" fmla="*/ 135 w 770"/>
                <a:gd name="T19" fmla="*/ 88 h 1403"/>
                <a:gd name="T20" fmla="*/ 95 w 770"/>
                <a:gd name="T21" fmla="*/ 197 h 1403"/>
                <a:gd name="T22" fmla="*/ 59 w 770"/>
                <a:gd name="T23" fmla="*/ 325 h 1403"/>
                <a:gd name="T24" fmla="*/ 20 w 770"/>
                <a:gd name="T25" fmla="*/ 457 h 1403"/>
                <a:gd name="T26" fmla="*/ 1 w 770"/>
                <a:gd name="T27" fmla="*/ 568 h 1403"/>
                <a:gd name="T28" fmla="*/ 24 w 770"/>
                <a:gd name="T29" fmla="*/ 596 h 1403"/>
                <a:gd name="T30" fmla="*/ 60 w 770"/>
                <a:gd name="T31" fmla="*/ 603 h 1403"/>
                <a:gd name="T32" fmla="*/ 95 w 770"/>
                <a:gd name="T33" fmla="*/ 590 h 1403"/>
                <a:gd name="T34" fmla="*/ 124 w 770"/>
                <a:gd name="T35" fmla="*/ 521 h 1403"/>
                <a:gd name="T36" fmla="*/ 175 w 770"/>
                <a:gd name="T37" fmla="*/ 342 h 1403"/>
                <a:gd name="T38" fmla="*/ 229 w 770"/>
                <a:gd name="T39" fmla="*/ 199 h 1403"/>
                <a:gd name="T40" fmla="*/ 181 w 770"/>
                <a:gd name="T41" fmla="*/ 437 h 1403"/>
                <a:gd name="T42" fmla="*/ 96 w 770"/>
                <a:gd name="T43" fmla="*/ 765 h 1403"/>
                <a:gd name="T44" fmla="*/ 202 w 770"/>
                <a:gd name="T45" fmla="*/ 848 h 1403"/>
                <a:gd name="T46" fmla="*/ 244 w 770"/>
                <a:gd name="T47" fmla="*/ 1035 h 1403"/>
                <a:gd name="T48" fmla="*/ 244 w 770"/>
                <a:gd name="T49" fmla="*/ 1284 h 1403"/>
                <a:gd name="T50" fmla="*/ 258 w 770"/>
                <a:gd name="T51" fmla="*/ 1379 h 1403"/>
                <a:gd name="T52" fmla="*/ 297 w 770"/>
                <a:gd name="T53" fmla="*/ 1401 h 1403"/>
                <a:gd name="T54" fmla="*/ 340 w 770"/>
                <a:gd name="T55" fmla="*/ 1394 h 1403"/>
                <a:gd name="T56" fmla="*/ 368 w 770"/>
                <a:gd name="T57" fmla="*/ 1359 h 1403"/>
                <a:gd name="T58" fmla="*/ 372 w 770"/>
                <a:gd name="T59" fmla="*/ 1159 h 1403"/>
                <a:gd name="T60" fmla="*/ 372 w 770"/>
                <a:gd name="T61" fmla="*/ 910 h 1403"/>
                <a:gd name="T62" fmla="*/ 412 w 770"/>
                <a:gd name="T63" fmla="*/ 907 h 1403"/>
                <a:gd name="T64" fmla="*/ 412 w 770"/>
                <a:gd name="T65" fmla="*/ 1149 h 1403"/>
                <a:gd name="T66" fmla="*/ 412 w 770"/>
                <a:gd name="T67" fmla="*/ 1336 h 1403"/>
                <a:gd name="T68" fmla="*/ 418 w 770"/>
                <a:gd name="T69" fmla="*/ 1363 h 1403"/>
                <a:gd name="T70" fmla="*/ 433 w 770"/>
                <a:gd name="T71" fmla="*/ 1386 h 1403"/>
                <a:gd name="T72" fmla="*/ 457 w 770"/>
                <a:gd name="T73" fmla="*/ 1401 h 1403"/>
                <a:gd name="T74" fmla="*/ 485 w 770"/>
                <a:gd name="T75" fmla="*/ 1403 h 1403"/>
                <a:gd name="T76" fmla="*/ 510 w 770"/>
                <a:gd name="T77" fmla="*/ 1393 h 1403"/>
                <a:gd name="T78" fmla="*/ 532 w 770"/>
                <a:gd name="T79" fmla="*/ 1367 h 1403"/>
                <a:gd name="T80" fmla="*/ 541 w 770"/>
                <a:gd name="T81" fmla="*/ 1267 h 1403"/>
                <a:gd name="T82" fmla="*/ 541 w 770"/>
                <a:gd name="T83" fmla="*/ 1028 h 1403"/>
                <a:gd name="T84" fmla="*/ 584 w 770"/>
                <a:gd name="T85" fmla="*/ 848 h 1403"/>
                <a:gd name="T86" fmla="*/ 686 w 770"/>
                <a:gd name="T87" fmla="*/ 764 h 1403"/>
                <a:gd name="T88" fmla="*/ 588 w 770"/>
                <a:gd name="T89" fmla="*/ 430 h 1403"/>
                <a:gd name="T90" fmla="*/ 532 w 770"/>
                <a:gd name="T91" fmla="*/ 189 h 1403"/>
                <a:gd name="T92" fmla="*/ 553 w 770"/>
                <a:gd name="T93" fmla="*/ 216 h 1403"/>
                <a:gd name="T94" fmla="*/ 596 w 770"/>
                <a:gd name="T95" fmla="*/ 352 h 1403"/>
                <a:gd name="T96" fmla="*/ 650 w 770"/>
                <a:gd name="T97" fmla="*/ 523 h 1403"/>
                <a:gd name="T98" fmla="*/ 678 w 770"/>
                <a:gd name="T99" fmla="*/ 584 h 1403"/>
                <a:gd name="T100" fmla="*/ 701 w 770"/>
                <a:gd name="T101" fmla="*/ 599 h 1403"/>
                <a:gd name="T102" fmla="*/ 752 w 770"/>
                <a:gd name="T103" fmla="*/ 599 h 1403"/>
                <a:gd name="T104" fmla="*/ 770 w 770"/>
                <a:gd name="T105" fmla="*/ 548 h 1403"/>
                <a:gd name="T106" fmla="*/ 762 w 770"/>
                <a:gd name="T107" fmla="*/ 486 h 1403"/>
                <a:gd name="T108" fmla="*/ 730 w 770"/>
                <a:gd name="T109" fmla="*/ 382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0" h="1403">
                  <a:moveTo>
                    <a:pt x="722" y="352"/>
                  </a:moveTo>
                  <a:lnTo>
                    <a:pt x="710" y="316"/>
                  </a:lnTo>
                  <a:lnTo>
                    <a:pt x="699" y="281"/>
                  </a:lnTo>
                  <a:lnTo>
                    <a:pt x="690" y="245"/>
                  </a:lnTo>
                  <a:lnTo>
                    <a:pt x="679" y="209"/>
                  </a:lnTo>
                  <a:lnTo>
                    <a:pt x="669" y="174"/>
                  </a:lnTo>
                  <a:lnTo>
                    <a:pt x="656" y="139"/>
                  </a:lnTo>
                  <a:lnTo>
                    <a:pt x="650" y="122"/>
                  </a:lnTo>
                  <a:lnTo>
                    <a:pt x="642" y="104"/>
                  </a:lnTo>
                  <a:lnTo>
                    <a:pt x="634" y="88"/>
                  </a:lnTo>
                  <a:lnTo>
                    <a:pt x="624" y="72"/>
                  </a:lnTo>
                  <a:lnTo>
                    <a:pt x="616" y="60"/>
                  </a:lnTo>
                  <a:lnTo>
                    <a:pt x="607" y="49"/>
                  </a:lnTo>
                  <a:lnTo>
                    <a:pt x="596" y="40"/>
                  </a:lnTo>
                  <a:lnTo>
                    <a:pt x="585" y="32"/>
                  </a:lnTo>
                  <a:lnTo>
                    <a:pt x="573" y="25"/>
                  </a:lnTo>
                  <a:lnTo>
                    <a:pt x="561" y="18"/>
                  </a:lnTo>
                  <a:lnTo>
                    <a:pt x="548" y="13"/>
                  </a:lnTo>
                  <a:lnTo>
                    <a:pt x="536" y="9"/>
                  </a:lnTo>
                  <a:lnTo>
                    <a:pt x="521" y="6"/>
                  </a:lnTo>
                  <a:lnTo>
                    <a:pt x="508" y="4"/>
                  </a:lnTo>
                  <a:lnTo>
                    <a:pt x="494" y="1"/>
                  </a:lnTo>
                  <a:lnTo>
                    <a:pt x="479" y="1"/>
                  </a:lnTo>
                  <a:lnTo>
                    <a:pt x="451" y="0"/>
                  </a:lnTo>
                  <a:lnTo>
                    <a:pt x="425" y="1"/>
                  </a:lnTo>
                  <a:lnTo>
                    <a:pt x="391" y="1"/>
                  </a:lnTo>
                  <a:lnTo>
                    <a:pt x="356" y="1"/>
                  </a:lnTo>
                  <a:lnTo>
                    <a:pt x="323" y="0"/>
                  </a:lnTo>
                  <a:lnTo>
                    <a:pt x="288" y="1"/>
                  </a:lnTo>
                  <a:lnTo>
                    <a:pt x="270" y="2"/>
                  </a:lnTo>
                  <a:lnTo>
                    <a:pt x="254" y="5"/>
                  </a:lnTo>
                  <a:lnTo>
                    <a:pt x="238" y="8"/>
                  </a:lnTo>
                  <a:lnTo>
                    <a:pt x="222" y="12"/>
                  </a:lnTo>
                  <a:lnTo>
                    <a:pt x="206" y="18"/>
                  </a:lnTo>
                  <a:lnTo>
                    <a:pt x="191" y="26"/>
                  </a:lnTo>
                  <a:lnTo>
                    <a:pt x="178" y="36"/>
                  </a:lnTo>
                  <a:lnTo>
                    <a:pt x="164" y="47"/>
                  </a:lnTo>
                  <a:lnTo>
                    <a:pt x="154" y="60"/>
                  </a:lnTo>
                  <a:lnTo>
                    <a:pt x="144" y="73"/>
                  </a:lnTo>
                  <a:lnTo>
                    <a:pt x="135" y="88"/>
                  </a:lnTo>
                  <a:lnTo>
                    <a:pt x="128" y="103"/>
                  </a:lnTo>
                  <a:lnTo>
                    <a:pt x="115" y="132"/>
                  </a:lnTo>
                  <a:lnTo>
                    <a:pt x="104" y="165"/>
                  </a:lnTo>
                  <a:lnTo>
                    <a:pt x="95" y="197"/>
                  </a:lnTo>
                  <a:lnTo>
                    <a:pt x="87" y="229"/>
                  </a:lnTo>
                  <a:lnTo>
                    <a:pt x="77" y="261"/>
                  </a:lnTo>
                  <a:lnTo>
                    <a:pt x="68" y="293"/>
                  </a:lnTo>
                  <a:lnTo>
                    <a:pt x="59" y="325"/>
                  </a:lnTo>
                  <a:lnTo>
                    <a:pt x="49" y="359"/>
                  </a:lnTo>
                  <a:lnTo>
                    <a:pt x="38" y="391"/>
                  </a:lnTo>
                  <a:lnTo>
                    <a:pt x="29" y="425"/>
                  </a:lnTo>
                  <a:lnTo>
                    <a:pt x="20" y="457"/>
                  </a:lnTo>
                  <a:lnTo>
                    <a:pt x="10" y="490"/>
                  </a:lnTo>
                  <a:lnTo>
                    <a:pt x="4" y="524"/>
                  </a:lnTo>
                  <a:lnTo>
                    <a:pt x="0" y="557"/>
                  </a:lnTo>
                  <a:lnTo>
                    <a:pt x="1" y="568"/>
                  </a:lnTo>
                  <a:lnTo>
                    <a:pt x="5" y="576"/>
                  </a:lnTo>
                  <a:lnTo>
                    <a:pt x="9" y="584"/>
                  </a:lnTo>
                  <a:lnTo>
                    <a:pt x="16" y="591"/>
                  </a:lnTo>
                  <a:lnTo>
                    <a:pt x="24" y="596"/>
                  </a:lnTo>
                  <a:lnTo>
                    <a:pt x="32" y="600"/>
                  </a:lnTo>
                  <a:lnTo>
                    <a:pt x="41" y="603"/>
                  </a:lnTo>
                  <a:lnTo>
                    <a:pt x="50" y="604"/>
                  </a:lnTo>
                  <a:lnTo>
                    <a:pt x="60" y="603"/>
                  </a:lnTo>
                  <a:lnTo>
                    <a:pt x="69" y="602"/>
                  </a:lnTo>
                  <a:lnTo>
                    <a:pt x="79" y="599"/>
                  </a:lnTo>
                  <a:lnTo>
                    <a:pt x="87" y="595"/>
                  </a:lnTo>
                  <a:lnTo>
                    <a:pt x="95" y="590"/>
                  </a:lnTo>
                  <a:lnTo>
                    <a:pt x="101" y="583"/>
                  </a:lnTo>
                  <a:lnTo>
                    <a:pt x="107" y="575"/>
                  </a:lnTo>
                  <a:lnTo>
                    <a:pt x="109" y="565"/>
                  </a:lnTo>
                  <a:lnTo>
                    <a:pt x="124" y="521"/>
                  </a:lnTo>
                  <a:lnTo>
                    <a:pt x="138" y="477"/>
                  </a:lnTo>
                  <a:lnTo>
                    <a:pt x="151" y="431"/>
                  </a:lnTo>
                  <a:lnTo>
                    <a:pt x="163" y="387"/>
                  </a:lnTo>
                  <a:lnTo>
                    <a:pt x="175" y="342"/>
                  </a:lnTo>
                  <a:lnTo>
                    <a:pt x="189" y="296"/>
                  </a:lnTo>
                  <a:lnTo>
                    <a:pt x="202" y="252"/>
                  </a:lnTo>
                  <a:lnTo>
                    <a:pt x="217" y="207"/>
                  </a:lnTo>
                  <a:lnTo>
                    <a:pt x="229" y="199"/>
                  </a:lnTo>
                  <a:lnTo>
                    <a:pt x="242" y="190"/>
                  </a:lnTo>
                  <a:lnTo>
                    <a:pt x="222" y="273"/>
                  </a:lnTo>
                  <a:lnTo>
                    <a:pt x="202" y="355"/>
                  </a:lnTo>
                  <a:lnTo>
                    <a:pt x="181" y="437"/>
                  </a:lnTo>
                  <a:lnTo>
                    <a:pt x="159" y="519"/>
                  </a:lnTo>
                  <a:lnTo>
                    <a:pt x="138" y="600"/>
                  </a:lnTo>
                  <a:lnTo>
                    <a:pt x="118" y="683"/>
                  </a:lnTo>
                  <a:lnTo>
                    <a:pt x="96" y="765"/>
                  </a:lnTo>
                  <a:lnTo>
                    <a:pt x="76" y="847"/>
                  </a:lnTo>
                  <a:lnTo>
                    <a:pt x="118" y="848"/>
                  </a:lnTo>
                  <a:lnTo>
                    <a:pt x="159" y="848"/>
                  </a:lnTo>
                  <a:lnTo>
                    <a:pt x="202" y="848"/>
                  </a:lnTo>
                  <a:lnTo>
                    <a:pt x="244" y="848"/>
                  </a:lnTo>
                  <a:lnTo>
                    <a:pt x="244" y="910"/>
                  </a:lnTo>
                  <a:lnTo>
                    <a:pt x="244" y="973"/>
                  </a:lnTo>
                  <a:lnTo>
                    <a:pt x="244" y="1035"/>
                  </a:lnTo>
                  <a:lnTo>
                    <a:pt x="244" y="1098"/>
                  </a:lnTo>
                  <a:lnTo>
                    <a:pt x="244" y="1159"/>
                  </a:lnTo>
                  <a:lnTo>
                    <a:pt x="244" y="1221"/>
                  </a:lnTo>
                  <a:lnTo>
                    <a:pt x="244" y="1284"/>
                  </a:lnTo>
                  <a:lnTo>
                    <a:pt x="245" y="1346"/>
                  </a:lnTo>
                  <a:lnTo>
                    <a:pt x="248" y="1359"/>
                  </a:lnTo>
                  <a:lnTo>
                    <a:pt x="252" y="1370"/>
                  </a:lnTo>
                  <a:lnTo>
                    <a:pt x="258" y="1379"/>
                  </a:lnTo>
                  <a:lnTo>
                    <a:pt x="266" y="1387"/>
                  </a:lnTo>
                  <a:lnTo>
                    <a:pt x="276" y="1394"/>
                  </a:lnTo>
                  <a:lnTo>
                    <a:pt x="286" y="1398"/>
                  </a:lnTo>
                  <a:lnTo>
                    <a:pt x="297" y="1401"/>
                  </a:lnTo>
                  <a:lnTo>
                    <a:pt x="308" y="1402"/>
                  </a:lnTo>
                  <a:lnTo>
                    <a:pt x="319" y="1401"/>
                  </a:lnTo>
                  <a:lnTo>
                    <a:pt x="329" y="1398"/>
                  </a:lnTo>
                  <a:lnTo>
                    <a:pt x="340" y="1394"/>
                  </a:lnTo>
                  <a:lnTo>
                    <a:pt x="349" y="1389"/>
                  </a:lnTo>
                  <a:lnTo>
                    <a:pt x="357" y="1381"/>
                  </a:lnTo>
                  <a:lnTo>
                    <a:pt x="363" y="1371"/>
                  </a:lnTo>
                  <a:lnTo>
                    <a:pt x="368" y="1359"/>
                  </a:lnTo>
                  <a:lnTo>
                    <a:pt x="370" y="1347"/>
                  </a:lnTo>
                  <a:lnTo>
                    <a:pt x="372" y="1284"/>
                  </a:lnTo>
                  <a:lnTo>
                    <a:pt x="372" y="1222"/>
                  </a:lnTo>
                  <a:lnTo>
                    <a:pt x="372" y="1159"/>
                  </a:lnTo>
                  <a:lnTo>
                    <a:pt x="372" y="1098"/>
                  </a:lnTo>
                  <a:lnTo>
                    <a:pt x="372" y="1035"/>
                  </a:lnTo>
                  <a:lnTo>
                    <a:pt x="372" y="973"/>
                  </a:lnTo>
                  <a:lnTo>
                    <a:pt x="372" y="910"/>
                  </a:lnTo>
                  <a:lnTo>
                    <a:pt x="372" y="848"/>
                  </a:lnTo>
                  <a:lnTo>
                    <a:pt x="392" y="847"/>
                  </a:lnTo>
                  <a:lnTo>
                    <a:pt x="411" y="847"/>
                  </a:lnTo>
                  <a:lnTo>
                    <a:pt x="412" y="907"/>
                  </a:lnTo>
                  <a:lnTo>
                    <a:pt x="412" y="968"/>
                  </a:lnTo>
                  <a:lnTo>
                    <a:pt x="412" y="1028"/>
                  </a:lnTo>
                  <a:lnTo>
                    <a:pt x="412" y="1088"/>
                  </a:lnTo>
                  <a:lnTo>
                    <a:pt x="412" y="1149"/>
                  </a:lnTo>
                  <a:lnTo>
                    <a:pt x="412" y="1209"/>
                  </a:lnTo>
                  <a:lnTo>
                    <a:pt x="412" y="1269"/>
                  </a:lnTo>
                  <a:lnTo>
                    <a:pt x="412" y="1330"/>
                  </a:lnTo>
                  <a:lnTo>
                    <a:pt x="412" y="1336"/>
                  </a:lnTo>
                  <a:lnTo>
                    <a:pt x="412" y="1343"/>
                  </a:lnTo>
                  <a:lnTo>
                    <a:pt x="414" y="1350"/>
                  </a:lnTo>
                  <a:lnTo>
                    <a:pt x="415" y="1357"/>
                  </a:lnTo>
                  <a:lnTo>
                    <a:pt x="418" y="1363"/>
                  </a:lnTo>
                  <a:lnTo>
                    <a:pt x="420" y="1370"/>
                  </a:lnTo>
                  <a:lnTo>
                    <a:pt x="425" y="1375"/>
                  </a:lnTo>
                  <a:lnTo>
                    <a:pt x="429" y="1381"/>
                  </a:lnTo>
                  <a:lnTo>
                    <a:pt x="433" y="1386"/>
                  </a:lnTo>
                  <a:lnTo>
                    <a:pt x="438" y="1391"/>
                  </a:lnTo>
                  <a:lnTo>
                    <a:pt x="443" y="1394"/>
                  </a:lnTo>
                  <a:lnTo>
                    <a:pt x="450" y="1398"/>
                  </a:lnTo>
                  <a:lnTo>
                    <a:pt x="457" y="1401"/>
                  </a:lnTo>
                  <a:lnTo>
                    <a:pt x="463" y="1402"/>
                  </a:lnTo>
                  <a:lnTo>
                    <a:pt x="470" y="1403"/>
                  </a:lnTo>
                  <a:lnTo>
                    <a:pt x="477" y="1403"/>
                  </a:lnTo>
                  <a:lnTo>
                    <a:pt x="485" y="1403"/>
                  </a:lnTo>
                  <a:lnTo>
                    <a:pt x="492" y="1402"/>
                  </a:lnTo>
                  <a:lnTo>
                    <a:pt x="498" y="1399"/>
                  </a:lnTo>
                  <a:lnTo>
                    <a:pt x="504" y="1397"/>
                  </a:lnTo>
                  <a:lnTo>
                    <a:pt x="510" y="1393"/>
                  </a:lnTo>
                  <a:lnTo>
                    <a:pt x="516" y="1389"/>
                  </a:lnTo>
                  <a:lnTo>
                    <a:pt x="520" y="1385"/>
                  </a:lnTo>
                  <a:lnTo>
                    <a:pt x="524" y="1379"/>
                  </a:lnTo>
                  <a:lnTo>
                    <a:pt x="532" y="1367"/>
                  </a:lnTo>
                  <a:lnTo>
                    <a:pt x="537" y="1354"/>
                  </a:lnTo>
                  <a:lnTo>
                    <a:pt x="540" y="1340"/>
                  </a:lnTo>
                  <a:lnTo>
                    <a:pt x="540" y="1327"/>
                  </a:lnTo>
                  <a:lnTo>
                    <a:pt x="541" y="1267"/>
                  </a:lnTo>
                  <a:lnTo>
                    <a:pt x="542" y="1208"/>
                  </a:lnTo>
                  <a:lnTo>
                    <a:pt x="542" y="1147"/>
                  </a:lnTo>
                  <a:lnTo>
                    <a:pt x="541" y="1087"/>
                  </a:lnTo>
                  <a:lnTo>
                    <a:pt x="541" y="1028"/>
                  </a:lnTo>
                  <a:lnTo>
                    <a:pt x="541" y="968"/>
                  </a:lnTo>
                  <a:lnTo>
                    <a:pt x="541" y="907"/>
                  </a:lnTo>
                  <a:lnTo>
                    <a:pt x="542" y="848"/>
                  </a:lnTo>
                  <a:lnTo>
                    <a:pt x="584" y="848"/>
                  </a:lnTo>
                  <a:lnTo>
                    <a:pt x="626" y="848"/>
                  </a:lnTo>
                  <a:lnTo>
                    <a:pt x="667" y="848"/>
                  </a:lnTo>
                  <a:lnTo>
                    <a:pt x="709" y="848"/>
                  </a:lnTo>
                  <a:lnTo>
                    <a:pt x="686" y="764"/>
                  </a:lnTo>
                  <a:lnTo>
                    <a:pt x="662" y="681"/>
                  </a:lnTo>
                  <a:lnTo>
                    <a:pt x="636" y="598"/>
                  </a:lnTo>
                  <a:lnTo>
                    <a:pt x="612" y="515"/>
                  </a:lnTo>
                  <a:lnTo>
                    <a:pt x="588" y="430"/>
                  </a:lnTo>
                  <a:lnTo>
                    <a:pt x="564" y="347"/>
                  </a:lnTo>
                  <a:lnTo>
                    <a:pt x="541" y="264"/>
                  </a:lnTo>
                  <a:lnTo>
                    <a:pt x="521" y="179"/>
                  </a:lnTo>
                  <a:lnTo>
                    <a:pt x="532" y="189"/>
                  </a:lnTo>
                  <a:lnTo>
                    <a:pt x="542" y="198"/>
                  </a:lnTo>
                  <a:lnTo>
                    <a:pt x="547" y="203"/>
                  </a:lnTo>
                  <a:lnTo>
                    <a:pt x="551" y="210"/>
                  </a:lnTo>
                  <a:lnTo>
                    <a:pt x="553" y="216"/>
                  </a:lnTo>
                  <a:lnTo>
                    <a:pt x="556" y="224"/>
                  </a:lnTo>
                  <a:lnTo>
                    <a:pt x="571" y="265"/>
                  </a:lnTo>
                  <a:lnTo>
                    <a:pt x="584" y="308"/>
                  </a:lnTo>
                  <a:lnTo>
                    <a:pt x="596" y="352"/>
                  </a:lnTo>
                  <a:lnTo>
                    <a:pt x="610" y="395"/>
                  </a:lnTo>
                  <a:lnTo>
                    <a:pt x="623" y="438"/>
                  </a:lnTo>
                  <a:lnTo>
                    <a:pt x="636" y="481"/>
                  </a:lnTo>
                  <a:lnTo>
                    <a:pt x="650" y="523"/>
                  </a:lnTo>
                  <a:lnTo>
                    <a:pt x="664" y="565"/>
                  </a:lnTo>
                  <a:lnTo>
                    <a:pt x="669" y="572"/>
                  </a:lnTo>
                  <a:lnTo>
                    <a:pt x="673" y="579"/>
                  </a:lnTo>
                  <a:lnTo>
                    <a:pt x="678" y="584"/>
                  </a:lnTo>
                  <a:lnTo>
                    <a:pt x="683" y="590"/>
                  </a:lnTo>
                  <a:lnTo>
                    <a:pt x="689" y="592"/>
                  </a:lnTo>
                  <a:lnTo>
                    <a:pt x="695" y="596"/>
                  </a:lnTo>
                  <a:lnTo>
                    <a:pt x="701" y="599"/>
                  </a:lnTo>
                  <a:lnTo>
                    <a:pt x="709" y="600"/>
                  </a:lnTo>
                  <a:lnTo>
                    <a:pt x="722" y="602"/>
                  </a:lnTo>
                  <a:lnTo>
                    <a:pt x="737" y="602"/>
                  </a:lnTo>
                  <a:lnTo>
                    <a:pt x="752" y="599"/>
                  </a:lnTo>
                  <a:lnTo>
                    <a:pt x="765" y="595"/>
                  </a:lnTo>
                  <a:lnTo>
                    <a:pt x="769" y="579"/>
                  </a:lnTo>
                  <a:lnTo>
                    <a:pt x="770" y="564"/>
                  </a:lnTo>
                  <a:lnTo>
                    <a:pt x="770" y="548"/>
                  </a:lnTo>
                  <a:lnTo>
                    <a:pt x="769" y="533"/>
                  </a:lnTo>
                  <a:lnTo>
                    <a:pt x="768" y="517"/>
                  </a:lnTo>
                  <a:lnTo>
                    <a:pt x="765" y="502"/>
                  </a:lnTo>
                  <a:lnTo>
                    <a:pt x="762" y="486"/>
                  </a:lnTo>
                  <a:lnTo>
                    <a:pt x="758" y="472"/>
                  </a:lnTo>
                  <a:lnTo>
                    <a:pt x="749" y="442"/>
                  </a:lnTo>
                  <a:lnTo>
                    <a:pt x="740" y="411"/>
                  </a:lnTo>
                  <a:lnTo>
                    <a:pt x="730" y="382"/>
                  </a:lnTo>
                  <a:lnTo>
                    <a:pt x="722" y="35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15" name="Group 599"/>
          <p:cNvGrpSpPr/>
          <p:nvPr/>
        </p:nvGrpSpPr>
        <p:grpSpPr>
          <a:xfrm>
            <a:off x="8031690" y="2460975"/>
            <a:ext cx="231047" cy="591857"/>
            <a:chOff x="3647164" y="2464482"/>
            <a:chExt cx="231047" cy="591857"/>
          </a:xfrm>
          <a:solidFill>
            <a:srgbClr val="0070C0"/>
          </a:solidFill>
        </p:grpSpPr>
        <p:sp>
          <p:nvSpPr>
            <p:cNvPr id="601" name="Freeform 56"/>
            <p:cNvSpPr>
              <a:spLocks/>
            </p:cNvSpPr>
            <p:nvPr/>
          </p:nvSpPr>
          <p:spPr bwMode="auto">
            <a:xfrm>
              <a:off x="3716795" y="2464482"/>
              <a:ext cx="96006" cy="96006"/>
            </a:xfrm>
            <a:custGeom>
              <a:avLst/>
              <a:gdLst>
                <a:gd name="T0" fmla="*/ 262 w 273"/>
                <a:gd name="T1" fmla="*/ 182 h 271"/>
                <a:gd name="T2" fmla="*/ 266 w 273"/>
                <a:gd name="T3" fmla="*/ 173 h 271"/>
                <a:gd name="T4" fmla="*/ 269 w 273"/>
                <a:gd name="T5" fmla="*/ 165 h 271"/>
                <a:gd name="T6" fmla="*/ 272 w 273"/>
                <a:gd name="T7" fmla="*/ 155 h 271"/>
                <a:gd name="T8" fmla="*/ 273 w 273"/>
                <a:gd name="T9" fmla="*/ 146 h 271"/>
                <a:gd name="T10" fmla="*/ 273 w 273"/>
                <a:gd name="T11" fmla="*/ 137 h 271"/>
                <a:gd name="T12" fmla="*/ 273 w 273"/>
                <a:gd name="T13" fmla="*/ 127 h 271"/>
                <a:gd name="T14" fmla="*/ 272 w 273"/>
                <a:gd name="T15" fmla="*/ 119 h 271"/>
                <a:gd name="T16" fmla="*/ 270 w 273"/>
                <a:gd name="T17" fmla="*/ 110 h 271"/>
                <a:gd name="T18" fmla="*/ 265 w 273"/>
                <a:gd name="T19" fmla="*/ 92 h 271"/>
                <a:gd name="T20" fmla="*/ 257 w 273"/>
                <a:gd name="T21" fmla="*/ 76 h 271"/>
                <a:gd name="T22" fmla="*/ 246 w 273"/>
                <a:gd name="T23" fmla="*/ 60 h 271"/>
                <a:gd name="T24" fmla="*/ 236 w 273"/>
                <a:gd name="T25" fmla="*/ 45 h 271"/>
                <a:gd name="T26" fmla="*/ 222 w 273"/>
                <a:gd name="T27" fmla="*/ 33 h 271"/>
                <a:gd name="T28" fmla="*/ 207 w 273"/>
                <a:gd name="T29" fmla="*/ 23 h 271"/>
                <a:gd name="T30" fmla="*/ 191 w 273"/>
                <a:gd name="T31" fmla="*/ 13 h 271"/>
                <a:gd name="T32" fmla="*/ 174 w 273"/>
                <a:gd name="T33" fmla="*/ 6 h 271"/>
                <a:gd name="T34" fmla="*/ 165 w 273"/>
                <a:gd name="T35" fmla="*/ 4 h 271"/>
                <a:gd name="T36" fmla="*/ 157 w 273"/>
                <a:gd name="T37" fmla="*/ 1 h 271"/>
                <a:gd name="T38" fmla="*/ 147 w 273"/>
                <a:gd name="T39" fmla="*/ 0 h 271"/>
                <a:gd name="T40" fmla="*/ 138 w 273"/>
                <a:gd name="T41" fmla="*/ 0 h 271"/>
                <a:gd name="T42" fmla="*/ 128 w 273"/>
                <a:gd name="T43" fmla="*/ 0 h 271"/>
                <a:gd name="T44" fmla="*/ 119 w 273"/>
                <a:gd name="T45" fmla="*/ 1 h 271"/>
                <a:gd name="T46" fmla="*/ 110 w 273"/>
                <a:gd name="T47" fmla="*/ 2 h 271"/>
                <a:gd name="T48" fmla="*/ 100 w 273"/>
                <a:gd name="T49" fmla="*/ 5 h 271"/>
                <a:gd name="T50" fmla="*/ 92 w 273"/>
                <a:gd name="T51" fmla="*/ 6 h 271"/>
                <a:gd name="T52" fmla="*/ 84 w 273"/>
                <a:gd name="T53" fmla="*/ 9 h 271"/>
                <a:gd name="T54" fmla="*/ 76 w 273"/>
                <a:gd name="T55" fmla="*/ 13 h 271"/>
                <a:gd name="T56" fmla="*/ 68 w 273"/>
                <a:gd name="T57" fmla="*/ 17 h 271"/>
                <a:gd name="T58" fmla="*/ 53 w 273"/>
                <a:gd name="T59" fmla="*/ 27 h 271"/>
                <a:gd name="T60" fmla="*/ 41 w 273"/>
                <a:gd name="T61" fmla="*/ 37 h 271"/>
                <a:gd name="T62" fmla="*/ 29 w 273"/>
                <a:gd name="T63" fmla="*/ 49 h 271"/>
                <a:gd name="T64" fmla="*/ 20 w 273"/>
                <a:gd name="T65" fmla="*/ 64 h 271"/>
                <a:gd name="T66" fmla="*/ 12 w 273"/>
                <a:gd name="T67" fmla="*/ 79 h 271"/>
                <a:gd name="T68" fmla="*/ 6 w 273"/>
                <a:gd name="T69" fmla="*/ 95 h 271"/>
                <a:gd name="T70" fmla="*/ 2 w 273"/>
                <a:gd name="T71" fmla="*/ 112 h 271"/>
                <a:gd name="T72" fmla="*/ 0 w 273"/>
                <a:gd name="T73" fmla="*/ 129 h 271"/>
                <a:gd name="T74" fmla="*/ 0 w 273"/>
                <a:gd name="T75" fmla="*/ 146 h 271"/>
                <a:gd name="T76" fmla="*/ 2 w 273"/>
                <a:gd name="T77" fmla="*/ 163 h 271"/>
                <a:gd name="T78" fmla="*/ 6 w 273"/>
                <a:gd name="T79" fmla="*/ 179 h 271"/>
                <a:gd name="T80" fmla="*/ 12 w 273"/>
                <a:gd name="T81" fmla="*/ 196 h 271"/>
                <a:gd name="T82" fmla="*/ 21 w 273"/>
                <a:gd name="T83" fmla="*/ 210 h 271"/>
                <a:gd name="T84" fmla="*/ 32 w 273"/>
                <a:gd name="T85" fmla="*/ 224 h 271"/>
                <a:gd name="T86" fmla="*/ 39 w 273"/>
                <a:gd name="T87" fmla="*/ 232 h 271"/>
                <a:gd name="T88" fmla="*/ 44 w 273"/>
                <a:gd name="T89" fmla="*/ 238 h 271"/>
                <a:gd name="T90" fmla="*/ 51 w 273"/>
                <a:gd name="T91" fmla="*/ 244 h 271"/>
                <a:gd name="T92" fmla="*/ 59 w 273"/>
                <a:gd name="T93" fmla="*/ 249 h 271"/>
                <a:gd name="T94" fmla="*/ 73 w 273"/>
                <a:gd name="T95" fmla="*/ 259 h 271"/>
                <a:gd name="T96" fmla="*/ 89 w 273"/>
                <a:gd name="T97" fmla="*/ 264 h 271"/>
                <a:gd name="T98" fmla="*/ 107 w 273"/>
                <a:gd name="T99" fmla="*/ 269 h 271"/>
                <a:gd name="T100" fmla="*/ 124 w 273"/>
                <a:gd name="T101" fmla="*/ 271 h 271"/>
                <a:gd name="T102" fmla="*/ 142 w 273"/>
                <a:gd name="T103" fmla="*/ 271 h 271"/>
                <a:gd name="T104" fmla="*/ 159 w 273"/>
                <a:gd name="T105" fmla="*/ 269 h 271"/>
                <a:gd name="T106" fmla="*/ 177 w 273"/>
                <a:gd name="T107" fmla="*/ 265 h 271"/>
                <a:gd name="T108" fmla="*/ 193 w 273"/>
                <a:gd name="T109" fmla="*/ 259 h 271"/>
                <a:gd name="T110" fmla="*/ 209 w 273"/>
                <a:gd name="T111" fmla="*/ 251 h 271"/>
                <a:gd name="T112" fmla="*/ 224 w 273"/>
                <a:gd name="T113" fmla="*/ 240 h 271"/>
                <a:gd name="T114" fmla="*/ 236 w 273"/>
                <a:gd name="T115" fmla="*/ 229 h 271"/>
                <a:gd name="T116" fmla="*/ 248 w 273"/>
                <a:gd name="T117" fmla="*/ 214 h 271"/>
                <a:gd name="T118" fmla="*/ 252 w 273"/>
                <a:gd name="T119" fmla="*/ 208 h 271"/>
                <a:gd name="T120" fmla="*/ 256 w 273"/>
                <a:gd name="T121" fmla="*/ 200 h 271"/>
                <a:gd name="T122" fmla="*/ 260 w 273"/>
                <a:gd name="T123" fmla="*/ 192 h 271"/>
                <a:gd name="T124" fmla="*/ 262 w 273"/>
                <a:gd name="T125" fmla="*/ 18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271">
                  <a:moveTo>
                    <a:pt x="262" y="182"/>
                  </a:moveTo>
                  <a:lnTo>
                    <a:pt x="266" y="173"/>
                  </a:lnTo>
                  <a:lnTo>
                    <a:pt x="269" y="165"/>
                  </a:lnTo>
                  <a:lnTo>
                    <a:pt x="272" y="155"/>
                  </a:lnTo>
                  <a:lnTo>
                    <a:pt x="273" y="146"/>
                  </a:lnTo>
                  <a:lnTo>
                    <a:pt x="273" y="137"/>
                  </a:lnTo>
                  <a:lnTo>
                    <a:pt x="273" y="127"/>
                  </a:lnTo>
                  <a:lnTo>
                    <a:pt x="272" y="119"/>
                  </a:lnTo>
                  <a:lnTo>
                    <a:pt x="270" y="110"/>
                  </a:lnTo>
                  <a:lnTo>
                    <a:pt x="265" y="92"/>
                  </a:lnTo>
                  <a:lnTo>
                    <a:pt x="257" y="76"/>
                  </a:lnTo>
                  <a:lnTo>
                    <a:pt x="246" y="60"/>
                  </a:lnTo>
                  <a:lnTo>
                    <a:pt x="236" y="45"/>
                  </a:lnTo>
                  <a:lnTo>
                    <a:pt x="222" y="33"/>
                  </a:lnTo>
                  <a:lnTo>
                    <a:pt x="207" y="23"/>
                  </a:lnTo>
                  <a:lnTo>
                    <a:pt x="191" y="13"/>
                  </a:lnTo>
                  <a:lnTo>
                    <a:pt x="174" y="6"/>
                  </a:lnTo>
                  <a:lnTo>
                    <a:pt x="165" y="4"/>
                  </a:lnTo>
                  <a:lnTo>
                    <a:pt x="157" y="1"/>
                  </a:lnTo>
                  <a:lnTo>
                    <a:pt x="147" y="0"/>
                  </a:lnTo>
                  <a:lnTo>
                    <a:pt x="138" y="0"/>
                  </a:lnTo>
                  <a:lnTo>
                    <a:pt x="128" y="0"/>
                  </a:lnTo>
                  <a:lnTo>
                    <a:pt x="119" y="1"/>
                  </a:lnTo>
                  <a:lnTo>
                    <a:pt x="110" y="2"/>
                  </a:lnTo>
                  <a:lnTo>
                    <a:pt x="100" y="5"/>
                  </a:lnTo>
                  <a:lnTo>
                    <a:pt x="92" y="6"/>
                  </a:lnTo>
                  <a:lnTo>
                    <a:pt x="84" y="9"/>
                  </a:lnTo>
                  <a:lnTo>
                    <a:pt x="76" y="13"/>
                  </a:lnTo>
                  <a:lnTo>
                    <a:pt x="68" y="17"/>
                  </a:lnTo>
                  <a:lnTo>
                    <a:pt x="53" y="27"/>
                  </a:lnTo>
                  <a:lnTo>
                    <a:pt x="41" y="37"/>
                  </a:lnTo>
                  <a:lnTo>
                    <a:pt x="29" y="49"/>
                  </a:lnTo>
                  <a:lnTo>
                    <a:pt x="20" y="64"/>
                  </a:lnTo>
                  <a:lnTo>
                    <a:pt x="12" y="79"/>
                  </a:lnTo>
                  <a:lnTo>
                    <a:pt x="6" y="95"/>
                  </a:lnTo>
                  <a:lnTo>
                    <a:pt x="2" y="112"/>
                  </a:lnTo>
                  <a:lnTo>
                    <a:pt x="0" y="129"/>
                  </a:lnTo>
                  <a:lnTo>
                    <a:pt x="0" y="146"/>
                  </a:lnTo>
                  <a:lnTo>
                    <a:pt x="2" y="163"/>
                  </a:lnTo>
                  <a:lnTo>
                    <a:pt x="6" y="179"/>
                  </a:lnTo>
                  <a:lnTo>
                    <a:pt x="12" y="196"/>
                  </a:lnTo>
                  <a:lnTo>
                    <a:pt x="21" y="210"/>
                  </a:lnTo>
                  <a:lnTo>
                    <a:pt x="32" y="224"/>
                  </a:lnTo>
                  <a:lnTo>
                    <a:pt x="39" y="232"/>
                  </a:lnTo>
                  <a:lnTo>
                    <a:pt x="44" y="238"/>
                  </a:lnTo>
                  <a:lnTo>
                    <a:pt x="51" y="244"/>
                  </a:lnTo>
                  <a:lnTo>
                    <a:pt x="59" y="249"/>
                  </a:lnTo>
                  <a:lnTo>
                    <a:pt x="73" y="259"/>
                  </a:lnTo>
                  <a:lnTo>
                    <a:pt x="89" y="264"/>
                  </a:lnTo>
                  <a:lnTo>
                    <a:pt x="107" y="269"/>
                  </a:lnTo>
                  <a:lnTo>
                    <a:pt x="124" y="271"/>
                  </a:lnTo>
                  <a:lnTo>
                    <a:pt x="142" y="271"/>
                  </a:lnTo>
                  <a:lnTo>
                    <a:pt x="159" y="269"/>
                  </a:lnTo>
                  <a:lnTo>
                    <a:pt x="177" y="265"/>
                  </a:lnTo>
                  <a:lnTo>
                    <a:pt x="193" y="259"/>
                  </a:lnTo>
                  <a:lnTo>
                    <a:pt x="209" y="251"/>
                  </a:lnTo>
                  <a:lnTo>
                    <a:pt x="224" y="240"/>
                  </a:lnTo>
                  <a:lnTo>
                    <a:pt x="236" y="229"/>
                  </a:lnTo>
                  <a:lnTo>
                    <a:pt x="248" y="214"/>
                  </a:lnTo>
                  <a:lnTo>
                    <a:pt x="252" y="208"/>
                  </a:lnTo>
                  <a:lnTo>
                    <a:pt x="256" y="200"/>
                  </a:lnTo>
                  <a:lnTo>
                    <a:pt x="260" y="192"/>
                  </a:lnTo>
                  <a:lnTo>
                    <a:pt x="262" y="18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02" name="Freeform 57"/>
            <p:cNvSpPr>
              <a:spLocks/>
            </p:cNvSpPr>
            <p:nvPr/>
          </p:nvSpPr>
          <p:spPr bwMode="auto">
            <a:xfrm>
              <a:off x="3647164" y="2569982"/>
              <a:ext cx="231047" cy="486357"/>
            </a:xfrm>
            <a:custGeom>
              <a:avLst/>
              <a:gdLst>
                <a:gd name="T0" fmla="*/ 566 w 658"/>
                <a:gd name="T1" fmla="*/ 20 h 1383"/>
                <a:gd name="T2" fmla="*/ 506 w 658"/>
                <a:gd name="T3" fmla="*/ 4 h 1383"/>
                <a:gd name="T4" fmla="*/ 396 w 658"/>
                <a:gd name="T5" fmla="*/ 0 h 1383"/>
                <a:gd name="T6" fmla="*/ 259 w 658"/>
                <a:gd name="T7" fmla="*/ 0 h 1383"/>
                <a:gd name="T8" fmla="*/ 136 w 658"/>
                <a:gd name="T9" fmla="*/ 8 h 1383"/>
                <a:gd name="T10" fmla="*/ 74 w 658"/>
                <a:gd name="T11" fmla="*/ 27 h 1383"/>
                <a:gd name="T12" fmla="*/ 40 w 658"/>
                <a:gd name="T13" fmla="*/ 53 h 1383"/>
                <a:gd name="T14" fmla="*/ 16 w 658"/>
                <a:gd name="T15" fmla="*/ 90 h 1383"/>
                <a:gd name="T16" fmla="*/ 4 w 658"/>
                <a:gd name="T17" fmla="*/ 131 h 1383"/>
                <a:gd name="T18" fmla="*/ 2 w 658"/>
                <a:gd name="T19" fmla="*/ 220 h 1383"/>
                <a:gd name="T20" fmla="*/ 0 w 658"/>
                <a:gd name="T21" fmla="*/ 448 h 1383"/>
                <a:gd name="T22" fmla="*/ 2 w 658"/>
                <a:gd name="T23" fmla="*/ 629 h 1383"/>
                <a:gd name="T24" fmla="*/ 19 w 658"/>
                <a:gd name="T25" fmla="*/ 665 h 1383"/>
                <a:gd name="T26" fmla="*/ 42 w 658"/>
                <a:gd name="T27" fmla="*/ 676 h 1383"/>
                <a:gd name="T28" fmla="*/ 73 w 658"/>
                <a:gd name="T29" fmla="*/ 676 h 1383"/>
                <a:gd name="T30" fmla="*/ 97 w 658"/>
                <a:gd name="T31" fmla="*/ 657 h 1383"/>
                <a:gd name="T32" fmla="*/ 117 w 658"/>
                <a:gd name="T33" fmla="*/ 602 h 1383"/>
                <a:gd name="T34" fmla="*/ 118 w 658"/>
                <a:gd name="T35" fmla="*/ 452 h 1383"/>
                <a:gd name="T36" fmla="*/ 118 w 658"/>
                <a:gd name="T37" fmla="*/ 273 h 1383"/>
                <a:gd name="T38" fmla="*/ 153 w 658"/>
                <a:gd name="T39" fmla="*/ 296 h 1383"/>
                <a:gd name="T40" fmla="*/ 153 w 658"/>
                <a:gd name="T41" fmla="*/ 566 h 1383"/>
                <a:gd name="T42" fmla="*/ 153 w 658"/>
                <a:gd name="T43" fmla="*/ 836 h 1383"/>
                <a:gd name="T44" fmla="*/ 153 w 658"/>
                <a:gd name="T45" fmla="*/ 1107 h 1383"/>
                <a:gd name="T46" fmla="*/ 154 w 658"/>
                <a:gd name="T47" fmla="*/ 1323 h 1383"/>
                <a:gd name="T48" fmla="*/ 175 w 658"/>
                <a:gd name="T49" fmla="*/ 1363 h 1383"/>
                <a:gd name="T50" fmla="*/ 215 w 658"/>
                <a:gd name="T51" fmla="*/ 1382 h 1383"/>
                <a:gd name="T52" fmla="*/ 262 w 658"/>
                <a:gd name="T53" fmla="*/ 1379 h 1383"/>
                <a:gd name="T54" fmla="*/ 299 w 658"/>
                <a:gd name="T55" fmla="*/ 1349 h 1383"/>
                <a:gd name="T56" fmla="*/ 311 w 658"/>
                <a:gd name="T57" fmla="*/ 1272 h 1383"/>
                <a:gd name="T58" fmla="*/ 311 w 658"/>
                <a:gd name="T59" fmla="*/ 1030 h 1383"/>
                <a:gd name="T60" fmla="*/ 313 w 658"/>
                <a:gd name="T61" fmla="*/ 745 h 1383"/>
                <a:gd name="T62" fmla="*/ 347 w 658"/>
                <a:gd name="T63" fmla="*/ 756 h 1383"/>
                <a:gd name="T64" fmla="*/ 347 w 658"/>
                <a:gd name="T65" fmla="*/ 1082 h 1383"/>
                <a:gd name="T66" fmla="*/ 350 w 658"/>
                <a:gd name="T67" fmla="*/ 1333 h 1383"/>
                <a:gd name="T68" fmla="*/ 361 w 658"/>
                <a:gd name="T69" fmla="*/ 1359 h 1383"/>
                <a:gd name="T70" fmla="*/ 388 w 658"/>
                <a:gd name="T71" fmla="*/ 1378 h 1383"/>
                <a:gd name="T72" fmla="*/ 444 w 658"/>
                <a:gd name="T73" fmla="*/ 1379 h 1383"/>
                <a:gd name="T74" fmla="*/ 484 w 658"/>
                <a:gd name="T75" fmla="*/ 1355 h 1383"/>
                <a:gd name="T76" fmla="*/ 496 w 658"/>
                <a:gd name="T77" fmla="*/ 1331 h 1383"/>
                <a:gd name="T78" fmla="*/ 499 w 658"/>
                <a:gd name="T79" fmla="*/ 1240 h 1383"/>
                <a:gd name="T80" fmla="*/ 499 w 658"/>
                <a:gd name="T81" fmla="*/ 971 h 1383"/>
                <a:gd name="T82" fmla="*/ 499 w 658"/>
                <a:gd name="T83" fmla="*/ 700 h 1383"/>
                <a:gd name="T84" fmla="*/ 499 w 658"/>
                <a:gd name="T85" fmla="*/ 429 h 1383"/>
                <a:gd name="T86" fmla="*/ 510 w 658"/>
                <a:gd name="T87" fmla="*/ 226 h 1383"/>
                <a:gd name="T88" fmla="*/ 542 w 658"/>
                <a:gd name="T89" fmla="*/ 273 h 1383"/>
                <a:gd name="T90" fmla="*/ 542 w 658"/>
                <a:gd name="T91" fmla="*/ 461 h 1383"/>
                <a:gd name="T92" fmla="*/ 543 w 658"/>
                <a:gd name="T93" fmla="*/ 617 h 1383"/>
                <a:gd name="T94" fmla="*/ 565 w 658"/>
                <a:gd name="T95" fmla="*/ 662 h 1383"/>
                <a:gd name="T96" fmla="*/ 589 w 658"/>
                <a:gd name="T97" fmla="*/ 676 h 1383"/>
                <a:gd name="T98" fmla="*/ 618 w 658"/>
                <a:gd name="T99" fmla="*/ 676 h 1383"/>
                <a:gd name="T100" fmla="*/ 638 w 658"/>
                <a:gd name="T101" fmla="*/ 665 h 1383"/>
                <a:gd name="T102" fmla="*/ 653 w 658"/>
                <a:gd name="T103" fmla="*/ 639 h 1383"/>
                <a:gd name="T104" fmla="*/ 658 w 658"/>
                <a:gd name="T105" fmla="*/ 555 h 1383"/>
                <a:gd name="T106" fmla="*/ 658 w 658"/>
                <a:gd name="T107" fmla="*/ 360 h 1383"/>
                <a:gd name="T108" fmla="*/ 658 w 658"/>
                <a:gd name="T109" fmla="*/ 192 h 1383"/>
                <a:gd name="T110" fmla="*/ 648 w 658"/>
                <a:gd name="T111" fmla="*/ 111 h 1383"/>
                <a:gd name="T112" fmla="*/ 629 w 658"/>
                <a:gd name="T113" fmla="*/ 71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8" h="1383">
                  <a:moveTo>
                    <a:pt x="605" y="45"/>
                  </a:moveTo>
                  <a:lnTo>
                    <a:pt x="593" y="36"/>
                  </a:lnTo>
                  <a:lnTo>
                    <a:pt x="579" y="27"/>
                  </a:lnTo>
                  <a:lnTo>
                    <a:pt x="566" y="20"/>
                  </a:lnTo>
                  <a:lnTo>
                    <a:pt x="551" y="15"/>
                  </a:lnTo>
                  <a:lnTo>
                    <a:pt x="536" y="11"/>
                  </a:lnTo>
                  <a:lnTo>
                    <a:pt x="522" y="6"/>
                  </a:lnTo>
                  <a:lnTo>
                    <a:pt x="506" y="4"/>
                  </a:lnTo>
                  <a:lnTo>
                    <a:pt x="491" y="2"/>
                  </a:lnTo>
                  <a:lnTo>
                    <a:pt x="459" y="0"/>
                  </a:lnTo>
                  <a:lnTo>
                    <a:pt x="427" y="0"/>
                  </a:lnTo>
                  <a:lnTo>
                    <a:pt x="396" y="0"/>
                  </a:lnTo>
                  <a:lnTo>
                    <a:pt x="365" y="0"/>
                  </a:lnTo>
                  <a:lnTo>
                    <a:pt x="330" y="1"/>
                  </a:lnTo>
                  <a:lnTo>
                    <a:pt x="294" y="0"/>
                  </a:lnTo>
                  <a:lnTo>
                    <a:pt x="259" y="0"/>
                  </a:lnTo>
                  <a:lnTo>
                    <a:pt x="223" y="0"/>
                  </a:lnTo>
                  <a:lnTo>
                    <a:pt x="188" y="1"/>
                  </a:lnTo>
                  <a:lnTo>
                    <a:pt x="153" y="4"/>
                  </a:lnTo>
                  <a:lnTo>
                    <a:pt x="136" y="8"/>
                  </a:lnTo>
                  <a:lnTo>
                    <a:pt x="118" y="12"/>
                  </a:lnTo>
                  <a:lnTo>
                    <a:pt x="101" y="16"/>
                  </a:lnTo>
                  <a:lnTo>
                    <a:pt x="85" y="23"/>
                  </a:lnTo>
                  <a:lnTo>
                    <a:pt x="74" y="27"/>
                  </a:lnTo>
                  <a:lnTo>
                    <a:pt x="65" y="32"/>
                  </a:lnTo>
                  <a:lnTo>
                    <a:pt x="55" y="39"/>
                  </a:lnTo>
                  <a:lnTo>
                    <a:pt x="47" y="45"/>
                  </a:lnTo>
                  <a:lnTo>
                    <a:pt x="40" y="53"/>
                  </a:lnTo>
                  <a:lnTo>
                    <a:pt x="32" y="61"/>
                  </a:lnTo>
                  <a:lnTo>
                    <a:pt x="27" y="70"/>
                  </a:lnTo>
                  <a:lnTo>
                    <a:pt x="22" y="79"/>
                  </a:lnTo>
                  <a:lnTo>
                    <a:pt x="16" y="90"/>
                  </a:lnTo>
                  <a:lnTo>
                    <a:pt x="12" y="99"/>
                  </a:lnTo>
                  <a:lnTo>
                    <a:pt x="8" y="110"/>
                  </a:lnTo>
                  <a:lnTo>
                    <a:pt x="6" y="120"/>
                  </a:lnTo>
                  <a:lnTo>
                    <a:pt x="4" y="131"/>
                  </a:lnTo>
                  <a:lnTo>
                    <a:pt x="2" y="142"/>
                  </a:lnTo>
                  <a:lnTo>
                    <a:pt x="2" y="153"/>
                  </a:lnTo>
                  <a:lnTo>
                    <a:pt x="2" y="163"/>
                  </a:lnTo>
                  <a:lnTo>
                    <a:pt x="2" y="220"/>
                  </a:lnTo>
                  <a:lnTo>
                    <a:pt x="2" y="277"/>
                  </a:lnTo>
                  <a:lnTo>
                    <a:pt x="0" y="334"/>
                  </a:lnTo>
                  <a:lnTo>
                    <a:pt x="0" y="390"/>
                  </a:lnTo>
                  <a:lnTo>
                    <a:pt x="0" y="448"/>
                  </a:lnTo>
                  <a:lnTo>
                    <a:pt x="2" y="504"/>
                  </a:lnTo>
                  <a:lnTo>
                    <a:pt x="2" y="562"/>
                  </a:lnTo>
                  <a:lnTo>
                    <a:pt x="2" y="618"/>
                  </a:lnTo>
                  <a:lnTo>
                    <a:pt x="2" y="629"/>
                  </a:lnTo>
                  <a:lnTo>
                    <a:pt x="4" y="638"/>
                  </a:lnTo>
                  <a:lnTo>
                    <a:pt x="7" y="649"/>
                  </a:lnTo>
                  <a:lnTo>
                    <a:pt x="12" y="658"/>
                  </a:lnTo>
                  <a:lnTo>
                    <a:pt x="19" y="665"/>
                  </a:lnTo>
                  <a:lnTo>
                    <a:pt x="28" y="672"/>
                  </a:lnTo>
                  <a:lnTo>
                    <a:pt x="32" y="673"/>
                  </a:lnTo>
                  <a:lnTo>
                    <a:pt x="38" y="676"/>
                  </a:lnTo>
                  <a:lnTo>
                    <a:pt x="42" y="676"/>
                  </a:lnTo>
                  <a:lnTo>
                    <a:pt x="47" y="676"/>
                  </a:lnTo>
                  <a:lnTo>
                    <a:pt x="57" y="677"/>
                  </a:lnTo>
                  <a:lnTo>
                    <a:pt x="65" y="677"/>
                  </a:lnTo>
                  <a:lnTo>
                    <a:pt x="73" y="676"/>
                  </a:lnTo>
                  <a:lnTo>
                    <a:pt x="79" y="672"/>
                  </a:lnTo>
                  <a:lnTo>
                    <a:pt x="86" y="667"/>
                  </a:lnTo>
                  <a:lnTo>
                    <a:pt x="91" y="663"/>
                  </a:lnTo>
                  <a:lnTo>
                    <a:pt x="97" y="657"/>
                  </a:lnTo>
                  <a:lnTo>
                    <a:pt x="101" y="650"/>
                  </a:lnTo>
                  <a:lnTo>
                    <a:pt x="109" y="635"/>
                  </a:lnTo>
                  <a:lnTo>
                    <a:pt x="114" y="619"/>
                  </a:lnTo>
                  <a:lnTo>
                    <a:pt x="117" y="602"/>
                  </a:lnTo>
                  <a:lnTo>
                    <a:pt x="117" y="587"/>
                  </a:lnTo>
                  <a:lnTo>
                    <a:pt x="118" y="541"/>
                  </a:lnTo>
                  <a:lnTo>
                    <a:pt x="118" y="497"/>
                  </a:lnTo>
                  <a:lnTo>
                    <a:pt x="118" y="452"/>
                  </a:lnTo>
                  <a:lnTo>
                    <a:pt x="117" y="407"/>
                  </a:lnTo>
                  <a:lnTo>
                    <a:pt x="117" y="362"/>
                  </a:lnTo>
                  <a:lnTo>
                    <a:pt x="117" y="318"/>
                  </a:lnTo>
                  <a:lnTo>
                    <a:pt x="118" y="273"/>
                  </a:lnTo>
                  <a:lnTo>
                    <a:pt x="118" y="228"/>
                  </a:lnTo>
                  <a:lnTo>
                    <a:pt x="136" y="228"/>
                  </a:lnTo>
                  <a:lnTo>
                    <a:pt x="152" y="228"/>
                  </a:lnTo>
                  <a:lnTo>
                    <a:pt x="153" y="296"/>
                  </a:lnTo>
                  <a:lnTo>
                    <a:pt x="153" y="363"/>
                  </a:lnTo>
                  <a:lnTo>
                    <a:pt x="153" y="430"/>
                  </a:lnTo>
                  <a:lnTo>
                    <a:pt x="153" y="499"/>
                  </a:lnTo>
                  <a:lnTo>
                    <a:pt x="153" y="566"/>
                  </a:lnTo>
                  <a:lnTo>
                    <a:pt x="153" y="634"/>
                  </a:lnTo>
                  <a:lnTo>
                    <a:pt x="153" y="701"/>
                  </a:lnTo>
                  <a:lnTo>
                    <a:pt x="153" y="769"/>
                  </a:lnTo>
                  <a:lnTo>
                    <a:pt x="153" y="836"/>
                  </a:lnTo>
                  <a:lnTo>
                    <a:pt x="153" y="903"/>
                  </a:lnTo>
                  <a:lnTo>
                    <a:pt x="153" y="972"/>
                  </a:lnTo>
                  <a:lnTo>
                    <a:pt x="153" y="1039"/>
                  </a:lnTo>
                  <a:lnTo>
                    <a:pt x="153" y="1107"/>
                  </a:lnTo>
                  <a:lnTo>
                    <a:pt x="153" y="1174"/>
                  </a:lnTo>
                  <a:lnTo>
                    <a:pt x="153" y="1243"/>
                  </a:lnTo>
                  <a:lnTo>
                    <a:pt x="154" y="1310"/>
                  </a:lnTo>
                  <a:lnTo>
                    <a:pt x="154" y="1323"/>
                  </a:lnTo>
                  <a:lnTo>
                    <a:pt x="157" y="1335"/>
                  </a:lnTo>
                  <a:lnTo>
                    <a:pt x="161" y="1346"/>
                  </a:lnTo>
                  <a:lnTo>
                    <a:pt x="168" y="1355"/>
                  </a:lnTo>
                  <a:lnTo>
                    <a:pt x="175" y="1363"/>
                  </a:lnTo>
                  <a:lnTo>
                    <a:pt x="184" y="1370"/>
                  </a:lnTo>
                  <a:lnTo>
                    <a:pt x="193" y="1375"/>
                  </a:lnTo>
                  <a:lnTo>
                    <a:pt x="204" y="1379"/>
                  </a:lnTo>
                  <a:lnTo>
                    <a:pt x="215" y="1382"/>
                  </a:lnTo>
                  <a:lnTo>
                    <a:pt x="227" y="1383"/>
                  </a:lnTo>
                  <a:lnTo>
                    <a:pt x="239" y="1383"/>
                  </a:lnTo>
                  <a:lnTo>
                    <a:pt x="251" y="1382"/>
                  </a:lnTo>
                  <a:lnTo>
                    <a:pt x="262" y="1379"/>
                  </a:lnTo>
                  <a:lnTo>
                    <a:pt x="274" y="1375"/>
                  </a:lnTo>
                  <a:lnTo>
                    <a:pt x="283" y="1370"/>
                  </a:lnTo>
                  <a:lnTo>
                    <a:pt x="294" y="1363"/>
                  </a:lnTo>
                  <a:lnTo>
                    <a:pt x="299" y="1349"/>
                  </a:lnTo>
                  <a:lnTo>
                    <a:pt x="303" y="1334"/>
                  </a:lnTo>
                  <a:lnTo>
                    <a:pt x="306" y="1319"/>
                  </a:lnTo>
                  <a:lnTo>
                    <a:pt x="309" y="1303"/>
                  </a:lnTo>
                  <a:lnTo>
                    <a:pt x="311" y="1272"/>
                  </a:lnTo>
                  <a:lnTo>
                    <a:pt x="313" y="1241"/>
                  </a:lnTo>
                  <a:lnTo>
                    <a:pt x="313" y="1170"/>
                  </a:lnTo>
                  <a:lnTo>
                    <a:pt x="311" y="1101"/>
                  </a:lnTo>
                  <a:lnTo>
                    <a:pt x="311" y="1030"/>
                  </a:lnTo>
                  <a:lnTo>
                    <a:pt x="311" y="958"/>
                  </a:lnTo>
                  <a:lnTo>
                    <a:pt x="311" y="887"/>
                  </a:lnTo>
                  <a:lnTo>
                    <a:pt x="313" y="816"/>
                  </a:lnTo>
                  <a:lnTo>
                    <a:pt x="313" y="745"/>
                  </a:lnTo>
                  <a:lnTo>
                    <a:pt x="313" y="674"/>
                  </a:lnTo>
                  <a:lnTo>
                    <a:pt x="330" y="674"/>
                  </a:lnTo>
                  <a:lnTo>
                    <a:pt x="347" y="674"/>
                  </a:lnTo>
                  <a:lnTo>
                    <a:pt x="347" y="756"/>
                  </a:lnTo>
                  <a:lnTo>
                    <a:pt x="347" y="838"/>
                  </a:lnTo>
                  <a:lnTo>
                    <a:pt x="347" y="918"/>
                  </a:lnTo>
                  <a:lnTo>
                    <a:pt x="347" y="1000"/>
                  </a:lnTo>
                  <a:lnTo>
                    <a:pt x="347" y="1082"/>
                  </a:lnTo>
                  <a:lnTo>
                    <a:pt x="347" y="1162"/>
                  </a:lnTo>
                  <a:lnTo>
                    <a:pt x="347" y="1244"/>
                  </a:lnTo>
                  <a:lnTo>
                    <a:pt x="349" y="1324"/>
                  </a:lnTo>
                  <a:lnTo>
                    <a:pt x="350" y="1333"/>
                  </a:lnTo>
                  <a:lnTo>
                    <a:pt x="351" y="1341"/>
                  </a:lnTo>
                  <a:lnTo>
                    <a:pt x="354" y="1347"/>
                  </a:lnTo>
                  <a:lnTo>
                    <a:pt x="357" y="1354"/>
                  </a:lnTo>
                  <a:lnTo>
                    <a:pt x="361" y="1359"/>
                  </a:lnTo>
                  <a:lnTo>
                    <a:pt x="366" y="1363"/>
                  </a:lnTo>
                  <a:lnTo>
                    <a:pt x="370" y="1369"/>
                  </a:lnTo>
                  <a:lnTo>
                    <a:pt x="377" y="1373"/>
                  </a:lnTo>
                  <a:lnTo>
                    <a:pt x="388" y="1378"/>
                  </a:lnTo>
                  <a:lnTo>
                    <a:pt x="401" y="1382"/>
                  </a:lnTo>
                  <a:lnTo>
                    <a:pt x="416" y="1383"/>
                  </a:lnTo>
                  <a:lnTo>
                    <a:pt x="429" y="1382"/>
                  </a:lnTo>
                  <a:lnTo>
                    <a:pt x="444" y="1379"/>
                  </a:lnTo>
                  <a:lnTo>
                    <a:pt x="457" y="1375"/>
                  </a:lnTo>
                  <a:lnTo>
                    <a:pt x="469" y="1369"/>
                  </a:lnTo>
                  <a:lnTo>
                    <a:pt x="480" y="1359"/>
                  </a:lnTo>
                  <a:lnTo>
                    <a:pt x="484" y="1355"/>
                  </a:lnTo>
                  <a:lnTo>
                    <a:pt x="488" y="1350"/>
                  </a:lnTo>
                  <a:lnTo>
                    <a:pt x="492" y="1343"/>
                  </a:lnTo>
                  <a:lnTo>
                    <a:pt x="495" y="1338"/>
                  </a:lnTo>
                  <a:lnTo>
                    <a:pt x="496" y="1331"/>
                  </a:lnTo>
                  <a:lnTo>
                    <a:pt x="498" y="1323"/>
                  </a:lnTo>
                  <a:lnTo>
                    <a:pt x="499" y="1316"/>
                  </a:lnTo>
                  <a:lnTo>
                    <a:pt x="498" y="1308"/>
                  </a:lnTo>
                  <a:lnTo>
                    <a:pt x="499" y="1240"/>
                  </a:lnTo>
                  <a:lnTo>
                    <a:pt x="499" y="1173"/>
                  </a:lnTo>
                  <a:lnTo>
                    <a:pt x="499" y="1106"/>
                  </a:lnTo>
                  <a:lnTo>
                    <a:pt x="499" y="1038"/>
                  </a:lnTo>
                  <a:lnTo>
                    <a:pt x="499" y="971"/>
                  </a:lnTo>
                  <a:lnTo>
                    <a:pt x="499" y="902"/>
                  </a:lnTo>
                  <a:lnTo>
                    <a:pt x="499" y="835"/>
                  </a:lnTo>
                  <a:lnTo>
                    <a:pt x="499" y="767"/>
                  </a:lnTo>
                  <a:lnTo>
                    <a:pt x="499" y="700"/>
                  </a:lnTo>
                  <a:lnTo>
                    <a:pt x="499" y="633"/>
                  </a:lnTo>
                  <a:lnTo>
                    <a:pt x="499" y="564"/>
                  </a:lnTo>
                  <a:lnTo>
                    <a:pt x="499" y="497"/>
                  </a:lnTo>
                  <a:lnTo>
                    <a:pt x="499" y="429"/>
                  </a:lnTo>
                  <a:lnTo>
                    <a:pt x="499" y="362"/>
                  </a:lnTo>
                  <a:lnTo>
                    <a:pt x="499" y="293"/>
                  </a:lnTo>
                  <a:lnTo>
                    <a:pt x="499" y="226"/>
                  </a:lnTo>
                  <a:lnTo>
                    <a:pt x="510" y="226"/>
                  </a:lnTo>
                  <a:lnTo>
                    <a:pt x="520" y="226"/>
                  </a:lnTo>
                  <a:lnTo>
                    <a:pt x="532" y="226"/>
                  </a:lnTo>
                  <a:lnTo>
                    <a:pt x="542" y="225"/>
                  </a:lnTo>
                  <a:lnTo>
                    <a:pt x="542" y="273"/>
                  </a:lnTo>
                  <a:lnTo>
                    <a:pt x="542" y="320"/>
                  </a:lnTo>
                  <a:lnTo>
                    <a:pt x="542" y="367"/>
                  </a:lnTo>
                  <a:lnTo>
                    <a:pt x="542" y="414"/>
                  </a:lnTo>
                  <a:lnTo>
                    <a:pt x="542" y="461"/>
                  </a:lnTo>
                  <a:lnTo>
                    <a:pt x="542" y="508"/>
                  </a:lnTo>
                  <a:lnTo>
                    <a:pt x="542" y="556"/>
                  </a:lnTo>
                  <a:lnTo>
                    <a:pt x="542" y="603"/>
                  </a:lnTo>
                  <a:lnTo>
                    <a:pt x="543" y="617"/>
                  </a:lnTo>
                  <a:lnTo>
                    <a:pt x="546" y="631"/>
                  </a:lnTo>
                  <a:lnTo>
                    <a:pt x="553" y="645"/>
                  </a:lnTo>
                  <a:lnTo>
                    <a:pt x="561" y="657"/>
                  </a:lnTo>
                  <a:lnTo>
                    <a:pt x="565" y="662"/>
                  </a:lnTo>
                  <a:lnTo>
                    <a:pt x="570" y="667"/>
                  </a:lnTo>
                  <a:lnTo>
                    <a:pt x="577" y="670"/>
                  </a:lnTo>
                  <a:lnTo>
                    <a:pt x="582" y="674"/>
                  </a:lnTo>
                  <a:lnTo>
                    <a:pt x="589" y="676"/>
                  </a:lnTo>
                  <a:lnTo>
                    <a:pt x="597" y="677"/>
                  </a:lnTo>
                  <a:lnTo>
                    <a:pt x="604" y="677"/>
                  </a:lnTo>
                  <a:lnTo>
                    <a:pt x="612" y="676"/>
                  </a:lnTo>
                  <a:lnTo>
                    <a:pt x="618" y="676"/>
                  </a:lnTo>
                  <a:lnTo>
                    <a:pt x="624" y="674"/>
                  </a:lnTo>
                  <a:lnTo>
                    <a:pt x="629" y="672"/>
                  </a:lnTo>
                  <a:lnTo>
                    <a:pt x="634" y="669"/>
                  </a:lnTo>
                  <a:lnTo>
                    <a:pt x="638" y="665"/>
                  </a:lnTo>
                  <a:lnTo>
                    <a:pt x="642" y="661"/>
                  </a:lnTo>
                  <a:lnTo>
                    <a:pt x="645" y="655"/>
                  </a:lnTo>
                  <a:lnTo>
                    <a:pt x="649" y="650"/>
                  </a:lnTo>
                  <a:lnTo>
                    <a:pt x="653" y="639"/>
                  </a:lnTo>
                  <a:lnTo>
                    <a:pt x="656" y="627"/>
                  </a:lnTo>
                  <a:lnTo>
                    <a:pt x="658" y="615"/>
                  </a:lnTo>
                  <a:lnTo>
                    <a:pt x="658" y="603"/>
                  </a:lnTo>
                  <a:lnTo>
                    <a:pt x="658" y="555"/>
                  </a:lnTo>
                  <a:lnTo>
                    <a:pt x="658" y="505"/>
                  </a:lnTo>
                  <a:lnTo>
                    <a:pt x="658" y="457"/>
                  </a:lnTo>
                  <a:lnTo>
                    <a:pt x="658" y="409"/>
                  </a:lnTo>
                  <a:lnTo>
                    <a:pt x="658" y="360"/>
                  </a:lnTo>
                  <a:lnTo>
                    <a:pt x="658" y="311"/>
                  </a:lnTo>
                  <a:lnTo>
                    <a:pt x="658" y="263"/>
                  </a:lnTo>
                  <a:lnTo>
                    <a:pt x="658" y="214"/>
                  </a:lnTo>
                  <a:lnTo>
                    <a:pt x="658" y="192"/>
                  </a:lnTo>
                  <a:lnTo>
                    <a:pt x="657" y="169"/>
                  </a:lnTo>
                  <a:lnTo>
                    <a:pt x="654" y="146"/>
                  </a:lnTo>
                  <a:lnTo>
                    <a:pt x="650" y="123"/>
                  </a:lnTo>
                  <a:lnTo>
                    <a:pt x="648" y="111"/>
                  </a:lnTo>
                  <a:lnTo>
                    <a:pt x="644" y="100"/>
                  </a:lnTo>
                  <a:lnTo>
                    <a:pt x="640" y="90"/>
                  </a:lnTo>
                  <a:lnTo>
                    <a:pt x="634" y="80"/>
                  </a:lnTo>
                  <a:lnTo>
                    <a:pt x="629" y="71"/>
                  </a:lnTo>
                  <a:lnTo>
                    <a:pt x="622" y="61"/>
                  </a:lnTo>
                  <a:lnTo>
                    <a:pt x="614" y="53"/>
                  </a:lnTo>
                  <a:lnTo>
                    <a:pt x="605" y="4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16" name="Group 602"/>
          <p:cNvGrpSpPr/>
          <p:nvPr/>
        </p:nvGrpSpPr>
        <p:grpSpPr>
          <a:xfrm>
            <a:off x="8353647" y="3240517"/>
            <a:ext cx="271137" cy="607684"/>
            <a:chOff x="3327401" y="4335463"/>
            <a:chExt cx="407988" cy="914400"/>
          </a:xfrm>
          <a:solidFill>
            <a:srgbClr val="27AAE1"/>
          </a:solidFill>
        </p:grpSpPr>
        <p:sp>
          <p:nvSpPr>
            <p:cNvPr id="604" name="Freeform 58"/>
            <p:cNvSpPr>
              <a:spLocks/>
            </p:cNvSpPr>
            <p:nvPr/>
          </p:nvSpPr>
          <p:spPr bwMode="auto">
            <a:xfrm>
              <a:off x="3455988" y="4335463"/>
              <a:ext cx="149225" cy="147638"/>
            </a:xfrm>
            <a:custGeom>
              <a:avLst/>
              <a:gdLst>
                <a:gd name="T0" fmla="*/ 283 w 283"/>
                <a:gd name="T1" fmla="*/ 144 h 278"/>
                <a:gd name="T2" fmla="*/ 280 w 283"/>
                <a:gd name="T3" fmla="*/ 111 h 278"/>
                <a:gd name="T4" fmla="*/ 270 w 283"/>
                <a:gd name="T5" fmla="*/ 80 h 278"/>
                <a:gd name="T6" fmla="*/ 251 w 283"/>
                <a:gd name="T7" fmla="*/ 52 h 278"/>
                <a:gd name="T8" fmla="*/ 227 w 283"/>
                <a:gd name="T9" fmla="*/ 29 h 278"/>
                <a:gd name="T10" fmla="*/ 197 w 283"/>
                <a:gd name="T11" fmla="*/ 12 h 278"/>
                <a:gd name="T12" fmla="*/ 165 w 283"/>
                <a:gd name="T13" fmla="*/ 1 h 278"/>
                <a:gd name="T14" fmla="*/ 132 w 283"/>
                <a:gd name="T15" fmla="*/ 0 h 278"/>
                <a:gd name="T16" fmla="*/ 97 w 283"/>
                <a:gd name="T17" fmla="*/ 6 h 278"/>
                <a:gd name="T18" fmla="*/ 66 w 283"/>
                <a:gd name="T19" fmla="*/ 24 h 278"/>
                <a:gd name="T20" fmla="*/ 39 w 283"/>
                <a:gd name="T21" fmla="*/ 46 h 278"/>
                <a:gd name="T22" fmla="*/ 19 w 283"/>
                <a:gd name="T23" fmla="*/ 76 h 278"/>
                <a:gd name="T24" fmla="*/ 6 w 283"/>
                <a:gd name="T25" fmla="*/ 108 h 278"/>
                <a:gd name="T26" fmla="*/ 0 w 283"/>
                <a:gd name="T27" fmla="*/ 142 h 278"/>
                <a:gd name="T28" fmla="*/ 4 w 283"/>
                <a:gd name="T29" fmla="*/ 177 h 278"/>
                <a:gd name="T30" fmla="*/ 14 w 283"/>
                <a:gd name="T31" fmla="*/ 201 h 278"/>
                <a:gd name="T32" fmla="*/ 23 w 283"/>
                <a:gd name="T33" fmla="*/ 217 h 278"/>
                <a:gd name="T34" fmla="*/ 35 w 283"/>
                <a:gd name="T35" fmla="*/ 233 h 278"/>
                <a:gd name="T36" fmla="*/ 50 w 283"/>
                <a:gd name="T37" fmla="*/ 248 h 278"/>
                <a:gd name="T38" fmla="*/ 67 w 283"/>
                <a:gd name="T39" fmla="*/ 260 h 278"/>
                <a:gd name="T40" fmla="*/ 86 w 283"/>
                <a:gd name="T41" fmla="*/ 268 h 278"/>
                <a:gd name="T42" fmla="*/ 105 w 283"/>
                <a:gd name="T43" fmla="*/ 274 h 278"/>
                <a:gd name="T44" fmla="*/ 125 w 283"/>
                <a:gd name="T45" fmla="*/ 278 h 278"/>
                <a:gd name="T46" fmla="*/ 157 w 283"/>
                <a:gd name="T47" fmla="*/ 278 h 278"/>
                <a:gd name="T48" fmla="*/ 187 w 283"/>
                <a:gd name="T49" fmla="*/ 272 h 278"/>
                <a:gd name="T50" fmla="*/ 207 w 283"/>
                <a:gd name="T51" fmla="*/ 265 h 278"/>
                <a:gd name="T52" fmla="*/ 224 w 283"/>
                <a:gd name="T53" fmla="*/ 256 h 278"/>
                <a:gd name="T54" fmla="*/ 240 w 283"/>
                <a:gd name="T55" fmla="*/ 244 h 278"/>
                <a:gd name="T56" fmla="*/ 255 w 283"/>
                <a:gd name="T57" fmla="*/ 229 h 278"/>
                <a:gd name="T58" fmla="*/ 266 w 283"/>
                <a:gd name="T59" fmla="*/ 213 h 278"/>
                <a:gd name="T60" fmla="*/ 275 w 283"/>
                <a:gd name="T61" fmla="*/ 194 h 278"/>
                <a:gd name="T62" fmla="*/ 280 w 283"/>
                <a:gd name="T63" fmla="*/ 17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278">
                  <a:moveTo>
                    <a:pt x="282" y="162"/>
                  </a:moveTo>
                  <a:lnTo>
                    <a:pt x="283" y="144"/>
                  </a:lnTo>
                  <a:lnTo>
                    <a:pt x="283" y="128"/>
                  </a:lnTo>
                  <a:lnTo>
                    <a:pt x="280" y="111"/>
                  </a:lnTo>
                  <a:lnTo>
                    <a:pt x="276" y="95"/>
                  </a:lnTo>
                  <a:lnTo>
                    <a:pt x="270" y="80"/>
                  </a:lnTo>
                  <a:lnTo>
                    <a:pt x="262" y="65"/>
                  </a:lnTo>
                  <a:lnTo>
                    <a:pt x="251" y="52"/>
                  </a:lnTo>
                  <a:lnTo>
                    <a:pt x="239" y="40"/>
                  </a:lnTo>
                  <a:lnTo>
                    <a:pt x="227" y="29"/>
                  </a:lnTo>
                  <a:lnTo>
                    <a:pt x="212" y="20"/>
                  </a:lnTo>
                  <a:lnTo>
                    <a:pt x="197" y="12"/>
                  </a:lnTo>
                  <a:lnTo>
                    <a:pt x="181" y="5"/>
                  </a:lnTo>
                  <a:lnTo>
                    <a:pt x="165" y="1"/>
                  </a:lnTo>
                  <a:lnTo>
                    <a:pt x="149" y="0"/>
                  </a:lnTo>
                  <a:lnTo>
                    <a:pt x="132" y="0"/>
                  </a:lnTo>
                  <a:lnTo>
                    <a:pt x="114" y="2"/>
                  </a:lnTo>
                  <a:lnTo>
                    <a:pt x="97" y="6"/>
                  </a:lnTo>
                  <a:lnTo>
                    <a:pt x="81" y="14"/>
                  </a:lnTo>
                  <a:lnTo>
                    <a:pt x="66" y="24"/>
                  </a:lnTo>
                  <a:lnTo>
                    <a:pt x="52" y="34"/>
                  </a:lnTo>
                  <a:lnTo>
                    <a:pt x="39" y="46"/>
                  </a:lnTo>
                  <a:lnTo>
                    <a:pt x="28" y="60"/>
                  </a:lnTo>
                  <a:lnTo>
                    <a:pt x="19" y="76"/>
                  </a:lnTo>
                  <a:lnTo>
                    <a:pt x="12" y="91"/>
                  </a:lnTo>
                  <a:lnTo>
                    <a:pt x="6" y="108"/>
                  </a:lnTo>
                  <a:lnTo>
                    <a:pt x="3" y="124"/>
                  </a:lnTo>
                  <a:lnTo>
                    <a:pt x="0" y="142"/>
                  </a:lnTo>
                  <a:lnTo>
                    <a:pt x="2" y="159"/>
                  </a:lnTo>
                  <a:lnTo>
                    <a:pt x="4" y="177"/>
                  </a:lnTo>
                  <a:lnTo>
                    <a:pt x="10" y="193"/>
                  </a:lnTo>
                  <a:lnTo>
                    <a:pt x="14" y="201"/>
                  </a:lnTo>
                  <a:lnTo>
                    <a:pt x="18" y="209"/>
                  </a:lnTo>
                  <a:lnTo>
                    <a:pt x="23" y="217"/>
                  </a:lnTo>
                  <a:lnTo>
                    <a:pt x="30" y="223"/>
                  </a:lnTo>
                  <a:lnTo>
                    <a:pt x="35" y="233"/>
                  </a:lnTo>
                  <a:lnTo>
                    <a:pt x="43" y="240"/>
                  </a:lnTo>
                  <a:lnTo>
                    <a:pt x="50" y="248"/>
                  </a:lnTo>
                  <a:lnTo>
                    <a:pt x="59" y="254"/>
                  </a:lnTo>
                  <a:lnTo>
                    <a:pt x="67" y="260"/>
                  </a:lnTo>
                  <a:lnTo>
                    <a:pt x="77" y="264"/>
                  </a:lnTo>
                  <a:lnTo>
                    <a:pt x="86" y="268"/>
                  </a:lnTo>
                  <a:lnTo>
                    <a:pt x="95" y="272"/>
                  </a:lnTo>
                  <a:lnTo>
                    <a:pt x="105" y="274"/>
                  </a:lnTo>
                  <a:lnTo>
                    <a:pt x="115" y="277"/>
                  </a:lnTo>
                  <a:lnTo>
                    <a:pt x="125" y="278"/>
                  </a:lnTo>
                  <a:lnTo>
                    <a:pt x="136" y="278"/>
                  </a:lnTo>
                  <a:lnTo>
                    <a:pt x="157" y="278"/>
                  </a:lnTo>
                  <a:lnTo>
                    <a:pt x="177" y="274"/>
                  </a:lnTo>
                  <a:lnTo>
                    <a:pt x="187" y="272"/>
                  </a:lnTo>
                  <a:lnTo>
                    <a:pt x="197" y="269"/>
                  </a:lnTo>
                  <a:lnTo>
                    <a:pt x="207" y="265"/>
                  </a:lnTo>
                  <a:lnTo>
                    <a:pt x="215" y="261"/>
                  </a:lnTo>
                  <a:lnTo>
                    <a:pt x="224" y="256"/>
                  </a:lnTo>
                  <a:lnTo>
                    <a:pt x="232" y="250"/>
                  </a:lnTo>
                  <a:lnTo>
                    <a:pt x="240" y="244"/>
                  </a:lnTo>
                  <a:lnTo>
                    <a:pt x="248" y="237"/>
                  </a:lnTo>
                  <a:lnTo>
                    <a:pt x="255" y="229"/>
                  </a:lnTo>
                  <a:lnTo>
                    <a:pt x="260" y="221"/>
                  </a:lnTo>
                  <a:lnTo>
                    <a:pt x="266" y="213"/>
                  </a:lnTo>
                  <a:lnTo>
                    <a:pt x="271" y="203"/>
                  </a:lnTo>
                  <a:lnTo>
                    <a:pt x="275" y="194"/>
                  </a:lnTo>
                  <a:lnTo>
                    <a:pt x="278" y="185"/>
                  </a:lnTo>
                  <a:lnTo>
                    <a:pt x="280" y="174"/>
                  </a:lnTo>
                  <a:lnTo>
                    <a:pt x="282" y="16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05" name="Freeform 59"/>
            <p:cNvSpPr>
              <a:spLocks/>
            </p:cNvSpPr>
            <p:nvPr/>
          </p:nvSpPr>
          <p:spPr bwMode="auto">
            <a:xfrm>
              <a:off x="3327401" y="4506913"/>
              <a:ext cx="407988" cy="742950"/>
            </a:xfrm>
            <a:custGeom>
              <a:avLst/>
              <a:gdLst>
                <a:gd name="T0" fmla="*/ 690 w 770"/>
                <a:gd name="T1" fmla="*/ 245 h 1403"/>
                <a:gd name="T2" fmla="*/ 650 w 770"/>
                <a:gd name="T3" fmla="*/ 122 h 1403"/>
                <a:gd name="T4" fmla="*/ 616 w 770"/>
                <a:gd name="T5" fmla="*/ 60 h 1403"/>
                <a:gd name="T6" fmla="*/ 573 w 770"/>
                <a:gd name="T7" fmla="*/ 25 h 1403"/>
                <a:gd name="T8" fmla="*/ 521 w 770"/>
                <a:gd name="T9" fmla="*/ 6 h 1403"/>
                <a:gd name="T10" fmla="*/ 451 w 770"/>
                <a:gd name="T11" fmla="*/ 0 h 1403"/>
                <a:gd name="T12" fmla="*/ 323 w 770"/>
                <a:gd name="T13" fmla="*/ 0 h 1403"/>
                <a:gd name="T14" fmla="*/ 238 w 770"/>
                <a:gd name="T15" fmla="*/ 8 h 1403"/>
                <a:gd name="T16" fmla="*/ 178 w 770"/>
                <a:gd name="T17" fmla="*/ 36 h 1403"/>
                <a:gd name="T18" fmla="*/ 135 w 770"/>
                <a:gd name="T19" fmla="*/ 88 h 1403"/>
                <a:gd name="T20" fmla="*/ 95 w 770"/>
                <a:gd name="T21" fmla="*/ 197 h 1403"/>
                <a:gd name="T22" fmla="*/ 59 w 770"/>
                <a:gd name="T23" fmla="*/ 325 h 1403"/>
                <a:gd name="T24" fmla="*/ 20 w 770"/>
                <a:gd name="T25" fmla="*/ 457 h 1403"/>
                <a:gd name="T26" fmla="*/ 1 w 770"/>
                <a:gd name="T27" fmla="*/ 568 h 1403"/>
                <a:gd name="T28" fmla="*/ 24 w 770"/>
                <a:gd name="T29" fmla="*/ 596 h 1403"/>
                <a:gd name="T30" fmla="*/ 60 w 770"/>
                <a:gd name="T31" fmla="*/ 603 h 1403"/>
                <a:gd name="T32" fmla="*/ 95 w 770"/>
                <a:gd name="T33" fmla="*/ 590 h 1403"/>
                <a:gd name="T34" fmla="*/ 124 w 770"/>
                <a:gd name="T35" fmla="*/ 521 h 1403"/>
                <a:gd name="T36" fmla="*/ 175 w 770"/>
                <a:gd name="T37" fmla="*/ 342 h 1403"/>
                <a:gd name="T38" fmla="*/ 229 w 770"/>
                <a:gd name="T39" fmla="*/ 199 h 1403"/>
                <a:gd name="T40" fmla="*/ 181 w 770"/>
                <a:gd name="T41" fmla="*/ 437 h 1403"/>
                <a:gd name="T42" fmla="*/ 96 w 770"/>
                <a:gd name="T43" fmla="*/ 765 h 1403"/>
                <a:gd name="T44" fmla="*/ 202 w 770"/>
                <a:gd name="T45" fmla="*/ 848 h 1403"/>
                <a:gd name="T46" fmla="*/ 244 w 770"/>
                <a:gd name="T47" fmla="*/ 1035 h 1403"/>
                <a:gd name="T48" fmla="*/ 244 w 770"/>
                <a:gd name="T49" fmla="*/ 1284 h 1403"/>
                <a:gd name="T50" fmla="*/ 258 w 770"/>
                <a:gd name="T51" fmla="*/ 1379 h 1403"/>
                <a:gd name="T52" fmla="*/ 297 w 770"/>
                <a:gd name="T53" fmla="*/ 1401 h 1403"/>
                <a:gd name="T54" fmla="*/ 340 w 770"/>
                <a:gd name="T55" fmla="*/ 1394 h 1403"/>
                <a:gd name="T56" fmla="*/ 368 w 770"/>
                <a:gd name="T57" fmla="*/ 1359 h 1403"/>
                <a:gd name="T58" fmla="*/ 372 w 770"/>
                <a:gd name="T59" fmla="*/ 1159 h 1403"/>
                <a:gd name="T60" fmla="*/ 372 w 770"/>
                <a:gd name="T61" fmla="*/ 910 h 1403"/>
                <a:gd name="T62" fmla="*/ 412 w 770"/>
                <a:gd name="T63" fmla="*/ 907 h 1403"/>
                <a:gd name="T64" fmla="*/ 412 w 770"/>
                <a:gd name="T65" fmla="*/ 1149 h 1403"/>
                <a:gd name="T66" fmla="*/ 412 w 770"/>
                <a:gd name="T67" fmla="*/ 1336 h 1403"/>
                <a:gd name="T68" fmla="*/ 418 w 770"/>
                <a:gd name="T69" fmla="*/ 1363 h 1403"/>
                <a:gd name="T70" fmla="*/ 433 w 770"/>
                <a:gd name="T71" fmla="*/ 1386 h 1403"/>
                <a:gd name="T72" fmla="*/ 457 w 770"/>
                <a:gd name="T73" fmla="*/ 1401 h 1403"/>
                <a:gd name="T74" fmla="*/ 485 w 770"/>
                <a:gd name="T75" fmla="*/ 1403 h 1403"/>
                <a:gd name="T76" fmla="*/ 510 w 770"/>
                <a:gd name="T77" fmla="*/ 1393 h 1403"/>
                <a:gd name="T78" fmla="*/ 532 w 770"/>
                <a:gd name="T79" fmla="*/ 1367 h 1403"/>
                <a:gd name="T80" fmla="*/ 541 w 770"/>
                <a:gd name="T81" fmla="*/ 1267 h 1403"/>
                <a:gd name="T82" fmla="*/ 541 w 770"/>
                <a:gd name="T83" fmla="*/ 1028 h 1403"/>
                <a:gd name="T84" fmla="*/ 584 w 770"/>
                <a:gd name="T85" fmla="*/ 848 h 1403"/>
                <a:gd name="T86" fmla="*/ 686 w 770"/>
                <a:gd name="T87" fmla="*/ 764 h 1403"/>
                <a:gd name="T88" fmla="*/ 588 w 770"/>
                <a:gd name="T89" fmla="*/ 430 h 1403"/>
                <a:gd name="T90" fmla="*/ 532 w 770"/>
                <a:gd name="T91" fmla="*/ 189 h 1403"/>
                <a:gd name="T92" fmla="*/ 553 w 770"/>
                <a:gd name="T93" fmla="*/ 216 h 1403"/>
                <a:gd name="T94" fmla="*/ 596 w 770"/>
                <a:gd name="T95" fmla="*/ 352 h 1403"/>
                <a:gd name="T96" fmla="*/ 650 w 770"/>
                <a:gd name="T97" fmla="*/ 523 h 1403"/>
                <a:gd name="T98" fmla="*/ 678 w 770"/>
                <a:gd name="T99" fmla="*/ 584 h 1403"/>
                <a:gd name="T100" fmla="*/ 701 w 770"/>
                <a:gd name="T101" fmla="*/ 599 h 1403"/>
                <a:gd name="T102" fmla="*/ 752 w 770"/>
                <a:gd name="T103" fmla="*/ 599 h 1403"/>
                <a:gd name="T104" fmla="*/ 770 w 770"/>
                <a:gd name="T105" fmla="*/ 548 h 1403"/>
                <a:gd name="T106" fmla="*/ 762 w 770"/>
                <a:gd name="T107" fmla="*/ 486 h 1403"/>
                <a:gd name="T108" fmla="*/ 730 w 770"/>
                <a:gd name="T109" fmla="*/ 382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0" h="1403">
                  <a:moveTo>
                    <a:pt x="722" y="352"/>
                  </a:moveTo>
                  <a:lnTo>
                    <a:pt x="710" y="316"/>
                  </a:lnTo>
                  <a:lnTo>
                    <a:pt x="699" y="281"/>
                  </a:lnTo>
                  <a:lnTo>
                    <a:pt x="690" y="245"/>
                  </a:lnTo>
                  <a:lnTo>
                    <a:pt x="679" y="209"/>
                  </a:lnTo>
                  <a:lnTo>
                    <a:pt x="669" y="174"/>
                  </a:lnTo>
                  <a:lnTo>
                    <a:pt x="656" y="139"/>
                  </a:lnTo>
                  <a:lnTo>
                    <a:pt x="650" y="122"/>
                  </a:lnTo>
                  <a:lnTo>
                    <a:pt x="642" y="104"/>
                  </a:lnTo>
                  <a:lnTo>
                    <a:pt x="634" y="88"/>
                  </a:lnTo>
                  <a:lnTo>
                    <a:pt x="624" y="72"/>
                  </a:lnTo>
                  <a:lnTo>
                    <a:pt x="616" y="60"/>
                  </a:lnTo>
                  <a:lnTo>
                    <a:pt x="607" y="49"/>
                  </a:lnTo>
                  <a:lnTo>
                    <a:pt x="596" y="40"/>
                  </a:lnTo>
                  <a:lnTo>
                    <a:pt x="585" y="32"/>
                  </a:lnTo>
                  <a:lnTo>
                    <a:pt x="573" y="25"/>
                  </a:lnTo>
                  <a:lnTo>
                    <a:pt x="561" y="18"/>
                  </a:lnTo>
                  <a:lnTo>
                    <a:pt x="548" y="13"/>
                  </a:lnTo>
                  <a:lnTo>
                    <a:pt x="536" y="9"/>
                  </a:lnTo>
                  <a:lnTo>
                    <a:pt x="521" y="6"/>
                  </a:lnTo>
                  <a:lnTo>
                    <a:pt x="508" y="4"/>
                  </a:lnTo>
                  <a:lnTo>
                    <a:pt x="494" y="1"/>
                  </a:lnTo>
                  <a:lnTo>
                    <a:pt x="479" y="1"/>
                  </a:lnTo>
                  <a:lnTo>
                    <a:pt x="451" y="0"/>
                  </a:lnTo>
                  <a:lnTo>
                    <a:pt x="425" y="1"/>
                  </a:lnTo>
                  <a:lnTo>
                    <a:pt x="391" y="1"/>
                  </a:lnTo>
                  <a:lnTo>
                    <a:pt x="356" y="1"/>
                  </a:lnTo>
                  <a:lnTo>
                    <a:pt x="323" y="0"/>
                  </a:lnTo>
                  <a:lnTo>
                    <a:pt x="288" y="1"/>
                  </a:lnTo>
                  <a:lnTo>
                    <a:pt x="270" y="2"/>
                  </a:lnTo>
                  <a:lnTo>
                    <a:pt x="254" y="5"/>
                  </a:lnTo>
                  <a:lnTo>
                    <a:pt x="238" y="8"/>
                  </a:lnTo>
                  <a:lnTo>
                    <a:pt x="222" y="12"/>
                  </a:lnTo>
                  <a:lnTo>
                    <a:pt x="206" y="18"/>
                  </a:lnTo>
                  <a:lnTo>
                    <a:pt x="191" y="26"/>
                  </a:lnTo>
                  <a:lnTo>
                    <a:pt x="178" y="36"/>
                  </a:lnTo>
                  <a:lnTo>
                    <a:pt x="164" y="47"/>
                  </a:lnTo>
                  <a:lnTo>
                    <a:pt x="154" y="60"/>
                  </a:lnTo>
                  <a:lnTo>
                    <a:pt x="144" y="73"/>
                  </a:lnTo>
                  <a:lnTo>
                    <a:pt x="135" y="88"/>
                  </a:lnTo>
                  <a:lnTo>
                    <a:pt x="128" y="103"/>
                  </a:lnTo>
                  <a:lnTo>
                    <a:pt x="115" y="132"/>
                  </a:lnTo>
                  <a:lnTo>
                    <a:pt x="104" y="165"/>
                  </a:lnTo>
                  <a:lnTo>
                    <a:pt x="95" y="197"/>
                  </a:lnTo>
                  <a:lnTo>
                    <a:pt x="87" y="229"/>
                  </a:lnTo>
                  <a:lnTo>
                    <a:pt x="77" y="261"/>
                  </a:lnTo>
                  <a:lnTo>
                    <a:pt x="68" y="293"/>
                  </a:lnTo>
                  <a:lnTo>
                    <a:pt x="59" y="325"/>
                  </a:lnTo>
                  <a:lnTo>
                    <a:pt x="49" y="359"/>
                  </a:lnTo>
                  <a:lnTo>
                    <a:pt x="38" y="391"/>
                  </a:lnTo>
                  <a:lnTo>
                    <a:pt x="29" y="425"/>
                  </a:lnTo>
                  <a:lnTo>
                    <a:pt x="20" y="457"/>
                  </a:lnTo>
                  <a:lnTo>
                    <a:pt x="10" y="490"/>
                  </a:lnTo>
                  <a:lnTo>
                    <a:pt x="4" y="524"/>
                  </a:lnTo>
                  <a:lnTo>
                    <a:pt x="0" y="557"/>
                  </a:lnTo>
                  <a:lnTo>
                    <a:pt x="1" y="568"/>
                  </a:lnTo>
                  <a:lnTo>
                    <a:pt x="5" y="576"/>
                  </a:lnTo>
                  <a:lnTo>
                    <a:pt x="9" y="584"/>
                  </a:lnTo>
                  <a:lnTo>
                    <a:pt x="16" y="591"/>
                  </a:lnTo>
                  <a:lnTo>
                    <a:pt x="24" y="596"/>
                  </a:lnTo>
                  <a:lnTo>
                    <a:pt x="32" y="600"/>
                  </a:lnTo>
                  <a:lnTo>
                    <a:pt x="41" y="603"/>
                  </a:lnTo>
                  <a:lnTo>
                    <a:pt x="50" y="604"/>
                  </a:lnTo>
                  <a:lnTo>
                    <a:pt x="60" y="603"/>
                  </a:lnTo>
                  <a:lnTo>
                    <a:pt x="69" y="602"/>
                  </a:lnTo>
                  <a:lnTo>
                    <a:pt x="79" y="599"/>
                  </a:lnTo>
                  <a:lnTo>
                    <a:pt x="87" y="595"/>
                  </a:lnTo>
                  <a:lnTo>
                    <a:pt x="95" y="590"/>
                  </a:lnTo>
                  <a:lnTo>
                    <a:pt x="101" y="583"/>
                  </a:lnTo>
                  <a:lnTo>
                    <a:pt x="107" y="575"/>
                  </a:lnTo>
                  <a:lnTo>
                    <a:pt x="109" y="565"/>
                  </a:lnTo>
                  <a:lnTo>
                    <a:pt x="124" y="521"/>
                  </a:lnTo>
                  <a:lnTo>
                    <a:pt x="138" y="477"/>
                  </a:lnTo>
                  <a:lnTo>
                    <a:pt x="151" y="431"/>
                  </a:lnTo>
                  <a:lnTo>
                    <a:pt x="163" y="387"/>
                  </a:lnTo>
                  <a:lnTo>
                    <a:pt x="175" y="342"/>
                  </a:lnTo>
                  <a:lnTo>
                    <a:pt x="189" y="296"/>
                  </a:lnTo>
                  <a:lnTo>
                    <a:pt x="202" y="252"/>
                  </a:lnTo>
                  <a:lnTo>
                    <a:pt x="217" y="207"/>
                  </a:lnTo>
                  <a:lnTo>
                    <a:pt x="229" y="199"/>
                  </a:lnTo>
                  <a:lnTo>
                    <a:pt x="242" y="190"/>
                  </a:lnTo>
                  <a:lnTo>
                    <a:pt x="222" y="273"/>
                  </a:lnTo>
                  <a:lnTo>
                    <a:pt x="202" y="355"/>
                  </a:lnTo>
                  <a:lnTo>
                    <a:pt x="181" y="437"/>
                  </a:lnTo>
                  <a:lnTo>
                    <a:pt x="159" y="519"/>
                  </a:lnTo>
                  <a:lnTo>
                    <a:pt x="138" y="600"/>
                  </a:lnTo>
                  <a:lnTo>
                    <a:pt x="118" y="683"/>
                  </a:lnTo>
                  <a:lnTo>
                    <a:pt x="96" y="765"/>
                  </a:lnTo>
                  <a:lnTo>
                    <a:pt x="76" y="847"/>
                  </a:lnTo>
                  <a:lnTo>
                    <a:pt x="118" y="848"/>
                  </a:lnTo>
                  <a:lnTo>
                    <a:pt x="159" y="848"/>
                  </a:lnTo>
                  <a:lnTo>
                    <a:pt x="202" y="848"/>
                  </a:lnTo>
                  <a:lnTo>
                    <a:pt x="244" y="848"/>
                  </a:lnTo>
                  <a:lnTo>
                    <a:pt x="244" y="910"/>
                  </a:lnTo>
                  <a:lnTo>
                    <a:pt x="244" y="973"/>
                  </a:lnTo>
                  <a:lnTo>
                    <a:pt x="244" y="1035"/>
                  </a:lnTo>
                  <a:lnTo>
                    <a:pt x="244" y="1098"/>
                  </a:lnTo>
                  <a:lnTo>
                    <a:pt x="244" y="1159"/>
                  </a:lnTo>
                  <a:lnTo>
                    <a:pt x="244" y="1221"/>
                  </a:lnTo>
                  <a:lnTo>
                    <a:pt x="244" y="1284"/>
                  </a:lnTo>
                  <a:lnTo>
                    <a:pt x="245" y="1346"/>
                  </a:lnTo>
                  <a:lnTo>
                    <a:pt x="248" y="1359"/>
                  </a:lnTo>
                  <a:lnTo>
                    <a:pt x="252" y="1370"/>
                  </a:lnTo>
                  <a:lnTo>
                    <a:pt x="258" y="1379"/>
                  </a:lnTo>
                  <a:lnTo>
                    <a:pt x="266" y="1387"/>
                  </a:lnTo>
                  <a:lnTo>
                    <a:pt x="276" y="1394"/>
                  </a:lnTo>
                  <a:lnTo>
                    <a:pt x="286" y="1398"/>
                  </a:lnTo>
                  <a:lnTo>
                    <a:pt x="297" y="1401"/>
                  </a:lnTo>
                  <a:lnTo>
                    <a:pt x="308" y="1402"/>
                  </a:lnTo>
                  <a:lnTo>
                    <a:pt x="319" y="1401"/>
                  </a:lnTo>
                  <a:lnTo>
                    <a:pt x="329" y="1398"/>
                  </a:lnTo>
                  <a:lnTo>
                    <a:pt x="340" y="1394"/>
                  </a:lnTo>
                  <a:lnTo>
                    <a:pt x="349" y="1389"/>
                  </a:lnTo>
                  <a:lnTo>
                    <a:pt x="357" y="1381"/>
                  </a:lnTo>
                  <a:lnTo>
                    <a:pt x="363" y="1371"/>
                  </a:lnTo>
                  <a:lnTo>
                    <a:pt x="368" y="1359"/>
                  </a:lnTo>
                  <a:lnTo>
                    <a:pt x="370" y="1347"/>
                  </a:lnTo>
                  <a:lnTo>
                    <a:pt x="372" y="1284"/>
                  </a:lnTo>
                  <a:lnTo>
                    <a:pt x="372" y="1222"/>
                  </a:lnTo>
                  <a:lnTo>
                    <a:pt x="372" y="1159"/>
                  </a:lnTo>
                  <a:lnTo>
                    <a:pt x="372" y="1098"/>
                  </a:lnTo>
                  <a:lnTo>
                    <a:pt x="372" y="1035"/>
                  </a:lnTo>
                  <a:lnTo>
                    <a:pt x="372" y="973"/>
                  </a:lnTo>
                  <a:lnTo>
                    <a:pt x="372" y="910"/>
                  </a:lnTo>
                  <a:lnTo>
                    <a:pt x="372" y="848"/>
                  </a:lnTo>
                  <a:lnTo>
                    <a:pt x="392" y="847"/>
                  </a:lnTo>
                  <a:lnTo>
                    <a:pt x="411" y="847"/>
                  </a:lnTo>
                  <a:lnTo>
                    <a:pt x="412" y="907"/>
                  </a:lnTo>
                  <a:lnTo>
                    <a:pt x="412" y="968"/>
                  </a:lnTo>
                  <a:lnTo>
                    <a:pt x="412" y="1028"/>
                  </a:lnTo>
                  <a:lnTo>
                    <a:pt x="412" y="1088"/>
                  </a:lnTo>
                  <a:lnTo>
                    <a:pt x="412" y="1149"/>
                  </a:lnTo>
                  <a:lnTo>
                    <a:pt x="412" y="1209"/>
                  </a:lnTo>
                  <a:lnTo>
                    <a:pt x="412" y="1269"/>
                  </a:lnTo>
                  <a:lnTo>
                    <a:pt x="412" y="1330"/>
                  </a:lnTo>
                  <a:lnTo>
                    <a:pt x="412" y="1336"/>
                  </a:lnTo>
                  <a:lnTo>
                    <a:pt x="412" y="1343"/>
                  </a:lnTo>
                  <a:lnTo>
                    <a:pt x="414" y="1350"/>
                  </a:lnTo>
                  <a:lnTo>
                    <a:pt x="415" y="1357"/>
                  </a:lnTo>
                  <a:lnTo>
                    <a:pt x="418" y="1363"/>
                  </a:lnTo>
                  <a:lnTo>
                    <a:pt x="420" y="1370"/>
                  </a:lnTo>
                  <a:lnTo>
                    <a:pt x="425" y="1375"/>
                  </a:lnTo>
                  <a:lnTo>
                    <a:pt x="429" y="1381"/>
                  </a:lnTo>
                  <a:lnTo>
                    <a:pt x="433" y="1386"/>
                  </a:lnTo>
                  <a:lnTo>
                    <a:pt x="438" y="1391"/>
                  </a:lnTo>
                  <a:lnTo>
                    <a:pt x="443" y="1394"/>
                  </a:lnTo>
                  <a:lnTo>
                    <a:pt x="450" y="1398"/>
                  </a:lnTo>
                  <a:lnTo>
                    <a:pt x="457" y="1401"/>
                  </a:lnTo>
                  <a:lnTo>
                    <a:pt x="463" y="1402"/>
                  </a:lnTo>
                  <a:lnTo>
                    <a:pt x="470" y="1403"/>
                  </a:lnTo>
                  <a:lnTo>
                    <a:pt x="477" y="1403"/>
                  </a:lnTo>
                  <a:lnTo>
                    <a:pt x="485" y="1403"/>
                  </a:lnTo>
                  <a:lnTo>
                    <a:pt x="492" y="1402"/>
                  </a:lnTo>
                  <a:lnTo>
                    <a:pt x="498" y="1399"/>
                  </a:lnTo>
                  <a:lnTo>
                    <a:pt x="504" y="1397"/>
                  </a:lnTo>
                  <a:lnTo>
                    <a:pt x="510" y="1393"/>
                  </a:lnTo>
                  <a:lnTo>
                    <a:pt x="516" y="1389"/>
                  </a:lnTo>
                  <a:lnTo>
                    <a:pt x="520" y="1385"/>
                  </a:lnTo>
                  <a:lnTo>
                    <a:pt x="524" y="1379"/>
                  </a:lnTo>
                  <a:lnTo>
                    <a:pt x="532" y="1367"/>
                  </a:lnTo>
                  <a:lnTo>
                    <a:pt x="537" y="1354"/>
                  </a:lnTo>
                  <a:lnTo>
                    <a:pt x="540" y="1340"/>
                  </a:lnTo>
                  <a:lnTo>
                    <a:pt x="540" y="1327"/>
                  </a:lnTo>
                  <a:lnTo>
                    <a:pt x="541" y="1267"/>
                  </a:lnTo>
                  <a:lnTo>
                    <a:pt x="542" y="1208"/>
                  </a:lnTo>
                  <a:lnTo>
                    <a:pt x="542" y="1147"/>
                  </a:lnTo>
                  <a:lnTo>
                    <a:pt x="541" y="1087"/>
                  </a:lnTo>
                  <a:lnTo>
                    <a:pt x="541" y="1028"/>
                  </a:lnTo>
                  <a:lnTo>
                    <a:pt x="541" y="968"/>
                  </a:lnTo>
                  <a:lnTo>
                    <a:pt x="541" y="907"/>
                  </a:lnTo>
                  <a:lnTo>
                    <a:pt x="542" y="848"/>
                  </a:lnTo>
                  <a:lnTo>
                    <a:pt x="584" y="848"/>
                  </a:lnTo>
                  <a:lnTo>
                    <a:pt x="626" y="848"/>
                  </a:lnTo>
                  <a:lnTo>
                    <a:pt x="667" y="848"/>
                  </a:lnTo>
                  <a:lnTo>
                    <a:pt x="709" y="848"/>
                  </a:lnTo>
                  <a:lnTo>
                    <a:pt x="686" y="764"/>
                  </a:lnTo>
                  <a:lnTo>
                    <a:pt x="662" y="681"/>
                  </a:lnTo>
                  <a:lnTo>
                    <a:pt x="636" y="598"/>
                  </a:lnTo>
                  <a:lnTo>
                    <a:pt x="612" y="515"/>
                  </a:lnTo>
                  <a:lnTo>
                    <a:pt x="588" y="430"/>
                  </a:lnTo>
                  <a:lnTo>
                    <a:pt x="564" y="347"/>
                  </a:lnTo>
                  <a:lnTo>
                    <a:pt x="541" y="264"/>
                  </a:lnTo>
                  <a:lnTo>
                    <a:pt x="521" y="179"/>
                  </a:lnTo>
                  <a:lnTo>
                    <a:pt x="532" y="189"/>
                  </a:lnTo>
                  <a:lnTo>
                    <a:pt x="542" y="198"/>
                  </a:lnTo>
                  <a:lnTo>
                    <a:pt x="547" y="203"/>
                  </a:lnTo>
                  <a:lnTo>
                    <a:pt x="551" y="210"/>
                  </a:lnTo>
                  <a:lnTo>
                    <a:pt x="553" y="216"/>
                  </a:lnTo>
                  <a:lnTo>
                    <a:pt x="556" y="224"/>
                  </a:lnTo>
                  <a:lnTo>
                    <a:pt x="571" y="265"/>
                  </a:lnTo>
                  <a:lnTo>
                    <a:pt x="584" y="308"/>
                  </a:lnTo>
                  <a:lnTo>
                    <a:pt x="596" y="352"/>
                  </a:lnTo>
                  <a:lnTo>
                    <a:pt x="610" y="395"/>
                  </a:lnTo>
                  <a:lnTo>
                    <a:pt x="623" y="438"/>
                  </a:lnTo>
                  <a:lnTo>
                    <a:pt x="636" y="481"/>
                  </a:lnTo>
                  <a:lnTo>
                    <a:pt x="650" y="523"/>
                  </a:lnTo>
                  <a:lnTo>
                    <a:pt x="664" y="565"/>
                  </a:lnTo>
                  <a:lnTo>
                    <a:pt x="669" y="572"/>
                  </a:lnTo>
                  <a:lnTo>
                    <a:pt x="673" y="579"/>
                  </a:lnTo>
                  <a:lnTo>
                    <a:pt x="678" y="584"/>
                  </a:lnTo>
                  <a:lnTo>
                    <a:pt x="683" y="590"/>
                  </a:lnTo>
                  <a:lnTo>
                    <a:pt x="689" y="592"/>
                  </a:lnTo>
                  <a:lnTo>
                    <a:pt x="695" y="596"/>
                  </a:lnTo>
                  <a:lnTo>
                    <a:pt x="701" y="599"/>
                  </a:lnTo>
                  <a:lnTo>
                    <a:pt x="709" y="600"/>
                  </a:lnTo>
                  <a:lnTo>
                    <a:pt x="722" y="602"/>
                  </a:lnTo>
                  <a:lnTo>
                    <a:pt x="737" y="602"/>
                  </a:lnTo>
                  <a:lnTo>
                    <a:pt x="752" y="599"/>
                  </a:lnTo>
                  <a:lnTo>
                    <a:pt x="765" y="595"/>
                  </a:lnTo>
                  <a:lnTo>
                    <a:pt x="769" y="579"/>
                  </a:lnTo>
                  <a:lnTo>
                    <a:pt x="770" y="564"/>
                  </a:lnTo>
                  <a:lnTo>
                    <a:pt x="770" y="548"/>
                  </a:lnTo>
                  <a:lnTo>
                    <a:pt x="769" y="533"/>
                  </a:lnTo>
                  <a:lnTo>
                    <a:pt x="768" y="517"/>
                  </a:lnTo>
                  <a:lnTo>
                    <a:pt x="765" y="502"/>
                  </a:lnTo>
                  <a:lnTo>
                    <a:pt x="762" y="486"/>
                  </a:lnTo>
                  <a:lnTo>
                    <a:pt x="758" y="472"/>
                  </a:lnTo>
                  <a:lnTo>
                    <a:pt x="749" y="442"/>
                  </a:lnTo>
                  <a:lnTo>
                    <a:pt x="740" y="411"/>
                  </a:lnTo>
                  <a:lnTo>
                    <a:pt x="730" y="382"/>
                  </a:lnTo>
                  <a:lnTo>
                    <a:pt x="722" y="35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17" name="Group 605"/>
          <p:cNvGrpSpPr/>
          <p:nvPr/>
        </p:nvGrpSpPr>
        <p:grpSpPr>
          <a:xfrm>
            <a:off x="8370937" y="2460975"/>
            <a:ext cx="231047" cy="591857"/>
            <a:chOff x="3647164" y="2464482"/>
            <a:chExt cx="231047" cy="591857"/>
          </a:xfrm>
          <a:solidFill>
            <a:srgbClr val="0070C0"/>
          </a:solidFill>
        </p:grpSpPr>
        <p:sp>
          <p:nvSpPr>
            <p:cNvPr id="607" name="Freeform 56"/>
            <p:cNvSpPr>
              <a:spLocks/>
            </p:cNvSpPr>
            <p:nvPr/>
          </p:nvSpPr>
          <p:spPr bwMode="auto">
            <a:xfrm>
              <a:off x="3716795" y="2464482"/>
              <a:ext cx="96006" cy="96006"/>
            </a:xfrm>
            <a:custGeom>
              <a:avLst/>
              <a:gdLst>
                <a:gd name="T0" fmla="*/ 262 w 273"/>
                <a:gd name="T1" fmla="*/ 182 h 271"/>
                <a:gd name="T2" fmla="*/ 266 w 273"/>
                <a:gd name="T3" fmla="*/ 173 h 271"/>
                <a:gd name="T4" fmla="*/ 269 w 273"/>
                <a:gd name="T5" fmla="*/ 165 h 271"/>
                <a:gd name="T6" fmla="*/ 272 w 273"/>
                <a:gd name="T7" fmla="*/ 155 h 271"/>
                <a:gd name="T8" fmla="*/ 273 w 273"/>
                <a:gd name="T9" fmla="*/ 146 h 271"/>
                <a:gd name="T10" fmla="*/ 273 w 273"/>
                <a:gd name="T11" fmla="*/ 137 h 271"/>
                <a:gd name="T12" fmla="*/ 273 w 273"/>
                <a:gd name="T13" fmla="*/ 127 h 271"/>
                <a:gd name="T14" fmla="*/ 272 w 273"/>
                <a:gd name="T15" fmla="*/ 119 h 271"/>
                <a:gd name="T16" fmla="*/ 270 w 273"/>
                <a:gd name="T17" fmla="*/ 110 h 271"/>
                <a:gd name="T18" fmla="*/ 265 w 273"/>
                <a:gd name="T19" fmla="*/ 92 h 271"/>
                <a:gd name="T20" fmla="*/ 257 w 273"/>
                <a:gd name="T21" fmla="*/ 76 h 271"/>
                <a:gd name="T22" fmla="*/ 246 w 273"/>
                <a:gd name="T23" fmla="*/ 60 h 271"/>
                <a:gd name="T24" fmla="*/ 236 w 273"/>
                <a:gd name="T25" fmla="*/ 45 h 271"/>
                <a:gd name="T26" fmla="*/ 222 w 273"/>
                <a:gd name="T27" fmla="*/ 33 h 271"/>
                <a:gd name="T28" fmla="*/ 207 w 273"/>
                <a:gd name="T29" fmla="*/ 23 h 271"/>
                <a:gd name="T30" fmla="*/ 191 w 273"/>
                <a:gd name="T31" fmla="*/ 13 h 271"/>
                <a:gd name="T32" fmla="*/ 174 w 273"/>
                <a:gd name="T33" fmla="*/ 6 h 271"/>
                <a:gd name="T34" fmla="*/ 165 w 273"/>
                <a:gd name="T35" fmla="*/ 4 h 271"/>
                <a:gd name="T36" fmla="*/ 157 w 273"/>
                <a:gd name="T37" fmla="*/ 1 h 271"/>
                <a:gd name="T38" fmla="*/ 147 w 273"/>
                <a:gd name="T39" fmla="*/ 0 h 271"/>
                <a:gd name="T40" fmla="*/ 138 w 273"/>
                <a:gd name="T41" fmla="*/ 0 h 271"/>
                <a:gd name="T42" fmla="*/ 128 w 273"/>
                <a:gd name="T43" fmla="*/ 0 h 271"/>
                <a:gd name="T44" fmla="*/ 119 w 273"/>
                <a:gd name="T45" fmla="*/ 1 h 271"/>
                <a:gd name="T46" fmla="*/ 110 w 273"/>
                <a:gd name="T47" fmla="*/ 2 h 271"/>
                <a:gd name="T48" fmla="*/ 100 w 273"/>
                <a:gd name="T49" fmla="*/ 5 h 271"/>
                <a:gd name="T50" fmla="*/ 92 w 273"/>
                <a:gd name="T51" fmla="*/ 6 h 271"/>
                <a:gd name="T52" fmla="*/ 84 w 273"/>
                <a:gd name="T53" fmla="*/ 9 h 271"/>
                <a:gd name="T54" fmla="*/ 76 w 273"/>
                <a:gd name="T55" fmla="*/ 13 h 271"/>
                <a:gd name="T56" fmla="*/ 68 w 273"/>
                <a:gd name="T57" fmla="*/ 17 h 271"/>
                <a:gd name="T58" fmla="*/ 53 w 273"/>
                <a:gd name="T59" fmla="*/ 27 h 271"/>
                <a:gd name="T60" fmla="*/ 41 w 273"/>
                <a:gd name="T61" fmla="*/ 37 h 271"/>
                <a:gd name="T62" fmla="*/ 29 w 273"/>
                <a:gd name="T63" fmla="*/ 49 h 271"/>
                <a:gd name="T64" fmla="*/ 20 w 273"/>
                <a:gd name="T65" fmla="*/ 64 h 271"/>
                <a:gd name="T66" fmla="*/ 12 w 273"/>
                <a:gd name="T67" fmla="*/ 79 h 271"/>
                <a:gd name="T68" fmla="*/ 6 w 273"/>
                <a:gd name="T69" fmla="*/ 95 h 271"/>
                <a:gd name="T70" fmla="*/ 2 w 273"/>
                <a:gd name="T71" fmla="*/ 112 h 271"/>
                <a:gd name="T72" fmla="*/ 0 w 273"/>
                <a:gd name="T73" fmla="*/ 129 h 271"/>
                <a:gd name="T74" fmla="*/ 0 w 273"/>
                <a:gd name="T75" fmla="*/ 146 h 271"/>
                <a:gd name="T76" fmla="*/ 2 w 273"/>
                <a:gd name="T77" fmla="*/ 163 h 271"/>
                <a:gd name="T78" fmla="*/ 6 w 273"/>
                <a:gd name="T79" fmla="*/ 179 h 271"/>
                <a:gd name="T80" fmla="*/ 12 w 273"/>
                <a:gd name="T81" fmla="*/ 196 h 271"/>
                <a:gd name="T82" fmla="*/ 21 w 273"/>
                <a:gd name="T83" fmla="*/ 210 h 271"/>
                <a:gd name="T84" fmla="*/ 32 w 273"/>
                <a:gd name="T85" fmla="*/ 224 h 271"/>
                <a:gd name="T86" fmla="*/ 39 w 273"/>
                <a:gd name="T87" fmla="*/ 232 h 271"/>
                <a:gd name="T88" fmla="*/ 44 w 273"/>
                <a:gd name="T89" fmla="*/ 238 h 271"/>
                <a:gd name="T90" fmla="*/ 51 w 273"/>
                <a:gd name="T91" fmla="*/ 244 h 271"/>
                <a:gd name="T92" fmla="*/ 59 w 273"/>
                <a:gd name="T93" fmla="*/ 249 h 271"/>
                <a:gd name="T94" fmla="*/ 73 w 273"/>
                <a:gd name="T95" fmla="*/ 259 h 271"/>
                <a:gd name="T96" fmla="*/ 89 w 273"/>
                <a:gd name="T97" fmla="*/ 264 h 271"/>
                <a:gd name="T98" fmla="*/ 107 w 273"/>
                <a:gd name="T99" fmla="*/ 269 h 271"/>
                <a:gd name="T100" fmla="*/ 124 w 273"/>
                <a:gd name="T101" fmla="*/ 271 h 271"/>
                <a:gd name="T102" fmla="*/ 142 w 273"/>
                <a:gd name="T103" fmla="*/ 271 h 271"/>
                <a:gd name="T104" fmla="*/ 159 w 273"/>
                <a:gd name="T105" fmla="*/ 269 h 271"/>
                <a:gd name="T106" fmla="*/ 177 w 273"/>
                <a:gd name="T107" fmla="*/ 265 h 271"/>
                <a:gd name="T108" fmla="*/ 193 w 273"/>
                <a:gd name="T109" fmla="*/ 259 h 271"/>
                <a:gd name="T110" fmla="*/ 209 w 273"/>
                <a:gd name="T111" fmla="*/ 251 h 271"/>
                <a:gd name="T112" fmla="*/ 224 w 273"/>
                <a:gd name="T113" fmla="*/ 240 h 271"/>
                <a:gd name="T114" fmla="*/ 236 w 273"/>
                <a:gd name="T115" fmla="*/ 229 h 271"/>
                <a:gd name="T116" fmla="*/ 248 w 273"/>
                <a:gd name="T117" fmla="*/ 214 h 271"/>
                <a:gd name="T118" fmla="*/ 252 w 273"/>
                <a:gd name="T119" fmla="*/ 208 h 271"/>
                <a:gd name="T120" fmla="*/ 256 w 273"/>
                <a:gd name="T121" fmla="*/ 200 h 271"/>
                <a:gd name="T122" fmla="*/ 260 w 273"/>
                <a:gd name="T123" fmla="*/ 192 h 271"/>
                <a:gd name="T124" fmla="*/ 262 w 273"/>
                <a:gd name="T125" fmla="*/ 18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271">
                  <a:moveTo>
                    <a:pt x="262" y="182"/>
                  </a:moveTo>
                  <a:lnTo>
                    <a:pt x="266" y="173"/>
                  </a:lnTo>
                  <a:lnTo>
                    <a:pt x="269" y="165"/>
                  </a:lnTo>
                  <a:lnTo>
                    <a:pt x="272" y="155"/>
                  </a:lnTo>
                  <a:lnTo>
                    <a:pt x="273" y="146"/>
                  </a:lnTo>
                  <a:lnTo>
                    <a:pt x="273" y="137"/>
                  </a:lnTo>
                  <a:lnTo>
                    <a:pt x="273" y="127"/>
                  </a:lnTo>
                  <a:lnTo>
                    <a:pt x="272" y="119"/>
                  </a:lnTo>
                  <a:lnTo>
                    <a:pt x="270" y="110"/>
                  </a:lnTo>
                  <a:lnTo>
                    <a:pt x="265" y="92"/>
                  </a:lnTo>
                  <a:lnTo>
                    <a:pt x="257" y="76"/>
                  </a:lnTo>
                  <a:lnTo>
                    <a:pt x="246" y="60"/>
                  </a:lnTo>
                  <a:lnTo>
                    <a:pt x="236" y="45"/>
                  </a:lnTo>
                  <a:lnTo>
                    <a:pt x="222" y="33"/>
                  </a:lnTo>
                  <a:lnTo>
                    <a:pt x="207" y="23"/>
                  </a:lnTo>
                  <a:lnTo>
                    <a:pt x="191" y="13"/>
                  </a:lnTo>
                  <a:lnTo>
                    <a:pt x="174" y="6"/>
                  </a:lnTo>
                  <a:lnTo>
                    <a:pt x="165" y="4"/>
                  </a:lnTo>
                  <a:lnTo>
                    <a:pt x="157" y="1"/>
                  </a:lnTo>
                  <a:lnTo>
                    <a:pt x="147" y="0"/>
                  </a:lnTo>
                  <a:lnTo>
                    <a:pt x="138" y="0"/>
                  </a:lnTo>
                  <a:lnTo>
                    <a:pt x="128" y="0"/>
                  </a:lnTo>
                  <a:lnTo>
                    <a:pt x="119" y="1"/>
                  </a:lnTo>
                  <a:lnTo>
                    <a:pt x="110" y="2"/>
                  </a:lnTo>
                  <a:lnTo>
                    <a:pt x="100" y="5"/>
                  </a:lnTo>
                  <a:lnTo>
                    <a:pt x="92" y="6"/>
                  </a:lnTo>
                  <a:lnTo>
                    <a:pt x="84" y="9"/>
                  </a:lnTo>
                  <a:lnTo>
                    <a:pt x="76" y="13"/>
                  </a:lnTo>
                  <a:lnTo>
                    <a:pt x="68" y="17"/>
                  </a:lnTo>
                  <a:lnTo>
                    <a:pt x="53" y="27"/>
                  </a:lnTo>
                  <a:lnTo>
                    <a:pt x="41" y="37"/>
                  </a:lnTo>
                  <a:lnTo>
                    <a:pt x="29" y="49"/>
                  </a:lnTo>
                  <a:lnTo>
                    <a:pt x="20" y="64"/>
                  </a:lnTo>
                  <a:lnTo>
                    <a:pt x="12" y="79"/>
                  </a:lnTo>
                  <a:lnTo>
                    <a:pt x="6" y="95"/>
                  </a:lnTo>
                  <a:lnTo>
                    <a:pt x="2" y="112"/>
                  </a:lnTo>
                  <a:lnTo>
                    <a:pt x="0" y="129"/>
                  </a:lnTo>
                  <a:lnTo>
                    <a:pt x="0" y="146"/>
                  </a:lnTo>
                  <a:lnTo>
                    <a:pt x="2" y="163"/>
                  </a:lnTo>
                  <a:lnTo>
                    <a:pt x="6" y="179"/>
                  </a:lnTo>
                  <a:lnTo>
                    <a:pt x="12" y="196"/>
                  </a:lnTo>
                  <a:lnTo>
                    <a:pt x="21" y="210"/>
                  </a:lnTo>
                  <a:lnTo>
                    <a:pt x="32" y="224"/>
                  </a:lnTo>
                  <a:lnTo>
                    <a:pt x="39" y="232"/>
                  </a:lnTo>
                  <a:lnTo>
                    <a:pt x="44" y="238"/>
                  </a:lnTo>
                  <a:lnTo>
                    <a:pt x="51" y="244"/>
                  </a:lnTo>
                  <a:lnTo>
                    <a:pt x="59" y="249"/>
                  </a:lnTo>
                  <a:lnTo>
                    <a:pt x="73" y="259"/>
                  </a:lnTo>
                  <a:lnTo>
                    <a:pt x="89" y="264"/>
                  </a:lnTo>
                  <a:lnTo>
                    <a:pt x="107" y="269"/>
                  </a:lnTo>
                  <a:lnTo>
                    <a:pt x="124" y="271"/>
                  </a:lnTo>
                  <a:lnTo>
                    <a:pt x="142" y="271"/>
                  </a:lnTo>
                  <a:lnTo>
                    <a:pt x="159" y="269"/>
                  </a:lnTo>
                  <a:lnTo>
                    <a:pt x="177" y="265"/>
                  </a:lnTo>
                  <a:lnTo>
                    <a:pt x="193" y="259"/>
                  </a:lnTo>
                  <a:lnTo>
                    <a:pt x="209" y="251"/>
                  </a:lnTo>
                  <a:lnTo>
                    <a:pt x="224" y="240"/>
                  </a:lnTo>
                  <a:lnTo>
                    <a:pt x="236" y="229"/>
                  </a:lnTo>
                  <a:lnTo>
                    <a:pt x="248" y="214"/>
                  </a:lnTo>
                  <a:lnTo>
                    <a:pt x="252" y="208"/>
                  </a:lnTo>
                  <a:lnTo>
                    <a:pt x="256" y="200"/>
                  </a:lnTo>
                  <a:lnTo>
                    <a:pt x="260" y="192"/>
                  </a:lnTo>
                  <a:lnTo>
                    <a:pt x="262" y="18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08" name="Freeform 57"/>
            <p:cNvSpPr>
              <a:spLocks/>
            </p:cNvSpPr>
            <p:nvPr/>
          </p:nvSpPr>
          <p:spPr bwMode="auto">
            <a:xfrm>
              <a:off x="3647164" y="2569982"/>
              <a:ext cx="231047" cy="486357"/>
            </a:xfrm>
            <a:custGeom>
              <a:avLst/>
              <a:gdLst>
                <a:gd name="T0" fmla="*/ 566 w 658"/>
                <a:gd name="T1" fmla="*/ 20 h 1383"/>
                <a:gd name="T2" fmla="*/ 506 w 658"/>
                <a:gd name="T3" fmla="*/ 4 h 1383"/>
                <a:gd name="T4" fmla="*/ 396 w 658"/>
                <a:gd name="T5" fmla="*/ 0 h 1383"/>
                <a:gd name="T6" fmla="*/ 259 w 658"/>
                <a:gd name="T7" fmla="*/ 0 h 1383"/>
                <a:gd name="T8" fmla="*/ 136 w 658"/>
                <a:gd name="T9" fmla="*/ 8 h 1383"/>
                <a:gd name="T10" fmla="*/ 74 w 658"/>
                <a:gd name="T11" fmla="*/ 27 h 1383"/>
                <a:gd name="T12" fmla="*/ 40 w 658"/>
                <a:gd name="T13" fmla="*/ 53 h 1383"/>
                <a:gd name="T14" fmla="*/ 16 w 658"/>
                <a:gd name="T15" fmla="*/ 90 h 1383"/>
                <a:gd name="T16" fmla="*/ 4 w 658"/>
                <a:gd name="T17" fmla="*/ 131 h 1383"/>
                <a:gd name="T18" fmla="*/ 2 w 658"/>
                <a:gd name="T19" fmla="*/ 220 h 1383"/>
                <a:gd name="T20" fmla="*/ 0 w 658"/>
                <a:gd name="T21" fmla="*/ 448 h 1383"/>
                <a:gd name="T22" fmla="*/ 2 w 658"/>
                <a:gd name="T23" fmla="*/ 629 h 1383"/>
                <a:gd name="T24" fmla="*/ 19 w 658"/>
                <a:gd name="T25" fmla="*/ 665 h 1383"/>
                <a:gd name="T26" fmla="*/ 42 w 658"/>
                <a:gd name="T27" fmla="*/ 676 h 1383"/>
                <a:gd name="T28" fmla="*/ 73 w 658"/>
                <a:gd name="T29" fmla="*/ 676 h 1383"/>
                <a:gd name="T30" fmla="*/ 97 w 658"/>
                <a:gd name="T31" fmla="*/ 657 h 1383"/>
                <a:gd name="T32" fmla="*/ 117 w 658"/>
                <a:gd name="T33" fmla="*/ 602 h 1383"/>
                <a:gd name="T34" fmla="*/ 118 w 658"/>
                <a:gd name="T35" fmla="*/ 452 h 1383"/>
                <a:gd name="T36" fmla="*/ 118 w 658"/>
                <a:gd name="T37" fmla="*/ 273 h 1383"/>
                <a:gd name="T38" fmla="*/ 153 w 658"/>
                <a:gd name="T39" fmla="*/ 296 h 1383"/>
                <a:gd name="T40" fmla="*/ 153 w 658"/>
                <a:gd name="T41" fmla="*/ 566 h 1383"/>
                <a:gd name="T42" fmla="*/ 153 w 658"/>
                <a:gd name="T43" fmla="*/ 836 h 1383"/>
                <a:gd name="T44" fmla="*/ 153 w 658"/>
                <a:gd name="T45" fmla="*/ 1107 h 1383"/>
                <a:gd name="T46" fmla="*/ 154 w 658"/>
                <a:gd name="T47" fmla="*/ 1323 h 1383"/>
                <a:gd name="T48" fmla="*/ 175 w 658"/>
                <a:gd name="T49" fmla="*/ 1363 h 1383"/>
                <a:gd name="T50" fmla="*/ 215 w 658"/>
                <a:gd name="T51" fmla="*/ 1382 h 1383"/>
                <a:gd name="T52" fmla="*/ 262 w 658"/>
                <a:gd name="T53" fmla="*/ 1379 h 1383"/>
                <a:gd name="T54" fmla="*/ 299 w 658"/>
                <a:gd name="T55" fmla="*/ 1349 h 1383"/>
                <a:gd name="T56" fmla="*/ 311 w 658"/>
                <a:gd name="T57" fmla="*/ 1272 h 1383"/>
                <a:gd name="T58" fmla="*/ 311 w 658"/>
                <a:gd name="T59" fmla="*/ 1030 h 1383"/>
                <a:gd name="T60" fmla="*/ 313 w 658"/>
                <a:gd name="T61" fmla="*/ 745 h 1383"/>
                <a:gd name="T62" fmla="*/ 347 w 658"/>
                <a:gd name="T63" fmla="*/ 756 h 1383"/>
                <a:gd name="T64" fmla="*/ 347 w 658"/>
                <a:gd name="T65" fmla="*/ 1082 h 1383"/>
                <a:gd name="T66" fmla="*/ 350 w 658"/>
                <a:gd name="T67" fmla="*/ 1333 h 1383"/>
                <a:gd name="T68" fmla="*/ 361 w 658"/>
                <a:gd name="T69" fmla="*/ 1359 h 1383"/>
                <a:gd name="T70" fmla="*/ 388 w 658"/>
                <a:gd name="T71" fmla="*/ 1378 h 1383"/>
                <a:gd name="T72" fmla="*/ 444 w 658"/>
                <a:gd name="T73" fmla="*/ 1379 h 1383"/>
                <a:gd name="T74" fmla="*/ 484 w 658"/>
                <a:gd name="T75" fmla="*/ 1355 h 1383"/>
                <a:gd name="T76" fmla="*/ 496 w 658"/>
                <a:gd name="T77" fmla="*/ 1331 h 1383"/>
                <a:gd name="T78" fmla="*/ 499 w 658"/>
                <a:gd name="T79" fmla="*/ 1240 h 1383"/>
                <a:gd name="T80" fmla="*/ 499 w 658"/>
                <a:gd name="T81" fmla="*/ 971 h 1383"/>
                <a:gd name="T82" fmla="*/ 499 w 658"/>
                <a:gd name="T83" fmla="*/ 700 h 1383"/>
                <a:gd name="T84" fmla="*/ 499 w 658"/>
                <a:gd name="T85" fmla="*/ 429 h 1383"/>
                <a:gd name="T86" fmla="*/ 510 w 658"/>
                <a:gd name="T87" fmla="*/ 226 h 1383"/>
                <a:gd name="T88" fmla="*/ 542 w 658"/>
                <a:gd name="T89" fmla="*/ 273 h 1383"/>
                <a:gd name="T90" fmla="*/ 542 w 658"/>
                <a:gd name="T91" fmla="*/ 461 h 1383"/>
                <a:gd name="T92" fmla="*/ 543 w 658"/>
                <a:gd name="T93" fmla="*/ 617 h 1383"/>
                <a:gd name="T94" fmla="*/ 565 w 658"/>
                <a:gd name="T95" fmla="*/ 662 h 1383"/>
                <a:gd name="T96" fmla="*/ 589 w 658"/>
                <a:gd name="T97" fmla="*/ 676 h 1383"/>
                <a:gd name="T98" fmla="*/ 618 w 658"/>
                <a:gd name="T99" fmla="*/ 676 h 1383"/>
                <a:gd name="T100" fmla="*/ 638 w 658"/>
                <a:gd name="T101" fmla="*/ 665 h 1383"/>
                <a:gd name="T102" fmla="*/ 653 w 658"/>
                <a:gd name="T103" fmla="*/ 639 h 1383"/>
                <a:gd name="T104" fmla="*/ 658 w 658"/>
                <a:gd name="T105" fmla="*/ 555 h 1383"/>
                <a:gd name="T106" fmla="*/ 658 w 658"/>
                <a:gd name="T107" fmla="*/ 360 h 1383"/>
                <a:gd name="T108" fmla="*/ 658 w 658"/>
                <a:gd name="T109" fmla="*/ 192 h 1383"/>
                <a:gd name="T110" fmla="*/ 648 w 658"/>
                <a:gd name="T111" fmla="*/ 111 h 1383"/>
                <a:gd name="T112" fmla="*/ 629 w 658"/>
                <a:gd name="T113" fmla="*/ 71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8" h="1383">
                  <a:moveTo>
                    <a:pt x="605" y="45"/>
                  </a:moveTo>
                  <a:lnTo>
                    <a:pt x="593" y="36"/>
                  </a:lnTo>
                  <a:lnTo>
                    <a:pt x="579" y="27"/>
                  </a:lnTo>
                  <a:lnTo>
                    <a:pt x="566" y="20"/>
                  </a:lnTo>
                  <a:lnTo>
                    <a:pt x="551" y="15"/>
                  </a:lnTo>
                  <a:lnTo>
                    <a:pt x="536" y="11"/>
                  </a:lnTo>
                  <a:lnTo>
                    <a:pt x="522" y="6"/>
                  </a:lnTo>
                  <a:lnTo>
                    <a:pt x="506" y="4"/>
                  </a:lnTo>
                  <a:lnTo>
                    <a:pt x="491" y="2"/>
                  </a:lnTo>
                  <a:lnTo>
                    <a:pt x="459" y="0"/>
                  </a:lnTo>
                  <a:lnTo>
                    <a:pt x="427" y="0"/>
                  </a:lnTo>
                  <a:lnTo>
                    <a:pt x="396" y="0"/>
                  </a:lnTo>
                  <a:lnTo>
                    <a:pt x="365" y="0"/>
                  </a:lnTo>
                  <a:lnTo>
                    <a:pt x="330" y="1"/>
                  </a:lnTo>
                  <a:lnTo>
                    <a:pt x="294" y="0"/>
                  </a:lnTo>
                  <a:lnTo>
                    <a:pt x="259" y="0"/>
                  </a:lnTo>
                  <a:lnTo>
                    <a:pt x="223" y="0"/>
                  </a:lnTo>
                  <a:lnTo>
                    <a:pt x="188" y="1"/>
                  </a:lnTo>
                  <a:lnTo>
                    <a:pt x="153" y="4"/>
                  </a:lnTo>
                  <a:lnTo>
                    <a:pt x="136" y="8"/>
                  </a:lnTo>
                  <a:lnTo>
                    <a:pt x="118" y="12"/>
                  </a:lnTo>
                  <a:lnTo>
                    <a:pt x="101" y="16"/>
                  </a:lnTo>
                  <a:lnTo>
                    <a:pt x="85" y="23"/>
                  </a:lnTo>
                  <a:lnTo>
                    <a:pt x="74" y="27"/>
                  </a:lnTo>
                  <a:lnTo>
                    <a:pt x="65" y="32"/>
                  </a:lnTo>
                  <a:lnTo>
                    <a:pt x="55" y="39"/>
                  </a:lnTo>
                  <a:lnTo>
                    <a:pt x="47" y="45"/>
                  </a:lnTo>
                  <a:lnTo>
                    <a:pt x="40" y="53"/>
                  </a:lnTo>
                  <a:lnTo>
                    <a:pt x="32" y="61"/>
                  </a:lnTo>
                  <a:lnTo>
                    <a:pt x="27" y="70"/>
                  </a:lnTo>
                  <a:lnTo>
                    <a:pt x="22" y="79"/>
                  </a:lnTo>
                  <a:lnTo>
                    <a:pt x="16" y="90"/>
                  </a:lnTo>
                  <a:lnTo>
                    <a:pt x="12" y="99"/>
                  </a:lnTo>
                  <a:lnTo>
                    <a:pt x="8" y="110"/>
                  </a:lnTo>
                  <a:lnTo>
                    <a:pt x="6" y="120"/>
                  </a:lnTo>
                  <a:lnTo>
                    <a:pt x="4" y="131"/>
                  </a:lnTo>
                  <a:lnTo>
                    <a:pt x="2" y="142"/>
                  </a:lnTo>
                  <a:lnTo>
                    <a:pt x="2" y="153"/>
                  </a:lnTo>
                  <a:lnTo>
                    <a:pt x="2" y="163"/>
                  </a:lnTo>
                  <a:lnTo>
                    <a:pt x="2" y="220"/>
                  </a:lnTo>
                  <a:lnTo>
                    <a:pt x="2" y="277"/>
                  </a:lnTo>
                  <a:lnTo>
                    <a:pt x="0" y="334"/>
                  </a:lnTo>
                  <a:lnTo>
                    <a:pt x="0" y="390"/>
                  </a:lnTo>
                  <a:lnTo>
                    <a:pt x="0" y="448"/>
                  </a:lnTo>
                  <a:lnTo>
                    <a:pt x="2" y="504"/>
                  </a:lnTo>
                  <a:lnTo>
                    <a:pt x="2" y="562"/>
                  </a:lnTo>
                  <a:lnTo>
                    <a:pt x="2" y="618"/>
                  </a:lnTo>
                  <a:lnTo>
                    <a:pt x="2" y="629"/>
                  </a:lnTo>
                  <a:lnTo>
                    <a:pt x="4" y="638"/>
                  </a:lnTo>
                  <a:lnTo>
                    <a:pt x="7" y="649"/>
                  </a:lnTo>
                  <a:lnTo>
                    <a:pt x="12" y="658"/>
                  </a:lnTo>
                  <a:lnTo>
                    <a:pt x="19" y="665"/>
                  </a:lnTo>
                  <a:lnTo>
                    <a:pt x="28" y="672"/>
                  </a:lnTo>
                  <a:lnTo>
                    <a:pt x="32" y="673"/>
                  </a:lnTo>
                  <a:lnTo>
                    <a:pt x="38" y="676"/>
                  </a:lnTo>
                  <a:lnTo>
                    <a:pt x="42" y="676"/>
                  </a:lnTo>
                  <a:lnTo>
                    <a:pt x="47" y="676"/>
                  </a:lnTo>
                  <a:lnTo>
                    <a:pt x="57" y="677"/>
                  </a:lnTo>
                  <a:lnTo>
                    <a:pt x="65" y="677"/>
                  </a:lnTo>
                  <a:lnTo>
                    <a:pt x="73" y="676"/>
                  </a:lnTo>
                  <a:lnTo>
                    <a:pt x="79" y="672"/>
                  </a:lnTo>
                  <a:lnTo>
                    <a:pt x="86" y="667"/>
                  </a:lnTo>
                  <a:lnTo>
                    <a:pt x="91" y="663"/>
                  </a:lnTo>
                  <a:lnTo>
                    <a:pt x="97" y="657"/>
                  </a:lnTo>
                  <a:lnTo>
                    <a:pt x="101" y="650"/>
                  </a:lnTo>
                  <a:lnTo>
                    <a:pt x="109" y="635"/>
                  </a:lnTo>
                  <a:lnTo>
                    <a:pt x="114" y="619"/>
                  </a:lnTo>
                  <a:lnTo>
                    <a:pt x="117" y="602"/>
                  </a:lnTo>
                  <a:lnTo>
                    <a:pt x="117" y="587"/>
                  </a:lnTo>
                  <a:lnTo>
                    <a:pt x="118" y="541"/>
                  </a:lnTo>
                  <a:lnTo>
                    <a:pt x="118" y="497"/>
                  </a:lnTo>
                  <a:lnTo>
                    <a:pt x="118" y="452"/>
                  </a:lnTo>
                  <a:lnTo>
                    <a:pt x="117" y="407"/>
                  </a:lnTo>
                  <a:lnTo>
                    <a:pt x="117" y="362"/>
                  </a:lnTo>
                  <a:lnTo>
                    <a:pt x="117" y="318"/>
                  </a:lnTo>
                  <a:lnTo>
                    <a:pt x="118" y="273"/>
                  </a:lnTo>
                  <a:lnTo>
                    <a:pt x="118" y="228"/>
                  </a:lnTo>
                  <a:lnTo>
                    <a:pt x="136" y="228"/>
                  </a:lnTo>
                  <a:lnTo>
                    <a:pt x="152" y="228"/>
                  </a:lnTo>
                  <a:lnTo>
                    <a:pt x="153" y="296"/>
                  </a:lnTo>
                  <a:lnTo>
                    <a:pt x="153" y="363"/>
                  </a:lnTo>
                  <a:lnTo>
                    <a:pt x="153" y="430"/>
                  </a:lnTo>
                  <a:lnTo>
                    <a:pt x="153" y="499"/>
                  </a:lnTo>
                  <a:lnTo>
                    <a:pt x="153" y="566"/>
                  </a:lnTo>
                  <a:lnTo>
                    <a:pt x="153" y="634"/>
                  </a:lnTo>
                  <a:lnTo>
                    <a:pt x="153" y="701"/>
                  </a:lnTo>
                  <a:lnTo>
                    <a:pt x="153" y="769"/>
                  </a:lnTo>
                  <a:lnTo>
                    <a:pt x="153" y="836"/>
                  </a:lnTo>
                  <a:lnTo>
                    <a:pt x="153" y="903"/>
                  </a:lnTo>
                  <a:lnTo>
                    <a:pt x="153" y="972"/>
                  </a:lnTo>
                  <a:lnTo>
                    <a:pt x="153" y="1039"/>
                  </a:lnTo>
                  <a:lnTo>
                    <a:pt x="153" y="1107"/>
                  </a:lnTo>
                  <a:lnTo>
                    <a:pt x="153" y="1174"/>
                  </a:lnTo>
                  <a:lnTo>
                    <a:pt x="153" y="1243"/>
                  </a:lnTo>
                  <a:lnTo>
                    <a:pt x="154" y="1310"/>
                  </a:lnTo>
                  <a:lnTo>
                    <a:pt x="154" y="1323"/>
                  </a:lnTo>
                  <a:lnTo>
                    <a:pt x="157" y="1335"/>
                  </a:lnTo>
                  <a:lnTo>
                    <a:pt x="161" y="1346"/>
                  </a:lnTo>
                  <a:lnTo>
                    <a:pt x="168" y="1355"/>
                  </a:lnTo>
                  <a:lnTo>
                    <a:pt x="175" y="1363"/>
                  </a:lnTo>
                  <a:lnTo>
                    <a:pt x="184" y="1370"/>
                  </a:lnTo>
                  <a:lnTo>
                    <a:pt x="193" y="1375"/>
                  </a:lnTo>
                  <a:lnTo>
                    <a:pt x="204" y="1379"/>
                  </a:lnTo>
                  <a:lnTo>
                    <a:pt x="215" y="1382"/>
                  </a:lnTo>
                  <a:lnTo>
                    <a:pt x="227" y="1383"/>
                  </a:lnTo>
                  <a:lnTo>
                    <a:pt x="239" y="1383"/>
                  </a:lnTo>
                  <a:lnTo>
                    <a:pt x="251" y="1382"/>
                  </a:lnTo>
                  <a:lnTo>
                    <a:pt x="262" y="1379"/>
                  </a:lnTo>
                  <a:lnTo>
                    <a:pt x="274" y="1375"/>
                  </a:lnTo>
                  <a:lnTo>
                    <a:pt x="283" y="1370"/>
                  </a:lnTo>
                  <a:lnTo>
                    <a:pt x="294" y="1363"/>
                  </a:lnTo>
                  <a:lnTo>
                    <a:pt x="299" y="1349"/>
                  </a:lnTo>
                  <a:lnTo>
                    <a:pt x="303" y="1334"/>
                  </a:lnTo>
                  <a:lnTo>
                    <a:pt x="306" y="1319"/>
                  </a:lnTo>
                  <a:lnTo>
                    <a:pt x="309" y="1303"/>
                  </a:lnTo>
                  <a:lnTo>
                    <a:pt x="311" y="1272"/>
                  </a:lnTo>
                  <a:lnTo>
                    <a:pt x="313" y="1241"/>
                  </a:lnTo>
                  <a:lnTo>
                    <a:pt x="313" y="1170"/>
                  </a:lnTo>
                  <a:lnTo>
                    <a:pt x="311" y="1101"/>
                  </a:lnTo>
                  <a:lnTo>
                    <a:pt x="311" y="1030"/>
                  </a:lnTo>
                  <a:lnTo>
                    <a:pt x="311" y="958"/>
                  </a:lnTo>
                  <a:lnTo>
                    <a:pt x="311" y="887"/>
                  </a:lnTo>
                  <a:lnTo>
                    <a:pt x="313" y="816"/>
                  </a:lnTo>
                  <a:lnTo>
                    <a:pt x="313" y="745"/>
                  </a:lnTo>
                  <a:lnTo>
                    <a:pt x="313" y="674"/>
                  </a:lnTo>
                  <a:lnTo>
                    <a:pt x="330" y="674"/>
                  </a:lnTo>
                  <a:lnTo>
                    <a:pt x="347" y="674"/>
                  </a:lnTo>
                  <a:lnTo>
                    <a:pt x="347" y="756"/>
                  </a:lnTo>
                  <a:lnTo>
                    <a:pt x="347" y="838"/>
                  </a:lnTo>
                  <a:lnTo>
                    <a:pt x="347" y="918"/>
                  </a:lnTo>
                  <a:lnTo>
                    <a:pt x="347" y="1000"/>
                  </a:lnTo>
                  <a:lnTo>
                    <a:pt x="347" y="1082"/>
                  </a:lnTo>
                  <a:lnTo>
                    <a:pt x="347" y="1162"/>
                  </a:lnTo>
                  <a:lnTo>
                    <a:pt x="347" y="1244"/>
                  </a:lnTo>
                  <a:lnTo>
                    <a:pt x="349" y="1324"/>
                  </a:lnTo>
                  <a:lnTo>
                    <a:pt x="350" y="1333"/>
                  </a:lnTo>
                  <a:lnTo>
                    <a:pt x="351" y="1341"/>
                  </a:lnTo>
                  <a:lnTo>
                    <a:pt x="354" y="1347"/>
                  </a:lnTo>
                  <a:lnTo>
                    <a:pt x="357" y="1354"/>
                  </a:lnTo>
                  <a:lnTo>
                    <a:pt x="361" y="1359"/>
                  </a:lnTo>
                  <a:lnTo>
                    <a:pt x="366" y="1363"/>
                  </a:lnTo>
                  <a:lnTo>
                    <a:pt x="370" y="1369"/>
                  </a:lnTo>
                  <a:lnTo>
                    <a:pt x="377" y="1373"/>
                  </a:lnTo>
                  <a:lnTo>
                    <a:pt x="388" y="1378"/>
                  </a:lnTo>
                  <a:lnTo>
                    <a:pt x="401" y="1382"/>
                  </a:lnTo>
                  <a:lnTo>
                    <a:pt x="416" y="1383"/>
                  </a:lnTo>
                  <a:lnTo>
                    <a:pt x="429" y="1382"/>
                  </a:lnTo>
                  <a:lnTo>
                    <a:pt x="444" y="1379"/>
                  </a:lnTo>
                  <a:lnTo>
                    <a:pt x="457" y="1375"/>
                  </a:lnTo>
                  <a:lnTo>
                    <a:pt x="469" y="1369"/>
                  </a:lnTo>
                  <a:lnTo>
                    <a:pt x="480" y="1359"/>
                  </a:lnTo>
                  <a:lnTo>
                    <a:pt x="484" y="1355"/>
                  </a:lnTo>
                  <a:lnTo>
                    <a:pt x="488" y="1350"/>
                  </a:lnTo>
                  <a:lnTo>
                    <a:pt x="492" y="1343"/>
                  </a:lnTo>
                  <a:lnTo>
                    <a:pt x="495" y="1338"/>
                  </a:lnTo>
                  <a:lnTo>
                    <a:pt x="496" y="1331"/>
                  </a:lnTo>
                  <a:lnTo>
                    <a:pt x="498" y="1323"/>
                  </a:lnTo>
                  <a:lnTo>
                    <a:pt x="499" y="1316"/>
                  </a:lnTo>
                  <a:lnTo>
                    <a:pt x="498" y="1308"/>
                  </a:lnTo>
                  <a:lnTo>
                    <a:pt x="499" y="1240"/>
                  </a:lnTo>
                  <a:lnTo>
                    <a:pt x="499" y="1173"/>
                  </a:lnTo>
                  <a:lnTo>
                    <a:pt x="499" y="1106"/>
                  </a:lnTo>
                  <a:lnTo>
                    <a:pt x="499" y="1038"/>
                  </a:lnTo>
                  <a:lnTo>
                    <a:pt x="499" y="971"/>
                  </a:lnTo>
                  <a:lnTo>
                    <a:pt x="499" y="902"/>
                  </a:lnTo>
                  <a:lnTo>
                    <a:pt x="499" y="835"/>
                  </a:lnTo>
                  <a:lnTo>
                    <a:pt x="499" y="767"/>
                  </a:lnTo>
                  <a:lnTo>
                    <a:pt x="499" y="700"/>
                  </a:lnTo>
                  <a:lnTo>
                    <a:pt x="499" y="633"/>
                  </a:lnTo>
                  <a:lnTo>
                    <a:pt x="499" y="564"/>
                  </a:lnTo>
                  <a:lnTo>
                    <a:pt x="499" y="497"/>
                  </a:lnTo>
                  <a:lnTo>
                    <a:pt x="499" y="429"/>
                  </a:lnTo>
                  <a:lnTo>
                    <a:pt x="499" y="362"/>
                  </a:lnTo>
                  <a:lnTo>
                    <a:pt x="499" y="293"/>
                  </a:lnTo>
                  <a:lnTo>
                    <a:pt x="499" y="226"/>
                  </a:lnTo>
                  <a:lnTo>
                    <a:pt x="510" y="226"/>
                  </a:lnTo>
                  <a:lnTo>
                    <a:pt x="520" y="226"/>
                  </a:lnTo>
                  <a:lnTo>
                    <a:pt x="532" y="226"/>
                  </a:lnTo>
                  <a:lnTo>
                    <a:pt x="542" y="225"/>
                  </a:lnTo>
                  <a:lnTo>
                    <a:pt x="542" y="273"/>
                  </a:lnTo>
                  <a:lnTo>
                    <a:pt x="542" y="320"/>
                  </a:lnTo>
                  <a:lnTo>
                    <a:pt x="542" y="367"/>
                  </a:lnTo>
                  <a:lnTo>
                    <a:pt x="542" y="414"/>
                  </a:lnTo>
                  <a:lnTo>
                    <a:pt x="542" y="461"/>
                  </a:lnTo>
                  <a:lnTo>
                    <a:pt x="542" y="508"/>
                  </a:lnTo>
                  <a:lnTo>
                    <a:pt x="542" y="556"/>
                  </a:lnTo>
                  <a:lnTo>
                    <a:pt x="542" y="603"/>
                  </a:lnTo>
                  <a:lnTo>
                    <a:pt x="543" y="617"/>
                  </a:lnTo>
                  <a:lnTo>
                    <a:pt x="546" y="631"/>
                  </a:lnTo>
                  <a:lnTo>
                    <a:pt x="553" y="645"/>
                  </a:lnTo>
                  <a:lnTo>
                    <a:pt x="561" y="657"/>
                  </a:lnTo>
                  <a:lnTo>
                    <a:pt x="565" y="662"/>
                  </a:lnTo>
                  <a:lnTo>
                    <a:pt x="570" y="667"/>
                  </a:lnTo>
                  <a:lnTo>
                    <a:pt x="577" y="670"/>
                  </a:lnTo>
                  <a:lnTo>
                    <a:pt x="582" y="674"/>
                  </a:lnTo>
                  <a:lnTo>
                    <a:pt x="589" y="676"/>
                  </a:lnTo>
                  <a:lnTo>
                    <a:pt x="597" y="677"/>
                  </a:lnTo>
                  <a:lnTo>
                    <a:pt x="604" y="677"/>
                  </a:lnTo>
                  <a:lnTo>
                    <a:pt x="612" y="676"/>
                  </a:lnTo>
                  <a:lnTo>
                    <a:pt x="618" y="676"/>
                  </a:lnTo>
                  <a:lnTo>
                    <a:pt x="624" y="674"/>
                  </a:lnTo>
                  <a:lnTo>
                    <a:pt x="629" y="672"/>
                  </a:lnTo>
                  <a:lnTo>
                    <a:pt x="634" y="669"/>
                  </a:lnTo>
                  <a:lnTo>
                    <a:pt x="638" y="665"/>
                  </a:lnTo>
                  <a:lnTo>
                    <a:pt x="642" y="661"/>
                  </a:lnTo>
                  <a:lnTo>
                    <a:pt x="645" y="655"/>
                  </a:lnTo>
                  <a:lnTo>
                    <a:pt x="649" y="650"/>
                  </a:lnTo>
                  <a:lnTo>
                    <a:pt x="653" y="639"/>
                  </a:lnTo>
                  <a:lnTo>
                    <a:pt x="656" y="627"/>
                  </a:lnTo>
                  <a:lnTo>
                    <a:pt x="658" y="615"/>
                  </a:lnTo>
                  <a:lnTo>
                    <a:pt x="658" y="603"/>
                  </a:lnTo>
                  <a:lnTo>
                    <a:pt x="658" y="555"/>
                  </a:lnTo>
                  <a:lnTo>
                    <a:pt x="658" y="505"/>
                  </a:lnTo>
                  <a:lnTo>
                    <a:pt x="658" y="457"/>
                  </a:lnTo>
                  <a:lnTo>
                    <a:pt x="658" y="409"/>
                  </a:lnTo>
                  <a:lnTo>
                    <a:pt x="658" y="360"/>
                  </a:lnTo>
                  <a:lnTo>
                    <a:pt x="658" y="311"/>
                  </a:lnTo>
                  <a:lnTo>
                    <a:pt x="658" y="263"/>
                  </a:lnTo>
                  <a:lnTo>
                    <a:pt x="658" y="214"/>
                  </a:lnTo>
                  <a:lnTo>
                    <a:pt x="658" y="192"/>
                  </a:lnTo>
                  <a:lnTo>
                    <a:pt x="657" y="169"/>
                  </a:lnTo>
                  <a:lnTo>
                    <a:pt x="654" y="146"/>
                  </a:lnTo>
                  <a:lnTo>
                    <a:pt x="650" y="123"/>
                  </a:lnTo>
                  <a:lnTo>
                    <a:pt x="648" y="111"/>
                  </a:lnTo>
                  <a:lnTo>
                    <a:pt x="644" y="100"/>
                  </a:lnTo>
                  <a:lnTo>
                    <a:pt x="640" y="90"/>
                  </a:lnTo>
                  <a:lnTo>
                    <a:pt x="634" y="80"/>
                  </a:lnTo>
                  <a:lnTo>
                    <a:pt x="629" y="71"/>
                  </a:lnTo>
                  <a:lnTo>
                    <a:pt x="622" y="61"/>
                  </a:lnTo>
                  <a:lnTo>
                    <a:pt x="614" y="53"/>
                  </a:lnTo>
                  <a:lnTo>
                    <a:pt x="605" y="4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19" name="Group 608"/>
          <p:cNvGrpSpPr/>
          <p:nvPr/>
        </p:nvGrpSpPr>
        <p:grpSpPr>
          <a:xfrm>
            <a:off x="8694243" y="3240517"/>
            <a:ext cx="271137" cy="607684"/>
            <a:chOff x="3327401" y="4335463"/>
            <a:chExt cx="407988" cy="914400"/>
          </a:xfrm>
          <a:solidFill>
            <a:srgbClr val="27AAE1"/>
          </a:solidFill>
        </p:grpSpPr>
        <p:sp>
          <p:nvSpPr>
            <p:cNvPr id="610" name="Freeform 58"/>
            <p:cNvSpPr>
              <a:spLocks/>
            </p:cNvSpPr>
            <p:nvPr/>
          </p:nvSpPr>
          <p:spPr bwMode="auto">
            <a:xfrm>
              <a:off x="3455988" y="4335463"/>
              <a:ext cx="149225" cy="147638"/>
            </a:xfrm>
            <a:custGeom>
              <a:avLst/>
              <a:gdLst>
                <a:gd name="T0" fmla="*/ 283 w 283"/>
                <a:gd name="T1" fmla="*/ 144 h 278"/>
                <a:gd name="T2" fmla="*/ 280 w 283"/>
                <a:gd name="T3" fmla="*/ 111 h 278"/>
                <a:gd name="T4" fmla="*/ 270 w 283"/>
                <a:gd name="T5" fmla="*/ 80 h 278"/>
                <a:gd name="T6" fmla="*/ 251 w 283"/>
                <a:gd name="T7" fmla="*/ 52 h 278"/>
                <a:gd name="T8" fmla="*/ 227 w 283"/>
                <a:gd name="T9" fmla="*/ 29 h 278"/>
                <a:gd name="T10" fmla="*/ 197 w 283"/>
                <a:gd name="T11" fmla="*/ 12 h 278"/>
                <a:gd name="T12" fmla="*/ 165 w 283"/>
                <a:gd name="T13" fmla="*/ 1 h 278"/>
                <a:gd name="T14" fmla="*/ 132 w 283"/>
                <a:gd name="T15" fmla="*/ 0 h 278"/>
                <a:gd name="T16" fmla="*/ 97 w 283"/>
                <a:gd name="T17" fmla="*/ 6 h 278"/>
                <a:gd name="T18" fmla="*/ 66 w 283"/>
                <a:gd name="T19" fmla="*/ 24 h 278"/>
                <a:gd name="T20" fmla="*/ 39 w 283"/>
                <a:gd name="T21" fmla="*/ 46 h 278"/>
                <a:gd name="T22" fmla="*/ 19 w 283"/>
                <a:gd name="T23" fmla="*/ 76 h 278"/>
                <a:gd name="T24" fmla="*/ 6 w 283"/>
                <a:gd name="T25" fmla="*/ 108 h 278"/>
                <a:gd name="T26" fmla="*/ 0 w 283"/>
                <a:gd name="T27" fmla="*/ 142 h 278"/>
                <a:gd name="T28" fmla="*/ 4 w 283"/>
                <a:gd name="T29" fmla="*/ 177 h 278"/>
                <a:gd name="T30" fmla="*/ 14 w 283"/>
                <a:gd name="T31" fmla="*/ 201 h 278"/>
                <a:gd name="T32" fmla="*/ 23 w 283"/>
                <a:gd name="T33" fmla="*/ 217 h 278"/>
                <a:gd name="T34" fmla="*/ 35 w 283"/>
                <a:gd name="T35" fmla="*/ 233 h 278"/>
                <a:gd name="T36" fmla="*/ 50 w 283"/>
                <a:gd name="T37" fmla="*/ 248 h 278"/>
                <a:gd name="T38" fmla="*/ 67 w 283"/>
                <a:gd name="T39" fmla="*/ 260 h 278"/>
                <a:gd name="T40" fmla="*/ 86 w 283"/>
                <a:gd name="T41" fmla="*/ 268 h 278"/>
                <a:gd name="T42" fmla="*/ 105 w 283"/>
                <a:gd name="T43" fmla="*/ 274 h 278"/>
                <a:gd name="T44" fmla="*/ 125 w 283"/>
                <a:gd name="T45" fmla="*/ 278 h 278"/>
                <a:gd name="T46" fmla="*/ 157 w 283"/>
                <a:gd name="T47" fmla="*/ 278 h 278"/>
                <a:gd name="T48" fmla="*/ 187 w 283"/>
                <a:gd name="T49" fmla="*/ 272 h 278"/>
                <a:gd name="T50" fmla="*/ 207 w 283"/>
                <a:gd name="T51" fmla="*/ 265 h 278"/>
                <a:gd name="T52" fmla="*/ 224 w 283"/>
                <a:gd name="T53" fmla="*/ 256 h 278"/>
                <a:gd name="T54" fmla="*/ 240 w 283"/>
                <a:gd name="T55" fmla="*/ 244 h 278"/>
                <a:gd name="T56" fmla="*/ 255 w 283"/>
                <a:gd name="T57" fmla="*/ 229 h 278"/>
                <a:gd name="T58" fmla="*/ 266 w 283"/>
                <a:gd name="T59" fmla="*/ 213 h 278"/>
                <a:gd name="T60" fmla="*/ 275 w 283"/>
                <a:gd name="T61" fmla="*/ 194 h 278"/>
                <a:gd name="T62" fmla="*/ 280 w 283"/>
                <a:gd name="T63" fmla="*/ 17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278">
                  <a:moveTo>
                    <a:pt x="282" y="162"/>
                  </a:moveTo>
                  <a:lnTo>
                    <a:pt x="283" y="144"/>
                  </a:lnTo>
                  <a:lnTo>
                    <a:pt x="283" y="128"/>
                  </a:lnTo>
                  <a:lnTo>
                    <a:pt x="280" y="111"/>
                  </a:lnTo>
                  <a:lnTo>
                    <a:pt x="276" y="95"/>
                  </a:lnTo>
                  <a:lnTo>
                    <a:pt x="270" y="80"/>
                  </a:lnTo>
                  <a:lnTo>
                    <a:pt x="262" y="65"/>
                  </a:lnTo>
                  <a:lnTo>
                    <a:pt x="251" y="52"/>
                  </a:lnTo>
                  <a:lnTo>
                    <a:pt x="239" y="40"/>
                  </a:lnTo>
                  <a:lnTo>
                    <a:pt x="227" y="29"/>
                  </a:lnTo>
                  <a:lnTo>
                    <a:pt x="212" y="20"/>
                  </a:lnTo>
                  <a:lnTo>
                    <a:pt x="197" y="12"/>
                  </a:lnTo>
                  <a:lnTo>
                    <a:pt x="181" y="5"/>
                  </a:lnTo>
                  <a:lnTo>
                    <a:pt x="165" y="1"/>
                  </a:lnTo>
                  <a:lnTo>
                    <a:pt x="149" y="0"/>
                  </a:lnTo>
                  <a:lnTo>
                    <a:pt x="132" y="0"/>
                  </a:lnTo>
                  <a:lnTo>
                    <a:pt x="114" y="2"/>
                  </a:lnTo>
                  <a:lnTo>
                    <a:pt x="97" y="6"/>
                  </a:lnTo>
                  <a:lnTo>
                    <a:pt x="81" y="14"/>
                  </a:lnTo>
                  <a:lnTo>
                    <a:pt x="66" y="24"/>
                  </a:lnTo>
                  <a:lnTo>
                    <a:pt x="52" y="34"/>
                  </a:lnTo>
                  <a:lnTo>
                    <a:pt x="39" y="46"/>
                  </a:lnTo>
                  <a:lnTo>
                    <a:pt x="28" y="60"/>
                  </a:lnTo>
                  <a:lnTo>
                    <a:pt x="19" y="76"/>
                  </a:lnTo>
                  <a:lnTo>
                    <a:pt x="12" y="91"/>
                  </a:lnTo>
                  <a:lnTo>
                    <a:pt x="6" y="108"/>
                  </a:lnTo>
                  <a:lnTo>
                    <a:pt x="3" y="124"/>
                  </a:lnTo>
                  <a:lnTo>
                    <a:pt x="0" y="142"/>
                  </a:lnTo>
                  <a:lnTo>
                    <a:pt x="2" y="159"/>
                  </a:lnTo>
                  <a:lnTo>
                    <a:pt x="4" y="177"/>
                  </a:lnTo>
                  <a:lnTo>
                    <a:pt x="10" y="193"/>
                  </a:lnTo>
                  <a:lnTo>
                    <a:pt x="14" y="201"/>
                  </a:lnTo>
                  <a:lnTo>
                    <a:pt x="18" y="209"/>
                  </a:lnTo>
                  <a:lnTo>
                    <a:pt x="23" y="217"/>
                  </a:lnTo>
                  <a:lnTo>
                    <a:pt x="30" y="223"/>
                  </a:lnTo>
                  <a:lnTo>
                    <a:pt x="35" y="233"/>
                  </a:lnTo>
                  <a:lnTo>
                    <a:pt x="43" y="240"/>
                  </a:lnTo>
                  <a:lnTo>
                    <a:pt x="50" y="248"/>
                  </a:lnTo>
                  <a:lnTo>
                    <a:pt x="59" y="254"/>
                  </a:lnTo>
                  <a:lnTo>
                    <a:pt x="67" y="260"/>
                  </a:lnTo>
                  <a:lnTo>
                    <a:pt x="77" y="264"/>
                  </a:lnTo>
                  <a:lnTo>
                    <a:pt x="86" y="268"/>
                  </a:lnTo>
                  <a:lnTo>
                    <a:pt x="95" y="272"/>
                  </a:lnTo>
                  <a:lnTo>
                    <a:pt x="105" y="274"/>
                  </a:lnTo>
                  <a:lnTo>
                    <a:pt x="115" y="277"/>
                  </a:lnTo>
                  <a:lnTo>
                    <a:pt x="125" y="278"/>
                  </a:lnTo>
                  <a:lnTo>
                    <a:pt x="136" y="278"/>
                  </a:lnTo>
                  <a:lnTo>
                    <a:pt x="157" y="278"/>
                  </a:lnTo>
                  <a:lnTo>
                    <a:pt x="177" y="274"/>
                  </a:lnTo>
                  <a:lnTo>
                    <a:pt x="187" y="272"/>
                  </a:lnTo>
                  <a:lnTo>
                    <a:pt x="197" y="269"/>
                  </a:lnTo>
                  <a:lnTo>
                    <a:pt x="207" y="265"/>
                  </a:lnTo>
                  <a:lnTo>
                    <a:pt x="215" y="261"/>
                  </a:lnTo>
                  <a:lnTo>
                    <a:pt x="224" y="256"/>
                  </a:lnTo>
                  <a:lnTo>
                    <a:pt x="232" y="250"/>
                  </a:lnTo>
                  <a:lnTo>
                    <a:pt x="240" y="244"/>
                  </a:lnTo>
                  <a:lnTo>
                    <a:pt x="248" y="237"/>
                  </a:lnTo>
                  <a:lnTo>
                    <a:pt x="255" y="229"/>
                  </a:lnTo>
                  <a:lnTo>
                    <a:pt x="260" y="221"/>
                  </a:lnTo>
                  <a:lnTo>
                    <a:pt x="266" y="213"/>
                  </a:lnTo>
                  <a:lnTo>
                    <a:pt x="271" y="203"/>
                  </a:lnTo>
                  <a:lnTo>
                    <a:pt x="275" y="194"/>
                  </a:lnTo>
                  <a:lnTo>
                    <a:pt x="278" y="185"/>
                  </a:lnTo>
                  <a:lnTo>
                    <a:pt x="280" y="174"/>
                  </a:lnTo>
                  <a:lnTo>
                    <a:pt x="282" y="16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11" name="Freeform 59"/>
            <p:cNvSpPr>
              <a:spLocks/>
            </p:cNvSpPr>
            <p:nvPr/>
          </p:nvSpPr>
          <p:spPr bwMode="auto">
            <a:xfrm>
              <a:off x="3327401" y="4506913"/>
              <a:ext cx="407988" cy="742950"/>
            </a:xfrm>
            <a:custGeom>
              <a:avLst/>
              <a:gdLst>
                <a:gd name="T0" fmla="*/ 690 w 770"/>
                <a:gd name="T1" fmla="*/ 245 h 1403"/>
                <a:gd name="T2" fmla="*/ 650 w 770"/>
                <a:gd name="T3" fmla="*/ 122 h 1403"/>
                <a:gd name="T4" fmla="*/ 616 w 770"/>
                <a:gd name="T5" fmla="*/ 60 h 1403"/>
                <a:gd name="T6" fmla="*/ 573 w 770"/>
                <a:gd name="T7" fmla="*/ 25 h 1403"/>
                <a:gd name="T8" fmla="*/ 521 w 770"/>
                <a:gd name="T9" fmla="*/ 6 h 1403"/>
                <a:gd name="T10" fmla="*/ 451 w 770"/>
                <a:gd name="T11" fmla="*/ 0 h 1403"/>
                <a:gd name="T12" fmla="*/ 323 w 770"/>
                <a:gd name="T13" fmla="*/ 0 h 1403"/>
                <a:gd name="T14" fmla="*/ 238 w 770"/>
                <a:gd name="T15" fmla="*/ 8 h 1403"/>
                <a:gd name="T16" fmla="*/ 178 w 770"/>
                <a:gd name="T17" fmla="*/ 36 h 1403"/>
                <a:gd name="T18" fmla="*/ 135 w 770"/>
                <a:gd name="T19" fmla="*/ 88 h 1403"/>
                <a:gd name="T20" fmla="*/ 95 w 770"/>
                <a:gd name="T21" fmla="*/ 197 h 1403"/>
                <a:gd name="T22" fmla="*/ 59 w 770"/>
                <a:gd name="T23" fmla="*/ 325 h 1403"/>
                <a:gd name="T24" fmla="*/ 20 w 770"/>
                <a:gd name="T25" fmla="*/ 457 h 1403"/>
                <a:gd name="T26" fmla="*/ 1 w 770"/>
                <a:gd name="T27" fmla="*/ 568 h 1403"/>
                <a:gd name="T28" fmla="*/ 24 w 770"/>
                <a:gd name="T29" fmla="*/ 596 h 1403"/>
                <a:gd name="T30" fmla="*/ 60 w 770"/>
                <a:gd name="T31" fmla="*/ 603 h 1403"/>
                <a:gd name="T32" fmla="*/ 95 w 770"/>
                <a:gd name="T33" fmla="*/ 590 h 1403"/>
                <a:gd name="T34" fmla="*/ 124 w 770"/>
                <a:gd name="T35" fmla="*/ 521 h 1403"/>
                <a:gd name="T36" fmla="*/ 175 w 770"/>
                <a:gd name="T37" fmla="*/ 342 h 1403"/>
                <a:gd name="T38" fmla="*/ 229 w 770"/>
                <a:gd name="T39" fmla="*/ 199 h 1403"/>
                <a:gd name="T40" fmla="*/ 181 w 770"/>
                <a:gd name="T41" fmla="*/ 437 h 1403"/>
                <a:gd name="T42" fmla="*/ 96 w 770"/>
                <a:gd name="T43" fmla="*/ 765 h 1403"/>
                <a:gd name="T44" fmla="*/ 202 w 770"/>
                <a:gd name="T45" fmla="*/ 848 h 1403"/>
                <a:gd name="T46" fmla="*/ 244 w 770"/>
                <a:gd name="T47" fmla="*/ 1035 h 1403"/>
                <a:gd name="T48" fmla="*/ 244 w 770"/>
                <a:gd name="T49" fmla="*/ 1284 h 1403"/>
                <a:gd name="T50" fmla="*/ 258 w 770"/>
                <a:gd name="T51" fmla="*/ 1379 h 1403"/>
                <a:gd name="T52" fmla="*/ 297 w 770"/>
                <a:gd name="T53" fmla="*/ 1401 h 1403"/>
                <a:gd name="T54" fmla="*/ 340 w 770"/>
                <a:gd name="T55" fmla="*/ 1394 h 1403"/>
                <a:gd name="T56" fmla="*/ 368 w 770"/>
                <a:gd name="T57" fmla="*/ 1359 h 1403"/>
                <a:gd name="T58" fmla="*/ 372 w 770"/>
                <a:gd name="T59" fmla="*/ 1159 h 1403"/>
                <a:gd name="T60" fmla="*/ 372 w 770"/>
                <a:gd name="T61" fmla="*/ 910 h 1403"/>
                <a:gd name="T62" fmla="*/ 412 w 770"/>
                <a:gd name="T63" fmla="*/ 907 h 1403"/>
                <a:gd name="T64" fmla="*/ 412 w 770"/>
                <a:gd name="T65" fmla="*/ 1149 h 1403"/>
                <a:gd name="T66" fmla="*/ 412 w 770"/>
                <a:gd name="T67" fmla="*/ 1336 h 1403"/>
                <a:gd name="T68" fmla="*/ 418 w 770"/>
                <a:gd name="T69" fmla="*/ 1363 h 1403"/>
                <a:gd name="T70" fmla="*/ 433 w 770"/>
                <a:gd name="T71" fmla="*/ 1386 h 1403"/>
                <a:gd name="T72" fmla="*/ 457 w 770"/>
                <a:gd name="T73" fmla="*/ 1401 h 1403"/>
                <a:gd name="T74" fmla="*/ 485 w 770"/>
                <a:gd name="T75" fmla="*/ 1403 h 1403"/>
                <a:gd name="T76" fmla="*/ 510 w 770"/>
                <a:gd name="T77" fmla="*/ 1393 h 1403"/>
                <a:gd name="T78" fmla="*/ 532 w 770"/>
                <a:gd name="T79" fmla="*/ 1367 h 1403"/>
                <a:gd name="T80" fmla="*/ 541 w 770"/>
                <a:gd name="T81" fmla="*/ 1267 h 1403"/>
                <a:gd name="T82" fmla="*/ 541 w 770"/>
                <a:gd name="T83" fmla="*/ 1028 h 1403"/>
                <a:gd name="T84" fmla="*/ 584 w 770"/>
                <a:gd name="T85" fmla="*/ 848 h 1403"/>
                <a:gd name="T86" fmla="*/ 686 w 770"/>
                <a:gd name="T87" fmla="*/ 764 h 1403"/>
                <a:gd name="T88" fmla="*/ 588 w 770"/>
                <a:gd name="T89" fmla="*/ 430 h 1403"/>
                <a:gd name="T90" fmla="*/ 532 w 770"/>
                <a:gd name="T91" fmla="*/ 189 h 1403"/>
                <a:gd name="T92" fmla="*/ 553 w 770"/>
                <a:gd name="T93" fmla="*/ 216 h 1403"/>
                <a:gd name="T94" fmla="*/ 596 w 770"/>
                <a:gd name="T95" fmla="*/ 352 h 1403"/>
                <a:gd name="T96" fmla="*/ 650 w 770"/>
                <a:gd name="T97" fmla="*/ 523 h 1403"/>
                <a:gd name="T98" fmla="*/ 678 w 770"/>
                <a:gd name="T99" fmla="*/ 584 h 1403"/>
                <a:gd name="T100" fmla="*/ 701 w 770"/>
                <a:gd name="T101" fmla="*/ 599 h 1403"/>
                <a:gd name="T102" fmla="*/ 752 w 770"/>
                <a:gd name="T103" fmla="*/ 599 h 1403"/>
                <a:gd name="T104" fmla="*/ 770 w 770"/>
                <a:gd name="T105" fmla="*/ 548 h 1403"/>
                <a:gd name="T106" fmla="*/ 762 w 770"/>
                <a:gd name="T107" fmla="*/ 486 h 1403"/>
                <a:gd name="T108" fmla="*/ 730 w 770"/>
                <a:gd name="T109" fmla="*/ 382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0" h="1403">
                  <a:moveTo>
                    <a:pt x="722" y="352"/>
                  </a:moveTo>
                  <a:lnTo>
                    <a:pt x="710" y="316"/>
                  </a:lnTo>
                  <a:lnTo>
                    <a:pt x="699" y="281"/>
                  </a:lnTo>
                  <a:lnTo>
                    <a:pt x="690" y="245"/>
                  </a:lnTo>
                  <a:lnTo>
                    <a:pt x="679" y="209"/>
                  </a:lnTo>
                  <a:lnTo>
                    <a:pt x="669" y="174"/>
                  </a:lnTo>
                  <a:lnTo>
                    <a:pt x="656" y="139"/>
                  </a:lnTo>
                  <a:lnTo>
                    <a:pt x="650" y="122"/>
                  </a:lnTo>
                  <a:lnTo>
                    <a:pt x="642" y="104"/>
                  </a:lnTo>
                  <a:lnTo>
                    <a:pt x="634" y="88"/>
                  </a:lnTo>
                  <a:lnTo>
                    <a:pt x="624" y="72"/>
                  </a:lnTo>
                  <a:lnTo>
                    <a:pt x="616" y="60"/>
                  </a:lnTo>
                  <a:lnTo>
                    <a:pt x="607" y="49"/>
                  </a:lnTo>
                  <a:lnTo>
                    <a:pt x="596" y="40"/>
                  </a:lnTo>
                  <a:lnTo>
                    <a:pt x="585" y="32"/>
                  </a:lnTo>
                  <a:lnTo>
                    <a:pt x="573" y="25"/>
                  </a:lnTo>
                  <a:lnTo>
                    <a:pt x="561" y="18"/>
                  </a:lnTo>
                  <a:lnTo>
                    <a:pt x="548" y="13"/>
                  </a:lnTo>
                  <a:lnTo>
                    <a:pt x="536" y="9"/>
                  </a:lnTo>
                  <a:lnTo>
                    <a:pt x="521" y="6"/>
                  </a:lnTo>
                  <a:lnTo>
                    <a:pt x="508" y="4"/>
                  </a:lnTo>
                  <a:lnTo>
                    <a:pt x="494" y="1"/>
                  </a:lnTo>
                  <a:lnTo>
                    <a:pt x="479" y="1"/>
                  </a:lnTo>
                  <a:lnTo>
                    <a:pt x="451" y="0"/>
                  </a:lnTo>
                  <a:lnTo>
                    <a:pt x="425" y="1"/>
                  </a:lnTo>
                  <a:lnTo>
                    <a:pt x="391" y="1"/>
                  </a:lnTo>
                  <a:lnTo>
                    <a:pt x="356" y="1"/>
                  </a:lnTo>
                  <a:lnTo>
                    <a:pt x="323" y="0"/>
                  </a:lnTo>
                  <a:lnTo>
                    <a:pt x="288" y="1"/>
                  </a:lnTo>
                  <a:lnTo>
                    <a:pt x="270" y="2"/>
                  </a:lnTo>
                  <a:lnTo>
                    <a:pt x="254" y="5"/>
                  </a:lnTo>
                  <a:lnTo>
                    <a:pt x="238" y="8"/>
                  </a:lnTo>
                  <a:lnTo>
                    <a:pt x="222" y="12"/>
                  </a:lnTo>
                  <a:lnTo>
                    <a:pt x="206" y="18"/>
                  </a:lnTo>
                  <a:lnTo>
                    <a:pt x="191" y="26"/>
                  </a:lnTo>
                  <a:lnTo>
                    <a:pt x="178" y="36"/>
                  </a:lnTo>
                  <a:lnTo>
                    <a:pt x="164" y="47"/>
                  </a:lnTo>
                  <a:lnTo>
                    <a:pt x="154" y="60"/>
                  </a:lnTo>
                  <a:lnTo>
                    <a:pt x="144" y="73"/>
                  </a:lnTo>
                  <a:lnTo>
                    <a:pt x="135" y="88"/>
                  </a:lnTo>
                  <a:lnTo>
                    <a:pt x="128" y="103"/>
                  </a:lnTo>
                  <a:lnTo>
                    <a:pt x="115" y="132"/>
                  </a:lnTo>
                  <a:lnTo>
                    <a:pt x="104" y="165"/>
                  </a:lnTo>
                  <a:lnTo>
                    <a:pt x="95" y="197"/>
                  </a:lnTo>
                  <a:lnTo>
                    <a:pt x="87" y="229"/>
                  </a:lnTo>
                  <a:lnTo>
                    <a:pt x="77" y="261"/>
                  </a:lnTo>
                  <a:lnTo>
                    <a:pt x="68" y="293"/>
                  </a:lnTo>
                  <a:lnTo>
                    <a:pt x="59" y="325"/>
                  </a:lnTo>
                  <a:lnTo>
                    <a:pt x="49" y="359"/>
                  </a:lnTo>
                  <a:lnTo>
                    <a:pt x="38" y="391"/>
                  </a:lnTo>
                  <a:lnTo>
                    <a:pt x="29" y="425"/>
                  </a:lnTo>
                  <a:lnTo>
                    <a:pt x="20" y="457"/>
                  </a:lnTo>
                  <a:lnTo>
                    <a:pt x="10" y="490"/>
                  </a:lnTo>
                  <a:lnTo>
                    <a:pt x="4" y="524"/>
                  </a:lnTo>
                  <a:lnTo>
                    <a:pt x="0" y="557"/>
                  </a:lnTo>
                  <a:lnTo>
                    <a:pt x="1" y="568"/>
                  </a:lnTo>
                  <a:lnTo>
                    <a:pt x="5" y="576"/>
                  </a:lnTo>
                  <a:lnTo>
                    <a:pt x="9" y="584"/>
                  </a:lnTo>
                  <a:lnTo>
                    <a:pt x="16" y="591"/>
                  </a:lnTo>
                  <a:lnTo>
                    <a:pt x="24" y="596"/>
                  </a:lnTo>
                  <a:lnTo>
                    <a:pt x="32" y="600"/>
                  </a:lnTo>
                  <a:lnTo>
                    <a:pt x="41" y="603"/>
                  </a:lnTo>
                  <a:lnTo>
                    <a:pt x="50" y="604"/>
                  </a:lnTo>
                  <a:lnTo>
                    <a:pt x="60" y="603"/>
                  </a:lnTo>
                  <a:lnTo>
                    <a:pt x="69" y="602"/>
                  </a:lnTo>
                  <a:lnTo>
                    <a:pt x="79" y="599"/>
                  </a:lnTo>
                  <a:lnTo>
                    <a:pt x="87" y="595"/>
                  </a:lnTo>
                  <a:lnTo>
                    <a:pt x="95" y="590"/>
                  </a:lnTo>
                  <a:lnTo>
                    <a:pt x="101" y="583"/>
                  </a:lnTo>
                  <a:lnTo>
                    <a:pt x="107" y="575"/>
                  </a:lnTo>
                  <a:lnTo>
                    <a:pt x="109" y="565"/>
                  </a:lnTo>
                  <a:lnTo>
                    <a:pt x="124" y="521"/>
                  </a:lnTo>
                  <a:lnTo>
                    <a:pt x="138" y="477"/>
                  </a:lnTo>
                  <a:lnTo>
                    <a:pt x="151" y="431"/>
                  </a:lnTo>
                  <a:lnTo>
                    <a:pt x="163" y="387"/>
                  </a:lnTo>
                  <a:lnTo>
                    <a:pt x="175" y="342"/>
                  </a:lnTo>
                  <a:lnTo>
                    <a:pt x="189" y="296"/>
                  </a:lnTo>
                  <a:lnTo>
                    <a:pt x="202" y="252"/>
                  </a:lnTo>
                  <a:lnTo>
                    <a:pt x="217" y="207"/>
                  </a:lnTo>
                  <a:lnTo>
                    <a:pt x="229" y="199"/>
                  </a:lnTo>
                  <a:lnTo>
                    <a:pt x="242" y="190"/>
                  </a:lnTo>
                  <a:lnTo>
                    <a:pt x="222" y="273"/>
                  </a:lnTo>
                  <a:lnTo>
                    <a:pt x="202" y="355"/>
                  </a:lnTo>
                  <a:lnTo>
                    <a:pt x="181" y="437"/>
                  </a:lnTo>
                  <a:lnTo>
                    <a:pt x="159" y="519"/>
                  </a:lnTo>
                  <a:lnTo>
                    <a:pt x="138" y="600"/>
                  </a:lnTo>
                  <a:lnTo>
                    <a:pt x="118" y="683"/>
                  </a:lnTo>
                  <a:lnTo>
                    <a:pt x="96" y="765"/>
                  </a:lnTo>
                  <a:lnTo>
                    <a:pt x="76" y="847"/>
                  </a:lnTo>
                  <a:lnTo>
                    <a:pt x="118" y="848"/>
                  </a:lnTo>
                  <a:lnTo>
                    <a:pt x="159" y="848"/>
                  </a:lnTo>
                  <a:lnTo>
                    <a:pt x="202" y="848"/>
                  </a:lnTo>
                  <a:lnTo>
                    <a:pt x="244" y="848"/>
                  </a:lnTo>
                  <a:lnTo>
                    <a:pt x="244" y="910"/>
                  </a:lnTo>
                  <a:lnTo>
                    <a:pt x="244" y="973"/>
                  </a:lnTo>
                  <a:lnTo>
                    <a:pt x="244" y="1035"/>
                  </a:lnTo>
                  <a:lnTo>
                    <a:pt x="244" y="1098"/>
                  </a:lnTo>
                  <a:lnTo>
                    <a:pt x="244" y="1159"/>
                  </a:lnTo>
                  <a:lnTo>
                    <a:pt x="244" y="1221"/>
                  </a:lnTo>
                  <a:lnTo>
                    <a:pt x="244" y="1284"/>
                  </a:lnTo>
                  <a:lnTo>
                    <a:pt x="245" y="1346"/>
                  </a:lnTo>
                  <a:lnTo>
                    <a:pt x="248" y="1359"/>
                  </a:lnTo>
                  <a:lnTo>
                    <a:pt x="252" y="1370"/>
                  </a:lnTo>
                  <a:lnTo>
                    <a:pt x="258" y="1379"/>
                  </a:lnTo>
                  <a:lnTo>
                    <a:pt x="266" y="1387"/>
                  </a:lnTo>
                  <a:lnTo>
                    <a:pt x="276" y="1394"/>
                  </a:lnTo>
                  <a:lnTo>
                    <a:pt x="286" y="1398"/>
                  </a:lnTo>
                  <a:lnTo>
                    <a:pt x="297" y="1401"/>
                  </a:lnTo>
                  <a:lnTo>
                    <a:pt x="308" y="1402"/>
                  </a:lnTo>
                  <a:lnTo>
                    <a:pt x="319" y="1401"/>
                  </a:lnTo>
                  <a:lnTo>
                    <a:pt x="329" y="1398"/>
                  </a:lnTo>
                  <a:lnTo>
                    <a:pt x="340" y="1394"/>
                  </a:lnTo>
                  <a:lnTo>
                    <a:pt x="349" y="1389"/>
                  </a:lnTo>
                  <a:lnTo>
                    <a:pt x="357" y="1381"/>
                  </a:lnTo>
                  <a:lnTo>
                    <a:pt x="363" y="1371"/>
                  </a:lnTo>
                  <a:lnTo>
                    <a:pt x="368" y="1359"/>
                  </a:lnTo>
                  <a:lnTo>
                    <a:pt x="370" y="1347"/>
                  </a:lnTo>
                  <a:lnTo>
                    <a:pt x="372" y="1284"/>
                  </a:lnTo>
                  <a:lnTo>
                    <a:pt x="372" y="1222"/>
                  </a:lnTo>
                  <a:lnTo>
                    <a:pt x="372" y="1159"/>
                  </a:lnTo>
                  <a:lnTo>
                    <a:pt x="372" y="1098"/>
                  </a:lnTo>
                  <a:lnTo>
                    <a:pt x="372" y="1035"/>
                  </a:lnTo>
                  <a:lnTo>
                    <a:pt x="372" y="973"/>
                  </a:lnTo>
                  <a:lnTo>
                    <a:pt x="372" y="910"/>
                  </a:lnTo>
                  <a:lnTo>
                    <a:pt x="372" y="848"/>
                  </a:lnTo>
                  <a:lnTo>
                    <a:pt x="392" y="847"/>
                  </a:lnTo>
                  <a:lnTo>
                    <a:pt x="411" y="847"/>
                  </a:lnTo>
                  <a:lnTo>
                    <a:pt x="412" y="907"/>
                  </a:lnTo>
                  <a:lnTo>
                    <a:pt x="412" y="968"/>
                  </a:lnTo>
                  <a:lnTo>
                    <a:pt x="412" y="1028"/>
                  </a:lnTo>
                  <a:lnTo>
                    <a:pt x="412" y="1088"/>
                  </a:lnTo>
                  <a:lnTo>
                    <a:pt x="412" y="1149"/>
                  </a:lnTo>
                  <a:lnTo>
                    <a:pt x="412" y="1209"/>
                  </a:lnTo>
                  <a:lnTo>
                    <a:pt x="412" y="1269"/>
                  </a:lnTo>
                  <a:lnTo>
                    <a:pt x="412" y="1330"/>
                  </a:lnTo>
                  <a:lnTo>
                    <a:pt x="412" y="1336"/>
                  </a:lnTo>
                  <a:lnTo>
                    <a:pt x="412" y="1343"/>
                  </a:lnTo>
                  <a:lnTo>
                    <a:pt x="414" y="1350"/>
                  </a:lnTo>
                  <a:lnTo>
                    <a:pt x="415" y="1357"/>
                  </a:lnTo>
                  <a:lnTo>
                    <a:pt x="418" y="1363"/>
                  </a:lnTo>
                  <a:lnTo>
                    <a:pt x="420" y="1370"/>
                  </a:lnTo>
                  <a:lnTo>
                    <a:pt x="425" y="1375"/>
                  </a:lnTo>
                  <a:lnTo>
                    <a:pt x="429" y="1381"/>
                  </a:lnTo>
                  <a:lnTo>
                    <a:pt x="433" y="1386"/>
                  </a:lnTo>
                  <a:lnTo>
                    <a:pt x="438" y="1391"/>
                  </a:lnTo>
                  <a:lnTo>
                    <a:pt x="443" y="1394"/>
                  </a:lnTo>
                  <a:lnTo>
                    <a:pt x="450" y="1398"/>
                  </a:lnTo>
                  <a:lnTo>
                    <a:pt x="457" y="1401"/>
                  </a:lnTo>
                  <a:lnTo>
                    <a:pt x="463" y="1402"/>
                  </a:lnTo>
                  <a:lnTo>
                    <a:pt x="470" y="1403"/>
                  </a:lnTo>
                  <a:lnTo>
                    <a:pt x="477" y="1403"/>
                  </a:lnTo>
                  <a:lnTo>
                    <a:pt x="485" y="1403"/>
                  </a:lnTo>
                  <a:lnTo>
                    <a:pt x="492" y="1402"/>
                  </a:lnTo>
                  <a:lnTo>
                    <a:pt x="498" y="1399"/>
                  </a:lnTo>
                  <a:lnTo>
                    <a:pt x="504" y="1397"/>
                  </a:lnTo>
                  <a:lnTo>
                    <a:pt x="510" y="1393"/>
                  </a:lnTo>
                  <a:lnTo>
                    <a:pt x="516" y="1389"/>
                  </a:lnTo>
                  <a:lnTo>
                    <a:pt x="520" y="1385"/>
                  </a:lnTo>
                  <a:lnTo>
                    <a:pt x="524" y="1379"/>
                  </a:lnTo>
                  <a:lnTo>
                    <a:pt x="532" y="1367"/>
                  </a:lnTo>
                  <a:lnTo>
                    <a:pt x="537" y="1354"/>
                  </a:lnTo>
                  <a:lnTo>
                    <a:pt x="540" y="1340"/>
                  </a:lnTo>
                  <a:lnTo>
                    <a:pt x="540" y="1327"/>
                  </a:lnTo>
                  <a:lnTo>
                    <a:pt x="541" y="1267"/>
                  </a:lnTo>
                  <a:lnTo>
                    <a:pt x="542" y="1208"/>
                  </a:lnTo>
                  <a:lnTo>
                    <a:pt x="542" y="1147"/>
                  </a:lnTo>
                  <a:lnTo>
                    <a:pt x="541" y="1087"/>
                  </a:lnTo>
                  <a:lnTo>
                    <a:pt x="541" y="1028"/>
                  </a:lnTo>
                  <a:lnTo>
                    <a:pt x="541" y="968"/>
                  </a:lnTo>
                  <a:lnTo>
                    <a:pt x="541" y="907"/>
                  </a:lnTo>
                  <a:lnTo>
                    <a:pt x="542" y="848"/>
                  </a:lnTo>
                  <a:lnTo>
                    <a:pt x="584" y="848"/>
                  </a:lnTo>
                  <a:lnTo>
                    <a:pt x="626" y="848"/>
                  </a:lnTo>
                  <a:lnTo>
                    <a:pt x="667" y="848"/>
                  </a:lnTo>
                  <a:lnTo>
                    <a:pt x="709" y="848"/>
                  </a:lnTo>
                  <a:lnTo>
                    <a:pt x="686" y="764"/>
                  </a:lnTo>
                  <a:lnTo>
                    <a:pt x="662" y="681"/>
                  </a:lnTo>
                  <a:lnTo>
                    <a:pt x="636" y="598"/>
                  </a:lnTo>
                  <a:lnTo>
                    <a:pt x="612" y="515"/>
                  </a:lnTo>
                  <a:lnTo>
                    <a:pt x="588" y="430"/>
                  </a:lnTo>
                  <a:lnTo>
                    <a:pt x="564" y="347"/>
                  </a:lnTo>
                  <a:lnTo>
                    <a:pt x="541" y="264"/>
                  </a:lnTo>
                  <a:lnTo>
                    <a:pt x="521" y="179"/>
                  </a:lnTo>
                  <a:lnTo>
                    <a:pt x="532" y="189"/>
                  </a:lnTo>
                  <a:lnTo>
                    <a:pt x="542" y="198"/>
                  </a:lnTo>
                  <a:lnTo>
                    <a:pt x="547" y="203"/>
                  </a:lnTo>
                  <a:lnTo>
                    <a:pt x="551" y="210"/>
                  </a:lnTo>
                  <a:lnTo>
                    <a:pt x="553" y="216"/>
                  </a:lnTo>
                  <a:lnTo>
                    <a:pt x="556" y="224"/>
                  </a:lnTo>
                  <a:lnTo>
                    <a:pt x="571" y="265"/>
                  </a:lnTo>
                  <a:lnTo>
                    <a:pt x="584" y="308"/>
                  </a:lnTo>
                  <a:lnTo>
                    <a:pt x="596" y="352"/>
                  </a:lnTo>
                  <a:lnTo>
                    <a:pt x="610" y="395"/>
                  </a:lnTo>
                  <a:lnTo>
                    <a:pt x="623" y="438"/>
                  </a:lnTo>
                  <a:lnTo>
                    <a:pt x="636" y="481"/>
                  </a:lnTo>
                  <a:lnTo>
                    <a:pt x="650" y="523"/>
                  </a:lnTo>
                  <a:lnTo>
                    <a:pt x="664" y="565"/>
                  </a:lnTo>
                  <a:lnTo>
                    <a:pt x="669" y="572"/>
                  </a:lnTo>
                  <a:lnTo>
                    <a:pt x="673" y="579"/>
                  </a:lnTo>
                  <a:lnTo>
                    <a:pt x="678" y="584"/>
                  </a:lnTo>
                  <a:lnTo>
                    <a:pt x="683" y="590"/>
                  </a:lnTo>
                  <a:lnTo>
                    <a:pt x="689" y="592"/>
                  </a:lnTo>
                  <a:lnTo>
                    <a:pt x="695" y="596"/>
                  </a:lnTo>
                  <a:lnTo>
                    <a:pt x="701" y="599"/>
                  </a:lnTo>
                  <a:lnTo>
                    <a:pt x="709" y="600"/>
                  </a:lnTo>
                  <a:lnTo>
                    <a:pt x="722" y="602"/>
                  </a:lnTo>
                  <a:lnTo>
                    <a:pt x="737" y="602"/>
                  </a:lnTo>
                  <a:lnTo>
                    <a:pt x="752" y="599"/>
                  </a:lnTo>
                  <a:lnTo>
                    <a:pt x="765" y="595"/>
                  </a:lnTo>
                  <a:lnTo>
                    <a:pt x="769" y="579"/>
                  </a:lnTo>
                  <a:lnTo>
                    <a:pt x="770" y="564"/>
                  </a:lnTo>
                  <a:lnTo>
                    <a:pt x="770" y="548"/>
                  </a:lnTo>
                  <a:lnTo>
                    <a:pt x="769" y="533"/>
                  </a:lnTo>
                  <a:lnTo>
                    <a:pt x="768" y="517"/>
                  </a:lnTo>
                  <a:lnTo>
                    <a:pt x="765" y="502"/>
                  </a:lnTo>
                  <a:lnTo>
                    <a:pt x="762" y="486"/>
                  </a:lnTo>
                  <a:lnTo>
                    <a:pt x="758" y="472"/>
                  </a:lnTo>
                  <a:lnTo>
                    <a:pt x="749" y="442"/>
                  </a:lnTo>
                  <a:lnTo>
                    <a:pt x="740" y="411"/>
                  </a:lnTo>
                  <a:lnTo>
                    <a:pt x="730" y="382"/>
                  </a:lnTo>
                  <a:lnTo>
                    <a:pt x="722" y="35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20" name="Group 611"/>
          <p:cNvGrpSpPr/>
          <p:nvPr/>
        </p:nvGrpSpPr>
        <p:grpSpPr>
          <a:xfrm>
            <a:off x="8711533" y="2460975"/>
            <a:ext cx="231047" cy="591857"/>
            <a:chOff x="3647164" y="2464482"/>
            <a:chExt cx="231047" cy="591857"/>
          </a:xfrm>
          <a:solidFill>
            <a:srgbClr val="0070C0"/>
          </a:solidFill>
        </p:grpSpPr>
        <p:sp>
          <p:nvSpPr>
            <p:cNvPr id="613" name="Freeform 56"/>
            <p:cNvSpPr>
              <a:spLocks/>
            </p:cNvSpPr>
            <p:nvPr/>
          </p:nvSpPr>
          <p:spPr bwMode="auto">
            <a:xfrm>
              <a:off x="3716795" y="2464482"/>
              <a:ext cx="96006" cy="96006"/>
            </a:xfrm>
            <a:custGeom>
              <a:avLst/>
              <a:gdLst>
                <a:gd name="T0" fmla="*/ 262 w 273"/>
                <a:gd name="T1" fmla="*/ 182 h 271"/>
                <a:gd name="T2" fmla="*/ 266 w 273"/>
                <a:gd name="T3" fmla="*/ 173 h 271"/>
                <a:gd name="T4" fmla="*/ 269 w 273"/>
                <a:gd name="T5" fmla="*/ 165 h 271"/>
                <a:gd name="T6" fmla="*/ 272 w 273"/>
                <a:gd name="T7" fmla="*/ 155 h 271"/>
                <a:gd name="T8" fmla="*/ 273 w 273"/>
                <a:gd name="T9" fmla="*/ 146 h 271"/>
                <a:gd name="T10" fmla="*/ 273 w 273"/>
                <a:gd name="T11" fmla="*/ 137 h 271"/>
                <a:gd name="T12" fmla="*/ 273 w 273"/>
                <a:gd name="T13" fmla="*/ 127 h 271"/>
                <a:gd name="T14" fmla="*/ 272 w 273"/>
                <a:gd name="T15" fmla="*/ 119 h 271"/>
                <a:gd name="T16" fmla="*/ 270 w 273"/>
                <a:gd name="T17" fmla="*/ 110 h 271"/>
                <a:gd name="T18" fmla="*/ 265 w 273"/>
                <a:gd name="T19" fmla="*/ 92 h 271"/>
                <a:gd name="T20" fmla="*/ 257 w 273"/>
                <a:gd name="T21" fmla="*/ 76 h 271"/>
                <a:gd name="T22" fmla="*/ 246 w 273"/>
                <a:gd name="T23" fmla="*/ 60 h 271"/>
                <a:gd name="T24" fmla="*/ 236 w 273"/>
                <a:gd name="T25" fmla="*/ 45 h 271"/>
                <a:gd name="T26" fmla="*/ 222 w 273"/>
                <a:gd name="T27" fmla="*/ 33 h 271"/>
                <a:gd name="T28" fmla="*/ 207 w 273"/>
                <a:gd name="T29" fmla="*/ 23 h 271"/>
                <a:gd name="T30" fmla="*/ 191 w 273"/>
                <a:gd name="T31" fmla="*/ 13 h 271"/>
                <a:gd name="T32" fmla="*/ 174 w 273"/>
                <a:gd name="T33" fmla="*/ 6 h 271"/>
                <a:gd name="T34" fmla="*/ 165 w 273"/>
                <a:gd name="T35" fmla="*/ 4 h 271"/>
                <a:gd name="T36" fmla="*/ 157 w 273"/>
                <a:gd name="T37" fmla="*/ 1 h 271"/>
                <a:gd name="T38" fmla="*/ 147 w 273"/>
                <a:gd name="T39" fmla="*/ 0 h 271"/>
                <a:gd name="T40" fmla="*/ 138 w 273"/>
                <a:gd name="T41" fmla="*/ 0 h 271"/>
                <a:gd name="T42" fmla="*/ 128 w 273"/>
                <a:gd name="T43" fmla="*/ 0 h 271"/>
                <a:gd name="T44" fmla="*/ 119 w 273"/>
                <a:gd name="T45" fmla="*/ 1 h 271"/>
                <a:gd name="T46" fmla="*/ 110 w 273"/>
                <a:gd name="T47" fmla="*/ 2 h 271"/>
                <a:gd name="T48" fmla="*/ 100 w 273"/>
                <a:gd name="T49" fmla="*/ 5 h 271"/>
                <a:gd name="T50" fmla="*/ 92 w 273"/>
                <a:gd name="T51" fmla="*/ 6 h 271"/>
                <a:gd name="T52" fmla="*/ 84 w 273"/>
                <a:gd name="T53" fmla="*/ 9 h 271"/>
                <a:gd name="T54" fmla="*/ 76 w 273"/>
                <a:gd name="T55" fmla="*/ 13 h 271"/>
                <a:gd name="T56" fmla="*/ 68 w 273"/>
                <a:gd name="T57" fmla="*/ 17 h 271"/>
                <a:gd name="T58" fmla="*/ 53 w 273"/>
                <a:gd name="T59" fmla="*/ 27 h 271"/>
                <a:gd name="T60" fmla="*/ 41 w 273"/>
                <a:gd name="T61" fmla="*/ 37 h 271"/>
                <a:gd name="T62" fmla="*/ 29 w 273"/>
                <a:gd name="T63" fmla="*/ 49 h 271"/>
                <a:gd name="T64" fmla="*/ 20 w 273"/>
                <a:gd name="T65" fmla="*/ 64 h 271"/>
                <a:gd name="T66" fmla="*/ 12 w 273"/>
                <a:gd name="T67" fmla="*/ 79 h 271"/>
                <a:gd name="T68" fmla="*/ 6 w 273"/>
                <a:gd name="T69" fmla="*/ 95 h 271"/>
                <a:gd name="T70" fmla="*/ 2 w 273"/>
                <a:gd name="T71" fmla="*/ 112 h 271"/>
                <a:gd name="T72" fmla="*/ 0 w 273"/>
                <a:gd name="T73" fmla="*/ 129 h 271"/>
                <a:gd name="T74" fmla="*/ 0 w 273"/>
                <a:gd name="T75" fmla="*/ 146 h 271"/>
                <a:gd name="T76" fmla="*/ 2 w 273"/>
                <a:gd name="T77" fmla="*/ 163 h 271"/>
                <a:gd name="T78" fmla="*/ 6 w 273"/>
                <a:gd name="T79" fmla="*/ 179 h 271"/>
                <a:gd name="T80" fmla="*/ 12 w 273"/>
                <a:gd name="T81" fmla="*/ 196 h 271"/>
                <a:gd name="T82" fmla="*/ 21 w 273"/>
                <a:gd name="T83" fmla="*/ 210 h 271"/>
                <a:gd name="T84" fmla="*/ 32 w 273"/>
                <a:gd name="T85" fmla="*/ 224 h 271"/>
                <a:gd name="T86" fmla="*/ 39 w 273"/>
                <a:gd name="T87" fmla="*/ 232 h 271"/>
                <a:gd name="T88" fmla="*/ 44 w 273"/>
                <a:gd name="T89" fmla="*/ 238 h 271"/>
                <a:gd name="T90" fmla="*/ 51 w 273"/>
                <a:gd name="T91" fmla="*/ 244 h 271"/>
                <a:gd name="T92" fmla="*/ 59 w 273"/>
                <a:gd name="T93" fmla="*/ 249 h 271"/>
                <a:gd name="T94" fmla="*/ 73 w 273"/>
                <a:gd name="T95" fmla="*/ 259 h 271"/>
                <a:gd name="T96" fmla="*/ 89 w 273"/>
                <a:gd name="T97" fmla="*/ 264 h 271"/>
                <a:gd name="T98" fmla="*/ 107 w 273"/>
                <a:gd name="T99" fmla="*/ 269 h 271"/>
                <a:gd name="T100" fmla="*/ 124 w 273"/>
                <a:gd name="T101" fmla="*/ 271 h 271"/>
                <a:gd name="T102" fmla="*/ 142 w 273"/>
                <a:gd name="T103" fmla="*/ 271 h 271"/>
                <a:gd name="T104" fmla="*/ 159 w 273"/>
                <a:gd name="T105" fmla="*/ 269 h 271"/>
                <a:gd name="T106" fmla="*/ 177 w 273"/>
                <a:gd name="T107" fmla="*/ 265 h 271"/>
                <a:gd name="T108" fmla="*/ 193 w 273"/>
                <a:gd name="T109" fmla="*/ 259 h 271"/>
                <a:gd name="T110" fmla="*/ 209 w 273"/>
                <a:gd name="T111" fmla="*/ 251 h 271"/>
                <a:gd name="T112" fmla="*/ 224 w 273"/>
                <a:gd name="T113" fmla="*/ 240 h 271"/>
                <a:gd name="T114" fmla="*/ 236 w 273"/>
                <a:gd name="T115" fmla="*/ 229 h 271"/>
                <a:gd name="T116" fmla="*/ 248 w 273"/>
                <a:gd name="T117" fmla="*/ 214 h 271"/>
                <a:gd name="T118" fmla="*/ 252 w 273"/>
                <a:gd name="T119" fmla="*/ 208 h 271"/>
                <a:gd name="T120" fmla="*/ 256 w 273"/>
                <a:gd name="T121" fmla="*/ 200 h 271"/>
                <a:gd name="T122" fmla="*/ 260 w 273"/>
                <a:gd name="T123" fmla="*/ 192 h 271"/>
                <a:gd name="T124" fmla="*/ 262 w 273"/>
                <a:gd name="T125" fmla="*/ 18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271">
                  <a:moveTo>
                    <a:pt x="262" y="182"/>
                  </a:moveTo>
                  <a:lnTo>
                    <a:pt x="266" y="173"/>
                  </a:lnTo>
                  <a:lnTo>
                    <a:pt x="269" y="165"/>
                  </a:lnTo>
                  <a:lnTo>
                    <a:pt x="272" y="155"/>
                  </a:lnTo>
                  <a:lnTo>
                    <a:pt x="273" y="146"/>
                  </a:lnTo>
                  <a:lnTo>
                    <a:pt x="273" y="137"/>
                  </a:lnTo>
                  <a:lnTo>
                    <a:pt x="273" y="127"/>
                  </a:lnTo>
                  <a:lnTo>
                    <a:pt x="272" y="119"/>
                  </a:lnTo>
                  <a:lnTo>
                    <a:pt x="270" y="110"/>
                  </a:lnTo>
                  <a:lnTo>
                    <a:pt x="265" y="92"/>
                  </a:lnTo>
                  <a:lnTo>
                    <a:pt x="257" y="76"/>
                  </a:lnTo>
                  <a:lnTo>
                    <a:pt x="246" y="60"/>
                  </a:lnTo>
                  <a:lnTo>
                    <a:pt x="236" y="45"/>
                  </a:lnTo>
                  <a:lnTo>
                    <a:pt x="222" y="33"/>
                  </a:lnTo>
                  <a:lnTo>
                    <a:pt x="207" y="23"/>
                  </a:lnTo>
                  <a:lnTo>
                    <a:pt x="191" y="13"/>
                  </a:lnTo>
                  <a:lnTo>
                    <a:pt x="174" y="6"/>
                  </a:lnTo>
                  <a:lnTo>
                    <a:pt x="165" y="4"/>
                  </a:lnTo>
                  <a:lnTo>
                    <a:pt x="157" y="1"/>
                  </a:lnTo>
                  <a:lnTo>
                    <a:pt x="147" y="0"/>
                  </a:lnTo>
                  <a:lnTo>
                    <a:pt x="138" y="0"/>
                  </a:lnTo>
                  <a:lnTo>
                    <a:pt x="128" y="0"/>
                  </a:lnTo>
                  <a:lnTo>
                    <a:pt x="119" y="1"/>
                  </a:lnTo>
                  <a:lnTo>
                    <a:pt x="110" y="2"/>
                  </a:lnTo>
                  <a:lnTo>
                    <a:pt x="100" y="5"/>
                  </a:lnTo>
                  <a:lnTo>
                    <a:pt x="92" y="6"/>
                  </a:lnTo>
                  <a:lnTo>
                    <a:pt x="84" y="9"/>
                  </a:lnTo>
                  <a:lnTo>
                    <a:pt x="76" y="13"/>
                  </a:lnTo>
                  <a:lnTo>
                    <a:pt x="68" y="17"/>
                  </a:lnTo>
                  <a:lnTo>
                    <a:pt x="53" y="27"/>
                  </a:lnTo>
                  <a:lnTo>
                    <a:pt x="41" y="37"/>
                  </a:lnTo>
                  <a:lnTo>
                    <a:pt x="29" y="49"/>
                  </a:lnTo>
                  <a:lnTo>
                    <a:pt x="20" y="64"/>
                  </a:lnTo>
                  <a:lnTo>
                    <a:pt x="12" y="79"/>
                  </a:lnTo>
                  <a:lnTo>
                    <a:pt x="6" y="95"/>
                  </a:lnTo>
                  <a:lnTo>
                    <a:pt x="2" y="112"/>
                  </a:lnTo>
                  <a:lnTo>
                    <a:pt x="0" y="129"/>
                  </a:lnTo>
                  <a:lnTo>
                    <a:pt x="0" y="146"/>
                  </a:lnTo>
                  <a:lnTo>
                    <a:pt x="2" y="163"/>
                  </a:lnTo>
                  <a:lnTo>
                    <a:pt x="6" y="179"/>
                  </a:lnTo>
                  <a:lnTo>
                    <a:pt x="12" y="196"/>
                  </a:lnTo>
                  <a:lnTo>
                    <a:pt x="21" y="210"/>
                  </a:lnTo>
                  <a:lnTo>
                    <a:pt x="32" y="224"/>
                  </a:lnTo>
                  <a:lnTo>
                    <a:pt x="39" y="232"/>
                  </a:lnTo>
                  <a:lnTo>
                    <a:pt x="44" y="238"/>
                  </a:lnTo>
                  <a:lnTo>
                    <a:pt x="51" y="244"/>
                  </a:lnTo>
                  <a:lnTo>
                    <a:pt x="59" y="249"/>
                  </a:lnTo>
                  <a:lnTo>
                    <a:pt x="73" y="259"/>
                  </a:lnTo>
                  <a:lnTo>
                    <a:pt x="89" y="264"/>
                  </a:lnTo>
                  <a:lnTo>
                    <a:pt x="107" y="269"/>
                  </a:lnTo>
                  <a:lnTo>
                    <a:pt x="124" y="271"/>
                  </a:lnTo>
                  <a:lnTo>
                    <a:pt x="142" y="271"/>
                  </a:lnTo>
                  <a:lnTo>
                    <a:pt x="159" y="269"/>
                  </a:lnTo>
                  <a:lnTo>
                    <a:pt x="177" y="265"/>
                  </a:lnTo>
                  <a:lnTo>
                    <a:pt x="193" y="259"/>
                  </a:lnTo>
                  <a:lnTo>
                    <a:pt x="209" y="251"/>
                  </a:lnTo>
                  <a:lnTo>
                    <a:pt x="224" y="240"/>
                  </a:lnTo>
                  <a:lnTo>
                    <a:pt x="236" y="229"/>
                  </a:lnTo>
                  <a:lnTo>
                    <a:pt x="248" y="214"/>
                  </a:lnTo>
                  <a:lnTo>
                    <a:pt x="252" y="208"/>
                  </a:lnTo>
                  <a:lnTo>
                    <a:pt x="256" y="200"/>
                  </a:lnTo>
                  <a:lnTo>
                    <a:pt x="260" y="192"/>
                  </a:lnTo>
                  <a:lnTo>
                    <a:pt x="262" y="18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14" name="Freeform 57"/>
            <p:cNvSpPr>
              <a:spLocks/>
            </p:cNvSpPr>
            <p:nvPr/>
          </p:nvSpPr>
          <p:spPr bwMode="auto">
            <a:xfrm>
              <a:off x="3647164" y="2569982"/>
              <a:ext cx="231047" cy="486357"/>
            </a:xfrm>
            <a:custGeom>
              <a:avLst/>
              <a:gdLst>
                <a:gd name="T0" fmla="*/ 566 w 658"/>
                <a:gd name="T1" fmla="*/ 20 h 1383"/>
                <a:gd name="T2" fmla="*/ 506 w 658"/>
                <a:gd name="T3" fmla="*/ 4 h 1383"/>
                <a:gd name="T4" fmla="*/ 396 w 658"/>
                <a:gd name="T5" fmla="*/ 0 h 1383"/>
                <a:gd name="T6" fmla="*/ 259 w 658"/>
                <a:gd name="T7" fmla="*/ 0 h 1383"/>
                <a:gd name="T8" fmla="*/ 136 w 658"/>
                <a:gd name="T9" fmla="*/ 8 h 1383"/>
                <a:gd name="T10" fmla="*/ 74 w 658"/>
                <a:gd name="T11" fmla="*/ 27 h 1383"/>
                <a:gd name="T12" fmla="*/ 40 w 658"/>
                <a:gd name="T13" fmla="*/ 53 h 1383"/>
                <a:gd name="T14" fmla="*/ 16 w 658"/>
                <a:gd name="T15" fmla="*/ 90 h 1383"/>
                <a:gd name="T16" fmla="*/ 4 w 658"/>
                <a:gd name="T17" fmla="*/ 131 h 1383"/>
                <a:gd name="T18" fmla="*/ 2 w 658"/>
                <a:gd name="T19" fmla="*/ 220 h 1383"/>
                <a:gd name="T20" fmla="*/ 0 w 658"/>
                <a:gd name="T21" fmla="*/ 448 h 1383"/>
                <a:gd name="T22" fmla="*/ 2 w 658"/>
                <a:gd name="T23" fmla="*/ 629 h 1383"/>
                <a:gd name="T24" fmla="*/ 19 w 658"/>
                <a:gd name="T25" fmla="*/ 665 h 1383"/>
                <a:gd name="T26" fmla="*/ 42 w 658"/>
                <a:gd name="T27" fmla="*/ 676 h 1383"/>
                <a:gd name="T28" fmla="*/ 73 w 658"/>
                <a:gd name="T29" fmla="*/ 676 h 1383"/>
                <a:gd name="T30" fmla="*/ 97 w 658"/>
                <a:gd name="T31" fmla="*/ 657 h 1383"/>
                <a:gd name="T32" fmla="*/ 117 w 658"/>
                <a:gd name="T33" fmla="*/ 602 h 1383"/>
                <a:gd name="T34" fmla="*/ 118 w 658"/>
                <a:gd name="T35" fmla="*/ 452 h 1383"/>
                <a:gd name="T36" fmla="*/ 118 w 658"/>
                <a:gd name="T37" fmla="*/ 273 h 1383"/>
                <a:gd name="T38" fmla="*/ 153 w 658"/>
                <a:gd name="T39" fmla="*/ 296 h 1383"/>
                <a:gd name="T40" fmla="*/ 153 w 658"/>
                <a:gd name="T41" fmla="*/ 566 h 1383"/>
                <a:gd name="T42" fmla="*/ 153 w 658"/>
                <a:gd name="T43" fmla="*/ 836 h 1383"/>
                <a:gd name="T44" fmla="*/ 153 w 658"/>
                <a:gd name="T45" fmla="*/ 1107 h 1383"/>
                <a:gd name="T46" fmla="*/ 154 w 658"/>
                <a:gd name="T47" fmla="*/ 1323 h 1383"/>
                <a:gd name="T48" fmla="*/ 175 w 658"/>
                <a:gd name="T49" fmla="*/ 1363 h 1383"/>
                <a:gd name="T50" fmla="*/ 215 w 658"/>
                <a:gd name="T51" fmla="*/ 1382 h 1383"/>
                <a:gd name="T52" fmla="*/ 262 w 658"/>
                <a:gd name="T53" fmla="*/ 1379 h 1383"/>
                <a:gd name="T54" fmla="*/ 299 w 658"/>
                <a:gd name="T55" fmla="*/ 1349 h 1383"/>
                <a:gd name="T56" fmla="*/ 311 w 658"/>
                <a:gd name="T57" fmla="*/ 1272 h 1383"/>
                <a:gd name="T58" fmla="*/ 311 w 658"/>
                <a:gd name="T59" fmla="*/ 1030 h 1383"/>
                <a:gd name="T60" fmla="*/ 313 w 658"/>
                <a:gd name="T61" fmla="*/ 745 h 1383"/>
                <a:gd name="T62" fmla="*/ 347 w 658"/>
                <a:gd name="T63" fmla="*/ 756 h 1383"/>
                <a:gd name="T64" fmla="*/ 347 w 658"/>
                <a:gd name="T65" fmla="*/ 1082 h 1383"/>
                <a:gd name="T66" fmla="*/ 350 w 658"/>
                <a:gd name="T67" fmla="*/ 1333 h 1383"/>
                <a:gd name="T68" fmla="*/ 361 w 658"/>
                <a:gd name="T69" fmla="*/ 1359 h 1383"/>
                <a:gd name="T70" fmla="*/ 388 w 658"/>
                <a:gd name="T71" fmla="*/ 1378 h 1383"/>
                <a:gd name="T72" fmla="*/ 444 w 658"/>
                <a:gd name="T73" fmla="*/ 1379 h 1383"/>
                <a:gd name="T74" fmla="*/ 484 w 658"/>
                <a:gd name="T75" fmla="*/ 1355 h 1383"/>
                <a:gd name="T76" fmla="*/ 496 w 658"/>
                <a:gd name="T77" fmla="*/ 1331 h 1383"/>
                <a:gd name="T78" fmla="*/ 499 w 658"/>
                <a:gd name="T79" fmla="*/ 1240 h 1383"/>
                <a:gd name="T80" fmla="*/ 499 w 658"/>
                <a:gd name="T81" fmla="*/ 971 h 1383"/>
                <a:gd name="T82" fmla="*/ 499 w 658"/>
                <a:gd name="T83" fmla="*/ 700 h 1383"/>
                <a:gd name="T84" fmla="*/ 499 w 658"/>
                <a:gd name="T85" fmla="*/ 429 h 1383"/>
                <a:gd name="T86" fmla="*/ 510 w 658"/>
                <a:gd name="T87" fmla="*/ 226 h 1383"/>
                <a:gd name="T88" fmla="*/ 542 w 658"/>
                <a:gd name="T89" fmla="*/ 273 h 1383"/>
                <a:gd name="T90" fmla="*/ 542 w 658"/>
                <a:gd name="T91" fmla="*/ 461 h 1383"/>
                <a:gd name="T92" fmla="*/ 543 w 658"/>
                <a:gd name="T93" fmla="*/ 617 h 1383"/>
                <a:gd name="T94" fmla="*/ 565 w 658"/>
                <a:gd name="T95" fmla="*/ 662 h 1383"/>
                <a:gd name="T96" fmla="*/ 589 w 658"/>
                <a:gd name="T97" fmla="*/ 676 h 1383"/>
                <a:gd name="T98" fmla="*/ 618 w 658"/>
                <a:gd name="T99" fmla="*/ 676 h 1383"/>
                <a:gd name="T100" fmla="*/ 638 w 658"/>
                <a:gd name="T101" fmla="*/ 665 h 1383"/>
                <a:gd name="T102" fmla="*/ 653 w 658"/>
                <a:gd name="T103" fmla="*/ 639 h 1383"/>
                <a:gd name="T104" fmla="*/ 658 w 658"/>
                <a:gd name="T105" fmla="*/ 555 h 1383"/>
                <a:gd name="T106" fmla="*/ 658 w 658"/>
                <a:gd name="T107" fmla="*/ 360 h 1383"/>
                <a:gd name="T108" fmla="*/ 658 w 658"/>
                <a:gd name="T109" fmla="*/ 192 h 1383"/>
                <a:gd name="T110" fmla="*/ 648 w 658"/>
                <a:gd name="T111" fmla="*/ 111 h 1383"/>
                <a:gd name="T112" fmla="*/ 629 w 658"/>
                <a:gd name="T113" fmla="*/ 71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8" h="1383">
                  <a:moveTo>
                    <a:pt x="605" y="45"/>
                  </a:moveTo>
                  <a:lnTo>
                    <a:pt x="593" y="36"/>
                  </a:lnTo>
                  <a:lnTo>
                    <a:pt x="579" y="27"/>
                  </a:lnTo>
                  <a:lnTo>
                    <a:pt x="566" y="20"/>
                  </a:lnTo>
                  <a:lnTo>
                    <a:pt x="551" y="15"/>
                  </a:lnTo>
                  <a:lnTo>
                    <a:pt x="536" y="11"/>
                  </a:lnTo>
                  <a:lnTo>
                    <a:pt x="522" y="6"/>
                  </a:lnTo>
                  <a:lnTo>
                    <a:pt x="506" y="4"/>
                  </a:lnTo>
                  <a:lnTo>
                    <a:pt x="491" y="2"/>
                  </a:lnTo>
                  <a:lnTo>
                    <a:pt x="459" y="0"/>
                  </a:lnTo>
                  <a:lnTo>
                    <a:pt x="427" y="0"/>
                  </a:lnTo>
                  <a:lnTo>
                    <a:pt x="396" y="0"/>
                  </a:lnTo>
                  <a:lnTo>
                    <a:pt x="365" y="0"/>
                  </a:lnTo>
                  <a:lnTo>
                    <a:pt x="330" y="1"/>
                  </a:lnTo>
                  <a:lnTo>
                    <a:pt x="294" y="0"/>
                  </a:lnTo>
                  <a:lnTo>
                    <a:pt x="259" y="0"/>
                  </a:lnTo>
                  <a:lnTo>
                    <a:pt x="223" y="0"/>
                  </a:lnTo>
                  <a:lnTo>
                    <a:pt x="188" y="1"/>
                  </a:lnTo>
                  <a:lnTo>
                    <a:pt x="153" y="4"/>
                  </a:lnTo>
                  <a:lnTo>
                    <a:pt x="136" y="8"/>
                  </a:lnTo>
                  <a:lnTo>
                    <a:pt x="118" y="12"/>
                  </a:lnTo>
                  <a:lnTo>
                    <a:pt x="101" y="16"/>
                  </a:lnTo>
                  <a:lnTo>
                    <a:pt x="85" y="23"/>
                  </a:lnTo>
                  <a:lnTo>
                    <a:pt x="74" y="27"/>
                  </a:lnTo>
                  <a:lnTo>
                    <a:pt x="65" y="32"/>
                  </a:lnTo>
                  <a:lnTo>
                    <a:pt x="55" y="39"/>
                  </a:lnTo>
                  <a:lnTo>
                    <a:pt x="47" y="45"/>
                  </a:lnTo>
                  <a:lnTo>
                    <a:pt x="40" y="53"/>
                  </a:lnTo>
                  <a:lnTo>
                    <a:pt x="32" y="61"/>
                  </a:lnTo>
                  <a:lnTo>
                    <a:pt x="27" y="70"/>
                  </a:lnTo>
                  <a:lnTo>
                    <a:pt x="22" y="79"/>
                  </a:lnTo>
                  <a:lnTo>
                    <a:pt x="16" y="90"/>
                  </a:lnTo>
                  <a:lnTo>
                    <a:pt x="12" y="99"/>
                  </a:lnTo>
                  <a:lnTo>
                    <a:pt x="8" y="110"/>
                  </a:lnTo>
                  <a:lnTo>
                    <a:pt x="6" y="120"/>
                  </a:lnTo>
                  <a:lnTo>
                    <a:pt x="4" y="131"/>
                  </a:lnTo>
                  <a:lnTo>
                    <a:pt x="2" y="142"/>
                  </a:lnTo>
                  <a:lnTo>
                    <a:pt x="2" y="153"/>
                  </a:lnTo>
                  <a:lnTo>
                    <a:pt x="2" y="163"/>
                  </a:lnTo>
                  <a:lnTo>
                    <a:pt x="2" y="220"/>
                  </a:lnTo>
                  <a:lnTo>
                    <a:pt x="2" y="277"/>
                  </a:lnTo>
                  <a:lnTo>
                    <a:pt x="0" y="334"/>
                  </a:lnTo>
                  <a:lnTo>
                    <a:pt x="0" y="390"/>
                  </a:lnTo>
                  <a:lnTo>
                    <a:pt x="0" y="448"/>
                  </a:lnTo>
                  <a:lnTo>
                    <a:pt x="2" y="504"/>
                  </a:lnTo>
                  <a:lnTo>
                    <a:pt x="2" y="562"/>
                  </a:lnTo>
                  <a:lnTo>
                    <a:pt x="2" y="618"/>
                  </a:lnTo>
                  <a:lnTo>
                    <a:pt x="2" y="629"/>
                  </a:lnTo>
                  <a:lnTo>
                    <a:pt x="4" y="638"/>
                  </a:lnTo>
                  <a:lnTo>
                    <a:pt x="7" y="649"/>
                  </a:lnTo>
                  <a:lnTo>
                    <a:pt x="12" y="658"/>
                  </a:lnTo>
                  <a:lnTo>
                    <a:pt x="19" y="665"/>
                  </a:lnTo>
                  <a:lnTo>
                    <a:pt x="28" y="672"/>
                  </a:lnTo>
                  <a:lnTo>
                    <a:pt x="32" y="673"/>
                  </a:lnTo>
                  <a:lnTo>
                    <a:pt x="38" y="676"/>
                  </a:lnTo>
                  <a:lnTo>
                    <a:pt x="42" y="676"/>
                  </a:lnTo>
                  <a:lnTo>
                    <a:pt x="47" y="676"/>
                  </a:lnTo>
                  <a:lnTo>
                    <a:pt x="57" y="677"/>
                  </a:lnTo>
                  <a:lnTo>
                    <a:pt x="65" y="677"/>
                  </a:lnTo>
                  <a:lnTo>
                    <a:pt x="73" y="676"/>
                  </a:lnTo>
                  <a:lnTo>
                    <a:pt x="79" y="672"/>
                  </a:lnTo>
                  <a:lnTo>
                    <a:pt x="86" y="667"/>
                  </a:lnTo>
                  <a:lnTo>
                    <a:pt x="91" y="663"/>
                  </a:lnTo>
                  <a:lnTo>
                    <a:pt x="97" y="657"/>
                  </a:lnTo>
                  <a:lnTo>
                    <a:pt x="101" y="650"/>
                  </a:lnTo>
                  <a:lnTo>
                    <a:pt x="109" y="635"/>
                  </a:lnTo>
                  <a:lnTo>
                    <a:pt x="114" y="619"/>
                  </a:lnTo>
                  <a:lnTo>
                    <a:pt x="117" y="602"/>
                  </a:lnTo>
                  <a:lnTo>
                    <a:pt x="117" y="587"/>
                  </a:lnTo>
                  <a:lnTo>
                    <a:pt x="118" y="541"/>
                  </a:lnTo>
                  <a:lnTo>
                    <a:pt x="118" y="497"/>
                  </a:lnTo>
                  <a:lnTo>
                    <a:pt x="118" y="452"/>
                  </a:lnTo>
                  <a:lnTo>
                    <a:pt x="117" y="407"/>
                  </a:lnTo>
                  <a:lnTo>
                    <a:pt x="117" y="362"/>
                  </a:lnTo>
                  <a:lnTo>
                    <a:pt x="117" y="318"/>
                  </a:lnTo>
                  <a:lnTo>
                    <a:pt x="118" y="273"/>
                  </a:lnTo>
                  <a:lnTo>
                    <a:pt x="118" y="228"/>
                  </a:lnTo>
                  <a:lnTo>
                    <a:pt x="136" y="228"/>
                  </a:lnTo>
                  <a:lnTo>
                    <a:pt x="152" y="228"/>
                  </a:lnTo>
                  <a:lnTo>
                    <a:pt x="153" y="296"/>
                  </a:lnTo>
                  <a:lnTo>
                    <a:pt x="153" y="363"/>
                  </a:lnTo>
                  <a:lnTo>
                    <a:pt x="153" y="430"/>
                  </a:lnTo>
                  <a:lnTo>
                    <a:pt x="153" y="499"/>
                  </a:lnTo>
                  <a:lnTo>
                    <a:pt x="153" y="566"/>
                  </a:lnTo>
                  <a:lnTo>
                    <a:pt x="153" y="634"/>
                  </a:lnTo>
                  <a:lnTo>
                    <a:pt x="153" y="701"/>
                  </a:lnTo>
                  <a:lnTo>
                    <a:pt x="153" y="769"/>
                  </a:lnTo>
                  <a:lnTo>
                    <a:pt x="153" y="836"/>
                  </a:lnTo>
                  <a:lnTo>
                    <a:pt x="153" y="903"/>
                  </a:lnTo>
                  <a:lnTo>
                    <a:pt x="153" y="972"/>
                  </a:lnTo>
                  <a:lnTo>
                    <a:pt x="153" y="1039"/>
                  </a:lnTo>
                  <a:lnTo>
                    <a:pt x="153" y="1107"/>
                  </a:lnTo>
                  <a:lnTo>
                    <a:pt x="153" y="1174"/>
                  </a:lnTo>
                  <a:lnTo>
                    <a:pt x="153" y="1243"/>
                  </a:lnTo>
                  <a:lnTo>
                    <a:pt x="154" y="1310"/>
                  </a:lnTo>
                  <a:lnTo>
                    <a:pt x="154" y="1323"/>
                  </a:lnTo>
                  <a:lnTo>
                    <a:pt x="157" y="1335"/>
                  </a:lnTo>
                  <a:lnTo>
                    <a:pt x="161" y="1346"/>
                  </a:lnTo>
                  <a:lnTo>
                    <a:pt x="168" y="1355"/>
                  </a:lnTo>
                  <a:lnTo>
                    <a:pt x="175" y="1363"/>
                  </a:lnTo>
                  <a:lnTo>
                    <a:pt x="184" y="1370"/>
                  </a:lnTo>
                  <a:lnTo>
                    <a:pt x="193" y="1375"/>
                  </a:lnTo>
                  <a:lnTo>
                    <a:pt x="204" y="1379"/>
                  </a:lnTo>
                  <a:lnTo>
                    <a:pt x="215" y="1382"/>
                  </a:lnTo>
                  <a:lnTo>
                    <a:pt x="227" y="1383"/>
                  </a:lnTo>
                  <a:lnTo>
                    <a:pt x="239" y="1383"/>
                  </a:lnTo>
                  <a:lnTo>
                    <a:pt x="251" y="1382"/>
                  </a:lnTo>
                  <a:lnTo>
                    <a:pt x="262" y="1379"/>
                  </a:lnTo>
                  <a:lnTo>
                    <a:pt x="274" y="1375"/>
                  </a:lnTo>
                  <a:lnTo>
                    <a:pt x="283" y="1370"/>
                  </a:lnTo>
                  <a:lnTo>
                    <a:pt x="294" y="1363"/>
                  </a:lnTo>
                  <a:lnTo>
                    <a:pt x="299" y="1349"/>
                  </a:lnTo>
                  <a:lnTo>
                    <a:pt x="303" y="1334"/>
                  </a:lnTo>
                  <a:lnTo>
                    <a:pt x="306" y="1319"/>
                  </a:lnTo>
                  <a:lnTo>
                    <a:pt x="309" y="1303"/>
                  </a:lnTo>
                  <a:lnTo>
                    <a:pt x="311" y="1272"/>
                  </a:lnTo>
                  <a:lnTo>
                    <a:pt x="313" y="1241"/>
                  </a:lnTo>
                  <a:lnTo>
                    <a:pt x="313" y="1170"/>
                  </a:lnTo>
                  <a:lnTo>
                    <a:pt x="311" y="1101"/>
                  </a:lnTo>
                  <a:lnTo>
                    <a:pt x="311" y="1030"/>
                  </a:lnTo>
                  <a:lnTo>
                    <a:pt x="311" y="958"/>
                  </a:lnTo>
                  <a:lnTo>
                    <a:pt x="311" y="887"/>
                  </a:lnTo>
                  <a:lnTo>
                    <a:pt x="313" y="816"/>
                  </a:lnTo>
                  <a:lnTo>
                    <a:pt x="313" y="745"/>
                  </a:lnTo>
                  <a:lnTo>
                    <a:pt x="313" y="674"/>
                  </a:lnTo>
                  <a:lnTo>
                    <a:pt x="330" y="674"/>
                  </a:lnTo>
                  <a:lnTo>
                    <a:pt x="347" y="674"/>
                  </a:lnTo>
                  <a:lnTo>
                    <a:pt x="347" y="756"/>
                  </a:lnTo>
                  <a:lnTo>
                    <a:pt x="347" y="838"/>
                  </a:lnTo>
                  <a:lnTo>
                    <a:pt x="347" y="918"/>
                  </a:lnTo>
                  <a:lnTo>
                    <a:pt x="347" y="1000"/>
                  </a:lnTo>
                  <a:lnTo>
                    <a:pt x="347" y="1082"/>
                  </a:lnTo>
                  <a:lnTo>
                    <a:pt x="347" y="1162"/>
                  </a:lnTo>
                  <a:lnTo>
                    <a:pt x="347" y="1244"/>
                  </a:lnTo>
                  <a:lnTo>
                    <a:pt x="349" y="1324"/>
                  </a:lnTo>
                  <a:lnTo>
                    <a:pt x="350" y="1333"/>
                  </a:lnTo>
                  <a:lnTo>
                    <a:pt x="351" y="1341"/>
                  </a:lnTo>
                  <a:lnTo>
                    <a:pt x="354" y="1347"/>
                  </a:lnTo>
                  <a:lnTo>
                    <a:pt x="357" y="1354"/>
                  </a:lnTo>
                  <a:lnTo>
                    <a:pt x="361" y="1359"/>
                  </a:lnTo>
                  <a:lnTo>
                    <a:pt x="366" y="1363"/>
                  </a:lnTo>
                  <a:lnTo>
                    <a:pt x="370" y="1369"/>
                  </a:lnTo>
                  <a:lnTo>
                    <a:pt x="377" y="1373"/>
                  </a:lnTo>
                  <a:lnTo>
                    <a:pt x="388" y="1378"/>
                  </a:lnTo>
                  <a:lnTo>
                    <a:pt x="401" y="1382"/>
                  </a:lnTo>
                  <a:lnTo>
                    <a:pt x="416" y="1383"/>
                  </a:lnTo>
                  <a:lnTo>
                    <a:pt x="429" y="1382"/>
                  </a:lnTo>
                  <a:lnTo>
                    <a:pt x="444" y="1379"/>
                  </a:lnTo>
                  <a:lnTo>
                    <a:pt x="457" y="1375"/>
                  </a:lnTo>
                  <a:lnTo>
                    <a:pt x="469" y="1369"/>
                  </a:lnTo>
                  <a:lnTo>
                    <a:pt x="480" y="1359"/>
                  </a:lnTo>
                  <a:lnTo>
                    <a:pt x="484" y="1355"/>
                  </a:lnTo>
                  <a:lnTo>
                    <a:pt x="488" y="1350"/>
                  </a:lnTo>
                  <a:lnTo>
                    <a:pt x="492" y="1343"/>
                  </a:lnTo>
                  <a:lnTo>
                    <a:pt x="495" y="1338"/>
                  </a:lnTo>
                  <a:lnTo>
                    <a:pt x="496" y="1331"/>
                  </a:lnTo>
                  <a:lnTo>
                    <a:pt x="498" y="1323"/>
                  </a:lnTo>
                  <a:lnTo>
                    <a:pt x="499" y="1316"/>
                  </a:lnTo>
                  <a:lnTo>
                    <a:pt x="498" y="1308"/>
                  </a:lnTo>
                  <a:lnTo>
                    <a:pt x="499" y="1240"/>
                  </a:lnTo>
                  <a:lnTo>
                    <a:pt x="499" y="1173"/>
                  </a:lnTo>
                  <a:lnTo>
                    <a:pt x="499" y="1106"/>
                  </a:lnTo>
                  <a:lnTo>
                    <a:pt x="499" y="1038"/>
                  </a:lnTo>
                  <a:lnTo>
                    <a:pt x="499" y="971"/>
                  </a:lnTo>
                  <a:lnTo>
                    <a:pt x="499" y="902"/>
                  </a:lnTo>
                  <a:lnTo>
                    <a:pt x="499" y="835"/>
                  </a:lnTo>
                  <a:lnTo>
                    <a:pt x="499" y="767"/>
                  </a:lnTo>
                  <a:lnTo>
                    <a:pt x="499" y="700"/>
                  </a:lnTo>
                  <a:lnTo>
                    <a:pt x="499" y="633"/>
                  </a:lnTo>
                  <a:lnTo>
                    <a:pt x="499" y="564"/>
                  </a:lnTo>
                  <a:lnTo>
                    <a:pt x="499" y="497"/>
                  </a:lnTo>
                  <a:lnTo>
                    <a:pt x="499" y="429"/>
                  </a:lnTo>
                  <a:lnTo>
                    <a:pt x="499" y="362"/>
                  </a:lnTo>
                  <a:lnTo>
                    <a:pt x="499" y="293"/>
                  </a:lnTo>
                  <a:lnTo>
                    <a:pt x="499" y="226"/>
                  </a:lnTo>
                  <a:lnTo>
                    <a:pt x="510" y="226"/>
                  </a:lnTo>
                  <a:lnTo>
                    <a:pt x="520" y="226"/>
                  </a:lnTo>
                  <a:lnTo>
                    <a:pt x="532" y="226"/>
                  </a:lnTo>
                  <a:lnTo>
                    <a:pt x="542" y="225"/>
                  </a:lnTo>
                  <a:lnTo>
                    <a:pt x="542" y="273"/>
                  </a:lnTo>
                  <a:lnTo>
                    <a:pt x="542" y="320"/>
                  </a:lnTo>
                  <a:lnTo>
                    <a:pt x="542" y="367"/>
                  </a:lnTo>
                  <a:lnTo>
                    <a:pt x="542" y="414"/>
                  </a:lnTo>
                  <a:lnTo>
                    <a:pt x="542" y="461"/>
                  </a:lnTo>
                  <a:lnTo>
                    <a:pt x="542" y="508"/>
                  </a:lnTo>
                  <a:lnTo>
                    <a:pt x="542" y="556"/>
                  </a:lnTo>
                  <a:lnTo>
                    <a:pt x="542" y="603"/>
                  </a:lnTo>
                  <a:lnTo>
                    <a:pt x="543" y="617"/>
                  </a:lnTo>
                  <a:lnTo>
                    <a:pt x="546" y="631"/>
                  </a:lnTo>
                  <a:lnTo>
                    <a:pt x="553" y="645"/>
                  </a:lnTo>
                  <a:lnTo>
                    <a:pt x="561" y="657"/>
                  </a:lnTo>
                  <a:lnTo>
                    <a:pt x="565" y="662"/>
                  </a:lnTo>
                  <a:lnTo>
                    <a:pt x="570" y="667"/>
                  </a:lnTo>
                  <a:lnTo>
                    <a:pt x="577" y="670"/>
                  </a:lnTo>
                  <a:lnTo>
                    <a:pt x="582" y="674"/>
                  </a:lnTo>
                  <a:lnTo>
                    <a:pt x="589" y="676"/>
                  </a:lnTo>
                  <a:lnTo>
                    <a:pt x="597" y="677"/>
                  </a:lnTo>
                  <a:lnTo>
                    <a:pt x="604" y="677"/>
                  </a:lnTo>
                  <a:lnTo>
                    <a:pt x="612" y="676"/>
                  </a:lnTo>
                  <a:lnTo>
                    <a:pt x="618" y="676"/>
                  </a:lnTo>
                  <a:lnTo>
                    <a:pt x="624" y="674"/>
                  </a:lnTo>
                  <a:lnTo>
                    <a:pt x="629" y="672"/>
                  </a:lnTo>
                  <a:lnTo>
                    <a:pt x="634" y="669"/>
                  </a:lnTo>
                  <a:lnTo>
                    <a:pt x="638" y="665"/>
                  </a:lnTo>
                  <a:lnTo>
                    <a:pt x="642" y="661"/>
                  </a:lnTo>
                  <a:lnTo>
                    <a:pt x="645" y="655"/>
                  </a:lnTo>
                  <a:lnTo>
                    <a:pt x="649" y="650"/>
                  </a:lnTo>
                  <a:lnTo>
                    <a:pt x="653" y="639"/>
                  </a:lnTo>
                  <a:lnTo>
                    <a:pt x="656" y="627"/>
                  </a:lnTo>
                  <a:lnTo>
                    <a:pt x="658" y="615"/>
                  </a:lnTo>
                  <a:lnTo>
                    <a:pt x="658" y="603"/>
                  </a:lnTo>
                  <a:lnTo>
                    <a:pt x="658" y="555"/>
                  </a:lnTo>
                  <a:lnTo>
                    <a:pt x="658" y="505"/>
                  </a:lnTo>
                  <a:lnTo>
                    <a:pt x="658" y="457"/>
                  </a:lnTo>
                  <a:lnTo>
                    <a:pt x="658" y="409"/>
                  </a:lnTo>
                  <a:lnTo>
                    <a:pt x="658" y="360"/>
                  </a:lnTo>
                  <a:lnTo>
                    <a:pt x="658" y="311"/>
                  </a:lnTo>
                  <a:lnTo>
                    <a:pt x="658" y="263"/>
                  </a:lnTo>
                  <a:lnTo>
                    <a:pt x="658" y="214"/>
                  </a:lnTo>
                  <a:lnTo>
                    <a:pt x="658" y="192"/>
                  </a:lnTo>
                  <a:lnTo>
                    <a:pt x="657" y="169"/>
                  </a:lnTo>
                  <a:lnTo>
                    <a:pt x="654" y="146"/>
                  </a:lnTo>
                  <a:lnTo>
                    <a:pt x="650" y="123"/>
                  </a:lnTo>
                  <a:lnTo>
                    <a:pt x="648" y="111"/>
                  </a:lnTo>
                  <a:lnTo>
                    <a:pt x="644" y="100"/>
                  </a:lnTo>
                  <a:lnTo>
                    <a:pt x="640" y="90"/>
                  </a:lnTo>
                  <a:lnTo>
                    <a:pt x="634" y="80"/>
                  </a:lnTo>
                  <a:lnTo>
                    <a:pt x="629" y="71"/>
                  </a:lnTo>
                  <a:lnTo>
                    <a:pt x="622" y="61"/>
                  </a:lnTo>
                  <a:lnTo>
                    <a:pt x="614" y="53"/>
                  </a:lnTo>
                  <a:lnTo>
                    <a:pt x="605" y="4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21" name="Group 614"/>
          <p:cNvGrpSpPr/>
          <p:nvPr/>
        </p:nvGrpSpPr>
        <p:grpSpPr>
          <a:xfrm>
            <a:off x="9047515" y="3240517"/>
            <a:ext cx="271137" cy="607684"/>
            <a:chOff x="3327401" y="4335463"/>
            <a:chExt cx="407988" cy="914400"/>
          </a:xfrm>
          <a:solidFill>
            <a:srgbClr val="27AAE1"/>
          </a:solidFill>
        </p:grpSpPr>
        <p:sp>
          <p:nvSpPr>
            <p:cNvPr id="616" name="Freeform 58"/>
            <p:cNvSpPr>
              <a:spLocks/>
            </p:cNvSpPr>
            <p:nvPr/>
          </p:nvSpPr>
          <p:spPr bwMode="auto">
            <a:xfrm>
              <a:off x="3455988" y="4335463"/>
              <a:ext cx="149225" cy="147638"/>
            </a:xfrm>
            <a:custGeom>
              <a:avLst/>
              <a:gdLst>
                <a:gd name="T0" fmla="*/ 283 w 283"/>
                <a:gd name="T1" fmla="*/ 144 h 278"/>
                <a:gd name="T2" fmla="*/ 280 w 283"/>
                <a:gd name="T3" fmla="*/ 111 h 278"/>
                <a:gd name="T4" fmla="*/ 270 w 283"/>
                <a:gd name="T5" fmla="*/ 80 h 278"/>
                <a:gd name="T6" fmla="*/ 251 w 283"/>
                <a:gd name="T7" fmla="*/ 52 h 278"/>
                <a:gd name="T8" fmla="*/ 227 w 283"/>
                <a:gd name="T9" fmla="*/ 29 h 278"/>
                <a:gd name="T10" fmla="*/ 197 w 283"/>
                <a:gd name="T11" fmla="*/ 12 h 278"/>
                <a:gd name="T12" fmla="*/ 165 w 283"/>
                <a:gd name="T13" fmla="*/ 1 h 278"/>
                <a:gd name="T14" fmla="*/ 132 w 283"/>
                <a:gd name="T15" fmla="*/ 0 h 278"/>
                <a:gd name="T16" fmla="*/ 97 w 283"/>
                <a:gd name="T17" fmla="*/ 6 h 278"/>
                <a:gd name="T18" fmla="*/ 66 w 283"/>
                <a:gd name="T19" fmla="*/ 24 h 278"/>
                <a:gd name="T20" fmla="*/ 39 w 283"/>
                <a:gd name="T21" fmla="*/ 46 h 278"/>
                <a:gd name="T22" fmla="*/ 19 w 283"/>
                <a:gd name="T23" fmla="*/ 76 h 278"/>
                <a:gd name="T24" fmla="*/ 6 w 283"/>
                <a:gd name="T25" fmla="*/ 108 h 278"/>
                <a:gd name="T26" fmla="*/ 0 w 283"/>
                <a:gd name="T27" fmla="*/ 142 h 278"/>
                <a:gd name="T28" fmla="*/ 4 w 283"/>
                <a:gd name="T29" fmla="*/ 177 h 278"/>
                <a:gd name="T30" fmla="*/ 14 w 283"/>
                <a:gd name="T31" fmla="*/ 201 h 278"/>
                <a:gd name="T32" fmla="*/ 23 w 283"/>
                <a:gd name="T33" fmla="*/ 217 h 278"/>
                <a:gd name="T34" fmla="*/ 35 w 283"/>
                <a:gd name="T35" fmla="*/ 233 h 278"/>
                <a:gd name="T36" fmla="*/ 50 w 283"/>
                <a:gd name="T37" fmla="*/ 248 h 278"/>
                <a:gd name="T38" fmla="*/ 67 w 283"/>
                <a:gd name="T39" fmla="*/ 260 h 278"/>
                <a:gd name="T40" fmla="*/ 86 w 283"/>
                <a:gd name="T41" fmla="*/ 268 h 278"/>
                <a:gd name="T42" fmla="*/ 105 w 283"/>
                <a:gd name="T43" fmla="*/ 274 h 278"/>
                <a:gd name="T44" fmla="*/ 125 w 283"/>
                <a:gd name="T45" fmla="*/ 278 h 278"/>
                <a:gd name="T46" fmla="*/ 157 w 283"/>
                <a:gd name="T47" fmla="*/ 278 h 278"/>
                <a:gd name="T48" fmla="*/ 187 w 283"/>
                <a:gd name="T49" fmla="*/ 272 h 278"/>
                <a:gd name="T50" fmla="*/ 207 w 283"/>
                <a:gd name="T51" fmla="*/ 265 h 278"/>
                <a:gd name="T52" fmla="*/ 224 w 283"/>
                <a:gd name="T53" fmla="*/ 256 h 278"/>
                <a:gd name="T54" fmla="*/ 240 w 283"/>
                <a:gd name="T55" fmla="*/ 244 h 278"/>
                <a:gd name="T56" fmla="*/ 255 w 283"/>
                <a:gd name="T57" fmla="*/ 229 h 278"/>
                <a:gd name="T58" fmla="*/ 266 w 283"/>
                <a:gd name="T59" fmla="*/ 213 h 278"/>
                <a:gd name="T60" fmla="*/ 275 w 283"/>
                <a:gd name="T61" fmla="*/ 194 h 278"/>
                <a:gd name="T62" fmla="*/ 280 w 283"/>
                <a:gd name="T63" fmla="*/ 17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278">
                  <a:moveTo>
                    <a:pt x="282" y="162"/>
                  </a:moveTo>
                  <a:lnTo>
                    <a:pt x="283" y="144"/>
                  </a:lnTo>
                  <a:lnTo>
                    <a:pt x="283" y="128"/>
                  </a:lnTo>
                  <a:lnTo>
                    <a:pt x="280" y="111"/>
                  </a:lnTo>
                  <a:lnTo>
                    <a:pt x="276" y="95"/>
                  </a:lnTo>
                  <a:lnTo>
                    <a:pt x="270" y="80"/>
                  </a:lnTo>
                  <a:lnTo>
                    <a:pt x="262" y="65"/>
                  </a:lnTo>
                  <a:lnTo>
                    <a:pt x="251" y="52"/>
                  </a:lnTo>
                  <a:lnTo>
                    <a:pt x="239" y="40"/>
                  </a:lnTo>
                  <a:lnTo>
                    <a:pt x="227" y="29"/>
                  </a:lnTo>
                  <a:lnTo>
                    <a:pt x="212" y="20"/>
                  </a:lnTo>
                  <a:lnTo>
                    <a:pt x="197" y="12"/>
                  </a:lnTo>
                  <a:lnTo>
                    <a:pt x="181" y="5"/>
                  </a:lnTo>
                  <a:lnTo>
                    <a:pt x="165" y="1"/>
                  </a:lnTo>
                  <a:lnTo>
                    <a:pt x="149" y="0"/>
                  </a:lnTo>
                  <a:lnTo>
                    <a:pt x="132" y="0"/>
                  </a:lnTo>
                  <a:lnTo>
                    <a:pt x="114" y="2"/>
                  </a:lnTo>
                  <a:lnTo>
                    <a:pt x="97" y="6"/>
                  </a:lnTo>
                  <a:lnTo>
                    <a:pt x="81" y="14"/>
                  </a:lnTo>
                  <a:lnTo>
                    <a:pt x="66" y="24"/>
                  </a:lnTo>
                  <a:lnTo>
                    <a:pt x="52" y="34"/>
                  </a:lnTo>
                  <a:lnTo>
                    <a:pt x="39" y="46"/>
                  </a:lnTo>
                  <a:lnTo>
                    <a:pt x="28" y="60"/>
                  </a:lnTo>
                  <a:lnTo>
                    <a:pt x="19" y="76"/>
                  </a:lnTo>
                  <a:lnTo>
                    <a:pt x="12" y="91"/>
                  </a:lnTo>
                  <a:lnTo>
                    <a:pt x="6" y="108"/>
                  </a:lnTo>
                  <a:lnTo>
                    <a:pt x="3" y="124"/>
                  </a:lnTo>
                  <a:lnTo>
                    <a:pt x="0" y="142"/>
                  </a:lnTo>
                  <a:lnTo>
                    <a:pt x="2" y="159"/>
                  </a:lnTo>
                  <a:lnTo>
                    <a:pt x="4" y="177"/>
                  </a:lnTo>
                  <a:lnTo>
                    <a:pt x="10" y="193"/>
                  </a:lnTo>
                  <a:lnTo>
                    <a:pt x="14" y="201"/>
                  </a:lnTo>
                  <a:lnTo>
                    <a:pt x="18" y="209"/>
                  </a:lnTo>
                  <a:lnTo>
                    <a:pt x="23" y="217"/>
                  </a:lnTo>
                  <a:lnTo>
                    <a:pt x="30" y="223"/>
                  </a:lnTo>
                  <a:lnTo>
                    <a:pt x="35" y="233"/>
                  </a:lnTo>
                  <a:lnTo>
                    <a:pt x="43" y="240"/>
                  </a:lnTo>
                  <a:lnTo>
                    <a:pt x="50" y="248"/>
                  </a:lnTo>
                  <a:lnTo>
                    <a:pt x="59" y="254"/>
                  </a:lnTo>
                  <a:lnTo>
                    <a:pt x="67" y="260"/>
                  </a:lnTo>
                  <a:lnTo>
                    <a:pt x="77" y="264"/>
                  </a:lnTo>
                  <a:lnTo>
                    <a:pt x="86" y="268"/>
                  </a:lnTo>
                  <a:lnTo>
                    <a:pt x="95" y="272"/>
                  </a:lnTo>
                  <a:lnTo>
                    <a:pt x="105" y="274"/>
                  </a:lnTo>
                  <a:lnTo>
                    <a:pt x="115" y="277"/>
                  </a:lnTo>
                  <a:lnTo>
                    <a:pt x="125" y="278"/>
                  </a:lnTo>
                  <a:lnTo>
                    <a:pt x="136" y="278"/>
                  </a:lnTo>
                  <a:lnTo>
                    <a:pt x="157" y="278"/>
                  </a:lnTo>
                  <a:lnTo>
                    <a:pt x="177" y="274"/>
                  </a:lnTo>
                  <a:lnTo>
                    <a:pt x="187" y="272"/>
                  </a:lnTo>
                  <a:lnTo>
                    <a:pt x="197" y="269"/>
                  </a:lnTo>
                  <a:lnTo>
                    <a:pt x="207" y="265"/>
                  </a:lnTo>
                  <a:lnTo>
                    <a:pt x="215" y="261"/>
                  </a:lnTo>
                  <a:lnTo>
                    <a:pt x="224" y="256"/>
                  </a:lnTo>
                  <a:lnTo>
                    <a:pt x="232" y="250"/>
                  </a:lnTo>
                  <a:lnTo>
                    <a:pt x="240" y="244"/>
                  </a:lnTo>
                  <a:lnTo>
                    <a:pt x="248" y="237"/>
                  </a:lnTo>
                  <a:lnTo>
                    <a:pt x="255" y="229"/>
                  </a:lnTo>
                  <a:lnTo>
                    <a:pt x="260" y="221"/>
                  </a:lnTo>
                  <a:lnTo>
                    <a:pt x="266" y="213"/>
                  </a:lnTo>
                  <a:lnTo>
                    <a:pt x="271" y="203"/>
                  </a:lnTo>
                  <a:lnTo>
                    <a:pt x="275" y="194"/>
                  </a:lnTo>
                  <a:lnTo>
                    <a:pt x="278" y="185"/>
                  </a:lnTo>
                  <a:lnTo>
                    <a:pt x="280" y="174"/>
                  </a:lnTo>
                  <a:lnTo>
                    <a:pt x="282" y="16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17" name="Freeform 59"/>
            <p:cNvSpPr>
              <a:spLocks/>
            </p:cNvSpPr>
            <p:nvPr/>
          </p:nvSpPr>
          <p:spPr bwMode="auto">
            <a:xfrm>
              <a:off x="3327401" y="4506913"/>
              <a:ext cx="407988" cy="742950"/>
            </a:xfrm>
            <a:custGeom>
              <a:avLst/>
              <a:gdLst>
                <a:gd name="T0" fmla="*/ 690 w 770"/>
                <a:gd name="T1" fmla="*/ 245 h 1403"/>
                <a:gd name="T2" fmla="*/ 650 w 770"/>
                <a:gd name="T3" fmla="*/ 122 h 1403"/>
                <a:gd name="T4" fmla="*/ 616 w 770"/>
                <a:gd name="T5" fmla="*/ 60 h 1403"/>
                <a:gd name="T6" fmla="*/ 573 w 770"/>
                <a:gd name="T7" fmla="*/ 25 h 1403"/>
                <a:gd name="T8" fmla="*/ 521 w 770"/>
                <a:gd name="T9" fmla="*/ 6 h 1403"/>
                <a:gd name="T10" fmla="*/ 451 w 770"/>
                <a:gd name="T11" fmla="*/ 0 h 1403"/>
                <a:gd name="T12" fmla="*/ 323 w 770"/>
                <a:gd name="T13" fmla="*/ 0 h 1403"/>
                <a:gd name="T14" fmla="*/ 238 w 770"/>
                <a:gd name="T15" fmla="*/ 8 h 1403"/>
                <a:gd name="T16" fmla="*/ 178 w 770"/>
                <a:gd name="T17" fmla="*/ 36 h 1403"/>
                <a:gd name="T18" fmla="*/ 135 w 770"/>
                <a:gd name="T19" fmla="*/ 88 h 1403"/>
                <a:gd name="T20" fmla="*/ 95 w 770"/>
                <a:gd name="T21" fmla="*/ 197 h 1403"/>
                <a:gd name="T22" fmla="*/ 59 w 770"/>
                <a:gd name="T23" fmla="*/ 325 h 1403"/>
                <a:gd name="T24" fmla="*/ 20 w 770"/>
                <a:gd name="T25" fmla="*/ 457 h 1403"/>
                <a:gd name="T26" fmla="*/ 1 w 770"/>
                <a:gd name="T27" fmla="*/ 568 h 1403"/>
                <a:gd name="T28" fmla="*/ 24 w 770"/>
                <a:gd name="T29" fmla="*/ 596 h 1403"/>
                <a:gd name="T30" fmla="*/ 60 w 770"/>
                <a:gd name="T31" fmla="*/ 603 h 1403"/>
                <a:gd name="T32" fmla="*/ 95 w 770"/>
                <a:gd name="T33" fmla="*/ 590 h 1403"/>
                <a:gd name="T34" fmla="*/ 124 w 770"/>
                <a:gd name="T35" fmla="*/ 521 h 1403"/>
                <a:gd name="T36" fmla="*/ 175 w 770"/>
                <a:gd name="T37" fmla="*/ 342 h 1403"/>
                <a:gd name="T38" fmla="*/ 229 w 770"/>
                <a:gd name="T39" fmla="*/ 199 h 1403"/>
                <a:gd name="T40" fmla="*/ 181 w 770"/>
                <a:gd name="T41" fmla="*/ 437 h 1403"/>
                <a:gd name="T42" fmla="*/ 96 w 770"/>
                <a:gd name="T43" fmla="*/ 765 h 1403"/>
                <a:gd name="T44" fmla="*/ 202 w 770"/>
                <a:gd name="T45" fmla="*/ 848 h 1403"/>
                <a:gd name="T46" fmla="*/ 244 w 770"/>
                <a:gd name="T47" fmla="*/ 1035 h 1403"/>
                <a:gd name="T48" fmla="*/ 244 w 770"/>
                <a:gd name="T49" fmla="*/ 1284 h 1403"/>
                <a:gd name="T50" fmla="*/ 258 w 770"/>
                <a:gd name="T51" fmla="*/ 1379 h 1403"/>
                <a:gd name="T52" fmla="*/ 297 w 770"/>
                <a:gd name="T53" fmla="*/ 1401 h 1403"/>
                <a:gd name="T54" fmla="*/ 340 w 770"/>
                <a:gd name="T55" fmla="*/ 1394 h 1403"/>
                <a:gd name="T56" fmla="*/ 368 w 770"/>
                <a:gd name="T57" fmla="*/ 1359 h 1403"/>
                <a:gd name="T58" fmla="*/ 372 w 770"/>
                <a:gd name="T59" fmla="*/ 1159 h 1403"/>
                <a:gd name="T60" fmla="*/ 372 w 770"/>
                <a:gd name="T61" fmla="*/ 910 h 1403"/>
                <a:gd name="T62" fmla="*/ 412 w 770"/>
                <a:gd name="T63" fmla="*/ 907 h 1403"/>
                <a:gd name="T64" fmla="*/ 412 w 770"/>
                <a:gd name="T65" fmla="*/ 1149 h 1403"/>
                <a:gd name="T66" fmla="*/ 412 w 770"/>
                <a:gd name="T67" fmla="*/ 1336 h 1403"/>
                <a:gd name="T68" fmla="*/ 418 w 770"/>
                <a:gd name="T69" fmla="*/ 1363 h 1403"/>
                <a:gd name="T70" fmla="*/ 433 w 770"/>
                <a:gd name="T71" fmla="*/ 1386 h 1403"/>
                <a:gd name="T72" fmla="*/ 457 w 770"/>
                <a:gd name="T73" fmla="*/ 1401 h 1403"/>
                <a:gd name="T74" fmla="*/ 485 w 770"/>
                <a:gd name="T75" fmla="*/ 1403 h 1403"/>
                <a:gd name="T76" fmla="*/ 510 w 770"/>
                <a:gd name="T77" fmla="*/ 1393 h 1403"/>
                <a:gd name="T78" fmla="*/ 532 w 770"/>
                <a:gd name="T79" fmla="*/ 1367 h 1403"/>
                <a:gd name="T80" fmla="*/ 541 w 770"/>
                <a:gd name="T81" fmla="*/ 1267 h 1403"/>
                <a:gd name="T82" fmla="*/ 541 w 770"/>
                <a:gd name="T83" fmla="*/ 1028 h 1403"/>
                <a:gd name="T84" fmla="*/ 584 w 770"/>
                <a:gd name="T85" fmla="*/ 848 h 1403"/>
                <a:gd name="T86" fmla="*/ 686 w 770"/>
                <a:gd name="T87" fmla="*/ 764 h 1403"/>
                <a:gd name="T88" fmla="*/ 588 w 770"/>
                <a:gd name="T89" fmla="*/ 430 h 1403"/>
                <a:gd name="T90" fmla="*/ 532 w 770"/>
                <a:gd name="T91" fmla="*/ 189 h 1403"/>
                <a:gd name="T92" fmla="*/ 553 w 770"/>
                <a:gd name="T93" fmla="*/ 216 h 1403"/>
                <a:gd name="T94" fmla="*/ 596 w 770"/>
                <a:gd name="T95" fmla="*/ 352 h 1403"/>
                <a:gd name="T96" fmla="*/ 650 w 770"/>
                <a:gd name="T97" fmla="*/ 523 h 1403"/>
                <a:gd name="T98" fmla="*/ 678 w 770"/>
                <a:gd name="T99" fmla="*/ 584 h 1403"/>
                <a:gd name="T100" fmla="*/ 701 w 770"/>
                <a:gd name="T101" fmla="*/ 599 h 1403"/>
                <a:gd name="T102" fmla="*/ 752 w 770"/>
                <a:gd name="T103" fmla="*/ 599 h 1403"/>
                <a:gd name="T104" fmla="*/ 770 w 770"/>
                <a:gd name="T105" fmla="*/ 548 h 1403"/>
                <a:gd name="T106" fmla="*/ 762 w 770"/>
                <a:gd name="T107" fmla="*/ 486 h 1403"/>
                <a:gd name="T108" fmla="*/ 730 w 770"/>
                <a:gd name="T109" fmla="*/ 382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0" h="1403">
                  <a:moveTo>
                    <a:pt x="722" y="352"/>
                  </a:moveTo>
                  <a:lnTo>
                    <a:pt x="710" y="316"/>
                  </a:lnTo>
                  <a:lnTo>
                    <a:pt x="699" y="281"/>
                  </a:lnTo>
                  <a:lnTo>
                    <a:pt x="690" y="245"/>
                  </a:lnTo>
                  <a:lnTo>
                    <a:pt x="679" y="209"/>
                  </a:lnTo>
                  <a:lnTo>
                    <a:pt x="669" y="174"/>
                  </a:lnTo>
                  <a:lnTo>
                    <a:pt x="656" y="139"/>
                  </a:lnTo>
                  <a:lnTo>
                    <a:pt x="650" y="122"/>
                  </a:lnTo>
                  <a:lnTo>
                    <a:pt x="642" y="104"/>
                  </a:lnTo>
                  <a:lnTo>
                    <a:pt x="634" y="88"/>
                  </a:lnTo>
                  <a:lnTo>
                    <a:pt x="624" y="72"/>
                  </a:lnTo>
                  <a:lnTo>
                    <a:pt x="616" y="60"/>
                  </a:lnTo>
                  <a:lnTo>
                    <a:pt x="607" y="49"/>
                  </a:lnTo>
                  <a:lnTo>
                    <a:pt x="596" y="40"/>
                  </a:lnTo>
                  <a:lnTo>
                    <a:pt x="585" y="32"/>
                  </a:lnTo>
                  <a:lnTo>
                    <a:pt x="573" y="25"/>
                  </a:lnTo>
                  <a:lnTo>
                    <a:pt x="561" y="18"/>
                  </a:lnTo>
                  <a:lnTo>
                    <a:pt x="548" y="13"/>
                  </a:lnTo>
                  <a:lnTo>
                    <a:pt x="536" y="9"/>
                  </a:lnTo>
                  <a:lnTo>
                    <a:pt x="521" y="6"/>
                  </a:lnTo>
                  <a:lnTo>
                    <a:pt x="508" y="4"/>
                  </a:lnTo>
                  <a:lnTo>
                    <a:pt x="494" y="1"/>
                  </a:lnTo>
                  <a:lnTo>
                    <a:pt x="479" y="1"/>
                  </a:lnTo>
                  <a:lnTo>
                    <a:pt x="451" y="0"/>
                  </a:lnTo>
                  <a:lnTo>
                    <a:pt x="425" y="1"/>
                  </a:lnTo>
                  <a:lnTo>
                    <a:pt x="391" y="1"/>
                  </a:lnTo>
                  <a:lnTo>
                    <a:pt x="356" y="1"/>
                  </a:lnTo>
                  <a:lnTo>
                    <a:pt x="323" y="0"/>
                  </a:lnTo>
                  <a:lnTo>
                    <a:pt x="288" y="1"/>
                  </a:lnTo>
                  <a:lnTo>
                    <a:pt x="270" y="2"/>
                  </a:lnTo>
                  <a:lnTo>
                    <a:pt x="254" y="5"/>
                  </a:lnTo>
                  <a:lnTo>
                    <a:pt x="238" y="8"/>
                  </a:lnTo>
                  <a:lnTo>
                    <a:pt x="222" y="12"/>
                  </a:lnTo>
                  <a:lnTo>
                    <a:pt x="206" y="18"/>
                  </a:lnTo>
                  <a:lnTo>
                    <a:pt x="191" y="26"/>
                  </a:lnTo>
                  <a:lnTo>
                    <a:pt x="178" y="36"/>
                  </a:lnTo>
                  <a:lnTo>
                    <a:pt x="164" y="47"/>
                  </a:lnTo>
                  <a:lnTo>
                    <a:pt x="154" y="60"/>
                  </a:lnTo>
                  <a:lnTo>
                    <a:pt x="144" y="73"/>
                  </a:lnTo>
                  <a:lnTo>
                    <a:pt x="135" y="88"/>
                  </a:lnTo>
                  <a:lnTo>
                    <a:pt x="128" y="103"/>
                  </a:lnTo>
                  <a:lnTo>
                    <a:pt x="115" y="132"/>
                  </a:lnTo>
                  <a:lnTo>
                    <a:pt x="104" y="165"/>
                  </a:lnTo>
                  <a:lnTo>
                    <a:pt x="95" y="197"/>
                  </a:lnTo>
                  <a:lnTo>
                    <a:pt x="87" y="229"/>
                  </a:lnTo>
                  <a:lnTo>
                    <a:pt x="77" y="261"/>
                  </a:lnTo>
                  <a:lnTo>
                    <a:pt x="68" y="293"/>
                  </a:lnTo>
                  <a:lnTo>
                    <a:pt x="59" y="325"/>
                  </a:lnTo>
                  <a:lnTo>
                    <a:pt x="49" y="359"/>
                  </a:lnTo>
                  <a:lnTo>
                    <a:pt x="38" y="391"/>
                  </a:lnTo>
                  <a:lnTo>
                    <a:pt x="29" y="425"/>
                  </a:lnTo>
                  <a:lnTo>
                    <a:pt x="20" y="457"/>
                  </a:lnTo>
                  <a:lnTo>
                    <a:pt x="10" y="490"/>
                  </a:lnTo>
                  <a:lnTo>
                    <a:pt x="4" y="524"/>
                  </a:lnTo>
                  <a:lnTo>
                    <a:pt x="0" y="557"/>
                  </a:lnTo>
                  <a:lnTo>
                    <a:pt x="1" y="568"/>
                  </a:lnTo>
                  <a:lnTo>
                    <a:pt x="5" y="576"/>
                  </a:lnTo>
                  <a:lnTo>
                    <a:pt x="9" y="584"/>
                  </a:lnTo>
                  <a:lnTo>
                    <a:pt x="16" y="591"/>
                  </a:lnTo>
                  <a:lnTo>
                    <a:pt x="24" y="596"/>
                  </a:lnTo>
                  <a:lnTo>
                    <a:pt x="32" y="600"/>
                  </a:lnTo>
                  <a:lnTo>
                    <a:pt x="41" y="603"/>
                  </a:lnTo>
                  <a:lnTo>
                    <a:pt x="50" y="604"/>
                  </a:lnTo>
                  <a:lnTo>
                    <a:pt x="60" y="603"/>
                  </a:lnTo>
                  <a:lnTo>
                    <a:pt x="69" y="602"/>
                  </a:lnTo>
                  <a:lnTo>
                    <a:pt x="79" y="599"/>
                  </a:lnTo>
                  <a:lnTo>
                    <a:pt x="87" y="595"/>
                  </a:lnTo>
                  <a:lnTo>
                    <a:pt x="95" y="590"/>
                  </a:lnTo>
                  <a:lnTo>
                    <a:pt x="101" y="583"/>
                  </a:lnTo>
                  <a:lnTo>
                    <a:pt x="107" y="575"/>
                  </a:lnTo>
                  <a:lnTo>
                    <a:pt x="109" y="565"/>
                  </a:lnTo>
                  <a:lnTo>
                    <a:pt x="124" y="521"/>
                  </a:lnTo>
                  <a:lnTo>
                    <a:pt x="138" y="477"/>
                  </a:lnTo>
                  <a:lnTo>
                    <a:pt x="151" y="431"/>
                  </a:lnTo>
                  <a:lnTo>
                    <a:pt x="163" y="387"/>
                  </a:lnTo>
                  <a:lnTo>
                    <a:pt x="175" y="342"/>
                  </a:lnTo>
                  <a:lnTo>
                    <a:pt x="189" y="296"/>
                  </a:lnTo>
                  <a:lnTo>
                    <a:pt x="202" y="252"/>
                  </a:lnTo>
                  <a:lnTo>
                    <a:pt x="217" y="207"/>
                  </a:lnTo>
                  <a:lnTo>
                    <a:pt x="229" y="199"/>
                  </a:lnTo>
                  <a:lnTo>
                    <a:pt x="242" y="190"/>
                  </a:lnTo>
                  <a:lnTo>
                    <a:pt x="222" y="273"/>
                  </a:lnTo>
                  <a:lnTo>
                    <a:pt x="202" y="355"/>
                  </a:lnTo>
                  <a:lnTo>
                    <a:pt x="181" y="437"/>
                  </a:lnTo>
                  <a:lnTo>
                    <a:pt x="159" y="519"/>
                  </a:lnTo>
                  <a:lnTo>
                    <a:pt x="138" y="600"/>
                  </a:lnTo>
                  <a:lnTo>
                    <a:pt x="118" y="683"/>
                  </a:lnTo>
                  <a:lnTo>
                    <a:pt x="96" y="765"/>
                  </a:lnTo>
                  <a:lnTo>
                    <a:pt x="76" y="847"/>
                  </a:lnTo>
                  <a:lnTo>
                    <a:pt x="118" y="848"/>
                  </a:lnTo>
                  <a:lnTo>
                    <a:pt x="159" y="848"/>
                  </a:lnTo>
                  <a:lnTo>
                    <a:pt x="202" y="848"/>
                  </a:lnTo>
                  <a:lnTo>
                    <a:pt x="244" y="848"/>
                  </a:lnTo>
                  <a:lnTo>
                    <a:pt x="244" y="910"/>
                  </a:lnTo>
                  <a:lnTo>
                    <a:pt x="244" y="973"/>
                  </a:lnTo>
                  <a:lnTo>
                    <a:pt x="244" y="1035"/>
                  </a:lnTo>
                  <a:lnTo>
                    <a:pt x="244" y="1098"/>
                  </a:lnTo>
                  <a:lnTo>
                    <a:pt x="244" y="1159"/>
                  </a:lnTo>
                  <a:lnTo>
                    <a:pt x="244" y="1221"/>
                  </a:lnTo>
                  <a:lnTo>
                    <a:pt x="244" y="1284"/>
                  </a:lnTo>
                  <a:lnTo>
                    <a:pt x="245" y="1346"/>
                  </a:lnTo>
                  <a:lnTo>
                    <a:pt x="248" y="1359"/>
                  </a:lnTo>
                  <a:lnTo>
                    <a:pt x="252" y="1370"/>
                  </a:lnTo>
                  <a:lnTo>
                    <a:pt x="258" y="1379"/>
                  </a:lnTo>
                  <a:lnTo>
                    <a:pt x="266" y="1387"/>
                  </a:lnTo>
                  <a:lnTo>
                    <a:pt x="276" y="1394"/>
                  </a:lnTo>
                  <a:lnTo>
                    <a:pt x="286" y="1398"/>
                  </a:lnTo>
                  <a:lnTo>
                    <a:pt x="297" y="1401"/>
                  </a:lnTo>
                  <a:lnTo>
                    <a:pt x="308" y="1402"/>
                  </a:lnTo>
                  <a:lnTo>
                    <a:pt x="319" y="1401"/>
                  </a:lnTo>
                  <a:lnTo>
                    <a:pt x="329" y="1398"/>
                  </a:lnTo>
                  <a:lnTo>
                    <a:pt x="340" y="1394"/>
                  </a:lnTo>
                  <a:lnTo>
                    <a:pt x="349" y="1389"/>
                  </a:lnTo>
                  <a:lnTo>
                    <a:pt x="357" y="1381"/>
                  </a:lnTo>
                  <a:lnTo>
                    <a:pt x="363" y="1371"/>
                  </a:lnTo>
                  <a:lnTo>
                    <a:pt x="368" y="1359"/>
                  </a:lnTo>
                  <a:lnTo>
                    <a:pt x="370" y="1347"/>
                  </a:lnTo>
                  <a:lnTo>
                    <a:pt x="372" y="1284"/>
                  </a:lnTo>
                  <a:lnTo>
                    <a:pt x="372" y="1222"/>
                  </a:lnTo>
                  <a:lnTo>
                    <a:pt x="372" y="1159"/>
                  </a:lnTo>
                  <a:lnTo>
                    <a:pt x="372" y="1098"/>
                  </a:lnTo>
                  <a:lnTo>
                    <a:pt x="372" y="1035"/>
                  </a:lnTo>
                  <a:lnTo>
                    <a:pt x="372" y="973"/>
                  </a:lnTo>
                  <a:lnTo>
                    <a:pt x="372" y="910"/>
                  </a:lnTo>
                  <a:lnTo>
                    <a:pt x="372" y="848"/>
                  </a:lnTo>
                  <a:lnTo>
                    <a:pt x="392" y="847"/>
                  </a:lnTo>
                  <a:lnTo>
                    <a:pt x="411" y="847"/>
                  </a:lnTo>
                  <a:lnTo>
                    <a:pt x="412" y="907"/>
                  </a:lnTo>
                  <a:lnTo>
                    <a:pt x="412" y="968"/>
                  </a:lnTo>
                  <a:lnTo>
                    <a:pt x="412" y="1028"/>
                  </a:lnTo>
                  <a:lnTo>
                    <a:pt x="412" y="1088"/>
                  </a:lnTo>
                  <a:lnTo>
                    <a:pt x="412" y="1149"/>
                  </a:lnTo>
                  <a:lnTo>
                    <a:pt x="412" y="1209"/>
                  </a:lnTo>
                  <a:lnTo>
                    <a:pt x="412" y="1269"/>
                  </a:lnTo>
                  <a:lnTo>
                    <a:pt x="412" y="1330"/>
                  </a:lnTo>
                  <a:lnTo>
                    <a:pt x="412" y="1336"/>
                  </a:lnTo>
                  <a:lnTo>
                    <a:pt x="412" y="1343"/>
                  </a:lnTo>
                  <a:lnTo>
                    <a:pt x="414" y="1350"/>
                  </a:lnTo>
                  <a:lnTo>
                    <a:pt x="415" y="1357"/>
                  </a:lnTo>
                  <a:lnTo>
                    <a:pt x="418" y="1363"/>
                  </a:lnTo>
                  <a:lnTo>
                    <a:pt x="420" y="1370"/>
                  </a:lnTo>
                  <a:lnTo>
                    <a:pt x="425" y="1375"/>
                  </a:lnTo>
                  <a:lnTo>
                    <a:pt x="429" y="1381"/>
                  </a:lnTo>
                  <a:lnTo>
                    <a:pt x="433" y="1386"/>
                  </a:lnTo>
                  <a:lnTo>
                    <a:pt x="438" y="1391"/>
                  </a:lnTo>
                  <a:lnTo>
                    <a:pt x="443" y="1394"/>
                  </a:lnTo>
                  <a:lnTo>
                    <a:pt x="450" y="1398"/>
                  </a:lnTo>
                  <a:lnTo>
                    <a:pt x="457" y="1401"/>
                  </a:lnTo>
                  <a:lnTo>
                    <a:pt x="463" y="1402"/>
                  </a:lnTo>
                  <a:lnTo>
                    <a:pt x="470" y="1403"/>
                  </a:lnTo>
                  <a:lnTo>
                    <a:pt x="477" y="1403"/>
                  </a:lnTo>
                  <a:lnTo>
                    <a:pt x="485" y="1403"/>
                  </a:lnTo>
                  <a:lnTo>
                    <a:pt x="492" y="1402"/>
                  </a:lnTo>
                  <a:lnTo>
                    <a:pt x="498" y="1399"/>
                  </a:lnTo>
                  <a:lnTo>
                    <a:pt x="504" y="1397"/>
                  </a:lnTo>
                  <a:lnTo>
                    <a:pt x="510" y="1393"/>
                  </a:lnTo>
                  <a:lnTo>
                    <a:pt x="516" y="1389"/>
                  </a:lnTo>
                  <a:lnTo>
                    <a:pt x="520" y="1385"/>
                  </a:lnTo>
                  <a:lnTo>
                    <a:pt x="524" y="1379"/>
                  </a:lnTo>
                  <a:lnTo>
                    <a:pt x="532" y="1367"/>
                  </a:lnTo>
                  <a:lnTo>
                    <a:pt x="537" y="1354"/>
                  </a:lnTo>
                  <a:lnTo>
                    <a:pt x="540" y="1340"/>
                  </a:lnTo>
                  <a:lnTo>
                    <a:pt x="540" y="1327"/>
                  </a:lnTo>
                  <a:lnTo>
                    <a:pt x="541" y="1267"/>
                  </a:lnTo>
                  <a:lnTo>
                    <a:pt x="542" y="1208"/>
                  </a:lnTo>
                  <a:lnTo>
                    <a:pt x="542" y="1147"/>
                  </a:lnTo>
                  <a:lnTo>
                    <a:pt x="541" y="1087"/>
                  </a:lnTo>
                  <a:lnTo>
                    <a:pt x="541" y="1028"/>
                  </a:lnTo>
                  <a:lnTo>
                    <a:pt x="541" y="968"/>
                  </a:lnTo>
                  <a:lnTo>
                    <a:pt x="541" y="907"/>
                  </a:lnTo>
                  <a:lnTo>
                    <a:pt x="542" y="848"/>
                  </a:lnTo>
                  <a:lnTo>
                    <a:pt x="584" y="848"/>
                  </a:lnTo>
                  <a:lnTo>
                    <a:pt x="626" y="848"/>
                  </a:lnTo>
                  <a:lnTo>
                    <a:pt x="667" y="848"/>
                  </a:lnTo>
                  <a:lnTo>
                    <a:pt x="709" y="848"/>
                  </a:lnTo>
                  <a:lnTo>
                    <a:pt x="686" y="764"/>
                  </a:lnTo>
                  <a:lnTo>
                    <a:pt x="662" y="681"/>
                  </a:lnTo>
                  <a:lnTo>
                    <a:pt x="636" y="598"/>
                  </a:lnTo>
                  <a:lnTo>
                    <a:pt x="612" y="515"/>
                  </a:lnTo>
                  <a:lnTo>
                    <a:pt x="588" y="430"/>
                  </a:lnTo>
                  <a:lnTo>
                    <a:pt x="564" y="347"/>
                  </a:lnTo>
                  <a:lnTo>
                    <a:pt x="541" y="264"/>
                  </a:lnTo>
                  <a:lnTo>
                    <a:pt x="521" y="179"/>
                  </a:lnTo>
                  <a:lnTo>
                    <a:pt x="532" y="189"/>
                  </a:lnTo>
                  <a:lnTo>
                    <a:pt x="542" y="198"/>
                  </a:lnTo>
                  <a:lnTo>
                    <a:pt x="547" y="203"/>
                  </a:lnTo>
                  <a:lnTo>
                    <a:pt x="551" y="210"/>
                  </a:lnTo>
                  <a:lnTo>
                    <a:pt x="553" y="216"/>
                  </a:lnTo>
                  <a:lnTo>
                    <a:pt x="556" y="224"/>
                  </a:lnTo>
                  <a:lnTo>
                    <a:pt x="571" y="265"/>
                  </a:lnTo>
                  <a:lnTo>
                    <a:pt x="584" y="308"/>
                  </a:lnTo>
                  <a:lnTo>
                    <a:pt x="596" y="352"/>
                  </a:lnTo>
                  <a:lnTo>
                    <a:pt x="610" y="395"/>
                  </a:lnTo>
                  <a:lnTo>
                    <a:pt x="623" y="438"/>
                  </a:lnTo>
                  <a:lnTo>
                    <a:pt x="636" y="481"/>
                  </a:lnTo>
                  <a:lnTo>
                    <a:pt x="650" y="523"/>
                  </a:lnTo>
                  <a:lnTo>
                    <a:pt x="664" y="565"/>
                  </a:lnTo>
                  <a:lnTo>
                    <a:pt x="669" y="572"/>
                  </a:lnTo>
                  <a:lnTo>
                    <a:pt x="673" y="579"/>
                  </a:lnTo>
                  <a:lnTo>
                    <a:pt x="678" y="584"/>
                  </a:lnTo>
                  <a:lnTo>
                    <a:pt x="683" y="590"/>
                  </a:lnTo>
                  <a:lnTo>
                    <a:pt x="689" y="592"/>
                  </a:lnTo>
                  <a:lnTo>
                    <a:pt x="695" y="596"/>
                  </a:lnTo>
                  <a:lnTo>
                    <a:pt x="701" y="599"/>
                  </a:lnTo>
                  <a:lnTo>
                    <a:pt x="709" y="600"/>
                  </a:lnTo>
                  <a:lnTo>
                    <a:pt x="722" y="602"/>
                  </a:lnTo>
                  <a:lnTo>
                    <a:pt x="737" y="602"/>
                  </a:lnTo>
                  <a:lnTo>
                    <a:pt x="752" y="599"/>
                  </a:lnTo>
                  <a:lnTo>
                    <a:pt x="765" y="595"/>
                  </a:lnTo>
                  <a:lnTo>
                    <a:pt x="769" y="579"/>
                  </a:lnTo>
                  <a:lnTo>
                    <a:pt x="770" y="564"/>
                  </a:lnTo>
                  <a:lnTo>
                    <a:pt x="770" y="548"/>
                  </a:lnTo>
                  <a:lnTo>
                    <a:pt x="769" y="533"/>
                  </a:lnTo>
                  <a:lnTo>
                    <a:pt x="768" y="517"/>
                  </a:lnTo>
                  <a:lnTo>
                    <a:pt x="765" y="502"/>
                  </a:lnTo>
                  <a:lnTo>
                    <a:pt x="762" y="486"/>
                  </a:lnTo>
                  <a:lnTo>
                    <a:pt x="758" y="472"/>
                  </a:lnTo>
                  <a:lnTo>
                    <a:pt x="749" y="442"/>
                  </a:lnTo>
                  <a:lnTo>
                    <a:pt x="740" y="411"/>
                  </a:lnTo>
                  <a:lnTo>
                    <a:pt x="730" y="382"/>
                  </a:lnTo>
                  <a:lnTo>
                    <a:pt x="722" y="35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22" name="Group 617"/>
          <p:cNvGrpSpPr/>
          <p:nvPr/>
        </p:nvGrpSpPr>
        <p:grpSpPr>
          <a:xfrm>
            <a:off x="9064805" y="2460975"/>
            <a:ext cx="231047" cy="591857"/>
            <a:chOff x="3647164" y="2464482"/>
            <a:chExt cx="231047" cy="591857"/>
          </a:xfrm>
          <a:solidFill>
            <a:schemeClr val="bg1">
              <a:lumMod val="75000"/>
            </a:schemeClr>
          </a:solidFill>
        </p:grpSpPr>
        <p:sp>
          <p:nvSpPr>
            <p:cNvPr id="619" name="Freeform 56"/>
            <p:cNvSpPr>
              <a:spLocks/>
            </p:cNvSpPr>
            <p:nvPr/>
          </p:nvSpPr>
          <p:spPr bwMode="auto">
            <a:xfrm>
              <a:off x="3716795" y="2464482"/>
              <a:ext cx="96006" cy="96006"/>
            </a:xfrm>
            <a:custGeom>
              <a:avLst/>
              <a:gdLst>
                <a:gd name="T0" fmla="*/ 262 w 273"/>
                <a:gd name="T1" fmla="*/ 182 h 271"/>
                <a:gd name="T2" fmla="*/ 266 w 273"/>
                <a:gd name="T3" fmla="*/ 173 h 271"/>
                <a:gd name="T4" fmla="*/ 269 w 273"/>
                <a:gd name="T5" fmla="*/ 165 h 271"/>
                <a:gd name="T6" fmla="*/ 272 w 273"/>
                <a:gd name="T7" fmla="*/ 155 h 271"/>
                <a:gd name="T8" fmla="*/ 273 w 273"/>
                <a:gd name="T9" fmla="*/ 146 h 271"/>
                <a:gd name="T10" fmla="*/ 273 w 273"/>
                <a:gd name="T11" fmla="*/ 137 h 271"/>
                <a:gd name="T12" fmla="*/ 273 w 273"/>
                <a:gd name="T13" fmla="*/ 127 h 271"/>
                <a:gd name="T14" fmla="*/ 272 w 273"/>
                <a:gd name="T15" fmla="*/ 119 h 271"/>
                <a:gd name="T16" fmla="*/ 270 w 273"/>
                <a:gd name="T17" fmla="*/ 110 h 271"/>
                <a:gd name="T18" fmla="*/ 265 w 273"/>
                <a:gd name="T19" fmla="*/ 92 h 271"/>
                <a:gd name="T20" fmla="*/ 257 w 273"/>
                <a:gd name="T21" fmla="*/ 76 h 271"/>
                <a:gd name="T22" fmla="*/ 246 w 273"/>
                <a:gd name="T23" fmla="*/ 60 h 271"/>
                <a:gd name="T24" fmla="*/ 236 w 273"/>
                <a:gd name="T25" fmla="*/ 45 h 271"/>
                <a:gd name="T26" fmla="*/ 222 w 273"/>
                <a:gd name="T27" fmla="*/ 33 h 271"/>
                <a:gd name="T28" fmla="*/ 207 w 273"/>
                <a:gd name="T29" fmla="*/ 23 h 271"/>
                <a:gd name="T30" fmla="*/ 191 w 273"/>
                <a:gd name="T31" fmla="*/ 13 h 271"/>
                <a:gd name="T32" fmla="*/ 174 w 273"/>
                <a:gd name="T33" fmla="*/ 6 h 271"/>
                <a:gd name="T34" fmla="*/ 165 w 273"/>
                <a:gd name="T35" fmla="*/ 4 h 271"/>
                <a:gd name="T36" fmla="*/ 157 w 273"/>
                <a:gd name="T37" fmla="*/ 1 h 271"/>
                <a:gd name="T38" fmla="*/ 147 w 273"/>
                <a:gd name="T39" fmla="*/ 0 h 271"/>
                <a:gd name="T40" fmla="*/ 138 w 273"/>
                <a:gd name="T41" fmla="*/ 0 h 271"/>
                <a:gd name="T42" fmla="*/ 128 w 273"/>
                <a:gd name="T43" fmla="*/ 0 h 271"/>
                <a:gd name="T44" fmla="*/ 119 w 273"/>
                <a:gd name="T45" fmla="*/ 1 h 271"/>
                <a:gd name="T46" fmla="*/ 110 w 273"/>
                <a:gd name="T47" fmla="*/ 2 h 271"/>
                <a:gd name="T48" fmla="*/ 100 w 273"/>
                <a:gd name="T49" fmla="*/ 5 h 271"/>
                <a:gd name="T50" fmla="*/ 92 w 273"/>
                <a:gd name="T51" fmla="*/ 6 h 271"/>
                <a:gd name="T52" fmla="*/ 84 w 273"/>
                <a:gd name="T53" fmla="*/ 9 h 271"/>
                <a:gd name="T54" fmla="*/ 76 w 273"/>
                <a:gd name="T55" fmla="*/ 13 h 271"/>
                <a:gd name="T56" fmla="*/ 68 w 273"/>
                <a:gd name="T57" fmla="*/ 17 h 271"/>
                <a:gd name="T58" fmla="*/ 53 w 273"/>
                <a:gd name="T59" fmla="*/ 27 h 271"/>
                <a:gd name="T60" fmla="*/ 41 w 273"/>
                <a:gd name="T61" fmla="*/ 37 h 271"/>
                <a:gd name="T62" fmla="*/ 29 w 273"/>
                <a:gd name="T63" fmla="*/ 49 h 271"/>
                <a:gd name="T64" fmla="*/ 20 w 273"/>
                <a:gd name="T65" fmla="*/ 64 h 271"/>
                <a:gd name="T66" fmla="*/ 12 w 273"/>
                <a:gd name="T67" fmla="*/ 79 h 271"/>
                <a:gd name="T68" fmla="*/ 6 w 273"/>
                <a:gd name="T69" fmla="*/ 95 h 271"/>
                <a:gd name="T70" fmla="*/ 2 w 273"/>
                <a:gd name="T71" fmla="*/ 112 h 271"/>
                <a:gd name="T72" fmla="*/ 0 w 273"/>
                <a:gd name="T73" fmla="*/ 129 h 271"/>
                <a:gd name="T74" fmla="*/ 0 w 273"/>
                <a:gd name="T75" fmla="*/ 146 h 271"/>
                <a:gd name="T76" fmla="*/ 2 w 273"/>
                <a:gd name="T77" fmla="*/ 163 h 271"/>
                <a:gd name="T78" fmla="*/ 6 w 273"/>
                <a:gd name="T79" fmla="*/ 179 h 271"/>
                <a:gd name="T80" fmla="*/ 12 w 273"/>
                <a:gd name="T81" fmla="*/ 196 h 271"/>
                <a:gd name="T82" fmla="*/ 21 w 273"/>
                <a:gd name="T83" fmla="*/ 210 h 271"/>
                <a:gd name="T84" fmla="*/ 32 w 273"/>
                <a:gd name="T85" fmla="*/ 224 h 271"/>
                <a:gd name="T86" fmla="*/ 39 w 273"/>
                <a:gd name="T87" fmla="*/ 232 h 271"/>
                <a:gd name="T88" fmla="*/ 44 w 273"/>
                <a:gd name="T89" fmla="*/ 238 h 271"/>
                <a:gd name="T90" fmla="*/ 51 w 273"/>
                <a:gd name="T91" fmla="*/ 244 h 271"/>
                <a:gd name="T92" fmla="*/ 59 w 273"/>
                <a:gd name="T93" fmla="*/ 249 h 271"/>
                <a:gd name="T94" fmla="*/ 73 w 273"/>
                <a:gd name="T95" fmla="*/ 259 h 271"/>
                <a:gd name="T96" fmla="*/ 89 w 273"/>
                <a:gd name="T97" fmla="*/ 264 h 271"/>
                <a:gd name="T98" fmla="*/ 107 w 273"/>
                <a:gd name="T99" fmla="*/ 269 h 271"/>
                <a:gd name="T100" fmla="*/ 124 w 273"/>
                <a:gd name="T101" fmla="*/ 271 h 271"/>
                <a:gd name="T102" fmla="*/ 142 w 273"/>
                <a:gd name="T103" fmla="*/ 271 h 271"/>
                <a:gd name="T104" fmla="*/ 159 w 273"/>
                <a:gd name="T105" fmla="*/ 269 h 271"/>
                <a:gd name="T106" fmla="*/ 177 w 273"/>
                <a:gd name="T107" fmla="*/ 265 h 271"/>
                <a:gd name="T108" fmla="*/ 193 w 273"/>
                <a:gd name="T109" fmla="*/ 259 h 271"/>
                <a:gd name="T110" fmla="*/ 209 w 273"/>
                <a:gd name="T111" fmla="*/ 251 h 271"/>
                <a:gd name="T112" fmla="*/ 224 w 273"/>
                <a:gd name="T113" fmla="*/ 240 h 271"/>
                <a:gd name="T114" fmla="*/ 236 w 273"/>
                <a:gd name="T115" fmla="*/ 229 h 271"/>
                <a:gd name="T116" fmla="*/ 248 w 273"/>
                <a:gd name="T117" fmla="*/ 214 h 271"/>
                <a:gd name="T118" fmla="*/ 252 w 273"/>
                <a:gd name="T119" fmla="*/ 208 h 271"/>
                <a:gd name="T120" fmla="*/ 256 w 273"/>
                <a:gd name="T121" fmla="*/ 200 h 271"/>
                <a:gd name="T122" fmla="*/ 260 w 273"/>
                <a:gd name="T123" fmla="*/ 192 h 271"/>
                <a:gd name="T124" fmla="*/ 262 w 273"/>
                <a:gd name="T125" fmla="*/ 18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271">
                  <a:moveTo>
                    <a:pt x="262" y="182"/>
                  </a:moveTo>
                  <a:lnTo>
                    <a:pt x="266" y="173"/>
                  </a:lnTo>
                  <a:lnTo>
                    <a:pt x="269" y="165"/>
                  </a:lnTo>
                  <a:lnTo>
                    <a:pt x="272" y="155"/>
                  </a:lnTo>
                  <a:lnTo>
                    <a:pt x="273" y="146"/>
                  </a:lnTo>
                  <a:lnTo>
                    <a:pt x="273" y="137"/>
                  </a:lnTo>
                  <a:lnTo>
                    <a:pt x="273" y="127"/>
                  </a:lnTo>
                  <a:lnTo>
                    <a:pt x="272" y="119"/>
                  </a:lnTo>
                  <a:lnTo>
                    <a:pt x="270" y="110"/>
                  </a:lnTo>
                  <a:lnTo>
                    <a:pt x="265" y="92"/>
                  </a:lnTo>
                  <a:lnTo>
                    <a:pt x="257" y="76"/>
                  </a:lnTo>
                  <a:lnTo>
                    <a:pt x="246" y="60"/>
                  </a:lnTo>
                  <a:lnTo>
                    <a:pt x="236" y="45"/>
                  </a:lnTo>
                  <a:lnTo>
                    <a:pt x="222" y="33"/>
                  </a:lnTo>
                  <a:lnTo>
                    <a:pt x="207" y="23"/>
                  </a:lnTo>
                  <a:lnTo>
                    <a:pt x="191" y="13"/>
                  </a:lnTo>
                  <a:lnTo>
                    <a:pt x="174" y="6"/>
                  </a:lnTo>
                  <a:lnTo>
                    <a:pt x="165" y="4"/>
                  </a:lnTo>
                  <a:lnTo>
                    <a:pt x="157" y="1"/>
                  </a:lnTo>
                  <a:lnTo>
                    <a:pt x="147" y="0"/>
                  </a:lnTo>
                  <a:lnTo>
                    <a:pt x="138" y="0"/>
                  </a:lnTo>
                  <a:lnTo>
                    <a:pt x="128" y="0"/>
                  </a:lnTo>
                  <a:lnTo>
                    <a:pt x="119" y="1"/>
                  </a:lnTo>
                  <a:lnTo>
                    <a:pt x="110" y="2"/>
                  </a:lnTo>
                  <a:lnTo>
                    <a:pt x="100" y="5"/>
                  </a:lnTo>
                  <a:lnTo>
                    <a:pt x="92" y="6"/>
                  </a:lnTo>
                  <a:lnTo>
                    <a:pt x="84" y="9"/>
                  </a:lnTo>
                  <a:lnTo>
                    <a:pt x="76" y="13"/>
                  </a:lnTo>
                  <a:lnTo>
                    <a:pt x="68" y="17"/>
                  </a:lnTo>
                  <a:lnTo>
                    <a:pt x="53" y="27"/>
                  </a:lnTo>
                  <a:lnTo>
                    <a:pt x="41" y="37"/>
                  </a:lnTo>
                  <a:lnTo>
                    <a:pt x="29" y="49"/>
                  </a:lnTo>
                  <a:lnTo>
                    <a:pt x="20" y="64"/>
                  </a:lnTo>
                  <a:lnTo>
                    <a:pt x="12" y="79"/>
                  </a:lnTo>
                  <a:lnTo>
                    <a:pt x="6" y="95"/>
                  </a:lnTo>
                  <a:lnTo>
                    <a:pt x="2" y="112"/>
                  </a:lnTo>
                  <a:lnTo>
                    <a:pt x="0" y="129"/>
                  </a:lnTo>
                  <a:lnTo>
                    <a:pt x="0" y="146"/>
                  </a:lnTo>
                  <a:lnTo>
                    <a:pt x="2" y="163"/>
                  </a:lnTo>
                  <a:lnTo>
                    <a:pt x="6" y="179"/>
                  </a:lnTo>
                  <a:lnTo>
                    <a:pt x="12" y="196"/>
                  </a:lnTo>
                  <a:lnTo>
                    <a:pt x="21" y="210"/>
                  </a:lnTo>
                  <a:lnTo>
                    <a:pt x="32" y="224"/>
                  </a:lnTo>
                  <a:lnTo>
                    <a:pt x="39" y="232"/>
                  </a:lnTo>
                  <a:lnTo>
                    <a:pt x="44" y="238"/>
                  </a:lnTo>
                  <a:lnTo>
                    <a:pt x="51" y="244"/>
                  </a:lnTo>
                  <a:lnTo>
                    <a:pt x="59" y="249"/>
                  </a:lnTo>
                  <a:lnTo>
                    <a:pt x="73" y="259"/>
                  </a:lnTo>
                  <a:lnTo>
                    <a:pt x="89" y="264"/>
                  </a:lnTo>
                  <a:lnTo>
                    <a:pt x="107" y="269"/>
                  </a:lnTo>
                  <a:lnTo>
                    <a:pt x="124" y="271"/>
                  </a:lnTo>
                  <a:lnTo>
                    <a:pt x="142" y="271"/>
                  </a:lnTo>
                  <a:lnTo>
                    <a:pt x="159" y="269"/>
                  </a:lnTo>
                  <a:lnTo>
                    <a:pt x="177" y="265"/>
                  </a:lnTo>
                  <a:lnTo>
                    <a:pt x="193" y="259"/>
                  </a:lnTo>
                  <a:lnTo>
                    <a:pt x="209" y="251"/>
                  </a:lnTo>
                  <a:lnTo>
                    <a:pt x="224" y="240"/>
                  </a:lnTo>
                  <a:lnTo>
                    <a:pt x="236" y="229"/>
                  </a:lnTo>
                  <a:lnTo>
                    <a:pt x="248" y="214"/>
                  </a:lnTo>
                  <a:lnTo>
                    <a:pt x="252" y="208"/>
                  </a:lnTo>
                  <a:lnTo>
                    <a:pt x="256" y="200"/>
                  </a:lnTo>
                  <a:lnTo>
                    <a:pt x="260" y="192"/>
                  </a:lnTo>
                  <a:lnTo>
                    <a:pt x="262" y="18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20" name="Freeform 57"/>
            <p:cNvSpPr>
              <a:spLocks/>
            </p:cNvSpPr>
            <p:nvPr/>
          </p:nvSpPr>
          <p:spPr bwMode="auto">
            <a:xfrm>
              <a:off x="3647164" y="2569982"/>
              <a:ext cx="231047" cy="486357"/>
            </a:xfrm>
            <a:custGeom>
              <a:avLst/>
              <a:gdLst>
                <a:gd name="T0" fmla="*/ 566 w 658"/>
                <a:gd name="T1" fmla="*/ 20 h 1383"/>
                <a:gd name="T2" fmla="*/ 506 w 658"/>
                <a:gd name="T3" fmla="*/ 4 h 1383"/>
                <a:gd name="T4" fmla="*/ 396 w 658"/>
                <a:gd name="T5" fmla="*/ 0 h 1383"/>
                <a:gd name="T6" fmla="*/ 259 w 658"/>
                <a:gd name="T7" fmla="*/ 0 h 1383"/>
                <a:gd name="T8" fmla="*/ 136 w 658"/>
                <a:gd name="T9" fmla="*/ 8 h 1383"/>
                <a:gd name="T10" fmla="*/ 74 w 658"/>
                <a:gd name="T11" fmla="*/ 27 h 1383"/>
                <a:gd name="T12" fmla="*/ 40 w 658"/>
                <a:gd name="T13" fmla="*/ 53 h 1383"/>
                <a:gd name="T14" fmla="*/ 16 w 658"/>
                <a:gd name="T15" fmla="*/ 90 h 1383"/>
                <a:gd name="T16" fmla="*/ 4 w 658"/>
                <a:gd name="T17" fmla="*/ 131 h 1383"/>
                <a:gd name="T18" fmla="*/ 2 w 658"/>
                <a:gd name="T19" fmla="*/ 220 h 1383"/>
                <a:gd name="T20" fmla="*/ 0 w 658"/>
                <a:gd name="T21" fmla="*/ 448 h 1383"/>
                <a:gd name="T22" fmla="*/ 2 w 658"/>
                <a:gd name="T23" fmla="*/ 629 h 1383"/>
                <a:gd name="T24" fmla="*/ 19 w 658"/>
                <a:gd name="T25" fmla="*/ 665 h 1383"/>
                <a:gd name="T26" fmla="*/ 42 w 658"/>
                <a:gd name="T27" fmla="*/ 676 h 1383"/>
                <a:gd name="T28" fmla="*/ 73 w 658"/>
                <a:gd name="T29" fmla="*/ 676 h 1383"/>
                <a:gd name="T30" fmla="*/ 97 w 658"/>
                <a:gd name="T31" fmla="*/ 657 h 1383"/>
                <a:gd name="T32" fmla="*/ 117 w 658"/>
                <a:gd name="T33" fmla="*/ 602 h 1383"/>
                <a:gd name="T34" fmla="*/ 118 w 658"/>
                <a:gd name="T35" fmla="*/ 452 h 1383"/>
                <a:gd name="T36" fmla="*/ 118 w 658"/>
                <a:gd name="T37" fmla="*/ 273 h 1383"/>
                <a:gd name="T38" fmla="*/ 153 w 658"/>
                <a:gd name="T39" fmla="*/ 296 h 1383"/>
                <a:gd name="T40" fmla="*/ 153 w 658"/>
                <a:gd name="T41" fmla="*/ 566 h 1383"/>
                <a:gd name="T42" fmla="*/ 153 w 658"/>
                <a:gd name="T43" fmla="*/ 836 h 1383"/>
                <a:gd name="T44" fmla="*/ 153 w 658"/>
                <a:gd name="T45" fmla="*/ 1107 h 1383"/>
                <a:gd name="T46" fmla="*/ 154 w 658"/>
                <a:gd name="T47" fmla="*/ 1323 h 1383"/>
                <a:gd name="T48" fmla="*/ 175 w 658"/>
                <a:gd name="T49" fmla="*/ 1363 h 1383"/>
                <a:gd name="T50" fmla="*/ 215 w 658"/>
                <a:gd name="T51" fmla="*/ 1382 h 1383"/>
                <a:gd name="T52" fmla="*/ 262 w 658"/>
                <a:gd name="T53" fmla="*/ 1379 h 1383"/>
                <a:gd name="T54" fmla="*/ 299 w 658"/>
                <a:gd name="T55" fmla="*/ 1349 h 1383"/>
                <a:gd name="T56" fmla="*/ 311 w 658"/>
                <a:gd name="T57" fmla="*/ 1272 h 1383"/>
                <a:gd name="T58" fmla="*/ 311 w 658"/>
                <a:gd name="T59" fmla="*/ 1030 h 1383"/>
                <a:gd name="T60" fmla="*/ 313 w 658"/>
                <a:gd name="T61" fmla="*/ 745 h 1383"/>
                <a:gd name="T62" fmla="*/ 347 w 658"/>
                <a:gd name="T63" fmla="*/ 756 h 1383"/>
                <a:gd name="T64" fmla="*/ 347 w 658"/>
                <a:gd name="T65" fmla="*/ 1082 h 1383"/>
                <a:gd name="T66" fmla="*/ 350 w 658"/>
                <a:gd name="T67" fmla="*/ 1333 h 1383"/>
                <a:gd name="T68" fmla="*/ 361 w 658"/>
                <a:gd name="T69" fmla="*/ 1359 h 1383"/>
                <a:gd name="T70" fmla="*/ 388 w 658"/>
                <a:gd name="T71" fmla="*/ 1378 h 1383"/>
                <a:gd name="T72" fmla="*/ 444 w 658"/>
                <a:gd name="T73" fmla="*/ 1379 h 1383"/>
                <a:gd name="T74" fmla="*/ 484 w 658"/>
                <a:gd name="T75" fmla="*/ 1355 h 1383"/>
                <a:gd name="T76" fmla="*/ 496 w 658"/>
                <a:gd name="T77" fmla="*/ 1331 h 1383"/>
                <a:gd name="T78" fmla="*/ 499 w 658"/>
                <a:gd name="T79" fmla="*/ 1240 h 1383"/>
                <a:gd name="T80" fmla="*/ 499 w 658"/>
                <a:gd name="T81" fmla="*/ 971 h 1383"/>
                <a:gd name="T82" fmla="*/ 499 w 658"/>
                <a:gd name="T83" fmla="*/ 700 h 1383"/>
                <a:gd name="T84" fmla="*/ 499 w 658"/>
                <a:gd name="T85" fmla="*/ 429 h 1383"/>
                <a:gd name="T86" fmla="*/ 510 w 658"/>
                <a:gd name="T87" fmla="*/ 226 h 1383"/>
                <a:gd name="T88" fmla="*/ 542 w 658"/>
                <a:gd name="T89" fmla="*/ 273 h 1383"/>
                <a:gd name="T90" fmla="*/ 542 w 658"/>
                <a:gd name="T91" fmla="*/ 461 h 1383"/>
                <a:gd name="T92" fmla="*/ 543 w 658"/>
                <a:gd name="T93" fmla="*/ 617 h 1383"/>
                <a:gd name="T94" fmla="*/ 565 w 658"/>
                <a:gd name="T95" fmla="*/ 662 h 1383"/>
                <a:gd name="T96" fmla="*/ 589 w 658"/>
                <a:gd name="T97" fmla="*/ 676 h 1383"/>
                <a:gd name="T98" fmla="*/ 618 w 658"/>
                <a:gd name="T99" fmla="*/ 676 h 1383"/>
                <a:gd name="T100" fmla="*/ 638 w 658"/>
                <a:gd name="T101" fmla="*/ 665 h 1383"/>
                <a:gd name="T102" fmla="*/ 653 w 658"/>
                <a:gd name="T103" fmla="*/ 639 h 1383"/>
                <a:gd name="T104" fmla="*/ 658 w 658"/>
                <a:gd name="T105" fmla="*/ 555 h 1383"/>
                <a:gd name="T106" fmla="*/ 658 w 658"/>
                <a:gd name="T107" fmla="*/ 360 h 1383"/>
                <a:gd name="T108" fmla="*/ 658 w 658"/>
                <a:gd name="T109" fmla="*/ 192 h 1383"/>
                <a:gd name="T110" fmla="*/ 648 w 658"/>
                <a:gd name="T111" fmla="*/ 111 h 1383"/>
                <a:gd name="T112" fmla="*/ 629 w 658"/>
                <a:gd name="T113" fmla="*/ 71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8" h="1383">
                  <a:moveTo>
                    <a:pt x="605" y="45"/>
                  </a:moveTo>
                  <a:lnTo>
                    <a:pt x="593" y="36"/>
                  </a:lnTo>
                  <a:lnTo>
                    <a:pt x="579" y="27"/>
                  </a:lnTo>
                  <a:lnTo>
                    <a:pt x="566" y="20"/>
                  </a:lnTo>
                  <a:lnTo>
                    <a:pt x="551" y="15"/>
                  </a:lnTo>
                  <a:lnTo>
                    <a:pt x="536" y="11"/>
                  </a:lnTo>
                  <a:lnTo>
                    <a:pt x="522" y="6"/>
                  </a:lnTo>
                  <a:lnTo>
                    <a:pt x="506" y="4"/>
                  </a:lnTo>
                  <a:lnTo>
                    <a:pt x="491" y="2"/>
                  </a:lnTo>
                  <a:lnTo>
                    <a:pt x="459" y="0"/>
                  </a:lnTo>
                  <a:lnTo>
                    <a:pt x="427" y="0"/>
                  </a:lnTo>
                  <a:lnTo>
                    <a:pt x="396" y="0"/>
                  </a:lnTo>
                  <a:lnTo>
                    <a:pt x="365" y="0"/>
                  </a:lnTo>
                  <a:lnTo>
                    <a:pt x="330" y="1"/>
                  </a:lnTo>
                  <a:lnTo>
                    <a:pt x="294" y="0"/>
                  </a:lnTo>
                  <a:lnTo>
                    <a:pt x="259" y="0"/>
                  </a:lnTo>
                  <a:lnTo>
                    <a:pt x="223" y="0"/>
                  </a:lnTo>
                  <a:lnTo>
                    <a:pt x="188" y="1"/>
                  </a:lnTo>
                  <a:lnTo>
                    <a:pt x="153" y="4"/>
                  </a:lnTo>
                  <a:lnTo>
                    <a:pt x="136" y="8"/>
                  </a:lnTo>
                  <a:lnTo>
                    <a:pt x="118" y="12"/>
                  </a:lnTo>
                  <a:lnTo>
                    <a:pt x="101" y="16"/>
                  </a:lnTo>
                  <a:lnTo>
                    <a:pt x="85" y="23"/>
                  </a:lnTo>
                  <a:lnTo>
                    <a:pt x="74" y="27"/>
                  </a:lnTo>
                  <a:lnTo>
                    <a:pt x="65" y="32"/>
                  </a:lnTo>
                  <a:lnTo>
                    <a:pt x="55" y="39"/>
                  </a:lnTo>
                  <a:lnTo>
                    <a:pt x="47" y="45"/>
                  </a:lnTo>
                  <a:lnTo>
                    <a:pt x="40" y="53"/>
                  </a:lnTo>
                  <a:lnTo>
                    <a:pt x="32" y="61"/>
                  </a:lnTo>
                  <a:lnTo>
                    <a:pt x="27" y="70"/>
                  </a:lnTo>
                  <a:lnTo>
                    <a:pt x="22" y="79"/>
                  </a:lnTo>
                  <a:lnTo>
                    <a:pt x="16" y="90"/>
                  </a:lnTo>
                  <a:lnTo>
                    <a:pt x="12" y="99"/>
                  </a:lnTo>
                  <a:lnTo>
                    <a:pt x="8" y="110"/>
                  </a:lnTo>
                  <a:lnTo>
                    <a:pt x="6" y="120"/>
                  </a:lnTo>
                  <a:lnTo>
                    <a:pt x="4" y="131"/>
                  </a:lnTo>
                  <a:lnTo>
                    <a:pt x="2" y="142"/>
                  </a:lnTo>
                  <a:lnTo>
                    <a:pt x="2" y="153"/>
                  </a:lnTo>
                  <a:lnTo>
                    <a:pt x="2" y="163"/>
                  </a:lnTo>
                  <a:lnTo>
                    <a:pt x="2" y="220"/>
                  </a:lnTo>
                  <a:lnTo>
                    <a:pt x="2" y="277"/>
                  </a:lnTo>
                  <a:lnTo>
                    <a:pt x="0" y="334"/>
                  </a:lnTo>
                  <a:lnTo>
                    <a:pt x="0" y="390"/>
                  </a:lnTo>
                  <a:lnTo>
                    <a:pt x="0" y="448"/>
                  </a:lnTo>
                  <a:lnTo>
                    <a:pt x="2" y="504"/>
                  </a:lnTo>
                  <a:lnTo>
                    <a:pt x="2" y="562"/>
                  </a:lnTo>
                  <a:lnTo>
                    <a:pt x="2" y="618"/>
                  </a:lnTo>
                  <a:lnTo>
                    <a:pt x="2" y="629"/>
                  </a:lnTo>
                  <a:lnTo>
                    <a:pt x="4" y="638"/>
                  </a:lnTo>
                  <a:lnTo>
                    <a:pt x="7" y="649"/>
                  </a:lnTo>
                  <a:lnTo>
                    <a:pt x="12" y="658"/>
                  </a:lnTo>
                  <a:lnTo>
                    <a:pt x="19" y="665"/>
                  </a:lnTo>
                  <a:lnTo>
                    <a:pt x="28" y="672"/>
                  </a:lnTo>
                  <a:lnTo>
                    <a:pt x="32" y="673"/>
                  </a:lnTo>
                  <a:lnTo>
                    <a:pt x="38" y="676"/>
                  </a:lnTo>
                  <a:lnTo>
                    <a:pt x="42" y="676"/>
                  </a:lnTo>
                  <a:lnTo>
                    <a:pt x="47" y="676"/>
                  </a:lnTo>
                  <a:lnTo>
                    <a:pt x="57" y="677"/>
                  </a:lnTo>
                  <a:lnTo>
                    <a:pt x="65" y="677"/>
                  </a:lnTo>
                  <a:lnTo>
                    <a:pt x="73" y="676"/>
                  </a:lnTo>
                  <a:lnTo>
                    <a:pt x="79" y="672"/>
                  </a:lnTo>
                  <a:lnTo>
                    <a:pt x="86" y="667"/>
                  </a:lnTo>
                  <a:lnTo>
                    <a:pt x="91" y="663"/>
                  </a:lnTo>
                  <a:lnTo>
                    <a:pt x="97" y="657"/>
                  </a:lnTo>
                  <a:lnTo>
                    <a:pt x="101" y="650"/>
                  </a:lnTo>
                  <a:lnTo>
                    <a:pt x="109" y="635"/>
                  </a:lnTo>
                  <a:lnTo>
                    <a:pt x="114" y="619"/>
                  </a:lnTo>
                  <a:lnTo>
                    <a:pt x="117" y="602"/>
                  </a:lnTo>
                  <a:lnTo>
                    <a:pt x="117" y="587"/>
                  </a:lnTo>
                  <a:lnTo>
                    <a:pt x="118" y="541"/>
                  </a:lnTo>
                  <a:lnTo>
                    <a:pt x="118" y="497"/>
                  </a:lnTo>
                  <a:lnTo>
                    <a:pt x="118" y="452"/>
                  </a:lnTo>
                  <a:lnTo>
                    <a:pt x="117" y="407"/>
                  </a:lnTo>
                  <a:lnTo>
                    <a:pt x="117" y="362"/>
                  </a:lnTo>
                  <a:lnTo>
                    <a:pt x="117" y="318"/>
                  </a:lnTo>
                  <a:lnTo>
                    <a:pt x="118" y="273"/>
                  </a:lnTo>
                  <a:lnTo>
                    <a:pt x="118" y="228"/>
                  </a:lnTo>
                  <a:lnTo>
                    <a:pt x="136" y="228"/>
                  </a:lnTo>
                  <a:lnTo>
                    <a:pt x="152" y="228"/>
                  </a:lnTo>
                  <a:lnTo>
                    <a:pt x="153" y="296"/>
                  </a:lnTo>
                  <a:lnTo>
                    <a:pt x="153" y="363"/>
                  </a:lnTo>
                  <a:lnTo>
                    <a:pt x="153" y="430"/>
                  </a:lnTo>
                  <a:lnTo>
                    <a:pt x="153" y="499"/>
                  </a:lnTo>
                  <a:lnTo>
                    <a:pt x="153" y="566"/>
                  </a:lnTo>
                  <a:lnTo>
                    <a:pt x="153" y="634"/>
                  </a:lnTo>
                  <a:lnTo>
                    <a:pt x="153" y="701"/>
                  </a:lnTo>
                  <a:lnTo>
                    <a:pt x="153" y="769"/>
                  </a:lnTo>
                  <a:lnTo>
                    <a:pt x="153" y="836"/>
                  </a:lnTo>
                  <a:lnTo>
                    <a:pt x="153" y="903"/>
                  </a:lnTo>
                  <a:lnTo>
                    <a:pt x="153" y="972"/>
                  </a:lnTo>
                  <a:lnTo>
                    <a:pt x="153" y="1039"/>
                  </a:lnTo>
                  <a:lnTo>
                    <a:pt x="153" y="1107"/>
                  </a:lnTo>
                  <a:lnTo>
                    <a:pt x="153" y="1174"/>
                  </a:lnTo>
                  <a:lnTo>
                    <a:pt x="153" y="1243"/>
                  </a:lnTo>
                  <a:lnTo>
                    <a:pt x="154" y="1310"/>
                  </a:lnTo>
                  <a:lnTo>
                    <a:pt x="154" y="1323"/>
                  </a:lnTo>
                  <a:lnTo>
                    <a:pt x="157" y="1335"/>
                  </a:lnTo>
                  <a:lnTo>
                    <a:pt x="161" y="1346"/>
                  </a:lnTo>
                  <a:lnTo>
                    <a:pt x="168" y="1355"/>
                  </a:lnTo>
                  <a:lnTo>
                    <a:pt x="175" y="1363"/>
                  </a:lnTo>
                  <a:lnTo>
                    <a:pt x="184" y="1370"/>
                  </a:lnTo>
                  <a:lnTo>
                    <a:pt x="193" y="1375"/>
                  </a:lnTo>
                  <a:lnTo>
                    <a:pt x="204" y="1379"/>
                  </a:lnTo>
                  <a:lnTo>
                    <a:pt x="215" y="1382"/>
                  </a:lnTo>
                  <a:lnTo>
                    <a:pt x="227" y="1383"/>
                  </a:lnTo>
                  <a:lnTo>
                    <a:pt x="239" y="1383"/>
                  </a:lnTo>
                  <a:lnTo>
                    <a:pt x="251" y="1382"/>
                  </a:lnTo>
                  <a:lnTo>
                    <a:pt x="262" y="1379"/>
                  </a:lnTo>
                  <a:lnTo>
                    <a:pt x="274" y="1375"/>
                  </a:lnTo>
                  <a:lnTo>
                    <a:pt x="283" y="1370"/>
                  </a:lnTo>
                  <a:lnTo>
                    <a:pt x="294" y="1363"/>
                  </a:lnTo>
                  <a:lnTo>
                    <a:pt x="299" y="1349"/>
                  </a:lnTo>
                  <a:lnTo>
                    <a:pt x="303" y="1334"/>
                  </a:lnTo>
                  <a:lnTo>
                    <a:pt x="306" y="1319"/>
                  </a:lnTo>
                  <a:lnTo>
                    <a:pt x="309" y="1303"/>
                  </a:lnTo>
                  <a:lnTo>
                    <a:pt x="311" y="1272"/>
                  </a:lnTo>
                  <a:lnTo>
                    <a:pt x="313" y="1241"/>
                  </a:lnTo>
                  <a:lnTo>
                    <a:pt x="313" y="1170"/>
                  </a:lnTo>
                  <a:lnTo>
                    <a:pt x="311" y="1101"/>
                  </a:lnTo>
                  <a:lnTo>
                    <a:pt x="311" y="1030"/>
                  </a:lnTo>
                  <a:lnTo>
                    <a:pt x="311" y="958"/>
                  </a:lnTo>
                  <a:lnTo>
                    <a:pt x="311" y="887"/>
                  </a:lnTo>
                  <a:lnTo>
                    <a:pt x="313" y="816"/>
                  </a:lnTo>
                  <a:lnTo>
                    <a:pt x="313" y="745"/>
                  </a:lnTo>
                  <a:lnTo>
                    <a:pt x="313" y="674"/>
                  </a:lnTo>
                  <a:lnTo>
                    <a:pt x="330" y="674"/>
                  </a:lnTo>
                  <a:lnTo>
                    <a:pt x="347" y="674"/>
                  </a:lnTo>
                  <a:lnTo>
                    <a:pt x="347" y="756"/>
                  </a:lnTo>
                  <a:lnTo>
                    <a:pt x="347" y="838"/>
                  </a:lnTo>
                  <a:lnTo>
                    <a:pt x="347" y="918"/>
                  </a:lnTo>
                  <a:lnTo>
                    <a:pt x="347" y="1000"/>
                  </a:lnTo>
                  <a:lnTo>
                    <a:pt x="347" y="1082"/>
                  </a:lnTo>
                  <a:lnTo>
                    <a:pt x="347" y="1162"/>
                  </a:lnTo>
                  <a:lnTo>
                    <a:pt x="347" y="1244"/>
                  </a:lnTo>
                  <a:lnTo>
                    <a:pt x="349" y="1324"/>
                  </a:lnTo>
                  <a:lnTo>
                    <a:pt x="350" y="1333"/>
                  </a:lnTo>
                  <a:lnTo>
                    <a:pt x="351" y="1341"/>
                  </a:lnTo>
                  <a:lnTo>
                    <a:pt x="354" y="1347"/>
                  </a:lnTo>
                  <a:lnTo>
                    <a:pt x="357" y="1354"/>
                  </a:lnTo>
                  <a:lnTo>
                    <a:pt x="361" y="1359"/>
                  </a:lnTo>
                  <a:lnTo>
                    <a:pt x="366" y="1363"/>
                  </a:lnTo>
                  <a:lnTo>
                    <a:pt x="370" y="1369"/>
                  </a:lnTo>
                  <a:lnTo>
                    <a:pt x="377" y="1373"/>
                  </a:lnTo>
                  <a:lnTo>
                    <a:pt x="388" y="1378"/>
                  </a:lnTo>
                  <a:lnTo>
                    <a:pt x="401" y="1382"/>
                  </a:lnTo>
                  <a:lnTo>
                    <a:pt x="416" y="1383"/>
                  </a:lnTo>
                  <a:lnTo>
                    <a:pt x="429" y="1382"/>
                  </a:lnTo>
                  <a:lnTo>
                    <a:pt x="444" y="1379"/>
                  </a:lnTo>
                  <a:lnTo>
                    <a:pt x="457" y="1375"/>
                  </a:lnTo>
                  <a:lnTo>
                    <a:pt x="469" y="1369"/>
                  </a:lnTo>
                  <a:lnTo>
                    <a:pt x="480" y="1359"/>
                  </a:lnTo>
                  <a:lnTo>
                    <a:pt x="484" y="1355"/>
                  </a:lnTo>
                  <a:lnTo>
                    <a:pt x="488" y="1350"/>
                  </a:lnTo>
                  <a:lnTo>
                    <a:pt x="492" y="1343"/>
                  </a:lnTo>
                  <a:lnTo>
                    <a:pt x="495" y="1338"/>
                  </a:lnTo>
                  <a:lnTo>
                    <a:pt x="496" y="1331"/>
                  </a:lnTo>
                  <a:lnTo>
                    <a:pt x="498" y="1323"/>
                  </a:lnTo>
                  <a:lnTo>
                    <a:pt x="499" y="1316"/>
                  </a:lnTo>
                  <a:lnTo>
                    <a:pt x="498" y="1308"/>
                  </a:lnTo>
                  <a:lnTo>
                    <a:pt x="499" y="1240"/>
                  </a:lnTo>
                  <a:lnTo>
                    <a:pt x="499" y="1173"/>
                  </a:lnTo>
                  <a:lnTo>
                    <a:pt x="499" y="1106"/>
                  </a:lnTo>
                  <a:lnTo>
                    <a:pt x="499" y="1038"/>
                  </a:lnTo>
                  <a:lnTo>
                    <a:pt x="499" y="971"/>
                  </a:lnTo>
                  <a:lnTo>
                    <a:pt x="499" y="902"/>
                  </a:lnTo>
                  <a:lnTo>
                    <a:pt x="499" y="835"/>
                  </a:lnTo>
                  <a:lnTo>
                    <a:pt x="499" y="767"/>
                  </a:lnTo>
                  <a:lnTo>
                    <a:pt x="499" y="700"/>
                  </a:lnTo>
                  <a:lnTo>
                    <a:pt x="499" y="633"/>
                  </a:lnTo>
                  <a:lnTo>
                    <a:pt x="499" y="564"/>
                  </a:lnTo>
                  <a:lnTo>
                    <a:pt x="499" y="497"/>
                  </a:lnTo>
                  <a:lnTo>
                    <a:pt x="499" y="429"/>
                  </a:lnTo>
                  <a:lnTo>
                    <a:pt x="499" y="362"/>
                  </a:lnTo>
                  <a:lnTo>
                    <a:pt x="499" y="293"/>
                  </a:lnTo>
                  <a:lnTo>
                    <a:pt x="499" y="226"/>
                  </a:lnTo>
                  <a:lnTo>
                    <a:pt x="510" y="226"/>
                  </a:lnTo>
                  <a:lnTo>
                    <a:pt x="520" y="226"/>
                  </a:lnTo>
                  <a:lnTo>
                    <a:pt x="532" y="226"/>
                  </a:lnTo>
                  <a:lnTo>
                    <a:pt x="542" y="225"/>
                  </a:lnTo>
                  <a:lnTo>
                    <a:pt x="542" y="273"/>
                  </a:lnTo>
                  <a:lnTo>
                    <a:pt x="542" y="320"/>
                  </a:lnTo>
                  <a:lnTo>
                    <a:pt x="542" y="367"/>
                  </a:lnTo>
                  <a:lnTo>
                    <a:pt x="542" y="414"/>
                  </a:lnTo>
                  <a:lnTo>
                    <a:pt x="542" y="461"/>
                  </a:lnTo>
                  <a:lnTo>
                    <a:pt x="542" y="508"/>
                  </a:lnTo>
                  <a:lnTo>
                    <a:pt x="542" y="556"/>
                  </a:lnTo>
                  <a:lnTo>
                    <a:pt x="542" y="603"/>
                  </a:lnTo>
                  <a:lnTo>
                    <a:pt x="543" y="617"/>
                  </a:lnTo>
                  <a:lnTo>
                    <a:pt x="546" y="631"/>
                  </a:lnTo>
                  <a:lnTo>
                    <a:pt x="553" y="645"/>
                  </a:lnTo>
                  <a:lnTo>
                    <a:pt x="561" y="657"/>
                  </a:lnTo>
                  <a:lnTo>
                    <a:pt x="565" y="662"/>
                  </a:lnTo>
                  <a:lnTo>
                    <a:pt x="570" y="667"/>
                  </a:lnTo>
                  <a:lnTo>
                    <a:pt x="577" y="670"/>
                  </a:lnTo>
                  <a:lnTo>
                    <a:pt x="582" y="674"/>
                  </a:lnTo>
                  <a:lnTo>
                    <a:pt x="589" y="676"/>
                  </a:lnTo>
                  <a:lnTo>
                    <a:pt x="597" y="677"/>
                  </a:lnTo>
                  <a:lnTo>
                    <a:pt x="604" y="677"/>
                  </a:lnTo>
                  <a:lnTo>
                    <a:pt x="612" y="676"/>
                  </a:lnTo>
                  <a:lnTo>
                    <a:pt x="618" y="676"/>
                  </a:lnTo>
                  <a:lnTo>
                    <a:pt x="624" y="674"/>
                  </a:lnTo>
                  <a:lnTo>
                    <a:pt x="629" y="672"/>
                  </a:lnTo>
                  <a:lnTo>
                    <a:pt x="634" y="669"/>
                  </a:lnTo>
                  <a:lnTo>
                    <a:pt x="638" y="665"/>
                  </a:lnTo>
                  <a:lnTo>
                    <a:pt x="642" y="661"/>
                  </a:lnTo>
                  <a:lnTo>
                    <a:pt x="645" y="655"/>
                  </a:lnTo>
                  <a:lnTo>
                    <a:pt x="649" y="650"/>
                  </a:lnTo>
                  <a:lnTo>
                    <a:pt x="653" y="639"/>
                  </a:lnTo>
                  <a:lnTo>
                    <a:pt x="656" y="627"/>
                  </a:lnTo>
                  <a:lnTo>
                    <a:pt x="658" y="615"/>
                  </a:lnTo>
                  <a:lnTo>
                    <a:pt x="658" y="603"/>
                  </a:lnTo>
                  <a:lnTo>
                    <a:pt x="658" y="555"/>
                  </a:lnTo>
                  <a:lnTo>
                    <a:pt x="658" y="505"/>
                  </a:lnTo>
                  <a:lnTo>
                    <a:pt x="658" y="457"/>
                  </a:lnTo>
                  <a:lnTo>
                    <a:pt x="658" y="409"/>
                  </a:lnTo>
                  <a:lnTo>
                    <a:pt x="658" y="360"/>
                  </a:lnTo>
                  <a:lnTo>
                    <a:pt x="658" y="311"/>
                  </a:lnTo>
                  <a:lnTo>
                    <a:pt x="658" y="263"/>
                  </a:lnTo>
                  <a:lnTo>
                    <a:pt x="658" y="214"/>
                  </a:lnTo>
                  <a:lnTo>
                    <a:pt x="658" y="192"/>
                  </a:lnTo>
                  <a:lnTo>
                    <a:pt x="657" y="169"/>
                  </a:lnTo>
                  <a:lnTo>
                    <a:pt x="654" y="146"/>
                  </a:lnTo>
                  <a:lnTo>
                    <a:pt x="650" y="123"/>
                  </a:lnTo>
                  <a:lnTo>
                    <a:pt x="648" y="111"/>
                  </a:lnTo>
                  <a:lnTo>
                    <a:pt x="644" y="100"/>
                  </a:lnTo>
                  <a:lnTo>
                    <a:pt x="640" y="90"/>
                  </a:lnTo>
                  <a:lnTo>
                    <a:pt x="634" y="80"/>
                  </a:lnTo>
                  <a:lnTo>
                    <a:pt x="629" y="71"/>
                  </a:lnTo>
                  <a:lnTo>
                    <a:pt x="622" y="61"/>
                  </a:lnTo>
                  <a:lnTo>
                    <a:pt x="614" y="53"/>
                  </a:lnTo>
                  <a:lnTo>
                    <a:pt x="605" y="4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23" name="Group 620"/>
          <p:cNvGrpSpPr/>
          <p:nvPr/>
        </p:nvGrpSpPr>
        <p:grpSpPr>
          <a:xfrm>
            <a:off x="9375085" y="3240517"/>
            <a:ext cx="271137" cy="607684"/>
            <a:chOff x="3327401" y="4335463"/>
            <a:chExt cx="407988" cy="914400"/>
          </a:xfrm>
          <a:solidFill>
            <a:schemeClr val="bg1">
              <a:lumMod val="75000"/>
            </a:schemeClr>
          </a:solidFill>
        </p:grpSpPr>
        <p:sp>
          <p:nvSpPr>
            <p:cNvPr id="622" name="Freeform 58"/>
            <p:cNvSpPr>
              <a:spLocks/>
            </p:cNvSpPr>
            <p:nvPr/>
          </p:nvSpPr>
          <p:spPr bwMode="auto">
            <a:xfrm>
              <a:off x="3455988" y="4335463"/>
              <a:ext cx="149225" cy="147638"/>
            </a:xfrm>
            <a:custGeom>
              <a:avLst/>
              <a:gdLst>
                <a:gd name="T0" fmla="*/ 283 w 283"/>
                <a:gd name="T1" fmla="*/ 144 h 278"/>
                <a:gd name="T2" fmla="*/ 280 w 283"/>
                <a:gd name="T3" fmla="*/ 111 h 278"/>
                <a:gd name="T4" fmla="*/ 270 w 283"/>
                <a:gd name="T5" fmla="*/ 80 h 278"/>
                <a:gd name="T6" fmla="*/ 251 w 283"/>
                <a:gd name="T7" fmla="*/ 52 h 278"/>
                <a:gd name="T8" fmla="*/ 227 w 283"/>
                <a:gd name="T9" fmla="*/ 29 h 278"/>
                <a:gd name="T10" fmla="*/ 197 w 283"/>
                <a:gd name="T11" fmla="*/ 12 h 278"/>
                <a:gd name="T12" fmla="*/ 165 w 283"/>
                <a:gd name="T13" fmla="*/ 1 h 278"/>
                <a:gd name="T14" fmla="*/ 132 w 283"/>
                <a:gd name="T15" fmla="*/ 0 h 278"/>
                <a:gd name="T16" fmla="*/ 97 w 283"/>
                <a:gd name="T17" fmla="*/ 6 h 278"/>
                <a:gd name="T18" fmla="*/ 66 w 283"/>
                <a:gd name="T19" fmla="*/ 24 h 278"/>
                <a:gd name="T20" fmla="*/ 39 w 283"/>
                <a:gd name="T21" fmla="*/ 46 h 278"/>
                <a:gd name="T22" fmla="*/ 19 w 283"/>
                <a:gd name="T23" fmla="*/ 76 h 278"/>
                <a:gd name="T24" fmla="*/ 6 w 283"/>
                <a:gd name="T25" fmla="*/ 108 h 278"/>
                <a:gd name="T26" fmla="*/ 0 w 283"/>
                <a:gd name="T27" fmla="*/ 142 h 278"/>
                <a:gd name="T28" fmla="*/ 4 w 283"/>
                <a:gd name="T29" fmla="*/ 177 h 278"/>
                <a:gd name="T30" fmla="*/ 14 w 283"/>
                <a:gd name="T31" fmla="*/ 201 h 278"/>
                <a:gd name="T32" fmla="*/ 23 w 283"/>
                <a:gd name="T33" fmla="*/ 217 h 278"/>
                <a:gd name="T34" fmla="*/ 35 w 283"/>
                <a:gd name="T35" fmla="*/ 233 h 278"/>
                <a:gd name="T36" fmla="*/ 50 w 283"/>
                <a:gd name="T37" fmla="*/ 248 h 278"/>
                <a:gd name="T38" fmla="*/ 67 w 283"/>
                <a:gd name="T39" fmla="*/ 260 h 278"/>
                <a:gd name="T40" fmla="*/ 86 w 283"/>
                <a:gd name="T41" fmla="*/ 268 h 278"/>
                <a:gd name="T42" fmla="*/ 105 w 283"/>
                <a:gd name="T43" fmla="*/ 274 h 278"/>
                <a:gd name="T44" fmla="*/ 125 w 283"/>
                <a:gd name="T45" fmla="*/ 278 h 278"/>
                <a:gd name="T46" fmla="*/ 157 w 283"/>
                <a:gd name="T47" fmla="*/ 278 h 278"/>
                <a:gd name="T48" fmla="*/ 187 w 283"/>
                <a:gd name="T49" fmla="*/ 272 h 278"/>
                <a:gd name="T50" fmla="*/ 207 w 283"/>
                <a:gd name="T51" fmla="*/ 265 h 278"/>
                <a:gd name="T52" fmla="*/ 224 w 283"/>
                <a:gd name="T53" fmla="*/ 256 h 278"/>
                <a:gd name="T54" fmla="*/ 240 w 283"/>
                <a:gd name="T55" fmla="*/ 244 h 278"/>
                <a:gd name="T56" fmla="*/ 255 w 283"/>
                <a:gd name="T57" fmla="*/ 229 h 278"/>
                <a:gd name="T58" fmla="*/ 266 w 283"/>
                <a:gd name="T59" fmla="*/ 213 h 278"/>
                <a:gd name="T60" fmla="*/ 275 w 283"/>
                <a:gd name="T61" fmla="*/ 194 h 278"/>
                <a:gd name="T62" fmla="*/ 280 w 283"/>
                <a:gd name="T63" fmla="*/ 17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278">
                  <a:moveTo>
                    <a:pt x="282" y="162"/>
                  </a:moveTo>
                  <a:lnTo>
                    <a:pt x="283" y="144"/>
                  </a:lnTo>
                  <a:lnTo>
                    <a:pt x="283" y="128"/>
                  </a:lnTo>
                  <a:lnTo>
                    <a:pt x="280" y="111"/>
                  </a:lnTo>
                  <a:lnTo>
                    <a:pt x="276" y="95"/>
                  </a:lnTo>
                  <a:lnTo>
                    <a:pt x="270" y="80"/>
                  </a:lnTo>
                  <a:lnTo>
                    <a:pt x="262" y="65"/>
                  </a:lnTo>
                  <a:lnTo>
                    <a:pt x="251" y="52"/>
                  </a:lnTo>
                  <a:lnTo>
                    <a:pt x="239" y="40"/>
                  </a:lnTo>
                  <a:lnTo>
                    <a:pt x="227" y="29"/>
                  </a:lnTo>
                  <a:lnTo>
                    <a:pt x="212" y="20"/>
                  </a:lnTo>
                  <a:lnTo>
                    <a:pt x="197" y="12"/>
                  </a:lnTo>
                  <a:lnTo>
                    <a:pt x="181" y="5"/>
                  </a:lnTo>
                  <a:lnTo>
                    <a:pt x="165" y="1"/>
                  </a:lnTo>
                  <a:lnTo>
                    <a:pt x="149" y="0"/>
                  </a:lnTo>
                  <a:lnTo>
                    <a:pt x="132" y="0"/>
                  </a:lnTo>
                  <a:lnTo>
                    <a:pt x="114" y="2"/>
                  </a:lnTo>
                  <a:lnTo>
                    <a:pt x="97" y="6"/>
                  </a:lnTo>
                  <a:lnTo>
                    <a:pt x="81" y="14"/>
                  </a:lnTo>
                  <a:lnTo>
                    <a:pt x="66" y="24"/>
                  </a:lnTo>
                  <a:lnTo>
                    <a:pt x="52" y="34"/>
                  </a:lnTo>
                  <a:lnTo>
                    <a:pt x="39" y="46"/>
                  </a:lnTo>
                  <a:lnTo>
                    <a:pt x="28" y="60"/>
                  </a:lnTo>
                  <a:lnTo>
                    <a:pt x="19" y="76"/>
                  </a:lnTo>
                  <a:lnTo>
                    <a:pt x="12" y="91"/>
                  </a:lnTo>
                  <a:lnTo>
                    <a:pt x="6" y="108"/>
                  </a:lnTo>
                  <a:lnTo>
                    <a:pt x="3" y="124"/>
                  </a:lnTo>
                  <a:lnTo>
                    <a:pt x="0" y="142"/>
                  </a:lnTo>
                  <a:lnTo>
                    <a:pt x="2" y="159"/>
                  </a:lnTo>
                  <a:lnTo>
                    <a:pt x="4" y="177"/>
                  </a:lnTo>
                  <a:lnTo>
                    <a:pt x="10" y="193"/>
                  </a:lnTo>
                  <a:lnTo>
                    <a:pt x="14" y="201"/>
                  </a:lnTo>
                  <a:lnTo>
                    <a:pt x="18" y="209"/>
                  </a:lnTo>
                  <a:lnTo>
                    <a:pt x="23" y="217"/>
                  </a:lnTo>
                  <a:lnTo>
                    <a:pt x="30" y="223"/>
                  </a:lnTo>
                  <a:lnTo>
                    <a:pt x="35" y="233"/>
                  </a:lnTo>
                  <a:lnTo>
                    <a:pt x="43" y="240"/>
                  </a:lnTo>
                  <a:lnTo>
                    <a:pt x="50" y="248"/>
                  </a:lnTo>
                  <a:lnTo>
                    <a:pt x="59" y="254"/>
                  </a:lnTo>
                  <a:lnTo>
                    <a:pt x="67" y="260"/>
                  </a:lnTo>
                  <a:lnTo>
                    <a:pt x="77" y="264"/>
                  </a:lnTo>
                  <a:lnTo>
                    <a:pt x="86" y="268"/>
                  </a:lnTo>
                  <a:lnTo>
                    <a:pt x="95" y="272"/>
                  </a:lnTo>
                  <a:lnTo>
                    <a:pt x="105" y="274"/>
                  </a:lnTo>
                  <a:lnTo>
                    <a:pt x="115" y="277"/>
                  </a:lnTo>
                  <a:lnTo>
                    <a:pt x="125" y="278"/>
                  </a:lnTo>
                  <a:lnTo>
                    <a:pt x="136" y="278"/>
                  </a:lnTo>
                  <a:lnTo>
                    <a:pt x="157" y="278"/>
                  </a:lnTo>
                  <a:lnTo>
                    <a:pt x="177" y="274"/>
                  </a:lnTo>
                  <a:lnTo>
                    <a:pt x="187" y="272"/>
                  </a:lnTo>
                  <a:lnTo>
                    <a:pt x="197" y="269"/>
                  </a:lnTo>
                  <a:lnTo>
                    <a:pt x="207" y="265"/>
                  </a:lnTo>
                  <a:lnTo>
                    <a:pt x="215" y="261"/>
                  </a:lnTo>
                  <a:lnTo>
                    <a:pt x="224" y="256"/>
                  </a:lnTo>
                  <a:lnTo>
                    <a:pt x="232" y="250"/>
                  </a:lnTo>
                  <a:lnTo>
                    <a:pt x="240" y="244"/>
                  </a:lnTo>
                  <a:lnTo>
                    <a:pt x="248" y="237"/>
                  </a:lnTo>
                  <a:lnTo>
                    <a:pt x="255" y="229"/>
                  </a:lnTo>
                  <a:lnTo>
                    <a:pt x="260" y="221"/>
                  </a:lnTo>
                  <a:lnTo>
                    <a:pt x="266" y="213"/>
                  </a:lnTo>
                  <a:lnTo>
                    <a:pt x="271" y="203"/>
                  </a:lnTo>
                  <a:lnTo>
                    <a:pt x="275" y="194"/>
                  </a:lnTo>
                  <a:lnTo>
                    <a:pt x="278" y="185"/>
                  </a:lnTo>
                  <a:lnTo>
                    <a:pt x="280" y="174"/>
                  </a:lnTo>
                  <a:lnTo>
                    <a:pt x="282" y="16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23" name="Freeform 59"/>
            <p:cNvSpPr>
              <a:spLocks/>
            </p:cNvSpPr>
            <p:nvPr/>
          </p:nvSpPr>
          <p:spPr bwMode="auto">
            <a:xfrm>
              <a:off x="3327401" y="4506913"/>
              <a:ext cx="407988" cy="742950"/>
            </a:xfrm>
            <a:custGeom>
              <a:avLst/>
              <a:gdLst>
                <a:gd name="T0" fmla="*/ 690 w 770"/>
                <a:gd name="T1" fmla="*/ 245 h 1403"/>
                <a:gd name="T2" fmla="*/ 650 w 770"/>
                <a:gd name="T3" fmla="*/ 122 h 1403"/>
                <a:gd name="T4" fmla="*/ 616 w 770"/>
                <a:gd name="T5" fmla="*/ 60 h 1403"/>
                <a:gd name="T6" fmla="*/ 573 w 770"/>
                <a:gd name="T7" fmla="*/ 25 h 1403"/>
                <a:gd name="T8" fmla="*/ 521 w 770"/>
                <a:gd name="T9" fmla="*/ 6 h 1403"/>
                <a:gd name="T10" fmla="*/ 451 w 770"/>
                <a:gd name="T11" fmla="*/ 0 h 1403"/>
                <a:gd name="T12" fmla="*/ 323 w 770"/>
                <a:gd name="T13" fmla="*/ 0 h 1403"/>
                <a:gd name="T14" fmla="*/ 238 w 770"/>
                <a:gd name="T15" fmla="*/ 8 h 1403"/>
                <a:gd name="T16" fmla="*/ 178 w 770"/>
                <a:gd name="T17" fmla="*/ 36 h 1403"/>
                <a:gd name="T18" fmla="*/ 135 w 770"/>
                <a:gd name="T19" fmla="*/ 88 h 1403"/>
                <a:gd name="T20" fmla="*/ 95 w 770"/>
                <a:gd name="T21" fmla="*/ 197 h 1403"/>
                <a:gd name="T22" fmla="*/ 59 w 770"/>
                <a:gd name="T23" fmla="*/ 325 h 1403"/>
                <a:gd name="T24" fmla="*/ 20 w 770"/>
                <a:gd name="T25" fmla="*/ 457 h 1403"/>
                <a:gd name="T26" fmla="*/ 1 w 770"/>
                <a:gd name="T27" fmla="*/ 568 h 1403"/>
                <a:gd name="T28" fmla="*/ 24 w 770"/>
                <a:gd name="T29" fmla="*/ 596 h 1403"/>
                <a:gd name="T30" fmla="*/ 60 w 770"/>
                <a:gd name="T31" fmla="*/ 603 h 1403"/>
                <a:gd name="T32" fmla="*/ 95 w 770"/>
                <a:gd name="T33" fmla="*/ 590 h 1403"/>
                <a:gd name="T34" fmla="*/ 124 w 770"/>
                <a:gd name="T35" fmla="*/ 521 h 1403"/>
                <a:gd name="T36" fmla="*/ 175 w 770"/>
                <a:gd name="T37" fmla="*/ 342 h 1403"/>
                <a:gd name="T38" fmla="*/ 229 w 770"/>
                <a:gd name="T39" fmla="*/ 199 h 1403"/>
                <a:gd name="T40" fmla="*/ 181 w 770"/>
                <a:gd name="T41" fmla="*/ 437 h 1403"/>
                <a:gd name="T42" fmla="*/ 96 w 770"/>
                <a:gd name="T43" fmla="*/ 765 h 1403"/>
                <a:gd name="T44" fmla="*/ 202 w 770"/>
                <a:gd name="T45" fmla="*/ 848 h 1403"/>
                <a:gd name="T46" fmla="*/ 244 w 770"/>
                <a:gd name="T47" fmla="*/ 1035 h 1403"/>
                <a:gd name="T48" fmla="*/ 244 w 770"/>
                <a:gd name="T49" fmla="*/ 1284 h 1403"/>
                <a:gd name="T50" fmla="*/ 258 w 770"/>
                <a:gd name="T51" fmla="*/ 1379 h 1403"/>
                <a:gd name="T52" fmla="*/ 297 w 770"/>
                <a:gd name="T53" fmla="*/ 1401 h 1403"/>
                <a:gd name="T54" fmla="*/ 340 w 770"/>
                <a:gd name="T55" fmla="*/ 1394 h 1403"/>
                <a:gd name="T56" fmla="*/ 368 w 770"/>
                <a:gd name="T57" fmla="*/ 1359 h 1403"/>
                <a:gd name="T58" fmla="*/ 372 w 770"/>
                <a:gd name="T59" fmla="*/ 1159 h 1403"/>
                <a:gd name="T60" fmla="*/ 372 w 770"/>
                <a:gd name="T61" fmla="*/ 910 h 1403"/>
                <a:gd name="T62" fmla="*/ 412 w 770"/>
                <a:gd name="T63" fmla="*/ 907 h 1403"/>
                <a:gd name="T64" fmla="*/ 412 w 770"/>
                <a:gd name="T65" fmla="*/ 1149 h 1403"/>
                <a:gd name="T66" fmla="*/ 412 w 770"/>
                <a:gd name="T67" fmla="*/ 1336 h 1403"/>
                <a:gd name="T68" fmla="*/ 418 w 770"/>
                <a:gd name="T69" fmla="*/ 1363 h 1403"/>
                <a:gd name="T70" fmla="*/ 433 w 770"/>
                <a:gd name="T71" fmla="*/ 1386 h 1403"/>
                <a:gd name="T72" fmla="*/ 457 w 770"/>
                <a:gd name="T73" fmla="*/ 1401 h 1403"/>
                <a:gd name="T74" fmla="*/ 485 w 770"/>
                <a:gd name="T75" fmla="*/ 1403 h 1403"/>
                <a:gd name="T76" fmla="*/ 510 w 770"/>
                <a:gd name="T77" fmla="*/ 1393 h 1403"/>
                <a:gd name="T78" fmla="*/ 532 w 770"/>
                <a:gd name="T79" fmla="*/ 1367 h 1403"/>
                <a:gd name="T80" fmla="*/ 541 w 770"/>
                <a:gd name="T81" fmla="*/ 1267 h 1403"/>
                <a:gd name="T82" fmla="*/ 541 w 770"/>
                <a:gd name="T83" fmla="*/ 1028 h 1403"/>
                <a:gd name="T84" fmla="*/ 584 w 770"/>
                <a:gd name="T85" fmla="*/ 848 h 1403"/>
                <a:gd name="T86" fmla="*/ 686 w 770"/>
                <a:gd name="T87" fmla="*/ 764 h 1403"/>
                <a:gd name="T88" fmla="*/ 588 w 770"/>
                <a:gd name="T89" fmla="*/ 430 h 1403"/>
                <a:gd name="T90" fmla="*/ 532 w 770"/>
                <a:gd name="T91" fmla="*/ 189 h 1403"/>
                <a:gd name="T92" fmla="*/ 553 w 770"/>
                <a:gd name="T93" fmla="*/ 216 h 1403"/>
                <a:gd name="T94" fmla="*/ 596 w 770"/>
                <a:gd name="T95" fmla="*/ 352 h 1403"/>
                <a:gd name="T96" fmla="*/ 650 w 770"/>
                <a:gd name="T97" fmla="*/ 523 h 1403"/>
                <a:gd name="T98" fmla="*/ 678 w 770"/>
                <a:gd name="T99" fmla="*/ 584 h 1403"/>
                <a:gd name="T100" fmla="*/ 701 w 770"/>
                <a:gd name="T101" fmla="*/ 599 h 1403"/>
                <a:gd name="T102" fmla="*/ 752 w 770"/>
                <a:gd name="T103" fmla="*/ 599 h 1403"/>
                <a:gd name="T104" fmla="*/ 770 w 770"/>
                <a:gd name="T105" fmla="*/ 548 h 1403"/>
                <a:gd name="T106" fmla="*/ 762 w 770"/>
                <a:gd name="T107" fmla="*/ 486 h 1403"/>
                <a:gd name="T108" fmla="*/ 730 w 770"/>
                <a:gd name="T109" fmla="*/ 382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0" h="1403">
                  <a:moveTo>
                    <a:pt x="722" y="352"/>
                  </a:moveTo>
                  <a:lnTo>
                    <a:pt x="710" y="316"/>
                  </a:lnTo>
                  <a:lnTo>
                    <a:pt x="699" y="281"/>
                  </a:lnTo>
                  <a:lnTo>
                    <a:pt x="690" y="245"/>
                  </a:lnTo>
                  <a:lnTo>
                    <a:pt x="679" y="209"/>
                  </a:lnTo>
                  <a:lnTo>
                    <a:pt x="669" y="174"/>
                  </a:lnTo>
                  <a:lnTo>
                    <a:pt x="656" y="139"/>
                  </a:lnTo>
                  <a:lnTo>
                    <a:pt x="650" y="122"/>
                  </a:lnTo>
                  <a:lnTo>
                    <a:pt x="642" y="104"/>
                  </a:lnTo>
                  <a:lnTo>
                    <a:pt x="634" y="88"/>
                  </a:lnTo>
                  <a:lnTo>
                    <a:pt x="624" y="72"/>
                  </a:lnTo>
                  <a:lnTo>
                    <a:pt x="616" y="60"/>
                  </a:lnTo>
                  <a:lnTo>
                    <a:pt x="607" y="49"/>
                  </a:lnTo>
                  <a:lnTo>
                    <a:pt x="596" y="40"/>
                  </a:lnTo>
                  <a:lnTo>
                    <a:pt x="585" y="32"/>
                  </a:lnTo>
                  <a:lnTo>
                    <a:pt x="573" y="25"/>
                  </a:lnTo>
                  <a:lnTo>
                    <a:pt x="561" y="18"/>
                  </a:lnTo>
                  <a:lnTo>
                    <a:pt x="548" y="13"/>
                  </a:lnTo>
                  <a:lnTo>
                    <a:pt x="536" y="9"/>
                  </a:lnTo>
                  <a:lnTo>
                    <a:pt x="521" y="6"/>
                  </a:lnTo>
                  <a:lnTo>
                    <a:pt x="508" y="4"/>
                  </a:lnTo>
                  <a:lnTo>
                    <a:pt x="494" y="1"/>
                  </a:lnTo>
                  <a:lnTo>
                    <a:pt x="479" y="1"/>
                  </a:lnTo>
                  <a:lnTo>
                    <a:pt x="451" y="0"/>
                  </a:lnTo>
                  <a:lnTo>
                    <a:pt x="425" y="1"/>
                  </a:lnTo>
                  <a:lnTo>
                    <a:pt x="391" y="1"/>
                  </a:lnTo>
                  <a:lnTo>
                    <a:pt x="356" y="1"/>
                  </a:lnTo>
                  <a:lnTo>
                    <a:pt x="323" y="0"/>
                  </a:lnTo>
                  <a:lnTo>
                    <a:pt x="288" y="1"/>
                  </a:lnTo>
                  <a:lnTo>
                    <a:pt x="270" y="2"/>
                  </a:lnTo>
                  <a:lnTo>
                    <a:pt x="254" y="5"/>
                  </a:lnTo>
                  <a:lnTo>
                    <a:pt x="238" y="8"/>
                  </a:lnTo>
                  <a:lnTo>
                    <a:pt x="222" y="12"/>
                  </a:lnTo>
                  <a:lnTo>
                    <a:pt x="206" y="18"/>
                  </a:lnTo>
                  <a:lnTo>
                    <a:pt x="191" y="26"/>
                  </a:lnTo>
                  <a:lnTo>
                    <a:pt x="178" y="36"/>
                  </a:lnTo>
                  <a:lnTo>
                    <a:pt x="164" y="47"/>
                  </a:lnTo>
                  <a:lnTo>
                    <a:pt x="154" y="60"/>
                  </a:lnTo>
                  <a:lnTo>
                    <a:pt x="144" y="73"/>
                  </a:lnTo>
                  <a:lnTo>
                    <a:pt x="135" y="88"/>
                  </a:lnTo>
                  <a:lnTo>
                    <a:pt x="128" y="103"/>
                  </a:lnTo>
                  <a:lnTo>
                    <a:pt x="115" y="132"/>
                  </a:lnTo>
                  <a:lnTo>
                    <a:pt x="104" y="165"/>
                  </a:lnTo>
                  <a:lnTo>
                    <a:pt x="95" y="197"/>
                  </a:lnTo>
                  <a:lnTo>
                    <a:pt x="87" y="229"/>
                  </a:lnTo>
                  <a:lnTo>
                    <a:pt x="77" y="261"/>
                  </a:lnTo>
                  <a:lnTo>
                    <a:pt x="68" y="293"/>
                  </a:lnTo>
                  <a:lnTo>
                    <a:pt x="59" y="325"/>
                  </a:lnTo>
                  <a:lnTo>
                    <a:pt x="49" y="359"/>
                  </a:lnTo>
                  <a:lnTo>
                    <a:pt x="38" y="391"/>
                  </a:lnTo>
                  <a:lnTo>
                    <a:pt x="29" y="425"/>
                  </a:lnTo>
                  <a:lnTo>
                    <a:pt x="20" y="457"/>
                  </a:lnTo>
                  <a:lnTo>
                    <a:pt x="10" y="490"/>
                  </a:lnTo>
                  <a:lnTo>
                    <a:pt x="4" y="524"/>
                  </a:lnTo>
                  <a:lnTo>
                    <a:pt x="0" y="557"/>
                  </a:lnTo>
                  <a:lnTo>
                    <a:pt x="1" y="568"/>
                  </a:lnTo>
                  <a:lnTo>
                    <a:pt x="5" y="576"/>
                  </a:lnTo>
                  <a:lnTo>
                    <a:pt x="9" y="584"/>
                  </a:lnTo>
                  <a:lnTo>
                    <a:pt x="16" y="591"/>
                  </a:lnTo>
                  <a:lnTo>
                    <a:pt x="24" y="596"/>
                  </a:lnTo>
                  <a:lnTo>
                    <a:pt x="32" y="600"/>
                  </a:lnTo>
                  <a:lnTo>
                    <a:pt x="41" y="603"/>
                  </a:lnTo>
                  <a:lnTo>
                    <a:pt x="50" y="604"/>
                  </a:lnTo>
                  <a:lnTo>
                    <a:pt x="60" y="603"/>
                  </a:lnTo>
                  <a:lnTo>
                    <a:pt x="69" y="602"/>
                  </a:lnTo>
                  <a:lnTo>
                    <a:pt x="79" y="599"/>
                  </a:lnTo>
                  <a:lnTo>
                    <a:pt x="87" y="595"/>
                  </a:lnTo>
                  <a:lnTo>
                    <a:pt x="95" y="590"/>
                  </a:lnTo>
                  <a:lnTo>
                    <a:pt x="101" y="583"/>
                  </a:lnTo>
                  <a:lnTo>
                    <a:pt x="107" y="575"/>
                  </a:lnTo>
                  <a:lnTo>
                    <a:pt x="109" y="565"/>
                  </a:lnTo>
                  <a:lnTo>
                    <a:pt x="124" y="521"/>
                  </a:lnTo>
                  <a:lnTo>
                    <a:pt x="138" y="477"/>
                  </a:lnTo>
                  <a:lnTo>
                    <a:pt x="151" y="431"/>
                  </a:lnTo>
                  <a:lnTo>
                    <a:pt x="163" y="387"/>
                  </a:lnTo>
                  <a:lnTo>
                    <a:pt x="175" y="342"/>
                  </a:lnTo>
                  <a:lnTo>
                    <a:pt x="189" y="296"/>
                  </a:lnTo>
                  <a:lnTo>
                    <a:pt x="202" y="252"/>
                  </a:lnTo>
                  <a:lnTo>
                    <a:pt x="217" y="207"/>
                  </a:lnTo>
                  <a:lnTo>
                    <a:pt x="229" y="199"/>
                  </a:lnTo>
                  <a:lnTo>
                    <a:pt x="242" y="190"/>
                  </a:lnTo>
                  <a:lnTo>
                    <a:pt x="222" y="273"/>
                  </a:lnTo>
                  <a:lnTo>
                    <a:pt x="202" y="355"/>
                  </a:lnTo>
                  <a:lnTo>
                    <a:pt x="181" y="437"/>
                  </a:lnTo>
                  <a:lnTo>
                    <a:pt x="159" y="519"/>
                  </a:lnTo>
                  <a:lnTo>
                    <a:pt x="138" y="600"/>
                  </a:lnTo>
                  <a:lnTo>
                    <a:pt x="118" y="683"/>
                  </a:lnTo>
                  <a:lnTo>
                    <a:pt x="96" y="765"/>
                  </a:lnTo>
                  <a:lnTo>
                    <a:pt x="76" y="847"/>
                  </a:lnTo>
                  <a:lnTo>
                    <a:pt x="118" y="848"/>
                  </a:lnTo>
                  <a:lnTo>
                    <a:pt x="159" y="848"/>
                  </a:lnTo>
                  <a:lnTo>
                    <a:pt x="202" y="848"/>
                  </a:lnTo>
                  <a:lnTo>
                    <a:pt x="244" y="848"/>
                  </a:lnTo>
                  <a:lnTo>
                    <a:pt x="244" y="910"/>
                  </a:lnTo>
                  <a:lnTo>
                    <a:pt x="244" y="973"/>
                  </a:lnTo>
                  <a:lnTo>
                    <a:pt x="244" y="1035"/>
                  </a:lnTo>
                  <a:lnTo>
                    <a:pt x="244" y="1098"/>
                  </a:lnTo>
                  <a:lnTo>
                    <a:pt x="244" y="1159"/>
                  </a:lnTo>
                  <a:lnTo>
                    <a:pt x="244" y="1221"/>
                  </a:lnTo>
                  <a:lnTo>
                    <a:pt x="244" y="1284"/>
                  </a:lnTo>
                  <a:lnTo>
                    <a:pt x="245" y="1346"/>
                  </a:lnTo>
                  <a:lnTo>
                    <a:pt x="248" y="1359"/>
                  </a:lnTo>
                  <a:lnTo>
                    <a:pt x="252" y="1370"/>
                  </a:lnTo>
                  <a:lnTo>
                    <a:pt x="258" y="1379"/>
                  </a:lnTo>
                  <a:lnTo>
                    <a:pt x="266" y="1387"/>
                  </a:lnTo>
                  <a:lnTo>
                    <a:pt x="276" y="1394"/>
                  </a:lnTo>
                  <a:lnTo>
                    <a:pt x="286" y="1398"/>
                  </a:lnTo>
                  <a:lnTo>
                    <a:pt x="297" y="1401"/>
                  </a:lnTo>
                  <a:lnTo>
                    <a:pt x="308" y="1402"/>
                  </a:lnTo>
                  <a:lnTo>
                    <a:pt x="319" y="1401"/>
                  </a:lnTo>
                  <a:lnTo>
                    <a:pt x="329" y="1398"/>
                  </a:lnTo>
                  <a:lnTo>
                    <a:pt x="340" y="1394"/>
                  </a:lnTo>
                  <a:lnTo>
                    <a:pt x="349" y="1389"/>
                  </a:lnTo>
                  <a:lnTo>
                    <a:pt x="357" y="1381"/>
                  </a:lnTo>
                  <a:lnTo>
                    <a:pt x="363" y="1371"/>
                  </a:lnTo>
                  <a:lnTo>
                    <a:pt x="368" y="1359"/>
                  </a:lnTo>
                  <a:lnTo>
                    <a:pt x="370" y="1347"/>
                  </a:lnTo>
                  <a:lnTo>
                    <a:pt x="372" y="1284"/>
                  </a:lnTo>
                  <a:lnTo>
                    <a:pt x="372" y="1222"/>
                  </a:lnTo>
                  <a:lnTo>
                    <a:pt x="372" y="1159"/>
                  </a:lnTo>
                  <a:lnTo>
                    <a:pt x="372" y="1098"/>
                  </a:lnTo>
                  <a:lnTo>
                    <a:pt x="372" y="1035"/>
                  </a:lnTo>
                  <a:lnTo>
                    <a:pt x="372" y="973"/>
                  </a:lnTo>
                  <a:lnTo>
                    <a:pt x="372" y="910"/>
                  </a:lnTo>
                  <a:lnTo>
                    <a:pt x="372" y="848"/>
                  </a:lnTo>
                  <a:lnTo>
                    <a:pt x="392" y="847"/>
                  </a:lnTo>
                  <a:lnTo>
                    <a:pt x="411" y="847"/>
                  </a:lnTo>
                  <a:lnTo>
                    <a:pt x="412" y="907"/>
                  </a:lnTo>
                  <a:lnTo>
                    <a:pt x="412" y="968"/>
                  </a:lnTo>
                  <a:lnTo>
                    <a:pt x="412" y="1028"/>
                  </a:lnTo>
                  <a:lnTo>
                    <a:pt x="412" y="1088"/>
                  </a:lnTo>
                  <a:lnTo>
                    <a:pt x="412" y="1149"/>
                  </a:lnTo>
                  <a:lnTo>
                    <a:pt x="412" y="1209"/>
                  </a:lnTo>
                  <a:lnTo>
                    <a:pt x="412" y="1269"/>
                  </a:lnTo>
                  <a:lnTo>
                    <a:pt x="412" y="1330"/>
                  </a:lnTo>
                  <a:lnTo>
                    <a:pt x="412" y="1336"/>
                  </a:lnTo>
                  <a:lnTo>
                    <a:pt x="412" y="1343"/>
                  </a:lnTo>
                  <a:lnTo>
                    <a:pt x="414" y="1350"/>
                  </a:lnTo>
                  <a:lnTo>
                    <a:pt x="415" y="1357"/>
                  </a:lnTo>
                  <a:lnTo>
                    <a:pt x="418" y="1363"/>
                  </a:lnTo>
                  <a:lnTo>
                    <a:pt x="420" y="1370"/>
                  </a:lnTo>
                  <a:lnTo>
                    <a:pt x="425" y="1375"/>
                  </a:lnTo>
                  <a:lnTo>
                    <a:pt x="429" y="1381"/>
                  </a:lnTo>
                  <a:lnTo>
                    <a:pt x="433" y="1386"/>
                  </a:lnTo>
                  <a:lnTo>
                    <a:pt x="438" y="1391"/>
                  </a:lnTo>
                  <a:lnTo>
                    <a:pt x="443" y="1394"/>
                  </a:lnTo>
                  <a:lnTo>
                    <a:pt x="450" y="1398"/>
                  </a:lnTo>
                  <a:lnTo>
                    <a:pt x="457" y="1401"/>
                  </a:lnTo>
                  <a:lnTo>
                    <a:pt x="463" y="1402"/>
                  </a:lnTo>
                  <a:lnTo>
                    <a:pt x="470" y="1403"/>
                  </a:lnTo>
                  <a:lnTo>
                    <a:pt x="477" y="1403"/>
                  </a:lnTo>
                  <a:lnTo>
                    <a:pt x="485" y="1403"/>
                  </a:lnTo>
                  <a:lnTo>
                    <a:pt x="492" y="1402"/>
                  </a:lnTo>
                  <a:lnTo>
                    <a:pt x="498" y="1399"/>
                  </a:lnTo>
                  <a:lnTo>
                    <a:pt x="504" y="1397"/>
                  </a:lnTo>
                  <a:lnTo>
                    <a:pt x="510" y="1393"/>
                  </a:lnTo>
                  <a:lnTo>
                    <a:pt x="516" y="1389"/>
                  </a:lnTo>
                  <a:lnTo>
                    <a:pt x="520" y="1385"/>
                  </a:lnTo>
                  <a:lnTo>
                    <a:pt x="524" y="1379"/>
                  </a:lnTo>
                  <a:lnTo>
                    <a:pt x="532" y="1367"/>
                  </a:lnTo>
                  <a:lnTo>
                    <a:pt x="537" y="1354"/>
                  </a:lnTo>
                  <a:lnTo>
                    <a:pt x="540" y="1340"/>
                  </a:lnTo>
                  <a:lnTo>
                    <a:pt x="540" y="1327"/>
                  </a:lnTo>
                  <a:lnTo>
                    <a:pt x="541" y="1267"/>
                  </a:lnTo>
                  <a:lnTo>
                    <a:pt x="542" y="1208"/>
                  </a:lnTo>
                  <a:lnTo>
                    <a:pt x="542" y="1147"/>
                  </a:lnTo>
                  <a:lnTo>
                    <a:pt x="541" y="1087"/>
                  </a:lnTo>
                  <a:lnTo>
                    <a:pt x="541" y="1028"/>
                  </a:lnTo>
                  <a:lnTo>
                    <a:pt x="541" y="968"/>
                  </a:lnTo>
                  <a:lnTo>
                    <a:pt x="541" y="907"/>
                  </a:lnTo>
                  <a:lnTo>
                    <a:pt x="542" y="848"/>
                  </a:lnTo>
                  <a:lnTo>
                    <a:pt x="584" y="848"/>
                  </a:lnTo>
                  <a:lnTo>
                    <a:pt x="626" y="848"/>
                  </a:lnTo>
                  <a:lnTo>
                    <a:pt x="667" y="848"/>
                  </a:lnTo>
                  <a:lnTo>
                    <a:pt x="709" y="848"/>
                  </a:lnTo>
                  <a:lnTo>
                    <a:pt x="686" y="764"/>
                  </a:lnTo>
                  <a:lnTo>
                    <a:pt x="662" y="681"/>
                  </a:lnTo>
                  <a:lnTo>
                    <a:pt x="636" y="598"/>
                  </a:lnTo>
                  <a:lnTo>
                    <a:pt x="612" y="515"/>
                  </a:lnTo>
                  <a:lnTo>
                    <a:pt x="588" y="430"/>
                  </a:lnTo>
                  <a:lnTo>
                    <a:pt x="564" y="347"/>
                  </a:lnTo>
                  <a:lnTo>
                    <a:pt x="541" y="264"/>
                  </a:lnTo>
                  <a:lnTo>
                    <a:pt x="521" y="179"/>
                  </a:lnTo>
                  <a:lnTo>
                    <a:pt x="532" y="189"/>
                  </a:lnTo>
                  <a:lnTo>
                    <a:pt x="542" y="198"/>
                  </a:lnTo>
                  <a:lnTo>
                    <a:pt x="547" y="203"/>
                  </a:lnTo>
                  <a:lnTo>
                    <a:pt x="551" y="210"/>
                  </a:lnTo>
                  <a:lnTo>
                    <a:pt x="553" y="216"/>
                  </a:lnTo>
                  <a:lnTo>
                    <a:pt x="556" y="224"/>
                  </a:lnTo>
                  <a:lnTo>
                    <a:pt x="571" y="265"/>
                  </a:lnTo>
                  <a:lnTo>
                    <a:pt x="584" y="308"/>
                  </a:lnTo>
                  <a:lnTo>
                    <a:pt x="596" y="352"/>
                  </a:lnTo>
                  <a:lnTo>
                    <a:pt x="610" y="395"/>
                  </a:lnTo>
                  <a:lnTo>
                    <a:pt x="623" y="438"/>
                  </a:lnTo>
                  <a:lnTo>
                    <a:pt x="636" y="481"/>
                  </a:lnTo>
                  <a:lnTo>
                    <a:pt x="650" y="523"/>
                  </a:lnTo>
                  <a:lnTo>
                    <a:pt x="664" y="565"/>
                  </a:lnTo>
                  <a:lnTo>
                    <a:pt x="669" y="572"/>
                  </a:lnTo>
                  <a:lnTo>
                    <a:pt x="673" y="579"/>
                  </a:lnTo>
                  <a:lnTo>
                    <a:pt x="678" y="584"/>
                  </a:lnTo>
                  <a:lnTo>
                    <a:pt x="683" y="590"/>
                  </a:lnTo>
                  <a:lnTo>
                    <a:pt x="689" y="592"/>
                  </a:lnTo>
                  <a:lnTo>
                    <a:pt x="695" y="596"/>
                  </a:lnTo>
                  <a:lnTo>
                    <a:pt x="701" y="599"/>
                  </a:lnTo>
                  <a:lnTo>
                    <a:pt x="709" y="600"/>
                  </a:lnTo>
                  <a:lnTo>
                    <a:pt x="722" y="602"/>
                  </a:lnTo>
                  <a:lnTo>
                    <a:pt x="737" y="602"/>
                  </a:lnTo>
                  <a:lnTo>
                    <a:pt x="752" y="599"/>
                  </a:lnTo>
                  <a:lnTo>
                    <a:pt x="765" y="595"/>
                  </a:lnTo>
                  <a:lnTo>
                    <a:pt x="769" y="579"/>
                  </a:lnTo>
                  <a:lnTo>
                    <a:pt x="770" y="564"/>
                  </a:lnTo>
                  <a:lnTo>
                    <a:pt x="770" y="548"/>
                  </a:lnTo>
                  <a:lnTo>
                    <a:pt x="769" y="533"/>
                  </a:lnTo>
                  <a:lnTo>
                    <a:pt x="768" y="517"/>
                  </a:lnTo>
                  <a:lnTo>
                    <a:pt x="765" y="502"/>
                  </a:lnTo>
                  <a:lnTo>
                    <a:pt x="762" y="486"/>
                  </a:lnTo>
                  <a:lnTo>
                    <a:pt x="758" y="472"/>
                  </a:lnTo>
                  <a:lnTo>
                    <a:pt x="749" y="442"/>
                  </a:lnTo>
                  <a:lnTo>
                    <a:pt x="740" y="411"/>
                  </a:lnTo>
                  <a:lnTo>
                    <a:pt x="730" y="382"/>
                  </a:lnTo>
                  <a:lnTo>
                    <a:pt x="722" y="35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24" name="Group 623"/>
          <p:cNvGrpSpPr/>
          <p:nvPr/>
        </p:nvGrpSpPr>
        <p:grpSpPr>
          <a:xfrm>
            <a:off x="9392375" y="2460975"/>
            <a:ext cx="231047" cy="591857"/>
            <a:chOff x="3647164" y="2464482"/>
            <a:chExt cx="231047" cy="591857"/>
          </a:xfrm>
          <a:solidFill>
            <a:schemeClr val="bg1">
              <a:lumMod val="75000"/>
            </a:schemeClr>
          </a:solidFill>
        </p:grpSpPr>
        <p:sp>
          <p:nvSpPr>
            <p:cNvPr id="625" name="Freeform 56"/>
            <p:cNvSpPr>
              <a:spLocks/>
            </p:cNvSpPr>
            <p:nvPr/>
          </p:nvSpPr>
          <p:spPr bwMode="auto">
            <a:xfrm>
              <a:off x="3716795" y="2464482"/>
              <a:ext cx="96006" cy="96006"/>
            </a:xfrm>
            <a:custGeom>
              <a:avLst/>
              <a:gdLst>
                <a:gd name="T0" fmla="*/ 262 w 273"/>
                <a:gd name="T1" fmla="*/ 182 h 271"/>
                <a:gd name="T2" fmla="*/ 266 w 273"/>
                <a:gd name="T3" fmla="*/ 173 h 271"/>
                <a:gd name="T4" fmla="*/ 269 w 273"/>
                <a:gd name="T5" fmla="*/ 165 h 271"/>
                <a:gd name="T6" fmla="*/ 272 w 273"/>
                <a:gd name="T7" fmla="*/ 155 h 271"/>
                <a:gd name="T8" fmla="*/ 273 w 273"/>
                <a:gd name="T9" fmla="*/ 146 h 271"/>
                <a:gd name="T10" fmla="*/ 273 w 273"/>
                <a:gd name="T11" fmla="*/ 137 h 271"/>
                <a:gd name="T12" fmla="*/ 273 w 273"/>
                <a:gd name="T13" fmla="*/ 127 h 271"/>
                <a:gd name="T14" fmla="*/ 272 w 273"/>
                <a:gd name="T15" fmla="*/ 119 h 271"/>
                <a:gd name="T16" fmla="*/ 270 w 273"/>
                <a:gd name="T17" fmla="*/ 110 h 271"/>
                <a:gd name="T18" fmla="*/ 265 w 273"/>
                <a:gd name="T19" fmla="*/ 92 h 271"/>
                <a:gd name="T20" fmla="*/ 257 w 273"/>
                <a:gd name="T21" fmla="*/ 76 h 271"/>
                <a:gd name="T22" fmla="*/ 246 w 273"/>
                <a:gd name="T23" fmla="*/ 60 h 271"/>
                <a:gd name="T24" fmla="*/ 236 w 273"/>
                <a:gd name="T25" fmla="*/ 45 h 271"/>
                <a:gd name="T26" fmla="*/ 222 w 273"/>
                <a:gd name="T27" fmla="*/ 33 h 271"/>
                <a:gd name="T28" fmla="*/ 207 w 273"/>
                <a:gd name="T29" fmla="*/ 23 h 271"/>
                <a:gd name="T30" fmla="*/ 191 w 273"/>
                <a:gd name="T31" fmla="*/ 13 h 271"/>
                <a:gd name="T32" fmla="*/ 174 w 273"/>
                <a:gd name="T33" fmla="*/ 6 h 271"/>
                <a:gd name="T34" fmla="*/ 165 w 273"/>
                <a:gd name="T35" fmla="*/ 4 h 271"/>
                <a:gd name="T36" fmla="*/ 157 w 273"/>
                <a:gd name="T37" fmla="*/ 1 h 271"/>
                <a:gd name="T38" fmla="*/ 147 w 273"/>
                <a:gd name="T39" fmla="*/ 0 h 271"/>
                <a:gd name="T40" fmla="*/ 138 w 273"/>
                <a:gd name="T41" fmla="*/ 0 h 271"/>
                <a:gd name="T42" fmla="*/ 128 w 273"/>
                <a:gd name="T43" fmla="*/ 0 h 271"/>
                <a:gd name="T44" fmla="*/ 119 w 273"/>
                <a:gd name="T45" fmla="*/ 1 h 271"/>
                <a:gd name="T46" fmla="*/ 110 w 273"/>
                <a:gd name="T47" fmla="*/ 2 h 271"/>
                <a:gd name="T48" fmla="*/ 100 w 273"/>
                <a:gd name="T49" fmla="*/ 5 h 271"/>
                <a:gd name="T50" fmla="*/ 92 w 273"/>
                <a:gd name="T51" fmla="*/ 6 h 271"/>
                <a:gd name="T52" fmla="*/ 84 w 273"/>
                <a:gd name="T53" fmla="*/ 9 h 271"/>
                <a:gd name="T54" fmla="*/ 76 w 273"/>
                <a:gd name="T55" fmla="*/ 13 h 271"/>
                <a:gd name="T56" fmla="*/ 68 w 273"/>
                <a:gd name="T57" fmla="*/ 17 h 271"/>
                <a:gd name="T58" fmla="*/ 53 w 273"/>
                <a:gd name="T59" fmla="*/ 27 h 271"/>
                <a:gd name="T60" fmla="*/ 41 w 273"/>
                <a:gd name="T61" fmla="*/ 37 h 271"/>
                <a:gd name="T62" fmla="*/ 29 w 273"/>
                <a:gd name="T63" fmla="*/ 49 h 271"/>
                <a:gd name="T64" fmla="*/ 20 w 273"/>
                <a:gd name="T65" fmla="*/ 64 h 271"/>
                <a:gd name="T66" fmla="*/ 12 w 273"/>
                <a:gd name="T67" fmla="*/ 79 h 271"/>
                <a:gd name="T68" fmla="*/ 6 w 273"/>
                <a:gd name="T69" fmla="*/ 95 h 271"/>
                <a:gd name="T70" fmla="*/ 2 w 273"/>
                <a:gd name="T71" fmla="*/ 112 h 271"/>
                <a:gd name="T72" fmla="*/ 0 w 273"/>
                <a:gd name="T73" fmla="*/ 129 h 271"/>
                <a:gd name="T74" fmla="*/ 0 w 273"/>
                <a:gd name="T75" fmla="*/ 146 h 271"/>
                <a:gd name="T76" fmla="*/ 2 w 273"/>
                <a:gd name="T77" fmla="*/ 163 h 271"/>
                <a:gd name="T78" fmla="*/ 6 w 273"/>
                <a:gd name="T79" fmla="*/ 179 h 271"/>
                <a:gd name="T80" fmla="*/ 12 w 273"/>
                <a:gd name="T81" fmla="*/ 196 h 271"/>
                <a:gd name="T82" fmla="*/ 21 w 273"/>
                <a:gd name="T83" fmla="*/ 210 h 271"/>
                <a:gd name="T84" fmla="*/ 32 w 273"/>
                <a:gd name="T85" fmla="*/ 224 h 271"/>
                <a:gd name="T86" fmla="*/ 39 w 273"/>
                <a:gd name="T87" fmla="*/ 232 h 271"/>
                <a:gd name="T88" fmla="*/ 44 w 273"/>
                <a:gd name="T89" fmla="*/ 238 h 271"/>
                <a:gd name="T90" fmla="*/ 51 w 273"/>
                <a:gd name="T91" fmla="*/ 244 h 271"/>
                <a:gd name="T92" fmla="*/ 59 w 273"/>
                <a:gd name="T93" fmla="*/ 249 h 271"/>
                <a:gd name="T94" fmla="*/ 73 w 273"/>
                <a:gd name="T95" fmla="*/ 259 h 271"/>
                <a:gd name="T96" fmla="*/ 89 w 273"/>
                <a:gd name="T97" fmla="*/ 264 h 271"/>
                <a:gd name="T98" fmla="*/ 107 w 273"/>
                <a:gd name="T99" fmla="*/ 269 h 271"/>
                <a:gd name="T100" fmla="*/ 124 w 273"/>
                <a:gd name="T101" fmla="*/ 271 h 271"/>
                <a:gd name="T102" fmla="*/ 142 w 273"/>
                <a:gd name="T103" fmla="*/ 271 h 271"/>
                <a:gd name="T104" fmla="*/ 159 w 273"/>
                <a:gd name="T105" fmla="*/ 269 h 271"/>
                <a:gd name="T106" fmla="*/ 177 w 273"/>
                <a:gd name="T107" fmla="*/ 265 h 271"/>
                <a:gd name="T108" fmla="*/ 193 w 273"/>
                <a:gd name="T109" fmla="*/ 259 h 271"/>
                <a:gd name="T110" fmla="*/ 209 w 273"/>
                <a:gd name="T111" fmla="*/ 251 h 271"/>
                <a:gd name="T112" fmla="*/ 224 w 273"/>
                <a:gd name="T113" fmla="*/ 240 h 271"/>
                <a:gd name="T114" fmla="*/ 236 w 273"/>
                <a:gd name="T115" fmla="*/ 229 h 271"/>
                <a:gd name="T116" fmla="*/ 248 w 273"/>
                <a:gd name="T117" fmla="*/ 214 h 271"/>
                <a:gd name="T118" fmla="*/ 252 w 273"/>
                <a:gd name="T119" fmla="*/ 208 h 271"/>
                <a:gd name="T120" fmla="*/ 256 w 273"/>
                <a:gd name="T121" fmla="*/ 200 h 271"/>
                <a:gd name="T122" fmla="*/ 260 w 273"/>
                <a:gd name="T123" fmla="*/ 192 h 271"/>
                <a:gd name="T124" fmla="*/ 262 w 273"/>
                <a:gd name="T125" fmla="*/ 18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271">
                  <a:moveTo>
                    <a:pt x="262" y="182"/>
                  </a:moveTo>
                  <a:lnTo>
                    <a:pt x="266" y="173"/>
                  </a:lnTo>
                  <a:lnTo>
                    <a:pt x="269" y="165"/>
                  </a:lnTo>
                  <a:lnTo>
                    <a:pt x="272" y="155"/>
                  </a:lnTo>
                  <a:lnTo>
                    <a:pt x="273" y="146"/>
                  </a:lnTo>
                  <a:lnTo>
                    <a:pt x="273" y="137"/>
                  </a:lnTo>
                  <a:lnTo>
                    <a:pt x="273" y="127"/>
                  </a:lnTo>
                  <a:lnTo>
                    <a:pt x="272" y="119"/>
                  </a:lnTo>
                  <a:lnTo>
                    <a:pt x="270" y="110"/>
                  </a:lnTo>
                  <a:lnTo>
                    <a:pt x="265" y="92"/>
                  </a:lnTo>
                  <a:lnTo>
                    <a:pt x="257" y="76"/>
                  </a:lnTo>
                  <a:lnTo>
                    <a:pt x="246" y="60"/>
                  </a:lnTo>
                  <a:lnTo>
                    <a:pt x="236" y="45"/>
                  </a:lnTo>
                  <a:lnTo>
                    <a:pt x="222" y="33"/>
                  </a:lnTo>
                  <a:lnTo>
                    <a:pt x="207" y="23"/>
                  </a:lnTo>
                  <a:lnTo>
                    <a:pt x="191" y="13"/>
                  </a:lnTo>
                  <a:lnTo>
                    <a:pt x="174" y="6"/>
                  </a:lnTo>
                  <a:lnTo>
                    <a:pt x="165" y="4"/>
                  </a:lnTo>
                  <a:lnTo>
                    <a:pt x="157" y="1"/>
                  </a:lnTo>
                  <a:lnTo>
                    <a:pt x="147" y="0"/>
                  </a:lnTo>
                  <a:lnTo>
                    <a:pt x="138" y="0"/>
                  </a:lnTo>
                  <a:lnTo>
                    <a:pt x="128" y="0"/>
                  </a:lnTo>
                  <a:lnTo>
                    <a:pt x="119" y="1"/>
                  </a:lnTo>
                  <a:lnTo>
                    <a:pt x="110" y="2"/>
                  </a:lnTo>
                  <a:lnTo>
                    <a:pt x="100" y="5"/>
                  </a:lnTo>
                  <a:lnTo>
                    <a:pt x="92" y="6"/>
                  </a:lnTo>
                  <a:lnTo>
                    <a:pt x="84" y="9"/>
                  </a:lnTo>
                  <a:lnTo>
                    <a:pt x="76" y="13"/>
                  </a:lnTo>
                  <a:lnTo>
                    <a:pt x="68" y="17"/>
                  </a:lnTo>
                  <a:lnTo>
                    <a:pt x="53" y="27"/>
                  </a:lnTo>
                  <a:lnTo>
                    <a:pt x="41" y="37"/>
                  </a:lnTo>
                  <a:lnTo>
                    <a:pt x="29" y="49"/>
                  </a:lnTo>
                  <a:lnTo>
                    <a:pt x="20" y="64"/>
                  </a:lnTo>
                  <a:lnTo>
                    <a:pt x="12" y="79"/>
                  </a:lnTo>
                  <a:lnTo>
                    <a:pt x="6" y="95"/>
                  </a:lnTo>
                  <a:lnTo>
                    <a:pt x="2" y="112"/>
                  </a:lnTo>
                  <a:lnTo>
                    <a:pt x="0" y="129"/>
                  </a:lnTo>
                  <a:lnTo>
                    <a:pt x="0" y="146"/>
                  </a:lnTo>
                  <a:lnTo>
                    <a:pt x="2" y="163"/>
                  </a:lnTo>
                  <a:lnTo>
                    <a:pt x="6" y="179"/>
                  </a:lnTo>
                  <a:lnTo>
                    <a:pt x="12" y="196"/>
                  </a:lnTo>
                  <a:lnTo>
                    <a:pt x="21" y="210"/>
                  </a:lnTo>
                  <a:lnTo>
                    <a:pt x="32" y="224"/>
                  </a:lnTo>
                  <a:lnTo>
                    <a:pt x="39" y="232"/>
                  </a:lnTo>
                  <a:lnTo>
                    <a:pt x="44" y="238"/>
                  </a:lnTo>
                  <a:lnTo>
                    <a:pt x="51" y="244"/>
                  </a:lnTo>
                  <a:lnTo>
                    <a:pt x="59" y="249"/>
                  </a:lnTo>
                  <a:lnTo>
                    <a:pt x="73" y="259"/>
                  </a:lnTo>
                  <a:lnTo>
                    <a:pt x="89" y="264"/>
                  </a:lnTo>
                  <a:lnTo>
                    <a:pt x="107" y="269"/>
                  </a:lnTo>
                  <a:lnTo>
                    <a:pt x="124" y="271"/>
                  </a:lnTo>
                  <a:lnTo>
                    <a:pt x="142" y="271"/>
                  </a:lnTo>
                  <a:lnTo>
                    <a:pt x="159" y="269"/>
                  </a:lnTo>
                  <a:lnTo>
                    <a:pt x="177" y="265"/>
                  </a:lnTo>
                  <a:lnTo>
                    <a:pt x="193" y="259"/>
                  </a:lnTo>
                  <a:lnTo>
                    <a:pt x="209" y="251"/>
                  </a:lnTo>
                  <a:lnTo>
                    <a:pt x="224" y="240"/>
                  </a:lnTo>
                  <a:lnTo>
                    <a:pt x="236" y="229"/>
                  </a:lnTo>
                  <a:lnTo>
                    <a:pt x="248" y="214"/>
                  </a:lnTo>
                  <a:lnTo>
                    <a:pt x="252" y="208"/>
                  </a:lnTo>
                  <a:lnTo>
                    <a:pt x="256" y="200"/>
                  </a:lnTo>
                  <a:lnTo>
                    <a:pt x="260" y="192"/>
                  </a:lnTo>
                  <a:lnTo>
                    <a:pt x="262" y="18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26" name="Freeform 57"/>
            <p:cNvSpPr>
              <a:spLocks/>
            </p:cNvSpPr>
            <p:nvPr/>
          </p:nvSpPr>
          <p:spPr bwMode="auto">
            <a:xfrm>
              <a:off x="3647164" y="2569982"/>
              <a:ext cx="231047" cy="486357"/>
            </a:xfrm>
            <a:custGeom>
              <a:avLst/>
              <a:gdLst>
                <a:gd name="T0" fmla="*/ 566 w 658"/>
                <a:gd name="T1" fmla="*/ 20 h 1383"/>
                <a:gd name="T2" fmla="*/ 506 w 658"/>
                <a:gd name="T3" fmla="*/ 4 h 1383"/>
                <a:gd name="T4" fmla="*/ 396 w 658"/>
                <a:gd name="T5" fmla="*/ 0 h 1383"/>
                <a:gd name="T6" fmla="*/ 259 w 658"/>
                <a:gd name="T7" fmla="*/ 0 h 1383"/>
                <a:gd name="T8" fmla="*/ 136 w 658"/>
                <a:gd name="T9" fmla="*/ 8 h 1383"/>
                <a:gd name="T10" fmla="*/ 74 w 658"/>
                <a:gd name="T11" fmla="*/ 27 h 1383"/>
                <a:gd name="T12" fmla="*/ 40 w 658"/>
                <a:gd name="T13" fmla="*/ 53 h 1383"/>
                <a:gd name="T14" fmla="*/ 16 w 658"/>
                <a:gd name="T15" fmla="*/ 90 h 1383"/>
                <a:gd name="T16" fmla="*/ 4 w 658"/>
                <a:gd name="T17" fmla="*/ 131 h 1383"/>
                <a:gd name="T18" fmla="*/ 2 w 658"/>
                <a:gd name="T19" fmla="*/ 220 h 1383"/>
                <a:gd name="T20" fmla="*/ 0 w 658"/>
                <a:gd name="T21" fmla="*/ 448 h 1383"/>
                <a:gd name="T22" fmla="*/ 2 w 658"/>
                <a:gd name="T23" fmla="*/ 629 h 1383"/>
                <a:gd name="T24" fmla="*/ 19 w 658"/>
                <a:gd name="T25" fmla="*/ 665 h 1383"/>
                <a:gd name="T26" fmla="*/ 42 w 658"/>
                <a:gd name="T27" fmla="*/ 676 h 1383"/>
                <a:gd name="T28" fmla="*/ 73 w 658"/>
                <a:gd name="T29" fmla="*/ 676 h 1383"/>
                <a:gd name="T30" fmla="*/ 97 w 658"/>
                <a:gd name="T31" fmla="*/ 657 h 1383"/>
                <a:gd name="T32" fmla="*/ 117 w 658"/>
                <a:gd name="T33" fmla="*/ 602 h 1383"/>
                <a:gd name="T34" fmla="*/ 118 w 658"/>
                <a:gd name="T35" fmla="*/ 452 h 1383"/>
                <a:gd name="T36" fmla="*/ 118 w 658"/>
                <a:gd name="T37" fmla="*/ 273 h 1383"/>
                <a:gd name="T38" fmla="*/ 153 w 658"/>
                <a:gd name="T39" fmla="*/ 296 h 1383"/>
                <a:gd name="T40" fmla="*/ 153 w 658"/>
                <a:gd name="T41" fmla="*/ 566 h 1383"/>
                <a:gd name="T42" fmla="*/ 153 w 658"/>
                <a:gd name="T43" fmla="*/ 836 h 1383"/>
                <a:gd name="T44" fmla="*/ 153 w 658"/>
                <a:gd name="T45" fmla="*/ 1107 h 1383"/>
                <a:gd name="T46" fmla="*/ 154 w 658"/>
                <a:gd name="T47" fmla="*/ 1323 h 1383"/>
                <a:gd name="T48" fmla="*/ 175 w 658"/>
                <a:gd name="T49" fmla="*/ 1363 h 1383"/>
                <a:gd name="T50" fmla="*/ 215 w 658"/>
                <a:gd name="T51" fmla="*/ 1382 h 1383"/>
                <a:gd name="T52" fmla="*/ 262 w 658"/>
                <a:gd name="T53" fmla="*/ 1379 h 1383"/>
                <a:gd name="T54" fmla="*/ 299 w 658"/>
                <a:gd name="T55" fmla="*/ 1349 h 1383"/>
                <a:gd name="T56" fmla="*/ 311 w 658"/>
                <a:gd name="T57" fmla="*/ 1272 h 1383"/>
                <a:gd name="T58" fmla="*/ 311 w 658"/>
                <a:gd name="T59" fmla="*/ 1030 h 1383"/>
                <a:gd name="T60" fmla="*/ 313 w 658"/>
                <a:gd name="T61" fmla="*/ 745 h 1383"/>
                <a:gd name="T62" fmla="*/ 347 w 658"/>
                <a:gd name="T63" fmla="*/ 756 h 1383"/>
                <a:gd name="T64" fmla="*/ 347 w 658"/>
                <a:gd name="T65" fmla="*/ 1082 h 1383"/>
                <a:gd name="T66" fmla="*/ 350 w 658"/>
                <a:gd name="T67" fmla="*/ 1333 h 1383"/>
                <a:gd name="T68" fmla="*/ 361 w 658"/>
                <a:gd name="T69" fmla="*/ 1359 h 1383"/>
                <a:gd name="T70" fmla="*/ 388 w 658"/>
                <a:gd name="T71" fmla="*/ 1378 h 1383"/>
                <a:gd name="T72" fmla="*/ 444 w 658"/>
                <a:gd name="T73" fmla="*/ 1379 h 1383"/>
                <a:gd name="T74" fmla="*/ 484 w 658"/>
                <a:gd name="T75" fmla="*/ 1355 h 1383"/>
                <a:gd name="T76" fmla="*/ 496 w 658"/>
                <a:gd name="T77" fmla="*/ 1331 h 1383"/>
                <a:gd name="T78" fmla="*/ 499 w 658"/>
                <a:gd name="T79" fmla="*/ 1240 h 1383"/>
                <a:gd name="T80" fmla="*/ 499 w 658"/>
                <a:gd name="T81" fmla="*/ 971 h 1383"/>
                <a:gd name="T82" fmla="*/ 499 w 658"/>
                <a:gd name="T83" fmla="*/ 700 h 1383"/>
                <a:gd name="T84" fmla="*/ 499 w 658"/>
                <a:gd name="T85" fmla="*/ 429 h 1383"/>
                <a:gd name="T86" fmla="*/ 510 w 658"/>
                <a:gd name="T87" fmla="*/ 226 h 1383"/>
                <a:gd name="T88" fmla="*/ 542 w 658"/>
                <a:gd name="T89" fmla="*/ 273 h 1383"/>
                <a:gd name="T90" fmla="*/ 542 w 658"/>
                <a:gd name="T91" fmla="*/ 461 h 1383"/>
                <a:gd name="T92" fmla="*/ 543 w 658"/>
                <a:gd name="T93" fmla="*/ 617 h 1383"/>
                <a:gd name="T94" fmla="*/ 565 w 658"/>
                <a:gd name="T95" fmla="*/ 662 h 1383"/>
                <a:gd name="T96" fmla="*/ 589 w 658"/>
                <a:gd name="T97" fmla="*/ 676 h 1383"/>
                <a:gd name="T98" fmla="*/ 618 w 658"/>
                <a:gd name="T99" fmla="*/ 676 h 1383"/>
                <a:gd name="T100" fmla="*/ 638 w 658"/>
                <a:gd name="T101" fmla="*/ 665 h 1383"/>
                <a:gd name="T102" fmla="*/ 653 w 658"/>
                <a:gd name="T103" fmla="*/ 639 h 1383"/>
                <a:gd name="T104" fmla="*/ 658 w 658"/>
                <a:gd name="T105" fmla="*/ 555 h 1383"/>
                <a:gd name="T106" fmla="*/ 658 w 658"/>
                <a:gd name="T107" fmla="*/ 360 h 1383"/>
                <a:gd name="T108" fmla="*/ 658 w 658"/>
                <a:gd name="T109" fmla="*/ 192 h 1383"/>
                <a:gd name="T110" fmla="*/ 648 w 658"/>
                <a:gd name="T111" fmla="*/ 111 h 1383"/>
                <a:gd name="T112" fmla="*/ 629 w 658"/>
                <a:gd name="T113" fmla="*/ 71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8" h="1383">
                  <a:moveTo>
                    <a:pt x="605" y="45"/>
                  </a:moveTo>
                  <a:lnTo>
                    <a:pt x="593" y="36"/>
                  </a:lnTo>
                  <a:lnTo>
                    <a:pt x="579" y="27"/>
                  </a:lnTo>
                  <a:lnTo>
                    <a:pt x="566" y="20"/>
                  </a:lnTo>
                  <a:lnTo>
                    <a:pt x="551" y="15"/>
                  </a:lnTo>
                  <a:lnTo>
                    <a:pt x="536" y="11"/>
                  </a:lnTo>
                  <a:lnTo>
                    <a:pt x="522" y="6"/>
                  </a:lnTo>
                  <a:lnTo>
                    <a:pt x="506" y="4"/>
                  </a:lnTo>
                  <a:lnTo>
                    <a:pt x="491" y="2"/>
                  </a:lnTo>
                  <a:lnTo>
                    <a:pt x="459" y="0"/>
                  </a:lnTo>
                  <a:lnTo>
                    <a:pt x="427" y="0"/>
                  </a:lnTo>
                  <a:lnTo>
                    <a:pt x="396" y="0"/>
                  </a:lnTo>
                  <a:lnTo>
                    <a:pt x="365" y="0"/>
                  </a:lnTo>
                  <a:lnTo>
                    <a:pt x="330" y="1"/>
                  </a:lnTo>
                  <a:lnTo>
                    <a:pt x="294" y="0"/>
                  </a:lnTo>
                  <a:lnTo>
                    <a:pt x="259" y="0"/>
                  </a:lnTo>
                  <a:lnTo>
                    <a:pt x="223" y="0"/>
                  </a:lnTo>
                  <a:lnTo>
                    <a:pt x="188" y="1"/>
                  </a:lnTo>
                  <a:lnTo>
                    <a:pt x="153" y="4"/>
                  </a:lnTo>
                  <a:lnTo>
                    <a:pt x="136" y="8"/>
                  </a:lnTo>
                  <a:lnTo>
                    <a:pt x="118" y="12"/>
                  </a:lnTo>
                  <a:lnTo>
                    <a:pt x="101" y="16"/>
                  </a:lnTo>
                  <a:lnTo>
                    <a:pt x="85" y="23"/>
                  </a:lnTo>
                  <a:lnTo>
                    <a:pt x="74" y="27"/>
                  </a:lnTo>
                  <a:lnTo>
                    <a:pt x="65" y="32"/>
                  </a:lnTo>
                  <a:lnTo>
                    <a:pt x="55" y="39"/>
                  </a:lnTo>
                  <a:lnTo>
                    <a:pt x="47" y="45"/>
                  </a:lnTo>
                  <a:lnTo>
                    <a:pt x="40" y="53"/>
                  </a:lnTo>
                  <a:lnTo>
                    <a:pt x="32" y="61"/>
                  </a:lnTo>
                  <a:lnTo>
                    <a:pt x="27" y="70"/>
                  </a:lnTo>
                  <a:lnTo>
                    <a:pt x="22" y="79"/>
                  </a:lnTo>
                  <a:lnTo>
                    <a:pt x="16" y="90"/>
                  </a:lnTo>
                  <a:lnTo>
                    <a:pt x="12" y="99"/>
                  </a:lnTo>
                  <a:lnTo>
                    <a:pt x="8" y="110"/>
                  </a:lnTo>
                  <a:lnTo>
                    <a:pt x="6" y="120"/>
                  </a:lnTo>
                  <a:lnTo>
                    <a:pt x="4" y="131"/>
                  </a:lnTo>
                  <a:lnTo>
                    <a:pt x="2" y="142"/>
                  </a:lnTo>
                  <a:lnTo>
                    <a:pt x="2" y="153"/>
                  </a:lnTo>
                  <a:lnTo>
                    <a:pt x="2" y="163"/>
                  </a:lnTo>
                  <a:lnTo>
                    <a:pt x="2" y="220"/>
                  </a:lnTo>
                  <a:lnTo>
                    <a:pt x="2" y="277"/>
                  </a:lnTo>
                  <a:lnTo>
                    <a:pt x="0" y="334"/>
                  </a:lnTo>
                  <a:lnTo>
                    <a:pt x="0" y="390"/>
                  </a:lnTo>
                  <a:lnTo>
                    <a:pt x="0" y="448"/>
                  </a:lnTo>
                  <a:lnTo>
                    <a:pt x="2" y="504"/>
                  </a:lnTo>
                  <a:lnTo>
                    <a:pt x="2" y="562"/>
                  </a:lnTo>
                  <a:lnTo>
                    <a:pt x="2" y="618"/>
                  </a:lnTo>
                  <a:lnTo>
                    <a:pt x="2" y="629"/>
                  </a:lnTo>
                  <a:lnTo>
                    <a:pt x="4" y="638"/>
                  </a:lnTo>
                  <a:lnTo>
                    <a:pt x="7" y="649"/>
                  </a:lnTo>
                  <a:lnTo>
                    <a:pt x="12" y="658"/>
                  </a:lnTo>
                  <a:lnTo>
                    <a:pt x="19" y="665"/>
                  </a:lnTo>
                  <a:lnTo>
                    <a:pt x="28" y="672"/>
                  </a:lnTo>
                  <a:lnTo>
                    <a:pt x="32" y="673"/>
                  </a:lnTo>
                  <a:lnTo>
                    <a:pt x="38" y="676"/>
                  </a:lnTo>
                  <a:lnTo>
                    <a:pt x="42" y="676"/>
                  </a:lnTo>
                  <a:lnTo>
                    <a:pt x="47" y="676"/>
                  </a:lnTo>
                  <a:lnTo>
                    <a:pt x="57" y="677"/>
                  </a:lnTo>
                  <a:lnTo>
                    <a:pt x="65" y="677"/>
                  </a:lnTo>
                  <a:lnTo>
                    <a:pt x="73" y="676"/>
                  </a:lnTo>
                  <a:lnTo>
                    <a:pt x="79" y="672"/>
                  </a:lnTo>
                  <a:lnTo>
                    <a:pt x="86" y="667"/>
                  </a:lnTo>
                  <a:lnTo>
                    <a:pt x="91" y="663"/>
                  </a:lnTo>
                  <a:lnTo>
                    <a:pt x="97" y="657"/>
                  </a:lnTo>
                  <a:lnTo>
                    <a:pt x="101" y="650"/>
                  </a:lnTo>
                  <a:lnTo>
                    <a:pt x="109" y="635"/>
                  </a:lnTo>
                  <a:lnTo>
                    <a:pt x="114" y="619"/>
                  </a:lnTo>
                  <a:lnTo>
                    <a:pt x="117" y="602"/>
                  </a:lnTo>
                  <a:lnTo>
                    <a:pt x="117" y="587"/>
                  </a:lnTo>
                  <a:lnTo>
                    <a:pt x="118" y="541"/>
                  </a:lnTo>
                  <a:lnTo>
                    <a:pt x="118" y="497"/>
                  </a:lnTo>
                  <a:lnTo>
                    <a:pt x="118" y="452"/>
                  </a:lnTo>
                  <a:lnTo>
                    <a:pt x="117" y="407"/>
                  </a:lnTo>
                  <a:lnTo>
                    <a:pt x="117" y="362"/>
                  </a:lnTo>
                  <a:lnTo>
                    <a:pt x="117" y="318"/>
                  </a:lnTo>
                  <a:lnTo>
                    <a:pt x="118" y="273"/>
                  </a:lnTo>
                  <a:lnTo>
                    <a:pt x="118" y="228"/>
                  </a:lnTo>
                  <a:lnTo>
                    <a:pt x="136" y="228"/>
                  </a:lnTo>
                  <a:lnTo>
                    <a:pt x="152" y="228"/>
                  </a:lnTo>
                  <a:lnTo>
                    <a:pt x="153" y="296"/>
                  </a:lnTo>
                  <a:lnTo>
                    <a:pt x="153" y="363"/>
                  </a:lnTo>
                  <a:lnTo>
                    <a:pt x="153" y="430"/>
                  </a:lnTo>
                  <a:lnTo>
                    <a:pt x="153" y="499"/>
                  </a:lnTo>
                  <a:lnTo>
                    <a:pt x="153" y="566"/>
                  </a:lnTo>
                  <a:lnTo>
                    <a:pt x="153" y="634"/>
                  </a:lnTo>
                  <a:lnTo>
                    <a:pt x="153" y="701"/>
                  </a:lnTo>
                  <a:lnTo>
                    <a:pt x="153" y="769"/>
                  </a:lnTo>
                  <a:lnTo>
                    <a:pt x="153" y="836"/>
                  </a:lnTo>
                  <a:lnTo>
                    <a:pt x="153" y="903"/>
                  </a:lnTo>
                  <a:lnTo>
                    <a:pt x="153" y="972"/>
                  </a:lnTo>
                  <a:lnTo>
                    <a:pt x="153" y="1039"/>
                  </a:lnTo>
                  <a:lnTo>
                    <a:pt x="153" y="1107"/>
                  </a:lnTo>
                  <a:lnTo>
                    <a:pt x="153" y="1174"/>
                  </a:lnTo>
                  <a:lnTo>
                    <a:pt x="153" y="1243"/>
                  </a:lnTo>
                  <a:lnTo>
                    <a:pt x="154" y="1310"/>
                  </a:lnTo>
                  <a:lnTo>
                    <a:pt x="154" y="1323"/>
                  </a:lnTo>
                  <a:lnTo>
                    <a:pt x="157" y="1335"/>
                  </a:lnTo>
                  <a:lnTo>
                    <a:pt x="161" y="1346"/>
                  </a:lnTo>
                  <a:lnTo>
                    <a:pt x="168" y="1355"/>
                  </a:lnTo>
                  <a:lnTo>
                    <a:pt x="175" y="1363"/>
                  </a:lnTo>
                  <a:lnTo>
                    <a:pt x="184" y="1370"/>
                  </a:lnTo>
                  <a:lnTo>
                    <a:pt x="193" y="1375"/>
                  </a:lnTo>
                  <a:lnTo>
                    <a:pt x="204" y="1379"/>
                  </a:lnTo>
                  <a:lnTo>
                    <a:pt x="215" y="1382"/>
                  </a:lnTo>
                  <a:lnTo>
                    <a:pt x="227" y="1383"/>
                  </a:lnTo>
                  <a:lnTo>
                    <a:pt x="239" y="1383"/>
                  </a:lnTo>
                  <a:lnTo>
                    <a:pt x="251" y="1382"/>
                  </a:lnTo>
                  <a:lnTo>
                    <a:pt x="262" y="1379"/>
                  </a:lnTo>
                  <a:lnTo>
                    <a:pt x="274" y="1375"/>
                  </a:lnTo>
                  <a:lnTo>
                    <a:pt x="283" y="1370"/>
                  </a:lnTo>
                  <a:lnTo>
                    <a:pt x="294" y="1363"/>
                  </a:lnTo>
                  <a:lnTo>
                    <a:pt x="299" y="1349"/>
                  </a:lnTo>
                  <a:lnTo>
                    <a:pt x="303" y="1334"/>
                  </a:lnTo>
                  <a:lnTo>
                    <a:pt x="306" y="1319"/>
                  </a:lnTo>
                  <a:lnTo>
                    <a:pt x="309" y="1303"/>
                  </a:lnTo>
                  <a:lnTo>
                    <a:pt x="311" y="1272"/>
                  </a:lnTo>
                  <a:lnTo>
                    <a:pt x="313" y="1241"/>
                  </a:lnTo>
                  <a:lnTo>
                    <a:pt x="313" y="1170"/>
                  </a:lnTo>
                  <a:lnTo>
                    <a:pt x="311" y="1101"/>
                  </a:lnTo>
                  <a:lnTo>
                    <a:pt x="311" y="1030"/>
                  </a:lnTo>
                  <a:lnTo>
                    <a:pt x="311" y="958"/>
                  </a:lnTo>
                  <a:lnTo>
                    <a:pt x="311" y="887"/>
                  </a:lnTo>
                  <a:lnTo>
                    <a:pt x="313" y="816"/>
                  </a:lnTo>
                  <a:lnTo>
                    <a:pt x="313" y="745"/>
                  </a:lnTo>
                  <a:lnTo>
                    <a:pt x="313" y="674"/>
                  </a:lnTo>
                  <a:lnTo>
                    <a:pt x="330" y="674"/>
                  </a:lnTo>
                  <a:lnTo>
                    <a:pt x="347" y="674"/>
                  </a:lnTo>
                  <a:lnTo>
                    <a:pt x="347" y="756"/>
                  </a:lnTo>
                  <a:lnTo>
                    <a:pt x="347" y="838"/>
                  </a:lnTo>
                  <a:lnTo>
                    <a:pt x="347" y="918"/>
                  </a:lnTo>
                  <a:lnTo>
                    <a:pt x="347" y="1000"/>
                  </a:lnTo>
                  <a:lnTo>
                    <a:pt x="347" y="1082"/>
                  </a:lnTo>
                  <a:lnTo>
                    <a:pt x="347" y="1162"/>
                  </a:lnTo>
                  <a:lnTo>
                    <a:pt x="347" y="1244"/>
                  </a:lnTo>
                  <a:lnTo>
                    <a:pt x="349" y="1324"/>
                  </a:lnTo>
                  <a:lnTo>
                    <a:pt x="350" y="1333"/>
                  </a:lnTo>
                  <a:lnTo>
                    <a:pt x="351" y="1341"/>
                  </a:lnTo>
                  <a:lnTo>
                    <a:pt x="354" y="1347"/>
                  </a:lnTo>
                  <a:lnTo>
                    <a:pt x="357" y="1354"/>
                  </a:lnTo>
                  <a:lnTo>
                    <a:pt x="361" y="1359"/>
                  </a:lnTo>
                  <a:lnTo>
                    <a:pt x="366" y="1363"/>
                  </a:lnTo>
                  <a:lnTo>
                    <a:pt x="370" y="1369"/>
                  </a:lnTo>
                  <a:lnTo>
                    <a:pt x="377" y="1373"/>
                  </a:lnTo>
                  <a:lnTo>
                    <a:pt x="388" y="1378"/>
                  </a:lnTo>
                  <a:lnTo>
                    <a:pt x="401" y="1382"/>
                  </a:lnTo>
                  <a:lnTo>
                    <a:pt x="416" y="1383"/>
                  </a:lnTo>
                  <a:lnTo>
                    <a:pt x="429" y="1382"/>
                  </a:lnTo>
                  <a:lnTo>
                    <a:pt x="444" y="1379"/>
                  </a:lnTo>
                  <a:lnTo>
                    <a:pt x="457" y="1375"/>
                  </a:lnTo>
                  <a:lnTo>
                    <a:pt x="469" y="1369"/>
                  </a:lnTo>
                  <a:lnTo>
                    <a:pt x="480" y="1359"/>
                  </a:lnTo>
                  <a:lnTo>
                    <a:pt x="484" y="1355"/>
                  </a:lnTo>
                  <a:lnTo>
                    <a:pt x="488" y="1350"/>
                  </a:lnTo>
                  <a:lnTo>
                    <a:pt x="492" y="1343"/>
                  </a:lnTo>
                  <a:lnTo>
                    <a:pt x="495" y="1338"/>
                  </a:lnTo>
                  <a:lnTo>
                    <a:pt x="496" y="1331"/>
                  </a:lnTo>
                  <a:lnTo>
                    <a:pt x="498" y="1323"/>
                  </a:lnTo>
                  <a:lnTo>
                    <a:pt x="499" y="1316"/>
                  </a:lnTo>
                  <a:lnTo>
                    <a:pt x="498" y="1308"/>
                  </a:lnTo>
                  <a:lnTo>
                    <a:pt x="499" y="1240"/>
                  </a:lnTo>
                  <a:lnTo>
                    <a:pt x="499" y="1173"/>
                  </a:lnTo>
                  <a:lnTo>
                    <a:pt x="499" y="1106"/>
                  </a:lnTo>
                  <a:lnTo>
                    <a:pt x="499" y="1038"/>
                  </a:lnTo>
                  <a:lnTo>
                    <a:pt x="499" y="971"/>
                  </a:lnTo>
                  <a:lnTo>
                    <a:pt x="499" y="902"/>
                  </a:lnTo>
                  <a:lnTo>
                    <a:pt x="499" y="835"/>
                  </a:lnTo>
                  <a:lnTo>
                    <a:pt x="499" y="767"/>
                  </a:lnTo>
                  <a:lnTo>
                    <a:pt x="499" y="700"/>
                  </a:lnTo>
                  <a:lnTo>
                    <a:pt x="499" y="633"/>
                  </a:lnTo>
                  <a:lnTo>
                    <a:pt x="499" y="564"/>
                  </a:lnTo>
                  <a:lnTo>
                    <a:pt x="499" y="497"/>
                  </a:lnTo>
                  <a:lnTo>
                    <a:pt x="499" y="429"/>
                  </a:lnTo>
                  <a:lnTo>
                    <a:pt x="499" y="362"/>
                  </a:lnTo>
                  <a:lnTo>
                    <a:pt x="499" y="293"/>
                  </a:lnTo>
                  <a:lnTo>
                    <a:pt x="499" y="226"/>
                  </a:lnTo>
                  <a:lnTo>
                    <a:pt x="510" y="226"/>
                  </a:lnTo>
                  <a:lnTo>
                    <a:pt x="520" y="226"/>
                  </a:lnTo>
                  <a:lnTo>
                    <a:pt x="532" y="226"/>
                  </a:lnTo>
                  <a:lnTo>
                    <a:pt x="542" y="225"/>
                  </a:lnTo>
                  <a:lnTo>
                    <a:pt x="542" y="273"/>
                  </a:lnTo>
                  <a:lnTo>
                    <a:pt x="542" y="320"/>
                  </a:lnTo>
                  <a:lnTo>
                    <a:pt x="542" y="367"/>
                  </a:lnTo>
                  <a:lnTo>
                    <a:pt x="542" y="414"/>
                  </a:lnTo>
                  <a:lnTo>
                    <a:pt x="542" y="461"/>
                  </a:lnTo>
                  <a:lnTo>
                    <a:pt x="542" y="508"/>
                  </a:lnTo>
                  <a:lnTo>
                    <a:pt x="542" y="556"/>
                  </a:lnTo>
                  <a:lnTo>
                    <a:pt x="542" y="603"/>
                  </a:lnTo>
                  <a:lnTo>
                    <a:pt x="543" y="617"/>
                  </a:lnTo>
                  <a:lnTo>
                    <a:pt x="546" y="631"/>
                  </a:lnTo>
                  <a:lnTo>
                    <a:pt x="553" y="645"/>
                  </a:lnTo>
                  <a:lnTo>
                    <a:pt x="561" y="657"/>
                  </a:lnTo>
                  <a:lnTo>
                    <a:pt x="565" y="662"/>
                  </a:lnTo>
                  <a:lnTo>
                    <a:pt x="570" y="667"/>
                  </a:lnTo>
                  <a:lnTo>
                    <a:pt x="577" y="670"/>
                  </a:lnTo>
                  <a:lnTo>
                    <a:pt x="582" y="674"/>
                  </a:lnTo>
                  <a:lnTo>
                    <a:pt x="589" y="676"/>
                  </a:lnTo>
                  <a:lnTo>
                    <a:pt x="597" y="677"/>
                  </a:lnTo>
                  <a:lnTo>
                    <a:pt x="604" y="677"/>
                  </a:lnTo>
                  <a:lnTo>
                    <a:pt x="612" y="676"/>
                  </a:lnTo>
                  <a:lnTo>
                    <a:pt x="618" y="676"/>
                  </a:lnTo>
                  <a:lnTo>
                    <a:pt x="624" y="674"/>
                  </a:lnTo>
                  <a:lnTo>
                    <a:pt x="629" y="672"/>
                  </a:lnTo>
                  <a:lnTo>
                    <a:pt x="634" y="669"/>
                  </a:lnTo>
                  <a:lnTo>
                    <a:pt x="638" y="665"/>
                  </a:lnTo>
                  <a:lnTo>
                    <a:pt x="642" y="661"/>
                  </a:lnTo>
                  <a:lnTo>
                    <a:pt x="645" y="655"/>
                  </a:lnTo>
                  <a:lnTo>
                    <a:pt x="649" y="650"/>
                  </a:lnTo>
                  <a:lnTo>
                    <a:pt x="653" y="639"/>
                  </a:lnTo>
                  <a:lnTo>
                    <a:pt x="656" y="627"/>
                  </a:lnTo>
                  <a:lnTo>
                    <a:pt x="658" y="615"/>
                  </a:lnTo>
                  <a:lnTo>
                    <a:pt x="658" y="603"/>
                  </a:lnTo>
                  <a:lnTo>
                    <a:pt x="658" y="555"/>
                  </a:lnTo>
                  <a:lnTo>
                    <a:pt x="658" y="505"/>
                  </a:lnTo>
                  <a:lnTo>
                    <a:pt x="658" y="457"/>
                  </a:lnTo>
                  <a:lnTo>
                    <a:pt x="658" y="409"/>
                  </a:lnTo>
                  <a:lnTo>
                    <a:pt x="658" y="360"/>
                  </a:lnTo>
                  <a:lnTo>
                    <a:pt x="658" y="311"/>
                  </a:lnTo>
                  <a:lnTo>
                    <a:pt x="658" y="263"/>
                  </a:lnTo>
                  <a:lnTo>
                    <a:pt x="658" y="214"/>
                  </a:lnTo>
                  <a:lnTo>
                    <a:pt x="658" y="192"/>
                  </a:lnTo>
                  <a:lnTo>
                    <a:pt x="657" y="169"/>
                  </a:lnTo>
                  <a:lnTo>
                    <a:pt x="654" y="146"/>
                  </a:lnTo>
                  <a:lnTo>
                    <a:pt x="650" y="123"/>
                  </a:lnTo>
                  <a:lnTo>
                    <a:pt x="648" y="111"/>
                  </a:lnTo>
                  <a:lnTo>
                    <a:pt x="644" y="100"/>
                  </a:lnTo>
                  <a:lnTo>
                    <a:pt x="640" y="90"/>
                  </a:lnTo>
                  <a:lnTo>
                    <a:pt x="634" y="80"/>
                  </a:lnTo>
                  <a:lnTo>
                    <a:pt x="629" y="71"/>
                  </a:lnTo>
                  <a:lnTo>
                    <a:pt x="622" y="61"/>
                  </a:lnTo>
                  <a:lnTo>
                    <a:pt x="614" y="53"/>
                  </a:lnTo>
                  <a:lnTo>
                    <a:pt x="605" y="4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26" name="Group 626"/>
          <p:cNvGrpSpPr/>
          <p:nvPr/>
        </p:nvGrpSpPr>
        <p:grpSpPr>
          <a:xfrm>
            <a:off x="9714779" y="3240517"/>
            <a:ext cx="271137" cy="607684"/>
            <a:chOff x="3327401" y="4335463"/>
            <a:chExt cx="407988" cy="914400"/>
          </a:xfrm>
          <a:solidFill>
            <a:schemeClr val="bg1">
              <a:lumMod val="75000"/>
            </a:schemeClr>
          </a:solidFill>
        </p:grpSpPr>
        <p:sp>
          <p:nvSpPr>
            <p:cNvPr id="628" name="Freeform 58"/>
            <p:cNvSpPr>
              <a:spLocks/>
            </p:cNvSpPr>
            <p:nvPr/>
          </p:nvSpPr>
          <p:spPr bwMode="auto">
            <a:xfrm>
              <a:off x="3455988" y="4335463"/>
              <a:ext cx="149225" cy="147638"/>
            </a:xfrm>
            <a:custGeom>
              <a:avLst/>
              <a:gdLst>
                <a:gd name="T0" fmla="*/ 283 w 283"/>
                <a:gd name="T1" fmla="*/ 144 h 278"/>
                <a:gd name="T2" fmla="*/ 280 w 283"/>
                <a:gd name="T3" fmla="*/ 111 h 278"/>
                <a:gd name="T4" fmla="*/ 270 w 283"/>
                <a:gd name="T5" fmla="*/ 80 h 278"/>
                <a:gd name="T6" fmla="*/ 251 w 283"/>
                <a:gd name="T7" fmla="*/ 52 h 278"/>
                <a:gd name="T8" fmla="*/ 227 w 283"/>
                <a:gd name="T9" fmla="*/ 29 h 278"/>
                <a:gd name="T10" fmla="*/ 197 w 283"/>
                <a:gd name="T11" fmla="*/ 12 h 278"/>
                <a:gd name="T12" fmla="*/ 165 w 283"/>
                <a:gd name="T13" fmla="*/ 1 h 278"/>
                <a:gd name="T14" fmla="*/ 132 w 283"/>
                <a:gd name="T15" fmla="*/ 0 h 278"/>
                <a:gd name="T16" fmla="*/ 97 w 283"/>
                <a:gd name="T17" fmla="*/ 6 h 278"/>
                <a:gd name="T18" fmla="*/ 66 w 283"/>
                <a:gd name="T19" fmla="*/ 24 h 278"/>
                <a:gd name="T20" fmla="*/ 39 w 283"/>
                <a:gd name="T21" fmla="*/ 46 h 278"/>
                <a:gd name="T22" fmla="*/ 19 w 283"/>
                <a:gd name="T23" fmla="*/ 76 h 278"/>
                <a:gd name="T24" fmla="*/ 6 w 283"/>
                <a:gd name="T25" fmla="*/ 108 h 278"/>
                <a:gd name="T26" fmla="*/ 0 w 283"/>
                <a:gd name="T27" fmla="*/ 142 h 278"/>
                <a:gd name="T28" fmla="*/ 4 w 283"/>
                <a:gd name="T29" fmla="*/ 177 h 278"/>
                <a:gd name="T30" fmla="*/ 14 w 283"/>
                <a:gd name="T31" fmla="*/ 201 h 278"/>
                <a:gd name="T32" fmla="*/ 23 w 283"/>
                <a:gd name="T33" fmla="*/ 217 h 278"/>
                <a:gd name="T34" fmla="*/ 35 w 283"/>
                <a:gd name="T35" fmla="*/ 233 h 278"/>
                <a:gd name="T36" fmla="*/ 50 w 283"/>
                <a:gd name="T37" fmla="*/ 248 h 278"/>
                <a:gd name="T38" fmla="*/ 67 w 283"/>
                <a:gd name="T39" fmla="*/ 260 h 278"/>
                <a:gd name="T40" fmla="*/ 86 w 283"/>
                <a:gd name="T41" fmla="*/ 268 h 278"/>
                <a:gd name="T42" fmla="*/ 105 w 283"/>
                <a:gd name="T43" fmla="*/ 274 h 278"/>
                <a:gd name="T44" fmla="*/ 125 w 283"/>
                <a:gd name="T45" fmla="*/ 278 h 278"/>
                <a:gd name="T46" fmla="*/ 157 w 283"/>
                <a:gd name="T47" fmla="*/ 278 h 278"/>
                <a:gd name="T48" fmla="*/ 187 w 283"/>
                <a:gd name="T49" fmla="*/ 272 h 278"/>
                <a:gd name="T50" fmla="*/ 207 w 283"/>
                <a:gd name="T51" fmla="*/ 265 h 278"/>
                <a:gd name="T52" fmla="*/ 224 w 283"/>
                <a:gd name="T53" fmla="*/ 256 h 278"/>
                <a:gd name="T54" fmla="*/ 240 w 283"/>
                <a:gd name="T55" fmla="*/ 244 h 278"/>
                <a:gd name="T56" fmla="*/ 255 w 283"/>
                <a:gd name="T57" fmla="*/ 229 h 278"/>
                <a:gd name="T58" fmla="*/ 266 w 283"/>
                <a:gd name="T59" fmla="*/ 213 h 278"/>
                <a:gd name="T60" fmla="*/ 275 w 283"/>
                <a:gd name="T61" fmla="*/ 194 h 278"/>
                <a:gd name="T62" fmla="*/ 280 w 283"/>
                <a:gd name="T63" fmla="*/ 17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278">
                  <a:moveTo>
                    <a:pt x="282" y="162"/>
                  </a:moveTo>
                  <a:lnTo>
                    <a:pt x="283" y="144"/>
                  </a:lnTo>
                  <a:lnTo>
                    <a:pt x="283" y="128"/>
                  </a:lnTo>
                  <a:lnTo>
                    <a:pt x="280" y="111"/>
                  </a:lnTo>
                  <a:lnTo>
                    <a:pt x="276" y="95"/>
                  </a:lnTo>
                  <a:lnTo>
                    <a:pt x="270" y="80"/>
                  </a:lnTo>
                  <a:lnTo>
                    <a:pt x="262" y="65"/>
                  </a:lnTo>
                  <a:lnTo>
                    <a:pt x="251" y="52"/>
                  </a:lnTo>
                  <a:lnTo>
                    <a:pt x="239" y="40"/>
                  </a:lnTo>
                  <a:lnTo>
                    <a:pt x="227" y="29"/>
                  </a:lnTo>
                  <a:lnTo>
                    <a:pt x="212" y="20"/>
                  </a:lnTo>
                  <a:lnTo>
                    <a:pt x="197" y="12"/>
                  </a:lnTo>
                  <a:lnTo>
                    <a:pt x="181" y="5"/>
                  </a:lnTo>
                  <a:lnTo>
                    <a:pt x="165" y="1"/>
                  </a:lnTo>
                  <a:lnTo>
                    <a:pt x="149" y="0"/>
                  </a:lnTo>
                  <a:lnTo>
                    <a:pt x="132" y="0"/>
                  </a:lnTo>
                  <a:lnTo>
                    <a:pt x="114" y="2"/>
                  </a:lnTo>
                  <a:lnTo>
                    <a:pt x="97" y="6"/>
                  </a:lnTo>
                  <a:lnTo>
                    <a:pt x="81" y="14"/>
                  </a:lnTo>
                  <a:lnTo>
                    <a:pt x="66" y="24"/>
                  </a:lnTo>
                  <a:lnTo>
                    <a:pt x="52" y="34"/>
                  </a:lnTo>
                  <a:lnTo>
                    <a:pt x="39" y="46"/>
                  </a:lnTo>
                  <a:lnTo>
                    <a:pt x="28" y="60"/>
                  </a:lnTo>
                  <a:lnTo>
                    <a:pt x="19" y="76"/>
                  </a:lnTo>
                  <a:lnTo>
                    <a:pt x="12" y="91"/>
                  </a:lnTo>
                  <a:lnTo>
                    <a:pt x="6" y="108"/>
                  </a:lnTo>
                  <a:lnTo>
                    <a:pt x="3" y="124"/>
                  </a:lnTo>
                  <a:lnTo>
                    <a:pt x="0" y="142"/>
                  </a:lnTo>
                  <a:lnTo>
                    <a:pt x="2" y="159"/>
                  </a:lnTo>
                  <a:lnTo>
                    <a:pt x="4" y="177"/>
                  </a:lnTo>
                  <a:lnTo>
                    <a:pt x="10" y="193"/>
                  </a:lnTo>
                  <a:lnTo>
                    <a:pt x="14" y="201"/>
                  </a:lnTo>
                  <a:lnTo>
                    <a:pt x="18" y="209"/>
                  </a:lnTo>
                  <a:lnTo>
                    <a:pt x="23" y="217"/>
                  </a:lnTo>
                  <a:lnTo>
                    <a:pt x="30" y="223"/>
                  </a:lnTo>
                  <a:lnTo>
                    <a:pt x="35" y="233"/>
                  </a:lnTo>
                  <a:lnTo>
                    <a:pt x="43" y="240"/>
                  </a:lnTo>
                  <a:lnTo>
                    <a:pt x="50" y="248"/>
                  </a:lnTo>
                  <a:lnTo>
                    <a:pt x="59" y="254"/>
                  </a:lnTo>
                  <a:lnTo>
                    <a:pt x="67" y="260"/>
                  </a:lnTo>
                  <a:lnTo>
                    <a:pt x="77" y="264"/>
                  </a:lnTo>
                  <a:lnTo>
                    <a:pt x="86" y="268"/>
                  </a:lnTo>
                  <a:lnTo>
                    <a:pt x="95" y="272"/>
                  </a:lnTo>
                  <a:lnTo>
                    <a:pt x="105" y="274"/>
                  </a:lnTo>
                  <a:lnTo>
                    <a:pt x="115" y="277"/>
                  </a:lnTo>
                  <a:lnTo>
                    <a:pt x="125" y="278"/>
                  </a:lnTo>
                  <a:lnTo>
                    <a:pt x="136" y="278"/>
                  </a:lnTo>
                  <a:lnTo>
                    <a:pt x="157" y="278"/>
                  </a:lnTo>
                  <a:lnTo>
                    <a:pt x="177" y="274"/>
                  </a:lnTo>
                  <a:lnTo>
                    <a:pt x="187" y="272"/>
                  </a:lnTo>
                  <a:lnTo>
                    <a:pt x="197" y="269"/>
                  </a:lnTo>
                  <a:lnTo>
                    <a:pt x="207" y="265"/>
                  </a:lnTo>
                  <a:lnTo>
                    <a:pt x="215" y="261"/>
                  </a:lnTo>
                  <a:lnTo>
                    <a:pt x="224" y="256"/>
                  </a:lnTo>
                  <a:lnTo>
                    <a:pt x="232" y="250"/>
                  </a:lnTo>
                  <a:lnTo>
                    <a:pt x="240" y="244"/>
                  </a:lnTo>
                  <a:lnTo>
                    <a:pt x="248" y="237"/>
                  </a:lnTo>
                  <a:lnTo>
                    <a:pt x="255" y="229"/>
                  </a:lnTo>
                  <a:lnTo>
                    <a:pt x="260" y="221"/>
                  </a:lnTo>
                  <a:lnTo>
                    <a:pt x="266" y="213"/>
                  </a:lnTo>
                  <a:lnTo>
                    <a:pt x="271" y="203"/>
                  </a:lnTo>
                  <a:lnTo>
                    <a:pt x="275" y="194"/>
                  </a:lnTo>
                  <a:lnTo>
                    <a:pt x="278" y="185"/>
                  </a:lnTo>
                  <a:lnTo>
                    <a:pt x="280" y="174"/>
                  </a:lnTo>
                  <a:lnTo>
                    <a:pt x="282" y="16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29" name="Freeform 59"/>
            <p:cNvSpPr>
              <a:spLocks/>
            </p:cNvSpPr>
            <p:nvPr/>
          </p:nvSpPr>
          <p:spPr bwMode="auto">
            <a:xfrm>
              <a:off x="3327401" y="4506913"/>
              <a:ext cx="407988" cy="742950"/>
            </a:xfrm>
            <a:custGeom>
              <a:avLst/>
              <a:gdLst>
                <a:gd name="T0" fmla="*/ 690 w 770"/>
                <a:gd name="T1" fmla="*/ 245 h 1403"/>
                <a:gd name="T2" fmla="*/ 650 w 770"/>
                <a:gd name="T3" fmla="*/ 122 h 1403"/>
                <a:gd name="T4" fmla="*/ 616 w 770"/>
                <a:gd name="T5" fmla="*/ 60 h 1403"/>
                <a:gd name="T6" fmla="*/ 573 w 770"/>
                <a:gd name="T7" fmla="*/ 25 h 1403"/>
                <a:gd name="T8" fmla="*/ 521 w 770"/>
                <a:gd name="T9" fmla="*/ 6 h 1403"/>
                <a:gd name="T10" fmla="*/ 451 w 770"/>
                <a:gd name="T11" fmla="*/ 0 h 1403"/>
                <a:gd name="T12" fmla="*/ 323 w 770"/>
                <a:gd name="T13" fmla="*/ 0 h 1403"/>
                <a:gd name="T14" fmla="*/ 238 w 770"/>
                <a:gd name="T15" fmla="*/ 8 h 1403"/>
                <a:gd name="T16" fmla="*/ 178 w 770"/>
                <a:gd name="T17" fmla="*/ 36 h 1403"/>
                <a:gd name="T18" fmla="*/ 135 w 770"/>
                <a:gd name="T19" fmla="*/ 88 h 1403"/>
                <a:gd name="T20" fmla="*/ 95 w 770"/>
                <a:gd name="T21" fmla="*/ 197 h 1403"/>
                <a:gd name="T22" fmla="*/ 59 w 770"/>
                <a:gd name="T23" fmla="*/ 325 h 1403"/>
                <a:gd name="T24" fmla="*/ 20 w 770"/>
                <a:gd name="T25" fmla="*/ 457 h 1403"/>
                <a:gd name="T26" fmla="*/ 1 w 770"/>
                <a:gd name="T27" fmla="*/ 568 h 1403"/>
                <a:gd name="T28" fmla="*/ 24 w 770"/>
                <a:gd name="T29" fmla="*/ 596 h 1403"/>
                <a:gd name="T30" fmla="*/ 60 w 770"/>
                <a:gd name="T31" fmla="*/ 603 h 1403"/>
                <a:gd name="T32" fmla="*/ 95 w 770"/>
                <a:gd name="T33" fmla="*/ 590 h 1403"/>
                <a:gd name="T34" fmla="*/ 124 w 770"/>
                <a:gd name="T35" fmla="*/ 521 h 1403"/>
                <a:gd name="T36" fmla="*/ 175 w 770"/>
                <a:gd name="T37" fmla="*/ 342 h 1403"/>
                <a:gd name="T38" fmla="*/ 229 w 770"/>
                <a:gd name="T39" fmla="*/ 199 h 1403"/>
                <a:gd name="T40" fmla="*/ 181 w 770"/>
                <a:gd name="T41" fmla="*/ 437 h 1403"/>
                <a:gd name="T42" fmla="*/ 96 w 770"/>
                <a:gd name="T43" fmla="*/ 765 h 1403"/>
                <a:gd name="T44" fmla="*/ 202 w 770"/>
                <a:gd name="T45" fmla="*/ 848 h 1403"/>
                <a:gd name="T46" fmla="*/ 244 w 770"/>
                <a:gd name="T47" fmla="*/ 1035 h 1403"/>
                <a:gd name="T48" fmla="*/ 244 w 770"/>
                <a:gd name="T49" fmla="*/ 1284 h 1403"/>
                <a:gd name="T50" fmla="*/ 258 w 770"/>
                <a:gd name="T51" fmla="*/ 1379 h 1403"/>
                <a:gd name="T52" fmla="*/ 297 w 770"/>
                <a:gd name="T53" fmla="*/ 1401 h 1403"/>
                <a:gd name="T54" fmla="*/ 340 w 770"/>
                <a:gd name="T55" fmla="*/ 1394 h 1403"/>
                <a:gd name="T56" fmla="*/ 368 w 770"/>
                <a:gd name="T57" fmla="*/ 1359 h 1403"/>
                <a:gd name="T58" fmla="*/ 372 w 770"/>
                <a:gd name="T59" fmla="*/ 1159 h 1403"/>
                <a:gd name="T60" fmla="*/ 372 w 770"/>
                <a:gd name="T61" fmla="*/ 910 h 1403"/>
                <a:gd name="T62" fmla="*/ 412 w 770"/>
                <a:gd name="T63" fmla="*/ 907 h 1403"/>
                <a:gd name="T64" fmla="*/ 412 w 770"/>
                <a:gd name="T65" fmla="*/ 1149 h 1403"/>
                <a:gd name="T66" fmla="*/ 412 w 770"/>
                <a:gd name="T67" fmla="*/ 1336 h 1403"/>
                <a:gd name="T68" fmla="*/ 418 w 770"/>
                <a:gd name="T69" fmla="*/ 1363 h 1403"/>
                <a:gd name="T70" fmla="*/ 433 w 770"/>
                <a:gd name="T71" fmla="*/ 1386 h 1403"/>
                <a:gd name="T72" fmla="*/ 457 w 770"/>
                <a:gd name="T73" fmla="*/ 1401 h 1403"/>
                <a:gd name="T74" fmla="*/ 485 w 770"/>
                <a:gd name="T75" fmla="*/ 1403 h 1403"/>
                <a:gd name="T76" fmla="*/ 510 w 770"/>
                <a:gd name="T77" fmla="*/ 1393 h 1403"/>
                <a:gd name="T78" fmla="*/ 532 w 770"/>
                <a:gd name="T79" fmla="*/ 1367 h 1403"/>
                <a:gd name="T80" fmla="*/ 541 w 770"/>
                <a:gd name="T81" fmla="*/ 1267 h 1403"/>
                <a:gd name="T82" fmla="*/ 541 w 770"/>
                <a:gd name="T83" fmla="*/ 1028 h 1403"/>
                <a:gd name="T84" fmla="*/ 584 w 770"/>
                <a:gd name="T85" fmla="*/ 848 h 1403"/>
                <a:gd name="T86" fmla="*/ 686 w 770"/>
                <a:gd name="T87" fmla="*/ 764 h 1403"/>
                <a:gd name="T88" fmla="*/ 588 w 770"/>
                <a:gd name="T89" fmla="*/ 430 h 1403"/>
                <a:gd name="T90" fmla="*/ 532 w 770"/>
                <a:gd name="T91" fmla="*/ 189 h 1403"/>
                <a:gd name="T92" fmla="*/ 553 w 770"/>
                <a:gd name="T93" fmla="*/ 216 h 1403"/>
                <a:gd name="T94" fmla="*/ 596 w 770"/>
                <a:gd name="T95" fmla="*/ 352 h 1403"/>
                <a:gd name="T96" fmla="*/ 650 w 770"/>
                <a:gd name="T97" fmla="*/ 523 h 1403"/>
                <a:gd name="T98" fmla="*/ 678 w 770"/>
                <a:gd name="T99" fmla="*/ 584 h 1403"/>
                <a:gd name="T100" fmla="*/ 701 w 770"/>
                <a:gd name="T101" fmla="*/ 599 h 1403"/>
                <a:gd name="T102" fmla="*/ 752 w 770"/>
                <a:gd name="T103" fmla="*/ 599 h 1403"/>
                <a:gd name="T104" fmla="*/ 770 w 770"/>
                <a:gd name="T105" fmla="*/ 548 h 1403"/>
                <a:gd name="T106" fmla="*/ 762 w 770"/>
                <a:gd name="T107" fmla="*/ 486 h 1403"/>
                <a:gd name="T108" fmla="*/ 730 w 770"/>
                <a:gd name="T109" fmla="*/ 382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0" h="1403">
                  <a:moveTo>
                    <a:pt x="722" y="352"/>
                  </a:moveTo>
                  <a:lnTo>
                    <a:pt x="710" y="316"/>
                  </a:lnTo>
                  <a:lnTo>
                    <a:pt x="699" y="281"/>
                  </a:lnTo>
                  <a:lnTo>
                    <a:pt x="690" y="245"/>
                  </a:lnTo>
                  <a:lnTo>
                    <a:pt x="679" y="209"/>
                  </a:lnTo>
                  <a:lnTo>
                    <a:pt x="669" y="174"/>
                  </a:lnTo>
                  <a:lnTo>
                    <a:pt x="656" y="139"/>
                  </a:lnTo>
                  <a:lnTo>
                    <a:pt x="650" y="122"/>
                  </a:lnTo>
                  <a:lnTo>
                    <a:pt x="642" y="104"/>
                  </a:lnTo>
                  <a:lnTo>
                    <a:pt x="634" y="88"/>
                  </a:lnTo>
                  <a:lnTo>
                    <a:pt x="624" y="72"/>
                  </a:lnTo>
                  <a:lnTo>
                    <a:pt x="616" y="60"/>
                  </a:lnTo>
                  <a:lnTo>
                    <a:pt x="607" y="49"/>
                  </a:lnTo>
                  <a:lnTo>
                    <a:pt x="596" y="40"/>
                  </a:lnTo>
                  <a:lnTo>
                    <a:pt x="585" y="32"/>
                  </a:lnTo>
                  <a:lnTo>
                    <a:pt x="573" y="25"/>
                  </a:lnTo>
                  <a:lnTo>
                    <a:pt x="561" y="18"/>
                  </a:lnTo>
                  <a:lnTo>
                    <a:pt x="548" y="13"/>
                  </a:lnTo>
                  <a:lnTo>
                    <a:pt x="536" y="9"/>
                  </a:lnTo>
                  <a:lnTo>
                    <a:pt x="521" y="6"/>
                  </a:lnTo>
                  <a:lnTo>
                    <a:pt x="508" y="4"/>
                  </a:lnTo>
                  <a:lnTo>
                    <a:pt x="494" y="1"/>
                  </a:lnTo>
                  <a:lnTo>
                    <a:pt x="479" y="1"/>
                  </a:lnTo>
                  <a:lnTo>
                    <a:pt x="451" y="0"/>
                  </a:lnTo>
                  <a:lnTo>
                    <a:pt x="425" y="1"/>
                  </a:lnTo>
                  <a:lnTo>
                    <a:pt x="391" y="1"/>
                  </a:lnTo>
                  <a:lnTo>
                    <a:pt x="356" y="1"/>
                  </a:lnTo>
                  <a:lnTo>
                    <a:pt x="323" y="0"/>
                  </a:lnTo>
                  <a:lnTo>
                    <a:pt x="288" y="1"/>
                  </a:lnTo>
                  <a:lnTo>
                    <a:pt x="270" y="2"/>
                  </a:lnTo>
                  <a:lnTo>
                    <a:pt x="254" y="5"/>
                  </a:lnTo>
                  <a:lnTo>
                    <a:pt x="238" y="8"/>
                  </a:lnTo>
                  <a:lnTo>
                    <a:pt x="222" y="12"/>
                  </a:lnTo>
                  <a:lnTo>
                    <a:pt x="206" y="18"/>
                  </a:lnTo>
                  <a:lnTo>
                    <a:pt x="191" y="26"/>
                  </a:lnTo>
                  <a:lnTo>
                    <a:pt x="178" y="36"/>
                  </a:lnTo>
                  <a:lnTo>
                    <a:pt x="164" y="47"/>
                  </a:lnTo>
                  <a:lnTo>
                    <a:pt x="154" y="60"/>
                  </a:lnTo>
                  <a:lnTo>
                    <a:pt x="144" y="73"/>
                  </a:lnTo>
                  <a:lnTo>
                    <a:pt x="135" y="88"/>
                  </a:lnTo>
                  <a:lnTo>
                    <a:pt x="128" y="103"/>
                  </a:lnTo>
                  <a:lnTo>
                    <a:pt x="115" y="132"/>
                  </a:lnTo>
                  <a:lnTo>
                    <a:pt x="104" y="165"/>
                  </a:lnTo>
                  <a:lnTo>
                    <a:pt x="95" y="197"/>
                  </a:lnTo>
                  <a:lnTo>
                    <a:pt x="87" y="229"/>
                  </a:lnTo>
                  <a:lnTo>
                    <a:pt x="77" y="261"/>
                  </a:lnTo>
                  <a:lnTo>
                    <a:pt x="68" y="293"/>
                  </a:lnTo>
                  <a:lnTo>
                    <a:pt x="59" y="325"/>
                  </a:lnTo>
                  <a:lnTo>
                    <a:pt x="49" y="359"/>
                  </a:lnTo>
                  <a:lnTo>
                    <a:pt x="38" y="391"/>
                  </a:lnTo>
                  <a:lnTo>
                    <a:pt x="29" y="425"/>
                  </a:lnTo>
                  <a:lnTo>
                    <a:pt x="20" y="457"/>
                  </a:lnTo>
                  <a:lnTo>
                    <a:pt x="10" y="490"/>
                  </a:lnTo>
                  <a:lnTo>
                    <a:pt x="4" y="524"/>
                  </a:lnTo>
                  <a:lnTo>
                    <a:pt x="0" y="557"/>
                  </a:lnTo>
                  <a:lnTo>
                    <a:pt x="1" y="568"/>
                  </a:lnTo>
                  <a:lnTo>
                    <a:pt x="5" y="576"/>
                  </a:lnTo>
                  <a:lnTo>
                    <a:pt x="9" y="584"/>
                  </a:lnTo>
                  <a:lnTo>
                    <a:pt x="16" y="591"/>
                  </a:lnTo>
                  <a:lnTo>
                    <a:pt x="24" y="596"/>
                  </a:lnTo>
                  <a:lnTo>
                    <a:pt x="32" y="600"/>
                  </a:lnTo>
                  <a:lnTo>
                    <a:pt x="41" y="603"/>
                  </a:lnTo>
                  <a:lnTo>
                    <a:pt x="50" y="604"/>
                  </a:lnTo>
                  <a:lnTo>
                    <a:pt x="60" y="603"/>
                  </a:lnTo>
                  <a:lnTo>
                    <a:pt x="69" y="602"/>
                  </a:lnTo>
                  <a:lnTo>
                    <a:pt x="79" y="599"/>
                  </a:lnTo>
                  <a:lnTo>
                    <a:pt x="87" y="595"/>
                  </a:lnTo>
                  <a:lnTo>
                    <a:pt x="95" y="590"/>
                  </a:lnTo>
                  <a:lnTo>
                    <a:pt x="101" y="583"/>
                  </a:lnTo>
                  <a:lnTo>
                    <a:pt x="107" y="575"/>
                  </a:lnTo>
                  <a:lnTo>
                    <a:pt x="109" y="565"/>
                  </a:lnTo>
                  <a:lnTo>
                    <a:pt x="124" y="521"/>
                  </a:lnTo>
                  <a:lnTo>
                    <a:pt x="138" y="477"/>
                  </a:lnTo>
                  <a:lnTo>
                    <a:pt x="151" y="431"/>
                  </a:lnTo>
                  <a:lnTo>
                    <a:pt x="163" y="387"/>
                  </a:lnTo>
                  <a:lnTo>
                    <a:pt x="175" y="342"/>
                  </a:lnTo>
                  <a:lnTo>
                    <a:pt x="189" y="296"/>
                  </a:lnTo>
                  <a:lnTo>
                    <a:pt x="202" y="252"/>
                  </a:lnTo>
                  <a:lnTo>
                    <a:pt x="217" y="207"/>
                  </a:lnTo>
                  <a:lnTo>
                    <a:pt x="229" y="199"/>
                  </a:lnTo>
                  <a:lnTo>
                    <a:pt x="242" y="190"/>
                  </a:lnTo>
                  <a:lnTo>
                    <a:pt x="222" y="273"/>
                  </a:lnTo>
                  <a:lnTo>
                    <a:pt x="202" y="355"/>
                  </a:lnTo>
                  <a:lnTo>
                    <a:pt x="181" y="437"/>
                  </a:lnTo>
                  <a:lnTo>
                    <a:pt x="159" y="519"/>
                  </a:lnTo>
                  <a:lnTo>
                    <a:pt x="138" y="600"/>
                  </a:lnTo>
                  <a:lnTo>
                    <a:pt x="118" y="683"/>
                  </a:lnTo>
                  <a:lnTo>
                    <a:pt x="96" y="765"/>
                  </a:lnTo>
                  <a:lnTo>
                    <a:pt x="76" y="847"/>
                  </a:lnTo>
                  <a:lnTo>
                    <a:pt x="118" y="848"/>
                  </a:lnTo>
                  <a:lnTo>
                    <a:pt x="159" y="848"/>
                  </a:lnTo>
                  <a:lnTo>
                    <a:pt x="202" y="848"/>
                  </a:lnTo>
                  <a:lnTo>
                    <a:pt x="244" y="848"/>
                  </a:lnTo>
                  <a:lnTo>
                    <a:pt x="244" y="910"/>
                  </a:lnTo>
                  <a:lnTo>
                    <a:pt x="244" y="973"/>
                  </a:lnTo>
                  <a:lnTo>
                    <a:pt x="244" y="1035"/>
                  </a:lnTo>
                  <a:lnTo>
                    <a:pt x="244" y="1098"/>
                  </a:lnTo>
                  <a:lnTo>
                    <a:pt x="244" y="1159"/>
                  </a:lnTo>
                  <a:lnTo>
                    <a:pt x="244" y="1221"/>
                  </a:lnTo>
                  <a:lnTo>
                    <a:pt x="244" y="1284"/>
                  </a:lnTo>
                  <a:lnTo>
                    <a:pt x="245" y="1346"/>
                  </a:lnTo>
                  <a:lnTo>
                    <a:pt x="248" y="1359"/>
                  </a:lnTo>
                  <a:lnTo>
                    <a:pt x="252" y="1370"/>
                  </a:lnTo>
                  <a:lnTo>
                    <a:pt x="258" y="1379"/>
                  </a:lnTo>
                  <a:lnTo>
                    <a:pt x="266" y="1387"/>
                  </a:lnTo>
                  <a:lnTo>
                    <a:pt x="276" y="1394"/>
                  </a:lnTo>
                  <a:lnTo>
                    <a:pt x="286" y="1398"/>
                  </a:lnTo>
                  <a:lnTo>
                    <a:pt x="297" y="1401"/>
                  </a:lnTo>
                  <a:lnTo>
                    <a:pt x="308" y="1402"/>
                  </a:lnTo>
                  <a:lnTo>
                    <a:pt x="319" y="1401"/>
                  </a:lnTo>
                  <a:lnTo>
                    <a:pt x="329" y="1398"/>
                  </a:lnTo>
                  <a:lnTo>
                    <a:pt x="340" y="1394"/>
                  </a:lnTo>
                  <a:lnTo>
                    <a:pt x="349" y="1389"/>
                  </a:lnTo>
                  <a:lnTo>
                    <a:pt x="357" y="1381"/>
                  </a:lnTo>
                  <a:lnTo>
                    <a:pt x="363" y="1371"/>
                  </a:lnTo>
                  <a:lnTo>
                    <a:pt x="368" y="1359"/>
                  </a:lnTo>
                  <a:lnTo>
                    <a:pt x="370" y="1347"/>
                  </a:lnTo>
                  <a:lnTo>
                    <a:pt x="372" y="1284"/>
                  </a:lnTo>
                  <a:lnTo>
                    <a:pt x="372" y="1222"/>
                  </a:lnTo>
                  <a:lnTo>
                    <a:pt x="372" y="1159"/>
                  </a:lnTo>
                  <a:lnTo>
                    <a:pt x="372" y="1098"/>
                  </a:lnTo>
                  <a:lnTo>
                    <a:pt x="372" y="1035"/>
                  </a:lnTo>
                  <a:lnTo>
                    <a:pt x="372" y="973"/>
                  </a:lnTo>
                  <a:lnTo>
                    <a:pt x="372" y="910"/>
                  </a:lnTo>
                  <a:lnTo>
                    <a:pt x="372" y="848"/>
                  </a:lnTo>
                  <a:lnTo>
                    <a:pt x="392" y="847"/>
                  </a:lnTo>
                  <a:lnTo>
                    <a:pt x="411" y="847"/>
                  </a:lnTo>
                  <a:lnTo>
                    <a:pt x="412" y="907"/>
                  </a:lnTo>
                  <a:lnTo>
                    <a:pt x="412" y="968"/>
                  </a:lnTo>
                  <a:lnTo>
                    <a:pt x="412" y="1028"/>
                  </a:lnTo>
                  <a:lnTo>
                    <a:pt x="412" y="1088"/>
                  </a:lnTo>
                  <a:lnTo>
                    <a:pt x="412" y="1149"/>
                  </a:lnTo>
                  <a:lnTo>
                    <a:pt x="412" y="1209"/>
                  </a:lnTo>
                  <a:lnTo>
                    <a:pt x="412" y="1269"/>
                  </a:lnTo>
                  <a:lnTo>
                    <a:pt x="412" y="1330"/>
                  </a:lnTo>
                  <a:lnTo>
                    <a:pt x="412" y="1336"/>
                  </a:lnTo>
                  <a:lnTo>
                    <a:pt x="412" y="1343"/>
                  </a:lnTo>
                  <a:lnTo>
                    <a:pt x="414" y="1350"/>
                  </a:lnTo>
                  <a:lnTo>
                    <a:pt x="415" y="1357"/>
                  </a:lnTo>
                  <a:lnTo>
                    <a:pt x="418" y="1363"/>
                  </a:lnTo>
                  <a:lnTo>
                    <a:pt x="420" y="1370"/>
                  </a:lnTo>
                  <a:lnTo>
                    <a:pt x="425" y="1375"/>
                  </a:lnTo>
                  <a:lnTo>
                    <a:pt x="429" y="1381"/>
                  </a:lnTo>
                  <a:lnTo>
                    <a:pt x="433" y="1386"/>
                  </a:lnTo>
                  <a:lnTo>
                    <a:pt x="438" y="1391"/>
                  </a:lnTo>
                  <a:lnTo>
                    <a:pt x="443" y="1394"/>
                  </a:lnTo>
                  <a:lnTo>
                    <a:pt x="450" y="1398"/>
                  </a:lnTo>
                  <a:lnTo>
                    <a:pt x="457" y="1401"/>
                  </a:lnTo>
                  <a:lnTo>
                    <a:pt x="463" y="1402"/>
                  </a:lnTo>
                  <a:lnTo>
                    <a:pt x="470" y="1403"/>
                  </a:lnTo>
                  <a:lnTo>
                    <a:pt x="477" y="1403"/>
                  </a:lnTo>
                  <a:lnTo>
                    <a:pt x="485" y="1403"/>
                  </a:lnTo>
                  <a:lnTo>
                    <a:pt x="492" y="1402"/>
                  </a:lnTo>
                  <a:lnTo>
                    <a:pt x="498" y="1399"/>
                  </a:lnTo>
                  <a:lnTo>
                    <a:pt x="504" y="1397"/>
                  </a:lnTo>
                  <a:lnTo>
                    <a:pt x="510" y="1393"/>
                  </a:lnTo>
                  <a:lnTo>
                    <a:pt x="516" y="1389"/>
                  </a:lnTo>
                  <a:lnTo>
                    <a:pt x="520" y="1385"/>
                  </a:lnTo>
                  <a:lnTo>
                    <a:pt x="524" y="1379"/>
                  </a:lnTo>
                  <a:lnTo>
                    <a:pt x="532" y="1367"/>
                  </a:lnTo>
                  <a:lnTo>
                    <a:pt x="537" y="1354"/>
                  </a:lnTo>
                  <a:lnTo>
                    <a:pt x="540" y="1340"/>
                  </a:lnTo>
                  <a:lnTo>
                    <a:pt x="540" y="1327"/>
                  </a:lnTo>
                  <a:lnTo>
                    <a:pt x="541" y="1267"/>
                  </a:lnTo>
                  <a:lnTo>
                    <a:pt x="542" y="1208"/>
                  </a:lnTo>
                  <a:lnTo>
                    <a:pt x="542" y="1147"/>
                  </a:lnTo>
                  <a:lnTo>
                    <a:pt x="541" y="1087"/>
                  </a:lnTo>
                  <a:lnTo>
                    <a:pt x="541" y="1028"/>
                  </a:lnTo>
                  <a:lnTo>
                    <a:pt x="541" y="968"/>
                  </a:lnTo>
                  <a:lnTo>
                    <a:pt x="541" y="907"/>
                  </a:lnTo>
                  <a:lnTo>
                    <a:pt x="542" y="848"/>
                  </a:lnTo>
                  <a:lnTo>
                    <a:pt x="584" y="848"/>
                  </a:lnTo>
                  <a:lnTo>
                    <a:pt x="626" y="848"/>
                  </a:lnTo>
                  <a:lnTo>
                    <a:pt x="667" y="848"/>
                  </a:lnTo>
                  <a:lnTo>
                    <a:pt x="709" y="848"/>
                  </a:lnTo>
                  <a:lnTo>
                    <a:pt x="686" y="764"/>
                  </a:lnTo>
                  <a:lnTo>
                    <a:pt x="662" y="681"/>
                  </a:lnTo>
                  <a:lnTo>
                    <a:pt x="636" y="598"/>
                  </a:lnTo>
                  <a:lnTo>
                    <a:pt x="612" y="515"/>
                  </a:lnTo>
                  <a:lnTo>
                    <a:pt x="588" y="430"/>
                  </a:lnTo>
                  <a:lnTo>
                    <a:pt x="564" y="347"/>
                  </a:lnTo>
                  <a:lnTo>
                    <a:pt x="541" y="264"/>
                  </a:lnTo>
                  <a:lnTo>
                    <a:pt x="521" y="179"/>
                  </a:lnTo>
                  <a:lnTo>
                    <a:pt x="532" y="189"/>
                  </a:lnTo>
                  <a:lnTo>
                    <a:pt x="542" y="198"/>
                  </a:lnTo>
                  <a:lnTo>
                    <a:pt x="547" y="203"/>
                  </a:lnTo>
                  <a:lnTo>
                    <a:pt x="551" y="210"/>
                  </a:lnTo>
                  <a:lnTo>
                    <a:pt x="553" y="216"/>
                  </a:lnTo>
                  <a:lnTo>
                    <a:pt x="556" y="224"/>
                  </a:lnTo>
                  <a:lnTo>
                    <a:pt x="571" y="265"/>
                  </a:lnTo>
                  <a:lnTo>
                    <a:pt x="584" y="308"/>
                  </a:lnTo>
                  <a:lnTo>
                    <a:pt x="596" y="352"/>
                  </a:lnTo>
                  <a:lnTo>
                    <a:pt x="610" y="395"/>
                  </a:lnTo>
                  <a:lnTo>
                    <a:pt x="623" y="438"/>
                  </a:lnTo>
                  <a:lnTo>
                    <a:pt x="636" y="481"/>
                  </a:lnTo>
                  <a:lnTo>
                    <a:pt x="650" y="523"/>
                  </a:lnTo>
                  <a:lnTo>
                    <a:pt x="664" y="565"/>
                  </a:lnTo>
                  <a:lnTo>
                    <a:pt x="669" y="572"/>
                  </a:lnTo>
                  <a:lnTo>
                    <a:pt x="673" y="579"/>
                  </a:lnTo>
                  <a:lnTo>
                    <a:pt x="678" y="584"/>
                  </a:lnTo>
                  <a:lnTo>
                    <a:pt x="683" y="590"/>
                  </a:lnTo>
                  <a:lnTo>
                    <a:pt x="689" y="592"/>
                  </a:lnTo>
                  <a:lnTo>
                    <a:pt x="695" y="596"/>
                  </a:lnTo>
                  <a:lnTo>
                    <a:pt x="701" y="599"/>
                  </a:lnTo>
                  <a:lnTo>
                    <a:pt x="709" y="600"/>
                  </a:lnTo>
                  <a:lnTo>
                    <a:pt x="722" y="602"/>
                  </a:lnTo>
                  <a:lnTo>
                    <a:pt x="737" y="602"/>
                  </a:lnTo>
                  <a:lnTo>
                    <a:pt x="752" y="599"/>
                  </a:lnTo>
                  <a:lnTo>
                    <a:pt x="765" y="595"/>
                  </a:lnTo>
                  <a:lnTo>
                    <a:pt x="769" y="579"/>
                  </a:lnTo>
                  <a:lnTo>
                    <a:pt x="770" y="564"/>
                  </a:lnTo>
                  <a:lnTo>
                    <a:pt x="770" y="548"/>
                  </a:lnTo>
                  <a:lnTo>
                    <a:pt x="769" y="533"/>
                  </a:lnTo>
                  <a:lnTo>
                    <a:pt x="768" y="517"/>
                  </a:lnTo>
                  <a:lnTo>
                    <a:pt x="765" y="502"/>
                  </a:lnTo>
                  <a:lnTo>
                    <a:pt x="762" y="486"/>
                  </a:lnTo>
                  <a:lnTo>
                    <a:pt x="758" y="472"/>
                  </a:lnTo>
                  <a:lnTo>
                    <a:pt x="749" y="442"/>
                  </a:lnTo>
                  <a:lnTo>
                    <a:pt x="740" y="411"/>
                  </a:lnTo>
                  <a:lnTo>
                    <a:pt x="730" y="382"/>
                  </a:lnTo>
                  <a:lnTo>
                    <a:pt x="722" y="35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nvGrpSpPr>
          <p:cNvPr id="27" name="Group 629"/>
          <p:cNvGrpSpPr/>
          <p:nvPr/>
        </p:nvGrpSpPr>
        <p:grpSpPr>
          <a:xfrm>
            <a:off x="9732069" y="2460975"/>
            <a:ext cx="231047" cy="591857"/>
            <a:chOff x="3647164" y="2464482"/>
            <a:chExt cx="231047" cy="591857"/>
          </a:xfrm>
          <a:solidFill>
            <a:schemeClr val="bg1">
              <a:lumMod val="75000"/>
            </a:schemeClr>
          </a:solidFill>
        </p:grpSpPr>
        <p:sp>
          <p:nvSpPr>
            <p:cNvPr id="631" name="Freeform 56"/>
            <p:cNvSpPr>
              <a:spLocks/>
            </p:cNvSpPr>
            <p:nvPr/>
          </p:nvSpPr>
          <p:spPr bwMode="auto">
            <a:xfrm>
              <a:off x="3716795" y="2464482"/>
              <a:ext cx="96006" cy="96006"/>
            </a:xfrm>
            <a:custGeom>
              <a:avLst/>
              <a:gdLst>
                <a:gd name="T0" fmla="*/ 262 w 273"/>
                <a:gd name="T1" fmla="*/ 182 h 271"/>
                <a:gd name="T2" fmla="*/ 266 w 273"/>
                <a:gd name="T3" fmla="*/ 173 h 271"/>
                <a:gd name="T4" fmla="*/ 269 w 273"/>
                <a:gd name="T5" fmla="*/ 165 h 271"/>
                <a:gd name="T6" fmla="*/ 272 w 273"/>
                <a:gd name="T7" fmla="*/ 155 h 271"/>
                <a:gd name="T8" fmla="*/ 273 w 273"/>
                <a:gd name="T9" fmla="*/ 146 h 271"/>
                <a:gd name="T10" fmla="*/ 273 w 273"/>
                <a:gd name="T11" fmla="*/ 137 h 271"/>
                <a:gd name="T12" fmla="*/ 273 w 273"/>
                <a:gd name="T13" fmla="*/ 127 h 271"/>
                <a:gd name="T14" fmla="*/ 272 w 273"/>
                <a:gd name="T15" fmla="*/ 119 h 271"/>
                <a:gd name="T16" fmla="*/ 270 w 273"/>
                <a:gd name="T17" fmla="*/ 110 h 271"/>
                <a:gd name="T18" fmla="*/ 265 w 273"/>
                <a:gd name="T19" fmla="*/ 92 h 271"/>
                <a:gd name="T20" fmla="*/ 257 w 273"/>
                <a:gd name="T21" fmla="*/ 76 h 271"/>
                <a:gd name="T22" fmla="*/ 246 w 273"/>
                <a:gd name="T23" fmla="*/ 60 h 271"/>
                <a:gd name="T24" fmla="*/ 236 w 273"/>
                <a:gd name="T25" fmla="*/ 45 h 271"/>
                <a:gd name="T26" fmla="*/ 222 w 273"/>
                <a:gd name="T27" fmla="*/ 33 h 271"/>
                <a:gd name="T28" fmla="*/ 207 w 273"/>
                <a:gd name="T29" fmla="*/ 23 h 271"/>
                <a:gd name="T30" fmla="*/ 191 w 273"/>
                <a:gd name="T31" fmla="*/ 13 h 271"/>
                <a:gd name="T32" fmla="*/ 174 w 273"/>
                <a:gd name="T33" fmla="*/ 6 h 271"/>
                <a:gd name="T34" fmla="*/ 165 w 273"/>
                <a:gd name="T35" fmla="*/ 4 h 271"/>
                <a:gd name="T36" fmla="*/ 157 w 273"/>
                <a:gd name="T37" fmla="*/ 1 h 271"/>
                <a:gd name="T38" fmla="*/ 147 w 273"/>
                <a:gd name="T39" fmla="*/ 0 h 271"/>
                <a:gd name="T40" fmla="*/ 138 w 273"/>
                <a:gd name="T41" fmla="*/ 0 h 271"/>
                <a:gd name="T42" fmla="*/ 128 w 273"/>
                <a:gd name="T43" fmla="*/ 0 h 271"/>
                <a:gd name="T44" fmla="*/ 119 w 273"/>
                <a:gd name="T45" fmla="*/ 1 h 271"/>
                <a:gd name="T46" fmla="*/ 110 w 273"/>
                <a:gd name="T47" fmla="*/ 2 h 271"/>
                <a:gd name="T48" fmla="*/ 100 w 273"/>
                <a:gd name="T49" fmla="*/ 5 h 271"/>
                <a:gd name="T50" fmla="*/ 92 w 273"/>
                <a:gd name="T51" fmla="*/ 6 h 271"/>
                <a:gd name="T52" fmla="*/ 84 w 273"/>
                <a:gd name="T53" fmla="*/ 9 h 271"/>
                <a:gd name="T54" fmla="*/ 76 w 273"/>
                <a:gd name="T55" fmla="*/ 13 h 271"/>
                <a:gd name="T56" fmla="*/ 68 w 273"/>
                <a:gd name="T57" fmla="*/ 17 h 271"/>
                <a:gd name="T58" fmla="*/ 53 w 273"/>
                <a:gd name="T59" fmla="*/ 27 h 271"/>
                <a:gd name="T60" fmla="*/ 41 w 273"/>
                <a:gd name="T61" fmla="*/ 37 h 271"/>
                <a:gd name="T62" fmla="*/ 29 w 273"/>
                <a:gd name="T63" fmla="*/ 49 h 271"/>
                <a:gd name="T64" fmla="*/ 20 w 273"/>
                <a:gd name="T65" fmla="*/ 64 h 271"/>
                <a:gd name="T66" fmla="*/ 12 w 273"/>
                <a:gd name="T67" fmla="*/ 79 h 271"/>
                <a:gd name="T68" fmla="*/ 6 w 273"/>
                <a:gd name="T69" fmla="*/ 95 h 271"/>
                <a:gd name="T70" fmla="*/ 2 w 273"/>
                <a:gd name="T71" fmla="*/ 112 h 271"/>
                <a:gd name="T72" fmla="*/ 0 w 273"/>
                <a:gd name="T73" fmla="*/ 129 h 271"/>
                <a:gd name="T74" fmla="*/ 0 w 273"/>
                <a:gd name="T75" fmla="*/ 146 h 271"/>
                <a:gd name="T76" fmla="*/ 2 w 273"/>
                <a:gd name="T77" fmla="*/ 163 h 271"/>
                <a:gd name="T78" fmla="*/ 6 w 273"/>
                <a:gd name="T79" fmla="*/ 179 h 271"/>
                <a:gd name="T80" fmla="*/ 12 w 273"/>
                <a:gd name="T81" fmla="*/ 196 h 271"/>
                <a:gd name="T82" fmla="*/ 21 w 273"/>
                <a:gd name="T83" fmla="*/ 210 h 271"/>
                <a:gd name="T84" fmla="*/ 32 w 273"/>
                <a:gd name="T85" fmla="*/ 224 h 271"/>
                <a:gd name="T86" fmla="*/ 39 w 273"/>
                <a:gd name="T87" fmla="*/ 232 h 271"/>
                <a:gd name="T88" fmla="*/ 44 w 273"/>
                <a:gd name="T89" fmla="*/ 238 h 271"/>
                <a:gd name="T90" fmla="*/ 51 w 273"/>
                <a:gd name="T91" fmla="*/ 244 h 271"/>
                <a:gd name="T92" fmla="*/ 59 w 273"/>
                <a:gd name="T93" fmla="*/ 249 h 271"/>
                <a:gd name="T94" fmla="*/ 73 w 273"/>
                <a:gd name="T95" fmla="*/ 259 h 271"/>
                <a:gd name="T96" fmla="*/ 89 w 273"/>
                <a:gd name="T97" fmla="*/ 264 h 271"/>
                <a:gd name="T98" fmla="*/ 107 w 273"/>
                <a:gd name="T99" fmla="*/ 269 h 271"/>
                <a:gd name="T100" fmla="*/ 124 w 273"/>
                <a:gd name="T101" fmla="*/ 271 h 271"/>
                <a:gd name="T102" fmla="*/ 142 w 273"/>
                <a:gd name="T103" fmla="*/ 271 h 271"/>
                <a:gd name="T104" fmla="*/ 159 w 273"/>
                <a:gd name="T105" fmla="*/ 269 h 271"/>
                <a:gd name="T106" fmla="*/ 177 w 273"/>
                <a:gd name="T107" fmla="*/ 265 h 271"/>
                <a:gd name="T108" fmla="*/ 193 w 273"/>
                <a:gd name="T109" fmla="*/ 259 h 271"/>
                <a:gd name="T110" fmla="*/ 209 w 273"/>
                <a:gd name="T111" fmla="*/ 251 h 271"/>
                <a:gd name="T112" fmla="*/ 224 w 273"/>
                <a:gd name="T113" fmla="*/ 240 h 271"/>
                <a:gd name="T114" fmla="*/ 236 w 273"/>
                <a:gd name="T115" fmla="*/ 229 h 271"/>
                <a:gd name="T116" fmla="*/ 248 w 273"/>
                <a:gd name="T117" fmla="*/ 214 h 271"/>
                <a:gd name="T118" fmla="*/ 252 w 273"/>
                <a:gd name="T119" fmla="*/ 208 h 271"/>
                <a:gd name="T120" fmla="*/ 256 w 273"/>
                <a:gd name="T121" fmla="*/ 200 h 271"/>
                <a:gd name="T122" fmla="*/ 260 w 273"/>
                <a:gd name="T123" fmla="*/ 192 h 271"/>
                <a:gd name="T124" fmla="*/ 262 w 273"/>
                <a:gd name="T125" fmla="*/ 18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271">
                  <a:moveTo>
                    <a:pt x="262" y="182"/>
                  </a:moveTo>
                  <a:lnTo>
                    <a:pt x="266" y="173"/>
                  </a:lnTo>
                  <a:lnTo>
                    <a:pt x="269" y="165"/>
                  </a:lnTo>
                  <a:lnTo>
                    <a:pt x="272" y="155"/>
                  </a:lnTo>
                  <a:lnTo>
                    <a:pt x="273" y="146"/>
                  </a:lnTo>
                  <a:lnTo>
                    <a:pt x="273" y="137"/>
                  </a:lnTo>
                  <a:lnTo>
                    <a:pt x="273" y="127"/>
                  </a:lnTo>
                  <a:lnTo>
                    <a:pt x="272" y="119"/>
                  </a:lnTo>
                  <a:lnTo>
                    <a:pt x="270" y="110"/>
                  </a:lnTo>
                  <a:lnTo>
                    <a:pt x="265" y="92"/>
                  </a:lnTo>
                  <a:lnTo>
                    <a:pt x="257" y="76"/>
                  </a:lnTo>
                  <a:lnTo>
                    <a:pt x="246" y="60"/>
                  </a:lnTo>
                  <a:lnTo>
                    <a:pt x="236" y="45"/>
                  </a:lnTo>
                  <a:lnTo>
                    <a:pt x="222" y="33"/>
                  </a:lnTo>
                  <a:lnTo>
                    <a:pt x="207" y="23"/>
                  </a:lnTo>
                  <a:lnTo>
                    <a:pt x="191" y="13"/>
                  </a:lnTo>
                  <a:lnTo>
                    <a:pt x="174" y="6"/>
                  </a:lnTo>
                  <a:lnTo>
                    <a:pt x="165" y="4"/>
                  </a:lnTo>
                  <a:lnTo>
                    <a:pt x="157" y="1"/>
                  </a:lnTo>
                  <a:lnTo>
                    <a:pt x="147" y="0"/>
                  </a:lnTo>
                  <a:lnTo>
                    <a:pt x="138" y="0"/>
                  </a:lnTo>
                  <a:lnTo>
                    <a:pt x="128" y="0"/>
                  </a:lnTo>
                  <a:lnTo>
                    <a:pt x="119" y="1"/>
                  </a:lnTo>
                  <a:lnTo>
                    <a:pt x="110" y="2"/>
                  </a:lnTo>
                  <a:lnTo>
                    <a:pt x="100" y="5"/>
                  </a:lnTo>
                  <a:lnTo>
                    <a:pt x="92" y="6"/>
                  </a:lnTo>
                  <a:lnTo>
                    <a:pt x="84" y="9"/>
                  </a:lnTo>
                  <a:lnTo>
                    <a:pt x="76" y="13"/>
                  </a:lnTo>
                  <a:lnTo>
                    <a:pt x="68" y="17"/>
                  </a:lnTo>
                  <a:lnTo>
                    <a:pt x="53" y="27"/>
                  </a:lnTo>
                  <a:lnTo>
                    <a:pt x="41" y="37"/>
                  </a:lnTo>
                  <a:lnTo>
                    <a:pt x="29" y="49"/>
                  </a:lnTo>
                  <a:lnTo>
                    <a:pt x="20" y="64"/>
                  </a:lnTo>
                  <a:lnTo>
                    <a:pt x="12" y="79"/>
                  </a:lnTo>
                  <a:lnTo>
                    <a:pt x="6" y="95"/>
                  </a:lnTo>
                  <a:lnTo>
                    <a:pt x="2" y="112"/>
                  </a:lnTo>
                  <a:lnTo>
                    <a:pt x="0" y="129"/>
                  </a:lnTo>
                  <a:lnTo>
                    <a:pt x="0" y="146"/>
                  </a:lnTo>
                  <a:lnTo>
                    <a:pt x="2" y="163"/>
                  </a:lnTo>
                  <a:lnTo>
                    <a:pt x="6" y="179"/>
                  </a:lnTo>
                  <a:lnTo>
                    <a:pt x="12" y="196"/>
                  </a:lnTo>
                  <a:lnTo>
                    <a:pt x="21" y="210"/>
                  </a:lnTo>
                  <a:lnTo>
                    <a:pt x="32" y="224"/>
                  </a:lnTo>
                  <a:lnTo>
                    <a:pt x="39" y="232"/>
                  </a:lnTo>
                  <a:lnTo>
                    <a:pt x="44" y="238"/>
                  </a:lnTo>
                  <a:lnTo>
                    <a:pt x="51" y="244"/>
                  </a:lnTo>
                  <a:lnTo>
                    <a:pt x="59" y="249"/>
                  </a:lnTo>
                  <a:lnTo>
                    <a:pt x="73" y="259"/>
                  </a:lnTo>
                  <a:lnTo>
                    <a:pt x="89" y="264"/>
                  </a:lnTo>
                  <a:lnTo>
                    <a:pt x="107" y="269"/>
                  </a:lnTo>
                  <a:lnTo>
                    <a:pt x="124" y="271"/>
                  </a:lnTo>
                  <a:lnTo>
                    <a:pt x="142" y="271"/>
                  </a:lnTo>
                  <a:lnTo>
                    <a:pt x="159" y="269"/>
                  </a:lnTo>
                  <a:lnTo>
                    <a:pt x="177" y="265"/>
                  </a:lnTo>
                  <a:lnTo>
                    <a:pt x="193" y="259"/>
                  </a:lnTo>
                  <a:lnTo>
                    <a:pt x="209" y="251"/>
                  </a:lnTo>
                  <a:lnTo>
                    <a:pt x="224" y="240"/>
                  </a:lnTo>
                  <a:lnTo>
                    <a:pt x="236" y="229"/>
                  </a:lnTo>
                  <a:lnTo>
                    <a:pt x="248" y="214"/>
                  </a:lnTo>
                  <a:lnTo>
                    <a:pt x="252" y="208"/>
                  </a:lnTo>
                  <a:lnTo>
                    <a:pt x="256" y="200"/>
                  </a:lnTo>
                  <a:lnTo>
                    <a:pt x="260" y="192"/>
                  </a:lnTo>
                  <a:lnTo>
                    <a:pt x="262" y="18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632" name="Freeform 57"/>
            <p:cNvSpPr>
              <a:spLocks/>
            </p:cNvSpPr>
            <p:nvPr/>
          </p:nvSpPr>
          <p:spPr bwMode="auto">
            <a:xfrm>
              <a:off x="3647164" y="2569982"/>
              <a:ext cx="231047" cy="486357"/>
            </a:xfrm>
            <a:custGeom>
              <a:avLst/>
              <a:gdLst>
                <a:gd name="T0" fmla="*/ 566 w 658"/>
                <a:gd name="T1" fmla="*/ 20 h 1383"/>
                <a:gd name="T2" fmla="*/ 506 w 658"/>
                <a:gd name="T3" fmla="*/ 4 h 1383"/>
                <a:gd name="T4" fmla="*/ 396 w 658"/>
                <a:gd name="T5" fmla="*/ 0 h 1383"/>
                <a:gd name="T6" fmla="*/ 259 w 658"/>
                <a:gd name="T7" fmla="*/ 0 h 1383"/>
                <a:gd name="T8" fmla="*/ 136 w 658"/>
                <a:gd name="T9" fmla="*/ 8 h 1383"/>
                <a:gd name="T10" fmla="*/ 74 w 658"/>
                <a:gd name="T11" fmla="*/ 27 h 1383"/>
                <a:gd name="T12" fmla="*/ 40 w 658"/>
                <a:gd name="T13" fmla="*/ 53 h 1383"/>
                <a:gd name="T14" fmla="*/ 16 w 658"/>
                <a:gd name="T15" fmla="*/ 90 h 1383"/>
                <a:gd name="T16" fmla="*/ 4 w 658"/>
                <a:gd name="T17" fmla="*/ 131 h 1383"/>
                <a:gd name="T18" fmla="*/ 2 w 658"/>
                <a:gd name="T19" fmla="*/ 220 h 1383"/>
                <a:gd name="T20" fmla="*/ 0 w 658"/>
                <a:gd name="T21" fmla="*/ 448 h 1383"/>
                <a:gd name="T22" fmla="*/ 2 w 658"/>
                <a:gd name="T23" fmla="*/ 629 h 1383"/>
                <a:gd name="T24" fmla="*/ 19 w 658"/>
                <a:gd name="T25" fmla="*/ 665 h 1383"/>
                <a:gd name="T26" fmla="*/ 42 w 658"/>
                <a:gd name="T27" fmla="*/ 676 h 1383"/>
                <a:gd name="T28" fmla="*/ 73 w 658"/>
                <a:gd name="T29" fmla="*/ 676 h 1383"/>
                <a:gd name="T30" fmla="*/ 97 w 658"/>
                <a:gd name="T31" fmla="*/ 657 h 1383"/>
                <a:gd name="T32" fmla="*/ 117 w 658"/>
                <a:gd name="T33" fmla="*/ 602 h 1383"/>
                <a:gd name="T34" fmla="*/ 118 w 658"/>
                <a:gd name="T35" fmla="*/ 452 h 1383"/>
                <a:gd name="T36" fmla="*/ 118 w 658"/>
                <a:gd name="T37" fmla="*/ 273 h 1383"/>
                <a:gd name="T38" fmla="*/ 153 w 658"/>
                <a:gd name="T39" fmla="*/ 296 h 1383"/>
                <a:gd name="T40" fmla="*/ 153 w 658"/>
                <a:gd name="T41" fmla="*/ 566 h 1383"/>
                <a:gd name="T42" fmla="*/ 153 w 658"/>
                <a:gd name="T43" fmla="*/ 836 h 1383"/>
                <a:gd name="T44" fmla="*/ 153 w 658"/>
                <a:gd name="T45" fmla="*/ 1107 h 1383"/>
                <a:gd name="T46" fmla="*/ 154 w 658"/>
                <a:gd name="T47" fmla="*/ 1323 h 1383"/>
                <a:gd name="T48" fmla="*/ 175 w 658"/>
                <a:gd name="T49" fmla="*/ 1363 h 1383"/>
                <a:gd name="T50" fmla="*/ 215 w 658"/>
                <a:gd name="T51" fmla="*/ 1382 h 1383"/>
                <a:gd name="T52" fmla="*/ 262 w 658"/>
                <a:gd name="T53" fmla="*/ 1379 h 1383"/>
                <a:gd name="T54" fmla="*/ 299 w 658"/>
                <a:gd name="T55" fmla="*/ 1349 h 1383"/>
                <a:gd name="T56" fmla="*/ 311 w 658"/>
                <a:gd name="T57" fmla="*/ 1272 h 1383"/>
                <a:gd name="T58" fmla="*/ 311 w 658"/>
                <a:gd name="T59" fmla="*/ 1030 h 1383"/>
                <a:gd name="T60" fmla="*/ 313 w 658"/>
                <a:gd name="T61" fmla="*/ 745 h 1383"/>
                <a:gd name="T62" fmla="*/ 347 w 658"/>
                <a:gd name="T63" fmla="*/ 756 h 1383"/>
                <a:gd name="T64" fmla="*/ 347 w 658"/>
                <a:gd name="T65" fmla="*/ 1082 h 1383"/>
                <a:gd name="T66" fmla="*/ 350 w 658"/>
                <a:gd name="T67" fmla="*/ 1333 h 1383"/>
                <a:gd name="T68" fmla="*/ 361 w 658"/>
                <a:gd name="T69" fmla="*/ 1359 h 1383"/>
                <a:gd name="T70" fmla="*/ 388 w 658"/>
                <a:gd name="T71" fmla="*/ 1378 h 1383"/>
                <a:gd name="T72" fmla="*/ 444 w 658"/>
                <a:gd name="T73" fmla="*/ 1379 h 1383"/>
                <a:gd name="T74" fmla="*/ 484 w 658"/>
                <a:gd name="T75" fmla="*/ 1355 h 1383"/>
                <a:gd name="T76" fmla="*/ 496 w 658"/>
                <a:gd name="T77" fmla="*/ 1331 h 1383"/>
                <a:gd name="T78" fmla="*/ 499 w 658"/>
                <a:gd name="T79" fmla="*/ 1240 h 1383"/>
                <a:gd name="T80" fmla="*/ 499 w 658"/>
                <a:gd name="T81" fmla="*/ 971 h 1383"/>
                <a:gd name="T82" fmla="*/ 499 w 658"/>
                <a:gd name="T83" fmla="*/ 700 h 1383"/>
                <a:gd name="T84" fmla="*/ 499 w 658"/>
                <a:gd name="T85" fmla="*/ 429 h 1383"/>
                <a:gd name="T86" fmla="*/ 510 w 658"/>
                <a:gd name="T87" fmla="*/ 226 h 1383"/>
                <a:gd name="T88" fmla="*/ 542 w 658"/>
                <a:gd name="T89" fmla="*/ 273 h 1383"/>
                <a:gd name="T90" fmla="*/ 542 w 658"/>
                <a:gd name="T91" fmla="*/ 461 h 1383"/>
                <a:gd name="T92" fmla="*/ 543 w 658"/>
                <a:gd name="T93" fmla="*/ 617 h 1383"/>
                <a:gd name="T94" fmla="*/ 565 w 658"/>
                <a:gd name="T95" fmla="*/ 662 h 1383"/>
                <a:gd name="T96" fmla="*/ 589 w 658"/>
                <a:gd name="T97" fmla="*/ 676 h 1383"/>
                <a:gd name="T98" fmla="*/ 618 w 658"/>
                <a:gd name="T99" fmla="*/ 676 h 1383"/>
                <a:gd name="T100" fmla="*/ 638 w 658"/>
                <a:gd name="T101" fmla="*/ 665 h 1383"/>
                <a:gd name="T102" fmla="*/ 653 w 658"/>
                <a:gd name="T103" fmla="*/ 639 h 1383"/>
                <a:gd name="T104" fmla="*/ 658 w 658"/>
                <a:gd name="T105" fmla="*/ 555 h 1383"/>
                <a:gd name="T106" fmla="*/ 658 w 658"/>
                <a:gd name="T107" fmla="*/ 360 h 1383"/>
                <a:gd name="T108" fmla="*/ 658 w 658"/>
                <a:gd name="T109" fmla="*/ 192 h 1383"/>
                <a:gd name="T110" fmla="*/ 648 w 658"/>
                <a:gd name="T111" fmla="*/ 111 h 1383"/>
                <a:gd name="T112" fmla="*/ 629 w 658"/>
                <a:gd name="T113" fmla="*/ 71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8" h="1383">
                  <a:moveTo>
                    <a:pt x="605" y="45"/>
                  </a:moveTo>
                  <a:lnTo>
                    <a:pt x="593" y="36"/>
                  </a:lnTo>
                  <a:lnTo>
                    <a:pt x="579" y="27"/>
                  </a:lnTo>
                  <a:lnTo>
                    <a:pt x="566" y="20"/>
                  </a:lnTo>
                  <a:lnTo>
                    <a:pt x="551" y="15"/>
                  </a:lnTo>
                  <a:lnTo>
                    <a:pt x="536" y="11"/>
                  </a:lnTo>
                  <a:lnTo>
                    <a:pt x="522" y="6"/>
                  </a:lnTo>
                  <a:lnTo>
                    <a:pt x="506" y="4"/>
                  </a:lnTo>
                  <a:lnTo>
                    <a:pt x="491" y="2"/>
                  </a:lnTo>
                  <a:lnTo>
                    <a:pt x="459" y="0"/>
                  </a:lnTo>
                  <a:lnTo>
                    <a:pt x="427" y="0"/>
                  </a:lnTo>
                  <a:lnTo>
                    <a:pt x="396" y="0"/>
                  </a:lnTo>
                  <a:lnTo>
                    <a:pt x="365" y="0"/>
                  </a:lnTo>
                  <a:lnTo>
                    <a:pt x="330" y="1"/>
                  </a:lnTo>
                  <a:lnTo>
                    <a:pt x="294" y="0"/>
                  </a:lnTo>
                  <a:lnTo>
                    <a:pt x="259" y="0"/>
                  </a:lnTo>
                  <a:lnTo>
                    <a:pt x="223" y="0"/>
                  </a:lnTo>
                  <a:lnTo>
                    <a:pt x="188" y="1"/>
                  </a:lnTo>
                  <a:lnTo>
                    <a:pt x="153" y="4"/>
                  </a:lnTo>
                  <a:lnTo>
                    <a:pt x="136" y="8"/>
                  </a:lnTo>
                  <a:lnTo>
                    <a:pt x="118" y="12"/>
                  </a:lnTo>
                  <a:lnTo>
                    <a:pt x="101" y="16"/>
                  </a:lnTo>
                  <a:lnTo>
                    <a:pt x="85" y="23"/>
                  </a:lnTo>
                  <a:lnTo>
                    <a:pt x="74" y="27"/>
                  </a:lnTo>
                  <a:lnTo>
                    <a:pt x="65" y="32"/>
                  </a:lnTo>
                  <a:lnTo>
                    <a:pt x="55" y="39"/>
                  </a:lnTo>
                  <a:lnTo>
                    <a:pt x="47" y="45"/>
                  </a:lnTo>
                  <a:lnTo>
                    <a:pt x="40" y="53"/>
                  </a:lnTo>
                  <a:lnTo>
                    <a:pt x="32" y="61"/>
                  </a:lnTo>
                  <a:lnTo>
                    <a:pt x="27" y="70"/>
                  </a:lnTo>
                  <a:lnTo>
                    <a:pt x="22" y="79"/>
                  </a:lnTo>
                  <a:lnTo>
                    <a:pt x="16" y="90"/>
                  </a:lnTo>
                  <a:lnTo>
                    <a:pt x="12" y="99"/>
                  </a:lnTo>
                  <a:lnTo>
                    <a:pt x="8" y="110"/>
                  </a:lnTo>
                  <a:lnTo>
                    <a:pt x="6" y="120"/>
                  </a:lnTo>
                  <a:lnTo>
                    <a:pt x="4" y="131"/>
                  </a:lnTo>
                  <a:lnTo>
                    <a:pt x="2" y="142"/>
                  </a:lnTo>
                  <a:lnTo>
                    <a:pt x="2" y="153"/>
                  </a:lnTo>
                  <a:lnTo>
                    <a:pt x="2" y="163"/>
                  </a:lnTo>
                  <a:lnTo>
                    <a:pt x="2" y="220"/>
                  </a:lnTo>
                  <a:lnTo>
                    <a:pt x="2" y="277"/>
                  </a:lnTo>
                  <a:lnTo>
                    <a:pt x="0" y="334"/>
                  </a:lnTo>
                  <a:lnTo>
                    <a:pt x="0" y="390"/>
                  </a:lnTo>
                  <a:lnTo>
                    <a:pt x="0" y="448"/>
                  </a:lnTo>
                  <a:lnTo>
                    <a:pt x="2" y="504"/>
                  </a:lnTo>
                  <a:lnTo>
                    <a:pt x="2" y="562"/>
                  </a:lnTo>
                  <a:lnTo>
                    <a:pt x="2" y="618"/>
                  </a:lnTo>
                  <a:lnTo>
                    <a:pt x="2" y="629"/>
                  </a:lnTo>
                  <a:lnTo>
                    <a:pt x="4" y="638"/>
                  </a:lnTo>
                  <a:lnTo>
                    <a:pt x="7" y="649"/>
                  </a:lnTo>
                  <a:lnTo>
                    <a:pt x="12" y="658"/>
                  </a:lnTo>
                  <a:lnTo>
                    <a:pt x="19" y="665"/>
                  </a:lnTo>
                  <a:lnTo>
                    <a:pt x="28" y="672"/>
                  </a:lnTo>
                  <a:lnTo>
                    <a:pt x="32" y="673"/>
                  </a:lnTo>
                  <a:lnTo>
                    <a:pt x="38" y="676"/>
                  </a:lnTo>
                  <a:lnTo>
                    <a:pt x="42" y="676"/>
                  </a:lnTo>
                  <a:lnTo>
                    <a:pt x="47" y="676"/>
                  </a:lnTo>
                  <a:lnTo>
                    <a:pt x="57" y="677"/>
                  </a:lnTo>
                  <a:lnTo>
                    <a:pt x="65" y="677"/>
                  </a:lnTo>
                  <a:lnTo>
                    <a:pt x="73" y="676"/>
                  </a:lnTo>
                  <a:lnTo>
                    <a:pt x="79" y="672"/>
                  </a:lnTo>
                  <a:lnTo>
                    <a:pt x="86" y="667"/>
                  </a:lnTo>
                  <a:lnTo>
                    <a:pt x="91" y="663"/>
                  </a:lnTo>
                  <a:lnTo>
                    <a:pt x="97" y="657"/>
                  </a:lnTo>
                  <a:lnTo>
                    <a:pt x="101" y="650"/>
                  </a:lnTo>
                  <a:lnTo>
                    <a:pt x="109" y="635"/>
                  </a:lnTo>
                  <a:lnTo>
                    <a:pt x="114" y="619"/>
                  </a:lnTo>
                  <a:lnTo>
                    <a:pt x="117" y="602"/>
                  </a:lnTo>
                  <a:lnTo>
                    <a:pt x="117" y="587"/>
                  </a:lnTo>
                  <a:lnTo>
                    <a:pt x="118" y="541"/>
                  </a:lnTo>
                  <a:lnTo>
                    <a:pt x="118" y="497"/>
                  </a:lnTo>
                  <a:lnTo>
                    <a:pt x="118" y="452"/>
                  </a:lnTo>
                  <a:lnTo>
                    <a:pt x="117" y="407"/>
                  </a:lnTo>
                  <a:lnTo>
                    <a:pt x="117" y="362"/>
                  </a:lnTo>
                  <a:lnTo>
                    <a:pt x="117" y="318"/>
                  </a:lnTo>
                  <a:lnTo>
                    <a:pt x="118" y="273"/>
                  </a:lnTo>
                  <a:lnTo>
                    <a:pt x="118" y="228"/>
                  </a:lnTo>
                  <a:lnTo>
                    <a:pt x="136" y="228"/>
                  </a:lnTo>
                  <a:lnTo>
                    <a:pt x="152" y="228"/>
                  </a:lnTo>
                  <a:lnTo>
                    <a:pt x="153" y="296"/>
                  </a:lnTo>
                  <a:lnTo>
                    <a:pt x="153" y="363"/>
                  </a:lnTo>
                  <a:lnTo>
                    <a:pt x="153" y="430"/>
                  </a:lnTo>
                  <a:lnTo>
                    <a:pt x="153" y="499"/>
                  </a:lnTo>
                  <a:lnTo>
                    <a:pt x="153" y="566"/>
                  </a:lnTo>
                  <a:lnTo>
                    <a:pt x="153" y="634"/>
                  </a:lnTo>
                  <a:lnTo>
                    <a:pt x="153" y="701"/>
                  </a:lnTo>
                  <a:lnTo>
                    <a:pt x="153" y="769"/>
                  </a:lnTo>
                  <a:lnTo>
                    <a:pt x="153" y="836"/>
                  </a:lnTo>
                  <a:lnTo>
                    <a:pt x="153" y="903"/>
                  </a:lnTo>
                  <a:lnTo>
                    <a:pt x="153" y="972"/>
                  </a:lnTo>
                  <a:lnTo>
                    <a:pt x="153" y="1039"/>
                  </a:lnTo>
                  <a:lnTo>
                    <a:pt x="153" y="1107"/>
                  </a:lnTo>
                  <a:lnTo>
                    <a:pt x="153" y="1174"/>
                  </a:lnTo>
                  <a:lnTo>
                    <a:pt x="153" y="1243"/>
                  </a:lnTo>
                  <a:lnTo>
                    <a:pt x="154" y="1310"/>
                  </a:lnTo>
                  <a:lnTo>
                    <a:pt x="154" y="1323"/>
                  </a:lnTo>
                  <a:lnTo>
                    <a:pt x="157" y="1335"/>
                  </a:lnTo>
                  <a:lnTo>
                    <a:pt x="161" y="1346"/>
                  </a:lnTo>
                  <a:lnTo>
                    <a:pt x="168" y="1355"/>
                  </a:lnTo>
                  <a:lnTo>
                    <a:pt x="175" y="1363"/>
                  </a:lnTo>
                  <a:lnTo>
                    <a:pt x="184" y="1370"/>
                  </a:lnTo>
                  <a:lnTo>
                    <a:pt x="193" y="1375"/>
                  </a:lnTo>
                  <a:lnTo>
                    <a:pt x="204" y="1379"/>
                  </a:lnTo>
                  <a:lnTo>
                    <a:pt x="215" y="1382"/>
                  </a:lnTo>
                  <a:lnTo>
                    <a:pt x="227" y="1383"/>
                  </a:lnTo>
                  <a:lnTo>
                    <a:pt x="239" y="1383"/>
                  </a:lnTo>
                  <a:lnTo>
                    <a:pt x="251" y="1382"/>
                  </a:lnTo>
                  <a:lnTo>
                    <a:pt x="262" y="1379"/>
                  </a:lnTo>
                  <a:lnTo>
                    <a:pt x="274" y="1375"/>
                  </a:lnTo>
                  <a:lnTo>
                    <a:pt x="283" y="1370"/>
                  </a:lnTo>
                  <a:lnTo>
                    <a:pt x="294" y="1363"/>
                  </a:lnTo>
                  <a:lnTo>
                    <a:pt x="299" y="1349"/>
                  </a:lnTo>
                  <a:lnTo>
                    <a:pt x="303" y="1334"/>
                  </a:lnTo>
                  <a:lnTo>
                    <a:pt x="306" y="1319"/>
                  </a:lnTo>
                  <a:lnTo>
                    <a:pt x="309" y="1303"/>
                  </a:lnTo>
                  <a:lnTo>
                    <a:pt x="311" y="1272"/>
                  </a:lnTo>
                  <a:lnTo>
                    <a:pt x="313" y="1241"/>
                  </a:lnTo>
                  <a:lnTo>
                    <a:pt x="313" y="1170"/>
                  </a:lnTo>
                  <a:lnTo>
                    <a:pt x="311" y="1101"/>
                  </a:lnTo>
                  <a:lnTo>
                    <a:pt x="311" y="1030"/>
                  </a:lnTo>
                  <a:lnTo>
                    <a:pt x="311" y="958"/>
                  </a:lnTo>
                  <a:lnTo>
                    <a:pt x="311" y="887"/>
                  </a:lnTo>
                  <a:lnTo>
                    <a:pt x="313" y="816"/>
                  </a:lnTo>
                  <a:lnTo>
                    <a:pt x="313" y="745"/>
                  </a:lnTo>
                  <a:lnTo>
                    <a:pt x="313" y="674"/>
                  </a:lnTo>
                  <a:lnTo>
                    <a:pt x="330" y="674"/>
                  </a:lnTo>
                  <a:lnTo>
                    <a:pt x="347" y="674"/>
                  </a:lnTo>
                  <a:lnTo>
                    <a:pt x="347" y="756"/>
                  </a:lnTo>
                  <a:lnTo>
                    <a:pt x="347" y="838"/>
                  </a:lnTo>
                  <a:lnTo>
                    <a:pt x="347" y="918"/>
                  </a:lnTo>
                  <a:lnTo>
                    <a:pt x="347" y="1000"/>
                  </a:lnTo>
                  <a:lnTo>
                    <a:pt x="347" y="1082"/>
                  </a:lnTo>
                  <a:lnTo>
                    <a:pt x="347" y="1162"/>
                  </a:lnTo>
                  <a:lnTo>
                    <a:pt x="347" y="1244"/>
                  </a:lnTo>
                  <a:lnTo>
                    <a:pt x="349" y="1324"/>
                  </a:lnTo>
                  <a:lnTo>
                    <a:pt x="350" y="1333"/>
                  </a:lnTo>
                  <a:lnTo>
                    <a:pt x="351" y="1341"/>
                  </a:lnTo>
                  <a:lnTo>
                    <a:pt x="354" y="1347"/>
                  </a:lnTo>
                  <a:lnTo>
                    <a:pt x="357" y="1354"/>
                  </a:lnTo>
                  <a:lnTo>
                    <a:pt x="361" y="1359"/>
                  </a:lnTo>
                  <a:lnTo>
                    <a:pt x="366" y="1363"/>
                  </a:lnTo>
                  <a:lnTo>
                    <a:pt x="370" y="1369"/>
                  </a:lnTo>
                  <a:lnTo>
                    <a:pt x="377" y="1373"/>
                  </a:lnTo>
                  <a:lnTo>
                    <a:pt x="388" y="1378"/>
                  </a:lnTo>
                  <a:lnTo>
                    <a:pt x="401" y="1382"/>
                  </a:lnTo>
                  <a:lnTo>
                    <a:pt x="416" y="1383"/>
                  </a:lnTo>
                  <a:lnTo>
                    <a:pt x="429" y="1382"/>
                  </a:lnTo>
                  <a:lnTo>
                    <a:pt x="444" y="1379"/>
                  </a:lnTo>
                  <a:lnTo>
                    <a:pt x="457" y="1375"/>
                  </a:lnTo>
                  <a:lnTo>
                    <a:pt x="469" y="1369"/>
                  </a:lnTo>
                  <a:lnTo>
                    <a:pt x="480" y="1359"/>
                  </a:lnTo>
                  <a:lnTo>
                    <a:pt x="484" y="1355"/>
                  </a:lnTo>
                  <a:lnTo>
                    <a:pt x="488" y="1350"/>
                  </a:lnTo>
                  <a:lnTo>
                    <a:pt x="492" y="1343"/>
                  </a:lnTo>
                  <a:lnTo>
                    <a:pt x="495" y="1338"/>
                  </a:lnTo>
                  <a:lnTo>
                    <a:pt x="496" y="1331"/>
                  </a:lnTo>
                  <a:lnTo>
                    <a:pt x="498" y="1323"/>
                  </a:lnTo>
                  <a:lnTo>
                    <a:pt x="499" y="1316"/>
                  </a:lnTo>
                  <a:lnTo>
                    <a:pt x="498" y="1308"/>
                  </a:lnTo>
                  <a:lnTo>
                    <a:pt x="499" y="1240"/>
                  </a:lnTo>
                  <a:lnTo>
                    <a:pt x="499" y="1173"/>
                  </a:lnTo>
                  <a:lnTo>
                    <a:pt x="499" y="1106"/>
                  </a:lnTo>
                  <a:lnTo>
                    <a:pt x="499" y="1038"/>
                  </a:lnTo>
                  <a:lnTo>
                    <a:pt x="499" y="971"/>
                  </a:lnTo>
                  <a:lnTo>
                    <a:pt x="499" y="902"/>
                  </a:lnTo>
                  <a:lnTo>
                    <a:pt x="499" y="835"/>
                  </a:lnTo>
                  <a:lnTo>
                    <a:pt x="499" y="767"/>
                  </a:lnTo>
                  <a:lnTo>
                    <a:pt x="499" y="700"/>
                  </a:lnTo>
                  <a:lnTo>
                    <a:pt x="499" y="633"/>
                  </a:lnTo>
                  <a:lnTo>
                    <a:pt x="499" y="564"/>
                  </a:lnTo>
                  <a:lnTo>
                    <a:pt x="499" y="497"/>
                  </a:lnTo>
                  <a:lnTo>
                    <a:pt x="499" y="429"/>
                  </a:lnTo>
                  <a:lnTo>
                    <a:pt x="499" y="362"/>
                  </a:lnTo>
                  <a:lnTo>
                    <a:pt x="499" y="293"/>
                  </a:lnTo>
                  <a:lnTo>
                    <a:pt x="499" y="226"/>
                  </a:lnTo>
                  <a:lnTo>
                    <a:pt x="510" y="226"/>
                  </a:lnTo>
                  <a:lnTo>
                    <a:pt x="520" y="226"/>
                  </a:lnTo>
                  <a:lnTo>
                    <a:pt x="532" y="226"/>
                  </a:lnTo>
                  <a:lnTo>
                    <a:pt x="542" y="225"/>
                  </a:lnTo>
                  <a:lnTo>
                    <a:pt x="542" y="273"/>
                  </a:lnTo>
                  <a:lnTo>
                    <a:pt x="542" y="320"/>
                  </a:lnTo>
                  <a:lnTo>
                    <a:pt x="542" y="367"/>
                  </a:lnTo>
                  <a:lnTo>
                    <a:pt x="542" y="414"/>
                  </a:lnTo>
                  <a:lnTo>
                    <a:pt x="542" y="461"/>
                  </a:lnTo>
                  <a:lnTo>
                    <a:pt x="542" y="508"/>
                  </a:lnTo>
                  <a:lnTo>
                    <a:pt x="542" y="556"/>
                  </a:lnTo>
                  <a:lnTo>
                    <a:pt x="542" y="603"/>
                  </a:lnTo>
                  <a:lnTo>
                    <a:pt x="543" y="617"/>
                  </a:lnTo>
                  <a:lnTo>
                    <a:pt x="546" y="631"/>
                  </a:lnTo>
                  <a:lnTo>
                    <a:pt x="553" y="645"/>
                  </a:lnTo>
                  <a:lnTo>
                    <a:pt x="561" y="657"/>
                  </a:lnTo>
                  <a:lnTo>
                    <a:pt x="565" y="662"/>
                  </a:lnTo>
                  <a:lnTo>
                    <a:pt x="570" y="667"/>
                  </a:lnTo>
                  <a:lnTo>
                    <a:pt x="577" y="670"/>
                  </a:lnTo>
                  <a:lnTo>
                    <a:pt x="582" y="674"/>
                  </a:lnTo>
                  <a:lnTo>
                    <a:pt x="589" y="676"/>
                  </a:lnTo>
                  <a:lnTo>
                    <a:pt x="597" y="677"/>
                  </a:lnTo>
                  <a:lnTo>
                    <a:pt x="604" y="677"/>
                  </a:lnTo>
                  <a:lnTo>
                    <a:pt x="612" y="676"/>
                  </a:lnTo>
                  <a:lnTo>
                    <a:pt x="618" y="676"/>
                  </a:lnTo>
                  <a:lnTo>
                    <a:pt x="624" y="674"/>
                  </a:lnTo>
                  <a:lnTo>
                    <a:pt x="629" y="672"/>
                  </a:lnTo>
                  <a:lnTo>
                    <a:pt x="634" y="669"/>
                  </a:lnTo>
                  <a:lnTo>
                    <a:pt x="638" y="665"/>
                  </a:lnTo>
                  <a:lnTo>
                    <a:pt x="642" y="661"/>
                  </a:lnTo>
                  <a:lnTo>
                    <a:pt x="645" y="655"/>
                  </a:lnTo>
                  <a:lnTo>
                    <a:pt x="649" y="650"/>
                  </a:lnTo>
                  <a:lnTo>
                    <a:pt x="653" y="639"/>
                  </a:lnTo>
                  <a:lnTo>
                    <a:pt x="656" y="627"/>
                  </a:lnTo>
                  <a:lnTo>
                    <a:pt x="658" y="615"/>
                  </a:lnTo>
                  <a:lnTo>
                    <a:pt x="658" y="603"/>
                  </a:lnTo>
                  <a:lnTo>
                    <a:pt x="658" y="555"/>
                  </a:lnTo>
                  <a:lnTo>
                    <a:pt x="658" y="505"/>
                  </a:lnTo>
                  <a:lnTo>
                    <a:pt x="658" y="457"/>
                  </a:lnTo>
                  <a:lnTo>
                    <a:pt x="658" y="409"/>
                  </a:lnTo>
                  <a:lnTo>
                    <a:pt x="658" y="360"/>
                  </a:lnTo>
                  <a:lnTo>
                    <a:pt x="658" y="311"/>
                  </a:lnTo>
                  <a:lnTo>
                    <a:pt x="658" y="263"/>
                  </a:lnTo>
                  <a:lnTo>
                    <a:pt x="658" y="214"/>
                  </a:lnTo>
                  <a:lnTo>
                    <a:pt x="658" y="192"/>
                  </a:lnTo>
                  <a:lnTo>
                    <a:pt x="657" y="169"/>
                  </a:lnTo>
                  <a:lnTo>
                    <a:pt x="654" y="146"/>
                  </a:lnTo>
                  <a:lnTo>
                    <a:pt x="650" y="123"/>
                  </a:lnTo>
                  <a:lnTo>
                    <a:pt x="648" y="111"/>
                  </a:lnTo>
                  <a:lnTo>
                    <a:pt x="644" y="100"/>
                  </a:lnTo>
                  <a:lnTo>
                    <a:pt x="640" y="90"/>
                  </a:lnTo>
                  <a:lnTo>
                    <a:pt x="634" y="80"/>
                  </a:lnTo>
                  <a:lnTo>
                    <a:pt x="629" y="71"/>
                  </a:lnTo>
                  <a:lnTo>
                    <a:pt x="622" y="61"/>
                  </a:lnTo>
                  <a:lnTo>
                    <a:pt x="614" y="53"/>
                  </a:lnTo>
                  <a:lnTo>
                    <a:pt x="605" y="4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sp>
        <p:nvSpPr>
          <p:cNvPr id="108594" name="Rectangle 632"/>
          <p:cNvSpPr>
            <a:spLocks noChangeArrowheads="1"/>
          </p:cNvSpPr>
          <p:nvPr/>
        </p:nvSpPr>
        <p:spPr bwMode="auto">
          <a:xfrm>
            <a:off x="10044113" y="2492375"/>
            <a:ext cx="1195387" cy="52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sz="4800" noProof="1">
                <a:solidFill>
                  <a:srgbClr val="0070C0"/>
                </a:solidFill>
                <a:latin typeface="Abraham Lincoln" pitchFamily="2" charset="0"/>
                <a:ea typeface="Lato Light"/>
                <a:cs typeface="Lato Light"/>
              </a:rPr>
              <a:t>45%</a:t>
            </a:r>
          </a:p>
        </p:txBody>
      </p:sp>
      <p:sp>
        <p:nvSpPr>
          <p:cNvPr id="108595" name="Rectangle 633"/>
          <p:cNvSpPr>
            <a:spLocks noChangeArrowheads="1"/>
          </p:cNvSpPr>
          <p:nvPr/>
        </p:nvSpPr>
        <p:spPr bwMode="auto">
          <a:xfrm>
            <a:off x="10044113" y="3295650"/>
            <a:ext cx="1195387" cy="52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sz="4800" noProof="1">
                <a:solidFill>
                  <a:srgbClr val="FF3B94"/>
                </a:solidFill>
                <a:latin typeface="Abraham Lincoln" pitchFamily="2" charset="0"/>
                <a:ea typeface="Lato Light"/>
                <a:cs typeface="Lato Light"/>
              </a:rPr>
              <a:t>75%</a:t>
            </a:r>
          </a:p>
        </p:txBody>
      </p:sp>
    </p:spTree>
  </p:cSld>
  <p:clrMapOvr>
    <a:masterClrMapping/>
  </p:clrMapOvr>
  <p:transition spd="slow">
    <p:fade/>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9570"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3D88D515-9232-4F5F-A81B-26201A6BE6FF}" type="slidenum">
              <a:rPr lang="en-US" altLang="zh-CN" smtClean="0">
                <a:solidFill>
                  <a:srgbClr val="D9D9D9"/>
                </a:solidFill>
                <a:latin typeface="Calibri Light" pitchFamily="34" charset="0"/>
              </a:rPr>
              <a:pPr/>
              <a:t>64</a:t>
            </a:fld>
            <a:endParaRPr lang="en-US" altLang="zh-CN" smtClean="0">
              <a:solidFill>
                <a:srgbClr val="D9D9D9"/>
              </a:solidFill>
              <a:latin typeface="Calibri Light" pitchFamily="34" charset="0"/>
            </a:endParaRPr>
          </a:p>
        </p:txBody>
      </p:sp>
      <p:pic>
        <p:nvPicPr>
          <p:cNvPr id="109571" name="图片占位符 55" descr="People-Groups-22.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2948" b="22948"/>
          <a:stretch>
            <a:fillRect/>
          </a:stretch>
        </p:blipFill>
        <p:spPr>
          <a:xfrm>
            <a:off x="4763" y="-609600"/>
            <a:ext cx="12182475" cy="4394200"/>
          </a:xfrm>
          <a:prstGeom prst="rect">
            <a:avLst/>
          </a:prstGeom>
          <a:ln>
            <a:round/>
            <a:headEnd/>
            <a:tailEnd/>
          </a:ln>
        </p:spPr>
      </p:pic>
      <p:sp>
        <p:nvSpPr>
          <p:cNvPr id="109572" name="Rectangle 2"/>
          <p:cNvSpPr>
            <a:spLocks noChangeArrowheads="1"/>
          </p:cNvSpPr>
          <p:nvPr/>
        </p:nvSpPr>
        <p:spPr bwMode="auto">
          <a:xfrm>
            <a:off x="1684338" y="477838"/>
            <a:ext cx="8823325"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4400" noProof="1">
                <a:solidFill>
                  <a:schemeClr val="bg1"/>
                </a:solidFill>
                <a:latin typeface="Abraham Lincoln" pitchFamily="2" charset="0"/>
                <a:ea typeface="Lato Light"/>
                <a:cs typeface="Lato Light"/>
              </a:rPr>
              <a:t>Infographic </a:t>
            </a:r>
            <a:r>
              <a:rPr lang="en-US" altLang="zh-CN" sz="4400" noProof="1">
                <a:solidFill>
                  <a:srgbClr val="27AAE1"/>
                </a:solidFill>
                <a:latin typeface="Abraham Lincoln" pitchFamily="2" charset="0"/>
                <a:ea typeface="Lato Light"/>
                <a:cs typeface="Lato Light"/>
              </a:rPr>
              <a:t>Section</a:t>
            </a:r>
          </a:p>
        </p:txBody>
      </p:sp>
      <p:sp>
        <p:nvSpPr>
          <p:cNvPr id="4" name="Rectangle 3"/>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bg1"/>
                </a:solidFill>
                <a:latin typeface="+mj-lt"/>
                <a:ea typeface="Roboto Light" panose="02000000000000000000" pitchFamily="2" charset="0"/>
                <a:cs typeface="Arial" charset="0"/>
              </a:rPr>
              <a:t>Lorem ipsum dolor sit amet, consectetur adipiscing elit</a:t>
            </a:r>
          </a:p>
        </p:txBody>
      </p:sp>
      <p:sp>
        <p:nvSpPr>
          <p:cNvPr id="9" name="Oval 8"/>
          <p:cNvSpPr/>
          <p:nvPr/>
        </p:nvSpPr>
        <p:spPr>
          <a:xfrm>
            <a:off x="5041900" y="2578100"/>
            <a:ext cx="2108200" cy="2108200"/>
          </a:xfrm>
          <a:prstGeom prst="ellipse">
            <a:avLst/>
          </a:prstGeom>
          <a:solidFill>
            <a:schemeClr val="bg1"/>
          </a:solidFill>
          <a:ln>
            <a:solidFill>
              <a:srgbClr val="00B0F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0" name="Oval 19"/>
          <p:cNvSpPr/>
          <p:nvPr/>
        </p:nvSpPr>
        <p:spPr>
          <a:xfrm>
            <a:off x="1779588" y="3746500"/>
            <a:ext cx="1179512" cy="1179513"/>
          </a:xfrm>
          <a:prstGeom prst="ellipse">
            <a:avLst/>
          </a:prstGeom>
          <a:pattFill prst="ltUpDiag">
            <a:fgClr>
              <a:schemeClr val="tx1">
                <a:lumMod val="85000"/>
                <a:lumOff val="15000"/>
              </a:schemeClr>
            </a:fgClr>
            <a:bgClr>
              <a:srgbClr val="0070C0"/>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1" name="Oval 20"/>
          <p:cNvSpPr/>
          <p:nvPr/>
        </p:nvSpPr>
        <p:spPr>
          <a:xfrm>
            <a:off x="9213850" y="3746500"/>
            <a:ext cx="1179513" cy="1179513"/>
          </a:xfrm>
          <a:prstGeom prst="ellipse">
            <a:avLst/>
          </a:prstGeom>
          <a:pattFill prst="ltUpDiag">
            <a:fgClr>
              <a:schemeClr val="tx1">
                <a:lumMod val="85000"/>
                <a:lumOff val="15000"/>
              </a:schemeClr>
            </a:fgClr>
            <a:bgClr>
              <a:srgbClr val="0070C0"/>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cxnSp>
        <p:nvCxnSpPr>
          <p:cNvPr id="13" name="Straight Connector 12"/>
          <p:cNvCxnSpPr/>
          <p:nvPr/>
        </p:nvCxnSpPr>
        <p:spPr>
          <a:xfrm>
            <a:off x="2362200" y="2827338"/>
            <a:ext cx="0" cy="830262"/>
          </a:xfrm>
          <a:prstGeom prst="line">
            <a:avLst/>
          </a:prstGeom>
          <a:ln>
            <a:solidFill>
              <a:srgbClr val="0070C0"/>
            </a:solidFill>
            <a:prstDash val="dash"/>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9791700" y="2827338"/>
            <a:ext cx="0" cy="830262"/>
          </a:xfrm>
          <a:prstGeom prst="line">
            <a:avLst/>
          </a:prstGeom>
          <a:ln>
            <a:solidFill>
              <a:srgbClr val="0070C0"/>
            </a:solidFill>
            <a:prstDash val="dash"/>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2182813" y="2700338"/>
            <a:ext cx="358775" cy="357187"/>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8" name="Oval 27"/>
          <p:cNvSpPr/>
          <p:nvPr/>
        </p:nvSpPr>
        <p:spPr>
          <a:xfrm>
            <a:off x="9612313" y="2700338"/>
            <a:ext cx="358775" cy="357187"/>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9" name="Rectangle 28"/>
          <p:cNvSpPr/>
          <p:nvPr/>
        </p:nvSpPr>
        <p:spPr>
          <a:xfrm>
            <a:off x="4384675" y="5386388"/>
            <a:ext cx="3422650" cy="614362"/>
          </a:xfrm>
          <a:prstGeom prst="rect">
            <a:avLst/>
          </a:prstGeom>
        </p:spPr>
        <p:txBody>
          <a:bodyPr>
            <a:spAutoFit/>
          </a:bodyPr>
          <a:lstStyle/>
          <a:p>
            <a:pPr algn="ct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Aliquam erat volutpat. </a:t>
            </a:r>
          </a:p>
        </p:txBody>
      </p:sp>
      <p:sp>
        <p:nvSpPr>
          <p:cNvPr id="30" name="Rectangle 29"/>
          <p:cNvSpPr/>
          <p:nvPr/>
        </p:nvSpPr>
        <p:spPr>
          <a:xfrm>
            <a:off x="5351463" y="4929188"/>
            <a:ext cx="1489075" cy="433387"/>
          </a:xfrm>
          <a:prstGeom prst="rect">
            <a:avLst/>
          </a:prstGeom>
        </p:spPr>
        <p:txBody>
          <a:bodyPr anchor="ctr"/>
          <a:lstStyle/>
          <a:p>
            <a:pPr algn="ctr" defTabSz="914082" eaLnBrk="1" fontAlgn="auto" hangingPunct="1">
              <a:spcAft>
                <a:spcPts val="0"/>
              </a:spcAft>
              <a:defRPr/>
            </a:pPr>
            <a:r>
              <a:rPr lang="en-US" sz="32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CENTER</a:t>
            </a:r>
          </a:p>
        </p:txBody>
      </p:sp>
      <p:sp>
        <p:nvSpPr>
          <p:cNvPr id="31" name="Rectangle 30"/>
          <p:cNvSpPr/>
          <p:nvPr/>
        </p:nvSpPr>
        <p:spPr>
          <a:xfrm>
            <a:off x="955675" y="5386388"/>
            <a:ext cx="2827338" cy="64770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32" name="Rectangle 31"/>
          <p:cNvSpPr/>
          <p:nvPr/>
        </p:nvSpPr>
        <p:spPr>
          <a:xfrm>
            <a:off x="1625600" y="5043488"/>
            <a:ext cx="1487488" cy="433387"/>
          </a:xfrm>
          <a:prstGeom prst="rect">
            <a:avLst/>
          </a:prstGeom>
        </p:spPr>
        <p:txBody>
          <a:bodyPr anchor="ctr"/>
          <a:lstStyle/>
          <a:p>
            <a:pPr algn="ctr" defTabSz="914082" eaLnBrk="1" fontAlgn="auto" hangingPunct="1">
              <a:spcAft>
                <a:spcPts val="0"/>
              </a:spcAft>
              <a:defRPr/>
            </a:pPr>
            <a:r>
              <a:rPr lang="en-US" sz="24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a:t>
            </a:r>
          </a:p>
        </p:txBody>
      </p:sp>
      <p:sp>
        <p:nvSpPr>
          <p:cNvPr id="33" name="Rectangle 32"/>
          <p:cNvSpPr/>
          <p:nvPr/>
        </p:nvSpPr>
        <p:spPr>
          <a:xfrm>
            <a:off x="8374063" y="5386388"/>
            <a:ext cx="2827337" cy="64770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34" name="Rectangle 33"/>
          <p:cNvSpPr/>
          <p:nvPr/>
        </p:nvSpPr>
        <p:spPr>
          <a:xfrm>
            <a:off x="9043988" y="5043488"/>
            <a:ext cx="1487487" cy="433387"/>
          </a:xfrm>
          <a:prstGeom prst="rect">
            <a:avLst/>
          </a:prstGeom>
        </p:spPr>
        <p:txBody>
          <a:bodyPr anchor="ctr"/>
          <a:lstStyle/>
          <a:p>
            <a:pPr algn="ctr" defTabSz="914082" eaLnBrk="1" fontAlgn="auto" hangingPunct="1">
              <a:spcAft>
                <a:spcPts val="0"/>
              </a:spcAft>
              <a:defRPr/>
            </a:pPr>
            <a:r>
              <a:rPr lang="en-US" sz="24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a:t>
            </a:r>
          </a:p>
        </p:txBody>
      </p:sp>
      <p:grpSp>
        <p:nvGrpSpPr>
          <p:cNvPr id="3" name="Group 22"/>
          <p:cNvGrpSpPr/>
          <p:nvPr/>
        </p:nvGrpSpPr>
        <p:grpSpPr>
          <a:xfrm>
            <a:off x="2135908" y="3945498"/>
            <a:ext cx="481613" cy="775165"/>
            <a:chOff x="7510463" y="2332038"/>
            <a:chExt cx="333375" cy="536576"/>
          </a:xfrm>
          <a:solidFill>
            <a:schemeClr val="bg1"/>
          </a:solidFill>
        </p:grpSpPr>
        <p:sp>
          <p:nvSpPr>
            <p:cNvPr id="25" name="Freeform 1550"/>
            <p:cNvSpPr>
              <a:spLocks/>
            </p:cNvSpPr>
            <p:nvPr/>
          </p:nvSpPr>
          <p:spPr bwMode="auto">
            <a:xfrm>
              <a:off x="7534276" y="2332038"/>
              <a:ext cx="269875" cy="244475"/>
            </a:xfrm>
            <a:custGeom>
              <a:avLst/>
              <a:gdLst>
                <a:gd name="T0" fmla="*/ 17 w 340"/>
                <a:gd name="T1" fmla="*/ 309 h 309"/>
                <a:gd name="T2" fmla="*/ 77 w 340"/>
                <a:gd name="T3" fmla="*/ 306 h 309"/>
                <a:gd name="T4" fmla="*/ 145 w 340"/>
                <a:gd name="T5" fmla="*/ 302 h 309"/>
                <a:gd name="T6" fmla="*/ 192 w 340"/>
                <a:gd name="T7" fmla="*/ 301 h 309"/>
                <a:gd name="T8" fmla="*/ 196 w 340"/>
                <a:gd name="T9" fmla="*/ 302 h 309"/>
                <a:gd name="T10" fmla="*/ 263 w 340"/>
                <a:gd name="T11" fmla="*/ 306 h 309"/>
                <a:gd name="T12" fmla="*/ 327 w 340"/>
                <a:gd name="T13" fmla="*/ 309 h 309"/>
                <a:gd name="T14" fmla="*/ 328 w 340"/>
                <a:gd name="T15" fmla="*/ 306 h 309"/>
                <a:gd name="T16" fmla="*/ 335 w 340"/>
                <a:gd name="T17" fmla="*/ 290 h 309"/>
                <a:gd name="T18" fmla="*/ 338 w 340"/>
                <a:gd name="T19" fmla="*/ 269 h 309"/>
                <a:gd name="T20" fmla="*/ 338 w 340"/>
                <a:gd name="T21" fmla="*/ 222 h 309"/>
                <a:gd name="T22" fmla="*/ 332 w 340"/>
                <a:gd name="T23" fmla="*/ 176 h 309"/>
                <a:gd name="T24" fmla="*/ 320 w 340"/>
                <a:gd name="T25" fmla="*/ 141 h 309"/>
                <a:gd name="T26" fmla="*/ 317 w 340"/>
                <a:gd name="T27" fmla="*/ 131 h 309"/>
                <a:gd name="T28" fmla="*/ 306 w 340"/>
                <a:gd name="T29" fmla="*/ 94 h 309"/>
                <a:gd name="T30" fmla="*/ 300 w 340"/>
                <a:gd name="T31" fmla="*/ 54 h 309"/>
                <a:gd name="T32" fmla="*/ 300 w 340"/>
                <a:gd name="T33" fmla="*/ 53 h 309"/>
                <a:gd name="T34" fmla="*/ 299 w 340"/>
                <a:gd name="T35" fmla="*/ 50 h 309"/>
                <a:gd name="T36" fmla="*/ 299 w 340"/>
                <a:gd name="T37" fmla="*/ 50 h 309"/>
                <a:gd name="T38" fmla="*/ 292 w 340"/>
                <a:gd name="T39" fmla="*/ 31 h 309"/>
                <a:gd name="T40" fmla="*/ 282 w 340"/>
                <a:gd name="T41" fmla="*/ 14 h 309"/>
                <a:gd name="T42" fmla="*/ 281 w 340"/>
                <a:gd name="T43" fmla="*/ 12 h 309"/>
                <a:gd name="T44" fmla="*/ 274 w 340"/>
                <a:gd name="T45" fmla="*/ 12 h 309"/>
                <a:gd name="T46" fmla="*/ 272 w 340"/>
                <a:gd name="T47" fmla="*/ 17 h 309"/>
                <a:gd name="T48" fmla="*/ 273 w 340"/>
                <a:gd name="T49" fmla="*/ 19 h 309"/>
                <a:gd name="T50" fmla="*/ 282 w 340"/>
                <a:gd name="T51" fmla="*/ 35 h 309"/>
                <a:gd name="T52" fmla="*/ 287 w 340"/>
                <a:gd name="T53" fmla="*/ 51 h 309"/>
                <a:gd name="T54" fmla="*/ 287 w 340"/>
                <a:gd name="T55" fmla="*/ 58 h 309"/>
                <a:gd name="T56" fmla="*/ 280 w 340"/>
                <a:gd name="T57" fmla="*/ 83 h 309"/>
                <a:gd name="T58" fmla="*/ 263 w 340"/>
                <a:gd name="T59" fmla="*/ 121 h 309"/>
                <a:gd name="T60" fmla="*/ 239 w 340"/>
                <a:gd name="T61" fmla="*/ 163 h 309"/>
                <a:gd name="T62" fmla="*/ 227 w 340"/>
                <a:gd name="T63" fmla="*/ 179 h 309"/>
                <a:gd name="T64" fmla="*/ 209 w 340"/>
                <a:gd name="T65" fmla="*/ 215 h 309"/>
                <a:gd name="T66" fmla="*/ 195 w 340"/>
                <a:gd name="T67" fmla="*/ 250 h 309"/>
                <a:gd name="T68" fmla="*/ 189 w 340"/>
                <a:gd name="T69" fmla="*/ 279 h 309"/>
                <a:gd name="T70" fmla="*/ 187 w 340"/>
                <a:gd name="T71" fmla="*/ 290 h 309"/>
                <a:gd name="T72" fmla="*/ 153 w 340"/>
                <a:gd name="T73" fmla="*/ 291 h 309"/>
                <a:gd name="T74" fmla="*/ 150 w 340"/>
                <a:gd name="T75" fmla="*/ 267 h 309"/>
                <a:gd name="T76" fmla="*/ 140 w 340"/>
                <a:gd name="T77" fmla="*/ 233 h 309"/>
                <a:gd name="T78" fmla="*/ 123 w 340"/>
                <a:gd name="T79" fmla="*/ 197 h 309"/>
                <a:gd name="T80" fmla="*/ 103 w 340"/>
                <a:gd name="T81" fmla="*/ 163 h 309"/>
                <a:gd name="T82" fmla="*/ 95 w 340"/>
                <a:gd name="T83" fmla="*/ 150 h 309"/>
                <a:gd name="T84" fmla="*/ 68 w 340"/>
                <a:gd name="T85" fmla="*/ 101 h 309"/>
                <a:gd name="T86" fmla="*/ 56 w 340"/>
                <a:gd name="T87" fmla="*/ 66 h 309"/>
                <a:gd name="T88" fmla="*/ 53 w 340"/>
                <a:gd name="T89" fmla="*/ 50 h 309"/>
                <a:gd name="T90" fmla="*/ 52 w 340"/>
                <a:gd name="T91" fmla="*/ 50 h 309"/>
                <a:gd name="T92" fmla="*/ 56 w 340"/>
                <a:gd name="T93" fmla="*/ 7 h 309"/>
                <a:gd name="T94" fmla="*/ 56 w 340"/>
                <a:gd name="T95" fmla="*/ 4 h 309"/>
                <a:gd name="T96" fmla="*/ 50 w 340"/>
                <a:gd name="T97" fmla="*/ 0 h 309"/>
                <a:gd name="T98" fmla="*/ 45 w 340"/>
                <a:gd name="T99" fmla="*/ 2 h 309"/>
                <a:gd name="T100" fmla="*/ 44 w 340"/>
                <a:gd name="T101" fmla="*/ 4 h 309"/>
                <a:gd name="T102" fmla="*/ 40 w 340"/>
                <a:gd name="T103" fmla="*/ 57 h 309"/>
                <a:gd name="T104" fmla="*/ 40 w 340"/>
                <a:gd name="T105" fmla="*/ 58 h 309"/>
                <a:gd name="T106" fmla="*/ 38 w 340"/>
                <a:gd name="T107" fmla="*/ 75 h 309"/>
                <a:gd name="T108" fmla="*/ 27 w 340"/>
                <a:gd name="T109" fmla="*/ 121 h 309"/>
                <a:gd name="T110" fmla="*/ 20 w 340"/>
                <a:gd name="T111" fmla="*/ 141 h 309"/>
                <a:gd name="T112" fmla="*/ 15 w 340"/>
                <a:gd name="T113" fmla="*/ 156 h 309"/>
                <a:gd name="T114" fmla="*/ 4 w 340"/>
                <a:gd name="T115" fmla="*/ 197 h 309"/>
                <a:gd name="T116" fmla="*/ 0 w 340"/>
                <a:gd name="T117" fmla="*/ 246 h 309"/>
                <a:gd name="T118" fmla="*/ 3 w 340"/>
                <a:gd name="T119" fmla="*/ 279 h 309"/>
                <a:gd name="T120" fmla="*/ 8 w 340"/>
                <a:gd name="T121" fmla="*/ 299 h 309"/>
                <a:gd name="T122" fmla="*/ 13 w 340"/>
                <a:gd name="T123"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0" h="309">
                  <a:moveTo>
                    <a:pt x="13" y="309"/>
                  </a:moveTo>
                  <a:lnTo>
                    <a:pt x="17" y="309"/>
                  </a:lnTo>
                  <a:lnTo>
                    <a:pt x="17" y="309"/>
                  </a:lnTo>
                  <a:lnTo>
                    <a:pt x="77" y="306"/>
                  </a:lnTo>
                  <a:lnTo>
                    <a:pt x="144" y="302"/>
                  </a:lnTo>
                  <a:lnTo>
                    <a:pt x="145" y="302"/>
                  </a:lnTo>
                  <a:lnTo>
                    <a:pt x="145" y="302"/>
                  </a:lnTo>
                  <a:lnTo>
                    <a:pt x="192" y="301"/>
                  </a:lnTo>
                  <a:lnTo>
                    <a:pt x="192" y="301"/>
                  </a:lnTo>
                  <a:lnTo>
                    <a:pt x="196" y="302"/>
                  </a:lnTo>
                  <a:lnTo>
                    <a:pt x="196" y="302"/>
                  </a:lnTo>
                  <a:lnTo>
                    <a:pt x="263" y="306"/>
                  </a:lnTo>
                  <a:lnTo>
                    <a:pt x="323" y="309"/>
                  </a:lnTo>
                  <a:lnTo>
                    <a:pt x="327" y="309"/>
                  </a:lnTo>
                  <a:lnTo>
                    <a:pt x="328" y="306"/>
                  </a:lnTo>
                  <a:lnTo>
                    <a:pt x="328" y="306"/>
                  </a:lnTo>
                  <a:lnTo>
                    <a:pt x="332" y="299"/>
                  </a:lnTo>
                  <a:lnTo>
                    <a:pt x="335" y="290"/>
                  </a:lnTo>
                  <a:lnTo>
                    <a:pt x="337" y="281"/>
                  </a:lnTo>
                  <a:lnTo>
                    <a:pt x="338" y="269"/>
                  </a:lnTo>
                  <a:lnTo>
                    <a:pt x="340" y="246"/>
                  </a:lnTo>
                  <a:lnTo>
                    <a:pt x="338" y="222"/>
                  </a:lnTo>
                  <a:lnTo>
                    <a:pt x="336" y="197"/>
                  </a:lnTo>
                  <a:lnTo>
                    <a:pt x="332" y="176"/>
                  </a:lnTo>
                  <a:lnTo>
                    <a:pt x="327" y="156"/>
                  </a:lnTo>
                  <a:lnTo>
                    <a:pt x="320" y="141"/>
                  </a:lnTo>
                  <a:lnTo>
                    <a:pt x="320" y="141"/>
                  </a:lnTo>
                  <a:lnTo>
                    <a:pt x="317" y="131"/>
                  </a:lnTo>
                  <a:lnTo>
                    <a:pt x="313" y="119"/>
                  </a:lnTo>
                  <a:lnTo>
                    <a:pt x="306" y="94"/>
                  </a:lnTo>
                  <a:lnTo>
                    <a:pt x="301" y="69"/>
                  </a:lnTo>
                  <a:lnTo>
                    <a:pt x="300" y="54"/>
                  </a:lnTo>
                  <a:lnTo>
                    <a:pt x="300" y="54"/>
                  </a:lnTo>
                  <a:lnTo>
                    <a:pt x="300" y="53"/>
                  </a:lnTo>
                  <a:lnTo>
                    <a:pt x="300" y="53"/>
                  </a:lnTo>
                  <a:lnTo>
                    <a:pt x="299" y="50"/>
                  </a:lnTo>
                  <a:lnTo>
                    <a:pt x="299" y="50"/>
                  </a:lnTo>
                  <a:lnTo>
                    <a:pt x="299" y="50"/>
                  </a:lnTo>
                  <a:lnTo>
                    <a:pt x="296" y="40"/>
                  </a:lnTo>
                  <a:lnTo>
                    <a:pt x="292" y="31"/>
                  </a:lnTo>
                  <a:lnTo>
                    <a:pt x="288" y="22"/>
                  </a:lnTo>
                  <a:lnTo>
                    <a:pt x="282" y="14"/>
                  </a:lnTo>
                  <a:lnTo>
                    <a:pt x="282" y="14"/>
                  </a:lnTo>
                  <a:lnTo>
                    <a:pt x="281" y="12"/>
                  </a:lnTo>
                  <a:lnTo>
                    <a:pt x="278" y="12"/>
                  </a:lnTo>
                  <a:lnTo>
                    <a:pt x="274" y="12"/>
                  </a:lnTo>
                  <a:lnTo>
                    <a:pt x="272" y="16"/>
                  </a:lnTo>
                  <a:lnTo>
                    <a:pt x="272" y="17"/>
                  </a:lnTo>
                  <a:lnTo>
                    <a:pt x="273" y="19"/>
                  </a:lnTo>
                  <a:lnTo>
                    <a:pt x="273" y="19"/>
                  </a:lnTo>
                  <a:lnTo>
                    <a:pt x="278" y="27"/>
                  </a:lnTo>
                  <a:lnTo>
                    <a:pt x="282" y="35"/>
                  </a:lnTo>
                  <a:lnTo>
                    <a:pt x="286" y="43"/>
                  </a:lnTo>
                  <a:lnTo>
                    <a:pt x="287" y="51"/>
                  </a:lnTo>
                  <a:lnTo>
                    <a:pt x="287" y="51"/>
                  </a:lnTo>
                  <a:lnTo>
                    <a:pt x="287" y="58"/>
                  </a:lnTo>
                  <a:lnTo>
                    <a:pt x="286" y="67"/>
                  </a:lnTo>
                  <a:lnTo>
                    <a:pt x="280" y="83"/>
                  </a:lnTo>
                  <a:lnTo>
                    <a:pt x="272" y="103"/>
                  </a:lnTo>
                  <a:lnTo>
                    <a:pt x="263" y="121"/>
                  </a:lnTo>
                  <a:lnTo>
                    <a:pt x="246" y="150"/>
                  </a:lnTo>
                  <a:lnTo>
                    <a:pt x="239" y="163"/>
                  </a:lnTo>
                  <a:lnTo>
                    <a:pt x="239" y="163"/>
                  </a:lnTo>
                  <a:lnTo>
                    <a:pt x="227" y="179"/>
                  </a:lnTo>
                  <a:lnTo>
                    <a:pt x="218" y="196"/>
                  </a:lnTo>
                  <a:lnTo>
                    <a:pt x="209" y="215"/>
                  </a:lnTo>
                  <a:lnTo>
                    <a:pt x="201" y="233"/>
                  </a:lnTo>
                  <a:lnTo>
                    <a:pt x="195" y="250"/>
                  </a:lnTo>
                  <a:lnTo>
                    <a:pt x="191" y="265"/>
                  </a:lnTo>
                  <a:lnTo>
                    <a:pt x="189" y="279"/>
                  </a:lnTo>
                  <a:lnTo>
                    <a:pt x="187" y="290"/>
                  </a:lnTo>
                  <a:lnTo>
                    <a:pt x="187" y="290"/>
                  </a:lnTo>
                  <a:lnTo>
                    <a:pt x="153" y="291"/>
                  </a:lnTo>
                  <a:lnTo>
                    <a:pt x="153" y="291"/>
                  </a:lnTo>
                  <a:lnTo>
                    <a:pt x="153" y="281"/>
                  </a:lnTo>
                  <a:lnTo>
                    <a:pt x="150" y="267"/>
                  </a:lnTo>
                  <a:lnTo>
                    <a:pt x="145" y="251"/>
                  </a:lnTo>
                  <a:lnTo>
                    <a:pt x="140" y="233"/>
                  </a:lnTo>
                  <a:lnTo>
                    <a:pt x="132" y="215"/>
                  </a:lnTo>
                  <a:lnTo>
                    <a:pt x="123" y="197"/>
                  </a:lnTo>
                  <a:lnTo>
                    <a:pt x="113" y="179"/>
                  </a:lnTo>
                  <a:lnTo>
                    <a:pt x="103" y="163"/>
                  </a:lnTo>
                  <a:lnTo>
                    <a:pt x="103" y="163"/>
                  </a:lnTo>
                  <a:lnTo>
                    <a:pt x="95" y="150"/>
                  </a:lnTo>
                  <a:lnTo>
                    <a:pt x="77" y="121"/>
                  </a:lnTo>
                  <a:lnTo>
                    <a:pt x="68" y="101"/>
                  </a:lnTo>
                  <a:lnTo>
                    <a:pt x="61" y="83"/>
                  </a:lnTo>
                  <a:lnTo>
                    <a:pt x="56" y="66"/>
                  </a:lnTo>
                  <a:lnTo>
                    <a:pt x="53" y="58"/>
                  </a:lnTo>
                  <a:lnTo>
                    <a:pt x="53" y="50"/>
                  </a:lnTo>
                  <a:lnTo>
                    <a:pt x="52" y="50"/>
                  </a:lnTo>
                  <a:lnTo>
                    <a:pt x="52" y="50"/>
                  </a:lnTo>
                  <a:lnTo>
                    <a:pt x="53" y="28"/>
                  </a:lnTo>
                  <a:lnTo>
                    <a:pt x="56" y="7"/>
                  </a:lnTo>
                  <a:lnTo>
                    <a:pt x="56" y="7"/>
                  </a:lnTo>
                  <a:lnTo>
                    <a:pt x="56" y="4"/>
                  </a:lnTo>
                  <a:lnTo>
                    <a:pt x="54" y="3"/>
                  </a:lnTo>
                  <a:lnTo>
                    <a:pt x="50" y="0"/>
                  </a:lnTo>
                  <a:lnTo>
                    <a:pt x="47" y="0"/>
                  </a:lnTo>
                  <a:lnTo>
                    <a:pt x="45" y="2"/>
                  </a:lnTo>
                  <a:lnTo>
                    <a:pt x="44" y="4"/>
                  </a:lnTo>
                  <a:lnTo>
                    <a:pt x="44" y="4"/>
                  </a:lnTo>
                  <a:lnTo>
                    <a:pt x="41" y="30"/>
                  </a:lnTo>
                  <a:lnTo>
                    <a:pt x="40" y="57"/>
                  </a:lnTo>
                  <a:lnTo>
                    <a:pt x="40" y="57"/>
                  </a:lnTo>
                  <a:lnTo>
                    <a:pt x="40" y="58"/>
                  </a:lnTo>
                  <a:lnTo>
                    <a:pt x="40" y="58"/>
                  </a:lnTo>
                  <a:lnTo>
                    <a:pt x="38" y="75"/>
                  </a:lnTo>
                  <a:lnTo>
                    <a:pt x="34" y="98"/>
                  </a:lnTo>
                  <a:lnTo>
                    <a:pt x="27" y="121"/>
                  </a:lnTo>
                  <a:lnTo>
                    <a:pt x="24" y="132"/>
                  </a:lnTo>
                  <a:lnTo>
                    <a:pt x="20" y="141"/>
                  </a:lnTo>
                  <a:lnTo>
                    <a:pt x="20" y="141"/>
                  </a:lnTo>
                  <a:lnTo>
                    <a:pt x="15" y="156"/>
                  </a:lnTo>
                  <a:lnTo>
                    <a:pt x="9" y="176"/>
                  </a:lnTo>
                  <a:lnTo>
                    <a:pt x="4" y="197"/>
                  </a:lnTo>
                  <a:lnTo>
                    <a:pt x="2" y="222"/>
                  </a:lnTo>
                  <a:lnTo>
                    <a:pt x="0" y="246"/>
                  </a:lnTo>
                  <a:lnTo>
                    <a:pt x="2" y="269"/>
                  </a:lnTo>
                  <a:lnTo>
                    <a:pt x="3" y="279"/>
                  </a:lnTo>
                  <a:lnTo>
                    <a:pt x="6" y="290"/>
                  </a:lnTo>
                  <a:lnTo>
                    <a:pt x="8" y="299"/>
                  </a:lnTo>
                  <a:lnTo>
                    <a:pt x="12" y="306"/>
                  </a:lnTo>
                  <a:lnTo>
                    <a:pt x="13" y="30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5" name="Freeform 1551"/>
            <p:cNvSpPr>
              <a:spLocks noEditPoints="1"/>
            </p:cNvSpPr>
            <p:nvPr/>
          </p:nvSpPr>
          <p:spPr bwMode="auto">
            <a:xfrm>
              <a:off x="7510463" y="2692401"/>
              <a:ext cx="333375" cy="176213"/>
            </a:xfrm>
            <a:custGeom>
              <a:avLst/>
              <a:gdLst>
                <a:gd name="T0" fmla="*/ 4 w 420"/>
                <a:gd name="T1" fmla="*/ 62 h 221"/>
                <a:gd name="T2" fmla="*/ 11 w 420"/>
                <a:gd name="T3" fmla="*/ 167 h 221"/>
                <a:gd name="T4" fmla="*/ 11 w 420"/>
                <a:gd name="T5" fmla="*/ 213 h 221"/>
                <a:gd name="T6" fmla="*/ 15 w 420"/>
                <a:gd name="T7" fmla="*/ 220 h 221"/>
                <a:gd name="T8" fmla="*/ 23 w 420"/>
                <a:gd name="T9" fmla="*/ 178 h 221"/>
                <a:gd name="T10" fmla="*/ 27 w 420"/>
                <a:gd name="T11" fmla="*/ 165 h 221"/>
                <a:gd name="T12" fmla="*/ 30 w 420"/>
                <a:gd name="T13" fmla="*/ 74 h 221"/>
                <a:gd name="T14" fmla="*/ 45 w 420"/>
                <a:gd name="T15" fmla="*/ 37 h 221"/>
                <a:gd name="T16" fmla="*/ 62 w 420"/>
                <a:gd name="T17" fmla="*/ 42 h 221"/>
                <a:gd name="T18" fmla="*/ 146 w 420"/>
                <a:gd name="T19" fmla="*/ 102 h 221"/>
                <a:gd name="T20" fmla="*/ 194 w 420"/>
                <a:gd name="T21" fmla="*/ 187 h 221"/>
                <a:gd name="T22" fmla="*/ 210 w 420"/>
                <a:gd name="T23" fmla="*/ 193 h 221"/>
                <a:gd name="T24" fmla="*/ 225 w 420"/>
                <a:gd name="T25" fmla="*/ 187 h 221"/>
                <a:gd name="T26" fmla="*/ 265 w 420"/>
                <a:gd name="T27" fmla="*/ 115 h 221"/>
                <a:gd name="T28" fmla="*/ 339 w 420"/>
                <a:gd name="T29" fmla="*/ 52 h 221"/>
                <a:gd name="T30" fmla="*/ 362 w 420"/>
                <a:gd name="T31" fmla="*/ 36 h 221"/>
                <a:gd name="T32" fmla="*/ 389 w 420"/>
                <a:gd name="T33" fmla="*/ 55 h 221"/>
                <a:gd name="T34" fmla="*/ 395 w 420"/>
                <a:gd name="T35" fmla="*/ 142 h 221"/>
                <a:gd name="T36" fmla="*/ 395 w 420"/>
                <a:gd name="T37" fmla="*/ 169 h 221"/>
                <a:gd name="T38" fmla="*/ 395 w 420"/>
                <a:gd name="T39" fmla="*/ 219 h 221"/>
                <a:gd name="T40" fmla="*/ 407 w 420"/>
                <a:gd name="T41" fmla="*/ 219 h 221"/>
                <a:gd name="T42" fmla="*/ 407 w 420"/>
                <a:gd name="T43" fmla="*/ 185 h 221"/>
                <a:gd name="T44" fmla="*/ 416 w 420"/>
                <a:gd name="T45" fmla="*/ 110 h 221"/>
                <a:gd name="T46" fmla="*/ 412 w 420"/>
                <a:gd name="T47" fmla="*/ 47 h 221"/>
                <a:gd name="T48" fmla="*/ 420 w 420"/>
                <a:gd name="T49" fmla="*/ 21 h 221"/>
                <a:gd name="T50" fmla="*/ 414 w 420"/>
                <a:gd name="T51" fmla="*/ 1 h 221"/>
                <a:gd name="T52" fmla="*/ 403 w 420"/>
                <a:gd name="T53" fmla="*/ 1 h 221"/>
                <a:gd name="T54" fmla="*/ 393 w 420"/>
                <a:gd name="T55" fmla="*/ 16 h 221"/>
                <a:gd name="T56" fmla="*/ 386 w 420"/>
                <a:gd name="T57" fmla="*/ 24 h 221"/>
                <a:gd name="T58" fmla="*/ 375 w 420"/>
                <a:gd name="T59" fmla="*/ 30 h 221"/>
                <a:gd name="T60" fmla="*/ 210 w 420"/>
                <a:gd name="T61" fmla="*/ 25 h 221"/>
                <a:gd name="T62" fmla="*/ 57 w 420"/>
                <a:gd name="T63" fmla="*/ 29 h 221"/>
                <a:gd name="T64" fmla="*/ 34 w 420"/>
                <a:gd name="T65" fmla="*/ 25 h 221"/>
                <a:gd name="T66" fmla="*/ 29 w 420"/>
                <a:gd name="T67" fmla="*/ 23 h 221"/>
                <a:gd name="T68" fmla="*/ 20 w 420"/>
                <a:gd name="T69" fmla="*/ 4 h 221"/>
                <a:gd name="T70" fmla="*/ 7 w 420"/>
                <a:gd name="T71" fmla="*/ 0 h 221"/>
                <a:gd name="T72" fmla="*/ 0 w 420"/>
                <a:gd name="T73" fmla="*/ 12 h 221"/>
                <a:gd name="T74" fmla="*/ 408 w 420"/>
                <a:gd name="T75" fmla="*/ 112 h 221"/>
                <a:gd name="T76" fmla="*/ 402 w 420"/>
                <a:gd name="T77" fmla="*/ 144 h 221"/>
                <a:gd name="T78" fmla="*/ 403 w 420"/>
                <a:gd name="T79" fmla="*/ 61 h 221"/>
                <a:gd name="T80" fmla="*/ 399 w 420"/>
                <a:gd name="T81" fmla="*/ 39 h 221"/>
                <a:gd name="T82" fmla="*/ 409 w 420"/>
                <a:gd name="T83" fmla="*/ 94 h 221"/>
                <a:gd name="T84" fmla="*/ 408 w 420"/>
                <a:gd name="T85" fmla="*/ 6 h 221"/>
                <a:gd name="T86" fmla="*/ 411 w 420"/>
                <a:gd name="T87" fmla="*/ 24 h 221"/>
                <a:gd name="T88" fmla="*/ 395 w 420"/>
                <a:gd name="T89" fmla="*/ 25 h 221"/>
                <a:gd name="T90" fmla="*/ 398 w 420"/>
                <a:gd name="T91" fmla="*/ 68 h 221"/>
                <a:gd name="T92" fmla="*/ 395 w 420"/>
                <a:gd name="T93" fmla="*/ 55 h 221"/>
                <a:gd name="T94" fmla="*/ 18 w 420"/>
                <a:gd name="T95" fmla="*/ 115 h 221"/>
                <a:gd name="T96" fmla="*/ 13 w 420"/>
                <a:gd name="T97" fmla="*/ 112 h 221"/>
                <a:gd name="T98" fmla="*/ 14 w 420"/>
                <a:gd name="T99" fmla="*/ 56 h 221"/>
                <a:gd name="T100" fmla="*/ 23 w 420"/>
                <a:gd name="T101" fmla="*/ 38 h 221"/>
                <a:gd name="T102" fmla="*/ 23 w 420"/>
                <a:gd name="T103" fmla="*/ 80 h 221"/>
                <a:gd name="T104" fmla="*/ 24 w 420"/>
                <a:gd name="T105" fmla="*/ 55 h 221"/>
                <a:gd name="T106" fmla="*/ 20 w 420"/>
                <a:gd name="T107" fmla="*/ 15 h 221"/>
                <a:gd name="T108" fmla="*/ 18 w 420"/>
                <a:gd name="T109" fmla="*/ 33 h 221"/>
                <a:gd name="T110" fmla="*/ 7 w 420"/>
                <a:gd name="T111" fmla="*/ 18 h 221"/>
                <a:gd name="T112" fmla="*/ 18 w 420"/>
                <a:gd name="T113" fmla="*/ 1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0" h="221">
                  <a:moveTo>
                    <a:pt x="13" y="39"/>
                  </a:moveTo>
                  <a:lnTo>
                    <a:pt x="13" y="39"/>
                  </a:lnTo>
                  <a:lnTo>
                    <a:pt x="9" y="46"/>
                  </a:lnTo>
                  <a:lnTo>
                    <a:pt x="6" y="55"/>
                  </a:lnTo>
                  <a:lnTo>
                    <a:pt x="4" y="62"/>
                  </a:lnTo>
                  <a:lnTo>
                    <a:pt x="2" y="71"/>
                  </a:lnTo>
                  <a:lnTo>
                    <a:pt x="2" y="91"/>
                  </a:lnTo>
                  <a:lnTo>
                    <a:pt x="4" y="110"/>
                  </a:lnTo>
                  <a:lnTo>
                    <a:pt x="10" y="148"/>
                  </a:lnTo>
                  <a:lnTo>
                    <a:pt x="11" y="167"/>
                  </a:lnTo>
                  <a:lnTo>
                    <a:pt x="13" y="183"/>
                  </a:lnTo>
                  <a:lnTo>
                    <a:pt x="13" y="184"/>
                  </a:lnTo>
                  <a:lnTo>
                    <a:pt x="13" y="184"/>
                  </a:lnTo>
                  <a:lnTo>
                    <a:pt x="13" y="204"/>
                  </a:lnTo>
                  <a:lnTo>
                    <a:pt x="11" y="213"/>
                  </a:lnTo>
                  <a:lnTo>
                    <a:pt x="10" y="219"/>
                  </a:lnTo>
                  <a:lnTo>
                    <a:pt x="10" y="219"/>
                  </a:lnTo>
                  <a:lnTo>
                    <a:pt x="10" y="220"/>
                  </a:lnTo>
                  <a:lnTo>
                    <a:pt x="11" y="221"/>
                  </a:lnTo>
                  <a:lnTo>
                    <a:pt x="15" y="220"/>
                  </a:lnTo>
                  <a:lnTo>
                    <a:pt x="22" y="219"/>
                  </a:lnTo>
                  <a:lnTo>
                    <a:pt x="30" y="221"/>
                  </a:lnTo>
                  <a:lnTo>
                    <a:pt x="27" y="178"/>
                  </a:lnTo>
                  <a:lnTo>
                    <a:pt x="23" y="178"/>
                  </a:lnTo>
                  <a:lnTo>
                    <a:pt x="23" y="178"/>
                  </a:lnTo>
                  <a:lnTo>
                    <a:pt x="24" y="169"/>
                  </a:lnTo>
                  <a:lnTo>
                    <a:pt x="24" y="169"/>
                  </a:lnTo>
                  <a:lnTo>
                    <a:pt x="27" y="167"/>
                  </a:lnTo>
                  <a:lnTo>
                    <a:pt x="27" y="165"/>
                  </a:lnTo>
                  <a:lnTo>
                    <a:pt x="27" y="165"/>
                  </a:lnTo>
                  <a:lnTo>
                    <a:pt x="25" y="142"/>
                  </a:lnTo>
                  <a:lnTo>
                    <a:pt x="25" y="142"/>
                  </a:lnTo>
                  <a:lnTo>
                    <a:pt x="27" y="114"/>
                  </a:lnTo>
                  <a:lnTo>
                    <a:pt x="27" y="114"/>
                  </a:lnTo>
                  <a:lnTo>
                    <a:pt x="30" y="74"/>
                  </a:lnTo>
                  <a:lnTo>
                    <a:pt x="32" y="55"/>
                  </a:lnTo>
                  <a:lnTo>
                    <a:pt x="32" y="34"/>
                  </a:lnTo>
                  <a:lnTo>
                    <a:pt x="32" y="34"/>
                  </a:lnTo>
                  <a:lnTo>
                    <a:pt x="38" y="37"/>
                  </a:lnTo>
                  <a:lnTo>
                    <a:pt x="45" y="37"/>
                  </a:lnTo>
                  <a:lnTo>
                    <a:pt x="57" y="36"/>
                  </a:lnTo>
                  <a:lnTo>
                    <a:pt x="57" y="36"/>
                  </a:lnTo>
                  <a:lnTo>
                    <a:pt x="60" y="39"/>
                  </a:lnTo>
                  <a:lnTo>
                    <a:pt x="62" y="42"/>
                  </a:lnTo>
                  <a:lnTo>
                    <a:pt x="62" y="42"/>
                  </a:lnTo>
                  <a:lnTo>
                    <a:pt x="82" y="52"/>
                  </a:lnTo>
                  <a:lnTo>
                    <a:pt x="107" y="69"/>
                  </a:lnTo>
                  <a:lnTo>
                    <a:pt x="121" y="79"/>
                  </a:lnTo>
                  <a:lnTo>
                    <a:pt x="134" y="91"/>
                  </a:lnTo>
                  <a:lnTo>
                    <a:pt x="146" y="102"/>
                  </a:lnTo>
                  <a:lnTo>
                    <a:pt x="155" y="115"/>
                  </a:lnTo>
                  <a:lnTo>
                    <a:pt x="155" y="115"/>
                  </a:lnTo>
                  <a:lnTo>
                    <a:pt x="169" y="137"/>
                  </a:lnTo>
                  <a:lnTo>
                    <a:pt x="180" y="157"/>
                  </a:lnTo>
                  <a:lnTo>
                    <a:pt x="194" y="187"/>
                  </a:lnTo>
                  <a:lnTo>
                    <a:pt x="194" y="187"/>
                  </a:lnTo>
                  <a:lnTo>
                    <a:pt x="198" y="190"/>
                  </a:lnTo>
                  <a:lnTo>
                    <a:pt x="201" y="192"/>
                  </a:lnTo>
                  <a:lnTo>
                    <a:pt x="203" y="193"/>
                  </a:lnTo>
                  <a:lnTo>
                    <a:pt x="210" y="193"/>
                  </a:lnTo>
                  <a:lnTo>
                    <a:pt x="216" y="193"/>
                  </a:lnTo>
                  <a:lnTo>
                    <a:pt x="216" y="193"/>
                  </a:lnTo>
                  <a:lnTo>
                    <a:pt x="219" y="192"/>
                  </a:lnTo>
                  <a:lnTo>
                    <a:pt x="221" y="190"/>
                  </a:lnTo>
                  <a:lnTo>
                    <a:pt x="225" y="187"/>
                  </a:lnTo>
                  <a:lnTo>
                    <a:pt x="225" y="187"/>
                  </a:lnTo>
                  <a:lnTo>
                    <a:pt x="240" y="157"/>
                  </a:lnTo>
                  <a:lnTo>
                    <a:pt x="252" y="137"/>
                  </a:lnTo>
                  <a:lnTo>
                    <a:pt x="265" y="115"/>
                  </a:lnTo>
                  <a:lnTo>
                    <a:pt x="265" y="115"/>
                  </a:lnTo>
                  <a:lnTo>
                    <a:pt x="275" y="102"/>
                  </a:lnTo>
                  <a:lnTo>
                    <a:pt x="286" y="91"/>
                  </a:lnTo>
                  <a:lnTo>
                    <a:pt x="299" y="79"/>
                  </a:lnTo>
                  <a:lnTo>
                    <a:pt x="312" y="70"/>
                  </a:lnTo>
                  <a:lnTo>
                    <a:pt x="339" y="52"/>
                  </a:lnTo>
                  <a:lnTo>
                    <a:pt x="357" y="42"/>
                  </a:lnTo>
                  <a:lnTo>
                    <a:pt x="357" y="42"/>
                  </a:lnTo>
                  <a:lnTo>
                    <a:pt x="361" y="39"/>
                  </a:lnTo>
                  <a:lnTo>
                    <a:pt x="362" y="36"/>
                  </a:lnTo>
                  <a:lnTo>
                    <a:pt x="362" y="36"/>
                  </a:lnTo>
                  <a:lnTo>
                    <a:pt x="375" y="37"/>
                  </a:lnTo>
                  <a:lnTo>
                    <a:pt x="381" y="37"/>
                  </a:lnTo>
                  <a:lnTo>
                    <a:pt x="388" y="36"/>
                  </a:lnTo>
                  <a:lnTo>
                    <a:pt x="388" y="36"/>
                  </a:lnTo>
                  <a:lnTo>
                    <a:pt x="389" y="55"/>
                  </a:lnTo>
                  <a:lnTo>
                    <a:pt x="390" y="74"/>
                  </a:lnTo>
                  <a:lnTo>
                    <a:pt x="394" y="114"/>
                  </a:lnTo>
                  <a:lnTo>
                    <a:pt x="394" y="114"/>
                  </a:lnTo>
                  <a:lnTo>
                    <a:pt x="395" y="142"/>
                  </a:lnTo>
                  <a:lnTo>
                    <a:pt x="395" y="142"/>
                  </a:lnTo>
                  <a:lnTo>
                    <a:pt x="393" y="165"/>
                  </a:lnTo>
                  <a:lnTo>
                    <a:pt x="393" y="165"/>
                  </a:lnTo>
                  <a:lnTo>
                    <a:pt x="394" y="167"/>
                  </a:lnTo>
                  <a:lnTo>
                    <a:pt x="395" y="169"/>
                  </a:lnTo>
                  <a:lnTo>
                    <a:pt x="395" y="169"/>
                  </a:lnTo>
                  <a:lnTo>
                    <a:pt x="397" y="178"/>
                  </a:lnTo>
                  <a:lnTo>
                    <a:pt x="390" y="178"/>
                  </a:lnTo>
                  <a:lnTo>
                    <a:pt x="386" y="221"/>
                  </a:lnTo>
                  <a:lnTo>
                    <a:pt x="395" y="219"/>
                  </a:lnTo>
                  <a:lnTo>
                    <a:pt x="395" y="219"/>
                  </a:lnTo>
                  <a:lnTo>
                    <a:pt x="402" y="221"/>
                  </a:lnTo>
                  <a:lnTo>
                    <a:pt x="406" y="221"/>
                  </a:lnTo>
                  <a:lnTo>
                    <a:pt x="407" y="220"/>
                  </a:lnTo>
                  <a:lnTo>
                    <a:pt x="407" y="219"/>
                  </a:lnTo>
                  <a:lnTo>
                    <a:pt x="407" y="219"/>
                  </a:lnTo>
                  <a:lnTo>
                    <a:pt x="406" y="215"/>
                  </a:lnTo>
                  <a:lnTo>
                    <a:pt x="406" y="206"/>
                  </a:lnTo>
                  <a:lnTo>
                    <a:pt x="404" y="187"/>
                  </a:lnTo>
                  <a:lnTo>
                    <a:pt x="404" y="187"/>
                  </a:lnTo>
                  <a:lnTo>
                    <a:pt x="407" y="185"/>
                  </a:lnTo>
                  <a:lnTo>
                    <a:pt x="408" y="184"/>
                  </a:lnTo>
                  <a:lnTo>
                    <a:pt x="408" y="184"/>
                  </a:lnTo>
                  <a:lnTo>
                    <a:pt x="408" y="167"/>
                  </a:lnTo>
                  <a:lnTo>
                    <a:pt x="411" y="149"/>
                  </a:lnTo>
                  <a:lnTo>
                    <a:pt x="416" y="110"/>
                  </a:lnTo>
                  <a:lnTo>
                    <a:pt x="418" y="91"/>
                  </a:lnTo>
                  <a:lnTo>
                    <a:pt x="417" y="73"/>
                  </a:lnTo>
                  <a:lnTo>
                    <a:pt x="416" y="64"/>
                  </a:lnTo>
                  <a:lnTo>
                    <a:pt x="414" y="55"/>
                  </a:lnTo>
                  <a:lnTo>
                    <a:pt x="412" y="47"/>
                  </a:lnTo>
                  <a:lnTo>
                    <a:pt x="407" y="39"/>
                  </a:lnTo>
                  <a:lnTo>
                    <a:pt x="407" y="39"/>
                  </a:lnTo>
                  <a:lnTo>
                    <a:pt x="412" y="36"/>
                  </a:lnTo>
                  <a:lnTo>
                    <a:pt x="417" y="29"/>
                  </a:lnTo>
                  <a:lnTo>
                    <a:pt x="420" y="21"/>
                  </a:lnTo>
                  <a:lnTo>
                    <a:pt x="420" y="12"/>
                  </a:lnTo>
                  <a:lnTo>
                    <a:pt x="420" y="12"/>
                  </a:lnTo>
                  <a:lnTo>
                    <a:pt x="420" y="7"/>
                  </a:lnTo>
                  <a:lnTo>
                    <a:pt x="417" y="2"/>
                  </a:lnTo>
                  <a:lnTo>
                    <a:pt x="414" y="1"/>
                  </a:lnTo>
                  <a:lnTo>
                    <a:pt x="412" y="0"/>
                  </a:lnTo>
                  <a:lnTo>
                    <a:pt x="409" y="0"/>
                  </a:lnTo>
                  <a:lnTo>
                    <a:pt x="407" y="0"/>
                  </a:lnTo>
                  <a:lnTo>
                    <a:pt x="407" y="0"/>
                  </a:lnTo>
                  <a:lnTo>
                    <a:pt x="403" y="1"/>
                  </a:lnTo>
                  <a:lnTo>
                    <a:pt x="399" y="4"/>
                  </a:lnTo>
                  <a:lnTo>
                    <a:pt x="397" y="6"/>
                  </a:lnTo>
                  <a:lnTo>
                    <a:pt x="394" y="10"/>
                  </a:lnTo>
                  <a:lnTo>
                    <a:pt x="394" y="10"/>
                  </a:lnTo>
                  <a:lnTo>
                    <a:pt x="393" y="16"/>
                  </a:lnTo>
                  <a:lnTo>
                    <a:pt x="390" y="23"/>
                  </a:lnTo>
                  <a:lnTo>
                    <a:pt x="390" y="24"/>
                  </a:lnTo>
                  <a:lnTo>
                    <a:pt x="390" y="24"/>
                  </a:lnTo>
                  <a:lnTo>
                    <a:pt x="389" y="24"/>
                  </a:lnTo>
                  <a:lnTo>
                    <a:pt x="386" y="24"/>
                  </a:lnTo>
                  <a:lnTo>
                    <a:pt x="385" y="25"/>
                  </a:lnTo>
                  <a:lnTo>
                    <a:pt x="385" y="28"/>
                  </a:lnTo>
                  <a:lnTo>
                    <a:pt x="385" y="28"/>
                  </a:lnTo>
                  <a:lnTo>
                    <a:pt x="380" y="29"/>
                  </a:lnTo>
                  <a:lnTo>
                    <a:pt x="375" y="30"/>
                  </a:lnTo>
                  <a:lnTo>
                    <a:pt x="363" y="29"/>
                  </a:lnTo>
                  <a:lnTo>
                    <a:pt x="363" y="29"/>
                  </a:lnTo>
                  <a:lnTo>
                    <a:pt x="361" y="27"/>
                  </a:lnTo>
                  <a:lnTo>
                    <a:pt x="357" y="25"/>
                  </a:lnTo>
                  <a:lnTo>
                    <a:pt x="210" y="25"/>
                  </a:lnTo>
                  <a:lnTo>
                    <a:pt x="64" y="25"/>
                  </a:lnTo>
                  <a:lnTo>
                    <a:pt x="64" y="25"/>
                  </a:lnTo>
                  <a:lnTo>
                    <a:pt x="60" y="27"/>
                  </a:lnTo>
                  <a:lnTo>
                    <a:pt x="57" y="29"/>
                  </a:lnTo>
                  <a:lnTo>
                    <a:pt x="57" y="29"/>
                  </a:lnTo>
                  <a:lnTo>
                    <a:pt x="46" y="30"/>
                  </a:lnTo>
                  <a:lnTo>
                    <a:pt x="39" y="29"/>
                  </a:lnTo>
                  <a:lnTo>
                    <a:pt x="34" y="28"/>
                  </a:lnTo>
                  <a:lnTo>
                    <a:pt x="34" y="28"/>
                  </a:lnTo>
                  <a:lnTo>
                    <a:pt x="34" y="25"/>
                  </a:lnTo>
                  <a:lnTo>
                    <a:pt x="33" y="24"/>
                  </a:lnTo>
                  <a:lnTo>
                    <a:pt x="32" y="23"/>
                  </a:lnTo>
                  <a:lnTo>
                    <a:pt x="30" y="23"/>
                  </a:lnTo>
                  <a:lnTo>
                    <a:pt x="29" y="23"/>
                  </a:lnTo>
                  <a:lnTo>
                    <a:pt x="29" y="23"/>
                  </a:lnTo>
                  <a:lnTo>
                    <a:pt x="28" y="16"/>
                  </a:lnTo>
                  <a:lnTo>
                    <a:pt x="25" y="10"/>
                  </a:lnTo>
                  <a:lnTo>
                    <a:pt x="25" y="10"/>
                  </a:lnTo>
                  <a:lnTo>
                    <a:pt x="23" y="6"/>
                  </a:lnTo>
                  <a:lnTo>
                    <a:pt x="20" y="4"/>
                  </a:lnTo>
                  <a:lnTo>
                    <a:pt x="18" y="1"/>
                  </a:lnTo>
                  <a:lnTo>
                    <a:pt x="14" y="0"/>
                  </a:lnTo>
                  <a:lnTo>
                    <a:pt x="14" y="0"/>
                  </a:lnTo>
                  <a:lnTo>
                    <a:pt x="10" y="0"/>
                  </a:lnTo>
                  <a:lnTo>
                    <a:pt x="7" y="0"/>
                  </a:lnTo>
                  <a:lnTo>
                    <a:pt x="5" y="1"/>
                  </a:lnTo>
                  <a:lnTo>
                    <a:pt x="4" y="2"/>
                  </a:lnTo>
                  <a:lnTo>
                    <a:pt x="1" y="7"/>
                  </a:lnTo>
                  <a:lnTo>
                    <a:pt x="0" y="12"/>
                  </a:lnTo>
                  <a:lnTo>
                    <a:pt x="0" y="12"/>
                  </a:lnTo>
                  <a:lnTo>
                    <a:pt x="1" y="21"/>
                  </a:lnTo>
                  <a:lnTo>
                    <a:pt x="4" y="29"/>
                  </a:lnTo>
                  <a:lnTo>
                    <a:pt x="7" y="36"/>
                  </a:lnTo>
                  <a:lnTo>
                    <a:pt x="13" y="39"/>
                  </a:lnTo>
                  <a:close/>
                  <a:moveTo>
                    <a:pt x="408" y="112"/>
                  </a:moveTo>
                  <a:lnTo>
                    <a:pt x="408" y="112"/>
                  </a:lnTo>
                  <a:lnTo>
                    <a:pt x="402" y="156"/>
                  </a:lnTo>
                  <a:lnTo>
                    <a:pt x="402" y="156"/>
                  </a:lnTo>
                  <a:lnTo>
                    <a:pt x="402" y="144"/>
                  </a:lnTo>
                  <a:lnTo>
                    <a:pt x="402" y="144"/>
                  </a:lnTo>
                  <a:lnTo>
                    <a:pt x="403" y="115"/>
                  </a:lnTo>
                  <a:lnTo>
                    <a:pt x="404" y="84"/>
                  </a:lnTo>
                  <a:lnTo>
                    <a:pt x="404" y="84"/>
                  </a:lnTo>
                  <a:lnTo>
                    <a:pt x="404" y="73"/>
                  </a:lnTo>
                  <a:lnTo>
                    <a:pt x="403" y="61"/>
                  </a:lnTo>
                  <a:lnTo>
                    <a:pt x="400" y="50"/>
                  </a:lnTo>
                  <a:lnTo>
                    <a:pt x="397" y="38"/>
                  </a:lnTo>
                  <a:lnTo>
                    <a:pt x="397" y="38"/>
                  </a:lnTo>
                  <a:lnTo>
                    <a:pt x="399" y="39"/>
                  </a:lnTo>
                  <a:lnTo>
                    <a:pt x="399" y="39"/>
                  </a:lnTo>
                  <a:lnTo>
                    <a:pt x="403" y="47"/>
                  </a:lnTo>
                  <a:lnTo>
                    <a:pt x="407" y="56"/>
                  </a:lnTo>
                  <a:lnTo>
                    <a:pt x="408" y="65"/>
                  </a:lnTo>
                  <a:lnTo>
                    <a:pt x="409" y="75"/>
                  </a:lnTo>
                  <a:lnTo>
                    <a:pt x="409" y="94"/>
                  </a:lnTo>
                  <a:lnTo>
                    <a:pt x="408" y="112"/>
                  </a:lnTo>
                  <a:close/>
                  <a:moveTo>
                    <a:pt x="402" y="11"/>
                  </a:moveTo>
                  <a:lnTo>
                    <a:pt x="402" y="11"/>
                  </a:lnTo>
                  <a:lnTo>
                    <a:pt x="406" y="7"/>
                  </a:lnTo>
                  <a:lnTo>
                    <a:pt x="408" y="6"/>
                  </a:lnTo>
                  <a:lnTo>
                    <a:pt x="411" y="7"/>
                  </a:lnTo>
                  <a:lnTo>
                    <a:pt x="412" y="10"/>
                  </a:lnTo>
                  <a:lnTo>
                    <a:pt x="412" y="18"/>
                  </a:lnTo>
                  <a:lnTo>
                    <a:pt x="411" y="24"/>
                  </a:lnTo>
                  <a:lnTo>
                    <a:pt x="411" y="24"/>
                  </a:lnTo>
                  <a:lnTo>
                    <a:pt x="407" y="30"/>
                  </a:lnTo>
                  <a:lnTo>
                    <a:pt x="406" y="33"/>
                  </a:lnTo>
                  <a:lnTo>
                    <a:pt x="403" y="33"/>
                  </a:lnTo>
                  <a:lnTo>
                    <a:pt x="403" y="33"/>
                  </a:lnTo>
                  <a:lnTo>
                    <a:pt x="395" y="25"/>
                  </a:lnTo>
                  <a:lnTo>
                    <a:pt x="395" y="25"/>
                  </a:lnTo>
                  <a:lnTo>
                    <a:pt x="398" y="19"/>
                  </a:lnTo>
                  <a:lnTo>
                    <a:pt x="400" y="15"/>
                  </a:lnTo>
                  <a:lnTo>
                    <a:pt x="402" y="11"/>
                  </a:lnTo>
                  <a:close/>
                  <a:moveTo>
                    <a:pt x="398" y="68"/>
                  </a:moveTo>
                  <a:lnTo>
                    <a:pt x="398" y="68"/>
                  </a:lnTo>
                  <a:lnTo>
                    <a:pt x="398" y="80"/>
                  </a:lnTo>
                  <a:lnTo>
                    <a:pt x="398" y="80"/>
                  </a:lnTo>
                  <a:lnTo>
                    <a:pt x="395" y="55"/>
                  </a:lnTo>
                  <a:lnTo>
                    <a:pt x="395" y="55"/>
                  </a:lnTo>
                  <a:lnTo>
                    <a:pt x="397" y="61"/>
                  </a:lnTo>
                  <a:lnTo>
                    <a:pt x="398" y="68"/>
                  </a:lnTo>
                  <a:close/>
                  <a:moveTo>
                    <a:pt x="16" y="84"/>
                  </a:moveTo>
                  <a:lnTo>
                    <a:pt x="16" y="84"/>
                  </a:lnTo>
                  <a:lnTo>
                    <a:pt x="18" y="115"/>
                  </a:lnTo>
                  <a:lnTo>
                    <a:pt x="18" y="144"/>
                  </a:lnTo>
                  <a:lnTo>
                    <a:pt x="18" y="144"/>
                  </a:lnTo>
                  <a:lnTo>
                    <a:pt x="18" y="155"/>
                  </a:lnTo>
                  <a:lnTo>
                    <a:pt x="18" y="155"/>
                  </a:lnTo>
                  <a:lnTo>
                    <a:pt x="13" y="112"/>
                  </a:lnTo>
                  <a:lnTo>
                    <a:pt x="13" y="112"/>
                  </a:lnTo>
                  <a:lnTo>
                    <a:pt x="11" y="94"/>
                  </a:lnTo>
                  <a:lnTo>
                    <a:pt x="10" y="74"/>
                  </a:lnTo>
                  <a:lnTo>
                    <a:pt x="11" y="65"/>
                  </a:lnTo>
                  <a:lnTo>
                    <a:pt x="14" y="56"/>
                  </a:lnTo>
                  <a:lnTo>
                    <a:pt x="16" y="47"/>
                  </a:lnTo>
                  <a:lnTo>
                    <a:pt x="22" y="39"/>
                  </a:lnTo>
                  <a:lnTo>
                    <a:pt x="22" y="39"/>
                  </a:lnTo>
                  <a:lnTo>
                    <a:pt x="23" y="38"/>
                  </a:lnTo>
                  <a:lnTo>
                    <a:pt x="23" y="38"/>
                  </a:lnTo>
                  <a:lnTo>
                    <a:pt x="19" y="50"/>
                  </a:lnTo>
                  <a:lnTo>
                    <a:pt x="16" y="61"/>
                  </a:lnTo>
                  <a:lnTo>
                    <a:pt x="15" y="73"/>
                  </a:lnTo>
                  <a:lnTo>
                    <a:pt x="16" y="84"/>
                  </a:lnTo>
                  <a:close/>
                  <a:moveTo>
                    <a:pt x="23" y="80"/>
                  </a:moveTo>
                  <a:lnTo>
                    <a:pt x="23" y="80"/>
                  </a:lnTo>
                  <a:lnTo>
                    <a:pt x="23" y="68"/>
                  </a:lnTo>
                  <a:lnTo>
                    <a:pt x="23" y="68"/>
                  </a:lnTo>
                  <a:lnTo>
                    <a:pt x="23" y="61"/>
                  </a:lnTo>
                  <a:lnTo>
                    <a:pt x="24" y="55"/>
                  </a:lnTo>
                  <a:lnTo>
                    <a:pt x="24" y="55"/>
                  </a:lnTo>
                  <a:lnTo>
                    <a:pt x="23" y="80"/>
                  </a:lnTo>
                  <a:close/>
                  <a:moveTo>
                    <a:pt x="18" y="11"/>
                  </a:moveTo>
                  <a:lnTo>
                    <a:pt x="18" y="11"/>
                  </a:lnTo>
                  <a:lnTo>
                    <a:pt x="20" y="15"/>
                  </a:lnTo>
                  <a:lnTo>
                    <a:pt x="22" y="18"/>
                  </a:lnTo>
                  <a:lnTo>
                    <a:pt x="24" y="25"/>
                  </a:lnTo>
                  <a:lnTo>
                    <a:pt x="24" y="25"/>
                  </a:lnTo>
                  <a:lnTo>
                    <a:pt x="18" y="33"/>
                  </a:lnTo>
                  <a:lnTo>
                    <a:pt x="18" y="33"/>
                  </a:lnTo>
                  <a:lnTo>
                    <a:pt x="15" y="32"/>
                  </a:lnTo>
                  <a:lnTo>
                    <a:pt x="13" y="30"/>
                  </a:lnTo>
                  <a:lnTo>
                    <a:pt x="9" y="24"/>
                  </a:lnTo>
                  <a:lnTo>
                    <a:pt x="9" y="24"/>
                  </a:lnTo>
                  <a:lnTo>
                    <a:pt x="7" y="18"/>
                  </a:lnTo>
                  <a:lnTo>
                    <a:pt x="9" y="10"/>
                  </a:lnTo>
                  <a:lnTo>
                    <a:pt x="10" y="6"/>
                  </a:lnTo>
                  <a:lnTo>
                    <a:pt x="11" y="6"/>
                  </a:lnTo>
                  <a:lnTo>
                    <a:pt x="14" y="7"/>
                  </a:lnTo>
                  <a:lnTo>
                    <a:pt x="18" y="1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6" name="Freeform 1552"/>
            <p:cNvSpPr>
              <a:spLocks/>
            </p:cNvSpPr>
            <p:nvPr/>
          </p:nvSpPr>
          <p:spPr bwMode="auto">
            <a:xfrm>
              <a:off x="7510463" y="2692401"/>
              <a:ext cx="333375" cy="176213"/>
            </a:xfrm>
            <a:custGeom>
              <a:avLst/>
              <a:gdLst>
                <a:gd name="T0" fmla="*/ 9 w 420"/>
                <a:gd name="T1" fmla="*/ 46 h 221"/>
                <a:gd name="T2" fmla="*/ 2 w 420"/>
                <a:gd name="T3" fmla="*/ 71 h 221"/>
                <a:gd name="T4" fmla="*/ 10 w 420"/>
                <a:gd name="T5" fmla="*/ 148 h 221"/>
                <a:gd name="T6" fmla="*/ 13 w 420"/>
                <a:gd name="T7" fmla="*/ 184 h 221"/>
                <a:gd name="T8" fmla="*/ 11 w 420"/>
                <a:gd name="T9" fmla="*/ 213 h 221"/>
                <a:gd name="T10" fmla="*/ 10 w 420"/>
                <a:gd name="T11" fmla="*/ 220 h 221"/>
                <a:gd name="T12" fmla="*/ 22 w 420"/>
                <a:gd name="T13" fmla="*/ 219 h 221"/>
                <a:gd name="T14" fmla="*/ 23 w 420"/>
                <a:gd name="T15" fmla="*/ 178 h 221"/>
                <a:gd name="T16" fmla="*/ 24 w 420"/>
                <a:gd name="T17" fmla="*/ 169 h 221"/>
                <a:gd name="T18" fmla="*/ 27 w 420"/>
                <a:gd name="T19" fmla="*/ 165 h 221"/>
                <a:gd name="T20" fmla="*/ 27 w 420"/>
                <a:gd name="T21" fmla="*/ 114 h 221"/>
                <a:gd name="T22" fmla="*/ 32 w 420"/>
                <a:gd name="T23" fmla="*/ 55 h 221"/>
                <a:gd name="T24" fmla="*/ 38 w 420"/>
                <a:gd name="T25" fmla="*/ 37 h 221"/>
                <a:gd name="T26" fmla="*/ 57 w 420"/>
                <a:gd name="T27" fmla="*/ 36 h 221"/>
                <a:gd name="T28" fmla="*/ 62 w 420"/>
                <a:gd name="T29" fmla="*/ 42 h 221"/>
                <a:gd name="T30" fmla="*/ 121 w 420"/>
                <a:gd name="T31" fmla="*/ 79 h 221"/>
                <a:gd name="T32" fmla="*/ 155 w 420"/>
                <a:gd name="T33" fmla="*/ 115 h 221"/>
                <a:gd name="T34" fmla="*/ 180 w 420"/>
                <a:gd name="T35" fmla="*/ 157 h 221"/>
                <a:gd name="T36" fmla="*/ 198 w 420"/>
                <a:gd name="T37" fmla="*/ 190 h 221"/>
                <a:gd name="T38" fmla="*/ 210 w 420"/>
                <a:gd name="T39" fmla="*/ 193 h 221"/>
                <a:gd name="T40" fmla="*/ 219 w 420"/>
                <a:gd name="T41" fmla="*/ 192 h 221"/>
                <a:gd name="T42" fmla="*/ 225 w 420"/>
                <a:gd name="T43" fmla="*/ 187 h 221"/>
                <a:gd name="T44" fmla="*/ 265 w 420"/>
                <a:gd name="T45" fmla="*/ 115 h 221"/>
                <a:gd name="T46" fmla="*/ 286 w 420"/>
                <a:gd name="T47" fmla="*/ 91 h 221"/>
                <a:gd name="T48" fmla="*/ 339 w 420"/>
                <a:gd name="T49" fmla="*/ 52 h 221"/>
                <a:gd name="T50" fmla="*/ 361 w 420"/>
                <a:gd name="T51" fmla="*/ 39 h 221"/>
                <a:gd name="T52" fmla="*/ 375 w 420"/>
                <a:gd name="T53" fmla="*/ 37 h 221"/>
                <a:gd name="T54" fmla="*/ 388 w 420"/>
                <a:gd name="T55" fmla="*/ 36 h 221"/>
                <a:gd name="T56" fmla="*/ 394 w 420"/>
                <a:gd name="T57" fmla="*/ 114 h 221"/>
                <a:gd name="T58" fmla="*/ 395 w 420"/>
                <a:gd name="T59" fmla="*/ 142 h 221"/>
                <a:gd name="T60" fmla="*/ 394 w 420"/>
                <a:gd name="T61" fmla="*/ 167 h 221"/>
                <a:gd name="T62" fmla="*/ 397 w 420"/>
                <a:gd name="T63" fmla="*/ 178 h 221"/>
                <a:gd name="T64" fmla="*/ 395 w 420"/>
                <a:gd name="T65" fmla="*/ 219 h 221"/>
                <a:gd name="T66" fmla="*/ 406 w 420"/>
                <a:gd name="T67" fmla="*/ 221 h 221"/>
                <a:gd name="T68" fmla="*/ 407 w 420"/>
                <a:gd name="T69" fmla="*/ 219 h 221"/>
                <a:gd name="T70" fmla="*/ 404 w 420"/>
                <a:gd name="T71" fmla="*/ 187 h 221"/>
                <a:gd name="T72" fmla="*/ 408 w 420"/>
                <a:gd name="T73" fmla="*/ 184 h 221"/>
                <a:gd name="T74" fmla="*/ 411 w 420"/>
                <a:gd name="T75" fmla="*/ 149 h 221"/>
                <a:gd name="T76" fmla="*/ 417 w 420"/>
                <a:gd name="T77" fmla="*/ 73 h 221"/>
                <a:gd name="T78" fmla="*/ 412 w 420"/>
                <a:gd name="T79" fmla="*/ 47 h 221"/>
                <a:gd name="T80" fmla="*/ 412 w 420"/>
                <a:gd name="T81" fmla="*/ 36 h 221"/>
                <a:gd name="T82" fmla="*/ 420 w 420"/>
                <a:gd name="T83" fmla="*/ 12 h 221"/>
                <a:gd name="T84" fmla="*/ 417 w 420"/>
                <a:gd name="T85" fmla="*/ 2 h 221"/>
                <a:gd name="T86" fmla="*/ 409 w 420"/>
                <a:gd name="T87" fmla="*/ 0 h 221"/>
                <a:gd name="T88" fmla="*/ 403 w 420"/>
                <a:gd name="T89" fmla="*/ 1 h 221"/>
                <a:gd name="T90" fmla="*/ 394 w 420"/>
                <a:gd name="T91" fmla="*/ 10 h 221"/>
                <a:gd name="T92" fmla="*/ 390 w 420"/>
                <a:gd name="T93" fmla="*/ 23 h 221"/>
                <a:gd name="T94" fmla="*/ 389 w 420"/>
                <a:gd name="T95" fmla="*/ 24 h 221"/>
                <a:gd name="T96" fmla="*/ 385 w 420"/>
                <a:gd name="T97" fmla="*/ 28 h 221"/>
                <a:gd name="T98" fmla="*/ 375 w 420"/>
                <a:gd name="T99" fmla="*/ 30 h 221"/>
                <a:gd name="T100" fmla="*/ 361 w 420"/>
                <a:gd name="T101" fmla="*/ 27 h 221"/>
                <a:gd name="T102" fmla="*/ 64 w 420"/>
                <a:gd name="T103" fmla="*/ 25 h 221"/>
                <a:gd name="T104" fmla="*/ 57 w 420"/>
                <a:gd name="T105" fmla="*/ 29 h 221"/>
                <a:gd name="T106" fmla="*/ 39 w 420"/>
                <a:gd name="T107" fmla="*/ 29 h 221"/>
                <a:gd name="T108" fmla="*/ 34 w 420"/>
                <a:gd name="T109" fmla="*/ 25 h 221"/>
                <a:gd name="T110" fmla="*/ 30 w 420"/>
                <a:gd name="T111" fmla="*/ 23 h 221"/>
                <a:gd name="T112" fmla="*/ 28 w 420"/>
                <a:gd name="T113" fmla="*/ 16 h 221"/>
                <a:gd name="T114" fmla="*/ 23 w 420"/>
                <a:gd name="T115" fmla="*/ 6 h 221"/>
                <a:gd name="T116" fmla="*/ 14 w 420"/>
                <a:gd name="T117" fmla="*/ 0 h 221"/>
                <a:gd name="T118" fmla="*/ 7 w 420"/>
                <a:gd name="T119" fmla="*/ 0 h 221"/>
                <a:gd name="T120" fmla="*/ 1 w 420"/>
                <a:gd name="T121" fmla="*/ 7 h 221"/>
                <a:gd name="T122" fmla="*/ 1 w 420"/>
                <a:gd name="T123" fmla="*/ 21 h 221"/>
                <a:gd name="T124" fmla="*/ 13 w 420"/>
                <a:gd name="T125" fmla="*/ 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221">
                  <a:moveTo>
                    <a:pt x="13" y="39"/>
                  </a:moveTo>
                  <a:lnTo>
                    <a:pt x="13" y="39"/>
                  </a:lnTo>
                  <a:lnTo>
                    <a:pt x="9" y="46"/>
                  </a:lnTo>
                  <a:lnTo>
                    <a:pt x="6" y="55"/>
                  </a:lnTo>
                  <a:lnTo>
                    <a:pt x="4" y="62"/>
                  </a:lnTo>
                  <a:lnTo>
                    <a:pt x="2" y="71"/>
                  </a:lnTo>
                  <a:lnTo>
                    <a:pt x="2" y="91"/>
                  </a:lnTo>
                  <a:lnTo>
                    <a:pt x="4" y="110"/>
                  </a:lnTo>
                  <a:lnTo>
                    <a:pt x="10" y="148"/>
                  </a:lnTo>
                  <a:lnTo>
                    <a:pt x="11" y="167"/>
                  </a:lnTo>
                  <a:lnTo>
                    <a:pt x="13" y="183"/>
                  </a:lnTo>
                  <a:lnTo>
                    <a:pt x="13" y="184"/>
                  </a:lnTo>
                  <a:lnTo>
                    <a:pt x="13" y="184"/>
                  </a:lnTo>
                  <a:lnTo>
                    <a:pt x="13" y="204"/>
                  </a:lnTo>
                  <a:lnTo>
                    <a:pt x="11" y="213"/>
                  </a:lnTo>
                  <a:lnTo>
                    <a:pt x="10" y="219"/>
                  </a:lnTo>
                  <a:lnTo>
                    <a:pt x="10" y="219"/>
                  </a:lnTo>
                  <a:lnTo>
                    <a:pt x="10" y="220"/>
                  </a:lnTo>
                  <a:lnTo>
                    <a:pt x="11" y="221"/>
                  </a:lnTo>
                  <a:lnTo>
                    <a:pt x="15" y="220"/>
                  </a:lnTo>
                  <a:lnTo>
                    <a:pt x="22" y="219"/>
                  </a:lnTo>
                  <a:lnTo>
                    <a:pt x="30" y="221"/>
                  </a:lnTo>
                  <a:lnTo>
                    <a:pt x="27" y="178"/>
                  </a:lnTo>
                  <a:lnTo>
                    <a:pt x="23" y="178"/>
                  </a:lnTo>
                  <a:lnTo>
                    <a:pt x="23" y="178"/>
                  </a:lnTo>
                  <a:lnTo>
                    <a:pt x="24" y="169"/>
                  </a:lnTo>
                  <a:lnTo>
                    <a:pt x="24" y="169"/>
                  </a:lnTo>
                  <a:lnTo>
                    <a:pt x="27" y="167"/>
                  </a:lnTo>
                  <a:lnTo>
                    <a:pt x="27" y="165"/>
                  </a:lnTo>
                  <a:lnTo>
                    <a:pt x="27" y="165"/>
                  </a:lnTo>
                  <a:lnTo>
                    <a:pt x="25" y="142"/>
                  </a:lnTo>
                  <a:lnTo>
                    <a:pt x="25" y="142"/>
                  </a:lnTo>
                  <a:lnTo>
                    <a:pt x="27" y="114"/>
                  </a:lnTo>
                  <a:lnTo>
                    <a:pt x="27" y="114"/>
                  </a:lnTo>
                  <a:lnTo>
                    <a:pt x="30" y="74"/>
                  </a:lnTo>
                  <a:lnTo>
                    <a:pt x="32" y="55"/>
                  </a:lnTo>
                  <a:lnTo>
                    <a:pt x="32" y="34"/>
                  </a:lnTo>
                  <a:lnTo>
                    <a:pt x="32" y="34"/>
                  </a:lnTo>
                  <a:lnTo>
                    <a:pt x="38" y="37"/>
                  </a:lnTo>
                  <a:lnTo>
                    <a:pt x="45" y="37"/>
                  </a:lnTo>
                  <a:lnTo>
                    <a:pt x="57" y="36"/>
                  </a:lnTo>
                  <a:lnTo>
                    <a:pt x="57" y="36"/>
                  </a:lnTo>
                  <a:lnTo>
                    <a:pt x="60" y="39"/>
                  </a:lnTo>
                  <a:lnTo>
                    <a:pt x="62" y="42"/>
                  </a:lnTo>
                  <a:lnTo>
                    <a:pt x="62" y="42"/>
                  </a:lnTo>
                  <a:lnTo>
                    <a:pt x="82" y="52"/>
                  </a:lnTo>
                  <a:lnTo>
                    <a:pt x="107" y="69"/>
                  </a:lnTo>
                  <a:lnTo>
                    <a:pt x="121" y="79"/>
                  </a:lnTo>
                  <a:lnTo>
                    <a:pt x="134" y="91"/>
                  </a:lnTo>
                  <a:lnTo>
                    <a:pt x="146" y="102"/>
                  </a:lnTo>
                  <a:lnTo>
                    <a:pt x="155" y="115"/>
                  </a:lnTo>
                  <a:lnTo>
                    <a:pt x="155" y="115"/>
                  </a:lnTo>
                  <a:lnTo>
                    <a:pt x="169" y="137"/>
                  </a:lnTo>
                  <a:lnTo>
                    <a:pt x="180" y="157"/>
                  </a:lnTo>
                  <a:lnTo>
                    <a:pt x="194" y="187"/>
                  </a:lnTo>
                  <a:lnTo>
                    <a:pt x="194" y="187"/>
                  </a:lnTo>
                  <a:lnTo>
                    <a:pt x="198" y="190"/>
                  </a:lnTo>
                  <a:lnTo>
                    <a:pt x="201" y="192"/>
                  </a:lnTo>
                  <a:lnTo>
                    <a:pt x="203" y="193"/>
                  </a:lnTo>
                  <a:lnTo>
                    <a:pt x="210" y="193"/>
                  </a:lnTo>
                  <a:lnTo>
                    <a:pt x="216" y="193"/>
                  </a:lnTo>
                  <a:lnTo>
                    <a:pt x="216" y="193"/>
                  </a:lnTo>
                  <a:lnTo>
                    <a:pt x="219" y="192"/>
                  </a:lnTo>
                  <a:lnTo>
                    <a:pt x="221" y="190"/>
                  </a:lnTo>
                  <a:lnTo>
                    <a:pt x="225" y="187"/>
                  </a:lnTo>
                  <a:lnTo>
                    <a:pt x="225" y="187"/>
                  </a:lnTo>
                  <a:lnTo>
                    <a:pt x="240" y="157"/>
                  </a:lnTo>
                  <a:lnTo>
                    <a:pt x="252" y="137"/>
                  </a:lnTo>
                  <a:lnTo>
                    <a:pt x="265" y="115"/>
                  </a:lnTo>
                  <a:lnTo>
                    <a:pt x="265" y="115"/>
                  </a:lnTo>
                  <a:lnTo>
                    <a:pt x="275" y="102"/>
                  </a:lnTo>
                  <a:lnTo>
                    <a:pt x="286" y="91"/>
                  </a:lnTo>
                  <a:lnTo>
                    <a:pt x="299" y="79"/>
                  </a:lnTo>
                  <a:lnTo>
                    <a:pt x="312" y="70"/>
                  </a:lnTo>
                  <a:lnTo>
                    <a:pt x="339" y="52"/>
                  </a:lnTo>
                  <a:lnTo>
                    <a:pt x="357" y="42"/>
                  </a:lnTo>
                  <a:lnTo>
                    <a:pt x="357" y="42"/>
                  </a:lnTo>
                  <a:lnTo>
                    <a:pt x="361" y="39"/>
                  </a:lnTo>
                  <a:lnTo>
                    <a:pt x="362" y="36"/>
                  </a:lnTo>
                  <a:lnTo>
                    <a:pt x="362" y="36"/>
                  </a:lnTo>
                  <a:lnTo>
                    <a:pt x="375" y="37"/>
                  </a:lnTo>
                  <a:lnTo>
                    <a:pt x="381" y="37"/>
                  </a:lnTo>
                  <a:lnTo>
                    <a:pt x="388" y="36"/>
                  </a:lnTo>
                  <a:lnTo>
                    <a:pt x="388" y="36"/>
                  </a:lnTo>
                  <a:lnTo>
                    <a:pt x="389" y="55"/>
                  </a:lnTo>
                  <a:lnTo>
                    <a:pt x="390" y="74"/>
                  </a:lnTo>
                  <a:lnTo>
                    <a:pt x="394" y="114"/>
                  </a:lnTo>
                  <a:lnTo>
                    <a:pt x="394" y="114"/>
                  </a:lnTo>
                  <a:lnTo>
                    <a:pt x="395" y="142"/>
                  </a:lnTo>
                  <a:lnTo>
                    <a:pt x="395" y="142"/>
                  </a:lnTo>
                  <a:lnTo>
                    <a:pt x="393" y="165"/>
                  </a:lnTo>
                  <a:lnTo>
                    <a:pt x="393" y="165"/>
                  </a:lnTo>
                  <a:lnTo>
                    <a:pt x="394" y="167"/>
                  </a:lnTo>
                  <a:lnTo>
                    <a:pt x="395" y="169"/>
                  </a:lnTo>
                  <a:lnTo>
                    <a:pt x="395" y="169"/>
                  </a:lnTo>
                  <a:lnTo>
                    <a:pt x="397" y="178"/>
                  </a:lnTo>
                  <a:lnTo>
                    <a:pt x="390" y="178"/>
                  </a:lnTo>
                  <a:lnTo>
                    <a:pt x="386" y="221"/>
                  </a:lnTo>
                  <a:lnTo>
                    <a:pt x="395" y="219"/>
                  </a:lnTo>
                  <a:lnTo>
                    <a:pt x="395" y="219"/>
                  </a:lnTo>
                  <a:lnTo>
                    <a:pt x="402" y="221"/>
                  </a:lnTo>
                  <a:lnTo>
                    <a:pt x="406" y="221"/>
                  </a:lnTo>
                  <a:lnTo>
                    <a:pt x="407" y="220"/>
                  </a:lnTo>
                  <a:lnTo>
                    <a:pt x="407" y="219"/>
                  </a:lnTo>
                  <a:lnTo>
                    <a:pt x="407" y="219"/>
                  </a:lnTo>
                  <a:lnTo>
                    <a:pt x="406" y="215"/>
                  </a:lnTo>
                  <a:lnTo>
                    <a:pt x="406" y="206"/>
                  </a:lnTo>
                  <a:lnTo>
                    <a:pt x="404" y="187"/>
                  </a:lnTo>
                  <a:lnTo>
                    <a:pt x="404" y="187"/>
                  </a:lnTo>
                  <a:lnTo>
                    <a:pt x="407" y="185"/>
                  </a:lnTo>
                  <a:lnTo>
                    <a:pt x="408" y="184"/>
                  </a:lnTo>
                  <a:lnTo>
                    <a:pt x="408" y="184"/>
                  </a:lnTo>
                  <a:lnTo>
                    <a:pt x="408" y="167"/>
                  </a:lnTo>
                  <a:lnTo>
                    <a:pt x="411" y="149"/>
                  </a:lnTo>
                  <a:lnTo>
                    <a:pt x="416" y="110"/>
                  </a:lnTo>
                  <a:lnTo>
                    <a:pt x="418" y="91"/>
                  </a:lnTo>
                  <a:lnTo>
                    <a:pt x="417" y="73"/>
                  </a:lnTo>
                  <a:lnTo>
                    <a:pt x="416" y="64"/>
                  </a:lnTo>
                  <a:lnTo>
                    <a:pt x="414" y="55"/>
                  </a:lnTo>
                  <a:lnTo>
                    <a:pt x="412" y="47"/>
                  </a:lnTo>
                  <a:lnTo>
                    <a:pt x="407" y="39"/>
                  </a:lnTo>
                  <a:lnTo>
                    <a:pt x="407" y="39"/>
                  </a:lnTo>
                  <a:lnTo>
                    <a:pt x="412" y="36"/>
                  </a:lnTo>
                  <a:lnTo>
                    <a:pt x="417" y="29"/>
                  </a:lnTo>
                  <a:lnTo>
                    <a:pt x="420" y="21"/>
                  </a:lnTo>
                  <a:lnTo>
                    <a:pt x="420" y="12"/>
                  </a:lnTo>
                  <a:lnTo>
                    <a:pt x="420" y="12"/>
                  </a:lnTo>
                  <a:lnTo>
                    <a:pt x="420" y="7"/>
                  </a:lnTo>
                  <a:lnTo>
                    <a:pt x="417" y="2"/>
                  </a:lnTo>
                  <a:lnTo>
                    <a:pt x="414" y="1"/>
                  </a:lnTo>
                  <a:lnTo>
                    <a:pt x="412" y="0"/>
                  </a:lnTo>
                  <a:lnTo>
                    <a:pt x="409" y="0"/>
                  </a:lnTo>
                  <a:lnTo>
                    <a:pt x="407" y="0"/>
                  </a:lnTo>
                  <a:lnTo>
                    <a:pt x="407" y="0"/>
                  </a:lnTo>
                  <a:lnTo>
                    <a:pt x="403" y="1"/>
                  </a:lnTo>
                  <a:lnTo>
                    <a:pt x="399" y="4"/>
                  </a:lnTo>
                  <a:lnTo>
                    <a:pt x="397" y="6"/>
                  </a:lnTo>
                  <a:lnTo>
                    <a:pt x="394" y="10"/>
                  </a:lnTo>
                  <a:lnTo>
                    <a:pt x="394" y="10"/>
                  </a:lnTo>
                  <a:lnTo>
                    <a:pt x="393" y="16"/>
                  </a:lnTo>
                  <a:lnTo>
                    <a:pt x="390" y="23"/>
                  </a:lnTo>
                  <a:lnTo>
                    <a:pt x="390" y="24"/>
                  </a:lnTo>
                  <a:lnTo>
                    <a:pt x="390" y="24"/>
                  </a:lnTo>
                  <a:lnTo>
                    <a:pt x="389" y="24"/>
                  </a:lnTo>
                  <a:lnTo>
                    <a:pt x="386" y="24"/>
                  </a:lnTo>
                  <a:lnTo>
                    <a:pt x="385" y="25"/>
                  </a:lnTo>
                  <a:lnTo>
                    <a:pt x="385" y="28"/>
                  </a:lnTo>
                  <a:lnTo>
                    <a:pt x="385" y="28"/>
                  </a:lnTo>
                  <a:lnTo>
                    <a:pt x="380" y="29"/>
                  </a:lnTo>
                  <a:lnTo>
                    <a:pt x="375" y="30"/>
                  </a:lnTo>
                  <a:lnTo>
                    <a:pt x="363" y="29"/>
                  </a:lnTo>
                  <a:lnTo>
                    <a:pt x="363" y="29"/>
                  </a:lnTo>
                  <a:lnTo>
                    <a:pt x="361" y="27"/>
                  </a:lnTo>
                  <a:lnTo>
                    <a:pt x="357" y="25"/>
                  </a:lnTo>
                  <a:lnTo>
                    <a:pt x="210" y="25"/>
                  </a:lnTo>
                  <a:lnTo>
                    <a:pt x="64" y="25"/>
                  </a:lnTo>
                  <a:lnTo>
                    <a:pt x="64" y="25"/>
                  </a:lnTo>
                  <a:lnTo>
                    <a:pt x="60" y="27"/>
                  </a:lnTo>
                  <a:lnTo>
                    <a:pt x="57" y="29"/>
                  </a:lnTo>
                  <a:lnTo>
                    <a:pt x="57" y="29"/>
                  </a:lnTo>
                  <a:lnTo>
                    <a:pt x="46" y="30"/>
                  </a:lnTo>
                  <a:lnTo>
                    <a:pt x="39" y="29"/>
                  </a:lnTo>
                  <a:lnTo>
                    <a:pt x="34" y="28"/>
                  </a:lnTo>
                  <a:lnTo>
                    <a:pt x="34" y="28"/>
                  </a:lnTo>
                  <a:lnTo>
                    <a:pt x="34" y="25"/>
                  </a:lnTo>
                  <a:lnTo>
                    <a:pt x="33" y="24"/>
                  </a:lnTo>
                  <a:lnTo>
                    <a:pt x="32" y="23"/>
                  </a:lnTo>
                  <a:lnTo>
                    <a:pt x="30" y="23"/>
                  </a:lnTo>
                  <a:lnTo>
                    <a:pt x="29" y="23"/>
                  </a:lnTo>
                  <a:lnTo>
                    <a:pt x="29" y="23"/>
                  </a:lnTo>
                  <a:lnTo>
                    <a:pt x="28" y="16"/>
                  </a:lnTo>
                  <a:lnTo>
                    <a:pt x="25" y="10"/>
                  </a:lnTo>
                  <a:lnTo>
                    <a:pt x="25" y="10"/>
                  </a:lnTo>
                  <a:lnTo>
                    <a:pt x="23" y="6"/>
                  </a:lnTo>
                  <a:lnTo>
                    <a:pt x="20" y="4"/>
                  </a:lnTo>
                  <a:lnTo>
                    <a:pt x="18" y="1"/>
                  </a:lnTo>
                  <a:lnTo>
                    <a:pt x="14" y="0"/>
                  </a:lnTo>
                  <a:lnTo>
                    <a:pt x="14" y="0"/>
                  </a:lnTo>
                  <a:lnTo>
                    <a:pt x="10" y="0"/>
                  </a:lnTo>
                  <a:lnTo>
                    <a:pt x="7" y="0"/>
                  </a:lnTo>
                  <a:lnTo>
                    <a:pt x="5" y="1"/>
                  </a:lnTo>
                  <a:lnTo>
                    <a:pt x="4" y="2"/>
                  </a:lnTo>
                  <a:lnTo>
                    <a:pt x="1" y="7"/>
                  </a:lnTo>
                  <a:lnTo>
                    <a:pt x="0" y="12"/>
                  </a:lnTo>
                  <a:lnTo>
                    <a:pt x="0" y="12"/>
                  </a:lnTo>
                  <a:lnTo>
                    <a:pt x="1" y="21"/>
                  </a:lnTo>
                  <a:lnTo>
                    <a:pt x="4" y="29"/>
                  </a:lnTo>
                  <a:lnTo>
                    <a:pt x="7" y="36"/>
                  </a:lnTo>
                  <a:lnTo>
                    <a:pt x="13" y="39"/>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7" name="Freeform 1553"/>
            <p:cNvSpPr>
              <a:spLocks/>
            </p:cNvSpPr>
            <p:nvPr/>
          </p:nvSpPr>
          <p:spPr bwMode="auto">
            <a:xfrm>
              <a:off x="7824788" y="2724151"/>
              <a:ext cx="11113" cy="92075"/>
            </a:xfrm>
            <a:custGeom>
              <a:avLst/>
              <a:gdLst>
                <a:gd name="T0" fmla="*/ 11 w 12"/>
                <a:gd name="T1" fmla="*/ 74 h 118"/>
                <a:gd name="T2" fmla="*/ 11 w 12"/>
                <a:gd name="T3" fmla="*/ 74 h 118"/>
                <a:gd name="T4" fmla="*/ 5 w 12"/>
                <a:gd name="T5" fmla="*/ 118 h 118"/>
                <a:gd name="T6" fmla="*/ 5 w 12"/>
                <a:gd name="T7" fmla="*/ 118 h 118"/>
                <a:gd name="T8" fmla="*/ 5 w 12"/>
                <a:gd name="T9" fmla="*/ 106 h 118"/>
                <a:gd name="T10" fmla="*/ 5 w 12"/>
                <a:gd name="T11" fmla="*/ 106 h 118"/>
                <a:gd name="T12" fmla="*/ 6 w 12"/>
                <a:gd name="T13" fmla="*/ 77 h 118"/>
                <a:gd name="T14" fmla="*/ 7 w 12"/>
                <a:gd name="T15" fmla="*/ 46 h 118"/>
                <a:gd name="T16" fmla="*/ 7 w 12"/>
                <a:gd name="T17" fmla="*/ 46 h 118"/>
                <a:gd name="T18" fmla="*/ 7 w 12"/>
                <a:gd name="T19" fmla="*/ 35 h 118"/>
                <a:gd name="T20" fmla="*/ 6 w 12"/>
                <a:gd name="T21" fmla="*/ 23 h 118"/>
                <a:gd name="T22" fmla="*/ 3 w 12"/>
                <a:gd name="T23" fmla="*/ 12 h 118"/>
                <a:gd name="T24" fmla="*/ 0 w 12"/>
                <a:gd name="T25" fmla="*/ 0 h 118"/>
                <a:gd name="T26" fmla="*/ 0 w 12"/>
                <a:gd name="T27" fmla="*/ 0 h 118"/>
                <a:gd name="T28" fmla="*/ 2 w 12"/>
                <a:gd name="T29" fmla="*/ 1 h 118"/>
                <a:gd name="T30" fmla="*/ 2 w 12"/>
                <a:gd name="T31" fmla="*/ 1 h 118"/>
                <a:gd name="T32" fmla="*/ 6 w 12"/>
                <a:gd name="T33" fmla="*/ 9 h 118"/>
                <a:gd name="T34" fmla="*/ 10 w 12"/>
                <a:gd name="T35" fmla="*/ 18 h 118"/>
                <a:gd name="T36" fmla="*/ 11 w 12"/>
                <a:gd name="T37" fmla="*/ 27 h 118"/>
                <a:gd name="T38" fmla="*/ 12 w 12"/>
                <a:gd name="T39" fmla="*/ 37 h 118"/>
                <a:gd name="T40" fmla="*/ 12 w 12"/>
                <a:gd name="T41" fmla="*/ 56 h 118"/>
                <a:gd name="T42" fmla="*/ 11 w 12"/>
                <a:gd name="T43" fmla="*/ 7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18">
                  <a:moveTo>
                    <a:pt x="11" y="74"/>
                  </a:moveTo>
                  <a:lnTo>
                    <a:pt x="11" y="74"/>
                  </a:lnTo>
                  <a:lnTo>
                    <a:pt x="5" y="118"/>
                  </a:lnTo>
                  <a:lnTo>
                    <a:pt x="5" y="118"/>
                  </a:lnTo>
                  <a:lnTo>
                    <a:pt x="5" y="106"/>
                  </a:lnTo>
                  <a:lnTo>
                    <a:pt x="5" y="106"/>
                  </a:lnTo>
                  <a:lnTo>
                    <a:pt x="6" y="77"/>
                  </a:lnTo>
                  <a:lnTo>
                    <a:pt x="7" y="46"/>
                  </a:lnTo>
                  <a:lnTo>
                    <a:pt x="7" y="46"/>
                  </a:lnTo>
                  <a:lnTo>
                    <a:pt x="7" y="35"/>
                  </a:lnTo>
                  <a:lnTo>
                    <a:pt x="6" y="23"/>
                  </a:lnTo>
                  <a:lnTo>
                    <a:pt x="3" y="12"/>
                  </a:lnTo>
                  <a:lnTo>
                    <a:pt x="0" y="0"/>
                  </a:lnTo>
                  <a:lnTo>
                    <a:pt x="0" y="0"/>
                  </a:lnTo>
                  <a:lnTo>
                    <a:pt x="2" y="1"/>
                  </a:lnTo>
                  <a:lnTo>
                    <a:pt x="2" y="1"/>
                  </a:lnTo>
                  <a:lnTo>
                    <a:pt x="6" y="9"/>
                  </a:lnTo>
                  <a:lnTo>
                    <a:pt x="10" y="18"/>
                  </a:lnTo>
                  <a:lnTo>
                    <a:pt x="11" y="27"/>
                  </a:lnTo>
                  <a:lnTo>
                    <a:pt x="12" y="37"/>
                  </a:lnTo>
                  <a:lnTo>
                    <a:pt x="12" y="56"/>
                  </a:lnTo>
                  <a:lnTo>
                    <a:pt x="11" y="7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8" name="Freeform 1554"/>
            <p:cNvSpPr>
              <a:spLocks/>
            </p:cNvSpPr>
            <p:nvPr/>
          </p:nvSpPr>
          <p:spPr bwMode="auto">
            <a:xfrm>
              <a:off x="7824788" y="2698751"/>
              <a:ext cx="12700" cy="20638"/>
            </a:xfrm>
            <a:custGeom>
              <a:avLst/>
              <a:gdLst>
                <a:gd name="T0" fmla="*/ 7 w 17"/>
                <a:gd name="T1" fmla="*/ 5 h 27"/>
                <a:gd name="T2" fmla="*/ 7 w 17"/>
                <a:gd name="T3" fmla="*/ 5 h 27"/>
                <a:gd name="T4" fmla="*/ 11 w 17"/>
                <a:gd name="T5" fmla="*/ 1 h 27"/>
                <a:gd name="T6" fmla="*/ 13 w 17"/>
                <a:gd name="T7" fmla="*/ 0 h 27"/>
                <a:gd name="T8" fmla="*/ 16 w 17"/>
                <a:gd name="T9" fmla="*/ 1 h 27"/>
                <a:gd name="T10" fmla="*/ 17 w 17"/>
                <a:gd name="T11" fmla="*/ 4 h 27"/>
                <a:gd name="T12" fmla="*/ 17 w 17"/>
                <a:gd name="T13" fmla="*/ 12 h 27"/>
                <a:gd name="T14" fmla="*/ 16 w 17"/>
                <a:gd name="T15" fmla="*/ 18 h 27"/>
                <a:gd name="T16" fmla="*/ 16 w 17"/>
                <a:gd name="T17" fmla="*/ 18 h 27"/>
                <a:gd name="T18" fmla="*/ 12 w 17"/>
                <a:gd name="T19" fmla="*/ 24 h 27"/>
                <a:gd name="T20" fmla="*/ 11 w 17"/>
                <a:gd name="T21" fmla="*/ 27 h 27"/>
                <a:gd name="T22" fmla="*/ 8 w 17"/>
                <a:gd name="T23" fmla="*/ 27 h 27"/>
                <a:gd name="T24" fmla="*/ 8 w 17"/>
                <a:gd name="T25" fmla="*/ 27 h 27"/>
                <a:gd name="T26" fmla="*/ 0 w 17"/>
                <a:gd name="T27" fmla="*/ 19 h 27"/>
                <a:gd name="T28" fmla="*/ 0 w 17"/>
                <a:gd name="T29" fmla="*/ 19 h 27"/>
                <a:gd name="T30" fmla="*/ 3 w 17"/>
                <a:gd name="T31" fmla="*/ 13 h 27"/>
                <a:gd name="T32" fmla="*/ 5 w 17"/>
                <a:gd name="T33" fmla="*/ 9 h 27"/>
                <a:gd name="T34" fmla="*/ 7 w 17"/>
                <a:gd name="T3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27">
                  <a:moveTo>
                    <a:pt x="7" y="5"/>
                  </a:moveTo>
                  <a:lnTo>
                    <a:pt x="7" y="5"/>
                  </a:lnTo>
                  <a:lnTo>
                    <a:pt x="11" y="1"/>
                  </a:lnTo>
                  <a:lnTo>
                    <a:pt x="13" y="0"/>
                  </a:lnTo>
                  <a:lnTo>
                    <a:pt x="16" y="1"/>
                  </a:lnTo>
                  <a:lnTo>
                    <a:pt x="17" y="4"/>
                  </a:lnTo>
                  <a:lnTo>
                    <a:pt x="17" y="12"/>
                  </a:lnTo>
                  <a:lnTo>
                    <a:pt x="16" y="18"/>
                  </a:lnTo>
                  <a:lnTo>
                    <a:pt x="16" y="18"/>
                  </a:lnTo>
                  <a:lnTo>
                    <a:pt x="12" y="24"/>
                  </a:lnTo>
                  <a:lnTo>
                    <a:pt x="11" y="27"/>
                  </a:lnTo>
                  <a:lnTo>
                    <a:pt x="8" y="27"/>
                  </a:lnTo>
                  <a:lnTo>
                    <a:pt x="8" y="27"/>
                  </a:lnTo>
                  <a:lnTo>
                    <a:pt x="0" y="19"/>
                  </a:lnTo>
                  <a:lnTo>
                    <a:pt x="0" y="19"/>
                  </a:lnTo>
                  <a:lnTo>
                    <a:pt x="3" y="13"/>
                  </a:lnTo>
                  <a:lnTo>
                    <a:pt x="5" y="9"/>
                  </a:lnTo>
                  <a:lnTo>
                    <a:pt x="7"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39" name="Freeform 1555"/>
            <p:cNvSpPr>
              <a:spLocks/>
            </p:cNvSpPr>
            <p:nvPr/>
          </p:nvSpPr>
          <p:spPr bwMode="auto">
            <a:xfrm>
              <a:off x="7824788" y="2736851"/>
              <a:ext cx="1588" cy="20638"/>
            </a:xfrm>
            <a:custGeom>
              <a:avLst/>
              <a:gdLst>
                <a:gd name="T0" fmla="*/ 3 w 3"/>
                <a:gd name="T1" fmla="*/ 13 h 25"/>
                <a:gd name="T2" fmla="*/ 3 w 3"/>
                <a:gd name="T3" fmla="*/ 13 h 25"/>
                <a:gd name="T4" fmla="*/ 3 w 3"/>
                <a:gd name="T5" fmla="*/ 25 h 25"/>
                <a:gd name="T6" fmla="*/ 3 w 3"/>
                <a:gd name="T7" fmla="*/ 25 h 25"/>
                <a:gd name="T8" fmla="*/ 0 w 3"/>
                <a:gd name="T9" fmla="*/ 0 h 25"/>
                <a:gd name="T10" fmla="*/ 0 w 3"/>
                <a:gd name="T11" fmla="*/ 0 h 25"/>
                <a:gd name="T12" fmla="*/ 2 w 3"/>
                <a:gd name="T13" fmla="*/ 6 h 25"/>
                <a:gd name="T14" fmla="*/ 3 w 3"/>
                <a:gd name="T15" fmla="*/ 13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5">
                  <a:moveTo>
                    <a:pt x="3" y="13"/>
                  </a:moveTo>
                  <a:lnTo>
                    <a:pt x="3" y="13"/>
                  </a:lnTo>
                  <a:lnTo>
                    <a:pt x="3" y="25"/>
                  </a:lnTo>
                  <a:lnTo>
                    <a:pt x="3" y="25"/>
                  </a:lnTo>
                  <a:lnTo>
                    <a:pt x="0" y="0"/>
                  </a:lnTo>
                  <a:lnTo>
                    <a:pt x="0" y="0"/>
                  </a:lnTo>
                  <a:lnTo>
                    <a:pt x="2" y="6"/>
                  </a:lnTo>
                  <a:lnTo>
                    <a:pt x="3" y="1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0" name="Freeform 1556"/>
            <p:cNvSpPr>
              <a:spLocks/>
            </p:cNvSpPr>
            <p:nvPr/>
          </p:nvSpPr>
          <p:spPr bwMode="auto">
            <a:xfrm>
              <a:off x="7518401" y="2724151"/>
              <a:ext cx="9525" cy="92075"/>
            </a:xfrm>
            <a:custGeom>
              <a:avLst/>
              <a:gdLst>
                <a:gd name="T0" fmla="*/ 6 w 13"/>
                <a:gd name="T1" fmla="*/ 46 h 117"/>
                <a:gd name="T2" fmla="*/ 6 w 13"/>
                <a:gd name="T3" fmla="*/ 46 h 117"/>
                <a:gd name="T4" fmla="*/ 8 w 13"/>
                <a:gd name="T5" fmla="*/ 77 h 117"/>
                <a:gd name="T6" fmla="*/ 8 w 13"/>
                <a:gd name="T7" fmla="*/ 106 h 117"/>
                <a:gd name="T8" fmla="*/ 8 w 13"/>
                <a:gd name="T9" fmla="*/ 106 h 117"/>
                <a:gd name="T10" fmla="*/ 8 w 13"/>
                <a:gd name="T11" fmla="*/ 117 h 117"/>
                <a:gd name="T12" fmla="*/ 8 w 13"/>
                <a:gd name="T13" fmla="*/ 117 h 117"/>
                <a:gd name="T14" fmla="*/ 3 w 13"/>
                <a:gd name="T15" fmla="*/ 74 h 117"/>
                <a:gd name="T16" fmla="*/ 3 w 13"/>
                <a:gd name="T17" fmla="*/ 74 h 117"/>
                <a:gd name="T18" fmla="*/ 1 w 13"/>
                <a:gd name="T19" fmla="*/ 56 h 117"/>
                <a:gd name="T20" fmla="*/ 0 w 13"/>
                <a:gd name="T21" fmla="*/ 36 h 117"/>
                <a:gd name="T22" fmla="*/ 1 w 13"/>
                <a:gd name="T23" fmla="*/ 27 h 117"/>
                <a:gd name="T24" fmla="*/ 4 w 13"/>
                <a:gd name="T25" fmla="*/ 18 h 117"/>
                <a:gd name="T26" fmla="*/ 6 w 13"/>
                <a:gd name="T27" fmla="*/ 9 h 117"/>
                <a:gd name="T28" fmla="*/ 12 w 13"/>
                <a:gd name="T29" fmla="*/ 1 h 117"/>
                <a:gd name="T30" fmla="*/ 12 w 13"/>
                <a:gd name="T31" fmla="*/ 1 h 117"/>
                <a:gd name="T32" fmla="*/ 13 w 13"/>
                <a:gd name="T33" fmla="*/ 0 h 117"/>
                <a:gd name="T34" fmla="*/ 13 w 13"/>
                <a:gd name="T35" fmla="*/ 0 h 117"/>
                <a:gd name="T36" fmla="*/ 9 w 13"/>
                <a:gd name="T37" fmla="*/ 12 h 117"/>
                <a:gd name="T38" fmla="*/ 6 w 13"/>
                <a:gd name="T39" fmla="*/ 23 h 117"/>
                <a:gd name="T40" fmla="*/ 5 w 13"/>
                <a:gd name="T41" fmla="*/ 35 h 117"/>
                <a:gd name="T42" fmla="*/ 6 w 13"/>
                <a:gd name="T43" fmla="*/ 4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17">
                  <a:moveTo>
                    <a:pt x="6" y="46"/>
                  </a:moveTo>
                  <a:lnTo>
                    <a:pt x="6" y="46"/>
                  </a:lnTo>
                  <a:lnTo>
                    <a:pt x="8" y="77"/>
                  </a:lnTo>
                  <a:lnTo>
                    <a:pt x="8" y="106"/>
                  </a:lnTo>
                  <a:lnTo>
                    <a:pt x="8" y="106"/>
                  </a:lnTo>
                  <a:lnTo>
                    <a:pt x="8" y="117"/>
                  </a:lnTo>
                  <a:lnTo>
                    <a:pt x="8" y="117"/>
                  </a:lnTo>
                  <a:lnTo>
                    <a:pt x="3" y="74"/>
                  </a:lnTo>
                  <a:lnTo>
                    <a:pt x="3" y="74"/>
                  </a:lnTo>
                  <a:lnTo>
                    <a:pt x="1" y="56"/>
                  </a:lnTo>
                  <a:lnTo>
                    <a:pt x="0" y="36"/>
                  </a:lnTo>
                  <a:lnTo>
                    <a:pt x="1" y="27"/>
                  </a:lnTo>
                  <a:lnTo>
                    <a:pt x="4" y="18"/>
                  </a:lnTo>
                  <a:lnTo>
                    <a:pt x="6" y="9"/>
                  </a:lnTo>
                  <a:lnTo>
                    <a:pt x="12" y="1"/>
                  </a:lnTo>
                  <a:lnTo>
                    <a:pt x="12" y="1"/>
                  </a:lnTo>
                  <a:lnTo>
                    <a:pt x="13" y="0"/>
                  </a:lnTo>
                  <a:lnTo>
                    <a:pt x="13" y="0"/>
                  </a:lnTo>
                  <a:lnTo>
                    <a:pt x="9" y="12"/>
                  </a:lnTo>
                  <a:lnTo>
                    <a:pt x="6" y="23"/>
                  </a:lnTo>
                  <a:lnTo>
                    <a:pt x="5" y="35"/>
                  </a:lnTo>
                  <a:lnTo>
                    <a:pt x="6" y="4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 name="Freeform 1557"/>
            <p:cNvSpPr>
              <a:spLocks/>
            </p:cNvSpPr>
            <p:nvPr/>
          </p:nvSpPr>
          <p:spPr bwMode="auto">
            <a:xfrm>
              <a:off x="7527926" y="2736851"/>
              <a:ext cx="1588" cy="20638"/>
            </a:xfrm>
            <a:custGeom>
              <a:avLst/>
              <a:gdLst>
                <a:gd name="T0" fmla="*/ 0 w 1"/>
                <a:gd name="T1" fmla="*/ 25 h 25"/>
                <a:gd name="T2" fmla="*/ 0 w 1"/>
                <a:gd name="T3" fmla="*/ 25 h 25"/>
                <a:gd name="T4" fmla="*/ 0 w 1"/>
                <a:gd name="T5" fmla="*/ 13 h 25"/>
                <a:gd name="T6" fmla="*/ 0 w 1"/>
                <a:gd name="T7" fmla="*/ 13 h 25"/>
                <a:gd name="T8" fmla="*/ 0 w 1"/>
                <a:gd name="T9" fmla="*/ 6 h 25"/>
                <a:gd name="T10" fmla="*/ 1 w 1"/>
                <a:gd name="T11" fmla="*/ 0 h 25"/>
                <a:gd name="T12" fmla="*/ 1 w 1"/>
                <a:gd name="T13" fmla="*/ 0 h 25"/>
                <a:gd name="T14" fmla="*/ 0 w 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5">
                  <a:moveTo>
                    <a:pt x="0" y="25"/>
                  </a:moveTo>
                  <a:lnTo>
                    <a:pt x="0" y="25"/>
                  </a:lnTo>
                  <a:lnTo>
                    <a:pt x="0" y="13"/>
                  </a:lnTo>
                  <a:lnTo>
                    <a:pt x="0" y="13"/>
                  </a:lnTo>
                  <a:lnTo>
                    <a:pt x="0" y="6"/>
                  </a:lnTo>
                  <a:lnTo>
                    <a:pt x="1" y="0"/>
                  </a:lnTo>
                  <a:lnTo>
                    <a:pt x="1" y="0"/>
                  </a:lnTo>
                  <a:lnTo>
                    <a:pt x="0" y="2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 name="Freeform 1558"/>
            <p:cNvSpPr>
              <a:spLocks/>
            </p:cNvSpPr>
            <p:nvPr/>
          </p:nvSpPr>
          <p:spPr bwMode="auto">
            <a:xfrm>
              <a:off x="7516813" y="2698751"/>
              <a:ext cx="12700" cy="20638"/>
            </a:xfrm>
            <a:custGeom>
              <a:avLst/>
              <a:gdLst>
                <a:gd name="T0" fmla="*/ 11 w 17"/>
                <a:gd name="T1" fmla="*/ 5 h 27"/>
                <a:gd name="T2" fmla="*/ 11 w 17"/>
                <a:gd name="T3" fmla="*/ 5 h 27"/>
                <a:gd name="T4" fmla="*/ 13 w 17"/>
                <a:gd name="T5" fmla="*/ 9 h 27"/>
                <a:gd name="T6" fmla="*/ 15 w 17"/>
                <a:gd name="T7" fmla="*/ 12 h 27"/>
                <a:gd name="T8" fmla="*/ 17 w 17"/>
                <a:gd name="T9" fmla="*/ 19 h 27"/>
                <a:gd name="T10" fmla="*/ 17 w 17"/>
                <a:gd name="T11" fmla="*/ 19 h 27"/>
                <a:gd name="T12" fmla="*/ 11 w 17"/>
                <a:gd name="T13" fmla="*/ 27 h 27"/>
                <a:gd name="T14" fmla="*/ 11 w 17"/>
                <a:gd name="T15" fmla="*/ 27 h 27"/>
                <a:gd name="T16" fmla="*/ 8 w 17"/>
                <a:gd name="T17" fmla="*/ 26 h 27"/>
                <a:gd name="T18" fmla="*/ 6 w 17"/>
                <a:gd name="T19" fmla="*/ 24 h 27"/>
                <a:gd name="T20" fmla="*/ 2 w 17"/>
                <a:gd name="T21" fmla="*/ 18 h 27"/>
                <a:gd name="T22" fmla="*/ 2 w 17"/>
                <a:gd name="T23" fmla="*/ 18 h 27"/>
                <a:gd name="T24" fmla="*/ 0 w 17"/>
                <a:gd name="T25" fmla="*/ 12 h 27"/>
                <a:gd name="T26" fmla="*/ 2 w 17"/>
                <a:gd name="T27" fmla="*/ 4 h 27"/>
                <a:gd name="T28" fmla="*/ 3 w 17"/>
                <a:gd name="T29" fmla="*/ 0 h 27"/>
                <a:gd name="T30" fmla="*/ 4 w 17"/>
                <a:gd name="T31" fmla="*/ 0 h 27"/>
                <a:gd name="T32" fmla="*/ 7 w 17"/>
                <a:gd name="T33" fmla="*/ 1 h 27"/>
                <a:gd name="T34" fmla="*/ 11 w 17"/>
                <a:gd name="T3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27">
                  <a:moveTo>
                    <a:pt x="11" y="5"/>
                  </a:moveTo>
                  <a:lnTo>
                    <a:pt x="11" y="5"/>
                  </a:lnTo>
                  <a:lnTo>
                    <a:pt x="13" y="9"/>
                  </a:lnTo>
                  <a:lnTo>
                    <a:pt x="15" y="12"/>
                  </a:lnTo>
                  <a:lnTo>
                    <a:pt x="17" y="19"/>
                  </a:lnTo>
                  <a:lnTo>
                    <a:pt x="17" y="19"/>
                  </a:lnTo>
                  <a:lnTo>
                    <a:pt x="11" y="27"/>
                  </a:lnTo>
                  <a:lnTo>
                    <a:pt x="11" y="27"/>
                  </a:lnTo>
                  <a:lnTo>
                    <a:pt x="8" y="26"/>
                  </a:lnTo>
                  <a:lnTo>
                    <a:pt x="6" y="24"/>
                  </a:lnTo>
                  <a:lnTo>
                    <a:pt x="2" y="18"/>
                  </a:lnTo>
                  <a:lnTo>
                    <a:pt x="2" y="18"/>
                  </a:lnTo>
                  <a:lnTo>
                    <a:pt x="0" y="12"/>
                  </a:lnTo>
                  <a:lnTo>
                    <a:pt x="2" y="4"/>
                  </a:lnTo>
                  <a:lnTo>
                    <a:pt x="3" y="0"/>
                  </a:lnTo>
                  <a:lnTo>
                    <a:pt x="4" y="0"/>
                  </a:lnTo>
                  <a:lnTo>
                    <a:pt x="7" y="1"/>
                  </a:lnTo>
                  <a:lnTo>
                    <a:pt x="11" y="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42"/>
          <p:cNvGrpSpPr/>
          <p:nvPr/>
        </p:nvGrpSpPr>
        <p:grpSpPr>
          <a:xfrm>
            <a:off x="9591115" y="3968964"/>
            <a:ext cx="420672" cy="647336"/>
            <a:chOff x="8535988" y="4179888"/>
            <a:chExt cx="347663" cy="534988"/>
          </a:xfrm>
          <a:solidFill>
            <a:schemeClr val="bg1"/>
          </a:solidFill>
        </p:grpSpPr>
        <p:sp>
          <p:nvSpPr>
            <p:cNvPr id="44" name="Freeform 1401"/>
            <p:cNvSpPr>
              <a:spLocks/>
            </p:cNvSpPr>
            <p:nvPr/>
          </p:nvSpPr>
          <p:spPr bwMode="auto">
            <a:xfrm>
              <a:off x="8591551" y="4635501"/>
              <a:ext cx="234950" cy="79375"/>
            </a:xfrm>
            <a:custGeom>
              <a:avLst/>
              <a:gdLst>
                <a:gd name="T0" fmla="*/ 297 w 297"/>
                <a:gd name="T1" fmla="*/ 37 h 100"/>
                <a:gd name="T2" fmla="*/ 297 w 297"/>
                <a:gd name="T3" fmla="*/ 33 h 100"/>
                <a:gd name="T4" fmla="*/ 257 w 297"/>
                <a:gd name="T5" fmla="*/ 38 h 100"/>
                <a:gd name="T6" fmla="*/ 240 w 297"/>
                <a:gd name="T7" fmla="*/ 38 h 100"/>
                <a:gd name="T8" fmla="*/ 210 w 297"/>
                <a:gd name="T9" fmla="*/ 36 h 100"/>
                <a:gd name="T10" fmla="*/ 184 w 297"/>
                <a:gd name="T11" fmla="*/ 29 h 100"/>
                <a:gd name="T12" fmla="*/ 164 w 297"/>
                <a:gd name="T13" fmla="*/ 17 h 100"/>
                <a:gd name="T14" fmla="*/ 148 w 297"/>
                <a:gd name="T15" fmla="*/ 0 h 100"/>
                <a:gd name="T16" fmla="*/ 142 w 297"/>
                <a:gd name="T17" fmla="*/ 9 h 100"/>
                <a:gd name="T18" fmla="*/ 124 w 297"/>
                <a:gd name="T19" fmla="*/ 23 h 100"/>
                <a:gd name="T20" fmla="*/ 101 w 297"/>
                <a:gd name="T21" fmla="*/ 33 h 100"/>
                <a:gd name="T22" fmla="*/ 71 w 297"/>
                <a:gd name="T23" fmla="*/ 38 h 100"/>
                <a:gd name="T24" fmla="*/ 56 w 297"/>
                <a:gd name="T25" fmla="*/ 38 h 100"/>
                <a:gd name="T26" fmla="*/ 39 w 297"/>
                <a:gd name="T27" fmla="*/ 38 h 100"/>
                <a:gd name="T28" fmla="*/ 2 w 297"/>
                <a:gd name="T29" fmla="*/ 33 h 100"/>
                <a:gd name="T30" fmla="*/ 1 w 297"/>
                <a:gd name="T31" fmla="*/ 43 h 100"/>
                <a:gd name="T32" fmla="*/ 2 w 297"/>
                <a:gd name="T33" fmla="*/ 46 h 100"/>
                <a:gd name="T34" fmla="*/ 4 w 297"/>
                <a:gd name="T35" fmla="*/ 54 h 100"/>
                <a:gd name="T36" fmla="*/ 4 w 297"/>
                <a:gd name="T37" fmla="*/ 68 h 100"/>
                <a:gd name="T38" fmla="*/ 0 w 297"/>
                <a:gd name="T39" fmla="*/ 73 h 100"/>
                <a:gd name="T40" fmla="*/ 0 w 297"/>
                <a:gd name="T41" fmla="*/ 82 h 100"/>
                <a:gd name="T42" fmla="*/ 5 w 297"/>
                <a:gd name="T43" fmla="*/ 87 h 100"/>
                <a:gd name="T44" fmla="*/ 15 w 297"/>
                <a:gd name="T45" fmla="*/ 92 h 100"/>
                <a:gd name="T46" fmla="*/ 48 w 297"/>
                <a:gd name="T47" fmla="*/ 97 h 100"/>
                <a:gd name="T48" fmla="*/ 108 w 297"/>
                <a:gd name="T49" fmla="*/ 98 h 100"/>
                <a:gd name="T50" fmla="*/ 139 w 297"/>
                <a:gd name="T51" fmla="*/ 98 h 100"/>
                <a:gd name="T52" fmla="*/ 194 w 297"/>
                <a:gd name="T53" fmla="*/ 98 h 100"/>
                <a:gd name="T54" fmla="*/ 213 w 297"/>
                <a:gd name="T55" fmla="*/ 100 h 100"/>
                <a:gd name="T56" fmla="*/ 249 w 297"/>
                <a:gd name="T57" fmla="*/ 96 h 100"/>
                <a:gd name="T58" fmla="*/ 276 w 297"/>
                <a:gd name="T59" fmla="*/ 90 h 100"/>
                <a:gd name="T60" fmla="*/ 293 w 297"/>
                <a:gd name="T61" fmla="*/ 79 h 100"/>
                <a:gd name="T62" fmla="*/ 295 w 297"/>
                <a:gd name="T63" fmla="*/ 73 h 100"/>
                <a:gd name="T64" fmla="*/ 297 w 297"/>
                <a:gd name="T65" fmla="*/ 72 h 100"/>
                <a:gd name="T66" fmla="*/ 292 w 297"/>
                <a:gd name="T67" fmla="*/ 60 h 100"/>
                <a:gd name="T68" fmla="*/ 294 w 297"/>
                <a:gd name="T69" fmla="*/ 46 h 100"/>
                <a:gd name="T70" fmla="*/ 297 w 297"/>
                <a:gd name="T71" fmla="*/ 3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7" h="100">
                  <a:moveTo>
                    <a:pt x="297" y="37"/>
                  </a:moveTo>
                  <a:lnTo>
                    <a:pt x="297" y="37"/>
                  </a:lnTo>
                  <a:lnTo>
                    <a:pt x="297" y="33"/>
                  </a:lnTo>
                  <a:lnTo>
                    <a:pt x="297" y="33"/>
                  </a:lnTo>
                  <a:lnTo>
                    <a:pt x="272" y="37"/>
                  </a:lnTo>
                  <a:lnTo>
                    <a:pt x="257" y="38"/>
                  </a:lnTo>
                  <a:lnTo>
                    <a:pt x="240" y="38"/>
                  </a:lnTo>
                  <a:lnTo>
                    <a:pt x="240" y="38"/>
                  </a:lnTo>
                  <a:lnTo>
                    <a:pt x="225" y="38"/>
                  </a:lnTo>
                  <a:lnTo>
                    <a:pt x="210" y="36"/>
                  </a:lnTo>
                  <a:lnTo>
                    <a:pt x="197" y="33"/>
                  </a:lnTo>
                  <a:lnTo>
                    <a:pt x="184" y="29"/>
                  </a:lnTo>
                  <a:lnTo>
                    <a:pt x="174" y="23"/>
                  </a:lnTo>
                  <a:lnTo>
                    <a:pt x="164" y="17"/>
                  </a:lnTo>
                  <a:lnTo>
                    <a:pt x="156" y="9"/>
                  </a:lnTo>
                  <a:lnTo>
                    <a:pt x="148" y="0"/>
                  </a:lnTo>
                  <a:lnTo>
                    <a:pt x="148" y="0"/>
                  </a:lnTo>
                  <a:lnTo>
                    <a:pt x="142" y="9"/>
                  </a:lnTo>
                  <a:lnTo>
                    <a:pt x="133" y="17"/>
                  </a:lnTo>
                  <a:lnTo>
                    <a:pt x="124" y="23"/>
                  </a:lnTo>
                  <a:lnTo>
                    <a:pt x="112" y="29"/>
                  </a:lnTo>
                  <a:lnTo>
                    <a:pt x="101" y="33"/>
                  </a:lnTo>
                  <a:lnTo>
                    <a:pt x="87" y="36"/>
                  </a:lnTo>
                  <a:lnTo>
                    <a:pt x="71" y="38"/>
                  </a:lnTo>
                  <a:lnTo>
                    <a:pt x="56" y="38"/>
                  </a:lnTo>
                  <a:lnTo>
                    <a:pt x="56" y="38"/>
                  </a:lnTo>
                  <a:lnTo>
                    <a:pt x="56" y="38"/>
                  </a:lnTo>
                  <a:lnTo>
                    <a:pt x="39" y="38"/>
                  </a:lnTo>
                  <a:lnTo>
                    <a:pt x="25" y="37"/>
                  </a:lnTo>
                  <a:lnTo>
                    <a:pt x="2" y="33"/>
                  </a:lnTo>
                  <a:lnTo>
                    <a:pt x="2" y="33"/>
                  </a:lnTo>
                  <a:lnTo>
                    <a:pt x="1" y="43"/>
                  </a:lnTo>
                  <a:lnTo>
                    <a:pt x="1" y="43"/>
                  </a:lnTo>
                  <a:lnTo>
                    <a:pt x="2" y="46"/>
                  </a:lnTo>
                  <a:lnTo>
                    <a:pt x="2" y="46"/>
                  </a:lnTo>
                  <a:lnTo>
                    <a:pt x="4" y="54"/>
                  </a:lnTo>
                  <a:lnTo>
                    <a:pt x="5" y="61"/>
                  </a:lnTo>
                  <a:lnTo>
                    <a:pt x="4" y="68"/>
                  </a:lnTo>
                  <a:lnTo>
                    <a:pt x="0" y="73"/>
                  </a:lnTo>
                  <a:lnTo>
                    <a:pt x="0" y="73"/>
                  </a:lnTo>
                  <a:lnTo>
                    <a:pt x="0" y="82"/>
                  </a:lnTo>
                  <a:lnTo>
                    <a:pt x="0" y="82"/>
                  </a:lnTo>
                  <a:lnTo>
                    <a:pt x="1" y="84"/>
                  </a:lnTo>
                  <a:lnTo>
                    <a:pt x="5" y="87"/>
                  </a:lnTo>
                  <a:lnTo>
                    <a:pt x="9" y="90"/>
                  </a:lnTo>
                  <a:lnTo>
                    <a:pt x="15" y="92"/>
                  </a:lnTo>
                  <a:lnTo>
                    <a:pt x="30" y="95"/>
                  </a:lnTo>
                  <a:lnTo>
                    <a:pt x="48" y="97"/>
                  </a:lnTo>
                  <a:lnTo>
                    <a:pt x="84" y="98"/>
                  </a:lnTo>
                  <a:lnTo>
                    <a:pt x="108" y="98"/>
                  </a:lnTo>
                  <a:lnTo>
                    <a:pt x="108" y="98"/>
                  </a:lnTo>
                  <a:lnTo>
                    <a:pt x="139" y="98"/>
                  </a:lnTo>
                  <a:lnTo>
                    <a:pt x="162" y="98"/>
                  </a:lnTo>
                  <a:lnTo>
                    <a:pt x="194" y="98"/>
                  </a:lnTo>
                  <a:lnTo>
                    <a:pt x="194" y="98"/>
                  </a:lnTo>
                  <a:lnTo>
                    <a:pt x="213" y="100"/>
                  </a:lnTo>
                  <a:lnTo>
                    <a:pt x="231" y="98"/>
                  </a:lnTo>
                  <a:lnTo>
                    <a:pt x="249" y="96"/>
                  </a:lnTo>
                  <a:lnTo>
                    <a:pt x="263" y="93"/>
                  </a:lnTo>
                  <a:lnTo>
                    <a:pt x="276" y="90"/>
                  </a:lnTo>
                  <a:lnTo>
                    <a:pt x="286" y="84"/>
                  </a:lnTo>
                  <a:lnTo>
                    <a:pt x="293" y="79"/>
                  </a:lnTo>
                  <a:lnTo>
                    <a:pt x="295" y="75"/>
                  </a:lnTo>
                  <a:lnTo>
                    <a:pt x="295" y="73"/>
                  </a:lnTo>
                  <a:lnTo>
                    <a:pt x="297" y="72"/>
                  </a:lnTo>
                  <a:lnTo>
                    <a:pt x="297" y="72"/>
                  </a:lnTo>
                  <a:lnTo>
                    <a:pt x="293" y="66"/>
                  </a:lnTo>
                  <a:lnTo>
                    <a:pt x="292" y="60"/>
                  </a:lnTo>
                  <a:lnTo>
                    <a:pt x="293" y="54"/>
                  </a:lnTo>
                  <a:lnTo>
                    <a:pt x="294" y="46"/>
                  </a:lnTo>
                  <a:lnTo>
                    <a:pt x="294" y="46"/>
                  </a:lnTo>
                  <a:lnTo>
                    <a:pt x="297" y="3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5" name="Freeform 1402"/>
            <p:cNvSpPr>
              <a:spLocks/>
            </p:cNvSpPr>
            <p:nvPr/>
          </p:nvSpPr>
          <p:spPr bwMode="auto">
            <a:xfrm>
              <a:off x="8591551" y="4635501"/>
              <a:ext cx="234950" cy="79375"/>
            </a:xfrm>
            <a:custGeom>
              <a:avLst/>
              <a:gdLst>
                <a:gd name="T0" fmla="*/ 297 w 297"/>
                <a:gd name="T1" fmla="*/ 37 h 100"/>
                <a:gd name="T2" fmla="*/ 297 w 297"/>
                <a:gd name="T3" fmla="*/ 33 h 100"/>
                <a:gd name="T4" fmla="*/ 257 w 297"/>
                <a:gd name="T5" fmla="*/ 38 h 100"/>
                <a:gd name="T6" fmla="*/ 240 w 297"/>
                <a:gd name="T7" fmla="*/ 38 h 100"/>
                <a:gd name="T8" fmla="*/ 210 w 297"/>
                <a:gd name="T9" fmla="*/ 36 h 100"/>
                <a:gd name="T10" fmla="*/ 184 w 297"/>
                <a:gd name="T11" fmla="*/ 29 h 100"/>
                <a:gd name="T12" fmla="*/ 164 w 297"/>
                <a:gd name="T13" fmla="*/ 17 h 100"/>
                <a:gd name="T14" fmla="*/ 148 w 297"/>
                <a:gd name="T15" fmla="*/ 0 h 100"/>
                <a:gd name="T16" fmla="*/ 142 w 297"/>
                <a:gd name="T17" fmla="*/ 9 h 100"/>
                <a:gd name="T18" fmla="*/ 124 w 297"/>
                <a:gd name="T19" fmla="*/ 23 h 100"/>
                <a:gd name="T20" fmla="*/ 101 w 297"/>
                <a:gd name="T21" fmla="*/ 33 h 100"/>
                <a:gd name="T22" fmla="*/ 71 w 297"/>
                <a:gd name="T23" fmla="*/ 38 h 100"/>
                <a:gd name="T24" fmla="*/ 56 w 297"/>
                <a:gd name="T25" fmla="*/ 38 h 100"/>
                <a:gd name="T26" fmla="*/ 39 w 297"/>
                <a:gd name="T27" fmla="*/ 38 h 100"/>
                <a:gd name="T28" fmla="*/ 2 w 297"/>
                <a:gd name="T29" fmla="*/ 33 h 100"/>
                <a:gd name="T30" fmla="*/ 1 w 297"/>
                <a:gd name="T31" fmla="*/ 43 h 100"/>
                <a:gd name="T32" fmla="*/ 2 w 297"/>
                <a:gd name="T33" fmla="*/ 46 h 100"/>
                <a:gd name="T34" fmla="*/ 4 w 297"/>
                <a:gd name="T35" fmla="*/ 54 h 100"/>
                <a:gd name="T36" fmla="*/ 4 w 297"/>
                <a:gd name="T37" fmla="*/ 68 h 100"/>
                <a:gd name="T38" fmla="*/ 0 w 297"/>
                <a:gd name="T39" fmla="*/ 73 h 100"/>
                <a:gd name="T40" fmla="*/ 0 w 297"/>
                <a:gd name="T41" fmla="*/ 82 h 100"/>
                <a:gd name="T42" fmla="*/ 5 w 297"/>
                <a:gd name="T43" fmla="*/ 87 h 100"/>
                <a:gd name="T44" fmla="*/ 15 w 297"/>
                <a:gd name="T45" fmla="*/ 92 h 100"/>
                <a:gd name="T46" fmla="*/ 48 w 297"/>
                <a:gd name="T47" fmla="*/ 97 h 100"/>
                <a:gd name="T48" fmla="*/ 108 w 297"/>
                <a:gd name="T49" fmla="*/ 98 h 100"/>
                <a:gd name="T50" fmla="*/ 139 w 297"/>
                <a:gd name="T51" fmla="*/ 98 h 100"/>
                <a:gd name="T52" fmla="*/ 194 w 297"/>
                <a:gd name="T53" fmla="*/ 98 h 100"/>
                <a:gd name="T54" fmla="*/ 213 w 297"/>
                <a:gd name="T55" fmla="*/ 100 h 100"/>
                <a:gd name="T56" fmla="*/ 249 w 297"/>
                <a:gd name="T57" fmla="*/ 96 h 100"/>
                <a:gd name="T58" fmla="*/ 276 w 297"/>
                <a:gd name="T59" fmla="*/ 90 h 100"/>
                <a:gd name="T60" fmla="*/ 293 w 297"/>
                <a:gd name="T61" fmla="*/ 79 h 100"/>
                <a:gd name="T62" fmla="*/ 295 w 297"/>
                <a:gd name="T63" fmla="*/ 73 h 100"/>
                <a:gd name="T64" fmla="*/ 297 w 297"/>
                <a:gd name="T65" fmla="*/ 72 h 100"/>
                <a:gd name="T66" fmla="*/ 292 w 297"/>
                <a:gd name="T67" fmla="*/ 60 h 100"/>
                <a:gd name="T68" fmla="*/ 294 w 297"/>
                <a:gd name="T69" fmla="*/ 46 h 100"/>
                <a:gd name="T70" fmla="*/ 297 w 297"/>
                <a:gd name="T71" fmla="*/ 3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7" h="100">
                  <a:moveTo>
                    <a:pt x="297" y="37"/>
                  </a:moveTo>
                  <a:lnTo>
                    <a:pt x="297" y="37"/>
                  </a:lnTo>
                  <a:lnTo>
                    <a:pt x="297" y="33"/>
                  </a:lnTo>
                  <a:lnTo>
                    <a:pt x="297" y="33"/>
                  </a:lnTo>
                  <a:lnTo>
                    <a:pt x="272" y="37"/>
                  </a:lnTo>
                  <a:lnTo>
                    <a:pt x="257" y="38"/>
                  </a:lnTo>
                  <a:lnTo>
                    <a:pt x="240" y="38"/>
                  </a:lnTo>
                  <a:lnTo>
                    <a:pt x="240" y="38"/>
                  </a:lnTo>
                  <a:lnTo>
                    <a:pt x="225" y="38"/>
                  </a:lnTo>
                  <a:lnTo>
                    <a:pt x="210" y="36"/>
                  </a:lnTo>
                  <a:lnTo>
                    <a:pt x="197" y="33"/>
                  </a:lnTo>
                  <a:lnTo>
                    <a:pt x="184" y="29"/>
                  </a:lnTo>
                  <a:lnTo>
                    <a:pt x="174" y="23"/>
                  </a:lnTo>
                  <a:lnTo>
                    <a:pt x="164" y="17"/>
                  </a:lnTo>
                  <a:lnTo>
                    <a:pt x="156" y="9"/>
                  </a:lnTo>
                  <a:lnTo>
                    <a:pt x="148" y="0"/>
                  </a:lnTo>
                  <a:lnTo>
                    <a:pt x="148" y="0"/>
                  </a:lnTo>
                  <a:lnTo>
                    <a:pt x="142" y="9"/>
                  </a:lnTo>
                  <a:lnTo>
                    <a:pt x="133" y="17"/>
                  </a:lnTo>
                  <a:lnTo>
                    <a:pt x="124" y="23"/>
                  </a:lnTo>
                  <a:lnTo>
                    <a:pt x="112" y="29"/>
                  </a:lnTo>
                  <a:lnTo>
                    <a:pt x="101" y="33"/>
                  </a:lnTo>
                  <a:lnTo>
                    <a:pt x="87" y="36"/>
                  </a:lnTo>
                  <a:lnTo>
                    <a:pt x="71" y="38"/>
                  </a:lnTo>
                  <a:lnTo>
                    <a:pt x="56" y="38"/>
                  </a:lnTo>
                  <a:lnTo>
                    <a:pt x="56" y="38"/>
                  </a:lnTo>
                  <a:lnTo>
                    <a:pt x="56" y="38"/>
                  </a:lnTo>
                  <a:lnTo>
                    <a:pt x="39" y="38"/>
                  </a:lnTo>
                  <a:lnTo>
                    <a:pt x="25" y="37"/>
                  </a:lnTo>
                  <a:lnTo>
                    <a:pt x="2" y="33"/>
                  </a:lnTo>
                  <a:lnTo>
                    <a:pt x="2" y="33"/>
                  </a:lnTo>
                  <a:lnTo>
                    <a:pt x="1" y="43"/>
                  </a:lnTo>
                  <a:lnTo>
                    <a:pt x="1" y="43"/>
                  </a:lnTo>
                  <a:lnTo>
                    <a:pt x="2" y="46"/>
                  </a:lnTo>
                  <a:lnTo>
                    <a:pt x="2" y="46"/>
                  </a:lnTo>
                  <a:lnTo>
                    <a:pt x="4" y="54"/>
                  </a:lnTo>
                  <a:lnTo>
                    <a:pt x="5" y="61"/>
                  </a:lnTo>
                  <a:lnTo>
                    <a:pt x="4" y="68"/>
                  </a:lnTo>
                  <a:lnTo>
                    <a:pt x="0" y="73"/>
                  </a:lnTo>
                  <a:lnTo>
                    <a:pt x="0" y="73"/>
                  </a:lnTo>
                  <a:lnTo>
                    <a:pt x="0" y="82"/>
                  </a:lnTo>
                  <a:lnTo>
                    <a:pt x="0" y="82"/>
                  </a:lnTo>
                  <a:lnTo>
                    <a:pt x="1" y="84"/>
                  </a:lnTo>
                  <a:lnTo>
                    <a:pt x="5" y="87"/>
                  </a:lnTo>
                  <a:lnTo>
                    <a:pt x="9" y="90"/>
                  </a:lnTo>
                  <a:lnTo>
                    <a:pt x="15" y="92"/>
                  </a:lnTo>
                  <a:lnTo>
                    <a:pt x="30" y="95"/>
                  </a:lnTo>
                  <a:lnTo>
                    <a:pt x="48" y="97"/>
                  </a:lnTo>
                  <a:lnTo>
                    <a:pt x="84" y="98"/>
                  </a:lnTo>
                  <a:lnTo>
                    <a:pt x="108" y="98"/>
                  </a:lnTo>
                  <a:lnTo>
                    <a:pt x="108" y="98"/>
                  </a:lnTo>
                  <a:lnTo>
                    <a:pt x="139" y="98"/>
                  </a:lnTo>
                  <a:lnTo>
                    <a:pt x="162" y="98"/>
                  </a:lnTo>
                  <a:lnTo>
                    <a:pt x="194" y="98"/>
                  </a:lnTo>
                  <a:lnTo>
                    <a:pt x="194" y="98"/>
                  </a:lnTo>
                  <a:lnTo>
                    <a:pt x="213" y="100"/>
                  </a:lnTo>
                  <a:lnTo>
                    <a:pt x="231" y="98"/>
                  </a:lnTo>
                  <a:lnTo>
                    <a:pt x="249" y="96"/>
                  </a:lnTo>
                  <a:lnTo>
                    <a:pt x="263" y="93"/>
                  </a:lnTo>
                  <a:lnTo>
                    <a:pt x="276" y="90"/>
                  </a:lnTo>
                  <a:lnTo>
                    <a:pt x="286" y="84"/>
                  </a:lnTo>
                  <a:lnTo>
                    <a:pt x="293" y="79"/>
                  </a:lnTo>
                  <a:lnTo>
                    <a:pt x="295" y="75"/>
                  </a:lnTo>
                  <a:lnTo>
                    <a:pt x="295" y="73"/>
                  </a:lnTo>
                  <a:lnTo>
                    <a:pt x="297" y="72"/>
                  </a:lnTo>
                  <a:lnTo>
                    <a:pt x="297" y="72"/>
                  </a:lnTo>
                  <a:lnTo>
                    <a:pt x="293" y="66"/>
                  </a:lnTo>
                  <a:lnTo>
                    <a:pt x="292" y="60"/>
                  </a:lnTo>
                  <a:lnTo>
                    <a:pt x="293" y="54"/>
                  </a:lnTo>
                  <a:lnTo>
                    <a:pt x="294" y="46"/>
                  </a:lnTo>
                  <a:lnTo>
                    <a:pt x="294" y="46"/>
                  </a:lnTo>
                  <a:lnTo>
                    <a:pt x="297" y="3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 name="Freeform 1403"/>
            <p:cNvSpPr>
              <a:spLocks/>
            </p:cNvSpPr>
            <p:nvPr/>
          </p:nvSpPr>
          <p:spPr bwMode="auto">
            <a:xfrm>
              <a:off x="8713788" y="4179888"/>
              <a:ext cx="69850" cy="214313"/>
            </a:xfrm>
            <a:custGeom>
              <a:avLst/>
              <a:gdLst>
                <a:gd name="T0" fmla="*/ 8 w 89"/>
                <a:gd name="T1" fmla="*/ 227 h 272"/>
                <a:gd name="T2" fmla="*/ 8 w 89"/>
                <a:gd name="T3" fmla="*/ 227 h 272"/>
                <a:gd name="T4" fmla="*/ 0 w 89"/>
                <a:gd name="T5" fmla="*/ 261 h 272"/>
                <a:gd name="T6" fmla="*/ 0 w 89"/>
                <a:gd name="T7" fmla="*/ 261 h 272"/>
                <a:gd name="T8" fmla="*/ 2 w 89"/>
                <a:gd name="T9" fmla="*/ 272 h 272"/>
                <a:gd name="T10" fmla="*/ 2 w 89"/>
                <a:gd name="T11" fmla="*/ 272 h 272"/>
                <a:gd name="T12" fmla="*/ 16 w 89"/>
                <a:gd name="T13" fmla="*/ 246 h 272"/>
                <a:gd name="T14" fmla="*/ 34 w 89"/>
                <a:gd name="T15" fmla="*/ 209 h 272"/>
                <a:gd name="T16" fmla="*/ 57 w 89"/>
                <a:gd name="T17" fmla="*/ 158 h 272"/>
                <a:gd name="T18" fmla="*/ 57 w 89"/>
                <a:gd name="T19" fmla="*/ 158 h 272"/>
                <a:gd name="T20" fmla="*/ 68 w 89"/>
                <a:gd name="T21" fmla="*/ 128 h 272"/>
                <a:gd name="T22" fmla="*/ 76 w 89"/>
                <a:gd name="T23" fmla="*/ 110 h 272"/>
                <a:gd name="T24" fmla="*/ 83 w 89"/>
                <a:gd name="T25" fmla="*/ 96 h 272"/>
                <a:gd name="T26" fmla="*/ 83 w 89"/>
                <a:gd name="T27" fmla="*/ 96 h 272"/>
                <a:gd name="T28" fmla="*/ 87 w 89"/>
                <a:gd name="T29" fmla="*/ 89 h 272"/>
                <a:gd name="T30" fmla="*/ 89 w 89"/>
                <a:gd name="T31" fmla="*/ 85 h 272"/>
                <a:gd name="T32" fmla="*/ 68 w 89"/>
                <a:gd name="T33" fmla="*/ 66 h 272"/>
                <a:gd name="T34" fmla="*/ 87 w 89"/>
                <a:gd name="T35" fmla="*/ 58 h 272"/>
                <a:gd name="T36" fmla="*/ 87 w 89"/>
                <a:gd name="T37" fmla="*/ 58 h 272"/>
                <a:gd name="T38" fmla="*/ 87 w 89"/>
                <a:gd name="T39" fmla="*/ 54 h 272"/>
                <a:gd name="T40" fmla="*/ 87 w 89"/>
                <a:gd name="T41" fmla="*/ 50 h 272"/>
                <a:gd name="T42" fmla="*/ 86 w 89"/>
                <a:gd name="T43" fmla="*/ 41 h 272"/>
                <a:gd name="T44" fmla="*/ 82 w 89"/>
                <a:gd name="T45" fmla="*/ 35 h 272"/>
                <a:gd name="T46" fmla="*/ 78 w 89"/>
                <a:gd name="T47" fmla="*/ 31 h 272"/>
                <a:gd name="T48" fmla="*/ 78 w 89"/>
                <a:gd name="T49" fmla="*/ 31 h 272"/>
                <a:gd name="T50" fmla="*/ 73 w 89"/>
                <a:gd name="T51" fmla="*/ 27 h 272"/>
                <a:gd name="T52" fmla="*/ 68 w 89"/>
                <a:gd name="T53" fmla="*/ 22 h 272"/>
                <a:gd name="T54" fmla="*/ 64 w 89"/>
                <a:gd name="T55" fmla="*/ 17 h 272"/>
                <a:gd name="T56" fmla="*/ 60 w 89"/>
                <a:gd name="T57" fmla="*/ 12 h 272"/>
                <a:gd name="T58" fmla="*/ 60 w 89"/>
                <a:gd name="T59" fmla="*/ 12 h 272"/>
                <a:gd name="T60" fmla="*/ 57 w 89"/>
                <a:gd name="T61" fmla="*/ 5 h 272"/>
                <a:gd name="T62" fmla="*/ 53 w 89"/>
                <a:gd name="T63" fmla="*/ 0 h 272"/>
                <a:gd name="T64" fmla="*/ 53 w 89"/>
                <a:gd name="T65" fmla="*/ 0 h 272"/>
                <a:gd name="T66" fmla="*/ 53 w 89"/>
                <a:gd name="T67" fmla="*/ 13 h 272"/>
                <a:gd name="T68" fmla="*/ 51 w 89"/>
                <a:gd name="T69" fmla="*/ 30 h 272"/>
                <a:gd name="T70" fmla="*/ 48 w 89"/>
                <a:gd name="T71" fmla="*/ 51 h 272"/>
                <a:gd name="T72" fmla="*/ 43 w 89"/>
                <a:gd name="T73" fmla="*/ 77 h 272"/>
                <a:gd name="T74" fmla="*/ 28 w 89"/>
                <a:gd name="T75" fmla="*/ 141 h 272"/>
                <a:gd name="T76" fmla="*/ 9 w 89"/>
                <a:gd name="T77" fmla="*/ 220 h 272"/>
                <a:gd name="T78" fmla="*/ 8 w 89"/>
                <a:gd name="T79" fmla="*/ 22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272">
                  <a:moveTo>
                    <a:pt x="8" y="227"/>
                  </a:moveTo>
                  <a:lnTo>
                    <a:pt x="8" y="227"/>
                  </a:lnTo>
                  <a:lnTo>
                    <a:pt x="0" y="261"/>
                  </a:lnTo>
                  <a:lnTo>
                    <a:pt x="0" y="261"/>
                  </a:lnTo>
                  <a:lnTo>
                    <a:pt x="2" y="272"/>
                  </a:lnTo>
                  <a:lnTo>
                    <a:pt x="2" y="272"/>
                  </a:lnTo>
                  <a:lnTo>
                    <a:pt x="16" y="246"/>
                  </a:lnTo>
                  <a:lnTo>
                    <a:pt x="34" y="209"/>
                  </a:lnTo>
                  <a:lnTo>
                    <a:pt x="57" y="158"/>
                  </a:lnTo>
                  <a:lnTo>
                    <a:pt x="57" y="158"/>
                  </a:lnTo>
                  <a:lnTo>
                    <a:pt x="68" y="128"/>
                  </a:lnTo>
                  <a:lnTo>
                    <a:pt x="76" y="110"/>
                  </a:lnTo>
                  <a:lnTo>
                    <a:pt x="83" y="96"/>
                  </a:lnTo>
                  <a:lnTo>
                    <a:pt x="83" y="96"/>
                  </a:lnTo>
                  <a:lnTo>
                    <a:pt x="87" y="89"/>
                  </a:lnTo>
                  <a:lnTo>
                    <a:pt x="89" y="85"/>
                  </a:lnTo>
                  <a:lnTo>
                    <a:pt x="68" y="66"/>
                  </a:lnTo>
                  <a:lnTo>
                    <a:pt x="87" y="58"/>
                  </a:lnTo>
                  <a:lnTo>
                    <a:pt x="87" y="58"/>
                  </a:lnTo>
                  <a:lnTo>
                    <a:pt x="87" y="54"/>
                  </a:lnTo>
                  <a:lnTo>
                    <a:pt x="87" y="50"/>
                  </a:lnTo>
                  <a:lnTo>
                    <a:pt x="86" y="41"/>
                  </a:lnTo>
                  <a:lnTo>
                    <a:pt x="82" y="35"/>
                  </a:lnTo>
                  <a:lnTo>
                    <a:pt x="78" y="31"/>
                  </a:lnTo>
                  <a:lnTo>
                    <a:pt x="78" y="31"/>
                  </a:lnTo>
                  <a:lnTo>
                    <a:pt x="73" y="27"/>
                  </a:lnTo>
                  <a:lnTo>
                    <a:pt x="68" y="22"/>
                  </a:lnTo>
                  <a:lnTo>
                    <a:pt x="64" y="17"/>
                  </a:lnTo>
                  <a:lnTo>
                    <a:pt x="60" y="12"/>
                  </a:lnTo>
                  <a:lnTo>
                    <a:pt x="60" y="12"/>
                  </a:lnTo>
                  <a:lnTo>
                    <a:pt x="57" y="5"/>
                  </a:lnTo>
                  <a:lnTo>
                    <a:pt x="53" y="0"/>
                  </a:lnTo>
                  <a:lnTo>
                    <a:pt x="53" y="0"/>
                  </a:lnTo>
                  <a:lnTo>
                    <a:pt x="53" y="13"/>
                  </a:lnTo>
                  <a:lnTo>
                    <a:pt x="51" y="30"/>
                  </a:lnTo>
                  <a:lnTo>
                    <a:pt x="48" y="51"/>
                  </a:lnTo>
                  <a:lnTo>
                    <a:pt x="43" y="77"/>
                  </a:lnTo>
                  <a:lnTo>
                    <a:pt x="28" y="141"/>
                  </a:lnTo>
                  <a:lnTo>
                    <a:pt x="9" y="220"/>
                  </a:lnTo>
                  <a:lnTo>
                    <a:pt x="8" y="22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 name="Freeform 1404"/>
            <p:cNvSpPr>
              <a:spLocks/>
            </p:cNvSpPr>
            <p:nvPr/>
          </p:nvSpPr>
          <p:spPr bwMode="auto">
            <a:xfrm>
              <a:off x="8713788" y="4208463"/>
              <a:ext cx="169863" cy="488950"/>
            </a:xfrm>
            <a:custGeom>
              <a:avLst/>
              <a:gdLst>
                <a:gd name="T0" fmla="*/ 158 w 214"/>
                <a:gd name="T1" fmla="*/ 22 h 616"/>
                <a:gd name="T2" fmla="*/ 141 w 214"/>
                <a:gd name="T3" fmla="*/ 14 h 616"/>
                <a:gd name="T4" fmla="*/ 108 w 214"/>
                <a:gd name="T5" fmla="*/ 4 h 616"/>
                <a:gd name="T6" fmla="*/ 94 w 214"/>
                <a:gd name="T7" fmla="*/ 0 h 616"/>
                <a:gd name="T8" fmla="*/ 96 w 214"/>
                <a:gd name="T9" fmla="*/ 20 h 616"/>
                <a:gd name="T10" fmla="*/ 85 w 214"/>
                <a:gd name="T11" fmla="*/ 32 h 616"/>
                <a:gd name="T12" fmla="*/ 98 w 214"/>
                <a:gd name="T13" fmla="*/ 46 h 616"/>
                <a:gd name="T14" fmla="*/ 91 w 214"/>
                <a:gd name="T15" fmla="*/ 64 h 616"/>
                <a:gd name="T16" fmla="*/ 77 w 214"/>
                <a:gd name="T17" fmla="*/ 94 h 616"/>
                <a:gd name="T18" fmla="*/ 40 w 214"/>
                <a:gd name="T19" fmla="*/ 178 h 616"/>
                <a:gd name="T20" fmla="*/ 8 w 214"/>
                <a:gd name="T21" fmla="*/ 242 h 616"/>
                <a:gd name="T22" fmla="*/ 8 w 214"/>
                <a:gd name="T23" fmla="*/ 273 h 616"/>
                <a:gd name="T24" fmla="*/ 9 w 214"/>
                <a:gd name="T25" fmla="*/ 283 h 616"/>
                <a:gd name="T26" fmla="*/ 14 w 214"/>
                <a:gd name="T27" fmla="*/ 392 h 616"/>
                <a:gd name="T28" fmla="*/ 12 w 214"/>
                <a:gd name="T29" fmla="*/ 473 h 616"/>
                <a:gd name="T30" fmla="*/ 7 w 214"/>
                <a:gd name="T31" fmla="*/ 511 h 616"/>
                <a:gd name="T32" fmla="*/ 0 w 214"/>
                <a:gd name="T33" fmla="*/ 529 h 616"/>
                <a:gd name="T34" fmla="*/ 14 w 214"/>
                <a:gd name="T35" fmla="*/ 546 h 616"/>
                <a:gd name="T36" fmla="*/ 45 w 214"/>
                <a:gd name="T37" fmla="*/ 562 h 616"/>
                <a:gd name="T38" fmla="*/ 87 w 214"/>
                <a:gd name="T39" fmla="*/ 567 h 616"/>
                <a:gd name="T40" fmla="*/ 121 w 214"/>
                <a:gd name="T41" fmla="*/ 566 h 616"/>
                <a:gd name="T42" fmla="*/ 146 w 214"/>
                <a:gd name="T43" fmla="*/ 561 h 616"/>
                <a:gd name="T44" fmla="*/ 146 w 214"/>
                <a:gd name="T45" fmla="*/ 530 h 616"/>
                <a:gd name="T46" fmla="*/ 139 w 214"/>
                <a:gd name="T47" fmla="*/ 487 h 616"/>
                <a:gd name="T48" fmla="*/ 127 w 214"/>
                <a:gd name="T49" fmla="*/ 418 h 616"/>
                <a:gd name="T50" fmla="*/ 115 w 214"/>
                <a:gd name="T51" fmla="*/ 349 h 616"/>
                <a:gd name="T52" fmla="*/ 113 w 214"/>
                <a:gd name="T53" fmla="*/ 323 h 616"/>
                <a:gd name="T54" fmla="*/ 112 w 214"/>
                <a:gd name="T55" fmla="*/ 296 h 616"/>
                <a:gd name="T56" fmla="*/ 110 w 214"/>
                <a:gd name="T57" fmla="*/ 263 h 616"/>
                <a:gd name="T58" fmla="*/ 112 w 214"/>
                <a:gd name="T59" fmla="*/ 253 h 616"/>
                <a:gd name="T60" fmla="*/ 121 w 214"/>
                <a:gd name="T61" fmla="*/ 223 h 616"/>
                <a:gd name="T62" fmla="*/ 124 w 214"/>
                <a:gd name="T63" fmla="*/ 206 h 616"/>
                <a:gd name="T64" fmla="*/ 132 w 214"/>
                <a:gd name="T65" fmla="*/ 191 h 616"/>
                <a:gd name="T66" fmla="*/ 137 w 214"/>
                <a:gd name="T67" fmla="*/ 192 h 616"/>
                <a:gd name="T68" fmla="*/ 142 w 214"/>
                <a:gd name="T69" fmla="*/ 196 h 616"/>
                <a:gd name="T70" fmla="*/ 151 w 214"/>
                <a:gd name="T71" fmla="*/ 256 h 616"/>
                <a:gd name="T72" fmla="*/ 151 w 214"/>
                <a:gd name="T73" fmla="*/ 332 h 616"/>
                <a:gd name="T74" fmla="*/ 150 w 214"/>
                <a:gd name="T75" fmla="*/ 368 h 616"/>
                <a:gd name="T76" fmla="*/ 154 w 214"/>
                <a:gd name="T77" fmla="*/ 470 h 616"/>
                <a:gd name="T78" fmla="*/ 155 w 214"/>
                <a:gd name="T79" fmla="*/ 530 h 616"/>
                <a:gd name="T80" fmla="*/ 158 w 214"/>
                <a:gd name="T81" fmla="*/ 565 h 616"/>
                <a:gd name="T82" fmla="*/ 154 w 214"/>
                <a:gd name="T83" fmla="*/ 569 h 616"/>
                <a:gd name="T84" fmla="*/ 150 w 214"/>
                <a:gd name="T85" fmla="*/ 587 h 616"/>
                <a:gd name="T86" fmla="*/ 147 w 214"/>
                <a:gd name="T87" fmla="*/ 599 h 616"/>
                <a:gd name="T88" fmla="*/ 154 w 214"/>
                <a:gd name="T89" fmla="*/ 608 h 616"/>
                <a:gd name="T90" fmla="*/ 176 w 214"/>
                <a:gd name="T91" fmla="*/ 615 h 616"/>
                <a:gd name="T92" fmla="*/ 195 w 214"/>
                <a:gd name="T93" fmla="*/ 615 h 616"/>
                <a:gd name="T94" fmla="*/ 213 w 214"/>
                <a:gd name="T95" fmla="*/ 608 h 616"/>
                <a:gd name="T96" fmla="*/ 214 w 214"/>
                <a:gd name="T97" fmla="*/ 400 h 616"/>
                <a:gd name="T98" fmla="*/ 208 w 214"/>
                <a:gd name="T99" fmla="*/ 245 h 616"/>
                <a:gd name="T100" fmla="*/ 187 w 214"/>
                <a:gd name="T101" fmla="*/ 71 h 616"/>
                <a:gd name="T102" fmla="*/ 179 w 214"/>
                <a:gd name="T103" fmla="*/ 35 h 616"/>
                <a:gd name="T104" fmla="*/ 171 w 214"/>
                <a:gd name="T105" fmla="*/ 26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616">
                  <a:moveTo>
                    <a:pt x="165" y="25"/>
                  </a:moveTo>
                  <a:lnTo>
                    <a:pt x="165" y="25"/>
                  </a:lnTo>
                  <a:lnTo>
                    <a:pt x="158" y="22"/>
                  </a:lnTo>
                  <a:lnTo>
                    <a:pt x="151" y="20"/>
                  </a:lnTo>
                  <a:lnTo>
                    <a:pt x="151" y="20"/>
                  </a:lnTo>
                  <a:lnTo>
                    <a:pt x="141" y="14"/>
                  </a:lnTo>
                  <a:lnTo>
                    <a:pt x="130" y="9"/>
                  </a:lnTo>
                  <a:lnTo>
                    <a:pt x="110" y="4"/>
                  </a:lnTo>
                  <a:lnTo>
                    <a:pt x="108" y="4"/>
                  </a:lnTo>
                  <a:lnTo>
                    <a:pt x="108" y="4"/>
                  </a:lnTo>
                  <a:lnTo>
                    <a:pt x="94" y="0"/>
                  </a:lnTo>
                  <a:lnTo>
                    <a:pt x="94" y="0"/>
                  </a:lnTo>
                  <a:lnTo>
                    <a:pt x="96" y="5"/>
                  </a:lnTo>
                  <a:lnTo>
                    <a:pt x="98" y="13"/>
                  </a:lnTo>
                  <a:lnTo>
                    <a:pt x="96" y="20"/>
                  </a:lnTo>
                  <a:lnTo>
                    <a:pt x="95" y="27"/>
                  </a:lnTo>
                  <a:lnTo>
                    <a:pt x="94" y="29"/>
                  </a:lnTo>
                  <a:lnTo>
                    <a:pt x="85" y="32"/>
                  </a:lnTo>
                  <a:lnTo>
                    <a:pt x="95" y="43"/>
                  </a:lnTo>
                  <a:lnTo>
                    <a:pt x="95" y="43"/>
                  </a:lnTo>
                  <a:lnTo>
                    <a:pt x="98" y="46"/>
                  </a:lnTo>
                  <a:lnTo>
                    <a:pt x="96" y="52"/>
                  </a:lnTo>
                  <a:lnTo>
                    <a:pt x="95" y="57"/>
                  </a:lnTo>
                  <a:lnTo>
                    <a:pt x="91" y="64"/>
                  </a:lnTo>
                  <a:lnTo>
                    <a:pt x="91" y="64"/>
                  </a:lnTo>
                  <a:lnTo>
                    <a:pt x="85" y="76"/>
                  </a:lnTo>
                  <a:lnTo>
                    <a:pt x="77" y="94"/>
                  </a:lnTo>
                  <a:lnTo>
                    <a:pt x="66" y="125"/>
                  </a:lnTo>
                  <a:lnTo>
                    <a:pt x="66" y="125"/>
                  </a:lnTo>
                  <a:lnTo>
                    <a:pt x="40" y="178"/>
                  </a:lnTo>
                  <a:lnTo>
                    <a:pt x="22" y="217"/>
                  </a:lnTo>
                  <a:lnTo>
                    <a:pt x="8" y="242"/>
                  </a:lnTo>
                  <a:lnTo>
                    <a:pt x="8" y="242"/>
                  </a:lnTo>
                  <a:lnTo>
                    <a:pt x="4" y="249"/>
                  </a:lnTo>
                  <a:lnTo>
                    <a:pt x="4" y="249"/>
                  </a:lnTo>
                  <a:lnTo>
                    <a:pt x="8" y="273"/>
                  </a:lnTo>
                  <a:lnTo>
                    <a:pt x="8" y="273"/>
                  </a:lnTo>
                  <a:lnTo>
                    <a:pt x="9" y="283"/>
                  </a:lnTo>
                  <a:lnTo>
                    <a:pt x="9" y="283"/>
                  </a:lnTo>
                  <a:lnTo>
                    <a:pt x="9" y="283"/>
                  </a:lnTo>
                  <a:lnTo>
                    <a:pt x="13" y="337"/>
                  </a:lnTo>
                  <a:lnTo>
                    <a:pt x="14" y="392"/>
                  </a:lnTo>
                  <a:lnTo>
                    <a:pt x="14" y="419"/>
                  </a:lnTo>
                  <a:lnTo>
                    <a:pt x="13" y="446"/>
                  </a:lnTo>
                  <a:lnTo>
                    <a:pt x="12" y="473"/>
                  </a:lnTo>
                  <a:lnTo>
                    <a:pt x="9" y="500"/>
                  </a:lnTo>
                  <a:lnTo>
                    <a:pt x="9" y="500"/>
                  </a:lnTo>
                  <a:lnTo>
                    <a:pt x="7" y="511"/>
                  </a:lnTo>
                  <a:lnTo>
                    <a:pt x="4" y="521"/>
                  </a:lnTo>
                  <a:lnTo>
                    <a:pt x="4" y="521"/>
                  </a:lnTo>
                  <a:lnTo>
                    <a:pt x="0" y="529"/>
                  </a:lnTo>
                  <a:lnTo>
                    <a:pt x="0" y="529"/>
                  </a:lnTo>
                  <a:lnTo>
                    <a:pt x="7" y="538"/>
                  </a:lnTo>
                  <a:lnTo>
                    <a:pt x="14" y="546"/>
                  </a:lnTo>
                  <a:lnTo>
                    <a:pt x="23" y="552"/>
                  </a:lnTo>
                  <a:lnTo>
                    <a:pt x="34" y="558"/>
                  </a:lnTo>
                  <a:lnTo>
                    <a:pt x="45" y="562"/>
                  </a:lnTo>
                  <a:lnTo>
                    <a:pt x="58" y="565"/>
                  </a:lnTo>
                  <a:lnTo>
                    <a:pt x="72" y="567"/>
                  </a:lnTo>
                  <a:lnTo>
                    <a:pt x="87" y="567"/>
                  </a:lnTo>
                  <a:lnTo>
                    <a:pt x="87" y="567"/>
                  </a:lnTo>
                  <a:lnTo>
                    <a:pt x="105" y="567"/>
                  </a:lnTo>
                  <a:lnTo>
                    <a:pt x="121" y="566"/>
                  </a:lnTo>
                  <a:lnTo>
                    <a:pt x="144" y="561"/>
                  </a:lnTo>
                  <a:lnTo>
                    <a:pt x="144" y="561"/>
                  </a:lnTo>
                  <a:lnTo>
                    <a:pt x="146" y="561"/>
                  </a:lnTo>
                  <a:lnTo>
                    <a:pt x="146" y="561"/>
                  </a:lnTo>
                  <a:lnTo>
                    <a:pt x="146" y="530"/>
                  </a:lnTo>
                  <a:lnTo>
                    <a:pt x="146" y="530"/>
                  </a:lnTo>
                  <a:lnTo>
                    <a:pt x="142" y="507"/>
                  </a:lnTo>
                  <a:lnTo>
                    <a:pt x="139" y="487"/>
                  </a:lnTo>
                  <a:lnTo>
                    <a:pt x="139" y="487"/>
                  </a:lnTo>
                  <a:lnTo>
                    <a:pt x="133" y="453"/>
                  </a:lnTo>
                  <a:lnTo>
                    <a:pt x="133" y="453"/>
                  </a:lnTo>
                  <a:lnTo>
                    <a:pt x="127" y="418"/>
                  </a:lnTo>
                  <a:lnTo>
                    <a:pt x="127" y="418"/>
                  </a:lnTo>
                  <a:lnTo>
                    <a:pt x="119" y="378"/>
                  </a:lnTo>
                  <a:lnTo>
                    <a:pt x="115" y="349"/>
                  </a:lnTo>
                  <a:lnTo>
                    <a:pt x="115" y="349"/>
                  </a:lnTo>
                  <a:lnTo>
                    <a:pt x="113" y="323"/>
                  </a:lnTo>
                  <a:lnTo>
                    <a:pt x="113" y="323"/>
                  </a:lnTo>
                  <a:lnTo>
                    <a:pt x="112" y="308"/>
                  </a:lnTo>
                  <a:lnTo>
                    <a:pt x="112" y="296"/>
                  </a:lnTo>
                  <a:lnTo>
                    <a:pt x="112" y="296"/>
                  </a:lnTo>
                  <a:lnTo>
                    <a:pt x="112" y="281"/>
                  </a:lnTo>
                  <a:lnTo>
                    <a:pt x="110" y="267"/>
                  </a:lnTo>
                  <a:lnTo>
                    <a:pt x="110" y="263"/>
                  </a:lnTo>
                  <a:lnTo>
                    <a:pt x="110" y="263"/>
                  </a:lnTo>
                  <a:lnTo>
                    <a:pt x="110" y="258"/>
                  </a:lnTo>
                  <a:lnTo>
                    <a:pt x="112" y="253"/>
                  </a:lnTo>
                  <a:lnTo>
                    <a:pt x="115" y="240"/>
                  </a:lnTo>
                  <a:lnTo>
                    <a:pt x="115" y="240"/>
                  </a:lnTo>
                  <a:lnTo>
                    <a:pt x="121" y="223"/>
                  </a:lnTo>
                  <a:lnTo>
                    <a:pt x="122" y="217"/>
                  </a:lnTo>
                  <a:lnTo>
                    <a:pt x="122" y="217"/>
                  </a:lnTo>
                  <a:lnTo>
                    <a:pt x="124" y="206"/>
                  </a:lnTo>
                  <a:lnTo>
                    <a:pt x="127" y="199"/>
                  </a:lnTo>
                  <a:lnTo>
                    <a:pt x="131" y="194"/>
                  </a:lnTo>
                  <a:lnTo>
                    <a:pt x="132" y="191"/>
                  </a:lnTo>
                  <a:lnTo>
                    <a:pt x="135" y="191"/>
                  </a:lnTo>
                  <a:lnTo>
                    <a:pt x="135" y="191"/>
                  </a:lnTo>
                  <a:lnTo>
                    <a:pt x="137" y="192"/>
                  </a:lnTo>
                  <a:lnTo>
                    <a:pt x="140" y="194"/>
                  </a:lnTo>
                  <a:lnTo>
                    <a:pt x="142" y="196"/>
                  </a:lnTo>
                  <a:lnTo>
                    <a:pt x="142" y="196"/>
                  </a:lnTo>
                  <a:lnTo>
                    <a:pt x="145" y="205"/>
                  </a:lnTo>
                  <a:lnTo>
                    <a:pt x="147" y="218"/>
                  </a:lnTo>
                  <a:lnTo>
                    <a:pt x="151" y="256"/>
                  </a:lnTo>
                  <a:lnTo>
                    <a:pt x="153" y="299"/>
                  </a:lnTo>
                  <a:lnTo>
                    <a:pt x="153" y="318"/>
                  </a:lnTo>
                  <a:lnTo>
                    <a:pt x="151" y="332"/>
                  </a:lnTo>
                  <a:lnTo>
                    <a:pt x="151" y="332"/>
                  </a:lnTo>
                  <a:lnTo>
                    <a:pt x="150" y="347"/>
                  </a:lnTo>
                  <a:lnTo>
                    <a:pt x="150" y="368"/>
                  </a:lnTo>
                  <a:lnTo>
                    <a:pt x="151" y="411"/>
                  </a:lnTo>
                  <a:lnTo>
                    <a:pt x="154" y="470"/>
                  </a:lnTo>
                  <a:lnTo>
                    <a:pt x="154" y="470"/>
                  </a:lnTo>
                  <a:lnTo>
                    <a:pt x="155" y="491"/>
                  </a:lnTo>
                  <a:lnTo>
                    <a:pt x="155" y="530"/>
                  </a:lnTo>
                  <a:lnTo>
                    <a:pt x="155" y="530"/>
                  </a:lnTo>
                  <a:lnTo>
                    <a:pt x="158" y="549"/>
                  </a:lnTo>
                  <a:lnTo>
                    <a:pt x="158" y="558"/>
                  </a:lnTo>
                  <a:lnTo>
                    <a:pt x="158" y="565"/>
                  </a:lnTo>
                  <a:lnTo>
                    <a:pt x="158" y="567"/>
                  </a:lnTo>
                  <a:lnTo>
                    <a:pt x="154" y="569"/>
                  </a:lnTo>
                  <a:lnTo>
                    <a:pt x="154" y="569"/>
                  </a:lnTo>
                  <a:lnTo>
                    <a:pt x="153" y="576"/>
                  </a:lnTo>
                  <a:lnTo>
                    <a:pt x="153" y="576"/>
                  </a:lnTo>
                  <a:lnTo>
                    <a:pt x="150" y="587"/>
                  </a:lnTo>
                  <a:lnTo>
                    <a:pt x="150" y="587"/>
                  </a:lnTo>
                  <a:lnTo>
                    <a:pt x="149" y="597"/>
                  </a:lnTo>
                  <a:lnTo>
                    <a:pt x="147" y="599"/>
                  </a:lnTo>
                  <a:lnTo>
                    <a:pt x="149" y="603"/>
                  </a:lnTo>
                  <a:lnTo>
                    <a:pt x="151" y="606"/>
                  </a:lnTo>
                  <a:lnTo>
                    <a:pt x="154" y="608"/>
                  </a:lnTo>
                  <a:lnTo>
                    <a:pt x="167" y="612"/>
                  </a:lnTo>
                  <a:lnTo>
                    <a:pt x="167" y="612"/>
                  </a:lnTo>
                  <a:lnTo>
                    <a:pt x="176" y="615"/>
                  </a:lnTo>
                  <a:lnTo>
                    <a:pt x="185" y="616"/>
                  </a:lnTo>
                  <a:lnTo>
                    <a:pt x="185" y="616"/>
                  </a:lnTo>
                  <a:lnTo>
                    <a:pt x="195" y="615"/>
                  </a:lnTo>
                  <a:lnTo>
                    <a:pt x="203" y="612"/>
                  </a:lnTo>
                  <a:lnTo>
                    <a:pt x="213" y="608"/>
                  </a:lnTo>
                  <a:lnTo>
                    <a:pt x="213" y="608"/>
                  </a:lnTo>
                  <a:lnTo>
                    <a:pt x="214" y="532"/>
                  </a:lnTo>
                  <a:lnTo>
                    <a:pt x="214" y="462"/>
                  </a:lnTo>
                  <a:lnTo>
                    <a:pt x="214" y="400"/>
                  </a:lnTo>
                  <a:lnTo>
                    <a:pt x="213" y="342"/>
                  </a:lnTo>
                  <a:lnTo>
                    <a:pt x="210" y="291"/>
                  </a:lnTo>
                  <a:lnTo>
                    <a:pt x="208" y="245"/>
                  </a:lnTo>
                  <a:lnTo>
                    <a:pt x="201" y="168"/>
                  </a:lnTo>
                  <a:lnTo>
                    <a:pt x="195" y="112"/>
                  </a:lnTo>
                  <a:lnTo>
                    <a:pt x="187" y="71"/>
                  </a:lnTo>
                  <a:lnTo>
                    <a:pt x="182" y="46"/>
                  </a:lnTo>
                  <a:lnTo>
                    <a:pt x="179" y="35"/>
                  </a:lnTo>
                  <a:lnTo>
                    <a:pt x="179" y="35"/>
                  </a:lnTo>
                  <a:lnTo>
                    <a:pt x="177" y="30"/>
                  </a:lnTo>
                  <a:lnTo>
                    <a:pt x="174" y="27"/>
                  </a:lnTo>
                  <a:lnTo>
                    <a:pt x="171" y="26"/>
                  </a:lnTo>
                  <a:lnTo>
                    <a:pt x="165" y="2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 name="Freeform 1405"/>
            <p:cNvSpPr>
              <a:spLocks/>
            </p:cNvSpPr>
            <p:nvPr/>
          </p:nvSpPr>
          <p:spPr bwMode="auto">
            <a:xfrm>
              <a:off x="8713788" y="4208463"/>
              <a:ext cx="169863" cy="488950"/>
            </a:xfrm>
            <a:custGeom>
              <a:avLst/>
              <a:gdLst>
                <a:gd name="T0" fmla="*/ 158 w 214"/>
                <a:gd name="T1" fmla="*/ 22 h 616"/>
                <a:gd name="T2" fmla="*/ 141 w 214"/>
                <a:gd name="T3" fmla="*/ 14 h 616"/>
                <a:gd name="T4" fmla="*/ 108 w 214"/>
                <a:gd name="T5" fmla="*/ 4 h 616"/>
                <a:gd name="T6" fmla="*/ 94 w 214"/>
                <a:gd name="T7" fmla="*/ 0 h 616"/>
                <a:gd name="T8" fmla="*/ 96 w 214"/>
                <a:gd name="T9" fmla="*/ 20 h 616"/>
                <a:gd name="T10" fmla="*/ 85 w 214"/>
                <a:gd name="T11" fmla="*/ 32 h 616"/>
                <a:gd name="T12" fmla="*/ 98 w 214"/>
                <a:gd name="T13" fmla="*/ 46 h 616"/>
                <a:gd name="T14" fmla="*/ 91 w 214"/>
                <a:gd name="T15" fmla="*/ 64 h 616"/>
                <a:gd name="T16" fmla="*/ 77 w 214"/>
                <a:gd name="T17" fmla="*/ 94 h 616"/>
                <a:gd name="T18" fmla="*/ 40 w 214"/>
                <a:gd name="T19" fmla="*/ 178 h 616"/>
                <a:gd name="T20" fmla="*/ 8 w 214"/>
                <a:gd name="T21" fmla="*/ 242 h 616"/>
                <a:gd name="T22" fmla="*/ 8 w 214"/>
                <a:gd name="T23" fmla="*/ 273 h 616"/>
                <a:gd name="T24" fmla="*/ 9 w 214"/>
                <a:gd name="T25" fmla="*/ 283 h 616"/>
                <a:gd name="T26" fmla="*/ 14 w 214"/>
                <a:gd name="T27" fmla="*/ 392 h 616"/>
                <a:gd name="T28" fmla="*/ 12 w 214"/>
                <a:gd name="T29" fmla="*/ 473 h 616"/>
                <a:gd name="T30" fmla="*/ 7 w 214"/>
                <a:gd name="T31" fmla="*/ 511 h 616"/>
                <a:gd name="T32" fmla="*/ 0 w 214"/>
                <a:gd name="T33" fmla="*/ 529 h 616"/>
                <a:gd name="T34" fmla="*/ 14 w 214"/>
                <a:gd name="T35" fmla="*/ 546 h 616"/>
                <a:gd name="T36" fmla="*/ 45 w 214"/>
                <a:gd name="T37" fmla="*/ 562 h 616"/>
                <a:gd name="T38" fmla="*/ 87 w 214"/>
                <a:gd name="T39" fmla="*/ 567 h 616"/>
                <a:gd name="T40" fmla="*/ 121 w 214"/>
                <a:gd name="T41" fmla="*/ 566 h 616"/>
                <a:gd name="T42" fmla="*/ 146 w 214"/>
                <a:gd name="T43" fmla="*/ 561 h 616"/>
                <a:gd name="T44" fmla="*/ 146 w 214"/>
                <a:gd name="T45" fmla="*/ 530 h 616"/>
                <a:gd name="T46" fmla="*/ 139 w 214"/>
                <a:gd name="T47" fmla="*/ 487 h 616"/>
                <a:gd name="T48" fmla="*/ 127 w 214"/>
                <a:gd name="T49" fmla="*/ 418 h 616"/>
                <a:gd name="T50" fmla="*/ 115 w 214"/>
                <a:gd name="T51" fmla="*/ 349 h 616"/>
                <a:gd name="T52" fmla="*/ 113 w 214"/>
                <a:gd name="T53" fmla="*/ 323 h 616"/>
                <a:gd name="T54" fmla="*/ 112 w 214"/>
                <a:gd name="T55" fmla="*/ 296 h 616"/>
                <a:gd name="T56" fmla="*/ 110 w 214"/>
                <a:gd name="T57" fmla="*/ 263 h 616"/>
                <a:gd name="T58" fmla="*/ 112 w 214"/>
                <a:gd name="T59" fmla="*/ 253 h 616"/>
                <a:gd name="T60" fmla="*/ 121 w 214"/>
                <a:gd name="T61" fmla="*/ 223 h 616"/>
                <a:gd name="T62" fmla="*/ 124 w 214"/>
                <a:gd name="T63" fmla="*/ 206 h 616"/>
                <a:gd name="T64" fmla="*/ 132 w 214"/>
                <a:gd name="T65" fmla="*/ 191 h 616"/>
                <a:gd name="T66" fmla="*/ 137 w 214"/>
                <a:gd name="T67" fmla="*/ 192 h 616"/>
                <a:gd name="T68" fmla="*/ 142 w 214"/>
                <a:gd name="T69" fmla="*/ 196 h 616"/>
                <a:gd name="T70" fmla="*/ 151 w 214"/>
                <a:gd name="T71" fmla="*/ 256 h 616"/>
                <a:gd name="T72" fmla="*/ 151 w 214"/>
                <a:gd name="T73" fmla="*/ 332 h 616"/>
                <a:gd name="T74" fmla="*/ 150 w 214"/>
                <a:gd name="T75" fmla="*/ 368 h 616"/>
                <a:gd name="T76" fmla="*/ 154 w 214"/>
                <a:gd name="T77" fmla="*/ 470 h 616"/>
                <a:gd name="T78" fmla="*/ 155 w 214"/>
                <a:gd name="T79" fmla="*/ 530 h 616"/>
                <a:gd name="T80" fmla="*/ 158 w 214"/>
                <a:gd name="T81" fmla="*/ 565 h 616"/>
                <a:gd name="T82" fmla="*/ 154 w 214"/>
                <a:gd name="T83" fmla="*/ 569 h 616"/>
                <a:gd name="T84" fmla="*/ 150 w 214"/>
                <a:gd name="T85" fmla="*/ 587 h 616"/>
                <a:gd name="T86" fmla="*/ 147 w 214"/>
                <a:gd name="T87" fmla="*/ 599 h 616"/>
                <a:gd name="T88" fmla="*/ 154 w 214"/>
                <a:gd name="T89" fmla="*/ 608 h 616"/>
                <a:gd name="T90" fmla="*/ 176 w 214"/>
                <a:gd name="T91" fmla="*/ 615 h 616"/>
                <a:gd name="T92" fmla="*/ 195 w 214"/>
                <a:gd name="T93" fmla="*/ 615 h 616"/>
                <a:gd name="T94" fmla="*/ 213 w 214"/>
                <a:gd name="T95" fmla="*/ 608 h 616"/>
                <a:gd name="T96" fmla="*/ 214 w 214"/>
                <a:gd name="T97" fmla="*/ 400 h 616"/>
                <a:gd name="T98" fmla="*/ 208 w 214"/>
                <a:gd name="T99" fmla="*/ 245 h 616"/>
                <a:gd name="T100" fmla="*/ 187 w 214"/>
                <a:gd name="T101" fmla="*/ 71 h 616"/>
                <a:gd name="T102" fmla="*/ 179 w 214"/>
                <a:gd name="T103" fmla="*/ 35 h 616"/>
                <a:gd name="T104" fmla="*/ 171 w 214"/>
                <a:gd name="T105" fmla="*/ 26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616">
                  <a:moveTo>
                    <a:pt x="165" y="25"/>
                  </a:moveTo>
                  <a:lnTo>
                    <a:pt x="165" y="25"/>
                  </a:lnTo>
                  <a:lnTo>
                    <a:pt x="158" y="22"/>
                  </a:lnTo>
                  <a:lnTo>
                    <a:pt x="151" y="20"/>
                  </a:lnTo>
                  <a:lnTo>
                    <a:pt x="151" y="20"/>
                  </a:lnTo>
                  <a:lnTo>
                    <a:pt x="141" y="14"/>
                  </a:lnTo>
                  <a:lnTo>
                    <a:pt x="130" y="9"/>
                  </a:lnTo>
                  <a:lnTo>
                    <a:pt x="110" y="4"/>
                  </a:lnTo>
                  <a:lnTo>
                    <a:pt x="108" y="4"/>
                  </a:lnTo>
                  <a:lnTo>
                    <a:pt x="108" y="4"/>
                  </a:lnTo>
                  <a:lnTo>
                    <a:pt x="94" y="0"/>
                  </a:lnTo>
                  <a:lnTo>
                    <a:pt x="94" y="0"/>
                  </a:lnTo>
                  <a:lnTo>
                    <a:pt x="96" y="5"/>
                  </a:lnTo>
                  <a:lnTo>
                    <a:pt x="98" y="13"/>
                  </a:lnTo>
                  <a:lnTo>
                    <a:pt x="96" y="20"/>
                  </a:lnTo>
                  <a:lnTo>
                    <a:pt x="95" y="27"/>
                  </a:lnTo>
                  <a:lnTo>
                    <a:pt x="94" y="29"/>
                  </a:lnTo>
                  <a:lnTo>
                    <a:pt x="85" y="32"/>
                  </a:lnTo>
                  <a:lnTo>
                    <a:pt x="95" y="43"/>
                  </a:lnTo>
                  <a:lnTo>
                    <a:pt x="95" y="43"/>
                  </a:lnTo>
                  <a:lnTo>
                    <a:pt x="98" y="46"/>
                  </a:lnTo>
                  <a:lnTo>
                    <a:pt x="96" y="52"/>
                  </a:lnTo>
                  <a:lnTo>
                    <a:pt x="95" y="57"/>
                  </a:lnTo>
                  <a:lnTo>
                    <a:pt x="91" y="64"/>
                  </a:lnTo>
                  <a:lnTo>
                    <a:pt x="91" y="64"/>
                  </a:lnTo>
                  <a:lnTo>
                    <a:pt x="85" y="76"/>
                  </a:lnTo>
                  <a:lnTo>
                    <a:pt x="77" y="94"/>
                  </a:lnTo>
                  <a:lnTo>
                    <a:pt x="66" y="125"/>
                  </a:lnTo>
                  <a:lnTo>
                    <a:pt x="66" y="125"/>
                  </a:lnTo>
                  <a:lnTo>
                    <a:pt x="40" y="178"/>
                  </a:lnTo>
                  <a:lnTo>
                    <a:pt x="22" y="217"/>
                  </a:lnTo>
                  <a:lnTo>
                    <a:pt x="8" y="242"/>
                  </a:lnTo>
                  <a:lnTo>
                    <a:pt x="8" y="242"/>
                  </a:lnTo>
                  <a:lnTo>
                    <a:pt x="4" y="249"/>
                  </a:lnTo>
                  <a:lnTo>
                    <a:pt x="4" y="249"/>
                  </a:lnTo>
                  <a:lnTo>
                    <a:pt x="8" y="273"/>
                  </a:lnTo>
                  <a:lnTo>
                    <a:pt x="8" y="273"/>
                  </a:lnTo>
                  <a:lnTo>
                    <a:pt x="9" y="283"/>
                  </a:lnTo>
                  <a:lnTo>
                    <a:pt x="9" y="283"/>
                  </a:lnTo>
                  <a:lnTo>
                    <a:pt x="9" y="283"/>
                  </a:lnTo>
                  <a:lnTo>
                    <a:pt x="13" y="337"/>
                  </a:lnTo>
                  <a:lnTo>
                    <a:pt x="14" y="392"/>
                  </a:lnTo>
                  <a:lnTo>
                    <a:pt x="14" y="419"/>
                  </a:lnTo>
                  <a:lnTo>
                    <a:pt x="13" y="446"/>
                  </a:lnTo>
                  <a:lnTo>
                    <a:pt x="12" y="473"/>
                  </a:lnTo>
                  <a:lnTo>
                    <a:pt x="9" y="500"/>
                  </a:lnTo>
                  <a:lnTo>
                    <a:pt x="9" y="500"/>
                  </a:lnTo>
                  <a:lnTo>
                    <a:pt x="7" y="511"/>
                  </a:lnTo>
                  <a:lnTo>
                    <a:pt x="4" y="521"/>
                  </a:lnTo>
                  <a:lnTo>
                    <a:pt x="4" y="521"/>
                  </a:lnTo>
                  <a:lnTo>
                    <a:pt x="0" y="529"/>
                  </a:lnTo>
                  <a:lnTo>
                    <a:pt x="0" y="529"/>
                  </a:lnTo>
                  <a:lnTo>
                    <a:pt x="7" y="538"/>
                  </a:lnTo>
                  <a:lnTo>
                    <a:pt x="14" y="546"/>
                  </a:lnTo>
                  <a:lnTo>
                    <a:pt x="23" y="552"/>
                  </a:lnTo>
                  <a:lnTo>
                    <a:pt x="34" y="558"/>
                  </a:lnTo>
                  <a:lnTo>
                    <a:pt x="45" y="562"/>
                  </a:lnTo>
                  <a:lnTo>
                    <a:pt x="58" y="565"/>
                  </a:lnTo>
                  <a:lnTo>
                    <a:pt x="72" y="567"/>
                  </a:lnTo>
                  <a:lnTo>
                    <a:pt x="87" y="567"/>
                  </a:lnTo>
                  <a:lnTo>
                    <a:pt x="87" y="567"/>
                  </a:lnTo>
                  <a:lnTo>
                    <a:pt x="105" y="567"/>
                  </a:lnTo>
                  <a:lnTo>
                    <a:pt x="121" y="566"/>
                  </a:lnTo>
                  <a:lnTo>
                    <a:pt x="144" y="561"/>
                  </a:lnTo>
                  <a:lnTo>
                    <a:pt x="144" y="561"/>
                  </a:lnTo>
                  <a:lnTo>
                    <a:pt x="146" y="561"/>
                  </a:lnTo>
                  <a:lnTo>
                    <a:pt x="146" y="561"/>
                  </a:lnTo>
                  <a:lnTo>
                    <a:pt x="146" y="530"/>
                  </a:lnTo>
                  <a:lnTo>
                    <a:pt x="146" y="530"/>
                  </a:lnTo>
                  <a:lnTo>
                    <a:pt x="142" y="507"/>
                  </a:lnTo>
                  <a:lnTo>
                    <a:pt x="139" y="487"/>
                  </a:lnTo>
                  <a:lnTo>
                    <a:pt x="139" y="487"/>
                  </a:lnTo>
                  <a:lnTo>
                    <a:pt x="133" y="453"/>
                  </a:lnTo>
                  <a:lnTo>
                    <a:pt x="133" y="453"/>
                  </a:lnTo>
                  <a:lnTo>
                    <a:pt x="127" y="418"/>
                  </a:lnTo>
                  <a:lnTo>
                    <a:pt x="127" y="418"/>
                  </a:lnTo>
                  <a:lnTo>
                    <a:pt x="119" y="378"/>
                  </a:lnTo>
                  <a:lnTo>
                    <a:pt x="115" y="349"/>
                  </a:lnTo>
                  <a:lnTo>
                    <a:pt x="115" y="349"/>
                  </a:lnTo>
                  <a:lnTo>
                    <a:pt x="113" y="323"/>
                  </a:lnTo>
                  <a:lnTo>
                    <a:pt x="113" y="323"/>
                  </a:lnTo>
                  <a:lnTo>
                    <a:pt x="112" y="308"/>
                  </a:lnTo>
                  <a:lnTo>
                    <a:pt x="112" y="296"/>
                  </a:lnTo>
                  <a:lnTo>
                    <a:pt x="112" y="296"/>
                  </a:lnTo>
                  <a:lnTo>
                    <a:pt x="112" y="281"/>
                  </a:lnTo>
                  <a:lnTo>
                    <a:pt x="110" y="267"/>
                  </a:lnTo>
                  <a:lnTo>
                    <a:pt x="110" y="263"/>
                  </a:lnTo>
                  <a:lnTo>
                    <a:pt x="110" y="263"/>
                  </a:lnTo>
                  <a:lnTo>
                    <a:pt x="110" y="258"/>
                  </a:lnTo>
                  <a:lnTo>
                    <a:pt x="112" y="253"/>
                  </a:lnTo>
                  <a:lnTo>
                    <a:pt x="115" y="240"/>
                  </a:lnTo>
                  <a:lnTo>
                    <a:pt x="115" y="240"/>
                  </a:lnTo>
                  <a:lnTo>
                    <a:pt x="121" y="223"/>
                  </a:lnTo>
                  <a:lnTo>
                    <a:pt x="122" y="217"/>
                  </a:lnTo>
                  <a:lnTo>
                    <a:pt x="122" y="217"/>
                  </a:lnTo>
                  <a:lnTo>
                    <a:pt x="124" y="206"/>
                  </a:lnTo>
                  <a:lnTo>
                    <a:pt x="127" y="199"/>
                  </a:lnTo>
                  <a:lnTo>
                    <a:pt x="131" y="194"/>
                  </a:lnTo>
                  <a:lnTo>
                    <a:pt x="132" y="191"/>
                  </a:lnTo>
                  <a:lnTo>
                    <a:pt x="135" y="191"/>
                  </a:lnTo>
                  <a:lnTo>
                    <a:pt x="135" y="191"/>
                  </a:lnTo>
                  <a:lnTo>
                    <a:pt x="137" y="192"/>
                  </a:lnTo>
                  <a:lnTo>
                    <a:pt x="140" y="194"/>
                  </a:lnTo>
                  <a:lnTo>
                    <a:pt x="142" y="196"/>
                  </a:lnTo>
                  <a:lnTo>
                    <a:pt x="142" y="196"/>
                  </a:lnTo>
                  <a:lnTo>
                    <a:pt x="145" y="205"/>
                  </a:lnTo>
                  <a:lnTo>
                    <a:pt x="147" y="218"/>
                  </a:lnTo>
                  <a:lnTo>
                    <a:pt x="151" y="256"/>
                  </a:lnTo>
                  <a:lnTo>
                    <a:pt x="153" y="299"/>
                  </a:lnTo>
                  <a:lnTo>
                    <a:pt x="153" y="318"/>
                  </a:lnTo>
                  <a:lnTo>
                    <a:pt x="151" y="332"/>
                  </a:lnTo>
                  <a:lnTo>
                    <a:pt x="151" y="332"/>
                  </a:lnTo>
                  <a:lnTo>
                    <a:pt x="150" y="347"/>
                  </a:lnTo>
                  <a:lnTo>
                    <a:pt x="150" y="368"/>
                  </a:lnTo>
                  <a:lnTo>
                    <a:pt x="151" y="411"/>
                  </a:lnTo>
                  <a:lnTo>
                    <a:pt x="154" y="470"/>
                  </a:lnTo>
                  <a:lnTo>
                    <a:pt x="154" y="470"/>
                  </a:lnTo>
                  <a:lnTo>
                    <a:pt x="155" y="491"/>
                  </a:lnTo>
                  <a:lnTo>
                    <a:pt x="155" y="530"/>
                  </a:lnTo>
                  <a:lnTo>
                    <a:pt x="155" y="530"/>
                  </a:lnTo>
                  <a:lnTo>
                    <a:pt x="158" y="549"/>
                  </a:lnTo>
                  <a:lnTo>
                    <a:pt x="158" y="558"/>
                  </a:lnTo>
                  <a:lnTo>
                    <a:pt x="158" y="565"/>
                  </a:lnTo>
                  <a:lnTo>
                    <a:pt x="158" y="567"/>
                  </a:lnTo>
                  <a:lnTo>
                    <a:pt x="154" y="569"/>
                  </a:lnTo>
                  <a:lnTo>
                    <a:pt x="154" y="569"/>
                  </a:lnTo>
                  <a:lnTo>
                    <a:pt x="153" y="576"/>
                  </a:lnTo>
                  <a:lnTo>
                    <a:pt x="153" y="576"/>
                  </a:lnTo>
                  <a:lnTo>
                    <a:pt x="150" y="587"/>
                  </a:lnTo>
                  <a:lnTo>
                    <a:pt x="150" y="587"/>
                  </a:lnTo>
                  <a:lnTo>
                    <a:pt x="149" y="597"/>
                  </a:lnTo>
                  <a:lnTo>
                    <a:pt x="147" y="599"/>
                  </a:lnTo>
                  <a:lnTo>
                    <a:pt x="149" y="603"/>
                  </a:lnTo>
                  <a:lnTo>
                    <a:pt x="151" y="606"/>
                  </a:lnTo>
                  <a:lnTo>
                    <a:pt x="154" y="608"/>
                  </a:lnTo>
                  <a:lnTo>
                    <a:pt x="167" y="612"/>
                  </a:lnTo>
                  <a:lnTo>
                    <a:pt x="167" y="612"/>
                  </a:lnTo>
                  <a:lnTo>
                    <a:pt x="176" y="615"/>
                  </a:lnTo>
                  <a:lnTo>
                    <a:pt x="185" y="616"/>
                  </a:lnTo>
                  <a:lnTo>
                    <a:pt x="185" y="616"/>
                  </a:lnTo>
                  <a:lnTo>
                    <a:pt x="195" y="615"/>
                  </a:lnTo>
                  <a:lnTo>
                    <a:pt x="203" y="612"/>
                  </a:lnTo>
                  <a:lnTo>
                    <a:pt x="213" y="608"/>
                  </a:lnTo>
                  <a:lnTo>
                    <a:pt x="213" y="608"/>
                  </a:lnTo>
                  <a:lnTo>
                    <a:pt x="214" y="532"/>
                  </a:lnTo>
                  <a:lnTo>
                    <a:pt x="214" y="462"/>
                  </a:lnTo>
                  <a:lnTo>
                    <a:pt x="214" y="400"/>
                  </a:lnTo>
                  <a:lnTo>
                    <a:pt x="213" y="342"/>
                  </a:lnTo>
                  <a:lnTo>
                    <a:pt x="210" y="291"/>
                  </a:lnTo>
                  <a:lnTo>
                    <a:pt x="208" y="245"/>
                  </a:lnTo>
                  <a:lnTo>
                    <a:pt x="201" y="168"/>
                  </a:lnTo>
                  <a:lnTo>
                    <a:pt x="195" y="112"/>
                  </a:lnTo>
                  <a:lnTo>
                    <a:pt x="187" y="71"/>
                  </a:lnTo>
                  <a:lnTo>
                    <a:pt x="182" y="46"/>
                  </a:lnTo>
                  <a:lnTo>
                    <a:pt x="179" y="35"/>
                  </a:lnTo>
                  <a:lnTo>
                    <a:pt x="179" y="35"/>
                  </a:lnTo>
                  <a:lnTo>
                    <a:pt x="177" y="30"/>
                  </a:lnTo>
                  <a:lnTo>
                    <a:pt x="174" y="27"/>
                  </a:lnTo>
                  <a:lnTo>
                    <a:pt x="171" y="26"/>
                  </a:lnTo>
                  <a:lnTo>
                    <a:pt x="165" y="2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9" name="Freeform 1406"/>
            <p:cNvSpPr>
              <a:spLocks noEditPoints="1"/>
            </p:cNvSpPr>
            <p:nvPr/>
          </p:nvSpPr>
          <p:spPr bwMode="auto">
            <a:xfrm>
              <a:off x="8535988" y="4208463"/>
              <a:ext cx="180975" cy="488950"/>
            </a:xfrm>
            <a:custGeom>
              <a:avLst/>
              <a:gdLst>
                <a:gd name="T0" fmla="*/ 60 w 229"/>
                <a:gd name="T1" fmla="*/ 570 h 617"/>
                <a:gd name="T2" fmla="*/ 57 w 229"/>
                <a:gd name="T3" fmla="*/ 559 h 617"/>
                <a:gd name="T4" fmla="*/ 60 w 229"/>
                <a:gd name="T5" fmla="*/ 471 h 617"/>
                <a:gd name="T6" fmla="*/ 63 w 229"/>
                <a:gd name="T7" fmla="*/ 333 h 617"/>
                <a:gd name="T8" fmla="*/ 67 w 229"/>
                <a:gd name="T9" fmla="*/ 220 h 617"/>
                <a:gd name="T10" fmla="*/ 77 w 229"/>
                <a:gd name="T11" fmla="*/ 193 h 617"/>
                <a:gd name="T12" fmla="*/ 87 w 229"/>
                <a:gd name="T13" fmla="*/ 200 h 617"/>
                <a:gd name="T14" fmla="*/ 99 w 229"/>
                <a:gd name="T15" fmla="*/ 241 h 617"/>
                <a:gd name="T16" fmla="*/ 104 w 229"/>
                <a:gd name="T17" fmla="*/ 268 h 617"/>
                <a:gd name="T18" fmla="*/ 103 w 229"/>
                <a:gd name="T19" fmla="*/ 309 h 617"/>
                <a:gd name="T20" fmla="*/ 95 w 229"/>
                <a:gd name="T21" fmla="*/ 379 h 617"/>
                <a:gd name="T22" fmla="*/ 76 w 229"/>
                <a:gd name="T23" fmla="*/ 488 h 617"/>
                <a:gd name="T24" fmla="*/ 69 w 229"/>
                <a:gd name="T25" fmla="*/ 562 h 617"/>
                <a:gd name="T26" fmla="*/ 112 w 229"/>
                <a:gd name="T27" fmla="*/ 568 h 617"/>
                <a:gd name="T28" fmla="*/ 156 w 229"/>
                <a:gd name="T29" fmla="*/ 566 h 617"/>
                <a:gd name="T30" fmla="*/ 208 w 229"/>
                <a:gd name="T31" fmla="*/ 539 h 617"/>
                <a:gd name="T32" fmla="*/ 218 w 229"/>
                <a:gd name="T33" fmla="*/ 522 h 617"/>
                <a:gd name="T34" fmla="*/ 224 w 229"/>
                <a:gd name="T35" fmla="*/ 499 h 617"/>
                <a:gd name="T36" fmla="*/ 229 w 229"/>
                <a:gd name="T37" fmla="*/ 388 h 617"/>
                <a:gd name="T38" fmla="*/ 222 w 229"/>
                <a:gd name="T39" fmla="*/ 275 h 617"/>
                <a:gd name="T40" fmla="*/ 214 w 229"/>
                <a:gd name="T41" fmla="*/ 255 h 617"/>
                <a:gd name="T42" fmla="*/ 211 w 229"/>
                <a:gd name="T43" fmla="*/ 248 h 617"/>
                <a:gd name="T44" fmla="*/ 176 w 229"/>
                <a:gd name="T45" fmla="*/ 179 h 617"/>
                <a:gd name="T46" fmla="*/ 124 w 229"/>
                <a:gd name="T47" fmla="*/ 65 h 617"/>
                <a:gd name="T48" fmla="*/ 119 w 229"/>
                <a:gd name="T49" fmla="*/ 45 h 617"/>
                <a:gd name="T50" fmla="*/ 119 w 229"/>
                <a:gd name="T51" fmla="*/ 21 h 617"/>
                <a:gd name="T52" fmla="*/ 107 w 229"/>
                <a:gd name="T53" fmla="*/ 5 h 617"/>
                <a:gd name="T54" fmla="*/ 64 w 229"/>
                <a:gd name="T55" fmla="*/ 21 h 617"/>
                <a:gd name="T56" fmla="*/ 45 w 229"/>
                <a:gd name="T57" fmla="*/ 27 h 617"/>
                <a:gd name="T58" fmla="*/ 32 w 229"/>
                <a:gd name="T59" fmla="*/ 47 h 617"/>
                <a:gd name="T60" fmla="*/ 4 w 229"/>
                <a:gd name="T61" fmla="*/ 292 h 617"/>
                <a:gd name="T62" fmla="*/ 2 w 229"/>
                <a:gd name="T63" fmla="*/ 609 h 617"/>
                <a:gd name="T64" fmla="*/ 30 w 229"/>
                <a:gd name="T65" fmla="*/ 617 h 617"/>
                <a:gd name="T66" fmla="*/ 64 w 229"/>
                <a:gd name="T67" fmla="*/ 607 h 617"/>
                <a:gd name="T68" fmla="*/ 199 w 229"/>
                <a:gd name="T69" fmla="*/ 293 h 617"/>
                <a:gd name="T70" fmla="*/ 209 w 229"/>
                <a:gd name="T71" fmla="*/ 298 h 617"/>
                <a:gd name="T72" fmla="*/ 210 w 229"/>
                <a:gd name="T73" fmla="*/ 310 h 617"/>
                <a:gd name="T74" fmla="*/ 199 w 229"/>
                <a:gd name="T75" fmla="*/ 318 h 617"/>
                <a:gd name="T76" fmla="*/ 187 w 229"/>
                <a:gd name="T77" fmla="*/ 305 h 617"/>
                <a:gd name="T78" fmla="*/ 199 w 229"/>
                <a:gd name="T79" fmla="*/ 293 h 617"/>
                <a:gd name="T80" fmla="*/ 205 w 229"/>
                <a:gd name="T81" fmla="*/ 362 h 617"/>
                <a:gd name="T82" fmla="*/ 211 w 229"/>
                <a:gd name="T83" fmla="*/ 373 h 617"/>
                <a:gd name="T84" fmla="*/ 208 w 229"/>
                <a:gd name="T85" fmla="*/ 383 h 617"/>
                <a:gd name="T86" fmla="*/ 199 w 229"/>
                <a:gd name="T87" fmla="*/ 385 h 617"/>
                <a:gd name="T88" fmla="*/ 187 w 229"/>
                <a:gd name="T89" fmla="*/ 373 h 617"/>
                <a:gd name="T90" fmla="*/ 199 w 229"/>
                <a:gd name="T91" fmla="*/ 433 h 617"/>
                <a:gd name="T92" fmla="*/ 205 w 229"/>
                <a:gd name="T93" fmla="*/ 434 h 617"/>
                <a:gd name="T94" fmla="*/ 211 w 229"/>
                <a:gd name="T95" fmla="*/ 445 h 617"/>
                <a:gd name="T96" fmla="*/ 206 w 229"/>
                <a:gd name="T97" fmla="*/ 454 h 617"/>
                <a:gd name="T98" fmla="*/ 199 w 229"/>
                <a:gd name="T99" fmla="*/ 457 h 617"/>
                <a:gd name="T100" fmla="*/ 187 w 229"/>
                <a:gd name="T101" fmla="*/ 44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9" h="617">
                  <a:moveTo>
                    <a:pt x="64" y="588"/>
                  </a:moveTo>
                  <a:lnTo>
                    <a:pt x="64" y="588"/>
                  </a:lnTo>
                  <a:lnTo>
                    <a:pt x="62" y="577"/>
                  </a:lnTo>
                  <a:lnTo>
                    <a:pt x="62" y="577"/>
                  </a:lnTo>
                  <a:lnTo>
                    <a:pt x="60" y="570"/>
                  </a:lnTo>
                  <a:lnTo>
                    <a:pt x="60" y="570"/>
                  </a:lnTo>
                  <a:lnTo>
                    <a:pt x="58" y="568"/>
                  </a:lnTo>
                  <a:lnTo>
                    <a:pt x="57" y="566"/>
                  </a:lnTo>
                  <a:lnTo>
                    <a:pt x="57" y="566"/>
                  </a:lnTo>
                  <a:lnTo>
                    <a:pt x="57" y="559"/>
                  </a:lnTo>
                  <a:lnTo>
                    <a:pt x="57" y="550"/>
                  </a:lnTo>
                  <a:lnTo>
                    <a:pt x="59" y="531"/>
                  </a:lnTo>
                  <a:lnTo>
                    <a:pt x="59" y="531"/>
                  </a:lnTo>
                  <a:lnTo>
                    <a:pt x="59" y="492"/>
                  </a:lnTo>
                  <a:lnTo>
                    <a:pt x="60" y="471"/>
                  </a:lnTo>
                  <a:lnTo>
                    <a:pt x="60" y="471"/>
                  </a:lnTo>
                  <a:lnTo>
                    <a:pt x="63" y="412"/>
                  </a:lnTo>
                  <a:lnTo>
                    <a:pt x="64" y="369"/>
                  </a:lnTo>
                  <a:lnTo>
                    <a:pt x="64" y="348"/>
                  </a:lnTo>
                  <a:lnTo>
                    <a:pt x="63" y="333"/>
                  </a:lnTo>
                  <a:lnTo>
                    <a:pt x="63" y="333"/>
                  </a:lnTo>
                  <a:lnTo>
                    <a:pt x="62" y="319"/>
                  </a:lnTo>
                  <a:lnTo>
                    <a:pt x="62" y="300"/>
                  </a:lnTo>
                  <a:lnTo>
                    <a:pt x="63" y="257"/>
                  </a:lnTo>
                  <a:lnTo>
                    <a:pt x="67" y="220"/>
                  </a:lnTo>
                  <a:lnTo>
                    <a:pt x="69" y="206"/>
                  </a:lnTo>
                  <a:lnTo>
                    <a:pt x="72" y="197"/>
                  </a:lnTo>
                  <a:lnTo>
                    <a:pt x="72" y="197"/>
                  </a:lnTo>
                  <a:lnTo>
                    <a:pt x="75" y="195"/>
                  </a:lnTo>
                  <a:lnTo>
                    <a:pt x="77" y="193"/>
                  </a:lnTo>
                  <a:lnTo>
                    <a:pt x="80" y="192"/>
                  </a:lnTo>
                  <a:lnTo>
                    <a:pt x="80" y="192"/>
                  </a:lnTo>
                  <a:lnTo>
                    <a:pt x="82" y="192"/>
                  </a:lnTo>
                  <a:lnTo>
                    <a:pt x="85" y="195"/>
                  </a:lnTo>
                  <a:lnTo>
                    <a:pt x="87" y="200"/>
                  </a:lnTo>
                  <a:lnTo>
                    <a:pt x="90" y="207"/>
                  </a:lnTo>
                  <a:lnTo>
                    <a:pt x="92" y="218"/>
                  </a:lnTo>
                  <a:lnTo>
                    <a:pt x="94" y="224"/>
                  </a:lnTo>
                  <a:lnTo>
                    <a:pt x="94" y="224"/>
                  </a:lnTo>
                  <a:lnTo>
                    <a:pt x="99" y="241"/>
                  </a:lnTo>
                  <a:lnTo>
                    <a:pt x="99" y="241"/>
                  </a:lnTo>
                  <a:lnTo>
                    <a:pt x="103" y="254"/>
                  </a:lnTo>
                  <a:lnTo>
                    <a:pt x="104" y="260"/>
                  </a:lnTo>
                  <a:lnTo>
                    <a:pt x="104" y="264"/>
                  </a:lnTo>
                  <a:lnTo>
                    <a:pt x="104" y="268"/>
                  </a:lnTo>
                  <a:lnTo>
                    <a:pt x="104" y="268"/>
                  </a:lnTo>
                  <a:lnTo>
                    <a:pt x="103" y="282"/>
                  </a:lnTo>
                  <a:lnTo>
                    <a:pt x="103" y="297"/>
                  </a:lnTo>
                  <a:lnTo>
                    <a:pt x="103" y="297"/>
                  </a:lnTo>
                  <a:lnTo>
                    <a:pt x="103" y="309"/>
                  </a:lnTo>
                  <a:lnTo>
                    <a:pt x="101" y="324"/>
                  </a:lnTo>
                  <a:lnTo>
                    <a:pt x="101" y="324"/>
                  </a:lnTo>
                  <a:lnTo>
                    <a:pt x="99" y="350"/>
                  </a:lnTo>
                  <a:lnTo>
                    <a:pt x="99" y="350"/>
                  </a:lnTo>
                  <a:lnTo>
                    <a:pt x="95" y="379"/>
                  </a:lnTo>
                  <a:lnTo>
                    <a:pt x="87" y="419"/>
                  </a:lnTo>
                  <a:lnTo>
                    <a:pt x="87" y="419"/>
                  </a:lnTo>
                  <a:lnTo>
                    <a:pt x="82" y="454"/>
                  </a:lnTo>
                  <a:lnTo>
                    <a:pt x="82" y="454"/>
                  </a:lnTo>
                  <a:lnTo>
                    <a:pt x="76" y="488"/>
                  </a:lnTo>
                  <a:lnTo>
                    <a:pt x="76" y="488"/>
                  </a:lnTo>
                  <a:lnTo>
                    <a:pt x="72" y="508"/>
                  </a:lnTo>
                  <a:lnTo>
                    <a:pt x="68" y="533"/>
                  </a:lnTo>
                  <a:lnTo>
                    <a:pt x="68" y="533"/>
                  </a:lnTo>
                  <a:lnTo>
                    <a:pt x="69" y="562"/>
                  </a:lnTo>
                  <a:lnTo>
                    <a:pt x="69" y="562"/>
                  </a:lnTo>
                  <a:lnTo>
                    <a:pt x="73" y="563"/>
                  </a:lnTo>
                  <a:lnTo>
                    <a:pt x="73" y="563"/>
                  </a:lnTo>
                  <a:lnTo>
                    <a:pt x="96" y="567"/>
                  </a:lnTo>
                  <a:lnTo>
                    <a:pt x="112" y="568"/>
                  </a:lnTo>
                  <a:lnTo>
                    <a:pt x="127" y="568"/>
                  </a:lnTo>
                  <a:lnTo>
                    <a:pt x="127" y="568"/>
                  </a:lnTo>
                  <a:lnTo>
                    <a:pt x="127" y="568"/>
                  </a:lnTo>
                  <a:lnTo>
                    <a:pt x="142" y="568"/>
                  </a:lnTo>
                  <a:lnTo>
                    <a:pt x="156" y="566"/>
                  </a:lnTo>
                  <a:lnTo>
                    <a:pt x="171" y="563"/>
                  </a:lnTo>
                  <a:lnTo>
                    <a:pt x="182" y="559"/>
                  </a:lnTo>
                  <a:lnTo>
                    <a:pt x="192" y="553"/>
                  </a:lnTo>
                  <a:lnTo>
                    <a:pt x="201" y="547"/>
                  </a:lnTo>
                  <a:lnTo>
                    <a:pt x="208" y="539"/>
                  </a:lnTo>
                  <a:lnTo>
                    <a:pt x="214" y="530"/>
                  </a:lnTo>
                  <a:lnTo>
                    <a:pt x="214" y="530"/>
                  </a:lnTo>
                  <a:lnTo>
                    <a:pt x="217" y="525"/>
                  </a:lnTo>
                  <a:lnTo>
                    <a:pt x="217" y="525"/>
                  </a:lnTo>
                  <a:lnTo>
                    <a:pt x="218" y="522"/>
                  </a:lnTo>
                  <a:lnTo>
                    <a:pt x="218" y="522"/>
                  </a:lnTo>
                  <a:lnTo>
                    <a:pt x="219" y="518"/>
                  </a:lnTo>
                  <a:lnTo>
                    <a:pt x="219" y="518"/>
                  </a:lnTo>
                  <a:lnTo>
                    <a:pt x="222" y="509"/>
                  </a:lnTo>
                  <a:lnTo>
                    <a:pt x="224" y="499"/>
                  </a:lnTo>
                  <a:lnTo>
                    <a:pt x="224" y="499"/>
                  </a:lnTo>
                  <a:lnTo>
                    <a:pt x="227" y="472"/>
                  </a:lnTo>
                  <a:lnTo>
                    <a:pt x="228" y="444"/>
                  </a:lnTo>
                  <a:lnTo>
                    <a:pt x="229" y="416"/>
                  </a:lnTo>
                  <a:lnTo>
                    <a:pt x="229" y="388"/>
                  </a:lnTo>
                  <a:lnTo>
                    <a:pt x="229" y="358"/>
                  </a:lnTo>
                  <a:lnTo>
                    <a:pt x="228" y="330"/>
                  </a:lnTo>
                  <a:lnTo>
                    <a:pt x="226" y="302"/>
                  </a:lnTo>
                  <a:lnTo>
                    <a:pt x="222" y="275"/>
                  </a:lnTo>
                  <a:lnTo>
                    <a:pt x="222" y="275"/>
                  </a:lnTo>
                  <a:lnTo>
                    <a:pt x="220" y="265"/>
                  </a:lnTo>
                  <a:lnTo>
                    <a:pt x="220" y="265"/>
                  </a:lnTo>
                  <a:lnTo>
                    <a:pt x="218" y="261"/>
                  </a:lnTo>
                  <a:lnTo>
                    <a:pt x="218" y="261"/>
                  </a:lnTo>
                  <a:lnTo>
                    <a:pt x="214" y="255"/>
                  </a:lnTo>
                  <a:lnTo>
                    <a:pt x="214" y="255"/>
                  </a:lnTo>
                  <a:lnTo>
                    <a:pt x="214" y="255"/>
                  </a:lnTo>
                  <a:lnTo>
                    <a:pt x="213" y="252"/>
                  </a:lnTo>
                  <a:lnTo>
                    <a:pt x="213" y="252"/>
                  </a:lnTo>
                  <a:lnTo>
                    <a:pt x="211" y="248"/>
                  </a:lnTo>
                  <a:lnTo>
                    <a:pt x="211" y="248"/>
                  </a:lnTo>
                  <a:lnTo>
                    <a:pt x="208" y="243"/>
                  </a:lnTo>
                  <a:lnTo>
                    <a:pt x="208" y="243"/>
                  </a:lnTo>
                  <a:lnTo>
                    <a:pt x="194" y="218"/>
                  </a:lnTo>
                  <a:lnTo>
                    <a:pt x="176" y="179"/>
                  </a:lnTo>
                  <a:lnTo>
                    <a:pt x="150" y="126"/>
                  </a:lnTo>
                  <a:lnTo>
                    <a:pt x="150" y="126"/>
                  </a:lnTo>
                  <a:lnTo>
                    <a:pt x="139" y="95"/>
                  </a:lnTo>
                  <a:lnTo>
                    <a:pt x="131" y="78"/>
                  </a:lnTo>
                  <a:lnTo>
                    <a:pt x="124" y="65"/>
                  </a:lnTo>
                  <a:lnTo>
                    <a:pt x="124" y="65"/>
                  </a:lnTo>
                  <a:lnTo>
                    <a:pt x="121" y="58"/>
                  </a:lnTo>
                  <a:lnTo>
                    <a:pt x="119" y="53"/>
                  </a:lnTo>
                  <a:lnTo>
                    <a:pt x="118" y="47"/>
                  </a:lnTo>
                  <a:lnTo>
                    <a:pt x="119" y="45"/>
                  </a:lnTo>
                  <a:lnTo>
                    <a:pt x="132" y="33"/>
                  </a:lnTo>
                  <a:lnTo>
                    <a:pt x="122" y="30"/>
                  </a:lnTo>
                  <a:lnTo>
                    <a:pt x="122" y="28"/>
                  </a:lnTo>
                  <a:lnTo>
                    <a:pt x="122" y="28"/>
                  </a:lnTo>
                  <a:lnTo>
                    <a:pt x="119" y="21"/>
                  </a:lnTo>
                  <a:lnTo>
                    <a:pt x="119" y="13"/>
                  </a:lnTo>
                  <a:lnTo>
                    <a:pt x="121" y="6"/>
                  </a:lnTo>
                  <a:lnTo>
                    <a:pt x="122" y="0"/>
                  </a:lnTo>
                  <a:lnTo>
                    <a:pt x="122" y="0"/>
                  </a:lnTo>
                  <a:lnTo>
                    <a:pt x="107" y="5"/>
                  </a:lnTo>
                  <a:lnTo>
                    <a:pt x="104" y="5"/>
                  </a:lnTo>
                  <a:lnTo>
                    <a:pt x="104" y="5"/>
                  </a:lnTo>
                  <a:lnTo>
                    <a:pt x="85" y="10"/>
                  </a:lnTo>
                  <a:lnTo>
                    <a:pt x="73" y="15"/>
                  </a:lnTo>
                  <a:lnTo>
                    <a:pt x="64" y="21"/>
                  </a:lnTo>
                  <a:lnTo>
                    <a:pt x="64" y="21"/>
                  </a:lnTo>
                  <a:lnTo>
                    <a:pt x="57" y="23"/>
                  </a:lnTo>
                  <a:lnTo>
                    <a:pt x="50" y="26"/>
                  </a:lnTo>
                  <a:lnTo>
                    <a:pt x="50" y="26"/>
                  </a:lnTo>
                  <a:lnTo>
                    <a:pt x="45" y="27"/>
                  </a:lnTo>
                  <a:lnTo>
                    <a:pt x="41" y="28"/>
                  </a:lnTo>
                  <a:lnTo>
                    <a:pt x="37" y="31"/>
                  </a:lnTo>
                  <a:lnTo>
                    <a:pt x="35" y="36"/>
                  </a:lnTo>
                  <a:lnTo>
                    <a:pt x="35" y="36"/>
                  </a:lnTo>
                  <a:lnTo>
                    <a:pt x="32" y="47"/>
                  </a:lnTo>
                  <a:lnTo>
                    <a:pt x="27" y="72"/>
                  </a:lnTo>
                  <a:lnTo>
                    <a:pt x="21" y="113"/>
                  </a:lnTo>
                  <a:lnTo>
                    <a:pt x="13" y="169"/>
                  </a:lnTo>
                  <a:lnTo>
                    <a:pt x="7" y="246"/>
                  </a:lnTo>
                  <a:lnTo>
                    <a:pt x="4" y="292"/>
                  </a:lnTo>
                  <a:lnTo>
                    <a:pt x="3" y="343"/>
                  </a:lnTo>
                  <a:lnTo>
                    <a:pt x="2" y="401"/>
                  </a:lnTo>
                  <a:lnTo>
                    <a:pt x="0" y="463"/>
                  </a:lnTo>
                  <a:lnTo>
                    <a:pt x="0" y="534"/>
                  </a:lnTo>
                  <a:lnTo>
                    <a:pt x="2" y="609"/>
                  </a:lnTo>
                  <a:lnTo>
                    <a:pt x="2" y="609"/>
                  </a:lnTo>
                  <a:lnTo>
                    <a:pt x="12" y="613"/>
                  </a:lnTo>
                  <a:lnTo>
                    <a:pt x="21" y="616"/>
                  </a:lnTo>
                  <a:lnTo>
                    <a:pt x="30" y="617"/>
                  </a:lnTo>
                  <a:lnTo>
                    <a:pt x="30" y="617"/>
                  </a:lnTo>
                  <a:lnTo>
                    <a:pt x="39" y="616"/>
                  </a:lnTo>
                  <a:lnTo>
                    <a:pt x="49" y="613"/>
                  </a:lnTo>
                  <a:lnTo>
                    <a:pt x="49" y="613"/>
                  </a:lnTo>
                  <a:lnTo>
                    <a:pt x="60" y="609"/>
                  </a:lnTo>
                  <a:lnTo>
                    <a:pt x="64" y="607"/>
                  </a:lnTo>
                  <a:lnTo>
                    <a:pt x="66" y="604"/>
                  </a:lnTo>
                  <a:lnTo>
                    <a:pt x="67" y="600"/>
                  </a:lnTo>
                  <a:lnTo>
                    <a:pt x="67" y="598"/>
                  </a:lnTo>
                  <a:lnTo>
                    <a:pt x="64" y="588"/>
                  </a:lnTo>
                  <a:close/>
                  <a:moveTo>
                    <a:pt x="199" y="293"/>
                  </a:moveTo>
                  <a:lnTo>
                    <a:pt x="199" y="293"/>
                  </a:lnTo>
                  <a:lnTo>
                    <a:pt x="203" y="293"/>
                  </a:lnTo>
                  <a:lnTo>
                    <a:pt x="205" y="294"/>
                  </a:lnTo>
                  <a:lnTo>
                    <a:pt x="205" y="294"/>
                  </a:lnTo>
                  <a:lnTo>
                    <a:pt x="209" y="298"/>
                  </a:lnTo>
                  <a:lnTo>
                    <a:pt x="209" y="298"/>
                  </a:lnTo>
                  <a:lnTo>
                    <a:pt x="211" y="301"/>
                  </a:lnTo>
                  <a:lnTo>
                    <a:pt x="211" y="305"/>
                  </a:lnTo>
                  <a:lnTo>
                    <a:pt x="211" y="305"/>
                  </a:lnTo>
                  <a:lnTo>
                    <a:pt x="210" y="310"/>
                  </a:lnTo>
                  <a:lnTo>
                    <a:pt x="208" y="314"/>
                  </a:lnTo>
                  <a:lnTo>
                    <a:pt x="208" y="314"/>
                  </a:lnTo>
                  <a:lnTo>
                    <a:pt x="203" y="316"/>
                  </a:lnTo>
                  <a:lnTo>
                    <a:pt x="203" y="316"/>
                  </a:lnTo>
                  <a:lnTo>
                    <a:pt x="199" y="318"/>
                  </a:lnTo>
                  <a:lnTo>
                    <a:pt x="199" y="318"/>
                  </a:lnTo>
                  <a:lnTo>
                    <a:pt x="195" y="316"/>
                  </a:lnTo>
                  <a:lnTo>
                    <a:pt x="191" y="314"/>
                  </a:lnTo>
                  <a:lnTo>
                    <a:pt x="188" y="310"/>
                  </a:lnTo>
                  <a:lnTo>
                    <a:pt x="187" y="305"/>
                  </a:lnTo>
                  <a:lnTo>
                    <a:pt x="187" y="305"/>
                  </a:lnTo>
                  <a:lnTo>
                    <a:pt x="188" y="300"/>
                  </a:lnTo>
                  <a:lnTo>
                    <a:pt x="191" y="296"/>
                  </a:lnTo>
                  <a:lnTo>
                    <a:pt x="195" y="293"/>
                  </a:lnTo>
                  <a:lnTo>
                    <a:pt x="199" y="293"/>
                  </a:lnTo>
                  <a:close/>
                  <a:moveTo>
                    <a:pt x="199" y="361"/>
                  </a:moveTo>
                  <a:lnTo>
                    <a:pt x="200" y="361"/>
                  </a:lnTo>
                  <a:lnTo>
                    <a:pt x="200" y="361"/>
                  </a:lnTo>
                  <a:lnTo>
                    <a:pt x="205" y="362"/>
                  </a:lnTo>
                  <a:lnTo>
                    <a:pt x="205" y="362"/>
                  </a:lnTo>
                  <a:lnTo>
                    <a:pt x="208" y="364"/>
                  </a:lnTo>
                  <a:lnTo>
                    <a:pt x="209" y="366"/>
                  </a:lnTo>
                  <a:lnTo>
                    <a:pt x="209" y="366"/>
                  </a:lnTo>
                  <a:lnTo>
                    <a:pt x="211" y="370"/>
                  </a:lnTo>
                  <a:lnTo>
                    <a:pt x="211" y="373"/>
                  </a:lnTo>
                  <a:lnTo>
                    <a:pt x="211" y="373"/>
                  </a:lnTo>
                  <a:lnTo>
                    <a:pt x="211" y="376"/>
                  </a:lnTo>
                  <a:lnTo>
                    <a:pt x="209" y="380"/>
                  </a:lnTo>
                  <a:lnTo>
                    <a:pt x="209" y="380"/>
                  </a:lnTo>
                  <a:lnTo>
                    <a:pt x="208" y="383"/>
                  </a:lnTo>
                  <a:lnTo>
                    <a:pt x="205" y="384"/>
                  </a:lnTo>
                  <a:lnTo>
                    <a:pt x="205" y="384"/>
                  </a:lnTo>
                  <a:lnTo>
                    <a:pt x="200" y="385"/>
                  </a:lnTo>
                  <a:lnTo>
                    <a:pt x="199" y="385"/>
                  </a:lnTo>
                  <a:lnTo>
                    <a:pt x="199" y="385"/>
                  </a:lnTo>
                  <a:lnTo>
                    <a:pt x="195" y="384"/>
                  </a:lnTo>
                  <a:lnTo>
                    <a:pt x="191" y="382"/>
                  </a:lnTo>
                  <a:lnTo>
                    <a:pt x="188" y="378"/>
                  </a:lnTo>
                  <a:lnTo>
                    <a:pt x="187" y="373"/>
                  </a:lnTo>
                  <a:lnTo>
                    <a:pt x="187" y="373"/>
                  </a:lnTo>
                  <a:lnTo>
                    <a:pt x="188" y="369"/>
                  </a:lnTo>
                  <a:lnTo>
                    <a:pt x="191" y="365"/>
                  </a:lnTo>
                  <a:lnTo>
                    <a:pt x="195" y="362"/>
                  </a:lnTo>
                  <a:lnTo>
                    <a:pt x="199" y="361"/>
                  </a:lnTo>
                  <a:close/>
                  <a:moveTo>
                    <a:pt x="199" y="433"/>
                  </a:moveTo>
                  <a:lnTo>
                    <a:pt x="199" y="433"/>
                  </a:lnTo>
                  <a:lnTo>
                    <a:pt x="201" y="433"/>
                  </a:lnTo>
                  <a:lnTo>
                    <a:pt x="201" y="433"/>
                  </a:lnTo>
                  <a:lnTo>
                    <a:pt x="205" y="434"/>
                  </a:lnTo>
                  <a:lnTo>
                    <a:pt x="205" y="434"/>
                  </a:lnTo>
                  <a:lnTo>
                    <a:pt x="208" y="437"/>
                  </a:lnTo>
                  <a:lnTo>
                    <a:pt x="210" y="439"/>
                  </a:lnTo>
                  <a:lnTo>
                    <a:pt x="210" y="439"/>
                  </a:lnTo>
                  <a:lnTo>
                    <a:pt x="211" y="442"/>
                  </a:lnTo>
                  <a:lnTo>
                    <a:pt x="211" y="445"/>
                  </a:lnTo>
                  <a:lnTo>
                    <a:pt x="211" y="445"/>
                  </a:lnTo>
                  <a:lnTo>
                    <a:pt x="210" y="449"/>
                  </a:lnTo>
                  <a:lnTo>
                    <a:pt x="210" y="449"/>
                  </a:lnTo>
                  <a:lnTo>
                    <a:pt x="209" y="453"/>
                  </a:lnTo>
                  <a:lnTo>
                    <a:pt x="206" y="454"/>
                  </a:lnTo>
                  <a:lnTo>
                    <a:pt x="206" y="454"/>
                  </a:lnTo>
                  <a:lnTo>
                    <a:pt x="203" y="457"/>
                  </a:lnTo>
                  <a:lnTo>
                    <a:pt x="203" y="457"/>
                  </a:lnTo>
                  <a:lnTo>
                    <a:pt x="199" y="457"/>
                  </a:lnTo>
                  <a:lnTo>
                    <a:pt x="199" y="457"/>
                  </a:lnTo>
                  <a:lnTo>
                    <a:pt x="195" y="457"/>
                  </a:lnTo>
                  <a:lnTo>
                    <a:pt x="191" y="454"/>
                  </a:lnTo>
                  <a:lnTo>
                    <a:pt x="188" y="449"/>
                  </a:lnTo>
                  <a:lnTo>
                    <a:pt x="187" y="445"/>
                  </a:lnTo>
                  <a:lnTo>
                    <a:pt x="187" y="445"/>
                  </a:lnTo>
                  <a:lnTo>
                    <a:pt x="188" y="440"/>
                  </a:lnTo>
                  <a:lnTo>
                    <a:pt x="191" y="437"/>
                  </a:lnTo>
                  <a:lnTo>
                    <a:pt x="195" y="434"/>
                  </a:lnTo>
                  <a:lnTo>
                    <a:pt x="199" y="43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0" name="Freeform 1407"/>
            <p:cNvSpPr>
              <a:spLocks/>
            </p:cNvSpPr>
            <p:nvPr/>
          </p:nvSpPr>
          <p:spPr bwMode="auto">
            <a:xfrm>
              <a:off x="8535988" y="4208463"/>
              <a:ext cx="180975" cy="488950"/>
            </a:xfrm>
            <a:custGeom>
              <a:avLst/>
              <a:gdLst>
                <a:gd name="T0" fmla="*/ 62 w 229"/>
                <a:gd name="T1" fmla="*/ 577 h 617"/>
                <a:gd name="T2" fmla="*/ 60 w 229"/>
                <a:gd name="T3" fmla="*/ 570 h 617"/>
                <a:gd name="T4" fmla="*/ 57 w 229"/>
                <a:gd name="T5" fmla="*/ 566 h 617"/>
                <a:gd name="T6" fmla="*/ 59 w 229"/>
                <a:gd name="T7" fmla="*/ 531 h 617"/>
                <a:gd name="T8" fmla="*/ 60 w 229"/>
                <a:gd name="T9" fmla="*/ 471 h 617"/>
                <a:gd name="T10" fmla="*/ 64 w 229"/>
                <a:gd name="T11" fmla="*/ 369 h 617"/>
                <a:gd name="T12" fmla="*/ 63 w 229"/>
                <a:gd name="T13" fmla="*/ 333 h 617"/>
                <a:gd name="T14" fmla="*/ 63 w 229"/>
                <a:gd name="T15" fmla="*/ 257 h 617"/>
                <a:gd name="T16" fmla="*/ 72 w 229"/>
                <a:gd name="T17" fmla="*/ 197 h 617"/>
                <a:gd name="T18" fmla="*/ 77 w 229"/>
                <a:gd name="T19" fmla="*/ 193 h 617"/>
                <a:gd name="T20" fmla="*/ 82 w 229"/>
                <a:gd name="T21" fmla="*/ 192 h 617"/>
                <a:gd name="T22" fmla="*/ 90 w 229"/>
                <a:gd name="T23" fmla="*/ 207 h 617"/>
                <a:gd name="T24" fmla="*/ 94 w 229"/>
                <a:gd name="T25" fmla="*/ 224 h 617"/>
                <a:gd name="T26" fmla="*/ 103 w 229"/>
                <a:gd name="T27" fmla="*/ 254 h 617"/>
                <a:gd name="T28" fmla="*/ 104 w 229"/>
                <a:gd name="T29" fmla="*/ 268 h 617"/>
                <a:gd name="T30" fmla="*/ 103 w 229"/>
                <a:gd name="T31" fmla="*/ 297 h 617"/>
                <a:gd name="T32" fmla="*/ 101 w 229"/>
                <a:gd name="T33" fmla="*/ 324 h 617"/>
                <a:gd name="T34" fmla="*/ 99 w 229"/>
                <a:gd name="T35" fmla="*/ 350 h 617"/>
                <a:gd name="T36" fmla="*/ 87 w 229"/>
                <a:gd name="T37" fmla="*/ 419 h 617"/>
                <a:gd name="T38" fmla="*/ 76 w 229"/>
                <a:gd name="T39" fmla="*/ 488 h 617"/>
                <a:gd name="T40" fmla="*/ 68 w 229"/>
                <a:gd name="T41" fmla="*/ 533 h 617"/>
                <a:gd name="T42" fmla="*/ 69 w 229"/>
                <a:gd name="T43" fmla="*/ 562 h 617"/>
                <a:gd name="T44" fmla="*/ 96 w 229"/>
                <a:gd name="T45" fmla="*/ 567 h 617"/>
                <a:gd name="T46" fmla="*/ 127 w 229"/>
                <a:gd name="T47" fmla="*/ 568 h 617"/>
                <a:gd name="T48" fmla="*/ 156 w 229"/>
                <a:gd name="T49" fmla="*/ 566 h 617"/>
                <a:gd name="T50" fmla="*/ 192 w 229"/>
                <a:gd name="T51" fmla="*/ 553 h 617"/>
                <a:gd name="T52" fmla="*/ 214 w 229"/>
                <a:gd name="T53" fmla="*/ 530 h 617"/>
                <a:gd name="T54" fmla="*/ 217 w 229"/>
                <a:gd name="T55" fmla="*/ 525 h 617"/>
                <a:gd name="T56" fmla="*/ 219 w 229"/>
                <a:gd name="T57" fmla="*/ 518 h 617"/>
                <a:gd name="T58" fmla="*/ 224 w 229"/>
                <a:gd name="T59" fmla="*/ 499 h 617"/>
                <a:gd name="T60" fmla="*/ 228 w 229"/>
                <a:gd name="T61" fmla="*/ 444 h 617"/>
                <a:gd name="T62" fmla="*/ 229 w 229"/>
                <a:gd name="T63" fmla="*/ 358 h 617"/>
                <a:gd name="T64" fmla="*/ 222 w 229"/>
                <a:gd name="T65" fmla="*/ 275 h 617"/>
                <a:gd name="T66" fmla="*/ 220 w 229"/>
                <a:gd name="T67" fmla="*/ 265 h 617"/>
                <a:gd name="T68" fmla="*/ 214 w 229"/>
                <a:gd name="T69" fmla="*/ 255 h 617"/>
                <a:gd name="T70" fmla="*/ 213 w 229"/>
                <a:gd name="T71" fmla="*/ 252 h 617"/>
                <a:gd name="T72" fmla="*/ 211 w 229"/>
                <a:gd name="T73" fmla="*/ 248 h 617"/>
                <a:gd name="T74" fmla="*/ 194 w 229"/>
                <a:gd name="T75" fmla="*/ 218 h 617"/>
                <a:gd name="T76" fmla="*/ 150 w 229"/>
                <a:gd name="T77" fmla="*/ 126 h 617"/>
                <a:gd name="T78" fmla="*/ 124 w 229"/>
                <a:gd name="T79" fmla="*/ 65 h 617"/>
                <a:gd name="T80" fmla="*/ 119 w 229"/>
                <a:gd name="T81" fmla="*/ 53 h 617"/>
                <a:gd name="T82" fmla="*/ 132 w 229"/>
                <a:gd name="T83" fmla="*/ 33 h 617"/>
                <a:gd name="T84" fmla="*/ 122 w 229"/>
                <a:gd name="T85" fmla="*/ 28 h 617"/>
                <a:gd name="T86" fmla="*/ 121 w 229"/>
                <a:gd name="T87" fmla="*/ 6 h 617"/>
                <a:gd name="T88" fmla="*/ 107 w 229"/>
                <a:gd name="T89" fmla="*/ 5 h 617"/>
                <a:gd name="T90" fmla="*/ 85 w 229"/>
                <a:gd name="T91" fmla="*/ 10 h 617"/>
                <a:gd name="T92" fmla="*/ 64 w 229"/>
                <a:gd name="T93" fmla="*/ 21 h 617"/>
                <a:gd name="T94" fmla="*/ 50 w 229"/>
                <a:gd name="T95" fmla="*/ 26 h 617"/>
                <a:gd name="T96" fmla="*/ 37 w 229"/>
                <a:gd name="T97" fmla="*/ 31 h 617"/>
                <a:gd name="T98" fmla="*/ 32 w 229"/>
                <a:gd name="T99" fmla="*/ 47 h 617"/>
                <a:gd name="T100" fmla="*/ 13 w 229"/>
                <a:gd name="T101" fmla="*/ 169 h 617"/>
                <a:gd name="T102" fmla="*/ 3 w 229"/>
                <a:gd name="T103" fmla="*/ 343 h 617"/>
                <a:gd name="T104" fmla="*/ 0 w 229"/>
                <a:gd name="T105" fmla="*/ 534 h 617"/>
                <a:gd name="T106" fmla="*/ 12 w 229"/>
                <a:gd name="T107" fmla="*/ 613 h 617"/>
                <a:gd name="T108" fmla="*/ 30 w 229"/>
                <a:gd name="T109" fmla="*/ 617 h 617"/>
                <a:gd name="T110" fmla="*/ 49 w 229"/>
                <a:gd name="T111" fmla="*/ 613 h 617"/>
                <a:gd name="T112" fmla="*/ 66 w 229"/>
                <a:gd name="T113" fmla="*/ 604 h 617"/>
                <a:gd name="T114" fmla="*/ 64 w 229"/>
                <a:gd name="T115" fmla="*/ 58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617">
                  <a:moveTo>
                    <a:pt x="64" y="588"/>
                  </a:moveTo>
                  <a:lnTo>
                    <a:pt x="64" y="588"/>
                  </a:lnTo>
                  <a:lnTo>
                    <a:pt x="62" y="577"/>
                  </a:lnTo>
                  <a:lnTo>
                    <a:pt x="62" y="577"/>
                  </a:lnTo>
                  <a:lnTo>
                    <a:pt x="60" y="570"/>
                  </a:lnTo>
                  <a:lnTo>
                    <a:pt x="60" y="570"/>
                  </a:lnTo>
                  <a:lnTo>
                    <a:pt x="58" y="568"/>
                  </a:lnTo>
                  <a:lnTo>
                    <a:pt x="57" y="566"/>
                  </a:lnTo>
                  <a:lnTo>
                    <a:pt x="57" y="566"/>
                  </a:lnTo>
                  <a:lnTo>
                    <a:pt x="57" y="559"/>
                  </a:lnTo>
                  <a:lnTo>
                    <a:pt x="57" y="550"/>
                  </a:lnTo>
                  <a:lnTo>
                    <a:pt x="59" y="531"/>
                  </a:lnTo>
                  <a:lnTo>
                    <a:pt x="59" y="531"/>
                  </a:lnTo>
                  <a:lnTo>
                    <a:pt x="59" y="492"/>
                  </a:lnTo>
                  <a:lnTo>
                    <a:pt x="60" y="471"/>
                  </a:lnTo>
                  <a:lnTo>
                    <a:pt x="60" y="471"/>
                  </a:lnTo>
                  <a:lnTo>
                    <a:pt x="63" y="412"/>
                  </a:lnTo>
                  <a:lnTo>
                    <a:pt x="64" y="369"/>
                  </a:lnTo>
                  <a:lnTo>
                    <a:pt x="64" y="348"/>
                  </a:lnTo>
                  <a:lnTo>
                    <a:pt x="63" y="333"/>
                  </a:lnTo>
                  <a:lnTo>
                    <a:pt x="63" y="333"/>
                  </a:lnTo>
                  <a:lnTo>
                    <a:pt x="62" y="319"/>
                  </a:lnTo>
                  <a:lnTo>
                    <a:pt x="62" y="300"/>
                  </a:lnTo>
                  <a:lnTo>
                    <a:pt x="63" y="257"/>
                  </a:lnTo>
                  <a:lnTo>
                    <a:pt x="67" y="220"/>
                  </a:lnTo>
                  <a:lnTo>
                    <a:pt x="69" y="206"/>
                  </a:lnTo>
                  <a:lnTo>
                    <a:pt x="72" y="197"/>
                  </a:lnTo>
                  <a:lnTo>
                    <a:pt x="72" y="197"/>
                  </a:lnTo>
                  <a:lnTo>
                    <a:pt x="75" y="195"/>
                  </a:lnTo>
                  <a:lnTo>
                    <a:pt x="77" y="193"/>
                  </a:lnTo>
                  <a:lnTo>
                    <a:pt x="80" y="192"/>
                  </a:lnTo>
                  <a:lnTo>
                    <a:pt x="80" y="192"/>
                  </a:lnTo>
                  <a:lnTo>
                    <a:pt x="82" y="192"/>
                  </a:lnTo>
                  <a:lnTo>
                    <a:pt x="85" y="195"/>
                  </a:lnTo>
                  <a:lnTo>
                    <a:pt x="87" y="200"/>
                  </a:lnTo>
                  <a:lnTo>
                    <a:pt x="90" y="207"/>
                  </a:lnTo>
                  <a:lnTo>
                    <a:pt x="92" y="218"/>
                  </a:lnTo>
                  <a:lnTo>
                    <a:pt x="94" y="224"/>
                  </a:lnTo>
                  <a:lnTo>
                    <a:pt x="94" y="224"/>
                  </a:lnTo>
                  <a:lnTo>
                    <a:pt x="99" y="241"/>
                  </a:lnTo>
                  <a:lnTo>
                    <a:pt x="99" y="241"/>
                  </a:lnTo>
                  <a:lnTo>
                    <a:pt x="103" y="254"/>
                  </a:lnTo>
                  <a:lnTo>
                    <a:pt x="104" y="260"/>
                  </a:lnTo>
                  <a:lnTo>
                    <a:pt x="104" y="264"/>
                  </a:lnTo>
                  <a:lnTo>
                    <a:pt x="104" y="268"/>
                  </a:lnTo>
                  <a:lnTo>
                    <a:pt x="104" y="268"/>
                  </a:lnTo>
                  <a:lnTo>
                    <a:pt x="103" y="282"/>
                  </a:lnTo>
                  <a:lnTo>
                    <a:pt x="103" y="297"/>
                  </a:lnTo>
                  <a:lnTo>
                    <a:pt x="103" y="297"/>
                  </a:lnTo>
                  <a:lnTo>
                    <a:pt x="103" y="309"/>
                  </a:lnTo>
                  <a:lnTo>
                    <a:pt x="101" y="324"/>
                  </a:lnTo>
                  <a:lnTo>
                    <a:pt x="101" y="324"/>
                  </a:lnTo>
                  <a:lnTo>
                    <a:pt x="99" y="350"/>
                  </a:lnTo>
                  <a:lnTo>
                    <a:pt x="99" y="350"/>
                  </a:lnTo>
                  <a:lnTo>
                    <a:pt x="95" y="379"/>
                  </a:lnTo>
                  <a:lnTo>
                    <a:pt x="87" y="419"/>
                  </a:lnTo>
                  <a:lnTo>
                    <a:pt x="87" y="419"/>
                  </a:lnTo>
                  <a:lnTo>
                    <a:pt x="82" y="454"/>
                  </a:lnTo>
                  <a:lnTo>
                    <a:pt x="82" y="454"/>
                  </a:lnTo>
                  <a:lnTo>
                    <a:pt x="76" y="488"/>
                  </a:lnTo>
                  <a:lnTo>
                    <a:pt x="76" y="488"/>
                  </a:lnTo>
                  <a:lnTo>
                    <a:pt x="72" y="508"/>
                  </a:lnTo>
                  <a:lnTo>
                    <a:pt x="68" y="533"/>
                  </a:lnTo>
                  <a:lnTo>
                    <a:pt x="68" y="533"/>
                  </a:lnTo>
                  <a:lnTo>
                    <a:pt x="69" y="562"/>
                  </a:lnTo>
                  <a:lnTo>
                    <a:pt x="69" y="562"/>
                  </a:lnTo>
                  <a:lnTo>
                    <a:pt x="73" y="563"/>
                  </a:lnTo>
                  <a:lnTo>
                    <a:pt x="73" y="563"/>
                  </a:lnTo>
                  <a:lnTo>
                    <a:pt x="96" y="567"/>
                  </a:lnTo>
                  <a:lnTo>
                    <a:pt x="112" y="568"/>
                  </a:lnTo>
                  <a:lnTo>
                    <a:pt x="127" y="568"/>
                  </a:lnTo>
                  <a:lnTo>
                    <a:pt x="127" y="568"/>
                  </a:lnTo>
                  <a:lnTo>
                    <a:pt x="127" y="568"/>
                  </a:lnTo>
                  <a:lnTo>
                    <a:pt x="142" y="568"/>
                  </a:lnTo>
                  <a:lnTo>
                    <a:pt x="156" y="566"/>
                  </a:lnTo>
                  <a:lnTo>
                    <a:pt x="171" y="563"/>
                  </a:lnTo>
                  <a:lnTo>
                    <a:pt x="182" y="559"/>
                  </a:lnTo>
                  <a:lnTo>
                    <a:pt x="192" y="553"/>
                  </a:lnTo>
                  <a:lnTo>
                    <a:pt x="201" y="547"/>
                  </a:lnTo>
                  <a:lnTo>
                    <a:pt x="208" y="539"/>
                  </a:lnTo>
                  <a:lnTo>
                    <a:pt x="214" y="530"/>
                  </a:lnTo>
                  <a:lnTo>
                    <a:pt x="214" y="530"/>
                  </a:lnTo>
                  <a:lnTo>
                    <a:pt x="217" y="525"/>
                  </a:lnTo>
                  <a:lnTo>
                    <a:pt x="217" y="525"/>
                  </a:lnTo>
                  <a:lnTo>
                    <a:pt x="218" y="522"/>
                  </a:lnTo>
                  <a:lnTo>
                    <a:pt x="218" y="522"/>
                  </a:lnTo>
                  <a:lnTo>
                    <a:pt x="219" y="518"/>
                  </a:lnTo>
                  <a:lnTo>
                    <a:pt x="219" y="518"/>
                  </a:lnTo>
                  <a:lnTo>
                    <a:pt x="222" y="509"/>
                  </a:lnTo>
                  <a:lnTo>
                    <a:pt x="224" y="499"/>
                  </a:lnTo>
                  <a:lnTo>
                    <a:pt x="224" y="499"/>
                  </a:lnTo>
                  <a:lnTo>
                    <a:pt x="227" y="472"/>
                  </a:lnTo>
                  <a:lnTo>
                    <a:pt x="228" y="444"/>
                  </a:lnTo>
                  <a:lnTo>
                    <a:pt x="229" y="416"/>
                  </a:lnTo>
                  <a:lnTo>
                    <a:pt x="229" y="388"/>
                  </a:lnTo>
                  <a:lnTo>
                    <a:pt x="229" y="358"/>
                  </a:lnTo>
                  <a:lnTo>
                    <a:pt x="228" y="330"/>
                  </a:lnTo>
                  <a:lnTo>
                    <a:pt x="226" y="302"/>
                  </a:lnTo>
                  <a:lnTo>
                    <a:pt x="222" y="275"/>
                  </a:lnTo>
                  <a:lnTo>
                    <a:pt x="222" y="275"/>
                  </a:lnTo>
                  <a:lnTo>
                    <a:pt x="220" y="265"/>
                  </a:lnTo>
                  <a:lnTo>
                    <a:pt x="220" y="265"/>
                  </a:lnTo>
                  <a:lnTo>
                    <a:pt x="218" y="261"/>
                  </a:lnTo>
                  <a:lnTo>
                    <a:pt x="218" y="261"/>
                  </a:lnTo>
                  <a:lnTo>
                    <a:pt x="214" y="255"/>
                  </a:lnTo>
                  <a:lnTo>
                    <a:pt x="214" y="255"/>
                  </a:lnTo>
                  <a:lnTo>
                    <a:pt x="214" y="255"/>
                  </a:lnTo>
                  <a:lnTo>
                    <a:pt x="213" y="252"/>
                  </a:lnTo>
                  <a:lnTo>
                    <a:pt x="213" y="252"/>
                  </a:lnTo>
                  <a:lnTo>
                    <a:pt x="211" y="248"/>
                  </a:lnTo>
                  <a:lnTo>
                    <a:pt x="211" y="248"/>
                  </a:lnTo>
                  <a:lnTo>
                    <a:pt x="208" y="243"/>
                  </a:lnTo>
                  <a:lnTo>
                    <a:pt x="208" y="243"/>
                  </a:lnTo>
                  <a:lnTo>
                    <a:pt x="194" y="218"/>
                  </a:lnTo>
                  <a:lnTo>
                    <a:pt x="176" y="179"/>
                  </a:lnTo>
                  <a:lnTo>
                    <a:pt x="150" y="126"/>
                  </a:lnTo>
                  <a:lnTo>
                    <a:pt x="150" y="126"/>
                  </a:lnTo>
                  <a:lnTo>
                    <a:pt x="139" y="95"/>
                  </a:lnTo>
                  <a:lnTo>
                    <a:pt x="131" y="78"/>
                  </a:lnTo>
                  <a:lnTo>
                    <a:pt x="124" y="65"/>
                  </a:lnTo>
                  <a:lnTo>
                    <a:pt x="124" y="65"/>
                  </a:lnTo>
                  <a:lnTo>
                    <a:pt x="121" y="58"/>
                  </a:lnTo>
                  <a:lnTo>
                    <a:pt x="119" y="53"/>
                  </a:lnTo>
                  <a:lnTo>
                    <a:pt x="118" y="47"/>
                  </a:lnTo>
                  <a:lnTo>
                    <a:pt x="119" y="45"/>
                  </a:lnTo>
                  <a:lnTo>
                    <a:pt x="132" y="33"/>
                  </a:lnTo>
                  <a:lnTo>
                    <a:pt x="122" y="30"/>
                  </a:lnTo>
                  <a:lnTo>
                    <a:pt x="122" y="28"/>
                  </a:lnTo>
                  <a:lnTo>
                    <a:pt x="122" y="28"/>
                  </a:lnTo>
                  <a:lnTo>
                    <a:pt x="119" y="21"/>
                  </a:lnTo>
                  <a:lnTo>
                    <a:pt x="119" y="13"/>
                  </a:lnTo>
                  <a:lnTo>
                    <a:pt x="121" y="6"/>
                  </a:lnTo>
                  <a:lnTo>
                    <a:pt x="122" y="0"/>
                  </a:lnTo>
                  <a:lnTo>
                    <a:pt x="122" y="0"/>
                  </a:lnTo>
                  <a:lnTo>
                    <a:pt x="107" y="5"/>
                  </a:lnTo>
                  <a:lnTo>
                    <a:pt x="104" y="5"/>
                  </a:lnTo>
                  <a:lnTo>
                    <a:pt x="104" y="5"/>
                  </a:lnTo>
                  <a:lnTo>
                    <a:pt x="85" y="10"/>
                  </a:lnTo>
                  <a:lnTo>
                    <a:pt x="73" y="15"/>
                  </a:lnTo>
                  <a:lnTo>
                    <a:pt x="64" y="21"/>
                  </a:lnTo>
                  <a:lnTo>
                    <a:pt x="64" y="21"/>
                  </a:lnTo>
                  <a:lnTo>
                    <a:pt x="57" y="23"/>
                  </a:lnTo>
                  <a:lnTo>
                    <a:pt x="50" y="26"/>
                  </a:lnTo>
                  <a:lnTo>
                    <a:pt x="50" y="26"/>
                  </a:lnTo>
                  <a:lnTo>
                    <a:pt x="45" y="27"/>
                  </a:lnTo>
                  <a:lnTo>
                    <a:pt x="41" y="28"/>
                  </a:lnTo>
                  <a:lnTo>
                    <a:pt x="37" y="31"/>
                  </a:lnTo>
                  <a:lnTo>
                    <a:pt x="35" y="36"/>
                  </a:lnTo>
                  <a:lnTo>
                    <a:pt x="35" y="36"/>
                  </a:lnTo>
                  <a:lnTo>
                    <a:pt x="32" y="47"/>
                  </a:lnTo>
                  <a:lnTo>
                    <a:pt x="27" y="72"/>
                  </a:lnTo>
                  <a:lnTo>
                    <a:pt x="21" y="113"/>
                  </a:lnTo>
                  <a:lnTo>
                    <a:pt x="13" y="169"/>
                  </a:lnTo>
                  <a:lnTo>
                    <a:pt x="7" y="246"/>
                  </a:lnTo>
                  <a:lnTo>
                    <a:pt x="4" y="292"/>
                  </a:lnTo>
                  <a:lnTo>
                    <a:pt x="3" y="343"/>
                  </a:lnTo>
                  <a:lnTo>
                    <a:pt x="2" y="401"/>
                  </a:lnTo>
                  <a:lnTo>
                    <a:pt x="0" y="463"/>
                  </a:lnTo>
                  <a:lnTo>
                    <a:pt x="0" y="534"/>
                  </a:lnTo>
                  <a:lnTo>
                    <a:pt x="2" y="609"/>
                  </a:lnTo>
                  <a:lnTo>
                    <a:pt x="2" y="609"/>
                  </a:lnTo>
                  <a:lnTo>
                    <a:pt x="12" y="613"/>
                  </a:lnTo>
                  <a:lnTo>
                    <a:pt x="21" y="616"/>
                  </a:lnTo>
                  <a:lnTo>
                    <a:pt x="30" y="617"/>
                  </a:lnTo>
                  <a:lnTo>
                    <a:pt x="30" y="617"/>
                  </a:lnTo>
                  <a:lnTo>
                    <a:pt x="39" y="616"/>
                  </a:lnTo>
                  <a:lnTo>
                    <a:pt x="49" y="613"/>
                  </a:lnTo>
                  <a:lnTo>
                    <a:pt x="49" y="613"/>
                  </a:lnTo>
                  <a:lnTo>
                    <a:pt x="60" y="609"/>
                  </a:lnTo>
                  <a:lnTo>
                    <a:pt x="64" y="607"/>
                  </a:lnTo>
                  <a:lnTo>
                    <a:pt x="66" y="604"/>
                  </a:lnTo>
                  <a:lnTo>
                    <a:pt x="67" y="600"/>
                  </a:lnTo>
                  <a:lnTo>
                    <a:pt x="67" y="598"/>
                  </a:lnTo>
                  <a:lnTo>
                    <a:pt x="64" y="588"/>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1" name="Freeform 1408"/>
            <p:cNvSpPr>
              <a:spLocks/>
            </p:cNvSpPr>
            <p:nvPr/>
          </p:nvSpPr>
          <p:spPr bwMode="auto">
            <a:xfrm>
              <a:off x="8683626" y="4440238"/>
              <a:ext cx="19050" cy="19050"/>
            </a:xfrm>
            <a:custGeom>
              <a:avLst/>
              <a:gdLst>
                <a:gd name="T0" fmla="*/ 12 w 24"/>
                <a:gd name="T1" fmla="*/ 0 h 25"/>
                <a:gd name="T2" fmla="*/ 12 w 24"/>
                <a:gd name="T3" fmla="*/ 0 h 25"/>
                <a:gd name="T4" fmla="*/ 16 w 24"/>
                <a:gd name="T5" fmla="*/ 0 h 25"/>
                <a:gd name="T6" fmla="*/ 18 w 24"/>
                <a:gd name="T7" fmla="*/ 1 h 25"/>
                <a:gd name="T8" fmla="*/ 18 w 24"/>
                <a:gd name="T9" fmla="*/ 1 h 25"/>
                <a:gd name="T10" fmla="*/ 22 w 24"/>
                <a:gd name="T11" fmla="*/ 5 h 25"/>
                <a:gd name="T12" fmla="*/ 22 w 24"/>
                <a:gd name="T13" fmla="*/ 5 h 25"/>
                <a:gd name="T14" fmla="*/ 24 w 24"/>
                <a:gd name="T15" fmla="*/ 8 h 25"/>
                <a:gd name="T16" fmla="*/ 24 w 24"/>
                <a:gd name="T17" fmla="*/ 12 h 25"/>
                <a:gd name="T18" fmla="*/ 24 w 24"/>
                <a:gd name="T19" fmla="*/ 12 h 25"/>
                <a:gd name="T20" fmla="*/ 23 w 24"/>
                <a:gd name="T21" fmla="*/ 17 h 25"/>
                <a:gd name="T22" fmla="*/ 21 w 24"/>
                <a:gd name="T23" fmla="*/ 21 h 25"/>
                <a:gd name="T24" fmla="*/ 21 w 24"/>
                <a:gd name="T25" fmla="*/ 21 h 25"/>
                <a:gd name="T26" fmla="*/ 16 w 24"/>
                <a:gd name="T27" fmla="*/ 23 h 25"/>
                <a:gd name="T28" fmla="*/ 16 w 24"/>
                <a:gd name="T29" fmla="*/ 23 h 25"/>
                <a:gd name="T30" fmla="*/ 12 w 24"/>
                <a:gd name="T31" fmla="*/ 25 h 25"/>
                <a:gd name="T32" fmla="*/ 12 w 24"/>
                <a:gd name="T33" fmla="*/ 25 h 25"/>
                <a:gd name="T34" fmla="*/ 8 w 24"/>
                <a:gd name="T35" fmla="*/ 23 h 25"/>
                <a:gd name="T36" fmla="*/ 4 w 24"/>
                <a:gd name="T37" fmla="*/ 21 h 25"/>
                <a:gd name="T38" fmla="*/ 1 w 24"/>
                <a:gd name="T39" fmla="*/ 17 h 25"/>
                <a:gd name="T40" fmla="*/ 0 w 24"/>
                <a:gd name="T41" fmla="*/ 12 h 25"/>
                <a:gd name="T42" fmla="*/ 0 w 24"/>
                <a:gd name="T43" fmla="*/ 12 h 25"/>
                <a:gd name="T44" fmla="*/ 1 w 24"/>
                <a:gd name="T45" fmla="*/ 7 h 25"/>
                <a:gd name="T46" fmla="*/ 4 w 24"/>
                <a:gd name="T47" fmla="*/ 3 h 25"/>
                <a:gd name="T48" fmla="*/ 8 w 24"/>
                <a:gd name="T49" fmla="*/ 0 h 25"/>
                <a:gd name="T50" fmla="*/ 12 w 24"/>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25">
                  <a:moveTo>
                    <a:pt x="12" y="0"/>
                  </a:moveTo>
                  <a:lnTo>
                    <a:pt x="12" y="0"/>
                  </a:lnTo>
                  <a:lnTo>
                    <a:pt x="16" y="0"/>
                  </a:lnTo>
                  <a:lnTo>
                    <a:pt x="18" y="1"/>
                  </a:lnTo>
                  <a:lnTo>
                    <a:pt x="18" y="1"/>
                  </a:lnTo>
                  <a:lnTo>
                    <a:pt x="22" y="5"/>
                  </a:lnTo>
                  <a:lnTo>
                    <a:pt x="22" y="5"/>
                  </a:lnTo>
                  <a:lnTo>
                    <a:pt x="24" y="8"/>
                  </a:lnTo>
                  <a:lnTo>
                    <a:pt x="24" y="12"/>
                  </a:lnTo>
                  <a:lnTo>
                    <a:pt x="24" y="12"/>
                  </a:lnTo>
                  <a:lnTo>
                    <a:pt x="23" y="17"/>
                  </a:lnTo>
                  <a:lnTo>
                    <a:pt x="21" y="21"/>
                  </a:lnTo>
                  <a:lnTo>
                    <a:pt x="21" y="21"/>
                  </a:lnTo>
                  <a:lnTo>
                    <a:pt x="16" y="23"/>
                  </a:lnTo>
                  <a:lnTo>
                    <a:pt x="16" y="23"/>
                  </a:lnTo>
                  <a:lnTo>
                    <a:pt x="12" y="25"/>
                  </a:lnTo>
                  <a:lnTo>
                    <a:pt x="12" y="25"/>
                  </a:lnTo>
                  <a:lnTo>
                    <a:pt x="8" y="23"/>
                  </a:lnTo>
                  <a:lnTo>
                    <a:pt x="4" y="21"/>
                  </a:lnTo>
                  <a:lnTo>
                    <a:pt x="1" y="17"/>
                  </a:lnTo>
                  <a:lnTo>
                    <a:pt x="0" y="12"/>
                  </a:lnTo>
                  <a:lnTo>
                    <a:pt x="0" y="12"/>
                  </a:lnTo>
                  <a:lnTo>
                    <a:pt x="1" y="7"/>
                  </a:lnTo>
                  <a:lnTo>
                    <a:pt x="4" y="3"/>
                  </a:lnTo>
                  <a:lnTo>
                    <a:pt x="8" y="0"/>
                  </a:lnTo>
                  <a:lnTo>
                    <a:pt x="1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2" name="Freeform 1409"/>
            <p:cNvSpPr>
              <a:spLocks/>
            </p:cNvSpPr>
            <p:nvPr/>
          </p:nvSpPr>
          <p:spPr bwMode="auto">
            <a:xfrm>
              <a:off x="8683626" y="4494213"/>
              <a:ext cx="19050" cy="19050"/>
            </a:xfrm>
            <a:custGeom>
              <a:avLst/>
              <a:gdLst>
                <a:gd name="T0" fmla="*/ 12 w 24"/>
                <a:gd name="T1" fmla="*/ 0 h 24"/>
                <a:gd name="T2" fmla="*/ 13 w 24"/>
                <a:gd name="T3" fmla="*/ 0 h 24"/>
                <a:gd name="T4" fmla="*/ 13 w 24"/>
                <a:gd name="T5" fmla="*/ 0 h 24"/>
                <a:gd name="T6" fmla="*/ 18 w 24"/>
                <a:gd name="T7" fmla="*/ 1 h 24"/>
                <a:gd name="T8" fmla="*/ 18 w 24"/>
                <a:gd name="T9" fmla="*/ 1 h 24"/>
                <a:gd name="T10" fmla="*/ 21 w 24"/>
                <a:gd name="T11" fmla="*/ 3 h 24"/>
                <a:gd name="T12" fmla="*/ 22 w 24"/>
                <a:gd name="T13" fmla="*/ 5 h 24"/>
                <a:gd name="T14" fmla="*/ 22 w 24"/>
                <a:gd name="T15" fmla="*/ 5 h 24"/>
                <a:gd name="T16" fmla="*/ 24 w 24"/>
                <a:gd name="T17" fmla="*/ 9 h 24"/>
                <a:gd name="T18" fmla="*/ 24 w 24"/>
                <a:gd name="T19" fmla="*/ 12 h 24"/>
                <a:gd name="T20" fmla="*/ 24 w 24"/>
                <a:gd name="T21" fmla="*/ 12 h 24"/>
                <a:gd name="T22" fmla="*/ 24 w 24"/>
                <a:gd name="T23" fmla="*/ 15 h 24"/>
                <a:gd name="T24" fmla="*/ 22 w 24"/>
                <a:gd name="T25" fmla="*/ 19 h 24"/>
                <a:gd name="T26" fmla="*/ 22 w 24"/>
                <a:gd name="T27" fmla="*/ 19 h 24"/>
                <a:gd name="T28" fmla="*/ 21 w 24"/>
                <a:gd name="T29" fmla="*/ 22 h 24"/>
                <a:gd name="T30" fmla="*/ 18 w 24"/>
                <a:gd name="T31" fmla="*/ 23 h 24"/>
                <a:gd name="T32" fmla="*/ 18 w 24"/>
                <a:gd name="T33" fmla="*/ 23 h 24"/>
                <a:gd name="T34" fmla="*/ 13 w 24"/>
                <a:gd name="T35" fmla="*/ 24 h 24"/>
                <a:gd name="T36" fmla="*/ 12 w 24"/>
                <a:gd name="T37" fmla="*/ 24 h 24"/>
                <a:gd name="T38" fmla="*/ 12 w 24"/>
                <a:gd name="T39" fmla="*/ 24 h 24"/>
                <a:gd name="T40" fmla="*/ 8 w 24"/>
                <a:gd name="T41" fmla="*/ 23 h 24"/>
                <a:gd name="T42" fmla="*/ 4 w 24"/>
                <a:gd name="T43" fmla="*/ 21 h 24"/>
                <a:gd name="T44" fmla="*/ 1 w 24"/>
                <a:gd name="T45" fmla="*/ 17 h 24"/>
                <a:gd name="T46" fmla="*/ 0 w 24"/>
                <a:gd name="T47" fmla="*/ 12 h 24"/>
                <a:gd name="T48" fmla="*/ 0 w 24"/>
                <a:gd name="T49" fmla="*/ 12 h 24"/>
                <a:gd name="T50" fmla="*/ 1 w 24"/>
                <a:gd name="T51" fmla="*/ 8 h 24"/>
                <a:gd name="T52" fmla="*/ 4 w 24"/>
                <a:gd name="T53" fmla="*/ 4 h 24"/>
                <a:gd name="T54" fmla="*/ 8 w 24"/>
                <a:gd name="T55" fmla="*/ 1 h 24"/>
                <a:gd name="T56" fmla="*/ 12 w 24"/>
                <a:gd name="T5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4">
                  <a:moveTo>
                    <a:pt x="12" y="0"/>
                  </a:moveTo>
                  <a:lnTo>
                    <a:pt x="13" y="0"/>
                  </a:lnTo>
                  <a:lnTo>
                    <a:pt x="13" y="0"/>
                  </a:lnTo>
                  <a:lnTo>
                    <a:pt x="18" y="1"/>
                  </a:lnTo>
                  <a:lnTo>
                    <a:pt x="18" y="1"/>
                  </a:lnTo>
                  <a:lnTo>
                    <a:pt x="21" y="3"/>
                  </a:lnTo>
                  <a:lnTo>
                    <a:pt x="22" y="5"/>
                  </a:lnTo>
                  <a:lnTo>
                    <a:pt x="22" y="5"/>
                  </a:lnTo>
                  <a:lnTo>
                    <a:pt x="24" y="9"/>
                  </a:lnTo>
                  <a:lnTo>
                    <a:pt x="24" y="12"/>
                  </a:lnTo>
                  <a:lnTo>
                    <a:pt x="24" y="12"/>
                  </a:lnTo>
                  <a:lnTo>
                    <a:pt x="24" y="15"/>
                  </a:lnTo>
                  <a:lnTo>
                    <a:pt x="22" y="19"/>
                  </a:lnTo>
                  <a:lnTo>
                    <a:pt x="22" y="19"/>
                  </a:lnTo>
                  <a:lnTo>
                    <a:pt x="21" y="22"/>
                  </a:lnTo>
                  <a:lnTo>
                    <a:pt x="18" y="23"/>
                  </a:lnTo>
                  <a:lnTo>
                    <a:pt x="18" y="23"/>
                  </a:lnTo>
                  <a:lnTo>
                    <a:pt x="13" y="24"/>
                  </a:lnTo>
                  <a:lnTo>
                    <a:pt x="12" y="24"/>
                  </a:lnTo>
                  <a:lnTo>
                    <a:pt x="12" y="24"/>
                  </a:lnTo>
                  <a:lnTo>
                    <a:pt x="8" y="23"/>
                  </a:lnTo>
                  <a:lnTo>
                    <a:pt x="4" y="21"/>
                  </a:lnTo>
                  <a:lnTo>
                    <a:pt x="1" y="17"/>
                  </a:lnTo>
                  <a:lnTo>
                    <a:pt x="0" y="12"/>
                  </a:lnTo>
                  <a:lnTo>
                    <a:pt x="0" y="12"/>
                  </a:lnTo>
                  <a:lnTo>
                    <a:pt x="1" y="8"/>
                  </a:lnTo>
                  <a:lnTo>
                    <a:pt x="4" y="4"/>
                  </a:lnTo>
                  <a:lnTo>
                    <a:pt x="8" y="1"/>
                  </a:lnTo>
                  <a:lnTo>
                    <a:pt x="1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3" name="Freeform 1410"/>
            <p:cNvSpPr>
              <a:spLocks/>
            </p:cNvSpPr>
            <p:nvPr/>
          </p:nvSpPr>
          <p:spPr bwMode="auto">
            <a:xfrm>
              <a:off x="8683626" y="4551363"/>
              <a:ext cx="19050" cy="19050"/>
            </a:xfrm>
            <a:custGeom>
              <a:avLst/>
              <a:gdLst>
                <a:gd name="T0" fmla="*/ 12 w 24"/>
                <a:gd name="T1" fmla="*/ 0 h 24"/>
                <a:gd name="T2" fmla="*/ 12 w 24"/>
                <a:gd name="T3" fmla="*/ 0 h 24"/>
                <a:gd name="T4" fmla="*/ 14 w 24"/>
                <a:gd name="T5" fmla="*/ 0 h 24"/>
                <a:gd name="T6" fmla="*/ 14 w 24"/>
                <a:gd name="T7" fmla="*/ 0 h 24"/>
                <a:gd name="T8" fmla="*/ 18 w 24"/>
                <a:gd name="T9" fmla="*/ 1 h 24"/>
                <a:gd name="T10" fmla="*/ 18 w 24"/>
                <a:gd name="T11" fmla="*/ 1 h 24"/>
                <a:gd name="T12" fmla="*/ 21 w 24"/>
                <a:gd name="T13" fmla="*/ 4 h 24"/>
                <a:gd name="T14" fmla="*/ 23 w 24"/>
                <a:gd name="T15" fmla="*/ 6 h 24"/>
                <a:gd name="T16" fmla="*/ 23 w 24"/>
                <a:gd name="T17" fmla="*/ 6 h 24"/>
                <a:gd name="T18" fmla="*/ 24 w 24"/>
                <a:gd name="T19" fmla="*/ 9 h 24"/>
                <a:gd name="T20" fmla="*/ 24 w 24"/>
                <a:gd name="T21" fmla="*/ 12 h 24"/>
                <a:gd name="T22" fmla="*/ 24 w 24"/>
                <a:gd name="T23" fmla="*/ 12 h 24"/>
                <a:gd name="T24" fmla="*/ 23 w 24"/>
                <a:gd name="T25" fmla="*/ 16 h 24"/>
                <a:gd name="T26" fmla="*/ 23 w 24"/>
                <a:gd name="T27" fmla="*/ 16 h 24"/>
                <a:gd name="T28" fmla="*/ 22 w 24"/>
                <a:gd name="T29" fmla="*/ 20 h 24"/>
                <a:gd name="T30" fmla="*/ 19 w 24"/>
                <a:gd name="T31" fmla="*/ 21 h 24"/>
                <a:gd name="T32" fmla="*/ 19 w 24"/>
                <a:gd name="T33" fmla="*/ 21 h 24"/>
                <a:gd name="T34" fmla="*/ 16 w 24"/>
                <a:gd name="T35" fmla="*/ 24 h 24"/>
                <a:gd name="T36" fmla="*/ 16 w 24"/>
                <a:gd name="T37" fmla="*/ 24 h 24"/>
                <a:gd name="T38" fmla="*/ 12 w 24"/>
                <a:gd name="T39" fmla="*/ 24 h 24"/>
                <a:gd name="T40" fmla="*/ 12 w 24"/>
                <a:gd name="T41" fmla="*/ 24 h 24"/>
                <a:gd name="T42" fmla="*/ 8 w 24"/>
                <a:gd name="T43" fmla="*/ 24 h 24"/>
                <a:gd name="T44" fmla="*/ 4 w 24"/>
                <a:gd name="T45" fmla="*/ 21 h 24"/>
                <a:gd name="T46" fmla="*/ 1 w 24"/>
                <a:gd name="T47" fmla="*/ 16 h 24"/>
                <a:gd name="T48" fmla="*/ 0 w 24"/>
                <a:gd name="T49" fmla="*/ 12 h 24"/>
                <a:gd name="T50" fmla="*/ 0 w 24"/>
                <a:gd name="T51" fmla="*/ 12 h 24"/>
                <a:gd name="T52" fmla="*/ 1 w 24"/>
                <a:gd name="T53" fmla="*/ 7 h 24"/>
                <a:gd name="T54" fmla="*/ 4 w 24"/>
                <a:gd name="T55" fmla="*/ 4 h 24"/>
                <a:gd name="T56" fmla="*/ 8 w 24"/>
                <a:gd name="T57" fmla="*/ 1 h 24"/>
                <a:gd name="T58" fmla="*/ 12 w 24"/>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4">
                  <a:moveTo>
                    <a:pt x="12" y="0"/>
                  </a:moveTo>
                  <a:lnTo>
                    <a:pt x="12" y="0"/>
                  </a:lnTo>
                  <a:lnTo>
                    <a:pt x="14" y="0"/>
                  </a:lnTo>
                  <a:lnTo>
                    <a:pt x="14" y="0"/>
                  </a:lnTo>
                  <a:lnTo>
                    <a:pt x="18" y="1"/>
                  </a:lnTo>
                  <a:lnTo>
                    <a:pt x="18" y="1"/>
                  </a:lnTo>
                  <a:lnTo>
                    <a:pt x="21" y="4"/>
                  </a:lnTo>
                  <a:lnTo>
                    <a:pt x="23" y="6"/>
                  </a:lnTo>
                  <a:lnTo>
                    <a:pt x="23" y="6"/>
                  </a:lnTo>
                  <a:lnTo>
                    <a:pt x="24" y="9"/>
                  </a:lnTo>
                  <a:lnTo>
                    <a:pt x="24" y="12"/>
                  </a:lnTo>
                  <a:lnTo>
                    <a:pt x="24" y="12"/>
                  </a:lnTo>
                  <a:lnTo>
                    <a:pt x="23" y="16"/>
                  </a:lnTo>
                  <a:lnTo>
                    <a:pt x="23" y="16"/>
                  </a:lnTo>
                  <a:lnTo>
                    <a:pt x="22" y="20"/>
                  </a:lnTo>
                  <a:lnTo>
                    <a:pt x="19" y="21"/>
                  </a:lnTo>
                  <a:lnTo>
                    <a:pt x="19" y="21"/>
                  </a:lnTo>
                  <a:lnTo>
                    <a:pt x="16" y="24"/>
                  </a:lnTo>
                  <a:lnTo>
                    <a:pt x="16" y="24"/>
                  </a:lnTo>
                  <a:lnTo>
                    <a:pt x="12" y="24"/>
                  </a:lnTo>
                  <a:lnTo>
                    <a:pt x="12" y="24"/>
                  </a:lnTo>
                  <a:lnTo>
                    <a:pt x="8" y="24"/>
                  </a:lnTo>
                  <a:lnTo>
                    <a:pt x="4" y="21"/>
                  </a:lnTo>
                  <a:lnTo>
                    <a:pt x="1" y="16"/>
                  </a:lnTo>
                  <a:lnTo>
                    <a:pt x="0" y="12"/>
                  </a:lnTo>
                  <a:lnTo>
                    <a:pt x="0" y="12"/>
                  </a:lnTo>
                  <a:lnTo>
                    <a:pt x="1" y="7"/>
                  </a:lnTo>
                  <a:lnTo>
                    <a:pt x="4" y="4"/>
                  </a:lnTo>
                  <a:lnTo>
                    <a:pt x="8" y="1"/>
                  </a:lnTo>
                  <a:lnTo>
                    <a:pt x="12"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4" name="Freeform 1412"/>
            <p:cNvSpPr>
              <a:spLocks/>
            </p:cNvSpPr>
            <p:nvPr/>
          </p:nvSpPr>
          <p:spPr bwMode="auto">
            <a:xfrm>
              <a:off x="8637588" y="4179888"/>
              <a:ext cx="69850" cy="219075"/>
            </a:xfrm>
            <a:custGeom>
              <a:avLst/>
              <a:gdLst>
                <a:gd name="T0" fmla="*/ 26 w 90"/>
                <a:gd name="T1" fmla="*/ 12 h 278"/>
                <a:gd name="T2" fmla="*/ 26 w 90"/>
                <a:gd name="T3" fmla="*/ 12 h 278"/>
                <a:gd name="T4" fmla="*/ 23 w 90"/>
                <a:gd name="T5" fmla="*/ 17 h 278"/>
                <a:gd name="T6" fmla="*/ 19 w 90"/>
                <a:gd name="T7" fmla="*/ 22 h 278"/>
                <a:gd name="T8" fmla="*/ 11 w 90"/>
                <a:gd name="T9" fmla="*/ 28 h 278"/>
                <a:gd name="T10" fmla="*/ 11 w 90"/>
                <a:gd name="T11" fmla="*/ 28 h 278"/>
                <a:gd name="T12" fmla="*/ 8 w 90"/>
                <a:gd name="T13" fmla="*/ 32 h 278"/>
                <a:gd name="T14" fmla="*/ 3 w 90"/>
                <a:gd name="T15" fmla="*/ 39 h 278"/>
                <a:gd name="T16" fmla="*/ 2 w 90"/>
                <a:gd name="T17" fmla="*/ 42 h 278"/>
                <a:gd name="T18" fmla="*/ 0 w 90"/>
                <a:gd name="T19" fmla="*/ 48 h 278"/>
                <a:gd name="T20" fmla="*/ 0 w 90"/>
                <a:gd name="T21" fmla="*/ 53 h 278"/>
                <a:gd name="T22" fmla="*/ 0 w 90"/>
                <a:gd name="T23" fmla="*/ 58 h 278"/>
                <a:gd name="T24" fmla="*/ 21 w 90"/>
                <a:gd name="T25" fmla="*/ 66 h 278"/>
                <a:gd name="T26" fmla="*/ 0 w 90"/>
                <a:gd name="T27" fmla="*/ 85 h 278"/>
                <a:gd name="T28" fmla="*/ 0 w 90"/>
                <a:gd name="T29" fmla="*/ 85 h 278"/>
                <a:gd name="T30" fmla="*/ 0 w 90"/>
                <a:gd name="T31" fmla="*/ 89 h 278"/>
                <a:gd name="T32" fmla="*/ 5 w 90"/>
                <a:gd name="T33" fmla="*/ 96 h 278"/>
                <a:gd name="T34" fmla="*/ 5 w 90"/>
                <a:gd name="T35" fmla="*/ 96 h 278"/>
                <a:gd name="T36" fmla="*/ 12 w 90"/>
                <a:gd name="T37" fmla="*/ 110 h 278"/>
                <a:gd name="T38" fmla="*/ 19 w 90"/>
                <a:gd name="T39" fmla="*/ 128 h 278"/>
                <a:gd name="T40" fmla="*/ 31 w 90"/>
                <a:gd name="T41" fmla="*/ 158 h 278"/>
                <a:gd name="T42" fmla="*/ 31 w 90"/>
                <a:gd name="T43" fmla="*/ 158 h 278"/>
                <a:gd name="T44" fmla="*/ 54 w 90"/>
                <a:gd name="T45" fmla="*/ 208 h 278"/>
                <a:gd name="T46" fmla="*/ 72 w 90"/>
                <a:gd name="T47" fmla="*/ 243 h 278"/>
                <a:gd name="T48" fmla="*/ 85 w 90"/>
                <a:gd name="T49" fmla="*/ 270 h 278"/>
                <a:gd name="T50" fmla="*/ 85 w 90"/>
                <a:gd name="T51" fmla="*/ 270 h 278"/>
                <a:gd name="T52" fmla="*/ 87 w 90"/>
                <a:gd name="T53" fmla="*/ 274 h 278"/>
                <a:gd name="T54" fmla="*/ 87 w 90"/>
                <a:gd name="T55" fmla="*/ 274 h 278"/>
                <a:gd name="T56" fmla="*/ 89 w 90"/>
                <a:gd name="T57" fmla="*/ 277 h 278"/>
                <a:gd name="T58" fmla="*/ 89 w 90"/>
                <a:gd name="T59" fmla="*/ 277 h 278"/>
                <a:gd name="T60" fmla="*/ 90 w 90"/>
                <a:gd name="T61" fmla="*/ 278 h 278"/>
                <a:gd name="T62" fmla="*/ 90 w 90"/>
                <a:gd name="T63" fmla="*/ 278 h 278"/>
                <a:gd name="T64" fmla="*/ 89 w 90"/>
                <a:gd name="T65" fmla="*/ 275 h 278"/>
                <a:gd name="T66" fmla="*/ 89 w 90"/>
                <a:gd name="T67" fmla="*/ 275 h 278"/>
                <a:gd name="T68" fmla="*/ 87 w 90"/>
                <a:gd name="T69" fmla="*/ 261 h 278"/>
                <a:gd name="T70" fmla="*/ 87 w 90"/>
                <a:gd name="T71" fmla="*/ 261 h 278"/>
                <a:gd name="T72" fmla="*/ 80 w 90"/>
                <a:gd name="T73" fmla="*/ 227 h 278"/>
                <a:gd name="T74" fmla="*/ 77 w 90"/>
                <a:gd name="T75" fmla="*/ 220 h 278"/>
                <a:gd name="T76" fmla="*/ 77 w 90"/>
                <a:gd name="T77" fmla="*/ 220 h 278"/>
                <a:gd name="T78" fmla="*/ 58 w 90"/>
                <a:gd name="T79" fmla="*/ 141 h 278"/>
                <a:gd name="T80" fmla="*/ 44 w 90"/>
                <a:gd name="T81" fmla="*/ 77 h 278"/>
                <a:gd name="T82" fmla="*/ 39 w 90"/>
                <a:gd name="T83" fmla="*/ 51 h 278"/>
                <a:gd name="T84" fmla="*/ 36 w 90"/>
                <a:gd name="T85" fmla="*/ 30 h 278"/>
                <a:gd name="T86" fmla="*/ 34 w 90"/>
                <a:gd name="T87" fmla="*/ 13 h 278"/>
                <a:gd name="T88" fmla="*/ 34 w 90"/>
                <a:gd name="T89" fmla="*/ 0 h 278"/>
                <a:gd name="T90" fmla="*/ 34 w 90"/>
                <a:gd name="T91" fmla="*/ 0 h 278"/>
                <a:gd name="T92" fmla="*/ 30 w 90"/>
                <a:gd name="T93" fmla="*/ 5 h 278"/>
                <a:gd name="T94" fmla="*/ 26 w 90"/>
                <a:gd name="T95" fmla="*/ 1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 h="278">
                  <a:moveTo>
                    <a:pt x="26" y="12"/>
                  </a:moveTo>
                  <a:lnTo>
                    <a:pt x="26" y="12"/>
                  </a:lnTo>
                  <a:lnTo>
                    <a:pt x="23" y="17"/>
                  </a:lnTo>
                  <a:lnTo>
                    <a:pt x="19" y="22"/>
                  </a:lnTo>
                  <a:lnTo>
                    <a:pt x="11" y="28"/>
                  </a:lnTo>
                  <a:lnTo>
                    <a:pt x="11" y="28"/>
                  </a:lnTo>
                  <a:lnTo>
                    <a:pt x="8" y="32"/>
                  </a:lnTo>
                  <a:lnTo>
                    <a:pt x="3" y="39"/>
                  </a:lnTo>
                  <a:lnTo>
                    <a:pt x="2" y="42"/>
                  </a:lnTo>
                  <a:lnTo>
                    <a:pt x="0" y="48"/>
                  </a:lnTo>
                  <a:lnTo>
                    <a:pt x="0" y="53"/>
                  </a:lnTo>
                  <a:lnTo>
                    <a:pt x="0" y="58"/>
                  </a:lnTo>
                  <a:lnTo>
                    <a:pt x="21" y="66"/>
                  </a:lnTo>
                  <a:lnTo>
                    <a:pt x="0" y="85"/>
                  </a:lnTo>
                  <a:lnTo>
                    <a:pt x="0" y="85"/>
                  </a:lnTo>
                  <a:lnTo>
                    <a:pt x="0" y="89"/>
                  </a:lnTo>
                  <a:lnTo>
                    <a:pt x="5" y="96"/>
                  </a:lnTo>
                  <a:lnTo>
                    <a:pt x="5" y="96"/>
                  </a:lnTo>
                  <a:lnTo>
                    <a:pt x="12" y="110"/>
                  </a:lnTo>
                  <a:lnTo>
                    <a:pt x="19" y="128"/>
                  </a:lnTo>
                  <a:lnTo>
                    <a:pt x="31" y="158"/>
                  </a:lnTo>
                  <a:lnTo>
                    <a:pt x="31" y="158"/>
                  </a:lnTo>
                  <a:lnTo>
                    <a:pt x="54" y="208"/>
                  </a:lnTo>
                  <a:lnTo>
                    <a:pt x="72" y="243"/>
                  </a:lnTo>
                  <a:lnTo>
                    <a:pt x="85" y="270"/>
                  </a:lnTo>
                  <a:lnTo>
                    <a:pt x="85" y="270"/>
                  </a:lnTo>
                  <a:lnTo>
                    <a:pt x="87" y="274"/>
                  </a:lnTo>
                  <a:lnTo>
                    <a:pt x="87" y="274"/>
                  </a:lnTo>
                  <a:lnTo>
                    <a:pt x="89" y="277"/>
                  </a:lnTo>
                  <a:lnTo>
                    <a:pt x="89" y="277"/>
                  </a:lnTo>
                  <a:lnTo>
                    <a:pt x="90" y="278"/>
                  </a:lnTo>
                  <a:lnTo>
                    <a:pt x="90" y="278"/>
                  </a:lnTo>
                  <a:lnTo>
                    <a:pt x="89" y="275"/>
                  </a:lnTo>
                  <a:lnTo>
                    <a:pt x="89" y="275"/>
                  </a:lnTo>
                  <a:lnTo>
                    <a:pt x="87" y="261"/>
                  </a:lnTo>
                  <a:lnTo>
                    <a:pt x="87" y="261"/>
                  </a:lnTo>
                  <a:lnTo>
                    <a:pt x="80" y="227"/>
                  </a:lnTo>
                  <a:lnTo>
                    <a:pt x="77" y="220"/>
                  </a:lnTo>
                  <a:lnTo>
                    <a:pt x="77" y="220"/>
                  </a:lnTo>
                  <a:lnTo>
                    <a:pt x="58" y="141"/>
                  </a:lnTo>
                  <a:lnTo>
                    <a:pt x="44" y="77"/>
                  </a:lnTo>
                  <a:lnTo>
                    <a:pt x="39" y="51"/>
                  </a:lnTo>
                  <a:lnTo>
                    <a:pt x="36" y="30"/>
                  </a:lnTo>
                  <a:lnTo>
                    <a:pt x="34" y="13"/>
                  </a:lnTo>
                  <a:lnTo>
                    <a:pt x="34" y="0"/>
                  </a:lnTo>
                  <a:lnTo>
                    <a:pt x="34" y="0"/>
                  </a:lnTo>
                  <a:lnTo>
                    <a:pt x="30" y="5"/>
                  </a:lnTo>
                  <a:lnTo>
                    <a:pt x="26" y="1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5" name="Freeform 1413"/>
            <p:cNvSpPr>
              <a:spLocks/>
            </p:cNvSpPr>
            <p:nvPr/>
          </p:nvSpPr>
          <p:spPr bwMode="auto">
            <a:xfrm>
              <a:off x="8637588" y="4179888"/>
              <a:ext cx="69850" cy="219075"/>
            </a:xfrm>
            <a:custGeom>
              <a:avLst/>
              <a:gdLst>
                <a:gd name="T0" fmla="*/ 26 w 90"/>
                <a:gd name="T1" fmla="*/ 12 h 278"/>
                <a:gd name="T2" fmla="*/ 26 w 90"/>
                <a:gd name="T3" fmla="*/ 12 h 278"/>
                <a:gd name="T4" fmla="*/ 23 w 90"/>
                <a:gd name="T5" fmla="*/ 17 h 278"/>
                <a:gd name="T6" fmla="*/ 19 w 90"/>
                <a:gd name="T7" fmla="*/ 22 h 278"/>
                <a:gd name="T8" fmla="*/ 11 w 90"/>
                <a:gd name="T9" fmla="*/ 28 h 278"/>
                <a:gd name="T10" fmla="*/ 11 w 90"/>
                <a:gd name="T11" fmla="*/ 28 h 278"/>
                <a:gd name="T12" fmla="*/ 8 w 90"/>
                <a:gd name="T13" fmla="*/ 32 h 278"/>
                <a:gd name="T14" fmla="*/ 3 w 90"/>
                <a:gd name="T15" fmla="*/ 39 h 278"/>
                <a:gd name="T16" fmla="*/ 2 w 90"/>
                <a:gd name="T17" fmla="*/ 42 h 278"/>
                <a:gd name="T18" fmla="*/ 0 w 90"/>
                <a:gd name="T19" fmla="*/ 48 h 278"/>
                <a:gd name="T20" fmla="*/ 0 w 90"/>
                <a:gd name="T21" fmla="*/ 53 h 278"/>
                <a:gd name="T22" fmla="*/ 0 w 90"/>
                <a:gd name="T23" fmla="*/ 58 h 278"/>
                <a:gd name="T24" fmla="*/ 21 w 90"/>
                <a:gd name="T25" fmla="*/ 66 h 278"/>
                <a:gd name="T26" fmla="*/ 0 w 90"/>
                <a:gd name="T27" fmla="*/ 85 h 278"/>
                <a:gd name="T28" fmla="*/ 0 w 90"/>
                <a:gd name="T29" fmla="*/ 85 h 278"/>
                <a:gd name="T30" fmla="*/ 0 w 90"/>
                <a:gd name="T31" fmla="*/ 89 h 278"/>
                <a:gd name="T32" fmla="*/ 5 w 90"/>
                <a:gd name="T33" fmla="*/ 96 h 278"/>
                <a:gd name="T34" fmla="*/ 5 w 90"/>
                <a:gd name="T35" fmla="*/ 96 h 278"/>
                <a:gd name="T36" fmla="*/ 12 w 90"/>
                <a:gd name="T37" fmla="*/ 110 h 278"/>
                <a:gd name="T38" fmla="*/ 19 w 90"/>
                <a:gd name="T39" fmla="*/ 128 h 278"/>
                <a:gd name="T40" fmla="*/ 31 w 90"/>
                <a:gd name="T41" fmla="*/ 158 h 278"/>
                <a:gd name="T42" fmla="*/ 31 w 90"/>
                <a:gd name="T43" fmla="*/ 158 h 278"/>
                <a:gd name="T44" fmla="*/ 54 w 90"/>
                <a:gd name="T45" fmla="*/ 208 h 278"/>
                <a:gd name="T46" fmla="*/ 72 w 90"/>
                <a:gd name="T47" fmla="*/ 243 h 278"/>
                <a:gd name="T48" fmla="*/ 85 w 90"/>
                <a:gd name="T49" fmla="*/ 270 h 278"/>
                <a:gd name="T50" fmla="*/ 85 w 90"/>
                <a:gd name="T51" fmla="*/ 270 h 278"/>
                <a:gd name="T52" fmla="*/ 87 w 90"/>
                <a:gd name="T53" fmla="*/ 274 h 278"/>
                <a:gd name="T54" fmla="*/ 87 w 90"/>
                <a:gd name="T55" fmla="*/ 274 h 278"/>
                <a:gd name="T56" fmla="*/ 89 w 90"/>
                <a:gd name="T57" fmla="*/ 277 h 278"/>
                <a:gd name="T58" fmla="*/ 89 w 90"/>
                <a:gd name="T59" fmla="*/ 277 h 278"/>
                <a:gd name="T60" fmla="*/ 90 w 90"/>
                <a:gd name="T61" fmla="*/ 278 h 278"/>
                <a:gd name="T62" fmla="*/ 90 w 90"/>
                <a:gd name="T63" fmla="*/ 278 h 278"/>
                <a:gd name="T64" fmla="*/ 89 w 90"/>
                <a:gd name="T65" fmla="*/ 275 h 278"/>
                <a:gd name="T66" fmla="*/ 89 w 90"/>
                <a:gd name="T67" fmla="*/ 275 h 278"/>
                <a:gd name="T68" fmla="*/ 87 w 90"/>
                <a:gd name="T69" fmla="*/ 261 h 278"/>
                <a:gd name="T70" fmla="*/ 87 w 90"/>
                <a:gd name="T71" fmla="*/ 261 h 278"/>
                <a:gd name="T72" fmla="*/ 80 w 90"/>
                <a:gd name="T73" fmla="*/ 227 h 278"/>
                <a:gd name="T74" fmla="*/ 77 w 90"/>
                <a:gd name="T75" fmla="*/ 220 h 278"/>
                <a:gd name="T76" fmla="*/ 77 w 90"/>
                <a:gd name="T77" fmla="*/ 220 h 278"/>
                <a:gd name="T78" fmla="*/ 58 w 90"/>
                <a:gd name="T79" fmla="*/ 141 h 278"/>
                <a:gd name="T80" fmla="*/ 44 w 90"/>
                <a:gd name="T81" fmla="*/ 77 h 278"/>
                <a:gd name="T82" fmla="*/ 39 w 90"/>
                <a:gd name="T83" fmla="*/ 51 h 278"/>
                <a:gd name="T84" fmla="*/ 36 w 90"/>
                <a:gd name="T85" fmla="*/ 30 h 278"/>
                <a:gd name="T86" fmla="*/ 34 w 90"/>
                <a:gd name="T87" fmla="*/ 13 h 278"/>
                <a:gd name="T88" fmla="*/ 34 w 90"/>
                <a:gd name="T89" fmla="*/ 0 h 278"/>
                <a:gd name="T90" fmla="*/ 34 w 90"/>
                <a:gd name="T91" fmla="*/ 0 h 278"/>
                <a:gd name="T92" fmla="*/ 30 w 90"/>
                <a:gd name="T93" fmla="*/ 5 h 278"/>
                <a:gd name="T94" fmla="*/ 26 w 90"/>
                <a:gd name="T95" fmla="*/ 1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 h="278">
                  <a:moveTo>
                    <a:pt x="26" y="12"/>
                  </a:moveTo>
                  <a:lnTo>
                    <a:pt x="26" y="12"/>
                  </a:lnTo>
                  <a:lnTo>
                    <a:pt x="23" y="17"/>
                  </a:lnTo>
                  <a:lnTo>
                    <a:pt x="19" y="22"/>
                  </a:lnTo>
                  <a:lnTo>
                    <a:pt x="11" y="28"/>
                  </a:lnTo>
                  <a:lnTo>
                    <a:pt x="11" y="28"/>
                  </a:lnTo>
                  <a:lnTo>
                    <a:pt x="8" y="32"/>
                  </a:lnTo>
                  <a:lnTo>
                    <a:pt x="3" y="39"/>
                  </a:lnTo>
                  <a:lnTo>
                    <a:pt x="2" y="42"/>
                  </a:lnTo>
                  <a:lnTo>
                    <a:pt x="0" y="48"/>
                  </a:lnTo>
                  <a:lnTo>
                    <a:pt x="0" y="53"/>
                  </a:lnTo>
                  <a:lnTo>
                    <a:pt x="0" y="58"/>
                  </a:lnTo>
                  <a:lnTo>
                    <a:pt x="21" y="66"/>
                  </a:lnTo>
                  <a:lnTo>
                    <a:pt x="0" y="85"/>
                  </a:lnTo>
                  <a:lnTo>
                    <a:pt x="0" y="85"/>
                  </a:lnTo>
                  <a:lnTo>
                    <a:pt x="0" y="89"/>
                  </a:lnTo>
                  <a:lnTo>
                    <a:pt x="5" y="96"/>
                  </a:lnTo>
                  <a:lnTo>
                    <a:pt x="5" y="96"/>
                  </a:lnTo>
                  <a:lnTo>
                    <a:pt x="12" y="110"/>
                  </a:lnTo>
                  <a:lnTo>
                    <a:pt x="19" y="128"/>
                  </a:lnTo>
                  <a:lnTo>
                    <a:pt x="31" y="158"/>
                  </a:lnTo>
                  <a:lnTo>
                    <a:pt x="31" y="158"/>
                  </a:lnTo>
                  <a:lnTo>
                    <a:pt x="54" y="208"/>
                  </a:lnTo>
                  <a:lnTo>
                    <a:pt x="72" y="243"/>
                  </a:lnTo>
                  <a:lnTo>
                    <a:pt x="85" y="270"/>
                  </a:lnTo>
                  <a:lnTo>
                    <a:pt x="85" y="270"/>
                  </a:lnTo>
                  <a:lnTo>
                    <a:pt x="87" y="274"/>
                  </a:lnTo>
                  <a:lnTo>
                    <a:pt x="87" y="274"/>
                  </a:lnTo>
                  <a:lnTo>
                    <a:pt x="89" y="277"/>
                  </a:lnTo>
                  <a:lnTo>
                    <a:pt x="89" y="277"/>
                  </a:lnTo>
                  <a:lnTo>
                    <a:pt x="90" y="278"/>
                  </a:lnTo>
                  <a:lnTo>
                    <a:pt x="90" y="278"/>
                  </a:lnTo>
                  <a:lnTo>
                    <a:pt x="89" y="275"/>
                  </a:lnTo>
                  <a:lnTo>
                    <a:pt x="89" y="275"/>
                  </a:lnTo>
                  <a:lnTo>
                    <a:pt x="87" y="261"/>
                  </a:lnTo>
                  <a:lnTo>
                    <a:pt x="87" y="261"/>
                  </a:lnTo>
                  <a:lnTo>
                    <a:pt x="80" y="227"/>
                  </a:lnTo>
                  <a:lnTo>
                    <a:pt x="77" y="220"/>
                  </a:lnTo>
                  <a:lnTo>
                    <a:pt x="77" y="220"/>
                  </a:lnTo>
                  <a:lnTo>
                    <a:pt x="58" y="141"/>
                  </a:lnTo>
                  <a:lnTo>
                    <a:pt x="44" y="77"/>
                  </a:lnTo>
                  <a:lnTo>
                    <a:pt x="39" y="51"/>
                  </a:lnTo>
                  <a:lnTo>
                    <a:pt x="36" y="30"/>
                  </a:lnTo>
                  <a:lnTo>
                    <a:pt x="34" y="13"/>
                  </a:lnTo>
                  <a:lnTo>
                    <a:pt x="34" y="0"/>
                  </a:lnTo>
                  <a:lnTo>
                    <a:pt x="34" y="0"/>
                  </a:lnTo>
                  <a:lnTo>
                    <a:pt x="30" y="5"/>
                  </a:lnTo>
                  <a:lnTo>
                    <a:pt x="26" y="1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9589" name="Freeform 402"/>
          <p:cNvSpPr>
            <a:spLocks/>
          </p:cNvSpPr>
          <p:nvPr/>
        </p:nvSpPr>
        <p:spPr bwMode="auto">
          <a:xfrm>
            <a:off x="5602288" y="2870200"/>
            <a:ext cx="987425" cy="1598613"/>
          </a:xfrm>
          <a:custGeom>
            <a:avLst/>
            <a:gdLst>
              <a:gd name="T0" fmla="*/ 2147483647 w 1008"/>
              <a:gd name="T1" fmla="*/ 2147483647 h 1631"/>
              <a:gd name="T2" fmla="*/ 2147483647 w 1008"/>
              <a:gd name="T3" fmla="*/ 2147483647 h 1631"/>
              <a:gd name="T4" fmla="*/ 2147483647 w 1008"/>
              <a:gd name="T5" fmla="*/ 2147483647 h 1631"/>
              <a:gd name="T6" fmla="*/ 2147483647 w 1008"/>
              <a:gd name="T7" fmla="*/ 2147483647 h 1631"/>
              <a:gd name="T8" fmla="*/ 2147483647 w 1008"/>
              <a:gd name="T9" fmla="*/ 2147483647 h 1631"/>
              <a:gd name="T10" fmla="*/ 2147483647 w 1008"/>
              <a:gd name="T11" fmla="*/ 2147483647 h 1631"/>
              <a:gd name="T12" fmla="*/ 2147483647 w 1008"/>
              <a:gd name="T13" fmla="*/ 2147483647 h 1631"/>
              <a:gd name="T14" fmla="*/ 2147483647 w 1008"/>
              <a:gd name="T15" fmla="*/ 2147483647 h 1631"/>
              <a:gd name="T16" fmla="*/ 2147483647 w 1008"/>
              <a:gd name="T17" fmla="*/ 2147483647 h 1631"/>
              <a:gd name="T18" fmla="*/ 2147483647 w 1008"/>
              <a:gd name="T19" fmla="*/ 2147483647 h 1631"/>
              <a:gd name="T20" fmla="*/ 2147483647 w 1008"/>
              <a:gd name="T21" fmla="*/ 2147483647 h 1631"/>
              <a:gd name="T22" fmla="*/ 2147483647 w 1008"/>
              <a:gd name="T23" fmla="*/ 2147483647 h 1631"/>
              <a:gd name="T24" fmla="*/ 2147483647 w 1008"/>
              <a:gd name="T25" fmla="*/ 2147483647 h 1631"/>
              <a:gd name="T26" fmla="*/ 2147483647 w 1008"/>
              <a:gd name="T27" fmla="*/ 2147483647 h 1631"/>
              <a:gd name="T28" fmla="*/ 2147483647 w 1008"/>
              <a:gd name="T29" fmla="*/ 2147483647 h 1631"/>
              <a:gd name="T30" fmla="*/ 2147483647 w 1008"/>
              <a:gd name="T31" fmla="*/ 2147483647 h 1631"/>
              <a:gd name="T32" fmla="*/ 2147483647 w 1008"/>
              <a:gd name="T33" fmla="*/ 2147483647 h 1631"/>
              <a:gd name="T34" fmla="*/ 2147483647 w 1008"/>
              <a:gd name="T35" fmla="*/ 2147483647 h 1631"/>
              <a:gd name="T36" fmla="*/ 2147483647 w 1008"/>
              <a:gd name="T37" fmla="*/ 2147483647 h 1631"/>
              <a:gd name="T38" fmla="*/ 2147483647 w 1008"/>
              <a:gd name="T39" fmla="*/ 2147483647 h 1631"/>
              <a:gd name="T40" fmla="*/ 2147483647 w 1008"/>
              <a:gd name="T41" fmla="*/ 2147483647 h 1631"/>
              <a:gd name="T42" fmla="*/ 2147483647 w 1008"/>
              <a:gd name="T43" fmla="*/ 2147483647 h 1631"/>
              <a:gd name="T44" fmla="*/ 2147483647 w 1008"/>
              <a:gd name="T45" fmla="*/ 2147483647 h 1631"/>
              <a:gd name="T46" fmla="*/ 2147483647 w 1008"/>
              <a:gd name="T47" fmla="*/ 2147483647 h 1631"/>
              <a:gd name="T48" fmla="*/ 2147483647 w 1008"/>
              <a:gd name="T49" fmla="*/ 2147483647 h 1631"/>
              <a:gd name="T50" fmla="*/ 2147483647 w 1008"/>
              <a:gd name="T51" fmla="*/ 2147483647 h 1631"/>
              <a:gd name="T52" fmla="*/ 2147483647 w 1008"/>
              <a:gd name="T53" fmla="*/ 2147483647 h 1631"/>
              <a:gd name="T54" fmla="*/ 2147483647 w 1008"/>
              <a:gd name="T55" fmla="*/ 2147483647 h 1631"/>
              <a:gd name="T56" fmla="*/ 2147483647 w 1008"/>
              <a:gd name="T57" fmla="*/ 2147483647 h 1631"/>
              <a:gd name="T58" fmla="*/ 2147483647 w 1008"/>
              <a:gd name="T59" fmla="*/ 2147483647 h 1631"/>
              <a:gd name="T60" fmla="*/ 2147483647 w 1008"/>
              <a:gd name="T61" fmla="*/ 2147483647 h 1631"/>
              <a:gd name="T62" fmla="*/ 2147483647 w 1008"/>
              <a:gd name="T63" fmla="*/ 2147483647 h 1631"/>
              <a:gd name="T64" fmla="*/ 2147483647 w 1008"/>
              <a:gd name="T65" fmla="*/ 2147483647 h 1631"/>
              <a:gd name="T66" fmla="*/ 2147483647 w 1008"/>
              <a:gd name="T67" fmla="*/ 2147483647 h 1631"/>
              <a:gd name="T68" fmla="*/ 2147483647 w 1008"/>
              <a:gd name="T69" fmla="*/ 2147483647 h 1631"/>
              <a:gd name="T70" fmla="*/ 2147483647 w 1008"/>
              <a:gd name="T71" fmla="*/ 2147483647 h 1631"/>
              <a:gd name="T72" fmla="*/ 2147483647 w 1008"/>
              <a:gd name="T73" fmla="*/ 2147483647 h 1631"/>
              <a:gd name="T74" fmla="*/ 2147483647 w 1008"/>
              <a:gd name="T75" fmla="*/ 2147483647 h 1631"/>
              <a:gd name="T76" fmla="*/ 2147483647 w 1008"/>
              <a:gd name="T77" fmla="*/ 2147483647 h 1631"/>
              <a:gd name="T78" fmla="*/ 2147483647 w 1008"/>
              <a:gd name="T79" fmla="*/ 2147483647 h 1631"/>
              <a:gd name="T80" fmla="*/ 2147483647 w 1008"/>
              <a:gd name="T81" fmla="*/ 2147483647 h 1631"/>
              <a:gd name="T82" fmla="*/ 2147483647 w 1008"/>
              <a:gd name="T83" fmla="*/ 2147483647 h 1631"/>
              <a:gd name="T84" fmla="*/ 2147483647 w 1008"/>
              <a:gd name="T85" fmla="*/ 2147483647 h 1631"/>
              <a:gd name="T86" fmla="*/ 2147483647 w 1008"/>
              <a:gd name="T87" fmla="*/ 2147483647 h 1631"/>
              <a:gd name="T88" fmla="*/ 2147483647 w 1008"/>
              <a:gd name="T89" fmla="*/ 2147483647 h 1631"/>
              <a:gd name="T90" fmla="*/ 2147483647 w 1008"/>
              <a:gd name="T91" fmla="*/ 2147483647 h 1631"/>
              <a:gd name="T92" fmla="*/ 2147483647 w 1008"/>
              <a:gd name="T93" fmla="*/ 2147483647 h 1631"/>
              <a:gd name="T94" fmla="*/ 2147483647 w 1008"/>
              <a:gd name="T95" fmla="*/ 2147483647 h 1631"/>
              <a:gd name="T96" fmla="*/ 2147483647 w 1008"/>
              <a:gd name="T97" fmla="*/ 2147483647 h 1631"/>
              <a:gd name="T98" fmla="*/ 2147483647 w 1008"/>
              <a:gd name="T99" fmla="*/ 2147483647 h 1631"/>
              <a:gd name="T100" fmla="*/ 2147483647 w 1008"/>
              <a:gd name="T101" fmla="*/ 2147483647 h 1631"/>
              <a:gd name="T102" fmla="*/ 2147483647 w 1008"/>
              <a:gd name="T103" fmla="*/ 2147483647 h 1631"/>
              <a:gd name="T104" fmla="*/ 2147483647 w 1008"/>
              <a:gd name="T105" fmla="*/ 2147483647 h 1631"/>
              <a:gd name="T106" fmla="*/ 2147483647 w 1008"/>
              <a:gd name="T107" fmla="*/ 2147483647 h 16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08"/>
              <a:gd name="T163" fmla="*/ 0 h 1631"/>
              <a:gd name="T164" fmla="*/ 1008 w 1008"/>
              <a:gd name="T165" fmla="*/ 1631 h 16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08" h="1631">
                <a:moveTo>
                  <a:pt x="946" y="668"/>
                </a:moveTo>
                <a:lnTo>
                  <a:pt x="946" y="668"/>
                </a:lnTo>
                <a:lnTo>
                  <a:pt x="948" y="671"/>
                </a:lnTo>
                <a:lnTo>
                  <a:pt x="949" y="674"/>
                </a:lnTo>
                <a:lnTo>
                  <a:pt x="951" y="676"/>
                </a:lnTo>
                <a:lnTo>
                  <a:pt x="954" y="677"/>
                </a:lnTo>
                <a:lnTo>
                  <a:pt x="959" y="678"/>
                </a:lnTo>
                <a:lnTo>
                  <a:pt x="965" y="678"/>
                </a:lnTo>
                <a:lnTo>
                  <a:pt x="970" y="677"/>
                </a:lnTo>
                <a:lnTo>
                  <a:pt x="975" y="677"/>
                </a:lnTo>
                <a:lnTo>
                  <a:pt x="979" y="678"/>
                </a:lnTo>
                <a:lnTo>
                  <a:pt x="979" y="679"/>
                </a:lnTo>
                <a:lnTo>
                  <a:pt x="980" y="682"/>
                </a:lnTo>
                <a:lnTo>
                  <a:pt x="979" y="688"/>
                </a:lnTo>
                <a:lnTo>
                  <a:pt x="976" y="697"/>
                </a:lnTo>
                <a:lnTo>
                  <a:pt x="970" y="713"/>
                </a:lnTo>
                <a:lnTo>
                  <a:pt x="961" y="733"/>
                </a:lnTo>
                <a:lnTo>
                  <a:pt x="966" y="737"/>
                </a:lnTo>
                <a:lnTo>
                  <a:pt x="970" y="741"/>
                </a:lnTo>
                <a:lnTo>
                  <a:pt x="971" y="746"/>
                </a:lnTo>
                <a:lnTo>
                  <a:pt x="973" y="751"/>
                </a:lnTo>
                <a:lnTo>
                  <a:pt x="971" y="756"/>
                </a:lnTo>
                <a:lnTo>
                  <a:pt x="970" y="762"/>
                </a:lnTo>
                <a:lnTo>
                  <a:pt x="966" y="768"/>
                </a:lnTo>
                <a:lnTo>
                  <a:pt x="961" y="773"/>
                </a:lnTo>
                <a:lnTo>
                  <a:pt x="956" y="779"/>
                </a:lnTo>
                <a:lnTo>
                  <a:pt x="953" y="787"/>
                </a:lnTo>
                <a:lnTo>
                  <a:pt x="951" y="796"/>
                </a:lnTo>
                <a:lnTo>
                  <a:pt x="950" y="804"/>
                </a:lnTo>
                <a:lnTo>
                  <a:pt x="950" y="813"/>
                </a:lnTo>
                <a:lnTo>
                  <a:pt x="951" y="822"/>
                </a:lnTo>
                <a:lnTo>
                  <a:pt x="954" y="829"/>
                </a:lnTo>
                <a:lnTo>
                  <a:pt x="958" y="836"/>
                </a:lnTo>
                <a:lnTo>
                  <a:pt x="961" y="843"/>
                </a:lnTo>
                <a:lnTo>
                  <a:pt x="964" y="854"/>
                </a:lnTo>
                <a:lnTo>
                  <a:pt x="965" y="867"/>
                </a:lnTo>
                <a:lnTo>
                  <a:pt x="965" y="882"/>
                </a:lnTo>
                <a:lnTo>
                  <a:pt x="963" y="896"/>
                </a:lnTo>
                <a:lnTo>
                  <a:pt x="960" y="903"/>
                </a:lnTo>
                <a:lnTo>
                  <a:pt x="958" y="909"/>
                </a:lnTo>
                <a:lnTo>
                  <a:pt x="954" y="916"/>
                </a:lnTo>
                <a:lnTo>
                  <a:pt x="950" y="922"/>
                </a:lnTo>
                <a:lnTo>
                  <a:pt x="945" y="927"/>
                </a:lnTo>
                <a:lnTo>
                  <a:pt x="939" y="931"/>
                </a:lnTo>
                <a:lnTo>
                  <a:pt x="931" y="933"/>
                </a:lnTo>
                <a:lnTo>
                  <a:pt x="921" y="936"/>
                </a:lnTo>
                <a:lnTo>
                  <a:pt x="908" y="938"/>
                </a:lnTo>
                <a:lnTo>
                  <a:pt x="893" y="940"/>
                </a:lnTo>
                <a:lnTo>
                  <a:pt x="858" y="941"/>
                </a:lnTo>
                <a:lnTo>
                  <a:pt x="819" y="941"/>
                </a:lnTo>
                <a:lnTo>
                  <a:pt x="744" y="941"/>
                </a:lnTo>
                <a:lnTo>
                  <a:pt x="712" y="941"/>
                </a:lnTo>
                <a:lnTo>
                  <a:pt x="691" y="941"/>
                </a:lnTo>
                <a:lnTo>
                  <a:pt x="687" y="942"/>
                </a:lnTo>
                <a:lnTo>
                  <a:pt x="682" y="943"/>
                </a:lnTo>
                <a:lnTo>
                  <a:pt x="674" y="950"/>
                </a:lnTo>
                <a:lnTo>
                  <a:pt x="665" y="958"/>
                </a:lnTo>
                <a:lnTo>
                  <a:pt x="656" y="970"/>
                </a:lnTo>
                <a:lnTo>
                  <a:pt x="647" y="985"/>
                </a:lnTo>
                <a:lnTo>
                  <a:pt x="637" y="1002"/>
                </a:lnTo>
                <a:lnTo>
                  <a:pt x="629" y="1022"/>
                </a:lnTo>
                <a:lnTo>
                  <a:pt x="619" y="1045"/>
                </a:lnTo>
                <a:lnTo>
                  <a:pt x="610" y="1071"/>
                </a:lnTo>
                <a:lnTo>
                  <a:pt x="601" y="1098"/>
                </a:lnTo>
                <a:lnTo>
                  <a:pt x="592" y="1128"/>
                </a:lnTo>
                <a:lnTo>
                  <a:pt x="584" y="1161"/>
                </a:lnTo>
                <a:lnTo>
                  <a:pt x="575" y="1195"/>
                </a:lnTo>
                <a:lnTo>
                  <a:pt x="567" y="1232"/>
                </a:lnTo>
                <a:lnTo>
                  <a:pt x="560" y="1270"/>
                </a:lnTo>
                <a:lnTo>
                  <a:pt x="552" y="1310"/>
                </a:lnTo>
                <a:lnTo>
                  <a:pt x="547" y="1350"/>
                </a:lnTo>
                <a:lnTo>
                  <a:pt x="545" y="1387"/>
                </a:lnTo>
                <a:lnTo>
                  <a:pt x="546" y="1421"/>
                </a:lnTo>
                <a:lnTo>
                  <a:pt x="549" y="1452"/>
                </a:lnTo>
                <a:lnTo>
                  <a:pt x="554" y="1481"/>
                </a:lnTo>
                <a:lnTo>
                  <a:pt x="560" y="1507"/>
                </a:lnTo>
                <a:lnTo>
                  <a:pt x="567" y="1530"/>
                </a:lnTo>
                <a:lnTo>
                  <a:pt x="575" y="1551"/>
                </a:lnTo>
                <a:lnTo>
                  <a:pt x="584" y="1570"/>
                </a:lnTo>
                <a:lnTo>
                  <a:pt x="592" y="1585"/>
                </a:lnTo>
                <a:lnTo>
                  <a:pt x="601" y="1599"/>
                </a:lnTo>
                <a:lnTo>
                  <a:pt x="609" y="1609"/>
                </a:lnTo>
                <a:lnTo>
                  <a:pt x="621" y="1624"/>
                </a:lnTo>
                <a:lnTo>
                  <a:pt x="625" y="1628"/>
                </a:lnTo>
                <a:lnTo>
                  <a:pt x="614" y="1630"/>
                </a:lnTo>
                <a:lnTo>
                  <a:pt x="602" y="1631"/>
                </a:lnTo>
                <a:lnTo>
                  <a:pt x="592" y="1631"/>
                </a:lnTo>
                <a:lnTo>
                  <a:pt x="581" y="1630"/>
                </a:lnTo>
                <a:lnTo>
                  <a:pt x="571" y="1629"/>
                </a:lnTo>
                <a:lnTo>
                  <a:pt x="562" y="1626"/>
                </a:lnTo>
                <a:lnTo>
                  <a:pt x="552" y="1624"/>
                </a:lnTo>
                <a:lnTo>
                  <a:pt x="544" y="1620"/>
                </a:lnTo>
                <a:lnTo>
                  <a:pt x="526" y="1610"/>
                </a:lnTo>
                <a:lnTo>
                  <a:pt x="510" y="1599"/>
                </a:lnTo>
                <a:lnTo>
                  <a:pt x="493" y="1584"/>
                </a:lnTo>
                <a:lnTo>
                  <a:pt x="480" y="1568"/>
                </a:lnTo>
                <a:lnTo>
                  <a:pt x="466" y="1549"/>
                </a:lnTo>
                <a:lnTo>
                  <a:pt x="453" y="1527"/>
                </a:lnTo>
                <a:lnTo>
                  <a:pt x="442" y="1505"/>
                </a:lnTo>
                <a:lnTo>
                  <a:pt x="431" y="1482"/>
                </a:lnTo>
                <a:lnTo>
                  <a:pt x="420" y="1457"/>
                </a:lnTo>
                <a:lnTo>
                  <a:pt x="410" y="1432"/>
                </a:lnTo>
                <a:lnTo>
                  <a:pt x="392" y="1380"/>
                </a:lnTo>
                <a:lnTo>
                  <a:pt x="382" y="1355"/>
                </a:lnTo>
                <a:lnTo>
                  <a:pt x="371" y="1332"/>
                </a:lnTo>
                <a:lnTo>
                  <a:pt x="360" y="1314"/>
                </a:lnTo>
                <a:lnTo>
                  <a:pt x="347" y="1296"/>
                </a:lnTo>
                <a:lnTo>
                  <a:pt x="335" y="1282"/>
                </a:lnTo>
                <a:lnTo>
                  <a:pt x="321" y="1270"/>
                </a:lnTo>
                <a:lnTo>
                  <a:pt x="308" y="1260"/>
                </a:lnTo>
                <a:lnTo>
                  <a:pt x="294" y="1251"/>
                </a:lnTo>
                <a:lnTo>
                  <a:pt x="283" y="1245"/>
                </a:lnTo>
                <a:lnTo>
                  <a:pt x="272" y="1240"/>
                </a:lnTo>
                <a:lnTo>
                  <a:pt x="252" y="1233"/>
                </a:lnTo>
                <a:lnTo>
                  <a:pt x="239" y="1231"/>
                </a:lnTo>
                <a:lnTo>
                  <a:pt x="234" y="1230"/>
                </a:lnTo>
                <a:lnTo>
                  <a:pt x="246" y="1220"/>
                </a:lnTo>
                <a:lnTo>
                  <a:pt x="257" y="1205"/>
                </a:lnTo>
                <a:lnTo>
                  <a:pt x="268" y="1186"/>
                </a:lnTo>
                <a:lnTo>
                  <a:pt x="279" y="1165"/>
                </a:lnTo>
                <a:lnTo>
                  <a:pt x="292" y="1142"/>
                </a:lnTo>
                <a:lnTo>
                  <a:pt x="303" y="1117"/>
                </a:lnTo>
                <a:lnTo>
                  <a:pt x="313" y="1091"/>
                </a:lnTo>
                <a:lnTo>
                  <a:pt x="323" y="1063"/>
                </a:lnTo>
                <a:lnTo>
                  <a:pt x="296" y="1053"/>
                </a:lnTo>
                <a:lnTo>
                  <a:pt x="271" y="1042"/>
                </a:lnTo>
                <a:lnTo>
                  <a:pt x="247" y="1030"/>
                </a:lnTo>
                <a:lnTo>
                  <a:pt x="226" y="1018"/>
                </a:lnTo>
                <a:lnTo>
                  <a:pt x="194" y="1000"/>
                </a:lnTo>
                <a:lnTo>
                  <a:pt x="183" y="992"/>
                </a:lnTo>
                <a:lnTo>
                  <a:pt x="168" y="977"/>
                </a:lnTo>
                <a:lnTo>
                  <a:pt x="152" y="958"/>
                </a:lnTo>
                <a:lnTo>
                  <a:pt x="131" y="933"/>
                </a:lnTo>
                <a:lnTo>
                  <a:pt x="108" y="901"/>
                </a:lnTo>
                <a:lnTo>
                  <a:pt x="96" y="882"/>
                </a:lnTo>
                <a:lnTo>
                  <a:pt x="83" y="862"/>
                </a:lnTo>
                <a:lnTo>
                  <a:pt x="72" y="841"/>
                </a:lnTo>
                <a:lnTo>
                  <a:pt x="59" y="818"/>
                </a:lnTo>
                <a:lnTo>
                  <a:pt x="48" y="794"/>
                </a:lnTo>
                <a:lnTo>
                  <a:pt x="38" y="769"/>
                </a:lnTo>
                <a:lnTo>
                  <a:pt x="28" y="743"/>
                </a:lnTo>
                <a:lnTo>
                  <a:pt x="20" y="714"/>
                </a:lnTo>
                <a:lnTo>
                  <a:pt x="13" y="686"/>
                </a:lnTo>
                <a:lnTo>
                  <a:pt x="7" y="656"/>
                </a:lnTo>
                <a:lnTo>
                  <a:pt x="3" y="624"/>
                </a:lnTo>
                <a:lnTo>
                  <a:pt x="0" y="593"/>
                </a:lnTo>
                <a:lnTo>
                  <a:pt x="0" y="559"/>
                </a:lnTo>
                <a:lnTo>
                  <a:pt x="3" y="525"/>
                </a:lnTo>
                <a:lnTo>
                  <a:pt x="8" y="490"/>
                </a:lnTo>
                <a:lnTo>
                  <a:pt x="14" y="455"/>
                </a:lnTo>
                <a:lnTo>
                  <a:pt x="24" y="418"/>
                </a:lnTo>
                <a:lnTo>
                  <a:pt x="38" y="382"/>
                </a:lnTo>
                <a:lnTo>
                  <a:pt x="53" y="343"/>
                </a:lnTo>
                <a:lnTo>
                  <a:pt x="73" y="304"/>
                </a:lnTo>
                <a:lnTo>
                  <a:pt x="96" y="265"/>
                </a:lnTo>
                <a:lnTo>
                  <a:pt x="123" y="225"/>
                </a:lnTo>
                <a:lnTo>
                  <a:pt x="152" y="188"/>
                </a:lnTo>
                <a:lnTo>
                  <a:pt x="181" y="154"/>
                </a:lnTo>
                <a:lnTo>
                  <a:pt x="211" y="124"/>
                </a:lnTo>
                <a:lnTo>
                  <a:pt x="239" y="98"/>
                </a:lnTo>
                <a:lnTo>
                  <a:pt x="269" y="75"/>
                </a:lnTo>
                <a:lnTo>
                  <a:pt x="298" y="56"/>
                </a:lnTo>
                <a:lnTo>
                  <a:pt x="327" y="40"/>
                </a:lnTo>
                <a:lnTo>
                  <a:pt x="356" y="28"/>
                </a:lnTo>
                <a:lnTo>
                  <a:pt x="385" y="18"/>
                </a:lnTo>
                <a:lnTo>
                  <a:pt x="412" y="10"/>
                </a:lnTo>
                <a:lnTo>
                  <a:pt x="441" y="4"/>
                </a:lnTo>
                <a:lnTo>
                  <a:pt x="467" y="1"/>
                </a:lnTo>
                <a:lnTo>
                  <a:pt x="495" y="0"/>
                </a:lnTo>
                <a:lnTo>
                  <a:pt x="520" y="1"/>
                </a:lnTo>
                <a:lnTo>
                  <a:pt x="545" y="4"/>
                </a:lnTo>
                <a:lnTo>
                  <a:pt x="570" y="8"/>
                </a:lnTo>
                <a:lnTo>
                  <a:pt x="594" y="13"/>
                </a:lnTo>
                <a:lnTo>
                  <a:pt x="616" y="19"/>
                </a:lnTo>
                <a:lnTo>
                  <a:pt x="637" y="26"/>
                </a:lnTo>
                <a:lnTo>
                  <a:pt x="657" y="34"/>
                </a:lnTo>
                <a:lnTo>
                  <a:pt x="676" y="43"/>
                </a:lnTo>
                <a:lnTo>
                  <a:pt x="694" y="51"/>
                </a:lnTo>
                <a:lnTo>
                  <a:pt x="726" y="69"/>
                </a:lnTo>
                <a:lnTo>
                  <a:pt x="751" y="84"/>
                </a:lnTo>
                <a:lnTo>
                  <a:pt x="770" y="98"/>
                </a:lnTo>
                <a:lnTo>
                  <a:pt x="786" y="110"/>
                </a:lnTo>
                <a:lnTo>
                  <a:pt x="805" y="118"/>
                </a:lnTo>
                <a:lnTo>
                  <a:pt x="821" y="124"/>
                </a:lnTo>
                <a:lnTo>
                  <a:pt x="836" y="131"/>
                </a:lnTo>
                <a:lnTo>
                  <a:pt x="851" y="139"/>
                </a:lnTo>
                <a:lnTo>
                  <a:pt x="864" y="146"/>
                </a:lnTo>
                <a:lnTo>
                  <a:pt x="875" y="155"/>
                </a:lnTo>
                <a:lnTo>
                  <a:pt x="885" y="163"/>
                </a:lnTo>
                <a:lnTo>
                  <a:pt x="895" y="171"/>
                </a:lnTo>
                <a:lnTo>
                  <a:pt x="903" y="180"/>
                </a:lnTo>
                <a:lnTo>
                  <a:pt x="909" y="189"/>
                </a:lnTo>
                <a:lnTo>
                  <a:pt x="915" y="198"/>
                </a:lnTo>
                <a:lnTo>
                  <a:pt x="920" y="208"/>
                </a:lnTo>
                <a:lnTo>
                  <a:pt x="924" y="216"/>
                </a:lnTo>
                <a:lnTo>
                  <a:pt x="926" y="225"/>
                </a:lnTo>
                <a:lnTo>
                  <a:pt x="929" y="235"/>
                </a:lnTo>
                <a:lnTo>
                  <a:pt x="930" y="244"/>
                </a:lnTo>
                <a:lnTo>
                  <a:pt x="931" y="263"/>
                </a:lnTo>
                <a:lnTo>
                  <a:pt x="929" y="281"/>
                </a:lnTo>
                <a:lnTo>
                  <a:pt x="925" y="299"/>
                </a:lnTo>
                <a:lnTo>
                  <a:pt x="919" y="317"/>
                </a:lnTo>
                <a:lnTo>
                  <a:pt x="911" y="334"/>
                </a:lnTo>
                <a:lnTo>
                  <a:pt x="903" y="350"/>
                </a:lnTo>
                <a:lnTo>
                  <a:pt x="893" y="365"/>
                </a:lnTo>
                <a:lnTo>
                  <a:pt x="884" y="379"/>
                </a:lnTo>
                <a:lnTo>
                  <a:pt x="889" y="397"/>
                </a:lnTo>
                <a:lnTo>
                  <a:pt x="891" y="413"/>
                </a:lnTo>
                <a:lnTo>
                  <a:pt x="891" y="428"/>
                </a:lnTo>
                <a:lnTo>
                  <a:pt x="890" y="442"/>
                </a:lnTo>
                <a:lnTo>
                  <a:pt x="889" y="452"/>
                </a:lnTo>
                <a:lnTo>
                  <a:pt x="886" y="459"/>
                </a:lnTo>
                <a:lnTo>
                  <a:pt x="885" y="467"/>
                </a:lnTo>
                <a:lnTo>
                  <a:pt x="890" y="468"/>
                </a:lnTo>
                <a:lnTo>
                  <a:pt x="896" y="468"/>
                </a:lnTo>
                <a:lnTo>
                  <a:pt x="901" y="468"/>
                </a:lnTo>
                <a:lnTo>
                  <a:pt x="906" y="467"/>
                </a:lnTo>
                <a:lnTo>
                  <a:pt x="914" y="462"/>
                </a:lnTo>
                <a:lnTo>
                  <a:pt x="921" y="457"/>
                </a:lnTo>
                <a:lnTo>
                  <a:pt x="926" y="449"/>
                </a:lnTo>
                <a:lnTo>
                  <a:pt x="929" y="443"/>
                </a:lnTo>
                <a:lnTo>
                  <a:pt x="933" y="438"/>
                </a:lnTo>
                <a:lnTo>
                  <a:pt x="934" y="445"/>
                </a:lnTo>
                <a:lnTo>
                  <a:pt x="935" y="453"/>
                </a:lnTo>
                <a:lnTo>
                  <a:pt x="934" y="460"/>
                </a:lnTo>
                <a:lnTo>
                  <a:pt x="933" y="465"/>
                </a:lnTo>
                <a:lnTo>
                  <a:pt x="930" y="472"/>
                </a:lnTo>
                <a:lnTo>
                  <a:pt x="928" y="475"/>
                </a:lnTo>
                <a:lnTo>
                  <a:pt x="919" y="483"/>
                </a:lnTo>
                <a:lnTo>
                  <a:pt x="911" y="488"/>
                </a:lnTo>
                <a:lnTo>
                  <a:pt x="904" y="490"/>
                </a:lnTo>
                <a:lnTo>
                  <a:pt x="895" y="492"/>
                </a:lnTo>
                <a:lnTo>
                  <a:pt x="901" y="503"/>
                </a:lnTo>
                <a:lnTo>
                  <a:pt x="909" y="513"/>
                </a:lnTo>
                <a:lnTo>
                  <a:pt x="916" y="523"/>
                </a:lnTo>
                <a:lnTo>
                  <a:pt x="926" y="532"/>
                </a:lnTo>
                <a:lnTo>
                  <a:pt x="946" y="550"/>
                </a:lnTo>
                <a:lnTo>
                  <a:pt x="966" y="568"/>
                </a:lnTo>
                <a:lnTo>
                  <a:pt x="985" y="583"/>
                </a:lnTo>
                <a:lnTo>
                  <a:pt x="999" y="597"/>
                </a:lnTo>
                <a:lnTo>
                  <a:pt x="1004" y="603"/>
                </a:lnTo>
                <a:lnTo>
                  <a:pt x="1006" y="608"/>
                </a:lnTo>
                <a:lnTo>
                  <a:pt x="1008" y="613"/>
                </a:lnTo>
                <a:lnTo>
                  <a:pt x="1005" y="617"/>
                </a:lnTo>
                <a:lnTo>
                  <a:pt x="998" y="623"/>
                </a:lnTo>
                <a:lnTo>
                  <a:pt x="988" y="629"/>
                </a:lnTo>
                <a:lnTo>
                  <a:pt x="968" y="641"/>
                </a:lnTo>
                <a:lnTo>
                  <a:pt x="959" y="647"/>
                </a:lnTo>
                <a:lnTo>
                  <a:pt x="951" y="653"/>
                </a:lnTo>
                <a:lnTo>
                  <a:pt x="949" y="656"/>
                </a:lnTo>
                <a:lnTo>
                  <a:pt x="948" y="659"/>
                </a:lnTo>
                <a:lnTo>
                  <a:pt x="946" y="663"/>
                </a:lnTo>
                <a:lnTo>
                  <a:pt x="946" y="668"/>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spd="slow">
    <p:fade/>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2"/>
          <p:cNvGrpSpPr/>
          <p:nvPr/>
        </p:nvGrpSpPr>
        <p:grpSpPr>
          <a:xfrm>
            <a:off x="2903901" y="2758779"/>
            <a:ext cx="626221" cy="821263"/>
            <a:chOff x="2903901" y="2758779"/>
            <a:chExt cx="626221" cy="821263"/>
          </a:xfrm>
          <a:solidFill>
            <a:schemeClr val="bg1">
              <a:lumMod val="65000"/>
            </a:schemeClr>
          </a:solidFill>
        </p:grpSpPr>
        <p:sp>
          <p:nvSpPr>
            <p:cNvPr id="49" name="Freeform 789"/>
            <p:cNvSpPr>
              <a:spLocks noEditPoints="1"/>
            </p:cNvSpPr>
            <p:nvPr/>
          </p:nvSpPr>
          <p:spPr bwMode="auto">
            <a:xfrm>
              <a:off x="2903901" y="2758779"/>
              <a:ext cx="461964" cy="464531"/>
            </a:xfrm>
            <a:custGeom>
              <a:avLst/>
              <a:gdLst>
                <a:gd name="T0" fmla="*/ 165 w 541"/>
                <a:gd name="T1" fmla="*/ 21 h 542"/>
                <a:gd name="T2" fmla="*/ 46 w 541"/>
                <a:gd name="T3" fmla="*/ 120 h 542"/>
                <a:gd name="T4" fmla="*/ 0 w 541"/>
                <a:gd name="T5" fmla="*/ 271 h 542"/>
                <a:gd name="T6" fmla="*/ 32 w 541"/>
                <a:gd name="T7" fmla="*/ 399 h 542"/>
                <a:gd name="T8" fmla="*/ 141 w 541"/>
                <a:gd name="T9" fmla="*/ 508 h 542"/>
                <a:gd name="T10" fmla="*/ 271 w 541"/>
                <a:gd name="T11" fmla="*/ 542 h 542"/>
                <a:gd name="T12" fmla="*/ 422 w 541"/>
                <a:gd name="T13" fmla="*/ 495 h 542"/>
                <a:gd name="T14" fmla="*/ 520 w 541"/>
                <a:gd name="T15" fmla="*/ 376 h 542"/>
                <a:gd name="T16" fmla="*/ 539 w 541"/>
                <a:gd name="T17" fmla="*/ 243 h 542"/>
                <a:gd name="T18" fmla="*/ 479 w 541"/>
                <a:gd name="T19" fmla="*/ 98 h 542"/>
                <a:gd name="T20" fmla="*/ 351 w 541"/>
                <a:gd name="T21" fmla="*/ 12 h 542"/>
                <a:gd name="T22" fmla="*/ 130 w 541"/>
                <a:gd name="T23" fmla="*/ 270 h 542"/>
                <a:gd name="T24" fmla="*/ 259 w 541"/>
                <a:gd name="T25" fmla="*/ 367 h 542"/>
                <a:gd name="T26" fmla="*/ 130 w 541"/>
                <a:gd name="T27" fmla="*/ 270 h 542"/>
                <a:gd name="T28" fmla="*/ 298 w 541"/>
                <a:gd name="T29" fmla="*/ 41 h 542"/>
                <a:gd name="T30" fmla="*/ 371 w 541"/>
                <a:gd name="T31" fmla="*/ 132 h 542"/>
                <a:gd name="T32" fmla="*/ 154 w 541"/>
                <a:gd name="T33" fmla="*/ 150 h 542"/>
                <a:gd name="T34" fmla="*/ 226 w 541"/>
                <a:gd name="T35" fmla="*/ 49 h 542"/>
                <a:gd name="T36" fmla="*/ 259 w 541"/>
                <a:gd name="T37" fmla="*/ 513 h 542"/>
                <a:gd name="T38" fmla="*/ 175 w 541"/>
                <a:gd name="T39" fmla="*/ 428 h 542"/>
                <a:gd name="T40" fmla="*/ 378 w 541"/>
                <a:gd name="T41" fmla="*/ 392 h 542"/>
                <a:gd name="T42" fmla="*/ 313 w 541"/>
                <a:gd name="T43" fmla="*/ 485 h 542"/>
                <a:gd name="T44" fmla="*/ 389 w 541"/>
                <a:gd name="T45" fmla="*/ 174 h 542"/>
                <a:gd name="T46" fmla="*/ 405 w 541"/>
                <a:gd name="T47" fmla="*/ 270 h 542"/>
                <a:gd name="T48" fmla="*/ 416 w 541"/>
                <a:gd name="T49" fmla="*/ 174 h 542"/>
                <a:gd name="T50" fmla="*/ 516 w 541"/>
                <a:gd name="T51" fmla="*/ 271 h 542"/>
                <a:gd name="T52" fmla="*/ 414 w 541"/>
                <a:gd name="T53" fmla="*/ 367 h 542"/>
                <a:gd name="T54" fmla="*/ 429 w 541"/>
                <a:gd name="T55" fmla="*/ 270 h 542"/>
                <a:gd name="T56" fmla="*/ 497 w 541"/>
                <a:gd name="T57" fmla="*/ 174 h 542"/>
                <a:gd name="T58" fmla="*/ 491 w 541"/>
                <a:gd name="T59" fmla="*/ 162 h 542"/>
                <a:gd name="T60" fmla="*/ 484 w 541"/>
                <a:gd name="T61" fmla="*/ 150 h 542"/>
                <a:gd name="T62" fmla="*/ 372 w 541"/>
                <a:gd name="T63" fmla="*/ 84 h 542"/>
                <a:gd name="T64" fmla="*/ 350 w 541"/>
                <a:gd name="T65" fmla="*/ 38 h 542"/>
                <a:gd name="T66" fmla="*/ 471 w 541"/>
                <a:gd name="T67" fmla="*/ 128 h 542"/>
                <a:gd name="T68" fmla="*/ 183 w 541"/>
                <a:gd name="T69" fmla="*/ 57 h 542"/>
                <a:gd name="T70" fmla="*/ 128 w 541"/>
                <a:gd name="T71" fmla="*/ 150 h 542"/>
                <a:gd name="T72" fmla="*/ 120 w 541"/>
                <a:gd name="T73" fmla="*/ 77 h 542"/>
                <a:gd name="T74" fmla="*/ 50 w 541"/>
                <a:gd name="T75" fmla="*/ 162 h 542"/>
                <a:gd name="T76" fmla="*/ 109 w 541"/>
                <a:gd name="T77" fmla="*/ 220 h 542"/>
                <a:gd name="T78" fmla="*/ 114 w 541"/>
                <a:gd name="T79" fmla="*/ 344 h 542"/>
                <a:gd name="T80" fmla="*/ 44 w 541"/>
                <a:gd name="T81" fmla="*/ 367 h 542"/>
                <a:gd name="T82" fmla="*/ 25 w 541"/>
                <a:gd name="T83" fmla="*/ 285 h 542"/>
                <a:gd name="T84" fmla="*/ 31 w 541"/>
                <a:gd name="T85" fmla="*/ 214 h 542"/>
                <a:gd name="T86" fmla="*/ 56 w 541"/>
                <a:gd name="T87" fmla="*/ 150 h 542"/>
                <a:gd name="T88" fmla="*/ 50 w 541"/>
                <a:gd name="T89" fmla="*/ 380 h 542"/>
                <a:gd name="T90" fmla="*/ 56 w 541"/>
                <a:gd name="T91" fmla="*/ 392 h 542"/>
                <a:gd name="T92" fmla="*/ 164 w 541"/>
                <a:gd name="T93" fmla="*/ 457 h 542"/>
                <a:gd name="T94" fmla="*/ 188 w 541"/>
                <a:gd name="T95" fmla="*/ 502 h 542"/>
                <a:gd name="T96" fmla="*/ 70 w 541"/>
                <a:gd name="T97" fmla="*/ 414 h 542"/>
                <a:gd name="T98" fmla="*/ 333 w 541"/>
                <a:gd name="T99" fmla="*/ 500 h 542"/>
                <a:gd name="T100" fmla="*/ 398 w 541"/>
                <a:gd name="T101" fmla="*/ 410 h 542"/>
                <a:gd name="T102" fmla="*/ 436 w 541"/>
                <a:gd name="T103" fmla="*/ 453 h 542"/>
                <a:gd name="T104" fmla="*/ 333 w 541"/>
                <a:gd name="T105" fmla="*/ 508 h 542"/>
                <a:gd name="T106" fmla="*/ 491 w 541"/>
                <a:gd name="T107" fmla="*/ 380 h 542"/>
                <a:gd name="T108" fmla="*/ 484 w 541"/>
                <a:gd name="T109" fmla="*/ 39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1" h="542">
                  <a:moveTo>
                    <a:pt x="271" y="0"/>
                  </a:moveTo>
                  <a:lnTo>
                    <a:pt x="271" y="0"/>
                  </a:lnTo>
                  <a:lnTo>
                    <a:pt x="243" y="1"/>
                  </a:lnTo>
                  <a:lnTo>
                    <a:pt x="215" y="6"/>
                  </a:lnTo>
                  <a:lnTo>
                    <a:pt x="190" y="12"/>
                  </a:lnTo>
                  <a:lnTo>
                    <a:pt x="165" y="21"/>
                  </a:lnTo>
                  <a:lnTo>
                    <a:pt x="141" y="32"/>
                  </a:lnTo>
                  <a:lnTo>
                    <a:pt x="120" y="47"/>
                  </a:lnTo>
                  <a:lnTo>
                    <a:pt x="98" y="62"/>
                  </a:lnTo>
                  <a:lnTo>
                    <a:pt x="79" y="79"/>
                  </a:lnTo>
                  <a:lnTo>
                    <a:pt x="62" y="98"/>
                  </a:lnTo>
                  <a:lnTo>
                    <a:pt x="46" y="120"/>
                  </a:lnTo>
                  <a:lnTo>
                    <a:pt x="32" y="141"/>
                  </a:lnTo>
                  <a:lnTo>
                    <a:pt x="21" y="165"/>
                  </a:lnTo>
                  <a:lnTo>
                    <a:pt x="12" y="191"/>
                  </a:lnTo>
                  <a:lnTo>
                    <a:pt x="6" y="216"/>
                  </a:lnTo>
                  <a:lnTo>
                    <a:pt x="1" y="243"/>
                  </a:lnTo>
                  <a:lnTo>
                    <a:pt x="0" y="271"/>
                  </a:lnTo>
                  <a:lnTo>
                    <a:pt x="0" y="271"/>
                  </a:lnTo>
                  <a:lnTo>
                    <a:pt x="1" y="298"/>
                  </a:lnTo>
                  <a:lnTo>
                    <a:pt x="6" y="325"/>
                  </a:lnTo>
                  <a:lnTo>
                    <a:pt x="12" y="351"/>
                  </a:lnTo>
                  <a:lnTo>
                    <a:pt x="21" y="376"/>
                  </a:lnTo>
                  <a:lnTo>
                    <a:pt x="32" y="399"/>
                  </a:lnTo>
                  <a:lnTo>
                    <a:pt x="46" y="422"/>
                  </a:lnTo>
                  <a:lnTo>
                    <a:pt x="62" y="442"/>
                  </a:lnTo>
                  <a:lnTo>
                    <a:pt x="79" y="461"/>
                  </a:lnTo>
                  <a:lnTo>
                    <a:pt x="98" y="479"/>
                  </a:lnTo>
                  <a:lnTo>
                    <a:pt x="120" y="495"/>
                  </a:lnTo>
                  <a:lnTo>
                    <a:pt x="141" y="508"/>
                  </a:lnTo>
                  <a:lnTo>
                    <a:pt x="165" y="520"/>
                  </a:lnTo>
                  <a:lnTo>
                    <a:pt x="190" y="530"/>
                  </a:lnTo>
                  <a:lnTo>
                    <a:pt x="215" y="536"/>
                  </a:lnTo>
                  <a:lnTo>
                    <a:pt x="243" y="541"/>
                  </a:lnTo>
                  <a:lnTo>
                    <a:pt x="271" y="542"/>
                  </a:lnTo>
                  <a:lnTo>
                    <a:pt x="271" y="542"/>
                  </a:lnTo>
                  <a:lnTo>
                    <a:pt x="298" y="541"/>
                  </a:lnTo>
                  <a:lnTo>
                    <a:pt x="325" y="536"/>
                  </a:lnTo>
                  <a:lnTo>
                    <a:pt x="351" y="530"/>
                  </a:lnTo>
                  <a:lnTo>
                    <a:pt x="376" y="520"/>
                  </a:lnTo>
                  <a:lnTo>
                    <a:pt x="399" y="508"/>
                  </a:lnTo>
                  <a:lnTo>
                    <a:pt x="422" y="495"/>
                  </a:lnTo>
                  <a:lnTo>
                    <a:pt x="442" y="479"/>
                  </a:lnTo>
                  <a:lnTo>
                    <a:pt x="461" y="461"/>
                  </a:lnTo>
                  <a:lnTo>
                    <a:pt x="479" y="442"/>
                  </a:lnTo>
                  <a:lnTo>
                    <a:pt x="495" y="422"/>
                  </a:lnTo>
                  <a:lnTo>
                    <a:pt x="508" y="399"/>
                  </a:lnTo>
                  <a:lnTo>
                    <a:pt x="520" y="376"/>
                  </a:lnTo>
                  <a:lnTo>
                    <a:pt x="528" y="351"/>
                  </a:lnTo>
                  <a:lnTo>
                    <a:pt x="535" y="325"/>
                  </a:lnTo>
                  <a:lnTo>
                    <a:pt x="539" y="298"/>
                  </a:lnTo>
                  <a:lnTo>
                    <a:pt x="541" y="271"/>
                  </a:lnTo>
                  <a:lnTo>
                    <a:pt x="541" y="271"/>
                  </a:lnTo>
                  <a:lnTo>
                    <a:pt x="539" y="243"/>
                  </a:lnTo>
                  <a:lnTo>
                    <a:pt x="535" y="216"/>
                  </a:lnTo>
                  <a:lnTo>
                    <a:pt x="528" y="191"/>
                  </a:lnTo>
                  <a:lnTo>
                    <a:pt x="520" y="165"/>
                  </a:lnTo>
                  <a:lnTo>
                    <a:pt x="508" y="141"/>
                  </a:lnTo>
                  <a:lnTo>
                    <a:pt x="495" y="120"/>
                  </a:lnTo>
                  <a:lnTo>
                    <a:pt x="479" y="98"/>
                  </a:lnTo>
                  <a:lnTo>
                    <a:pt x="461" y="79"/>
                  </a:lnTo>
                  <a:lnTo>
                    <a:pt x="442" y="62"/>
                  </a:lnTo>
                  <a:lnTo>
                    <a:pt x="422" y="47"/>
                  </a:lnTo>
                  <a:lnTo>
                    <a:pt x="399" y="32"/>
                  </a:lnTo>
                  <a:lnTo>
                    <a:pt x="376" y="21"/>
                  </a:lnTo>
                  <a:lnTo>
                    <a:pt x="351" y="12"/>
                  </a:lnTo>
                  <a:lnTo>
                    <a:pt x="325" y="6"/>
                  </a:lnTo>
                  <a:lnTo>
                    <a:pt x="298" y="1"/>
                  </a:lnTo>
                  <a:lnTo>
                    <a:pt x="271" y="0"/>
                  </a:lnTo>
                  <a:lnTo>
                    <a:pt x="271" y="0"/>
                  </a:lnTo>
                  <a:close/>
                  <a:moveTo>
                    <a:pt x="130" y="270"/>
                  </a:moveTo>
                  <a:lnTo>
                    <a:pt x="130" y="270"/>
                  </a:lnTo>
                  <a:lnTo>
                    <a:pt x="130" y="244"/>
                  </a:lnTo>
                  <a:lnTo>
                    <a:pt x="134" y="220"/>
                  </a:lnTo>
                  <a:lnTo>
                    <a:pt x="139" y="197"/>
                  </a:lnTo>
                  <a:lnTo>
                    <a:pt x="145" y="174"/>
                  </a:lnTo>
                  <a:lnTo>
                    <a:pt x="259" y="174"/>
                  </a:lnTo>
                  <a:lnTo>
                    <a:pt x="259" y="367"/>
                  </a:lnTo>
                  <a:lnTo>
                    <a:pt x="146" y="367"/>
                  </a:lnTo>
                  <a:lnTo>
                    <a:pt x="146" y="367"/>
                  </a:lnTo>
                  <a:lnTo>
                    <a:pt x="139" y="344"/>
                  </a:lnTo>
                  <a:lnTo>
                    <a:pt x="134" y="320"/>
                  </a:lnTo>
                  <a:lnTo>
                    <a:pt x="132" y="295"/>
                  </a:lnTo>
                  <a:lnTo>
                    <a:pt x="130" y="270"/>
                  </a:lnTo>
                  <a:lnTo>
                    <a:pt x="130" y="270"/>
                  </a:lnTo>
                  <a:close/>
                  <a:moveTo>
                    <a:pt x="380" y="150"/>
                  </a:moveTo>
                  <a:lnTo>
                    <a:pt x="283" y="150"/>
                  </a:lnTo>
                  <a:lnTo>
                    <a:pt x="283" y="30"/>
                  </a:lnTo>
                  <a:lnTo>
                    <a:pt x="283" y="30"/>
                  </a:lnTo>
                  <a:lnTo>
                    <a:pt x="298" y="41"/>
                  </a:lnTo>
                  <a:lnTo>
                    <a:pt x="313" y="54"/>
                  </a:lnTo>
                  <a:lnTo>
                    <a:pt x="327" y="67"/>
                  </a:lnTo>
                  <a:lnTo>
                    <a:pt x="339" y="81"/>
                  </a:lnTo>
                  <a:lnTo>
                    <a:pt x="351" y="97"/>
                  </a:lnTo>
                  <a:lnTo>
                    <a:pt x="362" y="114"/>
                  </a:lnTo>
                  <a:lnTo>
                    <a:pt x="371" y="132"/>
                  </a:lnTo>
                  <a:lnTo>
                    <a:pt x="380" y="150"/>
                  </a:lnTo>
                  <a:lnTo>
                    <a:pt x="380" y="150"/>
                  </a:lnTo>
                  <a:close/>
                  <a:moveTo>
                    <a:pt x="259" y="25"/>
                  </a:moveTo>
                  <a:lnTo>
                    <a:pt x="259" y="150"/>
                  </a:lnTo>
                  <a:lnTo>
                    <a:pt x="154" y="150"/>
                  </a:lnTo>
                  <a:lnTo>
                    <a:pt x="154" y="150"/>
                  </a:lnTo>
                  <a:lnTo>
                    <a:pt x="163" y="131"/>
                  </a:lnTo>
                  <a:lnTo>
                    <a:pt x="173" y="111"/>
                  </a:lnTo>
                  <a:lnTo>
                    <a:pt x="184" y="95"/>
                  </a:lnTo>
                  <a:lnTo>
                    <a:pt x="197" y="78"/>
                  </a:lnTo>
                  <a:lnTo>
                    <a:pt x="211" y="63"/>
                  </a:lnTo>
                  <a:lnTo>
                    <a:pt x="226" y="49"/>
                  </a:lnTo>
                  <a:lnTo>
                    <a:pt x="242" y="37"/>
                  </a:lnTo>
                  <a:lnTo>
                    <a:pt x="259" y="25"/>
                  </a:lnTo>
                  <a:lnTo>
                    <a:pt x="259" y="25"/>
                  </a:lnTo>
                  <a:close/>
                  <a:moveTo>
                    <a:pt x="259" y="392"/>
                  </a:moveTo>
                  <a:lnTo>
                    <a:pt x="259" y="513"/>
                  </a:lnTo>
                  <a:lnTo>
                    <a:pt x="259" y="513"/>
                  </a:lnTo>
                  <a:lnTo>
                    <a:pt x="242" y="501"/>
                  </a:lnTo>
                  <a:lnTo>
                    <a:pt x="226" y="489"/>
                  </a:lnTo>
                  <a:lnTo>
                    <a:pt x="212" y="476"/>
                  </a:lnTo>
                  <a:lnTo>
                    <a:pt x="199" y="461"/>
                  </a:lnTo>
                  <a:lnTo>
                    <a:pt x="187" y="445"/>
                  </a:lnTo>
                  <a:lnTo>
                    <a:pt x="175" y="428"/>
                  </a:lnTo>
                  <a:lnTo>
                    <a:pt x="164" y="411"/>
                  </a:lnTo>
                  <a:lnTo>
                    <a:pt x="155" y="392"/>
                  </a:lnTo>
                  <a:lnTo>
                    <a:pt x="259" y="392"/>
                  </a:lnTo>
                  <a:close/>
                  <a:moveTo>
                    <a:pt x="283" y="392"/>
                  </a:moveTo>
                  <a:lnTo>
                    <a:pt x="378" y="392"/>
                  </a:lnTo>
                  <a:lnTo>
                    <a:pt x="378" y="392"/>
                  </a:lnTo>
                  <a:lnTo>
                    <a:pt x="370" y="410"/>
                  </a:lnTo>
                  <a:lnTo>
                    <a:pt x="360" y="427"/>
                  </a:lnTo>
                  <a:lnTo>
                    <a:pt x="350" y="442"/>
                  </a:lnTo>
                  <a:lnTo>
                    <a:pt x="338" y="458"/>
                  </a:lnTo>
                  <a:lnTo>
                    <a:pt x="326" y="472"/>
                  </a:lnTo>
                  <a:lnTo>
                    <a:pt x="313" y="485"/>
                  </a:lnTo>
                  <a:lnTo>
                    <a:pt x="298" y="497"/>
                  </a:lnTo>
                  <a:lnTo>
                    <a:pt x="283" y="508"/>
                  </a:lnTo>
                  <a:lnTo>
                    <a:pt x="283" y="392"/>
                  </a:lnTo>
                  <a:close/>
                  <a:moveTo>
                    <a:pt x="283" y="367"/>
                  </a:moveTo>
                  <a:lnTo>
                    <a:pt x="283" y="174"/>
                  </a:lnTo>
                  <a:lnTo>
                    <a:pt x="389" y="174"/>
                  </a:lnTo>
                  <a:lnTo>
                    <a:pt x="389" y="174"/>
                  </a:lnTo>
                  <a:lnTo>
                    <a:pt x="395" y="197"/>
                  </a:lnTo>
                  <a:lnTo>
                    <a:pt x="400" y="220"/>
                  </a:lnTo>
                  <a:lnTo>
                    <a:pt x="404" y="244"/>
                  </a:lnTo>
                  <a:lnTo>
                    <a:pt x="405" y="270"/>
                  </a:lnTo>
                  <a:lnTo>
                    <a:pt x="405" y="270"/>
                  </a:lnTo>
                  <a:lnTo>
                    <a:pt x="404" y="295"/>
                  </a:lnTo>
                  <a:lnTo>
                    <a:pt x="400" y="320"/>
                  </a:lnTo>
                  <a:lnTo>
                    <a:pt x="395" y="344"/>
                  </a:lnTo>
                  <a:lnTo>
                    <a:pt x="388" y="367"/>
                  </a:lnTo>
                  <a:lnTo>
                    <a:pt x="283" y="367"/>
                  </a:lnTo>
                  <a:close/>
                  <a:moveTo>
                    <a:pt x="416" y="174"/>
                  </a:moveTo>
                  <a:lnTo>
                    <a:pt x="497" y="174"/>
                  </a:lnTo>
                  <a:lnTo>
                    <a:pt x="497" y="174"/>
                  </a:lnTo>
                  <a:lnTo>
                    <a:pt x="506" y="197"/>
                  </a:lnTo>
                  <a:lnTo>
                    <a:pt x="512" y="220"/>
                  </a:lnTo>
                  <a:lnTo>
                    <a:pt x="515" y="246"/>
                  </a:lnTo>
                  <a:lnTo>
                    <a:pt x="516" y="271"/>
                  </a:lnTo>
                  <a:lnTo>
                    <a:pt x="516" y="271"/>
                  </a:lnTo>
                  <a:lnTo>
                    <a:pt x="515" y="296"/>
                  </a:lnTo>
                  <a:lnTo>
                    <a:pt x="512" y="321"/>
                  </a:lnTo>
                  <a:lnTo>
                    <a:pt x="506" y="344"/>
                  </a:lnTo>
                  <a:lnTo>
                    <a:pt x="497" y="367"/>
                  </a:lnTo>
                  <a:lnTo>
                    <a:pt x="414" y="367"/>
                  </a:lnTo>
                  <a:lnTo>
                    <a:pt x="414" y="367"/>
                  </a:lnTo>
                  <a:lnTo>
                    <a:pt x="420" y="344"/>
                  </a:lnTo>
                  <a:lnTo>
                    <a:pt x="425" y="320"/>
                  </a:lnTo>
                  <a:lnTo>
                    <a:pt x="428" y="295"/>
                  </a:lnTo>
                  <a:lnTo>
                    <a:pt x="429" y="270"/>
                  </a:lnTo>
                  <a:lnTo>
                    <a:pt x="429" y="270"/>
                  </a:lnTo>
                  <a:lnTo>
                    <a:pt x="428" y="244"/>
                  </a:lnTo>
                  <a:lnTo>
                    <a:pt x="425" y="220"/>
                  </a:lnTo>
                  <a:lnTo>
                    <a:pt x="422" y="197"/>
                  </a:lnTo>
                  <a:lnTo>
                    <a:pt x="416" y="174"/>
                  </a:lnTo>
                  <a:lnTo>
                    <a:pt x="416" y="174"/>
                  </a:lnTo>
                  <a:close/>
                  <a:moveTo>
                    <a:pt x="497" y="174"/>
                  </a:moveTo>
                  <a:lnTo>
                    <a:pt x="497" y="174"/>
                  </a:lnTo>
                  <a:lnTo>
                    <a:pt x="491" y="162"/>
                  </a:lnTo>
                  <a:lnTo>
                    <a:pt x="491" y="162"/>
                  </a:lnTo>
                  <a:lnTo>
                    <a:pt x="497" y="174"/>
                  </a:lnTo>
                  <a:lnTo>
                    <a:pt x="497" y="174"/>
                  </a:lnTo>
                  <a:close/>
                  <a:moveTo>
                    <a:pt x="491" y="162"/>
                  </a:moveTo>
                  <a:lnTo>
                    <a:pt x="491" y="162"/>
                  </a:lnTo>
                  <a:lnTo>
                    <a:pt x="484" y="150"/>
                  </a:lnTo>
                  <a:lnTo>
                    <a:pt x="484" y="150"/>
                  </a:lnTo>
                  <a:lnTo>
                    <a:pt x="491" y="162"/>
                  </a:lnTo>
                  <a:lnTo>
                    <a:pt x="491" y="162"/>
                  </a:lnTo>
                  <a:close/>
                  <a:moveTo>
                    <a:pt x="484" y="150"/>
                  </a:moveTo>
                  <a:lnTo>
                    <a:pt x="407" y="150"/>
                  </a:lnTo>
                  <a:lnTo>
                    <a:pt x="407" y="150"/>
                  </a:lnTo>
                  <a:lnTo>
                    <a:pt x="400" y="132"/>
                  </a:lnTo>
                  <a:lnTo>
                    <a:pt x="392" y="115"/>
                  </a:lnTo>
                  <a:lnTo>
                    <a:pt x="382" y="99"/>
                  </a:lnTo>
                  <a:lnTo>
                    <a:pt x="372" y="84"/>
                  </a:lnTo>
                  <a:lnTo>
                    <a:pt x="362" y="69"/>
                  </a:lnTo>
                  <a:lnTo>
                    <a:pt x="350" y="56"/>
                  </a:lnTo>
                  <a:lnTo>
                    <a:pt x="338" y="43"/>
                  </a:lnTo>
                  <a:lnTo>
                    <a:pt x="325" y="31"/>
                  </a:lnTo>
                  <a:lnTo>
                    <a:pt x="325" y="31"/>
                  </a:lnTo>
                  <a:lnTo>
                    <a:pt x="350" y="38"/>
                  </a:lnTo>
                  <a:lnTo>
                    <a:pt x="374" y="48"/>
                  </a:lnTo>
                  <a:lnTo>
                    <a:pt x="396" y="60"/>
                  </a:lnTo>
                  <a:lnTo>
                    <a:pt x="417" y="74"/>
                  </a:lnTo>
                  <a:lnTo>
                    <a:pt x="437" y="90"/>
                  </a:lnTo>
                  <a:lnTo>
                    <a:pt x="455" y="108"/>
                  </a:lnTo>
                  <a:lnTo>
                    <a:pt x="471" y="128"/>
                  </a:lnTo>
                  <a:lnTo>
                    <a:pt x="484" y="150"/>
                  </a:lnTo>
                  <a:lnTo>
                    <a:pt x="484" y="150"/>
                  </a:lnTo>
                  <a:close/>
                  <a:moveTo>
                    <a:pt x="207" y="33"/>
                  </a:moveTo>
                  <a:lnTo>
                    <a:pt x="207" y="33"/>
                  </a:lnTo>
                  <a:lnTo>
                    <a:pt x="195" y="45"/>
                  </a:lnTo>
                  <a:lnTo>
                    <a:pt x="183" y="57"/>
                  </a:lnTo>
                  <a:lnTo>
                    <a:pt x="171" y="72"/>
                  </a:lnTo>
                  <a:lnTo>
                    <a:pt x="161" y="85"/>
                  </a:lnTo>
                  <a:lnTo>
                    <a:pt x="152" y="101"/>
                  </a:lnTo>
                  <a:lnTo>
                    <a:pt x="142" y="116"/>
                  </a:lnTo>
                  <a:lnTo>
                    <a:pt x="134" y="133"/>
                  </a:lnTo>
                  <a:lnTo>
                    <a:pt x="128" y="150"/>
                  </a:lnTo>
                  <a:lnTo>
                    <a:pt x="56" y="150"/>
                  </a:lnTo>
                  <a:lnTo>
                    <a:pt x="56" y="150"/>
                  </a:lnTo>
                  <a:lnTo>
                    <a:pt x="69" y="129"/>
                  </a:lnTo>
                  <a:lnTo>
                    <a:pt x="85" y="110"/>
                  </a:lnTo>
                  <a:lnTo>
                    <a:pt x="102" y="92"/>
                  </a:lnTo>
                  <a:lnTo>
                    <a:pt x="120" y="77"/>
                  </a:lnTo>
                  <a:lnTo>
                    <a:pt x="140" y="62"/>
                  </a:lnTo>
                  <a:lnTo>
                    <a:pt x="161" y="50"/>
                  </a:lnTo>
                  <a:lnTo>
                    <a:pt x="183" y="41"/>
                  </a:lnTo>
                  <a:lnTo>
                    <a:pt x="207" y="33"/>
                  </a:lnTo>
                  <a:lnTo>
                    <a:pt x="207" y="33"/>
                  </a:lnTo>
                  <a:close/>
                  <a:moveTo>
                    <a:pt x="50" y="162"/>
                  </a:moveTo>
                  <a:lnTo>
                    <a:pt x="50" y="162"/>
                  </a:lnTo>
                  <a:lnTo>
                    <a:pt x="44" y="174"/>
                  </a:lnTo>
                  <a:lnTo>
                    <a:pt x="120" y="174"/>
                  </a:lnTo>
                  <a:lnTo>
                    <a:pt x="120" y="174"/>
                  </a:lnTo>
                  <a:lnTo>
                    <a:pt x="114" y="197"/>
                  </a:lnTo>
                  <a:lnTo>
                    <a:pt x="109" y="220"/>
                  </a:lnTo>
                  <a:lnTo>
                    <a:pt x="106" y="244"/>
                  </a:lnTo>
                  <a:lnTo>
                    <a:pt x="105" y="270"/>
                  </a:lnTo>
                  <a:lnTo>
                    <a:pt x="105" y="270"/>
                  </a:lnTo>
                  <a:lnTo>
                    <a:pt x="106" y="295"/>
                  </a:lnTo>
                  <a:lnTo>
                    <a:pt x="109" y="320"/>
                  </a:lnTo>
                  <a:lnTo>
                    <a:pt x="114" y="344"/>
                  </a:lnTo>
                  <a:lnTo>
                    <a:pt x="120" y="367"/>
                  </a:lnTo>
                  <a:lnTo>
                    <a:pt x="44" y="367"/>
                  </a:lnTo>
                  <a:lnTo>
                    <a:pt x="44" y="367"/>
                  </a:lnTo>
                  <a:lnTo>
                    <a:pt x="50" y="380"/>
                  </a:lnTo>
                  <a:lnTo>
                    <a:pt x="50" y="380"/>
                  </a:lnTo>
                  <a:lnTo>
                    <a:pt x="44" y="367"/>
                  </a:lnTo>
                  <a:lnTo>
                    <a:pt x="39" y="355"/>
                  </a:lnTo>
                  <a:lnTo>
                    <a:pt x="34" y="340"/>
                  </a:lnTo>
                  <a:lnTo>
                    <a:pt x="31" y="327"/>
                  </a:lnTo>
                  <a:lnTo>
                    <a:pt x="28" y="314"/>
                  </a:lnTo>
                  <a:lnTo>
                    <a:pt x="26" y="300"/>
                  </a:lnTo>
                  <a:lnTo>
                    <a:pt x="25" y="285"/>
                  </a:lnTo>
                  <a:lnTo>
                    <a:pt x="25" y="271"/>
                  </a:lnTo>
                  <a:lnTo>
                    <a:pt x="25" y="271"/>
                  </a:lnTo>
                  <a:lnTo>
                    <a:pt x="25" y="256"/>
                  </a:lnTo>
                  <a:lnTo>
                    <a:pt x="26" y="242"/>
                  </a:lnTo>
                  <a:lnTo>
                    <a:pt x="28" y="228"/>
                  </a:lnTo>
                  <a:lnTo>
                    <a:pt x="31" y="214"/>
                  </a:lnTo>
                  <a:lnTo>
                    <a:pt x="34" y="200"/>
                  </a:lnTo>
                  <a:lnTo>
                    <a:pt x="39" y="187"/>
                  </a:lnTo>
                  <a:lnTo>
                    <a:pt x="44" y="175"/>
                  </a:lnTo>
                  <a:lnTo>
                    <a:pt x="50" y="162"/>
                  </a:lnTo>
                  <a:lnTo>
                    <a:pt x="50" y="162"/>
                  </a:lnTo>
                  <a:close/>
                  <a:moveTo>
                    <a:pt x="56" y="150"/>
                  </a:moveTo>
                  <a:lnTo>
                    <a:pt x="56" y="150"/>
                  </a:lnTo>
                  <a:lnTo>
                    <a:pt x="50" y="162"/>
                  </a:lnTo>
                  <a:lnTo>
                    <a:pt x="50" y="162"/>
                  </a:lnTo>
                  <a:lnTo>
                    <a:pt x="56" y="150"/>
                  </a:lnTo>
                  <a:lnTo>
                    <a:pt x="56" y="150"/>
                  </a:lnTo>
                  <a:close/>
                  <a:moveTo>
                    <a:pt x="50" y="380"/>
                  </a:moveTo>
                  <a:lnTo>
                    <a:pt x="50" y="380"/>
                  </a:lnTo>
                  <a:lnTo>
                    <a:pt x="56" y="392"/>
                  </a:lnTo>
                  <a:lnTo>
                    <a:pt x="56" y="392"/>
                  </a:lnTo>
                  <a:lnTo>
                    <a:pt x="50" y="380"/>
                  </a:lnTo>
                  <a:lnTo>
                    <a:pt x="50" y="380"/>
                  </a:lnTo>
                  <a:close/>
                  <a:moveTo>
                    <a:pt x="56" y="392"/>
                  </a:moveTo>
                  <a:lnTo>
                    <a:pt x="129" y="392"/>
                  </a:lnTo>
                  <a:lnTo>
                    <a:pt x="129" y="392"/>
                  </a:lnTo>
                  <a:lnTo>
                    <a:pt x="136" y="409"/>
                  </a:lnTo>
                  <a:lnTo>
                    <a:pt x="145" y="425"/>
                  </a:lnTo>
                  <a:lnTo>
                    <a:pt x="154" y="441"/>
                  </a:lnTo>
                  <a:lnTo>
                    <a:pt x="164" y="457"/>
                  </a:lnTo>
                  <a:lnTo>
                    <a:pt x="175" y="471"/>
                  </a:lnTo>
                  <a:lnTo>
                    <a:pt x="187" y="485"/>
                  </a:lnTo>
                  <a:lnTo>
                    <a:pt x="199" y="497"/>
                  </a:lnTo>
                  <a:lnTo>
                    <a:pt x="212" y="509"/>
                  </a:lnTo>
                  <a:lnTo>
                    <a:pt x="212" y="509"/>
                  </a:lnTo>
                  <a:lnTo>
                    <a:pt x="188" y="502"/>
                  </a:lnTo>
                  <a:lnTo>
                    <a:pt x="165" y="493"/>
                  </a:lnTo>
                  <a:lnTo>
                    <a:pt x="142" y="481"/>
                  </a:lnTo>
                  <a:lnTo>
                    <a:pt x="122" y="466"/>
                  </a:lnTo>
                  <a:lnTo>
                    <a:pt x="103" y="451"/>
                  </a:lnTo>
                  <a:lnTo>
                    <a:pt x="86" y="433"/>
                  </a:lnTo>
                  <a:lnTo>
                    <a:pt x="70" y="414"/>
                  </a:lnTo>
                  <a:lnTo>
                    <a:pt x="56" y="392"/>
                  </a:lnTo>
                  <a:lnTo>
                    <a:pt x="56" y="392"/>
                  </a:lnTo>
                  <a:close/>
                  <a:moveTo>
                    <a:pt x="320" y="512"/>
                  </a:moveTo>
                  <a:lnTo>
                    <a:pt x="320" y="512"/>
                  </a:lnTo>
                  <a:lnTo>
                    <a:pt x="320" y="512"/>
                  </a:lnTo>
                  <a:lnTo>
                    <a:pt x="333" y="500"/>
                  </a:lnTo>
                  <a:lnTo>
                    <a:pt x="346" y="487"/>
                  </a:lnTo>
                  <a:lnTo>
                    <a:pt x="358" y="473"/>
                  </a:lnTo>
                  <a:lnTo>
                    <a:pt x="369" y="458"/>
                  </a:lnTo>
                  <a:lnTo>
                    <a:pt x="380" y="442"/>
                  </a:lnTo>
                  <a:lnTo>
                    <a:pt x="389" y="427"/>
                  </a:lnTo>
                  <a:lnTo>
                    <a:pt x="398" y="410"/>
                  </a:lnTo>
                  <a:lnTo>
                    <a:pt x="406" y="392"/>
                  </a:lnTo>
                  <a:lnTo>
                    <a:pt x="484" y="392"/>
                  </a:lnTo>
                  <a:lnTo>
                    <a:pt x="484" y="392"/>
                  </a:lnTo>
                  <a:lnTo>
                    <a:pt x="471" y="414"/>
                  </a:lnTo>
                  <a:lnTo>
                    <a:pt x="454" y="434"/>
                  </a:lnTo>
                  <a:lnTo>
                    <a:pt x="436" y="453"/>
                  </a:lnTo>
                  <a:lnTo>
                    <a:pt x="416" y="469"/>
                  </a:lnTo>
                  <a:lnTo>
                    <a:pt x="394" y="483"/>
                  </a:lnTo>
                  <a:lnTo>
                    <a:pt x="370" y="495"/>
                  </a:lnTo>
                  <a:lnTo>
                    <a:pt x="358" y="501"/>
                  </a:lnTo>
                  <a:lnTo>
                    <a:pt x="345" y="505"/>
                  </a:lnTo>
                  <a:lnTo>
                    <a:pt x="333" y="508"/>
                  </a:lnTo>
                  <a:lnTo>
                    <a:pt x="320" y="512"/>
                  </a:lnTo>
                  <a:lnTo>
                    <a:pt x="320" y="512"/>
                  </a:lnTo>
                  <a:close/>
                  <a:moveTo>
                    <a:pt x="497" y="367"/>
                  </a:moveTo>
                  <a:lnTo>
                    <a:pt x="497" y="367"/>
                  </a:lnTo>
                  <a:lnTo>
                    <a:pt x="491" y="380"/>
                  </a:lnTo>
                  <a:lnTo>
                    <a:pt x="491" y="380"/>
                  </a:lnTo>
                  <a:lnTo>
                    <a:pt x="497" y="367"/>
                  </a:lnTo>
                  <a:lnTo>
                    <a:pt x="497" y="367"/>
                  </a:lnTo>
                  <a:close/>
                  <a:moveTo>
                    <a:pt x="491" y="380"/>
                  </a:moveTo>
                  <a:lnTo>
                    <a:pt x="491" y="380"/>
                  </a:lnTo>
                  <a:lnTo>
                    <a:pt x="484" y="392"/>
                  </a:lnTo>
                  <a:lnTo>
                    <a:pt x="484" y="392"/>
                  </a:lnTo>
                  <a:lnTo>
                    <a:pt x="491" y="380"/>
                  </a:lnTo>
                  <a:lnTo>
                    <a:pt x="491" y="38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8" name="Freeform 822"/>
            <p:cNvSpPr>
              <a:spLocks/>
            </p:cNvSpPr>
            <p:nvPr/>
          </p:nvSpPr>
          <p:spPr bwMode="auto">
            <a:xfrm>
              <a:off x="3252942" y="3323395"/>
              <a:ext cx="256646" cy="256647"/>
            </a:xfrm>
            <a:custGeom>
              <a:avLst/>
              <a:gdLst>
                <a:gd name="T0" fmla="*/ 149 w 300"/>
                <a:gd name="T1" fmla="*/ 0 h 300"/>
                <a:gd name="T2" fmla="*/ 149 w 300"/>
                <a:gd name="T3" fmla="*/ 0 h 300"/>
                <a:gd name="T4" fmla="*/ 135 w 300"/>
                <a:gd name="T5" fmla="*/ 2 h 300"/>
                <a:gd name="T6" fmla="*/ 119 w 300"/>
                <a:gd name="T7" fmla="*/ 4 h 300"/>
                <a:gd name="T8" fmla="*/ 105 w 300"/>
                <a:gd name="T9" fmla="*/ 8 h 300"/>
                <a:gd name="T10" fmla="*/ 92 w 300"/>
                <a:gd name="T11" fmla="*/ 12 h 300"/>
                <a:gd name="T12" fmla="*/ 78 w 300"/>
                <a:gd name="T13" fmla="*/ 20 h 300"/>
                <a:gd name="T14" fmla="*/ 66 w 300"/>
                <a:gd name="T15" fmla="*/ 27 h 300"/>
                <a:gd name="T16" fmla="*/ 54 w 300"/>
                <a:gd name="T17" fmla="*/ 35 h 300"/>
                <a:gd name="T18" fmla="*/ 44 w 300"/>
                <a:gd name="T19" fmla="*/ 45 h 300"/>
                <a:gd name="T20" fmla="*/ 34 w 300"/>
                <a:gd name="T21" fmla="*/ 56 h 300"/>
                <a:gd name="T22" fmla="*/ 26 w 300"/>
                <a:gd name="T23" fmla="*/ 68 h 300"/>
                <a:gd name="T24" fmla="*/ 18 w 300"/>
                <a:gd name="T25" fmla="*/ 80 h 300"/>
                <a:gd name="T26" fmla="*/ 12 w 300"/>
                <a:gd name="T27" fmla="*/ 93 h 300"/>
                <a:gd name="T28" fmla="*/ 6 w 300"/>
                <a:gd name="T29" fmla="*/ 106 h 300"/>
                <a:gd name="T30" fmla="*/ 3 w 300"/>
                <a:gd name="T31" fmla="*/ 120 h 300"/>
                <a:gd name="T32" fmla="*/ 0 w 300"/>
                <a:gd name="T33" fmla="*/ 136 h 300"/>
                <a:gd name="T34" fmla="*/ 0 w 300"/>
                <a:gd name="T35" fmla="*/ 150 h 300"/>
                <a:gd name="T36" fmla="*/ 0 w 300"/>
                <a:gd name="T37" fmla="*/ 150 h 300"/>
                <a:gd name="T38" fmla="*/ 0 w 300"/>
                <a:gd name="T39" fmla="*/ 166 h 300"/>
                <a:gd name="T40" fmla="*/ 3 w 300"/>
                <a:gd name="T41" fmla="*/ 180 h 300"/>
                <a:gd name="T42" fmla="*/ 6 w 300"/>
                <a:gd name="T43" fmla="*/ 195 h 300"/>
                <a:gd name="T44" fmla="*/ 12 w 300"/>
                <a:gd name="T45" fmla="*/ 209 h 300"/>
                <a:gd name="T46" fmla="*/ 18 w 300"/>
                <a:gd name="T47" fmla="*/ 222 h 300"/>
                <a:gd name="T48" fmla="*/ 26 w 300"/>
                <a:gd name="T49" fmla="*/ 234 h 300"/>
                <a:gd name="T50" fmla="*/ 34 w 300"/>
                <a:gd name="T51" fmla="*/ 246 h 300"/>
                <a:gd name="T52" fmla="*/ 44 w 300"/>
                <a:gd name="T53" fmla="*/ 257 h 300"/>
                <a:gd name="T54" fmla="*/ 54 w 300"/>
                <a:gd name="T55" fmla="*/ 267 h 300"/>
                <a:gd name="T56" fmla="*/ 66 w 300"/>
                <a:gd name="T57" fmla="*/ 275 h 300"/>
                <a:gd name="T58" fmla="*/ 78 w 300"/>
                <a:gd name="T59" fmla="*/ 282 h 300"/>
                <a:gd name="T60" fmla="*/ 92 w 300"/>
                <a:gd name="T61" fmla="*/ 288 h 300"/>
                <a:gd name="T62" fmla="*/ 106 w 300"/>
                <a:gd name="T63" fmla="*/ 294 h 300"/>
                <a:gd name="T64" fmla="*/ 120 w 300"/>
                <a:gd name="T65" fmla="*/ 298 h 300"/>
                <a:gd name="T66" fmla="*/ 135 w 300"/>
                <a:gd name="T67" fmla="*/ 300 h 300"/>
                <a:gd name="T68" fmla="*/ 150 w 300"/>
                <a:gd name="T69" fmla="*/ 300 h 300"/>
                <a:gd name="T70" fmla="*/ 150 w 300"/>
                <a:gd name="T71" fmla="*/ 300 h 300"/>
                <a:gd name="T72" fmla="*/ 166 w 300"/>
                <a:gd name="T73" fmla="*/ 300 h 300"/>
                <a:gd name="T74" fmla="*/ 180 w 300"/>
                <a:gd name="T75" fmla="*/ 298 h 300"/>
                <a:gd name="T76" fmla="*/ 195 w 300"/>
                <a:gd name="T77" fmla="*/ 294 h 300"/>
                <a:gd name="T78" fmla="*/ 208 w 300"/>
                <a:gd name="T79" fmla="*/ 288 h 300"/>
                <a:gd name="T80" fmla="*/ 221 w 300"/>
                <a:gd name="T81" fmla="*/ 282 h 300"/>
                <a:gd name="T82" fmla="*/ 234 w 300"/>
                <a:gd name="T83" fmla="*/ 275 h 300"/>
                <a:gd name="T84" fmla="*/ 245 w 300"/>
                <a:gd name="T85" fmla="*/ 267 h 300"/>
                <a:gd name="T86" fmla="*/ 256 w 300"/>
                <a:gd name="T87" fmla="*/ 257 h 300"/>
                <a:gd name="T88" fmla="*/ 265 w 300"/>
                <a:gd name="T89" fmla="*/ 246 h 300"/>
                <a:gd name="T90" fmla="*/ 274 w 300"/>
                <a:gd name="T91" fmla="*/ 234 h 300"/>
                <a:gd name="T92" fmla="*/ 282 w 300"/>
                <a:gd name="T93" fmla="*/ 222 h 300"/>
                <a:gd name="T94" fmla="*/ 288 w 300"/>
                <a:gd name="T95" fmla="*/ 209 h 300"/>
                <a:gd name="T96" fmla="*/ 293 w 300"/>
                <a:gd name="T97" fmla="*/ 195 h 300"/>
                <a:gd name="T98" fmla="*/ 297 w 300"/>
                <a:gd name="T99" fmla="*/ 180 h 300"/>
                <a:gd name="T100" fmla="*/ 299 w 300"/>
                <a:gd name="T101" fmla="*/ 166 h 300"/>
                <a:gd name="T102" fmla="*/ 300 w 300"/>
                <a:gd name="T103" fmla="*/ 150 h 300"/>
                <a:gd name="T104" fmla="*/ 149 w 300"/>
                <a:gd name="T105" fmla="*/ 150 h 300"/>
                <a:gd name="T106" fmla="*/ 149 w 300"/>
                <a:gd name="T10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0" h="300">
                  <a:moveTo>
                    <a:pt x="149" y="0"/>
                  </a:moveTo>
                  <a:lnTo>
                    <a:pt x="149" y="0"/>
                  </a:lnTo>
                  <a:lnTo>
                    <a:pt x="135" y="2"/>
                  </a:lnTo>
                  <a:lnTo>
                    <a:pt x="119" y="4"/>
                  </a:lnTo>
                  <a:lnTo>
                    <a:pt x="105" y="8"/>
                  </a:lnTo>
                  <a:lnTo>
                    <a:pt x="92" y="12"/>
                  </a:lnTo>
                  <a:lnTo>
                    <a:pt x="78" y="20"/>
                  </a:lnTo>
                  <a:lnTo>
                    <a:pt x="66" y="27"/>
                  </a:lnTo>
                  <a:lnTo>
                    <a:pt x="54" y="35"/>
                  </a:lnTo>
                  <a:lnTo>
                    <a:pt x="44" y="45"/>
                  </a:lnTo>
                  <a:lnTo>
                    <a:pt x="34" y="56"/>
                  </a:lnTo>
                  <a:lnTo>
                    <a:pt x="26" y="68"/>
                  </a:lnTo>
                  <a:lnTo>
                    <a:pt x="18" y="80"/>
                  </a:lnTo>
                  <a:lnTo>
                    <a:pt x="12" y="93"/>
                  </a:lnTo>
                  <a:lnTo>
                    <a:pt x="6" y="106"/>
                  </a:lnTo>
                  <a:lnTo>
                    <a:pt x="3" y="120"/>
                  </a:lnTo>
                  <a:lnTo>
                    <a:pt x="0" y="136"/>
                  </a:lnTo>
                  <a:lnTo>
                    <a:pt x="0" y="150"/>
                  </a:lnTo>
                  <a:lnTo>
                    <a:pt x="0" y="150"/>
                  </a:lnTo>
                  <a:lnTo>
                    <a:pt x="0" y="166"/>
                  </a:lnTo>
                  <a:lnTo>
                    <a:pt x="3" y="180"/>
                  </a:lnTo>
                  <a:lnTo>
                    <a:pt x="6" y="195"/>
                  </a:lnTo>
                  <a:lnTo>
                    <a:pt x="12" y="209"/>
                  </a:lnTo>
                  <a:lnTo>
                    <a:pt x="18" y="222"/>
                  </a:lnTo>
                  <a:lnTo>
                    <a:pt x="26" y="234"/>
                  </a:lnTo>
                  <a:lnTo>
                    <a:pt x="34" y="246"/>
                  </a:lnTo>
                  <a:lnTo>
                    <a:pt x="44" y="257"/>
                  </a:lnTo>
                  <a:lnTo>
                    <a:pt x="54" y="267"/>
                  </a:lnTo>
                  <a:lnTo>
                    <a:pt x="66" y="275"/>
                  </a:lnTo>
                  <a:lnTo>
                    <a:pt x="78" y="282"/>
                  </a:lnTo>
                  <a:lnTo>
                    <a:pt x="92" y="288"/>
                  </a:lnTo>
                  <a:lnTo>
                    <a:pt x="106" y="294"/>
                  </a:lnTo>
                  <a:lnTo>
                    <a:pt x="120" y="298"/>
                  </a:lnTo>
                  <a:lnTo>
                    <a:pt x="135" y="300"/>
                  </a:lnTo>
                  <a:lnTo>
                    <a:pt x="150" y="300"/>
                  </a:lnTo>
                  <a:lnTo>
                    <a:pt x="150" y="300"/>
                  </a:lnTo>
                  <a:lnTo>
                    <a:pt x="166" y="300"/>
                  </a:lnTo>
                  <a:lnTo>
                    <a:pt x="180" y="298"/>
                  </a:lnTo>
                  <a:lnTo>
                    <a:pt x="195" y="294"/>
                  </a:lnTo>
                  <a:lnTo>
                    <a:pt x="208" y="288"/>
                  </a:lnTo>
                  <a:lnTo>
                    <a:pt x="221" y="282"/>
                  </a:lnTo>
                  <a:lnTo>
                    <a:pt x="234" y="275"/>
                  </a:lnTo>
                  <a:lnTo>
                    <a:pt x="245" y="267"/>
                  </a:lnTo>
                  <a:lnTo>
                    <a:pt x="256" y="257"/>
                  </a:lnTo>
                  <a:lnTo>
                    <a:pt x="265" y="246"/>
                  </a:lnTo>
                  <a:lnTo>
                    <a:pt x="274" y="234"/>
                  </a:lnTo>
                  <a:lnTo>
                    <a:pt x="282" y="222"/>
                  </a:lnTo>
                  <a:lnTo>
                    <a:pt x="288" y="209"/>
                  </a:lnTo>
                  <a:lnTo>
                    <a:pt x="293" y="195"/>
                  </a:lnTo>
                  <a:lnTo>
                    <a:pt x="297" y="180"/>
                  </a:lnTo>
                  <a:lnTo>
                    <a:pt x="299" y="166"/>
                  </a:lnTo>
                  <a:lnTo>
                    <a:pt x="300" y="150"/>
                  </a:lnTo>
                  <a:lnTo>
                    <a:pt x="149" y="150"/>
                  </a:lnTo>
                  <a:lnTo>
                    <a:pt x="14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9" name="Freeform 823"/>
            <p:cNvSpPr>
              <a:spLocks/>
            </p:cNvSpPr>
            <p:nvPr/>
          </p:nvSpPr>
          <p:spPr bwMode="auto">
            <a:xfrm>
              <a:off x="3401799" y="3305439"/>
              <a:ext cx="128323" cy="125758"/>
            </a:xfrm>
            <a:custGeom>
              <a:avLst/>
              <a:gdLst>
                <a:gd name="T0" fmla="*/ 0 w 150"/>
                <a:gd name="T1" fmla="*/ 0 h 149"/>
                <a:gd name="T2" fmla="*/ 0 w 150"/>
                <a:gd name="T3" fmla="*/ 0 h 149"/>
                <a:gd name="T4" fmla="*/ 0 w 150"/>
                <a:gd name="T5" fmla="*/ 149 h 149"/>
                <a:gd name="T6" fmla="*/ 150 w 150"/>
                <a:gd name="T7" fmla="*/ 149 h 149"/>
                <a:gd name="T8" fmla="*/ 150 w 150"/>
                <a:gd name="T9" fmla="*/ 149 h 149"/>
                <a:gd name="T10" fmla="*/ 150 w 150"/>
                <a:gd name="T11" fmla="*/ 134 h 149"/>
                <a:gd name="T12" fmla="*/ 148 w 150"/>
                <a:gd name="T13" fmla="*/ 118 h 149"/>
                <a:gd name="T14" fmla="*/ 144 w 150"/>
                <a:gd name="T15" fmla="*/ 104 h 149"/>
                <a:gd name="T16" fmla="*/ 139 w 150"/>
                <a:gd name="T17" fmla="*/ 91 h 149"/>
                <a:gd name="T18" fmla="*/ 132 w 150"/>
                <a:gd name="T19" fmla="*/ 77 h 149"/>
                <a:gd name="T20" fmla="*/ 125 w 150"/>
                <a:gd name="T21" fmla="*/ 65 h 149"/>
                <a:gd name="T22" fmla="*/ 117 w 150"/>
                <a:gd name="T23" fmla="*/ 53 h 149"/>
                <a:gd name="T24" fmla="*/ 107 w 150"/>
                <a:gd name="T25" fmla="*/ 43 h 149"/>
                <a:gd name="T26" fmla="*/ 96 w 150"/>
                <a:gd name="T27" fmla="*/ 33 h 149"/>
                <a:gd name="T28" fmla="*/ 84 w 150"/>
                <a:gd name="T29" fmla="*/ 25 h 149"/>
                <a:gd name="T30" fmla="*/ 72 w 150"/>
                <a:gd name="T31" fmla="*/ 17 h 149"/>
                <a:gd name="T32" fmla="*/ 59 w 150"/>
                <a:gd name="T33" fmla="*/ 10 h 149"/>
                <a:gd name="T34" fmla="*/ 46 w 150"/>
                <a:gd name="T35" fmla="*/ 5 h 149"/>
                <a:gd name="T36" fmla="*/ 31 w 150"/>
                <a:gd name="T37" fmla="*/ 2 h 149"/>
                <a:gd name="T38" fmla="*/ 16 w 150"/>
                <a:gd name="T39" fmla="*/ 0 h 149"/>
                <a:gd name="T40" fmla="*/ 0 w 150"/>
                <a:gd name="T41" fmla="*/ 0 h 149"/>
                <a:gd name="T42" fmla="*/ 0 w 150"/>
                <a:gd name="T4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 h="149">
                  <a:moveTo>
                    <a:pt x="0" y="0"/>
                  </a:moveTo>
                  <a:lnTo>
                    <a:pt x="0" y="0"/>
                  </a:lnTo>
                  <a:lnTo>
                    <a:pt x="0" y="149"/>
                  </a:lnTo>
                  <a:lnTo>
                    <a:pt x="150" y="149"/>
                  </a:lnTo>
                  <a:lnTo>
                    <a:pt x="150" y="149"/>
                  </a:lnTo>
                  <a:lnTo>
                    <a:pt x="150" y="134"/>
                  </a:lnTo>
                  <a:lnTo>
                    <a:pt x="148" y="118"/>
                  </a:lnTo>
                  <a:lnTo>
                    <a:pt x="144" y="104"/>
                  </a:lnTo>
                  <a:lnTo>
                    <a:pt x="139" y="91"/>
                  </a:lnTo>
                  <a:lnTo>
                    <a:pt x="132" y="77"/>
                  </a:lnTo>
                  <a:lnTo>
                    <a:pt x="125" y="65"/>
                  </a:lnTo>
                  <a:lnTo>
                    <a:pt x="117" y="53"/>
                  </a:lnTo>
                  <a:lnTo>
                    <a:pt x="107" y="43"/>
                  </a:lnTo>
                  <a:lnTo>
                    <a:pt x="96" y="33"/>
                  </a:lnTo>
                  <a:lnTo>
                    <a:pt x="84" y="25"/>
                  </a:lnTo>
                  <a:lnTo>
                    <a:pt x="72" y="17"/>
                  </a:lnTo>
                  <a:lnTo>
                    <a:pt x="59" y="10"/>
                  </a:lnTo>
                  <a:lnTo>
                    <a:pt x="46" y="5"/>
                  </a:lnTo>
                  <a:lnTo>
                    <a:pt x="31" y="2"/>
                  </a:lnTo>
                  <a:lnTo>
                    <a:pt x="16"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04" name="Rectangle 103"/>
          <p:cNvSpPr/>
          <p:nvPr/>
        </p:nvSpPr>
        <p:spPr>
          <a:xfrm>
            <a:off x="7313613" y="4545013"/>
            <a:ext cx="1330325" cy="347662"/>
          </a:xfrm>
          <a:prstGeom prst="rect">
            <a:avLst/>
          </a:prstGeom>
          <a:solidFill>
            <a:srgbClr val="2B399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02" name="Rectangle 101"/>
          <p:cNvSpPr/>
          <p:nvPr/>
        </p:nvSpPr>
        <p:spPr>
          <a:xfrm>
            <a:off x="7380288" y="2897188"/>
            <a:ext cx="1250950" cy="338137"/>
          </a:xfrm>
          <a:prstGeom prst="rect">
            <a:avLst/>
          </a:prstGeom>
          <a:solidFill>
            <a:srgbClr val="2B399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10597"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BFDA42E2-2EE8-4637-BD49-C97C41735213}" type="slidenum">
              <a:rPr lang="en-US" altLang="zh-CN" smtClean="0">
                <a:solidFill>
                  <a:srgbClr val="BFBFBF"/>
                </a:solidFill>
                <a:latin typeface="Calibri Light" pitchFamily="34" charset="0"/>
              </a:rPr>
              <a:pPr/>
              <a:t>65</a:t>
            </a:fld>
            <a:endParaRPr lang="en-US" altLang="zh-CN" smtClean="0">
              <a:solidFill>
                <a:srgbClr val="BFBFBF"/>
              </a:solidFill>
              <a:latin typeface="Calibri Light" pitchFamily="34" charset="0"/>
            </a:endParaRPr>
          </a:p>
        </p:txBody>
      </p:sp>
      <p:sp>
        <p:nvSpPr>
          <p:cNvPr id="6" name="Rectangle 5"/>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Infographic </a:t>
            </a:r>
            <a:r>
              <a:rPr lang="en-US" sz="4800" noProof="1">
                <a:solidFill>
                  <a:srgbClr val="27AAE1"/>
                </a:solidFill>
                <a:latin typeface="Abraham Lincoln" pitchFamily="2" charset="0"/>
                <a:ea typeface="Roboto Light" panose="02000000000000000000" pitchFamily="2" charset="0"/>
                <a:cs typeface="Lato Light" panose="020F0402020204030203" pitchFamily="34" charset="0"/>
              </a:rPr>
              <a:t>Section</a:t>
            </a:r>
          </a:p>
        </p:txBody>
      </p:sp>
      <p:sp>
        <p:nvSpPr>
          <p:cNvPr id="7" name="Rectangle 6"/>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110600" name="Freeform 1400"/>
          <p:cNvSpPr>
            <a:spLocks/>
          </p:cNvSpPr>
          <p:nvPr/>
        </p:nvSpPr>
        <p:spPr bwMode="auto">
          <a:xfrm>
            <a:off x="4881563" y="2478088"/>
            <a:ext cx="2571750" cy="1095375"/>
          </a:xfrm>
          <a:custGeom>
            <a:avLst/>
            <a:gdLst>
              <a:gd name="T0" fmla="*/ 2143563 w 1958"/>
              <a:gd name="T1" fmla="*/ 303759 h 833"/>
              <a:gd name="T2" fmla="*/ 2059502 w 1958"/>
              <a:gd name="T3" fmla="*/ 241956 h 833"/>
              <a:gd name="T4" fmla="*/ 1972813 w 1958"/>
              <a:gd name="T5" fmla="*/ 186727 h 833"/>
              <a:gd name="T6" fmla="*/ 1883498 w 1958"/>
              <a:gd name="T7" fmla="*/ 138072 h 833"/>
              <a:gd name="T8" fmla="*/ 1790243 w 1958"/>
              <a:gd name="T9" fmla="*/ 97308 h 833"/>
              <a:gd name="T10" fmla="*/ 1694360 w 1958"/>
              <a:gd name="T11" fmla="*/ 63119 h 833"/>
              <a:gd name="T12" fmla="*/ 1595851 w 1958"/>
              <a:gd name="T13" fmla="*/ 36819 h 833"/>
              <a:gd name="T14" fmla="*/ 1496028 w 1958"/>
              <a:gd name="T15" fmla="*/ 18410 h 833"/>
              <a:gd name="T16" fmla="*/ 1394892 w 1958"/>
              <a:gd name="T17" fmla="*/ 5260 h 833"/>
              <a:gd name="T18" fmla="*/ 1292442 w 1958"/>
              <a:gd name="T19" fmla="*/ 0 h 833"/>
              <a:gd name="T20" fmla="*/ 1188679 w 1958"/>
              <a:gd name="T21" fmla="*/ 3945 h 833"/>
              <a:gd name="T22" fmla="*/ 1119066 w 1958"/>
              <a:gd name="T23" fmla="*/ 9205 h 833"/>
              <a:gd name="T24" fmla="*/ 1016616 w 1958"/>
              <a:gd name="T25" fmla="*/ 24985 h 833"/>
              <a:gd name="T26" fmla="*/ 916793 w 1958"/>
              <a:gd name="T27" fmla="*/ 48654 h 833"/>
              <a:gd name="T28" fmla="*/ 819598 w 1958"/>
              <a:gd name="T29" fmla="*/ 78899 h 833"/>
              <a:gd name="T30" fmla="*/ 723715 w 1958"/>
              <a:gd name="T31" fmla="*/ 115718 h 833"/>
              <a:gd name="T32" fmla="*/ 631773 w 1958"/>
              <a:gd name="T33" fmla="*/ 159112 h 833"/>
              <a:gd name="T34" fmla="*/ 543771 w 1958"/>
              <a:gd name="T35" fmla="*/ 209081 h 833"/>
              <a:gd name="T36" fmla="*/ 459710 w 1958"/>
              <a:gd name="T37" fmla="*/ 265625 h 833"/>
              <a:gd name="T38" fmla="*/ 379589 w 1958"/>
              <a:gd name="T39" fmla="*/ 328744 h 833"/>
              <a:gd name="T40" fmla="*/ 303409 w 1958"/>
              <a:gd name="T41" fmla="*/ 399753 h 833"/>
              <a:gd name="T42" fmla="*/ 232482 w 1958"/>
              <a:gd name="T43" fmla="*/ 474706 h 833"/>
              <a:gd name="T44" fmla="*/ 0 w 1958"/>
              <a:gd name="T45" fmla="*/ 1095375 h 833"/>
              <a:gd name="T46" fmla="*/ 545085 w 1958"/>
              <a:gd name="T47" fmla="*/ 781096 h 833"/>
              <a:gd name="T48" fmla="*/ 644908 w 1958"/>
              <a:gd name="T49" fmla="*/ 679843 h 833"/>
              <a:gd name="T50" fmla="*/ 755238 w 1958"/>
              <a:gd name="T51" fmla="*/ 595684 h 833"/>
              <a:gd name="T52" fmla="*/ 877390 w 1958"/>
              <a:gd name="T53" fmla="*/ 527305 h 833"/>
              <a:gd name="T54" fmla="*/ 1007422 w 1958"/>
              <a:gd name="T55" fmla="*/ 478651 h 833"/>
              <a:gd name="T56" fmla="*/ 1145335 w 1958"/>
              <a:gd name="T57" fmla="*/ 448407 h 833"/>
              <a:gd name="T58" fmla="*/ 1239904 w 1958"/>
              <a:gd name="T59" fmla="*/ 440517 h 833"/>
              <a:gd name="T60" fmla="*/ 1380444 w 1958"/>
              <a:gd name="T61" fmla="*/ 444462 h 833"/>
              <a:gd name="T62" fmla="*/ 1518357 w 1958"/>
              <a:gd name="T63" fmla="*/ 470761 h 833"/>
              <a:gd name="T64" fmla="*/ 1649703 w 1958"/>
              <a:gd name="T65" fmla="*/ 514156 h 833"/>
              <a:gd name="T66" fmla="*/ 1773168 w 1958"/>
              <a:gd name="T67" fmla="*/ 578589 h 833"/>
              <a:gd name="T68" fmla="*/ 1888752 w 1958"/>
              <a:gd name="T69" fmla="*/ 662748 h 833"/>
              <a:gd name="T70" fmla="*/ 1933410 w 1958"/>
              <a:gd name="T71" fmla="*/ 700882 h 833"/>
              <a:gd name="T72" fmla="*/ 1995142 w 1958"/>
              <a:gd name="T73" fmla="*/ 765316 h 833"/>
              <a:gd name="T74" fmla="*/ 2050307 w 1958"/>
              <a:gd name="T75" fmla="*/ 835010 h 833"/>
              <a:gd name="T76" fmla="*/ 2100219 w 1958"/>
              <a:gd name="T77" fmla="*/ 908648 h 833"/>
              <a:gd name="T78" fmla="*/ 2140936 w 1958"/>
              <a:gd name="T79" fmla="*/ 987547 h 833"/>
              <a:gd name="T80" fmla="*/ 2571750 w 1958"/>
              <a:gd name="T81" fmla="*/ 879719 h 833"/>
              <a:gd name="T82" fmla="*/ 2537600 w 1958"/>
              <a:gd name="T83" fmla="*/ 800820 h 833"/>
              <a:gd name="T84" fmla="*/ 2475868 w 1958"/>
              <a:gd name="T85" fmla="*/ 686417 h 833"/>
              <a:gd name="T86" fmla="*/ 2404941 w 1958"/>
              <a:gd name="T87" fmla="*/ 578589 h 833"/>
              <a:gd name="T88" fmla="*/ 2326133 w 1958"/>
              <a:gd name="T89" fmla="*/ 476021 h 833"/>
              <a:gd name="T90" fmla="*/ 2235505 w 1958"/>
              <a:gd name="T91" fmla="*/ 382658 h 833"/>
              <a:gd name="T92" fmla="*/ 2171145 w 1958"/>
              <a:gd name="T93" fmla="*/ 324799 h 8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958" h="833">
                <a:moveTo>
                  <a:pt x="1653" y="247"/>
                </a:moveTo>
                <a:lnTo>
                  <a:pt x="1653" y="247"/>
                </a:lnTo>
                <a:lnTo>
                  <a:pt x="1632" y="231"/>
                </a:lnTo>
                <a:lnTo>
                  <a:pt x="1611" y="214"/>
                </a:lnTo>
                <a:lnTo>
                  <a:pt x="1590" y="198"/>
                </a:lnTo>
                <a:lnTo>
                  <a:pt x="1568" y="184"/>
                </a:lnTo>
                <a:lnTo>
                  <a:pt x="1546" y="169"/>
                </a:lnTo>
                <a:lnTo>
                  <a:pt x="1525" y="156"/>
                </a:lnTo>
                <a:lnTo>
                  <a:pt x="1502" y="142"/>
                </a:lnTo>
                <a:lnTo>
                  <a:pt x="1480" y="129"/>
                </a:lnTo>
                <a:lnTo>
                  <a:pt x="1457" y="117"/>
                </a:lnTo>
                <a:lnTo>
                  <a:pt x="1434" y="105"/>
                </a:lnTo>
                <a:lnTo>
                  <a:pt x="1410" y="95"/>
                </a:lnTo>
                <a:lnTo>
                  <a:pt x="1386" y="85"/>
                </a:lnTo>
                <a:lnTo>
                  <a:pt x="1363" y="74"/>
                </a:lnTo>
                <a:lnTo>
                  <a:pt x="1338" y="65"/>
                </a:lnTo>
                <a:lnTo>
                  <a:pt x="1314" y="56"/>
                </a:lnTo>
                <a:lnTo>
                  <a:pt x="1290" y="48"/>
                </a:lnTo>
                <a:lnTo>
                  <a:pt x="1265" y="41"/>
                </a:lnTo>
                <a:lnTo>
                  <a:pt x="1240" y="35"/>
                </a:lnTo>
                <a:lnTo>
                  <a:pt x="1215" y="28"/>
                </a:lnTo>
                <a:lnTo>
                  <a:pt x="1190" y="23"/>
                </a:lnTo>
                <a:lnTo>
                  <a:pt x="1165" y="18"/>
                </a:lnTo>
                <a:lnTo>
                  <a:pt x="1139" y="14"/>
                </a:lnTo>
                <a:lnTo>
                  <a:pt x="1114" y="10"/>
                </a:lnTo>
                <a:lnTo>
                  <a:pt x="1088" y="6"/>
                </a:lnTo>
                <a:lnTo>
                  <a:pt x="1062" y="4"/>
                </a:lnTo>
                <a:lnTo>
                  <a:pt x="1036" y="2"/>
                </a:lnTo>
                <a:lnTo>
                  <a:pt x="1010" y="1"/>
                </a:lnTo>
                <a:lnTo>
                  <a:pt x="984" y="0"/>
                </a:lnTo>
                <a:lnTo>
                  <a:pt x="958" y="0"/>
                </a:lnTo>
                <a:lnTo>
                  <a:pt x="931" y="1"/>
                </a:lnTo>
                <a:lnTo>
                  <a:pt x="905" y="3"/>
                </a:lnTo>
                <a:lnTo>
                  <a:pt x="878" y="4"/>
                </a:lnTo>
                <a:lnTo>
                  <a:pt x="852" y="7"/>
                </a:lnTo>
                <a:lnTo>
                  <a:pt x="826" y="11"/>
                </a:lnTo>
                <a:lnTo>
                  <a:pt x="800" y="15"/>
                </a:lnTo>
                <a:lnTo>
                  <a:pt x="774" y="19"/>
                </a:lnTo>
                <a:lnTo>
                  <a:pt x="748" y="24"/>
                </a:lnTo>
                <a:lnTo>
                  <a:pt x="723" y="30"/>
                </a:lnTo>
                <a:lnTo>
                  <a:pt x="698" y="37"/>
                </a:lnTo>
                <a:lnTo>
                  <a:pt x="673" y="44"/>
                </a:lnTo>
                <a:lnTo>
                  <a:pt x="648" y="51"/>
                </a:lnTo>
                <a:lnTo>
                  <a:pt x="624" y="60"/>
                </a:lnTo>
                <a:lnTo>
                  <a:pt x="599" y="68"/>
                </a:lnTo>
                <a:lnTo>
                  <a:pt x="575" y="77"/>
                </a:lnTo>
                <a:lnTo>
                  <a:pt x="551" y="88"/>
                </a:lnTo>
                <a:lnTo>
                  <a:pt x="528" y="98"/>
                </a:lnTo>
                <a:lnTo>
                  <a:pt x="504" y="109"/>
                </a:lnTo>
                <a:lnTo>
                  <a:pt x="481" y="121"/>
                </a:lnTo>
                <a:lnTo>
                  <a:pt x="459" y="133"/>
                </a:lnTo>
                <a:lnTo>
                  <a:pt x="436" y="146"/>
                </a:lnTo>
                <a:lnTo>
                  <a:pt x="414" y="159"/>
                </a:lnTo>
                <a:lnTo>
                  <a:pt x="393" y="173"/>
                </a:lnTo>
                <a:lnTo>
                  <a:pt x="372" y="188"/>
                </a:lnTo>
                <a:lnTo>
                  <a:pt x="350" y="202"/>
                </a:lnTo>
                <a:lnTo>
                  <a:pt x="330" y="218"/>
                </a:lnTo>
                <a:lnTo>
                  <a:pt x="309" y="234"/>
                </a:lnTo>
                <a:lnTo>
                  <a:pt x="289" y="250"/>
                </a:lnTo>
                <a:lnTo>
                  <a:pt x="270" y="267"/>
                </a:lnTo>
                <a:lnTo>
                  <a:pt x="250" y="285"/>
                </a:lnTo>
                <a:lnTo>
                  <a:pt x="231" y="304"/>
                </a:lnTo>
                <a:lnTo>
                  <a:pt x="213" y="322"/>
                </a:lnTo>
                <a:lnTo>
                  <a:pt x="194" y="341"/>
                </a:lnTo>
                <a:lnTo>
                  <a:pt x="177" y="361"/>
                </a:lnTo>
                <a:lnTo>
                  <a:pt x="160" y="381"/>
                </a:lnTo>
                <a:lnTo>
                  <a:pt x="93" y="324"/>
                </a:lnTo>
                <a:lnTo>
                  <a:pt x="0" y="833"/>
                </a:lnTo>
                <a:lnTo>
                  <a:pt x="483" y="651"/>
                </a:lnTo>
                <a:lnTo>
                  <a:pt x="415" y="594"/>
                </a:lnTo>
                <a:lnTo>
                  <a:pt x="439" y="567"/>
                </a:lnTo>
                <a:lnTo>
                  <a:pt x="464" y="541"/>
                </a:lnTo>
                <a:lnTo>
                  <a:pt x="491" y="517"/>
                </a:lnTo>
                <a:lnTo>
                  <a:pt x="518" y="494"/>
                </a:lnTo>
                <a:lnTo>
                  <a:pt x="546" y="472"/>
                </a:lnTo>
                <a:lnTo>
                  <a:pt x="575" y="453"/>
                </a:lnTo>
                <a:lnTo>
                  <a:pt x="605" y="434"/>
                </a:lnTo>
                <a:lnTo>
                  <a:pt x="636" y="416"/>
                </a:lnTo>
                <a:lnTo>
                  <a:pt x="668" y="401"/>
                </a:lnTo>
                <a:lnTo>
                  <a:pt x="700" y="387"/>
                </a:lnTo>
                <a:lnTo>
                  <a:pt x="733" y="374"/>
                </a:lnTo>
                <a:lnTo>
                  <a:pt x="767" y="364"/>
                </a:lnTo>
                <a:lnTo>
                  <a:pt x="802" y="355"/>
                </a:lnTo>
                <a:lnTo>
                  <a:pt x="837" y="347"/>
                </a:lnTo>
                <a:lnTo>
                  <a:pt x="872" y="341"/>
                </a:lnTo>
                <a:lnTo>
                  <a:pt x="909" y="337"/>
                </a:lnTo>
                <a:lnTo>
                  <a:pt x="944" y="335"/>
                </a:lnTo>
                <a:lnTo>
                  <a:pt x="980" y="334"/>
                </a:lnTo>
                <a:lnTo>
                  <a:pt x="1016" y="336"/>
                </a:lnTo>
                <a:lnTo>
                  <a:pt x="1051" y="338"/>
                </a:lnTo>
                <a:lnTo>
                  <a:pt x="1087" y="343"/>
                </a:lnTo>
                <a:lnTo>
                  <a:pt x="1121" y="349"/>
                </a:lnTo>
                <a:lnTo>
                  <a:pt x="1156" y="358"/>
                </a:lnTo>
                <a:lnTo>
                  <a:pt x="1190" y="367"/>
                </a:lnTo>
                <a:lnTo>
                  <a:pt x="1223" y="379"/>
                </a:lnTo>
                <a:lnTo>
                  <a:pt x="1256" y="391"/>
                </a:lnTo>
                <a:lnTo>
                  <a:pt x="1288" y="406"/>
                </a:lnTo>
                <a:lnTo>
                  <a:pt x="1320" y="422"/>
                </a:lnTo>
                <a:lnTo>
                  <a:pt x="1350" y="440"/>
                </a:lnTo>
                <a:lnTo>
                  <a:pt x="1381" y="460"/>
                </a:lnTo>
                <a:lnTo>
                  <a:pt x="1410" y="481"/>
                </a:lnTo>
                <a:lnTo>
                  <a:pt x="1438" y="504"/>
                </a:lnTo>
                <a:lnTo>
                  <a:pt x="1456" y="518"/>
                </a:lnTo>
                <a:lnTo>
                  <a:pt x="1472" y="533"/>
                </a:lnTo>
                <a:lnTo>
                  <a:pt x="1488" y="550"/>
                </a:lnTo>
                <a:lnTo>
                  <a:pt x="1504" y="565"/>
                </a:lnTo>
                <a:lnTo>
                  <a:pt x="1519" y="582"/>
                </a:lnTo>
                <a:lnTo>
                  <a:pt x="1534" y="600"/>
                </a:lnTo>
                <a:lnTo>
                  <a:pt x="1548" y="617"/>
                </a:lnTo>
                <a:lnTo>
                  <a:pt x="1561" y="635"/>
                </a:lnTo>
                <a:lnTo>
                  <a:pt x="1575" y="654"/>
                </a:lnTo>
                <a:lnTo>
                  <a:pt x="1586" y="673"/>
                </a:lnTo>
                <a:lnTo>
                  <a:pt x="1599" y="691"/>
                </a:lnTo>
                <a:lnTo>
                  <a:pt x="1609" y="711"/>
                </a:lnTo>
                <a:lnTo>
                  <a:pt x="1619" y="731"/>
                </a:lnTo>
                <a:lnTo>
                  <a:pt x="1630" y="751"/>
                </a:lnTo>
                <a:lnTo>
                  <a:pt x="1639" y="772"/>
                </a:lnTo>
                <a:lnTo>
                  <a:pt x="1648" y="792"/>
                </a:lnTo>
                <a:lnTo>
                  <a:pt x="1958" y="669"/>
                </a:lnTo>
                <a:lnTo>
                  <a:pt x="1945" y="639"/>
                </a:lnTo>
                <a:lnTo>
                  <a:pt x="1932" y="609"/>
                </a:lnTo>
                <a:lnTo>
                  <a:pt x="1918" y="580"/>
                </a:lnTo>
                <a:lnTo>
                  <a:pt x="1902" y="551"/>
                </a:lnTo>
                <a:lnTo>
                  <a:pt x="1885" y="522"/>
                </a:lnTo>
                <a:lnTo>
                  <a:pt x="1869" y="494"/>
                </a:lnTo>
                <a:lnTo>
                  <a:pt x="1851" y="466"/>
                </a:lnTo>
                <a:lnTo>
                  <a:pt x="1831" y="440"/>
                </a:lnTo>
                <a:lnTo>
                  <a:pt x="1812" y="413"/>
                </a:lnTo>
                <a:lnTo>
                  <a:pt x="1791" y="388"/>
                </a:lnTo>
                <a:lnTo>
                  <a:pt x="1771" y="362"/>
                </a:lnTo>
                <a:lnTo>
                  <a:pt x="1748" y="338"/>
                </a:lnTo>
                <a:lnTo>
                  <a:pt x="1725" y="314"/>
                </a:lnTo>
                <a:lnTo>
                  <a:pt x="1702" y="291"/>
                </a:lnTo>
                <a:lnTo>
                  <a:pt x="1678" y="269"/>
                </a:lnTo>
                <a:lnTo>
                  <a:pt x="1653" y="247"/>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110601" name="Freeform 1401"/>
          <p:cNvSpPr>
            <a:spLocks/>
          </p:cNvSpPr>
          <p:nvPr/>
        </p:nvSpPr>
        <p:spPr bwMode="auto">
          <a:xfrm>
            <a:off x="5189538" y="2057400"/>
            <a:ext cx="2649537" cy="1404938"/>
          </a:xfrm>
          <a:custGeom>
            <a:avLst/>
            <a:gdLst>
              <a:gd name="T0" fmla="*/ 1817125 w 2018"/>
              <a:gd name="T1" fmla="*/ 264736 h 1072"/>
              <a:gd name="T2" fmla="*/ 1740974 w 2018"/>
              <a:gd name="T3" fmla="*/ 226730 h 1072"/>
              <a:gd name="T4" fmla="*/ 1664823 w 2018"/>
              <a:gd name="T5" fmla="*/ 191344 h 1072"/>
              <a:gd name="T6" fmla="*/ 1586046 w 2018"/>
              <a:gd name="T7" fmla="*/ 159890 h 1072"/>
              <a:gd name="T8" fmla="*/ 1507269 w 2018"/>
              <a:gd name="T9" fmla="*/ 132368 h 1072"/>
              <a:gd name="T10" fmla="*/ 1425866 w 2018"/>
              <a:gd name="T11" fmla="*/ 108778 h 1072"/>
              <a:gd name="T12" fmla="*/ 1345776 w 2018"/>
              <a:gd name="T13" fmla="*/ 89119 h 1072"/>
              <a:gd name="T14" fmla="*/ 1263060 w 2018"/>
              <a:gd name="T15" fmla="*/ 73392 h 1072"/>
              <a:gd name="T16" fmla="*/ 1181657 w 2018"/>
              <a:gd name="T17" fmla="*/ 61597 h 1072"/>
              <a:gd name="T18" fmla="*/ 1097628 w 2018"/>
              <a:gd name="T19" fmla="*/ 53734 h 1072"/>
              <a:gd name="T20" fmla="*/ 1013599 w 2018"/>
              <a:gd name="T21" fmla="*/ 49802 h 1072"/>
              <a:gd name="T22" fmla="*/ 930883 w 2018"/>
              <a:gd name="T23" fmla="*/ 49802 h 1072"/>
              <a:gd name="T24" fmla="*/ 846854 w 2018"/>
              <a:gd name="T25" fmla="*/ 53734 h 1072"/>
              <a:gd name="T26" fmla="*/ 764138 w 2018"/>
              <a:gd name="T27" fmla="*/ 61597 h 1072"/>
              <a:gd name="T28" fmla="*/ 680109 w 2018"/>
              <a:gd name="T29" fmla="*/ 73392 h 1072"/>
              <a:gd name="T30" fmla="*/ 597393 w 2018"/>
              <a:gd name="T31" fmla="*/ 90430 h 1072"/>
              <a:gd name="T32" fmla="*/ 513364 w 2018"/>
              <a:gd name="T33" fmla="*/ 111399 h 1072"/>
              <a:gd name="T34" fmla="*/ 0 w 2018"/>
              <a:gd name="T35" fmla="*/ 474429 h 1072"/>
              <a:gd name="T36" fmla="*/ 626278 w 2018"/>
              <a:gd name="T37" fmla="*/ 533405 h 1072"/>
              <a:gd name="T38" fmla="*/ 689300 w 2018"/>
              <a:gd name="T39" fmla="*/ 517678 h 1072"/>
              <a:gd name="T40" fmla="*/ 814030 w 2018"/>
              <a:gd name="T41" fmla="*/ 496708 h 1072"/>
              <a:gd name="T42" fmla="*/ 940074 w 2018"/>
              <a:gd name="T43" fmla="*/ 486224 h 1072"/>
              <a:gd name="T44" fmla="*/ 1066117 w 2018"/>
              <a:gd name="T45" fmla="*/ 490156 h 1072"/>
              <a:gd name="T46" fmla="*/ 1190847 w 2018"/>
              <a:gd name="T47" fmla="*/ 504572 h 1072"/>
              <a:gd name="T48" fmla="*/ 1312952 w 2018"/>
              <a:gd name="T49" fmla="*/ 532094 h 1072"/>
              <a:gd name="T50" fmla="*/ 1432431 w 2018"/>
              <a:gd name="T51" fmla="*/ 570101 h 1072"/>
              <a:gd name="T52" fmla="*/ 1550596 w 2018"/>
              <a:gd name="T53" fmla="*/ 619903 h 1072"/>
              <a:gd name="T54" fmla="*/ 1607053 w 2018"/>
              <a:gd name="T55" fmla="*/ 648735 h 1072"/>
              <a:gd name="T56" fmla="*/ 1714715 w 2018"/>
              <a:gd name="T57" fmla="*/ 714264 h 1072"/>
              <a:gd name="T58" fmla="*/ 1815813 w 2018"/>
              <a:gd name="T59" fmla="*/ 791588 h 1072"/>
              <a:gd name="T60" fmla="*/ 1909032 w 2018"/>
              <a:gd name="T61" fmla="*/ 874155 h 1072"/>
              <a:gd name="T62" fmla="*/ 1993061 w 2018"/>
              <a:gd name="T63" fmla="*/ 967205 h 1072"/>
              <a:gd name="T64" fmla="*/ 2067899 w 2018"/>
              <a:gd name="T65" fmla="*/ 1066809 h 1072"/>
              <a:gd name="T66" fmla="*/ 2133547 w 2018"/>
              <a:gd name="T67" fmla="*/ 1174277 h 1072"/>
              <a:gd name="T68" fmla="*/ 2188691 w 2018"/>
              <a:gd name="T69" fmla="*/ 1285676 h 1072"/>
              <a:gd name="T70" fmla="*/ 2233331 w 2018"/>
              <a:gd name="T71" fmla="*/ 1404938 h 1072"/>
              <a:gd name="T72" fmla="*/ 2649537 w 2018"/>
              <a:gd name="T73" fmla="*/ 1271259 h 1072"/>
              <a:gd name="T74" fmla="*/ 2621965 w 2018"/>
              <a:gd name="T75" fmla="*/ 1191314 h 1072"/>
              <a:gd name="T76" fmla="*/ 2590454 w 2018"/>
              <a:gd name="T77" fmla="*/ 1113990 h 1072"/>
              <a:gd name="T78" fmla="*/ 2555004 w 2018"/>
              <a:gd name="T79" fmla="*/ 1036666 h 1072"/>
              <a:gd name="T80" fmla="*/ 2516929 w 2018"/>
              <a:gd name="T81" fmla="*/ 963274 h 1072"/>
              <a:gd name="T82" fmla="*/ 2476227 w 2018"/>
              <a:gd name="T83" fmla="*/ 891192 h 1072"/>
              <a:gd name="T84" fmla="*/ 2430274 w 2018"/>
              <a:gd name="T85" fmla="*/ 821731 h 1072"/>
              <a:gd name="T86" fmla="*/ 2383008 w 2018"/>
              <a:gd name="T87" fmla="*/ 753581 h 1072"/>
              <a:gd name="T88" fmla="*/ 2330490 w 2018"/>
              <a:gd name="T89" fmla="*/ 689363 h 1072"/>
              <a:gd name="T90" fmla="*/ 2276659 w 2018"/>
              <a:gd name="T91" fmla="*/ 626456 h 1072"/>
              <a:gd name="T92" fmla="*/ 2220202 w 2018"/>
              <a:gd name="T93" fmla="*/ 566169 h 1072"/>
              <a:gd name="T94" fmla="*/ 2158493 w 2018"/>
              <a:gd name="T95" fmla="*/ 508504 h 1072"/>
              <a:gd name="T96" fmla="*/ 2095471 w 2018"/>
              <a:gd name="T97" fmla="*/ 453459 h 1072"/>
              <a:gd name="T98" fmla="*/ 2029824 w 2018"/>
              <a:gd name="T99" fmla="*/ 402347 h 1072"/>
              <a:gd name="T100" fmla="*/ 1961550 w 2018"/>
              <a:gd name="T101" fmla="*/ 353856 h 1072"/>
              <a:gd name="T102" fmla="*/ 1890651 w 2018"/>
              <a:gd name="T103" fmla="*/ 307985 h 1072"/>
              <a:gd name="T104" fmla="*/ 1817125 w 2018"/>
              <a:gd name="T105" fmla="*/ 264736 h 10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18" h="1072">
                <a:moveTo>
                  <a:pt x="1384" y="202"/>
                </a:moveTo>
                <a:lnTo>
                  <a:pt x="1384" y="202"/>
                </a:lnTo>
                <a:lnTo>
                  <a:pt x="1355" y="188"/>
                </a:lnTo>
                <a:lnTo>
                  <a:pt x="1326" y="173"/>
                </a:lnTo>
                <a:lnTo>
                  <a:pt x="1297" y="159"/>
                </a:lnTo>
                <a:lnTo>
                  <a:pt x="1268" y="146"/>
                </a:lnTo>
                <a:lnTo>
                  <a:pt x="1237" y="134"/>
                </a:lnTo>
                <a:lnTo>
                  <a:pt x="1208" y="122"/>
                </a:lnTo>
                <a:lnTo>
                  <a:pt x="1178" y="112"/>
                </a:lnTo>
                <a:lnTo>
                  <a:pt x="1148" y="101"/>
                </a:lnTo>
                <a:lnTo>
                  <a:pt x="1116" y="92"/>
                </a:lnTo>
                <a:lnTo>
                  <a:pt x="1086" y="83"/>
                </a:lnTo>
                <a:lnTo>
                  <a:pt x="1055" y="75"/>
                </a:lnTo>
                <a:lnTo>
                  <a:pt x="1025" y="68"/>
                </a:lnTo>
                <a:lnTo>
                  <a:pt x="993" y="62"/>
                </a:lnTo>
                <a:lnTo>
                  <a:pt x="962" y="56"/>
                </a:lnTo>
                <a:lnTo>
                  <a:pt x="931" y="51"/>
                </a:lnTo>
                <a:lnTo>
                  <a:pt x="900" y="47"/>
                </a:lnTo>
                <a:lnTo>
                  <a:pt x="867" y="44"/>
                </a:lnTo>
                <a:lnTo>
                  <a:pt x="836" y="41"/>
                </a:lnTo>
                <a:lnTo>
                  <a:pt x="804" y="39"/>
                </a:lnTo>
                <a:lnTo>
                  <a:pt x="772" y="38"/>
                </a:lnTo>
                <a:lnTo>
                  <a:pt x="740" y="38"/>
                </a:lnTo>
                <a:lnTo>
                  <a:pt x="709" y="38"/>
                </a:lnTo>
                <a:lnTo>
                  <a:pt x="677" y="40"/>
                </a:lnTo>
                <a:lnTo>
                  <a:pt x="645" y="41"/>
                </a:lnTo>
                <a:lnTo>
                  <a:pt x="613" y="44"/>
                </a:lnTo>
                <a:lnTo>
                  <a:pt x="582" y="47"/>
                </a:lnTo>
                <a:lnTo>
                  <a:pt x="549" y="51"/>
                </a:lnTo>
                <a:lnTo>
                  <a:pt x="518" y="56"/>
                </a:lnTo>
                <a:lnTo>
                  <a:pt x="486" y="63"/>
                </a:lnTo>
                <a:lnTo>
                  <a:pt x="455" y="69"/>
                </a:lnTo>
                <a:lnTo>
                  <a:pt x="423" y="76"/>
                </a:lnTo>
                <a:lnTo>
                  <a:pt x="391" y="85"/>
                </a:lnTo>
                <a:lnTo>
                  <a:pt x="369" y="0"/>
                </a:lnTo>
                <a:lnTo>
                  <a:pt x="0" y="362"/>
                </a:lnTo>
                <a:lnTo>
                  <a:pt x="500" y="490"/>
                </a:lnTo>
                <a:lnTo>
                  <a:pt x="477" y="407"/>
                </a:lnTo>
                <a:lnTo>
                  <a:pt x="525" y="395"/>
                </a:lnTo>
                <a:lnTo>
                  <a:pt x="573" y="386"/>
                </a:lnTo>
                <a:lnTo>
                  <a:pt x="620" y="379"/>
                </a:lnTo>
                <a:lnTo>
                  <a:pt x="668" y="374"/>
                </a:lnTo>
                <a:lnTo>
                  <a:pt x="716" y="371"/>
                </a:lnTo>
                <a:lnTo>
                  <a:pt x="764" y="371"/>
                </a:lnTo>
                <a:lnTo>
                  <a:pt x="812" y="374"/>
                </a:lnTo>
                <a:lnTo>
                  <a:pt x="860" y="379"/>
                </a:lnTo>
                <a:lnTo>
                  <a:pt x="907" y="385"/>
                </a:lnTo>
                <a:lnTo>
                  <a:pt x="954" y="394"/>
                </a:lnTo>
                <a:lnTo>
                  <a:pt x="1000" y="406"/>
                </a:lnTo>
                <a:lnTo>
                  <a:pt x="1047" y="419"/>
                </a:lnTo>
                <a:lnTo>
                  <a:pt x="1091" y="435"/>
                </a:lnTo>
                <a:lnTo>
                  <a:pt x="1136" y="453"/>
                </a:lnTo>
                <a:lnTo>
                  <a:pt x="1181" y="473"/>
                </a:lnTo>
                <a:lnTo>
                  <a:pt x="1224" y="495"/>
                </a:lnTo>
                <a:lnTo>
                  <a:pt x="1266" y="519"/>
                </a:lnTo>
                <a:lnTo>
                  <a:pt x="1306" y="545"/>
                </a:lnTo>
                <a:lnTo>
                  <a:pt x="1346" y="573"/>
                </a:lnTo>
                <a:lnTo>
                  <a:pt x="1383" y="604"/>
                </a:lnTo>
                <a:lnTo>
                  <a:pt x="1420" y="635"/>
                </a:lnTo>
                <a:lnTo>
                  <a:pt x="1454" y="667"/>
                </a:lnTo>
                <a:lnTo>
                  <a:pt x="1488" y="702"/>
                </a:lnTo>
                <a:lnTo>
                  <a:pt x="1518" y="738"/>
                </a:lnTo>
                <a:lnTo>
                  <a:pt x="1548" y="775"/>
                </a:lnTo>
                <a:lnTo>
                  <a:pt x="1575" y="814"/>
                </a:lnTo>
                <a:lnTo>
                  <a:pt x="1601" y="854"/>
                </a:lnTo>
                <a:lnTo>
                  <a:pt x="1625" y="896"/>
                </a:lnTo>
                <a:lnTo>
                  <a:pt x="1647" y="937"/>
                </a:lnTo>
                <a:lnTo>
                  <a:pt x="1667" y="981"/>
                </a:lnTo>
                <a:lnTo>
                  <a:pt x="1685" y="1026"/>
                </a:lnTo>
                <a:lnTo>
                  <a:pt x="1701" y="1072"/>
                </a:lnTo>
                <a:lnTo>
                  <a:pt x="2018" y="970"/>
                </a:lnTo>
                <a:lnTo>
                  <a:pt x="2008" y="939"/>
                </a:lnTo>
                <a:lnTo>
                  <a:pt x="1997" y="909"/>
                </a:lnTo>
                <a:lnTo>
                  <a:pt x="1986" y="879"/>
                </a:lnTo>
                <a:lnTo>
                  <a:pt x="1973" y="850"/>
                </a:lnTo>
                <a:lnTo>
                  <a:pt x="1961" y="821"/>
                </a:lnTo>
                <a:lnTo>
                  <a:pt x="1946" y="791"/>
                </a:lnTo>
                <a:lnTo>
                  <a:pt x="1933" y="763"/>
                </a:lnTo>
                <a:lnTo>
                  <a:pt x="1917" y="735"/>
                </a:lnTo>
                <a:lnTo>
                  <a:pt x="1901" y="707"/>
                </a:lnTo>
                <a:lnTo>
                  <a:pt x="1886" y="680"/>
                </a:lnTo>
                <a:lnTo>
                  <a:pt x="1869" y="653"/>
                </a:lnTo>
                <a:lnTo>
                  <a:pt x="1851" y="627"/>
                </a:lnTo>
                <a:lnTo>
                  <a:pt x="1834" y="601"/>
                </a:lnTo>
                <a:lnTo>
                  <a:pt x="1815" y="575"/>
                </a:lnTo>
                <a:lnTo>
                  <a:pt x="1795" y="549"/>
                </a:lnTo>
                <a:lnTo>
                  <a:pt x="1775" y="526"/>
                </a:lnTo>
                <a:lnTo>
                  <a:pt x="1755" y="502"/>
                </a:lnTo>
                <a:lnTo>
                  <a:pt x="1734" y="478"/>
                </a:lnTo>
                <a:lnTo>
                  <a:pt x="1713" y="455"/>
                </a:lnTo>
                <a:lnTo>
                  <a:pt x="1691" y="432"/>
                </a:lnTo>
                <a:lnTo>
                  <a:pt x="1668" y="410"/>
                </a:lnTo>
                <a:lnTo>
                  <a:pt x="1644" y="388"/>
                </a:lnTo>
                <a:lnTo>
                  <a:pt x="1621" y="367"/>
                </a:lnTo>
                <a:lnTo>
                  <a:pt x="1596" y="346"/>
                </a:lnTo>
                <a:lnTo>
                  <a:pt x="1572" y="326"/>
                </a:lnTo>
                <a:lnTo>
                  <a:pt x="1546" y="307"/>
                </a:lnTo>
                <a:lnTo>
                  <a:pt x="1520" y="288"/>
                </a:lnTo>
                <a:lnTo>
                  <a:pt x="1494" y="270"/>
                </a:lnTo>
                <a:lnTo>
                  <a:pt x="1468" y="252"/>
                </a:lnTo>
                <a:lnTo>
                  <a:pt x="1440" y="235"/>
                </a:lnTo>
                <a:lnTo>
                  <a:pt x="1412" y="219"/>
                </a:lnTo>
                <a:lnTo>
                  <a:pt x="1384" y="202"/>
                </a:lnTo>
                <a:close/>
              </a:path>
            </a:pathLst>
          </a:custGeom>
          <a:solidFill>
            <a:srgbClr val="2B399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grpSp>
        <p:nvGrpSpPr>
          <p:cNvPr id="4" name="Group 7"/>
          <p:cNvGrpSpPr/>
          <p:nvPr/>
        </p:nvGrpSpPr>
        <p:grpSpPr>
          <a:xfrm>
            <a:off x="11048121" y="4179954"/>
            <a:ext cx="333190" cy="329176"/>
            <a:chOff x="4626950" y="2867604"/>
            <a:chExt cx="288594" cy="285116"/>
          </a:xfrm>
          <a:solidFill>
            <a:schemeClr val="tx1">
              <a:lumMod val="75000"/>
              <a:lumOff val="25000"/>
            </a:schemeClr>
          </a:solidFill>
        </p:grpSpPr>
        <p:sp>
          <p:nvSpPr>
            <p:cNvPr id="59" name="Freeform 1402"/>
            <p:cNvSpPr>
              <a:spLocks/>
            </p:cNvSpPr>
            <p:nvPr/>
          </p:nvSpPr>
          <p:spPr bwMode="auto">
            <a:xfrm>
              <a:off x="4727785" y="2985823"/>
              <a:ext cx="86927" cy="166897"/>
            </a:xfrm>
            <a:custGeom>
              <a:avLst/>
              <a:gdLst>
                <a:gd name="T0" fmla="*/ 69 w 75"/>
                <a:gd name="T1" fmla="*/ 77 h 146"/>
                <a:gd name="T2" fmla="*/ 56 w 75"/>
                <a:gd name="T3" fmla="*/ 66 h 146"/>
                <a:gd name="T4" fmla="*/ 42 w 75"/>
                <a:gd name="T5" fmla="*/ 60 h 146"/>
                <a:gd name="T6" fmla="*/ 36 w 75"/>
                <a:gd name="T7" fmla="*/ 56 h 146"/>
                <a:gd name="T8" fmla="*/ 26 w 75"/>
                <a:gd name="T9" fmla="*/ 50 h 146"/>
                <a:gd name="T10" fmla="*/ 23 w 75"/>
                <a:gd name="T11" fmla="*/ 45 h 146"/>
                <a:gd name="T12" fmla="*/ 22 w 75"/>
                <a:gd name="T13" fmla="*/ 41 h 146"/>
                <a:gd name="T14" fmla="*/ 25 w 75"/>
                <a:gd name="T15" fmla="*/ 34 h 146"/>
                <a:gd name="T16" fmla="*/ 30 w 75"/>
                <a:gd name="T17" fmla="*/ 30 h 146"/>
                <a:gd name="T18" fmla="*/ 43 w 75"/>
                <a:gd name="T19" fmla="*/ 28 h 146"/>
                <a:gd name="T20" fmla="*/ 48 w 75"/>
                <a:gd name="T21" fmla="*/ 30 h 146"/>
                <a:gd name="T22" fmla="*/ 58 w 75"/>
                <a:gd name="T23" fmla="*/ 37 h 146"/>
                <a:gd name="T24" fmla="*/ 72 w 75"/>
                <a:gd name="T25" fmla="*/ 29 h 146"/>
                <a:gd name="T26" fmla="*/ 67 w 75"/>
                <a:gd name="T27" fmla="*/ 23 h 146"/>
                <a:gd name="T28" fmla="*/ 52 w 75"/>
                <a:gd name="T29" fmla="*/ 15 h 146"/>
                <a:gd name="T30" fmla="*/ 43 w 75"/>
                <a:gd name="T31" fmla="*/ 0 h 146"/>
                <a:gd name="T32" fmla="*/ 34 w 75"/>
                <a:gd name="T33" fmla="*/ 13 h 146"/>
                <a:gd name="T34" fmla="*/ 28 w 75"/>
                <a:gd name="T35" fmla="*/ 15 h 146"/>
                <a:gd name="T36" fmla="*/ 19 w 75"/>
                <a:gd name="T37" fmla="*/ 19 h 146"/>
                <a:gd name="T38" fmla="*/ 15 w 75"/>
                <a:gd name="T39" fmla="*/ 23 h 146"/>
                <a:gd name="T40" fmla="*/ 8 w 75"/>
                <a:gd name="T41" fmla="*/ 31 h 146"/>
                <a:gd name="T42" fmla="*/ 7 w 75"/>
                <a:gd name="T43" fmla="*/ 41 h 146"/>
                <a:gd name="T44" fmla="*/ 7 w 75"/>
                <a:gd name="T45" fmla="*/ 46 h 146"/>
                <a:gd name="T46" fmla="*/ 12 w 75"/>
                <a:gd name="T47" fmla="*/ 55 h 146"/>
                <a:gd name="T48" fmla="*/ 21 w 75"/>
                <a:gd name="T49" fmla="*/ 66 h 146"/>
                <a:gd name="T50" fmla="*/ 30 w 75"/>
                <a:gd name="T51" fmla="*/ 71 h 146"/>
                <a:gd name="T52" fmla="*/ 49 w 75"/>
                <a:gd name="T53" fmla="*/ 80 h 146"/>
                <a:gd name="T54" fmla="*/ 56 w 75"/>
                <a:gd name="T55" fmla="*/ 87 h 146"/>
                <a:gd name="T56" fmla="*/ 59 w 75"/>
                <a:gd name="T57" fmla="*/ 97 h 146"/>
                <a:gd name="T58" fmla="*/ 57 w 75"/>
                <a:gd name="T59" fmla="*/ 103 h 146"/>
                <a:gd name="T60" fmla="*/ 54 w 75"/>
                <a:gd name="T61" fmla="*/ 108 h 146"/>
                <a:gd name="T62" fmla="*/ 45 w 75"/>
                <a:gd name="T63" fmla="*/ 113 h 146"/>
                <a:gd name="T64" fmla="*/ 33 w 75"/>
                <a:gd name="T65" fmla="*/ 113 h 146"/>
                <a:gd name="T66" fmla="*/ 27 w 75"/>
                <a:gd name="T67" fmla="*/ 111 h 146"/>
                <a:gd name="T68" fmla="*/ 19 w 75"/>
                <a:gd name="T69" fmla="*/ 101 h 146"/>
                <a:gd name="T70" fmla="*/ 0 w 75"/>
                <a:gd name="T71" fmla="*/ 99 h 146"/>
                <a:gd name="T72" fmla="*/ 6 w 75"/>
                <a:gd name="T73" fmla="*/ 111 h 146"/>
                <a:gd name="T74" fmla="*/ 14 w 75"/>
                <a:gd name="T75" fmla="*/ 120 h 146"/>
                <a:gd name="T76" fmla="*/ 18 w 75"/>
                <a:gd name="T77" fmla="*/ 123 h 146"/>
                <a:gd name="T78" fmla="*/ 28 w 75"/>
                <a:gd name="T79" fmla="*/ 127 h 146"/>
                <a:gd name="T80" fmla="*/ 34 w 75"/>
                <a:gd name="T81" fmla="*/ 146 h 146"/>
                <a:gd name="T82" fmla="*/ 43 w 75"/>
                <a:gd name="T83" fmla="*/ 129 h 146"/>
                <a:gd name="T84" fmla="*/ 50 w 75"/>
                <a:gd name="T85" fmla="*/ 128 h 146"/>
                <a:gd name="T86" fmla="*/ 62 w 75"/>
                <a:gd name="T87" fmla="*/ 122 h 146"/>
                <a:gd name="T88" fmla="*/ 67 w 75"/>
                <a:gd name="T89" fmla="*/ 118 h 146"/>
                <a:gd name="T90" fmla="*/ 73 w 75"/>
                <a:gd name="T91" fmla="*/ 109 h 146"/>
                <a:gd name="T92" fmla="*/ 75 w 75"/>
                <a:gd name="T93" fmla="*/ 97 h 146"/>
                <a:gd name="T94" fmla="*/ 74 w 75"/>
                <a:gd name="T95" fmla="*/ 92 h 146"/>
                <a:gd name="T96" fmla="*/ 71 w 75"/>
                <a:gd name="T97" fmla="*/ 83 h 146"/>
                <a:gd name="T98" fmla="*/ 69 w 75"/>
                <a:gd name="T99"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146">
                  <a:moveTo>
                    <a:pt x="69" y="77"/>
                  </a:moveTo>
                  <a:lnTo>
                    <a:pt x="69" y="77"/>
                  </a:lnTo>
                  <a:lnTo>
                    <a:pt x="64" y="71"/>
                  </a:lnTo>
                  <a:lnTo>
                    <a:pt x="56" y="66"/>
                  </a:lnTo>
                  <a:lnTo>
                    <a:pt x="49" y="63"/>
                  </a:lnTo>
                  <a:lnTo>
                    <a:pt x="42" y="60"/>
                  </a:lnTo>
                  <a:lnTo>
                    <a:pt x="42" y="60"/>
                  </a:lnTo>
                  <a:lnTo>
                    <a:pt x="36" y="56"/>
                  </a:lnTo>
                  <a:lnTo>
                    <a:pt x="29" y="52"/>
                  </a:lnTo>
                  <a:lnTo>
                    <a:pt x="26" y="50"/>
                  </a:lnTo>
                  <a:lnTo>
                    <a:pt x="24" y="48"/>
                  </a:lnTo>
                  <a:lnTo>
                    <a:pt x="23" y="45"/>
                  </a:lnTo>
                  <a:lnTo>
                    <a:pt x="22" y="41"/>
                  </a:lnTo>
                  <a:lnTo>
                    <a:pt x="22" y="41"/>
                  </a:lnTo>
                  <a:lnTo>
                    <a:pt x="23" y="37"/>
                  </a:lnTo>
                  <a:lnTo>
                    <a:pt x="25" y="34"/>
                  </a:lnTo>
                  <a:lnTo>
                    <a:pt x="25" y="34"/>
                  </a:lnTo>
                  <a:lnTo>
                    <a:pt x="30" y="30"/>
                  </a:lnTo>
                  <a:lnTo>
                    <a:pt x="37" y="28"/>
                  </a:lnTo>
                  <a:lnTo>
                    <a:pt x="43" y="28"/>
                  </a:lnTo>
                  <a:lnTo>
                    <a:pt x="48" y="30"/>
                  </a:lnTo>
                  <a:lnTo>
                    <a:pt x="48" y="30"/>
                  </a:lnTo>
                  <a:lnTo>
                    <a:pt x="55" y="34"/>
                  </a:lnTo>
                  <a:lnTo>
                    <a:pt x="58" y="37"/>
                  </a:lnTo>
                  <a:lnTo>
                    <a:pt x="59" y="39"/>
                  </a:lnTo>
                  <a:lnTo>
                    <a:pt x="72" y="29"/>
                  </a:lnTo>
                  <a:lnTo>
                    <a:pt x="72" y="29"/>
                  </a:lnTo>
                  <a:lnTo>
                    <a:pt x="67" y="23"/>
                  </a:lnTo>
                  <a:lnTo>
                    <a:pt x="61" y="19"/>
                  </a:lnTo>
                  <a:lnTo>
                    <a:pt x="52" y="15"/>
                  </a:lnTo>
                  <a:lnTo>
                    <a:pt x="43" y="13"/>
                  </a:lnTo>
                  <a:lnTo>
                    <a:pt x="43" y="0"/>
                  </a:lnTo>
                  <a:lnTo>
                    <a:pt x="34" y="0"/>
                  </a:lnTo>
                  <a:lnTo>
                    <a:pt x="34" y="13"/>
                  </a:lnTo>
                  <a:lnTo>
                    <a:pt x="34" y="13"/>
                  </a:lnTo>
                  <a:lnTo>
                    <a:pt x="28" y="15"/>
                  </a:lnTo>
                  <a:lnTo>
                    <a:pt x="23" y="17"/>
                  </a:lnTo>
                  <a:lnTo>
                    <a:pt x="19" y="19"/>
                  </a:lnTo>
                  <a:lnTo>
                    <a:pt x="15" y="23"/>
                  </a:lnTo>
                  <a:lnTo>
                    <a:pt x="15" y="23"/>
                  </a:lnTo>
                  <a:lnTo>
                    <a:pt x="12" y="27"/>
                  </a:lnTo>
                  <a:lnTo>
                    <a:pt x="8" y="31"/>
                  </a:lnTo>
                  <a:lnTo>
                    <a:pt x="7" y="36"/>
                  </a:lnTo>
                  <a:lnTo>
                    <a:pt x="7" y="41"/>
                  </a:lnTo>
                  <a:lnTo>
                    <a:pt x="7" y="41"/>
                  </a:lnTo>
                  <a:lnTo>
                    <a:pt x="7" y="46"/>
                  </a:lnTo>
                  <a:lnTo>
                    <a:pt x="8" y="51"/>
                  </a:lnTo>
                  <a:lnTo>
                    <a:pt x="12" y="55"/>
                  </a:lnTo>
                  <a:lnTo>
                    <a:pt x="14" y="60"/>
                  </a:lnTo>
                  <a:lnTo>
                    <a:pt x="21" y="66"/>
                  </a:lnTo>
                  <a:lnTo>
                    <a:pt x="30" y="71"/>
                  </a:lnTo>
                  <a:lnTo>
                    <a:pt x="30" y="71"/>
                  </a:lnTo>
                  <a:lnTo>
                    <a:pt x="40" y="75"/>
                  </a:lnTo>
                  <a:lnTo>
                    <a:pt x="49" y="80"/>
                  </a:lnTo>
                  <a:lnTo>
                    <a:pt x="53" y="84"/>
                  </a:lnTo>
                  <a:lnTo>
                    <a:pt x="56" y="87"/>
                  </a:lnTo>
                  <a:lnTo>
                    <a:pt x="58" y="91"/>
                  </a:lnTo>
                  <a:lnTo>
                    <a:pt x="59" y="97"/>
                  </a:lnTo>
                  <a:lnTo>
                    <a:pt x="59" y="97"/>
                  </a:lnTo>
                  <a:lnTo>
                    <a:pt x="57" y="103"/>
                  </a:lnTo>
                  <a:lnTo>
                    <a:pt x="54" y="108"/>
                  </a:lnTo>
                  <a:lnTo>
                    <a:pt x="54" y="108"/>
                  </a:lnTo>
                  <a:lnTo>
                    <a:pt x="50" y="111"/>
                  </a:lnTo>
                  <a:lnTo>
                    <a:pt x="45" y="113"/>
                  </a:lnTo>
                  <a:lnTo>
                    <a:pt x="39" y="114"/>
                  </a:lnTo>
                  <a:lnTo>
                    <a:pt x="33" y="113"/>
                  </a:lnTo>
                  <a:lnTo>
                    <a:pt x="33" y="113"/>
                  </a:lnTo>
                  <a:lnTo>
                    <a:pt x="27" y="111"/>
                  </a:lnTo>
                  <a:lnTo>
                    <a:pt x="23" y="107"/>
                  </a:lnTo>
                  <a:lnTo>
                    <a:pt x="19" y="101"/>
                  </a:lnTo>
                  <a:lnTo>
                    <a:pt x="16" y="95"/>
                  </a:lnTo>
                  <a:lnTo>
                    <a:pt x="0" y="99"/>
                  </a:lnTo>
                  <a:lnTo>
                    <a:pt x="0" y="99"/>
                  </a:lnTo>
                  <a:lnTo>
                    <a:pt x="6" y="111"/>
                  </a:lnTo>
                  <a:lnTo>
                    <a:pt x="9" y="116"/>
                  </a:lnTo>
                  <a:lnTo>
                    <a:pt x="14" y="120"/>
                  </a:lnTo>
                  <a:lnTo>
                    <a:pt x="14" y="120"/>
                  </a:lnTo>
                  <a:lnTo>
                    <a:pt x="18" y="123"/>
                  </a:lnTo>
                  <a:lnTo>
                    <a:pt x="23" y="125"/>
                  </a:lnTo>
                  <a:lnTo>
                    <a:pt x="28" y="127"/>
                  </a:lnTo>
                  <a:lnTo>
                    <a:pt x="34" y="129"/>
                  </a:lnTo>
                  <a:lnTo>
                    <a:pt x="34" y="146"/>
                  </a:lnTo>
                  <a:lnTo>
                    <a:pt x="43" y="146"/>
                  </a:lnTo>
                  <a:lnTo>
                    <a:pt x="43" y="129"/>
                  </a:lnTo>
                  <a:lnTo>
                    <a:pt x="43" y="129"/>
                  </a:lnTo>
                  <a:lnTo>
                    <a:pt x="50" y="128"/>
                  </a:lnTo>
                  <a:lnTo>
                    <a:pt x="56" y="126"/>
                  </a:lnTo>
                  <a:lnTo>
                    <a:pt x="62" y="122"/>
                  </a:lnTo>
                  <a:lnTo>
                    <a:pt x="67" y="118"/>
                  </a:lnTo>
                  <a:lnTo>
                    <a:pt x="67" y="118"/>
                  </a:lnTo>
                  <a:lnTo>
                    <a:pt x="70" y="114"/>
                  </a:lnTo>
                  <a:lnTo>
                    <a:pt x="73" y="109"/>
                  </a:lnTo>
                  <a:lnTo>
                    <a:pt x="74" y="102"/>
                  </a:lnTo>
                  <a:lnTo>
                    <a:pt x="75" y="97"/>
                  </a:lnTo>
                  <a:lnTo>
                    <a:pt x="75" y="97"/>
                  </a:lnTo>
                  <a:lnTo>
                    <a:pt x="74" y="92"/>
                  </a:lnTo>
                  <a:lnTo>
                    <a:pt x="73" y="88"/>
                  </a:lnTo>
                  <a:lnTo>
                    <a:pt x="71" y="83"/>
                  </a:lnTo>
                  <a:lnTo>
                    <a:pt x="69" y="77"/>
                  </a:lnTo>
                  <a:lnTo>
                    <a:pt x="69" y="7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0" name="Freeform 1403"/>
            <p:cNvSpPr>
              <a:spLocks/>
            </p:cNvSpPr>
            <p:nvPr/>
          </p:nvSpPr>
          <p:spPr bwMode="auto">
            <a:xfrm>
              <a:off x="4626950" y="2867604"/>
              <a:ext cx="288594" cy="142559"/>
            </a:xfrm>
            <a:custGeom>
              <a:avLst/>
              <a:gdLst>
                <a:gd name="T0" fmla="*/ 30 w 247"/>
                <a:gd name="T1" fmla="*/ 123 h 123"/>
                <a:gd name="T2" fmla="*/ 123 w 247"/>
                <a:gd name="T3" fmla="*/ 30 h 123"/>
                <a:gd name="T4" fmla="*/ 216 w 247"/>
                <a:gd name="T5" fmla="*/ 123 h 123"/>
                <a:gd name="T6" fmla="*/ 247 w 247"/>
                <a:gd name="T7" fmla="*/ 123 h 123"/>
                <a:gd name="T8" fmla="*/ 131 w 247"/>
                <a:gd name="T9" fmla="*/ 7 h 123"/>
                <a:gd name="T10" fmla="*/ 123 w 247"/>
                <a:gd name="T11" fmla="*/ 0 h 123"/>
                <a:gd name="T12" fmla="*/ 0 w 247"/>
                <a:gd name="T13" fmla="*/ 123 h 123"/>
                <a:gd name="T14" fmla="*/ 30 w 247"/>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 h="123">
                  <a:moveTo>
                    <a:pt x="30" y="123"/>
                  </a:moveTo>
                  <a:lnTo>
                    <a:pt x="123" y="30"/>
                  </a:lnTo>
                  <a:lnTo>
                    <a:pt x="216" y="123"/>
                  </a:lnTo>
                  <a:lnTo>
                    <a:pt x="247" y="123"/>
                  </a:lnTo>
                  <a:lnTo>
                    <a:pt x="131" y="7"/>
                  </a:lnTo>
                  <a:lnTo>
                    <a:pt x="123" y="0"/>
                  </a:lnTo>
                  <a:lnTo>
                    <a:pt x="0" y="123"/>
                  </a:lnTo>
                  <a:lnTo>
                    <a:pt x="30" y="12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8" name="Group 3"/>
          <p:cNvGrpSpPr/>
          <p:nvPr/>
        </p:nvGrpSpPr>
        <p:grpSpPr>
          <a:xfrm>
            <a:off x="10335826" y="2536642"/>
            <a:ext cx="295314" cy="329655"/>
            <a:chOff x="4484393" y="5238930"/>
            <a:chExt cx="299024" cy="333796"/>
          </a:xfrm>
          <a:solidFill>
            <a:schemeClr val="tx1">
              <a:lumMod val="75000"/>
              <a:lumOff val="25000"/>
            </a:schemeClr>
          </a:solidFill>
        </p:grpSpPr>
        <p:sp>
          <p:nvSpPr>
            <p:cNvPr id="61" name="Freeform 1404"/>
            <p:cNvSpPr>
              <a:spLocks noEditPoints="1"/>
            </p:cNvSpPr>
            <p:nvPr/>
          </p:nvSpPr>
          <p:spPr bwMode="auto">
            <a:xfrm>
              <a:off x="4602612" y="5395397"/>
              <a:ext cx="180805" cy="177329"/>
            </a:xfrm>
            <a:custGeom>
              <a:avLst/>
              <a:gdLst>
                <a:gd name="T0" fmla="*/ 110 w 155"/>
                <a:gd name="T1" fmla="*/ 148 h 155"/>
                <a:gd name="T2" fmla="*/ 121 w 155"/>
                <a:gd name="T3" fmla="*/ 111 h 155"/>
                <a:gd name="T4" fmla="*/ 125 w 155"/>
                <a:gd name="T5" fmla="*/ 106 h 155"/>
                <a:gd name="T6" fmla="*/ 150 w 155"/>
                <a:gd name="T7" fmla="*/ 104 h 155"/>
                <a:gd name="T8" fmla="*/ 132 w 155"/>
                <a:gd name="T9" fmla="*/ 71 h 155"/>
                <a:gd name="T10" fmla="*/ 131 w 155"/>
                <a:gd name="T11" fmla="*/ 65 h 155"/>
                <a:gd name="T12" fmla="*/ 148 w 155"/>
                <a:gd name="T13" fmla="*/ 45 h 155"/>
                <a:gd name="T14" fmla="*/ 111 w 155"/>
                <a:gd name="T15" fmla="*/ 34 h 155"/>
                <a:gd name="T16" fmla="*/ 106 w 155"/>
                <a:gd name="T17" fmla="*/ 30 h 155"/>
                <a:gd name="T18" fmla="*/ 103 w 155"/>
                <a:gd name="T19" fmla="*/ 4 h 155"/>
                <a:gd name="T20" fmla="*/ 71 w 155"/>
                <a:gd name="T21" fmla="*/ 23 h 155"/>
                <a:gd name="T22" fmla="*/ 64 w 155"/>
                <a:gd name="T23" fmla="*/ 24 h 155"/>
                <a:gd name="T24" fmla="*/ 44 w 155"/>
                <a:gd name="T25" fmla="*/ 7 h 155"/>
                <a:gd name="T26" fmla="*/ 34 w 155"/>
                <a:gd name="T27" fmla="*/ 44 h 155"/>
                <a:gd name="T28" fmla="*/ 30 w 155"/>
                <a:gd name="T29" fmla="*/ 49 h 155"/>
                <a:gd name="T30" fmla="*/ 4 w 155"/>
                <a:gd name="T31" fmla="*/ 51 h 155"/>
                <a:gd name="T32" fmla="*/ 23 w 155"/>
                <a:gd name="T33" fmla="*/ 83 h 155"/>
                <a:gd name="T34" fmla="*/ 24 w 155"/>
                <a:gd name="T35" fmla="*/ 91 h 155"/>
                <a:gd name="T36" fmla="*/ 7 w 155"/>
                <a:gd name="T37" fmla="*/ 110 h 155"/>
                <a:gd name="T38" fmla="*/ 42 w 155"/>
                <a:gd name="T39" fmla="*/ 121 h 155"/>
                <a:gd name="T40" fmla="*/ 49 w 155"/>
                <a:gd name="T41" fmla="*/ 125 h 155"/>
                <a:gd name="T42" fmla="*/ 51 w 155"/>
                <a:gd name="T43" fmla="*/ 151 h 155"/>
                <a:gd name="T44" fmla="*/ 83 w 155"/>
                <a:gd name="T45" fmla="*/ 132 h 155"/>
                <a:gd name="T46" fmla="*/ 90 w 155"/>
                <a:gd name="T47" fmla="*/ 131 h 155"/>
                <a:gd name="T48" fmla="*/ 97 w 155"/>
                <a:gd name="T49" fmla="*/ 129 h 155"/>
                <a:gd name="T50" fmla="*/ 56 w 155"/>
                <a:gd name="T51" fmla="*/ 93 h 155"/>
                <a:gd name="T52" fmla="*/ 52 w 155"/>
                <a:gd name="T53" fmla="*/ 83 h 155"/>
                <a:gd name="T54" fmla="*/ 52 w 155"/>
                <a:gd name="T55" fmla="*/ 74 h 155"/>
                <a:gd name="T56" fmla="*/ 55 w 155"/>
                <a:gd name="T57" fmla="*/ 65 h 155"/>
                <a:gd name="T58" fmla="*/ 62 w 155"/>
                <a:gd name="T59" fmla="*/ 56 h 155"/>
                <a:gd name="T60" fmla="*/ 66 w 155"/>
                <a:gd name="T61" fmla="*/ 54 h 155"/>
                <a:gd name="T62" fmla="*/ 76 w 155"/>
                <a:gd name="T63" fmla="*/ 52 h 155"/>
                <a:gd name="T64" fmla="*/ 86 w 155"/>
                <a:gd name="T65" fmla="*/ 53 h 155"/>
                <a:gd name="T66" fmla="*/ 95 w 155"/>
                <a:gd name="T67" fmla="*/ 58 h 155"/>
                <a:gd name="T68" fmla="*/ 98 w 155"/>
                <a:gd name="T69" fmla="*/ 62 h 155"/>
                <a:gd name="T70" fmla="*/ 103 w 155"/>
                <a:gd name="T71" fmla="*/ 72 h 155"/>
                <a:gd name="T72" fmla="*/ 103 w 155"/>
                <a:gd name="T73" fmla="*/ 81 h 155"/>
                <a:gd name="T74" fmla="*/ 100 w 155"/>
                <a:gd name="T75" fmla="*/ 91 h 155"/>
                <a:gd name="T76" fmla="*/ 93 w 155"/>
                <a:gd name="T77" fmla="*/ 99 h 155"/>
                <a:gd name="T78" fmla="*/ 88 w 155"/>
                <a:gd name="T79" fmla="*/ 101 h 155"/>
                <a:gd name="T80" fmla="*/ 78 w 155"/>
                <a:gd name="T81" fmla="*/ 103 h 155"/>
                <a:gd name="T82" fmla="*/ 69 w 155"/>
                <a:gd name="T83" fmla="*/ 102 h 155"/>
                <a:gd name="T84" fmla="*/ 60 w 155"/>
                <a:gd name="T85" fmla="*/ 97 h 155"/>
                <a:gd name="T86" fmla="*/ 56 w 155"/>
                <a:gd name="T87" fmla="*/ 9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5" h="155">
                  <a:moveTo>
                    <a:pt x="97" y="129"/>
                  </a:moveTo>
                  <a:lnTo>
                    <a:pt x="110" y="148"/>
                  </a:lnTo>
                  <a:lnTo>
                    <a:pt x="134" y="130"/>
                  </a:lnTo>
                  <a:lnTo>
                    <a:pt x="121" y="111"/>
                  </a:lnTo>
                  <a:lnTo>
                    <a:pt x="121" y="111"/>
                  </a:lnTo>
                  <a:lnTo>
                    <a:pt x="125" y="106"/>
                  </a:lnTo>
                  <a:lnTo>
                    <a:pt x="128" y="100"/>
                  </a:lnTo>
                  <a:lnTo>
                    <a:pt x="150" y="104"/>
                  </a:lnTo>
                  <a:lnTo>
                    <a:pt x="155" y="75"/>
                  </a:lnTo>
                  <a:lnTo>
                    <a:pt x="132" y="71"/>
                  </a:lnTo>
                  <a:lnTo>
                    <a:pt x="132" y="71"/>
                  </a:lnTo>
                  <a:lnTo>
                    <a:pt x="131" y="65"/>
                  </a:lnTo>
                  <a:lnTo>
                    <a:pt x="129" y="58"/>
                  </a:lnTo>
                  <a:lnTo>
                    <a:pt x="148" y="45"/>
                  </a:lnTo>
                  <a:lnTo>
                    <a:pt x="130" y="21"/>
                  </a:lnTo>
                  <a:lnTo>
                    <a:pt x="111" y="34"/>
                  </a:lnTo>
                  <a:lnTo>
                    <a:pt x="111" y="34"/>
                  </a:lnTo>
                  <a:lnTo>
                    <a:pt x="106" y="30"/>
                  </a:lnTo>
                  <a:lnTo>
                    <a:pt x="100" y="27"/>
                  </a:lnTo>
                  <a:lnTo>
                    <a:pt x="103" y="4"/>
                  </a:lnTo>
                  <a:lnTo>
                    <a:pt x="75" y="0"/>
                  </a:lnTo>
                  <a:lnTo>
                    <a:pt x="71" y="23"/>
                  </a:lnTo>
                  <a:lnTo>
                    <a:pt x="71" y="23"/>
                  </a:lnTo>
                  <a:lnTo>
                    <a:pt x="64" y="24"/>
                  </a:lnTo>
                  <a:lnTo>
                    <a:pt x="58" y="26"/>
                  </a:lnTo>
                  <a:lnTo>
                    <a:pt x="44" y="7"/>
                  </a:lnTo>
                  <a:lnTo>
                    <a:pt x="21" y="25"/>
                  </a:lnTo>
                  <a:lnTo>
                    <a:pt x="34" y="44"/>
                  </a:lnTo>
                  <a:lnTo>
                    <a:pt x="34" y="44"/>
                  </a:lnTo>
                  <a:lnTo>
                    <a:pt x="30" y="49"/>
                  </a:lnTo>
                  <a:lnTo>
                    <a:pt x="27" y="55"/>
                  </a:lnTo>
                  <a:lnTo>
                    <a:pt x="4" y="51"/>
                  </a:lnTo>
                  <a:lnTo>
                    <a:pt x="0" y="80"/>
                  </a:lnTo>
                  <a:lnTo>
                    <a:pt x="23" y="83"/>
                  </a:lnTo>
                  <a:lnTo>
                    <a:pt x="23" y="83"/>
                  </a:lnTo>
                  <a:lnTo>
                    <a:pt x="24" y="91"/>
                  </a:lnTo>
                  <a:lnTo>
                    <a:pt x="26" y="97"/>
                  </a:lnTo>
                  <a:lnTo>
                    <a:pt x="7" y="110"/>
                  </a:lnTo>
                  <a:lnTo>
                    <a:pt x="25" y="134"/>
                  </a:lnTo>
                  <a:lnTo>
                    <a:pt x="42" y="121"/>
                  </a:lnTo>
                  <a:lnTo>
                    <a:pt x="42" y="121"/>
                  </a:lnTo>
                  <a:lnTo>
                    <a:pt x="49" y="125"/>
                  </a:lnTo>
                  <a:lnTo>
                    <a:pt x="55" y="128"/>
                  </a:lnTo>
                  <a:lnTo>
                    <a:pt x="51" y="151"/>
                  </a:lnTo>
                  <a:lnTo>
                    <a:pt x="80" y="155"/>
                  </a:lnTo>
                  <a:lnTo>
                    <a:pt x="83" y="132"/>
                  </a:lnTo>
                  <a:lnTo>
                    <a:pt x="83" y="132"/>
                  </a:lnTo>
                  <a:lnTo>
                    <a:pt x="90" y="131"/>
                  </a:lnTo>
                  <a:lnTo>
                    <a:pt x="97" y="129"/>
                  </a:lnTo>
                  <a:lnTo>
                    <a:pt x="97" y="129"/>
                  </a:lnTo>
                  <a:close/>
                  <a:moveTo>
                    <a:pt x="56" y="93"/>
                  </a:moveTo>
                  <a:lnTo>
                    <a:pt x="56" y="93"/>
                  </a:lnTo>
                  <a:lnTo>
                    <a:pt x="54" y="88"/>
                  </a:lnTo>
                  <a:lnTo>
                    <a:pt x="52" y="83"/>
                  </a:lnTo>
                  <a:lnTo>
                    <a:pt x="52" y="78"/>
                  </a:lnTo>
                  <a:lnTo>
                    <a:pt x="52" y="74"/>
                  </a:lnTo>
                  <a:lnTo>
                    <a:pt x="53" y="69"/>
                  </a:lnTo>
                  <a:lnTo>
                    <a:pt x="55" y="65"/>
                  </a:lnTo>
                  <a:lnTo>
                    <a:pt x="58" y="60"/>
                  </a:lnTo>
                  <a:lnTo>
                    <a:pt x="62" y="56"/>
                  </a:lnTo>
                  <a:lnTo>
                    <a:pt x="62" y="56"/>
                  </a:lnTo>
                  <a:lnTo>
                    <a:pt x="66" y="54"/>
                  </a:lnTo>
                  <a:lnTo>
                    <a:pt x="72" y="52"/>
                  </a:lnTo>
                  <a:lnTo>
                    <a:pt x="76" y="52"/>
                  </a:lnTo>
                  <a:lnTo>
                    <a:pt x="81" y="52"/>
                  </a:lnTo>
                  <a:lnTo>
                    <a:pt x="86" y="53"/>
                  </a:lnTo>
                  <a:lnTo>
                    <a:pt x="90" y="55"/>
                  </a:lnTo>
                  <a:lnTo>
                    <a:pt x="95" y="58"/>
                  </a:lnTo>
                  <a:lnTo>
                    <a:pt x="98" y="62"/>
                  </a:lnTo>
                  <a:lnTo>
                    <a:pt x="98" y="62"/>
                  </a:lnTo>
                  <a:lnTo>
                    <a:pt x="101" y="67"/>
                  </a:lnTo>
                  <a:lnTo>
                    <a:pt x="103" y="72"/>
                  </a:lnTo>
                  <a:lnTo>
                    <a:pt x="103" y="76"/>
                  </a:lnTo>
                  <a:lnTo>
                    <a:pt x="103" y="81"/>
                  </a:lnTo>
                  <a:lnTo>
                    <a:pt x="102" y="86"/>
                  </a:lnTo>
                  <a:lnTo>
                    <a:pt x="100" y="91"/>
                  </a:lnTo>
                  <a:lnTo>
                    <a:pt x="97" y="95"/>
                  </a:lnTo>
                  <a:lnTo>
                    <a:pt x="93" y="99"/>
                  </a:lnTo>
                  <a:lnTo>
                    <a:pt x="93" y="99"/>
                  </a:lnTo>
                  <a:lnTo>
                    <a:pt x="88" y="101"/>
                  </a:lnTo>
                  <a:lnTo>
                    <a:pt x="83" y="103"/>
                  </a:lnTo>
                  <a:lnTo>
                    <a:pt x="78" y="103"/>
                  </a:lnTo>
                  <a:lnTo>
                    <a:pt x="74" y="103"/>
                  </a:lnTo>
                  <a:lnTo>
                    <a:pt x="69" y="102"/>
                  </a:lnTo>
                  <a:lnTo>
                    <a:pt x="64" y="100"/>
                  </a:lnTo>
                  <a:lnTo>
                    <a:pt x="60" y="97"/>
                  </a:lnTo>
                  <a:lnTo>
                    <a:pt x="56" y="93"/>
                  </a:lnTo>
                  <a:lnTo>
                    <a:pt x="56" y="9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2" name="Freeform 1405"/>
            <p:cNvSpPr>
              <a:spLocks noEditPoints="1"/>
            </p:cNvSpPr>
            <p:nvPr/>
          </p:nvSpPr>
          <p:spPr bwMode="auto">
            <a:xfrm>
              <a:off x="4487869" y="5402351"/>
              <a:ext cx="111265" cy="111265"/>
            </a:xfrm>
            <a:custGeom>
              <a:avLst/>
              <a:gdLst>
                <a:gd name="T0" fmla="*/ 97 w 97"/>
                <a:gd name="T1" fmla="*/ 47 h 96"/>
                <a:gd name="T2" fmla="*/ 79 w 97"/>
                <a:gd name="T3" fmla="*/ 33 h 96"/>
                <a:gd name="T4" fmla="*/ 74 w 97"/>
                <a:gd name="T5" fmla="*/ 25 h 96"/>
                <a:gd name="T6" fmla="*/ 66 w 97"/>
                <a:gd name="T7" fmla="*/ 3 h 96"/>
                <a:gd name="T8" fmla="*/ 59 w 97"/>
                <a:gd name="T9" fmla="*/ 16 h 96"/>
                <a:gd name="T10" fmla="*/ 48 w 97"/>
                <a:gd name="T11" fmla="*/ 0 h 96"/>
                <a:gd name="T12" fmla="*/ 33 w 97"/>
                <a:gd name="T13" fmla="*/ 18 h 96"/>
                <a:gd name="T14" fmla="*/ 26 w 97"/>
                <a:gd name="T15" fmla="*/ 22 h 96"/>
                <a:gd name="T16" fmla="*/ 4 w 97"/>
                <a:gd name="T17" fmla="*/ 29 h 96"/>
                <a:gd name="T18" fmla="*/ 15 w 97"/>
                <a:gd name="T19" fmla="*/ 38 h 96"/>
                <a:gd name="T20" fmla="*/ 0 w 97"/>
                <a:gd name="T21" fmla="*/ 49 h 96"/>
                <a:gd name="T22" fmla="*/ 18 w 97"/>
                <a:gd name="T23" fmla="*/ 64 h 96"/>
                <a:gd name="T24" fmla="*/ 23 w 97"/>
                <a:gd name="T25" fmla="*/ 71 h 96"/>
                <a:gd name="T26" fmla="*/ 30 w 97"/>
                <a:gd name="T27" fmla="*/ 93 h 96"/>
                <a:gd name="T28" fmla="*/ 38 w 97"/>
                <a:gd name="T29" fmla="*/ 80 h 96"/>
                <a:gd name="T30" fmla="*/ 50 w 97"/>
                <a:gd name="T31" fmla="*/ 96 h 96"/>
                <a:gd name="T32" fmla="*/ 64 w 97"/>
                <a:gd name="T33" fmla="*/ 78 h 96"/>
                <a:gd name="T34" fmla="*/ 71 w 97"/>
                <a:gd name="T35" fmla="*/ 73 h 96"/>
                <a:gd name="T36" fmla="*/ 92 w 97"/>
                <a:gd name="T37" fmla="*/ 66 h 96"/>
                <a:gd name="T38" fmla="*/ 81 w 97"/>
                <a:gd name="T39" fmla="*/ 59 h 96"/>
                <a:gd name="T40" fmla="*/ 82 w 97"/>
                <a:gd name="T41" fmla="*/ 50 h 96"/>
                <a:gd name="T42" fmla="*/ 52 w 97"/>
                <a:gd name="T43" fmla="*/ 64 h 96"/>
                <a:gd name="T44" fmla="*/ 46 w 97"/>
                <a:gd name="T45" fmla="*/ 64 h 96"/>
                <a:gd name="T46" fmla="*/ 35 w 97"/>
                <a:gd name="T47" fmla="*/ 58 h 96"/>
                <a:gd name="T48" fmla="*/ 33 w 97"/>
                <a:gd name="T49" fmla="*/ 51 h 96"/>
                <a:gd name="T50" fmla="*/ 32 w 97"/>
                <a:gd name="T51" fmla="*/ 48 h 96"/>
                <a:gd name="T52" fmla="*/ 35 w 97"/>
                <a:gd name="T53" fmla="*/ 39 h 96"/>
                <a:gd name="T54" fmla="*/ 42 w 97"/>
                <a:gd name="T55" fmla="*/ 34 h 96"/>
                <a:gd name="T56" fmla="*/ 44 w 97"/>
                <a:gd name="T57" fmla="*/ 33 h 96"/>
                <a:gd name="T58" fmla="*/ 52 w 97"/>
                <a:gd name="T59" fmla="*/ 33 h 96"/>
                <a:gd name="T60" fmla="*/ 61 w 97"/>
                <a:gd name="T61" fmla="*/ 39 h 96"/>
                <a:gd name="T62" fmla="*/ 64 w 97"/>
                <a:gd name="T63" fmla="*/ 45 h 96"/>
                <a:gd name="T64" fmla="*/ 64 w 97"/>
                <a:gd name="T65" fmla="*/ 48 h 96"/>
                <a:gd name="T66" fmla="*/ 62 w 97"/>
                <a:gd name="T67" fmla="*/ 57 h 96"/>
                <a:gd name="T68" fmla="*/ 55 w 97"/>
                <a:gd name="T69" fmla="*/ 63 h 96"/>
                <a:gd name="T70" fmla="*/ 52 w 97"/>
                <a:gd name="T71"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96">
                  <a:moveTo>
                    <a:pt x="82" y="50"/>
                  </a:moveTo>
                  <a:lnTo>
                    <a:pt x="97" y="47"/>
                  </a:lnTo>
                  <a:lnTo>
                    <a:pt x="92" y="29"/>
                  </a:lnTo>
                  <a:lnTo>
                    <a:pt x="79" y="33"/>
                  </a:lnTo>
                  <a:lnTo>
                    <a:pt x="79" y="33"/>
                  </a:lnTo>
                  <a:lnTo>
                    <a:pt x="74" y="25"/>
                  </a:lnTo>
                  <a:lnTo>
                    <a:pt x="82" y="14"/>
                  </a:lnTo>
                  <a:lnTo>
                    <a:pt x="66" y="3"/>
                  </a:lnTo>
                  <a:lnTo>
                    <a:pt x="59" y="16"/>
                  </a:lnTo>
                  <a:lnTo>
                    <a:pt x="59" y="16"/>
                  </a:lnTo>
                  <a:lnTo>
                    <a:pt x="51" y="14"/>
                  </a:lnTo>
                  <a:lnTo>
                    <a:pt x="48" y="0"/>
                  </a:lnTo>
                  <a:lnTo>
                    <a:pt x="30" y="3"/>
                  </a:lnTo>
                  <a:lnTo>
                    <a:pt x="33" y="18"/>
                  </a:lnTo>
                  <a:lnTo>
                    <a:pt x="33" y="18"/>
                  </a:lnTo>
                  <a:lnTo>
                    <a:pt x="26" y="22"/>
                  </a:lnTo>
                  <a:lnTo>
                    <a:pt x="13" y="15"/>
                  </a:lnTo>
                  <a:lnTo>
                    <a:pt x="4" y="29"/>
                  </a:lnTo>
                  <a:lnTo>
                    <a:pt x="15" y="38"/>
                  </a:lnTo>
                  <a:lnTo>
                    <a:pt x="15" y="38"/>
                  </a:lnTo>
                  <a:lnTo>
                    <a:pt x="14" y="46"/>
                  </a:lnTo>
                  <a:lnTo>
                    <a:pt x="0" y="49"/>
                  </a:lnTo>
                  <a:lnTo>
                    <a:pt x="4" y="67"/>
                  </a:lnTo>
                  <a:lnTo>
                    <a:pt x="18" y="64"/>
                  </a:lnTo>
                  <a:lnTo>
                    <a:pt x="18" y="64"/>
                  </a:lnTo>
                  <a:lnTo>
                    <a:pt x="23" y="71"/>
                  </a:lnTo>
                  <a:lnTo>
                    <a:pt x="15" y="83"/>
                  </a:lnTo>
                  <a:lnTo>
                    <a:pt x="30" y="93"/>
                  </a:lnTo>
                  <a:lnTo>
                    <a:pt x="38" y="80"/>
                  </a:lnTo>
                  <a:lnTo>
                    <a:pt x="38" y="80"/>
                  </a:lnTo>
                  <a:lnTo>
                    <a:pt x="47" y="83"/>
                  </a:lnTo>
                  <a:lnTo>
                    <a:pt x="50" y="96"/>
                  </a:lnTo>
                  <a:lnTo>
                    <a:pt x="67" y="92"/>
                  </a:lnTo>
                  <a:lnTo>
                    <a:pt x="64" y="78"/>
                  </a:lnTo>
                  <a:lnTo>
                    <a:pt x="64" y="78"/>
                  </a:lnTo>
                  <a:lnTo>
                    <a:pt x="71" y="73"/>
                  </a:lnTo>
                  <a:lnTo>
                    <a:pt x="83" y="82"/>
                  </a:lnTo>
                  <a:lnTo>
                    <a:pt x="92" y="66"/>
                  </a:lnTo>
                  <a:lnTo>
                    <a:pt x="81" y="59"/>
                  </a:lnTo>
                  <a:lnTo>
                    <a:pt x="81" y="59"/>
                  </a:lnTo>
                  <a:lnTo>
                    <a:pt x="82" y="50"/>
                  </a:lnTo>
                  <a:lnTo>
                    <a:pt x="82" y="50"/>
                  </a:lnTo>
                  <a:close/>
                  <a:moveTo>
                    <a:pt x="52" y="64"/>
                  </a:moveTo>
                  <a:lnTo>
                    <a:pt x="52" y="64"/>
                  </a:lnTo>
                  <a:lnTo>
                    <a:pt x="49" y="64"/>
                  </a:lnTo>
                  <a:lnTo>
                    <a:pt x="46" y="64"/>
                  </a:lnTo>
                  <a:lnTo>
                    <a:pt x="39" y="62"/>
                  </a:lnTo>
                  <a:lnTo>
                    <a:pt x="35" y="58"/>
                  </a:lnTo>
                  <a:lnTo>
                    <a:pt x="34" y="54"/>
                  </a:lnTo>
                  <a:lnTo>
                    <a:pt x="33" y="51"/>
                  </a:lnTo>
                  <a:lnTo>
                    <a:pt x="33" y="51"/>
                  </a:lnTo>
                  <a:lnTo>
                    <a:pt x="32" y="48"/>
                  </a:lnTo>
                  <a:lnTo>
                    <a:pt x="33" y="45"/>
                  </a:lnTo>
                  <a:lnTo>
                    <a:pt x="35" y="39"/>
                  </a:lnTo>
                  <a:lnTo>
                    <a:pt x="39" y="35"/>
                  </a:lnTo>
                  <a:lnTo>
                    <a:pt x="42" y="34"/>
                  </a:lnTo>
                  <a:lnTo>
                    <a:pt x="44" y="33"/>
                  </a:lnTo>
                  <a:lnTo>
                    <a:pt x="44" y="33"/>
                  </a:lnTo>
                  <a:lnTo>
                    <a:pt x="49" y="31"/>
                  </a:lnTo>
                  <a:lnTo>
                    <a:pt x="52" y="33"/>
                  </a:lnTo>
                  <a:lnTo>
                    <a:pt x="57" y="35"/>
                  </a:lnTo>
                  <a:lnTo>
                    <a:pt x="61" y="39"/>
                  </a:lnTo>
                  <a:lnTo>
                    <a:pt x="63" y="42"/>
                  </a:lnTo>
                  <a:lnTo>
                    <a:pt x="64" y="45"/>
                  </a:lnTo>
                  <a:lnTo>
                    <a:pt x="64" y="45"/>
                  </a:lnTo>
                  <a:lnTo>
                    <a:pt x="64" y="48"/>
                  </a:lnTo>
                  <a:lnTo>
                    <a:pt x="64" y="51"/>
                  </a:lnTo>
                  <a:lnTo>
                    <a:pt x="62" y="57"/>
                  </a:lnTo>
                  <a:lnTo>
                    <a:pt x="57" y="61"/>
                  </a:lnTo>
                  <a:lnTo>
                    <a:pt x="55" y="63"/>
                  </a:lnTo>
                  <a:lnTo>
                    <a:pt x="52" y="64"/>
                  </a:lnTo>
                  <a:lnTo>
                    <a:pt x="52" y="6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3" name="Freeform 1406"/>
            <p:cNvSpPr>
              <a:spLocks/>
            </p:cNvSpPr>
            <p:nvPr/>
          </p:nvSpPr>
          <p:spPr bwMode="auto">
            <a:xfrm>
              <a:off x="4484393" y="5238930"/>
              <a:ext cx="288594" cy="146035"/>
            </a:xfrm>
            <a:custGeom>
              <a:avLst/>
              <a:gdLst>
                <a:gd name="T0" fmla="*/ 30 w 247"/>
                <a:gd name="T1" fmla="*/ 124 h 124"/>
                <a:gd name="T2" fmla="*/ 123 w 247"/>
                <a:gd name="T3" fmla="*/ 30 h 124"/>
                <a:gd name="T4" fmla="*/ 216 w 247"/>
                <a:gd name="T5" fmla="*/ 124 h 124"/>
                <a:gd name="T6" fmla="*/ 247 w 247"/>
                <a:gd name="T7" fmla="*/ 124 h 124"/>
                <a:gd name="T8" fmla="*/ 131 w 247"/>
                <a:gd name="T9" fmla="*/ 8 h 124"/>
                <a:gd name="T10" fmla="*/ 123 w 247"/>
                <a:gd name="T11" fmla="*/ 0 h 124"/>
                <a:gd name="T12" fmla="*/ 0 w 247"/>
                <a:gd name="T13" fmla="*/ 124 h 124"/>
                <a:gd name="T14" fmla="*/ 30 w 247"/>
                <a:gd name="T15" fmla="*/ 124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 h="124">
                  <a:moveTo>
                    <a:pt x="30" y="124"/>
                  </a:moveTo>
                  <a:lnTo>
                    <a:pt x="123" y="30"/>
                  </a:lnTo>
                  <a:lnTo>
                    <a:pt x="216" y="124"/>
                  </a:lnTo>
                  <a:lnTo>
                    <a:pt x="247" y="124"/>
                  </a:lnTo>
                  <a:lnTo>
                    <a:pt x="131" y="8"/>
                  </a:lnTo>
                  <a:lnTo>
                    <a:pt x="123" y="0"/>
                  </a:lnTo>
                  <a:lnTo>
                    <a:pt x="0" y="124"/>
                  </a:lnTo>
                  <a:lnTo>
                    <a:pt x="30" y="12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9" name="Group 8"/>
          <p:cNvGrpSpPr/>
          <p:nvPr/>
        </p:nvGrpSpPr>
        <p:grpSpPr>
          <a:xfrm>
            <a:off x="10355402" y="4880911"/>
            <a:ext cx="275738" cy="282464"/>
            <a:chOff x="3107495" y="3531715"/>
            <a:chExt cx="285115" cy="292070"/>
          </a:xfrm>
          <a:solidFill>
            <a:schemeClr val="tx1">
              <a:lumMod val="75000"/>
              <a:lumOff val="25000"/>
            </a:schemeClr>
          </a:solidFill>
        </p:grpSpPr>
        <p:sp>
          <p:nvSpPr>
            <p:cNvPr id="64" name="Freeform 1407"/>
            <p:cNvSpPr>
              <a:spLocks/>
            </p:cNvSpPr>
            <p:nvPr/>
          </p:nvSpPr>
          <p:spPr bwMode="auto">
            <a:xfrm>
              <a:off x="3107495" y="3531715"/>
              <a:ext cx="285115" cy="142559"/>
            </a:xfrm>
            <a:custGeom>
              <a:avLst/>
              <a:gdLst>
                <a:gd name="T0" fmla="*/ 30 w 246"/>
                <a:gd name="T1" fmla="*/ 123 h 123"/>
                <a:gd name="T2" fmla="*/ 123 w 246"/>
                <a:gd name="T3" fmla="*/ 31 h 123"/>
                <a:gd name="T4" fmla="*/ 216 w 246"/>
                <a:gd name="T5" fmla="*/ 123 h 123"/>
                <a:gd name="T6" fmla="*/ 246 w 246"/>
                <a:gd name="T7" fmla="*/ 123 h 123"/>
                <a:gd name="T8" fmla="*/ 131 w 246"/>
                <a:gd name="T9" fmla="*/ 8 h 123"/>
                <a:gd name="T10" fmla="*/ 123 w 246"/>
                <a:gd name="T11" fmla="*/ 0 h 123"/>
                <a:gd name="T12" fmla="*/ 0 w 246"/>
                <a:gd name="T13" fmla="*/ 123 h 123"/>
                <a:gd name="T14" fmla="*/ 30 w 246"/>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123">
                  <a:moveTo>
                    <a:pt x="30" y="123"/>
                  </a:moveTo>
                  <a:lnTo>
                    <a:pt x="123" y="31"/>
                  </a:lnTo>
                  <a:lnTo>
                    <a:pt x="216" y="123"/>
                  </a:lnTo>
                  <a:lnTo>
                    <a:pt x="246" y="123"/>
                  </a:lnTo>
                  <a:lnTo>
                    <a:pt x="131" y="8"/>
                  </a:lnTo>
                  <a:lnTo>
                    <a:pt x="123" y="0"/>
                  </a:lnTo>
                  <a:lnTo>
                    <a:pt x="0" y="123"/>
                  </a:lnTo>
                  <a:lnTo>
                    <a:pt x="30" y="12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5" name="Rectangle 1408"/>
            <p:cNvSpPr>
              <a:spLocks noChangeArrowheads="1"/>
            </p:cNvSpPr>
            <p:nvPr/>
          </p:nvSpPr>
          <p:spPr bwMode="auto">
            <a:xfrm>
              <a:off x="3107495" y="3802923"/>
              <a:ext cx="285115" cy="20862"/>
            </a:xfrm>
            <a:prstGeom prst="rect">
              <a:avLst/>
            </a:pr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6" name="Rectangle 1409"/>
            <p:cNvSpPr>
              <a:spLocks noChangeArrowheads="1"/>
            </p:cNvSpPr>
            <p:nvPr/>
          </p:nvSpPr>
          <p:spPr bwMode="auto">
            <a:xfrm>
              <a:off x="3142265" y="3719474"/>
              <a:ext cx="38248" cy="59110"/>
            </a:xfrm>
            <a:prstGeom prst="rect">
              <a:avLst/>
            </a:pr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7" name="Rectangle 1410"/>
            <p:cNvSpPr>
              <a:spLocks noChangeArrowheads="1"/>
            </p:cNvSpPr>
            <p:nvPr/>
          </p:nvSpPr>
          <p:spPr bwMode="auto">
            <a:xfrm>
              <a:off x="3201373" y="3677750"/>
              <a:ext cx="38248" cy="100835"/>
            </a:xfrm>
            <a:prstGeom prst="rect">
              <a:avLst/>
            </a:pr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8" name="Rectangle 1412"/>
            <p:cNvSpPr>
              <a:spLocks noChangeArrowheads="1"/>
            </p:cNvSpPr>
            <p:nvPr/>
          </p:nvSpPr>
          <p:spPr bwMode="auto">
            <a:xfrm>
              <a:off x="3263959" y="3642980"/>
              <a:ext cx="38248" cy="135605"/>
            </a:xfrm>
            <a:prstGeom prst="rect">
              <a:avLst/>
            </a:pr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9" name="Rectangle 1413"/>
            <p:cNvSpPr>
              <a:spLocks noChangeArrowheads="1"/>
            </p:cNvSpPr>
            <p:nvPr/>
          </p:nvSpPr>
          <p:spPr bwMode="auto">
            <a:xfrm>
              <a:off x="3323067" y="3702088"/>
              <a:ext cx="38248" cy="76494"/>
            </a:xfrm>
            <a:prstGeom prst="rect">
              <a:avLst/>
            </a:pr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10" name="Group 9"/>
          <p:cNvGrpSpPr/>
          <p:nvPr/>
        </p:nvGrpSpPr>
        <p:grpSpPr>
          <a:xfrm>
            <a:off x="11002353" y="3144490"/>
            <a:ext cx="272748" cy="318621"/>
            <a:chOff x="3406516" y="4373154"/>
            <a:chExt cx="285115" cy="337269"/>
          </a:xfrm>
          <a:solidFill>
            <a:schemeClr val="tx1">
              <a:lumMod val="75000"/>
              <a:lumOff val="25000"/>
            </a:schemeClr>
          </a:solidFill>
        </p:grpSpPr>
        <p:sp>
          <p:nvSpPr>
            <p:cNvPr id="70" name="Freeform 1414"/>
            <p:cNvSpPr>
              <a:spLocks/>
            </p:cNvSpPr>
            <p:nvPr/>
          </p:nvSpPr>
          <p:spPr bwMode="auto">
            <a:xfrm>
              <a:off x="3406516" y="4373154"/>
              <a:ext cx="285115" cy="146035"/>
            </a:xfrm>
            <a:custGeom>
              <a:avLst/>
              <a:gdLst>
                <a:gd name="T0" fmla="*/ 30 w 246"/>
                <a:gd name="T1" fmla="*/ 124 h 124"/>
                <a:gd name="T2" fmla="*/ 123 w 246"/>
                <a:gd name="T3" fmla="*/ 30 h 124"/>
                <a:gd name="T4" fmla="*/ 215 w 246"/>
                <a:gd name="T5" fmla="*/ 124 h 124"/>
                <a:gd name="T6" fmla="*/ 246 w 246"/>
                <a:gd name="T7" fmla="*/ 124 h 124"/>
                <a:gd name="T8" fmla="*/ 130 w 246"/>
                <a:gd name="T9" fmla="*/ 8 h 124"/>
                <a:gd name="T10" fmla="*/ 123 w 246"/>
                <a:gd name="T11" fmla="*/ 0 h 124"/>
                <a:gd name="T12" fmla="*/ 0 w 246"/>
                <a:gd name="T13" fmla="*/ 124 h 124"/>
                <a:gd name="T14" fmla="*/ 30 w 246"/>
                <a:gd name="T15" fmla="*/ 124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124">
                  <a:moveTo>
                    <a:pt x="30" y="124"/>
                  </a:moveTo>
                  <a:lnTo>
                    <a:pt x="123" y="30"/>
                  </a:lnTo>
                  <a:lnTo>
                    <a:pt x="215" y="124"/>
                  </a:lnTo>
                  <a:lnTo>
                    <a:pt x="246" y="124"/>
                  </a:lnTo>
                  <a:lnTo>
                    <a:pt x="130" y="8"/>
                  </a:lnTo>
                  <a:lnTo>
                    <a:pt x="123" y="0"/>
                  </a:lnTo>
                  <a:lnTo>
                    <a:pt x="0" y="124"/>
                  </a:lnTo>
                  <a:lnTo>
                    <a:pt x="30" y="12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1" name="Freeform 1415"/>
            <p:cNvSpPr>
              <a:spLocks/>
            </p:cNvSpPr>
            <p:nvPr/>
          </p:nvSpPr>
          <p:spPr bwMode="auto">
            <a:xfrm>
              <a:off x="3489964" y="4473986"/>
              <a:ext cx="114743" cy="236437"/>
            </a:xfrm>
            <a:custGeom>
              <a:avLst/>
              <a:gdLst>
                <a:gd name="T0" fmla="*/ 101 w 101"/>
                <a:gd name="T1" fmla="*/ 114 h 205"/>
                <a:gd name="T2" fmla="*/ 98 w 101"/>
                <a:gd name="T3" fmla="*/ 119 h 205"/>
                <a:gd name="T4" fmla="*/ 91 w 101"/>
                <a:gd name="T5" fmla="*/ 123 h 205"/>
                <a:gd name="T6" fmla="*/ 88 w 101"/>
                <a:gd name="T7" fmla="*/ 123 h 205"/>
                <a:gd name="T8" fmla="*/ 83 w 101"/>
                <a:gd name="T9" fmla="*/ 118 h 205"/>
                <a:gd name="T10" fmla="*/ 83 w 101"/>
                <a:gd name="T11" fmla="*/ 115 h 205"/>
                <a:gd name="T12" fmla="*/ 83 w 101"/>
                <a:gd name="T13" fmla="*/ 68 h 205"/>
                <a:gd name="T14" fmla="*/ 77 w 101"/>
                <a:gd name="T15" fmla="*/ 68 h 205"/>
                <a:gd name="T16" fmla="*/ 75 w 101"/>
                <a:gd name="T17" fmla="*/ 131 h 205"/>
                <a:gd name="T18" fmla="*/ 69 w 101"/>
                <a:gd name="T19" fmla="*/ 194 h 205"/>
                <a:gd name="T20" fmla="*/ 67 w 101"/>
                <a:gd name="T21" fmla="*/ 201 h 205"/>
                <a:gd name="T22" fmla="*/ 61 w 101"/>
                <a:gd name="T23" fmla="*/ 205 h 205"/>
                <a:gd name="T24" fmla="*/ 58 w 101"/>
                <a:gd name="T25" fmla="*/ 205 h 205"/>
                <a:gd name="T26" fmla="*/ 55 w 101"/>
                <a:gd name="T27" fmla="*/ 200 h 205"/>
                <a:gd name="T28" fmla="*/ 54 w 101"/>
                <a:gd name="T29" fmla="*/ 197 h 205"/>
                <a:gd name="T30" fmla="*/ 55 w 101"/>
                <a:gd name="T31" fmla="*/ 136 h 205"/>
                <a:gd name="T32" fmla="*/ 47 w 101"/>
                <a:gd name="T33" fmla="*/ 136 h 205"/>
                <a:gd name="T34" fmla="*/ 47 w 101"/>
                <a:gd name="T35" fmla="*/ 197 h 205"/>
                <a:gd name="T36" fmla="*/ 44 w 101"/>
                <a:gd name="T37" fmla="*/ 203 h 205"/>
                <a:gd name="T38" fmla="*/ 39 w 101"/>
                <a:gd name="T39" fmla="*/ 205 h 205"/>
                <a:gd name="T40" fmla="*/ 36 w 101"/>
                <a:gd name="T41" fmla="*/ 204 h 205"/>
                <a:gd name="T42" fmla="*/ 31 w 101"/>
                <a:gd name="T43" fmla="*/ 198 h 205"/>
                <a:gd name="T44" fmla="*/ 31 w 101"/>
                <a:gd name="T45" fmla="*/ 194 h 205"/>
                <a:gd name="T46" fmla="*/ 25 w 101"/>
                <a:gd name="T47" fmla="*/ 67 h 205"/>
                <a:gd name="T48" fmla="*/ 18 w 101"/>
                <a:gd name="T49" fmla="*/ 68 h 205"/>
                <a:gd name="T50" fmla="*/ 17 w 101"/>
                <a:gd name="T51" fmla="*/ 91 h 205"/>
                <a:gd name="T52" fmla="*/ 17 w 101"/>
                <a:gd name="T53" fmla="*/ 114 h 205"/>
                <a:gd name="T54" fmla="*/ 15 w 101"/>
                <a:gd name="T55" fmla="*/ 120 h 205"/>
                <a:gd name="T56" fmla="*/ 9 w 101"/>
                <a:gd name="T57" fmla="*/ 121 h 205"/>
                <a:gd name="T58" fmla="*/ 5 w 101"/>
                <a:gd name="T59" fmla="*/ 120 h 205"/>
                <a:gd name="T60" fmla="*/ 1 w 101"/>
                <a:gd name="T61" fmla="*/ 116 h 205"/>
                <a:gd name="T62" fmla="*/ 0 w 101"/>
                <a:gd name="T63" fmla="*/ 113 h 205"/>
                <a:gd name="T64" fmla="*/ 2 w 101"/>
                <a:gd name="T65" fmla="*/ 58 h 205"/>
                <a:gd name="T66" fmla="*/ 4 w 101"/>
                <a:gd name="T67" fmla="*/ 52 h 205"/>
                <a:gd name="T68" fmla="*/ 12 w 101"/>
                <a:gd name="T69" fmla="*/ 41 h 205"/>
                <a:gd name="T70" fmla="*/ 18 w 101"/>
                <a:gd name="T71" fmla="*/ 38 h 205"/>
                <a:gd name="T72" fmla="*/ 38 w 101"/>
                <a:gd name="T73" fmla="*/ 34 h 205"/>
                <a:gd name="T74" fmla="*/ 36 w 101"/>
                <a:gd name="T75" fmla="*/ 32 h 205"/>
                <a:gd name="T76" fmla="*/ 33 w 101"/>
                <a:gd name="T77" fmla="*/ 25 h 205"/>
                <a:gd name="T78" fmla="*/ 33 w 101"/>
                <a:gd name="T79" fmla="*/ 21 h 205"/>
                <a:gd name="T80" fmla="*/ 35 w 101"/>
                <a:gd name="T81" fmla="*/ 13 h 205"/>
                <a:gd name="T82" fmla="*/ 41 w 101"/>
                <a:gd name="T83" fmla="*/ 4 h 205"/>
                <a:gd name="T84" fmla="*/ 48 w 101"/>
                <a:gd name="T85" fmla="*/ 1 h 205"/>
                <a:gd name="T86" fmla="*/ 51 w 101"/>
                <a:gd name="T87" fmla="*/ 0 h 205"/>
                <a:gd name="T88" fmla="*/ 57 w 101"/>
                <a:gd name="T89" fmla="*/ 2 h 205"/>
                <a:gd name="T90" fmla="*/ 63 w 101"/>
                <a:gd name="T91" fmla="*/ 7 h 205"/>
                <a:gd name="T92" fmla="*/ 67 w 101"/>
                <a:gd name="T93" fmla="*/ 17 h 205"/>
                <a:gd name="T94" fmla="*/ 68 w 101"/>
                <a:gd name="T95" fmla="*/ 21 h 205"/>
                <a:gd name="T96" fmla="*/ 67 w 101"/>
                <a:gd name="T97" fmla="*/ 29 h 205"/>
                <a:gd name="T98" fmla="*/ 63 w 101"/>
                <a:gd name="T99" fmla="*/ 34 h 205"/>
                <a:gd name="T100" fmla="*/ 73 w 101"/>
                <a:gd name="T101" fmla="*/ 36 h 205"/>
                <a:gd name="T102" fmla="*/ 83 w 101"/>
                <a:gd name="T103" fmla="*/ 38 h 205"/>
                <a:gd name="T104" fmla="*/ 93 w 101"/>
                <a:gd name="T105" fmla="*/ 46 h 205"/>
                <a:gd name="T106" fmla="*/ 99 w 101"/>
                <a:gd name="T107" fmla="*/ 58 h 205"/>
                <a:gd name="T108" fmla="*/ 101 w 101"/>
                <a:gd name="T109" fmla="*/ 86 h 205"/>
                <a:gd name="T110" fmla="*/ 101 w 101"/>
                <a:gd name="T111" fmla="*/ 11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205">
                  <a:moveTo>
                    <a:pt x="101" y="114"/>
                  </a:moveTo>
                  <a:lnTo>
                    <a:pt x="101" y="114"/>
                  </a:lnTo>
                  <a:lnTo>
                    <a:pt x="100" y="117"/>
                  </a:lnTo>
                  <a:lnTo>
                    <a:pt x="98" y="119"/>
                  </a:lnTo>
                  <a:lnTo>
                    <a:pt x="94" y="121"/>
                  </a:lnTo>
                  <a:lnTo>
                    <a:pt x="91" y="123"/>
                  </a:lnTo>
                  <a:lnTo>
                    <a:pt x="91" y="123"/>
                  </a:lnTo>
                  <a:lnTo>
                    <a:pt x="88" y="123"/>
                  </a:lnTo>
                  <a:lnTo>
                    <a:pt x="85" y="120"/>
                  </a:lnTo>
                  <a:lnTo>
                    <a:pt x="83" y="118"/>
                  </a:lnTo>
                  <a:lnTo>
                    <a:pt x="83" y="115"/>
                  </a:lnTo>
                  <a:lnTo>
                    <a:pt x="83" y="115"/>
                  </a:lnTo>
                  <a:lnTo>
                    <a:pt x="83" y="91"/>
                  </a:lnTo>
                  <a:lnTo>
                    <a:pt x="83" y="68"/>
                  </a:lnTo>
                  <a:lnTo>
                    <a:pt x="83" y="68"/>
                  </a:lnTo>
                  <a:lnTo>
                    <a:pt x="77" y="68"/>
                  </a:lnTo>
                  <a:lnTo>
                    <a:pt x="77" y="68"/>
                  </a:lnTo>
                  <a:lnTo>
                    <a:pt x="75" y="131"/>
                  </a:lnTo>
                  <a:lnTo>
                    <a:pt x="69" y="194"/>
                  </a:lnTo>
                  <a:lnTo>
                    <a:pt x="69" y="194"/>
                  </a:lnTo>
                  <a:lnTo>
                    <a:pt x="68" y="198"/>
                  </a:lnTo>
                  <a:lnTo>
                    <a:pt x="67" y="201"/>
                  </a:lnTo>
                  <a:lnTo>
                    <a:pt x="64" y="204"/>
                  </a:lnTo>
                  <a:lnTo>
                    <a:pt x="61" y="205"/>
                  </a:lnTo>
                  <a:lnTo>
                    <a:pt x="61" y="205"/>
                  </a:lnTo>
                  <a:lnTo>
                    <a:pt x="58" y="205"/>
                  </a:lnTo>
                  <a:lnTo>
                    <a:pt x="56" y="203"/>
                  </a:lnTo>
                  <a:lnTo>
                    <a:pt x="55" y="200"/>
                  </a:lnTo>
                  <a:lnTo>
                    <a:pt x="54" y="197"/>
                  </a:lnTo>
                  <a:lnTo>
                    <a:pt x="54" y="197"/>
                  </a:lnTo>
                  <a:lnTo>
                    <a:pt x="55" y="136"/>
                  </a:lnTo>
                  <a:lnTo>
                    <a:pt x="55" y="136"/>
                  </a:lnTo>
                  <a:lnTo>
                    <a:pt x="47" y="136"/>
                  </a:lnTo>
                  <a:lnTo>
                    <a:pt x="47" y="136"/>
                  </a:lnTo>
                  <a:lnTo>
                    <a:pt x="47" y="197"/>
                  </a:lnTo>
                  <a:lnTo>
                    <a:pt x="47" y="197"/>
                  </a:lnTo>
                  <a:lnTo>
                    <a:pt x="45" y="200"/>
                  </a:lnTo>
                  <a:lnTo>
                    <a:pt x="44" y="203"/>
                  </a:lnTo>
                  <a:lnTo>
                    <a:pt x="41" y="205"/>
                  </a:lnTo>
                  <a:lnTo>
                    <a:pt x="39" y="205"/>
                  </a:lnTo>
                  <a:lnTo>
                    <a:pt x="39" y="205"/>
                  </a:lnTo>
                  <a:lnTo>
                    <a:pt x="36" y="204"/>
                  </a:lnTo>
                  <a:lnTo>
                    <a:pt x="33" y="201"/>
                  </a:lnTo>
                  <a:lnTo>
                    <a:pt x="31" y="198"/>
                  </a:lnTo>
                  <a:lnTo>
                    <a:pt x="31" y="194"/>
                  </a:lnTo>
                  <a:lnTo>
                    <a:pt x="31" y="194"/>
                  </a:lnTo>
                  <a:lnTo>
                    <a:pt x="27" y="131"/>
                  </a:lnTo>
                  <a:lnTo>
                    <a:pt x="25" y="67"/>
                  </a:lnTo>
                  <a:lnTo>
                    <a:pt x="25" y="67"/>
                  </a:lnTo>
                  <a:lnTo>
                    <a:pt x="18" y="68"/>
                  </a:lnTo>
                  <a:lnTo>
                    <a:pt x="18" y="68"/>
                  </a:lnTo>
                  <a:lnTo>
                    <a:pt x="17" y="91"/>
                  </a:lnTo>
                  <a:lnTo>
                    <a:pt x="17" y="114"/>
                  </a:lnTo>
                  <a:lnTo>
                    <a:pt x="17" y="114"/>
                  </a:lnTo>
                  <a:lnTo>
                    <a:pt x="16" y="117"/>
                  </a:lnTo>
                  <a:lnTo>
                    <a:pt x="15" y="120"/>
                  </a:lnTo>
                  <a:lnTo>
                    <a:pt x="12" y="121"/>
                  </a:lnTo>
                  <a:lnTo>
                    <a:pt x="9" y="121"/>
                  </a:lnTo>
                  <a:lnTo>
                    <a:pt x="9" y="121"/>
                  </a:lnTo>
                  <a:lnTo>
                    <a:pt x="5" y="120"/>
                  </a:lnTo>
                  <a:lnTo>
                    <a:pt x="3" y="118"/>
                  </a:lnTo>
                  <a:lnTo>
                    <a:pt x="1" y="116"/>
                  </a:lnTo>
                  <a:lnTo>
                    <a:pt x="0" y="113"/>
                  </a:lnTo>
                  <a:lnTo>
                    <a:pt x="0" y="113"/>
                  </a:lnTo>
                  <a:lnTo>
                    <a:pt x="0" y="85"/>
                  </a:lnTo>
                  <a:lnTo>
                    <a:pt x="2" y="58"/>
                  </a:lnTo>
                  <a:lnTo>
                    <a:pt x="2" y="58"/>
                  </a:lnTo>
                  <a:lnTo>
                    <a:pt x="4" y="52"/>
                  </a:lnTo>
                  <a:lnTo>
                    <a:pt x="7" y="45"/>
                  </a:lnTo>
                  <a:lnTo>
                    <a:pt x="12" y="41"/>
                  </a:lnTo>
                  <a:lnTo>
                    <a:pt x="18" y="38"/>
                  </a:lnTo>
                  <a:lnTo>
                    <a:pt x="18" y="38"/>
                  </a:lnTo>
                  <a:lnTo>
                    <a:pt x="29" y="36"/>
                  </a:lnTo>
                  <a:lnTo>
                    <a:pt x="38" y="34"/>
                  </a:lnTo>
                  <a:lnTo>
                    <a:pt x="38" y="34"/>
                  </a:lnTo>
                  <a:lnTo>
                    <a:pt x="36" y="32"/>
                  </a:lnTo>
                  <a:lnTo>
                    <a:pt x="34" y="29"/>
                  </a:lnTo>
                  <a:lnTo>
                    <a:pt x="33" y="25"/>
                  </a:lnTo>
                  <a:lnTo>
                    <a:pt x="33" y="21"/>
                  </a:lnTo>
                  <a:lnTo>
                    <a:pt x="33" y="21"/>
                  </a:lnTo>
                  <a:lnTo>
                    <a:pt x="34" y="17"/>
                  </a:lnTo>
                  <a:lnTo>
                    <a:pt x="35" y="13"/>
                  </a:lnTo>
                  <a:lnTo>
                    <a:pt x="39" y="7"/>
                  </a:lnTo>
                  <a:lnTo>
                    <a:pt x="41" y="4"/>
                  </a:lnTo>
                  <a:lnTo>
                    <a:pt x="44" y="2"/>
                  </a:lnTo>
                  <a:lnTo>
                    <a:pt x="48" y="1"/>
                  </a:lnTo>
                  <a:lnTo>
                    <a:pt x="51" y="0"/>
                  </a:lnTo>
                  <a:lnTo>
                    <a:pt x="51" y="0"/>
                  </a:lnTo>
                  <a:lnTo>
                    <a:pt x="54" y="1"/>
                  </a:lnTo>
                  <a:lnTo>
                    <a:pt x="57" y="2"/>
                  </a:lnTo>
                  <a:lnTo>
                    <a:pt x="60" y="4"/>
                  </a:lnTo>
                  <a:lnTo>
                    <a:pt x="63" y="7"/>
                  </a:lnTo>
                  <a:lnTo>
                    <a:pt x="66" y="13"/>
                  </a:lnTo>
                  <a:lnTo>
                    <a:pt x="67" y="17"/>
                  </a:lnTo>
                  <a:lnTo>
                    <a:pt x="68" y="21"/>
                  </a:lnTo>
                  <a:lnTo>
                    <a:pt x="68" y="21"/>
                  </a:lnTo>
                  <a:lnTo>
                    <a:pt x="68" y="26"/>
                  </a:lnTo>
                  <a:lnTo>
                    <a:pt x="67" y="29"/>
                  </a:lnTo>
                  <a:lnTo>
                    <a:pt x="65" y="32"/>
                  </a:lnTo>
                  <a:lnTo>
                    <a:pt x="63" y="34"/>
                  </a:lnTo>
                  <a:lnTo>
                    <a:pt x="63" y="34"/>
                  </a:lnTo>
                  <a:lnTo>
                    <a:pt x="73" y="36"/>
                  </a:lnTo>
                  <a:lnTo>
                    <a:pt x="83" y="38"/>
                  </a:lnTo>
                  <a:lnTo>
                    <a:pt x="83" y="38"/>
                  </a:lnTo>
                  <a:lnTo>
                    <a:pt x="88" y="41"/>
                  </a:lnTo>
                  <a:lnTo>
                    <a:pt x="93" y="46"/>
                  </a:lnTo>
                  <a:lnTo>
                    <a:pt x="98" y="52"/>
                  </a:lnTo>
                  <a:lnTo>
                    <a:pt x="99" y="58"/>
                  </a:lnTo>
                  <a:lnTo>
                    <a:pt x="99" y="58"/>
                  </a:lnTo>
                  <a:lnTo>
                    <a:pt x="101" y="86"/>
                  </a:lnTo>
                  <a:lnTo>
                    <a:pt x="101" y="114"/>
                  </a:lnTo>
                  <a:lnTo>
                    <a:pt x="101" y="11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sp>
        <p:nvSpPr>
          <p:cNvPr id="110606" name="Freeform 1400"/>
          <p:cNvSpPr>
            <a:spLocks/>
          </p:cNvSpPr>
          <p:nvPr/>
        </p:nvSpPr>
        <p:spPr bwMode="auto">
          <a:xfrm flipV="1">
            <a:off x="4881563" y="4208463"/>
            <a:ext cx="2571750" cy="1095375"/>
          </a:xfrm>
          <a:custGeom>
            <a:avLst/>
            <a:gdLst>
              <a:gd name="T0" fmla="*/ 2143563 w 1958"/>
              <a:gd name="T1" fmla="*/ 303759 h 833"/>
              <a:gd name="T2" fmla="*/ 2059502 w 1958"/>
              <a:gd name="T3" fmla="*/ 241956 h 833"/>
              <a:gd name="T4" fmla="*/ 1972813 w 1958"/>
              <a:gd name="T5" fmla="*/ 186727 h 833"/>
              <a:gd name="T6" fmla="*/ 1883498 w 1958"/>
              <a:gd name="T7" fmla="*/ 138072 h 833"/>
              <a:gd name="T8" fmla="*/ 1790243 w 1958"/>
              <a:gd name="T9" fmla="*/ 97308 h 833"/>
              <a:gd name="T10" fmla="*/ 1694360 w 1958"/>
              <a:gd name="T11" fmla="*/ 63119 h 833"/>
              <a:gd name="T12" fmla="*/ 1595851 w 1958"/>
              <a:gd name="T13" fmla="*/ 36819 h 833"/>
              <a:gd name="T14" fmla="*/ 1496028 w 1958"/>
              <a:gd name="T15" fmla="*/ 18410 h 833"/>
              <a:gd name="T16" fmla="*/ 1394892 w 1958"/>
              <a:gd name="T17" fmla="*/ 5260 h 833"/>
              <a:gd name="T18" fmla="*/ 1292442 w 1958"/>
              <a:gd name="T19" fmla="*/ 0 h 833"/>
              <a:gd name="T20" fmla="*/ 1188679 w 1958"/>
              <a:gd name="T21" fmla="*/ 3945 h 833"/>
              <a:gd name="T22" fmla="*/ 1119066 w 1958"/>
              <a:gd name="T23" fmla="*/ 9205 h 833"/>
              <a:gd name="T24" fmla="*/ 1016616 w 1958"/>
              <a:gd name="T25" fmla="*/ 24985 h 833"/>
              <a:gd name="T26" fmla="*/ 916793 w 1958"/>
              <a:gd name="T27" fmla="*/ 48654 h 833"/>
              <a:gd name="T28" fmla="*/ 819598 w 1958"/>
              <a:gd name="T29" fmla="*/ 78899 h 833"/>
              <a:gd name="T30" fmla="*/ 723715 w 1958"/>
              <a:gd name="T31" fmla="*/ 115718 h 833"/>
              <a:gd name="T32" fmla="*/ 631773 w 1958"/>
              <a:gd name="T33" fmla="*/ 159112 h 833"/>
              <a:gd name="T34" fmla="*/ 543771 w 1958"/>
              <a:gd name="T35" fmla="*/ 209081 h 833"/>
              <a:gd name="T36" fmla="*/ 459710 w 1958"/>
              <a:gd name="T37" fmla="*/ 265625 h 833"/>
              <a:gd name="T38" fmla="*/ 379589 w 1958"/>
              <a:gd name="T39" fmla="*/ 328744 h 833"/>
              <a:gd name="T40" fmla="*/ 303409 w 1958"/>
              <a:gd name="T41" fmla="*/ 399753 h 833"/>
              <a:gd name="T42" fmla="*/ 232482 w 1958"/>
              <a:gd name="T43" fmla="*/ 474706 h 833"/>
              <a:gd name="T44" fmla="*/ 0 w 1958"/>
              <a:gd name="T45" fmla="*/ 1095375 h 833"/>
              <a:gd name="T46" fmla="*/ 545085 w 1958"/>
              <a:gd name="T47" fmla="*/ 781096 h 833"/>
              <a:gd name="T48" fmla="*/ 644908 w 1958"/>
              <a:gd name="T49" fmla="*/ 679843 h 833"/>
              <a:gd name="T50" fmla="*/ 755238 w 1958"/>
              <a:gd name="T51" fmla="*/ 595684 h 833"/>
              <a:gd name="T52" fmla="*/ 877390 w 1958"/>
              <a:gd name="T53" fmla="*/ 527305 h 833"/>
              <a:gd name="T54" fmla="*/ 1007422 w 1958"/>
              <a:gd name="T55" fmla="*/ 478651 h 833"/>
              <a:gd name="T56" fmla="*/ 1145335 w 1958"/>
              <a:gd name="T57" fmla="*/ 448407 h 833"/>
              <a:gd name="T58" fmla="*/ 1239904 w 1958"/>
              <a:gd name="T59" fmla="*/ 440517 h 833"/>
              <a:gd name="T60" fmla="*/ 1380444 w 1958"/>
              <a:gd name="T61" fmla="*/ 444462 h 833"/>
              <a:gd name="T62" fmla="*/ 1518357 w 1958"/>
              <a:gd name="T63" fmla="*/ 470761 h 833"/>
              <a:gd name="T64" fmla="*/ 1649703 w 1958"/>
              <a:gd name="T65" fmla="*/ 514156 h 833"/>
              <a:gd name="T66" fmla="*/ 1773168 w 1958"/>
              <a:gd name="T67" fmla="*/ 578589 h 833"/>
              <a:gd name="T68" fmla="*/ 1888752 w 1958"/>
              <a:gd name="T69" fmla="*/ 662748 h 833"/>
              <a:gd name="T70" fmla="*/ 1933410 w 1958"/>
              <a:gd name="T71" fmla="*/ 700882 h 833"/>
              <a:gd name="T72" fmla="*/ 1995142 w 1958"/>
              <a:gd name="T73" fmla="*/ 765316 h 833"/>
              <a:gd name="T74" fmla="*/ 2050307 w 1958"/>
              <a:gd name="T75" fmla="*/ 835010 h 833"/>
              <a:gd name="T76" fmla="*/ 2100219 w 1958"/>
              <a:gd name="T77" fmla="*/ 908648 h 833"/>
              <a:gd name="T78" fmla="*/ 2140936 w 1958"/>
              <a:gd name="T79" fmla="*/ 987547 h 833"/>
              <a:gd name="T80" fmla="*/ 2571750 w 1958"/>
              <a:gd name="T81" fmla="*/ 879719 h 833"/>
              <a:gd name="T82" fmla="*/ 2537600 w 1958"/>
              <a:gd name="T83" fmla="*/ 800820 h 833"/>
              <a:gd name="T84" fmla="*/ 2475868 w 1958"/>
              <a:gd name="T85" fmla="*/ 686417 h 833"/>
              <a:gd name="T86" fmla="*/ 2404941 w 1958"/>
              <a:gd name="T87" fmla="*/ 578589 h 833"/>
              <a:gd name="T88" fmla="*/ 2326133 w 1958"/>
              <a:gd name="T89" fmla="*/ 476021 h 833"/>
              <a:gd name="T90" fmla="*/ 2235505 w 1958"/>
              <a:gd name="T91" fmla="*/ 382658 h 833"/>
              <a:gd name="T92" fmla="*/ 2171145 w 1958"/>
              <a:gd name="T93" fmla="*/ 324799 h 8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958" h="833">
                <a:moveTo>
                  <a:pt x="1653" y="247"/>
                </a:moveTo>
                <a:lnTo>
                  <a:pt x="1653" y="247"/>
                </a:lnTo>
                <a:lnTo>
                  <a:pt x="1632" y="231"/>
                </a:lnTo>
                <a:lnTo>
                  <a:pt x="1611" y="214"/>
                </a:lnTo>
                <a:lnTo>
                  <a:pt x="1590" y="198"/>
                </a:lnTo>
                <a:lnTo>
                  <a:pt x="1568" y="184"/>
                </a:lnTo>
                <a:lnTo>
                  <a:pt x="1546" y="169"/>
                </a:lnTo>
                <a:lnTo>
                  <a:pt x="1525" y="156"/>
                </a:lnTo>
                <a:lnTo>
                  <a:pt x="1502" y="142"/>
                </a:lnTo>
                <a:lnTo>
                  <a:pt x="1480" y="129"/>
                </a:lnTo>
                <a:lnTo>
                  <a:pt x="1457" y="117"/>
                </a:lnTo>
                <a:lnTo>
                  <a:pt x="1434" y="105"/>
                </a:lnTo>
                <a:lnTo>
                  <a:pt x="1410" y="95"/>
                </a:lnTo>
                <a:lnTo>
                  <a:pt x="1386" y="85"/>
                </a:lnTo>
                <a:lnTo>
                  <a:pt x="1363" y="74"/>
                </a:lnTo>
                <a:lnTo>
                  <a:pt x="1338" y="65"/>
                </a:lnTo>
                <a:lnTo>
                  <a:pt x="1314" y="56"/>
                </a:lnTo>
                <a:lnTo>
                  <a:pt x="1290" y="48"/>
                </a:lnTo>
                <a:lnTo>
                  <a:pt x="1265" y="41"/>
                </a:lnTo>
                <a:lnTo>
                  <a:pt x="1240" y="35"/>
                </a:lnTo>
                <a:lnTo>
                  <a:pt x="1215" y="28"/>
                </a:lnTo>
                <a:lnTo>
                  <a:pt x="1190" y="23"/>
                </a:lnTo>
                <a:lnTo>
                  <a:pt x="1165" y="18"/>
                </a:lnTo>
                <a:lnTo>
                  <a:pt x="1139" y="14"/>
                </a:lnTo>
                <a:lnTo>
                  <a:pt x="1114" y="10"/>
                </a:lnTo>
                <a:lnTo>
                  <a:pt x="1088" y="6"/>
                </a:lnTo>
                <a:lnTo>
                  <a:pt x="1062" y="4"/>
                </a:lnTo>
                <a:lnTo>
                  <a:pt x="1036" y="2"/>
                </a:lnTo>
                <a:lnTo>
                  <a:pt x="1010" y="1"/>
                </a:lnTo>
                <a:lnTo>
                  <a:pt x="984" y="0"/>
                </a:lnTo>
                <a:lnTo>
                  <a:pt x="958" y="0"/>
                </a:lnTo>
                <a:lnTo>
                  <a:pt x="931" y="1"/>
                </a:lnTo>
                <a:lnTo>
                  <a:pt x="905" y="3"/>
                </a:lnTo>
                <a:lnTo>
                  <a:pt x="878" y="4"/>
                </a:lnTo>
                <a:lnTo>
                  <a:pt x="852" y="7"/>
                </a:lnTo>
                <a:lnTo>
                  <a:pt x="826" y="11"/>
                </a:lnTo>
                <a:lnTo>
                  <a:pt x="800" y="15"/>
                </a:lnTo>
                <a:lnTo>
                  <a:pt x="774" y="19"/>
                </a:lnTo>
                <a:lnTo>
                  <a:pt x="748" y="24"/>
                </a:lnTo>
                <a:lnTo>
                  <a:pt x="723" y="30"/>
                </a:lnTo>
                <a:lnTo>
                  <a:pt x="698" y="37"/>
                </a:lnTo>
                <a:lnTo>
                  <a:pt x="673" y="44"/>
                </a:lnTo>
                <a:lnTo>
                  <a:pt x="648" y="51"/>
                </a:lnTo>
                <a:lnTo>
                  <a:pt x="624" y="60"/>
                </a:lnTo>
                <a:lnTo>
                  <a:pt x="599" y="68"/>
                </a:lnTo>
                <a:lnTo>
                  <a:pt x="575" y="77"/>
                </a:lnTo>
                <a:lnTo>
                  <a:pt x="551" y="88"/>
                </a:lnTo>
                <a:lnTo>
                  <a:pt x="528" y="98"/>
                </a:lnTo>
                <a:lnTo>
                  <a:pt x="504" y="109"/>
                </a:lnTo>
                <a:lnTo>
                  <a:pt x="481" y="121"/>
                </a:lnTo>
                <a:lnTo>
                  <a:pt x="459" y="133"/>
                </a:lnTo>
                <a:lnTo>
                  <a:pt x="436" y="146"/>
                </a:lnTo>
                <a:lnTo>
                  <a:pt x="414" y="159"/>
                </a:lnTo>
                <a:lnTo>
                  <a:pt x="393" y="173"/>
                </a:lnTo>
                <a:lnTo>
                  <a:pt x="372" y="188"/>
                </a:lnTo>
                <a:lnTo>
                  <a:pt x="350" y="202"/>
                </a:lnTo>
                <a:lnTo>
                  <a:pt x="330" y="218"/>
                </a:lnTo>
                <a:lnTo>
                  <a:pt x="309" y="234"/>
                </a:lnTo>
                <a:lnTo>
                  <a:pt x="289" y="250"/>
                </a:lnTo>
                <a:lnTo>
                  <a:pt x="270" y="267"/>
                </a:lnTo>
                <a:lnTo>
                  <a:pt x="250" y="285"/>
                </a:lnTo>
                <a:lnTo>
                  <a:pt x="231" y="304"/>
                </a:lnTo>
                <a:lnTo>
                  <a:pt x="213" y="322"/>
                </a:lnTo>
                <a:lnTo>
                  <a:pt x="194" y="341"/>
                </a:lnTo>
                <a:lnTo>
                  <a:pt x="177" y="361"/>
                </a:lnTo>
                <a:lnTo>
                  <a:pt x="160" y="381"/>
                </a:lnTo>
                <a:lnTo>
                  <a:pt x="93" y="324"/>
                </a:lnTo>
                <a:lnTo>
                  <a:pt x="0" y="833"/>
                </a:lnTo>
                <a:lnTo>
                  <a:pt x="483" y="651"/>
                </a:lnTo>
                <a:lnTo>
                  <a:pt x="415" y="594"/>
                </a:lnTo>
                <a:lnTo>
                  <a:pt x="439" y="567"/>
                </a:lnTo>
                <a:lnTo>
                  <a:pt x="464" y="541"/>
                </a:lnTo>
                <a:lnTo>
                  <a:pt x="491" y="517"/>
                </a:lnTo>
                <a:lnTo>
                  <a:pt x="518" y="494"/>
                </a:lnTo>
                <a:lnTo>
                  <a:pt x="546" y="472"/>
                </a:lnTo>
                <a:lnTo>
                  <a:pt x="575" y="453"/>
                </a:lnTo>
                <a:lnTo>
                  <a:pt x="605" y="434"/>
                </a:lnTo>
                <a:lnTo>
                  <a:pt x="636" y="416"/>
                </a:lnTo>
                <a:lnTo>
                  <a:pt x="668" y="401"/>
                </a:lnTo>
                <a:lnTo>
                  <a:pt x="700" y="387"/>
                </a:lnTo>
                <a:lnTo>
                  <a:pt x="733" y="374"/>
                </a:lnTo>
                <a:lnTo>
                  <a:pt x="767" y="364"/>
                </a:lnTo>
                <a:lnTo>
                  <a:pt x="802" y="355"/>
                </a:lnTo>
                <a:lnTo>
                  <a:pt x="837" y="347"/>
                </a:lnTo>
                <a:lnTo>
                  <a:pt x="872" y="341"/>
                </a:lnTo>
                <a:lnTo>
                  <a:pt x="909" y="337"/>
                </a:lnTo>
                <a:lnTo>
                  <a:pt x="944" y="335"/>
                </a:lnTo>
                <a:lnTo>
                  <a:pt x="980" y="334"/>
                </a:lnTo>
                <a:lnTo>
                  <a:pt x="1016" y="336"/>
                </a:lnTo>
                <a:lnTo>
                  <a:pt x="1051" y="338"/>
                </a:lnTo>
                <a:lnTo>
                  <a:pt x="1087" y="343"/>
                </a:lnTo>
                <a:lnTo>
                  <a:pt x="1121" y="349"/>
                </a:lnTo>
                <a:lnTo>
                  <a:pt x="1156" y="358"/>
                </a:lnTo>
                <a:lnTo>
                  <a:pt x="1190" y="367"/>
                </a:lnTo>
                <a:lnTo>
                  <a:pt x="1223" y="379"/>
                </a:lnTo>
                <a:lnTo>
                  <a:pt x="1256" y="391"/>
                </a:lnTo>
                <a:lnTo>
                  <a:pt x="1288" y="406"/>
                </a:lnTo>
                <a:lnTo>
                  <a:pt x="1320" y="422"/>
                </a:lnTo>
                <a:lnTo>
                  <a:pt x="1350" y="440"/>
                </a:lnTo>
                <a:lnTo>
                  <a:pt x="1381" y="460"/>
                </a:lnTo>
                <a:lnTo>
                  <a:pt x="1410" y="481"/>
                </a:lnTo>
                <a:lnTo>
                  <a:pt x="1438" y="504"/>
                </a:lnTo>
                <a:lnTo>
                  <a:pt x="1456" y="518"/>
                </a:lnTo>
                <a:lnTo>
                  <a:pt x="1472" y="533"/>
                </a:lnTo>
                <a:lnTo>
                  <a:pt x="1488" y="550"/>
                </a:lnTo>
                <a:lnTo>
                  <a:pt x="1504" y="565"/>
                </a:lnTo>
                <a:lnTo>
                  <a:pt x="1519" y="582"/>
                </a:lnTo>
                <a:lnTo>
                  <a:pt x="1534" y="600"/>
                </a:lnTo>
                <a:lnTo>
                  <a:pt x="1548" y="617"/>
                </a:lnTo>
                <a:lnTo>
                  <a:pt x="1561" y="635"/>
                </a:lnTo>
                <a:lnTo>
                  <a:pt x="1575" y="654"/>
                </a:lnTo>
                <a:lnTo>
                  <a:pt x="1586" y="673"/>
                </a:lnTo>
                <a:lnTo>
                  <a:pt x="1599" y="691"/>
                </a:lnTo>
                <a:lnTo>
                  <a:pt x="1609" y="711"/>
                </a:lnTo>
                <a:lnTo>
                  <a:pt x="1619" y="731"/>
                </a:lnTo>
                <a:lnTo>
                  <a:pt x="1630" y="751"/>
                </a:lnTo>
                <a:lnTo>
                  <a:pt x="1639" y="772"/>
                </a:lnTo>
                <a:lnTo>
                  <a:pt x="1648" y="792"/>
                </a:lnTo>
                <a:lnTo>
                  <a:pt x="1958" y="669"/>
                </a:lnTo>
                <a:lnTo>
                  <a:pt x="1945" y="639"/>
                </a:lnTo>
                <a:lnTo>
                  <a:pt x="1932" y="609"/>
                </a:lnTo>
                <a:lnTo>
                  <a:pt x="1918" y="580"/>
                </a:lnTo>
                <a:lnTo>
                  <a:pt x="1902" y="551"/>
                </a:lnTo>
                <a:lnTo>
                  <a:pt x="1885" y="522"/>
                </a:lnTo>
                <a:lnTo>
                  <a:pt x="1869" y="494"/>
                </a:lnTo>
                <a:lnTo>
                  <a:pt x="1851" y="466"/>
                </a:lnTo>
                <a:lnTo>
                  <a:pt x="1831" y="440"/>
                </a:lnTo>
                <a:lnTo>
                  <a:pt x="1812" y="413"/>
                </a:lnTo>
                <a:lnTo>
                  <a:pt x="1791" y="388"/>
                </a:lnTo>
                <a:lnTo>
                  <a:pt x="1771" y="362"/>
                </a:lnTo>
                <a:lnTo>
                  <a:pt x="1748" y="338"/>
                </a:lnTo>
                <a:lnTo>
                  <a:pt x="1725" y="314"/>
                </a:lnTo>
                <a:lnTo>
                  <a:pt x="1702" y="291"/>
                </a:lnTo>
                <a:lnTo>
                  <a:pt x="1678" y="269"/>
                </a:lnTo>
                <a:lnTo>
                  <a:pt x="1653" y="247"/>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110607" name="Freeform 1401"/>
          <p:cNvSpPr>
            <a:spLocks/>
          </p:cNvSpPr>
          <p:nvPr/>
        </p:nvSpPr>
        <p:spPr bwMode="auto">
          <a:xfrm flipV="1">
            <a:off x="5189538" y="4319588"/>
            <a:ext cx="2649537" cy="1404937"/>
          </a:xfrm>
          <a:custGeom>
            <a:avLst/>
            <a:gdLst>
              <a:gd name="T0" fmla="*/ 1817125 w 2018"/>
              <a:gd name="T1" fmla="*/ 264736 h 1072"/>
              <a:gd name="T2" fmla="*/ 1740974 w 2018"/>
              <a:gd name="T3" fmla="*/ 226730 h 1072"/>
              <a:gd name="T4" fmla="*/ 1664823 w 2018"/>
              <a:gd name="T5" fmla="*/ 191344 h 1072"/>
              <a:gd name="T6" fmla="*/ 1586046 w 2018"/>
              <a:gd name="T7" fmla="*/ 159890 h 1072"/>
              <a:gd name="T8" fmla="*/ 1507269 w 2018"/>
              <a:gd name="T9" fmla="*/ 132368 h 1072"/>
              <a:gd name="T10" fmla="*/ 1425866 w 2018"/>
              <a:gd name="T11" fmla="*/ 108778 h 1072"/>
              <a:gd name="T12" fmla="*/ 1345776 w 2018"/>
              <a:gd name="T13" fmla="*/ 89119 h 1072"/>
              <a:gd name="T14" fmla="*/ 1263060 w 2018"/>
              <a:gd name="T15" fmla="*/ 73392 h 1072"/>
              <a:gd name="T16" fmla="*/ 1181657 w 2018"/>
              <a:gd name="T17" fmla="*/ 61597 h 1072"/>
              <a:gd name="T18" fmla="*/ 1097628 w 2018"/>
              <a:gd name="T19" fmla="*/ 53734 h 1072"/>
              <a:gd name="T20" fmla="*/ 1013599 w 2018"/>
              <a:gd name="T21" fmla="*/ 49802 h 1072"/>
              <a:gd name="T22" fmla="*/ 930883 w 2018"/>
              <a:gd name="T23" fmla="*/ 49802 h 1072"/>
              <a:gd name="T24" fmla="*/ 846854 w 2018"/>
              <a:gd name="T25" fmla="*/ 53734 h 1072"/>
              <a:gd name="T26" fmla="*/ 764138 w 2018"/>
              <a:gd name="T27" fmla="*/ 61597 h 1072"/>
              <a:gd name="T28" fmla="*/ 680109 w 2018"/>
              <a:gd name="T29" fmla="*/ 73392 h 1072"/>
              <a:gd name="T30" fmla="*/ 597393 w 2018"/>
              <a:gd name="T31" fmla="*/ 90430 h 1072"/>
              <a:gd name="T32" fmla="*/ 513364 w 2018"/>
              <a:gd name="T33" fmla="*/ 111399 h 1072"/>
              <a:gd name="T34" fmla="*/ 0 w 2018"/>
              <a:gd name="T35" fmla="*/ 474428 h 1072"/>
              <a:gd name="T36" fmla="*/ 626278 w 2018"/>
              <a:gd name="T37" fmla="*/ 533404 h 1072"/>
              <a:gd name="T38" fmla="*/ 689300 w 2018"/>
              <a:gd name="T39" fmla="*/ 517677 h 1072"/>
              <a:gd name="T40" fmla="*/ 814030 w 2018"/>
              <a:gd name="T41" fmla="*/ 496708 h 1072"/>
              <a:gd name="T42" fmla="*/ 940074 w 2018"/>
              <a:gd name="T43" fmla="*/ 486224 h 1072"/>
              <a:gd name="T44" fmla="*/ 1066117 w 2018"/>
              <a:gd name="T45" fmla="*/ 490155 h 1072"/>
              <a:gd name="T46" fmla="*/ 1190847 w 2018"/>
              <a:gd name="T47" fmla="*/ 504572 h 1072"/>
              <a:gd name="T48" fmla="*/ 1312952 w 2018"/>
              <a:gd name="T49" fmla="*/ 532094 h 1072"/>
              <a:gd name="T50" fmla="*/ 1432431 w 2018"/>
              <a:gd name="T51" fmla="*/ 570100 h 1072"/>
              <a:gd name="T52" fmla="*/ 1550596 w 2018"/>
              <a:gd name="T53" fmla="*/ 619902 h 1072"/>
              <a:gd name="T54" fmla="*/ 1607053 w 2018"/>
              <a:gd name="T55" fmla="*/ 648735 h 1072"/>
              <a:gd name="T56" fmla="*/ 1714715 w 2018"/>
              <a:gd name="T57" fmla="*/ 714264 h 1072"/>
              <a:gd name="T58" fmla="*/ 1815813 w 2018"/>
              <a:gd name="T59" fmla="*/ 791588 h 1072"/>
              <a:gd name="T60" fmla="*/ 1909032 w 2018"/>
              <a:gd name="T61" fmla="*/ 874154 h 1072"/>
              <a:gd name="T62" fmla="*/ 1993061 w 2018"/>
              <a:gd name="T63" fmla="*/ 967205 h 1072"/>
              <a:gd name="T64" fmla="*/ 2067899 w 2018"/>
              <a:gd name="T65" fmla="*/ 1066809 h 1072"/>
              <a:gd name="T66" fmla="*/ 2133547 w 2018"/>
              <a:gd name="T67" fmla="*/ 1174276 h 1072"/>
              <a:gd name="T68" fmla="*/ 2188691 w 2018"/>
              <a:gd name="T69" fmla="*/ 1285675 h 1072"/>
              <a:gd name="T70" fmla="*/ 2233331 w 2018"/>
              <a:gd name="T71" fmla="*/ 1404937 h 1072"/>
              <a:gd name="T72" fmla="*/ 2649537 w 2018"/>
              <a:gd name="T73" fmla="*/ 1271258 h 1072"/>
              <a:gd name="T74" fmla="*/ 2621965 w 2018"/>
              <a:gd name="T75" fmla="*/ 1191313 h 1072"/>
              <a:gd name="T76" fmla="*/ 2590454 w 2018"/>
              <a:gd name="T77" fmla="*/ 1113989 h 1072"/>
              <a:gd name="T78" fmla="*/ 2555004 w 2018"/>
              <a:gd name="T79" fmla="*/ 1036665 h 1072"/>
              <a:gd name="T80" fmla="*/ 2516929 w 2018"/>
              <a:gd name="T81" fmla="*/ 963273 h 1072"/>
              <a:gd name="T82" fmla="*/ 2476227 w 2018"/>
              <a:gd name="T83" fmla="*/ 891191 h 1072"/>
              <a:gd name="T84" fmla="*/ 2430274 w 2018"/>
              <a:gd name="T85" fmla="*/ 821731 h 1072"/>
              <a:gd name="T86" fmla="*/ 2383008 w 2018"/>
              <a:gd name="T87" fmla="*/ 753581 h 1072"/>
              <a:gd name="T88" fmla="*/ 2330490 w 2018"/>
              <a:gd name="T89" fmla="*/ 689363 h 1072"/>
              <a:gd name="T90" fmla="*/ 2276659 w 2018"/>
              <a:gd name="T91" fmla="*/ 626455 h 1072"/>
              <a:gd name="T92" fmla="*/ 2220202 w 2018"/>
              <a:gd name="T93" fmla="*/ 566169 h 1072"/>
              <a:gd name="T94" fmla="*/ 2158493 w 2018"/>
              <a:gd name="T95" fmla="*/ 508503 h 1072"/>
              <a:gd name="T96" fmla="*/ 2095471 w 2018"/>
              <a:gd name="T97" fmla="*/ 453459 h 1072"/>
              <a:gd name="T98" fmla="*/ 2029824 w 2018"/>
              <a:gd name="T99" fmla="*/ 402347 h 1072"/>
              <a:gd name="T100" fmla="*/ 1961550 w 2018"/>
              <a:gd name="T101" fmla="*/ 353855 h 1072"/>
              <a:gd name="T102" fmla="*/ 1890651 w 2018"/>
              <a:gd name="T103" fmla="*/ 307985 h 1072"/>
              <a:gd name="T104" fmla="*/ 1817125 w 2018"/>
              <a:gd name="T105" fmla="*/ 264736 h 10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18" h="1072">
                <a:moveTo>
                  <a:pt x="1384" y="202"/>
                </a:moveTo>
                <a:lnTo>
                  <a:pt x="1384" y="202"/>
                </a:lnTo>
                <a:lnTo>
                  <a:pt x="1355" y="188"/>
                </a:lnTo>
                <a:lnTo>
                  <a:pt x="1326" y="173"/>
                </a:lnTo>
                <a:lnTo>
                  <a:pt x="1297" y="159"/>
                </a:lnTo>
                <a:lnTo>
                  <a:pt x="1268" y="146"/>
                </a:lnTo>
                <a:lnTo>
                  <a:pt x="1237" y="134"/>
                </a:lnTo>
                <a:lnTo>
                  <a:pt x="1208" y="122"/>
                </a:lnTo>
                <a:lnTo>
                  <a:pt x="1178" y="112"/>
                </a:lnTo>
                <a:lnTo>
                  <a:pt x="1148" y="101"/>
                </a:lnTo>
                <a:lnTo>
                  <a:pt x="1116" y="92"/>
                </a:lnTo>
                <a:lnTo>
                  <a:pt x="1086" y="83"/>
                </a:lnTo>
                <a:lnTo>
                  <a:pt x="1055" y="75"/>
                </a:lnTo>
                <a:lnTo>
                  <a:pt x="1025" y="68"/>
                </a:lnTo>
                <a:lnTo>
                  <a:pt x="993" y="62"/>
                </a:lnTo>
                <a:lnTo>
                  <a:pt x="962" y="56"/>
                </a:lnTo>
                <a:lnTo>
                  <a:pt x="931" y="51"/>
                </a:lnTo>
                <a:lnTo>
                  <a:pt x="900" y="47"/>
                </a:lnTo>
                <a:lnTo>
                  <a:pt x="867" y="44"/>
                </a:lnTo>
                <a:lnTo>
                  <a:pt x="836" y="41"/>
                </a:lnTo>
                <a:lnTo>
                  <a:pt x="804" y="39"/>
                </a:lnTo>
                <a:lnTo>
                  <a:pt x="772" y="38"/>
                </a:lnTo>
                <a:lnTo>
                  <a:pt x="740" y="38"/>
                </a:lnTo>
                <a:lnTo>
                  <a:pt x="709" y="38"/>
                </a:lnTo>
                <a:lnTo>
                  <a:pt x="677" y="40"/>
                </a:lnTo>
                <a:lnTo>
                  <a:pt x="645" y="41"/>
                </a:lnTo>
                <a:lnTo>
                  <a:pt x="613" y="44"/>
                </a:lnTo>
                <a:lnTo>
                  <a:pt x="582" y="47"/>
                </a:lnTo>
                <a:lnTo>
                  <a:pt x="549" y="51"/>
                </a:lnTo>
                <a:lnTo>
                  <a:pt x="518" y="56"/>
                </a:lnTo>
                <a:lnTo>
                  <a:pt x="486" y="63"/>
                </a:lnTo>
                <a:lnTo>
                  <a:pt x="455" y="69"/>
                </a:lnTo>
                <a:lnTo>
                  <a:pt x="423" y="76"/>
                </a:lnTo>
                <a:lnTo>
                  <a:pt x="391" y="85"/>
                </a:lnTo>
                <a:lnTo>
                  <a:pt x="369" y="0"/>
                </a:lnTo>
                <a:lnTo>
                  <a:pt x="0" y="362"/>
                </a:lnTo>
                <a:lnTo>
                  <a:pt x="500" y="490"/>
                </a:lnTo>
                <a:lnTo>
                  <a:pt x="477" y="407"/>
                </a:lnTo>
                <a:lnTo>
                  <a:pt x="525" y="395"/>
                </a:lnTo>
                <a:lnTo>
                  <a:pt x="573" y="386"/>
                </a:lnTo>
                <a:lnTo>
                  <a:pt x="620" y="379"/>
                </a:lnTo>
                <a:lnTo>
                  <a:pt x="668" y="374"/>
                </a:lnTo>
                <a:lnTo>
                  <a:pt x="716" y="371"/>
                </a:lnTo>
                <a:lnTo>
                  <a:pt x="764" y="371"/>
                </a:lnTo>
                <a:lnTo>
                  <a:pt x="812" y="374"/>
                </a:lnTo>
                <a:lnTo>
                  <a:pt x="860" y="379"/>
                </a:lnTo>
                <a:lnTo>
                  <a:pt x="907" y="385"/>
                </a:lnTo>
                <a:lnTo>
                  <a:pt x="954" y="394"/>
                </a:lnTo>
                <a:lnTo>
                  <a:pt x="1000" y="406"/>
                </a:lnTo>
                <a:lnTo>
                  <a:pt x="1047" y="419"/>
                </a:lnTo>
                <a:lnTo>
                  <a:pt x="1091" y="435"/>
                </a:lnTo>
                <a:lnTo>
                  <a:pt x="1136" y="453"/>
                </a:lnTo>
                <a:lnTo>
                  <a:pt x="1181" y="473"/>
                </a:lnTo>
                <a:lnTo>
                  <a:pt x="1224" y="495"/>
                </a:lnTo>
                <a:lnTo>
                  <a:pt x="1266" y="519"/>
                </a:lnTo>
                <a:lnTo>
                  <a:pt x="1306" y="545"/>
                </a:lnTo>
                <a:lnTo>
                  <a:pt x="1346" y="573"/>
                </a:lnTo>
                <a:lnTo>
                  <a:pt x="1383" y="604"/>
                </a:lnTo>
                <a:lnTo>
                  <a:pt x="1420" y="635"/>
                </a:lnTo>
                <a:lnTo>
                  <a:pt x="1454" y="667"/>
                </a:lnTo>
                <a:lnTo>
                  <a:pt x="1488" y="702"/>
                </a:lnTo>
                <a:lnTo>
                  <a:pt x="1518" y="738"/>
                </a:lnTo>
                <a:lnTo>
                  <a:pt x="1548" y="775"/>
                </a:lnTo>
                <a:lnTo>
                  <a:pt x="1575" y="814"/>
                </a:lnTo>
                <a:lnTo>
                  <a:pt x="1601" y="854"/>
                </a:lnTo>
                <a:lnTo>
                  <a:pt x="1625" y="896"/>
                </a:lnTo>
                <a:lnTo>
                  <a:pt x="1647" y="937"/>
                </a:lnTo>
                <a:lnTo>
                  <a:pt x="1667" y="981"/>
                </a:lnTo>
                <a:lnTo>
                  <a:pt x="1685" y="1026"/>
                </a:lnTo>
                <a:lnTo>
                  <a:pt x="1701" y="1072"/>
                </a:lnTo>
                <a:lnTo>
                  <a:pt x="2018" y="970"/>
                </a:lnTo>
                <a:lnTo>
                  <a:pt x="2008" y="939"/>
                </a:lnTo>
                <a:lnTo>
                  <a:pt x="1997" y="909"/>
                </a:lnTo>
                <a:lnTo>
                  <a:pt x="1986" y="879"/>
                </a:lnTo>
                <a:lnTo>
                  <a:pt x="1973" y="850"/>
                </a:lnTo>
                <a:lnTo>
                  <a:pt x="1961" y="821"/>
                </a:lnTo>
                <a:lnTo>
                  <a:pt x="1946" y="791"/>
                </a:lnTo>
                <a:lnTo>
                  <a:pt x="1933" y="763"/>
                </a:lnTo>
                <a:lnTo>
                  <a:pt x="1917" y="735"/>
                </a:lnTo>
                <a:lnTo>
                  <a:pt x="1901" y="707"/>
                </a:lnTo>
                <a:lnTo>
                  <a:pt x="1886" y="680"/>
                </a:lnTo>
                <a:lnTo>
                  <a:pt x="1869" y="653"/>
                </a:lnTo>
                <a:lnTo>
                  <a:pt x="1851" y="627"/>
                </a:lnTo>
                <a:lnTo>
                  <a:pt x="1834" y="601"/>
                </a:lnTo>
                <a:lnTo>
                  <a:pt x="1815" y="575"/>
                </a:lnTo>
                <a:lnTo>
                  <a:pt x="1795" y="549"/>
                </a:lnTo>
                <a:lnTo>
                  <a:pt x="1775" y="526"/>
                </a:lnTo>
                <a:lnTo>
                  <a:pt x="1755" y="502"/>
                </a:lnTo>
                <a:lnTo>
                  <a:pt x="1734" y="478"/>
                </a:lnTo>
                <a:lnTo>
                  <a:pt x="1713" y="455"/>
                </a:lnTo>
                <a:lnTo>
                  <a:pt x="1691" y="432"/>
                </a:lnTo>
                <a:lnTo>
                  <a:pt x="1668" y="410"/>
                </a:lnTo>
                <a:lnTo>
                  <a:pt x="1644" y="388"/>
                </a:lnTo>
                <a:lnTo>
                  <a:pt x="1621" y="367"/>
                </a:lnTo>
                <a:lnTo>
                  <a:pt x="1596" y="346"/>
                </a:lnTo>
                <a:lnTo>
                  <a:pt x="1572" y="326"/>
                </a:lnTo>
                <a:lnTo>
                  <a:pt x="1546" y="307"/>
                </a:lnTo>
                <a:lnTo>
                  <a:pt x="1520" y="288"/>
                </a:lnTo>
                <a:lnTo>
                  <a:pt x="1494" y="270"/>
                </a:lnTo>
                <a:lnTo>
                  <a:pt x="1468" y="252"/>
                </a:lnTo>
                <a:lnTo>
                  <a:pt x="1440" y="235"/>
                </a:lnTo>
                <a:lnTo>
                  <a:pt x="1412" y="219"/>
                </a:lnTo>
                <a:lnTo>
                  <a:pt x="1384" y="202"/>
                </a:lnTo>
                <a:close/>
              </a:path>
            </a:pathLst>
          </a:custGeom>
          <a:solidFill>
            <a:srgbClr val="2B399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93" name="Rectangle 92"/>
          <p:cNvSpPr/>
          <p:nvPr/>
        </p:nvSpPr>
        <p:spPr>
          <a:xfrm rot="1074553">
            <a:off x="5727999" y="2812266"/>
            <a:ext cx="1380577" cy="542756"/>
          </a:xfrm>
          <a:prstGeom prst="rect">
            <a:avLst/>
          </a:prstGeom>
        </p:spPr>
        <p:txBody>
          <a:bodyPr spcFirstLastPara="1" wrap="none">
            <a:prstTxWarp prst="textArchUp">
              <a:avLst/>
            </a:prstTxWarp>
            <a:spAutoFit/>
          </a:bodyPr>
          <a:lstStyle>
            <a:defPPr>
              <a:defRPr lang="en-US"/>
            </a:defPPr>
            <a:lvl1pPr algn="l" rtl="0" fontAlgn="base">
              <a:spcBef>
                <a:spcPct val="0"/>
              </a:spcBef>
              <a:spcAft>
                <a:spcPct val="0"/>
              </a:spcAft>
              <a:defRPr sz="2000" kern="1200">
                <a:solidFill>
                  <a:schemeClr val="tx1"/>
                </a:solidFill>
                <a:latin typeface="Arial" charset="0"/>
                <a:ea typeface="+mn-ea"/>
                <a:cs typeface="+mn-cs"/>
              </a:defRPr>
            </a:lvl1pPr>
            <a:lvl2pPr marL="457200" algn="l" rtl="0" fontAlgn="base">
              <a:spcBef>
                <a:spcPct val="0"/>
              </a:spcBef>
              <a:spcAft>
                <a:spcPct val="0"/>
              </a:spcAft>
              <a:defRPr sz="2000" kern="1200">
                <a:solidFill>
                  <a:schemeClr val="tx1"/>
                </a:solidFill>
                <a:latin typeface="Arial" charset="0"/>
                <a:ea typeface="+mn-ea"/>
                <a:cs typeface="+mn-cs"/>
              </a:defRPr>
            </a:lvl2pPr>
            <a:lvl3pPr marL="914400" algn="l" rtl="0" fontAlgn="base">
              <a:spcBef>
                <a:spcPct val="0"/>
              </a:spcBef>
              <a:spcAft>
                <a:spcPct val="0"/>
              </a:spcAft>
              <a:defRPr sz="2000" kern="1200">
                <a:solidFill>
                  <a:schemeClr val="tx1"/>
                </a:solidFill>
                <a:latin typeface="Arial" charset="0"/>
                <a:ea typeface="+mn-ea"/>
                <a:cs typeface="+mn-cs"/>
              </a:defRPr>
            </a:lvl3pPr>
            <a:lvl4pPr marL="1371600" algn="l" rtl="0" fontAlgn="base">
              <a:spcBef>
                <a:spcPct val="0"/>
              </a:spcBef>
              <a:spcAft>
                <a:spcPct val="0"/>
              </a:spcAft>
              <a:defRPr sz="2000" kern="1200">
                <a:solidFill>
                  <a:schemeClr val="tx1"/>
                </a:solidFill>
                <a:latin typeface="Arial" charset="0"/>
                <a:ea typeface="+mn-ea"/>
                <a:cs typeface="+mn-cs"/>
              </a:defRPr>
            </a:lvl4pPr>
            <a:lvl5pPr marL="1828800" algn="l" rtl="0" fontAlgn="base">
              <a:spcBef>
                <a:spcPct val="0"/>
              </a:spcBef>
              <a:spcAft>
                <a:spcPct val="0"/>
              </a:spcAft>
              <a:defRPr sz="2000" kern="1200">
                <a:solidFill>
                  <a:schemeClr val="tx1"/>
                </a:solidFill>
                <a:latin typeface="Arial" charset="0"/>
                <a:ea typeface="+mn-ea"/>
                <a:cs typeface="+mn-cs"/>
              </a:defRPr>
            </a:lvl5pPr>
            <a:lvl6pPr marL="2286000" algn="l" defTabSz="914400" rtl="0" eaLnBrk="1" latinLnBrk="0" hangingPunct="1">
              <a:defRPr sz="2000" kern="1200">
                <a:solidFill>
                  <a:schemeClr val="tx1"/>
                </a:solidFill>
                <a:latin typeface="Arial" charset="0"/>
                <a:ea typeface="+mn-ea"/>
                <a:cs typeface="+mn-cs"/>
              </a:defRPr>
            </a:lvl6pPr>
            <a:lvl7pPr marL="2743200" algn="l" defTabSz="914400" rtl="0" eaLnBrk="1" latinLnBrk="0" hangingPunct="1">
              <a:defRPr sz="2000" kern="1200">
                <a:solidFill>
                  <a:schemeClr val="tx1"/>
                </a:solidFill>
                <a:latin typeface="Arial" charset="0"/>
                <a:ea typeface="+mn-ea"/>
                <a:cs typeface="+mn-cs"/>
              </a:defRPr>
            </a:lvl7pPr>
            <a:lvl8pPr marL="3200400" algn="l" defTabSz="914400" rtl="0" eaLnBrk="1" latinLnBrk="0" hangingPunct="1">
              <a:defRPr sz="2000" kern="1200">
                <a:solidFill>
                  <a:schemeClr val="tx1"/>
                </a:solidFill>
                <a:latin typeface="Arial" charset="0"/>
                <a:ea typeface="+mn-ea"/>
                <a:cs typeface="+mn-cs"/>
              </a:defRPr>
            </a:lvl8pPr>
            <a:lvl9pPr marL="3657600" algn="l" defTabSz="914400" rtl="0" eaLnBrk="1" latinLnBrk="0" hangingPunct="1">
              <a:defRPr sz="2000" kern="1200">
                <a:solidFill>
                  <a:schemeClr val="tx1"/>
                </a:solidFill>
                <a:latin typeface="Arial" charset="0"/>
                <a:ea typeface="+mn-ea"/>
                <a:cs typeface="+mn-cs"/>
              </a:defRPr>
            </a:lvl9pPr>
          </a:lstStyle>
          <a:p>
            <a:pPr algn="ctr" eaLnBrk="1" hangingPunct="1">
              <a:defRPr/>
            </a:pPr>
            <a:r>
              <a:rPr lang="en-US" sz="1200" noProof="1">
                <a:solidFill>
                  <a:schemeClr val="bg1">
                    <a:lumMod val="95000"/>
                  </a:schemeClr>
                </a:solidFill>
                <a:latin typeface="Roboto Light" panose="02000000000000000000" pitchFamily="2" charset="0"/>
                <a:ea typeface="Roboto Light" panose="02000000000000000000" pitchFamily="2" charset="0"/>
                <a:cs typeface="Arial" charset="0"/>
              </a:rPr>
              <a:t>Lorem ipsum</a:t>
            </a:r>
            <a:endParaRPr lang="fr-FR" sz="1200" dirty="0">
              <a:effectLst>
                <a:outerShdw blurRad="38100" dist="12700" dir="2700000" algn="tl" rotWithShape="0">
                  <a:schemeClr val="bg1">
                    <a:alpha val="32000"/>
                  </a:schemeClr>
                </a:outerShdw>
              </a:effectLst>
              <a:latin typeface="Roboto Light" panose="02000000000000000000" pitchFamily="2" charset="0"/>
              <a:ea typeface="Roboto Light" panose="02000000000000000000" pitchFamily="2" charset="0"/>
              <a:cs typeface="Calibri" pitchFamily="34" charset="0"/>
            </a:endParaRPr>
          </a:p>
        </p:txBody>
      </p:sp>
      <p:sp>
        <p:nvSpPr>
          <p:cNvPr id="94" name="Rectangle 93"/>
          <p:cNvSpPr/>
          <p:nvPr/>
        </p:nvSpPr>
        <p:spPr>
          <a:xfrm rot="1434553">
            <a:off x="5950913" y="2467528"/>
            <a:ext cx="1380577" cy="542756"/>
          </a:xfrm>
          <a:prstGeom prst="rect">
            <a:avLst/>
          </a:prstGeom>
        </p:spPr>
        <p:txBody>
          <a:bodyPr spcFirstLastPara="1" wrap="none">
            <a:prstTxWarp prst="textArchUp">
              <a:avLst/>
            </a:prstTxWarp>
            <a:spAutoFit/>
          </a:bodyPr>
          <a:lstStyle>
            <a:defPPr>
              <a:defRPr lang="en-US"/>
            </a:defPPr>
            <a:lvl1pPr algn="l" rtl="0" fontAlgn="base">
              <a:spcBef>
                <a:spcPct val="0"/>
              </a:spcBef>
              <a:spcAft>
                <a:spcPct val="0"/>
              </a:spcAft>
              <a:defRPr sz="2000" kern="1200">
                <a:solidFill>
                  <a:schemeClr val="tx1"/>
                </a:solidFill>
                <a:latin typeface="Arial" charset="0"/>
                <a:ea typeface="+mn-ea"/>
                <a:cs typeface="+mn-cs"/>
              </a:defRPr>
            </a:lvl1pPr>
            <a:lvl2pPr marL="457200" algn="l" rtl="0" fontAlgn="base">
              <a:spcBef>
                <a:spcPct val="0"/>
              </a:spcBef>
              <a:spcAft>
                <a:spcPct val="0"/>
              </a:spcAft>
              <a:defRPr sz="2000" kern="1200">
                <a:solidFill>
                  <a:schemeClr val="tx1"/>
                </a:solidFill>
                <a:latin typeface="Arial" charset="0"/>
                <a:ea typeface="+mn-ea"/>
                <a:cs typeface="+mn-cs"/>
              </a:defRPr>
            </a:lvl2pPr>
            <a:lvl3pPr marL="914400" algn="l" rtl="0" fontAlgn="base">
              <a:spcBef>
                <a:spcPct val="0"/>
              </a:spcBef>
              <a:spcAft>
                <a:spcPct val="0"/>
              </a:spcAft>
              <a:defRPr sz="2000" kern="1200">
                <a:solidFill>
                  <a:schemeClr val="tx1"/>
                </a:solidFill>
                <a:latin typeface="Arial" charset="0"/>
                <a:ea typeface="+mn-ea"/>
                <a:cs typeface="+mn-cs"/>
              </a:defRPr>
            </a:lvl3pPr>
            <a:lvl4pPr marL="1371600" algn="l" rtl="0" fontAlgn="base">
              <a:spcBef>
                <a:spcPct val="0"/>
              </a:spcBef>
              <a:spcAft>
                <a:spcPct val="0"/>
              </a:spcAft>
              <a:defRPr sz="2000" kern="1200">
                <a:solidFill>
                  <a:schemeClr val="tx1"/>
                </a:solidFill>
                <a:latin typeface="Arial" charset="0"/>
                <a:ea typeface="+mn-ea"/>
                <a:cs typeface="+mn-cs"/>
              </a:defRPr>
            </a:lvl4pPr>
            <a:lvl5pPr marL="1828800" algn="l" rtl="0" fontAlgn="base">
              <a:spcBef>
                <a:spcPct val="0"/>
              </a:spcBef>
              <a:spcAft>
                <a:spcPct val="0"/>
              </a:spcAft>
              <a:defRPr sz="2000" kern="1200">
                <a:solidFill>
                  <a:schemeClr val="tx1"/>
                </a:solidFill>
                <a:latin typeface="Arial" charset="0"/>
                <a:ea typeface="+mn-ea"/>
                <a:cs typeface="+mn-cs"/>
              </a:defRPr>
            </a:lvl5pPr>
            <a:lvl6pPr marL="2286000" algn="l" defTabSz="914400" rtl="0" eaLnBrk="1" latinLnBrk="0" hangingPunct="1">
              <a:defRPr sz="2000" kern="1200">
                <a:solidFill>
                  <a:schemeClr val="tx1"/>
                </a:solidFill>
                <a:latin typeface="Arial" charset="0"/>
                <a:ea typeface="+mn-ea"/>
                <a:cs typeface="+mn-cs"/>
              </a:defRPr>
            </a:lvl6pPr>
            <a:lvl7pPr marL="2743200" algn="l" defTabSz="914400" rtl="0" eaLnBrk="1" latinLnBrk="0" hangingPunct="1">
              <a:defRPr sz="2000" kern="1200">
                <a:solidFill>
                  <a:schemeClr val="tx1"/>
                </a:solidFill>
                <a:latin typeface="Arial" charset="0"/>
                <a:ea typeface="+mn-ea"/>
                <a:cs typeface="+mn-cs"/>
              </a:defRPr>
            </a:lvl7pPr>
            <a:lvl8pPr marL="3200400" algn="l" defTabSz="914400" rtl="0" eaLnBrk="1" latinLnBrk="0" hangingPunct="1">
              <a:defRPr sz="2000" kern="1200">
                <a:solidFill>
                  <a:schemeClr val="tx1"/>
                </a:solidFill>
                <a:latin typeface="Arial" charset="0"/>
                <a:ea typeface="+mn-ea"/>
                <a:cs typeface="+mn-cs"/>
              </a:defRPr>
            </a:lvl8pPr>
            <a:lvl9pPr marL="3657600" algn="l" defTabSz="914400" rtl="0" eaLnBrk="1" latinLnBrk="0" hangingPunct="1">
              <a:defRPr sz="2000" kern="1200">
                <a:solidFill>
                  <a:schemeClr val="tx1"/>
                </a:solidFill>
                <a:latin typeface="Arial" charset="0"/>
                <a:ea typeface="+mn-ea"/>
                <a:cs typeface="+mn-cs"/>
              </a:defRPr>
            </a:lvl9pPr>
          </a:lstStyle>
          <a:p>
            <a:pPr algn="ctr" eaLnBrk="1" hangingPunct="1">
              <a:defRPr/>
            </a:pPr>
            <a:r>
              <a:rPr lang="en-US" sz="1200" noProof="1">
                <a:solidFill>
                  <a:schemeClr val="bg1">
                    <a:lumMod val="95000"/>
                  </a:schemeClr>
                </a:solidFill>
                <a:latin typeface="Roboto Light" panose="02000000000000000000" pitchFamily="2" charset="0"/>
                <a:ea typeface="Roboto Light" panose="02000000000000000000" pitchFamily="2" charset="0"/>
                <a:cs typeface="Arial" charset="0"/>
              </a:rPr>
              <a:t>Lorem ipsum</a:t>
            </a:r>
            <a:endParaRPr lang="fr-FR" sz="1200" dirty="0">
              <a:effectLst>
                <a:outerShdw blurRad="38100" dist="12700" dir="2700000" algn="tl" rotWithShape="0">
                  <a:schemeClr val="bg1">
                    <a:alpha val="32000"/>
                  </a:schemeClr>
                </a:outerShdw>
              </a:effectLst>
              <a:latin typeface="Roboto Light" panose="02000000000000000000" pitchFamily="2" charset="0"/>
              <a:ea typeface="Roboto Light" panose="02000000000000000000" pitchFamily="2" charset="0"/>
              <a:cs typeface="Calibri" pitchFamily="34" charset="0"/>
            </a:endParaRPr>
          </a:p>
        </p:txBody>
      </p:sp>
      <p:sp>
        <p:nvSpPr>
          <p:cNvPr id="14" name="Rectangle 13"/>
          <p:cNvSpPr/>
          <p:nvPr/>
        </p:nvSpPr>
        <p:spPr>
          <a:xfrm>
            <a:off x="7031038" y="3235325"/>
            <a:ext cx="2220912" cy="28098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03" name="Rectangle 102"/>
          <p:cNvSpPr/>
          <p:nvPr/>
        </p:nvSpPr>
        <p:spPr>
          <a:xfrm>
            <a:off x="7042150" y="4271963"/>
            <a:ext cx="2209800" cy="28098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 name="Rectangle 36"/>
          <p:cNvSpPr/>
          <p:nvPr/>
        </p:nvSpPr>
        <p:spPr>
          <a:xfrm>
            <a:off x="8643938" y="2536825"/>
            <a:ext cx="1493837" cy="415925"/>
          </a:xfrm>
          <a:prstGeom prst="rect">
            <a:avLst/>
          </a:prstGeom>
        </p:spPr>
        <p:txBody>
          <a:bodyPr>
            <a:spAutoFit/>
          </a:bodyPr>
          <a:lstStyle/>
          <a:p>
            <a:pPr eaLnBrk="1" fontAlgn="auto" hangingPunct="1">
              <a:spcBef>
                <a:spcPts val="0"/>
              </a:spcBef>
              <a:spcAft>
                <a:spcPts val="0"/>
              </a:spcAft>
              <a:buClr>
                <a:srgbClr val="E24848"/>
              </a:buClr>
              <a:defRPr/>
            </a:pPr>
            <a:r>
              <a:rPr lang="en-US" sz="1050" noProof="1">
                <a:solidFill>
                  <a:schemeClr val="tx1">
                    <a:lumMod val="75000"/>
                    <a:lumOff val="25000"/>
                  </a:schemeClr>
                </a:solidFill>
                <a:latin typeface="+mj-lt"/>
                <a:ea typeface="Roboto Light" panose="02000000000000000000" pitchFamily="2" charset="0"/>
                <a:cs typeface="Arial" charset="0"/>
              </a:rPr>
              <a:t>Lorem ipsum dolor sit amet consect adipiscing</a:t>
            </a:r>
          </a:p>
        </p:txBody>
      </p:sp>
      <p:sp>
        <p:nvSpPr>
          <p:cNvPr id="39" name="Rectangle 38"/>
          <p:cNvSpPr/>
          <p:nvPr/>
        </p:nvSpPr>
        <p:spPr>
          <a:xfrm>
            <a:off x="9315450" y="3148013"/>
            <a:ext cx="1493838" cy="415925"/>
          </a:xfrm>
          <a:prstGeom prst="rect">
            <a:avLst/>
          </a:prstGeom>
        </p:spPr>
        <p:txBody>
          <a:bodyPr>
            <a:spAutoFit/>
          </a:bodyPr>
          <a:lstStyle/>
          <a:p>
            <a:pPr eaLnBrk="1" fontAlgn="auto" hangingPunct="1">
              <a:spcBef>
                <a:spcPts val="0"/>
              </a:spcBef>
              <a:spcAft>
                <a:spcPts val="0"/>
              </a:spcAft>
              <a:buClr>
                <a:srgbClr val="E24848"/>
              </a:buClr>
              <a:defRPr/>
            </a:pPr>
            <a:r>
              <a:rPr lang="en-US" sz="1050" noProof="1">
                <a:solidFill>
                  <a:schemeClr val="tx1">
                    <a:lumMod val="75000"/>
                    <a:lumOff val="25000"/>
                  </a:schemeClr>
                </a:solidFill>
                <a:latin typeface="+mj-lt"/>
                <a:ea typeface="Roboto Light" panose="02000000000000000000" pitchFamily="2" charset="0"/>
                <a:cs typeface="Arial" charset="0"/>
              </a:rPr>
              <a:t>Lorem ipsum dolor sit amet consect adipiscing</a:t>
            </a:r>
          </a:p>
        </p:txBody>
      </p:sp>
      <p:cxnSp>
        <p:nvCxnSpPr>
          <p:cNvPr id="5" name="Straight Connector 4"/>
          <p:cNvCxnSpPr/>
          <p:nvPr/>
        </p:nvCxnSpPr>
        <p:spPr>
          <a:xfrm>
            <a:off x="8620125" y="2587625"/>
            <a:ext cx="0" cy="630238"/>
          </a:xfrm>
          <a:prstGeom prst="line">
            <a:avLst/>
          </a:prstGeom>
          <a:ln>
            <a:solidFill>
              <a:srgbClr val="2B3990"/>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9251950" y="3060700"/>
            <a:ext cx="0" cy="630238"/>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9251950" y="4119563"/>
            <a:ext cx="0" cy="630237"/>
          </a:xfrm>
          <a:prstGeom prst="line">
            <a:avLst/>
          </a:prstGeom>
          <a:ln>
            <a:solidFill>
              <a:srgbClr val="27AAE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643938" y="4572000"/>
            <a:ext cx="0" cy="630238"/>
          </a:xfrm>
          <a:prstGeom prst="line">
            <a:avLst/>
          </a:prstGeom>
          <a:ln>
            <a:solidFill>
              <a:srgbClr val="2B3990"/>
            </a:solidFill>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7015163" y="3490913"/>
            <a:ext cx="2093912" cy="822325"/>
          </a:xfrm>
          <a:prstGeom prst="rect">
            <a:avLst/>
          </a:prstGeom>
        </p:spPr>
        <p:txBody>
          <a:bodyPr anchor="ctr"/>
          <a:lstStyle/>
          <a:p>
            <a:pPr defTabSz="914082" eaLnBrk="1" fontAlgn="auto" hangingPunct="1">
              <a:spcAft>
                <a:spcPts val="0"/>
              </a:spcAft>
              <a:defRPr/>
            </a:pPr>
            <a:r>
              <a:rPr lang="en-US"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 dolor sit amet consect adipiscing</a:t>
            </a:r>
          </a:p>
        </p:txBody>
      </p:sp>
      <p:sp>
        <p:nvSpPr>
          <p:cNvPr id="46" name="Rectangle 45"/>
          <p:cNvSpPr/>
          <p:nvPr/>
        </p:nvSpPr>
        <p:spPr>
          <a:xfrm>
            <a:off x="8643938" y="4781550"/>
            <a:ext cx="1493837" cy="414338"/>
          </a:xfrm>
          <a:prstGeom prst="rect">
            <a:avLst/>
          </a:prstGeom>
        </p:spPr>
        <p:txBody>
          <a:bodyPr>
            <a:spAutoFit/>
          </a:bodyPr>
          <a:lstStyle/>
          <a:p>
            <a:pPr eaLnBrk="1" fontAlgn="auto" hangingPunct="1">
              <a:spcBef>
                <a:spcPts val="0"/>
              </a:spcBef>
              <a:spcAft>
                <a:spcPts val="0"/>
              </a:spcAft>
              <a:buClr>
                <a:srgbClr val="E24848"/>
              </a:buClr>
              <a:defRPr/>
            </a:pPr>
            <a:r>
              <a:rPr lang="en-US" sz="1050" noProof="1">
                <a:solidFill>
                  <a:schemeClr val="tx1">
                    <a:lumMod val="75000"/>
                    <a:lumOff val="25000"/>
                  </a:schemeClr>
                </a:solidFill>
                <a:latin typeface="+mj-lt"/>
                <a:ea typeface="Roboto Light" panose="02000000000000000000" pitchFamily="2" charset="0"/>
                <a:cs typeface="Arial" charset="0"/>
              </a:rPr>
              <a:t>Lorem ipsum dolor sit amet consect adipiscing</a:t>
            </a:r>
          </a:p>
        </p:txBody>
      </p:sp>
      <p:sp>
        <p:nvSpPr>
          <p:cNvPr id="47" name="Rectangle 46"/>
          <p:cNvSpPr/>
          <p:nvPr/>
        </p:nvSpPr>
        <p:spPr>
          <a:xfrm>
            <a:off x="9315450" y="4157663"/>
            <a:ext cx="1493838" cy="414337"/>
          </a:xfrm>
          <a:prstGeom prst="rect">
            <a:avLst/>
          </a:prstGeom>
        </p:spPr>
        <p:txBody>
          <a:bodyPr>
            <a:spAutoFit/>
          </a:bodyPr>
          <a:lstStyle/>
          <a:p>
            <a:pPr eaLnBrk="1" fontAlgn="auto" hangingPunct="1">
              <a:spcBef>
                <a:spcPts val="0"/>
              </a:spcBef>
              <a:spcAft>
                <a:spcPts val="0"/>
              </a:spcAft>
              <a:buClr>
                <a:srgbClr val="E24848"/>
              </a:buClr>
              <a:defRPr/>
            </a:pPr>
            <a:r>
              <a:rPr lang="en-US" sz="1050" noProof="1">
                <a:solidFill>
                  <a:schemeClr val="tx1">
                    <a:lumMod val="75000"/>
                    <a:lumOff val="25000"/>
                  </a:schemeClr>
                </a:solidFill>
                <a:latin typeface="+mj-lt"/>
                <a:ea typeface="Roboto Light" panose="02000000000000000000" pitchFamily="2" charset="0"/>
                <a:cs typeface="Arial" charset="0"/>
              </a:rPr>
              <a:t>Lorem ipsum dolor sit amet consect adipiscing</a:t>
            </a:r>
          </a:p>
        </p:txBody>
      </p:sp>
      <p:grpSp>
        <p:nvGrpSpPr>
          <p:cNvPr id="110621" name="Group 14"/>
          <p:cNvGrpSpPr>
            <a:grpSpLocks/>
          </p:cNvGrpSpPr>
          <p:nvPr/>
        </p:nvGrpSpPr>
        <p:grpSpPr bwMode="auto">
          <a:xfrm>
            <a:off x="1401763" y="2859088"/>
            <a:ext cx="2079625" cy="1157287"/>
            <a:chOff x="1402509" y="2858869"/>
            <a:chExt cx="2078847" cy="1157480"/>
          </a:xfrm>
        </p:grpSpPr>
        <p:grpSp>
          <p:nvGrpSpPr>
            <p:cNvPr id="12" name="Group 11"/>
            <p:cNvGrpSpPr/>
            <p:nvPr/>
          </p:nvGrpSpPr>
          <p:grpSpPr>
            <a:xfrm>
              <a:off x="2549729" y="2858869"/>
              <a:ext cx="266915" cy="79564"/>
              <a:chOff x="2549729" y="2858869"/>
              <a:chExt cx="266915" cy="79564"/>
            </a:xfrm>
            <a:solidFill>
              <a:schemeClr val="bg1">
                <a:lumMod val="65000"/>
              </a:schemeClr>
            </a:solidFill>
          </p:grpSpPr>
          <p:sp>
            <p:nvSpPr>
              <p:cNvPr id="105" name="Freeform 819"/>
              <p:cNvSpPr>
                <a:spLocks/>
              </p:cNvSpPr>
              <p:nvPr/>
            </p:nvSpPr>
            <p:spPr bwMode="auto">
              <a:xfrm>
                <a:off x="2611324" y="2887099"/>
                <a:ext cx="138589" cy="20532"/>
              </a:xfrm>
              <a:custGeom>
                <a:avLst/>
                <a:gdLst>
                  <a:gd name="T0" fmla="*/ 161 w 161"/>
                  <a:gd name="T1" fmla="*/ 12 h 24"/>
                  <a:gd name="T2" fmla="*/ 161 w 161"/>
                  <a:gd name="T3" fmla="*/ 12 h 24"/>
                  <a:gd name="T4" fmla="*/ 160 w 161"/>
                  <a:gd name="T5" fmla="*/ 17 h 24"/>
                  <a:gd name="T6" fmla="*/ 157 w 161"/>
                  <a:gd name="T7" fmla="*/ 20 h 24"/>
                  <a:gd name="T8" fmla="*/ 154 w 161"/>
                  <a:gd name="T9" fmla="*/ 23 h 24"/>
                  <a:gd name="T10" fmla="*/ 149 w 161"/>
                  <a:gd name="T11" fmla="*/ 24 h 24"/>
                  <a:gd name="T12" fmla="*/ 12 w 161"/>
                  <a:gd name="T13" fmla="*/ 24 h 24"/>
                  <a:gd name="T14" fmla="*/ 12 w 161"/>
                  <a:gd name="T15" fmla="*/ 24 h 24"/>
                  <a:gd name="T16" fmla="*/ 8 w 161"/>
                  <a:gd name="T17" fmla="*/ 23 h 24"/>
                  <a:gd name="T18" fmla="*/ 4 w 161"/>
                  <a:gd name="T19" fmla="*/ 20 h 24"/>
                  <a:gd name="T20" fmla="*/ 2 w 161"/>
                  <a:gd name="T21" fmla="*/ 17 h 24"/>
                  <a:gd name="T22" fmla="*/ 0 w 161"/>
                  <a:gd name="T23" fmla="*/ 12 h 24"/>
                  <a:gd name="T24" fmla="*/ 0 w 161"/>
                  <a:gd name="T25" fmla="*/ 12 h 24"/>
                  <a:gd name="T26" fmla="*/ 2 w 161"/>
                  <a:gd name="T27" fmla="*/ 7 h 24"/>
                  <a:gd name="T28" fmla="*/ 4 w 161"/>
                  <a:gd name="T29" fmla="*/ 3 h 24"/>
                  <a:gd name="T30" fmla="*/ 8 w 161"/>
                  <a:gd name="T31" fmla="*/ 1 h 24"/>
                  <a:gd name="T32" fmla="*/ 12 w 161"/>
                  <a:gd name="T33" fmla="*/ 0 h 24"/>
                  <a:gd name="T34" fmla="*/ 149 w 161"/>
                  <a:gd name="T35" fmla="*/ 0 h 24"/>
                  <a:gd name="T36" fmla="*/ 149 w 161"/>
                  <a:gd name="T37" fmla="*/ 0 h 24"/>
                  <a:gd name="T38" fmla="*/ 154 w 161"/>
                  <a:gd name="T39" fmla="*/ 1 h 24"/>
                  <a:gd name="T40" fmla="*/ 157 w 161"/>
                  <a:gd name="T41" fmla="*/ 3 h 24"/>
                  <a:gd name="T42" fmla="*/ 160 w 161"/>
                  <a:gd name="T43" fmla="*/ 7 h 24"/>
                  <a:gd name="T44" fmla="*/ 161 w 161"/>
                  <a:gd name="T45" fmla="*/ 12 h 24"/>
                  <a:gd name="T46" fmla="*/ 161 w 161"/>
                  <a:gd name="T4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4">
                    <a:moveTo>
                      <a:pt x="161" y="12"/>
                    </a:moveTo>
                    <a:lnTo>
                      <a:pt x="161" y="12"/>
                    </a:lnTo>
                    <a:lnTo>
                      <a:pt x="160" y="17"/>
                    </a:lnTo>
                    <a:lnTo>
                      <a:pt x="157" y="20"/>
                    </a:lnTo>
                    <a:lnTo>
                      <a:pt x="154" y="23"/>
                    </a:lnTo>
                    <a:lnTo>
                      <a:pt x="149" y="24"/>
                    </a:lnTo>
                    <a:lnTo>
                      <a:pt x="12" y="24"/>
                    </a:lnTo>
                    <a:lnTo>
                      <a:pt x="12" y="24"/>
                    </a:lnTo>
                    <a:lnTo>
                      <a:pt x="8" y="23"/>
                    </a:lnTo>
                    <a:lnTo>
                      <a:pt x="4" y="20"/>
                    </a:lnTo>
                    <a:lnTo>
                      <a:pt x="2" y="17"/>
                    </a:lnTo>
                    <a:lnTo>
                      <a:pt x="0" y="12"/>
                    </a:lnTo>
                    <a:lnTo>
                      <a:pt x="0" y="12"/>
                    </a:lnTo>
                    <a:lnTo>
                      <a:pt x="2" y="7"/>
                    </a:lnTo>
                    <a:lnTo>
                      <a:pt x="4" y="3"/>
                    </a:lnTo>
                    <a:lnTo>
                      <a:pt x="8" y="1"/>
                    </a:lnTo>
                    <a:lnTo>
                      <a:pt x="12" y="0"/>
                    </a:lnTo>
                    <a:lnTo>
                      <a:pt x="149" y="0"/>
                    </a:lnTo>
                    <a:lnTo>
                      <a:pt x="149" y="0"/>
                    </a:lnTo>
                    <a:lnTo>
                      <a:pt x="154" y="1"/>
                    </a:lnTo>
                    <a:lnTo>
                      <a:pt x="157" y="3"/>
                    </a:lnTo>
                    <a:lnTo>
                      <a:pt x="160" y="7"/>
                    </a:lnTo>
                    <a:lnTo>
                      <a:pt x="161" y="12"/>
                    </a:lnTo>
                    <a:lnTo>
                      <a:pt x="161" y="1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6" name="Freeform 820"/>
              <p:cNvSpPr>
                <a:spLocks/>
              </p:cNvSpPr>
              <p:nvPr/>
            </p:nvSpPr>
            <p:spPr bwMode="auto">
              <a:xfrm>
                <a:off x="2549729" y="2858869"/>
                <a:ext cx="118057" cy="79561"/>
              </a:xfrm>
              <a:custGeom>
                <a:avLst/>
                <a:gdLst>
                  <a:gd name="T0" fmla="*/ 116 w 140"/>
                  <a:gd name="T1" fmla="*/ 64 h 93"/>
                  <a:gd name="T2" fmla="*/ 112 w 140"/>
                  <a:gd name="T3" fmla="*/ 68 h 93"/>
                  <a:gd name="T4" fmla="*/ 106 w 140"/>
                  <a:gd name="T5" fmla="*/ 71 h 93"/>
                  <a:gd name="T6" fmla="*/ 35 w 140"/>
                  <a:gd name="T7" fmla="*/ 71 h 93"/>
                  <a:gd name="T8" fmla="*/ 26 w 140"/>
                  <a:gd name="T9" fmla="*/ 67 h 93"/>
                  <a:gd name="T10" fmla="*/ 23 w 140"/>
                  <a:gd name="T11" fmla="*/ 59 h 93"/>
                  <a:gd name="T12" fmla="*/ 23 w 140"/>
                  <a:gd name="T13" fmla="*/ 35 h 93"/>
                  <a:gd name="T14" fmla="*/ 26 w 140"/>
                  <a:gd name="T15" fmla="*/ 28 h 93"/>
                  <a:gd name="T16" fmla="*/ 35 w 140"/>
                  <a:gd name="T17" fmla="*/ 24 h 93"/>
                  <a:gd name="T18" fmla="*/ 106 w 140"/>
                  <a:gd name="T19" fmla="*/ 24 h 93"/>
                  <a:gd name="T20" fmla="*/ 112 w 140"/>
                  <a:gd name="T21" fmla="*/ 25 h 93"/>
                  <a:gd name="T22" fmla="*/ 116 w 140"/>
                  <a:gd name="T23" fmla="*/ 30 h 93"/>
                  <a:gd name="T24" fmla="*/ 140 w 140"/>
                  <a:gd name="T25" fmla="*/ 30 h 93"/>
                  <a:gd name="T26" fmla="*/ 137 w 140"/>
                  <a:gd name="T27" fmla="*/ 18 h 93"/>
                  <a:gd name="T28" fmla="*/ 128 w 140"/>
                  <a:gd name="T29" fmla="*/ 8 h 93"/>
                  <a:gd name="T30" fmla="*/ 118 w 140"/>
                  <a:gd name="T31" fmla="*/ 2 h 93"/>
                  <a:gd name="T32" fmla="*/ 106 w 140"/>
                  <a:gd name="T33" fmla="*/ 0 h 93"/>
                  <a:gd name="T34" fmla="*/ 35 w 140"/>
                  <a:gd name="T35" fmla="*/ 0 h 93"/>
                  <a:gd name="T36" fmla="*/ 22 w 140"/>
                  <a:gd name="T37" fmla="*/ 2 h 93"/>
                  <a:gd name="T38" fmla="*/ 10 w 140"/>
                  <a:gd name="T39" fmla="*/ 11 h 93"/>
                  <a:gd name="T40" fmla="*/ 2 w 140"/>
                  <a:gd name="T41" fmla="*/ 22 h 93"/>
                  <a:gd name="T42" fmla="*/ 0 w 140"/>
                  <a:gd name="T43" fmla="*/ 35 h 93"/>
                  <a:gd name="T44" fmla="*/ 0 w 140"/>
                  <a:gd name="T45" fmla="*/ 59 h 93"/>
                  <a:gd name="T46" fmla="*/ 2 w 140"/>
                  <a:gd name="T47" fmla="*/ 72 h 93"/>
                  <a:gd name="T48" fmla="*/ 10 w 140"/>
                  <a:gd name="T49" fmla="*/ 84 h 93"/>
                  <a:gd name="T50" fmla="*/ 22 w 140"/>
                  <a:gd name="T51" fmla="*/ 91 h 93"/>
                  <a:gd name="T52" fmla="*/ 35 w 140"/>
                  <a:gd name="T53" fmla="*/ 93 h 93"/>
                  <a:gd name="T54" fmla="*/ 106 w 140"/>
                  <a:gd name="T55" fmla="*/ 93 h 93"/>
                  <a:gd name="T56" fmla="*/ 118 w 140"/>
                  <a:gd name="T57" fmla="*/ 91 h 93"/>
                  <a:gd name="T58" fmla="*/ 128 w 140"/>
                  <a:gd name="T59" fmla="*/ 85 h 93"/>
                  <a:gd name="T60" fmla="*/ 137 w 140"/>
                  <a:gd name="T61" fmla="*/ 76 h 93"/>
                  <a:gd name="T62" fmla="*/ 140 w 140"/>
                  <a:gd name="T63"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93">
                    <a:moveTo>
                      <a:pt x="116" y="64"/>
                    </a:moveTo>
                    <a:lnTo>
                      <a:pt x="116" y="64"/>
                    </a:lnTo>
                    <a:lnTo>
                      <a:pt x="114" y="67"/>
                    </a:lnTo>
                    <a:lnTo>
                      <a:pt x="112" y="68"/>
                    </a:lnTo>
                    <a:lnTo>
                      <a:pt x="109" y="70"/>
                    </a:lnTo>
                    <a:lnTo>
                      <a:pt x="106" y="71"/>
                    </a:lnTo>
                    <a:lnTo>
                      <a:pt x="35" y="71"/>
                    </a:lnTo>
                    <a:lnTo>
                      <a:pt x="35" y="71"/>
                    </a:lnTo>
                    <a:lnTo>
                      <a:pt x="30" y="70"/>
                    </a:lnTo>
                    <a:lnTo>
                      <a:pt x="26" y="67"/>
                    </a:lnTo>
                    <a:lnTo>
                      <a:pt x="24" y="64"/>
                    </a:lnTo>
                    <a:lnTo>
                      <a:pt x="23" y="59"/>
                    </a:lnTo>
                    <a:lnTo>
                      <a:pt x="23" y="35"/>
                    </a:lnTo>
                    <a:lnTo>
                      <a:pt x="23" y="35"/>
                    </a:lnTo>
                    <a:lnTo>
                      <a:pt x="24" y="31"/>
                    </a:lnTo>
                    <a:lnTo>
                      <a:pt x="26" y="28"/>
                    </a:lnTo>
                    <a:lnTo>
                      <a:pt x="30" y="24"/>
                    </a:lnTo>
                    <a:lnTo>
                      <a:pt x="35" y="24"/>
                    </a:lnTo>
                    <a:lnTo>
                      <a:pt x="106" y="24"/>
                    </a:lnTo>
                    <a:lnTo>
                      <a:pt x="106" y="24"/>
                    </a:lnTo>
                    <a:lnTo>
                      <a:pt x="109" y="24"/>
                    </a:lnTo>
                    <a:lnTo>
                      <a:pt x="112" y="25"/>
                    </a:lnTo>
                    <a:lnTo>
                      <a:pt x="114" y="28"/>
                    </a:lnTo>
                    <a:lnTo>
                      <a:pt x="116" y="30"/>
                    </a:lnTo>
                    <a:lnTo>
                      <a:pt x="140" y="30"/>
                    </a:lnTo>
                    <a:lnTo>
                      <a:pt x="140" y="30"/>
                    </a:lnTo>
                    <a:lnTo>
                      <a:pt x="139" y="24"/>
                    </a:lnTo>
                    <a:lnTo>
                      <a:pt x="137" y="18"/>
                    </a:lnTo>
                    <a:lnTo>
                      <a:pt x="133" y="13"/>
                    </a:lnTo>
                    <a:lnTo>
                      <a:pt x="128" y="8"/>
                    </a:lnTo>
                    <a:lnTo>
                      <a:pt x="124" y="5"/>
                    </a:lnTo>
                    <a:lnTo>
                      <a:pt x="118" y="2"/>
                    </a:lnTo>
                    <a:lnTo>
                      <a:pt x="112" y="1"/>
                    </a:lnTo>
                    <a:lnTo>
                      <a:pt x="106" y="0"/>
                    </a:lnTo>
                    <a:lnTo>
                      <a:pt x="35" y="0"/>
                    </a:lnTo>
                    <a:lnTo>
                      <a:pt x="35" y="0"/>
                    </a:lnTo>
                    <a:lnTo>
                      <a:pt x="28" y="1"/>
                    </a:lnTo>
                    <a:lnTo>
                      <a:pt x="22" y="2"/>
                    </a:lnTo>
                    <a:lnTo>
                      <a:pt x="16" y="6"/>
                    </a:lnTo>
                    <a:lnTo>
                      <a:pt x="10" y="11"/>
                    </a:lnTo>
                    <a:lnTo>
                      <a:pt x="6" y="16"/>
                    </a:lnTo>
                    <a:lnTo>
                      <a:pt x="2" y="22"/>
                    </a:lnTo>
                    <a:lnTo>
                      <a:pt x="0" y="29"/>
                    </a:lnTo>
                    <a:lnTo>
                      <a:pt x="0" y="35"/>
                    </a:lnTo>
                    <a:lnTo>
                      <a:pt x="0" y="59"/>
                    </a:lnTo>
                    <a:lnTo>
                      <a:pt x="0" y="59"/>
                    </a:lnTo>
                    <a:lnTo>
                      <a:pt x="0" y="66"/>
                    </a:lnTo>
                    <a:lnTo>
                      <a:pt x="2" y="72"/>
                    </a:lnTo>
                    <a:lnTo>
                      <a:pt x="6" y="78"/>
                    </a:lnTo>
                    <a:lnTo>
                      <a:pt x="10" y="84"/>
                    </a:lnTo>
                    <a:lnTo>
                      <a:pt x="16" y="87"/>
                    </a:lnTo>
                    <a:lnTo>
                      <a:pt x="22" y="91"/>
                    </a:lnTo>
                    <a:lnTo>
                      <a:pt x="28" y="93"/>
                    </a:lnTo>
                    <a:lnTo>
                      <a:pt x="35" y="93"/>
                    </a:lnTo>
                    <a:lnTo>
                      <a:pt x="106" y="93"/>
                    </a:lnTo>
                    <a:lnTo>
                      <a:pt x="106" y="93"/>
                    </a:lnTo>
                    <a:lnTo>
                      <a:pt x="112" y="93"/>
                    </a:lnTo>
                    <a:lnTo>
                      <a:pt x="118" y="91"/>
                    </a:lnTo>
                    <a:lnTo>
                      <a:pt x="124" y="89"/>
                    </a:lnTo>
                    <a:lnTo>
                      <a:pt x="128" y="85"/>
                    </a:lnTo>
                    <a:lnTo>
                      <a:pt x="133" y="82"/>
                    </a:lnTo>
                    <a:lnTo>
                      <a:pt x="137" y="76"/>
                    </a:lnTo>
                    <a:lnTo>
                      <a:pt x="139" y="71"/>
                    </a:lnTo>
                    <a:lnTo>
                      <a:pt x="140" y="64"/>
                    </a:lnTo>
                    <a:lnTo>
                      <a:pt x="116" y="6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7" name="Freeform 821"/>
              <p:cNvSpPr>
                <a:spLocks/>
              </p:cNvSpPr>
              <p:nvPr/>
            </p:nvSpPr>
            <p:spPr bwMode="auto">
              <a:xfrm>
                <a:off x="2696019" y="2858872"/>
                <a:ext cx="120625" cy="79561"/>
              </a:xfrm>
              <a:custGeom>
                <a:avLst/>
                <a:gdLst>
                  <a:gd name="T0" fmla="*/ 35 w 142"/>
                  <a:gd name="T1" fmla="*/ 0 h 93"/>
                  <a:gd name="T2" fmla="*/ 29 w 142"/>
                  <a:gd name="T3" fmla="*/ 1 h 93"/>
                  <a:gd name="T4" fmla="*/ 17 w 142"/>
                  <a:gd name="T5" fmla="*/ 5 h 93"/>
                  <a:gd name="T6" fmla="*/ 8 w 142"/>
                  <a:gd name="T7" fmla="*/ 13 h 93"/>
                  <a:gd name="T8" fmla="*/ 2 w 142"/>
                  <a:gd name="T9" fmla="*/ 24 h 93"/>
                  <a:gd name="T10" fmla="*/ 24 w 142"/>
                  <a:gd name="T11" fmla="*/ 30 h 93"/>
                  <a:gd name="T12" fmla="*/ 27 w 142"/>
                  <a:gd name="T13" fmla="*/ 28 h 93"/>
                  <a:gd name="T14" fmla="*/ 32 w 142"/>
                  <a:gd name="T15" fmla="*/ 24 h 93"/>
                  <a:gd name="T16" fmla="*/ 106 w 142"/>
                  <a:gd name="T17" fmla="*/ 24 h 93"/>
                  <a:gd name="T18" fmla="*/ 111 w 142"/>
                  <a:gd name="T19" fmla="*/ 24 h 93"/>
                  <a:gd name="T20" fmla="*/ 117 w 142"/>
                  <a:gd name="T21" fmla="*/ 31 h 93"/>
                  <a:gd name="T22" fmla="*/ 118 w 142"/>
                  <a:gd name="T23" fmla="*/ 59 h 93"/>
                  <a:gd name="T24" fmla="*/ 117 w 142"/>
                  <a:gd name="T25" fmla="*/ 64 h 93"/>
                  <a:gd name="T26" fmla="*/ 111 w 142"/>
                  <a:gd name="T27" fmla="*/ 70 h 93"/>
                  <a:gd name="T28" fmla="*/ 35 w 142"/>
                  <a:gd name="T29" fmla="*/ 71 h 93"/>
                  <a:gd name="T30" fmla="*/ 32 w 142"/>
                  <a:gd name="T31" fmla="*/ 70 h 93"/>
                  <a:gd name="T32" fmla="*/ 27 w 142"/>
                  <a:gd name="T33" fmla="*/ 67 h 93"/>
                  <a:gd name="T34" fmla="*/ 0 w 142"/>
                  <a:gd name="T35" fmla="*/ 64 h 93"/>
                  <a:gd name="T36" fmla="*/ 2 w 142"/>
                  <a:gd name="T37" fmla="*/ 71 h 93"/>
                  <a:gd name="T38" fmla="*/ 8 w 142"/>
                  <a:gd name="T39" fmla="*/ 82 h 93"/>
                  <a:gd name="T40" fmla="*/ 17 w 142"/>
                  <a:gd name="T41" fmla="*/ 89 h 93"/>
                  <a:gd name="T42" fmla="*/ 29 w 142"/>
                  <a:gd name="T43" fmla="*/ 93 h 93"/>
                  <a:gd name="T44" fmla="*/ 106 w 142"/>
                  <a:gd name="T45" fmla="*/ 93 h 93"/>
                  <a:gd name="T46" fmla="*/ 113 w 142"/>
                  <a:gd name="T47" fmla="*/ 93 h 93"/>
                  <a:gd name="T48" fmla="*/ 126 w 142"/>
                  <a:gd name="T49" fmla="*/ 87 h 93"/>
                  <a:gd name="T50" fmla="*/ 135 w 142"/>
                  <a:gd name="T51" fmla="*/ 78 h 93"/>
                  <a:gd name="T52" fmla="*/ 141 w 142"/>
                  <a:gd name="T53" fmla="*/ 66 h 93"/>
                  <a:gd name="T54" fmla="*/ 142 w 142"/>
                  <a:gd name="T55" fmla="*/ 35 h 93"/>
                  <a:gd name="T56" fmla="*/ 141 w 142"/>
                  <a:gd name="T57" fmla="*/ 29 h 93"/>
                  <a:gd name="T58" fmla="*/ 135 w 142"/>
                  <a:gd name="T59" fmla="*/ 16 h 93"/>
                  <a:gd name="T60" fmla="*/ 126 w 142"/>
                  <a:gd name="T61" fmla="*/ 6 h 93"/>
                  <a:gd name="T62" fmla="*/ 113 w 142"/>
                  <a:gd name="T63" fmla="*/ 1 h 93"/>
                  <a:gd name="T64" fmla="*/ 106 w 142"/>
                  <a:gd name="T6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93">
                    <a:moveTo>
                      <a:pt x="106" y="0"/>
                    </a:moveTo>
                    <a:lnTo>
                      <a:pt x="35" y="0"/>
                    </a:lnTo>
                    <a:lnTo>
                      <a:pt x="35" y="0"/>
                    </a:lnTo>
                    <a:lnTo>
                      <a:pt x="29" y="1"/>
                    </a:lnTo>
                    <a:lnTo>
                      <a:pt x="23" y="2"/>
                    </a:lnTo>
                    <a:lnTo>
                      <a:pt x="17" y="5"/>
                    </a:lnTo>
                    <a:lnTo>
                      <a:pt x="12" y="8"/>
                    </a:lnTo>
                    <a:lnTo>
                      <a:pt x="8" y="13"/>
                    </a:lnTo>
                    <a:lnTo>
                      <a:pt x="4" y="18"/>
                    </a:lnTo>
                    <a:lnTo>
                      <a:pt x="2" y="24"/>
                    </a:lnTo>
                    <a:lnTo>
                      <a:pt x="0" y="30"/>
                    </a:lnTo>
                    <a:lnTo>
                      <a:pt x="24" y="30"/>
                    </a:lnTo>
                    <a:lnTo>
                      <a:pt x="24" y="30"/>
                    </a:lnTo>
                    <a:lnTo>
                      <a:pt x="27" y="28"/>
                    </a:lnTo>
                    <a:lnTo>
                      <a:pt x="29" y="25"/>
                    </a:lnTo>
                    <a:lnTo>
                      <a:pt x="32" y="24"/>
                    </a:lnTo>
                    <a:lnTo>
                      <a:pt x="35" y="24"/>
                    </a:lnTo>
                    <a:lnTo>
                      <a:pt x="106" y="24"/>
                    </a:lnTo>
                    <a:lnTo>
                      <a:pt x="106" y="24"/>
                    </a:lnTo>
                    <a:lnTo>
                      <a:pt x="111" y="24"/>
                    </a:lnTo>
                    <a:lnTo>
                      <a:pt x="114" y="28"/>
                    </a:lnTo>
                    <a:lnTo>
                      <a:pt x="117" y="31"/>
                    </a:lnTo>
                    <a:lnTo>
                      <a:pt x="118" y="35"/>
                    </a:lnTo>
                    <a:lnTo>
                      <a:pt x="118" y="59"/>
                    </a:lnTo>
                    <a:lnTo>
                      <a:pt x="118" y="59"/>
                    </a:lnTo>
                    <a:lnTo>
                      <a:pt x="117" y="64"/>
                    </a:lnTo>
                    <a:lnTo>
                      <a:pt x="114" y="67"/>
                    </a:lnTo>
                    <a:lnTo>
                      <a:pt x="111" y="70"/>
                    </a:lnTo>
                    <a:lnTo>
                      <a:pt x="106" y="71"/>
                    </a:lnTo>
                    <a:lnTo>
                      <a:pt x="35" y="71"/>
                    </a:lnTo>
                    <a:lnTo>
                      <a:pt x="35" y="71"/>
                    </a:lnTo>
                    <a:lnTo>
                      <a:pt x="32" y="70"/>
                    </a:lnTo>
                    <a:lnTo>
                      <a:pt x="29" y="68"/>
                    </a:lnTo>
                    <a:lnTo>
                      <a:pt x="27" y="67"/>
                    </a:lnTo>
                    <a:lnTo>
                      <a:pt x="24" y="64"/>
                    </a:lnTo>
                    <a:lnTo>
                      <a:pt x="0" y="64"/>
                    </a:lnTo>
                    <a:lnTo>
                      <a:pt x="0" y="64"/>
                    </a:lnTo>
                    <a:lnTo>
                      <a:pt x="2" y="71"/>
                    </a:lnTo>
                    <a:lnTo>
                      <a:pt x="4" y="76"/>
                    </a:lnTo>
                    <a:lnTo>
                      <a:pt x="8" y="82"/>
                    </a:lnTo>
                    <a:lnTo>
                      <a:pt x="12" y="85"/>
                    </a:lnTo>
                    <a:lnTo>
                      <a:pt x="17" y="89"/>
                    </a:lnTo>
                    <a:lnTo>
                      <a:pt x="23" y="91"/>
                    </a:lnTo>
                    <a:lnTo>
                      <a:pt x="29" y="93"/>
                    </a:lnTo>
                    <a:lnTo>
                      <a:pt x="35" y="93"/>
                    </a:lnTo>
                    <a:lnTo>
                      <a:pt x="106" y="93"/>
                    </a:lnTo>
                    <a:lnTo>
                      <a:pt x="106" y="93"/>
                    </a:lnTo>
                    <a:lnTo>
                      <a:pt x="113" y="93"/>
                    </a:lnTo>
                    <a:lnTo>
                      <a:pt x="120" y="91"/>
                    </a:lnTo>
                    <a:lnTo>
                      <a:pt x="126" y="87"/>
                    </a:lnTo>
                    <a:lnTo>
                      <a:pt x="131" y="84"/>
                    </a:lnTo>
                    <a:lnTo>
                      <a:pt x="135" y="78"/>
                    </a:lnTo>
                    <a:lnTo>
                      <a:pt x="138" y="72"/>
                    </a:lnTo>
                    <a:lnTo>
                      <a:pt x="141" y="66"/>
                    </a:lnTo>
                    <a:lnTo>
                      <a:pt x="142" y="59"/>
                    </a:lnTo>
                    <a:lnTo>
                      <a:pt x="142" y="35"/>
                    </a:lnTo>
                    <a:lnTo>
                      <a:pt x="142" y="35"/>
                    </a:lnTo>
                    <a:lnTo>
                      <a:pt x="141" y="29"/>
                    </a:lnTo>
                    <a:lnTo>
                      <a:pt x="138" y="22"/>
                    </a:lnTo>
                    <a:lnTo>
                      <a:pt x="135" y="16"/>
                    </a:lnTo>
                    <a:lnTo>
                      <a:pt x="131" y="11"/>
                    </a:lnTo>
                    <a:lnTo>
                      <a:pt x="126" y="6"/>
                    </a:lnTo>
                    <a:lnTo>
                      <a:pt x="120" y="2"/>
                    </a:lnTo>
                    <a:lnTo>
                      <a:pt x="113" y="1"/>
                    </a:lnTo>
                    <a:lnTo>
                      <a:pt x="106" y="0"/>
                    </a:lnTo>
                    <a:lnTo>
                      <a:pt x="10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13" name="Group 10"/>
            <p:cNvGrpSpPr/>
            <p:nvPr/>
          </p:nvGrpSpPr>
          <p:grpSpPr>
            <a:xfrm>
              <a:off x="1402509" y="2984630"/>
              <a:ext cx="323381" cy="338775"/>
              <a:chOff x="1402509" y="2984630"/>
              <a:chExt cx="323381" cy="338775"/>
            </a:xfrm>
            <a:solidFill>
              <a:schemeClr val="bg1">
                <a:lumMod val="65000"/>
              </a:schemeClr>
            </a:solidFill>
          </p:grpSpPr>
          <p:sp>
            <p:nvSpPr>
              <p:cNvPr id="110" name="Freeform 824"/>
              <p:cNvSpPr>
                <a:spLocks noEditPoints="1"/>
              </p:cNvSpPr>
              <p:nvPr/>
            </p:nvSpPr>
            <p:spPr bwMode="auto">
              <a:xfrm>
                <a:off x="1402509" y="3169417"/>
                <a:ext cx="156555" cy="153988"/>
              </a:xfrm>
              <a:custGeom>
                <a:avLst/>
                <a:gdLst>
                  <a:gd name="T0" fmla="*/ 108 w 182"/>
                  <a:gd name="T1" fmla="*/ 162 h 182"/>
                  <a:gd name="T2" fmla="*/ 122 w 182"/>
                  <a:gd name="T3" fmla="*/ 157 h 182"/>
                  <a:gd name="T4" fmla="*/ 134 w 182"/>
                  <a:gd name="T5" fmla="*/ 149 h 182"/>
                  <a:gd name="T6" fmla="*/ 166 w 182"/>
                  <a:gd name="T7" fmla="*/ 142 h 182"/>
                  <a:gd name="T8" fmla="*/ 152 w 182"/>
                  <a:gd name="T9" fmla="*/ 130 h 182"/>
                  <a:gd name="T10" fmla="*/ 159 w 182"/>
                  <a:gd name="T11" fmla="*/ 117 h 182"/>
                  <a:gd name="T12" fmla="*/ 163 w 182"/>
                  <a:gd name="T13" fmla="*/ 101 h 182"/>
                  <a:gd name="T14" fmla="*/ 180 w 182"/>
                  <a:gd name="T15" fmla="*/ 73 h 182"/>
                  <a:gd name="T16" fmla="*/ 162 w 182"/>
                  <a:gd name="T17" fmla="*/ 75 h 182"/>
                  <a:gd name="T18" fmla="*/ 157 w 182"/>
                  <a:gd name="T19" fmla="*/ 60 h 182"/>
                  <a:gd name="T20" fmla="*/ 149 w 182"/>
                  <a:gd name="T21" fmla="*/ 47 h 182"/>
                  <a:gd name="T22" fmla="*/ 141 w 182"/>
                  <a:gd name="T23" fmla="*/ 16 h 182"/>
                  <a:gd name="T24" fmla="*/ 129 w 182"/>
                  <a:gd name="T25" fmla="*/ 29 h 182"/>
                  <a:gd name="T26" fmla="*/ 115 w 182"/>
                  <a:gd name="T27" fmla="*/ 23 h 182"/>
                  <a:gd name="T28" fmla="*/ 101 w 182"/>
                  <a:gd name="T29" fmla="*/ 19 h 182"/>
                  <a:gd name="T30" fmla="*/ 73 w 182"/>
                  <a:gd name="T31" fmla="*/ 1 h 182"/>
                  <a:gd name="T32" fmla="*/ 74 w 182"/>
                  <a:gd name="T33" fmla="*/ 21 h 182"/>
                  <a:gd name="T34" fmla="*/ 60 w 182"/>
                  <a:gd name="T35" fmla="*/ 27 h 182"/>
                  <a:gd name="T36" fmla="*/ 47 w 182"/>
                  <a:gd name="T37" fmla="*/ 34 h 182"/>
                  <a:gd name="T38" fmla="*/ 14 w 182"/>
                  <a:gd name="T39" fmla="*/ 41 h 182"/>
                  <a:gd name="T40" fmla="*/ 30 w 182"/>
                  <a:gd name="T41" fmla="*/ 54 h 182"/>
                  <a:gd name="T42" fmla="*/ 24 w 182"/>
                  <a:gd name="T43" fmla="*/ 67 h 182"/>
                  <a:gd name="T44" fmla="*/ 20 w 182"/>
                  <a:gd name="T45" fmla="*/ 82 h 182"/>
                  <a:gd name="T46" fmla="*/ 1 w 182"/>
                  <a:gd name="T47" fmla="*/ 109 h 182"/>
                  <a:gd name="T48" fmla="*/ 21 w 182"/>
                  <a:gd name="T49" fmla="*/ 108 h 182"/>
                  <a:gd name="T50" fmla="*/ 26 w 182"/>
                  <a:gd name="T51" fmla="*/ 123 h 182"/>
                  <a:gd name="T52" fmla="*/ 33 w 182"/>
                  <a:gd name="T53" fmla="*/ 135 h 182"/>
                  <a:gd name="T54" fmla="*/ 39 w 182"/>
                  <a:gd name="T55" fmla="*/ 168 h 182"/>
                  <a:gd name="T56" fmla="*/ 53 w 182"/>
                  <a:gd name="T57" fmla="*/ 153 h 182"/>
                  <a:gd name="T58" fmla="*/ 66 w 182"/>
                  <a:gd name="T59" fmla="*/ 159 h 182"/>
                  <a:gd name="T60" fmla="*/ 80 w 182"/>
                  <a:gd name="T61" fmla="*/ 162 h 182"/>
                  <a:gd name="T62" fmla="*/ 109 w 182"/>
                  <a:gd name="T63" fmla="*/ 181 h 182"/>
                  <a:gd name="T64" fmla="*/ 92 w 182"/>
                  <a:gd name="T65" fmla="*/ 118 h 182"/>
                  <a:gd name="T66" fmla="*/ 87 w 182"/>
                  <a:gd name="T67" fmla="*/ 118 h 182"/>
                  <a:gd name="T68" fmla="*/ 78 w 182"/>
                  <a:gd name="T69" fmla="*/ 114 h 182"/>
                  <a:gd name="T70" fmla="*/ 69 w 182"/>
                  <a:gd name="T71" fmla="*/ 107 h 182"/>
                  <a:gd name="T72" fmla="*/ 66 w 182"/>
                  <a:gd name="T73" fmla="*/ 97 h 182"/>
                  <a:gd name="T74" fmla="*/ 65 w 182"/>
                  <a:gd name="T75" fmla="*/ 93 h 182"/>
                  <a:gd name="T76" fmla="*/ 66 w 182"/>
                  <a:gd name="T77" fmla="*/ 82 h 182"/>
                  <a:gd name="T78" fmla="*/ 72 w 182"/>
                  <a:gd name="T79" fmla="*/ 73 h 182"/>
                  <a:gd name="T80" fmla="*/ 80 w 182"/>
                  <a:gd name="T81" fmla="*/ 67 h 182"/>
                  <a:gd name="T82" fmla="*/ 90 w 182"/>
                  <a:gd name="T83" fmla="*/ 65 h 182"/>
                  <a:gd name="T84" fmla="*/ 96 w 182"/>
                  <a:gd name="T85" fmla="*/ 65 h 182"/>
                  <a:gd name="T86" fmla="*/ 105 w 182"/>
                  <a:gd name="T87" fmla="*/ 69 h 182"/>
                  <a:gd name="T88" fmla="*/ 113 w 182"/>
                  <a:gd name="T89" fmla="*/ 75 h 182"/>
                  <a:gd name="T90" fmla="*/ 117 w 182"/>
                  <a:gd name="T91" fmla="*/ 84 h 182"/>
                  <a:gd name="T92" fmla="*/ 119 w 182"/>
                  <a:gd name="T93" fmla="*/ 90 h 182"/>
                  <a:gd name="T94" fmla="*/ 116 w 182"/>
                  <a:gd name="T95" fmla="*/ 101 h 182"/>
                  <a:gd name="T96" fmla="*/ 111 w 182"/>
                  <a:gd name="T97" fmla="*/ 109 h 182"/>
                  <a:gd name="T98" fmla="*/ 103 w 182"/>
                  <a:gd name="T99" fmla="*/ 115 h 182"/>
                  <a:gd name="T100" fmla="*/ 92 w 182"/>
                  <a:gd name="T101" fmla="*/ 11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182">
                    <a:moveTo>
                      <a:pt x="108" y="162"/>
                    </a:moveTo>
                    <a:lnTo>
                      <a:pt x="108" y="162"/>
                    </a:lnTo>
                    <a:lnTo>
                      <a:pt x="115" y="160"/>
                    </a:lnTo>
                    <a:lnTo>
                      <a:pt x="122" y="157"/>
                    </a:lnTo>
                    <a:lnTo>
                      <a:pt x="128" y="154"/>
                    </a:lnTo>
                    <a:lnTo>
                      <a:pt x="134" y="149"/>
                    </a:lnTo>
                    <a:lnTo>
                      <a:pt x="149" y="162"/>
                    </a:lnTo>
                    <a:lnTo>
                      <a:pt x="166" y="142"/>
                    </a:lnTo>
                    <a:lnTo>
                      <a:pt x="152" y="130"/>
                    </a:lnTo>
                    <a:lnTo>
                      <a:pt x="152" y="130"/>
                    </a:lnTo>
                    <a:lnTo>
                      <a:pt x="156" y="124"/>
                    </a:lnTo>
                    <a:lnTo>
                      <a:pt x="159" y="117"/>
                    </a:lnTo>
                    <a:lnTo>
                      <a:pt x="162" y="109"/>
                    </a:lnTo>
                    <a:lnTo>
                      <a:pt x="163" y="101"/>
                    </a:lnTo>
                    <a:lnTo>
                      <a:pt x="182" y="100"/>
                    </a:lnTo>
                    <a:lnTo>
                      <a:pt x="180" y="73"/>
                    </a:lnTo>
                    <a:lnTo>
                      <a:pt x="162" y="75"/>
                    </a:lnTo>
                    <a:lnTo>
                      <a:pt x="162" y="75"/>
                    </a:lnTo>
                    <a:lnTo>
                      <a:pt x="159" y="67"/>
                    </a:lnTo>
                    <a:lnTo>
                      <a:pt x="157" y="60"/>
                    </a:lnTo>
                    <a:lnTo>
                      <a:pt x="153" y="53"/>
                    </a:lnTo>
                    <a:lnTo>
                      <a:pt x="149" y="47"/>
                    </a:lnTo>
                    <a:lnTo>
                      <a:pt x="162" y="33"/>
                    </a:lnTo>
                    <a:lnTo>
                      <a:pt x="141" y="16"/>
                    </a:lnTo>
                    <a:lnTo>
                      <a:pt x="129" y="29"/>
                    </a:lnTo>
                    <a:lnTo>
                      <a:pt x="129" y="29"/>
                    </a:lnTo>
                    <a:lnTo>
                      <a:pt x="122" y="25"/>
                    </a:lnTo>
                    <a:lnTo>
                      <a:pt x="115" y="23"/>
                    </a:lnTo>
                    <a:lnTo>
                      <a:pt x="108" y="21"/>
                    </a:lnTo>
                    <a:lnTo>
                      <a:pt x="101" y="19"/>
                    </a:lnTo>
                    <a:lnTo>
                      <a:pt x="99" y="0"/>
                    </a:lnTo>
                    <a:lnTo>
                      <a:pt x="73" y="1"/>
                    </a:lnTo>
                    <a:lnTo>
                      <a:pt x="74" y="21"/>
                    </a:lnTo>
                    <a:lnTo>
                      <a:pt x="74" y="21"/>
                    </a:lnTo>
                    <a:lnTo>
                      <a:pt x="67" y="23"/>
                    </a:lnTo>
                    <a:lnTo>
                      <a:pt x="60" y="27"/>
                    </a:lnTo>
                    <a:lnTo>
                      <a:pt x="54" y="30"/>
                    </a:lnTo>
                    <a:lnTo>
                      <a:pt x="47" y="34"/>
                    </a:lnTo>
                    <a:lnTo>
                      <a:pt x="32" y="21"/>
                    </a:lnTo>
                    <a:lnTo>
                      <a:pt x="14" y="41"/>
                    </a:lnTo>
                    <a:lnTo>
                      <a:pt x="30" y="54"/>
                    </a:lnTo>
                    <a:lnTo>
                      <a:pt x="30" y="54"/>
                    </a:lnTo>
                    <a:lnTo>
                      <a:pt x="26" y="60"/>
                    </a:lnTo>
                    <a:lnTo>
                      <a:pt x="24" y="67"/>
                    </a:lnTo>
                    <a:lnTo>
                      <a:pt x="21" y="75"/>
                    </a:lnTo>
                    <a:lnTo>
                      <a:pt x="20" y="82"/>
                    </a:lnTo>
                    <a:lnTo>
                      <a:pt x="0" y="83"/>
                    </a:lnTo>
                    <a:lnTo>
                      <a:pt x="1" y="109"/>
                    </a:lnTo>
                    <a:lnTo>
                      <a:pt x="21" y="108"/>
                    </a:lnTo>
                    <a:lnTo>
                      <a:pt x="21" y="108"/>
                    </a:lnTo>
                    <a:lnTo>
                      <a:pt x="24" y="115"/>
                    </a:lnTo>
                    <a:lnTo>
                      <a:pt x="26" y="123"/>
                    </a:lnTo>
                    <a:lnTo>
                      <a:pt x="30" y="129"/>
                    </a:lnTo>
                    <a:lnTo>
                      <a:pt x="33" y="135"/>
                    </a:lnTo>
                    <a:lnTo>
                      <a:pt x="20" y="150"/>
                    </a:lnTo>
                    <a:lnTo>
                      <a:pt x="39" y="168"/>
                    </a:lnTo>
                    <a:lnTo>
                      <a:pt x="53" y="153"/>
                    </a:lnTo>
                    <a:lnTo>
                      <a:pt x="53" y="153"/>
                    </a:lnTo>
                    <a:lnTo>
                      <a:pt x="60" y="156"/>
                    </a:lnTo>
                    <a:lnTo>
                      <a:pt x="66" y="159"/>
                    </a:lnTo>
                    <a:lnTo>
                      <a:pt x="73" y="161"/>
                    </a:lnTo>
                    <a:lnTo>
                      <a:pt x="80" y="162"/>
                    </a:lnTo>
                    <a:lnTo>
                      <a:pt x="83" y="182"/>
                    </a:lnTo>
                    <a:lnTo>
                      <a:pt x="109" y="181"/>
                    </a:lnTo>
                    <a:lnTo>
                      <a:pt x="108" y="162"/>
                    </a:lnTo>
                    <a:close/>
                    <a:moveTo>
                      <a:pt x="92" y="118"/>
                    </a:moveTo>
                    <a:lnTo>
                      <a:pt x="92" y="118"/>
                    </a:lnTo>
                    <a:lnTo>
                      <a:pt x="87" y="118"/>
                    </a:lnTo>
                    <a:lnTo>
                      <a:pt x="83" y="117"/>
                    </a:lnTo>
                    <a:lnTo>
                      <a:pt x="78" y="114"/>
                    </a:lnTo>
                    <a:lnTo>
                      <a:pt x="73" y="111"/>
                    </a:lnTo>
                    <a:lnTo>
                      <a:pt x="69" y="107"/>
                    </a:lnTo>
                    <a:lnTo>
                      <a:pt x="67" y="103"/>
                    </a:lnTo>
                    <a:lnTo>
                      <a:pt x="66" y="97"/>
                    </a:lnTo>
                    <a:lnTo>
                      <a:pt x="65" y="93"/>
                    </a:lnTo>
                    <a:lnTo>
                      <a:pt x="65" y="93"/>
                    </a:lnTo>
                    <a:lnTo>
                      <a:pt x="65" y="87"/>
                    </a:lnTo>
                    <a:lnTo>
                      <a:pt x="66" y="82"/>
                    </a:lnTo>
                    <a:lnTo>
                      <a:pt x="68" y="77"/>
                    </a:lnTo>
                    <a:lnTo>
                      <a:pt x="72" y="73"/>
                    </a:lnTo>
                    <a:lnTo>
                      <a:pt x="75" y="70"/>
                    </a:lnTo>
                    <a:lnTo>
                      <a:pt x="80" y="67"/>
                    </a:lnTo>
                    <a:lnTo>
                      <a:pt x="85" y="65"/>
                    </a:lnTo>
                    <a:lnTo>
                      <a:pt x="90" y="65"/>
                    </a:lnTo>
                    <a:lnTo>
                      <a:pt x="90" y="65"/>
                    </a:lnTo>
                    <a:lnTo>
                      <a:pt x="96" y="65"/>
                    </a:lnTo>
                    <a:lnTo>
                      <a:pt x="101" y="66"/>
                    </a:lnTo>
                    <a:lnTo>
                      <a:pt x="105" y="69"/>
                    </a:lnTo>
                    <a:lnTo>
                      <a:pt x="109" y="71"/>
                    </a:lnTo>
                    <a:lnTo>
                      <a:pt x="113" y="75"/>
                    </a:lnTo>
                    <a:lnTo>
                      <a:pt x="116" y="79"/>
                    </a:lnTo>
                    <a:lnTo>
                      <a:pt x="117" y="84"/>
                    </a:lnTo>
                    <a:lnTo>
                      <a:pt x="119" y="90"/>
                    </a:lnTo>
                    <a:lnTo>
                      <a:pt x="119" y="90"/>
                    </a:lnTo>
                    <a:lnTo>
                      <a:pt x="119" y="95"/>
                    </a:lnTo>
                    <a:lnTo>
                      <a:pt x="116" y="101"/>
                    </a:lnTo>
                    <a:lnTo>
                      <a:pt x="115" y="106"/>
                    </a:lnTo>
                    <a:lnTo>
                      <a:pt x="111" y="109"/>
                    </a:lnTo>
                    <a:lnTo>
                      <a:pt x="108" y="113"/>
                    </a:lnTo>
                    <a:lnTo>
                      <a:pt x="103" y="115"/>
                    </a:lnTo>
                    <a:lnTo>
                      <a:pt x="98" y="118"/>
                    </a:lnTo>
                    <a:lnTo>
                      <a:pt x="92" y="118"/>
                    </a:lnTo>
                    <a:lnTo>
                      <a:pt x="92" y="11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1" name="Freeform 825"/>
              <p:cNvSpPr>
                <a:spLocks noEditPoints="1"/>
              </p:cNvSpPr>
              <p:nvPr/>
            </p:nvSpPr>
            <p:spPr bwMode="auto">
              <a:xfrm>
                <a:off x="1484642" y="2984630"/>
                <a:ext cx="241248" cy="238682"/>
              </a:xfrm>
              <a:custGeom>
                <a:avLst/>
                <a:gdLst>
                  <a:gd name="T0" fmla="*/ 215 w 280"/>
                  <a:gd name="T1" fmla="*/ 223 h 280"/>
                  <a:gd name="T2" fmla="*/ 235 w 280"/>
                  <a:gd name="T3" fmla="*/ 199 h 280"/>
                  <a:gd name="T4" fmla="*/ 272 w 280"/>
                  <a:gd name="T5" fmla="*/ 187 h 280"/>
                  <a:gd name="T6" fmla="*/ 246 w 280"/>
                  <a:gd name="T7" fmla="*/ 175 h 280"/>
                  <a:gd name="T8" fmla="*/ 252 w 280"/>
                  <a:gd name="T9" fmla="*/ 144 h 280"/>
                  <a:gd name="T10" fmla="*/ 278 w 280"/>
                  <a:gd name="T11" fmla="*/ 116 h 280"/>
                  <a:gd name="T12" fmla="*/ 251 w 280"/>
                  <a:gd name="T13" fmla="*/ 118 h 280"/>
                  <a:gd name="T14" fmla="*/ 240 w 280"/>
                  <a:gd name="T15" fmla="*/ 87 h 280"/>
                  <a:gd name="T16" fmla="*/ 247 w 280"/>
                  <a:gd name="T17" fmla="*/ 50 h 280"/>
                  <a:gd name="T18" fmla="*/ 225 w 280"/>
                  <a:gd name="T19" fmla="*/ 65 h 280"/>
                  <a:gd name="T20" fmla="*/ 201 w 280"/>
                  <a:gd name="T21" fmla="*/ 44 h 280"/>
                  <a:gd name="T22" fmla="*/ 188 w 280"/>
                  <a:gd name="T23" fmla="*/ 9 h 280"/>
                  <a:gd name="T24" fmla="*/ 177 w 280"/>
                  <a:gd name="T25" fmla="*/ 32 h 280"/>
                  <a:gd name="T26" fmla="*/ 144 w 280"/>
                  <a:gd name="T27" fmla="*/ 24 h 280"/>
                  <a:gd name="T28" fmla="*/ 115 w 280"/>
                  <a:gd name="T29" fmla="*/ 3 h 280"/>
                  <a:gd name="T30" fmla="*/ 117 w 280"/>
                  <a:gd name="T31" fmla="*/ 27 h 280"/>
                  <a:gd name="T32" fmla="*/ 85 w 280"/>
                  <a:gd name="T33" fmla="*/ 38 h 280"/>
                  <a:gd name="T34" fmla="*/ 50 w 280"/>
                  <a:gd name="T35" fmla="*/ 34 h 280"/>
                  <a:gd name="T36" fmla="*/ 63 w 280"/>
                  <a:gd name="T37" fmla="*/ 53 h 280"/>
                  <a:gd name="T38" fmla="*/ 42 w 280"/>
                  <a:gd name="T39" fmla="*/ 80 h 280"/>
                  <a:gd name="T40" fmla="*/ 8 w 280"/>
                  <a:gd name="T41" fmla="*/ 93 h 280"/>
                  <a:gd name="T42" fmla="*/ 31 w 280"/>
                  <a:gd name="T43" fmla="*/ 104 h 280"/>
                  <a:gd name="T44" fmla="*/ 25 w 280"/>
                  <a:gd name="T45" fmla="*/ 137 h 280"/>
                  <a:gd name="T46" fmla="*/ 2 w 280"/>
                  <a:gd name="T47" fmla="*/ 165 h 280"/>
                  <a:gd name="T48" fmla="*/ 28 w 280"/>
                  <a:gd name="T49" fmla="*/ 163 h 280"/>
                  <a:gd name="T50" fmla="*/ 40 w 280"/>
                  <a:gd name="T51" fmla="*/ 193 h 280"/>
                  <a:gd name="T52" fmla="*/ 34 w 280"/>
                  <a:gd name="T53" fmla="*/ 231 h 280"/>
                  <a:gd name="T54" fmla="*/ 55 w 280"/>
                  <a:gd name="T55" fmla="*/ 215 h 280"/>
                  <a:gd name="T56" fmla="*/ 80 w 280"/>
                  <a:gd name="T57" fmla="*/ 235 h 280"/>
                  <a:gd name="T58" fmla="*/ 92 w 280"/>
                  <a:gd name="T59" fmla="*/ 271 h 280"/>
                  <a:gd name="T60" fmla="*/ 104 w 280"/>
                  <a:gd name="T61" fmla="*/ 246 h 280"/>
                  <a:gd name="T62" fmla="*/ 137 w 280"/>
                  <a:gd name="T63" fmla="*/ 252 h 280"/>
                  <a:gd name="T64" fmla="*/ 165 w 280"/>
                  <a:gd name="T65" fmla="*/ 279 h 280"/>
                  <a:gd name="T66" fmla="*/ 163 w 280"/>
                  <a:gd name="T67" fmla="*/ 250 h 280"/>
                  <a:gd name="T68" fmla="*/ 192 w 280"/>
                  <a:gd name="T69" fmla="*/ 239 h 280"/>
                  <a:gd name="T70" fmla="*/ 230 w 280"/>
                  <a:gd name="T71" fmla="*/ 247 h 280"/>
                  <a:gd name="T72" fmla="*/ 162 w 280"/>
                  <a:gd name="T73" fmla="*/ 173 h 280"/>
                  <a:gd name="T74" fmla="*/ 155 w 280"/>
                  <a:gd name="T75" fmla="*/ 178 h 280"/>
                  <a:gd name="T76" fmla="*/ 139 w 280"/>
                  <a:gd name="T77" fmla="*/ 180 h 280"/>
                  <a:gd name="T78" fmla="*/ 123 w 280"/>
                  <a:gd name="T79" fmla="*/ 178 h 280"/>
                  <a:gd name="T80" fmla="*/ 110 w 280"/>
                  <a:gd name="T81" fmla="*/ 169 h 280"/>
                  <a:gd name="T82" fmla="*/ 104 w 280"/>
                  <a:gd name="T83" fmla="*/ 163 h 280"/>
                  <a:gd name="T84" fmla="*/ 98 w 280"/>
                  <a:gd name="T85" fmla="*/ 148 h 280"/>
                  <a:gd name="T86" fmla="*/ 98 w 280"/>
                  <a:gd name="T87" fmla="*/ 132 h 280"/>
                  <a:gd name="T88" fmla="*/ 103 w 280"/>
                  <a:gd name="T89" fmla="*/ 117 h 280"/>
                  <a:gd name="T90" fmla="*/ 115 w 280"/>
                  <a:gd name="T91" fmla="*/ 105 h 280"/>
                  <a:gd name="T92" fmla="*/ 122 w 280"/>
                  <a:gd name="T93" fmla="*/ 101 h 280"/>
                  <a:gd name="T94" fmla="*/ 138 w 280"/>
                  <a:gd name="T95" fmla="*/ 98 h 280"/>
                  <a:gd name="T96" fmla="*/ 153 w 280"/>
                  <a:gd name="T97" fmla="*/ 101 h 280"/>
                  <a:gd name="T98" fmla="*/ 168 w 280"/>
                  <a:gd name="T99" fmla="*/ 110 h 280"/>
                  <a:gd name="T100" fmla="*/ 173 w 280"/>
                  <a:gd name="T101" fmla="*/ 116 h 280"/>
                  <a:gd name="T102" fmla="*/ 180 w 280"/>
                  <a:gd name="T103" fmla="*/ 131 h 280"/>
                  <a:gd name="T104" fmla="*/ 180 w 280"/>
                  <a:gd name="T105" fmla="*/ 147 h 280"/>
                  <a:gd name="T106" fmla="*/ 174 w 280"/>
                  <a:gd name="T107" fmla="*/ 161 h 280"/>
                  <a:gd name="T108" fmla="*/ 162 w 280"/>
                  <a:gd name="T109" fmla="*/ 17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280">
                    <a:moveTo>
                      <a:pt x="215" y="223"/>
                    </a:moveTo>
                    <a:lnTo>
                      <a:pt x="215" y="223"/>
                    </a:lnTo>
                    <a:lnTo>
                      <a:pt x="225" y="213"/>
                    </a:lnTo>
                    <a:lnTo>
                      <a:pt x="235" y="199"/>
                    </a:lnTo>
                    <a:lnTo>
                      <a:pt x="260" y="211"/>
                    </a:lnTo>
                    <a:lnTo>
                      <a:pt x="272" y="187"/>
                    </a:lnTo>
                    <a:lnTo>
                      <a:pt x="246" y="175"/>
                    </a:lnTo>
                    <a:lnTo>
                      <a:pt x="246" y="175"/>
                    </a:lnTo>
                    <a:lnTo>
                      <a:pt x="251" y="160"/>
                    </a:lnTo>
                    <a:lnTo>
                      <a:pt x="252" y="144"/>
                    </a:lnTo>
                    <a:lnTo>
                      <a:pt x="280" y="142"/>
                    </a:lnTo>
                    <a:lnTo>
                      <a:pt x="278" y="116"/>
                    </a:lnTo>
                    <a:lnTo>
                      <a:pt x="251" y="118"/>
                    </a:lnTo>
                    <a:lnTo>
                      <a:pt x="251" y="118"/>
                    </a:lnTo>
                    <a:lnTo>
                      <a:pt x="247" y="102"/>
                    </a:lnTo>
                    <a:lnTo>
                      <a:pt x="240" y="87"/>
                    </a:lnTo>
                    <a:lnTo>
                      <a:pt x="262" y="72"/>
                    </a:lnTo>
                    <a:lnTo>
                      <a:pt x="247" y="50"/>
                    </a:lnTo>
                    <a:lnTo>
                      <a:pt x="225" y="65"/>
                    </a:lnTo>
                    <a:lnTo>
                      <a:pt x="225" y="65"/>
                    </a:lnTo>
                    <a:lnTo>
                      <a:pt x="213" y="53"/>
                    </a:lnTo>
                    <a:lnTo>
                      <a:pt x="201" y="44"/>
                    </a:lnTo>
                    <a:lnTo>
                      <a:pt x="212" y="20"/>
                    </a:lnTo>
                    <a:lnTo>
                      <a:pt x="188" y="9"/>
                    </a:lnTo>
                    <a:lnTo>
                      <a:pt x="177" y="32"/>
                    </a:lnTo>
                    <a:lnTo>
                      <a:pt x="177" y="32"/>
                    </a:lnTo>
                    <a:lnTo>
                      <a:pt x="161" y="27"/>
                    </a:lnTo>
                    <a:lnTo>
                      <a:pt x="144" y="24"/>
                    </a:lnTo>
                    <a:lnTo>
                      <a:pt x="141" y="0"/>
                    </a:lnTo>
                    <a:lnTo>
                      <a:pt x="115" y="3"/>
                    </a:lnTo>
                    <a:lnTo>
                      <a:pt x="117" y="27"/>
                    </a:lnTo>
                    <a:lnTo>
                      <a:pt x="117" y="27"/>
                    </a:lnTo>
                    <a:lnTo>
                      <a:pt x="102" y="32"/>
                    </a:lnTo>
                    <a:lnTo>
                      <a:pt x="85" y="38"/>
                    </a:lnTo>
                    <a:lnTo>
                      <a:pt x="72" y="18"/>
                    </a:lnTo>
                    <a:lnTo>
                      <a:pt x="50" y="34"/>
                    </a:lnTo>
                    <a:lnTo>
                      <a:pt x="63" y="53"/>
                    </a:lnTo>
                    <a:lnTo>
                      <a:pt x="63" y="53"/>
                    </a:lnTo>
                    <a:lnTo>
                      <a:pt x="52" y="65"/>
                    </a:lnTo>
                    <a:lnTo>
                      <a:pt x="42" y="80"/>
                    </a:lnTo>
                    <a:lnTo>
                      <a:pt x="20" y="69"/>
                    </a:lnTo>
                    <a:lnTo>
                      <a:pt x="8" y="93"/>
                    </a:lnTo>
                    <a:lnTo>
                      <a:pt x="31" y="104"/>
                    </a:lnTo>
                    <a:lnTo>
                      <a:pt x="31" y="104"/>
                    </a:lnTo>
                    <a:lnTo>
                      <a:pt x="28" y="120"/>
                    </a:lnTo>
                    <a:lnTo>
                      <a:pt x="25" y="137"/>
                    </a:lnTo>
                    <a:lnTo>
                      <a:pt x="0" y="138"/>
                    </a:lnTo>
                    <a:lnTo>
                      <a:pt x="2" y="165"/>
                    </a:lnTo>
                    <a:lnTo>
                      <a:pt x="28" y="163"/>
                    </a:lnTo>
                    <a:lnTo>
                      <a:pt x="28" y="163"/>
                    </a:lnTo>
                    <a:lnTo>
                      <a:pt x="32" y="179"/>
                    </a:lnTo>
                    <a:lnTo>
                      <a:pt x="40" y="193"/>
                    </a:lnTo>
                    <a:lnTo>
                      <a:pt x="18" y="209"/>
                    </a:lnTo>
                    <a:lnTo>
                      <a:pt x="34" y="231"/>
                    </a:lnTo>
                    <a:lnTo>
                      <a:pt x="55" y="215"/>
                    </a:lnTo>
                    <a:lnTo>
                      <a:pt x="55" y="215"/>
                    </a:lnTo>
                    <a:lnTo>
                      <a:pt x="67" y="227"/>
                    </a:lnTo>
                    <a:lnTo>
                      <a:pt x="80" y="235"/>
                    </a:lnTo>
                    <a:lnTo>
                      <a:pt x="68" y="261"/>
                    </a:lnTo>
                    <a:lnTo>
                      <a:pt x="92" y="271"/>
                    </a:lnTo>
                    <a:lnTo>
                      <a:pt x="104" y="246"/>
                    </a:lnTo>
                    <a:lnTo>
                      <a:pt x="104" y="246"/>
                    </a:lnTo>
                    <a:lnTo>
                      <a:pt x="120" y="250"/>
                    </a:lnTo>
                    <a:lnTo>
                      <a:pt x="137" y="252"/>
                    </a:lnTo>
                    <a:lnTo>
                      <a:pt x="139" y="280"/>
                    </a:lnTo>
                    <a:lnTo>
                      <a:pt x="165" y="279"/>
                    </a:lnTo>
                    <a:lnTo>
                      <a:pt x="163" y="250"/>
                    </a:lnTo>
                    <a:lnTo>
                      <a:pt x="163" y="250"/>
                    </a:lnTo>
                    <a:lnTo>
                      <a:pt x="177" y="245"/>
                    </a:lnTo>
                    <a:lnTo>
                      <a:pt x="192" y="239"/>
                    </a:lnTo>
                    <a:lnTo>
                      <a:pt x="209" y="262"/>
                    </a:lnTo>
                    <a:lnTo>
                      <a:pt x="230" y="247"/>
                    </a:lnTo>
                    <a:lnTo>
                      <a:pt x="215" y="223"/>
                    </a:lnTo>
                    <a:close/>
                    <a:moveTo>
                      <a:pt x="162" y="173"/>
                    </a:moveTo>
                    <a:lnTo>
                      <a:pt x="162" y="173"/>
                    </a:lnTo>
                    <a:lnTo>
                      <a:pt x="155" y="178"/>
                    </a:lnTo>
                    <a:lnTo>
                      <a:pt x="147" y="180"/>
                    </a:lnTo>
                    <a:lnTo>
                      <a:pt x="139" y="180"/>
                    </a:lnTo>
                    <a:lnTo>
                      <a:pt x="132" y="180"/>
                    </a:lnTo>
                    <a:lnTo>
                      <a:pt x="123" y="178"/>
                    </a:lnTo>
                    <a:lnTo>
                      <a:pt x="116" y="174"/>
                    </a:lnTo>
                    <a:lnTo>
                      <a:pt x="110" y="169"/>
                    </a:lnTo>
                    <a:lnTo>
                      <a:pt x="104" y="163"/>
                    </a:lnTo>
                    <a:lnTo>
                      <a:pt x="104" y="163"/>
                    </a:lnTo>
                    <a:lnTo>
                      <a:pt x="101" y="155"/>
                    </a:lnTo>
                    <a:lnTo>
                      <a:pt x="98" y="148"/>
                    </a:lnTo>
                    <a:lnTo>
                      <a:pt x="97" y="140"/>
                    </a:lnTo>
                    <a:lnTo>
                      <a:pt x="98" y="132"/>
                    </a:lnTo>
                    <a:lnTo>
                      <a:pt x="99" y="124"/>
                    </a:lnTo>
                    <a:lnTo>
                      <a:pt x="103" y="117"/>
                    </a:lnTo>
                    <a:lnTo>
                      <a:pt x="109" y="111"/>
                    </a:lnTo>
                    <a:lnTo>
                      <a:pt x="115" y="105"/>
                    </a:lnTo>
                    <a:lnTo>
                      <a:pt x="115" y="105"/>
                    </a:lnTo>
                    <a:lnTo>
                      <a:pt x="122" y="101"/>
                    </a:lnTo>
                    <a:lnTo>
                      <a:pt x="131" y="99"/>
                    </a:lnTo>
                    <a:lnTo>
                      <a:pt x="138" y="98"/>
                    </a:lnTo>
                    <a:lnTo>
                      <a:pt x="146" y="99"/>
                    </a:lnTo>
                    <a:lnTo>
                      <a:pt x="153" y="101"/>
                    </a:lnTo>
                    <a:lnTo>
                      <a:pt x="161" y="105"/>
                    </a:lnTo>
                    <a:lnTo>
                      <a:pt x="168" y="110"/>
                    </a:lnTo>
                    <a:lnTo>
                      <a:pt x="173" y="116"/>
                    </a:lnTo>
                    <a:lnTo>
                      <a:pt x="173" y="116"/>
                    </a:lnTo>
                    <a:lnTo>
                      <a:pt x="177" y="123"/>
                    </a:lnTo>
                    <a:lnTo>
                      <a:pt x="180" y="131"/>
                    </a:lnTo>
                    <a:lnTo>
                      <a:pt x="180" y="138"/>
                    </a:lnTo>
                    <a:lnTo>
                      <a:pt x="180" y="147"/>
                    </a:lnTo>
                    <a:lnTo>
                      <a:pt x="177" y="154"/>
                    </a:lnTo>
                    <a:lnTo>
                      <a:pt x="174" y="161"/>
                    </a:lnTo>
                    <a:lnTo>
                      <a:pt x="169" y="168"/>
                    </a:lnTo>
                    <a:lnTo>
                      <a:pt x="162" y="173"/>
                    </a:lnTo>
                    <a:lnTo>
                      <a:pt x="162" y="17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50" name="Freeform 790"/>
            <p:cNvSpPr>
              <a:spLocks/>
            </p:cNvSpPr>
            <p:nvPr/>
          </p:nvSpPr>
          <p:spPr bwMode="auto">
            <a:xfrm>
              <a:off x="2927525" y="3670216"/>
              <a:ext cx="553831" cy="346133"/>
            </a:xfrm>
            <a:custGeom>
              <a:avLst/>
              <a:gdLst>
                <a:gd name="T0" fmla="*/ 648 w 648"/>
                <a:gd name="T1" fmla="*/ 362 h 405"/>
                <a:gd name="T2" fmla="*/ 648 w 648"/>
                <a:gd name="T3" fmla="*/ 362 h 405"/>
                <a:gd name="T4" fmla="*/ 648 w 648"/>
                <a:gd name="T5" fmla="*/ 370 h 405"/>
                <a:gd name="T6" fmla="*/ 644 w 648"/>
                <a:gd name="T7" fmla="*/ 378 h 405"/>
                <a:gd name="T8" fmla="*/ 640 w 648"/>
                <a:gd name="T9" fmla="*/ 386 h 405"/>
                <a:gd name="T10" fmla="*/ 636 w 648"/>
                <a:gd name="T11" fmla="*/ 393 h 405"/>
                <a:gd name="T12" fmla="*/ 628 w 648"/>
                <a:gd name="T13" fmla="*/ 398 h 405"/>
                <a:gd name="T14" fmla="*/ 621 w 648"/>
                <a:gd name="T15" fmla="*/ 401 h 405"/>
                <a:gd name="T16" fmla="*/ 613 w 648"/>
                <a:gd name="T17" fmla="*/ 404 h 405"/>
                <a:gd name="T18" fmla="*/ 604 w 648"/>
                <a:gd name="T19" fmla="*/ 405 h 405"/>
                <a:gd name="T20" fmla="*/ 43 w 648"/>
                <a:gd name="T21" fmla="*/ 405 h 405"/>
                <a:gd name="T22" fmla="*/ 43 w 648"/>
                <a:gd name="T23" fmla="*/ 405 h 405"/>
                <a:gd name="T24" fmla="*/ 35 w 648"/>
                <a:gd name="T25" fmla="*/ 404 h 405"/>
                <a:gd name="T26" fmla="*/ 27 w 648"/>
                <a:gd name="T27" fmla="*/ 401 h 405"/>
                <a:gd name="T28" fmla="*/ 19 w 648"/>
                <a:gd name="T29" fmla="*/ 398 h 405"/>
                <a:gd name="T30" fmla="*/ 13 w 648"/>
                <a:gd name="T31" fmla="*/ 393 h 405"/>
                <a:gd name="T32" fmla="*/ 7 w 648"/>
                <a:gd name="T33" fmla="*/ 386 h 405"/>
                <a:gd name="T34" fmla="*/ 4 w 648"/>
                <a:gd name="T35" fmla="*/ 378 h 405"/>
                <a:gd name="T36" fmla="*/ 1 w 648"/>
                <a:gd name="T37" fmla="*/ 370 h 405"/>
                <a:gd name="T38" fmla="*/ 0 w 648"/>
                <a:gd name="T39" fmla="*/ 362 h 405"/>
                <a:gd name="T40" fmla="*/ 0 w 648"/>
                <a:gd name="T41" fmla="*/ 44 h 405"/>
                <a:gd name="T42" fmla="*/ 0 w 648"/>
                <a:gd name="T43" fmla="*/ 44 h 405"/>
                <a:gd name="T44" fmla="*/ 1 w 648"/>
                <a:gd name="T45" fmla="*/ 34 h 405"/>
                <a:gd name="T46" fmla="*/ 4 w 648"/>
                <a:gd name="T47" fmla="*/ 27 h 405"/>
                <a:gd name="T48" fmla="*/ 7 w 648"/>
                <a:gd name="T49" fmla="*/ 19 h 405"/>
                <a:gd name="T50" fmla="*/ 13 w 648"/>
                <a:gd name="T51" fmla="*/ 13 h 405"/>
                <a:gd name="T52" fmla="*/ 19 w 648"/>
                <a:gd name="T53" fmla="*/ 8 h 405"/>
                <a:gd name="T54" fmla="*/ 27 w 648"/>
                <a:gd name="T55" fmla="*/ 3 h 405"/>
                <a:gd name="T56" fmla="*/ 35 w 648"/>
                <a:gd name="T57" fmla="*/ 1 h 405"/>
                <a:gd name="T58" fmla="*/ 43 w 648"/>
                <a:gd name="T59" fmla="*/ 0 h 405"/>
                <a:gd name="T60" fmla="*/ 604 w 648"/>
                <a:gd name="T61" fmla="*/ 0 h 405"/>
                <a:gd name="T62" fmla="*/ 604 w 648"/>
                <a:gd name="T63" fmla="*/ 0 h 405"/>
                <a:gd name="T64" fmla="*/ 613 w 648"/>
                <a:gd name="T65" fmla="*/ 1 h 405"/>
                <a:gd name="T66" fmla="*/ 621 w 648"/>
                <a:gd name="T67" fmla="*/ 3 h 405"/>
                <a:gd name="T68" fmla="*/ 628 w 648"/>
                <a:gd name="T69" fmla="*/ 8 h 405"/>
                <a:gd name="T70" fmla="*/ 636 w 648"/>
                <a:gd name="T71" fmla="*/ 13 h 405"/>
                <a:gd name="T72" fmla="*/ 640 w 648"/>
                <a:gd name="T73" fmla="*/ 19 h 405"/>
                <a:gd name="T74" fmla="*/ 644 w 648"/>
                <a:gd name="T75" fmla="*/ 27 h 405"/>
                <a:gd name="T76" fmla="*/ 648 w 648"/>
                <a:gd name="T77" fmla="*/ 34 h 405"/>
                <a:gd name="T78" fmla="*/ 648 w 648"/>
                <a:gd name="T79" fmla="*/ 44 h 405"/>
                <a:gd name="T80" fmla="*/ 648 w 648"/>
                <a:gd name="T81" fmla="*/ 36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8" h="405">
                  <a:moveTo>
                    <a:pt x="648" y="362"/>
                  </a:moveTo>
                  <a:lnTo>
                    <a:pt x="648" y="362"/>
                  </a:lnTo>
                  <a:lnTo>
                    <a:pt x="648" y="370"/>
                  </a:lnTo>
                  <a:lnTo>
                    <a:pt x="644" y="378"/>
                  </a:lnTo>
                  <a:lnTo>
                    <a:pt x="640" y="386"/>
                  </a:lnTo>
                  <a:lnTo>
                    <a:pt x="636" y="393"/>
                  </a:lnTo>
                  <a:lnTo>
                    <a:pt x="628" y="398"/>
                  </a:lnTo>
                  <a:lnTo>
                    <a:pt x="621" y="401"/>
                  </a:lnTo>
                  <a:lnTo>
                    <a:pt x="613" y="404"/>
                  </a:lnTo>
                  <a:lnTo>
                    <a:pt x="604" y="405"/>
                  </a:lnTo>
                  <a:lnTo>
                    <a:pt x="43" y="405"/>
                  </a:lnTo>
                  <a:lnTo>
                    <a:pt x="43" y="405"/>
                  </a:lnTo>
                  <a:lnTo>
                    <a:pt x="35" y="404"/>
                  </a:lnTo>
                  <a:lnTo>
                    <a:pt x="27" y="401"/>
                  </a:lnTo>
                  <a:lnTo>
                    <a:pt x="19" y="398"/>
                  </a:lnTo>
                  <a:lnTo>
                    <a:pt x="13" y="393"/>
                  </a:lnTo>
                  <a:lnTo>
                    <a:pt x="7" y="386"/>
                  </a:lnTo>
                  <a:lnTo>
                    <a:pt x="4" y="378"/>
                  </a:lnTo>
                  <a:lnTo>
                    <a:pt x="1" y="370"/>
                  </a:lnTo>
                  <a:lnTo>
                    <a:pt x="0" y="362"/>
                  </a:lnTo>
                  <a:lnTo>
                    <a:pt x="0" y="44"/>
                  </a:lnTo>
                  <a:lnTo>
                    <a:pt x="0" y="44"/>
                  </a:lnTo>
                  <a:lnTo>
                    <a:pt x="1" y="34"/>
                  </a:lnTo>
                  <a:lnTo>
                    <a:pt x="4" y="27"/>
                  </a:lnTo>
                  <a:lnTo>
                    <a:pt x="7" y="19"/>
                  </a:lnTo>
                  <a:lnTo>
                    <a:pt x="13" y="13"/>
                  </a:lnTo>
                  <a:lnTo>
                    <a:pt x="19" y="8"/>
                  </a:lnTo>
                  <a:lnTo>
                    <a:pt x="27" y="3"/>
                  </a:lnTo>
                  <a:lnTo>
                    <a:pt x="35" y="1"/>
                  </a:lnTo>
                  <a:lnTo>
                    <a:pt x="43" y="0"/>
                  </a:lnTo>
                  <a:lnTo>
                    <a:pt x="604" y="0"/>
                  </a:lnTo>
                  <a:lnTo>
                    <a:pt x="604" y="0"/>
                  </a:lnTo>
                  <a:lnTo>
                    <a:pt x="613" y="1"/>
                  </a:lnTo>
                  <a:lnTo>
                    <a:pt x="621" y="3"/>
                  </a:lnTo>
                  <a:lnTo>
                    <a:pt x="628" y="8"/>
                  </a:lnTo>
                  <a:lnTo>
                    <a:pt x="636" y="13"/>
                  </a:lnTo>
                  <a:lnTo>
                    <a:pt x="640" y="19"/>
                  </a:lnTo>
                  <a:lnTo>
                    <a:pt x="644" y="27"/>
                  </a:lnTo>
                  <a:lnTo>
                    <a:pt x="648" y="34"/>
                  </a:lnTo>
                  <a:lnTo>
                    <a:pt x="648" y="44"/>
                  </a:lnTo>
                  <a:lnTo>
                    <a:pt x="648" y="362"/>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110630" name="Freeform 791"/>
            <p:cNvSpPr>
              <a:spLocks noEditPoints="1"/>
            </p:cNvSpPr>
            <p:nvPr/>
          </p:nvSpPr>
          <p:spPr bwMode="auto">
            <a:xfrm>
              <a:off x="3270907" y="3762266"/>
              <a:ext cx="153988" cy="153988"/>
            </a:xfrm>
            <a:custGeom>
              <a:avLst/>
              <a:gdLst>
                <a:gd name="T0" fmla="*/ 2147483647 w 180"/>
                <a:gd name="T1" fmla="*/ 2147483647 h 180"/>
                <a:gd name="T2" fmla="*/ 2147483647 w 180"/>
                <a:gd name="T3" fmla="*/ 2147483647 h 180"/>
                <a:gd name="T4" fmla="*/ 2147483647 w 180"/>
                <a:gd name="T5" fmla="*/ 2147483647 h 180"/>
                <a:gd name="T6" fmla="*/ 0 w 180"/>
                <a:gd name="T7" fmla="*/ 2147483647 h 180"/>
                <a:gd name="T8" fmla="*/ 2147483647 w 180"/>
                <a:gd name="T9" fmla="*/ 2147483647 h 180"/>
                <a:gd name="T10" fmla="*/ 2147483647 w 180"/>
                <a:gd name="T11" fmla="*/ 2147483647 h 180"/>
                <a:gd name="T12" fmla="*/ 2147483647 w 180"/>
                <a:gd name="T13" fmla="*/ 2147483647 h 180"/>
                <a:gd name="T14" fmla="*/ 2147483647 w 180"/>
                <a:gd name="T15" fmla="*/ 2147483647 h 180"/>
                <a:gd name="T16" fmla="*/ 2147483647 w 180"/>
                <a:gd name="T17" fmla="*/ 2147483647 h 180"/>
                <a:gd name="T18" fmla="*/ 2147483647 w 180"/>
                <a:gd name="T19" fmla="*/ 2147483647 h 180"/>
                <a:gd name="T20" fmla="*/ 2147483647 w 180"/>
                <a:gd name="T21" fmla="*/ 2147483647 h 180"/>
                <a:gd name="T22" fmla="*/ 2147483647 w 180"/>
                <a:gd name="T23" fmla="*/ 2147483647 h 180"/>
                <a:gd name="T24" fmla="*/ 2147483647 w 180"/>
                <a:gd name="T25" fmla="*/ 2147483647 h 180"/>
                <a:gd name="T26" fmla="*/ 2147483647 w 180"/>
                <a:gd name="T27" fmla="*/ 0 h 180"/>
                <a:gd name="T28" fmla="*/ 2147483647 w 180"/>
                <a:gd name="T29" fmla="*/ 2147483647 h 180"/>
                <a:gd name="T30" fmla="*/ 2147483647 w 180"/>
                <a:gd name="T31" fmla="*/ 2147483647 h 180"/>
                <a:gd name="T32" fmla="*/ 2147483647 w 180"/>
                <a:gd name="T33" fmla="*/ 2147483647 h 180"/>
                <a:gd name="T34" fmla="*/ 2147483647 w 180"/>
                <a:gd name="T35" fmla="*/ 2147483647 h 180"/>
                <a:gd name="T36" fmla="*/ 2147483647 w 180"/>
                <a:gd name="T37" fmla="*/ 2147483647 h 180"/>
                <a:gd name="T38" fmla="*/ 2147483647 w 180"/>
                <a:gd name="T39" fmla="*/ 2147483647 h 180"/>
                <a:gd name="T40" fmla="*/ 2147483647 w 180"/>
                <a:gd name="T41" fmla="*/ 2147483647 h 180"/>
                <a:gd name="T42" fmla="*/ 2147483647 w 180"/>
                <a:gd name="T43" fmla="*/ 2147483647 h 180"/>
                <a:gd name="T44" fmla="*/ 2147483647 w 180"/>
                <a:gd name="T45" fmla="*/ 2147483647 h 180"/>
                <a:gd name="T46" fmla="*/ 2147483647 w 180"/>
                <a:gd name="T47" fmla="*/ 2147483647 h 180"/>
                <a:gd name="T48" fmla="*/ 2147483647 w 180"/>
                <a:gd name="T49" fmla="*/ 2147483647 h 180"/>
                <a:gd name="T50" fmla="*/ 2147483647 w 180"/>
                <a:gd name="T51" fmla="*/ 2147483647 h 180"/>
                <a:gd name="T52" fmla="*/ 2147483647 w 180"/>
                <a:gd name="T53" fmla="*/ 2147483647 h 180"/>
                <a:gd name="T54" fmla="*/ 2147483647 w 180"/>
                <a:gd name="T55" fmla="*/ 2147483647 h 180"/>
                <a:gd name="T56" fmla="*/ 2147483647 w 180"/>
                <a:gd name="T57" fmla="*/ 2147483647 h 180"/>
                <a:gd name="T58" fmla="*/ 2147483647 w 180"/>
                <a:gd name="T59" fmla="*/ 2147483647 h 180"/>
                <a:gd name="T60" fmla="*/ 2147483647 w 180"/>
                <a:gd name="T61" fmla="*/ 2147483647 h 180"/>
                <a:gd name="T62" fmla="*/ 2147483647 w 180"/>
                <a:gd name="T63" fmla="*/ 2147483647 h 180"/>
                <a:gd name="T64" fmla="*/ 2147483647 w 180"/>
                <a:gd name="T65" fmla="*/ 2147483647 h 180"/>
                <a:gd name="T66" fmla="*/ 2147483647 w 180"/>
                <a:gd name="T67" fmla="*/ 2147483647 h 180"/>
                <a:gd name="T68" fmla="*/ 2147483647 w 180"/>
                <a:gd name="T69" fmla="*/ 2147483647 h 180"/>
                <a:gd name="T70" fmla="*/ 2147483647 w 180"/>
                <a:gd name="T71" fmla="*/ 2147483647 h 180"/>
                <a:gd name="T72" fmla="*/ 2147483647 w 180"/>
                <a:gd name="T73" fmla="*/ 2147483647 h 180"/>
                <a:gd name="T74" fmla="*/ 2147483647 w 180"/>
                <a:gd name="T75" fmla="*/ 2147483647 h 180"/>
                <a:gd name="T76" fmla="*/ 2147483647 w 180"/>
                <a:gd name="T77" fmla="*/ 2147483647 h 180"/>
                <a:gd name="T78" fmla="*/ 2147483647 w 180"/>
                <a:gd name="T79" fmla="*/ 2147483647 h 180"/>
                <a:gd name="T80" fmla="*/ 2147483647 w 180"/>
                <a:gd name="T81" fmla="*/ 2147483647 h 180"/>
                <a:gd name="T82" fmla="*/ 2147483647 w 180"/>
                <a:gd name="T83" fmla="*/ 2147483647 h 180"/>
                <a:gd name="T84" fmla="*/ 2147483647 w 180"/>
                <a:gd name="T85" fmla="*/ 2147483647 h 180"/>
                <a:gd name="T86" fmla="*/ 2147483647 w 180"/>
                <a:gd name="T87" fmla="*/ 2147483647 h 180"/>
                <a:gd name="T88" fmla="*/ 2147483647 w 180"/>
                <a:gd name="T89" fmla="*/ 2147483647 h 180"/>
                <a:gd name="T90" fmla="*/ 2147483647 w 180"/>
                <a:gd name="T91" fmla="*/ 2147483647 h 180"/>
                <a:gd name="T92" fmla="*/ 2147483647 w 180"/>
                <a:gd name="T93" fmla="*/ 2147483647 h 180"/>
                <a:gd name="T94" fmla="*/ 2147483647 w 180"/>
                <a:gd name="T95" fmla="*/ 2147483647 h 180"/>
                <a:gd name="T96" fmla="*/ 2147483647 w 180"/>
                <a:gd name="T97" fmla="*/ 2147483647 h 180"/>
                <a:gd name="T98" fmla="*/ 2147483647 w 180"/>
                <a:gd name="T99" fmla="*/ 2147483647 h 180"/>
                <a:gd name="T100" fmla="*/ 2147483647 w 180"/>
                <a:gd name="T101" fmla="*/ 2147483647 h 180"/>
                <a:gd name="T102" fmla="*/ 2147483647 w 180"/>
                <a:gd name="T103" fmla="*/ 2147483647 h 180"/>
                <a:gd name="T104" fmla="*/ 2147483647 w 180"/>
                <a:gd name="T105" fmla="*/ 2147483647 h 180"/>
                <a:gd name="T106" fmla="*/ 2147483647 w 180"/>
                <a:gd name="T107" fmla="*/ 2147483647 h 1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0"/>
                <a:gd name="T163" fmla="*/ 0 h 180"/>
                <a:gd name="T164" fmla="*/ 180 w 180"/>
                <a:gd name="T165" fmla="*/ 180 h 18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0" h="180">
                  <a:moveTo>
                    <a:pt x="90" y="0"/>
                  </a:moveTo>
                  <a:lnTo>
                    <a:pt x="90" y="0"/>
                  </a:lnTo>
                  <a:lnTo>
                    <a:pt x="81" y="0"/>
                  </a:lnTo>
                  <a:lnTo>
                    <a:pt x="72" y="2"/>
                  </a:lnTo>
                  <a:lnTo>
                    <a:pt x="64" y="4"/>
                  </a:lnTo>
                  <a:lnTo>
                    <a:pt x="55" y="8"/>
                  </a:lnTo>
                  <a:lnTo>
                    <a:pt x="47" y="11"/>
                  </a:lnTo>
                  <a:lnTo>
                    <a:pt x="40" y="16"/>
                  </a:lnTo>
                  <a:lnTo>
                    <a:pt x="33" y="21"/>
                  </a:lnTo>
                  <a:lnTo>
                    <a:pt x="27" y="27"/>
                  </a:lnTo>
                  <a:lnTo>
                    <a:pt x="21" y="33"/>
                  </a:lnTo>
                  <a:lnTo>
                    <a:pt x="16" y="40"/>
                  </a:lnTo>
                  <a:lnTo>
                    <a:pt x="11" y="47"/>
                  </a:lnTo>
                  <a:lnTo>
                    <a:pt x="7" y="56"/>
                  </a:lnTo>
                  <a:lnTo>
                    <a:pt x="4" y="64"/>
                  </a:lnTo>
                  <a:lnTo>
                    <a:pt x="1" y="72"/>
                  </a:lnTo>
                  <a:lnTo>
                    <a:pt x="0" y="81"/>
                  </a:lnTo>
                  <a:lnTo>
                    <a:pt x="0" y="90"/>
                  </a:lnTo>
                  <a:lnTo>
                    <a:pt x="0" y="100"/>
                  </a:lnTo>
                  <a:lnTo>
                    <a:pt x="1" y="108"/>
                  </a:lnTo>
                  <a:lnTo>
                    <a:pt x="4" y="117"/>
                  </a:lnTo>
                  <a:lnTo>
                    <a:pt x="7" y="125"/>
                  </a:lnTo>
                  <a:lnTo>
                    <a:pt x="11" y="133"/>
                  </a:lnTo>
                  <a:lnTo>
                    <a:pt x="16" y="141"/>
                  </a:lnTo>
                  <a:lnTo>
                    <a:pt x="21" y="148"/>
                  </a:lnTo>
                  <a:lnTo>
                    <a:pt x="27" y="154"/>
                  </a:lnTo>
                  <a:lnTo>
                    <a:pt x="33" y="160"/>
                  </a:lnTo>
                  <a:lnTo>
                    <a:pt x="40" y="165"/>
                  </a:lnTo>
                  <a:lnTo>
                    <a:pt x="47" y="169"/>
                  </a:lnTo>
                  <a:lnTo>
                    <a:pt x="55" y="173"/>
                  </a:lnTo>
                  <a:lnTo>
                    <a:pt x="64" y="177"/>
                  </a:lnTo>
                  <a:lnTo>
                    <a:pt x="72" y="179"/>
                  </a:lnTo>
                  <a:lnTo>
                    <a:pt x="81" y="180"/>
                  </a:lnTo>
                  <a:lnTo>
                    <a:pt x="90" y="180"/>
                  </a:lnTo>
                  <a:lnTo>
                    <a:pt x="100" y="180"/>
                  </a:lnTo>
                  <a:lnTo>
                    <a:pt x="108" y="179"/>
                  </a:lnTo>
                  <a:lnTo>
                    <a:pt x="116" y="177"/>
                  </a:lnTo>
                  <a:lnTo>
                    <a:pt x="125" y="173"/>
                  </a:lnTo>
                  <a:lnTo>
                    <a:pt x="133" y="169"/>
                  </a:lnTo>
                  <a:lnTo>
                    <a:pt x="140" y="165"/>
                  </a:lnTo>
                  <a:lnTo>
                    <a:pt x="148" y="160"/>
                  </a:lnTo>
                  <a:lnTo>
                    <a:pt x="154" y="154"/>
                  </a:lnTo>
                  <a:lnTo>
                    <a:pt x="160" y="148"/>
                  </a:lnTo>
                  <a:lnTo>
                    <a:pt x="164" y="141"/>
                  </a:lnTo>
                  <a:lnTo>
                    <a:pt x="169" y="133"/>
                  </a:lnTo>
                  <a:lnTo>
                    <a:pt x="173" y="125"/>
                  </a:lnTo>
                  <a:lnTo>
                    <a:pt x="176" y="117"/>
                  </a:lnTo>
                  <a:lnTo>
                    <a:pt x="179" y="108"/>
                  </a:lnTo>
                  <a:lnTo>
                    <a:pt x="180" y="100"/>
                  </a:lnTo>
                  <a:lnTo>
                    <a:pt x="180" y="90"/>
                  </a:lnTo>
                  <a:lnTo>
                    <a:pt x="180" y="81"/>
                  </a:lnTo>
                  <a:lnTo>
                    <a:pt x="179" y="72"/>
                  </a:lnTo>
                  <a:lnTo>
                    <a:pt x="176" y="64"/>
                  </a:lnTo>
                  <a:lnTo>
                    <a:pt x="173" y="56"/>
                  </a:lnTo>
                  <a:lnTo>
                    <a:pt x="169" y="47"/>
                  </a:lnTo>
                  <a:lnTo>
                    <a:pt x="164" y="40"/>
                  </a:lnTo>
                  <a:lnTo>
                    <a:pt x="160" y="33"/>
                  </a:lnTo>
                  <a:lnTo>
                    <a:pt x="154" y="27"/>
                  </a:lnTo>
                  <a:lnTo>
                    <a:pt x="148" y="21"/>
                  </a:lnTo>
                  <a:lnTo>
                    <a:pt x="140" y="16"/>
                  </a:lnTo>
                  <a:lnTo>
                    <a:pt x="133" y="11"/>
                  </a:lnTo>
                  <a:lnTo>
                    <a:pt x="125" y="8"/>
                  </a:lnTo>
                  <a:lnTo>
                    <a:pt x="116" y="4"/>
                  </a:lnTo>
                  <a:lnTo>
                    <a:pt x="108" y="2"/>
                  </a:lnTo>
                  <a:lnTo>
                    <a:pt x="100" y="0"/>
                  </a:lnTo>
                  <a:lnTo>
                    <a:pt x="90" y="0"/>
                  </a:lnTo>
                  <a:close/>
                  <a:moveTo>
                    <a:pt x="43" y="90"/>
                  </a:moveTo>
                  <a:lnTo>
                    <a:pt x="43" y="90"/>
                  </a:lnTo>
                  <a:lnTo>
                    <a:pt x="45" y="74"/>
                  </a:lnTo>
                  <a:lnTo>
                    <a:pt x="48" y="58"/>
                  </a:lnTo>
                  <a:lnTo>
                    <a:pt x="86" y="58"/>
                  </a:lnTo>
                  <a:lnTo>
                    <a:pt x="86" y="123"/>
                  </a:lnTo>
                  <a:lnTo>
                    <a:pt x="48" y="123"/>
                  </a:lnTo>
                  <a:lnTo>
                    <a:pt x="45" y="107"/>
                  </a:lnTo>
                  <a:lnTo>
                    <a:pt x="43" y="90"/>
                  </a:lnTo>
                  <a:close/>
                  <a:moveTo>
                    <a:pt x="127" y="50"/>
                  </a:moveTo>
                  <a:lnTo>
                    <a:pt x="95" y="50"/>
                  </a:lnTo>
                  <a:lnTo>
                    <a:pt x="95" y="10"/>
                  </a:lnTo>
                  <a:lnTo>
                    <a:pt x="104" y="18"/>
                  </a:lnTo>
                  <a:lnTo>
                    <a:pt x="113" y="27"/>
                  </a:lnTo>
                  <a:lnTo>
                    <a:pt x="121" y="38"/>
                  </a:lnTo>
                  <a:lnTo>
                    <a:pt x="127" y="50"/>
                  </a:lnTo>
                  <a:close/>
                  <a:moveTo>
                    <a:pt x="86" y="9"/>
                  </a:moveTo>
                  <a:lnTo>
                    <a:pt x="86" y="50"/>
                  </a:lnTo>
                  <a:lnTo>
                    <a:pt x="52" y="50"/>
                  </a:lnTo>
                  <a:lnTo>
                    <a:pt x="58" y="38"/>
                  </a:lnTo>
                  <a:lnTo>
                    <a:pt x="66" y="26"/>
                  </a:lnTo>
                  <a:lnTo>
                    <a:pt x="76" y="16"/>
                  </a:lnTo>
                  <a:lnTo>
                    <a:pt x="86" y="9"/>
                  </a:lnTo>
                  <a:close/>
                  <a:moveTo>
                    <a:pt x="86" y="131"/>
                  </a:moveTo>
                  <a:lnTo>
                    <a:pt x="86" y="171"/>
                  </a:lnTo>
                  <a:lnTo>
                    <a:pt x="76" y="163"/>
                  </a:lnTo>
                  <a:lnTo>
                    <a:pt x="66" y="154"/>
                  </a:lnTo>
                  <a:lnTo>
                    <a:pt x="58" y="143"/>
                  </a:lnTo>
                  <a:lnTo>
                    <a:pt x="52" y="131"/>
                  </a:lnTo>
                  <a:lnTo>
                    <a:pt x="86" y="131"/>
                  </a:lnTo>
                  <a:close/>
                  <a:moveTo>
                    <a:pt x="95" y="131"/>
                  </a:moveTo>
                  <a:lnTo>
                    <a:pt x="126" y="131"/>
                  </a:lnTo>
                  <a:lnTo>
                    <a:pt x="120" y="142"/>
                  </a:lnTo>
                  <a:lnTo>
                    <a:pt x="113" y="153"/>
                  </a:lnTo>
                  <a:lnTo>
                    <a:pt x="104" y="162"/>
                  </a:lnTo>
                  <a:lnTo>
                    <a:pt x="95" y="169"/>
                  </a:lnTo>
                  <a:lnTo>
                    <a:pt x="95" y="131"/>
                  </a:lnTo>
                  <a:close/>
                  <a:moveTo>
                    <a:pt x="95" y="123"/>
                  </a:moveTo>
                  <a:lnTo>
                    <a:pt x="95" y="58"/>
                  </a:lnTo>
                  <a:lnTo>
                    <a:pt x="130" y="58"/>
                  </a:lnTo>
                  <a:lnTo>
                    <a:pt x="133" y="74"/>
                  </a:lnTo>
                  <a:lnTo>
                    <a:pt x="134" y="90"/>
                  </a:lnTo>
                  <a:lnTo>
                    <a:pt x="133" y="107"/>
                  </a:lnTo>
                  <a:lnTo>
                    <a:pt x="130" y="123"/>
                  </a:lnTo>
                  <a:lnTo>
                    <a:pt x="95" y="123"/>
                  </a:lnTo>
                  <a:close/>
                  <a:moveTo>
                    <a:pt x="138" y="58"/>
                  </a:moveTo>
                  <a:lnTo>
                    <a:pt x="166" y="58"/>
                  </a:lnTo>
                  <a:lnTo>
                    <a:pt x="168" y="65"/>
                  </a:lnTo>
                  <a:lnTo>
                    <a:pt x="170" y="74"/>
                  </a:lnTo>
                  <a:lnTo>
                    <a:pt x="172" y="82"/>
                  </a:lnTo>
                  <a:lnTo>
                    <a:pt x="172" y="90"/>
                  </a:lnTo>
                  <a:lnTo>
                    <a:pt x="172" y="99"/>
                  </a:lnTo>
                  <a:lnTo>
                    <a:pt x="170" y="107"/>
                  </a:lnTo>
                  <a:lnTo>
                    <a:pt x="168" y="114"/>
                  </a:lnTo>
                  <a:lnTo>
                    <a:pt x="166" y="123"/>
                  </a:lnTo>
                  <a:lnTo>
                    <a:pt x="138" y="123"/>
                  </a:lnTo>
                  <a:lnTo>
                    <a:pt x="142" y="107"/>
                  </a:lnTo>
                  <a:lnTo>
                    <a:pt x="143" y="90"/>
                  </a:lnTo>
                  <a:lnTo>
                    <a:pt x="142" y="74"/>
                  </a:lnTo>
                  <a:lnTo>
                    <a:pt x="138" y="58"/>
                  </a:lnTo>
                  <a:close/>
                  <a:moveTo>
                    <a:pt x="166" y="58"/>
                  </a:moveTo>
                  <a:lnTo>
                    <a:pt x="166" y="58"/>
                  </a:lnTo>
                  <a:lnTo>
                    <a:pt x="163" y="54"/>
                  </a:lnTo>
                  <a:lnTo>
                    <a:pt x="166" y="58"/>
                  </a:lnTo>
                  <a:close/>
                  <a:moveTo>
                    <a:pt x="163" y="54"/>
                  </a:moveTo>
                  <a:lnTo>
                    <a:pt x="163" y="54"/>
                  </a:lnTo>
                  <a:lnTo>
                    <a:pt x="162" y="50"/>
                  </a:lnTo>
                  <a:lnTo>
                    <a:pt x="163" y="54"/>
                  </a:lnTo>
                  <a:close/>
                  <a:moveTo>
                    <a:pt x="162" y="50"/>
                  </a:moveTo>
                  <a:lnTo>
                    <a:pt x="136" y="50"/>
                  </a:lnTo>
                  <a:lnTo>
                    <a:pt x="131" y="39"/>
                  </a:lnTo>
                  <a:lnTo>
                    <a:pt x="124" y="28"/>
                  </a:lnTo>
                  <a:lnTo>
                    <a:pt x="116" y="18"/>
                  </a:lnTo>
                  <a:lnTo>
                    <a:pt x="108" y="10"/>
                  </a:lnTo>
                  <a:lnTo>
                    <a:pt x="116" y="12"/>
                  </a:lnTo>
                  <a:lnTo>
                    <a:pt x="125" y="16"/>
                  </a:lnTo>
                  <a:lnTo>
                    <a:pt x="132" y="20"/>
                  </a:lnTo>
                  <a:lnTo>
                    <a:pt x="139" y="24"/>
                  </a:lnTo>
                  <a:lnTo>
                    <a:pt x="145" y="30"/>
                  </a:lnTo>
                  <a:lnTo>
                    <a:pt x="151" y="36"/>
                  </a:lnTo>
                  <a:lnTo>
                    <a:pt x="157" y="42"/>
                  </a:lnTo>
                  <a:lnTo>
                    <a:pt x="162" y="50"/>
                  </a:lnTo>
                  <a:close/>
                  <a:moveTo>
                    <a:pt x="70" y="11"/>
                  </a:moveTo>
                  <a:lnTo>
                    <a:pt x="70" y="11"/>
                  </a:lnTo>
                  <a:lnTo>
                    <a:pt x="61" y="20"/>
                  </a:lnTo>
                  <a:lnTo>
                    <a:pt x="54" y="28"/>
                  </a:lnTo>
                  <a:lnTo>
                    <a:pt x="48" y="39"/>
                  </a:lnTo>
                  <a:lnTo>
                    <a:pt x="42" y="50"/>
                  </a:lnTo>
                  <a:lnTo>
                    <a:pt x="19" y="50"/>
                  </a:lnTo>
                  <a:lnTo>
                    <a:pt x="23" y="44"/>
                  </a:lnTo>
                  <a:lnTo>
                    <a:pt x="28" y="36"/>
                  </a:lnTo>
                  <a:lnTo>
                    <a:pt x="34" y="30"/>
                  </a:lnTo>
                  <a:lnTo>
                    <a:pt x="40" y="26"/>
                  </a:lnTo>
                  <a:lnTo>
                    <a:pt x="47" y="21"/>
                  </a:lnTo>
                  <a:lnTo>
                    <a:pt x="54" y="17"/>
                  </a:lnTo>
                  <a:lnTo>
                    <a:pt x="61" y="14"/>
                  </a:lnTo>
                  <a:lnTo>
                    <a:pt x="70" y="11"/>
                  </a:lnTo>
                  <a:close/>
                  <a:moveTo>
                    <a:pt x="17" y="54"/>
                  </a:moveTo>
                  <a:lnTo>
                    <a:pt x="17" y="54"/>
                  </a:lnTo>
                  <a:lnTo>
                    <a:pt x="15" y="58"/>
                  </a:lnTo>
                  <a:lnTo>
                    <a:pt x="40" y="58"/>
                  </a:lnTo>
                  <a:lnTo>
                    <a:pt x="36" y="74"/>
                  </a:lnTo>
                  <a:lnTo>
                    <a:pt x="35" y="90"/>
                  </a:lnTo>
                  <a:lnTo>
                    <a:pt x="36" y="107"/>
                  </a:lnTo>
                  <a:lnTo>
                    <a:pt x="40" y="123"/>
                  </a:lnTo>
                  <a:lnTo>
                    <a:pt x="15" y="123"/>
                  </a:lnTo>
                  <a:lnTo>
                    <a:pt x="17" y="126"/>
                  </a:lnTo>
                  <a:lnTo>
                    <a:pt x="13" y="118"/>
                  </a:lnTo>
                  <a:lnTo>
                    <a:pt x="11" y="110"/>
                  </a:lnTo>
                  <a:lnTo>
                    <a:pt x="9" y="100"/>
                  </a:lnTo>
                  <a:lnTo>
                    <a:pt x="9" y="90"/>
                  </a:lnTo>
                  <a:lnTo>
                    <a:pt x="9" y="81"/>
                  </a:lnTo>
                  <a:lnTo>
                    <a:pt x="11" y="71"/>
                  </a:lnTo>
                  <a:lnTo>
                    <a:pt x="13" y="63"/>
                  </a:lnTo>
                  <a:lnTo>
                    <a:pt x="17" y="54"/>
                  </a:lnTo>
                  <a:close/>
                  <a:moveTo>
                    <a:pt x="19" y="50"/>
                  </a:moveTo>
                  <a:lnTo>
                    <a:pt x="19" y="50"/>
                  </a:lnTo>
                  <a:lnTo>
                    <a:pt x="17" y="54"/>
                  </a:lnTo>
                  <a:lnTo>
                    <a:pt x="19" y="50"/>
                  </a:lnTo>
                  <a:close/>
                  <a:moveTo>
                    <a:pt x="17" y="126"/>
                  </a:moveTo>
                  <a:lnTo>
                    <a:pt x="17" y="126"/>
                  </a:lnTo>
                  <a:lnTo>
                    <a:pt x="19" y="131"/>
                  </a:lnTo>
                  <a:lnTo>
                    <a:pt x="17" y="126"/>
                  </a:lnTo>
                  <a:close/>
                  <a:moveTo>
                    <a:pt x="19" y="131"/>
                  </a:moveTo>
                  <a:lnTo>
                    <a:pt x="43" y="131"/>
                  </a:lnTo>
                  <a:lnTo>
                    <a:pt x="48" y="142"/>
                  </a:lnTo>
                  <a:lnTo>
                    <a:pt x="54" y="153"/>
                  </a:lnTo>
                  <a:lnTo>
                    <a:pt x="63" y="162"/>
                  </a:lnTo>
                  <a:lnTo>
                    <a:pt x="71" y="169"/>
                  </a:lnTo>
                  <a:lnTo>
                    <a:pt x="63" y="167"/>
                  </a:lnTo>
                  <a:lnTo>
                    <a:pt x="55" y="165"/>
                  </a:lnTo>
                  <a:lnTo>
                    <a:pt x="48" y="160"/>
                  </a:lnTo>
                  <a:lnTo>
                    <a:pt x="41" y="155"/>
                  </a:lnTo>
                  <a:lnTo>
                    <a:pt x="34" y="150"/>
                  </a:lnTo>
                  <a:lnTo>
                    <a:pt x="29" y="144"/>
                  </a:lnTo>
                  <a:lnTo>
                    <a:pt x="23" y="138"/>
                  </a:lnTo>
                  <a:lnTo>
                    <a:pt x="19" y="131"/>
                  </a:lnTo>
                  <a:close/>
                  <a:moveTo>
                    <a:pt x="107" y="171"/>
                  </a:moveTo>
                  <a:lnTo>
                    <a:pt x="107" y="171"/>
                  </a:lnTo>
                  <a:lnTo>
                    <a:pt x="115" y="162"/>
                  </a:lnTo>
                  <a:lnTo>
                    <a:pt x="124" y="153"/>
                  </a:lnTo>
                  <a:lnTo>
                    <a:pt x="130" y="142"/>
                  </a:lnTo>
                  <a:lnTo>
                    <a:pt x="136" y="131"/>
                  </a:lnTo>
                  <a:lnTo>
                    <a:pt x="162" y="131"/>
                  </a:lnTo>
                  <a:lnTo>
                    <a:pt x="157" y="138"/>
                  </a:lnTo>
                  <a:lnTo>
                    <a:pt x="151" y="144"/>
                  </a:lnTo>
                  <a:lnTo>
                    <a:pt x="145" y="151"/>
                  </a:lnTo>
                  <a:lnTo>
                    <a:pt x="138" y="156"/>
                  </a:lnTo>
                  <a:lnTo>
                    <a:pt x="131" y="161"/>
                  </a:lnTo>
                  <a:lnTo>
                    <a:pt x="124" y="165"/>
                  </a:lnTo>
                  <a:lnTo>
                    <a:pt x="115" y="168"/>
                  </a:lnTo>
                  <a:lnTo>
                    <a:pt x="107" y="171"/>
                  </a:lnTo>
                  <a:close/>
                  <a:moveTo>
                    <a:pt x="166" y="123"/>
                  </a:moveTo>
                  <a:lnTo>
                    <a:pt x="166" y="123"/>
                  </a:lnTo>
                  <a:lnTo>
                    <a:pt x="163" y="126"/>
                  </a:lnTo>
                  <a:lnTo>
                    <a:pt x="166" y="123"/>
                  </a:lnTo>
                  <a:close/>
                  <a:moveTo>
                    <a:pt x="163" y="126"/>
                  </a:moveTo>
                  <a:lnTo>
                    <a:pt x="163" y="126"/>
                  </a:lnTo>
                  <a:lnTo>
                    <a:pt x="162" y="131"/>
                  </a:lnTo>
                  <a:lnTo>
                    <a:pt x="163" y="126"/>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31" name="Freeform 792"/>
            <p:cNvSpPr>
              <a:spLocks/>
            </p:cNvSpPr>
            <p:nvPr/>
          </p:nvSpPr>
          <p:spPr bwMode="auto">
            <a:xfrm>
              <a:off x="2973197" y="3952185"/>
              <a:ext cx="92393" cy="35931"/>
            </a:xfrm>
            <a:custGeom>
              <a:avLst/>
              <a:gdLst>
                <a:gd name="T0" fmla="*/ 2147483647 w 109"/>
                <a:gd name="T1" fmla="*/ 2147483647 h 40"/>
                <a:gd name="T2" fmla="*/ 2147483647 w 109"/>
                <a:gd name="T3" fmla="*/ 2147483647 h 40"/>
                <a:gd name="T4" fmla="*/ 2147483647 w 109"/>
                <a:gd name="T5" fmla="*/ 2147483647 h 40"/>
                <a:gd name="T6" fmla="*/ 2147483647 w 109"/>
                <a:gd name="T7" fmla="*/ 2147483647 h 40"/>
                <a:gd name="T8" fmla="*/ 2147483647 w 109"/>
                <a:gd name="T9" fmla="*/ 2147483647 h 40"/>
                <a:gd name="T10" fmla="*/ 2147483647 w 109"/>
                <a:gd name="T11" fmla="*/ 2147483647 h 40"/>
                <a:gd name="T12" fmla="*/ 2147483647 w 109"/>
                <a:gd name="T13" fmla="*/ 2147483647 h 40"/>
                <a:gd name="T14" fmla="*/ 2147483647 w 109"/>
                <a:gd name="T15" fmla="*/ 2147483647 h 40"/>
                <a:gd name="T16" fmla="*/ 2147483647 w 109"/>
                <a:gd name="T17" fmla="*/ 2147483647 h 40"/>
                <a:gd name="T18" fmla="*/ 2147483647 w 109"/>
                <a:gd name="T19" fmla="*/ 2147483647 h 40"/>
                <a:gd name="T20" fmla="*/ 2147483647 w 109"/>
                <a:gd name="T21" fmla="*/ 2147483647 h 40"/>
                <a:gd name="T22" fmla="*/ 2147483647 w 109"/>
                <a:gd name="T23" fmla="*/ 2147483647 h 40"/>
                <a:gd name="T24" fmla="*/ 2147483647 w 109"/>
                <a:gd name="T25" fmla="*/ 2147483647 h 40"/>
                <a:gd name="T26" fmla="*/ 2147483647 w 109"/>
                <a:gd name="T27" fmla="*/ 2147483647 h 40"/>
                <a:gd name="T28" fmla="*/ 2147483647 w 109"/>
                <a:gd name="T29" fmla="*/ 2147483647 h 40"/>
                <a:gd name="T30" fmla="*/ 2147483647 w 109"/>
                <a:gd name="T31" fmla="*/ 2147483647 h 40"/>
                <a:gd name="T32" fmla="*/ 2147483647 w 109"/>
                <a:gd name="T33" fmla="*/ 2147483647 h 40"/>
                <a:gd name="T34" fmla="*/ 2147483647 w 109"/>
                <a:gd name="T35" fmla="*/ 2147483647 h 40"/>
                <a:gd name="T36" fmla="*/ 0 w 109"/>
                <a:gd name="T37" fmla="*/ 2147483647 h 40"/>
                <a:gd name="T38" fmla="*/ 0 w 109"/>
                <a:gd name="T39" fmla="*/ 2147483647 h 40"/>
                <a:gd name="T40" fmla="*/ 0 w 109"/>
                <a:gd name="T41" fmla="*/ 2147483647 h 40"/>
                <a:gd name="T42" fmla="*/ 0 w 109"/>
                <a:gd name="T43" fmla="*/ 2147483647 h 40"/>
                <a:gd name="T44" fmla="*/ 2147483647 w 109"/>
                <a:gd name="T45" fmla="*/ 2147483647 h 40"/>
                <a:gd name="T46" fmla="*/ 2147483647 w 109"/>
                <a:gd name="T47" fmla="*/ 2147483647 h 40"/>
                <a:gd name="T48" fmla="*/ 2147483647 w 109"/>
                <a:gd name="T49" fmla="*/ 2147483647 h 40"/>
                <a:gd name="T50" fmla="*/ 2147483647 w 109"/>
                <a:gd name="T51" fmla="*/ 2147483647 h 40"/>
                <a:gd name="T52" fmla="*/ 2147483647 w 109"/>
                <a:gd name="T53" fmla="*/ 2147483647 h 40"/>
                <a:gd name="T54" fmla="*/ 2147483647 w 109"/>
                <a:gd name="T55" fmla="*/ 2147483647 h 40"/>
                <a:gd name="T56" fmla="*/ 2147483647 w 109"/>
                <a:gd name="T57" fmla="*/ 0 h 40"/>
                <a:gd name="T58" fmla="*/ 2147483647 w 109"/>
                <a:gd name="T59" fmla="*/ 0 h 40"/>
                <a:gd name="T60" fmla="*/ 2147483647 w 109"/>
                <a:gd name="T61" fmla="*/ 0 h 40"/>
                <a:gd name="T62" fmla="*/ 2147483647 w 109"/>
                <a:gd name="T63" fmla="*/ 2147483647 h 40"/>
                <a:gd name="T64" fmla="*/ 2147483647 w 109"/>
                <a:gd name="T65" fmla="*/ 2147483647 h 40"/>
                <a:gd name="T66" fmla="*/ 2147483647 w 109"/>
                <a:gd name="T67" fmla="*/ 2147483647 h 40"/>
                <a:gd name="T68" fmla="*/ 2147483647 w 109"/>
                <a:gd name="T69" fmla="*/ 2147483647 h 40"/>
                <a:gd name="T70" fmla="*/ 2147483647 w 109"/>
                <a:gd name="T71" fmla="*/ 2147483647 h 40"/>
                <a:gd name="T72" fmla="*/ 2147483647 w 109"/>
                <a:gd name="T73" fmla="*/ 2147483647 h 40"/>
                <a:gd name="T74" fmla="*/ 2147483647 w 109"/>
                <a:gd name="T75" fmla="*/ 2147483647 h 40"/>
                <a:gd name="T76" fmla="*/ 2147483647 w 109"/>
                <a:gd name="T77" fmla="*/ 2147483647 h 40"/>
                <a:gd name="T78" fmla="*/ 2147483647 w 109"/>
                <a:gd name="T79" fmla="*/ 2147483647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9"/>
                <a:gd name="T121" fmla="*/ 0 h 40"/>
                <a:gd name="T122" fmla="*/ 109 w 109"/>
                <a:gd name="T123" fmla="*/ 40 h 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9" h="40">
                  <a:moveTo>
                    <a:pt x="109" y="21"/>
                  </a:moveTo>
                  <a:lnTo>
                    <a:pt x="109" y="21"/>
                  </a:lnTo>
                  <a:lnTo>
                    <a:pt x="108" y="24"/>
                  </a:lnTo>
                  <a:lnTo>
                    <a:pt x="107" y="28"/>
                  </a:lnTo>
                  <a:lnTo>
                    <a:pt x="106" y="32"/>
                  </a:lnTo>
                  <a:lnTo>
                    <a:pt x="103" y="34"/>
                  </a:lnTo>
                  <a:lnTo>
                    <a:pt x="100" y="36"/>
                  </a:lnTo>
                  <a:lnTo>
                    <a:pt x="97" y="39"/>
                  </a:lnTo>
                  <a:lnTo>
                    <a:pt x="94" y="40"/>
                  </a:lnTo>
                  <a:lnTo>
                    <a:pt x="89" y="40"/>
                  </a:lnTo>
                  <a:lnTo>
                    <a:pt x="19" y="40"/>
                  </a:lnTo>
                  <a:lnTo>
                    <a:pt x="16" y="40"/>
                  </a:lnTo>
                  <a:lnTo>
                    <a:pt x="12" y="39"/>
                  </a:lnTo>
                  <a:lnTo>
                    <a:pt x="9" y="36"/>
                  </a:lnTo>
                  <a:lnTo>
                    <a:pt x="6" y="34"/>
                  </a:lnTo>
                  <a:lnTo>
                    <a:pt x="4" y="32"/>
                  </a:lnTo>
                  <a:lnTo>
                    <a:pt x="1" y="28"/>
                  </a:lnTo>
                  <a:lnTo>
                    <a:pt x="0" y="24"/>
                  </a:lnTo>
                  <a:lnTo>
                    <a:pt x="0" y="21"/>
                  </a:lnTo>
                  <a:lnTo>
                    <a:pt x="0" y="16"/>
                  </a:lnTo>
                  <a:lnTo>
                    <a:pt x="1" y="12"/>
                  </a:lnTo>
                  <a:lnTo>
                    <a:pt x="4" y="10"/>
                  </a:lnTo>
                  <a:lnTo>
                    <a:pt x="6" y="6"/>
                  </a:lnTo>
                  <a:lnTo>
                    <a:pt x="9" y="4"/>
                  </a:lnTo>
                  <a:lnTo>
                    <a:pt x="12" y="3"/>
                  </a:lnTo>
                  <a:lnTo>
                    <a:pt x="16" y="2"/>
                  </a:lnTo>
                  <a:lnTo>
                    <a:pt x="19" y="0"/>
                  </a:lnTo>
                  <a:lnTo>
                    <a:pt x="89" y="0"/>
                  </a:lnTo>
                  <a:lnTo>
                    <a:pt x="94" y="2"/>
                  </a:lnTo>
                  <a:lnTo>
                    <a:pt x="97" y="3"/>
                  </a:lnTo>
                  <a:lnTo>
                    <a:pt x="100" y="4"/>
                  </a:lnTo>
                  <a:lnTo>
                    <a:pt x="103" y="6"/>
                  </a:lnTo>
                  <a:lnTo>
                    <a:pt x="106" y="10"/>
                  </a:lnTo>
                  <a:lnTo>
                    <a:pt x="107" y="12"/>
                  </a:lnTo>
                  <a:lnTo>
                    <a:pt x="108" y="16"/>
                  </a:lnTo>
                  <a:lnTo>
                    <a:pt x="109"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32" name="Freeform 793"/>
            <p:cNvSpPr>
              <a:spLocks/>
            </p:cNvSpPr>
            <p:nvPr/>
          </p:nvSpPr>
          <p:spPr bwMode="auto">
            <a:xfrm>
              <a:off x="3093820" y="3952185"/>
              <a:ext cx="94960" cy="35931"/>
            </a:xfrm>
            <a:custGeom>
              <a:avLst/>
              <a:gdLst>
                <a:gd name="T0" fmla="*/ 2147483647 w 109"/>
                <a:gd name="T1" fmla="*/ 2147483647 h 40"/>
                <a:gd name="T2" fmla="*/ 2147483647 w 109"/>
                <a:gd name="T3" fmla="*/ 2147483647 h 40"/>
                <a:gd name="T4" fmla="*/ 2147483647 w 109"/>
                <a:gd name="T5" fmla="*/ 2147483647 h 40"/>
                <a:gd name="T6" fmla="*/ 2147483647 w 109"/>
                <a:gd name="T7" fmla="*/ 2147483647 h 40"/>
                <a:gd name="T8" fmla="*/ 2147483647 w 109"/>
                <a:gd name="T9" fmla="*/ 2147483647 h 40"/>
                <a:gd name="T10" fmla="*/ 2147483647 w 109"/>
                <a:gd name="T11" fmla="*/ 2147483647 h 40"/>
                <a:gd name="T12" fmla="*/ 2147483647 w 109"/>
                <a:gd name="T13" fmla="*/ 2147483647 h 40"/>
                <a:gd name="T14" fmla="*/ 2147483647 w 109"/>
                <a:gd name="T15" fmla="*/ 2147483647 h 40"/>
                <a:gd name="T16" fmla="*/ 2147483647 w 109"/>
                <a:gd name="T17" fmla="*/ 2147483647 h 40"/>
                <a:gd name="T18" fmla="*/ 2147483647 w 109"/>
                <a:gd name="T19" fmla="*/ 2147483647 h 40"/>
                <a:gd name="T20" fmla="*/ 2147483647 w 109"/>
                <a:gd name="T21" fmla="*/ 2147483647 h 40"/>
                <a:gd name="T22" fmla="*/ 2147483647 w 109"/>
                <a:gd name="T23" fmla="*/ 2147483647 h 40"/>
                <a:gd name="T24" fmla="*/ 2147483647 w 109"/>
                <a:gd name="T25" fmla="*/ 2147483647 h 40"/>
                <a:gd name="T26" fmla="*/ 2147483647 w 109"/>
                <a:gd name="T27" fmla="*/ 2147483647 h 40"/>
                <a:gd name="T28" fmla="*/ 2147483647 w 109"/>
                <a:gd name="T29" fmla="*/ 2147483647 h 40"/>
                <a:gd name="T30" fmla="*/ 2147483647 w 109"/>
                <a:gd name="T31" fmla="*/ 2147483647 h 40"/>
                <a:gd name="T32" fmla="*/ 2147483647 w 109"/>
                <a:gd name="T33" fmla="*/ 2147483647 h 40"/>
                <a:gd name="T34" fmla="*/ 2147483647 w 109"/>
                <a:gd name="T35" fmla="*/ 2147483647 h 40"/>
                <a:gd name="T36" fmla="*/ 2147483647 w 109"/>
                <a:gd name="T37" fmla="*/ 2147483647 h 40"/>
                <a:gd name="T38" fmla="*/ 0 w 109"/>
                <a:gd name="T39" fmla="*/ 2147483647 h 40"/>
                <a:gd name="T40" fmla="*/ 0 w 109"/>
                <a:gd name="T41" fmla="*/ 2147483647 h 40"/>
                <a:gd name="T42" fmla="*/ 2147483647 w 109"/>
                <a:gd name="T43" fmla="*/ 2147483647 h 40"/>
                <a:gd name="T44" fmla="*/ 2147483647 w 109"/>
                <a:gd name="T45" fmla="*/ 2147483647 h 40"/>
                <a:gd name="T46" fmla="*/ 2147483647 w 109"/>
                <a:gd name="T47" fmla="*/ 2147483647 h 40"/>
                <a:gd name="T48" fmla="*/ 2147483647 w 109"/>
                <a:gd name="T49" fmla="*/ 2147483647 h 40"/>
                <a:gd name="T50" fmla="*/ 2147483647 w 109"/>
                <a:gd name="T51" fmla="*/ 2147483647 h 40"/>
                <a:gd name="T52" fmla="*/ 2147483647 w 109"/>
                <a:gd name="T53" fmla="*/ 2147483647 h 40"/>
                <a:gd name="T54" fmla="*/ 2147483647 w 109"/>
                <a:gd name="T55" fmla="*/ 2147483647 h 40"/>
                <a:gd name="T56" fmla="*/ 2147483647 w 109"/>
                <a:gd name="T57" fmla="*/ 0 h 40"/>
                <a:gd name="T58" fmla="*/ 2147483647 w 109"/>
                <a:gd name="T59" fmla="*/ 0 h 40"/>
                <a:gd name="T60" fmla="*/ 2147483647 w 109"/>
                <a:gd name="T61" fmla="*/ 0 h 40"/>
                <a:gd name="T62" fmla="*/ 2147483647 w 109"/>
                <a:gd name="T63" fmla="*/ 2147483647 h 40"/>
                <a:gd name="T64" fmla="*/ 2147483647 w 109"/>
                <a:gd name="T65" fmla="*/ 2147483647 h 40"/>
                <a:gd name="T66" fmla="*/ 2147483647 w 109"/>
                <a:gd name="T67" fmla="*/ 2147483647 h 40"/>
                <a:gd name="T68" fmla="*/ 2147483647 w 109"/>
                <a:gd name="T69" fmla="*/ 2147483647 h 40"/>
                <a:gd name="T70" fmla="*/ 2147483647 w 109"/>
                <a:gd name="T71" fmla="*/ 2147483647 h 40"/>
                <a:gd name="T72" fmla="*/ 2147483647 w 109"/>
                <a:gd name="T73" fmla="*/ 2147483647 h 40"/>
                <a:gd name="T74" fmla="*/ 2147483647 w 109"/>
                <a:gd name="T75" fmla="*/ 2147483647 h 40"/>
                <a:gd name="T76" fmla="*/ 2147483647 w 109"/>
                <a:gd name="T77" fmla="*/ 2147483647 h 40"/>
                <a:gd name="T78" fmla="*/ 2147483647 w 109"/>
                <a:gd name="T79" fmla="*/ 2147483647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9"/>
                <a:gd name="T121" fmla="*/ 0 h 40"/>
                <a:gd name="T122" fmla="*/ 109 w 109"/>
                <a:gd name="T123" fmla="*/ 40 h 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9" h="40">
                  <a:moveTo>
                    <a:pt x="109" y="21"/>
                  </a:moveTo>
                  <a:lnTo>
                    <a:pt x="109" y="21"/>
                  </a:lnTo>
                  <a:lnTo>
                    <a:pt x="109" y="24"/>
                  </a:lnTo>
                  <a:lnTo>
                    <a:pt x="108" y="28"/>
                  </a:lnTo>
                  <a:lnTo>
                    <a:pt x="105" y="32"/>
                  </a:lnTo>
                  <a:lnTo>
                    <a:pt x="103" y="34"/>
                  </a:lnTo>
                  <a:lnTo>
                    <a:pt x="101" y="36"/>
                  </a:lnTo>
                  <a:lnTo>
                    <a:pt x="97" y="39"/>
                  </a:lnTo>
                  <a:lnTo>
                    <a:pt x="93" y="40"/>
                  </a:lnTo>
                  <a:lnTo>
                    <a:pt x="90" y="40"/>
                  </a:lnTo>
                  <a:lnTo>
                    <a:pt x="20" y="40"/>
                  </a:lnTo>
                  <a:lnTo>
                    <a:pt x="15" y="40"/>
                  </a:lnTo>
                  <a:lnTo>
                    <a:pt x="12" y="39"/>
                  </a:lnTo>
                  <a:lnTo>
                    <a:pt x="9" y="36"/>
                  </a:lnTo>
                  <a:lnTo>
                    <a:pt x="6" y="34"/>
                  </a:lnTo>
                  <a:lnTo>
                    <a:pt x="3" y="32"/>
                  </a:lnTo>
                  <a:lnTo>
                    <a:pt x="2" y="28"/>
                  </a:lnTo>
                  <a:lnTo>
                    <a:pt x="1" y="24"/>
                  </a:lnTo>
                  <a:lnTo>
                    <a:pt x="0" y="21"/>
                  </a:lnTo>
                  <a:lnTo>
                    <a:pt x="1" y="16"/>
                  </a:lnTo>
                  <a:lnTo>
                    <a:pt x="2" y="12"/>
                  </a:lnTo>
                  <a:lnTo>
                    <a:pt x="3" y="10"/>
                  </a:lnTo>
                  <a:lnTo>
                    <a:pt x="6" y="6"/>
                  </a:lnTo>
                  <a:lnTo>
                    <a:pt x="9" y="4"/>
                  </a:lnTo>
                  <a:lnTo>
                    <a:pt x="12" y="3"/>
                  </a:lnTo>
                  <a:lnTo>
                    <a:pt x="15" y="2"/>
                  </a:lnTo>
                  <a:lnTo>
                    <a:pt x="20" y="0"/>
                  </a:lnTo>
                  <a:lnTo>
                    <a:pt x="90" y="0"/>
                  </a:lnTo>
                  <a:lnTo>
                    <a:pt x="93" y="2"/>
                  </a:lnTo>
                  <a:lnTo>
                    <a:pt x="97" y="3"/>
                  </a:lnTo>
                  <a:lnTo>
                    <a:pt x="101" y="4"/>
                  </a:lnTo>
                  <a:lnTo>
                    <a:pt x="103" y="6"/>
                  </a:lnTo>
                  <a:lnTo>
                    <a:pt x="105" y="10"/>
                  </a:lnTo>
                  <a:lnTo>
                    <a:pt x="108" y="12"/>
                  </a:lnTo>
                  <a:lnTo>
                    <a:pt x="109" y="16"/>
                  </a:lnTo>
                  <a:lnTo>
                    <a:pt x="109"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33" name="Freeform 794"/>
            <p:cNvSpPr>
              <a:spLocks/>
            </p:cNvSpPr>
            <p:nvPr/>
          </p:nvSpPr>
          <p:spPr bwMode="auto">
            <a:xfrm>
              <a:off x="3217010" y="3952185"/>
              <a:ext cx="94960" cy="35931"/>
            </a:xfrm>
            <a:custGeom>
              <a:avLst/>
              <a:gdLst>
                <a:gd name="T0" fmla="*/ 2147483647 w 109"/>
                <a:gd name="T1" fmla="*/ 2147483647 h 40"/>
                <a:gd name="T2" fmla="*/ 2147483647 w 109"/>
                <a:gd name="T3" fmla="*/ 2147483647 h 40"/>
                <a:gd name="T4" fmla="*/ 2147483647 w 109"/>
                <a:gd name="T5" fmla="*/ 2147483647 h 40"/>
                <a:gd name="T6" fmla="*/ 2147483647 w 109"/>
                <a:gd name="T7" fmla="*/ 2147483647 h 40"/>
                <a:gd name="T8" fmla="*/ 2147483647 w 109"/>
                <a:gd name="T9" fmla="*/ 2147483647 h 40"/>
                <a:gd name="T10" fmla="*/ 2147483647 w 109"/>
                <a:gd name="T11" fmla="*/ 2147483647 h 40"/>
                <a:gd name="T12" fmla="*/ 2147483647 w 109"/>
                <a:gd name="T13" fmla="*/ 2147483647 h 40"/>
                <a:gd name="T14" fmla="*/ 2147483647 w 109"/>
                <a:gd name="T15" fmla="*/ 2147483647 h 40"/>
                <a:gd name="T16" fmla="*/ 2147483647 w 109"/>
                <a:gd name="T17" fmla="*/ 2147483647 h 40"/>
                <a:gd name="T18" fmla="*/ 2147483647 w 109"/>
                <a:gd name="T19" fmla="*/ 2147483647 h 40"/>
                <a:gd name="T20" fmla="*/ 2147483647 w 109"/>
                <a:gd name="T21" fmla="*/ 2147483647 h 40"/>
                <a:gd name="T22" fmla="*/ 2147483647 w 109"/>
                <a:gd name="T23" fmla="*/ 2147483647 h 40"/>
                <a:gd name="T24" fmla="*/ 2147483647 w 109"/>
                <a:gd name="T25" fmla="*/ 2147483647 h 40"/>
                <a:gd name="T26" fmla="*/ 2147483647 w 109"/>
                <a:gd name="T27" fmla="*/ 2147483647 h 40"/>
                <a:gd name="T28" fmla="*/ 2147483647 w 109"/>
                <a:gd name="T29" fmla="*/ 2147483647 h 40"/>
                <a:gd name="T30" fmla="*/ 2147483647 w 109"/>
                <a:gd name="T31" fmla="*/ 2147483647 h 40"/>
                <a:gd name="T32" fmla="*/ 2147483647 w 109"/>
                <a:gd name="T33" fmla="*/ 2147483647 h 40"/>
                <a:gd name="T34" fmla="*/ 2147483647 w 109"/>
                <a:gd name="T35" fmla="*/ 2147483647 h 40"/>
                <a:gd name="T36" fmla="*/ 0 w 109"/>
                <a:gd name="T37" fmla="*/ 2147483647 h 40"/>
                <a:gd name="T38" fmla="*/ 0 w 109"/>
                <a:gd name="T39" fmla="*/ 2147483647 h 40"/>
                <a:gd name="T40" fmla="*/ 0 w 109"/>
                <a:gd name="T41" fmla="*/ 2147483647 h 40"/>
                <a:gd name="T42" fmla="*/ 0 w 109"/>
                <a:gd name="T43" fmla="*/ 2147483647 h 40"/>
                <a:gd name="T44" fmla="*/ 2147483647 w 109"/>
                <a:gd name="T45" fmla="*/ 2147483647 h 40"/>
                <a:gd name="T46" fmla="*/ 2147483647 w 109"/>
                <a:gd name="T47" fmla="*/ 2147483647 h 40"/>
                <a:gd name="T48" fmla="*/ 2147483647 w 109"/>
                <a:gd name="T49" fmla="*/ 2147483647 h 40"/>
                <a:gd name="T50" fmla="*/ 2147483647 w 109"/>
                <a:gd name="T51" fmla="*/ 2147483647 h 40"/>
                <a:gd name="T52" fmla="*/ 2147483647 w 109"/>
                <a:gd name="T53" fmla="*/ 2147483647 h 40"/>
                <a:gd name="T54" fmla="*/ 2147483647 w 109"/>
                <a:gd name="T55" fmla="*/ 2147483647 h 40"/>
                <a:gd name="T56" fmla="*/ 2147483647 w 109"/>
                <a:gd name="T57" fmla="*/ 0 h 40"/>
                <a:gd name="T58" fmla="*/ 2147483647 w 109"/>
                <a:gd name="T59" fmla="*/ 0 h 40"/>
                <a:gd name="T60" fmla="*/ 2147483647 w 109"/>
                <a:gd name="T61" fmla="*/ 0 h 40"/>
                <a:gd name="T62" fmla="*/ 2147483647 w 109"/>
                <a:gd name="T63" fmla="*/ 2147483647 h 40"/>
                <a:gd name="T64" fmla="*/ 2147483647 w 109"/>
                <a:gd name="T65" fmla="*/ 2147483647 h 40"/>
                <a:gd name="T66" fmla="*/ 2147483647 w 109"/>
                <a:gd name="T67" fmla="*/ 2147483647 h 40"/>
                <a:gd name="T68" fmla="*/ 2147483647 w 109"/>
                <a:gd name="T69" fmla="*/ 2147483647 h 40"/>
                <a:gd name="T70" fmla="*/ 2147483647 w 109"/>
                <a:gd name="T71" fmla="*/ 2147483647 h 40"/>
                <a:gd name="T72" fmla="*/ 2147483647 w 109"/>
                <a:gd name="T73" fmla="*/ 2147483647 h 40"/>
                <a:gd name="T74" fmla="*/ 2147483647 w 109"/>
                <a:gd name="T75" fmla="*/ 2147483647 h 40"/>
                <a:gd name="T76" fmla="*/ 2147483647 w 109"/>
                <a:gd name="T77" fmla="*/ 2147483647 h 40"/>
                <a:gd name="T78" fmla="*/ 2147483647 w 109"/>
                <a:gd name="T79" fmla="*/ 2147483647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9"/>
                <a:gd name="T121" fmla="*/ 0 h 40"/>
                <a:gd name="T122" fmla="*/ 109 w 109"/>
                <a:gd name="T123" fmla="*/ 40 h 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9" h="40">
                  <a:moveTo>
                    <a:pt x="109" y="21"/>
                  </a:moveTo>
                  <a:lnTo>
                    <a:pt x="109" y="21"/>
                  </a:lnTo>
                  <a:lnTo>
                    <a:pt x="108" y="24"/>
                  </a:lnTo>
                  <a:lnTo>
                    <a:pt x="106" y="28"/>
                  </a:lnTo>
                  <a:lnTo>
                    <a:pt x="105" y="32"/>
                  </a:lnTo>
                  <a:lnTo>
                    <a:pt x="103" y="34"/>
                  </a:lnTo>
                  <a:lnTo>
                    <a:pt x="100" y="36"/>
                  </a:lnTo>
                  <a:lnTo>
                    <a:pt x="97" y="39"/>
                  </a:lnTo>
                  <a:lnTo>
                    <a:pt x="93" y="40"/>
                  </a:lnTo>
                  <a:lnTo>
                    <a:pt x="88" y="40"/>
                  </a:lnTo>
                  <a:lnTo>
                    <a:pt x="19" y="40"/>
                  </a:lnTo>
                  <a:lnTo>
                    <a:pt x="15" y="40"/>
                  </a:lnTo>
                  <a:lnTo>
                    <a:pt x="12" y="39"/>
                  </a:lnTo>
                  <a:lnTo>
                    <a:pt x="8" y="36"/>
                  </a:lnTo>
                  <a:lnTo>
                    <a:pt x="6" y="34"/>
                  </a:lnTo>
                  <a:lnTo>
                    <a:pt x="3" y="32"/>
                  </a:lnTo>
                  <a:lnTo>
                    <a:pt x="1" y="28"/>
                  </a:lnTo>
                  <a:lnTo>
                    <a:pt x="0" y="24"/>
                  </a:lnTo>
                  <a:lnTo>
                    <a:pt x="0" y="21"/>
                  </a:lnTo>
                  <a:lnTo>
                    <a:pt x="0" y="16"/>
                  </a:lnTo>
                  <a:lnTo>
                    <a:pt x="1" y="12"/>
                  </a:lnTo>
                  <a:lnTo>
                    <a:pt x="3" y="10"/>
                  </a:lnTo>
                  <a:lnTo>
                    <a:pt x="6" y="6"/>
                  </a:lnTo>
                  <a:lnTo>
                    <a:pt x="8" y="4"/>
                  </a:lnTo>
                  <a:lnTo>
                    <a:pt x="12" y="3"/>
                  </a:lnTo>
                  <a:lnTo>
                    <a:pt x="15" y="2"/>
                  </a:lnTo>
                  <a:lnTo>
                    <a:pt x="19" y="0"/>
                  </a:lnTo>
                  <a:lnTo>
                    <a:pt x="88" y="0"/>
                  </a:lnTo>
                  <a:lnTo>
                    <a:pt x="93" y="2"/>
                  </a:lnTo>
                  <a:lnTo>
                    <a:pt x="97" y="3"/>
                  </a:lnTo>
                  <a:lnTo>
                    <a:pt x="100" y="4"/>
                  </a:lnTo>
                  <a:lnTo>
                    <a:pt x="103" y="6"/>
                  </a:lnTo>
                  <a:lnTo>
                    <a:pt x="105" y="10"/>
                  </a:lnTo>
                  <a:lnTo>
                    <a:pt x="106" y="12"/>
                  </a:lnTo>
                  <a:lnTo>
                    <a:pt x="108" y="16"/>
                  </a:lnTo>
                  <a:lnTo>
                    <a:pt x="109"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34" name="Freeform 795"/>
            <p:cNvSpPr>
              <a:spLocks/>
            </p:cNvSpPr>
            <p:nvPr/>
          </p:nvSpPr>
          <p:spPr bwMode="auto">
            <a:xfrm>
              <a:off x="3340200" y="3952185"/>
              <a:ext cx="94960" cy="35931"/>
            </a:xfrm>
            <a:custGeom>
              <a:avLst/>
              <a:gdLst>
                <a:gd name="T0" fmla="*/ 2147483647 w 109"/>
                <a:gd name="T1" fmla="*/ 2147483647 h 40"/>
                <a:gd name="T2" fmla="*/ 2147483647 w 109"/>
                <a:gd name="T3" fmla="*/ 2147483647 h 40"/>
                <a:gd name="T4" fmla="*/ 2147483647 w 109"/>
                <a:gd name="T5" fmla="*/ 2147483647 h 40"/>
                <a:gd name="T6" fmla="*/ 2147483647 w 109"/>
                <a:gd name="T7" fmla="*/ 2147483647 h 40"/>
                <a:gd name="T8" fmla="*/ 2147483647 w 109"/>
                <a:gd name="T9" fmla="*/ 2147483647 h 40"/>
                <a:gd name="T10" fmla="*/ 2147483647 w 109"/>
                <a:gd name="T11" fmla="*/ 2147483647 h 40"/>
                <a:gd name="T12" fmla="*/ 2147483647 w 109"/>
                <a:gd name="T13" fmla="*/ 2147483647 h 40"/>
                <a:gd name="T14" fmla="*/ 2147483647 w 109"/>
                <a:gd name="T15" fmla="*/ 2147483647 h 40"/>
                <a:gd name="T16" fmla="*/ 2147483647 w 109"/>
                <a:gd name="T17" fmla="*/ 2147483647 h 40"/>
                <a:gd name="T18" fmla="*/ 2147483647 w 109"/>
                <a:gd name="T19" fmla="*/ 2147483647 h 40"/>
                <a:gd name="T20" fmla="*/ 2147483647 w 109"/>
                <a:gd name="T21" fmla="*/ 2147483647 h 40"/>
                <a:gd name="T22" fmla="*/ 2147483647 w 109"/>
                <a:gd name="T23" fmla="*/ 2147483647 h 40"/>
                <a:gd name="T24" fmla="*/ 2147483647 w 109"/>
                <a:gd name="T25" fmla="*/ 2147483647 h 40"/>
                <a:gd name="T26" fmla="*/ 2147483647 w 109"/>
                <a:gd name="T27" fmla="*/ 2147483647 h 40"/>
                <a:gd name="T28" fmla="*/ 2147483647 w 109"/>
                <a:gd name="T29" fmla="*/ 2147483647 h 40"/>
                <a:gd name="T30" fmla="*/ 2147483647 w 109"/>
                <a:gd name="T31" fmla="*/ 2147483647 h 40"/>
                <a:gd name="T32" fmla="*/ 2147483647 w 109"/>
                <a:gd name="T33" fmla="*/ 2147483647 h 40"/>
                <a:gd name="T34" fmla="*/ 2147483647 w 109"/>
                <a:gd name="T35" fmla="*/ 2147483647 h 40"/>
                <a:gd name="T36" fmla="*/ 0 w 109"/>
                <a:gd name="T37" fmla="*/ 2147483647 h 40"/>
                <a:gd name="T38" fmla="*/ 0 w 109"/>
                <a:gd name="T39" fmla="*/ 2147483647 h 40"/>
                <a:gd name="T40" fmla="*/ 0 w 109"/>
                <a:gd name="T41" fmla="*/ 2147483647 h 40"/>
                <a:gd name="T42" fmla="*/ 0 w 109"/>
                <a:gd name="T43" fmla="*/ 2147483647 h 40"/>
                <a:gd name="T44" fmla="*/ 2147483647 w 109"/>
                <a:gd name="T45" fmla="*/ 2147483647 h 40"/>
                <a:gd name="T46" fmla="*/ 2147483647 w 109"/>
                <a:gd name="T47" fmla="*/ 2147483647 h 40"/>
                <a:gd name="T48" fmla="*/ 2147483647 w 109"/>
                <a:gd name="T49" fmla="*/ 2147483647 h 40"/>
                <a:gd name="T50" fmla="*/ 2147483647 w 109"/>
                <a:gd name="T51" fmla="*/ 2147483647 h 40"/>
                <a:gd name="T52" fmla="*/ 2147483647 w 109"/>
                <a:gd name="T53" fmla="*/ 2147483647 h 40"/>
                <a:gd name="T54" fmla="*/ 2147483647 w 109"/>
                <a:gd name="T55" fmla="*/ 2147483647 h 40"/>
                <a:gd name="T56" fmla="*/ 2147483647 w 109"/>
                <a:gd name="T57" fmla="*/ 0 h 40"/>
                <a:gd name="T58" fmla="*/ 2147483647 w 109"/>
                <a:gd name="T59" fmla="*/ 0 h 40"/>
                <a:gd name="T60" fmla="*/ 2147483647 w 109"/>
                <a:gd name="T61" fmla="*/ 0 h 40"/>
                <a:gd name="T62" fmla="*/ 2147483647 w 109"/>
                <a:gd name="T63" fmla="*/ 2147483647 h 40"/>
                <a:gd name="T64" fmla="*/ 2147483647 w 109"/>
                <a:gd name="T65" fmla="*/ 2147483647 h 40"/>
                <a:gd name="T66" fmla="*/ 2147483647 w 109"/>
                <a:gd name="T67" fmla="*/ 2147483647 h 40"/>
                <a:gd name="T68" fmla="*/ 2147483647 w 109"/>
                <a:gd name="T69" fmla="*/ 2147483647 h 40"/>
                <a:gd name="T70" fmla="*/ 2147483647 w 109"/>
                <a:gd name="T71" fmla="*/ 2147483647 h 40"/>
                <a:gd name="T72" fmla="*/ 2147483647 w 109"/>
                <a:gd name="T73" fmla="*/ 2147483647 h 40"/>
                <a:gd name="T74" fmla="*/ 2147483647 w 109"/>
                <a:gd name="T75" fmla="*/ 2147483647 h 40"/>
                <a:gd name="T76" fmla="*/ 2147483647 w 109"/>
                <a:gd name="T77" fmla="*/ 2147483647 h 40"/>
                <a:gd name="T78" fmla="*/ 2147483647 w 109"/>
                <a:gd name="T79" fmla="*/ 2147483647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9"/>
                <a:gd name="T121" fmla="*/ 0 h 40"/>
                <a:gd name="T122" fmla="*/ 109 w 109"/>
                <a:gd name="T123" fmla="*/ 40 h 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9" h="40">
                  <a:moveTo>
                    <a:pt x="109" y="21"/>
                  </a:moveTo>
                  <a:lnTo>
                    <a:pt x="109" y="21"/>
                  </a:lnTo>
                  <a:lnTo>
                    <a:pt x="109" y="24"/>
                  </a:lnTo>
                  <a:lnTo>
                    <a:pt x="107" y="28"/>
                  </a:lnTo>
                  <a:lnTo>
                    <a:pt x="106" y="32"/>
                  </a:lnTo>
                  <a:lnTo>
                    <a:pt x="104" y="34"/>
                  </a:lnTo>
                  <a:lnTo>
                    <a:pt x="100" y="36"/>
                  </a:lnTo>
                  <a:lnTo>
                    <a:pt x="98" y="39"/>
                  </a:lnTo>
                  <a:lnTo>
                    <a:pt x="93" y="40"/>
                  </a:lnTo>
                  <a:lnTo>
                    <a:pt x="89" y="40"/>
                  </a:lnTo>
                  <a:lnTo>
                    <a:pt x="19" y="40"/>
                  </a:lnTo>
                  <a:lnTo>
                    <a:pt x="14" y="40"/>
                  </a:lnTo>
                  <a:lnTo>
                    <a:pt x="10" y="39"/>
                  </a:lnTo>
                  <a:lnTo>
                    <a:pt x="8" y="36"/>
                  </a:lnTo>
                  <a:lnTo>
                    <a:pt x="4" y="34"/>
                  </a:lnTo>
                  <a:lnTo>
                    <a:pt x="2" y="32"/>
                  </a:lnTo>
                  <a:lnTo>
                    <a:pt x="1" y="28"/>
                  </a:lnTo>
                  <a:lnTo>
                    <a:pt x="0" y="24"/>
                  </a:lnTo>
                  <a:lnTo>
                    <a:pt x="0" y="21"/>
                  </a:lnTo>
                  <a:lnTo>
                    <a:pt x="0" y="16"/>
                  </a:lnTo>
                  <a:lnTo>
                    <a:pt x="1" y="12"/>
                  </a:lnTo>
                  <a:lnTo>
                    <a:pt x="2" y="10"/>
                  </a:lnTo>
                  <a:lnTo>
                    <a:pt x="4" y="6"/>
                  </a:lnTo>
                  <a:lnTo>
                    <a:pt x="8" y="4"/>
                  </a:lnTo>
                  <a:lnTo>
                    <a:pt x="10" y="3"/>
                  </a:lnTo>
                  <a:lnTo>
                    <a:pt x="14" y="2"/>
                  </a:lnTo>
                  <a:lnTo>
                    <a:pt x="19" y="0"/>
                  </a:lnTo>
                  <a:lnTo>
                    <a:pt x="89" y="0"/>
                  </a:lnTo>
                  <a:lnTo>
                    <a:pt x="93" y="2"/>
                  </a:lnTo>
                  <a:lnTo>
                    <a:pt x="98" y="3"/>
                  </a:lnTo>
                  <a:lnTo>
                    <a:pt x="100" y="4"/>
                  </a:lnTo>
                  <a:lnTo>
                    <a:pt x="104" y="6"/>
                  </a:lnTo>
                  <a:lnTo>
                    <a:pt x="106" y="10"/>
                  </a:lnTo>
                  <a:lnTo>
                    <a:pt x="107" y="12"/>
                  </a:lnTo>
                  <a:lnTo>
                    <a:pt x="109" y="16"/>
                  </a:lnTo>
                  <a:lnTo>
                    <a:pt x="109"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35" name="Rectangle 796"/>
            <p:cNvSpPr>
              <a:spLocks noChangeArrowheads="1"/>
            </p:cNvSpPr>
            <p:nvPr/>
          </p:nvSpPr>
          <p:spPr bwMode="auto">
            <a:xfrm>
              <a:off x="2927000" y="3721203"/>
              <a:ext cx="554356" cy="1026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
          <p:nvSpPr>
            <p:cNvPr id="110636" name="Freeform 797"/>
            <p:cNvSpPr>
              <a:spLocks/>
            </p:cNvSpPr>
            <p:nvPr/>
          </p:nvSpPr>
          <p:spPr bwMode="auto">
            <a:xfrm>
              <a:off x="3019391" y="3816163"/>
              <a:ext cx="215583" cy="28232"/>
            </a:xfrm>
            <a:custGeom>
              <a:avLst/>
              <a:gdLst>
                <a:gd name="T0" fmla="*/ 2147483647 w 253"/>
                <a:gd name="T1" fmla="*/ 2147483647 h 33"/>
                <a:gd name="T2" fmla="*/ 2147483647 w 253"/>
                <a:gd name="T3" fmla="*/ 2147483647 h 33"/>
                <a:gd name="T4" fmla="*/ 2147483647 w 253"/>
                <a:gd name="T5" fmla="*/ 2147483647 h 33"/>
                <a:gd name="T6" fmla="*/ 2147483647 w 253"/>
                <a:gd name="T7" fmla="*/ 2147483647 h 33"/>
                <a:gd name="T8" fmla="*/ 2147483647 w 253"/>
                <a:gd name="T9" fmla="*/ 2147483647 h 33"/>
                <a:gd name="T10" fmla="*/ 2147483647 w 253"/>
                <a:gd name="T11" fmla="*/ 2147483647 h 33"/>
                <a:gd name="T12" fmla="*/ 2147483647 w 253"/>
                <a:gd name="T13" fmla="*/ 2147483647 h 33"/>
                <a:gd name="T14" fmla="*/ 2147483647 w 253"/>
                <a:gd name="T15" fmla="*/ 2147483647 h 33"/>
                <a:gd name="T16" fmla="*/ 2147483647 w 253"/>
                <a:gd name="T17" fmla="*/ 2147483647 h 33"/>
                <a:gd name="T18" fmla="*/ 2147483647 w 253"/>
                <a:gd name="T19" fmla="*/ 2147483647 h 33"/>
                <a:gd name="T20" fmla="*/ 2147483647 w 253"/>
                <a:gd name="T21" fmla="*/ 2147483647 h 33"/>
                <a:gd name="T22" fmla="*/ 0 w 253"/>
                <a:gd name="T23" fmla="*/ 2147483647 h 33"/>
                <a:gd name="T24" fmla="*/ 0 w 253"/>
                <a:gd name="T25" fmla="*/ 2147483647 h 33"/>
                <a:gd name="T26" fmla="*/ 2147483647 w 253"/>
                <a:gd name="T27" fmla="*/ 2147483647 h 33"/>
                <a:gd name="T28" fmla="*/ 2147483647 w 253"/>
                <a:gd name="T29" fmla="*/ 2147483647 h 33"/>
                <a:gd name="T30" fmla="*/ 2147483647 w 253"/>
                <a:gd name="T31" fmla="*/ 2147483647 h 33"/>
                <a:gd name="T32" fmla="*/ 2147483647 w 253"/>
                <a:gd name="T33" fmla="*/ 0 h 33"/>
                <a:gd name="T34" fmla="*/ 2147483647 w 253"/>
                <a:gd name="T35" fmla="*/ 0 h 33"/>
                <a:gd name="T36" fmla="*/ 2147483647 w 253"/>
                <a:gd name="T37" fmla="*/ 0 h 33"/>
                <a:gd name="T38" fmla="*/ 2147483647 w 253"/>
                <a:gd name="T39" fmla="*/ 2147483647 h 33"/>
                <a:gd name="T40" fmla="*/ 2147483647 w 253"/>
                <a:gd name="T41" fmla="*/ 2147483647 h 33"/>
                <a:gd name="T42" fmla="*/ 2147483647 w 253"/>
                <a:gd name="T43" fmla="*/ 2147483647 h 33"/>
                <a:gd name="T44" fmla="*/ 2147483647 w 253"/>
                <a:gd name="T45" fmla="*/ 2147483647 h 33"/>
                <a:gd name="T46" fmla="*/ 2147483647 w 253"/>
                <a:gd name="T47" fmla="*/ 2147483647 h 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3"/>
                <a:gd name="T73" fmla="*/ 0 h 33"/>
                <a:gd name="T74" fmla="*/ 253 w 253"/>
                <a:gd name="T75" fmla="*/ 33 h 3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3" h="33">
                  <a:moveTo>
                    <a:pt x="253" y="17"/>
                  </a:moveTo>
                  <a:lnTo>
                    <a:pt x="253" y="17"/>
                  </a:lnTo>
                  <a:lnTo>
                    <a:pt x="252" y="23"/>
                  </a:lnTo>
                  <a:lnTo>
                    <a:pt x="248" y="29"/>
                  </a:lnTo>
                  <a:lnTo>
                    <a:pt x="242" y="32"/>
                  </a:lnTo>
                  <a:lnTo>
                    <a:pt x="236" y="33"/>
                  </a:lnTo>
                  <a:lnTo>
                    <a:pt x="17" y="33"/>
                  </a:lnTo>
                  <a:lnTo>
                    <a:pt x="11" y="32"/>
                  </a:lnTo>
                  <a:lnTo>
                    <a:pt x="5" y="29"/>
                  </a:lnTo>
                  <a:lnTo>
                    <a:pt x="1" y="23"/>
                  </a:lnTo>
                  <a:lnTo>
                    <a:pt x="0" y="17"/>
                  </a:lnTo>
                  <a:lnTo>
                    <a:pt x="1" y="9"/>
                  </a:lnTo>
                  <a:lnTo>
                    <a:pt x="5" y="5"/>
                  </a:lnTo>
                  <a:lnTo>
                    <a:pt x="11" y="1"/>
                  </a:lnTo>
                  <a:lnTo>
                    <a:pt x="17" y="0"/>
                  </a:lnTo>
                  <a:lnTo>
                    <a:pt x="236" y="0"/>
                  </a:lnTo>
                  <a:lnTo>
                    <a:pt x="242" y="1"/>
                  </a:lnTo>
                  <a:lnTo>
                    <a:pt x="248" y="5"/>
                  </a:lnTo>
                  <a:lnTo>
                    <a:pt x="252" y="9"/>
                  </a:lnTo>
                  <a:lnTo>
                    <a:pt x="25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3" name="Freeform 798"/>
            <p:cNvSpPr>
              <a:spLocks noEditPoints="1"/>
            </p:cNvSpPr>
            <p:nvPr/>
          </p:nvSpPr>
          <p:spPr bwMode="auto">
            <a:xfrm>
              <a:off x="1451703" y="3654339"/>
              <a:ext cx="682370" cy="358835"/>
            </a:xfrm>
            <a:custGeom>
              <a:avLst/>
              <a:gdLst>
                <a:gd name="T0" fmla="*/ 81 w 799"/>
                <a:gd name="T1" fmla="*/ 401 h 419"/>
                <a:gd name="T2" fmla="*/ 95 w 799"/>
                <a:gd name="T3" fmla="*/ 418 h 419"/>
                <a:gd name="T4" fmla="*/ 705 w 799"/>
                <a:gd name="T5" fmla="*/ 419 h 419"/>
                <a:gd name="T6" fmla="*/ 724 w 799"/>
                <a:gd name="T7" fmla="*/ 408 h 419"/>
                <a:gd name="T8" fmla="*/ 0 w 799"/>
                <a:gd name="T9" fmla="*/ 0 h 419"/>
                <a:gd name="T10" fmla="*/ 91 w 799"/>
                <a:gd name="T11" fmla="*/ 58 h 419"/>
                <a:gd name="T12" fmla="*/ 106 w 799"/>
                <a:gd name="T13" fmla="*/ 62 h 419"/>
                <a:gd name="T14" fmla="*/ 122 w 799"/>
                <a:gd name="T15" fmla="*/ 75 h 419"/>
                <a:gd name="T16" fmla="*/ 128 w 799"/>
                <a:gd name="T17" fmla="*/ 95 h 419"/>
                <a:gd name="T18" fmla="*/ 288 w 799"/>
                <a:gd name="T19" fmla="*/ 322 h 419"/>
                <a:gd name="T20" fmla="*/ 282 w 799"/>
                <a:gd name="T21" fmla="*/ 344 h 419"/>
                <a:gd name="T22" fmla="*/ 265 w 799"/>
                <a:gd name="T23" fmla="*/ 357 h 419"/>
                <a:gd name="T24" fmla="*/ 227 w 799"/>
                <a:gd name="T25" fmla="*/ 359 h 419"/>
                <a:gd name="T26" fmla="*/ 212 w 799"/>
                <a:gd name="T27" fmla="*/ 357 h 419"/>
                <a:gd name="T28" fmla="*/ 197 w 799"/>
                <a:gd name="T29" fmla="*/ 344 h 419"/>
                <a:gd name="T30" fmla="*/ 190 w 799"/>
                <a:gd name="T31" fmla="*/ 322 h 419"/>
                <a:gd name="T32" fmla="*/ 191 w 799"/>
                <a:gd name="T33" fmla="*/ 88 h 419"/>
                <a:gd name="T34" fmla="*/ 200 w 799"/>
                <a:gd name="T35" fmla="*/ 69 h 419"/>
                <a:gd name="T36" fmla="*/ 220 w 799"/>
                <a:gd name="T37" fmla="*/ 59 h 419"/>
                <a:gd name="T38" fmla="*/ 251 w 799"/>
                <a:gd name="T39" fmla="*/ 58 h 419"/>
                <a:gd name="T40" fmla="*/ 272 w 799"/>
                <a:gd name="T41" fmla="*/ 65 h 419"/>
                <a:gd name="T42" fmla="*/ 286 w 799"/>
                <a:gd name="T43" fmla="*/ 81 h 419"/>
                <a:gd name="T44" fmla="*/ 288 w 799"/>
                <a:gd name="T45" fmla="*/ 322 h 419"/>
                <a:gd name="T46" fmla="*/ 446 w 799"/>
                <a:gd name="T47" fmla="*/ 330 h 419"/>
                <a:gd name="T48" fmla="*/ 437 w 799"/>
                <a:gd name="T49" fmla="*/ 348 h 419"/>
                <a:gd name="T50" fmla="*/ 417 w 799"/>
                <a:gd name="T51" fmla="*/ 359 h 419"/>
                <a:gd name="T52" fmla="*/ 386 w 799"/>
                <a:gd name="T53" fmla="*/ 359 h 419"/>
                <a:gd name="T54" fmla="*/ 366 w 799"/>
                <a:gd name="T55" fmla="*/ 353 h 419"/>
                <a:gd name="T56" fmla="*/ 353 w 799"/>
                <a:gd name="T57" fmla="*/ 336 h 419"/>
                <a:gd name="T58" fmla="*/ 349 w 799"/>
                <a:gd name="T59" fmla="*/ 95 h 419"/>
                <a:gd name="T60" fmla="*/ 353 w 799"/>
                <a:gd name="T61" fmla="*/ 81 h 419"/>
                <a:gd name="T62" fmla="*/ 366 w 799"/>
                <a:gd name="T63" fmla="*/ 65 h 419"/>
                <a:gd name="T64" fmla="*/ 386 w 799"/>
                <a:gd name="T65" fmla="*/ 58 h 419"/>
                <a:gd name="T66" fmla="*/ 417 w 799"/>
                <a:gd name="T67" fmla="*/ 59 h 419"/>
                <a:gd name="T68" fmla="*/ 437 w 799"/>
                <a:gd name="T69" fmla="*/ 69 h 419"/>
                <a:gd name="T70" fmla="*/ 446 w 799"/>
                <a:gd name="T71" fmla="*/ 88 h 419"/>
                <a:gd name="T72" fmla="*/ 607 w 799"/>
                <a:gd name="T73" fmla="*/ 322 h 419"/>
                <a:gd name="T74" fmla="*/ 604 w 799"/>
                <a:gd name="T75" fmla="*/ 336 h 419"/>
                <a:gd name="T76" fmla="*/ 590 w 799"/>
                <a:gd name="T77" fmla="*/ 353 h 419"/>
                <a:gd name="T78" fmla="*/ 570 w 799"/>
                <a:gd name="T79" fmla="*/ 359 h 419"/>
                <a:gd name="T80" fmla="*/ 538 w 799"/>
                <a:gd name="T81" fmla="*/ 359 h 419"/>
                <a:gd name="T82" fmla="*/ 519 w 799"/>
                <a:gd name="T83" fmla="*/ 348 h 419"/>
                <a:gd name="T84" fmla="*/ 510 w 799"/>
                <a:gd name="T85" fmla="*/ 330 h 419"/>
                <a:gd name="T86" fmla="*/ 508 w 799"/>
                <a:gd name="T87" fmla="*/ 95 h 419"/>
                <a:gd name="T88" fmla="*/ 516 w 799"/>
                <a:gd name="T89" fmla="*/ 75 h 419"/>
                <a:gd name="T90" fmla="*/ 531 w 799"/>
                <a:gd name="T91" fmla="*/ 62 h 419"/>
                <a:gd name="T92" fmla="*/ 570 w 799"/>
                <a:gd name="T93" fmla="*/ 58 h 419"/>
                <a:gd name="T94" fmla="*/ 584 w 799"/>
                <a:gd name="T95" fmla="*/ 62 h 419"/>
                <a:gd name="T96" fmla="*/ 601 w 799"/>
                <a:gd name="T97" fmla="*/ 75 h 419"/>
                <a:gd name="T98" fmla="*/ 607 w 799"/>
                <a:gd name="T99" fmla="*/ 95 h 419"/>
                <a:gd name="T100" fmla="*/ 668 w 799"/>
                <a:gd name="T101" fmla="*/ 95 h 419"/>
                <a:gd name="T102" fmla="*/ 672 w 799"/>
                <a:gd name="T103" fmla="*/ 81 h 419"/>
                <a:gd name="T104" fmla="*/ 685 w 799"/>
                <a:gd name="T105" fmla="*/ 65 h 419"/>
                <a:gd name="T106" fmla="*/ 705 w 799"/>
                <a:gd name="T107" fmla="*/ 58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9" h="419">
                  <a:moveTo>
                    <a:pt x="0" y="0"/>
                  </a:moveTo>
                  <a:lnTo>
                    <a:pt x="81" y="401"/>
                  </a:lnTo>
                  <a:lnTo>
                    <a:pt x="81" y="401"/>
                  </a:lnTo>
                  <a:lnTo>
                    <a:pt x="83" y="408"/>
                  </a:lnTo>
                  <a:lnTo>
                    <a:pt x="88" y="414"/>
                  </a:lnTo>
                  <a:lnTo>
                    <a:pt x="95" y="418"/>
                  </a:lnTo>
                  <a:lnTo>
                    <a:pt x="102" y="419"/>
                  </a:lnTo>
                  <a:lnTo>
                    <a:pt x="705" y="419"/>
                  </a:lnTo>
                  <a:lnTo>
                    <a:pt x="705" y="419"/>
                  </a:lnTo>
                  <a:lnTo>
                    <a:pt x="713" y="418"/>
                  </a:lnTo>
                  <a:lnTo>
                    <a:pt x="719" y="414"/>
                  </a:lnTo>
                  <a:lnTo>
                    <a:pt x="724" y="408"/>
                  </a:lnTo>
                  <a:lnTo>
                    <a:pt x="728" y="401"/>
                  </a:lnTo>
                  <a:lnTo>
                    <a:pt x="799" y="0"/>
                  </a:lnTo>
                  <a:lnTo>
                    <a:pt x="0" y="0"/>
                  </a:lnTo>
                  <a:close/>
                  <a:moveTo>
                    <a:pt x="128" y="359"/>
                  </a:moveTo>
                  <a:lnTo>
                    <a:pt x="64" y="58"/>
                  </a:lnTo>
                  <a:lnTo>
                    <a:pt x="91" y="58"/>
                  </a:lnTo>
                  <a:lnTo>
                    <a:pt x="91" y="58"/>
                  </a:lnTo>
                  <a:lnTo>
                    <a:pt x="100" y="59"/>
                  </a:lnTo>
                  <a:lnTo>
                    <a:pt x="106" y="62"/>
                  </a:lnTo>
                  <a:lnTo>
                    <a:pt x="113" y="65"/>
                  </a:lnTo>
                  <a:lnTo>
                    <a:pt x="118" y="69"/>
                  </a:lnTo>
                  <a:lnTo>
                    <a:pt x="122" y="75"/>
                  </a:lnTo>
                  <a:lnTo>
                    <a:pt x="126" y="81"/>
                  </a:lnTo>
                  <a:lnTo>
                    <a:pt x="128" y="88"/>
                  </a:lnTo>
                  <a:lnTo>
                    <a:pt x="128" y="95"/>
                  </a:lnTo>
                  <a:lnTo>
                    <a:pt x="128" y="359"/>
                  </a:lnTo>
                  <a:close/>
                  <a:moveTo>
                    <a:pt x="288" y="322"/>
                  </a:moveTo>
                  <a:lnTo>
                    <a:pt x="288" y="322"/>
                  </a:lnTo>
                  <a:lnTo>
                    <a:pt x="288" y="330"/>
                  </a:lnTo>
                  <a:lnTo>
                    <a:pt x="286" y="336"/>
                  </a:lnTo>
                  <a:lnTo>
                    <a:pt x="282" y="344"/>
                  </a:lnTo>
                  <a:lnTo>
                    <a:pt x="277" y="348"/>
                  </a:lnTo>
                  <a:lnTo>
                    <a:pt x="272" y="353"/>
                  </a:lnTo>
                  <a:lnTo>
                    <a:pt x="265" y="357"/>
                  </a:lnTo>
                  <a:lnTo>
                    <a:pt x="259" y="359"/>
                  </a:lnTo>
                  <a:lnTo>
                    <a:pt x="251" y="359"/>
                  </a:lnTo>
                  <a:lnTo>
                    <a:pt x="227" y="359"/>
                  </a:lnTo>
                  <a:lnTo>
                    <a:pt x="227" y="359"/>
                  </a:lnTo>
                  <a:lnTo>
                    <a:pt x="220" y="359"/>
                  </a:lnTo>
                  <a:lnTo>
                    <a:pt x="212" y="357"/>
                  </a:lnTo>
                  <a:lnTo>
                    <a:pt x="206" y="353"/>
                  </a:lnTo>
                  <a:lnTo>
                    <a:pt x="200" y="348"/>
                  </a:lnTo>
                  <a:lnTo>
                    <a:pt x="197" y="344"/>
                  </a:lnTo>
                  <a:lnTo>
                    <a:pt x="193" y="336"/>
                  </a:lnTo>
                  <a:lnTo>
                    <a:pt x="191" y="330"/>
                  </a:lnTo>
                  <a:lnTo>
                    <a:pt x="190" y="322"/>
                  </a:lnTo>
                  <a:lnTo>
                    <a:pt x="190" y="95"/>
                  </a:lnTo>
                  <a:lnTo>
                    <a:pt x="190" y="95"/>
                  </a:lnTo>
                  <a:lnTo>
                    <a:pt x="191" y="88"/>
                  </a:lnTo>
                  <a:lnTo>
                    <a:pt x="193" y="81"/>
                  </a:lnTo>
                  <a:lnTo>
                    <a:pt x="197" y="75"/>
                  </a:lnTo>
                  <a:lnTo>
                    <a:pt x="200" y="69"/>
                  </a:lnTo>
                  <a:lnTo>
                    <a:pt x="206" y="65"/>
                  </a:lnTo>
                  <a:lnTo>
                    <a:pt x="212" y="62"/>
                  </a:lnTo>
                  <a:lnTo>
                    <a:pt x="220" y="59"/>
                  </a:lnTo>
                  <a:lnTo>
                    <a:pt x="227" y="58"/>
                  </a:lnTo>
                  <a:lnTo>
                    <a:pt x="251" y="58"/>
                  </a:lnTo>
                  <a:lnTo>
                    <a:pt x="251" y="58"/>
                  </a:lnTo>
                  <a:lnTo>
                    <a:pt x="259" y="59"/>
                  </a:lnTo>
                  <a:lnTo>
                    <a:pt x="265" y="62"/>
                  </a:lnTo>
                  <a:lnTo>
                    <a:pt x="272" y="65"/>
                  </a:lnTo>
                  <a:lnTo>
                    <a:pt x="277" y="69"/>
                  </a:lnTo>
                  <a:lnTo>
                    <a:pt x="282" y="75"/>
                  </a:lnTo>
                  <a:lnTo>
                    <a:pt x="286" y="81"/>
                  </a:lnTo>
                  <a:lnTo>
                    <a:pt x="288" y="88"/>
                  </a:lnTo>
                  <a:lnTo>
                    <a:pt x="288" y="95"/>
                  </a:lnTo>
                  <a:lnTo>
                    <a:pt x="288" y="322"/>
                  </a:lnTo>
                  <a:close/>
                  <a:moveTo>
                    <a:pt x="447" y="322"/>
                  </a:moveTo>
                  <a:lnTo>
                    <a:pt x="447" y="322"/>
                  </a:lnTo>
                  <a:lnTo>
                    <a:pt x="446" y="330"/>
                  </a:lnTo>
                  <a:lnTo>
                    <a:pt x="445" y="336"/>
                  </a:lnTo>
                  <a:lnTo>
                    <a:pt x="441" y="344"/>
                  </a:lnTo>
                  <a:lnTo>
                    <a:pt x="437" y="348"/>
                  </a:lnTo>
                  <a:lnTo>
                    <a:pt x="432" y="353"/>
                  </a:lnTo>
                  <a:lnTo>
                    <a:pt x="425" y="357"/>
                  </a:lnTo>
                  <a:lnTo>
                    <a:pt x="417" y="359"/>
                  </a:lnTo>
                  <a:lnTo>
                    <a:pt x="410" y="359"/>
                  </a:lnTo>
                  <a:lnTo>
                    <a:pt x="386" y="359"/>
                  </a:lnTo>
                  <a:lnTo>
                    <a:pt x="386" y="359"/>
                  </a:lnTo>
                  <a:lnTo>
                    <a:pt x="379" y="359"/>
                  </a:lnTo>
                  <a:lnTo>
                    <a:pt x="372" y="357"/>
                  </a:lnTo>
                  <a:lnTo>
                    <a:pt x="366" y="353"/>
                  </a:lnTo>
                  <a:lnTo>
                    <a:pt x="360" y="348"/>
                  </a:lnTo>
                  <a:lnTo>
                    <a:pt x="356" y="344"/>
                  </a:lnTo>
                  <a:lnTo>
                    <a:pt x="353" y="336"/>
                  </a:lnTo>
                  <a:lnTo>
                    <a:pt x="350" y="330"/>
                  </a:lnTo>
                  <a:lnTo>
                    <a:pt x="349" y="322"/>
                  </a:lnTo>
                  <a:lnTo>
                    <a:pt x="349" y="95"/>
                  </a:lnTo>
                  <a:lnTo>
                    <a:pt x="349" y="95"/>
                  </a:lnTo>
                  <a:lnTo>
                    <a:pt x="350" y="88"/>
                  </a:lnTo>
                  <a:lnTo>
                    <a:pt x="353" y="81"/>
                  </a:lnTo>
                  <a:lnTo>
                    <a:pt x="356" y="75"/>
                  </a:lnTo>
                  <a:lnTo>
                    <a:pt x="360" y="69"/>
                  </a:lnTo>
                  <a:lnTo>
                    <a:pt x="366" y="65"/>
                  </a:lnTo>
                  <a:lnTo>
                    <a:pt x="372" y="62"/>
                  </a:lnTo>
                  <a:lnTo>
                    <a:pt x="379" y="59"/>
                  </a:lnTo>
                  <a:lnTo>
                    <a:pt x="386" y="58"/>
                  </a:lnTo>
                  <a:lnTo>
                    <a:pt x="410" y="58"/>
                  </a:lnTo>
                  <a:lnTo>
                    <a:pt x="410" y="58"/>
                  </a:lnTo>
                  <a:lnTo>
                    <a:pt x="417" y="59"/>
                  </a:lnTo>
                  <a:lnTo>
                    <a:pt x="425" y="62"/>
                  </a:lnTo>
                  <a:lnTo>
                    <a:pt x="432" y="65"/>
                  </a:lnTo>
                  <a:lnTo>
                    <a:pt x="437" y="69"/>
                  </a:lnTo>
                  <a:lnTo>
                    <a:pt x="441" y="75"/>
                  </a:lnTo>
                  <a:lnTo>
                    <a:pt x="445" y="81"/>
                  </a:lnTo>
                  <a:lnTo>
                    <a:pt x="446" y="88"/>
                  </a:lnTo>
                  <a:lnTo>
                    <a:pt x="447" y="95"/>
                  </a:lnTo>
                  <a:lnTo>
                    <a:pt x="447" y="322"/>
                  </a:lnTo>
                  <a:close/>
                  <a:moveTo>
                    <a:pt x="607" y="322"/>
                  </a:moveTo>
                  <a:lnTo>
                    <a:pt x="607" y="322"/>
                  </a:lnTo>
                  <a:lnTo>
                    <a:pt x="606" y="330"/>
                  </a:lnTo>
                  <a:lnTo>
                    <a:pt x="604" y="336"/>
                  </a:lnTo>
                  <a:lnTo>
                    <a:pt x="601" y="344"/>
                  </a:lnTo>
                  <a:lnTo>
                    <a:pt x="596" y="348"/>
                  </a:lnTo>
                  <a:lnTo>
                    <a:pt x="590" y="353"/>
                  </a:lnTo>
                  <a:lnTo>
                    <a:pt x="584" y="357"/>
                  </a:lnTo>
                  <a:lnTo>
                    <a:pt x="577" y="359"/>
                  </a:lnTo>
                  <a:lnTo>
                    <a:pt x="570" y="359"/>
                  </a:lnTo>
                  <a:lnTo>
                    <a:pt x="546" y="359"/>
                  </a:lnTo>
                  <a:lnTo>
                    <a:pt x="546" y="359"/>
                  </a:lnTo>
                  <a:lnTo>
                    <a:pt x="538" y="359"/>
                  </a:lnTo>
                  <a:lnTo>
                    <a:pt x="531" y="357"/>
                  </a:lnTo>
                  <a:lnTo>
                    <a:pt x="525" y="353"/>
                  </a:lnTo>
                  <a:lnTo>
                    <a:pt x="519" y="348"/>
                  </a:lnTo>
                  <a:lnTo>
                    <a:pt x="516" y="344"/>
                  </a:lnTo>
                  <a:lnTo>
                    <a:pt x="512" y="336"/>
                  </a:lnTo>
                  <a:lnTo>
                    <a:pt x="510" y="330"/>
                  </a:lnTo>
                  <a:lnTo>
                    <a:pt x="508" y="322"/>
                  </a:lnTo>
                  <a:lnTo>
                    <a:pt x="508" y="95"/>
                  </a:lnTo>
                  <a:lnTo>
                    <a:pt x="508" y="95"/>
                  </a:lnTo>
                  <a:lnTo>
                    <a:pt x="510" y="88"/>
                  </a:lnTo>
                  <a:lnTo>
                    <a:pt x="512" y="81"/>
                  </a:lnTo>
                  <a:lnTo>
                    <a:pt x="516" y="75"/>
                  </a:lnTo>
                  <a:lnTo>
                    <a:pt x="519" y="69"/>
                  </a:lnTo>
                  <a:lnTo>
                    <a:pt x="525" y="65"/>
                  </a:lnTo>
                  <a:lnTo>
                    <a:pt x="531" y="62"/>
                  </a:lnTo>
                  <a:lnTo>
                    <a:pt x="538" y="59"/>
                  </a:lnTo>
                  <a:lnTo>
                    <a:pt x="546" y="58"/>
                  </a:lnTo>
                  <a:lnTo>
                    <a:pt x="570" y="58"/>
                  </a:lnTo>
                  <a:lnTo>
                    <a:pt x="570" y="58"/>
                  </a:lnTo>
                  <a:lnTo>
                    <a:pt x="577" y="59"/>
                  </a:lnTo>
                  <a:lnTo>
                    <a:pt x="584" y="62"/>
                  </a:lnTo>
                  <a:lnTo>
                    <a:pt x="590" y="65"/>
                  </a:lnTo>
                  <a:lnTo>
                    <a:pt x="596" y="69"/>
                  </a:lnTo>
                  <a:lnTo>
                    <a:pt x="601" y="75"/>
                  </a:lnTo>
                  <a:lnTo>
                    <a:pt x="604" y="81"/>
                  </a:lnTo>
                  <a:lnTo>
                    <a:pt x="606" y="88"/>
                  </a:lnTo>
                  <a:lnTo>
                    <a:pt x="607" y="95"/>
                  </a:lnTo>
                  <a:lnTo>
                    <a:pt x="607" y="322"/>
                  </a:lnTo>
                  <a:close/>
                  <a:moveTo>
                    <a:pt x="668" y="359"/>
                  </a:moveTo>
                  <a:lnTo>
                    <a:pt x="668" y="95"/>
                  </a:lnTo>
                  <a:lnTo>
                    <a:pt x="668" y="95"/>
                  </a:lnTo>
                  <a:lnTo>
                    <a:pt x="669" y="88"/>
                  </a:lnTo>
                  <a:lnTo>
                    <a:pt x="672" y="81"/>
                  </a:lnTo>
                  <a:lnTo>
                    <a:pt x="674" y="75"/>
                  </a:lnTo>
                  <a:lnTo>
                    <a:pt x="679" y="69"/>
                  </a:lnTo>
                  <a:lnTo>
                    <a:pt x="685" y="65"/>
                  </a:lnTo>
                  <a:lnTo>
                    <a:pt x="691" y="62"/>
                  </a:lnTo>
                  <a:lnTo>
                    <a:pt x="698" y="59"/>
                  </a:lnTo>
                  <a:lnTo>
                    <a:pt x="705" y="58"/>
                  </a:lnTo>
                  <a:lnTo>
                    <a:pt x="734" y="58"/>
                  </a:lnTo>
                  <a:lnTo>
                    <a:pt x="668" y="359"/>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110638" name="Freeform 799"/>
            <p:cNvSpPr>
              <a:spLocks/>
            </p:cNvSpPr>
            <p:nvPr/>
          </p:nvSpPr>
          <p:spPr bwMode="auto">
            <a:xfrm>
              <a:off x="1405084" y="3556949"/>
              <a:ext cx="775072" cy="105226"/>
            </a:xfrm>
            <a:custGeom>
              <a:avLst/>
              <a:gdLst>
                <a:gd name="T0" fmla="*/ 2147483647 w 907"/>
                <a:gd name="T1" fmla="*/ 2147483647 h 122"/>
                <a:gd name="T2" fmla="*/ 2147483647 w 907"/>
                <a:gd name="T3" fmla="*/ 2147483647 h 122"/>
                <a:gd name="T4" fmla="*/ 2147483647 w 907"/>
                <a:gd name="T5" fmla="*/ 2147483647 h 122"/>
                <a:gd name="T6" fmla="*/ 2147483647 w 907"/>
                <a:gd name="T7" fmla="*/ 2147483647 h 122"/>
                <a:gd name="T8" fmla="*/ 2147483647 w 907"/>
                <a:gd name="T9" fmla="*/ 2147483647 h 122"/>
                <a:gd name="T10" fmla="*/ 2147483647 w 907"/>
                <a:gd name="T11" fmla="*/ 2147483647 h 122"/>
                <a:gd name="T12" fmla="*/ 2147483647 w 907"/>
                <a:gd name="T13" fmla="*/ 2147483647 h 122"/>
                <a:gd name="T14" fmla="*/ 2147483647 w 907"/>
                <a:gd name="T15" fmla="*/ 2147483647 h 122"/>
                <a:gd name="T16" fmla="*/ 2147483647 w 907"/>
                <a:gd name="T17" fmla="*/ 2147483647 h 122"/>
                <a:gd name="T18" fmla="*/ 2147483647 w 907"/>
                <a:gd name="T19" fmla="*/ 2147483647 h 122"/>
                <a:gd name="T20" fmla="*/ 2147483647 w 907"/>
                <a:gd name="T21" fmla="*/ 2147483647 h 122"/>
                <a:gd name="T22" fmla="*/ 2147483647 w 907"/>
                <a:gd name="T23" fmla="*/ 2147483647 h 122"/>
                <a:gd name="T24" fmla="*/ 2147483647 w 907"/>
                <a:gd name="T25" fmla="*/ 2147483647 h 122"/>
                <a:gd name="T26" fmla="*/ 2147483647 w 907"/>
                <a:gd name="T27" fmla="*/ 2147483647 h 122"/>
                <a:gd name="T28" fmla="*/ 2147483647 w 907"/>
                <a:gd name="T29" fmla="*/ 2147483647 h 122"/>
                <a:gd name="T30" fmla="*/ 2147483647 w 907"/>
                <a:gd name="T31" fmla="*/ 2147483647 h 122"/>
                <a:gd name="T32" fmla="*/ 2147483647 w 907"/>
                <a:gd name="T33" fmla="*/ 2147483647 h 122"/>
                <a:gd name="T34" fmla="*/ 2147483647 w 907"/>
                <a:gd name="T35" fmla="*/ 2147483647 h 122"/>
                <a:gd name="T36" fmla="*/ 2147483647 w 907"/>
                <a:gd name="T37" fmla="*/ 2147483647 h 122"/>
                <a:gd name="T38" fmla="*/ 0 w 907"/>
                <a:gd name="T39" fmla="*/ 2147483647 h 122"/>
                <a:gd name="T40" fmla="*/ 0 w 907"/>
                <a:gd name="T41" fmla="*/ 2147483647 h 122"/>
                <a:gd name="T42" fmla="*/ 0 w 907"/>
                <a:gd name="T43" fmla="*/ 2147483647 h 122"/>
                <a:gd name="T44" fmla="*/ 2147483647 w 907"/>
                <a:gd name="T45" fmla="*/ 2147483647 h 122"/>
                <a:gd name="T46" fmla="*/ 2147483647 w 907"/>
                <a:gd name="T47" fmla="*/ 2147483647 h 122"/>
                <a:gd name="T48" fmla="*/ 2147483647 w 907"/>
                <a:gd name="T49" fmla="*/ 2147483647 h 122"/>
                <a:gd name="T50" fmla="*/ 2147483647 w 907"/>
                <a:gd name="T51" fmla="*/ 2147483647 h 122"/>
                <a:gd name="T52" fmla="*/ 2147483647 w 907"/>
                <a:gd name="T53" fmla="*/ 2147483647 h 122"/>
                <a:gd name="T54" fmla="*/ 2147483647 w 907"/>
                <a:gd name="T55" fmla="*/ 2147483647 h 122"/>
                <a:gd name="T56" fmla="*/ 2147483647 w 907"/>
                <a:gd name="T57" fmla="*/ 0 h 122"/>
                <a:gd name="T58" fmla="*/ 2147483647 w 907"/>
                <a:gd name="T59" fmla="*/ 0 h 122"/>
                <a:gd name="T60" fmla="*/ 2147483647 w 907"/>
                <a:gd name="T61" fmla="*/ 0 h 122"/>
                <a:gd name="T62" fmla="*/ 2147483647 w 907"/>
                <a:gd name="T63" fmla="*/ 0 h 122"/>
                <a:gd name="T64" fmla="*/ 2147483647 w 907"/>
                <a:gd name="T65" fmla="*/ 0 h 122"/>
                <a:gd name="T66" fmla="*/ 2147483647 w 907"/>
                <a:gd name="T67" fmla="*/ 2147483647 h 122"/>
                <a:gd name="T68" fmla="*/ 2147483647 w 907"/>
                <a:gd name="T69" fmla="*/ 2147483647 h 122"/>
                <a:gd name="T70" fmla="*/ 2147483647 w 907"/>
                <a:gd name="T71" fmla="*/ 2147483647 h 122"/>
                <a:gd name="T72" fmla="*/ 2147483647 w 907"/>
                <a:gd name="T73" fmla="*/ 2147483647 h 122"/>
                <a:gd name="T74" fmla="*/ 2147483647 w 907"/>
                <a:gd name="T75" fmla="*/ 2147483647 h 122"/>
                <a:gd name="T76" fmla="*/ 2147483647 w 907"/>
                <a:gd name="T77" fmla="*/ 2147483647 h 122"/>
                <a:gd name="T78" fmla="*/ 2147483647 w 907"/>
                <a:gd name="T79" fmla="*/ 2147483647 h 122"/>
                <a:gd name="T80" fmla="*/ 2147483647 w 907"/>
                <a:gd name="T81" fmla="*/ 2147483647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07"/>
                <a:gd name="T124" fmla="*/ 0 h 122"/>
                <a:gd name="T125" fmla="*/ 907 w 907"/>
                <a:gd name="T126" fmla="*/ 122 h 1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07" h="122">
                  <a:moveTo>
                    <a:pt x="907" y="85"/>
                  </a:moveTo>
                  <a:lnTo>
                    <a:pt x="907" y="85"/>
                  </a:lnTo>
                  <a:lnTo>
                    <a:pt x="905" y="93"/>
                  </a:lnTo>
                  <a:lnTo>
                    <a:pt x="903" y="99"/>
                  </a:lnTo>
                  <a:lnTo>
                    <a:pt x="899" y="106"/>
                  </a:lnTo>
                  <a:lnTo>
                    <a:pt x="896" y="111"/>
                  </a:lnTo>
                  <a:lnTo>
                    <a:pt x="890" y="116"/>
                  </a:lnTo>
                  <a:lnTo>
                    <a:pt x="884" y="120"/>
                  </a:lnTo>
                  <a:lnTo>
                    <a:pt x="877" y="122"/>
                  </a:lnTo>
                  <a:lnTo>
                    <a:pt x="869" y="122"/>
                  </a:lnTo>
                  <a:lnTo>
                    <a:pt x="37" y="122"/>
                  </a:lnTo>
                  <a:lnTo>
                    <a:pt x="30" y="122"/>
                  </a:lnTo>
                  <a:lnTo>
                    <a:pt x="23" y="120"/>
                  </a:lnTo>
                  <a:lnTo>
                    <a:pt x="17" y="116"/>
                  </a:lnTo>
                  <a:lnTo>
                    <a:pt x="11" y="111"/>
                  </a:lnTo>
                  <a:lnTo>
                    <a:pt x="7" y="106"/>
                  </a:lnTo>
                  <a:lnTo>
                    <a:pt x="4" y="99"/>
                  </a:lnTo>
                  <a:lnTo>
                    <a:pt x="1" y="93"/>
                  </a:lnTo>
                  <a:lnTo>
                    <a:pt x="0" y="85"/>
                  </a:lnTo>
                  <a:lnTo>
                    <a:pt x="0" y="36"/>
                  </a:lnTo>
                  <a:lnTo>
                    <a:pt x="1" y="28"/>
                  </a:lnTo>
                  <a:lnTo>
                    <a:pt x="4" y="21"/>
                  </a:lnTo>
                  <a:lnTo>
                    <a:pt x="7" y="15"/>
                  </a:lnTo>
                  <a:lnTo>
                    <a:pt x="11" y="10"/>
                  </a:lnTo>
                  <a:lnTo>
                    <a:pt x="17" y="6"/>
                  </a:lnTo>
                  <a:lnTo>
                    <a:pt x="23" y="2"/>
                  </a:lnTo>
                  <a:lnTo>
                    <a:pt x="30" y="0"/>
                  </a:lnTo>
                  <a:lnTo>
                    <a:pt x="37" y="0"/>
                  </a:lnTo>
                  <a:lnTo>
                    <a:pt x="869" y="0"/>
                  </a:lnTo>
                  <a:lnTo>
                    <a:pt x="877" y="0"/>
                  </a:lnTo>
                  <a:lnTo>
                    <a:pt x="884" y="2"/>
                  </a:lnTo>
                  <a:lnTo>
                    <a:pt x="890" y="6"/>
                  </a:lnTo>
                  <a:lnTo>
                    <a:pt x="896" y="10"/>
                  </a:lnTo>
                  <a:lnTo>
                    <a:pt x="899" y="15"/>
                  </a:lnTo>
                  <a:lnTo>
                    <a:pt x="903" y="21"/>
                  </a:lnTo>
                  <a:lnTo>
                    <a:pt x="905" y="28"/>
                  </a:lnTo>
                  <a:lnTo>
                    <a:pt x="907" y="36"/>
                  </a:lnTo>
                  <a:lnTo>
                    <a:pt x="907" y="85"/>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39" name="Freeform 800"/>
            <p:cNvSpPr>
              <a:spLocks/>
            </p:cNvSpPr>
            <p:nvPr/>
          </p:nvSpPr>
          <p:spPr bwMode="auto">
            <a:xfrm>
              <a:off x="1664300" y="3336233"/>
              <a:ext cx="92393" cy="89827"/>
            </a:xfrm>
            <a:custGeom>
              <a:avLst/>
              <a:gdLst>
                <a:gd name="T0" fmla="*/ 2147483647 w 106"/>
                <a:gd name="T1" fmla="*/ 2147483647 h 106"/>
                <a:gd name="T2" fmla="*/ 2147483647 w 106"/>
                <a:gd name="T3" fmla="*/ 2147483647 h 106"/>
                <a:gd name="T4" fmla="*/ 2147483647 w 106"/>
                <a:gd name="T5" fmla="*/ 2147483647 h 106"/>
                <a:gd name="T6" fmla="*/ 2147483647 w 106"/>
                <a:gd name="T7" fmla="*/ 2147483647 h 106"/>
                <a:gd name="T8" fmla="*/ 2147483647 w 106"/>
                <a:gd name="T9" fmla="*/ 2147483647 h 106"/>
                <a:gd name="T10" fmla="*/ 2147483647 w 106"/>
                <a:gd name="T11" fmla="*/ 2147483647 h 106"/>
                <a:gd name="T12" fmla="*/ 2147483647 w 106"/>
                <a:gd name="T13" fmla="*/ 2147483647 h 106"/>
                <a:gd name="T14" fmla="*/ 2147483647 w 106"/>
                <a:gd name="T15" fmla="*/ 2147483647 h 106"/>
                <a:gd name="T16" fmla="*/ 2147483647 w 106"/>
                <a:gd name="T17" fmla="*/ 2147483647 h 106"/>
                <a:gd name="T18" fmla="*/ 2147483647 w 106"/>
                <a:gd name="T19" fmla="*/ 2147483647 h 106"/>
                <a:gd name="T20" fmla="*/ 2147483647 w 106"/>
                <a:gd name="T21" fmla="*/ 2147483647 h 106"/>
                <a:gd name="T22" fmla="*/ 2147483647 w 106"/>
                <a:gd name="T23" fmla="*/ 2147483647 h 106"/>
                <a:gd name="T24" fmla="*/ 2147483647 w 106"/>
                <a:gd name="T25" fmla="*/ 2147483647 h 106"/>
                <a:gd name="T26" fmla="*/ 2147483647 w 106"/>
                <a:gd name="T27" fmla="*/ 2147483647 h 106"/>
                <a:gd name="T28" fmla="*/ 2147483647 w 106"/>
                <a:gd name="T29" fmla="*/ 2147483647 h 106"/>
                <a:gd name="T30" fmla="*/ 2147483647 w 106"/>
                <a:gd name="T31" fmla="*/ 2147483647 h 106"/>
                <a:gd name="T32" fmla="*/ 2147483647 w 106"/>
                <a:gd name="T33" fmla="*/ 2147483647 h 106"/>
                <a:gd name="T34" fmla="*/ 2147483647 w 106"/>
                <a:gd name="T35" fmla="*/ 2147483647 h 106"/>
                <a:gd name="T36" fmla="*/ 0 w 106"/>
                <a:gd name="T37" fmla="*/ 2147483647 h 106"/>
                <a:gd name="T38" fmla="*/ 0 w 106"/>
                <a:gd name="T39" fmla="*/ 2147483647 h 106"/>
                <a:gd name="T40" fmla="*/ 2147483647 w 106"/>
                <a:gd name="T41" fmla="*/ 2147483647 h 106"/>
                <a:gd name="T42" fmla="*/ 2147483647 w 106"/>
                <a:gd name="T43" fmla="*/ 2147483647 h 106"/>
                <a:gd name="T44" fmla="*/ 2147483647 w 106"/>
                <a:gd name="T45" fmla="*/ 2147483647 h 106"/>
                <a:gd name="T46" fmla="*/ 2147483647 w 106"/>
                <a:gd name="T47" fmla="*/ 2147483647 h 106"/>
                <a:gd name="T48" fmla="*/ 2147483647 w 106"/>
                <a:gd name="T49" fmla="*/ 2147483647 h 106"/>
                <a:gd name="T50" fmla="*/ 2147483647 w 106"/>
                <a:gd name="T51" fmla="*/ 2147483647 h 106"/>
                <a:gd name="T52" fmla="*/ 2147483647 w 106"/>
                <a:gd name="T53" fmla="*/ 2147483647 h 106"/>
                <a:gd name="T54" fmla="*/ 2147483647 w 106"/>
                <a:gd name="T55" fmla="*/ 0 h 106"/>
                <a:gd name="T56" fmla="*/ 2147483647 w 106"/>
                <a:gd name="T57" fmla="*/ 0 h 106"/>
                <a:gd name="T58" fmla="*/ 2147483647 w 106"/>
                <a:gd name="T59" fmla="*/ 2147483647 h 106"/>
                <a:gd name="T60" fmla="*/ 2147483647 w 106"/>
                <a:gd name="T61" fmla="*/ 2147483647 h 106"/>
                <a:gd name="T62" fmla="*/ 2147483647 w 106"/>
                <a:gd name="T63" fmla="*/ 2147483647 h 106"/>
                <a:gd name="T64" fmla="*/ 2147483647 w 106"/>
                <a:gd name="T65" fmla="*/ 2147483647 h 106"/>
                <a:gd name="T66" fmla="*/ 2147483647 w 106"/>
                <a:gd name="T67" fmla="*/ 2147483647 h 106"/>
                <a:gd name="T68" fmla="*/ 2147483647 w 106"/>
                <a:gd name="T69" fmla="*/ 2147483647 h 106"/>
                <a:gd name="T70" fmla="*/ 2147483647 w 106"/>
                <a:gd name="T71" fmla="*/ 2147483647 h 106"/>
                <a:gd name="T72" fmla="*/ 2147483647 w 106"/>
                <a:gd name="T73" fmla="*/ 2147483647 h 106"/>
                <a:gd name="T74" fmla="*/ 2147483647 w 106"/>
                <a:gd name="T75" fmla="*/ 2147483647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106"/>
                <a:gd name="T116" fmla="*/ 106 w 10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106">
                  <a:moveTo>
                    <a:pt x="106" y="54"/>
                  </a:moveTo>
                  <a:lnTo>
                    <a:pt x="106" y="54"/>
                  </a:lnTo>
                  <a:lnTo>
                    <a:pt x="105" y="63"/>
                  </a:lnTo>
                  <a:lnTo>
                    <a:pt x="102" y="74"/>
                  </a:lnTo>
                  <a:lnTo>
                    <a:pt x="97" y="82"/>
                  </a:lnTo>
                  <a:lnTo>
                    <a:pt x="91" y="91"/>
                  </a:lnTo>
                  <a:lnTo>
                    <a:pt x="82" y="97"/>
                  </a:lnTo>
                  <a:lnTo>
                    <a:pt x="74" y="102"/>
                  </a:lnTo>
                  <a:lnTo>
                    <a:pt x="63" y="105"/>
                  </a:lnTo>
                  <a:lnTo>
                    <a:pt x="52" y="106"/>
                  </a:lnTo>
                  <a:lnTo>
                    <a:pt x="43" y="105"/>
                  </a:lnTo>
                  <a:lnTo>
                    <a:pt x="32" y="102"/>
                  </a:lnTo>
                  <a:lnTo>
                    <a:pt x="24" y="97"/>
                  </a:lnTo>
                  <a:lnTo>
                    <a:pt x="15" y="91"/>
                  </a:lnTo>
                  <a:lnTo>
                    <a:pt x="9" y="82"/>
                  </a:lnTo>
                  <a:lnTo>
                    <a:pt x="5" y="74"/>
                  </a:lnTo>
                  <a:lnTo>
                    <a:pt x="1" y="63"/>
                  </a:lnTo>
                  <a:lnTo>
                    <a:pt x="0" y="54"/>
                  </a:lnTo>
                  <a:lnTo>
                    <a:pt x="1" y="43"/>
                  </a:lnTo>
                  <a:lnTo>
                    <a:pt x="5" y="32"/>
                  </a:lnTo>
                  <a:lnTo>
                    <a:pt x="9" y="24"/>
                  </a:lnTo>
                  <a:lnTo>
                    <a:pt x="15" y="15"/>
                  </a:lnTo>
                  <a:lnTo>
                    <a:pt x="24" y="9"/>
                  </a:lnTo>
                  <a:lnTo>
                    <a:pt x="32" y="4"/>
                  </a:lnTo>
                  <a:lnTo>
                    <a:pt x="43" y="1"/>
                  </a:lnTo>
                  <a:lnTo>
                    <a:pt x="52" y="0"/>
                  </a:lnTo>
                  <a:lnTo>
                    <a:pt x="63" y="1"/>
                  </a:lnTo>
                  <a:lnTo>
                    <a:pt x="74" y="4"/>
                  </a:lnTo>
                  <a:lnTo>
                    <a:pt x="82" y="9"/>
                  </a:lnTo>
                  <a:lnTo>
                    <a:pt x="91" y="15"/>
                  </a:lnTo>
                  <a:lnTo>
                    <a:pt x="97" y="24"/>
                  </a:lnTo>
                  <a:lnTo>
                    <a:pt x="102" y="32"/>
                  </a:lnTo>
                  <a:lnTo>
                    <a:pt x="105" y="43"/>
                  </a:lnTo>
                  <a:lnTo>
                    <a:pt x="106" y="54"/>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40" name="Freeform 801"/>
            <p:cNvSpPr>
              <a:spLocks/>
            </p:cNvSpPr>
            <p:nvPr/>
          </p:nvSpPr>
          <p:spPr bwMode="auto">
            <a:xfrm>
              <a:off x="1479513" y="3367031"/>
              <a:ext cx="243815" cy="246381"/>
            </a:xfrm>
            <a:custGeom>
              <a:avLst/>
              <a:gdLst>
                <a:gd name="T0" fmla="*/ 2147483647 w 285"/>
                <a:gd name="T1" fmla="*/ 2147483647 h 286"/>
                <a:gd name="T2" fmla="*/ 2147483647 w 285"/>
                <a:gd name="T3" fmla="*/ 2147483647 h 286"/>
                <a:gd name="T4" fmla="*/ 2147483647 w 285"/>
                <a:gd name="T5" fmla="*/ 2147483647 h 286"/>
                <a:gd name="T6" fmla="*/ 2147483647 w 285"/>
                <a:gd name="T7" fmla="*/ 2147483647 h 286"/>
                <a:gd name="T8" fmla="*/ 2147483647 w 285"/>
                <a:gd name="T9" fmla="*/ 2147483647 h 286"/>
                <a:gd name="T10" fmla="*/ 2147483647 w 285"/>
                <a:gd name="T11" fmla="*/ 2147483647 h 286"/>
                <a:gd name="T12" fmla="*/ 2147483647 w 285"/>
                <a:gd name="T13" fmla="*/ 2147483647 h 286"/>
                <a:gd name="T14" fmla="*/ 2147483647 w 285"/>
                <a:gd name="T15" fmla="*/ 2147483647 h 286"/>
                <a:gd name="T16" fmla="*/ 2147483647 w 285"/>
                <a:gd name="T17" fmla="*/ 2147483647 h 286"/>
                <a:gd name="T18" fmla="*/ 2147483647 w 285"/>
                <a:gd name="T19" fmla="*/ 2147483647 h 286"/>
                <a:gd name="T20" fmla="*/ 2147483647 w 285"/>
                <a:gd name="T21" fmla="*/ 2147483647 h 286"/>
                <a:gd name="T22" fmla="*/ 2147483647 w 285"/>
                <a:gd name="T23" fmla="*/ 2147483647 h 286"/>
                <a:gd name="T24" fmla="*/ 2147483647 w 285"/>
                <a:gd name="T25" fmla="*/ 2147483647 h 286"/>
                <a:gd name="T26" fmla="*/ 0 w 285"/>
                <a:gd name="T27" fmla="*/ 2147483647 h 286"/>
                <a:gd name="T28" fmla="*/ 0 w 285"/>
                <a:gd name="T29" fmla="*/ 2147483647 h 286"/>
                <a:gd name="T30" fmla="*/ 0 w 285"/>
                <a:gd name="T31" fmla="*/ 2147483647 h 286"/>
                <a:gd name="T32" fmla="*/ 2147483647 w 285"/>
                <a:gd name="T33" fmla="*/ 2147483647 h 286"/>
                <a:gd name="T34" fmla="*/ 2147483647 w 285"/>
                <a:gd name="T35" fmla="*/ 2147483647 h 286"/>
                <a:gd name="T36" fmla="*/ 2147483647 w 285"/>
                <a:gd name="T37" fmla="*/ 2147483647 h 286"/>
                <a:gd name="T38" fmla="*/ 2147483647 w 285"/>
                <a:gd name="T39" fmla="*/ 2147483647 h 286"/>
                <a:gd name="T40" fmla="*/ 2147483647 w 285"/>
                <a:gd name="T41" fmla="*/ 2147483647 h 286"/>
                <a:gd name="T42" fmla="*/ 2147483647 w 285"/>
                <a:gd name="T43" fmla="*/ 2147483647 h 286"/>
                <a:gd name="T44" fmla="*/ 2147483647 w 285"/>
                <a:gd name="T45" fmla="*/ 2147483647 h 286"/>
                <a:gd name="T46" fmla="*/ 2147483647 w 285"/>
                <a:gd name="T47" fmla="*/ 2147483647 h 286"/>
                <a:gd name="T48" fmla="*/ 2147483647 w 285"/>
                <a:gd name="T49" fmla="*/ 0 h 286"/>
                <a:gd name="T50" fmla="*/ 2147483647 w 285"/>
                <a:gd name="T51" fmla="*/ 2147483647 h 286"/>
                <a:gd name="T52" fmla="*/ 2147483647 w 285"/>
                <a:gd name="T53" fmla="*/ 2147483647 h 286"/>
                <a:gd name="T54" fmla="*/ 2147483647 w 285"/>
                <a:gd name="T55" fmla="*/ 2147483647 h 286"/>
                <a:gd name="T56" fmla="*/ 2147483647 w 285"/>
                <a:gd name="T57" fmla="*/ 2147483647 h 286"/>
                <a:gd name="T58" fmla="*/ 2147483647 w 285"/>
                <a:gd name="T59" fmla="*/ 2147483647 h 286"/>
                <a:gd name="T60" fmla="*/ 2147483647 w 285"/>
                <a:gd name="T61" fmla="*/ 2147483647 h 286"/>
                <a:gd name="T62" fmla="*/ 2147483647 w 285"/>
                <a:gd name="T63" fmla="*/ 2147483647 h 286"/>
                <a:gd name="T64" fmla="*/ 2147483647 w 285"/>
                <a:gd name="T65" fmla="*/ 2147483647 h 286"/>
                <a:gd name="T66" fmla="*/ 2147483647 w 285"/>
                <a:gd name="T67" fmla="*/ 2147483647 h 286"/>
                <a:gd name="T68" fmla="*/ 2147483647 w 285"/>
                <a:gd name="T69" fmla="*/ 2147483647 h 286"/>
                <a:gd name="T70" fmla="*/ 2147483647 w 285"/>
                <a:gd name="T71" fmla="*/ 2147483647 h 286"/>
                <a:gd name="T72" fmla="*/ 2147483647 w 285"/>
                <a:gd name="T73" fmla="*/ 2147483647 h 286"/>
                <a:gd name="T74" fmla="*/ 2147483647 w 285"/>
                <a:gd name="T75" fmla="*/ 2147483647 h 286"/>
                <a:gd name="T76" fmla="*/ 2147483647 w 285"/>
                <a:gd name="T77" fmla="*/ 2147483647 h 2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5"/>
                <a:gd name="T118" fmla="*/ 0 h 286"/>
                <a:gd name="T119" fmla="*/ 285 w 285"/>
                <a:gd name="T120" fmla="*/ 286 h 2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5" h="286">
                  <a:moveTo>
                    <a:pt x="42" y="279"/>
                  </a:moveTo>
                  <a:lnTo>
                    <a:pt x="42" y="279"/>
                  </a:lnTo>
                  <a:lnTo>
                    <a:pt x="37" y="282"/>
                  </a:lnTo>
                  <a:lnTo>
                    <a:pt x="34" y="284"/>
                  </a:lnTo>
                  <a:lnTo>
                    <a:pt x="29" y="285"/>
                  </a:lnTo>
                  <a:lnTo>
                    <a:pt x="24" y="286"/>
                  </a:lnTo>
                  <a:lnTo>
                    <a:pt x="19" y="285"/>
                  </a:lnTo>
                  <a:lnTo>
                    <a:pt x="16" y="284"/>
                  </a:lnTo>
                  <a:lnTo>
                    <a:pt x="11" y="282"/>
                  </a:lnTo>
                  <a:lnTo>
                    <a:pt x="7" y="279"/>
                  </a:lnTo>
                  <a:lnTo>
                    <a:pt x="4" y="274"/>
                  </a:lnTo>
                  <a:lnTo>
                    <a:pt x="2" y="271"/>
                  </a:lnTo>
                  <a:lnTo>
                    <a:pt x="0" y="266"/>
                  </a:lnTo>
                  <a:lnTo>
                    <a:pt x="0" y="261"/>
                  </a:lnTo>
                  <a:lnTo>
                    <a:pt x="0" y="256"/>
                  </a:lnTo>
                  <a:lnTo>
                    <a:pt x="2" y="253"/>
                  </a:lnTo>
                  <a:lnTo>
                    <a:pt x="4" y="248"/>
                  </a:lnTo>
                  <a:lnTo>
                    <a:pt x="7" y="244"/>
                  </a:lnTo>
                  <a:lnTo>
                    <a:pt x="245" y="7"/>
                  </a:lnTo>
                  <a:lnTo>
                    <a:pt x="248" y="5"/>
                  </a:lnTo>
                  <a:lnTo>
                    <a:pt x="252" y="2"/>
                  </a:lnTo>
                  <a:lnTo>
                    <a:pt x="257" y="1"/>
                  </a:lnTo>
                  <a:lnTo>
                    <a:pt x="261" y="0"/>
                  </a:lnTo>
                  <a:lnTo>
                    <a:pt x="266" y="1"/>
                  </a:lnTo>
                  <a:lnTo>
                    <a:pt x="271" y="2"/>
                  </a:lnTo>
                  <a:lnTo>
                    <a:pt x="274" y="5"/>
                  </a:lnTo>
                  <a:lnTo>
                    <a:pt x="278" y="7"/>
                  </a:lnTo>
                  <a:lnTo>
                    <a:pt x="282" y="11"/>
                  </a:lnTo>
                  <a:lnTo>
                    <a:pt x="284" y="15"/>
                  </a:lnTo>
                  <a:lnTo>
                    <a:pt x="285" y="20"/>
                  </a:lnTo>
                  <a:lnTo>
                    <a:pt x="285" y="25"/>
                  </a:lnTo>
                  <a:lnTo>
                    <a:pt x="285" y="29"/>
                  </a:lnTo>
                  <a:lnTo>
                    <a:pt x="284" y="33"/>
                  </a:lnTo>
                  <a:lnTo>
                    <a:pt x="282" y="38"/>
                  </a:lnTo>
                  <a:lnTo>
                    <a:pt x="278" y="42"/>
                  </a:lnTo>
                  <a:lnTo>
                    <a:pt x="42" y="279"/>
                  </a:lnTo>
                  <a:close/>
                </a:path>
              </a:pathLst>
            </a:custGeom>
            <a:solidFill>
              <a:srgbClr val="3D49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41" name="Freeform 802"/>
            <p:cNvSpPr>
              <a:spLocks/>
            </p:cNvSpPr>
            <p:nvPr/>
          </p:nvSpPr>
          <p:spPr bwMode="auto">
            <a:xfrm>
              <a:off x="1828552" y="3336233"/>
              <a:ext cx="89827" cy="89827"/>
            </a:xfrm>
            <a:custGeom>
              <a:avLst/>
              <a:gdLst>
                <a:gd name="T0" fmla="*/ 0 w 107"/>
                <a:gd name="T1" fmla="*/ 2147483647 h 106"/>
                <a:gd name="T2" fmla="*/ 0 w 107"/>
                <a:gd name="T3" fmla="*/ 2147483647 h 106"/>
                <a:gd name="T4" fmla="*/ 2147483647 w 107"/>
                <a:gd name="T5" fmla="*/ 2147483647 h 106"/>
                <a:gd name="T6" fmla="*/ 2147483647 w 107"/>
                <a:gd name="T7" fmla="*/ 2147483647 h 106"/>
                <a:gd name="T8" fmla="*/ 2147483647 w 107"/>
                <a:gd name="T9" fmla="*/ 2147483647 h 106"/>
                <a:gd name="T10" fmla="*/ 2147483647 w 107"/>
                <a:gd name="T11" fmla="*/ 2147483647 h 106"/>
                <a:gd name="T12" fmla="*/ 2147483647 w 107"/>
                <a:gd name="T13" fmla="*/ 2147483647 h 106"/>
                <a:gd name="T14" fmla="*/ 2147483647 w 107"/>
                <a:gd name="T15" fmla="*/ 2147483647 h 106"/>
                <a:gd name="T16" fmla="*/ 2147483647 w 107"/>
                <a:gd name="T17" fmla="*/ 2147483647 h 106"/>
                <a:gd name="T18" fmla="*/ 2147483647 w 107"/>
                <a:gd name="T19" fmla="*/ 2147483647 h 106"/>
                <a:gd name="T20" fmla="*/ 2147483647 w 107"/>
                <a:gd name="T21" fmla="*/ 2147483647 h 106"/>
                <a:gd name="T22" fmla="*/ 2147483647 w 107"/>
                <a:gd name="T23" fmla="*/ 2147483647 h 106"/>
                <a:gd name="T24" fmla="*/ 2147483647 w 107"/>
                <a:gd name="T25" fmla="*/ 2147483647 h 106"/>
                <a:gd name="T26" fmla="*/ 2147483647 w 107"/>
                <a:gd name="T27" fmla="*/ 2147483647 h 106"/>
                <a:gd name="T28" fmla="*/ 2147483647 w 107"/>
                <a:gd name="T29" fmla="*/ 2147483647 h 106"/>
                <a:gd name="T30" fmla="*/ 2147483647 w 107"/>
                <a:gd name="T31" fmla="*/ 2147483647 h 106"/>
                <a:gd name="T32" fmla="*/ 2147483647 w 107"/>
                <a:gd name="T33" fmla="*/ 2147483647 h 106"/>
                <a:gd name="T34" fmla="*/ 2147483647 w 107"/>
                <a:gd name="T35" fmla="*/ 2147483647 h 106"/>
                <a:gd name="T36" fmla="*/ 2147483647 w 107"/>
                <a:gd name="T37" fmla="*/ 2147483647 h 106"/>
                <a:gd name="T38" fmla="*/ 2147483647 w 107"/>
                <a:gd name="T39" fmla="*/ 2147483647 h 106"/>
                <a:gd name="T40" fmla="*/ 2147483647 w 107"/>
                <a:gd name="T41" fmla="*/ 2147483647 h 106"/>
                <a:gd name="T42" fmla="*/ 2147483647 w 107"/>
                <a:gd name="T43" fmla="*/ 2147483647 h 106"/>
                <a:gd name="T44" fmla="*/ 2147483647 w 107"/>
                <a:gd name="T45" fmla="*/ 2147483647 h 106"/>
                <a:gd name="T46" fmla="*/ 2147483647 w 107"/>
                <a:gd name="T47" fmla="*/ 2147483647 h 106"/>
                <a:gd name="T48" fmla="*/ 2147483647 w 107"/>
                <a:gd name="T49" fmla="*/ 2147483647 h 106"/>
                <a:gd name="T50" fmla="*/ 2147483647 w 107"/>
                <a:gd name="T51" fmla="*/ 2147483647 h 106"/>
                <a:gd name="T52" fmla="*/ 2147483647 w 107"/>
                <a:gd name="T53" fmla="*/ 2147483647 h 106"/>
                <a:gd name="T54" fmla="*/ 2147483647 w 107"/>
                <a:gd name="T55" fmla="*/ 0 h 106"/>
                <a:gd name="T56" fmla="*/ 2147483647 w 107"/>
                <a:gd name="T57" fmla="*/ 0 h 106"/>
                <a:gd name="T58" fmla="*/ 2147483647 w 107"/>
                <a:gd name="T59" fmla="*/ 2147483647 h 106"/>
                <a:gd name="T60" fmla="*/ 2147483647 w 107"/>
                <a:gd name="T61" fmla="*/ 2147483647 h 106"/>
                <a:gd name="T62" fmla="*/ 2147483647 w 107"/>
                <a:gd name="T63" fmla="*/ 2147483647 h 106"/>
                <a:gd name="T64" fmla="*/ 2147483647 w 107"/>
                <a:gd name="T65" fmla="*/ 2147483647 h 106"/>
                <a:gd name="T66" fmla="*/ 2147483647 w 107"/>
                <a:gd name="T67" fmla="*/ 2147483647 h 106"/>
                <a:gd name="T68" fmla="*/ 2147483647 w 107"/>
                <a:gd name="T69" fmla="*/ 2147483647 h 106"/>
                <a:gd name="T70" fmla="*/ 2147483647 w 107"/>
                <a:gd name="T71" fmla="*/ 2147483647 h 106"/>
                <a:gd name="T72" fmla="*/ 0 w 107"/>
                <a:gd name="T73" fmla="*/ 2147483647 h 106"/>
                <a:gd name="T74" fmla="*/ 0 w 107"/>
                <a:gd name="T75" fmla="*/ 2147483647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7"/>
                <a:gd name="T115" fmla="*/ 0 h 106"/>
                <a:gd name="T116" fmla="*/ 107 w 10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7" h="106">
                  <a:moveTo>
                    <a:pt x="0" y="54"/>
                  </a:moveTo>
                  <a:lnTo>
                    <a:pt x="0" y="54"/>
                  </a:lnTo>
                  <a:lnTo>
                    <a:pt x="2" y="63"/>
                  </a:lnTo>
                  <a:lnTo>
                    <a:pt x="5" y="74"/>
                  </a:lnTo>
                  <a:lnTo>
                    <a:pt x="10" y="82"/>
                  </a:lnTo>
                  <a:lnTo>
                    <a:pt x="16" y="91"/>
                  </a:lnTo>
                  <a:lnTo>
                    <a:pt x="24" y="97"/>
                  </a:lnTo>
                  <a:lnTo>
                    <a:pt x="33" y="102"/>
                  </a:lnTo>
                  <a:lnTo>
                    <a:pt x="44" y="105"/>
                  </a:lnTo>
                  <a:lnTo>
                    <a:pt x="53" y="106"/>
                  </a:lnTo>
                  <a:lnTo>
                    <a:pt x="64" y="105"/>
                  </a:lnTo>
                  <a:lnTo>
                    <a:pt x="75" y="102"/>
                  </a:lnTo>
                  <a:lnTo>
                    <a:pt x="83" y="97"/>
                  </a:lnTo>
                  <a:lnTo>
                    <a:pt x="91" y="91"/>
                  </a:lnTo>
                  <a:lnTo>
                    <a:pt x="97" y="82"/>
                  </a:lnTo>
                  <a:lnTo>
                    <a:pt x="102" y="74"/>
                  </a:lnTo>
                  <a:lnTo>
                    <a:pt x="106" y="63"/>
                  </a:lnTo>
                  <a:lnTo>
                    <a:pt x="107" y="54"/>
                  </a:lnTo>
                  <a:lnTo>
                    <a:pt x="106" y="43"/>
                  </a:lnTo>
                  <a:lnTo>
                    <a:pt x="102" y="32"/>
                  </a:lnTo>
                  <a:lnTo>
                    <a:pt x="97" y="24"/>
                  </a:lnTo>
                  <a:lnTo>
                    <a:pt x="91" y="15"/>
                  </a:lnTo>
                  <a:lnTo>
                    <a:pt x="83" y="9"/>
                  </a:lnTo>
                  <a:lnTo>
                    <a:pt x="75" y="4"/>
                  </a:lnTo>
                  <a:lnTo>
                    <a:pt x="64" y="1"/>
                  </a:lnTo>
                  <a:lnTo>
                    <a:pt x="53" y="0"/>
                  </a:lnTo>
                  <a:lnTo>
                    <a:pt x="44" y="1"/>
                  </a:lnTo>
                  <a:lnTo>
                    <a:pt x="33" y="4"/>
                  </a:lnTo>
                  <a:lnTo>
                    <a:pt x="24" y="9"/>
                  </a:lnTo>
                  <a:lnTo>
                    <a:pt x="16" y="15"/>
                  </a:lnTo>
                  <a:lnTo>
                    <a:pt x="10" y="24"/>
                  </a:lnTo>
                  <a:lnTo>
                    <a:pt x="5" y="32"/>
                  </a:lnTo>
                  <a:lnTo>
                    <a:pt x="2" y="43"/>
                  </a:lnTo>
                  <a:lnTo>
                    <a:pt x="0" y="54"/>
                  </a:lnTo>
                  <a:close/>
                </a:path>
              </a:pathLst>
            </a:custGeom>
            <a:solidFill>
              <a:srgbClr val="F999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42" name="Freeform 803"/>
            <p:cNvSpPr>
              <a:spLocks/>
            </p:cNvSpPr>
            <p:nvPr/>
          </p:nvSpPr>
          <p:spPr bwMode="auto">
            <a:xfrm>
              <a:off x="1859349" y="3367031"/>
              <a:ext cx="243815" cy="246381"/>
            </a:xfrm>
            <a:custGeom>
              <a:avLst/>
              <a:gdLst>
                <a:gd name="T0" fmla="*/ 2147483647 w 285"/>
                <a:gd name="T1" fmla="*/ 2147483647 h 286"/>
                <a:gd name="T2" fmla="*/ 2147483647 w 285"/>
                <a:gd name="T3" fmla="*/ 2147483647 h 286"/>
                <a:gd name="T4" fmla="*/ 2147483647 w 285"/>
                <a:gd name="T5" fmla="*/ 2147483647 h 286"/>
                <a:gd name="T6" fmla="*/ 2147483647 w 285"/>
                <a:gd name="T7" fmla="*/ 2147483647 h 286"/>
                <a:gd name="T8" fmla="*/ 2147483647 w 285"/>
                <a:gd name="T9" fmla="*/ 2147483647 h 286"/>
                <a:gd name="T10" fmla="*/ 2147483647 w 285"/>
                <a:gd name="T11" fmla="*/ 2147483647 h 286"/>
                <a:gd name="T12" fmla="*/ 2147483647 w 285"/>
                <a:gd name="T13" fmla="*/ 2147483647 h 286"/>
                <a:gd name="T14" fmla="*/ 2147483647 w 285"/>
                <a:gd name="T15" fmla="*/ 2147483647 h 286"/>
                <a:gd name="T16" fmla="*/ 2147483647 w 285"/>
                <a:gd name="T17" fmla="*/ 2147483647 h 286"/>
                <a:gd name="T18" fmla="*/ 2147483647 w 285"/>
                <a:gd name="T19" fmla="*/ 2147483647 h 286"/>
                <a:gd name="T20" fmla="*/ 2147483647 w 285"/>
                <a:gd name="T21" fmla="*/ 2147483647 h 286"/>
                <a:gd name="T22" fmla="*/ 2147483647 w 285"/>
                <a:gd name="T23" fmla="*/ 2147483647 h 286"/>
                <a:gd name="T24" fmla="*/ 2147483647 w 285"/>
                <a:gd name="T25" fmla="*/ 2147483647 h 286"/>
                <a:gd name="T26" fmla="*/ 2147483647 w 285"/>
                <a:gd name="T27" fmla="*/ 2147483647 h 286"/>
                <a:gd name="T28" fmla="*/ 2147483647 w 285"/>
                <a:gd name="T29" fmla="*/ 2147483647 h 286"/>
                <a:gd name="T30" fmla="*/ 2147483647 w 285"/>
                <a:gd name="T31" fmla="*/ 2147483647 h 286"/>
                <a:gd name="T32" fmla="*/ 2147483647 w 285"/>
                <a:gd name="T33" fmla="*/ 2147483647 h 286"/>
                <a:gd name="T34" fmla="*/ 2147483647 w 285"/>
                <a:gd name="T35" fmla="*/ 2147483647 h 286"/>
                <a:gd name="T36" fmla="*/ 2147483647 w 285"/>
                <a:gd name="T37" fmla="*/ 2147483647 h 286"/>
                <a:gd name="T38" fmla="*/ 2147483647 w 285"/>
                <a:gd name="T39" fmla="*/ 2147483647 h 286"/>
                <a:gd name="T40" fmla="*/ 2147483647 w 285"/>
                <a:gd name="T41" fmla="*/ 2147483647 h 286"/>
                <a:gd name="T42" fmla="*/ 2147483647 w 285"/>
                <a:gd name="T43" fmla="*/ 2147483647 h 286"/>
                <a:gd name="T44" fmla="*/ 2147483647 w 285"/>
                <a:gd name="T45" fmla="*/ 2147483647 h 286"/>
                <a:gd name="T46" fmla="*/ 2147483647 w 285"/>
                <a:gd name="T47" fmla="*/ 2147483647 h 286"/>
                <a:gd name="T48" fmla="*/ 2147483647 w 285"/>
                <a:gd name="T49" fmla="*/ 0 h 286"/>
                <a:gd name="T50" fmla="*/ 2147483647 w 285"/>
                <a:gd name="T51" fmla="*/ 2147483647 h 286"/>
                <a:gd name="T52" fmla="*/ 2147483647 w 285"/>
                <a:gd name="T53" fmla="*/ 2147483647 h 286"/>
                <a:gd name="T54" fmla="*/ 2147483647 w 285"/>
                <a:gd name="T55" fmla="*/ 2147483647 h 286"/>
                <a:gd name="T56" fmla="*/ 2147483647 w 285"/>
                <a:gd name="T57" fmla="*/ 2147483647 h 286"/>
                <a:gd name="T58" fmla="*/ 2147483647 w 285"/>
                <a:gd name="T59" fmla="*/ 2147483647 h 286"/>
                <a:gd name="T60" fmla="*/ 2147483647 w 285"/>
                <a:gd name="T61" fmla="*/ 2147483647 h 286"/>
                <a:gd name="T62" fmla="*/ 2147483647 w 285"/>
                <a:gd name="T63" fmla="*/ 2147483647 h 286"/>
                <a:gd name="T64" fmla="*/ 0 w 285"/>
                <a:gd name="T65" fmla="*/ 2147483647 h 286"/>
                <a:gd name="T66" fmla="*/ 0 w 285"/>
                <a:gd name="T67" fmla="*/ 2147483647 h 286"/>
                <a:gd name="T68" fmla="*/ 0 w 285"/>
                <a:gd name="T69" fmla="*/ 2147483647 h 286"/>
                <a:gd name="T70" fmla="*/ 2147483647 w 285"/>
                <a:gd name="T71" fmla="*/ 2147483647 h 286"/>
                <a:gd name="T72" fmla="*/ 2147483647 w 285"/>
                <a:gd name="T73" fmla="*/ 2147483647 h 286"/>
                <a:gd name="T74" fmla="*/ 2147483647 w 285"/>
                <a:gd name="T75" fmla="*/ 2147483647 h 286"/>
                <a:gd name="T76" fmla="*/ 2147483647 w 285"/>
                <a:gd name="T77" fmla="*/ 2147483647 h 2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5"/>
                <a:gd name="T118" fmla="*/ 0 h 286"/>
                <a:gd name="T119" fmla="*/ 285 w 285"/>
                <a:gd name="T120" fmla="*/ 286 h 2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5" h="286">
                  <a:moveTo>
                    <a:pt x="243" y="279"/>
                  </a:moveTo>
                  <a:lnTo>
                    <a:pt x="243" y="279"/>
                  </a:lnTo>
                  <a:lnTo>
                    <a:pt x="248" y="282"/>
                  </a:lnTo>
                  <a:lnTo>
                    <a:pt x="251" y="284"/>
                  </a:lnTo>
                  <a:lnTo>
                    <a:pt x="256" y="285"/>
                  </a:lnTo>
                  <a:lnTo>
                    <a:pt x="261" y="286"/>
                  </a:lnTo>
                  <a:lnTo>
                    <a:pt x="264" y="285"/>
                  </a:lnTo>
                  <a:lnTo>
                    <a:pt x="269" y="284"/>
                  </a:lnTo>
                  <a:lnTo>
                    <a:pt x="274" y="282"/>
                  </a:lnTo>
                  <a:lnTo>
                    <a:pt x="278" y="279"/>
                  </a:lnTo>
                  <a:lnTo>
                    <a:pt x="281" y="274"/>
                  </a:lnTo>
                  <a:lnTo>
                    <a:pt x="282" y="271"/>
                  </a:lnTo>
                  <a:lnTo>
                    <a:pt x="284" y="266"/>
                  </a:lnTo>
                  <a:lnTo>
                    <a:pt x="285" y="261"/>
                  </a:lnTo>
                  <a:lnTo>
                    <a:pt x="284" y="256"/>
                  </a:lnTo>
                  <a:lnTo>
                    <a:pt x="282" y="253"/>
                  </a:lnTo>
                  <a:lnTo>
                    <a:pt x="281" y="248"/>
                  </a:lnTo>
                  <a:lnTo>
                    <a:pt x="278" y="244"/>
                  </a:lnTo>
                  <a:lnTo>
                    <a:pt x="40" y="7"/>
                  </a:lnTo>
                  <a:lnTo>
                    <a:pt x="37" y="5"/>
                  </a:lnTo>
                  <a:lnTo>
                    <a:pt x="32" y="2"/>
                  </a:lnTo>
                  <a:lnTo>
                    <a:pt x="28" y="1"/>
                  </a:lnTo>
                  <a:lnTo>
                    <a:pt x="23" y="0"/>
                  </a:lnTo>
                  <a:lnTo>
                    <a:pt x="19" y="1"/>
                  </a:lnTo>
                  <a:lnTo>
                    <a:pt x="14" y="2"/>
                  </a:lnTo>
                  <a:lnTo>
                    <a:pt x="10" y="5"/>
                  </a:lnTo>
                  <a:lnTo>
                    <a:pt x="7" y="7"/>
                  </a:lnTo>
                  <a:lnTo>
                    <a:pt x="3" y="11"/>
                  </a:lnTo>
                  <a:lnTo>
                    <a:pt x="1" y="15"/>
                  </a:lnTo>
                  <a:lnTo>
                    <a:pt x="0" y="20"/>
                  </a:lnTo>
                  <a:lnTo>
                    <a:pt x="0" y="25"/>
                  </a:lnTo>
                  <a:lnTo>
                    <a:pt x="0" y="29"/>
                  </a:lnTo>
                  <a:lnTo>
                    <a:pt x="1" y="33"/>
                  </a:lnTo>
                  <a:lnTo>
                    <a:pt x="3" y="38"/>
                  </a:lnTo>
                  <a:lnTo>
                    <a:pt x="7" y="42"/>
                  </a:lnTo>
                  <a:lnTo>
                    <a:pt x="243" y="279"/>
                  </a:lnTo>
                  <a:close/>
                </a:path>
              </a:pathLst>
            </a:custGeom>
            <a:solidFill>
              <a:srgbClr val="0E3C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9" name="Freeform 804"/>
            <p:cNvSpPr>
              <a:spLocks/>
            </p:cNvSpPr>
            <p:nvPr/>
          </p:nvSpPr>
          <p:spPr bwMode="auto">
            <a:xfrm>
              <a:off x="2249917" y="3616232"/>
              <a:ext cx="499875" cy="366774"/>
            </a:xfrm>
            <a:custGeom>
              <a:avLst/>
              <a:gdLst>
                <a:gd name="T0" fmla="*/ 586 w 586"/>
                <a:gd name="T1" fmla="*/ 429 h 429"/>
                <a:gd name="T2" fmla="*/ 0 w 586"/>
                <a:gd name="T3" fmla="*/ 429 h 429"/>
                <a:gd name="T4" fmla="*/ 8 w 586"/>
                <a:gd name="T5" fmla="*/ 400 h 429"/>
                <a:gd name="T6" fmla="*/ 8 w 586"/>
                <a:gd name="T7" fmla="*/ 400 h 429"/>
                <a:gd name="T8" fmla="*/ 18 w 586"/>
                <a:gd name="T9" fmla="*/ 371 h 429"/>
                <a:gd name="T10" fmla="*/ 28 w 586"/>
                <a:gd name="T11" fmla="*/ 345 h 429"/>
                <a:gd name="T12" fmla="*/ 46 w 586"/>
                <a:gd name="T13" fmla="*/ 297 h 429"/>
                <a:gd name="T14" fmla="*/ 62 w 586"/>
                <a:gd name="T15" fmla="*/ 253 h 429"/>
                <a:gd name="T16" fmla="*/ 71 w 586"/>
                <a:gd name="T17" fmla="*/ 231 h 429"/>
                <a:gd name="T18" fmla="*/ 77 w 586"/>
                <a:gd name="T19" fmla="*/ 211 h 429"/>
                <a:gd name="T20" fmla="*/ 83 w 586"/>
                <a:gd name="T21" fmla="*/ 189 h 429"/>
                <a:gd name="T22" fmla="*/ 88 w 586"/>
                <a:gd name="T23" fmla="*/ 168 h 429"/>
                <a:gd name="T24" fmla="*/ 91 w 586"/>
                <a:gd name="T25" fmla="*/ 145 h 429"/>
                <a:gd name="T26" fmla="*/ 92 w 586"/>
                <a:gd name="T27" fmla="*/ 122 h 429"/>
                <a:gd name="T28" fmla="*/ 92 w 586"/>
                <a:gd name="T29" fmla="*/ 97 h 429"/>
                <a:gd name="T30" fmla="*/ 91 w 586"/>
                <a:gd name="T31" fmla="*/ 71 h 429"/>
                <a:gd name="T32" fmla="*/ 88 w 586"/>
                <a:gd name="T33" fmla="*/ 43 h 429"/>
                <a:gd name="T34" fmla="*/ 82 w 586"/>
                <a:gd name="T35" fmla="*/ 12 h 429"/>
                <a:gd name="T36" fmla="*/ 79 w 586"/>
                <a:gd name="T37" fmla="*/ 0 h 429"/>
                <a:gd name="T38" fmla="*/ 507 w 586"/>
                <a:gd name="T39" fmla="*/ 0 h 429"/>
                <a:gd name="T40" fmla="*/ 504 w 586"/>
                <a:gd name="T41" fmla="*/ 17 h 429"/>
                <a:gd name="T42" fmla="*/ 504 w 586"/>
                <a:gd name="T43" fmla="*/ 17 h 429"/>
                <a:gd name="T44" fmla="*/ 496 w 586"/>
                <a:gd name="T45" fmla="*/ 45 h 429"/>
                <a:gd name="T46" fmla="*/ 493 w 586"/>
                <a:gd name="T47" fmla="*/ 73 h 429"/>
                <a:gd name="T48" fmla="*/ 490 w 586"/>
                <a:gd name="T49" fmla="*/ 99 h 429"/>
                <a:gd name="T50" fmla="*/ 490 w 586"/>
                <a:gd name="T51" fmla="*/ 123 h 429"/>
                <a:gd name="T52" fmla="*/ 492 w 586"/>
                <a:gd name="T53" fmla="*/ 146 h 429"/>
                <a:gd name="T54" fmla="*/ 495 w 586"/>
                <a:gd name="T55" fmla="*/ 168 h 429"/>
                <a:gd name="T56" fmla="*/ 500 w 586"/>
                <a:gd name="T57" fmla="*/ 189 h 429"/>
                <a:gd name="T58" fmla="*/ 505 w 586"/>
                <a:gd name="T59" fmla="*/ 210 h 429"/>
                <a:gd name="T60" fmla="*/ 512 w 586"/>
                <a:gd name="T61" fmla="*/ 231 h 429"/>
                <a:gd name="T62" fmla="*/ 519 w 586"/>
                <a:gd name="T63" fmla="*/ 252 h 429"/>
                <a:gd name="T64" fmla="*/ 537 w 586"/>
                <a:gd name="T65" fmla="*/ 295 h 429"/>
                <a:gd name="T66" fmla="*/ 555 w 586"/>
                <a:gd name="T67" fmla="*/ 343 h 429"/>
                <a:gd name="T68" fmla="*/ 565 w 586"/>
                <a:gd name="T69" fmla="*/ 368 h 429"/>
                <a:gd name="T70" fmla="*/ 574 w 586"/>
                <a:gd name="T71" fmla="*/ 397 h 429"/>
                <a:gd name="T72" fmla="*/ 586 w 586"/>
                <a:gd name="T73" fmla="*/ 42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6" h="429">
                  <a:moveTo>
                    <a:pt x="586" y="429"/>
                  </a:moveTo>
                  <a:lnTo>
                    <a:pt x="0" y="429"/>
                  </a:lnTo>
                  <a:lnTo>
                    <a:pt x="8" y="400"/>
                  </a:lnTo>
                  <a:lnTo>
                    <a:pt x="8" y="400"/>
                  </a:lnTo>
                  <a:lnTo>
                    <a:pt x="18" y="371"/>
                  </a:lnTo>
                  <a:lnTo>
                    <a:pt x="28" y="345"/>
                  </a:lnTo>
                  <a:lnTo>
                    <a:pt x="46" y="297"/>
                  </a:lnTo>
                  <a:lnTo>
                    <a:pt x="62" y="253"/>
                  </a:lnTo>
                  <a:lnTo>
                    <a:pt x="71" y="231"/>
                  </a:lnTo>
                  <a:lnTo>
                    <a:pt x="77" y="211"/>
                  </a:lnTo>
                  <a:lnTo>
                    <a:pt x="83" y="189"/>
                  </a:lnTo>
                  <a:lnTo>
                    <a:pt x="88" y="168"/>
                  </a:lnTo>
                  <a:lnTo>
                    <a:pt x="91" y="145"/>
                  </a:lnTo>
                  <a:lnTo>
                    <a:pt x="92" y="122"/>
                  </a:lnTo>
                  <a:lnTo>
                    <a:pt x="92" y="97"/>
                  </a:lnTo>
                  <a:lnTo>
                    <a:pt x="91" y="71"/>
                  </a:lnTo>
                  <a:lnTo>
                    <a:pt x="88" y="43"/>
                  </a:lnTo>
                  <a:lnTo>
                    <a:pt x="82" y="12"/>
                  </a:lnTo>
                  <a:lnTo>
                    <a:pt x="79" y="0"/>
                  </a:lnTo>
                  <a:lnTo>
                    <a:pt x="507" y="0"/>
                  </a:lnTo>
                  <a:lnTo>
                    <a:pt x="504" y="17"/>
                  </a:lnTo>
                  <a:lnTo>
                    <a:pt x="504" y="17"/>
                  </a:lnTo>
                  <a:lnTo>
                    <a:pt x="496" y="45"/>
                  </a:lnTo>
                  <a:lnTo>
                    <a:pt x="493" y="73"/>
                  </a:lnTo>
                  <a:lnTo>
                    <a:pt x="490" y="99"/>
                  </a:lnTo>
                  <a:lnTo>
                    <a:pt x="490" y="123"/>
                  </a:lnTo>
                  <a:lnTo>
                    <a:pt x="492" y="146"/>
                  </a:lnTo>
                  <a:lnTo>
                    <a:pt x="495" y="168"/>
                  </a:lnTo>
                  <a:lnTo>
                    <a:pt x="500" y="189"/>
                  </a:lnTo>
                  <a:lnTo>
                    <a:pt x="505" y="210"/>
                  </a:lnTo>
                  <a:lnTo>
                    <a:pt x="512" y="231"/>
                  </a:lnTo>
                  <a:lnTo>
                    <a:pt x="519" y="252"/>
                  </a:lnTo>
                  <a:lnTo>
                    <a:pt x="537" y="295"/>
                  </a:lnTo>
                  <a:lnTo>
                    <a:pt x="555" y="343"/>
                  </a:lnTo>
                  <a:lnTo>
                    <a:pt x="565" y="368"/>
                  </a:lnTo>
                  <a:lnTo>
                    <a:pt x="574" y="397"/>
                  </a:lnTo>
                  <a:lnTo>
                    <a:pt x="586" y="429"/>
                  </a:lnTo>
                  <a:close/>
                </a:path>
              </a:pathLst>
            </a:custGeom>
            <a:solidFill>
              <a:schemeClr val="tx1">
                <a:lumMod val="75000"/>
                <a:lumOff val="25000"/>
              </a:schemeClr>
            </a:solidFill>
            <a:ln>
              <a:noFill/>
            </a:ln>
            <a:extLst/>
          </p:spPr>
          <p:txBody>
            <a:bodyPr/>
            <a:lstStyle/>
            <a:p>
              <a:pPr eaLnBrk="1" hangingPunct="1">
                <a:defRPr/>
              </a:pPr>
              <a:endParaRPr lang="en-US" altLang="zh-CN"/>
            </a:p>
          </p:txBody>
        </p:sp>
        <p:sp>
          <p:nvSpPr>
            <p:cNvPr id="80" name="Freeform 805"/>
            <p:cNvSpPr>
              <a:spLocks/>
            </p:cNvSpPr>
            <p:nvPr/>
          </p:nvSpPr>
          <p:spPr bwMode="auto">
            <a:xfrm>
              <a:off x="1851603" y="3017645"/>
              <a:ext cx="1296503" cy="835164"/>
            </a:xfrm>
            <a:custGeom>
              <a:avLst/>
              <a:gdLst>
                <a:gd name="T0" fmla="*/ 1513 w 1513"/>
                <a:gd name="T1" fmla="*/ 881 h 974"/>
                <a:gd name="T2" fmla="*/ 1512 w 1513"/>
                <a:gd name="T3" fmla="*/ 900 h 974"/>
                <a:gd name="T4" fmla="*/ 1506 w 1513"/>
                <a:gd name="T5" fmla="*/ 917 h 974"/>
                <a:gd name="T6" fmla="*/ 1497 w 1513"/>
                <a:gd name="T7" fmla="*/ 933 h 974"/>
                <a:gd name="T8" fmla="*/ 1487 w 1513"/>
                <a:gd name="T9" fmla="*/ 947 h 974"/>
                <a:gd name="T10" fmla="*/ 1473 w 1513"/>
                <a:gd name="T11" fmla="*/ 958 h 974"/>
                <a:gd name="T12" fmla="*/ 1457 w 1513"/>
                <a:gd name="T13" fmla="*/ 966 h 974"/>
                <a:gd name="T14" fmla="*/ 1440 w 1513"/>
                <a:gd name="T15" fmla="*/ 972 h 974"/>
                <a:gd name="T16" fmla="*/ 1422 w 1513"/>
                <a:gd name="T17" fmla="*/ 974 h 974"/>
                <a:gd name="T18" fmla="*/ 92 w 1513"/>
                <a:gd name="T19" fmla="*/ 974 h 974"/>
                <a:gd name="T20" fmla="*/ 74 w 1513"/>
                <a:gd name="T21" fmla="*/ 972 h 974"/>
                <a:gd name="T22" fmla="*/ 56 w 1513"/>
                <a:gd name="T23" fmla="*/ 966 h 974"/>
                <a:gd name="T24" fmla="*/ 41 w 1513"/>
                <a:gd name="T25" fmla="*/ 958 h 974"/>
                <a:gd name="T26" fmla="*/ 28 w 1513"/>
                <a:gd name="T27" fmla="*/ 947 h 974"/>
                <a:gd name="T28" fmla="*/ 16 w 1513"/>
                <a:gd name="T29" fmla="*/ 933 h 974"/>
                <a:gd name="T30" fmla="*/ 7 w 1513"/>
                <a:gd name="T31" fmla="*/ 917 h 974"/>
                <a:gd name="T32" fmla="*/ 3 w 1513"/>
                <a:gd name="T33" fmla="*/ 900 h 974"/>
                <a:gd name="T34" fmla="*/ 0 w 1513"/>
                <a:gd name="T35" fmla="*/ 881 h 974"/>
                <a:gd name="T36" fmla="*/ 0 w 1513"/>
                <a:gd name="T37" fmla="*/ 92 h 974"/>
                <a:gd name="T38" fmla="*/ 3 w 1513"/>
                <a:gd name="T39" fmla="*/ 73 h 974"/>
                <a:gd name="T40" fmla="*/ 7 w 1513"/>
                <a:gd name="T41" fmla="*/ 56 h 974"/>
                <a:gd name="T42" fmla="*/ 16 w 1513"/>
                <a:gd name="T43" fmla="*/ 41 h 974"/>
                <a:gd name="T44" fmla="*/ 28 w 1513"/>
                <a:gd name="T45" fmla="*/ 28 h 974"/>
                <a:gd name="T46" fmla="*/ 41 w 1513"/>
                <a:gd name="T47" fmla="*/ 16 h 974"/>
                <a:gd name="T48" fmla="*/ 56 w 1513"/>
                <a:gd name="T49" fmla="*/ 7 h 974"/>
                <a:gd name="T50" fmla="*/ 74 w 1513"/>
                <a:gd name="T51" fmla="*/ 2 h 974"/>
                <a:gd name="T52" fmla="*/ 92 w 1513"/>
                <a:gd name="T53" fmla="*/ 0 h 974"/>
                <a:gd name="T54" fmla="*/ 1422 w 1513"/>
                <a:gd name="T55" fmla="*/ 0 h 974"/>
                <a:gd name="T56" fmla="*/ 1440 w 1513"/>
                <a:gd name="T57" fmla="*/ 2 h 974"/>
                <a:gd name="T58" fmla="*/ 1457 w 1513"/>
                <a:gd name="T59" fmla="*/ 7 h 974"/>
                <a:gd name="T60" fmla="*/ 1473 w 1513"/>
                <a:gd name="T61" fmla="*/ 16 h 974"/>
                <a:gd name="T62" fmla="*/ 1487 w 1513"/>
                <a:gd name="T63" fmla="*/ 28 h 974"/>
                <a:gd name="T64" fmla="*/ 1497 w 1513"/>
                <a:gd name="T65" fmla="*/ 41 h 974"/>
                <a:gd name="T66" fmla="*/ 1506 w 1513"/>
                <a:gd name="T67" fmla="*/ 56 h 974"/>
                <a:gd name="T68" fmla="*/ 1512 w 1513"/>
                <a:gd name="T69" fmla="*/ 73 h 974"/>
                <a:gd name="T70" fmla="*/ 1513 w 1513"/>
                <a:gd name="T71" fmla="*/ 92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13" h="974">
                  <a:moveTo>
                    <a:pt x="1513" y="881"/>
                  </a:moveTo>
                  <a:lnTo>
                    <a:pt x="1513" y="881"/>
                  </a:lnTo>
                  <a:lnTo>
                    <a:pt x="1513" y="891"/>
                  </a:lnTo>
                  <a:lnTo>
                    <a:pt x="1512" y="900"/>
                  </a:lnTo>
                  <a:lnTo>
                    <a:pt x="1509" y="909"/>
                  </a:lnTo>
                  <a:lnTo>
                    <a:pt x="1506" y="917"/>
                  </a:lnTo>
                  <a:lnTo>
                    <a:pt x="1502" y="926"/>
                  </a:lnTo>
                  <a:lnTo>
                    <a:pt x="1497" y="933"/>
                  </a:lnTo>
                  <a:lnTo>
                    <a:pt x="1493" y="940"/>
                  </a:lnTo>
                  <a:lnTo>
                    <a:pt x="1487" y="947"/>
                  </a:lnTo>
                  <a:lnTo>
                    <a:pt x="1479" y="953"/>
                  </a:lnTo>
                  <a:lnTo>
                    <a:pt x="1473" y="958"/>
                  </a:lnTo>
                  <a:lnTo>
                    <a:pt x="1465" y="963"/>
                  </a:lnTo>
                  <a:lnTo>
                    <a:pt x="1457" y="966"/>
                  </a:lnTo>
                  <a:lnTo>
                    <a:pt x="1448" y="970"/>
                  </a:lnTo>
                  <a:lnTo>
                    <a:pt x="1440" y="972"/>
                  </a:lnTo>
                  <a:lnTo>
                    <a:pt x="1430" y="974"/>
                  </a:lnTo>
                  <a:lnTo>
                    <a:pt x="1422" y="974"/>
                  </a:lnTo>
                  <a:lnTo>
                    <a:pt x="92" y="974"/>
                  </a:lnTo>
                  <a:lnTo>
                    <a:pt x="92" y="974"/>
                  </a:lnTo>
                  <a:lnTo>
                    <a:pt x="83" y="974"/>
                  </a:lnTo>
                  <a:lnTo>
                    <a:pt x="74" y="972"/>
                  </a:lnTo>
                  <a:lnTo>
                    <a:pt x="65" y="970"/>
                  </a:lnTo>
                  <a:lnTo>
                    <a:pt x="56" y="966"/>
                  </a:lnTo>
                  <a:lnTo>
                    <a:pt x="48" y="963"/>
                  </a:lnTo>
                  <a:lnTo>
                    <a:pt x="41" y="958"/>
                  </a:lnTo>
                  <a:lnTo>
                    <a:pt x="34" y="953"/>
                  </a:lnTo>
                  <a:lnTo>
                    <a:pt x="28" y="947"/>
                  </a:lnTo>
                  <a:lnTo>
                    <a:pt x="22" y="940"/>
                  </a:lnTo>
                  <a:lnTo>
                    <a:pt x="16" y="933"/>
                  </a:lnTo>
                  <a:lnTo>
                    <a:pt x="12" y="926"/>
                  </a:lnTo>
                  <a:lnTo>
                    <a:pt x="7" y="917"/>
                  </a:lnTo>
                  <a:lnTo>
                    <a:pt x="5" y="909"/>
                  </a:lnTo>
                  <a:lnTo>
                    <a:pt x="3" y="900"/>
                  </a:lnTo>
                  <a:lnTo>
                    <a:pt x="1" y="891"/>
                  </a:lnTo>
                  <a:lnTo>
                    <a:pt x="0" y="881"/>
                  </a:lnTo>
                  <a:lnTo>
                    <a:pt x="0" y="92"/>
                  </a:lnTo>
                  <a:lnTo>
                    <a:pt x="0" y="92"/>
                  </a:lnTo>
                  <a:lnTo>
                    <a:pt x="1" y="83"/>
                  </a:lnTo>
                  <a:lnTo>
                    <a:pt x="3" y="73"/>
                  </a:lnTo>
                  <a:lnTo>
                    <a:pt x="5" y="65"/>
                  </a:lnTo>
                  <a:lnTo>
                    <a:pt x="7" y="56"/>
                  </a:lnTo>
                  <a:lnTo>
                    <a:pt x="12" y="48"/>
                  </a:lnTo>
                  <a:lnTo>
                    <a:pt x="16" y="41"/>
                  </a:lnTo>
                  <a:lnTo>
                    <a:pt x="22" y="34"/>
                  </a:lnTo>
                  <a:lnTo>
                    <a:pt x="28" y="28"/>
                  </a:lnTo>
                  <a:lnTo>
                    <a:pt x="34" y="22"/>
                  </a:lnTo>
                  <a:lnTo>
                    <a:pt x="41" y="16"/>
                  </a:lnTo>
                  <a:lnTo>
                    <a:pt x="48" y="11"/>
                  </a:lnTo>
                  <a:lnTo>
                    <a:pt x="56" y="7"/>
                  </a:lnTo>
                  <a:lnTo>
                    <a:pt x="65" y="5"/>
                  </a:lnTo>
                  <a:lnTo>
                    <a:pt x="74" y="2"/>
                  </a:lnTo>
                  <a:lnTo>
                    <a:pt x="83" y="1"/>
                  </a:lnTo>
                  <a:lnTo>
                    <a:pt x="92" y="0"/>
                  </a:lnTo>
                  <a:lnTo>
                    <a:pt x="1422" y="0"/>
                  </a:lnTo>
                  <a:lnTo>
                    <a:pt x="1422" y="0"/>
                  </a:lnTo>
                  <a:lnTo>
                    <a:pt x="1430" y="1"/>
                  </a:lnTo>
                  <a:lnTo>
                    <a:pt x="1440" y="2"/>
                  </a:lnTo>
                  <a:lnTo>
                    <a:pt x="1448" y="5"/>
                  </a:lnTo>
                  <a:lnTo>
                    <a:pt x="1457" y="7"/>
                  </a:lnTo>
                  <a:lnTo>
                    <a:pt x="1465" y="11"/>
                  </a:lnTo>
                  <a:lnTo>
                    <a:pt x="1473" y="16"/>
                  </a:lnTo>
                  <a:lnTo>
                    <a:pt x="1479" y="22"/>
                  </a:lnTo>
                  <a:lnTo>
                    <a:pt x="1487" y="28"/>
                  </a:lnTo>
                  <a:lnTo>
                    <a:pt x="1493" y="34"/>
                  </a:lnTo>
                  <a:lnTo>
                    <a:pt x="1497" y="41"/>
                  </a:lnTo>
                  <a:lnTo>
                    <a:pt x="1502" y="48"/>
                  </a:lnTo>
                  <a:lnTo>
                    <a:pt x="1506" y="56"/>
                  </a:lnTo>
                  <a:lnTo>
                    <a:pt x="1509" y="65"/>
                  </a:lnTo>
                  <a:lnTo>
                    <a:pt x="1512" y="73"/>
                  </a:lnTo>
                  <a:lnTo>
                    <a:pt x="1513" y="83"/>
                  </a:lnTo>
                  <a:lnTo>
                    <a:pt x="1513" y="92"/>
                  </a:lnTo>
                  <a:lnTo>
                    <a:pt x="1513" y="881"/>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81" name="Rectangle 806"/>
            <p:cNvSpPr>
              <a:spLocks noChangeArrowheads="1"/>
            </p:cNvSpPr>
            <p:nvPr/>
          </p:nvSpPr>
          <p:spPr bwMode="auto">
            <a:xfrm>
              <a:off x="1929362" y="3092270"/>
              <a:ext cx="1140985" cy="611290"/>
            </a:xfrm>
            <a:prstGeom prst="rect">
              <a:avLst/>
            </a:prstGeom>
            <a:solidFill>
              <a:schemeClr val="tx1">
                <a:lumMod val="50000"/>
                <a:lumOff val="50000"/>
              </a:schemeClr>
            </a:solidFill>
            <a:ln>
              <a:noFill/>
            </a:ln>
            <a:extLst/>
          </p:spPr>
          <p:txBody>
            <a:bodyPr/>
            <a:lstStyle/>
            <a:p>
              <a:pPr eaLnBrk="1" hangingPunct="1">
                <a:defRPr/>
              </a:pPr>
              <a:endParaRPr lang="zh-CN" altLang="zh-CN"/>
            </a:p>
          </p:txBody>
        </p:sp>
        <p:sp>
          <p:nvSpPr>
            <p:cNvPr id="82" name="Freeform 807"/>
            <p:cNvSpPr>
              <a:spLocks/>
            </p:cNvSpPr>
            <p:nvPr/>
          </p:nvSpPr>
          <p:spPr bwMode="auto">
            <a:xfrm>
              <a:off x="2210244" y="3959189"/>
              <a:ext cx="577634" cy="57160"/>
            </a:xfrm>
            <a:custGeom>
              <a:avLst/>
              <a:gdLst>
                <a:gd name="T0" fmla="*/ 675 w 675"/>
                <a:gd name="T1" fmla="*/ 40 h 67"/>
                <a:gd name="T2" fmla="*/ 675 w 675"/>
                <a:gd name="T3" fmla="*/ 40 h 67"/>
                <a:gd name="T4" fmla="*/ 673 w 675"/>
                <a:gd name="T5" fmla="*/ 46 h 67"/>
                <a:gd name="T6" fmla="*/ 672 w 675"/>
                <a:gd name="T7" fmla="*/ 51 h 67"/>
                <a:gd name="T8" fmla="*/ 670 w 675"/>
                <a:gd name="T9" fmla="*/ 56 h 67"/>
                <a:gd name="T10" fmla="*/ 666 w 675"/>
                <a:gd name="T11" fmla="*/ 60 h 67"/>
                <a:gd name="T12" fmla="*/ 663 w 675"/>
                <a:gd name="T13" fmla="*/ 62 h 67"/>
                <a:gd name="T14" fmla="*/ 658 w 675"/>
                <a:gd name="T15" fmla="*/ 64 h 67"/>
                <a:gd name="T16" fmla="*/ 653 w 675"/>
                <a:gd name="T17" fmla="*/ 67 h 67"/>
                <a:gd name="T18" fmla="*/ 648 w 675"/>
                <a:gd name="T19" fmla="*/ 67 h 67"/>
                <a:gd name="T20" fmla="*/ 26 w 675"/>
                <a:gd name="T21" fmla="*/ 67 h 67"/>
                <a:gd name="T22" fmla="*/ 26 w 675"/>
                <a:gd name="T23" fmla="*/ 67 h 67"/>
                <a:gd name="T24" fmla="*/ 21 w 675"/>
                <a:gd name="T25" fmla="*/ 67 h 67"/>
                <a:gd name="T26" fmla="*/ 15 w 675"/>
                <a:gd name="T27" fmla="*/ 64 h 67"/>
                <a:gd name="T28" fmla="*/ 12 w 675"/>
                <a:gd name="T29" fmla="*/ 62 h 67"/>
                <a:gd name="T30" fmla="*/ 8 w 675"/>
                <a:gd name="T31" fmla="*/ 60 h 67"/>
                <a:gd name="T32" fmla="*/ 4 w 675"/>
                <a:gd name="T33" fmla="*/ 56 h 67"/>
                <a:gd name="T34" fmla="*/ 2 w 675"/>
                <a:gd name="T35" fmla="*/ 51 h 67"/>
                <a:gd name="T36" fmla="*/ 1 w 675"/>
                <a:gd name="T37" fmla="*/ 46 h 67"/>
                <a:gd name="T38" fmla="*/ 0 w 675"/>
                <a:gd name="T39" fmla="*/ 40 h 67"/>
                <a:gd name="T40" fmla="*/ 0 w 675"/>
                <a:gd name="T41" fmla="*/ 26 h 67"/>
                <a:gd name="T42" fmla="*/ 0 w 675"/>
                <a:gd name="T43" fmla="*/ 26 h 67"/>
                <a:gd name="T44" fmla="*/ 1 w 675"/>
                <a:gd name="T45" fmla="*/ 21 h 67"/>
                <a:gd name="T46" fmla="*/ 2 w 675"/>
                <a:gd name="T47" fmla="*/ 15 h 67"/>
                <a:gd name="T48" fmla="*/ 4 w 675"/>
                <a:gd name="T49" fmla="*/ 12 h 67"/>
                <a:gd name="T50" fmla="*/ 8 w 675"/>
                <a:gd name="T51" fmla="*/ 7 h 67"/>
                <a:gd name="T52" fmla="*/ 12 w 675"/>
                <a:gd name="T53" fmla="*/ 4 h 67"/>
                <a:gd name="T54" fmla="*/ 15 w 675"/>
                <a:gd name="T55" fmla="*/ 2 h 67"/>
                <a:gd name="T56" fmla="*/ 21 w 675"/>
                <a:gd name="T57" fmla="*/ 0 h 67"/>
                <a:gd name="T58" fmla="*/ 26 w 675"/>
                <a:gd name="T59" fmla="*/ 0 h 67"/>
                <a:gd name="T60" fmla="*/ 648 w 675"/>
                <a:gd name="T61" fmla="*/ 0 h 67"/>
                <a:gd name="T62" fmla="*/ 648 w 675"/>
                <a:gd name="T63" fmla="*/ 0 h 67"/>
                <a:gd name="T64" fmla="*/ 653 w 675"/>
                <a:gd name="T65" fmla="*/ 0 h 67"/>
                <a:gd name="T66" fmla="*/ 658 w 675"/>
                <a:gd name="T67" fmla="*/ 2 h 67"/>
                <a:gd name="T68" fmla="*/ 663 w 675"/>
                <a:gd name="T69" fmla="*/ 4 h 67"/>
                <a:gd name="T70" fmla="*/ 666 w 675"/>
                <a:gd name="T71" fmla="*/ 7 h 67"/>
                <a:gd name="T72" fmla="*/ 670 w 675"/>
                <a:gd name="T73" fmla="*/ 12 h 67"/>
                <a:gd name="T74" fmla="*/ 672 w 675"/>
                <a:gd name="T75" fmla="*/ 15 h 67"/>
                <a:gd name="T76" fmla="*/ 673 w 675"/>
                <a:gd name="T77" fmla="*/ 21 h 67"/>
                <a:gd name="T78" fmla="*/ 675 w 675"/>
                <a:gd name="T79" fmla="*/ 26 h 67"/>
                <a:gd name="T80" fmla="*/ 675 w 675"/>
                <a:gd name="T8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5" h="67">
                  <a:moveTo>
                    <a:pt x="675" y="40"/>
                  </a:moveTo>
                  <a:lnTo>
                    <a:pt x="675" y="40"/>
                  </a:lnTo>
                  <a:lnTo>
                    <a:pt x="673" y="46"/>
                  </a:lnTo>
                  <a:lnTo>
                    <a:pt x="672" y="51"/>
                  </a:lnTo>
                  <a:lnTo>
                    <a:pt x="670" y="56"/>
                  </a:lnTo>
                  <a:lnTo>
                    <a:pt x="666" y="60"/>
                  </a:lnTo>
                  <a:lnTo>
                    <a:pt x="663" y="62"/>
                  </a:lnTo>
                  <a:lnTo>
                    <a:pt x="658" y="64"/>
                  </a:lnTo>
                  <a:lnTo>
                    <a:pt x="653" y="67"/>
                  </a:lnTo>
                  <a:lnTo>
                    <a:pt x="648" y="67"/>
                  </a:lnTo>
                  <a:lnTo>
                    <a:pt x="26" y="67"/>
                  </a:lnTo>
                  <a:lnTo>
                    <a:pt x="26" y="67"/>
                  </a:lnTo>
                  <a:lnTo>
                    <a:pt x="21" y="67"/>
                  </a:lnTo>
                  <a:lnTo>
                    <a:pt x="15" y="64"/>
                  </a:lnTo>
                  <a:lnTo>
                    <a:pt x="12" y="62"/>
                  </a:lnTo>
                  <a:lnTo>
                    <a:pt x="8" y="60"/>
                  </a:lnTo>
                  <a:lnTo>
                    <a:pt x="4" y="56"/>
                  </a:lnTo>
                  <a:lnTo>
                    <a:pt x="2" y="51"/>
                  </a:lnTo>
                  <a:lnTo>
                    <a:pt x="1" y="46"/>
                  </a:lnTo>
                  <a:lnTo>
                    <a:pt x="0" y="40"/>
                  </a:lnTo>
                  <a:lnTo>
                    <a:pt x="0" y="26"/>
                  </a:lnTo>
                  <a:lnTo>
                    <a:pt x="0" y="26"/>
                  </a:lnTo>
                  <a:lnTo>
                    <a:pt x="1" y="21"/>
                  </a:lnTo>
                  <a:lnTo>
                    <a:pt x="2" y="15"/>
                  </a:lnTo>
                  <a:lnTo>
                    <a:pt x="4" y="12"/>
                  </a:lnTo>
                  <a:lnTo>
                    <a:pt x="8" y="7"/>
                  </a:lnTo>
                  <a:lnTo>
                    <a:pt x="12" y="4"/>
                  </a:lnTo>
                  <a:lnTo>
                    <a:pt x="15" y="2"/>
                  </a:lnTo>
                  <a:lnTo>
                    <a:pt x="21" y="0"/>
                  </a:lnTo>
                  <a:lnTo>
                    <a:pt x="26" y="0"/>
                  </a:lnTo>
                  <a:lnTo>
                    <a:pt x="648" y="0"/>
                  </a:lnTo>
                  <a:lnTo>
                    <a:pt x="648" y="0"/>
                  </a:lnTo>
                  <a:lnTo>
                    <a:pt x="653" y="0"/>
                  </a:lnTo>
                  <a:lnTo>
                    <a:pt x="658" y="2"/>
                  </a:lnTo>
                  <a:lnTo>
                    <a:pt x="663" y="4"/>
                  </a:lnTo>
                  <a:lnTo>
                    <a:pt x="666" y="7"/>
                  </a:lnTo>
                  <a:lnTo>
                    <a:pt x="670" y="12"/>
                  </a:lnTo>
                  <a:lnTo>
                    <a:pt x="672" y="15"/>
                  </a:lnTo>
                  <a:lnTo>
                    <a:pt x="673" y="21"/>
                  </a:lnTo>
                  <a:lnTo>
                    <a:pt x="675" y="26"/>
                  </a:lnTo>
                  <a:lnTo>
                    <a:pt x="675" y="40"/>
                  </a:lnTo>
                  <a:close/>
                </a:path>
              </a:pathLst>
            </a:custGeom>
            <a:solidFill>
              <a:schemeClr val="tx1">
                <a:lumMod val="85000"/>
                <a:lumOff val="15000"/>
              </a:schemeClr>
            </a:solidFill>
            <a:ln>
              <a:noFill/>
            </a:ln>
            <a:extLst/>
          </p:spPr>
          <p:txBody>
            <a:bodyPr/>
            <a:lstStyle/>
            <a:p>
              <a:pPr eaLnBrk="1" hangingPunct="1">
                <a:defRPr/>
              </a:pPr>
              <a:endParaRPr lang="en-US" altLang="zh-CN"/>
            </a:p>
          </p:txBody>
        </p:sp>
        <p:sp>
          <p:nvSpPr>
            <p:cNvPr id="110647" name="Freeform 809"/>
            <p:cNvSpPr>
              <a:spLocks/>
            </p:cNvSpPr>
            <p:nvPr/>
          </p:nvSpPr>
          <p:spPr bwMode="auto">
            <a:xfrm>
              <a:off x="1787488" y="3228445"/>
              <a:ext cx="1429522" cy="189918"/>
            </a:xfrm>
            <a:custGeom>
              <a:avLst/>
              <a:gdLst>
                <a:gd name="T0" fmla="*/ 0 w 1673"/>
                <a:gd name="T1" fmla="*/ 2147483647 h 224"/>
                <a:gd name="T2" fmla="*/ 2147483647 w 1673"/>
                <a:gd name="T3" fmla="*/ 2147483647 h 224"/>
                <a:gd name="T4" fmla="*/ 2147483647 w 1673"/>
                <a:gd name="T5" fmla="*/ 2147483647 h 224"/>
                <a:gd name="T6" fmla="*/ 2147483647 w 1673"/>
                <a:gd name="T7" fmla="*/ 2147483647 h 224"/>
                <a:gd name="T8" fmla="*/ 2147483647 w 1673"/>
                <a:gd name="T9" fmla="*/ 2147483647 h 224"/>
                <a:gd name="T10" fmla="*/ 2147483647 w 1673"/>
                <a:gd name="T11" fmla="*/ 2147483647 h 224"/>
                <a:gd name="T12" fmla="*/ 2147483647 w 1673"/>
                <a:gd name="T13" fmla="*/ 2147483647 h 224"/>
                <a:gd name="T14" fmla="*/ 2147483647 w 1673"/>
                <a:gd name="T15" fmla="*/ 2147483647 h 224"/>
                <a:gd name="T16" fmla="*/ 2147483647 w 1673"/>
                <a:gd name="T17" fmla="*/ 2147483647 h 224"/>
                <a:gd name="T18" fmla="*/ 2147483647 w 1673"/>
                <a:gd name="T19" fmla="*/ 2147483647 h 224"/>
                <a:gd name="T20" fmla="*/ 2147483647 w 1673"/>
                <a:gd name="T21" fmla="*/ 2147483647 h 224"/>
                <a:gd name="T22" fmla="*/ 2147483647 w 1673"/>
                <a:gd name="T23" fmla="*/ 2147483647 h 224"/>
                <a:gd name="T24" fmla="*/ 2147483647 w 1673"/>
                <a:gd name="T25" fmla="*/ 2147483647 h 224"/>
                <a:gd name="T26" fmla="*/ 2147483647 w 1673"/>
                <a:gd name="T27" fmla="*/ 2147483647 h 224"/>
                <a:gd name="T28" fmla="*/ 2147483647 w 1673"/>
                <a:gd name="T29" fmla="*/ 2147483647 h 224"/>
                <a:gd name="T30" fmla="*/ 2147483647 w 1673"/>
                <a:gd name="T31" fmla="*/ 2147483647 h 224"/>
                <a:gd name="T32" fmla="*/ 2147483647 w 1673"/>
                <a:gd name="T33" fmla="*/ 2147483647 h 224"/>
                <a:gd name="T34" fmla="*/ 2147483647 w 1673"/>
                <a:gd name="T35" fmla="*/ 2147483647 h 224"/>
                <a:gd name="T36" fmla="*/ 2147483647 w 1673"/>
                <a:gd name="T37" fmla="*/ 2147483647 h 224"/>
                <a:gd name="T38" fmla="*/ 2147483647 w 1673"/>
                <a:gd name="T39" fmla="*/ 2147483647 h 224"/>
                <a:gd name="T40" fmla="*/ 2147483647 w 1673"/>
                <a:gd name="T41" fmla="*/ 2147483647 h 224"/>
                <a:gd name="T42" fmla="*/ 2147483647 w 1673"/>
                <a:gd name="T43" fmla="*/ 2147483647 h 224"/>
                <a:gd name="T44" fmla="*/ 2147483647 w 1673"/>
                <a:gd name="T45" fmla="*/ 2147483647 h 224"/>
                <a:gd name="T46" fmla="*/ 2147483647 w 1673"/>
                <a:gd name="T47" fmla="*/ 2147483647 h 224"/>
                <a:gd name="T48" fmla="*/ 2147483647 w 1673"/>
                <a:gd name="T49" fmla="*/ 2147483647 h 224"/>
                <a:gd name="T50" fmla="*/ 2147483647 w 1673"/>
                <a:gd name="T51" fmla="*/ 2147483647 h 224"/>
                <a:gd name="T52" fmla="*/ 2147483647 w 1673"/>
                <a:gd name="T53" fmla="*/ 2147483647 h 224"/>
                <a:gd name="T54" fmla="*/ 2147483647 w 1673"/>
                <a:gd name="T55" fmla="*/ 2147483647 h 224"/>
                <a:gd name="T56" fmla="*/ 2147483647 w 1673"/>
                <a:gd name="T57" fmla="*/ 2147483647 h 224"/>
                <a:gd name="T58" fmla="*/ 2147483647 w 1673"/>
                <a:gd name="T59" fmla="*/ 2147483647 h 224"/>
                <a:gd name="T60" fmla="*/ 2147483647 w 1673"/>
                <a:gd name="T61" fmla="*/ 2147483647 h 224"/>
                <a:gd name="T62" fmla="*/ 2147483647 w 1673"/>
                <a:gd name="T63" fmla="*/ 2147483647 h 224"/>
                <a:gd name="T64" fmla="*/ 2147483647 w 1673"/>
                <a:gd name="T65" fmla="*/ 2147483647 h 224"/>
                <a:gd name="T66" fmla="*/ 2147483647 w 1673"/>
                <a:gd name="T67" fmla="*/ 2147483647 h 224"/>
                <a:gd name="T68" fmla="*/ 2147483647 w 1673"/>
                <a:gd name="T69" fmla="*/ 2147483647 h 224"/>
                <a:gd name="T70" fmla="*/ 2147483647 w 1673"/>
                <a:gd name="T71" fmla="*/ 2147483647 h 224"/>
                <a:gd name="T72" fmla="*/ 2147483647 w 1673"/>
                <a:gd name="T73" fmla="*/ 2147483647 h 224"/>
                <a:gd name="T74" fmla="*/ 2147483647 w 1673"/>
                <a:gd name="T75" fmla="*/ 2147483647 h 224"/>
                <a:gd name="T76" fmla="*/ 2147483647 w 1673"/>
                <a:gd name="T77" fmla="*/ 2147483647 h 224"/>
                <a:gd name="T78" fmla="*/ 2147483647 w 1673"/>
                <a:gd name="T79" fmla="*/ 2147483647 h 224"/>
                <a:gd name="T80" fmla="*/ 2147483647 w 1673"/>
                <a:gd name="T81" fmla="*/ 2147483647 h 224"/>
                <a:gd name="T82" fmla="*/ 2147483647 w 1673"/>
                <a:gd name="T83" fmla="*/ 2147483647 h 224"/>
                <a:gd name="T84" fmla="*/ 2147483647 w 1673"/>
                <a:gd name="T85" fmla="*/ 2147483647 h 224"/>
                <a:gd name="T86" fmla="*/ 2147483647 w 1673"/>
                <a:gd name="T87" fmla="*/ 2147483647 h 224"/>
                <a:gd name="T88" fmla="*/ 2147483647 w 1673"/>
                <a:gd name="T89" fmla="*/ 2147483647 h 224"/>
                <a:gd name="T90" fmla="*/ 2147483647 w 1673"/>
                <a:gd name="T91" fmla="*/ 2147483647 h 224"/>
                <a:gd name="T92" fmla="*/ 2147483647 w 1673"/>
                <a:gd name="T93" fmla="*/ 2147483647 h 224"/>
                <a:gd name="T94" fmla="*/ 2147483647 w 1673"/>
                <a:gd name="T95" fmla="*/ 2147483647 h 224"/>
                <a:gd name="T96" fmla="*/ 2147483647 w 1673"/>
                <a:gd name="T97" fmla="*/ 2147483647 h 224"/>
                <a:gd name="T98" fmla="*/ 2147483647 w 1673"/>
                <a:gd name="T99" fmla="*/ 2147483647 h 224"/>
                <a:gd name="T100" fmla="*/ 0 w 1673"/>
                <a:gd name="T101" fmla="*/ 2147483647 h 2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3"/>
                <a:gd name="T154" fmla="*/ 0 h 224"/>
                <a:gd name="T155" fmla="*/ 1673 w 1673"/>
                <a:gd name="T156" fmla="*/ 224 h 2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3" h="224">
                  <a:moveTo>
                    <a:pt x="0" y="1"/>
                  </a:moveTo>
                  <a:lnTo>
                    <a:pt x="0" y="130"/>
                  </a:lnTo>
                  <a:lnTo>
                    <a:pt x="2" y="140"/>
                  </a:lnTo>
                  <a:lnTo>
                    <a:pt x="3" y="149"/>
                  </a:lnTo>
                  <a:lnTo>
                    <a:pt x="5" y="158"/>
                  </a:lnTo>
                  <a:lnTo>
                    <a:pt x="8" y="167"/>
                  </a:lnTo>
                  <a:lnTo>
                    <a:pt x="12" y="175"/>
                  </a:lnTo>
                  <a:lnTo>
                    <a:pt x="16" y="183"/>
                  </a:lnTo>
                  <a:lnTo>
                    <a:pt x="22" y="190"/>
                  </a:lnTo>
                  <a:lnTo>
                    <a:pt x="28" y="196"/>
                  </a:lnTo>
                  <a:lnTo>
                    <a:pt x="34" y="202"/>
                  </a:lnTo>
                  <a:lnTo>
                    <a:pt x="41" y="208"/>
                  </a:lnTo>
                  <a:lnTo>
                    <a:pt x="50" y="213"/>
                  </a:lnTo>
                  <a:lnTo>
                    <a:pt x="58" y="217"/>
                  </a:lnTo>
                  <a:lnTo>
                    <a:pt x="66" y="219"/>
                  </a:lnTo>
                  <a:lnTo>
                    <a:pt x="75" y="221"/>
                  </a:lnTo>
                  <a:lnTo>
                    <a:pt x="84" y="224"/>
                  </a:lnTo>
                  <a:lnTo>
                    <a:pt x="94" y="224"/>
                  </a:lnTo>
                  <a:lnTo>
                    <a:pt x="125" y="224"/>
                  </a:lnTo>
                  <a:lnTo>
                    <a:pt x="135" y="224"/>
                  </a:lnTo>
                  <a:lnTo>
                    <a:pt x="144" y="221"/>
                  </a:lnTo>
                  <a:lnTo>
                    <a:pt x="153" y="219"/>
                  </a:lnTo>
                  <a:lnTo>
                    <a:pt x="161" y="217"/>
                  </a:lnTo>
                  <a:lnTo>
                    <a:pt x="169" y="213"/>
                  </a:lnTo>
                  <a:lnTo>
                    <a:pt x="178" y="208"/>
                  </a:lnTo>
                  <a:lnTo>
                    <a:pt x="185" y="202"/>
                  </a:lnTo>
                  <a:lnTo>
                    <a:pt x="191" y="196"/>
                  </a:lnTo>
                  <a:lnTo>
                    <a:pt x="197" y="190"/>
                  </a:lnTo>
                  <a:lnTo>
                    <a:pt x="203" y="183"/>
                  </a:lnTo>
                  <a:lnTo>
                    <a:pt x="207" y="175"/>
                  </a:lnTo>
                  <a:lnTo>
                    <a:pt x="211" y="167"/>
                  </a:lnTo>
                  <a:lnTo>
                    <a:pt x="214" y="158"/>
                  </a:lnTo>
                  <a:lnTo>
                    <a:pt x="216" y="149"/>
                  </a:lnTo>
                  <a:lnTo>
                    <a:pt x="217" y="140"/>
                  </a:lnTo>
                  <a:lnTo>
                    <a:pt x="219" y="130"/>
                  </a:lnTo>
                  <a:lnTo>
                    <a:pt x="219" y="93"/>
                  </a:lnTo>
                  <a:lnTo>
                    <a:pt x="454" y="93"/>
                  </a:lnTo>
                  <a:lnTo>
                    <a:pt x="454" y="130"/>
                  </a:lnTo>
                  <a:lnTo>
                    <a:pt x="455" y="140"/>
                  </a:lnTo>
                  <a:lnTo>
                    <a:pt x="456" y="149"/>
                  </a:lnTo>
                  <a:lnTo>
                    <a:pt x="458" y="158"/>
                  </a:lnTo>
                  <a:lnTo>
                    <a:pt x="461" y="167"/>
                  </a:lnTo>
                  <a:lnTo>
                    <a:pt x="466" y="175"/>
                  </a:lnTo>
                  <a:lnTo>
                    <a:pt x="470" y="183"/>
                  </a:lnTo>
                  <a:lnTo>
                    <a:pt x="475" y="190"/>
                  </a:lnTo>
                  <a:lnTo>
                    <a:pt x="481" y="196"/>
                  </a:lnTo>
                  <a:lnTo>
                    <a:pt x="488" y="202"/>
                  </a:lnTo>
                  <a:lnTo>
                    <a:pt x="495" y="208"/>
                  </a:lnTo>
                  <a:lnTo>
                    <a:pt x="503" y="213"/>
                  </a:lnTo>
                  <a:lnTo>
                    <a:pt x="511" y="217"/>
                  </a:lnTo>
                  <a:lnTo>
                    <a:pt x="519" y="219"/>
                  </a:lnTo>
                  <a:lnTo>
                    <a:pt x="528" y="221"/>
                  </a:lnTo>
                  <a:lnTo>
                    <a:pt x="537" y="224"/>
                  </a:lnTo>
                  <a:lnTo>
                    <a:pt x="547" y="224"/>
                  </a:lnTo>
                  <a:lnTo>
                    <a:pt x="630" y="224"/>
                  </a:lnTo>
                  <a:lnTo>
                    <a:pt x="639" y="224"/>
                  </a:lnTo>
                  <a:lnTo>
                    <a:pt x="649" y="221"/>
                  </a:lnTo>
                  <a:lnTo>
                    <a:pt x="657" y="219"/>
                  </a:lnTo>
                  <a:lnTo>
                    <a:pt x="666" y="217"/>
                  </a:lnTo>
                  <a:lnTo>
                    <a:pt x="674" y="213"/>
                  </a:lnTo>
                  <a:lnTo>
                    <a:pt x="681" y="208"/>
                  </a:lnTo>
                  <a:lnTo>
                    <a:pt x="688" y="202"/>
                  </a:lnTo>
                  <a:lnTo>
                    <a:pt x="696" y="196"/>
                  </a:lnTo>
                  <a:lnTo>
                    <a:pt x="702" y="190"/>
                  </a:lnTo>
                  <a:lnTo>
                    <a:pt x="706" y="183"/>
                  </a:lnTo>
                  <a:lnTo>
                    <a:pt x="711" y="175"/>
                  </a:lnTo>
                  <a:lnTo>
                    <a:pt x="716" y="167"/>
                  </a:lnTo>
                  <a:lnTo>
                    <a:pt x="718" y="158"/>
                  </a:lnTo>
                  <a:lnTo>
                    <a:pt x="721" y="149"/>
                  </a:lnTo>
                  <a:lnTo>
                    <a:pt x="722" y="140"/>
                  </a:lnTo>
                  <a:lnTo>
                    <a:pt x="723" y="130"/>
                  </a:lnTo>
                  <a:lnTo>
                    <a:pt x="723" y="93"/>
                  </a:lnTo>
                  <a:lnTo>
                    <a:pt x="958" y="93"/>
                  </a:lnTo>
                  <a:lnTo>
                    <a:pt x="958" y="130"/>
                  </a:lnTo>
                  <a:lnTo>
                    <a:pt x="959" y="140"/>
                  </a:lnTo>
                  <a:lnTo>
                    <a:pt x="961" y="149"/>
                  </a:lnTo>
                  <a:lnTo>
                    <a:pt x="963" y="158"/>
                  </a:lnTo>
                  <a:lnTo>
                    <a:pt x="965" y="167"/>
                  </a:lnTo>
                  <a:lnTo>
                    <a:pt x="970" y="175"/>
                  </a:lnTo>
                  <a:lnTo>
                    <a:pt x="974" y="183"/>
                  </a:lnTo>
                  <a:lnTo>
                    <a:pt x="980" y="190"/>
                  </a:lnTo>
                  <a:lnTo>
                    <a:pt x="986" y="196"/>
                  </a:lnTo>
                  <a:lnTo>
                    <a:pt x="992" y="202"/>
                  </a:lnTo>
                  <a:lnTo>
                    <a:pt x="999" y="208"/>
                  </a:lnTo>
                  <a:lnTo>
                    <a:pt x="1007" y="213"/>
                  </a:lnTo>
                  <a:lnTo>
                    <a:pt x="1016" y="217"/>
                  </a:lnTo>
                  <a:lnTo>
                    <a:pt x="1024" y="219"/>
                  </a:lnTo>
                  <a:lnTo>
                    <a:pt x="1033" y="221"/>
                  </a:lnTo>
                  <a:lnTo>
                    <a:pt x="1042" y="224"/>
                  </a:lnTo>
                  <a:lnTo>
                    <a:pt x="1052" y="224"/>
                  </a:lnTo>
                  <a:lnTo>
                    <a:pt x="1122" y="224"/>
                  </a:lnTo>
                  <a:lnTo>
                    <a:pt x="1132" y="224"/>
                  </a:lnTo>
                  <a:lnTo>
                    <a:pt x="1142" y="221"/>
                  </a:lnTo>
                  <a:lnTo>
                    <a:pt x="1150" y="219"/>
                  </a:lnTo>
                  <a:lnTo>
                    <a:pt x="1158" y="217"/>
                  </a:lnTo>
                  <a:lnTo>
                    <a:pt x="1167" y="213"/>
                  </a:lnTo>
                  <a:lnTo>
                    <a:pt x="1175" y="208"/>
                  </a:lnTo>
                  <a:lnTo>
                    <a:pt x="1182" y="202"/>
                  </a:lnTo>
                  <a:lnTo>
                    <a:pt x="1188" y="196"/>
                  </a:lnTo>
                  <a:lnTo>
                    <a:pt x="1194" y="190"/>
                  </a:lnTo>
                  <a:lnTo>
                    <a:pt x="1200" y="183"/>
                  </a:lnTo>
                  <a:lnTo>
                    <a:pt x="1204" y="175"/>
                  </a:lnTo>
                  <a:lnTo>
                    <a:pt x="1209" y="167"/>
                  </a:lnTo>
                  <a:lnTo>
                    <a:pt x="1211" y="158"/>
                  </a:lnTo>
                  <a:lnTo>
                    <a:pt x="1214" y="149"/>
                  </a:lnTo>
                  <a:lnTo>
                    <a:pt x="1215" y="140"/>
                  </a:lnTo>
                  <a:lnTo>
                    <a:pt x="1216" y="130"/>
                  </a:lnTo>
                  <a:lnTo>
                    <a:pt x="1216" y="93"/>
                  </a:lnTo>
                  <a:lnTo>
                    <a:pt x="1451" y="93"/>
                  </a:lnTo>
                  <a:lnTo>
                    <a:pt x="1451" y="130"/>
                  </a:lnTo>
                  <a:lnTo>
                    <a:pt x="1452" y="140"/>
                  </a:lnTo>
                  <a:lnTo>
                    <a:pt x="1453" y="149"/>
                  </a:lnTo>
                  <a:lnTo>
                    <a:pt x="1456" y="158"/>
                  </a:lnTo>
                  <a:lnTo>
                    <a:pt x="1458" y="167"/>
                  </a:lnTo>
                  <a:lnTo>
                    <a:pt x="1463" y="175"/>
                  </a:lnTo>
                  <a:lnTo>
                    <a:pt x="1468" y="183"/>
                  </a:lnTo>
                  <a:lnTo>
                    <a:pt x="1472" y="190"/>
                  </a:lnTo>
                  <a:lnTo>
                    <a:pt x="1478" y="196"/>
                  </a:lnTo>
                  <a:lnTo>
                    <a:pt x="1486" y="202"/>
                  </a:lnTo>
                  <a:lnTo>
                    <a:pt x="1493" y="208"/>
                  </a:lnTo>
                  <a:lnTo>
                    <a:pt x="1500" y="213"/>
                  </a:lnTo>
                  <a:lnTo>
                    <a:pt x="1508" y="217"/>
                  </a:lnTo>
                  <a:lnTo>
                    <a:pt x="1517" y="219"/>
                  </a:lnTo>
                  <a:lnTo>
                    <a:pt x="1525" y="221"/>
                  </a:lnTo>
                  <a:lnTo>
                    <a:pt x="1535" y="224"/>
                  </a:lnTo>
                  <a:lnTo>
                    <a:pt x="1544" y="224"/>
                  </a:lnTo>
                  <a:lnTo>
                    <a:pt x="1580" y="224"/>
                  </a:lnTo>
                  <a:lnTo>
                    <a:pt x="1590" y="224"/>
                  </a:lnTo>
                  <a:lnTo>
                    <a:pt x="1598" y="221"/>
                  </a:lnTo>
                  <a:lnTo>
                    <a:pt x="1608" y="219"/>
                  </a:lnTo>
                  <a:lnTo>
                    <a:pt x="1616" y="217"/>
                  </a:lnTo>
                  <a:lnTo>
                    <a:pt x="1625" y="213"/>
                  </a:lnTo>
                  <a:lnTo>
                    <a:pt x="1632" y="208"/>
                  </a:lnTo>
                  <a:lnTo>
                    <a:pt x="1639" y="202"/>
                  </a:lnTo>
                  <a:lnTo>
                    <a:pt x="1646" y="196"/>
                  </a:lnTo>
                  <a:lnTo>
                    <a:pt x="1652" y="190"/>
                  </a:lnTo>
                  <a:lnTo>
                    <a:pt x="1657" y="183"/>
                  </a:lnTo>
                  <a:lnTo>
                    <a:pt x="1662" y="175"/>
                  </a:lnTo>
                  <a:lnTo>
                    <a:pt x="1665" y="167"/>
                  </a:lnTo>
                  <a:lnTo>
                    <a:pt x="1669" y="158"/>
                  </a:lnTo>
                  <a:lnTo>
                    <a:pt x="1671" y="149"/>
                  </a:lnTo>
                  <a:lnTo>
                    <a:pt x="1673" y="140"/>
                  </a:lnTo>
                  <a:lnTo>
                    <a:pt x="1673" y="130"/>
                  </a:lnTo>
                  <a:lnTo>
                    <a:pt x="1673" y="0"/>
                  </a:lnTo>
                  <a:lnTo>
                    <a:pt x="0" y="1"/>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48" name="Freeform 810"/>
            <p:cNvSpPr>
              <a:spLocks/>
            </p:cNvSpPr>
            <p:nvPr/>
          </p:nvSpPr>
          <p:spPr bwMode="auto">
            <a:xfrm>
              <a:off x="1972274" y="3231010"/>
              <a:ext cx="202752" cy="187353"/>
            </a:xfrm>
            <a:custGeom>
              <a:avLst/>
              <a:gdLst>
                <a:gd name="T0" fmla="*/ 2147483647 w 237"/>
                <a:gd name="T1" fmla="*/ 2147483647 h 221"/>
                <a:gd name="T2" fmla="*/ 2147483647 w 237"/>
                <a:gd name="T3" fmla="*/ 2147483647 h 221"/>
                <a:gd name="T4" fmla="*/ 2147483647 w 237"/>
                <a:gd name="T5" fmla="*/ 2147483647 h 221"/>
                <a:gd name="T6" fmla="*/ 2147483647 w 237"/>
                <a:gd name="T7" fmla="*/ 2147483647 h 221"/>
                <a:gd name="T8" fmla="*/ 2147483647 w 237"/>
                <a:gd name="T9" fmla="*/ 2147483647 h 221"/>
                <a:gd name="T10" fmla="*/ 2147483647 w 237"/>
                <a:gd name="T11" fmla="*/ 2147483647 h 221"/>
                <a:gd name="T12" fmla="*/ 2147483647 w 237"/>
                <a:gd name="T13" fmla="*/ 2147483647 h 221"/>
                <a:gd name="T14" fmla="*/ 2147483647 w 237"/>
                <a:gd name="T15" fmla="*/ 2147483647 h 221"/>
                <a:gd name="T16" fmla="*/ 2147483647 w 237"/>
                <a:gd name="T17" fmla="*/ 2147483647 h 221"/>
                <a:gd name="T18" fmla="*/ 2147483647 w 237"/>
                <a:gd name="T19" fmla="*/ 2147483647 h 221"/>
                <a:gd name="T20" fmla="*/ 2147483647 w 237"/>
                <a:gd name="T21" fmla="*/ 2147483647 h 221"/>
                <a:gd name="T22" fmla="*/ 2147483647 w 237"/>
                <a:gd name="T23" fmla="*/ 2147483647 h 221"/>
                <a:gd name="T24" fmla="*/ 2147483647 w 237"/>
                <a:gd name="T25" fmla="*/ 2147483647 h 221"/>
                <a:gd name="T26" fmla="*/ 2147483647 w 237"/>
                <a:gd name="T27" fmla="*/ 2147483647 h 221"/>
                <a:gd name="T28" fmla="*/ 2147483647 w 237"/>
                <a:gd name="T29" fmla="*/ 2147483647 h 221"/>
                <a:gd name="T30" fmla="*/ 2147483647 w 237"/>
                <a:gd name="T31" fmla="*/ 2147483647 h 221"/>
                <a:gd name="T32" fmla="*/ 2147483647 w 237"/>
                <a:gd name="T33" fmla="*/ 2147483647 h 221"/>
                <a:gd name="T34" fmla="*/ 2147483647 w 237"/>
                <a:gd name="T35" fmla="*/ 2147483647 h 221"/>
                <a:gd name="T36" fmla="*/ 2147483647 w 237"/>
                <a:gd name="T37" fmla="*/ 0 h 221"/>
                <a:gd name="T38" fmla="*/ 0 w 237"/>
                <a:gd name="T39" fmla="*/ 0 h 221"/>
                <a:gd name="T40" fmla="*/ 0 w 237"/>
                <a:gd name="T41" fmla="*/ 2147483647 h 221"/>
                <a:gd name="T42" fmla="*/ 0 w 237"/>
                <a:gd name="T43" fmla="*/ 2147483647 h 221"/>
                <a:gd name="T44" fmla="*/ 2147483647 w 237"/>
                <a:gd name="T45" fmla="*/ 2147483647 h 221"/>
                <a:gd name="T46" fmla="*/ 2147483647 w 237"/>
                <a:gd name="T47" fmla="*/ 2147483647 h 221"/>
                <a:gd name="T48" fmla="*/ 2147483647 w 237"/>
                <a:gd name="T49" fmla="*/ 2147483647 h 221"/>
                <a:gd name="T50" fmla="*/ 2147483647 w 237"/>
                <a:gd name="T51" fmla="*/ 2147483647 h 221"/>
                <a:gd name="T52" fmla="*/ 2147483647 w 237"/>
                <a:gd name="T53" fmla="*/ 2147483647 h 221"/>
                <a:gd name="T54" fmla="*/ 2147483647 w 237"/>
                <a:gd name="T55" fmla="*/ 2147483647 h 221"/>
                <a:gd name="T56" fmla="*/ 2147483647 w 237"/>
                <a:gd name="T57" fmla="*/ 2147483647 h 221"/>
                <a:gd name="T58" fmla="*/ 2147483647 w 237"/>
                <a:gd name="T59" fmla="*/ 2147483647 h 221"/>
                <a:gd name="T60" fmla="*/ 2147483647 w 237"/>
                <a:gd name="T61" fmla="*/ 2147483647 h 221"/>
                <a:gd name="T62" fmla="*/ 2147483647 w 237"/>
                <a:gd name="T63" fmla="*/ 2147483647 h 221"/>
                <a:gd name="T64" fmla="*/ 2147483647 w 237"/>
                <a:gd name="T65" fmla="*/ 2147483647 h 221"/>
                <a:gd name="T66" fmla="*/ 2147483647 w 237"/>
                <a:gd name="T67" fmla="*/ 2147483647 h 221"/>
                <a:gd name="T68" fmla="*/ 2147483647 w 237"/>
                <a:gd name="T69" fmla="*/ 2147483647 h 221"/>
                <a:gd name="T70" fmla="*/ 2147483647 w 237"/>
                <a:gd name="T71" fmla="*/ 2147483647 h 221"/>
                <a:gd name="T72" fmla="*/ 2147483647 w 237"/>
                <a:gd name="T73" fmla="*/ 2147483647 h 221"/>
                <a:gd name="T74" fmla="*/ 2147483647 w 237"/>
                <a:gd name="T75" fmla="*/ 2147483647 h 221"/>
                <a:gd name="T76" fmla="*/ 2147483647 w 237"/>
                <a:gd name="T77" fmla="*/ 2147483647 h 22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7"/>
                <a:gd name="T118" fmla="*/ 0 h 221"/>
                <a:gd name="T119" fmla="*/ 237 w 237"/>
                <a:gd name="T120" fmla="*/ 221 h 22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7" h="221">
                  <a:moveTo>
                    <a:pt x="143" y="221"/>
                  </a:moveTo>
                  <a:lnTo>
                    <a:pt x="143" y="221"/>
                  </a:lnTo>
                  <a:lnTo>
                    <a:pt x="153" y="221"/>
                  </a:lnTo>
                  <a:lnTo>
                    <a:pt x="162" y="218"/>
                  </a:lnTo>
                  <a:lnTo>
                    <a:pt x="171" y="216"/>
                  </a:lnTo>
                  <a:lnTo>
                    <a:pt x="179" y="214"/>
                  </a:lnTo>
                  <a:lnTo>
                    <a:pt x="187" y="210"/>
                  </a:lnTo>
                  <a:lnTo>
                    <a:pt x="195" y="205"/>
                  </a:lnTo>
                  <a:lnTo>
                    <a:pt x="202" y="199"/>
                  </a:lnTo>
                  <a:lnTo>
                    <a:pt x="209" y="193"/>
                  </a:lnTo>
                  <a:lnTo>
                    <a:pt x="215" y="187"/>
                  </a:lnTo>
                  <a:lnTo>
                    <a:pt x="220" y="180"/>
                  </a:lnTo>
                  <a:lnTo>
                    <a:pt x="225" y="172"/>
                  </a:lnTo>
                  <a:lnTo>
                    <a:pt x="229" y="164"/>
                  </a:lnTo>
                  <a:lnTo>
                    <a:pt x="232" y="155"/>
                  </a:lnTo>
                  <a:lnTo>
                    <a:pt x="234" y="146"/>
                  </a:lnTo>
                  <a:lnTo>
                    <a:pt x="235" y="137"/>
                  </a:lnTo>
                  <a:lnTo>
                    <a:pt x="237" y="127"/>
                  </a:lnTo>
                  <a:lnTo>
                    <a:pt x="237" y="0"/>
                  </a:lnTo>
                  <a:lnTo>
                    <a:pt x="0" y="0"/>
                  </a:lnTo>
                  <a:lnTo>
                    <a:pt x="0" y="127"/>
                  </a:lnTo>
                  <a:lnTo>
                    <a:pt x="2" y="137"/>
                  </a:lnTo>
                  <a:lnTo>
                    <a:pt x="3" y="146"/>
                  </a:lnTo>
                  <a:lnTo>
                    <a:pt x="5" y="155"/>
                  </a:lnTo>
                  <a:lnTo>
                    <a:pt x="8" y="164"/>
                  </a:lnTo>
                  <a:lnTo>
                    <a:pt x="12" y="172"/>
                  </a:lnTo>
                  <a:lnTo>
                    <a:pt x="16" y="180"/>
                  </a:lnTo>
                  <a:lnTo>
                    <a:pt x="22" y="187"/>
                  </a:lnTo>
                  <a:lnTo>
                    <a:pt x="28" y="193"/>
                  </a:lnTo>
                  <a:lnTo>
                    <a:pt x="34" y="199"/>
                  </a:lnTo>
                  <a:lnTo>
                    <a:pt x="41" y="205"/>
                  </a:lnTo>
                  <a:lnTo>
                    <a:pt x="50" y="210"/>
                  </a:lnTo>
                  <a:lnTo>
                    <a:pt x="58" y="214"/>
                  </a:lnTo>
                  <a:lnTo>
                    <a:pt x="66" y="216"/>
                  </a:lnTo>
                  <a:lnTo>
                    <a:pt x="75" y="218"/>
                  </a:lnTo>
                  <a:lnTo>
                    <a:pt x="84" y="221"/>
                  </a:lnTo>
                  <a:lnTo>
                    <a:pt x="94" y="221"/>
                  </a:lnTo>
                  <a:lnTo>
                    <a:pt x="143" y="221"/>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49" name="Freeform 811"/>
            <p:cNvSpPr>
              <a:spLocks/>
            </p:cNvSpPr>
            <p:nvPr/>
          </p:nvSpPr>
          <p:spPr bwMode="auto">
            <a:xfrm>
              <a:off x="2406007" y="3228445"/>
              <a:ext cx="200184" cy="189918"/>
            </a:xfrm>
            <a:custGeom>
              <a:avLst/>
              <a:gdLst>
                <a:gd name="T0" fmla="*/ 2147483647 w 235"/>
                <a:gd name="T1" fmla="*/ 2147483647 h 222"/>
                <a:gd name="T2" fmla="*/ 2147483647 w 235"/>
                <a:gd name="T3" fmla="*/ 2147483647 h 222"/>
                <a:gd name="T4" fmla="*/ 2147483647 w 235"/>
                <a:gd name="T5" fmla="*/ 2147483647 h 222"/>
                <a:gd name="T6" fmla="*/ 2147483647 w 235"/>
                <a:gd name="T7" fmla="*/ 2147483647 h 222"/>
                <a:gd name="T8" fmla="*/ 2147483647 w 235"/>
                <a:gd name="T9" fmla="*/ 2147483647 h 222"/>
                <a:gd name="T10" fmla="*/ 2147483647 w 235"/>
                <a:gd name="T11" fmla="*/ 2147483647 h 222"/>
                <a:gd name="T12" fmla="*/ 2147483647 w 235"/>
                <a:gd name="T13" fmla="*/ 2147483647 h 222"/>
                <a:gd name="T14" fmla="*/ 2147483647 w 235"/>
                <a:gd name="T15" fmla="*/ 2147483647 h 222"/>
                <a:gd name="T16" fmla="*/ 2147483647 w 235"/>
                <a:gd name="T17" fmla="*/ 2147483647 h 222"/>
                <a:gd name="T18" fmla="*/ 2147483647 w 235"/>
                <a:gd name="T19" fmla="*/ 2147483647 h 222"/>
                <a:gd name="T20" fmla="*/ 2147483647 w 235"/>
                <a:gd name="T21" fmla="*/ 2147483647 h 222"/>
                <a:gd name="T22" fmla="*/ 2147483647 w 235"/>
                <a:gd name="T23" fmla="*/ 2147483647 h 222"/>
                <a:gd name="T24" fmla="*/ 2147483647 w 235"/>
                <a:gd name="T25" fmla="*/ 2147483647 h 222"/>
                <a:gd name="T26" fmla="*/ 2147483647 w 235"/>
                <a:gd name="T27" fmla="*/ 2147483647 h 222"/>
                <a:gd name="T28" fmla="*/ 2147483647 w 235"/>
                <a:gd name="T29" fmla="*/ 2147483647 h 222"/>
                <a:gd name="T30" fmla="*/ 2147483647 w 235"/>
                <a:gd name="T31" fmla="*/ 2147483647 h 222"/>
                <a:gd name="T32" fmla="*/ 2147483647 w 235"/>
                <a:gd name="T33" fmla="*/ 2147483647 h 222"/>
                <a:gd name="T34" fmla="*/ 2147483647 w 235"/>
                <a:gd name="T35" fmla="*/ 2147483647 h 222"/>
                <a:gd name="T36" fmla="*/ 2147483647 w 235"/>
                <a:gd name="T37" fmla="*/ 0 h 222"/>
                <a:gd name="T38" fmla="*/ 0 w 235"/>
                <a:gd name="T39" fmla="*/ 0 h 222"/>
                <a:gd name="T40" fmla="*/ 0 w 235"/>
                <a:gd name="T41" fmla="*/ 2147483647 h 222"/>
                <a:gd name="T42" fmla="*/ 0 w 235"/>
                <a:gd name="T43" fmla="*/ 2147483647 h 222"/>
                <a:gd name="T44" fmla="*/ 0 w 235"/>
                <a:gd name="T45" fmla="*/ 2147483647 h 222"/>
                <a:gd name="T46" fmla="*/ 2147483647 w 235"/>
                <a:gd name="T47" fmla="*/ 2147483647 h 222"/>
                <a:gd name="T48" fmla="*/ 2147483647 w 235"/>
                <a:gd name="T49" fmla="*/ 2147483647 h 222"/>
                <a:gd name="T50" fmla="*/ 2147483647 w 235"/>
                <a:gd name="T51" fmla="*/ 2147483647 h 222"/>
                <a:gd name="T52" fmla="*/ 2147483647 w 235"/>
                <a:gd name="T53" fmla="*/ 2147483647 h 222"/>
                <a:gd name="T54" fmla="*/ 2147483647 w 235"/>
                <a:gd name="T55" fmla="*/ 2147483647 h 222"/>
                <a:gd name="T56" fmla="*/ 2147483647 w 235"/>
                <a:gd name="T57" fmla="*/ 2147483647 h 222"/>
                <a:gd name="T58" fmla="*/ 2147483647 w 235"/>
                <a:gd name="T59" fmla="*/ 2147483647 h 222"/>
                <a:gd name="T60" fmla="*/ 2147483647 w 235"/>
                <a:gd name="T61" fmla="*/ 2147483647 h 222"/>
                <a:gd name="T62" fmla="*/ 2147483647 w 235"/>
                <a:gd name="T63" fmla="*/ 2147483647 h 222"/>
                <a:gd name="T64" fmla="*/ 2147483647 w 235"/>
                <a:gd name="T65" fmla="*/ 2147483647 h 222"/>
                <a:gd name="T66" fmla="*/ 2147483647 w 235"/>
                <a:gd name="T67" fmla="*/ 2147483647 h 222"/>
                <a:gd name="T68" fmla="*/ 2147483647 w 235"/>
                <a:gd name="T69" fmla="*/ 2147483647 h 222"/>
                <a:gd name="T70" fmla="*/ 2147483647 w 235"/>
                <a:gd name="T71" fmla="*/ 2147483647 h 222"/>
                <a:gd name="T72" fmla="*/ 2147483647 w 235"/>
                <a:gd name="T73" fmla="*/ 2147483647 h 222"/>
                <a:gd name="T74" fmla="*/ 2147483647 w 235"/>
                <a:gd name="T75" fmla="*/ 2147483647 h 222"/>
                <a:gd name="T76" fmla="*/ 2147483647 w 235"/>
                <a:gd name="T77" fmla="*/ 2147483647 h 2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5"/>
                <a:gd name="T118" fmla="*/ 0 h 222"/>
                <a:gd name="T119" fmla="*/ 235 w 235"/>
                <a:gd name="T120" fmla="*/ 222 h 2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5" h="222">
                  <a:moveTo>
                    <a:pt x="143" y="222"/>
                  </a:moveTo>
                  <a:lnTo>
                    <a:pt x="143" y="222"/>
                  </a:lnTo>
                  <a:lnTo>
                    <a:pt x="152" y="222"/>
                  </a:lnTo>
                  <a:lnTo>
                    <a:pt x="161" y="219"/>
                  </a:lnTo>
                  <a:lnTo>
                    <a:pt x="170" y="217"/>
                  </a:lnTo>
                  <a:lnTo>
                    <a:pt x="179" y="215"/>
                  </a:lnTo>
                  <a:lnTo>
                    <a:pt x="187" y="211"/>
                  </a:lnTo>
                  <a:lnTo>
                    <a:pt x="194" y="206"/>
                  </a:lnTo>
                  <a:lnTo>
                    <a:pt x="202" y="200"/>
                  </a:lnTo>
                  <a:lnTo>
                    <a:pt x="208" y="194"/>
                  </a:lnTo>
                  <a:lnTo>
                    <a:pt x="214" y="188"/>
                  </a:lnTo>
                  <a:lnTo>
                    <a:pt x="220" y="181"/>
                  </a:lnTo>
                  <a:lnTo>
                    <a:pt x="224" y="173"/>
                  </a:lnTo>
                  <a:lnTo>
                    <a:pt x="228" y="165"/>
                  </a:lnTo>
                  <a:lnTo>
                    <a:pt x="232" y="156"/>
                  </a:lnTo>
                  <a:lnTo>
                    <a:pt x="234" y="147"/>
                  </a:lnTo>
                  <a:lnTo>
                    <a:pt x="235" y="138"/>
                  </a:lnTo>
                  <a:lnTo>
                    <a:pt x="235" y="128"/>
                  </a:lnTo>
                  <a:lnTo>
                    <a:pt x="235" y="0"/>
                  </a:lnTo>
                  <a:lnTo>
                    <a:pt x="0" y="0"/>
                  </a:lnTo>
                  <a:lnTo>
                    <a:pt x="0" y="128"/>
                  </a:lnTo>
                  <a:lnTo>
                    <a:pt x="0" y="138"/>
                  </a:lnTo>
                  <a:lnTo>
                    <a:pt x="1" y="147"/>
                  </a:lnTo>
                  <a:lnTo>
                    <a:pt x="4" y="156"/>
                  </a:lnTo>
                  <a:lnTo>
                    <a:pt x="7" y="165"/>
                  </a:lnTo>
                  <a:lnTo>
                    <a:pt x="11" y="173"/>
                  </a:lnTo>
                  <a:lnTo>
                    <a:pt x="16" y="181"/>
                  </a:lnTo>
                  <a:lnTo>
                    <a:pt x="21" y="188"/>
                  </a:lnTo>
                  <a:lnTo>
                    <a:pt x="27" y="194"/>
                  </a:lnTo>
                  <a:lnTo>
                    <a:pt x="34" y="200"/>
                  </a:lnTo>
                  <a:lnTo>
                    <a:pt x="41" y="206"/>
                  </a:lnTo>
                  <a:lnTo>
                    <a:pt x="48" y="211"/>
                  </a:lnTo>
                  <a:lnTo>
                    <a:pt x="57" y="215"/>
                  </a:lnTo>
                  <a:lnTo>
                    <a:pt x="65" y="217"/>
                  </a:lnTo>
                  <a:lnTo>
                    <a:pt x="75" y="219"/>
                  </a:lnTo>
                  <a:lnTo>
                    <a:pt x="83" y="222"/>
                  </a:lnTo>
                  <a:lnTo>
                    <a:pt x="93" y="222"/>
                  </a:lnTo>
                  <a:lnTo>
                    <a:pt x="143" y="222"/>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50" name="Freeform 812"/>
            <p:cNvSpPr>
              <a:spLocks/>
            </p:cNvSpPr>
            <p:nvPr/>
          </p:nvSpPr>
          <p:spPr bwMode="auto">
            <a:xfrm>
              <a:off x="2826907" y="3231010"/>
              <a:ext cx="200184" cy="187353"/>
            </a:xfrm>
            <a:custGeom>
              <a:avLst/>
              <a:gdLst>
                <a:gd name="T0" fmla="*/ 2147483647 w 235"/>
                <a:gd name="T1" fmla="*/ 2147483647 h 221"/>
                <a:gd name="T2" fmla="*/ 2147483647 w 235"/>
                <a:gd name="T3" fmla="*/ 2147483647 h 221"/>
                <a:gd name="T4" fmla="*/ 2147483647 w 235"/>
                <a:gd name="T5" fmla="*/ 2147483647 h 221"/>
                <a:gd name="T6" fmla="*/ 2147483647 w 235"/>
                <a:gd name="T7" fmla="*/ 2147483647 h 221"/>
                <a:gd name="T8" fmla="*/ 2147483647 w 235"/>
                <a:gd name="T9" fmla="*/ 2147483647 h 221"/>
                <a:gd name="T10" fmla="*/ 2147483647 w 235"/>
                <a:gd name="T11" fmla="*/ 2147483647 h 221"/>
                <a:gd name="T12" fmla="*/ 2147483647 w 235"/>
                <a:gd name="T13" fmla="*/ 2147483647 h 221"/>
                <a:gd name="T14" fmla="*/ 2147483647 w 235"/>
                <a:gd name="T15" fmla="*/ 2147483647 h 221"/>
                <a:gd name="T16" fmla="*/ 2147483647 w 235"/>
                <a:gd name="T17" fmla="*/ 2147483647 h 221"/>
                <a:gd name="T18" fmla="*/ 2147483647 w 235"/>
                <a:gd name="T19" fmla="*/ 2147483647 h 221"/>
                <a:gd name="T20" fmla="*/ 2147483647 w 235"/>
                <a:gd name="T21" fmla="*/ 2147483647 h 221"/>
                <a:gd name="T22" fmla="*/ 2147483647 w 235"/>
                <a:gd name="T23" fmla="*/ 2147483647 h 221"/>
                <a:gd name="T24" fmla="*/ 2147483647 w 235"/>
                <a:gd name="T25" fmla="*/ 2147483647 h 221"/>
                <a:gd name="T26" fmla="*/ 2147483647 w 235"/>
                <a:gd name="T27" fmla="*/ 2147483647 h 221"/>
                <a:gd name="T28" fmla="*/ 2147483647 w 235"/>
                <a:gd name="T29" fmla="*/ 2147483647 h 221"/>
                <a:gd name="T30" fmla="*/ 2147483647 w 235"/>
                <a:gd name="T31" fmla="*/ 2147483647 h 221"/>
                <a:gd name="T32" fmla="*/ 2147483647 w 235"/>
                <a:gd name="T33" fmla="*/ 2147483647 h 221"/>
                <a:gd name="T34" fmla="*/ 2147483647 w 235"/>
                <a:gd name="T35" fmla="*/ 2147483647 h 221"/>
                <a:gd name="T36" fmla="*/ 2147483647 w 235"/>
                <a:gd name="T37" fmla="*/ 0 h 221"/>
                <a:gd name="T38" fmla="*/ 0 w 235"/>
                <a:gd name="T39" fmla="*/ 0 h 221"/>
                <a:gd name="T40" fmla="*/ 0 w 235"/>
                <a:gd name="T41" fmla="*/ 2147483647 h 221"/>
                <a:gd name="T42" fmla="*/ 0 w 235"/>
                <a:gd name="T43" fmla="*/ 2147483647 h 221"/>
                <a:gd name="T44" fmla="*/ 0 w 235"/>
                <a:gd name="T45" fmla="*/ 2147483647 h 221"/>
                <a:gd name="T46" fmla="*/ 2147483647 w 235"/>
                <a:gd name="T47" fmla="*/ 2147483647 h 221"/>
                <a:gd name="T48" fmla="*/ 2147483647 w 235"/>
                <a:gd name="T49" fmla="*/ 2147483647 h 221"/>
                <a:gd name="T50" fmla="*/ 2147483647 w 235"/>
                <a:gd name="T51" fmla="*/ 2147483647 h 221"/>
                <a:gd name="T52" fmla="*/ 2147483647 w 235"/>
                <a:gd name="T53" fmla="*/ 2147483647 h 221"/>
                <a:gd name="T54" fmla="*/ 2147483647 w 235"/>
                <a:gd name="T55" fmla="*/ 2147483647 h 221"/>
                <a:gd name="T56" fmla="*/ 2147483647 w 235"/>
                <a:gd name="T57" fmla="*/ 2147483647 h 221"/>
                <a:gd name="T58" fmla="*/ 2147483647 w 235"/>
                <a:gd name="T59" fmla="*/ 2147483647 h 221"/>
                <a:gd name="T60" fmla="*/ 2147483647 w 235"/>
                <a:gd name="T61" fmla="*/ 2147483647 h 221"/>
                <a:gd name="T62" fmla="*/ 2147483647 w 235"/>
                <a:gd name="T63" fmla="*/ 2147483647 h 221"/>
                <a:gd name="T64" fmla="*/ 2147483647 w 235"/>
                <a:gd name="T65" fmla="*/ 2147483647 h 221"/>
                <a:gd name="T66" fmla="*/ 2147483647 w 235"/>
                <a:gd name="T67" fmla="*/ 2147483647 h 221"/>
                <a:gd name="T68" fmla="*/ 2147483647 w 235"/>
                <a:gd name="T69" fmla="*/ 2147483647 h 221"/>
                <a:gd name="T70" fmla="*/ 2147483647 w 235"/>
                <a:gd name="T71" fmla="*/ 2147483647 h 221"/>
                <a:gd name="T72" fmla="*/ 2147483647 w 235"/>
                <a:gd name="T73" fmla="*/ 2147483647 h 221"/>
                <a:gd name="T74" fmla="*/ 2147483647 w 235"/>
                <a:gd name="T75" fmla="*/ 2147483647 h 221"/>
                <a:gd name="T76" fmla="*/ 2147483647 w 235"/>
                <a:gd name="T77" fmla="*/ 2147483647 h 22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5"/>
                <a:gd name="T118" fmla="*/ 0 h 221"/>
                <a:gd name="T119" fmla="*/ 235 w 235"/>
                <a:gd name="T120" fmla="*/ 221 h 22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5" h="221">
                  <a:moveTo>
                    <a:pt x="143" y="221"/>
                  </a:moveTo>
                  <a:lnTo>
                    <a:pt x="143" y="221"/>
                  </a:lnTo>
                  <a:lnTo>
                    <a:pt x="152" y="221"/>
                  </a:lnTo>
                  <a:lnTo>
                    <a:pt x="161" y="218"/>
                  </a:lnTo>
                  <a:lnTo>
                    <a:pt x="170" y="216"/>
                  </a:lnTo>
                  <a:lnTo>
                    <a:pt x="179" y="214"/>
                  </a:lnTo>
                  <a:lnTo>
                    <a:pt x="187" y="210"/>
                  </a:lnTo>
                  <a:lnTo>
                    <a:pt x="194" y="205"/>
                  </a:lnTo>
                  <a:lnTo>
                    <a:pt x="201" y="199"/>
                  </a:lnTo>
                  <a:lnTo>
                    <a:pt x="209" y="193"/>
                  </a:lnTo>
                  <a:lnTo>
                    <a:pt x="215" y="187"/>
                  </a:lnTo>
                  <a:lnTo>
                    <a:pt x="219" y="180"/>
                  </a:lnTo>
                  <a:lnTo>
                    <a:pt x="224" y="172"/>
                  </a:lnTo>
                  <a:lnTo>
                    <a:pt x="228" y="164"/>
                  </a:lnTo>
                  <a:lnTo>
                    <a:pt x="231" y="155"/>
                  </a:lnTo>
                  <a:lnTo>
                    <a:pt x="234" y="146"/>
                  </a:lnTo>
                  <a:lnTo>
                    <a:pt x="235" y="137"/>
                  </a:lnTo>
                  <a:lnTo>
                    <a:pt x="235" y="127"/>
                  </a:lnTo>
                  <a:lnTo>
                    <a:pt x="235" y="0"/>
                  </a:lnTo>
                  <a:lnTo>
                    <a:pt x="0" y="0"/>
                  </a:lnTo>
                  <a:lnTo>
                    <a:pt x="0" y="127"/>
                  </a:lnTo>
                  <a:lnTo>
                    <a:pt x="0" y="137"/>
                  </a:lnTo>
                  <a:lnTo>
                    <a:pt x="1" y="146"/>
                  </a:lnTo>
                  <a:lnTo>
                    <a:pt x="4" y="155"/>
                  </a:lnTo>
                  <a:lnTo>
                    <a:pt x="7" y="164"/>
                  </a:lnTo>
                  <a:lnTo>
                    <a:pt x="11" y="172"/>
                  </a:lnTo>
                  <a:lnTo>
                    <a:pt x="16" y="180"/>
                  </a:lnTo>
                  <a:lnTo>
                    <a:pt x="22" y="187"/>
                  </a:lnTo>
                  <a:lnTo>
                    <a:pt x="28" y="193"/>
                  </a:lnTo>
                  <a:lnTo>
                    <a:pt x="33" y="199"/>
                  </a:lnTo>
                  <a:lnTo>
                    <a:pt x="41" y="205"/>
                  </a:lnTo>
                  <a:lnTo>
                    <a:pt x="48" y="210"/>
                  </a:lnTo>
                  <a:lnTo>
                    <a:pt x="56" y="214"/>
                  </a:lnTo>
                  <a:lnTo>
                    <a:pt x="65" y="216"/>
                  </a:lnTo>
                  <a:lnTo>
                    <a:pt x="74" y="218"/>
                  </a:lnTo>
                  <a:lnTo>
                    <a:pt x="83" y="221"/>
                  </a:lnTo>
                  <a:lnTo>
                    <a:pt x="92" y="221"/>
                  </a:lnTo>
                  <a:lnTo>
                    <a:pt x="143" y="221"/>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51" name="Freeform 813"/>
            <p:cNvSpPr>
              <a:spLocks/>
            </p:cNvSpPr>
            <p:nvPr/>
          </p:nvSpPr>
          <p:spPr bwMode="auto">
            <a:xfrm>
              <a:off x="1787488" y="3084723"/>
              <a:ext cx="1429522" cy="143722"/>
            </a:xfrm>
            <a:custGeom>
              <a:avLst/>
              <a:gdLst>
                <a:gd name="T0" fmla="*/ 2147483647 w 1673"/>
                <a:gd name="T1" fmla="*/ 0 h 167"/>
                <a:gd name="T2" fmla="*/ 0 w 1673"/>
                <a:gd name="T3" fmla="*/ 2147483647 h 167"/>
                <a:gd name="T4" fmla="*/ 2147483647 w 1673"/>
                <a:gd name="T5" fmla="*/ 2147483647 h 167"/>
                <a:gd name="T6" fmla="*/ 2147483647 w 1673"/>
                <a:gd name="T7" fmla="*/ 0 h 167"/>
                <a:gd name="T8" fmla="*/ 2147483647 w 1673"/>
                <a:gd name="T9" fmla="*/ 0 h 167"/>
                <a:gd name="T10" fmla="*/ 0 60000 65536"/>
                <a:gd name="T11" fmla="*/ 0 60000 65536"/>
                <a:gd name="T12" fmla="*/ 0 60000 65536"/>
                <a:gd name="T13" fmla="*/ 0 60000 65536"/>
                <a:gd name="T14" fmla="*/ 0 60000 65536"/>
                <a:gd name="T15" fmla="*/ 0 w 1673"/>
                <a:gd name="T16" fmla="*/ 0 h 167"/>
                <a:gd name="T17" fmla="*/ 1673 w 1673"/>
                <a:gd name="T18" fmla="*/ 167 h 167"/>
              </a:gdLst>
              <a:ahLst/>
              <a:cxnLst>
                <a:cxn ang="T10">
                  <a:pos x="T0" y="T1"/>
                </a:cxn>
                <a:cxn ang="T11">
                  <a:pos x="T2" y="T3"/>
                </a:cxn>
                <a:cxn ang="T12">
                  <a:pos x="T4" y="T5"/>
                </a:cxn>
                <a:cxn ang="T13">
                  <a:pos x="T6" y="T7"/>
                </a:cxn>
                <a:cxn ang="T14">
                  <a:pos x="T8" y="T9"/>
                </a:cxn>
              </a:cxnLst>
              <a:rect l="T15" t="T16" r="T17" b="T18"/>
              <a:pathLst>
                <a:path w="1673" h="167">
                  <a:moveTo>
                    <a:pt x="155" y="0"/>
                  </a:moveTo>
                  <a:lnTo>
                    <a:pt x="0" y="167"/>
                  </a:lnTo>
                  <a:lnTo>
                    <a:pt x="1673" y="166"/>
                  </a:lnTo>
                  <a:lnTo>
                    <a:pt x="1516" y="0"/>
                  </a:lnTo>
                  <a:lnTo>
                    <a:pt x="155" y="0"/>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52" name="Freeform 814"/>
            <p:cNvSpPr>
              <a:spLocks/>
            </p:cNvSpPr>
            <p:nvPr/>
          </p:nvSpPr>
          <p:spPr bwMode="auto">
            <a:xfrm>
              <a:off x="1972274" y="3087288"/>
              <a:ext cx="248948" cy="143722"/>
            </a:xfrm>
            <a:custGeom>
              <a:avLst/>
              <a:gdLst>
                <a:gd name="T0" fmla="*/ 0 w 292"/>
                <a:gd name="T1" fmla="*/ 2147483647 h 168"/>
                <a:gd name="T2" fmla="*/ 2147483647 w 292"/>
                <a:gd name="T3" fmla="*/ 0 h 168"/>
                <a:gd name="T4" fmla="*/ 2147483647 w 292"/>
                <a:gd name="T5" fmla="*/ 0 h 168"/>
                <a:gd name="T6" fmla="*/ 2147483647 w 292"/>
                <a:gd name="T7" fmla="*/ 2147483647 h 168"/>
                <a:gd name="T8" fmla="*/ 0 w 292"/>
                <a:gd name="T9" fmla="*/ 2147483647 h 168"/>
                <a:gd name="T10" fmla="*/ 0 60000 65536"/>
                <a:gd name="T11" fmla="*/ 0 60000 65536"/>
                <a:gd name="T12" fmla="*/ 0 60000 65536"/>
                <a:gd name="T13" fmla="*/ 0 60000 65536"/>
                <a:gd name="T14" fmla="*/ 0 60000 65536"/>
                <a:gd name="T15" fmla="*/ 0 w 292"/>
                <a:gd name="T16" fmla="*/ 0 h 168"/>
                <a:gd name="T17" fmla="*/ 292 w 292"/>
                <a:gd name="T18" fmla="*/ 168 h 168"/>
              </a:gdLst>
              <a:ahLst/>
              <a:cxnLst>
                <a:cxn ang="T10">
                  <a:pos x="T0" y="T1"/>
                </a:cxn>
                <a:cxn ang="T11">
                  <a:pos x="T2" y="T3"/>
                </a:cxn>
                <a:cxn ang="T12">
                  <a:pos x="T4" y="T5"/>
                </a:cxn>
                <a:cxn ang="T13">
                  <a:pos x="T6" y="T7"/>
                </a:cxn>
                <a:cxn ang="T14">
                  <a:pos x="T8" y="T9"/>
                </a:cxn>
              </a:cxnLst>
              <a:rect l="T15" t="T16" r="T17" b="T18"/>
              <a:pathLst>
                <a:path w="292" h="168">
                  <a:moveTo>
                    <a:pt x="0" y="168"/>
                  </a:moveTo>
                  <a:lnTo>
                    <a:pt x="85" y="0"/>
                  </a:lnTo>
                  <a:lnTo>
                    <a:pt x="292" y="0"/>
                  </a:lnTo>
                  <a:lnTo>
                    <a:pt x="237" y="168"/>
                  </a:lnTo>
                  <a:lnTo>
                    <a:pt x="0" y="16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53" name="Freeform 815"/>
            <p:cNvSpPr>
              <a:spLocks/>
            </p:cNvSpPr>
            <p:nvPr/>
          </p:nvSpPr>
          <p:spPr bwMode="auto">
            <a:xfrm>
              <a:off x="2406007" y="3087288"/>
              <a:ext cx="200184" cy="141156"/>
            </a:xfrm>
            <a:custGeom>
              <a:avLst/>
              <a:gdLst>
                <a:gd name="T0" fmla="*/ 0 w 235"/>
                <a:gd name="T1" fmla="*/ 2147483647 h 167"/>
                <a:gd name="T2" fmla="*/ 2147483647 w 235"/>
                <a:gd name="T3" fmla="*/ 0 h 167"/>
                <a:gd name="T4" fmla="*/ 2147483647 w 235"/>
                <a:gd name="T5" fmla="*/ 0 h 167"/>
                <a:gd name="T6" fmla="*/ 2147483647 w 235"/>
                <a:gd name="T7" fmla="*/ 2147483647 h 167"/>
                <a:gd name="T8" fmla="*/ 0 w 235"/>
                <a:gd name="T9" fmla="*/ 2147483647 h 167"/>
                <a:gd name="T10" fmla="*/ 0 60000 65536"/>
                <a:gd name="T11" fmla="*/ 0 60000 65536"/>
                <a:gd name="T12" fmla="*/ 0 60000 65536"/>
                <a:gd name="T13" fmla="*/ 0 60000 65536"/>
                <a:gd name="T14" fmla="*/ 0 60000 65536"/>
                <a:gd name="T15" fmla="*/ 0 w 235"/>
                <a:gd name="T16" fmla="*/ 0 h 167"/>
                <a:gd name="T17" fmla="*/ 235 w 235"/>
                <a:gd name="T18" fmla="*/ 167 h 167"/>
              </a:gdLst>
              <a:ahLst/>
              <a:cxnLst>
                <a:cxn ang="T10">
                  <a:pos x="T0" y="T1"/>
                </a:cxn>
                <a:cxn ang="T11">
                  <a:pos x="T2" y="T3"/>
                </a:cxn>
                <a:cxn ang="T12">
                  <a:pos x="T4" y="T5"/>
                </a:cxn>
                <a:cxn ang="T13">
                  <a:pos x="T6" y="T7"/>
                </a:cxn>
                <a:cxn ang="T14">
                  <a:pos x="T8" y="T9"/>
                </a:cxn>
              </a:cxnLst>
              <a:rect l="T15" t="T16" r="T17" b="T18"/>
              <a:pathLst>
                <a:path w="235" h="167">
                  <a:moveTo>
                    <a:pt x="0" y="167"/>
                  </a:moveTo>
                  <a:lnTo>
                    <a:pt x="12" y="0"/>
                  </a:lnTo>
                  <a:lnTo>
                    <a:pt x="211" y="0"/>
                  </a:lnTo>
                  <a:lnTo>
                    <a:pt x="235" y="167"/>
                  </a:lnTo>
                  <a:lnTo>
                    <a:pt x="0" y="167"/>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54" name="Freeform 816"/>
            <p:cNvSpPr>
              <a:spLocks/>
            </p:cNvSpPr>
            <p:nvPr/>
          </p:nvSpPr>
          <p:spPr bwMode="auto">
            <a:xfrm>
              <a:off x="2775580" y="3084723"/>
              <a:ext cx="254081" cy="146289"/>
            </a:xfrm>
            <a:custGeom>
              <a:avLst/>
              <a:gdLst>
                <a:gd name="T0" fmla="*/ 2147483647 w 297"/>
                <a:gd name="T1" fmla="*/ 2147483647 h 169"/>
                <a:gd name="T2" fmla="*/ 0 w 297"/>
                <a:gd name="T3" fmla="*/ 0 h 169"/>
                <a:gd name="T4" fmla="*/ 2147483647 w 297"/>
                <a:gd name="T5" fmla="*/ 0 h 169"/>
                <a:gd name="T6" fmla="*/ 2147483647 w 297"/>
                <a:gd name="T7" fmla="*/ 2147483647 h 169"/>
                <a:gd name="T8" fmla="*/ 2147483647 w 297"/>
                <a:gd name="T9" fmla="*/ 2147483647 h 169"/>
                <a:gd name="T10" fmla="*/ 0 60000 65536"/>
                <a:gd name="T11" fmla="*/ 0 60000 65536"/>
                <a:gd name="T12" fmla="*/ 0 60000 65536"/>
                <a:gd name="T13" fmla="*/ 0 60000 65536"/>
                <a:gd name="T14" fmla="*/ 0 60000 65536"/>
                <a:gd name="T15" fmla="*/ 0 w 297"/>
                <a:gd name="T16" fmla="*/ 0 h 169"/>
                <a:gd name="T17" fmla="*/ 297 w 297"/>
                <a:gd name="T18" fmla="*/ 169 h 169"/>
              </a:gdLst>
              <a:ahLst/>
              <a:cxnLst>
                <a:cxn ang="T10">
                  <a:pos x="T0" y="T1"/>
                </a:cxn>
                <a:cxn ang="T11">
                  <a:pos x="T2" y="T3"/>
                </a:cxn>
                <a:cxn ang="T12">
                  <a:pos x="T4" y="T5"/>
                </a:cxn>
                <a:cxn ang="T13">
                  <a:pos x="T6" y="T7"/>
                </a:cxn>
                <a:cxn ang="T14">
                  <a:pos x="T8" y="T9"/>
                </a:cxn>
              </a:cxnLst>
              <a:rect l="T15" t="T16" r="T17" b="T18"/>
              <a:pathLst>
                <a:path w="297" h="169">
                  <a:moveTo>
                    <a:pt x="61" y="169"/>
                  </a:moveTo>
                  <a:lnTo>
                    <a:pt x="0" y="0"/>
                  </a:lnTo>
                  <a:lnTo>
                    <a:pt x="211" y="0"/>
                  </a:lnTo>
                  <a:lnTo>
                    <a:pt x="297" y="169"/>
                  </a:lnTo>
                  <a:lnTo>
                    <a:pt x="61" y="169"/>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655" name="Freeform 817"/>
            <p:cNvSpPr>
              <a:spLocks/>
            </p:cNvSpPr>
            <p:nvPr/>
          </p:nvSpPr>
          <p:spPr bwMode="auto">
            <a:xfrm>
              <a:off x="2539463" y="3610844"/>
              <a:ext cx="218150" cy="220716"/>
            </a:xfrm>
            <a:custGeom>
              <a:avLst/>
              <a:gdLst>
                <a:gd name="T0" fmla="*/ 2147483647 w 255"/>
                <a:gd name="T1" fmla="*/ 2147483647 h 257"/>
                <a:gd name="T2" fmla="*/ 2147483647 w 255"/>
                <a:gd name="T3" fmla="*/ 2147483647 h 257"/>
                <a:gd name="T4" fmla="*/ 2147483647 w 255"/>
                <a:gd name="T5" fmla="*/ 2147483647 h 257"/>
                <a:gd name="T6" fmla="*/ 2147483647 w 255"/>
                <a:gd name="T7" fmla="*/ 2147483647 h 257"/>
                <a:gd name="T8" fmla="*/ 2147483647 w 255"/>
                <a:gd name="T9" fmla="*/ 2147483647 h 257"/>
                <a:gd name="T10" fmla="*/ 2147483647 w 255"/>
                <a:gd name="T11" fmla="*/ 2147483647 h 257"/>
                <a:gd name="T12" fmla="*/ 0 w 255"/>
                <a:gd name="T13" fmla="*/ 0 h 257"/>
                <a:gd name="T14" fmla="*/ 2147483647 w 255"/>
                <a:gd name="T15" fmla="*/ 2147483647 h 257"/>
                <a:gd name="T16" fmla="*/ 2147483647 w 255"/>
                <a:gd name="T17" fmla="*/ 2147483647 h 257"/>
                <a:gd name="T18" fmla="*/ 2147483647 w 255"/>
                <a:gd name="T19" fmla="*/ 2147483647 h 257"/>
                <a:gd name="T20" fmla="*/ 2147483647 w 255"/>
                <a:gd name="T21" fmla="*/ 2147483647 h 257"/>
                <a:gd name="T22" fmla="*/ 2147483647 w 255"/>
                <a:gd name="T23" fmla="*/ 2147483647 h 257"/>
                <a:gd name="T24" fmla="*/ 2147483647 w 255"/>
                <a:gd name="T25" fmla="*/ 2147483647 h 257"/>
                <a:gd name="T26" fmla="*/ 2147483647 w 255"/>
                <a:gd name="T27" fmla="*/ 2147483647 h 257"/>
                <a:gd name="T28" fmla="*/ 2147483647 w 255"/>
                <a:gd name="T29" fmla="*/ 2147483647 h 257"/>
                <a:gd name="T30" fmla="*/ 2147483647 w 255"/>
                <a:gd name="T31" fmla="*/ 2147483647 h 257"/>
                <a:gd name="T32" fmla="*/ 2147483647 w 255"/>
                <a:gd name="T33" fmla="*/ 2147483647 h 257"/>
                <a:gd name="T34" fmla="*/ 2147483647 w 255"/>
                <a:gd name="T35" fmla="*/ 2147483647 h 257"/>
                <a:gd name="T36" fmla="*/ 2147483647 w 255"/>
                <a:gd name="T37" fmla="*/ 2147483647 h 257"/>
                <a:gd name="T38" fmla="*/ 2147483647 w 255"/>
                <a:gd name="T39" fmla="*/ 2147483647 h 257"/>
                <a:gd name="T40" fmla="*/ 2147483647 w 255"/>
                <a:gd name="T41" fmla="*/ 2147483647 h 257"/>
                <a:gd name="T42" fmla="*/ 2147483647 w 255"/>
                <a:gd name="T43" fmla="*/ 2147483647 h 257"/>
                <a:gd name="T44" fmla="*/ 2147483647 w 255"/>
                <a:gd name="T45" fmla="*/ 2147483647 h 257"/>
                <a:gd name="T46" fmla="*/ 2147483647 w 255"/>
                <a:gd name="T47" fmla="*/ 2147483647 h 257"/>
                <a:gd name="T48" fmla="*/ 2147483647 w 255"/>
                <a:gd name="T49" fmla="*/ 2147483647 h 257"/>
                <a:gd name="T50" fmla="*/ 2147483647 w 255"/>
                <a:gd name="T51" fmla="*/ 2147483647 h 257"/>
                <a:gd name="T52" fmla="*/ 2147483647 w 255"/>
                <a:gd name="T53" fmla="*/ 2147483647 h 257"/>
                <a:gd name="T54" fmla="*/ 2147483647 w 255"/>
                <a:gd name="T55" fmla="*/ 2147483647 h 2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5"/>
                <a:gd name="T85" fmla="*/ 0 h 257"/>
                <a:gd name="T86" fmla="*/ 255 w 255"/>
                <a:gd name="T87" fmla="*/ 257 h 2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5" h="257">
                  <a:moveTo>
                    <a:pt x="103" y="249"/>
                  </a:moveTo>
                  <a:lnTo>
                    <a:pt x="103" y="249"/>
                  </a:lnTo>
                  <a:lnTo>
                    <a:pt x="101" y="251"/>
                  </a:lnTo>
                  <a:lnTo>
                    <a:pt x="97" y="251"/>
                  </a:lnTo>
                  <a:lnTo>
                    <a:pt x="95" y="249"/>
                  </a:lnTo>
                  <a:lnTo>
                    <a:pt x="94" y="246"/>
                  </a:lnTo>
                  <a:lnTo>
                    <a:pt x="0" y="0"/>
                  </a:lnTo>
                  <a:lnTo>
                    <a:pt x="246" y="93"/>
                  </a:lnTo>
                  <a:lnTo>
                    <a:pt x="249" y="95"/>
                  </a:lnTo>
                  <a:lnTo>
                    <a:pt x="251" y="97"/>
                  </a:lnTo>
                  <a:lnTo>
                    <a:pt x="252" y="99"/>
                  </a:lnTo>
                  <a:lnTo>
                    <a:pt x="249" y="103"/>
                  </a:lnTo>
                  <a:lnTo>
                    <a:pt x="189" y="145"/>
                  </a:lnTo>
                  <a:lnTo>
                    <a:pt x="252" y="207"/>
                  </a:lnTo>
                  <a:lnTo>
                    <a:pt x="254" y="212"/>
                  </a:lnTo>
                  <a:lnTo>
                    <a:pt x="255" y="216"/>
                  </a:lnTo>
                  <a:lnTo>
                    <a:pt x="254" y="221"/>
                  </a:lnTo>
                  <a:lnTo>
                    <a:pt x="252" y="225"/>
                  </a:lnTo>
                  <a:lnTo>
                    <a:pt x="224" y="253"/>
                  </a:lnTo>
                  <a:lnTo>
                    <a:pt x="219" y="255"/>
                  </a:lnTo>
                  <a:lnTo>
                    <a:pt x="215" y="257"/>
                  </a:lnTo>
                  <a:lnTo>
                    <a:pt x="210" y="255"/>
                  </a:lnTo>
                  <a:lnTo>
                    <a:pt x="206" y="253"/>
                  </a:lnTo>
                  <a:lnTo>
                    <a:pt x="144" y="191"/>
                  </a:lnTo>
                  <a:lnTo>
                    <a:pt x="103"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 name="Freeform 818"/>
            <p:cNvSpPr>
              <a:spLocks/>
            </p:cNvSpPr>
            <p:nvPr/>
          </p:nvSpPr>
          <p:spPr bwMode="auto">
            <a:xfrm>
              <a:off x="2465736" y="3754368"/>
              <a:ext cx="50781" cy="49220"/>
            </a:xfrm>
            <a:custGeom>
              <a:avLst/>
              <a:gdLst>
                <a:gd name="T0" fmla="*/ 59 w 59"/>
                <a:gd name="T1" fmla="*/ 28 h 58"/>
                <a:gd name="T2" fmla="*/ 59 w 59"/>
                <a:gd name="T3" fmla="*/ 28 h 58"/>
                <a:gd name="T4" fmla="*/ 59 w 59"/>
                <a:gd name="T5" fmla="*/ 34 h 58"/>
                <a:gd name="T6" fmla="*/ 56 w 59"/>
                <a:gd name="T7" fmla="*/ 40 h 58"/>
                <a:gd name="T8" fmla="*/ 54 w 59"/>
                <a:gd name="T9" fmla="*/ 45 h 58"/>
                <a:gd name="T10" fmla="*/ 50 w 59"/>
                <a:gd name="T11" fmla="*/ 50 h 58"/>
                <a:gd name="T12" fmla="*/ 47 w 59"/>
                <a:gd name="T13" fmla="*/ 54 h 58"/>
                <a:gd name="T14" fmla="*/ 41 w 59"/>
                <a:gd name="T15" fmla="*/ 56 h 58"/>
                <a:gd name="T16" fmla="*/ 36 w 59"/>
                <a:gd name="T17" fmla="*/ 57 h 58"/>
                <a:gd name="T18" fmla="*/ 30 w 59"/>
                <a:gd name="T19" fmla="*/ 58 h 58"/>
                <a:gd name="T20" fmla="*/ 30 w 59"/>
                <a:gd name="T21" fmla="*/ 58 h 58"/>
                <a:gd name="T22" fmla="*/ 24 w 59"/>
                <a:gd name="T23" fmla="*/ 57 h 58"/>
                <a:gd name="T24" fmla="*/ 18 w 59"/>
                <a:gd name="T25" fmla="*/ 56 h 58"/>
                <a:gd name="T26" fmla="*/ 13 w 59"/>
                <a:gd name="T27" fmla="*/ 54 h 58"/>
                <a:gd name="T28" fmla="*/ 8 w 59"/>
                <a:gd name="T29" fmla="*/ 50 h 58"/>
                <a:gd name="T30" fmla="*/ 5 w 59"/>
                <a:gd name="T31" fmla="*/ 45 h 58"/>
                <a:gd name="T32" fmla="*/ 2 w 59"/>
                <a:gd name="T33" fmla="*/ 40 h 58"/>
                <a:gd name="T34" fmla="*/ 1 w 59"/>
                <a:gd name="T35" fmla="*/ 34 h 58"/>
                <a:gd name="T36" fmla="*/ 0 w 59"/>
                <a:gd name="T37" fmla="*/ 28 h 58"/>
                <a:gd name="T38" fmla="*/ 0 w 59"/>
                <a:gd name="T39" fmla="*/ 28 h 58"/>
                <a:gd name="T40" fmla="*/ 1 w 59"/>
                <a:gd name="T41" fmla="*/ 22 h 58"/>
                <a:gd name="T42" fmla="*/ 2 w 59"/>
                <a:gd name="T43" fmla="*/ 18 h 58"/>
                <a:gd name="T44" fmla="*/ 5 w 59"/>
                <a:gd name="T45" fmla="*/ 13 h 58"/>
                <a:gd name="T46" fmla="*/ 8 w 59"/>
                <a:gd name="T47" fmla="*/ 8 h 58"/>
                <a:gd name="T48" fmla="*/ 13 w 59"/>
                <a:gd name="T49" fmla="*/ 4 h 58"/>
                <a:gd name="T50" fmla="*/ 18 w 59"/>
                <a:gd name="T51" fmla="*/ 2 h 58"/>
                <a:gd name="T52" fmla="*/ 24 w 59"/>
                <a:gd name="T53" fmla="*/ 0 h 58"/>
                <a:gd name="T54" fmla="*/ 30 w 59"/>
                <a:gd name="T55" fmla="*/ 0 h 58"/>
                <a:gd name="T56" fmla="*/ 30 w 59"/>
                <a:gd name="T57" fmla="*/ 0 h 58"/>
                <a:gd name="T58" fmla="*/ 36 w 59"/>
                <a:gd name="T59" fmla="*/ 0 h 58"/>
                <a:gd name="T60" fmla="*/ 41 w 59"/>
                <a:gd name="T61" fmla="*/ 2 h 58"/>
                <a:gd name="T62" fmla="*/ 47 w 59"/>
                <a:gd name="T63" fmla="*/ 4 h 58"/>
                <a:gd name="T64" fmla="*/ 50 w 59"/>
                <a:gd name="T65" fmla="*/ 8 h 58"/>
                <a:gd name="T66" fmla="*/ 54 w 59"/>
                <a:gd name="T67" fmla="*/ 13 h 58"/>
                <a:gd name="T68" fmla="*/ 56 w 59"/>
                <a:gd name="T69" fmla="*/ 18 h 58"/>
                <a:gd name="T70" fmla="*/ 59 w 59"/>
                <a:gd name="T71" fmla="*/ 22 h 58"/>
                <a:gd name="T72" fmla="*/ 59 w 59"/>
                <a:gd name="T73" fmla="*/ 28 h 58"/>
                <a:gd name="T74" fmla="*/ 59 w 59"/>
                <a:gd name="T75"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59" y="28"/>
                  </a:moveTo>
                  <a:lnTo>
                    <a:pt x="59" y="28"/>
                  </a:lnTo>
                  <a:lnTo>
                    <a:pt x="59" y="34"/>
                  </a:lnTo>
                  <a:lnTo>
                    <a:pt x="56" y="40"/>
                  </a:lnTo>
                  <a:lnTo>
                    <a:pt x="54" y="45"/>
                  </a:lnTo>
                  <a:lnTo>
                    <a:pt x="50" y="50"/>
                  </a:lnTo>
                  <a:lnTo>
                    <a:pt x="47" y="54"/>
                  </a:lnTo>
                  <a:lnTo>
                    <a:pt x="41" y="56"/>
                  </a:lnTo>
                  <a:lnTo>
                    <a:pt x="36" y="57"/>
                  </a:lnTo>
                  <a:lnTo>
                    <a:pt x="30" y="58"/>
                  </a:lnTo>
                  <a:lnTo>
                    <a:pt x="30" y="58"/>
                  </a:lnTo>
                  <a:lnTo>
                    <a:pt x="24" y="57"/>
                  </a:lnTo>
                  <a:lnTo>
                    <a:pt x="18" y="56"/>
                  </a:lnTo>
                  <a:lnTo>
                    <a:pt x="13" y="54"/>
                  </a:lnTo>
                  <a:lnTo>
                    <a:pt x="8" y="50"/>
                  </a:lnTo>
                  <a:lnTo>
                    <a:pt x="5" y="45"/>
                  </a:lnTo>
                  <a:lnTo>
                    <a:pt x="2" y="40"/>
                  </a:lnTo>
                  <a:lnTo>
                    <a:pt x="1" y="34"/>
                  </a:lnTo>
                  <a:lnTo>
                    <a:pt x="0" y="28"/>
                  </a:lnTo>
                  <a:lnTo>
                    <a:pt x="0" y="28"/>
                  </a:lnTo>
                  <a:lnTo>
                    <a:pt x="1" y="22"/>
                  </a:lnTo>
                  <a:lnTo>
                    <a:pt x="2" y="18"/>
                  </a:lnTo>
                  <a:lnTo>
                    <a:pt x="5" y="13"/>
                  </a:lnTo>
                  <a:lnTo>
                    <a:pt x="8" y="8"/>
                  </a:lnTo>
                  <a:lnTo>
                    <a:pt x="13" y="4"/>
                  </a:lnTo>
                  <a:lnTo>
                    <a:pt x="18" y="2"/>
                  </a:lnTo>
                  <a:lnTo>
                    <a:pt x="24" y="0"/>
                  </a:lnTo>
                  <a:lnTo>
                    <a:pt x="30" y="0"/>
                  </a:lnTo>
                  <a:lnTo>
                    <a:pt x="30" y="0"/>
                  </a:lnTo>
                  <a:lnTo>
                    <a:pt x="36" y="0"/>
                  </a:lnTo>
                  <a:lnTo>
                    <a:pt x="41" y="2"/>
                  </a:lnTo>
                  <a:lnTo>
                    <a:pt x="47" y="4"/>
                  </a:lnTo>
                  <a:lnTo>
                    <a:pt x="50" y="8"/>
                  </a:lnTo>
                  <a:lnTo>
                    <a:pt x="54" y="13"/>
                  </a:lnTo>
                  <a:lnTo>
                    <a:pt x="56" y="18"/>
                  </a:lnTo>
                  <a:lnTo>
                    <a:pt x="59" y="22"/>
                  </a:lnTo>
                  <a:lnTo>
                    <a:pt x="59" y="28"/>
                  </a:lnTo>
                  <a:lnTo>
                    <a:pt x="59" y="28"/>
                  </a:lnTo>
                  <a:close/>
                </a:path>
              </a:pathLst>
            </a:custGeom>
            <a:solidFill>
              <a:schemeClr val="tx1">
                <a:lumMod val="75000"/>
                <a:lumOff val="25000"/>
              </a:schemeClr>
            </a:solidFill>
            <a:ln>
              <a:noFill/>
            </a:ln>
            <a:extLst/>
          </p:spPr>
          <p:txBody>
            <a:bodyPr/>
            <a:lstStyle/>
            <a:p>
              <a:pPr eaLnBrk="1" hangingPunct="1">
                <a:defRPr/>
              </a:pPr>
              <a:endParaRPr lang="en-US" altLang="zh-CN"/>
            </a:p>
          </p:txBody>
        </p:sp>
      </p:grpSp>
      <p:sp>
        <p:nvSpPr>
          <p:cNvPr id="180" name="Rectangle 179"/>
          <p:cNvSpPr/>
          <p:nvPr/>
        </p:nvSpPr>
        <p:spPr>
          <a:xfrm>
            <a:off x="733425" y="4271963"/>
            <a:ext cx="3465513" cy="639762"/>
          </a:xfrm>
          <a:prstGeom prst="rect">
            <a:avLst/>
          </a:prstGeom>
        </p:spPr>
        <p:txBody>
          <a:bodyPr anchor="ctr"/>
          <a:lstStyle/>
          <a:p>
            <a:pPr algn="ctr" defTabSz="914082" eaLnBrk="1" fontAlgn="auto" hangingPunct="1">
              <a:spcAft>
                <a:spcPts val="0"/>
              </a:spcAft>
              <a:defRPr/>
            </a:pPr>
            <a:r>
              <a:rPr lang="en-US" sz="36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THE RETAILERS</a:t>
            </a:r>
          </a:p>
        </p:txBody>
      </p:sp>
      <p:sp>
        <p:nvSpPr>
          <p:cNvPr id="181" name="Rectangle 180"/>
          <p:cNvSpPr/>
          <p:nvPr/>
        </p:nvSpPr>
        <p:spPr>
          <a:xfrm>
            <a:off x="1068388" y="4781550"/>
            <a:ext cx="2827337" cy="646113"/>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112" name="Rectangle 111"/>
          <p:cNvSpPr/>
          <p:nvPr/>
        </p:nvSpPr>
        <p:spPr>
          <a:xfrm rot="21154969">
            <a:off x="5848451" y="4793903"/>
            <a:ext cx="988522" cy="276999"/>
          </a:xfrm>
          <a:prstGeom prst="rect">
            <a:avLst/>
          </a:prstGeom>
        </p:spPr>
        <p:txBody>
          <a:bodyPr spcFirstLastPara="1" anchor="ctr">
            <a:prstTxWarp prst="textArchDown">
              <a:avLst>
                <a:gd name="adj" fmla="val 20407203"/>
              </a:avLst>
            </a:prstTxWarp>
            <a:spAutoFit/>
          </a:bodyPr>
          <a:lstStyle/>
          <a:p>
            <a:pPr algn="ct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sp>
        <p:nvSpPr>
          <p:cNvPr id="113" name="Rectangle 112"/>
          <p:cNvSpPr/>
          <p:nvPr/>
        </p:nvSpPr>
        <p:spPr>
          <a:xfrm rot="20717728">
            <a:off x="6078504" y="5182719"/>
            <a:ext cx="898656" cy="276999"/>
          </a:xfrm>
          <a:prstGeom prst="rect">
            <a:avLst/>
          </a:prstGeom>
        </p:spPr>
        <p:txBody>
          <a:bodyPr spcFirstLastPara="1" anchor="ctr">
            <a:prstTxWarp prst="textArchDown">
              <a:avLst>
                <a:gd name="adj" fmla="val 20407203"/>
              </a:avLst>
            </a:prstTxWarp>
            <a:spAutoFit/>
          </a:bodyPr>
          <a:lstStyle/>
          <a:p>
            <a:pPr algn="ctr" eaLnBrk="1" fontAlgn="auto" hangingPunct="1">
              <a:spcBef>
                <a:spcPts val="0"/>
              </a:spcBef>
              <a:spcAft>
                <a:spcPts val="0"/>
              </a:spcAft>
              <a:buClr>
                <a:srgbClr val="E24848"/>
              </a:buClr>
              <a:defRPr/>
            </a:pPr>
            <a:r>
              <a:rPr lang="en-US" sz="1400" noProof="1">
                <a:solidFill>
                  <a:schemeClr val="bg1"/>
                </a:solidFill>
                <a:latin typeface="+mj-lt"/>
                <a:ea typeface="Roboto Light" panose="02000000000000000000" pitchFamily="2" charset="0"/>
                <a:cs typeface="Arial" charset="0"/>
              </a:rPr>
              <a:t>Lorem ipsum</a:t>
            </a:r>
          </a:p>
        </p:txBody>
      </p:sp>
      <p:grpSp>
        <p:nvGrpSpPr>
          <p:cNvPr id="15" name="Group 94"/>
          <p:cNvGrpSpPr/>
          <p:nvPr/>
        </p:nvGrpSpPr>
        <p:grpSpPr>
          <a:xfrm>
            <a:off x="5920431" y="3161940"/>
            <a:ext cx="525463" cy="1382712"/>
            <a:chOff x="1189038" y="1306513"/>
            <a:chExt cx="525463" cy="1382712"/>
          </a:xfrm>
          <a:solidFill>
            <a:srgbClr val="D486A8"/>
          </a:solidFill>
        </p:grpSpPr>
        <p:sp>
          <p:nvSpPr>
            <p:cNvPr id="96" name="Freeform 1680"/>
            <p:cNvSpPr>
              <a:spLocks/>
            </p:cNvSpPr>
            <p:nvPr/>
          </p:nvSpPr>
          <p:spPr bwMode="auto">
            <a:xfrm>
              <a:off x="1252538" y="2628900"/>
              <a:ext cx="400050" cy="60325"/>
            </a:xfrm>
            <a:custGeom>
              <a:avLst/>
              <a:gdLst>
                <a:gd name="T0" fmla="*/ 505 w 505"/>
                <a:gd name="T1" fmla="*/ 37 h 76"/>
                <a:gd name="T2" fmla="*/ 505 w 505"/>
                <a:gd name="T3" fmla="*/ 37 h 76"/>
                <a:gd name="T4" fmla="*/ 503 w 505"/>
                <a:gd name="T5" fmla="*/ 41 h 76"/>
                <a:gd name="T6" fmla="*/ 499 w 505"/>
                <a:gd name="T7" fmla="*/ 45 h 76"/>
                <a:gd name="T8" fmla="*/ 493 w 505"/>
                <a:gd name="T9" fmla="*/ 49 h 76"/>
                <a:gd name="T10" fmla="*/ 484 w 505"/>
                <a:gd name="T11" fmla="*/ 53 h 76"/>
                <a:gd name="T12" fmla="*/ 461 w 505"/>
                <a:gd name="T13" fmla="*/ 59 h 76"/>
                <a:gd name="T14" fmla="*/ 430 w 505"/>
                <a:gd name="T15" fmla="*/ 64 h 76"/>
                <a:gd name="T16" fmla="*/ 393 w 505"/>
                <a:gd name="T17" fmla="*/ 69 h 76"/>
                <a:gd name="T18" fmla="*/ 350 w 505"/>
                <a:gd name="T19" fmla="*/ 72 h 76"/>
                <a:gd name="T20" fmla="*/ 302 w 505"/>
                <a:gd name="T21" fmla="*/ 74 h 76"/>
                <a:gd name="T22" fmla="*/ 252 w 505"/>
                <a:gd name="T23" fmla="*/ 76 h 76"/>
                <a:gd name="T24" fmla="*/ 252 w 505"/>
                <a:gd name="T25" fmla="*/ 76 h 76"/>
                <a:gd name="T26" fmla="*/ 201 w 505"/>
                <a:gd name="T27" fmla="*/ 74 h 76"/>
                <a:gd name="T28" fmla="*/ 154 w 505"/>
                <a:gd name="T29" fmla="*/ 72 h 76"/>
                <a:gd name="T30" fmla="*/ 112 w 505"/>
                <a:gd name="T31" fmla="*/ 69 h 76"/>
                <a:gd name="T32" fmla="*/ 73 w 505"/>
                <a:gd name="T33" fmla="*/ 64 h 76"/>
                <a:gd name="T34" fmla="*/ 42 w 505"/>
                <a:gd name="T35" fmla="*/ 59 h 76"/>
                <a:gd name="T36" fmla="*/ 19 w 505"/>
                <a:gd name="T37" fmla="*/ 53 h 76"/>
                <a:gd name="T38" fmla="*/ 12 w 505"/>
                <a:gd name="T39" fmla="*/ 49 h 76"/>
                <a:gd name="T40" fmla="*/ 5 w 505"/>
                <a:gd name="T41" fmla="*/ 45 h 76"/>
                <a:gd name="T42" fmla="*/ 2 w 505"/>
                <a:gd name="T43" fmla="*/ 41 h 76"/>
                <a:gd name="T44" fmla="*/ 0 w 505"/>
                <a:gd name="T45" fmla="*/ 37 h 76"/>
                <a:gd name="T46" fmla="*/ 0 w 505"/>
                <a:gd name="T47" fmla="*/ 37 h 76"/>
                <a:gd name="T48" fmla="*/ 2 w 505"/>
                <a:gd name="T49" fmla="*/ 33 h 76"/>
                <a:gd name="T50" fmla="*/ 5 w 505"/>
                <a:gd name="T51" fmla="*/ 29 h 76"/>
                <a:gd name="T52" fmla="*/ 12 w 505"/>
                <a:gd name="T53" fmla="*/ 26 h 76"/>
                <a:gd name="T54" fmla="*/ 19 w 505"/>
                <a:gd name="T55" fmla="*/ 23 h 76"/>
                <a:gd name="T56" fmla="*/ 42 w 505"/>
                <a:gd name="T57" fmla="*/ 17 h 76"/>
                <a:gd name="T58" fmla="*/ 73 w 505"/>
                <a:gd name="T59" fmla="*/ 10 h 76"/>
                <a:gd name="T60" fmla="*/ 112 w 505"/>
                <a:gd name="T61" fmla="*/ 6 h 76"/>
                <a:gd name="T62" fmla="*/ 154 w 505"/>
                <a:gd name="T63" fmla="*/ 3 h 76"/>
                <a:gd name="T64" fmla="*/ 201 w 505"/>
                <a:gd name="T65" fmla="*/ 0 h 76"/>
                <a:gd name="T66" fmla="*/ 252 w 505"/>
                <a:gd name="T67" fmla="*/ 0 h 76"/>
                <a:gd name="T68" fmla="*/ 252 w 505"/>
                <a:gd name="T69" fmla="*/ 0 h 76"/>
                <a:gd name="T70" fmla="*/ 302 w 505"/>
                <a:gd name="T71" fmla="*/ 0 h 76"/>
                <a:gd name="T72" fmla="*/ 350 w 505"/>
                <a:gd name="T73" fmla="*/ 3 h 76"/>
                <a:gd name="T74" fmla="*/ 393 w 505"/>
                <a:gd name="T75" fmla="*/ 6 h 76"/>
                <a:gd name="T76" fmla="*/ 430 w 505"/>
                <a:gd name="T77" fmla="*/ 10 h 76"/>
                <a:gd name="T78" fmla="*/ 461 w 505"/>
                <a:gd name="T79" fmla="*/ 17 h 76"/>
                <a:gd name="T80" fmla="*/ 484 w 505"/>
                <a:gd name="T81" fmla="*/ 23 h 76"/>
                <a:gd name="T82" fmla="*/ 493 w 505"/>
                <a:gd name="T83" fmla="*/ 26 h 76"/>
                <a:gd name="T84" fmla="*/ 499 w 505"/>
                <a:gd name="T85" fmla="*/ 29 h 76"/>
                <a:gd name="T86" fmla="*/ 503 w 505"/>
                <a:gd name="T87" fmla="*/ 33 h 76"/>
                <a:gd name="T88" fmla="*/ 505 w 505"/>
                <a:gd name="T89" fmla="*/ 37 h 76"/>
                <a:gd name="T90" fmla="*/ 505 w 505"/>
                <a:gd name="T91"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5" h="76">
                  <a:moveTo>
                    <a:pt x="505" y="37"/>
                  </a:moveTo>
                  <a:lnTo>
                    <a:pt x="505" y="37"/>
                  </a:lnTo>
                  <a:lnTo>
                    <a:pt x="503" y="41"/>
                  </a:lnTo>
                  <a:lnTo>
                    <a:pt x="499" y="45"/>
                  </a:lnTo>
                  <a:lnTo>
                    <a:pt x="493" y="49"/>
                  </a:lnTo>
                  <a:lnTo>
                    <a:pt x="484" y="53"/>
                  </a:lnTo>
                  <a:lnTo>
                    <a:pt x="461" y="59"/>
                  </a:lnTo>
                  <a:lnTo>
                    <a:pt x="430" y="64"/>
                  </a:lnTo>
                  <a:lnTo>
                    <a:pt x="393" y="69"/>
                  </a:lnTo>
                  <a:lnTo>
                    <a:pt x="350" y="72"/>
                  </a:lnTo>
                  <a:lnTo>
                    <a:pt x="302" y="74"/>
                  </a:lnTo>
                  <a:lnTo>
                    <a:pt x="252" y="76"/>
                  </a:lnTo>
                  <a:lnTo>
                    <a:pt x="252" y="76"/>
                  </a:lnTo>
                  <a:lnTo>
                    <a:pt x="201" y="74"/>
                  </a:lnTo>
                  <a:lnTo>
                    <a:pt x="154" y="72"/>
                  </a:lnTo>
                  <a:lnTo>
                    <a:pt x="112" y="69"/>
                  </a:lnTo>
                  <a:lnTo>
                    <a:pt x="73" y="64"/>
                  </a:lnTo>
                  <a:lnTo>
                    <a:pt x="42" y="59"/>
                  </a:lnTo>
                  <a:lnTo>
                    <a:pt x="19" y="53"/>
                  </a:lnTo>
                  <a:lnTo>
                    <a:pt x="12" y="49"/>
                  </a:lnTo>
                  <a:lnTo>
                    <a:pt x="5" y="45"/>
                  </a:lnTo>
                  <a:lnTo>
                    <a:pt x="2" y="41"/>
                  </a:lnTo>
                  <a:lnTo>
                    <a:pt x="0" y="37"/>
                  </a:lnTo>
                  <a:lnTo>
                    <a:pt x="0" y="37"/>
                  </a:lnTo>
                  <a:lnTo>
                    <a:pt x="2" y="33"/>
                  </a:lnTo>
                  <a:lnTo>
                    <a:pt x="5" y="29"/>
                  </a:lnTo>
                  <a:lnTo>
                    <a:pt x="12" y="26"/>
                  </a:lnTo>
                  <a:lnTo>
                    <a:pt x="19" y="23"/>
                  </a:lnTo>
                  <a:lnTo>
                    <a:pt x="42" y="17"/>
                  </a:lnTo>
                  <a:lnTo>
                    <a:pt x="73" y="10"/>
                  </a:lnTo>
                  <a:lnTo>
                    <a:pt x="112" y="6"/>
                  </a:lnTo>
                  <a:lnTo>
                    <a:pt x="154" y="3"/>
                  </a:lnTo>
                  <a:lnTo>
                    <a:pt x="201" y="0"/>
                  </a:lnTo>
                  <a:lnTo>
                    <a:pt x="252" y="0"/>
                  </a:lnTo>
                  <a:lnTo>
                    <a:pt x="252" y="0"/>
                  </a:lnTo>
                  <a:lnTo>
                    <a:pt x="302" y="0"/>
                  </a:lnTo>
                  <a:lnTo>
                    <a:pt x="350" y="3"/>
                  </a:lnTo>
                  <a:lnTo>
                    <a:pt x="393" y="6"/>
                  </a:lnTo>
                  <a:lnTo>
                    <a:pt x="430" y="10"/>
                  </a:lnTo>
                  <a:lnTo>
                    <a:pt x="461" y="17"/>
                  </a:lnTo>
                  <a:lnTo>
                    <a:pt x="484" y="23"/>
                  </a:lnTo>
                  <a:lnTo>
                    <a:pt x="493" y="26"/>
                  </a:lnTo>
                  <a:lnTo>
                    <a:pt x="499" y="29"/>
                  </a:lnTo>
                  <a:lnTo>
                    <a:pt x="503" y="33"/>
                  </a:lnTo>
                  <a:lnTo>
                    <a:pt x="505" y="37"/>
                  </a:lnTo>
                  <a:lnTo>
                    <a:pt x="505" y="37"/>
                  </a:lnTo>
                  <a:close/>
                </a:path>
              </a:pathLst>
            </a:custGeom>
            <a:solidFill>
              <a:srgbClr val="0070C0"/>
            </a:solidFill>
            <a:ln>
              <a:noFill/>
            </a:ln>
            <a:extLst/>
          </p:spPr>
          <p:txBody>
            <a:bodyPr/>
            <a:lstStyle/>
            <a:p>
              <a:pPr eaLnBrk="1" fontAlgn="auto" hangingPunct="1">
                <a:spcBef>
                  <a:spcPts val="0"/>
                </a:spcBef>
                <a:spcAft>
                  <a:spcPts val="0"/>
                </a:spcAft>
                <a:defRPr/>
              </a:pPr>
              <a:endParaRPr lang="en-US">
                <a:latin typeface="+mn-lt"/>
              </a:endParaRPr>
            </a:p>
          </p:txBody>
        </p:sp>
        <p:sp>
          <p:nvSpPr>
            <p:cNvPr id="117" name="Rectangle 1684"/>
            <p:cNvSpPr>
              <a:spLocks noChangeArrowheads="1"/>
            </p:cNvSpPr>
            <p:nvPr/>
          </p:nvSpPr>
          <p:spPr bwMode="auto">
            <a:xfrm>
              <a:off x="1433513" y="2405063"/>
              <a:ext cx="36513" cy="223838"/>
            </a:xfrm>
            <a:prstGeom prst="rect">
              <a:avLst/>
            </a:prstGeom>
            <a:solidFill>
              <a:srgbClr val="0070C0"/>
            </a:solidFill>
            <a:ln>
              <a:noFill/>
            </a:ln>
            <a:extLst/>
          </p:spPr>
          <p:txBody>
            <a:bodyPr/>
            <a:lstStyle/>
            <a:p>
              <a:pPr eaLnBrk="1" fontAlgn="auto" hangingPunct="1">
                <a:spcBef>
                  <a:spcPts val="0"/>
                </a:spcBef>
                <a:spcAft>
                  <a:spcPts val="0"/>
                </a:spcAft>
                <a:defRPr/>
              </a:pPr>
              <a:endParaRPr lang="en-US">
                <a:latin typeface="+mn-lt"/>
              </a:endParaRPr>
            </a:p>
          </p:txBody>
        </p:sp>
        <p:sp>
          <p:nvSpPr>
            <p:cNvPr id="114" name="Rectangle 1681"/>
            <p:cNvSpPr>
              <a:spLocks noChangeArrowheads="1"/>
            </p:cNvSpPr>
            <p:nvPr/>
          </p:nvSpPr>
          <p:spPr bwMode="auto">
            <a:xfrm>
              <a:off x="1371600" y="1319213"/>
              <a:ext cx="160338" cy="49213"/>
            </a:xfrm>
            <a:prstGeom prst="rect">
              <a:avLst/>
            </a:prstGeom>
            <a:solidFill>
              <a:srgbClr val="27AAE1"/>
            </a:solidFill>
            <a:ln>
              <a:noFill/>
            </a:ln>
            <a:extLst/>
          </p:spPr>
          <p:txBody>
            <a:bodyPr/>
            <a:lstStyle/>
            <a:p>
              <a:pPr eaLnBrk="1" fontAlgn="auto" hangingPunct="1">
                <a:spcBef>
                  <a:spcPts val="0"/>
                </a:spcBef>
                <a:spcAft>
                  <a:spcPts val="0"/>
                </a:spcAft>
                <a:defRPr/>
              </a:pPr>
              <a:endParaRPr lang="en-US">
                <a:latin typeface="+mn-lt"/>
              </a:endParaRPr>
            </a:p>
          </p:txBody>
        </p:sp>
        <p:sp>
          <p:nvSpPr>
            <p:cNvPr id="115" name="Freeform 1682"/>
            <p:cNvSpPr>
              <a:spLocks/>
            </p:cNvSpPr>
            <p:nvPr/>
          </p:nvSpPr>
          <p:spPr bwMode="auto">
            <a:xfrm>
              <a:off x="1371600" y="1306513"/>
              <a:ext cx="160338" cy="25400"/>
            </a:xfrm>
            <a:custGeom>
              <a:avLst/>
              <a:gdLst>
                <a:gd name="T0" fmla="*/ 202 w 202"/>
                <a:gd name="T1" fmla="*/ 15 h 32"/>
                <a:gd name="T2" fmla="*/ 202 w 202"/>
                <a:gd name="T3" fmla="*/ 15 h 32"/>
                <a:gd name="T4" fmla="*/ 201 w 202"/>
                <a:gd name="T5" fmla="*/ 18 h 32"/>
                <a:gd name="T6" fmla="*/ 200 w 202"/>
                <a:gd name="T7" fmla="*/ 19 h 32"/>
                <a:gd name="T8" fmla="*/ 195 w 202"/>
                <a:gd name="T9" fmla="*/ 22 h 32"/>
                <a:gd name="T10" fmla="*/ 184 w 202"/>
                <a:gd name="T11" fmla="*/ 24 h 32"/>
                <a:gd name="T12" fmla="*/ 173 w 202"/>
                <a:gd name="T13" fmla="*/ 27 h 32"/>
                <a:gd name="T14" fmla="*/ 141 w 202"/>
                <a:gd name="T15" fmla="*/ 31 h 32"/>
                <a:gd name="T16" fmla="*/ 101 w 202"/>
                <a:gd name="T17" fmla="*/ 32 h 32"/>
                <a:gd name="T18" fmla="*/ 101 w 202"/>
                <a:gd name="T19" fmla="*/ 32 h 32"/>
                <a:gd name="T20" fmla="*/ 61 w 202"/>
                <a:gd name="T21" fmla="*/ 31 h 32"/>
                <a:gd name="T22" fmla="*/ 29 w 202"/>
                <a:gd name="T23" fmla="*/ 27 h 32"/>
                <a:gd name="T24" fmla="*/ 18 w 202"/>
                <a:gd name="T25" fmla="*/ 24 h 32"/>
                <a:gd name="T26" fmla="*/ 8 w 202"/>
                <a:gd name="T27" fmla="*/ 22 h 32"/>
                <a:gd name="T28" fmla="*/ 3 w 202"/>
                <a:gd name="T29" fmla="*/ 19 h 32"/>
                <a:gd name="T30" fmla="*/ 1 w 202"/>
                <a:gd name="T31" fmla="*/ 18 h 32"/>
                <a:gd name="T32" fmla="*/ 0 w 202"/>
                <a:gd name="T33" fmla="*/ 15 h 32"/>
                <a:gd name="T34" fmla="*/ 0 w 202"/>
                <a:gd name="T35" fmla="*/ 15 h 32"/>
                <a:gd name="T36" fmla="*/ 1 w 202"/>
                <a:gd name="T37" fmla="*/ 14 h 32"/>
                <a:gd name="T38" fmla="*/ 3 w 202"/>
                <a:gd name="T39" fmla="*/ 13 h 32"/>
                <a:gd name="T40" fmla="*/ 8 w 202"/>
                <a:gd name="T41" fmla="*/ 10 h 32"/>
                <a:gd name="T42" fmla="*/ 18 w 202"/>
                <a:gd name="T43" fmla="*/ 8 h 32"/>
                <a:gd name="T44" fmla="*/ 29 w 202"/>
                <a:gd name="T45" fmla="*/ 5 h 32"/>
                <a:gd name="T46" fmla="*/ 61 w 202"/>
                <a:gd name="T47" fmla="*/ 1 h 32"/>
                <a:gd name="T48" fmla="*/ 101 w 202"/>
                <a:gd name="T49" fmla="*/ 0 h 32"/>
                <a:gd name="T50" fmla="*/ 101 w 202"/>
                <a:gd name="T51" fmla="*/ 0 h 32"/>
                <a:gd name="T52" fmla="*/ 141 w 202"/>
                <a:gd name="T53" fmla="*/ 1 h 32"/>
                <a:gd name="T54" fmla="*/ 173 w 202"/>
                <a:gd name="T55" fmla="*/ 5 h 32"/>
                <a:gd name="T56" fmla="*/ 184 w 202"/>
                <a:gd name="T57" fmla="*/ 8 h 32"/>
                <a:gd name="T58" fmla="*/ 195 w 202"/>
                <a:gd name="T59" fmla="*/ 10 h 32"/>
                <a:gd name="T60" fmla="*/ 200 w 202"/>
                <a:gd name="T61" fmla="*/ 13 h 32"/>
                <a:gd name="T62" fmla="*/ 201 w 202"/>
                <a:gd name="T63" fmla="*/ 14 h 32"/>
                <a:gd name="T64" fmla="*/ 202 w 202"/>
                <a:gd name="T65" fmla="*/ 15 h 32"/>
                <a:gd name="T66" fmla="*/ 202 w 202"/>
                <a:gd name="T67"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2" h="32">
                  <a:moveTo>
                    <a:pt x="202" y="15"/>
                  </a:moveTo>
                  <a:lnTo>
                    <a:pt x="202" y="15"/>
                  </a:lnTo>
                  <a:lnTo>
                    <a:pt x="201" y="18"/>
                  </a:lnTo>
                  <a:lnTo>
                    <a:pt x="200" y="19"/>
                  </a:lnTo>
                  <a:lnTo>
                    <a:pt x="195" y="22"/>
                  </a:lnTo>
                  <a:lnTo>
                    <a:pt x="184" y="24"/>
                  </a:lnTo>
                  <a:lnTo>
                    <a:pt x="173" y="27"/>
                  </a:lnTo>
                  <a:lnTo>
                    <a:pt x="141" y="31"/>
                  </a:lnTo>
                  <a:lnTo>
                    <a:pt x="101" y="32"/>
                  </a:lnTo>
                  <a:lnTo>
                    <a:pt x="101" y="32"/>
                  </a:lnTo>
                  <a:lnTo>
                    <a:pt x="61" y="31"/>
                  </a:lnTo>
                  <a:lnTo>
                    <a:pt x="29" y="27"/>
                  </a:lnTo>
                  <a:lnTo>
                    <a:pt x="18" y="24"/>
                  </a:lnTo>
                  <a:lnTo>
                    <a:pt x="8" y="22"/>
                  </a:lnTo>
                  <a:lnTo>
                    <a:pt x="3" y="19"/>
                  </a:lnTo>
                  <a:lnTo>
                    <a:pt x="1" y="18"/>
                  </a:lnTo>
                  <a:lnTo>
                    <a:pt x="0" y="15"/>
                  </a:lnTo>
                  <a:lnTo>
                    <a:pt x="0" y="15"/>
                  </a:lnTo>
                  <a:lnTo>
                    <a:pt x="1" y="14"/>
                  </a:lnTo>
                  <a:lnTo>
                    <a:pt x="3" y="13"/>
                  </a:lnTo>
                  <a:lnTo>
                    <a:pt x="8" y="10"/>
                  </a:lnTo>
                  <a:lnTo>
                    <a:pt x="18" y="8"/>
                  </a:lnTo>
                  <a:lnTo>
                    <a:pt x="29" y="5"/>
                  </a:lnTo>
                  <a:lnTo>
                    <a:pt x="61" y="1"/>
                  </a:lnTo>
                  <a:lnTo>
                    <a:pt x="101" y="0"/>
                  </a:lnTo>
                  <a:lnTo>
                    <a:pt x="101" y="0"/>
                  </a:lnTo>
                  <a:lnTo>
                    <a:pt x="141" y="1"/>
                  </a:lnTo>
                  <a:lnTo>
                    <a:pt x="173" y="5"/>
                  </a:lnTo>
                  <a:lnTo>
                    <a:pt x="184" y="8"/>
                  </a:lnTo>
                  <a:lnTo>
                    <a:pt x="195" y="10"/>
                  </a:lnTo>
                  <a:lnTo>
                    <a:pt x="200" y="13"/>
                  </a:lnTo>
                  <a:lnTo>
                    <a:pt x="201" y="14"/>
                  </a:lnTo>
                  <a:lnTo>
                    <a:pt x="202" y="15"/>
                  </a:lnTo>
                  <a:lnTo>
                    <a:pt x="202" y="15"/>
                  </a:lnTo>
                  <a:close/>
                </a:path>
              </a:pathLst>
            </a:custGeom>
            <a:solidFill>
              <a:schemeClr val="bg1">
                <a:lumMod val="75000"/>
              </a:schemeClr>
            </a:solidFill>
            <a:ln>
              <a:noFill/>
            </a:ln>
            <a:extLst/>
          </p:spPr>
          <p:txBody>
            <a:bodyPr/>
            <a:lstStyle/>
            <a:p>
              <a:pPr eaLnBrk="1" fontAlgn="auto" hangingPunct="1">
                <a:spcBef>
                  <a:spcPts val="0"/>
                </a:spcBef>
                <a:spcAft>
                  <a:spcPts val="0"/>
                </a:spcAft>
                <a:defRPr/>
              </a:pPr>
              <a:endParaRPr lang="en-US">
                <a:latin typeface="+mn-lt"/>
              </a:endParaRPr>
            </a:p>
          </p:txBody>
        </p:sp>
        <p:sp>
          <p:nvSpPr>
            <p:cNvPr id="116" name="Freeform 1683"/>
            <p:cNvSpPr>
              <a:spLocks/>
            </p:cNvSpPr>
            <p:nvPr/>
          </p:nvSpPr>
          <p:spPr bwMode="auto">
            <a:xfrm>
              <a:off x="1189038" y="1368425"/>
              <a:ext cx="525463" cy="1041400"/>
            </a:xfrm>
            <a:custGeom>
              <a:avLst/>
              <a:gdLst>
                <a:gd name="T0" fmla="*/ 585 w 662"/>
                <a:gd name="T1" fmla="*/ 413 h 1312"/>
                <a:gd name="T2" fmla="*/ 639 w 662"/>
                <a:gd name="T3" fmla="*/ 243 h 1312"/>
                <a:gd name="T4" fmla="*/ 660 w 662"/>
                <a:gd name="T5" fmla="*/ 169 h 1312"/>
                <a:gd name="T6" fmla="*/ 659 w 662"/>
                <a:gd name="T7" fmla="*/ 144 h 1312"/>
                <a:gd name="T8" fmla="*/ 650 w 662"/>
                <a:gd name="T9" fmla="*/ 138 h 1312"/>
                <a:gd name="T10" fmla="*/ 612 w 662"/>
                <a:gd name="T11" fmla="*/ 131 h 1312"/>
                <a:gd name="T12" fmla="*/ 572 w 662"/>
                <a:gd name="T13" fmla="*/ 126 h 1312"/>
                <a:gd name="T14" fmla="*/ 503 w 662"/>
                <a:gd name="T15" fmla="*/ 110 h 1312"/>
                <a:gd name="T16" fmla="*/ 465 w 662"/>
                <a:gd name="T17" fmla="*/ 91 h 1312"/>
                <a:gd name="T18" fmla="*/ 444 w 662"/>
                <a:gd name="T19" fmla="*/ 70 h 1312"/>
                <a:gd name="T20" fmla="*/ 434 w 662"/>
                <a:gd name="T21" fmla="*/ 50 h 1312"/>
                <a:gd name="T22" fmla="*/ 431 w 662"/>
                <a:gd name="T23" fmla="*/ 21 h 1312"/>
                <a:gd name="T24" fmla="*/ 330 w 662"/>
                <a:gd name="T25" fmla="*/ 0 h 1312"/>
                <a:gd name="T26" fmla="*/ 230 w 662"/>
                <a:gd name="T27" fmla="*/ 21 h 1312"/>
                <a:gd name="T28" fmla="*/ 229 w 662"/>
                <a:gd name="T29" fmla="*/ 43 h 1312"/>
                <a:gd name="T30" fmla="*/ 223 w 662"/>
                <a:gd name="T31" fmla="*/ 64 h 1312"/>
                <a:gd name="T32" fmla="*/ 197 w 662"/>
                <a:gd name="T33" fmla="*/ 91 h 1312"/>
                <a:gd name="T34" fmla="*/ 173 w 662"/>
                <a:gd name="T35" fmla="*/ 105 h 1312"/>
                <a:gd name="T36" fmla="*/ 118 w 662"/>
                <a:gd name="T37" fmla="*/ 121 h 1312"/>
                <a:gd name="T38" fmla="*/ 70 w 662"/>
                <a:gd name="T39" fmla="*/ 129 h 1312"/>
                <a:gd name="T40" fmla="*/ 11 w 662"/>
                <a:gd name="T41" fmla="*/ 138 h 1312"/>
                <a:gd name="T42" fmla="*/ 5 w 662"/>
                <a:gd name="T43" fmla="*/ 142 h 1312"/>
                <a:gd name="T44" fmla="*/ 0 w 662"/>
                <a:gd name="T45" fmla="*/ 157 h 1312"/>
                <a:gd name="T46" fmla="*/ 24 w 662"/>
                <a:gd name="T47" fmla="*/ 243 h 1312"/>
                <a:gd name="T48" fmla="*/ 56 w 662"/>
                <a:gd name="T49" fmla="*/ 353 h 1312"/>
                <a:gd name="T50" fmla="*/ 101 w 662"/>
                <a:gd name="T51" fmla="*/ 473 h 1312"/>
                <a:gd name="T52" fmla="*/ 147 w 662"/>
                <a:gd name="T53" fmla="*/ 604 h 1312"/>
                <a:gd name="T54" fmla="*/ 155 w 662"/>
                <a:gd name="T55" fmla="*/ 650 h 1312"/>
                <a:gd name="T56" fmla="*/ 146 w 662"/>
                <a:gd name="T57" fmla="*/ 700 h 1312"/>
                <a:gd name="T58" fmla="*/ 120 w 662"/>
                <a:gd name="T59" fmla="*/ 757 h 1312"/>
                <a:gd name="T60" fmla="*/ 88 w 662"/>
                <a:gd name="T61" fmla="*/ 830 h 1312"/>
                <a:gd name="T62" fmla="*/ 64 w 662"/>
                <a:gd name="T63" fmla="*/ 937 h 1312"/>
                <a:gd name="T64" fmla="*/ 55 w 662"/>
                <a:gd name="T65" fmla="*/ 1052 h 1312"/>
                <a:gd name="T66" fmla="*/ 46 w 662"/>
                <a:gd name="T67" fmla="*/ 1214 h 1312"/>
                <a:gd name="T68" fmla="*/ 46 w 662"/>
                <a:gd name="T69" fmla="*/ 1281 h 1312"/>
                <a:gd name="T70" fmla="*/ 78 w 662"/>
                <a:gd name="T71" fmla="*/ 1292 h 1312"/>
                <a:gd name="T72" fmla="*/ 179 w 662"/>
                <a:gd name="T73" fmla="*/ 1308 h 1312"/>
                <a:gd name="T74" fmla="*/ 293 w 662"/>
                <a:gd name="T75" fmla="*/ 1312 h 1312"/>
                <a:gd name="T76" fmla="*/ 370 w 662"/>
                <a:gd name="T77" fmla="*/ 1312 h 1312"/>
                <a:gd name="T78" fmla="*/ 482 w 662"/>
                <a:gd name="T79" fmla="*/ 1308 h 1312"/>
                <a:gd name="T80" fmla="*/ 585 w 662"/>
                <a:gd name="T81" fmla="*/ 1292 h 1312"/>
                <a:gd name="T82" fmla="*/ 616 w 662"/>
                <a:gd name="T83" fmla="*/ 1282 h 1312"/>
                <a:gd name="T84" fmla="*/ 614 w 662"/>
                <a:gd name="T85" fmla="*/ 1187 h 1312"/>
                <a:gd name="T86" fmla="*/ 607 w 662"/>
                <a:gd name="T87" fmla="*/ 1040 h 1312"/>
                <a:gd name="T88" fmla="*/ 593 w 662"/>
                <a:gd name="T89" fmla="*/ 915 h 1312"/>
                <a:gd name="T90" fmla="*/ 566 w 662"/>
                <a:gd name="T91" fmla="*/ 814 h 1312"/>
                <a:gd name="T92" fmla="*/ 541 w 662"/>
                <a:gd name="T93" fmla="*/ 757 h 1312"/>
                <a:gd name="T94" fmla="*/ 522 w 662"/>
                <a:gd name="T95" fmla="*/ 716 h 1312"/>
                <a:gd name="T96" fmla="*/ 509 w 662"/>
                <a:gd name="T97" fmla="*/ 666 h 1312"/>
                <a:gd name="T98" fmla="*/ 508 w 662"/>
                <a:gd name="T99" fmla="*/ 634 h 1312"/>
                <a:gd name="T100" fmla="*/ 540 w 662"/>
                <a:gd name="T101" fmla="*/ 527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2" h="1312">
                  <a:moveTo>
                    <a:pt x="561" y="473"/>
                  </a:moveTo>
                  <a:lnTo>
                    <a:pt x="561" y="473"/>
                  </a:lnTo>
                  <a:lnTo>
                    <a:pt x="585" y="413"/>
                  </a:lnTo>
                  <a:lnTo>
                    <a:pt x="605" y="353"/>
                  </a:lnTo>
                  <a:lnTo>
                    <a:pt x="623" y="295"/>
                  </a:lnTo>
                  <a:lnTo>
                    <a:pt x="639" y="243"/>
                  </a:lnTo>
                  <a:lnTo>
                    <a:pt x="639" y="243"/>
                  </a:lnTo>
                  <a:lnTo>
                    <a:pt x="651" y="201"/>
                  </a:lnTo>
                  <a:lnTo>
                    <a:pt x="660" y="169"/>
                  </a:lnTo>
                  <a:lnTo>
                    <a:pt x="662" y="157"/>
                  </a:lnTo>
                  <a:lnTo>
                    <a:pt x="662" y="148"/>
                  </a:lnTo>
                  <a:lnTo>
                    <a:pt x="659" y="144"/>
                  </a:lnTo>
                  <a:lnTo>
                    <a:pt x="658" y="142"/>
                  </a:lnTo>
                  <a:lnTo>
                    <a:pt x="654" y="139"/>
                  </a:lnTo>
                  <a:lnTo>
                    <a:pt x="650" y="138"/>
                  </a:lnTo>
                  <a:lnTo>
                    <a:pt x="650" y="138"/>
                  </a:lnTo>
                  <a:lnTo>
                    <a:pt x="631" y="134"/>
                  </a:lnTo>
                  <a:lnTo>
                    <a:pt x="612" y="131"/>
                  </a:lnTo>
                  <a:lnTo>
                    <a:pt x="591" y="129"/>
                  </a:lnTo>
                  <a:lnTo>
                    <a:pt x="572" y="126"/>
                  </a:lnTo>
                  <a:lnTo>
                    <a:pt x="572" y="126"/>
                  </a:lnTo>
                  <a:lnTo>
                    <a:pt x="544" y="121"/>
                  </a:lnTo>
                  <a:lnTo>
                    <a:pt x="517" y="115"/>
                  </a:lnTo>
                  <a:lnTo>
                    <a:pt x="503" y="110"/>
                  </a:lnTo>
                  <a:lnTo>
                    <a:pt x="490" y="105"/>
                  </a:lnTo>
                  <a:lnTo>
                    <a:pt x="477" y="98"/>
                  </a:lnTo>
                  <a:lnTo>
                    <a:pt x="465" y="91"/>
                  </a:lnTo>
                  <a:lnTo>
                    <a:pt x="465" y="91"/>
                  </a:lnTo>
                  <a:lnTo>
                    <a:pt x="453" y="82"/>
                  </a:lnTo>
                  <a:lnTo>
                    <a:pt x="444" y="70"/>
                  </a:lnTo>
                  <a:lnTo>
                    <a:pt x="439" y="64"/>
                  </a:lnTo>
                  <a:lnTo>
                    <a:pt x="436" y="57"/>
                  </a:lnTo>
                  <a:lnTo>
                    <a:pt x="434" y="50"/>
                  </a:lnTo>
                  <a:lnTo>
                    <a:pt x="433" y="43"/>
                  </a:lnTo>
                  <a:lnTo>
                    <a:pt x="433" y="43"/>
                  </a:lnTo>
                  <a:lnTo>
                    <a:pt x="431" y="21"/>
                  </a:lnTo>
                  <a:lnTo>
                    <a:pt x="431" y="0"/>
                  </a:lnTo>
                  <a:lnTo>
                    <a:pt x="333" y="0"/>
                  </a:lnTo>
                  <a:lnTo>
                    <a:pt x="330" y="0"/>
                  </a:lnTo>
                  <a:lnTo>
                    <a:pt x="229" y="0"/>
                  </a:lnTo>
                  <a:lnTo>
                    <a:pt x="229" y="0"/>
                  </a:lnTo>
                  <a:lnTo>
                    <a:pt x="230" y="21"/>
                  </a:lnTo>
                  <a:lnTo>
                    <a:pt x="230" y="32"/>
                  </a:lnTo>
                  <a:lnTo>
                    <a:pt x="229" y="43"/>
                  </a:lnTo>
                  <a:lnTo>
                    <a:pt x="229" y="43"/>
                  </a:lnTo>
                  <a:lnTo>
                    <a:pt x="228" y="50"/>
                  </a:lnTo>
                  <a:lnTo>
                    <a:pt x="225" y="57"/>
                  </a:lnTo>
                  <a:lnTo>
                    <a:pt x="223" y="64"/>
                  </a:lnTo>
                  <a:lnTo>
                    <a:pt x="219" y="70"/>
                  </a:lnTo>
                  <a:lnTo>
                    <a:pt x="209" y="82"/>
                  </a:lnTo>
                  <a:lnTo>
                    <a:pt x="197" y="91"/>
                  </a:lnTo>
                  <a:lnTo>
                    <a:pt x="197" y="91"/>
                  </a:lnTo>
                  <a:lnTo>
                    <a:pt x="185" y="98"/>
                  </a:lnTo>
                  <a:lnTo>
                    <a:pt x="173" y="105"/>
                  </a:lnTo>
                  <a:lnTo>
                    <a:pt x="159" y="110"/>
                  </a:lnTo>
                  <a:lnTo>
                    <a:pt x="146" y="115"/>
                  </a:lnTo>
                  <a:lnTo>
                    <a:pt x="118" y="121"/>
                  </a:lnTo>
                  <a:lnTo>
                    <a:pt x="89" y="126"/>
                  </a:lnTo>
                  <a:lnTo>
                    <a:pt x="89" y="126"/>
                  </a:lnTo>
                  <a:lnTo>
                    <a:pt x="70" y="129"/>
                  </a:lnTo>
                  <a:lnTo>
                    <a:pt x="51" y="131"/>
                  </a:lnTo>
                  <a:lnTo>
                    <a:pt x="31" y="134"/>
                  </a:lnTo>
                  <a:lnTo>
                    <a:pt x="11" y="138"/>
                  </a:lnTo>
                  <a:lnTo>
                    <a:pt x="11" y="138"/>
                  </a:lnTo>
                  <a:lnTo>
                    <a:pt x="8" y="139"/>
                  </a:lnTo>
                  <a:lnTo>
                    <a:pt x="5" y="142"/>
                  </a:lnTo>
                  <a:lnTo>
                    <a:pt x="2" y="144"/>
                  </a:lnTo>
                  <a:lnTo>
                    <a:pt x="1" y="148"/>
                  </a:lnTo>
                  <a:lnTo>
                    <a:pt x="0" y="157"/>
                  </a:lnTo>
                  <a:lnTo>
                    <a:pt x="2" y="169"/>
                  </a:lnTo>
                  <a:lnTo>
                    <a:pt x="11" y="201"/>
                  </a:lnTo>
                  <a:lnTo>
                    <a:pt x="24" y="243"/>
                  </a:lnTo>
                  <a:lnTo>
                    <a:pt x="24" y="243"/>
                  </a:lnTo>
                  <a:lnTo>
                    <a:pt x="38" y="295"/>
                  </a:lnTo>
                  <a:lnTo>
                    <a:pt x="56" y="353"/>
                  </a:lnTo>
                  <a:lnTo>
                    <a:pt x="78" y="413"/>
                  </a:lnTo>
                  <a:lnTo>
                    <a:pt x="101" y="473"/>
                  </a:lnTo>
                  <a:lnTo>
                    <a:pt x="101" y="473"/>
                  </a:lnTo>
                  <a:lnTo>
                    <a:pt x="121" y="527"/>
                  </a:lnTo>
                  <a:lnTo>
                    <a:pt x="137" y="569"/>
                  </a:lnTo>
                  <a:lnTo>
                    <a:pt x="147" y="604"/>
                  </a:lnTo>
                  <a:lnTo>
                    <a:pt x="153" y="634"/>
                  </a:lnTo>
                  <a:lnTo>
                    <a:pt x="153" y="634"/>
                  </a:lnTo>
                  <a:lnTo>
                    <a:pt x="155" y="650"/>
                  </a:lnTo>
                  <a:lnTo>
                    <a:pt x="153" y="666"/>
                  </a:lnTo>
                  <a:lnTo>
                    <a:pt x="150" y="683"/>
                  </a:lnTo>
                  <a:lnTo>
                    <a:pt x="146" y="700"/>
                  </a:lnTo>
                  <a:lnTo>
                    <a:pt x="139" y="716"/>
                  </a:lnTo>
                  <a:lnTo>
                    <a:pt x="133" y="732"/>
                  </a:lnTo>
                  <a:lnTo>
                    <a:pt x="120" y="757"/>
                  </a:lnTo>
                  <a:lnTo>
                    <a:pt x="120" y="757"/>
                  </a:lnTo>
                  <a:lnTo>
                    <a:pt x="102" y="794"/>
                  </a:lnTo>
                  <a:lnTo>
                    <a:pt x="88" y="830"/>
                  </a:lnTo>
                  <a:lnTo>
                    <a:pt x="78" y="865"/>
                  </a:lnTo>
                  <a:lnTo>
                    <a:pt x="69" y="901"/>
                  </a:lnTo>
                  <a:lnTo>
                    <a:pt x="64" y="937"/>
                  </a:lnTo>
                  <a:lnTo>
                    <a:pt x="59" y="974"/>
                  </a:lnTo>
                  <a:lnTo>
                    <a:pt x="56" y="1012"/>
                  </a:lnTo>
                  <a:lnTo>
                    <a:pt x="55" y="1052"/>
                  </a:lnTo>
                  <a:lnTo>
                    <a:pt x="55" y="1052"/>
                  </a:lnTo>
                  <a:lnTo>
                    <a:pt x="47" y="1173"/>
                  </a:lnTo>
                  <a:lnTo>
                    <a:pt x="46" y="1214"/>
                  </a:lnTo>
                  <a:lnTo>
                    <a:pt x="45" y="1249"/>
                  </a:lnTo>
                  <a:lnTo>
                    <a:pt x="46" y="1274"/>
                  </a:lnTo>
                  <a:lnTo>
                    <a:pt x="46" y="1281"/>
                  </a:lnTo>
                  <a:lnTo>
                    <a:pt x="47" y="1285"/>
                  </a:lnTo>
                  <a:lnTo>
                    <a:pt x="47" y="1285"/>
                  </a:lnTo>
                  <a:lnTo>
                    <a:pt x="78" y="1292"/>
                  </a:lnTo>
                  <a:lnTo>
                    <a:pt x="110" y="1299"/>
                  </a:lnTo>
                  <a:lnTo>
                    <a:pt x="143" y="1304"/>
                  </a:lnTo>
                  <a:lnTo>
                    <a:pt x="179" y="1308"/>
                  </a:lnTo>
                  <a:lnTo>
                    <a:pt x="216" y="1310"/>
                  </a:lnTo>
                  <a:lnTo>
                    <a:pt x="255" y="1312"/>
                  </a:lnTo>
                  <a:lnTo>
                    <a:pt x="293" y="1312"/>
                  </a:lnTo>
                  <a:lnTo>
                    <a:pt x="331" y="1312"/>
                  </a:lnTo>
                  <a:lnTo>
                    <a:pt x="331" y="1312"/>
                  </a:lnTo>
                  <a:lnTo>
                    <a:pt x="370" y="1312"/>
                  </a:lnTo>
                  <a:lnTo>
                    <a:pt x="408" y="1312"/>
                  </a:lnTo>
                  <a:lnTo>
                    <a:pt x="445" y="1310"/>
                  </a:lnTo>
                  <a:lnTo>
                    <a:pt x="482" y="1308"/>
                  </a:lnTo>
                  <a:lnTo>
                    <a:pt x="518" y="1304"/>
                  </a:lnTo>
                  <a:lnTo>
                    <a:pt x="553" y="1299"/>
                  </a:lnTo>
                  <a:lnTo>
                    <a:pt x="585" y="1292"/>
                  </a:lnTo>
                  <a:lnTo>
                    <a:pt x="614" y="1285"/>
                  </a:lnTo>
                  <a:lnTo>
                    <a:pt x="614" y="1285"/>
                  </a:lnTo>
                  <a:lnTo>
                    <a:pt x="616" y="1282"/>
                  </a:lnTo>
                  <a:lnTo>
                    <a:pt x="617" y="1276"/>
                  </a:lnTo>
                  <a:lnTo>
                    <a:pt x="617" y="1254"/>
                  </a:lnTo>
                  <a:lnTo>
                    <a:pt x="614" y="1187"/>
                  </a:lnTo>
                  <a:lnTo>
                    <a:pt x="608" y="1081"/>
                  </a:lnTo>
                  <a:lnTo>
                    <a:pt x="608" y="1081"/>
                  </a:lnTo>
                  <a:lnTo>
                    <a:pt x="607" y="1040"/>
                  </a:lnTo>
                  <a:lnTo>
                    <a:pt x="604" y="998"/>
                  </a:lnTo>
                  <a:lnTo>
                    <a:pt x="599" y="957"/>
                  </a:lnTo>
                  <a:lnTo>
                    <a:pt x="593" y="915"/>
                  </a:lnTo>
                  <a:lnTo>
                    <a:pt x="584" y="874"/>
                  </a:lnTo>
                  <a:lnTo>
                    <a:pt x="573" y="834"/>
                  </a:lnTo>
                  <a:lnTo>
                    <a:pt x="566" y="814"/>
                  </a:lnTo>
                  <a:lnTo>
                    <a:pt x="559" y="794"/>
                  </a:lnTo>
                  <a:lnTo>
                    <a:pt x="550" y="775"/>
                  </a:lnTo>
                  <a:lnTo>
                    <a:pt x="541" y="757"/>
                  </a:lnTo>
                  <a:lnTo>
                    <a:pt x="541" y="757"/>
                  </a:lnTo>
                  <a:lnTo>
                    <a:pt x="529" y="732"/>
                  </a:lnTo>
                  <a:lnTo>
                    <a:pt x="522" y="716"/>
                  </a:lnTo>
                  <a:lnTo>
                    <a:pt x="517" y="700"/>
                  </a:lnTo>
                  <a:lnTo>
                    <a:pt x="512" y="683"/>
                  </a:lnTo>
                  <a:lnTo>
                    <a:pt x="509" y="666"/>
                  </a:lnTo>
                  <a:lnTo>
                    <a:pt x="507" y="650"/>
                  </a:lnTo>
                  <a:lnTo>
                    <a:pt x="508" y="634"/>
                  </a:lnTo>
                  <a:lnTo>
                    <a:pt x="508" y="634"/>
                  </a:lnTo>
                  <a:lnTo>
                    <a:pt x="516" y="604"/>
                  </a:lnTo>
                  <a:lnTo>
                    <a:pt x="525" y="569"/>
                  </a:lnTo>
                  <a:lnTo>
                    <a:pt x="540" y="527"/>
                  </a:lnTo>
                  <a:lnTo>
                    <a:pt x="561" y="473"/>
                  </a:lnTo>
                  <a:lnTo>
                    <a:pt x="561" y="473"/>
                  </a:lnTo>
                  <a:close/>
                </a:path>
              </a:pathLst>
            </a:custGeom>
            <a:solidFill>
              <a:srgbClr val="27AAE1"/>
            </a:solidFill>
            <a:ln>
              <a:noFill/>
            </a:ln>
            <a:extLst/>
          </p:spPr>
          <p:txBody>
            <a:bodyPr/>
            <a:lstStyle/>
            <a:p>
              <a:pPr eaLnBrk="1" fontAlgn="auto" hangingPunct="1">
                <a:spcBef>
                  <a:spcPts val="0"/>
                </a:spcBef>
                <a:spcAft>
                  <a:spcPts val="0"/>
                </a:spcAft>
                <a:defRPr/>
              </a:pPr>
              <a:endParaRPr lang="en-US">
                <a:latin typeface="+mn-lt"/>
              </a:endParaRPr>
            </a:p>
          </p:txBody>
        </p:sp>
        <p:sp>
          <p:nvSpPr>
            <p:cNvPr id="118" name="Freeform 1685"/>
            <p:cNvSpPr>
              <a:spLocks/>
            </p:cNvSpPr>
            <p:nvPr/>
          </p:nvSpPr>
          <p:spPr bwMode="auto">
            <a:xfrm>
              <a:off x="1322388" y="1430338"/>
              <a:ext cx="123825" cy="862013"/>
            </a:xfrm>
            <a:custGeom>
              <a:avLst/>
              <a:gdLst>
                <a:gd name="T0" fmla="*/ 118 w 158"/>
                <a:gd name="T1" fmla="*/ 1084 h 1084"/>
                <a:gd name="T2" fmla="*/ 118 w 158"/>
                <a:gd name="T3" fmla="*/ 1039 h 1084"/>
                <a:gd name="T4" fmla="*/ 119 w 158"/>
                <a:gd name="T5" fmla="*/ 1003 h 1084"/>
                <a:gd name="T6" fmla="*/ 117 w 158"/>
                <a:gd name="T7" fmla="*/ 968 h 1084"/>
                <a:gd name="T8" fmla="*/ 110 w 158"/>
                <a:gd name="T9" fmla="*/ 929 h 1084"/>
                <a:gd name="T10" fmla="*/ 98 w 158"/>
                <a:gd name="T11" fmla="*/ 890 h 1084"/>
                <a:gd name="T12" fmla="*/ 92 w 158"/>
                <a:gd name="T13" fmla="*/ 873 h 1084"/>
                <a:gd name="T14" fmla="*/ 89 w 158"/>
                <a:gd name="T15" fmla="*/ 841 h 1084"/>
                <a:gd name="T16" fmla="*/ 92 w 158"/>
                <a:gd name="T17" fmla="*/ 811 h 1084"/>
                <a:gd name="T18" fmla="*/ 105 w 158"/>
                <a:gd name="T19" fmla="*/ 765 h 1084"/>
                <a:gd name="T20" fmla="*/ 114 w 158"/>
                <a:gd name="T21" fmla="*/ 737 h 1084"/>
                <a:gd name="T22" fmla="*/ 122 w 158"/>
                <a:gd name="T23" fmla="*/ 708 h 1084"/>
                <a:gd name="T24" fmla="*/ 127 w 158"/>
                <a:gd name="T25" fmla="*/ 675 h 1084"/>
                <a:gd name="T26" fmla="*/ 126 w 158"/>
                <a:gd name="T27" fmla="*/ 636 h 1084"/>
                <a:gd name="T28" fmla="*/ 123 w 158"/>
                <a:gd name="T29" fmla="*/ 598 h 1084"/>
                <a:gd name="T30" fmla="*/ 122 w 158"/>
                <a:gd name="T31" fmla="*/ 554 h 1084"/>
                <a:gd name="T32" fmla="*/ 118 w 158"/>
                <a:gd name="T33" fmla="*/ 471 h 1084"/>
                <a:gd name="T34" fmla="*/ 108 w 158"/>
                <a:gd name="T35" fmla="*/ 385 h 1084"/>
                <a:gd name="T36" fmla="*/ 99 w 158"/>
                <a:gd name="T37" fmla="*/ 346 h 1084"/>
                <a:gd name="T38" fmla="*/ 87 w 158"/>
                <a:gd name="T39" fmla="*/ 310 h 1084"/>
                <a:gd name="T40" fmla="*/ 72 w 158"/>
                <a:gd name="T41" fmla="*/ 278 h 1084"/>
                <a:gd name="T42" fmla="*/ 53 w 158"/>
                <a:gd name="T43" fmla="*/ 251 h 1084"/>
                <a:gd name="T44" fmla="*/ 37 w 158"/>
                <a:gd name="T45" fmla="*/ 234 h 1084"/>
                <a:gd name="T46" fmla="*/ 17 w 158"/>
                <a:gd name="T47" fmla="*/ 197 h 1084"/>
                <a:gd name="T48" fmla="*/ 5 w 158"/>
                <a:gd name="T49" fmla="*/ 160 h 1084"/>
                <a:gd name="T50" fmla="*/ 0 w 158"/>
                <a:gd name="T51" fmla="*/ 123 h 1084"/>
                <a:gd name="T52" fmla="*/ 0 w 158"/>
                <a:gd name="T53" fmla="*/ 90 h 1084"/>
                <a:gd name="T54" fmla="*/ 5 w 158"/>
                <a:gd name="T55" fmla="*/ 49 h 1084"/>
                <a:gd name="T56" fmla="*/ 12 w 158"/>
                <a:gd name="T57" fmla="*/ 23 h 1084"/>
                <a:gd name="T58" fmla="*/ 45 w 158"/>
                <a:gd name="T59" fmla="*/ 0 h 1084"/>
                <a:gd name="T60" fmla="*/ 39 w 158"/>
                <a:gd name="T61" fmla="*/ 26 h 1084"/>
                <a:gd name="T62" fmla="*/ 34 w 158"/>
                <a:gd name="T63" fmla="*/ 69 h 1084"/>
                <a:gd name="T64" fmla="*/ 32 w 158"/>
                <a:gd name="T65" fmla="*/ 105 h 1084"/>
                <a:gd name="T66" fmla="*/ 35 w 158"/>
                <a:gd name="T67" fmla="*/ 143 h 1084"/>
                <a:gd name="T68" fmla="*/ 45 w 158"/>
                <a:gd name="T69" fmla="*/ 180 h 1084"/>
                <a:gd name="T70" fmla="*/ 62 w 158"/>
                <a:gd name="T71" fmla="*/ 215 h 1084"/>
                <a:gd name="T72" fmla="*/ 75 w 158"/>
                <a:gd name="T73" fmla="*/ 230 h 1084"/>
                <a:gd name="T74" fmla="*/ 86 w 158"/>
                <a:gd name="T75" fmla="*/ 244 h 1084"/>
                <a:gd name="T76" fmla="*/ 107 w 158"/>
                <a:gd name="T77" fmla="*/ 276 h 1084"/>
                <a:gd name="T78" fmla="*/ 121 w 158"/>
                <a:gd name="T79" fmla="*/ 314 h 1084"/>
                <a:gd name="T80" fmla="*/ 132 w 158"/>
                <a:gd name="T81" fmla="*/ 355 h 1084"/>
                <a:gd name="T82" fmla="*/ 142 w 158"/>
                <a:gd name="T83" fmla="*/ 420 h 1084"/>
                <a:gd name="T84" fmla="*/ 150 w 158"/>
                <a:gd name="T85" fmla="*/ 511 h 1084"/>
                <a:gd name="T86" fmla="*/ 151 w 158"/>
                <a:gd name="T87" fmla="*/ 553 h 1084"/>
                <a:gd name="T88" fmla="*/ 156 w 158"/>
                <a:gd name="T89" fmla="*/ 634 h 1084"/>
                <a:gd name="T90" fmla="*/ 158 w 158"/>
                <a:gd name="T91" fmla="*/ 655 h 1084"/>
                <a:gd name="T92" fmla="*/ 155 w 158"/>
                <a:gd name="T93" fmla="*/ 695 h 1084"/>
                <a:gd name="T94" fmla="*/ 147 w 158"/>
                <a:gd name="T95" fmla="*/ 730 h 1084"/>
                <a:gd name="T96" fmla="*/ 133 w 158"/>
                <a:gd name="T97" fmla="*/ 776 h 1084"/>
                <a:gd name="T98" fmla="*/ 124 w 158"/>
                <a:gd name="T99" fmla="*/ 803 h 1084"/>
                <a:gd name="T100" fmla="*/ 119 w 158"/>
                <a:gd name="T101" fmla="*/ 828 h 1084"/>
                <a:gd name="T102" fmla="*/ 118 w 158"/>
                <a:gd name="T103" fmla="*/ 852 h 1084"/>
                <a:gd name="T104" fmla="*/ 126 w 158"/>
                <a:gd name="T105" fmla="*/ 878 h 1084"/>
                <a:gd name="T106" fmla="*/ 133 w 158"/>
                <a:gd name="T107" fmla="*/ 900 h 1084"/>
                <a:gd name="T108" fmla="*/ 144 w 158"/>
                <a:gd name="T109" fmla="*/ 943 h 1084"/>
                <a:gd name="T110" fmla="*/ 149 w 158"/>
                <a:gd name="T111" fmla="*/ 984 h 1084"/>
                <a:gd name="T112" fmla="*/ 149 w 158"/>
                <a:gd name="T113" fmla="*/ 1039 h 1084"/>
                <a:gd name="T114" fmla="*/ 147 w 158"/>
                <a:gd name="T115" fmla="*/ 1062 h 1084"/>
                <a:gd name="T116" fmla="*/ 118 w 158"/>
                <a:gd name="T117" fmla="*/ 1084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8" h="1084">
                  <a:moveTo>
                    <a:pt x="118" y="1084"/>
                  </a:moveTo>
                  <a:lnTo>
                    <a:pt x="118" y="1084"/>
                  </a:lnTo>
                  <a:lnTo>
                    <a:pt x="118" y="1062"/>
                  </a:lnTo>
                  <a:lnTo>
                    <a:pt x="118" y="1039"/>
                  </a:lnTo>
                  <a:lnTo>
                    <a:pt x="118" y="1039"/>
                  </a:lnTo>
                  <a:lnTo>
                    <a:pt x="119" y="1003"/>
                  </a:lnTo>
                  <a:lnTo>
                    <a:pt x="118" y="986"/>
                  </a:lnTo>
                  <a:lnTo>
                    <a:pt x="117" y="968"/>
                  </a:lnTo>
                  <a:lnTo>
                    <a:pt x="114" y="948"/>
                  </a:lnTo>
                  <a:lnTo>
                    <a:pt x="110" y="929"/>
                  </a:lnTo>
                  <a:lnTo>
                    <a:pt x="105" y="910"/>
                  </a:lnTo>
                  <a:lnTo>
                    <a:pt x="98" y="890"/>
                  </a:lnTo>
                  <a:lnTo>
                    <a:pt x="98" y="890"/>
                  </a:lnTo>
                  <a:lnTo>
                    <a:pt x="92" y="873"/>
                  </a:lnTo>
                  <a:lnTo>
                    <a:pt x="89" y="858"/>
                  </a:lnTo>
                  <a:lnTo>
                    <a:pt x="89" y="841"/>
                  </a:lnTo>
                  <a:lnTo>
                    <a:pt x="89" y="826"/>
                  </a:lnTo>
                  <a:lnTo>
                    <a:pt x="92" y="811"/>
                  </a:lnTo>
                  <a:lnTo>
                    <a:pt x="96" y="796"/>
                  </a:lnTo>
                  <a:lnTo>
                    <a:pt x="105" y="765"/>
                  </a:lnTo>
                  <a:lnTo>
                    <a:pt x="105" y="765"/>
                  </a:lnTo>
                  <a:lnTo>
                    <a:pt x="114" y="737"/>
                  </a:lnTo>
                  <a:lnTo>
                    <a:pt x="118" y="723"/>
                  </a:lnTo>
                  <a:lnTo>
                    <a:pt x="122" y="708"/>
                  </a:lnTo>
                  <a:lnTo>
                    <a:pt x="124" y="691"/>
                  </a:lnTo>
                  <a:lnTo>
                    <a:pt x="127" y="675"/>
                  </a:lnTo>
                  <a:lnTo>
                    <a:pt x="127" y="655"/>
                  </a:lnTo>
                  <a:lnTo>
                    <a:pt x="126" y="636"/>
                  </a:lnTo>
                  <a:lnTo>
                    <a:pt x="126" y="636"/>
                  </a:lnTo>
                  <a:lnTo>
                    <a:pt x="123" y="598"/>
                  </a:lnTo>
                  <a:lnTo>
                    <a:pt x="122" y="554"/>
                  </a:lnTo>
                  <a:lnTo>
                    <a:pt x="122" y="554"/>
                  </a:lnTo>
                  <a:lnTo>
                    <a:pt x="121" y="513"/>
                  </a:lnTo>
                  <a:lnTo>
                    <a:pt x="118" y="471"/>
                  </a:lnTo>
                  <a:lnTo>
                    <a:pt x="114" y="427"/>
                  </a:lnTo>
                  <a:lnTo>
                    <a:pt x="108" y="385"/>
                  </a:lnTo>
                  <a:lnTo>
                    <a:pt x="104" y="366"/>
                  </a:lnTo>
                  <a:lnTo>
                    <a:pt x="99" y="346"/>
                  </a:lnTo>
                  <a:lnTo>
                    <a:pt x="94" y="328"/>
                  </a:lnTo>
                  <a:lnTo>
                    <a:pt x="87" y="310"/>
                  </a:lnTo>
                  <a:lnTo>
                    <a:pt x="81" y="293"/>
                  </a:lnTo>
                  <a:lnTo>
                    <a:pt x="72" y="278"/>
                  </a:lnTo>
                  <a:lnTo>
                    <a:pt x="63" y="264"/>
                  </a:lnTo>
                  <a:lnTo>
                    <a:pt x="53" y="251"/>
                  </a:lnTo>
                  <a:lnTo>
                    <a:pt x="53" y="251"/>
                  </a:lnTo>
                  <a:lnTo>
                    <a:pt x="37" y="234"/>
                  </a:lnTo>
                  <a:lnTo>
                    <a:pt x="26" y="216"/>
                  </a:lnTo>
                  <a:lnTo>
                    <a:pt x="17" y="197"/>
                  </a:lnTo>
                  <a:lnTo>
                    <a:pt x="11" y="178"/>
                  </a:lnTo>
                  <a:lnTo>
                    <a:pt x="5" y="160"/>
                  </a:lnTo>
                  <a:lnTo>
                    <a:pt x="2" y="141"/>
                  </a:lnTo>
                  <a:lnTo>
                    <a:pt x="0" y="123"/>
                  </a:lnTo>
                  <a:lnTo>
                    <a:pt x="0" y="106"/>
                  </a:lnTo>
                  <a:lnTo>
                    <a:pt x="0" y="90"/>
                  </a:lnTo>
                  <a:lnTo>
                    <a:pt x="2" y="74"/>
                  </a:lnTo>
                  <a:lnTo>
                    <a:pt x="5" y="49"/>
                  </a:lnTo>
                  <a:lnTo>
                    <a:pt x="11" y="31"/>
                  </a:lnTo>
                  <a:lnTo>
                    <a:pt x="12" y="23"/>
                  </a:lnTo>
                  <a:lnTo>
                    <a:pt x="45" y="0"/>
                  </a:lnTo>
                  <a:lnTo>
                    <a:pt x="45" y="0"/>
                  </a:lnTo>
                  <a:lnTo>
                    <a:pt x="44" y="8"/>
                  </a:lnTo>
                  <a:lnTo>
                    <a:pt x="39" y="26"/>
                  </a:lnTo>
                  <a:lnTo>
                    <a:pt x="35" y="54"/>
                  </a:lnTo>
                  <a:lnTo>
                    <a:pt x="34" y="69"/>
                  </a:lnTo>
                  <a:lnTo>
                    <a:pt x="32" y="87"/>
                  </a:lnTo>
                  <a:lnTo>
                    <a:pt x="32" y="105"/>
                  </a:lnTo>
                  <a:lnTo>
                    <a:pt x="34" y="124"/>
                  </a:lnTo>
                  <a:lnTo>
                    <a:pt x="35" y="143"/>
                  </a:lnTo>
                  <a:lnTo>
                    <a:pt x="39" y="163"/>
                  </a:lnTo>
                  <a:lnTo>
                    <a:pt x="45" y="180"/>
                  </a:lnTo>
                  <a:lnTo>
                    <a:pt x="51" y="198"/>
                  </a:lnTo>
                  <a:lnTo>
                    <a:pt x="62" y="215"/>
                  </a:lnTo>
                  <a:lnTo>
                    <a:pt x="68" y="223"/>
                  </a:lnTo>
                  <a:lnTo>
                    <a:pt x="75" y="230"/>
                  </a:lnTo>
                  <a:lnTo>
                    <a:pt x="75" y="230"/>
                  </a:lnTo>
                  <a:lnTo>
                    <a:pt x="86" y="244"/>
                  </a:lnTo>
                  <a:lnTo>
                    <a:pt x="96" y="260"/>
                  </a:lnTo>
                  <a:lnTo>
                    <a:pt x="107" y="276"/>
                  </a:lnTo>
                  <a:lnTo>
                    <a:pt x="114" y="294"/>
                  </a:lnTo>
                  <a:lnTo>
                    <a:pt x="121" y="314"/>
                  </a:lnTo>
                  <a:lnTo>
                    <a:pt x="127" y="334"/>
                  </a:lnTo>
                  <a:lnTo>
                    <a:pt x="132" y="355"/>
                  </a:lnTo>
                  <a:lnTo>
                    <a:pt x="136" y="376"/>
                  </a:lnTo>
                  <a:lnTo>
                    <a:pt x="142" y="420"/>
                  </a:lnTo>
                  <a:lnTo>
                    <a:pt x="147" y="466"/>
                  </a:lnTo>
                  <a:lnTo>
                    <a:pt x="150" y="511"/>
                  </a:lnTo>
                  <a:lnTo>
                    <a:pt x="151" y="553"/>
                  </a:lnTo>
                  <a:lnTo>
                    <a:pt x="151" y="553"/>
                  </a:lnTo>
                  <a:lnTo>
                    <a:pt x="154" y="595"/>
                  </a:lnTo>
                  <a:lnTo>
                    <a:pt x="156" y="634"/>
                  </a:lnTo>
                  <a:lnTo>
                    <a:pt x="156" y="634"/>
                  </a:lnTo>
                  <a:lnTo>
                    <a:pt x="158" y="655"/>
                  </a:lnTo>
                  <a:lnTo>
                    <a:pt x="156" y="676"/>
                  </a:lnTo>
                  <a:lnTo>
                    <a:pt x="155" y="695"/>
                  </a:lnTo>
                  <a:lnTo>
                    <a:pt x="151" y="713"/>
                  </a:lnTo>
                  <a:lnTo>
                    <a:pt x="147" y="730"/>
                  </a:lnTo>
                  <a:lnTo>
                    <a:pt x="144" y="745"/>
                  </a:lnTo>
                  <a:lnTo>
                    <a:pt x="133" y="776"/>
                  </a:lnTo>
                  <a:lnTo>
                    <a:pt x="133" y="776"/>
                  </a:lnTo>
                  <a:lnTo>
                    <a:pt x="124" y="803"/>
                  </a:lnTo>
                  <a:lnTo>
                    <a:pt x="122" y="815"/>
                  </a:lnTo>
                  <a:lnTo>
                    <a:pt x="119" y="828"/>
                  </a:lnTo>
                  <a:lnTo>
                    <a:pt x="118" y="841"/>
                  </a:lnTo>
                  <a:lnTo>
                    <a:pt x="118" y="852"/>
                  </a:lnTo>
                  <a:lnTo>
                    <a:pt x="121" y="865"/>
                  </a:lnTo>
                  <a:lnTo>
                    <a:pt x="126" y="878"/>
                  </a:lnTo>
                  <a:lnTo>
                    <a:pt x="126" y="878"/>
                  </a:lnTo>
                  <a:lnTo>
                    <a:pt x="133" y="900"/>
                  </a:lnTo>
                  <a:lnTo>
                    <a:pt x="140" y="922"/>
                  </a:lnTo>
                  <a:lnTo>
                    <a:pt x="144" y="943"/>
                  </a:lnTo>
                  <a:lnTo>
                    <a:pt x="146" y="964"/>
                  </a:lnTo>
                  <a:lnTo>
                    <a:pt x="149" y="984"/>
                  </a:lnTo>
                  <a:lnTo>
                    <a:pt x="149" y="1003"/>
                  </a:lnTo>
                  <a:lnTo>
                    <a:pt x="149" y="1039"/>
                  </a:lnTo>
                  <a:lnTo>
                    <a:pt x="149" y="1039"/>
                  </a:lnTo>
                  <a:lnTo>
                    <a:pt x="147" y="1062"/>
                  </a:lnTo>
                  <a:lnTo>
                    <a:pt x="149" y="1083"/>
                  </a:lnTo>
                  <a:lnTo>
                    <a:pt x="118" y="1084"/>
                  </a:lnTo>
                  <a:close/>
                </a:path>
              </a:pathLst>
            </a:custGeom>
            <a:solidFill>
              <a:schemeClr val="bg1"/>
            </a:solidFill>
            <a:ln>
              <a:noFill/>
            </a:ln>
            <a:extLst/>
          </p:spPr>
          <p:txBody>
            <a:bodyPr/>
            <a:lstStyle/>
            <a:p>
              <a:pPr eaLnBrk="1" fontAlgn="auto" hangingPunct="1">
                <a:spcBef>
                  <a:spcPts val="0"/>
                </a:spcBef>
                <a:spcAft>
                  <a:spcPts val="0"/>
                </a:spcAft>
                <a:defRPr/>
              </a:pPr>
              <a:endParaRPr lang="en-US">
                <a:latin typeface="+mn-lt"/>
              </a:endParaRPr>
            </a:p>
          </p:txBody>
        </p:sp>
        <p:sp>
          <p:nvSpPr>
            <p:cNvPr id="119" name="Freeform 1686"/>
            <p:cNvSpPr>
              <a:spLocks/>
            </p:cNvSpPr>
            <p:nvPr/>
          </p:nvSpPr>
          <p:spPr bwMode="auto">
            <a:xfrm>
              <a:off x="1497013" y="1433513"/>
              <a:ext cx="79375" cy="949325"/>
            </a:xfrm>
            <a:custGeom>
              <a:avLst/>
              <a:gdLst>
                <a:gd name="T0" fmla="*/ 38 w 102"/>
                <a:gd name="T1" fmla="*/ 1189 h 1196"/>
                <a:gd name="T2" fmla="*/ 48 w 102"/>
                <a:gd name="T3" fmla="*/ 1149 h 1196"/>
                <a:gd name="T4" fmla="*/ 66 w 102"/>
                <a:gd name="T5" fmla="*/ 1067 h 1196"/>
                <a:gd name="T6" fmla="*/ 71 w 102"/>
                <a:gd name="T7" fmla="*/ 1006 h 1196"/>
                <a:gd name="T8" fmla="*/ 71 w 102"/>
                <a:gd name="T9" fmla="*/ 963 h 1196"/>
                <a:gd name="T10" fmla="*/ 67 w 102"/>
                <a:gd name="T11" fmla="*/ 922 h 1196"/>
                <a:gd name="T12" fmla="*/ 57 w 102"/>
                <a:gd name="T13" fmla="*/ 881 h 1196"/>
                <a:gd name="T14" fmla="*/ 50 w 102"/>
                <a:gd name="T15" fmla="*/ 862 h 1196"/>
                <a:gd name="T16" fmla="*/ 34 w 102"/>
                <a:gd name="T17" fmla="*/ 811 h 1196"/>
                <a:gd name="T18" fmla="*/ 20 w 102"/>
                <a:gd name="T19" fmla="*/ 744 h 1196"/>
                <a:gd name="T20" fmla="*/ 9 w 102"/>
                <a:gd name="T21" fmla="*/ 669 h 1196"/>
                <a:gd name="T22" fmla="*/ 3 w 102"/>
                <a:gd name="T23" fmla="*/ 587 h 1196"/>
                <a:gd name="T24" fmla="*/ 0 w 102"/>
                <a:gd name="T25" fmla="*/ 505 h 1196"/>
                <a:gd name="T26" fmla="*/ 4 w 102"/>
                <a:gd name="T27" fmla="*/ 424 h 1196"/>
                <a:gd name="T28" fmla="*/ 15 w 102"/>
                <a:gd name="T29" fmla="*/ 353 h 1196"/>
                <a:gd name="T30" fmla="*/ 31 w 102"/>
                <a:gd name="T31" fmla="*/ 293 h 1196"/>
                <a:gd name="T32" fmla="*/ 40 w 102"/>
                <a:gd name="T33" fmla="*/ 267 h 1196"/>
                <a:gd name="T34" fmla="*/ 54 w 102"/>
                <a:gd name="T35" fmla="*/ 216 h 1196"/>
                <a:gd name="T36" fmla="*/ 63 w 102"/>
                <a:gd name="T37" fmla="*/ 165 h 1196"/>
                <a:gd name="T38" fmla="*/ 68 w 102"/>
                <a:gd name="T39" fmla="*/ 96 h 1196"/>
                <a:gd name="T40" fmla="*/ 70 w 102"/>
                <a:gd name="T41" fmla="*/ 26 h 1196"/>
                <a:gd name="T42" fmla="*/ 98 w 102"/>
                <a:gd name="T43" fmla="*/ 20 h 1196"/>
                <a:gd name="T44" fmla="*/ 100 w 102"/>
                <a:gd name="T45" fmla="*/ 47 h 1196"/>
                <a:gd name="T46" fmla="*/ 99 w 102"/>
                <a:gd name="T47" fmla="*/ 111 h 1196"/>
                <a:gd name="T48" fmla="*/ 93 w 102"/>
                <a:gd name="T49" fmla="*/ 176 h 1196"/>
                <a:gd name="T50" fmla="*/ 82 w 102"/>
                <a:gd name="T51" fmla="*/ 225 h 1196"/>
                <a:gd name="T52" fmla="*/ 68 w 102"/>
                <a:gd name="T53" fmla="*/ 276 h 1196"/>
                <a:gd name="T54" fmla="*/ 59 w 102"/>
                <a:gd name="T55" fmla="*/ 303 h 1196"/>
                <a:gd name="T56" fmla="*/ 44 w 102"/>
                <a:gd name="T57" fmla="*/ 359 h 1196"/>
                <a:gd name="T58" fmla="*/ 35 w 102"/>
                <a:gd name="T59" fmla="*/ 428 h 1196"/>
                <a:gd name="T60" fmla="*/ 31 w 102"/>
                <a:gd name="T61" fmla="*/ 505 h 1196"/>
                <a:gd name="T62" fmla="*/ 32 w 102"/>
                <a:gd name="T63" fmla="*/ 584 h 1196"/>
                <a:gd name="T64" fmla="*/ 39 w 102"/>
                <a:gd name="T65" fmla="*/ 664 h 1196"/>
                <a:gd name="T66" fmla="*/ 49 w 102"/>
                <a:gd name="T67" fmla="*/ 737 h 1196"/>
                <a:gd name="T68" fmla="*/ 62 w 102"/>
                <a:gd name="T69" fmla="*/ 801 h 1196"/>
                <a:gd name="T70" fmla="*/ 77 w 102"/>
                <a:gd name="T71" fmla="*/ 851 h 1196"/>
                <a:gd name="T72" fmla="*/ 85 w 102"/>
                <a:gd name="T73" fmla="*/ 872 h 1196"/>
                <a:gd name="T74" fmla="*/ 96 w 102"/>
                <a:gd name="T75" fmla="*/ 916 h 1196"/>
                <a:gd name="T76" fmla="*/ 102 w 102"/>
                <a:gd name="T77" fmla="*/ 960 h 1196"/>
                <a:gd name="T78" fmla="*/ 102 w 102"/>
                <a:gd name="T79" fmla="*/ 1004 h 1196"/>
                <a:gd name="T80" fmla="*/ 98 w 102"/>
                <a:gd name="T81" fmla="*/ 1048 h 1196"/>
                <a:gd name="T82" fmla="*/ 87 w 102"/>
                <a:gd name="T83" fmla="*/ 1113 h 1196"/>
                <a:gd name="T84" fmla="*/ 67 w 102"/>
                <a:gd name="T85"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1196">
                  <a:moveTo>
                    <a:pt x="67" y="1196"/>
                  </a:moveTo>
                  <a:lnTo>
                    <a:pt x="38" y="1189"/>
                  </a:lnTo>
                  <a:lnTo>
                    <a:pt x="38" y="1189"/>
                  </a:lnTo>
                  <a:lnTo>
                    <a:pt x="48" y="1149"/>
                  </a:lnTo>
                  <a:lnTo>
                    <a:pt x="58" y="1109"/>
                  </a:lnTo>
                  <a:lnTo>
                    <a:pt x="66" y="1067"/>
                  </a:lnTo>
                  <a:lnTo>
                    <a:pt x="70" y="1026"/>
                  </a:lnTo>
                  <a:lnTo>
                    <a:pt x="71" y="1006"/>
                  </a:lnTo>
                  <a:lnTo>
                    <a:pt x="72" y="984"/>
                  </a:lnTo>
                  <a:lnTo>
                    <a:pt x="71" y="963"/>
                  </a:lnTo>
                  <a:lnTo>
                    <a:pt x="70" y="943"/>
                  </a:lnTo>
                  <a:lnTo>
                    <a:pt x="67" y="922"/>
                  </a:lnTo>
                  <a:lnTo>
                    <a:pt x="63" y="902"/>
                  </a:lnTo>
                  <a:lnTo>
                    <a:pt x="57" y="881"/>
                  </a:lnTo>
                  <a:lnTo>
                    <a:pt x="50" y="862"/>
                  </a:lnTo>
                  <a:lnTo>
                    <a:pt x="50" y="862"/>
                  </a:lnTo>
                  <a:lnTo>
                    <a:pt x="41" y="838"/>
                  </a:lnTo>
                  <a:lnTo>
                    <a:pt x="34" y="811"/>
                  </a:lnTo>
                  <a:lnTo>
                    <a:pt x="26" y="779"/>
                  </a:lnTo>
                  <a:lnTo>
                    <a:pt x="20" y="744"/>
                  </a:lnTo>
                  <a:lnTo>
                    <a:pt x="15" y="707"/>
                  </a:lnTo>
                  <a:lnTo>
                    <a:pt x="9" y="669"/>
                  </a:lnTo>
                  <a:lnTo>
                    <a:pt x="6" y="628"/>
                  </a:lnTo>
                  <a:lnTo>
                    <a:pt x="3" y="587"/>
                  </a:lnTo>
                  <a:lnTo>
                    <a:pt x="2" y="546"/>
                  </a:lnTo>
                  <a:lnTo>
                    <a:pt x="0" y="505"/>
                  </a:lnTo>
                  <a:lnTo>
                    <a:pt x="2" y="464"/>
                  </a:lnTo>
                  <a:lnTo>
                    <a:pt x="4" y="424"/>
                  </a:lnTo>
                  <a:lnTo>
                    <a:pt x="8" y="387"/>
                  </a:lnTo>
                  <a:lnTo>
                    <a:pt x="15" y="353"/>
                  </a:lnTo>
                  <a:lnTo>
                    <a:pt x="22" y="321"/>
                  </a:lnTo>
                  <a:lnTo>
                    <a:pt x="31" y="293"/>
                  </a:lnTo>
                  <a:lnTo>
                    <a:pt x="31" y="293"/>
                  </a:lnTo>
                  <a:lnTo>
                    <a:pt x="40" y="267"/>
                  </a:lnTo>
                  <a:lnTo>
                    <a:pt x="48" y="241"/>
                  </a:lnTo>
                  <a:lnTo>
                    <a:pt x="54" y="216"/>
                  </a:lnTo>
                  <a:lnTo>
                    <a:pt x="59" y="190"/>
                  </a:lnTo>
                  <a:lnTo>
                    <a:pt x="63" y="165"/>
                  </a:lnTo>
                  <a:lnTo>
                    <a:pt x="66" y="140"/>
                  </a:lnTo>
                  <a:lnTo>
                    <a:pt x="68" y="96"/>
                  </a:lnTo>
                  <a:lnTo>
                    <a:pt x="70" y="57"/>
                  </a:lnTo>
                  <a:lnTo>
                    <a:pt x="70" y="26"/>
                  </a:lnTo>
                  <a:lnTo>
                    <a:pt x="67" y="0"/>
                  </a:lnTo>
                  <a:lnTo>
                    <a:pt x="98" y="20"/>
                  </a:lnTo>
                  <a:lnTo>
                    <a:pt x="98" y="20"/>
                  </a:lnTo>
                  <a:lnTo>
                    <a:pt x="100" y="47"/>
                  </a:lnTo>
                  <a:lnTo>
                    <a:pt x="100" y="75"/>
                  </a:lnTo>
                  <a:lnTo>
                    <a:pt x="99" y="111"/>
                  </a:lnTo>
                  <a:lnTo>
                    <a:pt x="95" y="153"/>
                  </a:lnTo>
                  <a:lnTo>
                    <a:pt x="93" y="176"/>
                  </a:lnTo>
                  <a:lnTo>
                    <a:pt x="89" y="199"/>
                  </a:lnTo>
                  <a:lnTo>
                    <a:pt x="82" y="225"/>
                  </a:lnTo>
                  <a:lnTo>
                    <a:pt x="76" y="250"/>
                  </a:lnTo>
                  <a:lnTo>
                    <a:pt x="68" y="276"/>
                  </a:lnTo>
                  <a:lnTo>
                    <a:pt x="59" y="303"/>
                  </a:lnTo>
                  <a:lnTo>
                    <a:pt x="59" y="303"/>
                  </a:lnTo>
                  <a:lnTo>
                    <a:pt x="50" y="330"/>
                  </a:lnTo>
                  <a:lnTo>
                    <a:pt x="44" y="359"/>
                  </a:lnTo>
                  <a:lnTo>
                    <a:pt x="38" y="392"/>
                  </a:lnTo>
                  <a:lnTo>
                    <a:pt x="35" y="428"/>
                  </a:lnTo>
                  <a:lnTo>
                    <a:pt x="32" y="467"/>
                  </a:lnTo>
                  <a:lnTo>
                    <a:pt x="31" y="505"/>
                  </a:lnTo>
                  <a:lnTo>
                    <a:pt x="31" y="545"/>
                  </a:lnTo>
                  <a:lnTo>
                    <a:pt x="32" y="584"/>
                  </a:lnTo>
                  <a:lnTo>
                    <a:pt x="35" y="625"/>
                  </a:lnTo>
                  <a:lnTo>
                    <a:pt x="39" y="664"/>
                  </a:lnTo>
                  <a:lnTo>
                    <a:pt x="44" y="702"/>
                  </a:lnTo>
                  <a:lnTo>
                    <a:pt x="49" y="737"/>
                  </a:lnTo>
                  <a:lnTo>
                    <a:pt x="55" y="771"/>
                  </a:lnTo>
                  <a:lnTo>
                    <a:pt x="62" y="801"/>
                  </a:lnTo>
                  <a:lnTo>
                    <a:pt x="70" y="828"/>
                  </a:lnTo>
                  <a:lnTo>
                    <a:pt x="77" y="851"/>
                  </a:lnTo>
                  <a:lnTo>
                    <a:pt x="77" y="851"/>
                  </a:lnTo>
                  <a:lnTo>
                    <a:pt x="85" y="872"/>
                  </a:lnTo>
                  <a:lnTo>
                    <a:pt x="91" y="894"/>
                  </a:lnTo>
                  <a:lnTo>
                    <a:pt x="96" y="916"/>
                  </a:lnTo>
                  <a:lnTo>
                    <a:pt x="99" y="938"/>
                  </a:lnTo>
                  <a:lnTo>
                    <a:pt x="102" y="960"/>
                  </a:lnTo>
                  <a:lnTo>
                    <a:pt x="102" y="981"/>
                  </a:lnTo>
                  <a:lnTo>
                    <a:pt x="102" y="1004"/>
                  </a:lnTo>
                  <a:lnTo>
                    <a:pt x="100" y="1026"/>
                  </a:lnTo>
                  <a:lnTo>
                    <a:pt x="98" y="1048"/>
                  </a:lnTo>
                  <a:lnTo>
                    <a:pt x="95" y="1070"/>
                  </a:lnTo>
                  <a:lnTo>
                    <a:pt x="87" y="1113"/>
                  </a:lnTo>
                  <a:lnTo>
                    <a:pt x="77" y="1155"/>
                  </a:lnTo>
                  <a:lnTo>
                    <a:pt x="67" y="1196"/>
                  </a:lnTo>
                  <a:lnTo>
                    <a:pt x="67" y="1196"/>
                  </a:lnTo>
                  <a:close/>
                </a:path>
              </a:pathLst>
            </a:custGeom>
            <a:solidFill>
              <a:schemeClr val="bg1"/>
            </a:solidFill>
            <a:ln>
              <a:noFill/>
            </a:ln>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2DA6E0A-D168-4053-A81E-CFBFB21FE2A3}" type="slidenum">
              <a:rPr lang="en-US" altLang="zh-CN" smtClean="0">
                <a:solidFill>
                  <a:srgbClr val="BFBFBF"/>
                </a:solidFill>
                <a:latin typeface="Calibri Light" pitchFamily="34" charset="0"/>
              </a:rPr>
              <a:pPr/>
              <a:t>66</a:t>
            </a:fld>
            <a:endParaRPr lang="en-US" altLang="zh-CN" smtClean="0">
              <a:solidFill>
                <a:srgbClr val="BFBFBF"/>
              </a:solidFill>
              <a:latin typeface="Calibri Light" pitchFamily="34" charset="0"/>
            </a:endParaRPr>
          </a:p>
        </p:txBody>
      </p:sp>
      <p:sp>
        <p:nvSpPr>
          <p:cNvPr id="35" name="Rectangle 34"/>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Infographic </a:t>
            </a:r>
            <a:r>
              <a:rPr lang="en-US" sz="4400" noProof="1">
                <a:solidFill>
                  <a:srgbClr val="27AAE1"/>
                </a:solidFill>
                <a:latin typeface="Abraham Lincoln" pitchFamily="2" charset="0"/>
                <a:ea typeface="Roboto Light" panose="02000000000000000000" pitchFamily="2" charset="0"/>
                <a:cs typeface="Lato Light" panose="020F0402020204030203" pitchFamily="34" charset="0"/>
              </a:rPr>
              <a:t>Section</a:t>
            </a:r>
          </a:p>
        </p:txBody>
      </p:sp>
      <p:sp>
        <p:nvSpPr>
          <p:cNvPr id="36" name="Rectangle 35"/>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sp>
        <p:nvSpPr>
          <p:cNvPr id="111621" name="Freeform 70"/>
          <p:cNvSpPr>
            <a:spLocks/>
          </p:cNvSpPr>
          <p:nvPr/>
        </p:nvSpPr>
        <p:spPr bwMode="auto">
          <a:xfrm rot="5400000">
            <a:off x="2324100" y="2716213"/>
            <a:ext cx="639763" cy="1830387"/>
          </a:xfrm>
          <a:custGeom>
            <a:avLst/>
            <a:gdLst>
              <a:gd name="T0" fmla="*/ 2147483647 w 465"/>
              <a:gd name="T1" fmla="*/ 2147483647 h 644"/>
              <a:gd name="T2" fmla="*/ 0 w 465"/>
              <a:gd name="T3" fmla="*/ 0 h 644"/>
              <a:gd name="T4" fmla="*/ 0 w 465"/>
              <a:gd name="T5" fmla="*/ 2147483647 h 644"/>
              <a:gd name="T6" fmla="*/ 2147483647 w 465"/>
              <a:gd name="T7" fmla="*/ 2147483647 h 644"/>
              <a:gd name="T8" fmla="*/ 2147483647 w 465"/>
              <a:gd name="T9" fmla="*/ 2147483647 h 644"/>
              <a:gd name="T10" fmla="*/ 0 60000 65536"/>
              <a:gd name="T11" fmla="*/ 0 60000 65536"/>
              <a:gd name="T12" fmla="*/ 0 60000 65536"/>
              <a:gd name="T13" fmla="*/ 0 60000 65536"/>
              <a:gd name="T14" fmla="*/ 0 60000 65536"/>
              <a:gd name="T15" fmla="*/ 0 w 465"/>
              <a:gd name="T16" fmla="*/ 0 h 644"/>
              <a:gd name="T17" fmla="*/ 465 w 465"/>
              <a:gd name="T18" fmla="*/ 644 h 644"/>
            </a:gdLst>
            <a:ahLst/>
            <a:cxnLst>
              <a:cxn ang="T10">
                <a:pos x="T0" y="T1"/>
              </a:cxn>
              <a:cxn ang="T11">
                <a:pos x="T2" y="T3"/>
              </a:cxn>
              <a:cxn ang="T12">
                <a:pos x="T4" y="T5"/>
              </a:cxn>
              <a:cxn ang="T13">
                <a:pos x="T6" y="T7"/>
              </a:cxn>
              <a:cxn ang="T14">
                <a:pos x="T8" y="T9"/>
              </a:cxn>
            </a:cxnLst>
            <a:rect l="T15" t="T16" r="T17" b="T18"/>
            <a:pathLst>
              <a:path w="465" h="644">
                <a:moveTo>
                  <a:pt x="465" y="178"/>
                </a:moveTo>
                <a:lnTo>
                  <a:pt x="0" y="0"/>
                </a:lnTo>
                <a:lnTo>
                  <a:pt x="0" y="364"/>
                </a:lnTo>
                <a:lnTo>
                  <a:pt x="465" y="644"/>
                </a:lnTo>
                <a:lnTo>
                  <a:pt x="465" y="17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622" name="Freeform 73"/>
          <p:cNvSpPr>
            <a:spLocks/>
          </p:cNvSpPr>
          <p:nvPr/>
        </p:nvSpPr>
        <p:spPr bwMode="auto">
          <a:xfrm rot="5400000">
            <a:off x="3865563" y="2560638"/>
            <a:ext cx="1025525" cy="1755775"/>
          </a:xfrm>
          <a:custGeom>
            <a:avLst/>
            <a:gdLst>
              <a:gd name="T0" fmla="*/ 2147483647 w 746"/>
              <a:gd name="T1" fmla="*/ 2147483647 h 618"/>
              <a:gd name="T2" fmla="*/ 0 w 746"/>
              <a:gd name="T3" fmla="*/ 0 h 618"/>
              <a:gd name="T4" fmla="*/ 0 w 746"/>
              <a:gd name="T5" fmla="*/ 2147483647 h 618"/>
              <a:gd name="T6" fmla="*/ 2147483647 w 746"/>
              <a:gd name="T7" fmla="*/ 2147483647 h 618"/>
              <a:gd name="T8" fmla="*/ 2147483647 w 746"/>
              <a:gd name="T9" fmla="*/ 2147483647 h 618"/>
              <a:gd name="T10" fmla="*/ 0 60000 65536"/>
              <a:gd name="T11" fmla="*/ 0 60000 65536"/>
              <a:gd name="T12" fmla="*/ 0 60000 65536"/>
              <a:gd name="T13" fmla="*/ 0 60000 65536"/>
              <a:gd name="T14" fmla="*/ 0 60000 65536"/>
              <a:gd name="T15" fmla="*/ 0 w 746"/>
              <a:gd name="T16" fmla="*/ 0 h 618"/>
              <a:gd name="T17" fmla="*/ 746 w 746"/>
              <a:gd name="T18" fmla="*/ 618 h 618"/>
            </a:gdLst>
            <a:ahLst/>
            <a:cxnLst>
              <a:cxn ang="T10">
                <a:pos x="T0" y="T1"/>
              </a:cxn>
              <a:cxn ang="T11">
                <a:pos x="T2" y="T3"/>
              </a:cxn>
              <a:cxn ang="T12">
                <a:pos x="T4" y="T5"/>
              </a:cxn>
              <a:cxn ang="T13">
                <a:pos x="T6" y="T7"/>
              </a:cxn>
              <a:cxn ang="T14">
                <a:pos x="T8" y="T9"/>
              </a:cxn>
            </a:cxnLst>
            <a:rect l="T15" t="T16" r="T17" b="T18"/>
            <a:pathLst>
              <a:path w="746" h="618">
                <a:moveTo>
                  <a:pt x="746" y="112"/>
                </a:moveTo>
                <a:lnTo>
                  <a:pt x="0" y="0"/>
                </a:lnTo>
                <a:lnTo>
                  <a:pt x="0" y="394"/>
                </a:lnTo>
                <a:lnTo>
                  <a:pt x="746" y="618"/>
                </a:lnTo>
                <a:lnTo>
                  <a:pt x="746" y="112"/>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623" name="Freeform 76"/>
          <p:cNvSpPr>
            <a:spLocks/>
          </p:cNvSpPr>
          <p:nvPr/>
        </p:nvSpPr>
        <p:spPr bwMode="auto">
          <a:xfrm rot="5400000">
            <a:off x="9253537" y="2716213"/>
            <a:ext cx="639763" cy="1830388"/>
          </a:xfrm>
          <a:custGeom>
            <a:avLst/>
            <a:gdLst>
              <a:gd name="T0" fmla="*/ 2147483647 w 465"/>
              <a:gd name="T1" fmla="*/ 2147483647 h 644"/>
              <a:gd name="T2" fmla="*/ 0 w 465"/>
              <a:gd name="T3" fmla="*/ 2147483647 h 644"/>
              <a:gd name="T4" fmla="*/ 0 w 465"/>
              <a:gd name="T5" fmla="*/ 2147483647 h 644"/>
              <a:gd name="T6" fmla="*/ 2147483647 w 465"/>
              <a:gd name="T7" fmla="*/ 0 h 644"/>
              <a:gd name="T8" fmla="*/ 2147483647 w 465"/>
              <a:gd name="T9" fmla="*/ 2147483647 h 644"/>
              <a:gd name="T10" fmla="*/ 0 60000 65536"/>
              <a:gd name="T11" fmla="*/ 0 60000 65536"/>
              <a:gd name="T12" fmla="*/ 0 60000 65536"/>
              <a:gd name="T13" fmla="*/ 0 60000 65536"/>
              <a:gd name="T14" fmla="*/ 0 60000 65536"/>
              <a:gd name="T15" fmla="*/ 0 w 465"/>
              <a:gd name="T16" fmla="*/ 0 h 644"/>
              <a:gd name="T17" fmla="*/ 465 w 465"/>
              <a:gd name="T18" fmla="*/ 644 h 644"/>
            </a:gdLst>
            <a:ahLst/>
            <a:cxnLst>
              <a:cxn ang="T10">
                <a:pos x="T0" y="T1"/>
              </a:cxn>
              <a:cxn ang="T11">
                <a:pos x="T2" y="T3"/>
              </a:cxn>
              <a:cxn ang="T12">
                <a:pos x="T4" y="T5"/>
              </a:cxn>
              <a:cxn ang="T13">
                <a:pos x="T6" y="T7"/>
              </a:cxn>
              <a:cxn ang="T14">
                <a:pos x="T8" y="T9"/>
              </a:cxn>
            </a:cxnLst>
            <a:rect l="T15" t="T16" r="T17" b="T18"/>
            <a:pathLst>
              <a:path w="465" h="644">
                <a:moveTo>
                  <a:pt x="465" y="467"/>
                </a:moveTo>
                <a:lnTo>
                  <a:pt x="0" y="644"/>
                </a:lnTo>
                <a:lnTo>
                  <a:pt x="0" y="280"/>
                </a:lnTo>
                <a:lnTo>
                  <a:pt x="465" y="0"/>
                </a:lnTo>
                <a:lnTo>
                  <a:pt x="465" y="467"/>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624" name="Freeform 79"/>
          <p:cNvSpPr>
            <a:spLocks/>
          </p:cNvSpPr>
          <p:nvPr/>
        </p:nvSpPr>
        <p:spPr bwMode="auto">
          <a:xfrm rot="5400000">
            <a:off x="7326312" y="2562226"/>
            <a:ext cx="1025525" cy="1752600"/>
          </a:xfrm>
          <a:custGeom>
            <a:avLst/>
            <a:gdLst>
              <a:gd name="T0" fmla="*/ 2147483647 w 746"/>
              <a:gd name="T1" fmla="*/ 2147483647 h 617"/>
              <a:gd name="T2" fmla="*/ 0 w 746"/>
              <a:gd name="T3" fmla="*/ 2147483647 h 617"/>
              <a:gd name="T4" fmla="*/ 0 w 746"/>
              <a:gd name="T5" fmla="*/ 2147483647 h 617"/>
              <a:gd name="T6" fmla="*/ 2147483647 w 746"/>
              <a:gd name="T7" fmla="*/ 0 h 617"/>
              <a:gd name="T8" fmla="*/ 2147483647 w 746"/>
              <a:gd name="T9" fmla="*/ 2147483647 h 617"/>
              <a:gd name="T10" fmla="*/ 0 60000 65536"/>
              <a:gd name="T11" fmla="*/ 0 60000 65536"/>
              <a:gd name="T12" fmla="*/ 0 60000 65536"/>
              <a:gd name="T13" fmla="*/ 0 60000 65536"/>
              <a:gd name="T14" fmla="*/ 0 60000 65536"/>
              <a:gd name="T15" fmla="*/ 0 w 746"/>
              <a:gd name="T16" fmla="*/ 0 h 617"/>
              <a:gd name="T17" fmla="*/ 746 w 746"/>
              <a:gd name="T18" fmla="*/ 617 h 617"/>
            </a:gdLst>
            <a:ahLst/>
            <a:cxnLst>
              <a:cxn ang="T10">
                <a:pos x="T0" y="T1"/>
              </a:cxn>
              <a:cxn ang="T11">
                <a:pos x="T2" y="T3"/>
              </a:cxn>
              <a:cxn ang="T12">
                <a:pos x="T4" y="T5"/>
              </a:cxn>
              <a:cxn ang="T13">
                <a:pos x="T6" y="T7"/>
              </a:cxn>
              <a:cxn ang="T14">
                <a:pos x="T8" y="T9"/>
              </a:cxn>
            </a:cxnLst>
            <a:rect l="T15" t="T16" r="T17" b="T18"/>
            <a:pathLst>
              <a:path w="746" h="617">
                <a:moveTo>
                  <a:pt x="746" y="506"/>
                </a:moveTo>
                <a:lnTo>
                  <a:pt x="0" y="617"/>
                </a:lnTo>
                <a:lnTo>
                  <a:pt x="0" y="224"/>
                </a:lnTo>
                <a:lnTo>
                  <a:pt x="746" y="0"/>
                </a:lnTo>
                <a:lnTo>
                  <a:pt x="746" y="506"/>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625" name="Freeform 81"/>
          <p:cNvSpPr>
            <a:spLocks/>
          </p:cNvSpPr>
          <p:nvPr/>
        </p:nvSpPr>
        <p:spPr bwMode="auto">
          <a:xfrm rot="5400000">
            <a:off x="5403056" y="2334420"/>
            <a:ext cx="1412875" cy="1820862"/>
          </a:xfrm>
          <a:custGeom>
            <a:avLst/>
            <a:gdLst>
              <a:gd name="T0" fmla="*/ 2147483647 w 1027"/>
              <a:gd name="T1" fmla="*/ 2147483647 h 641"/>
              <a:gd name="T2" fmla="*/ 0 w 1027"/>
              <a:gd name="T3" fmla="*/ 2147483647 h 641"/>
              <a:gd name="T4" fmla="*/ 0 w 1027"/>
              <a:gd name="T5" fmla="*/ 2147483647 h 641"/>
              <a:gd name="T6" fmla="*/ 2147483647 w 1027"/>
              <a:gd name="T7" fmla="*/ 0 h 641"/>
              <a:gd name="T8" fmla="*/ 2147483647 w 1027"/>
              <a:gd name="T9" fmla="*/ 2147483647 h 641"/>
              <a:gd name="T10" fmla="*/ 0 60000 65536"/>
              <a:gd name="T11" fmla="*/ 0 60000 65536"/>
              <a:gd name="T12" fmla="*/ 0 60000 65536"/>
              <a:gd name="T13" fmla="*/ 0 60000 65536"/>
              <a:gd name="T14" fmla="*/ 0 60000 65536"/>
              <a:gd name="T15" fmla="*/ 0 w 1027"/>
              <a:gd name="T16" fmla="*/ 0 h 641"/>
              <a:gd name="T17" fmla="*/ 1027 w 1027"/>
              <a:gd name="T18" fmla="*/ 641 h 641"/>
            </a:gdLst>
            <a:ahLst/>
            <a:cxnLst>
              <a:cxn ang="T10">
                <a:pos x="T0" y="T1"/>
              </a:cxn>
              <a:cxn ang="T11">
                <a:pos x="T2" y="T3"/>
              </a:cxn>
              <a:cxn ang="T12">
                <a:pos x="T4" y="T5"/>
              </a:cxn>
              <a:cxn ang="T13">
                <a:pos x="T6" y="T7"/>
              </a:cxn>
              <a:cxn ang="T14">
                <a:pos x="T8" y="T9"/>
              </a:cxn>
            </a:cxnLst>
            <a:rect l="T15" t="T16" r="T17" b="T18"/>
            <a:pathLst>
              <a:path w="1027" h="641">
                <a:moveTo>
                  <a:pt x="1027" y="641"/>
                </a:moveTo>
                <a:lnTo>
                  <a:pt x="0" y="532"/>
                </a:lnTo>
                <a:lnTo>
                  <a:pt x="0" y="111"/>
                </a:lnTo>
                <a:lnTo>
                  <a:pt x="1027" y="0"/>
                </a:lnTo>
                <a:lnTo>
                  <a:pt x="1027" y="641"/>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7" name="Oval 36"/>
          <p:cNvSpPr/>
          <p:nvPr/>
        </p:nvSpPr>
        <p:spPr>
          <a:xfrm>
            <a:off x="2252663" y="3808413"/>
            <a:ext cx="285750" cy="285750"/>
          </a:xfrm>
          <a:prstGeom prst="ellipse">
            <a:avLst/>
          </a:pr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400">
                <a:solidFill>
                  <a:srgbClr val="FFFFFF"/>
                </a:solidFill>
                <a:latin typeface="Calibri Light" pitchFamily="34" charset="0"/>
              </a:rPr>
              <a:t>1</a:t>
            </a:r>
          </a:p>
        </p:txBody>
      </p:sp>
      <p:sp>
        <p:nvSpPr>
          <p:cNvPr id="38" name="Rectangle 37"/>
          <p:cNvSpPr/>
          <p:nvPr/>
        </p:nvSpPr>
        <p:spPr>
          <a:xfrm>
            <a:off x="1633538" y="4159250"/>
            <a:ext cx="1492250" cy="93980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100" noProof="1">
                <a:solidFill>
                  <a:srgbClr val="171717"/>
                </a:solidFill>
                <a:latin typeface="+mj-lt"/>
                <a:ea typeface="Roboto Light" panose="02000000000000000000" pitchFamily="2" charset="0"/>
                <a:cs typeface="Arial" charset="0"/>
              </a:rPr>
              <a:t>Lorem ipsum dolor sit amet, consectetur adipiscing elit. Nulla imperdiet olutpat dui at fermentum. </a:t>
            </a:r>
          </a:p>
        </p:txBody>
      </p:sp>
      <p:sp>
        <p:nvSpPr>
          <p:cNvPr id="39" name="Oval 38"/>
          <p:cNvSpPr/>
          <p:nvPr/>
        </p:nvSpPr>
        <p:spPr>
          <a:xfrm>
            <a:off x="4090988" y="3808413"/>
            <a:ext cx="285750" cy="285750"/>
          </a:xfrm>
          <a:prstGeom prst="ellipse">
            <a:avLst/>
          </a:pr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400">
                <a:solidFill>
                  <a:srgbClr val="FFFFFF"/>
                </a:solidFill>
                <a:latin typeface="Calibri Light" pitchFamily="34" charset="0"/>
              </a:rPr>
              <a:t>2</a:t>
            </a:r>
          </a:p>
        </p:txBody>
      </p:sp>
      <p:sp>
        <p:nvSpPr>
          <p:cNvPr id="40" name="Rectangle 39"/>
          <p:cNvSpPr/>
          <p:nvPr/>
        </p:nvSpPr>
        <p:spPr>
          <a:xfrm>
            <a:off x="3482975" y="4159250"/>
            <a:ext cx="1492250" cy="93980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100" noProof="1">
                <a:solidFill>
                  <a:srgbClr val="171717"/>
                </a:solidFill>
                <a:latin typeface="+mj-lt"/>
                <a:ea typeface="Roboto Light" panose="02000000000000000000" pitchFamily="2" charset="0"/>
                <a:cs typeface="Arial" charset="0"/>
              </a:rPr>
              <a:t>Lorem ipsum dolor sit amet, consectetur adipiscing elit. Nulla imperdiet olutpat dui at fermentum. </a:t>
            </a:r>
          </a:p>
        </p:txBody>
      </p:sp>
      <p:sp>
        <p:nvSpPr>
          <p:cNvPr id="41" name="Oval 40"/>
          <p:cNvSpPr/>
          <p:nvPr/>
        </p:nvSpPr>
        <p:spPr>
          <a:xfrm>
            <a:off x="5964238" y="3808413"/>
            <a:ext cx="285750" cy="285750"/>
          </a:xfrm>
          <a:prstGeom prst="ellipse">
            <a:avLst/>
          </a:prstGeom>
          <a:solidFill>
            <a:srgbClr val="0070C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400">
                <a:solidFill>
                  <a:srgbClr val="FFFFFF"/>
                </a:solidFill>
                <a:latin typeface="Calibri Light" pitchFamily="34" charset="0"/>
              </a:rPr>
              <a:t>3</a:t>
            </a:r>
          </a:p>
        </p:txBody>
      </p:sp>
      <p:sp>
        <p:nvSpPr>
          <p:cNvPr id="42" name="Rectangle 41"/>
          <p:cNvSpPr/>
          <p:nvPr/>
        </p:nvSpPr>
        <p:spPr>
          <a:xfrm>
            <a:off x="5356225" y="4159250"/>
            <a:ext cx="1490663" cy="93980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100" noProof="1">
                <a:solidFill>
                  <a:srgbClr val="171717"/>
                </a:solidFill>
                <a:latin typeface="+mj-lt"/>
                <a:ea typeface="Roboto Light" panose="02000000000000000000" pitchFamily="2" charset="0"/>
                <a:cs typeface="Arial" charset="0"/>
              </a:rPr>
              <a:t>Lorem ipsum dolor sit amet, consectetur adipiscing elit. Nulla imperdiet olutpat dui at fermentum. </a:t>
            </a:r>
          </a:p>
        </p:txBody>
      </p:sp>
      <p:sp>
        <p:nvSpPr>
          <p:cNvPr id="43" name="Oval 42"/>
          <p:cNvSpPr/>
          <p:nvPr/>
        </p:nvSpPr>
        <p:spPr>
          <a:xfrm>
            <a:off x="7807325" y="3808413"/>
            <a:ext cx="285750" cy="285750"/>
          </a:xfrm>
          <a:prstGeom prst="ellipse">
            <a:avLst/>
          </a:pr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400">
                <a:solidFill>
                  <a:srgbClr val="FFFFFF"/>
                </a:solidFill>
                <a:latin typeface="Calibri Light" pitchFamily="34" charset="0"/>
              </a:rPr>
              <a:t>4</a:t>
            </a:r>
          </a:p>
        </p:txBody>
      </p:sp>
      <p:sp>
        <p:nvSpPr>
          <p:cNvPr id="44" name="Rectangle 43"/>
          <p:cNvSpPr/>
          <p:nvPr/>
        </p:nvSpPr>
        <p:spPr>
          <a:xfrm>
            <a:off x="7216775" y="4159250"/>
            <a:ext cx="1492250" cy="93980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100" noProof="1">
                <a:solidFill>
                  <a:srgbClr val="171717"/>
                </a:solidFill>
                <a:latin typeface="+mj-lt"/>
                <a:ea typeface="Roboto Light" panose="02000000000000000000" pitchFamily="2" charset="0"/>
                <a:cs typeface="Arial" charset="0"/>
              </a:rPr>
              <a:t>Lorem ipsum dolor sit amet, consectetur adipiscing elit. Nulla imperdiet olutpat dui at fermentum. </a:t>
            </a:r>
          </a:p>
        </p:txBody>
      </p:sp>
      <p:sp>
        <p:nvSpPr>
          <p:cNvPr id="45" name="Oval 44"/>
          <p:cNvSpPr/>
          <p:nvPr/>
        </p:nvSpPr>
        <p:spPr>
          <a:xfrm>
            <a:off x="9650413" y="3808413"/>
            <a:ext cx="285750" cy="285750"/>
          </a:xfrm>
          <a:prstGeom prst="ellipse">
            <a:avLst/>
          </a:pr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400">
                <a:solidFill>
                  <a:srgbClr val="FFFFFF"/>
                </a:solidFill>
                <a:latin typeface="Calibri Light" pitchFamily="34" charset="0"/>
              </a:rPr>
              <a:t>5</a:t>
            </a:r>
          </a:p>
        </p:txBody>
      </p:sp>
      <p:sp>
        <p:nvSpPr>
          <p:cNvPr id="46" name="Rectangle 45"/>
          <p:cNvSpPr/>
          <p:nvPr/>
        </p:nvSpPr>
        <p:spPr>
          <a:xfrm>
            <a:off x="9066213" y="4159250"/>
            <a:ext cx="1492250" cy="939800"/>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100" noProof="1">
                <a:solidFill>
                  <a:srgbClr val="171717"/>
                </a:solidFill>
                <a:latin typeface="+mj-lt"/>
                <a:ea typeface="Roboto Light" panose="02000000000000000000" pitchFamily="2" charset="0"/>
                <a:cs typeface="Arial" charset="0"/>
              </a:rPr>
              <a:t>Lorem ipsum dolor sit amet, consectetur adipiscing elit. Nulla imperdiet olutpat dui at fermentum. </a:t>
            </a:r>
          </a:p>
        </p:txBody>
      </p:sp>
      <p:sp>
        <p:nvSpPr>
          <p:cNvPr id="47" name="Rectangle 46"/>
          <p:cNvSpPr/>
          <p:nvPr/>
        </p:nvSpPr>
        <p:spPr>
          <a:xfrm>
            <a:off x="1697038" y="5453063"/>
            <a:ext cx="1244600" cy="306387"/>
          </a:xfrm>
          <a:prstGeom prst="rect">
            <a:avLst/>
          </a:prstGeom>
        </p:spPr>
        <p:txBody>
          <a:bodyPr anchor="ct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48" name="Rectangle 47"/>
          <p:cNvSpPr/>
          <p:nvPr/>
        </p:nvSpPr>
        <p:spPr>
          <a:xfrm>
            <a:off x="1697038" y="5268913"/>
            <a:ext cx="1244600" cy="3016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 name="Rectangle 48"/>
          <p:cNvSpPr/>
          <p:nvPr/>
        </p:nvSpPr>
        <p:spPr>
          <a:xfrm>
            <a:off x="3600450" y="5453063"/>
            <a:ext cx="1244600" cy="306387"/>
          </a:xfrm>
          <a:prstGeom prst="rect">
            <a:avLst/>
          </a:prstGeom>
        </p:spPr>
        <p:txBody>
          <a:bodyPr anchor="ct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50" name="Rectangle 49"/>
          <p:cNvSpPr/>
          <p:nvPr/>
        </p:nvSpPr>
        <p:spPr>
          <a:xfrm>
            <a:off x="3600450" y="5268913"/>
            <a:ext cx="1244600" cy="3016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1" name="Rectangle 50"/>
          <p:cNvSpPr/>
          <p:nvPr/>
        </p:nvSpPr>
        <p:spPr>
          <a:xfrm>
            <a:off x="5480050" y="5453063"/>
            <a:ext cx="1244600" cy="306387"/>
          </a:xfrm>
          <a:prstGeom prst="rect">
            <a:avLst/>
          </a:prstGeom>
        </p:spPr>
        <p:txBody>
          <a:bodyPr anchor="ct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52" name="Rectangle 51"/>
          <p:cNvSpPr/>
          <p:nvPr/>
        </p:nvSpPr>
        <p:spPr>
          <a:xfrm>
            <a:off x="5480050" y="5268913"/>
            <a:ext cx="1244600" cy="3016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3" name="Rectangle 52"/>
          <p:cNvSpPr/>
          <p:nvPr/>
        </p:nvSpPr>
        <p:spPr>
          <a:xfrm>
            <a:off x="7340600" y="5453063"/>
            <a:ext cx="1244600" cy="306387"/>
          </a:xfrm>
          <a:prstGeom prst="rect">
            <a:avLst/>
          </a:prstGeom>
        </p:spPr>
        <p:txBody>
          <a:bodyPr anchor="ct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54" name="Rectangle 53"/>
          <p:cNvSpPr/>
          <p:nvPr/>
        </p:nvSpPr>
        <p:spPr>
          <a:xfrm>
            <a:off x="7340600" y="5268913"/>
            <a:ext cx="1244600" cy="3016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5" name="Rectangle 54"/>
          <p:cNvSpPr/>
          <p:nvPr/>
        </p:nvSpPr>
        <p:spPr>
          <a:xfrm>
            <a:off x="9190038" y="5453063"/>
            <a:ext cx="1244600" cy="306387"/>
          </a:xfrm>
          <a:prstGeom prst="rect">
            <a:avLst/>
          </a:prstGeom>
        </p:spPr>
        <p:txBody>
          <a:bodyPr anchor="ctr"/>
          <a:lstStyle/>
          <a:p>
            <a:pPr algn="ctr" defTabSz="914082" eaLnBrk="1" fontAlgn="auto" hangingPunct="1">
              <a:spcAft>
                <a:spcPts val="0"/>
              </a:spcAft>
              <a:defRPr/>
            </a:pPr>
            <a:r>
              <a:rPr lang="en-US"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56" name="Rectangle 55"/>
          <p:cNvSpPr/>
          <p:nvPr/>
        </p:nvSpPr>
        <p:spPr>
          <a:xfrm>
            <a:off x="9190038" y="5268913"/>
            <a:ext cx="1244600" cy="3016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3" name="Group 32"/>
          <p:cNvGrpSpPr/>
          <p:nvPr/>
        </p:nvGrpSpPr>
        <p:grpSpPr>
          <a:xfrm>
            <a:off x="5856277" y="2041501"/>
            <a:ext cx="501650" cy="404813"/>
            <a:chOff x="2562226" y="655638"/>
            <a:chExt cx="501650" cy="404813"/>
          </a:xfrm>
          <a:solidFill>
            <a:srgbClr val="00B0F0"/>
          </a:solidFill>
        </p:grpSpPr>
        <p:sp>
          <p:nvSpPr>
            <p:cNvPr id="34" name="Freeform 180"/>
            <p:cNvSpPr>
              <a:spLocks/>
            </p:cNvSpPr>
            <p:nvPr/>
          </p:nvSpPr>
          <p:spPr bwMode="auto">
            <a:xfrm>
              <a:off x="2614613" y="655638"/>
              <a:ext cx="396875" cy="66675"/>
            </a:xfrm>
            <a:custGeom>
              <a:avLst/>
              <a:gdLst>
                <a:gd name="T0" fmla="*/ 250 w 250"/>
                <a:gd name="T1" fmla="*/ 35 h 42"/>
                <a:gd name="T2" fmla="*/ 250 w 250"/>
                <a:gd name="T3" fmla="*/ 35 h 42"/>
                <a:gd name="T4" fmla="*/ 249 w 250"/>
                <a:gd name="T5" fmla="*/ 38 h 42"/>
                <a:gd name="T6" fmla="*/ 247 w 250"/>
                <a:gd name="T7" fmla="*/ 40 h 42"/>
                <a:gd name="T8" fmla="*/ 245 w 250"/>
                <a:gd name="T9" fmla="*/ 42 h 42"/>
                <a:gd name="T10" fmla="*/ 242 w 250"/>
                <a:gd name="T11" fmla="*/ 42 h 42"/>
                <a:gd name="T12" fmla="*/ 6 w 250"/>
                <a:gd name="T13" fmla="*/ 42 h 42"/>
                <a:gd name="T14" fmla="*/ 6 w 250"/>
                <a:gd name="T15" fmla="*/ 42 h 42"/>
                <a:gd name="T16" fmla="*/ 4 w 250"/>
                <a:gd name="T17" fmla="*/ 42 h 42"/>
                <a:gd name="T18" fmla="*/ 2 w 250"/>
                <a:gd name="T19" fmla="*/ 40 h 42"/>
                <a:gd name="T20" fmla="*/ 1 w 250"/>
                <a:gd name="T21" fmla="*/ 38 h 42"/>
                <a:gd name="T22" fmla="*/ 0 w 250"/>
                <a:gd name="T23" fmla="*/ 35 h 42"/>
                <a:gd name="T24" fmla="*/ 0 w 250"/>
                <a:gd name="T25" fmla="*/ 6 h 42"/>
                <a:gd name="T26" fmla="*/ 0 w 250"/>
                <a:gd name="T27" fmla="*/ 6 h 42"/>
                <a:gd name="T28" fmla="*/ 1 w 250"/>
                <a:gd name="T29" fmla="*/ 4 h 42"/>
                <a:gd name="T30" fmla="*/ 2 w 250"/>
                <a:gd name="T31" fmla="*/ 2 h 42"/>
                <a:gd name="T32" fmla="*/ 4 w 250"/>
                <a:gd name="T33" fmla="*/ 0 h 42"/>
                <a:gd name="T34" fmla="*/ 6 w 250"/>
                <a:gd name="T35" fmla="*/ 0 h 42"/>
                <a:gd name="T36" fmla="*/ 242 w 250"/>
                <a:gd name="T37" fmla="*/ 0 h 42"/>
                <a:gd name="T38" fmla="*/ 242 w 250"/>
                <a:gd name="T39" fmla="*/ 0 h 42"/>
                <a:gd name="T40" fmla="*/ 245 w 250"/>
                <a:gd name="T41" fmla="*/ 0 h 42"/>
                <a:gd name="T42" fmla="*/ 247 w 250"/>
                <a:gd name="T43" fmla="*/ 2 h 42"/>
                <a:gd name="T44" fmla="*/ 249 w 250"/>
                <a:gd name="T45" fmla="*/ 4 h 42"/>
                <a:gd name="T46" fmla="*/ 250 w 250"/>
                <a:gd name="T47" fmla="*/ 6 h 42"/>
                <a:gd name="T48" fmla="*/ 250 w 250"/>
                <a:gd name="T49"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 h="42">
                  <a:moveTo>
                    <a:pt x="250" y="35"/>
                  </a:moveTo>
                  <a:lnTo>
                    <a:pt x="250" y="35"/>
                  </a:lnTo>
                  <a:lnTo>
                    <a:pt x="249" y="38"/>
                  </a:lnTo>
                  <a:lnTo>
                    <a:pt x="247" y="40"/>
                  </a:lnTo>
                  <a:lnTo>
                    <a:pt x="245" y="42"/>
                  </a:lnTo>
                  <a:lnTo>
                    <a:pt x="242" y="42"/>
                  </a:lnTo>
                  <a:lnTo>
                    <a:pt x="6" y="42"/>
                  </a:lnTo>
                  <a:lnTo>
                    <a:pt x="6" y="42"/>
                  </a:lnTo>
                  <a:lnTo>
                    <a:pt x="4" y="42"/>
                  </a:lnTo>
                  <a:lnTo>
                    <a:pt x="2" y="40"/>
                  </a:lnTo>
                  <a:lnTo>
                    <a:pt x="1" y="38"/>
                  </a:lnTo>
                  <a:lnTo>
                    <a:pt x="0" y="35"/>
                  </a:lnTo>
                  <a:lnTo>
                    <a:pt x="0" y="6"/>
                  </a:lnTo>
                  <a:lnTo>
                    <a:pt x="0" y="6"/>
                  </a:lnTo>
                  <a:lnTo>
                    <a:pt x="1" y="4"/>
                  </a:lnTo>
                  <a:lnTo>
                    <a:pt x="2" y="2"/>
                  </a:lnTo>
                  <a:lnTo>
                    <a:pt x="4" y="0"/>
                  </a:lnTo>
                  <a:lnTo>
                    <a:pt x="6" y="0"/>
                  </a:lnTo>
                  <a:lnTo>
                    <a:pt x="242" y="0"/>
                  </a:lnTo>
                  <a:lnTo>
                    <a:pt x="242" y="0"/>
                  </a:lnTo>
                  <a:lnTo>
                    <a:pt x="245" y="0"/>
                  </a:lnTo>
                  <a:lnTo>
                    <a:pt x="247" y="2"/>
                  </a:lnTo>
                  <a:lnTo>
                    <a:pt x="249" y="4"/>
                  </a:lnTo>
                  <a:lnTo>
                    <a:pt x="250" y="6"/>
                  </a:lnTo>
                  <a:lnTo>
                    <a:pt x="250" y="3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8" name="Rectangle 181"/>
            <p:cNvSpPr>
              <a:spLocks noChangeArrowheads="1"/>
            </p:cNvSpPr>
            <p:nvPr/>
          </p:nvSpPr>
          <p:spPr bwMode="auto">
            <a:xfrm>
              <a:off x="2751138" y="893763"/>
              <a:ext cx="122238" cy="14922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59" name="Freeform 182"/>
            <p:cNvSpPr>
              <a:spLocks/>
            </p:cNvSpPr>
            <p:nvPr/>
          </p:nvSpPr>
          <p:spPr bwMode="auto">
            <a:xfrm>
              <a:off x="2671763" y="990601"/>
              <a:ext cx="290513" cy="69850"/>
            </a:xfrm>
            <a:custGeom>
              <a:avLst/>
              <a:gdLst>
                <a:gd name="T0" fmla="*/ 183 w 183"/>
                <a:gd name="T1" fmla="*/ 44 h 44"/>
                <a:gd name="T2" fmla="*/ 183 w 183"/>
                <a:gd name="T3" fmla="*/ 34 h 44"/>
                <a:gd name="T4" fmla="*/ 183 w 183"/>
                <a:gd name="T5" fmla="*/ 34 h 44"/>
                <a:gd name="T6" fmla="*/ 182 w 183"/>
                <a:gd name="T7" fmla="*/ 27 h 44"/>
                <a:gd name="T8" fmla="*/ 180 w 183"/>
                <a:gd name="T9" fmla="*/ 22 h 44"/>
                <a:gd name="T10" fmla="*/ 177 w 183"/>
                <a:gd name="T11" fmla="*/ 15 h 44"/>
                <a:gd name="T12" fmla="*/ 173 w 183"/>
                <a:gd name="T13" fmla="*/ 10 h 44"/>
                <a:gd name="T14" fmla="*/ 167 w 183"/>
                <a:gd name="T15" fmla="*/ 6 h 44"/>
                <a:gd name="T16" fmla="*/ 161 w 183"/>
                <a:gd name="T17" fmla="*/ 2 h 44"/>
                <a:gd name="T18" fmla="*/ 156 w 183"/>
                <a:gd name="T19" fmla="*/ 1 h 44"/>
                <a:gd name="T20" fmla="*/ 148 w 183"/>
                <a:gd name="T21" fmla="*/ 0 h 44"/>
                <a:gd name="T22" fmla="*/ 34 w 183"/>
                <a:gd name="T23" fmla="*/ 0 h 44"/>
                <a:gd name="T24" fmla="*/ 34 w 183"/>
                <a:gd name="T25" fmla="*/ 0 h 44"/>
                <a:gd name="T26" fmla="*/ 27 w 183"/>
                <a:gd name="T27" fmla="*/ 1 h 44"/>
                <a:gd name="T28" fmla="*/ 20 w 183"/>
                <a:gd name="T29" fmla="*/ 2 h 44"/>
                <a:gd name="T30" fmla="*/ 15 w 183"/>
                <a:gd name="T31" fmla="*/ 6 h 44"/>
                <a:gd name="T32" fmla="*/ 10 w 183"/>
                <a:gd name="T33" fmla="*/ 10 h 44"/>
                <a:gd name="T34" fmla="*/ 6 w 183"/>
                <a:gd name="T35" fmla="*/ 15 h 44"/>
                <a:gd name="T36" fmla="*/ 2 w 183"/>
                <a:gd name="T37" fmla="*/ 22 h 44"/>
                <a:gd name="T38" fmla="*/ 0 w 183"/>
                <a:gd name="T39" fmla="*/ 27 h 44"/>
                <a:gd name="T40" fmla="*/ 0 w 183"/>
                <a:gd name="T41" fmla="*/ 34 h 44"/>
                <a:gd name="T42" fmla="*/ 0 w 183"/>
                <a:gd name="T43" fmla="*/ 44 h 44"/>
                <a:gd name="T44" fmla="*/ 183 w 183"/>
                <a:gd name="T4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3" h="44">
                  <a:moveTo>
                    <a:pt x="183" y="44"/>
                  </a:moveTo>
                  <a:lnTo>
                    <a:pt x="183" y="34"/>
                  </a:lnTo>
                  <a:lnTo>
                    <a:pt x="183" y="34"/>
                  </a:lnTo>
                  <a:lnTo>
                    <a:pt x="182" y="27"/>
                  </a:lnTo>
                  <a:lnTo>
                    <a:pt x="180" y="22"/>
                  </a:lnTo>
                  <a:lnTo>
                    <a:pt x="177" y="15"/>
                  </a:lnTo>
                  <a:lnTo>
                    <a:pt x="173" y="10"/>
                  </a:lnTo>
                  <a:lnTo>
                    <a:pt x="167" y="6"/>
                  </a:lnTo>
                  <a:lnTo>
                    <a:pt x="161" y="2"/>
                  </a:lnTo>
                  <a:lnTo>
                    <a:pt x="156" y="1"/>
                  </a:lnTo>
                  <a:lnTo>
                    <a:pt x="148" y="0"/>
                  </a:lnTo>
                  <a:lnTo>
                    <a:pt x="34" y="0"/>
                  </a:lnTo>
                  <a:lnTo>
                    <a:pt x="34" y="0"/>
                  </a:lnTo>
                  <a:lnTo>
                    <a:pt x="27" y="1"/>
                  </a:lnTo>
                  <a:lnTo>
                    <a:pt x="20" y="2"/>
                  </a:lnTo>
                  <a:lnTo>
                    <a:pt x="15" y="6"/>
                  </a:lnTo>
                  <a:lnTo>
                    <a:pt x="10" y="10"/>
                  </a:lnTo>
                  <a:lnTo>
                    <a:pt x="6" y="15"/>
                  </a:lnTo>
                  <a:lnTo>
                    <a:pt x="2" y="22"/>
                  </a:lnTo>
                  <a:lnTo>
                    <a:pt x="0" y="27"/>
                  </a:lnTo>
                  <a:lnTo>
                    <a:pt x="0" y="34"/>
                  </a:lnTo>
                  <a:lnTo>
                    <a:pt x="0" y="44"/>
                  </a:lnTo>
                  <a:lnTo>
                    <a:pt x="183" y="4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0" name="Freeform 183"/>
            <p:cNvSpPr>
              <a:spLocks noEditPoints="1"/>
            </p:cNvSpPr>
            <p:nvPr/>
          </p:nvSpPr>
          <p:spPr bwMode="auto">
            <a:xfrm>
              <a:off x="2562226" y="750888"/>
              <a:ext cx="192088" cy="115888"/>
            </a:xfrm>
            <a:custGeom>
              <a:avLst/>
              <a:gdLst>
                <a:gd name="T0" fmla="*/ 113 w 121"/>
                <a:gd name="T1" fmla="*/ 29 h 73"/>
                <a:gd name="T2" fmla="*/ 111 w 121"/>
                <a:gd name="T3" fmla="*/ 25 h 73"/>
                <a:gd name="T4" fmla="*/ 114 w 121"/>
                <a:gd name="T5" fmla="*/ 24 h 73"/>
                <a:gd name="T6" fmla="*/ 120 w 121"/>
                <a:gd name="T7" fmla="*/ 23 h 73"/>
                <a:gd name="T8" fmla="*/ 114 w 121"/>
                <a:gd name="T9" fmla="*/ 13 h 73"/>
                <a:gd name="T10" fmla="*/ 108 w 121"/>
                <a:gd name="T11" fmla="*/ 7 h 73"/>
                <a:gd name="T12" fmla="*/ 97 w 121"/>
                <a:gd name="T13" fmla="*/ 1 h 73"/>
                <a:gd name="T14" fmla="*/ 87 w 121"/>
                <a:gd name="T15" fmla="*/ 0 h 73"/>
                <a:gd name="T16" fmla="*/ 34 w 121"/>
                <a:gd name="T17" fmla="*/ 0 h 73"/>
                <a:gd name="T18" fmla="*/ 21 w 121"/>
                <a:gd name="T19" fmla="*/ 2 h 73"/>
                <a:gd name="T20" fmla="*/ 10 w 121"/>
                <a:gd name="T21" fmla="*/ 10 h 73"/>
                <a:gd name="T22" fmla="*/ 2 w 121"/>
                <a:gd name="T23" fmla="*/ 20 h 73"/>
                <a:gd name="T24" fmla="*/ 0 w 121"/>
                <a:gd name="T25" fmla="*/ 34 h 73"/>
                <a:gd name="T26" fmla="*/ 0 w 121"/>
                <a:gd name="T27" fmla="*/ 37 h 73"/>
                <a:gd name="T28" fmla="*/ 2 w 121"/>
                <a:gd name="T29" fmla="*/ 51 h 73"/>
                <a:gd name="T30" fmla="*/ 10 w 121"/>
                <a:gd name="T31" fmla="*/ 62 h 73"/>
                <a:gd name="T32" fmla="*/ 21 w 121"/>
                <a:gd name="T33" fmla="*/ 69 h 73"/>
                <a:gd name="T34" fmla="*/ 34 w 121"/>
                <a:gd name="T35" fmla="*/ 73 h 73"/>
                <a:gd name="T36" fmla="*/ 87 w 121"/>
                <a:gd name="T37" fmla="*/ 73 h 73"/>
                <a:gd name="T38" fmla="*/ 101 w 121"/>
                <a:gd name="T39" fmla="*/ 69 h 73"/>
                <a:gd name="T40" fmla="*/ 111 w 121"/>
                <a:gd name="T41" fmla="*/ 62 h 73"/>
                <a:gd name="T42" fmla="*/ 119 w 121"/>
                <a:gd name="T43" fmla="*/ 51 h 73"/>
                <a:gd name="T44" fmla="*/ 121 w 121"/>
                <a:gd name="T45" fmla="*/ 37 h 73"/>
                <a:gd name="T46" fmla="*/ 113 w 121"/>
                <a:gd name="T47" fmla="*/ 29 h 73"/>
                <a:gd name="T48" fmla="*/ 110 w 121"/>
                <a:gd name="T49" fmla="*/ 37 h 73"/>
                <a:gd name="T50" fmla="*/ 108 w 121"/>
                <a:gd name="T51" fmla="*/ 46 h 73"/>
                <a:gd name="T52" fmla="*/ 102 w 121"/>
                <a:gd name="T53" fmla="*/ 54 h 73"/>
                <a:gd name="T54" fmla="*/ 93 w 121"/>
                <a:gd name="T55" fmla="*/ 60 h 73"/>
                <a:gd name="T56" fmla="*/ 81 w 121"/>
                <a:gd name="T57" fmla="*/ 62 h 73"/>
                <a:gd name="T58" fmla="*/ 39 w 121"/>
                <a:gd name="T59" fmla="*/ 62 h 73"/>
                <a:gd name="T60" fmla="*/ 28 w 121"/>
                <a:gd name="T61" fmla="*/ 60 h 73"/>
                <a:gd name="T62" fmla="*/ 19 w 121"/>
                <a:gd name="T63" fmla="*/ 54 h 73"/>
                <a:gd name="T64" fmla="*/ 13 w 121"/>
                <a:gd name="T65" fmla="*/ 46 h 73"/>
                <a:gd name="T66" fmla="*/ 11 w 121"/>
                <a:gd name="T67" fmla="*/ 37 h 73"/>
                <a:gd name="T68" fmla="*/ 11 w 121"/>
                <a:gd name="T69" fmla="*/ 35 h 73"/>
                <a:gd name="T70" fmla="*/ 13 w 121"/>
                <a:gd name="T71" fmla="*/ 25 h 73"/>
                <a:gd name="T72" fmla="*/ 19 w 121"/>
                <a:gd name="T73" fmla="*/ 17 h 73"/>
                <a:gd name="T74" fmla="*/ 28 w 121"/>
                <a:gd name="T75" fmla="*/ 12 h 73"/>
                <a:gd name="T76" fmla="*/ 39 w 121"/>
                <a:gd name="T77" fmla="*/ 10 h 73"/>
                <a:gd name="T78" fmla="*/ 81 w 121"/>
                <a:gd name="T79" fmla="*/ 10 h 73"/>
                <a:gd name="T80" fmla="*/ 93 w 121"/>
                <a:gd name="T81" fmla="*/ 12 h 73"/>
                <a:gd name="T82" fmla="*/ 102 w 121"/>
                <a:gd name="T83" fmla="*/ 17 h 73"/>
                <a:gd name="T84" fmla="*/ 108 w 121"/>
                <a:gd name="T85" fmla="*/ 25 h 73"/>
                <a:gd name="T86" fmla="*/ 110 w 121"/>
                <a:gd name="T87"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 h="73">
                  <a:moveTo>
                    <a:pt x="113" y="29"/>
                  </a:moveTo>
                  <a:lnTo>
                    <a:pt x="113" y="29"/>
                  </a:lnTo>
                  <a:lnTo>
                    <a:pt x="111" y="27"/>
                  </a:lnTo>
                  <a:lnTo>
                    <a:pt x="111" y="25"/>
                  </a:lnTo>
                  <a:lnTo>
                    <a:pt x="112" y="24"/>
                  </a:lnTo>
                  <a:lnTo>
                    <a:pt x="114" y="24"/>
                  </a:lnTo>
                  <a:lnTo>
                    <a:pt x="120" y="23"/>
                  </a:lnTo>
                  <a:lnTo>
                    <a:pt x="120" y="23"/>
                  </a:lnTo>
                  <a:lnTo>
                    <a:pt x="118" y="18"/>
                  </a:lnTo>
                  <a:lnTo>
                    <a:pt x="114" y="13"/>
                  </a:lnTo>
                  <a:lnTo>
                    <a:pt x="111" y="10"/>
                  </a:lnTo>
                  <a:lnTo>
                    <a:pt x="108" y="7"/>
                  </a:lnTo>
                  <a:lnTo>
                    <a:pt x="103" y="3"/>
                  </a:lnTo>
                  <a:lnTo>
                    <a:pt x="97" y="1"/>
                  </a:lnTo>
                  <a:lnTo>
                    <a:pt x="93" y="0"/>
                  </a:lnTo>
                  <a:lnTo>
                    <a:pt x="87" y="0"/>
                  </a:lnTo>
                  <a:lnTo>
                    <a:pt x="34" y="0"/>
                  </a:lnTo>
                  <a:lnTo>
                    <a:pt x="34" y="0"/>
                  </a:lnTo>
                  <a:lnTo>
                    <a:pt x="27" y="0"/>
                  </a:lnTo>
                  <a:lnTo>
                    <a:pt x="21" y="2"/>
                  </a:lnTo>
                  <a:lnTo>
                    <a:pt x="14" y="5"/>
                  </a:lnTo>
                  <a:lnTo>
                    <a:pt x="10" y="10"/>
                  </a:lnTo>
                  <a:lnTo>
                    <a:pt x="5" y="15"/>
                  </a:lnTo>
                  <a:lnTo>
                    <a:pt x="2" y="20"/>
                  </a:lnTo>
                  <a:lnTo>
                    <a:pt x="1" y="27"/>
                  </a:lnTo>
                  <a:lnTo>
                    <a:pt x="0" y="34"/>
                  </a:lnTo>
                  <a:lnTo>
                    <a:pt x="0" y="37"/>
                  </a:lnTo>
                  <a:lnTo>
                    <a:pt x="0" y="37"/>
                  </a:lnTo>
                  <a:lnTo>
                    <a:pt x="1" y="44"/>
                  </a:lnTo>
                  <a:lnTo>
                    <a:pt x="2" y="51"/>
                  </a:lnTo>
                  <a:lnTo>
                    <a:pt x="5" y="57"/>
                  </a:lnTo>
                  <a:lnTo>
                    <a:pt x="10" y="62"/>
                  </a:lnTo>
                  <a:lnTo>
                    <a:pt x="14" y="67"/>
                  </a:lnTo>
                  <a:lnTo>
                    <a:pt x="21" y="69"/>
                  </a:lnTo>
                  <a:lnTo>
                    <a:pt x="27" y="71"/>
                  </a:lnTo>
                  <a:lnTo>
                    <a:pt x="34" y="73"/>
                  </a:lnTo>
                  <a:lnTo>
                    <a:pt x="87" y="73"/>
                  </a:lnTo>
                  <a:lnTo>
                    <a:pt x="87" y="73"/>
                  </a:lnTo>
                  <a:lnTo>
                    <a:pt x="94" y="71"/>
                  </a:lnTo>
                  <a:lnTo>
                    <a:pt x="101" y="69"/>
                  </a:lnTo>
                  <a:lnTo>
                    <a:pt x="106" y="67"/>
                  </a:lnTo>
                  <a:lnTo>
                    <a:pt x="111" y="62"/>
                  </a:lnTo>
                  <a:lnTo>
                    <a:pt x="116" y="57"/>
                  </a:lnTo>
                  <a:lnTo>
                    <a:pt x="119" y="51"/>
                  </a:lnTo>
                  <a:lnTo>
                    <a:pt x="121" y="44"/>
                  </a:lnTo>
                  <a:lnTo>
                    <a:pt x="121" y="37"/>
                  </a:lnTo>
                  <a:lnTo>
                    <a:pt x="121" y="37"/>
                  </a:lnTo>
                  <a:lnTo>
                    <a:pt x="113" y="29"/>
                  </a:lnTo>
                  <a:close/>
                  <a:moveTo>
                    <a:pt x="110" y="37"/>
                  </a:moveTo>
                  <a:lnTo>
                    <a:pt x="110" y="37"/>
                  </a:lnTo>
                  <a:lnTo>
                    <a:pt x="110" y="42"/>
                  </a:lnTo>
                  <a:lnTo>
                    <a:pt x="108" y="46"/>
                  </a:lnTo>
                  <a:lnTo>
                    <a:pt x="105" y="51"/>
                  </a:lnTo>
                  <a:lnTo>
                    <a:pt x="102" y="54"/>
                  </a:lnTo>
                  <a:lnTo>
                    <a:pt x="97" y="58"/>
                  </a:lnTo>
                  <a:lnTo>
                    <a:pt x="93" y="60"/>
                  </a:lnTo>
                  <a:lnTo>
                    <a:pt x="87" y="61"/>
                  </a:lnTo>
                  <a:lnTo>
                    <a:pt x="81" y="62"/>
                  </a:lnTo>
                  <a:lnTo>
                    <a:pt x="39" y="62"/>
                  </a:lnTo>
                  <a:lnTo>
                    <a:pt x="39" y="62"/>
                  </a:lnTo>
                  <a:lnTo>
                    <a:pt x="34" y="61"/>
                  </a:lnTo>
                  <a:lnTo>
                    <a:pt x="28" y="60"/>
                  </a:lnTo>
                  <a:lnTo>
                    <a:pt x="23" y="58"/>
                  </a:lnTo>
                  <a:lnTo>
                    <a:pt x="19" y="54"/>
                  </a:lnTo>
                  <a:lnTo>
                    <a:pt x="15" y="51"/>
                  </a:lnTo>
                  <a:lnTo>
                    <a:pt x="13" y="46"/>
                  </a:lnTo>
                  <a:lnTo>
                    <a:pt x="12" y="42"/>
                  </a:lnTo>
                  <a:lnTo>
                    <a:pt x="11" y="37"/>
                  </a:lnTo>
                  <a:lnTo>
                    <a:pt x="11" y="35"/>
                  </a:lnTo>
                  <a:lnTo>
                    <a:pt x="11" y="35"/>
                  </a:lnTo>
                  <a:lnTo>
                    <a:pt x="12" y="29"/>
                  </a:lnTo>
                  <a:lnTo>
                    <a:pt x="13" y="25"/>
                  </a:lnTo>
                  <a:lnTo>
                    <a:pt x="15" y="20"/>
                  </a:lnTo>
                  <a:lnTo>
                    <a:pt x="19" y="17"/>
                  </a:lnTo>
                  <a:lnTo>
                    <a:pt x="23" y="15"/>
                  </a:lnTo>
                  <a:lnTo>
                    <a:pt x="28" y="12"/>
                  </a:lnTo>
                  <a:lnTo>
                    <a:pt x="34" y="10"/>
                  </a:lnTo>
                  <a:lnTo>
                    <a:pt x="39" y="10"/>
                  </a:lnTo>
                  <a:lnTo>
                    <a:pt x="81" y="10"/>
                  </a:lnTo>
                  <a:lnTo>
                    <a:pt x="81" y="10"/>
                  </a:lnTo>
                  <a:lnTo>
                    <a:pt x="87" y="10"/>
                  </a:lnTo>
                  <a:lnTo>
                    <a:pt x="93" y="12"/>
                  </a:lnTo>
                  <a:lnTo>
                    <a:pt x="97" y="15"/>
                  </a:lnTo>
                  <a:lnTo>
                    <a:pt x="102" y="17"/>
                  </a:lnTo>
                  <a:lnTo>
                    <a:pt x="105" y="20"/>
                  </a:lnTo>
                  <a:lnTo>
                    <a:pt x="108" y="25"/>
                  </a:lnTo>
                  <a:lnTo>
                    <a:pt x="110" y="29"/>
                  </a:lnTo>
                  <a:lnTo>
                    <a:pt x="110" y="35"/>
                  </a:lnTo>
                  <a:lnTo>
                    <a:pt x="110" y="3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1" name="Freeform 184"/>
            <p:cNvSpPr>
              <a:spLocks noEditPoints="1"/>
            </p:cNvSpPr>
            <p:nvPr/>
          </p:nvSpPr>
          <p:spPr bwMode="auto">
            <a:xfrm>
              <a:off x="2868613" y="750888"/>
              <a:ext cx="195263" cy="115888"/>
            </a:xfrm>
            <a:custGeom>
              <a:avLst/>
              <a:gdLst>
                <a:gd name="T0" fmla="*/ 35 w 123"/>
                <a:gd name="T1" fmla="*/ 0 h 73"/>
                <a:gd name="T2" fmla="*/ 29 w 123"/>
                <a:gd name="T3" fmla="*/ 0 h 73"/>
                <a:gd name="T4" fmla="*/ 19 w 123"/>
                <a:gd name="T5" fmla="*/ 3 h 73"/>
                <a:gd name="T6" fmla="*/ 10 w 123"/>
                <a:gd name="T7" fmla="*/ 10 h 73"/>
                <a:gd name="T8" fmla="*/ 4 w 123"/>
                <a:gd name="T9" fmla="*/ 18 h 73"/>
                <a:gd name="T10" fmla="*/ 7 w 123"/>
                <a:gd name="T11" fmla="*/ 24 h 73"/>
                <a:gd name="T12" fmla="*/ 10 w 123"/>
                <a:gd name="T13" fmla="*/ 24 h 73"/>
                <a:gd name="T14" fmla="*/ 10 w 123"/>
                <a:gd name="T15" fmla="*/ 27 h 73"/>
                <a:gd name="T16" fmla="*/ 0 w 123"/>
                <a:gd name="T17" fmla="*/ 37 h 73"/>
                <a:gd name="T18" fmla="*/ 0 w 123"/>
                <a:gd name="T19" fmla="*/ 37 h 73"/>
                <a:gd name="T20" fmla="*/ 3 w 123"/>
                <a:gd name="T21" fmla="*/ 51 h 73"/>
                <a:gd name="T22" fmla="*/ 10 w 123"/>
                <a:gd name="T23" fmla="*/ 62 h 73"/>
                <a:gd name="T24" fmla="*/ 21 w 123"/>
                <a:gd name="T25" fmla="*/ 69 h 73"/>
                <a:gd name="T26" fmla="*/ 35 w 123"/>
                <a:gd name="T27" fmla="*/ 73 h 73"/>
                <a:gd name="T28" fmla="*/ 87 w 123"/>
                <a:gd name="T29" fmla="*/ 73 h 73"/>
                <a:gd name="T30" fmla="*/ 101 w 123"/>
                <a:gd name="T31" fmla="*/ 69 h 73"/>
                <a:gd name="T32" fmla="*/ 112 w 123"/>
                <a:gd name="T33" fmla="*/ 62 h 73"/>
                <a:gd name="T34" fmla="*/ 119 w 123"/>
                <a:gd name="T35" fmla="*/ 51 h 73"/>
                <a:gd name="T36" fmla="*/ 123 w 123"/>
                <a:gd name="T37" fmla="*/ 37 h 73"/>
                <a:gd name="T38" fmla="*/ 123 w 123"/>
                <a:gd name="T39" fmla="*/ 34 h 73"/>
                <a:gd name="T40" fmla="*/ 119 w 123"/>
                <a:gd name="T41" fmla="*/ 20 h 73"/>
                <a:gd name="T42" fmla="*/ 112 w 123"/>
                <a:gd name="T43" fmla="*/ 10 h 73"/>
                <a:gd name="T44" fmla="*/ 101 w 123"/>
                <a:gd name="T45" fmla="*/ 2 h 73"/>
                <a:gd name="T46" fmla="*/ 87 w 123"/>
                <a:gd name="T47" fmla="*/ 0 h 73"/>
                <a:gd name="T48" fmla="*/ 110 w 123"/>
                <a:gd name="T49" fmla="*/ 37 h 73"/>
                <a:gd name="T50" fmla="*/ 108 w 123"/>
                <a:gd name="T51" fmla="*/ 46 h 73"/>
                <a:gd name="T52" fmla="*/ 102 w 123"/>
                <a:gd name="T53" fmla="*/ 54 h 73"/>
                <a:gd name="T54" fmla="*/ 93 w 123"/>
                <a:gd name="T55" fmla="*/ 60 h 73"/>
                <a:gd name="T56" fmla="*/ 83 w 123"/>
                <a:gd name="T57" fmla="*/ 62 h 73"/>
                <a:gd name="T58" fmla="*/ 40 w 123"/>
                <a:gd name="T59" fmla="*/ 62 h 73"/>
                <a:gd name="T60" fmla="*/ 29 w 123"/>
                <a:gd name="T61" fmla="*/ 60 h 73"/>
                <a:gd name="T62" fmla="*/ 20 w 123"/>
                <a:gd name="T63" fmla="*/ 54 h 73"/>
                <a:gd name="T64" fmla="*/ 15 w 123"/>
                <a:gd name="T65" fmla="*/ 46 h 73"/>
                <a:gd name="T66" fmla="*/ 12 w 123"/>
                <a:gd name="T67" fmla="*/ 37 h 73"/>
                <a:gd name="T68" fmla="*/ 12 w 123"/>
                <a:gd name="T69" fmla="*/ 35 h 73"/>
                <a:gd name="T70" fmla="*/ 15 w 123"/>
                <a:gd name="T71" fmla="*/ 25 h 73"/>
                <a:gd name="T72" fmla="*/ 20 w 123"/>
                <a:gd name="T73" fmla="*/ 17 h 73"/>
                <a:gd name="T74" fmla="*/ 29 w 123"/>
                <a:gd name="T75" fmla="*/ 12 h 73"/>
                <a:gd name="T76" fmla="*/ 40 w 123"/>
                <a:gd name="T77" fmla="*/ 10 h 73"/>
                <a:gd name="T78" fmla="*/ 83 w 123"/>
                <a:gd name="T79" fmla="*/ 10 h 73"/>
                <a:gd name="T80" fmla="*/ 93 w 123"/>
                <a:gd name="T81" fmla="*/ 12 h 73"/>
                <a:gd name="T82" fmla="*/ 102 w 123"/>
                <a:gd name="T83" fmla="*/ 17 h 73"/>
                <a:gd name="T84" fmla="*/ 108 w 123"/>
                <a:gd name="T85" fmla="*/ 25 h 73"/>
                <a:gd name="T86" fmla="*/ 110 w 123"/>
                <a:gd name="T87"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73">
                  <a:moveTo>
                    <a:pt x="87" y="0"/>
                  </a:moveTo>
                  <a:lnTo>
                    <a:pt x="35" y="0"/>
                  </a:lnTo>
                  <a:lnTo>
                    <a:pt x="35" y="0"/>
                  </a:lnTo>
                  <a:lnTo>
                    <a:pt x="29" y="0"/>
                  </a:lnTo>
                  <a:lnTo>
                    <a:pt x="24" y="1"/>
                  </a:lnTo>
                  <a:lnTo>
                    <a:pt x="19" y="3"/>
                  </a:lnTo>
                  <a:lnTo>
                    <a:pt x="15" y="7"/>
                  </a:lnTo>
                  <a:lnTo>
                    <a:pt x="10" y="10"/>
                  </a:lnTo>
                  <a:lnTo>
                    <a:pt x="7" y="13"/>
                  </a:lnTo>
                  <a:lnTo>
                    <a:pt x="4" y="18"/>
                  </a:lnTo>
                  <a:lnTo>
                    <a:pt x="2" y="23"/>
                  </a:lnTo>
                  <a:lnTo>
                    <a:pt x="7" y="24"/>
                  </a:lnTo>
                  <a:lnTo>
                    <a:pt x="7" y="24"/>
                  </a:lnTo>
                  <a:lnTo>
                    <a:pt x="10" y="24"/>
                  </a:lnTo>
                  <a:lnTo>
                    <a:pt x="10" y="25"/>
                  </a:lnTo>
                  <a:lnTo>
                    <a:pt x="10" y="27"/>
                  </a:lnTo>
                  <a:lnTo>
                    <a:pt x="9" y="29"/>
                  </a:lnTo>
                  <a:lnTo>
                    <a:pt x="0" y="37"/>
                  </a:lnTo>
                  <a:lnTo>
                    <a:pt x="0" y="37"/>
                  </a:lnTo>
                  <a:lnTo>
                    <a:pt x="0" y="37"/>
                  </a:lnTo>
                  <a:lnTo>
                    <a:pt x="1" y="44"/>
                  </a:lnTo>
                  <a:lnTo>
                    <a:pt x="3" y="51"/>
                  </a:lnTo>
                  <a:lnTo>
                    <a:pt x="6" y="57"/>
                  </a:lnTo>
                  <a:lnTo>
                    <a:pt x="10" y="62"/>
                  </a:lnTo>
                  <a:lnTo>
                    <a:pt x="16" y="67"/>
                  </a:lnTo>
                  <a:lnTo>
                    <a:pt x="21" y="69"/>
                  </a:lnTo>
                  <a:lnTo>
                    <a:pt x="28" y="71"/>
                  </a:lnTo>
                  <a:lnTo>
                    <a:pt x="35" y="73"/>
                  </a:lnTo>
                  <a:lnTo>
                    <a:pt x="87" y="73"/>
                  </a:lnTo>
                  <a:lnTo>
                    <a:pt x="87" y="73"/>
                  </a:lnTo>
                  <a:lnTo>
                    <a:pt x="94" y="71"/>
                  </a:lnTo>
                  <a:lnTo>
                    <a:pt x="101" y="69"/>
                  </a:lnTo>
                  <a:lnTo>
                    <a:pt x="107" y="67"/>
                  </a:lnTo>
                  <a:lnTo>
                    <a:pt x="112" y="62"/>
                  </a:lnTo>
                  <a:lnTo>
                    <a:pt x="116" y="57"/>
                  </a:lnTo>
                  <a:lnTo>
                    <a:pt x="119" y="51"/>
                  </a:lnTo>
                  <a:lnTo>
                    <a:pt x="122" y="44"/>
                  </a:lnTo>
                  <a:lnTo>
                    <a:pt x="123" y="37"/>
                  </a:lnTo>
                  <a:lnTo>
                    <a:pt x="123" y="34"/>
                  </a:lnTo>
                  <a:lnTo>
                    <a:pt x="123" y="34"/>
                  </a:lnTo>
                  <a:lnTo>
                    <a:pt x="122" y="27"/>
                  </a:lnTo>
                  <a:lnTo>
                    <a:pt x="119" y="20"/>
                  </a:lnTo>
                  <a:lnTo>
                    <a:pt x="116" y="15"/>
                  </a:lnTo>
                  <a:lnTo>
                    <a:pt x="112" y="10"/>
                  </a:lnTo>
                  <a:lnTo>
                    <a:pt x="107" y="5"/>
                  </a:lnTo>
                  <a:lnTo>
                    <a:pt x="101" y="2"/>
                  </a:lnTo>
                  <a:lnTo>
                    <a:pt x="94" y="0"/>
                  </a:lnTo>
                  <a:lnTo>
                    <a:pt x="87" y="0"/>
                  </a:lnTo>
                  <a:close/>
                  <a:moveTo>
                    <a:pt x="110" y="37"/>
                  </a:moveTo>
                  <a:lnTo>
                    <a:pt x="110" y="37"/>
                  </a:lnTo>
                  <a:lnTo>
                    <a:pt x="110" y="42"/>
                  </a:lnTo>
                  <a:lnTo>
                    <a:pt x="108" y="46"/>
                  </a:lnTo>
                  <a:lnTo>
                    <a:pt x="106" y="51"/>
                  </a:lnTo>
                  <a:lnTo>
                    <a:pt x="102" y="54"/>
                  </a:lnTo>
                  <a:lnTo>
                    <a:pt x="99" y="58"/>
                  </a:lnTo>
                  <a:lnTo>
                    <a:pt x="93" y="60"/>
                  </a:lnTo>
                  <a:lnTo>
                    <a:pt x="89" y="61"/>
                  </a:lnTo>
                  <a:lnTo>
                    <a:pt x="83" y="62"/>
                  </a:lnTo>
                  <a:lnTo>
                    <a:pt x="40" y="62"/>
                  </a:lnTo>
                  <a:lnTo>
                    <a:pt x="40" y="62"/>
                  </a:lnTo>
                  <a:lnTo>
                    <a:pt x="34" y="61"/>
                  </a:lnTo>
                  <a:lnTo>
                    <a:pt x="29" y="60"/>
                  </a:lnTo>
                  <a:lnTo>
                    <a:pt x="24" y="58"/>
                  </a:lnTo>
                  <a:lnTo>
                    <a:pt x="20" y="54"/>
                  </a:lnTo>
                  <a:lnTo>
                    <a:pt x="17" y="51"/>
                  </a:lnTo>
                  <a:lnTo>
                    <a:pt x="15" y="46"/>
                  </a:lnTo>
                  <a:lnTo>
                    <a:pt x="12" y="42"/>
                  </a:lnTo>
                  <a:lnTo>
                    <a:pt x="12" y="37"/>
                  </a:lnTo>
                  <a:lnTo>
                    <a:pt x="12" y="35"/>
                  </a:lnTo>
                  <a:lnTo>
                    <a:pt x="12" y="35"/>
                  </a:lnTo>
                  <a:lnTo>
                    <a:pt x="12" y="29"/>
                  </a:lnTo>
                  <a:lnTo>
                    <a:pt x="15" y="25"/>
                  </a:lnTo>
                  <a:lnTo>
                    <a:pt x="17" y="20"/>
                  </a:lnTo>
                  <a:lnTo>
                    <a:pt x="20" y="17"/>
                  </a:lnTo>
                  <a:lnTo>
                    <a:pt x="24" y="15"/>
                  </a:lnTo>
                  <a:lnTo>
                    <a:pt x="29" y="12"/>
                  </a:lnTo>
                  <a:lnTo>
                    <a:pt x="34" y="10"/>
                  </a:lnTo>
                  <a:lnTo>
                    <a:pt x="40" y="10"/>
                  </a:lnTo>
                  <a:lnTo>
                    <a:pt x="83" y="10"/>
                  </a:lnTo>
                  <a:lnTo>
                    <a:pt x="83" y="10"/>
                  </a:lnTo>
                  <a:lnTo>
                    <a:pt x="89" y="10"/>
                  </a:lnTo>
                  <a:lnTo>
                    <a:pt x="93" y="12"/>
                  </a:lnTo>
                  <a:lnTo>
                    <a:pt x="99" y="15"/>
                  </a:lnTo>
                  <a:lnTo>
                    <a:pt x="102" y="17"/>
                  </a:lnTo>
                  <a:lnTo>
                    <a:pt x="106" y="20"/>
                  </a:lnTo>
                  <a:lnTo>
                    <a:pt x="108" y="25"/>
                  </a:lnTo>
                  <a:lnTo>
                    <a:pt x="110" y="29"/>
                  </a:lnTo>
                  <a:lnTo>
                    <a:pt x="110" y="35"/>
                  </a:lnTo>
                  <a:lnTo>
                    <a:pt x="110" y="3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2" name="Freeform 185"/>
            <p:cNvSpPr>
              <a:spLocks/>
            </p:cNvSpPr>
            <p:nvPr/>
          </p:nvSpPr>
          <p:spPr bwMode="auto">
            <a:xfrm>
              <a:off x="2868613" y="750888"/>
              <a:ext cx="195263" cy="115888"/>
            </a:xfrm>
            <a:custGeom>
              <a:avLst/>
              <a:gdLst>
                <a:gd name="T0" fmla="*/ 87 w 123"/>
                <a:gd name="T1" fmla="*/ 0 h 73"/>
                <a:gd name="T2" fmla="*/ 35 w 123"/>
                <a:gd name="T3" fmla="*/ 0 h 73"/>
                <a:gd name="T4" fmla="*/ 35 w 123"/>
                <a:gd name="T5" fmla="*/ 0 h 73"/>
                <a:gd name="T6" fmla="*/ 29 w 123"/>
                <a:gd name="T7" fmla="*/ 0 h 73"/>
                <a:gd name="T8" fmla="*/ 24 w 123"/>
                <a:gd name="T9" fmla="*/ 1 h 73"/>
                <a:gd name="T10" fmla="*/ 19 w 123"/>
                <a:gd name="T11" fmla="*/ 3 h 73"/>
                <a:gd name="T12" fmla="*/ 15 w 123"/>
                <a:gd name="T13" fmla="*/ 7 h 73"/>
                <a:gd name="T14" fmla="*/ 10 w 123"/>
                <a:gd name="T15" fmla="*/ 10 h 73"/>
                <a:gd name="T16" fmla="*/ 7 w 123"/>
                <a:gd name="T17" fmla="*/ 13 h 73"/>
                <a:gd name="T18" fmla="*/ 4 w 123"/>
                <a:gd name="T19" fmla="*/ 18 h 73"/>
                <a:gd name="T20" fmla="*/ 2 w 123"/>
                <a:gd name="T21" fmla="*/ 23 h 73"/>
                <a:gd name="T22" fmla="*/ 7 w 123"/>
                <a:gd name="T23" fmla="*/ 24 h 73"/>
                <a:gd name="T24" fmla="*/ 7 w 123"/>
                <a:gd name="T25" fmla="*/ 24 h 73"/>
                <a:gd name="T26" fmla="*/ 10 w 123"/>
                <a:gd name="T27" fmla="*/ 24 h 73"/>
                <a:gd name="T28" fmla="*/ 10 w 123"/>
                <a:gd name="T29" fmla="*/ 25 h 73"/>
                <a:gd name="T30" fmla="*/ 10 w 123"/>
                <a:gd name="T31" fmla="*/ 27 h 73"/>
                <a:gd name="T32" fmla="*/ 9 w 123"/>
                <a:gd name="T33" fmla="*/ 29 h 73"/>
                <a:gd name="T34" fmla="*/ 0 w 123"/>
                <a:gd name="T35" fmla="*/ 37 h 73"/>
                <a:gd name="T36" fmla="*/ 0 w 123"/>
                <a:gd name="T37" fmla="*/ 37 h 73"/>
                <a:gd name="T38" fmla="*/ 0 w 123"/>
                <a:gd name="T39" fmla="*/ 37 h 73"/>
                <a:gd name="T40" fmla="*/ 1 w 123"/>
                <a:gd name="T41" fmla="*/ 44 h 73"/>
                <a:gd name="T42" fmla="*/ 3 w 123"/>
                <a:gd name="T43" fmla="*/ 51 h 73"/>
                <a:gd name="T44" fmla="*/ 6 w 123"/>
                <a:gd name="T45" fmla="*/ 57 h 73"/>
                <a:gd name="T46" fmla="*/ 10 w 123"/>
                <a:gd name="T47" fmla="*/ 62 h 73"/>
                <a:gd name="T48" fmla="*/ 16 w 123"/>
                <a:gd name="T49" fmla="*/ 67 h 73"/>
                <a:gd name="T50" fmla="*/ 21 w 123"/>
                <a:gd name="T51" fmla="*/ 69 h 73"/>
                <a:gd name="T52" fmla="*/ 28 w 123"/>
                <a:gd name="T53" fmla="*/ 71 h 73"/>
                <a:gd name="T54" fmla="*/ 35 w 123"/>
                <a:gd name="T55" fmla="*/ 73 h 73"/>
                <a:gd name="T56" fmla="*/ 87 w 123"/>
                <a:gd name="T57" fmla="*/ 73 h 73"/>
                <a:gd name="T58" fmla="*/ 87 w 123"/>
                <a:gd name="T59" fmla="*/ 73 h 73"/>
                <a:gd name="T60" fmla="*/ 94 w 123"/>
                <a:gd name="T61" fmla="*/ 71 h 73"/>
                <a:gd name="T62" fmla="*/ 101 w 123"/>
                <a:gd name="T63" fmla="*/ 69 h 73"/>
                <a:gd name="T64" fmla="*/ 107 w 123"/>
                <a:gd name="T65" fmla="*/ 67 h 73"/>
                <a:gd name="T66" fmla="*/ 112 w 123"/>
                <a:gd name="T67" fmla="*/ 62 h 73"/>
                <a:gd name="T68" fmla="*/ 116 w 123"/>
                <a:gd name="T69" fmla="*/ 57 h 73"/>
                <a:gd name="T70" fmla="*/ 119 w 123"/>
                <a:gd name="T71" fmla="*/ 51 h 73"/>
                <a:gd name="T72" fmla="*/ 122 w 123"/>
                <a:gd name="T73" fmla="*/ 44 h 73"/>
                <a:gd name="T74" fmla="*/ 123 w 123"/>
                <a:gd name="T75" fmla="*/ 37 h 73"/>
                <a:gd name="T76" fmla="*/ 123 w 123"/>
                <a:gd name="T77" fmla="*/ 34 h 73"/>
                <a:gd name="T78" fmla="*/ 123 w 123"/>
                <a:gd name="T79" fmla="*/ 34 h 73"/>
                <a:gd name="T80" fmla="*/ 122 w 123"/>
                <a:gd name="T81" fmla="*/ 27 h 73"/>
                <a:gd name="T82" fmla="*/ 119 w 123"/>
                <a:gd name="T83" fmla="*/ 20 h 73"/>
                <a:gd name="T84" fmla="*/ 116 w 123"/>
                <a:gd name="T85" fmla="*/ 15 h 73"/>
                <a:gd name="T86" fmla="*/ 112 w 123"/>
                <a:gd name="T87" fmla="*/ 10 h 73"/>
                <a:gd name="T88" fmla="*/ 107 w 123"/>
                <a:gd name="T89" fmla="*/ 5 h 73"/>
                <a:gd name="T90" fmla="*/ 101 w 123"/>
                <a:gd name="T91" fmla="*/ 2 h 73"/>
                <a:gd name="T92" fmla="*/ 94 w 123"/>
                <a:gd name="T93" fmla="*/ 0 h 73"/>
                <a:gd name="T94" fmla="*/ 87 w 123"/>
                <a:gd name="T9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73">
                  <a:moveTo>
                    <a:pt x="87" y="0"/>
                  </a:moveTo>
                  <a:lnTo>
                    <a:pt x="35" y="0"/>
                  </a:lnTo>
                  <a:lnTo>
                    <a:pt x="35" y="0"/>
                  </a:lnTo>
                  <a:lnTo>
                    <a:pt x="29" y="0"/>
                  </a:lnTo>
                  <a:lnTo>
                    <a:pt x="24" y="1"/>
                  </a:lnTo>
                  <a:lnTo>
                    <a:pt x="19" y="3"/>
                  </a:lnTo>
                  <a:lnTo>
                    <a:pt x="15" y="7"/>
                  </a:lnTo>
                  <a:lnTo>
                    <a:pt x="10" y="10"/>
                  </a:lnTo>
                  <a:lnTo>
                    <a:pt x="7" y="13"/>
                  </a:lnTo>
                  <a:lnTo>
                    <a:pt x="4" y="18"/>
                  </a:lnTo>
                  <a:lnTo>
                    <a:pt x="2" y="23"/>
                  </a:lnTo>
                  <a:lnTo>
                    <a:pt x="7" y="24"/>
                  </a:lnTo>
                  <a:lnTo>
                    <a:pt x="7" y="24"/>
                  </a:lnTo>
                  <a:lnTo>
                    <a:pt x="10" y="24"/>
                  </a:lnTo>
                  <a:lnTo>
                    <a:pt x="10" y="25"/>
                  </a:lnTo>
                  <a:lnTo>
                    <a:pt x="10" y="27"/>
                  </a:lnTo>
                  <a:lnTo>
                    <a:pt x="9" y="29"/>
                  </a:lnTo>
                  <a:lnTo>
                    <a:pt x="0" y="37"/>
                  </a:lnTo>
                  <a:lnTo>
                    <a:pt x="0" y="37"/>
                  </a:lnTo>
                  <a:lnTo>
                    <a:pt x="0" y="37"/>
                  </a:lnTo>
                  <a:lnTo>
                    <a:pt x="1" y="44"/>
                  </a:lnTo>
                  <a:lnTo>
                    <a:pt x="3" y="51"/>
                  </a:lnTo>
                  <a:lnTo>
                    <a:pt x="6" y="57"/>
                  </a:lnTo>
                  <a:lnTo>
                    <a:pt x="10" y="62"/>
                  </a:lnTo>
                  <a:lnTo>
                    <a:pt x="16" y="67"/>
                  </a:lnTo>
                  <a:lnTo>
                    <a:pt x="21" y="69"/>
                  </a:lnTo>
                  <a:lnTo>
                    <a:pt x="28" y="71"/>
                  </a:lnTo>
                  <a:lnTo>
                    <a:pt x="35" y="73"/>
                  </a:lnTo>
                  <a:lnTo>
                    <a:pt x="87" y="73"/>
                  </a:lnTo>
                  <a:lnTo>
                    <a:pt x="87" y="73"/>
                  </a:lnTo>
                  <a:lnTo>
                    <a:pt x="94" y="71"/>
                  </a:lnTo>
                  <a:lnTo>
                    <a:pt x="101" y="69"/>
                  </a:lnTo>
                  <a:lnTo>
                    <a:pt x="107" y="67"/>
                  </a:lnTo>
                  <a:lnTo>
                    <a:pt x="112" y="62"/>
                  </a:lnTo>
                  <a:lnTo>
                    <a:pt x="116" y="57"/>
                  </a:lnTo>
                  <a:lnTo>
                    <a:pt x="119" y="51"/>
                  </a:lnTo>
                  <a:lnTo>
                    <a:pt x="122" y="44"/>
                  </a:lnTo>
                  <a:lnTo>
                    <a:pt x="123" y="37"/>
                  </a:lnTo>
                  <a:lnTo>
                    <a:pt x="123" y="34"/>
                  </a:lnTo>
                  <a:lnTo>
                    <a:pt x="123" y="34"/>
                  </a:lnTo>
                  <a:lnTo>
                    <a:pt x="122" y="27"/>
                  </a:lnTo>
                  <a:lnTo>
                    <a:pt x="119" y="20"/>
                  </a:lnTo>
                  <a:lnTo>
                    <a:pt x="116" y="15"/>
                  </a:lnTo>
                  <a:lnTo>
                    <a:pt x="112" y="10"/>
                  </a:lnTo>
                  <a:lnTo>
                    <a:pt x="107" y="5"/>
                  </a:lnTo>
                  <a:lnTo>
                    <a:pt x="101" y="2"/>
                  </a:lnTo>
                  <a:lnTo>
                    <a:pt x="94" y="0"/>
                  </a:lnTo>
                  <a:lnTo>
                    <a:pt x="87"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3" name="Freeform 186"/>
            <p:cNvSpPr>
              <a:spLocks/>
            </p:cNvSpPr>
            <p:nvPr/>
          </p:nvSpPr>
          <p:spPr bwMode="auto">
            <a:xfrm>
              <a:off x="2887663" y="766763"/>
              <a:ext cx="155575" cy="82550"/>
            </a:xfrm>
            <a:custGeom>
              <a:avLst/>
              <a:gdLst>
                <a:gd name="T0" fmla="*/ 98 w 98"/>
                <a:gd name="T1" fmla="*/ 27 h 52"/>
                <a:gd name="T2" fmla="*/ 98 w 98"/>
                <a:gd name="T3" fmla="*/ 27 h 52"/>
                <a:gd name="T4" fmla="*/ 98 w 98"/>
                <a:gd name="T5" fmla="*/ 32 h 52"/>
                <a:gd name="T6" fmla="*/ 96 w 98"/>
                <a:gd name="T7" fmla="*/ 36 h 52"/>
                <a:gd name="T8" fmla="*/ 94 w 98"/>
                <a:gd name="T9" fmla="*/ 41 h 52"/>
                <a:gd name="T10" fmla="*/ 90 w 98"/>
                <a:gd name="T11" fmla="*/ 44 h 52"/>
                <a:gd name="T12" fmla="*/ 87 w 98"/>
                <a:gd name="T13" fmla="*/ 48 h 52"/>
                <a:gd name="T14" fmla="*/ 81 w 98"/>
                <a:gd name="T15" fmla="*/ 50 h 52"/>
                <a:gd name="T16" fmla="*/ 77 w 98"/>
                <a:gd name="T17" fmla="*/ 51 h 52"/>
                <a:gd name="T18" fmla="*/ 71 w 98"/>
                <a:gd name="T19" fmla="*/ 52 h 52"/>
                <a:gd name="T20" fmla="*/ 28 w 98"/>
                <a:gd name="T21" fmla="*/ 52 h 52"/>
                <a:gd name="T22" fmla="*/ 28 w 98"/>
                <a:gd name="T23" fmla="*/ 52 h 52"/>
                <a:gd name="T24" fmla="*/ 22 w 98"/>
                <a:gd name="T25" fmla="*/ 51 h 52"/>
                <a:gd name="T26" fmla="*/ 17 w 98"/>
                <a:gd name="T27" fmla="*/ 50 h 52"/>
                <a:gd name="T28" fmla="*/ 12 w 98"/>
                <a:gd name="T29" fmla="*/ 48 h 52"/>
                <a:gd name="T30" fmla="*/ 8 w 98"/>
                <a:gd name="T31" fmla="*/ 44 h 52"/>
                <a:gd name="T32" fmla="*/ 5 w 98"/>
                <a:gd name="T33" fmla="*/ 41 h 52"/>
                <a:gd name="T34" fmla="*/ 3 w 98"/>
                <a:gd name="T35" fmla="*/ 36 h 52"/>
                <a:gd name="T36" fmla="*/ 0 w 98"/>
                <a:gd name="T37" fmla="*/ 32 h 52"/>
                <a:gd name="T38" fmla="*/ 0 w 98"/>
                <a:gd name="T39" fmla="*/ 27 h 52"/>
                <a:gd name="T40" fmla="*/ 0 w 98"/>
                <a:gd name="T41" fmla="*/ 25 h 52"/>
                <a:gd name="T42" fmla="*/ 0 w 98"/>
                <a:gd name="T43" fmla="*/ 25 h 52"/>
                <a:gd name="T44" fmla="*/ 0 w 98"/>
                <a:gd name="T45" fmla="*/ 19 h 52"/>
                <a:gd name="T46" fmla="*/ 3 w 98"/>
                <a:gd name="T47" fmla="*/ 15 h 52"/>
                <a:gd name="T48" fmla="*/ 5 w 98"/>
                <a:gd name="T49" fmla="*/ 10 h 52"/>
                <a:gd name="T50" fmla="*/ 8 w 98"/>
                <a:gd name="T51" fmla="*/ 7 h 52"/>
                <a:gd name="T52" fmla="*/ 12 w 98"/>
                <a:gd name="T53" fmla="*/ 5 h 52"/>
                <a:gd name="T54" fmla="*/ 17 w 98"/>
                <a:gd name="T55" fmla="*/ 2 h 52"/>
                <a:gd name="T56" fmla="*/ 22 w 98"/>
                <a:gd name="T57" fmla="*/ 0 h 52"/>
                <a:gd name="T58" fmla="*/ 28 w 98"/>
                <a:gd name="T59" fmla="*/ 0 h 52"/>
                <a:gd name="T60" fmla="*/ 71 w 98"/>
                <a:gd name="T61" fmla="*/ 0 h 52"/>
                <a:gd name="T62" fmla="*/ 71 w 98"/>
                <a:gd name="T63" fmla="*/ 0 h 52"/>
                <a:gd name="T64" fmla="*/ 77 w 98"/>
                <a:gd name="T65" fmla="*/ 0 h 52"/>
                <a:gd name="T66" fmla="*/ 81 w 98"/>
                <a:gd name="T67" fmla="*/ 2 h 52"/>
                <a:gd name="T68" fmla="*/ 87 w 98"/>
                <a:gd name="T69" fmla="*/ 5 h 52"/>
                <a:gd name="T70" fmla="*/ 90 w 98"/>
                <a:gd name="T71" fmla="*/ 7 h 52"/>
                <a:gd name="T72" fmla="*/ 94 w 98"/>
                <a:gd name="T73" fmla="*/ 10 h 52"/>
                <a:gd name="T74" fmla="*/ 96 w 98"/>
                <a:gd name="T75" fmla="*/ 15 h 52"/>
                <a:gd name="T76" fmla="*/ 98 w 98"/>
                <a:gd name="T77" fmla="*/ 19 h 52"/>
                <a:gd name="T78" fmla="*/ 98 w 98"/>
                <a:gd name="T79" fmla="*/ 25 h 52"/>
                <a:gd name="T80" fmla="*/ 98 w 98"/>
                <a:gd name="T81"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52">
                  <a:moveTo>
                    <a:pt x="98" y="27"/>
                  </a:moveTo>
                  <a:lnTo>
                    <a:pt x="98" y="27"/>
                  </a:lnTo>
                  <a:lnTo>
                    <a:pt x="98" y="32"/>
                  </a:lnTo>
                  <a:lnTo>
                    <a:pt x="96" y="36"/>
                  </a:lnTo>
                  <a:lnTo>
                    <a:pt x="94" y="41"/>
                  </a:lnTo>
                  <a:lnTo>
                    <a:pt x="90" y="44"/>
                  </a:lnTo>
                  <a:lnTo>
                    <a:pt x="87" y="48"/>
                  </a:lnTo>
                  <a:lnTo>
                    <a:pt x="81" y="50"/>
                  </a:lnTo>
                  <a:lnTo>
                    <a:pt x="77" y="51"/>
                  </a:lnTo>
                  <a:lnTo>
                    <a:pt x="71" y="52"/>
                  </a:lnTo>
                  <a:lnTo>
                    <a:pt x="28" y="52"/>
                  </a:lnTo>
                  <a:lnTo>
                    <a:pt x="28" y="52"/>
                  </a:lnTo>
                  <a:lnTo>
                    <a:pt x="22" y="51"/>
                  </a:lnTo>
                  <a:lnTo>
                    <a:pt x="17" y="50"/>
                  </a:lnTo>
                  <a:lnTo>
                    <a:pt x="12" y="48"/>
                  </a:lnTo>
                  <a:lnTo>
                    <a:pt x="8" y="44"/>
                  </a:lnTo>
                  <a:lnTo>
                    <a:pt x="5" y="41"/>
                  </a:lnTo>
                  <a:lnTo>
                    <a:pt x="3" y="36"/>
                  </a:lnTo>
                  <a:lnTo>
                    <a:pt x="0" y="32"/>
                  </a:lnTo>
                  <a:lnTo>
                    <a:pt x="0" y="27"/>
                  </a:lnTo>
                  <a:lnTo>
                    <a:pt x="0" y="25"/>
                  </a:lnTo>
                  <a:lnTo>
                    <a:pt x="0" y="25"/>
                  </a:lnTo>
                  <a:lnTo>
                    <a:pt x="0" y="19"/>
                  </a:lnTo>
                  <a:lnTo>
                    <a:pt x="3" y="15"/>
                  </a:lnTo>
                  <a:lnTo>
                    <a:pt x="5" y="10"/>
                  </a:lnTo>
                  <a:lnTo>
                    <a:pt x="8" y="7"/>
                  </a:lnTo>
                  <a:lnTo>
                    <a:pt x="12" y="5"/>
                  </a:lnTo>
                  <a:lnTo>
                    <a:pt x="17" y="2"/>
                  </a:lnTo>
                  <a:lnTo>
                    <a:pt x="22" y="0"/>
                  </a:lnTo>
                  <a:lnTo>
                    <a:pt x="28" y="0"/>
                  </a:lnTo>
                  <a:lnTo>
                    <a:pt x="71" y="0"/>
                  </a:lnTo>
                  <a:lnTo>
                    <a:pt x="71" y="0"/>
                  </a:lnTo>
                  <a:lnTo>
                    <a:pt x="77" y="0"/>
                  </a:lnTo>
                  <a:lnTo>
                    <a:pt x="81" y="2"/>
                  </a:lnTo>
                  <a:lnTo>
                    <a:pt x="87" y="5"/>
                  </a:lnTo>
                  <a:lnTo>
                    <a:pt x="90" y="7"/>
                  </a:lnTo>
                  <a:lnTo>
                    <a:pt x="94" y="10"/>
                  </a:lnTo>
                  <a:lnTo>
                    <a:pt x="96" y="15"/>
                  </a:lnTo>
                  <a:lnTo>
                    <a:pt x="98" y="19"/>
                  </a:lnTo>
                  <a:lnTo>
                    <a:pt x="98" y="25"/>
                  </a:lnTo>
                  <a:lnTo>
                    <a:pt x="98" y="2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4" name="Freeform 187"/>
            <p:cNvSpPr>
              <a:spLocks noEditPoints="1"/>
            </p:cNvSpPr>
            <p:nvPr/>
          </p:nvSpPr>
          <p:spPr bwMode="auto">
            <a:xfrm>
              <a:off x="2646363" y="688976"/>
              <a:ext cx="331788" cy="279400"/>
            </a:xfrm>
            <a:custGeom>
              <a:avLst/>
              <a:gdLst>
                <a:gd name="T0" fmla="*/ 0 w 209"/>
                <a:gd name="T1" fmla="*/ 72 h 176"/>
                <a:gd name="T2" fmla="*/ 0 w 209"/>
                <a:gd name="T3" fmla="*/ 82 h 176"/>
                <a:gd name="T4" fmla="*/ 5 w 209"/>
                <a:gd name="T5" fmla="*/ 102 h 176"/>
                <a:gd name="T6" fmla="*/ 12 w 209"/>
                <a:gd name="T7" fmla="*/ 122 h 176"/>
                <a:gd name="T8" fmla="*/ 24 w 209"/>
                <a:gd name="T9" fmla="*/ 138 h 176"/>
                <a:gd name="T10" fmla="*/ 38 w 209"/>
                <a:gd name="T11" fmla="*/ 153 h 176"/>
                <a:gd name="T12" fmla="*/ 55 w 209"/>
                <a:gd name="T13" fmla="*/ 164 h 176"/>
                <a:gd name="T14" fmla="*/ 73 w 209"/>
                <a:gd name="T15" fmla="*/ 172 h 176"/>
                <a:gd name="T16" fmla="*/ 93 w 209"/>
                <a:gd name="T17" fmla="*/ 175 h 176"/>
                <a:gd name="T18" fmla="*/ 105 w 209"/>
                <a:gd name="T19" fmla="*/ 176 h 176"/>
                <a:gd name="T20" fmla="*/ 125 w 209"/>
                <a:gd name="T21" fmla="*/ 174 h 176"/>
                <a:gd name="T22" fmla="*/ 146 w 209"/>
                <a:gd name="T23" fmla="*/ 168 h 176"/>
                <a:gd name="T24" fmla="*/ 163 w 209"/>
                <a:gd name="T25" fmla="*/ 158 h 176"/>
                <a:gd name="T26" fmla="*/ 179 w 209"/>
                <a:gd name="T27" fmla="*/ 146 h 176"/>
                <a:gd name="T28" fmla="*/ 191 w 209"/>
                <a:gd name="T29" fmla="*/ 130 h 176"/>
                <a:gd name="T30" fmla="*/ 201 w 209"/>
                <a:gd name="T31" fmla="*/ 113 h 176"/>
                <a:gd name="T32" fmla="*/ 207 w 209"/>
                <a:gd name="T33" fmla="*/ 92 h 176"/>
                <a:gd name="T34" fmla="*/ 209 w 209"/>
                <a:gd name="T35" fmla="*/ 72 h 176"/>
                <a:gd name="T36" fmla="*/ 0 w 209"/>
                <a:gd name="T37" fmla="*/ 0 h 176"/>
                <a:gd name="T38" fmla="*/ 133 w 209"/>
                <a:gd name="T39" fmla="*/ 82 h 176"/>
                <a:gd name="T40" fmla="*/ 132 w 209"/>
                <a:gd name="T41" fmla="*/ 84 h 176"/>
                <a:gd name="T42" fmla="*/ 130 w 209"/>
                <a:gd name="T43" fmla="*/ 91 h 176"/>
                <a:gd name="T44" fmla="*/ 134 w 209"/>
                <a:gd name="T45" fmla="*/ 115 h 176"/>
                <a:gd name="T46" fmla="*/ 134 w 209"/>
                <a:gd name="T47" fmla="*/ 117 h 176"/>
                <a:gd name="T48" fmla="*/ 132 w 209"/>
                <a:gd name="T49" fmla="*/ 120 h 176"/>
                <a:gd name="T50" fmla="*/ 110 w 209"/>
                <a:gd name="T51" fmla="*/ 108 h 176"/>
                <a:gd name="T52" fmla="*/ 108 w 209"/>
                <a:gd name="T53" fmla="*/ 107 h 176"/>
                <a:gd name="T54" fmla="*/ 101 w 209"/>
                <a:gd name="T55" fmla="*/ 107 h 176"/>
                <a:gd name="T56" fmla="*/ 80 w 209"/>
                <a:gd name="T57" fmla="*/ 118 h 176"/>
                <a:gd name="T58" fmla="*/ 77 w 209"/>
                <a:gd name="T59" fmla="*/ 120 h 176"/>
                <a:gd name="T60" fmla="*/ 75 w 209"/>
                <a:gd name="T61" fmla="*/ 117 h 176"/>
                <a:gd name="T62" fmla="*/ 80 w 209"/>
                <a:gd name="T63" fmla="*/ 95 h 176"/>
                <a:gd name="T64" fmla="*/ 80 w 209"/>
                <a:gd name="T65" fmla="*/ 91 h 176"/>
                <a:gd name="T66" fmla="*/ 77 w 209"/>
                <a:gd name="T67" fmla="*/ 84 h 176"/>
                <a:gd name="T68" fmla="*/ 60 w 209"/>
                <a:gd name="T69" fmla="*/ 68 h 176"/>
                <a:gd name="T70" fmla="*/ 58 w 209"/>
                <a:gd name="T71" fmla="*/ 66 h 176"/>
                <a:gd name="T72" fmla="*/ 59 w 209"/>
                <a:gd name="T73" fmla="*/ 63 h 176"/>
                <a:gd name="T74" fmla="*/ 83 w 209"/>
                <a:gd name="T75" fmla="*/ 60 h 176"/>
                <a:gd name="T76" fmla="*/ 85 w 209"/>
                <a:gd name="T77" fmla="*/ 59 h 176"/>
                <a:gd name="T78" fmla="*/ 91 w 209"/>
                <a:gd name="T79" fmla="*/ 55 h 176"/>
                <a:gd name="T80" fmla="*/ 101 w 209"/>
                <a:gd name="T81" fmla="*/ 33 h 176"/>
                <a:gd name="T82" fmla="*/ 102 w 209"/>
                <a:gd name="T83" fmla="*/ 31 h 176"/>
                <a:gd name="T84" fmla="*/ 106 w 209"/>
                <a:gd name="T85" fmla="*/ 31 h 176"/>
                <a:gd name="T86" fmla="*/ 116 w 209"/>
                <a:gd name="T87" fmla="*/ 52 h 176"/>
                <a:gd name="T88" fmla="*/ 118 w 209"/>
                <a:gd name="T89" fmla="*/ 55 h 176"/>
                <a:gd name="T90" fmla="*/ 123 w 209"/>
                <a:gd name="T91" fmla="*/ 59 h 176"/>
                <a:gd name="T92" fmla="*/ 147 w 209"/>
                <a:gd name="T93" fmla="*/ 63 h 176"/>
                <a:gd name="T94" fmla="*/ 150 w 209"/>
                <a:gd name="T95" fmla="*/ 63 h 176"/>
                <a:gd name="T96" fmla="*/ 150 w 209"/>
                <a:gd name="T97" fmla="*/ 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176">
                  <a:moveTo>
                    <a:pt x="0" y="0"/>
                  </a:moveTo>
                  <a:lnTo>
                    <a:pt x="0" y="72"/>
                  </a:lnTo>
                  <a:lnTo>
                    <a:pt x="0" y="72"/>
                  </a:lnTo>
                  <a:lnTo>
                    <a:pt x="0" y="82"/>
                  </a:lnTo>
                  <a:lnTo>
                    <a:pt x="2" y="92"/>
                  </a:lnTo>
                  <a:lnTo>
                    <a:pt x="5" y="102"/>
                  </a:lnTo>
                  <a:lnTo>
                    <a:pt x="8" y="113"/>
                  </a:lnTo>
                  <a:lnTo>
                    <a:pt x="12" y="122"/>
                  </a:lnTo>
                  <a:lnTo>
                    <a:pt x="18" y="130"/>
                  </a:lnTo>
                  <a:lnTo>
                    <a:pt x="24" y="138"/>
                  </a:lnTo>
                  <a:lnTo>
                    <a:pt x="31" y="146"/>
                  </a:lnTo>
                  <a:lnTo>
                    <a:pt x="38" y="153"/>
                  </a:lnTo>
                  <a:lnTo>
                    <a:pt x="45" y="158"/>
                  </a:lnTo>
                  <a:lnTo>
                    <a:pt x="55" y="164"/>
                  </a:lnTo>
                  <a:lnTo>
                    <a:pt x="64" y="168"/>
                  </a:lnTo>
                  <a:lnTo>
                    <a:pt x="73" y="172"/>
                  </a:lnTo>
                  <a:lnTo>
                    <a:pt x="83" y="174"/>
                  </a:lnTo>
                  <a:lnTo>
                    <a:pt x="93" y="175"/>
                  </a:lnTo>
                  <a:lnTo>
                    <a:pt x="105" y="176"/>
                  </a:lnTo>
                  <a:lnTo>
                    <a:pt x="105" y="176"/>
                  </a:lnTo>
                  <a:lnTo>
                    <a:pt x="115" y="175"/>
                  </a:lnTo>
                  <a:lnTo>
                    <a:pt x="125" y="174"/>
                  </a:lnTo>
                  <a:lnTo>
                    <a:pt x="135" y="172"/>
                  </a:lnTo>
                  <a:lnTo>
                    <a:pt x="146" y="168"/>
                  </a:lnTo>
                  <a:lnTo>
                    <a:pt x="155" y="164"/>
                  </a:lnTo>
                  <a:lnTo>
                    <a:pt x="163" y="158"/>
                  </a:lnTo>
                  <a:lnTo>
                    <a:pt x="171" y="153"/>
                  </a:lnTo>
                  <a:lnTo>
                    <a:pt x="179" y="146"/>
                  </a:lnTo>
                  <a:lnTo>
                    <a:pt x="185" y="138"/>
                  </a:lnTo>
                  <a:lnTo>
                    <a:pt x="191" y="130"/>
                  </a:lnTo>
                  <a:lnTo>
                    <a:pt x="197" y="122"/>
                  </a:lnTo>
                  <a:lnTo>
                    <a:pt x="201" y="113"/>
                  </a:lnTo>
                  <a:lnTo>
                    <a:pt x="205" y="102"/>
                  </a:lnTo>
                  <a:lnTo>
                    <a:pt x="207" y="92"/>
                  </a:lnTo>
                  <a:lnTo>
                    <a:pt x="208" y="82"/>
                  </a:lnTo>
                  <a:lnTo>
                    <a:pt x="209" y="72"/>
                  </a:lnTo>
                  <a:lnTo>
                    <a:pt x="209" y="0"/>
                  </a:lnTo>
                  <a:lnTo>
                    <a:pt x="0" y="0"/>
                  </a:lnTo>
                  <a:close/>
                  <a:moveTo>
                    <a:pt x="149" y="68"/>
                  </a:moveTo>
                  <a:lnTo>
                    <a:pt x="133" y="82"/>
                  </a:lnTo>
                  <a:lnTo>
                    <a:pt x="133" y="82"/>
                  </a:lnTo>
                  <a:lnTo>
                    <a:pt x="132" y="84"/>
                  </a:lnTo>
                  <a:lnTo>
                    <a:pt x="131" y="88"/>
                  </a:lnTo>
                  <a:lnTo>
                    <a:pt x="130" y="91"/>
                  </a:lnTo>
                  <a:lnTo>
                    <a:pt x="130" y="95"/>
                  </a:lnTo>
                  <a:lnTo>
                    <a:pt x="134" y="115"/>
                  </a:lnTo>
                  <a:lnTo>
                    <a:pt x="134" y="115"/>
                  </a:lnTo>
                  <a:lnTo>
                    <a:pt x="134" y="117"/>
                  </a:lnTo>
                  <a:lnTo>
                    <a:pt x="133" y="118"/>
                  </a:lnTo>
                  <a:lnTo>
                    <a:pt x="132" y="120"/>
                  </a:lnTo>
                  <a:lnTo>
                    <a:pt x="130" y="118"/>
                  </a:lnTo>
                  <a:lnTo>
                    <a:pt x="110" y="108"/>
                  </a:lnTo>
                  <a:lnTo>
                    <a:pt x="110" y="108"/>
                  </a:lnTo>
                  <a:lnTo>
                    <a:pt x="108" y="107"/>
                  </a:lnTo>
                  <a:lnTo>
                    <a:pt x="105" y="107"/>
                  </a:lnTo>
                  <a:lnTo>
                    <a:pt x="101" y="107"/>
                  </a:lnTo>
                  <a:lnTo>
                    <a:pt x="98" y="108"/>
                  </a:lnTo>
                  <a:lnTo>
                    <a:pt x="80" y="118"/>
                  </a:lnTo>
                  <a:lnTo>
                    <a:pt x="80" y="118"/>
                  </a:lnTo>
                  <a:lnTo>
                    <a:pt x="77" y="120"/>
                  </a:lnTo>
                  <a:lnTo>
                    <a:pt x="76" y="118"/>
                  </a:lnTo>
                  <a:lnTo>
                    <a:pt x="75" y="117"/>
                  </a:lnTo>
                  <a:lnTo>
                    <a:pt x="75" y="115"/>
                  </a:lnTo>
                  <a:lnTo>
                    <a:pt x="80" y="95"/>
                  </a:lnTo>
                  <a:lnTo>
                    <a:pt x="80" y="95"/>
                  </a:lnTo>
                  <a:lnTo>
                    <a:pt x="80" y="91"/>
                  </a:lnTo>
                  <a:lnTo>
                    <a:pt x="78" y="88"/>
                  </a:lnTo>
                  <a:lnTo>
                    <a:pt x="77" y="84"/>
                  </a:lnTo>
                  <a:lnTo>
                    <a:pt x="75" y="82"/>
                  </a:lnTo>
                  <a:lnTo>
                    <a:pt x="60" y="68"/>
                  </a:lnTo>
                  <a:lnTo>
                    <a:pt x="60" y="68"/>
                  </a:lnTo>
                  <a:lnTo>
                    <a:pt x="58" y="66"/>
                  </a:lnTo>
                  <a:lnTo>
                    <a:pt x="58" y="64"/>
                  </a:lnTo>
                  <a:lnTo>
                    <a:pt x="59" y="63"/>
                  </a:lnTo>
                  <a:lnTo>
                    <a:pt x="61" y="63"/>
                  </a:lnTo>
                  <a:lnTo>
                    <a:pt x="83" y="60"/>
                  </a:lnTo>
                  <a:lnTo>
                    <a:pt x="83" y="60"/>
                  </a:lnTo>
                  <a:lnTo>
                    <a:pt x="85" y="59"/>
                  </a:lnTo>
                  <a:lnTo>
                    <a:pt x="89" y="57"/>
                  </a:lnTo>
                  <a:lnTo>
                    <a:pt x="91" y="55"/>
                  </a:lnTo>
                  <a:lnTo>
                    <a:pt x="92" y="52"/>
                  </a:lnTo>
                  <a:lnTo>
                    <a:pt x="101" y="33"/>
                  </a:lnTo>
                  <a:lnTo>
                    <a:pt x="101" y="33"/>
                  </a:lnTo>
                  <a:lnTo>
                    <a:pt x="102" y="31"/>
                  </a:lnTo>
                  <a:lnTo>
                    <a:pt x="105" y="31"/>
                  </a:lnTo>
                  <a:lnTo>
                    <a:pt x="106" y="31"/>
                  </a:lnTo>
                  <a:lnTo>
                    <a:pt x="107" y="33"/>
                  </a:lnTo>
                  <a:lnTo>
                    <a:pt x="116" y="52"/>
                  </a:lnTo>
                  <a:lnTo>
                    <a:pt x="116" y="52"/>
                  </a:lnTo>
                  <a:lnTo>
                    <a:pt x="118" y="55"/>
                  </a:lnTo>
                  <a:lnTo>
                    <a:pt x="121" y="57"/>
                  </a:lnTo>
                  <a:lnTo>
                    <a:pt x="123" y="59"/>
                  </a:lnTo>
                  <a:lnTo>
                    <a:pt x="126" y="60"/>
                  </a:lnTo>
                  <a:lnTo>
                    <a:pt x="147" y="63"/>
                  </a:lnTo>
                  <a:lnTo>
                    <a:pt x="147" y="63"/>
                  </a:lnTo>
                  <a:lnTo>
                    <a:pt x="150" y="63"/>
                  </a:lnTo>
                  <a:lnTo>
                    <a:pt x="150" y="64"/>
                  </a:lnTo>
                  <a:lnTo>
                    <a:pt x="150" y="66"/>
                  </a:lnTo>
                  <a:lnTo>
                    <a:pt x="149" y="6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5" name="Freeform 188"/>
            <p:cNvSpPr>
              <a:spLocks/>
            </p:cNvSpPr>
            <p:nvPr/>
          </p:nvSpPr>
          <p:spPr bwMode="auto">
            <a:xfrm>
              <a:off x="2646363" y="688976"/>
              <a:ext cx="331788" cy="279400"/>
            </a:xfrm>
            <a:custGeom>
              <a:avLst/>
              <a:gdLst>
                <a:gd name="T0" fmla="*/ 0 w 209"/>
                <a:gd name="T1" fmla="*/ 0 h 176"/>
                <a:gd name="T2" fmla="*/ 0 w 209"/>
                <a:gd name="T3" fmla="*/ 72 h 176"/>
                <a:gd name="T4" fmla="*/ 0 w 209"/>
                <a:gd name="T5" fmla="*/ 72 h 176"/>
                <a:gd name="T6" fmla="*/ 0 w 209"/>
                <a:gd name="T7" fmla="*/ 82 h 176"/>
                <a:gd name="T8" fmla="*/ 2 w 209"/>
                <a:gd name="T9" fmla="*/ 92 h 176"/>
                <a:gd name="T10" fmla="*/ 5 w 209"/>
                <a:gd name="T11" fmla="*/ 102 h 176"/>
                <a:gd name="T12" fmla="*/ 8 w 209"/>
                <a:gd name="T13" fmla="*/ 113 h 176"/>
                <a:gd name="T14" fmla="*/ 12 w 209"/>
                <a:gd name="T15" fmla="*/ 122 h 176"/>
                <a:gd name="T16" fmla="*/ 18 w 209"/>
                <a:gd name="T17" fmla="*/ 130 h 176"/>
                <a:gd name="T18" fmla="*/ 24 w 209"/>
                <a:gd name="T19" fmla="*/ 138 h 176"/>
                <a:gd name="T20" fmla="*/ 31 w 209"/>
                <a:gd name="T21" fmla="*/ 146 h 176"/>
                <a:gd name="T22" fmla="*/ 38 w 209"/>
                <a:gd name="T23" fmla="*/ 153 h 176"/>
                <a:gd name="T24" fmla="*/ 45 w 209"/>
                <a:gd name="T25" fmla="*/ 158 h 176"/>
                <a:gd name="T26" fmla="*/ 55 w 209"/>
                <a:gd name="T27" fmla="*/ 164 h 176"/>
                <a:gd name="T28" fmla="*/ 64 w 209"/>
                <a:gd name="T29" fmla="*/ 168 h 176"/>
                <a:gd name="T30" fmla="*/ 73 w 209"/>
                <a:gd name="T31" fmla="*/ 172 h 176"/>
                <a:gd name="T32" fmla="*/ 83 w 209"/>
                <a:gd name="T33" fmla="*/ 174 h 176"/>
                <a:gd name="T34" fmla="*/ 93 w 209"/>
                <a:gd name="T35" fmla="*/ 175 h 176"/>
                <a:gd name="T36" fmla="*/ 105 w 209"/>
                <a:gd name="T37" fmla="*/ 176 h 176"/>
                <a:gd name="T38" fmla="*/ 105 w 209"/>
                <a:gd name="T39" fmla="*/ 176 h 176"/>
                <a:gd name="T40" fmla="*/ 115 w 209"/>
                <a:gd name="T41" fmla="*/ 175 h 176"/>
                <a:gd name="T42" fmla="*/ 125 w 209"/>
                <a:gd name="T43" fmla="*/ 174 h 176"/>
                <a:gd name="T44" fmla="*/ 135 w 209"/>
                <a:gd name="T45" fmla="*/ 172 h 176"/>
                <a:gd name="T46" fmla="*/ 146 w 209"/>
                <a:gd name="T47" fmla="*/ 168 h 176"/>
                <a:gd name="T48" fmla="*/ 155 w 209"/>
                <a:gd name="T49" fmla="*/ 164 h 176"/>
                <a:gd name="T50" fmla="*/ 163 w 209"/>
                <a:gd name="T51" fmla="*/ 158 h 176"/>
                <a:gd name="T52" fmla="*/ 171 w 209"/>
                <a:gd name="T53" fmla="*/ 153 h 176"/>
                <a:gd name="T54" fmla="*/ 179 w 209"/>
                <a:gd name="T55" fmla="*/ 146 h 176"/>
                <a:gd name="T56" fmla="*/ 185 w 209"/>
                <a:gd name="T57" fmla="*/ 138 h 176"/>
                <a:gd name="T58" fmla="*/ 191 w 209"/>
                <a:gd name="T59" fmla="*/ 130 h 176"/>
                <a:gd name="T60" fmla="*/ 197 w 209"/>
                <a:gd name="T61" fmla="*/ 122 h 176"/>
                <a:gd name="T62" fmla="*/ 201 w 209"/>
                <a:gd name="T63" fmla="*/ 113 h 176"/>
                <a:gd name="T64" fmla="*/ 205 w 209"/>
                <a:gd name="T65" fmla="*/ 102 h 176"/>
                <a:gd name="T66" fmla="*/ 207 w 209"/>
                <a:gd name="T67" fmla="*/ 92 h 176"/>
                <a:gd name="T68" fmla="*/ 208 w 209"/>
                <a:gd name="T69" fmla="*/ 82 h 176"/>
                <a:gd name="T70" fmla="*/ 209 w 209"/>
                <a:gd name="T71" fmla="*/ 72 h 176"/>
                <a:gd name="T72" fmla="*/ 209 w 209"/>
                <a:gd name="T73" fmla="*/ 0 h 176"/>
                <a:gd name="T74" fmla="*/ 0 w 209"/>
                <a:gd name="T7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9" h="176">
                  <a:moveTo>
                    <a:pt x="0" y="0"/>
                  </a:moveTo>
                  <a:lnTo>
                    <a:pt x="0" y="72"/>
                  </a:lnTo>
                  <a:lnTo>
                    <a:pt x="0" y="72"/>
                  </a:lnTo>
                  <a:lnTo>
                    <a:pt x="0" y="82"/>
                  </a:lnTo>
                  <a:lnTo>
                    <a:pt x="2" y="92"/>
                  </a:lnTo>
                  <a:lnTo>
                    <a:pt x="5" y="102"/>
                  </a:lnTo>
                  <a:lnTo>
                    <a:pt x="8" y="113"/>
                  </a:lnTo>
                  <a:lnTo>
                    <a:pt x="12" y="122"/>
                  </a:lnTo>
                  <a:lnTo>
                    <a:pt x="18" y="130"/>
                  </a:lnTo>
                  <a:lnTo>
                    <a:pt x="24" y="138"/>
                  </a:lnTo>
                  <a:lnTo>
                    <a:pt x="31" y="146"/>
                  </a:lnTo>
                  <a:lnTo>
                    <a:pt x="38" y="153"/>
                  </a:lnTo>
                  <a:lnTo>
                    <a:pt x="45" y="158"/>
                  </a:lnTo>
                  <a:lnTo>
                    <a:pt x="55" y="164"/>
                  </a:lnTo>
                  <a:lnTo>
                    <a:pt x="64" y="168"/>
                  </a:lnTo>
                  <a:lnTo>
                    <a:pt x="73" y="172"/>
                  </a:lnTo>
                  <a:lnTo>
                    <a:pt x="83" y="174"/>
                  </a:lnTo>
                  <a:lnTo>
                    <a:pt x="93" y="175"/>
                  </a:lnTo>
                  <a:lnTo>
                    <a:pt x="105" y="176"/>
                  </a:lnTo>
                  <a:lnTo>
                    <a:pt x="105" y="176"/>
                  </a:lnTo>
                  <a:lnTo>
                    <a:pt x="115" y="175"/>
                  </a:lnTo>
                  <a:lnTo>
                    <a:pt x="125" y="174"/>
                  </a:lnTo>
                  <a:lnTo>
                    <a:pt x="135" y="172"/>
                  </a:lnTo>
                  <a:lnTo>
                    <a:pt x="146" y="168"/>
                  </a:lnTo>
                  <a:lnTo>
                    <a:pt x="155" y="164"/>
                  </a:lnTo>
                  <a:lnTo>
                    <a:pt x="163" y="158"/>
                  </a:lnTo>
                  <a:lnTo>
                    <a:pt x="171" y="153"/>
                  </a:lnTo>
                  <a:lnTo>
                    <a:pt x="179" y="146"/>
                  </a:lnTo>
                  <a:lnTo>
                    <a:pt x="185" y="138"/>
                  </a:lnTo>
                  <a:lnTo>
                    <a:pt x="191" y="130"/>
                  </a:lnTo>
                  <a:lnTo>
                    <a:pt x="197" y="122"/>
                  </a:lnTo>
                  <a:lnTo>
                    <a:pt x="201" y="113"/>
                  </a:lnTo>
                  <a:lnTo>
                    <a:pt x="205" y="102"/>
                  </a:lnTo>
                  <a:lnTo>
                    <a:pt x="207" y="92"/>
                  </a:lnTo>
                  <a:lnTo>
                    <a:pt x="208" y="82"/>
                  </a:lnTo>
                  <a:lnTo>
                    <a:pt x="209" y="72"/>
                  </a:lnTo>
                  <a:lnTo>
                    <a:pt x="209" y="0"/>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66" name="Freeform 189"/>
            <p:cNvSpPr>
              <a:spLocks/>
            </p:cNvSpPr>
            <p:nvPr/>
          </p:nvSpPr>
          <p:spPr bwMode="auto">
            <a:xfrm>
              <a:off x="2738438" y="738188"/>
              <a:ext cx="146050" cy="141288"/>
            </a:xfrm>
            <a:custGeom>
              <a:avLst/>
              <a:gdLst>
                <a:gd name="T0" fmla="*/ 91 w 92"/>
                <a:gd name="T1" fmla="*/ 37 h 89"/>
                <a:gd name="T2" fmla="*/ 75 w 92"/>
                <a:gd name="T3" fmla="*/ 51 h 89"/>
                <a:gd name="T4" fmla="*/ 75 w 92"/>
                <a:gd name="T5" fmla="*/ 51 h 89"/>
                <a:gd name="T6" fmla="*/ 74 w 92"/>
                <a:gd name="T7" fmla="*/ 53 h 89"/>
                <a:gd name="T8" fmla="*/ 73 w 92"/>
                <a:gd name="T9" fmla="*/ 57 h 89"/>
                <a:gd name="T10" fmla="*/ 72 w 92"/>
                <a:gd name="T11" fmla="*/ 60 h 89"/>
                <a:gd name="T12" fmla="*/ 72 w 92"/>
                <a:gd name="T13" fmla="*/ 64 h 89"/>
                <a:gd name="T14" fmla="*/ 76 w 92"/>
                <a:gd name="T15" fmla="*/ 84 h 89"/>
                <a:gd name="T16" fmla="*/ 76 w 92"/>
                <a:gd name="T17" fmla="*/ 84 h 89"/>
                <a:gd name="T18" fmla="*/ 76 w 92"/>
                <a:gd name="T19" fmla="*/ 86 h 89"/>
                <a:gd name="T20" fmla="*/ 75 w 92"/>
                <a:gd name="T21" fmla="*/ 87 h 89"/>
                <a:gd name="T22" fmla="*/ 74 w 92"/>
                <a:gd name="T23" fmla="*/ 89 h 89"/>
                <a:gd name="T24" fmla="*/ 72 w 92"/>
                <a:gd name="T25" fmla="*/ 87 h 89"/>
                <a:gd name="T26" fmla="*/ 52 w 92"/>
                <a:gd name="T27" fmla="*/ 77 h 89"/>
                <a:gd name="T28" fmla="*/ 52 w 92"/>
                <a:gd name="T29" fmla="*/ 77 h 89"/>
                <a:gd name="T30" fmla="*/ 50 w 92"/>
                <a:gd name="T31" fmla="*/ 76 h 89"/>
                <a:gd name="T32" fmla="*/ 47 w 92"/>
                <a:gd name="T33" fmla="*/ 76 h 89"/>
                <a:gd name="T34" fmla="*/ 43 w 92"/>
                <a:gd name="T35" fmla="*/ 76 h 89"/>
                <a:gd name="T36" fmla="*/ 40 w 92"/>
                <a:gd name="T37" fmla="*/ 77 h 89"/>
                <a:gd name="T38" fmla="*/ 22 w 92"/>
                <a:gd name="T39" fmla="*/ 87 h 89"/>
                <a:gd name="T40" fmla="*/ 22 w 92"/>
                <a:gd name="T41" fmla="*/ 87 h 89"/>
                <a:gd name="T42" fmla="*/ 19 w 92"/>
                <a:gd name="T43" fmla="*/ 89 h 89"/>
                <a:gd name="T44" fmla="*/ 18 w 92"/>
                <a:gd name="T45" fmla="*/ 87 h 89"/>
                <a:gd name="T46" fmla="*/ 17 w 92"/>
                <a:gd name="T47" fmla="*/ 86 h 89"/>
                <a:gd name="T48" fmla="*/ 17 w 92"/>
                <a:gd name="T49" fmla="*/ 84 h 89"/>
                <a:gd name="T50" fmla="*/ 22 w 92"/>
                <a:gd name="T51" fmla="*/ 64 h 89"/>
                <a:gd name="T52" fmla="*/ 22 w 92"/>
                <a:gd name="T53" fmla="*/ 64 h 89"/>
                <a:gd name="T54" fmla="*/ 22 w 92"/>
                <a:gd name="T55" fmla="*/ 60 h 89"/>
                <a:gd name="T56" fmla="*/ 20 w 92"/>
                <a:gd name="T57" fmla="*/ 57 h 89"/>
                <a:gd name="T58" fmla="*/ 19 w 92"/>
                <a:gd name="T59" fmla="*/ 53 h 89"/>
                <a:gd name="T60" fmla="*/ 17 w 92"/>
                <a:gd name="T61" fmla="*/ 51 h 89"/>
                <a:gd name="T62" fmla="*/ 2 w 92"/>
                <a:gd name="T63" fmla="*/ 37 h 89"/>
                <a:gd name="T64" fmla="*/ 2 w 92"/>
                <a:gd name="T65" fmla="*/ 37 h 89"/>
                <a:gd name="T66" fmla="*/ 0 w 92"/>
                <a:gd name="T67" fmla="*/ 35 h 89"/>
                <a:gd name="T68" fmla="*/ 0 w 92"/>
                <a:gd name="T69" fmla="*/ 33 h 89"/>
                <a:gd name="T70" fmla="*/ 1 w 92"/>
                <a:gd name="T71" fmla="*/ 32 h 89"/>
                <a:gd name="T72" fmla="*/ 3 w 92"/>
                <a:gd name="T73" fmla="*/ 32 h 89"/>
                <a:gd name="T74" fmla="*/ 25 w 92"/>
                <a:gd name="T75" fmla="*/ 29 h 89"/>
                <a:gd name="T76" fmla="*/ 25 w 92"/>
                <a:gd name="T77" fmla="*/ 29 h 89"/>
                <a:gd name="T78" fmla="*/ 27 w 92"/>
                <a:gd name="T79" fmla="*/ 28 h 89"/>
                <a:gd name="T80" fmla="*/ 31 w 92"/>
                <a:gd name="T81" fmla="*/ 26 h 89"/>
                <a:gd name="T82" fmla="*/ 33 w 92"/>
                <a:gd name="T83" fmla="*/ 24 h 89"/>
                <a:gd name="T84" fmla="*/ 34 w 92"/>
                <a:gd name="T85" fmla="*/ 21 h 89"/>
                <a:gd name="T86" fmla="*/ 43 w 92"/>
                <a:gd name="T87" fmla="*/ 2 h 89"/>
                <a:gd name="T88" fmla="*/ 43 w 92"/>
                <a:gd name="T89" fmla="*/ 2 h 89"/>
                <a:gd name="T90" fmla="*/ 44 w 92"/>
                <a:gd name="T91" fmla="*/ 0 h 89"/>
                <a:gd name="T92" fmla="*/ 47 w 92"/>
                <a:gd name="T93" fmla="*/ 0 h 89"/>
                <a:gd name="T94" fmla="*/ 48 w 92"/>
                <a:gd name="T95" fmla="*/ 0 h 89"/>
                <a:gd name="T96" fmla="*/ 49 w 92"/>
                <a:gd name="T97" fmla="*/ 2 h 89"/>
                <a:gd name="T98" fmla="*/ 58 w 92"/>
                <a:gd name="T99" fmla="*/ 21 h 89"/>
                <a:gd name="T100" fmla="*/ 58 w 92"/>
                <a:gd name="T101" fmla="*/ 21 h 89"/>
                <a:gd name="T102" fmla="*/ 60 w 92"/>
                <a:gd name="T103" fmla="*/ 24 h 89"/>
                <a:gd name="T104" fmla="*/ 63 w 92"/>
                <a:gd name="T105" fmla="*/ 26 h 89"/>
                <a:gd name="T106" fmla="*/ 65 w 92"/>
                <a:gd name="T107" fmla="*/ 28 h 89"/>
                <a:gd name="T108" fmla="*/ 68 w 92"/>
                <a:gd name="T109" fmla="*/ 29 h 89"/>
                <a:gd name="T110" fmla="*/ 89 w 92"/>
                <a:gd name="T111" fmla="*/ 32 h 89"/>
                <a:gd name="T112" fmla="*/ 89 w 92"/>
                <a:gd name="T113" fmla="*/ 32 h 89"/>
                <a:gd name="T114" fmla="*/ 92 w 92"/>
                <a:gd name="T115" fmla="*/ 32 h 89"/>
                <a:gd name="T116" fmla="*/ 92 w 92"/>
                <a:gd name="T117" fmla="*/ 33 h 89"/>
                <a:gd name="T118" fmla="*/ 92 w 92"/>
                <a:gd name="T119" fmla="*/ 35 h 89"/>
                <a:gd name="T120" fmla="*/ 91 w 92"/>
                <a:gd name="T121"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9">
                  <a:moveTo>
                    <a:pt x="91" y="37"/>
                  </a:moveTo>
                  <a:lnTo>
                    <a:pt x="75" y="51"/>
                  </a:lnTo>
                  <a:lnTo>
                    <a:pt x="75" y="51"/>
                  </a:lnTo>
                  <a:lnTo>
                    <a:pt x="74" y="53"/>
                  </a:lnTo>
                  <a:lnTo>
                    <a:pt x="73" y="57"/>
                  </a:lnTo>
                  <a:lnTo>
                    <a:pt x="72" y="60"/>
                  </a:lnTo>
                  <a:lnTo>
                    <a:pt x="72" y="64"/>
                  </a:lnTo>
                  <a:lnTo>
                    <a:pt x="76" y="84"/>
                  </a:lnTo>
                  <a:lnTo>
                    <a:pt x="76" y="84"/>
                  </a:lnTo>
                  <a:lnTo>
                    <a:pt x="76" y="86"/>
                  </a:lnTo>
                  <a:lnTo>
                    <a:pt x="75" y="87"/>
                  </a:lnTo>
                  <a:lnTo>
                    <a:pt x="74" y="89"/>
                  </a:lnTo>
                  <a:lnTo>
                    <a:pt x="72" y="87"/>
                  </a:lnTo>
                  <a:lnTo>
                    <a:pt x="52" y="77"/>
                  </a:lnTo>
                  <a:lnTo>
                    <a:pt x="52" y="77"/>
                  </a:lnTo>
                  <a:lnTo>
                    <a:pt x="50" y="76"/>
                  </a:lnTo>
                  <a:lnTo>
                    <a:pt x="47" y="76"/>
                  </a:lnTo>
                  <a:lnTo>
                    <a:pt x="43" y="76"/>
                  </a:lnTo>
                  <a:lnTo>
                    <a:pt x="40" y="77"/>
                  </a:lnTo>
                  <a:lnTo>
                    <a:pt x="22" y="87"/>
                  </a:lnTo>
                  <a:lnTo>
                    <a:pt x="22" y="87"/>
                  </a:lnTo>
                  <a:lnTo>
                    <a:pt x="19" y="89"/>
                  </a:lnTo>
                  <a:lnTo>
                    <a:pt x="18" y="87"/>
                  </a:lnTo>
                  <a:lnTo>
                    <a:pt x="17" y="86"/>
                  </a:lnTo>
                  <a:lnTo>
                    <a:pt x="17" y="84"/>
                  </a:lnTo>
                  <a:lnTo>
                    <a:pt x="22" y="64"/>
                  </a:lnTo>
                  <a:lnTo>
                    <a:pt x="22" y="64"/>
                  </a:lnTo>
                  <a:lnTo>
                    <a:pt x="22" y="60"/>
                  </a:lnTo>
                  <a:lnTo>
                    <a:pt x="20" y="57"/>
                  </a:lnTo>
                  <a:lnTo>
                    <a:pt x="19" y="53"/>
                  </a:lnTo>
                  <a:lnTo>
                    <a:pt x="17" y="51"/>
                  </a:lnTo>
                  <a:lnTo>
                    <a:pt x="2" y="37"/>
                  </a:lnTo>
                  <a:lnTo>
                    <a:pt x="2" y="37"/>
                  </a:lnTo>
                  <a:lnTo>
                    <a:pt x="0" y="35"/>
                  </a:lnTo>
                  <a:lnTo>
                    <a:pt x="0" y="33"/>
                  </a:lnTo>
                  <a:lnTo>
                    <a:pt x="1" y="32"/>
                  </a:lnTo>
                  <a:lnTo>
                    <a:pt x="3" y="32"/>
                  </a:lnTo>
                  <a:lnTo>
                    <a:pt x="25" y="29"/>
                  </a:lnTo>
                  <a:lnTo>
                    <a:pt x="25" y="29"/>
                  </a:lnTo>
                  <a:lnTo>
                    <a:pt x="27" y="28"/>
                  </a:lnTo>
                  <a:lnTo>
                    <a:pt x="31" y="26"/>
                  </a:lnTo>
                  <a:lnTo>
                    <a:pt x="33" y="24"/>
                  </a:lnTo>
                  <a:lnTo>
                    <a:pt x="34" y="21"/>
                  </a:lnTo>
                  <a:lnTo>
                    <a:pt x="43" y="2"/>
                  </a:lnTo>
                  <a:lnTo>
                    <a:pt x="43" y="2"/>
                  </a:lnTo>
                  <a:lnTo>
                    <a:pt x="44" y="0"/>
                  </a:lnTo>
                  <a:lnTo>
                    <a:pt x="47" y="0"/>
                  </a:lnTo>
                  <a:lnTo>
                    <a:pt x="48" y="0"/>
                  </a:lnTo>
                  <a:lnTo>
                    <a:pt x="49" y="2"/>
                  </a:lnTo>
                  <a:lnTo>
                    <a:pt x="58" y="21"/>
                  </a:lnTo>
                  <a:lnTo>
                    <a:pt x="58" y="21"/>
                  </a:lnTo>
                  <a:lnTo>
                    <a:pt x="60" y="24"/>
                  </a:lnTo>
                  <a:lnTo>
                    <a:pt x="63" y="26"/>
                  </a:lnTo>
                  <a:lnTo>
                    <a:pt x="65" y="28"/>
                  </a:lnTo>
                  <a:lnTo>
                    <a:pt x="68" y="29"/>
                  </a:lnTo>
                  <a:lnTo>
                    <a:pt x="89" y="32"/>
                  </a:lnTo>
                  <a:lnTo>
                    <a:pt x="89" y="32"/>
                  </a:lnTo>
                  <a:lnTo>
                    <a:pt x="92" y="32"/>
                  </a:lnTo>
                  <a:lnTo>
                    <a:pt x="92" y="33"/>
                  </a:lnTo>
                  <a:lnTo>
                    <a:pt x="92" y="35"/>
                  </a:lnTo>
                  <a:lnTo>
                    <a:pt x="91" y="37"/>
                  </a:lnTo>
                </a:path>
              </a:pathLst>
            </a:custGeom>
            <a:solidFill>
              <a:schemeClr val="bg1"/>
            </a:solidFill>
            <a:ln>
              <a:noFill/>
            </a:ln>
            <a:extLst/>
          </p:spPr>
          <p:txBody>
            <a:bodyPr/>
            <a:lstStyle/>
            <a:p>
              <a:pPr eaLnBrk="1" fontAlgn="auto" hangingPunct="1">
                <a:spcBef>
                  <a:spcPts val="0"/>
                </a:spcBef>
                <a:spcAft>
                  <a:spcPts val="0"/>
                </a:spcAft>
                <a:defRPr/>
              </a:pPr>
              <a:endParaRPr lang="en-US">
                <a:latin typeface="+mn-lt"/>
              </a:endParaRPr>
            </a:p>
          </p:txBody>
        </p:sp>
      </p:grpSp>
      <p:grpSp>
        <p:nvGrpSpPr>
          <p:cNvPr id="4" name="Group 74"/>
          <p:cNvGrpSpPr/>
          <p:nvPr/>
        </p:nvGrpSpPr>
        <p:grpSpPr>
          <a:xfrm>
            <a:off x="4514193" y="2348494"/>
            <a:ext cx="444231" cy="509334"/>
            <a:chOff x="5937631" y="5122489"/>
            <a:chExt cx="353206" cy="404969"/>
          </a:xfrm>
          <a:solidFill>
            <a:schemeClr val="tx1">
              <a:lumMod val="50000"/>
              <a:lumOff val="50000"/>
            </a:schemeClr>
          </a:solidFill>
        </p:grpSpPr>
        <p:sp>
          <p:nvSpPr>
            <p:cNvPr id="76" name="Freeform 11441"/>
            <p:cNvSpPr>
              <a:spLocks/>
            </p:cNvSpPr>
            <p:nvPr/>
          </p:nvSpPr>
          <p:spPr bwMode="auto">
            <a:xfrm>
              <a:off x="5971125" y="5293003"/>
              <a:ext cx="44151" cy="153767"/>
            </a:xfrm>
            <a:custGeom>
              <a:avLst/>
              <a:gdLst>
                <a:gd name="T0" fmla="*/ 115 w 115"/>
                <a:gd name="T1" fmla="*/ 0 h 403"/>
                <a:gd name="T2" fmla="*/ 0 w 115"/>
                <a:gd name="T3" fmla="*/ 18 h 403"/>
                <a:gd name="T4" fmla="*/ 0 w 115"/>
                <a:gd name="T5" fmla="*/ 403 h 403"/>
                <a:gd name="T6" fmla="*/ 115 w 115"/>
                <a:gd name="T7" fmla="*/ 403 h 403"/>
                <a:gd name="T8" fmla="*/ 115 w 115"/>
                <a:gd name="T9" fmla="*/ 0 h 403"/>
              </a:gdLst>
              <a:ahLst/>
              <a:cxnLst>
                <a:cxn ang="0">
                  <a:pos x="T0" y="T1"/>
                </a:cxn>
                <a:cxn ang="0">
                  <a:pos x="T2" y="T3"/>
                </a:cxn>
                <a:cxn ang="0">
                  <a:pos x="T4" y="T5"/>
                </a:cxn>
                <a:cxn ang="0">
                  <a:pos x="T6" y="T7"/>
                </a:cxn>
                <a:cxn ang="0">
                  <a:pos x="T8" y="T9"/>
                </a:cxn>
              </a:cxnLst>
              <a:rect l="0" t="0" r="r" b="b"/>
              <a:pathLst>
                <a:path w="115" h="403">
                  <a:moveTo>
                    <a:pt x="115" y="0"/>
                  </a:moveTo>
                  <a:lnTo>
                    <a:pt x="0" y="18"/>
                  </a:lnTo>
                  <a:lnTo>
                    <a:pt x="0" y="403"/>
                  </a:lnTo>
                  <a:lnTo>
                    <a:pt x="115" y="403"/>
                  </a:lnTo>
                  <a:lnTo>
                    <a:pt x="11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 name="Freeform 11442"/>
            <p:cNvSpPr>
              <a:spLocks/>
            </p:cNvSpPr>
            <p:nvPr/>
          </p:nvSpPr>
          <p:spPr bwMode="auto">
            <a:xfrm>
              <a:off x="6038112" y="5268644"/>
              <a:ext cx="44151" cy="178126"/>
            </a:xfrm>
            <a:custGeom>
              <a:avLst/>
              <a:gdLst>
                <a:gd name="T0" fmla="*/ 113 w 113"/>
                <a:gd name="T1" fmla="*/ 464 h 464"/>
                <a:gd name="T2" fmla="*/ 113 w 113"/>
                <a:gd name="T3" fmla="*/ 19 h 464"/>
                <a:gd name="T4" fmla="*/ 0 w 113"/>
                <a:gd name="T5" fmla="*/ 0 h 464"/>
                <a:gd name="T6" fmla="*/ 0 w 113"/>
                <a:gd name="T7" fmla="*/ 464 h 464"/>
                <a:gd name="T8" fmla="*/ 113 w 113"/>
                <a:gd name="T9" fmla="*/ 464 h 464"/>
              </a:gdLst>
              <a:ahLst/>
              <a:cxnLst>
                <a:cxn ang="0">
                  <a:pos x="T0" y="T1"/>
                </a:cxn>
                <a:cxn ang="0">
                  <a:pos x="T2" y="T3"/>
                </a:cxn>
                <a:cxn ang="0">
                  <a:pos x="T4" y="T5"/>
                </a:cxn>
                <a:cxn ang="0">
                  <a:pos x="T6" y="T7"/>
                </a:cxn>
                <a:cxn ang="0">
                  <a:pos x="T8" y="T9"/>
                </a:cxn>
              </a:cxnLst>
              <a:rect l="0" t="0" r="r" b="b"/>
              <a:pathLst>
                <a:path w="113" h="464">
                  <a:moveTo>
                    <a:pt x="113" y="464"/>
                  </a:moveTo>
                  <a:lnTo>
                    <a:pt x="113" y="19"/>
                  </a:lnTo>
                  <a:lnTo>
                    <a:pt x="0" y="0"/>
                  </a:lnTo>
                  <a:lnTo>
                    <a:pt x="0" y="464"/>
                  </a:lnTo>
                  <a:lnTo>
                    <a:pt x="113" y="46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8" name="Freeform 11443"/>
            <p:cNvSpPr>
              <a:spLocks/>
            </p:cNvSpPr>
            <p:nvPr/>
          </p:nvSpPr>
          <p:spPr bwMode="auto">
            <a:xfrm>
              <a:off x="5971125" y="5122489"/>
              <a:ext cx="245113" cy="111138"/>
            </a:xfrm>
            <a:custGeom>
              <a:avLst/>
              <a:gdLst>
                <a:gd name="T0" fmla="*/ 467 w 643"/>
                <a:gd name="T1" fmla="*/ 228 h 289"/>
                <a:gd name="T2" fmla="*/ 643 w 643"/>
                <a:gd name="T3" fmla="*/ 47 h 289"/>
                <a:gd name="T4" fmla="*/ 452 w 643"/>
                <a:gd name="T5" fmla="*/ 0 h 289"/>
                <a:gd name="T6" fmla="*/ 452 w 643"/>
                <a:gd name="T7" fmla="*/ 66 h 289"/>
                <a:gd name="T8" fmla="*/ 0 w 643"/>
                <a:gd name="T9" fmla="*/ 164 h 289"/>
                <a:gd name="T10" fmla="*/ 0 w 643"/>
                <a:gd name="T11" fmla="*/ 289 h 289"/>
                <a:gd name="T12" fmla="*/ 467 w 643"/>
                <a:gd name="T13" fmla="*/ 139 h 289"/>
                <a:gd name="T14" fmla="*/ 467 w 643"/>
                <a:gd name="T15" fmla="*/ 228 h 2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3" h="289">
                  <a:moveTo>
                    <a:pt x="467" y="228"/>
                  </a:moveTo>
                  <a:lnTo>
                    <a:pt x="643" y="47"/>
                  </a:lnTo>
                  <a:lnTo>
                    <a:pt x="452" y="0"/>
                  </a:lnTo>
                  <a:lnTo>
                    <a:pt x="452" y="66"/>
                  </a:lnTo>
                  <a:lnTo>
                    <a:pt x="0" y="164"/>
                  </a:lnTo>
                  <a:lnTo>
                    <a:pt x="0" y="289"/>
                  </a:lnTo>
                  <a:lnTo>
                    <a:pt x="467" y="139"/>
                  </a:lnTo>
                  <a:lnTo>
                    <a:pt x="467" y="22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9" name="Freeform 11444"/>
            <p:cNvSpPr>
              <a:spLocks/>
            </p:cNvSpPr>
            <p:nvPr/>
          </p:nvSpPr>
          <p:spPr bwMode="auto">
            <a:xfrm>
              <a:off x="6106622" y="5241240"/>
              <a:ext cx="42628" cy="205530"/>
            </a:xfrm>
            <a:custGeom>
              <a:avLst/>
              <a:gdLst>
                <a:gd name="T0" fmla="*/ 114 w 114"/>
                <a:gd name="T1" fmla="*/ 536 h 536"/>
                <a:gd name="T2" fmla="*/ 114 w 114"/>
                <a:gd name="T3" fmla="*/ 0 h 536"/>
                <a:gd name="T4" fmla="*/ 0 w 114"/>
                <a:gd name="T5" fmla="*/ 18 h 536"/>
                <a:gd name="T6" fmla="*/ 0 w 114"/>
                <a:gd name="T7" fmla="*/ 536 h 536"/>
                <a:gd name="T8" fmla="*/ 114 w 114"/>
                <a:gd name="T9" fmla="*/ 536 h 536"/>
              </a:gdLst>
              <a:ahLst/>
              <a:cxnLst>
                <a:cxn ang="0">
                  <a:pos x="T0" y="T1"/>
                </a:cxn>
                <a:cxn ang="0">
                  <a:pos x="T2" y="T3"/>
                </a:cxn>
                <a:cxn ang="0">
                  <a:pos x="T4" y="T5"/>
                </a:cxn>
                <a:cxn ang="0">
                  <a:pos x="T6" y="T7"/>
                </a:cxn>
                <a:cxn ang="0">
                  <a:pos x="T8" y="T9"/>
                </a:cxn>
              </a:cxnLst>
              <a:rect l="0" t="0" r="r" b="b"/>
              <a:pathLst>
                <a:path w="114" h="536">
                  <a:moveTo>
                    <a:pt x="114" y="536"/>
                  </a:moveTo>
                  <a:lnTo>
                    <a:pt x="114" y="0"/>
                  </a:lnTo>
                  <a:lnTo>
                    <a:pt x="0" y="18"/>
                  </a:lnTo>
                  <a:lnTo>
                    <a:pt x="0" y="536"/>
                  </a:lnTo>
                  <a:lnTo>
                    <a:pt x="114" y="53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 name="Freeform 11445"/>
            <p:cNvSpPr>
              <a:spLocks/>
            </p:cNvSpPr>
            <p:nvPr/>
          </p:nvSpPr>
          <p:spPr bwMode="auto">
            <a:xfrm>
              <a:off x="6172087" y="5174252"/>
              <a:ext cx="44151" cy="248158"/>
            </a:xfrm>
            <a:custGeom>
              <a:avLst/>
              <a:gdLst>
                <a:gd name="T0" fmla="*/ 115 w 115"/>
                <a:gd name="T1" fmla="*/ 587 h 651"/>
                <a:gd name="T2" fmla="*/ 115 w 115"/>
                <a:gd name="T3" fmla="*/ 0 h 651"/>
                <a:gd name="T4" fmla="*/ 0 w 115"/>
                <a:gd name="T5" fmla="*/ 117 h 651"/>
                <a:gd name="T6" fmla="*/ 0 w 115"/>
                <a:gd name="T7" fmla="*/ 651 h 651"/>
                <a:gd name="T8" fmla="*/ 0 w 115"/>
                <a:gd name="T9" fmla="*/ 651 h 651"/>
                <a:gd name="T10" fmla="*/ 12 w 115"/>
                <a:gd name="T11" fmla="*/ 639 h 651"/>
                <a:gd name="T12" fmla="*/ 24 w 115"/>
                <a:gd name="T13" fmla="*/ 627 h 651"/>
                <a:gd name="T14" fmla="*/ 37 w 115"/>
                <a:gd name="T15" fmla="*/ 618 h 651"/>
                <a:gd name="T16" fmla="*/ 51 w 115"/>
                <a:gd name="T17" fmla="*/ 609 h 651"/>
                <a:gd name="T18" fmla="*/ 65 w 115"/>
                <a:gd name="T19" fmla="*/ 601 h 651"/>
                <a:gd name="T20" fmla="*/ 81 w 115"/>
                <a:gd name="T21" fmla="*/ 596 h 651"/>
                <a:gd name="T22" fmla="*/ 98 w 115"/>
                <a:gd name="T23" fmla="*/ 591 h 651"/>
                <a:gd name="T24" fmla="*/ 115 w 115"/>
                <a:gd name="T25" fmla="*/ 587 h 651"/>
                <a:gd name="T26" fmla="*/ 115 w 115"/>
                <a:gd name="T27" fmla="*/ 587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651">
                  <a:moveTo>
                    <a:pt x="115" y="587"/>
                  </a:moveTo>
                  <a:lnTo>
                    <a:pt x="115" y="0"/>
                  </a:lnTo>
                  <a:lnTo>
                    <a:pt x="0" y="117"/>
                  </a:lnTo>
                  <a:lnTo>
                    <a:pt x="0" y="651"/>
                  </a:lnTo>
                  <a:lnTo>
                    <a:pt x="0" y="651"/>
                  </a:lnTo>
                  <a:lnTo>
                    <a:pt x="12" y="639"/>
                  </a:lnTo>
                  <a:lnTo>
                    <a:pt x="24" y="627"/>
                  </a:lnTo>
                  <a:lnTo>
                    <a:pt x="37" y="618"/>
                  </a:lnTo>
                  <a:lnTo>
                    <a:pt x="51" y="609"/>
                  </a:lnTo>
                  <a:lnTo>
                    <a:pt x="65" y="601"/>
                  </a:lnTo>
                  <a:lnTo>
                    <a:pt x="81" y="596"/>
                  </a:lnTo>
                  <a:lnTo>
                    <a:pt x="98" y="591"/>
                  </a:lnTo>
                  <a:lnTo>
                    <a:pt x="115" y="587"/>
                  </a:lnTo>
                  <a:lnTo>
                    <a:pt x="115" y="58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1" name="Freeform 11446"/>
            <p:cNvSpPr>
              <a:spLocks/>
            </p:cNvSpPr>
            <p:nvPr/>
          </p:nvSpPr>
          <p:spPr bwMode="auto">
            <a:xfrm>
              <a:off x="5937631" y="5468083"/>
              <a:ext cx="223799" cy="28926"/>
            </a:xfrm>
            <a:custGeom>
              <a:avLst/>
              <a:gdLst>
                <a:gd name="T0" fmla="*/ 573 w 590"/>
                <a:gd name="T1" fmla="*/ 0 h 75"/>
                <a:gd name="T2" fmla="*/ 0 w 590"/>
                <a:gd name="T3" fmla="*/ 0 h 75"/>
                <a:gd name="T4" fmla="*/ 0 w 590"/>
                <a:gd name="T5" fmla="*/ 75 h 75"/>
                <a:gd name="T6" fmla="*/ 590 w 590"/>
                <a:gd name="T7" fmla="*/ 75 h 75"/>
                <a:gd name="T8" fmla="*/ 590 w 590"/>
                <a:gd name="T9" fmla="*/ 75 h 75"/>
                <a:gd name="T10" fmla="*/ 585 w 590"/>
                <a:gd name="T11" fmla="*/ 60 h 75"/>
                <a:gd name="T12" fmla="*/ 580 w 590"/>
                <a:gd name="T13" fmla="*/ 47 h 75"/>
                <a:gd name="T14" fmla="*/ 580 w 590"/>
                <a:gd name="T15" fmla="*/ 47 h 75"/>
                <a:gd name="T16" fmla="*/ 577 w 590"/>
                <a:gd name="T17" fmla="*/ 36 h 75"/>
                <a:gd name="T18" fmla="*/ 575 w 590"/>
                <a:gd name="T19" fmla="*/ 24 h 75"/>
                <a:gd name="T20" fmla="*/ 573 w 590"/>
                <a:gd name="T21" fmla="*/ 12 h 75"/>
                <a:gd name="T22" fmla="*/ 573 w 590"/>
                <a:gd name="T23" fmla="*/ 0 h 75"/>
                <a:gd name="T24" fmla="*/ 573 w 590"/>
                <a:gd name="T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75">
                  <a:moveTo>
                    <a:pt x="573" y="0"/>
                  </a:moveTo>
                  <a:lnTo>
                    <a:pt x="0" y="0"/>
                  </a:lnTo>
                  <a:lnTo>
                    <a:pt x="0" y="75"/>
                  </a:lnTo>
                  <a:lnTo>
                    <a:pt x="590" y="75"/>
                  </a:lnTo>
                  <a:lnTo>
                    <a:pt x="590" y="75"/>
                  </a:lnTo>
                  <a:lnTo>
                    <a:pt x="585" y="60"/>
                  </a:lnTo>
                  <a:lnTo>
                    <a:pt x="580" y="47"/>
                  </a:lnTo>
                  <a:lnTo>
                    <a:pt x="580" y="47"/>
                  </a:lnTo>
                  <a:lnTo>
                    <a:pt x="577" y="36"/>
                  </a:lnTo>
                  <a:lnTo>
                    <a:pt x="575" y="24"/>
                  </a:lnTo>
                  <a:lnTo>
                    <a:pt x="573" y="12"/>
                  </a:lnTo>
                  <a:lnTo>
                    <a:pt x="573" y="0"/>
                  </a:lnTo>
                  <a:lnTo>
                    <a:pt x="57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2" name="Freeform 11447"/>
            <p:cNvSpPr>
              <a:spLocks noEditPoints="1"/>
            </p:cNvSpPr>
            <p:nvPr/>
          </p:nvSpPr>
          <p:spPr bwMode="auto">
            <a:xfrm>
              <a:off x="6172087" y="5408708"/>
              <a:ext cx="118750" cy="118750"/>
            </a:xfrm>
            <a:custGeom>
              <a:avLst/>
              <a:gdLst>
                <a:gd name="T0" fmla="*/ 303 w 310"/>
                <a:gd name="T1" fmla="*/ 113 h 309"/>
                <a:gd name="T2" fmla="*/ 287 w 310"/>
                <a:gd name="T3" fmla="*/ 77 h 309"/>
                <a:gd name="T4" fmla="*/ 264 w 310"/>
                <a:gd name="T5" fmla="*/ 46 h 309"/>
                <a:gd name="T6" fmla="*/ 232 w 310"/>
                <a:gd name="T7" fmla="*/ 21 h 309"/>
                <a:gd name="T8" fmla="*/ 196 w 310"/>
                <a:gd name="T9" fmla="*/ 5 h 309"/>
                <a:gd name="T10" fmla="*/ 154 w 310"/>
                <a:gd name="T11" fmla="*/ 0 h 309"/>
                <a:gd name="T12" fmla="*/ 123 w 310"/>
                <a:gd name="T13" fmla="*/ 4 h 309"/>
                <a:gd name="T14" fmla="*/ 81 w 310"/>
                <a:gd name="T15" fmla="*/ 18 h 309"/>
                <a:gd name="T16" fmla="*/ 44 w 310"/>
                <a:gd name="T17" fmla="*/ 46 h 309"/>
                <a:gd name="T18" fmla="*/ 18 w 310"/>
                <a:gd name="T19" fmla="*/ 81 h 309"/>
                <a:gd name="T20" fmla="*/ 3 w 310"/>
                <a:gd name="T21" fmla="*/ 124 h 309"/>
                <a:gd name="T22" fmla="*/ 0 w 310"/>
                <a:gd name="T23" fmla="*/ 155 h 309"/>
                <a:gd name="T24" fmla="*/ 4 w 310"/>
                <a:gd name="T25" fmla="*/ 193 h 309"/>
                <a:gd name="T26" fmla="*/ 18 w 310"/>
                <a:gd name="T27" fmla="*/ 230 h 309"/>
                <a:gd name="T28" fmla="*/ 41 w 310"/>
                <a:gd name="T29" fmla="*/ 260 h 309"/>
                <a:gd name="T30" fmla="*/ 69 w 310"/>
                <a:gd name="T31" fmla="*/ 285 h 309"/>
                <a:gd name="T32" fmla="*/ 103 w 310"/>
                <a:gd name="T33" fmla="*/ 300 h 309"/>
                <a:gd name="T34" fmla="*/ 141 w 310"/>
                <a:gd name="T35" fmla="*/ 309 h 309"/>
                <a:gd name="T36" fmla="*/ 170 w 310"/>
                <a:gd name="T37" fmla="*/ 309 h 309"/>
                <a:gd name="T38" fmla="*/ 214 w 310"/>
                <a:gd name="T39" fmla="*/ 298 h 309"/>
                <a:gd name="T40" fmla="*/ 252 w 310"/>
                <a:gd name="T41" fmla="*/ 274 h 309"/>
                <a:gd name="T42" fmla="*/ 282 w 310"/>
                <a:gd name="T43" fmla="*/ 241 h 309"/>
                <a:gd name="T44" fmla="*/ 302 w 310"/>
                <a:gd name="T45" fmla="*/ 201 h 309"/>
                <a:gd name="T46" fmla="*/ 310 w 310"/>
                <a:gd name="T47" fmla="*/ 155 h 309"/>
                <a:gd name="T48" fmla="*/ 307 w 310"/>
                <a:gd name="T49" fmla="*/ 128 h 309"/>
                <a:gd name="T50" fmla="*/ 235 w 310"/>
                <a:gd name="T51" fmla="*/ 168 h 309"/>
                <a:gd name="T52" fmla="*/ 230 w 310"/>
                <a:gd name="T53" fmla="*/ 177 h 309"/>
                <a:gd name="T54" fmla="*/ 171 w 310"/>
                <a:gd name="T55" fmla="*/ 234 h 309"/>
                <a:gd name="T56" fmla="*/ 168 w 310"/>
                <a:gd name="T57" fmla="*/ 240 h 309"/>
                <a:gd name="T58" fmla="*/ 145 w 310"/>
                <a:gd name="T59" fmla="*/ 243 h 309"/>
                <a:gd name="T60" fmla="*/ 138 w 310"/>
                <a:gd name="T61" fmla="*/ 240 h 309"/>
                <a:gd name="T62" fmla="*/ 136 w 310"/>
                <a:gd name="T63" fmla="*/ 179 h 309"/>
                <a:gd name="T64" fmla="*/ 77 w 310"/>
                <a:gd name="T65" fmla="*/ 177 h 309"/>
                <a:gd name="T66" fmla="*/ 71 w 310"/>
                <a:gd name="T67" fmla="*/ 168 h 309"/>
                <a:gd name="T68" fmla="*/ 72 w 310"/>
                <a:gd name="T69" fmla="*/ 149 h 309"/>
                <a:gd name="T70" fmla="*/ 81 w 310"/>
                <a:gd name="T71" fmla="*/ 142 h 309"/>
                <a:gd name="T72" fmla="*/ 136 w 310"/>
                <a:gd name="T73" fmla="*/ 89 h 309"/>
                <a:gd name="T74" fmla="*/ 141 w 310"/>
                <a:gd name="T75" fmla="*/ 79 h 309"/>
                <a:gd name="T76" fmla="*/ 162 w 310"/>
                <a:gd name="T77" fmla="*/ 78 h 309"/>
                <a:gd name="T78" fmla="*/ 171 w 310"/>
                <a:gd name="T79" fmla="*/ 85 h 309"/>
                <a:gd name="T80" fmla="*/ 226 w 310"/>
                <a:gd name="T81" fmla="*/ 142 h 309"/>
                <a:gd name="T82" fmla="*/ 232 w 310"/>
                <a:gd name="T83" fmla="*/ 146 h 309"/>
                <a:gd name="T84" fmla="*/ 235 w 310"/>
                <a:gd name="T85" fmla="*/ 16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0" h="309">
                  <a:moveTo>
                    <a:pt x="307" y="128"/>
                  </a:moveTo>
                  <a:lnTo>
                    <a:pt x="307" y="128"/>
                  </a:lnTo>
                  <a:lnTo>
                    <a:pt x="303" y="113"/>
                  </a:lnTo>
                  <a:lnTo>
                    <a:pt x="299" y="102"/>
                  </a:lnTo>
                  <a:lnTo>
                    <a:pt x="294" y="89"/>
                  </a:lnTo>
                  <a:lnTo>
                    <a:pt x="287" y="77"/>
                  </a:lnTo>
                  <a:lnTo>
                    <a:pt x="281" y="65"/>
                  </a:lnTo>
                  <a:lnTo>
                    <a:pt x="273" y="55"/>
                  </a:lnTo>
                  <a:lnTo>
                    <a:pt x="264" y="46"/>
                  </a:lnTo>
                  <a:lnTo>
                    <a:pt x="253" y="36"/>
                  </a:lnTo>
                  <a:lnTo>
                    <a:pt x="243" y="29"/>
                  </a:lnTo>
                  <a:lnTo>
                    <a:pt x="232" y="21"/>
                  </a:lnTo>
                  <a:lnTo>
                    <a:pt x="221" y="16"/>
                  </a:lnTo>
                  <a:lnTo>
                    <a:pt x="208" y="10"/>
                  </a:lnTo>
                  <a:lnTo>
                    <a:pt x="196" y="5"/>
                  </a:lnTo>
                  <a:lnTo>
                    <a:pt x="182" y="2"/>
                  </a:lnTo>
                  <a:lnTo>
                    <a:pt x="168" y="1"/>
                  </a:lnTo>
                  <a:lnTo>
                    <a:pt x="154" y="0"/>
                  </a:lnTo>
                  <a:lnTo>
                    <a:pt x="154" y="0"/>
                  </a:lnTo>
                  <a:lnTo>
                    <a:pt x="138" y="1"/>
                  </a:lnTo>
                  <a:lnTo>
                    <a:pt x="123" y="4"/>
                  </a:lnTo>
                  <a:lnTo>
                    <a:pt x="108" y="8"/>
                  </a:lnTo>
                  <a:lnTo>
                    <a:pt x="94" y="13"/>
                  </a:lnTo>
                  <a:lnTo>
                    <a:pt x="81" y="18"/>
                  </a:lnTo>
                  <a:lnTo>
                    <a:pt x="68" y="26"/>
                  </a:lnTo>
                  <a:lnTo>
                    <a:pt x="56" y="35"/>
                  </a:lnTo>
                  <a:lnTo>
                    <a:pt x="44" y="46"/>
                  </a:lnTo>
                  <a:lnTo>
                    <a:pt x="35" y="56"/>
                  </a:lnTo>
                  <a:lnTo>
                    <a:pt x="26" y="68"/>
                  </a:lnTo>
                  <a:lnTo>
                    <a:pt x="18" y="81"/>
                  </a:lnTo>
                  <a:lnTo>
                    <a:pt x="12" y="95"/>
                  </a:lnTo>
                  <a:lnTo>
                    <a:pt x="7" y="108"/>
                  </a:lnTo>
                  <a:lnTo>
                    <a:pt x="3" y="124"/>
                  </a:lnTo>
                  <a:lnTo>
                    <a:pt x="0" y="140"/>
                  </a:lnTo>
                  <a:lnTo>
                    <a:pt x="0" y="155"/>
                  </a:lnTo>
                  <a:lnTo>
                    <a:pt x="0" y="155"/>
                  </a:lnTo>
                  <a:lnTo>
                    <a:pt x="1" y="175"/>
                  </a:lnTo>
                  <a:lnTo>
                    <a:pt x="4" y="193"/>
                  </a:lnTo>
                  <a:lnTo>
                    <a:pt x="4" y="193"/>
                  </a:lnTo>
                  <a:lnTo>
                    <a:pt x="8" y="206"/>
                  </a:lnTo>
                  <a:lnTo>
                    <a:pt x="13" y="218"/>
                  </a:lnTo>
                  <a:lnTo>
                    <a:pt x="18" y="230"/>
                  </a:lnTo>
                  <a:lnTo>
                    <a:pt x="25" y="240"/>
                  </a:lnTo>
                  <a:lnTo>
                    <a:pt x="33" y="251"/>
                  </a:lnTo>
                  <a:lnTo>
                    <a:pt x="41" y="260"/>
                  </a:lnTo>
                  <a:lnTo>
                    <a:pt x="50" y="269"/>
                  </a:lnTo>
                  <a:lnTo>
                    <a:pt x="59" y="277"/>
                  </a:lnTo>
                  <a:lnTo>
                    <a:pt x="69" y="285"/>
                  </a:lnTo>
                  <a:lnTo>
                    <a:pt x="80" y="291"/>
                  </a:lnTo>
                  <a:lnTo>
                    <a:pt x="91" y="296"/>
                  </a:lnTo>
                  <a:lnTo>
                    <a:pt x="103" y="300"/>
                  </a:lnTo>
                  <a:lnTo>
                    <a:pt x="115" y="304"/>
                  </a:lnTo>
                  <a:lnTo>
                    <a:pt x="128" y="307"/>
                  </a:lnTo>
                  <a:lnTo>
                    <a:pt x="141" y="309"/>
                  </a:lnTo>
                  <a:lnTo>
                    <a:pt x="154" y="309"/>
                  </a:lnTo>
                  <a:lnTo>
                    <a:pt x="154" y="309"/>
                  </a:lnTo>
                  <a:lnTo>
                    <a:pt x="170" y="309"/>
                  </a:lnTo>
                  <a:lnTo>
                    <a:pt x="185" y="307"/>
                  </a:lnTo>
                  <a:lnTo>
                    <a:pt x="200" y="303"/>
                  </a:lnTo>
                  <a:lnTo>
                    <a:pt x="214" y="298"/>
                  </a:lnTo>
                  <a:lnTo>
                    <a:pt x="229" y="291"/>
                  </a:lnTo>
                  <a:lnTo>
                    <a:pt x="240" y="283"/>
                  </a:lnTo>
                  <a:lnTo>
                    <a:pt x="252" y="274"/>
                  </a:lnTo>
                  <a:lnTo>
                    <a:pt x="264" y="264"/>
                  </a:lnTo>
                  <a:lnTo>
                    <a:pt x="273" y="253"/>
                  </a:lnTo>
                  <a:lnTo>
                    <a:pt x="282" y="241"/>
                  </a:lnTo>
                  <a:lnTo>
                    <a:pt x="290" y="228"/>
                  </a:lnTo>
                  <a:lnTo>
                    <a:pt x="296" y="215"/>
                  </a:lnTo>
                  <a:lnTo>
                    <a:pt x="302" y="201"/>
                  </a:lnTo>
                  <a:lnTo>
                    <a:pt x="306" y="187"/>
                  </a:lnTo>
                  <a:lnTo>
                    <a:pt x="308" y="171"/>
                  </a:lnTo>
                  <a:lnTo>
                    <a:pt x="310" y="155"/>
                  </a:lnTo>
                  <a:lnTo>
                    <a:pt x="310" y="155"/>
                  </a:lnTo>
                  <a:lnTo>
                    <a:pt x="308" y="141"/>
                  </a:lnTo>
                  <a:lnTo>
                    <a:pt x="307" y="128"/>
                  </a:lnTo>
                  <a:lnTo>
                    <a:pt x="307" y="128"/>
                  </a:lnTo>
                  <a:close/>
                  <a:moveTo>
                    <a:pt x="235" y="168"/>
                  </a:moveTo>
                  <a:lnTo>
                    <a:pt x="235" y="168"/>
                  </a:lnTo>
                  <a:lnTo>
                    <a:pt x="235" y="172"/>
                  </a:lnTo>
                  <a:lnTo>
                    <a:pt x="232" y="176"/>
                  </a:lnTo>
                  <a:lnTo>
                    <a:pt x="230" y="177"/>
                  </a:lnTo>
                  <a:lnTo>
                    <a:pt x="226" y="179"/>
                  </a:lnTo>
                  <a:lnTo>
                    <a:pt x="171" y="179"/>
                  </a:lnTo>
                  <a:lnTo>
                    <a:pt x="171" y="234"/>
                  </a:lnTo>
                  <a:lnTo>
                    <a:pt x="171" y="234"/>
                  </a:lnTo>
                  <a:lnTo>
                    <a:pt x="171" y="238"/>
                  </a:lnTo>
                  <a:lnTo>
                    <a:pt x="168" y="240"/>
                  </a:lnTo>
                  <a:lnTo>
                    <a:pt x="166" y="243"/>
                  </a:lnTo>
                  <a:lnTo>
                    <a:pt x="162" y="243"/>
                  </a:lnTo>
                  <a:lnTo>
                    <a:pt x="145" y="243"/>
                  </a:lnTo>
                  <a:lnTo>
                    <a:pt x="145" y="243"/>
                  </a:lnTo>
                  <a:lnTo>
                    <a:pt x="141" y="243"/>
                  </a:lnTo>
                  <a:lnTo>
                    <a:pt x="138" y="240"/>
                  </a:lnTo>
                  <a:lnTo>
                    <a:pt x="136" y="238"/>
                  </a:lnTo>
                  <a:lnTo>
                    <a:pt x="136" y="234"/>
                  </a:lnTo>
                  <a:lnTo>
                    <a:pt x="136" y="179"/>
                  </a:lnTo>
                  <a:lnTo>
                    <a:pt x="81" y="179"/>
                  </a:lnTo>
                  <a:lnTo>
                    <a:pt x="81" y="179"/>
                  </a:lnTo>
                  <a:lnTo>
                    <a:pt x="77" y="177"/>
                  </a:lnTo>
                  <a:lnTo>
                    <a:pt x="74" y="176"/>
                  </a:lnTo>
                  <a:lnTo>
                    <a:pt x="72" y="172"/>
                  </a:lnTo>
                  <a:lnTo>
                    <a:pt x="71" y="168"/>
                  </a:lnTo>
                  <a:lnTo>
                    <a:pt x="71" y="153"/>
                  </a:lnTo>
                  <a:lnTo>
                    <a:pt x="71" y="153"/>
                  </a:lnTo>
                  <a:lnTo>
                    <a:pt x="72" y="149"/>
                  </a:lnTo>
                  <a:lnTo>
                    <a:pt x="74" y="146"/>
                  </a:lnTo>
                  <a:lnTo>
                    <a:pt x="77" y="143"/>
                  </a:lnTo>
                  <a:lnTo>
                    <a:pt x="81" y="142"/>
                  </a:lnTo>
                  <a:lnTo>
                    <a:pt x="136" y="142"/>
                  </a:lnTo>
                  <a:lnTo>
                    <a:pt x="136" y="89"/>
                  </a:lnTo>
                  <a:lnTo>
                    <a:pt x="136" y="89"/>
                  </a:lnTo>
                  <a:lnTo>
                    <a:pt x="136" y="85"/>
                  </a:lnTo>
                  <a:lnTo>
                    <a:pt x="138" y="81"/>
                  </a:lnTo>
                  <a:lnTo>
                    <a:pt x="141" y="79"/>
                  </a:lnTo>
                  <a:lnTo>
                    <a:pt x="145" y="78"/>
                  </a:lnTo>
                  <a:lnTo>
                    <a:pt x="162" y="78"/>
                  </a:lnTo>
                  <a:lnTo>
                    <a:pt x="162" y="78"/>
                  </a:lnTo>
                  <a:lnTo>
                    <a:pt x="166" y="79"/>
                  </a:lnTo>
                  <a:lnTo>
                    <a:pt x="168" y="81"/>
                  </a:lnTo>
                  <a:lnTo>
                    <a:pt x="171" y="85"/>
                  </a:lnTo>
                  <a:lnTo>
                    <a:pt x="171" y="89"/>
                  </a:lnTo>
                  <a:lnTo>
                    <a:pt x="171" y="142"/>
                  </a:lnTo>
                  <a:lnTo>
                    <a:pt x="226" y="142"/>
                  </a:lnTo>
                  <a:lnTo>
                    <a:pt x="226" y="142"/>
                  </a:lnTo>
                  <a:lnTo>
                    <a:pt x="230" y="143"/>
                  </a:lnTo>
                  <a:lnTo>
                    <a:pt x="232" y="146"/>
                  </a:lnTo>
                  <a:lnTo>
                    <a:pt x="235" y="149"/>
                  </a:lnTo>
                  <a:lnTo>
                    <a:pt x="235" y="153"/>
                  </a:lnTo>
                  <a:lnTo>
                    <a:pt x="235" y="16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5" name="Group 82"/>
          <p:cNvGrpSpPr/>
          <p:nvPr/>
        </p:nvGrpSpPr>
        <p:grpSpPr>
          <a:xfrm>
            <a:off x="2879919" y="2732323"/>
            <a:ext cx="357774" cy="447598"/>
            <a:chOff x="7268245" y="5108787"/>
            <a:chExt cx="357774" cy="447598"/>
          </a:xfrm>
          <a:solidFill>
            <a:schemeClr val="tx1">
              <a:lumMod val="50000"/>
              <a:lumOff val="50000"/>
            </a:schemeClr>
          </a:solidFill>
        </p:grpSpPr>
        <p:sp>
          <p:nvSpPr>
            <p:cNvPr id="84" name="Freeform 11482"/>
            <p:cNvSpPr>
              <a:spLocks noEditPoints="1"/>
            </p:cNvSpPr>
            <p:nvPr/>
          </p:nvSpPr>
          <p:spPr bwMode="auto">
            <a:xfrm>
              <a:off x="7476820" y="5407186"/>
              <a:ext cx="149199" cy="149199"/>
            </a:xfrm>
            <a:custGeom>
              <a:avLst/>
              <a:gdLst>
                <a:gd name="T0" fmla="*/ 384 w 391"/>
                <a:gd name="T1" fmla="*/ 145 h 392"/>
                <a:gd name="T2" fmla="*/ 364 w 391"/>
                <a:gd name="T3" fmla="*/ 98 h 392"/>
                <a:gd name="T4" fmla="*/ 334 w 391"/>
                <a:gd name="T5" fmla="*/ 57 h 392"/>
                <a:gd name="T6" fmla="*/ 295 w 391"/>
                <a:gd name="T7" fmla="*/ 27 h 392"/>
                <a:gd name="T8" fmla="*/ 248 w 391"/>
                <a:gd name="T9" fmla="*/ 8 h 392"/>
                <a:gd name="T10" fmla="*/ 196 w 391"/>
                <a:gd name="T11" fmla="*/ 0 h 392"/>
                <a:gd name="T12" fmla="*/ 155 w 391"/>
                <a:gd name="T13" fmla="*/ 4 h 392"/>
                <a:gd name="T14" fmla="*/ 102 w 391"/>
                <a:gd name="T15" fmla="*/ 23 h 392"/>
                <a:gd name="T16" fmla="*/ 57 w 391"/>
                <a:gd name="T17" fmla="*/ 57 h 392"/>
                <a:gd name="T18" fmla="*/ 23 w 391"/>
                <a:gd name="T19" fmla="*/ 103 h 392"/>
                <a:gd name="T20" fmla="*/ 4 w 391"/>
                <a:gd name="T21" fmla="*/ 157 h 392"/>
                <a:gd name="T22" fmla="*/ 0 w 391"/>
                <a:gd name="T23" fmla="*/ 196 h 392"/>
                <a:gd name="T24" fmla="*/ 5 w 391"/>
                <a:gd name="T25" fmla="*/ 245 h 392"/>
                <a:gd name="T26" fmla="*/ 17 w 391"/>
                <a:gd name="T27" fmla="*/ 275 h 392"/>
                <a:gd name="T28" fmla="*/ 40 w 391"/>
                <a:gd name="T29" fmla="*/ 316 h 392"/>
                <a:gd name="T30" fmla="*/ 74 w 391"/>
                <a:gd name="T31" fmla="*/ 350 h 392"/>
                <a:gd name="T32" fmla="*/ 115 w 391"/>
                <a:gd name="T33" fmla="*/ 375 h 392"/>
                <a:gd name="T34" fmla="*/ 162 w 391"/>
                <a:gd name="T35" fmla="*/ 389 h 392"/>
                <a:gd name="T36" fmla="*/ 196 w 391"/>
                <a:gd name="T37" fmla="*/ 392 h 392"/>
                <a:gd name="T38" fmla="*/ 253 w 391"/>
                <a:gd name="T39" fmla="*/ 383 h 392"/>
                <a:gd name="T40" fmla="*/ 305 w 391"/>
                <a:gd name="T41" fmla="*/ 359 h 392"/>
                <a:gd name="T42" fmla="*/ 346 w 391"/>
                <a:gd name="T43" fmla="*/ 321 h 392"/>
                <a:gd name="T44" fmla="*/ 376 w 391"/>
                <a:gd name="T45" fmla="*/ 273 h 392"/>
                <a:gd name="T46" fmla="*/ 390 w 391"/>
                <a:gd name="T47" fmla="*/ 215 h 392"/>
                <a:gd name="T48" fmla="*/ 390 w 391"/>
                <a:gd name="T49" fmla="*/ 179 h 392"/>
                <a:gd name="T50" fmla="*/ 299 w 391"/>
                <a:gd name="T51" fmla="*/ 214 h 392"/>
                <a:gd name="T52" fmla="*/ 295 w 391"/>
                <a:gd name="T53" fmla="*/ 222 h 392"/>
                <a:gd name="T54" fmla="*/ 216 w 391"/>
                <a:gd name="T55" fmla="*/ 226 h 392"/>
                <a:gd name="T56" fmla="*/ 216 w 391"/>
                <a:gd name="T57" fmla="*/ 300 h 392"/>
                <a:gd name="T58" fmla="*/ 205 w 391"/>
                <a:gd name="T59" fmla="*/ 308 h 392"/>
                <a:gd name="T60" fmla="*/ 179 w 391"/>
                <a:gd name="T61" fmla="*/ 307 h 392"/>
                <a:gd name="T62" fmla="*/ 171 w 391"/>
                <a:gd name="T63" fmla="*/ 295 h 392"/>
                <a:gd name="T64" fmla="*/ 103 w 391"/>
                <a:gd name="T65" fmla="*/ 226 h 392"/>
                <a:gd name="T66" fmla="*/ 91 w 391"/>
                <a:gd name="T67" fmla="*/ 218 h 392"/>
                <a:gd name="T68" fmla="*/ 90 w 391"/>
                <a:gd name="T69" fmla="*/ 193 h 392"/>
                <a:gd name="T70" fmla="*/ 98 w 391"/>
                <a:gd name="T71" fmla="*/ 181 h 392"/>
                <a:gd name="T72" fmla="*/ 171 w 391"/>
                <a:gd name="T73" fmla="*/ 111 h 392"/>
                <a:gd name="T74" fmla="*/ 175 w 391"/>
                <a:gd name="T75" fmla="*/ 103 h 392"/>
                <a:gd name="T76" fmla="*/ 205 w 391"/>
                <a:gd name="T77" fmla="*/ 99 h 392"/>
                <a:gd name="T78" fmla="*/ 214 w 391"/>
                <a:gd name="T79" fmla="*/ 103 h 392"/>
                <a:gd name="T80" fmla="*/ 216 w 391"/>
                <a:gd name="T81" fmla="*/ 180 h 392"/>
                <a:gd name="T82" fmla="*/ 291 w 391"/>
                <a:gd name="T83" fmla="*/ 181 h 392"/>
                <a:gd name="T84" fmla="*/ 299 w 391"/>
                <a:gd name="T85" fmla="*/ 193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392">
                  <a:moveTo>
                    <a:pt x="388" y="162"/>
                  </a:moveTo>
                  <a:lnTo>
                    <a:pt x="388" y="162"/>
                  </a:lnTo>
                  <a:lnTo>
                    <a:pt x="384" y="145"/>
                  </a:lnTo>
                  <a:lnTo>
                    <a:pt x="378" y="128"/>
                  </a:lnTo>
                  <a:lnTo>
                    <a:pt x="372" y="112"/>
                  </a:lnTo>
                  <a:lnTo>
                    <a:pt x="364" y="98"/>
                  </a:lnTo>
                  <a:lnTo>
                    <a:pt x="355" y="83"/>
                  </a:lnTo>
                  <a:lnTo>
                    <a:pt x="346" y="70"/>
                  </a:lnTo>
                  <a:lnTo>
                    <a:pt x="334" y="57"/>
                  </a:lnTo>
                  <a:lnTo>
                    <a:pt x="321" y="47"/>
                  </a:lnTo>
                  <a:lnTo>
                    <a:pt x="308" y="36"/>
                  </a:lnTo>
                  <a:lnTo>
                    <a:pt x="295" y="27"/>
                  </a:lnTo>
                  <a:lnTo>
                    <a:pt x="279" y="20"/>
                  </a:lnTo>
                  <a:lnTo>
                    <a:pt x="264" y="13"/>
                  </a:lnTo>
                  <a:lnTo>
                    <a:pt x="248" y="8"/>
                  </a:lnTo>
                  <a:lnTo>
                    <a:pt x="231" y="4"/>
                  </a:lnTo>
                  <a:lnTo>
                    <a:pt x="213" y="1"/>
                  </a:lnTo>
                  <a:lnTo>
                    <a:pt x="196" y="0"/>
                  </a:lnTo>
                  <a:lnTo>
                    <a:pt x="196" y="0"/>
                  </a:lnTo>
                  <a:lnTo>
                    <a:pt x="175" y="1"/>
                  </a:lnTo>
                  <a:lnTo>
                    <a:pt x="155" y="4"/>
                  </a:lnTo>
                  <a:lnTo>
                    <a:pt x="137" y="9"/>
                  </a:lnTo>
                  <a:lnTo>
                    <a:pt x="119" y="16"/>
                  </a:lnTo>
                  <a:lnTo>
                    <a:pt x="102" y="23"/>
                  </a:lnTo>
                  <a:lnTo>
                    <a:pt x="86" y="34"/>
                  </a:lnTo>
                  <a:lnTo>
                    <a:pt x="70" y="44"/>
                  </a:lnTo>
                  <a:lnTo>
                    <a:pt x="57" y="57"/>
                  </a:lnTo>
                  <a:lnTo>
                    <a:pt x="44" y="72"/>
                  </a:lnTo>
                  <a:lnTo>
                    <a:pt x="32" y="86"/>
                  </a:lnTo>
                  <a:lnTo>
                    <a:pt x="23" y="103"/>
                  </a:lnTo>
                  <a:lnTo>
                    <a:pt x="15" y="120"/>
                  </a:lnTo>
                  <a:lnTo>
                    <a:pt x="8" y="138"/>
                  </a:lnTo>
                  <a:lnTo>
                    <a:pt x="4" y="157"/>
                  </a:lnTo>
                  <a:lnTo>
                    <a:pt x="0" y="176"/>
                  </a:lnTo>
                  <a:lnTo>
                    <a:pt x="0" y="196"/>
                  </a:lnTo>
                  <a:lnTo>
                    <a:pt x="0" y="196"/>
                  </a:lnTo>
                  <a:lnTo>
                    <a:pt x="0" y="209"/>
                  </a:lnTo>
                  <a:lnTo>
                    <a:pt x="1" y="221"/>
                  </a:lnTo>
                  <a:lnTo>
                    <a:pt x="5" y="245"/>
                  </a:lnTo>
                  <a:lnTo>
                    <a:pt x="5" y="245"/>
                  </a:lnTo>
                  <a:lnTo>
                    <a:pt x="10" y="261"/>
                  </a:lnTo>
                  <a:lnTo>
                    <a:pt x="17" y="275"/>
                  </a:lnTo>
                  <a:lnTo>
                    <a:pt x="23" y="290"/>
                  </a:lnTo>
                  <a:lnTo>
                    <a:pt x="31" y="304"/>
                  </a:lnTo>
                  <a:lnTo>
                    <a:pt x="40" y="316"/>
                  </a:lnTo>
                  <a:lnTo>
                    <a:pt x="51" y="329"/>
                  </a:lnTo>
                  <a:lnTo>
                    <a:pt x="62" y="339"/>
                  </a:lnTo>
                  <a:lnTo>
                    <a:pt x="74" y="350"/>
                  </a:lnTo>
                  <a:lnTo>
                    <a:pt x="87" y="359"/>
                  </a:lnTo>
                  <a:lnTo>
                    <a:pt x="100" y="368"/>
                  </a:lnTo>
                  <a:lnTo>
                    <a:pt x="115" y="375"/>
                  </a:lnTo>
                  <a:lnTo>
                    <a:pt x="130" y="381"/>
                  </a:lnTo>
                  <a:lnTo>
                    <a:pt x="146" y="385"/>
                  </a:lnTo>
                  <a:lnTo>
                    <a:pt x="162" y="389"/>
                  </a:lnTo>
                  <a:lnTo>
                    <a:pt x="179" y="392"/>
                  </a:lnTo>
                  <a:lnTo>
                    <a:pt x="196" y="392"/>
                  </a:lnTo>
                  <a:lnTo>
                    <a:pt x="196" y="392"/>
                  </a:lnTo>
                  <a:lnTo>
                    <a:pt x="215" y="390"/>
                  </a:lnTo>
                  <a:lnTo>
                    <a:pt x="235" y="388"/>
                  </a:lnTo>
                  <a:lnTo>
                    <a:pt x="253" y="383"/>
                  </a:lnTo>
                  <a:lnTo>
                    <a:pt x="271" y="376"/>
                  </a:lnTo>
                  <a:lnTo>
                    <a:pt x="288" y="368"/>
                  </a:lnTo>
                  <a:lnTo>
                    <a:pt x="305" y="359"/>
                  </a:lnTo>
                  <a:lnTo>
                    <a:pt x="320" y="347"/>
                  </a:lnTo>
                  <a:lnTo>
                    <a:pt x="334" y="334"/>
                  </a:lnTo>
                  <a:lnTo>
                    <a:pt x="346" y="321"/>
                  </a:lnTo>
                  <a:lnTo>
                    <a:pt x="358" y="306"/>
                  </a:lnTo>
                  <a:lnTo>
                    <a:pt x="368" y="290"/>
                  </a:lnTo>
                  <a:lnTo>
                    <a:pt x="376" y="273"/>
                  </a:lnTo>
                  <a:lnTo>
                    <a:pt x="382" y="255"/>
                  </a:lnTo>
                  <a:lnTo>
                    <a:pt x="388" y="235"/>
                  </a:lnTo>
                  <a:lnTo>
                    <a:pt x="390" y="215"/>
                  </a:lnTo>
                  <a:lnTo>
                    <a:pt x="391" y="196"/>
                  </a:lnTo>
                  <a:lnTo>
                    <a:pt x="391" y="196"/>
                  </a:lnTo>
                  <a:lnTo>
                    <a:pt x="390" y="179"/>
                  </a:lnTo>
                  <a:lnTo>
                    <a:pt x="388" y="162"/>
                  </a:lnTo>
                  <a:lnTo>
                    <a:pt x="388" y="162"/>
                  </a:lnTo>
                  <a:close/>
                  <a:moveTo>
                    <a:pt x="299" y="214"/>
                  </a:moveTo>
                  <a:lnTo>
                    <a:pt x="299" y="214"/>
                  </a:lnTo>
                  <a:lnTo>
                    <a:pt x="297" y="218"/>
                  </a:lnTo>
                  <a:lnTo>
                    <a:pt x="295" y="222"/>
                  </a:lnTo>
                  <a:lnTo>
                    <a:pt x="291" y="225"/>
                  </a:lnTo>
                  <a:lnTo>
                    <a:pt x="286" y="226"/>
                  </a:lnTo>
                  <a:lnTo>
                    <a:pt x="216" y="226"/>
                  </a:lnTo>
                  <a:lnTo>
                    <a:pt x="216" y="295"/>
                  </a:lnTo>
                  <a:lnTo>
                    <a:pt x="216" y="295"/>
                  </a:lnTo>
                  <a:lnTo>
                    <a:pt x="216" y="300"/>
                  </a:lnTo>
                  <a:lnTo>
                    <a:pt x="214" y="304"/>
                  </a:lnTo>
                  <a:lnTo>
                    <a:pt x="210" y="307"/>
                  </a:lnTo>
                  <a:lnTo>
                    <a:pt x="205" y="308"/>
                  </a:lnTo>
                  <a:lnTo>
                    <a:pt x="184" y="308"/>
                  </a:lnTo>
                  <a:lnTo>
                    <a:pt x="184" y="308"/>
                  </a:lnTo>
                  <a:lnTo>
                    <a:pt x="179" y="307"/>
                  </a:lnTo>
                  <a:lnTo>
                    <a:pt x="175" y="304"/>
                  </a:lnTo>
                  <a:lnTo>
                    <a:pt x="172" y="300"/>
                  </a:lnTo>
                  <a:lnTo>
                    <a:pt x="171" y="295"/>
                  </a:lnTo>
                  <a:lnTo>
                    <a:pt x="171" y="226"/>
                  </a:lnTo>
                  <a:lnTo>
                    <a:pt x="103" y="226"/>
                  </a:lnTo>
                  <a:lnTo>
                    <a:pt x="103" y="226"/>
                  </a:lnTo>
                  <a:lnTo>
                    <a:pt x="98" y="225"/>
                  </a:lnTo>
                  <a:lnTo>
                    <a:pt x="94" y="222"/>
                  </a:lnTo>
                  <a:lnTo>
                    <a:pt x="91" y="218"/>
                  </a:lnTo>
                  <a:lnTo>
                    <a:pt x="90" y="214"/>
                  </a:lnTo>
                  <a:lnTo>
                    <a:pt x="90" y="193"/>
                  </a:lnTo>
                  <a:lnTo>
                    <a:pt x="90" y="193"/>
                  </a:lnTo>
                  <a:lnTo>
                    <a:pt x="91" y="188"/>
                  </a:lnTo>
                  <a:lnTo>
                    <a:pt x="94" y="184"/>
                  </a:lnTo>
                  <a:lnTo>
                    <a:pt x="98" y="181"/>
                  </a:lnTo>
                  <a:lnTo>
                    <a:pt x="103" y="180"/>
                  </a:lnTo>
                  <a:lnTo>
                    <a:pt x="171" y="180"/>
                  </a:lnTo>
                  <a:lnTo>
                    <a:pt x="171" y="111"/>
                  </a:lnTo>
                  <a:lnTo>
                    <a:pt x="171" y="111"/>
                  </a:lnTo>
                  <a:lnTo>
                    <a:pt x="172" y="107"/>
                  </a:lnTo>
                  <a:lnTo>
                    <a:pt x="175" y="103"/>
                  </a:lnTo>
                  <a:lnTo>
                    <a:pt x="179" y="100"/>
                  </a:lnTo>
                  <a:lnTo>
                    <a:pt x="184" y="99"/>
                  </a:lnTo>
                  <a:lnTo>
                    <a:pt x="205" y="99"/>
                  </a:lnTo>
                  <a:lnTo>
                    <a:pt x="205" y="99"/>
                  </a:lnTo>
                  <a:lnTo>
                    <a:pt x="210" y="100"/>
                  </a:lnTo>
                  <a:lnTo>
                    <a:pt x="214" y="103"/>
                  </a:lnTo>
                  <a:lnTo>
                    <a:pt x="216" y="107"/>
                  </a:lnTo>
                  <a:lnTo>
                    <a:pt x="216" y="111"/>
                  </a:lnTo>
                  <a:lnTo>
                    <a:pt x="216" y="180"/>
                  </a:lnTo>
                  <a:lnTo>
                    <a:pt x="286" y="180"/>
                  </a:lnTo>
                  <a:lnTo>
                    <a:pt x="286" y="180"/>
                  </a:lnTo>
                  <a:lnTo>
                    <a:pt x="291" y="181"/>
                  </a:lnTo>
                  <a:lnTo>
                    <a:pt x="295" y="184"/>
                  </a:lnTo>
                  <a:lnTo>
                    <a:pt x="297" y="188"/>
                  </a:lnTo>
                  <a:lnTo>
                    <a:pt x="299" y="193"/>
                  </a:lnTo>
                  <a:lnTo>
                    <a:pt x="299" y="21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5" name="Freeform 11483"/>
            <p:cNvSpPr>
              <a:spLocks/>
            </p:cNvSpPr>
            <p:nvPr/>
          </p:nvSpPr>
          <p:spPr bwMode="auto">
            <a:xfrm>
              <a:off x="7268245" y="5108787"/>
              <a:ext cx="315145" cy="408014"/>
            </a:xfrm>
            <a:custGeom>
              <a:avLst/>
              <a:gdLst>
                <a:gd name="T0" fmla="*/ 505 w 825"/>
                <a:gd name="T1" fmla="*/ 981 h 1070"/>
                <a:gd name="T2" fmla="*/ 369 w 825"/>
                <a:gd name="T3" fmla="*/ 980 h 1070"/>
                <a:gd name="T4" fmla="*/ 106 w 825"/>
                <a:gd name="T5" fmla="*/ 232 h 1070"/>
                <a:gd name="T6" fmla="*/ 202 w 825"/>
                <a:gd name="T7" fmla="*/ 231 h 1070"/>
                <a:gd name="T8" fmla="*/ 202 w 825"/>
                <a:gd name="T9" fmla="*/ 151 h 1070"/>
                <a:gd name="T10" fmla="*/ 189 w 825"/>
                <a:gd name="T11" fmla="*/ 101 h 1070"/>
                <a:gd name="T12" fmla="*/ 231 w 825"/>
                <a:gd name="T13" fmla="*/ 151 h 1070"/>
                <a:gd name="T14" fmla="*/ 219 w 825"/>
                <a:gd name="T15" fmla="*/ 231 h 1070"/>
                <a:gd name="T16" fmla="*/ 618 w 825"/>
                <a:gd name="T17" fmla="*/ 151 h 1070"/>
                <a:gd name="T18" fmla="*/ 606 w 825"/>
                <a:gd name="T19" fmla="*/ 101 h 1070"/>
                <a:gd name="T20" fmla="*/ 648 w 825"/>
                <a:gd name="T21" fmla="*/ 151 h 1070"/>
                <a:gd name="T22" fmla="*/ 635 w 825"/>
                <a:gd name="T23" fmla="*/ 231 h 1070"/>
                <a:gd name="T24" fmla="*/ 730 w 825"/>
                <a:gd name="T25" fmla="*/ 232 h 1070"/>
                <a:gd name="T26" fmla="*/ 730 w 825"/>
                <a:gd name="T27" fmla="*/ 576 h 1070"/>
                <a:gd name="T28" fmla="*/ 730 w 825"/>
                <a:gd name="T29" fmla="*/ 741 h 1070"/>
                <a:gd name="T30" fmla="*/ 747 w 825"/>
                <a:gd name="T31" fmla="*/ 741 h 1070"/>
                <a:gd name="T32" fmla="*/ 766 w 825"/>
                <a:gd name="T33" fmla="*/ 741 h 1070"/>
                <a:gd name="T34" fmla="*/ 807 w 825"/>
                <a:gd name="T35" fmla="*/ 748 h 1070"/>
                <a:gd name="T36" fmla="*/ 825 w 825"/>
                <a:gd name="T37" fmla="*/ 145 h 1070"/>
                <a:gd name="T38" fmla="*/ 684 w 825"/>
                <a:gd name="T39" fmla="*/ 145 h 1070"/>
                <a:gd name="T40" fmla="*/ 543 w 825"/>
                <a:gd name="T41" fmla="*/ 80 h 1070"/>
                <a:gd name="T42" fmla="*/ 543 w 825"/>
                <a:gd name="T43" fmla="*/ 77 h 1070"/>
                <a:gd name="T44" fmla="*/ 540 w 825"/>
                <a:gd name="T45" fmla="*/ 61 h 1070"/>
                <a:gd name="T46" fmla="*/ 533 w 825"/>
                <a:gd name="T47" fmla="*/ 47 h 1070"/>
                <a:gd name="T48" fmla="*/ 521 w 825"/>
                <a:gd name="T49" fmla="*/ 34 h 1070"/>
                <a:gd name="T50" fmla="*/ 505 w 825"/>
                <a:gd name="T51" fmla="*/ 22 h 1070"/>
                <a:gd name="T52" fmla="*/ 486 w 825"/>
                <a:gd name="T53" fmla="*/ 13 h 1070"/>
                <a:gd name="T54" fmla="*/ 463 w 825"/>
                <a:gd name="T55" fmla="*/ 7 h 1070"/>
                <a:gd name="T56" fmla="*/ 439 w 825"/>
                <a:gd name="T57" fmla="*/ 1 h 1070"/>
                <a:gd name="T58" fmla="*/ 413 w 825"/>
                <a:gd name="T59" fmla="*/ 0 h 1070"/>
                <a:gd name="T60" fmla="*/ 399 w 825"/>
                <a:gd name="T61" fmla="*/ 0 h 1070"/>
                <a:gd name="T62" fmla="*/ 375 w 825"/>
                <a:gd name="T63" fmla="*/ 4 h 1070"/>
                <a:gd name="T64" fmla="*/ 351 w 825"/>
                <a:gd name="T65" fmla="*/ 9 h 1070"/>
                <a:gd name="T66" fmla="*/ 330 w 825"/>
                <a:gd name="T67" fmla="*/ 18 h 1070"/>
                <a:gd name="T68" fmla="*/ 312 w 825"/>
                <a:gd name="T69" fmla="*/ 29 h 1070"/>
                <a:gd name="T70" fmla="*/ 299 w 825"/>
                <a:gd name="T71" fmla="*/ 40 h 1070"/>
                <a:gd name="T72" fmla="*/ 288 w 825"/>
                <a:gd name="T73" fmla="*/ 55 h 1070"/>
                <a:gd name="T74" fmla="*/ 283 w 825"/>
                <a:gd name="T75" fmla="*/ 69 h 1070"/>
                <a:gd name="T76" fmla="*/ 282 w 825"/>
                <a:gd name="T77" fmla="*/ 80 h 1070"/>
                <a:gd name="T78" fmla="*/ 142 w 825"/>
                <a:gd name="T79" fmla="*/ 145 h 1070"/>
                <a:gd name="T80" fmla="*/ 0 w 825"/>
                <a:gd name="T81" fmla="*/ 1070 h 1070"/>
                <a:gd name="T82" fmla="*/ 522 w 825"/>
                <a:gd name="T83" fmla="*/ 1070 h 1070"/>
                <a:gd name="T84" fmla="*/ 513 w 825"/>
                <a:gd name="T85" fmla="*/ 1041 h 1070"/>
                <a:gd name="T86" fmla="*/ 509 w 825"/>
                <a:gd name="T87" fmla="*/ 1027 h 1070"/>
                <a:gd name="T88" fmla="*/ 505 w 825"/>
                <a:gd name="T89" fmla="*/ 996 h 1070"/>
                <a:gd name="T90" fmla="*/ 505 w 825"/>
                <a:gd name="T91" fmla="*/ 981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5" h="1070">
                  <a:moveTo>
                    <a:pt x="505" y="981"/>
                  </a:moveTo>
                  <a:lnTo>
                    <a:pt x="505" y="981"/>
                  </a:lnTo>
                  <a:lnTo>
                    <a:pt x="505" y="980"/>
                  </a:lnTo>
                  <a:lnTo>
                    <a:pt x="369" y="980"/>
                  </a:lnTo>
                  <a:lnTo>
                    <a:pt x="106" y="696"/>
                  </a:lnTo>
                  <a:lnTo>
                    <a:pt x="106" y="232"/>
                  </a:lnTo>
                  <a:lnTo>
                    <a:pt x="202" y="232"/>
                  </a:lnTo>
                  <a:lnTo>
                    <a:pt x="202" y="231"/>
                  </a:lnTo>
                  <a:lnTo>
                    <a:pt x="202" y="231"/>
                  </a:lnTo>
                  <a:lnTo>
                    <a:pt x="202" y="151"/>
                  </a:lnTo>
                  <a:lnTo>
                    <a:pt x="189" y="151"/>
                  </a:lnTo>
                  <a:lnTo>
                    <a:pt x="189" y="101"/>
                  </a:lnTo>
                  <a:lnTo>
                    <a:pt x="231" y="101"/>
                  </a:lnTo>
                  <a:lnTo>
                    <a:pt x="231" y="151"/>
                  </a:lnTo>
                  <a:lnTo>
                    <a:pt x="219" y="151"/>
                  </a:lnTo>
                  <a:lnTo>
                    <a:pt x="219" y="231"/>
                  </a:lnTo>
                  <a:lnTo>
                    <a:pt x="618" y="231"/>
                  </a:lnTo>
                  <a:lnTo>
                    <a:pt x="618" y="151"/>
                  </a:lnTo>
                  <a:lnTo>
                    <a:pt x="606" y="151"/>
                  </a:lnTo>
                  <a:lnTo>
                    <a:pt x="606" y="101"/>
                  </a:lnTo>
                  <a:lnTo>
                    <a:pt x="648" y="101"/>
                  </a:lnTo>
                  <a:lnTo>
                    <a:pt x="648" y="151"/>
                  </a:lnTo>
                  <a:lnTo>
                    <a:pt x="635" y="151"/>
                  </a:lnTo>
                  <a:lnTo>
                    <a:pt x="635" y="231"/>
                  </a:lnTo>
                  <a:lnTo>
                    <a:pt x="635" y="232"/>
                  </a:lnTo>
                  <a:lnTo>
                    <a:pt x="730" y="232"/>
                  </a:lnTo>
                  <a:lnTo>
                    <a:pt x="730" y="521"/>
                  </a:lnTo>
                  <a:lnTo>
                    <a:pt x="730" y="576"/>
                  </a:lnTo>
                  <a:lnTo>
                    <a:pt x="730" y="631"/>
                  </a:lnTo>
                  <a:lnTo>
                    <a:pt x="730" y="741"/>
                  </a:lnTo>
                  <a:lnTo>
                    <a:pt x="730" y="741"/>
                  </a:lnTo>
                  <a:lnTo>
                    <a:pt x="747" y="741"/>
                  </a:lnTo>
                  <a:lnTo>
                    <a:pt x="747" y="741"/>
                  </a:lnTo>
                  <a:lnTo>
                    <a:pt x="766" y="741"/>
                  </a:lnTo>
                  <a:lnTo>
                    <a:pt x="787" y="743"/>
                  </a:lnTo>
                  <a:lnTo>
                    <a:pt x="807" y="748"/>
                  </a:lnTo>
                  <a:lnTo>
                    <a:pt x="825" y="754"/>
                  </a:lnTo>
                  <a:lnTo>
                    <a:pt x="825" y="145"/>
                  </a:lnTo>
                  <a:lnTo>
                    <a:pt x="685" y="145"/>
                  </a:lnTo>
                  <a:lnTo>
                    <a:pt x="684" y="145"/>
                  </a:lnTo>
                  <a:lnTo>
                    <a:pt x="684" y="80"/>
                  </a:lnTo>
                  <a:lnTo>
                    <a:pt x="543" y="80"/>
                  </a:lnTo>
                  <a:lnTo>
                    <a:pt x="543" y="77"/>
                  </a:lnTo>
                  <a:lnTo>
                    <a:pt x="543" y="77"/>
                  </a:lnTo>
                  <a:lnTo>
                    <a:pt x="543" y="69"/>
                  </a:lnTo>
                  <a:lnTo>
                    <a:pt x="540" y="61"/>
                  </a:lnTo>
                  <a:lnTo>
                    <a:pt x="538" y="55"/>
                  </a:lnTo>
                  <a:lnTo>
                    <a:pt x="533" y="47"/>
                  </a:lnTo>
                  <a:lnTo>
                    <a:pt x="527" y="40"/>
                  </a:lnTo>
                  <a:lnTo>
                    <a:pt x="521" y="34"/>
                  </a:lnTo>
                  <a:lnTo>
                    <a:pt x="513" y="29"/>
                  </a:lnTo>
                  <a:lnTo>
                    <a:pt x="505" y="22"/>
                  </a:lnTo>
                  <a:lnTo>
                    <a:pt x="496" y="18"/>
                  </a:lnTo>
                  <a:lnTo>
                    <a:pt x="486" y="13"/>
                  </a:lnTo>
                  <a:lnTo>
                    <a:pt x="475" y="9"/>
                  </a:lnTo>
                  <a:lnTo>
                    <a:pt x="463" y="7"/>
                  </a:lnTo>
                  <a:lnTo>
                    <a:pt x="452" y="4"/>
                  </a:lnTo>
                  <a:lnTo>
                    <a:pt x="439" y="1"/>
                  </a:lnTo>
                  <a:lnTo>
                    <a:pt x="426" y="0"/>
                  </a:lnTo>
                  <a:lnTo>
                    <a:pt x="413" y="0"/>
                  </a:lnTo>
                  <a:lnTo>
                    <a:pt x="413" y="0"/>
                  </a:lnTo>
                  <a:lnTo>
                    <a:pt x="399" y="0"/>
                  </a:lnTo>
                  <a:lnTo>
                    <a:pt x="386" y="1"/>
                  </a:lnTo>
                  <a:lnTo>
                    <a:pt x="375" y="4"/>
                  </a:lnTo>
                  <a:lnTo>
                    <a:pt x="362" y="7"/>
                  </a:lnTo>
                  <a:lnTo>
                    <a:pt x="351" y="9"/>
                  </a:lnTo>
                  <a:lnTo>
                    <a:pt x="339" y="13"/>
                  </a:lnTo>
                  <a:lnTo>
                    <a:pt x="330" y="18"/>
                  </a:lnTo>
                  <a:lnTo>
                    <a:pt x="321" y="22"/>
                  </a:lnTo>
                  <a:lnTo>
                    <a:pt x="312" y="29"/>
                  </a:lnTo>
                  <a:lnTo>
                    <a:pt x="305" y="34"/>
                  </a:lnTo>
                  <a:lnTo>
                    <a:pt x="299" y="40"/>
                  </a:lnTo>
                  <a:lnTo>
                    <a:pt x="292" y="47"/>
                  </a:lnTo>
                  <a:lnTo>
                    <a:pt x="288" y="55"/>
                  </a:lnTo>
                  <a:lnTo>
                    <a:pt x="286" y="61"/>
                  </a:lnTo>
                  <a:lnTo>
                    <a:pt x="283" y="69"/>
                  </a:lnTo>
                  <a:lnTo>
                    <a:pt x="282" y="77"/>
                  </a:lnTo>
                  <a:lnTo>
                    <a:pt x="282" y="80"/>
                  </a:lnTo>
                  <a:lnTo>
                    <a:pt x="142" y="80"/>
                  </a:lnTo>
                  <a:lnTo>
                    <a:pt x="142" y="145"/>
                  </a:lnTo>
                  <a:lnTo>
                    <a:pt x="0" y="145"/>
                  </a:lnTo>
                  <a:lnTo>
                    <a:pt x="0" y="1070"/>
                  </a:lnTo>
                  <a:lnTo>
                    <a:pt x="522" y="1070"/>
                  </a:lnTo>
                  <a:lnTo>
                    <a:pt x="522" y="1070"/>
                  </a:lnTo>
                  <a:lnTo>
                    <a:pt x="517" y="1055"/>
                  </a:lnTo>
                  <a:lnTo>
                    <a:pt x="513" y="1041"/>
                  </a:lnTo>
                  <a:lnTo>
                    <a:pt x="513" y="1041"/>
                  </a:lnTo>
                  <a:lnTo>
                    <a:pt x="509" y="1027"/>
                  </a:lnTo>
                  <a:lnTo>
                    <a:pt x="508" y="1012"/>
                  </a:lnTo>
                  <a:lnTo>
                    <a:pt x="505" y="996"/>
                  </a:lnTo>
                  <a:lnTo>
                    <a:pt x="505" y="981"/>
                  </a:lnTo>
                  <a:lnTo>
                    <a:pt x="505" y="98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6" name="Freeform 11484"/>
            <p:cNvSpPr>
              <a:spLocks/>
            </p:cNvSpPr>
            <p:nvPr/>
          </p:nvSpPr>
          <p:spPr bwMode="auto">
            <a:xfrm>
              <a:off x="7327621" y="5219925"/>
              <a:ext cx="200962" cy="240546"/>
            </a:xfrm>
            <a:custGeom>
              <a:avLst/>
              <a:gdLst>
                <a:gd name="T0" fmla="*/ 530 w 530"/>
                <a:gd name="T1" fmla="*/ 458 h 633"/>
                <a:gd name="T2" fmla="*/ 530 w 530"/>
                <a:gd name="T3" fmla="*/ 286 h 633"/>
                <a:gd name="T4" fmla="*/ 530 w 530"/>
                <a:gd name="T5" fmla="*/ 231 h 633"/>
                <a:gd name="T6" fmla="*/ 530 w 530"/>
                <a:gd name="T7" fmla="*/ 0 h 633"/>
                <a:gd name="T8" fmla="*/ 0 w 530"/>
                <a:gd name="T9" fmla="*/ 0 h 633"/>
                <a:gd name="T10" fmla="*/ 0 w 530"/>
                <a:gd name="T11" fmla="*/ 396 h 633"/>
                <a:gd name="T12" fmla="*/ 231 w 530"/>
                <a:gd name="T13" fmla="*/ 396 h 633"/>
                <a:gd name="T14" fmla="*/ 231 w 530"/>
                <a:gd name="T15" fmla="*/ 633 h 633"/>
                <a:gd name="T16" fmla="*/ 359 w 530"/>
                <a:gd name="T17" fmla="*/ 633 h 633"/>
                <a:gd name="T18" fmla="*/ 359 w 530"/>
                <a:gd name="T19" fmla="*/ 633 h 633"/>
                <a:gd name="T20" fmla="*/ 364 w 530"/>
                <a:gd name="T21" fmla="*/ 618 h 633"/>
                <a:gd name="T22" fmla="*/ 369 w 530"/>
                <a:gd name="T23" fmla="*/ 602 h 633"/>
                <a:gd name="T24" fmla="*/ 376 w 530"/>
                <a:gd name="T25" fmla="*/ 588 h 633"/>
                <a:gd name="T26" fmla="*/ 382 w 530"/>
                <a:gd name="T27" fmla="*/ 573 h 633"/>
                <a:gd name="T28" fmla="*/ 391 w 530"/>
                <a:gd name="T29" fmla="*/ 560 h 633"/>
                <a:gd name="T30" fmla="*/ 401 w 530"/>
                <a:gd name="T31" fmla="*/ 547 h 633"/>
                <a:gd name="T32" fmla="*/ 410 w 530"/>
                <a:gd name="T33" fmla="*/ 534 h 633"/>
                <a:gd name="T34" fmla="*/ 421 w 530"/>
                <a:gd name="T35" fmla="*/ 522 h 633"/>
                <a:gd name="T36" fmla="*/ 432 w 530"/>
                <a:gd name="T37" fmla="*/ 512 h 633"/>
                <a:gd name="T38" fmla="*/ 445 w 530"/>
                <a:gd name="T39" fmla="*/ 501 h 633"/>
                <a:gd name="T40" fmla="*/ 458 w 530"/>
                <a:gd name="T41" fmla="*/ 492 h 633"/>
                <a:gd name="T42" fmla="*/ 471 w 530"/>
                <a:gd name="T43" fmla="*/ 483 h 633"/>
                <a:gd name="T44" fmla="*/ 485 w 530"/>
                <a:gd name="T45" fmla="*/ 475 h 633"/>
                <a:gd name="T46" fmla="*/ 500 w 530"/>
                <a:gd name="T47" fmla="*/ 469 h 633"/>
                <a:gd name="T48" fmla="*/ 514 w 530"/>
                <a:gd name="T49" fmla="*/ 464 h 633"/>
                <a:gd name="T50" fmla="*/ 530 w 530"/>
                <a:gd name="T51" fmla="*/ 458 h 633"/>
                <a:gd name="T52" fmla="*/ 530 w 530"/>
                <a:gd name="T53" fmla="*/ 45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0" h="633">
                  <a:moveTo>
                    <a:pt x="530" y="458"/>
                  </a:moveTo>
                  <a:lnTo>
                    <a:pt x="530" y="286"/>
                  </a:lnTo>
                  <a:lnTo>
                    <a:pt x="530" y="231"/>
                  </a:lnTo>
                  <a:lnTo>
                    <a:pt x="530" y="0"/>
                  </a:lnTo>
                  <a:lnTo>
                    <a:pt x="0" y="0"/>
                  </a:lnTo>
                  <a:lnTo>
                    <a:pt x="0" y="396"/>
                  </a:lnTo>
                  <a:lnTo>
                    <a:pt x="231" y="396"/>
                  </a:lnTo>
                  <a:lnTo>
                    <a:pt x="231" y="633"/>
                  </a:lnTo>
                  <a:lnTo>
                    <a:pt x="359" y="633"/>
                  </a:lnTo>
                  <a:lnTo>
                    <a:pt x="359" y="633"/>
                  </a:lnTo>
                  <a:lnTo>
                    <a:pt x="364" y="618"/>
                  </a:lnTo>
                  <a:lnTo>
                    <a:pt x="369" y="602"/>
                  </a:lnTo>
                  <a:lnTo>
                    <a:pt x="376" y="588"/>
                  </a:lnTo>
                  <a:lnTo>
                    <a:pt x="382" y="573"/>
                  </a:lnTo>
                  <a:lnTo>
                    <a:pt x="391" y="560"/>
                  </a:lnTo>
                  <a:lnTo>
                    <a:pt x="401" y="547"/>
                  </a:lnTo>
                  <a:lnTo>
                    <a:pt x="410" y="534"/>
                  </a:lnTo>
                  <a:lnTo>
                    <a:pt x="421" y="522"/>
                  </a:lnTo>
                  <a:lnTo>
                    <a:pt x="432" y="512"/>
                  </a:lnTo>
                  <a:lnTo>
                    <a:pt x="445" y="501"/>
                  </a:lnTo>
                  <a:lnTo>
                    <a:pt x="458" y="492"/>
                  </a:lnTo>
                  <a:lnTo>
                    <a:pt x="471" y="483"/>
                  </a:lnTo>
                  <a:lnTo>
                    <a:pt x="485" y="475"/>
                  </a:lnTo>
                  <a:lnTo>
                    <a:pt x="500" y="469"/>
                  </a:lnTo>
                  <a:lnTo>
                    <a:pt x="514" y="464"/>
                  </a:lnTo>
                  <a:lnTo>
                    <a:pt x="530" y="458"/>
                  </a:lnTo>
                  <a:lnTo>
                    <a:pt x="530" y="45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6" name="Group 86"/>
          <p:cNvGrpSpPr/>
          <p:nvPr/>
        </p:nvGrpSpPr>
        <p:grpSpPr>
          <a:xfrm>
            <a:off x="7318581" y="2341978"/>
            <a:ext cx="458697" cy="501068"/>
            <a:chOff x="1886078" y="2616151"/>
            <a:chExt cx="379088" cy="414105"/>
          </a:xfrm>
          <a:solidFill>
            <a:schemeClr val="tx1">
              <a:lumMod val="50000"/>
              <a:lumOff val="50000"/>
            </a:schemeClr>
          </a:solidFill>
        </p:grpSpPr>
        <p:sp>
          <p:nvSpPr>
            <p:cNvPr id="88" name="Freeform 11008"/>
            <p:cNvSpPr>
              <a:spLocks noEditPoints="1"/>
            </p:cNvSpPr>
            <p:nvPr/>
          </p:nvSpPr>
          <p:spPr bwMode="auto">
            <a:xfrm>
              <a:off x="1886078" y="2807979"/>
              <a:ext cx="187260" cy="190305"/>
            </a:xfrm>
            <a:custGeom>
              <a:avLst/>
              <a:gdLst>
                <a:gd name="T0" fmla="*/ 477 w 494"/>
                <a:gd name="T1" fmla="*/ 148 h 498"/>
                <a:gd name="T2" fmla="*/ 429 w 494"/>
                <a:gd name="T3" fmla="*/ 142 h 498"/>
                <a:gd name="T4" fmla="*/ 408 w 494"/>
                <a:gd name="T5" fmla="*/ 114 h 498"/>
                <a:gd name="T6" fmla="*/ 413 w 494"/>
                <a:gd name="T7" fmla="*/ 75 h 498"/>
                <a:gd name="T8" fmla="*/ 387 w 494"/>
                <a:gd name="T9" fmla="*/ 41 h 498"/>
                <a:gd name="T10" fmla="*/ 354 w 494"/>
                <a:gd name="T11" fmla="*/ 52 h 498"/>
                <a:gd name="T12" fmla="*/ 314 w 494"/>
                <a:gd name="T13" fmla="*/ 54 h 498"/>
                <a:gd name="T14" fmla="*/ 282 w 494"/>
                <a:gd name="T15" fmla="*/ 27 h 498"/>
                <a:gd name="T16" fmla="*/ 216 w 494"/>
                <a:gd name="T17" fmla="*/ 0 h 498"/>
                <a:gd name="T18" fmla="*/ 207 w 494"/>
                <a:gd name="T19" fmla="*/ 35 h 498"/>
                <a:gd name="T20" fmla="*/ 173 w 494"/>
                <a:gd name="T21" fmla="*/ 56 h 498"/>
                <a:gd name="T22" fmla="*/ 131 w 494"/>
                <a:gd name="T23" fmla="*/ 47 h 498"/>
                <a:gd name="T24" fmla="*/ 93 w 494"/>
                <a:gd name="T25" fmla="*/ 50 h 498"/>
                <a:gd name="T26" fmla="*/ 77 w 494"/>
                <a:gd name="T27" fmla="*/ 72 h 498"/>
                <a:gd name="T28" fmla="*/ 89 w 494"/>
                <a:gd name="T29" fmla="*/ 107 h 498"/>
                <a:gd name="T30" fmla="*/ 72 w 494"/>
                <a:gd name="T31" fmla="*/ 140 h 498"/>
                <a:gd name="T32" fmla="*/ 29 w 494"/>
                <a:gd name="T33" fmla="*/ 149 h 498"/>
                <a:gd name="T34" fmla="*/ 0 w 494"/>
                <a:gd name="T35" fmla="*/ 201 h 498"/>
                <a:gd name="T36" fmla="*/ 33 w 494"/>
                <a:gd name="T37" fmla="*/ 225 h 498"/>
                <a:gd name="T38" fmla="*/ 37 w 494"/>
                <a:gd name="T39" fmla="*/ 264 h 498"/>
                <a:gd name="T40" fmla="*/ 9 w 494"/>
                <a:gd name="T41" fmla="*/ 294 h 498"/>
                <a:gd name="T42" fmla="*/ 19 w 494"/>
                <a:gd name="T43" fmla="*/ 350 h 498"/>
                <a:gd name="T44" fmla="*/ 66 w 494"/>
                <a:gd name="T45" fmla="*/ 354 h 498"/>
                <a:gd name="T46" fmla="*/ 88 w 494"/>
                <a:gd name="T47" fmla="*/ 384 h 498"/>
                <a:gd name="T48" fmla="*/ 81 w 494"/>
                <a:gd name="T49" fmla="*/ 423 h 498"/>
                <a:gd name="T50" fmla="*/ 107 w 494"/>
                <a:gd name="T51" fmla="*/ 457 h 498"/>
                <a:gd name="T52" fmla="*/ 141 w 494"/>
                <a:gd name="T53" fmla="*/ 445 h 498"/>
                <a:gd name="T54" fmla="*/ 182 w 494"/>
                <a:gd name="T55" fmla="*/ 443 h 498"/>
                <a:gd name="T56" fmla="*/ 212 w 494"/>
                <a:gd name="T57" fmla="*/ 470 h 498"/>
                <a:gd name="T58" fmla="*/ 278 w 494"/>
                <a:gd name="T59" fmla="*/ 498 h 498"/>
                <a:gd name="T60" fmla="*/ 288 w 494"/>
                <a:gd name="T61" fmla="*/ 461 h 498"/>
                <a:gd name="T62" fmla="*/ 323 w 494"/>
                <a:gd name="T63" fmla="*/ 442 h 498"/>
                <a:gd name="T64" fmla="*/ 365 w 494"/>
                <a:gd name="T65" fmla="*/ 451 h 498"/>
                <a:gd name="T66" fmla="*/ 402 w 494"/>
                <a:gd name="T67" fmla="*/ 448 h 498"/>
                <a:gd name="T68" fmla="*/ 418 w 494"/>
                <a:gd name="T69" fmla="*/ 426 h 498"/>
                <a:gd name="T70" fmla="*/ 406 w 494"/>
                <a:gd name="T71" fmla="*/ 389 h 498"/>
                <a:gd name="T72" fmla="*/ 423 w 494"/>
                <a:gd name="T73" fmla="*/ 358 h 498"/>
                <a:gd name="T74" fmla="*/ 465 w 494"/>
                <a:gd name="T75" fmla="*/ 347 h 498"/>
                <a:gd name="T76" fmla="*/ 494 w 494"/>
                <a:gd name="T77" fmla="*/ 295 h 498"/>
                <a:gd name="T78" fmla="*/ 460 w 494"/>
                <a:gd name="T79" fmla="*/ 270 h 498"/>
                <a:gd name="T80" fmla="*/ 457 w 494"/>
                <a:gd name="T81" fmla="*/ 234 h 498"/>
                <a:gd name="T82" fmla="*/ 485 w 494"/>
                <a:gd name="T83" fmla="*/ 205 h 498"/>
                <a:gd name="T84" fmla="*/ 238 w 494"/>
                <a:gd name="T85" fmla="*/ 342 h 498"/>
                <a:gd name="T86" fmla="*/ 195 w 494"/>
                <a:gd name="T87" fmla="*/ 327 h 498"/>
                <a:gd name="T88" fmla="*/ 165 w 494"/>
                <a:gd name="T89" fmla="*/ 293 h 498"/>
                <a:gd name="T90" fmla="*/ 154 w 494"/>
                <a:gd name="T91" fmla="*/ 248 h 498"/>
                <a:gd name="T92" fmla="*/ 161 w 494"/>
                <a:gd name="T93" fmla="*/ 212 h 498"/>
                <a:gd name="T94" fmla="*/ 188 w 494"/>
                <a:gd name="T95" fmla="*/ 176 h 498"/>
                <a:gd name="T96" fmla="*/ 229 w 494"/>
                <a:gd name="T97" fmla="*/ 157 h 498"/>
                <a:gd name="T98" fmla="*/ 267 w 494"/>
                <a:gd name="T99" fmla="*/ 157 h 498"/>
                <a:gd name="T100" fmla="*/ 307 w 494"/>
                <a:gd name="T101" fmla="*/ 176 h 498"/>
                <a:gd name="T102" fmla="*/ 333 w 494"/>
                <a:gd name="T103" fmla="*/ 212 h 498"/>
                <a:gd name="T104" fmla="*/ 341 w 494"/>
                <a:gd name="T105" fmla="*/ 248 h 498"/>
                <a:gd name="T106" fmla="*/ 329 w 494"/>
                <a:gd name="T107" fmla="*/ 293 h 498"/>
                <a:gd name="T108" fmla="*/ 299 w 494"/>
                <a:gd name="T109" fmla="*/ 327 h 498"/>
                <a:gd name="T110" fmla="*/ 258 w 494"/>
                <a:gd name="T111" fmla="*/ 342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4" h="498">
                  <a:moveTo>
                    <a:pt x="494" y="201"/>
                  </a:moveTo>
                  <a:lnTo>
                    <a:pt x="494" y="201"/>
                  </a:lnTo>
                  <a:lnTo>
                    <a:pt x="486" y="174"/>
                  </a:lnTo>
                  <a:lnTo>
                    <a:pt x="477" y="148"/>
                  </a:lnTo>
                  <a:lnTo>
                    <a:pt x="477" y="148"/>
                  </a:lnTo>
                  <a:lnTo>
                    <a:pt x="465" y="149"/>
                  </a:lnTo>
                  <a:lnTo>
                    <a:pt x="455" y="150"/>
                  </a:lnTo>
                  <a:lnTo>
                    <a:pt x="444" y="149"/>
                  </a:lnTo>
                  <a:lnTo>
                    <a:pt x="436" y="146"/>
                  </a:lnTo>
                  <a:lnTo>
                    <a:pt x="429" y="142"/>
                  </a:lnTo>
                  <a:lnTo>
                    <a:pt x="422" y="139"/>
                  </a:lnTo>
                  <a:lnTo>
                    <a:pt x="417" y="133"/>
                  </a:lnTo>
                  <a:lnTo>
                    <a:pt x="413" y="127"/>
                  </a:lnTo>
                  <a:lnTo>
                    <a:pt x="409" y="120"/>
                  </a:lnTo>
                  <a:lnTo>
                    <a:pt x="408" y="114"/>
                  </a:lnTo>
                  <a:lnTo>
                    <a:pt x="406" y="106"/>
                  </a:lnTo>
                  <a:lnTo>
                    <a:pt x="406" y="98"/>
                  </a:lnTo>
                  <a:lnTo>
                    <a:pt x="408" y="90"/>
                  </a:lnTo>
                  <a:lnTo>
                    <a:pt x="410" y="82"/>
                  </a:lnTo>
                  <a:lnTo>
                    <a:pt x="413" y="75"/>
                  </a:lnTo>
                  <a:lnTo>
                    <a:pt x="418" y="67"/>
                  </a:lnTo>
                  <a:lnTo>
                    <a:pt x="418" y="67"/>
                  </a:lnTo>
                  <a:lnTo>
                    <a:pt x="409" y="56"/>
                  </a:lnTo>
                  <a:lnTo>
                    <a:pt x="400" y="47"/>
                  </a:lnTo>
                  <a:lnTo>
                    <a:pt x="387" y="41"/>
                  </a:lnTo>
                  <a:lnTo>
                    <a:pt x="372" y="35"/>
                  </a:lnTo>
                  <a:lnTo>
                    <a:pt x="372" y="35"/>
                  </a:lnTo>
                  <a:lnTo>
                    <a:pt x="367" y="42"/>
                  </a:lnTo>
                  <a:lnTo>
                    <a:pt x="361" y="48"/>
                  </a:lnTo>
                  <a:lnTo>
                    <a:pt x="354" y="52"/>
                  </a:lnTo>
                  <a:lnTo>
                    <a:pt x="346" y="55"/>
                  </a:lnTo>
                  <a:lnTo>
                    <a:pt x="338" y="56"/>
                  </a:lnTo>
                  <a:lnTo>
                    <a:pt x="329" y="58"/>
                  </a:lnTo>
                  <a:lnTo>
                    <a:pt x="321" y="56"/>
                  </a:lnTo>
                  <a:lnTo>
                    <a:pt x="314" y="54"/>
                  </a:lnTo>
                  <a:lnTo>
                    <a:pt x="306" y="51"/>
                  </a:lnTo>
                  <a:lnTo>
                    <a:pt x="298" y="47"/>
                  </a:lnTo>
                  <a:lnTo>
                    <a:pt x="293" y="41"/>
                  </a:lnTo>
                  <a:lnTo>
                    <a:pt x="288" y="35"/>
                  </a:lnTo>
                  <a:lnTo>
                    <a:pt x="282" y="27"/>
                  </a:lnTo>
                  <a:lnTo>
                    <a:pt x="280" y="18"/>
                  </a:lnTo>
                  <a:lnTo>
                    <a:pt x="278" y="9"/>
                  </a:lnTo>
                  <a:lnTo>
                    <a:pt x="278" y="0"/>
                  </a:lnTo>
                  <a:lnTo>
                    <a:pt x="278" y="0"/>
                  </a:lnTo>
                  <a:lnTo>
                    <a:pt x="216" y="0"/>
                  </a:lnTo>
                  <a:lnTo>
                    <a:pt x="216" y="0"/>
                  </a:lnTo>
                  <a:lnTo>
                    <a:pt x="216" y="11"/>
                  </a:lnTo>
                  <a:lnTo>
                    <a:pt x="214" y="20"/>
                  </a:lnTo>
                  <a:lnTo>
                    <a:pt x="212" y="29"/>
                  </a:lnTo>
                  <a:lnTo>
                    <a:pt x="207" y="35"/>
                  </a:lnTo>
                  <a:lnTo>
                    <a:pt x="201" y="42"/>
                  </a:lnTo>
                  <a:lnTo>
                    <a:pt x="195" y="47"/>
                  </a:lnTo>
                  <a:lnTo>
                    <a:pt x="188" y="51"/>
                  </a:lnTo>
                  <a:lnTo>
                    <a:pt x="180" y="54"/>
                  </a:lnTo>
                  <a:lnTo>
                    <a:pt x="173" y="56"/>
                  </a:lnTo>
                  <a:lnTo>
                    <a:pt x="163" y="56"/>
                  </a:lnTo>
                  <a:lnTo>
                    <a:pt x="154" y="56"/>
                  </a:lnTo>
                  <a:lnTo>
                    <a:pt x="147" y="54"/>
                  </a:lnTo>
                  <a:lnTo>
                    <a:pt x="139" y="51"/>
                  </a:lnTo>
                  <a:lnTo>
                    <a:pt x="131" y="47"/>
                  </a:lnTo>
                  <a:lnTo>
                    <a:pt x="123" y="42"/>
                  </a:lnTo>
                  <a:lnTo>
                    <a:pt x="118" y="35"/>
                  </a:lnTo>
                  <a:lnTo>
                    <a:pt x="118" y="35"/>
                  </a:lnTo>
                  <a:lnTo>
                    <a:pt x="105" y="42"/>
                  </a:lnTo>
                  <a:lnTo>
                    <a:pt x="93" y="50"/>
                  </a:lnTo>
                  <a:lnTo>
                    <a:pt x="88" y="54"/>
                  </a:lnTo>
                  <a:lnTo>
                    <a:pt x="83" y="58"/>
                  </a:lnTo>
                  <a:lnTo>
                    <a:pt x="79" y="64"/>
                  </a:lnTo>
                  <a:lnTo>
                    <a:pt x="77" y="72"/>
                  </a:lnTo>
                  <a:lnTo>
                    <a:pt x="77" y="72"/>
                  </a:lnTo>
                  <a:lnTo>
                    <a:pt x="81" y="78"/>
                  </a:lnTo>
                  <a:lnTo>
                    <a:pt x="85" y="85"/>
                  </a:lnTo>
                  <a:lnTo>
                    <a:pt x="88" y="93"/>
                  </a:lnTo>
                  <a:lnTo>
                    <a:pt x="89" y="101"/>
                  </a:lnTo>
                  <a:lnTo>
                    <a:pt x="89" y="107"/>
                  </a:lnTo>
                  <a:lnTo>
                    <a:pt x="88" y="115"/>
                  </a:lnTo>
                  <a:lnTo>
                    <a:pt x="85" y="122"/>
                  </a:lnTo>
                  <a:lnTo>
                    <a:pt x="81" y="128"/>
                  </a:lnTo>
                  <a:lnTo>
                    <a:pt x="77" y="135"/>
                  </a:lnTo>
                  <a:lnTo>
                    <a:pt x="72" y="140"/>
                  </a:lnTo>
                  <a:lnTo>
                    <a:pt x="66" y="144"/>
                  </a:lnTo>
                  <a:lnTo>
                    <a:pt x="58" y="146"/>
                  </a:lnTo>
                  <a:lnTo>
                    <a:pt x="49" y="149"/>
                  </a:lnTo>
                  <a:lnTo>
                    <a:pt x="39" y="150"/>
                  </a:lnTo>
                  <a:lnTo>
                    <a:pt x="29" y="149"/>
                  </a:lnTo>
                  <a:lnTo>
                    <a:pt x="19" y="148"/>
                  </a:lnTo>
                  <a:lnTo>
                    <a:pt x="19" y="148"/>
                  </a:lnTo>
                  <a:lnTo>
                    <a:pt x="9" y="174"/>
                  </a:lnTo>
                  <a:lnTo>
                    <a:pt x="0" y="201"/>
                  </a:lnTo>
                  <a:lnTo>
                    <a:pt x="0" y="201"/>
                  </a:lnTo>
                  <a:lnTo>
                    <a:pt x="9" y="204"/>
                  </a:lnTo>
                  <a:lnTo>
                    <a:pt x="17" y="208"/>
                  </a:lnTo>
                  <a:lnTo>
                    <a:pt x="24" y="213"/>
                  </a:lnTo>
                  <a:lnTo>
                    <a:pt x="29" y="218"/>
                  </a:lnTo>
                  <a:lnTo>
                    <a:pt x="33" y="225"/>
                  </a:lnTo>
                  <a:lnTo>
                    <a:pt x="37" y="233"/>
                  </a:lnTo>
                  <a:lnTo>
                    <a:pt x="38" y="240"/>
                  </a:lnTo>
                  <a:lnTo>
                    <a:pt x="39" y="248"/>
                  </a:lnTo>
                  <a:lnTo>
                    <a:pt x="38" y="256"/>
                  </a:lnTo>
                  <a:lnTo>
                    <a:pt x="37" y="264"/>
                  </a:lnTo>
                  <a:lnTo>
                    <a:pt x="33" y="272"/>
                  </a:lnTo>
                  <a:lnTo>
                    <a:pt x="29" y="278"/>
                  </a:lnTo>
                  <a:lnTo>
                    <a:pt x="24" y="285"/>
                  </a:lnTo>
                  <a:lnTo>
                    <a:pt x="17" y="290"/>
                  </a:lnTo>
                  <a:lnTo>
                    <a:pt x="9" y="294"/>
                  </a:lnTo>
                  <a:lnTo>
                    <a:pt x="0" y="295"/>
                  </a:lnTo>
                  <a:lnTo>
                    <a:pt x="0" y="295"/>
                  </a:lnTo>
                  <a:lnTo>
                    <a:pt x="9" y="324"/>
                  </a:lnTo>
                  <a:lnTo>
                    <a:pt x="19" y="350"/>
                  </a:lnTo>
                  <a:lnTo>
                    <a:pt x="19" y="350"/>
                  </a:lnTo>
                  <a:lnTo>
                    <a:pt x="30" y="347"/>
                  </a:lnTo>
                  <a:lnTo>
                    <a:pt x="41" y="347"/>
                  </a:lnTo>
                  <a:lnTo>
                    <a:pt x="50" y="349"/>
                  </a:lnTo>
                  <a:lnTo>
                    <a:pt x="59" y="351"/>
                  </a:lnTo>
                  <a:lnTo>
                    <a:pt x="66" y="354"/>
                  </a:lnTo>
                  <a:lnTo>
                    <a:pt x="72" y="359"/>
                  </a:lnTo>
                  <a:lnTo>
                    <a:pt x="77" y="364"/>
                  </a:lnTo>
                  <a:lnTo>
                    <a:pt x="83" y="370"/>
                  </a:lnTo>
                  <a:lnTo>
                    <a:pt x="85" y="376"/>
                  </a:lnTo>
                  <a:lnTo>
                    <a:pt x="88" y="384"/>
                  </a:lnTo>
                  <a:lnTo>
                    <a:pt x="88" y="392"/>
                  </a:lnTo>
                  <a:lnTo>
                    <a:pt x="88" y="400"/>
                  </a:lnTo>
                  <a:lnTo>
                    <a:pt x="86" y="408"/>
                  </a:lnTo>
                  <a:lnTo>
                    <a:pt x="85" y="415"/>
                  </a:lnTo>
                  <a:lnTo>
                    <a:pt x="81" y="423"/>
                  </a:lnTo>
                  <a:lnTo>
                    <a:pt x="77" y="431"/>
                  </a:lnTo>
                  <a:lnTo>
                    <a:pt x="77" y="431"/>
                  </a:lnTo>
                  <a:lnTo>
                    <a:pt x="85" y="442"/>
                  </a:lnTo>
                  <a:lnTo>
                    <a:pt x="96" y="449"/>
                  </a:lnTo>
                  <a:lnTo>
                    <a:pt x="107" y="457"/>
                  </a:lnTo>
                  <a:lnTo>
                    <a:pt x="122" y="461"/>
                  </a:lnTo>
                  <a:lnTo>
                    <a:pt x="122" y="461"/>
                  </a:lnTo>
                  <a:lnTo>
                    <a:pt x="127" y="455"/>
                  </a:lnTo>
                  <a:lnTo>
                    <a:pt x="133" y="449"/>
                  </a:lnTo>
                  <a:lnTo>
                    <a:pt x="141" y="445"/>
                  </a:lnTo>
                  <a:lnTo>
                    <a:pt x="149" y="442"/>
                  </a:lnTo>
                  <a:lnTo>
                    <a:pt x="157" y="440"/>
                  </a:lnTo>
                  <a:lnTo>
                    <a:pt x="165" y="440"/>
                  </a:lnTo>
                  <a:lnTo>
                    <a:pt x="174" y="442"/>
                  </a:lnTo>
                  <a:lnTo>
                    <a:pt x="182" y="443"/>
                  </a:lnTo>
                  <a:lnTo>
                    <a:pt x="190" y="447"/>
                  </a:lnTo>
                  <a:lnTo>
                    <a:pt x="196" y="451"/>
                  </a:lnTo>
                  <a:lnTo>
                    <a:pt x="203" y="456"/>
                  </a:lnTo>
                  <a:lnTo>
                    <a:pt x="208" y="462"/>
                  </a:lnTo>
                  <a:lnTo>
                    <a:pt x="212" y="470"/>
                  </a:lnTo>
                  <a:lnTo>
                    <a:pt x="214" y="478"/>
                  </a:lnTo>
                  <a:lnTo>
                    <a:pt x="216" y="487"/>
                  </a:lnTo>
                  <a:lnTo>
                    <a:pt x="216" y="498"/>
                  </a:lnTo>
                  <a:lnTo>
                    <a:pt x="216" y="498"/>
                  </a:lnTo>
                  <a:lnTo>
                    <a:pt x="278" y="498"/>
                  </a:lnTo>
                  <a:lnTo>
                    <a:pt x="278" y="498"/>
                  </a:lnTo>
                  <a:lnTo>
                    <a:pt x="278" y="487"/>
                  </a:lnTo>
                  <a:lnTo>
                    <a:pt x="280" y="477"/>
                  </a:lnTo>
                  <a:lnTo>
                    <a:pt x="284" y="469"/>
                  </a:lnTo>
                  <a:lnTo>
                    <a:pt x="288" y="461"/>
                  </a:lnTo>
                  <a:lnTo>
                    <a:pt x="293" y="455"/>
                  </a:lnTo>
                  <a:lnTo>
                    <a:pt x="299" y="449"/>
                  </a:lnTo>
                  <a:lnTo>
                    <a:pt x="307" y="445"/>
                  </a:lnTo>
                  <a:lnTo>
                    <a:pt x="315" y="443"/>
                  </a:lnTo>
                  <a:lnTo>
                    <a:pt x="323" y="442"/>
                  </a:lnTo>
                  <a:lnTo>
                    <a:pt x="331" y="440"/>
                  </a:lnTo>
                  <a:lnTo>
                    <a:pt x="340" y="442"/>
                  </a:lnTo>
                  <a:lnTo>
                    <a:pt x="349" y="443"/>
                  </a:lnTo>
                  <a:lnTo>
                    <a:pt x="357" y="445"/>
                  </a:lnTo>
                  <a:lnTo>
                    <a:pt x="365" y="451"/>
                  </a:lnTo>
                  <a:lnTo>
                    <a:pt x="371" y="456"/>
                  </a:lnTo>
                  <a:lnTo>
                    <a:pt x="378" y="461"/>
                  </a:lnTo>
                  <a:lnTo>
                    <a:pt x="378" y="461"/>
                  </a:lnTo>
                  <a:lnTo>
                    <a:pt x="389" y="455"/>
                  </a:lnTo>
                  <a:lnTo>
                    <a:pt x="402" y="448"/>
                  </a:lnTo>
                  <a:lnTo>
                    <a:pt x="408" y="444"/>
                  </a:lnTo>
                  <a:lnTo>
                    <a:pt x="412" y="439"/>
                  </a:lnTo>
                  <a:lnTo>
                    <a:pt x="416" y="434"/>
                  </a:lnTo>
                  <a:lnTo>
                    <a:pt x="418" y="426"/>
                  </a:lnTo>
                  <a:lnTo>
                    <a:pt x="418" y="426"/>
                  </a:lnTo>
                  <a:lnTo>
                    <a:pt x="413" y="419"/>
                  </a:lnTo>
                  <a:lnTo>
                    <a:pt x="409" y="411"/>
                  </a:lnTo>
                  <a:lnTo>
                    <a:pt x="408" y="405"/>
                  </a:lnTo>
                  <a:lnTo>
                    <a:pt x="406" y="397"/>
                  </a:lnTo>
                  <a:lnTo>
                    <a:pt x="406" y="389"/>
                  </a:lnTo>
                  <a:lnTo>
                    <a:pt x="408" y="383"/>
                  </a:lnTo>
                  <a:lnTo>
                    <a:pt x="410" y="375"/>
                  </a:lnTo>
                  <a:lnTo>
                    <a:pt x="413" y="368"/>
                  </a:lnTo>
                  <a:lnTo>
                    <a:pt x="418" y="363"/>
                  </a:lnTo>
                  <a:lnTo>
                    <a:pt x="423" y="358"/>
                  </a:lnTo>
                  <a:lnTo>
                    <a:pt x="430" y="354"/>
                  </a:lnTo>
                  <a:lnTo>
                    <a:pt x="438" y="350"/>
                  </a:lnTo>
                  <a:lnTo>
                    <a:pt x="446" y="349"/>
                  </a:lnTo>
                  <a:lnTo>
                    <a:pt x="455" y="347"/>
                  </a:lnTo>
                  <a:lnTo>
                    <a:pt x="465" y="347"/>
                  </a:lnTo>
                  <a:lnTo>
                    <a:pt x="477" y="350"/>
                  </a:lnTo>
                  <a:lnTo>
                    <a:pt x="477" y="350"/>
                  </a:lnTo>
                  <a:lnTo>
                    <a:pt x="486" y="324"/>
                  </a:lnTo>
                  <a:lnTo>
                    <a:pt x="494" y="295"/>
                  </a:lnTo>
                  <a:lnTo>
                    <a:pt x="494" y="295"/>
                  </a:lnTo>
                  <a:lnTo>
                    <a:pt x="485" y="293"/>
                  </a:lnTo>
                  <a:lnTo>
                    <a:pt x="477" y="289"/>
                  </a:lnTo>
                  <a:lnTo>
                    <a:pt x="470" y="283"/>
                  </a:lnTo>
                  <a:lnTo>
                    <a:pt x="464" y="277"/>
                  </a:lnTo>
                  <a:lnTo>
                    <a:pt x="460" y="270"/>
                  </a:lnTo>
                  <a:lnTo>
                    <a:pt x="457" y="264"/>
                  </a:lnTo>
                  <a:lnTo>
                    <a:pt x="455" y="256"/>
                  </a:lnTo>
                  <a:lnTo>
                    <a:pt x="455" y="248"/>
                  </a:lnTo>
                  <a:lnTo>
                    <a:pt x="455" y="240"/>
                  </a:lnTo>
                  <a:lnTo>
                    <a:pt x="457" y="234"/>
                  </a:lnTo>
                  <a:lnTo>
                    <a:pt x="460" y="226"/>
                  </a:lnTo>
                  <a:lnTo>
                    <a:pt x="464" y="219"/>
                  </a:lnTo>
                  <a:lnTo>
                    <a:pt x="470" y="214"/>
                  </a:lnTo>
                  <a:lnTo>
                    <a:pt x="477" y="209"/>
                  </a:lnTo>
                  <a:lnTo>
                    <a:pt x="485" y="205"/>
                  </a:lnTo>
                  <a:lnTo>
                    <a:pt x="494" y="201"/>
                  </a:lnTo>
                  <a:lnTo>
                    <a:pt x="494" y="201"/>
                  </a:lnTo>
                  <a:close/>
                  <a:moveTo>
                    <a:pt x="247" y="342"/>
                  </a:moveTo>
                  <a:lnTo>
                    <a:pt x="247" y="342"/>
                  </a:lnTo>
                  <a:lnTo>
                    <a:pt x="238" y="342"/>
                  </a:lnTo>
                  <a:lnTo>
                    <a:pt x="229" y="340"/>
                  </a:lnTo>
                  <a:lnTo>
                    <a:pt x="220" y="338"/>
                  </a:lnTo>
                  <a:lnTo>
                    <a:pt x="210" y="334"/>
                  </a:lnTo>
                  <a:lnTo>
                    <a:pt x="203" y="330"/>
                  </a:lnTo>
                  <a:lnTo>
                    <a:pt x="195" y="327"/>
                  </a:lnTo>
                  <a:lnTo>
                    <a:pt x="188" y="321"/>
                  </a:lnTo>
                  <a:lnTo>
                    <a:pt x="182" y="315"/>
                  </a:lnTo>
                  <a:lnTo>
                    <a:pt x="175" y="308"/>
                  </a:lnTo>
                  <a:lnTo>
                    <a:pt x="170" y="300"/>
                  </a:lnTo>
                  <a:lnTo>
                    <a:pt x="165" y="293"/>
                  </a:lnTo>
                  <a:lnTo>
                    <a:pt x="161" y="285"/>
                  </a:lnTo>
                  <a:lnTo>
                    <a:pt x="158" y="277"/>
                  </a:lnTo>
                  <a:lnTo>
                    <a:pt x="156" y="268"/>
                  </a:lnTo>
                  <a:lnTo>
                    <a:pt x="154" y="259"/>
                  </a:lnTo>
                  <a:lnTo>
                    <a:pt x="154" y="248"/>
                  </a:lnTo>
                  <a:lnTo>
                    <a:pt x="154" y="248"/>
                  </a:lnTo>
                  <a:lnTo>
                    <a:pt x="154" y="239"/>
                  </a:lnTo>
                  <a:lnTo>
                    <a:pt x="156" y="230"/>
                  </a:lnTo>
                  <a:lnTo>
                    <a:pt x="158" y="221"/>
                  </a:lnTo>
                  <a:lnTo>
                    <a:pt x="161" y="212"/>
                  </a:lnTo>
                  <a:lnTo>
                    <a:pt x="165" y="204"/>
                  </a:lnTo>
                  <a:lnTo>
                    <a:pt x="170" y="196"/>
                  </a:lnTo>
                  <a:lnTo>
                    <a:pt x="175" y="189"/>
                  </a:lnTo>
                  <a:lnTo>
                    <a:pt x="182" y="183"/>
                  </a:lnTo>
                  <a:lnTo>
                    <a:pt x="188" y="176"/>
                  </a:lnTo>
                  <a:lnTo>
                    <a:pt x="195" y="171"/>
                  </a:lnTo>
                  <a:lnTo>
                    <a:pt x="203" y="166"/>
                  </a:lnTo>
                  <a:lnTo>
                    <a:pt x="210" y="162"/>
                  </a:lnTo>
                  <a:lnTo>
                    <a:pt x="220" y="159"/>
                  </a:lnTo>
                  <a:lnTo>
                    <a:pt x="229" y="157"/>
                  </a:lnTo>
                  <a:lnTo>
                    <a:pt x="238" y="155"/>
                  </a:lnTo>
                  <a:lnTo>
                    <a:pt x="247" y="155"/>
                  </a:lnTo>
                  <a:lnTo>
                    <a:pt x="247" y="155"/>
                  </a:lnTo>
                  <a:lnTo>
                    <a:pt x="258" y="155"/>
                  </a:lnTo>
                  <a:lnTo>
                    <a:pt x="267" y="157"/>
                  </a:lnTo>
                  <a:lnTo>
                    <a:pt x="276" y="159"/>
                  </a:lnTo>
                  <a:lnTo>
                    <a:pt x="284" y="162"/>
                  </a:lnTo>
                  <a:lnTo>
                    <a:pt x="291" y="166"/>
                  </a:lnTo>
                  <a:lnTo>
                    <a:pt x="299" y="171"/>
                  </a:lnTo>
                  <a:lnTo>
                    <a:pt x="307" y="176"/>
                  </a:lnTo>
                  <a:lnTo>
                    <a:pt x="314" y="183"/>
                  </a:lnTo>
                  <a:lnTo>
                    <a:pt x="320" y="189"/>
                  </a:lnTo>
                  <a:lnTo>
                    <a:pt x="325" y="196"/>
                  </a:lnTo>
                  <a:lnTo>
                    <a:pt x="329" y="204"/>
                  </a:lnTo>
                  <a:lnTo>
                    <a:pt x="333" y="212"/>
                  </a:lnTo>
                  <a:lnTo>
                    <a:pt x="337" y="221"/>
                  </a:lnTo>
                  <a:lnTo>
                    <a:pt x="338" y="230"/>
                  </a:lnTo>
                  <a:lnTo>
                    <a:pt x="341" y="239"/>
                  </a:lnTo>
                  <a:lnTo>
                    <a:pt x="341" y="248"/>
                  </a:lnTo>
                  <a:lnTo>
                    <a:pt x="341" y="248"/>
                  </a:lnTo>
                  <a:lnTo>
                    <a:pt x="341" y="259"/>
                  </a:lnTo>
                  <a:lnTo>
                    <a:pt x="338" y="268"/>
                  </a:lnTo>
                  <a:lnTo>
                    <a:pt x="337" y="277"/>
                  </a:lnTo>
                  <a:lnTo>
                    <a:pt x="333" y="285"/>
                  </a:lnTo>
                  <a:lnTo>
                    <a:pt x="329" y="293"/>
                  </a:lnTo>
                  <a:lnTo>
                    <a:pt x="325" y="300"/>
                  </a:lnTo>
                  <a:lnTo>
                    <a:pt x="320" y="308"/>
                  </a:lnTo>
                  <a:lnTo>
                    <a:pt x="314" y="315"/>
                  </a:lnTo>
                  <a:lnTo>
                    <a:pt x="307" y="321"/>
                  </a:lnTo>
                  <a:lnTo>
                    <a:pt x="299" y="327"/>
                  </a:lnTo>
                  <a:lnTo>
                    <a:pt x="291" y="330"/>
                  </a:lnTo>
                  <a:lnTo>
                    <a:pt x="284" y="334"/>
                  </a:lnTo>
                  <a:lnTo>
                    <a:pt x="276" y="338"/>
                  </a:lnTo>
                  <a:lnTo>
                    <a:pt x="267" y="340"/>
                  </a:lnTo>
                  <a:lnTo>
                    <a:pt x="258" y="342"/>
                  </a:lnTo>
                  <a:lnTo>
                    <a:pt x="247" y="342"/>
                  </a:lnTo>
                  <a:lnTo>
                    <a:pt x="247" y="34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 name="Freeform 11009"/>
            <p:cNvSpPr>
              <a:spLocks noEditPoints="1"/>
            </p:cNvSpPr>
            <p:nvPr/>
          </p:nvSpPr>
          <p:spPr bwMode="auto">
            <a:xfrm>
              <a:off x="2056591" y="2926730"/>
              <a:ext cx="102004" cy="103526"/>
            </a:xfrm>
            <a:custGeom>
              <a:avLst/>
              <a:gdLst>
                <a:gd name="T0" fmla="*/ 265 w 268"/>
                <a:gd name="T1" fmla="*/ 110 h 269"/>
                <a:gd name="T2" fmla="*/ 250 w 268"/>
                <a:gd name="T3" fmla="*/ 96 h 269"/>
                <a:gd name="T4" fmla="*/ 234 w 268"/>
                <a:gd name="T5" fmla="*/ 88 h 269"/>
                <a:gd name="T6" fmla="*/ 227 w 268"/>
                <a:gd name="T7" fmla="*/ 64 h 269"/>
                <a:gd name="T8" fmla="*/ 237 w 268"/>
                <a:gd name="T9" fmla="*/ 49 h 269"/>
                <a:gd name="T10" fmla="*/ 221 w 268"/>
                <a:gd name="T11" fmla="*/ 33 h 269"/>
                <a:gd name="T12" fmla="*/ 210 w 268"/>
                <a:gd name="T13" fmla="*/ 33 h 269"/>
                <a:gd name="T14" fmla="*/ 199 w 268"/>
                <a:gd name="T15" fmla="*/ 38 h 269"/>
                <a:gd name="T16" fmla="*/ 174 w 268"/>
                <a:gd name="T17" fmla="*/ 30 h 269"/>
                <a:gd name="T18" fmla="*/ 166 w 268"/>
                <a:gd name="T19" fmla="*/ 15 h 269"/>
                <a:gd name="T20" fmla="*/ 166 w 268"/>
                <a:gd name="T21" fmla="*/ 4 h 269"/>
                <a:gd name="T22" fmla="*/ 132 w 268"/>
                <a:gd name="T23" fmla="*/ 7 h 269"/>
                <a:gd name="T24" fmla="*/ 127 w 268"/>
                <a:gd name="T25" fmla="*/ 20 h 269"/>
                <a:gd name="T26" fmla="*/ 111 w 268"/>
                <a:gd name="T27" fmla="*/ 28 h 269"/>
                <a:gd name="T28" fmla="*/ 85 w 268"/>
                <a:gd name="T29" fmla="*/ 21 h 269"/>
                <a:gd name="T30" fmla="*/ 65 w 268"/>
                <a:gd name="T31" fmla="*/ 20 h 269"/>
                <a:gd name="T32" fmla="*/ 55 w 268"/>
                <a:gd name="T33" fmla="*/ 30 h 269"/>
                <a:gd name="T34" fmla="*/ 59 w 268"/>
                <a:gd name="T35" fmla="*/ 46 h 269"/>
                <a:gd name="T36" fmla="*/ 48 w 268"/>
                <a:gd name="T37" fmla="*/ 66 h 269"/>
                <a:gd name="T38" fmla="*/ 20 w 268"/>
                <a:gd name="T39" fmla="*/ 67 h 269"/>
                <a:gd name="T40" fmla="*/ 7 w 268"/>
                <a:gd name="T41" fmla="*/ 94 h 269"/>
                <a:gd name="T42" fmla="*/ 15 w 268"/>
                <a:gd name="T43" fmla="*/ 98 h 269"/>
                <a:gd name="T44" fmla="*/ 24 w 268"/>
                <a:gd name="T45" fmla="*/ 113 h 269"/>
                <a:gd name="T46" fmla="*/ 17 w 268"/>
                <a:gd name="T47" fmla="*/ 137 h 269"/>
                <a:gd name="T48" fmla="*/ 5 w 268"/>
                <a:gd name="T49" fmla="*/ 144 h 269"/>
                <a:gd name="T50" fmla="*/ 3 w 268"/>
                <a:gd name="T51" fmla="*/ 160 h 269"/>
                <a:gd name="T52" fmla="*/ 18 w 268"/>
                <a:gd name="T53" fmla="*/ 174 h 269"/>
                <a:gd name="T54" fmla="*/ 35 w 268"/>
                <a:gd name="T55" fmla="*/ 182 h 269"/>
                <a:gd name="T56" fmla="*/ 41 w 268"/>
                <a:gd name="T57" fmla="*/ 205 h 269"/>
                <a:gd name="T58" fmla="*/ 33 w 268"/>
                <a:gd name="T59" fmla="*/ 221 h 269"/>
                <a:gd name="T60" fmla="*/ 47 w 268"/>
                <a:gd name="T61" fmla="*/ 237 h 269"/>
                <a:gd name="T62" fmla="*/ 58 w 268"/>
                <a:gd name="T63" fmla="*/ 237 h 269"/>
                <a:gd name="T64" fmla="*/ 71 w 268"/>
                <a:gd name="T65" fmla="*/ 231 h 269"/>
                <a:gd name="T66" fmla="*/ 94 w 268"/>
                <a:gd name="T67" fmla="*/ 238 h 269"/>
                <a:gd name="T68" fmla="*/ 103 w 268"/>
                <a:gd name="T69" fmla="*/ 255 h 269"/>
                <a:gd name="T70" fmla="*/ 102 w 268"/>
                <a:gd name="T71" fmla="*/ 265 h 269"/>
                <a:gd name="T72" fmla="*/ 136 w 268"/>
                <a:gd name="T73" fmla="*/ 263 h 269"/>
                <a:gd name="T74" fmla="*/ 143 w 268"/>
                <a:gd name="T75" fmla="*/ 250 h 269"/>
                <a:gd name="T76" fmla="*/ 158 w 268"/>
                <a:gd name="T77" fmla="*/ 242 h 269"/>
                <a:gd name="T78" fmla="*/ 184 w 268"/>
                <a:gd name="T79" fmla="*/ 248 h 269"/>
                <a:gd name="T80" fmla="*/ 204 w 268"/>
                <a:gd name="T81" fmla="*/ 250 h 269"/>
                <a:gd name="T82" fmla="*/ 214 w 268"/>
                <a:gd name="T83" fmla="*/ 239 h 269"/>
                <a:gd name="T84" fmla="*/ 209 w 268"/>
                <a:gd name="T85" fmla="*/ 224 h 269"/>
                <a:gd name="T86" fmla="*/ 221 w 268"/>
                <a:gd name="T87" fmla="*/ 204 h 269"/>
                <a:gd name="T88" fmla="*/ 250 w 268"/>
                <a:gd name="T89" fmla="*/ 203 h 269"/>
                <a:gd name="T90" fmla="*/ 263 w 268"/>
                <a:gd name="T91" fmla="*/ 175 h 269"/>
                <a:gd name="T92" fmla="*/ 254 w 268"/>
                <a:gd name="T93" fmla="*/ 170 h 269"/>
                <a:gd name="T94" fmla="*/ 244 w 268"/>
                <a:gd name="T95" fmla="*/ 156 h 269"/>
                <a:gd name="T96" fmla="*/ 251 w 268"/>
                <a:gd name="T97" fmla="*/ 133 h 269"/>
                <a:gd name="T98" fmla="*/ 263 w 268"/>
                <a:gd name="T99" fmla="*/ 126 h 269"/>
                <a:gd name="T100" fmla="*/ 128 w 268"/>
                <a:gd name="T101" fmla="*/ 184 h 269"/>
                <a:gd name="T102" fmla="*/ 110 w 268"/>
                <a:gd name="T103" fmla="*/ 178 h 269"/>
                <a:gd name="T104" fmla="*/ 90 w 268"/>
                <a:gd name="T105" fmla="*/ 157 h 269"/>
                <a:gd name="T106" fmla="*/ 85 w 268"/>
                <a:gd name="T107" fmla="*/ 130 h 269"/>
                <a:gd name="T108" fmla="*/ 92 w 268"/>
                <a:gd name="T109" fmla="*/ 110 h 269"/>
                <a:gd name="T110" fmla="*/ 111 w 268"/>
                <a:gd name="T111" fmla="*/ 90 h 269"/>
                <a:gd name="T112" fmla="*/ 140 w 268"/>
                <a:gd name="T113" fmla="*/ 85 h 269"/>
                <a:gd name="T114" fmla="*/ 159 w 268"/>
                <a:gd name="T115" fmla="*/ 92 h 269"/>
                <a:gd name="T116" fmla="*/ 179 w 268"/>
                <a:gd name="T117" fmla="*/ 111 h 269"/>
                <a:gd name="T118" fmla="*/ 184 w 268"/>
                <a:gd name="T119" fmla="*/ 140 h 269"/>
                <a:gd name="T120" fmla="*/ 178 w 268"/>
                <a:gd name="T121" fmla="*/ 160 h 269"/>
                <a:gd name="T122" fmla="*/ 157 w 268"/>
                <a:gd name="T123" fmla="*/ 179 h 269"/>
                <a:gd name="T124" fmla="*/ 128 w 268"/>
                <a:gd name="T125" fmla="*/ 18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 h="269">
                  <a:moveTo>
                    <a:pt x="268" y="126"/>
                  </a:moveTo>
                  <a:lnTo>
                    <a:pt x="268" y="126"/>
                  </a:lnTo>
                  <a:lnTo>
                    <a:pt x="265" y="110"/>
                  </a:lnTo>
                  <a:lnTo>
                    <a:pt x="261" y="96"/>
                  </a:lnTo>
                  <a:lnTo>
                    <a:pt x="261" y="96"/>
                  </a:lnTo>
                  <a:lnTo>
                    <a:pt x="250" y="96"/>
                  </a:lnTo>
                  <a:lnTo>
                    <a:pt x="246" y="94"/>
                  </a:lnTo>
                  <a:lnTo>
                    <a:pt x="240" y="92"/>
                  </a:lnTo>
                  <a:lnTo>
                    <a:pt x="234" y="88"/>
                  </a:lnTo>
                  <a:lnTo>
                    <a:pt x="230" y="80"/>
                  </a:lnTo>
                  <a:lnTo>
                    <a:pt x="227" y="73"/>
                  </a:lnTo>
                  <a:lnTo>
                    <a:pt x="227" y="64"/>
                  </a:lnTo>
                  <a:lnTo>
                    <a:pt x="231" y="56"/>
                  </a:lnTo>
                  <a:lnTo>
                    <a:pt x="237" y="49"/>
                  </a:lnTo>
                  <a:lnTo>
                    <a:pt x="237" y="49"/>
                  </a:lnTo>
                  <a:lnTo>
                    <a:pt x="233" y="43"/>
                  </a:lnTo>
                  <a:lnTo>
                    <a:pt x="227" y="38"/>
                  </a:lnTo>
                  <a:lnTo>
                    <a:pt x="221" y="33"/>
                  </a:lnTo>
                  <a:lnTo>
                    <a:pt x="214" y="29"/>
                  </a:lnTo>
                  <a:lnTo>
                    <a:pt x="214" y="29"/>
                  </a:lnTo>
                  <a:lnTo>
                    <a:pt x="210" y="33"/>
                  </a:lnTo>
                  <a:lnTo>
                    <a:pt x="207" y="35"/>
                  </a:lnTo>
                  <a:lnTo>
                    <a:pt x="203" y="37"/>
                  </a:lnTo>
                  <a:lnTo>
                    <a:pt x="199" y="38"/>
                  </a:lnTo>
                  <a:lnTo>
                    <a:pt x="190" y="38"/>
                  </a:lnTo>
                  <a:lnTo>
                    <a:pt x="182" y="35"/>
                  </a:lnTo>
                  <a:lnTo>
                    <a:pt x="174" y="30"/>
                  </a:lnTo>
                  <a:lnTo>
                    <a:pt x="169" y="24"/>
                  </a:lnTo>
                  <a:lnTo>
                    <a:pt x="167" y="20"/>
                  </a:lnTo>
                  <a:lnTo>
                    <a:pt x="166" y="15"/>
                  </a:lnTo>
                  <a:lnTo>
                    <a:pt x="166" y="9"/>
                  </a:lnTo>
                  <a:lnTo>
                    <a:pt x="166" y="4"/>
                  </a:lnTo>
                  <a:lnTo>
                    <a:pt x="166" y="4"/>
                  </a:lnTo>
                  <a:lnTo>
                    <a:pt x="133" y="0"/>
                  </a:lnTo>
                  <a:lnTo>
                    <a:pt x="133" y="0"/>
                  </a:lnTo>
                  <a:lnTo>
                    <a:pt x="132" y="7"/>
                  </a:lnTo>
                  <a:lnTo>
                    <a:pt x="131" y="12"/>
                  </a:lnTo>
                  <a:lnTo>
                    <a:pt x="129" y="16"/>
                  </a:lnTo>
                  <a:lnTo>
                    <a:pt x="127" y="20"/>
                  </a:lnTo>
                  <a:lnTo>
                    <a:pt x="123" y="22"/>
                  </a:lnTo>
                  <a:lnTo>
                    <a:pt x="119" y="25"/>
                  </a:lnTo>
                  <a:lnTo>
                    <a:pt x="111" y="28"/>
                  </a:lnTo>
                  <a:lnTo>
                    <a:pt x="102" y="28"/>
                  </a:lnTo>
                  <a:lnTo>
                    <a:pt x="93" y="25"/>
                  </a:lnTo>
                  <a:lnTo>
                    <a:pt x="85" y="21"/>
                  </a:lnTo>
                  <a:lnTo>
                    <a:pt x="79" y="13"/>
                  </a:lnTo>
                  <a:lnTo>
                    <a:pt x="79" y="13"/>
                  </a:lnTo>
                  <a:lnTo>
                    <a:pt x="65" y="20"/>
                  </a:lnTo>
                  <a:lnTo>
                    <a:pt x="59" y="24"/>
                  </a:lnTo>
                  <a:lnTo>
                    <a:pt x="56" y="26"/>
                  </a:lnTo>
                  <a:lnTo>
                    <a:pt x="55" y="30"/>
                  </a:lnTo>
                  <a:lnTo>
                    <a:pt x="55" y="30"/>
                  </a:lnTo>
                  <a:lnTo>
                    <a:pt x="59" y="38"/>
                  </a:lnTo>
                  <a:lnTo>
                    <a:pt x="59" y="46"/>
                  </a:lnTo>
                  <a:lnTo>
                    <a:pt x="58" y="54"/>
                  </a:lnTo>
                  <a:lnTo>
                    <a:pt x="54" y="60"/>
                  </a:lnTo>
                  <a:lnTo>
                    <a:pt x="48" y="66"/>
                  </a:lnTo>
                  <a:lnTo>
                    <a:pt x="41" y="69"/>
                  </a:lnTo>
                  <a:lnTo>
                    <a:pt x="30" y="69"/>
                  </a:lnTo>
                  <a:lnTo>
                    <a:pt x="20" y="67"/>
                  </a:lnTo>
                  <a:lnTo>
                    <a:pt x="20" y="67"/>
                  </a:lnTo>
                  <a:lnTo>
                    <a:pt x="13" y="80"/>
                  </a:lnTo>
                  <a:lnTo>
                    <a:pt x="7" y="94"/>
                  </a:lnTo>
                  <a:lnTo>
                    <a:pt x="7" y="94"/>
                  </a:lnTo>
                  <a:lnTo>
                    <a:pt x="11" y="96"/>
                  </a:lnTo>
                  <a:lnTo>
                    <a:pt x="15" y="98"/>
                  </a:lnTo>
                  <a:lnTo>
                    <a:pt x="18" y="102"/>
                  </a:lnTo>
                  <a:lnTo>
                    <a:pt x="21" y="105"/>
                  </a:lnTo>
                  <a:lnTo>
                    <a:pt x="24" y="113"/>
                  </a:lnTo>
                  <a:lnTo>
                    <a:pt x="24" y="122"/>
                  </a:lnTo>
                  <a:lnTo>
                    <a:pt x="21" y="130"/>
                  </a:lnTo>
                  <a:lnTo>
                    <a:pt x="17" y="137"/>
                  </a:lnTo>
                  <a:lnTo>
                    <a:pt x="13" y="140"/>
                  </a:lnTo>
                  <a:lnTo>
                    <a:pt x="9" y="143"/>
                  </a:lnTo>
                  <a:lnTo>
                    <a:pt x="5" y="144"/>
                  </a:lnTo>
                  <a:lnTo>
                    <a:pt x="0" y="144"/>
                  </a:lnTo>
                  <a:lnTo>
                    <a:pt x="0" y="144"/>
                  </a:lnTo>
                  <a:lnTo>
                    <a:pt x="3" y="160"/>
                  </a:lnTo>
                  <a:lnTo>
                    <a:pt x="7" y="174"/>
                  </a:lnTo>
                  <a:lnTo>
                    <a:pt x="7" y="174"/>
                  </a:lnTo>
                  <a:lnTo>
                    <a:pt x="18" y="174"/>
                  </a:lnTo>
                  <a:lnTo>
                    <a:pt x="24" y="175"/>
                  </a:lnTo>
                  <a:lnTo>
                    <a:pt x="28" y="177"/>
                  </a:lnTo>
                  <a:lnTo>
                    <a:pt x="35" y="182"/>
                  </a:lnTo>
                  <a:lnTo>
                    <a:pt x="39" y="188"/>
                  </a:lnTo>
                  <a:lnTo>
                    <a:pt x="42" y="196"/>
                  </a:lnTo>
                  <a:lnTo>
                    <a:pt x="41" y="205"/>
                  </a:lnTo>
                  <a:lnTo>
                    <a:pt x="38" y="213"/>
                  </a:lnTo>
                  <a:lnTo>
                    <a:pt x="33" y="221"/>
                  </a:lnTo>
                  <a:lnTo>
                    <a:pt x="33" y="221"/>
                  </a:lnTo>
                  <a:lnTo>
                    <a:pt x="37" y="226"/>
                  </a:lnTo>
                  <a:lnTo>
                    <a:pt x="42" y="231"/>
                  </a:lnTo>
                  <a:lnTo>
                    <a:pt x="47" y="237"/>
                  </a:lnTo>
                  <a:lnTo>
                    <a:pt x="55" y="239"/>
                  </a:lnTo>
                  <a:lnTo>
                    <a:pt x="55" y="239"/>
                  </a:lnTo>
                  <a:lnTo>
                    <a:pt x="58" y="237"/>
                  </a:lnTo>
                  <a:lnTo>
                    <a:pt x="62" y="234"/>
                  </a:lnTo>
                  <a:lnTo>
                    <a:pt x="65" y="231"/>
                  </a:lnTo>
                  <a:lnTo>
                    <a:pt x="71" y="231"/>
                  </a:lnTo>
                  <a:lnTo>
                    <a:pt x="79" y="231"/>
                  </a:lnTo>
                  <a:lnTo>
                    <a:pt x="88" y="234"/>
                  </a:lnTo>
                  <a:lnTo>
                    <a:pt x="94" y="238"/>
                  </a:lnTo>
                  <a:lnTo>
                    <a:pt x="101" y="246"/>
                  </a:lnTo>
                  <a:lnTo>
                    <a:pt x="102" y="250"/>
                  </a:lnTo>
                  <a:lnTo>
                    <a:pt x="103" y="255"/>
                  </a:lnTo>
                  <a:lnTo>
                    <a:pt x="103" y="259"/>
                  </a:lnTo>
                  <a:lnTo>
                    <a:pt x="102" y="265"/>
                  </a:lnTo>
                  <a:lnTo>
                    <a:pt x="102" y="265"/>
                  </a:lnTo>
                  <a:lnTo>
                    <a:pt x="136" y="269"/>
                  </a:lnTo>
                  <a:lnTo>
                    <a:pt x="136" y="269"/>
                  </a:lnTo>
                  <a:lnTo>
                    <a:pt x="136" y="263"/>
                  </a:lnTo>
                  <a:lnTo>
                    <a:pt x="137" y="257"/>
                  </a:lnTo>
                  <a:lnTo>
                    <a:pt x="140" y="254"/>
                  </a:lnTo>
                  <a:lnTo>
                    <a:pt x="143" y="250"/>
                  </a:lnTo>
                  <a:lnTo>
                    <a:pt x="146" y="247"/>
                  </a:lnTo>
                  <a:lnTo>
                    <a:pt x="149" y="244"/>
                  </a:lnTo>
                  <a:lnTo>
                    <a:pt x="158" y="242"/>
                  </a:lnTo>
                  <a:lnTo>
                    <a:pt x="167" y="242"/>
                  </a:lnTo>
                  <a:lnTo>
                    <a:pt x="176" y="244"/>
                  </a:lnTo>
                  <a:lnTo>
                    <a:pt x="184" y="248"/>
                  </a:lnTo>
                  <a:lnTo>
                    <a:pt x="191" y="256"/>
                  </a:lnTo>
                  <a:lnTo>
                    <a:pt x="191" y="256"/>
                  </a:lnTo>
                  <a:lnTo>
                    <a:pt x="204" y="250"/>
                  </a:lnTo>
                  <a:lnTo>
                    <a:pt x="210" y="246"/>
                  </a:lnTo>
                  <a:lnTo>
                    <a:pt x="212" y="243"/>
                  </a:lnTo>
                  <a:lnTo>
                    <a:pt x="214" y="239"/>
                  </a:lnTo>
                  <a:lnTo>
                    <a:pt x="214" y="239"/>
                  </a:lnTo>
                  <a:lnTo>
                    <a:pt x="210" y="231"/>
                  </a:lnTo>
                  <a:lnTo>
                    <a:pt x="209" y="224"/>
                  </a:lnTo>
                  <a:lnTo>
                    <a:pt x="210" y="216"/>
                  </a:lnTo>
                  <a:lnTo>
                    <a:pt x="214" y="209"/>
                  </a:lnTo>
                  <a:lnTo>
                    <a:pt x="221" y="204"/>
                  </a:lnTo>
                  <a:lnTo>
                    <a:pt x="229" y="200"/>
                  </a:lnTo>
                  <a:lnTo>
                    <a:pt x="238" y="200"/>
                  </a:lnTo>
                  <a:lnTo>
                    <a:pt x="250" y="203"/>
                  </a:lnTo>
                  <a:lnTo>
                    <a:pt x="250" y="203"/>
                  </a:lnTo>
                  <a:lnTo>
                    <a:pt x="256" y="190"/>
                  </a:lnTo>
                  <a:lnTo>
                    <a:pt x="263" y="175"/>
                  </a:lnTo>
                  <a:lnTo>
                    <a:pt x="263" y="175"/>
                  </a:lnTo>
                  <a:lnTo>
                    <a:pt x="257" y="173"/>
                  </a:lnTo>
                  <a:lnTo>
                    <a:pt x="254" y="170"/>
                  </a:lnTo>
                  <a:lnTo>
                    <a:pt x="250" y="167"/>
                  </a:lnTo>
                  <a:lnTo>
                    <a:pt x="247" y="163"/>
                  </a:lnTo>
                  <a:lnTo>
                    <a:pt x="244" y="156"/>
                  </a:lnTo>
                  <a:lnTo>
                    <a:pt x="244" y="148"/>
                  </a:lnTo>
                  <a:lnTo>
                    <a:pt x="247" y="140"/>
                  </a:lnTo>
                  <a:lnTo>
                    <a:pt x="251" y="133"/>
                  </a:lnTo>
                  <a:lnTo>
                    <a:pt x="255" y="130"/>
                  </a:lnTo>
                  <a:lnTo>
                    <a:pt x="259" y="128"/>
                  </a:lnTo>
                  <a:lnTo>
                    <a:pt x="263" y="126"/>
                  </a:lnTo>
                  <a:lnTo>
                    <a:pt x="268" y="126"/>
                  </a:lnTo>
                  <a:lnTo>
                    <a:pt x="268" y="126"/>
                  </a:lnTo>
                  <a:close/>
                  <a:moveTo>
                    <a:pt x="128" y="184"/>
                  </a:moveTo>
                  <a:lnTo>
                    <a:pt x="128" y="184"/>
                  </a:lnTo>
                  <a:lnTo>
                    <a:pt x="119" y="182"/>
                  </a:lnTo>
                  <a:lnTo>
                    <a:pt x="110" y="178"/>
                  </a:lnTo>
                  <a:lnTo>
                    <a:pt x="102" y="173"/>
                  </a:lnTo>
                  <a:lnTo>
                    <a:pt x="95" y="166"/>
                  </a:lnTo>
                  <a:lnTo>
                    <a:pt x="90" y="157"/>
                  </a:lnTo>
                  <a:lnTo>
                    <a:pt x="86" y="149"/>
                  </a:lnTo>
                  <a:lnTo>
                    <a:pt x="85" y="139"/>
                  </a:lnTo>
                  <a:lnTo>
                    <a:pt x="85" y="130"/>
                  </a:lnTo>
                  <a:lnTo>
                    <a:pt x="85" y="130"/>
                  </a:lnTo>
                  <a:lnTo>
                    <a:pt x="88" y="119"/>
                  </a:lnTo>
                  <a:lnTo>
                    <a:pt x="92" y="110"/>
                  </a:lnTo>
                  <a:lnTo>
                    <a:pt x="97" y="102"/>
                  </a:lnTo>
                  <a:lnTo>
                    <a:pt x="103" y="96"/>
                  </a:lnTo>
                  <a:lnTo>
                    <a:pt x="111" y="90"/>
                  </a:lnTo>
                  <a:lnTo>
                    <a:pt x="120" y="86"/>
                  </a:lnTo>
                  <a:lnTo>
                    <a:pt x="129" y="85"/>
                  </a:lnTo>
                  <a:lnTo>
                    <a:pt x="140" y="85"/>
                  </a:lnTo>
                  <a:lnTo>
                    <a:pt x="140" y="85"/>
                  </a:lnTo>
                  <a:lnTo>
                    <a:pt x="150" y="88"/>
                  </a:lnTo>
                  <a:lnTo>
                    <a:pt x="159" y="92"/>
                  </a:lnTo>
                  <a:lnTo>
                    <a:pt x="167" y="97"/>
                  </a:lnTo>
                  <a:lnTo>
                    <a:pt x="174" y="103"/>
                  </a:lnTo>
                  <a:lnTo>
                    <a:pt x="179" y="111"/>
                  </a:lnTo>
                  <a:lnTo>
                    <a:pt x="182" y="120"/>
                  </a:lnTo>
                  <a:lnTo>
                    <a:pt x="184" y="131"/>
                  </a:lnTo>
                  <a:lnTo>
                    <a:pt x="184" y="140"/>
                  </a:lnTo>
                  <a:lnTo>
                    <a:pt x="184" y="140"/>
                  </a:lnTo>
                  <a:lnTo>
                    <a:pt x="182" y="150"/>
                  </a:lnTo>
                  <a:lnTo>
                    <a:pt x="178" y="160"/>
                  </a:lnTo>
                  <a:lnTo>
                    <a:pt x="173" y="167"/>
                  </a:lnTo>
                  <a:lnTo>
                    <a:pt x="165" y="174"/>
                  </a:lnTo>
                  <a:lnTo>
                    <a:pt x="157" y="179"/>
                  </a:lnTo>
                  <a:lnTo>
                    <a:pt x="148" y="183"/>
                  </a:lnTo>
                  <a:lnTo>
                    <a:pt x="139" y="184"/>
                  </a:lnTo>
                  <a:lnTo>
                    <a:pt x="128" y="184"/>
                  </a:lnTo>
                  <a:lnTo>
                    <a:pt x="128" y="18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0" name="Freeform 11010"/>
            <p:cNvSpPr>
              <a:spLocks/>
            </p:cNvSpPr>
            <p:nvPr/>
          </p:nvSpPr>
          <p:spPr bwMode="auto">
            <a:xfrm>
              <a:off x="2073338" y="2667914"/>
              <a:ext cx="127885" cy="178126"/>
            </a:xfrm>
            <a:custGeom>
              <a:avLst/>
              <a:gdLst>
                <a:gd name="T0" fmla="*/ 340 w 340"/>
                <a:gd name="T1" fmla="*/ 178 h 468"/>
                <a:gd name="T2" fmla="*/ 336 w 340"/>
                <a:gd name="T3" fmla="*/ 143 h 468"/>
                <a:gd name="T4" fmla="*/ 327 w 340"/>
                <a:gd name="T5" fmla="*/ 109 h 468"/>
                <a:gd name="T6" fmla="*/ 311 w 340"/>
                <a:gd name="T7" fmla="*/ 79 h 468"/>
                <a:gd name="T8" fmla="*/ 290 w 340"/>
                <a:gd name="T9" fmla="*/ 53 h 468"/>
                <a:gd name="T10" fmla="*/ 265 w 340"/>
                <a:gd name="T11" fmla="*/ 32 h 468"/>
                <a:gd name="T12" fmla="*/ 237 w 340"/>
                <a:gd name="T13" fmla="*/ 15 h 468"/>
                <a:gd name="T14" fmla="*/ 204 w 340"/>
                <a:gd name="T15" fmla="*/ 4 h 468"/>
                <a:gd name="T16" fmla="*/ 170 w 340"/>
                <a:gd name="T17" fmla="*/ 0 h 468"/>
                <a:gd name="T18" fmla="*/ 153 w 340"/>
                <a:gd name="T19" fmla="*/ 2 h 468"/>
                <a:gd name="T20" fmla="*/ 120 w 340"/>
                <a:gd name="T21" fmla="*/ 10 h 468"/>
                <a:gd name="T22" fmla="*/ 89 w 340"/>
                <a:gd name="T23" fmla="*/ 23 h 468"/>
                <a:gd name="T24" fmla="*/ 63 w 340"/>
                <a:gd name="T25" fmla="*/ 41 h 468"/>
                <a:gd name="T26" fmla="*/ 39 w 340"/>
                <a:gd name="T27" fmla="*/ 66 h 468"/>
                <a:gd name="T28" fmla="*/ 21 w 340"/>
                <a:gd name="T29" fmla="*/ 94 h 468"/>
                <a:gd name="T30" fmla="*/ 8 w 340"/>
                <a:gd name="T31" fmla="*/ 126 h 468"/>
                <a:gd name="T32" fmla="*/ 2 w 340"/>
                <a:gd name="T33" fmla="*/ 160 h 468"/>
                <a:gd name="T34" fmla="*/ 0 w 340"/>
                <a:gd name="T35" fmla="*/ 178 h 468"/>
                <a:gd name="T36" fmla="*/ 4 w 340"/>
                <a:gd name="T37" fmla="*/ 213 h 468"/>
                <a:gd name="T38" fmla="*/ 13 w 340"/>
                <a:gd name="T39" fmla="*/ 247 h 468"/>
                <a:gd name="T40" fmla="*/ 29 w 340"/>
                <a:gd name="T41" fmla="*/ 277 h 468"/>
                <a:gd name="T42" fmla="*/ 51 w 340"/>
                <a:gd name="T43" fmla="*/ 305 h 468"/>
                <a:gd name="T44" fmla="*/ 60 w 340"/>
                <a:gd name="T45" fmla="*/ 323 h 468"/>
                <a:gd name="T46" fmla="*/ 76 w 340"/>
                <a:gd name="T47" fmla="*/ 362 h 468"/>
                <a:gd name="T48" fmla="*/ 80 w 340"/>
                <a:gd name="T49" fmla="*/ 384 h 468"/>
                <a:gd name="T50" fmla="*/ 79 w 340"/>
                <a:gd name="T51" fmla="*/ 392 h 468"/>
                <a:gd name="T52" fmla="*/ 79 w 340"/>
                <a:gd name="T53" fmla="*/ 413 h 468"/>
                <a:gd name="T54" fmla="*/ 86 w 340"/>
                <a:gd name="T55" fmla="*/ 434 h 468"/>
                <a:gd name="T56" fmla="*/ 97 w 340"/>
                <a:gd name="T57" fmla="*/ 448 h 468"/>
                <a:gd name="T58" fmla="*/ 103 w 340"/>
                <a:gd name="T59" fmla="*/ 454 h 468"/>
                <a:gd name="T60" fmla="*/ 119 w 340"/>
                <a:gd name="T61" fmla="*/ 461 h 468"/>
                <a:gd name="T62" fmla="*/ 137 w 340"/>
                <a:gd name="T63" fmla="*/ 467 h 468"/>
                <a:gd name="T64" fmla="*/ 162 w 340"/>
                <a:gd name="T65" fmla="*/ 468 h 468"/>
                <a:gd name="T66" fmla="*/ 179 w 340"/>
                <a:gd name="T67" fmla="*/ 468 h 468"/>
                <a:gd name="T68" fmla="*/ 216 w 340"/>
                <a:gd name="T69" fmla="*/ 460 h 468"/>
                <a:gd name="T70" fmla="*/ 235 w 340"/>
                <a:gd name="T71" fmla="*/ 454 h 468"/>
                <a:gd name="T72" fmla="*/ 235 w 340"/>
                <a:gd name="T73" fmla="*/ 454 h 468"/>
                <a:gd name="T74" fmla="*/ 246 w 340"/>
                <a:gd name="T75" fmla="*/ 445 h 468"/>
                <a:gd name="T76" fmla="*/ 256 w 340"/>
                <a:gd name="T77" fmla="*/ 426 h 468"/>
                <a:gd name="T78" fmla="*/ 261 w 340"/>
                <a:gd name="T79" fmla="*/ 408 h 468"/>
                <a:gd name="T80" fmla="*/ 260 w 340"/>
                <a:gd name="T81" fmla="*/ 392 h 468"/>
                <a:gd name="T82" fmla="*/ 259 w 340"/>
                <a:gd name="T83" fmla="*/ 384 h 468"/>
                <a:gd name="T84" fmla="*/ 263 w 340"/>
                <a:gd name="T85" fmla="*/ 362 h 468"/>
                <a:gd name="T86" fmla="*/ 278 w 340"/>
                <a:gd name="T87" fmla="*/ 324 h 468"/>
                <a:gd name="T88" fmla="*/ 286 w 340"/>
                <a:gd name="T89" fmla="*/ 307 h 468"/>
                <a:gd name="T90" fmla="*/ 310 w 340"/>
                <a:gd name="T91" fmla="*/ 280 h 468"/>
                <a:gd name="T92" fmla="*/ 325 w 340"/>
                <a:gd name="T93" fmla="*/ 249 h 468"/>
                <a:gd name="T94" fmla="*/ 336 w 340"/>
                <a:gd name="T95" fmla="*/ 215 h 468"/>
                <a:gd name="T96" fmla="*/ 340 w 340"/>
                <a:gd name="T97" fmla="*/ 17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0" h="468">
                  <a:moveTo>
                    <a:pt x="340" y="178"/>
                  </a:moveTo>
                  <a:lnTo>
                    <a:pt x="340" y="178"/>
                  </a:lnTo>
                  <a:lnTo>
                    <a:pt x="338" y="160"/>
                  </a:lnTo>
                  <a:lnTo>
                    <a:pt x="336" y="143"/>
                  </a:lnTo>
                  <a:lnTo>
                    <a:pt x="332" y="126"/>
                  </a:lnTo>
                  <a:lnTo>
                    <a:pt x="327" y="109"/>
                  </a:lnTo>
                  <a:lnTo>
                    <a:pt x="319" y="94"/>
                  </a:lnTo>
                  <a:lnTo>
                    <a:pt x="311" y="79"/>
                  </a:lnTo>
                  <a:lnTo>
                    <a:pt x="301" y="66"/>
                  </a:lnTo>
                  <a:lnTo>
                    <a:pt x="290" y="53"/>
                  </a:lnTo>
                  <a:lnTo>
                    <a:pt x="278" y="41"/>
                  </a:lnTo>
                  <a:lnTo>
                    <a:pt x="265" y="32"/>
                  </a:lnTo>
                  <a:lnTo>
                    <a:pt x="251" y="23"/>
                  </a:lnTo>
                  <a:lnTo>
                    <a:pt x="237" y="15"/>
                  </a:lnTo>
                  <a:lnTo>
                    <a:pt x="221" y="10"/>
                  </a:lnTo>
                  <a:lnTo>
                    <a:pt x="204" y="4"/>
                  </a:lnTo>
                  <a:lnTo>
                    <a:pt x="187" y="2"/>
                  </a:lnTo>
                  <a:lnTo>
                    <a:pt x="170" y="0"/>
                  </a:lnTo>
                  <a:lnTo>
                    <a:pt x="170" y="0"/>
                  </a:lnTo>
                  <a:lnTo>
                    <a:pt x="153" y="2"/>
                  </a:lnTo>
                  <a:lnTo>
                    <a:pt x="136" y="4"/>
                  </a:lnTo>
                  <a:lnTo>
                    <a:pt x="120" y="10"/>
                  </a:lnTo>
                  <a:lnTo>
                    <a:pt x="105" y="15"/>
                  </a:lnTo>
                  <a:lnTo>
                    <a:pt x="89" y="23"/>
                  </a:lnTo>
                  <a:lnTo>
                    <a:pt x="76" y="32"/>
                  </a:lnTo>
                  <a:lnTo>
                    <a:pt x="63" y="41"/>
                  </a:lnTo>
                  <a:lnTo>
                    <a:pt x="50" y="53"/>
                  </a:lnTo>
                  <a:lnTo>
                    <a:pt x="39" y="66"/>
                  </a:lnTo>
                  <a:lnTo>
                    <a:pt x="30" y="79"/>
                  </a:lnTo>
                  <a:lnTo>
                    <a:pt x="21" y="94"/>
                  </a:lnTo>
                  <a:lnTo>
                    <a:pt x="15" y="109"/>
                  </a:lnTo>
                  <a:lnTo>
                    <a:pt x="8" y="126"/>
                  </a:lnTo>
                  <a:lnTo>
                    <a:pt x="4" y="143"/>
                  </a:lnTo>
                  <a:lnTo>
                    <a:pt x="2" y="160"/>
                  </a:lnTo>
                  <a:lnTo>
                    <a:pt x="0" y="178"/>
                  </a:lnTo>
                  <a:lnTo>
                    <a:pt x="0" y="178"/>
                  </a:lnTo>
                  <a:lnTo>
                    <a:pt x="2" y="196"/>
                  </a:lnTo>
                  <a:lnTo>
                    <a:pt x="4" y="213"/>
                  </a:lnTo>
                  <a:lnTo>
                    <a:pt x="8" y="230"/>
                  </a:lnTo>
                  <a:lnTo>
                    <a:pt x="13" y="247"/>
                  </a:lnTo>
                  <a:lnTo>
                    <a:pt x="21" y="263"/>
                  </a:lnTo>
                  <a:lnTo>
                    <a:pt x="29" y="277"/>
                  </a:lnTo>
                  <a:lnTo>
                    <a:pt x="39" y="292"/>
                  </a:lnTo>
                  <a:lnTo>
                    <a:pt x="51" y="305"/>
                  </a:lnTo>
                  <a:lnTo>
                    <a:pt x="51" y="305"/>
                  </a:lnTo>
                  <a:lnTo>
                    <a:pt x="60" y="323"/>
                  </a:lnTo>
                  <a:lnTo>
                    <a:pt x="67" y="337"/>
                  </a:lnTo>
                  <a:lnTo>
                    <a:pt x="76" y="362"/>
                  </a:lnTo>
                  <a:lnTo>
                    <a:pt x="80" y="378"/>
                  </a:lnTo>
                  <a:lnTo>
                    <a:pt x="80" y="384"/>
                  </a:lnTo>
                  <a:lnTo>
                    <a:pt x="80" y="384"/>
                  </a:lnTo>
                  <a:lnTo>
                    <a:pt x="79" y="392"/>
                  </a:lnTo>
                  <a:lnTo>
                    <a:pt x="79" y="400"/>
                  </a:lnTo>
                  <a:lnTo>
                    <a:pt x="79" y="413"/>
                  </a:lnTo>
                  <a:lnTo>
                    <a:pt x="83" y="425"/>
                  </a:lnTo>
                  <a:lnTo>
                    <a:pt x="86" y="434"/>
                  </a:lnTo>
                  <a:lnTo>
                    <a:pt x="92" y="442"/>
                  </a:lnTo>
                  <a:lnTo>
                    <a:pt x="97" y="448"/>
                  </a:lnTo>
                  <a:lnTo>
                    <a:pt x="103" y="454"/>
                  </a:lnTo>
                  <a:lnTo>
                    <a:pt x="103" y="454"/>
                  </a:lnTo>
                  <a:lnTo>
                    <a:pt x="107" y="456"/>
                  </a:lnTo>
                  <a:lnTo>
                    <a:pt x="119" y="461"/>
                  </a:lnTo>
                  <a:lnTo>
                    <a:pt x="127" y="464"/>
                  </a:lnTo>
                  <a:lnTo>
                    <a:pt x="137" y="467"/>
                  </a:lnTo>
                  <a:lnTo>
                    <a:pt x="149" y="468"/>
                  </a:lnTo>
                  <a:lnTo>
                    <a:pt x="162" y="468"/>
                  </a:lnTo>
                  <a:lnTo>
                    <a:pt x="162" y="468"/>
                  </a:lnTo>
                  <a:lnTo>
                    <a:pt x="179" y="468"/>
                  </a:lnTo>
                  <a:lnTo>
                    <a:pt x="197" y="465"/>
                  </a:lnTo>
                  <a:lnTo>
                    <a:pt x="216" y="460"/>
                  </a:lnTo>
                  <a:lnTo>
                    <a:pt x="234" y="455"/>
                  </a:lnTo>
                  <a:lnTo>
                    <a:pt x="235" y="454"/>
                  </a:lnTo>
                  <a:lnTo>
                    <a:pt x="235" y="454"/>
                  </a:lnTo>
                  <a:lnTo>
                    <a:pt x="235" y="454"/>
                  </a:lnTo>
                  <a:lnTo>
                    <a:pt x="241" y="450"/>
                  </a:lnTo>
                  <a:lnTo>
                    <a:pt x="246" y="445"/>
                  </a:lnTo>
                  <a:lnTo>
                    <a:pt x="251" y="437"/>
                  </a:lnTo>
                  <a:lnTo>
                    <a:pt x="256" y="426"/>
                  </a:lnTo>
                  <a:lnTo>
                    <a:pt x="260" y="414"/>
                  </a:lnTo>
                  <a:lnTo>
                    <a:pt x="261" y="408"/>
                  </a:lnTo>
                  <a:lnTo>
                    <a:pt x="261" y="400"/>
                  </a:lnTo>
                  <a:lnTo>
                    <a:pt x="260" y="392"/>
                  </a:lnTo>
                  <a:lnTo>
                    <a:pt x="259" y="384"/>
                  </a:lnTo>
                  <a:lnTo>
                    <a:pt x="259" y="384"/>
                  </a:lnTo>
                  <a:lnTo>
                    <a:pt x="260" y="378"/>
                  </a:lnTo>
                  <a:lnTo>
                    <a:pt x="263" y="362"/>
                  </a:lnTo>
                  <a:lnTo>
                    <a:pt x="272" y="339"/>
                  </a:lnTo>
                  <a:lnTo>
                    <a:pt x="278" y="324"/>
                  </a:lnTo>
                  <a:lnTo>
                    <a:pt x="286" y="307"/>
                  </a:lnTo>
                  <a:lnTo>
                    <a:pt x="286" y="307"/>
                  </a:lnTo>
                  <a:lnTo>
                    <a:pt x="298" y="294"/>
                  </a:lnTo>
                  <a:lnTo>
                    <a:pt x="310" y="280"/>
                  </a:lnTo>
                  <a:lnTo>
                    <a:pt x="318" y="264"/>
                  </a:lnTo>
                  <a:lnTo>
                    <a:pt x="325" y="249"/>
                  </a:lnTo>
                  <a:lnTo>
                    <a:pt x="332" y="232"/>
                  </a:lnTo>
                  <a:lnTo>
                    <a:pt x="336" y="215"/>
                  </a:lnTo>
                  <a:lnTo>
                    <a:pt x="338" y="196"/>
                  </a:lnTo>
                  <a:lnTo>
                    <a:pt x="340" y="178"/>
                  </a:lnTo>
                  <a:lnTo>
                    <a:pt x="340" y="17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1" name="Freeform 11011"/>
            <p:cNvSpPr>
              <a:spLocks/>
            </p:cNvSpPr>
            <p:nvPr/>
          </p:nvSpPr>
          <p:spPr bwMode="auto">
            <a:xfrm>
              <a:off x="2117489" y="2853652"/>
              <a:ext cx="39583" cy="31971"/>
            </a:xfrm>
            <a:custGeom>
              <a:avLst/>
              <a:gdLst>
                <a:gd name="T0" fmla="*/ 51 w 104"/>
                <a:gd name="T1" fmla="*/ 9 h 85"/>
                <a:gd name="T2" fmla="*/ 51 w 104"/>
                <a:gd name="T3" fmla="*/ 9 h 85"/>
                <a:gd name="T4" fmla="*/ 39 w 104"/>
                <a:gd name="T5" fmla="*/ 9 h 85"/>
                <a:gd name="T6" fmla="*/ 27 w 104"/>
                <a:gd name="T7" fmla="*/ 7 h 85"/>
                <a:gd name="T8" fmla="*/ 15 w 104"/>
                <a:gd name="T9" fmla="*/ 5 h 85"/>
                <a:gd name="T10" fmla="*/ 5 w 104"/>
                <a:gd name="T11" fmla="*/ 2 h 85"/>
                <a:gd name="T12" fmla="*/ 0 w 104"/>
                <a:gd name="T13" fmla="*/ 0 h 85"/>
                <a:gd name="T14" fmla="*/ 5 w 104"/>
                <a:gd name="T15" fmla="*/ 60 h 85"/>
                <a:gd name="T16" fmla="*/ 34 w 104"/>
                <a:gd name="T17" fmla="*/ 85 h 85"/>
                <a:gd name="T18" fmla="*/ 68 w 104"/>
                <a:gd name="T19" fmla="*/ 85 h 85"/>
                <a:gd name="T20" fmla="*/ 98 w 104"/>
                <a:gd name="T21" fmla="*/ 58 h 85"/>
                <a:gd name="T22" fmla="*/ 104 w 104"/>
                <a:gd name="T23" fmla="*/ 0 h 85"/>
                <a:gd name="T24" fmla="*/ 98 w 104"/>
                <a:gd name="T25" fmla="*/ 2 h 85"/>
                <a:gd name="T26" fmla="*/ 98 w 104"/>
                <a:gd name="T27" fmla="*/ 2 h 85"/>
                <a:gd name="T28" fmla="*/ 85 w 104"/>
                <a:gd name="T29" fmla="*/ 5 h 85"/>
                <a:gd name="T30" fmla="*/ 69 w 104"/>
                <a:gd name="T31" fmla="*/ 7 h 85"/>
                <a:gd name="T32" fmla="*/ 51 w 104"/>
                <a:gd name="T33" fmla="*/ 9 h 85"/>
                <a:gd name="T34" fmla="*/ 51 w 104"/>
                <a:gd name="T35"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85">
                  <a:moveTo>
                    <a:pt x="51" y="9"/>
                  </a:moveTo>
                  <a:lnTo>
                    <a:pt x="51" y="9"/>
                  </a:lnTo>
                  <a:lnTo>
                    <a:pt x="39" y="9"/>
                  </a:lnTo>
                  <a:lnTo>
                    <a:pt x="27" y="7"/>
                  </a:lnTo>
                  <a:lnTo>
                    <a:pt x="15" y="5"/>
                  </a:lnTo>
                  <a:lnTo>
                    <a:pt x="5" y="2"/>
                  </a:lnTo>
                  <a:lnTo>
                    <a:pt x="0" y="0"/>
                  </a:lnTo>
                  <a:lnTo>
                    <a:pt x="5" y="60"/>
                  </a:lnTo>
                  <a:lnTo>
                    <a:pt x="34" y="85"/>
                  </a:lnTo>
                  <a:lnTo>
                    <a:pt x="68" y="85"/>
                  </a:lnTo>
                  <a:lnTo>
                    <a:pt x="98" y="58"/>
                  </a:lnTo>
                  <a:lnTo>
                    <a:pt x="104" y="0"/>
                  </a:lnTo>
                  <a:lnTo>
                    <a:pt x="98" y="2"/>
                  </a:lnTo>
                  <a:lnTo>
                    <a:pt x="98" y="2"/>
                  </a:lnTo>
                  <a:lnTo>
                    <a:pt x="85" y="5"/>
                  </a:lnTo>
                  <a:lnTo>
                    <a:pt x="69" y="7"/>
                  </a:lnTo>
                  <a:lnTo>
                    <a:pt x="51" y="9"/>
                  </a:lnTo>
                  <a:lnTo>
                    <a:pt x="51" y="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2" name="Freeform 11012"/>
            <p:cNvSpPr>
              <a:spLocks/>
            </p:cNvSpPr>
            <p:nvPr/>
          </p:nvSpPr>
          <p:spPr bwMode="auto">
            <a:xfrm>
              <a:off x="2009396" y="2739469"/>
              <a:ext cx="25882" cy="16747"/>
            </a:xfrm>
            <a:custGeom>
              <a:avLst/>
              <a:gdLst>
                <a:gd name="T0" fmla="*/ 67 w 67"/>
                <a:gd name="T1" fmla="*/ 0 h 47"/>
                <a:gd name="T2" fmla="*/ 0 w 67"/>
                <a:gd name="T3" fmla="*/ 0 h 47"/>
                <a:gd name="T4" fmla="*/ 0 w 67"/>
                <a:gd name="T5" fmla="*/ 47 h 47"/>
                <a:gd name="T6" fmla="*/ 67 w 67"/>
                <a:gd name="T7" fmla="*/ 47 h 47"/>
                <a:gd name="T8" fmla="*/ 67 w 67"/>
                <a:gd name="T9" fmla="*/ 47 h 47"/>
                <a:gd name="T10" fmla="*/ 66 w 67"/>
                <a:gd name="T11" fmla="*/ 35 h 47"/>
                <a:gd name="T12" fmla="*/ 64 w 67"/>
                <a:gd name="T13" fmla="*/ 24 h 47"/>
                <a:gd name="T14" fmla="*/ 64 w 67"/>
                <a:gd name="T15" fmla="*/ 24 h 47"/>
                <a:gd name="T16" fmla="*/ 66 w 67"/>
                <a:gd name="T17" fmla="*/ 12 h 47"/>
                <a:gd name="T18" fmla="*/ 67 w 67"/>
                <a:gd name="T19" fmla="*/ 0 h 47"/>
                <a:gd name="T20" fmla="*/ 67 w 67"/>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47">
                  <a:moveTo>
                    <a:pt x="67" y="0"/>
                  </a:moveTo>
                  <a:lnTo>
                    <a:pt x="0" y="0"/>
                  </a:lnTo>
                  <a:lnTo>
                    <a:pt x="0" y="47"/>
                  </a:lnTo>
                  <a:lnTo>
                    <a:pt x="67" y="47"/>
                  </a:lnTo>
                  <a:lnTo>
                    <a:pt x="67" y="47"/>
                  </a:lnTo>
                  <a:lnTo>
                    <a:pt x="66" y="35"/>
                  </a:lnTo>
                  <a:lnTo>
                    <a:pt x="64" y="24"/>
                  </a:lnTo>
                  <a:lnTo>
                    <a:pt x="64" y="24"/>
                  </a:lnTo>
                  <a:lnTo>
                    <a:pt x="66" y="12"/>
                  </a:lnTo>
                  <a:lnTo>
                    <a:pt x="67" y="0"/>
                  </a:lnTo>
                  <a:lnTo>
                    <a:pt x="6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3" name="Freeform 11013"/>
            <p:cNvSpPr>
              <a:spLocks/>
            </p:cNvSpPr>
            <p:nvPr/>
          </p:nvSpPr>
          <p:spPr bwMode="auto">
            <a:xfrm>
              <a:off x="2239284" y="2739469"/>
              <a:ext cx="25882" cy="16747"/>
            </a:xfrm>
            <a:custGeom>
              <a:avLst/>
              <a:gdLst>
                <a:gd name="T0" fmla="*/ 0 w 68"/>
                <a:gd name="T1" fmla="*/ 47 h 47"/>
                <a:gd name="T2" fmla="*/ 68 w 68"/>
                <a:gd name="T3" fmla="*/ 47 h 47"/>
                <a:gd name="T4" fmla="*/ 68 w 68"/>
                <a:gd name="T5" fmla="*/ 0 h 47"/>
                <a:gd name="T6" fmla="*/ 0 w 68"/>
                <a:gd name="T7" fmla="*/ 0 h 47"/>
                <a:gd name="T8" fmla="*/ 0 w 68"/>
                <a:gd name="T9" fmla="*/ 0 h 47"/>
                <a:gd name="T10" fmla="*/ 1 w 68"/>
                <a:gd name="T11" fmla="*/ 12 h 47"/>
                <a:gd name="T12" fmla="*/ 3 w 68"/>
                <a:gd name="T13" fmla="*/ 24 h 47"/>
                <a:gd name="T14" fmla="*/ 3 w 68"/>
                <a:gd name="T15" fmla="*/ 24 h 47"/>
                <a:gd name="T16" fmla="*/ 1 w 68"/>
                <a:gd name="T17" fmla="*/ 35 h 47"/>
                <a:gd name="T18" fmla="*/ 0 w 68"/>
                <a:gd name="T19" fmla="*/ 47 h 47"/>
                <a:gd name="T20" fmla="*/ 0 w 68"/>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47">
                  <a:moveTo>
                    <a:pt x="0" y="47"/>
                  </a:moveTo>
                  <a:lnTo>
                    <a:pt x="68" y="47"/>
                  </a:lnTo>
                  <a:lnTo>
                    <a:pt x="68" y="0"/>
                  </a:lnTo>
                  <a:lnTo>
                    <a:pt x="0" y="0"/>
                  </a:lnTo>
                  <a:lnTo>
                    <a:pt x="0" y="0"/>
                  </a:lnTo>
                  <a:lnTo>
                    <a:pt x="1" y="12"/>
                  </a:lnTo>
                  <a:lnTo>
                    <a:pt x="3" y="24"/>
                  </a:lnTo>
                  <a:lnTo>
                    <a:pt x="3" y="24"/>
                  </a:lnTo>
                  <a:lnTo>
                    <a:pt x="1" y="35"/>
                  </a:lnTo>
                  <a:lnTo>
                    <a:pt x="0" y="47"/>
                  </a:lnTo>
                  <a:lnTo>
                    <a:pt x="0" y="4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4" name="Freeform 11014"/>
            <p:cNvSpPr>
              <a:spLocks/>
            </p:cNvSpPr>
            <p:nvPr/>
          </p:nvSpPr>
          <p:spPr bwMode="auto">
            <a:xfrm>
              <a:off x="2134236" y="2616151"/>
              <a:ext cx="18269" cy="28926"/>
            </a:xfrm>
            <a:custGeom>
              <a:avLst/>
              <a:gdLst>
                <a:gd name="T0" fmla="*/ 47 w 47"/>
                <a:gd name="T1" fmla="*/ 77 h 77"/>
                <a:gd name="T2" fmla="*/ 47 w 47"/>
                <a:gd name="T3" fmla="*/ 0 h 77"/>
                <a:gd name="T4" fmla="*/ 0 w 47"/>
                <a:gd name="T5" fmla="*/ 0 h 77"/>
                <a:gd name="T6" fmla="*/ 0 w 47"/>
                <a:gd name="T7" fmla="*/ 73 h 77"/>
                <a:gd name="T8" fmla="*/ 0 w 47"/>
                <a:gd name="T9" fmla="*/ 73 h 77"/>
                <a:gd name="T10" fmla="*/ 8 w 47"/>
                <a:gd name="T11" fmla="*/ 73 h 77"/>
                <a:gd name="T12" fmla="*/ 8 w 47"/>
                <a:gd name="T13" fmla="*/ 73 h 77"/>
                <a:gd name="T14" fmla="*/ 28 w 47"/>
                <a:gd name="T15" fmla="*/ 74 h 77"/>
                <a:gd name="T16" fmla="*/ 47 w 47"/>
                <a:gd name="T17" fmla="*/ 77 h 77"/>
                <a:gd name="T18" fmla="*/ 47 w 47"/>
                <a:gd name="T1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77">
                  <a:moveTo>
                    <a:pt x="47" y="77"/>
                  </a:moveTo>
                  <a:lnTo>
                    <a:pt x="47" y="0"/>
                  </a:lnTo>
                  <a:lnTo>
                    <a:pt x="0" y="0"/>
                  </a:lnTo>
                  <a:lnTo>
                    <a:pt x="0" y="73"/>
                  </a:lnTo>
                  <a:lnTo>
                    <a:pt x="0" y="73"/>
                  </a:lnTo>
                  <a:lnTo>
                    <a:pt x="8" y="73"/>
                  </a:lnTo>
                  <a:lnTo>
                    <a:pt x="8" y="73"/>
                  </a:lnTo>
                  <a:lnTo>
                    <a:pt x="28" y="74"/>
                  </a:lnTo>
                  <a:lnTo>
                    <a:pt x="47" y="77"/>
                  </a:lnTo>
                  <a:lnTo>
                    <a:pt x="47" y="7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5" name="Freeform 11015"/>
            <p:cNvSpPr>
              <a:spLocks/>
            </p:cNvSpPr>
            <p:nvPr/>
          </p:nvSpPr>
          <p:spPr bwMode="auto">
            <a:xfrm>
              <a:off x="2036800" y="2651168"/>
              <a:ext cx="33494" cy="31971"/>
            </a:xfrm>
            <a:custGeom>
              <a:avLst/>
              <a:gdLst>
                <a:gd name="T0" fmla="*/ 84 w 84"/>
                <a:gd name="T1" fmla="*/ 51 h 85"/>
                <a:gd name="T2" fmla="*/ 33 w 84"/>
                <a:gd name="T3" fmla="*/ 0 h 85"/>
                <a:gd name="T4" fmla="*/ 0 w 84"/>
                <a:gd name="T5" fmla="*/ 33 h 85"/>
                <a:gd name="T6" fmla="*/ 52 w 84"/>
                <a:gd name="T7" fmla="*/ 85 h 85"/>
                <a:gd name="T8" fmla="*/ 52 w 84"/>
                <a:gd name="T9" fmla="*/ 85 h 85"/>
                <a:gd name="T10" fmla="*/ 67 w 84"/>
                <a:gd name="T11" fmla="*/ 67 h 85"/>
                <a:gd name="T12" fmla="*/ 84 w 84"/>
                <a:gd name="T13" fmla="*/ 51 h 85"/>
                <a:gd name="T14" fmla="*/ 84 w 84"/>
                <a:gd name="T15" fmla="*/ 51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5">
                  <a:moveTo>
                    <a:pt x="84" y="51"/>
                  </a:moveTo>
                  <a:lnTo>
                    <a:pt x="33" y="0"/>
                  </a:lnTo>
                  <a:lnTo>
                    <a:pt x="0" y="33"/>
                  </a:lnTo>
                  <a:lnTo>
                    <a:pt x="52" y="85"/>
                  </a:lnTo>
                  <a:lnTo>
                    <a:pt x="52" y="85"/>
                  </a:lnTo>
                  <a:lnTo>
                    <a:pt x="67" y="67"/>
                  </a:lnTo>
                  <a:lnTo>
                    <a:pt x="84" y="51"/>
                  </a:lnTo>
                  <a:lnTo>
                    <a:pt x="84" y="5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6" name="Freeform 11016"/>
            <p:cNvSpPr>
              <a:spLocks/>
            </p:cNvSpPr>
            <p:nvPr/>
          </p:nvSpPr>
          <p:spPr bwMode="auto">
            <a:xfrm>
              <a:off x="2202746" y="2651168"/>
              <a:ext cx="31971" cy="30449"/>
            </a:xfrm>
            <a:custGeom>
              <a:avLst/>
              <a:gdLst>
                <a:gd name="T0" fmla="*/ 32 w 81"/>
                <a:gd name="T1" fmla="*/ 81 h 81"/>
                <a:gd name="T2" fmla="*/ 81 w 81"/>
                <a:gd name="T3" fmla="*/ 33 h 81"/>
                <a:gd name="T4" fmla="*/ 47 w 81"/>
                <a:gd name="T5" fmla="*/ 0 h 81"/>
                <a:gd name="T6" fmla="*/ 0 w 81"/>
                <a:gd name="T7" fmla="*/ 47 h 81"/>
                <a:gd name="T8" fmla="*/ 0 w 81"/>
                <a:gd name="T9" fmla="*/ 47 h 81"/>
                <a:gd name="T10" fmla="*/ 17 w 81"/>
                <a:gd name="T11" fmla="*/ 63 h 81"/>
                <a:gd name="T12" fmla="*/ 32 w 81"/>
                <a:gd name="T13" fmla="*/ 81 h 81"/>
                <a:gd name="T14" fmla="*/ 32 w 81"/>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32" y="81"/>
                  </a:moveTo>
                  <a:lnTo>
                    <a:pt x="81" y="33"/>
                  </a:lnTo>
                  <a:lnTo>
                    <a:pt x="47" y="0"/>
                  </a:lnTo>
                  <a:lnTo>
                    <a:pt x="0" y="47"/>
                  </a:lnTo>
                  <a:lnTo>
                    <a:pt x="0" y="47"/>
                  </a:lnTo>
                  <a:lnTo>
                    <a:pt x="17" y="63"/>
                  </a:lnTo>
                  <a:lnTo>
                    <a:pt x="32" y="81"/>
                  </a:lnTo>
                  <a:lnTo>
                    <a:pt x="32" y="8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97" name="Freeform 2890"/>
          <p:cNvSpPr>
            <a:spLocks noEditPoints="1"/>
          </p:cNvSpPr>
          <p:nvPr/>
        </p:nvSpPr>
        <p:spPr bwMode="auto">
          <a:xfrm>
            <a:off x="9188450" y="2889250"/>
            <a:ext cx="350838" cy="288925"/>
          </a:xfrm>
          <a:custGeom>
            <a:avLst/>
            <a:gdLst>
              <a:gd name="T0" fmla="*/ 498 w 719"/>
              <a:gd name="T1" fmla="*/ 263 h 586"/>
              <a:gd name="T2" fmla="*/ 480 w 719"/>
              <a:gd name="T3" fmla="*/ 248 h 586"/>
              <a:gd name="T4" fmla="*/ 474 w 719"/>
              <a:gd name="T5" fmla="*/ 227 h 586"/>
              <a:gd name="T6" fmla="*/ 480 w 719"/>
              <a:gd name="T7" fmla="*/ 206 h 586"/>
              <a:gd name="T8" fmla="*/ 498 w 719"/>
              <a:gd name="T9" fmla="*/ 191 h 586"/>
              <a:gd name="T10" fmla="*/ 520 w 719"/>
              <a:gd name="T11" fmla="*/ 189 h 586"/>
              <a:gd name="T12" fmla="*/ 540 w 719"/>
              <a:gd name="T13" fmla="*/ 200 h 586"/>
              <a:gd name="T14" fmla="*/ 551 w 719"/>
              <a:gd name="T15" fmla="*/ 219 h 586"/>
              <a:gd name="T16" fmla="*/ 549 w 719"/>
              <a:gd name="T17" fmla="*/ 242 h 586"/>
              <a:gd name="T18" fmla="*/ 534 w 719"/>
              <a:gd name="T19" fmla="*/ 259 h 586"/>
              <a:gd name="T20" fmla="*/ 513 w 719"/>
              <a:gd name="T21" fmla="*/ 266 h 586"/>
              <a:gd name="T22" fmla="*/ 367 w 719"/>
              <a:gd name="T23" fmla="*/ 265 h 586"/>
              <a:gd name="T24" fmla="*/ 348 w 719"/>
              <a:gd name="T25" fmla="*/ 254 h 586"/>
              <a:gd name="T26" fmla="*/ 337 w 719"/>
              <a:gd name="T27" fmla="*/ 235 h 586"/>
              <a:gd name="T28" fmla="*/ 339 w 719"/>
              <a:gd name="T29" fmla="*/ 212 h 586"/>
              <a:gd name="T30" fmla="*/ 354 w 719"/>
              <a:gd name="T31" fmla="*/ 195 h 586"/>
              <a:gd name="T32" fmla="*/ 375 w 719"/>
              <a:gd name="T33" fmla="*/ 188 h 586"/>
              <a:gd name="T34" fmla="*/ 397 w 719"/>
              <a:gd name="T35" fmla="*/ 195 h 586"/>
              <a:gd name="T36" fmla="*/ 411 w 719"/>
              <a:gd name="T37" fmla="*/ 212 h 586"/>
              <a:gd name="T38" fmla="*/ 413 w 719"/>
              <a:gd name="T39" fmla="*/ 235 h 586"/>
              <a:gd name="T40" fmla="*/ 402 w 719"/>
              <a:gd name="T41" fmla="*/ 254 h 586"/>
              <a:gd name="T42" fmla="*/ 383 w 719"/>
              <a:gd name="T43" fmla="*/ 265 h 586"/>
              <a:gd name="T44" fmla="*/ 237 w 719"/>
              <a:gd name="T45" fmla="*/ 266 h 586"/>
              <a:gd name="T46" fmla="*/ 216 w 719"/>
              <a:gd name="T47" fmla="*/ 259 h 586"/>
              <a:gd name="T48" fmla="*/ 201 w 719"/>
              <a:gd name="T49" fmla="*/ 242 h 586"/>
              <a:gd name="T50" fmla="*/ 199 w 719"/>
              <a:gd name="T51" fmla="*/ 219 h 586"/>
              <a:gd name="T52" fmla="*/ 210 w 719"/>
              <a:gd name="T53" fmla="*/ 200 h 586"/>
              <a:gd name="T54" fmla="*/ 229 w 719"/>
              <a:gd name="T55" fmla="*/ 189 h 586"/>
              <a:gd name="T56" fmla="*/ 253 w 719"/>
              <a:gd name="T57" fmla="*/ 191 h 586"/>
              <a:gd name="T58" fmla="*/ 269 w 719"/>
              <a:gd name="T59" fmla="*/ 206 h 586"/>
              <a:gd name="T60" fmla="*/ 276 w 719"/>
              <a:gd name="T61" fmla="*/ 227 h 586"/>
              <a:gd name="T62" fmla="*/ 269 w 719"/>
              <a:gd name="T63" fmla="*/ 248 h 586"/>
              <a:gd name="T64" fmla="*/ 253 w 719"/>
              <a:gd name="T65" fmla="*/ 263 h 586"/>
              <a:gd name="T66" fmla="*/ 237 w 719"/>
              <a:gd name="T67" fmla="*/ 266 h 586"/>
              <a:gd name="T68" fmla="*/ 34 w 719"/>
              <a:gd name="T69" fmla="*/ 0 h 586"/>
              <a:gd name="T70" fmla="*/ 12 w 719"/>
              <a:gd name="T71" fmla="*/ 13 h 586"/>
              <a:gd name="T72" fmla="*/ 2 w 719"/>
              <a:gd name="T73" fmla="*/ 37 h 586"/>
              <a:gd name="T74" fmla="*/ 2 w 719"/>
              <a:gd name="T75" fmla="*/ 445 h 586"/>
              <a:gd name="T76" fmla="*/ 13 w 719"/>
              <a:gd name="T77" fmla="*/ 466 h 586"/>
              <a:gd name="T78" fmla="*/ 34 w 719"/>
              <a:gd name="T79" fmla="*/ 478 h 586"/>
              <a:gd name="T80" fmla="*/ 73 w 719"/>
              <a:gd name="T81" fmla="*/ 574 h 586"/>
              <a:gd name="T82" fmla="*/ 77 w 719"/>
              <a:gd name="T83" fmla="*/ 583 h 586"/>
              <a:gd name="T84" fmla="*/ 85 w 719"/>
              <a:gd name="T85" fmla="*/ 586 h 586"/>
              <a:gd name="T86" fmla="*/ 228 w 719"/>
              <a:gd name="T87" fmla="*/ 478 h 586"/>
              <a:gd name="T88" fmla="*/ 694 w 719"/>
              <a:gd name="T89" fmla="*/ 476 h 586"/>
              <a:gd name="T90" fmla="*/ 712 w 719"/>
              <a:gd name="T91" fmla="*/ 460 h 586"/>
              <a:gd name="T92" fmla="*/ 719 w 719"/>
              <a:gd name="T93" fmla="*/ 436 h 586"/>
              <a:gd name="T94" fmla="*/ 716 w 719"/>
              <a:gd name="T95" fmla="*/ 27 h 586"/>
              <a:gd name="T96" fmla="*/ 702 w 719"/>
              <a:gd name="T97" fmla="*/ 7 h 586"/>
              <a:gd name="T98" fmla="*/ 677 w 719"/>
              <a:gd name="T99" fmla="*/ 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9" h="586">
                <a:moveTo>
                  <a:pt x="513" y="266"/>
                </a:moveTo>
                <a:lnTo>
                  <a:pt x="505" y="265"/>
                </a:lnTo>
                <a:lnTo>
                  <a:pt x="498" y="263"/>
                </a:lnTo>
                <a:lnTo>
                  <a:pt x="490" y="259"/>
                </a:lnTo>
                <a:lnTo>
                  <a:pt x="485" y="254"/>
                </a:lnTo>
                <a:lnTo>
                  <a:pt x="480" y="248"/>
                </a:lnTo>
                <a:lnTo>
                  <a:pt x="476" y="242"/>
                </a:lnTo>
                <a:lnTo>
                  <a:pt x="474" y="235"/>
                </a:lnTo>
                <a:lnTo>
                  <a:pt x="474" y="227"/>
                </a:lnTo>
                <a:lnTo>
                  <a:pt x="474" y="219"/>
                </a:lnTo>
                <a:lnTo>
                  <a:pt x="476" y="212"/>
                </a:lnTo>
                <a:lnTo>
                  <a:pt x="480" y="206"/>
                </a:lnTo>
                <a:lnTo>
                  <a:pt x="485" y="200"/>
                </a:lnTo>
                <a:lnTo>
                  <a:pt x="490" y="195"/>
                </a:lnTo>
                <a:lnTo>
                  <a:pt x="498" y="191"/>
                </a:lnTo>
                <a:lnTo>
                  <a:pt x="505" y="189"/>
                </a:lnTo>
                <a:lnTo>
                  <a:pt x="513" y="188"/>
                </a:lnTo>
                <a:lnTo>
                  <a:pt x="520" y="189"/>
                </a:lnTo>
                <a:lnTo>
                  <a:pt x="527" y="191"/>
                </a:lnTo>
                <a:lnTo>
                  <a:pt x="534" y="195"/>
                </a:lnTo>
                <a:lnTo>
                  <a:pt x="540" y="200"/>
                </a:lnTo>
                <a:lnTo>
                  <a:pt x="545" y="206"/>
                </a:lnTo>
                <a:lnTo>
                  <a:pt x="549" y="212"/>
                </a:lnTo>
                <a:lnTo>
                  <a:pt x="551" y="219"/>
                </a:lnTo>
                <a:lnTo>
                  <a:pt x="551" y="227"/>
                </a:lnTo>
                <a:lnTo>
                  <a:pt x="551" y="235"/>
                </a:lnTo>
                <a:lnTo>
                  <a:pt x="549" y="242"/>
                </a:lnTo>
                <a:lnTo>
                  <a:pt x="545" y="248"/>
                </a:lnTo>
                <a:lnTo>
                  <a:pt x="540" y="254"/>
                </a:lnTo>
                <a:lnTo>
                  <a:pt x="534" y="259"/>
                </a:lnTo>
                <a:lnTo>
                  <a:pt x="527" y="263"/>
                </a:lnTo>
                <a:lnTo>
                  <a:pt x="520" y="265"/>
                </a:lnTo>
                <a:lnTo>
                  <a:pt x="513" y="266"/>
                </a:lnTo>
                <a:lnTo>
                  <a:pt x="513" y="266"/>
                </a:lnTo>
                <a:close/>
                <a:moveTo>
                  <a:pt x="375" y="266"/>
                </a:moveTo>
                <a:lnTo>
                  <a:pt x="367" y="265"/>
                </a:lnTo>
                <a:lnTo>
                  <a:pt x="360" y="263"/>
                </a:lnTo>
                <a:lnTo>
                  <a:pt x="354" y="259"/>
                </a:lnTo>
                <a:lnTo>
                  <a:pt x="348" y="254"/>
                </a:lnTo>
                <a:lnTo>
                  <a:pt x="343" y="248"/>
                </a:lnTo>
                <a:lnTo>
                  <a:pt x="339" y="242"/>
                </a:lnTo>
                <a:lnTo>
                  <a:pt x="337" y="235"/>
                </a:lnTo>
                <a:lnTo>
                  <a:pt x="336" y="227"/>
                </a:lnTo>
                <a:lnTo>
                  <a:pt x="337" y="219"/>
                </a:lnTo>
                <a:lnTo>
                  <a:pt x="339" y="212"/>
                </a:lnTo>
                <a:lnTo>
                  <a:pt x="343" y="206"/>
                </a:lnTo>
                <a:lnTo>
                  <a:pt x="348" y="200"/>
                </a:lnTo>
                <a:lnTo>
                  <a:pt x="354" y="195"/>
                </a:lnTo>
                <a:lnTo>
                  <a:pt x="360" y="191"/>
                </a:lnTo>
                <a:lnTo>
                  <a:pt x="367" y="189"/>
                </a:lnTo>
                <a:lnTo>
                  <a:pt x="375" y="188"/>
                </a:lnTo>
                <a:lnTo>
                  <a:pt x="383" y="189"/>
                </a:lnTo>
                <a:lnTo>
                  <a:pt x="391" y="191"/>
                </a:lnTo>
                <a:lnTo>
                  <a:pt x="397" y="195"/>
                </a:lnTo>
                <a:lnTo>
                  <a:pt x="402" y="200"/>
                </a:lnTo>
                <a:lnTo>
                  <a:pt x="407" y="206"/>
                </a:lnTo>
                <a:lnTo>
                  <a:pt x="411" y="212"/>
                </a:lnTo>
                <a:lnTo>
                  <a:pt x="413" y="219"/>
                </a:lnTo>
                <a:lnTo>
                  <a:pt x="414" y="227"/>
                </a:lnTo>
                <a:lnTo>
                  <a:pt x="413" y="235"/>
                </a:lnTo>
                <a:lnTo>
                  <a:pt x="411" y="242"/>
                </a:lnTo>
                <a:lnTo>
                  <a:pt x="407" y="248"/>
                </a:lnTo>
                <a:lnTo>
                  <a:pt x="402" y="254"/>
                </a:lnTo>
                <a:lnTo>
                  <a:pt x="397" y="259"/>
                </a:lnTo>
                <a:lnTo>
                  <a:pt x="391" y="263"/>
                </a:lnTo>
                <a:lnTo>
                  <a:pt x="383" y="265"/>
                </a:lnTo>
                <a:lnTo>
                  <a:pt x="375" y="266"/>
                </a:lnTo>
                <a:lnTo>
                  <a:pt x="375" y="266"/>
                </a:lnTo>
                <a:close/>
                <a:moveTo>
                  <a:pt x="237" y="266"/>
                </a:moveTo>
                <a:lnTo>
                  <a:pt x="229" y="265"/>
                </a:lnTo>
                <a:lnTo>
                  <a:pt x="222" y="263"/>
                </a:lnTo>
                <a:lnTo>
                  <a:pt x="216" y="259"/>
                </a:lnTo>
                <a:lnTo>
                  <a:pt x="210" y="254"/>
                </a:lnTo>
                <a:lnTo>
                  <a:pt x="205" y="248"/>
                </a:lnTo>
                <a:lnTo>
                  <a:pt x="201" y="242"/>
                </a:lnTo>
                <a:lnTo>
                  <a:pt x="199" y="235"/>
                </a:lnTo>
                <a:lnTo>
                  <a:pt x="198" y="227"/>
                </a:lnTo>
                <a:lnTo>
                  <a:pt x="199" y="219"/>
                </a:lnTo>
                <a:lnTo>
                  <a:pt x="201" y="212"/>
                </a:lnTo>
                <a:lnTo>
                  <a:pt x="205" y="206"/>
                </a:lnTo>
                <a:lnTo>
                  <a:pt x="210" y="200"/>
                </a:lnTo>
                <a:lnTo>
                  <a:pt x="216" y="195"/>
                </a:lnTo>
                <a:lnTo>
                  <a:pt x="222" y="191"/>
                </a:lnTo>
                <a:lnTo>
                  <a:pt x="229" y="189"/>
                </a:lnTo>
                <a:lnTo>
                  <a:pt x="237" y="188"/>
                </a:lnTo>
                <a:lnTo>
                  <a:pt x="245" y="189"/>
                </a:lnTo>
                <a:lnTo>
                  <a:pt x="253" y="191"/>
                </a:lnTo>
                <a:lnTo>
                  <a:pt x="259" y="195"/>
                </a:lnTo>
                <a:lnTo>
                  <a:pt x="264" y="200"/>
                </a:lnTo>
                <a:lnTo>
                  <a:pt x="269" y="206"/>
                </a:lnTo>
                <a:lnTo>
                  <a:pt x="273" y="212"/>
                </a:lnTo>
                <a:lnTo>
                  <a:pt x="275" y="219"/>
                </a:lnTo>
                <a:lnTo>
                  <a:pt x="276" y="227"/>
                </a:lnTo>
                <a:lnTo>
                  <a:pt x="275" y="235"/>
                </a:lnTo>
                <a:lnTo>
                  <a:pt x="273" y="242"/>
                </a:lnTo>
                <a:lnTo>
                  <a:pt x="269" y="248"/>
                </a:lnTo>
                <a:lnTo>
                  <a:pt x="264" y="254"/>
                </a:lnTo>
                <a:lnTo>
                  <a:pt x="259" y="259"/>
                </a:lnTo>
                <a:lnTo>
                  <a:pt x="253" y="263"/>
                </a:lnTo>
                <a:lnTo>
                  <a:pt x="245" y="265"/>
                </a:lnTo>
                <a:lnTo>
                  <a:pt x="237" y="266"/>
                </a:lnTo>
                <a:lnTo>
                  <a:pt x="237" y="266"/>
                </a:lnTo>
                <a:close/>
                <a:moveTo>
                  <a:pt x="677" y="0"/>
                </a:moveTo>
                <a:lnTo>
                  <a:pt x="43" y="0"/>
                </a:lnTo>
                <a:lnTo>
                  <a:pt x="34" y="0"/>
                </a:lnTo>
                <a:lnTo>
                  <a:pt x="25" y="2"/>
                </a:lnTo>
                <a:lnTo>
                  <a:pt x="18" y="7"/>
                </a:lnTo>
                <a:lnTo>
                  <a:pt x="12" y="13"/>
                </a:lnTo>
                <a:lnTo>
                  <a:pt x="8" y="19"/>
                </a:lnTo>
                <a:lnTo>
                  <a:pt x="4" y="27"/>
                </a:lnTo>
                <a:lnTo>
                  <a:pt x="2" y="37"/>
                </a:lnTo>
                <a:lnTo>
                  <a:pt x="0" y="47"/>
                </a:lnTo>
                <a:lnTo>
                  <a:pt x="0" y="436"/>
                </a:lnTo>
                <a:lnTo>
                  <a:pt x="2" y="445"/>
                </a:lnTo>
                <a:lnTo>
                  <a:pt x="4" y="453"/>
                </a:lnTo>
                <a:lnTo>
                  <a:pt x="8" y="460"/>
                </a:lnTo>
                <a:lnTo>
                  <a:pt x="13" y="466"/>
                </a:lnTo>
                <a:lnTo>
                  <a:pt x="19" y="471"/>
                </a:lnTo>
                <a:lnTo>
                  <a:pt x="27" y="476"/>
                </a:lnTo>
                <a:lnTo>
                  <a:pt x="34" y="478"/>
                </a:lnTo>
                <a:lnTo>
                  <a:pt x="43" y="478"/>
                </a:lnTo>
                <a:lnTo>
                  <a:pt x="73" y="478"/>
                </a:lnTo>
                <a:lnTo>
                  <a:pt x="73" y="574"/>
                </a:lnTo>
                <a:lnTo>
                  <a:pt x="73" y="578"/>
                </a:lnTo>
                <a:lnTo>
                  <a:pt x="74" y="580"/>
                </a:lnTo>
                <a:lnTo>
                  <a:pt x="77" y="583"/>
                </a:lnTo>
                <a:lnTo>
                  <a:pt x="79" y="585"/>
                </a:lnTo>
                <a:lnTo>
                  <a:pt x="81" y="586"/>
                </a:lnTo>
                <a:lnTo>
                  <a:pt x="85" y="586"/>
                </a:lnTo>
                <a:lnTo>
                  <a:pt x="88" y="586"/>
                </a:lnTo>
                <a:lnTo>
                  <a:pt x="92" y="584"/>
                </a:lnTo>
                <a:lnTo>
                  <a:pt x="228" y="478"/>
                </a:lnTo>
                <a:lnTo>
                  <a:pt x="677" y="478"/>
                </a:lnTo>
                <a:lnTo>
                  <a:pt x="686" y="478"/>
                </a:lnTo>
                <a:lnTo>
                  <a:pt x="694" y="476"/>
                </a:lnTo>
                <a:lnTo>
                  <a:pt x="701" y="471"/>
                </a:lnTo>
                <a:lnTo>
                  <a:pt x="707" y="466"/>
                </a:lnTo>
                <a:lnTo>
                  <a:pt x="712" y="460"/>
                </a:lnTo>
                <a:lnTo>
                  <a:pt x="716" y="453"/>
                </a:lnTo>
                <a:lnTo>
                  <a:pt x="719" y="445"/>
                </a:lnTo>
                <a:lnTo>
                  <a:pt x="719" y="436"/>
                </a:lnTo>
                <a:lnTo>
                  <a:pt x="719" y="47"/>
                </a:lnTo>
                <a:lnTo>
                  <a:pt x="719" y="37"/>
                </a:lnTo>
                <a:lnTo>
                  <a:pt x="716" y="27"/>
                </a:lnTo>
                <a:lnTo>
                  <a:pt x="713" y="19"/>
                </a:lnTo>
                <a:lnTo>
                  <a:pt x="708" y="12"/>
                </a:lnTo>
                <a:lnTo>
                  <a:pt x="702" y="7"/>
                </a:lnTo>
                <a:lnTo>
                  <a:pt x="695" y="2"/>
                </a:lnTo>
                <a:lnTo>
                  <a:pt x="687" y="0"/>
                </a:lnTo>
                <a:lnTo>
                  <a:pt x="677" y="0"/>
                </a:lnTo>
                <a:close/>
              </a:path>
            </a:pathLst>
          </a:custGeom>
          <a:solidFill>
            <a:schemeClr val="tx1">
              <a:lumMod val="50000"/>
              <a:lumOff val="50000"/>
            </a:schemeClr>
          </a:solidFill>
          <a:ln>
            <a:noFill/>
          </a:ln>
          <a:extLst/>
        </p:spPr>
        <p:txBody>
          <a:bodyPr/>
          <a:lstStyle/>
          <a:p>
            <a:pPr eaLnBrk="1" hangingPunct="1">
              <a:defRPr/>
            </a:pPr>
            <a:endParaRPr lang="en-US" altLang="zh-CN"/>
          </a:p>
        </p:txBody>
      </p:sp>
      <p:sp>
        <p:nvSpPr>
          <p:cNvPr id="98" name="Freeform 2890"/>
          <p:cNvSpPr>
            <a:spLocks noEditPoints="1"/>
          </p:cNvSpPr>
          <p:nvPr/>
        </p:nvSpPr>
        <p:spPr bwMode="auto">
          <a:xfrm flipH="1">
            <a:off x="8804275" y="2811463"/>
            <a:ext cx="352425" cy="288925"/>
          </a:xfrm>
          <a:custGeom>
            <a:avLst/>
            <a:gdLst>
              <a:gd name="T0" fmla="*/ 498 w 719"/>
              <a:gd name="T1" fmla="*/ 263 h 586"/>
              <a:gd name="T2" fmla="*/ 480 w 719"/>
              <a:gd name="T3" fmla="*/ 248 h 586"/>
              <a:gd name="T4" fmla="*/ 474 w 719"/>
              <a:gd name="T5" fmla="*/ 227 h 586"/>
              <a:gd name="T6" fmla="*/ 480 w 719"/>
              <a:gd name="T7" fmla="*/ 206 h 586"/>
              <a:gd name="T8" fmla="*/ 498 w 719"/>
              <a:gd name="T9" fmla="*/ 191 h 586"/>
              <a:gd name="T10" fmla="*/ 520 w 719"/>
              <a:gd name="T11" fmla="*/ 189 h 586"/>
              <a:gd name="T12" fmla="*/ 540 w 719"/>
              <a:gd name="T13" fmla="*/ 200 h 586"/>
              <a:gd name="T14" fmla="*/ 551 w 719"/>
              <a:gd name="T15" fmla="*/ 219 h 586"/>
              <a:gd name="T16" fmla="*/ 549 w 719"/>
              <a:gd name="T17" fmla="*/ 242 h 586"/>
              <a:gd name="T18" fmla="*/ 534 w 719"/>
              <a:gd name="T19" fmla="*/ 259 h 586"/>
              <a:gd name="T20" fmla="*/ 513 w 719"/>
              <a:gd name="T21" fmla="*/ 266 h 586"/>
              <a:gd name="T22" fmla="*/ 367 w 719"/>
              <a:gd name="T23" fmla="*/ 265 h 586"/>
              <a:gd name="T24" fmla="*/ 348 w 719"/>
              <a:gd name="T25" fmla="*/ 254 h 586"/>
              <a:gd name="T26" fmla="*/ 337 w 719"/>
              <a:gd name="T27" fmla="*/ 235 h 586"/>
              <a:gd name="T28" fmla="*/ 339 w 719"/>
              <a:gd name="T29" fmla="*/ 212 h 586"/>
              <a:gd name="T30" fmla="*/ 354 w 719"/>
              <a:gd name="T31" fmla="*/ 195 h 586"/>
              <a:gd name="T32" fmla="*/ 375 w 719"/>
              <a:gd name="T33" fmla="*/ 188 h 586"/>
              <a:gd name="T34" fmla="*/ 397 w 719"/>
              <a:gd name="T35" fmla="*/ 195 h 586"/>
              <a:gd name="T36" fmla="*/ 411 w 719"/>
              <a:gd name="T37" fmla="*/ 212 h 586"/>
              <a:gd name="T38" fmla="*/ 413 w 719"/>
              <a:gd name="T39" fmla="*/ 235 h 586"/>
              <a:gd name="T40" fmla="*/ 402 w 719"/>
              <a:gd name="T41" fmla="*/ 254 h 586"/>
              <a:gd name="T42" fmla="*/ 383 w 719"/>
              <a:gd name="T43" fmla="*/ 265 h 586"/>
              <a:gd name="T44" fmla="*/ 237 w 719"/>
              <a:gd name="T45" fmla="*/ 266 h 586"/>
              <a:gd name="T46" fmla="*/ 216 w 719"/>
              <a:gd name="T47" fmla="*/ 259 h 586"/>
              <a:gd name="T48" fmla="*/ 201 w 719"/>
              <a:gd name="T49" fmla="*/ 242 h 586"/>
              <a:gd name="T50" fmla="*/ 199 w 719"/>
              <a:gd name="T51" fmla="*/ 219 h 586"/>
              <a:gd name="T52" fmla="*/ 210 w 719"/>
              <a:gd name="T53" fmla="*/ 200 h 586"/>
              <a:gd name="T54" fmla="*/ 229 w 719"/>
              <a:gd name="T55" fmla="*/ 189 h 586"/>
              <a:gd name="T56" fmla="*/ 253 w 719"/>
              <a:gd name="T57" fmla="*/ 191 h 586"/>
              <a:gd name="T58" fmla="*/ 269 w 719"/>
              <a:gd name="T59" fmla="*/ 206 h 586"/>
              <a:gd name="T60" fmla="*/ 276 w 719"/>
              <a:gd name="T61" fmla="*/ 227 h 586"/>
              <a:gd name="T62" fmla="*/ 269 w 719"/>
              <a:gd name="T63" fmla="*/ 248 h 586"/>
              <a:gd name="T64" fmla="*/ 253 w 719"/>
              <a:gd name="T65" fmla="*/ 263 h 586"/>
              <a:gd name="T66" fmla="*/ 237 w 719"/>
              <a:gd name="T67" fmla="*/ 266 h 586"/>
              <a:gd name="T68" fmla="*/ 34 w 719"/>
              <a:gd name="T69" fmla="*/ 0 h 586"/>
              <a:gd name="T70" fmla="*/ 12 w 719"/>
              <a:gd name="T71" fmla="*/ 13 h 586"/>
              <a:gd name="T72" fmla="*/ 2 w 719"/>
              <a:gd name="T73" fmla="*/ 37 h 586"/>
              <a:gd name="T74" fmla="*/ 2 w 719"/>
              <a:gd name="T75" fmla="*/ 445 h 586"/>
              <a:gd name="T76" fmla="*/ 13 w 719"/>
              <a:gd name="T77" fmla="*/ 466 h 586"/>
              <a:gd name="T78" fmla="*/ 34 w 719"/>
              <a:gd name="T79" fmla="*/ 478 h 586"/>
              <a:gd name="T80" fmla="*/ 73 w 719"/>
              <a:gd name="T81" fmla="*/ 574 h 586"/>
              <a:gd name="T82" fmla="*/ 77 w 719"/>
              <a:gd name="T83" fmla="*/ 583 h 586"/>
              <a:gd name="T84" fmla="*/ 85 w 719"/>
              <a:gd name="T85" fmla="*/ 586 h 586"/>
              <a:gd name="T86" fmla="*/ 228 w 719"/>
              <a:gd name="T87" fmla="*/ 478 h 586"/>
              <a:gd name="T88" fmla="*/ 694 w 719"/>
              <a:gd name="T89" fmla="*/ 476 h 586"/>
              <a:gd name="T90" fmla="*/ 712 w 719"/>
              <a:gd name="T91" fmla="*/ 460 h 586"/>
              <a:gd name="T92" fmla="*/ 719 w 719"/>
              <a:gd name="T93" fmla="*/ 436 h 586"/>
              <a:gd name="T94" fmla="*/ 716 w 719"/>
              <a:gd name="T95" fmla="*/ 27 h 586"/>
              <a:gd name="T96" fmla="*/ 702 w 719"/>
              <a:gd name="T97" fmla="*/ 7 h 586"/>
              <a:gd name="T98" fmla="*/ 677 w 719"/>
              <a:gd name="T99" fmla="*/ 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9" h="586">
                <a:moveTo>
                  <a:pt x="513" y="266"/>
                </a:moveTo>
                <a:lnTo>
                  <a:pt x="505" y="265"/>
                </a:lnTo>
                <a:lnTo>
                  <a:pt x="498" y="263"/>
                </a:lnTo>
                <a:lnTo>
                  <a:pt x="490" y="259"/>
                </a:lnTo>
                <a:lnTo>
                  <a:pt x="485" y="254"/>
                </a:lnTo>
                <a:lnTo>
                  <a:pt x="480" y="248"/>
                </a:lnTo>
                <a:lnTo>
                  <a:pt x="476" y="242"/>
                </a:lnTo>
                <a:lnTo>
                  <a:pt x="474" y="235"/>
                </a:lnTo>
                <a:lnTo>
                  <a:pt x="474" y="227"/>
                </a:lnTo>
                <a:lnTo>
                  <a:pt x="474" y="219"/>
                </a:lnTo>
                <a:lnTo>
                  <a:pt x="476" y="212"/>
                </a:lnTo>
                <a:lnTo>
                  <a:pt x="480" y="206"/>
                </a:lnTo>
                <a:lnTo>
                  <a:pt x="485" y="200"/>
                </a:lnTo>
                <a:lnTo>
                  <a:pt x="490" y="195"/>
                </a:lnTo>
                <a:lnTo>
                  <a:pt x="498" y="191"/>
                </a:lnTo>
                <a:lnTo>
                  <a:pt x="505" y="189"/>
                </a:lnTo>
                <a:lnTo>
                  <a:pt x="513" y="188"/>
                </a:lnTo>
                <a:lnTo>
                  <a:pt x="520" y="189"/>
                </a:lnTo>
                <a:lnTo>
                  <a:pt x="527" y="191"/>
                </a:lnTo>
                <a:lnTo>
                  <a:pt x="534" y="195"/>
                </a:lnTo>
                <a:lnTo>
                  <a:pt x="540" y="200"/>
                </a:lnTo>
                <a:lnTo>
                  <a:pt x="545" y="206"/>
                </a:lnTo>
                <a:lnTo>
                  <a:pt x="549" y="212"/>
                </a:lnTo>
                <a:lnTo>
                  <a:pt x="551" y="219"/>
                </a:lnTo>
                <a:lnTo>
                  <a:pt x="551" y="227"/>
                </a:lnTo>
                <a:lnTo>
                  <a:pt x="551" y="235"/>
                </a:lnTo>
                <a:lnTo>
                  <a:pt x="549" y="242"/>
                </a:lnTo>
                <a:lnTo>
                  <a:pt x="545" y="248"/>
                </a:lnTo>
                <a:lnTo>
                  <a:pt x="540" y="254"/>
                </a:lnTo>
                <a:lnTo>
                  <a:pt x="534" y="259"/>
                </a:lnTo>
                <a:lnTo>
                  <a:pt x="527" y="263"/>
                </a:lnTo>
                <a:lnTo>
                  <a:pt x="520" y="265"/>
                </a:lnTo>
                <a:lnTo>
                  <a:pt x="513" y="266"/>
                </a:lnTo>
                <a:lnTo>
                  <a:pt x="513" y="266"/>
                </a:lnTo>
                <a:close/>
                <a:moveTo>
                  <a:pt x="375" y="266"/>
                </a:moveTo>
                <a:lnTo>
                  <a:pt x="367" y="265"/>
                </a:lnTo>
                <a:lnTo>
                  <a:pt x="360" y="263"/>
                </a:lnTo>
                <a:lnTo>
                  <a:pt x="354" y="259"/>
                </a:lnTo>
                <a:lnTo>
                  <a:pt x="348" y="254"/>
                </a:lnTo>
                <a:lnTo>
                  <a:pt x="343" y="248"/>
                </a:lnTo>
                <a:lnTo>
                  <a:pt x="339" y="242"/>
                </a:lnTo>
                <a:lnTo>
                  <a:pt x="337" y="235"/>
                </a:lnTo>
                <a:lnTo>
                  <a:pt x="336" y="227"/>
                </a:lnTo>
                <a:lnTo>
                  <a:pt x="337" y="219"/>
                </a:lnTo>
                <a:lnTo>
                  <a:pt x="339" y="212"/>
                </a:lnTo>
                <a:lnTo>
                  <a:pt x="343" y="206"/>
                </a:lnTo>
                <a:lnTo>
                  <a:pt x="348" y="200"/>
                </a:lnTo>
                <a:lnTo>
                  <a:pt x="354" y="195"/>
                </a:lnTo>
                <a:lnTo>
                  <a:pt x="360" y="191"/>
                </a:lnTo>
                <a:lnTo>
                  <a:pt x="367" y="189"/>
                </a:lnTo>
                <a:lnTo>
                  <a:pt x="375" y="188"/>
                </a:lnTo>
                <a:lnTo>
                  <a:pt x="383" y="189"/>
                </a:lnTo>
                <a:lnTo>
                  <a:pt x="391" y="191"/>
                </a:lnTo>
                <a:lnTo>
                  <a:pt x="397" y="195"/>
                </a:lnTo>
                <a:lnTo>
                  <a:pt x="402" y="200"/>
                </a:lnTo>
                <a:lnTo>
                  <a:pt x="407" y="206"/>
                </a:lnTo>
                <a:lnTo>
                  <a:pt x="411" y="212"/>
                </a:lnTo>
                <a:lnTo>
                  <a:pt x="413" y="219"/>
                </a:lnTo>
                <a:lnTo>
                  <a:pt x="414" y="227"/>
                </a:lnTo>
                <a:lnTo>
                  <a:pt x="413" y="235"/>
                </a:lnTo>
                <a:lnTo>
                  <a:pt x="411" y="242"/>
                </a:lnTo>
                <a:lnTo>
                  <a:pt x="407" y="248"/>
                </a:lnTo>
                <a:lnTo>
                  <a:pt x="402" y="254"/>
                </a:lnTo>
                <a:lnTo>
                  <a:pt x="397" y="259"/>
                </a:lnTo>
                <a:lnTo>
                  <a:pt x="391" y="263"/>
                </a:lnTo>
                <a:lnTo>
                  <a:pt x="383" y="265"/>
                </a:lnTo>
                <a:lnTo>
                  <a:pt x="375" y="266"/>
                </a:lnTo>
                <a:lnTo>
                  <a:pt x="375" y="266"/>
                </a:lnTo>
                <a:close/>
                <a:moveTo>
                  <a:pt x="237" y="266"/>
                </a:moveTo>
                <a:lnTo>
                  <a:pt x="229" y="265"/>
                </a:lnTo>
                <a:lnTo>
                  <a:pt x="222" y="263"/>
                </a:lnTo>
                <a:lnTo>
                  <a:pt x="216" y="259"/>
                </a:lnTo>
                <a:lnTo>
                  <a:pt x="210" y="254"/>
                </a:lnTo>
                <a:lnTo>
                  <a:pt x="205" y="248"/>
                </a:lnTo>
                <a:lnTo>
                  <a:pt x="201" y="242"/>
                </a:lnTo>
                <a:lnTo>
                  <a:pt x="199" y="235"/>
                </a:lnTo>
                <a:lnTo>
                  <a:pt x="198" y="227"/>
                </a:lnTo>
                <a:lnTo>
                  <a:pt x="199" y="219"/>
                </a:lnTo>
                <a:lnTo>
                  <a:pt x="201" y="212"/>
                </a:lnTo>
                <a:lnTo>
                  <a:pt x="205" y="206"/>
                </a:lnTo>
                <a:lnTo>
                  <a:pt x="210" y="200"/>
                </a:lnTo>
                <a:lnTo>
                  <a:pt x="216" y="195"/>
                </a:lnTo>
                <a:lnTo>
                  <a:pt x="222" y="191"/>
                </a:lnTo>
                <a:lnTo>
                  <a:pt x="229" y="189"/>
                </a:lnTo>
                <a:lnTo>
                  <a:pt x="237" y="188"/>
                </a:lnTo>
                <a:lnTo>
                  <a:pt x="245" y="189"/>
                </a:lnTo>
                <a:lnTo>
                  <a:pt x="253" y="191"/>
                </a:lnTo>
                <a:lnTo>
                  <a:pt x="259" y="195"/>
                </a:lnTo>
                <a:lnTo>
                  <a:pt x="264" y="200"/>
                </a:lnTo>
                <a:lnTo>
                  <a:pt x="269" y="206"/>
                </a:lnTo>
                <a:lnTo>
                  <a:pt x="273" y="212"/>
                </a:lnTo>
                <a:lnTo>
                  <a:pt x="275" y="219"/>
                </a:lnTo>
                <a:lnTo>
                  <a:pt x="276" y="227"/>
                </a:lnTo>
                <a:lnTo>
                  <a:pt x="275" y="235"/>
                </a:lnTo>
                <a:lnTo>
                  <a:pt x="273" y="242"/>
                </a:lnTo>
                <a:lnTo>
                  <a:pt x="269" y="248"/>
                </a:lnTo>
                <a:lnTo>
                  <a:pt x="264" y="254"/>
                </a:lnTo>
                <a:lnTo>
                  <a:pt x="259" y="259"/>
                </a:lnTo>
                <a:lnTo>
                  <a:pt x="253" y="263"/>
                </a:lnTo>
                <a:lnTo>
                  <a:pt x="245" y="265"/>
                </a:lnTo>
                <a:lnTo>
                  <a:pt x="237" y="266"/>
                </a:lnTo>
                <a:lnTo>
                  <a:pt x="237" y="266"/>
                </a:lnTo>
                <a:close/>
                <a:moveTo>
                  <a:pt x="677" y="0"/>
                </a:moveTo>
                <a:lnTo>
                  <a:pt x="43" y="0"/>
                </a:lnTo>
                <a:lnTo>
                  <a:pt x="34" y="0"/>
                </a:lnTo>
                <a:lnTo>
                  <a:pt x="25" y="2"/>
                </a:lnTo>
                <a:lnTo>
                  <a:pt x="18" y="7"/>
                </a:lnTo>
                <a:lnTo>
                  <a:pt x="12" y="13"/>
                </a:lnTo>
                <a:lnTo>
                  <a:pt x="8" y="19"/>
                </a:lnTo>
                <a:lnTo>
                  <a:pt x="4" y="27"/>
                </a:lnTo>
                <a:lnTo>
                  <a:pt x="2" y="37"/>
                </a:lnTo>
                <a:lnTo>
                  <a:pt x="0" y="47"/>
                </a:lnTo>
                <a:lnTo>
                  <a:pt x="0" y="436"/>
                </a:lnTo>
                <a:lnTo>
                  <a:pt x="2" y="445"/>
                </a:lnTo>
                <a:lnTo>
                  <a:pt x="4" y="453"/>
                </a:lnTo>
                <a:lnTo>
                  <a:pt x="8" y="460"/>
                </a:lnTo>
                <a:lnTo>
                  <a:pt x="13" y="466"/>
                </a:lnTo>
                <a:lnTo>
                  <a:pt x="19" y="471"/>
                </a:lnTo>
                <a:lnTo>
                  <a:pt x="27" y="476"/>
                </a:lnTo>
                <a:lnTo>
                  <a:pt x="34" y="478"/>
                </a:lnTo>
                <a:lnTo>
                  <a:pt x="43" y="478"/>
                </a:lnTo>
                <a:lnTo>
                  <a:pt x="73" y="478"/>
                </a:lnTo>
                <a:lnTo>
                  <a:pt x="73" y="574"/>
                </a:lnTo>
                <a:lnTo>
                  <a:pt x="73" y="578"/>
                </a:lnTo>
                <a:lnTo>
                  <a:pt x="74" y="580"/>
                </a:lnTo>
                <a:lnTo>
                  <a:pt x="77" y="583"/>
                </a:lnTo>
                <a:lnTo>
                  <a:pt x="79" y="585"/>
                </a:lnTo>
                <a:lnTo>
                  <a:pt x="81" y="586"/>
                </a:lnTo>
                <a:lnTo>
                  <a:pt x="85" y="586"/>
                </a:lnTo>
                <a:lnTo>
                  <a:pt x="88" y="586"/>
                </a:lnTo>
                <a:lnTo>
                  <a:pt x="92" y="584"/>
                </a:lnTo>
                <a:lnTo>
                  <a:pt x="228" y="478"/>
                </a:lnTo>
                <a:lnTo>
                  <a:pt x="677" y="478"/>
                </a:lnTo>
                <a:lnTo>
                  <a:pt x="686" y="478"/>
                </a:lnTo>
                <a:lnTo>
                  <a:pt x="694" y="476"/>
                </a:lnTo>
                <a:lnTo>
                  <a:pt x="701" y="471"/>
                </a:lnTo>
                <a:lnTo>
                  <a:pt x="707" y="466"/>
                </a:lnTo>
                <a:lnTo>
                  <a:pt x="712" y="460"/>
                </a:lnTo>
                <a:lnTo>
                  <a:pt x="716" y="453"/>
                </a:lnTo>
                <a:lnTo>
                  <a:pt x="719" y="445"/>
                </a:lnTo>
                <a:lnTo>
                  <a:pt x="719" y="436"/>
                </a:lnTo>
                <a:lnTo>
                  <a:pt x="719" y="47"/>
                </a:lnTo>
                <a:lnTo>
                  <a:pt x="719" y="37"/>
                </a:lnTo>
                <a:lnTo>
                  <a:pt x="716" y="27"/>
                </a:lnTo>
                <a:lnTo>
                  <a:pt x="713" y="19"/>
                </a:lnTo>
                <a:lnTo>
                  <a:pt x="708" y="12"/>
                </a:lnTo>
                <a:lnTo>
                  <a:pt x="702" y="7"/>
                </a:lnTo>
                <a:lnTo>
                  <a:pt x="695" y="2"/>
                </a:lnTo>
                <a:lnTo>
                  <a:pt x="687" y="0"/>
                </a:lnTo>
                <a:lnTo>
                  <a:pt x="677" y="0"/>
                </a:lnTo>
                <a:close/>
              </a:path>
            </a:pathLst>
          </a:custGeom>
          <a:solidFill>
            <a:schemeClr val="tx1">
              <a:lumMod val="50000"/>
              <a:lumOff val="50000"/>
            </a:schemeClr>
          </a:solidFill>
          <a:ln>
            <a:noFill/>
          </a:ln>
          <a:extLst/>
        </p:spPr>
        <p:txBody>
          <a:bodyPr/>
          <a:lstStyle/>
          <a:p>
            <a:pPr eaLnBrk="1" hangingPunct="1">
              <a:defRPr/>
            </a:pPr>
            <a:endParaRPr lang="en-US" altLang="zh-CN"/>
          </a:p>
        </p:txBody>
      </p:sp>
    </p:spTree>
  </p:cSld>
  <p:clrMapOvr>
    <a:masterClrMapping/>
  </p:clrMapOvr>
  <p:transition spd="slow">
    <p:fade/>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pattFill prst="pct5">
          <a:fgClr>
            <a:schemeClr val="bg1">
              <a:lumMod val="85000"/>
            </a:schemeClr>
          </a:fgClr>
          <a:bgClr>
            <a:schemeClr val="bg1"/>
          </a:bgClr>
        </a:pattFill>
        <a:effectLst/>
      </p:bgPr>
    </p:bg>
    <p:spTree>
      <p:nvGrpSpPr>
        <p:cNvPr id="1" name=""/>
        <p:cNvGrpSpPr/>
        <p:nvPr/>
      </p:nvGrpSpPr>
      <p:grpSpPr>
        <a:xfrm>
          <a:off x="0" y="0"/>
          <a:ext cx="0" cy="0"/>
          <a:chOff x="0" y="0"/>
          <a:chExt cx="0" cy="0"/>
        </a:xfrm>
      </p:grpSpPr>
      <p:grpSp>
        <p:nvGrpSpPr>
          <p:cNvPr id="4" name="Group 148"/>
          <p:cNvGrpSpPr/>
          <p:nvPr/>
        </p:nvGrpSpPr>
        <p:grpSpPr>
          <a:xfrm>
            <a:off x="7002332" y="578637"/>
            <a:ext cx="4779675" cy="3671505"/>
            <a:chOff x="7223605" y="1034167"/>
            <a:chExt cx="4779675" cy="3671505"/>
          </a:xfrm>
          <a:solidFill>
            <a:srgbClr val="00B0F0">
              <a:alpha val="32000"/>
            </a:srgbClr>
          </a:solidFill>
        </p:grpSpPr>
        <p:sp>
          <p:nvSpPr>
            <p:cNvPr id="150" name="Oval 149"/>
            <p:cNvSpPr/>
            <p:nvPr/>
          </p:nvSpPr>
          <p:spPr>
            <a:xfrm>
              <a:off x="7223605" y="2907942"/>
              <a:ext cx="333375" cy="3333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1" name="Oval 150"/>
            <p:cNvSpPr/>
            <p:nvPr/>
          </p:nvSpPr>
          <p:spPr>
            <a:xfrm>
              <a:off x="8051873" y="4113273"/>
              <a:ext cx="333375" cy="3333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2" name="Oval 151"/>
            <p:cNvSpPr/>
            <p:nvPr/>
          </p:nvSpPr>
          <p:spPr>
            <a:xfrm>
              <a:off x="8576155" y="1922081"/>
              <a:ext cx="424970" cy="4249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3" name="Oval 152"/>
            <p:cNvSpPr/>
            <p:nvPr/>
          </p:nvSpPr>
          <p:spPr>
            <a:xfrm>
              <a:off x="9722732" y="3212873"/>
              <a:ext cx="424970" cy="4249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4" name="Oval 153"/>
            <p:cNvSpPr/>
            <p:nvPr/>
          </p:nvSpPr>
          <p:spPr>
            <a:xfrm>
              <a:off x="8647793" y="2598759"/>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5" name="Oval 154"/>
            <p:cNvSpPr/>
            <p:nvPr/>
          </p:nvSpPr>
          <p:spPr>
            <a:xfrm>
              <a:off x="10147702" y="4164419"/>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6" name="Oval 155"/>
            <p:cNvSpPr/>
            <p:nvPr/>
          </p:nvSpPr>
          <p:spPr>
            <a:xfrm>
              <a:off x="11150960" y="2163063"/>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7" name="Oval 156"/>
            <p:cNvSpPr/>
            <p:nvPr/>
          </p:nvSpPr>
          <p:spPr>
            <a:xfrm>
              <a:off x="11294540" y="3501142"/>
              <a:ext cx="708740" cy="708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8" name="Oval 157"/>
            <p:cNvSpPr/>
            <p:nvPr/>
          </p:nvSpPr>
          <p:spPr>
            <a:xfrm>
              <a:off x="9368362" y="1034167"/>
              <a:ext cx="708740" cy="708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112643" name="Group 15"/>
          <p:cNvGrpSpPr>
            <a:grpSpLocks/>
          </p:cNvGrpSpPr>
          <p:nvPr/>
        </p:nvGrpSpPr>
        <p:grpSpPr bwMode="auto">
          <a:xfrm>
            <a:off x="9067800" y="1341438"/>
            <a:ext cx="1657350" cy="3771900"/>
            <a:chOff x="9067800" y="1341120"/>
            <a:chExt cx="1657215" cy="3771900"/>
          </a:xfrm>
        </p:grpSpPr>
        <p:sp>
          <p:nvSpPr>
            <p:cNvPr id="142" name="Freeform 141"/>
            <p:cNvSpPr/>
            <p:nvPr/>
          </p:nvSpPr>
          <p:spPr>
            <a:xfrm>
              <a:off x="9067800" y="1341120"/>
              <a:ext cx="1657215" cy="3771900"/>
            </a:xfrm>
            <a:custGeom>
              <a:avLst/>
              <a:gdLst>
                <a:gd name="connsiteX0" fmla="*/ 0 w 1657215"/>
                <a:gd name="connsiteY0" fmla="*/ 0 h 3771900"/>
                <a:gd name="connsiteX1" fmla="*/ 1653540 w 1657215"/>
                <a:gd name="connsiteY1" fmla="*/ 1744980 h 3771900"/>
                <a:gd name="connsiteX2" fmla="*/ 358140 w 1657215"/>
                <a:gd name="connsiteY2" fmla="*/ 3771900 h 3771900"/>
              </a:gdLst>
              <a:ahLst/>
              <a:cxnLst>
                <a:cxn ang="0">
                  <a:pos x="connsiteX0" y="connsiteY0"/>
                </a:cxn>
                <a:cxn ang="0">
                  <a:pos x="connsiteX1" y="connsiteY1"/>
                </a:cxn>
                <a:cxn ang="0">
                  <a:pos x="connsiteX2" y="connsiteY2"/>
                </a:cxn>
              </a:cxnLst>
              <a:rect l="l" t="t" r="r" b="b"/>
              <a:pathLst>
                <a:path w="1657215" h="3771900">
                  <a:moveTo>
                    <a:pt x="0" y="0"/>
                  </a:moveTo>
                  <a:cubicBezTo>
                    <a:pt x="796925" y="558165"/>
                    <a:pt x="1593850" y="1116330"/>
                    <a:pt x="1653540" y="1744980"/>
                  </a:cubicBezTo>
                  <a:cubicBezTo>
                    <a:pt x="1713230" y="2373630"/>
                    <a:pt x="1035685" y="3072765"/>
                    <a:pt x="358140" y="3771900"/>
                  </a:cubicBezTo>
                </a:path>
              </a:pathLst>
            </a:custGeom>
            <a:noFill/>
            <a:ln w="76200">
              <a:solidFill>
                <a:srgbClr val="27AAE1">
                  <a:alpha val="2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5" name="Freeform 14"/>
            <p:cNvSpPr/>
            <p:nvPr/>
          </p:nvSpPr>
          <p:spPr>
            <a:xfrm>
              <a:off x="9067800" y="1341120"/>
              <a:ext cx="1657215" cy="3771900"/>
            </a:xfrm>
            <a:custGeom>
              <a:avLst/>
              <a:gdLst>
                <a:gd name="connsiteX0" fmla="*/ 0 w 1657215"/>
                <a:gd name="connsiteY0" fmla="*/ 0 h 3771900"/>
                <a:gd name="connsiteX1" fmla="*/ 1653540 w 1657215"/>
                <a:gd name="connsiteY1" fmla="*/ 1744980 h 3771900"/>
                <a:gd name="connsiteX2" fmla="*/ 358140 w 1657215"/>
                <a:gd name="connsiteY2" fmla="*/ 3771900 h 3771900"/>
              </a:gdLst>
              <a:ahLst/>
              <a:cxnLst>
                <a:cxn ang="0">
                  <a:pos x="connsiteX0" y="connsiteY0"/>
                </a:cxn>
                <a:cxn ang="0">
                  <a:pos x="connsiteX1" y="connsiteY1"/>
                </a:cxn>
                <a:cxn ang="0">
                  <a:pos x="connsiteX2" y="connsiteY2"/>
                </a:cxn>
              </a:cxnLst>
              <a:rect l="l" t="t" r="r" b="b"/>
              <a:pathLst>
                <a:path w="1657215" h="3771900">
                  <a:moveTo>
                    <a:pt x="0" y="0"/>
                  </a:moveTo>
                  <a:cubicBezTo>
                    <a:pt x="796925" y="558165"/>
                    <a:pt x="1593850" y="1116330"/>
                    <a:pt x="1653540" y="1744980"/>
                  </a:cubicBezTo>
                  <a:cubicBezTo>
                    <a:pt x="1713230" y="2373630"/>
                    <a:pt x="1035685" y="3072765"/>
                    <a:pt x="358140" y="3771900"/>
                  </a:cubicBezTo>
                </a:path>
              </a:pathLst>
            </a:custGeom>
            <a:noFill/>
            <a:ln w="38100">
              <a:solidFill>
                <a:srgbClr val="0070C0">
                  <a:alpha val="2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cxnSp>
        <p:nvCxnSpPr>
          <p:cNvPr id="6" name="Straight Connector 5"/>
          <p:cNvCxnSpPr/>
          <p:nvPr/>
        </p:nvCxnSpPr>
        <p:spPr>
          <a:xfrm>
            <a:off x="1554163" y="4516438"/>
            <a:ext cx="0" cy="227965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3070225" y="2754313"/>
            <a:ext cx="0" cy="3846512"/>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4591050" y="4525963"/>
            <a:ext cx="0" cy="227965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6096000" y="2768600"/>
            <a:ext cx="0" cy="344170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1690" y="4449931"/>
            <a:ext cx="12580067" cy="2098408"/>
            <a:chOff x="-1690" y="4449931"/>
            <a:chExt cx="12580067" cy="2098408"/>
          </a:xfrm>
          <a:solidFill>
            <a:srgbClr val="0070C0"/>
          </a:solidFill>
        </p:grpSpPr>
        <p:sp>
          <p:nvSpPr>
            <p:cNvPr id="159" name="Freeform 158"/>
            <p:cNvSpPr>
              <a:spLocks noChangeArrowheads="1"/>
            </p:cNvSpPr>
            <p:nvPr/>
          </p:nvSpPr>
          <p:spPr bwMode="auto">
            <a:xfrm>
              <a:off x="2947940" y="5081395"/>
              <a:ext cx="1643649" cy="957615"/>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147" name="Freeform 146"/>
            <p:cNvSpPr>
              <a:spLocks noChangeArrowheads="1"/>
            </p:cNvSpPr>
            <p:nvPr/>
          </p:nvSpPr>
          <p:spPr bwMode="auto">
            <a:xfrm>
              <a:off x="9840367" y="4953132"/>
              <a:ext cx="2738010" cy="1595207"/>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146" name="Freeform 145"/>
            <p:cNvSpPr>
              <a:spLocks noChangeArrowheads="1"/>
            </p:cNvSpPr>
            <p:nvPr/>
          </p:nvSpPr>
          <p:spPr bwMode="auto">
            <a:xfrm>
              <a:off x="7278553" y="4449931"/>
              <a:ext cx="2035868" cy="1391130"/>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145" name="Freeform 144"/>
            <p:cNvSpPr>
              <a:spLocks noChangeArrowheads="1"/>
            </p:cNvSpPr>
            <p:nvPr/>
          </p:nvSpPr>
          <p:spPr bwMode="auto">
            <a:xfrm rot="21235177">
              <a:off x="8527889" y="4771663"/>
              <a:ext cx="1013492" cy="590476"/>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143" name="Freeform 142"/>
            <p:cNvSpPr>
              <a:spLocks noChangeArrowheads="1"/>
            </p:cNvSpPr>
            <p:nvPr/>
          </p:nvSpPr>
          <p:spPr bwMode="auto">
            <a:xfrm rot="1340952">
              <a:off x="9466370" y="4653166"/>
              <a:ext cx="1013492" cy="590476"/>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36" name="Freeform 35"/>
            <p:cNvSpPr>
              <a:spLocks noChangeArrowheads="1"/>
            </p:cNvSpPr>
            <p:nvPr/>
          </p:nvSpPr>
          <p:spPr bwMode="auto">
            <a:xfrm>
              <a:off x="1371322" y="5440189"/>
              <a:ext cx="1374911" cy="801045"/>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100" name="Freeform 99"/>
            <p:cNvSpPr>
              <a:spLocks noChangeArrowheads="1"/>
            </p:cNvSpPr>
            <p:nvPr/>
          </p:nvSpPr>
          <p:spPr bwMode="auto">
            <a:xfrm>
              <a:off x="1744935" y="5056229"/>
              <a:ext cx="1643649" cy="957615"/>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101" name="Freeform 100"/>
            <p:cNvSpPr>
              <a:spLocks noChangeArrowheads="1"/>
            </p:cNvSpPr>
            <p:nvPr/>
          </p:nvSpPr>
          <p:spPr bwMode="auto">
            <a:xfrm>
              <a:off x="-1690" y="5134021"/>
              <a:ext cx="1921381" cy="1119427"/>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99" name="Freeform 98"/>
            <p:cNvSpPr>
              <a:spLocks noChangeArrowheads="1"/>
            </p:cNvSpPr>
            <p:nvPr/>
          </p:nvSpPr>
          <p:spPr bwMode="auto">
            <a:xfrm>
              <a:off x="8097653" y="4822643"/>
              <a:ext cx="2738010" cy="1595207"/>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94" name="Freeform 93"/>
            <p:cNvSpPr>
              <a:spLocks noChangeArrowheads="1"/>
            </p:cNvSpPr>
            <p:nvPr/>
          </p:nvSpPr>
          <p:spPr bwMode="auto">
            <a:xfrm>
              <a:off x="3566469" y="4951871"/>
              <a:ext cx="2546666" cy="1483728"/>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95" name="Freeform 94"/>
            <p:cNvSpPr>
              <a:spLocks noChangeArrowheads="1"/>
            </p:cNvSpPr>
            <p:nvPr/>
          </p:nvSpPr>
          <p:spPr bwMode="auto">
            <a:xfrm>
              <a:off x="5433593" y="4750140"/>
              <a:ext cx="2546666" cy="1483729"/>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144" name="Freeform 143"/>
            <p:cNvSpPr>
              <a:spLocks noChangeArrowheads="1"/>
            </p:cNvSpPr>
            <p:nvPr/>
          </p:nvSpPr>
          <p:spPr bwMode="auto">
            <a:xfrm rot="21235177">
              <a:off x="9123236" y="4536718"/>
              <a:ext cx="1013492" cy="590476"/>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grpSp>
      <p:sp>
        <p:nvSpPr>
          <p:cNvPr id="112649"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F7E08CD9-1000-47F3-B807-818C2F4F03B3}" type="slidenum">
              <a:rPr lang="en-US" altLang="zh-CN" smtClean="0">
                <a:solidFill>
                  <a:srgbClr val="BFBFBF"/>
                </a:solidFill>
                <a:latin typeface="Calibri Light" pitchFamily="34" charset="0"/>
              </a:rPr>
              <a:pPr/>
              <a:t>67</a:t>
            </a:fld>
            <a:endParaRPr lang="en-US" altLang="zh-CN" smtClean="0">
              <a:solidFill>
                <a:srgbClr val="BFBFBF"/>
              </a:solidFill>
              <a:latin typeface="Calibri Light" pitchFamily="34" charset="0"/>
            </a:endParaRPr>
          </a:p>
        </p:txBody>
      </p:sp>
      <p:sp>
        <p:nvSpPr>
          <p:cNvPr id="21" name="Rectangle 20"/>
          <p:cNvSpPr/>
          <p:nvPr/>
        </p:nvSpPr>
        <p:spPr>
          <a:xfrm>
            <a:off x="8088313" y="2219325"/>
            <a:ext cx="1955800" cy="639763"/>
          </a:xfrm>
          <a:prstGeom prst="rect">
            <a:avLst/>
          </a:prstGeom>
        </p:spPr>
        <p:txBody>
          <a:bodyPr anchor="ctr"/>
          <a:lstStyle/>
          <a:p>
            <a:pPr algn="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result</a:t>
            </a:r>
          </a:p>
        </p:txBody>
      </p:sp>
      <p:sp>
        <p:nvSpPr>
          <p:cNvPr id="103" name="Oval 102"/>
          <p:cNvSpPr/>
          <p:nvPr/>
        </p:nvSpPr>
        <p:spPr>
          <a:xfrm>
            <a:off x="1125538" y="3943350"/>
            <a:ext cx="914400" cy="914400"/>
          </a:xfrm>
          <a:prstGeom prst="ellipse">
            <a:avLst/>
          </a:prstGeom>
          <a:solidFill>
            <a:schemeClr val="bg1"/>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06" name="Oval 105"/>
          <p:cNvSpPr/>
          <p:nvPr/>
        </p:nvSpPr>
        <p:spPr>
          <a:xfrm>
            <a:off x="2628900" y="2378075"/>
            <a:ext cx="914400" cy="914400"/>
          </a:xfrm>
          <a:prstGeom prst="ellipse">
            <a:avLst/>
          </a:prstGeom>
          <a:solidFill>
            <a:schemeClr val="bg1"/>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08" name="Oval 107"/>
          <p:cNvSpPr/>
          <p:nvPr/>
        </p:nvSpPr>
        <p:spPr>
          <a:xfrm>
            <a:off x="4133850" y="3952875"/>
            <a:ext cx="914400" cy="914400"/>
          </a:xfrm>
          <a:prstGeom prst="ellipse">
            <a:avLst/>
          </a:prstGeom>
          <a:solidFill>
            <a:schemeClr val="bg1"/>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10" name="Oval 109"/>
          <p:cNvSpPr/>
          <p:nvPr/>
        </p:nvSpPr>
        <p:spPr>
          <a:xfrm>
            <a:off x="5638800" y="1936750"/>
            <a:ext cx="914400" cy="914400"/>
          </a:xfrm>
          <a:prstGeom prst="ellipse">
            <a:avLst/>
          </a:prstGeom>
          <a:solidFill>
            <a:schemeClr val="bg1"/>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8" name="Group 3"/>
          <p:cNvGrpSpPr/>
          <p:nvPr/>
        </p:nvGrpSpPr>
        <p:grpSpPr>
          <a:xfrm>
            <a:off x="-885874" y="5056229"/>
            <a:ext cx="13464250" cy="1801771"/>
            <a:chOff x="-885874" y="5056229"/>
            <a:chExt cx="13464250" cy="1801771"/>
          </a:xfrm>
          <a:solidFill>
            <a:srgbClr val="00B0F0"/>
          </a:solidFill>
        </p:grpSpPr>
        <p:sp>
          <p:nvSpPr>
            <p:cNvPr id="98" name="Freeform 97"/>
            <p:cNvSpPr>
              <a:spLocks noChangeArrowheads="1"/>
            </p:cNvSpPr>
            <p:nvPr/>
          </p:nvSpPr>
          <p:spPr bwMode="auto">
            <a:xfrm>
              <a:off x="10304715" y="5460234"/>
              <a:ext cx="1643649" cy="957615"/>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82" name="Freeform 81"/>
            <p:cNvSpPr>
              <a:spLocks noChangeArrowheads="1"/>
            </p:cNvSpPr>
            <p:nvPr/>
          </p:nvSpPr>
          <p:spPr bwMode="auto">
            <a:xfrm>
              <a:off x="10847257" y="5642860"/>
              <a:ext cx="1731119" cy="1008576"/>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83" name="Freeform 82"/>
            <p:cNvSpPr>
              <a:spLocks noChangeArrowheads="1"/>
            </p:cNvSpPr>
            <p:nvPr/>
          </p:nvSpPr>
          <p:spPr bwMode="auto">
            <a:xfrm>
              <a:off x="9734553" y="5693820"/>
              <a:ext cx="1643649" cy="957615"/>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84" name="Freeform 83"/>
            <p:cNvSpPr>
              <a:spLocks noChangeArrowheads="1"/>
            </p:cNvSpPr>
            <p:nvPr/>
          </p:nvSpPr>
          <p:spPr bwMode="auto">
            <a:xfrm>
              <a:off x="7527493" y="5056229"/>
              <a:ext cx="2738010" cy="1595207"/>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85" name="Freeform 84"/>
            <p:cNvSpPr>
              <a:spLocks noChangeArrowheads="1"/>
            </p:cNvSpPr>
            <p:nvPr/>
          </p:nvSpPr>
          <p:spPr bwMode="auto">
            <a:xfrm>
              <a:off x="783122" y="5950807"/>
              <a:ext cx="1202560" cy="700629"/>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86" name="Freeform 85"/>
            <p:cNvSpPr>
              <a:spLocks noChangeArrowheads="1"/>
            </p:cNvSpPr>
            <p:nvPr/>
          </p:nvSpPr>
          <p:spPr bwMode="auto">
            <a:xfrm>
              <a:off x="2244430" y="5366387"/>
              <a:ext cx="2205652" cy="1285048"/>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87" name="Freeform 86"/>
            <p:cNvSpPr>
              <a:spLocks noChangeArrowheads="1"/>
            </p:cNvSpPr>
            <p:nvPr/>
          </p:nvSpPr>
          <p:spPr bwMode="auto">
            <a:xfrm>
              <a:off x="3919133" y="5841061"/>
              <a:ext cx="1390925" cy="810374"/>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88" name="Freeform 87"/>
            <p:cNvSpPr>
              <a:spLocks noChangeArrowheads="1"/>
            </p:cNvSpPr>
            <p:nvPr/>
          </p:nvSpPr>
          <p:spPr bwMode="auto">
            <a:xfrm>
              <a:off x="5852789" y="5366387"/>
              <a:ext cx="2205652" cy="1285048"/>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89" name="Freeform 88"/>
            <p:cNvSpPr>
              <a:spLocks noChangeArrowheads="1"/>
            </p:cNvSpPr>
            <p:nvPr/>
          </p:nvSpPr>
          <p:spPr bwMode="auto">
            <a:xfrm>
              <a:off x="4779109" y="5716554"/>
              <a:ext cx="1604628" cy="934881"/>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90" name="Freeform 89"/>
            <p:cNvSpPr>
              <a:spLocks noChangeArrowheads="1"/>
            </p:cNvSpPr>
            <p:nvPr/>
          </p:nvSpPr>
          <p:spPr bwMode="auto">
            <a:xfrm>
              <a:off x="1454734" y="5882007"/>
              <a:ext cx="1320644" cy="769428"/>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91" name="Freeform 90"/>
            <p:cNvSpPr>
              <a:spLocks noChangeArrowheads="1"/>
            </p:cNvSpPr>
            <p:nvPr/>
          </p:nvSpPr>
          <p:spPr bwMode="auto">
            <a:xfrm>
              <a:off x="-885874" y="5369714"/>
              <a:ext cx="2199944" cy="1281723"/>
            </a:xfrm>
            <a:custGeom>
              <a:avLst/>
              <a:gdLst>
                <a:gd name="T0" fmla="*/ 519715 w 3313642"/>
                <a:gd name="T1" fmla="*/ 704158 h 1931458"/>
                <a:gd name="T2" fmla="*/ 514263 w 3313642"/>
                <a:gd name="T3" fmla="*/ 622385 h 1931458"/>
                <a:gd name="T4" fmla="*/ 530618 w 3313642"/>
                <a:gd name="T5" fmla="*/ 524257 h 1931458"/>
                <a:gd name="T6" fmla="*/ 579682 w 3313642"/>
                <a:gd name="T7" fmla="*/ 431581 h 1931458"/>
                <a:gd name="T8" fmla="*/ 656004 w 3313642"/>
                <a:gd name="T9" fmla="*/ 349808 h 1931458"/>
                <a:gd name="T10" fmla="*/ 737777 w 3313642"/>
                <a:gd name="T11" fmla="*/ 295292 h 1931458"/>
                <a:gd name="T12" fmla="*/ 841356 w 3313642"/>
                <a:gd name="T13" fmla="*/ 262583 h 1931458"/>
                <a:gd name="T14" fmla="*/ 966742 w 3313642"/>
                <a:gd name="T15" fmla="*/ 262583 h 1931458"/>
                <a:gd name="T16" fmla="*/ 1032160 w 3313642"/>
                <a:gd name="T17" fmla="*/ 278937 h 1931458"/>
                <a:gd name="T18" fmla="*/ 1059418 w 3313642"/>
                <a:gd name="T19" fmla="*/ 229873 h 1931458"/>
                <a:gd name="T20" fmla="*/ 1130288 w 3313642"/>
                <a:gd name="T21" fmla="*/ 142649 h 1931458"/>
                <a:gd name="T22" fmla="*/ 1212062 w 3313642"/>
                <a:gd name="T23" fmla="*/ 71778 h 1931458"/>
                <a:gd name="T24" fmla="*/ 1331996 w 3313642"/>
                <a:gd name="T25" fmla="*/ 22715 h 1931458"/>
                <a:gd name="T26" fmla="*/ 1473736 w 3313642"/>
                <a:gd name="T27" fmla="*/ 908 h 1931458"/>
                <a:gd name="T28" fmla="*/ 1642734 w 3313642"/>
                <a:gd name="T29" fmla="*/ 28166 h 1931458"/>
                <a:gd name="T30" fmla="*/ 1800829 w 3313642"/>
                <a:gd name="T31" fmla="*/ 126294 h 1931458"/>
                <a:gd name="T32" fmla="*/ 1909860 w 3313642"/>
                <a:gd name="T33" fmla="*/ 273486 h 1931458"/>
                <a:gd name="T34" fmla="*/ 1937118 w 3313642"/>
                <a:gd name="T35" fmla="*/ 387968 h 1931458"/>
                <a:gd name="T36" fmla="*/ 1986182 w 3313642"/>
                <a:gd name="T37" fmla="*/ 366162 h 1931458"/>
                <a:gd name="T38" fmla="*/ 2117019 w 3313642"/>
                <a:gd name="T39" fmla="*/ 338905 h 1931458"/>
                <a:gd name="T40" fmla="*/ 2275114 w 3313642"/>
                <a:gd name="T41" fmla="*/ 371614 h 1931458"/>
                <a:gd name="T42" fmla="*/ 2416854 w 3313642"/>
                <a:gd name="T43" fmla="*/ 464290 h 1931458"/>
                <a:gd name="T44" fmla="*/ 2509531 w 3313642"/>
                <a:gd name="T45" fmla="*/ 606031 h 1931458"/>
                <a:gd name="T46" fmla="*/ 2531337 w 3313642"/>
                <a:gd name="T47" fmla="*/ 742319 h 1931458"/>
                <a:gd name="T48" fmla="*/ 2591304 w 3313642"/>
                <a:gd name="T49" fmla="*/ 769577 h 1931458"/>
                <a:gd name="T50" fmla="*/ 2727593 w 3313642"/>
                <a:gd name="T51" fmla="*/ 878608 h 1931458"/>
                <a:gd name="T52" fmla="*/ 2825721 w 3313642"/>
                <a:gd name="T53" fmla="*/ 1047606 h 1931458"/>
                <a:gd name="T54" fmla="*/ 2836624 w 3313642"/>
                <a:gd name="T55" fmla="*/ 1238411 h 1931458"/>
                <a:gd name="T56" fmla="*/ 2776657 w 3313642"/>
                <a:gd name="T57" fmla="*/ 1407409 h 1931458"/>
                <a:gd name="T58" fmla="*/ 2662174 w 3313642"/>
                <a:gd name="T59" fmla="*/ 1538246 h 1931458"/>
                <a:gd name="T60" fmla="*/ 2520434 w 3313642"/>
                <a:gd name="T61" fmla="*/ 1620019 h 1931458"/>
                <a:gd name="T62" fmla="*/ 2275114 w 3313642"/>
                <a:gd name="T63" fmla="*/ 1630922 h 1931458"/>
                <a:gd name="T64" fmla="*/ 421587 w 3313642"/>
                <a:gd name="T65" fmla="*/ 1636374 h 1931458"/>
                <a:gd name="T66" fmla="*/ 1817 w 3313642"/>
                <a:gd name="T67" fmla="*/ 1151186 h 1931458"/>
                <a:gd name="T68" fmla="*/ 72688 w 3313642"/>
                <a:gd name="T69" fmla="*/ 944027 h 1931458"/>
                <a:gd name="T70" fmla="*/ 181719 w 3313642"/>
                <a:gd name="T71" fmla="*/ 807738 h 1931458"/>
                <a:gd name="T72" fmla="*/ 339814 w 3313642"/>
                <a:gd name="T73" fmla="*/ 720513 h 1931458"/>
                <a:gd name="T74" fmla="*/ 519715 w 3313642"/>
                <a:gd name="T75" fmla="*/ 704158 h 19314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13642"/>
                <a:gd name="T115" fmla="*/ 0 h 1931458"/>
                <a:gd name="T116" fmla="*/ 3313642 w 3313642"/>
                <a:gd name="T117" fmla="*/ 1931458 h 19314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13642" h="1931458">
                  <a:moveTo>
                    <a:pt x="605367" y="820208"/>
                  </a:moveTo>
                  <a:cubicBezTo>
                    <a:pt x="594784" y="763058"/>
                    <a:pt x="596900" y="759883"/>
                    <a:pt x="599017" y="724958"/>
                  </a:cubicBezTo>
                  <a:cubicBezTo>
                    <a:pt x="601134" y="690033"/>
                    <a:pt x="605367" y="647700"/>
                    <a:pt x="618067" y="610658"/>
                  </a:cubicBezTo>
                  <a:cubicBezTo>
                    <a:pt x="630767" y="573616"/>
                    <a:pt x="650875" y="536575"/>
                    <a:pt x="675217" y="502708"/>
                  </a:cubicBezTo>
                  <a:cubicBezTo>
                    <a:pt x="699559" y="468841"/>
                    <a:pt x="733425" y="433916"/>
                    <a:pt x="764117" y="407458"/>
                  </a:cubicBezTo>
                  <a:cubicBezTo>
                    <a:pt x="794809" y="381000"/>
                    <a:pt x="823384" y="360891"/>
                    <a:pt x="859367" y="343958"/>
                  </a:cubicBezTo>
                  <a:cubicBezTo>
                    <a:pt x="895350" y="327025"/>
                    <a:pt x="935567" y="312208"/>
                    <a:pt x="980017" y="305858"/>
                  </a:cubicBezTo>
                  <a:cubicBezTo>
                    <a:pt x="1024467" y="299508"/>
                    <a:pt x="1089025" y="302683"/>
                    <a:pt x="1126067" y="305858"/>
                  </a:cubicBezTo>
                  <a:cubicBezTo>
                    <a:pt x="1163109" y="309033"/>
                    <a:pt x="1160991" y="316442"/>
                    <a:pt x="1202267" y="324908"/>
                  </a:cubicBezTo>
                  <a:cubicBezTo>
                    <a:pt x="1222375" y="293159"/>
                    <a:pt x="1214967" y="294216"/>
                    <a:pt x="1234017" y="267758"/>
                  </a:cubicBezTo>
                  <a:cubicBezTo>
                    <a:pt x="1253067" y="241300"/>
                    <a:pt x="1286934" y="196850"/>
                    <a:pt x="1316567" y="166158"/>
                  </a:cubicBezTo>
                  <a:cubicBezTo>
                    <a:pt x="1346200" y="135466"/>
                    <a:pt x="1372659" y="106891"/>
                    <a:pt x="1411817" y="83608"/>
                  </a:cubicBezTo>
                  <a:cubicBezTo>
                    <a:pt x="1450975" y="60325"/>
                    <a:pt x="1500717" y="40216"/>
                    <a:pt x="1551517" y="26458"/>
                  </a:cubicBezTo>
                  <a:cubicBezTo>
                    <a:pt x="1602317" y="12700"/>
                    <a:pt x="1656292" y="0"/>
                    <a:pt x="1716617" y="1058"/>
                  </a:cubicBezTo>
                  <a:cubicBezTo>
                    <a:pt x="1776942" y="2116"/>
                    <a:pt x="1849967" y="8466"/>
                    <a:pt x="1913467" y="32808"/>
                  </a:cubicBezTo>
                  <a:cubicBezTo>
                    <a:pt x="1976967" y="57150"/>
                    <a:pt x="2045759" y="99483"/>
                    <a:pt x="2097617" y="147108"/>
                  </a:cubicBezTo>
                  <a:cubicBezTo>
                    <a:pt x="2149475" y="194733"/>
                    <a:pt x="2198159" y="267758"/>
                    <a:pt x="2224617" y="318558"/>
                  </a:cubicBezTo>
                  <a:cubicBezTo>
                    <a:pt x="2251075" y="369358"/>
                    <a:pt x="2241550" y="433916"/>
                    <a:pt x="2256367" y="451908"/>
                  </a:cubicBezTo>
                  <a:cubicBezTo>
                    <a:pt x="2300817" y="433916"/>
                    <a:pt x="2278592" y="436033"/>
                    <a:pt x="2313517" y="426508"/>
                  </a:cubicBezTo>
                  <a:cubicBezTo>
                    <a:pt x="2348442" y="416983"/>
                    <a:pt x="2409825" y="393700"/>
                    <a:pt x="2465917" y="394758"/>
                  </a:cubicBezTo>
                  <a:cubicBezTo>
                    <a:pt x="2522009" y="395816"/>
                    <a:pt x="2591859" y="408516"/>
                    <a:pt x="2650067" y="432858"/>
                  </a:cubicBezTo>
                  <a:cubicBezTo>
                    <a:pt x="2708275" y="457200"/>
                    <a:pt x="2769659" y="495300"/>
                    <a:pt x="2815167" y="540808"/>
                  </a:cubicBezTo>
                  <a:cubicBezTo>
                    <a:pt x="2860675" y="586316"/>
                    <a:pt x="2900892" y="651933"/>
                    <a:pt x="2923117" y="705908"/>
                  </a:cubicBezTo>
                  <a:cubicBezTo>
                    <a:pt x="2945342" y="759883"/>
                    <a:pt x="2932642" y="832908"/>
                    <a:pt x="2948517" y="864658"/>
                  </a:cubicBezTo>
                  <a:cubicBezTo>
                    <a:pt x="2985559" y="879475"/>
                    <a:pt x="2980267" y="869950"/>
                    <a:pt x="3018367" y="896408"/>
                  </a:cubicBezTo>
                  <a:cubicBezTo>
                    <a:pt x="3056467" y="922866"/>
                    <a:pt x="3131609" y="969433"/>
                    <a:pt x="3177117" y="1023408"/>
                  </a:cubicBezTo>
                  <a:cubicBezTo>
                    <a:pt x="3222625" y="1077383"/>
                    <a:pt x="3270250" y="1150408"/>
                    <a:pt x="3291417" y="1220258"/>
                  </a:cubicBezTo>
                  <a:cubicBezTo>
                    <a:pt x="3312584" y="1290108"/>
                    <a:pt x="3313642" y="1372658"/>
                    <a:pt x="3304117" y="1442508"/>
                  </a:cubicBezTo>
                  <a:cubicBezTo>
                    <a:pt x="3294592" y="1512358"/>
                    <a:pt x="3268134" y="1581150"/>
                    <a:pt x="3234267" y="1639358"/>
                  </a:cubicBezTo>
                  <a:cubicBezTo>
                    <a:pt x="3200400" y="1697566"/>
                    <a:pt x="3150659" y="1750483"/>
                    <a:pt x="3100917" y="1791758"/>
                  </a:cubicBezTo>
                  <a:cubicBezTo>
                    <a:pt x="3051175" y="1833033"/>
                    <a:pt x="3010959" y="1869016"/>
                    <a:pt x="2935817" y="1887008"/>
                  </a:cubicBezTo>
                  <a:cubicBezTo>
                    <a:pt x="2860675" y="1905000"/>
                    <a:pt x="2650067" y="1899708"/>
                    <a:pt x="2650067" y="1899708"/>
                  </a:cubicBezTo>
                  <a:cubicBezTo>
                    <a:pt x="2242609" y="1902883"/>
                    <a:pt x="1000126" y="1931458"/>
                    <a:pt x="491067" y="1906058"/>
                  </a:cubicBezTo>
                  <a:cubicBezTo>
                    <a:pt x="49742" y="1812925"/>
                    <a:pt x="0" y="1494366"/>
                    <a:pt x="2117" y="1340908"/>
                  </a:cubicBezTo>
                  <a:cubicBezTo>
                    <a:pt x="16934" y="1187450"/>
                    <a:pt x="49742" y="1166283"/>
                    <a:pt x="84667" y="1099608"/>
                  </a:cubicBezTo>
                  <a:cubicBezTo>
                    <a:pt x="119592" y="1032933"/>
                    <a:pt x="159809" y="984250"/>
                    <a:pt x="211667" y="940858"/>
                  </a:cubicBezTo>
                  <a:cubicBezTo>
                    <a:pt x="263525" y="897466"/>
                    <a:pt x="331259" y="858308"/>
                    <a:pt x="395817" y="839258"/>
                  </a:cubicBezTo>
                  <a:cubicBezTo>
                    <a:pt x="460375" y="820208"/>
                    <a:pt x="571500" y="839258"/>
                    <a:pt x="605367" y="820208"/>
                  </a:cubicBezTo>
                  <a:close/>
                </a:path>
              </a:pathLst>
            </a:custGeom>
            <a:grpFill/>
            <a:ln w="9525">
              <a:noFill/>
              <a:miter lim="800000"/>
              <a:headEnd/>
              <a:tailEnd/>
            </a:ln>
            <a:effectLst/>
          </p:spPr>
          <p:txBody>
            <a:bodyPr anchor="ctr"/>
            <a:lstStyle/>
            <a:p>
              <a:pPr algn="ctr" eaLnBrk="1" fontAlgn="auto" hangingPunct="1">
                <a:spcBef>
                  <a:spcPts val="0"/>
                </a:spcBef>
                <a:spcAft>
                  <a:spcPts val="0"/>
                </a:spcAft>
                <a:defRPr/>
              </a:pPr>
              <a:endParaRPr lang="en-US">
                <a:solidFill>
                  <a:srgbClr val="FFFFFF"/>
                </a:solidFill>
                <a:latin typeface="Calibri" pitchFamily="-105" charset="0"/>
              </a:endParaRPr>
            </a:p>
          </p:txBody>
        </p:sp>
        <p:sp>
          <p:nvSpPr>
            <p:cNvPr id="3" name="Rectangle 2"/>
            <p:cNvSpPr/>
            <p:nvPr/>
          </p:nvSpPr>
          <p:spPr>
            <a:xfrm>
              <a:off x="-1690" y="6385728"/>
              <a:ext cx="12193690" cy="4722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grpSp>
      <p:grpSp>
        <p:nvGrpSpPr>
          <p:cNvPr id="112656" name="Group 95"/>
          <p:cNvGrpSpPr>
            <a:grpSpLocks/>
          </p:cNvGrpSpPr>
          <p:nvPr/>
        </p:nvGrpSpPr>
        <p:grpSpPr bwMode="auto">
          <a:xfrm rot="-579439">
            <a:off x="7512050" y="530225"/>
            <a:ext cx="1936750" cy="1512888"/>
            <a:chOff x="2149343" y="3780256"/>
            <a:chExt cx="3875227" cy="3023414"/>
          </a:xfrm>
        </p:grpSpPr>
        <p:grpSp>
          <p:nvGrpSpPr>
            <p:cNvPr id="112670" name="Group 96"/>
            <p:cNvGrpSpPr>
              <a:grpSpLocks/>
            </p:cNvGrpSpPr>
            <p:nvPr/>
          </p:nvGrpSpPr>
          <p:grpSpPr bwMode="auto">
            <a:xfrm rot="18992888" flipH="1">
              <a:off x="4947109" y="5022328"/>
              <a:ext cx="1077461" cy="1781342"/>
              <a:chOff x="1093418" y="5937356"/>
              <a:chExt cx="474806" cy="784986"/>
            </a:xfrm>
          </p:grpSpPr>
          <p:sp>
            <p:nvSpPr>
              <p:cNvPr id="112680" name="Freeform 133"/>
              <p:cNvSpPr>
                <a:spLocks/>
              </p:cNvSpPr>
              <p:nvPr/>
            </p:nvSpPr>
            <p:spPr bwMode="auto">
              <a:xfrm>
                <a:off x="1093418" y="5937356"/>
                <a:ext cx="474806" cy="784986"/>
              </a:xfrm>
              <a:custGeom>
                <a:avLst/>
                <a:gdLst>
                  <a:gd name="T0" fmla="*/ 2147483647 w 397"/>
                  <a:gd name="T1" fmla="*/ 2147483647 h 659"/>
                  <a:gd name="T2" fmla="*/ 0 w 397"/>
                  <a:gd name="T3" fmla="*/ 2147483647 h 659"/>
                  <a:gd name="T4" fmla="*/ 0 w 397"/>
                  <a:gd name="T5" fmla="*/ 2147483647 h 659"/>
                  <a:gd name="T6" fmla="*/ 2147483647 w 397"/>
                  <a:gd name="T7" fmla="*/ 2147483647 h 659"/>
                  <a:gd name="T8" fmla="*/ 2147483647 w 397"/>
                  <a:gd name="T9" fmla="*/ 2147483647 h 659"/>
                  <a:gd name="T10" fmla="*/ 2147483647 w 397"/>
                  <a:gd name="T11" fmla="*/ 2147483647 h 659"/>
                  <a:gd name="T12" fmla="*/ 2147483647 w 397"/>
                  <a:gd name="T13" fmla="*/ 2147483647 h 659"/>
                  <a:gd name="T14" fmla="*/ 2147483647 w 397"/>
                  <a:gd name="T15" fmla="*/ 2147483647 h 659"/>
                  <a:gd name="T16" fmla="*/ 2147483647 w 397"/>
                  <a:gd name="T17" fmla="*/ 2147483647 h 659"/>
                  <a:gd name="T18" fmla="*/ 2147483647 w 397"/>
                  <a:gd name="T19" fmla="*/ 2147483647 h 659"/>
                  <a:gd name="T20" fmla="*/ 2147483647 w 397"/>
                  <a:gd name="T21" fmla="*/ 2147483647 h 659"/>
                  <a:gd name="T22" fmla="*/ 2147483647 w 397"/>
                  <a:gd name="T23" fmla="*/ 2147483647 h 659"/>
                  <a:gd name="T24" fmla="*/ 2147483647 w 397"/>
                  <a:gd name="T25" fmla="*/ 2147483647 h 659"/>
                  <a:gd name="T26" fmla="*/ 2147483647 w 397"/>
                  <a:gd name="T27" fmla="*/ 2147483647 h 659"/>
                  <a:gd name="T28" fmla="*/ 2147483647 w 397"/>
                  <a:gd name="T29" fmla="*/ 2147483647 h 659"/>
                  <a:gd name="T30" fmla="*/ 2147483647 w 397"/>
                  <a:gd name="T31" fmla="*/ 2147483647 h 659"/>
                  <a:gd name="T32" fmla="*/ 2147483647 w 397"/>
                  <a:gd name="T33" fmla="*/ 2147483647 h 659"/>
                  <a:gd name="T34" fmla="*/ 2147483647 w 397"/>
                  <a:gd name="T35" fmla="*/ 2147483647 h 659"/>
                  <a:gd name="T36" fmla="*/ 2147483647 w 397"/>
                  <a:gd name="T37" fmla="*/ 2147483647 h 659"/>
                  <a:gd name="T38" fmla="*/ 2147483647 w 397"/>
                  <a:gd name="T39" fmla="*/ 0 h 659"/>
                  <a:gd name="T40" fmla="*/ 2147483647 w 397"/>
                  <a:gd name="T41" fmla="*/ 2147483647 h 659"/>
                  <a:gd name="T42" fmla="*/ 2147483647 w 397"/>
                  <a:gd name="T43" fmla="*/ 2147483647 h 6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7"/>
                  <a:gd name="T67" fmla="*/ 0 h 659"/>
                  <a:gd name="T68" fmla="*/ 397 w 397"/>
                  <a:gd name="T69" fmla="*/ 659 h 6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7" h="659">
                    <a:moveTo>
                      <a:pt x="2" y="268"/>
                    </a:moveTo>
                    <a:cubicBezTo>
                      <a:pt x="2" y="267"/>
                      <a:pt x="0" y="264"/>
                      <a:pt x="0" y="268"/>
                    </a:cubicBezTo>
                    <a:cubicBezTo>
                      <a:pt x="0" y="268"/>
                      <a:pt x="0" y="268"/>
                      <a:pt x="0" y="268"/>
                    </a:cubicBezTo>
                    <a:cubicBezTo>
                      <a:pt x="0" y="269"/>
                      <a:pt x="2" y="270"/>
                      <a:pt x="3" y="271"/>
                    </a:cubicBezTo>
                    <a:cubicBezTo>
                      <a:pt x="3" y="275"/>
                      <a:pt x="4" y="278"/>
                      <a:pt x="4" y="282"/>
                    </a:cubicBezTo>
                    <a:cubicBezTo>
                      <a:pt x="5" y="283"/>
                      <a:pt x="5" y="283"/>
                      <a:pt x="5" y="284"/>
                    </a:cubicBezTo>
                    <a:cubicBezTo>
                      <a:pt x="10" y="335"/>
                      <a:pt x="25" y="381"/>
                      <a:pt x="48" y="418"/>
                    </a:cubicBezTo>
                    <a:cubicBezTo>
                      <a:pt x="23" y="377"/>
                      <a:pt x="37" y="299"/>
                      <a:pt x="92" y="290"/>
                    </a:cubicBezTo>
                    <a:cubicBezTo>
                      <a:pt x="158" y="280"/>
                      <a:pt x="169" y="399"/>
                      <a:pt x="172" y="441"/>
                    </a:cubicBezTo>
                    <a:cubicBezTo>
                      <a:pt x="174" y="484"/>
                      <a:pt x="145" y="521"/>
                      <a:pt x="145" y="564"/>
                    </a:cubicBezTo>
                    <a:cubicBezTo>
                      <a:pt x="145" y="613"/>
                      <a:pt x="170" y="653"/>
                      <a:pt x="201" y="659"/>
                    </a:cubicBezTo>
                    <a:cubicBezTo>
                      <a:pt x="187" y="656"/>
                      <a:pt x="174" y="616"/>
                      <a:pt x="172" y="604"/>
                    </a:cubicBezTo>
                    <a:cubicBezTo>
                      <a:pt x="168" y="580"/>
                      <a:pt x="175" y="551"/>
                      <a:pt x="182" y="528"/>
                    </a:cubicBezTo>
                    <a:cubicBezTo>
                      <a:pt x="190" y="501"/>
                      <a:pt x="211" y="483"/>
                      <a:pt x="229" y="462"/>
                    </a:cubicBezTo>
                    <a:cubicBezTo>
                      <a:pt x="247" y="440"/>
                      <a:pt x="262" y="414"/>
                      <a:pt x="272" y="386"/>
                    </a:cubicBezTo>
                    <a:cubicBezTo>
                      <a:pt x="275" y="378"/>
                      <a:pt x="278" y="370"/>
                      <a:pt x="280" y="362"/>
                    </a:cubicBezTo>
                    <a:cubicBezTo>
                      <a:pt x="284" y="420"/>
                      <a:pt x="307" y="484"/>
                      <a:pt x="307" y="484"/>
                    </a:cubicBezTo>
                    <a:cubicBezTo>
                      <a:pt x="299" y="437"/>
                      <a:pt x="325" y="406"/>
                      <a:pt x="325" y="406"/>
                    </a:cubicBezTo>
                    <a:cubicBezTo>
                      <a:pt x="397" y="291"/>
                      <a:pt x="370" y="198"/>
                      <a:pt x="370" y="198"/>
                    </a:cubicBezTo>
                    <a:cubicBezTo>
                      <a:pt x="351" y="85"/>
                      <a:pt x="277" y="0"/>
                      <a:pt x="189" y="0"/>
                    </a:cubicBezTo>
                    <a:cubicBezTo>
                      <a:pt x="87" y="0"/>
                      <a:pt x="3" y="114"/>
                      <a:pt x="3" y="254"/>
                    </a:cubicBezTo>
                    <a:cubicBezTo>
                      <a:pt x="3" y="258"/>
                      <a:pt x="2" y="263"/>
                      <a:pt x="2" y="268"/>
                    </a:cubicBez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81" name="Freeform 134"/>
              <p:cNvSpPr>
                <a:spLocks/>
              </p:cNvSpPr>
              <p:nvPr/>
            </p:nvSpPr>
            <p:spPr bwMode="auto">
              <a:xfrm>
                <a:off x="1135578" y="5959942"/>
                <a:ext cx="386972" cy="494381"/>
              </a:xfrm>
              <a:custGeom>
                <a:avLst/>
                <a:gdLst>
                  <a:gd name="T0" fmla="*/ 2147483647 w 324"/>
                  <a:gd name="T1" fmla="*/ 0 h 415"/>
                  <a:gd name="T2" fmla="*/ 2147483647 w 324"/>
                  <a:gd name="T3" fmla="*/ 2147483647 h 415"/>
                  <a:gd name="T4" fmla="*/ 2147483647 w 324"/>
                  <a:gd name="T5" fmla="*/ 2147483647 h 415"/>
                  <a:gd name="T6" fmla="*/ 2147483647 w 324"/>
                  <a:gd name="T7" fmla="*/ 2147483647 h 415"/>
                  <a:gd name="T8" fmla="*/ 2147483647 w 324"/>
                  <a:gd name="T9" fmla="*/ 2147483647 h 415"/>
                  <a:gd name="T10" fmla="*/ 2147483647 w 324"/>
                  <a:gd name="T11" fmla="*/ 2147483647 h 415"/>
                  <a:gd name="T12" fmla="*/ 2147483647 w 324"/>
                  <a:gd name="T13" fmla="*/ 2147483647 h 415"/>
                  <a:gd name="T14" fmla="*/ 2147483647 w 324"/>
                  <a:gd name="T15" fmla="*/ 2147483647 h 415"/>
                  <a:gd name="T16" fmla="*/ 2147483647 w 324"/>
                  <a:gd name="T17" fmla="*/ 2147483647 h 415"/>
                  <a:gd name="T18" fmla="*/ 2147483647 w 324"/>
                  <a:gd name="T19" fmla="*/ 2147483647 h 415"/>
                  <a:gd name="T20" fmla="*/ 2147483647 w 324"/>
                  <a:gd name="T21" fmla="*/ 2147483647 h 415"/>
                  <a:gd name="T22" fmla="*/ 2147483647 w 324"/>
                  <a:gd name="T23" fmla="*/ 2147483647 h 415"/>
                  <a:gd name="T24" fmla="*/ 2147483647 w 324"/>
                  <a:gd name="T25" fmla="*/ 2147483647 h 415"/>
                  <a:gd name="T26" fmla="*/ 2147483647 w 324"/>
                  <a:gd name="T27" fmla="*/ 2147483647 h 415"/>
                  <a:gd name="T28" fmla="*/ 2147483647 w 324"/>
                  <a:gd name="T29" fmla="*/ 2147483647 h 415"/>
                  <a:gd name="T30" fmla="*/ 0 w 324"/>
                  <a:gd name="T31" fmla="*/ 2147483647 h 415"/>
                  <a:gd name="T32" fmla="*/ 0 w 324"/>
                  <a:gd name="T33" fmla="*/ 2147483647 h 415"/>
                  <a:gd name="T34" fmla="*/ 0 w 324"/>
                  <a:gd name="T35" fmla="*/ 2147483647 h 415"/>
                  <a:gd name="T36" fmla="*/ 2147483647 w 324"/>
                  <a:gd name="T37" fmla="*/ 0 h 4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4"/>
                  <a:gd name="T58" fmla="*/ 0 h 415"/>
                  <a:gd name="T59" fmla="*/ 324 w 324"/>
                  <a:gd name="T60" fmla="*/ 415 h 4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4" h="415">
                    <a:moveTo>
                      <a:pt x="154" y="0"/>
                    </a:moveTo>
                    <a:cubicBezTo>
                      <a:pt x="225" y="0"/>
                      <a:pt x="288" y="73"/>
                      <a:pt x="304" y="172"/>
                    </a:cubicBezTo>
                    <a:cubicBezTo>
                      <a:pt x="305" y="174"/>
                      <a:pt x="305" y="174"/>
                      <a:pt x="305" y="174"/>
                    </a:cubicBezTo>
                    <a:cubicBezTo>
                      <a:pt x="305" y="176"/>
                      <a:pt x="305" y="176"/>
                      <a:pt x="305" y="176"/>
                    </a:cubicBezTo>
                    <a:cubicBezTo>
                      <a:pt x="306" y="179"/>
                      <a:pt x="324" y="248"/>
                      <a:pt x="276" y="338"/>
                    </a:cubicBezTo>
                    <a:cubicBezTo>
                      <a:pt x="276" y="335"/>
                      <a:pt x="256" y="263"/>
                      <a:pt x="255" y="261"/>
                    </a:cubicBezTo>
                    <a:cubicBezTo>
                      <a:pt x="256" y="270"/>
                      <a:pt x="235" y="292"/>
                      <a:pt x="230" y="302"/>
                    </a:cubicBezTo>
                    <a:cubicBezTo>
                      <a:pt x="209" y="338"/>
                      <a:pt x="198" y="379"/>
                      <a:pt x="170" y="412"/>
                    </a:cubicBezTo>
                    <a:cubicBezTo>
                      <a:pt x="169" y="413"/>
                      <a:pt x="168" y="414"/>
                      <a:pt x="167" y="415"/>
                    </a:cubicBezTo>
                    <a:cubicBezTo>
                      <a:pt x="167" y="413"/>
                      <a:pt x="167" y="411"/>
                      <a:pt x="167" y="409"/>
                    </a:cubicBezTo>
                    <a:cubicBezTo>
                      <a:pt x="159" y="260"/>
                      <a:pt x="107" y="228"/>
                      <a:pt x="65" y="228"/>
                    </a:cubicBezTo>
                    <a:cubicBezTo>
                      <a:pt x="61" y="228"/>
                      <a:pt x="57" y="229"/>
                      <a:pt x="52" y="229"/>
                    </a:cubicBezTo>
                    <a:cubicBezTo>
                      <a:pt x="33" y="232"/>
                      <a:pt x="15" y="242"/>
                      <a:pt x="2" y="256"/>
                    </a:cubicBezTo>
                    <a:cubicBezTo>
                      <a:pt x="2" y="254"/>
                      <a:pt x="1" y="253"/>
                      <a:pt x="1" y="251"/>
                    </a:cubicBezTo>
                    <a:cubicBezTo>
                      <a:pt x="1" y="249"/>
                      <a:pt x="1" y="249"/>
                      <a:pt x="1" y="249"/>
                    </a:cubicBezTo>
                    <a:cubicBezTo>
                      <a:pt x="1" y="246"/>
                      <a:pt x="1" y="242"/>
                      <a:pt x="0" y="239"/>
                    </a:cubicBezTo>
                    <a:cubicBezTo>
                      <a:pt x="0" y="239"/>
                      <a:pt x="0" y="236"/>
                      <a:pt x="0" y="236"/>
                    </a:cubicBezTo>
                    <a:cubicBezTo>
                      <a:pt x="0" y="231"/>
                      <a:pt x="0" y="227"/>
                      <a:pt x="0" y="223"/>
                    </a:cubicBezTo>
                    <a:cubicBezTo>
                      <a:pt x="0" y="100"/>
                      <a:pt x="69" y="0"/>
                      <a:pt x="154" y="0"/>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82" name="Freeform 135"/>
              <p:cNvSpPr>
                <a:spLocks/>
              </p:cNvSpPr>
              <p:nvPr/>
            </p:nvSpPr>
            <p:spPr bwMode="auto">
              <a:xfrm>
                <a:off x="1198819" y="5987547"/>
                <a:ext cx="253464" cy="357359"/>
              </a:xfrm>
              <a:custGeom>
                <a:avLst/>
                <a:gdLst>
                  <a:gd name="T0" fmla="*/ 2147483647 w 212"/>
                  <a:gd name="T1" fmla="*/ 2147483647 h 300"/>
                  <a:gd name="T2" fmla="*/ 2147483647 w 212"/>
                  <a:gd name="T3" fmla="*/ 2147483647 h 300"/>
                  <a:gd name="T4" fmla="*/ 2147483647 w 212"/>
                  <a:gd name="T5" fmla="*/ 2147483647 h 300"/>
                  <a:gd name="T6" fmla="*/ 2147483647 w 212"/>
                  <a:gd name="T7" fmla="*/ 2147483647 h 300"/>
                  <a:gd name="T8" fmla="*/ 2147483647 w 212"/>
                  <a:gd name="T9" fmla="*/ 2147483647 h 300"/>
                  <a:gd name="T10" fmla="*/ 0 w 212"/>
                  <a:gd name="T11" fmla="*/ 2147483647 h 300"/>
                  <a:gd name="T12" fmla="*/ 0 w 212"/>
                  <a:gd name="T13" fmla="*/ 2147483647 h 300"/>
                  <a:gd name="T14" fmla="*/ 0 w 212"/>
                  <a:gd name="T15" fmla="*/ 2147483647 h 300"/>
                  <a:gd name="T16" fmla="*/ 2147483647 w 212"/>
                  <a:gd name="T17" fmla="*/ 0 h 300"/>
                  <a:gd name="T18" fmla="*/ 2147483647 w 212"/>
                  <a:gd name="T19" fmla="*/ 2147483647 h 300"/>
                  <a:gd name="T20" fmla="*/ 2147483647 w 212"/>
                  <a:gd name="T21" fmla="*/ 2147483647 h 300"/>
                  <a:gd name="T22" fmla="*/ 2147483647 w 212"/>
                  <a:gd name="T23" fmla="*/ 2147483647 h 300"/>
                  <a:gd name="T24" fmla="*/ 2147483647 w 212"/>
                  <a:gd name="T25" fmla="*/ 2147483647 h 300"/>
                  <a:gd name="T26" fmla="*/ 2147483647 w 212"/>
                  <a:gd name="T27" fmla="*/ 2147483647 h 300"/>
                  <a:gd name="T28" fmla="*/ 2147483647 w 212"/>
                  <a:gd name="T29" fmla="*/ 2147483647 h 300"/>
                  <a:gd name="T30" fmla="*/ 2147483647 w 212"/>
                  <a:gd name="T31" fmla="*/ 2147483647 h 300"/>
                  <a:gd name="T32" fmla="*/ 2147483647 w 212"/>
                  <a:gd name="T33" fmla="*/ 2147483647 h 3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2"/>
                  <a:gd name="T52" fmla="*/ 0 h 300"/>
                  <a:gd name="T53" fmla="*/ 212 w 212"/>
                  <a:gd name="T54" fmla="*/ 300 h 3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2" h="300">
                    <a:moveTo>
                      <a:pt x="43" y="142"/>
                    </a:moveTo>
                    <a:cubicBezTo>
                      <a:pt x="40" y="142"/>
                      <a:pt x="37" y="142"/>
                      <a:pt x="34" y="142"/>
                    </a:cubicBezTo>
                    <a:cubicBezTo>
                      <a:pt x="21" y="144"/>
                      <a:pt x="10" y="150"/>
                      <a:pt x="1" y="159"/>
                    </a:cubicBezTo>
                    <a:cubicBezTo>
                      <a:pt x="1" y="158"/>
                      <a:pt x="1" y="157"/>
                      <a:pt x="1" y="156"/>
                    </a:cubicBezTo>
                    <a:cubicBezTo>
                      <a:pt x="1" y="155"/>
                      <a:pt x="1" y="155"/>
                      <a:pt x="1" y="155"/>
                    </a:cubicBezTo>
                    <a:cubicBezTo>
                      <a:pt x="0" y="152"/>
                      <a:pt x="0" y="150"/>
                      <a:pt x="0" y="148"/>
                    </a:cubicBezTo>
                    <a:cubicBezTo>
                      <a:pt x="0" y="146"/>
                      <a:pt x="0" y="146"/>
                      <a:pt x="0" y="146"/>
                    </a:cubicBezTo>
                    <a:cubicBezTo>
                      <a:pt x="0" y="143"/>
                      <a:pt x="0" y="141"/>
                      <a:pt x="0" y="139"/>
                    </a:cubicBezTo>
                    <a:cubicBezTo>
                      <a:pt x="0" y="62"/>
                      <a:pt x="45" y="0"/>
                      <a:pt x="101" y="0"/>
                    </a:cubicBezTo>
                    <a:cubicBezTo>
                      <a:pt x="147" y="0"/>
                      <a:pt x="189" y="45"/>
                      <a:pt x="199" y="107"/>
                    </a:cubicBezTo>
                    <a:cubicBezTo>
                      <a:pt x="200" y="108"/>
                      <a:pt x="200" y="108"/>
                      <a:pt x="200" y="108"/>
                    </a:cubicBezTo>
                    <a:cubicBezTo>
                      <a:pt x="200" y="109"/>
                      <a:pt x="200" y="109"/>
                      <a:pt x="200" y="109"/>
                    </a:cubicBezTo>
                    <a:cubicBezTo>
                      <a:pt x="201" y="111"/>
                      <a:pt x="212" y="154"/>
                      <a:pt x="181" y="210"/>
                    </a:cubicBezTo>
                    <a:cubicBezTo>
                      <a:pt x="181" y="208"/>
                      <a:pt x="167" y="164"/>
                      <a:pt x="167" y="162"/>
                    </a:cubicBezTo>
                    <a:cubicBezTo>
                      <a:pt x="168" y="168"/>
                      <a:pt x="154" y="181"/>
                      <a:pt x="150" y="187"/>
                    </a:cubicBezTo>
                    <a:cubicBezTo>
                      <a:pt x="137" y="210"/>
                      <a:pt x="126" y="275"/>
                      <a:pt x="121" y="300"/>
                    </a:cubicBezTo>
                    <a:cubicBezTo>
                      <a:pt x="121" y="300"/>
                      <a:pt x="94" y="134"/>
                      <a:pt x="43"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12671" name="Group 101"/>
            <p:cNvGrpSpPr>
              <a:grpSpLocks/>
            </p:cNvGrpSpPr>
            <p:nvPr/>
          </p:nvGrpSpPr>
          <p:grpSpPr bwMode="auto">
            <a:xfrm rot="992888" flipH="1">
              <a:off x="2149343" y="3780256"/>
              <a:ext cx="3084880" cy="1419557"/>
              <a:chOff x="6096003" y="3852466"/>
              <a:chExt cx="3084880" cy="1419557"/>
            </a:xfrm>
          </p:grpSpPr>
          <p:sp>
            <p:nvSpPr>
              <p:cNvPr id="112672" name="Freeform 50"/>
              <p:cNvSpPr>
                <a:spLocks/>
              </p:cNvSpPr>
              <p:nvPr/>
            </p:nvSpPr>
            <p:spPr bwMode="auto">
              <a:xfrm flipH="1">
                <a:off x="6339805" y="3894738"/>
                <a:ext cx="2171605" cy="1258331"/>
              </a:xfrm>
              <a:custGeom>
                <a:avLst/>
                <a:gdLst>
                  <a:gd name="T0" fmla="*/ 2147483647 w 934"/>
                  <a:gd name="T1" fmla="*/ 0 h 540"/>
                  <a:gd name="T2" fmla="*/ 2147483647 w 934"/>
                  <a:gd name="T3" fmla="*/ 2147483647 h 540"/>
                  <a:gd name="T4" fmla="*/ 2147483647 w 934"/>
                  <a:gd name="T5" fmla="*/ 2147483647 h 540"/>
                  <a:gd name="T6" fmla="*/ 2147483647 w 934"/>
                  <a:gd name="T7" fmla="*/ 2147483647 h 540"/>
                  <a:gd name="T8" fmla="*/ 0 w 934"/>
                  <a:gd name="T9" fmla="*/ 2147483647 h 540"/>
                  <a:gd name="T10" fmla="*/ 2147483647 w 934"/>
                  <a:gd name="T11" fmla="*/ 0 h 540"/>
                  <a:gd name="T12" fmla="*/ 0 60000 65536"/>
                  <a:gd name="T13" fmla="*/ 0 60000 65536"/>
                  <a:gd name="T14" fmla="*/ 0 60000 65536"/>
                  <a:gd name="T15" fmla="*/ 0 60000 65536"/>
                  <a:gd name="T16" fmla="*/ 0 60000 65536"/>
                  <a:gd name="T17" fmla="*/ 0 60000 65536"/>
                  <a:gd name="T18" fmla="*/ 0 w 934"/>
                  <a:gd name="T19" fmla="*/ 0 h 540"/>
                  <a:gd name="T20" fmla="*/ 934 w 934"/>
                  <a:gd name="T21" fmla="*/ 540 h 540"/>
                </a:gdLst>
                <a:ahLst/>
                <a:cxnLst>
                  <a:cxn ang="T12">
                    <a:pos x="T0" y="T1"/>
                  </a:cxn>
                  <a:cxn ang="T13">
                    <a:pos x="T2" y="T3"/>
                  </a:cxn>
                  <a:cxn ang="T14">
                    <a:pos x="T4" y="T5"/>
                  </a:cxn>
                  <a:cxn ang="T15">
                    <a:pos x="T6" y="T7"/>
                  </a:cxn>
                  <a:cxn ang="T16">
                    <a:pos x="T8" y="T9"/>
                  </a:cxn>
                  <a:cxn ang="T17">
                    <a:pos x="T10" y="T11"/>
                  </a:cxn>
                </a:cxnLst>
                <a:rect l="T18" t="T19" r="T20" b="T21"/>
                <a:pathLst>
                  <a:path w="934" h="540">
                    <a:moveTo>
                      <a:pt x="76" y="0"/>
                    </a:moveTo>
                    <a:cubicBezTo>
                      <a:pt x="206" y="13"/>
                      <a:pt x="362" y="51"/>
                      <a:pt x="533" y="143"/>
                    </a:cubicBezTo>
                    <a:cubicBezTo>
                      <a:pt x="737" y="253"/>
                      <a:pt x="847" y="314"/>
                      <a:pt x="910" y="350"/>
                    </a:cubicBezTo>
                    <a:cubicBezTo>
                      <a:pt x="934" y="418"/>
                      <a:pt x="899" y="504"/>
                      <a:pt x="847" y="540"/>
                    </a:cubicBezTo>
                    <a:cubicBezTo>
                      <a:pt x="438" y="440"/>
                      <a:pt x="118" y="342"/>
                      <a:pt x="0" y="230"/>
                    </a:cubicBezTo>
                    <a:cubicBezTo>
                      <a:pt x="65" y="182"/>
                      <a:pt x="100" y="91"/>
                      <a:pt x="76" y="0"/>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73" name="Freeform 51"/>
              <p:cNvSpPr>
                <a:spLocks/>
              </p:cNvSpPr>
              <p:nvPr/>
            </p:nvSpPr>
            <p:spPr bwMode="auto">
              <a:xfrm flipH="1">
                <a:off x="6356518" y="3894738"/>
                <a:ext cx="2047738" cy="1160024"/>
              </a:xfrm>
              <a:custGeom>
                <a:avLst/>
                <a:gdLst>
                  <a:gd name="T0" fmla="*/ 2147483647 w 881"/>
                  <a:gd name="T1" fmla="*/ 0 h 498"/>
                  <a:gd name="T2" fmla="*/ 2147483647 w 881"/>
                  <a:gd name="T3" fmla="*/ 2147483647 h 498"/>
                  <a:gd name="T4" fmla="*/ 2147483647 w 881"/>
                  <a:gd name="T5" fmla="*/ 2147483647 h 498"/>
                  <a:gd name="T6" fmla="*/ 2147483647 w 881"/>
                  <a:gd name="T7" fmla="*/ 2147483647 h 498"/>
                  <a:gd name="T8" fmla="*/ 0 w 881"/>
                  <a:gd name="T9" fmla="*/ 2147483647 h 498"/>
                  <a:gd name="T10" fmla="*/ 2147483647 w 881"/>
                  <a:gd name="T11" fmla="*/ 0 h 498"/>
                  <a:gd name="T12" fmla="*/ 0 60000 65536"/>
                  <a:gd name="T13" fmla="*/ 0 60000 65536"/>
                  <a:gd name="T14" fmla="*/ 0 60000 65536"/>
                  <a:gd name="T15" fmla="*/ 0 60000 65536"/>
                  <a:gd name="T16" fmla="*/ 0 60000 65536"/>
                  <a:gd name="T17" fmla="*/ 0 60000 65536"/>
                  <a:gd name="T18" fmla="*/ 0 w 881"/>
                  <a:gd name="T19" fmla="*/ 0 h 498"/>
                  <a:gd name="T20" fmla="*/ 881 w 881"/>
                  <a:gd name="T21" fmla="*/ 498 h 498"/>
                </a:gdLst>
                <a:ahLst/>
                <a:cxnLst>
                  <a:cxn ang="T12">
                    <a:pos x="T0" y="T1"/>
                  </a:cxn>
                  <a:cxn ang="T13">
                    <a:pos x="T2" y="T3"/>
                  </a:cxn>
                  <a:cxn ang="T14">
                    <a:pos x="T4" y="T5"/>
                  </a:cxn>
                  <a:cxn ang="T15">
                    <a:pos x="T6" y="T7"/>
                  </a:cxn>
                  <a:cxn ang="T16">
                    <a:pos x="T8" y="T9"/>
                  </a:cxn>
                  <a:cxn ang="T17">
                    <a:pos x="T10" y="T11"/>
                  </a:cxn>
                </a:cxnLst>
                <a:rect l="T18" t="T19" r="T20" b="T21"/>
                <a:pathLst>
                  <a:path w="881" h="498">
                    <a:moveTo>
                      <a:pt x="30" y="0"/>
                    </a:moveTo>
                    <a:cubicBezTo>
                      <a:pt x="160" y="13"/>
                      <a:pt x="316" y="51"/>
                      <a:pt x="487" y="143"/>
                    </a:cubicBezTo>
                    <a:cubicBezTo>
                      <a:pt x="691" y="253"/>
                      <a:pt x="801" y="314"/>
                      <a:pt x="864" y="350"/>
                    </a:cubicBezTo>
                    <a:cubicBezTo>
                      <a:pt x="881" y="398"/>
                      <a:pt x="868" y="455"/>
                      <a:pt x="841" y="498"/>
                    </a:cubicBezTo>
                    <a:cubicBezTo>
                      <a:pt x="747" y="487"/>
                      <a:pt x="45" y="203"/>
                      <a:pt x="0" y="183"/>
                    </a:cubicBezTo>
                    <a:cubicBezTo>
                      <a:pt x="34" y="133"/>
                      <a:pt x="48" y="67"/>
                      <a:pt x="30" y="0"/>
                    </a:cubicBez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74" name="Freeform 54"/>
              <p:cNvSpPr>
                <a:spLocks/>
              </p:cNvSpPr>
              <p:nvPr/>
            </p:nvSpPr>
            <p:spPr bwMode="auto">
              <a:xfrm flipH="1">
                <a:off x="6096003" y="4695938"/>
                <a:ext cx="536756" cy="535773"/>
              </a:xfrm>
              <a:custGeom>
                <a:avLst/>
                <a:gdLst>
                  <a:gd name="T0" fmla="*/ 2147483647 w 231"/>
                  <a:gd name="T1" fmla="*/ 0 h 230"/>
                  <a:gd name="T2" fmla="*/ 2147483647 w 231"/>
                  <a:gd name="T3" fmla="*/ 2147483647 h 230"/>
                  <a:gd name="T4" fmla="*/ 2147483647 w 231"/>
                  <a:gd name="T5" fmla="*/ 2147483647 h 230"/>
                  <a:gd name="T6" fmla="*/ 0 w 231"/>
                  <a:gd name="T7" fmla="*/ 2147483647 h 230"/>
                  <a:gd name="T8" fmla="*/ 2147483647 w 231"/>
                  <a:gd name="T9" fmla="*/ 0 h 230"/>
                  <a:gd name="T10" fmla="*/ 0 60000 65536"/>
                  <a:gd name="T11" fmla="*/ 0 60000 65536"/>
                  <a:gd name="T12" fmla="*/ 0 60000 65536"/>
                  <a:gd name="T13" fmla="*/ 0 60000 65536"/>
                  <a:gd name="T14" fmla="*/ 0 60000 65536"/>
                  <a:gd name="T15" fmla="*/ 0 w 231"/>
                  <a:gd name="T16" fmla="*/ 0 h 230"/>
                  <a:gd name="T17" fmla="*/ 231 w 231"/>
                  <a:gd name="T18" fmla="*/ 230 h 230"/>
                </a:gdLst>
                <a:ahLst/>
                <a:cxnLst>
                  <a:cxn ang="T10">
                    <a:pos x="T0" y="T1"/>
                  </a:cxn>
                  <a:cxn ang="T11">
                    <a:pos x="T2" y="T3"/>
                  </a:cxn>
                  <a:cxn ang="T12">
                    <a:pos x="T4" y="T5"/>
                  </a:cxn>
                  <a:cxn ang="T13">
                    <a:pos x="T6" y="T7"/>
                  </a:cxn>
                  <a:cxn ang="T14">
                    <a:pos x="T8" y="T9"/>
                  </a:cxn>
                </a:cxnLst>
                <a:rect l="T15" t="T16" r="T17" b="T18"/>
                <a:pathLst>
                  <a:path w="231" h="230">
                    <a:moveTo>
                      <a:pt x="91" y="0"/>
                    </a:moveTo>
                    <a:cubicBezTo>
                      <a:pt x="164" y="41"/>
                      <a:pt x="181" y="54"/>
                      <a:pt x="199" y="67"/>
                    </a:cubicBezTo>
                    <a:cubicBezTo>
                      <a:pt x="231" y="98"/>
                      <a:pt x="188" y="230"/>
                      <a:pt x="126" y="230"/>
                    </a:cubicBezTo>
                    <a:cubicBezTo>
                      <a:pt x="101" y="226"/>
                      <a:pt x="56" y="218"/>
                      <a:pt x="0" y="206"/>
                    </a:cubicBezTo>
                    <a:cubicBezTo>
                      <a:pt x="86" y="176"/>
                      <a:pt x="126" y="55"/>
                      <a:pt x="91" y="0"/>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75" name="Freeform 55"/>
              <p:cNvSpPr>
                <a:spLocks/>
              </p:cNvSpPr>
              <p:nvPr/>
            </p:nvSpPr>
            <p:spPr bwMode="auto">
              <a:xfrm flipH="1">
                <a:off x="6107797" y="4695943"/>
                <a:ext cx="457130" cy="515130"/>
              </a:xfrm>
              <a:custGeom>
                <a:avLst/>
                <a:gdLst>
                  <a:gd name="T0" fmla="*/ 2147483647 w 197"/>
                  <a:gd name="T1" fmla="*/ 0 h 221"/>
                  <a:gd name="T2" fmla="*/ 2147483647 w 197"/>
                  <a:gd name="T3" fmla="*/ 2147483647 h 221"/>
                  <a:gd name="T4" fmla="*/ 2147483647 w 197"/>
                  <a:gd name="T5" fmla="*/ 2147483647 h 221"/>
                  <a:gd name="T6" fmla="*/ 0 w 197"/>
                  <a:gd name="T7" fmla="*/ 2147483647 h 221"/>
                  <a:gd name="T8" fmla="*/ 2147483647 w 197"/>
                  <a:gd name="T9" fmla="*/ 0 h 221"/>
                  <a:gd name="T10" fmla="*/ 0 60000 65536"/>
                  <a:gd name="T11" fmla="*/ 0 60000 65536"/>
                  <a:gd name="T12" fmla="*/ 0 60000 65536"/>
                  <a:gd name="T13" fmla="*/ 0 60000 65536"/>
                  <a:gd name="T14" fmla="*/ 0 60000 65536"/>
                  <a:gd name="T15" fmla="*/ 0 w 197"/>
                  <a:gd name="T16" fmla="*/ 0 h 221"/>
                  <a:gd name="T17" fmla="*/ 197 w 197"/>
                  <a:gd name="T18" fmla="*/ 221 h 221"/>
                </a:gdLst>
                <a:ahLst/>
                <a:cxnLst>
                  <a:cxn ang="T10">
                    <a:pos x="T0" y="T1"/>
                  </a:cxn>
                  <a:cxn ang="T11">
                    <a:pos x="T2" y="T3"/>
                  </a:cxn>
                  <a:cxn ang="T12">
                    <a:pos x="T4" y="T5"/>
                  </a:cxn>
                  <a:cxn ang="T13">
                    <a:pos x="T6" y="T7"/>
                  </a:cxn>
                  <a:cxn ang="T14">
                    <a:pos x="T8" y="T9"/>
                  </a:cxn>
                </a:cxnLst>
                <a:rect l="T15" t="T16" r="T17" b="T18"/>
                <a:pathLst>
                  <a:path w="197" h="221">
                    <a:moveTo>
                      <a:pt x="62" y="0"/>
                    </a:moveTo>
                    <a:cubicBezTo>
                      <a:pt x="135" y="41"/>
                      <a:pt x="152" y="54"/>
                      <a:pt x="170" y="67"/>
                    </a:cubicBezTo>
                    <a:cubicBezTo>
                      <a:pt x="197" y="94"/>
                      <a:pt x="170" y="192"/>
                      <a:pt x="124" y="221"/>
                    </a:cubicBezTo>
                    <a:cubicBezTo>
                      <a:pt x="100" y="218"/>
                      <a:pt x="24" y="196"/>
                      <a:pt x="0" y="192"/>
                    </a:cubicBezTo>
                    <a:cubicBezTo>
                      <a:pt x="65" y="148"/>
                      <a:pt x="93" y="49"/>
                      <a:pt x="62" y="0"/>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76" name="Freeform 56"/>
              <p:cNvSpPr>
                <a:spLocks/>
              </p:cNvSpPr>
              <p:nvPr/>
            </p:nvSpPr>
            <p:spPr bwMode="auto">
              <a:xfrm flipH="1">
                <a:off x="6123529" y="4695941"/>
                <a:ext cx="347025" cy="443365"/>
              </a:xfrm>
              <a:custGeom>
                <a:avLst/>
                <a:gdLst>
                  <a:gd name="T0" fmla="*/ 2147483647 w 149"/>
                  <a:gd name="T1" fmla="*/ 0 h 190"/>
                  <a:gd name="T2" fmla="*/ 2147483647 w 149"/>
                  <a:gd name="T3" fmla="*/ 2147483647 h 190"/>
                  <a:gd name="T4" fmla="*/ 2147483647 w 149"/>
                  <a:gd name="T5" fmla="*/ 2147483647 h 190"/>
                  <a:gd name="T6" fmla="*/ 0 w 149"/>
                  <a:gd name="T7" fmla="*/ 2147483647 h 190"/>
                  <a:gd name="T8" fmla="*/ 2147483647 w 149"/>
                  <a:gd name="T9" fmla="*/ 0 h 190"/>
                  <a:gd name="T10" fmla="*/ 0 60000 65536"/>
                  <a:gd name="T11" fmla="*/ 0 60000 65536"/>
                  <a:gd name="T12" fmla="*/ 0 60000 65536"/>
                  <a:gd name="T13" fmla="*/ 0 60000 65536"/>
                  <a:gd name="T14" fmla="*/ 0 60000 65536"/>
                  <a:gd name="T15" fmla="*/ 0 w 149"/>
                  <a:gd name="T16" fmla="*/ 0 h 190"/>
                  <a:gd name="T17" fmla="*/ 149 w 149"/>
                  <a:gd name="T18" fmla="*/ 190 h 190"/>
                </a:gdLst>
                <a:ahLst/>
                <a:cxnLst>
                  <a:cxn ang="T10">
                    <a:pos x="T0" y="T1"/>
                  </a:cxn>
                  <a:cxn ang="T11">
                    <a:pos x="T2" y="T3"/>
                  </a:cxn>
                  <a:cxn ang="T12">
                    <a:pos x="T4" y="T5"/>
                  </a:cxn>
                  <a:cxn ang="T13">
                    <a:pos x="T6" y="T7"/>
                  </a:cxn>
                  <a:cxn ang="T14">
                    <a:pos x="T8" y="T9"/>
                  </a:cxn>
                </a:cxnLst>
                <a:rect l="T15" t="T16" r="T17" b="T18"/>
                <a:pathLst>
                  <a:path w="149" h="190">
                    <a:moveTo>
                      <a:pt x="21" y="0"/>
                    </a:moveTo>
                    <a:cubicBezTo>
                      <a:pt x="94" y="41"/>
                      <a:pt x="111" y="54"/>
                      <a:pt x="129" y="67"/>
                    </a:cubicBezTo>
                    <a:cubicBezTo>
                      <a:pt x="149" y="87"/>
                      <a:pt x="139" y="148"/>
                      <a:pt x="113" y="190"/>
                    </a:cubicBezTo>
                    <a:cubicBezTo>
                      <a:pt x="75" y="178"/>
                      <a:pt x="43" y="170"/>
                      <a:pt x="0" y="150"/>
                    </a:cubicBezTo>
                    <a:cubicBezTo>
                      <a:pt x="34" y="102"/>
                      <a:pt x="44" y="36"/>
                      <a:pt x="21" y="0"/>
                    </a:cubicBez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77" name="Freeform 57"/>
              <p:cNvSpPr>
                <a:spLocks noEditPoints="1"/>
              </p:cNvSpPr>
              <p:nvPr/>
            </p:nvSpPr>
            <p:spPr bwMode="auto">
              <a:xfrm flipH="1">
                <a:off x="6114681" y="4637941"/>
                <a:ext cx="574114" cy="634082"/>
              </a:xfrm>
              <a:custGeom>
                <a:avLst/>
                <a:gdLst>
                  <a:gd name="T0" fmla="*/ 2147483647 w 247"/>
                  <a:gd name="T1" fmla="*/ 2147483647 h 272"/>
                  <a:gd name="T2" fmla="*/ 2147483647 w 247"/>
                  <a:gd name="T3" fmla="*/ 0 h 272"/>
                  <a:gd name="T4" fmla="*/ 2147483647 w 247"/>
                  <a:gd name="T5" fmla="*/ 2147483647 h 272"/>
                  <a:gd name="T6" fmla="*/ 2147483647 w 247"/>
                  <a:gd name="T7" fmla="*/ 2147483647 h 272"/>
                  <a:gd name="T8" fmla="*/ 0 w 247"/>
                  <a:gd name="T9" fmla="*/ 2147483647 h 272"/>
                  <a:gd name="T10" fmla="*/ 2147483647 w 247"/>
                  <a:gd name="T11" fmla="*/ 2147483647 h 272"/>
                  <a:gd name="T12" fmla="*/ 2147483647 w 247"/>
                  <a:gd name="T13" fmla="*/ 2147483647 h 272"/>
                  <a:gd name="T14" fmla="*/ 2147483647 w 247"/>
                  <a:gd name="T15" fmla="*/ 2147483647 h 272"/>
                  <a:gd name="T16" fmla="*/ 2147483647 w 247"/>
                  <a:gd name="T17" fmla="*/ 2147483647 h 272"/>
                  <a:gd name="T18" fmla="*/ 2147483647 w 247"/>
                  <a:gd name="T19" fmla="*/ 2147483647 h 272"/>
                  <a:gd name="T20" fmla="*/ 2147483647 w 247"/>
                  <a:gd name="T21" fmla="*/ 2147483647 h 272"/>
                  <a:gd name="T22" fmla="*/ 2147483647 w 247"/>
                  <a:gd name="T23" fmla="*/ 2147483647 h 272"/>
                  <a:gd name="T24" fmla="*/ 2147483647 w 247"/>
                  <a:gd name="T25" fmla="*/ 2147483647 h 272"/>
                  <a:gd name="T26" fmla="*/ 2147483647 w 247"/>
                  <a:gd name="T27" fmla="*/ 2147483647 h 272"/>
                  <a:gd name="T28" fmla="*/ 2147483647 w 247"/>
                  <a:gd name="T29" fmla="*/ 2147483647 h 272"/>
                  <a:gd name="T30" fmla="*/ 2147483647 w 247"/>
                  <a:gd name="T31" fmla="*/ 2147483647 h 272"/>
                  <a:gd name="T32" fmla="*/ 2147483647 w 247"/>
                  <a:gd name="T33" fmla="*/ 2147483647 h 272"/>
                  <a:gd name="T34" fmla="*/ 2147483647 w 247"/>
                  <a:gd name="T35" fmla="*/ 2147483647 h 2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7"/>
                  <a:gd name="T55" fmla="*/ 0 h 272"/>
                  <a:gd name="T56" fmla="*/ 247 w 247"/>
                  <a:gd name="T57" fmla="*/ 272 h 2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7" h="272">
                    <a:moveTo>
                      <a:pt x="221" y="76"/>
                    </a:moveTo>
                    <a:cubicBezTo>
                      <a:pt x="188" y="52"/>
                      <a:pt x="125" y="20"/>
                      <a:pt x="90" y="0"/>
                    </a:cubicBezTo>
                    <a:cubicBezTo>
                      <a:pt x="93" y="8"/>
                      <a:pt x="111" y="35"/>
                      <a:pt x="112" y="37"/>
                    </a:cubicBezTo>
                    <a:cubicBezTo>
                      <a:pt x="124" y="66"/>
                      <a:pt x="120" y="106"/>
                      <a:pt x="107" y="136"/>
                    </a:cubicBezTo>
                    <a:cubicBezTo>
                      <a:pt x="90" y="173"/>
                      <a:pt x="38" y="222"/>
                      <a:pt x="0" y="236"/>
                    </a:cubicBezTo>
                    <a:cubicBezTo>
                      <a:pt x="4" y="238"/>
                      <a:pt x="14" y="240"/>
                      <a:pt x="22" y="241"/>
                    </a:cubicBezTo>
                    <a:cubicBezTo>
                      <a:pt x="54" y="248"/>
                      <a:pt x="88" y="258"/>
                      <a:pt x="120" y="264"/>
                    </a:cubicBezTo>
                    <a:cubicBezTo>
                      <a:pt x="140" y="267"/>
                      <a:pt x="156" y="272"/>
                      <a:pt x="174" y="263"/>
                    </a:cubicBezTo>
                    <a:cubicBezTo>
                      <a:pt x="208" y="246"/>
                      <a:pt x="227" y="200"/>
                      <a:pt x="235" y="166"/>
                    </a:cubicBezTo>
                    <a:cubicBezTo>
                      <a:pt x="242" y="139"/>
                      <a:pt x="247" y="94"/>
                      <a:pt x="221" y="76"/>
                    </a:cubicBezTo>
                    <a:close/>
                    <a:moveTo>
                      <a:pt x="221" y="164"/>
                    </a:moveTo>
                    <a:cubicBezTo>
                      <a:pt x="212" y="194"/>
                      <a:pt x="190" y="234"/>
                      <a:pt x="158" y="243"/>
                    </a:cubicBezTo>
                    <a:cubicBezTo>
                      <a:pt x="143" y="247"/>
                      <a:pt x="124" y="242"/>
                      <a:pt x="109" y="240"/>
                    </a:cubicBezTo>
                    <a:cubicBezTo>
                      <a:pt x="93" y="237"/>
                      <a:pt x="74" y="231"/>
                      <a:pt x="58" y="228"/>
                    </a:cubicBezTo>
                    <a:cubicBezTo>
                      <a:pt x="109" y="189"/>
                      <a:pt x="146" y="106"/>
                      <a:pt x="132" y="44"/>
                    </a:cubicBezTo>
                    <a:cubicBezTo>
                      <a:pt x="158" y="58"/>
                      <a:pt x="184" y="70"/>
                      <a:pt x="208" y="87"/>
                    </a:cubicBezTo>
                    <a:cubicBezTo>
                      <a:pt x="216" y="93"/>
                      <a:pt x="222" y="96"/>
                      <a:pt x="225" y="106"/>
                    </a:cubicBezTo>
                    <a:cubicBezTo>
                      <a:pt x="230" y="122"/>
                      <a:pt x="225" y="149"/>
                      <a:pt x="221" y="164"/>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78" name="Freeform 59"/>
              <p:cNvSpPr>
                <a:spLocks/>
              </p:cNvSpPr>
              <p:nvPr/>
            </p:nvSpPr>
            <p:spPr bwMode="auto">
              <a:xfrm flipH="1">
                <a:off x="8250897" y="3852466"/>
                <a:ext cx="929986" cy="580012"/>
              </a:xfrm>
              <a:custGeom>
                <a:avLst/>
                <a:gdLst>
                  <a:gd name="T0" fmla="*/ 0 w 400"/>
                  <a:gd name="T1" fmla="*/ 2147483647 h 249"/>
                  <a:gd name="T2" fmla="*/ 2147483647 w 400"/>
                  <a:gd name="T3" fmla="*/ 2147483647 h 249"/>
                  <a:gd name="T4" fmla="*/ 2147483647 w 400"/>
                  <a:gd name="T5" fmla="*/ 2147483647 h 249"/>
                  <a:gd name="T6" fmla="*/ 0 w 400"/>
                  <a:gd name="T7" fmla="*/ 2147483647 h 249"/>
                  <a:gd name="T8" fmla="*/ 0 60000 65536"/>
                  <a:gd name="T9" fmla="*/ 0 60000 65536"/>
                  <a:gd name="T10" fmla="*/ 0 60000 65536"/>
                  <a:gd name="T11" fmla="*/ 0 60000 65536"/>
                  <a:gd name="T12" fmla="*/ 0 w 400"/>
                  <a:gd name="T13" fmla="*/ 0 h 249"/>
                  <a:gd name="T14" fmla="*/ 400 w 400"/>
                  <a:gd name="T15" fmla="*/ 249 h 249"/>
                </a:gdLst>
                <a:ahLst/>
                <a:cxnLst>
                  <a:cxn ang="T8">
                    <a:pos x="T0" y="T1"/>
                  </a:cxn>
                  <a:cxn ang="T9">
                    <a:pos x="T2" y="T3"/>
                  </a:cxn>
                  <a:cxn ang="T10">
                    <a:pos x="T4" y="T5"/>
                  </a:cxn>
                  <a:cxn ang="T11">
                    <a:pos x="T6" y="T7"/>
                  </a:cxn>
                </a:cxnLst>
                <a:rect l="T12" t="T13" r="T14" b="T15"/>
                <a:pathLst>
                  <a:path w="400" h="249">
                    <a:moveTo>
                      <a:pt x="0" y="43"/>
                    </a:moveTo>
                    <a:cubicBezTo>
                      <a:pt x="52" y="35"/>
                      <a:pt x="186" y="0"/>
                      <a:pt x="372" y="19"/>
                    </a:cubicBezTo>
                    <a:cubicBezTo>
                      <a:pt x="400" y="111"/>
                      <a:pt x="351" y="205"/>
                      <a:pt x="297" y="249"/>
                    </a:cubicBezTo>
                    <a:cubicBezTo>
                      <a:pt x="245" y="230"/>
                      <a:pt x="62" y="118"/>
                      <a:pt x="0" y="43"/>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7" name="Freeform 60"/>
              <p:cNvSpPr>
                <a:spLocks/>
              </p:cNvSpPr>
              <p:nvPr/>
            </p:nvSpPr>
            <p:spPr bwMode="auto">
              <a:xfrm flipH="1">
                <a:off x="8289804" y="3837391"/>
                <a:ext cx="911632" cy="466360"/>
              </a:xfrm>
              <a:custGeom>
                <a:avLst/>
                <a:gdLst>
                  <a:gd name="T0" fmla="*/ 0 w 392"/>
                  <a:gd name="T1" fmla="*/ 43 h 201"/>
                  <a:gd name="T2" fmla="*/ 372 w 392"/>
                  <a:gd name="T3" fmla="*/ 19 h 201"/>
                  <a:gd name="T4" fmla="*/ 340 w 392"/>
                  <a:gd name="T5" fmla="*/ 201 h 201"/>
                  <a:gd name="T6" fmla="*/ 0 w 392"/>
                  <a:gd name="T7" fmla="*/ 43 h 201"/>
                </a:gdLst>
                <a:ahLst/>
                <a:cxnLst>
                  <a:cxn ang="0">
                    <a:pos x="T0" y="T1"/>
                  </a:cxn>
                  <a:cxn ang="0">
                    <a:pos x="T2" y="T3"/>
                  </a:cxn>
                  <a:cxn ang="0">
                    <a:pos x="T4" y="T5"/>
                  </a:cxn>
                  <a:cxn ang="0">
                    <a:pos x="T6" y="T7"/>
                  </a:cxn>
                </a:cxnLst>
                <a:rect l="0" t="0" r="r" b="b"/>
                <a:pathLst>
                  <a:path w="392" h="201">
                    <a:moveTo>
                      <a:pt x="0" y="43"/>
                    </a:moveTo>
                    <a:cubicBezTo>
                      <a:pt x="52" y="35"/>
                      <a:pt x="186" y="0"/>
                      <a:pt x="372" y="19"/>
                    </a:cubicBezTo>
                    <a:cubicBezTo>
                      <a:pt x="392" y="85"/>
                      <a:pt x="373" y="152"/>
                      <a:pt x="340" y="201"/>
                    </a:cubicBezTo>
                    <a:cubicBezTo>
                      <a:pt x="208" y="153"/>
                      <a:pt x="104" y="100"/>
                      <a:pt x="0" y="43"/>
                    </a:cubicBezTo>
                    <a:close/>
                  </a:path>
                </a:pathLst>
              </a:custGeom>
              <a:pattFill prst="ltUpDiag">
                <a:fgClr>
                  <a:schemeClr val="tx2">
                    <a:lumMod val="60000"/>
                    <a:lumOff val="40000"/>
                  </a:schemeClr>
                </a:fgClr>
                <a:bgClr>
                  <a:srgbClr val="0070C0"/>
                </a:bgClr>
              </a:pattFill>
              <a:ln>
                <a:noFill/>
              </a:ln>
              <a:extLst/>
            </p:spPr>
            <p:txBody>
              <a:bodyPr/>
              <a:lstStyle/>
              <a:p>
                <a:pPr eaLnBrk="1" fontAlgn="auto" hangingPunct="1">
                  <a:spcBef>
                    <a:spcPts val="0"/>
                  </a:spcBef>
                  <a:spcAft>
                    <a:spcPts val="0"/>
                  </a:spcAft>
                  <a:defRPr/>
                </a:pPr>
                <a:endParaRPr lang="id-ID">
                  <a:latin typeface="+mn-lt"/>
                </a:endParaRPr>
              </a:p>
            </p:txBody>
          </p:sp>
        </p:grpSp>
      </p:grpSp>
      <p:sp>
        <p:nvSpPr>
          <p:cNvPr id="112657" name="Rectangle 147"/>
          <p:cNvSpPr>
            <a:spLocks noChangeArrowheads="1"/>
          </p:cNvSpPr>
          <p:nvPr/>
        </p:nvSpPr>
        <p:spPr bwMode="auto">
          <a:xfrm>
            <a:off x="7529513" y="2805113"/>
            <a:ext cx="24828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eaLnBrk="1" hangingPunct="1">
              <a:buClr>
                <a:srgbClr val="E24848"/>
              </a:buClr>
            </a:pPr>
            <a:r>
              <a:rPr lang="en-US" altLang="zh-CN" sz="1200" noProof="1">
                <a:solidFill>
                  <a:srgbClr val="171717"/>
                </a:solidFill>
                <a:latin typeface="Calibri Light" pitchFamily="34" charset="0"/>
                <a:cs typeface="Arial" pitchFamily="34" charset="0"/>
              </a:rPr>
              <a:t>Lorem ipsum dolor sit amet, consectetuer adipiscing elit, sed diam nonummy nibh euismod tincidunt ut laoreet dolore magna aliquam erat volutpat. </a:t>
            </a:r>
          </a:p>
        </p:txBody>
      </p:sp>
      <p:sp>
        <p:nvSpPr>
          <p:cNvPr id="112658" name="Rectangle 159"/>
          <p:cNvSpPr>
            <a:spLocks noChangeArrowheads="1"/>
          </p:cNvSpPr>
          <p:nvPr/>
        </p:nvSpPr>
        <p:spPr bwMode="auto">
          <a:xfrm>
            <a:off x="835025" y="2900363"/>
            <a:ext cx="1506538"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hangingPunct="1">
              <a:buClr>
                <a:srgbClr val="E24848"/>
              </a:buClr>
            </a:pPr>
            <a:r>
              <a:rPr lang="en-US" altLang="zh-CN" sz="1100" noProof="1">
                <a:solidFill>
                  <a:srgbClr val="171717"/>
                </a:solidFill>
                <a:latin typeface="Calibri Light" pitchFamily="34" charset="0"/>
                <a:cs typeface="Arial" pitchFamily="34" charset="0"/>
              </a:rPr>
              <a:t>Lorem ipsum dolor sit amet, consectetuer adipiscing elit</a:t>
            </a:r>
          </a:p>
        </p:txBody>
      </p:sp>
      <p:sp>
        <p:nvSpPr>
          <p:cNvPr id="161" name="Rectangle 160"/>
          <p:cNvSpPr/>
          <p:nvPr/>
        </p:nvSpPr>
        <p:spPr>
          <a:xfrm>
            <a:off x="977900" y="3525838"/>
            <a:ext cx="1303338" cy="304800"/>
          </a:xfrm>
          <a:prstGeom prst="rect">
            <a:avLst/>
          </a:prstGeom>
        </p:spPr>
        <p:txBody>
          <a:bodyPr anchor="ctr"/>
          <a:lstStyle/>
          <a:p>
            <a:pPr defTabSz="914082" eaLnBrk="1" fontAlgn="auto" hangingPunct="1">
              <a:spcAft>
                <a:spcPts val="0"/>
              </a:spcAft>
              <a:defRPr/>
            </a:pPr>
            <a:r>
              <a:rPr lang="en-US" sz="20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112660" name="Rectangle 161"/>
          <p:cNvSpPr>
            <a:spLocks noChangeArrowheads="1"/>
          </p:cNvSpPr>
          <p:nvPr/>
        </p:nvSpPr>
        <p:spPr bwMode="auto">
          <a:xfrm>
            <a:off x="2327275" y="1323975"/>
            <a:ext cx="1506538"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hangingPunct="1">
              <a:buClr>
                <a:srgbClr val="E24848"/>
              </a:buClr>
            </a:pPr>
            <a:r>
              <a:rPr lang="en-US" altLang="zh-CN" sz="1100" noProof="1">
                <a:solidFill>
                  <a:srgbClr val="171717"/>
                </a:solidFill>
                <a:latin typeface="Calibri Light" pitchFamily="34" charset="0"/>
                <a:cs typeface="Arial" pitchFamily="34" charset="0"/>
              </a:rPr>
              <a:t>Lorem ipsum dolor sit amet, consectetuer adipiscing elit</a:t>
            </a:r>
          </a:p>
        </p:txBody>
      </p:sp>
      <p:sp>
        <p:nvSpPr>
          <p:cNvPr id="163" name="Rectangle 162"/>
          <p:cNvSpPr/>
          <p:nvPr/>
        </p:nvSpPr>
        <p:spPr>
          <a:xfrm>
            <a:off x="2470150" y="1949450"/>
            <a:ext cx="1303338" cy="304800"/>
          </a:xfrm>
          <a:prstGeom prst="rect">
            <a:avLst/>
          </a:prstGeom>
        </p:spPr>
        <p:txBody>
          <a:bodyPr anchor="ctr"/>
          <a:lstStyle/>
          <a:p>
            <a:pPr defTabSz="914082" eaLnBrk="1" fontAlgn="auto" hangingPunct="1">
              <a:spcAft>
                <a:spcPts val="0"/>
              </a:spcAft>
              <a:defRPr/>
            </a:pPr>
            <a:r>
              <a:rPr lang="en-US" sz="20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112662" name="Rectangle 165"/>
          <p:cNvSpPr>
            <a:spLocks noChangeArrowheads="1"/>
          </p:cNvSpPr>
          <p:nvPr/>
        </p:nvSpPr>
        <p:spPr bwMode="auto">
          <a:xfrm>
            <a:off x="3854450" y="2927350"/>
            <a:ext cx="1506538"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hangingPunct="1">
              <a:buClr>
                <a:srgbClr val="E24848"/>
              </a:buClr>
            </a:pPr>
            <a:r>
              <a:rPr lang="en-US" altLang="zh-CN" sz="1100" noProof="1">
                <a:solidFill>
                  <a:srgbClr val="171717"/>
                </a:solidFill>
                <a:latin typeface="Calibri Light" pitchFamily="34" charset="0"/>
                <a:cs typeface="Arial" pitchFamily="34" charset="0"/>
              </a:rPr>
              <a:t>Lorem ipsum dolor sit amet, consectetuer adipiscing elit</a:t>
            </a:r>
          </a:p>
        </p:txBody>
      </p:sp>
      <p:sp>
        <p:nvSpPr>
          <p:cNvPr id="167" name="Rectangle 166"/>
          <p:cNvSpPr/>
          <p:nvPr/>
        </p:nvSpPr>
        <p:spPr>
          <a:xfrm>
            <a:off x="3997325" y="3552825"/>
            <a:ext cx="1303338" cy="306388"/>
          </a:xfrm>
          <a:prstGeom prst="rect">
            <a:avLst/>
          </a:prstGeom>
        </p:spPr>
        <p:txBody>
          <a:bodyPr anchor="ctr"/>
          <a:lstStyle/>
          <a:p>
            <a:pPr defTabSz="914082" eaLnBrk="1" fontAlgn="auto" hangingPunct="1">
              <a:spcAft>
                <a:spcPts val="0"/>
              </a:spcAft>
              <a:defRPr/>
            </a:pPr>
            <a:r>
              <a:rPr lang="en-US" sz="20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112664" name="Rectangle 167"/>
          <p:cNvSpPr>
            <a:spLocks noChangeArrowheads="1"/>
          </p:cNvSpPr>
          <p:nvPr/>
        </p:nvSpPr>
        <p:spPr bwMode="auto">
          <a:xfrm>
            <a:off x="5341938" y="942975"/>
            <a:ext cx="150812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hangingPunct="1">
              <a:buClr>
                <a:srgbClr val="E24848"/>
              </a:buClr>
            </a:pPr>
            <a:r>
              <a:rPr lang="en-US" altLang="zh-CN" sz="1100" noProof="1">
                <a:solidFill>
                  <a:srgbClr val="171717"/>
                </a:solidFill>
                <a:latin typeface="Calibri Light" pitchFamily="34" charset="0"/>
                <a:cs typeface="Arial" pitchFamily="34" charset="0"/>
              </a:rPr>
              <a:t>Lorem ipsum dolor sit amet, consectetuer adipiscing elit</a:t>
            </a:r>
          </a:p>
        </p:txBody>
      </p:sp>
      <p:sp>
        <p:nvSpPr>
          <p:cNvPr id="169" name="Rectangle 168"/>
          <p:cNvSpPr/>
          <p:nvPr/>
        </p:nvSpPr>
        <p:spPr>
          <a:xfrm>
            <a:off x="5486400" y="1566863"/>
            <a:ext cx="1303338" cy="306387"/>
          </a:xfrm>
          <a:prstGeom prst="rect">
            <a:avLst/>
          </a:prstGeom>
        </p:spPr>
        <p:txBody>
          <a:bodyPr anchor="ctr"/>
          <a:lstStyle/>
          <a:p>
            <a:pPr defTabSz="914082" eaLnBrk="1" fontAlgn="auto" hangingPunct="1">
              <a:spcAft>
                <a:spcPts val="0"/>
              </a:spcAft>
              <a:defRPr/>
            </a:pPr>
            <a:r>
              <a:rPr lang="en-US" sz="20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170" name="Freeform 60"/>
          <p:cNvSpPr>
            <a:spLocks noEditPoints="1"/>
          </p:cNvSpPr>
          <p:nvPr/>
        </p:nvSpPr>
        <p:spPr bwMode="auto">
          <a:xfrm>
            <a:off x="4340225" y="4157663"/>
            <a:ext cx="415925" cy="415925"/>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tx1">
              <a:lumMod val="75000"/>
              <a:lumOff val="25000"/>
            </a:schemeClr>
          </a:solidFill>
          <a:ln>
            <a:noFill/>
          </a:ln>
        </p:spPr>
        <p:txBody>
          <a:bodyPr/>
          <a:lstStyle/>
          <a:p>
            <a:pPr eaLnBrk="1" hangingPunct="1">
              <a:defRPr/>
            </a:pPr>
            <a:endParaRPr lang="en-US" altLang="zh-CN"/>
          </a:p>
        </p:txBody>
      </p:sp>
      <p:grpSp>
        <p:nvGrpSpPr>
          <p:cNvPr id="12" name="Group 170"/>
          <p:cNvGrpSpPr/>
          <p:nvPr/>
        </p:nvGrpSpPr>
        <p:grpSpPr>
          <a:xfrm>
            <a:off x="5929597" y="2164011"/>
            <a:ext cx="415636" cy="415636"/>
            <a:chOff x="8085931" y="1818084"/>
            <a:chExt cx="457200" cy="457200"/>
          </a:xfrm>
          <a:solidFill>
            <a:schemeClr val="tx1">
              <a:lumMod val="75000"/>
              <a:lumOff val="25000"/>
            </a:schemeClr>
          </a:solidFill>
        </p:grpSpPr>
        <p:sp>
          <p:nvSpPr>
            <p:cNvPr id="172"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3"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74" name="Freeform 140"/>
          <p:cNvSpPr>
            <a:spLocks noEditPoints="1"/>
          </p:cNvSpPr>
          <p:nvPr/>
        </p:nvSpPr>
        <p:spPr bwMode="auto">
          <a:xfrm>
            <a:off x="2881313" y="2613025"/>
            <a:ext cx="415925" cy="403225"/>
          </a:xfrm>
          <a:custGeom>
            <a:avLst/>
            <a:gdLst>
              <a:gd name="T0" fmla="*/ 837 w 1152"/>
              <a:gd name="T1" fmla="*/ 676 h 1116"/>
              <a:gd name="T2" fmla="*/ 827 w 1152"/>
              <a:gd name="T3" fmla="*/ 702 h 1116"/>
              <a:gd name="T4" fmla="*/ 826 w 1152"/>
              <a:gd name="T5" fmla="*/ 731 h 1116"/>
              <a:gd name="T6" fmla="*/ 606 w 1152"/>
              <a:gd name="T7" fmla="*/ 890 h 1116"/>
              <a:gd name="T8" fmla="*/ 576 w 1152"/>
              <a:gd name="T9" fmla="*/ 885 h 1116"/>
              <a:gd name="T10" fmla="*/ 546 w 1152"/>
              <a:gd name="T11" fmla="*/ 890 h 1116"/>
              <a:gd name="T12" fmla="*/ 325 w 1152"/>
              <a:gd name="T13" fmla="*/ 731 h 1116"/>
              <a:gd name="T14" fmla="*/ 325 w 1152"/>
              <a:gd name="T15" fmla="*/ 702 h 1116"/>
              <a:gd name="T16" fmla="*/ 314 w 1152"/>
              <a:gd name="T17" fmla="*/ 676 h 1116"/>
              <a:gd name="T18" fmla="*/ 83 w 1152"/>
              <a:gd name="T19" fmla="*/ 442 h 1116"/>
              <a:gd name="T20" fmla="*/ 403 w 1152"/>
              <a:gd name="T21" fmla="*/ 392 h 1116"/>
              <a:gd name="T22" fmla="*/ 428 w 1152"/>
              <a:gd name="T23" fmla="*/ 376 h 1116"/>
              <a:gd name="T24" fmla="*/ 446 w 1152"/>
              <a:gd name="T25" fmla="*/ 351 h 1116"/>
              <a:gd name="T26" fmla="*/ 711 w 1152"/>
              <a:gd name="T27" fmla="*/ 361 h 1116"/>
              <a:gd name="T28" fmla="*/ 731 w 1152"/>
              <a:gd name="T29" fmla="*/ 382 h 1116"/>
              <a:gd name="T30" fmla="*/ 759 w 1152"/>
              <a:gd name="T31" fmla="*/ 395 h 1116"/>
              <a:gd name="T32" fmla="*/ 849 w 1152"/>
              <a:gd name="T33" fmla="*/ 661 h 1116"/>
              <a:gd name="T34" fmla="*/ 1137 w 1152"/>
              <a:gd name="T35" fmla="*/ 396 h 1116"/>
              <a:gd name="T36" fmla="*/ 1114 w 1152"/>
              <a:gd name="T37" fmla="*/ 374 h 1116"/>
              <a:gd name="T38" fmla="*/ 1081 w 1152"/>
              <a:gd name="T39" fmla="*/ 362 h 1116"/>
              <a:gd name="T40" fmla="*/ 645 w 1152"/>
              <a:gd name="T41" fmla="*/ 37 h 1116"/>
              <a:gd name="T42" fmla="*/ 620 w 1152"/>
              <a:gd name="T43" fmla="*/ 13 h 1116"/>
              <a:gd name="T44" fmla="*/ 588 w 1152"/>
              <a:gd name="T45" fmla="*/ 1 h 1116"/>
              <a:gd name="T46" fmla="*/ 552 w 1152"/>
              <a:gd name="T47" fmla="*/ 3 h 1116"/>
              <a:gd name="T48" fmla="*/ 522 w 1152"/>
              <a:gd name="T49" fmla="*/ 19 h 1116"/>
              <a:gd name="T50" fmla="*/ 500 w 1152"/>
              <a:gd name="T51" fmla="*/ 46 h 1116"/>
              <a:gd name="T52" fmla="*/ 60 w 1152"/>
              <a:gd name="T53" fmla="*/ 364 h 1116"/>
              <a:gd name="T54" fmla="*/ 29 w 1152"/>
              <a:gd name="T55" fmla="*/ 380 h 1116"/>
              <a:gd name="T56" fmla="*/ 9 w 1152"/>
              <a:gd name="T57" fmla="*/ 406 h 1116"/>
              <a:gd name="T58" fmla="*/ 0 w 1152"/>
              <a:gd name="T59" fmla="*/ 438 h 1116"/>
              <a:gd name="T60" fmla="*/ 6 w 1152"/>
              <a:gd name="T61" fmla="*/ 470 h 1116"/>
              <a:gd name="T62" fmla="*/ 24 w 1152"/>
              <a:gd name="T63" fmla="*/ 498 h 1116"/>
              <a:gd name="T64" fmla="*/ 191 w 1152"/>
              <a:gd name="T65" fmla="*/ 1034 h 1116"/>
              <a:gd name="T66" fmla="*/ 198 w 1152"/>
              <a:gd name="T67" fmla="*/ 1066 h 1116"/>
              <a:gd name="T68" fmla="*/ 217 w 1152"/>
              <a:gd name="T69" fmla="*/ 1094 h 1116"/>
              <a:gd name="T70" fmla="*/ 250 w 1152"/>
              <a:gd name="T71" fmla="*/ 1112 h 1116"/>
              <a:gd name="T72" fmla="*/ 284 w 1152"/>
              <a:gd name="T73" fmla="*/ 1116 h 1116"/>
              <a:gd name="T74" fmla="*/ 314 w 1152"/>
              <a:gd name="T75" fmla="*/ 1106 h 1116"/>
              <a:gd name="T76" fmla="*/ 847 w 1152"/>
              <a:gd name="T77" fmla="*/ 1110 h 1116"/>
              <a:gd name="T78" fmla="*/ 877 w 1152"/>
              <a:gd name="T79" fmla="*/ 1116 h 1116"/>
              <a:gd name="T80" fmla="*/ 914 w 1152"/>
              <a:gd name="T81" fmla="*/ 1108 h 1116"/>
              <a:gd name="T82" fmla="*/ 943 w 1152"/>
              <a:gd name="T83" fmla="*/ 1085 h 1116"/>
              <a:gd name="T84" fmla="*/ 958 w 1152"/>
              <a:gd name="T85" fmla="*/ 1055 h 1116"/>
              <a:gd name="T86" fmla="*/ 959 w 1152"/>
              <a:gd name="T87" fmla="*/ 1022 h 1116"/>
              <a:gd name="T88" fmla="*/ 1136 w 1152"/>
              <a:gd name="T89" fmla="*/ 489 h 1116"/>
              <a:gd name="T90" fmla="*/ 1150 w 1152"/>
              <a:gd name="T91" fmla="*/ 460 h 1116"/>
              <a:gd name="T92" fmla="*/ 1150 w 1152"/>
              <a:gd name="T93" fmla="*/ 427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52" h="1116">
                <a:moveTo>
                  <a:pt x="849" y="661"/>
                </a:moveTo>
                <a:lnTo>
                  <a:pt x="843" y="669"/>
                </a:lnTo>
                <a:lnTo>
                  <a:pt x="837" y="676"/>
                </a:lnTo>
                <a:lnTo>
                  <a:pt x="833" y="685"/>
                </a:lnTo>
                <a:lnTo>
                  <a:pt x="830" y="693"/>
                </a:lnTo>
                <a:lnTo>
                  <a:pt x="827" y="702"/>
                </a:lnTo>
                <a:lnTo>
                  <a:pt x="825" y="712"/>
                </a:lnTo>
                <a:lnTo>
                  <a:pt x="825" y="721"/>
                </a:lnTo>
                <a:lnTo>
                  <a:pt x="826" y="731"/>
                </a:lnTo>
                <a:lnTo>
                  <a:pt x="877" y="1035"/>
                </a:lnTo>
                <a:lnTo>
                  <a:pt x="616" y="894"/>
                </a:lnTo>
                <a:lnTo>
                  <a:pt x="606" y="890"/>
                </a:lnTo>
                <a:lnTo>
                  <a:pt x="596" y="887"/>
                </a:lnTo>
                <a:lnTo>
                  <a:pt x="587" y="885"/>
                </a:lnTo>
                <a:lnTo>
                  <a:pt x="576" y="885"/>
                </a:lnTo>
                <a:lnTo>
                  <a:pt x="566" y="885"/>
                </a:lnTo>
                <a:lnTo>
                  <a:pt x="555" y="887"/>
                </a:lnTo>
                <a:lnTo>
                  <a:pt x="546" y="890"/>
                </a:lnTo>
                <a:lnTo>
                  <a:pt x="536" y="894"/>
                </a:lnTo>
                <a:lnTo>
                  <a:pt x="275" y="1035"/>
                </a:lnTo>
                <a:lnTo>
                  <a:pt x="325" y="731"/>
                </a:lnTo>
                <a:lnTo>
                  <a:pt x="326" y="721"/>
                </a:lnTo>
                <a:lnTo>
                  <a:pt x="326" y="712"/>
                </a:lnTo>
                <a:lnTo>
                  <a:pt x="325" y="702"/>
                </a:lnTo>
                <a:lnTo>
                  <a:pt x="323" y="693"/>
                </a:lnTo>
                <a:lnTo>
                  <a:pt x="319" y="685"/>
                </a:lnTo>
                <a:lnTo>
                  <a:pt x="314" y="676"/>
                </a:lnTo>
                <a:lnTo>
                  <a:pt x="309" y="669"/>
                </a:lnTo>
                <a:lnTo>
                  <a:pt x="303" y="661"/>
                </a:lnTo>
                <a:lnTo>
                  <a:pt x="83" y="442"/>
                </a:lnTo>
                <a:lnTo>
                  <a:pt x="383" y="397"/>
                </a:lnTo>
                <a:lnTo>
                  <a:pt x="393" y="395"/>
                </a:lnTo>
                <a:lnTo>
                  <a:pt x="403" y="392"/>
                </a:lnTo>
                <a:lnTo>
                  <a:pt x="412" y="388"/>
                </a:lnTo>
                <a:lnTo>
                  <a:pt x="420" y="382"/>
                </a:lnTo>
                <a:lnTo>
                  <a:pt x="428" y="376"/>
                </a:lnTo>
                <a:lnTo>
                  <a:pt x="434" y="368"/>
                </a:lnTo>
                <a:lnTo>
                  <a:pt x="441" y="361"/>
                </a:lnTo>
                <a:lnTo>
                  <a:pt x="446" y="351"/>
                </a:lnTo>
                <a:lnTo>
                  <a:pt x="576" y="81"/>
                </a:lnTo>
                <a:lnTo>
                  <a:pt x="707" y="351"/>
                </a:lnTo>
                <a:lnTo>
                  <a:pt x="711" y="361"/>
                </a:lnTo>
                <a:lnTo>
                  <a:pt x="717" y="368"/>
                </a:lnTo>
                <a:lnTo>
                  <a:pt x="724" y="376"/>
                </a:lnTo>
                <a:lnTo>
                  <a:pt x="731" y="382"/>
                </a:lnTo>
                <a:lnTo>
                  <a:pt x="740" y="388"/>
                </a:lnTo>
                <a:lnTo>
                  <a:pt x="750" y="392"/>
                </a:lnTo>
                <a:lnTo>
                  <a:pt x="759" y="395"/>
                </a:lnTo>
                <a:lnTo>
                  <a:pt x="769" y="397"/>
                </a:lnTo>
                <a:lnTo>
                  <a:pt x="1068" y="442"/>
                </a:lnTo>
                <a:lnTo>
                  <a:pt x="849" y="661"/>
                </a:lnTo>
                <a:close/>
                <a:moveTo>
                  <a:pt x="1147" y="416"/>
                </a:moveTo>
                <a:lnTo>
                  <a:pt x="1143" y="406"/>
                </a:lnTo>
                <a:lnTo>
                  <a:pt x="1137" y="396"/>
                </a:lnTo>
                <a:lnTo>
                  <a:pt x="1131" y="388"/>
                </a:lnTo>
                <a:lnTo>
                  <a:pt x="1122" y="380"/>
                </a:lnTo>
                <a:lnTo>
                  <a:pt x="1114" y="374"/>
                </a:lnTo>
                <a:lnTo>
                  <a:pt x="1103" y="368"/>
                </a:lnTo>
                <a:lnTo>
                  <a:pt x="1093" y="364"/>
                </a:lnTo>
                <a:lnTo>
                  <a:pt x="1081" y="362"/>
                </a:lnTo>
                <a:lnTo>
                  <a:pt x="782" y="318"/>
                </a:lnTo>
                <a:lnTo>
                  <a:pt x="651" y="46"/>
                </a:lnTo>
                <a:lnTo>
                  <a:pt x="645" y="37"/>
                </a:lnTo>
                <a:lnTo>
                  <a:pt x="638" y="27"/>
                </a:lnTo>
                <a:lnTo>
                  <a:pt x="630" y="19"/>
                </a:lnTo>
                <a:lnTo>
                  <a:pt x="620" y="13"/>
                </a:lnTo>
                <a:lnTo>
                  <a:pt x="610" y="8"/>
                </a:lnTo>
                <a:lnTo>
                  <a:pt x="600" y="3"/>
                </a:lnTo>
                <a:lnTo>
                  <a:pt x="588" y="1"/>
                </a:lnTo>
                <a:lnTo>
                  <a:pt x="576" y="0"/>
                </a:lnTo>
                <a:lnTo>
                  <a:pt x="564" y="1"/>
                </a:lnTo>
                <a:lnTo>
                  <a:pt x="552" y="3"/>
                </a:lnTo>
                <a:lnTo>
                  <a:pt x="541" y="8"/>
                </a:lnTo>
                <a:lnTo>
                  <a:pt x="532" y="13"/>
                </a:lnTo>
                <a:lnTo>
                  <a:pt x="522" y="19"/>
                </a:lnTo>
                <a:lnTo>
                  <a:pt x="513" y="27"/>
                </a:lnTo>
                <a:lnTo>
                  <a:pt x="507" y="37"/>
                </a:lnTo>
                <a:lnTo>
                  <a:pt x="500" y="46"/>
                </a:lnTo>
                <a:lnTo>
                  <a:pt x="371" y="318"/>
                </a:lnTo>
                <a:lnTo>
                  <a:pt x="70" y="362"/>
                </a:lnTo>
                <a:lnTo>
                  <a:pt x="60" y="364"/>
                </a:lnTo>
                <a:lnTo>
                  <a:pt x="49" y="368"/>
                </a:lnTo>
                <a:lnTo>
                  <a:pt x="39" y="374"/>
                </a:lnTo>
                <a:lnTo>
                  <a:pt x="29" y="380"/>
                </a:lnTo>
                <a:lnTo>
                  <a:pt x="22" y="388"/>
                </a:lnTo>
                <a:lnTo>
                  <a:pt x="14" y="396"/>
                </a:lnTo>
                <a:lnTo>
                  <a:pt x="9" y="406"/>
                </a:lnTo>
                <a:lnTo>
                  <a:pt x="5" y="416"/>
                </a:lnTo>
                <a:lnTo>
                  <a:pt x="1" y="427"/>
                </a:lnTo>
                <a:lnTo>
                  <a:pt x="0" y="438"/>
                </a:lnTo>
                <a:lnTo>
                  <a:pt x="0" y="449"/>
                </a:lnTo>
                <a:lnTo>
                  <a:pt x="2" y="460"/>
                </a:lnTo>
                <a:lnTo>
                  <a:pt x="6" y="470"/>
                </a:lnTo>
                <a:lnTo>
                  <a:pt x="10" y="481"/>
                </a:lnTo>
                <a:lnTo>
                  <a:pt x="16" y="489"/>
                </a:lnTo>
                <a:lnTo>
                  <a:pt x="24" y="498"/>
                </a:lnTo>
                <a:lnTo>
                  <a:pt x="243" y="717"/>
                </a:lnTo>
                <a:lnTo>
                  <a:pt x="192" y="1022"/>
                </a:lnTo>
                <a:lnTo>
                  <a:pt x="191" y="1034"/>
                </a:lnTo>
                <a:lnTo>
                  <a:pt x="191" y="1044"/>
                </a:lnTo>
                <a:lnTo>
                  <a:pt x="194" y="1055"/>
                </a:lnTo>
                <a:lnTo>
                  <a:pt x="198" y="1066"/>
                </a:lnTo>
                <a:lnTo>
                  <a:pt x="203" y="1077"/>
                </a:lnTo>
                <a:lnTo>
                  <a:pt x="210" y="1085"/>
                </a:lnTo>
                <a:lnTo>
                  <a:pt x="217" y="1094"/>
                </a:lnTo>
                <a:lnTo>
                  <a:pt x="227" y="1102"/>
                </a:lnTo>
                <a:lnTo>
                  <a:pt x="238" y="1108"/>
                </a:lnTo>
                <a:lnTo>
                  <a:pt x="250" y="1112"/>
                </a:lnTo>
                <a:lnTo>
                  <a:pt x="262" y="1115"/>
                </a:lnTo>
                <a:lnTo>
                  <a:pt x="275" y="1116"/>
                </a:lnTo>
                <a:lnTo>
                  <a:pt x="284" y="1116"/>
                </a:lnTo>
                <a:lnTo>
                  <a:pt x="295" y="1113"/>
                </a:lnTo>
                <a:lnTo>
                  <a:pt x="305" y="1110"/>
                </a:lnTo>
                <a:lnTo>
                  <a:pt x="314" y="1106"/>
                </a:lnTo>
                <a:lnTo>
                  <a:pt x="576" y="966"/>
                </a:lnTo>
                <a:lnTo>
                  <a:pt x="837" y="1106"/>
                </a:lnTo>
                <a:lnTo>
                  <a:pt x="847" y="1110"/>
                </a:lnTo>
                <a:lnTo>
                  <a:pt x="857" y="1113"/>
                </a:lnTo>
                <a:lnTo>
                  <a:pt x="867" y="1116"/>
                </a:lnTo>
                <a:lnTo>
                  <a:pt x="877" y="1116"/>
                </a:lnTo>
                <a:lnTo>
                  <a:pt x="890" y="1115"/>
                </a:lnTo>
                <a:lnTo>
                  <a:pt x="902" y="1112"/>
                </a:lnTo>
                <a:lnTo>
                  <a:pt x="914" y="1108"/>
                </a:lnTo>
                <a:lnTo>
                  <a:pt x="926" y="1102"/>
                </a:lnTo>
                <a:lnTo>
                  <a:pt x="934" y="1094"/>
                </a:lnTo>
                <a:lnTo>
                  <a:pt x="943" y="1085"/>
                </a:lnTo>
                <a:lnTo>
                  <a:pt x="950" y="1077"/>
                </a:lnTo>
                <a:lnTo>
                  <a:pt x="954" y="1066"/>
                </a:lnTo>
                <a:lnTo>
                  <a:pt x="958" y="1055"/>
                </a:lnTo>
                <a:lnTo>
                  <a:pt x="960" y="1044"/>
                </a:lnTo>
                <a:lnTo>
                  <a:pt x="960" y="1034"/>
                </a:lnTo>
                <a:lnTo>
                  <a:pt x="959" y="1022"/>
                </a:lnTo>
                <a:lnTo>
                  <a:pt x="909" y="717"/>
                </a:lnTo>
                <a:lnTo>
                  <a:pt x="1129" y="498"/>
                </a:lnTo>
                <a:lnTo>
                  <a:pt x="1136" y="489"/>
                </a:lnTo>
                <a:lnTo>
                  <a:pt x="1142" y="481"/>
                </a:lnTo>
                <a:lnTo>
                  <a:pt x="1147" y="470"/>
                </a:lnTo>
                <a:lnTo>
                  <a:pt x="1150" y="460"/>
                </a:lnTo>
                <a:lnTo>
                  <a:pt x="1152" y="449"/>
                </a:lnTo>
                <a:lnTo>
                  <a:pt x="1152" y="438"/>
                </a:lnTo>
                <a:lnTo>
                  <a:pt x="1150" y="427"/>
                </a:lnTo>
                <a:lnTo>
                  <a:pt x="1147" y="416"/>
                </a:lnTo>
                <a:close/>
              </a:path>
            </a:pathLst>
          </a:custGeom>
          <a:solidFill>
            <a:schemeClr val="tx1">
              <a:lumMod val="75000"/>
              <a:lumOff val="25000"/>
            </a:schemeClr>
          </a:solidFill>
          <a:ln>
            <a:noFill/>
          </a:ln>
        </p:spPr>
        <p:txBody>
          <a:bodyPr/>
          <a:lstStyle/>
          <a:p>
            <a:pPr eaLnBrk="1" hangingPunct="1">
              <a:defRPr/>
            </a:pPr>
            <a:endParaRPr lang="en-US" altLang="zh-CN"/>
          </a:p>
        </p:txBody>
      </p:sp>
      <p:grpSp>
        <p:nvGrpSpPr>
          <p:cNvPr id="13" name="Group 174"/>
          <p:cNvGrpSpPr/>
          <p:nvPr/>
        </p:nvGrpSpPr>
        <p:grpSpPr>
          <a:xfrm>
            <a:off x="1376815" y="4247697"/>
            <a:ext cx="415636" cy="363682"/>
            <a:chOff x="1820068" y="1868090"/>
            <a:chExt cx="457200" cy="400050"/>
          </a:xfrm>
          <a:solidFill>
            <a:schemeClr val="tx1">
              <a:lumMod val="75000"/>
              <a:lumOff val="25000"/>
            </a:schemeClr>
          </a:solidFill>
        </p:grpSpPr>
        <p:sp>
          <p:nvSpPr>
            <p:cNvPr id="176" name="Freeform 148"/>
            <p:cNvSpPr>
              <a:spLocks noEditPoints="1"/>
            </p:cNvSpPr>
            <p:nvPr/>
          </p:nvSpPr>
          <p:spPr bwMode="auto">
            <a:xfrm>
              <a:off x="1820068" y="1868090"/>
              <a:ext cx="457200" cy="400050"/>
            </a:xfrm>
            <a:custGeom>
              <a:avLst/>
              <a:gdLst>
                <a:gd name="T0" fmla="*/ 583 w 1152"/>
                <a:gd name="T1" fmla="*/ 936 h 1008"/>
                <a:gd name="T2" fmla="*/ 551 w 1152"/>
                <a:gd name="T3" fmla="*/ 926 h 1008"/>
                <a:gd name="T4" fmla="*/ 117 w 1152"/>
                <a:gd name="T5" fmla="*/ 490 h 1008"/>
                <a:gd name="T6" fmla="*/ 88 w 1152"/>
                <a:gd name="T7" fmla="*/ 430 h 1008"/>
                <a:gd name="T8" fmla="*/ 74 w 1152"/>
                <a:gd name="T9" fmla="*/ 366 h 1008"/>
                <a:gd name="T10" fmla="*/ 75 w 1152"/>
                <a:gd name="T11" fmla="*/ 302 h 1008"/>
                <a:gd name="T12" fmla="*/ 93 w 1152"/>
                <a:gd name="T13" fmla="*/ 239 h 1008"/>
                <a:gd name="T14" fmla="*/ 125 w 1152"/>
                <a:gd name="T15" fmla="*/ 182 h 1008"/>
                <a:gd name="T16" fmla="*/ 173 w 1152"/>
                <a:gd name="T17" fmla="*/ 132 h 1008"/>
                <a:gd name="T18" fmla="*/ 228 w 1152"/>
                <a:gd name="T19" fmla="*/ 98 h 1008"/>
                <a:gd name="T20" fmla="*/ 287 w 1152"/>
                <a:gd name="T21" fmla="*/ 78 h 1008"/>
                <a:gd name="T22" fmla="*/ 351 w 1152"/>
                <a:gd name="T23" fmla="*/ 72 h 1008"/>
                <a:gd name="T24" fmla="*/ 413 w 1152"/>
                <a:gd name="T25" fmla="*/ 80 h 1008"/>
                <a:gd name="T26" fmla="*/ 473 w 1152"/>
                <a:gd name="T27" fmla="*/ 104 h 1008"/>
                <a:gd name="T28" fmla="*/ 527 w 1152"/>
                <a:gd name="T29" fmla="*/ 142 h 1008"/>
                <a:gd name="T30" fmla="*/ 656 w 1152"/>
                <a:gd name="T31" fmla="*/ 118 h 1008"/>
                <a:gd name="T32" fmla="*/ 715 w 1152"/>
                <a:gd name="T33" fmla="*/ 89 h 1008"/>
                <a:gd name="T34" fmla="*/ 776 w 1152"/>
                <a:gd name="T35" fmla="*/ 74 h 1008"/>
                <a:gd name="T36" fmla="*/ 839 w 1152"/>
                <a:gd name="T37" fmla="*/ 74 h 1008"/>
                <a:gd name="T38" fmla="*/ 900 w 1152"/>
                <a:gd name="T39" fmla="*/ 88 h 1008"/>
                <a:gd name="T40" fmla="*/ 959 w 1152"/>
                <a:gd name="T41" fmla="*/ 117 h 1008"/>
                <a:gd name="T42" fmla="*/ 1010 w 1152"/>
                <a:gd name="T43" fmla="*/ 160 h 1008"/>
                <a:gd name="T44" fmla="*/ 1048 w 1152"/>
                <a:gd name="T45" fmla="*/ 215 h 1008"/>
                <a:gd name="T46" fmla="*/ 1071 w 1152"/>
                <a:gd name="T47" fmla="*/ 277 h 1008"/>
                <a:gd name="T48" fmla="*/ 1079 w 1152"/>
                <a:gd name="T49" fmla="*/ 341 h 1008"/>
                <a:gd name="T50" fmla="*/ 1071 w 1152"/>
                <a:gd name="T51" fmla="*/ 405 h 1008"/>
                <a:gd name="T52" fmla="*/ 1048 w 1152"/>
                <a:gd name="T53" fmla="*/ 466 h 1008"/>
                <a:gd name="T54" fmla="*/ 1010 w 1152"/>
                <a:gd name="T55" fmla="*/ 522 h 1008"/>
                <a:gd name="T56" fmla="*/ 1026 w 1152"/>
                <a:gd name="T57" fmla="*/ 77 h 1008"/>
                <a:gd name="T58" fmla="*/ 956 w 1152"/>
                <a:gd name="T59" fmla="*/ 33 h 1008"/>
                <a:gd name="T60" fmla="*/ 879 w 1152"/>
                <a:gd name="T61" fmla="*/ 7 h 1008"/>
                <a:gd name="T62" fmla="*/ 799 w 1152"/>
                <a:gd name="T63" fmla="*/ 0 h 1008"/>
                <a:gd name="T64" fmla="*/ 720 w 1152"/>
                <a:gd name="T65" fmla="*/ 11 h 1008"/>
                <a:gd name="T66" fmla="*/ 644 w 1152"/>
                <a:gd name="T67" fmla="*/ 41 h 1008"/>
                <a:gd name="T68" fmla="*/ 575 w 1152"/>
                <a:gd name="T69" fmla="*/ 89 h 1008"/>
                <a:gd name="T70" fmla="*/ 507 w 1152"/>
                <a:gd name="T71" fmla="*/ 41 h 1008"/>
                <a:gd name="T72" fmla="*/ 432 w 1152"/>
                <a:gd name="T73" fmla="*/ 11 h 1008"/>
                <a:gd name="T74" fmla="*/ 353 w 1152"/>
                <a:gd name="T75" fmla="*/ 0 h 1008"/>
                <a:gd name="T76" fmla="*/ 273 w 1152"/>
                <a:gd name="T77" fmla="*/ 7 h 1008"/>
                <a:gd name="T78" fmla="*/ 196 w 1152"/>
                <a:gd name="T79" fmla="*/ 33 h 1008"/>
                <a:gd name="T80" fmla="*/ 126 w 1152"/>
                <a:gd name="T81" fmla="*/ 77 h 1008"/>
                <a:gd name="T82" fmla="*/ 67 w 1152"/>
                <a:gd name="T83" fmla="*/ 139 h 1008"/>
                <a:gd name="T84" fmla="*/ 26 w 1152"/>
                <a:gd name="T85" fmla="*/ 212 h 1008"/>
                <a:gd name="T86" fmla="*/ 4 w 1152"/>
                <a:gd name="T87" fmla="*/ 292 h 1008"/>
                <a:gd name="T88" fmla="*/ 2 w 1152"/>
                <a:gd name="T89" fmla="*/ 374 h 1008"/>
                <a:gd name="T90" fmla="*/ 19 w 1152"/>
                <a:gd name="T91" fmla="*/ 454 h 1008"/>
                <a:gd name="T92" fmla="*/ 57 w 1152"/>
                <a:gd name="T93" fmla="*/ 528 h 1008"/>
                <a:gd name="T94" fmla="*/ 129 w 1152"/>
                <a:gd name="T95" fmla="*/ 611 h 1008"/>
                <a:gd name="T96" fmla="*/ 443 w 1152"/>
                <a:gd name="T97" fmla="*/ 921 h 1008"/>
                <a:gd name="T98" fmla="*/ 526 w 1152"/>
                <a:gd name="T99" fmla="*/ 995 h 1008"/>
                <a:gd name="T100" fmla="*/ 576 w 1152"/>
                <a:gd name="T101" fmla="*/ 1008 h 1008"/>
                <a:gd name="T102" fmla="*/ 626 w 1152"/>
                <a:gd name="T103" fmla="*/ 995 h 1008"/>
                <a:gd name="T104" fmla="*/ 715 w 1152"/>
                <a:gd name="T105" fmla="*/ 915 h 1008"/>
                <a:gd name="T106" fmla="*/ 1032 w 1152"/>
                <a:gd name="T107" fmla="*/ 601 h 1008"/>
                <a:gd name="T108" fmla="*/ 1095 w 1152"/>
                <a:gd name="T109" fmla="*/ 528 h 1008"/>
                <a:gd name="T110" fmla="*/ 1133 w 1152"/>
                <a:gd name="T111" fmla="*/ 454 h 1008"/>
                <a:gd name="T112" fmla="*/ 1150 w 1152"/>
                <a:gd name="T113" fmla="*/ 374 h 1008"/>
                <a:gd name="T114" fmla="*/ 1148 w 1152"/>
                <a:gd name="T115" fmla="*/ 292 h 1008"/>
                <a:gd name="T116" fmla="*/ 1126 w 1152"/>
                <a:gd name="T117" fmla="*/ 212 h 1008"/>
                <a:gd name="T118" fmla="*/ 1085 w 1152"/>
                <a:gd name="T119" fmla="*/ 139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2" h="1008">
                  <a:moveTo>
                    <a:pt x="1000" y="532"/>
                  </a:moveTo>
                  <a:lnTo>
                    <a:pt x="601" y="926"/>
                  </a:lnTo>
                  <a:lnTo>
                    <a:pt x="596" y="930"/>
                  </a:lnTo>
                  <a:lnTo>
                    <a:pt x="589" y="933"/>
                  </a:lnTo>
                  <a:lnTo>
                    <a:pt x="583" y="936"/>
                  </a:lnTo>
                  <a:lnTo>
                    <a:pt x="576" y="936"/>
                  </a:lnTo>
                  <a:lnTo>
                    <a:pt x="569" y="936"/>
                  </a:lnTo>
                  <a:lnTo>
                    <a:pt x="562" y="933"/>
                  </a:lnTo>
                  <a:lnTo>
                    <a:pt x="556" y="930"/>
                  </a:lnTo>
                  <a:lnTo>
                    <a:pt x="551" y="926"/>
                  </a:lnTo>
                  <a:lnTo>
                    <a:pt x="152" y="532"/>
                  </a:lnTo>
                  <a:lnTo>
                    <a:pt x="142" y="522"/>
                  </a:lnTo>
                  <a:lnTo>
                    <a:pt x="134" y="511"/>
                  </a:lnTo>
                  <a:lnTo>
                    <a:pt x="125" y="500"/>
                  </a:lnTo>
                  <a:lnTo>
                    <a:pt x="117" y="490"/>
                  </a:lnTo>
                  <a:lnTo>
                    <a:pt x="110" y="478"/>
                  </a:lnTo>
                  <a:lnTo>
                    <a:pt x="103" y="466"/>
                  </a:lnTo>
                  <a:lnTo>
                    <a:pt x="98" y="454"/>
                  </a:lnTo>
                  <a:lnTo>
                    <a:pt x="93" y="442"/>
                  </a:lnTo>
                  <a:lnTo>
                    <a:pt x="88" y="430"/>
                  </a:lnTo>
                  <a:lnTo>
                    <a:pt x="84" y="417"/>
                  </a:lnTo>
                  <a:lnTo>
                    <a:pt x="81" y="405"/>
                  </a:lnTo>
                  <a:lnTo>
                    <a:pt x="77" y="392"/>
                  </a:lnTo>
                  <a:lnTo>
                    <a:pt x="75" y="379"/>
                  </a:lnTo>
                  <a:lnTo>
                    <a:pt x="74" y="366"/>
                  </a:lnTo>
                  <a:lnTo>
                    <a:pt x="73" y="354"/>
                  </a:lnTo>
                  <a:lnTo>
                    <a:pt x="73" y="341"/>
                  </a:lnTo>
                  <a:lnTo>
                    <a:pt x="73" y="328"/>
                  </a:lnTo>
                  <a:lnTo>
                    <a:pt x="74" y="315"/>
                  </a:lnTo>
                  <a:lnTo>
                    <a:pt x="75" y="302"/>
                  </a:lnTo>
                  <a:lnTo>
                    <a:pt x="77" y="290"/>
                  </a:lnTo>
                  <a:lnTo>
                    <a:pt x="81" y="277"/>
                  </a:lnTo>
                  <a:lnTo>
                    <a:pt x="84" y="264"/>
                  </a:lnTo>
                  <a:lnTo>
                    <a:pt x="88" y="252"/>
                  </a:lnTo>
                  <a:lnTo>
                    <a:pt x="93" y="239"/>
                  </a:lnTo>
                  <a:lnTo>
                    <a:pt x="98" y="227"/>
                  </a:lnTo>
                  <a:lnTo>
                    <a:pt x="103" y="215"/>
                  </a:lnTo>
                  <a:lnTo>
                    <a:pt x="110" y="203"/>
                  </a:lnTo>
                  <a:lnTo>
                    <a:pt x="117" y="193"/>
                  </a:lnTo>
                  <a:lnTo>
                    <a:pt x="125" y="182"/>
                  </a:lnTo>
                  <a:lnTo>
                    <a:pt x="134" y="171"/>
                  </a:lnTo>
                  <a:lnTo>
                    <a:pt x="142" y="160"/>
                  </a:lnTo>
                  <a:lnTo>
                    <a:pt x="152" y="150"/>
                  </a:lnTo>
                  <a:lnTo>
                    <a:pt x="162" y="141"/>
                  </a:lnTo>
                  <a:lnTo>
                    <a:pt x="173" y="132"/>
                  </a:lnTo>
                  <a:lnTo>
                    <a:pt x="182" y="125"/>
                  </a:lnTo>
                  <a:lnTo>
                    <a:pt x="193" y="117"/>
                  </a:lnTo>
                  <a:lnTo>
                    <a:pt x="205" y="109"/>
                  </a:lnTo>
                  <a:lnTo>
                    <a:pt x="216" y="104"/>
                  </a:lnTo>
                  <a:lnTo>
                    <a:pt x="228" y="98"/>
                  </a:lnTo>
                  <a:lnTo>
                    <a:pt x="239" y="92"/>
                  </a:lnTo>
                  <a:lnTo>
                    <a:pt x="251" y="88"/>
                  </a:lnTo>
                  <a:lnTo>
                    <a:pt x="263" y="84"/>
                  </a:lnTo>
                  <a:lnTo>
                    <a:pt x="275" y="80"/>
                  </a:lnTo>
                  <a:lnTo>
                    <a:pt x="287" y="78"/>
                  </a:lnTo>
                  <a:lnTo>
                    <a:pt x="300" y="75"/>
                  </a:lnTo>
                  <a:lnTo>
                    <a:pt x="313" y="74"/>
                  </a:lnTo>
                  <a:lnTo>
                    <a:pt x="325" y="73"/>
                  </a:lnTo>
                  <a:lnTo>
                    <a:pt x="338" y="72"/>
                  </a:lnTo>
                  <a:lnTo>
                    <a:pt x="351" y="72"/>
                  </a:lnTo>
                  <a:lnTo>
                    <a:pt x="363" y="73"/>
                  </a:lnTo>
                  <a:lnTo>
                    <a:pt x="376" y="74"/>
                  </a:lnTo>
                  <a:lnTo>
                    <a:pt x="389" y="76"/>
                  </a:lnTo>
                  <a:lnTo>
                    <a:pt x="400" y="78"/>
                  </a:lnTo>
                  <a:lnTo>
                    <a:pt x="413" y="80"/>
                  </a:lnTo>
                  <a:lnTo>
                    <a:pt x="425" y="85"/>
                  </a:lnTo>
                  <a:lnTo>
                    <a:pt x="437" y="89"/>
                  </a:lnTo>
                  <a:lnTo>
                    <a:pt x="449" y="93"/>
                  </a:lnTo>
                  <a:lnTo>
                    <a:pt x="461" y="99"/>
                  </a:lnTo>
                  <a:lnTo>
                    <a:pt x="473" y="104"/>
                  </a:lnTo>
                  <a:lnTo>
                    <a:pt x="485" y="111"/>
                  </a:lnTo>
                  <a:lnTo>
                    <a:pt x="495" y="118"/>
                  </a:lnTo>
                  <a:lnTo>
                    <a:pt x="506" y="126"/>
                  </a:lnTo>
                  <a:lnTo>
                    <a:pt x="517" y="133"/>
                  </a:lnTo>
                  <a:lnTo>
                    <a:pt x="527" y="142"/>
                  </a:lnTo>
                  <a:lnTo>
                    <a:pt x="575" y="186"/>
                  </a:lnTo>
                  <a:lnTo>
                    <a:pt x="625" y="142"/>
                  </a:lnTo>
                  <a:lnTo>
                    <a:pt x="635" y="133"/>
                  </a:lnTo>
                  <a:lnTo>
                    <a:pt x="646" y="126"/>
                  </a:lnTo>
                  <a:lnTo>
                    <a:pt x="656" y="118"/>
                  </a:lnTo>
                  <a:lnTo>
                    <a:pt x="667" y="111"/>
                  </a:lnTo>
                  <a:lnTo>
                    <a:pt x="679" y="104"/>
                  </a:lnTo>
                  <a:lnTo>
                    <a:pt x="691" y="99"/>
                  </a:lnTo>
                  <a:lnTo>
                    <a:pt x="703" y="93"/>
                  </a:lnTo>
                  <a:lnTo>
                    <a:pt x="715" y="89"/>
                  </a:lnTo>
                  <a:lnTo>
                    <a:pt x="727" y="85"/>
                  </a:lnTo>
                  <a:lnTo>
                    <a:pt x="738" y="80"/>
                  </a:lnTo>
                  <a:lnTo>
                    <a:pt x="751" y="78"/>
                  </a:lnTo>
                  <a:lnTo>
                    <a:pt x="763" y="76"/>
                  </a:lnTo>
                  <a:lnTo>
                    <a:pt x="776" y="74"/>
                  </a:lnTo>
                  <a:lnTo>
                    <a:pt x="789" y="73"/>
                  </a:lnTo>
                  <a:lnTo>
                    <a:pt x="801" y="72"/>
                  </a:lnTo>
                  <a:lnTo>
                    <a:pt x="814" y="72"/>
                  </a:lnTo>
                  <a:lnTo>
                    <a:pt x="827" y="73"/>
                  </a:lnTo>
                  <a:lnTo>
                    <a:pt x="839" y="74"/>
                  </a:lnTo>
                  <a:lnTo>
                    <a:pt x="852" y="75"/>
                  </a:lnTo>
                  <a:lnTo>
                    <a:pt x="865" y="78"/>
                  </a:lnTo>
                  <a:lnTo>
                    <a:pt x="877" y="80"/>
                  </a:lnTo>
                  <a:lnTo>
                    <a:pt x="889" y="84"/>
                  </a:lnTo>
                  <a:lnTo>
                    <a:pt x="900" y="88"/>
                  </a:lnTo>
                  <a:lnTo>
                    <a:pt x="913" y="92"/>
                  </a:lnTo>
                  <a:lnTo>
                    <a:pt x="924" y="98"/>
                  </a:lnTo>
                  <a:lnTo>
                    <a:pt x="936" y="104"/>
                  </a:lnTo>
                  <a:lnTo>
                    <a:pt x="947" y="109"/>
                  </a:lnTo>
                  <a:lnTo>
                    <a:pt x="959" y="117"/>
                  </a:lnTo>
                  <a:lnTo>
                    <a:pt x="970" y="125"/>
                  </a:lnTo>
                  <a:lnTo>
                    <a:pt x="979" y="132"/>
                  </a:lnTo>
                  <a:lnTo>
                    <a:pt x="990" y="141"/>
                  </a:lnTo>
                  <a:lnTo>
                    <a:pt x="1000" y="150"/>
                  </a:lnTo>
                  <a:lnTo>
                    <a:pt x="1010" y="160"/>
                  </a:lnTo>
                  <a:lnTo>
                    <a:pt x="1018" y="171"/>
                  </a:lnTo>
                  <a:lnTo>
                    <a:pt x="1027" y="182"/>
                  </a:lnTo>
                  <a:lnTo>
                    <a:pt x="1034" y="193"/>
                  </a:lnTo>
                  <a:lnTo>
                    <a:pt x="1042" y="203"/>
                  </a:lnTo>
                  <a:lnTo>
                    <a:pt x="1048" y="215"/>
                  </a:lnTo>
                  <a:lnTo>
                    <a:pt x="1054" y="227"/>
                  </a:lnTo>
                  <a:lnTo>
                    <a:pt x="1059" y="239"/>
                  </a:lnTo>
                  <a:lnTo>
                    <a:pt x="1064" y="252"/>
                  </a:lnTo>
                  <a:lnTo>
                    <a:pt x="1068" y="264"/>
                  </a:lnTo>
                  <a:lnTo>
                    <a:pt x="1071" y="277"/>
                  </a:lnTo>
                  <a:lnTo>
                    <a:pt x="1074" y="290"/>
                  </a:lnTo>
                  <a:lnTo>
                    <a:pt x="1076" y="302"/>
                  </a:lnTo>
                  <a:lnTo>
                    <a:pt x="1078" y="315"/>
                  </a:lnTo>
                  <a:lnTo>
                    <a:pt x="1079" y="328"/>
                  </a:lnTo>
                  <a:lnTo>
                    <a:pt x="1079" y="341"/>
                  </a:lnTo>
                  <a:lnTo>
                    <a:pt x="1079" y="354"/>
                  </a:lnTo>
                  <a:lnTo>
                    <a:pt x="1078" y="366"/>
                  </a:lnTo>
                  <a:lnTo>
                    <a:pt x="1076" y="379"/>
                  </a:lnTo>
                  <a:lnTo>
                    <a:pt x="1074" y="392"/>
                  </a:lnTo>
                  <a:lnTo>
                    <a:pt x="1071" y="405"/>
                  </a:lnTo>
                  <a:lnTo>
                    <a:pt x="1068" y="417"/>
                  </a:lnTo>
                  <a:lnTo>
                    <a:pt x="1064" y="430"/>
                  </a:lnTo>
                  <a:lnTo>
                    <a:pt x="1059" y="442"/>
                  </a:lnTo>
                  <a:lnTo>
                    <a:pt x="1054" y="454"/>
                  </a:lnTo>
                  <a:lnTo>
                    <a:pt x="1048" y="466"/>
                  </a:lnTo>
                  <a:lnTo>
                    <a:pt x="1042" y="478"/>
                  </a:lnTo>
                  <a:lnTo>
                    <a:pt x="1034" y="490"/>
                  </a:lnTo>
                  <a:lnTo>
                    <a:pt x="1027" y="500"/>
                  </a:lnTo>
                  <a:lnTo>
                    <a:pt x="1018" y="511"/>
                  </a:lnTo>
                  <a:lnTo>
                    <a:pt x="1010" y="522"/>
                  </a:lnTo>
                  <a:lnTo>
                    <a:pt x="1000" y="532"/>
                  </a:lnTo>
                  <a:lnTo>
                    <a:pt x="1000" y="532"/>
                  </a:lnTo>
                  <a:close/>
                  <a:moveTo>
                    <a:pt x="1051" y="100"/>
                  </a:moveTo>
                  <a:lnTo>
                    <a:pt x="1039" y="88"/>
                  </a:lnTo>
                  <a:lnTo>
                    <a:pt x="1026" y="77"/>
                  </a:lnTo>
                  <a:lnTo>
                    <a:pt x="1012" y="66"/>
                  </a:lnTo>
                  <a:lnTo>
                    <a:pt x="999" y="57"/>
                  </a:lnTo>
                  <a:lnTo>
                    <a:pt x="985" y="48"/>
                  </a:lnTo>
                  <a:lnTo>
                    <a:pt x="970" y="40"/>
                  </a:lnTo>
                  <a:lnTo>
                    <a:pt x="956" y="33"/>
                  </a:lnTo>
                  <a:lnTo>
                    <a:pt x="940" y="26"/>
                  </a:lnTo>
                  <a:lnTo>
                    <a:pt x="925" y="20"/>
                  </a:lnTo>
                  <a:lnTo>
                    <a:pt x="910" y="15"/>
                  </a:lnTo>
                  <a:lnTo>
                    <a:pt x="894" y="11"/>
                  </a:lnTo>
                  <a:lnTo>
                    <a:pt x="879" y="7"/>
                  </a:lnTo>
                  <a:lnTo>
                    <a:pt x="863" y="5"/>
                  </a:lnTo>
                  <a:lnTo>
                    <a:pt x="848" y="3"/>
                  </a:lnTo>
                  <a:lnTo>
                    <a:pt x="831" y="0"/>
                  </a:lnTo>
                  <a:lnTo>
                    <a:pt x="815" y="0"/>
                  </a:lnTo>
                  <a:lnTo>
                    <a:pt x="799" y="0"/>
                  </a:lnTo>
                  <a:lnTo>
                    <a:pt x="783" y="1"/>
                  </a:lnTo>
                  <a:lnTo>
                    <a:pt x="768" y="3"/>
                  </a:lnTo>
                  <a:lnTo>
                    <a:pt x="751" y="5"/>
                  </a:lnTo>
                  <a:lnTo>
                    <a:pt x="735" y="8"/>
                  </a:lnTo>
                  <a:lnTo>
                    <a:pt x="720" y="11"/>
                  </a:lnTo>
                  <a:lnTo>
                    <a:pt x="704" y="15"/>
                  </a:lnTo>
                  <a:lnTo>
                    <a:pt x="689" y="21"/>
                  </a:lnTo>
                  <a:lnTo>
                    <a:pt x="674" y="27"/>
                  </a:lnTo>
                  <a:lnTo>
                    <a:pt x="659" y="34"/>
                  </a:lnTo>
                  <a:lnTo>
                    <a:pt x="644" y="41"/>
                  </a:lnTo>
                  <a:lnTo>
                    <a:pt x="629" y="49"/>
                  </a:lnTo>
                  <a:lnTo>
                    <a:pt x="615" y="58"/>
                  </a:lnTo>
                  <a:lnTo>
                    <a:pt x="602" y="67"/>
                  </a:lnTo>
                  <a:lnTo>
                    <a:pt x="588" y="78"/>
                  </a:lnTo>
                  <a:lnTo>
                    <a:pt x="575" y="89"/>
                  </a:lnTo>
                  <a:lnTo>
                    <a:pt x="563" y="78"/>
                  </a:lnTo>
                  <a:lnTo>
                    <a:pt x="549" y="67"/>
                  </a:lnTo>
                  <a:lnTo>
                    <a:pt x="536" y="58"/>
                  </a:lnTo>
                  <a:lnTo>
                    <a:pt x="522" y="49"/>
                  </a:lnTo>
                  <a:lnTo>
                    <a:pt x="507" y="41"/>
                  </a:lnTo>
                  <a:lnTo>
                    <a:pt x="493" y="34"/>
                  </a:lnTo>
                  <a:lnTo>
                    <a:pt x="478" y="27"/>
                  </a:lnTo>
                  <a:lnTo>
                    <a:pt x="463" y="21"/>
                  </a:lnTo>
                  <a:lnTo>
                    <a:pt x="448" y="15"/>
                  </a:lnTo>
                  <a:lnTo>
                    <a:pt x="432" y="11"/>
                  </a:lnTo>
                  <a:lnTo>
                    <a:pt x="417" y="8"/>
                  </a:lnTo>
                  <a:lnTo>
                    <a:pt x="400" y="5"/>
                  </a:lnTo>
                  <a:lnTo>
                    <a:pt x="384" y="3"/>
                  </a:lnTo>
                  <a:lnTo>
                    <a:pt x="369" y="1"/>
                  </a:lnTo>
                  <a:lnTo>
                    <a:pt x="353" y="0"/>
                  </a:lnTo>
                  <a:lnTo>
                    <a:pt x="337" y="0"/>
                  </a:lnTo>
                  <a:lnTo>
                    <a:pt x="320" y="0"/>
                  </a:lnTo>
                  <a:lnTo>
                    <a:pt x="304" y="3"/>
                  </a:lnTo>
                  <a:lnTo>
                    <a:pt x="289" y="5"/>
                  </a:lnTo>
                  <a:lnTo>
                    <a:pt x="273" y="7"/>
                  </a:lnTo>
                  <a:lnTo>
                    <a:pt x="258" y="11"/>
                  </a:lnTo>
                  <a:lnTo>
                    <a:pt x="242" y="15"/>
                  </a:lnTo>
                  <a:lnTo>
                    <a:pt x="227" y="20"/>
                  </a:lnTo>
                  <a:lnTo>
                    <a:pt x="211" y="26"/>
                  </a:lnTo>
                  <a:lnTo>
                    <a:pt x="196" y="33"/>
                  </a:lnTo>
                  <a:lnTo>
                    <a:pt x="182" y="40"/>
                  </a:lnTo>
                  <a:lnTo>
                    <a:pt x="167" y="48"/>
                  </a:lnTo>
                  <a:lnTo>
                    <a:pt x="153" y="57"/>
                  </a:lnTo>
                  <a:lnTo>
                    <a:pt x="140" y="66"/>
                  </a:lnTo>
                  <a:lnTo>
                    <a:pt x="126" y="77"/>
                  </a:lnTo>
                  <a:lnTo>
                    <a:pt x="113" y="88"/>
                  </a:lnTo>
                  <a:lnTo>
                    <a:pt x="101" y="100"/>
                  </a:lnTo>
                  <a:lnTo>
                    <a:pt x="88" y="113"/>
                  </a:lnTo>
                  <a:lnTo>
                    <a:pt x="77" y="126"/>
                  </a:lnTo>
                  <a:lnTo>
                    <a:pt x="67" y="139"/>
                  </a:lnTo>
                  <a:lnTo>
                    <a:pt x="57" y="153"/>
                  </a:lnTo>
                  <a:lnTo>
                    <a:pt x="47" y="168"/>
                  </a:lnTo>
                  <a:lnTo>
                    <a:pt x="40" y="182"/>
                  </a:lnTo>
                  <a:lnTo>
                    <a:pt x="32" y="197"/>
                  </a:lnTo>
                  <a:lnTo>
                    <a:pt x="26" y="212"/>
                  </a:lnTo>
                  <a:lnTo>
                    <a:pt x="19" y="228"/>
                  </a:lnTo>
                  <a:lnTo>
                    <a:pt x="14" y="243"/>
                  </a:lnTo>
                  <a:lnTo>
                    <a:pt x="9" y="260"/>
                  </a:lnTo>
                  <a:lnTo>
                    <a:pt x="6" y="276"/>
                  </a:lnTo>
                  <a:lnTo>
                    <a:pt x="4" y="292"/>
                  </a:lnTo>
                  <a:lnTo>
                    <a:pt x="2" y="308"/>
                  </a:lnTo>
                  <a:lnTo>
                    <a:pt x="1" y="324"/>
                  </a:lnTo>
                  <a:lnTo>
                    <a:pt x="0" y="341"/>
                  </a:lnTo>
                  <a:lnTo>
                    <a:pt x="1" y="357"/>
                  </a:lnTo>
                  <a:lnTo>
                    <a:pt x="2" y="374"/>
                  </a:lnTo>
                  <a:lnTo>
                    <a:pt x="4" y="390"/>
                  </a:lnTo>
                  <a:lnTo>
                    <a:pt x="6" y="406"/>
                  </a:lnTo>
                  <a:lnTo>
                    <a:pt x="9" y="423"/>
                  </a:lnTo>
                  <a:lnTo>
                    <a:pt x="14" y="438"/>
                  </a:lnTo>
                  <a:lnTo>
                    <a:pt x="19" y="454"/>
                  </a:lnTo>
                  <a:lnTo>
                    <a:pt x="26" y="469"/>
                  </a:lnTo>
                  <a:lnTo>
                    <a:pt x="32" y="484"/>
                  </a:lnTo>
                  <a:lnTo>
                    <a:pt x="40" y="499"/>
                  </a:lnTo>
                  <a:lnTo>
                    <a:pt x="47" y="514"/>
                  </a:lnTo>
                  <a:lnTo>
                    <a:pt x="57" y="528"/>
                  </a:lnTo>
                  <a:lnTo>
                    <a:pt x="67" y="543"/>
                  </a:lnTo>
                  <a:lnTo>
                    <a:pt x="77" y="557"/>
                  </a:lnTo>
                  <a:lnTo>
                    <a:pt x="88" y="570"/>
                  </a:lnTo>
                  <a:lnTo>
                    <a:pt x="101" y="582"/>
                  </a:lnTo>
                  <a:lnTo>
                    <a:pt x="129" y="611"/>
                  </a:lnTo>
                  <a:lnTo>
                    <a:pt x="179" y="660"/>
                  </a:lnTo>
                  <a:lnTo>
                    <a:pt x="244" y="724"/>
                  </a:lnTo>
                  <a:lnTo>
                    <a:pt x="314" y="793"/>
                  </a:lnTo>
                  <a:lnTo>
                    <a:pt x="383" y="862"/>
                  </a:lnTo>
                  <a:lnTo>
                    <a:pt x="443" y="921"/>
                  </a:lnTo>
                  <a:lnTo>
                    <a:pt x="484" y="960"/>
                  </a:lnTo>
                  <a:lnTo>
                    <a:pt x="499" y="977"/>
                  </a:lnTo>
                  <a:lnTo>
                    <a:pt x="507" y="983"/>
                  </a:lnTo>
                  <a:lnTo>
                    <a:pt x="516" y="990"/>
                  </a:lnTo>
                  <a:lnTo>
                    <a:pt x="526" y="995"/>
                  </a:lnTo>
                  <a:lnTo>
                    <a:pt x="535" y="1000"/>
                  </a:lnTo>
                  <a:lnTo>
                    <a:pt x="545" y="1004"/>
                  </a:lnTo>
                  <a:lnTo>
                    <a:pt x="555" y="1006"/>
                  </a:lnTo>
                  <a:lnTo>
                    <a:pt x="566" y="1007"/>
                  </a:lnTo>
                  <a:lnTo>
                    <a:pt x="576" y="1008"/>
                  </a:lnTo>
                  <a:lnTo>
                    <a:pt x="586" y="1007"/>
                  </a:lnTo>
                  <a:lnTo>
                    <a:pt x="597" y="1006"/>
                  </a:lnTo>
                  <a:lnTo>
                    <a:pt x="607" y="1004"/>
                  </a:lnTo>
                  <a:lnTo>
                    <a:pt x="616" y="1000"/>
                  </a:lnTo>
                  <a:lnTo>
                    <a:pt x="626" y="995"/>
                  </a:lnTo>
                  <a:lnTo>
                    <a:pt x="636" y="990"/>
                  </a:lnTo>
                  <a:lnTo>
                    <a:pt x="644" y="983"/>
                  </a:lnTo>
                  <a:lnTo>
                    <a:pt x="653" y="977"/>
                  </a:lnTo>
                  <a:lnTo>
                    <a:pt x="669" y="959"/>
                  </a:lnTo>
                  <a:lnTo>
                    <a:pt x="715" y="915"/>
                  </a:lnTo>
                  <a:lnTo>
                    <a:pt x="777" y="852"/>
                  </a:lnTo>
                  <a:lnTo>
                    <a:pt x="851" y="781"/>
                  </a:lnTo>
                  <a:lnTo>
                    <a:pt x="923" y="709"/>
                  </a:lnTo>
                  <a:lnTo>
                    <a:pt x="987" y="646"/>
                  </a:lnTo>
                  <a:lnTo>
                    <a:pt x="1032" y="601"/>
                  </a:lnTo>
                  <a:lnTo>
                    <a:pt x="1051" y="582"/>
                  </a:lnTo>
                  <a:lnTo>
                    <a:pt x="1064" y="570"/>
                  </a:lnTo>
                  <a:lnTo>
                    <a:pt x="1074" y="557"/>
                  </a:lnTo>
                  <a:lnTo>
                    <a:pt x="1085" y="543"/>
                  </a:lnTo>
                  <a:lnTo>
                    <a:pt x="1095" y="528"/>
                  </a:lnTo>
                  <a:lnTo>
                    <a:pt x="1105" y="514"/>
                  </a:lnTo>
                  <a:lnTo>
                    <a:pt x="1112" y="499"/>
                  </a:lnTo>
                  <a:lnTo>
                    <a:pt x="1120" y="484"/>
                  </a:lnTo>
                  <a:lnTo>
                    <a:pt x="1126" y="469"/>
                  </a:lnTo>
                  <a:lnTo>
                    <a:pt x="1133" y="454"/>
                  </a:lnTo>
                  <a:lnTo>
                    <a:pt x="1138" y="438"/>
                  </a:lnTo>
                  <a:lnTo>
                    <a:pt x="1142" y="423"/>
                  </a:lnTo>
                  <a:lnTo>
                    <a:pt x="1146" y="406"/>
                  </a:lnTo>
                  <a:lnTo>
                    <a:pt x="1148" y="390"/>
                  </a:lnTo>
                  <a:lnTo>
                    <a:pt x="1150" y="374"/>
                  </a:lnTo>
                  <a:lnTo>
                    <a:pt x="1151" y="357"/>
                  </a:lnTo>
                  <a:lnTo>
                    <a:pt x="1152" y="341"/>
                  </a:lnTo>
                  <a:lnTo>
                    <a:pt x="1151" y="324"/>
                  </a:lnTo>
                  <a:lnTo>
                    <a:pt x="1150" y="308"/>
                  </a:lnTo>
                  <a:lnTo>
                    <a:pt x="1148" y="292"/>
                  </a:lnTo>
                  <a:lnTo>
                    <a:pt x="1146" y="276"/>
                  </a:lnTo>
                  <a:lnTo>
                    <a:pt x="1142" y="260"/>
                  </a:lnTo>
                  <a:lnTo>
                    <a:pt x="1138" y="243"/>
                  </a:lnTo>
                  <a:lnTo>
                    <a:pt x="1133" y="228"/>
                  </a:lnTo>
                  <a:lnTo>
                    <a:pt x="1126" y="212"/>
                  </a:lnTo>
                  <a:lnTo>
                    <a:pt x="1120" y="197"/>
                  </a:lnTo>
                  <a:lnTo>
                    <a:pt x="1112" y="182"/>
                  </a:lnTo>
                  <a:lnTo>
                    <a:pt x="1105" y="168"/>
                  </a:lnTo>
                  <a:lnTo>
                    <a:pt x="1095" y="153"/>
                  </a:lnTo>
                  <a:lnTo>
                    <a:pt x="1085" y="139"/>
                  </a:lnTo>
                  <a:lnTo>
                    <a:pt x="1074" y="126"/>
                  </a:lnTo>
                  <a:lnTo>
                    <a:pt x="1064" y="113"/>
                  </a:lnTo>
                  <a:lnTo>
                    <a:pt x="1051" y="10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77" name="Freeform 149"/>
            <p:cNvSpPr>
              <a:spLocks/>
            </p:cNvSpPr>
            <p:nvPr/>
          </p:nvSpPr>
          <p:spPr bwMode="auto">
            <a:xfrm>
              <a:off x="1891506" y="1939528"/>
              <a:ext cx="68263" cy="68263"/>
            </a:xfrm>
            <a:custGeom>
              <a:avLst/>
              <a:gdLst>
                <a:gd name="T0" fmla="*/ 152 w 171"/>
                <a:gd name="T1" fmla="*/ 0 h 171"/>
                <a:gd name="T2" fmla="*/ 137 w 171"/>
                <a:gd name="T3" fmla="*/ 1 h 171"/>
                <a:gd name="T4" fmla="*/ 107 w 171"/>
                <a:gd name="T5" fmla="*/ 7 h 171"/>
                <a:gd name="T6" fmla="*/ 80 w 171"/>
                <a:gd name="T7" fmla="*/ 18 h 171"/>
                <a:gd name="T8" fmla="*/ 55 w 171"/>
                <a:gd name="T9" fmla="*/ 35 h 171"/>
                <a:gd name="T10" fmla="*/ 35 w 171"/>
                <a:gd name="T11" fmla="*/ 56 h 171"/>
                <a:gd name="T12" fmla="*/ 18 w 171"/>
                <a:gd name="T13" fmla="*/ 80 h 171"/>
                <a:gd name="T14" fmla="*/ 7 w 171"/>
                <a:gd name="T15" fmla="*/ 108 h 171"/>
                <a:gd name="T16" fmla="*/ 1 w 171"/>
                <a:gd name="T17" fmla="*/ 137 h 171"/>
                <a:gd name="T18" fmla="*/ 0 w 171"/>
                <a:gd name="T19" fmla="*/ 156 h 171"/>
                <a:gd name="T20" fmla="*/ 3 w 171"/>
                <a:gd name="T21" fmla="*/ 163 h 171"/>
                <a:gd name="T22" fmla="*/ 8 w 171"/>
                <a:gd name="T23" fmla="*/ 168 h 171"/>
                <a:gd name="T24" fmla="*/ 14 w 171"/>
                <a:gd name="T25" fmla="*/ 170 h 171"/>
                <a:gd name="T26" fmla="*/ 22 w 171"/>
                <a:gd name="T27" fmla="*/ 170 h 171"/>
                <a:gd name="T28" fmla="*/ 28 w 171"/>
                <a:gd name="T29" fmla="*/ 168 h 171"/>
                <a:gd name="T30" fmla="*/ 32 w 171"/>
                <a:gd name="T31" fmla="*/ 163 h 171"/>
                <a:gd name="T32" fmla="*/ 36 w 171"/>
                <a:gd name="T33" fmla="*/ 156 h 171"/>
                <a:gd name="T34" fmla="*/ 36 w 171"/>
                <a:gd name="T35" fmla="*/ 153 h 171"/>
                <a:gd name="T36" fmla="*/ 38 w 171"/>
                <a:gd name="T37" fmla="*/ 129 h 171"/>
                <a:gd name="T38" fmla="*/ 45 w 171"/>
                <a:gd name="T39" fmla="*/ 108 h 171"/>
                <a:gd name="T40" fmla="*/ 56 w 171"/>
                <a:gd name="T41" fmla="*/ 87 h 171"/>
                <a:gd name="T42" fmla="*/ 70 w 171"/>
                <a:gd name="T43" fmla="*/ 70 h 171"/>
                <a:gd name="T44" fmla="*/ 88 w 171"/>
                <a:gd name="T45" fmla="*/ 56 h 171"/>
                <a:gd name="T46" fmla="*/ 107 w 171"/>
                <a:gd name="T47" fmla="*/ 45 h 171"/>
                <a:gd name="T48" fmla="*/ 130 w 171"/>
                <a:gd name="T49" fmla="*/ 39 h 171"/>
                <a:gd name="T50" fmla="*/ 153 w 171"/>
                <a:gd name="T51" fmla="*/ 36 h 171"/>
                <a:gd name="T52" fmla="*/ 157 w 171"/>
                <a:gd name="T53" fmla="*/ 35 h 171"/>
                <a:gd name="T54" fmla="*/ 163 w 171"/>
                <a:gd name="T55" fmla="*/ 33 h 171"/>
                <a:gd name="T56" fmla="*/ 167 w 171"/>
                <a:gd name="T57" fmla="*/ 28 h 171"/>
                <a:gd name="T58" fmla="*/ 171 w 171"/>
                <a:gd name="T59" fmla="*/ 21 h 171"/>
                <a:gd name="T60" fmla="*/ 171 w 171"/>
                <a:gd name="T61" fmla="*/ 15 h 171"/>
                <a:gd name="T62" fmla="*/ 167 w 171"/>
                <a:gd name="T63" fmla="*/ 8 h 171"/>
                <a:gd name="T64" fmla="*/ 163 w 171"/>
                <a:gd name="T65" fmla="*/ 3 h 171"/>
                <a:gd name="T66" fmla="*/ 157 w 171"/>
                <a:gd name="T67"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1" h="171">
                  <a:moveTo>
                    <a:pt x="153" y="0"/>
                  </a:moveTo>
                  <a:lnTo>
                    <a:pt x="152" y="0"/>
                  </a:lnTo>
                  <a:lnTo>
                    <a:pt x="152" y="0"/>
                  </a:lnTo>
                  <a:lnTo>
                    <a:pt x="137" y="1"/>
                  </a:lnTo>
                  <a:lnTo>
                    <a:pt x="122" y="3"/>
                  </a:lnTo>
                  <a:lnTo>
                    <a:pt x="107" y="7"/>
                  </a:lnTo>
                  <a:lnTo>
                    <a:pt x="93" y="12"/>
                  </a:lnTo>
                  <a:lnTo>
                    <a:pt x="80" y="18"/>
                  </a:lnTo>
                  <a:lnTo>
                    <a:pt x="67" y="27"/>
                  </a:lnTo>
                  <a:lnTo>
                    <a:pt x="55" y="35"/>
                  </a:lnTo>
                  <a:lnTo>
                    <a:pt x="44" y="45"/>
                  </a:lnTo>
                  <a:lnTo>
                    <a:pt x="35" y="56"/>
                  </a:lnTo>
                  <a:lnTo>
                    <a:pt x="26" y="68"/>
                  </a:lnTo>
                  <a:lnTo>
                    <a:pt x="18" y="80"/>
                  </a:lnTo>
                  <a:lnTo>
                    <a:pt x="12" y="94"/>
                  </a:lnTo>
                  <a:lnTo>
                    <a:pt x="7" y="108"/>
                  </a:lnTo>
                  <a:lnTo>
                    <a:pt x="3" y="122"/>
                  </a:lnTo>
                  <a:lnTo>
                    <a:pt x="1" y="137"/>
                  </a:lnTo>
                  <a:lnTo>
                    <a:pt x="0" y="153"/>
                  </a:lnTo>
                  <a:lnTo>
                    <a:pt x="0" y="156"/>
                  </a:lnTo>
                  <a:lnTo>
                    <a:pt x="1" y="159"/>
                  </a:lnTo>
                  <a:lnTo>
                    <a:pt x="3" y="163"/>
                  </a:lnTo>
                  <a:lnTo>
                    <a:pt x="5" y="166"/>
                  </a:lnTo>
                  <a:lnTo>
                    <a:pt x="8" y="168"/>
                  </a:lnTo>
                  <a:lnTo>
                    <a:pt x="11" y="169"/>
                  </a:lnTo>
                  <a:lnTo>
                    <a:pt x="14" y="170"/>
                  </a:lnTo>
                  <a:lnTo>
                    <a:pt x="18" y="171"/>
                  </a:lnTo>
                  <a:lnTo>
                    <a:pt x="22" y="170"/>
                  </a:lnTo>
                  <a:lnTo>
                    <a:pt x="25" y="169"/>
                  </a:lnTo>
                  <a:lnTo>
                    <a:pt x="28" y="168"/>
                  </a:lnTo>
                  <a:lnTo>
                    <a:pt x="30" y="166"/>
                  </a:lnTo>
                  <a:lnTo>
                    <a:pt x="32" y="163"/>
                  </a:lnTo>
                  <a:lnTo>
                    <a:pt x="35" y="159"/>
                  </a:lnTo>
                  <a:lnTo>
                    <a:pt x="36" y="156"/>
                  </a:lnTo>
                  <a:lnTo>
                    <a:pt x="36" y="153"/>
                  </a:lnTo>
                  <a:lnTo>
                    <a:pt x="36" y="153"/>
                  </a:lnTo>
                  <a:lnTo>
                    <a:pt x="37" y="141"/>
                  </a:lnTo>
                  <a:lnTo>
                    <a:pt x="38" y="129"/>
                  </a:lnTo>
                  <a:lnTo>
                    <a:pt x="41" y="118"/>
                  </a:lnTo>
                  <a:lnTo>
                    <a:pt x="45" y="108"/>
                  </a:lnTo>
                  <a:lnTo>
                    <a:pt x="50" y="97"/>
                  </a:lnTo>
                  <a:lnTo>
                    <a:pt x="56" y="87"/>
                  </a:lnTo>
                  <a:lnTo>
                    <a:pt x="63" y="78"/>
                  </a:lnTo>
                  <a:lnTo>
                    <a:pt x="70" y="70"/>
                  </a:lnTo>
                  <a:lnTo>
                    <a:pt x="79" y="62"/>
                  </a:lnTo>
                  <a:lnTo>
                    <a:pt x="88" y="56"/>
                  </a:lnTo>
                  <a:lnTo>
                    <a:pt x="97" y="50"/>
                  </a:lnTo>
                  <a:lnTo>
                    <a:pt x="107" y="45"/>
                  </a:lnTo>
                  <a:lnTo>
                    <a:pt x="118" y="41"/>
                  </a:lnTo>
                  <a:lnTo>
                    <a:pt x="130" y="39"/>
                  </a:lnTo>
                  <a:lnTo>
                    <a:pt x="140" y="36"/>
                  </a:lnTo>
                  <a:lnTo>
                    <a:pt x="153" y="36"/>
                  </a:lnTo>
                  <a:lnTo>
                    <a:pt x="153" y="36"/>
                  </a:lnTo>
                  <a:lnTo>
                    <a:pt x="157" y="35"/>
                  </a:lnTo>
                  <a:lnTo>
                    <a:pt x="160" y="34"/>
                  </a:lnTo>
                  <a:lnTo>
                    <a:pt x="163" y="33"/>
                  </a:lnTo>
                  <a:lnTo>
                    <a:pt x="165" y="31"/>
                  </a:lnTo>
                  <a:lnTo>
                    <a:pt x="167" y="28"/>
                  </a:lnTo>
                  <a:lnTo>
                    <a:pt x="170" y="24"/>
                  </a:lnTo>
                  <a:lnTo>
                    <a:pt x="171" y="21"/>
                  </a:lnTo>
                  <a:lnTo>
                    <a:pt x="171" y="18"/>
                  </a:lnTo>
                  <a:lnTo>
                    <a:pt x="171" y="15"/>
                  </a:lnTo>
                  <a:lnTo>
                    <a:pt x="170" y="10"/>
                  </a:lnTo>
                  <a:lnTo>
                    <a:pt x="167" y="8"/>
                  </a:lnTo>
                  <a:lnTo>
                    <a:pt x="165" y="5"/>
                  </a:lnTo>
                  <a:lnTo>
                    <a:pt x="163" y="3"/>
                  </a:lnTo>
                  <a:lnTo>
                    <a:pt x="160" y="2"/>
                  </a:lnTo>
                  <a:lnTo>
                    <a:pt x="157" y="1"/>
                  </a:lnTo>
                  <a:lnTo>
                    <a:pt x="15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Freeform 97"/>
          <p:cNvSpPr/>
          <p:nvPr/>
        </p:nvSpPr>
        <p:spPr>
          <a:xfrm>
            <a:off x="2552700" y="2055813"/>
            <a:ext cx="5741988" cy="3819525"/>
          </a:xfrm>
          <a:custGeom>
            <a:avLst/>
            <a:gdLst>
              <a:gd name="connsiteX0" fmla="*/ 4517941 w 5742343"/>
              <a:gd name="connsiteY0" fmla="*/ 3327556 h 3819384"/>
              <a:gd name="connsiteX1" fmla="*/ 4516469 w 5742343"/>
              <a:gd name="connsiteY1" fmla="*/ 3329029 h 3819384"/>
              <a:gd name="connsiteX2" fmla="*/ 3897860 w 5742343"/>
              <a:gd name="connsiteY2" fmla="*/ 3329029 h 3819384"/>
              <a:gd name="connsiteX3" fmla="*/ 3897901 w 5742343"/>
              <a:gd name="connsiteY3" fmla="*/ 3329161 h 3819384"/>
              <a:gd name="connsiteX4" fmla="*/ 3906725 w 5742343"/>
              <a:gd name="connsiteY4" fmla="*/ 3349783 h 3819384"/>
              <a:gd name="connsiteX5" fmla="*/ 3912607 w 5742343"/>
              <a:gd name="connsiteY5" fmla="*/ 3361567 h 3819384"/>
              <a:gd name="connsiteX6" fmla="*/ 3919961 w 5742343"/>
              <a:gd name="connsiteY6" fmla="*/ 3373352 h 3819384"/>
              <a:gd name="connsiteX7" fmla="*/ 3927315 w 5742343"/>
              <a:gd name="connsiteY7" fmla="*/ 3382190 h 3819384"/>
              <a:gd name="connsiteX8" fmla="*/ 3937610 w 5742343"/>
              <a:gd name="connsiteY8" fmla="*/ 3392501 h 3819384"/>
              <a:gd name="connsiteX9" fmla="*/ 3952317 w 5742343"/>
              <a:gd name="connsiteY9" fmla="*/ 3405758 h 3819384"/>
              <a:gd name="connsiteX10" fmla="*/ 3969966 w 5742343"/>
              <a:gd name="connsiteY10" fmla="*/ 3417543 h 3819384"/>
              <a:gd name="connsiteX11" fmla="*/ 3990556 w 5742343"/>
              <a:gd name="connsiteY11" fmla="*/ 3426381 h 3819384"/>
              <a:gd name="connsiteX12" fmla="*/ 4011146 w 5742343"/>
              <a:gd name="connsiteY12" fmla="*/ 3435219 h 3819384"/>
              <a:gd name="connsiteX13" fmla="*/ 4033207 w 5742343"/>
              <a:gd name="connsiteY13" fmla="*/ 3441111 h 3819384"/>
              <a:gd name="connsiteX14" fmla="*/ 4058209 w 5742343"/>
              <a:gd name="connsiteY14" fmla="*/ 3445530 h 3819384"/>
              <a:gd name="connsiteX15" fmla="*/ 4086153 w 5742343"/>
              <a:gd name="connsiteY15" fmla="*/ 3448476 h 3819384"/>
              <a:gd name="connsiteX16" fmla="*/ 4115567 w 5742343"/>
              <a:gd name="connsiteY16" fmla="*/ 3448476 h 3819384"/>
              <a:gd name="connsiteX17" fmla="*/ 4780568 w 5742343"/>
              <a:gd name="connsiteY17" fmla="*/ 3447656 h 3819384"/>
              <a:gd name="connsiteX18" fmla="*/ 4778554 w 5742343"/>
              <a:gd name="connsiteY18" fmla="*/ 3440942 h 3819384"/>
              <a:gd name="connsiteX19" fmla="*/ 4772665 w 5742343"/>
              <a:gd name="connsiteY19" fmla="*/ 3427689 h 3819384"/>
              <a:gd name="connsiteX20" fmla="*/ 4763830 w 5742343"/>
              <a:gd name="connsiteY20" fmla="*/ 3415909 h 3819384"/>
              <a:gd name="connsiteX21" fmla="*/ 4753523 w 5742343"/>
              <a:gd name="connsiteY21" fmla="*/ 3404128 h 3819384"/>
              <a:gd name="connsiteX22" fmla="*/ 4744689 w 5742343"/>
              <a:gd name="connsiteY22" fmla="*/ 3393820 h 3819384"/>
              <a:gd name="connsiteX23" fmla="*/ 4728493 w 5742343"/>
              <a:gd name="connsiteY23" fmla="*/ 3380568 h 3819384"/>
              <a:gd name="connsiteX24" fmla="*/ 4712297 w 5742343"/>
              <a:gd name="connsiteY24" fmla="*/ 3371732 h 3819384"/>
              <a:gd name="connsiteX25" fmla="*/ 4696100 w 5742343"/>
              <a:gd name="connsiteY25" fmla="*/ 3361425 h 3819384"/>
              <a:gd name="connsiteX26" fmla="*/ 4675487 w 5742343"/>
              <a:gd name="connsiteY26" fmla="*/ 3352589 h 3819384"/>
              <a:gd name="connsiteX27" fmla="*/ 4657818 w 5742343"/>
              <a:gd name="connsiteY27" fmla="*/ 3346699 h 3819384"/>
              <a:gd name="connsiteX28" fmla="*/ 4638677 w 5742343"/>
              <a:gd name="connsiteY28" fmla="*/ 3342282 h 3819384"/>
              <a:gd name="connsiteX29" fmla="*/ 4601867 w 5742343"/>
              <a:gd name="connsiteY29" fmla="*/ 3334919 h 3819384"/>
              <a:gd name="connsiteX30" fmla="*/ 4569475 w 5742343"/>
              <a:gd name="connsiteY30" fmla="*/ 3330501 h 3819384"/>
              <a:gd name="connsiteX31" fmla="*/ 4542972 w 5742343"/>
              <a:gd name="connsiteY31" fmla="*/ 3329029 h 3819384"/>
              <a:gd name="connsiteX32" fmla="*/ 3170708 w 5742343"/>
              <a:gd name="connsiteY32" fmla="*/ 2701229 h 3819384"/>
              <a:gd name="connsiteX33" fmla="*/ 3170708 w 5742343"/>
              <a:gd name="connsiteY33" fmla="*/ 3012433 h 3819384"/>
              <a:gd name="connsiteX34" fmla="*/ 3170708 w 5742343"/>
              <a:gd name="connsiteY34" fmla="*/ 3028631 h 3819384"/>
              <a:gd name="connsiteX35" fmla="*/ 3172180 w 5742343"/>
              <a:gd name="connsiteY35" fmla="*/ 3044829 h 3819384"/>
              <a:gd name="connsiteX36" fmla="*/ 3176598 w 5742343"/>
              <a:gd name="connsiteY36" fmla="*/ 3063972 h 3819384"/>
              <a:gd name="connsiteX37" fmla="*/ 3183960 w 5742343"/>
              <a:gd name="connsiteY37" fmla="*/ 3087532 h 3819384"/>
              <a:gd name="connsiteX38" fmla="*/ 3191321 w 5742343"/>
              <a:gd name="connsiteY38" fmla="*/ 3111093 h 3819384"/>
              <a:gd name="connsiteX39" fmla="*/ 3198683 w 5742343"/>
              <a:gd name="connsiteY39" fmla="*/ 3122873 h 3819384"/>
              <a:gd name="connsiteX40" fmla="*/ 3206045 w 5742343"/>
              <a:gd name="connsiteY40" fmla="*/ 3134654 h 3819384"/>
              <a:gd name="connsiteX41" fmla="*/ 3214880 w 5742343"/>
              <a:gd name="connsiteY41" fmla="*/ 3146434 h 3819384"/>
              <a:gd name="connsiteX42" fmla="*/ 3223714 w 5742343"/>
              <a:gd name="connsiteY42" fmla="*/ 3155269 h 3819384"/>
              <a:gd name="connsiteX43" fmla="*/ 3235493 w 5742343"/>
              <a:gd name="connsiteY43" fmla="*/ 3165577 h 3819384"/>
              <a:gd name="connsiteX44" fmla="*/ 3248745 w 5742343"/>
              <a:gd name="connsiteY44" fmla="*/ 3175885 h 3819384"/>
              <a:gd name="connsiteX45" fmla="*/ 3263468 w 5742343"/>
              <a:gd name="connsiteY45" fmla="*/ 3181775 h 3819384"/>
              <a:gd name="connsiteX46" fmla="*/ 3278192 w 5742343"/>
              <a:gd name="connsiteY46" fmla="*/ 3187665 h 3819384"/>
              <a:gd name="connsiteX47" fmla="*/ 3295861 w 5742343"/>
              <a:gd name="connsiteY47" fmla="*/ 3192083 h 3819384"/>
              <a:gd name="connsiteX48" fmla="*/ 3313530 w 5742343"/>
              <a:gd name="connsiteY48" fmla="*/ 3195028 h 3819384"/>
              <a:gd name="connsiteX49" fmla="*/ 3331198 w 5742343"/>
              <a:gd name="connsiteY49" fmla="*/ 3197973 h 3819384"/>
              <a:gd name="connsiteX50" fmla="*/ 3353284 w 5742343"/>
              <a:gd name="connsiteY50" fmla="*/ 3197973 h 3819384"/>
              <a:gd name="connsiteX51" fmla="*/ 3750829 w 5742343"/>
              <a:gd name="connsiteY51" fmla="*/ 3197973 h 3819384"/>
              <a:gd name="connsiteX52" fmla="*/ 3750829 w 5742343"/>
              <a:gd name="connsiteY52" fmla="*/ 2762043 h 3819384"/>
              <a:gd name="connsiteX53" fmla="*/ 3747887 w 5742343"/>
              <a:gd name="connsiteY53" fmla="*/ 2728163 h 3819384"/>
              <a:gd name="connsiteX54" fmla="*/ 3745442 w 5742343"/>
              <a:gd name="connsiteY54" fmla="*/ 2701229 h 3819384"/>
              <a:gd name="connsiteX55" fmla="*/ 3170708 w 5742343"/>
              <a:gd name="connsiteY55" fmla="*/ 2479220 h 3819384"/>
              <a:gd name="connsiteX56" fmla="*/ 3170708 w 5742343"/>
              <a:gd name="connsiteY56" fmla="*/ 2571758 h 3819384"/>
              <a:gd name="connsiteX57" fmla="*/ 3696015 w 5742343"/>
              <a:gd name="connsiteY57" fmla="*/ 2571758 h 3819384"/>
              <a:gd name="connsiteX58" fmla="*/ 3692000 w 5742343"/>
              <a:gd name="connsiteY58" fmla="*/ 2566129 h 3819384"/>
              <a:gd name="connsiteX59" fmla="*/ 3672880 w 5742343"/>
              <a:gd name="connsiteY59" fmla="*/ 2546980 h 3819384"/>
              <a:gd name="connsiteX60" fmla="*/ 3658173 w 5742343"/>
              <a:gd name="connsiteY60" fmla="*/ 2535195 h 3819384"/>
              <a:gd name="connsiteX61" fmla="*/ 3646408 w 5742343"/>
              <a:gd name="connsiteY61" fmla="*/ 2524884 h 3819384"/>
              <a:gd name="connsiteX62" fmla="*/ 3631700 w 5742343"/>
              <a:gd name="connsiteY62" fmla="*/ 2516046 h 3819384"/>
              <a:gd name="connsiteX63" fmla="*/ 3616993 w 5742343"/>
              <a:gd name="connsiteY63" fmla="*/ 2508681 h 3819384"/>
              <a:gd name="connsiteX64" fmla="*/ 3589049 w 5742343"/>
              <a:gd name="connsiteY64" fmla="*/ 2496897 h 3819384"/>
              <a:gd name="connsiteX65" fmla="*/ 3562577 w 5742343"/>
              <a:gd name="connsiteY65" fmla="*/ 2489531 h 3819384"/>
              <a:gd name="connsiteX66" fmla="*/ 3539045 w 5742343"/>
              <a:gd name="connsiteY66" fmla="*/ 2483639 h 3819384"/>
              <a:gd name="connsiteX67" fmla="*/ 3519926 w 5742343"/>
              <a:gd name="connsiteY67" fmla="*/ 2480693 h 3819384"/>
              <a:gd name="connsiteX68" fmla="*/ 3502277 w 5742343"/>
              <a:gd name="connsiteY68" fmla="*/ 2479220 h 3819384"/>
              <a:gd name="connsiteX69" fmla="*/ 2340795 w 5742343"/>
              <a:gd name="connsiteY69" fmla="*/ 2479220 h 3819384"/>
              <a:gd name="connsiteX70" fmla="*/ 2340795 w 5742343"/>
              <a:gd name="connsiteY70" fmla="*/ 2571758 h 3819384"/>
              <a:gd name="connsiteX71" fmla="*/ 3033776 w 5742343"/>
              <a:gd name="connsiteY71" fmla="*/ 2571758 h 3819384"/>
              <a:gd name="connsiteX72" fmla="*/ 3033776 w 5742343"/>
              <a:gd name="connsiteY72" fmla="*/ 2479220 h 3819384"/>
              <a:gd name="connsiteX73" fmla="*/ 2288565 w 5742343"/>
              <a:gd name="connsiteY73" fmla="*/ 2256117 h 3819384"/>
              <a:gd name="connsiteX74" fmla="*/ 2293715 w 5742343"/>
              <a:gd name="connsiteY74" fmla="*/ 2263159 h 3819384"/>
              <a:gd name="connsiteX75" fmla="*/ 2308428 w 5742343"/>
              <a:gd name="connsiteY75" fmla="*/ 2285287 h 3819384"/>
              <a:gd name="connsiteX76" fmla="*/ 2320198 w 5742343"/>
              <a:gd name="connsiteY76" fmla="*/ 2310366 h 3819384"/>
              <a:gd name="connsiteX77" fmla="*/ 2330496 w 5742343"/>
              <a:gd name="connsiteY77" fmla="*/ 2336921 h 3819384"/>
              <a:gd name="connsiteX78" fmla="*/ 2333114 w 5742343"/>
              <a:gd name="connsiteY78" fmla="*/ 2348732 h 3819384"/>
              <a:gd name="connsiteX79" fmla="*/ 3019991 w 5742343"/>
              <a:gd name="connsiteY79" fmla="*/ 2349150 h 3819384"/>
              <a:gd name="connsiteX80" fmla="*/ 3013163 w 5742343"/>
              <a:gd name="connsiteY80" fmla="*/ 2340955 h 3819384"/>
              <a:gd name="connsiteX81" fmla="*/ 3007273 w 5742343"/>
              <a:gd name="connsiteY81" fmla="*/ 2330647 h 3819384"/>
              <a:gd name="connsiteX82" fmla="*/ 2999911 w 5742343"/>
              <a:gd name="connsiteY82" fmla="*/ 2323285 h 3819384"/>
              <a:gd name="connsiteX83" fmla="*/ 2983715 w 5742343"/>
              <a:gd name="connsiteY83" fmla="*/ 2308559 h 3819384"/>
              <a:gd name="connsiteX84" fmla="*/ 2967519 w 5742343"/>
              <a:gd name="connsiteY84" fmla="*/ 2295307 h 3819384"/>
              <a:gd name="connsiteX85" fmla="*/ 2948378 w 5742343"/>
              <a:gd name="connsiteY85" fmla="*/ 2284999 h 3819384"/>
              <a:gd name="connsiteX86" fmla="*/ 2929237 w 5742343"/>
              <a:gd name="connsiteY86" fmla="*/ 2277636 h 3819384"/>
              <a:gd name="connsiteX87" fmla="*/ 2908623 w 5742343"/>
              <a:gd name="connsiteY87" fmla="*/ 2270273 h 3819384"/>
              <a:gd name="connsiteX88" fmla="*/ 2889482 w 5742343"/>
              <a:gd name="connsiteY88" fmla="*/ 2265856 h 3819384"/>
              <a:gd name="connsiteX89" fmla="*/ 2855617 w 5742343"/>
              <a:gd name="connsiteY89" fmla="*/ 2259966 h 3819384"/>
              <a:gd name="connsiteX90" fmla="*/ 2829114 w 5742343"/>
              <a:gd name="connsiteY90" fmla="*/ 2257021 h 3819384"/>
              <a:gd name="connsiteX91" fmla="*/ 2817335 w 5742343"/>
              <a:gd name="connsiteY91" fmla="*/ 2257021 h 3819384"/>
              <a:gd name="connsiteX92" fmla="*/ 3175806 w 5742343"/>
              <a:gd name="connsiteY92" fmla="*/ 1600728 h 3819384"/>
              <a:gd name="connsiteX93" fmla="*/ 3175806 w 5742343"/>
              <a:gd name="connsiteY93" fmla="*/ 1635054 h 3819384"/>
              <a:gd name="connsiteX94" fmla="*/ 3174335 w 5742343"/>
              <a:gd name="connsiteY94" fmla="*/ 1682077 h 3819384"/>
              <a:gd name="connsiteX95" fmla="*/ 3171393 w 5742343"/>
              <a:gd name="connsiteY95" fmla="*/ 1704119 h 3819384"/>
              <a:gd name="connsiteX96" fmla="*/ 3168452 w 5742343"/>
              <a:gd name="connsiteY96" fmla="*/ 1726161 h 3819384"/>
              <a:gd name="connsiteX97" fmla="*/ 3164040 w 5742343"/>
              <a:gd name="connsiteY97" fmla="*/ 1748203 h 3819384"/>
              <a:gd name="connsiteX98" fmla="*/ 3159628 w 5742343"/>
              <a:gd name="connsiteY98" fmla="*/ 1767306 h 3819384"/>
              <a:gd name="connsiteX99" fmla="*/ 3153745 w 5742343"/>
              <a:gd name="connsiteY99" fmla="*/ 1787879 h 3819384"/>
              <a:gd name="connsiteX100" fmla="*/ 3146391 w 5742343"/>
              <a:gd name="connsiteY100" fmla="*/ 1806982 h 3819384"/>
              <a:gd name="connsiteX101" fmla="*/ 3139037 w 5742343"/>
              <a:gd name="connsiteY101" fmla="*/ 1826085 h 3819384"/>
              <a:gd name="connsiteX102" fmla="*/ 3128742 w 5742343"/>
              <a:gd name="connsiteY102" fmla="*/ 1845189 h 3819384"/>
              <a:gd name="connsiteX103" fmla="*/ 3118447 w 5742343"/>
              <a:gd name="connsiteY103" fmla="*/ 1861353 h 3819384"/>
              <a:gd name="connsiteX104" fmla="*/ 3109623 w 5742343"/>
              <a:gd name="connsiteY104" fmla="*/ 1878986 h 3819384"/>
              <a:gd name="connsiteX105" fmla="*/ 3097857 w 5742343"/>
              <a:gd name="connsiteY105" fmla="*/ 1893681 h 3819384"/>
              <a:gd name="connsiteX106" fmla="*/ 3084621 w 5742343"/>
              <a:gd name="connsiteY106" fmla="*/ 1909845 h 3819384"/>
              <a:gd name="connsiteX107" fmla="*/ 3082108 w 5742343"/>
              <a:gd name="connsiteY107" fmla="*/ 1912635 h 3819384"/>
              <a:gd name="connsiteX108" fmla="*/ 3820879 w 5742343"/>
              <a:gd name="connsiteY108" fmla="*/ 1912635 h 3819384"/>
              <a:gd name="connsiteX109" fmla="*/ 3820879 w 5742343"/>
              <a:gd name="connsiteY109" fmla="*/ 1761702 h 3819384"/>
              <a:gd name="connsiteX110" fmla="*/ 3819407 w 5742343"/>
              <a:gd name="connsiteY110" fmla="*/ 1742552 h 3819384"/>
              <a:gd name="connsiteX111" fmla="*/ 3819407 w 5742343"/>
              <a:gd name="connsiteY111" fmla="*/ 1708672 h 3819384"/>
              <a:gd name="connsiteX112" fmla="*/ 3822350 w 5742343"/>
              <a:gd name="connsiteY112" fmla="*/ 1664481 h 3819384"/>
              <a:gd name="connsiteX113" fmla="*/ 3826764 w 5742343"/>
              <a:gd name="connsiteY113" fmla="*/ 1637966 h 3819384"/>
              <a:gd name="connsiteX114" fmla="*/ 3831177 w 5742343"/>
              <a:gd name="connsiteY114" fmla="*/ 1609979 h 3819384"/>
              <a:gd name="connsiteX115" fmla="*/ 3833025 w 5742343"/>
              <a:gd name="connsiteY115" fmla="*/ 1600728 h 3819384"/>
              <a:gd name="connsiteX116" fmla="*/ 4253429 w 5742343"/>
              <a:gd name="connsiteY116" fmla="*/ 1383131 h 3819384"/>
              <a:gd name="connsiteX117" fmla="*/ 4218119 w 5742343"/>
              <a:gd name="connsiteY117" fmla="*/ 1386077 h 3819384"/>
              <a:gd name="connsiteX118" fmla="*/ 4185751 w 5742343"/>
              <a:gd name="connsiteY118" fmla="*/ 1390496 h 3819384"/>
              <a:gd name="connsiteX119" fmla="*/ 4154854 w 5742343"/>
              <a:gd name="connsiteY119" fmla="*/ 1399335 h 3819384"/>
              <a:gd name="connsiteX120" fmla="*/ 4125429 w 5742343"/>
              <a:gd name="connsiteY120" fmla="*/ 1411119 h 3819384"/>
              <a:gd name="connsiteX121" fmla="*/ 4098947 w 5742343"/>
              <a:gd name="connsiteY121" fmla="*/ 1424376 h 3819384"/>
              <a:gd name="connsiteX122" fmla="*/ 4073935 w 5742343"/>
              <a:gd name="connsiteY122" fmla="*/ 1440580 h 3819384"/>
              <a:gd name="connsiteX123" fmla="*/ 4051866 w 5742343"/>
              <a:gd name="connsiteY123" fmla="*/ 1459729 h 3819384"/>
              <a:gd name="connsiteX124" fmla="*/ 4038932 w 5742343"/>
              <a:gd name="connsiteY124" fmla="*/ 1472679 h 3819384"/>
              <a:gd name="connsiteX125" fmla="*/ 4181337 w 5742343"/>
              <a:gd name="connsiteY125" fmla="*/ 1472611 h 3819384"/>
              <a:gd name="connsiteX126" fmla="*/ 4197521 w 5742343"/>
              <a:gd name="connsiteY126" fmla="*/ 1469666 h 3819384"/>
              <a:gd name="connsiteX127" fmla="*/ 4216648 w 5742343"/>
              <a:gd name="connsiteY127" fmla="*/ 1468193 h 3819384"/>
              <a:gd name="connsiteX128" fmla="*/ 4238717 w 5742343"/>
              <a:gd name="connsiteY128" fmla="*/ 1465248 h 3819384"/>
              <a:gd name="connsiteX129" fmla="*/ 4265199 w 5742343"/>
              <a:gd name="connsiteY129" fmla="*/ 1459358 h 3819384"/>
              <a:gd name="connsiteX130" fmla="*/ 4296095 w 5742343"/>
              <a:gd name="connsiteY130" fmla="*/ 1450522 h 3819384"/>
              <a:gd name="connsiteX131" fmla="*/ 4328463 w 5742343"/>
              <a:gd name="connsiteY131" fmla="*/ 1441686 h 3819384"/>
              <a:gd name="connsiteX132" fmla="*/ 4360831 w 5742343"/>
              <a:gd name="connsiteY132" fmla="*/ 1424015 h 3819384"/>
              <a:gd name="connsiteX133" fmla="*/ 4381429 w 5742343"/>
              <a:gd name="connsiteY133" fmla="*/ 1415179 h 3819384"/>
              <a:gd name="connsiteX134" fmla="*/ 4400555 w 5742343"/>
              <a:gd name="connsiteY134" fmla="*/ 1401926 h 3819384"/>
              <a:gd name="connsiteX135" fmla="*/ 4416739 w 5742343"/>
              <a:gd name="connsiteY135" fmla="*/ 1388672 h 3819384"/>
              <a:gd name="connsiteX136" fmla="*/ 4423505 w 5742343"/>
              <a:gd name="connsiteY136" fmla="*/ 1383131 h 3819384"/>
              <a:gd name="connsiteX137" fmla="*/ 4291681 w 5742343"/>
              <a:gd name="connsiteY137" fmla="*/ 1383131 h 3819384"/>
              <a:gd name="connsiteX138" fmla="*/ 3374353 w 5742343"/>
              <a:gd name="connsiteY138" fmla="*/ 950279 h 3819384"/>
              <a:gd name="connsiteX139" fmla="*/ 3347880 w 5742343"/>
              <a:gd name="connsiteY139" fmla="*/ 953218 h 3819384"/>
              <a:gd name="connsiteX140" fmla="*/ 3322878 w 5742343"/>
              <a:gd name="connsiteY140" fmla="*/ 957626 h 3819384"/>
              <a:gd name="connsiteX141" fmla="*/ 3299346 w 5742343"/>
              <a:gd name="connsiteY141" fmla="*/ 963504 h 3819384"/>
              <a:gd name="connsiteX142" fmla="*/ 3278756 w 5742343"/>
              <a:gd name="connsiteY142" fmla="*/ 970852 h 3819384"/>
              <a:gd name="connsiteX143" fmla="*/ 3259637 w 5742343"/>
              <a:gd name="connsiteY143" fmla="*/ 981138 h 3819384"/>
              <a:gd name="connsiteX144" fmla="*/ 3240517 w 5742343"/>
              <a:gd name="connsiteY144" fmla="*/ 992894 h 3819384"/>
              <a:gd name="connsiteX145" fmla="*/ 3227281 w 5742343"/>
              <a:gd name="connsiteY145" fmla="*/ 1004649 h 3819384"/>
              <a:gd name="connsiteX146" fmla="*/ 3216986 w 5742343"/>
              <a:gd name="connsiteY146" fmla="*/ 1014936 h 3819384"/>
              <a:gd name="connsiteX147" fmla="*/ 3208161 w 5742343"/>
              <a:gd name="connsiteY147" fmla="*/ 1025222 h 3819384"/>
              <a:gd name="connsiteX148" fmla="*/ 3202279 w 5742343"/>
              <a:gd name="connsiteY148" fmla="*/ 1035508 h 3819384"/>
              <a:gd name="connsiteX149" fmla="*/ 3194925 w 5742343"/>
              <a:gd name="connsiteY149" fmla="*/ 1047264 h 3819384"/>
              <a:gd name="connsiteX150" fmla="*/ 3187571 w 5742343"/>
              <a:gd name="connsiteY150" fmla="*/ 1069306 h 3819384"/>
              <a:gd name="connsiteX151" fmla="*/ 3180218 w 5742343"/>
              <a:gd name="connsiteY151" fmla="*/ 1088409 h 3819384"/>
              <a:gd name="connsiteX152" fmla="*/ 3177276 w 5742343"/>
              <a:gd name="connsiteY152" fmla="*/ 1106043 h 3819384"/>
              <a:gd name="connsiteX153" fmla="*/ 3175806 w 5742343"/>
              <a:gd name="connsiteY153" fmla="*/ 1120738 h 3819384"/>
              <a:gd name="connsiteX154" fmla="*/ 3175806 w 5742343"/>
              <a:gd name="connsiteY154" fmla="*/ 1133963 h 3819384"/>
              <a:gd name="connsiteX155" fmla="*/ 3175806 w 5742343"/>
              <a:gd name="connsiteY155" fmla="*/ 1135433 h 3819384"/>
              <a:gd name="connsiteX156" fmla="*/ 3175806 w 5742343"/>
              <a:gd name="connsiteY156" fmla="*/ 1136902 h 3819384"/>
              <a:gd name="connsiteX157" fmla="*/ 3175806 w 5742343"/>
              <a:gd name="connsiteY157" fmla="*/ 1473088 h 3819384"/>
              <a:gd name="connsiteX158" fmla="*/ 3879500 w 5742343"/>
              <a:gd name="connsiteY158" fmla="*/ 1472754 h 3819384"/>
              <a:gd name="connsiteX159" fmla="*/ 3887085 w 5742343"/>
              <a:gd name="connsiteY159" fmla="*/ 1458256 h 3819384"/>
              <a:gd name="connsiteX160" fmla="*/ 3904741 w 5742343"/>
              <a:gd name="connsiteY160" fmla="*/ 1428795 h 3819384"/>
              <a:gd name="connsiteX161" fmla="*/ 3926809 w 5742343"/>
              <a:gd name="connsiteY161" fmla="*/ 1399335 h 3819384"/>
              <a:gd name="connsiteX162" fmla="*/ 3951821 w 5742343"/>
              <a:gd name="connsiteY162" fmla="*/ 1372820 h 3819384"/>
              <a:gd name="connsiteX163" fmla="*/ 3968005 w 5742343"/>
              <a:gd name="connsiteY163" fmla="*/ 1358090 h 3819384"/>
              <a:gd name="connsiteX164" fmla="*/ 3984189 w 5742343"/>
              <a:gd name="connsiteY164" fmla="*/ 1343359 h 3819384"/>
              <a:gd name="connsiteX165" fmla="*/ 4001843 w 5742343"/>
              <a:gd name="connsiteY165" fmla="*/ 1330102 h 3819384"/>
              <a:gd name="connsiteX166" fmla="*/ 4020970 w 5742343"/>
              <a:gd name="connsiteY166" fmla="*/ 1319791 h 3819384"/>
              <a:gd name="connsiteX167" fmla="*/ 4040096 w 5742343"/>
              <a:gd name="connsiteY167" fmla="*/ 1309479 h 3819384"/>
              <a:gd name="connsiteX168" fmla="*/ 4059223 w 5742343"/>
              <a:gd name="connsiteY168" fmla="*/ 1299168 h 3819384"/>
              <a:gd name="connsiteX169" fmla="*/ 4079820 w 5742343"/>
              <a:gd name="connsiteY169" fmla="*/ 1290330 h 3819384"/>
              <a:gd name="connsiteX170" fmla="*/ 4100418 w 5742343"/>
              <a:gd name="connsiteY170" fmla="*/ 1282965 h 3819384"/>
              <a:gd name="connsiteX171" fmla="*/ 4122487 w 5742343"/>
              <a:gd name="connsiteY171" fmla="*/ 1277073 h 3819384"/>
              <a:gd name="connsiteX172" fmla="*/ 4146027 w 5742343"/>
              <a:gd name="connsiteY172" fmla="*/ 1269707 h 3819384"/>
              <a:gd name="connsiteX173" fmla="*/ 4169567 w 5742343"/>
              <a:gd name="connsiteY173" fmla="*/ 1265288 h 3819384"/>
              <a:gd name="connsiteX174" fmla="*/ 4193107 w 5742343"/>
              <a:gd name="connsiteY174" fmla="*/ 1262342 h 3819384"/>
              <a:gd name="connsiteX175" fmla="*/ 4218119 w 5742343"/>
              <a:gd name="connsiteY175" fmla="*/ 1260869 h 3819384"/>
              <a:gd name="connsiteX176" fmla="*/ 4241659 w 5742343"/>
              <a:gd name="connsiteY176" fmla="*/ 1259396 h 3819384"/>
              <a:gd name="connsiteX177" fmla="*/ 4268141 w 5742343"/>
              <a:gd name="connsiteY177" fmla="*/ 1259396 h 3819384"/>
              <a:gd name="connsiteX178" fmla="*/ 4296095 w 5742343"/>
              <a:gd name="connsiteY178" fmla="*/ 1259396 h 3819384"/>
              <a:gd name="connsiteX179" fmla="*/ 4507109 w 5742343"/>
              <a:gd name="connsiteY179" fmla="*/ 1259396 h 3819384"/>
              <a:gd name="connsiteX180" fmla="*/ 4510899 w 5742343"/>
              <a:gd name="connsiteY180" fmla="*/ 1248774 h 3819384"/>
              <a:gd name="connsiteX181" fmla="*/ 4516784 w 5742343"/>
              <a:gd name="connsiteY181" fmla="*/ 1225212 h 3819384"/>
              <a:gd name="connsiteX182" fmla="*/ 4521198 w 5742343"/>
              <a:gd name="connsiteY182" fmla="*/ 1203123 h 3819384"/>
              <a:gd name="connsiteX183" fmla="*/ 4524141 w 5742343"/>
              <a:gd name="connsiteY183" fmla="*/ 1178089 h 3819384"/>
              <a:gd name="connsiteX184" fmla="*/ 4527083 w 5742343"/>
              <a:gd name="connsiteY184" fmla="*/ 1153054 h 3819384"/>
              <a:gd name="connsiteX185" fmla="*/ 4527083 w 5742343"/>
              <a:gd name="connsiteY185" fmla="*/ 1128020 h 3819384"/>
              <a:gd name="connsiteX186" fmla="*/ 4527083 w 5742343"/>
              <a:gd name="connsiteY186" fmla="*/ 953607 h 3819384"/>
              <a:gd name="connsiteX187" fmla="*/ 3403768 w 5742343"/>
              <a:gd name="connsiteY187" fmla="*/ 950279 h 3819384"/>
              <a:gd name="connsiteX188" fmla="*/ 5003771 w 5742343"/>
              <a:gd name="connsiteY188" fmla="*/ 0 h 3819384"/>
              <a:gd name="connsiteX189" fmla="*/ 5036139 w 5742343"/>
              <a:gd name="connsiteY189" fmla="*/ 0 h 3819384"/>
              <a:gd name="connsiteX190" fmla="*/ 5506941 w 5742343"/>
              <a:gd name="connsiteY190" fmla="*/ 0 h 3819384"/>
              <a:gd name="connsiteX191" fmla="*/ 5506941 w 5742343"/>
              <a:gd name="connsiteY191" fmla="*/ 131063 h 3819384"/>
              <a:gd name="connsiteX192" fmla="*/ 5036139 w 5742343"/>
              <a:gd name="connsiteY192" fmla="*/ 131063 h 3819384"/>
              <a:gd name="connsiteX193" fmla="*/ 4986116 w 5742343"/>
              <a:gd name="connsiteY193" fmla="*/ 132535 h 3819384"/>
              <a:gd name="connsiteX194" fmla="*/ 4940507 w 5742343"/>
              <a:gd name="connsiteY194" fmla="*/ 135480 h 3819384"/>
              <a:gd name="connsiteX195" fmla="*/ 4897840 w 5742343"/>
              <a:gd name="connsiteY195" fmla="*/ 144316 h 3819384"/>
              <a:gd name="connsiteX196" fmla="*/ 4859587 w 5742343"/>
              <a:gd name="connsiteY196" fmla="*/ 154624 h 3819384"/>
              <a:gd name="connsiteX197" fmla="*/ 4822806 w 5742343"/>
              <a:gd name="connsiteY197" fmla="*/ 164933 h 3819384"/>
              <a:gd name="connsiteX198" fmla="*/ 4806622 w 5742343"/>
              <a:gd name="connsiteY198" fmla="*/ 173768 h 3819384"/>
              <a:gd name="connsiteX199" fmla="*/ 4790438 w 5742343"/>
              <a:gd name="connsiteY199" fmla="*/ 181132 h 3819384"/>
              <a:gd name="connsiteX200" fmla="*/ 4775726 w 5742343"/>
              <a:gd name="connsiteY200" fmla="*/ 189967 h 3819384"/>
              <a:gd name="connsiteX201" fmla="*/ 4762485 w 5742343"/>
              <a:gd name="connsiteY201" fmla="*/ 200275 h 3819384"/>
              <a:gd name="connsiteX202" fmla="*/ 4749243 w 5742343"/>
              <a:gd name="connsiteY202" fmla="*/ 209111 h 3819384"/>
              <a:gd name="connsiteX203" fmla="*/ 4736002 w 5742343"/>
              <a:gd name="connsiteY203" fmla="*/ 220892 h 3819384"/>
              <a:gd name="connsiteX204" fmla="*/ 4724232 w 5742343"/>
              <a:gd name="connsiteY204" fmla="*/ 234145 h 3819384"/>
              <a:gd name="connsiteX205" fmla="*/ 4712462 w 5742343"/>
              <a:gd name="connsiteY205" fmla="*/ 248871 h 3819384"/>
              <a:gd name="connsiteX206" fmla="*/ 4702163 w 5742343"/>
              <a:gd name="connsiteY206" fmla="*/ 262125 h 3819384"/>
              <a:gd name="connsiteX207" fmla="*/ 4694807 w 5742343"/>
              <a:gd name="connsiteY207" fmla="*/ 276851 h 3819384"/>
              <a:gd name="connsiteX208" fmla="*/ 4687450 w 5742343"/>
              <a:gd name="connsiteY208" fmla="*/ 290104 h 3819384"/>
              <a:gd name="connsiteX209" fmla="*/ 4681565 w 5742343"/>
              <a:gd name="connsiteY209" fmla="*/ 303358 h 3819384"/>
              <a:gd name="connsiteX210" fmla="*/ 4672738 w 5742343"/>
              <a:gd name="connsiteY210" fmla="*/ 326920 h 3819384"/>
              <a:gd name="connsiteX211" fmla="*/ 4668324 w 5742343"/>
              <a:gd name="connsiteY211" fmla="*/ 350482 h 3819384"/>
              <a:gd name="connsiteX212" fmla="*/ 4665381 w 5742343"/>
              <a:gd name="connsiteY212" fmla="*/ 366680 h 3819384"/>
              <a:gd name="connsiteX213" fmla="*/ 4665381 w 5742343"/>
              <a:gd name="connsiteY213" fmla="*/ 381406 h 3819384"/>
              <a:gd name="connsiteX214" fmla="*/ 4665381 w 5742343"/>
              <a:gd name="connsiteY214" fmla="*/ 382879 h 3819384"/>
              <a:gd name="connsiteX215" fmla="*/ 4665381 w 5742343"/>
              <a:gd name="connsiteY215" fmla="*/ 823904 h 3819384"/>
              <a:gd name="connsiteX216" fmla="*/ 5401011 w 5742343"/>
              <a:gd name="connsiteY216" fmla="*/ 823904 h 3819384"/>
              <a:gd name="connsiteX217" fmla="*/ 5387775 w 5742343"/>
              <a:gd name="connsiteY217" fmla="*/ 956157 h 3819384"/>
              <a:gd name="connsiteX218" fmla="*/ 4665381 w 5742343"/>
              <a:gd name="connsiteY218" fmla="*/ 954017 h 3819384"/>
              <a:gd name="connsiteX219" fmla="*/ 4665381 w 5742343"/>
              <a:gd name="connsiteY219" fmla="*/ 1128020 h 3819384"/>
              <a:gd name="connsiteX220" fmla="*/ 4662439 w 5742343"/>
              <a:gd name="connsiteY220" fmla="*/ 1172198 h 3819384"/>
              <a:gd name="connsiteX221" fmla="*/ 4658025 w 5742343"/>
              <a:gd name="connsiteY221" fmla="*/ 1211959 h 3819384"/>
              <a:gd name="connsiteX222" fmla="*/ 4652140 w 5742343"/>
              <a:gd name="connsiteY222" fmla="*/ 1251719 h 3819384"/>
              <a:gd name="connsiteX223" fmla="*/ 4649806 w 5742343"/>
              <a:gd name="connsiteY223" fmla="*/ 1259396 h 3819384"/>
              <a:gd name="connsiteX224" fmla="*/ 4950805 w 5742343"/>
              <a:gd name="connsiteY224" fmla="*/ 1259396 h 3819384"/>
              <a:gd name="connsiteX225" fmla="*/ 4950805 w 5742343"/>
              <a:gd name="connsiteY225" fmla="*/ 1383131 h 3819384"/>
              <a:gd name="connsiteX226" fmla="*/ 4597735 w 5742343"/>
              <a:gd name="connsiteY226" fmla="*/ 1383131 h 3819384"/>
              <a:gd name="connsiteX227" fmla="*/ 4584462 w 5742343"/>
              <a:gd name="connsiteY227" fmla="*/ 1404871 h 3819384"/>
              <a:gd name="connsiteX228" fmla="*/ 4566807 w 5742343"/>
              <a:gd name="connsiteY228" fmla="*/ 1428433 h 3819384"/>
              <a:gd name="connsiteX229" fmla="*/ 4547681 w 5742343"/>
              <a:gd name="connsiteY229" fmla="*/ 1450522 h 3819384"/>
              <a:gd name="connsiteX230" fmla="*/ 4525612 w 5742343"/>
              <a:gd name="connsiteY230" fmla="*/ 1469666 h 3819384"/>
              <a:gd name="connsiteX231" fmla="*/ 4506485 w 5742343"/>
              <a:gd name="connsiteY231" fmla="*/ 1487337 h 3819384"/>
              <a:gd name="connsiteX232" fmla="*/ 4485888 w 5742343"/>
              <a:gd name="connsiteY232" fmla="*/ 1503536 h 3819384"/>
              <a:gd name="connsiteX233" fmla="*/ 4463819 w 5742343"/>
              <a:gd name="connsiteY233" fmla="*/ 1518262 h 3819384"/>
              <a:gd name="connsiteX234" fmla="*/ 4441750 w 5742343"/>
              <a:gd name="connsiteY234" fmla="*/ 1531515 h 3819384"/>
              <a:gd name="connsiteX235" fmla="*/ 4421153 w 5742343"/>
              <a:gd name="connsiteY235" fmla="*/ 1540351 h 3819384"/>
              <a:gd name="connsiteX236" fmla="*/ 4399084 w 5742343"/>
              <a:gd name="connsiteY236" fmla="*/ 1552132 h 3819384"/>
              <a:gd name="connsiteX237" fmla="*/ 4377015 w 5742343"/>
              <a:gd name="connsiteY237" fmla="*/ 1559495 h 3819384"/>
              <a:gd name="connsiteX238" fmla="*/ 4335819 w 5742343"/>
              <a:gd name="connsiteY238" fmla="*/ 1574221 h 3819384"/>
              <a:gd name="connsiteX239" fmla="*/ 4294624 w 5742343"/>
              <a:gd name="connsiteY239" fmla="*/ 1584529 h 3819384"/>
              <a:gd name="connsiteX240" fmla="*/ 4257843 w 5742343"/>
              <a:gd name="connsiteY240" fmla="*/ 1593365 h 3819384"/>
              <a:gd name="connsiteX241" fmla="*/ 4228418 w 5742343"/>
              <a:gd name="connsiteY241" fmla="*/ 1597783 h 3819384"/>
              <a:gd name="connsiteX242" fmla="*/ 4204877 w 5742343"/>
              <a:gd name="connsiteY242" fmla="*/ 1599256 h 3819384"/>
              <a:gd name="connsiteX243" fmla="*/ 4181337 w 5742343"/>
              <a:gd name="connsiteY243" fmla="*/ 1600728 h 3819384"/>
              <a:gd name="connsiteX244" fmla="*/ 3974617 w 5742343"/>
              <a:gd name="connsiteY244" fmla="*/ 1600728 h 3819384"/>
              <a:gd name="connsiteX245" fmla="*/ 3968005 w 5742343"/>
              <a:gd name="connsiteY245" fmla="*/ 1623236 h 3819384"/>
              <a:gd name="connsiteX246" fmla="*/ 3965062 w 5742343"/>
              <a:gd name="connsiteY246" fmla="*/ 1645332 h 3819384"/>
              <a:gd name="connsiteX247" fmla="*/ 3957706 w 5742343"/>
              <a:gd name="connsiteY247" fmla="*/ 1688050 h 3819384"/>
              <a:gd name="connsiteX248" fmla="*/ 3956235 w 5742343"/>
              <a:gd name="connsiteY248" fmla="*/ 1723403 h 3819384"/>
              <a:gd name="connsiteX249" fmla="*/ 3956235 w 5742343"/>
              <a:gd name="connsiteY249" fmla="*/ 1745498 h 3819384"/>
              <a:gd name="connsiteX250" fmla="*/ 3957706 w 5742343"/>
              <a:gd name="connsiteY250" fmla="*/ 1754336 h 3819384"/>
              <a:gd name="connsiteX251" fmla="*/ 3957706 w 5742343"/>
              <a:gd name="connsiteY251" fmla="*/ 1760228 h 3819384"/>
              <a:gd name="connsiteX252" fmla="*/ 3957706 w 5742343"/>
              <a:gd name="connsiteY252" fmla="*/ 1912635 h 3819384"/>
              <a:gd name="connsiteX253" fmla="*/ 4406441 w 5742343"/>
              <a:gd name="connsiteY253" fmla="*/ 1912635 h 3819384"/>
              <a:gd name="connsiteX254" fmla="*/ 4459406 w 5742343"/>
              <a:gd name="connsiteY254" fmla="*/ 1912635 h 3819384"/>
              <a:gd name="connsiteX255" fmla="*/ 4499600 w 5742343"/>
              <a:gd name="connsiteY255" fmla="*/ 1913977 h 3819384"/>
              <a:gd name="connsiteX256" fmla="*/ 5556963 w 5742343"/>
              <a:gd name="connsiteY256" fmla="*/ 1912635 h 3819384"/>
              <a:gd name="connsiteX257" fmla="*/ 5556963 w 5742343"/>
              <a:gd name="connsiteY257" fmla="*/ 2036221 h 3819384"/>
              <a:gd name="connsiteX258" fmla="*/ 4804875 w 5742343"/>
              <a:gd name="connsiteY258" fmla="*/ 2036221 h 3819384"/>
              <a:gd name="connsiteX259" fmla="*/ 4819864 w 5742343"/>
              <a:gd name="connsiteY259" fmla="*/ 2055516 h 3819384"/>
              <a:gd name="connsiteX260" fmla="*/ 4837519 w 5742343"/>
              <a:gd name="connsiteY260" fmla="*/ 2080558 h 3819384"/>
              <a:gd name="connsiteX261" fmla="*/ 4853703 w 5742343"/>
              <a:gd name="connsiteY261" fmla="*/ 2110018 h 3819384"/>
              <a:gd name="connsiteX262" fmla="*/ 4865473 w 5742343"/>
              <a:gd name="connsiteY262" fmla="*/ 2140951 h 3819384"/>
              <a:gd name="connsiteX263" fmla="*/ 4874301 w 5742343"/>
              <a:gd name="connsiteY263" fmla="*/ 2174830 h 3819384"/>
              <a:gd name="connsiteX264" fmla="*/ 4878715 w 5742343"/>
              <a:gd name="connsiteY264" fmla="*/ 2210182 h 3819384"/>
              <a:gd name="connsiteX265" fmla="*/ 4880186 w 5742343"/>
              <a:gd name="connsiteY265" fmla="*/ 2245534 h 3819384"/>
              <a:gd name="connsiteX266" fmla="*/ 4880186 w 5742343"/>
              <a:gd name="connsiteY266" fmla="*/ 2711003 h 3819384"/>
              <a:gd name="connsiteX267" fmla="*/ 4880186 w 5742343"/>
              <a:gd name="connsiteY267" fmla="*/ 2713949 h 3819384"/>
              <a:gd name="connsiteX268" fmla="*/ 4880186 w 5742343"/>
              <a:gd name="connsiteY268" fmla="*/ 2733098 h 3819384"/>
              <a:gd name="connsiteX269" fmla="*/ 4881657 w 5742343"/>
              <a:gd name="connsiteY269" fmla="*/ 2753720 h 3819384"/>
              <a:gd name="connsiteX270" fmla="*/ 4886071 w 5742343"/>
              <a:gd name="connsiteY270" fmla="*/ 2781707 h 3819384"/>
              <a:gd name="connsiteX271" fmla="*/ 4896369 w 5742343"/>
              <a:gd name="connsiteY271" fmla="*/ 2812640 h 3819384"/>
              <a:gd name="connsiteX272" fmla="*/ 4903726 w 5742343"/>
              <a:gd name="connsiteY272" fmla="*/ 2830316 h 3819384"/>
              <a:gd name="connsiteX273" fmla="*/ 4911082 w 5742343"/>
              <a:gd name="connsiteY273" fmla="*/ 2847992 h 3819384"/>
              <a:gd name="connsiteX274" fmla="*/ 4921381 w 5742343"/>
              <a:gd name="connsiteY274" fmla="*/ 2865669 h 3819384"/>
              <a:gd name="connsiteX275" fmla="*/ 4931680 w 5742343"/>
              <a:gd name="connsiteY275" fmla="*/ 2881872 h 3819384"/>
              <a:gd name="connsiteX276" fmla="*/ 4944921 w 5742343"/>
              <a:gd name="connsiteY276" fmla="*/ 2899548 h 3819384"/>
              <a:gd name="connsiteX277" fmla="*/ 4959634 w 5742343"/>
              <a:gd name="connsiteY277" fmla="*/ 2915751 h 3819384"/>
              <a:gd name="connsiteX278" fmla="*/ 4974346 w 5742343"/>
              <a:gd name="connsiteY278" fmla="*/ 2929008 h 3819384"/>
              <a:gd name="connsiteX279" fmla="*/ 4989059 w 5742343"/>
              <a:gd name="connsiteY279" fmla="*/ 2940792 h 3819384"/>
              <a:gd name="connsiteX280" fmla="*/ 5005243 w 5742343"/>
              <a:gd name="connsiteY280" fmla="*/ 2952576 h 3819384"/>
              <a:gd name="connsiteX281" fmla="*/ 5024369 w 5742343"/>
              <a:gd name="connsiteY281" fmla="*/ 2962887 h 3819384"/>
              <a:gd name="connsiteX282" fmla="*/ 5042024 w 5742343"/>
              <a:gd name="connsiteY282" fmla="*/ 2973198 h 3819384"/>
              <a:gd name="connsiteX283" fmla="*/ 5061151 w 5742343"/>
              <a:gd name="connsiteY283" fmla="*/ 2980563 h 3819384"/>
              <a:gd name="connsiteX284" fmla="*/ 5080277 w 5742343"/>
              <a:gd name="connsiteY284" fmla="*/ 2989401 h 3819384"/>
              <a:gd name="connsiteX285" fmla="*/ 5103817 w 5742343"/>
              <a:gd name="connsiteY285" fmla="*/ 2998239 h 3819384"/>
              <a:gd name="connsiteX286" fmla="*/ 5124415 w 5742343"/>
              <a:gd name="connsiteY286" fmla="*/ 3002658 h 3819384"/>
              <a:gd name="connsiteX287" fmla="*/ 5149426 w 5742343"/>
              <a:gd name="connsiteY287" fmla="*/ 3008550 h 3819384"/>
              <a:gd name="connsiteX288" fmla="*/ 5174437 w 5742343"/>
              <a:gd name="connsiteY288" fmla="*/ 3014442 h 3819384"/>
              <a:gd name="connsiteX289" fmla="*/ 5197977 w 5742343"/>
              <a:gd name="connsiteY289" fmla="*/ 3017388 h 3819384"/>
              <a:gd name="connsiteX290" fmla="*/ 5252414 w 5742343"/>
              <a:gd name="connsiteY290" fmla="*/ 3021807 h 3819384"/>
              <a:gd name="connsiteX291" fmla="*/ 5311264 w 5742343"/>
              <a:gd name="connsiteY291" fmla="*/ 3023280 h 3819384"/>
              <a:gd name="connsiteX292" fmla="*/ 5742343 w 5742343"/>
              <a:gd name="connsiteY292" fmla="*/ 3023280 h 3819384"/>
              <a:gd name="connsiteX293" fmla="*/ 5742343 w 5742343"/>
              <a:gd name="connsiteY293" fmla="*/ 3154377 h 3819384"/>
              <a:gd name="connsiteX294" fmla="*/ 5311264 w 5742343"/>
              <a:gd name="connsiteY294" fmla="*/ 3154377 h 3819384"/>
              <a:gd name="connsiteX295" fmla="*/ 5273012 w 5742343"/>
              <a:gd name="connsiteY295" fmla="*/ 3154377 h 3819384"/>
              <a:gd name="connsiteX296" fmla="*/ 5237701 w 5742343"/>
              <a:gd name="connsiteY296" fmla="*/ 3152904 h 3819384"/>
              <a:gd name="connsiteX297" fmla="*/ 5203863 w 5742343"/>
              <a:gd name="connsiteY297" fmla="*/ 3149958 h 3819384"/>
              <a:gd name="connsiteX298" fmla="*/ 5168552 w 5742343"/>
              <a:gd name="connsiteY298" fmla="*/ 3144066 h 3819384"/>
              <a:gd name="connsiteX299" fmla="*/ 5136185 w 5742343"/>
              <a:gd name="connsiteY299" fmla="*/ 3139647 h 3819384"/>
              <a:gd name="connsiteX300" fmla="*/ 5105288 w 5742343"/>
              <a:gd name="connsiteY300" fmla="*/ 3133755 h 3819384"/>
              <a:gd name="connsiteX301" fmla="*/ 5075863 w 5742343"/>
              <a:gd name="connsiteY301" fmla="*/ 3124917 h 3819384"/>
              <a:gd name="connsiteX302" fmla="*/ 5046438 w 5742343"/>
              <a:gd name="connsiteY302" fmla="*/ 3117552 h 3819384"/>
              <a:gd name="connsiteX303" fmla="*/ 5018484 w 5742343"/>
              <a:gd name="connsiteY303" fmla="*/ 3105768 h 3819384"/>
              <a:gd name="connsiteX304" fmla="*/ 4993473 w 5742343"/>
              <a:gd name="connsiteY304" fmla="*/ 3093984 h 3819384"/>
              <a:gd name="connsiteX305" fmla="*/ 4966990 w 5742343"/>
              <a:gd name="connsiteY305" fmla="*/ 3082200 h 3819384"/>
              <a:gd name="connsiteX306" fmla="*/ 4943450 w 5742343"/>
              <a:gd name="connsiteY306" fmla="*/ 3068943 h 3819384"/>
              <a:gd name="connsiteX307" fmla="*/ 4921381 w 5742343"/>
              <a:gd name="connsiteY307" fmla="*/ 3052740 h 3819384"/>
              <a:gd name="connsiteX308" fmla="*/ 4897841 w 5742343"/>
              <a:gd name="connsiteY308" fmla="*/ 3038010 h 3819384"/>
              <a:gd name="connsiteX309" fmla="*/ 4878715 w 5742343"/>
              <a:gd name="connsiteY309" fmla="*/ 3020334 h 3819384"/>
              <a:gd name="connsiteX310" fmla="*/ 4859588 w 5742343"/>
              <a:gd name="connsiteY310" fmla="*/ 3002658 h 3819384"/>
              <a:gd name="connsiteX311" fmla="*/ 4837519 w 5742343"/>
              <a:gd name="connsiteY311" fmla="*/ 2979090 h 3819384"/>
              <a:gd name="connsiteX312" fmla="*/ 4819864 w 5742343"/>
              <a:gd name="connsiteY312" fmla="*/ 2956995 h 3819384"/>
              <a:gd name="connsiteX313" fmla="*/ 4803680 w 5742343"/>
              <a:gd name="connsiteY313" fmla="*/ 2931954 h 3819384"/>
              <a:gd name="connsiteX314" fmla="*/ 4790439 w 5742343"/>
              <a:gd name="connsiteY314" fmla="*/ 2909859 h 3819384"/>
              <a:gd name="connsiteX315" fmla="*/ 4778669 w 5742343"/>
              <a:gd name="connsiteY315" fmla="*/ 2884818 h 3819384"/>
              <a:gd name="connsiteX316" fmla="*/ 4769841 w 5742343"/>
              <a:gd name="connsiteY316" fmla="*/ 2862723 h 3819384"/>
              <a:gd name="connsiteX317" fmla="*/ 4761014 w 5742343"/>
              <a:gd name="connsiteY317" fmla="*/ 2840627 h 3819384"/>
              <a:gd name="connsiteX318" fmla="*/ 4756600 w 5742343"/>
              <a:gd name="connsiteY318" fmla="*/ 2818532 h 3819384"/>
              <a:gd name="connsiteX319" fmla="*/ 4750715 w 5742343"/>
              <a:gd name="connsiteY319" fmla="*/ 2797910 h 3819384"/>
              <a:gd name="connsiteX320" fmla="*/ 4747773 w 5742343"/>
              <a:gd name="connsiteY320" fmla="*/ 2778761 h 3819384"/>
              <a:gd name="connsiteX321" fmla="*/ 4743359 w 5742343"/>
              <a:gd name="connsiteY321" fmla="*/ 2746355 h 3819384"/>
              <a:gd name="connsiteX322" fmla="*/ 4743359 w 5742343"/>
              <a:gd name="connsiteY322" fmla="*/ 2721314 h 3819384"/>
              <a:gd name="connsiteX323" fmla="*/ 4743359 w 5742343"/>
              <a:gd name="connsiteY323" fmla="*/ 2706584 h 3819384"/>
              <a:gd name="connsiteX324" fmla="*/ 4743359 w 5742343"/>
              <a:gd name="connsiteY324" fmla="*/ 2245534 h 3819384"/>
              <a:gd name="connsiteX325" fmla="*/ 4741887 w 5742343"/>
              <a:gd name="connsiteY325" fmla="*/ 2223439 h 3819384"/>
              <a:gd name="connsiteX326" fmla="*/ 4740416 w 5742343"/>
              <a:gd name="connsiteY326" fmla="*/ 2201344 h 3819384"/>
              <a:gd name="connsiteX327" fmla="*/ 4734531 w 5742343"/>
              <a:gd name="connsiteY327" fmla="*/ 2182195 h 3819384"/>
              <a:gd name="connsiteX328" fmla="*/ 4728646 w 5742343"/>
              <a:gd name="connsiteY328" fmla="*/ 2163046 h 3819384"/>
              <a:gd name="connsiteX329" fmla="*/ 4719819 w 5742343"/>
              <a:gd name="connsiteY329" fmla="*/ 2145370 h 3819384"/>
              <a:gd name="connsiteX330" fmla="*/ 4709520 w 5742343"/>
              <a:gd name="connsiteY330" fmla="*/ 2130640 h 3819384"/>
              <a:gd name="connsiteX331" fmla="*/ 4697750 w 5742343"/>
              <a:gd name="connsiteY331" fmla="*/ 2115910 h 3819384"/>
              <a:gd name="connsiteX332" fmla="*/ 4683037 w 5742343"/>
              <a:gd name="connsiteY332" fmla="*/ 2102653 h 3819384"/>
              <a:gd name="connsiteX333" fmla="*/ 4665382 w 5742343"/>
              <a:gd name="connsiteY333" fmla="*/ 2087923 h 3819384"/>
              <a:gd name="connsiteX334" fmla="*/ 4644785 w 5742343"/>
              <a:gd name="connsiteY334" fmla="*/ 2076139 h 3819384"/>
              <a:gd name="connsiteX335" fmla="*/ 4624187 w 5742343"/>
              <a:gd name="connsiteY335" fmla="*/ 2065828 h 3819384"/>
              <a:gd name="connsiteX336" fmla="*/ 4600647 w 5742343"/>
              <a:gd name="connsiteY336" fmla="*/ 2058462 h 3819384"/>
              <a:gd name="connsiteX337" fmla="*/ 4578578 w 5742343"/>
              <a:gd name="connsiteY337" fmla="*/ 2051097 h 3819384"/>
              <a:gd name="connsiteX338" fmla="*/ 4555038 w 5742343"/>
              <a:gd name="connsiteY338" fmla="*/ 2046678 h 3819384"/>
              <a:gd name="connsiteX339" fmla="*/ 4532969 w 5742343"/>
              <a:gd name="connsiteY339" fmla="*/ 2043732 h 3819384"/>
              <a:gd name="connsiteX340" fmla="*/ 4510900 w 5742343"/>
              <a:gd name="connsiteY340" fmla="*/ 2040786 h 3819384"/>
              <a:gd name="connsiteX341" fmla="*/ 4472647 w 5742343"/>
              <a:gd name="connsiteY341" fmla="*/ 2036367 h 3819384"/>
              <a:gd name="connsiteX342" fmla="*/ 4469433 w 5742343"/>
              <a:gd name="connsiteY342" fmla="*/ 2036221 h 3819384"/>
              <a:gd name="connsiteX343" fmla="*/ 4413776 w 5742343"/>
              <a:gd name="connsiteY343" fmla="*/ 2036221 h 3819384"/>
              <a:gd name="connsiteX344" fmla="*/ 4410854 w 5742343"/>
              <a:gd name="connsiteY344" fmla="*/ 2036367 h 3819384"/>
              <a:gd name="connsiteX345" fmla="*/ 3957706 w 5742343"/>
              <a:gd name="connsiteY345" fmla="*/ 2036367 h 3819384"/>
              <a:gd name="connsiteX346" fmla="*/ 3957706 w 5742343"/>
              <a:gd name="connsiteY346" fmla="*/ 2084296 h 3819384"/>
              <a:gd name="connsiteX347" fmla="*/ 3956235 w 5742343"/>
              <a:gd name="connsiteY347" fmla="*/ 2128488 h 3819384"/>
              <a:gd name="connsiteX348" fmla="*/ 3953292 w 5742343"/>
              <a:gd name="connsiteY348" fmla="*/ 2149110 h 3819384"/>
              <a:gd name="connsiteX349" fmla="*/ 3950349 w 5742343"/>
              <a:gd name="connsiteY349" fmla="*/ 2169733 h 3819384"/>
              <a:gd name="connsiteX350" fmla="*/ 3947407 w 5742343"/>
              <a:gd name="connsiteY350" fmla="*/ 2190355 h 3819384"/>
              <a:gd name="connsiteX351" fmla="*/ 3941522 w 5742343"/>
              <a:gd name="connsiteY351" fmla="*/ 2209505 h 3819384"/>
              <a:gd name="connsiteX352" fmla="*/ 3935637 w 5742343"/>
              <a:gd name="connsiteY352" fmla="*/ 2227181 h 3819384"/>
              <a:gd name="connsiteX353" fmla="*/ 3929752 w 5742343"/>
              <a:gd name="connsiteY353" fmla="*/ 2244857 h 3819384"/>
              <a:gd name="connsiteX354" fmla="*/ 3920924 w 5742343"/>
              <a:gd name="connsiteY354" fmla="*/ 2264007 h 3819384"/>
              <a:gd name="connsiteX355" fmla="*/ 3910625 w 5742343"/>
              <a:gd name="connsiteY355" fmla="*/ 2281683 h 3819384"/>
              <a:gd name="connsiteX356" fmla="*/ 3901798 w 5742343"/>
              <a:gd name="connsiteY356" fmla="*/ 2297887 h 3819384"/>
              <a:gd name="connsiteX357" fmla="*/ 3891499 w 5742343"/>
              <a:gd name="connsiteY357" fmla="*/ 2312617 h 3819384"/>
              <a:gd name="connsiteX358" fmla="*/ 3879729 w 5742343"/>
              <a:gd name="connsiteY358" fmla="*/ 2328821 h 3819384"/>
              <a:gd name="connsiteX359" fmla="*/ 3866488 w 5742343"/>
              <a:gd name="connsiteY359" fmla="*/ 2342078 h 3819384"/>
              <a:gd name="connsiteX360" fmla="*/ 3853247 w 5742343"/>
              <a:gd name="connsiteY360" fmla="*/ 2356808 h 3819384"/>
              <a:gd name="connsiteX361" fmla="*/ 3840005 w 5742343"/>
              <a:gd name="connsiteY361" fmla="*/ 2370066 h 3819384"/>
              <a:gd name="connsiteX362" fmla="*/ 3817936 w 5742343"/>
              <a:gd name="connsiteY362" fmla="*/ 2387742 h 3819384"/>
              <a:gd name="connsiteX363" fmla="*/ 3795867 w 5742343"/>
              <a:gd name="connsiteY363" fmla="*/ 2402472 h 3819384"/>
              <a:gd name="connsiteX364" fmla="*/ 3772327 w 5742343"/>
              <a:gd name="connsiteY364" fmla="*/ 2417203 h 3819384"/>
              <a:gd name="connsiteX365" fmla="*/ 3747316 w 5742343"/>
              <a:gd name="connsiteY365" fmla="*/ 2428987 h 3819384"/>
              <a:gd name="connsiteX366" fmla="*/ 3738486 w 5742343"/>
              <a:gd name="connsiteY366" fmla="*/ 2432302 h 3819384"/>
              <a:gd name="connsiteX367" fmla="*/ 3746416 w 5742343"/>
              <a:gd name="connsiteY367" fmla="*/ 2437975 h 3819384"/>
              <a:gd name="connsiteX368" fmla="*/ 3768477 w 5742343"/>
              <a:gd name="connsiteY368" fmla="*/ 2457125 h 3819384"/>
              <a:gd name="connsiteX369" fmla="*/ 3783184 w 5742343"/>
              <a:gd name="connsiteY369" fmla="*/ 2468909 h 3819384"/>
              <a:gd name="connsiteX370" fmla="*/ 3796421 w 5742343"/>
              <a:gd name="connsiteY370" fmla="*/ 2483639 h 3819384"/>
              <a:gd name="connsiteX371" fmla="*/ 3808187 w 5742343"/>
              <a:gd name="connsiteY371" fmla="*/ 2501316 h 3819384"/>
              <a:gd name="connsiteX372" fmla="*/ 3819952 w 5742343"/>
              <a:gd name="connsiteY372" fmla="*/ 2516046 h 3819384"/>
              <a:gd name="connsiteX373" fmla="*/ 3830247 w 5742343"/>
              <a:gd name="connsiteY373" fmla="*/ 2533722 h 3819384"/>
              <a:gd name="connsiteX374" fmla="*/ 3840542 w 5742343"/>
              <a:gd name="connsiteY374" fmla="*/ 2549926 h 3819384"/>
              <a:gd name="connsiteX375" fmla="*/ 3849367 w 5742343"/>
              <a:gd name="connsiteY375" fmla="*/ 2567602 h 3819384"/>
              <a:gd name="connsiteX376" fmla="*/ 3851282 w 5742343"/>
              <a:gd name="connsiteY376" fmla="*/ 2571758 h 3819384"/>
              <a:gd name="connsiteX377" fmla="*/ 4279911 w 5742343"/>
              <a:gd name="connsiteY377" fmla="*/ 2571758 h 3819384"/>
              <a:gd name="connsiteX378" fmla="*/ 4279911 w 5742343"/>
              <a:gd name="connsiteY378" fmla="*/ 2701229 h 3819384"/>
              <a:gd name="connsiteX379" fmla="*/ 3883575 w 5742343"/>
              <a:gd name="connsiteY379" fmla="*/ 2701229 h 3819384"/>
              <a:gd name="connsiteX380" fmla="*/ 3886135 w 5742343"/>
              <a:gd name="connsiteY380" fmla="*/ 2714906 h 3819384"/>
              <a:gd name="connsiteX381" fmla="*/ 3887605 w 5742343"/>
              <a:gd name="connsiteY381" fmla="*/ 2762043 h 3819384"/>
              <a:gd name="connsiteX382" fmla="*/ 3887605 w 5742343"/>
              <a:gd name="connsiteY382" fmla="*/ 3197973 h 3819384"/>
              <a:gd name="connsiteX383" fmla="*/ 4513525 w 5742343"/>
              <a:gd name="connsiteY383" fmla="*/ 3197973 h 3819384"/>
              <a:gd name="connsiteX384" fmla="*/ 4528248 w 5742343"/>
              <a:gd name="connsiteY384" fmla="*/ 3197973 h 3819384"/>
              <a:gd name="connsiteX385" fmla="*/ 4557696 w 5742343"/>
              <a:gd name="connsiteY385" fmla="*/ 3199445 h 3819384"/>
              <a:gd name="connsiteX386" fmla="*/ 4595978 w 5742343"/>
              <a:gd name="connsiteY386" fmla="*/ 3202390 h 3819384"/>
              <a:gd name="connsiteX387" fmla="*/ 4641622 w 5742343"/>
              <a:gd name="connsiteY387" fmla="*/ 3211226 h 3819384"/>
              <a:gd name="connsiteX388" fmla="*/ 4666653 w 5742343"/>
              <a:gd name="connsiteY388" fmla="*/ 3215643 h 3819384"/>
              <a:gd name="connsiteX389" fmla="*/ 4690211 w 5742343"/>
              <a:gd name="connsiteY389" fmla="*/ 3223006 h 3819384"/>
              <a:gd name="connsiteX390" fmla="*/ 4716714 w 5742343"/>
              <a:gd name="connsiteY390" fmla="*/ 3230369 h 3819384"/>
              <a:gd name="connsiteX391" fmla="*/ 4743217 w 5742343"/>
              <a:gd name="connsiteY391" fmla="*/ 3240676 h 3819384"/>
              <a:gd name="connsiteX392" fmla="*/ 4768247 w 5742343"/>
              <a:gd name="connsiteY392" fmla="*/ 3253929 h 3819384"/>
              <a:gd name="connsiteX393" fmla="*/ 4793278 w 5742343"/>
              <a:gd name="connsiteY393" fmla="*/ 3267182 h 3819384"/>
              <a:gd name="connsiteX394" fmla="*/ 4816836 w 5742343"/>
              <a:gd name="connsiteY394" fmla="*/ 3283380 h 3819384"/>
              <a:gd name="connsiteX395" fmla="*/ 4838922 w 5742343"/>
              <a:gd name="connsiteY395" fmla="*/ 3301051 h 3819384"/>
              <a:gd name="connsiteX396" fmla="*/ 4861007 w 5742343"/>
              <a:gd name="connsiteY396" fmla="*/ 3321666 h 3819384"/>
              <a:gd name="connsiteX397" fmla="*/ 4878676 w 5742343"/>
              <a:gd name="connsiteY397" fmla="*/ 3343754 h 3819384"/>
              <a:gd name="connsiteX398" fmla="*/ 4893400 w 5742343"/>
              <a:gd name="connsiteY398" fmla="*/ 3365842 h 3819384"/>
              <a:gd name="connsiteX399" fmla="*/ 4905179 w 5742343"/>
              <a:gd name="connsiteY399" fmla="*/ 3392348 h 3819384"/>
              <a:gd name="connsiteX400" fmla="*/ 4914013 w 5742343"/>
              <a:gd name="connsiteY400" fmla="*/ 3418854 h 3819384"/>
              <a:gd name="connsiteX401" fmla="*/ 4922848 w 5742343"/>
              <a:gd name="connsiteY401" fmla="*/ 3446832 h 3819384"/>
              <a:gd name="connsiteX402" fmla="*/ 4922916 w 5742343"/>
              <a:gd name="connsiteY402" fmla="*/ 3447480 h 3819384"/>
              <a:gd name="connsiteX403" fmla="*/ 5309791 w 5742343"/>
              <a:gd name="connsiteY403" fmla="*/ 3447003 h 3819384"/>
              <a:gd name="connsiteX404" fmla="*/ 5309791 w 5742343"/>
              <a:gd name="connsiteY404" fmla="*/ 3573684 h 3819384"/>
              <a:gd name="connsiteX405" fmla="*/ 4927265 w 5742343"/>
              <a:gd name="connsiteY405" fmla="*/ 3574156 h 3819384"/>
              <a:gd name="connsiteX406" fmla="*/ 4927265 w 5742343"/>
              <a:gd name="connsiteY406" fmla="*/ 3819384 h 3819384"/>
              <a:gd name="connsiteX407" fmla="*/ 4790333 w 5742343"/>
              <a:gd name="connsiteY407" fmla="*/ 3819384 h 3819384"/>
              <a:gd name="connsiteX408" fmla="*/ 4790333 w 5742343"/>
              <a:gd name="connsiteY408" fmla="*/ 3574325 h 3819384"/>
              <a:gd name="connsiteX409" fmla="*/ 4115567 w 5742343"/>
              <a:gd name="connsiteY409" fmla="*/ 3575157 h 3819384"/>
              <a:gd name="connsiteX410" fmla="*/ 4071445 w 5742343"/>
              <a:gd name="connsiteY410" fmla="*/ 3575157 h 3819384"/>
              <a:gd name="connsiteX411" fmla="*/ 4030265 w 5742343"/>
              <a:gd name="connsiteY411" fmla="*/ 3570738 h 3819384"/>
              <a:gd name="connsiteX412" fmla="*/ 3992027 w 5742343"/>
              <a:gd name="connsiteY412" fmla="*/ 3561900 h 3819384"/>
              <a:gd name="connsiteX413" fmla="*/ 3955259 w 5742343"/>
              <a:gd name="connsiteY413" fmla="*/ 3553062 h 3819384"/>
              <a:gd name="connsiteX414" fmla="*/ 3921432 w 5742343"/>
              <a:gd name="connsiteY414" fmla="*/ 3538331 h 3819384"/>
              <a:gd name="connsiteX415" fmla="*/ 3890547 w 5742343"/>
              <a:gd name="connsiteY415" fmla="*/ 3522128 h 3819384"/>
              <a:gd name="connsiteX416" fmla="*/ 3877310 w 5742343"/>
              <a:gd name="connsiteY416" fmla="*/ 3511817 h 3819384"/>
              <a:gd name="connsiteX417" fmla="*/ 3862603 w 5742343"/>
              <a:gd name="connsiteY417" fmla="*/ 3501505 h 3819384"/>
              <a:gd name="connsiteX418" fmla="*/ 3849367 w 5742343"/>
              <a:gd name="connsiteY418" fmla="*/ 3491194 h 3819384"/>
              <a:gd name="connsiteX419" fmla="*/ 3836130 w 5742343"/>
              <a:gd name="connsiteY419" fmla="*/ 3479410 h 3819384"/>
              <a:gd name="connsiteX420" fmla="*/ 3821423 w 5742343"/>
              <a:gd name="connsiteY420" fmla="*/ 3463207 h 3819384"/>
              <a:gd name="connsiteX421" fmla="*/ 3808187 w 5742343"/>
              <a:gd name="connsiteY421" fmla="*/ 3447003 h 3819384"/>
              <a:gd name="connsiteX422" fmla="*/ 3796421 w 5742343"/>
              <a:gd name="connsiteY422" fmla="*/ 3427854 h 3819384"/>
              <a:gd name="connsiteX423" fmla="*/ 3786126 w 5742343"/>
              <a:gd name="connsiteY423" fmla="*/ 3410177 h 3819384"/>
              <a:gd name="connsiteX424" fmla="*/ 3777301 w 5742343"/>
              <a:gd name="connsiteY424" fmla="*/ 3393974 h 3819384"/>
              <a:gd name="connsiteX425" fmla="*/ 3771419 w 5742343"/>
              <a:gd name="connsiteY425" fmla="*/ 3376298 h 3819384"/>
              <a:gd name="connsiteX426" fmla="*/ 3765536 w 5742343"/>
              <a:gd name="connsiteY426" fmla="*/ 3360094 h 3819384"/>
              <a:gd name="connsiteX427" fmla="*/ 3759653 w 5742343"/>
              <a:gd name="connsiteY427" fmla="*/ 3343891 h 3819384"/>
              <a:gd name="connsiteX428" fmla="*/ 3756685 w 5742343"/>
              <a:gd name="connsiteY428" fmla="*/ 3329029 h 3819384"/>
              <a:gd name="connsiteX429" fmla="*/ 3353284 w 5742343"/>
              <a:gd name="connsiteY429" fmla="*/ 3329029 h 3819384"/>
              <a:gd name="connsiteX430" fmla="*/ 3319419 w 5742343"/>
              <a:gd name="connsiteY430" fmla="*/ 3327556 h 3819384"/>
              <a:gd name="connsiteX431" fmla="*/ 3285554 w 5742343"/>
              <a:gd name="connsiteY431" fmla="*/ 3323139 h 3819384"/>
              <a:gd name="connsiteX432" fmla="*/ 3253162 w 5742343"/>
              <a:gd name="connsiteY432" fmla="*/ 3317248 h 3819384"/>
              <a:gd name="connsiteX433" fmla="*/ 3223714 w 5742343"/>
              <a:gd name="connsiteY433" fmla="*/ 3306941 h 3819384"/>
              <a:gd name="connsiteX434" fmla="*/ 3195739 w 5742343"/>
              <a:gd name="connsiteY434" fmla="*/ 3296633 h 3819384"/>
              <a:gd name="connsiteX435" fmla="*/ 3172180 w 5742343"/>
              <a:gd name="connsiteY435" fmla="*/ 3281908 h 3819384"/>
              <a:gd name="connsiteX436" fmla="*/ 3147150 w 5742343"/>
              <a:gd name="connsiteY436" fmla="*/ 3265710 h 3819384"/>
              <a:gd name="connsiteX437" fmla="*/ 3125064 w 5742343"/>
              <a:gd name="connsiteY437" fmla="*/ 3245094 h 3819384"/>
              <a:gd name="connsiteX438" fmla="*/ 3108868 w 5742343"/>
              <a:gd name="connsiteY438" fmla="*/ 3228896 h 3819384"/>
              <a:gd name="connsiteX439" fmla="*/ 3095616 w 5742343"/>
              <a:gd name="connsiteY439" fmla="*/ 3211226 h 3819384"/>
              <a:gd name="connsiteX440" fmla="*/ 3082365 w 5742343"/>
              <a:gd name="connsiteY440" fmla="*/ 3192083 h 3819384"/>
              <a:gd name="connsiteX441" fmla="*/ 3072058 w 5742343"/>
              <a:gd name="connsiteY441" fmla="*/ 3172940 h 3819384"/>
              <a:gd name="connsiteX442" fmla="*/ 3061751 w 5742343"/>
              <a:gd name="connsiteY442" fmla="*/ 3153797 h 3819384"/>
              <a:gd name="connsiteX443" fmla="*/ 3055862 w 5742343"/>
              <a:gd name="connsiteY443" fmla="*/ 3136126 h 3819384"/>
              <a:gd name="connsiteX444" fmla="*/ 3049972 w 5742343"/>
              <a:gd name="connsiteY444" fmla="*/ 3118456 h 3819384"/>
              <a:gd name="connsiteX445" fmla="*/ 3044083 w 5742343"/>
              <a:gd name="connsiteY445" fmla="*/ 3100785 h 3819384"/>
              <a:gd name="connsiteX446" fmla="*/ 3038193 w 5742343"/>
              <a:gd name="connsiteY446" fmla="*/ 3066917 h 3819384"/>
              <a:gd name="connsiteX447" fmla="*/ 3035249 w 5742343"/>
              <a:gd name="connsiteY447" fmla="*/ 3041884 h 3819384"/>
              <a:gd name="connsiteX448" fmla="*/ 3033776 w 5742343"/>
              <a:gd name="connsiteY448" fmla="*/ 3021268 h 3819384"/>
              <a:gd name="connsiteX449" fmla="*/ 3033776 w 5742343"/>
              <a:gd name="connsiteY449" fmla="*/ 3010960 h 3819384"/>
              <a:gd name="connsiteX450" fmla="*/ 3033776 w 5742343"/>
              <a:gd name="connsiteY450" fmla="*/ 2701229 h 3819384"/>
              <a:gd name="connsiteX451" fmla="*/ 2340795 w 5742343"/>
              <a:gd name="connsiteY451" fmla="*/ 2701229 h 3819384"/>
              <a:gd name="connsiteX452" fmla="*/ 2340795 w 5742343"/>
              <a:gd name="connsiteY452" fmla="*/ 3219111 h 3819384"/>
              <a:gd name="connsiteX453" fmla="*/ 2203968 w 5742343"/>
              <a:gd name="connsiteY453" fmla="*/ 3219111 h 3819384"/>
              <a:gd name="connsiteX454" fmla="*/ 2203968 w 5742343"/>
              <a:gd name="connsiteY454" fmla="*/ 2701229 h 3819384"/>
              <a:gd name="connsiteX455" fmla="*/ 1107879 w 5742343"/>
              <a:gd name="connsiteY455" fmla="*/ 2701229 h 3819384"/>
              <a:gd name="connsiteX456" fmla="*/ 1107879 w 5742343"/>
              <a:gd name="connsiteY456" fmla="*/ 2697178 h 3819384"/>
              <a:gd name="connsiteX457" fmla="*/ 0 w 5742343"/>
              <a:gd name="connsiteY457" fmla="*/ 2697178 h 3819384"/>
              <a:gd name="connsiteX458" fmla="*/ 0 w 5742343"/>
              <a:gd name="connsiteY458" fmla="*/ 2578584 h 3819384"/>
              <a:gd name="connsiteX459" fmla="*/ 1107879 w 5742343"/>
              <a:gd name="connsiteY459" fmla="*/ 2578584 h 3819384"/>
              <a:gd name="connsiteX460" fmla="*/ 1107879 w 5742343"/>
              <a:gd name="connsiteY460" fmla="*/ 2571758 h 3819384"/>
              <a:gd name="connsiteX461" fmla="*/ 2203968 w 5742343"/>
              <a:gd name="connsiteY461" fmla="*/ 2571758 h 3819384"/>
              <a:gd name="connsiteX462" fmla="*/ 2203968 w 5742343"/>
              <a:gd name="connsiteY462" fmla="*/ 2479220 h 3819384"/>
              <a:gd name="connsiteX463" fmla="*/ 1290315 w 5742343"/>
              <a:gd name="connsiteY463" fmla="*/ 2479220 h 3819384"/>
              <a:gd name="connsiteX464" fmla="*/ 1290315 w 5742343"/>
              <a:gd name="connsiteY464" fmla="*/ 2477597 h 3819384"/>
              <a:gd name="connsiteX465" fmla="*/ 1063741 w 5742343"/>
              <a:gd name="connsiteY465" fmla="*/ 2477597 h 3819384"/>
              <a:gd name="connsiteX466" fmla="*/ 1065012 w 5742343"/>
              <a:gd name="connsiteY466" fmla="*/ 2467416 h 3819384"/>
              <a:gd name="connsiteX467" fmla="*/ 0 w 5742343"/>
              <a:gd name="connsiteY467" fmla="*/ 2467416 h 3819384"/>
              <a:gd name="connsiteX468" fmla="*/ 0 w 5742343"/>
              <a:gd name="connsiteY468" fmla="*/ 2348822 h 3819384"/>
              <a:gd name="connsiteX469" fmla="*/ 1079819 w 5742343"/>
              <a:gd name="connsiteY469" fmla="*/ 2348822 h 3819384"/>
              <a:gd name="connsiteX470" fmla="*/ 1079925 w 5742343"/>
              <a:gd name="connsiteY470" fmla="*/ 2347970 h 3819384"/>
              <a:gd name="connsiteX471" fmla="*/ 2188249 w 5742343"/>
              <a:gd name="connsiteY471" fmla="*/ 2348644 h 3819384"/>
              <a:gd name="connsiteX472" fmla="*/ 2187784 w 5742343"/>
              <a:gd name="connsiteY472" fmla="*/ 2347247 h 3819384"/>
              <a:gd name="connsiteX473" fmla="*/ 2178957 w 5742343"/>
              <a:gd name="connsiteY473" fmla="*/ 2336921 h 3819384"/>
              <a:gd name="connsiteX474" fmla="*/ 2171600 w 5742343"/>
              <a:gd name="connsiteY474" fmla="*/ 2325119 h 3819384"/>
              <a:gd name="connsiteX475" fmla="*/ 2161302 w 5742343"/>
              <a:gd name="connsiteY475" fmla="*/ 2314792 h 3819384"/>
              <a:gd name="connsiteX476" fmla="*/ 2148060 w 5742343"/>
              <a:gd name="connsiteY476" fmla="*/ 2304465 h 3819384"/>
              <a:gd name="connsiteX477" fmla="*/ 2137761 w 5742343"/>
              <a:gd name="connsiteY477" fmla="*/ 2295614 h 3819384"/>
              <a:gd name="connsiteX478" fmla="*/ 2123049 w 5742343"/>
              <a:gd name="connsiteY478" fmla="*/ 2288238 h 3819384"/>
              <a:gd name="connsiteX479" fmla="*/ 2109807 w 5742343"/>
              <a:gd name="connsiteY479" fmla="*/ 2282337 h 3819384"/>
              <a:gd name="connsiteX480" fmla="*/ 2080382 w 5742343"/>
              <a:gd name="connsiteY480" fmla="*/ 2272010 h 3819384"/>
              <a:gd name="connsiteX481" fmla="*/ 2052428 w 5742343"/>
              <a:gd name="connsiteY481" fmla="*/ 2264634 h 3819384"/>
              <a:gd name="connsiteX482" fmla="*/ 2027417 w 5742343"/>
              <a:gd name="connsiteY482" fmla="*/ 2260208 h 3819384"/>
              <a:gd name="connsiteX483" fmla="*/ 2008291 w 5742343"/>
              <a:gd name="connsiteY483" fmla="*/ 2258733 h 3819384"/>
              <a:gd name="connsiteX484" fmla="*/ 1989164 w 5742343"/>
              <a:gd name="connsiteY484" fmla="*/ 2257258 h 3819384"/>
              <a:gd name="connsiteX485" fmla="*/ 1349166 w 5742343"/>
              <a:gd name="connsiteY485" fmla="*/ 2257258 h 3819384"/>
              <a:gd name="connsiteX486" fmla="*/ 1349166 w 5742343"/>
              <a:gd name="connsiteY486" fmla="*/ 2254511 h 3819384"/>
              <a:gd name="connsiteX487" fmla="*/ 1094643 w 5742343"/>
              <a:gd name="connsiteY487" fmla="*/ 2254075 h 3819384"/>
              <a:gd name="connsiteX488" fmla="*/ 1094111 w 5742343"/>
              <a:gd name="connsiteY488" fmla="*/ 2244921 h 3819384"/>
              <a:gd name="connsiteX489" fmla="*/ 0 w 5742343"/>
              <a:gd name="connsiteY489" fmla="*/ 2244921 h 3819384"/>
              <a:gd name="connsiteX490" fmla="*/ 0 w 5742343"/>
              <a:gd name="connsiteY490" fmla="*/ 2126327 h 3819384"/>
              <a:gd name="connsiteX491" fmla="*/ 1866424 w 5742343"/>
              <a:gd name="connsiteY491" fmla="*/ 2126327 h 3819384"/>
              <a:gd name="connsiteX492" fmla="*/ 1866424 w 5742343"/>
              <a:gd name="connsiteY492" fmla="*/ 2127437 h 3819384"/>
              <a:gd name="connsiteX493" fmla="*/ 1989164 w 5742343"/>
              <a:gd name="connsiteY493" fmla="*/ 2127437 h 3819384"/>
              <a:gd name="connsiteX494" fmla="*/ 1999463 w 5742343"/>
              <a:gd name="connsiteY494" fmla="*/ 2127437 h 3819384"/>
              <a:gd name="connsiteX495" fmla="*/ 2817335 w 5742343"/>
              <a:gd name="connsiteY495" fmla="*/ 2127437 h 3819384"/>
              <a:gd name="connsiteX496" fmla="*/ 2835004 w 5742343"/>
              <a:gd name="connsiteY496" fmla="*/ 2128910 h 3819384"/>
              <a:gd name="connsiteX497" fmla="*/ 2874758 w 5742343"/>
              <a:gd name="connsiteY497" fmla="*/ 2131855 h 3819384"/>
              <a:gd name="connsiteX498" fmla="*/ 2899789 w 5742343"/>
              <a:gd name="connsiteY498" fmla="*/ 2136272 h 3819384"/>
              <a:gd name="connsiteX499" fmla="*/ 2926292 w 5742343"/>
              <a:gd name="connsiteY499" fmla="*/ 2142163 h 3819384"/>
              <a:gd name="connsiteX500" fmla="*/ 2954267 w 5742343"/>
              <a:gd name="connsiteY500" fmla="*/ 2149525 h 3819384"/>
              <a:gd name="connsiteX501" fmla="*/ 2985187 w 5742343"/>
              <a:gd name="connsiteY501" fmla="*/ 2161306 h 3819384"/>
              <a:gd name="connsiteX502" fmla="*/ 3007273 w 5742343"/>
              <a:gd name="connsiteY502" fmla="*/ 2168668 h 3819384"/>
              <a:gd name="connsiteX503" fmla="*/ 3027887 w 5742343"/>
              <a:gd name="connsiteY503" fmla="*/ 2178976 h 3819384"/>
              <a:gd name="connsiteX504" fmla="*/ 3045555 w 5742343"/>
              <a:gd name="connsiteY504" fmla="*/ 2190756 h 3819384"/>
              <a:gd name="connsiteX505" fmla="*/ 3064696 w 5742343"/>
              <a:gd name="connsiteY505" fmla="*/ 2202537 h 3819384"/>
              <a:gd name="connsiteX506" fmla="*/ 3080893 w 5742343"/>
              <a:gd name="connsiteY506" fmla="*/ 2214317 h 3819384"/>
              <a:gd name="connsiteX507" fmla="*/ 3097089 w 5742343"/>
              <a:gd name="connsiteY507" fmla="*/ 2229042 h 3819384"/>
              <a:gd name="connsiteX508" fmla="*/ 3110340 w 5742343"/>
              <a:gd name="connsiteY508" fmla="*/ 2243768 h 3819384"/>
              <a:gd name="connsiteX509" fmla="*/ 3123592 w 5742343"/>
              <a:gd name="connsiteY509" fmla="*/ 2258493 h 3819384"/>
              <a:gd name="connsiteX510" fmla="*/ 3132426 w 5742343"/>
              <a:gd name="connsiteY510" fmla="*/ 2274691 h 3819384"/>
              <a:gd name="connsiteX511" fmla="*/ 3142733 w 5742343"/>
              <a:gd name="connsiteY511" fmla="*/ 2293834 h 3819384"/>
              <a:gd name="connsiteX512" fmla="*/ 3150095 w 5742343"/>
              <a:gd name="connsiteY512" fmla="*/ 2311504 h 3819384"/>
              <a:gd name="connsiteX513" fmla="*/ 3158929 w 5742343"/>
              <a:gd name="connsiteY513" fmla="*/ 2329175 h 3819384"/>
              <a:gd name="connsiteX514" fmla="*/ 3163346 w 5742343"/>
              <a:gd name="connsiteY514" fmla="*/ 2348318 h 3819384"/>
              <a:gd name="connsiteX515" fmla="*/ 3163478 w 5742343"/>
              <a:gd name="connsiteY515" fmla="*/ 2349237 h 3819384"/>
              <a:gd name="connsiteX516" fmla="*/ 3501616 w 5742343"/>
              <a:gd name="connsiteY516" fmla="*/ 2349443 h 3819384"/>
              <a:gd name="connsiteX517" fmla="*/ 3504558 w 5742343"/>
              <a:gd name="connsiteY517" fmla="*/ 2349443 h 3819384"/>
              <a:gd name="connsiteX518" fmla="*/ 3529570 w 5742343"/>
              <a:gd name="connsiteY518" fmla="*/ 2349443 h 3819384"/>
              <a:gd name="connsiteX519" fmla="*/ 3557524 w 5742343"/>
              <a:gd name="connsiteY519" fmla="*/ 2347970 h 3819384"/>
              <a:gd name="connsiteX520" fmla="*/ 3591363 w 5742343"/>
              <a:gd name="connsiteY520" fmla="*/ 2343551 h 3819384"/>
              <a:gd name="connsiteX521" fmla="*/ 3628144 w 5742343"/>
              <a:gd name="connsiteY521" fmla="*/ 2334713 h 3819384"/>
              <a:gd name="connsiteX522" fmla="*/ 3650213 w 5742343"/>
              <a:gd name="connsiteY522" fmla="*/ 2328821 h 3819384"/>
              <a:gd name="connsiteX523" fmla="*/ 3669339 w 5742343"/>
              <a:gd name="connsiteY523" fmla="*/ 2322928 h 3819384"/>
              <a:gd name="connsiteX524" fmla="*/ 3688466 w 5742343"/>
              <a:gd name="connsiteY524" fmla="*/ 2312617 h 3819384"/>
              <a:gd name="connsiteX525" fmla="*/ 3709063 w 5742343"/>
              <a:gd name="connsiteY525" fmla="*/ 2302306 h 3819384"/>
              <a:gd name="connsiteX526" fmla="*/ 3728189 w 5742343"/>
              <a:gd name="connsiteY526" fmla="*/ 2289049 h 3819384"/>
              <a:gd name="connsiteX527" fmla="*/ 3745845 w 5742343"/>
              <a:gd name="connsiteY527" fmla="*/ 2275791 h 3819384"/>
              <a:gd name="connsiteX528" fmla="*/ 3764971 w 5742343"/>
              <a:gd name="connsiteY528" fmla="*/ 2258115 h 3819384"/>
              <a:gd name="connsiteX529" fmla="*/ 3778212 w 5742343"/>
              <a:gd name="connsiteY529" fmla="*/ 2238965 h 3819384"/>
              <a:gd name="connsiteX530" fmla="*/ 3791453 w 5742343"/>
              <a:gd name="connsiteY530" fmla="*/ 2218343 h 3819384"/>
              <a:gd name="connsiteX531" fmla="*/ 3801753 w 5742343"/>
              <a:gd name="connsiteY531" fmla="*/ 2194774 h 3819384"/>
              <a:gd name="connsiteX532" fmla="*/ 3810580 w 5742343"/>
              <a:gd name="connsiteY532" fmla="*/ 2169733 h 3819384"/>
              <a:gd name="connsiteX533" fmla="*/ 3816465 w 5742343"/>
              <a:gd name="connsiteY533" fmla="*/ 2143218 h 3819384"/>
              <a:gd name="connsiteX534" fmla="*/ 3819407 w 5742343"/>
              <a:gd name="connsiteY534" fmla="*/ 2115230 h 3819384"/>
              <a:gd name="connsiteX535" fmla="*/ 3820879 w 5742343"/>
              <a:gd name="connsiteY535" fmla="*/ 2084296 h 3819384"/>
              <a:gd name="connsiteX536" fmla="*/ 3820879 w 5742343"/>
              <a:gd name="connsiteY536" fmla="*/ 2036367 h 3819384"/>
              <a:gd name="connsiteX537" fmla="*/ 1866424 w 5742343"/>
              <a:gd name="connsiteY537" fmla="*/ 2036367 h 3819384"/>
              <a:gd name="connsiteX538" fmla="*/ 1866424 w 5742343"/>
              <a:gd name="connsiteY538" fmla="*/ 2041527 h 3819384"/>
              <a:gd name="connsiteX539" fmla="*/ 0 w 5742343"/>
              <a:gd name="connsiteY539" fmla="*/ 2041527 h 3819384"/>
              <a:gd name="connsiteX540" fmla="*/ 0 w 5742343"/>
              <a:gd name="connsiteY540" fmla="*/ 1922933 h 3819384"/>
              <a:gd name="connsiteX541" fmla="*/ 1081396 w 5742343"/>
              <a:gd name="connsiteY541" fmla="*/ 1922933 h 3819384"/>
              <a:gd name="connsiteX542" fmla="*/ 1081396 w 5742343"/>
              <a:gd name="connsiteY542" fmla="*/ 1912635 h 3819384"/>
              <a:gd name="connsiteX543" fmla="*/ 1349166 w 5742343"/>
              <a:gd name="connsiteY543" fmla="*/ 1912752 h 3819384"/>
              <a:gd name="connsiteX544" fmla="*/ 1349166 w 5742343"/>
              <a:gd name="connsiteY544" fmla="*/ 1912635 h 3819384"/>
              <a:gd name="connsiteX545" fmla="*/ 2793740 w 5742343"/>
              <a:gd name="connsiteY545" fmla="*/ 1912635 h 3819384"/>
              <a:gd name="connsiteX546" fmla="*/ 2809595 w 5742343"/>
              <a:gd name="connsiteY546" fmla="*/ 1911315 h 3819384"/>
              <a:gd name="connsiteX547" fmla="*/ 2827244 w 5742343"/>
              <a:gd name="connsiteY547" fmla="*/ 1909845 h 3819384"/>
              <a:gd name="connsiteX548" fmla="*/ 2850776 w 5742343"/>
              <a:gd name="connsiteY548" fmla="*/ 1905437 h 3819384"/>
              <a:gd name="connsiteX549" fmla="*/ 2877249 w 5742343"/>
              <a:gd name="connsiteY549" fmla="*/ 1896620 h 3819384"/>
              <a:gd name="connsiteX550" fmla="*/ 2905192 w 5742343"/>
              <a:gd name="connsiteY550" fmla="*/ 1884864 h 3819384"/>
              <a:gd name="connsiteX551" fmla="*/ 2919900 w 5742343"/>
              <a:gd name="connsiteY551" fmla="*/ 1877517 h 3819384"/>
              <a:gd name="connsiteX552" fmla="*/ 2934607 w 5742343"/>
              <a:gd name="connsiteY552" fmla="*/ 1868700 h 3819384"/>
              <a:gd name="connsiteX553" fmla="*/ 2947843 w 5742343"/>
              <a:gd name="connsiteY553" fmla="*/ 1859883 h 3819384"/>
              <a:gd name="connsiteX554" fmla="*/ 2962551 w 5742343"/>
              <a:gd name="connsiteY554" fmla="*/ 1848127 h 3819384"/>
              <a:gd name="connsiteX555" fmla="*/ 2980199 w 5742343"/>
              <a:gd name="connsiteY555" fmla="*/ 1827555 h 3819384"/>
              <a:gd name="connsiteX556" fmla="*/ 2994906 w 5742343"/>
              <a:gd name="connsiteY556" fmla="*/ 1806982 h 3819384"/>
              <a:gd name="connsiteX557" fmla="*/ 3008143 w 5742343"/>
              <a:gd name="connsiteY557" fmla="*/ 1784940 h 3819384"/>
              <a:gd name="connsiteX558" fmla="*/ 3019909 w 5742343"/>
              <a:gd name="connsiteY558" fmla="*/ 1758490 h 3819384"/>
              <a:gd name="connsiteX559" fmla="*/ 3027262 w 5742343"/>
              <a:gd name="connsiteY559" fmla="*/ 1730570 h 3819384"/>
              <a:gd name="connsiteX560" fmla="*/ 3034616 w 5742343"/>
              <a:gd name="connsiteY560" fmla="*/ 1701180 h 3819384"/>
              <a:gd name="connsiteX561" fmla="*/ 3037557 w 5742343"/>
              <a:gd name="connsiteY561" fmla="*/ 1668852 h 3819384"/>
              <a:gd name="connsiteX562" fmla="*/ 3039028 w 5742343"/>
              <a:gd name="connsiteY562" fmla="*/ 1635054 h 3819384"/>
              <a:gd name="connsiteX563" fmla="*/ 3039028 w 5742343"/>
              <a:gd name="connsiteY563" fmla="*/ 1600728 h 3819384"/>
              <a:gd name="connsiteX564" fmla="*/ 2755231 w 5742343"/>
              <a:gd name="connsiteY564" fmla="*/ 1600728 h 3819384"/>
              <a:gd name="connsiteX565" fmla="*/ 2752755 w 5742343"/>
              <a:gd name="connsiteY565" fmla="*/ 1612497 h 3819384"/>
              <a:gd name="connsiteX566" fmla="*/ 2742466 w 5742343"/>
              <a:gd name="connsiteY566" fmla="*/ 1637509 h 3819384"/>
              <a:gd name="connsiteX567" fmla="*/ 2730706 w 5742343"/>
              <a:gd name="connsiteY567" fmla="*/ 1661049 h 3819384"/>
              <a:gd name="connsiteX568" fmla="*/ 2716006 w 5742343"/>
              <a:gd name="connsiteY568" fmla="*/ 1684589 h 3819384"/>
              <a:gd name="connsiteX569" fmla="*/ 2699836 w 5742343"/>
              <a:gd name="connsiteY569" fmla="*/ 1705187 h 3819384"/>
              <a:gd name="connsiteX570" fmla="*/ 2680726 w 5742343"/>
              <a:gd name="connsiteY570" fmla="*/ 1725784 h 3819384"/>
              <a:gd name="connsiteX571" fmla="*/ 2661617 w 5742343"/>
              <a:gd name="connsiteY571" fmla="*/ 1741968 h 3819384"/>
              <a:gd name="connsiteX572" fmla="*/ 2639567 w 5742343"/>
              <a:gd name="connsiteY572" fmla="*/ 1756681 h 3819384"/>
              <a:gd name="connsiteX573" fmla="*/ 2618987 w 5742343"/>
              <a:gd name="connsiteY573" fmla="*/ 1769922 h 3819384"/>
              <a:gd name="connsiteX574" fmla="*/ 2598408 w 5742343"/>
              <a:gd name="connsiteY574" fmla="*/ 1780221 h 3819384"/>
              <a:gd name="connsiteX575" fmla="*/ 2574888 w 5742343"/>
              <a:gd name="connsiteY575" fmla="*/ 1790520 h 3819384"/>
              <a:gd name="connsiteX576" fmla="*/ 2554308 w 5742343"/>
              <a:gd name="connsiteY576" fmla="*/ 1796405 h 3819384"/>
              <a:gd name="connsiteX577" fmla="*/ 2532259 w 5742343"/>
              <a:gd name="connsiteY577" fmla="*/ 1803761 h 3819384"/>
              <a:gd name="connsiteX578" fmla="*/ 2511679 w 5742343"/>
              <a:gd name="connsiteY578" fmla="*/ 1808175 h 3819384"/>
              <a:gd name="connsiteX579" fmla="*/ 2473460 w 5742343"/>
              <a:gd name="connsiteY579" fmla="*/ 1817002 h 3819384"/>
              <a:gd name="connsiteX580" fmla="*/ 2442590 w 5742343"/>
              <a:gd name="connsiteY580" fmla="*/ 1819945 h 3819384"/>
              <a:gd name="connsiteX581" fmla="*/ 2411721 w 5742343"/>
              <a:gd name="connsiteY581" fmla="*/ 1821416 h 3819384"/>
              <a:gd name="connsiteX582" fmla="*/ 1075511 w 5742343"/>
              <a:gd name="connsiteY582" fmla="*/ 1821416 h 3819384"/>
              <a:gd name="connsiteX583" fmla="*/ 1075511 w 5742343"/>
              <a:gd name="connsiteY583" fmla="*/ 1819321 h 3819384"/>
              <a:gd name="connsiteX584" fmla="*/ 0 w 5742343"/>
              <a:gd name="connsiteY584" fmla="*/ 1819321 h 3819384"/>
              <a:gd name="connsiteX585" fmla="*/ 0 w 5742343"/>
              <a:gd name="connsiteY585" fmla="*/ 1700727 h 3819384"/>
              <a:gd name="connsiteX586" fmla="*/ 1075511 w 5742343"/>
              <a:gd name="connsiteY586" fmla="*/ 1700727 h 3819384"/>
              <a:gd name="connsiteX587" fmla="*/ 1075511 w 5742343"/>
              <a:gd name="connsiteY587" fmla="*/ 1696359 h 3819384"/>
              <a:gd name="connsiteX588" fmla="*/ 2411721 w 5742343"/>
              <a:gd name="connsiteY588" fmla="*/ 1694888 h 3819384"/>
              <a:gd name="connsiteX589" fmla="*/ 2422010 w 5742343"/>
              <a:gd name="connsiteY589" fmla="*/ 1694888 h 3819384"/>
              <a:gd name="connsiteX590" fmla="*/ 2449940 w 5742343"/>
              <a:gd name="connsiteY590" fmla="*/ 1690474 h 3819384"/>
              <a:gd name="connsiteX591" fmla="*/ 2467580 w 5742343"/>
              <a:gd name="connsiteY591" fmla="*/ 1687532 h 3819384"/>
              <a:gd name="connsiteX592" fmla="*/ 2486689 w 5742343"/>
              <a:gd name="connsiteY592" fmla="*/ 1683118 h 3819384"/>
              <a:gd name="connsiteX593" fmla="*/ 2508739 w 5742343"/>
              <a:gd name="connsiteY593" fmla="*/ 1677233 h 3819384"/>
              <a:gd name="connsiteX594" fmla="*/ 2529319 w 5742343"/>
              <a:gd name="connsiteY594" fmla="*/ 1669877 h 3819384"/>
              <a:gd name="connsiteX595" fmla="*/ 2551368 w 5742343"/>
              <a:gd name="connsiteY595" fmla="*/ 1658107 h 3819384"/>
              <a:gd name="connsiteX596" fmla="*/ 2573418 w 5742343"/>
              <a:gd name="connsiteY596" fmla="*/ 1644865 h 3819384"/>
              <a:gd name="connsiteX597" fmla="*/ 2589588 w 5742343"/>
              <a:gd name="connsiteY597" fmla="*/ 1630153 h 3819384"/>
              <a:gd name="connsiteX598" fmla="*/ 2602818 w 5742343"/>
              <a:gd name="connsiteY598" fmla="*/ 1613969 h 3819384"/>
              <a:gd name="connsiteX599" fmla="*/ 2610959 w 5742343"/>
              <a:gd name="connsiteY599" fmla="*/ 1600728 h 3819384"/>
              <a:gd name="connsiteX600" fmla="*/ 1054914 w 5742343"/>
              <a:gd name="connsiteY600" fmla="*/ 1600728 h 3819384"/>
              <a:gd name="connsiteX601" fmla="*/ 1056744 w 5742343"/>
              <a:gd name="connsiteY601" fmla="*/ 1589480 h 3819384"/>
              <a:gd name="connsiteX602" fmla="*/ 0 w 5742343"/>
              <a:gd name="connsiteY602" fmla="*/ 1589480 h 3819384"/>
              <a:gd name="connsiteX603" fmla="*/ 0 w 5742343"/>
              <a:gd name="connsiteY603" fmla="*/ 1470886 h 3819384"/>
              <a:gd name="connsiteX604" fmla="*/ 1866424 w 5742343"/>
              <a:gd name="connsiteY604" fmla="*/ 1470886 h 3819384"/>
              <a:gd name="connsiteX605" fmla="*/ 1866424 w 5742343"/>
              <a:gd name="connsiteY605" fmla="*/ 1473709 h 3819384"/>
              <a:gd name="connsiteX606" fmla="*/ 2626337 w 5742343"/>
              <a:gd name="connsiteY606" fmla="*/ 1473348 h 3819384"/>
              <a:gd name="connsiteX607" fmla="*/ 2626337 w 5742343"/>
              <a:gd name="connsiteY607" fmla="*/ 738570 h 3819384"/>
              <a:gd name="connsiteX608" fmla="*/ 2764515 w 5742343"/>
              <a:gd name="connsiteY608" fmla="*/ 738570 h 3819384"/>
              <a:gd name="connsiteX609" fmla="*/ 2764515 w 5742343"/>
              <a:gd name="connsiteY609" fmla="*/ 1473283 h 3819384"/>
              <a:gd name="connsiteX610" fmla="*/ 3039028 w 5742343"/>
              <a:gd name="connsiteY610" fmla="*/ 1473153 h 3819384"/>
              <a:gd name="connsiteX611" fmla="*/ 3039028 w 5742343"/>
              <a:gd name="connsiteY611" fmla="*/ 1136902 h 3819384"/>
              <a:gd name="connsiteX612" fmla="*/ 3039028 w 5742343"/>
              <a:gd name="connsiteY612" fmla="*/ 1125146 h 3819384"/>
              <a:gd name="connsiteX613" fmla="*/ 3039028 w 5742343"/>
              <a:gd name="connsiteY613" fmla="*/ 1107513 h 3819384"/>
              <a:gd name="connsiteX614" fmla="*/ 3041970 w 5742343"/>
              <a:gd name="connsiteY614" fmla="*/ 1084001 h 3819384"/>
              <a:gd name="connsiteX615" fmla="*/ 3049323 w 5742343"/>
              <a:gd name="connsiteY615" fmla="*/ 1054612 h 3819384"/>
              <a:gd name="connsiteX616" fmla="*/ 3053735 w 5742343"/>
              <a:gd name="connsiteY616" fmla="*/ 1038447 h 3819384"/>
              <a:gd name="connsiteX617" fmla="*/ 3059618 w 5742343"/>
              <a:gd name="connsiteY617" fmla="*/ 1022283 h 3819384"/>
              <a:gd name="connsiteX618" fmla="*/ 3066972 w 5742343"/>
              <a:gd name="connsiteY618" fmla="*/ 1004649 h 3819384"/>
              <a:gd name="connsiteX619" fmla="*/ 3074326 w 5742343"/>
              <a:gd name="connsiteY619" fmla="*/ 987016 h 3819384"/>
              <a:gd name="connsiteX620" fmla="*/ 3084621 w 5742343"/>
              <a:gd name="connsiteY620" fmla="*/ 969382 h 3819384"/>
              <a:gd name="connsiteX621" fmla="*/ 3097857 w 5742343"/>
              <a:gd name="connsiteY621" fmla="*/ 953218 h 3819384"/>
              <a:gd name="connsiteX622" fmla="*/ 3111094 w 5742343"/>
              <a:gd name="connsiteY622" fmla="*/ 935584 h 3819384"/>
              <a:gd name="connsiteX623" fmla="*/ 3125801 w 5742343"/>
              <a:gd name="connsiteY623" fmla="*/ 919420 h 3819384"/>
              <a:gd name="connsiteX624" fmla="*/ 3139037 w 5742343"/>
              <a:gd name="connsiteY624" fmla="*/ 907664 h 3819384"/>
              <a:gd name="connsiteX625" fmla="*/ 3150803 w 5742343"/>
              <a:gd name="connsiteY625" fmla="*/ 897378 h 3819384"/>
              <a:gd name="connsiteX626" fmla="*/ 3165510 w 5742343"/>
              <a:gd name="connsiteY626" fmla="*/ 885622 h 3819384"/>
              <a:gd name="connsiteX627" fmla="*/ 3178747 w 5742343"/>
              <a:gd name="connsiteY627" fmla="*/ 878275 h 3819384"/>
              <a:gd name="connsiteX628" fmla="*/ 3194925 w 5742343"/>
              <a:gd name="connsiteY628" fmla="*/ 867988 h 3819384"/>
              <a:gd name="connsiteX629" fmla="*/ 3209632 w 5742343"/>
              <a:gd name="connsiteY629" fmla="*/ 862110 h 3819384"/>
              <a:gd name="connsiteX630" fmla="*/ 3244930 w 5742343"/>
              <a:gd name="connsiteY630" fmla="*/ 847416 h 3819384"/>
              <a:gd name="connsiteX631" fmla="*/ 3280227 w 5742343"/>
              <a:gd name="connsiteY631" fmla="*/ 837129 h 3819384"/>
              <a:gd name="connsiteX632" fmla="*/ 3319937 w 5742343"/>
              <a:gd name="connsiteY632" fmla="*/ 831251 h 3819384"/>
              <a:gd name="connsiteX633" fmla="*/ 3359646 w 5742343"/>
              <a:gd name="connsiteY633" fmla="*/ 825374 h 3819384"/>
              <a:gd name="connsiteX634" fmla="*/ 3403768 w 5742343"/>
              <a:gd name="connsiteY634" fmla="*/ 823904 h 3819384"/>
              <a:gd name="connsiteX635" fmla="*/ 4527083 w 5742343"/>
              <a:gd name="connsiteY635" fmla="*/ 823904 h 3819384"/>
              <a:gd name="connsiteX636" fmla="*/ 4527083 w 5742343"/>
              <a:gd name="connsiteY636" fmla="*/ 384352 h 3819384"/>
              <a:gd name="connsiteX637" fmla="*/ 4527083 w 5742343"/>
              <a:gd name="connsiteY637" fmla="*/ 372571 h 3819384"/>
              <a:gd name="connsiteX638" fmla="*/ 4530025 w 5742343"/>
              <a:gd name="connsiteY638" fmla="*/ 351954 h 3819384"/>
              <a:gd name="connsiteX639" fmla="*/ 4534439 w 5742343"/>
              <a:gd name="connsiteY639" fmla="*/ 323975 h 3819384"/>
              <a:gd name="connsiteX640" fmla="*/ 4541796 w 5742343"/>
              <a:gd name="connsiteY640" fmla="*/ 291577 h 3819384"/>
              <a:gd name="connsiteX641" fmla="*/ 4547681 w 5742343"/>
              <a:gd name="connsiteY641" fmla="*/ 270960 h 3819384"/>
              <a:gd name="connsiteX642" fmla="*/ 4555037 w 5742343"/>
              <a:gd name="connsiteY642" fmla="*/ 251817 h 3819384"/>
              <a:gd name="connsiteX643" fmla="*/ 4563865 w 5742343"/>
              <a:gd name="connsiteY643" fmla="*/ 232673 h 3819384"/>
              <a:gd name="connsiteX644" fmla="*/ 4575635 w 5742343"/>
              <a:gd name="connsiteY644" fmla="*/ 213529 h 3819384"/>
              <a:gd name="connsiteX645" fmla="*/ 4585933 w 5742343"/>
              <a:gd name="connsiteY645" fmla="*/ 191440 h 3819384"/>
              <a:gd name="connsiteX646" fmla="*/ 4600646 w 5742343"/>
              <a:gd name="connsiteY646" fmla="*/ 172296 h 3819384"/>
              <a:gd name="connsiteX647" fmla="*/ 4619772 w 5742343"/>
              <a:gd name="connsiteY647" fmla="*/ 150206 h 3819384"/>
              <a:gd name="connsiteX648" fmla="*/ 4638899 w 5742343"/>
              <a:gd name="connsiteY648" fmla="*/ 131063 h 3819384"/>
              <a:gd name="connsiteX649" fmla="*/ 4655083 w 5742343"/>
              <a:gd name="connsiteY649" fmla="*/ 114864 h 3819384"/>
              <a:gd name="connsiteX650" fmla="*/ 4672738 w 5742343"/>
              <a:gd name="connsiteY650" fmla="*/ 100138 h 3819384"/>
              <a:gd name="connsiteX651" fmla="*/ 4691864 w 5742343"/>
              <a:gd name="connsiteY651" fmla="*/ 86884 h 3819384"/>
              <a:gd name="connsiteX652" fmla="*/ 4713933 w 5742343"/>
              <a:gd name="connsiteY652" fmla="*/ 73631 h 3819384"/>
              <a:gd name="connsiteX653" fmla="*/ 4734531 w 5742343"/>
              <a:gd name="connsiteY653" fmla="*/ 63322 h 3819384"/>
              <a:gd name="connsiteX654" fmla="*/ 4758071 w 5742343"/>
              <a:gd name="connsiteY654" fmla="*/ 51542 h 3819384"/>
              <a:gd name="connsiteX655" fmla="*/ 4780139 w 5742343"/>
              <a:gd name="connsiteY655" fmla="*/ 41233 h 3819384"/>
              <a:gd name="connsiteX656" fmla="*/ 4805151 w 5742343"/>
              <a:gd name="connsiteY656" fmla="*/ 33870 h 3819384"/>
              <a:gd name="connsiteX657" fmla="*/ 4831633 w 5742343"/>
              <a:gd name="connsiteY657" fmla="*/ 25034 h 3819384"/>
              <a:gd name="connsiteX658" fmla="*/ 4856645 w 5742343"/>
              <a:gd name="connsiteY658" fmla="*/ 19144 h 3819384"/>
              <a:gd name="connsiteX659" fmla="*/ 4884599 w 5742343"/>
              <a:gd name="connsiteY659" fmla="*/ 13254 h 3819384"/>
              <a:gd name="connsiteX660" fmla="*/ 4912553 w 5742343"/>
              <a:gd name="connsiteY660" fmla="*/ 8836 h 3819384"/>
              <a:gd name="connsiteX661" fmla="*/ 4941978 w 5742343"/>
              <a:gd name="connsiteY661" fmla="*/ 5891 h 3819384"/>
              <a:gd name="connsiteX662" fmla="*/ 4972874 w 5742343"/>
              <a:gd name="connsiteY662" fmla="*/ 1473 h 381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Lst>
            <a:rect l="l" t="t" r="r" b="b"/>
            <a:pathLst>
              <a:path w="5742343" h="3819384">
                <a:moveTo>
                  <a:pt x="4517941" y="3327556"/>
                </a:moveTo>
                <a:lnTo>
                  <a:pt x="4516469" y="3329029"/>
                </a:lnTo>
                <a:lnTo>
                  <a:pt x="3897860" y="3329029"/>
                </a:lnTo>
                <a:lnTo>
                  <a:pt x="3897901" y="3329161"/>
                </a:lnTo>
                <a:lnTo>
                  <a:pt x="3906725" y="3349783"/>
                </a:lnTo>
                <a:lnTo>
                  <a:pt x="3912607" y="3361567"/>
                </a:lnTo>
                <a:lnTo>
                  <a:pt x="3919961" y="3373352"/>
                </a:lnTo>
                <a:lnTo>
                  <a:pt x="3927315" y="3382190"/>
                </a:lnTo>
                <a:lnTo>
                  <a:pt x="3937610" y="3392501"/>
                </a:lnTo>
                <a:lnTo>
                  <a:pt x="3952317" y="3405758"/>
                </a:lnTo>
                <a:lnTo>
                  <a:pt x="3969966" y="3417543"/>
                </a:lnTo>
                <a:lnTo>
                  <a:pt x="3990556" y="3426381"/>
                </a:lnTo>
                <a:lnTo>
                  <a:pt x="4011146" y="3435219"/>
                </a:lnTo>
                <a:lnTo>
                  <a:pt x="4033207" y="3441111"/>
                </a:lnTo>
                <a:lnTo>
                  <a:pt x="4058209" y="3445530"/>
                </a:lnTo>
                <a:lnTo>
                  <a:pt x="4086153" y="3448476"/>
                </a:lnTo>
                <a:lnTo>
                  <a:pt x="4115567" y="3448476"/>
                </a:lnTo>
                <a:lnTo>
                  <a:pt x="4780568" y="3447656"/>
                </a:lnTo>
                <a:lnTo>
                  <a:pt x="4778554" y="3440942"/>
                </a:lnTo>
                <a:lnTo>
                  <a:pt x="4772665" y="3427689"/>
                </a:lnTo>
                <a:lnTo>
                  <a:pt x="4763830" y="3415909"/>
                </a:lnTo>
                <a:lnTo>
                  <a:pt x="4753523" y="3404128"/>
                </a:lnTo>
                <a:lnTo>
                  <a:pt x="4744689" y="3393820"/>
                </a:lnTo>
                <a:lnTo>
                  <a:pt x="4728493" y="3380568"/>
                </a:lnTo>
                <a:lnTo>
                  <a:pt x="4712297" y="3371732"/>
                </a:lnTo>
                <a:lnTo>
                  <a:pt x="4696100" y="3361425"/>
                </a:lnTo>
                <a:lnTo>
                  <a:pt x="4675487" y="3352589"/>
                </a:lnTo>
                <a:lnTo>
                  <a:pt x="4657818" y="3346699"/>
                </a:lnTo>
                <a:lnTo>
                  <a:pt x="4638677" y="3342282"/>
                </a:lnTo>
                <a:lnTo>
                  <a:pt x="4601867" y="3334919"/>
                </a:lnTo>
                <a:lnTo>
                  <a:pt x="4569475" y="3330501"/>
                </a:lnTo>
                <a:lnTo>
                  <a:pt x="4542972" y="3329029"/>
                </a:lnTo>
                <a:close/>
                <a:moveTo>
                  <a:pt x="3170708" y="2701229"/>
                </a:moveTo>
                <a:lnTo>
                  <a:pt x="3170708" y="3012433"/>
                </a:lnTo>
                <a:lnTo>
                  <a:pt x="3170708" y="3028631"/>
                </a:lnTo>
                <a:lnTo>
                  <a:pt x="3172180" y="3044829"/>
                </a:lnTo>
                <a:lnTo>
                  <a:pt x="3176598" y="3063972"/>
                </a:lnTo>
                <a:lnTo>
                  <a:pt x="3183960" y="3087532"/>
                </a:lnTo>
                <a:lnTo>
                  <a:pt x="3191321" y="3111093"/>
                </a:lnTo>
                <a:lnTo>
                  <a:pt x="3198683" y="3122873"/>
                </a:lnTo>
                <a:lnTo>
                  <a:pt x="3206045" y="3134654"/>
                </a:lnTo>
                <a:lnTo>
                  <a:pt x="3214880" y="3146434"/>
                </a:lnTo>
                <a:lnTo>
                  <a:pt x="3223714" y="3155269"/>
                </a:lnTo>
                <a:lnTo>
                  <a:pt x="3235493" y="3165577"/>
                </a:lnTo>
                <a:lnTo>
                  <a:pt x="3248745" y="3175885"/>
                </a:lnTo>
                <a:lnTo>
                  <a:pt x="3263468" y="3181775"/>
                </a:lnTo>
                <a:lnTo>
                  <a:pt x="3278192" y="3187665"/>
                </a:lnTo>
                <a:lnTo>
                  <a:pt x="3295861" y="3192083"/>
                </a:lnTo>
                <a:lnTo>
                  <a:pt x="3313530" y="3195028"/>
                </a:lnTo>
                <a:lnTo>
                  <a:pt x="3331198" y="3197973"/>
                </a:lnTo>
                <a:lnTo>
                  <a:pt x="3353284" y="3197973"/>
                </a:lnTo>
                <a:lnTo>
                  <a:pt x="3750829" y="3197973"/>
                </a:lnTo>
                <a:lnTo>
                  <a:pt x="3750829" y="2762043"/>
                </a:lnTo>
                <a:lnTo>
                  <a:pt x="3747887" y="2728163"/>
                </a:lnTo>
                <a:lnTo>
                  <a:pt x="3745442" y="2701229"/>
                </a:lnTo>
                <a:close/>
                <a:moveTo>
                  <a:pt x="3170708" y="2479220"/>
                </a:moveTo>
                <a:lnTo>
                  <a:pt x="3170708" y="2571758"/>
                </a:lnTo>
                <a:lnTo>
                  <a:pt x="3696015" y="2571758"/>
                </a:lnTo>
                <a:lnTo>
                  <a:pt x="3692000" y="2566129"/>
                </a:lnTo>
                <a:lnTo>
                  <a:pt x="3672880" y="2546980"/>
                </a:lnTo>
                <a:lnTo>
                  <a:pt x="3658173" y="2535195"/>
                </a:lnTo>
                <a:lnTo>
                  <a:pt x="3646408" y="2524884"/>
                </a:lnTo>
                <a:lnTo>
                  <a:pt x="3631700" y="2516046"/>
                </a:lnTo>
                <a:lnTo>
                  <a:pt x="3616993" y="2508681"/>
                </a:lnTo>
                <a:lnTo>
                  <a:pt x="3589049" y="2496897"/>
                </a:lnTo>
                <a:lnTo>
                  <a:pt x="3562577" y="2489531"/>
                </a:lnTo>
                <a:lnTo>
                  <a:pt x="3539045" y="2483639"/>
                </a:lnTo>
                <a:lnTo>
                  <a:pt x="3519926" y="2480693"/>
                </a:lnTo>
                <a:lnTo>
                  <a:pt x="3502277" y="2479220"/>
                </a:lnTo>
                <a:close/>
                <a:moveTo>
                  <a:pt x="2340795" y="2479220"/>
                </a:moveTo>
                <a:lnTo>
                  <a:pt x="2340795" y="2571758"/>
                </a:lnTo>
                <a:lnTo>
                  <a:pt x="3033776" y="2571758"/>
                </a:lnTo>
                <a:lnTo>
                  <a:pt x="3033776" y="2479220"/>
                </a:lnTo>
                <a:close/>
                <a:moveTo>
                  <a:pt x="2288565" y="2256117"/>
                </a:moveTo>
                <a:lnTo>
                  <a:pt x="2293715" y="2263159"/>
                </a:lnTo>
                <a:lnTo>
                  <a:pt x="2308428" y="2285287"/>
                </a:lnTo>
                <a:lnTo>
                  <a:pt x="2320198" y="2310366"/>
                </a:lnTo>
                <a:lnTo>
                  <a:pt x="2330496" y="2336921"/>
                </a:lnTo>
                <a:lnTo>
                  <a:pt x="2333114" y="2348732"/>
                </a:lnTo>
                <a:lnTo>
                  <a:pt x="3019991" y="2349150"/>
                </a:lnTo>
                <a:lnTo>
                  <a:pt x="3013163" y="2340955"/>
                </a:lnTo>
                <a:lnTo>
                  <a:pt x="3007273" y="2330647"/>
                </a:lnTo>
                <a:lnTo>
                  <a:pt x="2999911" y="2323285"/>
                </a:lnTo>
                <a:lnTo>
                  <a:pt x="2983715" y="2308559"/>
                </a:lnTo>
                <a:lnTo>
                  <a:pt x="2967519" y="2295307"/>
                </a:lnTo>
                <a:lnTo>
                  <a:pt x="2948378" y="2284999"/>
                </a:lnTo>
                <a:lnTo>
                  <a:pt x="2929237" y="2277636"/>
                </a:lnTo>
                <a:lnTo>
                  <a:pt x="2908623" y="2270273"/>
                </a:lnTo>
                <a:lnTo>
                  <a:pt x="2889482" y="2265856"/>
                </a:lnTo>
                <a:lnTo>
                  <a:pt x="2855617" y="2259966"/>
                </a:lnTo>
                <a:lnTo>
                  <a:pt x="2829114" y="2257021"/>
                </a:lnTo>
                <a:lnTo>
                  <a:pt x="2817335" y="2257021"/>
                </a:lnTo>
                <a:close/>
                <a:moveTo>
                  <a:pt x="3175806" y="1600728"/>
                </a:moveTo>
                <a:lnTo>
                  <a:pt x="3175806" y="1635054"/>
                </a:lnTo>
                <a:lnTo>
                  <a:pt x="3174335" y="1682077"/>
                </a:lnTo>
                <a:lnTo>
                  <a:pt x="3171393" y="1704119"/>
                </a:lnTo>
                <a:lnTo>
                  <a:pt x="3168452" y="1726161"/>
                </a:lnTo>
                <a:lnTo>
                  <a:pt x="3164040" y="1748203"/>
                </a:lnTo>
                <a:lnTo>
                  <a:pt x="3159628" y="1767306"/>
                </a:lnTo>
                <a:lnTo>
                  <a:pt x="3153745" y="1787879"/>
                </a:lnTo>
                <a:lnTo>
                  <a:pt x="3146391" y="1806982"/>
                </a:lnTo>
                <a:lnTo>
                  <a:pt x="3139037" y="1826085"/>
                </a:lnTo>
                <a:lnTo>
                  <a:pt x="3128742" y="1845189"/>
                </a:lnTo>
                <a:lnTo>
                  <a:pt x="3118447" y="1861353"/>
                </a:lnTo>
                <a:lnTo>
                  <a:pt x="3109623" y="1878986"/>
                </a:lnTo>
                <a:lnTo>
                  <a:pt x="3097857" y="1893681"/>
                </a:lnTo>
                <a:lnTo>
                  <a:pt x="3084621" y="1909845"/>
                </a:lnTo>
                <a:lnTo>
                  <a:pt x="3082108" y="1912635"/>
                </a:lnTo>
                <a:lnTo>
                  <a:pt x="3820879" y="1912635"/>
                </a:lnTo>
                <a:lnTo>
                  <a:pt x="3820879" y="1761702"/>
                </a:lnTo>
                <a:lnTo>
                  <a:pt x="3819407" y="1742552"/>
                </a:lnTo>
                <a:lnTo>
                  <a:pt x="3819407" y="1708672"/>
                </a:lnTo>
                <a:lnTo>
                  <a:pt x="3822350" y="1664481"/>
                </a:lnTo>
                <a:lnTo>
                  <a:pt x="3826764" y="1637966"/>
                </a:lnTo>
                <a:lnTo>
                  <a:pt x="3831177" y="1609979"/>
                </a:lnTo>
                <a:lnTo>
                  <a:pt x="3833025" y="1600728"/>
                </a:lnTo>
                <a:close/>
                <a:moveTo>
                  <a:pt x="4253429" y="1383131"/>
                </a:moveTo>
                <a:lnTo>
                  <a:pt x="4218119" y="1386077"/>
                </a:lnTo>
                <a:lnTo>
                  <a:pt x="4185751" y="1390496"/>
                </a:lnTo>
                <a:lnTo>
                  <a:pt x="4154854" y="1399335"/>
                </a:lnTo>
                <a:lnTo>
                  <a:pt x="4125429" y="1411119"/>
                </a:lnTo>
                <a:lnTo>
                  <a:pt x="4098947" y="1424376"/>
                </a:lnTo>
                <a:lnTo>
                  <a:pt x="4073935" y="1440580"/>
                </a:lnTo>
                <a:lnTo>
                  <a:pt x="4051866" y="1459729"/>
                </a:lnTo>
                <a:lnTo>
                  <a:pt x="4038932" y="1472679"/>
                </a:lnTo>
                <a:lnTo>
                  <a:pt x="4181337" y="1472611"/>
                </a:lnTo>
                <a:lnTo>
                  <a:pt x="4197521" y="1469666"/>
                </a:lnTo>
                <a:lnTo>
                  <a:pt x="4216648" y="1468193"/>
                </a:lnTo>
                <a:lnTo>
                  <a:pt x="4238717" y="1465248"/>
                </a:lnTo>
                <a:lnTo>
                  <a:pt x="4265199" y="1459358"/>
                </a:lnTo>
                <a:lnTo>
                  <a:pt x="4296095" y="1450522"/>
                </a:lnTo>
                <a:lnTo>
                  <a:pt x="4328463" y="1441686"/>
                </a:lnTo>
                <a:lnTo>
                  <a:pt x="4360831" y="1424015"/>
                </a:lnTo>
                <a:lnTo>
                  <a:pt x="4381429" y="1415179"/>
                </a:lnTo>
                <a:lnTo>
                  <a:pt x="4400555" y="1401926"/>
                </a:lnTo>
                <a:lnTo>
                  <a:pt x="4416739" y="1388672"/>
                </a:lnTo>
                <a:lnTo>
                  <a:pt x="4423505" y="1383131"/>
                </a:lnTo>
                <a:lnTo>
                  <a:pt x="4291681" y="1383131"/>
                </a:lnTo>
                <a:close/>
                <a:moveTo>
                  <a:pt x="3374353" y="950279"/>
                </a:moveTo>
                <a:lnTo>
                  <a:pt x="3347880" y="953218"/>
                </a:lnTo>
                <a:lnTo>
                  <a:pt x="3322878" y="957626"/>
                </a:lnTo>
                <a:lnTo>
                  <a:pt x="3299346" y="963504"/>
                </a:lnTo>
                <a:lnTo>
                  <a:pt x="3278756" y="970852"/>
                </a:lnTo>
                <a:lnTo>
                  <a:pt x="3259637" y="981138"/>
                </a:lnTo>
                <a:lnTo>
                  <a:pt x="3240517" y="992894"/>
                </a:lnTo>
                <a:lnTo>
                  <a:pt x="3227281" y="1004649"/>
                </a:lnTo>
                <a:lnTo>
                  <a:pt x="3216986" y="1014936"/>
                </a:lnTo>
                <a:lnTo>
                  <a:pt x="3208161" y="1025222"/>
                </a:lnTo>
                <a:lnTo>
                  <a:pt x="3202279" y="1035508"/>
                </a:lnTo>
                <a:lnTo>
                  <a:pt x="3194925" y="1047264"/>
                </a:lnTo>
                <a:lnTo>
                  <a:pt x="3187571" y="1069306"/>
                </a:lnTo>
                <a:lnTo>
                  <a:pt x="3180218" y="1088409"/>
                </a:lnTo>
                <a:lnTo>
                  <a:pt x="3177276" y="1106043"/>
                </a:lnTo>
                <a:lnTo>
                  <a:pt x="3175806" y="1120738"/>
                </a:lnTo>
                <a:lnTo>
                  <a:pt x="3175806" y="1133963"/>
                </a:lnTo>
                <a:lnTo>
                  <a:pt x="3175806" y="1135433"/>
                </a:lnTo>
                <a:lnTo>
                  <a:pt x="3175806" y="1136902"/>
                </a:lnTo>
                <a:lnTo>
                  <a:pt x="3175806" y="1473088"/>
                </a:lnTo>
                <a:lnTo>
                  <a:pt x="3879500" y="1472754"/>
                </a:lnTo>
                <a:lnTo>
                  <a:pt x="3887085" y="1458256"/>
                </a:lnTo>
                <a:lnTo>
                  <a:pt x="3904741" y="1428795"/>
                </a:lnTo>
                <a:lnTo>
                  <a:pt x="3926809" y="1399335"/>
                </a:lnTo>
                <a:lnTo>
                  <a:pt x="3951821" y="1372820"/>
                </a:lnTo>
                <a:lnTo>
                  <a:pt x="3968005" y="1358090"/>
                </a:lnTo>
                <a:lnTo>
                  <a:pt x="3984189" y="1343359"/>
                </a:lnTo>
                <a:lnTo>
                  <a:pt x="4001843" y="1330102"/>
                </a:lnTo>
                <a:lnTo>
                  <a:pt x="4020970" y="1319791"/>
                </a:lnTo>
                <a:lnTo>
                  <a:pt x="4040096" y="1309479"/>
                </a:lnTo>
                <a:lnTo>
                  <a:pt x="4059223" y="1299168"/>
                </a:lnTo>
                <a:lnTo>
                  <a:pt x="4079820" y="1290330"/>
                </a:lnTo>
                <a:lnTo>
                  <a:pt x="4100418" y="1282965"/>
                </a:lnTo>
                <a:lnTo>
                  <a:pt x="4122487" y="1277073"/>
                </a:lnTo>
                <a:lnTo>
                  <a:pt x="4146027" y="1269707"/>
                </a:lnTo>
                <a:lnTo>
                  <a:pt x="4169567" y="1265288"/>
                </a:lnTo>
                <a:lnTo>
                  <a:pt x="4193107" y="1262342"/>
                </a:lnTo>
                <a:lnTo>
                  <a:pt x="4218119" y="1260869"/>
                </a:lnTo>
                <a:lnTo>
                  <a:pt x="4241659" y="1259396"/>
                </a:lnTo>
                <a:lnTo>
                  <a:pt x="4268141" y="1259396"/>
                </a:lnTo>
                <a:lnTo>
                  <a:pt x="4296095" y="1259396"/>
                </a:lnTo>
                <a:lnTo>
                  <a:pt x="4507109" y="1259396"/>
                </a:lnTo>
                <a:lnTo>
                  <a:pt x="4510899" y="1248774"/>
                </a:lnTo>
                <a:lnTo>
                  <a:pt x="4516784" y="1225212"/>
                </a:lnTo>
                <a:lnTo>
                  <a:pt x="4521198" y="1203123"/>
                </a:lnTo>
                <a:lnTo>
                  <a:pt x="4524141" y="1178089"/>
                </a:lnTo>
                <a:lnTo>
                  <a:pt x="4527083" y="1153054"/>
                </a:lnTo>
                <a:lnTo>
                  <a:pt x="4527083" y="1128020"/>
                </a:lnTo>
                <a:lnTo>
                  <a:pt x="4527083" y="953607"/>
                </a:lnTo>
                <a:lnTo>
                  <a:pt x="3403768" y="950279"/>
                </a:lnTo>
                <a:close/>
                <a:moveTo>
                  <a:pt x="5003771" y="0"/>
                </a:moveTo>
                <a:lnTo>
                  <a:pt x="5036139" y="0"/>
                </a:lnTo>
                <a:lnTo>
                  <a:pt x="5506941" y="0"/>
                </a:lnTo>
                <a:lnTo>
                  <a:pt x="5506941" y="131063"/>
                </a:lnTo>
                <a:lnTo>
                  <a:pt x="5036139" y="131063"/>
                </a:lnTo>
                <a:lnTo>
                  <a:pt x="4986116" y="132535"/>
                </a:lnTo>
                <a:lnTo>
                  <a:pt x="4940507" y="135480"/>
                </a:lnTo>
                <a:lnTo>
                  <a:pt x="4897840" y="144316"/>
                </a:lnTo>
                <a:lnTo>
                  <a:pt x="4859587" y="154624"/>
                </a:lnTo>
                <a:lnTo>
                  <a:pt x="4822806" y="164933"/>
                </a:lnTo>
                <a:lnTo>
                  <a:pt x="4806622" y="173768"/>
                </a:lnTo>
                <a:lnTo>
                  <a:pt x="4790438" y="181132"/>
                </a:lnTo>
                <a:lnTo>
                  <a:pt x="4775726" y="189967"/>
                </a:lnTo>
                <a:lnTo>
                  <a:pt x="4762485" y="200275"/>
                </a:lnTo>
                <a:lnTo>
                  <a:pt x="4749243" y="209111"/>
                </a:lnTo>
                <a:lnTo>
                  <a:pt x="4736002" y="220892"/>
                </a:lnTo>
                <a:lnTo>
                  <a:pt x="4724232" y="234145"/>
                </a:lnTo>
                <a:lnTo>
                  <a:pt x="4712462" y="248871"/>
                </a:lnTo>
                <a:lnTo>
                  <a:pt x="4702163" y="262125"/>
                </a:lnTo>
                <a:lnTo>
                  <a:pt x="4694807" y="276851"/>
                </a:lnTo>
                <a:lnTo>
                  <a:pt x="4687450" y="290104"/>
                </a:lnTo>
                <a:lnTo>
                  <a:pt x="4681565" y="303358"/>
                </a:lnTo>
                <a:lnTo>
                  <a:pt x="4672738" y="326920"/>
                </a:lnTo>
                <a:lnTo>
                  <a:pt x="4668324" y="350482"/>
                </a:lnTo>
                <a:lnTo>
                  <a:pt x="4665381" y="366680"/>
                </a:lnTo>
                <a:lnTo>
                  <a:pt x="4665381" y="381406"/>
                </a:lnTo>
                <a:lnTo>
                  <a:pt x="4665381" y="382879"/>
                </a:lnTo>
                <a:lnTo>
                  <a:pt x="4665381" y="823904"/>
                </a:lnTo>
                <a:lnTo>
                  <a:pt x="5401011" y="823904"/>
                </a:lnTo>
                <a:lnTo>
                  <a:pt x="5387775" y="956157"/>
                </a:lnTo>
                <a:lnTo>
                  <a:pt x="4665381" y="954017"/>
                </a:lnTo>
                <a:lnTo>
                  <a:pt x="4665381" y="1128020"/>
                </a:lnTo>
                <a:lnTo>
                  <a:pt x="4662439" y="1172198"/>
                </a:lnTo>
                <a:lnTo>
                  <a:pt x="4658025" y="1211959"/>
                </a:lnTo>
                <a:lnTo>
                  <a:pt x="4652140" y="1251719"/>
                </a:lnTo>
                <a:lnTo>
                  <a:pt x="4649806" y="1259396"/>
                </a:lnTo>
                <a:lnTo>
                  <a:pt x="4950805" y="1259396"/>
                </a:lnTo>
                <a:lnTo>
                  <a:pt x="4950805" y="1383131"/>
                </a:lnTo>
                <a:lnTo>
                  <a:pt x="4597735" y="1383131"/>
                </a:lnTo>
                <a:lnTo>
                  <a:pt x="4584462" y="1404871"/>
                </a:lnTo>
                <a:lnTo>
                  <a:pt x="4566807" y="1428433"/>
                </a:lnTo>
                <a:lnTo>
                  <a:pt x="4547681" y="1450522"/>
                </a:lnTo>
                <a:lnTo>
                  <a:pt x="4525612" y="1469666"/>
                </a:lnTo>
                <a:lnTo>
                  <a:pt x="4506485" y="1487337"/>
                </a:lnTo>
                <a:lnTo>
                  <a:pt x="4485888" y="1503536"/>
                </a:lnTo>
                <a:lnTo>
                  <a:pt x="4463819" y="1518262"/>
                </a:lnTo>
                <a:lnTo>
                  <a:pt x="4441750" y="1531515"/>
                </a:lnTo>
                <a:lnTo>
                  <a:pt x="4421153" y="1540351"/>
                </a:lnTo>
                <a:lnTo>
                  <a:pt x="4399084" y="1552132"/>
                </a:lnTo>
                <a:lnTo>
                  <a:pt x="4377015" y="1559495"/>
                </a:lnTo>
                <a:lnTo>
                  <a:pt x="4335819" y="1574221"/>
                </a:lnTo>
                <a:lnTo>
                  <a:pt x="4294624" y="1584529"/>
                </a:lnTo>
                <a:lnTo>
                  <a:pt x="4257843" y="1593365"/>
                </a:lnTo>
                <a:lnTo>
                  <a:pt x="4228418" y="1597783"/>
                </a:lnTo>
                <a:lnTo>
                  <a:pt x="4204877" y="1599256"/>
                </a:lnTo>
                <a:lnTo>
                  <a:pt x="4181337" y="1600728"/>
                </a:lnTo>
                <a:lnTo>
                  <a:pt x="3974617" y="1600728"/>
                </a:lnTo>
                <a:lnTo>
                  <a:pt x="3968005" y="1623236"/>
                </a:lnTo>
                <a:lnTo>
                  <a:pt x="3965062" y="1645332"/>
                </a:lnTo>
                <a:lnTo>
                  <a:pt x="3957706" y="1688050"/>
                </a:lnTo>
                <a:lnTo>
                  <a:pt x="3956235" y="1723403"/>
                </a:lnTo>
                <a:lnTo>
                  <a:pt x="3956235" y="1745498"/>
                </a:lnTo>
                <a:lnTo>
                  <a:pt x="3957706" y="1754336"/>
                </a:lnTo>
                <a:lnTo>
                  <a:pt x="3957706" y="1760228"/>
                </a:lnTo>
                <a:lnTo>
                  <a:pt x="3957706" y="1912635"/>
                </a:lnTo>
                <a:lnTo>
                  <a:pt x="4406441" y="1912635"/>
                </a:lnTo>
                <a:lnTo>
                  <a:pt x="4459406" y="1912635"/>
                </a:lnTo>
                <a:lnTo>
                  <a:pt x="4499600" y="1913977"/>
                </a:lnTo>
                <a:lnTo>
                  <a:pt x="5556963" y="1912635"/>
                </a:lnTo>
                <a:lnTo>
                  <a:pt x="5556963" y="2036221"/>
                </a:lnTo>
                <a:lnTo>
                  <a:pt x="4804875" y="2036221"/>
                </a:lnTo>
                <a:lnTo>
                  <a:pt x="4819864" y="2055516"/>
                </a:lnTo>
                <a:lnTo>
                  <a:pt x="4837519" y="2080558"/>
                </a:lnTo>
                <a:lnTo>
                  <a:pt x="4853703" y="2110018"/>
                </a:lnTo>
                <a:lnTo>
                  <a:pt x="4865473" y="2140951"/>
                </a:lnTo>
                <a:lnTo>
                  <a:pt x="4874301" y="2174830"/>
                </a:lnTo>
                <a:lnTo>
                  <a:pt x="4878715" y="2210182"/>
                </a:lnTo>
                <a:lnTo>
                  <a:pt x="4880186" y="2245534"/>
                </a:lnTo>
                <a:lnTo>
                  <a:pt x="4880186" y="2711003"/>
                </a:lnTo>
                <a:lnTo>
                  <a:pt x="4880186" y="2713949"/>
                </a:lnTo>
                <a:lnTo>
                  <a:pt x="4880186" y="2733098"/>
                </a:lnTo>
                <a:lnTo>
                  <a:pt x="4881657" y="2753720"/>
                </a:lnTo>
                <a:lnTo>
                  <a:pt x="4886071" y="2781707"/>
                </a:lnTo>
                <a:lnTo>
                  <a:pt x="4896369" y="2812640"/>
                </a:lnTo>
                <a:lnTo>
                  <a:pt x="4903726" y="2830316"/>
                </a:lnTo>
                <a:lnTo>
                  <a:pt x="4911082" y="2847992"/>
                </a:lnTo>
                <a:lnTo>
                  <a:pt x="4921381" y="2865669"/>
                </a:lnTo>
                <a:lnTo>
                  <a:pt x="4931680" y="2881872"/>
                </a:lnTo>
                <a:lnTo>
                  <a:pt x="4944921" y="2899548"/>
                </a:lnTo>
                <a:lnTo>
                  <a:pt x="4959634" y="2915751"/>
                </a:lnTo>
                <a:lnTo>
                  <a:pt x="4974346" y="2929008"/>
                </a:lnTo>
                <a:lnTo>
                  <a:pt x="4989059" y="2940792"/>
                </a:lnTo>
                <a:lnTo>
                  <a:pt x="5005243" y="2952576"/>
                </a:lnTo>
                <a:lnTo>
                  <a:pt x="5024369" y="2962887"/>
                </a:lnTo>
                <a:lnTo>
                  <a:pt x="5042024" y="2973198"/>
                </a:lnTo>
                <a:lnTo>
                  <a:pt x="5061151" y="2980563"/>
                </a:lnTo>
                <a:lnTo>
                  <a:pt x="5080277" y="2989401"/>
                </a:lnTo>
                <a:lnTo>
                  <a:pt x="5103817" y="2998239"/>
                </a:lnTo>
                <a:lnTo>
                  <a:pt x="5124415" y="3002658"/>
                </a:lnTo>
                <a:lnTo>
                  <a:pt x="5149426" y="3008550"/>
                </a:lnTo>
                <a:lnTo>
                  <a:pt x="5174437" y="3014442"/>
                </a:lnTo>
                <a:lnTo>
                  <a:pt x="5197977" y="3017388"/>
                </a:lnTo>
                <a:lnTo>
                  <a:pt x="5252414" y="3021807"/>
                </a:lnTo>
                <a:lnTo>
                  <a:pt x="5311264" y="3023280"/>
                </a:lnTo>
                <a:lnTo>
                  <a:pt x="5742343" y="3023280"/>
                </a:lnTo>
                <a:lnTo>
                  <a:pt x="5742343" y="3154377"/>
                </a:lnTo>
                <a:lnTo>
                  <a:pt x="5311264" y="3154377"/>
                </a:lnTo>
                <a:lnTo>
                  <a:pt x="5273012" y="3154377"/>
                </a:lnTo>
                <a:lnTo>
                  <a:pt x="5237701" y="3152904"/>
                </a:lnTo>
                <a:lnTo>
                  <a:pt x="5203863" y="3149958"/>
                </a:lnTo>
                <a:lnTo>
                  <a:pt x="5168552" y="3144066"/>
                </a:lnTo>
                <a:lnTo>
                  <a:pt x="5136185" y="3139647"/>
                </a:lnTo>
                <a:lnTo>
                  <a:pt x="5105288" y="3133755"/>
                </a:lnTo>
                <a:lnTo>
                  <a:pt x="5075863" y="3124917"/>
                </a:lnTo>
                <a:lnTo>
                  <a:pt x="5046438" y="3117552"/>
                </a:lnTo>
                <a:lnTo>
                  <a:pt x="5018484" y="3105768"/>
                </a:lnTo>
                <a:lnTo>
                  <a:pt x="4993473" y="3093984"/>
                </a:lnTo>
                <a:lnTo>
                  <a:pt x="4966990" y="3082200"/>
                </a:lnTo>
                <a:lnTo>
                  <a:pt x="4943450" y="3068943"/>
                </a:lnTo>
                <a:lnTo>
                  <a:pt x="4921381" y="3052740"/>
                </a:lnTo>
                <a:lnTo>
                  <a:pt x="4897841" y="3038010"/>
                </a:lnTo>
                <a:lnTo>
                  <a:pt x="4878715" y="3020334"/>
                </a:lnTo>
                <a:lnTo>
                  <a:pt x="4859588" y="3002658"/>
                </a:lnTo>
                <a:lnTo>
                  <a:pt x="4837519" y="2979090"/>
                </a:lnTo>
                <a:lnTo>
                  <a:pt x="4819864" y="2956995"/>
                </a:lnTo>
                <a:lnTo>
                  <a:pt x="4803680" y="2931954"/>
                </a:lnTo>
                <a:lnTo>
                  <a:pt x="4790439" y="2909859"/>
                </a:lnTo>
                <a:lnTo>
                  <a:pt x="4778669" y="2884818"/>
                </a:lnTo>
                <a:lnTo>
                  <a:pt x="4769841" y="2862723"/>
                </a:lnTo>
                <a:lnTo>
                  <a:pt x="4761014" y="2840627"/>
                </a:lnTo>
                <a:lnTo>
                  <a:pt x="4756600" y="2818532"/>
                </a:lnTo>
                <a:lnTo>
                  <a:pt x="4750715" y="2797910"/>
                </a:lnTo>
                <a:lnTo>
                  <a:pt x="4747773" y="2778761"/>
                </a:lnTo>
                <a:lnTo>
                  <a:pt x="4743359" y="2746355"/>
                </a:lnTo>
                <a:lnTo>
                  <a:pt x="4743359" y="2721314"/>
                </a:lnTo>
                <a:lnTo>
                  <a:pt x="4743359" y="2706584"/>
                </a:lnTo>
                <a:lnTo>
                  <a:pt x="4743359" y="2245534"/>
                </a:lnTo>
                <a:lnTo>
                  <a:pt x="4741887" y="2223439"/>
                </a:lnTo>
                <a:lnTo>
                  <a:pt x="4740416" y="2201344"/>
                </a:lnTo>
                <a:lnTo>
                  <a:pt x="4734531" y="2182195"/>
                </a:lnTo>
                <a:lnTo>
                  <a:pt x="4728646" y="2163046"/>
                </a:lnTo>
                <a:lnTo>
                  <a:pt x="4719819" y="2145370"/>
                </a:lnTo>
                <a:lnTo>
                  <a:pt x="4709520" y="2130640"/>
                </a:lnTo>
                <a:lnTo>
                  <a:pt x="4697750" y="2115910"/>
                </a:lnTo>
                <a:lnTo>
                  <a:pt x="4683037" y="2102653"/>
                </a:lnTo>
                <a:lnTo>
                  <a:pt x="4665382" y="2087923"/>
                </a:lnTo>
                <a:lnTo>
                  <a:pt x="4644785" y="2076139"/>
                </a:lnTo>
                <a:lnTo>
                  <a:pt x="4624187" y="2065828"/>
                </a:lnTo>
                <a:lnTo>
                  <a:pt x="4600647" y="2058462"/>
                </a:lnTo>
                <a:lnTo>
                  <a:pt x="4578578" y="2051097"/>
                </a:lnTo>
                <a:lnTo>
                  <a:pt x="4555038" y="2046678"/>
                </a:lnTo>
                <a:lnTo>
                  <a:pt x="4532969" y="2043732"/>
                </a:lnTo>
                <a:lnTo>
                  <a:pt x="4510900" y="2040786"/>
                </a:lnTo>
                <a:lnTo>
                  <a:pt x="4472647" y="2036367"/>
                </a:lnTo>
                <a:lnTo>
                  <a:pt x="4469433" y="2036221"/>
                </a:lnTo>
                <a:lnTo>
                  <a:pt x="4413776" y="2036221"/>
                </a:lnTo>
                <a:lnTo>
                  <a:pt x="4410854" y="2036367"/>
                </a:lnTo>
                <a:lnTo>
                  <a:pt x="3957706" y="2036367"/>
                </a:lnTo>
                <a:lnTo>
                  <a:pt x="3957706" y="2084296"/>
                </a:lnTo>
                <a:lnTo>
                  <a:pt x="3956235" y="2128488"/>
                </a:lnTo>
                <a:lnTo>
                  <a:pt x="3953292" y="2149110"/>
                </a:lnTo>
                <a:lnTo>
                  <a:pt x="3950349" y="2169733"/>
                </a:lnTo>
                <a:lnTo>
                  <a:pt x="3947407" y="2190355"/>
                </a:lnTo>
                <a:lnTo>
                  <a:pt x="3941522" y="2209505"/>
                </a:lnTo>
                <a:lnTo>
                  <a:pt x="3935637" y="2227181"/>
                </a:lnTo>
                <a:lnTo>
                  <a:pt x="3929752" y="2244857"/>
                </a:lnTo>
                <a:lnTo>
                  <a:pt x="3920924" y="2264007"/>
                </a:lnTo>
                <a:lnTo>
                  <a:pt x="3910625" y="2281683"/>
                </a:lnTo>
                <a:lnTo>
                  <a:pt x="3901798" y="2297887"/>
                </a:lnTo>
                <a:lnTo>
                  <a:pt x="3891499" y="2312617"/>
                </a:lnTo>
                <a:lnTo>
                  <a:pt x="3879729" y="2328821"/>
                </a:lnTo>
                <a:lnTo>
                  <a:pt x="3866488" y="2342078"/>
                </a:lnTo>
                <a:lnTo>
                  <a:pt x="3853247" y="2356808"/>
                </a:lnTo>
                <a:lnTo>
                  <a:pt x="3840005" y="2370066"/>
                </a:lnTo>
                <a:lnTo>
                  <a:pt x="3817936" y="2387742"/>
                </a:lnTo>
                <a:lnTo>
                  <a:pt x="3795867" y="2402472"/>
                </a:lnTo>
                <a:lnTo>
                  <a:pt x="3772327" y="2417203"/>
                </a:lnTo>
                <a:lnTo>
                  <a:pt x="3747316" y="2428987"/>
                </a:lnTo>
                <a:lnTo>
                  <a:pt x="3738486" y="2432302"/>
                </a:lnTo>
                <a:lnTo>
                  <a:pt x="3746416" y="2437975"/>
                </a:lnTo>
                <a:lnTo>
                  <a:pt x="3768477" y="2457125"/>
                </a:lnTo>
                <a:lnTo>
                  <a:pt x="3783184" y="2468909"/>
                </a:lnTo>
                <a:lnTo>
                  <a:pt x="3796421" y="2483639"/>
                </a:lnTo>
                <a:lnTo>
                  <a:pt x="3808187" y="2501316"/>
                </a:lnTo>
                <a:lnTo>
                  <a:pt x="3819952" y="2516046"/>
                </a:lnTo>
                <a:lnTo>
                  <a:pt x="3830247" y="2533722"/>
                </a:lnTo>
                <a:lnTo>
                  <a:pt x="3840542" y="2549926"/>
                </a:lnTo>
                <a:lnTo>
                  <a:pt x="3849367" y="2567602"/>
                </a:lnTo>
                <a:lnTo>
                  <a:pt x="3851282" y="2571758"/>
                </a:lnTo>
                <a:lnTo>
                  <a:pt x="4279911" y="2571758"/>
                </a:lnTo>
                <a:lnTo>
                  <a:pt x="4279911" y="2701229"/>
                </a:lnTo>
                <a:lnTo>
                  <a:pt x="3883575" y="2701229"/>
                </a:lnTo>
                <a:lnTo>
                  <a:pt x="3886135" y="2714906"/>
                </a:lnTo>
                <a:lnTo>
                  <a:pt x="3887605" y="2762043"/>
                </a:lnTo>
                <a:lnTo>
                  <a:pt x="3887605" y="3197973"/>
                </a:lnTo>
                <a:lnTo>
                  <a:pt x="4513525" y="3197973"/>
                </a:lnTo>
                <a:lnTo>
                  <a:pt x="4528248" y="3197973"/>
                </a:lnTo>
                <a:lnTo>
                  <a:pt x="4557696" y="3199445"/>
                </a:lnTo>
                <a:lnTo>
                  <a:pt x="4595978" y="3202390"/>
                </a:lnTo>
                <a:lnTo>
                  <a:pt x="4641622" y="3211226"/>
                </a:lnTo>
                <a:lnTo>
                  <a:pt x="4666653" y="3215643"/>
                </a:lnTo>
                <a:lnTo>
                  <a:pt x="4690211" y="3223006"/>
                </a:lnTo>
                <a:lnTo>
                  <a:pt x="4716714" y="3230369"/>
                </a:lnTo>
                <a:lnTo>
                  <a:pt x="4743217" y="3240676"/>
                </a:lnTo>
                <a:lnTo>
                  <a:pt x="4768247" y="3253929"/>
                </a:lnTo>
                <a:lnTo>
                  <a:pt x="4793278" y="3267182"/>
                </a:lnTo>
                <a:lnTo>
                  <a:pt x="4816836" y="3283380"/>
                </a:lnTo>
                <a:lnTo>
                  <a:pt x="4838922" y="3301051"/>
                </a:lnTo>
                <a:lnTo>
                  <a:pt x="4861007" y="3321666"/>
                </a:lnTo>
                <a:lnTo>
                  <a:pt x="4878676" y="3343754"/>
                </a:lnTo>
                <a:lnTo>
                  <a:pt x="4893400" y="3365842"/>
                </a:lnTo>
                <a:lnTo>
                  <a:pt x="4905179" y="3392348"/>
                </a:lnTo>
                <a:lnTo>
                  <a:pt x="4914013" y="3418854"/>
                </a:lnTo>
                <a:lnTo>
                  <a:pt x="4922848" y="3446832"/>
                </a:lnTo>
                <a:lnTo>
                  <a:pt x="4922916" y="3447480"/>
                </a:lnTo>
                <a:lnTo>
                  <a:pt x="5309791" y="3447003"/>
                </a:lnTo>
                <a:lnTo>
                  <a:pt x="5309791" y="3573684"/>
                </a:lnTo>
                <a:lnTo>
                  <a:pt x="4927265" y="3574156"/>
                </a:lnTo>
                <a:lnTo>
                  <a:pt x="4927265" y="3819384"/>
                </a:lnTo>
                <a:lnTo>
                  <a:pt x="4790333" y="3819384"/>
                </a:lnTo>
                <a:lnTo>
                  <a:pt x="4790333" y="3574325"/>
                </a:lnTo>
                <a:lnTo>
                  <a:pt x="4115567" y="3575157"/>
                </a:lnTo>
                <a:lnTo>
                  <a:pt x="4071445" y="3575157"/>
                </a:lnTo>
                <a:lnTo>
                  <a:pt x="4030265" y="3570738"/>
                </a:lnTo>
                <a:lnTo>
                  <a:pt x="3992027" y="3561900"/>
                </a:lnTo>
                <a:lnTo>
                  <a:pt x="3955259" y="3553062"/>
                </a:lnTo>
                <a:lnTo>
                  <a:pt x="3921432" y="3538331"/>
                </a:lnTo>
                <a:lnTo>
                  <a:pt x="3890547" y="3522128"/>
                </a:lnTo>
                <a:lnTo>
                  <a:pt x="3877310" y="3511817"/>
                </a:lnTo>
                <a:lnTo>
                  <a:pt x="3862603" y="3501505"/>
                </a:lnTo>
                <a:lnTo>
                  <a:pt x="3849367" y="3491194"/>
                </a:lnTo>
                <a:lnTo>
                  <a:pt x="3836130" y="3479410"/>
                </a:lnTo>
                <a:lnTo>
                  <a:pt x="3821423" y="3463207"/>
                </a:lnTo>
                <a:lnTo>
                  <a:pt x="3808187" y="3447003"/>
                </a:lnTo>
                <a:lnTo>
                  <a:pt x="3796421" y="3427854"/>
                </a:lnTo>
                <a:lnTo>
                  <a:pt x="3786126" y="3410177"/>
                </a:lnTo>
                <a:lnTo>
                  <a:pt x="3777301" y="3393974"/>
                </a:lnTo>
                <a:lnTo>
                  <a:pt x="3771419" y="3376298"/>
                </a:lnTo>
                <a:lnTo>
                  <a:pt x="3765536" y="3360094"/>
                </a:lnTo>
                <a:lnTo>
                  <a:pt x="3759653" y="3343891"/>
                </a:lnTo>
                <a:lnTo>
                  <a:pt x="3756685" y="3329029"/>
                </a:lnTo>
                <a:lnTo>
                  <a:pt x="3353284" y="3329029"/>
                </a:lnTo>
                <a:lnTo>
                  <a:pt x="3319419" y="3327556"/>
                </a:lnTo>
                <a:lnTo>
                  <a:pt x="3285554" y="3323139"/>
                </a:lnTo>
                <a:lnTo>
                  <a:pt x="3253162" y="3317248"/>
                </a:lnTo>
                <a:lnTo>
                  <a:pt x="3223714" y="3306941"/>
                </a:lnTo>
                <a:lnTo>
                  <a:pt x="3195739" y="3296633"/>
                </a:lnTo>
                <a:lnTo>
                  <a:pt x="3172180" y="3281908"/>
                </a:lnTo>
                <a:lnTo>
                  <a:pt x="3147150" y="3265710"/>
                </a:lnTo>
                <a:lnTo>
                  <a:pt x="3125064" y="3245094"/>
                </a:lnTo>
                <a:lnTo>
                  <a:pt x="3108868" y="3228896"/>
                </a:lnTo>
                <a:lnTo>
                  <a:pt x="3095616" y="3211226"/>
                </a:lnTo>
                <a:lnTo>
                  <a:pt x="3082365" y="3192083"/>
                </a:lnTo>
                <a:lnTo>
                  <a:pt x="3072058" y="3172940"/>
                </a:lnTo>
                <a:lnTo>
                  <a:pt x="3061751" y="3153797"/>
                </a:lnTo>
                <a:lnTo>
                  <a:pt x="3055862" y="3136126"/>
                </a:lnTo>
                <a:lnTo>
                  <a:pt x="3049972" y="3118456"/>
                </a:lnTo>
                <a:lnTo>
                  <a:pt x="3044083" y="3100785"/>
                </a:lnTo>
                <a:lnTo>
                  <a:pt x="3038193" y="3066917"/>
                </a:lnTo>
                <a:lnTo>
                  <a:pt x="3035249" y="3041884"/>
                </a:lnTo>
                <a:lnTo>
                  <a:pt x="3033776" y="3021268"/>
                </a:lnTo>
                <a:lnTo>
                  <a:pt x="3033776" y="3010960"/>
                </a:lnTo>
                <a:lnTo>
                  <a:pt x="3033776" y="2701229"/>
                </a:lnTo>
                <a:lnTo>
                  <a:pt x="2340795" y="2701229"/>
                </a:lnTo>
                <a:lnTo>
                  <a:pt x="2340795" y="3219111"/>
                </a:lnTo>
                <a:lnTo>
                  <a:pt x="2203968" y="3219111"/>
                </a:lnTo>
                <a:lnTo>
                  <a:pt x="2203968" y="2701229"/>
                </a:lnTo>
                <a:lnTo>
                  <a:pt x="1107879" y="2701229"/>
                </a:lnTo>
                <a:lnTo>
                  <a:pt x="1107879" y="2697178"/>
                </a:lnTo>
                <a:lnTo>
                  <a:pt x="0" y="2697178"/>
                </a:lnTo>
                <a:lnTo>
                  <a:pt x="0" y="2578584"/>
                </a:lnTo>
                <a:lnTo>
                  <a:pt x="1107879" y="2578584"/>
                </a:lnTo>
                <a:lnTo>
                  <a:pt x="1107879" y="2571758"/>
                </a:lnTo>
                <a:lnTo>
                  <a:pt x="2203968" y="2571758"/>
                </a:lnTo>
                <a:lnTo>
                  <a:pt x="2203968" y="2479220"/>
                </a:lnTo>
                <a:lnTo>
                  <a:pt x="1290315" y="2479220"/>
                </a:lnTo>
                <a:lnTo>
                  <a:pt x="1290315" y="2477597"/>
                </a:lnTo>
                <a:lnTo>
                  <a:pt x="1063741" y="2477597"/>
                </a:lnTo>
                <a:lnTo>
                  <a:pt x="1065012" y="2467416"/>
                </a:lnTo>
                <a:lnTo>
                  <a:pt x="0" y="2467416"/>
                </a:lnTo>
                <a:lnTo>
                  <a:pt x="0" y="2348822"/>
                </a:lnTo>
                <a:lnTo>
                  <a:pt x="1079819" y="2348822"/>
                </a:lnTo>
                <a:lnTo>
                  <a:pt x="1079925" y="2347970"/>
                </a:lnTo>
                <a:lnTo>
                  <a:pt x="2188249" y="2348644"/>
                </a:lnTo>
                <a:lnTo>
                  <a:pt x="2187784" y="2347247"/>
                </a:lnTo>
                <a:lnTo>
                  <a:pt x="2178957" y="2336921"/>
                </a:lnTo>
                <a:lnTo>
                  <a:pt x="2171600" y="2325119"/>
                </a:lnTo>
                <a:lnTo>
                  <a:pt x="2161302" y="2314792"/>
                </a:lnTo>
                <a:lnTo>
                  <a:pt x="2148060" y="2304465"/>
                </a:lnTo>
                <a:lnTo>
                  <a:pt x="2137761" y="2295614"/>
                </a:lnTo>
                <a:lnTo>
                  <a:pt x="2123049" y="2288238"/>
                </a:lnTo>
                <a:lnTo>
                  <a:pt x="2109807" y="2282337"/>
                </a:lnTo>
                <a:lnTo>
                  <a:pt x="2080382" y="2272010"/>
                </a:lnTo>
                <a:lnTo>
                  <a:pt x="2052428" y="2264634"/>
                </a:lnTo>
                <a:lnTo>
                  <a:pt x="2027417" y="2260208"/>
                </a:lnTo>
                <a:lnTo>
                  <a:pt x="2008291" y="2258733"/>
                </a:lnTo>
                <a:lnTo>
                  <a:pt x="1989164" y="2257258"/>
                </a:lnTo>
                <a:lnTo>
                  <a:pt x="1349166" y="2257258"/>
                </a:lnTo>
                <a:lnTo>
                  <a:pt x="1349166" y="2254511"/>
                </a:lnTo>
                <a:lnTo>
                  <a:pt x="1094643" y="2254075"/>
                </a:lnTo>
                <a:lnTo>
                  <a:pt x="1094111" y="2244921"/>
                </a:lnTo>
                <a:lnTo>
                  <a:pt x="0" y="2244921"/>
                </a:lnTo>
                <a:lnTo>
                  <a:pt x="0" y="2126327"/>
                </a:lnTo>
                <a:lnTo>
                  <a:pt x="1866424" y="2126327"/>
                </a:lnTo>
                <a:lnTo>
                  <a:pt x="1866424" y="2127437"/>
                </a:lnTo>
                <a:lnTo>
                  <a:pt x="1989164" y="2127437"/>
                </a:lnTo>
                <a:lnTo>
                  <a:pt x="1999463" y="2127437"/>
                </a:lnTo>
                <a:lnTo>
                  <a:pt x="2817335" y="2127437"/>
                </a:lnTo>
                <a:lnTo>
                  <a:pt x="2835004" y="2128910"/>
                </a:lnTo>
                <a:lnTo>
                  <a:pt x="2874758" y="2131855"/>
                </a:lnTo>
                <a:lnTo>
                  <a:pt x="2899789" y="2136272"/>
                </a:lnTo>
                <a:lnTo>
                  <a:pt x="2926292" y="2142163"/>
                </a:lnTo>
                <a:lnTo>
                  <a:pt x="2954267" y="2149525"/>
                </a:lnTo>
                <a:lnTo>
                  <a:pt x="2985187" y="2161306"/>
                </a:lnTo>
                <a:lnTo>
                  <a:pt x="3007273" y="2168668"/>
                </a:lnTo>
                <a:lnTo>
                  <a:pt x="3027887" y="2178976"/>
                </a:lnTo>
                <a:lnTo>
                  <a:pt x="3045555" y="2190756"/>
                </a:lnTo>
                <a:lnTo>
                  <a:pt x="3064696" y="2202537"/>
                </a:lnTo>
                <a:lnTo>
                  <a:pt x="3080893" y="2214317"/>
                </a:lnTo>
                <a:lnTo>
                  <a:pt x="3097089" y="2229042"/>
                </a:lnTo>
                <a:lnTo>
                  <a:pt x="3110340" y="2243768"/>
                </a:lnTo>
                <a:lnTo>
                  <a:pt x="3123592" y="2258493"/>
                </a:lnTo>
                <a:lnTo>
                  <a:pt x="3132426" y="2274691"/>
                </a:lnTo>
                <a:lnTo>
                  <a:pt x="3142733" y="2293834"/>
                </a:lnTo>
                <a:lnTo>
                  <a:pt x="3150095" y="2311504"/>
                </a:lnTo>
                <a:lnTo>
                  <a:pt x="3158929" y="2329175"/>
                </a:lnTo>
                <a:lnTo>
                  <a:pt x="3163346" y="2348318"/>
                </a:lnTo>
                <a:lnTo>
                  <a:pt x="3163478" y="2349237"/>
                </a:lnTo>
                <a:lnTo>
                  <a:pt x="3501616" y="2349443"/>
                </a:lnTo>
                <a:lnTo>
                  <a:pt x="3504558" y="2349443"/>
                </a:lnTo>
                <a:lnTo>
                  <a:pt x="3529570" y="2349443"/>
                </a:lnTo>
                <a:lnTo>
                  <a:pt x="3557524" y="2347970"/>
                </a:lnTo>
                <a:lnTo>
                  <a:pt x="3591363" y="2343551"/>
                </a:lnTo>
                <a:lnTo>
                  <a:pt x="3628144" y="2334713"/>
                </a:lnTo>
                <a:lnTo>
                  <a:pt x="3650213" y="2328821"/>
                </a:lnTo>
                <a:lnTo>
                  <a:pt x="3669339" y="2322928"/>
                </a:lnTo>
                <a:lnTo>
                  <a:pt x="3688466" y="2312617"/>
                </a:lnTo>
                <a:lnTo>
                  <a:pt x="3709063" y="2302306"/>
                </a:lnTo>
                <a:lnTo>
                  <a:pt x="3728189" y="2289049"/>
                </a:lnTo>
                <a:lnTo>
                  <a:pt x="3745845" y="2275791"/>
                </a:lnTo>
                <a:lnTo>
                  <a:pt x="3764971" y="2258115"/>
                </a:lnTo>
                <a:lnTo>
                  <a:pt x="3778212" y="2238965"/>
                </a:lnTo>
                <a:lnTo>
                  <a:pt x="3791453" y="2218343"/>
                </a:lnTo>
                <a:lnTo>
                  <a:pt x="3801753" y="2194774"/>
                </a:lnTo>
                <a:lnTo>
                  <a:pt x="3810580" y="2169733"/>
                </a:lnTo>
                <a:lnTo>
                  <a:pt x="3816465" y="2143218"/>
                </a:lnTo>
                <a:lnTo>
                  <a:pt x="3819407" y="2115230"/>
                </a:lnTo>
                <a:lnTo>
                  <a:pt x="3820879" y="2084296"/>
                </a:lnTo>
                <a:lnTo>
                  <a:pt x="3820879" y="2036367"/>
                </a:lnTo>
                <a:lnTo>
                  <a:pt x="1866424" y="2036367"/>
                </a:lnTo>
                <a:lnTo>
                  <a:pt x="1866424" y="2041527"/>
                </a:lnTo>
                <a:lnTo>
                  <a:pt x="0" y="2041527"/>
                </a:lnTo>
                <a:lnTo>
                  <a:pt x="0" y="1922933"/>
                </a:lnTo>
                <a:lnTo>
                  <a:pt x="1081396" y="1922933"/>
                </a:lnTo>
                <a:lnTo>
                  <a:pt x="1081396" y="1912635"/>
                </a:lnTo>
                <a:lnTo>
                  <a:pt x="1349166" y="1912752"/>
                </a:lnTo>
                <a:lnTo>
                  <a:pt x="1349166" y="1912635"/>
                </a:lnTo>
                <a:lnTo>
                  <a:pt x="2793740" y="1912635"/>
                </a:lnTo>
                <a:lnTo>
                  <a:pt x="2809595" y="1911315"/>
                </a:lnTo>
                <a:lnTo>
                  <a:pt x="2827244" y="1909845"/>
                </a:lnTo>
                <a:lnTo>
                  <a:pt x="2850776" y="1905437"/>
                </a:lnTo>
                <a:lnTo>
                  <a:pt x="2877249" y="1896620"/>
                </a:lnTo>
                <a:lnTo>
                  <a:pt x="2905192" y="1884864"/>
                </a:lnTo>
                <a:lnTo>
                  <a:pt x="2919900" y="1877517"/>
                </a:lnTo>
                <a:lnTo>
                  <a:pt x="2934607" y="1868700"/>
                </a:lnTo>
                <a:lnTo>
                  <a:pt x="2947843" y="1859883"/>
                </a:lnTo>
                <a:lnTo>
                  <a:pt x="2962551" y="1848127"/>
                </a:lnTo>
                <a:lnTo>
                  <a:pt x="2980199" y="1827555"/>
                </a:lnTo>
                <a:lnTo>
                  <a:pt x="2994906" y="1806982"/>
                </a:lnTo>
                <a:lnTo>
                  <a:pt x="3008143" y="1784940"/>
                </a:lnTo>
                <a:lnTo>
                  <a:pt x="3019909" y="1758490"/>
                </a:lnTo>
                <a:lnTo>
                  <a:pt x="3027262" y="1730570"/>
                </a:lnTo>
                <a:lnTo>
                  <a:pt x="3034616" y="1701180"/>
                </a:lnTo>
                <a:lnTo>
                  <a:pt x="3037557" y="1668852"/>
                </a:lnTo>
                <a:lnTo>
                  <a:pt x="3039028" y="1635054"/>
                </a:lnTo>
                <a:lnTo>
                  <a:pt x="3039028" y="1600728"/>
                </a:lnTo>
                <a:lnTo>
                  <a:pt x="2755231" y="1600728"/>
                </a:lnTo>
                <a:lnTo>
                  <a:pt x="2752755" y="1612497"/>
                </a:lnTo>
                <a:lnTo>
                  <a:pt x="2742466" y="1637509"/>
                </a:lnTo>
                <a:lnTo>
                  <a:pt x="2730706" y="1661049"/>
                </a:lnTo>
                <a:lnTo>
                  <a:pt x="2716006" y="1684589"/>
                </a:lnTo>
                <a:lnTo>
                  <a:pt x="2699836" y="1705187"/>
                </a:lnTo>
                <a:lnTo>
                  <a:pt x="2680726" y="1725784"/>
                </a:lnTo>
                <a:lnTo>
                  <a:pt x="2661617" y="1741968"/>
                </a:lnTo>
                <a:lnTo>
                  <a:pt x="2639567" y="1756681"/>
                </a:lnTo>
                <a:lnTo>
                  <a:pt x="2618987" y="1769922"/>
                </a:lnTo>
                <a:lnTo>
                  <a:pt x="2598408" y="1780221"/>
                </a:lnTo>
                <a:lnTo>
                  <a:pt x="2574888" y="1790520"/>
                </a:lnTo>
                <a:lnTo>
                  <a:pt x="2554308" y="1796405"/>
                </a:lnTo>
                <a:lnTo>
                  <a:pt x="2532259" y="1803761"/>
                </a:lnTo>
                <a:lnTo>
                  <a:pt x="2511679" y="1808175"/>
                </a:lnTo>
                <a:lnTo>
                  <a:pt x="2473460" y="1817002"/>
                </a:lnTo>
                <a:lnTo>
                  <a:pt x="2442590" y="1819945"/>
                </a:lnTo>
                <a:lnTo>
                  <a:pt x="2411721" y="1821416"/>
                </a:lnTo>
                <a:lnTo>
                  <a:pt x="1075511" y="1821416"/>
                </a:lnTo>
                <a:lnTo>
                  <a:pt x="1075511" y="1819321"/>
                </a:lnTo>
                <a:lnTo>
                  <a:pt x="0" y="1819321"/>
                </a:lnTo>
                <a:lnTo>
                  <a:pt x="0" y="1700727"/>
                </a:lnTo>
                <a:lnTo>
                  <a:pt x="1075511" y="1700727"/>
                </a:lnTo>
                <a:lnTo>
                  <a:pt x="1075511" y="1696359"/>
                </a:lnTo>
                <a:lnTo>
                  <a:pt x="2411721" y="1694888"/>
                </a:lnTo>
                <a:lnTo>
                  <a:pt x="2422010" y="1694888"/>
                </a:lnTo>
                <a:lnTo>
                  <a:pt x="2449940" y="1690474"/>
                </a:lnTo>
                <a:lnTo>
                  <a:pt x="2467580" y="1687532"/>
                </a:lnTo>
                <a:lnTo>
                  <a:pt x="2486689" y="1683118"/>
                </a:lnTo>
                <a:lnTo>
                  <a:pt x="2508739" y="1677233"/>
                </a:lnTo>
                <a:lnTo>
                  <a:pt x="2529319" y="1669877"/>
                </a:lnTo>
                <a:lnTo>
                  <a:pt x="2551368" y="1658107"/>
                </a:lnTo>
                <a:lnTo>
                  <a:pt x="2573418" y="1644865"/>
                </a:lnTo>
                <a:lnTo>
                  <a:pt x="2589588" y="1630153"/>
                </a:lnTo>
                <a:lnTo>
                  <a:pt x="2602818" y="1613969"/>
                </a:lnTo>
                <a:lnTo>
                  <a:pt x="2610959" y="1600728"/>
                </a:lnTo>
                <a:lnTo>
                  <a:pt x="1054914" y="1600728"/>
                </a:lnTo>
                <a:lnTo>
                  <a:pt x="1056744" y="1589480"/>
                </a:lnTo>
                <a:lnTo>
                  <a:pt x="0" y="1589480"/>
                </a:lnTo>
                <a:lnTo>
                  <a:pt x="0" y="1470886"/>
                </a:lnTo>
                <a:lnTo>
                  <a:pt x="1866424" y="1470886"/>
                </a:lnTo>
                <a:lnTo>
                  <a:pt x="1866424" y="1473709"/>
                </a:lnTo>
                <a:lnTo>
                  <a:pt x="2626337" y="1473348"/>
                </a:lnTo>
                <a:lnTo>
                  <a:pt x="2626337" y="738570"/>
                </a:lnTo>
                <a:lnTo>
                  <a:pt x="2764515" y="738570"/>
                </a:lnTo>
                <a:lnTo>
                  <a:pt x="2764515" y="1473283"/>
                </a:lnTo>
                <a:lnTo>
                  <a:pt x="3039028" y="1473153"/>
                </a:lnTo>
                <a:lnTo>
                  <a:pt x="3039028" y="1136902"/>
                </a:lnTo>
                <a:lnTo>
                  <a:pt x="3039028" y="1125146"/>
                </a:lnTo>
                <a:lnTo>
                  <a:pt x="3039028" y="1107513"/>
                </a:lnTo>
                <a:lnTo>
                  <a:pt x="3041970" y="1084001"/>
                </a:lnTo>
                <a:lnTo>
                  <a:pt x="3049323" y="1054612"/>
                </a:lnTo>
                <a:lnTo>
                  <a:pt x="3053735" y="1038447"/>
                </a:lnTo>
                <a:lnTo>
                  <a:pt x="3059618" y="1022283"/>
                </a:lnTo>
                <a:lnTo>
                  <a:pt x="3066972" y="1004649"/>
                </a:lnTo>
                <a:lnTo>
                  <a:pt x="3074326" y="987016"/>
                </a:lnTo>
                <a:lnTo>
                  <a:pt x="3084621" y="969382"/>
                </a:lnTo>
                <a:lnTo>
                  <a:pt x="3097857" y="953218"/>
                </a:lnTo>
                <a:lnTo>
                  <a:pt x="3111094" y="935584"/>
                </a:lnTo>
                <a:lnTo>
                  <a:pt x="3125801" y="919420"/>
                </a:lnTo>
                <a:lnTo>
                  <a:pt x="3139037" y="907664"/>
                </a:lnTo>
                <a:lnTo>
                  <a:pt x="3150803" y="897378"/>
                </a:lnTo>
                <a:lnTo>
                  <a:pt x="3165510" y="885622"/>
                </a:lnTo>
                <a:lnTo>
                  <a:pt x="3178747" y="878275"/>
                </a:lnTo>
                <a:lnTo>
                  <a:pt x="3194925" y="867988"/>
                </a:lnTo>
                <a:lnTo>
                  <a:pt x="3209632" y="862110"/>
                </a:lnTo>
                <a:lnTo>
                  <a:pt x="3244930" y="847416"/>
                </a:lnTo>
                <a:lnTo>
                  <a:pt x="3280227" y="837129"/>
                </a:lnTo>
                <a:lnTo>
                  <a:pt x="3319937" y="831251"/>
                </a:lnTo>
                <a:lnTo>
                  <a:pt x="3359646" y="825374"/>
                </a:lnTo>
                <a:lnTo>
                  <a:pt x="3403768" y="823904"/>
                </a:lnTo>
                <a:lnTo>
                  <a:pt x="4527083" y="823904"/>
                </a:lnTo>
                <a:lnTo>
                  <a:pt x="4527083" y="384352"/>
                </a:lnTo>
                <a:lnTo>
                  <a:pt x="4527083" y="372571"/>
                </a:lnTo>
                <a:lnTo>
                  <a:pt x="4530025" y="351954"/>
                </a:lnTo>
                <a:lnTo>
                  <a:pt x="4534439" y="323975"/>
                </a:lnTo>
                <a:lnTo>
                  <a:pt x="4541796" y="291577"/>
                </a:lnTo>
                <a:lnTo>
                  <a:pt x="4547681" y="270960"/>
                </a:lnTo>
                <a:lnTo>
                  <a:pt x="4555037" y="251817"/>
                </a:lnTo>
                <a:lnTo>
                  <a:pt x="4563865" y="232673"/>
                </a:lnTo>
                <a:lnTo>
                  <a:pt x="4575635" y="213529"/>
                </a:lnTo>
                <a:lnTo>
                  <a:pt x="4585933" y="191440"/>
                </a:lnTo>
                <a:lnTo>
                  <a:pt x="4600646" y="172296"/>
                </a:lnTo>
                <a:lnTo>
                  <a:pt x="4619772" y="150206"/>
                </a:lnTo>
                <a:lnTo>
                  <a:pt x="4638899" y="131063"/>
                </a:lnTo>
                <a:lnTo>
                  <a:pt x="4655083" y="114864"/>
                </a:lnTo>
                <a:lnTo>
                  <a:pt x="4672738" y="100138"/>
                </a:lnTo>
                <a:lnTo>
                  <a:pt x="4691864" y="86884"/>
                </a:lnTo>
                <a:lnTo>
                  <a:pt x="4713933" y="73631"/>
                </a:lnTo>
                <a:lnTo>
                  <a:pt x="4734531" y="63322"/>
                </a:lnTo>
                <a:lnTo>
                  <a:pt x="4758071" y="51542"/>
                </a:lnTo>
                <a:lnTo>
                  <a:pt x="4780139" y="41233"/>
                </a:lnTo>
                <a:lnTo>
                  <a:pt x="4805151" y="33870"/>
                </a:lnTo>
                <a:lnTo>
                  <a:pt x="4831633" y="25034"/>
                </a:lnTo>
                <a:lnTo>
                  <a:pt x="4856645" y="19144"/>
                </a:lnTo>
                <a:lnTo>
                  <a:pt x="4884599" y="13254"/>
                </a:lnTo>
                <a:lnTo>
                  <a:pt x="4912553" y="8836"/>
                </a:lnTo>
                <a:lnTo>
                  <a:pt x="4941978" y="5891"/>
                </a:lnTo>
                <a:lnTo>
                  <a:pt x="4972874" y="1473"/>
                </a:lnTo>
                <a:close/>
              </a:path>
            </a:pathLst>
          </a:custGeom>
          <a:pattFill prst="ltUpDiag">
            <a:fgClr>
              <a:schemeClr val="tx1">
                <a:lumMod val="65000"/>
                <a:lumOff val="35000"/>
              </a:schemeClr>
            </a:fgClr>
            <a:bgClr>
              <a:schemeClr val="bg1">
                <a:lumMod val="85000"/>
              </a:schemeClr>
            </a:bgClr>
          </a:pattFill>
          <a:ln>
            <a:noFill/>
          </a:ln>
        </p:spPr>
        <p:txBody>
          <a:bodyPr/>
          <a:lstStyle/>
          <a:p>
            <a:pPr eaLnBrk="1" hangingPunct="1">
              <a:defRPr/>
            </a:pPr>
            <a:endParaRPr lang="en-US" altLang="zh-CN"/>
          </a:p>
        </p:txBody>
      </p:sp>
      <p:sp>
        <p:nvSpPr>
          <p:cNvPr id="113667"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6B0A8D74-C5AC-4772-951B-40A041986C7B}" type="slidenum">
              <a:rPr lang="en-US" altLang="zh-CN" smtClean="0">
                <a:solidFill>
                  <a:srgbClr val="BFBFBF"/>
                </a:solidFill>
                <a:latin typeface="Calibri Light" pitchFamily="34" charset="0"/>
              </a:rPr>
              <a:pPr/>
              <a:t>68</a:t>
            </a:fld>
            <a:endParaRPr lang="en-US" altLang="zh-CN" smtClean="0">
              <a:solidFill>
                <a:srgbClr val="BFBFBF"/>
              </a:solidFill>
              <a:latin typeface="Calibri Light" pitchFamily="34" charset="0"/>
            </a:endParaRPr>
          </a:p>
        </p:txBody>
      </p:sp>
      <p:sp>
        <p:nvSpPr>
          <p:cNvPr id="35" name="Rectangle 34"/>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Infographic </a:t>
            </a:r>
            <a:r>
              <a:rPr lang="en-US" sz="4400" noProof="1">
                <a:solidFill>
                  <a:srgbClr val="27AAE1"/>
                </a:solidFill>
                <a:latin typeface="Abraham Lincoln" pitchFamily="2" charset="0"/>
                <a:ea typeface="Roboto Light" panose="02000000000000000000" pitchFamily="2" charset="0"/>
                <a:cs typeface="Lato Light" panose="020F0402020204030203" pitchFamily="34" charset="0"/>
              </a:rPr>
              <a:t>Section</a:t>
            </a:r>
          </a:p>
        </p:txBody>
      </p:sp>
      <p:sp>
        <p:nvSpPr>
          <p:cNvPr id="36" name="Rectangle 35"/>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grpSp>
        <p:nvGrpSpPr>
          <p:cNvPr id="113670" name="Group 16"/>
          <p:cNvGrpSpPr>
            <a:grpSpLocks/>
          </p:cNvGrpSpPr>
          <p:nvPr/>
        </p:nvGrpSpPr>
        <p:grpSpPr bwMode="auto">
          <a:xfrm>
            <a:off x="5378450" y="2671763"/>
            <a:ext cx="3192463" cy="2935287"/>
            <a:chOff x="7510269" y="2431220"/>
            <a:chExt cx="3192283" cy="2935510"/>
          </a:xfrm>
        </p:grpSpPr>
        <p:sp>
          <p:nvSpPr>
            <p:cNvPr id="64" name="Freeform 84"/>
            <p:cNvSpPr>
              <a:spLocks/>
            </p:cNvSpPr>
            <p:nvPr/>
          </p:nvSpPr>
          <p:spPr bwMode="auto">
            <a:xfrm>
              <a:off x="10307286" y="4723744"/>
              <a:ext cx="395266" cy="398492"/>
            </a:xfrm>
            <a:custGeom>
              <a:avLst/>
              <a:gdLst>
                <a:gd name="T0" fmla="*/ 444 w 444"/>
                <a:gd name="T1" fmla="*/ 222 h 444"/>
                <a:gd name="T2" fmla="*/ 439 w 444"/>
                <a:gd name="T3" fmla="*/ 267 h 444"/>
                <a:gd name="T4" fmla="*/ 427 w 444"/>
                <a:gd name="T5" fmla="*/ 308 h 444"/>
                <a:gd name="T6" fmla="*/ 406 w 444"/>
                <a:gd name="T7" fmla="*/ 346 h 444"/>
                <a:gd name="T8" fmla="*/ 379 w 444"/>
                <a:gd name="T9" fmla="*/ 379 h 444"/>
                <a:gd name="T10" fmla="*/ 346 w 444"/>
                <a:gd name="T11" fmla="*/ 406 h 444"/>
                <a:gd name="T12" fmla="*/ 308 w 444"/>
                <a:gd name="T13" fmla="*/ 427 h 444"/>
                <a:gd name="T14" fmla="*/ 267 w 444"/>
                <a:gd name="T15" fmla="*/ 439 h 444"/>
                <a:gd name="T16" fmla="*/ 222 w 444"/>
                <a:gd name="T17" fmla="*/ 444 h 444"/>
                <a:gd name="T18" fmla="*/ 200 w 444"/>
                <a:gd name="T19" fmla="*/ 443 h 444"/>
                <a:gd name="T20" fmla="*/ 156 w 444"/>
                <a:gd name="T21" fmla="*/ 434 h 444"/>
                <a:gd name="T22" fmla="*/ 116 w 444"/>
                <a:gd name="T23" fmla="*/ 417 h 444"/>
                <a:gd name="T24" fmla="*/ 81 w 444"/>
                <a:gd name="T25" fmla="*/ 394 h 444"/>
                <a:gd name="T26" fmla="*/ 51 w 444"/>
                <a:gd name="T27" fmla="*/ 364 h 444"/>
                <a:gd name="T28" fmla="*/ 27 w 444"/>
                <a:gd name="T29" fmla="*/ 328 h 444"/>
                <a:gd name="T30" fmla="*/ 10 w 444"/>
                <a:gd name="T31" fmla="*/ 289 h 444"/>
                <a:gd name="T32" fmla="*/ 1 w 444"/>
                <a:gd name="T33" fmla="*/ 245 h 444"/>
                <a:gd name="T34" fmla="*/ 0 w 444"/>
                <a:gd name="T35" fmla="*/ 222 h 444"/>
                <a:gd name="T36" fmla="*/ 4 w 444"/>
                <a:gd name="T37" fmla="*/ 178 h 444"/>
                <a:gd name="T38" fmla="*/ 18 w 444"/>
                <a:gd name="T39" fmla="*/ 135 h 444"/>
                <a:gd name="T40" fmla="*/ 38 w 444"/>
                <a:gd name="T41" fmla="*/ 99 h 444"/>
                <a:gd name="T42" fmla="*/ 65 w 444"/>
                <a:gd name="T43" fmla="*/ 66 h 444"/>
                <a:gd name="T44" fmla="*/ 98 w 444"/>
                <a:gd name="T45" fmla="*/ 38 h 444"/>
                <a:gd name="T46" fmla="*/ 135 w 444"/>
                <a:gd name="T47" fmla="*/ 18 h 444"/>
                <a:gd name="T48" fmla="*/ 177 w 444"/>
                <a:gd name="T49" fmla="*/ 5 h 444"/>
                <a:gd name="T50" fmla="*/ 222 w 444"/>
                <a:gd name="T51" fmla="*/ 0 h 444"/>
                <a:gd name="T52" fmla="*/ 245 w 444"/>
                <a:gd name="T53" fmla="*/ 1 h 444"/>
                <a:gd name="T54" fmla="*/ 288 w 444"/>
                <a:gd name="T55" fmla="*/ 10 h 444"/>
                <a:gd name="T56" fmla="*/ 328 w 444"/>
                <a:gd name="T57" fmla="*/ 27 h 444"/>
                <a:gd name="T58" fmla="*/ 363 w 444"/>
                <a:gd name="T59" fmla="*/ 51 h 444"/>
                <a:gd name="T60" fmla="*/ 394 w 444"/>
                <a:gd name="T61" fmla="*/ 81 h 444"/>
                <a:gd name="T62" fmla="*/ 417 w 444"/>
                <a:gd name="T63" fmla="*/ 117 h 444"/>
                <a:gd name="T64" fmla="*/ 434 w 444"/>
                <a:gd name="T65" fmla="*/ 157 h 444"/>
                <a:gd name="T66" fmla="*/ 443 w 444"/>
                <a:gd name="T67" fmla="*/ 200 h 444"/>
                <a:gd name="T68" fmla="*/ 444 w 444"/>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4">
                  <a:moveTo>
                    <a:pt x="444" y="222"/>
                  </a:moveTo>
                  <a:lnTo>
                    <a:pt x="444" y="222"/>
                  </a:lnTo>
                  <a:lnTo>
                    <a:pt x="443" y="245"/>
                  </a:lnTo>
                  <a:lnTo>
                    <a:pt x="439" y="267"/>
                  </a:lnTo>
                  <a:lnTo>
                    <a:pt x="434" y="289"/>
                  </a:lnTo>
                  <a:lnTo>
                    <a:pt x="427" y="308"/>
                  </a:lnTo>
                  <a:lnTo>
                    <a:pt x="417" y="328"/>
                  </a:lnTo>
                  <a:lnTo>
                    <a:pt x="406" y="346"/>
                  </a:lnTo>
                  <a:lnTo>
                    <a:pt x="394" y="364"/>
                  </a:lnTo>
                  <a:lnTo>
                    <a:pt x="379" y="379"/>
                  </a:lnTo>
                  <a:lnTo>
                    <a:pt x="363" y="394"/>
                  </a:lnTo>
                  <a:lnTo>
                    <a:pt x="346" y="406"/>
                  </a:lnTo>
                  <a:lnTo>
                    <a:pt x="328" y="417"/>
                  </a:lnTo>
                  <a:lnTo>
                    <a:pt x="308" y="427"/>
                  </a:lnTo>
                  <a:lnTo>
                    <a:pt x="288" y="434"/>
                  </a:lnTo>
                  <a:lnTo>
                    <a:pt x="267" y="439"/>
                  </a:lnTo>
                  <a:lnTo>
                    <a:pt x="245" y="443"/>
                  </a:lnTo>
                  <a:lnTo>
                    <a:pt x="222" y="444"/>
                  </a:lnTo>
                  <a:lnTo>
                    <a:pt x="222" y="444"/>
                  </a:lnTo>
                  <a:lnTo>
                    <a:pt x="200" y="443"/>
                  </a:lnTo>
                  <a:lnTo>
                    <a:pt x="177" y="439"/>
                  </a:lnTo>
                  <a:lnTo>
                    <a:pt x="156" y="434"/>
                  </a:lnTo>
                  <a:lnTo>
                    <a:pt x="135" y="427"/>
                  </a:lnTo>
                  <a:lnTo>
                    <a:pt x="116" y="417"/>
                  </a:lnTo>
                  <a:lnTo>
                    <a:pt x="98" y="406"/>
                  </a:lnTo>
                  <a:lnTo>
                    <a:pt x="81" y="394"/>
                  </a:lnTo>
                  <a:lnTo>
                    <a:pt x="65" y="379"/>
                  </a:lnTo>
                  <a:lnTo>
                    <a:pt x="51" y="364"/>
                  </a:lnTo>
                  <a:lnTo>
                    <a:pt x="38" y="346"/>
                  </a:lnTo>
                  <a:lnTo>
                    <a:pt x="27" y="328"/>
                  </a:lnTo>
                  <a:lnTo>
                    <a:pt x="18" y="308"/>
                  </a:lnTo>
                  <a:lnTo>
                    <a:pt x="10" y="289"/>
                  </a:lnTo>
                  <a:lnTo>
                    <a:pt x="4" y="267"/>
                  </a:lnTo>
                  <a:lnTo>
                    <a:pt x="1" y="245"/>
                  </a:lnTo>
                  <a:lnTo>
                    <a:pt x="0" y="222"/>
                  </a:lnTo>
                  <a:lnTo>
                    <a:pt x="0" y="222"/>
                  </a:lnTo>
                  <a:lnTo>
                    <a:pt x="1" y="200"/>
                  </a:lnTo>
                  <a:lnTo>
                    <a:pt x="4" y="178"/>
                  </a:lnTo>
                  <a:lnTo>
                    <a:pt x="10" y="157"/>
                  </a:lnTo>
                  <a:lnTo>
                    <a:pt x="18" y="135"/>
                  </a:lnTo>
                  <a:lnTo>
                    <a:pt x="27" y="117"/>
                  </a:lnTo>
                  <a:lnTo>
                    <a:pt x="38" y="99"/>
                  </a:lnTo>
                  <a:lnTo>
                    <a:pt x="51" y="81"/>
                  </a:lnTo>
                  <a:lnTo>
                    <a:pt x="65" y="66"/>
                  </a:lnTo>
                  <a:lnTo>
                    <a:pt x="81" y="51"/>
                  </a:lnTo>
                  <a:lnTo>
                    <a:pt x="98" y="38"/>
                  </a:lnTo>
                  <a:lnTo>
                    <a:pt x="116" y="27"/>
                  </a:lnTo>
                  <a:lnTo>
                    <a:pt x="135" y="18"/>
                  </a:lnTo>
                  <a:lnTo>
                    <a:pt x="156" y="10"/>
                  </a:lnTo>
                  <a:lnTo>
                    <a:pt x="177" y="5"/>
                  </a:lnTo>
                  <a:lnTo>
                    <a:pt x="200" y="1"/>
                  </a:lnTo>
                  <a:lnTo>
                    <a:pt x="222" y="0"/>
                  </a:lnTo>
                  <a:lnTo>
                    <a:pt x="222" y="0"/>
                  </a:lnTo>
                  <a:lnTo>
                    <a:pt x="245" y="1"/>
                  </a:lnTo>
                  <a:lnTo>
                    <a:pt x="267" y="5"/>
                  </a:lnTo>
                  <a:lnTo>
                    <a:pt x="288" y="10"/>
                  </a:lnTo>
                  <a:lnTo>
                    <a:pt x="308" y="18"/>
                  </a:lnTo>
                  <a:lnTo>
                    <a:pt x="328" y="27"/>
                  </a:lnTo>
                  <a:lnTo>
                    <a:pt x="346" y="38"/>
                  </a:lnTo>
                  <a:lnTo>
                    <a:pt x="363" y="51"/>
                  </a:lnTo>
                  <a:lnTo>
                    <a:pt x="379" y="66"/>
                  </a:lnTo>
                  <a:lnTo>
                    <a:pt x="394" y="81"/>
                  </a:lnTo>
                  <a:lnTo>
                    <a:pt x="406" y="99"/>
                  </a:lnTo>
                  <a:lnTo>
                    <a:pt x="417" y="117"/>
                  </a:lnTo>
                  <a:lnTo>
                    <a:pt x="427" y="135"/>
                  </a:lnTo>
                  <a:lnTo>
                    <a:pt x="434" y="157"/>
                  </a:lnTo>
                  <a:lnTo>
                    <a:pt x="439" y="178"/>
                  </a:lnTo>
                  <a:lnTo>
                    <a:pt x="443" y="200"/>
                  </a:lnTo>
                  <a:lnTo>
                    <a:pt x="444" y="222"/>
                  </a:lnTo>
                  <a:lnTo>
                    <a:pt x="444" y="222"/>
                  </a:lnTo>
                  <a:close/>
                </a:path>
              </a:pathLst>
            </a:custGeom>
            <a:solidFill>
              <a:schemeClr val="bg1"/>
            </a:solidFill>
            <a:ln w="28575">
              <a:solidFill>
                <a:schemeClr val="bg1">
                  <a:lumMod val="75000"/>
                </a:schemeClr>
              </a:solidFill>
              <a:prstDash val="sysDash"/>
            </a:ln>
          </p:spPr>
          <p:txBody>
            <a:bodyPr/>
            <a:lstStyle/>
            <a:p>
              <a:pPr eaLnBrk="1" hangingPunct="1">
                <a:defRPr/>
              </a:pPr>
              <a:endParaRPr lang="en-US" altLang="zh-CN"/>
            </a:p>
          </p:txBody>
        </p:sp>
        <p:sp>
          <p:nvSpPr>
            <p:cNvPr id="67" name="Freeform 87"/>
            <p:cNvSpPr>
              <a:spLocks/>
            </p:cNvSpPr>
            <p:nvPr/>
          </p:nvSpPr>
          <p:spPr bwMode="auto">
            <a:xfrm>
              <a:off x="7510269" y="3053567"/>
              <a:ext cx="547657" cy="549317"/>
            </a:xfrm>
            <a:custGeom>
              <a:avLst/>
              <a:gdLst>
                <a:gd name="T0" fmla="*/ 307 w 307"/>
                <a:gd name="T1" fmla="*/ 153 h 307"/>
                <a:gd name="T2" fmla="*/ 304 w 307"/>
                <a:gd name="T3" fmla="*/ 184 h 307"/>
                <a:gd name="T4" fmla="*/ 295 w 307"/>
                <a:gd name="T5" fmla="*/ 213 h 307"/>
                <a:gd name="T6" fmla="*/ 280 w 307"/>
                <a:gd name="T7" fmla="*/ 240 h 307"/>
                <a:gd name="T8" fmla="*/ 262 w 307"/>
                <a:gd name="T9" fmla="*/ 262 h 307"/>
                <a:gd name="T10" fmla="*/ 239 w 307"/>
                <a:gd name="T11" fmla="*/ 281 h 307"/>
                <a:gd name="T12" fmla="*/ 213 w 307"/>
                <a:gd name="T13" fmla="*/ 295 h 307"/>
                <a:gd name="T14" fmla="*/ 184 w 307"/>
                <a:gd name="T15" fmla="*/ 304 h 307"/>
                <a:gd name="T16" fmla="*/ 153 w 307"/>
                <a:gd name="T17" fmla="*/ 307 h 307"/>
                <a:gd name="T18" fmla="*/ 137 w 307"/>
                <a:gd name="T19" fmla="*/ 306 h 307"/>
                <a:gd name="T20" fmla="*/ 107 w 307"/>
                <a:gd name="T21" fmla="*/ 301 h 307"/>
                <a:gd name="T22" fmla="*/ 80 w 307"/>
                <a:gd name="T23" fmla="*/ 289 h 307"/>
                <a:gd name="T24" fmla="*/ 55 w 307"/>
                <a:gd name="T25" fmla="*/ 272 h 307"/>
                <a:gd name="T26" fmla="*/ 34 w 307"/>
                <a:gd name="T27" fmla="*/ 252 h 307"/>
                <a:gd name="T28" fmla="*/ 18 w 307"/>
                <a:gd name="T29" fmla="*/ 227 h 307"/>
                <a:gd name="T30" fmla="*/ 6 w 307"/>
                <a:gd name="T31" fmla="*/ 200 h 307"/>
                <a:gd name="T32" fmla="*/ 0 w 307"/>
                <a:gd name="T33" fmla="*/ 170 h 307"/>
                <a:gd name="T34" fmla="*/ 0 w 307"/>
                <a:gd name="T35" fmla="*/ 153 h 307"/>
                <a:gd name="T36" fmla="*/ 2 w 307"/>
                <a:gd name="T37" fmla="*/ 122 h 307"/>
                <a:gd name="T38" fmla="*/ 12 w 307"/>
                <a:gd name="T39" fmla="*/ 93 h 307"/>
                <a:gd name="T40" fmla="*/ 25 w 307"/>
                <a:gd name="T41" fmla="*/ 68 h 307"/>
                <a:gd name="T42" fmla="*/ 44 w 307"/>
                <a:gd name="T43" fmla="*/ 45 h 307"/>
                <a:gd name="T44" fmla="*/ 67 w 307"/>
                <a:gd name="T45" fmla="*/ 26 h 307"/>
                <a:gd name="T46" fmla="*/ 93 w 307"/>
                <a:gd name="T47" fmla="*/ 12 h 307"/>
                <a:gd name="T48" fmla="*/ 122 w 307"/>
                <a:gd name="T49" fmla="*/ 4 h 307"/>
                <a:gd name="T50" fmla="*/ 153 w 307"/>
                <a:gd name="T51" fmla="*/ 0 h 307"/>
                <a:gd name="T52" fmla="*/ 168 w 307"/>
                <a:gd name="T53" fmla="*/ 0 h 307"/>
                <a:gd name="T54" fmla="*/ 199 w 307"/>
                <a:gd name="T55" fmla="*/ 7 h 307"/>
                <a:gd name="T56" fmla="*/ 226 w 307"/>
                <a:gd name="T57" fmla="*/ 18 h 307"/>
                <a:gd name="T58" fmla="*/ 252 w 307"/>
                <a:gd name="T59" fmla="*/ 35 h 307"/>
                <a:gd name="T60" fmla="*/ 272 w 307"/>
                <a:gd name="T61" fmla="*/ 56 h 307"/>
                <a:gd name="T62" fmla="*/ 288 w 307"/>
                <a:gd name="T63" fmla="*/ 80 h 307"/>
                <a:gd name="T64" fmla="*/ 300 w 307"/>
                <a:gd name="T65" fmla="*/ 108 h 307"/>
                <a:gd name="T66" fmla="*/ 306 w 307"/>
                <a:gd name="T67" fmla="*/ 138 h 307"/>
                <a:gd name="T68" fmla="*/ 307 w 307"/>
                <a:gd name="T69"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7" h="307">
                  <a:moveTo>
                    <a:pt x="307" y="153"/>
                  </a:moveTo>
                  <a:lnTo>
                    <a:pt x="307" y="153"/>
                  </a:lnTo>
                  <a:lnTo>
                    <a:pt x="306" y="170"/>
                  </a:lnTo>
                  <a:lnTo>
                    <a:pt x="304" y="184"/>
                  </a:lnTo>
                  <a:lnTo>
                    <a:pt x="300" y="200"/>
                  </a:lnTo>
                  <a:lnTo>
                    <a:pt x="295" y="213"/>
                  </a:lnTo>
                  <a:lnTo>
                    <a:pt x="288" y="227"/>
                  </a:lnTo>
                  <a:lnTo>
                    <a:pt x="280" y="240"/>
                  </a:lnTo>
                  <a:lnTo>
                    <a:pt x="272" y="252"/>
                  </a:lnTo>
                  <a:lnTo>
                    <a:pt x="262" y="262"/>
                  </a:lnTo>
                  <a:lnTo>
                    <a:pt x="252" y="272"/>
                  </a:lnTo>
                  <a:lnTo>
                    <a:pt x="239" y="281"/>
                  </a:lnTo>
                  <a:lnTo>
                    <a:pt x="226" y="289"/>
                  </a:lnTo>
                  <a:lnTo>
                    <a:pt x="213" y="295"/>
                  </a:lnTo>
                  <a:lnTo>
                    <a:pt x="199" y="301"/>
                  </a:lnTo>
                  <a:lnTo>
                    <a:pt x="184" y="304"/>
                  </a:lnTo>
                  <a:lnTo>
                    <a:pt x="168" y="306"/>
                  </a:lnTo>
                  <a:lnTo>
                    <a:pt x="153" y="307"/>
                  </a:lnTo>
                  <a:lnTo>
                    <a:pt x="153" y="307"/>
                  </a:lnTo>
                  <a:lnTo>
                    <a:pt x="137" y="306"/>
                  </a:lnTo>
                  <a:lnTo>
                    <a:pt x="122" y="304"/>
                  </a:lnTo>
                  <a:lnTo>
                    <a:pt x="107" y="301"/>
                  </a:lnTo>
                  <a:lnTo>
                    <a:pt x="93" y="295"/>
                  </a:lnTo>
                  <a:lnTo>
                    <a:pt x="80" y="289"/>
                  </a:lnTo>
                  <a:lnTo>
                    <a:pt x="67" y="281"/>
                  </a:lnTo>
                  <a:lnTo>
                    <a:pt x="55" y="272"/>
                  </a:lnTo>
                  <a:lnTo>
                    <a:pt x="44" y="262"/>
                  </a:lnTo>
                  <a:lnTo>
                    <a:pt x="34" y="252"/>
                  </a:lnTo>
                  <a:lnTo>
                    <a:pt x="25" y="240"/>
                  </a:lnTo>
                  <a:lnTo>
                    <a:pt x="18" y="227"/>
                  </a:lnTo>
                  <a:lnTo>
                    <a:pt x="12" y="213"/>
                  </a:lnTo>
                  <a:lnTo>
                    <a:pt x="6" y="200"/>
                  </a:lnTo>
                  <a:lnTo>
                    <a:pt x="2" y="184"/>
                  </a:lnTo>
                  <a:lnTo>
                    <a:pt x="0" y="170"/>
                  </a:lnTo>
                  <a:lnTo>
                    <a:pt x="0" y="153"/>
                  </a:lnTo>
                  <a:lnTo>
                    <a:pt x="0" y="153"/>
                  </a:lnTo>
                  <a:lnTo>
                    <a:pt x="0" y="138"/>
                  </a:lnTo>
                  <a:lnTo>
                    <a:pt x="2" y="122"/>
                  </a:lnTo>
                  <a:lnTo>
                    <a:pt x="6" y="108"/>
                  </a:lnTo>
                  <a:lnTo>
                    <a:pt x="12" y="93"/>
                  </a:lnTo>
                  <a:lnTo>
                    <a:pt x="18" y="80"/>
                  </a:lnTo>
                  <a:lnTo>
                    <a:pt x="25" y="68"/>
                  </a:lnTo>
                  <a:lnTo>
                    <a:pt x="34" y="56"/>
                  </a:lnTo>
                  <a:lnTo>
                    <a:pt x="44" y="45"/>
                  </a:lnTo>
                  <a:lnTo>
                    <a:pt x="55" y="35"/>
                  </a:lnTo>
                  <a:lnTo>
                    <a:pt x="67" y="26"/>
                  </a:lnTo>
                  <a:lnTo>
                    <a:pt x="80" y="18"/>
                  </a:lnTo>
                  <a:lnTo>
                    <a:pt x="93" y="12"/>
                  </a:lnTo>
                  <a:lnTo>
                    <a:pt x="107" y="7"/>
                  </a:lnTo>
                  <a:lnTo>
                    <a:pt x="122" y="4"/>
                  </a:lnTo>
                  <a:lnTo>
                    <a:pt x="137" y="0"/>
                  </a:lnTo>
                  <a:lnTo>
                    <a:pt x="153" y="0"/>
                  </a:lnTo>
                  <a:lnTo>
                    <a:pt x="153" y="0"/>
                  </a:lnTo>
                  <a:lnTo>
                    <a:pt x="168" y="0"/>
                  </a:lnTo>
                  <a:lnTo>
                    <a:pt x="184" y="4"/>
                  </a:lnTo>
                  <a:lnTo>
                    <a:pt x="199" y="7"/>
                  </a:lnTo>
                  <a:lnTo>
                    <a:pt x="213" y="12"/>
                  </a:lnTo>
                  <a:lnTo>
                    <a:pt x="226" y="18"/>
                  </a:lnTo>
                  <a:lnTo>
                    <a:pt x="239" y="26"/>
                  </a:lnTo>
                  <a:lnTo>
                    <a:pt x="252" y="35"/>
                  </a:lnTo>
                  <a:lnTo>
                    <a:pt x="262" y="45"/>
                  </a:lnTo>
                  <a:lnTo>
                    <a:pt x="272" y="56"/>
                  </a:lnTo>
                  <a:lnTo>
                    <a:pt x="280" y="68"/>
                  </a:lnTo>
                  <a:lnTo>
                    <a:pt x="288" y="80"/>
                  </a:lnTo>
                  <a:lnTo>
                    <a:pt x="295" y="93"/>
                  </a:lnTo>
                  <a:lnTo>
                    <a:pt x="300" y="108"/>
                  </a:lnTo>
                  <a:lnTo>
                    <a:pt x="304" y="122"/>
                  </a:lnTo>
                  <a:lnTo>
                    <a:pt x="306" y="138"/>
                  </a:lnTo>
                  <a:lnTo>
                    <a:pt x="307" y="153"/>
                  </a:lnTo>
                  <a:lnTo>
                    <a:pt x="307" y="153"/>
                  </a:lnTo>
                  <a:close/>
                </a:path>
              </a:pathLst>
            </a:custGeom>
            <a:solidFill>
              <a:schemeClr val="bg1"/>
            </a:solidFill>
            <a:ln w="28575">
              <a:solidFill>
                <a:schemeClr val="bg1">
                  <a:lumMod val="75000"/>
                </a:schemeClr>
              </a:solidFill>
              <a:prstDash val="sysDash"/>
            </a:ln>
          </p:spPr>
          <p:txBody>
            <a:bodyPr/>
            <a:lstStyle/>
            <a:p>
              <a:pPr eaLnBrk="1" hangingPunct="1">
                <a:defRPr/>
              </a:pPr>
              <a:endParaRPr lang="en-US" altLang="zh-CN"/>
            </a:p>
          </p:txBody>
        </p:sp>
        <p:sp>
          <p:nvSpPr>
            <p:cNvPr id="68" name="Freeform 88"/>
            <p:cNvSpPr>
              <a:spLocks/>
            </p:cNvSpPr>
            <p:nvPr/>
          </p:nvSpPr>
          <p:spPr bwMode="auto">
            <a:xfrm>
              <a:off x="9032596" y="2431220"/>
              <a:ext cx="504797" cy="504863"/>
            </a:xfrm>
            <a:custGeom>
              <a:avLst/>
              <a:gdLst>
                <a:gd name="T0" fmla="*/ 307 w 307"/>
                <a:gd name="T1" fmla="*/ 154 h 307"/>
                <a:gd name="T2" fmla="*/ 304 w 307"/>
                <a:gd name="T3" fmla="*/ 185 h 307"/>
                <a:gd name="T4" fmla="*/ 295 w 307"/>
                <a:gd name="T5" fmla="*/ 214 h 307"/>
                <a:gd name="T6" fmla="*/ 281 w 307"/>
                <a:gd name="T7" fmla="*/ 240 h 307"/>
                <a:gd name="T8" fmla="*/ 262 w 307"/>
                <a:gd name="T9" fmla="*/ 263 h 307"/>
                <a:gd name="T10" fmla="*/ 240 w 307"/>
                <a:gd name="T11" fmla="*/ 282 h 307"/>
                <a:gd name="T12" fmla="*/ 213 w 307"/>
                <a:gd name="T13" fmla="*/ 295 h 307"/>
                <a:gd name="T14" fmla="*/ 184 w 307"/>
                <a:gd name="T15" fmla="*/ 305 h 307"/>
                <a:gd name="T16" fmla="*/ 153 w 307"/>
                <a:gd name="T17" fmla="*/ 307 h 307"/>
                <a:gd name="T18" fmla="*/ 138 w 307"/>
                <a:gd name="T19" fmla="*/ 307 h 307"/>
                <a:gd name="T20" fmla="*/ 108 w 307"/>
                <a:gd name="T21" fmla="*/ 301 h 307"/>
                <a:gd name="T22" fmla="*/ 80 w 307"/>
                <a:gd name="T23" fmla="*/ 290 h 307"/>
                <a:gd name="T24" fmla="*/ 56 w 307"/>
                <a:gd name="T25" fmla="*/ 273 h 307"/>
                <a:gd name="T26" fmla="*/ 35 w 307"/>
                <a:gd name="T27" fmla="*/ 252 h 307"/>
                <a:gd name="T28" fmla="*/ 18 w 307"/>
                <a:gd name="T29" fmla="*/ 228 h 307"/>
                <a:gd name="T30" fmla="*/ 7 w 307"/>
                <a:gd name="T31" fmla="*/ 200 h 307"/>
                <a:gd name="T32" fmla="*/ 0 w 307"/>
                <a:gd name="T33" fmla="*/ 170 h 307"/>
                <a:gd name="T34" fmla="*/ 0 w 307"/>
                <a:gd name="T35" fmla="*/ 154 h 307"/>
                <a:gd name="T36" fmla="*/ 2 w 307"/>
                <a:gd name="T37" fmla="*/ 123 h 307"/>
                <a:gd name="T38" fmla="*/ 12 w 307"/>
                <a:gd name="T39" fmla="*/ 94 h 307"/>
                <a:gd name="T40" fmla="*/ 26 w 307"/>
                <a:gd name="T41" fmla="*/ 68 h 307"/>
                <a:gd name="T42" fmla="*/ 45 w 307"/>
                <a:gd name="T43" fmla="*/ 46 h 307"/>
                <a:gd name="T44" fmla="*/ 68 w 307"/>
                <a:gd name="T45" fmla="*/ 27 h 307"/>
                <a:gd name="T46" fmla="*/ 93 w 307"/>
                <a:gd name="T47" fmla="*/ 12 h 307"/>
                <a:gd name="T48" fmla="*/ 122 w 307"/>
                <a:gd name="T49" fmla="*/ 4 h 307"/>
                <a:gd name="T50" fmla="*/ 153 w 307"/>
                <a:gd name="T51" fmla="*/ 0 h 307"/>
                <a:gd name="T52" fmla="*/ 169 w 307"/>
                <a:gd name="T53" fmla="*/ 1 h 307"/>
                <a:gd name="T54" fmla="*/ 200 w 307"/>
                <a:gd name="T55" fmla="*/ 7 h 307"/>
                <a:gd name="T56" fmla="*/ 226 w 307"/>
                <a:gd name="T57" fmla="*/ 19 h 307"/>
                <a:gd name="T58" fmla="*/ 252 w 307"/>
                <a:gd name="T59" fmla="*/ 36 h 307"/>
                <a:gd name="T60" fmla="*/ 272 w 307"/>
                <a:gd name="T61" fmla="*/ 56 h 307"/>
                <a:gd name="T62" fmla="*/ 289 w 307"/>
                <a:gd name="T63" fmla="*/ 81 h 307"/>
                <a:gd name="T64" fmla="*/ 301 w 307"/>
                <a:gd name="T65" fmla="*/ 108 h 307"/>
                <a:gd name="T66" fmla="*/ 306 w 307"/>
                <a:gd name="T67" fmla="*/ 139 h 307"/>
                <a:gd name="T68" fmla="*/ 307 w 307"/>
                <a:gd name="T69" fmla="*/ 154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7" h="307">
                  <a:moveTo>
                    <a:pt x="307" y="154"/>
                  </a:moveTo>
                  <a:lnTo>
                    <a:pt x="307" y="154"/>
                  </a:lnTo>
                  <a:lnTo>
                    <a:pt x="306" y="170"/>
                  </a:lnTo>
                  <a:lnTo>
                    <a:pt x="304" y="185"/>
                  </a:lnTo>
                  <a:lnTo>
                    <a:pt x="301" y="200"/>
                  </a:lnTo>
                  <a:lnTo>
                    <a:pt x="295" y="214"/>
                  </a:lnTo>
                  <a:lnTo>
                    <a:pt x="289" y="228"/>
                  </a:lnTo>
                  <a:lnTo>
                    <a:pt x="281" y="240"/>
                  </a:lnTo>
                  <a:lnTo>
                    <a:pt x="272" y="252"/>
                  </a:lnTo>
                  <a:lnTo>
                    <a:pt x="262" y="263"/>
                  </a:lnTo>
                  <a:lnTo>
                    <a:pt x="252" y="273"/>
                  </a:lnTo>
                  <a:lnTo>
                    <a:pt x="240" y="282"/>
                  </a:lnTo>
                  <a:lnTo>
                    <a:pt x="226" y="290"/>
                  </a:lnTo>
                  <a:lnTo>
                    <a:pt x="213" y="295"/>
                  </a:lnTo>
                  <a:lnTo>
                    <a:pt x="200" y="301"/>
                  </a:lnTo>
                  <a:lnTo>
                    <a:pt x="184" y="305"/>
                  </a:lnTo>
                  <a:lnTo>
                    <a:pt x="169" y="307"/>
                  </a:lnTo>
                  <a:lnTo>
                    <a:pt x="153" y="307"/>
                  </a:lnTo>
                  <a:lnTo>
                    <a:pt x="153" y="307"/>
                  </a:lnTo>
                  <a:lnTo>
                    <a:pt x="138" y="307"/>
                  </a:lnTo>
                  <a:lnTo>
                    <a:pt x="122" y="305"/>
                  </a:lnTo>
                  <a:lnTo>
                    <a:pt x="108" y="301"/>
                  </a:lnTo>
                  <a:lnTo>
                    <a:pt x="93" y="295"/>
                  </a:lnTo>
                  <a:lnTo>
                    <a:pt x="80" y="290"/>
                  </a:lnTo>
                  <a:lnTo>
                    <a:pt x="68" y="282"/>
                  </a:lnTo>
                  <a:lnTo>
                    <a:pt x="56" y="273"/>
                  </a:lnTo>
                  <a:lnTo>
                    <a:pt x="45" y="263"/>
                  </a:lnTo>
                  <a:lnTo>
                    <a:pt x="35" y="252"/>
                  </a:lnTo>
                  <a:lnTo>
                    <a:pt x="26" y="240"/>
                  </a:lnTo>
                  <a:lnTo>
                    <a:pt x="18" y="228"/>
                  </a:lnTo>
                  <a:lnTo>
                    <a:pt x="12" y="214"/>
                  </a:lnTo>
                  <a:lnTo>
                    <a:pt x="7" y="200"/>
                  </a:lnTo>
                  <a:lnTo>
                    <a:pt x="2" y="185"/>
                  </a:lnTo>
                  <a:lnTo>
                    <a:pt x="0" y="170"/>
                  </a:lnTo>
                  <a:lnTo>
                    <a:pt x="0" y="154"/>
                  </a:lnTo>
                  <a:lnTo>
                    <a:pt x="0" y="154"/>
                  </a:lnTo>
                  <a:lnTo>
                    <a:pt x="0" y="139"/>
                  </a:lnTo>
                  <a:lnTo>
                    <a:pt x="2" y="123"/>
                  </a:lnTo>
                  <a:lnTo>
                    <a:pt x="7" y="108"/>
                  </a:lnTo>
                  <a:lnTo>
                    <a:pt x="12" y="94"/>
                  </a:lnTo>
                  <a:lnTo>
                    <a:pt x="18" y="81"/>
                  </a:lnTo>
                  <a:lnTo>
                    <a:pt x="26" y="68"/>
                  </a:lnTo>
                  <a:lnTo>
                    <a:pt x="35" y="56"/>
                  </a:lnTo>
                  <a:lnTo>
                    <a:pt x="45" y="46"/>
                  </a:lnTo>
                  <a:lnTo>
                    <a:pt x="56" y="36"/>
                  </a:lnTo>
                  <a:lnTo>
                    <a:pt x="68" y="27"/>
                  </a:lnTo>
                  <a:lnTo>
                    <a:pt x="80" y="19"/>
                  </a:lnTo>
                  <a:lnTo>
                    <a:pt x="93" y="12"/>
                  </a:lnTo>
                  <a:lnTo>
                    <a:pt x="108" y="7"/>
                  </a:lnTo>
                  <a:lnTo>
                    <a:pt x="122" y="4"/>
                  </a:lnTo>
                  <a:lnTo>
                    <a:pt x="138" y="1"/>
                  </a:lnTo>
                  <a:lnTo>
                    <a:pt x="153" y="0"/>
                  </a:lnTo>
                  <a:lnTo>
                    <a:pt x="153" y="0"/>
                  </a:lnTo>
                  <a:lnTo>
                    <a:pt x="169" y="1"/>
                  </a:lnTo>
                  <a:lnTo>
                    <a:pt x="184" y="4"/>
                  </a:lnTo>
                  <a:lnTo>
                    <a:pt x="200" y="7"/>
                  </a:lnTo>
                  <a:lnTo>
                    <a:pt x="213" y="12"/>
                  </a:lnTo>
                  <a:lnTo>
                    <a:pt x="226" y="19"/>
                  </a:lnTo>
                  <a:lnTo>
                    <a:pt x="240" y="27"/>
                  </a:lnTo>
                  <a:lnTo>
                    <a:pt x="252" y="36"/>
                  </a:lnTo>
                  <a:lnTo>
                    <a:pt x="262" y="46"/>
                  </a:lnTo>
                  <a:lnTo>
                    <a:pt x="272" y="56"/>
                  </a:lnTo>
                  <a:lnTo>
                    <a:pt x="281" y="68"/>
                  </a:lnTo>
                  <a:lnTo>
                    <a:pt x="289" y="81"/>
                  </a:lnTo>
                  <a:lnTo>
                    <a:pt x="295" y="94"/>
                  </a:lnTo>
                  <a:lnTo>
                    <a:pt x="301" y="108"/>
                  </a:lnTo>
                  <a:lnTo>
                    <a:pt x="304" y="123"/>
                  </a:lnTo>
                  <a:lnTo>
                    <a:pt x="306" y="139"/>
                  </a:lnTo>
                  <a:lnTo>
                    <a:pt x="307" y="154"/>
                  </a:lnTo>
                  <a:lnTo>
                    <a:pt x="307" y="154"/>
                  </a:lnTo>
                  <a:close/>
                </a:path>
              </a:pathLst>
            </a:custGeom>
            <a:solidFill>
              <a:schemeClr val="bg1"/>
            </a:solidFill>
            <a:ln w="28575">
              <a:solidFill>
                <a:schemeClr val="bg1">
                  <a:lumMod val="75000"/>
                </a:schemeClr>
              </a:solidFill>
              <a:prstDash val="sysDash"/>
            </a:ln>
          </p:spPr>
          <p:txBody>
            <a:bodyPr/>
            <a:lstStyle/>
            <a:p>
              <a:pPr eaLnBrk="1" hangingPunct="1">
                <a:defRPr/>
              </a:pPr>
              <a:endParaRPr lang="en-US" altLang="zh-CN"/>
            </a:p>
          </p:txBody>
        </p:sp>
        <p:sp>
          <p:nvSpPr>
            <p:cNvPr id="69" name="Freeform 89"/>
            <p:cNvSpPr>
              <a:spLocks/>
            </p:cNvSpPr>
            <p:nvPr/>
          </p:nvSpPr>
          <p:spPr bwMode="auto">
            <a:xfrm>
              <a:off x="7667423" y="4309375"/>
              <a:ext cx="257160" cy="257195"/>
            </a:xfrm>
            <a:custGeom>
              <a:avLst/>
              <a:gdLst>
                <a:gd name="T0" fmla="*/ 307 w 307"/>
                <a:gd name="T1" fmla="*/ 153 h 308"/>
                <a:gd name="T2" fmla="*/ 304 w 307"/>
                <a:gd name="T3" fmla="*/ 185 h 308"/>
                <a:gd name="T4" fmla="*/ 295 w 307"/>
                <a:gd name="T5" fmla="*/ 213 h 308"/>
                <a:gd name="T6" fmla="*/ 280 w 307"/>
                <a:gd name="T7" fmla="*/ 240 h 308"/>
                <a:gd name="T8" fmla="*/ 261 w 307"/>
                <a:gd name="T9" fmla="*/ 262 h 308"/>
                <a:gd name="T10" fmla="*/ 239 w 307"/>
                <a:gd name="T11" fmla="*/ 281 h 308"/>
                <a:gd name="T12" fmla="*/ 213 w 307"/>
                <a:gd name="T13" fmla="*/ 295 h 308"/>
                <a:gd name="T14" fmla="*/ 184 w 307"/>
                <a:gd name="T15" fmla="*/ 304 h 308"/>
                <a:gd name="T16" fmla="*/ 153 w 307"/>
                <a:gd name="T17" fmla="*/ 308 h 308"/>
                <a:gd name="T18" fmla="*/ 137 w 307"/>
                <a:gd name="T19" fmla="*/ 307 h 308"/>
                <a:gd name="T20" fmla="*/ 107 w 307"/>
                <a:gd name="T21" fmla="*/ 301 h 308"/>
                <a:gd name="T22" fmla="*/ 80 w 307"/>
                <a:gd name="T23" fmla="*/ 289 h 308"/>
                <a:gd name="T24" fmla="*/ 55 w 307"/>
                <a:gd name="T25" fmla="*/ 272 h 308"/>
                <a:gd name="T26" fmla="*/ 34 w 307"/>
                <a:gd name="T27" fmla="*/ 252 h 308"/>
                <a:gd name="T28" fmla="*/ 17 w 307"/>
                <a:gd name="T29" fmla="*/ 227 h 308"/>
                <a:gd name="T30" fmla="*/ 6 w 307"/>
                <a:gd name="T31" fmla="*/ 200 h 308"/>
                <a:gd name="T32" fmla="*/ 0 w 307"/>
                <a:gd name="T33" fmla="*/ 170 h 308"/>
                <a:gd name="T34" fmla="*/ 0 w 307"/>
                <a:gd name="T35" fmla="*/ 153 h 308"/>
                <a:gd name="T36" fmla="*/ 2 w 307"/>
                <a:gd name="T37" fmla="*/ 122 h 308"/>
                <a:gd name="T38" fmla="*/ 12 w 307"/>
                <a:gd name="T39" fmla="*/ 94 h 308"/>
                <a:gd name="T40" fmla="*/ 25 w 307"/>
                <a:gd name="T41" fmla="*/ 68 h 308"/>
                <a:gd name="T42" fmla="*/ 44 w 307"/>
                <a:gd name="T43" fmla="*/ 45 h 308"/>
                <a:gd name="T44" fmla="*/ 67 w 307"/>
                <a:gd name="T45" fmla="*/ 26 h 308"/>
                <a:gd name="T46" fmla="*/ 93 w 307"/>
                <a:gd name="T47" fmla="*/ 13 h 308"/>
                <a:gd name="T48" fmla="*/ 122 w 307"/>
                <a:gd name="T49" fmla="*/ 4 h 308"/>
                <a:gd name="T50" fmla="*/ 153 w 307"/>
                <a:gd name="T51" fmla="*/ 0 h 308"/>
                <a:gd name="T52" fmla="*/ 168 w 307"/>
                <a:gd name="T53" fmla="*/ 0 h 308"/>
                <a:gd name="T54" fmla="*/ 199 w 307"/>
                <a:gd name="T55" fmla="*/ 7 h 308"/>
                <a:gd name="T56" fmla="*/ 226 w 307"/>
                <a:gd name="T57" fmla="*/ 18 h 308"/>
                <a:gd name="T58" fmla="*/ 251 w 307"/>
                <a:gd name="T59" fmla="*/ 35 h 308"/>
                <a:gd name="T60" fmla="*/ 271 w 307"/>
                <a:gd name="T61" fmla="*/ 56 h 308"/>
                <a:gd name="T62" fmla="*/ 288 w 307"/>
                <a:gd name="T63" fmla="*/ 80 h 308"/>
                <a:gd name="T64" fmla="*/ 300 w 307"/>
                <a:gd name="T65" fmla="*/ 108 h 308"/>
                <a:gd name="T66" fmla="*/ 306 w 307"/>
                <a:gd name="T67" fmla="*/ 138 h 308"/>
                <a:gd name="T68" fmla="*/ 307 w 307"/>
                <a:gd name="T69" fmla="*/ 15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7" h="308">
                  <a:moveTo>
                    <a:pt x="307" y="153"/>
                  </a:moveTo>
                  <a:lnTo>
                    <a:pt x="307" y="153"/>
                  </a:lnTo>
                  <a:lnTo>
                    <a:pt x="306" y="170"/>
                  </a:lnTo>
                  <a:lnTo>
                    <a:pt x="304" y="185"/>
                  </a:lnTo>
                  <a:lnTo>
                    <a:pt x="300" y="200"/>
                  </a:lnTo>
                  <a:lnTo>
                    <a:pt x="295" y="213"/>
                  </a:lnTo>
                  <a:lnTo>
                    <a:pt x="288" y="227"/>
                  </a:lnTo>
                  <a:lnTo>
                    <a:pt x="280" y="240"/>
                  </a:lnTo>
                  <a:lnTo>
                    <a:pt x="271" y="252"/>
                  </a:lnTo>
                  <a:lnTo>
                    <a:pt x="261" y="262"/>
                  </a:lnTo>
                  <a:lnTo>
                    <a:pt x="251" y="272"/>
                  </a:lnTo>
                  <a:lnTo>
                    <a:pt x="239" y="281"/>
                  </a:lnTo>
                  <a:lnTo>
                    <a:pt x="226" y="289"/>
                  </a:lnTo>
                  <a:lnTo>
                    <a:pt x="213" y="295"/>
                  </a:lnTo>
                  <a:lnTo>
                    <a:pt x="199" y="301"/>
                  </a:lnTo>
                  <a:lnTo>
                    <a:pt x="184" y="304"/>
                  </a:lnTo>
                  <a:lnTo>
                    <a:pt x="168" y="307"/>
                  </a:lnTo>
                  <a:lnTo>
                    <a:pt x="153" y="308"/>
                  </a:lnTo>
                  <a:lnTo>
                    <a:pt x="153" y="308"/>
                  </a:lnTo>
                  <a:lnTo>
                    <a:pt x="137" y="307"/>
                  </a:lnTo>
                  <a:lnTo>
                    <a:pt x="122" y="304"/>
                  </a:lnTo>
                  <a:lnTo>
                    <a:pt x="107" y="301"/>
                  </a:lnTo>
                  <a:lnTo>
                    <a:pt x="93" y="295"/>
                  </a:lnTo>
                  <a:lnTo>
                    <a:pt x="80" y="289"/>
                  </a:lnTo>
                  <a:lnTo>
                    <a:pt x="67" y="281"/>
                  </a:lnTo>
                  <a:lnTo>
                    <a:pt x="55" y="272"/>
                  </a:lnTo>
                  <a:lnTo>
                    <a:pt x="44" y="262"/>
                  </a:lnTo>
                  <a:lnTo>
                    <a:pt x="34" y="252"/>
                  </a:lnTo>
                  <a:lnTo>
                    <a:pt x="25" y="240"/>
                  </a:lnTo>
                  <a:lnTo>
                    <a:pt x="17" y="227"/>
                  </a:lnTo>
                  <a:lnTo>
                    <a:pt x="12" y="213"/>
                  </a:lnTo>
                  <a:lnTo>
                    <a:pt x="6" y="200"/>
                  </a:lnTo>
                  <a:lnTo>
                    <a:pt x="2" y="185"/>
                  </a:lnTo>
                  <a:lnTo>
                    <a:pt x="0" y="170"/>
                  </a:lnTo>
                  <a:lnTo>
                    <a:pt x="0" y="153"/>
                  </a:lnTo>
                  <a:lnTo>
                    <a:pt x="0" y="153"/>
                  </a:lnTo>
                  <a:lnTo>
                    <a:pt x="0" y="138"/>
                  </a:lnTo>
                  <a:lnTo>
                    <a:pt x="2" y="122"/>
                  </a:lnTo>
                  <a:lnTo>
                    <a:pt x="6" y="108"/>
                  </a:lnTo>
                  <a:lnTo>
                    <a:pt x="12" y="94"/>
                  </a:lnTo>
                  <a:lnTo>
                    <a:pt x="17" y="80"/>
                  </a:lnTo>
                  <a:lnTo>
                    <a:pt x="25" y="68"/>
                  </a:lnTo>
                  <a:lnTo>
                    <a:pt x="34" y="56"/>
                  </a:lnTo>
                  <a:lnTo>
                    <a:pt x="44" y="45"/>
                  </a:lnTo>
                  <a:lnTo>
                    <a:pt x="55" y="35"/>
                  </a:lnTo>
                  <a:lnTo>
                    <a:pt x="67" y="26"/>
                  </a:lnTo>
                  <a:lnTo>
                    <a:pt x="80" y="18"/>
                  </a:lnTo>
                  <a:lnTo>
                    <a:pt x="93" y="13"/>
                  </a:lnTo>
                  <a:lnTo>
                    <a:pt x="107" y="7"/>
                  </a:lnTo>
                  <a:lnTo>
                    <a:pt x="122" y="4"/>
                  </a:lnTo>
                  <a:lnTo>
                    <a:pt x="137" y="0"/>
                  </a:lnTo>
                  <a:lnTo>
                    <a:pt x="153" y="0"/>
                  </a:lnTo>
                  <a:lnTo>
                    <a:pt x="153" y="0"/>
                  </a:lnTo>
                  <a:lnTo>
                    <a:pt x="168" y="0"/>
                  </a:lnTo>
                  <a:lnTo>
                    <a:pt x="184" y="4"/>
                  </a:lnTo>
                  <a:lnTo>
                    <a:pt x="199" y="7"/>
                  </a:lnTo>
                  <a:lnTo>
                    <a:pt x="213" y="13"/>
                  </a:lnTo>
                  <a:lnTo>
                    <a:pt x="226" y="18"/>
                  </a:lnTo>
                  <a:lnTo>
                    <a:pt x="239" y="26"/>
                  </a:lnTo>
                  <a:lnTo>
                    <a:pt x="251" y="35"/>
                  </a:lnTo>
                  <a:lnTo>
                    <a:pt x="261" y="45"/>
                  </a:lnTo>
                  <a:lnTo>
                    <a:pt x="271" y="56"/>
                  </a:lnTo>
                  <a:lnTo>
                    <a:pt x="280" y="68"/>
                  </a:lnTo>
                  <a:lnTo>
                    <a:pt x="288" y="80"/>
                  </a:lnTo>
                  <a:lnTo>
                    <a:pt x="295" y="94"/>
                  </a:lnTo>
                  <a:lnTo>
                    <a:pt x="300" y="108"/>
                  </a:lnTo>
                  <a:lnTo>
                    <a:pt x="304" y="122"/>
                  </a:lnTo>
                  <a:lnTo>
                    <a:pt x="306" y="138"/>
                  </a:lnTo>
                  <a:lnTo>
                    <a:pt x="307" y="153"/>
                  </a:lnTo>
                  <a:lnTo>
                    <a:pt x="307" y="153"/>
                  </a:lnTo>
                  <a:close/>
                </a:path>
              </a:pathLst>
            </a:custGeom>
            <a:solidFill>
              <a:schemeClr val="bg1"/>
            </a:solidFill>
            <a:ln w="28575">
              <a:solidFill>
                <a:schemeClr val="bg1">
                  <a:lumMod val="75000"/>
                </a:schemeClr>
              </a:solidFill>
              <a:prstDash val="sysDash"/>
            </a:ln>
          </p:spPr>
          <p:txBody>
            <a:bodyPr/>
            <a:lstStyle/>
            <a:p>
              <a:pPr eaLnBrk="1" hangingPunct="1">
                <a:defRPr/>
              </a:pPr>
              <a:endParaRPr lang="en-US" altLang="zh-CN"/>
            </a:p>
          </p:txBody>
        </p:sp>
        <p:sp>
          <p:nvSpPr>
            <p:cNvPr id="70" name="Freeform 90"/>
            <p:cNvSpPr>
              <a:spLocks/>
            </p:cNvSpPr>
            <p:nvPr/>
          </p:nvSpPr>
          <p:spPr bwMode="auto">
            <a:xfrm>
              <a:off x="8850043" y="4255396"/>
              <a:ext cx="407965" cy="404844"/>
            </a:xfrm>
            <a:custGeom>
              <a:avLst/>
              <a:gdLst>
                <a:gd name="T0" fmla="*/ 308 w 308"/>
                <a:gd name="T1" fmla="*/ 154 h 307"/>
                <a:gd name="T2" fmla="*/ 305 w 308"/>
                <a:gd name="T3" fmla="*/ 185 h 307"/>
                <a:gd name="T4" fmla="*/ 296 w 308"/>
                <a:gd name="T5" fmla="*/ 214 h 307"/>
                <a:gd name="T6" fmla="*/ 281 w 308"/>
                <a:gd name="T7" fmla="*/ 239 h 307"/>
                <a:gd name="T8" fmla="*/ 263 w 308"/>
                <a:gd name="T9" fmla="*/ 263 h 307"/>
                <a:gd name="T10" fmla="*/ 240 w 308"/>
                <a:gd name="T11" fmla="*/ 282 h 307"/>
                <a:gd name="T12" fmla="*/ 214 w 308"/>
                <a:gd name="T13" fmla="*/ 295 h 307"/>
                <a:gd name="T14" fmla="*/ 185 w 308"/>
                <a:gd name="T15" fmla="*/ 305 h 307"/>
                <a:gd name="T16" fmla="*/ 154 w 308"/>
                <a:gd name="T17" fmla="*/ 307 h 307"/>
                <a:gd name="T18" fmla="*/ 138 w 308"/>
                <a:gd name="T19" fmla="*/ 307 h 307"/>
                <a:gd name="T20" fmla="*/ 108 w 308"/>
                <a:gd name="T21" fmla="*/ 300 h 307"/>
                <a:gd name="T22" fmla="*/ 81 w 308"/>
                <a:gd name="T23" fmla="*/ 289 h 307"/>
                <a:gd name="T24" fmla="*/ 56 w 308"/>
                <a:gd name="T25" fmla="*/ 273 h 307"/>
                <a:gd name="T26" fmla="*/ 35 w 308"/>
                <a:gd name="T27" fmla="*/ 252 h 307"/>
                <a:gd name="T28" fmla="*/ 19 w 308"/>
                <a:gd name="T29" fmla="*/ 227 h 307"/>
                <a:gd name="T30" fmla="*/ 7 w 308"/>
                <a:gd name="T31" fmla="*/ 199 h 307"/>
                <a:gd name="T32" fmla="*/ 1 w 308"/>
                <a:gd name="T33" fmla="*/ 170 h 307"/>
                <a:gd name="T34" fmla="*/ 0 w 308"/>
                <a:gd name="T35" fmla="*/ 154 h 307"/>
                <a:gd name="T36" fmla="*/ 3 w 308"/>
                <a:gd name="T37" fmla="*/ 123 h 307"/>
                <a:gd name="T38" fmla="*/ 12 w 308"/>
                <a:gd name="T39" fmla="*/ 94 h 307"/>
                <a:gd name="T40" fmla="*/ 26 w 308"/>
                <a:gd name="T41" fmla="*/ 68 h 307"/>
                <a:gd name="T42" fmla="*/ 45 w 308"/>
                <a:gd name="T43" fmla="*/ 45 h 307"/>
                <a:gd name="T44" fmla="*/ 67 w 308"/>
                <a:gd name="T45" fmla="*/ 26 h 307"/>
                <a:gd name="T46" fmla="*/ 94 w 308"/>
                <a:gd name="T47" fmla="*/ 12 h 307"/>
                <a:gd name="T48" fmla="*/ 123 w 308"/>
                <a:gd name="T49" fmla="*/ 3 h 307"/>
                <a:gd name="T50" fmla="*/ 154 w 308"/>
                <a:gd name="T51" fmla="*/ 0 h 307"/>
                <a:gd name="T52" fmla="*/ 169 w 308"/>
                <a:gd name="T53" fmla="*/ 1 h 307"/>
                <a:gd name="T54" fmla="*/ 199 w 308"/>
                <a:gd name="T55" fmla="*/ 7 h 307"/>
                <a:gd name="T56" fmla="*/ 227 w 308"/>
                <a:gd name="T57" fmla="*/ 19 h 307"/>
                <a:gd name="T58" fmla="*/ 251 w 308"/>
                <a:gd name="T59" fmla="*/ 35 h 307"/>
                <a:gd name="T60" fmla="*/ 273 w 308"/>
                <a:gd name="T61" fmla="*/ 56 h 307"/>
                <a:gd name="T62" fmla="*/ 289 w 308"/>
                <a:gd name="T63" fmla="*/ 81 h 307"/>
                <a:gd name="T64" fmla="*/ 300 w 308"/>
                <a:gd name="T65" fmla="*/ 107 h 307"/>
                <a:gd name="T66" fmla="*/ 307 w 308"/>
                <a:gd name="T67" fmla="*/ 138 h 307"/>
                <a:gd name="T68" fmla="*/ 308 w 308"/>
                <a:gd name="T69" fmla="*/ 154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8" h="307">
                  <a:moveTo>
                    <a:pt x="308" y="154"/>
                  </a:moveTo>
                  <a:lnTo>
                    <a:pt x="308" y="154"/>
                  </a:lnTo>
                  <a:lnTo>
                    <a:pt x="307" y="170"/>
                  </a:lnTo>
                  <a:lnTo>
                    <a:pt x="305" y="185"/>
                  </a:lnTo>
                  <a:lnTo>
                    <a:pt x="300" y="199"/>
                  </a:lnTo>
                  <a:lnTo>
                    <a:pt x="296" y="214"/>
                  </a:lnTo>
                  <a:lnTo>
                    <a:pt x="289" y="227"/>
                  </a:lnTo>
                  <a:lnTo>
                    <a:pt x="281" y="239"/>
                  </a:lnTo>
                  <a:lnTo>
                    <a:pt x="273" y="252"/>
                  </a:lnTo>
                  <a:lnTo>
                    <a:pt x="263" y="263"/>
                  </a:lnTo>
                  <a:lnTo>
                    <a:pt x="251" y="273"/>
                  </a:lnTo>
                  <a:lnTo>
                    <a:pt x="240" y="282"/>
                  </a:lnTo>
                  <a:lnTo>
                    <a:pt x="227" y="289"/>
                  </a:lnTo>
                  <a:lnTo>
                    <a:pt x="214" y="295"/>
                  </a:lnTo>
                  <a:lnTo>
                    <a:pt x="199" y="300"/>
                  </a:lnTo>
                  <a:lnTo>
                    <a:pt x="185" y="305"/>
                  </a:lnTo>
                  <a:lnTo>
                    <a:pt x="169" y="307"/>
                  </a:lnTo>
                  <a:lnTo>
                    <a:pt x="154" y="307"/>
                  </a:lnTo>
                  <a:lnTo>
                    <a:pt x="154" y="307"/>
                  </a:lnTo>
                  <a:lnTo>
                    <a:pt x="138" y="307"/>
                  </a:lnTo>
                  <a:lnTo>
                    <a:pt x="123" y="305"/>
                  </a:lnTo>
                  <a:lnTo>
                    <a:pt x="108" y="300"/>
                  </a:lnTo>
                  <a:lnTo>
                    <a:pt x="94" y="295"/>
                  </a:lnTo>
                  <a:lnTo>
                    <a:pt x="81" y="289"/>
                  </a:lnTo>
                  <a:lnTo>
                    <a:pt x="67" y="282"/>
                  </a:lnTo>
                  <a:lnTo>
                    <a:pt x="56" y="273"/>
                  </a:lnTo>
                  <a:lnTo>
                    <a:pt x="45" y="263"/>
                  </a:lnTo>
                  <a:lnTo>
                    <a:pt x="35" y="252"/>
                  </a:lnTo>
                  <a:lnTo>
                    <a:pt x="26" y="239"/>
                  </a:lnTo>
                  <a:lnTo>
                    <a:pt x="19" y="227"/>
                  </a:lnTo>
                  <a:lnTo>
                    <a:pt x="12" y="214"/>
                  </a:lnTo>
                  <a:lnTo>
                    <a:pt x="7" y="199"/>
                  </a:lnTo>
                  <a:lnTo>
                    <a:pt x="3" y="185"/>
                  </a:lnTo>
                  <a:lnTo>
                    <a:pt x="1" y="170"/>
                  </a:lnTo>
                  <a:lnTo>
                    <a:pt x="0" y="154"/>
                  </a:lnTo>
                  <a:lnTo>
                    <a:pt x="0" y="154"/>
                  </a:lnTo>
                  <a:lnTo>
                    <a:pt x="1" y="138"/>
                  </a:lnTo>
                  <a:lnTo>
                    <a:pt x="3" y="123"/>
                  </a:lnTo>
                  <a:lnTo>
                    <a:pt x="7" y="107"/>
                  </a:lnTo>
                  <a:lnTo>
                    <a:pt x="12" y="94"/>
                  </a:lnTo>
                  <a:lnTo>
                    <a:pt x="19" y="81"/>
                  </a:lnTo>
                  <a:lnTo>
                    <a:pt x="26" y="68"/>
                  </a:lnTo>
                  <a:lnTo>
                    <a:pt x="35" y="56"/>
                  </a:lnTo>
                  <a:lnTo>
                    <a:pt x="45" y="45"/>
                  </a:lnTo>
                  <a:lnTo>
                    <a:pt x="56" y="35"/>
                  </a:lnTo>
                  <a:lnTo>
                    <a:pt x="67" y="26"/>
                  </a:lnTo>
                  <a:lnTo>
                    <a:pt x="81" y="19"/>
                  </a:lnTo>
                  <a:lnTo>
                    <a:pt x="94" y="12"/>
                  </a:lnTo>
                  <a:lnTo>
                    <a:pt x="108" y="7"/>
                  </a:lnTo>
                  <a:lnTo>
                    <a:pt x="123" y="3"/>
                  </a:lnTo>
                  <a:lnTo>
                    <a:pt x="138" y="1"/>
                  </a:lnTo>
                  <a:lnTo>
                    <a:pt x="154" y="0"/>
                  </a:lnTo>
                  <a:lnTo>
                    <a:pt x="154" y="0"/>
                  </a:lnTo>
                  <a:lnTo>
                    <a:pt x="169" y="1"/>
                  </a:lnTo>
                  <a:lnTo>
                    <a:pt x="185" y="3"/>
                  </a:lnTo>
                  <a:lnTo>
                    <a:pt x="199" y="7"/>
                  </a:lnTo>
                  <a:lnTo>
                    <a:pt x="214" y="12"/>
                  </a:lnTo>
                  <a:lnTo>
                    <a:pt x="227" y="19"/>
                  </a:lnTo>
                  <a:lnTo>
                    <a:pt x="240" y="26"/>
                  </a:lnTo>
                  <a:lnTo>
                    <a:pt x="251" y="35"/>
                  </a:lnTo>
                  <a:lnTo>
                    <a:pt x="263" y="45"/>
                  </a:lnTo>
                  <a:lnTo>
                    <a:pt x="273" y="56"/>
                  </a:lnTo>
                  <a:lnTo>
                    <a:pt x="281" y="68"/>
                  </a:lnTo>
                  <a:lnTo>
                    <a:pt x="289" y="81"/>
                  </a:lnTo>
                  <a:lnTo>
                    <a:pt x="296" y="94"/>
                  </a:lnTo>
                  <a:lnTo>
                    <a:pt x="300" y="107"/>
                  </a:lnTo>
                  <a:lnTo>
                    <a:pt x="305" y="123"/>
                  </a:lnTo>
                  <a:lnTo>
                    <a:pt x="307" y="138"/>
                  </a:lnTo>
                  <a:lnTo>
                    <a:pt x="308" y="154"/>
                  </a:lnTo>
                  <a:lnTo>
                    <a:pt x="308" y="154"/>
                  </a:lnTo>
                  <a:close/>
                </a:path>
              </a:pathLst>
            </a:custGeom>
            <a:solidFill>
              <a:schemeClr val="bg1"/>
            </a:solidFill>
            <a:ln w="28575">
              <a:solidFill>
                <a:schemeClr val="bg1">
                  <a:lumMod val="75000"/>
                </a:schemeClr>
              </a:solidFill>
              <a:prstDash val="sysDash"/>
            </a:ln>
          </p:spPr>
          <p:txBody>
            <a:bodyPr/>
            <a:lstStyle/>
            <a:p>
              <a:pPr eaLnBrk="1" hangingPunct="1">
                <a:defRPr/>
              </a:pPr>
              <a:endParaRPr lang="en-US" altLang="zh-CN"/>
            </a:p>
          </p:txBody>
        </p:sp>
        <p:sp>
          <p:nvSpPr>
            <p:cNvPr id="71" name="Freeform 91"/>
            <p:cNvSpPr>
              <a:spLocks/>
            </p:cNvSpPr>
            <p:nvPr/>
          </p:nvSpPr>
          <p:spPr bwMode="auto">
            <a:xfrm>
              <a:off x="8229366" y="4744383"/>
              <a:ext cx="622265" cy="622347"/>
            </a:xfrm>
            <a:custGeom>
              <a:avLst/>
              <a:gdLst>
                <a:gd name="T0" fmla="*/ 159 w 159"/>
                <a:gd name="T1" fmla="*/ 80 h 160"/>
                <a:gd name="T2" fmla="*/ 157 w 159"/>
                <a:gd name="T3" fmla="*/ 96 h 160"/>
                <a:gd name="T4" fmla="*/ 153 w 159"/>
                <a:gd name="T5" fmla="*/ 111 h 160"/>
                <a:gd name="T6" fmla="*/ 145 w 159"/>
                <a:gd name="T7" fmla="*/ 124 h 160"/>
                <a:gd name="T8" fmla="*/ 136 w 159"/>
                <a:gd name="T9" fmla="*/ 136 h 160"/>
                <a:gd name="T10" fmla="*/ 124 w 159"/>
                <a:gd name="T11" fmla="*/ 146 h 160"/>
                <a:gd name="T12" fmla="*/ 111 w 159"/>
                <a:gd name="T13" fmla="*/ 153 h 160"/>
                <a:gd name="T14" fmla="*/ 95 w 159"/>
                <a:gd name="T15" fmla="*/ 159 h 160"/>
                <a:gd name="T16" fmla="*/ 80 w 159"/>
                <a:gd name="T17" fmla="*/ 160 h 160"/>
                <a:gd name="T18" fmla="*/ 71 w 159"/>
                <a:gd name="T19" fmla="*/ 160 h 160"/>
                <a:gd name="T20" fmla="*/ 55 w 159"/>
                <a:gd name="T21" fmla="*/ 156 h 160"/>
                <a:gd name="T22" fmla="*/ 41 w 159"/>
                <a:gd name="T23" fmla="*/ 150 h 160"/>
                <a:gd name="T24" fmla="*/ 29 w 159"/>
                <a:gd name="T25" fmla="*/ 142 h 160"/>
                <a:gd name="T26" fmla="*/ 18 w 159"/>
                <a:gd name="T27" fmla="*/ 131 h 160"/>
                <a:gd name="T28" fmla="*/ 9 w 159"/>
                <a:gd name="T29" fmla="*/ 118 h 160"/>
                <a:gd name="T30" fmla="*/ 3 w 159"/>
                <a:gd name="T31" fmla="*/ 103 h 160"/>
                <a:gd name="T32" fmla="*/ 0 w 159"/>
                <a:gd name="T33" fmla="*/ 88 h 160"/>
                <a:gd name="T34" fmla="*/ 0 w 159"/>
                <a:gd name="T35" fmla="*/ 80 h 160"/>
                <a:gd name="T36" fmla="*/ 1 w 159"/>
                <a:gd name="T37" fmla="*/ 64 h 160"/>
                <a:gd name="T38" fmla="*/ 5 w 159"/>
                <a:gd name="T39" fmla="*/ 49 h 160"/>
                <a:gd name="T40" fmla="*/ 13 w 159"/>
                <a:gd name="T41" fmla="*/ 35 h 160"/>
                <a:gd name="T42" fmla="*/ 23 w 159"/>
                <a:gd name="T43" fmla="*/ 23 h 160"/>
                <a:gd name="T44" fmla="*/ 35 w 159"/>
                <a:gd name="T45" fmla="*/ 13 h 160"/>
                <a:gd name="T46" fmla="*/ 49 w 159"/>
                <a:gd name="T47" fmla="*/ 7 h 160"/>
                <a:gd name="T48" fmla="*/ 63 w 159"/>
                <a:gd name="T49" fmla="*/ 1 h 160"/>
                <a:gd name="T50" fmla="*/ 80 w 159"/>
                <a:gd name="T51" fmla="*/ 0 h 160"/>
                <a:gd name="T52" fmla="*/ 87 w 159"/>
                <a:gd name="T53" fmla="*/ 0 h 160"/>
                <a:gd name="T54" fmla="*/ 103 w 159"/>
                <a:gd name="T55" fmla="*/ 3 h 160"/>
                <a:gd name="T56" fmla="*/ 117 w 159"/>
                <a:gd name="T57" fmla="*/ 10 h 160"/>
                <a:gd name="T58" fmla="*/ 131 w 159"/>
                <a:gd name="T59" fmla="*/ 18 h 160"/>
                <a:gd name="T60" fmla="*/ 141 w 159"/>
                <a:gd name="T61" fmla="*/ 29 h 160"/>
                <a:gd name="T62" fmla="*/ 149 w 159"/>
                <a:gd name="T63" fmla="*/ 42 h 160"/>
                <a:gd name="T64" fmla="*/ 156 w 159"/>
                <a:gd name="T65" fmla="*/ 57 h 160"/>
                <a:gd name="T66" fmla="*/ 158 w 159"/>
                <a:gd name="T67" fmla="*/ 72 h 160"/>
                <a:gd name="T68" fmla="*/ 159 w 159"/>
                <a:gd name="T6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160">
                  <a:moveTo>
                    <a:pt x="159" y="80"/>
                  </a:moveTo>
                  <a:lnTo>
                    <a:pt x="159" y="80"/>
                  </a:lnTo>
                  <a:lnTo>
                    <a:pt x="158" y="88"/>
                  </a:lnTo>
                  <a:lnTo>
                    <a:pt x="157" y="96"/>
                  </a:lnTo>
                  <a:lnTo>
                    <a:pt x="156" y="103"/>
                  </a:lnTo>
                  <a:lnTo>
                    <a:pt x="153" y="111"/>
                  </a:lnTo>
                  <a:lnTo>
                    <a:pt x="149" y="118"/>
                  </a:lnTo>
                  <a:lnTo>
                    <a:pt x="145" y="124"/>
                  </a:lnTo>
                  <a:lnTo>
                    <a:pt x="141" y="131"/>
                  </a:lnTo>
                  <a:lnTo>
                    <a:pt x="136" y="136"/>
                  </a:lnTo>
                  <a:lnTo>
                    <a:pt x="131" y="142"/>
                  </a:lnTo>
                  <a:lnTo>
                    <a:pt x="124" y="146"/>
                  </a:lnTo>
                  <a:lnTo>
                    <a:pt x="117" y="150"/>
                  </a:lnTo>
                  <a:lnTo>
                    <a:pt x="111" y="153"/>
                  </a:lnTo>
                  <a:lnTo>
                    <a:pt x="103" y="156"/>
                  </a:lnTo>
                  <a:lnTo>
                    <a:pt x="95" y="159"/>
                  </a:lnTo>
                  <a:lnTo>
                    <a:pt x="87" y="160"/>
                  </a:lnTo>
                  <a:lnTo>
                    <a:pt x="80" y="160"/>
                  </a:lnTo>
                  <a:lnTo>
                    <a:pt x="80" y="160"/>
                  </a:lnTo>
                  <a:lnTo>
                    <a:pt x="71" y="160"/>
                  </a:lnTo>
                  <a:lnTo>
                    <a:pt x="63" y="159"/>
                  </a:lnTo>
                  <a:lnTo>
                    <a:pt x="55" y="156"/>
                  </a:lnTo>
                  <a:lnTo>
                    <a:pt x="49" y="153"/>
                  </a:lnTo>
                  <a:lnTo>
                    <a:pt x="41" y="150"/>
                  </a:lnTo>
                  <a:lnTo>
                    <a:pt x="35" y="146"/>
                  </a:lnTo>
                  <a:lnTo>
                    <a:pt x="29" y="142"/>
                  </a:lnTo>
                  <a:lnTo>
                    <a:pt x="23" y="136"/>
                  </a:lnTo>
                  <a:lnTo>
                    <a:pt x="18" y="131"/>
                  </a:lnTo>
                  <a:lnTo>
                    <a:pt x="13" y="124"/>
                  </a:lnTo>
                  <a:lnTo>
                    <a:pt x="9" y="118"/>
                  </a:lnTo>
                  <a:lnTo>
                    <a:pt x="5" y="111"/>
                  </a:lnTo>
                  <a:lnTo>
                    <a:pt x="3" y="103"/>
                  </a:lnTo>
                  <a:lnTo>
                    <a:pt x="1" y="96"/>
                  </a:lnTo>
                  <a:lnTo>
                    <a:pt x="0" y="88"/>
                  </a:lnTo>
                  <a:lnTo>
                    <a:pt x="0" y="80"/>
                  </a:lnTo>
                  <a:lnTo>
                    <a:pt x="0" y="80"/>
                  </a:lnTo>
                  <a:lnTo>
                    <a:pt x="0" y="72"/>
                  </a:lnTo>
                  <a:lnTo>
                    <a:pt x="1" y="64"/>
                  </a:lnTo>
                  <a:lnTo>
                    <a:pt x="3" y="57"/>
                  </a:lnTo>
                  <a:lnTo>
                    <a:pt x="5" y="49"/>
                  </a:lnTo>
                  <a:lnTo>
                    <a:pt x="9" y="42"/>
                  </a:lnTo>
                  <a:lnTo>
                    <a:pt x="13" y="35"/>
                  </a:lnTo>
                  <a:lnTo>
                    <a:pt x="18" y="29"/>
                  </a:lnTo>
                  <a:lnTo>
                    <a:pt x="23" y="23"/>
                  </a:lnTo>
                  <a:lnTo>
                    <a:pt x="29" y="18"/>
                  </a:lnTo>
                  <a:lnTo>
                    <a:pt x="35" y="13"/>
                  </a:lnTo>
                  <a:lnTo>
                    <a:pt x="41" y="10"/>
                  </a:lnTo>
                  <a:lnTo>
                    <a:pt x="49" y="7"/>
                  </a:lnTo>
                  <a:lnTo>
                    <a:pt x="55" y="3"/>
                  </a:lnTo>
                  <a:lnTo>
                    <a:pt x="63" y="1"/>
                  </a:lnTo>
                  <a:lnTo>
                    <a:pt x="71" y="0"/>
                  </a:lnTo>
                  <a:lnTo>
                    <a:pt x="80" y="0"/>
                  </a:lnTo>
                  <a:lnTo>
                    <a:pt x="80" y="0"/>
                  </a:lnTo>
                  <a:lnTo>
                    <a:pt x="87" y="0"/>
                  </a:lnTo>
                  <a:lnTo>
                    <a:pt x="95" y="1"/>
                  </a:lnTo>
                  <a:lnTo>
                    <a:pt x="103" y="3"/>
                  </a:lnTo>
                  <a:lnTo>
                    <a:pt x="111" y="7"/>
                  </a:lnTo>
                  <a:lnTo>
                    <a:pt x="117" y="10"/>
                  </a:lnTo>
                  <a:lnTo>
                    <a:pt x="124" y="13"/>
                  </a:lnTo>
                  <a:lnTo>
                    <a:pt x="131" y="18"/>
                  </a:lnTo>
                  <a:lnTo>
                    <a:pt x="136" y="23"/>
                  </a:lnTo>
                  <a:lnTo>
                    <a:pt x="141" y="29"/>
                  </a:lnTo>
                  <a:lnTo>
                    <a:pt x="145" y="35"/>
                  </a:lnTo>
                  <a:lnTo>
                    <a:pt x="149" y="42"/>
                  </a:lnTo>
                  <a:lnTo>
                    <a:pt x="153" y="49"/>
                  </a:lnTo>
                  <a:lnTo>
                    <a:pt x="156" y="57"/>
                  </a:lnTo>
                  <a:lnTo>
                    <a:pt x="157" y="64"/>
                  </a:lnTo>
                  <a:lnTo>
                    <a:pt x="158" y="72"/>
                  </a:lnTo>
                  <a:lnTo>
                    <a:pt x="159" y="80"/>
                  </a:lnTo>
                  <a:lnTo>
                    <a:pt x="159" y="80"/>
                  </a:lnTo>
                  <a:close/>
                </a:path>
              </a:pathLst>
            </a:custGeom>
            <a:solidFill>
              <a:schemeClr val="bg1"/>
            </a:solidFill>
            <a:ln w="28575">
              <a:solidFill>
                <a:schemeClr val="bg1">
                  <a:lumMod val="75000"/>
                </a:schemeClr>
              </a:solidFill>
              <a:prstDash val="sysDash"/>
            </a:ln>
          </p:spPr>
          <p:txBody>
            <a:bodyPr/>
            <a:lstStyle/>
            <a:p>
              <a:pPr eaLnBrk="1" hangingPunct="1">
                <a:defRPr/>
              </a:pPr>
              <a:endParaRPr lang="en-US" altLang="zh-CN"/>
            </a:p>
          </p:txBody>
        </p:sp>
        <p:sp>
          <p:nvSpPr>
            <p:cNvPr id="72" name="Freeform 92"/>
            <p:cNvSpPr>
              <a:spLocks/>
            </p:cNvSpPr>
            <p:nvPr/>
          </p:nvSpPr>
          <p:spPr bwMode="auto">
            <a:xfrm>
              <a:off x="8421443" y="2543941"/>
              <a:ext cx="282559" cy="285772"/>
            </a:xfrm>
            <a:custGeom>
              <a:avLst/>
              <a:gdLst>
                <a:gd name="T0" fmla="*/ 160 w 160"/>
                <a:gd name="T1" fmla="*/ 80 h 159"/>
                <a:gd name="T2" fmla="*/ 159 w 160"/>
                <a:gd name="T3" fmla="*/ 96 h 159"/>
                <a:gd name="T4" fmla="*/ 153 w 160"/>
                <a:gd name="T5" fmla="*/ 111 h 159"/>
                <a:gd name="T6" fmla="*/ 147 w 160"/>
                <a:gd name="T7" fmla="*/ 125 h 159"/>
                <a:gd name="T8" fmla="*/ 137 w 160"/>
                <a:gd name="T9" fmla="*/ 136 h 159"/>
                <a:gd name="T10" fmla="*/ 124 w 160"/>
                <a:gd name="T11" fmla="*/ 146 h 159"/>
                <a:gd name="T12" fmla="*/ 111 w 160"/>
                <a:gd name="T13" fmla="*/ 154 h 159"/>
                <a:gd name="T14" fmla="*/ 97 w 160"/>
                <a:gd name="T15" fmla="*/ 158 h 159"/>
                <a:gd name="T16" fmla="*/ 80 w 160"/>
                <a:gd name="T17" fmla="*/ 159 h 159"/>
                <a:gd name="T18" fmla="*/ 72 w 160"/>
                <a:gd name="T19" fmla="*/ 159 h 159"/>
                <a:gd name="T20" fmla="*/ 57 w 160"/>
                <a:gd name="T21" fmla="*/ 156 h 159"/>
                <a:gd name="T22" fmla="*/ 42 w 160"/>
                <a:gd name="T23" fmla="*/ 151 h 159"/>
                <a:gd name="T24" fmla="*/ 29 w 160"/>
                <a:gd name="T25" fmla="*/ 142 h 159"/>
                <a:gd name="T26" fmla="*/ 19 w 160"/>
                <a:gd name="T27" fmla="*/ 131 h 159"/>
                <a:gd name="T28" fmla="*/ 10 w 160"/>
                <a:gd name="T29" fmla="*/ 118 h 159"/>
                <a:gd name="T30" fmla="*/ 4 w 160"/>
                <a:gd name="T31" fmla="*/ 104 h 159"/>
                <a:gd name="T32" fmla="*/ 0 w 160"/>
                <a:gd name="T33" fmla="*/ 88 h 159"/>
                <a:gd name="T34" fmla="*/ 0 w 160"/>
                <a:gd name="T35" fmla="*/ 80 h 159"/>
                <a:gd name="T36" fmla="*/ 2 w 160"/>
                <a:gd name="T37" fmla="*/ 64 h 159"/>
                <a:gd name="T38" fmla="*/ 7 w 160"/>
                <a:gd name="T39" fmla="*/ 49 h 159"/>
                <a:gd name="T40" fmla="*/ 13 w 160"/>
                <a:gd name="T41" fmla="*/ 35 h 159"/>
                <a:gd name="T42" fmla="*/ 23 w 160"/>
                <a:gd name="T43" fmla="*/ 23 h 159"/>
                <a:gd name="T44" fmla="*/ 36 w 160"/>
                <a:gd name="T45" fmla="*/ 14 h 159"/>
                <a:gd name="T46" fmla="*/ 49 w 160"/>
                <a:gd name="T47" fmla="*/ 6 h 159"/>
                <a:gd name="T48" fmla="*/ 64 w 160"/>
                <a:gd name="T49" fmla="*/ 2 h 159"/>
                <a:gd name="T50" fmla="*/ 80 w 160"/>
                <a:gd name="T51" fmla="*/ 0 h 159"/>
                <a:gd name="T52" fmla="*/ 88 w 160"/>
                <a:gd name="T53" fmla="*/ 1 h 159"/>
                <a:gd name="T54" fmla="*/ 104 w 160"/>
                <a:gd name="T55" fmla="*/ 4 h 159"/>
                <a:gd name="T56" fmla="*/ 118 w 160"/>
                <a:gd name="T57" fmla="*/ 10 h 159"/>
                <a:gd name="T58" fmla="*/ 131 w 160"/>
                <a:gd name="T59" fmla="*/ 19 h 159"/>
                <a:gd name="T60" fmla="*/ 142 w 160"/>
                <a:gd name="T61" fmla="*/ 30 h 159"/>
                <a:gd name="T62" fmla="*/ 150 w 160"/>
                <a:gd name="T63" fmla="*/ 42 h 159"/>
                <a:gd name="T64" fmla="*/ 157 w 160"/>
                <a:gd name="T65" fmla="*/ 56 h 159"/>
                <a:gd name="T66" fmla="*/ 160 w 160"/>
                <a:gd name="T67" fmla="*/ 72 h 159"/>
                <a:gd name="T68" fmla="*/ 160 w 160"/>
                <a:gd name="T69"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59">
                  <a:moveTo>
                    <a:pt x="160" y="80"/>
                  </a:moveTo>
                  <a:lnTo>
                    <a:pt x="160" y="80"/>
                  </a:lnTo>
                  <a:lnTo>
                    <a:pt x="160" y="88"/>
                  </a:lnTo>
                  <a:lnTo>
                    <a:pt x="159" y="96"/>
                  </a:lnTo>
                  <a:lnTo>
                    <a:pt x="157" y="104"/>
                  </a:lnTo>
                  <a:lnTo>
                    <a:pt x="153" y="111"/>
                  </a:lnTo>
                  <a:lnTo>
                    <a:pt x="150" y="118"/>
                  </a:lnTo>
                  <a:lnTo>
                    <a:pt x="147" y="125"/>
                  </a:lnTo>
                  <a:lnTo>
                    <a:pt x="142" y="131"/>
                  </a:lnTo>
                  <a:lnTo>
                    <a:pt x="137" y="136"/>
                  </a:lnTo>
                  <a:lnTo>
                    <a:pt x="131" y="142"/>
                  </a:lnTo>
                  <a:lnTo>
                    <a:pt x="124" y="146"/>
                  </a:lnTo>
                  <a:lnTo>
                    <a:pt x="118" y="151"/>
                  </a:lnTo>
                  <a:lnTo>
                    <a:pt x="111" y="154"/>
                  </a:lnTo>
                  <a:lnTo>
                    <a:pt x="104" y="156"/>
                  </a:lnTo>
                  <a:lnTo>
                    <a:pt x="97" y="158"/>
                  </a:lnTo>
                  <a:lnTo>
                    <a:pt x="88" y="159"/>
                  </a:lnTo>
                  <a:lnTo>
                    <a:pt x="80" y="159"/>
                  </a:lnTo>
                  <a:lnTo>
                    <a:pt x="80" y="159"/>
                  </a:lnTo>
                  <a:lnTo>
                    <a:pt x="72" y="159"/>
                  </a:lnTo>
                  <a:lnTo>
                    <a:pt x="64" y="158"/>
                  </a:lnTo>
                  <a:lnTo>
                    <a:pt x="57" y="156"/>
                  </a:lnTo>
                  <a:lnTo>
                    <a:pt x="49" y="154"/>
                  </a:lnTo>
                  <a:lnTo>
                    <a:pt x="42" y="151"/>
                  </a:lnTo>
                  <a:lnTo>
                    <a:pt x="36" y="146"/>
                  </a:lnTo>
                  <a:lnTo>
                    <a:pt x="29" y="142"/>
                  </a:lnTo>
                  <a:lnTo>
                    <a:pt x="23" y="136"/>
                  </a:lnTo>
                  <a:lnTo>
                    <a:pt x="19" y="131"/>
                  </a:lnTo>
                  <a:lnTo>
                    <a:pt x="13" y="125"/>
                  </a:lnTo>
                  <a:lnTo>
                    <a:pt x="10" y="118"/>
                  </a:lnTo>
                  <a:lnTo>
                    <a:pt x="7" y="111"/>
                  </a:lnTo>
                  <a:lnTo>
                    <a:pt x="4" y="104"/>
                  </a:lnTo>
                  <a:lnTo>
                    <a:pt x="2" y="96"/>
                  </a:lnTo>
                  <a:lnTo>
                    <a:pt x="0" y="88"/>
                  </a:lnTo>
                  <a:lnTo>
                    <a:pt x="0" y="80"/>
                  </a:lnTo>
                  <a:lnTo>
                    <a:pt x="0" y="80"/>
                  </a:lnTo>
                  <a:lnTo>
                    <a:pt x="0" y="72"/>
                  </a:lnTo>
                  <a:lnTo>
                    <a:pt x="2" y="64"/>
                  </a:lnTo>
                  <a:lnTo>
                    <a:pt x="4" y="56"/>
                  </a:lnTo>
                  <a:lnTo>
                    <a:pt x="7" y="49"/>
                  </a:lnTo>
                  <a:lnTo>
                    <a:pt x="10" y="42"/>
                  </a:lnTo>
                  <a:lnTo>
                    <a:pt x="13" y="35"/>
                  </a:lnTo>
                  <a:lnTo>
                    <a:pt x="19" y="30"/>
                  </a:lnTo>
                  <a:lnTo>
                    <a:pt x="23" y="23"/>
                  </a:lnTo>
                  <a:lnTo>
                    <a:pt x="29" y="19"/>
                  </a:lnTo>
                  <a:lnTo>
                    <a:pt x="36" y="14"/>
                  </a:lnTo>
                  <a:lnTo>
                    <a:pt x="42" y="10"/>
                  </a:lnTo>
                  <a:lnTo>
                    <a:pt x="49" y="6"/>
                  </a:lnTo>
                  <a:lnTo>
                    <a:pt x="57" y="4"/>
                  </a:lnTo>
                  <a:lnTo>
                    <a:pt x="64" y="2"/>
                  </a:lnTo>
                  <a:lnTo>
                    <a:pt x="72" y="1"/>
                  </a:lnTo>
                  <a:lnTo>
                    <a:pt x="80" y="0"/>
                  </a:lnTo>
                  <a:lnTo>
                    <a:pt x="80" y="0"/>
                  </a:lnTo>
                  <a:lnTo>
                    <a:pt x="88" y="1"/>
                  </a:lnTo>
                  <a:lnTo>
                    <a:pt x="97" y="2"/>
                  </a:lnTo>
                  <a:lnTo>
                    <a:pt x="104" y="4"/>
                  </a:lnTo>
                  <a:lnTo>
                    <a:pt x="111" y="6"/>
                  </a:lnTo>
                  <a:lnTo>
                    <a:pt x="118" y="10"/>
                  </a:lnTo>
                  <a:lnTo>
                    <a:pt x="124" y="14"/>
                  </a:lnTo>
                  <a:lnTo>
                    <a:pt x="131" y="19"/>
                  </a:lnTo>
                  <a:lnTo>
                    <a:pt x="137" y="23"/>
                  </a:lnTo>
                  <a:lnTo>
                    <a:pt x="142" y="30"/>
                  </a:lnTo>
                  <a:lnTo>
                    <a:pt x="147" y="35"/>
                  </a:lnTo>
                  <a:lnTo>
                    <a:pt x="150" y="42"/>
                  </a:lnTo>
                  <a:lnTo>
                    <a:pt x="153" y="49"/>
                  </a:lnTo>
                  <a:lnTo>
                    <a:pt x="157" y="56"/>
                  </a:lnTo>
                  <a:lnTo>
                    <a:pt x="159" y="64"/>
                  </a:lnTo>
                  <a:lnTo>
                    <a:pt x="160" y="72"/>
                  </a:lnTo>
                  <a:lnTo>
                    <a:pt x="160" y="80"/>
                  </a:lnTo>
                  <a:lnTo>
                    <a:pt x="160" y="80"/>
                  </a:lnTo>
                  <a:close/>
                </a:path>
              </a:pathLst>
            </a:custGeom>
            <a:solidFill>
              <a:schemeClr val="bg1"/>
            </a:solidFill>
            <a:ln w="28575">
              <a:solidFill>
                <a:schemeClr val="bg1">
                  <a:lumMod val="75000"/>
                </a:schemeClr>
              </a:solidFill>
              <a:prstDash val="sysDash"/>
            </a:ln>
          </p:spPr>
          <p:txBody>
            <a:bodyPr/>
            <a:lstStyle/>
            <a:p>
              <a:pPr eaLnBrk="1" hangingPunct="1">
                <a:defRPr/>
              </a:pPr>
              <a:endParaRPr lang="en-US" altLang="zh-CN"/>
            </a:p>
          </p:txBody>
        </p:sp>
      </p:grpSp>
      <p:grpSp>
        <p:nvGrpSpPr>
          <p:cNvPr id="4" name="Group 17"/>
          <p:cNvGrpSpPr/>
          <p:nvPr/>
        </p:nvGrpSpPr>
        <p:grpSpPr>
          <a:xfrm>
            <a:off x="4433549" y="1742723"/>
            <a:ext cx="4139001" cy="4388915"/>
            <a:chOff x="6565310" y="1502953"/>
            <a:chExt cx="4139001" cy="4388915"/>
          </a:xfrm>
          <a:solidFill>
            <a:srgbClr val="00B0F0"/>
          </a:solidFill>
        </p:grpSpPr>
        <p:sp>
          <p:nvSpPr>
            <p:cNvPr id="61" name="Freeform 81"/>
            <p:cNvSpPr>
              <a:spLocks/>
            </p:cNvSpPr>
            <p:nvPr/>
          </p:nvSpPr>
          <p:spPr bwMode="auto">
            <a:xfrm>
              <a:off x="6986089" y="1923734"/>
              <a:ext cx="790418" cy="790418"/>
            </a:xfrm>
            <a:custGeom>
              <a:avLst/>
              <a:gdLst>
                <a:gd name="T0" fmla="*/ 444 w 444"/>
                <a:gd name="T1" fmla="*/ 222 h 444"/>
                <a:gd name="T2" fmla="*/ 439 w 444"/>
                <a:gd name="T3" fmla="*/ 267 h 444"/>
                <a:gd name="T4" fmla="*/ 427 w 444"/>
                <a:gd name="T5" fmla="*/ 308 h 444"/>
                <a:gd name="T6" fmla="*/ 406 w 444"/>
                <a:gd name="T7" fmla="*/ 346 h 444"/>
                <a:gd name="T8" fmla="*/ 380 w 444"/>
                <a:gd name="T9" fmla="*/ 379 h 444"/>
                <a:gd name="T10" fmla="*/ 346 w 444"/>
                <a:gd name="T11" fmla="*/ 406 h 444"/>
                <a:gd name="T12" fmla="*/ 309 w 444"/>
                <a:gd name="T13" fmla="*/ 427 h 444"/>
                <a:gd name="T14" fmla="*/ 268 w 444"/>
                <a:gd name="T15" fmla="*/ 439 h 444"/>
                <a:gd name="T16" fmla="*/ 222 w 444"/>
                <a:gd name="T17" fmla="*/ 444 h 444"/>
                <a:gd name="T18" fmla="*/ 200 w 444"/>
                <a:gd name="T19" fmla="*/ 443 h 444"/>
                <a:gd name="T20" fmla="*/ 157 w 444"/>
                <a:gd name="T21" fmla="*/ 434 h 444"/>
                <a:gd name="T22" fmla="*/ 117 w 444"/>
                <a:gd name="T23" fmla="*/ 417 h 444"/>
                <a:gd name="T24" fmla="*/ 81 w 444"/>
                <a:gd name="T25" fmla="*/ 394 h 444"/>
                <a:gd name="T26" fmla="*/ 51 w 444"/>
                <a:gd name="T27" fmla="*/ 364 h 444"/>
                <a:gd name="T28" fmla="*/ 27 w 444"/>
                <a:gd name="T29" fmla="*/ 328 h 444"/>
                <a:gd name="T30" fmla="*/ 10 w 444"/>
                <a:gd name="T31" fmla="*/ 288 h 444"/>
                <a:gd name="T32" fmla="*/ 1 w 444"/>
                <a:gd name="T33" fmla="*/ 245 h 444"/>
                <a:gd name="T34" fmla="*/ 0 w 444"/>
                <a:gd name="T35" fmla="*/ 222 h 444"/>
                <a:gd name="T36" fmla="*/ 5 w 444"/>
                <a:gd name="T37" fmla="*/ 178 h 444"/>
                <a:gd name="T38" fmla="*/ 18 w 444"/>
                <a:gd name="T39" fmla="*/ 137 h 444"/>
                <a:gd name="T40" fmla="*/ 38 w 444"/>
                <a:gd name="T41" fmla="*/ 99 h 444"/>
                <a:gd name="T42" fmla="*/ 66 w 444"/>
                <a:gd name="T43" fmla="*/ 66 h 444"/>
                <a:gd name="T44" fmla="*/ 99 w 444"/>
                <a:gd name="T45" fmla="*/ 39 h 444"/>
                <a:gd name="T46" fmla="*/ 136 w 444"/>
                <a:gd name="T47" fmla="*/ 18 h 444"/>
                <a:gd name="T48" fmla="*/ 178 w 444"/>
                <a:gd name="T49" fmla="*/ 5 h 444"/>
                <a:gd name="T50" fmla="*/ 222 w 444"/>
                <a:gd name="T51" fmla="*/ 0 h 444"/>
                <a:gd name="T52" fmla="*/ 245 w 444"/>
                <a:gd name="T53" fmla="*/ 1 h 444"/>
                <a:gd name="T54" fmla="*/ 289 w 444"/>
                <a:gd name="T55" fmla="*/ 10 h 444"/>
                <a:gd name="T56" fmla="*/ 329 w 444"/>
                <a:gd name="T57" fmla="*/ 28 h 444"/>
                <a:gd name="T58" fmla="*/ 364 w 444"/>
                <a:gd name="T59" fmla="*/ 51 h 444"/>
                <a:gd name="T60" fmla="*/ 394 w 444"/>
                <a:gd name="T61" fmla="*/ 81 h 444"/>
                <a:gd name="T62" fmla="*/ 417 w 444"/>
                <a:gd name="T63" fmla="*/ 117 h 444"/>
                <a:gd name="T64" fmla="*/ 434 w 444"/>
                <a:gd name="T65" fmla="*/ 157 h 444"/>
                <a:gd name="T66" fmla="*/ 443 w 444"/>
                <a:gd name="T67" fmla="*/ 200 h 444"/>
                <a:gd name="T68" fmla="*/ 444 w 444"/>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4">
                  <a:moveTo>
                    <a:pt x="444" y="222"/>
                  </a:moveTo>
                  <a:lnTo>
                    <a:pt x="444" y="222"/>
                  </a:lnTo>
                  <a:lnTo>
                    <a:pt x="443" y="245"/>
                  </a:lnTo>
                  <a:lnTo>
                    <a:pt x="439" y="267"/>
                  </a:lnTo>
                  <a:lnTo>
                    <a:pt x="434" y="288"/>
                  </a:lnTo>
                  <a:lnTo>
                    <a:pt x="427" y="308"/>
                  </a:lnTo>
                  <a:lnTo>
                    <a:pt x="417" y="328"/>
                  </a:lnTo>
                  <a:lnTo>
                    <a:pt x="406" y="346"/>
                  </a:lnTo>
                  <a:lnTo>
                    <a:pt x="394" y="364"/>
                  </a:lnTo>
                  <a:lnTo>
                    <a:pt x="380" y="379"/>
                  </a:lnTo>
                  <a:lnTo>
                    <a:pt x="364" y="394"/>
                  </a:lnTo>
                  <a:lnTo>
                    <a:pt x="346" y="406"/>
                  </a:lnTo>
                  <a:lnTo>
                    <a:pt x="329" y="417"/>
                  </a:lnTo>
                  <a:lnTo>
                    <a:pt x="309" y="427"/>
                  </a:lnTo>
                  <a:lnTo>
                    <a:pt x="289" y="434"/>
                  </a:lnTo>
                  <a:lnTo>
                    <a:pt x="268" y="439"/>
                  </a:lnTo>
                  <a:lnTo>
                    <a:pt x="245" y="443"/>
                  </a:lnTo>
                  <a:lnTo>
                    <a:pt x="222" y="444"/>
                  </a:lnTo>
                  <a:lnTo>
                    <a:pt x="222" y="444"/>
                  </a:lnTo>
                  <a:lnTo>
                    <a:pt x="200" y="443"/>
                  </a:lnTo>
                  <a:lnTo>
                    <a:pt x="178" y="439"/>
                  </a:lnTo>
                  <a:lnTo>
                    <a:pt x="157" y="434"/>
                  </a:lnTo>
                  <a:lnTo>
                    <a:pt x="136" y="427"/>
                  </a:lnTo>
                  <a:lnTo>
                    <a:pt x="117" y="417"/>
                  </a:lnTo>
                  <a:lnTo>
                    <a:pt x="99" y="406"/>
                  </a:lnTo>
                  <a:lnTo>
                    <a:pt x="81" y="394"/>
                  </a:lnTo>
                  <a:lnTo>
                    <a:pt x="66" y="379"/>
                  </a:lnTo>
                  <a:lnTo>
                    <a:pt x="51" y="364"/>
                  </a:lnTo>
                  <a:lnTo>
                    <a:pt x="38" y="346"/>
                  </a:lnTo>
                  <a:lnTo>
                    <a:pt x="27" y="328"/>
                  </a:lnTo>
                  <a:lnTo>
                    <a:pt x="18" y="308"/>
                  </a:lnTo>
                  <a:lnTo>
                    <a:pt x="10" y="288"/>
                  </a:lnTo>
                  <a:lnTo>
                    <a:pt x="5" y="267"/>
                  </a:lnTo>
                  <a:lnTo>
                    <a:pt x="1" y="245"/>
                  </a:lnTo>
                  <a:lnTo>
                    <a:pt x="0" y="222"/>
                  </a:lnTo>
                  <a:lnTo>
                    <a:pt x="0" y="222"/>
                  </a:lnTo>
                  <a:lnTo>
                    <a:pt x="1" y="200"/>
                  </a:lnTo>
                  <a:lnTo>
                    <a:pt x="5" y="178"/>
                  </a:lnTo>
                  <a:lnTo>
                    <a:pt x="10" y="157"/>
                  </a:lnTo>
                  <a:lnTo>
                    <a:pt x="18" y="137"/>
                  </a:lnTo>
                  <a:lnTo>
                    <a:pt x="27" y="117"/>
                  </a:lnTo>
                  <a:lnTo>
                    <a:pt x="38" y="99"/>
                  </a:lnTo>
                  <a:lnTo>
                    <a:pt x="51" y="81"/>
                  </a:lnTo>
                  <a:lnTo>
                    <a:pt x="66" y="66"/>
                  </a:lnTo>
                  <a:lnTo>
                    <a:pt x="81" y="51"/>
                  </a:lnTo>
                  <a:lnTo>
                    <a:pt x="99" y="39"/>
                  </a:lnTo>
                  <a:lnTo>
                    <a:pt x="117" y="28"/>
                  </a:lnTo>
                  <a:lnTo>
                    <a:pt x="136" y="18"/>
                  </a:lnTo>
                  <a:lnTo>
                    <a:pt x="157" y="10"/>
                  </a:lnTo>
                  <a:lnTo>
                    <a:pt x="178" y="5"/>
                  </a:lnTo>
                  <a:lnTo>
                    <a:pt x="200" y="1"/>
                  </a:lnTo>
                  <a:lnTo>
                    <a:pt x="222" y="0"/>
                  </a:lnTo>
                  <a:lnTo>
                    <a:pt x="222" y="0"/>
                  </a:lnTo>
                  <a:lnTo>
                    <a:pt x="245" y="1"/>
                  </a:lnTo>
                  <a:lnTo>
                    <a:pt x="268" y="5"/>
                  </a:lnTo>
                  <a:lnTo>
                    <a:pt x="289" y="10"/>
                  </a:lnTo>
                  <a:lnTo>
                    <a:pt x="309" y="18"/>
                  </a:lnTo>
                  <a:lnTo>
                    <a:pt x="329" y="28"/>
                  </a:lnTo>
                  <a:lnTo>
                    <a:pt x="346" y="39"/>
                  </a:lnTo>
                  <a:lnTo>
                    <a:pt x="364" y="51"/>
                  </a:lnTo>
                  <a:lnTo>
                    <a:pt x="380" y="66"/>
                  </a:lnTo>
                  <a:lnTo>
                    <a:pt x="394" y="81"/>
                  </a:lnTo>
                  <a:lnTo>
                    <a:pt x="406" y="99"/>
                  </a:lnTo>
                  <a:lnTo>
                    <a:pt x="417" y="117"/>
                  </a:lnTo>
                  <a:lnTo>
                    <a:pt x="427" y="137"/>
                  </a:lnTo>
                  <a:lnTo>
                    <a:pt x="434" y="157"/>
                  </a:lnTo>
                  <a:lnTo>
                    <a:pt x="439" y="178"/>
                  </a:lnTo>
                  <a:lnTo>
                    <a:pt x="443" y="200"/>
                  </a:lnTo>
                  <a:lnTo>
                    <a:pt x="444" y="222"/>
                  </a:lnTo>
                  <a:lnTo>
                    <a:pt x="444" y="222"/>
                  </a:lnTo>
                  <a:close/>
                </a:path>
              </a:pathLst>
            </a:custGeom>
            <a:grpFill/>
            <a:ln w="28575">
              <a:solidFill>
                <a:srgbClr val="0070C0"/>
              </a:solidFill>
              <a:prstDash val="sysDash"/>
            </a:ln>
          </p:spPr>
          <p:txBody>
            <a:bodyPr/>
            <a:lstStyle/>
            <a:p>
              <a:pPr eaLnBrk="1" fontAlgn="auto" hangingPunct="1">
                <a:spcBef>
                  <a:spcPts val="0"/>
                </a:spcBef>
                <a:spcAft>
                  <a:spcPts val="0"/>
                </a:spcAft>
                <a:defRPr/>
              </a:pPr>
              <a:endParaRPr lang="en-US">
                <a:latin typeface="+mn-lt"/>
              </a:endParaRPr>
            </a:p>
          </p:txBody>
        </p:sp>
        <p:sp>
          <p:nvSpPr>
            <p:cNvPr id="62" name="Freeform 82"/>
            <p:cNvSpPr>
              <a:spLocks/>
            </p:cNvSpPr>
            <p:nvPr/>
          </p:nvSpPr>
          <p:spPr bwMode="auto">
            <a:xfrm>
              <a:off x="6565310" y="4948640"/>
              <a:ext cx="790418" cy="790418"/>
            </a:xfrm>
            <a:custGeom>
              <a:avLst/>
              <a:gdLst>
                <a:gd name="T0" fmla="*/ 444 w 444"/>
                <a:gd name="T1" fmla="*/ 222 h 444"/>
                <a:gd name="T2" fmla="*/ 439 w 444"/>
                <a:gd name="T3" fmla="*/ 268 h 444"/>
                <a:gd name="T4" fmla="*/ 427 w 444"/>
                <a:gd name="T5" fmla="*/ 309 h 444"/>
                <a:gd name="T6" fmla="*/ 406 w 444"/>
                <a:gd name="T7" fmla="*/ 346 h 444"/>
                <a:gd name="T8" fmla="*/ 379 w 444"/>
                <a:gd name="T9" fmla="*/ 380 h 444"/>
                <a:gd name="T10" fmla="*/ 346 w 444"/>
                <a:gd name="T11" fmla="*/ 406 h 444"/>
                <a:gd name="T12" fmla="*/ 308 w 444"/>
                <a:gd name="T13" fmla="*/ 427 h 444"/>
                <a:gd name="T14" fmla="*/ 267 w 444"/>
                <a:gd name="T15" fmla="*/ 439 h 444"/>
                <a:gd name="T16" fmla="*/ 222 w 444"/>
                <a:gd name="T17" fmla="*/ 444 h 444"/>
                <a:gd name="T18" fmla="*/ 200 w 444"/>
                <a:gd name="T19" fmla="*/ 443 h 444"/>
                <a:gd name="T20" fmla="*/ 156 w 444"/>
                <a:gd name="T21" fmla="*/ 434 h 444"/>
                <a:gd name="T22" fmla="*/ 117 w 444"/>
                <a:gd name="T23" fmla="*/ 417 h 444"/>
                <a:gd name="T24" fmla="*/ 81 w 444"/>
                <a:gd name="T25" fmla="*/ 394 h 444"/>
                <a:gd name="T26" fmla="*/ 51 w 444"/>
                <a:gd name="T27" fmla="*/ 364 h 444"/>
                <a:gd name="T28" fmla="*/ 27 w 444"/>
                <a:gd name="T29" fmla="*/ 329 h 444"/>
                <a:gd name="T30" fmla="*/ 10 w 444"/>
                <a:gd name="T31" fmla="*/ 289 h 444"/>
                <a:gd name="T32" fmla="*/ 1 w 444"/>
                <a:gd name="T33" fmla="*/ 245 h 444"/>
                <a:gd name="T34" fmla="*/ 0 w 444"/>
                <a:gd name="T35" fmla="*/ 222 h 444"/>
                <a:gd name="T36" fmla="*/ 5 w 444"/>
                <a:gd name="T37" fmla="*/ 178 h 444"/>
                <a:gd name="T38" fmla="*/ 18 w 444"/>
                <a:gd name="T39" fmla="*/ 136 h 444"/>
                <a:gd name="T40" fmla="*/ 39 w 444"/>
                <a:gd name="T41" fmla="*/ 98 h 444"/>
                <a:gd name="T42" fmla="*/ 66 w 444"/>
                <a:gd name="T43" fmla="*/ 66 h 444"/>
                <a:gd name="T44" fmla="*/ 99 w 444"/>
                <a:gd name="T45" fmla="*/ 38 h 444"/>
                <a:gd name="T46" fmla="*/ 135 w 444"/>
                <a:gd name="T47" fmla="*/ 18 h 444"/>
                <a:gd name="T48" fmla="*/ 178 w 444"/>
                <a:gd name="T49" fmla="*/ 5 h 444"/>
                <a:gd name="T50" fmla="*/ 222 w 444"/>
                <a:gd name="T51" fmla="*/ 0 h 444"/>
                <a:gd name="T52" fmla="*/ 245 w 444"/>
                <a:gd name="T53" fmla="*/ 1 h 444"/>
                <a:gd name="T54" fmla="*/ 288 w 444"/>
                <a:gd name="T55" fmla="*/ 10 h 444"/>
                <a:gd name="T56" fmla="*/ 328 w 444"/>
                <a:gd name="T57" fmla="*/ 27 h 444"/>
                <a:gd name="T58" fmla="*/ 364 w 444"/>
                <a:gd name="T59" fmla="*/ 51 h 444"/>
                <a:gd name="T60" fmla="*/ 394 w 444"/>
                <a:gd name="T61" fmla="*/ 81 h 444"/>
                <a:gd name="T62" fmla="*/ 417 w 444"/>
                <a:gd name="T63" fmla="*/ 117 h 444"/>
                <a:gd name="T64" fmla="*/ 434 w 444"/>
                <a:gd name="T65" fmla="*/ 157 h 444"/>
                <a:gd name="T66" fmla="*/ 443 w 444"/>
                <a:gd name="T67" fmla="*/ 200 h 444"/>
                <a:gd name="T68" fmla="*/ 444 w 444"/>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4">
                  <a:moveTo>
                    <a:pt x="444" y="222"/>
                  </a:moveTo>
                  <a:lnTo>
                    <a:pt x="444" y="222"/>
                  </a:lnTo>
                  <a:lnTo>
                    <a:pt x="443" y="245"/>
                  </a:lnTo>
                  <a:lnTo>
                    <a:pt x="439" y="268"/>
                  </a:lnTo>
                  <a:lnTo>
                    <a:pt x="434" y="289"/>
                  </a:lnTo>
                  <a:lnTo>
                    <a:pt x="427" y="309"/>
                  </a:lnTo>
                  <a:lnTo>
                    <a:pt x="417" y="329"/>
                  </a:lnTo>
                  <a:lnTo>
                    <a:pt x="406" y="346"/>
                  </a:lnTo>
                  <a:lnTo>
                    <a:pt x="394" y="364"/>
                  </a:lnTo>
                  <a:lnTo>
                    <a:pt x="379" y="380"/>
                  </a:lnTo>
                  <a:lnTo>
                    <a:pt x="364" y="394"/>
                  </a:lnTo>
                  <a:lnTo>
                    <a:pt x="346" y="406"/>
                  </a:lnTo>
                  <a:lnTo>
                    <a:pt x="328" y="417"/>
                  </a:lnTo>
                  <a:lnTo>
                    <a:pt x="308" y="427"/>
                  </a:lnTo>
                  <a:lnTo>
                    <a:pt x="288" y="434"/>
                  </a:lnTo>
                  <a:lnTo>
                    <a:pt x="267" y="439"/>
                  </a:lnTo>
                  <a:lnTo>
                    <a:pt x="245" y="443"/>
                  </a:lnTo>
                  <a:lnTo>
                    <a:pt x="222" y="444"/>
                  </a:lnTo>
                  <a:lnTo>
                    <a:pt x="222" y="444"/>
                  </a:lnTo>
                  <a:lnTo>
                    <a:pt x="200" y="443"/>
                  </a:lnTo>
                  <a:lnTo>
                    <a:pt x="178" y="439"/>
                  </a:lnTo>
                  <a:lnTo>
                    <a:pt x="156" y="434"/>
                  </a:lnTo>
                  <a:lnTo>
                    <a:pt x="135" y="427"/>
                  </a:lnTo>
                  <a:lnTo>
                    <a:pt x="117" y="417"/>
                  </a:lnTo>
                  <a:lnTo>
                    <a:pt x="99" y="406"/>
                  </a:lnTo>
                  <a:lnTo>
                    <a:pt x="81" y="394"/>
                  </a:lnTo>
                  <a:lnTo>
                    <a:pt x="66" y="380"/>
                  </a:lnTo>
                  <a:lnTo>
                    <a:pt x="51" y="364"/>
                  </a:lnTo>
                  <a:lnTo>
                    <a:pt x="39" y="346"/>
                  </a:lnTo>
                  <a:lnTo>
                    <a:pt x="27" y="329"/>
                  </a:lnTo>
                  <a:lnTo>
                    <a:pt x="18" y="309"/>
                  </a:lnTo>
                  <a:lnTo>
                    <a:pt x="10" y="289"/>
                  </a:lnTo>
                  <a:lnTo>
                    <a:pt x="5" y="268"/>
                  </a:lnTo>
                  <a:lnTo>
                    <a:pt x="1" y="245"/>
                  </a:lnTo>
                  <a:lnTo>
                    <a:pt x="0" y="222"/>
                  </a:lnTo>
                  <a:lnTo>
                    <a:pt x="0" y="222"/>
                  </a:lnTo>
                  <a:lnTo>
                    <a:pt x="1" y="200"/>
                  </a:lnTo>
                  <a:lnTo>
                    <a:pt x="5" y="178"/>
                  </a:lnTo>
                  <a:lnTo>
                    <a:pt x="10" y="157"/>
                  </a:lnTo>
                  <a:lnTo>
                    <a:pt x="18" y="136"/>
                  </a:lnTo>
                  <a:lnTo>
                    <a:pt x="27" y="117"/>
                  </a:lnTo>
                  <a:lnTo>
                    <a:pt x="39" y="98"/>
                  </a:lnTo>
                  <a:lnTo>
                    <a:pt x="51" y="81"/>
                  </a:lnTo>
                  <a:lnTo>
                    <a:pt x="66" y="66"/>
                  </a:lnTo>
                  <a:lnTo>
                    <a:pt x="81" y="51"/>
                  </a:lnTo>
                  <a:lnTo>
                    <a:pt x="99" y="38"/>
                  </a:lnTo>
                  <a:lnTo>
                    <a:pt x="117" y="27"/>
                  </a:lnTo>
                  <a:lnTo>
                    <a:pt x="135" y="18"/>
                  </a:lnTo>
                  <a:lnTo>
                    <a:pt x="156" y="10"/>
                  </a:lnTo>
                  <a:lnTo>
                    <a:pt x="178" y="5"/>
                  </a:lnTo>
                  <a:lnTo>
                    <a:pt x="200" y="1"/>
                  </a:lnTo>
                  <a:lnTo>
                    <a:pt x="222" y="0"/>
                  </a:lnTo>
                  <a:lnTo>
                    <a:pt x="222" y="0"/>
                  </a:lnTo>
                  <a:lnTo>
                    <a:pt x="245" y="1"/>
                  </a:lnTo>
                  <a:lnTo>
                    <a:pt x="267" y="5"/>
                  </a:lnTo>
                  <a:lnTo>
                    <a:pt x="288" y="10"/>
                  </a:lnTo>
                  <a:lnTo>
                    <a:pt x="308" y="18"/>
                  </a:lnTo>
                  <a:lnTo>
                    <a:pt x="328" y="27"/>
                  </a:lnTo>
                  <a:lnTo>
                    <a:pt x="346" y="38"/>
                  </a:lnTo>
                  <a:lnTo>
                    <a:pt x="364" y="51"/>
                  </a:lnTo>
                  <a:lnTo>
                    <a:pt x="379" y="66"/>
                  </a:lnTo>
                  <a:lnTo>
                    <a:pt x="394" y="81"/>
                  </a:lnTo>
                  <a:lnTo>
                    <a:pt x="406" y="98"/>
                  </a:lnTo>
                  <a:lnTo>
                    <a:pt x="417" y="117"/>
                  </a:lnTo>
                  <a:lnTo>
                    <a:pt x="427" y="136"/>
                  </a:lnTo>
                  <a:lnTo>
                    <a:pt x="434" y="157"/>
                  </a:lnTo>
                  <a:lnTo>
                    <a:pt x="439" y="178"/>
                  </a:lnTo>
                  <a:lnTo>
                    <a:pt x="443" y="200"/>
                  </a:lnTo>
                  <a:lnTo>
                    <a:pt x="444" y="222"/>
                  </a:lnTo>
                  <a:lnTo>
                    <a:pt x="444" y="222"/>
                  </a:lnTo>
                  <a:close/>
                </a:path>
              </a:pathLst>
            </a:custGeom>
            <a:grpFill/>
            <a:ln w="28575">
              <a:solidFill>
                <a:srgbClr val="0070C0"/>
              </a:solidFill>
              <a:prstDash val="sysDash"/>
            </a:ln>
          </p:spPr>
          <p:txBody>
            <a:bodyPr/>
            <a:lstStyle/>
            <a:p>
              <a:pPr eaLnBrk="1" fontAlgn="auto" hangingPunct="1">
                <a:spcBef>
                  <a:spcPts val="0"/>
                </a:spcBef>
                <a:spcAft>
                  <a:spcPts val="0"/>
                </a:spcAft>
                <a:defRPr/>
              </a:pPr>
              <a:endParaRPr lang="en-US">
                <a:latin typeface="+mn-lt"/>
              </a:endParaRPr>
            </a:p>
          </p:txBody>
        </p:sp>
        <p:sp>
          <p:nvSpPr>
            <p:cNvPr id="63" name="Freeform 83"/>
            <p:cNvSpPr>
              <a:spLocks/>
            </p:cNvSpPr>
            <p:nvPr/>
          </p:nvSpPr>
          <p:spPr bwMode="auto">
            <a:xfrm>
              <a:off x="9913893" y="1502953"/>
              <a:ext cx="790418" cy="790418"/>
            </a:xfrm>
            <a:custGeom>
              <a:avLst/>
              <a:gdLst>
                <a:gd name="T0" fmla="*/ 444 w 444"/>
                <a:gd name="T1" fmla="*/ 222 h 444"/>
                <a:gd name="T2" fmla="*/ 439 w 444"/>
                <a:gd name="T3" fmla="*/ 267 h 444"/>
                <a:gd name="T4" fmla="*/ 427 w 444"/>
                <a:gd name="T5" fmla="*/ 308 h 444"/>
                <a:gd name="T6" fmla="*/ 406 w 444"/>
                <a:gd name="T7" fmla="*/ 346 h 444"/>
                <a:gd name="T8" fmla="*/ 379 w 444"/>
                <a:gd name="T9" fmla="*/ 379 h 444"/>
                <a:gd name="T10" fmla="*/ 346 w 444"/>
                <a:gd name="T11" fmla="*/ 406 h 444"/>
                <a:gd name="T12" fmla="*/ 308 w 444"/>
                <a:gd name="T13" fmla="*/ 427 h 444"/>
                <a:gd name="T14" fmla="*/ 267 w 444"/>
                <a:gd name="T15" fmla="*/ 439 h 444"/>
                <a:gd name="T16" fmla="*/ 222 w 444"/>
                <a:gd name="T17" fmla="*/ 444 h 444"/>
                <a:gd name="T18" fmla="*/ 200 w 444"/>
                <a:gd name="T19" fmla="*/ 443 h 444"/>
                <a:gd name="T20" fmla="*/ 156 w 444"/>
                <a:gd name="T21" fmla="*/ 434 h 444"/>
                <a:gd name="T22" fmla="*/ 116 w 444"/>
                <a:gd name="T23" fmla="*/ 417 h 444"/>
                <a:gd name="T24" fmla="*/ 81 w 444"/>
                <a:gd name="T25" fmla="*/ 394 h 444"/>
                <a:gd name="T26" fmla="*/ 51 w 444"/>
                <a:gd name="T27" fmla="*/ 364 h 444"/>
                <a:gd name="T28" fmla="*/ 27 w 444"/>
                <a:gd name="T29" fmla="*/ 328 h 444"/>
                <a:gd name="T30" fmla="*/ 10 w 444"/>
                <a:gd name="T31" fmla="*/ 288 h 444"/>
                <a:gd name="T32" fmla="*/ 1 w 444"/>
                <a:gd name="T33" fmla="*/ 245 h 444"/>
                <a:gd name="T34" fmla="*/ 0 w 444"/>
                <a:gd name="T35" fmla="*/ 222 h 444"/>
                <a:gd name="T36" fmla="*/ 4 w 444"/>
                <a:gd name="T37" fmla="*/ 177 h 444"/>
                <a:gd name="T38" fmla="*/ 18 w 444"/>
                <a:gd name="T39" fmla="*/ 136 h 444"/>
                <a:gd name="T40" fmla="*/ 38 w 444"/>
                <a:gd name="T41" fmla="*/ 99 h 444"/>
                <a:gd name="T42" fmla="*/ 65 w 444"/>
                <a:gd name="T43" fmla="*/ 65 h 444"/>
                <a:gd name="T44" fmla="*/ 98 w 444"/>
                <a:gd name="T45" fmla="*/ 39 h 444"/>
                <a:gd name="T46" fmla="*/ 135 w 444"/>
                <a:gd name="T47" fmla="*/ 18 h 444"/>
                <a:gd name="T48" fmla="*/ 177 w 444"/>
                <a:gd name="T49" fmla="*/ 4 h 444"/>
                <a:gd name="T50" fmla="*/ 222 w 444"/>
                <a:gd name="T51" fmla="*/ 0 h 444"/>
                <a:gd name="T52" fmla="*/ 245 w 444"/>
                <a:gd name="T53" fmla="*/ 1 h 444"/>
                <a:gd name="T54" fmla="*/ 288 w 444"/>
                <a:gd name="T55" fmla="*/ 10 h 444"/>
                <a:gd name="T56" fmla="*/ 328 w 444"/>
                <a:gd name="T57" fmla="*/ 28 h 444"/>
                <a:gd name="T58" fmla="*/ 363 w 444"/>
                <a:gd name="T59" fmla="*/ 51 h 444"/>
                <a:gd name="T60" fmla="*/ 394 w 444"/>
                <a:gd name="T61" fmla="*/ 81 h 444"/>
                <a:gd name="T62" fmla="*/ 417 w 444"/>
                <a:gd name="T63" fmla="*/ 116 h 444"/>
                <a:gd name="T64" fmla="*/ 434 w 444"/>
                <a:gd name="T65" fmla="*/ 156 h 444"/>
                <a:gd name="T66" fmla="*/ 442 w 444"/>
                <a:gd name="T67" fmla="*/ 200 h 444"/>
                <a:gd name="T68" fmla="*/ 444 w 444"/>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4">
                  <a:moveTo>
                    <a:pt x="444" y="222"/>
                  </a:moveTo>
                  <a:lnTo>
                    <a:pt x="444" y="222"/>
                  </a:lnTo>
                  <a:lnTo>
                    <a:pt x="442" y="245"/>
                  </a:lnTo>
                  <a:lnTo>
                    <a:pt x="439" y="267"/>
                  </a:lnTo>
                  <a:lnTo>
                    <a:pt x="434" y="288"/>
                  </a:lnTo>
                  <a:lnTo>
                    <a:pt x="427" y="308"/>
                  </a:lnTo>
                  <a:lnTo>
                    <a:pt x="417" y="328"/>
                  </a:lnTo>
                  <a:lnTo>
                    <a:pt x="406" y="346"/>
                  </a:lnTo>
                  <a:lnTo>
                    <a:pt x="394" y="364"/>
                  </a:lnTo>
                  <a:lnTo>
                    <a:pt x="379" y="379"/>
                  </a:lnTo>
                  <a:lnTo>
                    <a:pt x="363" y="394"/>
                  </a:lnTo>
                  <a:lnTo>
                    <a:pt x="346" y="406"/>
                  </a:lnTo>
                  <a:lnTo>
                    <a:pt x="328" y="417"/>
                  </a:lnTo>
                  <a:lnTo>
                    <a:pt x="308" y="427"/>
                  </a:lnTo>
                  <a:lnTo>
                    <a:pt x="288" y="434"/>
                  </a:lnTo>
                  <a:lnTo>
                    <a:pt x="267" y="439"/>
                  </a:lnTo>
                  <a:lnTo>
                    <a:pt x="245" y="443"/>
                  </a:lnTo>
                  <a:lnTo>
                    <a:pt x="222" y="444"/>
                  </a:lnTo>
                  <a:lnTo>
                    <a:pt x="222" y="444"/>
                  </a:lnTo>
                  <a:lnTo>
                    <a:pt x="200" y="443"/>
                  </a:lnTo>
                  <a:lnTo>
                    <a:pt x="177" y="439"/>
                  </a:lnTo>
                  <a:lnTo>
                    <a:pt x="156" y="434"/>
                  </a:lnTo>
                  <a:lnTo>
                    <a:pt x="135" y="427"/>
                  </a:lnTo>
                  <a:lnTo>
                    <a:pt x="116" y="417"/>
                  </a:lnTo>
                  <a:lnTo>
                    <a:pt x="98" y="406"/>
                  </a:lnTo>
                  <a:lnTo>
                    <a:pt x="81" y="394"/>
                  </a:lnTo>
                  <a:lnTo>
                    <a:pt x="65" y="379"/>
                  </a:lnTo>
                  <a:lnTo>
                    <a:pt x="51" y="364"/>
                  </a:lnTo>
                  <a:lnTo>
                    <a:pt x="38" y="346"/>
                  </a:lnTo>
                  <a:lnTo>
                    <a:pt x="27" y="328"/>
                  </a:lnTo>
                  <a:lnTo>
                    <a:pt x="18" y="308"/>
                  </a:lnTo>
                  <a:lnTo>
                    <a:pt x="10" y="288"/>
                  </a:lnTo>
                  <a:lnTo>
                    <a:pt x="4" y="267"/>
                  </a:lnTo>
                  <a:lnTo>
                    <a:pt x="1" y="245"/>
                  </a:lnTo>
                  <a:lnTo>
                    <a:pt x="0" y="222"/>
                  </a:lnTo>
                  <a:lnTo>
                    <a:pt x="0" y="222"/>
                  </a:lnTo>
                  <a:lnTo>
                    <a:pt x="1" y="200"/>
                  </a:lnTo>
                  <a:lnTo>
                    <a:pt x="4" y="177"/>
                  </a:lnTo>
                  <a:lnTo>
                    <a:pt x="10" y="156"/>
                  </a:lnTo>
                  <a:lnTo>
                    <a:pt x="18" y="136"/>
                  </a:lnTo>
                  <a:lnTo>
                    <a:pt x="27" y="116"/>
                  </a:lnTo>
                  <a:lnTo>
                    <a:pt x="38" y="99"/>
                  </a:lnTo>
                  <a:lnTo>
                    <a:pt x="51" y="81"/>
                  </a:lnTo>
                  <a:lnTo>
                    <a:pt x="65" y="65"/>
                  </a:lnTo>
                  <a:lnTo>
                    <a:pt x="81" y="51"/>
                  </a:lnTo>
                  <a:lnTo>
                    <a:pt x="98" y="39"/>
                  </a:lnTo>
                  <a:lnTo>
                    <a:pt x="116" y="28"/>
                  </a:lnTo>
                  <a:lnTo>
                    <a:pt x="135" y="18"/>
                  </a:lnTo>
                  <a:lnTo>
                    <a:pt x="156" y="10"/>
                  </a:lnTo>
                  <a:lnTo>
                    <a:pt x="177" y="4"/>
                  </a:lnTo>
                  <a:lnTo>
                    <a:pt x="200" y="1"/>
                  </a:lnTo>
                  <a:lnTo>
                    <a:pt x="222" y="0"/>
                  </a:lnTo>
                  <a:lnTo>
                    <a:pt x="222" y="0"/>
                  </a:lnTo>
                  <a:lnTo>
                    <a:pt x="245" y="1"/>
                  </a:lnTo>
                  <a:lnTo>
                    <a:pt x="267" y="4"/>
                  </a:lnTo>
                  <a:lnTo>
                    <a:pt x="288" y="10"/>
                  </a:lnTo>
                  <a:lnTo>
                    <a:pt x="308" y="18"/>
                  </a:lnTo>
                  <a:lnTo>
                    <a:pt x="328" y="28"/>
                  </a:lnTo>
                  <a:lnTo>
                    <a:pt x="346" y="39"/>
                  </a:lnTo>
                  <a:lnTo>
                    <a:pt x="363" y="51"/>
                  </a:lnTo>
                  <a:lnTo>
                    <a:pt x="379" y="65"/>
                  </a:lnTo>
                  <a:lnTo>
                    <a:pt x="394" y="81"/>
                  </a:lnTo>
                  <a:lnTo>
                    <a:pt x="406" y="99"/>
                  </a:lnTo>
                  <a:lnTo>
                    <a:pt x="417" y="116"/>
                  </a:lnTo>
                  <a:lnTo>
                    <a:pt x="427" y="136"/>
                  </a:lnTo>
                  <a:lnTo>
                    <a:pt x="434" y="156"/>
                  </a:lnTo>
                  <a:lnTo>
                    <a:pt x="439" y="177"/>
                  </a:lnTo>
                  <a:lnTo>
                    <a:pt x="442" y="200"/>
                  </a:lnTo>
                  <a:lnTo>
                    <a:pt x="444" y="222"/>
                  </a:lnTo>
                  <a:lnTo>
                    <a:pt x="444" y="222"/>
                  </a:lnTo>
                  <a:close/>
                </a:path>
              </a:pathLst>
            </a:custGeom>
            <a:grpFill/>
            <a:ln w="28575">
              <a:solidFill>
                <a:srgbClr val="0070C0"/>
              </a:solidFill>
              <a:prstDash val="sysDash"/>
            </a:ln>
          </p:spPr>
          <p:txBody>
            <a:bodyPr/>
            <a:lstStyle/>
            <a:p>
              <a:pPr eaLnBrk="1" fontAlgn="auto" hangingPunct="1">
                <a:spcBef>
                  <a:spcPts val="0"/>
                </a:spcBef>
                <a:spcAft>
                  <a:spcPts val="0"/>
                </a:spcAft>
                <a:defRPr/>
              </a:pPr>
              <a:endParaRPr lang="en-US">
                <a:latin typeface="+mn-lt"/>
              </a:endParaRPr>
            </a:p>
          </p:txBody>
        </p:sp>
        <p:sp>
          <p:nvSpPr>
            <p:cNvPr id="65" name="Freeform 85"/>
            <p:cNvSpPr>
              <a:spLocks/>
            </p:cNvSpPr>
            <p:nvPr/>
          </p:nvSpPr>
          <p:spPr bwMode="auto">
            <a:xfrm>
              <a:off x="9657893" y="3362623"/>
              <a:ext cx="790418" cy="790418"/>
            </a:xfrm>
            <a:custGeom>
              <a:avLst/>
              <a:gdLst>
                <a:gd name="T0" fmla="*/ 444 w 444"/>
                <a:gd name="T1" fmla="*/ 222 h 444"/>
                <a:gd name="T2" fmla="*/ 439 w 444"/>
                <a:gd name="T3" fmla="*/ 268 h 444"/>
                <a:gd name="T4" fmla="*/ 427 w 444"/>
                <a:gd name="T5" fmla="*/ 309 h 444"/>
                <a:gd name="T6" fmla="*/ 406 w 444"/>
                <a:gd name="T7" fmla="*/ 346 h 444"/>
                <a:gd name="T8" fmla="*/ 379 w 444"/>
                <a:gd name="T9" fmla="*/ 380 h 444"/>
                <a:gd name="T10" fmla="*/ 346 w 444"/>
                <a:gd name="T11" fmla="*/ 406 h 444"/>
                <a:gd name="T12" fmla="*/ 308 w 444"/>
                <a:gd name="T13" fmla="*/ 427 h 444"/>
                <a:gd name="T14" fmla="*/ 267 w 444"/>
                <a:gd name="T15" fmla="*/ 439 h 444"/>
                <a:gd name="T16" fmla="*/ 222 w 444"/>
                <a:gd name="T17" fmla="*/ 444 h 444"/>
                <a:gd name="T18" fmla="*/ 200 w 444"/>
                <a:gd name="T19" fmla="*/ 443 h 444"/>
                <a:gd name="T20" fmla="*/ 156 w 444"/>
                <a:gd name="T21" fmla="*/ 434 h 444"/>
                <a:gd name="T22" fmla="*/ 116 w 444"/>
                <a:gd name="T23" fmla="*/ 417 h 444"/>
                <a:gd name="T24" fmla="*/ 81 w 444"/>
                <a:gd name="T25" fmla="*/ 394 h 444"/>
                <a:gd name="T26" fmla="*/ 51 w 444"/>
                <a:gd name="T27" fmla="*/ 364 h 444"/>
                <a:gd name="T28" fmla="*/ 27 w 444"/>
                <a:gd name="T29" fmla="*/ 329 h 444"/>
                <a:gd name="T30" fmla="*/ 10 w 444"/>
                <a:gd name="T31" fmla="*/ 289 h 444"/>
                <a:gd name="T32" fmla="*/ 1 w 444"/>
                <a:gd name="T33" fmla="*/ 245 h 444"/>
                <a:gd name="T34" fmla="*/ 0 w 444"/>
                <a:gd name="T35" fmla="*/ 222 h 444"/>
                <a:gd name="T36" fmla="*/ 4 w 444"/>
                <a:gd name="T37" fmla="*/ 178 h 444"/>
                <a:gd name="T38" fmla="*/ 18 w 444"/>
                <a:gd name="T39" fmla="*/ 137 h 444"/>
                <a:gd name="T40" fmla="*/ 38 w 444"/>
                <a:gd name="T41" fmla="*/ 99 h 444"/>
                <a:gd name="T42" fmla="*/ 65 w 444"/>
                <a:gd name="T43" fmla="*/ 66 h 444"/>
                <a:gd name="T44" fmla="*/ 97 w 444"/>
                <a:gd name="T45" fmla="*/ 39 h 444"/>
                <a:gd name="T46" fmla="*/ 135 w 444"/>
                <a:gd name="T47" fmla="*/ 18 h 444"/>
                <a:gd name="T48" fmla="*/ 177 w 444"/>
                <a:gd name="T49" fmla="*/ 5 h 444"/>
                <a:gd name="T50" fmla="*/ 222 w 444"/>
                <a:gd name="T51" fmla="*/ 0 h 444"/>
                <a:gd name="T52" fmla="*/ 245 w 444"/>
                <a:gd name="T53" fmla="*/ 1 h 444"/>
                <a:gd name="T54" fmla="*/ 288 w 444"/>
                <a:gd name="T55" fmla="*/ 10 h 444"/>
                <a:gd name="T56" fmla="*/ 328 w 444"/>
                <a:gd name="T57" fmla="*/ 27 h 444"/>
                <a:gd name="T58" fmla="*/ 363 w 444"/>
                <a:gd name="T59" fmla="*/ 51 h 444"/>
                <a:gd name="T60" fmla="*/ 394 w 444"/>
                <a:gd name="T61" fmla="*/ 81 h 444"/>
                <a:gd name="T62" fmla="*/ 417 w 444"/>
                <a:gd name="T63" fmla="*/ 117 h 444"/>
                <a:gd name="T64" fmla="*/ 434 w 444"/>
                <a:gd name="T65" fmla="*/ 157 h 444"/>
                <a:gd name="T66" fmla="*/ 442 w 444"/>
                <a:gd name="T67" fmla="*/ 200 h 444"/>
                <a:gd name="T68" fmla="*/ 444 w 444"/>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4">
                  <a:moveTo>
                    <a:pt x="444" y="222"/>
                  </a:moveTo>
                  <a:lnTo>
                    <a:pt x="444" y="222"/>
                  </a:lnTo>
                  <a:lnTo>
                    <a:pt x="442" y="245"/>
                  </a:lnTo>
                  <a:lnTo>
                    <a:pt x="439" y="268"/>
                  </a:lnTo>
                  <a:lnTo>
                    <a:pt x="434" y="289"/>
                  </a:lnTo>
                  <a:lnTo>
                    <a:pt x="427" y="309"/>
                  </a:lnTo>
                  <a:lnTo>
                    <a:pt x="417" y="329"/>
                  </a:lnTo>
                  <a:lnTo>
                    <a:pt x="406" y="346"/>
                  </a:lnTo>
                  <a:lnTo>
                    <a:pt x="394" y="364"/>
                  </a:lnTo>
                  <a:lnTo>
                    <a:pt x="379" y="380"/>
                  </a:lnTo>
                  <a:lnTo>
                    <a:pt x="363" y="394"/>
                  </a:lnTo>
                  <a:lnTo>
                    <a:pt x="346" y="406"/>
                  </a:lnTo>
                  <a:lnTo>
                    <a:pt x="328" y="417"/>
                  </a:lnTo>
                  <a:lnTo>
                    <a:pt x="308" y="427"/>
                  </a:lnTo>
                  <a:lnTo>
                    <a:pt x="288" y="434"/>
                  </a:lnTo>
                  <a:lnTo>
                    <a:pt x="267" y="439"/>
                  </a:lnTo>
                  <a:lnTo>
                    <a:pt x="245" y="443"/>
                  </a:lnTo>
                  <a:lnTo>
                    <a:pt x="222" y="444"/>
                  </a:lnTo>
                  <a:lnTo>
                    <a:pt x="222" y="444"/>
                  </a:lnTo>
                  <a:lnTo>
                    <a:pt x="200" y="443"/>
                  </a:lnTo>
                  <a:lnTo>
                    <a:pt x="177" y="439"/>
                  </a:lnTo>
                  <a:lnTo>
                    <a:pt x="156" y="434"/>
                  </a:lnTo>
                  <a:lnTo>
                    <a:pt x="135" y="427"/>
                  </a:lnTo>
                  <a:lnTo>
                    <a:pt x="116" y="417"/>
                  </a:lnTo>
                  <a:lnTo>
                    <a:pt x="97" y="406"/>
                  </a:lnTo>
                  <a:lnTo>
                    <a:pt x="81" y="394"/>
                  </a:lnTo>
                  <a:lnTo>
                    <a:pt x="65" y="380"/>
                  </a:lnTo>
                  <a:lnTo>
                    <a:pt x="51" y="364"/>
                  </a:lnTo>
                  <a:lnTo>
                    <a:pt x="38" y="346"/>
                  </a:lnTo>
                  <a:lnTo>
                    <a:pt x="27" y="329"/>
                  </a:lnTo>
                  <a:lnTo>
                    <a:pt x="18" y="309"/>
                  </a:lnTo>
                  <a:lnTo>
                    <a:pt x="10" y="289"/>
                  </a:lnTo>
                  <a:lnTo>
                    <a:pt x="4" y="268"/>
                  </a:lnTo>
                  <a:lnTo>
                    <a:pt x="1" y="245"/>
                  </a:lnTo>
                  <a:lnTo>
                    <a:pt x="0" y="222"/>
                  </a:lnTo>
                  <a:lnTo>
                    <a:pt x="0" y="222"/>
                  </a:lnTo>
                  <a:lnTo>
                    <a:pt x="1" y="200"/>
                  </a:lnTo>
                  <a:lnTo>
                    <a:pt x="4" y="178"/>
                  </a:lnTo>
                  <a:lnTo>
                    <a:pt x="10" y="157"/>
                  </a:lnTo>
                  <a:lnTo>
                    <a:pt x="18" y="137"/>
                  </a:lnTo>
                  <a:lnTo>
                    <a:pt x="27" y="117"/>
                  </a:lnTo>
                  <a:lnTo>
                    <a:pt x="38" y="99"/>
                  </a:lnTo>
                  <a:lnTo>
                    <a:pt x="51" y="81"/>
                  </a:lnTo>
                  <a:lnTo>
                    <a:pt x="65" y="66"/>
                  </a:lnTo>
                  <a:lnTo>
                    <a:pt x="81" y="51"/>
                  </a:lnTo>
                  <a:lnTo>
                    <a:pt x="97" y="39"/>
                  </a:lnTo>
                  <a:lnTo>
                    <a:pt x="116" y="27"/>
                  </a:lnTo>
                  <a:lnTo>
                    <a:pt x="135" y="18"/>
                  </a:lnTo>
                  <a:lnTo>
                    <a:pt x="156" y="10"/>
                  </a:lnTo>
                  <a:lnTo>
                    <a:pt x="177" y="5"/>
                  </a:lnTo>
                  <a:lnTo>
                    <a:pt x="200" y="1"/>
                  </a:lnTo>
                  <a:lnTo>
                    <a:pt x="222" y="0"/>
                  </a:lnTo>
                  <a:lnTo>
                    <a:pt x="222" y="0"/>
                  </a:lnTo>
                  <a:lnTo>
                    <a:pt x="245" y="1"/>
                  </a:lnTo>
                  <a:lnTo>
                    <a:pt x="267" y="5"/>
                  </a:lnTo>
                  <a:lnTo>
                    <a:pt x="288" y="10"/>
                  </a:lnTo>
                  <a:lnTo>
                    <a:pt x="308" y="18"/>
                  </a:lnTo>
                  <a:lnTo>
                    <a:pt x="328" y="27"/>
                  </a:lnTo>
                  <a:lnTo>
                    <a:pt x="346" y="39"/>
                  </a:lnTo>
                  <a:lnTo>
                    <a:pt x="363" y="51"/>
                  </a:lnTo>
                  <a:lnTo>
                    <a:pt x="379" y="66"/>
                  </a:lnTo>
                  <a:lnTo>
                    <a:pt x="394" y="81"/>
                  </a:lnTo>
                  <a:lnTo>
                    <a:pt x="406" y="99"/>
                  </a:lnTo>
                  <a:lnTo>
                    <a:pt x="417" y="117"/>
                  </a:lnTo>
                  <a:lnTo>
                    <a:pt x="427" y="137"/>
                  </a:lnTo>
                  <a:lnTo>
                    <a:pt x="434" y="157"/>
                  </a:lnTo>
                  <a:lnTo>
                    <a:pt x="439" y="178"/>
                  </a:lnTo>
                  <a:lnTo>
                    <a:pt x="442" y="200"/>
                  </a:lnTo>
                  <a:lnTo>
                    <a:pt x="444" y="222"/>
                  </a:lnTo>
                  <a:lnTo>
                    <a:pt x="444" y="222"/>
                  </a:lnTo>
                  <a:close/>
                </a:path>
              </a:pathLst>
            </a:custGeom>
            <a:grpFill/>
            <a:ln w="28575">
              <a:solidFill>
                <a:srgbClr val="0070C0"/>
              </a:solidFill>
              <a:prstDash val="sysDash"/>
            </a:ln>
          </p:spPr>
          <p:txBody>
            <a:bodyPr/>
            <a:lstStyle/>
            <a:p>
              <a:pPr eaLnBrk="1" fontAlgn="auto" hangingPunct="1">
                <a:spcBef>
                  <a:spcPts val="0"/>
                </a:spcBef>
                <a:spcAft>
                  <a:spcPts val="0"/>
                </a:spcAft>
                <a:defRPr/>
              </a:pPr>
              <a:endParaRPr lang="en-US">
                <a:latin typeface="+mn-lt"/>
              </a:endParaRPr>
            </a:p>
          </p:txBody>
        </p:sp>
        <p:sp>
          <p:nvSpPr>
            <p:cNvPr id="66" name="Freeform 86"/>
            <p:cNvSpPr>
              <a:spLocks/>
            </p:cNvSpPr>
            <p:nvPr/>
          </p:nvSpPr>
          <p:spPr bwMode="auto">
            <a:xfrm>
              <a:off x="8231082" y="3345276"/>
              <a:ext cx="786860" cy="786860"/>
            </a:xfrm>
            <a:custGeom>
              <a:avLst/>
              <a:gdLst>
                <a:gd name="T0" fmla="*/ 444 w 444"/>
                <a:gd name="T1" fmla="*/ 222 h 444"/>
                <a:gd name="T2" fmla="*/ 440 w 444"/>
                <a:gd name="T3" fmla="*/ 267 h 444"/>
                <a:gd name="T4" fmla="*/ 427 w 444"/>
                <a:gd name="T5" fmla="*/ 308 h 444"/>
                <a:gd name="T6" fmla="*/ 406 w 444"/>
                <a:gd name="T7" fmla="*/ 346 h 444"/>
                <a:gd name="T8" fmla="*/ 380 w 444"/>
                <a:gd name="T9" fmla="*/ 379 h 444"/>
                <a:gd name="T10" fmla="*/ 346 w 444"/>
                <a:gd name="T11" fmla="*/ 406 h 444"/>
                <a:gd name="T12" fmla="*/ 309 w 444"/>
                <a:gd name="T13" fmla="*/ 427 h 444"/>
                <a:gd name="T14" fmla="*/ 268 w 444"/>
                <a:gd name="T15" fmla="*/ 439 h 444"/>
                <a:gd name="T16" fmla="*/ 222 w 444"/>
                <a:gd name="T17" fmla="*/ 444 h 444"/>
                <a:gd name="T18" fmla="*/ 200 w 444"/>
                <a:gd name="T19" fmla="*/ 443 h 444"/>
                <a:gd name="T20" fmla="*/ 157 w 444"/>
                <a:gd name="T21" fmla="*/ 434 h 444"/>
                <a:gd name="T22" fmla="*/ 117 w 444"/>
                <a:gd name="T23" fmla="*/ 417 h 444"/>
                <a:gd name="T24" fmla="*/ 81 w 444"/>
                <a:gd name="T25" fmla="*/ 394 h 444"/>
                <a:gd name="T26" fmla="*/ 51 w 444"/>
                <a:gd name="T27" fmla="*/ 364 h 444"/>
                <a:gd name="T28" fmla="*/ 27 w 444"/>
                <a:gd name="T29" fmla="*/ 328 h 444"/>
                <a:gd name="T30" fmla="*/ 10 w 444"/>
                <a:gd name="T31" fmla="*/ 288 h 444"/>
                <a:gd name="T32" fmla="*/ 1 w 444"/>
                <a:gd name="T33" fmla="*/ 245 h 444"/>
                <a:gd name="T34" fmla="*/ 0 w 444"/>
                <a:gd name="T35" fmla="*/ 222 h 444"/>
                <a:gd name="T36" fmla="*/ 5 w 444"/>
                <a:gd name="T37" fmla="*/ 177 h 444"/>
                <a:gd name="T38" fmla="*/ 18 w 444"/>
                <a:gd name="T39" fmla="*/ 136 h 444"/>
                <a:gd name="T40" fmla="*/ 38 w 444"/>
                <a:gd name="T41" fmla="*/ 99 h 444"/>
                <a:gd name="T42" fmla="*/ 66 w 444"/>
                <a:gd name="T43" fmla="*/ 65 h 444"/>
                <a:gd name="T44" fmla="*/ 98 w 444"/>
                <a:gd name="T45" fmla="*/ 39 h 444"/>
                <a:gd name="T46" fmla="*/ 136 w 444"/>
                <a:gd name="T47" fmla="*/ 18 h 444"/>
                <a:gd name="T48" fmla="*/ 178 w 444"/>
                <a:gd name="T49" fmla="*/ 4 h 444"/>
                <a:gd name="T50" fmla="*/ 222 w 444"/>
                <a:gd name="T51" fmla="*/ 0 h 444"/>
                <a:gd name="T52" fmla="*/ 245 w 444"/>
                <a:gd name="T53" fmla="*/ 1 h 444"/>
                <a:gd name="T54" fmla="*/ 289 w 444"/>
                <a:gd name="T55" fmla="*/ 10 h 444"/>
                <a:gd name="T56" fmla="*/ 329 w 444"/>
                <a:gd name="T57" fmla="*/ 27 h 444"/>
                <a:gd name="T58" fmla="*/ 364 w 444"/>
                <a:gd name="T59" fmla="*/ 51 h 444"/>
                <a:gd name="T60" fmla="*/ 394 w 444"/>
                <a:gd name="T61" fmla="*/ 81 h 444"/>
                <a:gd name="T62" fmla="*/ 417 w 444"/>
                <a:gd name="T63" fmla="*/ 116 h 444"/>
                <a:gd name="T64" fmla="*/ 434 w 444"/>
                <a:gd name="T65" fmla="*/ 156 h 444"/>
                <a:gd name="T66" fmla="*/ 443 w 444"/>
                <a:gd name="T67" fmla="*/ 200 h 444"/>
                <a:gd name="T68" fmla="*/ 444 w 444"/>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4">
                  <a:moveTo>
                    <a:pt x="444" y="222"/>
                  </a:moveTo>
                  <a:lnTo>
                    <a:pt x="444" y="222"/>
                  </a:lnTo>
                  <a:lnTo>
                    <a:pt x="443" y="245"/>
                  </a:lnTo>
                  <a:lnTo>
                    <a:pt x="440" y="267"/>
                  </a:lnTo>
                  <a:lnTo>
                    <a:pt x="434" y="288"/>
                  </a:lnTo>
                  <a:lnTo>
                    <a:pt x="427" y="308"/>
                  </a:lnTo>
                  <a:lnTo>
                    <a:pt x="417" y="328"/>
                  </a:lnTo>
                  <a:lnTo>
                    <a:pt x="406" y="346"/>
                  </a:lnTo>
                  <a:lnTo>
                    <a:pt x="394" y="364"/>
                  </a:lnTo>
                  <a:lnTo>
                    <a:pt x="380" y="379"/>
                  </a:lnTo>
                  <a:lnTo>
                    <a:pt x="364" y="394"/>
                  </a:lnTo>
                  <a:lnTo>
                    <a:pt x="346" y="406"/>
                  </a:lnTo>
                  <a:lnTo>
                    <a:pt x="329" y="417"/>
                  </a:lnTo>
                  <a:lnTo>
                    <a:pt x="309" y="427"/>
                  </a:lnTo>
                  <a:lnTo>
                    <a:pt x="289" y="434"/>
                  </a:lnTo>
                  <a:lnTo>
                    <a:pt x="268" y="439"/>
                  </a:lnTo>
                  <a:lnTo>
                    <a:pt x="245" y="443"/>
                  </a:lnTo>
                  <a:lnTo>
                    <a:pt x="222" y="444"/>
                  </a:lnTo>
                  <a:lnTo>
                    <a:pt x="222" y="444"/>
                  </a:lnTo>
                  <a:lnTo>
                    <a:pt x="200" y="443"/>
                  </a:lnTo>
                  <a:lnTo>
                    <a:pt x="178" y="439"/>
                  </a:lnTo>
                  <a:lnTo>
                    <a:pt x="157" y="434"/>
                  </a:lnTo>
                  <a:lnTo>
                    <a:pt x="136" y="427"/>
                  </a:lnTo>
                  <a:lnTo>
                    <a:pt x="117" y="417"/>
                  </a:lnTo>
                  <a:lnTo>
                    <a:pt x="98" y="406"/>
                  </a:lnTo>
                  <a:lnTo>
                    <a:pt x="81" y="394"/>
                  </a:lnTo>
                  <a:lnTo>
                    <a:pt x="66" y="379"/>
                  </a:lnTo>
                  <a:lnTo>
                    <a:pt x="51" y="364"/>
                  </a:lnTo>
                  <a:lnTo>
                    <a:pt x="38" y="346"/>
                  </a:lnTo>
                  <a:lnTo>
                    <a:pt x="27" y="328"/>
                  </a:lnTo>
                  <a:lnTo>
                    <a:pt x="18" y="308"/>
                  </a:lnTo>
                  <a:lnTo>
                    <a:pt x="10" y="288"/>
                  </a:lnTo>
                  <a:lnTo>
                    <a:pt x="5" y="267"/>
                  </a:lnTo>
                  <a:lnTo>
                    <a:pt x="1" y="245"/>
                  </a:lnTo>
                  <a:lnTo>
                    <a:pt x="0" y="222"/>
                  </a:lnTo>
                  <a:lnTo>
                    <a:pt x="0" y="222"/>
                  </a:lnTo>
                  <a:lnTo>
                    <a:pt x="1" y="200"/>
                  </a:lnTo>
                  <a:lnTo>
                    <a:pt x="5" y="177"/>
                  </a:lnTo>
                  <a:lnTo>
                    <a:pt x="10" y="156"/>
                  </a:lnTo>
                  <a:lnTo>
                    <a:pt x="18" y="136"/>
                  </a:lnTo>
                  <a:lnTo>
                    <a:pt x="27" y="116"/>
                  </a:lnTo>
                  <a:lnTo>
                    <a:pt x="38" y="99"/>
                  </a:lnTo>
                  <a:lnTo>
                    <a:pt x="51" y="81"/>
                  </a:lnTo>
                  <a:lnTo>
                    <a:pt x="66" y="65"/>
                  </a:lnTo>
                  <a:lnTo>
                    <a:pt x="81" y="51"/>
                  </a:lnTo>
                  <a:lnTo>
                    <a:pt x="98" y="39"/>
                  </a:lnTo>
                  <a:lnTo>
                    <a:pt x="117" y="27"/>
                  </a:lnTo>
                  <a:lnTo>
                    <a:pt x="136" y="18"/>
                  </a:lnTo>
                  <a:lnTo>
                    <a:pt x="157" y="10"/>
                  </a:lnTo>
                  <a:lnTo>
                    <a:pt x="178" y="4"/>
                  </a:lnTo>
                  <a:lnTo>
                    <a:pt x="200" y="1"/>
                  </a:lnTo>
                  <a:lnTo>
                    <a:pt x="222" y="0"/>
                  </a:lnTo>
                  <a:lnTo>
                    <a:pt x="222" y="0"/>
                  </a:lnTo>
                  <a:lnTo>
                    <a:pt x="245" y="1"/>
                  </a:lnTo>
                  <a:lnTo>
                    <a:pt x="268" y="4"/>
                  </a:lnTo>
                  <a:lnTo>
                    <a:pt x="289" y="10"/>
                  </a:lnTo>
                  <a:lnTo>
                    <a:pt x="309" y="18"/>
                  </a:lnTo>
                  <a:lnTo>
                    <a:pt x="329" y="27"/>
                  </a:lnTo>
                  <a:lnTo>
                    <a:pt x="346" y="39"/>
                  </a:lnTo>
                  <a:lnTo>
                    <a:pt x="364" y="51"/>
                  </a:lnTo>
                  <a:lnTo>
                    <a:pt x="380" y="65"/>
                  </a:lnTo>
                  <a:lnTo>
                    <a:pt x="394" y="81"/>
                  </a:lnTo>
                  <a:lnTo>
                    <a:pt x="406" y="99"/>
                  </a:lnTo>
                  <a:lnTo>
                    <a:pt x="417" y="116"/>
                  </a:lnTo>
                  <a:lnTo>
                    <a:pt x="427" y="136"/>
                  </a:lnTo>
                  <a:lnTo>
                    <a:pt x="434" y="156"/>
                  </a:lnTo>
                  <a:lnTo>
                    <a:pt x="440" y="177"/>
                  </a:lnTo>
                  <a:lnTo>
                    <a:pt x="443" y="200"/>
                  </a:lnTo>
                  <a:lnTo>
                    <a:pt x="444" y="222"/>
                  </a:lnTo>
                  <a:lnTo>
                    <a:pt x="444" y="222"/>
                  </a:lnTo>
                  <a:close/>
                </a:path>
              </a:pathLst>
            </a:custGeom>
            <a:grpFill/>
            <a:ln w="28575">
              <a:solidFill>
                <a:srgbClr val="0070C0"/>
              </a:solidFill>
              <a:prstDash val="sysDash"/>
            </a:ln>
          </p:spPr>
          <p:txBody>
            <a:bodyPr/>
            <a:lstStyle/>
            <a:p>
              <a:pPr eaLnBrk="1" fontAlgn="auto" hangingPunct="1">
                <a:spcBef>
                  <a:spcPts val="0"/>
                </a:spcBef>
                <a:spcAft>
                  <a:spcPts val="0"/>
                </a:spcAft>
                <a:defRPr/>
              </a:pPr>
              <a:endParaRPr lang="en-US">
                <a:latin typeface="+mn-lt"/>
              </a:endParaRPr>
            </a:p>
          </p:txBody>
        </p:sp>
        <p:sp>
          <p:nvSpPr>
            <p:cNvPr id="73" name="Freeform 83"/>
            <p:cNvSpPr>
              <a:spLocks/>
            </p:cNvSpPr>
            <p:nvPr/>
          </p:nvSpPr>
          <p:spPr bwMode="auto">
            <a:xfrm>
              <a:off x="9379051" y="5101450"/>
              <a:ext cx="790418" cy="790418"/>
            </a:xfrm>
            <a:custGeom>
              <a:avLst/>
              <a:gdLst>
                <a:gd name="T0" fmla="*/ 444 w 444"/>
                <a:gd name="T1" fmla="*/ 222 h 444"/>
                <a:gd name="T2" fmla="*/ 439 w 444"/>
                <a:gd name="T3" fmla="*/ 267 h 444"/>
                <a:gd name="T4" fmla="*/ 427 w 444"/>
                <a:gd name="T5" fmla="*/ 308 h 444"/>
                <a:gd name="T6" fmla="*/ 406 w 444"/>
                <a:gd name="T7" fmla="*/ 346 h 444"/>
                <a:gd name="T8" fmla="*/ 379 w 444"/>
                <a:gd name="T9" fmla="*/ 379 h 444"/>
                <a:gd name="T10" fmla="*/ 346 w 444"/>
                <a:gd name="T11" fmla="*/ 406 h 444"/>
                <a:gd name="T12" fmla="*/ 308 w 444"/>
                <a:gd name="T13" fmla="*/ 427 h 444"/>
                <a:gd name="T14" fmla="*/ 267 w 444"/>
                <a:gd name="T15" fmla="*/ 439 h 444"/>
                <a:gd name="T16" fmla="*/ 222 w 444"/>
                <a:gd name="T17" fmla="*/ 444 h 444"/>
                <a:gd name="T18" fmla="*/ 200 w 444"/>
                <a:gd name="T19" fmla="*/ 443 h 444"/>
                <a:gd name="T20" fmla="*/ 156 w 444"/>
                <a:gd name="T21" fmla="*/ 434 h 444"/>
                <a:gd name="T22" fmla="*/ 116 w 444"/>
                <a:gd name="T23" fmla="*/ 417 h 444"/>
                <a:gd name="T24" fmla="*/ 81 w 444"/>
                <a:gd name="T25" fmla="*/ 394 h 444"/>
                <a:gd name="T26" fmla="*/ 51 w 444"/>
                <a:gd name="T27" fmla="*/ 364 h 444"/>
                <a:gd name="T28" fmla="*/ 27 w 444"/>
                <a:gd name="T29" fmla="*/ 328 h 444"/>
                <a:gd name="T30" fmla="*/ 10 w 444"/>
                <a:gd name="T31" fmla="*/ 288 h 444"/>
                <a:gd name="T32" fmla="*/ 1 w 444"/>
                <a:gd name="T33" fmla="*/ 245 h 444"/>
                <a:gd name="T34" fmla="*/ 0 w 444"/>
                <a:gd name="T35" fmla="*/ 222 h 444"/>
                <a:gd name="T36" fmla="*/ 4 w 444"/>
                <a:gd name="T37" fmla="*/ 177 h 444"/>
                <a:gd name="T38" fmla="*/ 18 w 444"/>
                <a:gd name="T39" fmla="*/ 136 h 444"/>
                <a:gd name="T40" fmla="*/ 38 w 444"/>
                <a:gd name="T41" fmla="*/ 99 h 444"/>
                <a:gd name="T42" fmla="*/ 65 w 444"/>
                <a:gd name="T43" fmla="*/ 65 h 444"/>
                <a:gd name="T44" fmla="*/ 98 w 444"/>
                <a:gd name="T45" fmla="*/ 39 h 444"/>
                <a:gd name="T46" fmla="*/ 135 w 444"/>
                <a:gd name="T47" fmla="*/ 18 h 444"/>
                <a:gd name="T48" fmla="*/ 177 w 444"/>
                <a:gd name="T49" fmla="*/ 4 h 444"/>
                <a:gd name="T50" fmla="*/ 222 w 444"/>
                <a:gd name="T51" fmla="*/ 0 h 444"/>
                <a:gd name="T52" fmla="*/ 245 w 444"/>
                <a:gd name="T53" fmla="*/ 1 h 444"/>
                <a:gd name="T54" fmla="*/ 288 w 444"/>
                <a:gd name="T55" fmla="*/ 10 h 444"/>
                <a:gd name="T56" fmla="*/ 328 w 444"/>
                <a:gd name="T57" fmla="*/ 28 h 444"/>
                <a:gd name="T58" fmla="*/ 363 w 444"/>
                <a:gd name="T59" fmla="*/ 51 h 444"/>
                <a:gd name="T60" fmla="*/ 394 w 444"/>
                <a:gd name="T61" fmla="*/ 81 h 444"/>
                <a:gd name="T62" fmla="*/ 417 w 444"/>
                <a:gd name="T63" fmla="*/ 116 h 444"/>
                <a:gd name="T64" fmla="*/ 434 w 444"/>
                <a:gd name="T65" fmla="*/ 156 h 444"/>
                <a:gd name="T66" fmla="*/ 442 w 444"/>
                <a:gd name="T67" fmla="*/ 200 h 444"/>
                <a:gd name="T68" fmla="*/ 444 w 444"/>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4">
                  <a:moveTo>
                    <a:pt x="444" y="222"/>
                  </a:moveTo>
                  <a:lnTo>
                    <a:pt x="444" y="222"/>
                  </a:lnTo>
                  <a:lnTo>
                    <a:pt x="442" y="245"/>
                  </a:lnTo>
                  <a:lnTo>
                    <a:pt x="439" y="267"/>
                  </a:lnTo>
                  <a:lnTo>
                    <a:pt x="434" y="288"/>
                  </a:lnTo>
                  <a:lnTo>
                    <a:pt x="427" y="308"/>
                  </a:lnTo>
                  <a:lnTo>
                    <a:pt x="417" y="328"/>
                  </a:lnTo>
                  <a:lnTo>
                    <a:pt x="406" y="346"/>
                  </a:lnTo>
                  <a:lnTo>
                    <a:pt x="394" y="364"/>
                  </a:lnTo>
                  <a:lnTo>
                    <a:pt x="379" y="379"/>
                  </a:lnTo>
                  <a:lnTo>
                    <a:pt x="363" y="394"/>
                  </a:lnTo>
                  <a:lnTo>
                    <a:pt x="346" y="406"/>
                  </a:lnTo>
                  <a:lnTo>
                    <a:pt x="328" y="417"/>
                  </a:lnTo>
                  <a:lnTo>
                    <a:pt x="308" y="427"/>
                  </a:lnTo>
                  <a:lnTo>
                    <a:pt x="288" y="434"/>
                  </a:lnTo>
                  <a:lnTo>
                    <a:pt x="267" y="439"/>
                  </a:lnTo>
                  <a:lnTo>
                    <a:pt x="245" y="443"/>
                  </a:lnTo>
                  <a:lnTo>
                    <a:pt x="222" y="444"/>
                  </a:lnTo>
                  <a:lnTo>
                    <a:pt x="222" y="444"/>
                  </a:lnTo>
                  <a:lnTo>
                    <a:pt x="200" y="443"/>
                  </a:lnTo>
                  <a:lnTo>
                    <a:pt x="177" y="439"/>
                  </a:lnTo>
                  <a:lnTo>
                    <a:pt x="156" y="434"/>
                  </a:lnTo>
                  <a:lnTo>
                    <a:pt x="135" y="427"/>
                  </a:lnTo>
                  <a:lnTo>
                    <a:pt x="116" y="417"/>
                  </a:lnTo>
                  <a:lnTo>
                    <a:pt x="98" y="406"/>
                  </a:lnTo>
                  <a:lnTo>
                    <a:pt x="81" y="394"/>
                  </a:lnTo>
                  <a:lnTo>
                    <a:pt x="65" y="379"/>
                  </a:lnTo>
                  <a:lnTo>
                    <a:pt x="51" y="364"/>
                  </a:lnTo>
                  <a:lnTo>
                    <a:pt x="38" y="346"/>
                  </a:lnTo>
                  <a:lnTo>
                    <a:pt x="27" y="328"/>
                  </a:lnTo>
                  <a:lnTo>
                    <a:pt x="18" y="308"/>
                  </a:lnTo>
                  <a:lnTo>
                    <a:pt x="10" y="288"/>
                  </a:lnTo>
                  <a:lnTo>
                    <a:pt x="4" y="267"/>
                  </a:lnTo>
                  <a:lnTo>
                    <a:pt x="1" y="245"/>
                  </a:lnTo>
                  <a:lnTo>
                    <a:pt x="0" y="222"/>
                  </a:lnTo>
                  <a:lnTo>
                    <a:pt x="0" y="222"/>
                  </a:lnTo>
                  <a:lnTo>
                    <a:pt x="1" y="200"/>
                  </a:lnTo>
                  <a:lnTo>
                    <a:pt x="4" y="177"/>
                  </a:lnTo>
                  <a:lnTo>
                    <a:pt x="10" y="156"/>
                  </a:lnTo>
                  <a:lnTo>
                    <a:pt x="18" y="136"/>
                  </a:lnTo>
                  <a:lnTo>
                    <a:pt x="27" y="116"/>
                  </a:lnTo>
                  <a:lnTo>
                    <a:pt x="38" y="99"/>
                  </a:lnTo>
                  <a:lnTo>
                    <a:pt x="51" y="81"/>
                  </a:lnTo>
                  <a:lnTo>
                    <a:pt x="65" y="65"/>
                  </a:lnTo>
                  <a:lnTo>
                    <a:pt x="81" y="51"/>
                  </a:lnTo>
                  <a:lnTo>
                    <a:pt x="98" y="39"/>
                  </a:lnTo>
                  <a:lnTo>
                    <a:pt x="116" y="28"/>
                  </a:lnTo>
                  <a:lnTo>
                    <a:pt x="135" y="18"/>
                  </a:lnTo>
                  <a:lnTo>
                    <a:pt x="156" y="10"/>
                  </a:lnTo>
                  <a:lnTo>
                    <a:pt x="177" y="4"/>
                  </a:lnTo>
                  <a:lnTo>
                    <a:pt x="200" y="1"/>
                  </a:lnTo>
                  <a:lnTo>
                    <a:pt x="222" y="0"/>
                  </a:lnTo>
                  <a:lnTo>
                    <a:pt x="222" y="0"/>
                  </a:lnTo>
                  <a:lnTo>
                    <a:pt x="245" y="1"/>
                  </a:lnTo>
                  <a:lnTo>
                    <a:pt x="267" y="4"/>
                  </a:lnTo>
                  <a:lnTo>
                    <a:pt x="288" y="10"/>
                  </a:lnTo>
                  <a:lnTo>
                    <a:pt x="308" y="18"/>
                  </a:lnTo>
                  <a:lnTo>
                    <a:pt x="328" y="28"/>
                  </a:lnTo>
                  <a:lnTo>
                    <a:pt x="346" y="39"/>
                  </a:lnTo>
                  <a:lnTo>
                    <a:pt x="363" y="51"/>
                  </a:lnTo>
                  <a:lnTo>
                    <a:pt x="379" y="65"/>
                  </a:lnTo>
                  <a:lnTo>
                    <a:pt x="394" y="81"/>
                  </a:lnTo>
                  <a:lnTo>
                    <a:pt x="406" y="99"/>
                  </a:lnTo>
                  <a:lnTo>
                    <a:pt x="417" y="116"/>
                  </a:lnTo>
                  <a:lnTo>
                    <a:pt x="427" y="136"/>
                  </a:lnTo>
                  <a:lnTo>
                    <a:pt x="434" y="156"/>
                  </a:lnTo>
                  <a:lnTo>
                    <a:pt x="439" y="177"/>
                  </a:lnTo>
                  <a:lnTo>
                    <a:pt x="442" y="200"/>
                  </a:lnTo>
                  <a:lnTo>
                    <a:pt x="444" y="222"/>
                  </a:lnTo>
                  <a:lnTo>
                    <a:pt x="444" y="222"/>
                  </a:lnTo>
                  <a:close/>
                </a:path>
              </a:pathLst>
            </a:custGeom>
            <a:grpFill/>
            <a:ln w="28575">
              <a:solidFill>
                <a:srgbClr val="0070C0"/>
              </a:solidFill>
              <a:prstDash val="sysDash"/>
            </a:ln>
          </p:spPr>
          <p:txBody>
            <a:bodyPr/>
            <a:lstStyle/>
            <a:p>
              <a:pPr eaLnBrk="1" fontAlgn="auto" hangingPunct="1">
                <a:spcBef>
                  <a:spcPts val="0"/>
                </a:spcBef>
                <a:spcAft>
                  <a:spcPts val="0"/>
                </a:spcAft>
                <a:defRPr/>
              </a:pPr>
              <a:endParaRPr lang="en-US">
                <a:latin typeface="+mn-lt"/>
              </a:endParaRPr>
            </a:p>
          </p:txBody>
        </p:sp>
      </p:grpSp>
      <p:grpSp>
        <p:nvGrpSpPr>
          <p:cNvPr id="113672" name="Group 87"/>
          <p:cNvGrpSpPr>
            <a:grpSpLocks/>
          </p:cNvGrpSpPr>
          <p:nvPr/>
        </p:nvGrpSpPr>
        <p:grpSpPr bwMode="auto">
          <a:xfrm flipH="1">
            <a:off x="0" y="2293938"/>
            <a:ext cx="4362450" cy="4668837"/>
            <a:chOff x="5687975" y="3"/>
            <a:chExt cx="6504023" cy="6963305"/>
          </a:xfrm>
        </p:grpSpPr>
        <p:pic>
          <p:nvPicPr>
            <p:cNvPr id="89" name="Picture 88"/>
            <p:cNvPicPr>
              <a:picLocks noChangeAspect="1"/>
            </p:cNvPicPr>
            <p:nvPr/>
          </p:nvPicPr>
          <p:blipFill>
            <a:blip r:embed="rId2"/>
            <a:stretch>
              <a:fillRect/>
            </a:stretch>
          </p:blipFill>
          <p:spPr>
            <a:xfrm flipH="1">
              <a:off x="5687975" y="3"/>
              <a:ext cx="6504023" cy="6963305"/>
            </a:xfrm>
            <a:prstGeom prst="rect">
              <a:avLst/>
            </a:prstGeom>
            <a:effectLst>
              <a:outerShdw blurRad="177800" dist="228600" dir="4680000" sx="99000" sy="99000" algn="t" rotWithShape="0">
                <a:prstClr val="black">
                  <a:alpha val="11000"/>
                </a:prstClr>
              </a:outerShdw>
            </a:effectLst>
          </p:spPr>
        </p:pic>
        <p:pic>
          <p:nvPicPr>
            <p:cNvPr id="113687" name="Picture 89"/>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812715" y="263107"/>
              <a:ext cx="1840996" cy="1743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 name="Group 98"/>
          <p:cNvGrpSpPr/>
          <p:nvPr/>
        </p:nvGrpSpPr>
        <p:grpSpPr>
          <a:xfrm>
            <a:off x="2713185" y="3340100"/>
            <a:ext cx="554194" cy="554194"/>
            <a:chOff x="2013401" y="5164541"/>
            <a:chExt cx="449901" cy="449902"/>
          </a:xfrm>
          <a:solidFill>
            <a:srgbClr val="00B0F0"/>
          </a:solidFill>
        </p:grpSpPr>
        <p:sp>
          <p:nvSpPr>
            <p:cNvPr id="100" name="Freeform 445"/>
            <p:cNvSpPr>
              <a:spLocks noEditPoints="1"/>
            </p:cNvSpPr>
            <p:nvPr/>
          </p:nvSpPr>
          <p:spPr bwMode="auto">
            <a:xfrm>
              <a:off x="2070184" y="5538731"/>
              <a:ext cx="74256" cy="75712"/>
            </a:xfrm>
            <a:custGeom>
              <a:avLst/>
              <a:gdLst>
                <a:gd name="T0" fmla="*/ 69 w 154"/>
                <a:gd name="T1" fmla="*/ 39 h 155"/>
                <a:gd name="T2" fmla="*/ 55 w 154"/>
                <a:gd name="T3" fmla="*/ 46 h 155"/>
                <a:gd name="T4" fmla="*/ 45 w 154"/>
                <a:gd name="T5" fmla="*/ 57 h 155"/>
                <a:gd name="T6" fmla="*/ 39 w 154"/>
                <a:gd name="T7" fmla="*/ 70 h 155"/>
                <a:gd name="T8" fmla="*/ 39 w 154"/>
                <a:gd name="T9" fmla="*/ 85 h 155"/>
                <a:gd name="T10" fmla="*/ 45 w 154"/>
                <a:gd name="T11" fmla="*/ 100 h 155"/>
                <a:gd name="T12" fmla="*/ 55 w 154"/>
                <a:gd name="T13" fmla="*/ 110 h 155"/>
                <a:gd name="T14" fmla="*/ 69 w 154"/>
                <a:gd name="T15" fmla="*/ 116 h 155"/>
                <a:gd name="T16" fmla="*/ 85 w 154"/>
                <a:gd name="T17" fmla="*/ 116 h 155"/>
                <a:gd name="T18" fmla="*/ 98 w 154"/>
                <a:gd name="T19" fmla="*/ 110 h 155"/>
                <a:gd name="T20" fmla="*/ 108 w 154"/>
                <a:gd name="T21" fmla="*/ 100 h 155"/>
                <a:gd name="T22" fmla="*/ 114 w 154"/>
                <a:gd name="T23" fmla="*/ 85 h 155"/>
                <a:gd name="T24" fmla="*/ 114 w 154"/>
                <a:gd name="T25" fmla="*/ 70 h 155"/>
                <a:gd name="T26" fmla="*/ 108 w 154"/>
                <a:gd name="T27" fmla="*/ 57 h 155"/>
                <a:gd name="T28" fmla="*/ 98 w 154"/>
                <a:gd name="T29" fmla="*/ 46 h 155"/>
                <a:gd name="T30" fmla="*/ 85 w 154"/>
                <a:gd name="T31" fmla="*/ 39 h 155"/>
                <a:gd name="T32" fmla="*/ 76 w 154"/>
                <a:gd name="T33" fmla="*/ 155 h 155"/>
                <a:gd name="T34" fmla="*/ 61 w 154"/>
                <a:gd name="T35" fmla="*/ 153 h 155"/>
                <a:gd name="T36" fmla="*/ 46 w 154"/>
                <a:gd name="T37" fmla="*/ 149 h 155"/>
                <a:gd name="T38" fmla="*/ 22 w 154"/>
                <a:gd name="T39" fmla="*/ 133 h 155"/>
                <a:gd name="T40" fmla="*/ 6 w 154"/>
                <a:gd name="T41" fmla="*/ 108 h 155"/>
                <a:gd name="T42" fmla="*/ 2 w 154"/>
                <a:gd name="T43" fmla="*/ 94 h 155"/>
                <a:gd name="T44" fmla="*/ 0 w 154"/>
                <a:gd name="T45" fmla="*/ 78 h 155"/>
                <a:gd name="T46" fmla="*/ 2 w 154"/>
                <a:gd name="T47" fmla="*/ 62 h 155"/>
                <a:gd name="T48" fmla="*/ 6 w 154"/>
                <a:gd name="T49" fmla="*/ 48 h 155"/>
                <a:gd name="T50" fmla="*/ 22 w 154"/>
                <a:gd name="T51" fmla="*/ 23 h 155"/>
                <a:gd name="T52" fmla="*/ 46 w 154"/>
                <a:gd name="T53" fmla="*/ 6 h 155"/>
                <a:gd name="T54" fmla="*/ 61 w 154"/>
                <a:gd name="T55" fmla="*/ 2 h 155"/>
                <a:gd name="T56" fmla="*/ 76 w 154"/>
                <a:gd name="T57" fmla="*/ 0 h 155"/>
                <a:gd name="T58" fmla="*/ 92 w 154"/>
                <a:gd name="T59" fmla="*/ 2 h 155"/>
                <a:gd name="T60" fmla="*/ 107 w 154"/>
                <a:gd name="T61" fmla="*/ 6 h 155"/>
                <a:gd name="T62" fmla="*/ 131 w 154"/>
                <a:gd name="T63" fmla="*/ 23 h 155"/>
                <a:gd name="T64" fmla="*/ 148 w 154"/>
                <a:gd name="T65" fmla="*/ 48 h 155"/>
                <a:gd name="T66" fmla="*/ 153 w 154"/>
                <a:gd name="T67" fmla="*/ 62 h 155"/>
                <a:gd name="T68" fmla="*/ 154 w 154"/>
                <a:gd name="T69" fmla="*/ 78 h 155"/>
                <a:gd name="T70" fmla="*/ 153 w 154"/>
                <a:gd name="T71" fmla="*/ 94 h 155"/>
                <a:gd name="T72" fmla="*/ 148 w 154"/>
                <a:gd name="T73" fmla="*/ 108 h 155"/>
                <a:gd name="T74" fmla="*/ 131 w 154"/>
                <a:gd name="T75" fmla="*/ 133 h 155"/>
                <a:gd name="T76" fmla="*/ 107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2" y="42"/>
                  </a:lnTo>
                  <a:lnTo>
                    <a:pt x="55" y="46"/>
                  </a:lnTo>
                  <a:lnTo>
                    <a:pt x="49" y="51"/>
                  </a:lnTo>
                  <a:lnTo>
                    <a:pt x="45" y="57"/>
                  </a:lnTo>
                  <a:lnTo>
                    <a:pt x="40" y="62"/>
                  </a:lnTo>
                  <a:lnTo>
                    <a:pt x="39" y="70"/>
                  </a:lnTo>
                  <a:lnTo>
                    <a:pt x="38" y="78"/>
                  </a:lnTo>
                  <a:lnTo>
                    <a:pt x="39" y="85"/>
                  </a:lnTo>
                  <a:lnTo>
                    <a:pt x="40" y="93"/>
                  </a:lnTo>
                  <a:lnTo>
                    <a:pt x="45" y="100"/>
                  </a:lnTo>
                  <a:lnTo>
                    <a:pt x="49" y="106"/>
                  </a:lnTo>
                  <a:lnTo>
                    <a:pt x="55" y="110"/>
                  </a:lnTo>
                  <a:lnTo>
                    <a:pt x="62" y="113"/>
                  </a:lnTo>
                  <a:lnTo>
                    <a:pt x="69" y="116"/>
                  </a:lnTo>
                  <a:lnTo>
                    <a:pt x="76" y="117"/>
                  </a:lnTo>
                  <a:lnTo>
                    <a:pt x="85" y="116"/>
                  </a:lnTo>
                  <a:lnTo>
                    <a:pt x="92" y="113"/>
                  </a:lnTo>
                  <a:lnTo>
                    <a:pt x="98" y="110"/>
                  </a:lnTo>
                  <a:lnTo>
                    <a:pt x="104" y="106"/>
                  </a:lnTo>
                  <a:lnTo>
                    <a:pt x="108" y="100"/>
                  </a:lnTo>
                  <a:lnTo>
                    <a:pt x="112" y="93"/>
                  </a:lnTo>
                  <a:lnTo>
                    <a:pt x="114" y="85"/>
                  </a:lnTo>
                  <a:lnTo>
                    <a:pt x="115" y="78"/>
                  </a:lnTo>
                  <a:lnTo>
                    <a:pt x="114" y="70"/>
                  </a:lnTo>
                  <a:lnTo>
                    <a:pt x="112" y="62"/>
                  </a:lnTo>
                  <a:lnTo>
                    <a:pt x="108" y="57"/>
                  </a:lnTo>
                  <a:lnTo>
                    <a:pt x="104" y="51"/>
                  </a:lnTo>
                  <a:lnTo>
                    <a:pt x="98" y="46"/>
                  </a:lnTo>
                  <a:lnTo>
                    <a:pt x="92" y="42"/>
                  </a:lnTo>
                  <a:lnTo>
                    <a:pt x="85" y="39"/>
                  </a:lnTo>
                  <a:lnTo>
                    <a:pt x="76" y="39"/>
                  </a:lnTo>
                  <a:close/>
                  <a:moveTo>
                    <a:pt x="76" y="155"/>
                  </a:moveTo>
                  <a:lnTo>
                    <a:pt x="69" y="155"/>
                  </a:lnTo>
                  <a:lnTo>
                    <a:pt x="61" y="153"/>
                  </a:lnTo>
                  <a:lnTo>
                    <a:pt x="53" y="152"/>
                  </a:lnTo>
                  <a:lnTo>
                    <a:pt x="46" y="149"/>
                  </a:lnTo>
                  <a:lnTo>
                    <a:pt x="33" y="142"/>
                  </a:lnTo>
                  <a:lnTo>
                    <a:pt x="22" y="133"/>
                  </a:lnTo>
                  <a:lnTo>
                    <a:pt x="13" y="121"/>
                  </a:lnTo>
                  <a:lnTo>
                    <a:pt x="6" y="108"/>
                  </a:lnTo>
                  <a:lnTo>
                    <a:pt x="3" y="101"/>
                  </a:lnTo>
                  <a:lnTo>
                    <a:pt x="2" y="94"/>
                  </a:lnTo>
                  <a:lnTo>
                    <a:pt x="0" y="85"/>
                  </a:lnTo>
                  <a:lnTo>
                    <a:pt x="0" y="78"/>
                  </a:lnTo>
                  <a:lnTo>
                    <a:pt x="0" y="70"/>
                  </a:lnTo>
                  <a:lnTo>
                    <a:pt x="2" y="62"/>
                  </a:lnTo>
                  <a:lnTo>
                    <a:pt x="3" y="55"/>
                  </a:lnTo>
                  <a:lnTo>
                    <a:pt x="6" y="48"/>
                  </a:lnTo>
                  <a:lnTo>
                    <a:pt x="13" y="35"/>
                  </a:lnTo>
                  <a:lnTo>
                    <a:pt x="22" y="23"/>
                  </a:lnTo>
                  <a:lnTo>
                    <a:pt x="33" y="13"/>
                  </a:lnTo>
                  <a:lnTo>
                    <a:pt x="46" y="6"/>
                  </a:lnTo>
                  <a:lnTo>
                    <a:pt x="53" y="5"/>
                  </a:lnTo>
                  <a:lnTo>
                    <a:pt x="61" y="2"/>
                  </a:lnTo>
                  <a:lnTo>
                    <a:pt x="69" y="0"/>
                  </a:lnTo>
                  <a:lnTo>
                    <a:pt x="76" y="0"/>
                  </a:lnTo>
                  <a:lnTo>
                    <a:pt x="85" y="0"/>
                  </a:lnTo>
                  <a:lnTo>
                    <a:pt x="92" y="2"/>
                  </a:lnTo>
                  <a:lnTo>
                    <a:pt x="100" y="5"/>
                  </a:lnTo>
                  <a:lnTo>
                    <a:pt x="107" y="6"/>
                  </a:lnTo>
                  <a:lnTo>
                    <a:pt x="120" y="13"/>
                  </a:lnTo>
                  <a:lnTo>
                    <a:pt x="131" y="23"/>
                  </a:lnTo>
                  <a:lnTo>
                    <a:pt x="141" y="35"/>
                  </a:lnTo>
                  <a:lnTo>
                    <a:pt x="148" y="48"/>
                  </a:lnTo>
                  <a:lnTo>
                    <a:pt x="150" y="55"/>
                  </a:lnTo>
                  <a:lnTo>
                    <a:pt x="153" y="62"/>
                  </a:lnTo>
                  <a:lnTo>
                    <a:pt x="154" y="70"/>
                  </a:lnTo>
                  <a:lnTo>
                    <a:pt x="154" y="78"/>
                  </a:lnTo>
                  <a:lnTo>
                    <a:pt x="154" y="85"/>
                  </a:lnTo>
                  <a:lnTo>
                    <a:pt x="153" y="94"/>
                  </a:lnTo>
                  <a:lnTo>
                    <a:pt x="150" y="101"/>
                  </a:lnTo>
                  <a:lnTo>
                    <a:pt x="148" y="108"/>
                  </a:lnTo>
                  <a:lnTo>
                    <a:pt x="141" y="121"/>
                  </a:lnTo>
                  <a:lnTo>
                    <a:pt x="131" y="133"/>
                  </a:lnTo>
                  <a:lnTo>
                    <a:pt x="120" y="142"/>
                  </a:lnTo>
                  <a:lnTo>
                    <a:pt x="107" y="149"/>
                  </a:lnTo>
                  <a:lnTo>
                    <a:pt x="100" y="152"/>
                  </a:lnTo>
                  <a:lnTo>
                    <a:pt x="92" y="153"/>
                  </a:lnTo>
                  <a:lnTo>
                    <a:pt x="85" y="155"/>
                  </a:lnTo>
                  <a:lnTo>
                    <a:pt x="76" y="1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1" name="Freeform 446"/>
            <p:cNvSpPr>
              <a:spLocks noEditPoints="1"/>
            </p:cNvSpPr>
            <p:nvPr/>
          </p:nvSpPr>
          <p:spPr bwMode="auto">
            <a:xfrm>
              <a:off x="2275479" y="5538731"/>
              <a:ext cx="75712" cy="75712"/>
            </a:xfrm>
            <a:custGeom>
              <a:avLst/>
              <a:gdLst>
                <a:gd name="T0" fmla="*/ 69 w 154"/>
                <a:gd name="T1" fmla="*/ 39 h 155"/>
                <a:gd name="T2" fmla="*/ 55 w 154"/>
                <a:gd name="T3" fmla="*/ 46 h 155"/>
                <a:gd name="T4" fmla="*/ 45 w 154"/>
                <a:gd name="T5" fmla="*/ 57 h 155"/>
                <a:gd name="T6" fmla="*/ 39 w 154"/>
                <a:gd name="T7" fmla="*/ 70 h 155"/>
                <a:gd name="T8" fmla="*/ 39 w 154"/>
                <a:gd name="T9" fmla="*/ 85 h 155"/>
                <a:gd name="T10" fmla="*/ 45 w 154"/>
                <a:gd name="T11" fmla="*/ 100 h 155"/>
                <a:gd name="T12" fmla="*/ 55 w 154"/>
                <a:gd name="T13" fmla="*/ 110 h 155"/>
                <a:gd name="T14" fmla="*/ 69 w 154"/>
                <a:gd name="T15" fmla="*/ 116 h 155"/>
                <a:gd name="T16" fmla="*/ 85 w 154"/>
                <a:gd name="T17" fmla="*/ 116 h 155"/>
                <a:gd name="T18" fmla="*/ 98 w 154"/>
                <a:gd name="T19" fmla="*/ 110 h 155"/>
                <a:gd name="T20" fmla="*/ 108 w 154"/>
                <a:gd name="T21" fmla="*/ 100 h 155"/>
                <a:gd name="T22" fmla="*/ 114 w 154"/>
                <a:gd name="T23" fmla="*/ 85 h 155"/>
                <a:gd name="T24" fmla="*/ 114 w 154"/>
                <a:gd name="T25" fmla="*/ 70 h 155"/>
                <a:gd name="T26" fmla="*/ 108 w 154"/>
                <a:gd name="T27" fmla="*/ 57 h 155"/>
                <a:gd name="T28" fmla="*/ 98 w 154"/>
                <a:gd name="T29" fmla="*/ 46 h 155"/>
                <a:gd name="T30" fmla="*/ 85 w 154"/>
                <a:gd name="T31" fmla="*/ 39 h 155"/>
                <a:gd name="T32" fmla="*/ 76 w 154"/>
                <a:gd name="T33" fmla="*/ 155 h 155"/>
                <a:gd name="T34" fmla="*/ 60 w 154"/>
                <a:gd name="T35" fmla="*/ 153 h 155"/>
                <a:gd name="T36" fmla="*/ 46 w 154"/>
                <a:gd name="T37" fmla="*/ 149 h 155"/>
                <a:gd name="T38" fmla="*/ 22 w 154"/>
                <a:gd name="T39" fmla="*/ 133 h 155"/>
                <a:gd name="T40" fmla="*/ 6 w 154"/>
                <a:gd name="T41" fmla="*/ 108 h 155"/>
                <a:gd name="T42" fmla="*/ 1 w 154"/>
                <a:gd name="T43" fmla="*/ 94 h 155"/>
                <a:gd name="T44" fmla="*/ 0 w 154"/>
                <a:gd name="T45" fmla="*/ 78 h 155"/>
                <a:gd name="T46" fmla="*/ 1 w 154"/>
                <a:gd name="T47" fmla="*/ 62 h 155"/>
                <a:gd name="T48" fmla="*/ 6 w 154"/>
                <a:gd name="T49" fmla="*/ 48 h 155"/>
                <a:gd name="T50" fmla="*/ 22 w 154"/>
                <a:gd name="T51" fmla="*/ 23 h 155"/>
                <a:gd name="T52" fmla="*/ 46 w 154"/>
                <a:gd name="T53" fmla="*/ 6 h 155"/>
                <a:gd name="T54" fmla="*/ 60 w 154"/>
                <a:gd name="T55" fmla="*/ 2 h 155"/>
                <a:gd name="T56" fmla="*/ 76 w 154"/>
                <a:gd name="T57" fmla="*/ 0 h 155"/>
                <a:gd name="T58" fmla="*/ 92 w 154"/>
                <a:gd name="T59" fmla="*/ 2 h 155"/>
                <a:gd name="T60" fmla="*/ 107 w 154"/>
                <a:gd name="T61" fmla="*/ 6 h 155"/>
                <a:gd name="T62" fmla="*/ 131 w 154"/>
                <a:gd name="T63" fmla="*/ 23 h 155"/>
                <a:gd name="T64" fmla="*/ 148 w 154"/>
                <a:gd name="T65" fmla="*/ 48 h 155"/>
                <a:gd name="T66" fmla="*/ 153 w 154"/>
                <a:gd name="T67" fmla="*/ 62 h 155"/>
                <a:gd name="T68" fmla="*/ 154 w 154"/>
                <a:gd name="T69" fmla="*/ 78 h 155"/>
                <a:gd name="T70" fmla="*/ 153 w 154"/>
                <a:gd name="T71" fmla="*/ 94 h 155"/>
                <a:gd name="T72" fmla="*/ 148 w 154"/>
                <a:gd name="T73" fmla="*/ 108 h 155"/>
                <a:gd name="T74" fmla="*/ 131 w 154"/>
                <a:gd name="T75" fmla="*/ 133 h 155"/>
                <a:gd name="T76" fmla="*/ 107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2" y="42"/>
                  </a:lnTo>
                  <a:lnTo>
                    <a:pt x="55" y="46"/>
                  </a:lnTo>
                  <a:lnTo>
                    <a:pt x="49" y="51"/>
                  </a:lnTo>
                  <a:lnTo>
                    <a:pt x="45" y="57"/>
                  </a:lnTo>
                  <a:lnTo>
                    <a:pt x="40" y="62"/>
                  </a:lnTo>
                  <a:lnTo>
                    <a:pt x="39" y="70"/>
                  </a:lnTo>
                  <a:lnTo>
                    <a:pt x="37" y="78"/>
                  </a:lnTo>
                  <a:lnTo>
                    <a:pt x="39" y="85"/>
                  </a:lnTo>
                  <a:lnTo>
                    <a:pt x="40" y="93"/>
                  </a:lnTo>
                  <a:lnTo>
                    <a:pt x="45" y="100"/>
                  </a:lnTo>
                  <a:lnTo>
                    <a:pt x="49" y="106"/>
                  </a:lnTo>
                  <a:lnTo>
                    <a:pt x="55" y="110"/>
                  </a:lnTo>
                  <a:lnTo>
                    <a:pt x="62" y="113"/>
                  </a:lnTo>
                  <a:lnTo>
                    <a:pt x="69" y="116"/>
                  </a:lnTo>
                  <a:lnTo>
                    <a:pt x="76" y="117"/>
                  </a:lnTo>
                  <a:lnTo>
                    <a:pt x="85" y="116"/>
                  </a:lnTo>
                  <a:lnTo>
                    <a:pt x="92" y="113"/>
                  </a:lnTo>
                  <a:lnTo>
                    <a:pt x="98" y="110"/>
                  </a:lnTo>
                  <a:lnTo>
                    <a:pt x="104" y="106"/>
                  </a:lnTo>
                  <a:lnTo>
                    <a:pt x="108" y="100"/>
                  </a:lnTo>
                  <a:lnTo>
                    <a:pt x="112" y="93"/>
                  </a:lnTo>
                  <a:lnTo>
                    <a:pt x="114" y="85"/>
                  </a:lnTo>
                  <a:lnTo>
                    <a:pt x="115" y="78"/>
                  </a:lnTo>
                  <a:lnTo>
                    <a:pt x="114" y="70"/>
                  </a:lnTo>
                  <a:lnTo>
                    <a:pt x="112" y="62"/>
                  </a:lnTo>
                  <a:lnTo>
                    <a:pt x="108" y="57"/>
                  </a:lnTo>
                  <a:lnTo>
                    <a:pt x="104" y="51"/>
                  </a:lnTo>
                  <a:lnTo>
                    <a:pt x="98" y="46"/>
                  </a:lnTo>
                  <a:lnTo>
                    <a:pt x="92" y="42"/>
                  </a:lnTo>
                  <a:lnTo>
                    <a:pt x="85" y="39"/>
                  </a:lnTo>
                  <a:lnTo>
                    <a:pt x="76" y="39"/>
                  </a:lnTo>
                  <a:close/>
                  <a:moveTo>
                    <a:pt x="76" y="155"/>
                  </a:moveTo>
                  <a:lnTo>
                    <a:pt x="69" y="155"/>
                  </a:lnTo>
                  <a:lnTo>
                    <a:pt x="60" y="153"/>
                  </a:lnTo>
                  <a:lnTo>
                    <a:pt x="53" y="152"/>
                  </a:lnTo>
                  <a:lnTo>
                    <a:pt x="46" y="149"/>
                  </a:lnTo>
                  <a:lnTo>
                    <a:pt x="33" y="142"/>
                  </a:lnTo>
                  <a:lnTo>
                    <a:pt x="22" y="133"/>
                  </a:lnTo>
                  <a:lnTo>
                    <a:pt x="13" y="121"/>
                  </a:lnTo>
                  <a:lnTo>
                    <a:pt x="6" y="108"/>
                  </a:lnTo>
                  <a:lnTo>
                    <a:pt x="3" y="101"/>
                  </a:lnTo>
                  <a:lnTo>
                    <a:pt x="1" y="94"/>
                  </a:lnTo>
                  <a:lnTo>
                    <a:pt x="0" y="85"/>
                  </a:lnTo>
                  <a:lnTo>
                    <a:pt x="0" y="78"/>
                  </a:lnTo>
                  <a:lnTo>
                    <a:pt x="0" y="70"/>
                  </a:lnTo>
                  <a:lnTo>
                    <a:pt x="1" y="62"/>
                  </a:lnTo>
                  <a:lnTo>
                    <a:pt x="3" y="55"/>
                  </a:lnTo>
                  <a:lnTo>
                    <a:pt x="6" y="48"/>
                  </a:lnTo>
                  <a:lnTo>
                    <a:pt x="13" y="35"/>
                  </a:lnTo>
                  <a:lnTo>
                    <a:pt x="22" y="23"/>
                  </a:lnTo>
                  <a:lnTo>
                    <a:pt x="33" y="13"/>
                  </a:lnTo>
                  <a:lnTo>
                    <a:pt x="46" y="6"/>
                  </a:lnTo>
                  <a:lnTo>
                    <a:pt x="53" y="5"/>
                  </a:lnTo>
                  <a:lnTo>
                    <a:pt x="60" y="2"/>
                  </a:lnTo>
                  <a:lnTo>
                    <a:pt x="69" y="0"/>
                  </a:lnTo>
                  <a:lnTo>
                    <a:pt x="76" y="0"/>
                  </a:lnTo>
                  <a:lnTo>
                    <a:pt x="85" y="0"/>
                  </a:lnTo>
                  <a:lnTo>
                    <a:pt x="92" y="2"/>
                  </a:lnTo>
                  <a:lnTo>
                    <a:pt x="99" y="5"/>
                  </a:lnTo>
                  <a:lnTo>
                    <a:pt x="107" y="6"/>
                  </a:lnTo>
                  <a:lnTo>
                    <a:pt x="119" y="13"/>
                  </a:lnTo>
                  <a:lnTo>
                    <a:pt x="131" y="23"/>
                  </a:lnTo>
                  <a:lnTo>
                    <a:pt x="141" y="35"/>
                  </a:lnTo>
                  <a:lnTo>
                    <a:pt x="148" y="48"/>
                  </a:lnTo>
                  <a:lnTo>
                    <a:pt x="150" y="55"/>
                  </a:lnTo>
                  <a:lnTo>
                    <a:pt x="153" y="62"/>
                  </a:lnTo>
                  <a:lnTo>
                    <a:pt x="154" y="70"/>
                  </a:lnTo>
                  <a:lnTo>
                    <a:pt x="154" y="78"/>
                  </a:lnTo>
                  <a:lnTo>
                    <a:pt x="154" y="85"/>
                  </a:lnTo>
                  <a:lnTo>
                    <a:pt x="153" y="94"/>
                  </a:lnTo>
                  <a:lnTo>
                    <a:pt x="150" y="101"/>
                  </a:lnTo>
                  <a:lnTo>
                    <a:pt x="148" y="108"/>
                  </a:lnTo>
                  <a:lnTo>
                    <a:pt x="141" y="121"/>
                  </a:lnTo>
                  <a:lnTo>
                    <a:pt x="131" y="133"/>
                  </a:lnTo>
                  <a:lnTo>
                    <a:pt x="119" y="142"/>
                  </a:lnTo>
                  <a:lnTo>
                    <a:pt x="107" y="149"/>
                  </a:lnTo>
                  <a:lnTo>
                    <a:pt x="99" y="152"/>
                  </a:lnTo>
                  <a:lnTo>
                    <a:pt x="92" y="153"/>
                  </a:lnTo>
                  <a:lnTo>
                    <a:pt x="85" y="155"/>
                  </a:lnTo>
                  <a:lnTo>
                    <a:pt x="76" y="1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2" name="Freeform 447"/>
            <p:cNvSpPr>
              <a:spLocks/>
            </p:cNvSpPr>
            <p:nvPr/>
          </p:nvSpPr>
          <p:spPr bwMode="auto">
            <a:xfrm>
              <a:off x="2199768" y="5164541"/>
              <a:ext cx="18928" cy="149967"/>
            </a:xfrm>
            <a:custGeom>
              <a:avLst/>
              <a:gdLst>
                <a:gd name="T0" fmla="*/ 21 w 39"/>
                <a:gd name="T1" fmla="*/ 309 h 309"/>
                <a:gd name="T2" fmla="*/ 16 w 39"/>
                <a:gd name="T3" fmla="*/ 309 h 309"/>
                <a:gd name="T4" fmla="*/ 12 w 39"/>
                <a:gd name="T5" fmla="*/ 307 h 309"/>
                <a:gd name="T6" fmla="*/ 9 w 39"/>
                <a:gd name="T7" fmla="*/ 306 h 309"/>
                <a:gd name="T8" fmla="*/ 6 w 39"/>
                <a:gd name="T9" fmla="*/ 303 h 309"/>
                <a:gd name="T10" fmla="*/ 5 w 39"/>
                <a:gd name="T11" fmla="*/ 300 h 309"/>
                <a:gd name="T12" fmla="*/ 2 w 39"/>
                <a:gd name="T13" fmla="*/ 297 h 309"/>
                <a:gd name="T14" fmla="*/ 2 w 39"/>
                <a:gd name="T15" fmla="*/ 294 h 309"/>
                <a:gd name="T16" fmla="*/ 0 w 39"/>
                <a:gd name="T17" fmla="*/ 290 h 309"/>
                <a:gd name="T18" fmla="*/ 0 w 39"/>
                <a:gd name="T19" fmla="*/ 19 h 309"/>
                <a:gd name="T20" fmla="*/ 2 w 39"/>
                <a:gd name="T21" fmla="*/ 15 h 309"/>
                <a:gd name="T22" fmla="*/ 2 w 39"/>
                <a:gd name="T23" fmla="*/ 12 h 309"/>
                <a:gd name="T24" fmla="*/ 5 w 39"/>
                <a:gd name="T25" fmla="*/ 9 h 309"/>
                <a:gd name="T26" fmla="*/ 6 w 39"/>
                <a:gd name="T27" fmla="*/ 6 h 309"/>
                <a:gd name="T28" fmla="*/ 9 w 39"/>
                <a:gd name="T29" fmla="*/ 3 h 309"/>
                <a:gd name="T30" fmla="*/ 12 w 39"/>
                <a:gd name="T31" fmla="*/ 2 h 309"/>
                <a:gd name="T32" fmla="*/ 16 w 39"/>
                <a:gd name="T33" fmla="*/ 0 h 309"/>
                <a:gd name="T34" fmla="*/ 21 w 39"/>
                <a:gd name="T35" fmla="*/ 0 h 309"/>
                <a:gd name="T36" fmla="*/ 23 w 39"/>
                <a:gd name="T37" fmla="*/ 0 h 309"/>
                <a:gd name="T38" fmla="*/ 28 w 39"/>
                <a:gd name="T39" fmla="*/ 2 h 309"/>
                <a:gd name="T40" fmla="*/ 31 w 39"/>
                <a:gd name="T41" fmla="*/ 3 h 309"/>
                <a:gd name="T42" fmla="*/ 34 w 39"/>
                <a:gd name="T43" fmla="*/ 6 h 309"/>
                <a:gd name="T44" fmla="*/ 36 w 39"/>
                <a:gd name="T45" fmla="*/ 9 h 309"/>
                <a:gd name="T46" fmla="*/ 38 w 39"/>
                <a:gd name="T47" fmla="*/ 12 h 309"/>
                <a:gd name="T48" fmla="*/ 39 w 39"/>
                <a:gd name="T49" fmla="*/ 15 h 309"/>
                <a:gd name="T50" fmla="*/ 39 w 39"/>
                <a:gd name="T51" fmla="*/ 19 h 309"/>
                <a:gd name="T52" fmla="*/ 39 w 39"/>
                <a:gd name="T53" fmla="*/ 290 h 309"/>
                <a:gd name="T54" fmla="*/ 39 w 39"/>
                <a:gd name="T55" fmla="*/ 294 h 309"/>
                <a:gd name="T56" fmla="*/ 38 w 39"/>
                <a:gd name="T57" fmla="*/ 297 h 309"/>
                <a:gd name="T58" fmla="*/ 36 w 39"/>
                <a:gd name="T59" fmla="*/ 300 h 309"/>
                <a:gd name="T60" fmla="*/ 34 w 39"/>
                <a:gd name="T61" fmla="*/ 303 h 309"/>
                <a:gd name="T62" fmla="*/ 31 w 39"/>
                <a:gd name="T63" fmla="*/ 306 h 309"/>
                <a:gd name="T64" fmla="*/ 28 w 39"/>
                <a:gd name="T65" fmla="*/ 307 h 309"/>
                <a:gd name="T66" fmla="*/ 23 w 39"/>
                <a:gd name="T67" fmla="*/ 309 h 309"/>
                <a:gd name="T68" fmla="*/ 21 w 39"/>
                <a:gd name="T6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309">
                  <a:moveTo>
                    <a:pt x="21" y="309"/>
                  </a:moveTo>
                  <a:lnTo>
                    <a:pt x="16" y="309"/>
                  </a:lnTo>
                  <a:lnTo>
                    <a:pt x="12" y="307"/>
                  </a:lnTo>
                  <a:lnTo>
                    <a:pt x="9" y="306"/>
                  </a:lnTo>
                  <a:lnTo>
                    <a:pt x="6" y="303"/>
                  </a:lnTo>
                  <a:lnTo>
                    <a:pt x="5" y="300"/>
                  </a:lnTo>
                  <a:lnTo>
                    <a:pt x="2" y="297"/>
                  </a:lnTo>
                  <a:lnTo>
                    <a:pt x="2" y="294"/>
                  </a:lnTo>
                  <a:lnTo>
                    <a:pt x="0" y="290"/>
                  </a:lnTo>
                  <a:lnTo>
                    <a:pt x="0" y="19"/>
                  </a:lnTo>
                  <a:lnTo>
                    <a:pt x="2" y="15"/>
                  </a:lnTo>
                  <a:lnTo>
                    <a:pt x="2" y="12"/>
                  </a:lnTo>
                  <a:lnTo>
                    <a:pt x="5" y="9"/>
                  </a:lnTo>
                  <a:lnTo>
                    <a:pt x="6" y="6"/>
                  </a:lnTo>
                  <a:lnTo>
                    <a:pt x="9" y="3"/>
                  </a:lnTo>
                  <a:lnTo>
                    <a:pt x="12" y="2"/>
                  </a:lnTo>
                  <a:lnTo>
                    <a:pt x="16" y="0"/>
                  </a:lnTo>
                  <a:lnTo>
                    <a:pt x="21" y="0"/>
                  </a:lnTo>
                  <a:lnTo>
                    <a:pt x="23" y="0"/>
                  </a:lnTo>
                  <a:lnTo>
                    <a:pt x="28" y="2"/>
                  </a:lnTo>
                  <a:lnTo>
                    <a:pt x="31" y="3"/>
                  </a:lnTo>
                  <a:lnTo>
                    <a:pt x="34" y="6"/>
                  </a:lnTo>
                  <a:lnTo>
                    <a:pt x="36" y="9"/>
                  </a:lnTo>
                  <a:lnTo>
                    <a:pt x="38" y="12"/>
                  </a:lnTo>
                  <a:lnTo>
                    <a:pt x="39" y="15"/>
                  </a:lnTo>
                  <a:lnTo>
                    <a:pt x="39" y="19"/>
                  </a:lnTo>
                  <a:lnTo>
                    <a:pt x="39" y="290"/>
                  </a:lnTo>
                  <a:lnTo>
                    <a:pt x="39" y="294"/>
                  </a:lnTo>
                  <a:lnTo>
                    <a:pt x="38" y="297"/>
                  </a:lnTo>
                  <a:lnTo>
                    <a:pt x="36" y="300"/>
                  </a:lnTo>
                  <a:lnTo>
                    <a:pt x="34" y="303"/>
                  </a:lnTo>
                  <a:lnTo>
                    <a:pt x="31" y="306"/>
                  </a:lnTo>
                  <a:lnTo>
                    <a:pt x="28" y="307"/>
                  </a:lnTo>
                  <a:lnTo>
                    <a:pt x="23" y="309"/>
                  </a:lnTo>
                  <a:lnTo>
                    <a:pt x="21" y="30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3" name="Freeform 448"/>
            <p:cNvSpPr>
              <a:spLocks/>
            </p:cNvSpPr>
            <p:nvPr/>
          </p:nvSpPr>
          <p:spPr bwMode="auto">
            <a:xfrm>
              <a:off x="2144440" y="5238797"/>
              <a:ext cx="131039" cy="75712"/>
            </a:xfrm>
            <a:custGeom>
              <a:avLst/>
              <a:gdLst>
                <a:gd name="T0" fmla="*/ 136 w 271"/>
                <a:gd name="T1" fmla="*/ 155 h 155"/>
                <a:gd name="T2" fmla="*/ 131 w 271"/>
                <a:gd name="T3" fmla="*/ 155 h 155"/>
                <a:gd name="T4" fmla="*/ 128 w 271"/>
                <a:gd name="T5" fmla="*/ 153 h 155"/>
                <a:gd name="T6" fmla="*/ 124 w 271"/>
                <a:gd name="T7" fmla="*/ 152 h 155"/>
                <a:gd name="T8" fmla="*/ 121 w 271"/>
                <a:gd name="T9" fmla="*/ 149 h 155"/>
                <a:gd name="T10" fmla="*/ 6 w 271"/>
                <a:gd name="T11" fmla="*/ 34 h 155"/>
                <a:gd name="T12" fmla="*/ 3 w 271"/>
                <a:gd name="T13" fmla="*/ 31 h 155"/>
                <a:gd name="T14" fmla="*/ 2 w 271"/>
                <a:gd name="T15" fmla="*/ 26 h 155"/>
                <a:gd name="T16" fmla="*/ 0 w 271"/>
                <a:gd name="T17" fmla="*/ 24 h 155"/>
                <a:gd name="T18" fmla="*/ 0 w 271"/>
                <a:gd name="T19" fmla="*/ 19 h 155"/>
                <a:gd name="T20" fmla="*/ 0 w 271"/>
                <a:gd name="T21" fmla="*/ 16 h 155"/>
                <a:gd name="T22" fmla="*/ 2 w 271"/>
                <a:gd name="T23" fmla="*/ 12 h 155"/>
                <a:gd name="T24" fmla="*/ 3 w 271"/>
                <a:gd name="T25" fmla="*/ 9 h 155"/>
                <a:gd name="T26" fmla="*/ 6 w 271"/>
                <a:gd name="T27" fmla="*/ 6 h 155"/>
                <a:gd name="T28" fmla="*/ 9 w 271"/>
                <a:gd name="T29" fmla="*/ 3 h 155"/>
                <a:gd name="T30" fmla="*/ 12 w 271"/>
                <a:gd name="T31" fmla="*/ 2 h 155"/>
                <a:gd name="T32" fmla="*/ 16 w 271"/>
                <a:gd name="T33" fmla="*/ 0 h 155"/>
                <a:gd name="T34" fmla="*/ 19 w 271"/>
                <a:gd name="T35" fmla="*/ 0 h 155"/>
                <a:gd name="T36" fmla="*/ 23 w 271"/>
                <a:gd name="T37" fmla="*/ 0 h 155"/>
                <a:gd name="T38" fmla="*/ 26 w 271"/>
                <a:gd name="T39" fmla="*/ 2 h 155"/>
                <a:gd name="T40" fmla="*/ 30 w 271"/>
                <a:gd name="T41" fmla="*/ 3 h 155"/>
                <a:gd name="T42" fmla="*/ 33 w 271"/>
                <a:gd name="T43" fmla="*/ 6 h 155"/>
                <a:gd name="T44" fmla="*/ 136 w 271"/>
                <a:gd name="T45" fmla="*/ 109 h 155"/>
                <a:gd name="T46" fmla="*/ 238 w 271"/>
                <a:gd name="T47" fmla="*/ 6 h 155"/>
                <a:gd name="T48" fmla="*/ 241 w 271"/>
                <a:gd name="T49" fmla="*/ 3 h 155"/>
                <a:gd name="T50" fmla="*/ 244 w 271"/>
                <a:gd name="T51" fmla="*/ 2 h 155"/>
                <a:gd name="T52" fmla="*/ 248 w 271"/>
                <a:gd name="T53" fmla="*/ 0 h 155"/>
                <a:gd name="T54" fmla="*/ 251 w 271"/>
                <a:gd name="T55" fmla="*/ 0 h 155"/>
                <a:gd name="T56" fmla="*/ 255 w 271"/>
                <a:gd name="T57" fmla="*/ 0 h 155"/>
                <a:gd name="T58" fmla="*/ 258 w 271"/>
                <a:gd name="T59" fmla="*/ 2 h 155"/>
                <a:gd name="T60" fmla="*/ 261 w 271"/>
                <a:gd name="T61" fmla="*/ 3 h 155"/>
                <a:gd name="T62" fmla="*/ 265 w 271"/>
                <a:gd name="T63" fmla="*/ 6 h 155"/>
                <a:gd name="T64" fmla="*/ 267 w 271"/>
                <a:gd name="T65" fmla="*/ 9 h 155"/>
                <a:gd name="T66" fmla="*/ 270 w 271"/>
                <a:gd name="T67" fmla="*/ 12 h 155"/>
                <a:gd name="T68" fmla="*/ 270 w 271"/>
                <a:gd name="T69" fmla="*/ 16 h 155"/>
                <a:gd name="T70" fmla="*/ 271 w 271"/>
                <a:gd name="T71" fmla="*/ 19 h 155"/>
                <a:gd name="T72" fmla="*/ 270 w 271"/>
                <a:gd name="T73" fmla="*/ 24 h 155"/>
                <a:gd name="T74" fmla="*/ 270 w 271"/>
                <a:gd name="T75" fmla="*/ 26 h 155"/>
                <a:gd name="T76" fmla="*/ 267 w 271"/>
                <a:gd name="T77" fmla="*/ 31 h 155"/>
                <a:gd name="T78" fmla="*/ 265 w 271"/>
                <a:gd name="T79" fmla="*/ 34 h 155"/>
                <a:gd name="T80" fmla="*/ 149 w 271"/>
                <a:gd name="T81" fmla="*/ 149 h 155"/>
                <a:gd name="T82" fmla="*/ 146 w 271"/>
                <a:gd name="T83" fmla="*/ 152 h 155"/>
                <a:gd name="T84" fmla="*/ 143 w 271"/>
                <a:gd name="T85" fmla="*/ 153 h 155"/>
                <a:gd name="T86" fmla="*/ 138 w 271"/>
                <a:gd name="T87" fmla="*/ 155 h 155"/>
                <a:gd name="T88" fmla="*/ 136 w 271"/>
                <a:gd name="T89"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155">
                  <a:moveTo>
                    <a:pt x="136" y="155"/>
                  </a:moveTo>
                  <a:lnTo>
                    <a:pt x="131" y="155"/>
                  </a:lnTo>
                  <a:lnTo>
                    <a:pt x="128" y="153"/>
                  </a:lnTo>
                  <a:lnTo>
                    <a:pt x="124" y="152"/>
                  </a:lnTo>
                  <a:lnTo>
                    <a:pt x="121" y="149"/>
                  </a:lnTo>
                  <a:lnTo>
                    <a:pt x="6" y="34"/>
                  </a:lnTo>
                  <a:lnTo>
                    <a:pt x="3" y="31"/>
                  </a:lnTo>
                  <a:lnTo>
                    <a:pt x="2" y="26"/>
                  </a:lnTo>
                  <a:lnTo>
                    <a:pt x="0" y="24"/>
                  </a:lnTo>
                  <a:lnTo>
                    <a:pt x="0" y="19"/>
                  </a:lnTo>
                  <a:lnTo>
                    <a:pt x="0" y="16"/>
                  </a:lnTo>
                  <a:lnTo>
                    <a:pt x="2" y="12"/>
                  </a:lnTo>
                  <a:lnTo>
                    <a:pt x="3" y="9"/>
                  </a:lnTo>
                  <a:lnTo>
                    <a:pt x="6" y="6"/>
                  </a:lnTo>
                  <a:lnTo>
                    <a:pt x="9" y="3"/>
                  </a:lnTo>
                  <a:lnTo>
                    <a:pt x="12" y="2"/>
                  </a:lnTo>
                  <a:lnTo>
                    <a:pt x="16" y="0"/>
                  </a:lnTo>
                  <a:lnTo>
                    <a:pt x="19" y="0"/>
                  </a:lnTo>
                  <a:lnTo>
                    <a:pt x="23" y="0"/>
                  </a:lnTo>
                  <a:lnTo>
                    <a:pt x="26" y="2"/>
                  </a:lnTo>
                  <a:lnTo>
                    <a:pt x="30" y="3"/>
                  </a:lnTo>
                  <a:lnTo>
                    <a:pt x="33" y="6"/>
                  </a:lnTo>
                  <a:lnTo>
                    <a:pt x="136" y="109"/>
                  </a:lnTo>
                  <a:lnTo>
                    <a:pt x="238" y="6"/>
                  </a:lnTo>
                  <a:lnTo>
                    <a:pt x="241" y="3"/>
                  </a:lnTo>
                  <a:lnTo>
                    <a:pt x="244" y="2"/>
                  </a:lnTo>
                  <a:lnTo>
                    <a:pt x="248" y="0"/>
                  </a:lnTo>
                  <a:lnTo>
                    <a:pt x="251" y="0"/>
                  </a:lnTo>
                  <a:lnTo>
                    <a:pt x="255" y="0"/>
                  </a:lnTo>
                  <a:lnTo>
                    <a:pt x="258" y="2"/>
                  </a:lnTo>
                  <a:lnTo>
                    <a:pt x="261" y="3"/>
                  </a:lnTo>
                  <a:lnTo>
                    <a:pt x="265" y="6"/>
                  </a:lnTo>
                  <a:lnTo>
                    <a:pt x="267" y="9"/>
                  </a:lnTo>
                  <a:lnTo>
                    <a:pt x="270" y="12"/>
                  </a:lnTo>
                  <a:lnTo>
                    <a:pt x="270" y="16"/>
                  </a:lnTo>
                  <a:lnTo>
                    <a:pt x="271" y="19"/>
                  </a:lnTo>
                  <a:lnTo>
                    <a:pt x="270" y="24"/>
                  </a:lnTo>
                  <a:lnTo>
                    <a:pt x="270" y="26"/>
                  </a:lnTo>
                  <a:lnTo>
                    <a:pt x="267" y="31"/>
                  </a:lnTo>
                  <a:lnTo>
                    <a:pt x="265" y="34"/>
                  </a:lnTo>
                  <a:lnTo>
                    <a:pt x="149" y="149"/>
                  </a:lnTo>
                  <a:lnTo>
                    <a:pt x="146" y="152"/>
                  </a:lnTo>
                  <a:lnTo>
                    <a:pt x="143" y="153"/>
                  </a:lnTo>
                  <a:lnTo>
                    <a:pt x="138" y="155"/>
                  </a:lnTo>
                  <a:lnTo>
                    <a:pt x="136" y="1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4" name="Freeform 449"/>
            <p:cNvSpPr>
              <a:spLocks/>
            </p:cNvSpPr>
            <p:nvPr/>
          </p:nvSpPr>
          <p:spPr bwMode="auto">
            <a:xfrm>
              <a:off x="2097848" y="5221325"/>
              <a:ext cx="365454" cy="336334"/>
            </a:xfrm>
            <a:custGeom>
              <a:avLst/>
              <a:gdLst>
                <a:gd name="T0" fmla="*/ 443 w 753"/>
                <a:gd name="T1" fmla="*/ 695 h 695"/>
                <a:gd name="T2" fmla="*/ 18 w 753"/>
                <a:gd name="T3" fmla="*/ 695 h 695"/>
                <a:gd name="T4" fmla="*/ 14 w 753"/>
                <a:gd name="T5" fmla="*/ 695 h 695"/>
                <a:gd name="T6" fmla="*/ 11 w 753"/>
                <a:gd name="T7" fmla="*/ 694 h 695"/>
                <a:gd name="T8" fmla="*/ 8 w 753"/>
                <a:gd name="T9" fmla="*/ 692 h 695"/>
                <a:gd name="T10" fmla="*/ 6 w 753"/>
                <a:gd name="T11" fmla="*/ 690 h 695"/>
                <a:gd name="T12" fmla="*/ 3 w 753"/>
                <a:gd name="T13" fmla="*/ 687 h 695"/>
                <a:gd name="T14" fmla="*/ 1 w 753"/>
                <a:gd name="T15" fmla="*/ 684 h 695"/>
                <a:gd name="T16" fmla="*/ 0 w 753"/>
                <a:gd name="T17" fmla="*/ 679 h 695"/>
                <a:gd name="T18" fmla="*/ 0 w 753"/>
                <a:gd name="T19" fmla="*/ 677 h 695"/>
                <a:gd name="T20" fmla="*/ 0 w 753"/>
                <a:gd name="T21" fmla="*/ 672 h 695"/>
                <a:gd name="T22" fmla="*/ 1 w 753"/>
                <a:gd name="T23" fmla="*/ 668 h 695"/>
                <a:gd name="T24" fmla="*/ 3 w 753"/>
                <a:gd name="T25" fmla="*/ 665 h 695"/>
                <a:gd name="T26" fmla="*/ 6 w 753"/>
                <a:gd name="T27" fmla="*/ 662 h 695"/>
                <a:gd name="T28" fmla="*/ 8 w 753"/>
                <a:gd name="T29" fmla="*/ 659 h 695"/>
                <a:gd name="T30" fmla="*/ 11 w 753"/>
                <a:gd name="T31" fmla="*/ 658 h 695"/>
                <a:gd name="T32" fmla="*/ 14 w 753"/>
                <a:gd name="T33" fmla="*/ 656 h 695"/>
                <a:gd name="T34" fmla="*/ 18 w 753"/>
                <a:gd name="T35" fmla="*/ 656 h 695"/>
                <a:gd name="T36" fmla="*/ 429 w 753"/>
                <a:gd name="T37" fmla="*/ 656 h 695"/>
                <a:gd name="T38" fmla="*/ 579 w 753"/>
                <a:gd name="T39" fmla="*/ 15 h 695"/>
                <a:gd name="T40" fmla="*/ 582 w 753"/>
                <a:gd name="T41" fmla="*/ 8 h 695"/>
                <a:gd name="T42" fmla="*/ 586 w 753"/>
                <a:gd name="T43" fmla="*/ 4 h 695"/>
                <a:gd name="T44" fmla="*/ 592 w 753"/>
                <a:gd name="T45" fmla="*/ 1 h 695"/>
                <a:gd name="T46" fmla="*/ 597 w 753"/>
                <a:gd name="T47" fmla="*/ 0 h 695"/>
                <a:gd name="T48" fmla="*/ 733 w 753"/>
                <a:gd name="T49" fmla="*/ 0 h 695"/>
                <a:gd name="T50" fmla="*/ 737 w 753"/>
                <a:gd name="T51" fmla="*/ 0 h 695"/>
                <a:gd name="T52" fmla="*/ 741 w 753"/>
                <a:gd name="T53" fmla="*/ 1 h 695"/>
                <a:gd name="T54" fmla="*/ 744 w 753"/>
                <a:gd name="T55" fmla="*/ 2 h 695"/>
                <a:gd name="T56" fmla="*/ 747 w 753"/>
                <a:gd name="T57" fmla="*/ 5 h 695"/>
                <a:gd name="T58" fmla="*/ 749 w 753"/>
                <a:gd name="T59" fmla="*/ 8 h 695"/>
                <a:gd name="T60" fmla="*/ 751 w 753"/>
                <a:gd name="T61" fmla="*/ 11 h 695"/>
                <a:gd name="T62" fmla="*/ 751 w 753"/>
                <a:gd name="T63" fmla="*/ 15 h 695"/>
                <a:gd name="T64" fmla="*/ 753 w 753"/>
                <a:gd name="T65" fmla="*/ 20 h 695"/>
                <a:gd name="T66" fmla="*/ 751 w 753"/>
                <a:gd name="T67" fmla="*/ 23 h 695"/>
                <a:gd name="T68" fmla="*/ 751 w 753"/>
                <a:gd name="T69" fmla="*/ 27 h 695"/>
                <a:gd name="T70" fmla="*/ 749 w 753"/>
                <a:gd name="T71" fmla="*/ 30 h 695"/>
                <a:gd name="T72" fmla="*/ 747 w 753"/>
                <a:gd name="T73" fmla="*/ 33 h 695"/>
                <a:gd name="T74" fmla="*/ 744 w 753"/>
                <a:gd name="T75" fmla="*/ 36 h 695"/>
                <a:gd name="T76" fmla="*/ 741 w 753"/>
                <a:gd name="T77" fmla="*/ 37 h 695"/>
                <a:gd name="T78" fmla="*/ 737 w 753"/>
                <a:gd name="T79" fmla="*/ 38 h 695"/>
                <a:gd name="T80" fmla="*/ 733 w 753"/>
                <a:gd name="T81" fmla="*/ 38 h 695"/>
                <a:gd name="T82" fmla="*/ 613 w 753"/>
                <a:gd name="T83" fmla="*/ 38 h 695"/>
                <a:gd name="T84" fmla="*/ 462 w 753"/>
                <a:gd name="T85" fmla="*/ 681 h 695"/>
                <a:gd name="T86" fmla="*/ 459 w 753"/>
                <a:gd name="T87" fmla="*/ 687 h 695"/>
                <a:gd name="T88" fmla="*/ 455 w 753"/>
                <a:gd name="T89" fmla="*/ 691 h 695"/>
                <a:gd name="T90" fmla="*/ 450 w 753"/>
                <a:gd name="T91" fmla="*/ 694 h 695"/>
                <a:gd name="T92" fmla="*/ 443 w 753"/>
                <a:gd name="T93" fmla="*/ 695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3" h="695">
                  <a:moveTo>
                    <a:pt x="443" y="695"/>
                  </a:moveTo>
                  <a:lnTo>
                    <a:pt x="18" y="695"/>
                  </a:lnTo>
                  <a:lnTo>
                    <a:pt x="14" y="695"/>
                  </a:lnTo>
                  <a:lnTo>
                    <a:pt x="11" y="694"/>
                  </a:lnTo>
                  <a:lnTo>
                    <a:pt x="8" y="692"/>
                  </a:lnTo>
                  <a:lnTo>
                    <a:pt x="6" y="690"/>
                  </a:lnTo>
                  <a:lnTo>
                    <a:pt x="3" y="687"/>
                  </a:lnTo>
                  <a:lnTo>
                    <a:pt x="1" y="684"/>
                  </a:lnTo>
                  <a:lnTo>
                    <a:pt x="0" y="679"/>
                  </a:lnTo>
                  <a:lnTo>
                    <a:pt x="0" y="677"/>
                  </a:lnTo>
                  <a:lnTo>
                    <a:pt x="0" y="672"/>
                  </a:lnTo>
                  <a:lnTo>
                    <a:pt x="1" y="668"/>
                  </a:lnTo>
                  <a:lnTo>
                    <a:pt x="3" y="665"/>
                  </a:lnTo>
                  <a:lnTo>
                    <a:pt x="6" y="662"/>
                  </a:lnTo>
                  <a:lnTo>
                    <a:pt x="8" y="659"/>
                  </a:lnTo>
                  <a:lnTo>
                    <a:pt x="11" y="658"/>
                  </a:lnTo>
                  <a:lnTo>
                    <a:pt x="14" y="656"/>
                  </a:lnTo>
                  <a:lnTo>
                    <a:pt x="18" y="656"/>
                  </a:lnTo>
                  <a:lnTo>
                    <a:pt x="429" y="656"/>
                  </a:lnTo>
                  <a:lnTo>
                    <a:pt x="579" y="15"/>
                  </a:lnTo>
                  <a:lnTo>
                    <a:pt x="582" y="8"/>
                  </a:lnTo>
                  <a:lnTo>
                    <a:pt x="586" y="4"/>
                  </a:lnTo>
                  <a:lnTo>
                    <a:pt x="592" y="1"/>
                  </a:lnTo>
                  <a:lnTo>
                    <a:pt x="597" y="0"/>
                  </a:lnTo>
                  <a:lnTo>
                    <a:pt x="733" y="0"/>
                  </a:lnTo>
                  <a:lnTo>
                    <a:pt x="737" y="0"/>
                  </a:lnTo>
                  <a:lnTo>
                    <a:pt x="741" y="1"/>
                  </a:lnTo>
                  <a:lnTo>
                    <a:pt x="744" y="2"/>
                  </a:lnTo>
                  <a:lnTo>
                    <a:pt x="747" y="5"/>
                  </a:lnTo>
                  <a:lnTo>
                    <a:pt x="749" y="8"/>
                  </a:lnTo>
                  <a:lnTo>
                    <a:pt x="751" y="11"/>
                  </a:lnTo>
                  <a:lnTo>
                    <a:pt x="751" y="15"/>
                  </a:lnTo>
                  <a:lnTo>
                    <a:pt x="753" y="20"/>
                  </a:lnTo>
                  <a:lnTo>
                    <a:pt x="751" y="23"/>
                  </a:lnTo>
                  <a:lnTo>
                    <a:pt x="751" y="27"/>
                  </a:lnTo>
                  <a:lnTo>
                    <a:pt x="749" y="30"/>
                  </a:lnTo>
                  <a:lnTo>
                    <a:pt x="747" y="33"/>
                  </a:lnTo>
                  <a:lnTo>
                    <a:pt x="744" y="36"/>
                  </a:lnTo>
                  <a:lnTo>
                    <a:pt x="741" y="37"/>
                  </a:lnTo>
                  <a:lnTo>
                    <a:pt x="737" y="38"/>
                  </a:lnTo>
                  <a:lnTo>
                    <a:pt x="733" y="38"/>
                  </a:lnTo>
                  <a:lnTo>
                    <a:pt x="613" y="38"/>
                  </a:lnTo>
                  <a:lnTo>
                    <a:pt x="462" y="681"/>
                  </a:lnTo>
                  <a:lnTo>
                    <a:pt x="459" y="687"/>
                  </a:lnTo>
                  <a:lnTo>
                    <a:pt x="455" y="691"/>
                  </a:lnTo>
                  <a:lnTo>
                    <a:pt x="450" y="694"/>
                  </a:lnTo>
                  <a:lnTo>
                    <a:pt x="443" y="69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5" name="Freeform 450"/>
            <p:cNvSpPr>
              <a:spLocks/>
            </p:cNvSpPr>
            <p:nvPr/>
          </p:nvSpPr>
          <p:spPr bwMode="auto">
            <a:xfrm>
              <a:off x="2013401" y="5333436"/>
              <a:ext cx="356718" cy="187823"/>
            </a:xfrm>
            <a:custGeom>
              <a:avLst/>
              <a:gdLst>
                <a:gd name="T0" fmla="*/ 637 w 734"/>
                <a:gd name="T1" fmla="*/ 387 h 387"/>
                <a:gd name="T2" fmla="*/ 135 w 734"/>
                <a:gd name="T3" fmla="*/ 387 h 387"/>
                <a:gd name="T4" fmla="*/ 129 w 734"/>
                <a:gd name="T5" fmla="*/ 387 h 387"/>
                <a:gd name="T6" fmla="*/ 123 w 734"/>
                <a:gd name="T7" fmla="*/ 384 h 387"/>
                <a:gd name="T8" fmla="*/ 119 w 734"/>
                <a:gd name="T9" fmla="*/ 379 h 387"/>
                <a:gd name="T10" fmla="*/ 116 w 734"/>
                <a:gd name="T11" fmla="*/ 374 h 387"/>
                <a:gd name="T12" fmla="*/ 1 w 734"/>
                <a:gd name="T13" fmla="*/ 26 h 387"/>
                <a:gd name="T14" fmla="*/ 0 w 734"/>
                <a:gd name="T15" fmla="*/ 22 h 387"/>
                <a:gd name="T16" fmla="*/ 0 w 734"/>
                <a:gd name="T17" fmla="*/ 16 h 387"/>
                <a:gd name="T18" fmla="*/ 1 w 734"/>
                <a:gd name="T19" fmla="*/ 12 h 387"/>
                <a:gd name="T20" fmla="*/ 4 w 734"/>
                <a:gd name="T21" fmla="*/ 9 h 387"/>
                <a:gd name="T22" fmla="*/ 7 w 734"/>
                <a:gd name="T23" fmla="*/ 5 h 387"/>
                <a:gd name="T24" fmla="*/ 10 w 734"/>
                <a:gd name="T25" fmla="*/ 3 h 387"/>
                <a:gd name="T26" fmla="*/ 14 w 734"/>
                <a:gd name="T27" fmla="*/ 0 h 387"/>
                <a:gd name="T28" fmla="*/ 18 w 734"/>
                <a:gd name="T29" fmla="*/ 0 h 387"/>
                <a:gd name="T30" fmla="*/ 714 w 734"/>
                <a:gd name="T31" fmla="*/ 0 h 387"/>
                <a:gd name="T32" fmla="*/ 718 w 734"/>
                <a:gd name="T33" fmla="*/ 0 h 387"/>
                <a:gd name="T34" fmla="*/ 721 w 734"/>
                <a:gd name="T35" fmla="*/ 2 h 387"/>
                <a:gd name="T36" fmla="*/ 725 w 734"/>
                <a:gd name="T37" fmla="*/ 3 h 387"/>
                <a:gd name="T38" fmla="*/ 728 w 734"/>
                <a:gd name="T39" fmla="*/ 6 h 387"/>
                <a:gd name="T40" fmla="*/ 730 w 734"/>
                <a:gd name="T41" fmla="*/ 9 h 387"/>
                <a:gd name="T42" fmla="*/ 732 w 734"/>
                <a:gd name="T43" fmla="*/ 12 h 387"/>
                <a:gd name="T44" fmla="*/ 732 w 734"/>
                <a:gd name="T45" fmla="*/ 16 h 387"/>
                <a:gd name="T46" fmla="*/ 734 w 734"/>
                <a:gd name="T47" fmla="*/ 21 h 387"/>
                <a:gd name="T48" fmla="*/ 732 w 734"/>
                <a:gd name="T49" fmla="*/ 24 h 387"/>
                <a:gd name="T50" fmla="*/ 732 w 734"/>
                <a:gd name="T51" fmla="*/ 28 h 387"/>
                <a:gd name="T52" fmla="*/ 730 w 734"/>
                <a:gd name="T53" fmla="*/ 31 h 387"/>
                <a:gd name="T54" fmla="*/ 728 w 734"/>
                <a:gd name="T55" fmla="*/ 34 h 387"/>
                <a:gd name="T56" fmla="*/ 725 w 734"/>
                <a:gd name="T57" fmla="*/ 36 h 387"/>
                <a:gd name="T58" fmla="*/ 721 w 734"/>
                <a:gd name="T59" fmla="*/ 38 h 387"/>
                <a:gd name="T60" fmla="*/ 718 w 734"/>
                <a:gd name="T61" fmla="*/ 39 h 387"/>
                <a:gd name="T62" fmla="*/ 714 w 734"/>
                <a:gd name="T63" fmla="*/ 39 h 387"/>
                <a:gd name="T64" fmla="*/ 46 w 734"/>
                <a:gd name="T65" fmla="*/ 39 h 387"/>
                <a:gd name="T66" fmla="*/ 149 w 734"/>
                <a:gd name="T67" fmla="*/ 348 h 387"/>
                <a:gd name="T68" fmla="*/ 637 w 734"/>
                <a:gd name="T69" fmla="*/ 348 h 387"/>
                <a:gd name="T70" fmla="*/ 640 w 734"/>
                <a:gd name="T71" fmla="*/ 349 h 387"/>
                <a:gd name="T72" fmla="*/ 645 w 734"/>
                <a:gd name="T73" fmla="*/ 350 h 387"/>
                <a:gd name="T74" fmla="*/ 648 w 734"/>
                <a:gd name="T75" fmla="*/ 352 h 387"/>
                <a:gd name="T76" fmla="*/ 650 w 734"/>
                <a:gd name="T77" fmla="*/ 353 h 387"/>
                <a:gd name="T78" fmla="*/ 653 w 734"/>
                <a:gd name="T79" fmla="*/ 356 h 387"/>
                <a:gd name="T80" fmla="*/ 655 w 734"/>
                <a:gd name="T81" fmla="*/ 361 h 387"/>
                <a:gd name="T82" fmla="*/ 656 w 734"/>
                <a:gd name="T83" fmla="*/ 363 h 387"/>
                <a:gd name="T84" fmla="*/ 656 w 734"/>
                <a:gd name="T85" fmla="*/ 368 h 387"/>
                <a:gd name="T86" fmla="*/ 656 w 734"/>
                <a:gd name="T87" fmla="*/ 372 h 387"/>
                <a:gd name="T88" fmla="*/ 655 w 734"/>
                <a:gd name="T89" fmla="*/ 375 h 387"/>
                <a:gd name="T90" fmla="*/ 653 w 734"/>
                <a:gd name="T91" fmla="*/ 378 h 387"/>
                <a:gd name="T92" fmla="*/ 650 w 734"/>
                <a:gd name="T93" fmla="*/ 381 h 387"/>
                <a:gd name="T94" fmla="*/ 648 w 734"/>
                <a:gd name="T95" fmla="*/ 384 h 387"/>
                <a:gd name="T96" fmla="*/ 645 w 734"/>
                <a:gd name="T97" fmla="*/ 385 h 387"/>
                <a:gd name="T98" fmla="*/ 640 w 734"/>
                <a:gd name="T99" fmla="*/ 387 h 387"/>
                <a:gd name="T100" fmla="*/ 637 w 734"/>
                <a:gd name="T10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387">
                  <a:moveTo>
                    <a:pt x="637" y="387"/>
                  </a:moveTo>
                  <a:lnTo>
                    <a:pt x="135" y="387"/>
                  </a:lnTo>
                  <a:lnTo>
                    <a:pt x="129" y="387"/>
                  </a:lnTo>
                  <a:lnTo>
                    <a:pt x="123" y="384"/>
                  </a:lnTo>
                  <a:lnTo>
                    <a:pt x="119" y="379"/>
                  </a:lnTo>
                  <a:lnTo>
                    <a:pt x="116" y="374"/>
                  </a:lnTo>
                  <a:lnTo>
                    <a:pt x="1" y="26"/>
                  </a:lnTo>
                  <a:lnTo>
                    <a:pt x="0" y="22"/>
                  </a:lnTo>
                  <a:lnTo>
                    <a:pt x="0" y="16"/>
                  </a:lnTo>
                  <a:lnTo>
                    <a:pt x="1" y="12"/>
                  </a:lnTo>
                  <a:lnTo>
                    <a:pt x="4" y="9"/>
                  </a:lnTo>
                  <a:lnTo>
                    <a:pt x="7" y="5"/>
                  </a:lnTo>
                  <a:lnTo>
                    <a:pt x="10" y="3"/>
                  </a:lnTo>
                  <a:lnTo>
                    <a:pt x="14" y="0"/>
                  </a:lnTo>
                  <a:lnTo>
                    <a:pt x="18" y="0"/>
                  </a:lnTo>
                  <a:lnTo>
                    <a:pt x="714" y="0"/>
                  </a:lnTo>
                  <a:lnTo>
                    <a:pt x="718" y="0"/>
                  </a:lnTo>
                  <a:lnTo>
                    <a:pt x="721" y="2"/>
                  </a:lnTo>
                  <a:lnTo>
                    <a:pt x="725" y="3"/>
                  </a:lnTo>
                  <a:lnTo>
                    <a:pt x="728" y="6"/>
                  </a:lnTo>
                  <a:lnTo>
                    <a:pt x="730" y="9"/>
                  </a:lnTo>
                  <a:lnTo>
                    <a:pt x="732" y="12"/>
                  </a:lnTo>
                  <a:lnTo>
                    <a:pt x="732" y="16"/>
                  </a:lnTo>
                  <a:lnTo>
                    <a:pt x="734" y="21"/>
                  </a:lnTo>
                  <a:lnTo>
                    <a:pt x="732" y="24"/>
                  </a:lnTo>
                  <a:lnTo>
                    <a:pt x="732" y="28"/>
                  </a:lnTo>
                  <a:lnTo>
                    <a:pt x="730" y="31"/>
                  </a:lnTo>
                  <a:lnTo>
                    <a:pt x="728" y="34"/>
                  </a:lnTo>
                  <a:lnTo>
                    <a:pt x="725" y="36"/>
                  </a:lnTo>
                  <a:lnTo>
                    <a:pt x="721" y="38"/>
                  </a:lnTo>
                  <a:lnTo>
                    <a:pt x="718" y="39"/>
                  </a:lnTo>
                  <a:lnTo>
                    <a:pt x="714" y="39"/>
                  </a:lnTo>
                  <a:lnTo>
                    <a:pt x="46" y="39"/>
                  </a:lnTo>
                  <a:lnTo>
                    <a:pt x="149" y="348"/>
                  </a:lnTo>
                  <a:lnTo>
                    <a:pt x="637" y="348"/>
                  </a:lnTo>
                  <a:lnTo>
                    <a:pt x="640" y="349"/>
                  </a:lnTo>
                  <a:lnTo>
                    <a:pt x="645" y="350"/>
                  </a:lnTo>
                  <a:lnTo>
                    <a:pt x="648" y="352"/>
                  </a:lnTo>
                  <a:lnTo>
                    <a:pt x="650" y="353"/>
                  </a:lnTo>
                  <a:lnTo>
                    <a:pt x="653" y="356"/>
                  </a:lnTo>
                  <a:lnTo>
                    <a:pt x="655" y="361"/>
                  </a:lnTo>
                  <a:lnTo>
                    <a:pt x="656" y="363"/>
                  </a:lnTo>
                  <a:lnTo>
                    <a:pt x="656" y="368"/>
                  </a:lnTo>
                  <a:lnTo>
                    <a:pt x="656" y="372"/>
                  </a:lnTo>
                  <a:lnTo>
                    <a:pt x="655" y="375"/>
                  </a:lnTo>
                  <a:lnTo>
                    <a:pt x="653" y="378"/>
                  </a:lnTo>
                  <a:lnTo>
                    <a:pt x="650" y="381"/>
                  </a:lnTo>
                  <a:lnTo>
                    <a:pt x="648" y="384"/>
                  </a:lnTo>
                  <a:lnTo>
                    <a:pt x="645" y="385"/>
                  </a:lnTo>
                  <a:lnTo>
                    <a:pt x="640" y="387"/>
                  </a:lnTo>
                  <a:lnTo>
                    <a:pt x="637" y="38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13674" name="Freeform 1003"/>
          <p:cNvSpPr>
            <a:spLocks noEditPoints="1"/>
          </p:cNvSpPr>
          <p:nvPr/>
        </p:nvSpPr>
        <p:spPr bwMode="auto">
          <a:xfrm>
            <a:off x="5118100" y="2357438"/>
            <a:ext cx="358775" cy="420687"/>
          </a:xfrm>
          <a:custGeom>
            <a:avLst/>
            <a:gdLst>
              <a:gd name="T0" fmla="*/ 2147483647 w 387"/>
              <a:gd name="T1" fmla="*/ 2147483647 h 454"/>
              <a:gd name="T2" fmla="*/ 2147483647 w 387"/>
              <a:gd name="T3" fmla="*/ 2147483647 h 454"/>
              <a:gd name="T4" fmla="*/ 2147483647 w 387"/>
              <a:gd name="T5" fmla="*/ 2147483647 h 454"/>
              <a:gd name="T6" fmla="*/ 2147483647 w 387"/>
              <a:gd name="T7" fmla="*/ 2147483647 h 454"/>
              <a:gd name="T8" fmla="*/ 2147483647 w 387"/>
              <a:gd name="T9" fmla="*/ 2147483647 h 454"/>
              <a:gd name="T10" fmla="*/ 2147483647 w 387"/>
              <a:gd name="T11" fmla="*/ 2147483647 h 454"/>
              <a:gd name="T12" fmla="*/ 2147483647 w 387"/>
              <a:gd name="T13" fmla="*/ 2147483647 h 454"/>
              <a:gd name="T14" fmla="*/ 2147483647 w 387"/>
              <a:gd name="T15" fmla="*/ 2147483647 h 454"/>
              <a:gd name="T16" fmla="*/ 2147483647 w 387"/>
              <a:gd name="T17" fmla="*/ 2147483647 h 454"/>
              <a:gd name="T18" fmla="*/ 2147483647 w 387"/>
              <a:gd name="T19" fmla="*/ 2147483647 h 454"/>
              <a:gd name="T20" fmla="*/ 2147483647 w 387"/>
              <a:gd name="T21" fmla="*/ 2147483647 h 454"/>
              <a:gd name="T22" fmla="*/ 2147483647 w 387"/>
              <a:gd name="T23" fmla="*/ 2147483647 h 454"/>
              <a:gd name="T24" fmla="*/ 2147483647 w 387"/>
              <a:gd name="T25" fmla="*/ 2147483647 h 454"/>
              <a:gd name="T26" fmla="*/ 2147483647 w 387"/>
              <a:gd name="T27" fmla="*/ 2147483647 h 454"/>
              <a:gd name="T28" fmla="*/ 2147483647 w 387"/>
              <a:gd name="T29" fmla="*/ 2147483647 h 454"/>
              <a:gd name="T30" fmla="*/ 2147483647 w 387"/>
              <a:gd name="T31" fmla="*/ 2147483647 h 454"/>
              <a:gd name="T32" fmla="*/ 2147483647 w 387"/>
              <a:gd name="T33" fmla="*/ 2147483647 h 454"/>
              <a:gd name="T34" fmla="*/ 2147483647 w 387"/>
              <a:gd name="T35" fmla="*/ 2147483647 h 454"/>
              <a:gd name="T36" fmla="*/ 2147483647 w 387"/>
              <a:gd name="T37" fmla="*/ 0 h 454"/>
              <a:gd name="T38" fmla="*/ 2147483647 w 387"/>
              <a:gd name="T39" fmla="*/ 2147483647 h 454"/>
              <a:gd name="T40" fmla="*/ 2147483647 w 387"/>
              <a:gd name="T41" fmla="*/ 2147483647 h 454"/>
              <a:gd name="T42" fmla="*/ 2147483647 w 387"/>
              <a:gd name="T43" fmla="*/ 2147483647 h 454"/>
              <a:gd name="T44" fmla="*/ 2147483647 w 387"/>
              <a:gd name="T45" fmla="*/ 2147483647 h 454"/>
              <a:gd name="T46" fmla="*/ 2147483647 w 387"/>
              <a:gd name="T47" fmla="*/ 2147483647 h 454"/>
              <a:gd name="T48" fmla="*/ 2147483647 w 387"/>
              <a:gd name="T49" fmla="*/ 2147483647 h 454"/>
              <a:gd name="T50" fmla="*/ 2147483647 w 387"/>
              <a:gd name="T51" fmla="*/ 2147483647 h 454"/>
              <a:gd name="T52" fmla="*/ 2147483647 w 387"/>
              <a:gd name="T53" fmla="*/ 2147483647 h 454"/>
              <a:gd name="T54" fmla="*/ 2147483647 w 387"/>
              <a:gd name="T55" fmla="*/ 2147483647 h 454"/>
              <a:gd name="T56" fmla="*/ 2147483647 w 387"/>
              <a:gd name="T57" fmla="*/ 2147483647 h 454"/>
              <a:gd name="T58" fmla="*/ 2147483647 w 387"/>
              <a:gd name="T59" fmla="*/ 2147483647 h 454"/>
              <a:gd name="T60" fmla="*/ 2147483647 w 387"/>
              <a:gd name="T61" fmla="*/ 2147483647 h 454"/>
              <a:gd name="T62" fmla="*/ 2147483647 w 387"/>
              <a:gd name="T63" fmla="*/ 2147483647 h 454"/>
              <a:gd name="T64" fmla="*/ 2147483647 w 387"/>
              <a:gd name="T65" fmla="*/ 2147483647 h 454"/>
              <a:gd name="T66" fmla="*/ 2147483647 w 387"/>
              <a:gd name="T67" fmla="*/ 2147483647 h 454"/>
              <a:gd name="T68" fmla="*/ 2147483647 w 387"/>
              <a:gd name="T69" fmla="*/ 2147483647 h 454"/>
              <a:gd name="T70" fmla="*/ 2147483647 w 387"/>
              <a:gd name="T71" fmla="*/ 2147483647 h 454"/>
              <a:gd name="T72" fmla="*/ 2147483647 w 387"/>
              <a:gd name="T73" fmla="*/ 2147483647 h 454"/>
              <a:gd name="T74" fmla="*/ 2147483647 w 387"/>
              <a:gd name="T75" fmla="*/ 2147483647 h 454"/>
              <a:gd name="T76" fmla="*/ 2147483647 w 387"/>
              <a:gd name="T77" fmla="*/ 2147483647 h 454"/>
              <a:gd name="T78" fmla="*/ 2147483647 w 387"/>
              <a:gd name="T79" fmla="*/ 2147483647 h 454"/>
              <a:gd name="T80" fmla="*/ 2147483647 w 387"/>
              <a:gd name="T81" fmla="*/ 2147483647 h 454"/>
              <a:gd name="T82" fmla="*/ 2147483647 w 387"/>
              <a:gd name="T83" fmla="*/ 2147483647 h 454"/>
              <a:gd name="T84" fmla="*/ 2147483647 w 387"/>
              <a:gd name="T85" fmla="*/ 2147483647 h 454"/>
              <a:gd name="T86" fmla="*/ 2147483647 w 387"/>
              <a:gd name="T87" fmla="*/ 2147483647 h 454"/>
              <a:gd name="T88" fmla="*/ 2147483647 w 387"/>
              <a:gd name="T89" fmla="*/ 2147483647 h 454"/>
              <a:gd name="T90" fmla="*/ 2147483647 w 387"/>
              <a:gd name="T91" fmla="*/ 2147483647 h 454"/>
              <a:gd name="T92" fmla="*/ 2147483647 w 387"/>
              <a:gd name="T93" fmla="*/ 2147483647 h 454"/>
              <a:gd name="T94" fmla="*/ 2147483647 w 387"/>
              <a:gd name="T95" fmla="*/ 2147483647 h 454"/>
              <a:gd name="T96" fmla="*/ 2147483647 w 387"/>
              <a:gd name="T97" fmla="*/ 2147483647 h 454"/>
              <a:gd name="T98" fmla="*/ 2147483647 w 387"/>
              <a:gd name="T99" fmla="*/ 2147483647 h 454"/>
              <a:gd name="T100" fmla="*/ 2147483647 w 387"/>
              <a:gd name="T101" fmla="*/ 2147483647 h 454"/>
              <a:gd name="T102" fmla="*/ 2147483647 w 387"/>
              <a:gd name="T103" fmla="*/ 2147483647 h 454"/>
              <a:gd name="T104" fmla="*/ 2147483647 w 387"/>
              <a:gd name="T105" fmla="*/ 2147483647 h 454"/>
              <a:gd name="T106" fmla="*/ 2147483647 w 387"/>
              <a:gd name="T107" fmla="*/ 2147483647 h 454"/>
              <a:gd name="T108" fmla="*/ 2147483647 w 387"/>
              <a:gd name="T109" fmla="*/ 2147483647 h 454"/>
              <a:gd name="T110" fmla="*/ 2147483647 w 387"/>
              <a:gd name="T111" fmla="*/ 2147483647 h 454"/>
              <a:gd name="T112" fmla="*/ 2147483647 w 387"/>
              <a:gd name="T113" fmla="*/ 2147483647 h 454"/>
              <a:gd name="T114" fmla="*/ 2147483647 w 387"/>
              <a:gd name="T115" fmla="*/ 2147483647 h 454"/>
              <a:gd name="T116" fmla="*/ 2147483647 w 387"/>
              <a:gd name="T117" fmla="*/ 2147483647 h 454"/>
              <a:gd name="T118" fmla="*/ 2147483647 w 387"/>
              <a:gd name="T119" fmla="*/ 2147483647 h 454"/>
              <a:gd name="T120" fmla="*/ 2147483647 w 387"/>
              <a:gd name="T121" fmla="*/ 2147483647 h 454"/>
              <a:gd name="T122" fmla="*/ 2147483647 w 387"/>
              <a:gd name="T123" fmla="*/ 2147483647 h 454"/>
              <a:gd name="T124" fmla="*/ 2147483647 w 387"/>
              <a:gd name="T125" fmla="*/ 2147483647 h 4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7"/>
              <a:gd name="T190" fmla="*/ 0 h 454"/>
              <a:gd name="T191" fmla="*/ 387 w 387"/>
              <a:gd name="T192" fmla="*/ 454 h 4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7" h="454">
                <a:moveTo>
                  <a:pt x="385" y="425"/>
                </a:moveTo>
                <a:lnTo>
                  <a:pt x="385" y="425"/>
                </a:lnTo>
                <a:lnTo>
                  <a:pt x="384" y="422"/>
                </a:lnTo>
                <a:lnTo>
                  <a:pt x="382" y="420"/>
                </a:lnTo>
                <a:lnTo>
                  <a:pt x="379" y="417"/>
                </a:lnTo>
                <a:lnTo>
                  <a:pt x="369" y="413"/>
                </a:lnTo>
                <a:lnTo>
                  <a:pt x="353" y="411"/>
                </a:lnTo>
                <a:lnTo>
                  <a:pt x="333" y="410"/>
                </a:lnTo>
                <a:lnTo>
                  <a:pt x="334" y="394"/>
                </a:lnTo>
                <a:lnTo>
                  <a:pt x="334" y="381"/>
                </a:lnTo>
                <a:lnTo>
                  <a:pt x="333" y="378"/>
                </a:lnTo>
                <a:lnTo>
                  <a:pt x="330" y="376"/>
                </a:lnTo>
                <a:lnTo>
                  <a:pt x="328" y="375"/>
                </a:lnTo>
                <a:lnTo>
                  <a:pt x="324" y="376"/>
                </a:lnTo>
                <a:lnTo>
                  <a:pt x="319" y="384"/>
                </a:lnTo>
                <a:lnTo>
                  <a:pt x="314" y="392"/>
                </a:lnTo>
                <a:lnTo>
                  <a:pt x="305" y="408"/>
                </a:lnTo>
                <a:lnTo>
                  <a:pt x="300" y="408"/>
                </a:lnTo>
                <a:lnTo>
                  <a:pt x="295" y="408"/>
                </a:lnTo>
                <a:lnTo>
                  <a:pt x="305" y="394"/>
                </a:lnTo>
                <a:lnTo>
                  <a:pt x="318" y="380"/>
                </a:lnTo>
                <a:lnTo>
                  <a:pt x="319" y="378"/>
                </a:lnTo>
                <a:lnTo>
                  <a:pt x="319" y="375"/>
                </a:lnTo>
                <a:lnTo>
                  <a:pt x="319" y="374"/>
                </a:lnTo>
                <a:lnTo>
                  <a:pt x="318" y="371"/>
                </a:lnTo>
                <a:lnTo>
                  <a:pt x="315" y="371"/>
                </a:lnTo>
                <a:lnTo>
                  <a:pt x="314" y="370"/>
                </a:lnTo>
                <a:lnTo>
                  <a:pt x="311" y="370"/>
                </a:lnTo>
                <a:lnTo>
                  <a:pt x="309" y="371"/>
                </a:lnTo>
                <a:lnTo>
                  <a:pt x="301" y="380"/>
                </a:lnTo>
                <a:lnTo>
                  <a:pt x="293" y="389"/>
                </a:lnTo>
                <a:lnTo>
                  <a:pt x="280" y="408"/>
                </a:lnTo>
                <a:lnTo>
                  <a:pt x="274" y="408"/>
                </a:lnTo>
                <a:lnTo>
                  <a:pt x="289" y="390"/>
                </a:lnTo>
                <a:lnTo>
                  <a:pt x="305" y="374"/>
                </a:lnTo>
                <a:lnTo>
                  <a:pt x="306" y="372"/>
                </a:lnTo>
                <a:lnTo>
                  <a:pt x="306" y="370"/>
                </a:lnTo>
                <a:lnTo>
                  <a:pt x="305" y="367"/>
                </a:lnTo>
                <a:lnTo>
                  <a:pt x="305" y="366"/>
                </a:lnTo>
                <a:lnTo>
                  <a:pt x="302" y="365"/>
                </a:lnTo>
                <a:lnTo>
                  <a:pt x="301" y="365"/>
                </a:lnTo>
                <a:lnTo>
                  <a:pt x="298" y="365"/>
                </a:lnTo>
                <a:lnTo>
                  <a:pt x="296" y="366"/>
                </a:lnTo>
                <a:lnTo>
                  <a:pt x="278" y="386"/>
                </a:lnTo>
                <a:lnTo>
                  <a:pt x="260" y="408"/>
                </a:lnTo>
                <a:lnTo>
                  <a:pt x="243" y="407"/>
                </a:lnTo>
                <a:lnTo>
                  <a:pt x="260" y="393"/>
                </a:lnTo>
                <a:lnTo>
                  <a:pt x="260" y="392"/>
                </a:lnTo>
                <a:lnTo>
                  <a:pt x="274" y="383"/>
                </a:lnTo>
                <a:lnTo>
                  <a:pt x="288" y="372"/>
                </a:lnTo>
                <a:lnTo>
                  <a:pt x="291" y="370"/>
                </a:lnTo>
                <a:lnTo>
                  <a:pt x="293" y="367"/>
                </a:lnTo>
                <a:lnTo>
                  <a:pt x="293" y="366"/>
                </a:lnTo>
                <a:lnTo>
                  <a:pt x="297" y="361"/>
                </a:lnTo>
                <a:lnTo>
                  <a:pt x="300" y="356"/>
                </a:lnTo>
                <a:lnTo>
                  <a:pt x="300" y="353"/>
                </a:lnTo>
                <a:lnTo>
                  <a:pt x="298" y="351"/>
                </a:lnTo>
                <a:lnTo>
                  <a:pt x="296" y="348"/>
                </a:lnTo>
                <a:lnTo>
                  <a:pt x="291" y="348"/>
                </a:lnTo>
                <a:lnTo>
                  <a:pt x="286" y="348"/>
                </a:lnTo>
                <a:lnTo>
                  <a:pt x="288" y="343"/>
                </a:lnTo>
                <a:lnTo>
                  <a:pt x="289" y="340"/>
                </a:lnTo>
                <a:lnTo>
                  <a:pt x="288" y="339"/>
                </a:lnTo>
                <a:lnTo>
                  <a:pt x="288" y="337"/>
                </a:lnTo>
                <a:lnTo>
                  <a:pt x="286" y="335"/>
                </a:lnTo>
                <a:lnTo>
                  <a:pt x="282" y="334"/>
                </a:lnTo>
                <a:lnTo>
                  <a:pt x="275" y="334"/>
                </a:lnTo>
                <a:lnTo>
                  <a:pt x="279" y="330"/>
                </a:lnTo>
                <a:lnTo>
                  <a:pt x="282" y="326"/>
                </a:lnTo>
                <a:lnTo>
                  <a:pt x="283" y="322"/>
                </a:lnTo>
                <a:lnTo>
                  <a:pt x="282" y="319"/>
                </a:lnTo>
                <a:lnTo>
                  <a:pt x="278" y="317"/>
                </a:lnTo>
                <a:lnTo>
                  <a:pt x="273" y="316"/>
                </a:lnTo>
                <a:lnTo>
                  <a:pt x="277" y="312"/>
                </a:lnTo>
                <a:lnTo>
                  <a:pt x="280" y="308"/>
                </a:lnTo>
                <a:lnTo>
                  <a:pt x="280" y="306"/>
                </a:lnTo>
                <a:lnTo>
                  <a:pt x="280" y="303"/>
                </a:lnTo>
                <a:lnTo>
                  <a:pt x="278" y="301"/>
                </a:lnTo>
                <a:lnTo>
                  <a:pt x="275" y="299"/>
                </a:lnTo>
                <a:lnTo>
                  <a:pt x="269" y="298"/>
                </a:lnTo>
                <a:lnTo>
                  <a:pt x="263" y="297"/>
                </a:lnTo>
                <a:lnTo>
                  <a:pt x="261" y="297"/>
                </a:lnTo>
                <a:lnTo>
                  <a:pt x="270" y="293"/>
                </a:lnTo>
                <a:lnTo>
                  <a:pt x="273" y="289"/>
                </a:lnTo>
                <a:lnTo>
                  <a:pt x="275" y="285"/>
                </a:lnTo>
                <a:lnTo>
                  <a:pt x="277" y="283"/>
                </a:lnTo>
                <a:lnTo>
                  <a:pt x="275" y="280"/>
                </a:lnTo>
                <a:lnTo>
                  <a:pt x="274" y="278"/>
                </a:lnTo>
                <a:lnTo>
                  <a:pt x="271" y="276"/>
                </a:lnTo>
                <a:lnTo>
                  <a:pt x="264" y="275"/>
                </a:lnTo>
                <a:lnTo>
                  <a:pt x="257" y="275"/>
                </a:lnTo>
                <a:lnTo>
                  <a:pt x="265" y="270"/>
                </a:lnTo>
                <a:lnTo>
                  <a:pt x="269" y="266"/>
                </a:lnTo>
                <a:lnTo>
                  <a:pt x="271" y="264"/>
                </a:lnTo>
                <a:lnTo>
                  <a:pt x="273" y="260"/>
                </a:lnTo>
                <a:lnTo>
                  <a:pt x="271" y="257"/>
                </a:lnTo>
                <a:lnTo>
                  <a:pt x="270" y="256"/>
                </a:lnTo>
                <a:lnTo>
                  <a:pt x="268" y="253"/>
                </a:lnTo>
                <a:lnTo>
                  <a:pt x="260" y="252"/>
                </a:lnTo>
                <a:lnTo>
                  <a:pt x="254" y="252"/>
                </a:lnTo>
                <a:lnTo>
                  <a:pt x="260" y="247"/>
                </a:lnTo>
                <a:lnTo>
                  <a:pt x="265" y="241"/>
                </a:lnTo>
                <a:lnTo>
                  <a:pt x="266" y="237"/>
                </a:lnTo>
                <a:lnTo>
                  <a:pt x="265" y="234"/>
                </a:lnTo>
                <a:lnTo>
                  <a:pt x="264" y="232"/>
                </a:lnTo>
                <a:lnTo>
                  <a:pt x="260" y="230"/>
                </a:lnTo>
                <a:lnTo>
                  <a:pt x="254" y="228"/>
                </a:lnTo>
                <a:lnTo>
                  <a:pt x="247" y="228"/>
                </a:lnTo>
                <a:lnTo>
                  <a:pt x="246" y="228"/>
                </a:lnTo>
                <a:lnTo>
                  <a:pt x="254" y="221"/>
                </a:lnTo>
                <a:lnTo>
                  <a:pt x="257" y="218"/>
                </a:lnTo>
                <a:lnTo>
                  <a:pt x="260" y="214"/>
                </a:lnTo>
                <a:lnTo>
                  <a:pt x="260" y="210"/>
                </a:lnTo>
                <a:lnTo>
                  <a:pt x="260" y="206"/>
                </a:lnTo>
                <a:lnTo>
                  <a:pt x="257" y="203"/>
                </a:lnTo>
                <a:lnTo>
                  <a:pt x="255" y="202"/>
                </a:lnTo>
                <a:lnTo>
                  <a:pt x="248" y="200"/>
                </a:lnTo>
                <a:lnTo>
                  <a:pt x="242" y="198"/>
                </a:lnTo>
                <a:lnTo>
                  <a:pt x="238" y="198"/>
                </a:lnTo>
                <a:lnTo>
                  <a:pt x="246" y="192"/>
                </a:lnTo>
                <a:lnTo>
                  <a:pt x="250" y="188"/>
                </a:lnTo>
                <a:lnTo>
                  <a:pt x="251" y="184"/>
                </a:lnTo>
                <a:lnTo>
                  <a:pt x="252" y="182"/>
                </a:lnTo>
                <a:lnTo>
                  <a:pt x="252" y="179"/>
                </a:lnTo>
                <a:lnTo>
                  <a:pt x="251" y="177"/>
                </a:lnTo>
                <a:lnTo>
                  <a:pt x="250" y="174"/>
                </a:lnTo>
                <a:lnTo>
                  <a:pt x="245" y="171"/>
                </a:lnTo>
                <a:lnTo>
                  <a:pt x="239" y="170"/>
                </a:lnTo>
                <a:lnTo>
                  <a:pt x="243" y="166"/>
                </a:lnTo>
                <a:lnTo>
                  <a:pt x="247" y="160"/>
                </a:lnTo>
                <a:lnTo>
                  <a:pt x="247" y="156"/>
                </a:lnTo>
                <a:lnTo>
                  <a:pt x="246" y="152"/>
                </a:lnTo>
                <a:lnTo>
                  <a:pt x="242" y="150"/>
                </a:lnTo>
                <a:lnTo>
                  <a:pt x="238" y="147"/>
                </a:lnTo>
                <a:lnTo>
                  <a:pt x="241" y="145"/>
                </a:lnTo>
                <a:lnTo>
                  <a:pt x="243" y="139"/>
                </a:lnTo>
                <a:lnTo>
                  <a:pt x="245" y="137"/>
                </a:lnTo>
                <a:lnTo>
                  <a:pt x="245" y="134"/>
                </a:lnTo>
                <a:lnTo>
                  <a:pt x="243" y="132"/>
                </a:lnTo>
                <a:lnTo>
                  <a:pt x="242" y="129"/>
                </a:lnTo>
                <a:lnTo>
                  <a:pt x="238" y="127"/>
                </a:lnTo>
                <a:lnTo>
                  <a:pt x="233" y="124"/>
                </a:lnTo>
                <a:lnTo>
                  <a:pt x="238" y="119"/>
                </a:lnTo>
                <a:lnTo>
                  <a:pt x="238" y="115"/>
                </a:lnTo>
                <a:lnTo>
                  <a:pt x="238" y="113"/>
                </a:lnTo>
                <a:lnTo>
                  <a:pt x="237" y="110"/>
                </a:lnTo>
                <a:lnTo>
                  <a:pt x="234" y="107"/>
                </a:lnTo>
                <a:lnTo>
                  <a:pt x="229" y="105"/>
                </a:lnTo>
                <a:lnTo>
                  <a:pt x="223" y="104"/>
                </a:lnTo>
                <a:lnTo>
                  <a:pt x="220" y="102"/>
                </a:lnTo>
                <a:lnTo>
                  <a:pt x="228" y="98"/>
                </a:lnTo>
                <a:lnTo>
                  <a:pt x="231" y="96"/>
                </a:lnTo>
                <a:lnTo>
                  <a:pt x="233" y="92"/>
                </a:lnTo>
                <a:lnTo>
                  <a:pt x="234" y="90"/>
                </a:lnTo>
                <a:lnTo>
                  <a:pt x="234" y="87"/>
                </a:lnTo>
                <a:lnTo>
                  <a:pt x="233" y="84"/>
                </a:lnTo>
                <a:lnTo>
                  <a:pt x="232" y="82"/>
                </a:lnTo>
                <a:lnTo>
                  <a:pt x="227" y="79"/>
                </a:lnTo>
                <a:lnTo>
                  <a:pt x="222" y="77"/>
                </a:lnTo>
                <a:lnTo>
                  <a:pt x="228" y="73"/>
                </a:lnTo>
                <a:lnTo>
                  <a:pt x="232" y="68"/>
                </a:lnTo>
                <a:lnTo>
                  <a:pt x="233" y="63"/>
                </a:lnTo>
                <a:lnTo>
                  <a:pt x="232" y="59"/>
                </a:lnTo>
                <a:lnTo>
                  <a:pt x="228" y="56"/>
                </a:lnTo>
                <a:lnTo>
                  <a:pt x="224" y="54"/>
                </a:lnTo>
                <a:lnTo>
                  <a:pt x="227" y="52"/>
                </a:lnTo>
                <a:lnTo>
                  <a:pt x="229" y="50"/>
                </a:lnTo>
                <a:lnTo>
                  <a:pt x="231" y="47"/>
                </a:lnTo>
                <a:lnTo>
                  <a:pt x="232" y="45"/>
                </a:lnTo>
                <a:lnTo>
                  <a:pt x="231" y="42"/>
                </a:lnTo>
                <a:lnTo>
                  <a:pt x="229" y="40"/>
                </a:lnTo>
                <a:lnTo>
                  <a:pt x="224" y="37"/>
                </a:lnTo>
                <a:lnTo>
                  <a:pt x="219" y="36"/>
                </a:lnTo>
                <a:lnTo>
                  <a:pt x="223" y="32"/>
                </a:lnTo>
                <a:lnTo>
                  <a:pt x="227" y="29"/>
                </a:lnTo>
                <a:lnTo>
                  <a:pt x="228" y="26"/>
                </a:lnTo>
                <a:lnTo>
                  <a:pt x="228" y="23"/>
                </a:lnTo>
                <a:lnTo>
                  <a:pt x="227" y="20"/>
                </a:lnTo>
                <a:lnTo>
                  <a:pt x="225" y="19"/>
                </a:lnTo>
                <a:lnTo>
                  <a:pt x="219" y="15"/>
                </a:lnTo>
                <a:lnTo>
                  <a:pt x="214" y="14"/>
                </a:lnTo>
                <a:lnTo>
                  <a:pt x="204" y="13"/>
                </a:lnTo>
                <a:lnTo>
                  <a:pt x="193" y="11"/>
                </a:lnTo>
                <a:lnTo>
                  <a:pt x="172" y="11"/>
                </a:lnTo>
                <a:lnTo>
                  <a:pt x="128" y="14"/>
                </a:lnTo>
                <a:lnTo>
                  <a:pt x="124" y="11"/>
                </a:lnTo>
                <a:lnTo>
                  <a:pt x="119" y="9"/>
                </a:lnTo>
                <a:lnTo>
                  <a:pt x="115" y="5"/>
                </a:lnTo>
                <a:lnTo>
                  <a:pt x="110" y="2"/>
                </a:lnTo>
                <a:lnTo>
                  <a:pt x="105" y="1"/>
                </a:lnTo>
                <a:lnTo>
                  <a:pt x="99" y="0"/>
                </a:lnTo>
                <a:lnTo>
                  <a:pt x="87" y="1"/>
                </a:lnTo>
                <a:lnTo>
                  <a:pt x="77" y="1"/>
                </a:lnTo>
                <a:lnTo>
                  <a:pt x="72" y="2"/>
                </a:lnTo>
                <a:lnTo>
                  <a:pt x="69" y="5"/>
                </a:lnTo>
                <a:lnTo>
                  <a:pt x="67" y="8"/>
                </a:lnTo>
                <a:lnTo>
                  <a:pt x="65" y="10"/>
                </a:lnTo>
                <a:lnTo>
                  <a:pt x="64" y="15"/>
                </a:lnTo>
                <a:lnTo>
                  <a:pt x="64" y="17"/>
                </a:lnTo>
                <a:lnTo>
                  <a:pt x="64" y="37"/>
                </a:lnTo>
                <a:lnTo>
                  <a:pt x="60" y="58"/>
                </a:lnTo>
                <a:lnTo>
                  <a:pt x="55" y="77"/>
                </a:lnTo>
                <a:lnTo>
                  <a:pt x="49" y="95"/>
                </a:lnTo>
                <a:lnTo>
                  <a:pt x="42" y="110"/>
                </a:lnTo>
                <a:lnTo>
                  <a:pt x="35" y="124"/>
                </a:lnTo>
                <a:lnTo>
                  <a:pt x="24" y="143"/>
                </a:lnTo>
                <a:lnTo>
                  <a:pt x="19" y="152"/>
                </a:lnTo>
                <a:lnTo>
                  <a:pt x="13" y="162"/>
                </a:lnTo>
                <a:lnTo>
                  <a:pt x="8" y="175"/>
                </a:lnTo>
                <a:lnTo>
                  <a:pt x="3" y="189"/>
                </a:lnTo>
                <a:lnTo>
                  <a:pt x="0" y="205"/>
                </a:lnTo>
                <a:lnTo>
                  <a:pt x="0" y="212"/>
                </a:lnTo>
                <a:lnTo>
                  <a:pt x="1" y="220"/>
                </a:lnTo>
                <a:lnTo>
                  <a:pt x="3" y="228"/>
                </a:lnTo>
                <a:lnTo>
                  <a:pt x="5" y="237"/>
                </a:lnTo>
                <a:lnTo>
                  <a:pt x="10" y="244"/>
                </a:lnTo>
                <a:lnTo>
                  <a:pt x="15" y="252"/>
                </a:lnTo>
                <a:lnTo>
                  <a:pt x="22" y="261"/>
                </a:lnTo>
                <a:lnTo>
                  <a:pt x="27" y="273"/>
                </a:lnTo>
                <a:lnTo>
                  <a:pt x="31" y="285"/>
                </a:lnTo>
                <a:lnTo>
                  <a:pt x="35" y="301"/>
                </a:lnTo>
                <a:lnTo>
                  <a:pt x="37" y="316"/>
                </a:lnTo>
                <a:lnTo>
                  <a:pt x="39" y="333"/>
                </a:lnTo>
                <a:lnTo>
                  <a:pt x="41" y="366"/>
                </a:lnTo>
                <a:lnTo>
                  <a:pt x="42" y="397"/>
                </a:lnTo>
                <a:lnTo>
                  <a:pt x="42" y="424"/>
                </a:lnTo>
                <a:lnTo>
                  <a:pt x="41" y="448"/>
                </a:lnTo>
                <a:lnTo>
                  <a:pt x="54" y="448"/>
                </a:lnTo>
                <a:lnTo>
                  <a:pt x="53" y="380"/>
                </a:lnTo>
                <a:lnTo>
                  <a:pt x="54" y="331"/>
                </a:lnTo>
                <a:lnTo>
                  <a:pt x="55" y="299"/>
                </a:lnTo>
                <a:lnTo>
                  <a:pt x="56" y="288"/>
                </a:lnTo>
                <a:lnTo>
                  <a:pt x="59" y="280"/>
                </a:lnTo>
                <a:lnTo>
                  <a:pt x="62" y="276"/>
                </a:lnTo>
                <a:lnTo>
                  <a:pt x="64" y="274"/>
                </a:lnTo>
                <a:lnTo>
                  <a:pt x="67" y="274"/>
                </a:lnTo>
                <a:lnTo>
                  <a:pt x="71" y="275"/>
                </a:lnTo>
                <a:lnTo>
                  <a:pt x="79" y="280"/>
                </a:lnTo>
                <a:lnTo>
                  <a:pt x="91" y="289"/>
                </a:lnTo>
                <a:lnTo>
                  <a:pt x="97" y="293"/>
                </a:lnTo>
                <a:lnTo>
                  <a:pt x="103" y="299"/>
                </a:lnTo>
                <a:lnTo>
                  <a:pt x="114" y="315"/>
                </a:lnTo>
                <a:lnTo>
                  <a:pt x="126" y="333"/>
                </a:lnTo>
                <a:lnTo>
                  <a:pt x="135" y="353"/>
                </a:lnTo>
                <a:lnTo>
                  <a:pt x="152" y="395"/>
                </a:lnTo>
                <a:lnTo>
                  <a:pt x="168" y="431"/>
                </a:lnTo>
                <a:lnTo>
                  <a:pt x="172" y="438"/>
                </a:lnTo>
                <a:lnTo>
                  <a:pt x="178" y="444"/>
                </a:lnTo>
                <a:lnTo>
                  <a:pt x="187" y="448"/>
                </a:lnTo>
                <a:lnTo>
                  <a:pt x="197" y="450"/>
                </a:lnTo>
                <a:lnTo>
                  <a:pt x="209" y="453"/>
                </a:lnTo>
                <a:lnTo>
                  <a:pt x="222" y="454"/>
                </a:lnTo>
                <a:lnTo>
                  <a:pt x="248" y="454"/>
                </a:lnTo>
                <a:lnTo>
                  <a:pt x="278" y="452"/>
                </a:lnTo>
                <a:lnTo>
                  <a:pt x="305" y="449"/>
                </a:lnTo>
                <a:lnTo>
                  <a:pt x="329" y="447"/>
                </a:lnTo>
                <a:lnTo>
                  <a:pt x="348" y="445"/>
                </a:lnTo>
                <a:lnTo>
                  <a:pt x="360" y="444"/>
                </a:lnTo>
                <a:lnTo>
                  <a:pt x="370" y="442"/>
                </a:lnTo>
                <a:lnTo>
                  <a:pt x="376" y="439"/>
                </a:lnTo>
                <a:lnTo>
                  <a:pt x="382" y="436"/>
                </a:lnTo>
                <a:lnTo>
                  <a:pt x="385" y="434"/>
                </a:lnTo>
                <a:lnTo>
                  <a:pt x="387" y="430"/>
                </a:lnTo>
                <a:lnTo>
                  <a:pt x="387" y="427"/>
                </a:lnTo>
                <a:lnTo>
                  <a:pt x="385" y="425"/>
                </a:lnTo>
                <a:close/>
                <a:moveTo>
                  <a:pt x="129" y="34"/>
                </a:moveTo>
                <a:lnTo>
                  <a:pt x="129" y="34"/>
                </a:lnTo>
                <a:lnTo>
                  <a:pt x="123" y="34"/>
                </a:lnTo>
                <a:lnTo>
                  <a:pt x="123" y="26"/>
                </a:lnTo>
                <a:lnTo>
                  <a:pt x="127" y="26"/>
                </a:lnTo>
                <a:lnTo>
                  <a:pt x="129" y="34"/>
                </a:lnTo>
                <a:close/>
                <a:moveTo>
                  <a:pt x="181" y="43"/>
                </a:moveTo>
                <a:lnTo>
                  <a:pt x="181" y="43"/>
                </a:lnTo>
                <a:lnTo>
                  <a:pt x="197" y="45"/>
                </a:lnTo>
                <a:lnTo>
                  <a:pt x="214" y="46"/>
                </a:lnTo>
                <a:lnTo>
                  <a:pt x="205" y="49"/>
                </a:lnTo>
                <a:lnTo>
                  <a:pt x="193" y="50"/>
                </a:lnTo>
                <a:lnTo>
                  <a:pt x="183" y="51"/>
                </a:lnTo>
                <a:lnTo>
                  <a:pt x="182" y="51"/>
                </a:lnTo>
                <a:lnTo>
                  <a:pt x="161" y="55"/>
                </a:lnTo>
                <a:lnTo>
                  <a:pt x="140" y="58"/>
                </a:lnTo>
                <a:lnTo>
                  <a:pt x="140" y="47"/>
                </a:lnTo>
                <a:lnTo>
                  <a:pt x="138" y="46"/>
                </a:lnTo>
                <a:lnTo>
                  <a:pt x="181" y="43"/>
                </a:lnTo>
                <a:close/>
                <a:moveTo>
                  <a:pt x="182" y="104"/>
                </a:moveTo>
                <a:lnTo>
                  <a:pt x="182" y="104"/>
                </a:lnTo>
                <a:lnTo>
                  <a:pt x="142" y="109"/>
                </a:lnTo>
                <a:lnTo>
                  <a:pt x="141" y="95"/>
                </a:lnTo>
                <a:lnTo>
                  <a:pt x="161" y="92"/>
                </a:lnTo>
                <a:lnTo>
                  <a:pt x="183" y="90"/>
                </a:lnTo>
                <a:lnTo>
                  <a:pt x="200" y="88"/>
                </a:lnTo>
                <a:lnTo>
                  <a:pt x="209" y="88"/>
                </a:lnTo>
                <a:lnTo>
                  <a:pt x="216" y="90"/>
                </a:lnTo>
                <a:lnTo>
                  <a:pt x="207" y="92"/>
                </a:lnTo>
                <a:lnTo>
                  <a:pt x="196" y="96"/>
                </a:lnTo>
                <a:lnTo>
                  <a:pt x="186" y="98"/>
                </a:lnTo>
                <a:lnTo>
                  <a:pt x="183" y="100"/>
                </a:lnTo>
                <a:lnTo>
                  <a:pt x="182" y="104"/>
                </a:lnTo>
                <a:close/>
                <a:moveTo>
                  <a:pt x="136" y="136"/>
                </a:moveTo>
                <a:lnTo>
                  <a:pt x="136" y="136"/>
                </a:lnTo>
                <a:lnTo>
                  <a:pt x="129" y="137"/>
                </a:lnTo>
                <a:lnTo>
                  <a:pt x="128" y="123"/>
                </a:lnTo>
                <a:lnTo>
                  <a:pt x="135" y="123"/>
                </a:lnTo>
                <a:lnTo>
                  <a:pt x="136" y="136"/>
                </a:lnTo>
                <a:close/>
                <a:moveTo>
                  <a:pt x="191" y="141"/>
                </a:moveTo>
                <a:lnTo>
                  <a:pt x="191" y="141"/>
                </a:lnTo>
                <a:lnTo>
                  <a:pt x="209" y="138"/>
                </a:lnTo>
                <a:lnTo>
                  <a:pt x="218" y="137"/>
                </a:lnTo>
                <a:lnTo>
                  <a:pt x="227" y="138"/>
                </a:lnTo>
                <a:lnTo>
                  <a:pt x="216" y="142"/>
                </a:lnTo>
                <a:lnTo>
                  <a:pt x="205" y="146"/>
                </a:lnTo>
                <a:lnTo>
                  <a:pt x="195" y="150"/>
                </a:lnTo>
                <a:lnTo>
                  <a:pt x="193" y="151"/>
                </a:lnTo>
                <a:lnTo>
                  <a:pt x="170" y="156"/>
                </a:lnTo>
                <a:lnTo>
                  <a:pt x="149" y="162"/>
                </a:lnTo>
                <a:lnTo>
                  <a:pt x="146" y="150"/>
                </a:lnTo>
                <a:lnTo>
                  <a:pt x="168" y="145"/>
                </a:lnTo>
                <a:lnTo>
                  <a:pt x="191" y="141"/>
                </a:lnTo>
                <a:close/>
                <a:moveTo>
                  <a:pt x="219" y="165"/>
                </a:moveTo>
                <a:lnTo>
                  <a:pt x="219" y="165"/>
                </a:lnTo>
                <a:lnTo>
                  <a:pt x="200" y="173"/>
                </a:lnTo>
                <a:lnTo>
                  <a:pt x="177" y="179"/>
                </a:lnTo>
                <a:lnTo>
                  <a:pt x="154" y="186"/>
                </a:lnTo>
                <a:lnTo>
                  <a:pt x="151" y="177"/>
                </a:lnTo>
                <a:lnTo>
                  <a:pt x="193" y="166"/>
                </a:lnTo>
                <a:lnTo>
                  <a:pt x="211" y="162"/>
                </a:lnTo>
                <a:lnTo>
                  <a:pt x="220" y="161"/>
                </a:lnTo>
                <a:lnTo>
                  <a:pt x="229" y="160"/>
                </a:lnTo>
                <a:lnTo>
                  <a:pt x="219" y="165"/>
                </a:lnTo>
                <a:close/>
                <a:moveTo>
                  <a:pt x="156" y="216"/>
                </a:moveTo>
                <a:lnTo>
                  <a:pt x="156" y="216"/>
                </a:lnTo>
                <a:lnTo>
                  <a:pt x="149" y="218"/>
                </a:lnTo>
                <a:lnTo>
                  <a:pt x="143" y="202"/>
                </a:lnTo>
                <a:lnTo>
                  <a:pt x="151" y="201"/>
                </a:lnTo>
                <a:lnTo>
                  <a:pt x="156" y="216"/>
                </a:lnTo>
                <a:close/>
                <a:moveTo>
                  <a:pt x="164" y="239"/>
                </a:moveTo>
                <a:lnTo>
                  <a:pt x="164" y="239"/>
                </a:lnTo>
                <a:lnTo>
                  <a:pt x="165" y="243"/>
                </a:lnTo>
                <a:lnTo>
                  <a:pt x="159" y="246"/>
                </a:lnTo>
                <a:lnTo>
                  <a:pt x="154" y="232"/>
                </a:lnTo>
                <a:lnTo>
                  <a:pt x="160" y="229"/>
                </a:lnTo>
                <a:lnTo>
                  <a:pt x="164" y="239"/>
                </a:lnTo>
                <a:close/>
                <a:moveTo>
                  <a:pt x="173" y="267"/>
                </a:moveTo>
                <a:lnTo>
                  <a:pt x="173" y="267"/>
                </a:lnTo>
                <a:lnTo>
                  <a:pt x="165" y="269"/>
                </a:lnTo>
                <a:lnTo>
                  <a:pt x="163" y="258"/>
                </a:lnTo>
                <a:lnTo>
                  <a:pt x="170" y="256"/>
                </a:lnTo>
                <a:lnTo>
                  <a:pt x="173" y="267"/>
                </a:lnTo>
                <a:close/>
                <a:moveTo>
                  <a:pt x="181" y="289"/>
                </a:moveTo>
                <a:lnTo>
                  <a:pt x="181" y="289"/>
                </a:lnTo>
                <a:lnTo>
                  <a:pt x="172" y="292"/>
                </a:lnTo>
                <a:lnTo>
                  <a:pt x="169" y="280"/>
                </a:lnTo>
                <a:lnTo>
                  <a:pt x="177" y="279"/>
                </a:lnTo>
                <a:lnTo>
                  <a:pt x="181" y="289"/>
                </a:lnTo>
                <a:close/>
                <a:moveTo>
                  <a:pt x="187" y="311"/>
                </a:moveTo>
                <a:lnTo>
                  <a:pt x="187" y="311"/>
                </a:lnTo>
                <a:lnTo>
                  <a:pt x="178" y="315"/>
                </a:lnTo>
                <a:lnTo>
                  <a:pt x="175" y="303"/>
                </a:lnTo>
                <a:lnTo>
                  <a:pt x="184" y="301"/>
                </a:lnTo>
                <a:lnTo>
                  <a:pt x="187" y="311"/>
                </a:lnTo>
                <a:close/>
                <a:moveTo>
                  <a:pt x="222" y="315"/>
                </a:moveTo>
                <a:lnTo>
                  <a:pt x="222" y="315"/>
                </a:lnTo>
                <a:lnTo>
                  <a:pt x="242" y="311"/>
                </a:lnTo>
                <a:lnTo>
                  <a:pt x="261" y="310"/>
                </a:lnTo>
                <a:lnTo>
                  <a:pt x="250" y="314"/>
                </a:lnTo>
                <a:lnTo>
                  <a:pt x="227" y="321"/>
                </a:lnTo>
                <a:lnTo>
                  <a:pt x="201" y="329"/>
                </a:lnTo>
                <a:lnTo>
                  <a:pt x="199" y="321"/>
                </a:lnTo>
                <a:lnTo>
                  <a:pt x="222" y="315"/>
                </a:lnTo>
                <a:close/>
                <a:moveTo>
                  <a:pt x="260" y="352"/>
                </a:moveTo>
                <a:lnTo>
                  <a:pt x="260" y="352"/>
                </a:lnTo>
                <a:lnTo>
                  <a:pt x="237" y="363"/>
                </a:lnTo>
                <a:lnTo>
                  <a:pt x="234" y="366"/>
                </a:lnTo>
                <a:lnTo>
                  <a:pt x="233" y="367"/>
                </a:lnTo>
                <a:lnTo>
                  <a:pt x="233" y="370"/>
                </a:lnTo>
                <a:lnTo>
                  <a:pt x="234" y="371"/>
                </a:lnTo>
                <a:lnTo>
                  <a:pt x="215" y="383"/>
                </a:lnTo>
                <a:lnTo>
                  <a:pt x="210" y="366"/>
                </a:lnTo>
                <a:lnTo>
                  <a:pt x="232" y="357"/>
                </a:lnTo>
                <a:lnTo>
                  <a:pt x="251" y="351"/>
                </a:lnTo>
                <a:lnTo>
                  <a:pt x="270" y="347"/>
                </a:lnTo>
                <a:lnTo>
                  <a:pt x="260" y="352"/>
                </a:lnTo>
                <a:close/>
                <a:moveTo>
                  <a:pt x="224" y="407"/>
                </a:moveTo>
                <a:lnTo>
                  <a:pt x="224" y="407"/>
                </a:lnTo>
                <a:lnTo>
                  <a:pt x="201" y="426"/>
                </a:lnTo>
                <a:lnTo>
                  <a:pt x="197" y="424"/>
                </a:lnTo>
                <a:lnTo>
                  <a:pt x="196" y="420"/>
                </a:lnTo>
                <a:lnTo>
                  <a:pt x="195" y="416"/>
                </a:lnTo>
                <a:lnTo>
                  <a:pt x="193" y="411"/>
                </a:lnTo>
                <a:lnTo>
                  <a:pt x="215" y="398"/>
                </a:lnTo>
                <a:lnTo>
                  <a:pt x="219" y="403"/>
                </a:lnTo>
                <a:lnTo>
                  <a:pt x="224" y="407"/>
                </a:lnTo>
                <a:close/>
                <a:moveTo>
                  <a:pt x="184" y="347"/>
                </a:moveTo>
                <a:lnTo>
                  <a:pt x="184" y="347"/>
                </a:lnTo>
                <a:lnTo>
                  <a:pt x="196" y="343"/>
                </a:lnTo>
                <a:lnTo>
                  <a:pt x="200" y="356"/>
                </a:lnTo>
                <a:lnTo>
                  <a:pt x="200" y="357"/>
                </a:lnTo>
                <a:lnTo>
                  <a:pt x="187" y="362"/>
                </a:lnTo>
                <a:lnTo>
                  <a:pt x="184" y="347"/>
                </a:lnTo>
                <a:close/>
                <a:moveTo>
                  <a:pt x="133" y="72"/>
                </a:moveTo>
                <a:lnTo>
                  <a:pt x="133" y="72"/>
                </a:lnTo>
                <a:lnTo>
                  <a:pt x="133" y="82"/>
                </a:lnTo>
                <a:lnTo>
                  <a:pt x="124" y="83"/>
                </a:lnTo>
                <a:lnTo>
                  <a:pt x="124" y="72"/>
                </a:lnTo>
                <a:lnTo>
                  <a:pt x="126" y="73"/>
                </a:lnTo>
                <a:lnTo>
                  <a:pt x="133" y="72"/>
                </a:lnTo>
                <a:close/>
                <a:moveTo>
                  <a:pt x="135" y="110"/>
                </a:moveTo>
                <a:lnTo>
                  <a:pt x="135" y="110"/>
                </a:lnTo>
                <a:lnTo>
                  <a:pt x="127" y="110"/>
                </a:lnTo>
                <a:lnTo>
                  <a:pt x="126" y="97"/>
                </a:lnTo>
                <a:lnTo>
                  <a:pt x="133" y="96"/>
                </a:lnTo>
                <a:lnTo>
                  <a:pt x="135" y="110"/>
                </a:lnTo>
                <a:close/>
                <a:moveTo>
                  <a:pt x="147" y="187"/>
                </a:moveTo>
                <a:lnTo>
                  <a:pt x="147" y="187"/>
                </a:lnTo>
                <a:lnTo>
                  <a:pt x="140" y="189"/>
                </a:lnTo>
                <a:lnTo>
                  <a:pt x="137" y="180"/>
                </a:lnTo>
                <a:lnTo>
                  <a:pt x="145" y="179"/>
                </a:lnTo>
                <a:lnTo>
                  <a:pt x="147" y="187"/>
                </a:lnTo>
                <a:close/>
                <a:moveTo>
                  <a:pt x="204" y="369"/>
                </a:moveTo>
                <a:lnTo>
                  <a:pt x="204" y="369"/>
                </a:lnTo>
                <a:lnTo>
                  <a:pt x="209" y="388"/>
                </a:lnTo>
                <a:lnTo>
                  <a:pt x="192" y="398"/>
                </a:lnTo>
                <a:lnTo>
                  <a:pt x="190" y="374"/>
                </a:lnTo>
                <a:lnTo>
                  <a:pt x="204" y="369"/>
                </a:lnTo>
                <a:close/>
                <a:moveTo>
                  <a:pt x="252" y="333"/>
                </a:moveTo>
                <a:lnTo>
                  <a:pt x="252" y="333"/>
                </a:lnTo>
                <a:lnTo>
                  <a:pt x="229" y="342"/>
                </a:lnTo>
                <a:lnTo>
                  <a:pt x="225" y="344"/>
                </a:lnTo>
                <a:lnTo>
                  <a:pt x="225" y="347"/>
                </a:lnTo>
                <a:lnTo>
                  <a:pt x="207" y="353"/>
                </a:lnTo>
                <a:lnTo>
                  <a:pt x="204" y="340"/>
                </a:lnTo>
                <a:lnTo>
                  <a:pt x="225" y="335"/>
                </a:lnTo>
                <a:lnTo>
                  <a:pt x="245" y="330"/>
                </a:lnTo>
                <a:lnTo>
                  <a:pt x="264" y="328"/>
                </a:lnTo>
                <a:lnTo>
                  <a:pt x="252" y="333"/>
                </a:lnTo>
                <a:close/>
                <a:moveTo>
                  <a:pt x="193" y="331"/>
                </a:moveTo>
                <a:lnTo>
                  <a:pt x="193" y="331"/>
                </a:lnTo>
                <a:lnTo>
                  <a:pt x="182" y="335"/>
                </a:lnTo>
                <a:lnTo>
                  <a:pt x="181" y="325"/>
                </a:lnTo>
                <a:lnTo>
                  <a:pt x="191" y="322"/>
                </a:lnTo>
                <a:lnTo>
                  <a:pt x="193" y="331"/>
                </a:lnTo>
                <a:close/>
                <a:moveTo>
                  <a:pt x="141" y="165"/>
                </a:moveTo>
                <a:lnTo>
                  <a:pt x="141" y="165"/>
                </a:lnTo>
                <a:lnTo>
                  <a:pt x="135" y="168"/>
                </a:lnTo>
                <a:lnTo>
                  <a:pt x="132" y="152"/>
                </a:lnTo>
                <a:lnTo>
                  <a:pt x="138" y="151"/>
                </a:lnTo>
                <a:lnTo>
                  <a:pt x="141" y="165"/>
                </a:lnTo>
                <a:close/>
                <a:moveTo>
                  <a:pt x="207" y="68"/>
                </a:moveTo>
                <a:lnTo>
                  <a:pt x="207" y="68"/>
                </a:lnTo>
                <a:lnTo>
                  <a:pt x="197" y="70"/>
                </a:lnTo>
                <a:lnTo>
                  <a:pt x="187" y="73"/>
                </a:lnTo>
                <a:lnTo>
                  <a:pt x="184" y="74"/>
                </a:lnTo>
                <a:lnTo>
                  <a:pt x="163" y="77"/>
                </a:lnTo>
                <a:lnTo>
                  <a:pt x="141" y="81"/>
                </a:lnTo>
                <a:lnTo>
                  <a:pt x="141" y="70"/>
                </a:lnTo>
                <a:lnTo>
                  <a:pt x="163" y="68"/>
                </a:lnTo>
                <a:lnTo>
                  <a:pt x="184" y="65"/>
                </a:lnTo>
                <a:lnTo>
                  <a:pt x="200" y="64"/>
                </a:lnTo>
                <a:lnTo>
                  <a:pt x="216" y="65"/>
                </a:lnTo>
                <a:lnTo>
                  <a:pt x="207" y="68"/>
                </a:lnTo>
                <a:close/>
                <a:moveTo>
                  <a:pt x="132" y="47"/>
                </a:moveTo>
                <a:lnTo>
                  <a:pt x="132" y="47"/>
                </a:lnTo>
                <a:lnTo>
                  <a:pt x="132" y="59"/>
                </a:lnTo>
                <a:lnTo>
                  <a:pt x="124" y="60"/>
                </a:lnTo>
                <a:lnTo>
                  <a:pt x="123" y="60"/>
                </a:lnTo>
                <a:lnTo>
                  <a:pt x="123" y="46"/>
                </a:lnTo>
                <a:lnTo>
                  <a:pt x="132" y="46"/>
                </a:lnTo>
                <a:lnTo>
                  <a:pt x="132" y="47"/>
                </a:lnTo>
                <a:close/>
                <a:moveTo>
                  <a:pt x="314" y="416"/>
                </a:moveTo>
                <a:lnTo>
                  <a:pt x="314" y="416"/>
                </a:lnTo>
                <a:lnTo>
                  <a:pt x="320" y="416"/>
                </a:lnTo>
                <a:lnTo>
                  <a:pt x="320" y="422"/>
                </a:lnTo>
                <a:lnTo>
                  <a:pt x="310" y="422"/>
                </a:lnTo>
                <a:lnTo>
                  <a:pt x="314" y="416"/>
                </a:lnTo>
                <a:close/>
                <a:moveTo>
                  <a:pt x="366" y="421"/>
                </a:moveTo>
                <a:lnTo>
                  <a:pt x="366" y="421"/>
                </a:lnTo>
                <a:lnTo>
                  <a:pt x="332" y="422"/>
                </a:lnTo>
                <a:lnTo>
                  <a:pt x="332" y="417"/>
                </a:lnTo>
                <a:lnTo>
                  <a:pt x="353" y="418"/>
                </a:lnTo>
                <a:lnTo>
                  <a:pt x="366" y="421"/>
                </a:lnTo>
                <a:close/>
                <a:moveTo>
                  <a:pt x="323" y="399"/>
                </a:moveTo>
                <a:lnTo>
                  <a:pt x="323" y="399"/>
                </a:lnTo>
                <a:lnTo>
                  <a:pt x="321" y="408"/>
                </a:lnTo>
                <a:lnTo>
                  <a:pt x="318" y="408"/>
                </a:lnTo>
                <a:lnTo>
                  <a:pt x="323" y="399"/>
                </a:lnTo>
                <a:close/>
                <a:moveTo>
                  <a:pt x="300" y="416"/>
                </a:moveTo>
                <a:lnTo>
                  <a:pt x="301" y="416"/>
                </a:lnTo>
                <a:lnTo>
                  <a:pt x="297" y="424"/>
                </a:lnTo>
                <a:lnTo>
                  <a:pt x="295" y="424"/>
                </a:lnTo>
                <a:lnTo>
                  <a:pt x="283" y="425"/>
                </a:lnTo>
                <a:lnTo>
                  <a:pt x="288" y="416"/>
                </a:lnTo>
                <a:lnTo>
                  <a:pt x="300" y="416"/>
                </a:lnTo>
                <a:close/>
                <a:moveTo>
                  <a:pt x="275" y="416"/>
                </a:moveTo>
                <a:lnTo>
                  <a:pt x="275" y="416"/>
                </a:lnTo>
                <a:lnTo>
                  <a:pt x="268" y="426"/>
                </a:lnTo>
                <a:lnTo>
                  <a:pt x="257" y="427"/>
                </a:lnTo>
                <a:lnTo>
                  <a:pt x="268" y="416"/>
                </a:lnTo>
                <a:lnTo>
                  <a:pt x="275" y="416"/>
                </a:lnTo>
                <a:close/>
                <a:moveTo>
                  <a:pt x="254" y="416"/>
                </a:moveTo>
                <a:lnTo>
                  <a:pt x="254" y="416"/>
                </a:lnTo>
                <a:lnTo>
                  <a:pt x="238" y="430"/>
                </a:lnTo>
                <a:lnTo>
                  <a:pt x="223" y="431"/>
                </a:lnTo>
                <a:lnTo>
                  <a:pt x="215" y="429"/>
                </a:lnTo>
                <a:lnTo>
                  <a:pt x="236" y="412"/>
                </a:lnTo>
                <a:lnTo>
                  <a:pt x="243" y="415"/>
                </a:lnTo>
                <a:lnTo>
                  <a:pt x="254" y="416"/>
                </a:lnTo>
                <a:close/>
                <a:moveTo>
                  <a:pt x="231" y="402"/>
                </a:moveTo>
                <a:lnTo>
                  <a:pt x="231" y="402"/>
                </a:lnTo>
                <a:lnTo>
                  <a:pt x="225" y="399"/>
                </a:lnTo>
                <a:lnTo>
                  <a:pt x="220" y="394"/>
                </a:lnTo>
                <a:lnTo>
                  <a:pt x="246" y="379"/>
                </a:lnTo>
                <a:lnTo>
                  <a:pt x="264" y="370"/>
                </a:lnTo>
                <a:lnTo>
                  <a:pt x="282" y="361"/>
                </a:lnTo>
                <a:lnTo>
                  <a:pt x="274" y="367"/>
                </a:lnTo>
                <a:lnTo>
                  <a:pt x="256" y="381"/>
                </a:lnTo>
                <a:lnTo>
                  <a:pt x="251" y="384"/>
                </a:lnTo>
                <a:lnTo>
                  <a:pt x="251" y="385"/>
                </a:lnTo>
                <a:lnTo>
                  <a:pt x="231" y="402"/>
                </a:lnTo>
                <a:close/>
                <a:moveTo>
                  <a:pt x="195" y="310"/>
                </a:moveTo>
                <a:lnTo>
                  <a:pt x="195" y="310"/>
                </a:lnTo>
                <a:lnTo>
                  <a:pt x="192" y="298"/>
                </a:lnTo>
                <a:lnTo>
                  <a:pt x="218" y="293"/>
                </a:lnTo>
                <a:lnTo>
                  <a:pt x="237" y="288"/>
                </a:lnTo>
                <a:lnTo>
                  <a:pt x="256" y="287"/>
                </a:lnTo>
                <a:lnTo>
                  <a:pt x="246" y="290"/>
                </a:lnTo>
                <a:lnTo>
                  <a:pt x="222" y="299"/>
                </a:lnTo>
                <a:lnTo>
                  <a:pt x="219" y="301"/>
                </a:lnTo>
                <a:lnTo>
                  <a:pt x="218" y="303"/>
                </a:lnTo>
                <a:lnTo>
                  <a:pt x="195" y="310"/>
                </a:lnTo>
                <a:close/>
                <a:moveTo>
                  <a:pt x="188" y="287"/>
                </a:moveTo>
                <a:lnTo>
                  <a:pt x="188" y="287"/>
                </a:lnTo>
                <a:lnTo>
                  <a:pt x="184" y="276"/>
                </a:lnTo>
                <a:lnTo>
                  <a:pt x="214" y="270"/>
                </a:lnTo>
                <a:lnTo>
                  <a:pt x="233" y="266"/>
                </a:lnTo>
                <a:lnTo>
                  <a:pt x="252" y="264"/>
                </a:lnTo>
                <a:lnTo>
                  <a:pt x="242" y="267"/>
                </a:lnTo>
                <a:lnTo>
                  <a:pt x="216" y="276"/>
                </a:lnTo>
                <a:lnTo>
                  <a:pt x="214" y="279"/>
                </a:lnTo>
                <a:lnTo>
                  <a:pt x="213" y="280"/>
                </a:lnTo>
                <a:lnTo>
                  <a:pt x="188" y="287"/>
                </a:lnTo>
                <a:close/>
                <a:moveTo>
                  <a:pt x="246" y="241"/>
                </a:moveTo>
                <a:lnTo>
                  <a:pt x="246" y="241"/>
                </a:lnTo>
                <a:lnTo>
                  <a:pt x="236" y="246"/>
                </a:lnTo>
                <a:lnTo>
                  <a:pt x="224" y="250"/>
                </a:lnTo>
                <a:lnTo>
                  <a:pt x="213" y="255"/>
                </a:lnTo>
                <a:lnTo>
                  <a:pt x="210" y="256"/>
                </a:lnTo>
                <a:lnTo>
                  <a:pt x="209" y="258"/>
                </a:lnTo>
                <a:lnTo>
                  <a:pt x="181" y="265"/>
                </a:lnTo>
                <a:lnTo>
                  <a:pt x="177" y="255"/>
                </a:lnTo>
                <a:lnTo>
                  <a:pt x="209" y="247"/>
                </a:lnTo>
                <a:lnTo>
                  <a:pt x="227" y="243"/>
                </a:lnTo>
                <a:lnTo>
                  <a:pt x="246" y="241"/>
                </a:lnTo>
                <a:close/>
                <a:moveTo>
                  <a:pt x="242" y="212"/>
                </a:moveTo>
                <a:lnTo>
                  <a:pt x="242" y="212"/>
                </a:lnTo>
                <a:lnTo>
                  <a:pt x="232" y="218"/>
                </a:lnTo>
                <a:lnTo>
                  <a:pt x="216" y="225"/>
                </a:lnTo>
                <a:lnTo>
                  <a:pt x="201" y="234"/>
                </a:lnTo>
                <a:lnTo>
                  <a:pt x="173" y="242"/>
                </a:lnTo>
                <a:lnTo>
                  <a:pt x="172" y="237"/>
                </a:lnTo>
                <a:lnTo>
                  <a:pt x="168" y="228"/>
                </a:lnTo>
                <a:lnTo>
                  <a:pt x="205" y="218"/>
                </a:lnTo>
                <a:lnTo>
                  <a:pt x="223" y="214"/>
                </a:lnTo>
                <a:lnTo>
                  <a:pt x="233" y="214"/>
                </a:lnTo>
                <a:lnTo>
                  <a:pt x="242" y="212"/>
                </a:lnTo>
                <a:close/>
                <a:moveTo>
                  <a:pt x="163" y="214"/>
                </a:moveTo>
                <a:lnTo>
                  <a:pt x="163" y="214"/>
                </a:lnTo>
                <a:lnTo>
                  <a:pt x="159" y="198"/>
                </a:lnTo>
                <a:lnTo>
                  <a:pt x="197" y="188"/>
                </a:lnTo>
                <a:lnTo>
                  <a:pt x="215" y="186"/>
                </a:lnTo>
                <a:lnTo>
                  <a:pt x="224" y="184"/>
                </a:lnTo>
                <a:lnTo>
                  <a:pt x="233" y="183"/>
                </a:lnTo>
                <a:lnTo>
                  <a:pt x="224" y="188"/>
                </a:lnTo>
                <a:lnTo>
                  <a:pt x="209" y="197"/>
                </a:lnTo>
                <a:lnTo>
                  <a:pt x="193" y="205"/>
                </a:lnTo>
                <a:lnTo>
                  <a:pt x="192" y="206"/>
                </a:lnTo>
                <a:lnTo>
                  <a:pt x="163" y="214"/>
                </a:lnTo>
                <a:close/>
                <a:moveTo>
                  <a:pt x="222" y="116"/>
                </a:moveTo>
                <a:lnTo>
                  <a:pt x="222" y="116"/>
                </a:lnTo>
                <a:lnTo>
                  <a:pt x="211" y="119"/>
                </a:lnTo>
                <a:lnTo>
                  <a:pt x="201" y="122"/>
                </a:lnTo>
                <a:lnTo>
                  <a:pt x="190" y="124"/>
                </a:lnTo>
                <a:lnTo>
                  <a:pt x="167" y="129"/>
                </a:lnTo>
                <a:lnTo>
                  <a:pt x="143" y="134"/>
                </a:lnTo>
                <a:lnTo>
                  <a:pt x="142" y="122"/>
                </a:lnTo>
                <a:lnTo>
                  <a:pt x="165" y="119"/>
                </a:lnTo>
                <a:lnTo>
                  <a:pt x="187" y="116"/>
                </a:lnTo>
                <a:lnTo>
                  <a:pt x="205" y="115"/>
                </a:lnTo>
                <a:lnTo>
                  <a:pt x="222" y="116"/>
                </a:lnTo>
                <a:close/>
                <a:moveTo>
                  <a:pt x="179" y="23"/>
                </a:moveTo>
                <a:lnTo>
                  <a:pt x="179" y="23"/>
                </a:lnTo>
                <a:lnTo>
                  <a:pt x="196" y="23"/>
                </a:lnTo>
                <a:lnTo>
                  <a:pt x="211" y="26"/>
                </a:lnTo>
                <a:lnTo>
                  <a:pt x="202" y="28"/>
                </a:lnTo>
                <a:lnTo>
                  <a:pt x="182" y="31"/>
                </a:lnTo>
                <a:lnTo>
                  <a:pt x="179" y="32"/>
                </a:lnTo>
                <a:lnTo>
                  <a:pt x="159" y="33"/>
                </a:lnTo>
                <a:lnTo>
                  <a:pt x="137" y="34"/>
                </a:lnTo>
                <a:lnTo>
                  <a:pt x="136" y="26"/>
                </a:lnTo>
                <a:lnTo>
                  <a:pt x="179"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7" name="Group 106"/>
          <p:cNvGrpSpPr/>
          <p:nvPr/>
        </p:nvGrpSpPr>
        <p:grpSpPr>
          <a:xfrm>
            <a:off x="7979758" y="2007621"/>
            <a:ext cx="453159" cy="285750"/>
            <a:chOff x="10501313" y="1798638"/>
            <a:chExt cx="498475" cy="314325"/>
          </a:xfrm>
          <a:solidFill>
            <a:schemeClr val="bg1"/>
          </a:solidFill>
        </p:grpSpPr>
        <p:sp>
          <p:nvSpPr>
            <p:cNvPr id="108" name="Freeform 1364"/>
            <p:cNvSpPr>
              <a:spLocks/>
            </p:cNvSpPr>
            <p:nvPr/>
          </p:nvSpPr>
          <p:spPr bwMode="auto">
            <a:xfrm>
              <a:off x="10609263" y="1798638"/>
              <a:ext cx="42863" cy="120650"/>
            </a:xfrm>
            <a:custGeom>
              <a:avLst/>
              <a:gdLst>
                <a:gd name="T0" fmla="*/ 0 w 54"/>
                <a:gd name="T1" fmla="*/ 7 h 151"/>
                <a:gd name="T2" fmla="*/ 6 w 54"/>
                <a:gd name="T3" fmla="*/ 133 h 151"/>
                <a:gd name="T4" fmla="*/ 6 w 54"/>
                <a:gd name="T5" fmla="*/ 133 h 151"/>
                <a:gd name="T6" fmla="*/ 6 w 54"/>
                <a:gd name="T7" fmla="*/ 133 h 151"/>
                <a:gd name="T8" fmla="*/ 10 w 54"/>
                <a:gd name="T9" fmla="*/ 132 h 151"/>
                <a:gd name="T10" fmla="*/ 15 w 54"/>
                <a:gd name="T11" fmla="*/ 133 h 151"/>
                <a:gd name="T12" fmla="*/ 19 w 54"/>
                <a:gd name="T13" fmla="*/ 136 h 151"/>
                <a:gd name="T14" fmla="*/ 22 w 54"/>
                <a:gd name="T15" fmla="*/ 139 h 151"/>
                <a:gd name="T16" fmla="*/ 22 w 54"/>
                <a:gd name="T17" fmla="*/ 139 h 151"/>
                <a:gd name="T18" fmla="*/ 24 w 54"/>
                <a:gd name="T19" fmla="*/ 144 h 151"/>
                <a:gd name="T20" fmla="*/ 32 w 54"/>
                <a:gd name="T21" fmla="*/ 151 h 151"/>
                <a:gd name="T22" fmla="*/ 32 w 54"/>
                <a:gd name="T23" fmla="*/ 151 h 151"/>
                <a:gd name="T24" fmla="*/ 34 w 54"/>
                <a:gd name="T25" fmla="*/ 133 h 151"/>
                <a:gd name="T26" fmla="*/ 38 w 54"/>
                <a:gd name="T27" fmla="*/ 118 h 151"/>
                <a:gd name="T28" fmla="*/ 38 w 54"/>
                <a:gd name="T29" fmla="*/ 118 h 151"/>
                <a:gd name="T30" fmla="*/ 42 w 54"/>
                <a:gd name="T31" fmla="*/ 107 h 151"/>
                <a:gd name="T32" fmla="*/ 43 w 54"/>
                <a:gd name="T33" fmla="*/ 94 h 151"/>
                <a:gd name="T34" fmla="*/ 54 w 54"/>
                <a:gd name="T35" fmla="*/ 7 h 151"/>
                <a:gd name="T36" fmla="*/ 54 w 54"/>
                <a:gd name="T37" fmla="*/ 7 h 151"/>
                <a:gd name="T38" fmla="*/ 42 w 54"/>
                <a:gd name="T39" fmla="*/ 3 h 151"/>
                <a:gd name="T40" fmla="*/ 30 w 54"/>
                <a:gd name="T41" fmla="*/ 0 h 151"/>
                <a:gd name="T42" fmla="*/ 22 w 54"/>
                <a:gd name="T43" fmla="*/ 0 h 151"/>
                <a:gd name="T44" fmla="*/ 14 w 54"/>
                <a:gd name="T45" fmla="*/ 2 h 151"/>
                <a:gd name="T46" fmla="*/ 7 w 54"/>
                <a:gd name="T47" fmla="*/ 3 h 151"/>
                <a:gd name="T48" fmla="*/ 4 w 54"/>
                <a:gd name="T49" fmla="*/ 5 h 151"/>
                <a:gd name="T50" fmla="*/ 0 w 54"/>
                <a:gd name="T51"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151">
                  <a:moveTo>
                    <a:pt x="0" y="7"/>
                  </a:moveTo>
                  <a:lnTo>
                    <a:pt x="6" y="133"/>
                  </a:lnTo>
                  <a:lnTo>
                    <a:pt x="6" y="133"/>
                  </a:lnTo>
                  <a:lnTo>
                    <a:pt x="6" y="133"/>
                  </a:lnTo>
                  <a:lnTo>
                    <a:pt x="10" y="132"/>
                  </a:lnTo>
                  <a:lnTo>
                    <a:pt x="15" y="133"/>
                  </a:lnTo>
                  <a:lnTo>
                    <a:pt x="19" y="136"/>
                  </a:lnTo>
                  <a:lnTo>
                    <a:pt x="22" y="139"/>
                  </a:lnTo>
                  <a:lnTo>
                    <a:pt x="22" y="139"/>
                  </a:lnTo>
                  <a:lnTo>
                    <a:pt x="24" y="144"/>
                  </a:lnTo>
                  <a:lnTo>
                    <a:pt x="32" y="151"/>
                  </a:lnTo>
                  <a:lnTo>
                    <a:pt x="32" y="151"/>
                  </a:lnTo>
                  <a:lnTo>
                    <a:pt x="34" y="133"/>
                  </a:lnTo>
                  <a:lnTo>
                    <a:pt x="38" y="118"/>
                  </a:lnTo>
                  <a:lnTo>
                    <a:pt x="38" y="118"/>
                  </a:lnTo>
                  <a:lnTo>
                    <a:pt x="42" y="107"/>
                  </a:lnTo>
                  <a:lnTo>
                    <a:pt x="43" y="94"/>
                  </a:lnTo>
                  <a:lnTo>
                    <a:pt x="54" y="7"/>
                  </a:lnTo>
                  <a:lnTo>
                    <a:pt x="54" y="7"/>
                  </a:lnTo>
                  <a:lnTo>
                    <a:pt x="42" y="3"/>
                  </a:lnTo>
                  <a:lnTo>
                    <a:pt x="30" y="0"/>
                  </a:lnTo>
                  <a:lnTo>
                    <a:pt x="22" y="0"/>
                  </a:lnTo>
                  <a:lnTo>
                    <a:pt x="14" y="2"/>
                  </a:lnTo>
                  <a:lnTo>
                    <a:pt x="7" y="3"/>
                  </a:lnTo>
                  <a:lnTo>
                    <a:pt x="4" y="5"/>
                  </a:lnTo>
                  <a:lnTo>
                    <a:pt x="0" y="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9" name="Freeform 1365"/>
            <p:cNvSpPr>
              <a:spLocks/>
            </p:cNvSpPr>
            <p:nvPr/>
          </p:nvSpPr>
          <p:spPr bwMode="auto">
            <a:xfrm>
              <a:off x="10609263" y="1798638"/>
              <a:ext cx="42863" cy="120650"/>
            </a:xfrm>
            <a:custGeom>
              <a:avLst/>
              <a:gdLst>
                <a:gd name="T0" fmla="*/ 0 w 54"/>
                <a:gd name="T1" fmla="*/ 7 h 151"/>
                <a:gd name="T2" fmla="*/ 6 w 54"/>
                <a:gd name="T3" fmla="*/ 133 h 151"/>
                <a:gd name="T4" fmla="*/ 6 w 54"/>
                <a:gd name="T5" fmla="*/ 133 h 151"/>
                <a:gd name="T6" fmla="*/ 6 w 54"/>
                <a:gd name="T7" fmla="*/ 133 h 151"/>
                <a:gd name="T8" fmla="*/ 10 w 54"/>
                <a:gd name="T9" fmla="*/ 132 h 151"/>
                <a:gd name="T10" fmla="*/ 15 w 54"/>
                <a:gd name="T11" fmla="*/ 133 h 151"/>
                <a:gd name="T12" fmla="*/ 19 w 54"/>
                <a:gd name="T13" fmla="*/ 136 h 151"/>
                <a:gd name="T14" fmla="*/ 22 w 54"/>
                <a:gd name="T15" fmla="*/ 139 h 151"/>
                <a:gd name="T16" fmla="*/ 22 w 54"/>
                <a:gd name="T17" fmla="*/ 139 h 151"/>
                <a:gd name="T18" fmla="*/ 24 w 54"/>
                <a:gd name="T19" fmla="*/ 144 h 151"/>
                <a:gd name="T20" fmla="*/ 32 w 54"/>
                <a:gd name="T21" fmla="*/ 151 h 151"/>
                <a:gd name="T22" fmla="*/ 32 w 54"/>
                <a:gd name="T23" fmla="*/ 151 h 151"/>
                <a:gd name="T24" fmla="*/ 34 w 54"/>
                <a:gd name="T25" fmla="*/ 133 h 151"/>
                <a:gd name="T26" fmla="*/ 38 w 54"/>
                <a:gd name="T27" fmla="*/ 118 h 151"/>
                <a:gd name="T28" fmla="*/ 38 w 54"/>
                <a:gd name="T29" fmla="*/ 118 h 151"/>
                <a:gd name="T30" fmla="*/ 42 w 54"/>
                <a:gd name="T31" fmla="*/ 107 h 151"/>
                <a:gd name="T32" fmla="*/ 43 w 54"/>
                <a:gd name="T33" fmla="*/ 94 h 151"/>
                <a:gd name="T34" fmla="*/ 54 w 54"/>
                <a:gd name="T35" fmla="*/ 7 h 151"/>
                <a:gd name="T36" fmla="*/ 54 w 54"/>
                <a:gd name="T37" fmla="*/ 7 h 151"/>
                <a:gd name="T38" fmla="*/ 42 w 54"/>
                <a:gd name="T39" fmla="*/ 3 h 151"/>
                <a:gd name="T40" fmla="*/ 30 w 54"/>
                <a:gd name="T41" fmla="*/ 0 h 151"/>
                <a:gd name="T42" fmla="*/ 22 w 54"/>
                <a:gd name="T43" fmla="*/ 0 h 151"/>
                <a:gd name="T44" fmla="*/ 14 w 54"/>
                <a:gd name="T45" fmla="*/ 2 h 151"/>
                <a:gd name="T46" fmla="*/ 7 w 54"/>
                <a:gd name="T47" fmla="*/ 3 h 151"/>
                <a:gd name="T48" fmla="*/ 4 w 54"/>
                <a:gd name="T49" fmla="*/ 5 h 151"/>
                <a:gd name="T50" fmla="*/ 0 w 54"/>
                <a:gd name="T51"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151">
                  <a:moveTo>
                    <a:pt x="0" y="7"/>
                  </a:moveTo>
                  <a:lnTo>
                    <a:pt x="6" y="133"/>
                  </a:lnTo>
                  <a:lnTo>
                    <a:pt x="6" y="133"/>
                  </a:lnTo>
                  <a:lnTo>
                    <a:pt x="6" y="133"/>
                  </a:lnTo>
                  <a:lnTo>
                    <a:pt x="10" y="132"/>
                  </a:lnTo>
                  <a:lnTo>
                    <a:pt x="15" y="133"/>
                  </a:lnTo>
                  <a:lnTo>
                    <a:pt x="19" y="136"/>
                  </a:lnTo>
                  <a:lnTo>
                    <a:pt x="22" y="139"/>
                  </a:lnTo>
                  <a:lnTo>
                    <a:pt x="22" y="139"/>
                  </a:lnTo>
                  <a:lnTo>
                    <a:pt x="24" y="144"/>
                  </a:lnTo>
                  <a:lnTo>
                    <a:pt x="32" y="151"/>
                  </a:lnTo>
                  <a:lnTo>
                    <a:pt x="32" y="151"/>
                  </a:lnTo>
                  <a:lnTo>
                    <a:pt x="34" y="133"/>
                  </a:lnTo>
                  <a:lnTo>
                    <a:pt x="38" y="118"/>
                  </a:lnTo>
                  <a:lnTo>
                    <a:pt x="38" y="118"/>
                  </a:lnTo>
                  <a:lnTo>
                    <a:pt x="42" y="107"/>
                  </a:lnTo>
                  <a:lnTo>
                    <a:pt x="43" y="94"/>
                  </a:lnTo>
                  <a:lnTo>
                    <a:pt x="54" y="7"/>
                  </a:lnTo>
                  <a:lnTo>
                    <a:pt x="54" y="7"/>
                  </a:lnTo>
                  <a:lnTo>
                    <a:pt x="42" y="3"/>
                  </a:lnTo>
                  <a:lnTo>
                    <a:pt x="30" y="0"/>
                  </a:lnTo>
                  <a:lnTo>
                    <a:pt x="22" y="0"/>
                  </a:lnTo>
                  <a:lnTo>
                    <a:pt x="14" y="2"/>
                  </a:lnTo>
                  <a:lnTo>
                    <a:pt x="7" y="3"/>
                  </a:lnTo>
                  <a:lnTo>
                    <a:pt x="4" y="5"/>
                  </a:lnTo>
                  <a:lnTo>
                    <a:pt x="0" y="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0" name="Freeform 1366"/>
            <p:cNvSpPr>
              <a:spLocks/>
            </p:cNvSpPr>
            <p:nvPr/>
          </p:nvSpPr>
          <p:spPr bwMode="auto">
            <a:xfrm>
              <a:off x="10615613" y="1865313"/>
              <a:ext cx="242888" cy="117475"/>
            </a:xfrm>
            <a:custGeom>
              <a:avLst/>
              <a:gdLst>
                <a:gd name="T0" fmla="*/ 111 w 304"/>
                <a:gd name="T1" fmla="*/ 147 h 147"/>
                <a:gd name="T2" fmla="*/ 111 w 304"/>
                <a:gd name="T3" fmla="*/ 147 h 147"/>
                <a:gd name="T4" fmla="*/ 124 w 304"/>
                <a:gd name="T5" fmla="*/ 147 h 147"/>
                <a:gd name="T6" fmla="*/ 137 w 304"/>
                <a:gd name="T7" fmla="*/ 147 h 147"/>
                <a:gd name="T8" fmla="*/ 149 w 304"/>
                <a:gd name="T9" fmla="*/ 146 h 147"/>
                <a:gd name="T10" fmla="*/ 161 w 304"/>
                <a:gd name="T11" fmla="*/ 143 h 147"/>
                <a:gd name="T12" fmla="*/ 171 w 304"/>
                <a:gd name="T13" fmla="*/ 141 h 147"/>
                <a:gd name="T14" fmla="*/ 181 w 304"/>
                <a:gd name="T15" fmla="*/ 137 h 147"/>
                <a:gd name="T16" fmla="*/ 202 w 304"/>
                <a:gd name="T17" fmla="*/ 128 h 147"/>
                <a:gd name="T18" fmla="*/ 219 w 304"/>
                <a:gd name="T19" fmla="*/ 118 h 147"/>
                <a:gd name="T20" fmla="*/ 235 w 304"/>
                <a:gd name="T21" fmla="*/ 105 h 147"/>
                <a:gd name="T22" fmla="*/ 249 w 304"/>
                <a:gd name="T23" fmla="*/ 92 h 147"/>
                <a:gd name="T24" fmla="*/ 261 w 304"/>
                <a:gd name="T25" fmla="*/ 78 h 147"/>
                <a:gd name="T26" fmla="*/ 271 w 304"/>
                <a:gd name="T27" fmla="*/ 64 h 147"/>
                <a:gd name="T28" fmla="*/ 280 w 304"/>
                <a:gd name="T29" fmla="*/ 50 h 147"/>
                <a:gd name="T30" fmla="*/ 288 w 304"/>
                <a:gd name="T31" fmla="*/ 37 h 147"/>
                <a:gd name="T32" fmla="*/ 294 w 304"/>
                <a:gd name="T33" fmla="*/ 24 h 147"/>
                <a:gd name="T34" fmla="*/ 302 w 304"/>
                <a:gd name="T35" fmla="*/ 7 h 147"/>
                <a:gd name="T36" fmla="*/ 304 w 304"/>
                <a:gd name="T37" fmla="*/ 0 h 147"/>
                <a:gd name="T38" fmla="*/ 304 w 304"/>
                <a:gd name="T39" fmla="*/ 0 h 147"/>
                <a:gd name="T40" fmla="*/ 299 w 304"/>
                <a:gd name="T41" fmla="*/ 11 h 147"/>
                <a:gd name="T42" fmla="*/ 293 w 304"/>
                <a:gd name="T43" fmla="*/ 23 h 147"/>
                <a:gd name="T44" fmla="*/ 285 w 304"/>
                <a:gd name="T45" fmla="*/ 34 h 147"/>
                <a:gd name="T46" fmla="*/ 276 w 304"/>
                <a:gd name="T47" fmla="*/ 45 h 147"/>
                <a:gd name="T48" fmla="*/ 267 w 304"/>
                <a:gd name="T49" fmla="*/ 56 h 147"/>
                <a:gd name="T50" fmla="*/ 257 w 304"/>
                <a:gd name="T51" fmla="*/ 66 h 147"/>
                <a:gd name="T52" fmla="*/ 245 w 304"/>
                <a:gd name="T53" fmla="*/ 75 h 147"/>
                <a:gd name="T54" fmla="*/ 234 w 304"/>
                <a:gd name="T55" fmla="*/ 84 h 147"/>
                <a:gd name="T56" fmla="*/ 221 w 304"/>
                <a:gd name="T57" fmla="*/ 93 h 147"/>
                <a:gd name="T58" fmla="*/ 207 w 304"/>
                <a:gd name="T59" fmla="*/ 100 h 147"/>
                <a:gd name="T60" fmla="*/ 193 w 304"/>
                <a:gd name="T61" fmla="*/ 106 h 147"/>
                <a:gd name="T62" fmla="*/ 179 w 304"/>
                <a:gd name="T63" fmla="*/ 111 h 147"/>
                <a:gd name="T64" fmla="*/ 164 w 304"/>
                <a:gd name="T65" fmla="*/ 116 h 147"/>
                <a:gd name="T66" fmla="*/ 147 w 304"/>
                <a:gd name="T67" fmla="*/ 119 h 147"/>
                <a:gd name="T68" fmla="*/ 132 w 304"/>
                <a:gd name="T69" fmla="*/ 120 h 147"/>
                <a:gd name="T70" fmla="*/ 115 w 304"/>
                <a:gd name="T71" fmla="*/ 119 h 147"/>
                <a:gd name="T72" fmla="*/ 115 w 304"/>
                <a:gd name="T73" fmla="*/ 119 h 147"/>
                <a:gd name="T74" fmla="*/ 98 w 304"/>
                <a:gd name="T75" fmla="*/ 118 h 147"/>
                <a:gd name="T76" fmla="*/ 84 w 304"/>
                <a:gd name="T77" fmla="*/ 115 h 147"/>
                <a:gd name="T78" fmla="*/ 70 w 304"/>
                <a:gd name="T79" fmla="*/ 112 h 147"/>
                <a:gd name="T80" fmla="*/ 59 w 304"/>
                <a:gd name="T81" fmla="*/ 109 h 147"/>
                <a:gd name="T82" fmla="*/ 48 w 304"/>
                <a:gd name="T83" fmla="*/ 103 h 147"/>
                <a:gd name="T84" fmla="*/ 38 w 304"/>
                <a:gd name="T85" fmla="*/ 100 h 147"/>
                <a:gd name="T86" fmla="*/ 23 w 304"/>
                <a:gd name="T87" fmla="*/ 89 h 147"/>
                <a:gd name="T88" fmla="*/ 13 w 304"/>
                <a:gd name="T89" fmla="*/ 80 h 147"/>
                <a:gd name="T90" fmla="*/ 5 w 304"/>
                <a:gd name="T91" fmla="*/ 71 h 147"/>
                <a:gd name="T92" fmla="*/ 0 w 304"/>
                <a:gd name="T93" fmla="*/ 64 h 147"/>
                <a:gd name="T94" fmla="*/ 0 w 304"/>
                <a:gd name="T95" fmla="*/ 64 h 147"/>
                <a:gd name="T96" fmla="*/ 5 w 304"/>
                <a:gd name="T97" fmla="*/ 75 h 147"/>
                <a:gd name="T98" fmla="*/ 13 w 304"/>
                <a:gd name="T99" fmla="*/ 88 h 147"/>
                <a:gd name="T100" fmla="*/ 24 w 304"/>
                <a:gd name="T101" fmla="*/ 102 h 147"/>
                <a:gd name="T102" fmla="*/ 30 w 304"/>
                <a:gd name="T103" fmla="*/ 110 h 147"/>
                <a:gd name="T104" fmla="*/ 39 w 304"/>
                <a:gd name="T105" fmla="*/ 118 h 147"/>
                <a:gd name="T106" fmla="*/ 48 w 304"/>
                <a:gd name="T107" fmla="*/ 124 h 147"/>
                <a:gd name="T108" fmla="*/ 59 w 304"/>
                <a:gd name="T109" fmla="*/ 130 h 147"/>
                <a:gd name="T110" fmla="*/ 70 w 304"/>
                <a:gd name="T111" fmla="*/ 137 h 147"/>
                <a:gd name="T112" fmla="*/ 83 w 304"/>
                <a:gd name="T113" fmla="*/ 141 h 147"/>
                <a:gd name="T114" fmla="*/ 96 w 304"/>
                <a:gd name="T115" fmla="*/ 144 h 147"/>
                <a:gd name="T116" fmla="*/ 111 w 304"/>
                <a:gd name="T1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4" h="147">
                  <a:moveTo>
                    <a:pt x="111" y="147"/>
                  </a:moveTo>
                  <a:lnTo>
                    <a:pt x="111" y="147"/>
                  </a:lnTo>
                  <a:lnTo>
                    <a:pt x="124" y="147"/>
                  </a:lnTo>
                  <a:lnTo>
                    <a:pt x="137" y="147"/>
                  </a:lnTo>
                  <a:lnTo>
                    <a:pt x="149" y="146"/>
                  </a:lnTo>
                  <a:lnTo>
                    <a:pt x="161" y="143"/>
                  </a:lnTo>
                  <a:lnTo>
                    <a:pt x="171" y="141"/>
                  </a:lnTo>
                  <a:lnTo>
                    <a:pt x="181" y="137"/>
                  </a:lnTo>
                  <a:lnTo>
                    <a:pt x="202" y="128"/>
                  </a:lnTo>
                  <a:lnTo>
                    <a:pt x="219" y="118"/>
                  </a:lnTo>
                  <a:lnTo>
                    <a:pt x="235" y="105"/>
                  </a:lnTo>
                  <a:lnTo>
                    <a:pt x="249" y="92"/>
                  </a:lnTo>
                  <a:lnTo>
                    <a:pt x="261" y="78"/>
                  </a:lnTo>
                  <a:lnTo>
                    <a:pt x="271" y="64"/>
                  </a:lnTo>
                  <a:lnTo>
                    <a:pt x="280" y="50"/>
                  </a:lnTo>
                  <a:lnTo>
                    <a:pt x="288" y="37"/>
                  </a:lnTo>
                  <a:lnTo>
                    <a:pt x="294" y="24"/>
                  </a:lnTo>
                  <a:lnTo>
                    <a:pt x="302" y="7"/>
                  </a:lnTo>
                  <a:lnTo>
                    <a:pt x="304" y="0"/>
                  </a:lnTo>
                  <a:lnTo>
                    <a:pt x="304" y="0"/>
                  </a:lnTo>
                  <a:lnTo>
                    <a:pt x="299" y="11"/>
                  </a:lnTo>
                  <a:lnTo>
                    <a:pt x="293" y="23"/>
                  </a:lnTo>
                  <a:lnTo>
                    <a:pt x="285" y="34"/>
                  </a:lnTo>
                  <a:lnTo>
                    <a:pt x="276" y="45"/>
                  </a:lnTo>
                  <a:lnTo>
                    <a:pt x="267" y="56"/>
                  </a:lnTo>
                  <a:lnTo>
                    <a:pt x="257" y="66"/>
                  </a:lnTo>
                  <a:lnTo>
                    <a:pt x="245" y="75"/>
                  </a:lnTo>
                  <a:lnTo>
                    <a:pt x="234" y="84"/>
                  </a:lnTo>
                  <a:lnTo>
                    <a:pt x="221" y="93"/>
                  </a:lnTo>
                  <a:lnTo>
                    <a:pt x="207" y="100"/>
                  </a:lnTo>
                  <a:lnTo>
                    <a:pt x="193" y="106"/>
                  </a:lnTo>
                  <a:lnTo>
                    <a:pt x="179" y="111"/>
                  </a:lnTo>
                  <a:lnTo>
                    <a:pt x="164" y="116"/>
                  </a:lnTo>
                  <a:lnTo>
                    <a:pt x="147" y="119"/>
                  </a:lnTo>
                  <a:lnTo>
                    <a:pt x="132" y="120"/>
                  </a:lnTo>
                  <a:lnTo>
                    <a:pt x="115" y="119"/>
                  </a:lnTo>
                  <a:lnTo>
                    <a:pt x="115" y="119"/>
                  </a:lnTo>
                  <a:lnTo>
                    <a:pt x="98" y="118"/>
                  </a:lnTo>
                  <a:lnTo>
                    <a:pt x="84" y="115"/>
                  </a:lnTo>
                  <a:lnTo>
                    <a:pt x="70" y="112"/>
                  </a:lnTo>
                  <a:lnTo>
                    <a:pt x="59" y="109"/>
                  </a:lnTo>
                  <a:lnTo>
                    <a:pt x="48" y="103"/>
                  </a:lnTo>
                  <a:lnTo>
                    <a:pt x="38" y="100"/>
                  </a:lnTo>
                  <a:lnTo>
                    <a:pt x="23" y="89"/>
                  </a:lnTo>
                  <a:lnTo>
                    <a:pt x="13" y="80"/>
                  </a:lnTo>
                  <a:lnTo>
                    <a:pt x="5" y="71"/>
                  </a:lnTo>
                  <a:lnTo>
                    <a:pt x="0" y="64"/>
                  </a:lnTo>
                  <a:lnTo>
                    <a:pt x="0" y="64"/>
                  </a:lnTo>
                  <a:lnTo>
                    <a:pt x="5" y="75"/>
                  </a:lnTo>
                  <a:lnTo>
                    <a:pt x="13" y="88"/>
                  </a:lnTo>
                  <a:lnTo>
                    <a:pt x="24" y="102"/>
                  </a:lnTo>
                  <a:lnTo>
                    <a:pt x="30" y="110"/>
                  </a:lnTo>
                  <a:lnTo>
                    <a:pt x="39" y="118"/>
                  </a:lnTo>
                  <a:lnTo>
                    <a:pt x="48" y="124"/>
                  </a:lnTo>
                  <a:lnTo>
                    <a:pt x="59" y="130"/>
                  </a:lnTo>
                  <a:lnTo>
                    <a:pt x="70" y="137"/>
                  </a:lnTo>
                  <a:lnTo>
                    <a:pt x="83" y="141"/>
                  </a:lnTo>
                  <a:lnTo>
                    <a:pt x="96" y="144"/>
                  </a:lnTo>
                  <a:lnTo>
                    <a:pt x="111" y="14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1" name="Freeform 1367"/>
            <p:cNvSpPr>
              <a:spLocks/>
            </p:cNvSpPr>
            <p:nvPr/>
          </p:nvSpPr>
          <p:spPr bwMode="auto">
            <a:xfrm>
              <a:off x="10615613" y="1865313"/>
              <a:ext cx="242888" cy="117475"/>
            </a:xfrm>
            <a:custGeom>
              <a:avLst/>
              <a:gdLst>
                <a:gd name="T0" fmla="*/ 111 w 304"/>
                <a:gd name="T1" fmla="*/ 147 h 147"/>
                <a:gd name="T2" fmla="*/ 111 w 304"/>
                <a:gd name="T3" fmla="*/ 147 h 147"/>
                <a:gd name="T4" fmla="*/ 124 w 304"/>
                <a:gd name="T5" fmla="*/ 147 h 147"/>
                <a:gd name="T6" fmla="*/ 137 w 304"/>
                <a:gd name="T7" fmla="*/ 147 h 147"/>
                <a:gd name="T8" fmla="*/ 149 w 304"/>
                <a:gd name="T9" fmla="*/ 146 h 147"/>
                <a:gd name="T10" fmla="*/ 161 w 304"/>
                <a:gd name="T11" fmla="*/ 143 h 147"/>
                <a:gd name="T12" fmla="*/ 171 w 304"/>
                <a:gd name="T13" fmla="*/ 141 h 147"/>
                <a:gd name="T14" fmla="*/ 181 w 304"/>
                <a:gd name="T15" fmla="*/ 137 h 147"/>
                <a:gd name="T16" fmla="*/ 202 w 304"/>
                <a:gd name="T17" fmla="*/ 128 h 147"/>
                <a:gd name="T18" fmla="*/ 219 w 304"/>
                <a:gd name="T19" fmla="*/ 118 h 147"/>
                <a:gd name="T20" fmla="*/ 235 w 304"/>
                <a:gd name="T21" fmla="*/ 105 h 147"/>
                <a:gd name="T22" fmla="*/ 249 w 304"/>
                <a:gd name="T23" fmla="*/ 92 h 147"/>
                <a:gd name="T24" fmla="*/ 261 w 304"/>
                <a:gd name="T25" fmla="*/ 78 h 147"/>
                <a:gd name="T26" fmla="*/ 271 w 304"/>
                <a:gd name="T27" fmla="*/ 64 h 147"/>
                <a:gd name="T28" fmla="*/ 280 w 304"/>
                <a:gd name="T29" fmla="*/ 50 h 147"/>
                <a:gd name="T30" fmla="*/ 288 w 304"/>
                <a:gd name="T31" fmla="*/ 37 h 147"/>
                <a:gd name="T32" fmla="*/ 294 w 304"/>
                <a:gd name="T33" fmla="*/ 24 h 147"/>
                <a:gd name="T34" fmla="*/ 302 w 304"/>
                <a:gd name="T35" fmla="*/ 7 h 147"/>
                <a:gd name="T36" fmla="*/ 304 w 304"/>
                <a:gd name="T37" fmla="*/ 0 h 147"/>
                <a:gd name="T38" fmla="*/ 304 w 304"/>
                <a:gd name="T39" fmla="*/ 0 h 147"/>
                <a:gd name="T40" fmla="*/ 299 w 304"/>
                <a:gd name="T41" fmla="*/ 11 h 147"/>
                <a:gd name="T42" fmla="*/ 293 w 304"/>
                <a:gd name="T43" fmla="*/ 23 h 147"/>
                <a:gd name="T44" fmla="*/ 285 w 304"/>
                <a:gd name="T45" fmla="*/ 34 h 147"/>
                <a:gd name="T46" fmla="*/ 276 w 304"/>
                <a:gd name="T47" fmla="*/ 45 h 147"/>
                <a:gd name="T48" fmla="*/ 267 w 304"/>
                <a:gd name="T49" fmla="*/ 56 h 147"/>
                <a:gd name="T50" fmla="*/ 257 w 304"/>
                <a:gd name="T51" fmla="*/ 66 h 147"/>
                <a:gd name="T52" fmla="*/ 245 w 304"/>
                <a:gd name="T53" fmla="*/ 75 h 147"/>
                <a:gd name="T54" fmla="*/ 234 w 304"/>
                <a:gd name="T55" fmla="*/ 84 h 147"/>
                <a:gd name="T56" fmla="*/ 221 w 304"/>
                <a:gd name="T57" fmla="*/ 93 h 147"/>
                <a:gd name="T58" fmla="*/ 207 w 304"/>
                <a:gd name="T59" fmla="*/ 100 h 147"/>
                <a:gd name="T60" fmla="*/ 193 w 304"/>
                <a:gd name="T61" fmla="*/ 106 h 147"/>
                <a:gd name="T62" fmla="*/ 179 w 304"/>
                <a:gd name="T63" fmla="*/ 111 h 147"/>
                <a:gd name="T64" fmla="*/ 164 w 304"/>
                <a:gd name="T65" fmla="*/ 116 h 147"/>
                <a:gd name="T66" fmla="*/ 147 w 304"/>
                <a:gd name="T67" fmla="*/ 119 h 147"/>
                <a:gd name="T68" fmla="*/ 132 w 304"/>
                <a:gd name="T69" fmla="*/ 120 h 147"/>
                <a:gd name="T70" fmla="*/ 115 w 304"/>
                <a:gd name="T71" fmla="*/ 119 h 147"/>
                <a:gd name="T72" fmla="*/ 115 w 304"/>
                <a:gd name="T73" fmla="*/ 119 h 147"/>
                <a:gd name="T74" fmla="*/ 98 w 304"/>
                <a:gd name="T75" fmla="*/ 118 h 147"/>
                <a:gd name="T76" fmla="*/ 84 w 304"/>
                <a:gd name="T77" fmla="*/ 115 h 147"/>
                <a:gd name="T78" fmla="*/ 70 w 304"/>
                <a:gd name="T79" fmla="*/ 112 h 147"/>
                <a:gd name="T80" fmla="*/ 59 w 304"/>
                <a:gd name="T81" fmla="*/ 109 h 147"/>
                <a:gd name="T82" fmla="*/ 48 w 304"/>
                <a:gd name="T83" fmla="*/ 103 h 147"/>
                <a:gd name="T84" fmla="*/ 38 w 304"/>
                <a:gd name="T85" fmla="*/ 100 h 147"/>
                <a:gd name="T86" fmla="*/ 23 w 304"/>
                <a:gd name="T87" fmla="*/ 89 h 147"/>
                <a:gd name="T88" fmla="*/ 13 w 304"/>
                <a:gd name="T89" fmla="*/ 80 h 147"/>
                <a:gd name="T90" fmla="*/ 5 w 304"/>
                <a:gd name="T91" fmla="*/ 71 h 147"/>
                <a:gd name="T92" fmla="*/ 0 w 304"/>
                <a:gd name="T93" fmla="*/ 64 h 147"/>
                <a:gd name="T94" fmla="*/ 0 w 304"/>
                <a:gd name="T95" fmla="*/ 64 h 147"/>
                <a:gd name="T96" fmla="*/ 5 w 304"/>
                <a:gd name="T97" fmla="*/ 75 h 147"/>
                <a:gd name="T98" fmla="*/ 13 w 304"/>
                <a:gd name="T99" fmla="*/ 88 h 147"/>
                <a:gd name="T100" fmla="*/ 24 w 304"/>
                <a:gd name="T101" fmla="*/ 102 h 147"/>
                <a:gd name="T102" fmla="*/ 30 w 304"/>
                <a:gd name="T103" fmla="*/ 110 h 147"/>
                <a:gd name="T104" fmla="*/ 39 w 304"/>
                <a:gd name="T105" fmla="*/ 118 h 147"/>
                <a:gd name="T106" fmla="*/ 48 w 304"/>
                <a:gd name="T107" fmla="*/ 124 h 147"/>
                <a:gd name="T108" fmla="*/ 59 w 304"/>
                <a:gd name="T109" fmla="*/ 130 h 147"/>
                <a:gd name="T110" fmla="*/ 70 w 304"/>
                <a:gd name="T111" fmla="*/ 137 h 147"/>
                <a:gd name="T112" fmla="*/ 83 w 304"/>
                <a:gd name="T113" fmla="*/ 141 h 147"/>
                <a:gd name="T114" fmla="*/ 96 w 304"/>
                <a:gd name="T115" fmla="*/ 144 h 147"/>
                <a:gd name="T116" fmla="*/ 111 w 304"/>
                <a:gd name="T1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4" h="147">
                  <a:moveTo>
                    <a:pt x="111" y="147"/>
                  </a:moveTo>
                  <a:lnTo>
                    <a:pt x="111" y="147"/>
                  </a:lnTo>
                  <a:lnTo>
                    <a:pt x="124" y="147"/>
                  </a:lnTo>
                  <a:lnTo>
                    <a:pt x="137" y="147"/>
                  </a:lnTo>
                  <a:lnTo>
                    <a:pt x="149" y="146"/>
                  </a:lnTo>
                  <a:lnTo>
                    <a:pt x="161" y="143"/>
                  </a:lnTo>
                  <a:lnTo>
                    <a:pt x="171" y="141"/>
                  </a:lnTo>
                  <a:lnTo>
                    <a:pt x="181" y="137"/>
                  </a:lnTo>
                  <a:lnTo>
                    <a:pt x="202" y="128"/>
                  </a:lnTo>
                  <a:lnTo>
                    <a:pt x="219" y="118"/>
                  </a:lnTo>
                  <a:lnTo>
                    <a:pt x="235" y="105"/>
                  </a:lnTo>
                  <a:lnTo>
                    <a:pt x="249" y="92"/>
                  </a:lnTo>
                  <a:lnTo>
                    <a:pt x="261" y="78"/>
                  </a:lnTo>
                  <a:lnTo>
                    <a:pt x="271" y="64"/>
                  </a:lnTo>
                  <a:lnTo>
                    <a:pt x="280" y="50"/>
                  </a:lnTo>
                  <a:lnTo>
                    <a:pt x="288" y="37"/>
                  </a:lnTo>
                  <a:lnTo>
                    <a:pt x="294" y="24"/>
                  </a:lnTo>
                  <a:lnTo>
                    <a:pt x="302" y="7"/>
                  </a:lnTo>
                  <a:lnTo>
                    <a:pt x="304" y="0"/>
                  </a:lnTo>
                  <a:lnTo>
                    <a:pt x="304" y="0"/>
                  </a:lnTo>
                  <a:lnTo>
                    <a:pt x="299" y="11"/>
                  </a:lnTo>
                  <a:lnTo>
                    <a:pt x="293" y="23"/>
                  </a:lnTo>
                  <a:lnTo>
                    <a:pt x="285" y="34"/>
                  </a:lnTo>
                  <a:lnTo>
                    <a:pt x="276" y="45"/>
                  </a:lnTo>
                  <a:lnTo>
                    <a:pt x="267" y="56"/>
                  </a:lnTo>
                  <a:lnTo>
                    <a:pt x="257" y="66"/>
                  </a:lnTo>
                  <a:lnTo>
                    <a:pt x="245" y="75"/>
                  </a:lnTo>
                  <a:lnTo>
                    <a:pt x="234" y="84"/>
                  </a:lnTo>
                  <a:lnTo>
                    <a:pt x="221" y="93"/>
                  </a:lnTo>
                  <a:lnTo>
                    <a:pt x="207" y="100"/>
                  </a:lnTo>
                  <a:lnTo>
                    <a:pt x="193" y="106"/>
                  </a:lnTo>
                  <a:lnTo>
                    <a:pt x="179" y="111"/>
                  </a:lnTo>
                  <a:lnTo>
                    <a:pt x="164" y="116"/>
                  </a:lnTo>
                  <a:lnTo>
                    <a:pt x="147" y="119"/>
                  </a:lnTo>
                  <a:lnTo>
                    <a:pt x="132" y="120"/>
                  </a:lnTo>
                  <a:lnTo>
                    <a:pt x="115" y="119"/>
                  </a:lnTo>
                  <a:lnTo>
                    <a:pt x="115" y="119"/>
                  </a:lnTo>
                  <a:lnTo>
                    <a:pt x="98" y="118"/>
                  </a:lnTo>
                  <a:lnTo>
                    <a:pt x="84" y="115"/>
                  </a:lnTo>
                  <a:lnTo>
                    <a:pt x="70" y="112"/>
                  </a:lnTo>
                  <a:lnTo>
                    <a:pt x="59" y="109"/>
                  </a:lnTo>
                  <a:lnTo>
                    <a:pt x="48" y="103"/>
                  </a:lnTo>
                  <a:lnTo>
                    <a:pt x="38" y="100"/>
                  </a:lnTo>
                  <a:lnTo>
                    <a:pt x="23" y="89"/>
                  </a:lnTo>
                  <a:lnTo>
                    <a:pt x="13" y="80"/>
                  </a:lnTo>
                  <a:lnTo>
                    <a:pt x="5" y="71"/>
                  </a:lnTo>
                  <a:lnTo>
                    <a:pt x="0" y="64"/>
                  </a:lnTo>
                  <a:lnTo>
                    <a:pt x="0" y="64"/>
                  </a:lnTo>
                  <a:lnTo>
                    <a:pt x="5" y="75"/>
                  </a:lnTo>
                  <a:lnTo>
                    <a:pt x="13" y="88"/>
                  </a:lnTo>
                  <a:lnTo>
                    <a:pt x="24" y="102"/>
                  </a:lnTo>
                  <a:lnTo>
                    <a:pt x="30" y="110"/>
                  </a:lnTo>
                  <a:lnTo>
                    <a:pt x="39" y="118"/>
                  </a:lnTo>
                  <a:lnTo>
                    <a:pt x="48" y="124"/>
                  </a:lnTo>
                  <a:lnTo>
                    <a:pt x="59" y="130"/>
                  </a:lnTo>
                  <a:lnTo>
                    <a:pt x="70" y="137"/>
                  </a:lnTo>
                  <a:lnTo>
                    <a:pt x="83" y="141"/>
                  </a:lnTo>
                  <a:lnTo>
                    <a:pt x="96" y="144"/>
                  </a:lnTo>
                  <a:lnTo>
                    <a:pt x="111" y="147"/>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2" name="Freeform 1368"/>
            <p:cNvSpPr>
              <a:spLocks/>
            </p:cNvSpPr>
            <p:nvPr/>
          </p:nvSpPr>
          <p:spPr bwMode="auto">
            <a:xfrm>
              <a:off x="10825163" y="1801813"/>
              <a:ext cx="53975" cy="95250"/>
            </a:xfrm>
            <a:custGeom>
              <a:avLst/>
              <a:gdLst>
                <a:gd name="T0" fmla="*/ 50 w 69"/>
                <a:gd name="T1" fmla="*/ 63 h 120"/>
                <a:gd name="T2" fmla="*/ 51 w 69"/>
                <a:gd name="T3" fmla="*/ 64 h 120"/>
                <a:gd name="T4" fmla="*/ 51 w 69"/>
                <a:gd name="T5" fmla="*/ 64 h 120"/>
                <a:gd name="T6" fmla="*/ 60 w 69"/>
                <a:gd name="T7" fmla="*/ 39 h 120"/>
                <a:gd name="T8" fmla="*/ 69 w 69"/>
                <a:gd name="T9" fmla="*/ 8 h 120"/>
                <a:gd name="T10" fmla="*/ 69 w 69"/>
                <a:gd name="T11" fmla="*/ 8 h 120"/>
                <a:gd name="T12" fmla="*/ 67 w 69"/>
                <a:gd name="T13" fmla="*/ 7 h 120"/>
                <a:gd name="T14" fmla="*/ 56 w 69"/>
                <a:gd name="T15" fmla="*/ 3 h 120"/>
                <a:gd name="T16" fmla="*/ 50 w 69"/>
                <a:gd name="T17" fmla="*/ 1 h 120"/>
                <a:gd name="T18" fmla="*/ 44 w 69"/>
                <a:gd name="T19" fmla="*/ 0 h 120"/>
                <a:gd name="T20" fmla="*/ 36 w 69"/>
                <a:gd name="T21" fmla="*/ 1 h 120"/>
                <a:gd name="T22" fmla="*/ 28 w 69"/>
                <a:gd name="T23" fmla="*/ 3 h 120"/>
                <a:gd name="T24" fmla="*/ 28 w 69"/>
                <a:gd name="T25" fmla="*/ 3 h 120"/>
                <a:gd name="T26" fmla="*/ 27 w 69"/>
                <a:gd name="T27" fmla="*/ 14 h 120"/>
                <a:gd name="T28" fmla="*/ 22 w 69"/>
                <a:gd name="T29" fmla="*/ 44 h 120"/>
                <a:gd name="T30" fmla="*/ 13 w 69"/>
                <a:gd name="T31" fmla="*/ 82 h 120"/>
                <a:gd name="T32" fmla="*/ 7 w 69"/>
                <a:gd name="T33" fmla="*/ 101 h 120"/>
                <a:gd name="T34" fmla="*/ 0 w 69"/>
                <a:gd name="T35" fmla="*/ 120 h 120"/>
                <a:gd name="T36" fmla="*/ 0 w 69"/>
                <a:gd name="T37" fmla="*/ 120 h 120"/>
                <a:gd name="T38" fmla="*/ 12 w 69"/>
                <a:gd name="T39" fmla="*/ 109 h 120"/>
                <a:gd name="T40" fmla="*/ 21 w 69"/>
                <a:gd name="T41" fmla="*/ 96 h 120"/>
                <a:gd name="T42" fmla="*/ 28 w 69"/>
                <a:gd name="T43" fmla="*/ 83 h 120"/>
                <a:gd name="T44" fmla="*/ 35 w 69"/>
                <a:gd name="T45" fmla="*/ 69 h 120"/>
                <a:gd name="T46" fmla="*/ 35 w 69"/>
                <a:gd name="T47" fmla="*/ 69 h 120"/>
                <a:gd name="T48" fmla="*/ 37 w 69"/>
                <a:gd name="T49" fmla="*/ 65 h 120"/>
                <a:gd name="T50" fmla="*/ 41 w 69"/>
                <a:gd name="T51" fmla="*/ 63 h 120"/>
                <a:gd name="T52" fmla="*/ 45 w 69"/>
                <a:gd name="T53" fmla="*/ 63 h 120"/>
                <a:gd name="T54" fmla="*/ 50 w 69"/>
                <a:gd name="T55"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120">
                  <a:moveTo>
                    <a:pt x="50" y="63"/>
                  </a:moveTo>
                  <a:lnTo>
                    <a:pt x="51" y="64"/>
                  </a:lnTo>
                  <a:lnTo>
                    <a:pt x="51" y="64"/>
                  </a:lnTo>
                  <a:lnTo>
                    <a:pt x="60" y="39"/>
                  </a:lnTo>
                  <a:lnTo>
                    <a:pt x="69" y="8"/>
                  </a:lnTo>
                  <a:lnTo>
                    <a:pt x="69" y="8"/>
                  </a:lnTo>
                  <a:lnTo>
                    <a:pt x="67" y="7"/>
                  </a:lnTo>
                  <a:lnTo>
                    <a:pt x="56" y="3"/>
                  </a:lnTo>
                  <a:lnTo>
                    <a:pt x="50" y="1"/>
                  </a:lnTo>
                  <a:lnTo>
                    <a:pt x="44" y="0"/>
                  </a:lnTo>
                  <a:lnTo>
                    <a:pt x="36" y="1"/>
                  </a:lnTo>
                  <a:lnTo>
                    <a:pt x="28" y="3"/>
                  </a:lnTo>
                  <a:lnTo>
                    <a:pt x="28" y="3"/>
                  </a:lnTo>
                  <a:lnTo>
                    <a:pt x="27" y="14"/>
                  </a:lnTo>
                  <a:lnTo>
                    <a:pt x="22" y="44"/>
                  </a:lnTo>
                  <a:lnTo>
                    <a:pt x="13" y="82"/>
                  </a:lnTo>
                  <a:lnTo>
                    <a:pt x="7" y="101"/>
                  </a:lnTo>
                  <a:lnTo>
                    <a:pt x="0" y="120"/>
                  </a:lnTo>
                  <a:lnTo>
                    <a:pt x="0" y="120"/>
                  </a:lnTo>
                  <a:lnTo>
                    <a:pt x="12" y="109"/>
                  </a:lnTo>
                  <a:lnTo>
                    <a:pt x="21" y="96"/>
                  </a:lnTo>
                  <a:lnTo>
                    <a:pt x="28" y="83"/>
                  </a:lnTo>
                  <a:lnTo>
                    <a:pt x="35" y="69"/>
                  </a:lnTo>
                  <a:lnTo>
                    <a:pt x="35" y="69"/>
                  </a:lnTo>
                  <a:lnTo>
                    <a:pt x="37" y="65"/>
                  </a:lnTo>
                  <a:lnTo>
                    <a:pt x="41" y="63"/>
                  </a:lnTo>
                  <a:lnTo>
                    <a:pt x="45" y="63"/>
                  </a:lnTo>
                  <a:lnTo>
                    <a:pt x="50" y="63"/>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3" name="Freeform 1369"/>
            <p:cNvSpPr>
              <a:spLocks/>
            </p:cNvSpPr>
            <p:nvPr/>
          </p:nvSpPr>
          <p:spPr bwMode="auto">
            <a:xfrm>
              <a:off x="10825163" y="1801813"/>
              <a:ext cx="53975" cy="95250"/>
            </a:xfrm>
            <a:custGeom>
              <a:avLst/>
              <a:gdLst>
                <a:gd name="T0" fmla="*/ 50 w 69"/>
                <a:gd name="T1" fmla="*/ 63 h 120"/>
                <a:gd name="T2" fmla="*/ 51 w 69"/>
                <a:gd name="T3" fmla="*/ 64 h 120"/>
                <a:gd name="T4" fmla="*/ 51 w 69"/>
                <a:gd name="T5" fmla="*/ 64 h 120"/>
                <a:gd name="T6" fmla="*/ 60 w 69"/>
                <a:gd name="T7" fmla="*/ 39 h 120"/>
                <a:gd name="T8" fmla="*/ 69 w 69"/>
                <a:gd name="T9" fmla="*/ 8 h 120"/>
                <a:gd name="T10" fmla="*/ 69 w 69"/>
                <a:gd name="T11" fmla="*/ 8 h 120"/>
                <a:gd name="T12" fmla="*/ 67 w 69"/>
                <a:gd name="T13" fmla="*/ 7 h 120"/>
                <a:gd name="T14" fmla="*/ 56 w 69"/>
                <a:gd name="T15" fmla="*/ 3 h 120"/>
                <a:gd name="T16" fmla="*/ 50 w 69"/>
                <a:gd name="T17" fmla="*/ 1 h 120"/>
                <a:gd name="T18" fmla="*/ 44 w 69"/>
                <a:gd name="T19" fmla="*/ 0 h 120"/>
                <a:gd name="T20" fmla="*/ 36 w 69"/>
                <a:gd name="T21" fmla="*/ 1 h 120"/>
                <a:gd name="T22" fmla="*/ 28 w 69"/>
                <a:gd name="T23" fmla="*/ 3 h 120"/>
                <a:gd name="T24" fmla="*/ 28 w 69"/>
                <a:gd name="T25" fmla="*/ 3 h 120"/>
                <a:gd name="T26" fmla="*/ 27 w 69"/>
                <a:gd name="T27" fmla="*/ 14 h 120"/>
                <a:gd name="T28" fmla="*/ 22 w 69"/>
                <a:gd name="T29" fmla="*/ 44 h 120"/>
                <a:gd name="T30" fmla="*/ 13 w 69"/>
                <a:gd name="T31" fmla="*/ 82 h 120"/>
                <a:gd name="T32" fmla="*/ 7 w 69"/>
                <a:gd name="T33" fmla="*/ 101 h 120"/>
                <a:gd name="T34" fmla="*/ 0 w 69"/>
                <a:gd name="T35" fmla="*/ 120 h 120"/>
                <a:gd name="T36" fmla="*/ 0 w 69"/>
                <a:gd name="T37" fmla="*/ 120 h 120"/>
                <a:gd name="T38" fmla="*/ 12 w 69"/>
                <a:gd name="T39" fmla="*/ 109 h 120"/>
                <a:gd name="T40" fmla="*/ 21 w 69"/>
                <a:gd name="T41" fmla="*/ 96 h 120"/>
                <a:gd name="T42" fmla="*/ 28 w 69"/>
                <a:gd name="T43" fmla="*/ 83 h 120"/>
                <a:gd name="T44" fmla="*/ 35 w 69"/>
                <a:gd name="T45" fmla="*/ 69 h 120"/>
                <a:gd name="T46" fmla="*/ 35 w 69"/>
                <a:gd name="T47" fmla="*/ 69 h 120"/>
                <a:gd name="T48" fmla="*/ 37 w 69"/>
                <a:gd name="T49" fmla="*/ 65 h 120"/>
                <a:gd name="T50" fmla="*/ 41 w 69"/>
                <a:gd name="T51" fmla="*/ 63 h 120"/>
                <a:gd name="T52" fmla="*/ 45 w 69"/>
                <a:gd name="T53" fmla="*/ 63 h 120"/>
                <a:gd name="T54" fmla="*/ 50 w 69"/>
                <a:gd name="T55"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120">
                  <a:moveTo>
                    <a:pt x="50" y="63"/>
                  </a:moveTo>
                  <a:lnTo>
                    <a:pt x="51" y="64"/>
                  </a:lnTo>
                  <a:lnTo>
                    <a:pt x="51" y="64"/>
                  </a:lnTo>
                  <a:lnTo>
                    <a:pt x="60" y="39"/>
                  </a:lnTo>
                  <a:lnTo>
                    <a:pt x="69" y="8"/>
                  </a:lnTo>
                  <a:lnTo>
                    <a:pt x="69" y="8"/>
                  </a:lnTo>
                  <a:lnTo>
                    <a:pt x="67" y="7"/>
                  </a:lnTo>
                  <a:lnTo>
                    <a:pt x="56" y="3"/>
                  </a:lnTo>
                  <a:lnTo>
                    <a:pt x="50" y="1"/>
                  </a:lnTo>
                  <a:lnTo>
                    <a:pt x="44" y="0"/>
                  </a:lnTo>
                  <a:lnTo>
                    <a:pt x="36" y="1"/>
                  </a:lnTo>
                  <a:lnTo>
                    <a:pt x="28" y="3"/>
                  </a:lnTo>
                  <a:lnTo>
                    <a:pt x="28" y="3"/>
                  </a:lnTo>
                  <a:lnTo>
                    <a:pt x="27" y="14"/>
                  </a:lnTo>
                  <a:lnTo>
                    <a:pt x="22" y="44"/>
                  </a:lnTo>
                  <a:lnTo>
                    <a:pt x="13" y="82"/>
                  </a:lnTo>
                  <a:lnTo>
                    <a:pt x="7" y="101"/>
                  </a:lnTo>
                  <a:lnTo>
                    <a:pt x="0" y="120"/>
                  </a:lnTo>
                  <a:lnTo>
                    <a:pt x="0" y="120"/>
                  </a:lnTo>
                  <a:lnTo>
                    <a:pt x="12" y="109"/>
                  </a:lnTo>
                  <a:lnTo>
                    <a:pt x="21" y="96"/>
                  </a:lnTo>
                  <a:lnTo>
                    <a:pt x="28" y="83"/>
                  </a:lnTo>
                  <a:lnTo>
                    <a:pt x="35" y="69"/>
                  </a:lnTo>
                  <a:lnTo>
                    <a:pt x="35" y="69"/>
                  </a:lnTo>
                  <a:lnTo>
                    <a:pt x="37" y="65"/>
                  </a:lnTo>
                  <a:lnTo>
                    <a:pt x="41" y="63"/>
                  </a:lnTo>
                  <a:lnTo>
                    <a:pt x="45" y="63"/>
                  </a:lnTo>
                  <a:lnTo>
                    <a:pt x="50" y="63"/>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4" name="Freeform 1370"/>
            <p:cNvSpPr>
              <a:spLocks/>
            </p:cNvSpPr>
            <p:nvPr/>
          </p:nvSpPr>
          <p:spPr bwMode="auto">
            <a:xfrm>
              <a:off x="10501313" y="1814513"/>
              <a:ext cx="498475" cy="298450"/>
            </a:xfrm>
            <a:custGeom>
              <a:avLst/>
              <a:gdLst>
                <a:gd name="T0" fmla="*/ 627 w 627"/>
                <a:gd name="T1" fmla="*/ 15 h 376"/>
                <a:gd name="T2" fmla="*/ 622 w 627"/>
                <a:gd name="T3" fmla="*/ 7 h 376"/>
                <a:gd name="T4" fmla="*/ 612 w 627"/>
                <a:gd name="T5" fmla="*/ 3 h 376"/>
                <a:gd name="T6" fmla="*/ 547 w 627"/>
                <a:gd name="T7" fmla="*/ 6 h 376"/>
                <a:gd name="T8" fmla="*/ 481 w 627"/>
                <a:gd name="T9" fmla="*/ 11 h 376"/>
                <a:gd name="T10" fmla="*/ 472 w 627"/>
                <a:gd name="T11" fmla="*/ 38 h 376"/>
                <a:gd name="T12" fmla="*/ 460 w 627"/>
                <a:gd name="T13" fmla="*/ 72 h 376"/>
                <a:gd name="T14" fmla="*/ 456 w 627"/>
                <a:gd name="T15" fmla="*/ 70 h 376"/>
                <a:gd name="T16" fmla="*/ 442 w 627"/>
                <a:gd name="T17" fmla="*/ 101 h 376"/>
                <a:gd name="T18" fmla="*/ 419 w 627"/>
                <a:gd name="T19" fmla="*/ 139 h 376"/>
                <a:gd name="T20" fmla="*/ 397 w 627"/>
                <a:gd name="T21" fmla="*/ 166 h 376"/>
                <a:gd name="T22" fmla="*/ 367 w 627"/>
                <a:gd name="T23" fmla="*/ 190 h 376"/>
                <a:gd name="T24" fmla="*/ 334 w 627"/>
                <a:gd name="T25" fmla="*/ 208 h 376"/>
                <a:gd name="T26" fmla="*/ 292 w 627"/>
                <a:gd name="T27" fmla="*/ 220 h 376"/>
                <a:gd name="T28" fmla="*/ 269 w 627"/>
                <a:gd name="T29" fmla="*/ 221 h 376"/>
                <a:gd name="T30" fmla="*/ 255 w 627"/>
                <a:gd name="T31" fmla="*/ 221 h 376"/>
                <a:gd name="T32" fmla="*/ 241 w 627"/>
                <a:gd name="T33" fmla="*/ 218 h 376"/>
                <a:gd name="T34" fmla="*/ 215 w 627"/>
                <a:gd name="T35" fmla="*/ 212 h 376"/>
                <a:gd name="T36" fmla="*/ 195 w 627"/>
                <a:gd name="T37" fmla="*/ 202 h 376"/>
                <a:gd name="T38" fmla="*/ 177 w 627"/>
                <a:gd name="T39" fmla="*/ 189 h 376"/>
                <a:gd name="T40" fmla="*/ 156 w 627"/>
                <a:gd name="T41" fmla="*/ 170 h 376"/>
                <a:gd name="T42" fmla="*/ 141 w 627"/>
                <a:gd name="T43" fmla="*/ 145 h 376"/>
                <a:gd name="T44" fmla="*/ 131 w 627"/>
                <a:gd name="T45" fmla="*/ 139 h 376"/>
                <a:gd name="T46" fmla="*/ 124 w 627"/>
                <a:gd name="T47" fmla="*/ 8 h 376"/>
                <a:gd name="T48" fmla="*/ 62 w 627"/>
                <a:gd name="T49" fmla="*/ 1 h 376"/>
                <a:gd name="T50" fmla="*/ 12 w 627"/>
                <a:gd name="T51" fmla="*/ 0 h 376"/>
                <a:gd name="T52" fmla="*/ 8 w 627"/>
                <a:gd name="T53" fmla="*/ 2 h 376"/>
                <a:gd name="T54" fmla="*/ 0 w 627"/>
                <a:gd name="T55" fmla="*/ 8 h 376"/>
                <a:gd name="T56" fmla="*/ 0 w 627"/>
                <a:gd name="T57" fmla="*/ 14 h 376"/>
                <a:gd name="T58" fmla="*/ 3 w 627"/>
                <a:gd name="T59" fmla="*/ 48 h 376"/>
                <a:gd name="T60" fmla="*/ 12 w 627"/>
                <a:gd name="T61" fmla="*/ 80 h 376"/>
                <a:gd name="T62" fmla="*/ 27 w 627"/>
                <a:gd name="T63" fmla="*/ 113 h 376"/>
                <a:gd name="T64" fmla="*/ 40 w 627"/>
                <a:gd name="T65" fmla="*/ 130 h 376"/>
                <a:gd name="T66" fmla="*/ 41 w 627"/>
                <a:gd name="T67" fmla="*/ 179 h 376"/>
                <a:gd name="T68" fmla="*/ 47 w 627"/>
                <a:gd name="T69" fmla="*/ 241 h 376"/>
                <a:gd name="T70" fmla="*/ 60 w 627"/>
                <a:gd name="T71" fmla="*/ 304 h 376"/>
                <a:gd name="T72" fmla="*/ 69 w 627"/>
                <a:gd name="T73" fmla="*/ 330 h 376"/>
                <a:gd name="T74" fmla="*/ 76 w 627"/>
                <a:gd name="T75" fmla="*/ 340 h 376"/>
                <a:gd name="T76" fmla="*/ 87 w 627"/>
                <a:gd name="T77" fmla="*/ 355 h 376"/>
                <a:gd name="T78" fmla="*/ 101 w 627"/>
                <a:gd name="T79" fmla="*/ 366 h 376"/>
                <a:gd name="T80" fmla="*/ 115 w 627"/>
                <a:gd name="T81" fmla="*/ 372 h 376"/>
                <a:gd name="T82" fmla="*/ 137 w 627"/>
                <a:gd name="T83" fmla="*/ 376 h 376"/>
                <a:gd name="T84" fmla="*/ 175 w 627"/>
                <a:gd name="T85" fmla="*/ 375 h 376"/>
                <a:gd name="T86" fmla="*/ 476 w 627"/>
                <a:gd name="T87" fmla="*/ 376 h 376"/>
                <a:gd name="T88" fmla="*/ 488 w 627"/>
                <a:gd name="T89" fmla="*/ 376 h 376"/>
                <a:gd name="T90" fmla="*/ 515 w 627"/>
                <a:gd name="T91" fmla="*/ 369 h 376"/>
                <a:gd name="T92" fmla="*/ 530 w 627"/>
                <a:gd name="T93" fmla="*/ 363 h 376"/>
                <a:gd name="T94" fmla="*/ 544 w 627"/>
                <a:gd name="T95" fmla="*/ 352 h 376"/>
                <a:gd name="T96" fmla="*/ 556 w 627"/>
                <a:gd name="T97" fmla="*/ 336 h 376"/>
                <a:gd name="T98" fmla="*/ 563 w 627"/>
                <a:gd name="T99" fmla="*/ 316 h 376"/>
                <a:gd name="T100" fmla="*/ 571 w 627"/>
                <a:gd name="T101" fmla="*/ 276 h 376"/>
                <a:gd name="T102" fmla="*/ 581 w 627"/>
                <a:gd name="T103" fmla="*/ 238 h 376"/>
                <a:gd name="T104" fmla="*/ 588 w 627"/>
                <a:gd name="T105" fmla="*/ 225 h 376"/>
                <a:gd name="T106" fmla="*/ 595 w 627"/>
                <a:gd name="T107" fmla="*/ 206 h 376"/>
                <a:gd name="T108" fmla="*/ 604 w 627"/>
                <a:gd name="T109" fmla="*/ 166 h 376"/>
                <a:gd name="T110" fmla="*/ 607 w 627"/>
                <a:gd name="T111" fmla="*/ 142 h 376"/>
                <a:gd name="T112" fmla="*/ 607 w 627"/>
                <a:gd name="T113" fmla="*/ 131 h 376"/>
                <a:gd name="T114" fmla="*/ 608 w 627"/>
                <a:gd name="T115" fmla="*/ 111 h 376"/>
                <a:gd name="T116" fmla="*/ 622 w 627"/>
                <a:gd name="T117" fmla="*/ 67 h 376"/>
                <a:gd name="T118" fmla="*/ 627 w 627"/>
                <a:gd name="T119" fmla="*/ 3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7" h="376">
                  <a:moveTo>
                    <a:pt x="627" y="15"/>
                  </a:moveTo>
                  <a:lnTo>
                    <a:pt x="627" y="15"/>
                  </a:lnTo>
                  <a:lnTo>
                    <a:pt x="625" y="11"/>
                  </a:lnTo>
                  <a:lnTo>
                    <a:pt x="622" y="7"/>
                  </a:lnTo>
                  <a:lnTo>
                    <a:pt x="617" y="5"/>
                  </a:lnTo>
                  <a:lnTo>
                    <a:pt x="612" y="3"/>
                  </a:lnTo>
                  <a:lnTo>
                    <a:pt x="612" y="3"/>
                  </a:lnTo>
                  <a:lnTo>
                    <a:pt x="547" y="6"/>
                  </a:lnTo>
                  <a:lnTo>
                    <a:pt x="510" y="8"/>
                  </a:lnTo>
                  <a:lnTo>
                    <a:pt x="481" y="11"/>
                  </a:lnTo>
                  <a:lnTo>
                    <a:pt x="481" y="11"/>
                  </a:lnTo>
                  <a:lnTo>
                    <a:pt x="472" y="38"/>
                  </a:lnTo>
                  <a:lnTo>
                    <a:pt x="463" y="64"/>
                  </a:lnTo>
                  <a:lnTo>
                    <a:pt x="460" y="72"/>
                  </a:lnTo>
                  <a:lnTo>
                    <a:pt x="456" y="70"/>
                  </a:lnTo>
                  <a:lnTo>
                    <a:pt x="456" y="70"/>
                  </a:lnTo>
                  <a:lnTo>
                    <a:pt x="451" y="81"/>
                  </a:lnTo>
                  <a:lnTo>
                    <a:pt x="442" y="101"/>
                  </a:lnTo>
                  <a:lnTo>
                    <a:pt x="428" y="126"/>
                  </a:lnTo>
                  <a:lnTo>
                    <a:pt x="419" y="139"/>
                  </a:lnTo>
                  <a:lnTo>
                    <a:pt x="408" y="152"/>
                  </a:lnTo>
                  <a:lnTo>
                    <a:pt x="397" y="166"/>
                  </a:lnTo>
                  <a:lnTo>
                    <a:pt x="383" y="177"/>
                  </a:lnTo>
                  <a:lnTo>
                    <a:pt x="367" y="190"/>
                  </a:lnTo>
                  <a:lnTo>
                    <a:pt x="352" y="200"/>
                  </a:lnTo>
                  <a:lnTo>
                    <a:pt x="334" y="208"/>
                  </a:lnTo>
                  <a:lnTo>
                    <a:pt x="314" y="216"/>
                  </a:lnTo>
                  <a:lnTo>
                    <a:pt x="292" y="220"/>
                  </a:lnTo>
                  <a:lnTo>
                    <a:pt x="282" y="221"/>
                  </a:lnTo>
                  <a:lnTo>
                    <a:pt x="269" y="221"/>
                  </a:lnTo>
                  <a:lnTo>
                    <a:pt x="269" y="221"/>
                  </a:lnTo>
                  <a:lnTo>
                    <a:pt x="255" y="221"/>
                  </a:lnTo>
                  <a:lnTo>
                    <a:pt x="255" y="221"/>
                  </a:lnTo>
                  <a:lnTo>
                    <a:pt x="241" y="218"/>
                  </a:lnTo>
                  <a:lnTo>
                    <a:pt x="228" y="216"/>
                  </a:lnTo>
                  <a:lnTo>
                    <a:pt x="215" y="212"/>
                  </a:lnTo>
                  <a:lnTo>
                    <a:pt x="204" y="207"/>
                  </a:lnTo>
                  <a:lnTo>
                    <a:pt x="195" y="202"/>
                  </a:lnTo>
                  <a:lnTo>
                    <a:pt x="184" y="195"/>
                  </a:lnTo>
                  <a:lnTo>
                    <a:pt x="177" y="189"/>
                  </a:lnTo>
                  <a:lnTo>
                    <a:pt x="169" y="183"/>
                  </a:lnTo>
                  <a:lnTo>
                    <a:pt x="156" y="170"/>
                  </a:lnTo>
                  <a:lnTo>
                    <a:pt x="147" y="156"/>
                  </a:lnTo>
                  <a:lnTo>
                    <a:pt x="141" y="145"/>
                  </a:lnTo>
                  <a:lnTo>
                    <a:pt x="136" y="136"/>
                  </a:lnTo>
                  <a:lnTo>
                    <a:pt x="131" y="139"/>
                  </a:lnTo>
                  <a:lnTo>
                    <a:pt x="124" y="8"/>
                  </a:lnTo>
                  <a:lnTo>
                    <a:pt x="124" y="8"/>
                  </a:lnTo>
                  <a:lnTo>
                    <a:pt x="92" y="3"/>
                  </a:lnTo>
                  <a:lnTo>
                    <a:pt x="62" y="1"/>
                  </a:lnTo>
                  <a:lnTo>
                    <a:pt x="35" y="0"/>
                  </a:lnTo>
                  <a:lnTo>
                    <a:pt x="12" y="0"/>
                  </a:lnTo>
                  <a:lnTo>
                    <a:pt x="12" y="0"/>
                  </a:lnTo>
                  <a:lnTo>
                    <a:pt x="8" y="2"/>
                  </a:lnTo>
                  <a:lnTo>
                    <a:pt x="4" y="5"/>
                  </a:lnTo>
                  <a:lnTo>
                    <a:pt x="0" y="8"/>
                  </a:lnTo>
                  <a:lnTo>
                    <a:pt x="0" y="14"/>
                  </a:lnTo>
                  <a:lnTo>
                    <a:pt x="0" y="14"/>
                  </a:lnTo>
                  <a:lnTo>
                    <a:pt x="1" y="35"/>
                  </a:lnTo>
                  <a:lnTo>
                    <a:pt x="3" y="48"/>
                  </a:lnTo>
                  <a:lnTo>
                    <a:pt x="6" y="64"/>
                  </a:lnTo>
                  <a:lnTo>
                    <a:pt x="12" y="80"/>
                  </a:lnTo>
                  <a:lnTo>
                    <a:pt x="18" y="97"/>
                  </a:lnTo>
                  <a:lnTo>
                    <a:pt x="27" y="113"/>
                  </a:lnTo>
                  <a:lnTo>
                    <a:pt x="40" y="130"/>
                  </a:lnTo>
                  <a:lnTo>
                    <a:pt x="40" y="130"/>
                  </a:lnTo>
                  <a:lnTo>
                    <a:pt x="40" y="153"/>
                  </a:lnTo>
                  <a:lnTo>
                    <a:pt x="41" y="179"/>
                  </a:lnTo>
                  <a:lnTo>
                    <a:pt x="44" y="208"/>
                  </a:lnTo>
                  <a:lnTo>
                    <a:pt x="47" y="241"/>
                  </a:lnTo>
                  <a:lnTo>
                    <a:pt x="53" y="273"/>
                  </a:lnTo>
                  <a:lnTo>
                    <a:pt x="60" y="304"/>
                  </a:lnTo>
                  <a:lnTo>
                    <a:pt x="64" y="317"/>
                  </a:lnTo>
                  <a:lnTo>
                    <a:pt x="69" y="330"/>
                  </a:lnTo>
                  <a:lnTo>
                    <a:pt x="69" y="330"/>
                  </a:lnTo>
                  <a:lnTo>
                    <a:pt x="76" y="340"/>
                  </a:lnTo>
                  <a:lnTo>
                    <a:pt x="81" y="348"/>
                  </a:lnTo>
                  <a:lnTo>
                    <a:pt x="87" y="355"/>
                  </a:lnTo>
                  <a:lnTo>
                    <a:pt x="94" y="362"/>
                  </a:lnTo>
                  <a:lnTo>
                    <a:pt x="101" y="366"/>
                  </a:lnTo>
                  <a:lnTo>
                    <a:pt x="108" y="369"/>
                  </a:lnTo>
                  <a:lnTo>
                    <a:pt x="115" y="372"/>
                  </a:lnTo>
                  <a:lnTo>
                    <a:pt x="122" y="375"/>
                  </a:lnTo>
                  <a:lnTo>
                    <a:pt x="137" y="376"/>
                  </a:lnTo>
                  <a:lnTo>
                    <a:pt x="151" y="376"/>
                  </a:lnTo>
                  <a:lnTo>
                    <a:pt x="175" y="375"/>
                  </a:lnTo>
                  <a:lnTo>
                    <a:pt x="175" y="375"/>
                  </a:lnTo>
                  <a:lnTo>
                    <a:pt x="476" y="376"/>
                  </a:lnTo>
                  <a:lnTo>
                    <a:pt x="476" y="376"/>
                  </a:lnTo>
                  <a:lnTo>
                    <a:pt x="488" y="376"/>
                  </a:lnTo>
                  <a:lnTo>
                    <a:pt x="501" y="373"/>
                  </a:lnTo>
                  <a:lnTo>
                    <a:pt x="515" y="369"/>
                  </a:lnTo>
                  <a:lnTo>
                    <a:pt x="522" y="367"/>
                  </a:lnTo>
                  <a:lnTo>
                    <a:pt x="530" y="363"/>
                  </a:lnTo>
                  <a:lnTo>
                    <a:pt x="536" y="358"/>
                  </a:lnTo>
                  <a:lnTo>
                    <a:pt x="544" y="352"/>
                  </a:lnTo>
                  <a:lnTo>
                    <a:pt x="550" y="345"/>
                  </a:lnTo>
                  <a:lnTo>
                    <a:pt x="556" y="336"/>
                  </a:lnTo>
                  <a:lnTo>
                    <a:pt x="559" y="327"/>
                  </a:lnTo>
                  <a:lnTo>
                    <a:pt x="563" y="316"/>
                  </a:lnTo>
                  <a:lnTo>
                    <a:pt x="563" y="316"/>
                  </a:lnTo>
                  <a:lnTo>
                    <a:pt x="571" y="276"/>
                  </a:lnTo>
                  <a:lnTo>
                    <a:pt x="576" y="253"/>
                  </a:lnTo>
                  <a:lnTo>
                    <a:pt x="581" y="238"/>
                  </a:lnTo>
                  <a:lnTo>
                    <a:pt x="588" y="225"/>
                  </a:lnTo>
                  <a:lnTo>
                    <a:pt x="588" y="225"/>
                  </a:lnTo>
                  <a:lnTo>
                    <a:pt x="591" y="216"/>
                  </a:lnTo>
                  <a:lnTo>
                    <a:pt x="595" y="206"/>
                  </a:lnTo>
                  <a:lnTo>
                    <a:pt x="602" y="180"/>
                  </a:lnTo>
                  <a:lnTo>
                    <a:pt x="604" y="166"/>
                  </a:lnTo>
                  <a:lnTo>
                    <a:pt x="607" y="153"/>
                  </a:lnTo>
                  <a:lnTo>
                    <a:pt x="607" y="142"/>
                  </a:lnTo>
                  <a:lnTo>
                    <a:pt x="607" y="131"/>
                  </a:lnTo>
                  <a:lnTo>
                    <a:pt x="607" y="131"/>
                  </a:lnTo>
                  <a:lnTo>
                    <a:pt x="607" y="122"/>
                  </a:lnTo>
                  <a:lnTo>
                    <a:pt x="608" y="111"/>
                  </a:lnTo>
                  <a:lnTo>
                    <a:pt x="617" y="83"/>
                  </a:lnTo>
                  <a:lnTo>
                    <a:pt x="622" y="67"/>
                  </a:lnTo>
                  <a:lnTo>
                    <a:pt x="625" y="51"/>
                  </a:lnTo>
                  <a:lnTo>
                    <a:pt x="627" y="33"/>
                  </a:lnTo>
                  <a:lnTo>
                    <a:pt x="627" y="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5" name="Freeform 1371"/>
            <p:cNvSpPr>
              <a:spLocks/>
            </p:cNvSpPr>
            <p:nvPr/>
          </p:nvSpPr>
          <p:spPr bwMode="auto">
            <a:xfrm>
              <a:off x="10501313" y="1814513"/>
              <a:ext cx="498475" cy="298450"/>
            </a:xfrm>
            <a:custGeom>
              <a:avLst/>
              <a:gdLst>
                <a:gd name="T0" fmla="*/ 627 w 627"/>
                <a:gd name="T1" fmla="*/ 15 h 376"/>
                <a:gd name="T2" fmla="*/ 622 w 627"/>
                <a:gd name="T3" fmla="*/ 7 h 376"/>
                <a:gd name="T4" fmla="*/ 612 w 627"/>
                <a:gd name="T5" fmla="*/ 3 h 376"/>
                <a:gd name="T6" fmla="*/ 547 w 627"/>
                <a:gd name="T7" fmla="*/ 6 h 376"/>
                <a:gd name="T8" fmla="*/ 481 w 627"/>
                <a:gd name="T9" fmla="*/ 11 h 376"/>
                <a:gd name="T10" fmla="*/ 472 w 627"/>
                <a:gd name="T11" fmla="*/ 38 h 376"/>
                <a:gd name="T12" fmla="*/ 460 w 627"/>
                <a:gd name="T13" fmla="*/ 72 h 376"/>
                <a:gd name="T14" fmla="*/ 456 w 627"/>
                <a:gd name="T15" fmla="*/ 70 h 376"/>
                <a:gd name="T16" fmla="*/ 442 w 627"/>
                <a:gd name="T17" fmla="*/ 101 h 376"/>
                <a:gd name="T18" fmla="*/ 419 w 627"/>
                <a:gd name="T19" fmla="*/ 139 h 376"/>
                <a:gd name="T20" fmla="*/ 397 w 627"/>
                <a:gd name="T21" fmla="*/ 166 h 376"/>
                <a:gd name="T22" fmla="*/ 367 w 627"/>
                <a:gd name="T23" fmla="*/ 190 h 376"/>
                <a:gd name="T24" fmla="*/ 334 w 627"/>
                <a:gd name="T25" fmla="*/ 208 h 376"/>
                <a:gd name="T26" fmla="*/ 292 w 627"/>
                <a:gd name="T27" fmla="*/ 220 h 376"/>
                <a:gd name="T28" fmla="*/ 269 w 627"/>
                <a:gd name="T29" fmla="*/ 221 h 376"/>
                <a:gd name="T30" fmla="*/ 255 w 627"/>
                <a:gd name="T31" fmla="*/ 221 h 376"/>
                <a:gd name="T32" fmla="*/ 241 w 627"/>
                <a:gd name="T33" fmla="*/ 218 h 376"/>
                <a:gd name="T34" fmla="*/ 215 w 627"/>
                <a:gd name="T35" fmla="*/ 212 h 376"/>
                <a:gd name="T36" fmla="*/ 195 w 627"/>
                <a:gd name="T37" fmla="*/ 202 h 376"/>
                <a:gd name="T38" fmla="*/ 177 w 627"/>
                <a:gd name="T39" fmla="*/ 189 h 376"/>
                <a:gd name="T40" fmla="*/ 156 w 627"/>
                <a:gd name="T41" fmla="*/ 170 h 376"/>
                <a:gd name="T42" fmla="*/ 141 w 627"/>
                <a:gd name="T43" fmla="*/ 145 h 376"/>
                <a:gd name="T44" fmla="*/ 131 w 627"/>
                <a:gd name="T45" fmla="*/ 139 h 376"/>
                <a:gd name="T46" fmla="*/ 124 w 627"/>
                <a:gd name="T47" fmla="*/ 8 h 376"/>
                <a:gd name="T48" fmla="*/ 62 w 627"/>
                <a:gd name="T49" fmla="*/ 1 h 376"/>
                <a:gd name="T50" fmla="*/ 12 w 627"/>
                <a:gd name="T51" fmla="*/ 0 h 376"/>
                <a:gd name="T52" fmla="*/ 8 w 627"/>
                <a:gd name="T53" fmla="*/ 2 h 376"/>
                <a:gd name="T54" fmla="*/ 0 w 627"/>
                <a:gd name="T55" fmla="*/ 8 h 376"/>
                <a:gd name="T56" fmla="*/ 0 w 627"/>
                <a:gd name="T57" fmla="*/ 14 h 376"/>
                <a:gd name="T58" fmla="*/ 3 w 627"/>
                <a:gd name="T59" fmla="*/ 48 h 376"/>
                <a:gd name="T60" fmla="*/ 12 w 627"/>
                <a:gd name="T61" fmla="*/ 80 h 376"/>
                <a:gd name="T62" fmla="*/ 27 w 627"/>
                <a:gd name="T63" fmla="*/ 113 h 376"/>
                <a:gd name="T64" fmla="*/ 40 w 627"/>
                <a:gd name="T65" fmla="*/ 130 h 376"/>
                <a:gd name="T66" fmla="*/ 41 w 627"/>
                <a:gd name="T67" fmla="*/ 179 h 376"/>
                <a:gd name="T68" fmla="*/ 47 w 627"/>
                <a:gd name="T69" fmla="*/ 241 h 376"/>
                <a:gd name="T70" fmla="*/ 60 w 627"/>
                <a:gd name="T71" fmla="*/ 304 h 376"/>
                <a:gd name="T72" fmla="*/ 69 w 627"/>
                <a:gd name="T73" fmla="*/ 330 h 376"/>
                <a:gd name="T74" fmla="*/ 76 w 627"/>
                <a:gd name="T75" fmla="*/ 340 h 376"/>
                <a:gd name="T76" fmla="*/ 87 w 627"/>
                <a:gd name="T77" fmla="*/ 355 h 376"/>
                <a:gd name="T78" fmla="*/ 101 w 627"/>
                <a:gd name="T79" fmla="*/ 366 h 376"/>
                <a:gd name="T80" fmla="*/ 115 w 627"/>
                <a:gd name="T81" fmla="*/ 372 h 376"/>
                <a:gd name="T82" fmla="*/ 137 w 627"/>
                <a:gd name="T83" fmla="*/ 376 h 376"/>
                <a:gd name="T84" fmla="*/ 175 w 627"/>
                <a:gd name="T85" fmla="*/ 375 h 376"/>
                <a:gd name="T86" fmla="*/ 476 w 627"/>
                <a:gd name="T87" fmla="*/ 376 h 376"/>
                <a:gd name="T88" fmla="*/ 488 w 627"/>
                <a:gd name="T89" fmla="*/ 376 h 376"/>
                <a:gd name="T90" fmla="*/ 515 w 627"/>
                <a:gd name="T91" fmla="*/ 369 h 376"/>
                <a:gd name="T92" fmla="*/ 530 w 627"/>
                <a:gd name="T93" fmla="*/ 363 h 376"/>
                <a:gd name="T94" fmla="*/ 544 w 627"/>
                <a:gd name="T95" fmla="*/ 352 h 376"/>
                <a:gd name="T96" fmla="*/ 556 w 627"/>
                <a:gd name="T97" fmla="*/ 336 h 376"/>
                <a:gd name="T98" fmla="*/ 563 w 627"/>
                <a:gd name="T99" fmla="*/ 316 h 376"/>
                <a:gd name="T100" fmla="*/ 571 w 627"/>
                <a:gd name="T101" fmla="*/ 276 h 376"/>
                <a:gd name="T102" fmla="*/ 581 w 627"/>
                <a:gd name="T103" fmla="*/ 238 h 376"/>
                <a:gd name="T104" fmla="*/ 588 w 627"/>
                <a:gd name="T105" fmla="*/ 225 h 376"/>
                <a:gd name="T106" fmla="*/ 595 w 627"/>
                <a:gd name="T107" fmla="*/ 206 h 376"/>
                <a:gd name="T108" fmla="*/ 604 w 627"/>
                <a:gd name="T109" fmla="*/ 166 h 376"/>
                <a:gd name="T110" fmla="*/ 607 w 627"/>
                <a:gd name="T111" fmla="*/ 142 h 376"/>
                <a:gd name="T112" fmla="*/ 607 w 627"/>
                <a:gd name="T113" fmla="*/ 131 h 376"/>
                <a:gd name="T114" fmla="*/ 608 w 627"/>
                <a:gd name="T115" fmla="*/ 111 h 376"/>
                <a:gd name="T116" fmla="*/ 622 w 627"/>
                <a:gd name="T117" fmla="*/ 67 h 376"/>
                <a:gd name="T118" fmla="*/ 627 w 627"/>
                <a:gd name="T119" fmla="*/ 3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7" h="376">
                  <a:moveTo>
                    <a:pt x="627" y="15"/>
                  </a:moveTo>
                  <a:lnTo>
                    <a:pt x="627" y="15"/>
                  </a:lnTo>
                  <a:lnTo>
                    <a:pt x="625" y="11"/>
                  </a:lnTo>
                  <a:lnTo>
                    <a:pt x="622" y="7"/>
                  </a:lnTo>
                  <a:lnTo>
                    <a:pt x="617" y="5"/>
                  </a:lnTo>
                  <a:lnTo>
                    <a:pt x="612" y="3"/>
                  </a:lnTo>
                  <a:lnTo>
                    <a:pt x="612" y="3"/>
                  </a:lnTo>
                  <a:lnTo>
                    <a:pt x="547" y="6"/>
                  </a:lnTo>
                  <a:lnTo>
                    <a:pt x="510" y="8"/>
                  </a:lnTo>
                  <a:lnTo>
                    <a:pt x="481" y="11"/>
                  </a:lnTo>
                  <a:lnTo>
                    <a:pt x="481" y="11"/>
                  </a:lnTo>
                  <a:lnTo>
                    <a:pt x="472" y="38"/>
                  </a:lnTo>
                  <a:lnTo>
                    <a:pt x="463" y="64"/>
                  </a:lnTo>
                  <a:lnTo>
                    <a:pt x="460" y="72"/>
                  </a:lnTo>
                  <a:lnTo>
                    <a:pt x="456" y="70"/>
                  </a:lnTo>
                  <a:lnTo>
                    <a:pt x="456" y="70"/>
                  </a:lnTo>
                  <a:lnTo>
                    <a:pt x="451" y="81"/>
                  </a:lnTo>
                  <a:lnTo>
                    <a:pt x="442" y="101"/>
                  </a:lnTo>
                  <a:lnTo>
                    <a:pt x="428" y="126"/>
                  </a:lnTo>
                  <a:lnTo>
                    <a:pt x="419" y="139"/>
                  </a:lnTo>
                  <a:lnTo>
                    <a:pt x="408" y="152"/>
                  </a:lnTo>
                  <a:lnTo>
                    <a:pt x="397" y="166"/>
                  </a:lnTo>
                  <a:lnTo>
                    <a:pt x="383" y="177"/>
                  </a:lnTo>
                  <a:lnTo>
                    <a:pt x="367" y="190"/>
                  </a:lnTo>
                  <a:lnTo>
                    <a:pt x="352" y="200"/>
                  </a:lnTo>
                  <a:lnTo>
                    <a:pt x="334" y="208"/>
                  </a:lnTo>
                  <a:lnTo>
                    <a:pt x="314" y="216"/>
                  </a:lnTo>
                  <a:lnTo>
                    <a:pt x="292" y="220"/>
                  </a:lnTo>
                  <a:lnTo>
                    <a:pt x="282" y="221"/>
                  </a:lnTo>
                  <a:lnTo>
                    <a:pt x="269" y="221"/>
                  </a:lnTo>
                  <a:lnTo>
                    <a:pt x="269" y="221"/>
                  </a:lnTo>
                  <a:lnTo>
                    <a:pt x="255" y="221"/>
                  </a:lnTo>
                  <a:lnTo>
                    <a:pt x="255" y="221"/>
                  </a:lnTo>
                  <a:lnTo>
                    <a:pt x="241" y="218"/>
                  </a:lnTo>
                  <a:lnTo>
                    <a:pt x="228" y="216"/>
                  </a:lnTo>
                  <a:lnTo>
                    <a:pt x="215" y="212"/>
                  </a:lnTo>
                  <a:lnTo>
                    <a:pt x="204" y="207"/>
                  </a:lnTo>
                  <a:lnTo>
                    <a:pt x="195" y="202"/>
                  </a:lnTo>
                  <a:lnTo>
                    <a:pt x="184" y="195"/>
                  </a:lnTo>
                  <a:lnTo>
                    <a:pt x="177" y="189"/>
                  </a:lnTo>
                  <a:lnTo>
                    <a:pt x="169" y="183"/>
                  </a:lnTo>
                  <a:lnTo>
                    <a:pt x="156" y="170"/>
                  </a:lnTo>
                  <a:lnTo>
                    <a:pt x="147" y="156"/>
                  </a:lnTo>
                  <a:lnTo>
                    <a:pt x="141" y="145"/>
                  </a:lnTo>
                  <a:lnTo>
                    <a:pt x="136" y="136"/>
                  </a:lnTo>
                  <a:lnTo>
                    <a:pt x="131" y="139"/>
                  </a:lnTo>
                  <a:lnTo>
                    <a:pt x="124" y="8"/>
                  </a:lnTo>
                  <a:lnTo>
                    <a:pt x="124" y="8"/>
                  </a:lnTo>
                  <a:lnTo>
                    <a:pt x="92" y="3"/>
                  </a:lnTo>
                  <a:lnTo>
                    <a:pt x="62" y="1"/>
                  </a:lnTo>
                  <a:lnTo>
                    <a:pt x="35" y="0"/>
                  </a:lnTo>
                  <a:lnTo>
                    <a:pt x="12" y="0"/>
                  </a:lnTo>
                  <a:lnTo>
                    <a:pt x="12" y="0"/>
                  </a:lnTo>
                  <a:lnTo>
                    <a:pt x="8" y="2"/>
                  </a:lnTo>
                  <a:lnTo>
                    <a:pt x="4" y="5"/>
                  </a:lnTo>
                  <a:lnTo>
                    <a:pt x="0" y="8"/>
                  </a:lnTo>
                  <a:lnTo>
                    <a:pt x="0" y="14"/>
                  </a:lnTo>
                  <a:lnTo>
                    <a:pt x="0" y="14"/>
                  </a:lnTo>
                  <a:lnTo>
                    <a:pt x="1" y="35"/>
                  </a:lnTo>
                  <a:lnTo>
                    <a:pt x="3" y="48"/>
                  </a:lnTo>
                  <a:lnTo>
                    <a:pt x="6" y="64"/>
                  </a:lnTo>
                  <a:lnTo>
                    <a:pt x="12" y="80"/>
                  </a:lnTo>
                  <a:lnTo>
                    <a:pt x="18" y="97"/>
                  </a:lnTo>
                  <a:lnTo>
                    <a:pt x="27" y="113"/>
                  </a:lnTo>
                  <a:lnTo>
                    <a:pt x="40" y="130"/>
                  </a:lnTo>
                  <a:lnTo>
                    <a:pt x="40" y="130"/>
                  </a:lnTo>
                  <a:lnTo>
                    <a:pt x="40" y="153"/>
                  </a:lnTo>
                  <a:lnTo>
                    <a:pt x="41" y="179"/>
                  </a:lnTo>
                  <a:lnTo>
                    <a:pt x="44" y="208"/>
                  </a:lnTo>
                  <a:lnTo>
                    <a:pt x="47" y="241"/>
                  </a:lnTo>
                  <a:lnTo>
                    <a:pt x="53" y="273"/>
                  </a:lnTo>
                  <a:lnTo>
                    <a:pt x="60" y="304"/>
                  </a:lnTo>
                  <a:lnTo>
                    <a:pt x="64" y="317"/>
                  </a:lnTo>
                  <a:lnTo>
                    <a:pt x="69" y="330"/>
                  </a:lnTo>
                  <a:lnTo>
                    <a:pt x="69" y="330"/>
                  </a:lnTo>
                  <a:lnTo>
                    <a:pt x="76" y="340"/>
                  </a:lnTo>
                  <a:lnTo>
                    <a:pt x="81" y="348"/>
                  </a:lnTo>
                  <a:lnTo>
                    <a:pt x="87" y="355"/>
                  </a:lnTo>
                  <a:lnTo>
                    <a:pt x="94" y="362"/>
                  </a:lnTo>
                  <a:lnTo>
                    <a:pt x="101" y="366"/>
                  </a:lnTo>
                  <a:lnTo>
                    <a:pt x="108" y="369"/>
                  </a:lnTo>
                  <a:lnTo>
                    <a:pt x="115" y="372"/>
                  </a:lnTo>
                  <a:lnTo>
                    <a:pt x="122" y="375"/>
                  </a:lnTo>
                  <a:lnTo>
                    <a:pt x="137" y="376"/>
                  </a:lnTo>
                  <a:lnTo>
                    <a:pt x="151" y="376"/>
                  </a:lnTo>
                  <a:lnTo>
                    <a:pt x="175" y="375"/>
                  </a:lnTo>
                  <a:lnTo>
                    <a:pt x="175" y="375"/>
                  </a:lnTo>
                  <a:lnTo>
                    <a:pt x="476" y="376"/>
                  </a:lnTo>
                  <a:lnTo>
                    <a:pt x="476" y="376"/>
                  </a:lnTo>
                  <a:lnTo>
                    <a:pt x="488" y="376"/>
                  </a:lnTo>
                  <a:lnTo>
                    <a:pt x="501" y="373"/>
                  </a:lnTo>
                  <a:lnTo>
                    <a:pt x="515" y="369"/>
                  </a:lnTo>
                  <a:lnTo>
                    <a:pt x="522" y="367"/>
                  </a:lnTo>
                  <a:lnTo>
                    <a:pt x="530" y="363"/>
                  </a:lnTo>
                  <a:lnTo>
                    <a:pt x="536" y="358"/>
                  </a:lnTo>
                  <a:lnTo>
                    <a:pt x="544" y="352"/>
                  </a:lnTo>
                  <a:lnTo>
                    <a:pt x="550" y="345"/>
                  </a:lnTo>
                  <a:lnTo>
                    <a:pt x="556" y="336"/>
                  </a:lnTo>
                  <a:lnTo>
                    <a:pt x="559" y="327"/>
                  </a:lnTo>
                  <a:lnTo>
                    <a:pt x="563" y="316"/>
                  </a:lnTo>
                  <a:lnTo>
                    <a:pt x="563" y="316"/>
                  </a:lnTo>
                  <a:lnTo>
                    <a:pt x="571" y="276"/>
                  </a:lnTo>
                  <a:lnTo>
                    <a:pt x="576" y="253"/>
                  </a:lnTo>
                  <a:lnTo>
                    <a:pt x="581" y="238"/>
                  </a:lnTo>
                  <a:lnTo>
                    <a:pt x="588" y="225"/>
                  </a:lnTo>
                  <a:lnTo>
                    <a:pt x="588" y="225"/>
                  </a:lnTo>
                  <a:lnTo>
                    <a:pt x="591" y="216"/>
                  </a:lnTo>
                  <a:lnTo>
                    <a:pt x="595" y="206"/>
                  </a:lnTo>
                  <a:lnTo>
                    <a:pt x="602" y="180"/>
                  </a:lnTo>
                  <a:lnTo>
                    <a:pt x="604" y="166"/>
                  </a:lnTo>
                  <a:lnTo>
                    <a:pt x="607" y="153"/>
                  </a:lnTo>
                  <a:lnTo>
                    <a:pt x="607" y="142"/>
                  </a:lnTo>
                  <a:lnTo>
                    <a:pt x="607" y="131"/>
                  </a:lnTo>
                  <a:lnTo>
                    <a:pt x="607" y="131"/>
                  </a:lnTo>
                  <a:lnTo>
                    <a:pt x="607" y="122"/>
                  </a:lnTo>
                  <a:lnTo>
                    <a:pt x="608" y="111"/>
                  </a:lnTo>
                  <a:lnTo>
                    <a:pt x="617" y="83"/>
                  </a:lnTo>
                  <a:lnTo>
                    <a:pt x="622" y="67"/>
                  </a:lnTo>
                  <a:lnTo>
                    <a:pt x="625" y="51"/>
                  </a:lnTo>
                  <a:lnTo>
                    <a:pt x="627" y="33"/>
                  </a:lnTo>
                  <a:lnTo>
                    <a:pt x="627" y="1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6" name="Freeform 1372"/>
            <p:cNvSpPr>
              <a:spLocks/>
            </p:cNvSpPr>
            <p:nvPr/>
          </p:nvSpPr>
          <p:spPr bwMode="auto">
            <a:xfrm>
              <a:off x="10639426" y="1831976"/>
              <a:ext cx="195263" cy="120650"/>
            </a:xfrm>
            <a:custGeom>
              <a:avLst/>
              <a:gdLst>
                <a:gd name="T0" fmla="*/ 0 w 246"/>
                <a:gd name="T1" fmla="*/ 122 h 152"/>
                <a:gd name="T2" fmla="*/ 0 w 246"/>
                <a:gd name="T3" fmla="*/ 125 h 152"/>
                <a:gd name="T4" fmla="*/ 0 w 246"/>
                <a:gd name="T5" fmla="*/ 125 h 152"/>
                <a:gd name="T6" fmla="*/ 14 w 246"/>
                <a:gd name="T7" fmla="*/ 134 h 152"/>
                <a:gd name="T8" fmla="*/ 23 w 246"/>
                <a:gd name="T9" fmla="*/ 138 h 152"/>
                <a:gd name="T10" fmla="*/ 32 w 246"/>
                <a:gd name="T11" fmla="*/ 142 h 152"/>
                <a:gd name="T12" fmla="*/ 44 w 246"/>
                <a:gd name="T13" fmla="*/ 145 h 152"/>
                <a:gd name="T14" fmla="*/ 56 w 246"/>
                <a:gd name="T15" fmla="*/ 148 h 152"/>
                <a:gd name="T16" fmla="*/ 69 w 246"/>
                <a:gd name="T17" fmla="*/ 151 h 152"/>
                <a:gd name="T18" fmla="*/ 85 w 246"/>
                <a:gd name="T19" fmla="*/ 152 h 152"/>
                <a:gd name="T20" fmla="*/ 85 w 246"/>
                <a:gd name="T21" fmla="*/ 152 h 152"/>
                <a:gd name="T22" fmla="*/ 104 w 246"/>
                <a:gd name="T23" fmla="*/ 152 h 152"/>
                <a:gd name="T24" fmla="*/ 123 w 246"/>
                <a:gd name="T25" fmla="*/ 151 h 152"/>
                <a:gd name="T26" fmla="*/ 141 w 246"/>
                <a:gd name="T27" fmla="*/ 147 h 152"/>
                <a:gd name="T28" fmla="*/ 158 w 246"/>
                <a:gd name="T29" fmla="*/ 140 h 152"/>
                <a:gd name="T30" fmla="*/ 174 w 246"/>
                <a:gd name="T31" fmla="*/ 134 h 152"/>
                <a:gd name="T32" fmla="*/ 190 w 246"/>
                <a:gd name="T33" fmla="*/ 125 h 152"/>
                <a:gd name="T34" fmla="*/ 205 w 246"/>
                <a:gd name="T35" fmla="*/ 115 h 152"/>
                <a:gd name="T36" fmla="*/ 218 w 246"/>
                <a:gd name="T37" fmla="*/ 103 h 152"/>
                <a:gd name="T38" fmla="*/ 223 w 246"/>
                <a:gd name="T39" fmla="*/ 90 h 152"/>
                <a:gd name="T40" fmla="*/ 223 w 246"/>
                <a:gd name="T41" fmla="*/ 90 h 152"/>
                <a:gd name="T42" fmla="*/ 231 w 246"/>
                <a:gd name="T43" fmla="*/ 67 h 152"/>
                <a:gd name="T44" fmla="*/ 237 w 246"/>
                <a:gd name="T45" fmla="*/ 43 h 152"/>
                <a:gd name="T46" fmla="*/ 246 w 246"/>
                <a:gd name="T47" fmla="*/ 0 h 152"/>
                <a:gd name="T48" fmla="*/ 246 w 246"/>
                <a:gd name="T49" fmla="*/ 0 h 152"/>
                <a:gd name="T50" fmla="*/ 228 w 246"/>
                <a:gd name="T51" fmla="*/ 6 h 152"/>
                <a:gd name="T52" fmla="*/ 228 w 246"/>
                <a:gd name="T53" fmla="*/ 6 h 152"/>
                <a:gd name="T54" fmla="*/ 214 w 246"/>
                <a:gd name="T55" fmla="*/ 11 h 152"/>
                <a:gd name="T56" fmla="*/ 197 w 246"/>
                <a:gd name="T57" fmla="*/ 14 h 152"/>
                <a:gd name="T58" fmla="*/ 164 w 246"/>
                <a:gd name="T59" fmla="*/ 19 h 152"/>
                <a:gd name="T60" fmla="*/ 137 w 246"/>
                <a:gd name="T61" fmla="*/ 21 h 152"/>
                <a:gd name="T62" fmla="*/ 127 w 246"/>
                <a:gd name="T63" fmla="*/ 21 h 152"/>
                <a:gd name="T64" fmla="*/ 127 w 246"/>
                <a:gd name="T65" fmla="*/ 21 h 152"/>
                <a:gd name="T66" fmla="*/ 118 w 246"/>
                <a:gd name="T67" fmla="*/ 23 h 152"/>
                <a:gd name="T68" fmla="*/ 96 w 246"/>
                <a:gd name="T69" fmla="*/ 21 h 152"/>
                <a:gd name="T70" fmla="*/ 80 w 246"/>
                <a:gd name="T71" fmla="*/ 19 h 152"/>
                <a:gd name="T72" fmla="*/ 62 w 246"/>
                <a:gd name="T73" fmla="*/ 16 h 152"/>
                <a:gd name="T74" fmla="*/ 41 w 246"/>
                <a:gd name="T75" fmla="*/ 11 h 152"/>
                <a:gd name="T76" fmla="*/ 18 w 246"/>
                <a:gd name="T77" fmla="*/ 5 h 152"/>
                <a:gd name="T78" fmla="*/ 12 w 246"/>
                <a:gd name="T79" fmla="*/ 65 h 152"/>
                <a:gd name="T80" fmla="*/ 12 w 246"/>
                <a:gd name="T81" fmla="*/ 65 h 152"/>
                <a:gd name="T82" fmla="*/ 10 w 246"/>
                <a:gd name="T83" fmla="*/ 78 h 152"/>
                <a:gd name="T84" fmla="*/ 7 w 246"/>
                <a:gd name="T85" fmla="*/ 89 h 152"/>
                <a:gd name="T86" fmla="*/ 7 w 246"/>
                <a:gd name="T87" fmla="*/ 89 h 152"/>
                <a:gd name="T88" fmla="*/ 3 w 246"/>
                <a:gd name="T89" fmla="*/ 105 h 152"/>
                <a:gd name="T90" fmla="*/ 0 w 246"/>
                <a:gd name="T91" fmla="*/ 12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6" h="152">
                  <a:moveTo>
                    <a:pt x="0" y="122"/>
                  </a:moveTo>
                  <a:lnTo>
                    <a:pt x="0" y="125"/>
                  </a:lnTo>
                  <a:lnTo>
                    <a:pt x="0" y="125"/>
                  </a:lnTo>
                  <a:lnTo>
                    <a:pt x="14" y="134"/>
                  </a:lnTo>
                  <a:lnTo>
                    <a:pt x="23" y="138"/>
                  </a:lnTo>
                  <a:lnTo>
                    <a:pt x="32" y="142"/>
                  </a:lnTo>
                  <a:lnTo>
                    <a:pt x="44" y="145"/>
                  </a:lnTo>
                  <a:lnTo>
                    <a:pt x="56" y="148"/>
                  </a:lnTo>
                  <a:lnTo>
                    <a:pt x="69" y="151"/>
                  </a:lnTo>
                  <a:lnTo>
                    <a:pt x="85" y="152"/>
                  </a:lnTo>
                  <a:lnTo>
                    <a:pt x="85" y="152"/>
                  </a:lnTo>
                  <a:lnTo>
                    <a:pt x="104" y="152"/>
                  </a:lnTo>
                  <a:lnTo>
                    <a:pt x="123" y="151"/>
                  </a:lnTo>
                  <a:lnTo>
                    <a:pt x="141" y="147"/>
                  </a:lnTo>
                  <a:lnTo>
                    <a:pt x="158" y="140"/>
                  </a:lnTo>
                  <a:lnTo>
                    <a:pt x="174" y="134"/>
                  </a:lnTo>
                  <a:lnTo>
                    <a:pt x="190" y="125"/>
                  </a:lnTo>
                  <a:lnTo>
                    <a:pt x="205" y="115"/>
                  </a:lnTo>
                  <a:lnTo>
                    <a:pt x="218" y="103"/>
                  </a:lnTo>
                  <a:lnTo>
                    <a:pt x="223" y="90"/>
                  </a:lnTo>
                  <a:lnTo>
                    <a:pt x="223" y="90"/>
                  </a:lnTo>
                  <a:lnTo>
                    <a:pt x="231" y="67"/>
                  </a:lnTo>
                  <a:lnTo>
                    <a:pt x="237" y="43"/>
                  </a:lnTo>
                  <a:lnTo>
                    <a:pt x="246" y="0"/>
                  </a:lnTo>
                  <a:lnTo>
                    <a:pt x="246" y="0"/>
                  </a:lnTo>
                  <a:lnTo>
                    <a:pt x="228" y="6"/>
                  </a:lnTo>
                  <a:lnTo>
                    <a:pt x="228" y="6"/>
                  </a:lnTo>
                  <a:lnTo>
                    <a:pt x="214" y="11"/>
                  </a:lnTo>
                  <a:lnTo>
                    <a:pt x="197" y="14"/>
                  </a:lnTo>
                  <a:lnTo>
                    <a:pt x="164" y="19"/>
                  </a:lnTo>
                  <a:lnTo>
                    <a:pt x="137" y="21"/>
                  </a:lnTo>
                  <a:lnTo>
                    <a:pt x="127" y="21"/>
                  </a:lnTo>
                  <a:lnTo>
                    <a:pt x="127" y="21"/>
                  </a:lnTo>
                  <a:lnTo>
                    <a:pt x="118" y="23"/>
                  </a:lnTo>
                  <a:lnTo>
                    <a:pt x="96" y="21"/>
                  </a:lnTo>
                  <a:lnTo>
                    <a:pt x="80" y="19"/>
                  </a:lnTo>
                  <a:lnTo>
                    <a:pt x="62" y="16"/>
                  </a:lnTo>
                  <a:lnTo>
                    <a:pt x="41" y="11"/>
                  </a:lnTo>
                  <a:lnTo>
                    <a:pt x="18" y="5"/>
                  </a:lnTo>
                  <a:lnTo>
                    <a:pt x="12" y="65"/>
                  </a:lnTo>
                  <a:lnTo>
                    <a:pt x="12" y="65"/>
                  </a:lnTo>
                  <a:lnTo>
                    <a:pt x="10" y="78"/>
                  </a:lnTo>
                  <a:lnTo>
                    <a:pt x="7" y="89"/>
                  </a:lnTo>
                  <a:lnTo>
                    <a:pt x="7" y="89"/>
                  </a:lnTo>
                  <a:lnTo>
                    <a:pt x="3" y="105"/>
                  </a:lnTo>
                  <a:lnTo>
                    <a:pt x="0" y="12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7" name="Freeform 1373"/>
            <p:cNvSpPr>
              <a:spLocks/>
            </p:cNvSpPr>
            <p:nvPr/>
          </p:nvSpPr>
          <p:spPr bwMode="auto">
            <a:xfrm>
              <a:off x="10639426" y="1831976"/>
              <a:ext cx="195263" cy="120650"/>
            </a:xfrm>
            <a:custGeom>
              <a:avLst/>
              <a:gdLst>
                <a:gd name="T0" fmla="*/ 0 w 246"/>
                <a:gd name="T1" fmla="*/ 122 h 152"/>
                <a:gd name="T2" fmla="*/ 0 w 246"/>
                <a:gd name="T3" fmla="*/ 125 h 152"/>
                <a:gd name="T4" fmla="*/ 0 w 246"/>
                <a:gd name="T5" fmla="*/ 125 h 152"/>
                <a:gd name="T6" fmla="*/ 14 w 246"/>
                <a:gd name="T7" fmla="*/ 134 h 152"/>
                <a:gd name="T8" fmla="*/ 23 w 246"/>
                <a:gd name="T9" fmla="*/ 138 h 152"/>
                <a:gd name="T10" fmla="*/ 32 w 246"/>
                <a:gd name="T11" fmla="*/ 142 h 152"/>
                <a:gd name="T12" fmla="*/ 44 w 246"/>
                <a:gd name="T13" fmla="*/ 145 h 152"/>
                <a:gd name="T14" fmla="*/ 56 w 246"/>
                <a:gd name="T15" fmla="*/ 148 h 152"/>
                <a:gd name="T16" fmla="*/ 69 w 246"/>
                <a:gd name="T17" fmla="*/ 151 h 152"/>
                <a:gd name="T18" fmla="*/ 85 w 246"/>
                <a:gd name="T19" fmla="*/ 152 h 152"/>
                <a:gd name="T20" fmla="*/ 85 w 246"/>
                <a:gd name="T21" fmla="*/ 152 h 152"/>
                <a:gd name="T22" fmla="*/ 104 w 246"/>
                <a:gd name="T23" fmla="*/ 152 h 152"/>
                <a:gd name="T24" fmla="*/ 123 w 246"/>
                <a:gd name="T25" fmla="*/ 151 h 152"/>
                <a:gd name="T26" fmla="*/ 141 w 246"/>
                <a:gd name="T27" fmla="*/ 147 h 152"/>
                <a:gd name="T28" fmla="*/ 158 w 246"/>
                <a:gd name="T29" fmla="*/ 140 h 152"/>
                <a:gd name="T30" fmla="*/ 174 w 246"/>
                <a:gd name="T31" fmla="*/ 134 h 152"/>
                <a:gd name="T32" fmla="*/ 190 w 246"/>
                <a:gd name="T33" fmla="*/ 125 h 152"/>
                <a:gd name="T34" fmla="*/ 205 w 246"/>
                <a:gd name="T35" fmla="*/ 115 h 152"/>
                <a:gd name="T36" fmla="*/ 218 w 246"/>
                <a:gd name="T37" fmla="*/ 103 h 152"/>
                <a:gd name="T38" fmla="*/ 223 w 246"/>
                <a:gd name="T39" fmla="*/ 90 h 152"/>
                <a:gd name="T40" fmla="*/ 223 w 246"/>
                <a:gd name="T41" fmla="*/ 90 h 152"/>
                <a:gd name="T42" fmla="*/ 231 w 246"/>
                <a:gd name="T43" fmla="*/ 67 h 152"/>
                <a:gd name="T44" fmla="*/ 237 w 246"/>
                <a:gd name="T45" fmla="*/ 43 h 152"/>
                <a:gd name="T46" fmla="*/ 246 w 246"/>
                <a:gd name="T47" fmla="*/ 0 h 152"/>
                <a:gd name="T48" fmla="*/ 246 w 246"/>
                <a:gd name="T49" fmla="*/ 0 h 152"/>
                <a:gd name="T50" fmla="*/ 228 w 246"/>
                <a:gd name="T51" fmla="*/ 6 h 152"/>
                <a:gd name="T52" fmla="*/ 228 w 246"/>
                <a:gd name="T53" fmla="*/ 6 h 152"/>
                <a:gd name="T54" fmla="*/ 214 w 246"/>
                <a:gd name="T55" fmla="*/ 11 h 152"/>
                <a:gd name="T56" fmla="*/ 197 w 246"/>
                <a:gd name="T57" fmla="*/ 14 h 152"/>
                <a:gd name="T58" fmla="*/ 164 w 246"/>
                <a:gd name="T59" fmla="*/ 19 h 152"/>
                <a:gd name="T60" fmla="*/ 137 w 246"/>
                <a:gd name="T61" fmla="*/ 21 h 152"/>
                <a:gd name="T62" fmla="*/ 127 w 246"/>
                <a:gd name="T63" fmla="*/ 21 h 152"/>
                <a:gd name="T64" fmla="*/ 127 w 246"/>
                <a:gd name="T65" fmla="*/ 21 h 152"/>
                <a:gd name="T66" fmla="*/ 118 w 246"/>
                <a:gd name="T67" fmla="*/ 23 h 152"/>
                <a:gd name="T68" fmla="*/ 96 w 246"/>
                <a:gd name="T69" fmla="*/ 21 h 152"/>
                <a:gd name="T70" fmla="*/ 80 w 246"/>
                <a:gd name="T71" fmla="*/ 19 h 152"/>
                <a:gd name="T72" fmla="*/ 62 w 246"/>
                <a:gd name="T73" fmla="*/ 16 h 152"/>
                <a:gd name="T74" fmla="*/ 41 w 246"/>
                <a:gd name="T75" fmla="*/ 11 h 152"/>
                <a:gd name="T76" fmla="*/ 18 w 246"/>
                <a:gd name="T77" fmla="*/ 5 h 152"/>
                <a:gd name="T78" fmla="*/ 12 w 246"/>
                <a:gd name="T79" fmla="*/ 65 h 152"/>
                <a:gd name="T80" fmla="*/ 12 w 246"/>
                <a:gd name="T81" fmla="*/ 65 h 152"/>
                <a:gd name="T82" fmla="*/ 10 w 246"/>
                <a:gd name="T83" fmla="*/ 78 h 152"/>
                <a:gd name="T84" fmla="*/ 7 w 246"/>
                <a:gd name="T85" fmla="*/ 89 h 152"/>
                <a:gd name="T86" fmla="*/ 7 w 246"/>
                <a:gd name="T87" fmla="*/ 89 h 152"/>
                <a:gd name="T88" fmla="*/ 3 w 246"/>
                <a:gd name="T89" fmla="*/ 105 h 152"/>
                <a:gd name="T90" fmla="*/ 0 w 246"/>
                <a:gd name="T91" fmla="*/ 12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6" h="152">
                  <a:moveTo>
                    <a:pt x="0" y="122"/>
                  </a:moveTo>
                  <a:lnTo>
                    <a:pt x="0" y="125"/>
                  </a:lnTo>
                  <a:lnTo>
                    <a:pt x="0" y="125"/>
                  </a:lnTo>
                  <a:lnTo>
                    <a:pt x="14" y="134"/>
                  </a:lnTo>
                  <a:lnTo>
                    <a:pt x="23" y="138"/>
                  </a:lnTo>
                  <a:lnTo>
                    <a:pt x="32" y="142"/>
                  </a:lnTo>
                  <a:lnTo>
                    <a:pt x="44" y="145"/>
                  </a:lnTo>
                  <a:lnTo>
                    <a:pt x="56" y="148"/>
                  </a:lnTo>
                  <a:lnTo>
                    <a:pt x="69" y="151"/>
                  </a:lnTo>
                  <a:lnTo>
                    <a:pt x="85" y="152"/>
                  </a:lnTo>
                  <a:lnTo>
                    <a:pt x="85" y="152"/>
                  </a:lnTo>
                  <a:lnTo>
                    <a:pt x="104" y="152"/>
                  </a:lnTo>
                  <a:lnTo>
                    <a:pt x="123" y="151"/>
                  </a:lnTo>
                  <a:lnTo>
                    <a:pt x="141" y="147"/>
                  </a:lnTo>
                  <a:lnTo>
                    <a:pt x="158" y="140"/>
                  </a:lnTo>
                  <a:lnTo>
                    <a:pt x="174" y="134"/>
                  </a:lnTo>
                  <a:lnTo>
                    <a:pt x="190" y="125"/>
                  </a:lnTo>
                  <a:lnTo>
                    <a:pt x="205" y="115"/>
                  </a:lnTo>
                  <a:lnTo>
                    <a:pt x="218" y="103"/>
                  </a:lnTo>
                  <a:lnTo>
                    <a:pt x="223" y="90"/>
                  </a:lnTo>
                  <a:lnTo>
                    <a:pt x="223" y="90"/>
                  </a:lnTo>
                  <a:lnTo>
                    <a:pt x="231" y="67"/>
                  </a:lnTo>
                  <a:lnTo>
                    <a:pt x="237" y="43"/>
                  </a:lnTo>
                  <a:lnTo>
                    <a:pt x="246" y="0"/>
                  </a:lnTo>
                  <a:lnTo>
                    <a:pt x="246" y="0"/>
                  </a:lnTo>
                  <a:lnTo>
                    <a:pt x="228" y="6"/>
                  </a:lnTo>
                  <a:lnTo>
                    <a:pt x="228" y="6"/>
                  </a:lnTo>
                  <a:lnTo>
                    <a:pt x="214" y="11"/>
                  </a:lnTo>
                  <a:lnTo>
                    <a:pt x="197" y="14"/>
                  </a:lnTo>
                  <a:lnTo>
                    <a:pt x="164" y="19"/>
                  </a:lnTo>
                  <a:lnTo>
                    <a:pt x="137" y="21"/>
                  </a:lnTo>
                  <a:lnTo>
                    <a:pt x="127" y="21"/>
                  </a:lnTo>
                  <a:lnTo>
                    <a:pt x="127" y="21"/>
                  </a:lnTo>
                  <a:lnTo>
                    <a:pt x="118" y="23"/>
                  </a:lnTo>
                  <a:lnTo>
                    <a:pt x="96" y="21"/>
                  </a:lnTo>
                  <a:lnTo>
                    <a:pt x="80" y="19"/>
                  </a:lnTo>
                  <a:lnTo>
                    <a:pt x="62" y="16"/>
                  </a:lnTo>
                  <a:lnTo>
                    <a:pt x="41" y="11"/>
                  </a:lnTo>
                  <a:lnTo>
                    <a:pt x="18" y="5"/>
                  </a:lnTo>
                  <a:lnTo>
                    <a:pt x="12" y="65"/>
                  </a:lnTo>
                  <a:lnTo>
                    <a:pt x="12" y="65"/>
                  </a:lnTo>
                  <a:lnTo>
                    <a:pt x="10" y="78"/>
                  </a:lnTo>
                  <a:lnTo>
                    <a:pt x="7" y="89"/>
                  </a:lnTo>
                  <a:lnTo>
                    <a:pt x="7" y="89"/>
                  </a:lnTo>
                  <a:lnTo>
                    <a:pt x="3" y="105"/>
                  </a:lnTo>
                  <a:lnTo>
                    <a:pt x="0" y="122"/>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8" name="Group 117"/>
          <p:cNvGrpSpPr/>
          <p:nvPr/>
        </p:nvGrpSpPr>
        <p:grpSpPr>
          <a:xfrm>
            <a:off x="6371473" y="3732240"/>
            <a:ext cx="259773" cy="484909"/>
            <a:chOff x="11271250" y="2333625"/>
            <a:chExt cx="285750" cy="533400"/>
          </a:xfrm>
          <a:solidFill>
            <a:schemeClr val="bg1"/>
          </a:solidFill>
        </p:grpSpPr>
        <p:sp>
          <p:nvSpPr>
            <p:cNvPr id="119" name="Freeform 1620"/>
            <p:cNvSpPr>
              <a:spLocks/>
            </p:cNvSpPr>
            <p:nvPr/>
          </p:nvSpPr>
          <p:spPr bwMode="auto">
            <a:xfrm>
              <a:off x="11417300" y="2540000"/>
              <a:ext cx="139700" cy="327025"/>
            </a:xfrm>
            <a:custGeom>
              <a:avLst/>
              <a:gdLst>
                <a:gd name="T0" fmla="*/ 155 w 175"/>
                <a:gd name="T1" fmla="*/ 134 h 412"/>
                <a:gd name="T2" fmla="*/ 156 w 175"/>
                <a:gd name="T3" fmla="*/ 123 h 412"/>
                <a:gd name="T4" fmla="*/ 152 w 175"/>
                <a:gd name="T5" fmla="*/ 107 h 412"/>
                <a:gd name="T6" fmla="*/ 134 w 175"/>
                <a:gd name="T7" fmla="*/ 73 h 412"/>
                <a:gd name="T8" fmla="*/ 112 w 175"/>
                <a:gd name="T9" fmla="*/ 38 h 412"/>
                <a:gd name="T10" fmla="*/ 94 w 175"/>
                <a:gd name="T11" fmla="*/ 14 h 412"/>
                <a:gd name="T12" fmla="*/ 88 w 175"/>
                <a:gd name="T13" fmla="*/ 0 h 412"/>
                <a:gd name="T14" fmla="*/ 70 w 175"/>
                <a:gd name="T15" fmla="*/ 2 h 412"/>
                <a:gd name="T16" fmla="*/ 70 w 175"/>
                <a:gd name="T17" fmla="*/ 5 h 412"/>
                <a:gd name="T18" fmla="*/ 65 w 175"/>
                <a:gd name="T19" fmla="*/ 88 h 412"/>
                <a:gd name="T20" fmla="*/ 55 w 175"/>
                <a:gd name="T21" fmla="*/ 171 h 412"/>
                <a:gd name="T22" fmla="*/ 47 w 175"/>
                <a:gd name="T23" fmla="*/ 211 h 412"/>
                <a:gd name="T24" fmla="*/ 35 w 175"/>
                <a:gd name="T25" fmla="*/ 251 h 412"/>
                <a:gd name="T26" fmla="*/ 20 w 175"/>
                <a:gd name="T27" fmla="*/ 288 h 412"/>
                <a:gd name="T28" fmla="*/ 0 w 175"/>
                <a:gd name="T29" fmla="*/ 325 h 412"/>
                <a:gd name="T30" fmla="*/ 9 w 175"/>
                <a:gd name="T31" fmla="*/ 335 h 412"/>
                <a:gd name="T32" fmla="*/ 32 w 175"/>
                <a:gd name="T33" fmla="*/ 358 h 412"/>
                <a:gd name="T34" fmla="*/ 71 w 175"/>
                <a:gd name="T35" fmla="*/ 390 h 412"/>
                <a:gd name="T36" fmla="*/ 93 w 175"/>
                <a:gd name="T37" fmla="*/ 404 h 412"/>
                <a:gd name="T38" fmla="*/ 110 w 175"/>
                <a:gd name="T39" fmla="*/ 411 h 412"/>
                <a:gd name="T40" fmla="*/ 119 w 175"/>
                <a:gd name="T41" fmla="*/ 411 h 412"/>
                <a:gd name="T42" fmla="*/ 124 w 175"/>
                <a:gd name="T43" fmla="*/ 403 h 412"/>
                <a:gd name="T44" fmla="*/ 125 w 175"/>
                <a:gd name="T45" fmla="*/ 393 h 412"/>
                <a:gd name="T46" fmla="*/ 125 w 175"/>
                <a:gd name="T47" fmla="*/ 386 h 412"/>
                <a:gd name="T48" fmla="*/ 131 w 175"/>
                <a:gd name="T49" fmla="*/ 367 h 412"/>
                <a:gd name="T50" fmla="*/ 140 w 175"/>
                <a:gd name="T51" fmla="*/ 353 h 412"/>
                <a:gd name="T52" fmla="*/ 133 w 175"/>
                <a:gd name="T53" fmla="*/ 348 h 412"/>
                <a:gd name="T54" fmla="*/ 138 w 175"/>
                <a:gd name="T55" fmla="*/ 341 h 412"/>
                <a:gd name="T56" fmla="*/ 143 w 175"/>
                <a:gd name="T57" fmla="*/ 325 h 412"/>
                <a:gd name="T58" fmla="*/ 147 w 175"/>
                <a:gd name="T59" fmla="*/ 321 h 412"/>
                <a:gd name="T60" fmla="*/ 152 w 175"/>
                <a:gd name="T61" fmla="*/ 307 h 412"/>
                <a:gd name="T62" fmla="*/ 155 w 175"/>
                <a:gd name="T63" fmla="*/ 285 h 412"/>
                <a:gd name="T64" fmla="*/ 155 w 175"/>
                <a:gd name="T65" fmla="*/ 280 h 412"/>
                <a:gd name="T66" fmla="*/ 161 w 175"/>
                <a:gd name="T67" fmla="*/ 272 h 412"/>
                <a:gd name="T68" fmla="*/ 161 w 175"/>
                <a:gd name="T69" fmla="*/ 265 h 412"/>
                <a:gd name="T70" fmla="*/ 158 w 175"/>
                <a:gd name="T71" fmla="*/ 258 h 412"/>
                <a:gd name="T72" fmla="*/ 160 w 175"/>
                <a:gd name="T73" fmla="*/ 247 h 412"/>
                <a:gd name="T74" fmla="*/ 171 w 175"/>
                <a:gd name="T75" fmla="*/ 216 h 412"/>
                <a:gd name="T76" fmla="*/ 174 w 175"/>
                <a:gd name="T77" fmla="*/ 210 h 412"/>
                <a:gd name="T78" fmla="*/ 175 w 175"/>
                <a:gd name="T79" fmla="*/ 190 h 412"/>
                <a:gd name="T80" fmla="*/ 169 w 175"/>
                <a:gd name="T81" fmla="*/ 164 h 412"/>
                <a:gd name="T82" fmla="*/ 158 w 175"/>
                <a:gd name="T83" fmla="*/ 14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5" h="412">
                  <a:moveTo>
                    <a:pt x="155" y="134"/>
                  </a:moveTo>
                  <a:lnTo>
                    <a:pt x="155" y="134"/>
                  </a:lnTo>
                  <a:lnTo>
                    <a:pt x="156" y="129"/>
                  </a:lnTo>
                  <a:lnTo>
                    <a:pt x="156" y="123"/>
                  </a:lnTo>
                  <a:lnTo>
                    <a:pt x="155" y="115"/>
                  </a:lnTo>
                  <a:lnTo>
                    <a:pt x="152" y="107"/>
                  </a:lnTo>
                  <a:lnTo>
                    <a:pt x="144" y="91"/>
                  </a:lnTo>
                  <a:lnTo>
                    <a:pt x="134" y="73"/>
                  </a:lnTo>
                  <a:lnTo>
                    <a:pt x="124" y="55"/>
                  </a:lnTo>
                  <a:lnTo>
                    <a:pt x="112" y="38"/>
                  </a:lnTo>
                  <a:lnTo>
                    <a:pt x="94" y="14"/>
                  </a:lnTo>
                  <a:lnTo>
                    <a:pt x="94" y="14"/>
                  </a:lnTo>
                  <a:lnTo>
                    <a:pt x="91" y="7"/>
                  </a:lnTo>
                  <a:lnTo>
                    <a:pt x="88" y="0"/>
                  </a:lnTo>
                  <a:lnTo>
                    <a:pt x="88" y="0"/>
                  </a:lnTo>
                  <a:lnTo>
                    <a:pt x="70" y="2"/>
                  </a:lnTo>
                  <a:lnTo>
                    <a:pt x="70" y="2"/>
                  </a:lnTo>
                  <a:lnTo>
                    <a:pt x="70" y="5"/>
                  </a:lnTo>
                  <a:lnTo>
                    <a:pt x="70" y="5"/>
                  </a:lnTo>
                  <a:lnTo>
                    <a:pt x="65" y="88"/>
                  </a:lnTo>
                  <a:lnTo>
                    <a:pt x="61" y="130"/>
                  </a:lnTo>
                  <a:lnTo>
                    <a:pt x="55" y="171"/>
                  </a:lnTo>
                  <a:lnTo>
                    <a:pt x="52" y="190"/>
                  </a:lnTo>
                  <a:lnTo>
                    <a:pt x="47" y="211"/>
                  </a:lnTo>
                  <a:lnTo>
                    <a:pt x="42" y="230"/>
                  </a:lnTo>
                  <a:lnTo>
                    <a:pt x="35" y="251"/>
                  </a:lnTo>
                  <a:lnTo>
                    <a:pt x="28" y="270"/>
                  </a:lnTo>
                  <a:lnTo>
                    <a:pt x="20" y="288"/>
                  </a:lnTo>
                  <a:lnTo>
                    <a:pt x="11" y="307"/>
                  </a:lnTo>
                  <a:lnTo>
                    <a:pt x="0" y="325"/>
                  </a:lnTo>
                  <a:lnTo>
                    <a:pt x="0" y="325"/>
                  </a:lnTo>
                  <a:lnTo>
                    <a:pt x="9" y="335"/>
                  </a:lnTo>
                  <a:lnTo>
                    <a:pt x="19" y="347"/>
                  </a:lnTo>
                  <a:lnTo>
                    <a:pt x="32" y="358"/>
                  </a:lnTo>
                  <a:lnTo>
                    <a:pt x="44" y="370"/>
                  </a:lnTo>
                  <a:lnTo>
                    <a:pt x="71" y="390"/>
                  </a:lnTo>
                  <a:lnTo>
                    <a:pt x="93" y="404"/>
                  </a:lnTo>
                  <a:lnTo>
                    <a:pt x="93" y="404"/>
                  </a:lnTo>
                  <a:lnTo>
                    <a:pt x="102" y="409"/>
                  </a:lnTo>
                  <a:lnTo>
                    <a:pt x="110" y="411"/>
                  </a:lnTo>
                  <a:lnTo>
                    <a:pt x="115" y="412"/>
                  </a:lnTo>
                  <a:lnTo>
                    <a:pt x="119" y="411"/>
                  </a:lnTo>
                  <a:lnTo>
                    <a:pt x="123" y="407"/>
                  </a:lnTo>
                  <a:lnTo>
                    <a:pt x="124" y="403"/>
                  </a:lnTo>
                  <a:lnTo>
                    <a:pt x="125" y="398"/>
                  </a:lnTo>
                  <a:lnTo>
                    <a:pt x="125" y="393"/>
                  </a:lnTo>
                  <a:lnTo>
                    <a:pt x="125" y="393"/>
                  </a:lnTo>
                  <a:lnTo>
                    <a:pt x="125" y="386"/>
                  </a:lnTo>
                  <a:lnTo>
                    <a:pt x="126" y="380"/>
                  </a:lnTo>
                  <a:lnTo>
                    <a:pt x="131" y="367"/>
                  </a:lnTo>
                  <a:lnTo>
                    <a:pt x="138" y="357"/>
                  </a:lnTo>
                  <a:lnTo>
                    <a:pt x="140" y="353"/>
                  </a:lnTo>
                  <a:lnTo>
                    <a:pt x="133" y="348"/>
                  </a:lnTo>
                  <a:lnTo>
                    <a:pt x="133" y="348"/>
                  </a:lnTo>
                  <a:lnTo>
                    <a:pt x="135" y="345"/>
                  </a:lnTo>
                  <a:lnTo>
                    <a:pt x="138" y="341"/>
                  </a:lnTo>
                  <a:lnTo>
                    <a:pt x="140" y="334"/>
                  </a:lnTo>
                  <a:lnTo>
                    <a:pt x="143" y="325"/>
                  </a:lnTo>
                  <a:lnTo>
                    <a:pt x="143" y="325"/>
                  </a:lnTo>
                  <a:lnTo>
                    <a:pt x="147" y="321"/>
                  </a:lnTo>
                  <a:lnTo>
                    <a:pt x="151" y="315"/>
                  </a:lnTo>
                  <a:lnTo>
                    <a:pt x="152" y="307"/>
                  </a:lnTo>
                  <a:lnTo>
                    <a:pt x="153" y="299"/>
                  </a:lnTo>
                  <a:lnTo>
                    <a:pt x="155" y="285"/>
                  </a:lnTo>
                  <a:lnTo>
                    <a:pt x="155" y="280"/>
                  </a:lnTo>
                  <a:lnTo>
                    <a:pt x="155" y="280"/>
                  </a:lnTo>
                  <a:lnTo>
                    <a:pt x="160" y="275"/>
                  </a:lnTo>
                  <a:lnTo>
                    <a:pt x="161" y="272"/>
                  </a:lnTo>
                  <a:lnTo>
                    <a:pt x="162" y="270"/>
                  </a:lnTo>
                  <a:lnTo>
                    <a:pt x="161" y="265"/>
                  </a:lnTo>
                  <a:lnTo>
                    <a:pt x="158" y="258"/>
                  </a:lnTo>
                  <a:lnTo>
                    <a:pt x="158" y="258"/>
                  </a:lnTo>
                  <a:lnTo>
                    <a:pt x="158" y="253"/>
                  </a:lnTo>
                  <a:lnTo>
                    <a:pt x="160" y="247"/>
                  </a:lnTo>
                  <a:lnTo>
                    <a:pt x="163" y="233"/>
                  </a:lnTo>
                  <a:lnTo>
                    <a:pt x="171" y="216"/>
                  </a:lnTo>
                  <a:lnTo>
                    <a:pt x="171" y="216"/>
                  </a:lnTo>
                  <a:lnTo>
                    <a:pt x="174" y="210"/>
                  </a:lnTo>
                  <a:lnTo>
                    <a:pt x="175" y="203"/>
                  </a:lnTo>
                  <a:lnTo>
                    <a:pt x="175" y="190"/>
                  </a:lnTo>
                  <a:lnTo>
                    <a:pt x="172" y="176"/>
                  </a:lnTo>
                  <a:lnTo>
                    <a:pt x="169" y="164"/>
                  </a:lnTo>
                  <a:lnTo>
                    <a:pt x="163" y="152"/>
                  </a:lnTo>
                  <a:lnTo>
                    <a:pt x="158" y="143"/>
                  </a:lnTo>
                  <a:lnTo>
                    <a:pt x="155" y="13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0" name="Freeform 1621"/>
            <p:cNvSpPr>
              <a:spLocks/>
            </p:cNvSpPr>
            <p:nvPr/>
          </p:nvSpPr>
          <p:spPr bwMode="auto">
            <a:xfrm>
              <a:off x="11417300" y="2540000"/>
              <a:ext cx="139700" cy="327025"/>
            </a:xfrm>
            <a:custGeom>
              <a:avLst/>
              <a:gdLst>
                <a:gd name="T0" fmla="*/ 155 w 175"/>
                <a:gd name="T1" fmla="*/ 134 h 412"/>
                <a:gd name="T2" fmla="*/ 156 w 175"/>
                <a:gd name="T3" fmla="*/ 123 h 412"/>
                <a:gd name="T4" fmla="*/ 152 w 175"/>
                <a:gd name="T5" fmla="*/ 107 h 412"/>
                <a:gd name="T6" fmla="*/ 134 w 175"/>
                <a:gd name="T7" fmla="*/ 73 h 412"/>
                <a:gd name="T8" fmla="*/ 112 w 175"/>
                <a:gd name="T9" fmla="*/ 38 h 412"/>
                <a:gd name="T10" fmla="*/ 94 w 175"/>
                <a:gd name="T11" fmla="*/ 14 h 412"/>
                <a:gd name="T12" fmla="*/ 88 w 175"/>
                <a:gd name="T13" fmla="*/ 0 h 412"/>
                <a:gd name="T14" fmla="*/ 70 w 175"/>
                <a:gd name="T15" fmla="*/ 2 h 412"/>
                <a:gd name="T16" fmla="*/ 70 w 175"/>
                <a:gd name="T17" fmla="*/ 5 h 412"/>
                <a:gd name="T18" fmla="*/ 65 w 175"/>
                <a:gd name="T19" fmla="*/ 88 h 412"/>
                <a:gd name="T20" fmla="*/ 55 w 175"/>
                <a:gd name="T21" fmla="*/ 171 h 412"/>
                <a:gd name="T22" fmla="*/ 47 w 175"/>
                <a:gd name="T23" fmla="*/ 211 h 412"/>
                <a:gd name="T24" fmla="*/ 35 w 175"/>
                <a:gd name="T25" fmla="*/ 251 h 412"/>
                <a:gd name="T26" fmla="*/ 20 w 175"/>
                <a:gd name="T27" fmla="*/ 288 h 412"/>
                <a:gd name="T28" fmla="*/ 0 w 175"/>
                <a:gd name="T29" fmla="*/ 325 h 412"/>
                <a:gd name="T30" fmla="*/ 9 w 175"/>
                <a:gd name="T31" fmla="*/ 335 h 412"/>
                <a:gd name="T32" fmla="*/ 32 w 175"/>
                <a:gd name="T33" fmla="*/ 358 h 412"/>
                <a:gd name="T34" fmla="*/ 71 w 175"/>
                <a:gd name="T35" fmla="*/ 390 h 412"/>
                <a:gd name="T36" fmla="*/ 93 w 175"/>
                <a:gd name="T37" fmla="*/ 404 h 412"/>
                <a:gd name="T38" fmla="*/ 110 w 175"/>
                <a:gd name="T39" fmla="*/ 411 h 412"/>
                <a:gd name="T40" fmla="*/ 119 w 175"/>
                <a:gd name="T41" fmla="*/ 411 h 412"/>
                <a:gd name="T42" fmla="*/ 124 w 175"/>
                <a:gd name="T43" fmla="*/ 403 h 412"/>
                <a:gd name="T44" fmla="*/ 125 w 175"/>
                <a:gd name="T45" fmla="*/ 393 h 412"/>
                <a:gd name="T46" fmla="*/ 125 w 175"/>
                <a:gd name="T47" fmla="*/ 386 h 412"/>
                <a:gd name="T48" fmla="*/ 131 w 175"/>
                <a:gd name="T49" fmla="*/ 367 h 412"/>
                <a:gd name="T50" fmla="*/ 140 w 175"/>
                <a:gd name="T51" fmla="*/ 353 h 412"/>
                <a:gd name="T52" fmla="*/ 133 w 175"/>
                <a:gd name="T53" fmla="*/ 348 h 412"/>
                <a:gd name="T54" fmla="*/ 138 w 175"/>
                <a:gd name="T55" fmla="*/ 341 h 412"/>
                <a:gd name="T56" fmla="*/ 143 w 175"/>
                <a:gd name="T57" fmla="*/ 325 h 412"/>
                <a:gd name="T58" fmla="*/ 147 w 175"/>
                <a:gd name="T59" fmla="*/ 321 h 412"/>
                <a:gd name="T60" fmla="*/ 152 w 175"/>
                <a:gd name="T61" fmla="*/ 307 h 412"/>
                <a:gd name="T62" fmla="*/ 155 w 175"/>
                <a:gd name="T63" fmla="*/ 285 h 412"/>
                <a:gd name="T64" fmla="*/ 155 w 175"/>
                <a:gd name="T65" fmla="*/ 280 h 412"/>
                <a:gd name="T66" fmla="*/ 161 w 175"/>
                <a:gd name="T67" fmla="*/ 272 h 412"/>
                <a:gd name="T68" fmla="*/ 161 w 175"/>
                <a:gd name="T69" fmla="*/ 265 h 412"/>
                <a:gd name="T70" fmla="*/ 158 w 175"/>
                <a:gd name="T71" fmla="*/ 258 h 412"/>
                <a:gd name="T72" fmla="*/ 160 w 175"/>
                <a:gd name="T73" fmla="*/ 247 h 412"/>
                <a:gd name="T74" fmla="*/ 171 w 175"/>
                <a:gd name="T75" fmla="*/ 216 h 412"/>
                <a:gd name="T76" fmla="*/ 174 w 175"/>
                <a:gd name="T77" fmla="*/ 210 h 412"/>
                <a:gd name="T78" fmla="*/ 175 w 175"/>
                <a:gd name="T79" fmla="*/ 190 h 412"/>
                <a:gd name="T80" fmla="*/ 169 w 175"/>
                <a:gd name="T81" fmla="*/ 164 h 412"/>
                <a:gd name="T82" fmla="*/ 158 w 175"/>
                <a:gd name="T83" fmla="*/ 14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5" h="412">
                  <a:moveTo>
                    <a:pt x="155" y="134"/>
                  </a:moveTo>
                  <a:lnTo>
                    <a:pt x="155" y="134"/>
                  </a:lnTo>
                  <a:lnTo>
                    <a:pt x="156" y="129"/>
                  </a:lnTo>
                  <a:lnTo>
                    <a:pt x="156" y="123"/>
                  </a:lnTo>
                  <a:lnTo>
                    <a:pt x="155" y="115"/>
                  </a:lnTo>
                  <a:lnTo>
                    <a:pt x="152" y="107"/>
                  </a:lnTo>
                  <a:lnTo>
                    <a:pt x="144" y="91"/>
                  </a:lnTo>
                  <a:lnTo>
                    <a:pt x="134" y="73"/>
                  </a:lnTo>
                  <a:lnTo>
                    <a:pt x="124" y="55"/>
                  </a:lnTo>
                  <a:lnTo>
                    <a:pt x="112" y="38"/>
                  </a:lnTo>
                  <a:lnTo>
                    <a:pt x="94" y="14"/>
                  </a:lnTo>
                  <a:lnTo>
                    <a:pt x="94" y="14"/>
                  </a:lnTo>
                  <a:lnTo>
                    <a:pt x="91" y="7"/>
                  </a:lnTo>
                  <a:lnTo>
                    <a:pt x="88" y="0"/>
                  </a:lnTo>
                  <a:lnTo>
                    <a:pt x="88" y="0"/>
                  </a:lnTo>
                  <a:lnTo>
                    <a:pt x="70" y="2"/>
                  </a:lnTo>
                  <a:lnTo>
                    <a:pt x="70" y="2"/>
                  </a:lnTo>
                  <a:lnTo>
                    <a:pt x="70" y="5"/>
                  </a:lnTo>
                  <a:lnTo>
                    <a:pt x="70" y="5"/>
                  </a:lnTo>
                  <a:lnTo>
                    <a:pt x="65" y="88"/>
                  </a:lnTo>
                  <a:lnTo>
                    <a:pt x="61" y="130"/>
                  </a:lnTo>
                  <a:lnTo>
                    <a:pt x="55" y="171"/>
                  </a:lnTo>
                  <a:lnTo>
                    <a:pt x="52" y="190"/>
                  </a:lnTo>
                  <a:lnTo>
                    <a:pt x="47" y="211"/>
                  </a:lnTo>
                  <a:lnTo>
                    <a:pt x="42" y="230"/>
                  </a:lnTo>
                  <a:lnTo>
                    <a:pt x="35" y="251"/>
                  </a:lnTo>
                  <a:lnTo>
                    <a:pt x="28" y="270"/>
                  </a:lnTo>
                  <a:lnTo>
                    <a:pt x="20" y="288"/>
                  </a:lnTo>
                  <a:lnTo>
                    <a:pt x="11" y="307"/>
                  </a:lnTo>
                  <a:lnTo>
                    <a:pt x="0" y="325"/>
                  </a:lnTo>
                  <a:lnTo>
                    <a:pt x="0" y="325"/>
                  </a:lnTo>
                  <a:lnTo>
                    <a:pt x="9" y="335"/>
                  </a:lnTo>
                  <a:lnTo>
                    <a:pt x="19" y="347"/>
                  </a:lnTo>
                  <a:lnTo>
                    <a:pt x="32" y="358"/>
                  </a:lnTo>
                  <a:lnTo>
                    <a:pt x="44" y="370"/>
                  </a:lnTo>
                  <a:lnTo>
                    <a:pt x="71" y="390"/>
                  </a:lnTo>
                  <a:lnTo>
                    <a:pt x="93" y="404"/>
                  </a:lnTo>
                  <a:lnTo>
                    <a:pt x="93" y="404"/>
                  </a:lnTo>
                  <a:lnTo>
                    <a:pt x="102" y="409"/>
                  </a:lnTo>
                  <a:lnTo>
                    <a:pt x="110" y="411"/>
                  </a:lnTo>
                  <a:lnTo>
                    <a:pt x="115" y="412"/>
                  </a:lnTo>
                  <a:lnTo>
                    <a:pt x="119" y="411"/>
                  </a:lnTo>
                  <a:lnTo>
                    <a:pt x="123" y="407"/>
                  </a:lnTo>
                  <a:lnTo>
                    <a:pt x="124" y="403"/>
                  </a:lnTo>
                  <a:lnTo>
                    <a:pt x="125" y="398"/>
                  </a:lnTo>
                  <a:lnTo>
                    <a:pt x="125" y="393"/>
                  </a:lnTo>
                  <a:lnTo>
                    <a:pt x="125" y="393"/>
                  </a:lnTo>
                  <a:lnTo>
                    <a:pt x="125" y="386"/>
                  </a:lnTo>
                  <a:lnTo>
                    <a:pt x="126" y="380"/>
                  </a:lnTo>
                  <a:lnTo>
                    <a:pt x="131" y="367"/>
                  </a:lnTo>
                  <a:lnTo>
                    <a:pt x="138" y="357"/>
                  </a:lnTo>
                  <a:lnTo>
                    <a:pt x="140" y="353"/>
                  </a:lnTo>
                  <a:lnTo>
                    <a:pt x="133" y="348"/>
                  </a:lnTo>
                  <a:lnTo>
                    <a:pt x="133" y="348"/>
                  </a:lnTo>
                  <a:lnTo>
                    <a:pt x="135" y="345"/>
                  </a:lnTo>
                  <a:lnTo>
                    <a:pt x="138" y="341"/>
                  </a:lnTo>
                  <a:lnTo>
                    <a:pt x="140" y="334"/>
                  </a:lnTo>
                  <a:lnTo>
                    <a:pt x="143" y="325"/>
                  </a:lnTo>
                  <a:lnTo>
                    <a:pt x="143" y="325"/>
                  </a:lnTo>
                  <a:lnTo>
                    <a:pt x="147" y="321"/>
                  </a:lnTo>
                  <a:lnTo>
                    <a:pt x="151" y="315"/>
                  </a:lnTo>
                  <a:lnTo>
                    <a:pt x="152" y="307"/>
                  </a:lnTo>
                  <a:lnTo>
                    <a:pt x="153" y="299"/>
                  </a:lnTo>
                  <a:lnTo>
                    <a:pt x="155" y="285"/>
                  </a:lnTo>
                  <a:lnTo>
                    <a:pt x="155" y="280"/>
                  </a:lnTo>
                  <a:lnTo>
                    <a:pt x="155" y="280"/>
                  </a:lnTo>
                  <a:lnTo>
                    <a:pt x="160" y="275"/>
                  </a:lnTo>
                  <a:lnTo>
                    <a:pt x="161" y="272"/>
                  </a:lnTo>
                  <a:lnTo>
                    <a:pt x="162" y="270"/>
                  </a:lnTo>
                  <a:lnTo>
                    <a:pt x="161" y="265"/>
                  </a:lnTo>
                  <a:lnTo>
                    <a:pt x="158" y="258"/>
                  </a:lnTo>
                  <a:lnTo>
                    <a:pt x="158" y="258"/>
                  </a:lnTo>
                  <a:lnTo>
                    <a:pt x="158" y="253"/>
                  </a:lnTo>
                  <a:lnTo>
                    <a:pt x="160" y="247"/>
                  </a:lnTo>
                  <a:lnTo>
                    <a:pt x="163" y="233"/>
                  </a:lnTo>
                  <a:lnTo>
                    <a:pt x="171" y="216"/>
                  </a:lnTo>
                  <a:lnTo>
                    <a:pt x="171" y="216"/>
                  </a:lnTo>
                  <a:lnTo>
                    <a:pt x="174" y="210"/>
                  </a:lnTo>
                  <a:lnTo>
                    <a:pt x="175" y="203"/>
                  </a:lnTo>
                  <a:lnTo>
                    <a:pt x="175" y="190"/>
                  </a:lnTo>
                  <a:lnTo>
                    <a:pt x="172" y="176"/>
                  </a:lnTo>
                  <a:lnTo>
                    <a:pt x="169" y="164"/>
                  </a:lnTo>
                  <a:lnTo>
                    <a:pt x="163" y="152"/>
                  </a:lnTo>
                  <a:lnTo>
                    <a:pt x="158" y="143"/>
                  </a:lnTo>
                  <a:lnTo>
                    <a:pt x="155" y="134"/>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1" name="Freeform 1622"/>
            <p:cNvSpPr>
              <a:spLocks/>
            </p:cNvSpPr>
            <p:nvPr/>
          </p:nvSpPr>
          <p:spPr bwMode="auto">
            <a:xfrm>
              <a:off x="11271250" y="2540000"/>
              <a:ext cx="195263" cy="327025"/>
            </a:xfrm>
            <a:custGeom>
              <a:avLst/>
              <a:gdLst>
                <a:gd name="T0" fmla="*/ 81 w 247"/>
                <a:gd name="T1" fmla="*/ 406 h 414"/>
                <a:gd name="T2" fmla="*/ 123 w 247"/>
                <a:gd name="T3" fmla="*/ 377 h 414"/>
                <a:gd name="T4" fmla="*/ 157 w 247"/>
                <a:gd name="T5" fmla="*/ 346 h 414"/>
                <a:gd name="T6" fmla="*/ 166 w 247"/>
                <a:gd name="T7" fmla="*/ 336 h 414"/>
                <a:gd name="T8" fmla="*/ 179 w 247"/>
                <a:gd name="T9" fmla="*/ 319 h 414"/>
                <a:gd name="T10" fmla="*/ 181 w 247"/>
                <a:gd name="T11" fmla="*/ 317 h 414"/>
                <a:gd name="T12" fmla="*/ 191 w 247"/>
                <a:gd name="T13" fmla="*/ 299 h 414"/>
                <a:gd name="T14" fmla="*/ 207 w 247"/>
                <a:gd name="T15" fmla="*/ 263 h 414"/>
                <a:gd name="T16" fmla="*/ 219 w 247"/>
                <a:gd name="T17" fmla="*/ 226 h 414"/>
                <a:gd name="T18" fmla="*/ 232 w 247"/>
                <a:gd name="T19" fmla="*/ 167 h 414"/>
                <a:gd name="T20" fmla="*/ 241 w 247"/>
                <a:gd name="T21" fmla="*/ 87 h 414"/>
                <a:gd name="T22" fmla="*/ 246 w 247"/>
                <a:gd name="T23" fmla="*/ 7 h 414"/>
                <a:gd name="T24" fmla="*/ 247 w 247"/>
                <a:gd name="T25" fmla="*/ 6 h 414"/>
                <a:gd name="T26" fmla="*/ 215 w 247"/>
                <a:gd name="T27" fmla="*/ 7 h 414"/>
                <a:gd name="T28" fmla="*/ 209 w 247"/>
                <a:gd name="T29" fmla="*/ 14 h 414"/>
                <a:gd name="T30" fmla="*/ 198 w 247"/>
                <a:gd name="T31" fmla="*/ 17 h 414"/>
                <a:gd name="T32" fmla="*/ 187 w 247"/>
                <a:gd name="T33" fmla="*/ 16 h 414"/>
                <a:gd name="T34" fmla="*/ 177 w 247"/>
                <a:gd name="T35" fmla="*/ 17 h 414"/>
                <a:gd name="T36" fmla="*/ 165 w 247"/>
                <a:gd name="T37" fmla="*/ 13 h 414"/>
                <a:gd name="T38" fmla="*/ 159 w 247"/>
                <a:gd name="T39" fmla="*/ 6 h 414"/>
                <a:gd name="T40" fmla="*/ 146 w 247"/>
                <a:gd name="T41" fmla="*/ 4 h 414"/>
                <a:gd name="T42" fmla="*/ 143 w 247"/>
                <a:gd name="T43" fmla="*/ 6 h 414"/>
                <a:gd name="T44" fmla="*/ 141 w 247"/>
                <a:gd name="T45" fmla="*/ 4 h 414"/>
                <a:gd name="T46" fmla="*/ 87 w 247"/>
                <a:gd name="T47" fmla="*/ 0 h 414"/>
                <a:gd name="T48" fmla="*/ 79 w 247"/>
                <a:gd name="T49" fmla="*/ 16 h 414"/>
                <a:gd name="T50" fmla="*/ 61 w 247"/>
                <a:gd name="T51" fmla="*/ 40 h 414"/>
                <a:gd name="T52" fmla="*/ 40 w 247"/>
                <a:gd name="T53" fmla="*/ 75 h 414"/>
                <a:gd name="T54" fmla="*/ 22 w 247"/>
                <a:gd name="T55" fmla="*/ 109 h 414"/>
                <a:gd name="T56" fmla="*/ 18 w 247"/>
                <a:gd name="T57" fmla="*/ 125 h 414"/>
                <a:gd name="T58" fmla="*/ 19 w 247"/>
                <a:gd name="T59" fmla="*/ 136 h 414"/>
                <a:gd name="T60" fmla="*/ 15 w 247"/>
                <a:gd name="T61" fmla="*/ 145 h 414"/>
                <a:gd name="T62" fmla="*/ 6 w 247"/>
                <a:gd name="T63" fmla="*/ 166 h 414"/>
                <a:gd name="T64" fmla="*/ 0 w 247"/>
                <a:gd name="T65" fmla="*/ 192 h 414"/>
                <a:gd name="T66" fmla="*/ 0 w 247"/>
                <a:gd name="T67" fmla="*/ 212 h 414"/>
                <a:gd name="T68" fmla="*/ 3 w 247"/>
                <a:gd name="T69" fmla="*/ 218 h 414"/>
                <a:gd name="T70" fmla="*/ 15 w 247"/>
                <a:gd name="T71" fmla="*/ 249 h 414"/>
                <a:gd name="T72" fmla="*/ 15 w 247"/>
                <a:gd name="T73" fmla="*/ 260 h 414"/>
                <a:gd name="T74" fmla="*/ 13 w 247"/>
                <a:gd name="T75" fmla="*/ 267 h 414"/>
                <a:gd name="T76" fmla="*/ 13 w 247"/>
                <a:gd name="T77" fmla="*/ 274 h 414"/>
                <a:gd name="T78" fmla="*/ 19 w 247"/>
                <a:gd name="T79" fmla="*/ 282 h 414"/>
                <a:gd name="T80" fmla="*/ 19 w 247"/>
                <a:gd name="T81" fmla="*/ 287 h 414"/>
                <a:gd name="T82" fmla="*/ 22 w 247"/>
                <a:gd name="T83" fmla="*/ 309 h 414"/>
                <a:gd name="T84" fmla="*/ 27 w 247"/>
                <a:gd name="T85" fmla="*/ 323 h 414"/>
                <a:gd name="T86" fmla="*/ 32 w 247"/>
                <a:gd name="T87" fmla="*/ 327 h 414"/>
                <a:gd name="T88" fmla="*/ 36 w 247"/>
                <a:gd name="T89" fmla="*/ 343 h 414"/>
                <a:gd name="T90" fmla="*/ 41 w 247"/>
                <a:gd name="T91" fmla="*/ 350 h 414"/>
                <a:gd name="T92" fmla="*/ 35 w 247"/>
                <a:gd name="T93" fmla="*/ 355 h 414"/>
                <a:gd name="T94" fmla="*/ 42 w 247"/>
                <a:gd name="T95" fmla="*/ 369 h 414"/>
                <a:gd name="T96" fmla="*/ 49 w 247"/>
                <a:gd name="T97" fmla="*/ 388 h 414"/>
                <a:gd name="T98" fmla="*/ 50 w 247"/>
                <a:gd name="T99" fmla="*/ 395 h 414"/>
                <a:gd name="T100" fmla="*/ 50 w 247"/>
                <a:gd name="T101" fmla="*/ 405 h 414"/>
                <a:gd name="T102" fmla="*/ 55 w 247"/>
                <a:gd name="T103" fmla="*/ 413 h 414"/>
                <a:gd name="T104" fmla="*/ 65 w 247"/>
                <a:gd name="T105" fmla="*/ 413 h 414"/>
                <a:gd name="T106" fmla="*/ 81 w 247"/>
                <a:gd name="T107" fmla="*/ 40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414">
                  <a:moveTo>
                    <a:pt x="81" y="406"/>
                  </a:moveTo>
                  <a:lnTo>
                    <a:pt x="81" y="406"/>
                  </a:lnTo>
                  <a:lnTo>
                    <a:pt x="100" y="393"/>
                  </a:lnTo>
                  <a:lnTo>
                    <a:pt x="123" y="377"/>
                  </a:lnTo>
                  <a:lnTo>
                    <a:pt x="147" y="356"/>
                  </a:lnTo>
                  <a:lnTo>
                    <a:pt x="157" y="346"/>
                  </a:lnTo>
                  <a:lnTo>
                    <a:pt x="166" y="336"/>
                  </a:lnTo>
                  <a:lnTo>
                    <a:pt x="166" y="336"/>
                  </a:lnTo>
                  <a:lnTo>
                    <a:pt x="179" y="319"/>
                  </a:lnTo>
                  <a:lnTo>
                    <a:pt x="179" y="319"/>
                  </a:lnTo>
                  <a:lnTo>
                    <a:pt x="181" y="317"/>
                  </a:lnTo>
                  <a:lnTo>
                    <a:pt x="181" y="317"/>
                  </a:lnTo>
                  <a:lnTo>
                    <a:pt x="181" y="317"/>
                  </a:lnTo>
                  <a:lnTo>
                    <a:pt x="191" y="299"/>
                  </a:lnTo>
                  <a:lnTo>
                    <a:pt x="200" y="281"/>
                  </a:lnTo>
                  <a:lnTo>
                    <a:pt x="207" y="263"/>
                  </a:lnTo>
                  <a:lnTo>
                    <a:pt x="214" y="245"/>
                  </a:lnTo>
                  <a:lnTo>
                    <a:pt x="219" y="226"/>
                  </a:lnTo>
                  <a:lnTo>
                    <a:pt x="224" y="206"/>
                  </a:lnTo>
                  <a:lnTo>
                    <a:pt x="232" y="167"/>
                  </a:lnTo>
                  <a:lnTo>
                    <a:pt x="237" y="127"/>
                  </a:lnTo>
                  <a:lnTo>
                    <a:pt x="241" y="87"/>
                  </a:lnTo>
                  <a:lnTo>
                    <a:pt x="246" y="7"/>
                  </a:lnTo>
                  <a:lnTo>
                    <a:pt x="246" y="7"/>
                  </a:lnTo>
                  <a:lnTo>
                    <a:pt x="247" y="6"/>
                  </a:lnTo>
                  <a:lnTo>
                    <a:pt x="247" y="6"/>
                  </a:lnTo>
                  <a:lnTo>
                    <a:pt x="215" y="7"/>
                  </a:lnTo>
                  <a:lnTo>
                    <a:pt x="215" y="7"/>
                  </a:lnTo>
                  <a:lnTo>
                    <a:pt x="213" y="11"/>
                  </a:lnTo>
                  <a:lnTo>
                    <a:pt x="209" y="14"/>
                  </a:lnTo>
                  <a:lnTo>
                    <a:pt x="204" y="16"/>
                  </a:lnTo>
                  <a:lnTo>
                    <a:pt x="198" y="17"/>
                  </a:lnTo>
                  <a:lnTo>
                    <a:pt x="198" y="17"/>
                  </a:lnTo>
                  <a:lnTo>
                    <a:pt x="187" y="16"/>
                  </a:lnTo>
                  <a:lnTo>
                    <a:pt x="177" y="17"/>
                  </a:lnTo>
                  <a:lnTo>
                    <a:pt x="177" y="17"/>
                  </a:lnTo>
                  <a:lnTo>
                    <a:pt x="170" y="16"/>
                  </a:lnTo>
                  <a:lnTo>
                    <a:pt x="165" y="13"/>
                  </a:lnTo>
                  <a:lnTo>
                    <a:pt x="161" y="9"/>
                  </a:lnTo>
                  <a:lnTo>
                    <a:pt x="159" y="6"/>
                  </a:lnTo>
                  <a:lnTo>
                    <a:pt x="159" y="6"/>
                  </a:lnTo>
                  <a:lnTo>
                    <a:pt x="146" y="4"/>
                  </a:lnTo>
                  <a:lnTo>
                    <a:pt x="146" y="4"/>
                  </a:lnTo>
                  <a:lnTo>
                    <a:pt x="143" y="6"/>
                  </a:lnTo>
                  <a:lnTo>
                    <a:pt x="141" y="4"/>
                  </a:lnTo>
                  <a:lnTo>
                    <a:pt x="141" y="4"/>
                  </a:lnTo>
                  <a:lnTo>
                    <a:pt x="87" y="0"/>
                  </a:lnTo>
                  <a:lnTo>
                    <a:pt x="87" y="0"/>
                  </a:lnTo>
                  <a:lnTo>
                    <a:pt x="83" y="8"/>
                  </a:lnTo>
                  <a:lnTo>
                    <a:pt x="79" y="16"/>
                  </a:lnTo>
                  <a:lnTo>
                    <a:pt x="79" y="16"/>
                  </a:lnTo>
                  <a:lnTo>
                    <a:pt x="61" y="40"/>
                  </a:lnTo>
                  <a:lnTo>
                    <a:pt x="51" y="57"/>
                  </a:lnTo>
                  <a:lnTo>
                    <a:pt x="40" y="75"/>
                  </a:lnTo>
                  <a:lnTo>
                    <a:pt x="29" y="93"/>
                  </a:lnTo>
                  <a:lnTo>
                    <a:pt x="22" y="109"/>
                  </a:lnTo>
                  <a:lnTo>
                    <a:pt x="19" y="117"/>
                  </a:lnTo>
                  <a:lnTo>
                    <a:pt x="18" y="125"/>
                  </a:lnTo>
                  <a:lnTo>
                    <a:pt x="18" y="131"/>
                  </a:lnTo>
                  <a:lnTo>
                    <a:pt x="19" y="136"/>
                  </a:lnTo>
                  <a:lnTo>
                    <a:pt x="19" y="136"/>
                  </a:lnTo>
                  <a:lnTo>
                    <a:pt x="15" y="145"/>
                  </a:lnTo>
                  <a:lnTo>
                    <a:pt x="10" y="154"/>
                  </a:lnTo>
                  <a:lnTo>
                    <a:pt x="6" y="166"/>
                  </a:lnTo>
                  <a:lnTo>
                    <a:pt x="3" y="178"/>
                  </a:lnTo>
                  <a:lnTo>
                    <a:pt x="0" y="192"/>
                  </a:lnTo>
                  <a:lnTo>
                    <a:pt x="0" y="205"/>
                  </a:lnTo>
                  <a:lnTo>
                    <a:pt x="0" y="212"/>
                  </a:lnTo>
                  <a:lnTo>
                    <a:pt x="3" y="218"/>
                  </a:lnTo>
                  <a:lnTo>
                    <a:pt x="3" y="218"/>
                  </a:lnTo>
                  <a:lnTo>
                    <a:pt x="10" y="235"/>
                  </a:lnTo>
                  <a:lnTo>
                    <a:pt x="15" y="249"/>
                  </a:lnTo>
                  <a:lnTo>
                    <a:pt x="15" y="255"/>
                  </a:lnTo>
                  <a:lnTo>
                    <a:pt x="15" y="260"/>
                  </a:lnTo>
                  <a:lnTo>
                    <a:pt x="15" y="260"/>
                  </a:lnTo>
                  <a:lnTo>
                    <a:pt x="13" y="267"/>
                  </a:lnTo>
                  <a:lnTo>
                    <a:pt x="12" y="272"/>
                  </a:lnTo>
                  <a:lnTo>
                    <a:pt x="13" y="274"/>
                  </a:lnTo>
                  <a:lnTo>
                    <a:pt x="14" y="277"/>
                  </a:lnTo>
                  <a:lnTo>
                    <a:pt x="19" y="282"/>
                  </a:lnTo>
                  <a:lnTo>
                    <a:pt x="19" y="282"/>
                  </a:lnTo>
                  <a:lnTo>
                    <a:pt x="19" y="287"/>
                  </a:lnTo>
                  <a:lnTo>
                    <a:pt x="21" y="301"/>
                  </a:lnTo>
                  <a:lnTo>
                    <a:pt x="22" y="309"/>
                  </a:lnTo>
                  <a:lnTo>
                    <a:pt x="24" y="317"/>
                  </a:lnTo>
                  <a:lnTo>
                    <a:pt x="27" y="323"/>
                  </a:lnTo>
                  <a:lnTo>
                    <a:pt x="32" y="327"/>
                  </a:lnTo>
                  <a:lnTo>
                    <a:pt x="32" y="327"/>
                  </a:lnTo>
                  <a:lnTo>
                    <a:pt x="33" y="336"/>
                  </a:lnTo>
                  <a:lnTo>
                    <a:pt x="36" y="343"/>
                  </a:lnTo>
                  <a:lnTo>
                    <a:pt x="38" y="347"/>
                  </a:lnTo>
                  <a:lnTo>
                    <a:pt x="41" y="350"/>
                  </a:lnTo>
                  <a:lnTo>
                    <a:pt x="35" y="355"/>
                  </a:lnTo>
                  <a:lnTo>
                    <a:pt x="35" y="355"/>
                  </a:lnTo>
                  <a:lnTo>
                    <a:pt x="37" y="359"/>
                  </a:lnTo>
                  <a:lnTo>
                    <a:pt x="42" y="369"/>
                  </a:lnTo>
                  <a:lnTo>
                    <a:pt x="47" y="382"/>
                  </a:lnTo>
                  <a:lnTo>
                    <a:pt x="49" y="388"/>
                  </a:lnTo>
                  <a:lnTo>
                    <a:pt x="50" y="395"/>
                  </a:lnTo>
                  <a:lnTo>
                    <a:pt x="50" y="395"/>
                  </a:lnTo>
                  <a:lnTo>
                    <a:pt x="50" y="400"/>
                  </a:lnTo>
                  <a:lnTo>
                    <a:pt x="50" y="405"/>
                  </a:lnTo>
                  <a:lnTo>
                    <a:pt x="53" y="409"/>
                  </a:lnTo>
                  <a:lnTo>
                    <a:pt x="55" y="413"/>
                  </a:lnTo>
                  <a:lnTo>
                    <a:pt x="59" y="414"/>
                  </a:lnTo>
                  <a:lnTo>
                    <a:pt x="65" y="413"/>
                  </a:lnTo>
                  <a:lnTo>
                    <a:pt x="72" y="411"/>
                  </a:lnTo>
                  <a:lnTo>
                    <a:pt x="81" y="40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2" name="Freeform 1623"/>
            <p:cNvSpPr>
              <a:spLocks/>
            </p:cNvSpPr>
            <p:nvPr/>
          </p:nvSpPr>
          <p:spPr bwMode="auto">
            <a:xfrm>
              <a:off x="11271250" y="2540000"/>
              <a:ext cx="195263" cy="327025"/>
            </a:xfrm>
            <a:custGeom>
              <a:avLst/>
              <a:gdLst>
                <a:gd name="T0" fmla="*/ 81 w 247"/>
                <a:gd name="T1" fmla="*/ 406 h 414"/>
                <a:gd name="T2" fmla="*/ 123 w 247"/>
                <a:gd name="T3" fmla="*/ 377 h 414"/>
                <a:gd name="T4" fmla="*/ 157 w 247"/>
                <a:gd name="T5" fmla="*/ 346 h 414"/>
                <a:gd name="T6" fmla="*/ 166 w 247"/>
                <a:gd name="T7" fmla="*/ 336 h 414"/>
                <a:gd name="T8" fmla="*/ 179 w 247"/>
                <a:gd name="T9" fmla="*/ 319 h 414"/>
                <a:gd name="T10" fmla="*/ 181 w 247"/>
                <a:gd name="T11" fmla="*/ 317 h 414"/>
                <a:gd name="T12" fmla="*/ 191 w 247"/>
                <a:gd name="T13" fmla="*/ 299 h 414"/>
                <a:gd name="T14" fmla="*/ 207 w 247"/>
                <a:gd name="T15" fmla="*/ 263 h 414"/>
                <a:gd name="T16" fmla="*/ 219 w 247"/>
                <a:gd name="T17" fmla="*/ 226 h 414"/>
                <a:gd name="T18" fmla="*/ 232 w 247"/>
                <a:gd name="T19" fmla="*/ 167 h 414"/>
                <a:gd name="T20" fmla="*/ 241 w 247"/>
                <a:gd name="T21" fmla="*/ 87 h 414"/>
                <a:gd name="T22" fmla="*/ 246 w 247"/>
                <a:gd name="T23" fmla="*/ 7 h 414"/>
                <a:gd name="T24" fmla="*/ 247 w 247"/>
                <a:gd name="T25" fmla="*/ 6 h 414"/>
                <a:gd name="T26" fmla="*/ 215 w 247"/>
                <a:gd name="T27" fmla="*/ 7 h 414"/>
                <a:gd name="T28" fmla="*/ 209 w 247"/>
                <a:gd name="T29" fmla="*/ 14 h 414"/>
                <a:gd name="T30" fmla="*/ 198 w 247"/>
                <a:gd name="T31" fmla="*/ 17 h 414"/>
                <a:gd name="T32" fmla="*/ 187 w 247"/>
                <a:gd name="T33" fmla="*/ 16 h 414"/>
                <a:gd name="T34" fmla="*/ 177 w 247"/>
                <a:gd name="T35" fmla="*/ 17 h 414"/>
                <a:gd name="T36" fmla="*/ 165 w 247"/>
                <a:gd name="T37" fmla="*/ 13 h 414"/>
                <a:gd name="T38" fmla="*/ 159 w 247"/>
                <a:gd name="T39" fmla="*/ 6 h 414"/>
                <a:gd name="T40" fmla="*/ 146 w 247"/>
                <a:gd name="T41" fmla="*/ 4 h 414"/>
                <a:gd name="T42" fmla="*/ 143 w 247"/>
                <a:gd name="T43" fmla="*/ 6 h 414"/>
                <a:gd name="T44" fmla="*/ 141 w 247"/>
                <a:gd name="T45" fmla="*/ 4 h 414"/>
                <a:gd name="T46" fmla="*/ 87 w 247"/>
                <a:gd name="T47" fmla="*/ 0 h 414"/>
                <a:gd name="T48" fmla="*/ 79 w 247"/>
                <a:gd name="T49" fmla="*/ 16 h 414"/>
                <a:gd name="T50" fmla="*/ 61 w 247"/>
                <a:gd name="T51" fmla="*/ 40 h 414"/>
                <a:gd name="T52" fmla="*/ 40 w 247"/>
                <a:gd name="T53" fmla="*/ 75 h 414"/>
                <a:gd name="T54" fmla="*/ 22 w 247"/>
                <a:gd name="T55" fmla="*/ 109 h 414"/>
                <a:gd name="T56" fmla="*/ 18 w 247"/>
                <a:gd name="T57" fmla="*/ 125 h 414"/>
                <a:gd name="T58" fmla="*/ 19 w 247"/>
                <a:gd name="T59" fmla="*/ 136 h 414"/>
                <a:gd name="T60" fmla="*/ 15 w 247"/>
                <a:gd name="T61" fmla="*/ 145 h 414"/>
                <a:gd name="T62" fmla="*/ 6 w 247"/>
                <a:gd name="T63" fmla="*/ 166 h 414"/>
                <a:gd name="T64" fmla="*/ 0 w 247"/>
                <a:gd name="T65" fmla="*/ 192 h 414"/>
                <a:gd name="T66" fmla="*/ 0 w 247"/>
                <a:gd name="T67" fmla="*/ 212 h 414"/>
                <a:gd name="T68" fmla="*/ 3 w 247"/>
                <a:gd name="T69" fmla="*/ 218 h 414"/>
                <a:gd name="T70" fmla="*/ 15 w 247"/>
                <a:gd name="T71" fmla="*/ 249 h 414"/>
                <a:gd name="T72" fmla="*/ 15 w 247"/>
                <a:gd name="T73" fmla="*/ 260 h 414"/>
                <a:gd name="T74" fmla="*/ 13 w 247"/>
                <a:gd name="T75" fmla="*/ 267 h 414"/>
                <a:gd name="T76" fmla="*/ 13 w 247"/>
                <a:gd name="T77" fmla="*/ 274 h 414"/>
                <a:gd name="T78" fmla="*/ 19 w 247"/>
                <a:gd name="T79" fmla="*/ 282 h 414"/>
                <a:gd name="T80" fmla="*/ 19 w 247"/>
                <a:gd name="T81" fmla="*/ 287 h 414"/>
                <a:gd name="T82" fmla="*/ 22 w 247"/>
                <a:gd name="T83" fmla="*/ 309 h 414"/>
                <a:gd name="T84" fmla="*/ 27 w 247"/>
                <a:gd name="T85" fmla="*/ 323 h 414"/>
                <a:gd name="T86" fmla="*/ 32 w 247"/>
                <a:gd name="T87" fmla="*/ 327 h 414"/>
                <a:gd name="T88" fmla="*/ 36 w 247"/>
                <a:gd name="T89" fmla="*/ 343 h 414"/>
                <a:gd name="T90" fmla="*/ 41 w 247"/>
                <a:gd name="T91" fmla="*/ 350 h 414"/>
                <a:gd name="T92" fmla="*/ 35 w 247"/>
                <a:gd name="T93" fmla="*/ 355 h 414"/>
                <a:gd name="T94" fmla="*/ 42 w 247"/>
                <a:gd name="T95" fmla="*/ 369 h 414"/>
                <a:gd name="T96" fmla="*/ 49 w 247"/>
                <a:gd name="T97" fmla="*/ 388 h 414"/>
                <a:gd name="T98" fmla="*/ 50 w 247"/>
                <a:gd name="T99" fmla="*/ 395 h 414"/>
                <a:gd name="T100" fmla="*/ 50 w 247"/>
                <a:gd name="T101" fmla="*/ 405 h 414"/>
                <a:gd name="T102" fmla="*/ 55 w 247"/>
                <a:gd name="T103" fmla="*/ 413 h 414"/>
                <a:gd name="T104" fmla="*/ 65 w 247"/>
                <a:gd name="T105" fmla="*/ 413 h 414"/>
                <a:gd name="T106" fmla="*/ 81 w 247"/>
                <a:gd name="T107" fmla="*/ 40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414">
                  <a:moveTo>
                    <a:pt x="81" y="406"/>
                  </a:moveTo>
                  <a:lnTo>
                    <a:pt x="81" y="406"/>
                  </a:lnTo>
                  <a:lnTo>
                    <a:pt x="100" y="393"/>
                  </a:lnTo>
                  <a:lnTo>
                    <a:pt x="123" y="377"/>
                  </a:lnTo>
                  <a:lnTo>
                    <a:pt x="147" y="356"/>
                  </a:lnTo>
                  <a:lnTo>
                    <a:pt x="157" y="346"/>
                  </a:lnTo>
                  <a:lnTo>
                    <a:pt x="166" y="336"/>
                  </a:lnTo>
                  <a:lnTo>
                    <a:pt x="166" y="336"/>
                  </a:lnTo>
                  <a:lnTo>
                    <a:pt x="179" y="319"/>
                  </a:lnTo>
                  <a:lnTo>
                    <a:pt x="179" y="319"/>
                  </a:lnTo>
                  <a:lnTo>
                    <a:pt x="181" y="317"/>
                  </a:lnTo>
                  <a:lnTo>
                    <a:pt x="181" y="317"/>
                  </a:lnTo>
                  <a:lnTo>
                    <a:pt x="181" y="317"/>
                  </a:lnTo>
                  <a:lnTo>
                    <a:pt x="191" y="299"/>
                  </a:lnTo>
                  <a:lnTo>
                    <a:pt x="200" y="281"/>
                  </a:lnTo>
                  <a:lnTo>
                    <a:pt x="207" y="263"/>
                  </a:lnTo>
                  <a:lnTo>
                    <a:pt x="214" y="245"/>
                  </a:lnTo>
                  <a:lnTo>
                    <a:pt x="219" y="226"/>
                  </a:lnTo>
                  <a:lnTo>
                    <a:pt x="224" y="206"/>
                  </a:lnTo>
                  <a:lnTo>
                    <a:pt x="232" y="167"/>
                  </a:lnTo>
                  <a:lnTo>
                    <a:pt x="237" y="127"/>
                  </a:lnTo>
                  <a:lnTo>
                    <a:pt x="241" y="87"/>
                  </a:lnTo>
                  <a:lnTo>
                    <a:pt x="246" y="7"/>
                  </a:lnTo>
                  <a:lnTo>
                    <a:pt x="246" y="7"/>
                  </a:lnTo>
                  <a:lnTo>
                    <a:pt x="247" y="6"/>
                  </a:lnTo>
                  <a:lnTo>
                    <a:pt x="247" y="6"/>
                  </a:lnTo>
                  <a:lnTo>
                    <a:pt x="215" y="7"/>
                  </a:lnTo>
                  <a:lnTo>
                    <a:pt x="215" y="7"/>
                  </a:lnTo>
                  <a:lnTo>
                    <a:pt x="213" y="11"/>
                  </a:lnTo>
                  <a:lnTo>
                    <a:pt x="209" y="14"/>
                  </a:lnTo>
                  <a:lnTo>
                    <a:pt x="204" y="16"/>
                  </a:lnTo>
                  <a:lnTo>
                    <a:pt x="198" y="17"/>
                  </a:lnTo>
                  <a:lnTo>
                    <a:pt x="198" y="17"/>
                  </a:lnTo>
                  <a:lnTo>
                    <a:pt x="187" y="16"/>
                  </a:lnTo>
                  <a:lnTo>
                    <a:pt x="177" y="17"/>
                  </a:lnTo>
                  <a:lnTo>
                    <a:pt x="177" y="17"/>
                  </a:lnTo>
                  <a:lnTo>
                    <a:pt x="170" y="16"/>
                  </a:lnTo>
                  <a:lnTo>
                    <a:pt x="165" y="13"/>
                  </a:lnTo>
                  <a:lnTo>
                    <a:pt x="161" y="9"/>
                  </a:lnTo>
                  <a:lnTo>
                    <a:pt x="159" y="6"/>
                  </a:lnTo>
                  <a:lnTo>
                    <a:pt x="159" y="6"/>
                  </a:lnTo>
                  <a:lnTo>
                    <a:pt x="146" y="4"/>
                  </a:lnTo>
                  <a:lnTo>
                    <a:pt x="146" y="4"/>
                  </a:lnTo>
                  <a:lnTo>
                    <a:pt x="143" y="6"/>
                  </a:lnTo>
                  <a:lnTo>
                    <a:pt x="141" y="4"/>
                  </a:lnTo>
                  <a:lnTo>
                    <a:pt x="141" y="4"/>
                  </a:lnTo>
                  <a:lnTo>
                    <a:pt x="87" y="0"/>
                  </a:lnTo>
                  <a:lnTo>
                    <a:pt x="87" y="0"/>
                  </a:lnTo>
                  <a:lnTo>
                    <a:pt x="83" y="8"/>
                  </a:lnTo>
                  <a:lnTo>
                    <a:pt x="79" y="16"/>
                  </a:lnTo>
                  <a:lnTo>
                    <a:pt x="79" y="16"/>
                  </a:lnTo>
                  <a:lnTo>
                    <a:pt x="61" y="40"/>
                  </a:lnTo>
                  <a:lnTo>
                    <a:pt x="51" y="57"/>
                  </a:lnTo>
                  <a:lnTo>
                    <a:pt x="40" y="75"/>
                  </a:lnTo>
                  <a:lnTo>
                    <a:pt x="29" y="93"/>
                  </a:lnTo>
                  <a:lnTo>
                    <a:pt x="22" y="109"/>
                  </a:lnTo>
                  <a:lnTo>
                    <a:pt x="19" y="117"/>
                  </a:lnTo>
                  <a:lnTo>
                    <a:pt x="18" y="125"/>
                  </a:lnTo>
                  <a:lnTo>
                    <a:pt x="18" y="131"/>
                  </a:lnTo>
                  <a:lnTo>
                    <a:pt x="19" y="136"/>
                  </a:lnTo>
                  <a:lnTo>
                    <a:pt x="19" y="136"/>
                  </a:lnTo>
                  <a:lnTo>
                    <a:pt x="15" y="145"/>
                  </a:lnTo>
                  <a:lnTo>
                    <a:pt x="10" y="154"/>
                  </a:lnTo>
                  <a:lnTo>
                    <a:pt x="6" y="166"/>
                  </a:lnTo>
                  <a:lnTo>
                    <a:pt x="3" y="178"/>
                  </a:lnTo>
                  <a:lnTo>
                    <a:pt x="0" y="192"/>
                  </a:lnTo>
                  <a:lnTo>
                    <a:pt x="0" y="205"/>
                  </a:lnTo>
                  <a:lnTo>
                    <a:pt x="0" y="212"/>
                  </a:lnTo>
                  <a:lnTo>
                    <a:pt x="3" y="218"/>
                  </a:lnTo>
                  <a:lnTo>
                    <a:pt x="3" y="218"/>
                  </a:lnTo>
                  <a:lnTo>
                    <a:pt x="10" y="235"/>
                  </a:lnTo>
                  <a:lnTo>
                    <a:pt x="15" y="249"/>
                  </a:lnTo>
                  <a:lnTo>
                    <a:pt x="15" y="255"/>
                  </a:lnTo>
                  <a:lnTo>
                    <a:pt x="15" y="260"/>
                  </a:lnTo>
                  <a:lnTo>
                    <a:pt x="15" y="260"/>
                  </a:lnTo>
                  <a:lnTo>
                    <a:pt x="13" y="267"/>
                  </a:lnTo>
                  <a:lnTo>
                    <a:pt x="12" y="272"/>
                  </a:lnTo>
                  <a:lnTo>
                    <a:pt x="13" y="274"/>
                  </a:lnTo>
                  <a:lnTo>
                    <a:pt x="14" y="277"/>
                  </a:lnTo>
                  <a:lnTo>
                    <a:pt x="19" y="282"/>
                  </a:lnTo>
                  <a:lnTo>
                    <a:pt x="19" y="282"/>
                  </a:lnTo>
                  <a:lnTo>
                    <a:pt x="19" y="287"/>
                  </a:lnTo>
                  <a:lnTo>
                    <a:pt x="21" y="301"/>
                  </a:lnTo>
                  <a:lnTo>
                    <a:pt x="22" y="309"/>
                  </a:lnTo>
                  <a:lnTo>
                    <a:pt x="24" y="317"/>
                  </a:lnTo>
                  <a:lnTo>
                    <a:pt x="27" y="323"/>
                  </a:lnTo>
                  <a:lnTo>
                    <a:pt x="32" y="327"/>
                  </a:lnTo>
                  <a:lnTo>
                    <a:pt x="32" y="327"/>
                  </a:lnTo>
                  <a:lnTo>
                    <a:pt x="33" y="336"/>
                  </a:lnTo>
                  <a:lnTo>
                    <a:pt x="36" y="343"/>
                  </a:lnTo>
                  <a:lnTo>
                    <a:pt x="38" y="347"/>
                  </a:lnTo>
                  <a:lnTo>
                    <a:pt x="41" y="350"/>
                  </a:lnTo>
                  <a:lnTo>
                    <a:pt x="35" y="355"/>
                  </a:lnTo>
                  <a:lnTo>
                    <a:pt x="35" y="355"/>
                  </a:lnTo>
                  <a:lnTo>
                    <a:pt x="37" y="359"/>
                  </a:lnTo>
                  <a:lnTo>
                    <a:pt x="42" y="369"/>
                  </a:lnTo>
                  <a:lnTo>
                    <a:pt x="47" y="382"/>
                  </a:lnTo>
                  <a:lnTo>
                    <a:pt x="49" y="388"/>
                  </a:lnTo>
                  <a:lnTo>
                    <a:pt x="50" y="395"/>
                  </a:lnTo>
                  <a:lnTo>
                    <a:pt x="50" y="395"/>
                  </a:lnTo>
                  <a:lnTo>
                    <a:pt x="50" y="400"/>
                  </a:lnTo>
                  <a:lnTo>
                    <a:pt x="50" y="405"/>
                  </a:lnTo>
                  <a:lnTo>
                    <a:pt x="53" y="409"/>
                  </a:lnTo>
                  <a:lnTo>
                    <a:pt x="55" y="413"/>
                  </a:lnTo>
                  <a:lnTo>
                    <a:pt x="59" y="414"/>
                  </a:lnTo>
                  <a:lnTo>
                    <a:pt x="65" y="413"/>
                  </a:lnTo>
                  <a:lnTo>
                    <a:pt x="72" y="411"/>
                  </a:lnTo>
                  <a:lnTo>
                    <a:pt x="81" y="406"/>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3" name="Freeform 1624"/>
            <p:cNvSpPr>
              <a:spLocks/>
            </p:cNvSpPr>
            <p:nvPr/>
          </p:nvSpPr>
          <p:spPr bwMode="auto">
            <a:xfrm>
              <a:off x="11393488" y="2333625"/>
              <a:ext cx="147638" cy="195263"/>
            </a:xfrm>
            <a:custGeom>
              <a:avLst/>
              <a:gdLst>
                <a:gd name="T0" fmla="*/ 186 w 186"/>
                <a:gd name="T1" fmla="*/ 21 h 245"/>
                <a:gd name="T2" fmla="*/ 168 w 186"/>
                <a:gd name="T3" fmla="*/ 14 h 245"/>
                <a:gd name="T4" fmla="*/ 105 w 186"/>
                <a:gd name="T5" fmla="*/ 0 h 245"/>
                <a:gd name="T6" fmla="*/ 92 w 186"/>
                <a:gd name="T7" fmla="*/ 6 h 245"/>
                <a:gd name="T8" fmla="*/ 70 w 186"/>
                <a:gd name="T9" fmla="*/ 23 h 245"/>
                <a:gd name="T10" fmla="*/ 55 w 186"/>
                <a:gd name="T11" fmla="*/ 43 h 245"/>
                <a:gd name="T12" fmla="*/ 42 w 186"/>
                <a:gd name="T13" fmla="*/ 64 h 245"/>
                <a:gd name="T14" fmla="*/ 32 w 186"/>
                <a:gd name="T15" fmla="*/ 93 h 245"/>
                <a:gd name="T16" fmla="*/ 26 w 186"/>
                <a:gd name="T17" fmla="*/ 124 h 245"/>
                <a:gd name="T18" fmla="*/ 26 w 186"/>
                <a:gd name="T19" fmla="*/ 122 h 245"/>
                <a:gd name="T20" fmla="*/ 15 w 186"/>
                <a:gd name="T21" fmla="*/ 184 h 245"/>
                <a:gd name="T22" fmla="*/ 5 w 186"/>
                <a:gd name="T23" fmla="*/ 229 h 245"/>
                <a:gd name="T24" fmla="*/ 0 w 186"/>
                <a:gd name="T25" fmla="*/ 244 h 245"/>
                <a:gd name="T26" fmla="*/ 4 w 186"/>
                <a:gd name="T27" fmla="*/ 244 h 245"/>
                <a:gd name="T28" fmla="*/ 11 w 186"/>
                <a:gd name="T29" fmla="*/ 238 h 245"/>
                <a:gd name="T30" fmla="*/ 22 w 186"/>
                <a:gd name="T31" fmla="*/ 235 h 245"/>
                <a:gd name="T32" fmla="*/ 32 w 186"/>
                <a:gd name="T33" fmla="*/ 234 h 245"/>
                <a:gd name="T34" fmla="*/ 43 w 186"/>
                <a:gd name="T35" fmla="*/ 235 h 245"/>
                <a:gd name="T36" fmla="*/ 54 w 186"/>
                <a:gd name="T37" fmla="*/ 238 h 245"/>
                <a:gd name="T38" fmla="*/ 61 w 186"/>
                <a:gd name="T39" fmla="*/ 245 h 245"/>
                <a:gd name="T40" fmla="*/ 88 w 186"/>
                <a:gd name="T41" fmla="*/ 244 h 245"/>
                <a:gd name="T42" fmla="*/ 116 w 186"/>
                <a:gd name="T43" fmla="*/ 240 h 245"/>
                <a:gd name="T44" fmla="*/ 119 w 186"/>
                <a:gd name="T45" fmla="*/ 222 h 245"/>
                <a:gd name="T46" fmla="*/ 124 w 186"/>
                <a:gd name="T47" fmla="*/ 209 h 245"/>
                <a:gd name="T48" fmla="*/ 129 w 186"/>
                <a:gd name="T49" fmla="*/ 198 h 245"/>
                <a:gd name="T50" fmla="*/ 138 w 186"/>
                <a:gd name="T51" fmla="*/ 169 h 245"/>
                <a:gd name="T52" fmla="*/ 143 w 186"/>
                <a:gd name="T53" fmla="*/ 156 h 245"/>
                <a:gd name="T54" fmla="*/ 146 w 186"/>
                <a:gd name="T55" fmla="*/ 142 h 245"/>
                <a:gd name="T56" fmla="*/ 146 w 186"/>
                <a:gd name="T57" fmla="*/ 115 h 245"/>
                <a:gd name="T58" fmla="*/ 145 w 186"/>
                <a:gd name="T59" fmla="*/ 106 h 245"/>
                <a:gd name="T60" fmla="*/ 145 w 186"/>
                <a:gd name="T61" fmla="*/ 89 h 245"/>
                <a:gd name="T62" fmla="*/ 148 w 186"/>
                <a:gd name="T63" fmla="*/ 73 h 245"/>
                <a:gd name="T64" fmla="*/ 160 w 186"/>
                <a:gd name="T65" fmla="*/ 51 h 245"/>
                <a:gd name="T66" fmla="*/ 178 w 186"/>
                <a:gd name="T67" fmla="*/ 2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6" h="245">
                  <a:moveTo>
                    <a:pt x="186" y="21"/>
                  </a:moveTo>
                  <a:lnTo>
                    <a:pt x="186" y="21"/>
                  </a:lnTo>
                  <a:lnTo>
                    <a:pt x="179" y="17"/>
                  </a:lnTo>
                  <a:lnTo>
                    <a:pt x="168" y="14"/>
                  </a:lnTo>
                  <a:lnTo>
                    <a:pt x="141" y="6"/>
                  </a:lnTo>
                  <a:lnTo>
                    <a:pt x="105" y="0"/>
                  </a:lnTo>
                  <a:lnTo>
                    <a:pt x="105" y="0"/>
                  </a:lnTo>
                  <a:lnTo>
                    <a:pt x="92" y="6"/>
                  </a:lnTo>
                  <a:lnTo>
                    <a:pt x="81" y="14"/>
                  </a:lnTo>
                  <a:lnTo>
                    <a:pt x="70" y="23"/>
                  </a:lnTo>
                  <a:lnTo>
                    <a:pt x="63" y="33"/>
                  </a:lnTo>
                  <a:lnTo>
                    <a:pt x="55" y="43"/>
                  </a:lnTo>
                  <a:lnTo>
                    <a:pt x="49" y="53"/>
                  </a:lnTo>
                  <a:lnTo>
                    <a:pt x="42" y="64"/>
                  </a:lnTo>
                  <a:lnTo>
                    <a:pt x="38" y="74"/>
                  </a:lnTo>
                  <a:lnTo>
                    <a:pt x="32" y="93"/>
                  </a:lnTo>
                  <a:lnTo>
                    <a:pt x="28" y="108"/>
                  </a:lnTo>
                  <a:lnTo>
                    <a:pt x="26" y="124"/>
                  </a:lnTo>
                  <a:lnTo>
                    <a:pt x="26" y="124"/>
                  </a:lnTo>
                  <a:lnTo>
                    <a:pt x="26" y="122"/>
                  </a:lnTo>
                  <a:lnTo>
                    <a:pt x="26" y="122"/>
                  </a:lnTo>
                  <a:lnTo>
                    <a:pt x="15" y="184"/>
                  </a:lnTo>
                  <a:lnTo>
                    <a:pt x="9" y="215"/>
                  </a:lnTo>
                  <a:lnTo>
                    <a:pt x="5" y="229"/>
                  </a:lnTo>
                  <a:lnTo>
                    <a:pt x="0" y="244"/>
                  </a:lnTo>
                  <a:lnTo>
                    <a:pt x="0" y="244"/>
                  </a:lnTo>
                  <a:lnTo>
                    <a:pt x="4" y="244"/>
                  </a:lnTo>
                  <a:lnTo>
                    <a:pt x="4" y="244"/>
                  </a:lnTo>
                  <a:lnTo>
                    <a:pt x="8" y="240"/>
                  </a:lnTo>
                  <a:lnTo>
                    <a:pt x="11" y="238"/>
                  </a:lnTo>
                  <a:lnTo>
                    <a:pt x="17" y="235"/>
                  </a:lnTo>
                  <a:lnTo>
                    <a:pt x="22" y="235"/>
                  </a:lnTo>
                  <a:lnTo>
                    <a:pt x="22" y="235"/>
                  </a:lnTo>
                  <a:lnTo>
                    <a:pt x="32" y="234"/>
                  </a:lnTo>
                  <a:lnTo>
                    <a:pt x="43" y="235"/>
                  </a:lnTo>
                  <a:lnTo>
                    <a:pt x="43" y="235"/>
                  </a:lnTo>
                  <a:lnTo>
                    <a:pt x="49" y="236"/>
                  </a:lnTo>
                  <a:lnTo>
                    <a:pt x="54" y="238"/>
                  </a:lnTo>
                  <a:lnTo>
                    <a:pt x="58" y="241"/>
                  </a:lnTo>
                  <a:lnTo>
                    <a:pt x="61" y="245"/>
                  </a:lnTo>
                  <a:lnTo>
                    <a:pt x="61" y="245"/>
                  </a:lnTo>
                  <a:lnTo>
                    <a:pt x="88" y="244"/>
                  </a:lnTo>
                  <a:lnTo>
                    <a:pt x="116" y="240"/>
                  </a:lnTo>
                  <a:lnTo>
                    <a:pt x="116" y="240"/>
                  </a:lnTo>
                  <a:lnTo>
                    <a:pt x="118" y="231"/>
                  </a:lnTo>
                  <a:lnTo>
                    <a:pt x="119" y="222"/>
                  </a:lnTo>
                  <a:lnTo>
                    <a:pt x="122" y="215"/>
                  </a:lnTo>
                  <a:lnTo>
                    <a:pt x="124" y="209"/>
                  </a:lnTo>
                  <a:lnTo>
                    <a:pt x="124" y="209"/>
                  </a:lnTo>
                  <a:lnTo>
                    <a:pt x="129" y="198"/>
                  </a:lnTo>
                  <a:lnTo>
                    <a:pt x="133" y="184"/>
                  </a:lnTo>
                  <a:lnTo>
                    <a:pt x="138" y="169"/>
                  </a:lnTo>
                  <a:lnTo>
                    <a:pt x="143" y="156"/>
                  </a:lnTo>
                  <a:lnTo>
                    <a:pt x="143" y="156"/>
                  </a:lnTo>
                  <a:lnTo>
                    <a:pt x="145" y="148"/>
                  </a:lnTo>
                  <a:lnTo>
                    <a:pt x="146" y="142"/>
                  </a:lnTo>
                  <a:lnTo>
                    <a:pt x="147" y="129"/>
                  </a:lnTo>
                  <a:lnTo>
                    <a:pt x="146" y="115"/>
                  </a:lnTo>
                  <a:lnTo>
                    <a:pt x="146" y="115"/>
                  </a:lnTo>
                  <a:lnTo>
                    <a:pt x="145" y="106"/>
                  </a:lnTo>
                  <a:lnTo>
                    <a:pt x="143" y="97"/>
                  </a:lnTo>
                  <a:lnTo>
                    <a:pt x="145" y="89"/>
                  </a:lnTo>
                  <a:lnTo>
                    <a:pt x="146" y="80"/>
                  </a:lnTo>
                  <a:lnTo>
                    <a:pt x="148" y="73"/>
                  </a:lnTo>
                  <a:lnTo>
                    <a:pt x="152" y="65"/>
                  </a:lnTo>
                  <a:lnTo>
                    <a:pt x="160" y="51"/>
                  </a:lnTo>
                  <a:lnTo>
                    <a:pt x="169" y="39"/>
                  </a:lnTo>
                  <a:lnTo>
                    <a:pt x="178" y="29"/>
                  </a:lnTo>
                  <a:lnTo>
                    <a:pt x="186" y="2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4" name="Freeform 1625"/>
            <p:cNvSpPr>
              <a:spLocks/>
            </p:cNvSpPr>
            <p:nvPr/>
          </p:nvSpPr>
          <p:spPr bwMode="auto">
            <a:xfrm>
              <a:off x="11393488" y="2333625"/>
              <a:ext cx="147638" cy="195263"/>
            </a:xfrm>
            <a:custGeom>
              <a:avLst/>
              <a:gdLst>
                <a:gd name="T0" fmla="*/ 186 w 186"/>
                <a:gd name="T1" fmla="*/ 21 h 245"/>
                <a:gd name="T2" fmla="*/ 168 w 186"/>
                <a:gd name="T3" fmla="*/ 14 h 245"/>
                <a:gd name="T4" fmla="*/ 105 w 186"/>
                <a:gd name="T5" fmla="*/ 0 h 245"/>
                <a:gd name="T6" fmla="*/ 92 w 186"/>
                <a:gd name="T7" fmla="*/ 6 h 245"/>
                <a:gd name="T8" fmla="*/ 70 w 186"/>
                <a:gd name="T9" fmla="*/ 23 h 245"/>
                <a:gd name="T10" fmla="*/ 55 w 186"/>
                <a:gd name="T11" fmla="*/ 43 h 245"/>
                <a:gd name="T12" fmla="*/ 42 w 186"/>
                <a:gd name="T13" fmla="*/ 64 h 245"/>
                <a:gd name="T14" fmla="*/ 32 w 186"/>
                <a:gd name="T15" fmla="*/ 93 h 245"/>
                <a:gd name="T16" fmla="*/ 26 w 186"/>
                <a:gd name="T17" fmla="*/ 124 h 245"/>
                <a:gd name="T18" fmla="*/ 26 w 186"/>
                <a:gd name="T19" fmla="*/ 122 h 245"/>
                <a:gd name="T20" fmla="*/ 15 w 186"/>
                <a:gd name="T21" fmla="*/ 184 h 245"/>
                <a:gd name="T22" fmla="*/ 5 w 186"/>
                <a:gd name="T23" fmla="*/ 229 h 245"/>
                <a:gd name="T24" fmla="*/ 0 w 186"/>
                <a:gd name="T25" fmla="*/ 244 h 245"/>
                <a:gd name="T26" fmla="*/ 4 w 186"/>
                <a:gd name="T27" fmla="*/ 244 h 245"/>
                <a:gd name="T28" fmla="*/ 11 w 186"/>
                <a:gd name="T29" fmla="*/ 238 h 245"/>
                <a:gd name="T30" fmla="*/ 22 w 186"/>
                <a:gd name="T31" fmla="*/ 235 h 245"/>
                <a:gd name="T32" fmla="*/ 32 w 186"/>
                <a:gd name="T33" fmla="*/ 234 h 245"/>
                <a:gd name="T34" fmla="*/ 43 w 186"/>
                <a:gd name="T35" fmla="*/ 235 h 245"/>
                <a:gd name="T36" fmla="*/ 54 w 186"/>
                <a:gd name="T37" fmla="*/ 238 h 245"/>
                <a:gd name="T38" fmla="*/ 61 w 186"/>
                <a:gd name="T39" fmla="*/ 245 h 245"/>
                <a:gd name="T40" fmla="*/ 88 w 186"/>
                <a:gd name="T41" fmla="*/ 244 h 245"/>
                <a:gd name="T42" fmla="*/ 116 w 186"/>
                <a:gd name="T43" fmla="*/ 240 h 245"/>
                <a:gd name="T44" fmla="*/ 119 w 186"/>
                <a:gd name="T45" fmla="*/ 222 h 245"/>
                <a:gd name="T46" fmla="*/ 124 w 186"/>
                <a:gd name="T47" fmla="*/ 209 h 245"/>
                <a:gd name="T48" fmla="*/ 129 w 186"/>
                <a:gd name="T49" fmla="*/ 198 h 245"/>
                <a:gd name="T50" fmla="*/ 138 w 186"/>
                <a:gd name="T51" fmla="*/ 169 h 245"/>
                <a:gd name="T52" fmla="*/ 143 w 186"/>
                <a:gd name="T53" fmla="*/ 156 h 245"/>
                <a:gd name="T54" fmla="*/ 146 w 186"/>
                <a:gd name="T55" fmla="*/ 142 h 245"/>
                <a:gd name="T56" fmla="*/ 146 w 186"/>
                <a:gd name="T57" fmla="*/ 115 h 245"/>
                <a:gd name="T58" fmla="*/ 145 w 186"/>
                <a:gd name="T59" fmla="*/ 106 h 245"/>
                <a:gd name="T60" fmla="*/ 145 w 186"/>
                <a:gd name="T61" fmla="*/ 89 h 245"/>
                <a:gd name="T62" fmla="*/ 148 w 186"/>
                <a:gd name="T63" fmla="*/ 73 h 245"/>
                <a:gd name="T64" fmla="*/ 160 w 186"/>
                <a:gd name="T65" fmla="*/ 51 h 245"/>
                <a:gd name="T66" fmla="*/ 178 w 186"/>
                <a:gd name="T67" fmla="*/ 2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6" h="245">
                  <a:moveTo>
                    <a:pt x="186" y="21"/>
                  </a:moveTo>
                  <a:lnTo>
                    <a:pt x="186" y="21"/>
                  </a:lnTo>
                  <a:lnTo>
                    <a:pt x="179" y="17"/>
                  </a:lnTo>
                  <a:lnTo>
                    <a:pt x="168" y="14"/>
                  </a:lnTo>
                  <a:lnTo>
                    <a:pt x="141" y="6"/>
                  </a:lnTo>
                  <a:lnTo>
                    <a:pt x="105" y="0"/>
                  </a:lnTo>
                  <a:lnTo>
                    <a:pt x="105" y="0"/>
                  </a:lnTo>
                  <a:lnTo>
                    <a:pt x="92" y="6"/>
                  </a:lnTo>
                  <a:lnTo>
                    <a:pt x="81" y="14"/>
                  </a:lnTo>
                  <a:lnTo>
                    <a:pt x="70" y="23"/>
                  </a:lnTo>
                  <a:lnTo>
                    <a:pt x="63" y="33"/>
                  </a:lnTo>
                  <a:lnTo>
                    <a:pt x="55" y="43"/>
                  </a:lnTo>
                  <a:lnTo>
                    <a:pt x="49" y="53"/>
                  </a:lnTo>
                  <a:lnTo>
                    <a:pt x="42" y="64"/>
                  </a:lnTo>
                  <a:lnTo>
                    <a:pt x="38" y="74"/>
                  </a:lnTo>
                  <a:lnTo>
                    <a:pt x="32" y="93"/>
                  </a:lnTo>
                  <a:lnTo>
                    <a:pt x="28" y="108"/>
                  </a:lnTo>
                  <a:lnTo>
                    <a:pt x="26" y="124"/>
                  </a:lnTo>
                  <a:lnTo>
                    <a:pt x="26" y="124"/>
                  </a:lnTo>
                  <a:lnTo>
                    <a:pt x="26" y="122"/>
                  </a:lnTo>
                  <a:lnTo>
                    <a:pt x="26" y="122"/>
                  </a:lnTo>
                  <a:lnTo>
                    <a:pt x="15" y="184"/>
                  </a:lnTo>
                  <a:lnTo>
                    <a:pt x="9" y="215"/>
                  </a:lnTo>
                  <a:lnTo>
                    <a:pt x="5" y="229"/>
                  </a:lnTo>
                  <a:lnTo>
                    <a:pt x="0" y="244"/>
                  </a:lnTo>
                  <a:lnTo>
                    <a:pt x="0" y="244"/>
                  </a:lnTo>
                  <a:lnTo>
                    <a:pt x="4" y="244"/>
                  </a:lnTo>
                  <a:lnTo>
                    <a:pt x="4" y="244"/>
                  </a:lnTo>
                  <a:lnTo>
                    <a:pt x="8" y="240"/>
                  </a:lnTo>
                  <a:lnTo>
                    <a:pt x="11" y="238"/>
                  </a:lnTo>
                  <a:lnTo>
                    <a:pt x="17" y="235"/>
                  </a:lnTo>
                  <a:lnTo>
                    <a:pt x="22" y="235"/>
                  </a:lnTo>
                  <a:lnTo>
                    <a:pt x="22" y="235"/>
                  </a:lnTo>
                  <a:lnTo>
                    <a:pt x="32" y="234"/>
                  </a:lnTo>
                  <a:lnTo>
                    <a:pt x="43" y="235"/>
                  </a:lnTo>
                  <a:lnTo>
                    <a:pt x="43" y="235"/>
                  </a:lnTo>
                  <a:lnTo>
                    <a:pt x="49" y="236"/>
                  </a:lnTo>
                  <a:lnTo>
                    <a:pt x="54" y="238"/>
                  </a:lnTo>
                  <a:lnTo>
                    <a:pt x="58" y="241"/>
                  </a:lnTo>
                  <a:lnTo>
                    <a:pt x="61" y="245"/>
                  </a:lnTo>
                  <a:lnTo>
                    <a:pt x="61" y="245"/>
                  </a:lnTo>
                  <a:lnTo>
                    <a:pt x="88" y="244"/>
                  </a:lnTo>
                  <a:lnTo>
                    <a:pt x="116" y="240"/>
                  </a:lnTo>
                  <a:lnTo>
                    <a:pt x="116" y="240"/>
                  </a:lnTo>
                  <a:lnTo>
                    <a:pt x="118" y="231"/>
                  </a:lnTo>
                  <a:lnTo>
                    <a:pt x="119" y="222"/>
                  </a:lnTo>
                  <a:lnTo>
                    <a:pt x="122" y="215"/>
                  </a:lnTo>
                  <a:lnTo>
                    <a:pt x="124" y="209"/>
                  </a:lnTo>
                  <a:lnTo>
                    <a:pt x="124" y="209"/>
                  </a:lnTo>
                  <a:lnTo>
                    <a:pt x="129" y="198"/>
                  </a:lnTo>
                  <a:lnTo>
                    <a:pt x="133" y="184"/>
                  </a:lnTo>
                  <a:lnTo>
                    <a:pt x="138" y="169"/>
                  </a:lnTo>
                  <a:lnTo>
                    <a:pt x="143" y="156"/>
                  </a:lnTo>
                  <a:lnTo>
                    <a:pt x="143" y="156"/>
                  </a:lnTo>
                  <a:lnTo>
                    <a:pt x="145" y="148"/>
                  </a:lnTo>
                  <a:lnTo>
                    <a:pt x="146" y="142"/>
                  </a:lnTo>
                  <a:lnTo>
                    <a:pt x="147" y="129"/>
                  </a:lnTo>
                  <a:lnTo>
                    <a:pt x="146" y="115"/>
                  </a:lnTo>
                  <a:lnTo>
                    <a:pt x="146" y="115"/>
                  </a:lnTo>
                  <a:lnTo>
                    <a:pt x="145" y="106"/>
                  </a:lnTo>
                  <a:lnTo>
                    <a:pt x="143" y="97"/>
                  </a:lnTo>
                  <a:lnTo>
                    <a:pt x="145" y="89"/>
                  </a:lnTo>
                  <a:lnTo>
                    <a:pt x="146" y="80"/>
                  </a:lnTo>
                  <a:lnTo>
                    <a:pt x="148" y="73"/>
                  </a:lnTo>
                  <a:lnTo>
                    <a:pt x="152" y="65"/>
                  </a:lnTo>
                  <a:lnTo>
                    <a:pt x="160" y="51"/>
                  </a:lnTo>
                  <a:lnTo>
                    <a:pt x="169" y="39"/>
                  </a:lnTo>
                  <a:lnTo>
                    <a:pt x="178" y="29"/>
                  </a:lnTo>
                  <a:lnTo>
                    <a:pt x="186" y="21"/>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5" name="Freeform 1626"/>
            <p:cNvSpPr>
              <a:spLocks/>
            </p:cNvSpPr>
            <p:nvPr/>
          </p:nvSpPr>
          <p:spPr bwMode="auto">
            <a:xfrm>
              <a:off x="11285538" y="2333625"/>
              <a:ext cx="123825" cy="192088"/>
            </a:xfrm>
            <a:custGeom>
              <a:avLst/>
              <a:gdLst>
                <a:gd name="T0" fmla="*/ 40 w 155"/>
                <a:gd name="T1" fmla="*/ 115 h 243"/>
                <a:gd name="T2" fmla="*/ 40 w 155"/>
                <a:gd name="T3" fmla="*/ 115 h 243"/>
                <a:gd name="T4" fmla="*/ 39 w 155"/>
                <a:gd name="T5" fmla="*/ 129 h 243"/>
                <a:gd name="T6" fmla="*/ 40 w 155"/>
                <a:gd name="T7" fmla="*/ 142 h 243"/>
                <a:gd name="T8" fmla="*/ 41 w 155"/>
                <a:gd name="T9" fmla="*/ 148 h 243"/>
                <a:gd name="T10" fmla="*/ 44 w 155"/>
                <a:gd name="T11" fmla="*/ 156 h 243"/>
                <a:gd name="T12" fmla="*/ 44 w 155"/>
                <a:gd name="T13" fmla="*/ 156 h 243"/>
                <a:gd name="T14" fmla="*/ 48 w 155"/>
                <a:gd name="T15" fmla="*/ 169 h 243"/>
                <a:gd name="T16" fmla="*/ 53 w 155"/>
                <a:gd name="T17" fmla="*/ 184 h 243"/>
                <a:gd name="T18" fmla="*/ 58 w 155"/>
                <a:gd name="T19" fmla="*/ 197 h 243"/>
                <a:gd name="T20" fmla="*/ 62 w 155"/>
                <a:gd name="T21" fmla="*/ 209 h 243"/>
                <a:gd name="T22" fmla="*/ 62 w 155"/>
                <a:gd name="T23" fmla="*/ 209 h 243"/>
                <a:gd name="T24" fmla="*/ 67 w 155"/>
                <a:gd name="T25" fmla="*/ 222 h 243"/>
                <a:gd name="T26" fmla="*/ 68 w 155"/>
                <a:gd name="T27" fmla="*/ 230 h 243"/>
                <a:gd name="T28" fmla="*/ 69 w 155"/>
                <a:gd name="T29" fmla="*/ 239 h 243"/>
                <a:gd name="T30" fmla="*/ 69 w 155"/>
                <a:gd name="T31" fmla="*/ 239 h 243"/>
                <a:gd name="T32" fmla="*/ 126 w 155"/>
                <a:gd name="T33" fmla="*/ 243 h 243"/>
                <a:gd name="T34" fmla="*/ 126 w 155"/>
                <a:gd name="T35" fmla="*/ 243 h 243"/>
                <a:gd name="T36" fmla="*/ 132 w 155"/>
                <a:gd name="T37" fmla="*/ 225 h 243"/>
                <a:gd name="T38" fmla="*/ 136 w 155"/>
                <a:gd name="T39" fmla="*/ 207 h 243"/>
                <a:gd name="T40" fmla="*/ 144 w 155"/>
                <a:gd name="T41" fmla="*/ 170 h 243"/>
                <a:gd name="T42" fmla="*/ 149 w 155"/>
                <a:gd name="T43" fmla="*/ 133 h 243"/>
                <a:gd name="T44" fmla="*/ 155 w 155"/>
                <a:gd name="T45" fmla="*/ 96 h 243"/>
                <a:gd name="T46" fmla="*/ 155 w 155"/>
                <a:gd name="T47" fmla="*/ 96 h 243"/>
                <a:gd name="T48" fmla="*/ 151 w 155"/>
                <a:gd name="T49" fmla="*/ 84 h 243"/>
                <a:gd name="T50" fmla="*/ 147 w 155"/>
                <a:gd name="T51" fmla="*/ 71 h 243"/>
                <a:gd name="T52" fmla="*/ 141 w 155"/>
                <a:gd name="T53" fmla="*/ 58 h 243"/>
                <a:gd name="T54" fmla="*/ 132 w 155"/>
                <a:gd name="T55" fmla="*/ 44 h 243"/>
                <a:gd name="T56" fmla="*/ 123 w 155"/>
                <a:gd name="T57" fmla="*/ 32 h 243"/>
                <a:gd name="T58" fmla="*/ 112 w 155"/>
                <a:gd name="T59" fmla="*/ 19 h 243"/>
                <a:gd name="T60" fmla="*/ 98 w 155"/>
                <a:gd name="T61" fmla="*/ 9 h 243"/>
                <a:gd name="T62" fmla="*/ 82 w 155"/>
                <a:gd name="T63" fmla="*/ 0 h 243"/>
                <a:gd name="T64" fmla="*/ 82 w 155"/>
                <a:gd name="T65" fmla="*/ 0 h 243"/>
                <a:gd name="T66" fmla="*/ 45 w 155"/>
                <a:gd name="T67" fmla="*/ 6 h 243"/>
                <a:gd name="T68" fmla="*/ 18 w 155"/>
                <a:gd name="T69" fmla="*/ 14 h 243"/>
                <a:gd name="T70" fmla="*/ 8 w 155"/>
                <a:gd name="T71" fmla="*/ 17 h 243"/>
                <a:gd name="T72" fmla="*/ 0 w 155"/>
                <a:gd name="T73" fmla="*/ 21 h 243"/>
                <a:gd name="T74" fmla="*/ 0 w 155"/>
                <a:gd name="T75" fmla="*/ 21 h 243"/>
                <a:gd name="T76" fmla="*/ 9 w 155"/>
                <a:gd name="T77" fmla="*/ 29 h 243"/>
                <a:gd name="T78" fmla="*/ 17 w 155"/>
                <a:gd name="T79" fmla="*/ 39 h 243"/>
                <a:gd name="T80" fmla="*/ 26 w 155"/>
                <a:gd name="T81" fmla="*/ 51 h 243"/>
                <a:gd name="T82" fmla="*/ 34 w 155"/>
                <a:gd name="T83" fmla="*/ 65 h 243"/>
                <a:gd name="T84" fmla="*/ 37 w 155"/>
                <a:gd name="T85" fmla="*/ 73 h 243"/>
                <a:gd name="T86" fmla="*/ 40 w 155"/>
                <a:gd name="T87" fmla="*/ 80 h 243"/>
                <a:gd name="T88" fmla="*/ 41 w 155"/>
                <a:gd name="T89" fmla="*/ 89 h 243"/>
                <a:gd name="T90" fmla="*/ 42 w 155"/>
                <a:gd name="T91" fmla="*/ 97 h 243"/>
                <a:gd name="T92" fmla="*/ 42 w 155"/>
                <a:gd name="T93" fmla="*/ 106 h 243"/>
                <a:gd name="T94" fmla="*/ 40 w 155"/>
                <a:gd name="T95" fmla="*/ 11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243">
                  <a:moveTo>
                    <a:pt x="40" y="115"/>
                  </a:moveTo>
                  <a:lnTo>
                    <a:pt x="40" y="115"/>
                  </a:lnTo>
                  <a:lnTo>
                    <a:pt x="39" y="129"/>
                  </a:lnTo>
                  <a:lnTo>
                    <a:pt x="40" y="142"/>
                  </a:lnTo>
                  <a:lnTo>
                    <a:pt x="41" y="148"/>
                  </a:lnTo>
                  <a:lnTo>
                    <a:pt x="44" y="156"/>
                  </a:lnTo>
                  <a:lnTo>
                    <a:pt x="44" y="156"/>
                  </a:lnTo>
                  <a:lnTo>
                    <a:pt x="48" y="169"/>
                  </a:lnTo>
                  <a:lnTo>
                    <a:pt x="53" y="184"/>
                  </a:lnTo>
                  <a:lnTo>
                    <a:pt x="58" y="197"/>
                  </a:lnTo>
                  <a:lnTo>
                    <a:pt x="62" y="209"/>
                  </a:lnTo>
                  <a:lnTo>
                    <a:pt x="62" y="209"/>
                  </a:lnTo>
                  <a:lnTo>
                    <a:pt x="67" y="222"/>
                  </a:lnTo>
                  <a:lnTo>
                    <a:pt x="68" y="230"/>
                  </a:lnTo>
                  <a:lnTo>
                    <a:pt x="69" y="239"/>
                  </a:lnTo>
                  <a:lnTo>
                    <a:pt x="69" y="239"/>
                  </a:lnTo>
                  <a:lnTo>
                    <a:pt x="126" y="243"/>
                  </a:lnTo>
                  <a:lnTo>
                    <a:pt x="126" y="243"/>
                  </a:lnTo>
                  <a:lnTo>
                    <a:pt x="132" y="225"/>
                  </a:lnTo>
                  <a:lnTo>
                    <a:pt x="136" y="207"/>
                  </a:lnTo>
                  <a:lnTo>
                    <a:pt x="144" y="170"/>
                  </a:lnTo>
                  <a:lnTo>
                    <a:pt x="149" y="133"/>
                  </a:lnTo>
                  <a:lnTo>
                    <a:pt x="155" y="96"/>
                  </a:lnTo>
                  <a:lnTo>
                    <a:pt x="155" y="96"/>
                  </a:lnTo>
                  <a:lnTo>
                    <a:pt x="151" y="84"/>
                  </a:lnTo>
                  <a:lnTo>
                    <a:pt x="147" y="71"/>
                  </a:lnTo>
                  <a:lnTo>
                    <a:pt x="141" y="58"/>
                  </a:lnTo>
                  <a:lnTo>
                    <a:pt x="132" y="44"/>
                  </a:lnTo>
                  <a:lnTo>
                    <a:pt x="123" y="32"/>
                  </a:lnTo>
                  <a:lnTo>
                    <a:pt x="112" y="19"/>
                  </a:lnTo>
                  <a:lnTo>
                    <a:pt x="98" y="9"/>
                  </a:lnTo>
                  <a:lnTo>
                    <a:pt x="82" y="0"/>
                  </a:lnTo>
                  <a:lnTo>
                    <a:pt x="82" y="0"/>
                  </a:lnTo>
                  <a:lnTo>
                    <a:pt x="45" y="6"/>
                  </a:lnTo>
                  <a:lnTo>
                    <a:pt x="18" y="14"/>
                  </a:lnTo>
                  <a:lnTo>
                    <a:pt x="8" y="17"/>
                  </a:lnTo>
                  <a:lnTo>
                    <a:pt x="0" y="21"/>
                  </a:lnTo>
                  <a:lnTo>
                    <a:pt x="0" y="21"/>
                  </a:lnTo>
                  <a:lnTo>
                    <a:pt x="9" y="29"/>
                  </a:lnTo>
                  <a:lnTo>
                    <a:pt x="17" y="39"/>
                  </a:lnTo>
                  <a:lnTo>
                    <a:pt x="26" y="51"/>
                  </a:lnTo>
                  <a:lnTo>
                    <a:pt x="34" y="65"/>
                  </a:lnTo>
                  <a:lnTo>
                    <a:pt x="37" y="73"/>
                  </a:lnTo>
                  <a:lnTo>
                    <a:pt x="40" y="80"/>
                  </a:lnTo>
                  <a:lnTo>
                    <a:pt x="41" y="89"/>
                  </a:lnTo>
                  <a:lnTo>
                    <a:pt x="42" y="97"/>
                  </a:lnTo>
                  <a:lnTo>
                    <a:pt x="42" y="106"/>
                  </a:lnTo>
                  <a:lnTo>
                    <a:pt x="40" y="1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26" name="Freeform 1627"/>
            <p:cNvSpPr>
              <a:spLocks/>
            </p:cNvSpPr>
            <p:nvPr/>
          </p:nvSpPr>
          <p:spPr bwMode="auto">
            <a:xfrm>
              <a:off x="11285538" y="2333625"/>
              <a:ext cx="123825" cy="192088"/>
            </a:xfrm>
            <a:custGeom>
              <a:avLst/>
              <a:gdLst>
                <a:gd name="T0" fmla="*/ 40 w 155"/>
                <a:gd name="T1" fmla="*/ 115 h 243"/>
                <a:gd name="T2" fmla="*/ 40 w 155"/>
                <a:gd name="T3" fmla="*/ 115 h 243"/>
                <a:gd name="T4" fmla="*/ 39 w 155"/>
                <a:gd name="T5" fmla="*/ 129 h 243"/>
                <a:gd name="T6" fmla="*/ 40 w 155"/>
                <a:gd name="T7" fmla="*/ 142 h 243"/>
                <a:gd name="T8" fmla="*/ 41 w 155"/>
                <a:gd name="T9" fmla="*/ 148 h 243"/>
                <a:gd name="T10" fmla="*/ 44 w 155"/>
                <a:gd name="T11" fmla="*/ 156 h 243"/>
                <a:gd name="T12" fmla="*/ 44 w 155"/>
                <a:gd name="T13" fmla="*/ 156 h 243"/>
                <a:gd name="T14" fmla="*/ 48 w 155"/>
                <a:gd name="T15" fmla="*/ 169 h 243"/>
                <a:gd name="T16" fmla="*/ 53 w 155"/>
                <a:gd name="T17" fmla="*/ 184 h 243"/>
                <a:gd name="T18" fmla="*/ 58 w 155"/>
                <a:gd name="T19" fmla="*/ 197 h 243"/>
                <a:gd name="T20" fmla="*/ 62 w 155"/>
                <a:gd name="T21" fmla="*/ 209 h 243"/>
                <a:gd name="T22" fmla="*/ 62 w 155"/>
                <a:gd name="T23" fmla="*/ 209 h 243"/>
                <a:gd name="T24" fmla="*/ 67 w 155"/>
                <a:gd name="T25" fmla="*/ 222 h 243"/>
                <a:gd name="T26" fmla="*/ 68 w 155"/>
                <a:gd name="T27" fmla="*/ 230 h 243"/>
                <a:gd name="T28" fmla="*/ 69 w 155"/>
                <a:gd name="T29" fmla="*/ 239 h 243"/>
                <a:gd name="T30" fmla="*/ 69 w 155"/>
                <a:gd name="T31" fmla="*/ 239 h 243"/>
                <a:gd name="T32" fmla="*/ 126 w 155"/>
                <a:gd name="T33" fmla="*/ 243 h 243"/>
                <a:gd name="T34" fmla="*/ 126 w 155"/>
                <a:gd name="T35" fmla="*/ 243 h 243"/>
                <a:gd name="T36" fmla="*/ 132 w 155"/>
                <a:gd name="T37" fmla="*/ 225 h 243"/>
                <a:gd name="T38" fmla="*/ 136 w 155"/>
                <a:gd name="T39" fmla="*/ 207 h 243"/>
                <a:gd name="T40" fmla="*/ 144 w 155"/>
                <a:gd name="T41" fmla="*/ 170 h 243"/>
                <a:gd name="T42" fmla="*/ 149 w 155"/>
                <a:gd name="T43" fmla="*/ 133 h 243"/>
                <a:gd name="T44" fmla="*/ 155 w 155"/>
                <a:gd name="T45" fmla="*/ 96 h 243"/>
                <a:gd name="T46" fmla="*/ 155 w 155"/>
                <a:gd name="T47" fmla="*/ 96 h 243"/>
                <a:gd name="T48" fmla="*/ 151 w 155"/>
                <a:gd name="T49" fmla="*/ 84 h 243"/>
                <a:gd name="T50" fmla="*/ 147 w 155"/>
                <a:gd name="T51" fmla="*/ 71 h 243"/>
                <a:gd name="T52" fmla="*/ 141 w 155"/>
                <a:gd name="T53" fmla="*/ 58 h 243"/>
                <a:gd name="T54" fmla="*/ 132 w 155"/>
                <a:gd name="T55" fmla="*/ 44 h 243"/>
                <a:gd name="T56" fmla="*/ 123 w 155"/>
                <a:gd name="T57" fmla="*/ 32 h 243"/>
                <a:gd name="T58" fmla="*/ 112 w 155"/>
                <a:gd name="T59" fmla="*/ 19 h 243"/>
                <a:gd name="T60" fmla="*/ 98 w 155"/>
                <a:gd name="T61" fmla="*/ 9 h 243"/>
                <a:gd name="T62" fmla="*/ 82 w 155"/>
                <a:gd name="T63" fmla="*/ 0 h 243"/>
                <a:gd name="T64" fmla="*/ 82 w 155"/>
                <a:gd name="T65" fmla="*/ 0 h 243"/>
                <a:gd name="T66" fmla="*/ 45 w 155"/>
                <a:gd name="T67" fmla="*/ 6 h 243"/>
                <a:gd name="T68" fmla="*/ 18 w 155"/>
                <a:gd name="T69" fmla="*/ 14 h 243"/>
                <a:gd name="T70" fmla="*/ 8 w 155"/>
                <a:gd name="T71" fmla="*/ 17 h 243"/>
                <a:gd name="T72" fmla="*/ 0 w 155"/>
                <a:gd name="T73" fmla="*/ 21 h 243"/>
                <a:gd name="T74" fmla="*/ 0 w 155"/>
                <a:gd name="T75" fmla="*/ 21 h 243"/>
                <a:gd name="T76" fmla="*/ 9 w 155"/>
                <a:gd name="T77" fmla="*/ 29 h 243"/>
                <a:gd name="T78" fmla="*/ 17 w 155"/>
                <a:gd name="T79" fmla="*/ 39 h 243"/>
                <a:gd name="T80" fmla="*/ 26 w 155"/>
                <a:gd name="T81" fmla="*/ 51 h 243"/>
                <a:gd name="T82" fmla="*/ 34 w 155"/>
                <a:gd name="T83" fmla="*/ 65 h 243"/>
                <a:gd name="T84" fmla="*/ 37 w 155"/>
                <a:gd name="T85" fmla="*/ 73 h 243"/>
                <a:gd name="T86" fmla="*/ 40 w 155"/>
                <a:gd name="T87" fmla="*/ 80 h 243"/>
                <a:gd name="T88" fmla="*/ 41 w 155"/>
                <a:gd name="T89" fmla="*/ 89 h 243"/>
                <a:gd name="T90" fmla="*/ 42 w 155"/>
                <a:gd name="T91" fmla="*/ 97 h 243"/>
                <a:gd name="T92" fmla="*/ 42 w 155"/>
                <a:gd name="T93" fmla="*/ 106 h 243"/>
                <a:gd name="T94" fmla="*/ 40 w 155"/>
                <a:gd name="T95" fmla="*/ 11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243">
                  <a:moveTo>
                    <a:pt x="40" y="115"/>
                  </a:moveTo>
                  <a:lnTo>
                    <a:pt x="40" y="115"/>
                  </a:lnTo>
                  <a:lnTo>
                    <a:pt x="39" y="129"/>
                  </a:lnTo>
                  <a:lnTo>
                    <a:pt x="40" y="142"/>
                  </a:lnTo>
                  <a:lnTo>
                    <a:pt x="41" y="148"/>
                  </a:lnTo>
                  <a:lnTo>
                    <a:pt x="44" y="156"/>
                  </a:lnTo>
                  <a:lnTo>
                    <a:pt x="44" y="156"/>
                  </a:lnTo>
                  <a:lnTo>
                    <a:pt x="48" y="169"/>
                  </a:lnTo>
                  <a:lnTo>
                    <a:pt x="53" y="184"/>
                  </a:lnTo>
                  <a:lnTo>
                    <a:pt x="58" y="197"/>
                  </a:lnTo>
                  <a:lnTo>
                    <a:pt x="62" y="209"/>
                  </a:lnTo>
                  <a:lnTo>
                    <a:pt x="62" y="209"/>
                  </a:lnTo>
                  <a:lnTo>
                    <a:pt x="67" y="222"/>
                  </a:lnTo>
                  <a:lnTo>
                    <a:pt x="68" y="230"/>
                  </a:lnTo>
                  <a:lnTo>
                    <a:pt x="69" y="239"/>
                  </a:lnTo>
                  <a:lnTo>
                    <a:pt x="69" y="239"/>
                  </a:lnTo>
                  <a:lnTo>
                    <a:pt x="126" y="243"/>
                  </a:lnTo>
                  <a:lnTo>
                    <a:pt x="126" y="243"/>
                  </a:lnTo>
                  <a:lnTo>
                    <a:pt x="132" y="225"/>
                  </a:lnTo>
                  <a:lnTo>
                    <a:pt x="136" y="207"/>
                  </a:lnTo>
                  <a:lnTo>
                    <a:pt x="144" y="170"/>
                  </a:lnTo>
                  <a:lnTo>
                    <a:pt x="149" y="133"/>
                  </a:lnTo>
                  <a:lnTo>
                    <a:pt x="155" y="96"/>
                  </a:lnTo>
                  <a:lnTo>
                    <a:pt x="155" y="96"/>
                  </a:lnTo>
                  <a:lnTo>
                    <a:pt x="151" y="84"/>
                  </a:lnTo>
                  <a:lnTo>
                    <a:pt x="147" y="71"/>
                  </a:lnTo>
                  <a:lnTo>
                    <a:pt x="141" y="58"/>
                  </a:lnTo>
                  <a:lnTo>
                    <a:pt x="132" y="44"/>
                  </a:lnTo>
                  <a:lnTo>
                    <a:pt x="123" y="32"/>
                  </a:lnTo>
                  <a:lnTo>
                    <a:pt x="112" y="19"/>
                  </a:lnTo>
                  <a:lnTo>
                    <a:pt x="98" y="9"/>
                  </a:lnTo>
                  <a:lnTo>
                    <a:pt x="82" y="0"/>
                  </a:lnTo>
                  <a:lnTo>
                    <a:pt x="82" y="0"/>
                  </a:lnTo>
                  <a:lnTo>
                    <a:pt x="45" y="6"/>
                  </a:lnTo>
                  <a:lnTo>
                    <a:pt x="18" y="14"/>
                  </a:lnTo>
                  <a:lnTo>
                    <a:pt x="8" y="17"/>
                  </a:lnTo>
                  <a:lnTo>
                    <a:pt x="0" y="21"/>
                  </a:lnTo>
                  <a:lnTo>
                    <a:pt x="0" y="21"/>
                  </a:lnTo>
                  <a:lnTo>
                    <a:pt x="9" y="29"/>
                  </a:lnTo>
                  <a:lnTo>
                    <a:pt x="17" y="39"/>
                  </a:lnTo>
                  <a:lnTo>
                    <a:pt x="26" y="51"/>
                  </a:lnTo>
                  <a:lnTo>
                    <a:pt x="34" y="65"/>
                  </a:lnTo>
                  <a:lnTo>
                    <a:pt x="37" y="73"/>
                  </a:lnTo>
                  <a:lnTo>
                    <a:pt x="40" y="80"/>
                  </a:lnTo>
                  <a:lnTo>
                    <a:pt x="41" y="89"/>
                  </a:lnTo>
                  <a:lnTo>
                    <a:pt x="42" y="97"/>
                  </a:lnTo>
                  <a:lnTo>
                    <a:pt x="42" y="106"/>
                  </a:lnTo>
                  <a:lnTo>
                    <a:pt x="40" y="115"/>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13677" name="Freeform 1630"/>
          <p:cNvSpPr>
            <a:spLocks noEditPoints="1"/>
          </p:cNvSpPr>
          <p:nvPr/>
        </p:nvSpPr>
        <p:spPr bwMode="auto">
          <a:xfrm>
            <a:off x="7677150" y="3841750"/>
            <a:ext cx="498475" cy="269875"/>
          </a:xfrm>
          <a:custGeom>
            <a:avLst/>
            <a:gdLst>
              <a:gd name="T0" fmla="*/ 2147483647 w 762"/>
              <a:gd name="T1" fmla="*/ 2147483647 h 409"/>
              <a:gd name="T2" fmla="*/ 2147483647 w 762"/>
              <a:gd name="T3" fmla="*/ 2147483647 h 409"/>
              <a:gd name="T4" fmla="*/ 2147483647 w 762"/>
              <a:gd name="T5" fmla="*/ 2147483647 h 409"/>
              <a:gd name="T6" fmla="*/ 2147483647 w 762"/>
              <a:gd name="T7" fmla="*/ 2147483647 h 409"/>
              <a:gd name="T8" fmla="*/ 2147483647 w 762"/>
              <a:gd name="T9" fmla="*/ 2147483647 h 409"/>
              <a:gd name="T10" fmla="*/ 2147483647 w 762"/>
              <a:gd name="T11" fmla="*/ 2147483647 h 409"/>
              <a:gd name="T12" fmla="*/ 2147483647 w 762"/>
              <a:gd name="T13" fmla="*/ 2147483647 h 409"/>
              <a:gd name="T14" fmla="*/ 2147483647 w 762"/>
              <a:gd name="T15" fmla="*/ 2147483647 h 409"/>
              <a:gd name="T16" fmla="*/ 2147483647 w 762"/>
              <a:gd name="T17" fmla="*/ 2147483647 h 409"/>
              <a:gd name="T18" fmla="*/ 2147483647 w 762"/>
              <a:gd name="T19" fmla="*/ 0 h 409"/>
              <a:gd name="T20" fmla="*/ 2147483647 w 762"/>
              <a:gd name="T21" fmla="*/ 2147483647 h 409"/>
              <a:gd name="T22" fmla="*/ 2147483647 w 762"/>
              <a:gd name="T23" fmla="*/ 2147483647 h 409"/>
              <a:gd name="T24" fmla="*/ 2147483647 w 762"/>
              <a:gd name="T25" fmla="*/ 2147483647 h 409"/>
              <a:gd name="T26" fmla="*/ 2147483647 w 762"/>
              <a:gd name="T27" fmla="*/ 2147483647 h 409"/>
              <a:gd name="T28" fmla="*/ 2147483647 w 762"/>
              <a:gd name="T29" fmla="*/ 2147483647 h 409"/>
              <a:gd name="T30" fmla="*/ 2147483647 w 762"/>
              <a:gd name="T31" fmla="*/ 2147483647 h 409"/>
              <a:gd name="T32" fmla="*/ 2147483647 w 762"/>
              <a:gd name="T33" fmla="*/ 2147483647 h 409"/>
              <a:gd name="T34" fmla="*/ 2147483647 w 762"/>
              <a:gd name="T35" fmla="*/ 2147483647 h 409"/>
              <a:gd name="T36" fmla="*/ 2147483647 w 762"/>
              <a:gd name="T37" fmla="*/ 2147483647 h 409"/>
              <a:gd name="T38" fmla="*/ 2147483647 w 762"/>
              <a:gd name="T39" fmla="*/ 2147483647 h 409"/>
              <a:gd name="T40" fmla="*/ 2147483647 w 762"/>
              <a:gd name="T41" fmla="*/ 2147483647 h 409"/>
              <a:gd name="T42" fmla="*/ 2147483647 w 762"/>
              <a:gd name="T43" fmla="*/ 2147483647 h 409"/>
              <a:gd name="T44" fmla="*/ 2147483647 w 762"/>
              <a:gd name="T45" fmla="*/ 2147483647 h 409"/>
              <a:gd name="T46" fmla="*/ 2147483647 w 762"/>
              <a:gd name="T47" fmla="*/ 2147483647 h 409"/>
              <a:gd name="T48" fmla="*/ 0 w 762"/>
              <a:gd name="T49" fmla="*/ 2147483647 h 409"/>
              <a:gd name="T50" fmla="*/ 2147483647 w 762"/>
              <a:gd name="T51" fmla="*/ 2147483647 h 409"/>
              <a:gd name="T52" fmla="*/ 2147483647 w 762"/>
              <a:gd name="T53" fmla="*/ 2147483647 h 409"/>
              <a:gd name="T54" fmla="*/ 2147483647 w 762"/>
              <a:gd name="T55" fmla="*/ 2147483647 h 409"/>
              <a:gd name="T56" fmla="*/ 2147483647 w 762"/>
              <a:gd name="T57" fmla="*/ 2147483647 h 409"/>
              <a:gd name="T58" fmla="*/ 2147483647 w 762"/>
              <a:gd name="T59" fmla="*/ 2147483647 h 409"/>
              <a:gd name="T60" fmla="*/ 2147483647 w 762"/>
              <a:gd name="T61" fmla="*/ 2147483647 h 409"/>
              <a:gd name="T62" fmla="*/ 2147483647 w 762"/>
              <a:gd name="T63" fmla="*/ 2147483647 h 409"/>
              <a:gd name="T64" fmla="*/ 2147483647 w 762"/>
              <a:gd name="T65" fmla="*/ 2147483647 h 409"/>
              <a:gd name="T66" fmla="*/ 2147483647 w 762"/>
              <a:gd name="T67" fmla="*/ 2147483647 h 409"/>
              <a:gd name="T68" fmla="*/ 2147483647 w 762"/>
              <a:gd name="T69" fmla="*/ 2147483647 h 409"/>
              <a:gd name="T70" fmla="*/ 2147483647 w 762"/>
              <a:gd name="T71" fmla="*/ 2147483647 h 409"/>
              <a:gd name="T72" fmla="*/ 2147483647 w 762"/>
              <a:gd name="T73" fmla="*/ 2147483647 h 409"/>
              <a:gd name="T74" fmla="*/ 2147483647 w 762"/>
              <a:gd name="T75" fmla="*/ 2147483647 h 409"/>
              <a:gd name="T76" fmla="*/ 2147483647 w 762"/>
              <a:gd name="T77" fmla="*/ 2147483647 h 409"/>
              <a:gd name="T78" fmla="*/ 2147483647 w 762"/>
              <a:gd name="T79" fmla="*/ 2147483647 h 409"/>
              <a:gd name="T80" fmla="*/ 2147483647 w 762"/>
              <a:gd name="T81" fmla="*/ 2147483647 h 409"/>
              <a:gd name="T82" fmla="*/ 2147483647 w 762"/>
              <a:gd name="T83" fmla="*/ 2147483647 h 409"/>
              <a:gd name="T84" fmla="*/ 2147483647 w 762"/>
              <a:gd name="T85" fmla="*/ 2147483647 h 409"/>
              <a:gd name="T86" fmla="*/ 2147483647 w 762"/>
              <a:gd name="T87" fmla="*/ 2147483647 h 409"/>
              <a:gd name="T88" fmla="*/ 2147483647 w 762"/>
              <a:gd name="T89" fmla="*/ 2147483647 h 409"/>
              <a:gd name="T90" fmla="*/ 2147483647 w 762"/>
              <a:gd name="T91" fmla="*/ 2147483647 h 409"/>
              <a:gd name="T92" fmla="*/ 2147483647 w 762"/>
              <a:gd name="T93" fmla="*/ 2147483647 h 409"/>
              <a:gd name="T94" fmla="*/ 2147483647 w 762"/>
              <a:gd name="T95" fmla="*/ 2147483647 h 409"/>
              <a:gd name="T96" fmla="*/ 2147483647 w 762"/>
              <a:gd name="T97" fmla="*/ 2147483647 h 409"/>
              <a:gd name="T98" fmla="*/ 2147483647 w 762"/>
              <a:gd name="T99" fmla="*/ 2147483647 h 409"/>
              <a:gd name="T100" fmla="*/ 2147483647 w 762"/>
              <a:gd name="T101" fmla="*/ 2147483647 h 409"/>
              <a:gd name="T102" fmla="*/ 2147483647 w 762"/>
              <a:gd name="T103" fmla="*/ 2147483647 h 409"/>
              <a:gd name="T104" fmla="*/ 2147483647 w 762"/>
              <a:gd name="T105" fmla="*/ 2147483647 h 409"/>
              <a:gd name="T106" fmla="*/ 2147483647 w 762"/>
              <a:gd name="T107" fmla="*/ 2147483647 h 409"/>
              <a:gd name="T108" fmla="*/ 2147483647 w 762"/>
              <a:gd name="T109" fmla="*/ 2147483647 h 409"/>
              <a:gd name="T110" fmla="*/ 2147483647 w 762"/>
              <a:gd name="T111" fmla="*/ 2147483647 h 409"/>
              <a:gd name="T112" fmla="*/ 2147483647 w 762"/>
              <a:gd name="T113" fmla="*/ 2147483647 h 409"/>
              <a:gd name="T114" fmla="*/ 2147483647 w 762"/>
              <a:gd name="T115" fmla="*/ 2147483647 h 409"/>
              <a:gd name="T116" fmla="*/ 2147483647 w 762"/>
              <a:gd name="T117" fmla="*/ 2147483647 h 4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62"/>
              <a:gd name="T178" fmla="*/ 0 h 409"/>
              <a:gd name="T179" fmla="*/ 762 w 762"/>
              <a:gd name="T180" fmla="*/ 409 h 4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62" h="409">
                <a:moveTo>
                  <a:pt x="593" y="234"/>
                </a:moveTo>
                <a:lnTo>
                  <a:pt x="593" y="89"/>
                </a:lnTo>
                <a:lnTo>
                  <a:pt x="593" y="79"/>
                </a:lnTo>
                <a:lnTo>
                  <a:pt x="592" y="71"/>
                </a:lnTo>
                <a:lnTo>
                  <a:pt x="589" y="62"/>
                </a:lnTo>
                <a:lnTo>
                  <a:pt x="586" y="55"/>
                </a:lnTo>
                <a:lnTo>
                  <a:pt x="583" y="47"/>
                </a:lnTo>
                <a:lnTo>
                  <a:pt x="577" y="39"/>
                </a:lnTo>
                <a:lnTo>
                  <a:pt x="572" y="32"/>
                </a:lnTo>
                <a:lnTo>
                  <a:pt x="567" y="26"/>
                </a:lnTo>
                <a:lnTo>
                  <a:pt x="561" y="20"/>
                </a:lnTo>
                <a:lnTo>
                  <a:pt x="554" y="15"/>
                </a:lnTo>
                <a:lnTo>
                  <a:pt x="547" y="11"/>
                </a:lnTo>
                <a:lnTo>
                  <a:pt x="539" y="7"/>
                </a:lnTo>
                <a:lnTo>
                  <a:pt x="531" y="3"/>
                </a:lnTo>
                <a:lnTo>
                  <a:pt x="522" y="2"/>
                </a:lnTo>
                <a:lnTo>
                  <a:pt x="513" y="1"/>
                </a:lnTo>
                <a:lnTo>
                  <a:pt x="505" y="0"/>
                </a:lnTo>
                <a:lnTo>
                  <a:pt x="257" y="0"/>
                </a:lnTo>
                <a:lnTo>
                  <a:pt x="249" y="1"/>
                </a:lnTo>
                <a:lnTo>
                  <a:pt x="240" y="2"/>
                </a:lnTo>
                <a:lnTo>
                  <a:pt x="232" y="3"/>
                </a:lnTo>
                <a:lnTo>
                  <a:pt x="223" y="7"/>
                </a:lnTo>
                <a:lnTo>
                  <a:pt x="215" y="11"/>
                </a:lnTo>
                <a:lnTo>
                  <a:pt x="208" y="15"/>
                </a:lnTo>
                <a:lnTo>
                  <a:pt x="201" y="20"/>
                </a:lnTo>
                <a:lnTo>
                  <a:pt x="195" y="26"/>
                </a:lnTo>
                <a:lnTo>
                  <a:pt x="190" y="32"/>
                </a:lnTo>
                <a:lnTo>
                  <a:pt x="185" y="39"/>
                </a:lnTo>
                <a:lnTo>
                  <a:pt x="179" y="47"/>
                </a:lnTo>
                <a:lnTo>
                  <a:pt x="176" y="55"/>
                </a:lnTo>
                <a:lnTo>
                  <a:pt x="173" y="62"/>
                </a:lnTo>
                <a:lnTo>
                  <a:pt x="170" y="71"/>
                </a:lnTo>
                <a:lnTo>
                  <a:pt x="169" y="79"/>
                </a:lnTo>
                <a:lnTo>
                  <a:pt x="169" y="89"/>
                </a:lnTo>
                <a:lnTo>
                  <a:pt x="169" y="222"/>
                </a:lnTo>
                <a:lnTo>
                  <a:pt x="144" y="230"/>
                </a:lnTo>
                <a:lnTo>
                  <a:pt x="117" y="240"/>
                </a:lnTo>
                <a:lnTo>
                  <a:pt x="89" y="253"/>
                </a:lnTo>
                <a:lnTo>
                  <a:pt x="62" y="266"/>
                </a:lnTo>
                <a:lnTo>
                  <a:pt x="37" y="281"/>
                </a:lnTo>
                <a:lnTo>
                  <a:pt x="27" y="289"/>
                </a:lnTo>
                <a:lnTo>
                  <a:pt x="18" y="296"/>
                </a:lnTo>
                <a:lnTo>
                  <a:pt x="10" y="304"/>
                </a:lnTo>
                <a:lnTo>
                  <a:pt x="5" y="312"/>
                </a:lnTo>
                <a:lnTo>
                  <a:pt x="1" y="321"/>
                </a:lnTo>
                <a:lnTo>
                  <a:pt x="0" y="328"/>
                </a:lnTo>
                <a:lnTo>
                  <a:pt x="1" y="334"/>
                </a:lnTo>
                <a:lnTo>
                  <a:pt x="3" y="340"/>
                </a:lnTo>
                <a:lnTo>
                  <a:pt x="5" y="346"/>
                </a:lnTo>
                <a:lnTo>
                  <a:pt x="9" y="352"/>
                </a:lnTo>
                <a:lnTo>
                  <a:pt x="14" y="357"/>
                </a:lnTo>
                <a:lnTo>
                  <a:pt x="21" y="363"/>
                </a:lnTo>
                <a:lnTo>
                  <a:pt x="37" y="373"/>
                </a:lnTo>
                <a:lnTo>
                  <a:pt x="57" y="384"/>
                </a:lnTo>
                <a:lnTo>
                  <a:pt x="81" y="392"/>
                </a:lnTo>
                <a:lnTo>
                  <a:pt x="109" y="400"/>
                </a:lnTo>
                <a:lnTo>
                  <a:pt x="141" y="408"/>
                </a:lnTo>
                <a:lnTo>
                  <a:pt x="145" y="409"/>
                </a:lnTo>
                <a:lnTo>
                  <a:pt x="149" y="405"/>
                </a:lnTo>
                <a:lnTo>
                  <a:pt x="154" y="399"/>
                </a:lnTo>
                <a:lnTo>
                  <a:pt x="161" y="392"/>
                </a:lnTo>
                <a:lnTo>
                  <a:pt x="172" y="387"/>
                </a:lnTo>
                <a:lnTo>
                  <a:pt x="182" y="381"/>
                </a:lnTo>
                <a:lnTo>
                  <a:pt x="193" y="376"/>
                </a:lnTo>
                <a:lnTo>
                  <a:pt x="208" y="371"/>
                </a:lnTo>
                <a:lnTo>
                  <a:pt x="237" y="362"/>
                </a:lnTo>
                <a:lnTo>
                  <a:pt x="272" y="355"/>
                </a:lnTo>
                <a:lnTo>
                  <a:pt x="309" y="350"/>
                </a:lnTo>
                <a:lnTo>
                  <a:pt x="348" y="346"/>
                </a:lnTo>
                <a:lnTo>
                  <a:pt x="391" y="345"/>
                </a:lnTo>
                <a:lnTo>
                  <a:pt x="432" y="346"/>
                </a:lnTo>
                <a:lnTo>
                  <a:pt x="470" y="349"/>
                </a:lnTo>
                <a:lnTo>
                  <a:pt x="506" y="354"/>
                </a:lnTo>
                <a:lnTo>
                  <a:pt x="539" y="362"/>
                </a:lnTo>
                <a:lnTo>
                  <a:pt x="570" y="369"/>
                </a:lnTo>
                <a:lnTo>
                  <a:pt x="595" y="380"/>
                </a:lnTo>
                <a:lnTo>
                  <a:pt x="606" y="385"/>
                </a:lnTo>
                <a:lnTo>
                  <a:pt x="616" y="390"/>
                </a:lnTo>
                <a:lnTo>
                  <a:pt x="624" y="396"/>
                </a:lnTo>
                <a:lnTo>
                  <a:pt x="630" y="403"/>
                </a:lnTo>
                <a:lnTo>
                  <a:pt x="634" y="405"/>
                </a:lnTo>
                <a:lnTo>
                  <a:pt x="638" y="405"/>
                </a:lnTo>
                <a:lnTo>
                  <a:pt x="666" y="398"/>
                </a:lnTo>
                <a:lnTo>
                  <a:pt x="690" y="389"/>
                </a:lnTo>
                <a:lnTo>
                  <a:pt x="712" y="380"/>
                </a:lnTo>
                <a:lnTo>
                  <a:pt x="730" y="371"/>
                </a:lnTo>
                <a:lnTo>
                  <a:pt x="744" y="360"/>
                </a:lnTo>
                <a:lnTo>
                  <a:pt x="749" y="355"/>
                </a:lnTo>
                <a:lnTo>
                  <a:pt x="754" y="350"/>
                </a:lnTo>
                <a:lnTo>
                  <a:pt x="757" y="345"/>
                </a:lnTo>
                <a:lnTo>
                  <a:pt x="759" y="339"/>
                </a:lnTo>
                <a:lnTo>
                  <a:pt x="761" y="334"/>
                </a:lnTo>
                <a:lnTo>
                  <a:pt x="762" y="328"/>
                </a:lnTo>
                <a:lnTo>
                  <a:pt x="761" y="322"/>
                </a:lnTo>
                <a:lnTo>
                  <a:pt x="758" y="316"/>
                </a:lnTo>
                <a:lnTo>
                  <a:pt x="753" y="309"/>
                </a:lnTo>
                <a:lnTo>
                  <a:pt x="746" y="303"/>
                </a:lnTo>
                <a:lnTo>
                  <a:pt x="739" y="296"/>
                </a:lnTo>
                <a:lnTo>
                  <a:pt x="730" y="290"/>
                </a:lnTo>
                <a:lnTo>
                  <a:pt x="708" y="277"/>
                </a:lnTo>
                <a:lnTo>
                  <a:pt x="682" y="264"/>
                </a:lnTo>
                <a:lnTo>
                  <a:pt x="654" y="253"/>
                </a:lnTo>
                <a:lnTo>
                  <a:pt x="625" y="243"/>
                </a:lnTo>
                <a:lnTo>
                  <a:pt x="593" y="234"/>
                </a:lnTo>
                <a:close/>
                <a:moveTo>
                  <a:pt x="169" y="245"/>
                </a:moveTo>
                <a:lnTo>
                  <a:pt x="169" y="248"/>
                </a:lnTo>
                <a:lnTo>
                  <a:pt x="168" y="248"/>
                </a:lnTo>
                <a:lnTo>
                  <a:pt x="169" y="2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78" name="Freeform 1226"/>
          <p:cNvSpPr>
            <a:spLocks noEditPoints="1"/>
          </p:cNvSpPr>
          <p:nvPr/>
        </p:nvSpPr>
        <p:spPr bwMode="auto">
          <a:xfrm>
            <a:off x="4660900" y="5414963"/>
            <a:ext cx="377825" cy="381000"/>
          </a:xfrm>
          <a:custGeom>
            <a:avLst/>
            <a:gdLst>
              <a:gd name="T0" fmla="*/ 2147483647 w 434"/>
              <a:gd name="T1" fmla="*/ 2147483647 h 437"/>
              <a:gd name="T2" fmla="*/ 2147483647 w 434"/>
              <a:gd name="T3" fmla="*/ 2147483647 h 437"/>
              <a:gd name="T4" fmla="*/ 2147483647 w 434"/>
              <a:gd name="T5" fmla="*/ 2147483647 h 437"/>
              <a:gd name="T6" fmla="*/ 2147483647 w 434"/>
              <a:gd name="T7" fmla="*/ 2147483647 h 437"/>
              <a:gd name="T8" fmla="*/ 2147483647 w 434"/>
              <a:gd name="T9" fmla="*/ 2147483647 h 437"/>
              <a:gd name="T10" fmla="*/ 2147483647 w 434"/>
              <a:gd name="T11" fmla="*/ 2147483647 h 437"/>
              <a:gd name="T12" fmla="*/ 2147483647 w 434"/>
              <a:gd name="T13" fmla="*/ 2147483647 h 437"/>
              <a:gd name="T14" fmla="*/ 2147483647 w 434"/>
              <a:gd name="T15" fmla="*/ 2147483647 h 437"/>
              <a:gd name="T16" fmla="*/ 2147483647 w 434"/>
              <a:gd name="T17" fmla="*/ 2147483647 h 437"/>
              <a:gd name="T18" fmla="*/ 2147483647 w 434"/>
              <a:gd name="T19" fmla="*/ 2147483647 h 437"/>
              <a:gd name="T20" fmla="*/ 2147483647 w 434"/>
              <a:gd name="T21" fmla="*/ 2147483647 h 437"/>
              <a:gd name="T22" fmla="*/ 2147483647 w 434"/>
              <a:gd name="T23" fmla="*/ 2147483647 h 437"/>
              <a:gd name="T24" fmla="*/ 2147483647 w 434"/>
              <a:gd name="T25" fmla="*/ 2147483647 h 437"/>
              <a:gd name="T26" fmla="*/ 2147483647 w 434"/>
              <a:gd name="T27" fmla="*/ 2147483647 h 437"/>
              <a:gd name="T28" fmla="*/ 2147483647 w 434"/>
              <a:gd name="T29" fmla="*/ 2147483647 h 437"/>
              <a:gd name="T30" fmla="*/ 2147483647 w 434"/>
              <a:gd name="T31" fmla="*/ 2147483647 h 437"/>
              <a:gd name="T32" fmla="*/ 2147483647 w 434"/>
              <a:gd name="T33" fmla="*/ 2147483647 h 437"/>
              <a:gd name="T34" fmla="*/ 2147483647 w 434"/>
              <a:gd name="T35" fmla="*/ 2147483647 h 437"/>
              <a:gd name="T36" fmla="*/ 2147483647 w 434"/>
              <a:gd name="T37" fmla="*/ 2147483647 h 437"/>
              <a:gd name="T38" fmla="*/ 2147483647 w 434"/>
              <a:gd name="T39" fmla="*/ 2147483647 h 437"/>
              <a:gd name="T40" fmla="*/ 2147483647 w 434"/>
              <a:gd name="T41" fmla="*/ 2147483647 h 437"/>
              <a:gd name="T42" fmla="*/ 2147483647 w 434"/>
              <a:gd name="T43" fmla="*/ 2147483647 h 437"/>
              <a:gd name="T44" fmla="*/ 2147483647 w 434"/>
              <a:gd name="T45" fmla="*/ 2147483647 h 437"/>
              <a:gd name="T46" fmla="*/ 2147483647 w 434"/>
              <a:gd name="T47" fmla="*/ 2147483647 h 437"/>
              <a:gd name="T48" fmla="*/ 2147483647 w 434"/>
              <a:gd name="T49" fmla="*/ 2147483647 h 437"/>
              <a:gd name="T50" fmla="*/ 2147483647 w 434"/>
              <a:gd name="T51" fmla="*/ 2147483647 h 437"/>
              <a:gd name="T52" fmla="*/ 2147483647 w 434"/>
              <a:gd name="T53" fmla="*/ 2147483647 h 437"/>
              <a:gd name="T54" fmla="*/ 2147483647 w 434"/>
              <a:gd name="T55" fmla="*/ 2147483647 h 437"/>
              <a:gd name="T56" fmla="*/ 2147483647 w 434"/>
              <a:gd name="T57" fmla="*/ 2147483647 h 437"/>
              <a:gd name="T58" fmla="*/ 2147483647 w 434"/>
              <a:gd name="T59" fmla="*/ 2147483647 h 437"/>
              <a:gd name="T60" fmla="*/ 2147483647 w 434"/>
              <a:gd name="T61" fmla="*/ 2147483647 h 437"/>
              <a:gd name="T62" fmla="*/ 2147483647 w 434"/>
              <a:gd name="T63" fmla="*/ 2147483647 h 437"/>
              <a:gd name="T64" fmla="*/ 2147483647 w 434"/>
              <a:gd name="T65" fmla="*/ 2147483647 h 437"/>
              <a:gd name="T66" fmla="*/ 2147483647 w 434"/>
              <a:gd name="T67" fmla="*/ 2147483647 h 437"/>
              <a:gd name="T68" fmla="*/ 2147483647 w 434"/>
              <a:gd name="T69" fmla="*/ 2147483647 h 437"/>
              <a:gd name="T70" fmla="*/ 2147483647 w 434"/>
              <a:gd name="T71" fmla="*/ 2147483647 h 437"/>
              <a:gd name="T72" fmla="*/ 2147483647 w 434"/>
              <a:gd name="T73" fmla="*/ 2147483647 h 437"/>
              <a:gd name="T74" fmla="*/ 2147483647 w 434"/>
              <a:gd name="T75" fmla="*/ 2147483647 h 437"/>
              <a:gd name="T76" fmla="*/ 2147483647 w 434"/>
              <a:gd name="T77" fmla="*/ 2147483647 h 437"/>
              <a:gd name="T78" fmla="*/ 2147483647 w 434"/>
              <a:gd name="T79" fmla="*/ 2147483647 h 437"/>
              <a:gd name="T80" fmla="*/ 2147483647 w 434"/>
              <a:gd name="T81" fmla="*/ 2147483647 h 437"/>
              <a:gd name="T82" fmla="*/ 2147483647 w 434"/>
              <a:gd name="T83" fmla="*/ 2147483647 h 437"/>
              <a:gd name="T84" fmla="*/ 2147483647 w 434"/>
              <a:gd name="T85" fmla="*/ 2147483647 h 437"/>
              <a:gd name="T86" fmla="*/ 2147483647 w 434"/>
              <a:gd name="T87" fmla="*/ 2147483647 h 437"/>
              <a:gd name="T88" fmla="*/ 2147483647 w 434"/>
              <a:gd name="T89" fmla="*/ 2147483647 h 437"/>
              <a:gd name="T90" fmla="*/ 2147483647 w 434"/>
              <a:gd name="T91" fmla="*/ 2147483647 h 437"/>
              <a:gd name="T92" fmla="*/ 2147483647 w 434"/>
              <a:gd name="T93" fmla="*/ 2147483647 h 437"/>
              <a:gd name="T94" fmla="*/ 2147483647 w 434"/>
              <a:gd name="T95" fmla="*/ 2147483647 h 437"/>
              <a:gd name="T96" fmla="*/ 2147483647 w 434"/>
              <a:gd name="T97" fmla="*/ 2147483647 h 437"/>
              <a:gd name="T98" fmla="*/ 2147483647 w 434"/>
              <a:gd name="T99" fmla="*/ 2147483647 h 437"/>
              <a:gd name="T100" fmla="*/ 2147483647 w 434"/>
              <a:gd name="T101" fmla="*/ 2147483647 h 437"/>
              <a:gd name="T102" fmla="*/ 2147483647 w 434"/>
              <a:gd name="T103" fmla="*/ 2147483647 h 437"/>
              <a:gd name="T104" fmla="*/ 2147483647 w 434"/>
              <a:gd name="T105" fmla="*/ 2147483647 h 437"/>
              <a:gd name="T106" fmla="*/ 2147483647 w 434"/>
              <a:gd name="T107" fmla="*/ 2147483647 h 437"/>
              <a:gd name="T108" fmla="*/ 2147483647 w 434"/>
              <a:gd name="T109" fmla="*/ 2147483647 h 437"/>
              <a:gd name="T110" fmla="*/ 2147483647 w 434"/>
              <a:gd name="T111" fmla="*/ 2147483647 h 43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4"/>
              <a:gd name="T169" fmla="*/ 0 h 437"/>
              <a:gd name="T170" fmla="*/ 434 w 434"/>
              <a:gd name="T171" fmla="*/ 437 h 43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4" h="437">
                <a:moveTo>
                  <a:pt x="26" y="208"/>
                </a:moveTo>
                <a:lnTo>
                  <a:pt x="26" y="208"/>
                </a:lnTo>
                <a:lnTo>
                  <a:pt x="26" y="218"/>
                </a:lnTo>
                <a:lnTo>
                  <a:pt x="26" y="229"/>
                </a:lnTo>
                <a:lnTo>
                  <a:pt x="19" y="233"/>
                </a:lnTo>
                <a:lnTo>
                  <a:pt x="13" y="238"/>
                </a:lnTo>
                <a:lnTo>
                  <a:pt x="9" y="244"/>
                </a:lnTo>
                <a:lnTo>
                  <a:pt x="5" y="250"/>
                </a:lnTo>
                <a:lnTo>
                  <a:pt x="2" y="258"/>
                </a:lnTo>
                <a:lnTo>
                  <a:pt x="1" y="265"/>
                </a:lnTo>
                <a:lnTo>
                  <a:pt x="1" y="273"/>
                </a:lnTo>
                <a:lnTo>
                  <a:pt x="2" y="281"/>
                </a:lnTo>
                <a:lnTo>
                  <a:pt x="5" y="287"/>
                </a:lnTo>
                <a:lnTo>
                  <a:pt x="9" y="293"/>
                </a:lnTo>
                <a:lnTo>
                  <a:pt x="13" y="299"/>
                </a:lnTo>
                <a:lnTo>
                  <a:pt x="18" y="304"/>
                </a:lnTo>
                <a:lnTo>
                  <a:pt x="24" y="306"/>
                </a:lnTo>
                <a:lnTo>
                  <a:pt x="31" y="309"/>
                </a:lnTo>
                <a:lnTo>
                  <a:pt x="37" y="311"/>
                </a:lnTo>
                <a:lnTo>
                  <a:pt x="43" y="311"/>
                </a:lnTo>
                <a:lnTo>
                  <a:pt x="50" y="311"/>
                </a:lnTo>
                <a:lnTo>
                  <a:pt x="61" y="328"/>
                </a:lnTo>
                <a:lnTo>
                  <a:pt x="58" y="336"/>
                </a:lnTo>
                <a:lnTo>
                  <a:pt x="56" y="343"/>
                </a:lnTo>
                <a:lnTo>
                  <a:pt x="55" y="351"/>
                </a:lnTo>
                <a:lnTo>
                  <a:pt x="55" y="357"/>
                </a:lnTo>
                <a:lnTo>
                  <a:pt x="56" y="365"/>
                </a:lnTo>
                <a:lnTo>
                  <a:pt x="60" y="373"/>
                </a:lnTo>
                <a:lnTo>
                  <a:pt x="64" y="379"/>
                </a:lnTo>
                <a:lnTo>
                  <a:pt x="69" y="384"/>
                </a:lnTo>
                <a:lnTo>
                  <a:pt x="75" y="389"/>
                </a:lnTo>
                <a:lnTo>
                  <a:pt x="83" y="393"/>
                </a:lnTo>
                <a:lnTo>
                  <a:pt x="91" y="395"/>
                </a:lnTo>
                <a:lnTo>
                  <a:pt x="97" y="396"/>
                </a:lnTo>
                <a:lnTo>
                  <a:pt x="105" y="395"/>
                </a:lnTo>
                <a:lnTo>
                  <a:pt x="113" y="392"/>
                </a:lnTo>
                <a:lnTo>
                  <a:pt x="120" y="389"/>
                </a:lnTo>
                <a:lnTo>
                  <a:pt x="127" y="384"/>
                </a:lnTo>
                <a:lnTo>
                  <a:pt x="146" y="393"/>
                </a:lnTo>
                <a:lnTo>
                  <a:pt x="146" y="401"/>
                </a:lnTo>
                <a:lnTo>
                  <a:pt x="148" y="409"/>
                </a:lnTo>
                <a:lnTo>
                  <a:pt x="151" y="415"/>
                </a:lnTo>
                <a:lnTo>
                  <a:pt x="156" y="421"/>
                </a:lnTo>
                <a:lnTo>
                  <a:pt x="161" y="427"/>
                </a:lnTo>
                <a:lnTo>
                  <a:pt x="168" y="432"/>
                </a:lnTo>
                <a:lnTo>
                  <a:pt x="175" y="434"/>
                </a:lnTo>
                <a:lnTo>
                  <a:pt x="183" y="437"/>
                </a:lnTo>
                <a:lnTo>
                  <a:pt x="188" y="437"/>
                </a:lnTo>
                <a:lnTo>
                  <a:pt x="196" y="436"/>
                </a:lnTo>
                <a:lnTo>
                  <a:pt x="202" y="434"/>
                </a:lnTo>
                <a:lnTo>
                  <a:pt x="209" y="432"/>
                </a:lnTo>
                <a:lnTo>
                  <a:pt x="215" y="428"/>
                </a:lnTo>
                <a:lnTo>
                  <a:pt x="220" y="424"/>
                </a:lnTo>
                <a:lnTo>
                  <a:pt x="224" y="418"/>
                </a:lnTo>
                <a:lnTo>
                  <a:pt x="228" y="412"/>
                </a:lnTo>
                <a:lnTo>
                  <a:pt x="230" y="405"/>
                </a:lnTo>
                <a:lnTo>
                  <a:pt x="251" y="402"/>
                </a:lnTo>
                <a:lnTo>
                  <a:pt x="258" y="411"/>
                </a:lnTo>
                <a:lnTo>
                  <a:pt x="266" y="418"/>
                </a:lnTo>
                <a:lnTo>
                  <a:pt x="276" y="421"/>
                </a:lnTo>
                <a:lnTo>
                  <a:pt x="288" y="423"/>
                </a:lnTo>
                <a:lnTo>
                  <a:pt x="297" y="421"/>
                </a:lnTo>
                <a:lnTo>
                  <a:pt x="306" y="419"/>
                </a:lnTo>
                <a:lnTo>
                  <a:pt x="312" y="415"/>
                </a:lnTo>
                <a:lnTo>
                  <a:pt x="319" y="410"/>
                </a:lnTo>
                <a:lnTo>
                  <a:pt x="322" y="404"/>
                </a:lnTo>
                <a:lnTo>
                  <a:pt x="326" y="397"/>
                </a:lnTo>
                <a:lnTo>
                  <a:pt x="329" y="389"/>
                </a:lnTo>
                <a:lnTo>
                  <a:pt x="330" y="382"/>
                </a:lnTo>
                <a:lnTo>
                  <a:pt x="330" y="374"/>
                </a:lnTo>
                <a:lnTo>
                  <a:pt x="329" y="366"/>
                </a:lnTo>
                <a:lnTo>
                  <a:pt x="344" y="354"/>
                </a:lnTo>
                <a:lnTo>
                  <a:pt x="353" y="356"/>
                </a:lnTo>
                <a:lnTo>
                  <a:pt x="362" y="357"/>
                </a:lnTo>
                <a:lnTo>
                  <a:pt x="374" y="356"/>
                </a:lnTo>
                <a:lnTo>
                  <a:pt x="383" y="352"/>
                </a:lnTo>
                <a:lnTo>
                  <a:pt x="392" y="346"/>
                </a:lnTo>
                <a:lnTo>
                  <a:pt x="399" y="337"/>
                </a:lnTo>
                <a:lnTo>
                  <a:pt x="403" y="331"/>
                </a:lnTo>
                <a:lnTo>
                  <a:pt x="404" y="323"/>
                </a:lnTo>
                <a:lnTo>
                  <a:pt x="406" y="315"/>
                </a:lnTo>
                <a:lnTo>
                  <a:pt x="406" y="308"/>
                </a:lnTo>
                <a:lnTo>
                  <a:pt x="403" y="300"/>
                </a:lnTo>
                <a:lnTo>
                  <a:pt x="401" y="293"/>
                </a:lnTo>
                <a:lnTo>
                  <a:pt x="397" y="287"/>
                </a:lnTo>
                <a:lnTo>
                  <a:pt x="390" y="281"/>
                </a:lnTo>
                <a:lnTo>
                  <a:pt x="397" y="261"/>
                </a:lnTo>
                <a:lnTo>
                  <a:pt x="404" y="259"/>
                </a:lnTo>
                <a:lnTo>
                  <a:pt x="411" y="256"/>
                </a:lnTo>
                <a:lnTo>
                  <a:pt x="417" y="252"/>
                </a:lnTo>
                <a:lnTo>
                  <a:pt x="424" y="246"/>
                </a:lnTo>
                <a:lnTo>
                  <a:pt x="427" y="241"/>
                </a:lnTo>
                <a:lnTo>
                  <a:pt x="431" y="233"/>
                </a:lnTo>
                <a:lnTo>
                  <a:pt x="433" y="226"/>
                </a:lnTo>
                <a:lnTo>
                  <a:pt x="434" y="218"/>
                </a:lnTo>
                <a:lnTo>
                  <a:pt x="433" y="209"/>
                </a:lnTo>
                <a:lnTo>
                  <a:pt x="431" y="201"/>
                </a:lnTo>
                <a:lnTo>
                  <a:pt x="427" y="195"/>
                </a:lnTo>
                <a:lnTo>
                  <a:pt x="424" y="189"/>
                </a:lnTo>
                <a:lnTo>
                  <a:pt x="417" y="183"/>
                </a:lnTo>
                <a:lnTo>
                  <a:pt x="411" y="180"/>
                </a:lnTo>
                <a:lnTo>
                  <a:pt x="404" y="177"/>
                </a:lnTo>
                <a:lnTo>
                  <a:pt x="397" y="174"/>
                </a:lnTo>
                <a:lnTo>
                  <a:pt x="390" y="154"/>
                </a:lnTo>
                <a:lnTo>
                  <a:pt x="395" y="149"/>
                </a:lnTo>
                <a:lnTo>
                  <a:pt x="401" y="142"/>
                </a:lnTo>
                <a:lnTo>
                  <a:pt x="403" y="136"/>
                </a:lnTo>
                <a:lnTo>
                  <a:pt x="404" y="128"/>
                </a:lnTo>
                <a:lnTo>
                  <a:pt x="406" y="121"/>
                </a:lnTo>
                <a:lnTo>
                  <a:pt x="404" y="113"/>
                </a:lnTo>
                <a:lnTo>
                  <a:pt x="402" y="105"/>
                </a:lnTo>
                <a:lnTo>
                  <a:pt x="398" y="99"/>
                </a:lnTo>
                <a:lnTo>
                  <a:pt x="393" y="93"/>
                </a:lnTo>
                <a:lnTo>
                  <a:pt x="388" y="87"/>
                </a:lnTo>
                <a:lnTo>
                  <a:pt x="381" y="84"/>
                </a:lnTo>
                <a:lnTo>
                  <a:pt x="374" y="80"/>
                </a:lnTo>
                <a:lnTo>
                  <a:pt x="366" y="78"/>
                </a:lnTo>
                <a:lnTo>
                  <a:pt x="358" y="78"/>
                </a:lnTo>
                <a:lnTo>
                  <a:pt x="351" y="80"/>
                </a:lnTo>
                <a:lnTo>
                  <a:pt x="344" y="82"/>
                </a:lnTo>
                <a:lnTo>
                  <a:pt x="328" y="69"/>
                </a:lnTo>
                <a:lnTo>
                  <a:pt x="330" y="62"/>
                </a:lnTo>
                <a:lnTo>
                  <a:pt x="330" y="54"/>
                </a:lnTo>
                <a:lnTo>
                  <a:pt x="329" y="46"/>
                </a:lnTo>
                <a:lnTo>
                  <a:pt x="326" y="39"/>
                </a:lnTo>
                <a:lnTo>
                  <a:pt x="322" y="32"/>
                </a:lnTo>
                <a:lnTo>
                  <a:pt x="317" y="26"/>
                </a:lnTo>
                <a:lnTo>
                  <a:pt x="311" y="21"/>
                </a:lnTo>
                <a:lnTo>
                  <a:pt x="305" y="17"/>
                </a:lnTo>
                <a:lnTo>
                  <a:pt x="297" y="14"/>
                </a:lnTo>
                <a:lnTo>
                  <a:pt x="289" y="13"/>
                </a:lnTo>
                <a:lnTo>
                  <a:pt x="282" y="14"/>
                </a:lnTo>
                <a:lnTo>
                  <a:pt x="274" y="16"/>
                </a:lnTo>
                <a:lnTo>
                  <a:pt x="267" y="18"/>
                </a:lnTo>
                <a:lnTo>
                  <a:pt x="261" y="22"/>
                </a:lnTo>
                <a:lnTo>
                  <a:pt x="255" y="27"/>
                </a:lnTo>
                <a:lnTo>
                  <a:pt x="250" y="34"/>
                </a:lnTo>
                <a:lnTo>
                  <a:pt x="229" y="31"/>
                </a:lnTo>
                <a:lnTo>
                  <a:pt x="226" y="23"/>
                </a:lnTo>
                <a:lnTo>
                  <a:pt x="223" y="17"/>
                </a:lnTo>
                <a:lnTo>
                  <a:pt x="218" y="12"/>
                </a:lnTo>
                <a:lnTo>
                  <a:pt x="211" y="7"/>
                </a:lnTo>
                <a:lnTo>
                  <a:pt x="205" y="3"/>
                </a:lnTo>
                <a:lnTo>
                  <a:pt x="197" y="0"/>
                </a:lnTo>
                <a:lnTo>
                  <a:pt x="189" y="0"/>
                </a:lnTo>
                <a:lnTo>
                  <a:pt x="182" y="0"/>
                </a:lnTo>
                <a:lnTo>
                  <a:pt x="174" y="2"/>
                </a:lnTo>
                <a:lnTo>
                  <a:pt x="166" y="5"/>
                </a:lnTo>
                <a:lnTo>
                  <a:pt x="160" y="9"/>
                </a:lnTo>
                <a:lnTo>
                  <a:pt x="155" y="14"/>
                </a:lnTo>
                <a:lnTo>
                  <a:pt x="151" y="21"/>
                </a:lnTo>
                <a:lnTo>
                  <a:pt x="147" y="29"/>
                </a:lnTo>
                <a:lnTo>
                  <a:pt x="146" y="36"/>
                </a:lnTo>
                <a:lnTo>
                  <a:pt x="145" y="44"/>
                </a:lnTo>
                <a:lnTo>
                  <a:pt x="125" y="52"/>
                </a:lnTo>
                <a:lnTo>
                  <a:pt x="119" y="48"/>
                </a:lnTo>
                <a:lnTo>
                  <a:pt x="113" y="44"/>
                </a:lnTo>
                <a:lnTo>
                  <a:pt x="105" y="43"/>
                </a:lnTo>
                <a:lnTo>
                  <a:pt x="97" y="41"/>
                </a:lnTo>
                <a:lnTo>
                  <a:pt x="90" y="43"/>
                </a:lnTo>
                <a:lnTo>
                  <a:pt x="82" y="44"/>
                </a:lnTo>
                <a:lnTo>
                  <a:pt x="75" y="48"/>
                </a:lnTo>
                <a:lnTo>
                  <a:pt x="69" y="52"/>
                </a:lnTo>
                <a:lnTo>
                  <a:pt x="64" y="58"/>
                </a:lnTo>
                <a:lnTo>
                  <a:pt x="59" y="64"/>
                </a:lnTo>
                <a:lnTo>
                  <a:pt x="56" y="72"/>
                </a:lnTo>
                <a:lnTo>
                  <a:pt x="55" y="78"/>
                </a:lnTo>
                <a:lnTo>
                  <a:pt x="54" y="86"/>
                </a:lnTo>
                <a:lnTo>
                  <a:pt x="55" y="94"/>
                </a:lnTo>
                <a:lnTo>
                  <a:pt x="58" y="101"/>
                </a:lnTo>
                <a:lnTo>
                  <a:pt x="61" y="108"/>
                </a:lnTo>
                <a:lnTo>
                  <a:pt x="50" y="126"/>
                </a:lnTo>
                <a:lnTo>
                  <a:pt x="42" y="126"/>
                </a:lnTo>
                <a:lnTo>
                  <a:pt x="34" y="127"/>
                </a:lnTo>
                <a:lnTo>
                  <a:pt x="27" y="128"/>
                </a:lnTo>
                <a:lnTo>
                  <a:pt x="20" y="132"/>
                </a:lnTo>
                <a:lnTo>
                  <a:pt x="14" y="137"/>
                </a:lnTo>
                <a:lnTo>
                  <a:pt x="9" y="142"/>
                </a:lnTo>
                <a:lnTo>
                  <a:pt x="5" y="149"/>
                </a:lnTo>
                <a:lnTo>
                  <a:pt x="2" y="157"/>
                </a:lnTo>
                <a:lnTo>
                  <a:pt x="0" y="164"/>
                </a:lnTo>
                <a:lnTo>
                  <a:pt x="0" y="172"/>
                </a:lnTo>
                <a:lnTo>
                  <a:pt x="1" y="180"/>
                </a:lnTo>
                <a:lnTo>
                  <a:pt x="4" y="187"/>
                </a:lnTo>
                <a:lnTo>
                  <a:pt x="8" y="194"/>
                </a:lnTo>
                <a:lnTo>
                  <a:pt x="13" y="199"/>
                </a:lnTo>
                <a:lnTo>
                  <a:pt x="19" y="204"/>
                </a:lnTo>
                <a:lnTo>
                  <a:pt x="26" y="208"/>
                </a:lnTo>
                <a:close/>
                <a:moveTo>
                  <a:pt x="47" y="212"/>
                </a:moveTo>
                <a:lnTo>
                  <a:pt x="47" y="212"/>
                </a:lnTo>
                <a:lnTo>
                  <a:pt x="54" y="210"/>
                </a:lnTo>
                <a:lnTo>
                  <a:pt x="60" y="209"/>
                </a:lnTo>
                <a:lnTo>
                  <a:pt x="65" y="205"/>
                </a:lnTo>
                <a:lnTo>
                  <a:pt x="70" y="203"/>
                </a:lnTo>
                <a:lnTo>
                  <a:pt x="75" y="197"/>
                </a:lnTo>
                <a:lnTo>
                  <a:pt x="79" y="192"/>
                </a:lnTo>
                <a:lnTo>
                  <a:pt x="83" y="187"/>
                </a:lnTo>
                <a:lnTo>
                  <a:pt x="84" y="181"/>
                </a:lnTo>
                <a:lnTo>
                  <a:pt x="87" y="174"/>
                </a:lnTo>
                <a:lnTo>
                  <a:pt x="87" y="168"/>
                </a:lnTo>
                <a:lnTo>
                  <a:pt x="86" y="162"/>
                </a:lnTo>
                <a:lnTo>
                  <a:pt x="84" y="155"/>
                </a:lnTo>
                <a:lnTo>
                  <a:pt x="82" y="149"/>
                </a:lnTo>
                <a:lnTo>
                  <a:pt x="79" y="144"/>
                </a:lnTo>
                <a:lnTo>
                  <a:pt x="74" y="139"/>
                </a:lnTo>
                <a:lnTo>
                  <a:pt x="70" y="135"/>
                </a:lnTo>
                <a:lnTo>
                  <a:pt x="77" y="123"/>
                </a:lnTo>
                <a:lnTo>
                  <a:pt x="87" y="127"/>
                </a:lnTo>
                <a:lnTo>
                  <a:pt x="97" y="128"/>
                </a:lnTo>
                <a:lnTo>
                  <a:pt x="105" y="127"/>
                </a:lnTo>
                <a:lnTo>
                  <a:pt x="113" y="126"/>
                </a:lnTo>
                <a:lnTo>
                  <a:pt x="119" y="122"/>
                </a:lnTo>
                <a:lnTo>
                  <a:pt x="125" y="117"/>
                </a:lnTo>
                <a:lnTo>
                  <a:pt x="130" y="113"/>
                </a:lnTo>
                <a:lnTo>
                  <a:pt x="134" y="107"/>
                </a:lnTo>
                <a:lnTo>
                  <a:pt x="137" y="101"/>
                </a:lnTo>
                <a:lnTo>
                  <a:pt x="139" y="95"/>
                </a:lnTo>
                <a:lnTo>
                  <a:pt x="141" y="89"/>
                </a:lnTo>
                <a:lnTo>
                  <a:pt x="141" y="82"/>
                </a:lnTo>
                <a:lnTo>
                  <a:pt x="139" y="76"/>
                </a:lnTo>
                <a:lnTo>
                  <a:pt x="138" y="71"/>
                </a:lnTo>
                <a:lnTo>
                  <a:pt x="151" y="64"/>
                </a:lnTo>
                <a:lnTo>
                  <a:pt x="157" y="73"/>
                </a:lnTo>
                <a:lnTo>
                  <a:pt x="166" y="80"/>
                </a:lnTo>
                <a:lnTo>
                  <a:pt x="177" y="85"/>
                </a:lnTo>
                <a:lnTo>
                  <a:pt x="182" y="86"/>
                </a:lnTo>
                <a:lnTo>
                  <a:pt x="188" y="86"/>
                </a:lnTo>
                <a:lnTo>
                  <a:pt x="194" y="86"/>
                </a:lnTo>
                <a:lnTo>
                  <a:pt x="201" y="84"/>
                </a:lnTo>
                <a:lnTo>
                  <a:pt x="207" y="82"/>
                </a:lnTo>
                <a:lnTo>
                  <a:pt x="212" y="78"/>
                </a:lnTo>
                <a:lnTo>
                  <a:pt x="218" y="75"/>
                </a:lnTo>
                <a:lnTo>
                  <a:pt x="221" y="69"/>
                </a:lnTo>
                <a:lnTo>
                  <a:pt x="225" y="64"/>
                </a:lnTo>
                <a:lnTo>
                  <a:pt x="228" y="59"/>
                </a:lnTo>
                <a:lnTo>
                  <a:pt x="230" y="53"/>
                </a:lnTo>
                <a:lnTo>
                  <a:pt x="243" y="54"/>
                </a:lnTo>
                <a:lnTo>
                  <a:pt x="243" y="61"/>
                </a:lnTo>
                <a:lnTo>
                  <a:pt x="244" y="67"/>
                </a:lnTo>
                <a:lnTo>
                  <a:pt x="247" y="73"/>
                </a:lnTo>
                <a:lnTo>
                  <a:pt x="250" y="78"/>
                </a:lnTo>
                <a:lnTo>
                  <a:pt x="253" y="85"/>
                </a:lnTo>
                <a:lnTo>
                  <a:pt x="257" y="89"/>
                </a:lnTo>
                <a:lnTo>
                  <a:pt x="262" y="93"/>
                </a:lnTo>
                <a:lnTo>
                  <a:pt x="269" y="96"/>
                </a:lnTo>
                <a:lnTo>
                  <a:pt x="278" y="99"/>
                </a:lnTo>
                <a:lnTo>
                  <a:pt x="287" y="100"/>
                </a:lnTo>
                <a:lnTo>
                  <a:pt x="294" y="99"/>
                </a:lnTo>
                <a:lnTo>
                  <a:pt x="303" y="96"/>
                </a:lnTo>
                <a:lnTo>
                  <a:pt x="310" y="93"/>
                </a:lnTo>
                <a:lnTo>
                  <a:pt x="316" y="87"/>
                </a:lnTo>
                <a:lnTo>
                  <a:pt x="328" y="96"/>
                </a:lnTo>
                <a:lnTo>
                  <a:pt x="324" y="103"/>
                </a:lnTo>
                <a:lnTo>
                  <a:pt x="321" y="108"/>
                </a:lnTo>
                <a:lnTo>
                  <a:pt x="320" y="114"/>
                </a:lnTo>
                <a:lnTo>
                  <a:pt x="319" y="121"/>
                </a:lnTo>
                <a:lnTo>
                  <a:pt x="320" y="127"/>
                </a:lnTo>
                <a:lnTo>
                  <a:pt x="321" y="133"/>
                </a:lnTo>
                <a:lnTo>
                  <a:pt x="322" y="140"/>
                </a:lnTo>
                <a:lnTo>
                  <a:pt x="326" y="145"/>
                </a:lnTo>
                <a:lnTo>
                  <a:pt x="333" y="154"/>
                </a:lnTo>
                <a:lnTo>
                  <a:pt x="342" y="160"/>
                </a:lnTo>
                <a:lnTo>
                  <a:pt x="352" y="164"/>
                </a:lnTo>
                <a:lnTo>
                  <a:pt x="362" y="165"/>
                </a:lnTo>
                <a:lnTo>
                  <a:pt x="371" y="164"/>
                </a:lnTo>
                <a:lnTo>
                  <a:pt x="375" y="177"/>
                </a:lnTo>
                <a:lnTo>
                  <a:pt x="369" y="180"/>
                </a:lnTo>
                <a:lnTo>
                  <a:pt x="363" y="183"/>
                </a:lnTo>
                <a:lnTo>
                  <a:pt x="360" y="189"/>
                </a:lnTo>
                <a:lnTo>
                  <a:pt x="354" y="192"/>
                </a:lnTo>
                <a:lnTo>
                  <a:pt x="352" y="199"/>
                </a:lnTo>
                <a:lnTo>
                  <a:pt x="349" y="205"/>
                </a:lnTo>
                <a:lnTo>
                  <a:pt x="348" y="212"/>
                </a:lnTo>
                <a:lnTo>
                  <a:pt x="348" y="218"/>
                </a:lnTo>
                <a:lnTo>
                  <a:pt x="348" y="224"/>
                </a:lnTo>
                <a:lnTo>
                  <a:pt x="349" y="231"/>
                </a:lnTo>
                <a:lnTo>
                  <a:pt x="352" y="237"/>
                </a:lnTo>
                <a:lnTo>
                  <a:pt x="356" y="242"/>
                </a:lnTo>
                <a:lnTo>
                  <a:pt x="360" y="247"/>
                </a:lnTo>
                <a:lnTo>
                  <a:pt x="363" y="252"/>
                </a:lnTo>
                <a:lnTo>
                  <a:pt x="369" y="255"/>
                </a:lnTo>
                <a:lnTo>
                  <a:pt x="375" y="259"/>
                </a:lnTo>
                <a:lnTo>
                  <a:pt x="371" y="272"/>
                </a:lnTo>
                <a:lnTo>
                  <a:pt x="365" y="270"/>
                </a:lnTo>
                <a:lnTo>
                  <a:pt x="358" y="270"/>
                </a:lnTo>
                <a:lnTo>
                  <a:pt x="352" y="272"/>
                </a:lnTo>
                <a:lnTo>
                  <a:pt x="346" y="274"/>
                </a:lnTo>
                <a:lnTo>
                  <a:pt x="340" y="277"/>
                </a:lnTo>
                <a:lnTo>
                  <a:pt x="335" y="281"/>
                </a:lnTo>
                <a:lnTo>
                  <a:pt x="330" y="284"/>
                </a:lnTo>
                <a:lnTo>
                  <a:pt x="326" y="291"/>
                </a:lnTo>
                <a:lnTo>
                  <a:pt x="322" y="296"/>
                </a:lnTo>
                <a:lnTo>
                  <a:pt x="321" y="302"/>
                </a:lnTo>
                <a:lnTo>
                  <a:pt x="320" y="309"/>
                </a:lnTo>
                <a:lnTo>
                  <a:pt x="320" y="315"/>
                </a:lnTo>
                <a:lnTo>
                  <a:pt x="320" y="322"/>
                </a:lnTo>
                <a:lnTo>
                  <a:pt x="321" y="328"/>
                </a:lnTo>
                <a:lnTo>
                  <a:pt x="324" y="333"/>
                </a:lnTo>
                <a:lnTo>
                  <a:pt x="328" y="340"/>
                </a:lnTo>
                <a:lnTo>
                  <a:pt x="317" y="348"/>
                </a:lnTo>
                <a:lnTo>
                  <a:pt x="312" y="345"/>
                </a:lnTo>
                <a:lnTo>
                  <a:pt x="307" y="341"/>
                </a:lnTo>
                <a:lnTo>
                  <a:pt x="301" y="338"/>
                </a:lnTo>
                <a:lnTo>
                  <a:pt x="294" y="337"/>
                </a:lnTo>
                <a:lnTo>
                  <a:pt x="288" y="336"/>
                </a:lnTo>
                <a:lnTo>
                  <a:pt x="282" y="337"/>
                </a:lnTo>
                <a:lnTo>
                  <a:pt x="275" y="338"/>
                </a:lnTo>
                <a:lnTo>
                  <a:pt x="269" y="340"/>
                </a:lnTo>
                <a:lnTo>
                  <a:pt x="264" y="343"/>
                </a:lnTo>
                <a:lnTo>
                  <a:pt x="258" y="347"/>
                </a:lnTo>
                <a:lnTo>
                  <a:pt x="253" y="352"/>
                </a:lnTo>
                <a:lnTo>
                  <a:pt x="250" y="357"/>
                </a:lnTo>
                <a:lnTo>
                  <a:pt x="247" y="363"/>
                </a:lnTo>
                <a:lnTo>
                  <a:pt x="246" y="369"/>
                </a:lnTo>
                <a:lnTo>
                  <a:pt x="244" y="375"/>
                </a:lnTo>
                <a:lnTo>
                  <a:pt x="244" y="382"/>
                </a:lnTo>
                <a:lnTo>
                  <a:pt x="230" y="383"/>
                </a:lnTo>
                <a:lnTo>
                  <a:pt x="229" y="378"/>
                </a:lnTo>
                <a:lnTo>
                  <a:pt x="225" y="372"/>
                </a:lnTo>
                <a:lnTo>
                  <a:pt x="223" y="366"/>
                </a:lnTo>
                <a:lnTo>
                  <a:pt x="218" y="361"/>
                </a:lnTo>
                <a:lnTo>
                  <a:pt x="212" y="357"/>
                </a:lnTo>
                <a:lnTo>
                  <a:pt x="207" y="355"/>
                </a:lnTo>
                <a:lnTo>
                  <a:pt x="201" y="352"/>
                </a:lnTo>
                <a:lnTo>
                  <a:pt x="194" y="351"/>
                </a:lnTo>
                <a:lnTo>
                  <a:pt x="188" y="350"/>
                </a:lnTo>
                <a:lnTo>
                  <a:pt x="182" y="351"/>
                </a:lnTo>
                <a:lnTo>
                  <a:pt x="175" y="352"/>
                </a:lnTo>
                <a:lnTo>
                  <a:pt x="169" y="355"/>
                </a:lnTo>
                <a:lnTo>
                  <a:pt x="164" y="359"/>
                </a:lnTo>
                <a:lnTo>
                  <a:pt x="159" y="363"/>
                </a:lnTo>
                <a:lnTo>
                  <a:pt x="155" y="366"/>
                </a:lnTo>
                <a:lnTo>
                  <a:pt x="151" y="373"/>
                </a:lnTo>
                <a:lnTo>
                  <a:pt x="138" y="366"/>
                </a:lnTo>
                <a:lnTo>
                  <a:pt x="141" y="360"/>
                </a:lnTo>
                <a:lnTo>
                  <a:pt x="141" y="354"/>
                </a:lnTo>
                <a:lnTo>
                  <a:pt x="141" y="347"/>
                </a:lnTo>
                <a:lnTo>
                  <a:pt x="139" y="341"/>
                </a:lnTo>
                <a:lnTo>
                  <a:pt x="138" y="336"/>
                </a:lnTo>
                <a:lnTo>
                  <a:pt x="134" y="329"/>
                </a:lnTo>
                <a:lnTo>
                  <a:pt x="130" y="324"/>
                </a:lnTo>
                <a:lnTo>
                  <a:pt x="127" y="319"/>
                </a:lnTo>
                <a:lnTo>
                  <a:pt x="120" y="315"/>
                </a:lnTo>
                <a:lnTo>
                  <a:pt x="115" y="313"/>
                </a:lnTo>
                <a:lnTo>
                  <a:pt x="109" y="310"/>
                </a:lnTo>
                <a:lnTo>
                  <a:pt x="102" y="309"/>
                </a:lnTo>
                <a:lnTo>
                  <a:pt x="96" y="309"/>
                </a:lnTo>
                <a:lnTo>
                  <a:pt x="90" y="310"/>
                </a:lnTo>
                <a:lnTo>
                  <a:pt x="83" y="311"/>
                </a:lnTo>
                <a:lnTo>
                  <a:pt x="78" y="314"/>
                </a:lnTo>
                <a:lnTo>
                  <a:pt x="70" y="302"/>
                </a:lnTo>
                <a:lnTo>
                  <a:pt x="75" y="299"/>
                </a:lnTo>
                <a:lnTo>
                  <a:pt x="79" y="293"/>
                </a:lnTo>
                <a:lnTo>
                  <a:pt x="82" y="288"/>
                </a:lnTo>
                <a:lnTo>
                  <a:pt x="84" y="282"/>
                </a:lnTo>
                <a:lnTo>
                  <a:pt x="86" y="276"/>
                </a:lnTo>
                <a:lnTo>
                  <a:pt x="87" y="269"/>
                </a:lnTo>
                <a:lnTo>
                  <a:pt x="87" y="263"/>
                </a:lnTo>
                <a:lnTo>
                  <a:pt x="86" y="256"/>
                </a:lnTo>
                <a:lnTo>
                  <a:pt x="83" y="250"/>
                </a:lnTo>
                <a:lnTo>
                  <a:pt x="79" y="244"/>
                </a:lnTo>
                <a:lnTo>
                  <a:pt x="75" y="240"/>
                </a:lnTo>
                <a:lnTo>
                  <a:pt x="70" y="235"/>
                </a:lnTo>
                <a:lnTo>
                  <a:pt x="65" y="231"/>
                </a:lnTo>
                <a:lnTo>
                  <a:pt x="60" y="228"/>
                </a:lnTo>
                <a:lnTo>
                  <a:pt x="54" y="227"/>
                </a:lnTo>
                <a:lnTo>
                  <a:pt x="47" y="226"/>
                </a:lnTo>
                <a:lnTo>
                  <a:pt x="47" y="218"/>
                </a:lnTo>
                <a:lnTo>
                  <a:pt x="47"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79" name="Freeform 1633"/>
          <p:cNvSpPr>
            <a:spLocks noEditPoints="1"/>
          </p:cNvSpPr>
          <p:nvPr/>
        </p:nvSpPr>
        <p:spPr bwMode="auto">
          <a:xfrm>
            <a:off x="7373938" y="5692775"/>
            <a:ext cx="579437" cy="160338"/>
          </a:xfrm>
          <a:custGeom>
            <a:avLst/>
            <a:gdLst>
              <a:gd name="T0" fmla="*/ 2147483647 w 882"/>
              <a:gd name="T1" fmla="*/ 2147483647 h 246"/>
              <a:gd name="T2" fmla="*/ 2147483647 w 882"/>
              <a:gd name="T3" fmla="*/ 2147483647 h 246"/>
              <a:gd name="T4" fmla="*/ 2147483647 w 882"/>
              <a:gd name="T5" fmla="*/ 2147483647 h 246"/>
              <a:gd name="T6" fmla="*/ 2147483647 w 882"/>
              <a:gd name="T7" fmla="*/ 2147483647 h 246"/>
              <a:gd name="T8" fmla="*/ 2147483647 w 882"/>
              <a:gd name="T9" fmla="*/ 2147483647 h 246"/>
              <a:gd name="T10" fmla="*/ 2147483647 w 882"/>
              <a:gd name="T11" fmla="*/ 2147483647 h 246"/>
              <a:gd name="T12" fmla="*/ 2147483647 w 882"/>
              <a:gd name="T13" fmla="*/ 2147483647 h 246"/>
              <a:gd name="T14" fmla="*/ 2147483647 w 882"/>
              <a:gd name="T15" fmla="*/ 2147483647 h 246"/>
              <a:gd name="T16" fmla="*/ 2147483647 w 882"/>
              <a:gd name="T17" fmla="*/ 2147483647 h 246"/>
              <a:gd name="T18" fmla="*/ 2147483647 w 882"/>
              <a:gd name="T19" fmla="*/ 2147483647 h 246"/>
              <a:gd name="T20" fmla="*/ 2147483647 w 882"/>
              <a:gd name="T21" fmla="*/ 2147483647 h 246"/>
              <a:gd name="T22" fmla="*/ 2147483647 w 882"/>
              <a:gd name="T23" fmla="*/ 2147483647 h 246"/>
              <a:gd name="T24" fmla="*/ 2147483647 w 882"/>
              <a:gd name="T25" fmla="*/ 2147483647 h 246"/>
              <a:gd name="T26" fmla="*/ 2147483647 w 882"/>
              <a:gd name="T27" fmla="*/ 2147483647 h 246"/>
              <a:gd name="T28" fmla="*/ 2147483647 w 882"/>
              <a:gd name="T29" fmla="*/ 2147483647 h 246"/>
              <a:gd name="T30" fmla="*/ 2147483647 w 882"/>
              <a:gd name="T31" fmla="*/ 2147483647 h 246"/>
              <a:gd name="T32" fmla="*/ 2147483647 w 882"/>
              <a:gd name="T33" fmla="*/ 2147483647 h 246"/>
              <a:gd name="T34" fmla="*/ 2147483647 w 882"/>
              <a:gd name="T35" fmla="*/ 2147483647 h 246"/>
              <a:gd name="T36" fmla="*/ 2147483647 w 882"/>
              <a:gd name="T37" fmla="*/ 2147483647 h 246"/>
              <a:gd name="T38" fmla="*/ 2147483647 w 882"/>
              <a:gd name="T39" fmla="*/ 2147483647 h 246"/>
              <a:gd name="T40" fmla="*/ 2147483647 w 882"/>
              <a:gd name="T41" fmla="*/ 2147483647 h 246"/>
              <a:gd name="T42" fmla="*/ 2147483647 w 882"/>
              <a:gd name="T43" fmla="*/ 2147483647 h 246"/>
              <a:gd name="T44" fmla="*/ 2147483647 w 882"/>
              <a:gd name="T45" fmla="*/ 2147483647 h 246"/>
              <a:gd name="T46" fmla="*/ 2147483647 w 882"/>
              <a:gd name="T47" fmla="*/ 2147483647 h 246"/>
              <a:gd name="T48" fmla="*/ 2147483647 w 882"/>
              <a:gd name="T49" fmla="*/ 2147483647 h 246"/>
              <a:gd name="T50" fmla="*/ 2147483647 w 882"/>
              <a:gd name="T51" fmla="*/ 2147483647 h 246"/>
              <a:gd name="T52" fmla="*/ 2147483647 w 882"/>
              <a:gd name="T53" fmla="*/ 2147483647 h 246"/>
              <a:gd name="T54" fmla="*/ 2147483647 w 882"/>
              <a:gd name="T55" fmla="*/ 2147483647 h 246"/>
              <a:gd name="T56" fmla="*/ 2147483647 w 882"/>
              <a:gd name="T57" fmla="*/ 2147483647 h 246"/>
              <a:gd name="T58" fmla="*/ 2147483647 w 882"/>
              <a:gd name="T59" fmla="*/ 2147483647 h 246"/>
              <a:gd name="T60" fmla="*/ 2147483647 w 882"/>
              <a:gd name="T61" fmla="*/ 2147483647 h 246"/>
              <a:gd name="T62" fmla="*/ 2147483647 w 882"/>
              <a:gd name="T63" fmla="*/ 2147483647 h 246"/>
              <a:gd name="T64" fmla="*/ 2147483647 w 882"/>
              <a:gd name="T65" fmla="*/ 2147483647 h 246"/>
              <a:gd name="T66" fmla="*/ 2147483647 w 882"/>
              <a:gd name="T67" fmla="*/ 2147483647 h 246"/>
              <a:gd name="T68" fmla="*/ 2147483647 w 882"/>
              <a:gd name="T69" fmla="*/ 2147483647 h 246"/>
              <a:gd name="T70" fmla="*/ 2147483647 w 882"/>
              <a:gd name="T71" fmla="*/ 2147483647 h 246"/>
              <a:gd name="T72" fmla="*/ 2147483647 w 882"/>
              <a:gd name="T73" fmla="*/ 2147483647 h 246"/>
              <a:gd name="T74" fmla="*/ 2147483647 w 882"/>
              <a:gd name="T75" fmla="*/ 2147483647 h 246"/>
              <a:gd name="T76" fmla="*/ 2147483647 w 882"/>
              <a:gd name="T77" fmla="*/ 2147483647 h 246"/>
              <a:gd name="T78" fmla="*/ 2147483647 w 882"/>
              <a:gd name="T79" fmla="*/ 2147483647 h 246"/>
              <a:gd name="T80" fmla="*/ 2147483647 w 882"/>
              <a:gd name="T81" fmla="*/ 2147483647 h 246"/>
              <a:gd name="T82" fmla="*/ 2147483647 w 882"/>
              <a:gd name="T83" fmla="*/ 2147483647 h 246"/>
              <a:gd name="T84" fmla="*/ 2147483647 w 882"/>
              <a:gd name="T85" fmla="*/ 2147483647 h 246"/>
              <a:gd name="T86" fmla="*/ 2147483647 w 882"/>
              <a:gd name="T87" fmla="*/ 2147483647 h 246"/>
              <a:gd name="T88" fmla="*/ 2147483647 w 882"/>
              <a:gd name="T89" fmla="*/ 2147483647 h 246"/>
              <a:gd name="T90" fmla="*/ 2147483647 w 882"/>
              <a:gd name="T91" fmla="*/ 2147483647 h 246"/>
              <a:gd name="T92" fmla="*/ 2147483647 w 882"/>
              <a:gd name="T93" fmla="*/ 2147483647 h 246"/>
              <a:gd name="T94" fmla="*/ 2147483647 w 882"/>
              <a:gd name="T95" fmla="*/ 2147483647 h 246"/>
              <a:gd name="T96" fmla="*/ 2147483647 w 882"/>
              <a:gd name="T97" fmla="*/ 2147483647 h 246"/>
              <a:gd name="T98" fmla="*/ 2147483647 w 882"/>
              <a:gd name="T99" fmla="*/ 2147483647 h 246"/>
              <a:gd name="T100" fmla="*/ 2147483647 w 882"/>
              <a:gd name="T101" fmla="*/ 2147483647 h 246"/>
              <a:gd name="T102" fmla="*/ 2147483647 w 882"/>
              <a:gd name="T103" fmla="*/ 2147483647 h 246"/>
              <a:gd name="T104" fmla="*/ 2147483647 w 882"/>
              <a:gd name="T105" fmla="*/ 2147483647 h 246"/>
              <a:gd name="T106" fmla="*/ 2147483647 w 882"/>
              <a:gd name="T107" fmla="*/ 2147483647 h 246"/>
              <a:gd name="T108" fmla="*/ 2147483647 w 882"/>
              <a:gd name="T109" fmla="*/ 2147483647 h 246"/>
              <a:gd name="T110" fmla="*/ 2147483647 w 882"/>
              <a:gd name="T111" fmla="*/ 2147483647 h 246"/>
              <a:gd name="T112" fmla="*/ 2147483647 w 882"/>
              <a:gd name="T113" fmla="*/ 0 h 246"/>
              <a:gd name="T114" fmla="*/ 2147483647 w 882"/>
              <a:gd name="T115" fmla="*/ 2147483647 h 246"/>
              <a:gd name="T116" fmla="*/ 2147483647 w 882"/>
              <a:gd name="T117" fmla="*/ 2147483647 h 246"/>
              <a:gd name="T118" fmla="*/ 2147483647 w 882"/>
              <a:gd name="T119" fmla="*/ 2147483647 h 2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82"/>
              <a:gd name="T181" fmla="*/ 0 h 246"/>
              <a:gd name="T182" fmla="*/ 882 w 882"/>
              <a:gd name="T183" fmla="*/ 246 h 2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82" h="246">
                <a:moveTo>
                  <a:pt x="129" y="36"/>
                </a:moveTo>
                <a:lnTo>
                  <a:pt x="129" y="36"/>
                </a:lnTo>
                <a:lnTo>
                  <a:pt x="144" y="31"/>
                </a:lnTo>
                <a:lnTo>
                  <a:pt x="160" y="29"/>
                </a:lnTo>
                <a:lnTo>
                  <a:pt x="175" y="26"/>
                </a:lnTo>
                <a:lnTo>
                  <a:pt x="192" y="26"/>
                </a:lnTo>
                <a:lnTo>
                  <a:pt x="207" y="27"/>
                </a:lnTo>
                <a:lnTo>
                  <a:pt x="222" y="30"/>
                </a:lnTo>
                <a:lnTo>
                  <a:pt x="238" y="32"/>
                </a:lnTo>
                <a:lnTo>
                  <a:pt x="253" y="36"/>
                </a:lnTo>
                <a:lnTo>
                  <a:pt x="282" y="48"/>
                </a:lnTo>
                <a:lnTo>
                  <a:pt x="309" y="59"/>
                </a:lnTo>
                <a:lnTo>
                  <a:pt x="332" y="72"/>
                </a:lnTo>
                <a:lnTo>
                  <a:pt x="353" y="85"/>
                </a:lnTo>
                <a:lnTo>
                  <a:pt x="359" y="90"/>
                </a:lnTo>
                <a:lnTo>
                  <a:pt x="366" y="96"/>
                </a:lnTo>
                <a:lnTo>
                  <a:pt x="372" y="105"/>
                </a:lnTo>
                <a:lnTo>
                  <a:pt x="376" y="113"/>
                </a:lnTo>
                <a:lnTo>
                  <a:pt x="380" y="122"/>
                </a:lnTo>
                <a:lnTo>
                  <a:pt x="382" y="131"/>
                </a:lnTo>
                <a:lnTo>
                  <a:pt x="384" y="140"/>
                </a:lnTo>
                <a:lnTo>
                  <a:pt x="382" y="149"/>
                </a:lnTo>
                <a:lnTo>
                  <a:pt x="377" y="164"/>
                </a:lnTo>
                <a:lnTo>
                  <a:pt x="370" y="177"/>
                </a:lnTo>
                <a:lnTo>
                  <a:pt x="361" y="189"/>
                </a:lnTo>
                <a:lnTo>
                  <a:pt x="350" y="198"/>
                </a:lnTo>
                <a:lnTo>
                  <a:pt x="340" y="205"/>
                </a:lnTo>
                <a:lnTo>
                  <a:pt x="327" y="212"/>
                </a:lnTo>
                <a:lnTo>
                  <a:pt x="316" y="217"/>
                </a:lnTo>
                <a:lnTo>
                  <a:pt x="303" y="221"/>
                </a:lnTo>
                <a:lnTo>
                  <a:pt x="290" y="223"/>
                </a:lnTo>
                <a:lnTo>
                  <a:pt x="279" y="224"/>
                </a:lnTo>
                <a:lnTo>
                  <a:pt x="258" y="227"/>
                </a:lnTo>
                <a:lnTo>
                  <a:pt x="245" y="227"/>
                </a:lnTo>
                <a:lnTo>
                  <a:pt x="239" y="227"/>
                </a:lnTo>
                <a:lnTo>
                  <a:pt x="221" y="223"/>
                </a:lnTo>
                <a:lnTo>
                  <a:pt x="206" y="218"/>
                </a:lnTo>
                <a:lnTo>
                  <a:pt x="190" y="213"/>
                </a:lnTo>
                <a:lnTo>
                  <a:pt x="176" y="207"/>
                </a:lnTo>
                <a:lnTo>
                  <a:pt x="165" y="199"/>
                </a:lnTo>
                <a:lnTo>
                  <a:pt x="153" y="190"/>
                </a:lnTo>
                <a:lnTo>
                  <a:pt x="144" y="182"/>
                </a:lnTo>
                <a:lnTo>
                  <a:pt x="135" y="172"/>
                </a:lnTo>
                <a:lnTo>
                  <a:pt x="128" y="163"/>
                </a:lnTo>
                <a:lnTo>
                  <a:pt x="121" y="153"/>
                </a:lnTo>
                <a:lnTo>
                  <a:pt x="115" y="144"/>
                </a:lnTo>
                <a:lnTo>
                  <a:pt x="111" y="134"/>
                </a:lnTo>
                <a:lnTo>
                  <a:pt x="103" y="114"/>
                </a:lnTo>
                <a:lnTo>
                  <a:pt x="98" y="96"/>
                </a:lnTo>
                <a:lnTo>
                  <a:pt x="97" y="87"/>
                </a:lnTo>
                <a:lnTo>
                  <a:pt x="98" y="79"/>
                </a:lnTo>
                <a:lnTo>
                  <a:pt x="101" y="70"/>
                </a:lnTo>
                <a:lnTo>
                  <a:pt x="105" y="61"/>
                </a:lnTo>
                <a:lnTo>
                  <a:pt x="108" y="53"/>
                </a:lnTo>
                <a:lnTo>
                  <a:pt x="115" y="47"/>
                </a:lnTo>
                <a:lnTo>
                  <a:pt x="121" y="40"/>
                </a:lnTo>
                <a:lnTo>
                  <a:pt x="129" y="36"/>
                </a:lnTo>
                <a:close/>
                <a:moveTo>
                  <a:pt x="519" y="85"/>
                </a:moveTo>
                <a:lnTo>
                  <a:pt x="519" y="85"/>
                </a:lnTo>
                <a:lnTo>
                  <a:pt x="538" y="72"/>
                </a:lnTo>
                <a:lnTo>
                  <a:pt x="563" y="59"/>
                </a:lnTo>
                <a:lnTo>
                  <a:pt x="590" y="48"/>
                </a:lnTo>
                <a:lnTo>
                  <a:pt x="618" y="36"/>
                </a:lnTo>
                <a:lnTo>
                  <a:pt x="633" y="32"/>
                </a:lnTo>
                <a:lnTo>
                  <a:pt x="649" y="30"/>
                </a:lnTo>
                <a:lnTo>
                  <a:pt x="664" y="27"/>
                </a:lnTo>
                <a:lnTo>
                  <a:pt x="681" y="26"/>
                </a:lnTo>
                <a:lnTo>
                  <a:pt x="696" y="26"/>
                </a:lnTo>
                <a:lnTo>
                  <a:pt x="711" y="29"/>
                </a:lnTo>
                <a:lnTo>
                  <a:pt x="728" y="31"/>
                </a:lnTo>
                <a:lnTo>
                  <a:pt x="743" y="36"/>
                </a:lnTo>
                <a:lnTo>
                  <a:pt x="750" y="40"/>
                </a:lnTo>
                <a:lnTo>
                  <a:pt x="757" y="47"/>
                </a:lnTo>
                <a:lnTo>
                  <a:pt x="762" y="53"/>
                </a:lnTo>
                <a:lnTo>
                  <a:pt x="768" y="61"/>
                </a:lnTo>
                <a:lnTo>
                  <a:pt x="771" y="70"/>
                </a:lnTo>
                <a:lnTo>
                  <a:pt x="774" y="79"/>
                </a:lnTo>
                <a:lnTo>
                  <a:pt x="774" y="87"/>
                </a:lnTo>
                <a:lnTo>
                  <a:pt x="773" y="96"/>
                </a:lnTo>
                <a:lnTo>
                  <a:pt x="769" y="112"/>
                </a:lnTo>
                <a:lnTo>
                  <a:pt x="764" y="127"/>
                </a:lnTo>
                <a:lnTo>
                  <a:pt x="756" y="145"/>
                </a:lnTo>
                <a:lnTo>
                  <a:pt x="745" y="162"/>
                </a:lnTo>
                <a:lnTo>
                  <a:pt x="732" y="178"/>
                </a:lnTo>
                <a:lnTo>
                  <a:pt x="724" y="186"/>
                </a:lnTo>
                <a:lnTo>
                  <a:pt x="715" y="192"/>
                </a:lnTo>
                <a:lnTo>
                  <a:pt x="706" y="200"/>
                </a:lnTo>
                <a:lnTo>
                  <a:pt x="695" y="207"/>
                </a:lnTo>
                <a:lnTo>
                  <a:pt x="683" y="212"/>
                </a:lnTo>
                <a:lnTo>
                  <a:pt x="672" y="217"/>
                </a:lnTo>
                <a:lnTo>
                  <a:pt x="652" y="222"/>
                </a:lnTo>
                <a:lnTo>
                  <a:pt x="632" y="224"/>
                </a:lnTo>
                <a:lnTo>
                  <a:pt x="610" y="226"/>
                </a:lnTo>
                <a:lnTo>
                  <a:pt x="592" y="224"/>
                </a:lnTo>
                <a:lnTo>
                  <a:pt x="577" y="222"/>
                </a:lnTo>
                <a:lnTo>
                  <a:pt x="562" y="218"/>
                </a:lnTo>
                <a:lnTo>
                  <a:pt x="546" y="213"/>
                </a:lnTo>
                <a:lnTo>
                  <a:pt x="532" y="205"/>
                </a:lnTo>
                <a:lnTo>
                  <a:pt x="518" y="195"/>
                </a:lnTo>
                <a:lnTo>
                  <a:pt x="512" y="190"/>
                </a:lnTo>
                <a:lnTo>
                  <a:pt x="506" y="182"/>
                </a:lnTo>
                <a:lnTo>
                  <a:pt x="500" y="176"/>
                </a:lnTo>
                <a:lnTo>
                  <a:pt x="496" y="167"/>
                </a:lnTo>
                <a:lnTo>
                  <a:pt x="492" y="158"/>
                </a:lnTo>
                <a:lnTo>
                  <a:pt x="490" y="149"/>
                </a:lnTo>
                <a:lnTo>
                  <a:pt x="489" y="140"/>
                </a:lnTo>
                <a:lnTo>
                  <a:pt x="489" y="131"/>
                </a:lnTo>
                <a:lnTo>
                  <a:pt x="491" y="122"/>
                </a:lnTo>
                <a:lnTo>
                  <a:pt x="495" y="113"/>
                </a:lnTo>
                <a:lnTo>
                  <a:pt x="500" y="105"/>
                </a:lnTo>
                <a:lnTo>
                  <a:pt x="505" y="96"/>
                </a:lnTo>
                <a:lnTo>
                  <a:pt x="512" y="90"/>
                </a:lnTo>
                <a:lnTo>
                  <a:pt x="519" y="85"/>
                </a:lnTo>
                <a:close/>
                <a:moveTo>
                  <a:pt x="10" y="61"/>
                </a:moveTo>
                <a:lnTo>
                  <a:pt x="10" y="61"/>
                </a:lnTo>
                <a:lnTo>
                  <a:pt x="11" y="63"/>
                </a:lnTo>
                <a:lnTo>
                  <a:pt x="12" y="64"/>
                </a:lnTo>
                <a:lnTo>
                  <a:pt x="16" y="64"/>
                </a:lnTo>
                <a:lnTo>
                  <a:pt x="21" y="64"/>
                </a:lnTo>
                <a:lnTo>
                  <a:pt x="25" y="64"/>
                </a:lnTo>
                <a:lnTo>
                  <a:pt x="33" y="68"/>
                </a:lnTo>
                <a:lnTo>
                  <a:pt x="39" y="75"/>
                </a:lnTo>
                <a:lnTo>
                  <a:pt x="51" y="87"/>
                </a:lnTo>
                <a:lnTo>
                  <a:pt x="60" y="102"/>
                </a:lnTo>
                <a:lnTo>
                  <a:pt x="69" y="114"/>
                </a:lnTo>
                <a:lnTo>
                  <a:pt x="76" y="127"/>
                </a:lnTo>
                <a:lnTo>
                  <a:pt x="85" y="141"/>
                </a:lnTo>
                <a:lnTo>
                  <a:pt x="102" y="160"/>
                </a:lnTo>
                <a:lnTo>
                  <a:pt x="120" y="180"/>
                </a:lnTo>
                <a:lnTo>
                  <a:pt x="135" y="194"/>
                </a:lnTo>
                <a:lnTo>
                  <a:pt x="151" y="207"/>
                </a:lnTo>
                <a:lnTo>
                  <a:pt x="167" y="218"/>
                </a:lnTo>
                <a:lnTo>
                  <a:pt x="185" y="228"/>
                </a:lnTo>
                <a:lnTo>
                  <a:pt x="204" y="236"/>
                </a:lnTo>
                <a:lnTo>
                  <a:pt x="222" y="241"/>
                </a:lnTo>
                <a:lnTo>
                  <a:pt x="242" y="245"/>
                </a:lnTo>
                <a:lnTo>
                  <a:pt x="261" y="246"/>
                </a:lnTo>
                <a:lnTo>
                  <a:pt x="281" y="246"/>
                </a:lnTo>
                <a:lnTo>
                  <a:pt x="302" y="242"/>
                </a:lnTo>
                <a:lnTo>
                  <a:pt x="321" y="237"/>
                </a:lnTo>
                <a:lnTo>
                  <a:pt x="340" y="228"/>
                </a:lnTo>
                <a:lnTo>
                  <a:pt x="354" y="219"/>
                </a:lnTo>
                <a:lnTo>
                  <a:pt x="368" y="209"/>
                </a:lnTo>
                <a:lnTo>
                  <a:pt x="380" y="196"/>
                </a:lnTo>
                <a:lnTo>
                  <a:pt x="390" y="182"/>
                </a:lnTo>
                <a:lnTo>
                  <a:pt x="400" y="164"/>
                </a:lnTo>
                <a:lnTo>
                  <a:pt x="407" y="145"/>
                </a:lnTo>
                <a:lnTo>
                  <a:pt x="409" y="130"/>
                </a:lnTo>
                <a:lnTo>
                  <a:pt x="412" y="122"/>
                </a:lnTo>
                <a:lnTo>
                  <a:pt x="414" y="116"/>
                </a:lnTo>
                <a:lnTo>
                  <a:pt x="418" y="111"/>
                </a:lnTo>
                <a:lnTo>
                  <a:pt x="425" y="108"/>
                </a:lnTo>
                <a:lnTo>
                  <a:pt x="430" y="105"/>
                </a:lnTo>
                <a:lnTo>
                  <a:pt x="437" y="104"/>
                </a:lnTo>
                <a:lnTo>
                  <a:pt x="444" y="104"/>
                </a:lnTo>
                <a:lnTo>
                  <a:pt x="450" y="104"/>
                </a:lnTo>
                <a:lnTo>
                  <a:pt x="457" y="107"/>
                </a:lnTo>
                <a:lnTo>
                  <a:pt x="462" y="109"/>
                </a:lnTo>
                <a:lnTo>
                  <a:pt x="466" y="113"/>
                </a:lnTo>
                <a:lnTo>
                  <a:pt x="468" y="117"/>
                </a:lnTo>
                <a:lnTo>
                  <a:pt x="471" y="127"/>
                </a:lnTo>
                <a:lnTo>
                  <a:pt x="476" y="148"/>
                </a:lnTo>
                <a:lnTo>
                  <a:pt x="480" y="159"/>
                </a:lnTo>
                <a:lnTo>
                  <a:pt x="485" y="169"/>
                </a:lnTo>
                <a:lnTo>
                  <a:pt x="492" y="182"/>
                </a:lnTo>
                <a:lnTo>
                  <a:pt x="501" y="195"/>
                </a:lnTo>
                <a:lnTo>
                  <a:pt x="513" y="207"/>
                </a:lnTo>
                <a:lnTo>
                  <a:pt x="524" y="217"/>
                </a:lnTo>
                <a:lnTo>
                  <a:pt x="537" y="226"/>
                </a:lnTo>
                <a:lnTo>
                  <a:pt x="551" y="232"/>
                </a:lnTo>
                <a:lnTo>
                  <a:pt x="565" y="239"/>
                </a:lnTo>
                <a:lnTo>
                  <a:pt x="582" y="242"/>
                </a:lnTo>
                <a:lnTo>
                  <a:pt x="605" y="246"/>
                </a:lnTo>
                <a:lnTo>
                  <a:pt x="629" y="246"/>
                </a:lnTo>
                <a:lnTo>
                  <a:pt x="641" y="246"/>
                </a:lnTo>
                <a:lnTo>
                  <a:pt x="652" y="244"/>
                </a:lnTo>
                <a:lnTo>
                  <a:pt x="664" y="241"/>
                </a:lnTo>
                <a:lnTo>
                  <a:pt x="675" y="239"/>
                </a:lnTo>
                <a:lnTo>
                  <a:pt x="692" y="231"/>
                </a:lnTo>
                <a:lnTo>
                  <a:pt x="709" y="222"/>
                </a:lnTo>
                <a:lnTo>
                  <a:pt x="725" y="212"/>
                </a:lnTo>
                <a:lnTo>
                  <a:pt x="739" y="200"/>
                </a:lnTo>
                <a:lnTo>
                  <a:pt x="755" y="189"/>
                </a:lnTo>
                <a:lnTo>
                  <a:pt x="768" y="175"/>
                </a:lnTo>
                <a:lnTo>
                  <a:pt x="780" y="160"/>
                </a:lnTo>
                <a:lnTo>
                  <a:pt x="792" y="146"/>
                </a:lnTo>
                <a:lnTo>
                  <a:pt x="800" y="136"/>
                </a:lnTo>
                <a:lnTo>
                  <a:pt x="807" y="125"/>
                </a:lnTo>
                <a:lnTo>
                  <a:pt x="821" y="102"/>
                </a:lnTo>
                <a:lnTo>
                  <a:pt x="835" y="82"/>
                </a:lnTo>
                <a:lnTo>
                  <a:pt x="844" y="73"/>
                </a:lnTo>
                <a:lnTo>
                  <a:pt x="853" y="66"/>
                </a:lnTo>
                <a:lnTo>
                  <a:pt x="858" y="64"/>
                </a:lnTo>
                <a:lnTo>
                  <a:pt x="861" y="63"/>
                </a:lnTo>
                <a:lnTo>
                  <a:pt x="864" y="64"/>
                </a:lnTo>
                <a:lnTo>
                  <a:pt x="866" y="66"/>
                </a:lnTo>
                <a:lnTo>
                  <a:pt x="869" y="64"/>
                </a:lnTo>
                <a:lnTo>
                  <a:pt x="870" y="62"/>
                </a:lnTo>
                <a:lnTo>
                  <a:pt x="873" y="59"/>
                </a:lnTo>
                <a:lnTo>
                  <a:pt x="874" y="52"/>
                </a:lnTo>
                <a:lnTo>
                  <a:pt x="875" y="47"/>
                </a:lnTo>
                <a:lnTo>
                  <a:pt x="882" y="32"/>
                </a:lnTo>
                <a:lnTo>
                  <a:pt x="880" y="30"/>
                </a:lnTo>
                <a:lnTo>
                  <a:pt x="879" y="26"/>
                </a:lnTo>
                <a:lnTo>
                  <a:pt x="875" y="22"/>
                </a:lnTo>
                <a:lnTo>
                  <a:pt x="870" y="20"/>
                </a:lnTo>
                <a:lnTo>
                  <a:pt x="856" y="13"/>
                </a:lnTo>
                <a:lnTo>
                  <a:pt x="841" y="8"/>
                </a:lnTo>
                <a:lnTo>
                  <a:pt x="824" y="6"/>
                </a:lnTo>
                <a:lnTo>
                  <a:pt x="807" y="3"/>
                </a:lnTo>
                <a:lnTo>
                  <a:pt x="773" y="0"/>
                </a:lnTo>
                <a:lnTo>
                  <a:pt x="738" y="0"/>
                </a:lnTo>
                <a:lnTo>
                  <a:pt x="705" y="3"/>
                </a:lnTo>
                <a:lnTo>
                  <a:pt x="670" y="8"/>
                </a:lnTo>
                <a:lnTo>
                  <a:pt x="637" y="16"/>
                </a:lnTo>
                <a:lnTo>
                  <a:pt x="604" y="23"/>
                </a:lnTo>
                <a:lnTo>
                  <a:pt x="572" y="35"/>
                </a:lnTo>
                <a:lnTo>
                  <a:pt x="542" y="45"/>
                </a:lnTo>
                <a:lnTo>
                  <a:pt x="513" y="58"/>
                </a:lnTo>
                <a:lnTo>
                  <a:pt x="500" y="64"/>
                </a:lnTo>
                <a:lnTo>
                  <a:pt x="487" y="68"/>
                </a:lnTo>
                <a:lnTo>
                  <a:pt x="473" y="73"/>
                </a:lnTo>
                <a:lnTo>
                  <a:pt x="459" y="76"/>
                </a:lnTo>
                <a:lnTo>
                  <a:pt x="451" y="77"/>
                </a:lnTo>
                <a:lnTo>
                  <a:pt x="444" y="77"/>
                </a:lnTo>
                <a:lnTo>
                  <a:pt x="440" y="76"/>
                </a:lnTo>
                <a:lnTo>
                  <a:pt x="439" y="77"/>
                </a:lnTo>
                <a:lnTo>
                  <a:pt x="421" y="76"/>
                </a:lnTo>
                <a:lnTo>
                  <a:pt x="412" y="76"/>
                </a:lnTo>
                <a:lnTo>
                  <a:pt x="404" y="73"/>
                </a:lnTo>
                <a:lnTo>
                  <a:pt x="394" y="71"/>
                </a:lnTo>
                <a:lnTo>
                  <a:pt x="386" y="67"/>
                </a:lnTo>
                <a:lnTo>
                  <a:pt x="368" y="58"/>
                </a:lnTo>
                <a:lnTo>
                  <a:pt x="353" y="50"/>
                </a:lnTo>
                <a:lnTo>
                  <a:pt x="336" y="44"/>
                </a:lnTo>
                <a:lnTo>
                  <a:pt x="314" y="36"/>
                </a:lnTo>
                <a:lnTo>
                  <a:pt x="293" y="29"/>
                </a:lnTo>
                <a:lnTo>
                  <a:pt x="270" y="22"/>
                </a:lnTo>
                <a:lnTo>
                  <a:pt x="247" y="16"/>
                </a:lnTo>
                <a:lnTo>
                  <a:pt x="225" y="11"/>
                </a:lnTo>
                <a:lnTo>
                  <a:pt x="202" y="7"/>
                </a:lnTo>
                <a:lnTo>
                  <a:pt x="179" y="3"/>
                </a:lnTo>
                <a:lnTo>
                  <a:pt x="154" y="2"/>
                </a:lnTo>
                <a:lnTo>
                  <a:pt x="125" y="0"/>
                </a:lnTo>
                <a:lnTo>
                  <a:pt x="96" y="0"/>
                </a:lnTo>
                <a:lnTo>
                  <a:pt x="66" y="4"/>
                </a:lnTo>
                <a:lnTo>
                  <a:pt x="37" y="9"/>
                </a:lnTo>
                <a:lnTo>
                  <a:pt x="21" y="12"/>
                </a:lnTo>
                <a:lnTo>
                  <a:pt x="14" y="15"/>
                </a:lnTo>
                <a:lnTo>
                  <a:pt x="5" y="18"/>
                </a:lnTo>
                <a:lnTo>
                  <a:pt x="2" y="20"/>
                </a:lnTo>
                <a:lnTo>
                  <a:pt x="0" y="22"/>
                </a:lnTo>
                <a:lnTo>
                  <a:pt x="0" y="26"/>
                </a:lnTo>
                <a:lnTo>
                  <a:pt x="2" y="34"/>
                </a:lnTo>
                <a:lnTo>
                  <a:pt x="6" y="47"/>
                </a:lnTo>
                <a:lnTo>
                  <a:pt x="10" y="6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80" name="Rectangle 129"/>
          <p:cNvSpPr>
            <a:spLocks noChangeArrowheads="1"/>
          </p:cNvSpPr>
          <p:nvPr/>
        </p:nvSpPr>
        <p:spPr bwMode="auto">
          <a:xfrm>
            <a:off x="8926513" y="2455863"/>
            <a:ext cx="1193800"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sz="4800" noProof="1">
                <a:solidFill>
                  <a:srgbClr val="27AAE1"/>
                </a:solidFill>
                <a:latin typeface="Abraham Lincoln" pitchFamily="2" charset="0"/>
                <a:ea typeface="Lato Light"/>
                <a:cs typeface="Lato Light"/>
              </a:rPr>
              <a:t>95%</a:t>
            </a:r>
          </a:p>
        </p:txBody>
      </p:sp>
      <p:sp>
        <p:nvSpPr>
          <p:cNvPr id="131" name="Rectangle 130"/>
          <p:cNvSpPr/>
          <p:nvPr/>
        </p:nvSpPr>
        <p:spPr>
          <a:xfrm>
            <a:off x="8974138" y="2974975"/>
            <a:ext cx="2555875" cy="646113"/>
          </a:xfrm>
          <a:prstGeom prst="rect">
            <a:avLst/>
          </a:prstGeom>
        </p:spPr>
        <p:txBody>
          <a:bodyPr anchor="ctr">
            <a:spAutoFit/>
          </a:bodyPr>
          <a:lstStyle/>
          <a:p>
            <a:pP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132" name="TextBox 131"/>
          <p:cNvSpPr txBox="1"/>
          <p:nvPr/>
        </p:nvSpPr>
        <p:spPr>
          <a:xfrm>
            <a:off x="8974138" y="2024063"/>
            <a:ext cx="1941512" cy="461962"/>
          </a:xfrm>
          <a:prstGeom prst="rect">
            <a:avLst/>
          </a:prstGeom>
        </p:spPr>
        <p:txBody>
          <a:bodyPr anchor="ctr"/>
          <a:lstStyle>
            <a:defPPr>
              <a:defRPr lang="en-US"/>
            </a:defPPr>
            <a:lvl1pPr defTabSz="914082">
              <a:spcBef>
                <a:spcPct val="0"/>
              </a:spcBef>
              <a:defRPr sz="2400">
                <a:solidFill>
                  <a:srgbClr val="171717"/>
                </a:solidFill>
                <a:latin typeface="Bebas Neue" panose="020B0606020202050201" pitchFamily="34" charset="0"/>
                <a:ea typeface="Roboto Light" panose="02000000000000000000" pitchFamily="2" charset="0"/>
                <a:cs typeface="Lato Light" panose="020F0402020204030203" pitchFamily="34" charset="0"/>
              </a:defRPr>
            </a:lvl1pPr>
          </a:lstStyle>
          <a:p>
            <a:pPr eaLnBrk="1" fontAlgn="auto" hangingPunct="1">
              <a:spcAft>
                <a:spcPts val="0"/>
              </a:spcAft>
              <a:defRPr/>
            </a:pPr>
            <a:r>
              <a:rPr lang="id-ID" dirty="0">
                <a:solidFill>
                  <a:schemeClr val="tx1">
                    <a:lumMod val="75000"/>
                    <a:lumOff val="25000"/>
                  </a:schemeClr>
                </a:solidFill>
                <a:latin typeface="Abraham Lincoln" pitchFamily="2" charset="0"/>
              </a:rPr>
              <a:t>Potential Buyers</a:t>
            </a:r>
          </a:p>
        </p:txBody>
      </p:sp>
      <p:sp>
        <p:nvSpPr>
          <p:cNvPr id="113683" name="Rectangle 132"/>
          <p:cNvSpPr>
            <a:spLocks noChangeArrowheads="1"/>
          </p:cNvSpPr>
          <p:nvPr/>
        </p:nvSpPr>
        <p:spPr bwMode="auto">
          <a:xfrm>
            <a:off x="8926513" y="4535488"/>
            <a:ext cx="11938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zh-CN" altLang="zh-CN" sz="4800" noProof="1">
                <a:solidFill>
                  <a:srgbClr val="27AAE1"/>
                </a:solidFill>
                <a:latin typeface="Abraham Lincoln" pitchFamily="2" charset="0"/>
                <a:ea typeface="Lato Light"/>
                <a:cs typeface="Lato Light"/>
              </a:rPr>
              <a:t>55%</a:t>
            </a:r>
          </a:p>
        </p:txBody>
      </p:sp>
      <p:sp>
        <p:nvSpPr>
          <p:cNvPr id="134" name="Rectangle 133"/>
          <p:cNvSpPr/>
          <p:nvPr/>
        </p:nvSpPr>
        <p:spPr>
          <a:xfrm>
            <a:off x="8974138" y="5054600"/>
            <a:ext cx="2555875" cy="647700"/>
          </a:xfrm>
          <a:prstGeom prst="rect">
            <a:avLst/>
          </a:prstGeom>
        </p:spPr>
        <p:txBody>
          <a:bodyPr anchor="ctr">
            <a:spAutoFit/>
          </a:bodyPr>
          <a:lstStyle/>
          <a:p>
            <a:pP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t>
            </a:r>
          </a:p>
        </p:txBody>
      </p:sp>
      <p:sp>
        <p:nvSpPr>
          <p:cNvPr id="135" name="TextBox 134"/>
          <p:cNvSpPr txBox="1"/>
          <p:nvPr/>
        </p:nvSpPr>
        <p:spPr>
          <a:xfrm>
            <a:off x="8974138" y="4105275"/>
            <a:ext cx="1941512" cy="460375"/>
          </a:xfrm>
          <a:prstGeom prst="rect">
            <a:avLst/>
          </a:prstGeom>
        </p:spPr>
        <p:txBody>
          <a:bodyPr anchor="ctr"/>
          <a:lstStyle>
            <a:defPPr>
              <a:defRPr lang="en-US"/>
            </a:defPPr>
            <a:lvl1pPr defTabSz="914082">
              <a:spcBef>
                <a:spcPct val="0"/>
              </a:spcBef>
              <a:defRPr sz="2400">
                <a:solidFill>
                  <a:srgbClr val="171717"/>
                </a:solidFill>
                <a:latin typeface="Bebas Neue" panose="020B0606020202050201" pitchFamily="34" charset="0"/>
                <a:ea typeface="Roboto Light" panose="02000000000000000000" pitchFamily="2" charset="0"/>
                <a:cs typeface="Lato Light" panose="020F0402020204030203" pitchFamily="34" charset="0"/>
              </a:defRPr>
            </a:lvl1pPr>
          </a:lstStyle>
          <a:p>
            <a:pPr eaLnBrk="1" fontAlgn="auto" hangingPunct="1">
              <a:spcAft>
                <a:spcPts val="0"/>
              </a:spcAft>
              <a:defRPr/>
            </a:pPr>
            <a:r>
              <a:rPr lang="id-ID" dirty="0">
                <a:solidFill>
                  <a:schemeClr val="tx1">
                    <a:lumMod val="75000"/>
                    <a:lumOff val="25000"/>
                  </a:schemeClr>
                </a:solidFill>
                <a:latin typeface="Abraham Lincoln" pitchFamily="2" charset="0"/>
              </a:rPr>
              <a:t>Potential Buyers</a:t>
            </a:r>
          </a:p>
        </p:txBody>
      </p:sp>
    </p:spTree>
  </p:cSld>
  <p:clrMapOvr>
    <a:masterClrMapping/>
  </p:clrMapOvr>
  <p:transition spd="slow">
    <p:fade/>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4690" name="Rectangle 39"/>
          <p:cNvSpPr>
            <a:spLocks noChangeArrowheads="1"/>
          </p:cNvSpPr>
          <p:nvPr/>
        </p:nvSpPr>
        <p:spPr bwMode="auto">
          <a:xfrm>
            <a:off x="0" y="0"/>
            <a:ext cx="6734175" cy="6858000"/>
          </a:xfrm>
          <a:prstGeom prst="rect">
            <a:avLst/>
          </a:prstGeom>
          <a:pattFill prst="pct5">
            <a:fgClr>
              <a:srgbClr val="004376"/>
            </a:fgClr>
            <a:bgClr>
              <a:srgbClr val="0070C0"/>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sz="1300"/>
          </a:p>
        </p:txBody>
      </p:sp>
      <p:grpSp>
        <p:nvGrpSpPr>
          <p:cNvPr id="3" name="Group 11"/>
          <p:cNvGrpSpPr/>
          <p:nvPr/>
        </p:nvGrpSpPr>
        <p:grpSpPr>
          <a:xfrm>
            <a:off x="4405873" y="1565900"/>
            <a:ext cx="1611217" cy="3070721"/>
            <a:chOff x="3881437" y="3646488"/>
            <a:chExt cx="4527551" cy="9491660"/>
          </a:xfrm>
          <a:effectLst>
            <a:reflection stA="89000" endPos="7000" dir="5400000" sy="-100000" algn="bl" rotWithShape="0"/>
          </a:effectLst>
        </p:grpSpPr>
        <p:sp>
          <p:nvSpPr>
            <p:cNvPr id="13" name="Freeform 6"/>
            <p:cNvSpPr>
              <a:spLocks/>
            </p:cNvSpPr>
            <p:nvPr/>
          </p:nvSpPr>
          <p:spPr bwMode="auto">
            <a:xfrm>
              <a:off x="3957637" y="3732214"/>
              <a:ext cx="4406899" cy="9361487"/>
            </a:xfrm>
            <a:custGeom>
              <a:avLst/>
              <a:gdLst>
                <a:gd name="T0" fmla="*/ 155 w 1172"/>
                <a:gd name="T1" fmla="*/ 2493 h 2493"/>
                <a:gd name="T2" fmla="*/ 0 w 1172"/>
                <a:gd name="T3" fmla="*/ 2337 h 2493"/>
                <a:gd name="T4" fmla="*/ 0 w 1172"/>
                <a:gd name="T5" fmla="*/ 156 h 2493"/>
                <a:gd name="T6" fmla="*/ 155 w 1172"/>
                <a:gd name="T7" fmla="*/ 0 h 2493"/>
                <a:gd name="T8" fmla="*/ 1016 w 1172"/>
                <a:gd name="T9" fmla="*/ 0 h 2493"/>
                <a:gd name="T10" fmla="*/ 1172 w 1172"/>
                <a:gd name="T11" fmla="*/ 156 h 2493"/>
                <a:gd name="T12" fmla="*/ 1172 w 1172"/>
                <a:gd name="T13" fmla="*/ 2337 h 2493"/>
                <a:gd name="T14" fmla="*/ 1016 w 1172"/>
                <a:gd name="T15" fmla="*/ 2493 h 2493"/>
                <a:gd name="T16" fmla="*/ 155 w 1172"/>
                <a:gd name="T17" fmla="*/ 2493 h 2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3">
                  <a:moveTo>
                    <a:pt x="155" y="2493"/>
                  </a:moveTo>
                  <a:cubicBezTo>
                    <a:pt x="69" y="2493"/>
                    <a:pt x="0" y="2423"/>
                    <a:pt x="0" y="2337"/>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7"/>
                    <a:pt x="1172" y="2337"/>
                    <a:pt x="1172" y="2337"/>
                  </a:cubicBezTo>
                  <a:cubicBezTo>
                    <a:pt x="1172" y="2423"/>
                    <a:pt x="1102" y="2493"/>
                    <a:pt x="1016" y="2493"/>
                  </a:cubicBezTo>
                  <a:lnTo>
                    <a:pt x="155" y="2493"/>
                  </a:lnTo>
                  <a:close/>
                </a:path>
              </a:pathLst>
            </a:custGeom>
            <a:solidFill>
              <a:schemeClr val="tx1">
                <a:lumMod val="95000"/>
                <a:lumOff val="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4" name="Oval 8"/>
            <p:cNvSpPr>
              <a:spLocks noChangeArrowheads="1"/>
            </p:cNvSpPr>
            <p:nvPr/>
          </p:nvSpPr>
          <p:spPr bwMode="auto">
            <a:xfrm>
              <a:off x="5870065" y="12127326"/>
              <a:ext cx="582045" cy="638932"/>
            </a:xfrm>
            <a:prstGeom prst="ellipse">
              <a:avLst/>
            </a:prstGeom>
            <a:solidFill>
              <a:srgbClr val="EBEBEB"/>
            </a:solidFill>
            <a:ln>
              <a:noFill/>
            </a:ln>
            <a:extLst/>
          </p:spPr>
          <p:txBody>
            <a:bodyPr/>
            <a:lstStyle/>
            <a:p>
              <a:pPr eaLnBrk="1" fontAlgn="auto" hangingPunct="1">
                <a:spcBef>
                  <a:spcPts val="0"/>
                </a:spcBef>
                <a:spcAft>
                  <a:spcPts val="0"/>
                </a:spcAft>
                <a:defRPr/>
              </a:pPr>
              <a:endParaRPr lang="id-ID">
                <a:latin typeface="+mn-lt"/>
              </a:endParaRPr>
            </a:p>
          </p:txBody>
        </p:sp>
        <p:sp>
          <p:nvSpPr>
            <p:cNvPr id="15" name="Freeform 9"/>
            <p:cNvSpPr>
              <a:spLocks noEditPoints="1"/>
            </p:cNvSpPr>
            <p:nvPr/>
          </p:nvSpPr>
          <p:spPr bwMode="auto">
            <a:xfrm>
              <a:off x="5788749" y="12038014"/>
              <a:ext cx="744680" cy="819151"/>
            </a:xfrm>
            <a:custGeom>
              <a:avLst/>
              <a:gdLst>
                <a:gd name="T0" fmla="*/ 109 w 218"/>
                <a:gd name="T1" fmla="*/ 12 h 218"/>
                <a:gd name="T2" fmla="*/ 206 w 218"/>
                <a:gd name="T3" fmla="*/ 109 h 218"/>
                <a:gd name="T4" fmla="*/ 109 w 218"/>
                <a:gd name="T5" fmla="*/ 206 h 218"/>
                <a:gd name="T6" fmla="*/ 12 w 218"/>
                <a:gd name="T7" fmla="*/ 109 h 218"/>
                <a:gd name="T8" fmla="*/ 109 w 218"/>
                <a:gd name="T9" fmla="*/ 12 h 218"/>
                <a:gd name="T10" fmla="*/ 109 w 218"/>
                <a:gd name="T11" fmla="*/ 0 h 218"/>
                <a:gd name="T12" fmla="*/ 0 w 218"/>
                <a:gd name="T13" fmla="*/ 109 h 218"/>
                <a:gd name="T14" fmla="*/ 109 w 218"/>
                <a:gd name="T15" fmla="*/ 218 h 218"/>
                <a:gd name="T16" fmla="*/ 218 w 218"/>
                <a:gd name="T17" fmla="*/ 109 h 218"/>
                <a:gd name="T18" fmla="*/ 109 w 218"/>
                <a:gd name="T1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18">
                  <a:moveTo>
                    <a:pt x="109" y="12"/>
                  </a:moveTo>
                  <a:cubicBezTo>
                    <a:pt x="162" y="12"/>
                    <a:pt x="206" y="55"/>
                    <a:pt x="206" y="109"/>
                  </a:cubicBezTo>
                  <a:cubicBezTo>
                    <a:pt x="206" y="162"/>
                    <a:pt x="162" y="206"/>
                    <a:pt x="109" y="206"/>
                  </a:cubicBezTo>
                  <a:cubicBezTo>
                    <a:pt x="55" y="206"/>
                    <a:pt x="12" y="162"/>
                    <a:pt x="12" y="109"/>
                  </a:cubicBezTo>
                  <a:cubicBezTo>
                    <a:pt x="12" y="55"/>
                    <a:pt x="55" y="12"/>
                    <a:pt x="109" y="12"/>
                  </a:cubicBezTo>
                  <a:moveTo>
                    <a:pt x="109" y="0"/>
                  </a:moveTo>
                  <a:cubicBezTo>
                    <a:pt x="49" y="0"/>
                    <a:pt x="0" y="48"/>
                    <a:pt x="0" y="109"/>
                  </a:cubicBezTo>
                  <a:cubicBezTo>
                    <a:pt x="0" y="169"/>
                    <a:pt x="49" y="218"/>
                    <a:pt x="109" y="218"/>
                  </a:cubicBezTo>
                  <a:cubicBezTo>
                    <a:pt x="169" y="218"/>
                    <a:pt x="218" y="169"/>
                    <a:pt x="218" y="109"/>
                  </a:cubicBezTo>
                  <a:cubicBezTo>
                    <a:pt x="218" y="48"/>
                    <a:pt x="169" y="0"/>
                    <a:pt x="109" y="0"/>
                  </a:cubicBez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sp>
          <p:nvSpPr>
            <p:cNvPr id="16" name="Freeform 10"/>
            <p:cNvSpPr>
              <a:spLocks/>
            </p:cNvSpPr>
            <p:nvPr/>
          </p:nvSpPr>
          <p:spPr bwMode="auto">
            <a:xfrm>
              <a:off x="3881437" y="4978400"/>
              <a:ext cx="65088" cy="436562"/>
            </a:xfrm>
            <a:custGeom>
              <a:avLst/>
              <a:gdLst>
                <a:gd name="T0" fmla="*/ 17 w 17"/>
                <a:gd name="T1" fmla="*/ 110 h 116"/>
                <a:gd name="T2" fmla="*/ 11 w 17"/>
                <a:gd name="T3" fmla="*/ 116 h 116"/>
                <a:gd name="T4" fmla="*/ 6 w 17"/>
                <a:gd name="T5" fmla="*/ 116 h 116"/>
                <a:gd name="T6" fmla="*/ 0 w 17"/>
                <a:gd name="T7" fmla="*/ 110 h 116"/>
                <a:gd name="T8" fmla="*/ 0 w 17"/>
                <a:gd name="T9" fmla="*/ 6 h 116"/>
                <a:gd name="T10" fmla="*/ 6 w 17"/>
                <a:gd name="T11" fmla="*/ 0 h 116"/>
                <a:gd name="T12" fmla="*/ 11 w 17"/>
                <a:gd name="T13" fmla="*/ 0 h 116"/>
                <a:gd name="T14" fmla="*/ 17 w 17"/>
                <a:gd name="T15" fmla="*/ 6 h 116"/>
                <a:gd name="T16" fmla="*/ 17 w 17"/>
                <a:gd name="T17" fmla="*/ 11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6">
                  <a:moveTo>
                    <a:pt x="17" y="110"/>
                  </a:moveTo>
                  <a:cubicBezTo>
                    <a:pt x="17" y="113"/>
                    <a:pt x="14" y="116"/>
                    <a:pt x="11" y="116"/>
                  </a:cubicBezTo>
                  <a:cubicBezTo>
                    <a:pt x="6" y="116"/>
                    <a:pt x="6" y="116"/>
                    <a:pt x="6" y="116"/>
                  </a:cubicBezTo>
                  <a:cubicBezTo>
                    <a:pt x="3" y="116"/>
                    <a:pt x="0" y="113"/>
                    <a:pt x="0" y="110"/>
                  </a:cubicBezTo>
                  <a:cubicBezTo>
                    <a:pt x="0" y="6"/>
                    <a:pt x="0" y="6"/>
                    <a:pt x="0" y="6"/>
                  </a:cubicBezTo>
                  <a:cubicBezTo>
                    <a:pt x="0" y="2"/>
                    <a:pt x="3" y="0"/>
                    <a:pt x="6" y="0"/>
                  </a:cubicBezTo>
                  <a:cubicBezTo>
                    <a:pt x="11" y="0"/>
                    <a:pt x="11" y="0"/>
                    <a:pt x="11" y="0"/>
                  </a:cubicBezTo>
                  <a:cubicBezTo>
                    <a:pt x="14" y="0"/>
                    <a:pt x="17" y="2"/>
                    <a:pt x="17" y="6"/>
                  </a:cubicBezTo>
                  <a:lnTo>
                    <a:pt x="17" y="110"/>
                  </a:ln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sp>
          <p:nvSpPr>
            <p:cNvPr id="17" name="Freeform 11"/>
            <p:cNvSpPr>
              <a:spLocks/>
            </p:cNvSpPr>
            <p:nvPr/>
          </p:nvSpPr>
          <p:spPr bwMode="auto">
            <a:xfrm>
              <a:off x="3881437" y="5880100"/>
              <a:ext cx="71438" cy="327025"/>
            </a:xfrm>
            <a:custGeom>
              <a:avLst/>
              <a:gdLst>
                <a:gd name="T0" fmla="*/ 19 w 19"/>
                <a:gd name="T1" fmla="*/ 81 h 87"/>
                <a:gd name="T2" fmla="*/ 14 w 19"/>
                <a:gd name="T3" fmla="*/ 87 h 87"/>
                <a:gd name="T4" fmla="*/ 6 w 19"/>
                <a:gd name="T5" fmla="*/ 87 h 87"/>
                <a:gd name="T6" fmla="*/ 0 w 19"/>
                <a:gd name="T7" fmla="*/ 81 h 87"/>
                <a:gd name="T8" fmla="*/ 0 w 19"/>
                <a:gd name="T9" fmla="*/ 6 h 87"/>
                <a:gd name="T10" fmla="*/ 6 w 19"/>
                <a:gd name="T11" fmla="*/ 0 h 87"/>
                <a:gd name="T12" fmla="*/ 14 w 19"/>
                <a:gd name="T13" fmla="*/ 0 h 87"/>
                <a:gd name="T14" fmla="*/ 19 w 19"/>
                <a:gd name="T15" fmla="*/ 6 h 87"/>
                <a:gd name="T16" fmla="*/ 19 w 19"/>
                <a:gd name="T17"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7">
                  <a:moveTo>
                    <a:pt x="19" y="81"/>
                  </a:moveTo>
                  <a:cubicBezTo>
                    <a:pt x="19" y="84"/>
                    <a:pt x="17" y="87"/>
                    <a:pt x="14" y="87"/>
                  </a:cubicBezTo>
                  <a:cubicBezTo>
                    <a:pt x="6" y="87"/>
                    <a:pt x="6" y="87"/>
                    <a:pt x="6" y="87"/>
                  </a:cubicBezTo>
                  <a:cubicBezTo>
                    <a:pt x="3" y="87"/>
                    <a:pt x="0" y="84"/>
                    <a:pt x="0" y="81"/>
                  </a:cubicBezTo>
                  <a:cubicBezTo>
                    <a:pt x="0" y="6"/>
                    <a:pt x="0" y="6"/>
                    <a:pt x="0" y="6"/>
                  </a:cubicBezTo>
                  <a:cubicBezTo>
                    <a:pt x="0" y="2"/>
                    <a:pt x="3" y="0"/>
                    <a:pt x="6" y="0"/>
                  </a:cubicBezTo>
                  <a:cubicBezTo>
                    <a:pt x="14" y="0"/>
                    <a:pt x="14" y="0"/>
                    <a:pt x="14" y="0"/>
                  </a:cubicBezTo>
                  <a:cubicBezTo>
                    <a:pt x="17" y="0"/>
                    <a:pt x="19" y="2"/>
                    <a:pt x="19" y="6"/>
                  </a:cubicBezTo>
                  <a:lnTo>
                    <a:pt x="19" y="81"/>
                  </a:ln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sp>
          <p:nvSpPr>
            <p:cNvPr id="18" name="Freeform 12"/>
            <p:cNvSpPr>
              <a:spLocks/>
            </p:cNvSpPr>
            <p:nvPr/>
          </p:nvSpPr>
          <p:spPr bwMode="auto">
            <a:xfrm>
              <a:off x="3881437" y="6657975"/>
              <a:ext cx="71438" cy="336550"/>
            </a:xfrm>
            <a:custGeom>
              <a:avLst/>
              <a:gdLst>
                <a:gd name="T0" fmla="*/ 19 w 19"/>
                <a:gd name="T1" fmla="*/ 84 h 90"/>
                <a:gd name="T2" fmla="*/ 14 w 19"/>
                <a:gd name="T3" fmla="*/ 90 h 90"/>
                <a:gd name="T4" fmla="*/ 6 w 19"/>
                <a:gd name="T5" fmla="*/ 90 h 90"/>
                <a:gd name="T6" fmla="*/ 0 w 19"/>
                <a:gd name="T7" fmla="*/ 84 h 90"/>
                <a:gd name="T8" fmla="*/ 0 w 19"/>
                <a:gd name="T9" fmla="*/ 6 h 90"/>
                <a:gd name="T10" fmla="*/ 6 w 19"/>
                <a:gd name="T11" fmla="*/ 0 h 90"/>
                <a:gd name="T12" fmla="*/ 14 w 19"/>
                <a:gd name="T13" fmla="*/ 0 h 90"/>
                <a:gd name="T14" fmla="*/ 19 w 19"/>
                <a:gd name="T15" fmla="*/ 6 h 90"/>
                <a:gd name="T16" fmla="*/ 19 w 19"/>
                <a:gd name="T1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0">
                  <a:moveTo>
                    <a:pt x="19" y="84"/>
                  </a:moveTo>
                  <a:cubicBezTo>
                    <a:pt x="19" y="87"/>
                    <a:pt x="17" y="90"/>
                    <a:pt x="14" y="90"/>
                  </a:cubicBezTo>
                  <a:cubicBezTo>
                    <a:pt x="6" y="90"/>
                    <a:pt x="6" y="90"/>
                    <a:pt x="6" y="90"/>
                  </a:cubicBezTo>
                  <a:cubicBezTo>
                    <a:pt x="3" y="90"/>
                    <a:pt x="0" y="87"/>
                    <a:pt x="0" y="84"/>
                  </a:cubicBezTo>
                  <a:cubicBezTo>
                    <a:pt x="0" y="6"/>
                    <a:pt x="0" y="6"/>
                    <a:pt x="0" y="6"/>
                  </a:cubicBezTo>
                  <a:cubicBezTo>
                    <a:pt x="0" y="3"/>
                    <a:pt x="3" y="0"/>
                    <a:pt x="6" y="0"/>
                  </a:cubicBezTo>
                  <a:cubicBezTo>
                    <a:pt x="14" y="0"/>
                    <a:pt x="14" y="0"/>
                    <a:pt x="14" y="0"/>
                  </a:cubicBezTo>
                  <a:cubicBezTo>
                    <a:pt x="17" y="0"/>
                    <a:pt x="19" y="3"/>
                    <a:pt x="19" y="6"/>
                  </a:cubicBezTo>
                  <a:lnTo>
                    <a:pt x="19" y="84"/>
                  </a:ln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grpSp>
          <p:nvGrpSpPr>
            <p:cNvPr id="5" name="Group 18"/>
            <p:cNvGrpSpPr/>
            <p:nvPr/>
          </p:nvGrpSpPr>
          <p:grpSpPr>
            <a:xfrm>
              <a:off x="3911598" y="3646488"/>
              <a:ext cx="4497390" cy="9491660"/>
              <a:chOff x="3911598" y="3646488"/>
              <a:chExt cx="4497390" cy="9491660"/>
            </a:xfrm>
            <a:solidFill>
              <a:schemeClr val="bg1">
                <a:lumMod val="85000"/>
              </a:schemeClr>
            </a:solidFill>
          </p:grpSpPr>
          <p:sp>
            <p:nvSpPr>
              <p:cNvPr id="22" name="Freeform 7"/>
              <p:cNvSpPr>
                <a:spLocks noEditPoints="1"/>
              </p:cNvSpPr>
              <p:nvPr/>
            </p:nvSpPr>
            <p:spPr bwMode="auto">
              <a:xfrm>
                <a:off x="3911598" y="3687762"/>
                <a:ext cx="4497390" cy="9450386"/>
              </a:xfrm>
              <a:custGeom>
                <a:avLst/>
                <a:gdLst>
                  <a:gd name="T0" fmla="*/ 1028 w 1196"/>
                  <a:gd name="T1" fmla="*/ 24 h 2517"/>
                  <a:gd name="T2" fmla="*/ 1172 w 1196"/>
                  <a:gd name="T3" fmla="*/ 168 h 2517"/>
                  <a:gd name="T4" fmla="*/ 1172 w 1196"/>
                  <a:gd name="T5" fmla="*/ 2349 h 2517"/>
                  <a:gd name="T6" fmla="*/ 1028 w 1196"/>
                  <a:gd name="T7" fmla="*/ 2493 h 2517"/>
                  <a:gd name="T8" fmla="*/ 167 w 1196"/>
                  <a:gd name="T9" fmla="*/ 2493 h 2517"/>
                  <a:gd name="T10" fmla="*/ 24 w 1196"/>
                  <a:gd name="T11" fmla="*/ 2349 h 2517"/>
                  <a:gd name="T12" fmla="*/ 24 w 1196"/>
                  <a:gd name="T13" fmla="*/ 168 h 2517"/>
                  <a:gd name="T14" fmla="*/ 167 w 1196"/>
                  <a:gd name="T15" fmla="*/ 24 h 2517"/>
                  <a:gd name="T16" fmla="*/ 1028 w 1196"/>
                  <a:gd name="T17" fmla="*/ 24 h 2517"/>
                  <a:gd name="T18" fmla="*/ 1028 w 1196"/>
                  <a:gd name="T19" fmla="*/ 0 h 2517"/>
                  <a:gd name="T20" fmla="*/ 167 w 1196"/>
                  <a:gd name="T21" fmla="*/ 0 h 2517"/>
                  <a:gd name="T22" fmla="*/ 0 w 1196"/>
                  <a:gd name="T23" fmla="*/ 168 h 2517"/>
                  <a:gd name="T24" fmla="*/ 0 w 1196"/>
                  <a:gd name="T25" fmla="*/ 2349 h 2517"/>
                  <a:gd name="T26" fmla="*/ 167 w 1196"/>
                  <a:gd name="T27" fmla="*/ 2517 h 2517"/>
                  <a:gd name="T28" fmla="*/ 1028 w 1196"/>
                  <a:gd name="T29" fmla="*/ 2517 h 2517"/>
                  <a:gd name="T30" fmla="*/ 1196 w 1196"/>
                  <a:gd name="T31" fmla="*/ 2349 h 2517"/>
                  <a:gd name="T32" fmla="*/ 1196 w 1196"/>
                  <a:gd name="T33" fmla="*/ 168 h 2517"/>
                  <a:gd name="T34" fmla="*/ 1149 w 1196"/>
                  <a:gd name="T35" fmla="*/ 49 h 2517"/>
                  <a:gd name="T36" fmla="*/ 1028 w 1196"/>
                  <a:gd name="T37" fmla="*/ 0 h 2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6" h="2517">
                    <a:moveTo>
                      <a:pt x="1028" y="24"/>
                    </a:moveTo>
                    <a:cubicBezTo>
                      <a:pt x="1113" y="24"/>
                      <a:pt x="1172" y="88"/>
                      <a:pt x="1172" y="168"/>
                    </a:cubicBezTo>
                    <a:cubicBezTo>
                      <a:pt x="1172" y="2349"/>
                      <a:pt x="1172" y="2349"/>
                      <a:pt x="1172" y="2349"/>
                    </a:cubicBezTo>
                    <a:cubicBezTo>
                      <a:pt x="1172" y="2429"/>
                      <a:pt x="1108" y="2493"/>
                      <a:pt x="1028" y="2493"/>
                    </a:cubicBezTo>
                    <a:cubicBezTo>
                      <a:pt x="167" y="2493"/>
                      <a:pt x="167" y="2493"/>
                      <a:pt x="167" y="2493"/>
                    </a:cubicBezTo>
                    <a:cubicBezTo>
                      <a:pt x="88" y="2493"/>
                      <a:pt x="24" y="2429"/>
                      <a:pt x="24" y="2349"/>
                    </a:cubicBezTo>
                    <a:cubicBezTo>
                      <a:pt x="24" y="168"/>
                      <a:pt x="24" y="168"/>
                      <a:pt x="24" y="168"/>
                    </a:cubicBezTo>
                    <a:cubicBezTo>
                      <a:pt x="24" y="83"/>
                      <a:pt x="83" y="24"/>
                      <a:pt x="167" y="24"/>
                    </a:cubicBezTo>
                    <a:cubicBezTo>
                      <a:pt x="1028" y="24"/>
                      <a:pt x="1028" y="24"/>
                      <a:pt x="1028" y="24"/>
                    </a:cubicBezTo>
                    <a:moveTo>
                      <a:pt x="1028" y="0"/>
                    </a:moveTo>
                    <a:cubicBezTo>
                      <a:pt x="167" y="0"/>
                      <a:pt x="167" y="0"/>
                      <a:pt x="167" y="0"/>
                    </a:cubicBezTo>
                    <a:cubicBezTo>
                      <a:pt x="70" y="0"/>
                      <a:pt x="0" y="70"/>
                      <a:pt x="0" y="168"/>
                    </a:cubicBezTo>
                    <a:cubicBezTo>
                      <a:pt x="0" y="2349"/>
                      <a:pt x="0" y="2349"/>
                      <a:pt x="0" y="2349"/>
                    </a:cubicBezTo>
                    <a:cubicBezTo>
                      <a:pt x="0" y="2442"/>
                      <a:pt x="75" y="2517"/>
                      <a:pt x="167" y="2517"/>
                    </a:cubicBezTo>
                    <a:cubicBezTo>
                      <a:pt x="1028" y="2517"/>
                      <a:pt x="1028" y="2517"/>
                      <a:pt x="1028" y="2517"/>
                    </a:cubicBezTo>
                    <a:cubicBezTo>
                      <a:pt x="1121" y="2517"/>
                      <a:pt x="1196" y="2442"/>
                      <a:pt x="1196" y="2349"/>
                    </a:cubicBezTo>
                    <a:cubicBezTo>
                      <a:pt x="1196" y="168"/>
                      <a:pt x="1196" y="168"/>
                      <a:pt x="1196" y="168"/>
                    </a:cubicBezTo>
                    <a:cubicBezTo>
                      <a:pt x="1196" y="122"/>
                      <a:pt x="1179" y="80"/>
                      <a:pt x="1149" y="49"/>
                    </a:cubicBezTo>
                    <a:cubicBezTo>
                      <a:pt x="1118" y="17"/>
                      <a:pt x="1075" y="0"/>
                      <a:pt x="102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3" name="Freeform 13"/>
              <p:cNvSpPr>
                <a:spLocks/>
              </p:cNvSpPr>
              <p:nvPr/>
            </p:nvSpPr>
            <p:spPr bwMode="auto">
              <a:xfrm>
                <a:off x="6911975" y="3646488"/>
                <a:ext cx="733425" cy="77787"/>
              </a:xfrm>
              <a:custGeom>
                <a:avLst/>
                <a:gdLst>
                  <a:gd name="T0" fmla="*/ 195 w 195"/>
                  <a:gd name="T1" fmla="*/ 16 h 21"/>
                  <a:gd name="T2" fmla="*/ 189 w 195"/>
                  <a:gd name="T3" fmla="*/ 21 h 21"/>
                  <a:gd name="T4" fmla="*/ 6 w 195"/>
                  <a:gd name="T5" fmla="*/ 21 h 21"/>
                  <a:gd name="T6" fmla="*/ 0 w 195"/>
                  <a:gd name="T7" fmla="*/ 16 h 21"/>
                  <a:gd name="T8" fmla="*/ 0 w 195"/>
                  <a:gd name="T9" fmla="*/ 5 h 21"/>
                  <a:gd name="T10" fmla="*/ 6 w 195"/>
                  <a:gd name="T11" fmla="*/ 0 h 21"/>
                  <a:gd name="T12" fmla="*/ 189 w 195"/>
                  <a:gd name="T13" fmla="*/ 0 h 21"/>
                  <a:gd name="T14" fmla="*/ 195 w 195"/>
                  <a:gd name="T15" fmla="*/ 5 h 21"/>
                  <a:gd name="T16" fmla="*/ 195 w 19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1">
                    <a:moveTo>
                      <a:pt x="195" y="16"/>
                    </a:moveTo>
                    <a:cubicBezTo>
                      <a:pt x="195" y="19"/>
                      <a:pt x="192" y="21"/>
                      <a:pt x="189" y="21"/>
                    </a:cubicBezTo>
                    <a:cubicBezTo>
                      <a:pt x="6" y="21"/>
                      <a:pt x="6" y="21"/>
                      <a:pt x="6" y="21"/>
                    </a:cubicBezTo>
                    <a:cubicBezTo>
                      <a:pt x="3" y="21"/>
                      <a:pt x="0" y="19"/>
                      <a:pt x="0" y="16"/>
                    </a:cubicBezTo>
                    <a:cubicBezTo>
                      <a:pt x="0" y="5"/>
                      <a:pt x="0" y="5"/>
                      <a:pt x="0" y="5"/>
                    </a:cubicBezTo>
                    <a:cubicBezTo>
                      <a:pt x="0" y="3"/>
                      <a:pt x="3" y="0"/>
                      <a:pt x="6" y="0"/>
                    </a:cubicBezTo>
                    <a:cubicBezTo>
                      <a:pt x="189" y="0"/>
                      <a:pt x="189" y="0"/>
                      <a:pt x="189" y="0"/>
                    </a:cubicBezTo>
                    <a:cubicBezTo>
                      <a:pt x="192" y="0"/>
                      <a:pt x="195" y="3"/>
                      <a:pt x="195" y="5"/>
                    </a:cubicBezTo>
                    <a:lnTo>
                      <a:pt x="195" y="16"/>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sp>
          <p:nvSpPr>
            <p:cNvPr id="20" name="Freeform 14"/>
            <p:cNvSpPr>
              <a:spLocks noEditPoints="1"/>
            </p:cNvSpPr>
            <p:nvPr/>
          </p:nvSpPr>
          <p:spPr bwMode="auto">
            <a:xfrm>
              <a:off x="5743575" y="4408488"/>
              <a:ext cx="830263" cy="187325"/>
            </a:xfrm>
            <a:custGeom>
              <a:avLst/>
              <a:gdLst>
                <a:gd name="T0" fmla="*/ 197 w 221"/>
                <a:gd name="T1" fmla="*/ 0 h 50"/>
                <a:gd name="T2" fmla="*/ 25 w 221"/>
                <a:gd name="T3" fmla="*/ 0 h 50"/>
                <a:gd name="T4" fmla="*/ 0 w 221"/>
                <a:gd name="T5" fmla="*/ 25 h 50"/>
                <a:gd name="T6" fmla="*/ 25 w 221"/>
                <a:gd name="T7" fmla="*/ 50 h 50"/>
                <a:gd name="T8" fmla="*/ 197 w 221"/>
                <a:gd name="T9" fmla="*/ 50 h 50"/>
                <a:gd name="T10" fmla="*/ 221 w 221"/>
                <a:gd name="T11" fmla="*/ 25 h 50"/>
                <a:gd name="T12" fmla="*/ 197 w 221"/>
                <a:gd name="T13" fmla="*/ 0 h 50"/>
                <a:gd name="T14" fmla="*/ 194 w 221"/>
                <a:gd name="T15" fmla="*/ 36 h 50"/>
                <a:gd name="T16" fmla="*/ 28 w 221"/>
                <a:gd name="T17" fmla="*/ 36 h 50"/>
                <a:gd name="T18" fmla="*/ 18 w 221"/>
                <a:gd name="T19" fmla="*/ 25 h 50"/>
                <a:gd name="T20" fmla="*/ 28 w 221"/>
                <a:gd name="T21" fmla="*/ 15 h 50"/>
                <a:gd name="T22" fmla="*/ 194 w 221"/>
                <a:gd name="T23" fmla="*/ 15 h 50"/>
                <a:gd name="T24" fmla="*/ 204 w 221"/>
                <a:gd name="T25" fmla="*/ 25 h 50"/>
                <a:gd name="T26" fmla="*/ 194 w 221"/>
                <a:gd name="T2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
                  <a:moveTo>
                    <a:pt x="197" y="0"/>
                  </a:moveTo>
                  <a:cubicBezTo>
                    <a:pt x="25" y="0"/>
                    <a:pt x="25" y="0"/>
                    <a:pt x="25" y="0"/>
                  </a:cubicBezTo>
                  <a:cubicBezTo>
                    <a:pt x="11" y="0"/>
                    <a:pt x="0" y="11"/>
                    <a:pt x="0" y="25"/>
                  </a:cubicBezTo>
                  <a:cubicBezTo>
                    <a:pt x="0" y="39"/>
                    <a:pt x="11" y="50"/>
                    <a:pt x="25" y="50"/>
                  </a:cubicBezTo>
                  <a:cubicBezTo>
                    <a:pt x="197" y="50"/>
                    <a:pt x="197" y="50"/>
                    <a:pt x="197" y="50"/>
                  </a:cubicBezTo>
                  <a:cubicBezTo>
                    <a:pt x="210" y="50"/>
                    <a:pt x="221" y="39"/>
                    <a:pt x="221" y="25"/>
                  </a:cubicBezTo>
                  <a:cubicBezTo>
                    <a:pt x="221" y="11"/>
                    <a:pt x="210" y="0"/>
                    <a:pt x="197" y="0"/>
                  </a:cubicBezTo>
                  <a:close/>
                  <a:moveTo>
                    <a:pt x="194" y="36"/>
                  </a:moveTo>
                  <a:cubicBezTo>
                    <a:pt x="28" y="36"/>
                    <a:pt x="28" y="36"/>
                    <a:pt x="28" y="36"/>
                  </a:cubicBezTo>
                  <a:cubicBezTo>
                    <a:pt x="23" y="36"/>
                    <a:pt x="18" y="31"/>
                    <a:pt x="18" y="25"/>
                  </a:cubicBezTo>
                  <a:cubicBezTo>
                    <a:pt x="18" y="20"/>
                    <a:pt x="23" y="15"/>
                    <a:pt x="28" y="15"/>
                  </a:cubicBezTo>
                  <a:cubicBezTo>
                    <a:pt x="194" y="15"/>
                    <a:pt x="194" y="15"/>
                    <a:pt x="194" y="15"/>
                  </a:cubicBezTo>
                  <a:cubicBezTo>
                    <a:pt x="199" y="15"/>
                    <a:pt x="204" y="20"/>
                    <a:pt x="204" y="25"/>
                  </a:cubicBezTo>
                  <a:cubicBezTo>
                    <a:pt x="204" y="31"/>
                    <a:pt x="199" y="36"/>
                    <a:pt x="194" y="36"/>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id-ID">
                <a:latin typeface="+mn-lt"/>
              </a:endParaRPr>
            </a:p>
          </p:txBody>
        </p:sp>
        <p:sp>
          <p:nvSpPr>
            <p:cNvPr id="21" name="Freeform 15"/>
            <p:cNvSpPr>
              <a:spLocks noEditPoints="1"/>
            </p:cNvSpPr>
            <p:nvPr/>
          </p:nvSpPr>
          <p:spPr bwMode="auto">
            <a:xfrm>
              <a:off x="6051550" y="4040188"/>
              <a:ext cx="214313" cy="214312"/>
            </a:xfrm>
            <a:custGeom>
              <a:avLst/>
              <a:gdLst>
                <a:gd name="T0" fmla="*/ 29 w 57"/>
                <a:gd name="T1" fmla="*/ 57 h 57"/>
                <a:gd name="T2" fmla="*/ 0 w 57"/>
                <a:gd name="T3" fmla="*/ 29 h 57"/>
                <a:gd name="T4" fmla="*/ 0 w 57"/>
                <a:gd name="T5" fmla="*/ 28 h 57"/>
                <a:gd name="T6" fmla="*/ 29 w 57"/>
                <a:gd name="T7" fmla="*/ 0 h 57"/>
                <a:gd name="T8" fmla="*/ 57 w 57"/>
                <a:gd name="T9" fmla="*/ 28 h 57"/>
                <a:gd name="T10" fmla="*/ 57 w 57"/>
                <a:gd name="T11" fmla="*/ 29 h 57"/>
                <a:gd name="T12" fmla="*/ 29 w 57"/>
                <a:gd name="T13" fmla="*/ 57 h 57"/>
                <a:gd name="T14" fmla="*/ 29 w 57"/>
                <a:gd name="T15" fmla="*/ 12 h 57"/>
                <a:gd name="T16" fmla="*/ 12 w 57"/>
                <a:gd name="T17" fmla="*/ 28 h 57"/>
                <a:gd name="T18" fmla="*/ 12 w 57"/>
                <a:gd name="T19" fmla="*/ 29 h 57"/>
                <a:gd name="T20" fmla="*/ 29 w 57"/>
                <a:gd name="T21" fmla="*/ 45 h 57"/>
                <a:gd name="T22" fmla="*/ 45 w 57"/>
                <a:gd name="T23" fmla="*/ 29 h 57"/>
                <a:gd name="T24" fmla="*/ 45 w 57"/>
                <a:gd name="T25" fmla="*/ 28 h 57"/>
                <a:gd name="T26" fmla="*/ 29 w 57"/>
                <a:gd name="T27"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7">
                  <a:moveTo>
                    <a:pt x="29" y="57"/>
                  </a:moveTo>
                  <a:cubicBezTo>
                    <a:pt x="13" y="57"/>
                    <a:pt x="0" y="45"/>
                    <a:pt x="0" y="29"/>
                  </a:cubicBezTo>
                  <a:cubicBezTo>
                    <a:pt x="0" y="28"/>
                    <a:pt x="0" y="28"/>
                    <a:pt x="0" y="28"/>
                  </a:cubicBezTo>
                  <a:cubicBezTo>
                    <a:pt x="0" y="12"/>
                    <a:pt x="13" y="0"/>
                    <a:pt x="29" y="0"/>
                  </a:cubicBezTo>
                  <a:cubicBezTo>
                    <a:pt x="44" y="0"/>
                    <a:pt x="57" y="12"/>
                    <a:pt x="57" y="28"/>
                  </a:cubicBezTo>
                  <a:cubicBezTo>
                    <a:pt x="57" y="29"/>
                    <a:pt x="57" y="29"/>
                    <a:pt x="57" y="29"/>
                  </a:cubicBezTo>
                  <a:cubicBezTo>
                    <a:pt x="57" y="45"/>
                    <a:pt x="44" y="57"/>
                    <a:pt x="29" y="57"/>
                  </a:cubicBezTo>
                  <a:close/>
                  <a:moveTo>
                    <a:pt x="29" y="12"/>
                  </a:moveTo>
                  <a:cubicBezTo>
                    <a:pt x="20" y="12"/>
                    <a:pt x="12" y="19"/>
                    <a:pt x="12" y="28"/>
                  </a:cubicBezTo>
                  <a:cubicBezTo>
                    <a:pt x="12" y="29"/>
                    <a:pt x="12" y="29"/>
                    <a:pt x="12" y="29"/>
                  </a:cubicBezTo>
                  <a:cubicBezTo>
                    <a:pt x="12" y="38"/>
                    <a:pt x="20" y="45"/>
                    <a:pt x="29" y="45"/>
                  </a:cubicBezTo>
                  <a:cubicBezTo>
                    <a:pt x="38" y="45"/>
                    <a:pt x="45" y="38"/>
                    <a:pt x="45" y="29"/>
                  </a:cubicBezTo>
                  <a:cubicBezTo>
                    <a:pt x="45" y="28"/>
                    <a:pt x="45" y="28"/>
                    <a:pt x="45" y="28"/>
                  </a:cubicBezTo>
                  <a:cubicBezTo>
                    <a:pt x="45" y="19"/>
                    <a:pt x="38" y="12"/>
                    <a:pt x="29" y="12"/>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id-ID">
                <a:latin typeface="+mn-lt"/>
              </a:endParaRPr>
            </a:p>
          </p:txBody>
        </p:sp>
      </p:grpSp>
      <p:pic>
        <p:nvPicPr>
          <p:cNvPr id="65" name="图片占位符 64" descr="Businessman-with-new-idea-for-a-new-strategy.jpg"/>
          <p:cNvPicPr>
            <a:picLocks noGrp="1" noChangeAspect="1"/>
          </p:cNvPicPr>
          <p:nvPr>
            <p:ph type="pic" sz="quarter" idx="13"/>
          </p:nvPr>
        </p:nvPicPr>
        <p:blipFill>
          <a:blip r:embed="rId2"/>
          <a:srcRect l="18683" r="18683"/>
          <a:stretch>
            <a:fillRect/>
          </a:stretch>
        </p:blipFill>
        <p:spPr>
          <a:xfrm>
            <a:off x="4567238" y="1997075"/>
            <a:ext cx="1322387" cy="2197100"/>
          </a:xfrm>
          <a:solidFill>
            <a:schemeClr val="bg1">
              <a:lumMod val="85000"/>
            </a:schemeClr>
          </a:solidFill>
        </p:spPr>
      </p:pic>
      <p:sp>
        <p:nvSpPr>
          <p:cNvPr id="114693"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35C5C0D-4DCC-434E-971D-559B392744C0}" type="slidenum">
              <a:rPr lang="en-US" altLang="zh-CN" smtClean="0">
                <a:solidFill>
                  <a:srgbClr val="D9D9D9"/>
                </a:solidFill>
                <a:latin typeface="Calibri Light" pitchFamily="34" charset="0"/>
              </a:rPr>
              <a:pPr/>
              <a:t>69</a:t>
            </a:fld>
            <a:endParaRPr lang="en-US" altLang="zh-CN" smtClean="0">
              <a:solidFill>
                <a:srgbClr val="D9D9D9"/>
              </a:solidFill>
              <a:latin typeface="Calibri Light" pitchFamily="34" charset="0"/>
            </a:endParaRPr>
          </a:p>
        </p:txBody>
      </p:sp>
      <p:sp>
        <p:nvSpPr>
          <p:cNvPr id="114694" name="Rectangle 2"/>
          <p:cNvSpPr>
            <a:spLocks noChangeArrowheads="1"/>
          </p:cNvSpPr>
          <p:nvPr/>
        </p:nvSpPr>
        <p:spPr bwMode="auto">
          <a:xfrm>
            <a:off x="433388" y="2006600"/>
            <a:ext cx="4157662"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6600" noProof="1">
                <a:solidFill>
                  <a:schemeClr val="bg1"/>
                </a:solidFill>
                <a:latin typeface="Abraham Lincoln" pitchFamily="2" charset="0"/>
                <a:ea typeface="Lato Light"/>
                <a:cs typeface="Lato Light"/>
              </a:rPr>
              <a:t>Mobile App</a:t>
            </a:r>
          </a:p>
        </p:txBody>
      </p:sp>
      <p:sp>
        <p:nvSpPr>
          <p:cNvPr id="4" name="Rectangle 3"/>
          <p:cNvSpPr/>
          <p:nvPr/>
        </p:nvSpPr>
        <p:spPr>
          <a:xfrm>
            <a:off x="481013" y="3473450"/>
            <a:ext cx="2900362" cy="307975"/>
          </a:xfrm>
          <a:prstGeom prst="rect">
            <a:avLst/>
          </a:prstGeom>
        </p:spPr>
        <p:txBody>
          <a:bodyPr>
            <a:spAutoFit/>
          </a:bodyPr>
          <a:lstStyle/>
          <a:p>
            <a:pPr eaLnBrk="1" fontAlgn="auto" hangingPunct="1">
              <a:spcBef>
                <a:spcPts val="0"/>
              </a:spcBef>
              <a:spcAft>
                <a:spcPts val="0"/>
              </a:spcAft>
              <a:buClr>
                <a:srgbClr val="E24848"/>
              </a:buClr>
              <a:defRPr/>
            </a:pPr>
            <a:r>
              <a:rPr lang="en-US" sz="1400" noProof="1">
                <a:solidFill>
                  <a:schemeClr val="bg1">
                    <a:lumMod val="85000"/>
                  </a:schemeClr>
                </a:solidFill>
                <a:latin typeface="+mj-lt"/>
                <a:ea typeface="Roboto Light" panose="02000000000000000000" pitchFamily="2" charset="0"/>
                <a:cs typeface="Arial" charset="0"/>
              </a:rPr>
              <a:t>THERE IS NO ELEVATOR TO SUCCESS</a:t>
            </a:r>
          </a:p>
        </p:txBody>
      </p:sp>
      <p:sp>
        <p:nvSpPr>
          <p:cNvPr id="114696" name="Rectangle 4"/>
          <p:cNvSpPr>
            <a:spLocks noChangeArrowheads="1"/>
          </p:cNvSpPr>
          <p:nvPr/>
        </p:nvSpPr>
        <p:spPr bwMode="auto">
          <a:xfrm>
            <a:off x="433388" y="2519363"/>
            <a:ext cx="27495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defTabSz="912813" eaLnBrk="1" hangingPunct="1"/>
            <a:r>
              <a:rPr lang="en-US" altLang="zh-CN" sz="5400" noProof="1">
                <a:solidFill>
                  <a:schemeClr val="bg1"/>
                </a:solidFill>
                <a:latin typeface="Abraham Lincoln" pitchFamily="2" charset="0"/>
                <a:ea typeface="Lato Light"/>
                <a:cs typeface="Lato Light"/>
              </a:rPr>
              <a:t>Development</a:t>
            </a:r>
          </a:p>
        </p:txBody>
      </p:sp>
      <p:sp>
        <p:nvSpPr>
          <p:cNvPr id="42" name="Rectangle 41"/>
          <p:cNvSpPr/>
          <p:nvPr/>
        </p:nvSpPr>
        <p:spPr>
          <a:xfrm>
            <a:off x="503238" y="3698875"/>
            <a:ext cx="2997200" cy="1384300"/>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66" name="Rectangle 165"/>
          <p:cNvSpPr/>
          <p:nvPr/>
        </p:nvSpPr>
        <p:spPr>
          <a:xfrm>
            <a:off x="8208963" y="2952750"/>
            <a:ext cx="687387" cy="68738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6" name="Group 140"/>
          <p:cNvGrpSpPr/>
          <p:nvPr/>
        </p:nvGrpSpPr>
        <p:grpSpPr>
          <a:xfrm>
            <a:off x="8396828" y="3141083"/>
            <a:ext cx="306260" cy="291000"/>
            <a:chOff x="7366000" y="819679"/>
            <a:chExt cx="446088" cy="423863"/>
          </a:xfrm>
          <a:solidFill>
            <a:schemeClr val="bg1"/>
          </a:solidFill>
        </p:grpSpPr>
        <p:sp>
          <p:nvSpPr>
            <p:cNvPr id="142" name="Freeform 1071"/>
            <p:cNvSpPr>
              <a:spLocks/>
            </p:cNvSpPr>
            <p:nvPr/>
          </p:nvSpPr>
          <p:spPr bwMode="auto">
            <a:xfrm>
              <a:off x="7696200" y="1007004"/>
              <a:ext cx="96838" cy="236538"/>
            </a:xfrm>
            <a:custGeom>
              <a:avLst/>
              <a:gdLst>
                <a:gd name="T0" fmla="*/ 0 w 121"/>
                <a:gd name="T1" fmla="*/ 22 h 298"/>
                <a:gd name="T2" fmla="*/ 0 w 121"/>
                <a:gd name="T3" fmla="*/ 22 h 298"/>
                <a:gd name="T4" fmla="*/ 6 w 121"/>
                <a:gd name="T5" fmla="*/ 43 h 298"/>
                <a:gd name="T6" fmla="*/ 12 w 121"/>
                <a:gd name="T7" fmla="*/ 66 h 298"/>
                <a:gd name="T8" fmla="*/ 19 w 121"/>
                <a:gd name="T9" fmla="*/ 99 h 298"/>
                <a:gd name="T10" fmla="*/ 26 w 121"/>
                <a:gd name="T11" fmla="*/ 138 h 298"/>
                <a:gd name="T12" fmla="*/ 32 w 121"/>
                <a:gd name="T13" fmla="*/ 186 h 298"/>
                <a:gd name="T14" fmla="*/ 33 w 121"/>
                <a:gd name="T15" fmla="*/ 212 h 298"/>
                <a:gd name="T16" fmla="*/ 34 w 121"/>
                <a:gd name="T17" fmla="*/ 239 h 298"/>
                <a:gd name="T18" fmla="*/ 35 w 121"/>
                <a:gd name="T19" fmla="*/ 267 h 298"/>
                <a:gd name="T20" fmla="*/ 35 w 121"/>
                <a:gd name="T21" fmla="*/ 298 h 298"/>
                <a:gd name="T22" fmla="*/ 72 w 121"/>
                <a:gd name="T23" fmla="*/ 298 h 298"/>
                <a:gd name="T24" fmla="*/ 72 w 121"/>
                <a:gd name="T25" fmla="*/ 298 h 298"/>
                <a:gd name="T26" fmla="*/ 72 w 121"/>
                <a:gd name="T27" fmla="*/ 261 h 298"/>
                <a:gd name="T28" fmla="*/ 73 w 121"/>
                <a:gd name="T29" fmla="*/ 222 h 298"/>
                <a:gd name="T30" fmla="*/ 76 w 121"/>
                <a:gd name="T31" fmla="*/ 175 h 298"/>
                <a:gd name="T32" fmla="*/ 78 w 121"/>
                <a:gd name="T33" fmla="*/ 151 h 298"/>
                <a:gd name="T34" fmla="*/ 82 w 121"/>
                <a:gd name="T35" fmla="*/ 125 h 298"/>
                <a:gd name="T36" fmla="*/ 86 w 121"/>
                <a:gd name="T37" fmla="*/ 100 h 298"/>
                <a:gd name="T38" fmla="*/ 91 w 121"/>
                <a:gd name="T39" fmla="*/ 76 h 298"/>
                <a:gd name="T40" fmla="*/ 97 w 121"/>
                <a:gd name="T41" fmla="*/ 54 h 298"/>
                <a:gd name="T42" fmla="*/ 103 w 121"/>
                <a:gd name="T43" fmla="*/ 33 h 298"/>
                <a:gd name="T44" fmla="*/ 111 w 121"/>
                <a:gd name="T45" fmla="*/ 16 h 298"/>
                <a:gd name="T46" fmla="*/ 116 w 121"/>
                <a:gd name="T47" fmla="*/ 7 h 298"/>
                <a:gd name="T48" fmla="*/ 121 w 121"/>
                <a:gd name="T49" fmla="*/ 0 h 298"/>
                <a:gd name="T50" fmla="*/ 0 w 121"/>
                <a:gd name="T51" fmla="*/ 2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298">
                  <a:moveTo>
                    <a:pt x="0" y="22"/>
                  </a:moveTo>
                  <a:lnTo>
                    <a:pt x="0" y="22"/>
                  </a:lnTo>
                  <a:lnTo>
                    <a:pt x="6" y="43"/>
                  </a:lnTo>
                  <a:lnTo>
                    <a:pt x="12" y="66"/>
                  </a:lnTo>
                  <a:lnTo>
                    <a:pt x="19" y="99"/>
                  </a:lnTo>
                  <a:lnTo>
                    <a:pt x="26" y="138"/>
                  </a:lnTo>
                  <a:lnTo>
                    <a:pt x="32" y="186"/>
                  </a:lnTo>
                  <a:lnTo>
                    <a:pt x="33" y="212"/>
                  </a:lnTo>
                  <a:lnTo>
                    <a:pt x="34" y="239"/>
                  </a:lnTo>
                  <a:lnTo>
                    <a:pt x="35" y="267"/>
                  </a:lnTo>
                  <a:lnTo>
                    <a:pt x="35" y="298"/>
                  </a:lnTo>
                  <a:lnTo>
                    <a:pt x="72" y="298"/>
                  </a:lnTo>
                  <a:lnTo>
                    <a:pt x="72" y="298"/>
                  </a:lnTo>
                  <a:lnTo>
                    <a:pt x="72" y="261"/>
                  </a:lnTo>
                  <a:lnTo>
                    <a:pt x="73" y="222"/>
                  </a:lnTo>
                  <a:lnTo>
                    <a:pt x="76" y="175"/>
                  </a:lnTo>
                  <a:lnTo>
                    <a:pt x="78" y="151"/>
                  </a:lnTo>
                  <a:lnTo>
                    <a:pt x="82" y="125"/>
                  </a:lnTo>
                  <a:lnTo>
                    <a:pt x="86" y="100"/>
                  </a:lnTo>
                  <a:lnTo>
                    <a:pt x="91" y="76"/>
                  </a:lnTo>
                  <a:lnTo>
                    <a:pt x="97" y="54"/>
                  </a:lnTo>
                  <a:lnTo>
                    <a:pt x="103" y="33"/>
                  </a:lnTo>
                  <a:lnTo>
                    <a:pt x="111" y="16"/>
                  </a:lnTo>
                  <a:lnTo>
                    <a:pt x="116" y="7"/>
                  </a:lnTo>
                  <a:lnTo>
                    <a:pt x="121" y="0"/>
                  </a:lnTo>
                  <a:lnTo>
                    <a:pt x="0" y="2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3" name="Freeform 1072"/>
            <p:cNvSpPr>
              <a:spLocks/>
            </p:cNvSpPr>
            <p:nvPr/>
          </p:nvSpPr>
          <p:spPr bwMode="auto">
            <a:xfrm>
              <a:off x="7366000" y="819679"/>
              <a:ext cx="446088" cy="423863"/>
            </a:xfrm>
            <a:custGeom>
              <a:avLst/>
              <a:gdLst>
                <a:gd name="T0" fmla="*/ 466 w 562"/>
                <a:gd name="T1" fmla="*/ 0 h 534"/>
                <a:gd name="T2" fmla="*/ 449 w 562"/>
                <a:gd name="T3" fmla="*/ 15 h 534"/>
                <a:gd name="T4" fmla="*/ 418 w 562"/>
                <a:gd name="T5" fmla="*/ 48 h 534"/>
                <a:gd name="T6" fmla="*/ 392 w 562"/>
                <a:gd name="T7" fmla="*/ 82 h 534"/>
                <a:gd name="T8" fmla="*/ 364 w 562"/>
                <a:gd name="T9" fmla="*/ 126 h 534"/>
                <a:gd name="T10" fmla="*/ 335 w 562"/>
                <a:gd name="T11" fmla="*/ 182 h 534"/>
                <a:gd name="T12" fmla="*/ 307 w 562"/>
                <a:gd name="T13" fmla="*/ 249 h 534"/>
                <a:gd name="T14" fmla="*/ 293 w 562"/>
                <a:gd name="T15" fmla="*/ 286 h 534"/>
                <a:gd name="T16" fmla="*/ 277 w 562"/>
                <a:gd name="T17" fmla="*/ 323 h 534"/>
                <a:gd name="T18" fmla="*/ 257 w 562"/>
                <a:gd name="T19" fmla="*/ 350 h 534"/>
                <a:gd name="T20" fmla="*/ 234 w 562"/>
                <a:gd name="T21" fmla="*/ 372 h 534"/>
                <a:gd name="T22" fmla="*/ 211 w 562"/>
                <a:gd name="T23" fmla="*/ 386 h 534"/>
                <a:gd name="T24" fmla="*/ 189 w 562"/>
                <a:gd name="T25" fmla="*/ 397 h 534"/>
                <a:gd name="T26" fmla="*/ 159 w 562"/>
                <a:gd name="T27" fmla="*/ 407 h 534"/>
                <a:gd name="T28" fmla="*/ 154 w 562"/>
                <a:gd name="T29" fmla="*/ 407 h 534"/>
                <a:gd name="T30" fmla="*/ 118 w 562"/>
                <a:gd name="T31" fmla="*/ 408 h 534"/>
                <a:gd name="T32" fmla="*/ 71 w 562"/>
                <a:gd name="T33" fmla="*/ 417 h 534"/>
                <a:gd name="T34" fmla="*/ 47 w 562"/>
                <a:gd name="T35" fmla="*/ 426 h 534"/>
                <a:gd name="T36" fmla="*/ 26 w 562"/>
                <a:gd name="T37" fmla="*/ 438 h 534"/>
                <a:gd name="T38" fmla="*/ 10 w 562"/>
                <a:gd name="T39" fmla="*/ 454 h 534"/>
                <a:gd name="T40" fmla="*/ 4 w 562"/>
                <a:gd name="T41" fmla="*/ 464 h 534"/>
                <a:gd name="T42" fmla="*/ 0 w 562"/>
                <a:gd name="T43" fmla="*/ 482 h 534"/>
                <a:gd name="T44" fmla="*/ 7 w 562"/>
                <a:gd name="T45" fmla="*/ 497 h 534"/>
                <a:gd name="T46" fmla="*/ 26 w 562"/>
                <a:gd name="T47" fmla="*/ 510 h 534"/>
                <a:gd name="T48" fmla="*/ 55 w 562"/>
                <a:gd name="T49" fmla="*/ 519 h 534"/>
                <a:gd name="T50" fmla="*/ 96 w 562"/>
                <a:gd name="T51" fmla="*/ 526 h 534"/>
                <a:gd name="T52" fmla="*/ 148 w 562"/>
                <a:gd name="T53" fmla="*/ 531 h 534"/>
                <a:gd name="T54" fmla="*/ 250 w 562"/>
                <a:gd name="T55" fmla="*/ 534 h 534"/>
                <a:gd name="T56" fmla="*/ 251 w 562"/>
                <a:gd name="T57" fmla="*/ 534 h 534"/>
                <a:gd name="T58" fmla="*/ 265 w 562"/>
                <a:gd name="T59" fmla="*/ 530 h 534"/>
                <a:gd name="T60" fmla="*/ 278 w 562"/>
                <a:gd name="T61" fmla="*/ 520 h 534"/>
                <a:gd name="T62" fmla="*/ 288 w 562"/>
                <a:gd name="T63" fmla="*/ 507 h 534"/>
                <a:gd name="T64" fmla="*/ 298 w 562"/>
                <a:gd name="T65" fmla="*/ 488 h 534"/>
                <a:gd name="T66" fmla="*/ 305 w 562"/>
                <a:gd name="T67" fmla="*/ 462 h 534"/>
                <a:gd name="T68" fmla="*/ 309 w 562"/>
                <a:gd name="T69" fmla="*/ 446 h 534"/>
                <a:gd name="T70" fmla="*/ 318 w 562"/>
                <a:gd name="T71" fmla="*/ 411 h 534"/>
                <a:gd name="T72" fmla="*/ 332 w 562"/>
                <a:gd name="T73" fmla="*/ 379 h 534"/>
                <a:gd name="T74" fmla="*/ 349 w 562"/>
                <a:gd name="T75" fmla="*/ 352 h 534"/>
                <a:gd name="T76" fmla="*/ 369 w 562"/>
                <a:gd name="T77" fmla="*/ 329 h 534"/>
                <a:gd name="T78" fmla="*/ 391 w 562"/>
                <a:gd name="T79" fmla="*/ 308 h 534"/>
                <a:gd name="T80" fmla="*/ 435 w 562"/>
                <a:gd name="T81" fmla="*/ 277 h 534"/>
                <a:gd name="T82" fmla="*/ 456 w 562"/>
                <a:gd name="T83" fmla="*/ 267 h 534"/>
                <a:gd name="T84" fmla="*/ 505 w 562"/>
                <a:gd name="T85" fmla="*/ 249 h 534"/>
                <a:gd name="T86" fmla="*/ 538 w 562"/>
                <a:gd name="T87" fmla="*/ 237 h 534"/>
                <a:gd name="T88" fmla="*/ 549 w 562"/>
                <a:gd name="T89" fmla="*/ 221 h 534"/>
                <a:gd name="T90" fmla="*/ 557 w 562"/>
                <a:gd name="T91" fmla="*/ 202 h 534"/>
                <a:gd name="T92" fmla="*/ 562 w 562"/>
                <a:gd name="T93" fmla="*/ 176 h 534"/>
                <a:gd name="T94" fmla="*/ 558 w 562"/>
                <a:gd name="T95" fmla="*/ 141 h 534"/>
                <a:gd name="T96" fmla="*/ 543 w 562"/>
                <a:gd name="T97" fmla="*/ 101 h 534"/>
                <a:gd name="T98" fmla="*/ 514 w 562"/>
                <a:gd name="T99" fmla="*/ 53 h 534"/>
                <a:gd name="T100" fmla="*/ 466 w 562"/>
                <a:gd name="T10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2" h="534">
                  <a:moveTo>
                    <a:pt x="466" y="0"/>
                  </a:moveTo>
                  <a:lnTo>
                    <a:pt x="466" y="0"/>
                  </a:lnTo>
                  <a:lnTo>
                    <a:pt x="462" y="4"/>
                  </a:lnTo>
                  <a:lnTo>
                    <a:pt x="449" y="15"/>
                  </a:lnTo>
                  <a:lnTo>
                    <a:pt x="430" y="35"/>
                  </a:lnTo>
                  <a:lnTo>
                    <a:pt x="418" y="48"/>
                  </a:lnTo>
                  <a:lnTo>
                    <a:pt x="406" y="64"/>
                  </a:lnTo>
                  <a:lnTo>
                    <a:pt x="392" y="82"/>
                  </a:lnTo>
                  <a:lnTo>
                    <a:pt x="379" y="103"/>
                  </a:lnTo>
                  <a:lnTo>
                    <a:pt x="364" y="126"/>
                  </a:lnTo>
                  <a:lnTo>
                    <a:pt x="349" y="153"/>
                  </a:lnTo>
                  <a:lnTo>
                    <a:pt x="335" y="182"/>
                  </a:lnTo>
                  <a:lnTo>
                    <a:pt x="321" y="214"/>
                  </a:lnTo>
                  <a:lnTo>
                    <a:pt x="307" y="249"/>
                  </a:lnTo>
                  <a:lnTo>
                    <a:pt x="293" y="286"/>
                  </a:lnTo>
                  <a:lnTo>
                    <a:pt x="293" y="286"/>
                  </a:lnTo>
                  <a:lnTo>
                    <a:pt x="286" y="305"/>
                  </a:lnTo>
                  <a:lnTo>
                    <a:pt x="277" y="323"/>
                  </a:lnTo>
                  <a:lnTo>
                    <a:pt x="267" y="337"/>
                  </a:lnTo>
                  <a:lnTo>
                    <a:pt x="257" y="350"/>
                  </a:lnTo>
                  <a:lnTo>
                    <a:pt x="245" y="362"/>
                  </a:lnTo>
                  <a:lnTo>
                    <a:pt x="234" y="372"/>
                  </a:lnTo>
                  <a:lnTo>
                    <a:pt x="222" y="380"/>
                  </a:lnTo>
                  <a:lnTo>
                    <a:pt x="211" y="386"/>
                  </a:lnTo>
                  <a:lnTo>
                    <a:pt x="200" y="393"/>
                  </a:lnTo>
                  <a:lnTo>
                    <a:pt x="189" y="397"/>
                  </a:lnTo>
                  <a:lnTo>
                    <a:pt x="172" y="404"/>
                  </a:lnTo>
                  <a:lnTo>
                    <a:pt x="159" y="407"/>
                  </a:lnTo>
                  <a:lnTo>
                    <a:pt x="154" y="407"/>
                  </a:lnTo>
                  <a:lnTo>
                    <a:pt x="154" y="407"/>
                  </a:lnTo>
                  <a:lnTo>
                    <a:pt x="136" y="407"/>
                  </a:lnTo>
                  <a:lnTo>
                    <a:pt x="118" y="408"/>
                  </a:lnTo>
                  <a:lnTo>
                    <a:pt x="96" y="412"/>
                  </a:lnTo>
                  <a:lnTo>
                    <a:pt x="71" y="417"/>
                  </a:lnTo>
                  <a:lnTo>
                    <a:pt x="59" y="421"/>
                  </a:lnTo>
                  <a:lnTo>
                    <a:pt x="47" y="426"/>
                  </a:lnTo>
                  <a:lnTo>
                    <a:pt x="36" y="431"/>
                  </a:lnTo>
                  <a:lnTo>
                    <a:pt x="26" y="438"/>
                  </a:lnTo>
                  <a:lnTo>
                    <a:pt x="17" y="445"/>
                  </a:lnTo>
                  <a:lnTo>
                    <a:pt x="10" y="454"/>
                  </a:lnTo>
                  <a:lnTo>
                    <a:pt x="10" y="454"/>
                  </a:lnTo>
                  <a:lnTo>
                    <a:pt x="4" y="464"/>
                  </a:lnTo>
                  <a:lnTo>
                    <a:pt x="1" y="473"/>
                  </a:lnTo>
                  <a:lnTo>
                    <a:pt x="0" y="482"/>
                  </a:lnTo>
                  <a:lnTo>
                    <a:pt x="2" y="491"/>
                  </a:lnTo>
                  <a:lnTo>
                    <a:pt x="7" y="497"/>
                  </a:lnTo>
                  <a:lnTo>
                    <a:pt x="15" y="504"/>
                  </a:lnTo>
                  <a:lnTo>
                    <a:pt x="26" y="510"/>
                  </a:lnTo>
                  <a:lnTo>
                    <a:pt x="39" y="515"/>
                  </a:lnTo>
                  <a:lnTo>
                    <a:pt x="55" y="519"/>
                  </a:lnTo>
                  <a:lnTo>
                    <a:pt x="74" y="524"/>
                  </a:lnTo>
                  <a:lnTo>
                    <a:pt x="96" y="526"/>
                  </a:lnTo>
                  <a:lnTo>
                    <a:pt x="121" y="529"/>
                  </a:lnTo>
                  <a:lnTo>
                    <a:pt x="148" y="531"/>
                  </a:lnTo>
                  <a:lnTo>
                    <a:pt x="179" y="532"/>
                  </a:lnTo>
                  <a:lnTo>
                    <a:pt x="250" y="534"/>
                  </a:lnTo>
                  <a:lnTo>
                    <a:pt x="250" y="534"/>
                  </a:lnTo>
                  <a:lnTo>
                    <a:pt x="251" y="534"/>
                  </a:lnTo>
                  <a:lnTo>
                    <a:pt x="256" y="532"/>
                  </a:lnTo>
                  <a:lnTo>
                    <a:pt x="265" y="530"/>
                  </a:lnTo>
                  <a:lnTo>
                    <a:pt x="273" y="524"/>
                  </a:lnTo>
                  <a:lnTo>
                    <a:pt x="278" y="520"/>
                  </a:lnTo>
                  <a:lnTo>
                    <a:pt x="283" y="514"/>
                  </a:lnTo>
                  <a:lnTo>
                    <a:pt x="288" y="507"/>
                  </a:lnTo>
                  <a:lnTo>
                    <a:pt x="293" y="498"/>
                  </a:lnTo>
                  <a:lnTo>
                    <a:pt x="298" y="488"/>
                  </a:lnTo>
                  <a:lnTo>
                    <a:pt x="302" y="476"/>
                  </a:lnTo>
                  <a:lnTo>
                    <a:pt x="305" y="462"/>
                  </a:lnTo>
                  <a:lnTo>
                    <a:pt x="309" y="446"/>
                  </a:lnTo>
                  <a:lnTo>
                    <a:pt x="309" y="446"/>
                  </a:lnTo>
                  <a:lnTo>
                    <a:pt x="313" y="428"/>
                  </a:lnTo>
                  <a:lnTo>
                    <a:pt x="318" y="411"/>
                  </a:lnTo>
                  <a:lnTo>
                    <a:pt x="325" y="395"/>
                  </a:lnTo>
                  <a:lnTo>
                    <a:pt x="332" y="379"/>
                  </a:lnTo>
                  <a:lnTo>
                    <a:pt x="340" y="366"/>
                  </a:lnTo>
                  <a:lnTo>
                    <a:pt x="349" y="352"/>
                  </a:lnTo>
                  <a:lnTo>
                    <a:pt x="359" y="340"/>
                  </a:lnTo>
                  <a:lnTo>
                    <a:pt x="369" y="329"/>
                  </a:lnTo>
                  <a:lnTo>
                    <a:pt x="380" y="318"/>
                  </a:lnTo>
                  <a:lnTo>
                    <a:pt x="391" y="308"/>
                  </a:lnTo>
                  <a:lnTo>
                    <a:pt x="413" y="292"/>
                  </a:lnTo>
                  <a:lnTo>
                    <a:pt x="435" y="277"/>
                  </a:lnTo>
                  <a:lnTo>
                    <a:pt x="456" y="267"/>
                  </a:lnTo>
                  <a:lnTo>
                    <a:pt x="456" y="267"/>
                  </a:lnTo>
                  <a:lnTo>
                    <a:pt x="477" y="259"/>
                  </a:lnTo>
                  <a:lnTo>
                    <a:pt x="505" y="249"/>
                  </a:lnTo>
                  <a:lnTo>
                    <a:pt x="538" y="237"/>
                  </a:lnTo>
                  <a:lnTo>
                    <a:pt x="538" y="237"/>
                  </a:lnTo>
                  <a:lnTo>
                    <a:pt x="542" y="233"/>
                  </a:lnTo>
                  <a:lnTo>
                    <a:pt x="549" y="221"/>
                  </a:lnTo>
                  <a:lnTo>
                    <a:pt x="553" y="212"/>
                  </a:lnTo>
                  <a:lnTo>
                    <a:pt x="557" y="202"/>
                  </a:lnTo>
                  <a:lnTo>
                    <a:pt x="559" y="189"/>
                  </a:lnTo>
                  <a:lnTo>
                    <a:pt x="562" y="176"/>
                  </a:lnTo>
                  <a:lnTo>
                    <a:pt x="560" y="160"/>
                  </a:lnTo>
                  <a:lnTo>
                    <a:pt x="558" y="141"/>
                  </a:lnTo>
                  <a:lnTo>
                    <a:pt x="552" y="122"/>
                  </a:lnTo>
                  <a:lnTo>
                    <a:pt x="543" y="101"/>
                  </a:lnTo>
                  <a:lnTo>
                    <a:pt x="531" y="77"/>
                  </a:lnTo>
                  <a:lnTo>
                    <a:pt x="514" y="53"/>
                  </a:lnTo>
                  <a:lnTo>
                    <a:pt x="493" y="27"/>
                  </a:lnTo>
                  <a:lnTo>
                    <a:pt x="46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67" name="Rectangle 166"/>
          <p:cNvSpPr/>
          <p:nvPr/>
        </p:nvSpPr>
        <p:spPr>
          <a:xfrm>
            <a:off x="8208963" y="3978275"/>
            <a:ext cx="687387" cy="687388"/>
          </a:xfrm>
          <a:prstGeom prst="rect">
            <a:avLst/>
          </a:prstGeom>
          <a:solidFill>
            <a:srgbClr val="0043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7" name="Group 143"/>
          <p:cNvGrpSpPr/>
          <p:nvPr/>
        </p:nvGrpSpPr>
        <p:grpSpPr>
          <a:xfrm>
            <a:off x="8384086" y="4192815"/>
            <a:ext cx="331743" cy="239086"/>
            <a:chOff x="8620125" y="3048529"/>
            <a:chExt cx="460375" cy="331789"/>
          </a:xfrm>
          <a:solidFill>
            <a:schemeClr val="bg1"/>
          </a:solidFill>
        </p:grpSpPr>
        <p:sp>
          <p:nvSpPr>
            <p:cNvPr id="145" name="Rectangle 1091"/>
            <p:cNvSpPr>
              <a:spLocks noChangeArrowheads="1"/>
            </p:cNvSpPr>
            <p:nvPr/>
          </p:nvSpPr>
          <p:spPr bwMode="auto">
            <a:xfrm>
              <a:off x="8637588" y="3224742"/>
              <a:ext cx="430213" cy="15557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46" name="Freeform 1092"/>
            <p:cNvSpPr>
              <a:spLocks/>
            </p:cNvSpPr>
            <p:nvPr/>
          </p:nvSpPr>
          <p:spPr bwMode="auto">
            <a:xfrm>
              <a:off x="8620125" y="3135842"/>
              <a:ext cx="460375" cy="106363"/>
            </a:xfrm>
            <a:custGeom>
              <a:avLst/>
              <a:gdLst>
                <a:gd name="T0" fmla="*/ 580 w 580"/>
                <a:gd name="T1" fmla="*/ 125 h 135"/>
                <a:gd name="T2" fmla="*/ 580 w 580"/>
                <a:gd name="T3" fmla="*/ 125 h 135"/>
                <a:gd name="T4" fmla="*/ 579 w 580"/>
                <a:gd name="T5" fmla="*/ 129 h 135"/>
                <a:gd name="T6" fmla="*/ 578 w 580"/>
                <a:gd name="T7" fmla="*/ 133 h 135"/>
                <a:gd name="T8" fmla="*/ 574 w 580"/>
                <a:gd name="T9" fmla="*/ 134 h 135"/>
                <a:gd name="T10" fmla="*/ 570 w 580"/>
                <a:gd name="T11" fmla="*/ 135 h 135"/>
                <a:gd name="T12" fmla="*/ 10 w 580"/>
                <a:gd name="T13" fmla="*/ 135 h 135"/>
                <a:gd name="T14" fmla="*/ 10 w 580"/>
                <a:gd name="T15" fmla="*/ 135 h 135"/>
                <a:gd name="T16" fmla="*/ 6 w 580"/>
                <a:gd name="T17" fmla="*/ 134 h 135"/>
                <a:gd name="T18" fmla="*/ 3 w 580"/>
                <a:gd name="T19" fmla="*/ 133 h 135"/>
                <a:gd name="T20" fmla="*/ 1 w 580"/>
                <a:gd name="T21" fmla="*/ 129 h 135"/>
                <a:gd name="T22" fmla="*/ 0 w 580"/>
                <a:gd name="T23" fmla="*/ 125 h 135"/>
                <a:gd name="T24" fmla="*/ 0 w 580"/>
                <a:gd name="T25" fmla="*/ 11 h 135"/>
                <a:gd name="T26" fmla="*/ 0 w 580"/>
                <a:gd name="T27" fmla="*/ 11 h 135"/>
                <a:gd name="T28" fmla="*/ 1 w 580"/>
                <a:gd name="T29" fmla="*/ 6 h 135"/>
                <a:gd name="T30" fmla="*/ 3 w 580"/>
                <a:gd name="T31" fmla="*/ 4 h 135"/>
                <a:gd name="T32" fmla="*/ 6 w 580"/>
                <a:gd name="T33" fmla="*/ 2 h 135"/>
                <a:gd name="T34" fmla="*/ 10 w 580"/>
                <a:gd name="T35" fmla="*/ 0 h 135"/>
                <a:gd name="T36" fmla="*/ 570 w 580"/>
                <a:gd name="T37" fmla="*/ 0 h 135"/>
                <a:gd name="T38" fmla="*/ 570 w 580"/>
                <a:gd name="T39" fmla="*/ 0 h 135"/>
                <a:gd name="T40" fmla="*/ 574 w 580"/>
                <a:gd name="T41" fmla="*/ 2 h 135"/>
                <a:gd name="T42" fmla="*/ 578 w 580"/>
                <a:gd name="T43" fmla="*/ 4 h 135"/>
                <a:gd name="T44" fmla="*/ 579 w 580"/>
                <a:gd name="T45" fmla="*/ 6 h 135"/>
                <a:gd name="T46" fmla="*/ 580 w 580"/>
                <a:gd name="T47" fmla="*/ 11 h 135"/>
                <a:gd name="T48" fmla="*/ 580 w 580"/>
                <a:gd name="T49" fmla="*/ 12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0" h="135">
                  <a:moveTo>
                    <a:pt x="580" y="125"/>
                  </a:moveTo>
                  <a:lnTo>
                    <a:pt x="580" y="125"/>
                  </a:lnTo>
                  <a:lnTo>
                    <a:pt x="579" y="129"/>
                  </a:lnTo>
                  <a:lnTo>
                    <a:pt x="578" y="133"/>
                  </a:lnTo>
                  <a:lnTo>
                    <a:pt x="574" y="134"/>
                  </a:lnTo>
                  <a:lnTo>
                    <a:pt x="570" y="135"/>
                  </a:lnTo>
                  <a:lnTo>
                    <a:pt x="10" y="135"/>
                  </a:lnTo>
                  <a:lnTo>
                    <a:pt x="10" y="135"/>
                  </a:lnTo>
                  <a:lnTo>
                    <a:pt x="6" y="134"/>
                  </a:lnTo>
                  <a:lnTo>
                    <a:pt x="3" y="133"/>
                  </a:lnTo>
                  <a:lnTo>
                    <a:pt x="1" y="129"/>
                  </a:lnTo>
                  <a:lnTo>
                    <a:pt x="0" y="125"/>
                  </a:lnTo>
                  <a:lnTo>
                    <a:pt x="0" y="11"/>
                  </a:lnTo>
                  <a:lnTo>
                    <a:pt x="0" y="11"/>
                  </a:lnTo>
                  <a:lnTo>
                    <a:pt x="1" y="6"/>
                  </a:lnTo>
                  <a:lnTo>
                    <a:pt x="3" y="4"/>
                  </a:lnTo>
                  <a:lnTo>
                    <a:pt x="6" y="2"/>
                  </a:lnTo>
                  <a:lnTo>
                    <a:pt x="10" y="0"/>
                  </a:lnTo>
                  <a:lnTo>
                    <a:pt x="570" y="0"/>
                  </a:lnTo>
                  <a:lnTo>
                    <a:pt x="570" y="0"/>
                  </a:lnTo>
                  <a:lnTo>
                    <a:pt x="574" y="2"/>
                  </a:lnTo>
                  <a:lnTo>
                    <a:pt x="578" y="4"/>
                  </a:lnTo>
                  <a:lnTo>
                    <a:pt x="579" y="6"/>
                  </a:lnTo>
                  <a:lnTo>
                    <a:pt x="580" y="11"/>
                  </a:lnTo>
                  <a:lnTo>
                    <a:pt x="580" y="12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47" name="Rectangle 1093"/>
            <p:cNvSpPr>
              <a:spLocks noChangeArrowheads="1"/>
            </p:cNvSpPr>
            <p:nvPr/>
          </p:nvSpPr>
          <p:spPr bwMode="auto">
            <a:xfrm>
              <a:off x="8758238" y="3135842"/>
              <a:ext cx="60325" cy="106363"/>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48" name="Rectangle 1094"/>
            <p:cNvSpPr>
              <a:spLocks noChangeArrowheads="1"/>
            </p:cNvSpPr>
            <p:nvPr/>
          </p:nvSpPr>
          <p:spPr bwMode="auto">
            <a:xfrm>
              <a:off x="8767763" y="3242205"/>
              <a:ext cx="58738" cy="138113"/>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49" name="Rectangle 1095"/>
            <p:cNvSpPr>
              <a:spLocks noChangeArrowheads="1"/>
            </p:cNvSpPr>
            <p:nvPr/>
          </p:nvSpPr>
          <p:spPr bwMode="auto">
            <a:xfrm>
              <a:off x="8874125" y="3242205"/>
              <a:ext cx="58738" cy="138113"/>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50" name="Rectangle 1096"/>
            <p:cNvSpPr>
              <a:spLocks noChangeArrowheads="1"/>
            </p:cNvSpPr>
            <p:nvPr/>
          </p:nvSpPr>
          <p:spPr bwMode="auto">
            <a:xfrm>
              <a:off x="8882063" y="3135842"/>
              <a:ext cx="60325" cy="106363"/>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51" name="Freeform 1097"/>
            <p:cNvSpPr>
              <a:spLocks/>
            </p:cNvSpPr>
            <p:nvPr/>
          </p:nvSpPr>
          <p:spPr bwMode="auto">
            <a:xfrm>
              <a:off x="8694738" y="3048530"/>
              <a:ext cx="153988" cy="87313"/>
            </a:xfrm>
            <a:custGeom>
              <a:avLst/>
              <a:gdLst>
                <a:gd name="T0" fmla="*/ 93 w 194"/>
                <a:gd name="T1" fmla="*/ 17 h 109"/>
                <a:gd name="T2" fmla="*/ 93 w 194"/>
                <a:gd name="T3" fmla="*/ 17 h 109"/>
                <a:gd name="T4" fmla="*/ 92 w 194"/>
                <a:gd name="T5" fmla="*/ 16 h 109"/>
                <a:gd name="T6" fmla="*/ 91 w 194"/>
                <a:gd name="T7" fmla="*/ 15 h 109"/>
                <a:gd name="T8" fmla="*/ 91 w 194"/>
                <a:gd name="T9" fmla="*/ 15 h 109"/>
                <a:gd name="T10" fmla="*/ 91 w 194"/>
                <a:gd name="T11" fmla="*/ 15 h 109"/>
                <a:gd name="T12" fmla="*/ 83 w 194"/>
                <a:gd name="T13" fmla="*/ 9 h 109"/>
                <a:gd name="T14" fmla="*/ 73 w 194"/>
                <a:gd name="T15" fmla="*/ 5 h 109"/>
                <a:gd name="T16" fmla="*/ 65 w 194"/>
                <a:gd name="T17" fmla="*/ 1 h 109"/>
                <a:gd name="T18" fmla="*/ 54 w 194"/>
                <a:gd name="T19" fmla="*/ 0 h 109"/>
                <a:gd name="T20" fmla="*/ 54 w 194"/>
                <a:gd name="T21" fmla="*/ 0 h 109"/>
                <a:gd name="T22" fmla="*/ 43 w 194"/>
                <a:gd name="T23" fmla="*/ 1 h 109"/>
                <a:gd name="T24" fmla="*/ 33 w 194"/>
                <a:gd name="T25" fmla="*/ 5 h 109"/>
                <a:gd name="T26" fmla="*/ 23 w 194"/>
                <a:gd name="T27" fmla="*/ 10 h 109"/>
                <a:gd name="T28" fmla="*/ 16 w 194"/>
                <a:gd name="T29" fmla="*/ 16 h 109"/>
                <a:gd name="T30" fmla="*/ 8 w 194"/>
                <a:gd name="T31" fmla="*/ 25 h 109"/>
                <a:gd name="T32" fmla="*/ 3 w 194"/>
                <a:gd name="T33" fmla="*/ 35 h 109"/>
                <a:gd name="T34" fmla="*/ 1 w 194"/>
                <a:gd name="T35" fmla="*/ 44 h 109"/>
                <a:gd name="T36" fmla="*/ 0 w 194"/>
                <a:gd name="T37" fmla="*/ 55 h 109"/>
                <a:gd name="T38" fmla="*/ 0 w 194"/>
                <a:gd name="T39" fmla="*/ 55 h 109"/>
                <a:gd name="T40" fmla="*/ 1 w 194"/>
                <a:gd name="T41" fmla="*/ 66 h 109"/>
                <a:gd name="T42" fmla="*/ 3 w 194"/>
                <a:gd name="T43" fmla="*/ 76 h 109"/>
                <a:gd name="T44" fmla="*/ 8 w 194"/>
                <a:gd name="T45" fmla="*/ 86 h 109"/>
                <a:gd name="T46" fmla="*/ 16 w 194"/>
                <a:gd name="T47" fmla="*/ 93 h 109"/>
                <a:gd name="T48" fmla="*/ 23 w 194"/>
                <a:gd name="T49" fmla="*/ 101 h 109"/>
                <a:gd name="T50" fmla="*/ 33 w 194"/>
                <a:gd name="T51" fmla="*/ 106 h 109"/>
                <a:gd name="T52" fmla="*/ 43 w 194"/>
                <a:gd name="T53" fmla="*/ 108 h 109"/>
                <a:gd name="T54" fmla="*/ 54 w 194"/>
                <a:gd name="T55" fmla="*/ 109 h 109"/>
                <a:gd name="T56" fmla="*/ 194 w 194"/>
                <a:gd name="T57" fmla="*/ 109 h 109"/>
                <a:gd name="T58" fmla="*/ 93 w 194"/>
                <a:gd name="T59"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4" h="109">
                  <a:moveTo>
                    <a:pt x="93" y="17"/>
                  </a:moveTo>
                  <a:lnTo>
                    <a:pt x="93" y="17"/>
                  </a:lnTo>
                  <a:lnTo>
                    <a:pt x="92" y="16"/>
                  </a:lnTo>
                  <a:lnTo>
                    <a:pt x="91" y="15"/>
                  </a:lnTo>
                  <a:lnTo>
                    <a:pt x="91" y="15"/>
                  </a:lnTo>
                  <a:lnTo>
                    <a:pt x="91" y="15"/>
                  </a:lnTo>
                  <a:lnTo>
                    <a:pt x="83" y="9"/>
                  </a:lnTo>
                  <a:lnTo>
                    <a:pt x="73" y="5"/>
                  </a:lnTo>
                  <a:lnTo>
                    <a:pt x="65" y="1"/>
                  </a:lnTo>
                  <a:lnTo>
                    <a:pt x="54" y="0"/>
                  </a:lnTo>
                  <a:lnTo>
                    <a:pt x="54" y="0"/>
                  </a:lnTo>
                  <a:lnTo>
                    <a:pt x="43" y="1"/>
                  </a:lnTo>
                  <a:lnTo>
                    <a:pt x="33" y="5"/>
                  </a:lnTo>
                  <a:lnTo>
                    <a:pt x="23" y="10"/>
                  </a:lnTo>
                  <a:lnTo>
                    <a:pt x="16" y="16"/>
                  </a:lnTo>
                  <a:lnTo>
                    <a:pt x="8" y="25"/>
                  </a:lnTo>
                  <a:lnTo>
                    <a:pt x="3" y="35"/>
                  </a:lnTo>
                  <a:lnTo>
                    <a:pt x="1" y="44"/>
                  </a:lnTo>
                  <a:lnTo>
                    <a:pt x="0" y="55"/>
                  </a:lnTo>
                  <a:lnTo>
                    <a:pt x="0" y="55"/>
                  </a:lnTo>
                  <a:lnTo>
                    <a:pt x="1" y="66"/>
                  </a:lnTo>
                  <a:lnTo>
                    <a:pt x="3" y="76"/>
                  </a:lnTo>
                  <a:lnTo>
                    <a:pt x="8" y="86"/>
                  </a:lnTo>
                  <a:lnTo>
                    <a:pt x="16" y="93"/>
                  </a:lnTo>
                  <a:lnTo>
                    <a:pt x="23" y="101"/>
                  </a:lnTo>
                  <a:lnTo>
                    <a:pt x="33" y="106"/>
                  </a:lnTo>
                  <a:lnTo>
                    <a:pt x="43" y="108"/>
                  </a:lnTo>
                  <a:lnTo>
                    <a:pt x="54" y="109"/>
                  </a:lnTo>
                  <a:lnTo>
                    <a:pt x="194" y="109"/>
                  </a:lnTo>
                  <a:lnTo>
                    <a:pt x="93" y="1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2" name="Rectangle 1098"/>
            <p:cNvSpPr>
              <a:spLocks noChangeArrowheads="1"/>
            </p:cNvSpPr>
            <p:nvPr/>
          </p:nvSpPr>
          <p:spPr bwMode="auto">
            <a:xfrm>
              <a:off x="8818563" y="3107267"/>
              <a:ext cx="63500" cy="2857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53" name="Freeform 1099"/>
            <p:cNvSpPr>
              <a:spLocks/>
            </p:cNvSpPr>
            <p:nvPr/>
          </p:nvSpPr>
          <p:spPr bwMode="auto">
            <a:xfrm>
              <a:off x="8848720" y="3048529"/>
              <a:ext cx="155575" cy="87313"/>
            </a:xfrm>
            <a:custGeom>
              <a:avLst/>
              <a:gdLst>
                <a:gd name="T0" fmla="*/ 101 w 194"/>
                <a:gd name="T1" fmla="*/ 17 h 109"/>
                <a:gd name="T2" fmla="*/ 101 w 194"/>
                <a:gd name="T3" fmla="*/ 17 h 109"/>
                <a:gd name="T4" fmla="*/ 102 w 194"/>
                <a:gd name="T5" fmla="*/ 16 h 109"/>
                <a:gd name="T6" fmla="*/ 104 w 194"/>
                <a:gd name="T7" fmla="*/ 15 h 109"/>
                <a:gd name="T8" fmla="*/ 104 w 194"/>
                <a:gd name="T9" fmla="*/ 15 h 109"/>
                <a:gd name="T10" fmla="*/ 104 w 194"/>
                <a:gd name="T11" fmla="*/ 15 h 109"/>
                <a:gd name="T12" fmla="*/ 111 w 194"/>
                <a:gd name="T13" fmla="*/ 9 h 109"/>
                <a:gd name="T14" fmla="*/ 121 w 194"/>
                <a:gd name="T15" fmla="*/ 5 h 109"/>
                <a:gd name="T16" fmla="*/ 129 w 194"/>
                <a:gd name="T17" fmla="*/ 1 h 109"/>
                <a:gd name="T18" fmla="*/ 141 w 194"/>
                <a:gd name="T19" fmla="*/ 0 h 109"/>
                <a:gd name="T20" fmla="*/ 141 w 194"/>
                <a:gd name="T21" fmla="*/ 0 h 109"/>
                <a:gd name="T22" fmla="*/ 152 w 194"/>
                <a:gd name="T23" fmla="*/ 1 h 109"/>
                <a:gd name="T24" fmla="*/ 161 w 194"/>
                <a:gd name="T25" fmla="*/ 5 h 109"/>
                <a:gd name="T26" fmla="*/ 171 w 194"/>
                <a:gd name="T27" fmla="*/ 10 h 109"/>
                <a:gd name="T28" fmla="*/ 179 w 194"/>
                <a:gd name="T29" fmla="*/ 16 h 109"/>
                <a:gd name="T30" fmla="*/ 186 w 194"/>
                <a:gd name="T31" fmla="*/ 25 h 109"/>
                <a:gd name="T32" fmla="*/ 191 w 194"/>
                <a:gd name="T33" fmla="*/ 35 h 109"/>
                <a:gd name="T34" fmla="*/ 193 w 194"/>
                <a:gd name="T35" fmla="*/ 44 h 109"/>
                <a:gd name="T36" fmla="*/ 194 w 194"/>
                <a:gd name="T37" fmla="*/ 55 h 109"/>
                <a:gd name="T38" fmla="*/ 194 w 194"/>
                <a:gd name="T39" fmla="*/ 55 h 109"/>
                <a:gd name="T40" fmla="*/ 193 w 194"/>
                <a:gd name="T41" fmla="*/ 66 h 109"/>
                <a:gd name="T42" fmla="*/ 191 w 194"/>
                <a:gd name="T43" fmla="*/ 76 h 109"/>
                <a:gd name="T44" fmla="*/ 186 w 194"/>
                <a:gd name="T45" fmla="*/ 86 h 109"/>
                <a:gd name="T46" fmla="*/ 179 w 194"/>
                <a:gd name="T47" fmla="*/ 93 h 109"/>
                <a:gd name="T48" fmla="*/ 171 w 194"/>
                <a:gd name="T49" fmla="*/ 101 h 109"/>
                <a:gd name="T50" fmla="*/ 161 w 194"/>
                <a:gd name="T51" fmla="*/ 106 h 109"/>
                <a:gd name="T52" fmla="*/ 152 w 194"/>
                <a:gd name="T53" fmla="*/ 108 h 109"/>
                <a:gd name="T54" fmla="*/ 141 w 194"/>
                <a:gd name="T55" fmla="*/ 109 h 109"/>
                <a:gd name="T56" fmla="*/ 0 w 194"/>
                <a:gd name="T57" fmla="*/ 109 h 109"/>
                <a:gd name="T58" fmla="*/ 101 w 194"/>
                <a:gd name="T59"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4" h="109">
                  <a:moveTo>
                    <a:pt x="101" y="17"/>
                  </a:moveTo>
                  <a:lnTo>
                    <a:pt x="101" y="17"/>
                  </a:lnTo>
                  <a:lnTo>
                    <a:pt x="102" y="16"/>
                  </a:lnTo>
                  <a:lnTo>
                    <a:pt x="104" y="15"/>
                  </a:lnTo>
                  <a:lnTo>
                    <a:pt x="104" y="15"/>
                  </a:lnTo>
                  <a:lnTo>
                    <a:pt x="104" y="15"/>
                  </a:lnTo>
                  <a:lnTo>
                    <a:pt x="111" y="9"/>
                  </a:lnTo>
                  <a:lnTo>
                    <a:pt x="121" y="5"/>
                  </a:lnTo>
                  <a:lnTo>
                    <a:pt x="129" y="1"/>
                  </a:lnTo>
                  <a:lnTo>
                    <a:pt x="141" y="0"/>
                  </a:lnTo>
                  <a:lnTo>
                    <a:pt x="141" y="0"/>
                  </a:lnTo>
                  <a:lnTo>
                    <a:pt x="152" y="1"/>
                  </a:lnTo>
                  <a:lnTo>
                    <a:pt x="161" y="5"/>
                  </a:lnTo>
                  <a:lnTo>
                    <a:pt x="171" y="10"/>
                  </a:lnTo>
                  <a:lnTo>
                    <a:pt x="179" y="16"/>
                  </a:lnTo>
                  <a:lnTo>
                    <a:pt x="186" y="25"/>
                  </a:lnTo>
                  <a:lnTo>
                    <a:pt x="191" y="35"/>
                  </a:lnTo>
                  <a:lnTo>
                    <a:pt x="193" y="44"/>
                  </a:lnTo>
                  <a:lnTo>
                    <a:pt x="194" y="55"/>
                  </a:lnTo>
                  <a:lnTo>
                    <a:pt x="194" y="55"/>
                  </a:lnTo>
                  <a:lnTo>
                    <a:pt x="193" y="66"/>
                  </a:lnTo>
                  <a:lnTo>
                    <a:pt x="191" y="76"/>
                  </a:lnTo>
                  <a:lnTo>
                    <a:pt x="186" y="86"/>
                  </a:lnTo>
                  <a:lnTo>
                    <a:pt x="179" y="93"/>
                  </a:lnTo>
                  <a:lnTo>
                    <a:pt x="171" y="101"/>
                  </a:lnTo>
                  <a:lnTo>
                    <a:pt x="161" y="106"/>
                  </a:lnTo>
                  <a:lnTo>
                    <a:pt x="152" y="108"/>
                  </a:lnTo>
                  <a:lnTo>
                    <a:pt x="141" y="109"/>
                  </a:lnTo>
                  <a:lnTo>
                    <a:pt x="0" y="109"/>
                  </a:lnTo>
                  <a:lnTo>
                    <a:pt x="101" y="1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65" name="Rectangle 164"/>
          <p:cNvSpPr/>
          <p:nvPr/>
        </p:nvSpPr>
        <p:spPr>
          <a:xfrm>
            <a:off x="8208963" y="1927225"/>
            <a:ext cx="687387" cy="68738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8" name="Group 153"/>
          <p:cNvGrpSpPr/>
          <p:nvPr/>
        </p:nvGrpSpPr>
        <p:grpSpPr>
          <a:xfrm>
            <a:off x="8397524" y="2123235"/>
            <a:ext cx="304868" cy="324326"/>
            <a:chOff x="552450" y="2801144"/>
            <a:chExt cx="298450" cy="317500"/>
          </a:xfrm>
          <a:solidFill>
            <a:schemeClr val="bg1"/>
          </a:solidFill>
        </p:grpSpPr>
        <p:sp>
          <p:nvSpPr>
            <p:cNvPr id="155" name="Freeform 1003"/>
            <p:cNvSpPr>
              <a:spLocks/>
            </p:cNvSpPr>
            <p:nvPr/>
          </p:nvSpPr>
          <p:spPr bwMode="auto">
            <a:xfrm>
              <a:off x="588962" y="2801144"/>
              <a:ext cx="225425" cy="180975"/>
            </a:xfrm>
            <a:custGeom>
              <a:avLst/>
              <a:gdLst>
                <a:gd name="T0" fmla="*/ 487 w 570"/>
                <a:gd name="T1" fmla="*/ 454 h 455"/>
                <a:gd name="T2" fmla="*/ 453 w 570"/>
                <a:gd name="T3" fmla="*/ 439 h 455"/>
                <a:gd name="T4" fmla="*/ 443 w 570"/>
                <a:gd name="T5" fmla="*/ 428 h 455"/>
                <a:gd name="T6" fmla="*/ 431 w 570"/>
                <a:gd name="T7" fmla="*/ 407 h 455"/>
                <a:gd name="T8" fmla="*/ 428 w 570"/>
                <a:gd name="T9" fmla="*/ 384 h 455"/>
                <a:gd name="T10" fmla="*/ 430 w 570"/>
                <a:gd name="T11" fmla="*/ 365 h 455"/>
                <a:gd name="T12" fmla="*/ 444 w 570"/>
                <a:gd name="T13" fmla="*/ 340 h 455"/>
                <a:gd name="T14" fmla="*/ 465 w 570"/>
                <a:gd name="T15" fmla="*/ 321 h 455"/>
                <a:gd name="T16" fmla="*/ 465 w 570"/>
                <a:gd name="T17" fmla="*/ 318 h 455"/>
                <a:gd name="T18" fmla="*/ 458 w 570"/>
                <a:gd name="T19" fmla="*/ 238 h 455"/>
                <a:gd name="T20" fmla="*/ 436 w 570"/>
                <a:gd name="T21" fmla="*/ 168 h 455"/>
                <a:gd name="T22" fmla="*/ 401 w 570"/>
                <a:gd name="T23" fmla="*/ 111 h 455"/>
                <a:gd name="T24" fmla="*/ 359 w 570"/>
                <a:gd name="T25" fmla="*/ 71 h 455"/>
                <a:gd name="T26" fmla="*/ 309 w 570"/>
                <a:gd name="T27" fmla="*/ 51 h 455"/>
                <a:gd name="T28" fmla="*/ 273 w 570"/>
                <a:gd name="T29" fmla="*/ 51 h 455"/>
                <a:gd name="T30" fmla="*/ 222 w 570"/>
                <a:gd name="T31" fmla="*/ 71 h 455"/>
                <a:gd name="T32" fmla="*/ 180 w 570"/>
                <a:gd name="T33" fmla="*/ 111 h 455"/>
                <a:gd name="T34" fmla="*/ 146 w 570"/>
                <a:gd name="T35" fmla="*/ 168 h 455"/>
                <a:gd name="T36" fmla="*/ 124 w 570"/>
                <a:gd name="T37" fmla="*/ 238 h 455"/>
                <a:gd name="T38" fmla="*/ 116 w 570"/>
                <a:gd name="T39" fmla="*/ 318 h 455"/>
                <a:gd name="T40" fmla="*/ 116 w 570"/>
                <a:gd name="T41" fmla="*/ 329 h 455"/>
                <a:gd name="T42" fmla="*/ 132 w 570"/>
                <a:gd name="T43" fmla="*/ 347 h 455"/>
                <a:gd name="T44" fmla="*/ 141 w 570"/>
                <a:gd name="T45" fmla="*/ 368 h 455"/>
                <a:gd name="T46" fmla="*/ 142 w 570"/>
                <a:gd name="T47" fmla="*/ 384 h 455"/>
                <a:gd name="T48" fmla="*/ 134 w 570"/>
                <a:gd name="T49" fmla="*/ 419 h 455"/>
                <a:gd name="T50" fmla="*/ 121 w 570"/>
                <a:gd name="T51" fmla="*/ 435 h 455"/>
                <a:gd name="T52" fmla="*/ 102 w 570"/>
                <a:gd name="T53" fmla="*/ 449 h 455"/>
                <a:gd name="T54" fmla="*/ 80 w 570"/>
                <a:gd name="T55" fmla="*/ 455 h 455"/>
                <a:gd name="T56" fmla="*/ 57 w 570"/>
                <a:gd name="T57" fmla="*/ 454 h 455"/>
                <a:gd name="T58" fmla="*/ 35 w 570"/>
                <a:gd name="T59" fmla="*/ 445 h 455"/>
                <a:gd name="T60" fmla="*/ 12 w 570"/>
                <a:gd name="T61" fmla="*/ 424 h 455"/>
                <a:gd name="T62" fmla="*/ 1 w 570"/>
                <a:gd name="T63" fmla="*/ 395 h 455"/>
                <a:gd name="T64" fmla="*/ 1 w 570"/>
                <a:gd name="T65" fmla="*/ 373 h 455"/>
                <a:gd name="T66" fmla="*/ 12 w 570"/>
                <a:gd name="T67" fmla="*/ 344 h 455"/>
                <a:gd name="T68" fmla="*/ 36 w 570"/>
                <a:gd name="T69" fmla="*/ 323 h 455"/>
                <a:gd name="T70" fmla="*/ 47 w 570"/>
                <a:gd name="T71" fmla="*/ 315 h 455"/>
                <a:gd name="T72" fmla="*/ 56 w 570"/>
                <a:gd name="T73" fmla="*/ 290 h 455"/>
                <a:gd name="T74" fmla="*/ 75 w 570"/>
                <a:gd name="T75" fmla="*/ 228 h 455"/>
                <a:gd name="T76" fmla="*/ 89 w 570"/>
                <a:gd name="T77" fmla="*/ 180 h 455"/>
                <a:gd name="T78" fmla="*/ 117 w 570"/>
                <a:gd name="T79" fmla="*/ 116 h 455"/>
                <a:gd name="T80" fmla="*/ 156 w 570"/>
                <a:gd name="T81" fmla="*/ 64 h 455"/>
                <a:gd name="T82" fmla="*/ 202 w 570"/>
                <a:gd name="T83" fmla="*/ 26 h 455"/>
                <a:gd name="T84" fmla="*/ 254 w 570"/>
                <a:gd name="T85" fmla="*/ 5 h 455"/>
                <a:gd name="T86" fmla="*/ 291 w 570"/>
                <a:gd name="T87" fmla="*/ 0 h 455"/>
                <a:gd name="T88" fmla="*/ 345 w 570"/>
                <a:gd name="T89" fmla="*/ 10 h 455"/>
                <a:gd name="T90" fmla="*/ 395 w 570"/>
                <a:gd name="T91" fmla="*/ 38 h 455"/>
                <a:gd name="T92" fmla="*/ 439 w 570"/>
                <a:gd name="T93" fmla="*/ 80 h 455"/>
                <a:gd name="T94" fmla="*/ 475 w 570"/>
                <a:gd name="T95" fmla="*/ 138 h 455"/>
                <a:gd name="T96" fmla="*/ 500 w 570"/>
                <a:gd name="T97" fmla="*/ 205 h 455"/>
                <a:gd name="T98" fmla="*/ 510 w 570"/>
                <a:gd name="T99" fmla="*/ 244 h 455"/>
                <a:gd name="T100" fmla="*/ 524 w 570"/>
                <a:gd name="T101" fmla="*/ 286 h 455"/>
                <a:gd name="T102" fmla="*/ 537 w 570"/>
                <a:gd name="T103" fmla="*/ 324 h 455"/>
                <a:gd name="T104" fmla="*/ 552 w 570"/>
                <a:gd name="T105" fmla="*/ 335 h 455"/>
                <a:gd name="T106" fmla="*/ 565 w 570"/>
                <a:gd name="T107" fmla="*/ 358 h 455"/>
                <a:gd name="T108" fmla="*/ 570 w 570"/>
                <a:gd name="T109" fmla="*/ 384 h 455"/>
                <a:gd name="T110" fmla="*/ 568 w 570"/>
                <a:gd name="T111" fmla="*/ 404 h 455"/>
                <a:gd name="T112" fmla="*/ 554 w 570"/>
                <a:gd name="T113" fmla="*/ 430 h 455"/>
                <a:gd name="T114" fmla="*/ 530 w 570"/>
                <a:gd name="T115" fmla="*/ 448 h 455"/>
                <a:gd name="T116" fmla="*/ 515 w 570"/>
                <a:gd name="T117" fmla="*/ 454 h 455"/>
                <a:gd name="T118" fmla="*/ 499 w 570"/>
                <a:gd name="T119"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0" h="455">
                  <a:moveTo>
                    <a:pt x="499" y="455"/>
                  </a:moveTo>
                  <a:lnTo>
                    <a:pt x="499" y="455"/>
                  </a:lnTo>
                  <a:lnTo>
                    <a:pt x="487" y="454"/>
                  </a:lnTo>
                  <a:lnTo>
                    <a:pt x="475" y="452"/>
                  </a:lnTo>
                  <a:lnTo>
                    <a:pt x="464" y="445"/>
                  </a:lnTo>
                  <a:lnTo>
                    <a:pt x="453" y="439"/>
                  </a:lnTo>
                  <a:lnTo>
                    <a:pt x="453" y="439"/>
                  </a:lnTo>
                  <a:lnTo>
                    <a:pt x="448" y="433"/>
                  </a:lnTo>
                  <a:lnTo>
                    <a:pt x="443" y="428"/>
                  </a:lnTo>
                  <a:lnTo>
                    <a:pt x="438" y="420"/>
                  </a:lnTo>
                  <a:lnTo>
                    <a:pt x="435" y="414"/>
                  </a:lnTo>
                  <a:lnTo>
                    <a:pt x="431" y="407"/>
                  </a:lnTo>
                  <a:lnTo>
                    <a:pt x="430" y="399"/>
                  </a:lnTo>
                  <a:lnTo>
                    <a:pt x="429" y="392"/>
                  </a:lnTo>
                  <a:lnTo>
                    <a:pt x="428" y="384"/>
                  </a:lnTo>
                  <a:lnTo>
                    <a:pt x="428" y="384"/>
                  </a:lnTo>
                  <a:lnTo>
                    <a:pt x="429" y="374"/>
                  </a:lnTo>
                  <a:lnTo>
                    <a:pt x="430" y="365"/>
                  </a:lnTo>
                  <a:lnTo>
                    <a:pt x="434" y="357"/>
                  </a:lnTo>
                  <a:lnTo>
                    <a:pt x="438" y="348"/>
                  </a:lnTo>
                  <a:lnTo>
                    <a:pt x="444" y="340"/>
                  </a:lnTo>
                  <a:lnTo>
                    <a:pt x="450" y="333"/>
                  </a:lnTo>
                  <a:lnTo>
                    <a:pt x="458" y="326"/>
                  </a:lnTo>
                  <a:lnTo>
                    <a:pt x="465" y="321"/>
                  </a:lnTo>
                  <a:lnTo>
                    <a:pt x="465" y="321"/>
                  </a:lnTo>
                  <a:lnTo>
                    <a:pt x="465" y="318"/>
                  </a:lnTo>
                  <a:lnTo>
                    <a:pt x="465" y="318"/>
                  </a:lnTo>
                  <a:lnTo>
                    <a:pt x="465" y="290"/>
                  </a:lnTo>
                  <a:lnTo>
                    <a:pt x="463" y="264"/>
                  </a:lnTo>
                  <a:lnTo>
                    <a:pt x="458" y="238"/>
                  </a:lnTo>
                  <a:lnTo>
                    <a:pt x="451" y="214"/>
                  </a:lnTo>
                  <a:lnTo>
                    <a:pt x="445" y="190"/>
                  </a:lnTo>
                  <a:lnTo>
                    <a:pt x="436" y="168"/>
                  </a:lnTo>
                  <a:lnTo>
                    <a:pt x="425" y="148"/>
                  </a:lnTo>
                  <a:lnTo>
                    <a:pt x="414" y="129"/>
                  </a:lnTo>
                  <a:lnTo>
                    <a:pt x="401" y="111"/>
                  </a:lnTo>
                  <a:lnTo>
                    <a:pt x="389" y="95"/>
                  </a:lnTo>
                  <a:lnTo>
                    <a:pt x="374" y="83"/>
                  </a:lnTo>
                  <a:lnTo>
                    <a:pt x="359" y="71"/>
                  </a:lnTo>
                  <a:lnTo>
                    <a:pt x="343" y="61"/>
                  </a:lnTo>
                  <a:lnTo>
                    <a:pt x="326" y="55"/>
                  </a:lnTo>
                  <a:lnTo>
                    <a:pt x="309" y="51"/>
                  </a:lnTo>
                  <a:lnTo>
                    <a:pt x="291" y="50"/>
                  </a:lnTo>
                  <a:lnTo>
                    <a:pt x="291" y="50"/>
                  </a:lnTo>
                  <a:lnTo>
                    <a:pt x="273" y="51"/>
                  </a:lnTo>
                  <a:lnTo>
                    <a:pt x="255" y="55"/>
                  </a:lnTo>
                  <a:lnTo>
                    <a:pt x="239" y="61"/>
                  </a:lnTo>
                  <a:lnTo>
                    <a:pt x="222" y="71"/>
                  </a:lnTo>
                  <a:lnTo>
                    <a:pt x="207" y="83"/>
                  </a:lnTo>
                  <a:lnTo>
                    <a:pt x="192" y="95"/>
                  </a:lnTo>
                  <a:lnTo>
                    <a:pt x="180" y="111"/>
                  </a:lnTo>
                  <a:lnTo>
                    <a:pt x="167" y="129"/>
                  </a:lnTo>
                  <a:lnTo>
                    <a:pt x="156" y="148"/>
                  </a:lnTo>
                  <a:lnTo>
                    <a:pt x="146" y="168"/>
                  </a:lnTo>
                  <a:lnTo>
                    <a:pt x="137" y="190"/>
                  </a:lnTo>
                  <a:lnTo>
                    <a:pt x="130" y="214"/>
                  </a:lnTo>
                  <a:lnTo>
                    <a:pt x="124" y="238"/>
                  </a:lnTo>
                  <a:lnTo>
                    <a:pt x="119" y="264"/>
                  </a:lnTo>
                  <a:lnTo>
                    <a:pt x="116" y="290"/>
                  </a:lnTo>
                  <a:lnTo>
                    <a:pt x="116" y="318"/>
                  </a:lnTo>
                  <a:lnTo>
                    <a:pt x="116" y="318"/>
                  </a:lnTo>
                  <a:lnTo>
                    <a:pt x="116" y="329"/>
                  </a:lnTo>
                  <a:lnTo>
                    <a:pt x="116" y="329"/>
                  </a:lnTo>
                  <a:lnTo>
                    <a:pt x="122" y="334"/>
                  </a:lnTo>
                  <a:lnTo>
                    <a:pt x="127" y="340"/>
                  </a:lnTo>
                  <a:lnTo>
                    <a:pt x="132" y="347"/>
                  </a:lnTo>
                  <a:lnTo>
                    <a:pt x="136" y="353"/>
                  </a:lnTo>
                  <a:lnTo>
                    <a:pt x="139" y="360"/>
                  </a:lnTo>
                  <a:lnTo>
                    <a:pt x="141" y="368"/>
                  </a:lnTo>
                  <a:lnTo>
                    <a:pt x="142" y="377"/>
                  </a:lnTo>
                  <a:lnTo>
                    <a:pt x="142" y="384"/>
                  </a:lnTo>
                  <a:lnTo>
                    <a:pt x="142" y="384"/>
                  </a:lnTo>
                  <a:lnTo>
                    <a:pt x="141" y="397"/>
                  </a:lnTo>
                  <a:lnTo>
                    <a:pt x="139" y="408"/>
                  </a:lnTo>
                  <a:lnTo>
                    <a:pt x="134" y="419"/>
                  </a:lnTo>
                  <a:lnTo>
                    <a:pt x="127" y="429"/>
                  </a:lnTo>
                  <a:lnTo>
                    <a:pt x="127" y="429"/>
                  </a:lnTo>
                  <a:lnTo>
                    <a:pt x="121" y="435"/>
                  </a:lnTo>
                  <a:lnTo>
                    <a:pt x="116" y="440"/>
                  </a:lnTo>
                  <a:lnTo>
                    <a:pt x="109" y="445"/>
                  </a:lnTo>
                  <a:lnTo>
                    <a:pt x="102" y="449"/>
                  </a:lnTo>
                  <a:lnTo>
                    <a:pt x="95" y="452"/>
                  </a:lnTo>
                  <a:lnTo>
                    <a:pt x="87" y="454"/>
                  </a:lnTo>
                  <a:lnTo>
                    <a:pt x="80" y="455"/>
                  </a:lnTo>
                  <a:lnTo>
                    <a:pt x="71" y="455"/>
                  </a:lnTo>
                  <a:lnTo>
                    <a:pt x="71" y="455"/>
                  </a:lnTo>
                  <a:lnTo>
                    <a:pt x="57" y="454"/>
                  </a:lnTo>
                  <a:lnTo>
                    <a:pt x="44" y="450"/>
                  </a:lnTo>
                  <a:lnTo>
                    <a:pt x="44" y="450"/>
                  </a:lnTo>
                  <a:lnTo>
                    <a:pt x="35" y="445"/>
                  </a:lnTo>
                  <a:lnTo>
                    <a:pt x="26" y="439"/>
                  </a:lnTo>
                  <a:lnTo>
                    <a:pt x="19" y="432"/>
                  </a:lnTo>
                  <a:lnTo>
                    <a:pt x="12" y="424"/>
                  </a:lnTo>
                  <a:lnTo>
                    <a:pt x="7" y="415"/>
                  </a:lnTo>
                  <a:lnTo>
                    <a:pt x="4" y="405"/>
                  </a:lnTo>
                  <a:lnTo>
                    <a:pt x="1" y="395"/>
                  </a:lnTo>
                  <a:lnTo>
                    <a:pt x="0" y="384"/>
                  </a:lnTo>
                  <a:lnTo>
                    <a:pt x="0" y="384"/>
                  </a:lnTo>
                  <a:lnTo>
                    <a:pt x="1" y="373"/>
                  </a:lnTo>
                  <a:lnTo>
                    <a:pt x="4" y="363"/>
                  </a:lnTo>
                  <a:lnTo>
                    <a:pt x="7" y="353"/>
                  </a:lnTo>
                  <a:lnTo>
                    <a:pt x="12" y="344"/>
                  </a:lnTo>
                  <a:lnTo>
                    <a:pt x="20" y="335"/>
                  </a:lnTo>
                  <a:lnTo>
                    <a:pt x="27" y="328"/>
                  </a:lnTo>
                  <a:lnTo>
                    <a:pt x="36" y="323"/>
                  </a:lnTo>
                  <a:lnTo>
                    <a:pt x="46" y="318"/>
                  </a:lnTo>
                  <a:lnTo>
                    <a:pt x="46" y="318"/>
                  </a:lnTo>
                  <a:lnTo>
                    <a:pt x="47" y="315"/>
                  </a:lnTo>
                  <a:lnTo>
                    <a:pt x="47" y="315"/>
                  </a:lnTo>
                  <a:lnTo>
                    <a:pt x="56" y="290"/>
                  </a:lnTo>
                  <a:lnTo>
                    <a:pt x="56" y="290"/>
                  </a:lnTo>
                  <a:lnTo>
                    <a:pt x="67" y="259"/>
                  </a:lnTo>
                  <a:lnTo>
                    <a:pt x="72" y="243"/>
                  </a:lnTo>
                  <a:lnTo>
                    <a:pt x="75" y="228"/>
                  </a:lnTo>
                  <a:lnTo>
                    <a:pt x="75" y="228"/>
                  </a:lnTo>
                  <a:lnTo>
                    <a:pt x="81" y="204"/>
                  </a:lnTo>
                  <a:lnTo>
                    <a:pt x="89" y="180"/>
                  </a:lnTo>
                  <a:lnTo>
                    <a:pt x="97" y="158"/>
                  </a:lnTo>
                  <a:lnTo>
                    <a:pt x="107" y="136"/>
                  </a:lnTo>
                  <a:lnTo>
                    <a:pt x="117" y="116"/>
                  </a:lnTo>
                  <a:lnTo>
                    <a:pt x="130" y="98"/>
                  </a:lnTo>
                  <a:lnTo>
                    <a:pt x="142" y="80"/>
                  </a:lnTo>
                  <a:lnTo>
                    <a:pt x="156" y="64"/>
                  </a:lnTo>
                  <a:lnTo>
                    <a:pt x="171" y="50"/>
                  </a:lnTo>
                  <a:lnTo>
                    <a:pt x="186" y="38"/>
                  </a:lnTo>
                  <a:lnTo>
                    <a:pt x="202" y="26"/>
                  </a:lnTo>
                  <a:lnTo>
                    <a:pt x="219" y="17"/>
                  </a:lnTo>
                  <a:lnTo>
                    <a:pt x="236" y="10"/>
                  </a:lnTo>
                  <a:lnTo>
                    <a:pt x="254" y="5"/>
                  </a:lnTo>
                  <a:lnTo>
                    <a:pt x="273" y="1"/>
                  </a:lnTo>
                  <a:lnTo>
                    <a:pt x="291" y="0"/>
                  </a:lnTo>
                  <a:lnTo>
                    <a:pt x="291" y="0"/>
                  </a:lnTo>
                  <a:lnTo>
                    <a:pt x="309" y="1"/>
                  </a:lnTo>
                  <a:lnTo>
                    <a:pt x="328" y="5"/>
                  </a:lnTo>
                  <a:lnTo>
                    <a:pt x="345" y="10"/>
                  </a:lnTo>
                  <a:lnTo>
                    <a:pt x="363" y="17"/>
                  </a:lnTo>
                  <a:lnTo>
                    <a:pt x="379" y="26"/>
                  </a:lnTo>
                  <a:lnTo>
                    <a:pt x="395" y="38"/>
                  </a:lnTo>
                  <a:lnTo>
                    <a:pt x="411" y="50"/>
                  </a:lnTo>
                  <a:lnTo>
                    <a:pt x="425" y="65"/>
                  </a:lnTo>
                  <a:lnTo>
                    <a:pt x="439" y="80"/>
                  </a:lnTo>
                  <a:lnTo>
                    <a:pt x="453" y="98"/>
                  </a:lnTo>
                  <a:lnTo>
                    <a:pt x="464" y="116"/>
                  </a:lnTo>
                  <a:lnTo>
                    <a:pt x="475" y="138"/>
                  </a:lnTo>
                  <a:lnTo>
                    <a:pt x="485" y="159"/>
                  </a:lnTo>
                  <a:lnTo>
                    <a:pt x="493" y="181"/>
                  </a:lnTo>
                  <a:lnTo>
                    <a:pt x="500" y="205"/>
                  </a:lnTo>
                  <a:lnTo>
                    <a:pt x="507" y="230"/>
                  </a:lnTo>
                  <a:lnTo>
                    <a:pt x="507" y="230"/>
                  </a:lnTo>
                  <a:lnTo>
                    <a:pt x="510" y="244"/>
                  </a:lnTo>
                  <a:lnTo>
                    <a:pt x="514" y="258"/>
                  </a:lnTo>
                  <a:lnTo>
                    <a:pt x="524" y="286"/>
                  </a:lnTo>
                  <a:lnTo>
                    <a:pt x="524" y="286"/>
                  </a:lnTo>
                  <a:lnTo>
                    <a:pt x="534" y="315"/>
                  </a:lnTo>
                  <a:lnTo>
                    <a:pt x="534" y="315"/>
                  </a:lnTo>
                  <a:lnTo>
                    <a:pt x="537" y="324"/>
                  </a:lnTo>
                  <a:lnTo>
                    <a:pt x="537" y="324"/>
                  </a:lnTo>
                  <a:lnTo>
                    <a:pt x="544" y="329"/>
                  </a:lnTo>
                  <a:lnTo>
                    <a:pt x="552" y="335"/>
                  </a:lnTo>
                  <a:lnTo>
                    <a:pt x="557" y="342"/>
                  </a:lnTo>
                  <a:lnTo>
                    <a:pt x="562" y="349"/>
                  </a:lnTo>
                  <a:lnTo>
                    <a:pt x="565" y="358"/>
                  </a:lnTo>
                  <a:lnTo>
                    <a:pt x="569" y="367"/>
                  </a:lnTo>
                  <a:lnTo>
                    <a:pt x="570" y="375"/>
                  </a:lnTo>
                  <a:lnTo>
                    <a:pt x="570" y="384"/>
                  </a:lnTo>
                  <a:lnTo>
                    <a:pt x="570" y="384"/>
                  </a:lnTo>
                  <a:lnTo>
                    <a:pt x="570" y="394"/>
                  </a:lnTo>
                  <a:lnTo>
                    <a:pt x="568" y="404"/>
                  </a:lnTo>
                  <a:lnTo>
                    <a:pt x="565" y="413"/>
                  </a:lnTo>
                  <a:lnTo>
                    <a:pt x="560" y="422"/>
                  </a:lnTo>
                  <a:lnTo>
                    <a:pt x="554" y="430"/>
                  </a:lnTo>
                  <a:lnTo>
                    <a:pt x="548" y="437"/>
                  </a:lnTo>
                  <a:lnTo>
                    <a:pt x="539" y="443"/>
                  </a:lnTo>
                  <a:lnTo>
                    <a:pt x="530" y="448"/>
                  </a:lnTo>
                  <a:lnTo>
                    <a:pt x="530" y="448"/>
                  </a:lnTo>
                  <a:lnTo>
                    <a:pt x="523" y="452"/>
                  </a:lnTo>
                  <a:lnTo>
                    <a:pt x="515" y="454"/>
                  </a:lnTo>
                  <a:lnTo>
                    <a:pt x="508" y="455"/>
                  </a:lnTo>
                  <a:lnTo>
                    <a:pt x="499" y="455"/>
                  </a:lnTo>
                  <a:lnTo>
                    <a:pt x="499" y="45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6" name="Freeform 1004"/>
            <p:cNvSpPr>
              <a:spLocks/>
            </p:cNvSpPr>
            <p:nvPr/>
          </p:nvSpPr>
          <p:spPr bwMode="auto">
            <a:xfrm>
              <a:off x="638175" y="2926556"/>
              <a:ext cx="130175" cy="11112"/>
            </a:xfrm>
            <a:custGeom>
              <a:avLst/>
              <a:gdLst>
                <a:gd name="T0" fmla="*/ 16 w 328"/>
                <a:gd name="T1" fmla="*/ 25 h 25"/>
                <a:gd name="T2" fmla="*/ 305 w 328"/>
                <a:gd name="T3" fmla="*/ 25 h 25"/>
                <a:gd name="T4" fmla="*/ 305 w 328"/>
                <a:gd name="T5" fmla="*/ 25 h 25"/>
                <a:gd name="T6" fmla="*/ 310 w 328"/>
                <a:gd name="T7" fmla="*/ 17 h 25"/>
                <a:gd name="T8" fmla="*/ 315 w 328"/>
                <a:gd name="T9" fmla="*/ 11 h 25"/>
                <a:gd name="T10" fmla="*/ 321 w 328"/>
                <a:gd name="T11" fmla="*/ 5 h 25"/>
                <a:gd name="T12" fmla="*/ 328 w 328"/>
                <a:gd name="T13" fmla="*/ 0 h 25"/>
                <a:gd name="T14" fmla="*/ 0 w 328"/>
                <a:gd name="T15" fmla="*/ 0 h 25"/>
                <a:gd name="T16" fmla="*/ 0 w 328"/>
                <a:gd name="T17" fmla="*/ 0 h 25"/>
                <a:gd name="T18" fmla="*/ 1 w 328"/>
                <a:gd name="T19" fmla="*/ 6 h 25"/>
                <a:gd name="T20" fmla="*/ 1 w 328"/>
                <a:gd name="T21" fmla="*/ 6 h 25"/>
                <a:gd name="T22" fmla="*/ 9 w 328"/>
                <a:gd name="T23" fmla="*/ 15 h 25"/>
                <a:gd name="T24" fmla="*/ 16 w 328"/>
                <a:gd name="T25" fmla="*/ 25 h 25"/>
                <a:gd name="T26" fmla="*/ 16 w 328"/>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25">
                  <a:moveTo>
                    <a:pt x="16" y="25"/>
                  </a:moveTo>
                  <a:lnTo>
                    <a:pt x="305" y="25"/>
                  </a:lnTo>
                  <a:lnTo>
                    <a:pt x="305" y="25"/>
                  </a:lnTo>
                  <a:lnTo>
                    <a:pt x="310" y="17"/>
                  </a:lnTo>
                  <a:lnTo>
                    <a:pt x="315" y="11"/>
                  </a:lnTo>
                  <a:lnTo>
                    <a:pt x="321" y="5"/>
                  </a:lnTo>
                  <a:lnTo>
                    <a:pt x="328" y="0"/>
                  </a:lnTo>
                  <a:lnTo>
                    <a:pt x="0" y="0"/>
                  </a:lnTo>
                  <a:lnTo>
                    <a:pt x="0" y="0"/>
                  </a:lnTo>
                  <a:lnTo>
                    <a:pt x="1" y="6"/>
                  </a:lnTo>
                  <a:lnTo>
                    <a:pt x="1" y="6"/>
                  </a:lnTo>
                  <a:lnTo>
                    <a:pt x="9" y="15"/>
                  </a:lnTo>
                  <a:lnTo>
                    <a:pt x="16" y="25"/>
                  </a:lnTo>
                  <a:lnTo>
                    <a:pt x="16" y="2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7" name="Freeform 1006"/>
            <p:cNvSpPr>
              <a:spLocks/>
            </p:cNvSpPr>
            <p:nvPr/>
          </p:nvSpPr>
          <p:spPr bwMode="auto">
            <a:xfrm>
              <a:off x="669925" y="2940844"/>
              <a:ext cx="63500" cy="39687"/>
            </a:xfrm>
            <a:custGeom>
              <a:avLst/>
              <a:gdLst>
                <a:gd name="T0" fmla="*/ 159 w 159"/>
                <a:gd name="T1" fmla="*/ 0 h 99"/>
                <a:gd name="T2" fmla="*/ 159 w 159"/>
                <a:gd name="T3" fmla="*/ 79 h 99"/>
                <a:gd name="T4" fmla="*/ 159 w 159"/>
                <a:gd name="T5" fmla="*/ 79 h 99"/>
                <a:gd name="T6" fmla="*/ 159 w 159"/>
                <a:gd name="T7" fmla="*/ 82 h 99"/>
                <a:gd name="T8" fmla="*/ 158 w 159"/>
                <a:gd name="T9" fmla="*/ 86 h 99"/>
                <a:gd name="T10" fmla="*/ 153 w 159"/>
                <a:gd name="T11" fmla="*/ 92 h 99"/>
                <a:gd name="T12" fmla="*/ 147 w 159"/>
                <a:gd name="T13" fmla="*/ 96 h 99"/>
                <a:gd name="T14" fmla="*/ 144 w 159"/>
                <a:gd name="T15" fmla="*/ 97 h 99"/>
                <a:gd name="T16" fmla="*/ 139 w 159"/>
                <a:gd name="T17" fmla="*/ 99 h 99"/>
                <a:gd name="T18" fmla="*/ 19 w 159"/>
                <a:gd name="T19" fmla="*/ 99 h 99"/>
                <a:gd name="T20" fmla="*/ 19 w 159"/>
                <a:gd name="T21" fmla="*/ 99 h 99"/>
                <a:gd name="T22" fmla="*/ 15 w 159"/>
                <a:gd name="T23" fmla="*/ 97 h 99"/>
                <a:gd name="T24" fmla="*/ 11 w 159"/>
                <a:gd name="T25" fmla="*/ 96 h 99"/>
                <a:gd name="T26" fmla="*/ 5 w 159"/>
                <a:gd name="T27" fmla="*/ 92 h 99"/>
                <a:gd name="T28" fmla="*/ 1 w 159"/>
                <a:gd name="T29" fmla="*/ 86 h 99"/>
                <a:gd name="T30" fmla="*/ 0 w 159"/>
                <a:gd name="T31" fmla="*/ 82 h 99"/>
                <a:gd name="T32" fmla="*/ 0 w 159"/>
                <a:gd name="T33" fmla="*/ 79 h 99"/>
                <a:gd name="T34" fmla="*/ 0 w 159"/>
                <a:gd name="T35" fmla="*/ 0 h 99"/>
                <a:gd name="T36" fmla="*/ 159 w 159"/>
                <a:gd name="T3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99">
                  <a:moveTo>
                    <a:pt x="159" y="0"/>
                  </a:moveTo>
                  <a:lnTo>
                    <a:pt x="159" y="79"/>
                  </a:lnTo>
                  <a:lnTo>
                    <a:pt x="159" y="79"/>
                  </a:lnTo>
                  <a:lnTo>
                    <a:pt x="159" y="82"/>
                  </a:lnTo>
                  <a:lnTo>
                    <a:pt x="158" y="86"/>
                  </a:lnTo>
                  <a:lnTo>
                    <a:pt x="153" y="92"/>
                  </a:lnTo>
                  <a:lnTo>
                    <a:pt x="147" y="96"/>
                  </a:lnTo>
                  <a:lnTo>
                    <a:pt x="144" y="97"/>
                  </a:lnTo>
                  <a:lnTo>
                    <a:pt x="139" y="99"/>
                  </a:lnTo>
                  <a:lnTo>
                    <a:pt x="19" y="99"/>
                  </a:lnTo>
                  <a:lnTo>
                    <a:pt x="19" y="99"/>
                  </a:lnTo>
                  <a:lnTo>
                    <a:pt x="15" y="97"/>
                  </a:lnTo>
                  <a:lnTo>
                    <a:pt x="11" y="96"/>
                  </a:lnTo>
                  <a:lnTo>
                    <a:pt x="5" y="92"/>
                  </a:lnTo>
                  <a:lnTo>
                    <a:pt x="1" y="86"/>
                  </a:lnTo>
                  <a:lnTo>
                    <a:pt x="0" y="82"/>
                  </a:lnTo>
                  <a:lnTo>
                    <a:pt x="0" y="79"/>
                  </a:lnTo>
                  <a:lnTo>
                    <a:pt x="0" y="0"/>
                  </a:lnTo>
                  <a:lnTo>
                    <a:pt x="15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8" name="Freeform 1007"/>
            <p:cNvSpPr>
              <a:spLocks/>
            </p:cNvSpPr>
            <p:nvPr/>
          </p:nvSpPr>
          <p:spPr bwMode="auto">
            <a:xfrm>
              <a:off x="669925" y="2940844"/>
              <a:ext cx="63500" cy="39687"/>
            </a:xfrm>
            <a:custGeom>
              <a:avLst/>
              <a:gdLst>
                <a:gd name="T0" fmla="*/ 159 w 159"/>
                <a:gd name="T1" fmla="*/ 0 h 99"/>
                <a:gd name="T2" fmla="*/ 159 w 159"/>
                <a:gd name="T3" fmla="*/ 79 h 99"/>
                <a:gd name="T4" fmla="*/ 159 w 159"/>
                <a:gd name="T5" fmla="*/ 79 h 99"/>
                <a:gd name="T6" fmla="*/ 159 w 159"/>
                <a:gd name="T7" fmla="*/ 82 h 99"/>
                <a:gd name="T8" fmla="*/ 158 w 159"/>
                <a:gd name="T9" fmla="*/ 86 h 99"/>
                <a:gd name="T10" fmla="*/ 153 w 159"/>
                <a:gd name="T11" fmla="*/ 92 h 99"/>
                <a:gd name="T12" fmla="*/ 147 w 159"/>
                <a:gd name="T13" fmla="*/ 96 h 99"/>
                <a:gd name="T14" fmla="*/ 144 w 159"/>
                <a:gd name="T15" fmla="*/ 97 h 99"/>
                <a:gd name="T16" fmla="*/ 139 w 159"/>
                <a:gd name="T17" fmla="*/ 99 h 99"/>
                <a:gd name="T18" fmla="*/ 19 w 159"/>
                <a:gd name="T19" fmla="*/ 99 h 99"/>
                <a:gd name="T20" fmla="*/ 19 w 159"/>
                <a:gd name="T21" fmla="*/ 99 h 99"/>
                <a:gd name="T22" fmla="*/ 15 w 159"/>
                <a:gd name="T23" fmla="*/ 97 h 99"/>
                <a:gd name="T24" fmla="*/ 11 w 159"/>
                <a:gd name="T25" fmla="*/ 96 h 99"/>
                <a:gd name="T26" fmla="*/ 5 w 159"/>
                <a:gd name="T27" fmla="*/ 92 h 99"/>
                <a:gd name="T28" fmla="*/ 1 w 159"/>
                <a:gd name="T29" fmla="*/ 86 h 99"/>
                <a:gd name="T30" fmla="*/ 0 w 159"/>
                <a:gd name="T31" fmla="*/ 82 h 99"/>
                <a:gd name="T32" fmla="*/ 0 w 159"/>
                <a:gd name="T33" fmla="*/ 79 h 99"/>
                <a:gd name="T34" fmla="*/ 0 w 159"/>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99">
                  <a:moveTo>
                    <a:pt x="159" y="0"/>
                  </a:moveTo>
                  <a:lnTo>
                    <a:pt x="159" y="79"/>
                  </a:lnTo>
                  <a:lnTo>
                    <a:pt x="159" y="79"/>
                  </a:lnTo>
                  <a:lnTo>
                    <a:pt x="159" y="82"/>
                  </a:lnTo>
                  <a:lnTo>
                    <a:pt x="158" y="86"/>
                  </a:lnTo>
                  <a:lnTo>
                    <a:pt x="153" y="92"/>
                  </a:lnTo>
                  <a:lnTo>
                    <a:pt x="147" y="96"/>
                  </a:lnTo>
                  <a:lnTo>
                    <a:pt x="144" y="97"/>
                  </a:lnTo>
                  <a:lnTo>
                    <a:pt x="139" y="99"/>
                  </a:lnTo>
                  <a:lnTo>
                    <a:pt x="19" y="99"/>
                  </a:lnTo>
                  <a:lnTo>
                    <a:pt x="19" y="99"/>
                  </a:lnTo>
                  <a:lnTo>
                    <a:pt x="15" y="97"/>
                  </a:lnTo>
                  <a:lnTo>
                    <a:pt x="11" y="96"/>
                  </a:lnTo>
                  <a:lnTo>
                    <a:pt x="5" y="92"/>
                  </a:lnTo>
                  <a:lnTo>
                    <a:pt x="1" y="86"/>
                  </a:lnTo>
                  <a:lnTo>
                    <a:pt x="0" y="82"/>
                  </a:lnTo>
                  <a:lnTo>
                    <a:pt x="0" y="79"/>
                  </a:lnTo>
                  <a:lnTo>
                    <a:pt x="0" y="0"/>
                  </a:lnTo>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59" name="Freeform 1008"/>
            <p:cNvSpPr>
              <a:spLocks/>
            </p:cNvSpPr>
            <p:nvPr/>
          </p:nvSpPr>
          <p:spPr bwMode="auto">
            <a:xfrm>
              <a:off x="727075" y="2940844"/>
              <a:ext cx="3175" cy="34925"/>
            </a:xfrm>
            <a:custGeom>
              <a:avLst/>
              <a:gdLst>
                <a:gd name="T0" fmla="*/ 7 w 7"/>
                <a:gd name="T1" fmla="*/ 79 h 87"/>
                <a:gd name="T2" fmla="*/ 7 w 7"/>
                <a:gd name="T3" fmla="*/ 0 h 87"/>
                <a:gd name="T4" fmla="*/ 0 w 7"/>
                <a:gd name="T5" fmla="*/ 0 h 87"/>
                <a:gd name="T6" fmla="*/ 0 w 7"/>
                <a:gd name="T7" fmla="*/ 87 h 87"/>
                <a:gd name="T8" fmla="*/ 0 w 7"/>
                <a:gd name="T9" fmla="*/ 87 h 87"/>
                <a:gd name="T10" fmla="*/ 3 w 7"/>
                <a:gd name="T11" fmla="*/ 86 h 87"/>
                <a:gd name="T12" fmla="*/ 6 w 7"/>
                <a:gd name="T13" fmla="*/ 85 h 87"/>
                <a:gd name="T14" fmla="*/ 7 w 7"/>
                <a:gd name="T15" fmla="*/ 81 h 87"/>
                <a:gd name="T16" fmla="*/ 7 w 7"/>
                <a:gd name="T17" fmla="*/ 79 h 87"/>
                <a:gd name="T18" fmla="*/ 7 w 7"/>
                <a:gd name="T19"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7">
                  <a:moveTo>
                    <a:pt x="7" y="79"/>
                  </a:moveTo>
                  <a:lnTo>
                    <a:pt x="7" y="0"/>
                  </a:lnTo>
                  <a:lnTo>
                    <a:pt x="0" y="0"/>
                  </a:lnTo>
                  <a:lnTo>
                    <a:pt x="0" y="87"/>
                  </a:lnTo>
                  <a:lnTo>
                    <a:pt x="0" y="87"/>
                  </a:lnTo>
                  <a:lnTo>
                    <a:pt x="3" y="86"/>
                  </a:lnTo>
                  <a:lnTo>
                    <a:pt x="6" y="85"/>
                  </a:lnTo>
                  <a:lnTo>
                    <a:pt x="7" y="81"/>
                  </a:lnTo>
                  <a:lnTo>
                    <a:pt x="7" y="79"/>
                  </a:lnTo>
                  <a:lnTo>
                    <a:pt x="7" y="7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0" name="Freeform 1009"/>
            <p:cNvSpPr>
              <a:spLocks/>
            </p:cNvSpPr>
            <p:nvPr/>
          </p:nvSpPr>
          <p:spPr bwMode="auto">
            <a:xfrm>
              <a:off x="727075" y="2940844"/>
              <a:ext cx="123825" cy="177800"/>
            </a:xfrm>
            <a:custGeom>
              <a:avLst/>
              <a:gdLst>
                <a:gd name="T0" fmla="*/ 226 w 312"/>
                <a:gd name="T1" fmla="*/ 0 h 445"/>
                <a:gd name="T2" fmla="*/ 229 w 312"/>
                <a:gd name="T3" fmla="*/ 7 h 445"/>
                <a:gd name="T4" fmla="*/ 232 w 312"/>
                <a:gd name="T5" fmla="*/ 24 h 445"/>
                <a:gd name="T6" fmla="*/ 232 w 312"/>
                <a:gd name="T7" fmla="*/ 31 h 445"/>
                <a:gd name="T8" fmla="*/ 230 w 312"/>
                <a:gd name="T9" fmla="*/ 54 h 445"/>
                <a:gd name="T10" fmla="*/ 221 w 312"/>
                <a:gd name="T11" fmla="*/ 75 h 445"/>
                <a:gd name="T12" fmla="*/ 206 w 312"/>
                <a:gd name="T13" fmla="*/ 91 h 445"/>
                <a:gd name="T14" fmla="*/ 187 w 312"/>
                <a:gd name="T15" fmla="*/ 104 h 445"/>
                <a:gd name="T16" fmla="*/ 179 w 312"/>
                <a:gd name="T17" fmla="*/ 107 h 445"/>
                <a:gd name="T18" fmla="*/ 161 w 312"/>
                <a:gd name="T19" fmla="*/ 112 h 445"/>
                <a:gd name="T20" fmla="*/ 151 w 312"/>
                <a:gd name="T21" fmla="*/ 112 h 445"/>
                <a:gd name="T22" fmla="*/ 123 w 312"/>
                <a:gd name="T23" fmla="*/ 107 h 445"/>
                <a:gd name="T24" fmla="*/ 98 w 312"/>
                <a:gd name="T25" fmla="*/ 94 h 445"/>
                <a:gd name="T26" fmla="*/ 92 w 312"/>
                <a:gd name="T27" fmla="*/ 87 h 445"/>
                <a:gd name="T28" fmla="*/ 82 w 312"/>
                <a:gd name="T29" fmla="*/ 74 h 445"/>
                <a:gd name="T30" fmla="*/ 75 w 312"/>
                <a:gd name="T31" fmla="*/ 57 h 445"/>
                <a:gd name="T32" fmla="*/ 71 w 312"/>
                <a:gd name="T33" fmla="*/ 40 h 445"/>
                <a:gd name="T34" fmla="*/ 70 w 312"/>
                <a:gd name="T35" fmla="*/ 31 h 445"/>
                <a:gd name="T36" fmla="*/ 72 w 312"/>
                <a:gd name="T37" fmla="*/ 15 h 445"/>
                <a:gd name="T38" fmla="*/ 77 w 312"/>
                <a:gd name="T39" fmla="*/ 0 h 445"/>
                <a:gd name="T40" fmla="*/ 27 w 312"/>
                <a:gd name="T41" fmla="*/ 79 h 445"/>
                <a:gd name="T42" fmla="*/ 27 w 312"/>
                <a:gd name="T43" fmla="*/ 84 h 445"/>
                <a:gd name="T44" fmla="*/ 22 w 312"/>
                <a:gd name="T45" fmla="*/ 94 h 445"/>
                <a:gd name="T46" fmla="*/ 15 w 312"/>
                <a:gd name="T47" fmla="*/ 102 h 445"/>
                <a:gd name="T48" fmla="*/ 6 w 312"/>
                <a:gd name="T49" fmla="*/ 107 h 445"/>
                <a:gd name="T50" fmla="*/ 0 w 312"/>
                <a:gd name="T51" fmla="*/ 445 h 445"/>
                <a:gd name="T52" fmla="*/ 229 w 312"/>
                <a:gd name="T53" fmla="*/ 445 h 445"/>
                <a:gd name="T54" fmla="*/ 257 w 312"/>
                <a:gd name="T55" fmla="*/ 443 h 445"/>
                <a:gd name="T56" fmla="*/ 272 w 312"/>
                <a:gd name="T57" fmla="*/ 436 h 445"/>
                <a:gd name="T58" fmla="*/ 286 w 312"/>
                <a:gd name="T59" fmla="*/ 429 h 445"/>
                <a:gd name="T60" fmla="*/ 296 w 312"/>
                <a:gd name="T61" fmla="*/ 419 h 445"/>
                <a:gd name="T62" fmla="*/ 304 w 312"/>
                <a:gd name="T63" fmla="*/ 405 h 445"/>
                <a:gd name="T64" fmla="*/ 310 w 312"/>
                <a:gd name="T65" fmla="*/ 390 h 445"/>
                <a:gd name="T66" fmla="*/ 312 w 312"/>
                <a:gd name="T67" fmla="*/ 361 h 445"/>
                <a:gd name="T68" fmla="*/ 312 w 312"/>
                <a:gd name="T69" fmla="*/ 84 h 445"/>
                <a:gd name="T70" fmla="*/ 310 w 312"/>
                <a:gd name="T71" fmla="*/ 55 h 445"/>
                <a:gd name="T72" fmla="*/ 305 w 312"/>
                <a:gd name="T73" fmla="*/ 39 h 445"/>
                <a:gd name="T74" fmla="*/ 297 w 312"/>
                <a:gd name="T75" fmla="*/ 26 h 445"/>
                <a:gd name="T76" fmla="*/ 286 w 312"/>
                <a:gd name="T77" fmla="*/ 15 h 445"/>
                <a:gd name="T78" fmla="*/ 274 w 312"/>
                <a:gd name="T79" fmla="*/ 7 h 445"/>
                <a:gd name="T80" fmla="*/ 257 w 312"/>
                <a:gd name="T81" fmla="*/ 2 h 445"/>
                <a:gd name="T82" fmla="*/ 229 w 312"/>
                <a:gd name="T8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2" h="445">
                  <a:moveTo>
                    <a:pt x="229" y="0"/>
                  </a:moveTo>
                  <a:lnTo>
                    <a:pt x="226" y="0"/>
                  </a:lnTo>
                  <a:lnTo>
                    <a:pt x="226" y="0"/>
                  </a:lnTo>
                  <a:lnTo>
                    <a:pt x="229" y="7"/>
                  </a:lnTo>
                  <a:lnTo>
                    <a:pt x="231" y="15"/>
                  </a:lnTo>
                  <a:lnTo>
                    <a:pt x="232" y="24"/>
                  </a:lnTo>
                  <a:lnTo>
                    <a:pt x="232" y="31"/>
                  </a:lnTo>
                  <a:lnTo>
                    <a:pt x="232" y="31"/>
                  </a:lnTo>
                  <a:lnTo>
                    <a:pt x="232" y="42"/>
                  </a:lnTo>
                  <a:lnTo>
                    <a:pt x="230" y="54"/>
                  </a:lnTo>
                  <a:lnTo>
                    <a:pt x="226" y="65"/>
                  </a:lnTo>
                  <a:lnTo>
                    <a:pt x="221" y="75"/>
                  </a:lnTo>
                  <a:lnTo>
                    <a:pt x="214" y="84"/>
                  </a:lnTo>
                  <a:lnTo>
                    <a:pt x="206" y="91"/>
                  </a:lnTo>
                  <a:lnTo>
                    <a:pt x="197" y="99"/>
                  </a:lnTo>
                  <a:lnTo>
                    <a:pt x="187" y="104"/>
                  </a:lnTo>
                  <a:lnTo>
                    <a:pt x="187" y="104"/>
                  </a:lnTo>
                  <a:lnTo>
                    <a:pt x="179" y="107"/>
                  </a:lnTo>
                  <a:lnTo>
                    <a:pt x="170" y="110"/>
                  </a:lnTo>
                  <a:lnTo>
                    <a:pt x="161" y="112"/>
                  </a:lnTo>
                  <a:lnTo>
                    <a:pt x="151" y="112"/>
                  </a:lnTo>
                  <a:lnTo>
                    <a:pt x="151" y="112"/>
                  </a:lnTo>
                  <a:lnTo>
                    <a:pt x="137" y="111"/>
                  </a:lnTo>
                  <a:lnTo>
                    <a:pt x="123" y="107"/>
                  </a:lnTo>
                  <a:lnTo>
                    <a:pt x="111" y="101"/>
                  </a:lnTo>
                  <a:lnTo>
                    <a:pt x="98" y="94"/>
                  </a:lnTo>
                  <a:lnTo>
                    <a:pt x="98" y="94"/>
                  </a:lnTo>
                  <a:lnTo>
                    <a:pt x="92" y="87"/>
                  </a:lnTo>
                  <a:lnTo>
                    <a:pt x="87" y="80"/>
                  </a:lnTo>
                  <a:lnTo>
                    <a:pt x="82" y="74"/>
                  </a:lnTo>
                  <a:lnTo>
                    <a:pt x="77" y="65"/>
                  </a:lnTo>
                  <a:lnTo>
                    <a:pt x="75" y="57"/>
                  </a:lnTo>
                  <a:lnTo>
                    <a:pt x="72" y="49"/>
                  </a:lnTo>
                  <a:lnTo>
                    <a:pt x="71" y="40"/>
                  </a:lnTo>
                  <a:lnTo>
                    <a:pt x="70" y="31"/>
                  </a:lnTo>
                  <a:lnTo>
                    <a:pt x="70" y="31"/>
                  </a:lnTo>
                  <a:lnTo>
                    <a:pt x="71" y="24"/>
                  </a:lnTo>
                  <a:lnTo>
                    <a:pt x="72" y="15"/>
                  </a:lnTo>
                  <a:lnTo>
                    <a:pt x="75" y="7"/>
                  </a:lnTo>
                  <a:lnTo>
                    <a:pt x="77" y="0"/>
                  </a:lnTo>
                  <a:lnTo>
                    <a:pt x="27" y="0"/>
                  </a:lnTo>
                  <a:lnTo>
                    <a:pt x="27" y="79"/>
                  </a:lnTo>
                  <a:lnTo>
                    <a:pt x="27" y="79"/>
                  </a:lnTo>
                  <a:lnTo>
                    <a:pt x="27" y="84"/>
                  </a:lnTo>
                  <a:lnTo>
                    <a:pt x="25" y="90"/>
                  </a:lnTo>
                  <a:lnTo>
                    <a:pt x="22" y="94"/>
                  </a:lnTo>
                  <a:lnTo>
                    <a:pt x="20" y="99"/>
                  </a:lnTo>
                  <a:lnTo>
                    <a:pt x="15" y="102"/>
                  </a:lnTo>
                  <a:lnTo>
                    <a:pt x="11" y="105"/>
                  </a:lnTo>
                  <a:lnTo>
                    <a:pt x="6" y="107"/>
                  </a:lnTo>
                  <a:lnTo>
                    <a:pt x="0" y="107"/>
                  </a:lnTo>
                  <a:lnTo>
                    <a:pt x="0" y="445"/>
                  </a:lnTo>
                  <a:lnTo>
                    <a:pt x="229" y="445"/>
                  </a:lnTo>
                  <a:lnTo>
                    <a:pt x="229" y="445"/>
                  </a:lnTo>
                  <a:lnTo>
                    <a:pt x="249" y="444"/>
                  </a:lnTo>
                  <a:lnTo>
                    <a:pt x="257" y="443"/>
                  </a:lnTo>
                  <a:lnTo>
                    <a:pt x="265" y="440"/>
                  </a:lnTo>
                  <a:lnTo>
                    <a:pt x="272" y="436"/>
                  </a:lnTo>
                  <a:lnTo>
                    <a:pt x="280" y="434"/>
                  </a:lnTo>
                  <a:lnTo>
                    <a:pt x="286" y="429"/>
                  </a:lnTo>
                  <a:lnTo>
                    <a:pt x="291" y="424"/>
                  </a:lnTo>
                  <a:lnTo>
                    <a:pt x="296" y="419"/>
                  </a:lnTo>
                  <a:lnTo>
                    <a:pt x="301" y="413"/>
                  </a:lnTo>
                  <a:lnTo>
                    <a:pt x="304" y="405"/>
                  </a:lnTo>
                  <a:lnTo>
                    <a:pt x="307" y="398"/>
                  </a:lnTo>
                  <a:lnTo>
                    <a:pt x="310" y="390"/>
                  </a:lnTo>
                  <a:lnTo>
                    <a:pt x="311" y="381"/>
                  </a:lnTo>
                  <a:lnTo>
                    <a:pt x="312" y="361"/>
                  </a:lnTo>
                  <a:lnTo>
                    <a:pt x="312" y="84"/>
                  </a:lnTo>
                  <a:lnTo>
                    <a:pt x="312" y="84"/>
                  </a:lnTo>
                  <a:lnTo>
                    <a:pt x="311" y="64"/>
                  </a:lnTo>
                  <a:lnTo>
                    <a:pt x="310" y="55"/>
                  </a:lnTo>
                  <a:lnTo>
                    <a:pt x="307" y="46"/>
                  </a:lnTo>
                  <a:lnTo>
                    <a:pt x="305" y="39"/>
                  </a:lnTo>
                  <a:lnTo>
                    <a:pt x="301" y="31"/>
                  </a:lnTo>
                  <a:lnTo>
                    <a:pt x="297" y="26"/>
                  </a:lnTo>
                  <a:lnTo>
                    <a:pt x="292" y="20"/>
                  </a:lnTo>
                  <a:lnTo>
                    <a:pt x="286" y="15"/>
                  </a:lnTo>
                  <a:lnTo>
                    <a:pt x="280" y="11"/>
                  </a:lnTo>
                  <a:lnTo>
                    <a:pt x="274" y="7"/>
                  </a:lnTo>
                  <a:lnTo>
                    <a:pt x="266" y="5"/>
                  </a:lnTo>
                  <a:lnTo>
                    <a:pt x="257" y="2"/>
                  </a:lnTo>
                  <a:lnTo>
                    <a:pt x="249" y="1"/>
                  </a:lnTo>
                  <a:lnTo>
                    <a:pt x="229" y="0"/>
                  </a:lnTo>
                  <a:lnTo>
                    <a:pt x="229"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1" name="Rectangle 1010"/>
            <p:cNvSpPr>
              <a:spLocks noChangeArrowheads="1"/>
            </p:cNvSpPr>
            <p:nvPr/>
          </p:nvSpPr>
          <p:spPr bwMode="auto">
            <a:xfrm>
              <a:off x="681037" y="2983706"/>
              <a:ext cx="41275" cy="134937"/>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62" name="Rectangle 1011"/>
            <p:cNvSpPr>
              <a:spLocks noChangeArrowheads="1"/>
            </p:cNvSpPr>
            <p:nvPr/>
          </p:nvSpPr>
          <p:spPr bwMode="auto">
            <a:xfrm>
              <a:off x="681037" y="2940844"/>
              <a:ext cx="41275" cy="34925"/>
            </a:xfrm>
            <a:prstGeom prst="rect">
              <a:avLst/>
            </a:prstGeom>
            <a:grpFill/>
            <a:ln>
              <a:noFill/>
            </a:ln>
            <a:extLst/>
          </p:spPr>
          <p:txBody>
            <a:bodyPr/>
            <a:lstStyle/>
            <a:p>
              <a:pPr eaLnBrk="1" fontAlgn="auto" hangingPunct="1">
                <a:spcBef>
                  <a:spcPts val="0"/>
                </a:spcBef>
                <a:spcAft>
                  <a:spcPts val="0"/>
                </a:spcAft>
                <a:defRPr/>
              </a:pPr>
              <a:endParaRPr lang="en-US">
                <a:latin typeface="+mn-lt"/>
              </a:endParaRPr>
            </a:p>
          </p:txBody>
        </p:sp>
        <p:sp>
          <p:nvSpPr>
            <p:cNvPr id="163" name="Freeform 1012"/>
            <p:cNvSpPr>
              <a:spLocks/>
            </p:cNvSpPr>
            <p:nvPr/>
          </p:nvSpPr>
          <p:spPr bwMode="auto">
            <a:xfrm>
              <a:off x="552450" y="2940844"/>
              <a:ext cx="123825" cy="177800"/>
            </a:xfrm>
            <a:custGeom>
              <a:avLst/>
              <a:gdLst>
                <a:gd name="T0" fmla="*/ 285 w 311"/>
                <a:gd name="T1" fmla="*/ 0 h 445"/>
                <a:gd name="T2" fmla="*/ 235 w 311"/>
                <a:gd name="T3" fmla="*/ 0 h 445"/>
                <a:gd name="T4" fmla="*/ 240 w 311"/>
                <a:gd name="T5" fmla="*/ 15 h 445"/>
                <a:gd name="T6" fmla="*/ 241 w 311"/>
                <a:gd name="T7" fmla="*/ 31 h 445"/>
                <a:gd name="T8" fmla="*/ 240 w 311"/>
                <a:gd name="T9" fmla="*/ 45 h 445"/>
                <a:gd name="T10" fmla="*/ 231 w 311"/>
                <a:gd name="T11" fmla="*/ 71 h 445"/>
                <a:gd name="T12" fmla="*/ 224 w 311"/>
                <a:gd name="T13" fmla="*/ 82 h 445"/>
                <a:gd name="T14" fmla="*/ 211 w 311"/>
                <a:gd name="T15" fmla="*/ 95 h 445"/>
                <a:gd name="T16" fmla="*/ 195 w 311"/>
                <a:gd name="T17" fmla="*/ 105 h 445"/>
                <a:gd name="T18" fmla="*/ 179 w 311"/>
                <a:gd name="T19" fmla="*/ 111 h 445"/>
                <a:gd name="T20" fmla="*/ 160 w 311"/>
                <a:gd name="T21" fmla="*/ 112 h 445"/>
                <a:gd name="T22" fmla="*/ 153 w 311"/>
                <a:gd name="T23" fmla="*/ 112 h 445"/>
                <a:gd name="T24" fmla="*/ 136 w 311"/>
                <a:gd name="T25" fmla="*/ 109 h 445"/>
                <a:gd name="T26" fmla="*/ 129 w 311"/>
                <a:gd name="T27" fmla="*/ 106 h 445"/>
                <a:gd name="T28" fmla="*/ 109 w 311"/>
                <a:gd name="T29" fmla="*/ 94 h 445"/>
                <a:gd name="T30" fmla="*/ 93 w 311"/>
                <a:gd name="T31" fmla="*/ 76 h 445"/>
                <a:gd name="T32" fmla="*/ 83 w 311"/>
                <a:gd name="T33" fmla="*/ 55 h 445"/>
                <a:gd name="T34" fmla="*/ 79 w 311"/>
                <a:gd name="T35" fmla="*/ 31 h 445"/>
                <a:gd name="T36" fmla="*/ 80 w 311"/>
                <a:gd name="T37" fmla="*/ 24 h 445"/>
                <a:gd name="T38" fmla="*/ 83 w 311"/>
                <a:gd name="T39" fmla="*/ 7 h 445"/>
                <a:gd name="T40" fmla="*/ 84 w 311"/>
                <a:gd name="T41" fmla="*/ 0 h 445"/>
                <a:gd name="T42" fmla="*/ 64 w 311"/>
                <a:gd name="T43" fmla="*/ 1 h 445"/>
                <a:gd name="T44" fmla="*/ 46 w 311"/>
                <a:gd name="T45" fmla="*/ 5 h 445"/>
                <a:gd name="T46" fmla="*/ 31 w 311"/>
                <a:gd name="T47" fmla="*/ 11 h 445"/>
                <a:gd name="T48" fmla="*/ 20 w 311"/>
                <a:gd name="T49" fmla="*/ 20 h 445"/>
                <a:gd name="T50" fmla="*/ 11 w 311"/>
                <a:gd name="T51" fmla="*/ 31 h 445"/>
                <a:gd name="T52" fmla="*/ 5 w 311"/>
                <a:gd name="T53" fmla="*/ 46 h 445"/>
                <a:gd name="T54" fmla="*/ 1 w 311"/>
                <a:gd name="T55" fmla="*/ 64 h 445"/>
                <a:gd name="T56" fmla="*/ 0 w 311"/>
                <a:gd name="T57" fmla="*/ 361 h 445"/>
                <a:gd name="T58" fmla="*/ 1 w 311"/>
                <a:gd name="T59" fmla="*/ 383 h 445"/>
                <a:gd name="T60" fmla="*/ 4 w 311"/>
                <a:gd name="T61" fmla="*/ 400 h 445"/>
                <a:gd name="T62" fmla="*/ 10 w 311"/>
                <a:gd name="T63" fmla="*/ 414 h 445"/>
                <a:gd name="T64" fmla="*/ 19 w 311"/>
                <a:gd name="T65" fmla="*/ 426 h 445"/>
                <a:gd name="T66" fmla="*/ 30 w 311"/>
                <a:gd name="T67" fmla="*/ 435 h 445"/>
                <a:gd name="T68" fmla="*/ 45 w 311"/>
                <a:gd name="T69" fmla="*/ 440 h 445"/>
                <a:gd name="T70" fmla="*/ 62 w 311"/>
                <a:gd name="T71" fmla="*/ 444 h 445"/>
                <a:gd name="T72" fmla="*/ 311 w 311"/>
                <a:gd name="T73" fmla="*/ 445 h 445"/>
                <a:gd name="T74" fmla="*/ 311 w 311"/>
                <a:gd name="T75" fmla="*/ 107 h 445"/>
                <a:gd name="T76" fmla="*/ 301 w 311"/>
                <a:gd name="T77" fmla="*/ 105 h 445"/>
                <a:gd name="T78" fmla="*/ 293 w 311"/>
                <a:gd name="T79" fmla="*/ 99 h 445"/>
                <a:gd name="T80" fmla="*/ 286 w 311"/>
                <a:gd name="T81" fmla="*/ 90 h 445"/>
                <a:gd name="T82" fmla="*/ 285 w 311"/>
                <a:gd name="T83" fmla="*/ 79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1" h="445">
                  <a:moveTo>
                    <a:pt x="285" y="79"/>
                  </a:moveTo>
                  <a:lnTo>
                    <a:pt x="285" y="0"/>
                  </a:lnTo>
                  <a:lnTo>
                    <a:pt x="235" y="0"/>
                  </a:lnTo>
                  <a:lnTo>
                    <a:pt x="235" y="0"/>
                  </a:lnTo>
                  <a:lnTo>
                    <a:pt x="238" y="7"/>
                  </a:lnTo>
                  <a:lnTo>
                    <a:pt x="240" y="15"/>
                  </a:lnTo>
                  <a:lnTo>
                    <a:pt x="241" y="24"/>
                  </a:lnTo>
                  <a:lnTo>
                    <a:pt x="241" y="31"/>
                  </a:lnTo>
                  <a:lnTo>
                    <a:pt x="241" y="31"/>
                  </a:lnTo>
                  <a:lnTo>
                    <a:pt x="240" y="45"/>
                  </a:lnTo>
                  <a:lnTo>
                    <a:pt x="236" y="59"/>
                  </a:lnTo>
                  <a:lnTo>
                    <a:pt x="231" y="71"/>
                  </a:lnTo>
                  <a:lnTo>
                    <a:pt x="224" y="82"/>
                  </a:lnTo>
                  <a:lnTo>
                    <a:pt x="224" y="82"/>
                  </a:lnTo>
                  <a:lnTo>
                    <a:pt x="218" y="89"/>
                  </a:lnTo>
                  <a:lnTo>
                    <a:pt x="211" y="95"/>
                  </a:lnTo>
                  <a:lnTo>
                    <a:pt x="204" y="100"/>
                  </a:lnTo>
                  <a:lnTo>
                    <a:pt x="195" y="105"/>
                  </a:lnTo>
                  <a:lnTo>
                    <a:pt x="188" y="109"/>
                  </a:lnTo>
                  <a:lnTo>
                    <a:pt x="179" y="111"/>
                  </a:lnTo>
                  <a:lnTo>
                    <a:pt x="170" y="112"/>
                  </a:lnTo>
                  <a:lnTo>
                    <a:pt x="160" y="112"/>
                  </a:lnTo>
                  <a:lnTo>
                    <a:pt x="160" y="112"/>
                  </a:lnTo>
                  <a:lnTo>
                    <a:pt x="153" y="112"/>
                  </a:lnTo>
                  <a:lnTo>
                    <a:pt x="144" y="111"/>
                  </a:lnTo>
                  <a:lnTo>
                    <a:pt x="136" y="109"/>
                  </a:lnTo>
                  <a:lnTo>
                    <a:pt x="129" y="106"/>
                  </a:lnTo>
                  <a:lnTo>
                    <a:pt x="129" y="106"/>
                  </a:lnTo>
                  <a:lnTo>
                    <a:pt x="118" y="101"/>
                  </a:lnTo>
                  <a:lnTo>
                    <a:pt x="109" y="94"/>
                  </a:lnTo>
                  <a:lnTo>
                    <a:pt x="100" y="86"/>
                  </a:lnTo>
                  <a:lnTo>
                    <a:pt x="93" y="76"/>
                  </a:lnTo>
                  <a:lnTo>
                    <a:pt x="88" y="66"/>
                  </a:lnTo>
                  <a:lnTo>
                    <a:pt x="83" y="55"/>
                  </a:lnTo>
                  <a:lnTo>
                    <a:pt x="80" y="44"/>
                  </a:lnTo>
                  <a:lnTo>
                    <a:pt x="79" y="31"/>
                  </a:lnTo>
                  <a:lnTo>
                    <a:pt x="79" y="31"/>
                  </a:lnTo>
                  <a:lnTo>
                    <a:pt x="80" y="24"/>
                  </a:lnTo>
                  <a:lnTo>
                    <a:pt x="81" y="15"/>
                  </a:lnTo>
                  <a:lnTo>
                    <a:pt x="83" y="7"/>
                  </a:lnTo>
                  <a:lnTo>
                    <a:pt x="86" y="0"/>
                  </a:lnTo>
                  <a:lnTo>
                    <a:pt x="84" y="0"/>
                  </a:lnTo>
                  <a:lnTo>
                    <a:pt x="84" y="0"/>
                  </a:lnTo>
                  <a:lnTo>
                    <a:pt x="64" y="1"/>
                  </a:lnTo>
                  <a:lnTo>
                    <a:pt x="54" y="2"/>
                  </a:lnTo>
                  <a:lnTo>
                    <a:pt x="46" y="5"/>
                  </a:lnTo>
                  <a:lnTo>
                    <a:pt x="39" y="7"/>
                  </a:lnTo>
                  <a:lnTo>
                    <a:pt x="31" y="11"/>
                  </a:lnTo>
                  <a:lnTo>
                    <a:pt x="25" y="15"/>
                  </a:lnTo>
                  <a:lnTo>
                    <a:pt x="20" y="20"/>
                  </a:lnTo>
                  <a:lnTo>
                    <a:pt x="15" y="26"/>
                  </a:lnTo>
                  <a:lnTo>
                    <a:pt x="11" y="31"/>
                  </a:lnTo>
                  <a:lnTo>
                    <a:pt x="7" y="39"/>
                  </a:lnTo>
                  <a:lnTo>
                    <a:pt x="5" y="46"/>
                  </a:lnTo>
                  <a:lnTo>
                    <a:pt x="2" y="55"/>
                  </a:lnTo>
                  <a:lnTo>
                    <a:pt x="1" y="64"/>
                  </a:lnTo>
                  <a:lnTo>
                    <a:pt x="0" y="84"/>
                  </a:lnTo>
                  <a:lnTo>
                    <a:pt x="0" y="361"/>
                  </a:lnTo>
                  <a:lnTo>
                    <a:pt x="0" y="361"/>
                  </a:lnTo>
                  <a:lnTo>
                    <a:pt x="1" y="383"/>
                  </a:lnTo>
                  <a:lnTo>
                    <a:pt x="2" y="391"/>
                  </a:lnTo>
                  <a:lnTo>
                    <a:pt x="4" y="400"/>
                  </a:lnTo>
                  <a:lnTo>
                    <a:pt x="6" y="408"/>
                  </a:lnTo>
                  <a:lnTo>
                    <a:pt x="10" y="414"/>
                  </a:lnTo>
                  <a:lnTo>
                    <a:pt x="14" y="420"/>
                  </a:lnTo>
                  <a:lnTo>
                    <a:pt x="19" y="426"/>
                  </a:lnTo>
                  <a:lnTo>
                    <a:pt x="24" y="430"/>
                  </a:lnTo>
                  <a:lnTo>
                    <a:pt x="30" y="435"/>
                  </a:lnTo>
                  <a:lnTo>
                    <a:pt x="37" y="438"/>
                  </a:lnTo>
                  <a:lnTo>
                    <a:pt x="45" y="440"/>
                  </a:lnTo>
                  <a:lnTo>
                    <a:pt x="54" y="443"/>
                  </a:lnTo>
                  <a:lnTo>
                    <a:pt x="62" y="444"/>
                  </a:lnTo>
                  <a:lnTo>
                    <a:pt x="84" y="445"/>
                  </a:lnTo>
                  <a:lnTo>
                    <a:pt x="311" y="445"/>
                  </a:lnTo>
                  <a:lnTo>
                    <a:pt x="311" y="107"/>
                  </a:lnTo>
                  <a:lnTo>
                    <a:pt x="311" y="107"/>
                  </a:lnTo>
                  <a:lnTo>
                    <a:pt x="306" y="107"/>
                  </a:lnTo>
                  <a:lnTo>
                    <a:pt x="301" y="105"/>
                  </a:lnTo>
                  <a:lnTo>
                    <a:pt x="296" y="102"/>
                  </a:lnTo>
                  <a:lnTo>
                    <a:pt x="293" y="99"/>
                  </a:lnTo>
                  <a:lnTo>
                    <a:pt x="289" y="94"/>
                  </a:lnTo>
                  <a:lnTo>
                    <a:pt x="286" y="90"/>
                  </a:lnTo>
                  <a:lnTo>
                    <a:pt x="285" y="84"/>
                  </a:lnTo>
                  <a:lnTo>
                    <a:pt x="285" y="79"/>
                  </a:lnTo>
                  <a:lnTo>
                    <a:pt x="285" y="79"/>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64" name="Freeform 1013"/>
            <p:cNvSpPr>
              <a:spLocks/>
            </p:cNvSpPr>
            <p:nvPr/>
          </p:nvSpPr>
          <p:spPr bwMode="auto">
            <a:xfrm>
              <a:off x="673100" y="2940844"/>
              <a:ext cx="3175" cy="34925"/>
            </a:xfrm>
            <a:custGeom>
              <a:avLst/>
              <a:gdLst>
                <a:gd name="T0" fmla="*/ 7 w 7"/>
                <a:gd name="T1" fmla="*/ 87 h 87"/>
                <a:gd name="T2" fmla="*/ 7 w 7"/>
                <a:gd name="T3" fmla="*/ 0 h 87"/>
                <a:gd name="T4" fmla="*/ 0 w 7"/>
                <a:gd name="T5" fmla="*/ 0 h 87"/>
                <a:gd name="T6" fmla="*/ 0 w 7"/>
                <a:gd name="T7" fmla="*/ 79 h 87"/>
                <a:gd name="T8" fmla="*/ 0 w 7"/>
                <a:gd name="T9" fmla="*/ 79 h 87"/>
                <a:gd name="T10" fmla="*/ 1 w 7"/>
                <a:gd name="T11" fmla="*/ 81 h 87"/>
                <a:gd name="T12" fmla="*/ 2 w 7"/>
                <a:gd name="T13" fmla="*/ 85 h 87"/>
                <a:gd name="T14" fmla="*/ 5 w 7"/>
                <a:gd name="T15" fmla="*/ 86 h 87"/>
                <a:gd name="T16" fmla="*/ 7 w 7"/>
                <a:gd name="T17" fmla="*/ 87 h 87"/>
                <a:gd name="T18" fmla="*/ 7 w 7"/>
                <a:gd name="T1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7">
                  <a:moveTo>
                    <a:pt x="7" y="87"/>
                  </a:moveTo>
                  <a:lnTo>
                    <a:pt x="7" y="0"/>
                  </a:lnTo>
                  <a:lnTo>
                    <a:pt x="0" y="0"/>
                  </a:lnTo>
                  <a:lnTo>
                    <a:pt x="0" y="79"/>
                  </a:lnTo>
                  <a:lnTo>
                    <a:pt x="0" y="79"/>
                  </a:lnTo>
                  <a:lnTo>
                    <a:pt x="1" y="81"/>
                  </a:lnTo>
                  <a:lnTo>
                    <a:pt x="2" y="85"/>
                  </a:lnTo>
                  <a:lnTo>
                    <a:pt x="5" y="86"/>
                  </a:lnTo>
                  <a:lnTo>
                    <a:pt x="7" y="87"/>
                  </a:lnTo>
                  <a:lnTo>
                    <a:pt x="7" y="8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172" name="Rectangle 171"/>
          <p:cNvSpPr/>
          <p:nvPr/>
        </p:nvSpPr>
        <p:spPr>
          <a:xfrm>
            <a:off x="8950325" y="1938338"/>
            <a:ext cx="2443163" cy="646112"/>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a:t>
            </a:r>
          </a:p>
        </p:txBody>
      </p:sp>
      <p:sp>
        <p:nvSpPr>
          <p:cNvPr id="173" name="Rectangle 172"/>
          <p:cNvSpPr/>
          <p:nvPr/>
        </p:nvSpPr>
        <p:spPr>
          <a:xfrm>
            <a:off x="8950325" y="2940050"/>
            <a:ext cx="2443163" cy="646113"/>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a:t>
            </a:r>
          </a:p>
        </p:txBody>
      </p:sp>
      <p:sp>
        <p:nvSpPr>
          <p:cNvPr id="174" name="Rectangle 173"/>
          <p:cNvSpPr/>
          <p:nvPr/>
        </p:nvSpPr>
        <p:spPr>
          <a:xfrm>
            <a:off x="8950325" y="3995738"/>
            <a:ext cx="2443163" cy="646112"/>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a:t>
            </a:r>
          </a:p>
        </p:txBody>
      </p:sp>
      <p:grpSp>
        <p:nvGrpSpPr>
          <p:cNvPr id="9" name="Group 23"/>
          <p:cNvGrpSpPr/>
          <p:nvPr/>
        </p:nvGrpSpPr>
        <p:grpSpPr>
          <a:xfrm>
            <a:off x="5705862" y="1214183"/>
            <a:ext cx="2073842" cy="3952411"/>
            <a:chOff x="3881437" y="3646488"/>
            <a:chExt cx="4527551" cy="9491660"/>
          </a:xfrm>
          <a:effectLst>
            <a:reflection stA="89000" endPos="7000" dir="5400000" sy="-100000" algn="bl" rotWithShape="0"/>
          </a:effectLst>
        </p:grpSpPr>
        <p:sp>
          <p:nvSpPr>
            <p:cNvPr id="25" name="Freeform 6"/>
            <p:cNvSpPr>
              <a:spLocks/>
            </p:cNvSpPr>
            <p:nvPr/>
          </p:nvSpPr>
          <p:spPr bwMode="auto">
            <a:xfrm>
              <a:off x="3957637" y="3732214"/>
              <a:ext cx="4406899" cy="9361487"/>
            </a:xfrm>
            <a:custGeom>
              <a:avLst/>
              <a:gdLst>
                <a:gd name="T0" fmla="*/ 155 w 1172"/>
                <a:gd name="T1" fmla="*/ 2493 h 2493"/>
                <a:gd name="T2" fmla="*/ 0 w 1172"/>
                <a:gd name="T3" fmla="*/ 2337 h 2493"/>
                <a:gd name="T4" fmla="*/ 0 w 1172"/>
                <a:gd name="T5" fmla="*/ 156 h 2493"/>
                <a:gd name="T6" fmla="*/ 155 w 1172"/>
                <a:gd name="T7" fmla="*/ 0 h 2493"/>
                <a:gd name="T8" fmla="*/ 1016 w 1172"/>
                <a:gd name="T9" fmla="*/ 0 h 2493"/>
                <a:gd name="T10" fmla="*/ 1172 w 1172"/>
                <a:gd name="T11" fmla="*/ 156 h 2493"/>
                <a:gd name="T12" fmla="*/ 1172 w 1172"/>
                <a:gd name="T13" fmla="*/ 2337 h 2493"/>
                <a:gd name="T14" fmla="*/ 1016 w 1172"/>
                <a:gd name="T15" fmla="*/ 2493 h 2493"/>
                <a:gd name="T16" fmla="*/ 155 w 1172"/>
                <a:gd name="T17" fmla="*/ 2493 h 2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3">
                  <a:moveTo>
                    <a:pt x="155" y="2493"/>
                  </a:moveTo>
                  <a:cubicBezTo>
                    <a:pt x="69" y="2493"/>
                    <a:pt x="0" y="2423"/>
                    <a:pt x="0" y="2337"/>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7"/>
                    <a:pt x="1172" y="2337"/>
                    <a:pt x="1172" y="2337"/>
                  </a:cubicBezTo>
                  <a:cubicBezTo>
                    <a:pt x="1172" y="2423"/>
                    <a:pt x="1102" y="2493"/>
                    <a:pt x="1016" y="2493"/>
                  </a:cubicBezTo>
                  <a:lnTo>
                    <a:pt x="155" y="2493"/>
                  </a:lnTo>
                  <a:close/>
                </a:path>
              </a:pathLst>
            </a:custGeom>
            <a:solidFill>
              <a:schemeClr val="tx1">
                <a:lumMod val="95000"/>
                <a:lumOff val="5000"/>
              </a:schemeClr>
            </a:solidFill>
            <a:ln>
              <a:noFill/>
            </a:ln>
          </p:spPr>
          <p:txBody>
            <a:bodyPr/>
            <a:lstStyle/>
            <a:p>
              <a:pPr eaLnBrk="1" fontAlgn="auto" hangingPunct="1">
                <a:spcBef>
                  <a:spcPts val="0"/>
                </a:spcBef>
                <a:spcAft>
                  <a:spcPts val="0"/>
                </a:spcAft>
                <a:defRPr/>
              </a:pPr>
              <a:endParaRPr lang="id-ID">
                <a:latin typeface="+mn-lt"/>
              </a:endParaRPr>
            </a:p>
          </p:txBody>
        </p:sp>
        <p:sp>
          <p:nvSpPr>
            <p:cNvPr id="26" name="Oval 8"/>
            <p:cNvSpPr>
              <a:spLocks noChangeArrowheads="1"/>
            </p:cNvSpPr>
            <p:nvPr/>
          </p:nvSpPr>
          <p:spPr bwMode="auto">
            <a:xfrm>
              <a:off x="5870065" y="12127326"/>
              <a:ext cx="582044" cy="638937"/>
            </a:xfrm>
            <a:prstGeom prst="ellipse">
              <a:avLst/>
            </a:prstGeom>
            <a:solidFill>
              <a:srgbClr val="EBEBEB"/>
            </a:solidFill>
            <a:ln>
              <a:noFill/>
            </a:ln>
            <a:extLst/>
          </p:spPr>
          <p:txBody>
            <a:bodyPr/>
            <a:lstStyle/>
            <a:p>
              <a:pPr eaLnBrk="1" fontAlgn="auto" hangingPunct="1">
                <a:spcBef>
                  <a:spcPts val="0"/>
                </a:spcBef>
                <a:spcAft>
                  <a:spcPts val="0"/>
                </a:spcAft>
                <a:defRPr/>
              </a:pPr>
              <a:endParaRPr lang="id-ID">
                <a:latin typeface="+mn-lt"/>
              </a:endParaRPr>
            </a:p>
          </p:txBody>
        </p:sp>
        <p:sp>
          <p:nvSpPr>
            <p:cNvPr id="27" name="Freeform 9"/>
            <p:cNvSpPr>
              <a:spLocks noEditPoints="1"/>
            </p:cNvSpPr>
            <p:nvPr/>
          </p:nvSpPr>
          <p:spPr bwMode="auto">
            <a:xfrm>
              <a:off x="5788747" y="12038013"/>
              <a:ext cx="744682" cy="819149"/>
            </a:xfrm>
            <a:custGeom>
              <a:avLst/>
              <a:gdLst>
                <a:gd name="T0" fmla="*/ 109 w 218"/>
                <a:gd name="T1" fmla="*/ 12 h 218"/>
                <a:gd name="T2" fmla="*/ 206 w 218"/>
                <a:gd name="T3" fmla="*/ 109 h 218"/>
                <a:gd name="T4" fmla="*/ 109 w 218"/>
                <a:gd name="T5" fmla="*/ 206 h 218"/>
                <a:gd name="T6" fmla="*/ 12 w 218"/>
                <a:gd name="T7" fmla="*/ 109 h 218"/>
                <a:gd name="T8" fmla="*/ 109 w 218"/>
                <a:gd name="T9" fmla="*/ 12 h 218"/>
                <a:gd name="T10" fmla="*/ 109 w 218"/>
                <a:gd name="T11" fmla="*/ 0 h 218"/>
                <a:gd name="T12" fmla="*/ 0 w 218"/>
                <a:gd name="T13" fmla="*/ 109 h 218"/>
                <a:gd name="T14" fmla="*/ 109 w 218"/>
                <a:gd name="T15" fmla="*/ 218 h 218"/>
                <a:gd name="T16" fmla="*/ 218 w 218"/>
                <a:gd name="T17" fmla="*/ 109 h 218"/>
                <a:gd name="T18" fmla="*/ 109 w 218"/>
                <a:gd name="T1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18">
                  <a:moveTo>
                    <a:pt x="109" y="12"/>
                  </a:moveTo>
                  <a:cubicBezTo>
                    <a:pt x="162" y="12"/>
                    <a:pt x="206" y="55"/>
                    <a:pt x="206" y="109"/>
                  </a:cubicBezTo>
                  <a:cubicBezTo>
                    <a:pt x="206" y="162"/>
                    <a:pt x="162" y="206"/>
                    <a:pt x="109" y="206"/>
                  </a:cubicBezTo>
                  <a:cubicBezTo>
                    <a:pt x="55" y="206"/>
                    <a:pt x="12" y="162"/>
                    <a:pt x="12" y="109"/>
                  </a:cubicBezTo>
                  <a:cubicBezTo>
                    <a:pt x="12" y="55"/>
                    <a:pt x="55" y="12"/>
                    <a:pt x="109" y="12"/>
                  </a:cubicBezTo>
                  <a:moveTo>
                    <a:pt x="109" y="0"/>
                  </a:moveTo>
                  <a:cubicBezTo>
                    <a:pt x="49" y="0"/>
                    <a:pt x="0" y="48"/>
                    <a:pt x="0" y="109"/>
                  </a:cubicBezTo>
                  <a:cubicBezTo>
                    <a:pt x="0" y="169"/>
                    <a:pt x="49" y="218"/>
                    <a:pt x="109" y="218"/>
                  </a:cubicBezTo>
                  <a:cubicBezTo>
                    <a:pt x="169" y="218"/>
                    <a:pt x="218" y="169"/>
                    <a:pt x="218" y="109"/>
                  </a:cubicBezTo>
                  <a:cubicBezTo>
                    <a:pt x="218" y="48"/>
                    <a:pt x="169" y="0"/>
                    <a:pt x="109" y="0"/>
                  </a:cubicBez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sp>
          <p:nvSpPr>
            <p:cNvPr id="28" name="Freeform 10"/>
            <p:cNvSpPr>
              <a:spLocks/>
            </p:cNvSpPr>
            <p:nvPr/>
          </p:nvSpPr>
          <p:spPr bwMode="auto">
            <a:xfrm>
              <a:off x="3881437" y="4978400"/>
              <a:ext cx="65088" cy="436562"/>
            </a:xfrm>
            <a:custGeom>
              <a:avLst/>
              <a:gdLst>
                <a:gd name="T0" fmla="*/ 17 w 17"/>
                <a:gd name="T1" fmla="*/ 110 h 116"/>
                <a:gd name="T2" fmla="*/ 11 w 17"/>
                <a:gd name="T3" fmla="*/ 116 h 116"/>
                <a:gd name="T4" fmla="*/ 6 w 17"/>
                <a:gd name="T5" fmla="*/ 116 h 116"/>
                <a:gd name="T6" fmla="*/ 0 w 17"/>
                <a:gd name="T7" fmla="*/ 110 h 116"/>
                <a:gd name="T8" fmla="*/ 0 w 17"/>
                <a:gd name="T9" fmla="*/ 6 h 116"/>
                <a:gd name="T10" fmla="*/ 6 w 17"/>
                <a:gd name="T11" fmla="*/ 0 h 116"/>
                <a:gd name="T12" fmla="*/ 11 w 17"/>
                <a:gd name="T13" fmla="*/ 0 h 116"/>
                <a:gd name="T14" fmla="*/ 17 w 17"/>
                <a:gd name="T15" fmla="*/ 6 h 116"/>
                <a:gd name="T16" fmla="*/ 17 w 17"/>
                <a:gd name="T17" fmla="*/ 11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6">
                  <a:moveTo>
                    <a:pt x="17" y="110"/>
                  </a:moveTo>
                  <a:cubicBezTo>
                    <a:pt x="17" y="113"/>
                    <a:pt x="14" y="116"/>
                    <a:pt x="11" y="116"/>
                  </a:cubicBezTo>
                  <a:cubicBezTo>
                    <a:pt x="6" y="116"/>
                    <a:pt x="6" y="116"/>
                    <a:pt x="6" y="116"/>
                  </a:cubicBezTo>
                  <a:cubicBezTo>
                    <a:pt x="3" y="116"/>
                    <a:pt x="0" y="113"/>
                    <a:pt x="0" y="110"/>
                  </a:cubicBezTo>
                  <a:cubicBezTo>
                    <a:pt x="0" y="6"/>
                    <a:pt x="0" y="6"/>
                    <a:pt x="0" y="6"/>
                  </a:cubicBezTo>
                  <a:cubicBezTo>
                    <a:pt x="0" y="2"/>
                    <a:pt x="3" y="0"/>
                    <a:pt x="6" y="0"/>
                  </a:cubicBezTo>
                  <a:cubicBezTo>
                    <a:pt x="11" y="0"/>
                    <a:pt x="11" y="0"/>
                    <a:pt x="11" y="0"/>
                  </a:cubicBezTo>
                  <a:cubicBezTo>
                    <a:pt x="14" y="0"/>
                    <a:pt x="17" y="2"/>
                    <a:pt x="17" y="6"/>
                  </a:cubicBezTo>
                  <a:lnTo>
                    <a:pt x="17" y="110"/>
                  </a:ln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sp>
          <p:nvSpPr>
            <p:cNvPr id="29" name="Freeform 11"/>
            <p:cNvSpPr>
              <a:spLocks/>
            </p:cNvSpPr>
            <p:nvPr/>
          </p:nvSpPr>
          <p:spPr bwMode="auto">
            <a:xfrm>
              <a:off x="3881437" y="5880100"/>
              <a:ext cx="71438" cy="327025"/>
            </a:xfrm>
            <a:custGeom>
              <a:avLst/>
              <a:gdLst>
                <a:gd name="T0" fmla="*/ 19 w 19"/>
                <a:gd name="T1" fmla="*/ 81 h 87"/>
                <a:gd name="T2" fmla="*/ 14 w 19"/>
                <a:gd name="T3" fmla="*/ 87 h 87"/>
                <a:gd name="T4" fmla="*/ 6 w 19"/>
                <a:gd name="T5" fmla="*/ 87 h 87"/>
                <a:gd name="T6" fmla="*/ 0 w 19"/>
                <a:gd name="T7" fmla="*/ 81 h 87"/>
                <a:gd name="T8" fmla="*/ 0 w 19"/>
                <a:gd name="T9" fmla="*/ 6 h 87"/>
                <a:gd name="T10" fmla="*/ 6 w 19"/>
                <a:gd name="T11" fmla="*/ 0 h 87"/>
                <a:gd name="T12" fmla="*/ 14 w 19"/>
                <a:gd name="T13" fmla="*/ 0 h 87"/>
                <a:gd name="T14" fmla="*/ 19 w 19"/>
                <a:gd name="T15" fmla="*/ 6 h 87"/>
                <a:gd name="T16" fmla="*/ 19 w 19"/>
                <a:gd name="T17"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7">
                  <a:moveTo>
                    <a:pt x="19" y="81"/>
                  </a:moveTo>
                  <a:cubicBezTo>
                    <a:pt x="19" y="84"/>
                    <a:pt x="17" y="87"/>
                    <a:pt x="14" y="87"/>
                  </a:cubicBezTo>
                  <a:cubicBezTo>
                    <a:pt x="6" y="87"/>
                    <a:pt x="6" y="87"/>
                    <a:pt x="6" y="87"/>
                  </a:cubicBezTo>
                  <a:cubicBezTo>
                    <a:pt x="3" y="87"/>
                    <a:pt x="0" y="84"/>
                    <a:pt x="0" y="81"/>
                  </a:cubicBezTo>
                  <a:cubicBezTo>
                    <a:pt x="0" y="6"/>
                    <a:pt x="0" y="6"/>
                    <a:pt x="0" y="6"/>
                  </a:cubicBezTo>
                  <a:cubicBezTo>
                    <a:pt x="0" y="2"/>
                    <a:pt x="3" y="0"/>
                    <a:pt x="6" y="0"/>
                  </a:cubicBezTo>
                  <a:cubicBezTo>
                    <a:pt x="14" y="0"/>
                    <a:pt x="14" y="0"/>
                    <a:pt x="14" y="0"/>
                  </a:cubicBezTo>
                  <a:cubicBezTo>
                    <a:pt x="17" y="0"/>
                    <a:pt x="19" y="2"/>
                    <a:pt x="19" y="6"/>
                  </a:cubicBezTo>
                  <a:lnTo>
                    <a:pt x="19" y="81"/>
                  </a:ln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sp>
          <p:nvSpPr>
            <p:cNvPr id="30" name="Freeform 12"/>
            <p:cNvSpPr>
              <a:spLocks/>
            </p:cNvSpPr>
            <p:nvPr/>
          </p:nvSpPr>
          <p:spPr bwMode="auto">
            <a:xfrm>
              <a:off x="3881437" y="6657975"/>
              <a:ext cx="71438" cy="336550"/>
            </a:xfrm>
            <a:custGeom>
              <a:avLst/>
              <a:gdLst>
                <a:gd name="T0" fmla="*/ 19 w 19"/>
                <a:gd name="T1" fmla="*/ 84 h 90"/>
                <a:gd name="T2" fmla="*/ 14 w 19"/>
                <a:gd name="T3" fmla="*/ 90 h 90"/>
                <a:gd name="T4" fmla="*/ 6 w 19"/>
                <a:gd name="T5" fmla="*/ 90 h 90"/>
                <a:gd name="T6" fmla="*/ 0 w 19"/>
                <a:gd name="T7" fmla="*/ 84 h 90"/>
                <a:gd name="T8" fmla="*/ 0 w 19"/>
                <a:gd name="T9" fmla="*/ 6 h 90"/>
                <a:gd name="T10" fmla="*/ 6 w 19"/>
                <a:gd name="T11" fmla="*/ 0 h 90"/>
                <a:gd name="T12" fmla="*/ 14 w 19"/>
                <a:gd name="T13" fmla="*/ 0 h 90"/>
                <a:gd name="T14" fmla="*/ 19 w 19"/>
                <a:gd name="T15" fmla="*/ 6 h 90"/>
                <a:gd name="T16" fmla="*/ 19 w 19"/>
                <a:gd name="T1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0">
                  <a:moveTo>
                    <a:pt x="19" y="84"/>
                  </a:moveTo>
                  <a:cubicBezTo>
                    <a:pt x="19" y="87"/>
                    <a:pt x="17" y="90"/>
                    <a:pt x="14" y="90"/>
                  </a:cubicBezTo>
                  <a:cubicBezTo>
                    <a:pt x="6" y="90"/>
                    <a:pt x="6" y="90"/>
                    <a:pt x="6" y="90"/>
                  </a:cubicBezTo>
                  <a:cubicBezTo>
                    <a:pt x="3" y="90"/>
                    <a:pt x="0" y="87"/>
                    <a:pt x="0" y="84"/>
                  </a:cubicBezTo>
                  <a:cubicBezTo>
                    <a:pt x="0" y="6"/>
                    <a:pt x="0" y="6"/>
                    <a:pt x="0" y="6"/>
                  </a:cubicBezTo>
                  <a:cubicBezTo>
                    <a:pt x="0" y="3"/>
                    <a:pt x="3" y="0"/>
                    <a:pt x="6" y="0"/>
                  </a:cubicBezTo>
                  <a:cubicBezTo>
                    <a:pt x="14" y="0"/>
                    <a:pt x="14" y="0"/>
                    <a:pt x="14" y="0"/>
                  </a:cubicBezTo>
                  <a:cubicBezTo>
                    <a:pt x="17" y="0"/>
                    <a:pt x="19" y="3"/>
                    <a:pt x="19" y="6"/>
                  </a:cubicBezTo>
                  <a:lnTo>
                    <a:pt x="19" y="84"/>
                  </a:ln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grpSp>
          <p:nvGrpSpPr>
            <p:cNvPr id="10" name="Group 30"/>
            <p:cNvGrpSpPr/>
            <p:nvPr/>
          </p:nvGrpSpPr>
          <p:grpSpPr>
            <a:xfrm>
              <a:off x="3911598" y="3646488"/>
              <a:ext cx="4497390" cy="9491660"/>
              <a:chOff x="3911598" y="3646488"/>
              <a:chExt cx="4497390" cy="9491660"/>
            </a:xfrm>
            <a:solidFill>
              <a:schemeClr val="bg1">
                <a:lumMod val="85000"/>
              </a:schemeClr>
            </a:solidFill>
          </p:grpSpPr>
          <p:sp>
            <p:nvSpPr>
              <p:cNvPr id="34" name="Freeform 7"/>
              <p:cNvSpPr>
                <a:spLocks noEditPoints="1"/>
              </p:cNvSpPr>
              <p:nvPr/>
            </p:nvSpPr>
            <p:spPr bwMode="auto">
              <a:xfrm>
                <a:off x="3911598" y="3687762"/>
                <a:ext cx="4497390" cy="9450386"/>
              </a:xfrm>
              <a:custGeom>
                <a:avLst/>
                <a:gdLst>
                  <a:gd name="T0" fmla="*/ 1028 w 1196"/>
                  <a:gd name="T1" fmla="*/ 24 h 2517"/>
                  <a:gd name="T2" fmla="*/ 1172 w 1196"/>
                  <a:gd name="T3" fmla="*/ 168 h 2517"/>
                  <a:gd name="T4" fmla="*/ 1172 w 1196"/>
                  <a:gd name="T5" fmla="*/ 2349 h 2517"/>
                  <a:gd name="T6" fmla="*/ 1028 w 1196"/>
                  <a:gd name="T7" fmla="*/ 2493 h 2517"/>
                  <a:gd name="T8" fmla="*/ 167 w 1196"/>
                  <a:gd name="T9" fmla="*/ 2493 h 2517"/>
                  <a:gd name="T10" fmla="*/ 24 w 1196"/>
                  <a:gd name="T11" fmla="*/ 2349 h 2517"/>
                  <a:gd name="T12" fmla="*/ 24 w 1196"/>
                  <a:gd name="T13" fmla="*/ 168 h 2517"/>
                  <a:gd name="T14" fmla="*/ 167 w 1196"/>
                  <a:gd name="T15" fmla="*/ 24 h 2517"/>
                  <a:gd name="T16" fmla="*/ 1028 w 1196"/>
                  <a:gd name="T17" fmla="*/ 24 h 2517"/>
                  <a:gd name="T18" fmla="*/ 1028 w 1196"/>
                  <a:gd name="T19" fmla="*/ 0 h 2517"/>
                  <a:gd name="T20" fmla="*/ 167 w 1196"/>
                  <a:gd name="T21" fmla="*/ 0 h 2517"/>
                  <a:gd name="T22" fmla="*/ 0 w 1196"/>
                  <a:gd name="T23" fmla="*/ 168 h 2517"/>
                  <a:gd name="T24" fmla="*/ 0 w 1196"/>
                  <a:gd name="T25" fmla="*/ 2349 h 2517"/>
                  <a:gd name="T26" fmla="*/ 167 w 1196"/>
                  <a:gd name="T27" fmla="*/ 2517 h 2517"/>
                  <a:gd name="T28" fmla="*/ 1028 w 1196"/>
                  <a:gd name="T29" fmla="*/ 2517 h 2517"/>
                  <a:gd name="T30" fmla="*/ 1196 w 1196"/>
                  <a:gd name="T31" fmla="*/ 2349 h 2517"/>
                  <a:gd name="T32" fmla="*/ 1196 w 1196"/>
                  <a:gd name="T33" fmla="*/ 168 h 2517"/>
                  <a:gd name="T34" fmla="*/ 1149 w 1196"/>
                  <a:gd name="T35" fmla="*/ 49 h 2517"/>
                  <a:gd name="T36" fmla="*/ 1028 w 1196"/>
                  <a:gd name="T37" fmla="*/ 0 h 2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6" h="2517">
                    <a:moveTo>
                      <a:pt x="1028" y="24"/>
                    </a:moveTo>
                    <a:cubicBezTo>
                      <a:pt x="1113" y="24"/>
                      <a:pt x="1172" y="88"/>
                      <a:pt x="1172" y="168"/>
                    </a:cubicBezTo>
                    <a:cubicBezTo>
                      <a:pt x="1172" y="2349"/>
                      <a:pt x="1172" y="2349"/>
                      <a:pt x="1172" y="2349"/>
                    </a:cubicBezTo>
                    <a:cubicBezTo>
                      <a:pt x="1172" y="2429"/>
                      <a:pt x="1108" y="2493"/>
                      <a:pt x="1028" y="2493"/>
                    </a:cubicBezTo>
                    <a:cubicBezTo>
                      <a:pt x="167" y="2493"/>
                      <a:pt x="167" y="2493"/>
                      <a:pt x="167" y="2493"/>
                    </a:cubicBezTo>
                    <a:cubicBezTo>
                      <a:pt x="88" y="2493"/>
                      <a:pt x="24" y="2429"/>
                      <a:pt x="24" y="2349"/>
                    </a:cubicBezTo>
                    <a:cubicBezTo>
                      <a:pt x="24" y="168"/>
                      <a:pt x="24" y="168"/>
                      <a:pt x="24" y="168"/>
                    </a:cubicBezTo>
                    <a:cubicBezTo>
                      <a:pt x="24" y="83"/>
                      <a:pt x="83" y="24"/>
                      <a:pt x="167" y="24"/>
                    </a:cubicBezTo>
                    <a:cubicBezTo>
                      <a:pt x="1028" y="24"/>
                      <a:pt x="1028" y="24"/>
                      <a:pt x="1028" y="24"/>
                    </a:cubicBezTo>
                    <a:moveTo>
                      <a:pt x="1028" y="0"/>
                    </a:moveTo>
                    <a:cubicBezTo>
                      <a:pt x="167" y="0"/>
                      <a:pt x="167" y="0"/>
                      <a:pt x="167" y="0"/>
                    </a:cubicBezTo>
                    <a:cubicBezTo>
                      <a:pt x="70" y="0"/>
                      <a:pt x="0" y="70"/>
                      <a:pt x="0" y="168"/>
                    </a:cubicBezTo>
                    <a:cubicBezTo>
                      <a:pt x="0" y="2349"/>
                      <a:pt x="0" y="2349"/>
                      <a:pt x="0" y="2349"/>
                    </a:cubicBezTo>
                    <a:cubicBezTo>
                      <a:pt x="0" y="2442"/>
                      <a:pt x="75" y="2517"/>
                      <a:pt x="167" y="2517"/>
                    </a:cubicBezTo>
                    <a:cubicBezTo>
                      <a:pt x="1028" y="2517"/>
                      <a:pt x="1028" y="2517"/>
                      <a:pt x="1028" y="2517"/>
                    </a:cubicBezTo>
                    <a:cubicBezTo>
                      <a:pt x="1121" y="2517"/>
                      <a:pt x="1196" y="2442"/>
                      <a:pt x="1196" y="2349"/>
                    </a:cubicBezTo>
                    <a:cubicBezTo>
                      <a:pt x="1196" y="168"/>
                      <a:pt x="1196" y="168"/>
                      <a:pt x="1196" y="168"/>
                    </a:cubicBezTo>
                    <a:cubicBezTo>
                      <a:pt x="1196" y="122"/>
                      <a:pt x="1179" y="80"/>
                      <a:pt x="1149" y="49"/>
                    </a:cubicBezTo>
                    <a:cubicBezTo>
                      <a:pt x="1118" y="17"/>
                      <a:pt x="1075" y="0"/>
                      <a:pt x="102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5" name="Freeform 13"/>
              <p:cNvSpPr>
                <a:spLocks/>
              </p:cNvSpPr>
              <p:nvPr/>
            </p:nvSpPr>
            <p:spPr bwMode="auto">
              <a:xfrm>
                <a:off x="6911975" y="3646488"/>
                <a:ext cx="733425" cy="77787"/>
              </a:xfrm>
              <a:custGeom>
                <a:avLst/>
                <a:gdLst>
                  <a:gd name="T0" fmla="*/ 195 w 195"/>
                  <a:gd name="T1" fmla="*/ 16 h 21"/>
                  <a:gd name="T2" fmla="*/ 189 w 195"/>
                  <a:gd name="T3" fmla="*/ 21 h 21"/>
                  <a:gd name="T4" fmla="*/ 6 w 195"/>
                  <a:gd name="T5" fmla="*/ 21 h 21"/>
                  <a:gd name="T6" fmla="*/ 0 w 195"/>
                  <a:gd name="T7" fmla="*/ 16 h 21"/>
                  <a:gd name="T8" fmla="*/ 0 w 195"/>
                  <a:gd name="T9" fmla="*/ 5 h 21"/>
                  <a:gd name="T10" fmla="*/ 6 w 195"/>
                  <a:gd name="T11" fmla="*/ 0 h 21"/>
                  <a:gd name="T12" fmla="*/ 189 w 195"/>
                  <a:gd name="T13" fmla="*/ 0 h 21"/>
                  <a:gd name="T14" fmla="*/ 195 w 195"/>
                  <a:gd name="T15" fmla="*/ 5 h 21"/>
                  <a:gd name="T16" fmla="*/ 195 w 19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1">
                    <a:moveTo>
                      <a:pt x="195" y="16"/>
                    </a:moveTo>
                    <a:cubicBezTo>
                      <a:pt x="195" y="19"/>
                      <a:pt x="192" y="21"/>
                      <a:pt x="189" y="21"/>
                    </a:cubicBezTo>
                    <a:cubicBezTo>
                      <a:pt x="6" y="21"/>
                      <a:pt x="6" y="21"/>
                      <a:pt x="6" y="21"/>
                    </a:cubicBezTo>
                    <a:cubicBezTo>
                      <a:pt x="3" y="21"/>
                      <a:pt x="0" y="19"/>
                      <a:pt x="0" y="16"/>
                    </a:cubicBezTo>
                    <a:cubicBezTo>
                      <a:pt x="0" y="5"/>
                      <a:pt x="0" y="5"/>
                      <a:pt x="0" y="5"/>
                    </a:cubicBezTo>
                    <a:cubicBezTo>
                      <a:pt x="0" y="3"/>
                      <a:pt x="3" y="0"/>
                      <a:pt x="6" y="0"/>
                    </a:cubicBezTo>
                    <a:cubicBezTo>
                      <a:pt x="189" y="0"/>
                      <a:pt x="189" y="0"/>
                      <a:pt x="189" y="0"/>
                    </a:cubicBezTo>
                    <a:cubicBezTo>
                      <a:pt x="192" y="0"/>
                      <a:pt x="195" y="3"/>
                      <a:pt x="195" y="5"/>
                    </a:cubicBezTo>
                    <a:lnTo>
                      <a:pt x="195" y="16"/>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sp>
          <p:nvSpPr>
            <p:cNvPr id="32" name="Freeform 14"/>
            <p:cNvSpPr>
              <a:spLocks noEditPoints="1"/>
            </p:cNvSpPr>
            <p:nvPr/>
          </p:nvSpPr>
          <p:spPr bwMode="auto">
            <a:xfrm>
              <a:off x="5743575" y="4408488"/>
              <a:ext cx="830263" cy="187325"/>
            </a:xfrm>
            <a:custGeom>
              <a:avLst/>
              <a:gdLst>
                <a:gd name="T0" fmla="*/ 197 w 221"/>
                <a:gd name="T1" fmla="*/ 0 h 50"/>
                <a:gd name="T2" fmla="*/ 25 w 221"/>
                <a:gd name="T3" fmla="*/ 0 h 50"/>
                <a:gd name="T4" fmla="*/ 0 w 221"/>
                <a:gd name="T5" fmla="*/ 25 h 50"/>
                <a:gd name="T6" fmla="*/ 25 w 221"/>
                <a:gd name="T7" fmla="*/ 50 h 50"/>
                <a:gd name="T8" fmla="*/ 197 w 221"/>
                <a:gd name="T9" fmla="*/ 50 h 50"/>
                <a:gd name="T10" fmla="*/ 221 w 221"/>
                <a:gd name="T11" fmla="*/ 25 h 50"/>
                <a:gd name="T12" fmla="*/ 197 w 221"/>
                <a:gd name="T13" fmla="*/ 0 h 50"/>
                <a:gd name="T14" fmla="*/ 194 w 221"/>
                <a:gd name="T15" fmla="*/ 36 h 50"/>
                <a:gd name="T16" fmla="*/ 28 w 221"/>
                <a:gd name="T17" fmla="*/ 36 h 50"/>
                <a:gd name="T18" fmla="*/ 18 w 221"/>
                <a:gd name="T19" fmla="*/ 25 h 50"/>
                <a:gd name="T20" fmla="*/ 28 w 221"/>
                <a:gd name="T21" fmla="*/ 15 h 50"/>
                <a:gd name="T22" fmla="*/ 194 w 221"/>
                <a:gd name="T23" fmla="*/ 15 h 50"/>
                <a:gd name="T24" fmla="*/ 204 w 221"/>
                <a:gd name="T25" fmla="*/ 25 h 50"/>
                <a:gd name="T26" fmla="*/ 194 w 221"/>
                <a:gd name="T2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
                  <a:moveTo>
                    <a:pt x="197" y="0"/>
                  </a:moveTo>
                  <a:cubicBezTo>
                    <a:pt x="25" y="0"/>
                    <a:pt x="25" y="0"/>
                    <a:pt x="25" y="0"/>
                  </a:cubicBezTo>
                  <a:cubicBezTo>
                    <a:pt x="11" y="0"/>
                    <a:pt x="0" y="11"/>
                    <a:pt x="0" y="25"/>
                  </a:cubicBezTo>
                  <a:cubicBezTo>
                    <a:pt x="0" y="39"/>
                    <a:pt x="11" y="50"/>
                    <a:pt x="25" y="50"/>
                  </a:cubicBezTo>
                  <a:cubicBezTo>
                    <a:pt x="197" y="50"/>
                    <a:pt x="197" y="50"/>
                    <a:pt x="197" y="50"/>
                  </a:cubicBezTo>
                  <a:cubicBezTo>
                    <a:pt x="210" y="50"/>
                    <a:pt x="221" y="39"/>
                    <a:pt x="221" y="25"/>
                  </a:cubicBezTo>
                  <a:cubicBezTo>
                    <a:pt x="221" y="11"/>
                    <a:pt x="210" y="0"/>
                    <a:pt x="197" y="0"/>
                  </a:cubicBezTo>
                  <a:close/>
                  <a:moveTo>
                    <a:pt x="194" y="36"/>
                  </a:moveTo>
                  <a:cubicBezTo>
                    <a:pt x="28" y="36"/>
                    <a:pt x="28" y="36"/>
                    <a:pt x="28" y="36"/>
                  </a:cubicBezTo>
                  <a:cubicBezTo>
                    <a:pt x="23" y="36"/>
                    <a:pt x="18" y="31"/>
                    <a:pt x="18" y="25"/>
                  </a:cubicBezTo>
                  <a:cubicBezTo>
                    <a:pt x="18" y="20"/>
                    <a:pt x="23" y="15"/>
                    <a:pt x="28" y="15"/>
                  </a:cubicBezTo>
                  <a:cubicBezTo>
                    <a:pt x="194" y="15"/>
                    <a:pt x="194" y="15"/>
                    <a:pt x="194" y="15"/>
                  </a:cubicBezTo>
                  <a:cubicBezTo>
                    <a:pt x="199" y="15"/>
                    <a:pt x="204" y="20"/>
                    <a:pt x="204" y="25"/>
                  </a:cubicBezTo>
                  <a:cubicBezTo>
                    <a:pt x="204" y="31"/>
                    <a:pt x="199" y="36"/>
                    <a:pt x="194" y="36"/>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id-ID">
                <a:latin typeface="+mn-lt"/>
              </a:endParaRPr>
            </a:p>
          </p:txBody>
        </p:sp>
        <p:sp>
          <p:nvSpPr>
            <p:cNvPr id="33" name="Freeform 15"/>
            <p:cNvSpPr>
              <a:spLocks noEditPoints="1"/>
            </p:cNvSpPr>
            <p:nvPr/>
          </p:nvSpPr>
          <p:spPr bwMode="auto">
            <a:xfrm>
              <a:off x="6051550" y="4040188"/>
              <a:ext cx="214313" cy="214312"/>
            </a:xfrm>
            <a:custGeom>
              <a:avLst/>
              <a:gdLst>
                <a:gd name="T0" fmla="*/ 29 w 57"/>
                <a:gd name="T1" fmla="*/ 57 h 57"/>
                <a:gd name="T2" fmla="*/ 0 w 57"/>
                <a:gd name="T3" fmla="*/ 29 h 57"/>
                <a:gd name="T4" fmla="*/ 0 w 57"/>
                <a:gd name="T5" fmla="*/ 28 h 57"/>
                <a:gd name="T6" fmla="*/ 29 w 57"/>
                <a:gd name="T7" fmla="*/ 0 h 57"/>
                <a:gd name="T8" fmla="*/ 57 w 57"/>
                <a:gd name="T9" fmla="*/ 28 h 57"/>
                <a:gd name="T10" fmla="*/ 57 w 57"/>
                <a:gd name="T11" fmla="*/ 29 h 57"/>
                <a:gd name="T12" fmla="*/ 29 w 57"/>
                <a:gd name="T13" fmla="*/ 57 h 57"/>
                <a:gd name="T14" fmla="*/ 29 w 57"/>
                <a:gd name="T15" fmla="*/ 12 h 57"/>
                <a:gd name="T16" fmla="*/ 12 w 57"/>
                <a:gd name="T17" fmla="*/ 28 h 57"/>
                <a:gd name="T18" fmla="*/ 12 w 57"/>
                <a:gd name="T19" fmla="*/ 29 h 57"/>
                <a:gd name="T20" fmla="*/ 29 w 57"/>
                <a:gd name="T21" fmla="*/ 45 h 57"/>
                <a:gd name="T22" fmla="*/ 45 w 57"/>
                <a:gd name="T23" fmla="*/ 29 h 57"/>
                <a:gd name="T24" fmla="*/ 45 w 57"/>
                <a:gd name="T25" fmla="*/ 28 h 57"/>
                <a:gd name="T26" fmla="*/ 29 w 57"/>
                <a:gd name="T27"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7">
                  <a:moveTo>
                    <a:pt x="29" y="57"/>
                  </a:moveTo>
                  <a:cubicBezTo>
                    <a:pt x="13" y="57"/>
                    <a:pt x="0" y="45"/>
                    <a:pt x="0" y="29"/>
                  </a:cubicBezTo>
                  <a:cubicBezTo>
                    <a:pt x="0" y="28"/>
                    <a:pt x="0" y="28"/>
                    <a:pt x="0" y="28"/>
                  </a:cubicBezTo>
                  <a:cubicBezTo>
                    <a:pt x="0" y="12"/>
                    <a:pt x="13" y="0"/>
                    <a:pt x="29" y="0"/>
                  </a:cubicBezTo>
                  <a:cubicBezTo>
                    <a:pt x="44" y="0"/>
                    <a:pt x="57" y="12"/>
                    <a:pt x="57" y="28"/>
                  </a:cubicBezTo>
                  <a:cubicBezTo>
                    <a:pt x="57" y="29"/>
                    <a:pt x="57" y="29"/>
                    <a:pt x="57" y="29"/>
                  </a:cubicBezTo>
                  <a:cubicBezTo>
                    <a:pt x="57" y="45"/>
                    <a:pt x="44" y="57"/>
                    <a:pt x="29" y="57"/>
                  </a:cubicBezTo>
                  <a:close/>
                  <a:moveTo>
                    <a:pt x="29" y="12"/>
                  </a:moveTo>
                  <a:cubicBezTo>
                    <a:pt x="20" y="12"/>
                    <a:pt x="12" y="19"/>
                    <a:pt x="12" y="28"/>
                  </a:cubicBezTo>
                  <a:cubicBezTo>
                    <a:pt x="12" y="29"/>
                    <a:pt x="12" y="29"/>
                    <a:pt x="12" y="29"/>
                  </a:cubicBezTo>
                  <a:cubicBezTo>
                    <a:pt x="12" y="38"/>
                    <a:pt x="20" y="45"/>
                    <a:pt x="29" y="45"/>
                  </a:cubicBezTo>
                  <a:cubicBezTo>
                    <a:pt x="38" y="45"/>
                    <a:pt x="45" y="38"/>
                    <a:pt x="45" y="29"/>
                  </a:cubicBezTo>
                  <a:cubicBezTo>
                    <a:pt x="45" y="28"/>
                    <a:pt x="45" y="28"/>
                    <a:pt x="45" y="28"/>
                  </a:cubicBezTo>
                  <a:cubicBezTo>
                    <a:pt x="45" y="19"/>
                    <a:pt x="38" y="12"/>
                    <a:pt x="29" y="12"/>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id-ID">
                <a:latin typeface="+mn-lt"/>
              </a:endParaRPr>
            </a:p>
          </p:txBody>
        </p:sp>
      </p:grpSp>
      <p:pic>
        <p:nvPicPr>
          <p:cNvPr id="64" name="图片占位符 63" descr="Leadership-influence-vs-manipulation_EngagingLeader_Depositphotos_16349231_m1.jpg"/>
          <p:cNvPicPr>
            <a:picLocks noGrp="1" noChangeAspect="1"/>
          </p:cNvPicPr>
          <p:nvPr>
            <p:ph type="pic" sz="quarter" idx="14"/>
          </p:nvPr>
        </p:nvPicPr>
        <p:blipFill>
          <a:blip r:embed="rId3"/>
          <a:srcRect l="10030" r="10030"/>
          <a:stretch>
            <a:fillRect/>
          </a:stretch>
        </p:blipFill>
        <p:spPr>
          <a:xfrm>
            <a:off x="5948363" y="1768475"/>
            <a:ext cx="1703387" cy="2828925"/>
          </a:xfrm>
          <a:solidFill>
            <a:schemeClr val="bg1">
              <a:lumMod val="95000"/>
            </a:schemeClr>
          </a:solidFill>
        </p:spPr>
      </p:pic>
    </p:spTree>
  </p:cSld>
  <p:clrMapOvr>
    <a:masterClrMapping/>
  </p:clrMapOvr>
  <p:transition spd="slow">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Number Placeholder 1"/>
          <p:cNvSpPr>
            <a:spLocks noGrp="1"/>
          </p:cNvSpPr>
          <p:nvPr>
            <p:ph type="sldNum" sz="quarter" idx="4294967295"/>
          </p:nvPr>
        </p:nvSpPr>
        <p:spPr bwMode="auto">
          <a:xfrm>
            <a:off x="11585575" y="6499225"/>
            <a:ext cx="606425" cy="3460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r>
              <a:rPr lang="en-US" altLang="zh-CN" smtClean="0">
                <a:solidFill>
                  <a:srgbClr val="BFBFBF"/>
                </a:solidFill>
                <a:latin typeface="Calibri Light" pitchFamily="34" charset="0"/>
              </a:rPr>
              <a:t>7</a:t>
            </a:r>
          </a:p>
        </p:txBody>
      </p:sp>
      <p:pic>
        <p:nvPicPr>
          <p:cNvPr id="51203" name="图片占位符 13" descr="ChromaStock_27182413.jpg"/>
          <p:cNvPicPr>
            <a:picLocks noGrp="1" noChangeAspect="1"/>
          </p:cNvPicPr>
          <p:nvPr>
            <p:ph type="pic" sz="quarter" idx="4294967295"/>
          </p:nvPr>
        </p:nvPicPr>
        <p:blipFill>
          <a:blip r:embed="rId2">
            <a:extLst>
              <a:ext uri="{28A0092B-C50C-407E-A947-70E740481C1C}">
                <a14:useLocalDpi xmlns:a14="http://schemas.microsoft.com/office/drawing/2010/main" val="0"/>
              </a:ext>
            </a:extLst>
          </a:blip>
          <a:srcRect t="14799" b="14799"/>
          <a:stretch>
            <a:fillRect/>
          </a:stretch>
        </p:blipFill>
        <p:spPr>
          <a:xfrm>
            <a:off x="0" y="1492250"/>
            <a:ext cx="12192000" cy="4773613"/>
          </a:xfrm>
          <a:solidFill>
            <a:srgbClr val="0070C0"/>
          </a:solidFill>
        </p:spPr>
      </p:pic>
      <p:sp>
        <p:nvSpPr>
          <p:cNvPr id="2" name="Rectangle 1"/>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Company</a:t>
            </a:r>
            <a:r>
              <a:rPr lang="en-US" sz="4800" noProof="1">
                <a:solidFill>
                  <a:schemeClr val="tx2"/>
                </a:solidFill>
                <a:latin typeface="Abraham Lincoln" pitchFamily="2" charset="0"/>
                <a:ea typeface="Roboto Light" panose="02000000000000000000" pitchFamily="2" charset="0"/>
                <a:cs typeface="Lato Light" panose="020F0402020204030203" pitchFamily="34" charset="0"/>
              </a:rPr>
              <a:t> </a:t>
            </a:r>
            <a:r>
              <a:rPr lang="en-US" sz="4800" noProof="1">
                <a:solidFill>
                  <a:srgbClr val="00B0F0"/>
                </a:solidFill>
                <a:latin typeface="Abraham Lincoln" pitchFamily="2" charset="0"/>
                <a:ea typeface="Roboto Light" panose="02000000000000000000" pitchFamily="2" charset="0"/>
                <a:cs typeface="Lato Light" panose="020F0402020204030203" pitchFamily="34" charset="0"/>
              </a:rPr>
              <a:t>Featured</a:t>
            </a:r>
          </a:p>
        </p:txBody>
      </p:sp>
      <p:sp>
        <p:nvSpPr>
          <p:cNvPr id="3" name="Rectangle 2"/>
          <p:cNvSpPr/>
          <p:nvPr/>
        </p:nvSpPr>
        <p:spPr>
          <a:xfrm>
            <a:off x="412750" y="852488"/>
            <a:ext cx="5649913" cy="338137"/>
          </a:xfrm>
          <a:prstGeom prst="rect">
            <a:avLst/>
          </a:prstGeom>
        </p:spPr>
        <p:txBody>
          <a:bodyPr>
            <a:spAutoFit/>
          </a:bodyPr>
          <a:lstStyle/>
          <a:p>
            <a:pP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sp>
        <p:nvSpPr>
          <p:cNvPr id="12" name="Rectangle 11"/>
          <p:cNvSpPr/>
          <p:nvPr/>
        </p:nvSpPr>
        <p:spPr>
          <a:xfrm>
            <a:off x="0" y="4233863"/>
            <a:ext cx="12192000" cy="1906587"/>
          </a:xfrm>
          <a:prstGeom prst="rect">
            <a:avLst/>
          </a:prstGeom>
          <a:pattFill prst="ltUpDiag">
            <a:fgClr>
              <a:schemeClr val="tx1">
                <a:lumMod val="75000"/>
                <a:lumOff val="25000"/>
              </a:schemeClr>
            </a:fgClr>
            <a:bgClr>
              <a:schemeClr val="tx1">
                <a:lumMod val="85000"/>
                <a:lumOff val="15000"/>
              </a:schemeClr>
            </a:bgClr>
          </a:patt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3" name="Rectangle 12"/>
          <p:cNvSpPr/>
          <p:nvPr/>
        </p:nvSpPr>
        <p:spPr>
          <a:xfrm>
            <a:off x="436563" y="4779963"/>
            <a:ext cx="4729162" cy="625475"/>
          </a:xfrm>
          <a:prstGeom prst="rect">
            <a:avLst/>
          </a:prstGeom>
        </p:spPr>
        <p:txBody>
          <a:bodyPr anchor="ctr"/>
          <a:lstStyle/>
          <a:p>
            <a:pPr defTabSz="914082" eaLnBrk="1" fontAlgn="auto" hangingPunct="1">
              <a:spcAft>
                <a:spcPts val="0"/>
              </a:spcAft>
              <a:defRPr/>
            </a:pPr>
            <a:r>
              <a:rPr lang="en-US" sz="44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Powerpoin</a:t>
            </a:r>
          </a:p>
        </p:txBody>
      </p:sp>
      <p:sp>
        <p:nvSpPr>
          <p:cNvPr id="51208" name="Rectangle 13"/>
          <p:cNvSpPr>
            <a:spLocks noChangeArrowheads="1"/>
          </p:cNvSpPr>
          <p:nvPr/>
        </p:nvSpPr>
        <p:spPr bwMode="auto">
          <a:xfrm>
            <a:off x="436563" y="4364038"/>
            <a:ext cx="2960687"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3200" noProof="1">
                <a:solidFill>
                  <a:srgbClr val="00B0F0"/>
                </a:solidFill>
                <a:latin typeface="Abraham Lincoln" pitchFamily="2" charset="0"/>
                <a:ea typeface="Lato Light"/>
                <a:cs typeface="Lato Light"/>
              </a:rPr>
              <a:t>fashion street</a:t>
            </a:r>
          </a:p>
        </p:txBody>
      </p:sp>
      <p:sp>
        <p:nvSpPr>
          <p:cNvPr id="11" name="Rectangle 3"/>
          <p:cNvSpPr txBox="1">
            <a:spLocks noChangeArrowheads="1"/>
          </p:cNvSpPr>
          <p:nvPr/>
        </p:nvSpPr>
        <p:spPr>
          <a:xfrm>
            <a:off x="4103688" y="4541838"/>
            <a:ext cx="7856537" cy="1350962"/>
          </a:xfrm>
          <a:prstGeom prst="rect">
            <a:avLst/>
          </a:prstGeom>
        </p:spPr>
        <p:txBody>
          <a:bodyPr>
            <a:spAutoFit/>
          </a:bodyPr>
          <a:lstStyle>
            <a:defPPr>
              <a:defRPr lang="en-US"/>
            </a:defPPr>
            <a:lvl1pPr algn="ctr">
              <a:buClr>
                <a:srgbClr val="E24848"/>
              </a:buClr>
              <a:defRPr sz="1000">
                <a:solidFill>
                  <a:schemeClr val="bg1">
                    <a:lumMod val="85000"/>
                  </a:schemeClr>
                </a:solidFill>
                <a:latin typeface="Roboto Light" panose="02000000000000000000" pitchFamily="2" charset="0"/>
                <a:ea typeface="Roboto Light" panose="02000000000000000000" pitchFamily="2" charset="0"/>
                <a:cs typeface="Arial" charset="0"/>
              </a:defRPr>
            </a:lvl1pPr>
          </a:lstStyle>
          <a:p>
            <a:pPr algn="just" eaLnBrk="1" fontAlgn="auto" hangingPunct="1">
              <a:lnSpc>
                <a:spcPct val="150000"/>
              </a:lnSpc>
              <a:spcBef>
                <a:spcPts val="0"/>
              </a:spcBef>
              <a:spcAft>
                <a:spcPts val="0"/>
              </a:spcAft>
              <a:defRPr/>
            </a:pPr>
            <a:r>
              <a:rPr lang="en-US" sz="1400" dirty="0" err="1" smtClean="0">
                <a:solidFill>
                  <a:schemeClr val="bg1"/>
                </a:solidFill>
                <a:latin typeface="+mj-lt"/>
              </a:rPr>
              <a:t>Nulla</a:t>
            </a:r>
            <a:r>
              <a:rPr lang="en-US" sz="1400" dirty="0" smtClean="0">
                <a:solidFill>
                  <a:schemeClr val="bg1"/>
                </a:solidFill>
                <a:latin typeface="+mj-lt"/>
              </a:rPr>
              <a:t> </a:t>
            </a:r>
            <a:r>
              <a:rPr lang="en-US" sz="1400" dirty="0" err="1">
                <a:solidFill>
                  <a:schemeClr val="bg1"/>
                </a:solidFill>
                <a:latin typeface="+mj-lt"/>
              </a:rPr>
              <a:t>consequat</a:t>
            </a:r>
            <a:r>
              <a:rPr lang="en-US" sz="1400" dirty="0">
                <a:solidFill>
                  <a:schemeClr val="bg1"/>
                </a:solidFill>
                <a:latin typeface="+mj-lt"/>
              </a:rPr>
              <a:t> </a:t>
            </a:r>
            <a:r>
              <a:rPr lang="en-US" sz="1400" dirty="0" err="1">
                <a:solidFill>
                  <a:schemeClr val="bg1"/>
                </a:solidFill>
                <a:latin typeface="+mj-lt"/>
              </a:rPr>
              <a:t>massa</a:t>
            </a:r>
            <a:r>
              <a:rPr lang="en-US" sz="1400" dirty="0">
                <a:solidFill>
                  <a:schemeClr val="bg1"/>
                </a:solidFill>
                <a:latin typeface="+mj-lt"/>
              </a:rPr>
              <a:t> </a:t>
            </a:r>
            <a:r>
              <a:rPr lang="en-US" sz="1400" dirty="0" err="1">
                <a:solidFill>
                  <a:schemeClr val="bg1"/>
                </a:solidFill>
                <a:latin typeface="+mj-lt"/>
              </a:rPr>
              <a:t>quis</a:t>
            </a:r>
            <a:r>
              <a:rPr lang="en-US" sz="1400" dirty="0">
                <a:solidFill>
                  <a:schemeClr val="bg1"/>
                </a:solidFill>
                <a:latin typeface="+mj-lt"/>
              </a:rPr>
              <a:t> </a:t>
            </a:r>
            <a:r>
              <a:rPr lang="en-US" sz="1400" dirty="0" err="1">
                <a:solidFill>
                  <a:schemeClr val="bg1"/>
                </a:solidFill>
                <a:latin typeface="+mj-lt"/>
              </a:rPr>
              <a:t>enim</a:t>
            </a:r>
            <a:r>
              <a:rPr lang="en-US" sz="1400" dirty="0">
                <a:solidFill>
                  <a:schemeClr val="bg1"/>
                </a:solidFill>
                <a:latin typeface="+mj-lt"/>
              </a:rPr>
              <a:t>. </a:t>
            </a:r>
            <a:r>
              <a:rPr lang="en-US" sz="1400" dirty="0" err="1">
                <a:solidFill>
                  <a:schemeClr val="bg1"/>
                </a:solidFill>
                <a:latin typeface="+mj-lt"/>
              </a:rPr>
              <a:t>Donec</a:t>
            </a:r>
            <a:r>
              <a:rPr lang="en-US" sz="1400" dirty="0">
                <a:solidFill>
                  <a:schemeClr val="bg1"/>
                </a:solidFill>
                <a:latin typeface="+mj-lt"/>
              </a:rPr>
              <a:t> </a:t>
            </a:r>
            <a:r>
              <a:rPr lang="en-US" sz="1400" dirty="0" err="1">
                <a:solidFill>
                  <a:schemeClr val="bg1"/>
                </a:solidFill>
                <a:latin typeface="+mj-lt"/>
              </a:rPr>
              <a:t>pede</a:t>
            </a:r>
            <a:r>
              <a:rPr lang="en-US" sz="1400" dirty="0">
                <a:solidFill>
                  <a:schemeClr val="bg1"/>
                </a:solidFill>
                <a:latin typeface="+mj-lt"/>
              </a:rPr>
              <a:t> </a:t>
            </a:r>
            <a:r>
              <a:rPr lang="en-US" sz="1400" dirty="0" err="1">
                <a:solidFill>
                  <a:schemeClr val="bg1"/>
                </a:solidFill>
                <a:latin typeface="+mj-lt"/>
              </a:rPr>
              <a:t>justo</a:t>
            </a:r>
            <a:r>
              <a:rPr lang="en-US" sz="1400" dirty="0">
                <a:solidFill>
                  <a:schemeClr val="bg1"/>
                </a:solidFill>
                <a:latin typeface="+mj-lt"/>
              </a:rPr>
              <a:t>, </a:t>
            </a:r>
            <a:r>
              <a:rPr lang="en-US" sz="1400" dirty="0" err="1">
                <a:solidFill>
                  <a:schemeClr val="bg1"/>
                </a:solidFill>
                <a:latin typeface="+mj-lt"/>
              </a:rPr>
              <a:t>fringilla</a:t>
            </a:r>
            <a:r>
              <a:rPr lang="en-US" sz="1400" dirty="0">
                <a:solidFill>
                  <a:schemeClr val="bg1"/>
                </a:solidFill>
                <a:latin typeface="+mj-lt"/>
              </a:rPr>
              <a:t> </a:t>
            </a:r>
            <a:r>
              <a:rPr lang="en-US" sz="1400" dirty="0" err="1">
                <a:solidFill>
                  <a:schemeClr val="bg1"/>
                </a:solidFill>
                <a:latin typeface="+mj-lt"/>
              </a:rPr>
              <a:t>vel</a:t>
            </a:r>
            <a:r>
              <a:rPr lang="en-US" sz="1400" dirty="0">
                <a:solidFill>
                  <a:schemeClr val="bg1"/>
                </a:solidFill>
                <a:latin typeface="+mj-lt"/>
              </a:rPr>
              <a:t>, </a:t>
            </a:r>
            <a:r>
              <a:rPr lang="en-US" sz="1400" dirty="0" err="1">
                <a:solidFill>
                  <a:schemeClr val="bg1"/>
                </a:solidFill>
                <a:latin typeface="+mj-lt"/>
              </a:rPr>
              <a:t>aliquet</a:t>
            </a:r>
            <a:r>
              <a:rPr lang="en-US" sz="1400" dirty="0">
                <a:solidFill>
                  <a:schemeClr val="bg1"/>
                </a:solidFill>
                <a:latin typeface="+mj-lt"/>
              </a:rPr>
              <a:t> </a:t>
            </a:r>
            <a:r>
              <a:rPr lang="en-US" sz="1400" dirty="0" err="1">
                <a:solidFill>
                  <a:schemeClr val="bg1"/>
                </a:solidFill>
                <a:latin typeface="+mj-lt"/>
              </a:rPr>
              <a:t>nec</a:t>
            </a:r>
            <a:r>
              <a:rPr lang="en-US" sz="1400" dirty="0">
                <a:solidFill>
                  <a:schemeClr val="bg1"/>
                </a:solidFill>
                <a:latin typeface="+mj-lt"/>
              </a:rPr>
              <a:t>, </a:t>
            </a:r>
            <a:r>
              <a:rPr lang="en-US" sz="1400" dirty="0" err="1">
                <a:solidFill>
                  <a:schemeClr val="bg1"/>
                </a:solidFill>
                <a:latin typeface="+mj-lt"/>
              </a:rPr>
              <a:t>vulputate</a:t>
            </a:r>
            <a:r>
              <a:rPr lang="en-US" sz="1400" dirty="0">
                <a:solidFill>
                  <a:schemeClr val="bg1"/>
                </a:solidFill>
                <a:latin typeface="+mj-lt"/>
              </a:rPr>
              <a:t> </a:t>
            </a:r>
            <a:r>
              <a:rPr lang="en-US" sz="1400" dirty="0" err="1">
                <a:solidFill>
                  <a:schemeClr val="bg1"/>
                </a:solidFill>
                <a:latin typeface="+mj-lt"/>
              </a:rPr>
              <a:t>eget</a:t>
            </a:r>
            <a:r>
              <a:rPr lang="en-US" sz="1400" dirty="0">
                <a:solidFill>
                  <a:schemeClr val="bg1"/>
                </a:solidFill>
                <a:latin typeface="+mj-lt"/>
              </a:rPr>
              <a:t>, </a:t>
            </a:r>
            <a:r>
              <a:rPr lang="en-US" sz="1400" dirty="0" err="1">
                <a:solidFill>
                  <a:schemeClr val="bg1"/>
                </a:solidFill>
                <a:latin typeface="+mj-lt"/>
              </a:rPr>
              <a:t>arcu</a:t>
            </a:r>
            <a:r>
              <a:rPr lang="en-US" sz="1400" dirty="0">
                <a:solidFill>
                  <a:schemeClr val="bg1"/>
                </a:solidFill>
                <a:latin typeface="+mj-lt"/>
              </a:rPr>
              <a:t>. In </a:t>
            </a:r>
            <a:r>
              <a:rPr lang="en-US" sz="1400" dirty="0" err="1">
                <a:solidFill>
                  <a:schemeClr val="bg1"/>
                </a:solidFill>
                <a:latin typeface="+mj-lt"/>
              </a:rPr>
              <a:t>enim</a:t>
            </a:r>
            <a:r>
              <a:rPr lang="en-US" sz="1400" dirty="0">
                <a:solidFill>
                  <a:schemeClr val="bg1"/>
                </a:solidFill>
                <a:latin typeface="+mj-lt"/>
              </a:rPr>
              <a:t> </a:t>
            </a:r>
            <a:r>
              <a:rPr lang="en-US" sz="1400" dirty="0" err="1">
                <a:solidFill>
                  <a:schemeClr val="bg1"/>
                </a:solidFill>
                <a:latin typeface="+mj-lt"/>
              </a:rPr>
              <a:t>justo</a:t>
            </a:r>
            <a:r>
              <a:rPr lang="en-US" sz="1400" dirty="0">
                <a:solidFill>
                  <a:schemeClr val="bg1"/>
                </a:solidFill>
                <a:latin typeface="+mj-lt"/>
              </a:rPr>
              <a:t>, </a:t>
            </a:r>
            <a:r>
              <a:rPr lang="en-US" sz="1400" dirty="0" err="1">
                <a:solidFill>
                  <a:schemeClr val="bg1"/>
                </a:solidFill>
                <a:latin typeface="+mj-lt"/>
              </a:rPr>
              <a:t>rhoncus</a:t>
            </a:r>
            <a:r>
              <a:rPr lang="en-US" sz="1400" dirty="0">
                <a:solidFill>
                  <a:schemeClr val="bg1"/>
                </a:solidFill>
                <a:latin typeface="+mj-lt"/>
              </a:rPr>
              <a:t> </a:t>
            </a:r>
            <a:r>
              <a:rPr lang="en-US" sz="1400" dirty="0" err="1">
                <a:solidFill>
                  <a:schemeClr val="bg1"/>
                </a:solidFill>
                <a:latin typeface="+mj-lt"/>
              </a:rPr>
              <a:t>ut</a:t>
            </a:r>
            <a:r>
              <a:rPr lang="en-US" sz="1400" dirty="0">
                <a:solidFill>
                  <a:schemeClr val="bg1"/>
                </a:solidFill>
                <a:latin typeface="+mj-lt"/>
              </a:rPr>
              <a:t>, </a:t>
            </a:r>
            <a:r>
              <a:rPr lang="en-US" sz="1400" dirty="0" err="1">
                <a:solidFill>
                  <a:schemeClr val="bg1"/>
                </a:solidFill>
                <a:latin typeface="+mj-lt"/>
              </a:rPr>
              <a:t>imperdiet</a:t>
            </a:r>
            <a:r>
              <a:rPr lang="en-US" sz="1400" dirty="0">
                <a:solidFill>
                  <a:schemeClr val="bg1"/>
                </a:solidFill>
                <a:latin typeface="+mj-lt"/>
              </a:rPr>
              <a:t> a, </a:t>
            </a:r>
            <a:r>
              <a:rPr lang="en-US" sz="1400" dirty="0" err="1">
                <a:solidFill>
                  <a:schemeClr val="bg1"/>
                </a:solidFill>
                <a:latin typeface="+mj-lt"/>
              </a:rPr>
              <a:t>venenatis</a:t>
            </a:r>
            <a:r>
              <a:rPr lang="en-US" sz="1400" dirty="0">
                <a:solidFill>
                  <a:schemeClr val="bg1"/>
                </a:solidFill>
                <a:latin typeface="+mj-lt"/>
              </a:rPr>
              <a:t> vitae, </a:t>
            </a:r>
            <a:r>
              <a:rPr lang="en-US" sz="1400" dirty="0" err="1">
                <a:solidFill>
                  <a:schemeClr val="bg1"/>
                </a:solidFill>
                <a:latin typeface="+mj-lt"/>
              </a:rPr>
              <a:t>justo</a:t>
            </a:r>
            <a:r>
              <a:rPr lang="en-US" sz="1400" dirty="0">
                <a:solidFill>
                  <a:schemeClr val="bg1"/>
                </a:solidFill>
                <a:latin typeface="+mj-lt"/>
              </a:rPr>
              <a:t>. </a:t>
            </a:r>
            <a:r>
              <a:rPr lang="en-US" sz="1400" dirty="0" err="1">
                <a:solidFill>
                  <a:schemeClr val="bg1"/>
                </a:solidFill>
                <a:latin typeface="+mj-lt"/>
              </a:rPr>
              <a:t>Nullam</a:t>
            </a:r>
            <a:r>
              <a:rPr lang="en-US" sz="1400" dirty="0">
                <a:solidFill>
                  <a:schemeClr val="bg1"/>
                </a:solidFill>
                <a:latin typeface="+mj-lt"/>
              </a:rPr>
              <a:t> dictum </a:t>
            </a:r>
            <a:r>
              <a:rPr lang="en-US" sz="1400" dirty="0" err="1">
                <a:solidFill>
                  <a:schemeClr val="bg1"/>
                </a:solidFill>
                <a:latin typeface="+mj-lt"/>
              </a:rPr>
              <a:t>felis</a:t>
            </a:r>
            <a:r>
              <a:rPr lang="en-US" sz="1400" dirty="0">
                <a:solidFill>
                  <a:schemeClr val="bg1"/>
                </a:solidFill>
                <a:latin typeface="+mj-lt"/>
              </a:rPr>
              <a:t> </a:t>
            </a:r>
            <a:r>
              <a:rPr lang="en-US" sz="1400" dirty="0" err="1">
                <a:solidFill>
                  <a:schemeClr val="bg1"/>
                </a:solidFill>
                <a:latin typeface="+mj-lt"/>
              </a:rPr>
              <a:t>eu</a:t>
            </a:r>
            <a:r>
              <a:rPr lang="en-US" sz="1400" dirty="0">
                <a:solidFill>
                  <a:schemeClr val="bg1"/>
                </a:solidFill>
                <a:latin typeface="+mj-lt"/>
              </a:rPr>
              <a:t> </a:t>
            </a:r>
            <a:r>
              <a:rPr lang="en-US" sz="1400" dirty="0" err="1">
                <a:solidFill>
                  <a:schemeClr val="bg1"/>
                </a:solidFill>
                <a:latin typeface="+mj-lt"/>
              </a:rPr>
              <a:t>pede</a:t>
            </a:r>
            <a:r>
              <a:rPr lang="en-US" sz="1400" dirty="0">
                <a:solidFill>
                  <a:schemeClr val="bg1"/>
                </a:solidFill>
                <a:latin typeface="+mj-lt"/>
              </a:rPr>
              <a:t> </a:t>
            </a:r>
            <a:r>
              <a:rPr lang="en-US" sz="1400" dirty="0" err="1">
                <a:solidFill>
                  <a:schemeClr val="bg1"/>
                </a:solidFill>
                <a:latin typeface="+mj-lt"/>
              </a:rPr>
              <a:t>mollis</a:t>
            </a:r>
            <a:r>
              <a:rPr lang="en-US" sz="1400" dirty="0">
                <a:solidFill>
                  <a:schemeClr val="bg1"/>
                </a:solidFill>
                <a:latin typeface="+mj-lt"/>
              </a:rPr>
              <a:t> </a:t>
            </a:r>
            <a:r>
              <a:rPr lang="en-US" sz="1400" dirty="0" err="1">
                <a:solidFill>
                  <a:schemeClr val="bg1"/>
                </a:solidFill>
                <a:latin typeface="+mj-lt"/>
              </a:rPr>
              <a:t>pretium</a:t>
            </a:r>
            <a:r>
              <a:rPr lang="en-US" sz="1400" dirty="0">
                <a:solidFill>
                  <a:schemeClr val="bg1"/>
                </a:solidFill>
                <a:latin typeface="+mj-lt"/>
              </a:rPr>
              <a:t>. Integer </a:t>
            </a:r>
            <a:r>
              <a:rPr lang="en-US" sz="1400" dirty="0" err="1">
                <a:solidFill>
                  <a:schemeClr val="bg1"/>
                </a:solidFill>
                <a:latin typeface="+mj-lt"/>
              </a:rPr>
              <a:t>tincidunt</a:t>
            </a:r>
            <a:r>
              <a:rPr lang="en-US" sz="1400" dirty="0">
                <a:solidFill>
                  <a:schemeClr val="bg1"/>
                </a:solidFill>
                <a:latin typeface="+mj-lt"/>
              </a:rPr>
              <a:t>. </a:t>
            </a:r>
            <a:r>
              <a:rPr lang="en-US" sz="1400" dirty="0" err="1">
                <a:solidFill>
                  <a:schemeClr val="bg1"/>
                </a:solidFill>
                <a:latin typeface="+mj-lt"/>
              </a:rPr>
              <a:t>Cras</a:t>
            </a:r>
            <a:r>
              <a:rPr lang="en-US" sz="1400" dirty="0">
                <a:solidFill>
                  <a:schemeClr val="bg1"/>
                </a:solidFill>
                <a:latin typeface="+mj-lt"/>
              </a:rPr>
              <a:t> </a:t>
            </a:r>
            <a:r>
              <a:rPr lang="en-US" sz="1400" dirty="0" err="1">
                <a:solidFill>
                  <a:schemeClr val="bg1"/>
                </a:solidFill>
                <a:latin typeface="+mj-lt"/>
              </a:rPr>
              <a:t>dapibus</a:t>
            </a:r>
            <a:r>
              <a:rPr lang="en-US" sz="1400" dirty="0">
                <a:solidFill>
                  <a:schemeClr val="bg1"/>
                </a:solidFill>
                <a:latin typeface="+mj-lt"/>
              </a:rPr>
              <a:t>. </a:t>
            </a:r>
            <a:r>
              <a:rPr lang="en-US" sz="1400" dirty="0" err="1">
                <a:solidFill>
                  <a:schemeClr val="bg1"/>
                </a:solidFill>
                <a:latin typeface="+mj-lt"/>
              </a:rPr>
              <a:t>Vivamus</a:t>
            </a:r>
            <a:r>
              <a:rPr lang="en-US" sz="1400" dirty="0">
                <a:solidFill>
                  <a:schemeClr val="bg1"/>
                </a:solidFill>
                <a:latin typeface="+mj-lt"/>
              </a:rPr>
              <a:t> </a:t>
            </a:r>
            <a:r>
              <a:rPr lang="en-US" sz="1400" dirty="0" err="1">
                <a:solidFill>
                  <a:schemeClr val="bg1"/>
                </a:solidFill>
                <a:latin typeface="+mj-lt"/>
              </a:rPr>
              <a:t>elementum</a:t>
            </a:r>
            <a:r>
              <a:rPr lang="en-US" sz="1400" dirty="0">
                <a:solidFill>
                  <a:schemeClr val="bg1"/>
                </a:solidFill>
                <a:latin typeface="+mj-lt"/>
              </a:rPr>
              <a:t> semper nisi. </a:t>
            </a:r>
            <a:r>
              <a:rPr lang="en-US" sz="1400" dirty="0" err="1">
                <a:solidFill>
                  <a:schemeClr val="bg1"/>
                </a:solidFill>
                <a:latin typeface="+mj-lt"/>
              </a:rPr>
              <a:t>Aenean</a:t>
            </a:r>
            <a:r>
              <a:rPr lang="en-US" sz="1400" dirty="0">
                <a:solidFill>
                  <a:schemeClr val="bg1"/>
                </a:solidFill>
                <a:latin typeface="+mj-lt"/>
              </a:rPr>
              <a:t> </a:t>
            </a:r>
            <a:r>
              <a:rPr lang="en-US" sz="1400" dirty="0" err="1">
                <a:solidFill>
                  <a:schemeClr val="bg1"/>
                </a:solidFill>
                <a:latin typeface="+mj-lt"/>
              </a:rPr>
              <a:t>vulputate</a:t>
            </a:r>
            <a:r>
              <a:rPr lang="en-US" sz="1400" dirty="0">
                <a:solidFill>
                  <a:schemeClr val="bg1"/>
                </a:solidFill>
                <a:latin typeface="+mj-lt"/>
              </a:rPr>
              <a:t> </a:t>
            </a:r>
            <a:r>
              <a:rPr lang="en-US" sz="1400" dirty="0" err="1">
                <a:solidFill>
                  <a:schemeClr val="bg1"/>
                </a:solidFill>
                <a:latin typeface="+mj-lt"/>
              </a:rPr>
              <a:t>eleifend</a:t>
            </a:r>
            <a:r>
              <a:rPr lang="en-US" sz="1400" dirty="0">
                <a:solidFill>
                  <a:schemeClr val="bg1"/>
                </a:solidFill>
                <a:latin typeface="+mj-lt"/>
              </a:rPr>
              <a:t> </a:t>
            </a:r>
            <a:r>
              <a:rPr lang="en-US" sz="1400" dirty="0" err="1">
                <a:solidFill>
                  <a:schemeClr val="bg1"/>
                </a:solidFill>
                <a:latin typeface="+mj-lt"/>
              </a:rPr>
              <a:t>tellus</a:t>
            </a:r>
            <a:r>
              <a:rPr lang="en-US" sz="1400" dirty="0">
                <a:solidFill>
                  <a:schemeClr val="bg1"/>
                </a:solidFill>
                <a:latin typeface="+mj-lt"/>
              </a:rPr>
              <a:t>. </a:t>
            </a:r>
            <a:r>
              <a:rPr lang="en-US" sz="1400" dirty="0" err="1">
                <a:solidFill>
                  <a:schemeClr val="bg1"/>
                </a:solidFill>
                <a:latin typeface="+mj-lt"/>
              </a:rPr>
              <a:t>Aenean</a:t>
            </a:r>
            <a:r>
              <a:rPr lang="en-US" sz="1400" dirty="0">
                <a:solidFill>
                  <a:schemeClr val="bg1"/>
                </a:solidFill>
                <a:latin typeface="+mj-lt"/>
              </a:rPr>
              <a:t> </a:t>
            </a:r>
            <a:r>
              <a:rPr lang="en-US" sz="1400" dirty="0" err="1">
                <a:solidFill>
                  <a:schemeClr val="bg1"/>
                </a:solidFill>
                <a:latin typeface="+mj-lt"/>
              </a:rPr>
              <a:t>leo</a:t>
            </a:r>
            <a:r>
              <a:rPr lang="en-US" sz="1400" dirty="0">
                <a:solidFill>
                  <a:schemeClr val="bg1"/>
                </a:solidFill>
                <a:latin typeface="+mj-lt"/>
              </a:rPr>
              <a:t> ligula, </a:t>
            </a:r>
            <a:r>
              <a:rPr lang="en-US" sz="1400" dirty="0" err="1">
                <a:solidFill>
                  <a:schemeClr val="bg1"/>
                </a:solidFill>
                <a:latin typeface="+mj-lt"/>
              </a:rPr>
              <a:t>porttitor</a:t>
            </a:r>
            <a:r>
              <a:rPr lang="en-US" sz="1400" dirty="0">
                <a:solidFill>
                  <a:schemeClr val="bg1"/>
                </a:solidFill>
                <a:latin typeface="+mj-lt"/>
              </a:rPr>
              <a:t> </a:t>
            </a:r>
            <a:r>
              <a:rPr lang="en-US" sz="1400" dirty="0" err="1">
                <a:solidFill>
                  <a:schemeClr val="bg1"/>
                </a:solidFill>
                <a:latin typeface="+mj-lt"/>
              </a:rPr>
              <a:t>eu</a:t>
            </a:r>
            <a:r>
              <a:rPr lang="en-US" sz="1400" dirty="0">
                <a:solidFill>
                  <a:schemeClr val="bg1"/>
                </a:solidFill>
                <a:latin typeface="+mj-lt"/>
              </a:rPr>
              <a:t>, </a:t>
            </a:r>
            <a:r>
              <a:rPr lang="en-US" sz="1400" dirty="0" err="1">
                <a:solidFill>
                  <a:schemeClr val="bg1"/>
                </a:solidFill>
                <a:latin typeface="+mj-lt"/>
              </a:rPr>
              <a:t>consequat</a:t>
            </a:r>
            <a:r>
              <a:rPr lang="en-US" sz="1400" dirty="0">
                <a:solidFill>
                  <a:schemeClr val="bg1"/>
                </a:solidFill>
                <a:latin typeface="+mj-lt"/>
              </a:rPr>
              <a:t> vitae, </a:t>
            </a:r>
            <a:r>
              <a:rPr lang="en-US" sz="1400" dirty="0" err="1">
                <a:solidFill>
                  <a:schemeClr val="bg1"/>
                </a:solidFill>
                <a:latin typeface="+mj-lt"/>
              </a:rPr>
              <a:t>eleifend</a:t>
            </a:r>
            <a:r>
              <a:rPr lang="en-US" sz="1400" dirty="0">
                <a:solidFill>
                  <a:schemeClr val="bg1"/>
                </a:solidFill>
                <a:latin typeface="+mj-lt"/>
              </a:rPr>
              <a:t> ac, </a:t>
            </a:r>
            <a:r>
              <a:rPr lang="en-US" sz="1400" dirty="0" err="1">
                <a:solidFill>
                  <a:schemeClr val="bg1"/>
                </a:solidFill>
                <a:latin typeface="+mj-lt"/>
              </a:rPr>
              <a:t>enim</a:t>
            </a:r>
            <a:r>
              <a:rPr lang="en-US" sz="1400" dirty="0">
                <a:solidFill>
                  <a:schemeClr val="bg1"/>
                </a:solidFill>
                <a:latin typeface="+mj-lt"/>
              </a:rPr>
              <a:t>. </a:t>
            </a:r>
            <a:r>
              <a:rPr lang="en-US" sz="1400" dirty="0" err="1">
                <a:solidFill>
                  <a:schemeClr val="bg1"/>
                </a:solidFill>
                <a:latin typeface="+mj-lt"/>
              </a:rPr>
              <a:t>Aliquam</a:t>
            </a:r>
            <a:r>
              <a:rPr lang="en-US" sz="1400" dirty="0">
                <a:solidFill>
                  <a:schemeClr val="bg1"/>
                </a:solidFill>
                <a:latin typeface="+mj-lt"/>
              </a:rPr>
              <a:t> </a:t>
            </a:r>
            <a:r>
              <a:rPr lang="en-US" sz="1400" dirty="0" err="1">
                <a:solidFill>
                  <a:schemeClr val="bg1"/>
                </a:solidFill>
                <a:latin typeface="+mj-lt"/>
              </a:rPr>
              <a:t>lorem</a:t>
            </a:r>
            <a:r>
              <a:rPr lang="en-US" sz="1400" dirty="0">
                <a:solidFill>
                  <a:schemeClr val="bg1"/>
                </a:solidFill>
                <a:latin typeface="+mj-lt"/>
              </a:rPr>
              <a:t> </a:t>
            </a:r>
            <a:r>
              <a:rPr lang="en-US" sz="1400" dirty="0" smtClean="0">
                <a:solidFill>
                  <a:schemeClr val="bg1"/>
                </a:solidFill>
                <a:latin typeface="+mj-lt"/>
              </a:rPr>
              <a:t>ante</a:t>
            </a:r>
            <a:r>
              <a:rPr lang="en-US" sz="1400" dirty="0">
                <a:solidFill>
                  <a:schemeClr val="bg1"/>
                </a:solidFill>
                <a:latin typeface="+mj-lt"/>
              </a:rPr>
              <a:t>.</a:t>
            </a:r>
          </a:p>
        </p:txBody>
      </p:sp>
      <p:sp>
        <p:nvSpPr>
          <p:cNvPr id="4" name="Rectangle 3"/>
          <p:cNvSpPr/>
          <p:nvPr/>
        </p:nvSpPr>
        <p:spPr>
          <a:xfrm>
            <a:off x="436563" y="5184775"/>
            <a:ext cx="2740025" cy="769938"/>
          </a:xfrm>
          <a:prstGeom prst="rect">
            <a:avLst/>
          </a:prstGeom>
        </p:spPr>
        <p:txBody>
          <a:bodyPr anchor="ctr"/>
          <a:lstStyle/>
          <a:p>
            <a:pPr defTabSz="914082" eaLnBrk="1" fontAlgn="auto" hangingPunct="1">
              <a:spcAft>
                <a:spcPts val="0"/>
              </a:spcAft>
              <a:defRPr/>
            </a:pPr>
            <a:r>
              <a:rPr lang="en-US" sz="44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Presentation </a:t>
            </a:r>
          </a:p>
        </p:txBody>
      </p:sp>
    </p:spTree>
  </p:cSld>
  <p:clrMapOvr>
    <a:masterClrMapping/>
  </p:clrMapOvr>
  <p:transition spd="slow">
    <p:fade/>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5714" name="Freeform 2007"/>
          <p:cNvSpPr>
            <a:spLocks noEditPoints="1"/>
          </p:cNvSpPr>
          <p:nvPr/>
        </p:nvSpPr>
        <p:spPr bwMode="auto">
          <a:xfrm rot="10800000">
            <a:off x="5645150" y="1344613"/>
            <a:ext cx="3979863" cy="2743200"/>
          </a:xfrm>
          <a:custGeom>
            <a:avLst/>
            <a:gdLst>
              <a:gd name="T0" fmla="*/ 2147483647 w 360"/>
              <a:gd name="T1" fmla="*/ 2147483647 h 247"/>
              <a:gd name="T2" fmla="*/ 2147483647 w 360"/>
              <a:gd name="T3" fmla="*/ 2147483647 h 247"/>
              <a:gd name="T4" fmla="*/ 2147483647 w 360"/>
              <a:gd name="T5" fmla="*/ 2147483647 h 247"/>
              <a:gd name="T6" fmla="*/ 2147483647 w 360"/>
              <a:gd name="T7" fmla="*/ 2147483647 h 247"/>
              <a:gd name="T8" fmla="*/ 2147483647 w 360"/>
              <a:gd name="T9" fmla="*/ 2147483647 h 247"/>
              <a:gd name="T10" fmla="*/ 2147483647 w 360"/>
              <a:gd name="T11" fmla="*/ 2147483647 h 247"/>
              <a:gd name="T12" fmla="*/ 2147483647 w 360"/>
              <a:gd name="T13" fmla="*/ 2147483647 h 247"/>
              <a:gd name="T14" fmla="*/ 2147483647 w 360"/>
              <a:gd name="T15" fmla="*/ 2147483647 h 247"/>
              <a:gd name="T16" fmla="*/ 2147483647 w 360"/>
              <a:gd name="T17" fmla="*/ 2147483647 h 247"/>
              <a:gd name="T18" fmla="*/ 2147483647 w 360"/>
              <a:gd name="T19" fmla="*/ 2147483647 h 247"/>
              <a:gd name="T20" fmla="*/ 2147483647 w 360"/>
              <a:gd name="T21" fmla="*/ 2147483647 h 247"/>
              <a:gd name="T22" fmla="*/ 2147483647 w 360"/>
              <a:gd name="T23" fmla="*/ 2147483647 h 247"/>
              <a:gd name="T24" fmla="*/ 2147483647 w 360"/>
              <a:gd name="T25" fmla="*/ 2147483647 h 247"/>
              <a:gd name="T26" fmla="*/ 2147483647 w 360"/>
              <a:gd name="T27" fmla="*/ 2147483647 h 247"/>
              <a:gd name="T28" fmla="*/ 2147483647 w 360"/>
              <a:gd name="T29" fmla="*/ 2147483647 h 247"/>
              <a:gd name="T30" fmla="*/ 2147483647 w 360"/>
              <a:gd name="T31" fmla="*/ 2147483647 h 247"/>
              <a:gd name="T32" fmla="*/ 2147483647 w 360"/>
              <a:gd name="T33" fmla="*/ 2147483647 h 247"/>
              <a:gd name="T34" fmla="*/ 2147483647 w 360"/>
              <a:gd name="T35" fmla="*/ 2147483647 h 247"/>
              <a:gd name="T36" fmla="*/ 2147483647 w 360"/>
              <a:gd name="T37" fmla="*/ 2147483647 h 247"/>
              <a:gd name="T38" fmla="*/ 2147483647 w 360"/>
              <a:gd name="T39" fmla="*/ 2147483647 h 247"/>
              <a:gd name="T40" fmla="*/ 2147483647 w 360"/>
              <a:gd name="T41" fmla="*/ 2147483647 h 247"/>
              <a:gd name="T42" fmla="*/ 2147483647 w 360"/>
              <a:gd name="T43" fmla="*/ 2147483647 h 247"/>
              <a:gd name="T44" fmla="*/ 2147483647 w 360"/>
              <a:gd name="T45" fmla="*/ 2147483647 h 247"/>
              <a:gd name="T46" fmla="*/ 2147483647 w 360"/>
              <a:gd name="T47" fmla="*/ 2147483647 h 247"/>
              <a:gd name="T48" fmla="*/ 2147483647 w 360"/>
              <a:gd name="T49" fmla="*/ 2147483647 h 247"/>
              <a:gd name="T50" fmla="*/ 2147483647 w 360"/>
              <a:gd name="T51" fmla="*/ 2147483647 h 247"/>
              <a:gd name="T52" fmla="*/ 2147483647 w 360"/>
              <a:gd name="T53" fmla="*/ 2147483647 h 247"/>
              <a:gd name="T54" fmla="*/ 2147483647 w 360"/>
              <a:gd name="T55" fmla="*/ 2147483647 h 247"/>
              <a:gd name="T56" fmla="*/ 2147483647 w 360"/>
              <a:gd name="T57" fmla="*/ 2147483647 h 247"/>
              <a:gd name="T58" fmla="*/ 2147483647 w 360"/>
              <a:gd name="T59" fmla="*/ 2147483647 h 247"/>
              <a:gd name="T60" fmla="*/ 2147483647 w 360"/>
              <a:gd name="T61" fmla="*/ 2147483647 h 247"/>
              <a:gd name="T62" fmla="*/ 2147483647 w 360"/>
              <a:gd name="T63" fmla="*/ 2147483647 h 247"/>
              <a:gd name="T64" fmla="*/ 2147483647 w 360"/>
              <a:gd name="T65" fmla="*/ 2147483647 h 247"/>
              <a:gd name="T66" fmla="*/ 2147483647 w 360"/>
              <a:gd name="T67" fmla="*/ 2147483647 h 247"/>
              <a:gd name="T68" fmla="*/ 2147483647 w 360"/>
              <a:gd name="T69" fmla="*/ 2147483647 h 247"/>
              <a:gd name="T70" fmla="*/ 2147483647 w 360"/>
              <a:gd name="T71" fmla="*/ 2147483647 h 247"/>
              <a:gd name="T72" fmla="*/ 2147483647 w 360"/>
              <a:gd name="T73" fmla="*/ 2147483647 h 247"/>
              <a:gd name="T74" fmla="*/ 2147483647 w 360"/>
              <a:gd name="T75" fmla="*/ 2147483647 h 247"/>
              <a:gd name="T76" fmla="*/ 2147483647 w 360"/>
              <a:gd name="T77" fmla="*/ 2147483647 h 247"/>
              <a:gd name="T78" fmla="*/ 2147483647 w 360"/>
              <a:gd name="T79" fmla="*/ 2147483647 h 247"/>
              <a:gd name="T80" fmla="*/ 2147483647 w 360"/>
              <a:gd name="T81" fmla="*/ 2147483647 h 247"/>
              <a:gd name="T82" fmla="*/ 2147483647 w 360"/>
              <a:gd name="T83" fmla="*/ 2147483647 h 247"/>
              <a:gd name="T84" fmla="*/ 2147483647 w 360"/>
              <a:gd name="T85" fmla="*/ 2147483647 h 247"/>
              <a:gd name="T86" fmla="*/ 2147483647 w 360"/>
              <a:gd name="T87" fmla="*/ 2147483647 h 247"/>
              <a:gd name="T88" fmla="*/ 2147483647 w 360"/>
              <a:gd name="T89" fmla="*/ 2147483647 h 247"/>
              <a:gd name="T90" fmla="*/ 2147483647 w 360"/>
              <a:gd name="T91" fmla="*/ 2147483647 h 247"/>
              <a:gd name="T92" fmla="*/ 2147483647 w 360"/>
              <a:gd name="T93" fmla="*/ 2147483647 h 247"/>
              <a:gd name="T94" fmla="*/ 2147483647 w 360"/>
              <a:gd name="T95" fmla="*/ 2147483647 h 247"/>
              <a:gd name="T96" fmla="*/ 2147483647 w 360"/>
              <a:gd name="T97" fmla="*/ 2147483647 h 247"/>
              <a:gd name="T98" fmla="*/ 2147483647 w 360"/>
              <a:gd name="T99" fmla="*/ 2147483647 h 247"/>
              <a:gd name="T100" fmla="*/ 2147483647 w 360"/>
              <a:gd name="T101" fmla="*/ 2147483647 h 247"/>
              <a:gd name="T102" fmla="*/ 2147483647 w 360"/>
              <a:gd name="T103" fmla="*/ 2147483647 h 247"/>
              <a:gd name="T104" fmla="*/ 2147483647 w 360"/>
              <a:gd name="T105" fmla="*/ 2147483647 h 247"/>
              <a:gd name="T106" fmla="*/ 2147483647 w 360"/>
              <a:gd name="T107" fmla="*/ 2147483647 h 247"/>
              <a:gd name="T108" fmla="*/ 2147483647 w 360"/>
              <a:gd name="T109" fmla="*/ 2147483647 h 247"/>
              <a:gd name="T110" fmla="*/ 2147483647 w 360"/>
              <a:gd name="T111" fmla="*/ 2147483647 h 247"/>
              <a:gd name="T112" fmla="*/ 2147483647 w 360"/>
              <a:gd name="T113" fmla="*/ 2147483647 h 247"/>
              <a:gd name="T114" fmla="*/ 2147483647 w 360"/>
              <a:gd name="T115" fmla="*/ 2147483647 h 247"/>
              <a:gd name="T116" fmla="*/ 2147483647 w 360"/>
              <a:gd name="T117" fmla="*/ 2147483647 h 247"/>
              <a:gd name="T118" fmla="*/ 2147483647 w 360"/>
              <a:gd name="T119" fmla="*/ 2147483647 h 2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0"/>
              <a:gd name="T181" fmla="*/ 0 h 247"/>
              <a:gd name="T182" fmla="*/ 360 w 360"/>
              <a:gd name="T183" fmla="*/ 247 h 2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0" h="247">
                <a:moveTo>
                  <a:pt x="359" y="15"/>
                </a:moveTo>
                <a:lnTo>
                  <a:pt x="359" y="15"/>
                </a:lnTo>
                <a:lnTo>
                  <a:pt x="354" y="10"/>
                </a:lnTo>
                <a:lnTo>
                  <a:pt x="348" y="5"/>
                </a:lnTo>
                <a:lnTo>
                  <a:pt x="345" y="4"/>
                </a:lnTo>
                <a:lnTo>
                  <a:pt x="343" y="5"/>
                </a:lnTo>
                <a:lnTo>
                  <a:pt x="339" y="8"/>
                </a:lnTo>
                <a:lnTo>
                  <a:pt x="338" y="13"/>
                </a:lnTo>
                <a:lnTo>
                  <a:pt x="335" y="21"/>
                </a:lnTo>
                <a:lnTo>
                  <a:pt x="331" y="19"/>
                </a:lnTo>
                <a:lnTo>
                  <a:pt x="327" y="16"/>
                </a:lnTo>
                <a:lnTo>
                  <a:pt x="323" y="18"/>
                </a:lnTo>
                <a:lnTo>
                  <a:pt x="320" y="19"/>
                </a:lnTo>
                <a:lnTo>
                  <a:pt x="318" y="21"/>
                </a:lnTo>
                <a:lnTo>
                  <a:pt x="317" y="25"/>
                </a:lnTo>
                <a:lnTo>
                  <a:pt x="317" y="29"/>
                </a:lnTo>
                <a:lnTo>
                  <a:pt x="313" y="24"/>
                </a:lnTo>
                <a:lnTo>
                  <a:pt x="309" y="19"/>
                </a:lnTo>
                <a:lnTo>
                  <a:pt x="307" y="16"/>
                </a:lnTo>
                <a:lnTo>
                  <a:pt x="304" y="16"/>
                </a:lnTo>
                <a:lnTo>
                  <a:pt x="302" y="16"/>
                </a:lnTo>
                <a:lnTo>
                  <a:pt x="299" y="18"/>
                </a:lnTo>
                <a:lnTo>
                  <a:pt x="298" y="20"/>
                </a:lnTo>
                <a:lnTo>
                  <a:pt x="297" y="21"/>
                </a:lnTo>
                <a:lnTo>
                  <a:pt x="297" y="24"/>
                </a:lnTo>
                <a:lnTo>
                  <a:pt x="298" y="26"/>
                </a:lnTo>
                <a:lnTo>
                  <a:pt x="303" y="35"/>
                </a:lnTo>
                <a:lnTo>
                  <a:pt x="307" y="45"/>
                </a:lnTo>
                <a:lnTo>
                  <a:pt x="312" y="65"/>
                </a:lnTo>
                <a:lnTo>
                  <a:pt x="314" y="75"/>
                </a:lnTo>
                <a:lnTo>
                  <a:pt x="317" y="86"/>
                </a:lnTo>
                <a:lnTo>
                  <a:pt x="317" y="85"/>
                </a:lnTo>
                <a:lnTo>
                  <a:pt x="307" y="57"/>
                </a:lnTo>
                <a:lnTo>
                  <a:pt x="303" y="47"/>
                </a:lnTo>
                <a:lnTo>
                  <a:pt x="298" y="37"/>
                </a:lnTo>
                <a:lnTo>
                  <a:pt x="292" y="29"/>
                </a:lnTo>
                <a:lnTo>
                  <a:pt x="284" y="21"/>
                </a:lnTo>
                <a:lnTo>
                  <a:pt x="282" y="20"/>
                </a:lnTo>
                <a:lnTo>
                  <a:pt x="279" y="21"/>
                </a:lnTo>
                <a:lnTo>
                  <a:pt x="277" y="23"/>
                </a:lnTo>
                <a:lnTo>
                  <a:pt x="276" y="24"/>
                </a:lnTo>
                <a:lnTo>
                  <a:pt x="274" y="27"/>
                </a:lnTo>
                <a:lnTo>
                  <a:pt x="274" y="31"/>
                </a:lnTo>
                <a:lnTo>
                  <a:pt x="276" y="41"/>
                </a:lnTo>
                <a:lnTo>
                  <a:pt x="283" y="58"/>
                </a:lnTo>
                <a:lnTo>
                  <a:pt x="292" y="92"/>
                </a:lnTo>
                <a:lnTo>
                  <a:pt x="286" y="78"/>
                </a:lnTo>
                <a:lnTo>
                  <a:pt x="274" y="50"/>
                </a:lnTo>
                <a:lnTo>
                  <a:pt x="268" y="35"/>
                </a:lnTo>
                <a:lnTo>
                  <a:pt x="261" y="23"/>
                </a:lnTo>
                <a:lnTo>
                  <a:pt x="258" y="20"/>
                </a:lnTo>
                <a:lnTo>
                  <a:pt x="257" y="20"/>
                </a:lnTo>
                <a:lnTo>
                  <a:pt x="253" y="20"/>
                </a:lnTo>
                <a:lnTo>
                  <a:pt x="251" y="23"/>
                </a:lnTo>
                <a:lnTo>
                  <a:pt x="250" y="24"/>
                </a:lnTo>
                <a:lnTo>
                  <a:pt x="250" y="26"/>
                </a:lnTo>
                <a:lnTo>
                  <a:pt x="252" y="34"/>
                </a:lnTo>
                <a:lnTo>
                  <a:pt x="256" y="41"/>
                </a:lnTo>
                <a:lnTo>
                  <a:pt x="261" y="55"/>
                </a:lnTo>
                <a:lnTo>
                  <a:pt x="268" y="75"/>
                </a:lnTo>
                <a:lnTo>
                  <a:pt x="274" y="94"/>
                </a:lnTo>
                <a:lnTo>
                  <a:pt x="279" y="118"/>
                </a:lnTo>
                <a:lnTo>
                  <a:pt x="273" y="99"/>
                </a:lnTo>
                <a:lnTo>
                  <a:pt x="255" y="56"/>
                </a:lnTo>
                <a:lnTo>
                  <a:pt x="245" y="35"/>
                </a:lnTo>
                <a:lnTo>
                  <a:pt x="238" y="25"/>
                </a:lnTo>
                <a:lnTo>
                  <a:pt x="232" y="15"/>
                </a:lnTo>
                <a:lnTo>
                  <a:pt x="231" y="13"/>
                </a:lnTo>
                <a:lnTo>
                  <a:pt x="229" y="13"/>
                </a:lnTo>
                <a:lnTo>
                  <a:pt x="225" y="13"/>
                </a:lnTo>
                <a:lnTo>
                  <a:pt x="222" y="15"/>
                </a:lnTo>
                <a:lnTo>
                  <a:pt x="221" y="16"/>
                </a:lnTo>
                <a:lnTo>
                  <a:pt x="221" y="19"/>
                </a:lnTo>
                <a:lnTo>
                  <a:pt x="241" y="81"/>
                </a:lnTo>
                <a:lnTo>
                  <a:pt x="229" y="49"/>
                </a:lnTo>
                <a:lnTo>
                  <a:pt x="220" y="27"/>
                </a:lnTo>
                <a:lnTo>
                  <a:pt x="215" y="18"/>
                </a:lnTo>
                <a:lnTo>
                  <a:pt x="209" y="9"/>
                </a:lnTo>
                <a:lnTo>
                  <a:pt x="207" y="8"/>
                </a:lnTo>
                <a:lnTo>
                  <a:pt x="205" y="6"/>
                </a:lnTo>
                <a:lnTo>
                  <a:pt x="201" y="6"/>
                </a:lnTo>
                <a:lnTo>
                  <a:pt x="199" y="8"/>
                </a:lnTo>
                <a:lnTo>
                  <a:pt x="198" y="9"/>
                </a:lnTo>
                <a:lnTo>
                  <a:pt x="198" y="11"/>
                </a:lnTo>
                <a:lnTo>
                  <a:pt x="198" y="14"/>
                </a:lnTo>
                <a:lnTo>
                  <a:pt x="204" y="31"/>
                </a:lnTo>
                <a:lnTo>
                  <a:pt x="194" y="14"/>
                </a:lnTo>
                <a:lnTo>
                  <a:pt x="191" y="11"/>
                </a:lnTo>
                <a:lnTo>
                  <a:pt x="189" y="10"/>
                </a:lnTo>
                <a:lnTo>
                  <a:pt x="185" y="11"/>
                </a:lnTo>
                <a:lnTo>
                  <a:pt x="184" y="15"/>
                </a:lnTo>
                <a:lnTo>
                  <a:pt x="179" y="9"/>
                </a:lnTo>
                <a:lnTo>
                  <a:pt x="176" y="8"/>
                </a:lnTo>
                <a:lnTo>
                  <a:pt x="173" y="6"/>
                </a:lnTo>
                <a:lnTo>
                  <a:pt x="169" y="9"/>
                </a:lnTo>
                <a:lnTo>
                  <a:pt x="169" y="10"/>
                </a:lnTo>
                <a:lnTo>
                  <a:pt x="169" y="13"/>
                </a:lnTo>
                <a:lnTo>
                  <a:pt x="164" y="6"/>
                </a:lnTo>
                <a:lnTo>
                  <a:pt x="159" y="1"/>
                </a:lnTo>
                <a:lnTo>
                  <a:pt x="155" y="0"/>
                </a:lnTo>
                <a:lnTo>
                  <a:pt x="152" y="3"/>
                </a:lnTo>
                <a:lnTo>
                  <a:pt x="150" y="5"/>
                </a:lnTo>
                <a:lnTo>
                  <a:pt x="149" y="8"/>
                </a:lnTo>
                <a:lnTo>
                  <a:pt x="150" y="16"/>
                </a:lnTo>
                <a:lnTo>
                  <a:pt x="154" y="30"/>
                </a:lnTo>
                <a:lnTo>
                  <a:pt x="157" y="36"/>
                </a:lnTo>
                <a:lnTo>
                  <a:pt x="149" y="20"/>
                </a:lnTo>
                <a:lnTo>
                  <a:pt x="144" y="14"/>
                </a:lnTo>
                <a:lnTo>
                  <a:pt x="139" y="8"/>
                </a:lnTo>
                <a:lnTo>
                  <a:pt x="136" y="8"/>
                </a:lnTo>
                <a:lnTo>
                  <a:pt x="133" y="8"/>
                </a:lnTo>
                <a:lnTo>
                  <a:pt x="132" y="9"/>
                </a:lnTo>
                <a:lnTo>
                  <a:pt x="129" y="11"/>
                </a:lnTo>
                <a:lnTo>
                  <a:pt x="128" y="15"/>
                </a:lnTo>
                <a:lnTo>
                  <a:pt x="132" y="30"/>
                </a:lnTo>
                <a:lnTo>
                  <a:pt x="137" y="44"/>
                </a:lnTo>
                <a:lnTo>
                  <a:pt x="134" y="42"/>
                </a:lnTo>
                <a:lnTo>
                  <a:pt x="132" y="41"/>
                </a:lnTo>
                <a:lnTo>
                  <a:pt x="131" y="40"/>
                </a:lnTo>
                <a:lnTo>
                  <a:pt x="128" y="41"/>
                </a:lnTo>
                <a:lnTo>
                  <a:pt x="127" y="42"/>
                </a:lnTo>
                <a:lnTo>
                  <a:pt x="126" y="42"/>
                </a:lnTo>
                <a:lnTo>
                  <a:pt x="121" y="36"/>
                </a:lnTo>
                <a:lnTo>
                  <a:pt x="118" y="35"/>
                </a:lnTo>
                <a:lnTo>
                  <a:pt x="116" y="35"/>
                </a:lnTo>
                <a:lnTo>
                  <a:pt x="113" y="35"/>
                </a:lnTo>
                <a:lnTo>
                  <a:pt x="111" y="37"/>
                </a:lnTo>
                <a:lnTo>
                  <a:pt x="108" y="35"/>
                </a:lnTo>
                <a:lnTo>
                  <a:pt x="106" y="32"/>
                </a:lnTo>
                <a:lnTo>
                  <a:pt x="103" y="31"/>
                </a:lnTo>
                <a:lnTo>
                  <a:pt x="101" y="32"/>
                </a:lnTo>
                <a:lnTo>
                  <a:pt x="98" y="32"/>
                </a:lnTo>
                <a:lnTo>
                  <a:pt x="97" y="35"/>
                </a:lnTo>
                <a:lnTo>
                  <a:pt x="96" y="40"/>
                </a:lnTo>
                <a:lnTo>
                  <a:pt x="88" y="34"/>
                </a:lnTo>
                <a:lnTo>
                  <a:pt x="85" y="32"/>
                </a:lnTo>
                <a:lnTo>
                  <a:pt x="82" y="34"/>
                </a:lnTo>
                <a:lnTo>
                  <a:pt x="80" y="36"/>
                </a:lnTo>
                <a:lnTo>
                  <a:pt x="80" y="40"/>
                </a:lnTo>
                <a:lnTo>
                  <a:pt x="83" y="51"/>
                </a:lnTo>
                <a:lnTo>
                  <a:pt x="87" y="61"/>
                </a:lnTo>
                <a:lnTo>
                  <a:pt x="96" y="81"/>
                </a:lnTo>
                <a:lnTo>
                  <a:pt x="103" y="99"/>
                </a:lnTo>
                <a:lnTo>
                  <a:pt x="111" y="119"/>
                </a:lnTo>
                <a:lnTo>
                  <a:pt x="97" y="87"/>
                </a:lnTo>
                <a:lnTo>
                  <a:pt x="88" y="65"/>
                </a:lnTo>
                <a:lnTo>
                  <a:pt x="82" y="54"/>
                </a:lnTo>
                <a:lnTo>
                  <a:pt x="79" y="50"/>
                </a:lnTo>
                <a:lnTo>
                  <a:pt x="74" y="47"/>
                </a:lnTo>
                <a:lnTo>
                  <a:pt x="71" y="47"/>
                </a:lnTo>
                <a:lnTo>
                  <a:pt x="69" y="49"/>
                </a:lnTo>
                <a:lnTo>
                  <a:pt x="67" y="51"/>
                </a:lnTo>
                <a:lnTo>
                  <a:pt x="66" y="54"/>
                </a:lnTo>
                <a:lnTo>
                  <a:pt x="67" y="62"/>
                </a:lnTo>
                <a:lnTo>
                  <a:pt x="71" y="71"/>
                </a:lnTo>
                <a:lnTo>
                  <a:pt x="77" y="88"/>
                </a:lnTo>
                <a:lnTo>
                  <a:pt x="83" y="103"/>
                </a:lnTo>
                <a:lnTo>
                  <a:pt x="75" y="88"/>
                </a:lnTo>
                <a:lnTo>
                  <a:pt x="67" y="72"/>
                </a:lnTo>
                <a:lnTo>
                  <a:pt x="62" y="65"/>
                </a:lnTo>
                <a:lnTo>
                  <a:pt x="57" y="58"/>
                </a:lnTo>
                <a:lnTo>
                  <a:pt x="55" y="57"/>
                </a:lnTo>
                <a:lnTo>
                  <a:pt x="54" y="56"/>
                </a:lnTo>
                <a:lnTo>
                  <a:pt x="51" y="57"/>
                </a:lnTo>
                <a:lnTo>
                  <a:pt x="49" y="58"/>
                </a:lnTo>
                <a:lnTo>
                  <a:pt x="48" y="61"/>
                </a:lnTo>
                <a:lnTo>
                  <a:pt x="48" y="65"/>
                </a:lnTo>
                <a:lnTo>
                  <a:pt x="49" y="72"/>
                </a:lnTo>
                <a:lnTo>
                  <a:pt x="46" y="75"/>
                </a:lnTo>
                <a:lnTo>
                  <a:pt x="44" y="78"/>
                </a:lnTo>
                <a:lnTo>
                  <a:pt x="45" y="81"/>
                </a:lnTo>
                <a:lnTo>
                  <a:pt x="41" y="78"/>
                </a:lnTo>
                <a:lnTo>
                  <a:pt x="38" y="77"/>
                </a:lnTo>
                <a:lnTo>
                  <a:pt x="35" y="78"/>
                </a:lnTo>
                <a:lnTo>
                  <a:pt x="34" y="80"/>
                </a:lnTo>
                <a:lnTo>
                  <a:pt x="33" y="83"/>
                </a:lnTo>
                <a:lnTo>
                  <a:pt x="33" y="87"/>
                </a:lnTo>
                <a:lnTo>
                  <a:pt x="33" y="91"/>
                </a:lnTo>
                <a:lnTo>
                  <a:pt x="31" y="90"/>
                </a:lnTo>
                <a:lnTo>
                  <a:pt x="29" y="90"/>
                </a:lnTo>
                <a:lnTo>
                  <a:pt x="26" y="90"/>
                </a:lnTo>
                <a:lnTo>
                  <a:pt x="24" y="91"/>
                </a:lnTo>
                <a:lnTo>
                  <a:pt x="23" y="94"/>
                </a:lnTo>
                <a:lnTo>
                  <a:pt x="22" y="97"/>
                </a:lnTo>
                <a:lnTo>
                  <a:pt x="23" y="103"/>
                </a:lnTo>
                <a:lnTo>
                  <a:pt x="26" y="133"/>
                </a:lnTo>
                <a:lnTo>
                  <a:pt x="26" y="135"/>
                </a:lnTo>
                <a:lnTo>
                  <a:pt x="22" y="124"/>
                </a:lnTo>
                <a:lnTo>
                  <a:pt x="15" y="114"/>
                </a:lnTo>
                <a:lnTo>
                  <a:pt x="14" y="113"/>
                </a:lnTo>
                <a:lnTo>
                  <a:pt x="12" y="112"/>
                </a:lnTo>
                <a:lnTo>
                  <a:pt x="9" y="112"/>
                </a:lnTo>
                <a:lnTo>
                  <a:pt x="8" y="113"/>
                </a:lnTo>
                <a:lnTo>
                  <a:pt x="5" y="114"/>
                </a:lnTo>
                <a:lnTo>
                  <a:pt x="4" y="116"/>
                </a:lnTo>
                <a:lnTo>
                  <a:pt x="3" y="122"/>
                </a:lnTo>
                <a:lnTo>
                  <a:pt x="2" y="128"/>
                </a:lnTo>
                <a:lnTo>
                  <a:pt x="2" y="134"/>
                </a:lnTo>
                <a:lnTo>
                  <a:pt x="2" y="140"/>
                </a:lnTo>
                <a:lnTo>
                  <a:pt x="0" y="145"/>
                </a:lnTo>
                <a:lnTo>
                  <a:pt x="2" y="152"/>
                </a:lnTo>
                <a:lnTo>
                  <a:pt x="3" y="157"/>
                </a:lnTo>
                <a:lnTo>
                  <a:pt x="5" y="161"/>
                </a:lnTo>
                <a:lnTo>
                  <a:pt x="8" y="163"/>
                </a:lnTo>
                <a:lnTo>
                  <a:pt x="10" y="161"/>
                </a:lnTo>
                <a:lnTo>
                  <a:pt x="13" y="158"/>
                </a:lnTo>
                <a:lnTo>
                  <a:pt x="13" y="153"/>
                </a:lnTo>
                <a:lnTo>
                  <a:pt x="12" y="144"/>
                </a:lnTo>
                <a:lnTo>
                  <a:pt x="14" y="145"/>
                </a:lnTo>
                <a:lnTo>
                  <a:pt x="15" y="147"/>
                </a:lnTo>
                <a:lnTo>
                  <a:pt x="18" y="147"/>
                </a:lnTo>
                <a:lnTo>
                  <a:pt x="19" y="152"/>
                </a:lnTo>
                <a:lnTo>
                  <a:pt x="28" y="183"/>
                </a:lnTo>
                <a:lnTo>
                  <a:pt x="35" y="215"/>
                </a:lnTo>
                <a:lnTo>
                  <a:pt x="36" y="217"/>
                </a:lnTo>
                <a:lnTo>
                  <a:pt x="38" y="219"/>
                </a:lnTo>
                <a:lnTo>
                  <a:pt x="41" y="220"/>
                </a:lnTo>
                <a:lnTo>
                  <a:pt x="45" y="217"/>
                </a:lnTo>
                <a:lnTo>
                  <a:pt x="46" y="216"/>
                </a:lnTo>
                <a:lnTo>
                  <a:pt x="46" y="214"/>
                </a:lnTo>
                <a:lnTo>
                  <a:pt x="44" y="180"/>
                </a:lnTo>
                <a:lnTo>
                  <a:pt x="40" y="148"/>
                </a:lnTo>
                <a:lnTo>
                  <a:pt x="44" y="161"/>
                </a:lnTo>
                <a:lnTo>
                  <a:pt x="55" y="194"/>
                </a:lnTo>
                <a:lnTo>
                  <a:pt x="66" y="225"/>
                </a:lnTo>
                <a:lnTo>
                  <a:pt x="69" y="228"/>
                </a:lnTo>
                <a:lnTo>
                  <a:pt x="72" y="230"/>
                </a:lnTo>
                <a:lnTo>
                  <a:pt x="76" y="227"/>
                </a:lnTo>
                <a:lnTo>
                  <a:pt x="76" y="226"/>
                </a:lnTo>
                <a:lnTo>
                  <a:pt x="77" y="224"/>
                </a:lnTo>
                <a:lnTo>
                  <a:pt x="76" y="204"/>
                </a:lnTo>
                <a:lnTo>
                  <a:pt x="72" y="185"/>
                </a:lnTo>
                <a:lnTo>
                  <a:pt x="67" y="165"/>
                </a:lnTo>
                <a:lnTo>
                  <a:pt x="62" y="147"/>
                </a:lnTo>
                <a:lnTo>
                  <a:pt x="61" y="143"/>
                </a:lnTo>
                <a:lnTo>
                  <a:pt x="62" y="147"/>
                </a:lnTo>
                <a:lnTo>
                  <a:pt x="76" y="185"/>
                </a:lnTo>
                <a:lnTo>
                  <a:pt x="88" y="225"/>
                </a:lnTo>
                <a:lnTo>
                  <a:pt x="91" y="228"/>
                </a:lnTo>
                <a:lnTo>
                  <a:pt x="93" y="230"/>
                </a:lnTo>
                <a:lnTo>
                  <a:pt x="97" y="228"/>
                </a:lnTo>
                <a:lnTo>
                  <a:pt x="100" y="227"/>
                </a:lnTo>
                <a:lnTo>
                  <a:pt x="102" y="236"/>
                </a:lnTo>
                <a:lnTo>
                  <a:pt x="106" y="245"/>
                </a:lnTo>
                <a:lnTo>
                  <a:pt x="108" y="246"/>
                </a:lnTo>
                <a:lnTo>
                  <a:pt x="110" y="247"/>
                </a:lnTo>
                <a:lnTo>
                  <a:pt x="112" y="247"/>
                </a:lnTo>
                <a:lnTo>
                  <a:pt x="113" y="247"/>
                </a:lnTo>
                <a:lnTo>
                  <a:pt x="117" y="243"/>
                </a:lnTo>
                <a:lnTo>
                  <a:pt x="117" y="242"/>
                </a:lnTo>
                <a:lnTo>
                  <a:pt x="117" y="240"/>
                </a:lnTo>
                <a:lnTo>
                  <a:pt x="113" y="217"/>
                </a:lnTo>
                <a:lnTo>
                  <a:pt x="108" y="196"/>
                </a:lnTo>
                <a:lnTo>
                  <a:pt x="101" y="175"/>
                </a:lnTo>
                <a:lnTo>
                  <a:pt x="93" y="155"/>
                </a:lnTo>
                <a:lnTo>
                  <a:pt x="102" y="174"/>
                </a:lnTo>
                <a:lnTo>
                  <a:pt x="110" y="194"/>
                </a:lnTo>
                <a:lnTo>
                  <a:pt x="116" y="215"/>
                </a:lnTo>
                <a:lnTo>
                  <a:pt x="122" y="235"/>
                </a:lnTo>
                <a:lnTo>
                  <a:pt x="123" y="237"/>
                </a:lnTo>
                <a:lnTo>
                  <a:pt x="124" y="238"/>
                </a:lnTo>
                <a:lnTo>
                  <a:pt x="127" y="240"/>
                </a:lnTo>
                <a:lnTo>
                  <a:pt x="128" y="240"/>
                </a:lnTo>
                <a:lnTo>
                  <a:pt x="132" y="237"/>
                </a:lnTo>
                <a:lnTo>
                  <a:pt x="134" y="235"/>
                </a:lnTo>
                <a:lnTo>
                  <a:pt x="134" y="233"/>
                </a:lnTo>
                <a:lnTo>
                  <a:pt x="134" y="225"/>
                </a:lnTo>
                <a:lnTo>
                  <a:pt x="132" y="215"/>
                </a:lnTo>
                <a:lnTo>
                  <a:pt x="127" y="197"/>
                </a:lnTo>
                <a:lnTo>
                  <a:pt x="122" y="183"/>
                </a:lnTo>
                <a:lnTo>
                  <a:pt x="131" y="206"/>
                </a:lnTo>
                <a:lnTo>
                  <a:pt x="134" y="220"/>
                </a:lnTo>
                <a:lnTo>
                  <a:pt x="138" y="226"/>
                </a:lnTo>
                <a:lnTo>
                  <a:pt x="141" y="228"/>
                </a:lnTo>
                <a:lnTo>
                  <a:pt x="143" y="230"/>
                </a:lnTo>
                <a:lnTo>
                  <a:pt x="145" y="230"/>
                </a:lnTo>
                <a:lnTo>
                  <a:pt x="148" y="228"/>
                </a:lnTo>
                <a:lnTo>
                  <a:pt x="149" y="226"/>
                </a:lnTo>
                <a:lnTo>
                  <a:pt x="150" y="224"/>
                </a:lnTo>
                <a:lnTo>
                  <a:pt x="150" y="220"/>
                </a:lnTo>
                <a:lnTo>
                  <a:pt x="154" y="230"/>
                </a:lnTo>
                <a:lnTo>
                  <a:pt x="157" y="233"/>
                </a:lnTo>
                <a:lnTo>
                  <a:pt x="159" y="236"/>
                </a:lnTo>
                <a:lnTo>
                  <a:pt x="163" y="237"/>
                </a:lnTo>
                <a:lnTo>
                  <a:pt x="167" y="236"/>
                </a:lnTo>
                <a:lnTo>
                  <a:pt x="168" y="233"/>
                </a:lnTo>
                <a:lnTo>
                  <a:pt x="169" y="230"/>
                </a:lnTo>
                <a:lnTo>
                  <a:pt x="159" y="192"/>
                </a:lnTo>
                <a:lnTo>
                  <a:pt x="165" y="210"/>
                </a:lnTo>
                <a:lnTo>
                  <a:pt x="172" y="227"/>
                </a:lnTo>
                <a:lnTo>
                  <a:pt x="173" y="230"/>
                </a:lnTo>
                <a:lnTo>
                  <a:pt x="174" y="231"/>
                </a:lnTo>
                <a:lnTo>
                  <a:pt x="176" y="232"/>
                </a:lnTo>
                <a:lnTo>
                  <a:pt x="179" y="231"/>
                </a:lnTo>
                <a:lnTo>
                  <a:pt x="181" y="231"/>
                </a:lnTo>
                <a:lnTo>
                  <a:pt x="183" y="228"/>
                </a:lnTo>
                <a:lnTo>
                  <a:pt x="183" y="227"/>
                </a:lnTo>
                <a:lnTo>
                  <a:pt x="183" y="224"/>
                </a:lnTo>
                <a:lnTo>
                  <a:pt x="178" y="204"/>
                </a:lnTo>
                <a:lnTo>
                  <a:pt x="172" y="183"/>
                </a:lnTo>
                <a:lnTo>
                  <a:pt x="180" y="204"/>
                </a:lnTo>
                <a:lnTo>
                  <a:pt x="181" y="206"/>
                </a:lnTo>
                <a:lnTo>
                  <a:pt x="184" y="207"/>
                </a:lnTo>
                <a:lnTo>
                  <a:pt x="190" y="221"/>
                </a:lnTo>
                <a:lnTo>
                  <a:pt x="191" y="224"/>
                </a:lnTo>
                <a:lnTo>
                  <a:pt x="198" y="233"/>
                </a:lnTo>
                <a:lnTo>
                  <a:pt x="199" y="235"/>
                </a:lnTo>
                <a:lnTo>
                  <a:pt x="201" y="236"/>
                </a:lnTo>
                <a:lnTo>
                  <a:pt x="205" y="236"/>
                </a:lnTo>
                <a:lnTo>
                  <a:pt x="209" y="233"/>
                </a:lnTo>
                <a:lnTo>
                  <a:pt x="209" y="231"/>
                </a:lnTo>
                <a:lnTo>
                  <a:pt x="209" y="228"/>
                </a:lnTo>
                <a:lnTo>
                  <a:pt x="207" y="222"/>
                </a:lnTo>
                <a:lnTo>
                  <a:pt x="210" y="221"/>
                </a:lnTo>
                <a:lnTo>
                  <a:pt x="212" y="220"/>
                </a:lnTo>
                <a:lnTo>
                  <a:pt x="214" y="219"/>
                </a:lnTo>
                <a:lnTo>
                  <a:pt x="215" y="216"/>
                </a:lnTo>
                <a:lnTo>
                  <a:pt x="214" y="212"/>
                </a:lnTo>
                <a:lnTo>
                  <a:pt x="215" y="215"/>
                </a:lnTo>
                <a:lnTo>
                  <a:pt x="216" y="217"/>
                </a:lnTo>
                <a:lnTo>
                  <a:pt x="219" y="219"/>
                </a:lnTo>
                <a:lnTo>
                  <a:pt x="221" y="219"/>
                </a:lnTo>
                <a:lnTo>
                  <a:pt x="224" y="219"/>
                </a:lnTo>
                <a:lnTo>
                  <a:pt x="227" y="217"/>
                </a:lnTo>
                <a:lnTo>
                  <a:pt x="230" y="215"/>
                </a:lnTo>
                <a:lnTo>
                  <a:pt x="231" y="209"/>
                </a:lnTo>
                <a:lnTo>
                  <a:pt x="231" y="204"/>
                </a:lnTo>
                <a:lnTo>
                  <a:pt x="229" y="197"/>
                </a:lnTo>
                <a:lnTo>
                  <a:pt x="226" y="192"/>
                </a:lnTo>
                <a:lnTo>
                  <a:pt x="229" y="191"/>
                </a:lnTo>
                <a:lnTo>
                  <a:pt x="238" y="221"/>
                </a:lnTo>
                <a:lnTo>
                  <a:pt x="240" y="222"/>
                </a:lnTo>
                <a:lnTo>
                  <a:pt x="241" y="225"/>
                </a:lnTo>
                <a:lnTo>
                  <a:pt x="246" y="225"/>
                </a:lnTo>
                <a:lnTo>
                  <a:pt x="248" y="225"/>
                </a:lnTo>
                <a:lnTo>
                  <a:pt x="250" y="224"/>
                </a:lnTo>
                <a:lnTo>
                  <a:pt x="251" y="221"/>
                </a:lnTo>
                <a:lnTo>
                  <a:pt x="251" y="220"/>
                </a:lnTo>
                <a:lnTo>
                  <a:pt x="251" y="217"/>
                </a:lnTo>
                <a:lnTo>
                  <a:pt x="250" y="211"/>
                </a:lnTo>
                <a:lnTo>
                  <a:pt x="251" y="212"/>
                </a:lnTo>
                <a:lnTo>
                  <a:pt x="253" y="214"/>
                </a:lnTo>
                <a:lnTo>
                  <a:pt x="257" y="212"/>
                </a:lnTo>
                <a:lnTo>
                  <a:pt x="261" y="209"/>
                </a:lnTo>
                <a:lnTo>
                  <a:pt x="261" y="207"/>
                </a:lnTo>
                <a:lnTo>
                  <a:pt x="261" y="205"/>
                </a:lnTo>
                <a:lnTo>
                  <a:pt x="260" y="195"/>
                </a:lnTo>
                <a:lnTo>
                  <a:pt x="261" y="197"/>
                </a:lnTo>
                <a:lnTo>
                  <a:pt x="262" y="199"/>
                </a:lnTo>
                <a:lnTo>
                  <a:pt x="267" y="197"/>
                </a:lnTo>
                <a:lnTo>
                  <a:pt x="269" y="195"/>
                </a:lnTo>
                <a:lnTo>
                  <a:pt x="271" y="194"/>
                </a:lnTo>
                <a:lnTo>
                  <a:pt x="271" y="191"/>
                </a:lnTo>
                <a:lnTo>
                  <a:pt x="274" y="195"/>
                </a:lnTo>
                <a:lnTo>
                  <a:pt x="277" y="195"/>
                </a:lnTo>
                <a:lnTo>
                  <a:pt x="281" y="195"/>
                </a:lnTo>
                <a:lnTo>
                  <a:pt x="282" y="195"/>
                </a:lnTo>
                <a:lnTo>
                  <a:pt x="283" y="192"/>
                </a:lnTo>
                <a:lnTo>
                  <a:pt x="284" y="191"/>
                </a:lnTo>
                <a:lnTo>
                  <a:pt x="284" y="189"/>
                </a:lnTo>
                <a:lnTo>
                  <a:pt x="281" y="168"/>
                </a:lnTo>
                <a:lnTo>
                  <a:pt x="274" y="147"/>
                </a:lnTo>
                <a:lnTo>
                  <a:pt x="267" y="127"/>
                </a:lnTo>
                <a:lnTo>
                  <a:pt x="261" y="106"/>
                </a:lnTo>
                <a:lnTo>
                  <a:pt x="258" y="96"/>
                </a:lnTo>
                <a:lnTo>
                  <a:pt x="266" y="117"/>
                </a:lnTo>
                <a:lnTo>
                  <a:pt x="273" y="135"/>
                </a:lnTo>
                <a:lnTo>
                  <a:pt x="278" y="154"/>
                </a:lnTo>
                <a:lnTo>
                  <a:pt x="282" y="165"/>
                </a:lnTo>
                <a:lnTo>
                  <a:pt x="284" y="170"/>
                </a:lnTo>
                <a:lnTo>
                  <a:pt x="289" y="174"/>
                </a:lnTo>
                <a:lnTo>
                  <a:pt x="292" y="174"/>
                </a:lnTo>
                <a:lnTo>
                  <a:pt x="294" y="174"/>
                </a:lnTo>
                <a:lnTo>
                  <a:pt x="297" y="173"/>
                </a:lnTo>
                <a:lnTo>
                  <a:pt x="298" y="170"/>
                </a:lnTo>
                <a:lnTo>
                  <a:pt x="299" y="164"/>
                </a:lnTo>
                <a:lnTo>
                  <a:pt x="299" y="159"/>
                </a:lnTo>
                <a:lnTo>
                  <a:pt x="298" y="148"/>
                </a:lnTo>
                <a:lnTo>
                  <a:pt x="296" y="133"/>
                </a:lnTo>
                <a:lnTo>
                  <a:pt x="298" y="135"/>
                </a:lnTo>
                <a:lnTo>
                  <a:pt x="302" y="137"/>
                </a:lnTo>
                <a:lnTo>
                  <a:pt x="304" y="137"/>
                </a:lnTo>
                <a:lnTo>
                  <a:pt x="307" y="137"/>
                </a:lnTo>
                <a:lnTo>
                  <a:pt x="308" y="134"/>
                </a:lnTo>
                <a:lnTo>
                  <a:pt x="309" y="133"/>
                </a:lnTo>
                <a:lnTo>
                  <a:pt x="309" y="125"/>
                </a:lnTo>
                <a:lnTo>
                  <a:pt x="309" y="119"/>
                </a:lnTo>
                <a:lnTo>
                  <a:pt x="308" y="106"/>
                </a:lnTo>
                <a:lnTo>
                  <a:pt x="300" y="80"/>
                </a:lnTo>
                <a:lnTo>
                  <a:pt x="300" y="78"/>
                </a:lnTo>
                <a:lnTo>
                  <a:pt x="302" y="83"/>
                </a:lnTo>
                <a:lnTo>
                  <a:pt x="308" y="101"/>
                </a:lnTo>
                <a:lnTo>
                  <a:pt x="313" y="109"/>
                </a:lnTo>
                <a:lnTo>
                  <a:pt x="315" y="113"/>
                </a:lnTo>
                <a:lnTo>
                  <a:pt x="318" y="117"/>
                </a:lnTo>
                <a:lnTo>
                  <a:pt x="322" y="118"/>
                </a:lnTo>
                <a:lnTo>
                  <a:pt x="325" y="118"/>
                </a:lnTo>
                <a:lnTo>
                  <a:pt x="328" y="117"/>
                </a:lnTo>
                <a:lnTo>
                  <a:pt x="329" y="113"/>
                </a:lnTo>
                <a:lnTo>
                  <a:pt x="331" y="104"/>
                </a:lnTo>
                <a:lnTo>
                  <a:pt x="331" y="107"/>
                </a:lnTo>
                <a:lnTo>
                  <a:pt x="333" y="108"/>
                </a:lnTo>
                <a:lnTo>
                  <a:pt x="333" y="109"/>
                </a:lnTo>
                <a:lnTo>
                  <a:pt x="336" y="109"/>
                </a:lnTo>
                <a:lnTo>
                  <a:pt x="339" y="108"/>
                </a:lnTo>
                <a:lnTo>
                  <a:pt x="340" y="104"/>
                </a:lnTo>
                <a:lnTo>
                  <a:pt x="340" y="101"/>
                </a:lnTo>
                <a:lnTo>
                  <a:pt x="340" y="92"/>
                </a:lnTo>
                <a:lnTo>
                  <a:pt x="339" y="82"/>
                </a:lnTo>
                <a:lnTo>
                  <a:pt x="338" y="67"/>
                </a:lnTo>
                <a:lnTo>
                  <a:pt x="334" y="54"/>
                </a:lnTo>
                <a:lnTo>
                  <a:pt x="330" y="44"/>
                </a:lnTo>
                <a:lnTo>
                  <a:pt x="328" y="34"/>
                </a:lnTo>
                <a:lnTo>
                  <a:pt x="328" y="30"/>
                </a:lnTo>
                <a:lnTo>
                  <a:pt x="330" y="31"/>
                </a:lnTo>
                <a:lnTo>
                  <a:pt x="335" y="39"/>
                </a:lnTo>
                <a:lnTo>
                  <a:pt x="338" y="41"/>
                </a:lnTo>
                <a:lnTo>
                  <a:pt x="340" y="41"/>
                </a:lnTo>
                <a:lnTo>
                  <a:pt x="343" y="40"/>
                </a:lnTo>
                <a:lnTo>
                  <a:pt x="345" y="37"/>
                </a:lnTo>
                <a:lnTo>
                  <a:pt x="346" y="18"/>
                </a:lnTo>
                <a:lnTo>
                  <a:pt x="351" y="24"/>
                </a:lnTo>
                <a:lnTo>
                  <a:pt x="353" y="25"/>
                </a:lnTo>
                <a:lnTo>
                  <a:pt x="355" y="25"/>
                </a:lnTo>
                <a:lnTo>
                  <a:pt x="356" y="25"/>
                </a:lnTo>
                <a:lnTo>
                  <a:pt x="359" y="24"/>
                </a:lnTo>
                <a:lnTo>
                  <a:pt x="360" y="20"/>
                </a:lnTo>
                <a:lnTo>
                  <a:pt x="360" y="18"/>
                </a:lnTo>
                <a:lnTo>
                  <a:pt x="359" y="15"/>
                </a:lnTo>
                <a:close/>
                <a:moveTo>
                  <a:pt x="148" y="152"/>
                </a:moveTo>
                <a:lnTo>
                  <a:pt x="148" y="152"/>
                </a:lnTo>
                <a:lnTo>
                  <a:pt x="150" y="158"/>
                </a:lnTo>
                <a:lnTo>
                  <a:pt x="154" y="173"/>
                </a:lnTo>
                <a:lnTo>
                  <a:pt x="148" y="152"/>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715" name="Freeform 2007"/>
          <p:cNvSpPr>
            <a:spLocks noEditPoints="1"/>
          </p:cNvSpPr>
          <p:nvPr/>
        </p:nvSpPr>
        <p:spPr bwMode="auto">
          <a:xfrm>
            <a:off x="6524625" y="1009650"/>
            <a:ext cx="3981450" cy="2743200"/>
          </a:xfrm>
          <a:custGeom>
            <a:avLst/>
            <a:gdLst>
              <a:gd name="T0" fmla="*/ 2147483647 w 360"/>
              <a:gd name="T1" fmla="*/ 2147483647 h 247"/>
              <a:gd name="T2" fmla="*/ 2147483647 w 360"/>
              <a:gd name="T3" fmla="*/ 2147483647 h 247"/>
              <a:gd name="T4" fmla="*/ 2147483647 w 360"/>
              <a:gd name="T5" fmla="*/ 2147483647 h 247"/>
              <a:gd name="T6" fmla="*/ 2147483647 w 360"/>
              <a:gd name="T7" fmla="*/ 2147483647 h 247"/>
              <a:gd name="T8" fmla="*/ 2147483647 w 360"/>
              <a:gd name="T9" fmla="*/ 2147483647 h 247"/>
              <a:gd name="T10" fmla="*/ 2147483647 w 360"/>
              <a:gd name="T11" fmla="*/ 2147483647 h 247"/>
              <a:gd name="T12" fmla="*/ 2147483647 w 360"/>
              <a:gd name="T13" fmla="*/ 2147483647 h 247"/>
              <a:gd name="T14" fmla="*/ 2147483647 w 360"/>
              <a:gd name="T15" fmla="*/ 2147483647 h 247"/>
              <a:gd name="T16" fmla="*/ 2147483647 w 360"/>
              <a:gd name="T17" fmla="*/ 2147483647 h 247"/>
              <a:gd name="T18" fmla="*/ 2147483647 w 360"/>
              <a:gd name="T19" fmla="*/ 2147483647 h 247"/>
              <a:gd name="T20" fmla="*/ 2147483647 w 360"/>
              <a:gd name="T21" fmla="*/ 2147483647 h 247"/>
              <a:gd name="T22" fmla="*/ 2147483647 w 360"/>
              <a:gd name="T23" fmla="*/ 2147483647 h 247"/>
              <a:gd name="T24" fmla="*/ 2147483647 w 360"/>
              <a:gd name="T25" fmla="*/ 2147483647 h 247"/>
              <a:gd name="T26" fmla="*/ 2147483647 w 360"/>
              <a:gd name="T27" fmla="*/ 2147483647 h 247"/>
              <a:gd name="T28" fmla="*/ 2147483647 w 360"/>
              <a:gd name="T29" fmla="*/ 2147483647 h 247"/>
              <a:gd name="T30" fmla="*/ 2147483647 w 360"/>
              <a:gd name="T31" fmla="*/ 2147483647 h 247"/>
              <a:gd name="T32" fmla="*/ 2147483647 w 360"/>
              <a:gd name="T33" fmla="*/ 2147483647 h 247"/>
              <a:gd name="T34" fmla="*/ 2147483647 w 360"/>
              <a:gd name="T35" fmla="*/ 2147483647 h 247"/>
              <a:gd name="T36" fmla="*/ 2147483647 w 360"/>
              <a:gd name="T37" fmla="*/ 2147483647 h 247"/>
              <a:gd name="T38" fmla="*/ 2147483647 w 360"/>
              <a:gd name="T39" fmla="*/ 2147483647 h 247"/>
              <a:gd name="T40" fmla="*/ 2147483647 w 360"/>
              <a:gd name="T41" fmla="*/ 2147483647 h 247"/>
              <a:gd name="T42" fmla="*/ 2147483647 w 360"/>
              <a:gd name="T43" fmla="*/ 2147483647 h 247"/>
              <a:gd name="T44" fmla="*/ 2147483647 w 360"/>
              <a:gd name="T45" fmla="*/ 2147483647 h 247"/>
              <a:gd name="T46" fmla="*/ 2147483647 w 360"/>
              <a:gd name="T47" fmla="*/ 2147483647 h 247"/>
              <a:gd name="T48" fmla="*/ 2147483647 w 360"/>
              <a:gd name="T49" fmla="*/ 2147483647 h 247"/>
              <a:gd name="T50" fmla="*/ 2147483647 w 360"/>
              <a:gd name="T51" fmla="*/ 2147483647 h 247"/>
              <a:gd name="T52" fmla="*/ 2147483647 w 360"/>
              <a:gd name="T53" fmla="*/ 2147483647 h 247"/>
              <a:gd name="T54" fmla="*/ 2147483647 w 360"/>
              <a:gd name="T55" fmla="*/ 2147483647 h 247"/>
              <a:gd name="T56" fmla="*/ 2147483647 w 360"/>
              <a:gd name="T57" fmla="*/ 2147483647 h 247"/>
              <a:gd name="T58" fmla="*/ 2147483647 w 360"/>
              <a:gd name="T59" fmla="*/ 2147483647 h 247"/>
              <a:gd name="T60" fmla="*/ 2147483647 w 360"/>
              <a:gd name="T61" fmla="*/ 2147483647 h 247"/>
              <a:gd name="T62" fmla="*/ 2147483647 w 360"/>
              <a:gd name="T63" fmla="*/ 2147483647 h 247"/>
              <a:gd name="T64" fmla="*/ 2147483647 w 360"/>
              <a:gd name="T65" fmla="*/ 2147483647 h 247"/>
              <a:gd name="T66" fmla="*/ 2147483647 w 360"/>
              <a:gd name="T67" fmla="*/ 2147483647 h 247"/>
              <a:gd name="T68" fmla="*/ 2147483647 w 360"/>
              <a:gd name="T69" fmla="*/ 2147483647 h 247"/>
              <a:gd name="T70" fmla="*/ 2147483647 w 360"/>
              <a:gd name="T71" fmla="*/ 2147483647 h 247"/>
              <a:gd name="T72" fmla="*/ 2147483647 w 360"/>
              <a:gd name="T73" fmla="*/ 2147483647 h 247"/>
              <a:gd name="T74" fmla="*/ 2147483647 w 360"/>
              <a:gd name="T75" fmla="*/ 2147483647 h 247"/>
              <a:gd name="T76" fmla="*/ 2147483647 w 360"/>
              <a:gd name="T77" fmla="*/ 2147483647 h 247"/>
              <a:gd name="T78" fmla="*/ 2147483647 w 360"/>
              <a:gd name="T79" fmla="*/ 2147483647 h 247"/>
              <a:gd name="T80" fmla="*/ 2147483647 w 360"/>
              <a:gd name="T81" fmla="*/ 2147483647 h 247"/>
              <a:gd name="T82" fmla="*/ 2147483647 w 360"/>
              <a:gd name="T83" fmla="*/ 2147483647 h 247"/>
              <a:gd name="T84" fmla="*/ 2147483647 w 360"/>
              <a:gd name="T85" fmla="*/ 2147483647 h 247"/>
              <a:gd name="T86" fmla="*/ 2147483647 w 360"/>
              <a:gd name="T87" fmla="*/ 2147483647 h 247"/>
              <a:gd name="T88" fmla="*/ 2147483647 w 360"/>
              <a:gd name="T89" fmla="*/ 2147483647 h 247"/>
              <a:gd name="T90" fmla="*/ 2147483647 w 360"/>
              <a:gd name="T91" fmla="*/ 2147483647 h 247"/>
              <a:gd name="T92" fmla="*/ 2147483647 w 360"/>
              <a:gd name="T93" fmla="*/ 2147483647 h 247"/>
              <a:gd name="T94" fmla="*/ 2147483647 w 360"/>
              <a:gd name="T95" fmla="*/ 2147483647 h 247"/>
              <a:gd name="T96" fmla="*/ 2147483647 w 360"/>
              <a:gd name="T97" fmla="*/ 2147483647 h 247"/>
              <a:gd name="T98" fmla="*/ 2147483647 w 360"/>
              <a:gd name="T99" fmla="*/ 2147483647 h 247"/>
              <a:gd name="T100" fmla="*/ 2147483647 w 360"/>
              <a:gd name="T101" fmla="*/ 2147483647 h 247"/>
              <a:gd name="T102" fmla="*/ 2147483647 w 360"/>
              <a:gd name="T103" fmla="*/ 2147483647 h 247"/>
              <a:gd name="T104" fmla="*/ 2147483647 w 360"/>
              <a:gd name="T105" fmla="*/ 2147483647 h 247"/>
              <a:gd name="T106" fmla="*/ 2147483647 w 360"/>
              <a:gd name="T107" fmla="*/ 2147483647 h 247"/>
              <a:gd name="T108" fmla="*/ 2147483647 w 360"/>
              <a:gd name="T109" fmla="*/ 2147483647 h 247"/>
              <a:gd name="T110" fmla="*/ 2147483647 w 360"/>
              <a:gd name="T111" fmla="*/ 2147483647 h 247"/>
              <a:gd name="T112" fmla="*/ 2147483647 w 360"/>
              <a:gd name="T113" fmla="*/ 2147483647 h 247"/>
              <a:gd name="T114" fmla="*/ 2147483647 w 360"/>
              <a:gd name="T115" fmla="*/ 2147483647 h 247"/>
              <a:gd name="T116" fmla="*/ 2147483647 w 360"/>
              <a:gd name="T117" fmla="*/ 2147483647 h 247"/>
              <a:gd name="T118" fmla="*/ 2147483647 w 360"/>
              <a:gd name="T119" fmla="*/ 2147483647 h 2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0"/>
              <a:gd name="T181" fmla="*/ 0 h 247"/>
              <a:gd name="T182" fmla="*/ 360 w 360"/>
              <a:gd name="T183" fmla="*/ 247 h 2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0" h="247">
                <a:moveTo>
                  <a:pt x="359" y="15"/>
                </a:moveTo>
                <a:lnTo>
                  <a:pt x="359" y="15"/>
                </a:lnTo>
                <a:lnTo>
                  <a:pt x="354" y="10"/>
                </a:lnTo>
                <a:lnTo>
                  <a:pt x="348" y="5"/>
                </a:lnTo>
                <a:lnTo>
                  <a:pt x="345" y="4"/>
                </a:lnTo>
                <a:lnTo>
                  <a:pt x="343" y="5"/>
                </a:lnTo>
                <a:lnTo>
                  <a:pt x="339" y="8"/>
                </a:lnTo>
                <a:lnTo>
                  <a:pt x="338" y="13"/>
                </a:lnTo>
                <a:lnTo>
                  <a:pt x="335" y="21"/>
                </a:lnTo>
                <a:lnTo>
                  <a:pt x="331" y="19"/>
                </a:lnTo>
                <a:lnTo>
                  <a:pt x="327" y="16"/>
                </a:lnTo>
                <a:lnTo>
                  <a:pt x="323" y="18"/>
                </a:lnTo>
                <a:lnTo>
                  <a:pt x="320" y="19"/>
                </a:lnTo>
                <a:lnTo>
                  <a:pt x="318" y="21"/>
                </a:lnTo>
                <a:lnTo>
                  <a:pt x="317" y="25"/>
                </a:lnTo>
                <a:lnTo>
                  <a:pt x="317" y="29"/>
                </a:lnTo>
                <a:lnTo>
                  <a:pt x="313" y="24"/>
                </a:lnTo>
                <a:lnTo>
                  <a:pt x="309" y="19"/>
                </a:lnTo>
                <a:lnTo>
                  <a:pt x="307" y="16"/>
                </a:lnTo>
                <a:lnTo>
                  <a:pt x="304" y="16"/>
                </a:lnTo>
                <a:lnTo>
                  <a:pt x="302" y="16"/>
                </a:lnTo>
                <a:lnTo>
                  <a:pt x="299" y="18"/>
                </a:lnTo>
                <a:lnTo>
                  <a:pt x="298" y="20"/>
                </a:lnTo>
                <a:lnTo>
                  <a:pt x="297" y="21"/>
                </a:lnTo>
                <a:lnTo>
                  <a:pt x="297" y="24"/>
                </a:lnTo>
                <a:lnTo>
                  <a:pt x="298" y="26"/>
                </a:lnTo>
                <a:lnTo>
                  <a:pt x="303" y="35"/>
                </a:lnTo>
                <a:lnTo>
                  <a:pt x="307" y="45"/>
                </a:lnTo>
                <a:lnTo>
                  <a:pt x="312" y="65"/>
                </a:lnTo>
                <a:lnTo>
                  <a:pt x="314" y="75"/>
                </a:lnTo>
                <a:lnTo>
                  <a:pt x="317" y="86"/>
                </a:lnTo>
                <a:lnTo>
                  <a:pt x="317" y="85"/>
                </a:lnTo>
                <a:lnTo>
                  <a:pt x="307" y="57"/>
                </a:lnTo>
                <a:lnTo>
                  <a:pt x="303" y="47"/>
                </a:lnTo>
                <a:lnTo>
                  <a:pt x="298" y="37"/>
                </a:lnTo>
                <a:lnTo>
                  <a:pt x="292" y="29"/>
                </a:lnTo>
                <a:lnTo>
                  <a:pt x="284" y="21"/>
                </a:lnTo>
                <a:lnTo>
                  <a:pt x="282" y="20"/>
                </a:lnTo>
                <a:lnTo>
                  <a:pt x="279" y="21"/>
                </a:lnTo>
                <a:lnTo>
                  <a:pt x="277" y="23"/>
                </a:lnTo>
                <a:lnTo>
                  <a:pt x="276" y="24"/>
                </a:lnTo>
                <a:lnTo>
                  <a:pt x="274" y="27"/>
                </a:lnTo>
                <a:lnTo>
                  <a:pt x="274" y="31"/>
                </a:lnTo>
                <a:lnTo>
                  <a:pt x="276" y="41"/>
                </a:lnTo>
                <a:lnTo>
                  <a:pt x="283" y="58"/>
                </a:lnTo>
                <a:lnTo>
                  <a:pt x="292" y="92"/>
                </a:lnTo>
                <a:lnTo>
                  <a:pt x="286" y="78"/>
                </a:lnTo>
                <a:lnTo>
                  <a:pt x="274" y="50"/>
                </a:lnTo>
                <a:lnTo>
                  <a:pt x="268" y="35"/>
                </a:lnTo>
                <a:lnTo>
                  <a:pt x="261" y="23"/>
                </a:lnTo>
                <a:lnTo>
                  <a:pt x="258" y="20"/>
                </a:lnTo>
                <a:lnTo>
                  <a:pt x="257" y="20"/>
                </a:lnTo>
                <a:lnTo>
                  <a:pt x="253" y="20"/>
                </a:lnTo>
                <a:lnTo>
                  <a:pt x="251" y="23"/>
                </a:lnTo>
                <a:lnTo>
                  <a:pt x="250" y="24"/>
                </a:lnTo>
                <a:lnTo>
                  <a:pt x="250" y="26"/>
                </a:lnTo>
                <a:lnTo>
                  <a:pt x="252" y="34"/>
                </a:lnTo>
                <a:lnTo>
                  <a:pt x="256" y="41"/>
                </a:lnTo>
                <a:lnTo>
                  <a:pt x="261" y="55"/>
                </a:lnTo>
                <a:lnTo>
                  <a:pt x="268" y="75"/>
                </a:lnTo>
                <a:lnTo>
                  <a:pt x="274" y="94"/>
                </a:lnTo>
                <a:lnTo>
                  <a:pt x="279" y="118"/>
                </a:lnTo>
                <a:lnTo>
                  <a:pt x="273" y="99"/>
                </a:lnTo>
                <a:lnTo>
                  <a:pt x="255" y="56"/>
                </a:lnTo>
                <a:lnTo>
                  <a:pt x="245" y="35"/>
                </a:lnTo>
                <a:lnTo>
                  <a:pt x="238" y="25"/>
                </a:lnTo>
                <a:lnTo>
                  <a:pt x="232" y="15"/>
                </a:lnTo>
                <a:lnTo>
                  <a:pt x="231" y="13"/>
                </a:lnTo>
                <a:lnTo>
                  <a:pt x="229" y="13"/>
                </a:lnTo>
                <a:lnTo>
                  <a:pt x="225" y="13"/>
                </a:lnTo>
                <a:lnTo>
                  <a:pt x="222" y="15"/>
                </a:lnTo>
                <a:lnTo>
                  <a:pt x="221" y="16"/>
                </a:lnTo>
                <a:lnTo>
                  <a:pt x="221" y="19"/>
                </a:lnTo>
                <a:lnTo>
                  <a:pt x="241" y="81"/>
                </a:lnTo>
                <a:lnTo>
                  <a:pt x="229" y="49"/>
                </a:lnTo>
                <a:lnTo>
                  <a:pt x="220" y="27"/>
                </a:lnTo>
                <a:lnTo>
                  <a:pt x="215" y="18"/>
                </a:lnTo>
                <a:lnTo>
                  <a:pt x="209" y="9"/>
                </a:lnTo>
                <a:lnTo>
                  <a:pt x="207" y="8"/>
                </a:lnTo>
                <a:lnTo>
                  <a:pt x="205" y="6"/>
                </a:lnTo>
                <a:lnTo>
                  <a:pt x="201" y="6"/>
                </a:lnTo>
                <a:lnTo>
                  <a:pt x="199" y="8"/>
                </a:lnTo>
                <a:lnTo>
                  <a:pt x="198" y="9"/>
                </a:lnTo>
                <a:lnTo>
                  <a:pt x="198" y="11"/>
                </a:lnTo>
                <a:lnTo>
                  <a:pt x="198" y="14"/>
                </a:lnTo>
                <a:lnTo>
                  <a:pt x="204" y="31"/>
                </a:lnTo>
                <a:lnTo>
                  <a:pt x="194" y="14"/>
                </a:lnTo>
                <a:lnTo>
                  <a:pt x="191" y="11"/>
                </a:lnTo>
                <a:lnTo>
                  <a:pt x="189" y="10"/>
                </a:lnTo>
                <a:lnTo>
                  <a:pt x="185" y="11"/>
                </a:lnTo>
                <a:lnTo>
                  <a:pt x="184" y="15"/>
                </a:lnTo>
                <a:lnTo>
                  <a:pt x="179" y="9"/>
                </a:lnTo>
                <a:lnTo>
                  <a:pt x="176" y="8"/>
                </a:lnTo>
                <a:lnTo>
                  <a:pt x="173" y="6"/>
                </a:lnTo>
                <a:lnTo>
                  <a:pt x="169" y="9"/>
                </a:lnTo>
                <a:lnTo>
                  <a:pt x="169" y="10"/>
                </a:lnTo>
                <a:lnTo>
                  <a:pt x="169" y="13"/>
                </a:lnTo>
                <a:lnTo>
                  <a:pt x="164" y="6"/>
                </a:lnTo>
                <a:lnTo>
                  <a:pt x="159" y="1"/>
                </a:lnTo>
                <a:lnTo>
                  <a:pt x="155" y="0"/>
                </a:lnTo>
                <a:lnTo>
                  <a:pt x="152" y="3"/>
                </a:lnTo>
                <a:lnTo>
                  <a:pt x="150" y="5"/>
                </a:lnTo>
                <a:lnTo>
                  <a:pt x="149" y="8"/>
                </a:lnTo>
                <a:lnTo>
                  <a:pt x="150" y="16"/>
                </a:lnTo>
                <a:lnTo>
                  <a:pt x="154" y="30"/>
                </a:lnTo>
                <a:lnTo>
                  <a:pt x="157" y="36"/>
                </a:lnTo>
                <a:lnTo>
                  <a:pt x="149" y="20"/>
                </a:lnTo>
                <a:lnTo>
                  <a:pt x="144" y="14"/>
                </a:lnTo>
                <a:lnTo>
                  <a:pt x="139" y="8"/>
                </a:lnTo>
                <a:lnTo>
                  <a:pt x="136" y="8"/>
                </a:lnTo>
                <a:lnTo>
                  <a:pt x="133" y="8"/>
                </a:lnTo>
                <a:lnTo>
                  <a:pt x="132" y="9"/>
                </a:lnTo>
                <a:lnTo>
                  <a:pt x="129" y="11"/>
                </a:lnTo>
                <a:lnTo>
                  <a:pt x="128" y="15"/>
                </a:lnTo>
                <a:lnTo>
                  <a:pt x="132" y="30"/>
                </a:lnTo>
                <a:lnTo>
                  <a:pt x="137" y="44"/>
                </a:lnTo>
                <a:lnTo>
                  <a:pt x="134" y="42"/>
                </a:lnTo>
                <a:lnTo>
                  <a:pt x="132" y="41"/>
                </a:lnTo>
                <a:lnTo>
                  <a:pt x="131" y="40"/>
                </a:lnTo>
                <a:lnTo>
                  <a:pt x="128" y="41"/>
                </a:lnTo>
                <a:lnTo>
                  <a:pt x="127" y="42"/>
                </a:lnTo>
                <a:lnTo>
                  <a:pt x="126" y="42"/>
                </a:lnTo>
                <a:lnTo>
                  <a:pt x="121" y="36"/>
                </a:lnTo>
                <a:lnTo>
                  <a:pt x="118" y="35"/>
                </a:lnTo>
                <a:lnTo>
                  <a:pt x="116" y="35"/>
                </a:lnTo>
                <a:lnTo>
                  <a:pt x="113" y="35"/>
                </a:lnTo>
                <a:lnTo>
                  <a:pt x="111" y="37"/>
                </a:lnTo>
                <a:lnTo>
                  <a:pt x="108" y="35"/>
                </a:lnTo>
                <a:lnTo>
                  <a:pt x="106" y="32"/>
                </a:lnTo>
                <a:lnTo>
                  <a:pt x="103" y="31"/>
                </a:lnTo>
                <a:lnTo>
                  <a:pt x="101" y="32"/>
                </a:lnTo>
                <a:lnTo>
                  <a:pt x="98" y="32"/>
                </a:lnTo>
                <a:lnTo>
                  <a:pt x="97" y="35"/>
                </a:lnTo>
                <a:lnTo>
                  <a:pt x="96" y="40"/>
                </a:lnTo>
                <a:lnTo>
                  <a:pt x="88" y="34"/>
                </a:lnTo>
                <a:lnTo>
                  <a:pt x="85" y="32"/>
                </a:lnTo>
                <a:lnTo>
                  <a:pt x="82" y="34"/>
                </a:lnTo>
                <a:lnTo>
                  <a:pt x="80" y="36"/>
                </a:lnTo>
                <a:lnTo>
                  <a:pt x="80" y="40"/>
                </a:lnTo>
                <a:lnTo>
                  <a:pt x="83" y="51"/>
                </a:lnTo>
                <a:lnTo>
                  <a:pt x="87" y="61"/>
                </a:lnTo>
                <a:lnTo>
                  <a:pt x="96" y="81"/>
                </a:lnTo>
                <a:lnTo>
                  <a:pt x="103" y="99"/>
                </a:lnTo>
                <a:lnTo>
                  <a:pt x="111" y="119"/>
                </a:lnTo>
                <a:lnTo>
                  <a:pt x="97" y="87"/>
                </a:lnTo>
                <a:lnTo>
                  <a:pt x="88" y="65"/>
                </a:lnTo>
                <a:lnTo>
                  <a:pt x="82" y="54"/>
                </a:lnTo>
                <a:lnTo>
                  <a:pt x="79" y="50"/>
                </a:lnTo>
                <a:lnTo>
                  <a:pt x="74" y="47"/>
                </a:lnTo>
                <a:lnTo>
                  <a:pt x="71" y="47"/>
                </a:lnTo>
                <a:lnTo>
                  <a:pt x="69" y="49"/>
                </a:lnTo>
                <a:lnTo>
                  <a:pt x="67" y="51"/>
                </a:lnTo>
                <a:lnTo>
                  <a:pt x="66" y="54"/>
                </a:lnTo>
                <a:lnTo>
                  <a:pt x="67" y="62"/>
                </a:lnTo>
                <a:lnTo>
                  <a:pt x="71" y="71"/>
                </a:lnTo>
                <a:lnTo>
                  <a:pt x="77" y="88"/>
                </a:lnTo>
                <a:lnTo>
                  <a:pt x="83" y="103"/>
                </a:lnTo>
                <a:lnTo>
                  <a:pt x="75" y="88"/>
                </a:lnTo>
                <a:lnTo>
                  <a:pt x="67" y="72"/>
                </a:lnTo>
                <a:lnTo>
                  <a:pt x="62" y="65"/>
                </a:lnTo>
                <a:lnTo>
                  <a:pt x="57" y="58"/>
                </a:lnTo>
                <a:lnTo>
                  <a:pt x="55" y="57"/>
                </a:lnTo>
                <a:lnTo>
                  <a:pt x="54" y="56"/>
                </a:lnTo>
                <a:lnTo>
                  <a:pt x="51" y="57"/>
                </a:lnTo>
                <a:lnTo>
                  <a:pt x="49" y="58"/>
                </a:lnTo>
                <a:lnTo>
                  <a:pt x="48" y="61"/>
                </a:lnTo>
                <a:lnTo>
                  <a:pt x="48" y="65"/>
                </a:lnTo>
                <a:lnTo>
                  <a:pt x="49" y="72"/>
                </a:lnTo>
                <a:lnTo>
                  <a:pt x="46" y="75"/>
                </a:lnTo>
                <a:lnTo>
                  <a:pt x="44" y="78"/>
                </a:lnTo>
                <a:lnTo>
                  <a:pt x="45" y="81"/>
                </a:lnTo>
                <a:lnTo>
                  <a:pt x="41" y="78"/>
                </a:lnTo>
                <a:lnTo>
                  <a:pt x="38" y="77"/>
                </a:lnTo>
                <a:lnTo>
                  <a:pt x="35" y="78"/>
                </a:lnTo>
                <a:lnTo>
                  <a:pt x="34" y="80"/>
                </a:lnTo>
                <a:lnTo>
                  <a:pt x="33" y="83"/>
                </a:lnTo>
                <a:lnTo>
                  <a:pt x="33" y="87"/>
                </a:lnTo>
                <a:lnTo>
                  <a:pt x="33" y="91"/>
                </a:lnTo>
                <a:lnTo>
                  <a:pt x="31" y="90"/>
                </a:lnTo>
                <a:lnTo>
                  <a:pt x="29" y="90"/>
                </a:lnTo>
                <a:lnTo>
                  <a:pt x="26" y="90"/>
                </a:lnTo>
                <a:lnTo>
                  <a:pt x="24" y="91"/>
                </a:lnTo>
                <a:lnTo>
                  <a:pt x="23" y="94"/>
                </a:lnTo>
                <a:lnTo>
                  <a:pt x="22" y="97"/>
                </a:lnTo>
                <a:lnTo>
                  <a:pt x="23" y="103"/>
                </a:lnTo>
                <a:lnTo>
                  <a:pt x="26" y="133"/>
                </a:lnTo>
                <a:lnTo>
                  <a:pt x="26" y="135"/>
                </a:lnTo>
                <a:lnTo>
                  <a:pt x="22" y="124"/>
                </a:lnTo>
                <a:lnTo>
                  <a:pt x="15" y="114"/>
                </a:lnTo>
                <a:lnTo>
                  <a:pt x="14" y="113"/>
                </a:lnTo>
                <a:lnTo>
                  <a:pt x="12" y="112"/>
                </a:lnTo>
                <a:lnTo>
                  <a:pt x="9" y="112"/>
                </a:lnTo>
                <a:lnTo>
                  <a:pt x="8" y="113"/>
                </a:lnTo>
                <a:lnTo>
                  <a:pt x="5" y="114"/>
                </a:lnTo>
                <a:lnTo>
                  <a:pt x="4" y="116"/>
                </a:lnTo>
                <a:lnTo>
                  <a:pt x="3" y="122"/>
                </a:lnTo>
                <a:lnTo>
                  <a:pt x="2" y="128"/>
                </a:lnTo>
                <a:lnTo>
                  <a:pt x="2" y="134"/>
                </a:lnTo>
                <a:lnTo>
                  <a:pt x="2" y="140"/>
                </a:lnTo>
                <a:lnTo>
                  <a:pt x="0" y="145"/>
                </a:lnTo>
                <a:lnTo>
                  <a:pt x="2" y="152"/>
                </a:lnTo>
                <a:lnTo>
                  <a:pt x="3" y="157"/>
                </a:lnTo>
                <a:lnTo>
                  <a:pt x="5" y="161"/>
                </a:lnTo>
                <a:lnTo>
                  <a:pt x="8" y="163"/>
                </a:lnTo>
                <a:lnTo>
                  <a:pt x="10" y="161"/>
                </a:lnTo>
                <a:lnTo>
                  <a:pt x="13" y="158"/>
                </a:lnTo>
                <a:lnTo>
                  <a:pt x="13" y="153"/>
                </a:lnTo>
                <a:lnTo>
                  <a:pt x="12" y="144"/>
                </a:lnTo>
                <a:lnTo>
                  <a:pt x="14" y="145"/>
                </a:lnTo>
                <a:lnTo>
                  <a:pt x="15" y="147"/>
                </a:lnTo>
                <a:lnTo>
                  <a:pt x="18" y="147"/>
                </a:lnTo>
                <a:lnTo>
                  <a:pt x="19" y="152"/>
                </a:lnTo>
                <a:lnTo>
                  <a:pt x="28" y="183"/>
                </a:lnTo>
                <a:lnTo>
                  <a:pt x="35" y="215"/>
                </a:lnTo>
                <a:lnTo>
                  <a:pt x="36" y="217"/>
                </a:lnTo>
                <a:lnTo>
                  <a:pt x="38" y="219"/>
                </a:lnTo>
                <a:lnTo>
                  <a:pt x="41" y="220"/>
                </a:lnTo>
                <a:lnTo>
                  <a:pt x="45" y="217"/>
                </a:lnTo>
                <a:lnTo>
                  <a:pt x="46" y="216"/>
                </a:lnTo>
                <a:lnTo>
                  <a:pt x="46" y="214"/>
                </a:lnTo>
                <a:lnTo>
                  <a:pt x="44" y="180"/>
                </a:lnTo>
                <a:lnTo>
                  <a:pt x="40" y="148"/>
                </a:lnTo>
                <a:lnTo>
                  <a:pt x="44" y="161"/>
                </a:lnTo>
                <a:lnTo>
                  <a:pt x="55" y="194"/>
                </a:lnTo>
                <a:lnTo>
                  <a:pt x="66" y="225"/>
                </a:lnTo>
                <a:lnTo>
                  <a:pt x="69" y="228"/>
                </a:lnTo>
                <a:lnTo>
                  <a:pt x="72" y="230"/>
                </a:lnTo>
                <a:lnTo>
                  <a:pt x="76" y="227"/>
                </a:lnTo>
                <a:lnTo>
                  <a:pt x="76" y="226"/>
                </a:lnTo>
                <a:lnTo>
                  <a:pt x="77" y="224"/>
                </a:lnTo>
                <a:lnTo>
                  <a:pt x="76" y="204"/>
                </a:lnTo>
                <a:lnTo>
                  <a:pt x="72" y="185"/>
                </a:lnTo>
                <a:lnTo>
                  <a:pt x="67" y="165"/>
                </a:lnTo>
                <a:lnTo>
                  <a:pt x="62" y="147"/>
                </a:lnTo>
                <a:lnTo>
                  <a:pt x="61" y="143"/>
                </a:lnTo>
                <a:lnTo>
                  <a:pt x="62" y="147"/>
                </a:lnTo>
                <a:lnTo>
                  <a:pt x="76" y="185"/>
                </a:lnTo>
                <a:lnTo>
                  <a:pt x="88" y="225"/>
                </a:lnTo>
                <a:lnTo>
                  <a:pt x="91" y="228"/>
                </a:lnTo>
                <a:lnTo>
                  <a:pt x="93" y="230"/>
                </a:lnTo>
                <a:lnTo>
                  <a:pt x="97" y="228"/>
                </a:lnTo>
                <a:lnTo>
                  <a:pt x="100" y="227"/>
                </a:lnTo>
                <a:lnTo>
                  <a:pt x="102" y="236"/>
                </a:lnTo>
                <a:lnTo>
                  <a:pt x="106" y="245"/>
                </a:lnTo>
                <a:lnTo>
                  <a:pt x="108" y="246"/>
                </a:lnTo>
                <a:lnTo>
                  <a:pt x="110" y="247"/>
                </a:lnTo>
                <a:lnTo>
                  <a:pt x="112" y="247"/>
                </a:lnTo>
                <a:lnTo>
                  <a:pt x="113" y="247"/>
                </a:lnTo>
                <a:lnTo>
                  <a:pt x="117" y="243"/>
                </a:lnTo>
                <a:lnTo>
                  <a:pt x="117" y="242"/>
                </a:lnTo>
                <a:lnTo>
                  <a:pt x="117" y="240"/>
                </a:lnTo>
                <a:lnTo>
                  <a:pt x="113" y="217"/>
                </a:lnTo>
                <a:lnTo>
                  <a:pt x="108" y="196"/>
                </a:lnTo>
                <a:lnTo>
                  <a:pt x="101" y="175"/>
                </a:lnTo>
                <a:lnTo>
                  <a:pt x="93" y="155"/>
                </a:lnTo>
                <a:lnTo>
                  <a:pt x="102" y="174"/>
                </a:lnTo>
                <a:lnTo>
                  <a:pt x="110" y="194"/>
                </a:lnTo>
                <a:lnTo>
                  <a:pt x="116" y="215"/>
                </a:lnTo>
                <a:lnTo>
                  <a:pt x="122" y="235"/>
                </a:lnTo>
                <a:lnTo>
                  <a:pt x="123" y="237"/>
                </a:lnTo>
                <a:lnTo>
                  <a:pt x="124" y="238"/>
                </a:lnTo>
                <a:lnTo>
                  <a:pt x="127" y="240"/>
                </a:lnTo>
                <a:lnTo>
                  <a:pt x="128" y="240"/>
                </a:lnTo>
                <a:lnTo>
                  <a:pt x="132" y="237"/>
                </a:lnTo>
                <a:lnTo>
                  <a:pt x="134" y="235"/>
                </a:lnTo>
                <a:lnTo>
                  <a:pt x="134" y="233"/>
                </a:lnTo>
                <a:lnTo>
                  <a:pt x="134" y="225"/>
                </a:lnTo>
                <a:lnTo>
                  <a:pt x="132" y="215"/>
                </a:lnTo>
                <a:lnTo>
                  <a:pt x="127" y="197"/>
                </a:lnTo>
                <a:lnTo>
                  <a:pt x="122" y="183"/>
                </a:lnTo>
                <a:lnTo>
                  <a:pt x="131" y="206"/>
                </a:lnTo>
                <a:lnTo>
                  <a:pt x="134" y="220"/>
                </a:lnTo>
                <a:lnTo>
                  <a:pt x="138" y="226"/>
                </a:lnTo>
                <a:lnTo>
                  <a:pt x="141" y="228"/>
                </a:lnTo>
                <a:lnTo>
                  <a:pt x="143" y="230"/>
                </a:lnTo>
                <a:lnTo>
                  <a:pt x="145" y="230"/>
                </a:lnTo>
                <a:lnTo>
                  <a:pt x="148" y="228"/>
                </a:lnTo>
                <a:lnTo>
                  <a:pt x="149" y="226"/>
                </a:lnTo>
                <a:lnTo>
                  <a:pt x="150" y="224"/>
                </a:lnTo>
                <a:lnTo>
                  <a:pt x="150" y="220"/>
                </a:lnTo>
                <a:lnTo>
                  <a:pt x="154" y="230"/>
                </a:lnTo>
                <a:lnTo>
                  <a:pt x="157" y="233"/>
                </a:lnTo>
                <a:lnTo>
                  <a:pt x="159" y="236"/>
                </a:lnTo>
                <a:lnTo>
                  <a:pt x="163" y="237"/>
                </a:lnTo>
                <a:lnTo>
                  <a:pt x="167" y="236"/>
                </a:lnTo>
                <a:lnTo>
                  <a:pt x="168" y="233"/>
                </a:lnTo>
                <a:lnTo>
                  <a:pt x="169" y="230"/>
                </a:lnTo>
                <a:lnTo>
                  <a:pt x="159" y="192"/>
                </a:lnTo>
                <a:lnTo>
                  <a:pt x="165" y="210"/>
                </a:lnTo>
                <a:lnTo>
                  <a:pt x="172" y="227"/>
                </a:lnTo>
                <a:lnTo>
                  <a:pt x="173" y="230"/>
                </a:lnTo>
                <a:lnTo>
                  <a:pt x="174" y="231"/>
                </a:lnTo>
                <a:lnTo>
                  <a:pt x="176" y="232"/>
                </a:lnTo>
                <a:lnTo>
                  <a:pt x="179" y="231"/>
                </a:lnTo>
                <a:lnTo>
                  <a:pt x="181" y="231"/>
                </a:lnTo>
                <a:lnTo>
                  <a:pt x="183" y="228"/>
                </a:lnTo>
                <a:lnTo>
                  <a:pt x="183" y="227"/>
                </a:lnTo>
                <a:lnTo>
                  <a:pt x="183" y="224"/>
                </a:lnTo>
                <a:lnTo>
                  <a:pt x="178" y="204"/>
                </a:lnTo>
                <a:lnTo>
                  <a:pt x="172" y="183"/>
                </a:lnTo>
                <a:lnTo>
                  <a:pt x="180" y="204"/>
                </a:lnTo>
                <a:lnTo>
                  <a:pt x="181" y="206"/>
                </a:lnTo>
                <a:lnTo>
                  <a:pt x="184" y="207"/>
                </a:lnTo>
                <a:lnTo>
                  <a:pt x="190" y="221"/>
                </a:lnTo>
                <a:lnTo>
                  <a:pt x="191" y="224"/>
                </a:lnTo>
                <a:lnTo>
                  <a:pt x="198" y="233"/>
                </a:lnTo>
                <a:lnTo>
                  <a:pt x="199" y="235"/>
                </a:lnTo>
                <a:lnTo>
                  <a:pt x="201" y="236"/>
                </a:lnTo>
                <a:lnTo>
                  <a:pt x="205" y="236"/>
                </a:lnTo>
                <a:lnTo>
                  <a:pt x="209" y="233"/>
                </a:lnTo>
                <a:lnTo>
                  <a:pt x="209" y="231"/>
                </a:lnTo>
                <a:lnTo>
                  <a:pt x="209" y="228"/>
                </a:lnTo>
                <a:lnTo>
                  <a:pt x="207" y="222"/>
                </a:lnTo>
                <a:lnTo>
                  <a:pt x="210" y="221"/>
                </a:lnTo>
                <a:lnTo>
                  <a:pt x="212" y="220"/>
                </a:lnTo>
                <a:lnTo>
                  <a:pt x="214" y="219"/>
                </a:lnTo>
                <a:lnTo>
                  <a:pt x="215" y="216"/>
                </a:lnTo>
                <a:lnTo>
                  <a:pt x="214" y="212"/>
                </a:lnTo>
                <a:lnTo>
                  <a:pt x="215" y="215"/>
                </a:lnTo>
                <a:lnTo>
                  <a:pt x="216" y="217"/>
                </a:lnTo>
                <a:lnTo>
                  <a:pt x="219" y="219"/>
                </a:lnTo>
                <a:lnTo>
                  <a:pt x="221" y="219"/>
                </a:lnTo>
                <a:lnTo>
                  <a:pt x="224" y="219"/>
                </a:lnTo>
                <a:lnTo>
                  <a:pt x="227" y="217"/>
                </a:lnTo>
                <a:lnTo>
                  <a:pt x="230" y="215"/>
                </a:lnTo>
                <a:lnTo>
                  <a:pt x="231" y="209"/>
                </a:lnTo>
                <a:lnTo>
                  <a:pt x="231" y="204"/>
                </a:lnTo>
                <a:lnTo>
                  <a:pt x="229" y="197"/>
                </a:lnTo>
                <a:lnTo>
                  <a:pt x="226" y="192"/>
                </a:lnTo>
                <a:lnTo>
                  <a:pt x="229" y="191"/>
                </a:lnTo>
                <a:lnTo>
                  <a:pt x="238" y="221"/>
                </a:lnTo>
                <a:lnTo>
                  <a:pt x="240" y="222"/>
                </a:lnTo>
                <a:lnTo>
                  <a:pt x="241" y="225"/>
                </a:lnTo>
                <a:lnTo>
                  <a:pt x="246" y="225"/>
                </a:lnTo>
                <a:lnTo>
                  <a:pt x="248" y="225"/>
                </a:lnTo>
                <a:lnTo>
                  <a:pt x="250" y="224"/>
                </a:lnTo>
                <a:lnTo>
                  <a:pt x="251" y="221"/>
                </a:lnTo>
                <a:lnTo>
                  <a:pt x="251" y="220"/>
                </a:lnTo>
                <a:lnTo>
                  <a:pt x="251" y="217"/>
                </a:lnTo>
                <a:lnTo>
                  <a:pt x="250" y="211"/>
                </a:lnTo>
                <a:lnTo>
                  <a:pt x="251" y="212"/>
                </a:lnTo>
                <a:lnTo>
                  <a:pt x="253" y="214"/>
                </a:lnTo>
                <a:lnTo>
                  <a:pt x="257" y="212"/>
                </a:lnTo>
                <a:lnTo>
                  <a:pt x="261" y="209"/>
                </a:lnTo>
                <a:lnTo>
                  <a:pt x="261" y="207"/>
                </a:lnTo>
                <a:lnTo>
                  <a:pt x="261" y="205"/>
                </a:lnTo>
                <a:lnTo>
                  <a:pt x="260" y="195"/>
                </a:lnTo>
                <a:lnTo>
                  <a:pt x="261" y="197"/>
                </a:lnTo>
                <a:lnTo>
                  <a:pt x="262" y="199"/>
                </a:lnTo>
                <a:lnTo>
                  <a:pt x="267" y="197"/>
                </a:lnTo>
                <a:lnTo>
                  <a:pt x="269" y="195"/>
                </a:lnTo>
                <a:lnTo>
                  <a:pt x="271" y="194"/>
                </a:lnTo>
                <a:lnTo>
                  <a:pt x="271" y="191"/>
                </a:lnTo>
                <a:lnTo>
                  <a:pt x="274" y="195"/>
                </a:lnTo>
                <a:lnTo>
                  <a:pt x="277" y="195"/>
                </a:lnTo>
                <a:lnTo>
                  <a:pt x="281" y="195"/>
                </a:lnTo>
                <a:lnTo>
                  <a:pt x="282" y="195"/>
                </a:lnTo>
                <a:lnTo>
                  <a:pt x="283" y="192"/>
                </a:lnTo>
                <a:lnTo>
                  <a:pt x="284" y="191"/>
                </a:lnTo>
                <a:lnTo>
                  <a:pt x="284" y="189"/>
                </a:lnTo>
                <a:lnTo>
                  <a:pt x="281" y="168"/>
                </a:lnTo>
                <a:lnTo>
                  <a:pt x="274" y="147"/>
                </a:lnTo>
                <a:lnTo>
                  <a:pt x="267" y="127"/>
                </a:lnTo>
                <a:lnTo>
                  <a:pt x="261" y="106"/>
                </a:lnTo>
                <a:lnTo>
                  <a:pt x="258" y="96"/>
                </a:lnTo>
                <a:lnTo>
                  <a:pt x="266" y="117"/>
                </a:lnTo>
                <a:lnTo>
                  <a:pt x="273" y="135"/>
                </a:lnTo>
                <a:lnTo>
                  <a:pt x="278" y="154"/>
                </a:lnTo>
                <a:lnTo>
                  <a:pt x="282" y="165"/>
                </a:lnTo>
                <a:lnTo>
                  <a:pt x="284" y="170"/>
                </a:lnTo>
                <a:lnTo>
                  <a:pt x="289" y="174"/>
                </a:lnTo>
                <a:lnTo>
                  <a:pt x="292" y="174"/>
                </a:lnTo>
                <a:lnTo>
                  <a:pt x="294" y="174"/>
                </a:lnTo>
                <a:lnTo>
                  <a:pt x="297" y="173"/>
                </a:lnTo>
                <a:lnTo>
                  <a:pt x="298" y="170"/>
                </a:lnTo>
                <a:lnTo>
                  <a:pt x="299" y="164"/>
                </a:lnTo>
                <a:lnTo>
                  <a:pt x="299" y="159"/>
                </a:lnTo>
                <a:lnTo>
                  <a:pt x="298" y="148"/>
                </a:lnTo>
                <a:lnTo>
                  <a:pt x="296" y="133"/>
                </a:lnTo>
                <a:lnTo>
                  <a:pt x="298" y="135"/>
                </a:lnTo>
                <a:lnTo>
                  <a:pt x="302" y="137"/>
                </a:lnTo>
                <a:lnTo>
                  <a:pt x="304" y="137"/>
                </a:lnTo>
                <a:lnTo>
                  <a:pt x="307" y="137"/>
                </a:lnTo>
                <a:lnTo>
                  <a:pt x="308" y="134"/>
                </a:lnTo>
                <a:lnTo>
                  <a:pt x="309" y="133"/>
                </a:lnTo>
                <a:lnTo>
                  <a:pt x="309" y="125"/>
                </a:lnTo>
                <a:lnTo>
                  <a:pt x="309" y="119"/>
                </a:lnTo>
                <a:lnTo>
                  <a:pt x="308" y="106"/>
                </a:lnTo>
                <a:lnTo>
                  <a:pt x="300" y="80"/>
                </a:lnTo>
                <a:lnTo>
                  <a:pt x="300" y="78"/>
                </a:lnTo>
                <a:lnTo>
                  <a:pt x="302" y="83"/>
                </a:lnTo>
                <a:lnTo>
                  <a:pt x="308" y="101"/>
                </a:lnTo>
                <a:lnTo>
                  <a:pt x="313" y="109"/>
                </a:lnTo>
                <a:lnTo>
                  <a:pt x="315" y="113"/>
                </a:lnTo>
                <a:lnTo>
                  <a:pt x="318" y="117"/>
                </a:lnTo>
                <a:lnTo>
                  <a:pt x="322" y="118"/>
                </a:lnTo>
                <a:lnTo>
                  <a:pt x="325" y="118"/>
                </a:lnTo>
                <a:lnTo>
                  <a:pt x="328" y="117"/>
                </a:lnTo>
                <a:lnTo>
                  <a:pt x="329" y="113"/>
                </a:lnTo>
                <a:lnTo>
                  <a:pt x="331" y="104"/>
                </a:lnTo>
                <a:lnTo>
                  <a:pt x="331" y="107"/>
                </a:lnTo>
                <a:lnTo>
                  <a:pt x="333" y="108"/>
                </a:lnTo>
                <a:lnTo>
                  <a:pt x="333" y="109"/>
                </a:lnTo>
                <a:lnTo>
                  <a:pt x="336" y="109"/>
                </a:lnTo>
                <a:lnTo>
                  <a:pt x="339" y="108"/>
                </a:lnTo>
                <a:lnTo>
                  <a:pt x="340" y="104"/>
                </a:lnTo>
                <a:lnTo>
                  <a:pt x="340" y="101"/>
                </a:lnTo>
                <a:lnTo>
                  <a:pt x="340" y="92"/>
                </a:lnTo>
                <a:lnTo>
                  <a:pt x="339" y="82"/>
                </a:lnTo>
                <a:lnTo>
                  <a:pt x="338" y="67"/>
                </a:lnTo>
                <a:lnTo>
                  <a:pt x="334" y="54"/>
                </a:lnTo>
                <a:lnTo>
                  <a:pt x="330" y="44"/>
                </a:lnTo>
                <a:lnTo>
                  <a:pt x="328" y="34"/>
                </a:lnTo>
                <a:lnTo>
                  <a:pt x="328" y="30"/>
                </a:lnTo>
                <a:lnTo>
                  <a:pt x="330" y="31"/>
                </a:lnTo>
                <a:lnTo>
                  <a:pt x="335" y="39"/>
                </a:lnTo>
                <a:lnTo>
                  <a:pt x="338" y="41"/>
                </a:lnTo>
                <a:lnTo>
                  <a:pt x="340" y="41"/>
                </a:lnTo>
                <a:lnTo>
                  <a:pt x="343" y="40"/>
                </a:lnTo>
                <a:lnTo>
                  <a:pt x="345" y="37"/>
                </a:lnTo>
                <a:lnTo>
                  <a:pt x="346" y="18"/>
                </a:lnTo>
                <a:lnTo>
                  <a:pt x="351" y="24"/>
                </a:lnTo>
                <a:lnTo>
                  <a:pt x="353" y="25"/>
                </a:lnTo>
                <a:lnTo>
                  <a:pt x="355" y="25"/>
                </a:lnTo>
                <a:lnTo>
                  <a:pt x="356" y="25"/>
                </a:lnTo>
                <a:lnTo>
                  <a:pt x="359" y="24"/>
                </a:lnTo>
                <a:lnTo>
                  <a:pt x="360" y="20"/>
                </a:lnTo>
                <a:lnTo>
                  <a:pt x="360" y="18"/>
                </a:lnTo>
                <a:lnTo>
                  <a:pt x="359" y="15"/>
                </a:lnTo>
                <a:close/>
                <a:moveTo>
                  <a:pt x="148" y="152"/>
                </a:moveTo>
                <a:lnTo>
                  <a:pt x="148" y="152"/>
                </a:lnTo>
                <a:lnTo>
                  <a:pt x="150" y="158"/>
                </a:lnTo>
                <a:lnTo>
                  <a:pt x="154" y="173"/>
                </a:lnTo>
                <a:lnTo>
                  <a:pt x="148" y="152"/>
                </a:ln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716"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D587354-044B-497F-8793-4175FD2F0EF2}" type="slidenum">
              <a:rPr lang="en-US" altLang="zh-CN" smtClean="0">
                <a:solidFill>
                  <a:srgbClr val="D9D9D9"/>
                </a:solidFill>
                <a:latin typeface="Calibri Light" pitchFamily="34" charset="0"/>
              </a:rPr>
              <a:pPr/>
              <a:t>70</a:t>
            </a:fld>
            <a:endParaRPr lang="en-US" altLang="zh-CN" smtClean="0">
              <a:solidFill>
                <a:srgbClr val="D9D9D9"/>
              </a:solidFill>
              <a:latin typeface="Calibri Light" pitchFamily="34" charset="0"/>
            </a:endParaRPr>
          </a:p>
        </p:txBody>
      </p:sp>
      <p:sp>
        <p:nvSpPr>
          <p:cNvPr id="3" name="Rectangle 2"/>
          <p:cNvSpPr/>
          <p:nvPr/>
        </p:nvSpPr>
        <p:spPr>
          <a:xfrm>
            <a:off x="6591300" y="2006600"/>
            <a:ext cx="4156075" cy="749300"/>
          </a:xfrm>
          <a:prstGeom prst="rect">
            <a:avLst/>
          </a:prstGeom>
        </p:spPr>
        <p:txBody>
          <a:bodyPr anchor="ctr"/>
          <a:lstStyle/>
          <a:p>
            <a:pPr defTabSz="914082" eaLnBrk="1" fontAlgn="auto" hangingPunct="1">
              <a:spcAft>
                <a:spcPts val="0"/>
              </a:spcAft>
              <a:defRPr/>
            </a:pPr>
            <a:r>
              <a:rPr lang="en-US" sz="66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Mobile App</a:t>
            </a:r>
          </a:p>
        </p:txBody>
      </p:sp>
      <p:sp>
        <p:nvSpPr>
          <p:cNvPr id="4" name="Rectangle 3"/>
          <p:cNvSpPr/>
          <p:nvPr/>
        </p:nvSpPr>
        <p:spPr>
          <a:xfrm>
            <a:off x="6638925" y="3292475"/>
            <a:ext cx="4524375" cy="338138"/>
          </a:xfrm>
          <a:prstGeom prst="rect">
            <a:avLst/>
          </a:prstGeom>
          <a:noFill/>
        </p:spPr>
        <p:txBody>
          <a:bodyPr>
            <a:spAutoFit/>
          </a:bodyPr>
          <a:lstStyle/>
          <a:p>
            <a:pPr eaLnBrk="1" fontAlgn="auto" hangingPunct="1">
              <a:spcBef>
                <a:spcPts val="0"/>
              </a:spcBef>
              <a:spcAft>
                <a:spcPts val="0"/>
              </a:spcAft>
              <a:buClr>
                <a:srgbClr val="E24848"/>
              </a:buClr>
              <a:defRPr/>
            </a:pPr>
            <a:r>
              <a:rPr lang="en-US" sz="1600" noProof="1">
                <a:solidFill>
                  <a:schemeClr val="tx1">
                    <a:lumMod val="75000"/>
                    <a:lumOff val="25000"/>
                  </a:schemeClr>
                </a:solidFill>
                <a:latin typeface="+mj-lt"/>
                <a:ea typeface="Roboto Light" panose="02000000000000000000" pitchFamily="2" charset="0"/>
                <a:cs typeface="Arial" charset="0"/>
              </a:rPr>
              <a:t>There is no elevator to success</a:t>
            </a:r>
          </a:p>
        </p:txBody>
      </p:sp>
      <p:sp>
        <p:nvSpPr>
          <p:cNvPr id="5" name="Rectangle 4"/>
          <p:cNvSpPr/>
          <p:nvPr/>
        </p:nvSpPr>
        <p:spPr>
          <a:xfrm>
            <a:off x="6591300" y="2519363"/>
            <a:ext cx="2749550" cy="923925"/>
          </a:xfrm>
          <a:prstGeom prst="rect">
            <a:avLst/>
          </a:prstGeom>
        </p:spPr>
        <p:txBody>
          <a:bodyPr wrap="none" anchor="ctr">
            <a:spAutoFit/>
          </a:bodyPr>
          <a:lstStyle/>
          <a:p>
            <a:pPr defTabSz="914082" eaLnBrk="1" fontAlgn="auto" hangingPunct="1">
              <a:spcAft>
                <a:spcPts val="0"/>
              </a:spcAft>
              <a:defRPr/>
            </a:pPr>
            <a:r>
              <a:rPr lang="en-US" sz="5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Development</a:t>
            </a:r>
          </a:p>
        </p:txBody>
      </p:sp>
      <p:grpSp>
        <p:nvGrpSpPr>
          <p:cNvPr id="115720" name="Group 7"/>
          <p:cNvGrpSpPr>
            <a:grpSpLocks/>
          </p:cNvGrpSpPr>
          <p:nvPr/>
        </p:nvGrpSpPr>
        <p:grpSpPr bwMode="auto">
          <a:xfrm flipH="1">
            <a:off x="0" y="530225"/>
            <a:ext cx="6008688" cy="6432550"/>
            <a:chOff x="5687975" y="3"/>
            <a:chExt cx="6504023" cy="6963305"/>
          </a:xfrm>
        </p:grpSpPr>
        <p:pic>
          <p:nvPicPr>
            <p:cNvPr id="6" name="Picture 5"/>
            <p:cNvPicPr>
              <a:picLocks noChangeAspect="1"/>
            </p:cNvPicPr>
            <p:nvPr/>
          </p:nvPicPr>
          <p:blipFill>
            <a:blip r:embed="rId2"/>
            <a:stretch>
              <a:fillRect/>
            </a:stretch>
          </p:blipFill>
          <p:spPr>
            <a:xfrm flipH="1">
              <a:off x="5687975" y="3"/>
              <a:ext cx="6504023" cy="6963305"/>
            </a:xfrm>
            <a:prstGeom prst="rect">
              <a:avLst/>
            </a:prstGeom>
            <a:effectLst>
              <a:outerShdw blurRad="177800" dist="228600" dir="4680000" sx="99000" sy="99000" algn="t" rotWithShape="0">
                <a:prstClr val="black">
                  <a:alpha val="11000"/>
                </a:prstClr>
              </a:outerShdw>
            </a:effectLst>
          </p:spPr>
        </p:pic>
        <p:pic>
          <p:nvPicPr>
            <p:cNvPr id="115727" name="Picture 6"/>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812715" y="263107"/>
              <a:ext cx="1840996" cy="1743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Freeform 8"/>
          <p:cNvSpPr/>
          <p:nvPr/>
        </p:nvSpPr>
        <p:spPr>
          <a:xfrm>
            <a:off x="2776538" y="1177925"/>
            <a:ext cx="2522537" cy="2654300"/>
          </a:xfrm>
          <a:custGeom>
            <a:avLst/>
            <a:gdLst>
              <a:gd name="connsiteX0" fmla="*/ 1318161 w 2731325"/>
              <a:gd name="connsiteY0" fmla="*/ 0 h 2873829"/>
              <a:gd name="connsiteX1" fmla="*/ 2731325 w 2731325"/>
              <a:gd name="connsiteY1" fmla="*/ 285008 h 2873829"/>
              <a:gd name="connsiteX2" fmla="*/ 1330037 w 2731325"/>
              <a:gd name="connsiteY2" fmla="*/ 2873829 h 2873829"/>
              <a:gd name="connsiteX3" fmla="*/ 0 w 2731325"/>
              <a:gd name="connsiteY3" fmla="*/ 2470068 h 2873829"/>
              <a:gd name="connsiteX4" fmla="*/ 1318161 w 2731325"/>
              <a:gd name="connsiteY4" fmla="*/ 0 h 2873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1325" h="2873829">
                <a:moveTo>
                  <a:pt x="1318161" y="0"/>
                </a:moveTo>
                <a:lnTo>
                  <a:pt x="2731325" y="285008"/>
                </a:lnTo>
                <a:lnTo>
                  <a:pt x="1330037" y="2873829"/>
                </a:lnTo>
                <a:lnTo>
                  <a:pt x="0" y="2470068"/>
                </a:lnTo>
                <a:lnTo>
                  <a:pt x="1318161"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 name="Rectangle 10"/>
          <p:cNvSpPr/>
          <p:nvPr/>
        </p:nvSpPr>
        <p:spPr>
          <a:xfrm>
            <a:off x="6638925" y="3660775"/>
            <a:ext cx="4813300" cy="830263"/>
          </a:xfrm>
          <a:prstGeom prst="rect">
            <a:avLst/>
          </a:prstGeom>
          <a:noFill/>
        </p:spPr>
        <p:txBody>
          <a:bodyPr>
            <a:spAutoFit/>
          </a:bodyPr>
          <a:lstStyle/>
          <a:p>
            <a:pP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pSp>
        <p:nvGrpSpPr>
          <p:cNvPr id="115723" name="Group 13"/>
          <p:cNvGrpSpPr>
            <a:grpSpLocks/>
          </p:cNvGrpSpPr>
          <p:nvPr/>
        </p:nvGrpSpPr>
        <p:grpSpPr bwMode="auto">
          <a:xfrm>
            <a:off x="3436938" y="1951038"/>
            <a:ext cx="1141412" cy="862012"/>
            <a:chOff x="7708722" y="2765981"/>
            <a:chExt cx="3170909" cy="2395800"/>
          </a:xfrm>
        </p:grpSpPr>
        <p:grpSp>
          <p:nvGrpSpPr>
            <p:cNvPr id="10" name="Group 14"/>
            <p:cNvGrpSpPr/>
            <p:nvPr/>
          </p:nvGrpSpPr>
          <p:grpSpPr>
            <a:xfrm>
              <a:off x="8665689" y="2765981"/>
              <a:ext cx="1256975" cy="1279695"/>
              <a:chOff x="8737600" y="4254500"/>
              <a:chExt cx="263525" cy="268288"/>
            </a:xfrm>
            <a:solidFill>
              <a:schemeClr val="bg1">
                <a:lumMod val="65000"/>
              </a:schemeClr>
            </a:solidFill>
          </p:grpSpPr>
          <p:sp>
            <p:nvSpPr>
              <p:cNvPr id="17" name="Freeform 4269"/>
              <p:cNvSpPr>
                <a:spLocks/>
              </p:cNvSpPr>
              <p:nvPr/>
            </p:nvSpPr>
            <p:spPr bwMode="auto">
              <a:xfrm>
                <a:off x="8794750" y="4329113"/>
                <a:ext cx="206375" cy="193675"/>
              </a:xfrm>
              <a:custGeom>
                <a:avLst/>
                <a:gdLst>
                  <a:gd name="T0" fmla="*/ 552 w 649"/>
                  <a:gd name="T1" fmla="*/ 1 h 606"/>
                  <a:gd name="T2" fmla="*/ 552 w 649"/>
                  <a:gd name="T3" fmla="*/ 1 h 606"/>
                  <a:gd name="T4" fmla="*/ 548 w 649"/>
                  <a:gd name="T5" fmla="*/ 0 h 606"/>
                  <a:gd name="T6" fmla="*/ 543 w 649"/>
                  <a:gd name="T7" fmla="*/ 0 h 606"/>
                  <a:gd name="T8" fmla="*/ 543 w 649"/>
                  <a:gd name="T9" fmla="*/ 484 h 606"/>
                  <a:gd name="T10" fmla="*/ 6 w 649"/>
                  <a:gd name="T11" fmla="*/ 484 h 606"/>
                  <a:gd name="T12" fmla="*/ 0 w 649"/>
                  <a:gd name="T13" fmla="*/ 551 h 606"/>
                  <a:gd name="T14" fmla="*/ 596 w 649"/>
                  <a:gd name="T15" fmla="*/ 606 h 606"/>
                  <a:gd name="T16" fmla="*/ 649 w 649"/>
                  <a:gd name="T17" fmla="*/ 10 h 606"/>
                  <a:gd name="T18" fmla="*/ 552 w 649"/>
                  <a:gd name="T19" fmla="*/ 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9" h="606">
                    <a:moveTo>
                      <a:pt x="552" y="1"/>
                    </a:moveTo>
                    <a:lnTo>
                      <a:pt x="552" y="1"/>
                    </a:lnTo>
                    <a:lnTo>
                      <a:pt x="548" y="0"/>
                    </a:lnTo>
                    <a:lnTo>
                      <a:pt x="543" y="0"/>
                    </a:lnTo>
                    <a:lnTo>
                      <a:pt x="543" y="484"/>
                    </a:lnTo>
                    <a:lnTo>
                      <a:pt x="6" y="484"/>
                    </a:lnTo>
                    <a:lnTo>
                      <a:pt x="0" y="551"/>
                    </a:lnTo>
                    <a:lnTo>
                      <a:pt x="596" y="606"/>
                    </a:lnTo>
                    <a:lnTo>
                      <a:pt x="649" y="10"/>
                    </a:lnTo>
                    <a:lnTo>
                      <a:pt x="552" y="1"/>
                    </a:lnTo>
                    <a:close/>
                  </a:path>
                </a:pathLst>
              </a:custGeom>
              <a:grpFill/>
              <a:ln w="9525">
                <a:noFill/>
                <a:round/>
                <a:headEnd/>
                <a:tailEnd/>
              </a:ln>
              <a:extLst/>
            </p:spPr>
            <p:txBody>
              <a:bodyPr/>
              <a:lstStyle/>
              <a:p>
                <a:pPr eaLnBrk="1" fontAlgn="auto" hangingPunct="1">
                  <a:spcBef>
                    <a:spcPts val="0"/>
                  </a:spcBef>
                  <a:spcAft>
                    <a:spcPts val="0"/>
                  </a:spcAft>
                  <a:defRPr/>
                </a:pPr>
                <a:endParaRPr lang="en-US" sz="1100">
                  <a:latin typeface="+mn-lt"/>
                </a:endParaRPr>
              </a:p>
            </p:txBody>
          </p:sp>
          <p:sp>
            <p:nvSpPr>
              <p:cNvPr id="18" name="Freeform 4270"/>
              <p:cNvSpPr>
                <a:spLocks noEditPoints="1"/>
              </p:cNvSpPr>
              <p:nvPr/>
            </p:nvSpPr>
            <p:spPr bwMode="auto">
              <a:xfrm>
                <a:off x="8737600" y="4254500"/>
                <a:ext cx="220663" cy="171450"/>
              </a:xfrm>
              <a:custGeom>
                <a:avLst/>
                <a:gdLst>
                  <a:gd name="T0" fmla="*/ 189 w 691"/>
                  <a:gd name="T1" fmla="*/ 121 h 542"/>
                  <a:gd name="T2" fmla="*/ 203 w 691"/>
                  <a:gd name="T3" fmla="*/ 125 h 542"/>
                  <a:gd name="T4" fmla="*/ 216 w 691"/>
                  <a:gd name="T5" fmla="*/ 130 h 542"/>
                  <a:gd name="T6" fmla="*/ 228 w 691"/>
                  <a:gd name="T7" fmla="*/ 139 h 542"/>
                  <a:gd name="T8" fmla="*/ 238 w 691"/>
                  <a:gd name="T9" fmla="*/ 148 h 542"/>
                  <a:gd name="T10" fmla="*/ 246 w 691"/>
                  <a:gd name="T11" fmla="*/ 160 h 542"/>
                  <a:gd name="T12" fmla="*/ 252 w 691"/>
                  <a:gd name="T13" fmla="*/ 174 h 542"/>
                  <a:gd name="T14" fmla="*/ 255 w 691"/>
                  <a:gd name="T15" fmla="*/ 189 h 542"/>
                  <a:gd name="T16" fmla="*/ 255 w 691"/>
                  <a:gd name="T17" fmla="*/ 204 h 542"/>
                  <a:gd name="T18" fmla="*/ 252 w 691"/>
                  <a:gd name="T19" fmla="*/ 219 h 542"/>
                  <a:gd name="T20" fmla="*/ 246 w 691"/>
                  <a:gd name="T21" fmla="*/ 232 h 542"/>
                  <a:gd name="T22" fmla="*/ 238 w 691"/>
                  <a:gd name="T23" fmla="*/ 244 h 542"/>
                  <a:gd name="T24" fmla="*/ 228 w 691"/>
                  <a:gd name="T25" fmla="*/ 254 h 542"/>
                  <a:gd name="T26" fmla="*/ 216 w 691"/>
                  <a:gd name="T27" fmla="*/ 262 h 542"/>
                  <a:gd name="T28" fmla="*/ 203 w 691"/>
                  <a:gd name="T29" fmla="*/ 268 h 542"/>
                  <a:gd name="T30" fmla="*/ 189 w 691"/>
                  <a:gd name="T31" fmla="*/ 272 h 542"/>
                  <a:gd name="T32" fmla="*/ 173 w 691"/>
                  <a:gd name="T33" fmla="*/ 272 h 542"/>
                  <a:gd name="T34" fmla="*/ 159 w 691"/>
                  <a:gd name="T35" fmla="*/ 268 h 542"/>
                  <a:gd name="T36" fmla="*/ 145 w 691"/>
                  <a:gd name="T37" fmla="*/ 262 h 542"/>
                  <a:gd name="T38" fmla="*/ 133 w 691"/>
                  <a:gd name="T39" fmla="*/ 254 h 542"/>
                  <a:gd name="T40" fmla="*/ 122 w 691"/>
                  <a:gd name="T41" fmla="*/ 244 h 542"/>
                  <a:gd name="T42" fmla="*/ 115 w 691"/>
                  <a:gd name="T43" fmla="*/ 232 h 542"/>
                  <a:gd name="T44" fmla="*/ 108 w 691"/>
                  <a:gd name="T45" fmla="*/ 219 h 542"/>
                  <a:gd name="T46" fmla="*/ 106 w 691"/>
                  <a:gd name="T47" fmla="*/ 204 h 542"/>
                  <a:gd name="T48" fmla="*/ 106 w 691"/>
                  <a:gd name="T49" fmla="*/ 189 h 542"/>
                  <a:gd name="T50" fmla="*/ 108 w 691"/>
                  <a:gd name="T51" fmla="*/ 174 h 542"/>
                  <a:gd name="T52" fmla="*/ 115 w 691"/>
                  <a:gd name="T53" fmla="*/ 160 h 542"/>
                  <a:gd name="T54" fmla="*/ 122 w 691"/>
                  <a:gd name="T55" fmla="*/ 148 h 542"/>
                  <a:gd name="T56" fmla="*/ 133 w 691"/>
                  <a:gd name="T57" fmla="*/ 139 h 542"/>
                  <a:gd name="T58" fmla="*/ 145 w 691"/>
                  <a:gd name="T59" fmla="*/ 130 h 542"/>
                  <a:gd name="T60" fmla="*/ 159 w 691"/>
                  <a:gd name="T61" fmla="*/ 125 h 542"/>
                  <a:gd name="T62" fmla="*/ 173 w 691"/>
                  <a:gd name="T63" fmla="*/ 121 h 542"/>
                  <a:gd name="T64" fmla="*/ 230 w 691"/>
                  <a:gd name="T65" fmla="*/ 365 h 542"/>
                  <a:gd name="T66" fmla="*/ 235 w 691"/>
                  <a:gd name="T67" fmla="*/ 361 h 542"/>
                  <a:gd name="T68" fmla="*/ 242 w 691"/>
                  <a:gd name="T69" fmla="*/ 357 h 542"/>
                  <a:gd name="T70" fmla="*/ 249 w 691"/>
                  <a:gd name="T71" fmla="*/ 358 h 542"/>
                  <a:gd name="T72" fmla="*/ 255 w 691"/>
                  <a:gd name="T73" fmla="*/ 363 h 542"/>
                  <a:gd name="T74" fmla="*/ 419 w 691"/>
                  <a:gd name="T75" fmla="*/ 272 h 542"/>
                  <a:gd name="T76" fmla="*/ 424 w 691"/>
                  <a:gd name="T77" fmla="*/ 265 h 542"/>
                  <a:gd name="T78" fmla="*/ 433 w 691"/>
                  <a:gd name="T79" fmla="*/ 263 h 542"/>
                  <a:gd name="T80" fmla="*/ 442 w 691"/>
                  <a:gd name="T81" fmla="*/ 266 h 542"/>
                  <a:gd name="T82" fmla="*/ 447 w 691"/>
                  <a:gd name="T83" fmla="*/ 273 h 542"/>
                  <a:gd name="T84" fmla="*/ 691 w 691"/>
                  <a:gd name="T85" fmla="*/ 542 h 542"/>
                  <a:gd name="T86" fmla="*/ 1 w 691"/>
                  <a:gd name="T87" fmla="*/ 1 h 542"/>
                  <a:gd name="T88" fmla="*/ 126 w 691"/>
                  <a:gd name="T89"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1" h="542">
                    <a:moveTo>
                      <a:pt x="180" y="121"/>
                    </a:moveTo>
                    <a:lnTo>
                      <a:pt x="189" y="121"/>
                    </a:lnTo>
                    <a:lnTo>
                      <a:pt x="196" y="123"/>
                    </a:lnTo>
                    <a:lnTo>
                      <a:pt x="203" y="125"/>
                    </a:lnTo>
                    <a:lnTo>
                      <a:pt x="210" y="127"/>
                    </a:lnTo>
                    <a:lnTo>
                      <a:pt x="216" y="130"/>
                    </a:lnTo>
                    <a:lnTo>
                      <a:pt x="223" y="134"/>
                    </a:lnTo>
                    <a:lnTo>
                      <a:pt x="228" y="139"/>
                    </a:lnTo>
                    <a:lnTo>
                      <a:pt x="234" y="143"/>
                    </a:lnTo>
                    <a:lnTo>
                      <a:pt x="238" y="148"/>
                    </a:lnTo>
                    <a:lnTo>
                      <a:pt x="243" y="155"/>
                    </a:lnTo>
                    <a:lnTo>
                      <a:pt x="246" y="160"/>
                    </a:lnTo>
                    <a:lnTo>
                      <a:pt x="250" y="168"/>
                    </a:lnTo>
                    <a:lnTo>
                      <a:pt x="252" y="174"/>
                    </a:lnTo>
                    <a:lnTo>
                      <a:pt x="254" y="181"/>
                    </a:lnTo>
                    <a:lnTo>
                      <a:pt x="255" y="189"/>
                    </a:lnTo>
                    <a:lnTo>
                      <a:pt x="256" y="196"/>
                    </a:lnTo>
                    <a:lnTo>
                      <a:pt x="255" y="204"/>
                    </a:lnTo>
                    <a:lnTo>
                      <a:pt x="254" y="211"/>
                    </a:lnTo>
                    <a:lnTo>
                      <a:pt x="252" y="219"/>
                    </a:lnTo>
                    <a:lnTo>
                      <a:pt x="250" y="225"/>
                    </a:lnTo>
                    <a:lnTo>
                      <a:pt x="246" y="232"/>
                    </a:lnTo>
                    <a:lnTo>
                      <a:pt x="243" y="238"/>
                    </a:lnTo>
                    <a:lnTo>
                      <a:pt x="238" y="244"/>
                    </a:lnTo>
                    <a:lnTo>
                      <a:pt x="234" y="249"/>
                    </a:lnTo>
                    <a:lnTo>
                      <a:pt x="228" y="254"/>
                    </a:lnTo>
                    <a:lnTo>
                      <a:pt x="223" y="259"/>
                    </a:lnTo>
                    <a:lnTo>
                      <a:pt x="216" y="262"/>
                    </a:lnTo>
                    <a:lnTo>
                      <a:pt x="210" y="265"/>
                    </a:lnTo>
                    <a:lnTo>
                      <a:pt x="203" y="268"/>
                    </a:lnTo>
                    <a:lnTo>
                      <a:pt x="196" y="270"/>
                    </a:lnTo>
                    <a:lnTo>
                      <a:pt x="189" y="272"/>
                    </a:lnTo>
                    <a:lnTo>
                      <a:pt x="180" y="272"/>
                    </a:lnTo>
                    <a:lnTo>
                      <a:pt x="173" y="272"/>
                    </a:lnTo>
                    <a:lnTo>
                      <a:pt x="165" y="270"/>
                    </a:lnTo>
                    <a:lnTo>
                      <a:pt x="159" y="268"/>
                    </a:lnTo>
                    <a:lnTo>
                      <a:pt x="151" y="265"/>
                    </a:lnTo>
                    <a:lnTo>
                      <a:pt x="145" y="262"/>
                    </a:lnTo>
                    <a:lnTo>
                      <a:pt x="138" y="259"/>
                    </a:lnTo>
                    <a:lnTo>
                      <a:pt x="133" y="254"/>
                    </a:lnTo>
                    <a:lnTo>
                      <a:pt x="127" y="249"/>
                    </a:lnTo>
                    <a:lnTo>
                      <a:pt x="122" y="244"/>
                    </a:lnTo>
                    <a:lnTo>
                      <a:pt x="118" y="238"/>
                    </a:lnTo>
                    <a:lnTo>
                      <a:pt x="115" y="232"/>
                    </a:lnTo>
                    <a:lnTo>
                      <a:pt x="111" y="225"/>
                    </a:lnTo>
                    <a:lnTo>
                      <a:pt x="108" y="219"/>
                    </a:lnTo>
                    <a:lnTo>
                      <a:pt x="107" y="211"/>
                    </a:lnTo>
                    <a:lnTo>
                      <a:pt x="106" y="204"/>
                    </a:lnTo>
                    <a:lnTo>
                      <a:pt x="105" y="196"/>
                    </a:lnTo>
                    <a:lnTo>
                      <a:pt x="106" y="189"/>
                    </a:lnTo>
                    <a:lnTo>
                      <a:pt x="107" y="181"/>
                    </a:lnTo>
                    <a:lnTo>
                      <a:pt x="108" y="174"/>
                    </a:lnTo>
                    <a:lnTo>
                      <a:pt x="111" y="168"/>
                    </a:lnTo>
                    <a:lnTo>
                      <a:pt x="115" y="160"/>
                    </a:lnTo>
                    <a:lnTo>
                      <a:pt x="118" y="155"/>
                    </a:lnTo>
                    <a:lnTo>
                      <a:pt x="122" y="148"/>
                    </a:lnTo>
                    <a:lnTo>
                      <a:pt x="127" y="143"/>
                    </a:lnTo>
                    <a:lnTo>
                      <a:pt x="133" y="139"/>
                    </a:lnTo>
                    <a:lnTo>
                      <a:pt x="138" y="134"/>
                    </a:lnTo>
                    <a:lnTo>
                      <a:pt x="145" y="130"/>
                    </a:lnTo>
                    <a:lnTo>
                      <a:pt x="151" y="127"/>
                    </a:lnTo>
                    <a:lnTo>
                      <a:pt x="159" y="125"/>
                    </a:lnTo>
                    <a:lnTo>
                      <a:pt x="165" y="123"/>
                    </a:lnTo>
                    <a:lnTo>
                      <a:pt x="173" y="121"/>
                    </a:lnTo>
                    <a:lnTo>
                      <a:pt x="180" y="121"/>
                    </a:lnTo>
                    <a:close/>
                    <a:moveTo>
                      <a:pt x="230" y="365"/>
                    </a:moveTo>
                    <a:lnTo>
                      <a:pt x="233" y="363"/>
                    </a:lnTo>
                    <a:lnTo>
                      <a:pt x="235" y="361"/>
                    </a:lnTo>
                    <a:lnTo>
                      <a:pt x="238" y="358"/>
                    </a:lnTo>
                    <a:lnTo>
                      <a:pt x="242" y="357"/>
                    </a:lnTo>
                    <a:lnTo>
                      <a:pt x="245" y="358"/>
                    </a:lnTo>
                    <a:lnTo>
                      <a:pt x="249" y="358"/>
                    </a:lnTo>
                    <a:lnTo>
                      <a:pt x="252" y="361"/>
                    </a:lnTo>
                    <a:lnTo>
                      <a:pt x="255" y="363"/>
                    </a:lnTo>
                    <a:lnTo>
                      <a:pt x="334" y="458"/>
                    </a:lnTo>
                    <a:lnTo>
                      <a:pt x="419" y="272"/>
                    </a:lnTo>
                    <a:lnTo>
                      <a:pt x="421" y="268"/>
                    </a:lnTo>
                    <a:lnTo>
                      <a:pt x="424" y="265"/>
                    </a:lnTo>
                    <a:lnTo>
                      <a:pt x="429" y="264"/>
                    </a:lnTo>
                    <a:lnTo>
                      <a:pt x="433" y="263"/>
                    </a:lnTo>
                    <a:lnTo>
                      <a:pt x="437" y="264"/>
                    </a:lnTo>
                    <a:lnTo>
                      <a:pt x="442" y="266"/>
                    </a:lnTo>
                    <a:lnTo>
                      <a:pt x="445" y="268"/>
                    </a:lnTo>
                    <a:lnTo>
                      <a:pt x="447" y="273"/>
                    </a:lnTo>
                    <a:lnTo>
                      <a:pt x="551" y="542"/>
                    </a:lnTo>
                    <a:lnTo>
                      <a:pt x="691" y="542"/>
                    </a:lnTo>
                    <a:lnTo>
                      <a:pt x="691" y="0"/>
                    </a:lnTo>
                    <a:lnTo>
                      <a:pt x="1" y="1"/>
                    </a:lnTo>
                    <a:lnTo>
                      <a:pt x="0" y="542"/>
                    </a:lnTo>
                    <a:lnTo>
                      <a:pt x="126" y="542"/>
                    </a:lnTo>
                    <a:lnTo>
                      <a:pt x="230" y="365"/>
                    </a:lnTo>
                    <a:close/>
                  </a:path>
                </a:pathLst>
              </a:custGeom>
              <a:grpFill/>
              <a:ln w="9525">
                <a:noFill/>
                <a:round/>
                <a:headEnd/>
                <a:tailEnd/>
              </a:ln>
              <a:extLst/>
            </p:spPr>
            <p:txBody>
              <a:bodyPr/>
              <a:lstStyle/>
              <a:p>
                <a:pPr eaLnBrk="1" fontAlgn="auto" hangingPunct="1">
                  <a:spcBef>
                    <a:spcPts val="0"/>
                  </a:spcBef>
                  <a:spcAft>
                    <a:spcPts val="0"/>
                  </a:spcAft>
                  <a:defRPr/>
                </a:pPr>
                <a:endParaRPr lang="en-US" sz="1100">
                  <a:latin typeface="+mn-lt"/>
                </a:endParaRPr>
              </a:p>
            </p:txBody>
          </p:sp>
          <p:sp>
            <p:nvSpPr>
              <p:cNvPr id="19" name="Rectangle 4271"/>
              <p:cNvSpPr>
                <a:spLocks noChangeArrowheads="1"/>
              </p:cNvSpPr>
              <p:nvPr/>
            </p:nvSpPr>
            <p:spPr bwMode="auto">
              <a:xfrm>
                <a:off x="8737600" y="4435475"/>
                <a:ext cx="220663" cy="38100"/>
              </a:xfrm>
              <a:prstGeom prst="rect">
                <a:avLst/>
              </a:prstGeom>
              <a:grpFill/>
              <a:ln w="9525">
                <a:noFill/>
                <a:miter lim="800000"/>
                <a:headEnd/>
                <a:tailEnd/>
              </a:ln>
              <a:extLst/>
            </p:spPr>
            <p:txBody>
              <a:bodyPr/>
              <a:lstStyle/>
              <a:p>
                <a:pPr eaLnBrk="1" fontAlgn="auto" hangingPunct="1">
                  <a:spcBef>
                    <a:spcPts val="0"/>
                  </a:spcBef>
                  <a:spcAft>
                    <a:spcPts val="0"/>
                  </a:spcAft>
                  <a:defRPr/>
                </a:pPr>
                <a:endParaRPr lang="en-US" sz="1100">
                  <a:latin typeface="+mn-lt"/>
                </a:endParaRPr>
              </a:p>
            </p:txBody>
          </p:sp>
        </p:grpSp>
        <p:sp>
          <p:nvSpPr>
            <p:cNvPr id="16" name="Rectangle 15"/>
            <p:cNvSpPr/>
            <p:nvPr/>
          </p:nvSpPr>
          <p:spPr>
            <a:xfrm>
              <a:off x="7708722" y="4151398"/>
              <a:ext cx="3170909" cy="1010383"/>
            </a:xfrm>
            <a:prstGeom prst="rect">
              <a:avLst/>
            </a:prstGeom>
            <a:ln>
              <a:noFill/>
            </a:ln>
          </p:spPr>
          <p:txBody>
            <a:bodyPr>
              <a:spAutoFit/>
            </a:bodyPr>
            <a:lstStyle/>
            <a:p>
              <a:pPr algn="ctr" eaLnBrk="1" fontAlgn="auto" hangingPunct="1">
                <a:spcBef>
                  <a:spcPts val="0"/>
                </a:spcBef>
                <a:spcAft>
                  <a:spcPts val="0"/>
                </a:spcAft>
                <a:defRPr/>
              </a:pPr>
              <a:r>
                <a:rPr lang="en-US" sz="1000" dirty="0">
                  <a:solidFill>
                    <a:schemeClr val="bg1">
                      <a:lumMod val="75000"/>
                    </a:schemeClr>
                  </a:solidFill>
                  <a:latin typeface="+mn-lt"/>
                </a:rPr>
                <a:t>Change shape to your pictures</a:t>
              </a:r>
            </a:p>
          </p:txBody>
        </p:sp>
      </p:grpSp>
    </p:spTree>
  </p:cSld>
  <p:clrMapOvr>
    <a:masterClrMapping/>
  </p:clrMapOvr>
  <p:transition spd="slow">
    <p:fade/>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087EB1C9-E931-45DC-8011-0395F826B777}" type="slidenum">
              <a:rPr lang="en-US" altLang="zh-CN" smtClean="0">
                <a:solidFill>
                  <a:srgbClr val="D9D9D9"/>
                </a:solidFill>
                <a:latin typeface="Calibri Light" pitchFamily="34" charset="0"/>
              </a:rPr>
              <a:pPr/>
              <a:t>71</a:t>
            </a:fld>
            <a:endParaRPr lang="en-US" altLang="zh-CN" smtClean="0">
              <a:solidFill>
                <a:srgbClr val="D9D9D9"/>
              </a:solidFill>
              <a:latin typeface="Calibri Light" pitchFamily="34" charset="0"/>
            </a:endParaRPr>
          </a:p>
        </p:txBody>
      </p:sp>
      <p:sp>
        <p:nvSpPr>
          <p:cNvPr id="35" name="Rectangle 34"/>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Social </a:t>
            </a:r>
            <a:r>
              <a:rPr lang="en-US" sz="4400" noProof="1">
                <a:solidFill>
                  <a:srgbClr val="27AAE1"/>
                </a:solidFill>
                <a:latin typeface="Abraham Lincoln" pitchFamily="2" charset="0"/>
                <a:ea typeface="Roboto Light" panose="02000000000000000000" pitchFamily="2" charset="0"/>
                <a:cs typeface="Lato Light" panose="020F0402020204030203" pitchFamily="34" charset="0"/>
              </a:rPr>
              <a:t>Media Mobile</a:t>
            </a:r>
          </a:p>
        </p:txBody>
      </p:sp>
      <p:sp>
        <p:nvSpPr>
          <p:cNvPr id="36" name="Rectangle 35"/>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sp>
        <p:nvSpPr>
          <p:cNvPr id="57" name="Freeform 5"/>
          <p:cNvSpPr>
            <a:spLocks/>
          </p:cNvSpPr>
          <p:nvPr/>
        </p:nvSpPr>
        <p:spPr bwMode="auto">
          <a:xfrm>
            <a:off x="3384550" y="3636963"/>
            <a:ext cx="258763" cy="227012"/>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00B0F0"/>
          </a:solidFill>
          <a:ln>
            <a:solidFill>
              <a:srgbClr val="00B0F0"/>
            </a:solidFill>
          </a:ln>
        </p:spPr>
        <p:txBody>
          <a:bodyPr/>
          <a:lstStyle/>
          <a:p>
            <a:pPr algn="ctr" eaLnBrk="1" fontAlgn="auto" hangingPunct="1">
              <a:spcBef>
                <a:spcPts val="0"/>
              </a:spcBef>
              <a:spcAft>
                <a:spcPts val="0"/>
              </a:spcAft>
              <a:defRPr/>
            </a:pPr>
            <a:endParaRPr lang="id-ID" sz="1351" b="1" dirty="0">
              <a:solidFill>
                <a:schemeClr val="bg1"/>
              </a:solidFill>
              <a:latin typeface="+mn-lt"/>
            </a:endParaRPr>
          </a:p>
        </p:txBody>
      </p:sp>
      <p:sp>
        <p:nvSpPr>
          <p:cNvPr id="116742" name="TextBox 72"/>
          <p:cNvSpPr txBox="1">
            <a:spLocks noChangeArrowheads="1"/>
          </p:cNvSpPr>
          <p:nvPr/>
        </p:nvSpPr>
        <p:spPr bwMode="auto">
          <a:xfrm>
            <a:off x="8547100" y="3246438"/>
            <a:ext cx="1365250"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912813">
              <a:defRPr>
                <a:solidFill>
                  <a:schemeClr val="tx1"/>
                </a:solidFill>
                <a:latin typeface="Calibri" pitchFamily="34" charset="0"/>
              </a:defRPr>
            </a:lvl1pPr>
            <a:lvl2pPr marL="742950" indent="-285750" defTabSz="912813">
              <a:defRPr>
                <a:solidFill>
                  <a:schemeClr val="tx1"/>
                </a:solidFill>
                <a:latin typeface="Calibri" pitchFamily="34" charset="0"/>
              </a:defRPr>
            </a:lvl2pPr>
            <a:lvl3pPr marL="1143000" indent="-228600" defTabSz="912813">
              <a:defRPr>
                <a:solidFill>
                  <a:schemeClr val="tx1"/>
                </a:solidFill>
                <a:latin typeface="Calibri" pitchFamily="34" charset="0"/>
              </a:defRPr>
            </a:lvl3pPr>
            <a:lvl4pPr marL="1600200" indent="-228600" defTabSz="912813">
              <a:defRPr>
                <a:solidFill>
                  <a:schemeClr val="tx1"/>
                </a:solidFill>
                <a:latin typeface="Calibri" pitchFamily="34" charset="0"/>
              </a:defRPr>
            </a:lvl4pPr>
            <a:lvl5pPr marL="2057400" indent="-228600" defTabSz="912813">
              <a:defRPr>
                <a:solidFill>
                  <a:schemeClr val="tx1"/>
                </a:solidFill>
                <a:latin typeface="Calibri" pitchFamily="34" charset="0"/>
              </a:defRPr>
            </a:lvl5pPr>
            <a:lvl6pPr marL="2514600" indent="-228600" defTabSz="912813" eaLnBrk="0" fontAlgn="base" hangingPunct="0">
              <a:spcBef>
                <a:spcPct val="0"/>
              </a:spcBef>
              <a:spcAft>
                <a:spcPct val="0"/>
              </a:spcAft>
              <a:defRPr>
                <a:solidFill>
                  <a:schemeClr val="tx1"/>
                </a:solidFill>
                <a:latin typeface="Calibri" pitchFamily="34" charset="0"/>
              </a:defRPr>
            </a:lvl6pPr>
            <a:lvl7pPr marL="2971800" indent="-228600" defTabSz="912813" eaLnBrk="0" fontAlgn="base" hangingPunct="0">
              <a:spcBef>
                <a:spcPct val="0"/>
              </a:spcBef>
              <a:spcAft>
                <a:spcPct val="0"/>
              </a:spcAft>
              <a:defRPr>
                <a:solidFill>
                  <a:schemeClr val="tx1"/>
                </a:solidFill>
                <a:latin typeface="Calibri" pitchFamily="34" charset="0"/>
              </a:defRPr>
            </a:lvl7pPr>
            <a:lvl8pPr marL="3429000" indent="-228600" defTabSz="912813" eaLnBrk="0" fontAlgn="base" hangingPunct="0">
              <a:spcBef>
                <a:spcPct val="0"/>
              </a:spcBef>
              <a:spcAft>
                <a:spcPct val="0"/>
              </a:spcAft>
              <a:defRPr>
                <a:solidFill>
                  <a:schemeClr val="tx1"/>
                </a:solidFill>
                <a:latin typeface="Calibri" pitchFamily="34" charset="0"/>
              </a:defRPr>
            </a:lvl8pPr>
            <a:lvl9pPr marL="3886200" indent="-228600" defTabSz="912813" eaLnBrk="0" fontAlgn="base" hangingPunct="0">
              <a:spcBef>
                <a:spcPct val="0"/>
              </a:spcBef>
              <a:spcAft>
                <a:spcPct val="0"/>
              </a:spcAft>
              <a:defRPr>
                <a:solidFill>
                  <a:schemeClr val="tx1"/>
                </a:solidFill>
                <a:latin typeface="Calibri" pitchFamily="34" charset="0"/>
              </a:defRPr>
            </a:lvl9pPr>
          </a:lstStyle>
          <a:p>
            <a:pPr eaLnBrk="1" hangingPunct="1"/>
            <a:r>
              <a:rPr lang="id-ID" altLang="zh-CN" sz="1600">
                <a:solidFill>
                  <a:schemeClr val="tx2"/>
                </a:solidFill>
                <a:latin typeface="Abraham Lincoln" pitchFamily="2" charset="0"/>
                <a:ea typeface="Lato Light"/>
                <a:cs typeface="Lato Light"/>
              </a:rPr>
              <a:t>35,317 Likes</a:t>
            </a:r>
          </a:p>
        </p:txBody>
      </p:sp>
      <p:sp>
        <p:nvSpPr>
          <p:cNvPr id="116743" name="TextBox 73"/>
          <p:cNvSpPr txBox="1">
            <a:spLocks noChangeArrowheads="1"/>
          </p:cNvSpPr>
          <p:nvPr/>
        </p:nvSpPr>
        <p:spPr bwMode="auto">
          <a:xfrm>
            <a:off x="931863" y="3662363"/>
            <a:ext cx="16271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912813">
              <a:defRPr>
                <a:solidFill>
                  <a:schemeClr val="tx1"/>
                </a:solidFill>
                <a:latin typeface="Calibri" pitchFamily="34" charset="0"/>
              </a:defRPr>
            </a:lvl1pPr>
            <a:lvl2pPr marL="742950" indent="-285750" defTabSz="912813">
              <a:defRPr>
                <a:solidFill>
                  <a:schemeClr val="tx1"/>
                </a:solidFill>
                <a:latin typeface="Calibri" pitchFamily="34" charset="0"/>
              </a:defRPr>
            </a:lvl2pPr>
            <a:lvl3pPr marL="1143000" indent="-228600" defTabSz="912813">
              <a:defRPr>
                <a:solidFill>
                  <a:schemeClr val="tx1"/>
                </a:solidFill>
                <a:latin typeface="Calibri" pitchFamily="34" charset="0"/>
              </a:defRPr>
            </a:lvl3pPr>
            <a:lvl4pPr marL="1600200" indent="-228600" defTabSz="912813">
              <a:defRPr>
                <a:solidFill>
                  <a:schemeClr val="tx1"/>
                </a:solidFill>
                <a:latin typeface="Calibri" pitchFamily="34" charset="0"/>
              </a:defRPr>
            </a:lvl4pPr>
            <a:lvl5pPr marL="2057400" indent="-228600" defTabSz="912813">
              <a:defRPr>
                <a:solidFill>
                  <a:schemeClr val="tx1"/>
                </a:solidFill>
                <a:latin typeface="Calibri" pitchFamily="34" charset="0"/>
              </a:defRPr>
            </a:lvl5pPr>
            <a:lvl6pPr marL="2514600" indent="-228600" defTabSz="912813" eaLnBrk="0" fontAlgn="base" hangingPunct="0">
              <a:spcBef>
                <a:spcPct val="0"/>
              </a:spcBef>
              <a:spcAft>
                <a:spcPct val="0"/>
              </a:spcAft>
              <a:defRPr>
                <a:solidFill>
                  <a:schemeClr val="tx1"/>
                </a:solidFill>
                <a:latin typeface="Calibri" pitchFamily="34" charset="0"/>
              </a:defRPr>
            </a:lvl6pPr>
            <a:lvl7pPr marL="2971800" indent="-228600" defTabSz="912813" eaLnBrk="0" fontAlgn="base" hangingPunct="0">
              <a:spcBef>
                <a:spcPct val="0"/>
              </a:spcBef>
              <a:spcAft>
                <a:spcPct val="0"/>
              </a:spcAft>
              <a:defRPr>
                <a:solidFill>
                  <a:schemeClr val="tx1"/>
                </a:solidFill>
                <a:latin typeface="Calibri" pitchFamily="34" charset="0"/>
              </a:defRPr>
            </a:lvl7pPr>
            <a:lvl8pPr marL="3429000" indent="-228600" defTabSz="912813" eaLnBrk="0" fontAlgn="base" hangingPunct="0">
              <a:spcBef>
                <a:spcPct val="0"/>
              </a:spcBef>
              <a:spcAft>
                <a:spcPct val="0"/>
              </a:spcAft>
              <a:defRPr>
                <a:solidFill>
                  <a:schemeClr val="tx1"/>
                </a:solidFill>
                <a:latin typeface="Calibri" pitchFamily="34" charset="0"/>
              </a:defRPr>
            </a:lvl8pPr>
            <a:lvl9pPr marL="3886200" indent="-228600" defTabSz="912813" eaLnBrk="0" fontAlgn="base" hangingPunct="0">
              <a:spcBef>
                <a:spcPct val="0"/>
              </a:spcBef>
              <a:spcAft>
                <a:spcPct val="0"/>
              </a:spcAft>
              <a:defRPr>
                <a:solidFill>
                  <a:schemeClr val="tx1"/>
                </a:solidFill>
                <a:latin typeface="Calibri" pitchFamily="34" charset="0"/>
              </a:defRPr>
            </a:lvl9pPr>
          </a:lstStyle>
          <a:p>
            <a:pPr eaLnBrk="1" hangingPunct="1"/>
            <a:r>
              <a:rPr lang="id-ID" altLang="zh-CN" sz="1600">
                <a:solidFill>
                  <a:schemeClr val="tx2"/>
                </a:solidFill>
                <a:latin typeface="Abraham Lincoln" pitchFamily="2" charset="0"/>
                <a:ea typeface="Lato Light"/>
                <a:cs typeface="Lato Light"/>
              </a:rPr>
              <a:t>31,092 Followers</a:t>
            </a:r>
          </a:p>
        </p:txBody>
      </p:sp>
      <p:sp>
        <p:nvSpPr>
          <p:cNvPr id="116744" name="TextBox 74"/>
          <p:cNvSpPr txBox="1">
            <a:spLocks noChangeArrowheads="1"/>
          </p:cNvSpPr>
          <p:nvPr/>
        </p:nvSpPr>
        <p:spPr bwMode="auto">
          <a:xfrm>
            <a:off x="6189663" y="5907088"/>
            <a:ext cx="15494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912813">
              <a:defRPr>
                <a:solidFill>
                  <a:schemeClr val="tx1"/>
                </a:solidFill>
                <a:latin typeface="Calibri" pitchFamily="34" charset="0"/>
              </a:defRPr>
            </a:lvl1pPr>
            <a:lvl2pPr marL="742950" indent="-285750" defTabSz="912813">
              <a:defRPr>
                <a:solidFill>
                  <a:schemeClr val="tx1"/>
                </a:solidFill>
                <a:latin typeface="Calibri" pitchFamily="34" charset="0"/>
              </a:defRPr>
            </a:lvl2pPr>
            <a:lvl3pPr marL="1143000" indent="-228600" defTabSz="912813">
              <a:defRPr>
                <a:solidFill>
                  <a:schemeClr val="tx1"/>
                </a:solidFill>
                <a:latin typeface="Calibri" pitchFamily="34" charset="0"/>
              </a:defRPr>
            </a:lvl3pPr>
            <a:lvl4pPr marL="1600200" indent="-228600" defTabSz="912813">
              <a:defRPr>
                <a:solidFill>
                  <a:schemeClr val="tx1"/>
                </a:solidFill>
                <a:latin typeface="Calibri" pitchFamily="34" charset="0"/>
              </a:defRPr>
            </a:lvl4pPr>
            <a:lvl5pPr marL="2057400" indent="-228600" defTabSz="912813">
              <a:defRPr>
                <a:solidFill>
                  <a:schemeClr val="tx1"/>
                </a:solidFill>
                <a:latin typeface="Calibri" pitchFamily="34" charset="0"/>
              </a:defRPr>
            </a:lvl5pPr>
            <a:lvl6pPr marL="2514600" indent="-228600" defTabSz="912813" eaLnBrk="0" fontAlgn="base" hangingPunct="0">
              <a:spcBef>
                <a:spcPct val="0"/>
              </a:spcBef>
              <a:spcAft>
                <a:spcPct val="0"/>
              </a:spcAft>
              <a:defRPr>
                <a:solidFill>
                  <a:schemeClr val="tx1"/>
                </a:solidFill>
                <a:latin typeface="Calibri" pitchFamily="34" charset="0"/>
              </a:defRPr>
            </a:lvl6pPr>
            <a:lvl7pPr marL="2971800" indent="-228600" defTabSz="912813" eaLnBrk="0" fontAlgn="base" hangingPunct="0">
              <a:spcBef>
                <a:spcPct val="0"/>
              </a:spcBef>
              <a:spcAft>
                <a:spcPct val="0"/>
              </a:spcAft>
              <a:defRPr>
                <a:solidFill>
                  <a:schemeClr val="tx1"/>
                </a:solidFill>
                <a:latin typeface="Calibri" pitchFamily="34" charset="0"/>
              </a:defRPr>
            </a:lvl7pPr>
            <a:lvl8pPr marL="3429000" indent="-228600" defTabSz="912813" eaLnBrk="0" fontAlgn="base" hangingPunct="0">
              <a:spcBef>
                <a:spcPct val="0"/>
              </a:spcBef>
              <a:spcAft>
                <a:spcPct val="0"/>
              </a:spcAft>
              <a:defRPr>
                <a:solidFill>
                  <a:schemeClr val="tx1"/>
                </a:solidFill>
                <a:latin typeface="Calibri" pitchFamily="34" charset="0"/>
              </a:defRPr>
            </a:lvl8pPr>
            <a:lvl9pPr marL="3886200" indent="-228600" defTabSz="912813" eaLnBrk="0" fontAlgn="base" hangingPunct="0">
              <a:spcBef>
                <a:spcPct val="0"/>
              </a:spcBef>
              <a:spcAft>
                <a:spcPct val="0"/>
              </a:spcAft>
              <a:defRPr>
                <a:solidFill>
                  <a:schemeClr val="tx1"/>
                </a:solidFill>
                <a:latin typeface="Calibri" pitchFamily="34" charset="0"/>
              </a:defRPr>
            </a:lvl9pPr>
          </a:lstStyle>
          <a:p>
            <a:pPr eaLnBrk="1" hangingPunct="1"/>
            <a:r>
              <a:rPr lang="id-ID" altLang="zh-CN" sz="1600">
                <a:solidFill>
                  <a:schemeClr val="tx2"/>
                </a:solidFill>
                <a:latin typeface="Abraham Lincoln" pitchFamily="2" charset="0"/>
                <a:ea typeface="Lato Light"/>
                <a:cs typeface="Lato Light"/>
              </a:rPr>
              <a:t>27,901 Subcribe</a:t>
            </a:r>
          </a:p>
        </p:txBody>
      </p:sp>
      <p:sp>
        <p:nvSpPr>
          <p:cNvPr id="116745" name="AutoShape 11"/>
          <p:cNvSpPr>
            <a:spLocks/>
          </p:cNvSpPr>
          <p:nvPr/>
        </p:nvSpPr>
        <p:spPr bwMode="auto">
          <a:xfrm>
            <a:off x="8547100" y="2224088"/>
            <a:ext cx="2647950" cy="323850"/>
          </a:xfrm>
          <a:custGeom>
            <a:avLst/>
            <a:gdLst>
              <a:gd name="T0" fmla="*/ 162306463 w 21600"/>
              <a:gd name="T1" fmla="*/ 2427751 h 21600"/>
              <a:gd name="T2" fmla="*/ 162306463 w 21600"/>
              <a:gd name="T3" fmla="*/ 2427751 h 21600"/>
              <a:gd name="T4" fmla="*/ 162306463 w 21600"/>
              <a:gd name="T5" fmla="*/ 2427751 h 21600"/>
              <a:gd name="T6" fmla="*/ 162306463 w 21600"/>
              <a:gd name="T7" fmla="*/ 242775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id-ID" altLang="zh-CN" sz="2400">
                <a:solidFill>
                  <a:srgbClr val="0D0D0D"/>
                </a:solidFill>
                <a:latin typeface="Abraham Lincoln" pitchFamily="2" charset="0"/>
                <a:ea typeface="Roboto Light" pitchFamily="2" charset="0"/>
                <a:cs typeface="Lato Light"/>
                <a:sym typeface="Lato" pitchFamily="34" charset="0"/>
              </a:rPr>
              <a:t>Facebook</a:t>
            </a:r>
            <a:endParaRPr lang="id-ID" altLang="zh-CN" sz="2400">
              <a:solidFill>
                <a:srgbClr val="0D0D0D"/>
              </a:solidFill>
              <a:latin typeface="Abraham Lincoln" pitchFamily="2" charset="0"/>
              <a:ea typeface="Roboto Light" pitchFamily="2" charset="0"/>
              <a:cs typeface="Lato Light"/>
            </a:endParaRPr>
          </a:p>
        </p:txBody>
      </p:sp>
      <p:sp>
        <p:nvSpPr>
          <p:cNvPr id="116746" name="AutoShape 12"/>
          <p:cNvSpPr>
            <a:spLocks/>
          </p:cNvSpPr>
          <p:nvPr/>
        </p:nvSpPr>
        <p:spPr bwMode="auto">
          <a:xfrm>
            <a:off x="8647113" y="2619375"/>
            <a:ext cx="2647950" cy="577850"/>
          </a:xfrm>
          <a:custGeom>
            <a:avLst/>
            <a:gdLst>
              <a:gd name="T0" fmla="*/ 162306463 w 21600"/>
              <a:gd name="T1" fmla="*/ 7729413 h 21600"/>
              <a:gd name="T2" fmla="*/ 162306463 w 21600"/>
              <a:gd name="T3" fmla="*/ 7729413 h 21600"/>
              <a:gd name="T4" fmla="*/ 162306463 w 21600"/>
              <a:gd name="T5" fmla="*/ 7729413 h 21600"/>
              <a:gd name="T6" fmla="*/ 162306463 w 21600"/>
              <a:gd name="T7" fmla="*/ 772941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hangingPunct="1"/>
            <a:r>
              <a:rPr lang="id-ID" altLang="zh-CN" sz="1200">
                <a:solidFill>
                  <a:srgbClr val="262626"/>
                </a:solidFill>
                <a:latin typeface="Calibri Light" pitchFamily="34" charset="0"/>
                <a:ea typeface="Roboto" pitchFamily="2" charset="0"/>
                <a:cs typeface="Lato" pitchFamily="34" charset="0"/>
                <a:sym typeface="Lato" pitchFamily="34" charset="0"/>
              </a:rPr>
              <a:t>Nullam id dolor id nibh ultricies vehicula ut id elit. Cras mattis consectetur purus sit amet fermentum. </a:t>
            </a:r>
            <a:endParaRPr lang="id-ID" altLang="zh-CN" sz="900">
              <a:solidFill>
                <a:srgbClr val="262626"/>
              </a:solidFill>
              <a:latin typeface="Calibri Light" pitchFamily="34" charset="0"/>
              <a:ea typeface="Roboto" pitchFamily="2" charset="0"/>
              <a:cs typeface="Lato" pitchFamily="34" charset="0"/>
            </a:endParaRPr>
          </a:p>
        </p:txBody>
      </p:sp>
      <p:grpSp>
        <p:nvGrpSpPr>
          <p:cNvPr id="116747" name="Group 83"/>
          <p:cNvGrpSpPr>
            <a:grpSpLocks/>
          </p:cNvGrpSpPr>
          <p:nvPr/>
        </p:nvGrpSpPr>
        <p:grpSpPr bwMode="auto">
          <a:xfrm>
            <a:off x="3513138" y="2266950"/>
            <a:ext cx="4837112" cy="3040063"/>
            <a:chOff x="773113" y="61913"/>
            <a:chExt cx="10679113" cy="6710362"/>
          </a:xfrm>
        </p:grpSpPr>
        <p:sp>
          <p:nvSpPr>
            <p:cNvPr id="86" name="Freeform 6"/>
            <p:cNvSpPr>
              <a:spLocks/>
            </p:cNvSpPr>
            <p:nvPr/>
          </p:nvSpPr>
          <p:spPr bwMode="auto">
            <a:xfrm>
              <a:off x="951857" y="1463555"/>
              <a:ext cx="10416254" cy="5308720"/>
            </a:xfrm>
            <a:custGeom>
              <a:avLst/>
              <a:gdLst>
                <a:gd name="T0" fmla="*/ 1 w 3157"/>
                <a:gd name="T1" fmla="*/ 885 h 1608"/>
                <a:gd name="T2" fmla="*/ 0 w 3157"/>
                <a:gd name="T3" fmla="*/ 1009 h 1608"/>
                <a:gd name="T4" fmla="*/ 55 w 3157"/>
                <a:gd name="T5" fmla="*/ 1099 h 1608"/>
                <a:gd name="T6" fmla="*/ 758 w 3157"/>
                <a:gd name="T7" fmla="*/ 1503 h 1608"/>
                <a:gd name="T8" fmla="*/ 1157 w 3157"/>
                <a:gd name="T9" fmla="*/ 1485 h 1608"/>
                <a:gd name="T10" fmla="*/ 3092 w 3157"/>
                <a:gd name="T11" fmla="*/ 370 h 1608"/>
                <a:gd name="T12" fmla="*/ 3157 w 3157"/>
                <a:gd name="T13" fmla="*/ 267 h 1608"/>
                <a:gd name="T14" fmla="*/ 3157 w 3157"/>
                <a:gd name="T15" fmla="*/ 146 h 1608"/>
                <a:gd name="T16" fmla="*/ 2000 w 3157"/>
                <a:gd name="T17" fmla="*/ 0 h 1608"/>
                <a:gd name="T18" fmla="*/ 1 w 3157"/>
                <a:gd name="T19" fmla="*/ 885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57" h="1608">
                  <a:moveTo>
                    <a:pt x="1" y="885"/>
                  </a:moveTo>
                  <a:cubicBezTo>
                    <a:pt x="0" y="1009"/>
                    <a:pt x="0" y="1009"/>
                    <a:pt x="0" y="1009"/>
                  </a:cubicBezTo>
                  <a:cubicBezTo>
                    <a:pt x="0" y="1009"/>
                    <a:pt x="2" y="1069"/>
                    <a:pt x="55" y="1099"/>
                  </a:cubicBezTo>
                  <a:cubicBezTo>
                    <a:pt x="115" y="1133"/>
                    <a:pt x="758" y="1503"/>
                    <a:pt x="758" y="1503"/>
                  </a:cubicBezTo>
                  <a:cubicBezTo>
                    <a:pt x="758" y="1503"/>
                    <a:pt x="943" y="1608"/>
                    <a:pt x="1157" y="1485"/>
                  </a:cubicBezTo>
                  <a:cubicBezTo>
                    <a:pt x="1434" y="1325"/>
                    <a:pt x="3092" y="370"/>
                    <a:pt x="3092" y="370"/>
                  </a:cubicBezTo>
                  <a:cubicBezTo>
                    <a:pt x="3092" y="370"/>
                    <a:pt x="3157" y="338"/>
                    <a:pt x="3157" y="267"/>
                  </a:cubicBezTo>
                  <a:cubicBezTo>
                    <a:pt x="3157" y="218"/>
                    <a:pt x="3157" y="146"/>
                    <a:pt x="3157" y="146"/>
                  </a:cubicBezTo>
                  <a:cubicBezTo>
                    <a:pt x="2000" y="0"/>
                    <a:pt x="2000" y="0"/>
                    <a:pt x="2000" y="0"/>
                  </a:cubicBezTo>
                  <a:lnTo>
                    <a:pt x="1" y="885"/>
                  </a:lnTo>
                  <a:close/>
                </a:path>
              </a:pathLst>
            </a:custGeom>
            <a:solidFill>
              <a:schemeClr val="bg1">
                <a:lumMod val="75000"/>
              </a:schemeClr>
            </a:solidFill>
            <a:ln>
              <a:noFill/>
            </a:ln>
            <a:extLst/>
          </p:spPr>
          <p:txBody>
            <a:bodyPr/>
            <a:lstStyle/>
            <a:p>
              <a:pPr eaLnBrk="1" fontAlgn="auto" hangingPunct="1">
                <a:spcBef>
                  <a:spcPts val="0"/>
                </a:spcBef>
                <a:spcAft>
                  <a:spcPts val="0"/>
                </a:spcAft>
                <a:defRPr/>
              </a:pPr>
              <a:endParaRPr lang="id-ID">
                <a:latin typeface="+mn-lt"/>
              </a:endParaRPr>
            </a:p>
          </p:txBody>
        </p:sp>
        <p:sp>
          <p:nvSpPr>
            <p:cNvPr id="116768" name="Freeform 7"/>
            <p:cNvSpPr>
              <a:spLocks/>
            </p:cNvSpPr>
            <p:nvPr/>
          </p:nvSpPr>
          <p:spPr bwMode="auto">
            <a:xfrm>
              <a:off x="773113" y="61913"/>
              <a:ext cx="10679113" cy="6138862"/>
            </a:xfrm>
            <a:custGeom>
              <a:avLst/>
              <a:gdLst>
                <a:gd name="T0" fmla="*/ 2147483647 w 3237"/>
                <a:gd name="T1" fmla="*/ 2147483647 h 1860"/>
                <a:gd name="T2" fmla="*/ 2147483647 w 3237"/>
                <a:gd name="T3" fmla="*/ 2147483647 h 1860"/>
                <a:gd name="T4" fmla="*/ 2147483647 w 3237"/>
                <a:gd name="T5" fmla="*/ 2147483647 h 1860"/>
                <a:gd name="T6" fmla="*/ 2147483647 w 3237"/>
                <a:gd name="T7" fmla="*/ 2147483647 h 1860"/>
                <a:gd name="T8" fmla="*/ 2147483647 w 3237"/>
                <a:gd name="T9" fmla="*/ 2147483647 h 1860"/>
                <a:gd name="T10" fmla="*/ 2147483647 w 3237"/>
                <a:gd name="T11" fmla="*/ 2147483647 h 1860"/>
                <a:gd name="T12" fmla="*/ 2147483647 w 3237"/>
                <a:gd name="T13" fmla="*/ 2147483647 h 1860"/>
                <a:gd name="T14" fmla="*/ 2147483647 w 3237"/>
                <a:gd name="T15" fmla="*/ 2147483647 h 1860"/>
                <a:gd name="T16" fmla="*/ 2147483647 w 3237"/>
                <a:gd name="T17" fmla="*/ 2147483647 h 18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37"/>
                <a:gd name="T28" fmla="*/ 0 h 1860"/>
                <a:gd name="T29" fmla="*/ 3237 w 3237"/>
                <a:gd name="T30" fmla="*/ 1860 h 18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37" h="1860">
                  <a:moveTo>
                    <a:pt x="1178" y="1797"/>
                  </a:moveTo>
                  <a:cubicBezTo>
                    <a:pt x="1056" y="1859"/>
                    <a:pt x="948" y="1860"/>
                    <a:pt x="850" y="1809"/>
                  </a:cubicBezTo>
                  <a:cubicBezTo>
                    <a:pt x="111" y="1384"/>
                    <a:pt x="111" y="1384"/>
                    <a:pt x="111" y="1384"/>
                  </a:cubicBezTo>
                  <a:cubicBezTo>
                    <a:pt x="68" y="1359"/>
                    <a:pt x="0" y="1274"/>
                    <a:pt x="123" y="1198"/>
                  </a:cubicBezTo>
                  <a:cubicBezTo>
                    <a:pt x="2062" y="81"/>
                    <a:pt x="2062" y="81"/>
                    <a:pt x="2062" y="81"/>
                  </a:cubicBezTo>
                  <a:cubicBezTo>
                    <a:pt x="2185" y="6"/>
                    <a:pt x="2295" y="0"/>
                    <a:pt x="2388" y="53"/>
                  </a:cubicBezTo>
                  <a:cubicBezTo>
                    <a:pt x="3148" y="488"/>
                    <a:pt x="3148" y="488"/>
                    <a:pt x="3148" y="488"/>
                  </a:cubicBezTo>
                  <a:cubicBezTo>
                    <a:pt x="3237" y="534"/>
                    <a:pt x="3229" y="605"/>
                    <a:pt x="3140" y="667"/>
                  </a:cubicBezTo>
                  <a:lnTo>
                    <a:pt x="1178" y="1797"/>
                  </a:lnTo>
                  <a:close/>
                </a:path>
              </a:pathLst>
            </a:custGeom>
            <a:solidFill>
              <a:srgbClr val="EBE1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9" name="Freeform 8"/>
            <p:cNvSpPr>
              <a:spLocks/>
            </p:cNvSpPr>
            <p:nvPr/>
          </p:nvSpPr>
          <p:spPr bwMode="auto">
            <a:xfrm>
              <a:off x="901701" y="73026"/>
              <a:ext cx="10517188" cy="5986462"/>
            </a:xfrm>
            <a:custGeom>
              <a:avLst/>
              <a:gdLst>
                <a:gd name="T0" fmla="*/ 2147483647 w 3188"/>
                <a:gd name="T1" fmla="*/ 2147483647 h 1814"/>
                <a:gd name="T2" fmla="*/ 2147483647 w 3188"/>
                <a:gd name="T3" fmla="*/ 2147483647 h 1814"/>
                <a:gd name="T4" fmla="*/ 2147483647 w 3188"/>
                <a:gd name="T5" fmla="*/ 2147483647 h 1814"/>
                <a:gd name="T6" fmla="*/ 2147483647 w 3188"/>
                <a:gd name="T7" fmla="*/ 2147483647 h 1814"/>
                <a:gd name="T8" fmla="*/ 2147483647 w 3188"/>
                <a:gd name="T9" fmla="*/ 2147483647 h 1814"/>
                <a:gd name="T10" fmla="*/ 2147483647 w 3188"/>
                <a:gd name="T11" fmla="*/ 2147483647 h 1814"/>
                <a:gd name="T12" fmla="*/ 2147483647 w 3188"/>
                <a:gd name="T13" fmla="*/ 2147483647 h 1814"/>
                <a:gd name="T14" fmla="*/ 2147483647 w 3188"/>
                <a:gd name="T15" fmla="*/ 2147483647 h 1814"/>
                <a:gd name="T16" fmla="*/ 2147483647 w 3188"/>
                <a:gd name="T17" fmla="*/ 2147483647 h 18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8"/>
                <a:gd name="T28" fmla="*/ 0 h 1814"/>
                <a:gd name="T29" fmla="*/ 3188 w 3188"/>
                <a:gd name="T30" fmla="*/ 1814 h 18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8" h="1814">
                  <a:moveTo>
                    <a:pt x="1117" y="1760"/>
                  </a:moveTo>
                  <a:cubicBezTo>
                    <a:pt x="1035" y="1814"/>
                    <a:pt x="911" y="1810"/>
                    <a:pt x="836" y="1767"/>
                  </a:cubicBezTo>
                  <a:cubicBezTo>
                    <a:pt x="84" y="1341"/>
                    <a:pt x="84" y="1341"/>
                    <a:pt x="84" y="1341"/>
                  </a:cubicBezTo>
                  <a:cubicBezTo>
                    <a:pt x="0" y="1288"/>
                    <a:pt x="21" y="1235"/>
                    <a:pt x="90" y="1193"/>
                  </a:cubicBezTo>
                  <a:cubicBezTo>
                    <a:pt x="2044" y="69"/>
                    <a:pt x="2044" y="69"/>
                    <a:pt x="2044" y="69"/>
                  </a:cubicBezTo>
                  <a:cubicBezTo>
                    <a:pt x="2136" y="16"/>
                    <a:pt x="2238" y="0"/>
                    <a:pt x="2325" y="45"/>
                  </a:cubicBezTo>
                  <a:cubicBezTo>
                    <a:pt x="3093" y="485"/>
                    <a:pt x="3093" y="485"/>
                    <a:pt x="3093" y="485"/>
                  </a:cubicBezTo>
                  <a:cubicBezTo>
                    <a:pt x="3147" y="511"/>
                    <a:pt x="3188" y="564"/>
                    <a:pt x="3094" y="621"/>
                  </a:cubicBezTo>
                  <a:lnTo>
                    <a:pt x="1117" y="17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0" name="Freeform 9"/>
            <p:cNvSpPr>
              <a:spLocks/>
            </p:cNvSpPr>
            <p:nvPr/>
          </p:nvSpPr>
          <p:spPr bwMode="auto">
            <a:xfrm>
              <a:off x="2425701" y="4587875"/>
              <a:ext cx="930275" cy="563562"/>
            </a:xfrm>
            <a:custGeom>
              <a:avLst/>
              <a:gdLst>
                <a:gd name="T0" fmla="*/ 2147483647 w 282"/>
                <a:gd name="T1" fmla="*/ 2147483647 h 171"/>
                <a:gd name="T2" fmla="*/ 2147483647 w 282"/>
                <a:gd name="T3" fmla="*/ 2147483647 h 171"/>
                <a:gd name="T4" fmla="*/ 2147483647 w 282"/>
                <a:gd name="T5" fmla="*/ 0 h 171"/>
                <a:gd name="T6" fmla="*/ 2147483647 w 282"/>
                <a:gd name="T7" fmla="*/ 0 h 171"/>
                <a:gd name="T8" fmla="*/ 2147483647 w 282"/>
                <a:gd name="T9" fmla="*/ 2147483647 h 171"/>
                <a:gd name="T10" fmla="*/ 2147483647 w 282"/>
                <a:gd name="T11" fmla="*/ 2147483647 h 171"/>
                <a:gd name="T12" fmla="*/ 2147483647 w 282"/>
                <a:gd name="T13" fmla="*/ 2147483647 h 171"/>
                <a:gd name="T14" fmla="*/ 0 60000 65536"/>
                <a:gd name="T15" fmla="*/ 0 60000 65536"/>
                <a:gd name="T16" fmla="*/ 0 60000 65536"/>
                <a:gd name="T17" fmla="*/ 0 60000 65536"/>
                <a:gd name="T18" fmla="*/ 0 60000 65536"/>
                <a:gd name="T19" fmla="*/ 0 60000 65536"/>
                <a:gd name="T20" fmla="*/ 0 60000 65536"/>
                <a:gd name="T21" fmla="*/ 0 w 282"/>
                <a:gd name="T22" fmla="*/ 0 h 171"/>
                <a:gd name="T23" fmla="*/ 282 w 282"/>
                <a:gd name="T24" fmla="*/ 171 h 1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2" h="171">
                  <a:moveTo>
                    <a:pt x="129" y="171"/>
                  </a:moveTo>
                  <a:cubicBezTo>
                    <a:pt x="62" y="171"/>
                    <a:pt x="8" y="139"/>
                    <a:pt x="4" y="97"/>
                  </a:cubicBezTo>
                  <a:cubicBezTo>
                    <a:pt x="0" y="51"/>
                    <a:pt x="58" y="7"/>
                    <a:pt x="133" y="0"/>
                  </a:cubicBezTo>
                  <a:cubicBezTo>
                    <a:pt x="140" y="0"/>
                    <a:pt x="146" y="0"/>
                    <a:pt x="153" y="0"/>
                  </a:cubicBezTo>
                  <a:cubicBezTo>
                    <a:pt x="220" y="0"/>
                    <a:pt x="274" y="31"/>
                    <a:pt x="278" y="73"/>
                  </a:cubicBezTo>
                  <a:cubicBezTo>
                    <a:pt x="282" y="120"/>
                    <a:pt x="224" y="163"/>
                    <a:pt x="149" y="170"/>
                  </a:cubicBezTo>
                  <a:cubicBezTo>
                    <a:pt x="142" y="171"/>
                    <a:pt x="136" y="171"/>
                    <a:pt x="129" y="171"/>
                  </a:cubicBezTo>
                  <a:close/>
                </a:path>
              </a:pathLst>
            </a:custGeom>
            <a:solidFill>
              <a:schemeClr val="tx1">
                <a:alpha val="7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1" name="Freeform 10"/>
            <p:cNvSpPr>
              <a:spLocks noEditPoints="1"/>
            </p:cNvSpPr>
            <p:nvPr/>
          </p:nvSpPr>
          <p:spPr bwMode="auto">
            <a:xfrm>
              <a:off x="2405063" y="4567238"/>
              <a:ext cx="969963" cy="604837"/>
            </a:xfrm>
            <a:custGeom>
              <a:avLst/>
              <a:gdLst>
                <a:gd name="T0" fmla="*/ 2147483647 w 294"/>
                <a:gd name="T1" fmla="*/ 0 h 183"/>
                <a:gd name="T2" fmla="*/ 2147483647 w 294"/>
                <a:gd name="T3" fmla="*/ 2147483647 h 183"/>
                <a:gd name="T4" fmla="*/ 2147483647 w 294"/>
                <a:gd name="T5" fmla="*/ 2147483647 h 183"/>
                <a:gd name="T6" fmla="*/ 2147483647 w 294"/>
                <a:gd name="T7" fmla="*/ 2147483647 h 183"/>
                <a:gd name="T8" fmla="*/ 2147483647 w 294"/>
                <a:gd name="T9" fmla="*/ 2147483647 h 183"/>
                <a:gd name="T10" fmla="*/ 2147483647 w 294"/>
                <a:gd name="T11" fmla="*/ 2147483647 h 183"/>
                <a:gd name="T12" fmla="*/ 2147483647 w 294"/>
                <a:gd name="T13" fmla="*/ 2147483647 h 183"/>
                <a:gd name="T14" fmla="*/ 2147483647 w 294"/>
                <a:gd name="T15" fmla="*/ 2147483647 h 183"/>
                <a:gd name="T16" fmla="*/ 2147483647 w 294"/>
                <a:gd name="T17" fmla="*/ 2147483647 h 183"/>
                <a:gd name="T18" fmla="*/ 2147483647 w 294"/>
                <a:gd name="T19" fmla="*/ 2147483647 h 183"/>
                <a:gd name="T20" fmla="*/ 2147483647 w 294"/>
                <a:gd name="T21" fmla="*/ 2147483647 h 183"/>
                <a:gd name="T22" fmla="*/ 2147483647 w 294"/>
                <a:gd name="T23" fmla="*/ 0 h 183"/>
                <a:gd name="T24" fmla="*/ 2147483647 w 294"/>
                <a:gd name="T25" fmla="*/ 0 h 183"/>
                <a:gd name="T26" fmla="*/ 2147483647 w 294"/>
                <a:gd name="T27" fmla="*/ 0 h 183"/>
                <a:gd name="T28" fmla="*/ 2147483647 w 294"/>
                <a:gd name="T29" fmla="*/ 2147483647 h 183"/>
                <a:gd name="T30" fmla="*/ 2147483647 w 294"/>
                <a:gd name="T31" fmla="*/ 2147483647 h 183"/>
                <a:gd name="T32" fmla="*/ 2147483647 w 294"/>
                <a:gd name="T33" fmla="*/ 2147483647 h 183"/>
                <a:gd name="T34" fmla="*/ 2147483647 w 294"/>
                <a:gd name="T35" fmla="*/ 2147483647 h 183"/>
                <a:gd name="T36" fmla="*/ 2147483647 w 294"/>
                <a:gd name="T37" fmla="*/ 0 h 1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3"/>
                <a:gd name="T59" fmla="*/ 294 w 294"/>
                <a:gd name="T60" fmla="*/ 183 h 1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3">
                  <a:moveTo>
                    <a:pt x="159" y="0"/>
                  </a:moveTo>
                  <a:cubicBezTo>
                    <a:pt x="159" y="12"/>
                    <a:pt x="159" y="12"/>
                    <a:pt x="159" y="12"/>
                  </a:cubicBezTo>
                  <a:cubicBezTo>
                    <a:pt x="159" y="12"/>
                    <a:pt x="159" y="12"/>
                    <a:pt x="159" y="12"/>
                  </a:cubicBezTo>
                  <a:cubicBezTo>
                    <a:pt x="223" y="12"/>
                    <a:pt x="274" y="41"/>
                    <a:pt x="278" y="80"/>
                  </a:cubicBezTo>
                  <a:cubicBezTo>
                    <a:pt x="279" y="100"/>
                    <a:pt x="268" y="120"/>
                    <a:pt x="246" y="137"/>
                  </a:cubicBezTo>
                  <a:cubicBezTo>
                    <a:pt x="223" y="155"/>
                    <a:pt x="190" y="167"/>
                    <a:pt x="154" y="170"/>
                  </a:cubicBezTo>
                  <a:cubicBezTo>
                    <a:pt x="148" y="171"/>
                    <a:pt x="141" y="171"/>
                    <a:pt x="135" y="171"/>
                  </a:cubicBezTo>
                  <a:cubicBezTo>
                    <a:pt x="71" y="171"/>
                    <a:pt x="20" y="142"/>
                    <a:pt x="16" y="103"/>
                  </a:cubicBezTo>
                  <a:cubicBezTo>
                    <a:pt x="15" y="83"/>
                    <a:pt x="26" y="62"/>
                    <a:pt x="48" y="45"/>
                  </a:cubicBezTo>
                  <a:cubicBezTo>
                    <a:pt x="71" y="27"/>
                    <a:pt x="104" y="16"/>
                    <a:pt x="140" y="12"/>
                  </a:cubicBezTo>
                  <a:cubicBezTo>
                    <a:pt x="146" y="12"/>
                    <a:pt x="153" y="12"/>
                    <a:pt x="159" y="12"/>
                  </a:cubicBezTo>
                  <a:cubicBezTo>
                    <a:pt x="159" y="0"/>
                    <a:pt x="159" y="0"/>
                    <a:pt x="159" y="0"/>
                  </a:cubicBezTo>
                  <a:moveTo>
                    <a:pt x="159" y="0"/>
                  </a:moveTo>
                  <a:cubicBezTo>
                    <a:pt x="152" y="0"/>
                    <a:pt x="146" y="0"/>
                    <a:pt x="139" y="0"/>
                  </a:cubicBezTo>
                  <a:cubicBezTo>
                    <a:pt x="60" y="7"/>
                    <a:pt x="0" y="54"/>
                    <a:pt x="4" y="104"/>
                  </a:cubicBezTo>
                  <a:cubicBezTo>
                    <a:pt x="9" y="150"/>
                    <a:pt x="65" y="183"/>
                    <a:pt x="135" y="183"/>
                  </a:cubicBezTo>
                  <a:cubicBezTo>
                    <a:pt x="142" y="183"/>
                    <a:pt x="148" y="183"/>
                    <a:pt x="155" y="182"/>
                  </a:cubicBezTo>
                  <a:cubicBezTo>
                    <a:pt x="234" y="175"/>
                    <a:pt x="294" y="129"/>
                    <a:pt x="290" y="79"/>
                  </a:cubicBezTo>
                  <a:cubicBezTo>
                    <a:pt x="286" y="33"/>
                    <a:pt x="229" y="0"/>
                    <a:pt x="159" y="0"/>
                  </a:cubicBezTo>
                  <a:close/>
                </a:path>
              </a:pathLst>
            </a:custGeom>
            <a:solidFill>
              <a:srgbClr val="E0D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16772" name="Group 90"/>
            <p:cNvGrpSpPr>
              <a:grpSpLocks/>
            </p:cNvGrpSpPr>
            <p:nvPr/>
          </p:nvGrpSpPr>
          <p:grpSpPr bwMode="auto">
            <a:xfrm>
              <a:off x="1452563" y="4973638"/>
              <a:ext cx="444501" cy="425450"/>
              <a:chOff x="1452563" y="4973638"/>
              <a:chExt cx="444501" cy="425450"/>
            </a:xfrm>
          </p:grpSpPr>
          <p:sp>
            <p:nvSpPr>
              <p:cNvPr id="116797" name="Freeform 11"/>
              <p:cNvSpPr>
                <a:spLocks/>
              </p:cNvSpPr>
              <p:nvPr/>
            </p:nvSpPr>
            <p:spPr bwMode="auto">
              <a:xfrm>
                <a:off x="1452563" y="4973638"/>
                <a:ext cx="73025" cy="95250"/>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1"/>
                    </a:moveTo>
                    <a:cubicBezTo>
                      <a:pt x="22" y="18"/>
                      <a:pt x="22" y="25"/>
                      <a:pt x="18" y="27"/>
                    </a:cubicBezTo>
                    <a:cubicBezTo>
                      <a:pt x="14" y="29"/>
                      <a:pt x="8" y="25"/>
                      <a:pt x="4" y="18"/>
                    </a:cubicBezTo>
                    <a:cubicBezTo>
                      <a:pt x="0" y="12"/>
                      <a:pt x="0" y="4"/>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98" name="Freeform 12"/>
              <p:cNvSpPr>
                <a:spLocks/>
              </p:cNvSpPr>
              <p:nvPr/>
            </p:nvSpPr>
            <p:spPr bwMode="auto">
              <a:xfrm>
                <a:off x="1544638" y="5029200"/>
                <a:ext cx="73025" cy="100012"/>
              </a:xfrm>
              <a:custGeom>
                <a:avLst/>
                <a:gdLst>
                  <a:gd name="T0" fmla="*/ 2147483647 w 22"/>
                  <a:gd name="T1" fmla="*/ 2147483647 h 30"/>
                  <a:gd name="T2" fmla="*/ 2147483647 w 22"/>
                  <a:gd name="T3" fmla="*/ 2147483647 h 30"/>
                  <a:gd name="T4" fmla="*/ 2147483647 w 22"/>
                  <a:gd name="T5" fmla="*/ 2147483647 h 30"/>
                  <a:gd name="T6" fmla="*/ 2147483647 w 22"/>
                  <a:gd name="T7" fmla="*/ 2147483647 h 30"/>
                  <a:gd name="T8" fmla="*/ 2147483647 w 22"/>
                  <a:gd name="T9" fmla="*/ 2147483647 h 30"/>
                  <a:gd name="T10" fmla="*/ 0 60000 65536"/>
                  <a:gd name="T11" fmla="*/ 0 60000 65536"/>
                  <a:gd name="T12" fmla="*/ 0 60000 65536"/>
                  <a:gd name="T13" fmla="*/ 0 60000 65536"/>
                  <a:gd name="T14" fmla="*/ 0 60000 65536"/>
                  <a:gd name="T15" fmla="*/ 0 w 22"/>
                  <a:gd name="T16" fmla="*/ 0 h 30"/>
                  <a:gd name="T17" fmla="*/ 22 w 22"/>
                  <a:gd name="T18" fmla="*/ 30 h 30"/>
                </a:gdLst>
                <a:ahLst/>
                <a:cxnLst>
                  <a:cxn ang="T10">
                    <a:pos x="T0" y="T1"/>
                  </a:cxn>
                  <a:cxn ang="T11">
                    <a:pos x="T2" y="T3"/>
                  </a:cxn>
                  <a:cxn ang="T12">
                    <a:pos x="T4" y="T5"/>
                  </a:cxn>
                  <a:cxn ang="T13">
                    <a:pos x="T6" y="T7"/>
                  </a:cxn>
                  <a:cxn ang="T14">
                    <a:pos x="T8" y="T9"/>
                  </a:cxn>
                </a:cxnLst>
                <a:rect l="T15" t="T16" r="T17" b="T18"/>
                <a:pathLst>
                  <a:path w="22" h="30">
                    <a:moveTo>
                      <a:pt x="18" y="11"/>
                    </a:moveTo>
                    <a:cubicBezTo>
                      <a:pt x="22" y="18"/>
                      <a:pt x="21" y="26"/>
                      <a:pt x="17" y="28"/>
                    </a:cubicBezTo>
                    <a:cubicBezTo>
                      <a:pt x="13" y="30"/>
                      <a:pt x="7" y="26"/>
                      <a:pt x="4" y="19"/>
                    </a:cubicBezTo>
                    <a:cubicBezTo>
                      <a:pt x="0" y="12"/>
                      <a:pt x="0" y="5"/>
                      <a:pt x="4" y="3"/>
                    </a:cubicBezTo>
                    <a:cubicBezTo>
                      <a:pt x="8" y="0"/>
                      <a:pt x="14"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99" name="Freeform 13"/>
              <p:cNvSpPr>
                <a:spLocks/>
              </p:cNvSpPr>
              <p:nvPr/>
            </p:nvSpPr>
            <p:spPr bwMode="auto">
              <a:xfrm>
                <a:off x="1636713" y="5086350"/>
                <a:ext cx="73025" cy="95250"/>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1"/>
                    </a:moveTo>
                    <a:cubicBezTo>
                      <a:pt x="22" y="18"/>
                      <a:pt x="22" y="25"/>
                      <a:pt x="18" y="27"/>
                    </a:cubicBezTo>
                    <a:cubicBezTo>
                      <a:pt x="14" y="29"/>
                      <a:pt x="8" y="25"/>
                      <a:pt x="4" y="18"/>
                    </a:cubicBezTo>
                    <a:cubicBezTo>
                      <a:pt x="0" y="11"/>
                      <a:pt x="0" y="4"/>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800" name="Freeform 14"/>
              <p:cNvSpPr>
                <a:spLocks/>
              </p:cNvSpPr>
              <p:nvPr/>
            </p:nvSpPr>
            <p:spPr bwMode="auto">
              <a:xfrm>
                <a:off x="1728788" y="5141913"/>
                <a:ext cx="73025" cy="95250"/>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1"/>
                    </a:moveTo>
                    <a:cubicBezTo>
                      <a:pt x="22" y="18"/>
                      <a:pt x="22" y="25"/>
                      <a:pt x="18" y="27"/>
                    </a:cubicBezTo>
                    <a:cubicBezTo>
                      <a:pt x="14" y="29"/>
                      <a:pt x="8" y="25"/>
                      <a:pt x="4" y="18"/>
                    </a:cubicBezTo>
                    <a:cubicBezTo>
                      <a:pt x="0" y="12"/>
                      <a:pt x="0" y="4"/>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801" name="Freeform 15"/>
              <p:cNvSpPr>
                <a:spLocks/>
              </p:cNvSpPr>
              <p:nvPr/>
            </p:nvSpPr>
            <p:spPr bwMode="auto">
              <a:xfrm>
                <a:off x="1825626" y="5197475"/>
                <a:ext cx="68263" cy="96837"/>
              </a:xfrm>
              <a:custGeom>
                <a:avLst/>
                <a:gdLst>
                  <a:gd name="T0" fmla="*/ 2147483647 w 21"/>
                  <a:gd name="T1" fmla="*/ 2147483647 h 29"/>
                  <a:gd name="T2" fmla="*/ 2147483647 w 21"/>
                  <a:gd name="T3" fmla="*/ 2147483647 h 29"/>
                  <a:gd name="T4" fmla="*/ 2147483647 w 21"/>
                  <a:gd name="T5" fmla="*/ 2147483647 h 29"/>
                  <a:gd name="T6" fmla="*/ 2147483647 w 21"/>
                  <a:gd name="T7" fmla="*/ 2147483647 h 29"/>
                  <a:gd name="T8" fmla="*/ 2147483647 w 21"/>
                  <a:gd name="T9" fmla="*/ 2147483647 h 29"/>
                  <a:gd name="T10" fmla="*/ 0 60000 65536"/>
                  <a:gd name="T11" fmla="*/ 0 60000 65536"/>
                  <a:gd name="T12" fmla="*/ 0 60000 65536"/>
                  <a:gd name="T13" fmla="*/ 0 60000 65536"/>
                  <a:gd name="T14" fmla="*/ 0 60000 65536"/>
                  <a:gd name="T15" fmla="*/ 0 w 21"/>
                  <a:gd name="T16" fmla="*/ 0 h 29"/>
                  <a:gd name="T17" fmla="*/ 21 w 21"/>
                  <a:gd name="T18" fmla="*/ 29 h 29"/>
                </a:gdLst>
                <a:ahLst/>
                <a:cxnLst>
                  <a:cxn ang="T10">
                    <a:pos x="T0" y="T1"/>
                  </a:cxn>
                  <a:cxn ang="T11">
                    <a:pos x="T2" y="T3"/>
                  </a:cxn>
                  <a:cxn ang="T12">
                    <a:pos x="T4" y="T5"/>
                  </a:cxn>
                  <a:cxn ang="T13">
                    <a:pos x="T6" y="T7"/>
                  </a:cxn>
                  <a:cxn ang="T14">
                    <a:pos x="T8" y="T9"/>
                  </a:cxn>
                </a:cxnLst>
                <a:rect l="T15" t="T16" r="T17" b="T18"/>
                <a:pathLst>
                  <a:path w="21" h="29">
                    <a:moveTo>
                      <a:pt x="18" y="11"/>
                    </a:moveTo>
                    <a:cubicBezTo>
                      <a:pt x="21" y="18"/>
                      <a:pt x="21" y="25"/>
                      <a:pt x="17" y="27"/>
                    </a:cubicBezTo>
                    <a:cubicBezTo>
                      <a:pt x="13" y="29"/>
                      <a:pt x="7" y="25"/>
                      <a:pt x="3" y="19"/>
                    </a:cubicBezTo>
                    <a:cubicBezTo>
                      <a:pt x="0" y="12"/>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802" name="Freeform 16"/>
              <p:cNvSpPr>
                <a:spLocks/>
              </p:cNvSpPr>
              <p:nvPr/>
            </p:nvSpPr>
            <p:spPr bwMode="auto">
              <a:xfrm>
                <a:off x="1455738" y="5075238"/>
                <a:ext cx="73025" cy="96837"/>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1"/>
                    </a:moveTo>
                    <a:cubicBezTo>
                      <a:pt x="22" y="18"/>
                      <a:pt x="22" y="25"/>
                      <a:pt x="18" y="27"/>
                    </a:cubicBezTo>
                    <a:cubicBezTo>
                      <a:pt x="14" y="29"/>
                      <a:pt x="8" y="26"/>
                      <a:pt x="4" y="19"/>
                    </a:cubicBezTo>
                    <a:cubicBezTo>
                      <a:pt x="0" y="12"/>
                      <a:pt x="1" y="4"/>
                      <a:pt x="5" y="2"/>
                    </a:cubicBezTo>
                    <a:cubicBezTo>
                      <a:pt x="9"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803" name="Freeform 17"/>
              <p:cNvSpPr>
                <a:spLocks/>
              </p:cNvSpPr>
              <p:nvPr/>
            </p:nvSpPr>
            <p:spPr bwMode="auto">
              <a:xfrm>
                <a:off x="1547813" y="5135563"/>
                <a:ext cx="73025" cy="95250"/>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0"/>
                    </a:moveTo>
                    <a:cubicBezTo>
                      <a:pt x="22" y="17"/>
                      <a:pt x="21" y="25"/>
                      <a:pt x="18" y="27"/>
                    </a:cubicBezTo>
                    <a:cubicBezTo>
                      <a:pt x="14" y="29"/>
                      <a:pt x="7" y="25"/>
                      <a:pt x="4" y="18"/>
                    </a:cubicBezTo>
                    <a:cubicBezTo>
                      <a:pt x="0" y="11"/>
                      <a:pt x="0" y="4"/>
                      <a:pt x="4" y="2"/>
                    </a:cubicBezTo>
                    <a:cubicBezTo>
                      <a:pt x="8" y="0"/>
                      <a:pt x="14" y="4"/>
                      <a:pt x="18" y="10"/>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804" name="Freeform 18"/>
              <p:cNvSpPr>
                <a:spLocks/>
              </p:cNvSpPr>
              <p:nvPr/>
            </p:nvSpPr>
            <p:spPr bwMode="auto">
              <a:xfrm>
                <a:off x="1639888" y="5187950"/>
                <a:ext cx="73025" cy="95250"/>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1"/>
                    </a:moveTo>
                    <a:cubicBezTo>
                      <a:pt x="22" y="18"/>
                      <a:pt x="22" y="25"/>
                      <a:pt x="18" y="27"/>
                    </a:cubicBezTo>
                    <a:cubicBezTo>
                      <a:pt x="14" y="29"/>
                      <a:pt x="8" y="25"/>
                      <a:pt x="4" y="18"/>
                    </a:cubicBezTo>
                    <a:cubicBezTo>
                      <a:pt x="0" y="12"/>
                      <a:pt x="1" y="4"/>
                      <a:pt x="5" y="2"/>
                    </a:cubicBezTo>
                    <a:cubicBezTo>
                      <a:pt x="8"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805" name="Freeform 19"/>
              <p:cNvSpPr>
                <a:spLocks/>
              </p:cNvSpPr>
              <p:nvPr/>
            </p:nvSpPr>
            <p:spPr bwMode="auto">
              <a:xfrm>
                <a:off x="1731963" y="5243513"/>
                <a:ext cx="73025" cy="96837"/>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1"/>
                    </a:moveTo>
                    <a:cubicBezTo>
                      <a:pt x="22" y="18"/>
                      <a:pt x="22" y="25"/>
                      <a:pt x="18" y="27"/>
                    </a:cubicBezTo>
                    <a:cubicBezTo>
                      <a:pt x="14" y="29"/>
                      <a:pt x="8" y="26"/>
                      <a:pt x="4" y="19"/>
                    </a:cubicBezTo>
                    <a:cubicBezTo>
                      <a:pt x="0" y="12"/>
                      <a:pt x="1" y="4"/>
                      <a:pt x="5" y="2"/>
                    </a:cubicBezTo>
                    <a:cubicBezTo>
                      <a:pt x="9"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806" name="Freeform 20"/>
              <p:cNvSpPr>
                <a:spLocks/>
              </p:cNvSpPr>
              <p:nvPr/>
            </p:nvSpPr>
            <p:spPr bwMode="auto">
              <a:xfrm>
                <a:off x="1828801" y="5300663"/>
                <a:ext cx="68263" cy="98425"/>
              </a:xfrm>
              <a:custGeom>
                <a:avLst/>
                <a:gdLst>
                  <a:gd name="T0" fmla="*/ 2147483647 w 21"/>
                  <a:gd name="T1" fmla="*/ 2147483647 h 30"/>
                  <a:gd name="T2" fmla="*/ 2147483647 w 21"/>
                  <a:gd name="T3" fmla="*/ 2147483647 h 30"/>
                  <a:gd name="T4" fmla="*/ 2147483647 w 21"/>
                  <a:gd name="T5" fmla="*/ 2147483647 h 30"/>
                  <a:gd name="T6" fmla="*/ 2147483647 w 21"/>
                  <a:gd name="T7" fmla="*/ 2147483647 h 30"/>
                  <a:gd name="T8" fmla="*/ 2147483647 w 21"/>
                  <a:gd name="T9" fmla="*/ 2147483647 h 30"/>
                  <a:gd name="T10" fmla="*/ 0 60000 65536"/>
                  <a:gd name="T11" fmla="*/ 0 60000 65536"/>
                  <a:gd name="T12" fmla="*/ 0 60000 65536"/>
                  <a:gd name="T13" fmla="*/ 0 60000 65536"/>
                  <a:gd name="T14" fmla="*/ 0 60000 65536"/>
                  <a:gd name="T15" fmla="*/ 0 w 21"/>
                  <a:gd name="T16" fmla="*/ 0 h 30"/>
                  <a:gd name="T17" fmla="*/ 21 w 21"/>
                  <a:gd name="T18" fmla="*/ 30 h 30"/>
                </a:gdLst>
                <a:ahLst/>
                <a:cxnLst>
                  <a:cxn ang="T10">
                    <a:pos x="T0" y="T1"/>
                  </a:cxn>
                  <a:cxn ang="T11">
                    <a:pos x="T2" y="T3"/>
                  </a:cxn>
                  <a:cxn ang="T12">
                    <a:pos x="T4" y="T5"/>
                  </a:cxn>
                  <a:cxn ang="T13">
                    <a:pos x="T6" y="T7"/>
                  </a:cxn>
                  <a:cxn ang="T14">
                    <a:pos x="T8" y="T9"/>
                  </a:cxn>
                </a:cxnLst>
                <a:rect l="T15" t="T16" r="T17" b="T18"/>
                <a:pathLst>
                  <a:path w="21" h="30">
                    <a:moveTo>
                      <a:pt x="18" y="11"/>
                    </a:moveTo>
                    <a:cubicBezTo>
                      <a:pt x="21" y="18"/>
                      <a:pt x="21" y="25"/>
                      <a:pt x="17" y="27"/>
                    </a:cubicBezTo>
                    <a:cubicBezTo>
                      <a:pt x="13" y="30"/>
                      <a:pt x="7" y="26"/>
                      <a:pt x="3" y="19"/>
                    </a:cubicBezTo>
                    <a:cubicBezTo>
                      <a:pt x="0" y="12"/>
                      <a:pt x="0" y="5"/>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16773" name="Group 91"/>
            <p:cNvGrpSpPr>
              <a:grpSpLocks/>
            </p:cNvGrpSpPr>
            <p:nvPr/>
          </p:nvGrpSpPr>
          <p:grpSpPr bwMode="auto">
            <a:xfrm>
              <a:off x="2633663" y="5653088"/>
              <a:ext cx="755650" cy="593725"/>
              <a:chOff x="2633663" y="5653088"/>
              <a:chExt cx="755650" cy="593725"/>
            </a:xfrm>
          </p:grpSpPr>
          <p:sp>
            <p:nvSpPr>
              <p:cNvPr id="116781" name="Freeform 21"/>
              <p:cNvSpPr>
                <a:spLocks/>
              </p:cNvSpPr>
              <p:nvPr/>
            </p:nvSpPr>
            <p:spPr bwMode="auto">
              <a:xfrm>
                <a:off x="2633663" y="5653088"/>
                <a:ext cx="68263" cy="96837"/>
              </a:xfrm>
              <a:custGeom>
                <a:avLst/>
                <a:gdLst>
                  <a:gd name="T0" fmla="*/ 2147483647 w 21"/>
                  <a:gd name="T1" fmla="*/ 2147483647 h 29"/>
                  <a:gd name="T2" fmla="*/ 2147483647 w 21"/>
                  <a:gd name="T3" fmla="*/ 2147483647 h 29"/>
                  <a:gd name="T4" fmla="*/ 2147483647 w 21"/>
                  <a:gd name="T5" fmla="*/ 2147483647 h 29"/>
                  <a:gd name="T6" fmla="*/ 2147483647 w 21"/>
                  <a:gd name="T7" fmla="*/ 2147483647 h 29"/>
                  <a:gd name="T8" fmla="*/ 2147483647 w 21"/>
                  <a:gd name="T9" fmla="*/ 2147483647 h 29"/>
                  <a:gd name="T10" fmla="*/ 0 60000 65536"/>
                  <a:gd name="T11" fmla="*/ 0 60000 65536"/>
                  <a:gd name="T12" fmla="*/ 0 60000 65536"/>
                  <a:gd name="T13" fmla="*/ 0 60000 65536"/>
                  <a:gd name="T14" fmla="*/ 0 60000 65536"/>
                  <a:gd name="T15" fmla="*/ 0 w 21"/>
                  <a:gd name="T16" fmla="*/ 0 h 29"/>
                  <a:gd name="T17" fmla="*/ 21 w 21"/>
                  <a:gd name="T18" fmla="*/ 29 h 29"/>
                </a:gdLst>
                <a:ahLst/>
                <a:cxnLst>
                  <a:cxn ang="T10">
                    <a:pos x="T0" y="T1"/>
                  </a:cxn>
                  <a:cxn ang="T11">
                    <a:pos x="T2" y="T3"/>
                  </a:cxn>
                  <a:cxn ang="T12">
                    <a:pos x="T4" y="T5"/>
                  </a:cxn>
                  <a:cxn ang="T13">
                    <a:pos x="T6" y="T7"/>
                  </a:cxn>
                  <a:cxn ang="T14">
                    <a:pos x="T8" y="T9"/>
                  </a:cxn>
                </a:cxnLst>
                <a:rect l="T15" t="T16" r="T17" b="T18"/>
                <a:pathLst>
                  <a:path w="21" h="29">
                    <a:moveTo>
                      <a:pt x="18" y="11"/>
                    </a:moveTo>
                    <a:cubicBezTo>
                      <a:pt x="21" y="18"/>
                      <a:pt x="21" y="25"/>
                      <a:pt x="17" y="27"/>
                    </a:cubicBezTo>
                    <a:cubicBezTo>
                      <a:pt x="13" y="29"/>
                      <a:pt x="7" y="25"/>
                      <a:pt x="3" y="18"/>
                    </a:cubicBezTo>
                    <a:cubicBezTo>
                      <a:pt x="0" y="11"/>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82" name="Freeform 22"/>
              <p:cNvSpPr>
                <a:spLocks/>
              </p:cNvSpPr>
              <p:nvPr/>
            </p:nvSpPr>
            <p:spPr bwMode="auto">
              <a:xfrm>
                <a:off x="2722563" y="5710238"/>
                <a:ext cx="73025" cy="98425"/>
              </a:xfrm>
              <a:custGeom>
                <a:avLst/>
                <a:gdLst>
                  <a:gd name="T0" fmla="*/ 2147483647 w 22"/>
                  <a:gd name="T1" fmla="*/ 2147483647 h 30"/>
                  <a:gd name="T2" fmla="*/ 2147483647 w 22"/>
                  <a:gd name="T3" fmla="*/ 2147483647 h 30"/>
                  <a:gd name="T4" fmla="*/ 2147483647 w 22"/>
                  <a:gd name="T5" fmla="*/ 2147483647 h 30"/>
                  <a:gd name="T6" fmla="*/ 2147483647 w 22"/>
                  <a:gd name="T7" fmla="*/ 2147483647 h 30"/>
                  <a:gd name="T8" fmla="*/ 2147483647 w 22"/>
                  <a:gd name="T9" fmla="*/ 2147483647 h 30"/>
                  <a:gd name="T10" fmla="*/ 0 60000 65536"/>
                  <a:gd name="T11" fmla="*/ 0 60000 65536"/>
                  <a:gd name="T12" fmla="*/ 0 60000 65536"/>
                  <a:gd name="T13" fmla="*/ 0 60000 65536"/>
                  <a:gd name="T14" fmla="*/ 0 60000 65536"/>
                  <a:gd name="T15" fmla="*/ 0 w 22"/>
                  <a:gd name="T16" fmla="*/ 0 h 30"/>
                  <a:gd name="T17" fmla="*/ 22 w 22"/>
                  <a:gd name="T18" fmla="*/ 30 h 30"/>
                </a:gdLst>
                <a:ahLst/>
                <a:cxnLst>
                  <a:cxn ang="T10">
                    <a:pos x="T0" y="T1"/>
                  </a:cxn>
                  <a:cxn ang="T11">
                    <a:pos x="T2" y="T3"/>
                  </a:cxn>
                  <a:cxn ang="T12">
                    <a:pos x="T4" y="T5"/>
                  </a:cxn>
                  <a:cxn ang="T13">
                    <a:pos x="T6" y="T7"/>
                  </a:cxn>
                  <a:cxn ang="T14">
                    <a:pos x="T8" y="T9"/>
                  </a:cxn>
                </a:cxnLst>
                <a:rect l="T15" t="T16" r="T17" b="T18"/>
                <a:pathLst>
                  <a:path w="22" h="30">
                    <a:moveTo>
                      <a:pt x="18" y="11"/>
                    </a:moveTo>
                    <a:cubicBezTo>
                      <a:pt x="22" y="18"/>
                      <a:pt x="22" y="25"/>
                      <a:pt x="18" y="28"/>
                    </a:cubicBezTo>
                    <a:cubicBezTo>
                      <a:pt x="14" y="30"/>
                      <a:pt x="8" y="26"/>
                      <a:pt x="4" y="19"/>
                    </a:cubicBezTo>
                    <a:cubicBezTo>
                      <a:pt x="0" y="12"/>
                      <a:pt x="0" y="5"/>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83" name="Freeform 23"/>
              <p:cNvSpPr>
                <a:spLocks/>
              </p:cNvSpPr>
              <p:nvPr/>
            </p:nvSpPr>
            <p:spPr bwMode="auto">
              <a:xfrm>
                <a:off x="2820988" y="5768975"/>
                <a:ext cx="73025" cy="95250"/>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1"/>
                    </a:moveTo>
                    <a:cubicBezTo>
                      <a:pt x="22" y="18"/>
                      <a:pt x="22" y="25"/>
                      <a:pt x="18" y="27"/>
                    </a:cubicBezTo>
                    <a:cubicBezTo>
                      <a:pt x="14" y="29"/>
                      <a:pt x="8" y="26"/>
                      <a:pt x="4" y="19"/>
                    </a:cubicBezTo>
                    <a:cubicBezTo>
                      <a:pt x="0" y="12"/>
                      <a:pt x="1" y="4"/>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84" name="Freeform 24"/>
              <p:cNvSpPr>
                <a:spLocks/>
              </p:cNvSpPr>
              <p:nvPr/>
            </p:nvSpPr>
            <p:spPr bwMode="auto">
              <a:xfrm>
                <a:off x="2921001" y="5824538"/>
                <a:ext cx="71438" cy="96837"/>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1"/>
                    </a:moveTo>
                    <a:cubicBezTo>
                      <a:pt x="22" y="18"/>
                      <a:pt x="21" y="25"/>
                      <a:pt x="17" y="27"/>
                    </a:cubicBezTo>
                    <a:cubicBezTo>
                      <a:pt x="13" y="29"/>
                      <a:pt x="7" y="26"/>
                      <a:pt x="4" y="19"/>
                    </a:cubicBezTo>
                    <a:cubicBezTo>
                      <a:pt x="0" y="12"/>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85" name="Freeform 25"/>
              <p:cNvSpPr>
                <a:spLocks/>
              </p:cNvSpPr>
              <p:nvPr/>
            </p:nvSpPr>
            <p:spPr bwMode="auto">
              <a:xfrm>
                <a:off x="3019426" y="5878513"/>
                <a:ext cx="69850" cy="95250"/>
              </a:xfrm>
              <a:custGeom>
                <a:avLst/>
                <a:gdLst>
                  <a:gd name="T0" fmla="*/ 2147483647 w 21"/>
                  <a:gd name="T1" fmla="*/ 2147483647 h 29"/>
                  <a:gd name="T2" fmla="*/ 2147483647 w 21"/>
                  <a:gd name="T3" fmla="*/ 2147483647 h 29"/>
                  <a:gd name="T4" fmla="*/ 2147483647 w 21"/>
                  <a:gd name="T5" fmla="*/ 2147483647 h 29"/>
                  <a:gd name="T6" fmla="*/ 2147483647 w 21"/>
                  <a:gd name="T7" fmla="*/ 2147483647 h 29"/>
                  <a:gd name="T8" fmla="*/ 2147483647 w 21"/>
                  <a:gd name="T9" fmla="*/ 2147483647 h 29"/>
                  <a:gd name="T10" fmla="*/ 0 60000 65536"/>
                  <a:gd name="T11" fmla="*/ 0 60000 65536"/>
                  <a:gd name="T12" fmla="*/ 0 60000 65536"/>
                  <a:gd name="T13" fmla="*/ 0 60000 65536"/>
                  <a:gd name="T14" fmla="*/ 0 60000 65536"/>
                  <a:gd name="T15" fmla="*/ 0 w 21"/>
                  <a:gd name="T16" fmla="*/ 0 h 29"/>
                  <a:gd name="T17" fmla="*/ 21 w 21"/>
                  <a:gd name="T18" fmla="*/ 29 h 29"/>
                </a:gdLst>
                <a:ahLst/>
                <a:cxnLst>
                  <a:cxn ang="T10">
                    <a:pos x="T0" y="T1"/>
                  </a:cxn>
                  <a:cxn ang="T11">
                    <a:pos x="T2" y="T3"/>
                  </a:cxn>
                  <a:cxn ang="T12">
                    <a:pos x="T4" y="T5"/>
                  </a:cxn>
                  <a:cxn ang="T13">
                    <a:pos x="T6" y="T7"/>
                  </a:cxn>
                  <a:cxn ang="T14">
                    <a:pos x="T8" y="T9"/>
                  </a:cxn>
                </a:cxnLst>
                <a:rect l="T15" t="T16" r="T17" b="T18"/>
                <a:pathLst>
                  <a:path w="21" h="29">
                    <a:moveTo>
                      <a:pt x="18" y="10"/>
                    </a:moveTo>
                    <a:cubicBezTo>
                      <a:pt x="21" y="17"/>
                      <a:pt x="21" y="25"/>
                      <a:pt x="17" y="27"/>
                    </a:cubicBezTo>
                    <a:cubicBezTo>
                      <a:pt x="13" y="29"/>
                      <a:pt x="7" y="25"/>
                      <a:pt x="3" y="18"/>
                    </a:cubicBezTo>
                    <a:cubicBezTo>
                      <a:pt x="0" y="11"/>
                      <a:pt x="0" y="4"/>
                      <a:pt x="4" y="2"/>
                    </a:cubicBezTo>
                    <a:cubicBezTo>
                      <a:pt x="8" y="0"/>
                      <a:pt x="14" y="4"/>
                      <a:pt x="18" y="10"/>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86" name="Freeform 26"/>
              <p:cNvSpPr>
                <a:spLocks/>
              </p:cNvSpPr>
              <p:nvPr/>
            </p:nvSpPr>
            <p:spPr bwMode="auto">
              <a:xfrm>
                <a:off x="3114676" y="5937250"/>
                <a:ext cx="73025" cy="95250"/>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0"/>
                    </a:moveTo>
                    <a:cubicBezTo>
                      <a:pt x="22" y="17"/>
                      <a:pt x="22" y="25"/>
                      <a:pt x="18" y="27"/>
                    </a:cubicBezTo>
                    <a:cubicBezTo>
                      <a:pt x="14" y="29"/>
                      <a:pt x="8" y="25"/>
                      <a:pt x="4" y="18"/>
                    </a:cubicBezTo>
                    <a:cubicBezTo>
                      <a:pt x="0" y="11"/>
                      <a:pt x="1" y="4"/>
                      <a:pt x="5" y="2"/>
                    </a:cubicBezTo>
                    <a:cubicBezTo>
                      <a:pt x="9" y="0"/>
                      <a:pt x="15" y="3"/>
                      <a:pt x="18" y="10"/>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87" name="Freeform 27"/>
              <p:cNvSpPr>
                <a:spLocks/>
              </p:cNvSpPr>
              <p:nvPr/>
            </p:nvSpPr>
            <p:spPr bwMode="auto">
              <a:xfrm>
                <a:off x="3214688" y="5992813"/>
                <a:ext cx="71438" cy="96837"/>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0"/>
                    </a:moveTo>
                    <a:cubicBezTo>
                      <a:pt x="22" y="17"/>
                      <a:pt x="22" y="25"/>
                      <a:pt x="18" y="27"/>
                    </a:cubicBezTo>
                    <a:cubicBezTo>
                      <a:pt x="14" y="29"/>
                      <a:pt x="7" y="25"/>
                      <a:pt x="4" y="18"/>
                    </a:cubicBezTo>
                    <a:cubicBezTo>
                      <a:pt x="0" y="11"/>
                      <a:pt x="0" y="4"/>
                      <a:pt x="4" y="2"/>
                    </a:cubicBezTo>
                    <a:cubicBezTo>
                      <a:pt x="8" y="0"/>
                      <a:pt x="14" y="3"/>
                      <a:pt x="18" y="10"/>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88" name="Freeform 28"/>
              <p:cNvSpPr>
                <a:spLocks/>
              </p:cNvSpPr>
              <p:nvPr/>
            </p:nvSpPr>
            <p:spPr bwMode="auto">
              <a:xfrm>
                <a:off x="3214688" y="6096000"/>
                <a:ext cx="71438" cy="95250"/>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1"/>
                    </a:moveTo>
                    <a:cubicBezTo>
                      <a:pt x="22" y="18"/>
                      <a:pt x="22" y="25"/>
                      <a:pt x="18" y="27"/>
                    </a:cubicBezTo>
                    <a:cubicBezTo>
                      <a:pt x="14" y="29"/>
                      <a:pt x="7" y="25"/>
                      <a:pt x="4" y="18"/>
                    </a:cubicBezTo>
                    <a:cubicBezTo>
                      <a:pt x="0" y="11"/>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89" name="Freeform 29"/>
              <p:cNvSpPr>
                <a:spLocks/>
              </p:cNvSpPr>
              <p:nvPr/>
            </p:nvSpPr>
            <p:spPr bwMode="auto">
              <a:xfrm>
                <a:off x="3111501" y="6040438"/>
                <a:ext cx="73025" cy="98425"/>
              </a:xfrm>
              <a:custGeom>
                <a:avLst/>
                <a:gdLst>
                  <a:gd name="T0" fmla="*/ 2147483647 w 22"/>
                  <a:gd name="T1" fmla="*/ 2147483647 h 30"/>
                  <a:gd name="T2" fmla="*/ 2147483647 w 22"/>
                  <a:gd name="T3" fmla="*/ 2147483647 h 30"/>
                  <a:gd name="T4" fmla="*/ 2147483647 w 22"/>
                  <a:gd name="T5" fmla="*/ 2147483647 h 30"/>
                  <a:gd name="T6" fmla="*/ 2147483647 w 22"/>
                  <a:gd name="T7" fmla="*/ 2147483647 h 30"/>
                  <a:gd name="T8" fmla="*/ 2147483647 w 22"/>
                  <a:gd name="T9" fmla="*/ 2147483647 h 30"/>
                  <a:gd name="T10" fmla="*/ 0 60000 65536"/>
                  <a:gd name="T11" fmla="*/ 0 60000 65536"/>
                  <a:gd name="T12" fmla="*/ 0 60000 65536"/>
                  <a:gd name="T13" fmla="*/ 0 60000 65536"/>
                  <a:gd name="T14" fmla="*/ 0 60000 65536"/>
                  <a:gd name="T15" fmla="*/ 0 w 22"/>
                  <a:gd name="T16" fmla="*/ 0 h 30"/>
                  <a:gd name="T17" fmla="*/ 22 w 22"/>
                  <a:gd name="T18" fmla="*/ 30 h 30"/>
                </a:gdLst>
                <a:ahLst/>
                <a:cxnLst>
                  <a:cxn ang="T10">
                    <a:pos x="T0" y="T1"/>
                  </a:cxn>
                  <a:cxn ang="T11">
                    <a:pos x="T2" y="T3"/>
                  </a:cxn>
                  <a:cxn ang="T12">
                    <a:pos x="T4" y="T5"/>
                  </a:cxn>
                  <a:cxn ang="T13">
                    <a:pos x="T6" y="T7"/>
                  </a:cxn>
                  <a:cxn ang="T14">
                    <a:pos x="T8" y="T9"/>
                  </a:cxn>
                </a:cxnLst>
                <a:rect l="T15" t="T16" r="T17" b="T18"/>
                <a:pathLst>
                  <a:path w="22" h="30">
                    <a:moveTo>
                      <a:pt x="18" y="11"/>
                    </a:moveTo>
                    <a:cubicBezTo>
                      <a:pt x="22" y="18"/>
                      <a:pt x="22" y="25"/>
                      <a:pt x="18" y="28"/>
                    </a:cubicBezTo>
                    <a:cubicBezTo>
                      <a:pt x="14" y="30"/>
                      <a:pt x="8" y="26"/>
                      <a:pt x="4" y="19"/>
                    </a:cubicBezTo>
                    <a:cubicBezTo>
                      <a:pt x="0" y="12"/>
                      <a:pt x="1" y="5"/>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90" name="Freeform 30"/>
              <p:cNvSpPr>
                <a:spLocks/>
              </p:cNvSpPr>
              <p:nvPr/>
            </p:nvSpPr>
            <p:spPr bwMode="auto">
              <a:xfrm>
                <a:off x="3313113" y="6049963"/>
                <a:ext cx="76200" cy="95250"/>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19" y="10"/>
                    </a:moveTo>
                    <a:cubicBezTo>
                      <a:pt x="23" y="17"/>
                      <a:pt x="22" y="25"/>
                      <a:pt x="18" y="27"/>
                    </a:cubicBezTo>
                    <a:cubicBezTo>
                      <a:pt x="14" y="29"/>
                      <a:pt x="7" y="26"/>
                      <a:pt x="3" y="19"/>
                    </a:cubicBezTo>
                    <a:cubicBezTo>
                      <a:pt x="0" y="12"/>
                      <a:pt x="0" y="4"/>
                      <a:pt x="5" y="2"/>
                    </a:cubicBezTo>
                    <a:cubicBezTo>
                      <a:pt x="9" y="0"/>
                      <a:pt x="15" y="3"/>
                      <a:pt x="19" y="10"/>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91" name="Freeform 31"/>
              <p:cNvSpPr>
                <a:spLocks/>
              </p:cNvSpPr>
              <p:nvPr/>
            </p:nvSpPr>
            <p:spPr bwMode="auto">
              <a:xfrm>
                <a:off x="3313113" y="6148388"/>
                <a:ext cx="76200" cy="98425"/>
              </a:xfrm>
              <a:custGeom>
                <a:avLst/>
                <a:gdLst>
                  <a:gd name="T0" fmla="*/ 2147483647 w 23"/>
                  <a:gd name="T1" fmla="*/ 2147483647 h 30"/>
                  <a:gd name="T2" fmla="*/ 2147483647 w 23"/>
                  <a:gd name="T3" fmla="*/ 2147483647 h 30"/>
                  <a:gd name="T4" fmla="*/ 2147483647 w 23"/>
                  <a:gd name="T5" fmla="*/ 2147483647 h 30"/>
                  <a:gd name="T6" fmla="*/ 2147483647 w 23"/>
                  <a:gd name="T7" fmla="*/ 2147483647 h 30"/>
                  <a:gd name="T8" fmla="*/ 2147483647 w 23"/>
                  <a:gd name="T9" fmla="*/ 2147483647 h 30"/>
                  <a:gd name="T10" fmla="*/ 0 60000 65536"/>
                  <a:gd name="T11" fmla="*/ 0 60000 65536"/>
                  <a:gd name="T12" fmla="*/ 0 60000 65536"/>
                  <a:gd name="T13" fmla="*/ 0 60000 65536"/>
                  <a:gd name="T14" fmla="*/ 0 60000 65536"/>
                  <a:gd name="T15" fmla="*/ 0 w 23"/>
                  <a:gd name="T16" fmla="*/ 0 h 30"/>
                  <a:gd name="T17" fmla="*/ 23 w 23"/>
                  <a:gd name="T18" fmla="*/ 30 h 30"/>
                </a:gdLst>
                <a:ahLst/>
                <a:cxnLst>
                  <a:cxn ang="T10">
                    <a:pos x="T0" y="T1"/>
                  </a:cxn>
                  <a:cxn ang="T11">
                    <a:pos x="T2" y="T3"/>
                  </a:cxn>
                  <a:cxn ang="T12">
                    <a:pos x="T4" y="T5"/>
                  </a:cxn>
                  <a:cxn ang="T13">
                    <a:pos x="T6" y="T7"/>
                  </a:cxn>
                  <a:cxn ang="T14">
                    <a:pos x="T8" y="T9"/>
                  </a:cxn>
                </a:cxnLst>
                <a:rect l="T15" t="T16" r="T17" b="T18"/>
                <a:pathLst>
                  <a:path w="23" h="30">
                    <a:moveTo>
                      <a:pt x="19" y="11"/>
                    </a:moveTo>
                    <a:cubicBezTo>
                      <a:pt x="23" y="17"/>
                      <a:pt x="23" y="25"/>
                      <a:pt x="18" y="27"/>
                    </a:cubicBezTo>
                    <a:cubicBezTo>
                      <a:pt x="14" y="30"/>
                      <a:pt x="7" y="26"/>
                      <a:pt x="4" y="19"/>
                    </a:cubicBezTo>
                    <a:cubicBezTo>
                      <a:pt x="0" y="12"/>
                      <a:pt x="1" y="5"/>
                      <a:pt x="5" y="2"/>
                    </a:cubicBezTo>
                    <a:cubicBezTo>
                      <a:pt x="9" y="0"/>
                      <a:pt x="16" y="4"/>
                      <a:pt x="19"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92" name="Freeform 32"/>
              <p:cNvSpPr>
                <a:spLocks/>
              </p:cNvSpPr>
              <p:nvPr/>
            </p:nvSpPr>
            <p:spPr bwMode="auto">
              <a:xfrm>
                <a:off x="2636838" y="5756275"/>
                <a:ext cx="69850" cy="95250"/>
              </a:xfrm>
              <a:custGeom>
                <a:avLst/>
                <a:gdLst>
                  <a:gd name="T0" fmla="*/ 2147483647 w 21"/>
                  <a:gd name="T1" fmla="*/ 2147483647 h 29"/>
                  <a:gd name="T2" fmla="*/ 2147483647 w 21"/>
                  <a:gd name="T3" fmla="*/ 2147483647 h 29"/>
                  <a:gd name="T4" fmla="*/ 2147483647 w 21"/>
                  <a:gd name="T5" fmla="*/ 2147483647 h 29"/>
                  <a:gd name="T6" fmla="*/ 2147483647 w 21"/>
                  <a:gd name="T7" fmla="*/ 2147483647 h 29"/>
                  <a:gd name="T8" fmla="*/ 2147483647 w 21"/>
                  <a:gd name="T9" fmla="*/ 2147483647 h 29"/>
                  <a:gd name="T10" fmla="*/ 0 60000 65536"/>
                  <a:gd name="T11" fmla="*/ 0 60000 65536"/>
                  <a:gd name="T12" fmla="*/ 0 60000 65536"/>
                  <a:gd name="T13" fmla="*/ 0 60000 65536"/>
                  <a:gd name="T14" fmla="*/ 0 60000 65536"/>
                  <a:gd name="T15" fmla="*/ 0 w 21"/>
                  <a:gd name="T16" fmla="*/ 0 h 29"/>
                  <a:gd name="T17" fmla="*/ 21 w 21"/>
                  <a:gd name="T18" fmla="*/ 29 h 29"/>
                </a:gdLst>
                <a:ahLst/>
                <a:cxnLst>
                  <a:cxn ang="T10">
                    <a:pos x="T0" y="T1"/>
                  </a:cxn>
                  <a:cxn ang="T11">
                    <a:pos x="T2" y="T3"/>
                  </a:cxn>
                  <a:cxn ang="T12">
                    <a:pos x="T4" y="T5"/>
                  </a:cxn>
                  <a:cxn ang="T13">
                    <a:pos x="T6" y="T7"/>
                  </a:cxn>
                  <a:cxn ang="T14">
                    <a:pos x="T8" y="T9"/>
                  </a:cxn>
                </a:cxnLst>
                <a:rect l="T15" t="T16" r="T17" b="T18"/>
                <a:pathLst>
                  <a:path w="21" h="29">
                    <a:moveTo>
                      <a:pt x="18" y="11"/>
                    </a:moveTo>
                    <a:cubicBezTo>
                      <a:pt x="21" y="18"/>
                      <a:pt x="21" y="25"/>
                      <a:pt x="17" y="27"/>
                    </a:cubicBezTo>
                    <a:cubicBezTo>
                      <a:pt x="13" y="29"/>
                      <a:pt x="7" y="25"/>
                      <a:pt x="3" y="19"/>
                    </a:cubicBezTo>
                    <a:cubicBezTo>
                      <a:pt x="0" y="12"/>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93" name="Freeform 33"/>
              <p:cNvSpPr>
                <a:spLocks/>
              </p:cNvSpPr>
              <p:nvPr/>
            </p:nvSpPr>
            <p:spPr bwMode="auto">
              <a:xfrm>
                <a:off x="2725738" y="5815013"/>
                <a:ext cx="73025" cy="95250"/>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0"/>
                    </a:moveTo>
                    <a:cubicBezTo>
                      <a:pt x="22" y="17"/>
                      <a:pt x="22" y="25"/>
                      <a:pt x="18" y="27"/>
                    </a:cubicBezTo>
                    <a:cubicBezTo>
                      <a:pt x="14" y="29"/>
                      <a:pt x="8" y="25"/>
                      <a:pt x="4" y="18"/>
                    </a:cubicBezTo>
                    <a:cubicBezTo>
                      <a:pt x="0" y="11"/>
                      <a:pt x="1" y="4"/>
                      <a:pt x="5" y="2"/>
                    </a:cubicBezTo>
                    <a:cubicBezTo>
                      <a:pt x="9" y="0"/>
                      <a:pt x="15" y="3"/>
                      <a:pt x="18" y="10"/>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94" name="Freeform 34"/>
              <p:cNvSpPr>
                <a:spLocks/>
              </p:cNvSpPr>
              <p:nvPr/>
            </p:nvSpPr>
            <p:spPr bwMode="auto">
              <a:xfrm>
                <a:off x="2824163" y="5870575"/>
                <a:ext cx="73025" cy="100012"/>
              </a:xfrm>
              <a:custGeom>
                <a:avLst/>
                <a:gdLst>
                  <a:gd name="T0" fmla="*/ 2147483647 w 22"/>
                  <a:gd name="T1" fmla="*/ 2147483647 h 30"/>
                  <a:gd name="T2" fmla="*/ 2147483647 w 22"/>
                  <a:gd name="T3" fmla="*/ 2147483647 h 30"/>
                  <a:gd name="T4" fmla="*/ 2147483647 w 22"/>
                  <a:gd name="T5" fmla="*/ 2147483647 h 30"/>
                  <a:gd name="T6" fmla="*/ 2147483647 w 22"/>
                  <a:gd name="T7" fmla="*/ 2147483647 h 30"/>
                  <a:gd name="T8" fmla="*/ 2147483647 w 22"/>
                  <a:gd name="T9" fmla="*/ 2147483647 h 30"/>
                  <a:gd name="T10" fmla="*/ 0 60000 65536"/>
                  <a:gd name="T11" fmla="*/ 0 60000 65536"/>
                  <a:gd name="T12" fmla="*/ 0 60000 65536"/>
                  <a:gd name="T13" fmla="*/ 0 60000 65536"/>
                  <a:gd name="T14" fmla="*/ 0 60000 65536"/>
                  <a:gd name="T15" fmla="*/ 0 w 22"/>
                  <a:gd name="T16" fmla="*/ 0 h 30"/>
                  <a:gd name="T17" fmla="*/ 22 w 22"/>
                  <a:gd name="T18" fmla="*/ 30 h 30"/>
                </a:gdLst>
                <a:ahLst/>
                <a:cxnLst>
                  <a:cxn ang="T10">
                    <a:pos x="T0" y="T1"/>
                  </a:cxn>
                  <a:cxn ang="T11">
                    <a:pos x="T2" y="T3"/>
                  </a:cxn>
                  <a:cxn ang="T12">
                    <a:pos x="T4" y="T5"/>
                  </a:cxn>
                  <a:cxn ang="T13">
                    <a:pos x="T6" y="T7"/>
                  </a:cxn>
                  <a:cxn ang="T14">
                    <a:pos x="T8" y="T9"/>
                  </a:cxn>
                </a:cxnLst>
                <a:rect l="T15" t="T16" r="T17" b="T18"/>
                <a:pathLst>
                  <a:path w="22" h="30">
                    <a:moveTo>
                      <a:pt x="18" y="11"/>
                    </a:moveTo>
                    <a:cubicBezTo>
                      <a:pt x="22" y="18"/>
                      <a:pt x="22" y="25"/>
                      <a:pt x="18" y="28"/>
                    </a:cubicBezTo>
                    <a:cubicBezTo>
                      <a:pt x="14" y="30"/>
                      <a:pt x="8" y="26"/>
                      <a:pt x="4" y="19"/>
                    </a:cubicBezTo>
                    <a:cubicBezTo>
                      <a:pt x="0" y="12"/>
                      <a:pt x="1" y="5"/>
                      <a:pt x="5" y="2"/>
                    </a:cubicBezTo>
                    <a:cubicBezTo>
                      <a:pt x="9" y="0"/>
                      <a:pt x="15"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95" name="Freeform 35"/>
              <p:cNvSpPr>
                <a:spLocks/>
              </p:cNvSpPr>
              <p:nvPr/>
            </p:nvSpPr>
            <p:spPr bwMode="auto">
              <a:xfrm>
                <a:off x="2924176" y="5927725"/>
                <a:ext cx="71438" cy="98425"/>
              </a:xfrm>
              <a:custGeom>
                <a:avLst/>
                <a:gdLst>
                  <a:gd name="T0" fmla="*/ 2147483647 w 22"/>
                  <a:gd name="T1" fmla="*/ 2147483647 h 30"/>
                  <a:gd name="T2" fmla="*/ 2147483647 w 22"/>
                  <a:gd name="T3" fmla="*/ 2147483647 h 30"/>
                  <a:gd name="T4" fmla="*/ 2147483647 w 22"/>
                  <a:gd name="T5" fmla="*/ 2147483647 h 30"/>
                  <a:gd name="T6" fmla="*/ 2147483647 w 22"/>
                  <a:gd name="T7" fmla="*/ 2147483647 h 30"/>
                  <a:gd name="T8" fmla="*/ 2147483647 w 22"/>
                  <a:gd name="T9" fmla="*/ 2147483647 h 30"/>
                  <a:gd name="T10" fmla="*/ 0 60000 65536"/>
                  <a:gd name="T11" fmla="*/ 0 60000 65536"/>
                  <a:gd name="T12" fmla="*/ 0 60000 65536"/>
                  <a:gd name="T13" fmla="*/ 0 60000 65536"/>
                  <a:gd name="T14" fmla="*/ 0 60000 65536"/>
                  <a:gd name="T15" fmla="*/ 0 w 22"/>
                  <a:gd name="T16" fmla="*/ 0 h 30"/>
                  <a:gd name="T17" fmla="*/ 22 w 22"/>
                  <a:gd name="T18" fmla="*/ 30 h 30"/>
                </a:gdLst>
                <a:ahLst/>
                <a:cxnLst>
                  <a:cxn ang="T10">
                    <a:pos x="T0" y="T1"/>
                  </a:cxn>
                  <a:cxn ang="T11">
                    <a:pos x="T2" y="T3"/>
                  </a:cxn>
                  <a:cxn ang="T12">
                    <a:pos x="T4" y="T5"/>
                  </a:cxn>
                  <a:cxn ang="T13">
                    <a:pos x="T6" y="T7"/>
                  </a:cxn>
                  <a:cxn ang="T14">
                    <a:pos x="T8" y="T9"/>
                  </a:cxn>
                </a:cxnLst>
                <a:rect l="T15" t="T16" r="T17" b="T18"/>
                <a:pathLst>
                  <a:path w="22" h="30">
                    <a:moveTo>
                      <a:pt x="18" y="11"/>
                    </a:moveTo>
                    <a:cubicBezTo>
                      <a:pt x="22" y="18"/>
                      <a:pt x="22" y="25"/>
                      <a:pt x="18" y="28"/>
                    </a:cubicBezTo>
                    <a:cubicBezTo>
                      <a:pt x="14" y="30"/>
                      <a:pt x="7" y="26"/>
                      <a:pt x="4" y="19"/>
                    </a:cubicBezTo>
                    <a:cubicBezTo>
                      <a:pt x="0" y="12"/>
                      <a:pt x="0" y="5"/>
                      <a:pt x="4" y="3"/>
                    </a:cubicBezTo>
                    <a:cubicBezTo>
                      <a:pt x="8" y="0"/>
                      <a:pt x="14" y="4"/>
                      <a:pt x="18" y="11"/>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96" name="Freeform 36"/>
              <p:cNvSpPr>
                <a:spLocks/>
              </p:cNvSpPr>
              <p:nvPr/>
            </p:nvSpPr>
            <p:spPr bwMode="auto">
              <a:xfrm>
                <a:off x="3016251" y="5986463"/>
                <a:ext cx="73025" cy="96837"/>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18" y="10"/>
                    </a:moveTo>
                    <a:cubicBezTo>
                      <a:pt x="22" y="17"/>
                      <a:pt x="22" y="25"/>
                      <a:pt x="18" y="27"/>
                    </a:cubicBezTo>
                    <a:cubicBezTo>
                      <a:pt x="14" y="29"/>
                      <a:pt x="8" y="25"/>
                      <a:pt x="4" y="18"/>
                    </a:cubicBezTo>
                    <a:cubicBezTo>
                      <a:pt x="0" y="11"/>
                      <a:pt x="1" y="4"/>
                      <a:pt x="5" y="2"/>
                    </a:cubicBezTo>
                    <a:cubicBezTo>
                      <a:pt x="9" y="0"/>
                      <a:pt x="15" y="3"/>
                      <a:pt x="18" y="10"/>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16774" name="Freeform 37"/>
            <p:cNvSpPr>
              <a:spLocks/>
            </p:cNvSpPr>
            <p:nvPr/>
          </p:nvSpPr>
          <p:spPr bwMode="auto">
            <a:xfrm>
              <a:off x="1982788" y="5303838"/>
              <a:ext cx="538163" cy="422275"/>
            </a:xfrm>
            <a:custGeom>
              <a:avLst/>
              <a:gdLst>
                <a:gd name="T0" fmla="*/ 2147483647 w 163"/>
                <a:gd name="T1" fmla="*/ 2147483647 h 128"/>
                <a:gd name="T2" fmla="*/ 2147483647 w 163"/>
                <a:gd name="T3" fmla="*/ 2147483647 h 128"/>
                <a:gd name="T4" fmla="*/ 2147483647 w 163"/>
                <a:gd name="T5" fmla="*/ 2147483647 h 128"/>
                <a:gd name="T6" fmla="*/ 2147483647 w 163"/>
                <a:gd name="T7" fmla="*/ 2147483647 h 128"/>
                <a:gd name="T8" fmla="*/ 2147483647 w 163"/>
                <a:gd name="T9" fmla="*/ 2147483647 h 128"/>
                <a:gd name="T10" fmla="*/ 2147483647 w 163"/>
                <a:gd name="T11" fmla="*/ 2147483647 h 128"/>
                <a:gd name="T12" fmla="*/ 2147483647 w 163"/>
                <a:gd name="T13" fmla="*/ 2147483647 h 128"/>
                <a:gd name="T14" fmla="*/ 2147483647 w 163"/>
                <a:gd name="T15" fmla="*/ 2147483647 h 128"/>
                <a:gd name="T16" fmla="*/ 2147483647 w 163"/>
                <a:gd name="T17" fmla="*/ 2147483647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3"/>
                <a:gd name="T28" fmla="*/ 0 h 128"/>
                <a:gd name="T29" fmla="*/ 163 w 163"/>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3" h="128">
                  <a:moveTo>
                    <a:pt x="159" y="119"/>
                  </a:moveTo>
                  <a:cubicBezTo>
                    <a:pt x="154" y="128"/>
                    <a:pt x="140" y="124"/>
                    <a:pt x="128" y="117"/>
                  </a:cubicBezTo>
                  <a:cubicBezTo>
                    <a:pt x="22" y="55"/>
                    <a:pt x="22" y="55"/>
                    <a:pt x="22" y="55"/>
                  </a:cubicBezTo>
                  <a:cubicBezTo>
                    <a:pt x="10" y="48"/>
                    <a:pt x="0" y="29"/>
                    <a:pt x="1" y="20"/>
                  </a:cubicBezTo>
                  <a:cubicBezTo>
                    <a:pt x="1" y="13"/>
                    <a:pt x="1" y="13"/>
                    <a:pt x="1" y="13"/>
                  </a:cubicBezTo>
                  <a:cubicBezTo>
                    <a:pt x="2" y="0"/>
                    <a:pt x="19" y="0"/>
                    <a:pt x="31" y="7"/>
                  </a:cubicBezTo>
                  <a:cubicBezTo>
                    <a:pt x="137" y="69"/>
                    <a:pt x="137" y="69"/>
                    <a:pt x="137" y="69"/>
                  </a:cubicBezTo>
                  <a:cubicBezTo>
                    <a:pt x="149" y="76"/>
                    <a:pt x="163" y="93"/>
                    <a:pt x="161" y="110"/>
                  </a:cubicBezTo>
                  <a:lnTo>
                    <a:pt x="159" y="119"/>
                  </a:ln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5" name="Freeform 38"/>
            <p:cNvSpPr>
              <a:spLocks/>
            </p:cNvSpPr>
            <p:nvPr/>
          </p:nvSpPr>
          <p:spPr bwMode="auto">
            <a:xfrm>
              <a:off x="2033588" y="5330825"/>
              <a:ext cx="471488" cy="352425"/>
            </a:xfrm>
            <a:custGeom>
              <a:avLst/>
              <a:gdLst>
                <a:gd name="T0" fmla="*/ 2147483647 w 143"/>
                <a:gd name="T1" fmla="*/ 2147483647 h 107"/>
                <a:gd name="T2" fmla="*/ 2147483647 w 143"/>
                <a:gd name="T3" fmla="*/ 2147483647 h 107"/>
                <a:gd name="T4" fmla="*/ 2147483647 w 143"/>
                <a:gd name="T5" fmla="*/ 2147483647 h 107"/>
                <a:gd name="T6" fmla="*/ 2147483647 w 143"/>
                <a:gd name="T7" fmla="*/ 2147483647 h 107"/>
                <a:gd name="T8" fmla="*/ 0 w 143"/>
                <a:gd name="T9" fmla="*/ 2147483647 h 107"/>
                <a:gd name="T10" fmla="*/ 2147483647 w 143"/>
                <a:gd name="T11" fmla="*/ 2147483647 h 107"/>
                <a:gd name="T12" fmla="*/ 2147483647 w 143"/>
                <a:gd name="T13" fmla="*/ 2147483647 h 107"/>
                <a:gd name="T14" fmla="*/ 2147483647 w 143"/>
                <a:gd name="T15" fmla="*/ 2147483647 h 107"/>
                <a:gd name="T16" fmla="*/ 2147483647 w 143"/>
                <a:gd name="T17" fmla="*/ 2147483647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
                <a:gd name="T28" fmla="*/ 0 h 107"/>
                <a:gd name="T29" fmla="*/ 143 w 143"/>
                <a:gd name="T30" fmla="*/ 107 h 1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 h="107">
                  <a:moveTo>
                    <a:pt x="142" y="101"/>
                  </a:moveTo>
                  <a:cubicBezTo>
                    <a:pt x="138" y="107"/>
                    <a:pt x="127" y="103"/>
                    <a:pt x="116" y="97"/>
                  </a:cubicBezTo>
                  <a:cubicBezTo>
                    <a:pt x="22" y="41"/>
                    <a:pt x="22" y="41"/>
                    <a:pt x="22" y="41"/>
                  </a:cubicBezTo>
                  <a:cubicBezTo>
                    <a:pt x="11" y="35"/>
                    <a:pt x="1" y="21"/>
                    <a:pt x="1" y="15"/>
                  </a:cubicBezTo>
                  <a:cubicBezTo>
                    <a:pt x="0" y="10"/>
                    <a:pt x="0" y="10"/>
                    <a:pt x="0" y="10"/>
                  </a:cubicBezTo>
                  <a:cubicBezTo>
                    <a:pt x="0" y="0"/>
                    <a:pt x="13" y="2"/>
                    <a:pt x="24" y="9"/>
                  </a:cubicBezTo>
                  <a:cubicBezTo>
                    <a:pt x="118" y="63"/>
                    <a:pt x="118" y="63"/>
                    <a:pt x="118" y="63"/>
                  </a:cubicBezTo>
                  <a:cubicBezTo>
                    <a:pt x="129" y="70"/>
                    <a:pt x="142" y="83"/>
                    <a:pt x="143" y="95"/>
                  </a:cubicBezTo>
                  <a:lnTo>
                    <a:pt x="142" y="101"/>
                  </a:lnTo>
                  <a:close/>
                </a:path>
              </a:pathLst>
            </a:custGeom>
            <a:solidFill>
              <a:srgbClr val="3F46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6" name="Freeform 39"/>
            <p:cNvSpPr>
              <a:spLocks/>
            </p:cNvSpPr>
            <p:nvPr/>
          </p:nvSpPr>
          <p:spPr bwMode="auto">
            <a:xfrm>
              <a:off x="1092201" y="4735513"/>
              <a:ext cx="314325" cy="393700"/>
            </a:xfrm>
            <a:custGeom>
              <a:avLst/>
              <a:gdLst>
                <a:gd name="T0" fmla="*/ 2147483647 w 95"/>
                <a:gd name="T1" fmla="*/ 2147483647 h 119"/>
                <a:gd name="T2" fmla="*/ 2147483647 w 95"/>
                <a:gd name="T3" fmla="*/ 2147483647 h 119"/>
                <a:gd name="T4" fmla="*/ 2147483647 w 95"/>
                <a:gd name="T5" fmla="*/ 2147483647 h 119"/>
                <a:gd name="T6" fmla="*/ 2147483647 w 95"/>
                <a:gd name="T7" fmla="*/ 2147483647 h 119"/>
                <a:gd name="T8" fmla="*/ 2147483647 w 95"/>
                <a:gd name="T9" fmla="*/ 2147483647 h 119"/>
                <a:gd name="T10" fmla="*/ 0 60000 65536"/>
                <a:gd name="T11" fmla="*/ 0 60000 65536"/>
                <a:gd name="T12" fmla="*/ 0 60000 65536"/>
                <a:gd name="T13" fmla="*/ 0 60000 65536"/>
                <a:gd name="T14" fmla="*/ 0 60000 65536"/>
                <a:gd name="T15" fmla="*/ 0 w 95"/>
                <a:gd name="T16" fmla="*/ 0 h 119"/>
                <a:gd name="T17" fmla="*/ 95 w 95"/>
                <a:gd name="T18" fmla="*/ 119 h 119"/>
              </a:gdLst>
              <a:ahLst/>
              <a:cxnLst>
                <a:cxn ang="T10">
                  <a:pos x="T0" y="T1"/>
                </a:cxn>
                <a:cxn ang="T11">
                  <a:pos x="T2" y="T3"/>
                </a:cxn>
                <a:cxn ang="T12">
                  <a:pos x="T4" y="T5"/>
                </a:cxn>
                <a:cxn ang="T13">
                  <a:pos x="T6" y="T7"/>
                </a:cxn>
                <a:cxn ang="T14">
                  <a:pos x="T8" y="T9"/>
                </a:cxn>
              </a:cxnLst>
              <a:rect l="T15" t="T16" r="T17" b="T18"/>
              <a:pathLst>
                <a:path w="95" h="119">
                  <a:moveTo>
                    <a:pt x="75" y="42"/>
                  </a:moveTo>
                  <a:cubicBezTo>
                    <a:pt x="93" y="69"/>
                    <a:pt x="95" y="99"/>
                    <a:pt x="80" y="109"/>
                  </a:cubicBezTo>
                  <a:cubicBezTo>
                    <a:pt x="65" y="119"/>
                    <a:pt x="38" y="105"/>
                    <a:pt x="20" y="78"/>
                  </a:cubicBezTo>
                  <a:cubicBezTo>
                    <a:pt x="2" y="51"/>
                    <a:pt x="0" y="20"/>
                    <a:pt x="15" y="10"/>
                  </a:cubicBezTo>
                  <a:cubicBezTo>
                    <a:pt x="30" y="0"/>
                    <a:pt x="57" y="14"/>
                    <a:pt x="75" y="42"/>
                  </a:cubicBezTo>
                  <a:close/>
                </a:path>
              </a:pathLst>
            </a:custGeom>
            <a:solidFill>
              <a:srgbClr val="D6C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7" name="Freeform 40"/>
            <p:cNvSpPr>
              <a:spLocks/>
            </p:cNvSpPr>
            <p:nvPr/>
          </p:nvSpPr>
          <p:spPr bwMode="auto">
            <a:xfrm>
              <a:off x="1177926" y="4799013"/>
              <a:ext cx="185738" cy="230187"/>
            </a:xfrm>
            <a:custGeom>
              <a:avLst/>
              <a:gdLst>
                <a:gd name="T0" fmla="*/ 2147483647 w 56"/>
                <a:gd name="T1" fmla="*/ 2147483647 h 70"/>
                <a:gd name="T2" fmla="*/ 2147483647 w 56"/>
                <a:gd name="T3" fmla="*/ 2147483647 h 70"/>
                <a:gd name="T4" fmla="*/ 2147483647 w 56"/>
                <a:gd name="T5" fmla="*/ 2147483647 h 70"/>
                <a:gd name="T6" fmla="*/ 2147483647 w 56"/>
                <a:gd name="T7" fmla="*/ 2147483647 h 70"/>
                <a:gd name="T8" fmla="*/ 2147483647 w 56"/>
                <a:gd name="T9" fmla="*/ 2147483647 h 70"/>
                <a:gd name="T10" fmla="*/ 0 60000 65536"/>
                <a:gd name="T11" fmla="*/ 0 60000 65536"/>
                <a:gd name="T12" fmla="*/ 0 60000 65536"/>
                <a:gd name="T13" fmla="*/ 0 60000 65536"/>
                <a:gd name="T14" fmla="*/ 0 60000 65536"/>
                <a:gd name="T15" fmla="*/ 0 w 56"/>
                <a:gd name="T16" fmla="*/ 0 h 70"/>
                <a:gd name="T17" fmla="*/ 56 w 56"/>
                <a:gd name="T18" fmla="*/ 70 h 70"/>
              </a:gdLst>
              <a:ahLst/>
              <a:cxnLst>
                <a:cxn ang="T10">
                  <a:pos x="T0" y="T1"/>
                </a:cxn>
                <a:cxn ang="T11">
                  <a:pos x="T2" y="T3"/>
                </a:cxn>
                <a:cxn ang="T12">
                  <a:pos x="T4" y="T5"/>
                </a:cxn>
                <a:cxn ang="T13">
                  <a:pos x="T6" y="T7"/>
                </a:cxn>
                <a:cxn ang="T14">
                  <a:pos x="T8" y="T9"/>
                </a:cxn>
              </a:cxnLst>
              <a:rect l="T15" t="T16" r="T17" b="T18"/>
              <a:pathLst>
                <a:path w="56" h="70">
                  <a:moveTo>
                    <a:pt x="44" y="25"/>
                  </a:moveTo>
                  <a:cubicBezTo>
                    <a:pt x="55" y="40"/>
                    <a:pt x="56" y="58"/>
                    <a:pt x="47" y="64"/>
                  </a:cubicBezTo>
                  <a:cubicBezTo>
                    <a:pt x="39" y="70"/>
                    <a:pt x="23" y="62"/>
                    <a:pt x="12" y="46"/>
                  </a:cubicBezTo>
                  <a:cubicBezTo>
                    <a:pt x="2" y="30"/>
                    <a:pt x="0" y="12"/>
                    <a:pt x="9" y="6"/>
                  </a:cubicBezTo>
                  <a:cubicBezTo>
                    <a:pt x="18" y="0"/>
                    <a:pt x="34" y="9"/>
                    <a:pt x="44" y="25"/>
                  </a:cubicBezTo>
                  <a:close/>
                </a:path>
              </a:pathLst>
            </a:custGeom>
            <a:solidFill>
              <a:srgbClr val="3F46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8" name="Freeform 41"/>
            <p:cNvSpPr>
              <a:spLocks noEditPoints="1"/>
            </p:cNvSpPr>
            <p:nvPr/>
          </p:nvSpPr>
          <p:spPr bwMode="auto">
            <a:xfrm>
              <a:off x="8686801" y="1085850"/>
              <a:ext cx="712788" cy="438150"/>
            </a:xfrm>
            <a:custGeom>
              <a:avLst/>
              <a:gdLst>
                <a:gd name="T0" fmla="*/ 2147483647 w 216"/>
                <a:gd name="T1" fmla="*/ 2147483647 h 133"/>
                <a:gd name="T2" fmla="*/ 2147483647 w 216"/>
                <a:gd name="T3" fmla="*/ 2147483647 h 133"/>
                <a:gd name="T4" fmla="*/ 2147483647 w 216"/>
                <a:gd name="T5" fmla="*/ 2147483647 h 133"/>
                <a:gd name="T6" fmla="*/ 2147483647 w 216"/>
                <a:gd name="T7" fmla="*/ 2147483647 h 133"/>
                <a:gd name="T8" fmla="*/ 2147483647 w 216"/>
                <a:gd name="T9" fmla="*/ 2147483647 h 133"/>
                <a:gd name="T10" fmla="*/ 2147483647 w 216"/>
                <a:gd name="T11" fmla="*/ 2147483647 h 133"/>
                <a:gd name="T12" fmla="*/ 2147483647 w 216"/>
                <a:gd name="T13" fmla="*/ 2147483647 h 133"/>
                <a:gd name="T14" fmla="*/ 2147483647 w 216"/>
                <a:gd name="T15" fmla="*/ 2147483647 h 133"/>
                <a:gd name="T16" fmla="*/ 2147483647 w 216"/>
                <a:gd name="T17" fmla="*/ 2147483647 h 133"/>
                <a:gd name="T18" fmla="*/ 2147483647 w 216"/>
                <a:gd name="T19" fmla="*/ 2147483647 h 133"/>
                <a:gd name="T20" fmla="*/ 2147483647 w 216"/>
                <a:gd name="T21" fmla="*/ 2147483647 h 133"/>
                <a:gd name="T22" fmla="*/ 2147483647 w 216"/>
                <a:gd name="T23" fmla="*/ 2147483647 h 133"/>
                <a:gd name="T24" fmla="*/ 2147483647 w 216"/>
                <a:gd name="T25" fmla="*/ 2147483647 h 133"/>
                <a:gd name="T26" fmla="*/ 2147483647 w 216"/>
                <a:gd name="T27" fmla="*/ 2147483647 h 1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6"/>
                <a:gd name="T43" fmla="*/ 0 h 133"/>
                <a:gd name="T44" fmla="*/ 216 w 216"/>
                <a:gd name="T45" fmla="*/ 133 h 1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6" h="133">
                  <a:moveTo>
                    <a:pt x="196" y="99"/>
                  </a:moveTo>
                  <a:cubicBezTo>
                    <a:pt x="50" y="14"/>
                    <a:pt x="50" y="14"/>
                    <a:pt x="50" y="14"/>
                  </a:cubicBezTo>
                  <a:cubicBezTo>
                    <a:pt x="50" y="14"/>
                    <a:pt x="28" y="0"/>
                    <a:pt x="12" y="16"/>
                  </a:cubicBezTo>
                  <a:cubicBezTo>
                    <a:pt x="0" y="30"/>
                    <a:pt x="17" y="40"/>
                    <a:pt x="17" y="40"/>
                  </a:cubicBezTo>
                  <a:cubicBezTo>
                    <a:pt x="17" y="40"/>
                    <a:pt x="154" y="120"/>
                    <a:pt x="163" y="125"/>
                  </a:cubicBezTo>
                  <a:cubicBezTo>
                    <a:pt x="171" y="130"/>
                    <a:pt x="187" y="133"/>
                    <a:pt x="202" y="121"/>
                  </a:cubicBezTo>
                  <a:cubicBezTo>
                    <a:pt x="216" y="109"/>
                    <a:pt x="196" y="99"/>
                    <a:pt x="196" y="99"/>
                  </a:cubicBezTo>
                  <a:close/>
                  <a:moveTo>
                    <a:pt x="188" y="119"/>
                  </a:moveTo>
                  <a:cubicBezTo>
                    <a:pt x="179" y="126"/>
                    <a:pt x="170" y="124"/>
                    <a:pt x="164" y="121"/>
                  </a:cubicBezTo>
                  <a:cubicBezTo>
                    <a:pt x="159" y="118"/>
                    <a:pt x="32" y="45"/>
                    <a:pt x="32" y="45"/>
                  </a:cubicBezTo>
                  <a:cubicBezTo>
                    <a:pt x="32" y="45"/>
                    <a:pt x="22" y="39"/>
                    <a:pt x="29" y="31"/>
                  </a:cubicBezTo>
                  <a:cubicBezTo>
                    <a:pt x="39" y="21"/>
                    <a:pt x="52" y="30"/>
                    <a:pt x="52" y="30"/>
                  </a:cubicBezTo>
                  <a:cubicBezTo>
                    <a:pt x="184" y="105"/>
                    <a:pt x="184" y="105"/>
                    <a:pt x="184" y="105"/>
                  </a:cubicBezTo>
                  <a:cubicBezTo>
                    <a:pt x="184" y="105"/>
                    <a:pt x="197" y="112"/>
                    <a:pt x="188" y="119"/>
                  </a:cubicBezTo>
                  <a:close/>
                </a:path>
              </a:pathLst>
            </a:custGeom>
            <a:solidFill>
              <a:srgbClr val="D7D7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9" name="Freeform 42"/>
            <p:cNvSpPr>
              <a:spLocks noEditPoints="1"/>
            </p:cNvSpPr>
            <p:nvPr/>
          </p:nvSpPr>
          <p:spPr bwMode="auto">
            <a:xfrm>
              <a:off x="9294813" y="1079500"/>
              <a:ext cx="165100" cy="92075"/>
            </a:xfrm>
            <a:custGeom>
              <a:avLst/>
              <a:gdLst>
                <a:gd name="T0" fmla="*/ 2147483647 w 50"/>
                <a:gd name="T1" fmla="*/ 0 h 28"/>
                <a:gd name="T2" fmla="*/ 0 w 50"/>
                <a:gd name="T3" fmla="*/ 2147483647 h 28"/>
                <a:gd name="T4" fmla="*/ 2147483647 w 50"/>
                <a:gd name="T5" fmla="*/ 2147483647 h 28"/>
                <a:gd name="T6" fmla="*/ 2147483647 w 50"/>
                <a:gd name="T7" fmla="*/ 2147483647 h 28"/>
                <a:gd name="T8" fmla="*/ 2147483647 w 50"/>
                <a:gd name="T9" fmla="*/ 0 h 28"/>
                <a:gd name="T10" fmla="*/ 2147483647 w 50"/>
                <a:gd name="T11" fmla="*/ 2147483647 h 28"/>
                <a:gd name="T12" fmla="*/ 2147483647 w 50"/>
                <a:gd name="T13" fmla="*/ 2147483647 h 28"/>
                <a:gd name="T14" fmla="*/ 2147483647 w 50"/>
                <a:gd name="T15" fmla="*/ 2147483647 h 28"/>
                <a:gd name="T16" fmla="*/ 2147483647 w 50"/>
                <a:gd name="T17" fmla="*/ 2147483647 h 28"/>
                <a:gd name="T18" fmla="*/ 2147483647 w 50"/>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28"/>
                <a:gd name="T32" fmla="*/ 50 w 50"/>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28">
                  <a:moveTo>
                    <a:pt x="25" y="0"/>
                  </a:moveTo>
                  <a:cubicBezTo>
                    <a:pt x="12" y="0"/>
                    <a:pt x="0" y="6"/>
                    <a:pt x="0" y="14"/>
                  </a:cubicBezTo>
                  <a:cubicBezTo>
                    <a:pt x="0" y="22"/>
                    <a:pt x="11" y="28"/>
                    <a:pt x="25" y="28"/>
                  </a:cubicBezTo>
                  <a:cubicBezTo>
                    <a:pt x="39" y="28"/>
                    <a:pt x="50" y="22"/>
                    <a:pt x="50" y="14"/>
                  </a:cubicBezTo>
                  <a:cubicBezTo>
                    <a:pt x="50" y="7"/>
                    <a:pt x="39" y="0"/>
                    <a:pt x="25" y="0"/>
                  </a:cubicBezTo>
                  <a:close/>
                  <a:moveTo>
                    <a:pt x="25" y="24"/>
                  </a:moveTo>
                  <a:cubicBezTo>
                    <a:pt x="18" y="24"/>
                    <a:pt x="12" y="21"/>
                    <a:pt x="12" y="18"/>
                  </a:cubicBezTo>
                  <a:cubicBezTo>
                    <a:pt x="12" y="15"/>
                    <a:pt x="18" y="13"/>
                    <a:pt x="26" y="13"/>
                  </a:cubicBezTo>
                  <a:cubicBezTo>
                    <a:pt x="33" y="13"/>
                    <a:pt x="39" y="15"/>
                    <a:pt x="39" y="18"/>
                  </a:cubicBezTo>
                  <a:cubicBezTo>
                    <a:pt x="39" y="22"/>
                    <a:pt x="33" y="24"/>
                    <a:pt x="25" y="24"/>
                  </a:cubicBezTo>
                  <a:close/>
                </a:path>
              </a:pathLst>
            </a:custGeom>
            <a:solidFill>
              <a:srgbClr val="D7D7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80" name="Freeform 43"/>
            <p:cNvSpPr>
              <a:spLocks/>
            </p:cNvSpPr>
            <p:nvPr/>
          </p:nvSpPr>
          <p:spPr bwMode="auto">
            <a:xfrm>
              <a:off x="2141538" y="666750"/>
              <a:ext cx="8145463" cy="4689475"/>
            </a:xfrm>
            <a:custGeom>
              <a:avLst/>
              <a:gdLst>
                <a:gd name="T0" fmla="*/ 0 w 2469"/>
                <a:gd name="T1" fmla="*/ 2147483647 h 1421"/>
                <a:gd name="T2" fmla="*/ 2147483647 w 2469"/>
                <a:gd name="T3" fmla="*/ 2147483647 h 1421"/>
                <a:gd name="T4" fmla="*/ 2147483647 w 2469"/>
                <a:gd name="T5" fmla="*/ 2147483647 h 1421"/>
                <a:gd name="T6" fmla="*/ 2147483647 w 2469"/>
                <a:gd name="T7" fmla="*/ 2147483647 h 1421"/>
                <a:gd name="T8" fmla="*/ 2147483647 w 2469"/>
                <a:gd name="T9" fmla="*/ 2147483647 h 1421"/>
                <a:gd name="T10" fmla="*/ 2147483647 w 2469"/>
                <a:gd name="T11" fmla="*/ 2147483647 h 1421"/>
                <a:gd name="T12" fmla="*/ 2147483647 w 2469"/>
                <a:gd name="T13" fmla="*/ 2147483647 h 1421"/>
                <a:gd name="T14" fmla="*/ 2147483647 w 2469"/>
                <a:gd name="T15" fmla="*/ 2147483647 h 1421"/>
                <a:gd name="T16" fmla="*/ 2147483647 w 2469"/>
                <a:gd name="T17" fmla="*/ 2147483647 h 1421"/>
                <a:gd name="T18" fmla="*/ 2147483647 w 2469"/>
                <a:gd name="T19" fmla="*/ 2147483647 h 1421"/>
                <a:gd name="T20" fmla="*/ 2147483647 w 2469"/>
                <a:gd name="T21" fmla="*/ 2147483647 h 1421"/>
                <a:gd name="T22" fmla="*/ 2147483647 w 2469"/>
                <a:gd name="T23" fmla="*/ 2147483647 h 1421"/>
                <a:gd name="T24" fmla="*/ 2147483647 w 2469"/>
                <a:gd name="T25" fmla="*/ 2147483647 h 1421"/>
                <a:gd name="T26" fmla="*/ 2147483647 w 2469"/>
                <a:gd name="T27" fmla="*/ 2147483647 h 1421"/>
                <a:gd name="T28" fmla="*/ 0 w 2469"/>
                <a:gd name="T29" fmla="*/ 2147483647 h 14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69"/>
                <a:gd name="T46" fmla="*/ 0 h 1421"/>
                <a:gd name="T47" fmla="*/ 2469 w 2469"/>
                <a:gd name="T48" fmla="*/ 1421 h 14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69" h="1421">
                  <a:moveTo>
                    <a:pt x="0" y="910"/>
                  </a:moveTo>
                  <a:cubicBezTo>
                    <a:pt x="121" y="840"/>
                    <a:pt x="239" y="772"/>
                    <a:pt x="356" y="704"/>
                  </a:cubicBezTo>
                  <a:cubicBezTo>
                    <a:pt x="755" y="473"/>
                    <a:pt x="1154" y="243"/>
                    <a:pt x="1553" y="12"/>
                  </a:cubicBezTo>
                  <a:cubicBezTo>
                    <a:pt x="1570" y="1"/>
                    <a:pt x="1583" y="0"/>
                    <a:pt x="1601" y="11"/>
                  </a:cubicBezTo>
                  <a:cubicBezTo>
                    <a:pt x="1694" y="66"/>
                    <a:pt x="1788" y="121"/>
                    <a:pt x="1883" y="176"/>
                  </a:cubicBezTo>
                  <a:cubicBezTo>
                    <a:pt x="1969" y="226"/>
                    <a:pt x="2055" y="275"/>
                    <a:pt x="2141" y="325"/>
                  </a:cubicBezTo>
                  <a:cubicBezTo>
                    <a:pt x="2228" y="375"/>
                    <a:pt x="2314" y="425"/>
                    <a:pt x="2400" y="475"/>
                  </a:cubicBezTo>
                  <a:cubicBezTo>
                    <a:pt x="2422" y="488"/>
                    <a:pt x="2445" y="501"/>
                    <a:pt x="2469" y="515"/>
                  </a:cubicBezTo>
                  <a:cubicBezTo>
                    <a:pt x="2464" y="519"/>
                    <a:pt x="2460" y="522"/>
                    <a:pt x="2456" y="524"/>
                  </a:cubicBezTo>
                  <a:cubicBezTo>
                    <a:pt x="1941" y="820"/>
                    <a:pt x="1426" y="1117"/>
                    <a:pt x="911" y="1413"/>
                  </a:cubicBezTo>
                  <a:cubicBezTo>
                    <a:pt x="897" y="1421"/>
                    <a:pt x="888" y="1421"/>
                    <a:pt x="875" y="1413"/>
                  </a:cubicBezTo>
                  <a:cubicBezTo>
                    <a:pt x="792" y="1364"/>
                    <a:pt x="708" y="1317"/>
                    <a:pt x="624" y="1269"/>
                  </a:cubicBezTo>
                  <a:cubicBezTo>
                    <a:pt x="542" y="1222"/>
                    <a:pt x="460" y="1174"/>
                    <a:pt x="377" y="1127"/>
                  </a:cubicBezTo>
                  <a:cubicBezTo>
                    <a:pt x="293" y="1078"/>
                    <a:pt x="208" y="1030"/>
                    <a:pt x="123" y="981"/>
                  </a:cubicBezTo>
                  <a:cubicBezTo>
                    <a:pt x="83" y="958"/>
                    <a:pt x="43" y="935"/>
                    <a:pt x="0" y="9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2" name="Freeform 11"/>
          <p:cNvSpPr/>
          <p:nvPr/>
        </p:nvSpPr>
        <p:spPr>
          <a:xfrm>
            <a:off x="4594225" y="3060700"/>
            <a:ext cx="2400300" cy="1182688"/>
          </a:xfrm>
          <a:custGeom>
            <a:avLst/>
            <a:gdLst>
              <a:gd name="connsiteX0" fmla="*/ 0 w 2049780"/>
              <a:gd name="connsiteY0" fmla="*/ 838200 h 1386840"/>
              <a:gd name="connsiteX1" fmla="*/ 1463040 w 2049780"/>
              <a:gd name="connsiteY1" fmla="*/ 1386840 h 1386840"/>
              <a:gd name="connsiteX2" fmla="*/ 2049780 w 2049780"/>
              <a:gd name="connsiteY2" fmla="*/ 0 h 1386840"/>
              <a:gd name="connsiteX3" fmla="*/ 0 w 2049780"/>
              <a:gd name="connsiteY3" fmla="*/ 838200 h 1386840"/>
              <a:gd name="connsiteX0" fmla="*/ 0 w 2640330"/>
              <a:gd name="connsiteY0" fmla="*/ 752475 h 1301115"/>
              <a:gd name="connsiteX1" fmla="*/ 1463040 w 2640330"/>
              <a:gd name="connsiteY1" fmla="*/ 1301115 h 1301115"/>
              <a:gd name="connsiteX2" fmla="*/ 2640330 w 2640330"/>
              <a:gd name="connsiteY2" fmla="*/ 0 h 1301115"/>
              <a:gd name="connsiteX3" fmla="*/ 0 w 2640330"/>
              <a:gd name="connsiteY3" fmla="*/ 752475 h 1301115"/>
            </a:gdLst>
            <a:ahLst/>
            <a:cxnLst>
              <a:cxn ang="0">
                <a:pos x="connsiteX0" y="connsiteY0"/>
              </a:cxn>
              <a:cxn ang="0">
                <a:pos x="connsiteX1" y="connsiteY1"/>
              </a:cxn>
              <a:cxn ang="0">
                <a:pos x="connsiteX2" y="connsiteY2"/>
              </a:cxn>
              <a:cxn ang="0">
                <a:pos x="connsiteX3" y="connsiteY3"/>
              </a:cxn>
            </a:cxnLst>
            <a:rect l="l" t="t" r="r" b="b"/>
            <a:pathLst>
              <a:path w="2640330" h="1301115">
                <a:moveTo>
                  <a:pt x="0" y="752475"/>
                </a:moveTo>
                <a:lnTo>
                  <a:pt x="1463040" y="1301115"/>
                </a:lnTo>
                <a:lnTo>
                  <a:pt x="2640330" y="0"/>
                </a:lnTo>
                <a:lnTo>
                  <a:pt x="0" y="752475"/>
                </a:lnTo>
                <a:close/>
              </a:path>
            </a:pathLst>
          </a:custGeom>
          <a:noFill/>
          <a:ln>
            <a:solidFill>
              <a:schemeClr val="tx1">
                <a:lumMod val="85000"/>
                <a:lumOff val="1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37" name="Oval 136"/>
          <p:cNvSpPr/>
          <p:nvPr/>
        </p:nvSpPr>
        <p:spPr>
          <a:xfrm>
            <a:off x="5851525" y="4195763"/>
            <a:ext cx="201613" cy="76200"/>
          </a:xfrm>
          <a:prstGeom prst="ellipse">
            <a:avLst/>
          </a:prstGeom>
          <a:solidFill>
            <a:srgbClr val="171717">
              <a:alpha val="6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26" name="Teardrop 125"/>
          <p:cNvSpPr/>
          <p:nvPr/>
        </p:nvSpPr>
        <p:spPr>
          <a:xfrm rot="8100000">
            <a:off x="5600700" y="3392488"/>
            <a:ext cx="704850" cy="703262"/>
          </a:xfrm>
          <a:prstGeom prst="teardrop">
            <a:avLst/>
          </a:prstGeom>
          <a:solidFill>
            <a:schemeClr val="tx1">
              <a:lumMod val="95000"/>
              <a:lumOff val="5000"/>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 name="Oval 8"/>
          <p:cNvSpPr/>
          <p:nvPr/>
        </p:nvSpPr>
        <p:spPr>
          <a:xfrm>
            <a:off x="4491038" y="3697288"/>
            <a:ext cx="201612" cy="74612"/>
          </a:xfrm>
          <a:prstGeom prst="ellipse">
            <a:avLst/>
          </a:prstGeom>
          <a:solidFill>
            <a:srgbClr val="171717">
              <a:alpha val="6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 name="Teardrop 3"/>
          <p:cNvSpPr/>
          <p:nvPr/>
        </p:nvSpPr>
        <p:spPr>
          <a:xfrm rot="8100000">
            <a:off x="4240213" y="2870200"/>
            <a:ext cx="704850" cy="703263"/>
          </a:xfrm>
          <a:prstGeom prst="teardrop">
            <a:avLst/>
          </a:prstGeom>
          <a:solidFill>
            <a:schemeClr val="tx1">
              <a:lumMod val="95000"/>
              <a:lumOff val="5000"/>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38" name="Oval 137"/>
          <p:cNvSpPr/>
          <p:nvPr/>
        </p:nvSpPr>
        <p:spPr>
          <a:xfrm>
            <a:off x="6924675" y="3001963"/>
            <a:ext cx="201613" cy="76200"/>
          </a:xfrm>
          <a:prstGeom prst="ellipse">
            <a:avLst/>
          </a:prstGeom>
          <a:solidFill>
            <a:srgbClr val="171717">
              <a:alpha val="6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27" name="Teardrop 126"/>
          <p:cNvSpPr/>
          <p:nvPr/>
        </p:nvSpPr>
        <p:spPr>
          <a:xfrm rot="8100000">
            <a:off x="6667500" y="2171700"/>
            <a:ext cx="703263" cy="704850"/>
          </a:xfrm>
          <a:prstGeom prst="teardrop">
            <a:avLst/>
          </a:prstGeom>
          <a:solidFill>
            <a:schemeClr val="tx1">
              <a:lumMod val="95000"/>
              <a:lumOff val="5000"/>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6755" name="Freeform 24"/>
          <p:cNvSpPr>
            <a:spLocks/>
          </p:cNvSpPr>
          <p:nvPr/>
        </p:nvSpPr>
        <p:spPr bwMode="auto">
          <a:xfrm>
            <a:off x="6954838" y="2422525"/>
            <a:ext cx="142875" cy="314325"/>
          </a:xfrm>
          <a:custGeom>
            <a:avLst/>
            <a:gdLst>
              <a:gd name="T0" fmla="*/ 2147483647 w 63"/>
              <a:gd name="T1" fmla="*/ 2147483647 h 137"/>
              <a:gd name="T2" fmla="*/ 2147483647 w 63"/>
              <a:gd name="T3" fmla="*/ 2147483647 h 137"/>
              <a:gd name="T4" fmla="*/ 2147483647 w 63"/>
              <a:gd name="T5" fmla="*/ 2147483647 h 137"/>
              <a:gd name="T6" fmla="*/ 2147483647 w 63"/>
              <a:gd name="T7" fmla="*/ 2147483647 h 137"/>
              <a:gd name="T8" fmla="*/ 2147483647 w 63"/>
              <a:gd name="T9" fmla="*/ 2147483647 h 137"/>
              <a:gd name="T10" fmla="*/ 2147483647 w 63"/>
              <a:gd name="T11" fmla="*/ 0 h 137"/>
              <a:gd name="T12" fmla="*/ 2147483647 w 63"/>
              <a:gd name="T13" fmla="*/ 0 h 137"/>
              <a:gd name="T14" fmla="*/ 2147483647 w 63"/>
              <a:gd name="T15" fmla="*/ 2147483647 h 137"/>
              <a:gd name="T16" fmla="*/ 2147483647 w 63"/>
              <a:gd name="T17" fmla="*/ 2147483647 h 137"/>
              <a:gd name="T18" fmla="*/ 0 w 63"/>
              <a:gd name="T19" fmla="*/ 2147483647 h 137"/>
              <a:gd name="T20" fmla="*/ 0 w 63"/>
              <a:gd name="T21" fmla="*/ 2147483647 h 137"/>
              <a:gd name="T22" fmla="*/ 2147483647 w 63"/>
              <a:gd name="T23" fmla="*/ 2147483647 h 137"/>
              <a:gd name="T24" fmla="*/ 2147483647 w 63"/>
              <a:gd name="T25" fmla="*/ 2147483647 h 137"/>
              <a:gd name="T26" fmla="*/ 2147483647 w 63"/>
              <a:gd name="T27" fmla="*/ 2147483647 h 137"/>
              <a:gd name="T28" fmla="*/ 2147483647 w 63"/>
              <a:gd name="T29" fmla="*/ 2147483647 h 137"/>
              <a:gd name="T30" fmla="*/ 2147483647 w 63"/>
              <a:gd name="T31" fmla="*/ 2147483647 h 137"/>
              <a:gd name="T32" fmla="*/ 2147483647 w 63"/>
              <a:gd name="T33" fmla="*/ 2147483647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137"/>
              <a:gd name="T53" fmla="*/ 63 w 63"/>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137">
                <a:moveTo>
                  <a:pt x="63" y="44"/>
                </a:moveTo>
                <a:cubicBezTo>
                  <a:pt x="42" y="44"/>
                  <a:pt x="42" y="44"/>
                  <a:pt x="42" y="44"/>
                </a:cubicBezTo>
                <a:cubicBezTo>
                  <a:pt x="42" y="30"/>
                  <a:pt x="42" y="30"/>
                  <a:pt x="42" y="30"/>
                </a:cubicBezTo>
                <a:cubicBezTo>
                  <a:pt x="42" y="25"/>
                  <a:pt x="45" y="24"/>
                  <a:pt x="48" y="24"/>
                </a:cubicBezTo>
                <a:cubicBezTo>
                  <a:pt x="50" y="24"/>
                  <a:pt x="63" y="24"/>
                  <a:pt x="63" y="24"/>
                </a:cubicBezTo>
                <a:cubicBezTo>
                  <a:pt x="63" y="0"/>
                  <a:pt x="63" y="0"/>
                  <a:pt x="63" y="0"/>
                </a:cubicBezTo>
                <a:cubicBezTo>
                  <a:pt x="42" y="0"/>
                  <a:pt x="42" y="0"/>
                  <a:pt x="42" y="0"/>
                </a:cubicBezTo>
                <a:cubicBezTo>
                  <a:pt x="19" y="0"/>
                  <a:pt x="13" y="18"/>
                  <a:pt x="13" y="29"/>
                </a:cubicBezTo>
                <a:cubicBezTo>
                  <a:pt x="13" y="44"/>
                  <a:pt x="13" y="44"/>
                  <a:pt x="13" y="44"/>
                </a:cubicBezTo>
                <a:cubicBezTo>
                  <a:pt x="0" y="44"/>
                  <a:pt x="0" y="44"/>
                  <a:pt x="0" y="44"/>
                </a:cubicBezTo>
                <a:cubicBezTo>
                  <a:pt x="0" y="68"/>
                  <a:pt x="0" y="68"/>
                  <a:pt x="0" y="68"/>
                </a:cubicBezTo>
                <a:cubicBezTo>
                  <a:pt x="13" y="68"/>
                  <a:pt x="13" y="68"/>
                  <a:pt x="13" y="68"/>
                </a:cubicBezTo>
                <a:cubicBezTo>
                  <a:pt x="13" y="99"/>
                  <a:pt x="13" y="137"/>
                  <a:pt x="13" y="137"/>
                </a:cubicBezTo>
                <a:cubicBezTo>
                  <a:pt x="42" y="137"/>
                  <a:pt x="42" y="137"/>
                  <a:pt x="42" y="137"/>
                </a:cubicBezTo>
                <a:cubicBezTo>
                  <a:pt x="42" y="137"/>
                  <a:pt x="42" y="99"/>
                  <a:pt x="42" y="68"/>
                </a:cubicBezTo>
                <a:cubicBezTo>
                  <a:pt x="61" y="68"/>
                  <a:pt x="61" y="68"/>
                  <a:pt x="61" y="68"/>
                </a:cubicBezTo>
                <a:lnTo>
                  <a:pt x="63" y="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7" name="Group 128"/>
          <p:cNvGrpSpPr/>
          <p:nvPr/>
        </p:nvGrpSpPr>
        <p:grpSpPr>
          <a:xfrm>
            <a:off x="5776512" y="3553978"/>
            <a:ext cx="348396" cy="340212"/>
            <a:chOff x="8402638" y="2208213"/>
            <a:chExt cx="473075" cy="461962"/>
          </a:xfrm>
          <a:solidFill>
            <a:srgbClr val="004376"/>
          </a:solidFill>
        </p:grpSpPr>
        <p:sp>
          <p:nvSpPr>
            <p:cNvPr id="130" name="Freeform 27"/>
            <p:cNvSpPr>
              <a:spLocks noEditPoints="1"/>
            </p:cNvSpPr>
            <p:nvPr/>
          </p:nvSpPr>
          <p:spPr bwMode="auto">
            <a:xfrm>
              <a:off x="8402638" y="2428875"/>
              <a:ext cx="473075" cy="241300"/>
            </a:xfrm>
            <a:custGeom>
              <a:avLst/>
              <a:gdLst>
                <a:gd name="T0" fmla="*/ 23 w 126"/>
                <a:gd name="T1" fmla="*/ 0 h 64"/>
                <a:gd name="T2" fmla="*/ 0 w 126"/>
                <a:gd name="T3" fmla="*/ 41 h 64"/>
                <a:gd name="T4" fmla="*/ 103 w 126"/>
                <a:gd name="T5" fmla="*/ 64 h 64"/>
                <a:gd name="T6" fmla="*/ 126 w 126"/>
                <a:gd name="T7" fmla="*/ 23 h 64"/>
                <a:gd name="T8" fmla="*/ 40 w 126"/>
                <a:gd name="T9" fmla="*/ 14 h 64"/>
                <a:gd name="T10" fmla="*/ 32 w 126"/>
                <a:gd name="T11" fmla="*/ 51 h 64"/>
                <a:gd name="T12" fmla="*/ 25 w 126"/>
                <a:gd name="T13" fmla="*/ 14 h 64"/>
                <a:gd name="T14" fmla="*/ 18 w 126"/>
                <a:gd name="T15" fmla="*/ 8 h 64"/>
                <a:gd name="T16" fmla="*/ 40 w 126"/>
                <a:gd name="T17" fmla="*/ 14 h 64"/>
                <a:gd name="T18" fmla="*/ 54 w 126"/>
                <a:gd name="T19" fmla="*/ 51 h 64"/>
                <a:gd name="T20" fmla="*/ 50 w 126"/>
                <a:gd name="T21" fmla="*/ 51 h 64"/>
                <a:gd name="T22" fmla="*/ 43 w 126"/>
                <a:gd name="T23" fmla="*/ 50 h 64"/>
                <a:gd name="T24" fmla="*/ 42 w 126"/>
                <a:gd name="T25" fmla="*/ 19 h 64"/>
                <a:gd name="T26" fmla="*/ 49 w 126"/>
                <a:gd name="T27" fmla="*/ 44 h 64"/>
                <a:gd name="T28" fmla="*/ 50 w 126"/>
                <a:gd name="T29" fmla="*/ 46 h 64"/>
                <a:gd name="T30" fmla="*/ 54 w 126"/>
                <a:gd name="T31" fmla="*/ 43 h 64"/>
                <a:gd name="T32" fmla="*/ 61 w 126"/>
                <a:gd name="T33" fmla="*/ 19 h 64"/>
                <a:gd name="T34" fmla="*/ 84 w 126"/>
                <a:gd name="T35" fmla="*/ 44 h 64"/>
                <a:gd name="T36" fmla="*/ 78 w 126"/>
                <a:gd name="T37" fmla="*/ 51 h 64"/>
                <a:gd name="T38" fmla="*/ 72 w 126"/>
                <a:gd name="T39" fmla="*/ 49 h 64"/>
                <a:gd name="T40" fmla="*/ 65 w 126"/>
                <a:gd name="T41" fmla="*/ 51 h 64"/>
                <a:gd name="T42" fmla="*/ 72 w 126"/>
                <a:gd name="T43" fmla="*/ 8 h 64"/>
                <a:gd name="T44" fmla="*/ 74 w 126"/>
                <a:gd name="T45" fmla="*/ 20 h 64"/>
                <a:gd name="T46" fmla="*/ 82 w 126"/>
                <a:gd name="T47" fmla="*/ 21 h 64"/>
                <a:gd name="T48" fmla="*/ 84 w 126"/>
                <a:gd name="T49" fmla="*/ 44 h 64"/>
                <a:gd name="T50" fmla="*/ 94 w 126"/>
                <a:gd name="T51" fmla="*/ 36 h 64"/>
                <a:gd name="T52" fmla="*/ 94 w 126"/>
                <a:gd name="T53" fmla="*/ 45 h 64"/>
                <a:gd name="T54" fmla="*/ 99 w 126"/>
                <a:gd name="T55" fmla="*/ 46 h 64"/>
                <a:gd name="T56" fmla="*/ 99 w 126"/>
                <a:gd name="T57" fmla="*/ 40 h 64"/>
                <a:gd name="T58" fmla="*/ 106 w 126"/>
                <a:gd name="T59" fmla="*/ 42 h 64"/>
                <a:gd name="T60" fmla="*/ 96 w 126"/>
                <a:gd name="T61" fmla="*/ 52 h 64"/>
                <a:gd name="T62" fmla="*/ 87 w 126"/>
                <a:gd name="T63" fmla="*/ 42 h 64"/>
                <a:gd name="T64" fmla="*/ 90 w 126"/>
                <a:gd name="T65" fmla="*/ 21 h 64"/>
                <a:gd name="T66" fmla="*/ 103 w 126"/>
                <a:gd name="T67" fmla="*/ 21 h 64"/>
                <a:gd name="T68" fmla="*/ 106 w 126"/>
                <a:gd name="T69"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64">
                  <a:moveTo>
                    <a:pt x="103" y="0"/>
                  </a:moveTo>
                  <a:cubicBezTo>
                    <a:pt x="23" y="0"/>
                    <a:pt x="23" y="0"/>
                    <a:pt x="23" y="0"/>
                  </a:cubicBezTo>
                  <a:cubicBezTo>
                    <a:pt x="10" y="0"/>
                    <a:pt x="0" y="10"/>
                    <a:pt x="0" y="23"/>
                  </a:cubicBezTo>
                  <a:cubicBezTo>
                    <a:pt x="0" y="41"/>
                    <a:pt x="0" y="41"/>
                    <a:pt x="0" y="41"/>
                  </a:cubicBezTo>
                  <a:cubicBezTo>
                    <a:pt x="0" y="54"/>
                    <a:pt x="10" y="64"/>
                    <a:pt x="23" y="64"/>
                  </a:cubicBezTo>
                  <a:cubicBezTo>
                    <a:pt x="103" y="64"/>
                    <a:pt x="103" y="64"/>
                    <a:pt x="103" y="64"/>
                  </a:cubicBezTo>
                  <a:cubicBezTo>
                    <a:pt x="115" y="64"/>
                    <a:pt x="126" y="54"/>
                    <a:pt x="126" y="41"/>
                  </a:cubicBezTo>
                  <a:cubicBezTo>
                    <a:pt x="126" y="23"/>
                    <a:pt x="126" y="23"/>
                    <a:pt x="126" y="23"/>
                  </a:cubicBezTo>
                  <a:cubicBezTo>
                    <a:pt x="126" y="10"/>
                    <a:pt x="115" y="0"/>
                    <a:pt x="103" y="0"/>
                  </a:cubicBezTo>
                  <a:close/>
                  <a:moveTo>
                    <a:pt x="40" y="14"/>
                  </a:moveTo>
                  <a:cubicBezTo>
                    <a:pt x="32" y="14"/>
                    <a:pt x="32" y="14"/>
                    <a:pt x="32" y="14"/>
                  </a:cubicBezTo>
                  <a:cubicBezTo>
                    <a:pt x="32" y="51"/>
                    <a:pt x="32" y="51"/>
                    <a:pt x="32" y="51"/>
                  </a:cubicBezTo>
                  <a:cubicBezTo>
                    <a:pt x="25" y="51"/>
                    <a:pt x="25" y="51"/>
                    <a:pt x="25" y="51"/>
                  </a:cubicBezTo>
                  <a:cubicBezTo>
                    <a:pt x="25" y="14"/>
                    <a:pt x="25" y="14"/>
                    <a:pt x="25" y="14"/>
                  </a:cubicBezTo>
                  <a:cubicBezTo>
                    <a:pt x="18" y="14"/>
                    <a:pt x="18" y="14"/>
                    <a:pt x="18" y="14"/>
                  </a:cubicBezTo>
                  <a:cubicBezTo>
                    <a:pt x="18" y="8"/>
                    <a:pt x="18" y="8"/>
                    <a:pt x="18" y="8"/>
                  </a:cubicBezTo>
                  <a:cubicBezTo>
                    <a:pt x="40" y="8"/>
                    <a:pt x="40" y="8"/>
                    <a:pt x="40" y="8"/>
                  </a:cubicBezTo>
                  <a:lnTo>
                    <a:pt x="40" y="14"/>
                  </a:lnTo>
                  <a:close/>
                  <a:moveTo>
                    <a:pt x="61" y="51"/>
                  </a:moveTo>
                  <a:cubicBezTo>
                    <a:pt x="54" y="51"/>
                    <a:pt x="54" y="51"/>
                    <a:pt x="54" y="51"/>
                  </a:cubicBezTo>
                  <a:cubicBezTo>
                    <a:pt x="54" y="48"/>
                    <a:pt x="54" y="48"/>
                    <a:pt x="54" y="48"/>
                  </a:cubicBezTo>
                  <a:cubicBezTo>
                    <a:pt x="53" y="49"/>
                    <a:pt x="52" y="50"/>
                    <a:pt x="50" y="51"/>
                  </a:cubicBezTo>
                  <a:cubicBezTo>
                    <a:pt x="49" y="51"/>
                    <a:pt x="48" y="52"/>
                    <a:pt x="47" y="52"/>
                  </a:cubicBezTo>
                  <a:cubicBezTo>
                    <a:pt x="45" y="52"/>
                    <a:pt x="44" y="51"/>
                    <a:pt x="43" y="50"/>
                  </a:cubicBezTo>
                  <a:cubicBezTo>
                    <a:pt x="43" y="49"/>
                    <a:pt x="42" y="48"/>
                    <a:pt x="42" y="46"/>
                  </a:cubicBezTo>
                  <a:cubicBezTo>
                    <a:pt x="42" y="19"/>
                    <a:pt x="42" y="19"/>
                    <a:pt x="42" y="19"/>
                  </a:cubicBezTo>
                  <a:cubicBezTo>
                    <a:pt x="49" y="19"/>
                    <a:pt x="49" y="19"/>
                    <a:pt x="49" y="19"/>
                  </a:cubicBezTo>
                  <a:cubicBezTo>
                    <a:pt x="49" y="44"/>
                    <a:pt x="49" y="44"/>
                    <a:pt x="49" y="44"/>
                  </a:cubicBezTo>
                  <a:cubicBezTo>
                    <a:pt x="49" y="44"/>
                    <a:pt x="49" y="45"/>
                    <a:pt x="49" y="45"/>
                  </a:cubicBezTo>
                  <a:cubicBezTo>
                    <a:pt x="49" y="46"/>
                    <a:pt x="50" y="46"/>
                    <a:pt x="50" y="46"/>
                  </a:cubicBezTo>
                  <a:cubicBezTo>
                    <a:pt x="51" y="46"/>
                    <a:pt x="51" y="46"/>
                    <a:pt x="52" y="45"/>
                  </a:cubicBezTo>
                  <a:cubicBezTo>
                    <a:pt x="53" y="45"/>
                    <a:pt x="54" y="44"/>
                    <a:pt x="54" y="43"/>
                  </a:cubicBezTo>
                  <a:cubicBezTo>
                    <a:pt x="54" y="19"/>
                    <a:pt x="54" y="19"/>
                    <a:pt x="54" y="19"/>
                  </a:cubicBezTo>
                  <a:cubicBezTo>
                    <a:pt x="61" y="19"/>
                    <a:pt x="61" y="19"/>
                    <a:pt x="61" y="19"/>
                  </a:cubicBezTo>
                  <a:lnTo>
                    <a:pt x="61" y="51"/>
                  </a:lnTo>
                  <a:close/>
                  <a:moveTo>
                    <a:pt x="84" y="44"/>
                  </a:moveTo>
                  <a:cubicBezTo>
                    <a:pt x="84" y="47"/>
                    <a:pt x="83" y="48"/>
                    <a:pt x="82" y="50"/>
                  </a:cubicBezTo>
                  <a:cubicBezTo>
                    <a:pt x="81" y="51"/>
                    <a:pt x="80" y="51"/>
                    <a:pt x="78" y="51"/>
                  </a:cubicBezTo>
                  <a:cubicBezTo>
                    <a:pt x="77" y="51"/>
                    <a:pt x="75" y="51"/>
                    <a:pt x="74" y="51"/>
                  </a:cubicBezTo>
                  <a:cubicBezTo>
                    <a:pt x="74" y="50"/>
                    <a:pt x="73" y="50"/>
                    <a:pt x="72" y="49"/>
                  </a:cubicBezTo>
                  <a:cubicBezTo>
                    <a:pt x="72" y="51"/>
                    <a:pt x="72" y="51"/>
                    <a:pt x="72" y="51"/>
                  </a:cubicBezTo>
                  <a:cubicBezTo>
                    <a:pt x="65" y="51"/>
                    <a:pt x="65" y="51"/>
                    <a:pt x="65" y="51"/>
                  </a:cubicBezTo>
                  <a:cubicBezTo>
                    <a:pt x="65" y="8"/>
                    <a:pt x="65" y="8"/>
                    <a:pt x="65" y="8"/>
                  </a:cubicBezTo>
                  <a:cubicBezTo>
                    <a:pt x="72" y="8"/>
                    <a:pt x="72" y="8"/>
                    <a:pt x="72" y="8"/>
                  </a:cubicBezTo>
                  <a:cubicBezTo>
                    <a:pt x="72" y="22"/>
                    <a:pt x="72" y="22"/>
                    <a:pt x="72" y="22"/>
                  </a:cubicBezTo>
                  <a:cubicBezTo>
                    <a:pt x="73" y="21"/>
                    <a:pt x="74" y="20"/>
                    <a:pt x="74" y="20"/>
                  </a:cubicBezTo>
                  <a:cubicBezTo>
                    <a:pt x="75" y="19"/>
                    <a:pt x="76" y="19"/>
                    <a:pt x="77" y="19"/>
                  </a:cubicBezTo>
                  <a:cubicBezTo>
                    <a:pt x="79" y="19"/>
                    <a:pt x="81" y="19"/>
                    <a:pt x="82" y="21"/>
                  </a:cubicBezTo>
                  <a:cubicBezTo>
                    <a:pt x="83" y="22"/>
                    <a:pt x="84" y="24"/>
                    <a:pt x="84" y="27"/>
                  </a:cubicBezTo>
                  <a:lnTo>
                    <a:pt x="84" y="44"/>
                  </a:lnTo>
                  <a:close/>
                  <a:moveTo>
                    <a:pt x="106" y="36"/>
                  </a:moveTo>
                  <a:cubicBezTo>
                    <a:pt x="94" y="36"/>
                    <a:pt x="94" y="36"/>
                    <a:pt x="94" y="36"/>
                  </a:cubicBezTo>
                  <a:cubicBezTo>
                    <a:pt x="94" y="42"/>
                    <a:pt x="94" y="42"/>
                    <a:pt x="94" y="42"/>
                  </a:cubicBezTo>
                  <a:cubicBezTo>
                    <a:pt x="94" y="44"/>
                    <a:pt x="94" y="45"/>
                    <a:pt x="94" y="45"/>
                  </a:cubicBezTo>
                  <a:cubicBezTo>
                    <a:pt x="95" y="46"/>
                    <a:pt x="95" y="46"/>
                    <a:pt x="96" y="46"/>
                  </a:cubicBezTo>
                  <a:cubicBezTo>
                    <a:pt x="97" y="46"/>
                    <a:pt x="98" y="46"/>
                    <a:pt x="99" y="46"/>
                  </a:cubicBezTo>
                  <a:cubicBezTo>
                    <a:pt x="99" y="45"/>
                    <a:pt x="99" y="44"/>
                    <a:pt x="99" y="42"/>
                  </a:cubicBezTo>
                  <a:cubicBezTo>
                    <a:pt x="99" y="40"/>
                    <a:pt x="99" y="40"/>
                    <a:pt x="99" y="40"/>
                  </a:cubicBezTo>
                  <a:cubicBezTo>
                    <a:pt x="106" y="40"/>
                    <a:pt x="106" y="40"/>
                    <a:pt x="106" y="40"/>
                  </a:cubicBezTo>
                  <a:cubicBezTo>
                    <a:pt x="106" y="42"/>
                    <a:pt x="106" y="42"/>
                    <a:pt x="106" y="42"/>
                  </a:cubicBezTo>
                  <a:cubicBezTo>
                    <a:pt x="106" y="45"/>
                    <a:pt x="105" y="48"/>
                    <a:pt x="103" y="49"/>
                  </a:cubicBezTo>
                  <a:cubicBezTo>
                    <a:pt x="102" y="51"/>
                    <a:pt x="99" y="52"/>
                    <a:pt x="96" y="52"/>
                  </a:cubicBezTo>
                  <a:cubicBezTo>
                    <a:pt x="93" y="52"/>
                    <a:pt x="91" y="51"/>
                    <a:pt x="89" y="49"/>
                  </a:cubicBezTo>
                  <a:cubicBezTo>
                    <a:pt x="88" y="48"/>
                    <a:pt x="87" y="45"/>
                    <a:pt x="87" y="42"/>
                  </a:cubicBezTo>
                  <a:cubicBezTo>
                    <a:pt x="87" y="28"/>
                    <a:pt x="87" y="28"/>
                    <a:pt x="87" y="28"/>
                  </a:cubicBezTo>
                  <a:cubicBezTo>
                    <a:pt x="87" y="25"/>
                    <a:pt x="88" y="23"/>
                    <a:pt x="90" y="21"/>
                  </a:cubicBezTo>
                  <a:cubicBezTo>
                    <a:pt x="91" y="19"/>
                    <a:pt x="94" y="18"/>
                    <a:pt x="97" y="18"/>
                  </a:cubicBezTo>
                  <a:cubicBezTo>
                    <a:pt x="100" y="18"/>
                    <a:pt x="102" y="19"/>
                    <a:pt x="103" y="21"/>
                  </a:cubicBezTo>
                  <a:cubicBezTo>
                    <a:pt x="105" y="22"/>
                    <a:pt x="106" y="25"/>
                    <a:pt x="106" y="28"/>
                  </a:cubicBezTo>
                  <a:lnTo>
                    <a:pt x="106" y="3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31" name="Freeform 28"/>
            <p:cNvSpPr>
              <a:spLocks/>
            </p:cNvSpPr>
            <p:nvPr/>
          </p:nvSpPr>
          <p:spPr bwMode="auto">
            <a:xfrm>
              <a:off x="8755063" y="2519363"/>
              <a:ext cx="19050" cy="26988"/>
            </a:xfrm>
            <a:custGeom>
              <a:avLst/>
              <a:gdLst>
                <a:gd name="T0" fmla="*/ 2 w 5"/>
                <a:gd name="T1" fmla="*/ 0 h 7"/>
                <a:gd name="T2" fmla="*/ 0 w 5"/>
                <a:gd name="T3" fmla="*/ 1 h 7"/>
                <a:gd name="T4" fmla="*/ 0 w 5"/>
                <a:gd name="T5" fmla="*/ 4 h 7"/>
                <a:gd name="T6" fmla="*/ 0 w 5"/>
                <a:gd name="T7" fmla="*/ 7 h 7"/>
                <a:gd name="T8" fmla="*/ 5 w 5"/>
                <a:gd name="T9" fmla="*/ 7 h 7"/>
                <a:gd name="T10" fmla="*/ 5 w 5"/>
                <a:gd name="T11" fmla="*/ 4 h 7"/>
                <a:gd name="T12" fmla="*/ 4 w 5"/>
                <a:gd name="T13" fmla="*/ 1 h 7"/>
                <a:gd name="T14" fmla="*/ 2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0"/>
                  </a:moveTo>
                  <a:cubicBezTo>
                    <a:pt x="1" y="0"/>
                    <a:pt x="1" y="0"/>
                    <a:pt x="0" y="1"/>
                  </a:cubicBezTo>
                  <a:cubicBezTo>
                    <a:pt x="0" y="1"/>
                    <a:pt x="0" y="2"/>
                    <a:pt x="0" y="4"/>
                  </a:cubicBezTo>
                  <a:cubicBezTo>
                    <a:pt x="0" y="7"/>
                    <a:pt x="0" y="7"/>
                    <a:pt x="0" y="7"/>
                  </a:cubicBezTo>
                  <a:cubicBezTo>
                    <a:pt x="5" y="7"/>
                    <a:pt x="5" y="7"/>
                    <a:pt x="5" y="7"/>
                  </a:cubicBezTo>
                  <a:cubicBezTo>
                    <a:pt x="5" y="4"/>
                    <a:pt x="5" y="4"/>
                    <a:pt x="5" y="4"/>
                  </a:cubicBezTo>
                  <a:cubicBezTo>
                    <a:pt x="5" y="2"/>
                    <a:pt x="5" y="1"/>
                    <a:pt x="4" y="1"/>
                  </a:cubicBezTo>
                  <a:cubicBezTo>
                    <a:pt x="4" y="0"/>
                    <a:pt x="3" y="0"/>
                    <a:pt x="2"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32" name="Freeform 29"/>
            <p:cNvSpPr>
              <a:spLocks/>
            </p:cNvSpPr>
            <p:nvPr/>
          </p:nvSpPr>
          <p:spPr bwMode="auto">
            <a:xfrm>
              <a:off x="8672513" y="2519363"/>
              <a:ext cx="19050" cy="82550"/>
            </a:xfrm>
            <a:custGeom>
              <a:avLst/>
              <a:gdLst>
                <a:gd name="T0" fmla="*/ 2 w 5"/>
                <a:gd name="T1" fmla="*/ 0 h 22"/>
                <a:gd name="T2" fmla="*/ 1 w 5"/>
                <a:gd name="T3" fmla="*/ 0 h 22"/>
                <a:gd name="T4" fmla="*/ 0 w 5"/>
                <a:gd name="T5" fmla="*/ 1 h 22"/>
                <a:gd name="T6" fmla="*/ 0 w 5"/>
                <a:gd name="T7" fmla="*/ 21 h 22"/>
                <a:gd name="T8" fmla="*/ 1 w 5"/>
                <a:gd name="T9" fmla="*/ 22 h 22"/>
                <a:gd name="T10" fmla="*/ 3 w 5"/>
                <a:gd name="T11" fmla="*/ 22 h 22"/>
                <a:gd name="T12" fmla="*/ 5 w 5"/>
                <a:gd name="T13" fmla="*/ 22 h 22"/>
                <a:gd name="T14" fmla="*/ 5 w 5"/>
                <a:gd name="T15" fmla="*/ 20 h 22"/>
                <a:gd name="T16" fmla="*/ 5 w 5"/>
                <a:gd name="T17" fmla="*/ 3 h 22"/>
                <a:gd name="T18" fmla="*/ 4 w 5"/>
                <a:gd name="T19" fmla="*/ 1 h 22"/>
                <a:gd name="T20" fmla="*/ 2 w 5"/>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2">
                  <a:moveTo>
                    <a:pt x="2" y="0"/>
                  </a:moveTo>
                  <a:cubicBezTo>
                    <a:pt x="2" y="0"/>
                    <a:pt x="2" y="0"/>
                    <a:pt x="1" y="0"/>
                  </a:cubicBezTo>
                  <a:cubicBezTo>
                    <a:pt x="1" y="0"/>
                    <a:pt x="0" y="1"/>
                    <a:pt x="0" y="1"/>
                  </a:cubicBezTo>
                  <a:cubicBezTo>
                    <a:pt x="0" y="21"/>
                    <a:pt x="0" y="21"/>
                    <a:pt x="0" y="21"/>
                  </a:cubicBezTo>
                  <a:cubicBezTo>
                    <a:pt x="0" y="22"/>
                    <a:pt x="1" y="22"/>
                    <a:pt x="1" y="22"/>
                  </a:cubicBezTo>
                  <a:cubicBezTo>
                    <a:pt x="2" y="22"/>
                    <a:pt x="2" y="22"/>
                    <a:pt x="3" y="22"/>
                  </a:cubicBezTo>
                  <a:cubicBezTo>
                    <a:pt x="4" y="22"/>
                    <a:pt x="4" y="22"/>
                    <a:pt x="5" y="22"/>
                  </a:cubicBezTo>
                  <a:cubicBezTo>
                    <a:pt x="5" y="21"/>
                    <a:pt x="5" y="21"/>
                    <a:pt x="5" y="20"/>
                  </a:cubicBezTo>
                  <a:cubicBezTo>
                    <a:pt x="5" y="3"/>
                    <a:pt x="5" y="3"/>
                    <a:pt x="5" y="3"/>
                  </a:cubicBezTo>
                  <a:cubicBezTo>
                    <a:pt x="5" y="2"/>
                    <a:pt x="5" y="1"/>
                    <a:pt x="4" y="1"/>
                  </a:cubicBezTo>
                  <a:cubicBezTo>
                    <a:pt x="4" y="0"/>
                    <a:pt x="3" y="0"/>
                    <a:pt x="2"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33" name="Freeform 30"/>
            <p:cNvSpPr>
              <a:spLocks/>
            </p:cNvSpPr>
            <p:nvPr/>
          </p:nvSpPr>
          <p:spPr bwMode="auto">
            <a:xfrm>
              <a:off x="8493126" y="2208213"/>
              <a:ext cx="101600" cy="179388"/>
            </a:xfrm>
            <a:custGeom>
              <a:avLst/>
              <a:gdLst>
                <a:gd name="T0" fmla="*/ 21 w 64"/>
                <a:gd name="T1" fmla="*/ 113 h 113"/>
                <a:gd name="T2" fmla="*/ 40 w 64"/>
                <a:gd name="T3" fmla="*/ 113 h 113"/>
                <a:gd name="T4" fmla="*/ 40 w 64"/>
                <a:gd name="T5" fmla="*/ 66 h 113"/>
                <a:gd name="T6" fmla="*/ 64 w 64"/>
                <a:gd name="T7" fmla="*/ 0 h 113"/>
                <a:gd name="T8" fmla="*/ 42 w 64"/>
                <a:gd name="T9" fmla="*/ 0 h 113"/>
                <a:gd name="T10" fmla="*/ 31 w 64"/>
                <a:gd name="T11" fmla="*/ 45 h 113"/>
                <a:gd name="T12" fmla="*/ 31 w 64"/>
                <a:gd name="T13" fmla="*/ 45 h 113"/>
                <a:gd name="T14" fmla="*/ 19 w 64"/>
                <a:gd name="T15" fmla="*/ 0 h 113"/>
                <a:gd name="T16" fmla="*/ 0 w 64"/>
                <a:gd name="T17" fmla="*/ 0 h 113"/>
                <a:gd name="T18" fmla="*/ 21 w 64"/>
                <a:gd name="T19" fmla="*/ 68 h 113"/>
                <a:gd name="T20" fmla="*/ 21 w 64"/>
                <a:gd name="T21"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13">
                  <a:moveTo>
                    <a:pt x="21" y="113"/>
                  </a:moveTo>
                  <a:lnTo>
                    <a:pt x="40" y="113"/>
                  </a:lnTo>
                  <a:lnTo>
                    <a:pt x="40" y="66"/>
                  </a:lnTo>
                  <a:lnTo>
                    <a:pt x="64" y="0"/>
                  </a:lnTo>
                  <a:lnTo>
                    <a:pt x="42" y="0"/>
                  </a:lnTo>
                  <a:lnTo>
                    <a:pt x="31" y="45"/>
                  </a:lnTo>
                  <a:lnTo>
                    <a:pt x="31" y="45"/>
                  </a:lnTo>
                  <a:lnTo>
                    <a:pt x="19" y="0"/>
                  </a:lnTo>
                  <a:lnTo>
                    <a:pt x="0" y="0"/>
                  </a:lnTo>
                  <a:lnTo>
                    <a:pt x="21" y="68"/>
                  </a:lnTo>
                  <a:lnTo>
                    <a:pt x="21" y="113"/>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34" name="Freeform 31"/>
            <p:cNvSpPr>
              <a:spLocks noEditPoints="1"/>
            </p:cNvSpPr>
            <p:nvPr/>
          </p:nvSpPr>
          <p:spPr bwMode="auto">
            <a:xfrm>
              <a:off x="8594726" y="2252663"/>
              <a:ext cx="77788" cy="139700"/>
            </a:xfrm>
            <a:custGeom>
              <a:avLst/>
              <a:gdLst>
                <a:gd name="T0" fmla="*/ 11 w 21"/>
                <a:gd name="T1" fmla="*/ 37 h 37"/>
                <a:gd name="T2" fmla="*/ 18 w 21"/>
                <a:gd name="T3" fmla="*/ 34 h 37"/>
                <a:gd name="T4" fmla="*/ 21 w 21"/>
                <a:gd name="T5" fmla="*/ 27 h 37"/>
                <a:gd name="T6" fmla="*/ 21 w 21"/>
                <a:gd name="T7" fmla="*/ 9 h 37"/>
                <a:gd name="T8" fmla="*/ 18 w 21"/>
                <a:gd name="T9" fmla="*/ 2 h 37"/>
                <a:gd name="T10" fmla="*/ 11 w 21"/>
                <a:gd name="T11" fmla="*/ 0 h 37"/>
                <a:gd name="T12" fmla="*/ 3 w 21"/>
                <a:gd name="T13" fmla="*/ 2 h 37"/>
                <a:gd name="T14" fmla="*/ 0 w 21"/>
                <a:gd name="T15" fmla="*/ 9 h 37"/>
                <a:gd name="T16" fmla="*/ 0 w 21"/>
                <a:gd name="T17" fmla="*/ 27 h 37"/>
                <a:gd name="T18" fmla="*/ 3 w 21"/>
                <a:gd name="T19" fmla="*/ 34 h 37"/>
                <a:gd name="T20" fmla="*/ 11 w 21"/>
                <a:gd name="T21" fmla="*/ 37 h 37"/>
                <a:gd name="T22" fmla="*/ 8 w 21"/>
                <a:gd name="T23" fmla="*/ 8 h 37"/>
                <a:gd name="T24" fmla="*/ 8 w 21"/>
                <a:gd name="T25" fmla="*/ 7 h 37"/>
                <a:gd name="T26" fmla="*/ 11 w 21"/>
                <a:gd name="T27" fmla="*/ 6 h 37"/>
                <a:gd name="T28" fmla="*/ 13 w 21"/>
                <a:gd name="T29" fmla="*/ 7 h 37"/>
                <a:gd name="T30" fmla="*/ 14 w 21"/>
                <a:gd name="T31" fmla="*/ 8 h 37"/>
                <a:gd name="T32" fmla="*/ 14 w 21"/>
                <a:gd name="T33" fmla="*/ 28 h 37"/>
                <a:gd name="T34" fmla="*/ 13 w 21"/>
                <a:gd name="T35" fmla="*/ 30 h 37"/>
                <a:gd name="T36" fmla="*/ 11 w 21"/>
                <a:gd name="T37" fmla="*/ 31 h 37"/>
                <a:gd name="T38" fmla="*/ 8 w 21"/>
                <a:gd name="T39" fmla="*/ 30 h 37"/>
                <a:gd name="T40" fmla="*/ 8 w 21"/>
                <a:gd name="T41" fmla="*/ 28 h 37"/>
                <a:gd name="T42" fmla="*/ 8 w 21"/>
                <a:gd name="T4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37">
                  <a:moveTo>
                    <a:pt x="11" y="37"/>
                  </a:moveTo>
                  <a:cubicBezTo>
                    <a:pt x="14" y="37"/>
                    <a:pt x="16" y="36"/>
                    <a:pt x="18" y="34"/>
                  </a:cubicBezTo>
                  <a:cubicBezTo>
                    <a:pt x="20" y="32"/>
                    <a:pt x="21" y="30"/>
                    <a:pt x="21" y="27"/>
                  </a:cubicBezTo>
                  <a:cubicBezTo>
                    <a:pt x="21" y="9"/>
                    <a:pt x="21" y="9"/>
                    <a:pt x="21" y="9"/>
                  </a:cubicBezTo>
                  <a:cubicBezTo>
                    <a:pt x="21" y="6"/>
                    <a:pt x="20" y="4"/>
                    <a:pt x="18" y="2"/>
                  </a:cubicBezTo>
                  <a:cubicBezTo>
                    <a:pt x="16" y="1"/>
                    <a:pt x="14" y="0"/>
                    <a:pt x="11" y="0"/>
                  </a:cubicBezTo>
                  <a:cubicBezTo>
                    <a:pt x="8" y="0"/>
                    <a:pt x="5" y="1"/>
                    <a:pt x="3" y="2"/>
                  </a:cubicBezTo>
                  <a:cubicBezTo>
                    <a:pt x="1" y="4"/>
                    <a:pt x="0" y="6"/>
                    <a:pt x="0" y="9"/>
                  </a:cubicBezTo>
                  <a:cubicBezTo>
                    <a:pt x="0" y="27"/>
                    <a:pt x="0" y="27"/>
                    <a:pt x="0" y="27"/>
                  </a:cubicBezTo>
                  <a:cubicBezTo>
                    <a:pt x="0" y="30"/>
                    <a:pt x="1" y="32"/>
                    <a:pt x="3" y="34"/>
                  </a:cubicBezTo>
                  <a:cubicBezTo>
                    <a:pt x="5" y="36"/>
                    <a:pt x="7" y="37"/>
                    <a:pt x="11" y="37"/>
                  </a:cubicBezTo>
                  <a:close/>
                  <a:moveTo>
                    <a:pt x="8" y="8"/>
                  </a:moveTo>
                  <a:cubicBezTo>
                    <a:pt x="8" y="8"/>
                    <a:pt x="8" y="7"/>
                    <a:pt x="8" y="7"/>
                  </a:cubicBezTo>
                  <a:cubicBezTo>
                    <a:pt x="9" y="6"/>
                    <a:pt x="10" y="6"/>
                    <a:pt x="11" y="6"/>
                  </a:cubicBezTo>
                  <a:cubicBezTo>
                    <a:pt x="12" y="6"/>
                    <a:pt x="12" y="6"/>
                    <a:pt x="13" y="7"/>
                  </a:cubicBezTo>
                  <a:cubicBezTo>
                    <a:pt x="13" y="7"/>
                    <a:pt x="14" y="8"/>
                    <a:pt x="14" y="8"/>
                  </a:cubicBezTo>
                  <a:cubicBezTo>
                    <a:pt x="14" y="28"/>
                    <a:pt x="14" y="28"/>
                    <a:pt x="14" y="28"/>
                  </a:cubicBezTo>
                  <a:cubicBezTo>
                    <a:pt x="14" y="28"/>
                    <a:pt x="13" y="29"/>
                    <a:pt x="13" y="30"/>
                  </a:cubicBezTo>
                  <a:cubicBezTo>
                    <a:pt x="12" y="30"/>
                    <a:pt x="12" y="31"/>
                    <a:pt x="11" y="31"/>
                  </a:cubicBezTo>
                  <a:cubicBezTo>
                    <a:pt x="10" y="31"/>
                    <a:pt x="9" y="30"/>
                    <a:pt x="8" y="30"/>
                  </a:cubicBezTo>
                  <a:cubicBezTo>
                    <a:pt x="8" y="29"/>
                    <a:pt x="8" y="28"/>
                    <a:pt x="8" y="28"/>
                  </a:cubicBezTo>
                  <a:lnTo>
                    <a:pt x="8" y="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135" name="Freeform 32"/>
            <p:cNvSpPr>
              <a:spLocks/>
            </p:cNvSpPr>
            <p:nvPr/>
          </p:nvSpPr>
          <p:spPr bwMode="auto">
            <a:xfrm>
              <a:off x="8696326" y="2255838"/>
              <a:ext cx="74613" cy="131763"/>
            </a:xfrm>
            <a:custGeom>
              <a:avLst/>
              <a:gdLst>
                <a:gd name="T0" fmla="*/ 5 w 20"/>
                <a:gd name="T1" fmla="*/ 35 h 35"/>
                <a:gd name="T2" fmla="*/ 9 w 20"/>
                <a:gd name="T3" fmla="*/ 34 h 35"/>
                <a:gd name="T4" fmla="*/ 13 w 20"/>
                <a:gd name="T5" fmla="*/ 31 h 35"/>
                <a:gd name="T6" fmla="*/ 13 w 20"/>
                <a:gd name="T7" fmla="*/ 35 h 35"/>
                <a:gd name="T8" fmla="*/ 20 w 20"/>
                <a:gd name="T9" fmla="*/ 35 h 35"/>
                <a:gd name="T10" fmla="*/ 20 w 20"/>
                <a:gd name="T11" fmla="*/ 0 h 35"/>
                <a:gd name="T12" fmla="*/ 13 w 20"/>
                <a:gd name="T13" fmla="*/ 0 h 35"/>
                <a:gd name="T14" fmla="*/ 13 w 20"/>
                <a:gd name="T15" fmla="*/ 26 h 35"/>
                <a:gd name="T16" fmla="*/ 11 w 20"/>
                <a:gd name="T17" fmla="*/ 28 h 35"/>
                <a:gd name="T18" fmla="*/ 9 w 20"/>
                <a:gd name="T19" fmla="*/ 29 h 35"/>
                <a:gd name="T20" fmla="*/ 8 w 20"/>
                <a:gd name="T21" fmla="*/ 28 h 35"/>
                <a:gd name="T22" fmla="*/ 7 w 20"/>
                <a:gd name="T23" fmla="*/ 27 h 35"/>
                <a:gd name="T24" fmla="*/ 7 w 20"/>
                <a:gd name="T25" fmla="*/ 0 h 35"/>
                <a:gd name="T26" fmla="*/ 0 w 20"/>
                <a:gd name="T27" fmla="*/ 0 h 35"/>
                <a:gd name="T28" fmla="*/ 0 w 20"/>
                <a:gd name="T29" fmla="*/ 29 h 35"/>
                <a:gd name="T30" fmla="*/ 1 w 20"/>
                <a:gd name="T31" fmla="*/ 34 h 35"/>
                <a:gd name="T32" fmla="*/ 5 w 20"/>
                <a:gd name="T3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5">
                  <a:moveTo>
                    <a:pt x="5" y="35"/>
                  </a:moveTo>
                  <a:cubicBezTo>
                    <a:pt x="6" y="35"/>
                    <a:pt x="8" y="35"/>
                    <a:pt x="9" y="34"/>
                  </a:cubicBezTo>
                  <a:cubicBezTo>
                    <a:pt x="10" y="33"/>
                    <a:pt x="12" y="32"/>
                    <a:pt x="13" y="31"/>
                  </a:cubicBezTo>
                  <a:cubicBezTo>
                    <a:pt x="13" y="35"/>
                    <a:pt x="13" y="35"/>
                    <a:pt x="13" y="35"/>
                  </a:cubicBezTo>
                  <a:cubicBezTo>
                    <a:pt x="20" y="35"/>
                    <a:pt x="20" y="35"/>
                    <a:pt x="20" y="35"/>
                  </a:cubicBezTo>
                  <a:cubicBezTo>
                    <a:pt x="20" y="0"/>
                    <a:pt x="20" y="0"/>
                    <a:pt x="20" y="0"/>
                  </a:cubicBezTo>
                  <a:cubicBezTo>
                    <a:pt x="13" y="0"/>
                    <a:pt x="13" y="0"/>
                    <a:pt x="13" y="0"/>
                  </a:cubicBezTo>
                  <a:cubicBezTo>
                    <a:pt x="13" y="26"/>
                    <a:pt x="13" y="26"/>
                    <a:pt x="13" y="26"/>
                  </a:cubicBezTo>
                  <a:cubicBezTo>
                    <a:pt x="13" y="27"/>
                    <a:pt x="12" y="28"/>
                    <a:pt x="11" y="28"/>
                  </a:cubicBezTo>
                  <a:cubicBezTo>
                    <a:pt x="10" y="29"/>
                    <a:pt x="9" y="29"/>
                    <a:pt x="9" y="29"/>
                  </a:cubicBezTo>
                  <a:cubicBezTo>
                    <a:pt x="8" y="29"/>
                    <a:pt x="8" y="29"/>
                    <a:pt x="8" y="28"/>
                  </a:cubicBezTo>
                  <a:cubicBezTo>
                    <a:pt x="7" y="28"/>
                    <a:pt x="7" y="27"/>
                    <a:pt x="7" y="27"/>
                  </a:cubicBezTo>
                  <a:cubicBezTo>
                    <a:pt x="7" y="0"/>
                    <a:pt x="7" y="0"/>
                    <a:pt x="7" y="0"/>
                  </a:cubicBezTo>
                  <a:cubicBezTo>
                    <a:pt x="0" y="0"/>
                    <a:pt x="0" y="0"/>
                    <a:pt x="0" y="0"/>
                  </a:cubicBezTo>
                  <a:cubicBezTo>
                    <a:pt x="0" y="29"/>
                    <a:pt x="0" y="29"/>
                    <a:pt x="0" y="29"/>
                  </a:cubicBezTo>
                  <a:cubicBezTo>
                    <a:pt x="0" y="31"/>
                    <a:pt x="0" y="33"/>
                    <a:pt x="1" y="34"/>
                  </a:cubicBezTo>
                  <a:cubicBezTo>
                    <a:pt x="2" y="35"/>
                    <a:pt x="3" y="35"/>
                    <a:pt x="5" y="3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116757" name="Freeform 33"/>
          <p:cNvSpPr>
            <a:spLocks/>
          </p:cNvSpPr>
          <p:nvPr/>
        </p:nvSpPr>
        <p:spPr bwMode="auto">
          <a:xfrm>
            <a:off x="4429125" y="3128963"/>
            <a:ext cx="323850" cy="263525"/>
          </a:xfrm>
          <a:custGeom>
            <a:avLst/>
            <a:gdLst>
              <a:gd name="T0" fmla="*/ 2147483647 w 153"/>
              <a:gd name="T1" fmla="*/ 2147483647 h 124"/>
              <a:gd name="T2" fmla="*/ 2147483647 w 153"/>
              <a:gd name="T3" fmla="*/ 2147483647 h 124"/>
              <a:gd name="T4" fmla="*/ 2147483647 w 153"/>
              <a:gd name="T5" fmla="*/ 2147483647 h 124"/>
              <a:gd name="T6" fmla="*/ 2147483647 w 153"/>
              <a:gd name="T7" fmla="*/ 2147483647 h 124"/>
              <a:gd name="T8" fmla="*/ 2147483647 w 153"/>
              <a:gd name="T9" fmla="*/ 0 h 124"/>
              <a:gd name="T10" fmla="*/ 2147483647 w 153"/>
              <a:gd name="T11" fmla="*/ 2147483647 h 124"/>
              <a:gd name="T12" fmla="*/ 2147483647 w 153"/>
              <a:gd name="T13" fmla="*/ 2147483647 h 124"/>
              <a:gd name="T14" fmla="*/ 2147483647 w 153"/>
              <a:gd name="T15" fmla="*/ 2147483647 h 124"/>
              <a:gd name="T16" fmla="*/ 2147483647 w 153"/>
              <a:gd name="T17" fmla="*/ 2147483647 h 124"/>
              <a:gd name="T18" fmla="*/ 2147483647 w 153"/>
              <a:gd name="T19" fmla="*/ 2147483647 h 124"/>
              <a:gd name="T20" fmla="*/ 2147483647 w 153"/>
              <a:gd name="T21" fmla="*/ 2147483647 h 124"/>
              <a:gd name="T22" fmla="*/ 2147483647 w 153"/>
              <a:gd name="T23" fmla="*/ 2147483647 h 124"/>
              <a:gd name="T24" fmla="*/ 2147483647 w 153"/>
              <a:gd name="T25" fmla="*/ 2147483647 h 124"/>
              <a:gd name="T26" fmla="*/ 2147483647 w 153"/>
              <a:gd name="T27" fmla="*/ 2147483647 h 124"/>
              <a:gd name="T28" fmla="*/ 2147483647 w 153"/>
              <a:gd name="T29" fmla="*/ 2147483647 h 124"/>
              <a:gd name="T30" fmla="*/ 2147483647 w 153"/>
              <a:gd name="T31" fmla="*/ 2147483647 h 124"/>
              <a:gd name="T32" fmla="*/ 2147483647 w 153"/>
              <a:gd name="T33" fmla="*/ 2147483647 h 124"/>
              <a:gd name="T34" fmla="*/ 0 w 153"/>
              <a:gd name="T35" fmla="*/ 2147483647 h 124"/>
              <a:gd name="T36" fmla="*/ 2147483647 w 153"/>
              <a:gd name="T37" fmla="*/ 2147483647 h 124"/>
              <a:gd name="T38" fmla="*/ 2147483647 w 153"/>
              <a:gd name="T39" fmla="*/ 2147483647 h 124"/>
              <a:gd name="T40" fmla="*/ 2147483647 w 153"/>
              <a:gd name="T41" fmla="*/ 2147483647 h 124"/>
              <a:gd name="T42" fmla="*/ 2147483647 w 153"/>
              <a:gd name="T43" fmla="*/ 2147483647 h 1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3"/>
              <a:gd name="T67" fmla="*/ 0 h 124"/>
              <a:gd name="T68" fmla="*/ 153 w 153"/>
              <a:gd name="T69" fmla="*/ 124 h 1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3" h="124">
                <a:moveTo>
                  <a:pt x="153" y="14"/>
                </a:moveTo>
                <a:cubicBezTo>
                  <a:pt x="148" y="17"/>
                  <a:pt x="142" y="18"/>
                  <a:pt x="135" y="19"/>
                </a:cubicBezTo>
                <a:cubicBezTo>
                  <a:pt x="142" y="15"/>
                  <a:pt x="147" y="9"/>
                  <a:pt x="149" y="2"/>
                </a:cubicBezTo>
                <a:cubicBezTo>
                  <a:pt x="143" y="5"/>
                  <a:pt x="136" y="8"/>
                  <a:pt x="129" y="9"/>
                </a:cubicBezTo>
                <a:cubicBezTo>
                  <a:pt x="124" y="3"/>
                  <a:pt x="115" y="0"/>
                  <a:pt x="106" y="0"/>
                </a:cubicBezTo>
                <a:cubicBezTo>
                  <a:pt x="89" y="0"/>
                  <a:pt x="75" y="14"/>
                  <a:pt x="75" y="31"/>
                </a:cubicBezTo>
                <a:cubicBezTo>
                  <a:pt x="75" y="33"/>
                  <a:pt x="75" y="36"/>
                  <a:pt x="76" y="38"/>
                </a:cubicBezTo>
                <a:cubicBezTo>
                  <a:pt x="50" y="37"/>
                  <a:pt x="26" y="24"/>
                  <a:pt x="11" y="5"/>
                </a:cubicBezTo>
                <a:cubicBezTo>
                  <a:pt x="8" y="10"/>
                  <a:pt x="7" y="15"/>
                  <a:pt x="7" y="21"/>
                </a:cubicBezTo>
                <a:cubicBezTo>
                  <a:pt x="7" y="32"/>
                  <a:pt x="12" y="42"/>
                  <a:pt x="21" y="47"/>
                </a:cubicBezTo>
                <a:cubicBezTo>
                  <a:pt x="16" y="47"/>
                  <a:pt x="11" y="46"/>
                  <a:pt x="6" y="43"/>
                </a:cubicBezTo>
                <a:cubicBezTo>
                  <a:pt x="6" y="43"/>
                  <a:pt x="6" y="44"/>
                  <a:pt x="6" y="44"/>
                </a:cubicBezTo>
                <a:cubicBezTo>
                  <a:pt x="6" y="59"/>
                  <a:pt x="17" y="72"/>
                  <a:pt x="32" y="74"/>
                </a:cubicBezTo>
                <a:cubicBezTo>
                  <a:pt x="29" y="75"/>
                  <a:pt x="26" y="76"/>
                  <a:pt x="23" y="76"/>
                </a:cubicBezTo>
                <a:cubicBezTo>
                  <a:pt x="21" y="76"/>
                  <a:pt x="19" y="75"/>
                  <a:pt x="17" y="75"/>
                </a:cubicBezTo>
                <a:cubicBezTo>
                  <a:pt x="21" y="87"/>
                  <a:pt x="33" y="97"/>
                  <a:pt x="47" y="97"/>
                </a:cubicBezTo>
                <a:cubicBezTo>
                  <a:pt x="36" y="105"/>
                  <a:pt x="23" y="110"/>
                  <a:pt x="8" y="110"/>
                </a:cubicBezTo>
                <a:cubicBezTo>
                  <a:pt x="5" y="110"/>
                  <a:pt x="3" y="110"/>
                  <a:pt x="0" y="110"/>
                </a:cubicBezTo>
                <a:cubicBezTo>
                  <a:pt x="14" y="119"/>
                  <a:pt x="31" y="124"/>
                  <a:pt x="48" y="124"/>
                </a:cubicBezTo>
                <a:cubicBezTo>
                  <a:pt x="106" y="124"/>
                  <a:pt x="138" y="76"/>
                  <a:pt x="138" y="35"/>
                </a:cubicBezTo>
                <a:cubicBezTo>
                  <a:pt x="138" y="33"/>
                  <a:pt x="138" y="32"/>
                  <a:pt x="138" y="31"/>
                </a:cubicBezTo>
                <a:cubicBezTo>
                  <a:pt x="144" y="26"/>
                  <a:pt x="149" y="21"/>
                  <a:pt x="153" y="14"/>
                </a:cubicBez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8" name="AutoShape 11"/>
          <p:cNvSpPr>
            <a:spLocks/>
          </p:cNvSpPr>
          <p:nvPr/>
        </p:nvSpPr>
        <p:spPr bwMode="auto">
          <a:xfrm>
            <a:off x="6164263" y="4900613"/>
            <a:ext cx="2647950" cy="323850"/>
          </a:xfrm>
          <a:custGeom>
            <a:avLst/>
            <a:gdLst>
              <a:gd name="T0" fmla="*/ 162306463 w 21600"/>
              <a:gd name="T1" fmla="*/ 2427751 h 21600"/>
              <a:gd name="T2" fmla="*/ 162306463 w 21600"/>
              <a:gd name="T3" fmla="*/ 2427751 h 21600"/>
              <a:gd name="T4" fmla="*/ 162306463 w 21600"/>
              <a:gd name="T5" fmla="*/ 2427751 h 21600"/>
              <a:gd name="T6" fmla="*/ 162306463 w 21600"/>
              <a:gd name="T7" fmla="*/ 242775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2400">
                <a:solidFill>
                  <a:srgbClr val="0D0D0D"/>
                </a:solidFill>
                <a:latin typeface="Abraham Lincoln" pitchFamily="2" charset="0"/>
                <a:ea typeface="Roboto Light" pitchFamily="2" charset="0"/>
                <a:cs typeface="Lato Light"/>
                <a:sym typeface="Lato" pitchFamily="34" charset="0"/>
              </a:rPr>
              <a:t>youtube</a:t>
            </a:r>
            <a:endParaRPr lang="id-ID" altLang="zh-CN" sz="2400">
              <a:solidFill>
                <a:srgbClr val="0D0D0D"/>
              </a:solidFill>
              <a:latin typeface="Abraham Lincoln" pitchFamily="2" charset="0"/>
              <a:ea typeface="Roboto Light" pitchFamily="2" charset="0"/>
              <a:cs typeface="Lato Light"/>
            </a:endParaRPr>
          </a:p>
        </p:txBody>
      </p:sp>
      <p:sp>
        <p:nvSpPr>
          <p:cNvPr id="116759" name="AutoShape 12"/>
          <p:cNvSpPr>
            <a:spLocks/>
          </p:cNvSpPr>
          <p:nvPr/>
        </p:nvSpPr>
        <p:spPr bwMode="auto">
          <a:xfrm>
            <a:off x="6264275" y="5295900"/>
            <a:ext cx="2647950" cy="577850"/>
          </a:xfrm>
          <a:custGeom>
            <a:avLst/>
            <a:gdLst>
              <a:gd name="T0" fmla="*/ 162306463 w 21600"/>
              <a:gd name="T1" fmla="*/ 7729413 h 21600"/>
              <a:gd name="T2" fmla="*/ 162306463 w 21600"/>
              <a:gd name="T3" fmla="*/ 7729413 h 21600"/>
              <a:gd name="T4" fmla="*/ 162306463 w 21600"/>
              <a:gd name="T5" fmla="*/ 7729413 h 21600"/>
              <a:gd name="T6" fmla="*/ 162306463 w 21600"/>
              <a:gd name="T7" fmla="*/ 772941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hangingPunct="1"/>
            <a:r>
              <a:rPr lang="id-ID" altLang="zh-CN" sz="1200">
                <a:solidFill>
                  <a:srgbClr val="262626"/>
                </a:solidFill>
                <a:latin typeface="Calibri Light" pitchFamily="34" charset="0"/>
                <a:ea typeface="Roboto" pitchFamily="2" charset="0"/>
                <a:cs typeface="Lato" pitchFamily="34" charset="0"/>
                <a:sym typeface="Lato" pitchFamily="34" charset="0"/>
              </a:rPr>
              <a:t>Nullam id dolor id nibh ultricies vehicula ut id elit. Cras mattis consectetur purus sit amet fermentum. </a:t>
            </a:r>
            <a:endParaRPr lang="id-ID" altLang="zh-CN" sz="900">
              <a:solidFill>
                <a:srgbClr val="262626"/>
              </a:solidFill>
              <a:latin typeface="Calibri Light" pitchFamily="34" charset="0"/>
              <a:ea typeface="Roboto" pitchFamily="2" charset="0"/>
              <a:cs typeface="Lato" pitchFamily="34" charset="0"/>
            </a:endParaRPr>
          </a:p>
        </p:txBody>
      </p:sp>
      <p:sp>
        <p:nvSpPr>
          <p:cNvPr id="141" name="AutoShape 11"/>
          <p:cNvSpPr>
            <a:spLocks/>
          </p:cNvSpPr>
          <p:nvPr/>
        </p:nvSpPr>
        <p:spPr bwMode="auto">
          <a:xfrm>
            <a:off x="896938" y="2668588"/>
            <a:ext cx="264795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extLst/>
        </p:spPr>
        <p:txBody>
          <a:bodyPr anchor="ctr"/>
          <a:lstStyle/>
          <a:p>
            <a:pPr defTabSz="914082" eaLnBrk="1" fontAlgn="auto" hangingPunct="1">
              <a:spcAft>
                <a:spcPts val="0"/>
              </a:spcAft>
              <a:defRPr/>
            </a:pPr>
            <a:r>
              <a:rPr lang="id-ID" sz="2400" dirty="0">
                <a:solidFill>
                  <a:schemeClr val="tx1">
                    <a:lumMod val="95000"/>
                    <a:lumOff val="5000"/>
                  </a:schemeClr>
                </a:solidFill>
                <a:latin typeface="Abraham Lincoln" pitchFamily="2" charset="0"/>
                <a:ea typeface="Roboto Light" panose="02000000000000000000" pitchFamily="2" charset="0"/>
                <a:cs typeface="Lato Light" panose="020F0402020204030203" pitchFamily="34" charset="0"/>
                <a:sym typeface="Lato" pitchFamily="34" charset="0"/>
              </a:rPr>
              <a:t>Twitter</a:t>
            </a:r>
          </a:p>
        </p:txBody>
      </p:sp>
      <p:sp>
        <p:nvSpPr>
          <p:cNvPr id="116761" name="AutoShape 12"/>
          <p:cNvSpPr>
            <a:spLocks/>
          </p:cNvSpPr>
          <p:nvPr/>
        </p:nvSpPr>
        <p:spPr bwMode="auto">
          <a:xfrm>
            <a:off x="996950" y="3063875"/>
            <a:ext cx="2647950" cy="576263"/>
          </a:xfrm>
          <a:custGeom>
            <a:avLst/>
            <a:gdLst>
              <a:gd name="T0" fmla="*/ 162306463 w 21600"/>
              <a:gd name="T1" fmla="*/ 7687028 h 21600"/>
              <a:gd name="T2" fmla="*/ 162306463 w 21600"/>
              <a:gd name="T3" fmla="*/ 7687028 h 21600"/>
              <a:gd name="T4" fmla="*/ 162306463 w 21600"/>
              <a:gd name="T5" fmla="*/ 7687028 h 21600"/>
              <a:gd name="T6" fmla="*/ 162306463 w 21600"/>
              <a:gd name="T7" fmla="*/ 768702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hangingPunct="1"/>
            <a:r>
              <a:rPr lang="id-ID" altLang="zh-CN" sz="1200">
                <a:solidFill>
                  <a:srgbClr val="262626"/>
                </a:solidFill>
                <a:latin typeface="Calibri Light" pitchFamily="34" charset="0"/>
                <a:ea typeface="Roboto" pitchFamily="2" charset="0"/>
                <a:cs typeface="Lato" pitchFamily="34" charset="0"/>
                <a:sym typeface="Lato" pitchFamily="34" charset="0"/>
              </a:rPr>
              <a:t>Nullam id dolor id nibh ultricies vehicula ut id elit. Cras mattis consectetur purus sit amet fermentum. </a:t>
            </a:r>
            <a:endParaRPr lang="id-ID" altLang="zh-CN" sz="900">
              <a:solidFill>
                <a:srgbClr val="262626"/>
              </a:solidFill>
              <a:latin typeface="Calibri Light" pitchFamily="34" charset="0"/>
              <a:ea typeface="Roboto" pitchFamily="2" charset="0"/>
              <a:cs typeface="Lato" pitchFamily="34" charset="0"/>
            </a:endParaRPr>
          </a:p>
        </p:txBody>
      </p:sp>
      <p:cxnSp>
        <p:nvCxnSpPr>
          <p:cNvPr id="17" name="Straight Connector 16"/>
          <p:cNvCxnSpPr/>
          <p:nvPr/>
        </p:nvCxnSpPr>
        <p:spPr>
          <a:xfrm>
            <a:off x="1000125" y="3632200"/>
            <a:ext cx="2552700" cy="0"/>
          </a:xfrm>
          <a:prstGeom prst="line">
            <a:avLst/>
          </a:prstGeom>
          <a:ln w="31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8666163" y="3208338"/>
            <a:ext cx="2552700" cy="0"/>
          </a:xfrm>
          <a:prstGeom prst="line">
            <a:avLst/>
          </a:prstGeom>
          <a:ln w="31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6264275" y="5880100"/>
            <a:ext cx="2552700" cy="0"/>
          </a:xfrm>
          <a:prstGeom prst="line">
            <a:avLst/>
          </a:prstGeom>
          <a:ln w="3175">
            <a:solidFill>
              <a:srgbClr val="004376"/>
            </a:solidFill>
          </a:ln>
        </p:spPr>
        <p:style>
          <a:lnRef idx="1">
            <a:schemeClr val="accent1"/>
          </a:lnRef>
          <a:fillRef idx="0">
            <a:schemeClr val="accent1"/>
          </a:fillRef>
          <a:effectRef idx="0">
            <a:schemeClr val="accent1"/>
          </a:effectRef>
          <a:fontRef idx="minor">
            <a:schemeClr val="tx1"/>
          </a:fontRef>
        </p:style>
      </p:cxnSp>
      <p:sp>
        <p:nvSpPr>
          <p:cNvPr id="146" name="Freeform 5"/>
          <p:cNvSpPr>
            <a:spLocks/>
          </p:cNvSpPr>
          <p:nvPr/>
        </p:nvSpPr>
        <p:spPr bwMode="auto">
          <a:xfrm>
            <a:off x="10960100" y="3205163"/>
            <a:ext cx="258763" cy="227012"/>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0070C0"/>
          </a:solidFill>
          <a:ln>
            <a:solidFill>
              <a:srgbClr val="0070C0"/>
            </a:solidFill>
          </a:ln>
        </p:spPr>
        <p:txBody>
          <a:bodyPr/>
          <a:lstStyle/>
          <a:p>
            <a:pPr algn="ctr" eaLnBrk="1" fontAlgn="auto" hangingPunct="1">
              <a:spcBef>
                <a:spcPts val="0"/>
              </a:spcBef>
              <a:spcAft>
                <a:spcPts val="0"/>
              </a:spcAft>
              <a:defRPr/>
            </a:pPr>
            <a:endParaRPr lang="id-ID" sz="1351" b="1" dirty="0">
              <a:solidFill>
                <a:schemeClr val="bg1"/>
              </a:solidFill>
              <a:latin typeface="+mn-lt"/>
            </a:endParaRPr>
          </a:p>
        </p:txBody>
      </p:sp>
      <p:sp>
        <p:nvSpPr>
          <p:cNvPr id="147" name="Freeform 5"/>
          <p:cNvSpPr>
            <a:spLocks/>
          </p:cNvSpPr>
          <p:nvPr/>
        </p:nvSpPr>
        <p:spPr bwMode="auto">
          <a:xfrm>
            <a:off x="8555038" y="5880100"/>
            <a:ext cx="257175" cy="227013"/>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004376"/>
          </a:solidFill>
          <a:ln>
            <a:solidFill>
              <a:srgbClr val="004376"/>
            </a:solidFill>
          </a:ln>
        </p:spPr>
        <p:txBody>
          <a:bodyPr/>
          <a:lstStyle/>
          <a:p>
            <a:pPr algn="ctr" eaLnBrk="1" fontAlgn="auto" hangingPunct="1">
              <a:spcBef>
                <a:spcPts val="0"/>
              </a:spcBef>
              <a:spcAft>
                <a:spcPts val="0"/>
              </a:spcAft>
              <a:defRPr/>
            </a:pPr>
            <a:endParaRPr lang="id-ID" sz="1351" b="1" dirty="0">
              <a:solidFill>
                <a:schemeClr val="bg1"/>
              </a:solidFill>
              <a:latin typeface="+mn-lt"/>
            </a:endParaRPr>
          </a:p>
        </p:txBody>
      </p:sp>
    </p:spTree>
  </p:cSld>
  <p:clrMapOvr>
    <a:masterClrMapping/>
  </p:clrMapOvr>
  <p:transition spd="slow">
    <p:fade/>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C6C2445-3B51-415C-8163-9342A4DA707C}" type="slidenum">
              <a:rPr lang="en-US" altLang="zh-CN" smtClean="0">
                <a:solidFill>
                  <a:srgbClr val="D9D9D9"/>
                </a:solidFill>
                <a:latin typeface="Calibri Light" pitchFamily="34" charset="0"/>
              </a:rPr>
              <a:pPr/>
              <a:t>72</a:t>
            </a:fld>
            <a:endParaRPr lang="en-US" altLang="zh-CN" smtClean="0">
              <a:solidFill>
                <a:srgbClr val="D9D9D9"/>
              </a:solidFill>
              <a:latin typeface="Calibri Light" pitchFamily="34" charset="0"/>
            </a:endParaRPr>
          </a:p>
        </p:txBody>
      </p:sp>
      <p:sp>
        <p:nvSpPr>
          <p:cNvPr id="117763" name="AutoShape 11"/>
          <p:cNvSpPr>
            <a:spLocks/>
          </p:cNvSpPr>
          <p:nvPr/>
        </p:nvSpPr>
        <p:spPr bwMode="auto">
          <a:xfrm>
            <a:off x="6326188" y="2614613"/>
            <a:ext cx="1206500" cy="4667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2400">
                <a:solidFill>
                  <a:schemeClr val="tx2"/>
                </a:solidFill>
                <a:latin typeface="Abraham Lincoln" pitchFamily="2" charset="0"/>
                <a:sym typeface="Lato" pitchFamily="34" charset="0"/>
              </a:rPr>
              <a:t>75%</a:t>
            </a:r>
            <a:endParaRPr lang="id-ID" altLang="zh-CN" sz="2400">
              <a:solidFill>
                <a:schemeClr val="tx2"/>
              </a:solidFill>
              <a:latin typeface="Abraham Lincoln" pitchFamily="2" charset="0"/>
              <a:ea typeface="Lato Light"/>
              <a:cs typeface="Lato Light"/>
            </a:endParaRPr>
          </a:p>
        </p:txBody>
      </p:sp>
      <p:sp>
        <p:nvSpPr>
          <p:cNvPr id="524" name="AutoShape 5"/>
          <p:cNvSpPr>
            <a:spLocks/>
          </p:cNvSpPr>
          <p:nvPr/>
        </p:nvSpPr>
        <p:spPr bwMode="auto">
          <a:xfrm flipH="1">
            <a:off x="8001000" y="2892425"/>
            <a:ext cx="828675" cy="77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5" y="0"/>
                </a:moveTo>
                <a:lnTo>
                  <a:pt x="20264" y="0"/>
                </a:lnTo>
                <a:cubicBezTo>
                  <a:pt x="21002" y="0"/>
                  <a:pt x="21600" y="637"/>
                  <a:pt x="21600" y="1423"/>
                </a:cubicBezTo>
                <a:lnTo>
                  <a:pt x="21600" y="15414"/>
                </a:lnTo>
                <a:cubicBezTo>
                  <a:pt x="21600" y="16200"/>
                  <a:pt x="21002" y="16837"/>
                  <a:pt x="20264" y="16837"/>
                </a:cubicBezTo>
                <a:lnTo>
                  <a:pt x="18742" y="16837"/>
                </a:lnTo>
                <a:lnTo>
                  <a:pt x="18742" y="21600"/>
                </a:lnTo>
                <a:lnTo>
                  <a:pt x="13957" y="16837"/>
                </a:lnTo>
                <a:lnTo>
                  <a:pt x="1335" y="16837"/>
                </a:lnTo>
                <a:cubicBezTo>
                  <a:pt x="597" y="16837"/>
                  <a:pt x="0" y="16200"/>
                  <a:pt x="0" y="15414"/>
                </a:cubicBezTo>
                <a:lnTo>
                  <a:pt x="0" y="1423"/>
                </a:lnTo>
                <a:cubicBezTo>
                  <a:pt x="0" y="637"/>
                  <a:pt x="597" y="0"/>
                  <a:pt x="1335" y="0"/>
                </a:cubicBezTo>
                <a:close/>
              </a:path>
            </a:pathLst>
          </a:custGeom>
          <a:solidFill>
            <a:srgbClr val="262262"/>
          </a:solidFill>
          <a:ln>
            <a:noFill/>
          </a:ln>
          <a:effectLst/>
        </p:spPr>
        <p:txBody>
          <a:bodyPr lIns="38100" tIns="38100" rIns="38100" bIns="38100" anchor="ctr"/>
          <a:lstStyle/>
          <a:p>
            <a:pPr defTabSz="457200" eaLnBrk="1" fontAlgn="auto" hangingPunct="1">
              <a:spcBef>
                <a:spcPts val="0"/>
              </a:spcBef>
              <a:spcAft>
                <a:spcPts val="0"/>
              </a:spcAft>
              <a:defRPr/>
            </a:pPr>
            <a:endParaRPr lang="id-ID" sz="3000">
              <a:solidFill>
                <a:srgbClr val="FFFFFF"/>
              </a:solidFill>
              <a:effectLst>
                <a:outerShdw blurRad="38100" dist="38100" dir="2700000" algn="tl">
                  <a:srgbClr val="C0C0C0"/>
                </a:outerShdw>
              </a:effectLst>
              <a:latin typeface="+mn-lt"/>
            </a:endParaRPr>
          </a:p>
        </p:txBody>
      </p:sp>
      <p:sp>
        <p:nvSpPr>
          <p:cNvPr id="525" name="AutoShape 5"/>
          <p:cNvSpPr>
            <a:spLocks/>
          </p:cNvSpPr>
          <p:nvPr/>
        </p:nvSpPr>
        <p:spPr bwMode="auto">
          <a:xfrm>
            <a:off x="4081463" y="1851025"/>
            <a:ext cx="830262" cy="77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5" y="0"/>
                </a:moveTo>
                <a:lnTo>
                  <a:pt x="20264" y="0"/>
                </a:lnTo>
                <a:cubicBezTo>
                  <a:pt x="21002" y="0"/>
                  <a:pt x="21600" y="637"/>
                  <a:pt x="21600" y="1423"/>
                </a:cubicBezTo>
                <a:lnTo>
                  <a:pt x="21600" y="15414"/>
                </a:lnTo>
                <a:cubicBezTo>
                  <a:pt x="21600" y="16200"/>
                  <a:pt x="21002" y="16837"/>
                  <a:pt x="20264" y="16837"/>
                </a:cubicBezTo>
                <a:lnTo>
                  <a:pt x="18742" y="16837"/>
                </a:lnTo>
                <a:lnTo>
                  <a:pt x="18742" y="21600"/>
                </a:lnTo>
                <a:lnTo>
                  <a:pt x="13957" y="16837"/>
                </a:lnTo>
                <a:lnTo>
                  <a:pt x="1335" y="16837"/>
                </a:lnTo>
                <a:cubicBezTo>
                  <a:pt x="597" y="16837"/>
                  <a:pt x="0" y="16200"/>
                  <a:pt x="0" y="15414"/>
                </a:cubicBezTo>
                <a:lnTo>
                  <a:pt x="0" y="1423"/>
                </a:lnTo>
                <a:cubicBezTo>
                  <a:pt x="0" y="637"/>
                  <a:pt x="597" y="0"/>
                  <a:pt x="1335" y="0"/>
                </a:cubicBezTo>
                <a:close/>
              </a:path>
            </a:pathLst>
          </a:custGeom>
          <a:solidFill>
            <a:srgbClr val="0070C0"/>
          </a:solidFill>
          <a:ln>
            <a:noFill/>
          </a:ln>
          <a:effectLst/>
        </p:spPr>
        <p:txBody>
          <a:bodyPr lIns="38100" tIns="38100" rIns="38100" bIns="38100" anchor="ctr"/>
          <a:lstStyle/>
          <a:p>
            <a:pPr defTabSz="457200" eaLnBrk="1" fontAlgn="auto" hangingPunct="1">
              <a:spcBef>
                <a:spcPts val="0"/>
              </a:spcBef>
              <a:spcAft>
                <a:spcPts val="0"/>
              </a:spcAft>
              <a:defRPr/>
            </a:pPr>
            <a:endParaRPr lang="id-ID" sz="3000">
              <a:solidFill>
                <a:srgbClr val="FFFFFF"/>
              </a:solidFill>
              <a:effectLst>
                <a:outerShdw blurRad="38100" dist="38100" dir="2700000" algn="tl">
                  <a:srgbClr val="C0C0C0"/>
                </a:outerShdw>
              </a:effectLst>
              <a:latin typeface="+mn-lt"/>
            </a:endParaRPr>
          </a:p>
        </p:txBody>
      </p:sp>
      <p:sp>
        <p:nvSpPr>
          <p:cNvPr id="526" name="AutoShape 5"/>
          <p:cNvSpPr>
            <a:spLocks/>
          </p:cNvSpPr>
          <p:nvPr/>
        </p:nvSpPr>
        <p:spPr bwMode="auto">
          <a:xfrm>
            <a:off x="3402013" y="3119438"/>
            <a:ext cx="828675" cy="776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5" y="0"/>
                </a:moveTo>
                <a:lnTo>
                  <a:pt x="20264" y="0"/>
                </a:lnTo>
                <a:cubicBezTo>
                  <a:pt x="21002" y="0"/>
                  <a:pt x="21600" y="637"/>
                  <a:pt x="21600" y="1423"/>
                </a:cubicBezTo>
                <a:lnTo>
                  <a:pt x="21600" y="15414"/>
                </a:lnTo>
                <a:cubicBezTo>
                  <a:pt x="21600" y="16200"/>
                  <a:pt x="21002" y="16837"/>
                  <a:pt x="20264" y="16837"/>
                </a:cubicBezTo>
                <a:lnTo>
                  <a:pt x="18742" y="16837"/>
                </a:lnTo>
                <a:lnTo>
                  <a:pt x="18742" y="21600"/>
                </a:lnTo>
                <a:lnTo>
                  <a:pt x="13957" y="16837"/>
                </a:lnTo>
                <a:lnTo>
                  <a:pt x="1335" y="16837"/>
                </a:lnTo>
                <a:cubicBezTo>
                  <a:pt x="597" y="16837"/>
                  <a:pt x="0" y="16200"/>
                  <a:pt x="0" y="15414"/>
                </a:cubicBezTo>
                <a:lnTo>
                  <a:pt x="0" y="1423"/>
                </a:lnTo>
                <a:cubicBezTo>
                  <a:pt x="0" y="637"/>
                  <a:pt x="597" y="0"/>
                  <a:pt x="1335" y="0"/>
                </a:cubicBezTo>
                <a:close/>
              </a:path>
            </a:pathLst>
          </a:custGeom>
          <a:solidFill>
            <a:srgbClr val="00B0F0"/>
          </a:solidFill>
          <a:ln>
            <a:noFill/>
          </a:ln>
          <a:effectLst/>
        </p:spPr>
        <p:txBody>
          <a:bodyPr lIns="38100" tIns="38100" rIns="38100" bIns="38100" anchor="ctr"/>
          <a:lstStyle/>
          <a:p>
            <a:pPr defTabSz="457200" eaLnBrk="1" fontAlgn="auto" hangingPunct="1">
              <a:spcBef>
                <a:spcPts val="0"/>
              </a:spcBef>
              <a:spcAft>
                <a:spcPts val="0"/>
              </a:spcAft>
              <a:defRPr/>
            </a:pPr>
            <a:endParaRPr lang="id-ID" sz="3000">
              <a:solidFill>
                <a:srgbClr val="FFFFFF"/>
              </a:solidFill>
              <a:effectLst>
                <a:outerShdw blurRad="38100" dist="38100" dir="2700000" algn="tl">
                  <a:srgbClr val="C0C0C0"/>
                </a:outerShdw>
              </a:effectLst>
              <a:latin typeface="+mn-lt"/>
            </a:endParaRPr>
          </a:p>
        </p:txBody>
      </p:sp>
      <p:sp>
        <p:nvSpPr>
          <p:cNvPr id="527" name="AutoShape 5"/>
          <p:cNvSpPr>
            <a:spLocks/>
          </p:cNvSpPr>
          <p:nvPr/>
        </p:nvSpPr>
        <p:spPr bwMode="auto">
          <a:xfrm flipH="1">
            <a:off x="7123113" y="1743075"/>
            <a:ext cx="828675" cy="77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5" y="0"/>
                </a:moveTo>
                <a:lnTo>
                  <a:pt x="20264" y="0"/>
                </a:lnTo>
                <a:cubicBezTo>
                  <a:pt x="21002" y="0"/>
                  <a:pt x="21600" y="637"/>
                  <a:pt x="21600" y="1423"/>
                </a:cubicBezTo>
                <a:lnTo>
                  <a:pt x="21600" y="15414"/>
                </a:lnTo>
                <a:cubicBezTo>
                  <a:pt x="21600" y="16200"/>
                  <a:pt x="21002" y="16837"/>
                  <a:pt x="20264" y="16837"/>
                </a:cubicBezTo>
                <a:lnTo>
                  <a:pt x="18742" y="16837"/>
                </a:lnTo>
                <a:lnTo>
                  <a:pt x="18742" y="21600"/>
                </a:lnTo>
                <a:lnTo>
                  <a:pt x="13957" y="16837"/>
                </a:lnTo>
                <a:lnTo>
                  <a:pt x="1335" y="16837"/>
                </a:lnTo>
                <a:cubicBezTo>
                  <a:pt x="597" y="16837"/>
                  <a:pt x="0" y="16200"/>
                  <a:pt x="0" y="15414"/>
                </a:cubicBezTo>
                <a:lnTo>
                  <a:pt x="0" y="1423"/>
                </a:lnTo>
                <a:cubicBezTo>
                  <a:pt x="0" y="637"/>
                  <a:pt x="597" y="0"/>
                  <a:pt x="1335" y="0"/>
                </a:cubicBezTo>
                <a:close/>
              </a:path>
            </a:pathLst>
          </a:custGeom>
          <a:solidFill>
            <a:srgbClr val="004376"/>
          </a:solidFill>
          <a:ln>
            <a:noFill/>
          </a:ln>
          <a:effectLst/>
        </p:spPr>
        <p:txBody>
          <a:bodyPr lIns="38100" tIns="38100" rIns="38100" bIns="38100" anchor="ctr"/>
          <a:lstStyle/>
          <a:p>
            <a:pPr defTabSz="457200" eaLnBrk="1" fontAlgn="auto" hangingPunct="1">
              <a:spcBef>
                <a:spcPts val="0"/>
              </a:spcBef>
              <a:spcAft>
                <a:spcPts val="0"/>
              </a:spcAft>
              <a:defRPr/>
            </a:pPr>
            <a:endParaRPr lang="id-ID" sz="3000">
              <a:solidFill>
                <a:srgbClr val="FFFFFF"/>
              </a:solidFill>
              <a:effectLst>
                <a:outerShdw blurRad="38100" dist="38100" dir="2700000" algn="tl">
                  <a:srgbClr val="C0C0C0"/>
                </a:outerShdw>
              </a:effectLst>
              <a:latin typeface="+mn-lt"/>
            </a:endParaRPr>
          </a:p>
        </p:txBody>
      </p:sp>
      <p:sp>
        <p:nvSpPr>
          <p:cNvPr id="117768" name="Freeform 22"/>
          <p:cNvSpPr>
            <a:spLocks noEditPoints="1"/>
          </p:cNvSpPr>
          <p:nvPr/>
        </p:nvSpPr>
        <p:spPr bwMode="auto">
          <a:xfrm>
            <a:off x="8286750" y="3067050"/>
            <a:ext cx="280988" cy="279400"/>
          </a:xfrm>
          <a:custGeom>
            <a:avLst/>
            <a:gdLst>
              <a:gd name="T0" fmla="*/ 2147483647 w 204"/>
              <a:gd name="T1" fmla="*/ 0 h 204"/>
              <a:gd name="T2" fmla="*/ 2147483647 w 204"/>
              <a:gd name="T3" fmla="*/ 0 h 204"/>
              <a:gd name="T4" fmla="*/ 0 w 204"/>
              <a:gd name="T5" fmla="*/ 2147483647 h 204"/>
              <a:gd name="T6" fmla="*/ 0 w 204"/>
              <a:gd name="T7" fmla="*/ 2147483647 h 204"/>
              <a:gd name="T8" fmla="*/ 0 w 204"/>
              <a:gd name="T9" fmla="*/ 2147483647 h 204"/>
              <a:gd name="T10" fmla="*/ 2147483647 w 204"/>
              <a:gd name="T11" fmla="*/ 2147483647 h 204"/>
              <a:gd name="T12" fmla="*/ 2147483647 w 204"/>
              <a:gd name="T13" fmla="*/ 2147483647 h 204"/>
              <a:gd name="T14" fmla="*/ 2147483647 w 204"/>
              <a:gd name="T15" fmla="*/ 2147483647 h 204"/>
              <a:gd name="T16" fmla="*/ 2147483647 w 204"/>
              <a:gd name="T17" fmla="*/ 2147483647 h 204"/>
              <a:gd name="T18" fmla="*/ 2147483647 w 204"/>
              <a:gd name="T19" fmla="*/ 2147483647 h 204"/>
              <a:gd name="T20" fmla="*/ 2147483647 w 204"/>
              <a:gd name="T21" fmla="*/ 0 h 204"/>
              <a:gd name="T22" fmla="*/ 2147483647 w 204"/>
              <a:gd name="T23" fmla="*/ 2147483647 h 204"/>
              <a:gd name="T24" fmla="*/ 2147483647 w 204"/>
              <a:gd name="T25" fmla="*/ 2147483647 h 204"/>
              <a:gd name="T26" fmla="*/ 2147483647 w 204"/>
              <a:gd name="T27" fmla="*/ 2147483647 h 204"/>
              <a:gd name="T28" fmla="*/ 2147483647 w 204"/>
              <a:gd name="T29" fmla="*/ 2147483647 h 204"/>
              <a:gd name="T30" fmla="*/ 2147483647 w 204"/>
              <a:gd name="T31" fmla="*/ 2147483647 h 204"/>
              <a:gd name="T32" fmla="*/ 2147483647 w 204"/>
              <a:gd name="T33" fmla="*/ 2147483647 h 204"/>
              <a:gd name="T34" fmla="*/ 2147483647 w 204"/>
              <a:gd name="T35" fmla="*/ 2147483647 h 204"/>
              <a:gd name="T36" fmla="*/ 2147483647 w 204"/>
              <a:gd name="T37" fmla="*/ 2147483647 h 204"/>
              <a:gd name="T38" fmla="*/ 2147483647 w 204"/>
              <a:gd name="T39" fmla="*/ 2147483647 h 204"/>
              <a:gd name="T40" fmla="*/ 2147483647 w 204"/>
              <a:gd name="T41" fmla="*/ 2147483647 h 204"/>
              <a:gd name="T42" fmla="*/ 2147483647 w 204"/>
              <a:gd name="T43" fmla="*/ 2147483647 h 204"/>
              <a:gd name="T44" fmla="*/ 2147483647 w 204"/>
              <a:gd name="T45" fmla="*/ 2147483647 h 204"/>
              <a:gd name="T46" fmla="*/ 2147483647 w 204"/>
              <a:gd name="T47" fmla="*/ 2147483647 h 204"/>
              <a:gd name="T48" fmla="*/ 2147483647 w 204"/>
              <a:gd name="T49" fmla="*/ 2147483647 h 204"/>
              <a:gd name="T50" fmla="*/ 2147483647 w 204"/>
              <a:gd name="T51" fmla="*/ 2147483647 h 204"/>
              <a:gd name="T52" fmla="*/ 2147483647 w 204"/>
              <a:gd name="T53" fmla="*/ 2147483647 h 204"/>
              <a:gd name="T54" fmla="*/ 2147483647 w 204"/>
              <a:gd name="T55" fmla="*/ 2147483647 h 204"/>
              <a:gd name="T56" fmla="*/ 2147483647 w 204"/>
              <a:gd name="T57" fmla="*/ 2147483647 h 204"/>
              <a:gd name="T58" fmla="*/ 2147483647 w 204"/>
              <a:gd name="T59" fmla="*/ 2147483647 h 204"/>
              <a:gd name="T60" fmla="*/ 2147483647 w 204"/>
              <a:gd name="T61" fmla="*/ 2147483647 h 204"/>
              <a:gd name="T62" fmla="*/ 2147483647 w 204"/>
              <a:gd name="T63" fmla="*/ 2147483647 h 204"/>
              <a:gd name="T64" fmla="*/ 2147483647 w 204"/>
              <a:gd name="T65" fmla="*/ 2147483647 h 204"/>
              <a:gd name="T66" fmla="*/ 2147483647 w 204"/>
              <a:gd name="T67" fmla="*/ 2147483647 h 204"/>
              <a:gd name="T68" fmla="*/ 2147483647 w 204"/>
              <a:gd name="T69" fmla="*/ 2147483647 h 204"/>
              <a:gd name="T70" fmla="*/ 2147483647 w 204"/>
              <a:gd name="T71" fmla="*/ 2147483647 h 204"/>
              <a:gd name="T72" fmla="*/ 2147483647 w 204"/>
              <a:gd name="T73" fmla="*/ 2147483647 h 2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4"/>
              <a:gd name="T112" fmla="*/ 0 h 204"/>
              <a:gd name="T113" fmla="*/ 204 w 204"/>
              <a:gd name="T114" fmla="*/ 204 h 2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69" name="Freeform 24"/>
          <p:cNvSpPr>
            <a:spLocks/>
          </p:cNvSpPr>
          <p:nvPr/>
        </p:nvSpPr>
        <p:spPr bwMode="auto">
          <a:xfrm>
            <a:off x="4416425" y="1963738"/>
            <a:ext cx="158750" cy="344487"/>
          </a:xfrm>
          <a:custGeom>
            <a:avLst/>
            <a:gdLst>
              <a:gd name="T0" fmla="*/ 2147483647 w 63"/>
              <a:gd name="T1" fmla="*/ 2147483647 h 137"/>
              <a:gd name="T2" fmla="*/ 2147483647 w 63"/>
              <a:gd name="T3" fmla="*/ 2147483647 h 137"/>
              <a:gd name="T4" fmla="*/ 2147483647 w 63"/>
              <a:gd name="T5" fmla="*/ 2147483647 h 137"/>
              <a:gd name="T6" fmla="*/ 2147483647 w 63"/>
              <a:gd name="T7" fmla="*/ 2147483647 h 137"/>
              <a:gd name="T8" fmla="*/ 2147483647 w 63"/>
              <a:gd name="T9" fmla="*/ 2147483647 h 137"/>
              <a:gd name="T10" fmla="*/ 2147483647 w 63"/>
              <a:gd name="T11" fmla="*/ 0 h 137"/>
              <a:gd name="T12" fmla="*/ 2147483647 w 63"/>
              <a:gd name="T13" fmla="*/ 0 h 137"/>
              <a:gd name="T14" fmla="*/ 2147483647 w 63"/>
              <a:gd name="T15" fmla="*/ 2147483647 h 137"/>
              <a:gd name="T16" fmla="*/ 2147483647 w 63"/>
              <a:gd name="T17" fmla="*/ 2147483647 h 137"/>
              <a:gd name="T18" fmla="*/ 0 w 63"/>
              <a:gd name="T19" fmla="*/ 2147483647 h 137"/>
              <a:gd name="T20" fmla="*/ 0 w 63"/>
              <a:gd name="T21" fmla="*/ 2147483647 h 137"/>
              <a:gd name="T22" fmla="*/ 2147483647 w 63"/>
              <a:gd name="T23" fmla="*/ 2147483647 h 137"/>
              <a:gd name="T24" fmla="*/ 2147483647 w 63"/>
              <a:gd name="T25" fmla="*/ 2147483647 h 137"/>
              <a:gd name="T26" fmla="*/ 2147483647 w 63"/>
              <a:gd name="T27" fmla="*/ 2147483647 h 137"/>
              <a:gd name="T28" fmla="*/ 2147483647 w 63"/>
              <a:gd name="T29" fmla="*/ 2147483647 h 137"/>
              <a:gd name="T30" fmla="*/ 2147483647 w 63"/>
              <a:gd name="T31" fmla="*/ 2147483647 h 137"/>
              <a:gd name="T32" fmla="*/ 2147483647 w 63"/>
              <a:gd name="T33" fmla="*/ 2147483647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137"/>
              <a:gd name="T53" fmla="*/ 63 w 63"/>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137">
                <a:moveTo>
                  <a:pt x="63" y="44"/>
                </a:moveTo>
                <a:cubicBezTo>
                  <a:pt x="42" y="44"/>
                  <a:pt x="42" y="44"/>
                  <a:pt x="42" y="44"/>
                </a:cubicBezTo>
                <a:cubicBezTo>
                  <a:pt x="42" y="30"/>
                  <a:pt x="42" y="30"/>
                  <a:pt x="42" y="30"/>
                </a:cubicBezTo>
                <a:cubicBezTo>
                  <a:pt x="42" y="25"/>
                  <a:pt x="45" y="24"/>
                  <a:pt x="48" y="24"/>
                </a:cubicBezTo>
                <a:cubicBezTo>
                  <a:pt x="50" y="24"/>
                  <a:pt x="63" y="24"/>
                  <a:pt x="63" y="24"/>
                </a:cubicBezTo>
                <a:cubicBezTo>
                  <a:pt x="63" y="0"/>
                  <a:pt x="63" y="0"/>
                  <a:pt x="63" y="0"/>
                </a:cubicBezTo>
                <a:cubicBezTo>
                  <a:pt x="42" y="0"/>
                  <a:pt x="42" y="0"/>
                  <a:pt x="42" y="0"/>
                </a:cubicBezTo>
                <a:cubicBezTo>
                  <a:pt x="19" y="0"/>
                  <a:pt x="13" y="18"/>
                  <a:pt x="13" y="29"/>
                </a:cubicBezTo>
                <a:cubicBezTo>
                  <a:pt x="13" y="44"/>
                  <a:pt x="13" y="44"/>
                  <a:pt x="13" y="44"/>
                </a:cubicBezTo>
                <a:cubicBezTo>
                  <a:pt x="0" y="44"/>
                  <a:pt x="0" y="44"/>
                  <a:pt x="0" y="44"/>
                </a:cubicBezTo>
                <a:cubicBezTo>
                  <a:pt x="0" y="68"/>
                  <a:pt x="0" y="68"/>
                  <a:pt x="0" y="68"/>
                </a:cubicBezTo>
                <a:cubicBezTo>
                  <a:pt x="13" y="68"/>
                  <a:pt x="13" y="68"/>
                  <a:pt x="13" y="68"/>
                </a:cubicBezTo>
                <a:cubicBezTo>
                  <a:pt x="13" y="99"/>
                  <a:pt x="13" y="137"/>
                  <a:pt x="13" y="137"/>
                </a:cubicBezTo>
                <a:cubicBezTo>
                  <a:pt x="42" y="137"/>
                  <a:pt x="42" y="137"/>
                  <a:pt x="42" y="137"/>
                </a:cubicBezTo>
                <a:cubicBezTo>
                  <a:pt x="42" y="137"/>
                  <a:pt x="42" y="99"/>
                  <a:pt x="42" y="68"/>
                </a:cubicBezTo>
                <a:cubicBezTo>
                  <a:pt x="61" y="68"/>
                  <a:pt x="61" y="68"/>
                  <a:pt x="61" y="68"/>
                </a:cubicBezTo>
                <a:lnTo>
                  <a:pt x="63"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 name="Group 514"/>
          <p:cNvGrpSpPr/>
          <p:nvPr/>
        </p:nvGrpSpPr>
        <p:grpSpPr>
          <a:xfrm>
            <a:off x="7345905" y="1814926"/>
            <a:ext cx="383236" cy="374233"/>
            <a:chOff x="8402638" y="2208213"/>
            <a:chExt cx="473075" cy="461962"/>
          </a:xfrm>
          <a:solidFill>
            <a:schemeClr val="bg1"/>
          </a:solidFill>
        </p:grpSpPr>
        <p:sp>
          <p:nvSpPr>
            <p:cNvPr id="516" name="Freeform 27"/>
            <p:cNvSpPr>
              <a:spLocks noEditPoints="1"/>
            </p:cNvSpPr>
            <p:nvPr/>
          </p:nvSpPr>
          <p:spPr bwMode="auto">
            <a:xfrm>
              <a:off x="8402638" y="2428875"/>
              <a:ext cx="473075" cy="241300"/>
            </a:xfrm>
            <a:custGeom>
              <a:avLst/>
              <a:gdLst>
                <a:gd name="T0" fmla="*/ 23 w 126"/>
                <a:gd name="T1" fmla="*/ 0 h 64"/>
                <a:gd name="T2" fmla="*/ 0 w 126"/>
                <a:gd name="T3" fmla="*/ 41 h 64"/>
                <a:gd name="T4" fmla="*/ 103 w 126"/>
                <a:gd name="T5" fmla="*/ 64 h 64"/>
                <a:gd name="T6" fmla="*/ 126 w 126"/>
                <a:gd name="T7" fmla="*/ 23 h 64"/>
                <a:gd name="T8" fmla="*/ 40 w 126"/>
                <a:gd name="T9" fmla="*/ 14 h 64"/>
                <a:gd name="T10" fmla="*/ 32 w 126"/>
                <a:gd name="T11" fmla="*/ 51 h 64"/>
                <a:gd name="T12" fmla="*/ 25 w 126"/>
                <a:gd name="T13" fmla="*/ 14 h 64"/>
                <a:gd name="T14" fmla="*/ 18 w 126"/>
                <a:gd name="T15" fmla="*/ 8 h 64"/>
                <a:gd name="T16" fmla="*/ 40 w 126"/>
                <a:gd name="T17" fmla="*/ 14 h 64"/>
                <a:gd name="T18" fmla="*/ 54 w 126"/>
                <a:gd name="T19" fmla="*/ 51 h 64"/>
                <a:gd name="T20" fmla="*/ 50 w 126"/>
                <a:gd name="T21" fmla="*/ 51 h 64"/>
                <a:gd name="T22" fmla="*/ 43 w 126"/>
                <a:gd name="T23" fmla="*/ 50 h 64"/>
                <a:gd name="T24" fmla="*/ 42 w 126"/>
                <a:gd name="T25" fmla="*/ 19 h 64"/>
                <a:gd name="T26" fmla="*/ 49 w 126"/>
                <a:gd name="T27" fmla="*/ 44 h 64"/>
                <a:gd name="T28" fmla="*/ 50 w 126"/>
                <a:gd name="T29" fmla="*/ 46 h 64"/>
                <a:gd name="T30" fmla="*/ 54 w 126"/>
                <a:gd name="T31" fmla="*/ 43 h 64"/>
                <a:gd name="T32" fmla="*/ 61 w 126"/>
                <a:gd name="T33" fmla="*/ 19 h 64"/>
                <a:gd name="T34" fmla="*/ 84 w 126"/>
                <a:gd name="T35" fmla="*/ 44 h 64"/>
                <a:gd name="T36" fmla="*/ 78 w 126"/>
                <a:gd name="T37" fmla="*/ 51 h 64"/>
                <a:gd name="T38" fmla="*/ 72 w 126"/>
                <a:gd name="T39" fmla="*/ 49 h 64"/>
                <a:gd name="T40" fmla="*/ 65 w 126"/>
                <a:gd name="T41" fmla="*/ 51 h 64"/>
                <a:gd name="T42" fmla="*/ 72 w 126"/>
                <a:gd name="T43" fmla="*/ 8 h 64"/>
                <a:gd name="T44" fmla="*/ 74 w 126"/>
                <a:gd name="T45" fmla="*/ 20 h 64"/>
                <a:gd name="T46" fmla="*/ 82 w 126"/>
                <a:gd name="T47" fmla="*/ 21 h 64"/>
                <a:gd name="T48" fmla="*/ 84 w 126"/>
                <a:gd name="T49" fmla="*/ 44 h 64"/>
                <a:gd name="T50" fmla="*/ 94 w 126"/>
                <a:gd name="T51" fmla="*/ 36 h 64"/>
                <a:gd name="T52" fmla="*/ 94 w 126"/>
                <a:gd name="T53" fmla="*/ 45 h 64"/>
                <a:gd name="T54" fmla="*/ 99 w 126"/>
                <a:gd name="T55" fmla="*/ 46 h 64"/>
                <a:gd name="T56" fmla="*/ 99 w 126"/>
                <a:gd name="T57" fmla="*/ 40 h 64"/>
                <a:gd name="T58" fmla="*/ 106 w 126"/>
                <a:gd name="T59" fmla="*/ 42 h 64"/>
                <a:gd name="T60" fmla="*/ 96 w 126"/>
                <a:gd name="T61" fmla="*/ 52 h 64"/>
                <a:gd name="T62" fmla="*/ 87 w 126"/>
                <a:gd name="T63" fmla="*/ 42 h 64"/>
                <a:gd name="T64" fmla="*/ 90 w 126"/>
                <a:gd name="T65" fmla="*/ 21 h 64"/>
                <a:gd name="T66" fmla="*/ 103 w 126"/>
                <a:gd name="T67" fmla="*/ 21 h 64"/>
                <a:gd name="T68" fmla="*/ 106 w 126"/>
                <a:gd name="T69"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64">
                  <a:moveTo>
                    <a:pt x="103" y="0"/>
                  </a:moveTo>
                  <a:cubicBezTo>
                    <a:pt x="23" y="0"/>
                    <a:pt x="23" y="0"/>
                    <a:pt x="23" y="0"/>
                  </a:cubicBezTo>
                  <a:cubicBezTo>
                    <a:pt x="10" y="0"/>
                    <a:pt x="0" y="10"/>
                    <a:pt x="0" y="23"/>
                  </a:cubicBezTo>
                  <a:cubicBezTo>
                    <a:pt x="0" y="41"/>
                    <a:pt x="0" y="41"/>
                    <a:pt x="0" y="41"/>
                  </a:cubicBezTo>
                  <a:cubicBezTo>
                    <a:pt x="0" y="54"/>
                    <a:pt x="10" y="64"/>
                    <a:pt x="23" y="64"/>
                  </a:cubicBezTo>
                  <a:cubicBezTo>
                    <a:pt x="103" y="64"/>
                    <a:pt x="103" y="64"/>
                    <a:pt x="103" y="64"/>
                  </a:cubicBezTo>
                  <a:cubicBezTo>
                    <a:pt x="115" y="64"/>
                    <a:pt x="126" y="54"/>
                    <a:pt x="126" y="41"/>
                  </a:cubicBezTo>
                  <a:cubicBezTo>
                    <a:pt x="126" y="23"/>
                    <a:pt x="126" y="23"/>
                    <a:pt x="126" y="23"/>
                  </a:cubicBezTo>
                  <a:cubicBezTo>
                    <a:pt x="126" y="10"/>
                    <a:pt x="115" y="0"/>
                    <a:pt x="103" y="0"/>
                  </a:cubicBezTo>
                  <a:close/>
                  <a:moveTo>
                    <a:pt x="40" y="14"/>
                  </a:moveTo>
                  <a:cubicBezTo>
                    <a:pt x="32" y="14"/>
                    <a:pt x="32" y="14"/>
                    <a:pt x="32" y="14"/>
                  </a:cubicBezTo>
                  <a:cubicBezTo>
                    <a:pt x="32" y="51"/>
                    <a:pt x="32" y="51"/>
                    <a:pt x="32" y="51"/>
                  </a:cubicBezTo>
                  <a:cubicBezTo>
                    <a:pt x="25" y="51"/>
                    <a:pt x="25" y="51"/>
                    <a:pt x="25" y="51"/>
                  </a:cubicBezTo>
                  <a:cubicBezTo>
                    <a:pt x="25" y="14"/>
                    <a:pt x="25" y="14"/>
                    <a:pt x="25" y="14"/>
                  </a:cubicBezTo>
                  <a:cubicBezTo>
                    <a:pt x="18" y="14"/>
                    <a:pt x="18" y="14"/>
                    <a:pt x="18" y="14"/>
                  </a:cubicBezTo>
                  <a:cubicBezTo>
                    <a:pt x="18" y="8"/>
                    <a:pt x="18" y="8"/>
                    <a:pt x="18" y="8"/>
                  </a:cubicBezTo>
                  <a:cubicBezTo>
                    <a:pt x="40" y="8"/>
                    <a:pt x="40" y="8"/>
                    <a:pt x="40" y="8"/>
                  </a:cubicBezTo>
                  <a:lnTo>
                    <a:pt x="40" y="14"/>
                  </a:lnTo>
                  <a:close/>
                  <a:moveTo>
                    <a:pt x="61" y="51"/>
                  </a:moveTo>
                  <a:cubicBezTo>
                    <a:pt x="54" y="51"/>
                    <a:pt x="54" y="51"/>
                    <a:pt x="54" y="51"/>
                  </a:cubicBezTo>
                  <a:cubicBezTo>
                    <a:pt x="54" y="48"/>
                    <a:pt x="54" y="48"/>
                    <a:pt x="54" y="48"/>
                  </a:cubicBezTo>
                  <a:cubicBezTo>
                    <a:pt x="53" y="49"/>
                    <a:pt x="52" y="50"/>
                    <a:pt x="50" y="51"/>
                  </a:cubicBezTo>
                  <a:cubicBezTo>
                    <a:pt x="49" y="51"/>
                    <a:pt x="48" y="52"/>
                    <a:pt x="47" y="52"/>
                  </a:cubicBezTo>
                  <a:cubicBezTo>
                    <a:pt x="45" y="52"/>
                    <a:pt x="44" y="51"/>
                    <a:pt x="43" y="50"/>
                  </a:cubicBezTo>
                  <a:cubicBezTo>
                    <a:pt x="43" y="49"/>
                    <a:pt x="42" y="48"/>
                    <a:pt x="42" y="46"/>
                  </a:cubicBezTo>
                  <a:cubicBezTo>
                    <a:pt x="42" y="19"/>
                    <a:pt x="42" y="19"/>
                    <a:pt x="42" y="19"/>
                  </a:cubicBezTo>
                  <a:cubicBezTo>
                    <a:pt x="49" y="19"/>
                    <a:pt x="49" y="19"/>
                    <a:pt x="49" y="19"/>
                  </a:cubicBezTo>
                  <a:cubicBezTo>
                    <a:pt x="49" y="44"/>
                    <a:pt x="49" y="44"/>
                    <a:pt x="49" y="44"/>
                  </a:cubicBezTo>
                  <a:cubicBezTo>
                    <a:pt x="49" y="44"/>
                    <a:pt x="49" y="45"/>
                    <a:pt x="49" y="45"/>
                  </a:cubicBezTo>
                  <a:cubicBezTo>
                    <a:pt x="49" y="46"/>
                    <a:pt x="50" y="46"/>
                    <a:pt x="50" y="46"/>
                  </a:cubicBezTo>
                  <a:cubicBezTo>
                    <a:pt x="51" y="46"/>
                    <a:pt x="51" y="46"/>
                    <a:pt x="52" y="45"/>
                  </a:cubicBezTo>
                  <a:cubicBezTo>
                    <a:pt x="53" y="45"/>
                    <a:pt x="54" y="44"/>
                    <a:pt x="54" y="43"/>
                  </a:cubicBezTo>
                  <a:cubicBezTo>
                    <a:pt x="54" y="19"/>
                    <a:pt x="54" y="19"/>
                    <a:pt x="54" y="19"/>
                  </a:cubicBezTo>
                  <a:cubicBezTo>
                    <a:pt x="61" y="19"/>
                    <a:pt x="61" y="19"/>
                    <a:pt x="61" y="19"/>
                  </a:cubicBezTo>
                  <a:lnTo>
                    <a:pt x="61" y="51"/>
                  </a:lnTo>
                  <a:close/>
                  <a:moveTo>
                    <a:pt x="84" y="44"/>
                  </a:moveTo>
                  <a:cubicBezTo>
                    <a:pt x="84" y="47"/>
                    <a:pt x="83" y="48"/>
                    <a:pt x="82" y="50"/>
                  </a:cubicBezTo>
                  <a:cubicBezTo>
                    <a:pt x="81" y="51"/>
                    <a:pt x="80" y="51"/>
                    <a:pt x="78" y="51"/>
                  </a:cubicBezTo>
                  <a:cubicBezTo>
                    <a:pt x="77" y="51"/>
                    <a:pt x="75" y="51"/>
                    <a:pt x="74" y="51"/>
                  </a:cubicBezTo>
                  <a:cubicBezTo>
                    <a:pt x="74" y="50"/>
                    <a:pt x="73" y="50"/>
                    <a:pt x="72" y="49"/>
                  </a:cubicBezTo>
                  <a:cubicBezTo>
                    <a:pt x="72" y="51"/>
                    <a:pt x="72" y="51"/>
                    <a:pt x="72" y="51"/>
                  </a:cubicBezTo>
                  <a:cubicBezTo>
                    <a:pt x="65" y="51"/>
                    <a:pt x="65" y="51"/>
                    <a:pt x="65" y="51"/>
                  </a:cubicBezTo>
                  <a:cubicBezTo>
                    <a:pt x="65" y="8"/>
                    <a:pt x="65" y="8"/>
                    <a:pt x="65" y="8"/>
                  </a:cubicBezTo>
                  <a:cubicBezTo>
                    <a:pt x="72" y="8"/>
                    <a:pt x="72" y="8"/>
                    <a:pt x="72" y="8"/>
                  </a:cubicBezTo>
                  <a:cubicBezTo>
                    <a:pt x="72" y="22"/>
                    <a:pt x="72" y="22"/>
                    <a:pt x="72" y="22"/>
                  </a:cubicBezTo>
                  <a:cubicBezTo>
                    <a:pt x="73" y="21"/>
                    <a:pt x="74" y="20"/>
                    <a:pt x="74" y="20"/>
                  </a:cubicBezTo>
                  <a:cubicBezTo>
                    <a:pt x="75" y="19"/>
                    <a:pt x="76" y="19"/>
                    <a:pt x="77" y="19"/>
                  </a:cubicBezTo>
                  <a:cubicBezTo>
                    <a:pt x="79" y="19"/>
                    <a:pt x="81" y="19"/>
                    <a:pt x="82" y="21"/>
                  </a:cubicBezTo>
                  <a:cubicBezTo>
                    <a:pt x="83" y="22"/>
                    <a:pt x="84" y="24"/>
                    <a:pt x="84" y="27"/>
                  </a:cubicBezTo>
                  <a:lnTo>
                    <a:pt x="84" y="44"/>
                  </a:lnTo>
                  <a:close/>
                  <a:moveTo>
                    <a:pt x="106" y="36"/>
                  </a:moveTo>
                  <a:cubicBezTo>
                    <a:pt x="94" y="36"/>
                    <a:pt x="94" y="36"/>
                    <a:pt x="94" y="36"/>
                  </a:cubicBezTo>
                  <a:cubicBezTo>
                    <a:pt x="94" y="42"/>
                    <a:pt x="94" y="42"/>
                    <a:pt x="94" y="42"/>
                  </a:cubicBezTo>
                  <a:cubicBezTo>
                    <a:pt x="94" y="44"/>
                    <a:pt x="94" y="45"/>
                    <a:pt x="94" y="45"/>
                  </a:cubicBezTo>
                  <a:cubicBezTo>
                    <a:pt x="95" y="46"/>
                    <a:pt x="95" y="46"/>
                    <a:pt x="96" y="46"/>
                  </a:cubicBezTo>
                  <a:cubicBezTo>
                    <a:pt x="97" y="46"/>
                    <a:pt x="98" y="46"/>
                    <a:pt x="99" y="46"/>
                  </a:cubicBezTo>
                  <a:cubicBezTo>
                    <a:pt x="99" y="45"/>
                    <a:pt x="99" y="44"/>
                    <a:pt x="99" y="42"/>
                  </a:cubicBezTo>
                  <a:cubicBezTo>
                    <a:pt x="99" y="40"/>
                    <a:pt x="99" y="40"/>
                    <a:pt x="99" y="40"/>
                  </a:cubicBezTo>
                  <a:cubicBezTo>
                    <a:pt x="106" y="40"/>
                    <a:pt x="106" y="40"/>
                    <a:pt x="106" y="40"/>
                  </a:cubicBezTo>
                  <a:cubicBezTo>
                    <a:pt x="106" y="42"/>
                    <a:pt x="106" y="42"/>
                    <a:pt x="106" y="42"/>
                  </a:cubicBezTo>
                  <a:cubicBezTo>
                    <a:pt x="106" y="45"/>
                    <a:pt x="105" y="48"/>
                    <a:pt x="103" y="49"/>
                  </a:cubicBezTo>
                  <a:cubicBezTo>
                    <a:pt x="102" y="51"/>
                    <a:pt x="99" y="52"/>
                    <a:pt x="96" y="52"/>
                  </a:cubicBezTo>
                  <a:cubicBezTo>
                    <a:pt x="93" y="52"/>
                    <a:pt x="91" y="51"/>
                    <a:pt x="89" y="49"/>
                  </a:cubicBezTo>
                  <a:cubicBezTo>
                    <a:pt x="88" y="48"/>
                    <a:pt x="87" y="45"/>
                    <a:pt x="87" y="42"/>
                  </a:cubicBezTo>
                  <a:cubicBezTo>
                    <a:pt x="87" y="28"/>
                    <a:pt x="87" y="28"/>
                    <a:pt x="87" y="28"/>
                  </a:cubicBezTo>
                  <a:cubicBezTo>
                    <a:pt x="87" y="25"/>
                    <a:pt x="88" y="23"/>
                    <a:pt x="90" y="21"/>
                  </a:cubicBezTo>
                  <a:cubicBezTo>
                    <a:pt x="91" y="19"/>
                    <a:pt x="94" y="18"/>
                    <a:pt x="97" y="18"/>
                  </a:cubicBezTo>
                  <a:cubicBezTo>
                    <a:pt x="100" y="18"/>
                    <a:pt x="102" y="19"/>
                    <a:pt x="103" y="21"/>
                  </a:cubicBezTo>
                  <a:cubicBezTo>
                    <a:pt x="105" y="22"/>
                    <a:pt x="106" y="25"/>
                    <a:pt x="106" y="28"/>
                  </a:cubicBezTo>
                  <a:lnTo>
                    <a:pt x="106" y="36"/>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7" name="Freeform 28"/>
            <p:cNvSpPr>
              <a:spLocks/>
            </p:cNvSpPr>
            <p:nvPr/>
          </p:nvSpPr>
          <p:spPr bwMode="auto">
            <a:xfrm>
              <a:off x="8755063" y="2519363"/>
              <a:ext cx="19050" cy="26988"/>
            </a:xfrm>
            <a:custGeom>
              <a:avLst/>
              <a:gdLst>
                <a:gd name="T0" fmla="*/ 2 w 5"/>
                <a:gd name="T1" fmla="*/ 0 h 7"/>
                <a:gd name="T2" fmla="*/ 0 w 5"/>
                <a:gd name="T3" fmla="*/ 1 h 7"/>
                <a:gd name="T4" fmla="*/ 0 w 5"/>
                <a:gd name="T5" fmla="*/ 4 h 7"/>
                <a:gd name="T6" fmla="*/ 0 w 5"/>
                <a:gd name="T7" fmla="*/ 7 h 7"/>
                <a:gd name="T8" fmla="*/ 5 w 5"/>
                <a:gd name="T9" fmla="*/ 7 h 7"/>
                <a:gd name="T10" fmla="*/ 5 w 5"/>
                <a:gd name="T11" fmla="*/ 4 h 7"/>
                <a:gd name="T12" fmla="*/ 4 w 5"/>
                <a:gd name="T13" fmla="*/ 1 h 7"/>
                <a:gd name="T14" fmla="*/ 2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0"/>
                  </a:moveTo>
                  <a:cubicBezTo>
                    <a:pt x="1" y="0"/>
                    <a:pt x="1" y="0"/>
                    <a:pt x="0" y="1"/>
                  </a:cubicBezTo>
                  <a:cubicBezTo>
                    <a:pt x="0" y="1"/>
                    <a:pt x="0" y="2"/>
                    <a:pt x="0" y="4"/>
                  </a:cubicBezTo>
                  <a:cubicBezTo>
                    <a:pt x="0" y="7"/>
                    <a:pt x="0" y="7"/>
                    <a:pt x="0" y="7"/>
                  </a:cubicBezTo>
                  <a:cubicBezTo>
                    <a:pt x="5" y="7"/>
                    <a:pt x="5" y="7"/>
                    <a:pt x="5" y="7"/>
                  </a:cubicBezTo>
                  <a:cubicBezTo>
                    <a:pt x="5" y="4"/>
                    <a:pt x="5" y="4"/>
                    <a:pt x="5" y="4"/>
                  </a:cubicBezTo>
                  <a:cubicBezTo>
                    <a:pt x="5" y="2"/>
                    <a:pt x="5" y="1"/>
                    <a:pt x="4" y="1"/>
                  </a:cubicBezTo>
                  <a:cubicBezTo>
                    <a:pt x="4" y="0"/>
                    <a:pt x="3" y="0"/>
                    <a:pt x="2"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8" name="Freeform 29"/>
            <p:cNvSpPr>
              <a:spLocks/>
            </p:cNvSpPr>
            <p:nvPr/>
          </p:nvSpPr>
          <p:spPr bwMode="auto">
            <a:xfrm>
              <a:off x="8672513" y="2519363"/>
              <a:ext cx="19050" cy="82550"/>
            </a:xfrm>
            <a:custGeom>
              <a:avLst/>
              <a:gdLst>
                <a:gd name="T0" fmla="*/ 2 w 5"/>
                <a:gd name="T1" fmla="*/ 0 h 22"/>
                <a:gd name="T2" fmla="*/ 1 w 5"/>
                <a:gd name="T3" fmla="*/ 0 h 22"/>
                <a:gd name="T4" fmla="*/ 0 w 5"/>
                <a:gd name="T5" fmla="*/ 1 h 22"/>
                <a:gd name="T6" fmla="*/ 0 w 5"/>
                <a:gd name="T7" fmla="*/ 21 h 22"/>
                <a:gd name="T8" fmla="*/ 1 w 5"/>
                <a:gd name="T9" fmla="*/ 22 h 22"/>
                <a:gd name="T10" fmla="*/ 3 w 5"/>
                <a:gd name="T11" fmla="*/ 22 h 22"/>
                <a:gd name="T12" fmla="*/ 5 w 5"/>
                <a:gd name="T13" fmla="*/ 22 h 22"/>
                <a:gd name="T14" fmla="*/ 5 w 5"/>
                <a:gd name="T15" fmla="*/ 20 h 22"/>
                <a:gd name="T16" fmla="*/ 5 w 5"/>
                <a:gd name="T17" fmla="*/ 3 h 22"/>
                <a:gd name="T18" fmla="*/ 4 w 5"/>
                <a:gd name="T19" fmla="*/ 1 h 22"/>
                <a:gd name="T20" fmla="*/ 2 w 5"/>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2">
                  <a:moveTo>
                    <a:pt x="2" y="0"/>
                  </a:moveTo>
                  <a:cubicBezTo>
                    <a:pt x="2" y="0"/>
                    <a:pt x="2" y="0"/>
                    <a:pt x="1" y="0"/>
                  </a:cubicBezTo>
                  <a:cubicBezTo>
                    <a:pt x="1" y="0"/>
                    <a:pt x="0" y="1"/>
                    <a:pt x="0" y="1"/>
                  </a:cubicBezTo>
                  <a:cubicBezTo>
                    <a:pt x="0" y="21"/>
                    <a:pt x="0" y="21"/>
                    <a:pt x="0" y="21"/>
                  </a:cubicBezTo>
                  <a:cubicBezTo>
                    <a:pt x="0" y="22"/>
                    <a:pt x="1" y="22"/>
                    <a:pt x="1" y="22"/>
                  </a:cubicBezTo>
                  <a:cubicBezTo>
                    <a:pt x="2" y="22"/>
                    <a:pt x="2" y="22"/>
                    <a:pt x="3" y="22"/>
                  </a:cubicBezTo>
                  <a:cubicBezTo>
                    <a:pt x="4" y="22"/>
                    <a:pt x="4" y="22"/>
                    <a:pt x="5" y="22"/>
                  </a:cubicBezTo>
                  <a:cubicBezTo>
                    <a:pt x="5" y="21"/>
                    <a:pt x="5" y="21"/>
                    <a:pt x="5" y="20"/>
                  </a:cubicBezTo>
                  <a:cubicBezTo>
                    <a:pt x="5" y="3"/>
                    <a:pt x="5" y="3"/>
                    <a:pt x="5" y="3"/>
                  </a:cubicBezTo>
                  <a:cubicBezTo>
                    <a:pt x="5" y="2"/>
                    <a:pt x="5" y="1"/>
                    <a:pt x="4" y="1"/>
                  </a:cubicBezTo>
                  <a:cubicBezTo>
                    <a:pt x="4" y="0"/>
                    <a:pt x="3" y="0"/>
                    <a:pt x="2" y="0"/>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19" name="Freeform 30"/>
            <p:cNvSpPr>
              <a:spLocks/>
            </p:cNvSpPr>
            <p:nvPr/>
          </p:nvSpPr>
          <p:spPr bwMode="auto">
            <a:xfrm>
              <a:off x="8493126" y="2208213"/>
              <a:ext cx="101600" cy="179388"/>
            </a:xfrm>
            <a:custGeom>
              <a:avLst/>
              <a:gdLst>
                <a:gd name="T0" fmla="*/ 21 w 64"/>
                <a:gd name="T1" fmla="*/ 113 h 113"/>
                <a:gd name="T2" fmla="*/ 40 w 64"/>
                <a:gd name="T3" fmla="*/ 113 h 113"/>
                <a:gd name="T4" fmla="*/ 40 w 64"/>
                <a:gd name="T5" fmla="*/ 66 h 113"/>
                <a:gd name="T6" fmla="*/ 64 w 64"/>
                <a:gd name="T7" fmla="*/ 0 h 113"/>
                <a:gd name="T8" fmla="*/ 42 w 64"/>
                <a:gd name="T9" fmla="*/ 0 h 113"/>
                <a:gd name="T10" fmla="*/ 31 w 64"/>
                <a:gd name="T11" fmla="*/ 45 h 113"/>
                <a:gd name="T12" fmla="*/ 31 w 64"/>
                <a:gd name="T13" fmla="*/ 45 h 113"/>
                <a:gd name="T14" fmla="*/ 19 w 64"/>
                <a:gd name="T15" fmla="*/ 0 h 113"/>
                <a:gd name="T16" fmla="*/ 0 w 64"/>
                <a:gd name="T17" fmla="*/ 0 h 113"/>
                <a:gd name="T18" fmla="*/ 21 w 64"/>
                <a:gd name="T19" fmla="*/ 68 h 113"/>
                <a:gd name="T20" fmla="*/ 21 w 64"/>
                <a:gd name="T21"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13">
                  <a:moveTo>
                    <a:pt x="21" y="113"/>
                  </a:moveTo>
                  <a:lnTo>
                    <a:pt x="40" y="113"/>
                  </a:lnTo>
                  <a:lnTo>
                    <a:pt x="40" y="66"/>
                  </a:lnTo>
                  <a:lnTo>
                    <a:pt x="64" y="0"/>
                  </a:lnTo>
                  <a:lnTo>
                    <a:pt x="42" y="0"/>
                  </a:lnTo>
                  <a:lnTo>
                    <a:pt x="31" y="45"/>
                  </a:lnTo>
                  <a:lnTo>
                    <a:pt x="31" y="45"/>
                  </a:lnTo>
                  <a:lnTo>
                    <a:pt x="19" y="0"/>
                  </a:lnTo>
                  <a:lnTo>
                    <a:pt x="0" y="0"/>
                  </a:lnTo>
                  <a:lnTo>
                    <a:pt x="21" y="68"/>
                  </a:lnTo>
                  <a:lnTo>
                    <a:pt x="21" y="113"/>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0" name="Freeform 31"/>
            <p:cNvSpPr>
              <a:spLocks noEditPoints="1"/>
            </p:cNvSpPr>
            <p:nvPr/>
          </p:nvSpPr>
          <p:spPr bwMode="auto">
            <a:xfrm>
              <a:off x="8594726" y="2252663"/>
              <a:ext cx="77788" cy="139700"/>
            </a:xfrm>
            <a:custGeom>
              <a:avLst/>
              <a:gdLst>
                <a:gd name="T0" fmla="*/ 11 w 21"/>
                <a:gd name="T1" fmla="*/ 37 h 37"/>
                <a:gd name="T2" fmla="*/ 18 w 21"/>
                <a:gd name="T3" fmla="*/ 34 h 37"/>
                <a:gd name="T4" fmla="*/ 21 w 21"/>
                <a:gd name="T5" fmla="*/ 27 h 37"/>
                <a:gd name="T6" fmla="*/ 21 w 21"/>
                <a:gd name="T7" fmla="*/ 9 h 37"/>
                <a:gd name="T8" fmla="*/ 18 w 21"/>
                <a:gd name="T9" fmla="*/ 2 h 37"/>
                <a:gd name="T10" fmla="*/ 11 w 21"/>
                <a:gd name="T11" fmla="*/ 0 h 37"/>
                <a:gd name="T12" fmla="*/ 3 w 21"/>
                <a:gd name="T13" fmla="*/ 2 h 37"/>
                <a:gd name="T14" fmla="*/ 0 w 21"/>
                <a:gd name="T15" fmla="*/ 9 h 37"/>
                <a:gd name="T16" fmla="*/ 0 w 21"/>
                <a:gd name="T17" fmla="*/ 27 h 37"/>
                <a:gd name="T18" fmla="*/ 3 w 21"/>
                <a:gd name="T19" fmla="*/ 34 h 37"/>
                <a:gd name="T20" fmla="*/ 11 w 21"/>
                <a:gd name="T21" fmla="*/ 37 h 37"/>
                <a:gd name="T22" fmla="*/ 8 w 21"/>
                <a:gd name="T23" fmla="*/ 8 h 37"/>
                <a:gd name="T24" fmla="*/ 8 w 21"/>
                <a:gd name="T25" fmla="*/ 7 h 37"/>
                <a:gd name="T26" fmla="*/ 11 w 21"/>
                <a:gd name="T27" fmla="*/ 6 h 37"/>
                <a:gd name="T28" fmla="*/ 13 w 21"/>
                <a:gd name="T29" fmla="*/ 7 h 37"/>
                <a:gd name="T30" fmla="*/ 14 w 21"/>
                <a:gd name="T31" fmla="*/ 8 h 37"/>
                <a:gd name="T32" fmla="*/ 14 w 21"/>
                <a:gd name="T33" fmla="*/ 28 h 37"/>
                <a:gd name="T34" fmla="*/ 13 w 21"/>
                <a:gd name="T35" fmla="*/ 30 h 37"/>
                <a:gd name="T36" fmla="*/ 11 w 21"/>
                <a:gd name="T37" fmla="*/ 31 h 37"/>
                <a:gd name="T38" fmla="*/ 8 w 21"/>
                <a:gd name="T39" fmla="*/ 30 h 37"/>
                <a:gd name="T40" fmla="*/ 8 w 21"/>
                <a:gd name="T41" fmla="*/ 28 h 37"/>
                <a:gd name="T42" fmla="*/ 8 w 21"/>
                <a:gd name="T4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37">
                  <a:moveTo>
                    <a:pt x="11" y="37"/>
                  </a:moveTo>
                  <a:cubicBezTo>
                    <a:pt x="14" y="37"/>
                    <a:pt x="16" y="36"/>
                    <a:pt x="18" y="34"/>
                  </a:cubicBezTo>
                  <a:cubicBezTo>
                    <a:pt x="20" y="32"/>
                    <a:pt x="21" y="30"/>
                    <a:pt x="21" y="27"/>
                  </a:cubicBezTo>
                  <a:cubicBezTo>
                    <a:pt x="21" y="9"/>
                    <a:pt x="21" y="9"/>
                    <a:pt x="21" y="9"/>
                  </a:cubicBezTo>
                  <a:cubicBezTo>
                    <a:pt x="21" y="6"/>
                    <a:pt x="20" y="4"/>
                    <a:pt x="18" y="2"/>
                  </a:cubicBezTo>
                  <a:cubicBezTo>
                    <a:pt x="16" y="1"/>
                    <a:pt x="14" y="0"/>
                    <a:pt x="11" y="0"/>
                  </a:cubicBezTo>
                  <a:cubicBezTo>
                    <a:pt x="8" y="0"/>
                    <a:pt x="5" y="1"/>
                    <a:pt x="3" y="2"/>
                  </a:cubicBezTo>
                  <a:cubicBezTo>
                    <a:pt x="1" y="4"/>
                    <a:pt x="0" y="6"/>
                    <a:pt x="0" y="9"/>
                  </a:cubicBezTo>
                  <a:cubicBezTo>
                    <a:pt x="0" y="27"/>
                    <a:pt x="0" y="27"/>
                    <a:pt x="0" y="27"/>
                  </a:cubicBezTo>
                  <a:cubicBezTo>
                    <a:pt x="0" y="30"/>
                    <a:pt x="1" y="32"/>
                    <a:pt x="3" y="34"/>
                  </a:cubicBezTo>
                  <a:cubicBezTo>
                    <a:pt x="5" y="36"/>
                    <a:pt x="7" y="37"/>
                    <a:pt x="11" y="37"/>
                  </a:cubicBezTo>
                  <a:close/>
                  <a:moveTo>
                    <a:pt x="8" y="8"/>
                  </a:moveTo>
                  <a:cubicBezTo>
                    <a:pt x="8" y="8"/>
                    <a:pt x="8" y="7"/>
                    <a:pt x="8" y="7"/>
                  </a:cubicBezTo>
                  <a:cubicBezTo>
                    <a:pt x="9" y="6"/>
                    <a:pt x="10" y="6"/>
                    <a:pt x="11" y="6"/>
                  </a:cubicBezTo>
                  <a:cubicBezTo>
                    <a:pt x="12" y="6"/>
                    <a:pt x="12" y="6"/>
                    <a:pt x="13" y="7"/>
                  </a:cubicBezTo>
                  <a:cubicBezTo>
                    <a:pt x="13" y="7"/>
                    <a:pt x="14" y="8"/>
                    <a:pt x="14" y="8"/>
                  </a:cubicBezTo>
                  <a:cubicBezTo>
                    <a:pt x="14" y="28"/>
                    <a:pt x="14" y="28"/>
                    <a:pt x="14" y="28"/>
                  </a:cubicBezTo>
                  <a:cubicBezTo>
                    <a:pt x="14" y="28"/>
                    <a:pt x="13" y="29"/>
                    <a:pt x="13" y="30"/>
                  </a:cubicBezTo>
                  <a:cubicBezTo>
                    <a:pt x="12" y="30"/>
                    <a:pt x="12" y="31"/>
                    <a:pt x="11" y="31"/>
                  </a:cubicBezTo>
                  <a:cubicBezTo>
                    <a:pt x="10" y="31"/>
                    <a:pt x="9" y="30"/>
                    <a:pt x="8" y="30"/>
                  </a:cubicBezTo>
                  <a:cubicBezTo>
                    <a:pt x="8" y="29"/>
                    <a:pt x="8" y="28"/>
                    <a:pt x="8" y="28"/>
                  </a:cubicBezTo>
                  <a:lnTo>
                    <a:pt x="8" y="8"/>
                  </a:lnTo>
                  <a:close/>
                </a:path>
              </a:pathLst>
            </a:custGeom>
            <a:grpFill/>
            <a:ln>
              <a:noFill/>
            </a:ln>
          </p:spPr>
          <p:txBody>
            <a:bodyPr/>
            <a:lstStyle/>
            <a:p>
              <a:pPr eaLnBrk="1" fontAlgn="auto" hangingPunct="1">
                <a:spcBef>
                  <a:spcPts val="0"/>
                </a:spcBef>
                <a:spcAft>
                  <a:spcPts val="0"/>
                </a:spcAft>
                <a:defRPr/>
              </a:pPr>
              <a:endParaRPr lang="id-ID">
                <a:latin typeface="+mn-lt"/>
              </a:endParaRPr>
            </a:p>
          </p:txBody>
        </p:sp>
        <p:sp>
          <p:nvSpPr>
            <p:cNvPr id="521" name="Freeform 32"/>
            <p:cNvSpPr>
              <a:spLocks/>
            </p:cNvSpPr>
            <p:nvPr/>
          </p:nvSpPr>
          <p:spPr bwMode="auto">
            <a:xfrm>
              <a:off x="8696326" y="2255838"/>
              <a:ext cx="74613" cy="131763"/>
            </a:xfrm>
            <a:custGeom>
              <a:avLst/>
              <a:gdLst>
                <a:gd name="T0" fmla="*/ 5 w 20"/>
                <a:gd name="T1" fmla="*/ 35 h 35"/>
                <a:gd name="T2" fmla="*/ 9 w 20"/>
                <a:gd name="T3" fmla="*/ 34 h 35"/>
                <a:gd name="T4" fmla="*/ 13 w 20"/>
                <a:gd name="T5" fmla="*/ 31 h 35"/>
                <a:gd name="T6" fmla="*/ 13 w 20"/>
                <a:gd name="T7" fmla="*/ 35 h 35"/>
                <a:gd name="T8" fmla="*/ 20 w 20"/>
                <a:gd name="T9" fmla="*/ 35 h 35"/>
                <a:gd name="T10" fmla="*/ 20 w 20"/>
                <a:gd name="T11" fmla="*/ 0 h 35"/>
                <a:gd name="T12" fmla="*/ 13 w 20"/>
                <a:gd name="T13" fmla="*/ 0 h 35"/>
                <a:gd name="T14" fmla="*/ 13 w 20"/>
                <a:gd name="T15" fmla="*/ 26 h 35"/>
                <a:gd name="T16" fmla="*/ 11 w 20"/>
                <a:gd name="T17" fmla="*/ 28 h 35"/>
                <a:gd name="T18" fmla="*/ 9 w 20"/>
                <a:gd name="T19" fmla="*/ 29 h 35"/>
                <a:gd name="T20" fmla="*/ 8 w 20"/>
                <a:gd name="T21" fmla="*/ 28 h 35"/>
                <a:gd name="T22" fmla="*/ 7 w 20"/>
                <a:gd name="T23" fmla="*/ 27 h 35"/>
                <a:gd name="T24" fmla="*/ 7 w 20"/>
                <a:gd name="T25" fmla="*/ 0 h 35"/>
                <a:gd name="T26" fmla="*/ 0 w 20"/>
                <a:gd name="T27" fmla="*/ 0 h 35"/>
                <a:gd name="T28" fmla="*/ 0 w 20"/>
                <a:gd name="T29" fmla="*/ 29 h 35"/>
                <a:gd name="T30" fmla="*/ 1 w 20"/>
                <a:gd name="T31" fmla="*/ 34 h 35"/>
                <a:gd name="T32" fmla="*/ 5 w 20"/>
                <a:gd name="T3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5">
                  <a:moveTo>
                    <a:pt x="5" y="35"/>
                  </a:moveTo>
                  <a:cubicBezTo>
                    <a:pt x="6" y="35"/>
                    <a:pt x="8" y="35"/>
                    <a:pt x="9" y="34"/>
                  </a:cubicBezTo>
                  <a:cubicBezTo>
                    <a:pt x="10" y="33"/>
                    <a:pt x="12" y="32"/>
                    <a:pt x="13" y="31"/>
                  </a:cubicBezTo>
                  <a:cubicBezTo>
                    <a:pt x="13" y="35"/>
                    <a:pt x="13" y="35"/>
                    <a:pt x="13" y="35"/>
                  </a:cubicBezTo>
                  <a:cubicBezTo>
                    <a:pt x="20" y="35"/>
                    <a:pt x="20" y="35"/>
                    <a:pt x="20" y="35"/>
                  </a:cubicBezTo>
                  <a:cubicBezTo>
                    <a:pt x="20" y="0"/>
                    <a:pt x="20" y="0"/>
                    <a:pt x="20" y="0"/>
                  </a:cubicBezTo>
                  <a:cubicBezTo>
                    <a:pt x="13" y="0"/>
                    <a:pt x="13" y="0"/>
                    <a:pt x="13" y="0"/>
                  </a:cubicBezTo>
                  <a:cubicBezTo>
                    <a:pt x="13" y="26"/>
                    <a:pt x="13" y="26"/>
                    <a:pt x="13" y="26"/>
                  </a:cubicBezTo>
                  <a:cubicBezTo>
                    <a:pt x="13" y="27"/>
                    <a:pt x="12" y="28"/>
                    <a:pt x="11" y="28"/>
                  </a:cubicBezTo>
                  <a:cubicBezTo>
                    <a:pt x="10" y="29"/>
                    <a:pt x="9" y="29"/>
                    <a:pt x="9" y="29"/>
                  </a:cubicBezTo>
                  <a:cubicBezTo>
                    <a:pt x="8" y="29"/>
                    <a:pt x="8" y="29"/>
                    <a:pt x="8" y="28"/>
                  </a:cubicBezTo>
                  <a:cubicBezTo>
                    <a:pt x="7" y="28"/>
                    <a:pt x="7" y="27"/>
                    <a:pt x="7" y="27"/>
                  </a:cubicBezTo>
                  <a:cubicBezTo>
                    <a:pt x="7" y="0"/>
                    <a:pt x="7" y="0"/>
                    <a:pt x="7" y="0"/>
                  </a:cubicBezTo>
                  <a:cubicBezTo>
                    <a:pt x="0" y="0"/>
                    <a:pt x="0" y="0"/>
                    <a:pt x="0" y="0"/>
                  </a:cubicBezTo>
                  <a:cubicBezTo>
                    <a:pt x="0" y="29"/>
                    <a:pt x="0" y="29"/>
                    <a:pt x="0" y="29"/>
                  </a:cubicBezTo>
                  <a:cubicBezTo>
                    <a:pt x="0" y="31"/>
                    <a:pt x="0" y="33"/>
                    <a:pt x="1" y="34"/>
                  </a:cubicBezTo>
                  <a:cubicBezTo>
                    <a:pt x="2" y="35"/>
                    <a:pt x="3" y="35"/>
                    <a:pt x="5" y="35"/>
                  </a:cubicBezTo>
                  <a:close/>
                </a:path>
              </a:pathLst>
            </a:custGeom>
            <a:grpFill/>
            <a:ln>
              <a:noFill/>
            </a:ln>
          </p:spPr>
          <p:txBody>
            <a:bodyPr/>
            <a:lstStyle/>
            <a:p>
              <a:pPr eaLnBrk="1" fontAlgn="auto" hangingPunct="1">
                <a:spcBef>
                  <a:spcPts val="0"/>
                </a:spcBef>
                <a:spcAft>
                  <a:spcPts val="0"/>
                </a:spcAft>
                <a:defRPr/>
              </a:pPr>
              <a:endParaRPr lang="id-ID">
                <a:latin typeface="+mn-lt"/>
              </a:endParaRPr>
            </a:p>
          </p:txBody>
        </p:sp>
      </p:grpSp>
      <p:sp>
        <p:nvSpPr>
          <p:cNvPr id="117771" name="Freeform 33"/>
          <p:cNvSpPr>
            <a:spLocks/>
          </p:cNvSpPr>
          <p:nvPr/>
        </p:nvSpPr>
        <p:spPr bwMode="auto">
          <a:xfrm>
            <a:off x="3660775" y="3259138"/>
            <a:ext cx="357188" cy="288925"/>
          </a:xfrm>
          <a:custGeom>
            <a:avLst/>
            <a:gdLst>
              <a:gd name="T0" fmla="*/ 2147483647 w 153"/>
              <a:gd name="T1" fmla="*/ 2147483647 h 124"/>
              <a:gd name="T2" fmla="*/ 2147483647 w 153"/>
              <a:gd name="T3" fmla="*/ 2147483647 h 124"/>
              <a:gd name="T4" fmla="*/ 2147483647 w 153"/>
              <a:gd name="T5" fmla="*/ 2147483647 h 124"/>
              <a:gd name="T6" fmla="*/ 2147483647 w 153"/>
              <a:gd name="T7" fmla="*/ 2147483647 h 124"/>
              <a:gd name="T8" fmla="*/ 2147483647 w 153"/>
              <a:gd name="T9" fmla="*/ 0 h 124"/>
              <a:gd name="T10" fmla="*/ 2147483647 w 153"/>
              <a:gd name="T11" fmla="*/ 2147483647 h 124"/>
              <a:gd name="T12" fmla="*/ 2147483647 w 153"/>
              <a:gd name="T13" fmla="*/ 2147483647 h 124"/>
              <a:gd name="T14" fmla="*/ 2147483647 w 153"/>
              <a:gd name="T15" fmla="*/ 2147483647 h 124"/>
              <a:gd name="T16" fmla="*/ 2147483647 w 153"/>
              <a:gd name="T17" fmla="*/ 2147483647 h 124"/>
              <a:gd name="T18" fmla="*/ 2147483647 w 153"/>
              <a:gd name="T19" fmla="*/ 2147483647 h 124"/>
              <a:gd name="T20" fmla="*/ 2147483647 w 153"/>
              <a:gd name="T21" fmla="*/ 2147483647 h 124"/>
              <a:gd name="T22" fmla="*/ 2147483647 w 153"/>
              <a:gd name="T23" fmla="*/ 2147483647 h 124"/>
              <a:gd name="T24" fmla="*/ 2147483647 w 153"/>
              <a:gd name="T25" fmla="*/ 2147483647 h 124"/>
              <a:gd name="T26" fmla="*/ 2147483647 w 153"/>
              <a:gd name="T27" fmla="*/ 2147483647 h 124"/>
              <a:gd name="T28" fmla="*/ 2147483647 w 153"/>
              <a:gd name="T29" fmla="*/ 2147483647 h 124"/>
              <a:gd name="T30" fmla="*/ 2147483647 w 153"/>
              <a:gd name="T31" fmla="*/ 2147483647 h 124"/>
              <a:gd name="T32" fmla="*/ 2147483647 w 153"/>
              <a:gd name="T33" fmla="*/ 2147483647 h 124"/>
              <a:gd name="T34" fmla="*/ 0 w 153"/>
              <a:gd name="T35" fmla="*/ 2147483647 h 124"/>
              <a:gd name="T36" fmla="*/ 2147483647 w 153"/>
              <a:gd name="T37" fmla="*/ 2147483647 h 124"/>
              <a:gd name="T38" fmla="*/ 2147483647 w 153"/>
              <a:gd name="T39" fmla="*/ 2147483647 h 124"/>
              <a:gd name="T40" fmla="*/ 2147483647 w 153"/>
              <a:gd name="T41" fmla="*/ 2147483647 h 124"/>
              <a:gd name="T42" fmla="*/ 2147483647 w 153"/>
              <a:gd name="T43" fmla="*/ 2147483647 h 1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3"/>
              <a:gd name="T67" fmla="*/ 0 h 124"/>
              <a:gd name="T68" fmla="*/ 153 w 153"/>
              <a:gd name="T69" fmla="*/ 124 h 1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3" h="124">
                <a:moveTo>
                  <a:pt x="153" y="14"/>
                </a:moveTo>
                <a:cubicBezTo>
                  <a:pt x="148" y="17"/>
                  <a:pt x="142" y="18"/>
                  <a:pt x="135" y="19"/>
                </a:cubicBezTo>
                <a:cubicBezTo>
                  <a:pt x="142" y="15"/>
                  <a:pt x="147" y="9"/>
                  <a:pt x="149" y="2"/>
                </a:cubicBezTo>
                <a:cubicBezTo>
                  <a:pt x="143" y="5"/>
                  <a:pt x="136" y="8"/>
                  <a:pt x="129" y="9"/>
                </a:cubicBezTo>
                <a:cubicBezTo>
                  <a:pt x="124" y="3"/>
                  <a:pt x="115" y="0"/>
                  <a:pt x="106" y="0"/>
                </a:cubicBezTo>
                <a:cubicBezTo>
                  <a:pt x="89" y="0"/>
                  <a:pt x="75" y="14"/>
                  <a:pt x="75" y="31"/>
                </a:cubicBezTo>
                <a:cubicBezTo>
                  <a:pt x="75" y="33"/>
                  <a:pt x="75" y="36"/>
                  <a:pt x="76" y="38"/>
                </a:cubicBezTo>
                <a:cubicBezTo>
                  <a:pt x="50" y="37"/>
                  <a:pt x="26" y="24"/>
                  <a:pt x="11" y="5"/>
                </a:cubicBezTo>
                <a:cubicBezTo>
                  <a:pt x="8" y="10"/>
                  <a:pt x="7" y="15"/>
                  <a:pt x="7" y="21"/>
                </a:cubicBezTo>
                <a:cubicBezTo>
                  <a:pt x="7" y="32"/>
                  <a:pt x="12" y="42"/>
                  <a:pt x="21" y="47"/>
                </a:cubicBezTo>
                <a:cubicBezTo>
                  <a:pt x="16" y="47"/>
                  <a:pt x="11" y="46"/>
                  <a:pt x="6" y="43"/>
                </a:cubicBezTo>
                <a:cubicBezTo>
                  <a:pt x="6" y="43"/>
                  <a:pt x="6" y="44"/>
                  <a:pt x="6" y="44"/>
                </a:cubicBezTo>
                <a:cubicBezTo>
                  <a:pt x="6" y="59"/>
                  <a:pt x="17" y="72"/>
                  <a:pt x="32" y="74"/>
                </a:cubicBezTo>
                <a:cubicBezTo>
                  <a:pt x="29" y="75"/>
                  <a:pt x="26" y="76"/>
                  <a:pt x="23" y="76"/>
                </a:cubicBezTo>
                <a:cubicBezTo>
                  <a:pt x="21" y="76"/>
                  <a:pt x="19" y="75"/>
                  <a:pt x="17" y="75"/>
                </a:cubicBezTo>
                <a:cubicBezTo>
                  <a:pt x="21" y="87"/>
                  <a:pt x="33" y="97"/>
                  <a:pt x="47" y="97"/>
                </a:cubicBezTo>
                <a:cubicBezTo>
                  <a:pt x="36" y="105"/>
                  <a:pt x="23" y="110"/>
                  <a:pt x="8" y="110"/>
                </a:cubicBezTo>
                <a:cubicBezTo>
                  <a:pt x="5" y="110"/>
                  <a:pt x="3" y="110"/>
                  <a:pt x="0" y="110"/>
                </a:cubicBezTo>
                <a:cubicBezTo>
                  <a:pt x="14" y="119"/>
                  <a:pt x="31" y="124"/>
                  <a:pt x="48" y="124"/>
                </a:cubicBezTo>
                <a:cubicBezTo>
                  <a:pt x="106" y="124"/>
                  <a:pt x="138" y="76"/>
                  <a:pt x="138" y="35"/>
                </a:cubicBezTo>
                <a:cubicBezTo>
                  <a:pt x="138" y="33"/>
                  <a:pt x="138" y="32"/>
                  <a:pt x="138" y="31"/>
                </a:cubicBezTo>
                <a:cubicBezTo>
                  <a:pt x="144" y="26"/>
                  <a:pt x="149" y="21"/>
                  <a:pt x="153"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17772" name="Group 528"/>
          <p:cNvGrpSpPr>
            <a:grpSpLocks/>
          </p:cNvGrpSpPr>
          <p:nvPr/>
        </p:nvGrpSpPr>
        <p:grpSpPr bwMode="auto">
          <a:xfrm>
            <a:off x="4575175" y="3087688"/>
            <a:ext cx="4202113" cy="3268662"/>
            <a:chOff x="3994944" y="2273570"/>
            <a:chExt cx="4202113" cy="3268695"/>
          </a:xfrm>
        </p:grpSpPr>
        <p:grpSp>
          <p:nvGrpSpPr>
            <p:cNvPr id="117782" name="Group 527"/>
            <p:cNvGrpSpPr>
              <a:grpSpLocks/>
            </p:cNvGrpSpPr>
            <p:nvPr/>
          </p:nvGrpSpPr>
          <p:grpSpPr bwMode="auto">
            <a:xfrm>
              <a:off x="3994944" y="2273570"/>
              <a:ext cx="4202113" cy="3268695"/>
              <a:chOff x="7359622" y="2273570"/>
              <a:chExt cx="4202113" cy="3268695"/>
            </a:xfrm>
          </p:grpSpPr>
          <p:grpSp>
            <p:nvGrpSpPr>
              <p:cNvPr id="117784" name="Group 291"/>
              <p:cNvGrpSpPr>
                <a:grpSpLocks/>
              </p:cNvGrpSpPr>
              <p:nvPr/>
            </p:nvGrpSpPr>
            <p:grpSpPr bwMode="auto">
              <a:xfrm>
                <a:off x="7760320" y="2273570"/>
                <a:ext cx="2183534" cy="2567564"/>
                <a:chOff x="7104063" y="490538"/>
                <a:chExt cx="2039938" cy="2398713"/>
              </a:xfrm>
            </p:grpSpPr>
            <p:sp>
              <p:nvSpPr>
                <p:cNvPr id="117792" name="Freeform 311"/>
                <p:cNvSpPr>
                  <a:spLocks noEditPoints="1"/>
                </p:cNvSpPr>
                <p:nvPr/>
              </p:nvSpPr>
              <p:spPr bwMode="auto">
                <a:xfrm>
                  <a:off x="8869363" y="1452563"/>
                  <a:ext cx="274638" cy="1389063"/>
                </a:xfrm>
                <a:custGeom>
                  <a:avLst/>
                  <a:gdLst>
                    <a:gd name="T0" fmla="*/ 0 w 518"/>
                    <a:gd name="T1" fmla="*/ 2147483647 h 2626"/>
                    <a:gd name="T2" fmla="*/ 0 w 518"/>
                    <a:gd name="T3" fmla="*/ 2147483647 h 2626"/>
                    <a:gd name="T4" fmla="*/ 2147483647 w 518"/>
                    <a:gd name="T5" fmla="*/ 2147483647 h 2626"/>
                    <a:gd name="T6" fmla="*/ 2147483647 w 518"/>
                    <a:gd name="T7" fmla="*/ 2147483647 h 2626"/>
                    <a:gd name="T8" fmla="*/ 2147483647 w 518"/>
                    <a:gd name="T9" fmla="*/ 2147483647 h 2626"/>
                    <a:gd name="T10" fmla="*/ 2147483647 w 518"/>
                    <a:gd name="T11" fmla="*/ 2147483647 h 2626"/>
                    <a:gd name="T12" fmla="*/ 2147483647 w 518"/>
                    <a:gd name="T13" fmla="*/ 2147483647 h 2626"/>
                    <a:gd name="T14" fmla="*/ 2147483647 w 518"/>
                    <a:gd name="T15" fmla="*/ 2147483647 h 2626"/>
                    <a:gd name="T16" fmla="*/ 0 w 518"/>
                    <a:gd name="T17" fmla="*/ 2147483647 h 2626"/>
                    <a:gd name="T18" fmla="*/ 2147483647 w 518"/>
                    <a:gd name="T19" fmla="*/ 2147483647 h 2626"/>
                    <a:gd name="T20" fmla="*/ 2147483647 w 518"/>
                    <a:gd name="T21" fmla="*/ 2147483647 h 2626"/>
                    <a:gd name="T22" fmla="*/ 2147483647 w 518"/>
                    <a:gd name="T23" fmla="*/ 2147483647 h 2626"/>
                    <a:gd name="T24" fmla="*/ 2147483647 w 518"/>
                    <a:gd name="T25" fmla="*/ 2147483647 h 2626"/>
                    <a:gd name="T26" fmla="*/ 2147483647 w 518"/>
                    <a:gd name="T27" fmla="*/ 2147483647 h 2626"/>
                    <a:gd name="T28" fmla="*/ 2147483647 w 518"/>
                    <a:gd name="T29" fmla="*/ 2147483647 h 2626"/>
                    <a:gd name="T30" fmla="*/ 2147483647 w 518"/>
                    <a:gd name="T31" fmla="*/ 2147483647 h 2626"/>
                    <a:gd name="T32" fmla="*/ 2147483647 w 518"/>
                    <a:gd name="T33" fmla="*/ 2147483647 h 2626"/>
                    <a:gd name="T34" fmla="*/ 2147483647 w 518"/>
                    <a:gd name="T35" fmla="*/ 2147483647 h 2626"/>
                    <a:gd name="T36" fmla="*/ 2147483647 w 518"/>
                    <a:gd name="T37" fmla="*/ 2147483647 h 2626"/>
                    <a:gd name="T38" fmla="*/ 2147483647 w 518"/>
                    <a:gd name="T39" fmla="*/ 2147483647 h 2626"/>
                    <a:gd name="T40" fmla="*/ 2147483647 w 518"/>
                    <a:gd name="T41" fmla="*/ 2147483647 h 2626"/>
                    <a:gd name="T42" fmla="*/ 2147483647 w 518"/>
                    <a:gd name="T43" fmla="*/ 2147483647 h 2626"/>
                    <a:gd name="T44" fmla="*/ 2147483647 w 518"/>
                    <a:gd name="T45" fmla="*/ 2147483647 h 2626"/>
                    <a:gd name="T46" fmla="*/ 2147483647 w 518"/>
                    <a:gd name="T47" fmla="*/ 2147483647 h 2626"/>
                    <a:gd name="T48" fmla="*/ 2147483647 w 518"/>
                    <a:gd name="T49" fmla="*/ 2147483647 h 2626"/>
                    <a:gd name="T50" fmla="*/ 2147483647 w 518"/>
                    <a:gd name="T51" fmla="*/ 2147483647 h 2626"/>
                    <a:gd name="T52" fmla="*/ 2147483647 w 518"/>
                    <a:gd name="T53" fmla="*/ 2147483647 h 2626"/>
                    <a:gd name="T54" fmla="*/ 2147483647 w 518"/>
                    <a:gd name="T55" fmla="*/ 2147483647 h 2626"/>
                    <a:gd name="T56" fmla="*/ 2147483647 w 518"/>
                    <a:gd name="T57" fmla="*/ 2147483647 h 2626"/>
                    <a:gd name="T58" fmla="*/ 2147483647 w 518"/>
                    <a:gd name="T59" fmla="*/ 2147483647 h 2626"/>
                    <a:gd name="T60" fmla="*/ 2147483647 w 518"/>
                    <a:gd name="T61" fmla="*/ 2147483647 h 2626"/>
                    <a:gd name="T62" fmla="*/ 2147483647 w 518"/>
                    <a:gd name="T63" fmla="*/ 2147483647 h 2626"/>
                    <a:gd name="T64" fmla="*/ 2147483647 w 518"/>
                    <a:gd name="T65" fmla="*/ 2147483647 h 2626"/>
                    <a:gd name="T66" fmla="*/ 2147483647 w 518"/>
                    <a:gd name="T67" fmla="*/ 2147483647 h 2626"/>
                    <a:gd name="T68" fmla="*/ 2147483647 w 518"/>
                    <a:gd name="T69" fmla="*/ 2147483647 h 2626"/>
                    <a:gd name="T70" fmla="*/ 2147483647 w 518"/>
                    <a:gd name="T71" fmla="*/ 2147483647 h 2626"/>
                    <a:gd name="T72" fmla="*/ 2147483647 w 518"/>
                    <a:gd name="T73" fmla="*/ 2147483647 h 2626"/>
                    <a:gd name="T74" fmla="*/ 2147483647 w 518"/>
                    <a:gd name="T75" fmla="*/ 2147483647 h 2626"/>
                    <a:gd name="T76" fmla="*/ 2147483647 w 518"/>
                    <a:gd name="T77" fmla="*/ 2147483647 h 2626"/>
                    <a:gd name="T78" fmla="*/ 2147483647 w 518"/>
                    <a:gd name="T79" fmla="*/ 2147483647 h 2626"/>
                    <a:gd name="T80" fmla="*/ 2147483647 w 518"/>
                    <a:gd name="T81" fmla="*/ 2147483647 h 2626"/>
                    <a:gd name="T82" fmla="*/ 2147483647 w 518"/>
                    <a:gd name="T83" fmla="*/ 2147483647 h 2626"/>
                    <a:gd name="T84" fmla="*/ 2147483647 w 518"/>
                    <a:gd name="T85" fmla="*/ 2147483647 h 2626"/>
                    <a:gd name="T86" fmla="*/ 2147483647 w 518"/>
                    <a:gd name="T87" fmla="*/ 2147483647 h 2626"/>
                    <a:gd name="T88" fmla="*/ 2147483647 w 518"/>
                    <a:gd name="T89" fmla="*/ 2147483647 h 2626"/>
                    <a:gd name="T90" fmla="*/ 2147483647 w 518"/>
                    <a:gd name="T91" fmla="*/ 2147483647 h 2626"/>
                    <a:gd name="T92" fmla="*/ 2147483647 w 518"/>
                    <a:gd name="T93" fmla="*/ 2147483647 h 2626"/>
                    <a:gd name="T94" fmla="*/ 2147483647 w 518"/>
                    <a:gd name="T95" fmla="*/ 2147483647 h 2626"/>
                    <a:gd name="T96" fmla="*/ 2147483647 w 518"/>
                    <a:gd name="T97" fmla="*/ 2147483647 h 2626"/>
                    <a:gd name="T98" fmla="*/ 2147483647 w 518"/>
                    <a:gd name="T99" fmla="*/ 2147483647 h 2626"/>
                    <a:gd name="T100" fmla="*/ 2147483647 w 518"/>
                    <a:gd name="T101" fmla="*/ 2147483647 h 2626"/>
                    <a:gd name="T102" fmla="*/ 2147483647 w 518"/>
                    <a:gd name="T103" fmla="*/ 2147483647 h 2626"/>
                    <a:gd name="T104" fmla="*/ 2147483647 w 518"/>
                    <a:gd name="T105" fmla="*/ 2147483647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18"/>
                    <a:gd name="T160" fmla="*/ 0 h 2626"/>
                    <a:gd name="T161" fmla="*/ 518 w 518"/>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18" h="2626">
                      <a:moveTo>
                        <a:pt x="2" y="109"/>
                      </a:moveTo>
                      <a:lnTo>
                        <a:pt x="0" y="133"/>
                      </a:lnTo>
                      <a:lnTo>
                        <a:pt x="2" y="109"/>
                      </a:lnTo>
                      <a:close/>
                      <a:moveTo>
                        <a:pt x="398" y="174"/>
                      </a:moveTo>
                      <a:lnTo>
                        <a:pt x="398" y="174"/>
                      </a:lnTo>
                      <a:lnTo>
                        <a:pt x="382" y="160"/>
                      </a:lnTo>
                      <a:lnTo>
                        <a:pt x="369" y="145"/>
                      </a:lnTo>
                      <a:lnTo>
                        <a:pt x="352" y="133"/>
                      </a:lnTo>
                      <a:lnTo>
                        <a:pt x="337" y="120"/>
                      </a:lnTo>
                      <a:lnTo>
                        <a:pt x="305" y="98"/>
                      </a:lnTo>
                      <a:lnTo>
                        <a:pt x="272" y="79"/>
                      </a:lnTo>
                      <a:lnTo>
                        <a:pt x="240" y="62"/>
                      </a:lnTo>
                      <a:lnTo>
                        <a:pt x="207" y="48"/>
                      </a:lnTo>
                      <a:lnTo>
                        <a:pt x="176" y="37"/>
                      </a:lnTo>
                      <a:lnTo>
                        <a:pt x="147" y="27"/>
                      </a:lnTo>
                      <a:lnTo>
                        <a:pt x="119" y="19"/>
                      </a:lnTo>
                      <a:lnTo>
                        <a:pt x="93" y="13"/>
                      </a:lnTo>
                      <a:lnTo>
                        <a:pt x="50" y="5"/>
                      </a:lnTo>
                      <a:lnTo>
                        <a:pt x="21" y="1"/>
                      </a:lnTo>
                      <a:lnTo>
                        <a:pt x="9" y="0"/>
                      </a:lnTo>
                      <a:lnTo>
                        <a:pt x="0" y="133"/>
                      </a:lnTo>
                      <a:lnTo>
                        <a:pt x="18" y="135"/>
                      </a:lnTo>
                      <a:lnTo>
                        <a:pt x="36" y="138"/>
                      </a:lnTo>
                      <a:lnTo>
                        <a:pt x="59" y="142"/>
                      </a:lnTo>
                      <a:lnTo>
                        <a:pt x="85" y="148"/>
                      </a:lnTo>
                      <a:lnTo>
                        <a:pt x="114" y="156"/>
                      </a:lnTo>
                      <a:lnTo>
                        <a:pt x="146" y="167"/>
                      </a:lnTo>
                      <a:lnTo>
                        <a:pt x="179" y="181"/>
                      </a:lnTo>
                      <a:lnTo>
                        <a:pt x="211" y="198"/>
                      </a:lnTo>
                      <a:lnTo>
                        <a:pt x="227" y="207"/>
                      </a:lnTo>
                      <a:lnTo>
                        <a:pt x="244" y="218"/>
                      </a:lnTo>
                      <a:lnTo>
                        <a:pt x="259" y="229"/>
                      </a:lnTo>
                      <a:lnTo>
                        <a:pt x="274" y="241"/>
                      </a:lnTo>
                      <a:lnTo>
                        <a:pt x="288" y="254"/>
                      </a:lnTo>
                      <a:lnTo>
                        <a:pt x="302" y="268"/>
                      </a:lnTo>
                      <a:lnTo>
                        <a:pt x="315" y="283"/>
                      </a:lnTo>
                      <a:lnTo>
                        <a:pt x="327" y="299"/>
                      </a:lnTo>
                      <a:lnTo>
                        <a:pt x="338" y="315"/>
                      </a:lnTo>
                      <a:lnTo>
                        <a:pt x="349" y="333"/>
                      </a:lnTo>
                      <a:lnTo>
                        <a:pt x="357" y="353"/>
                      </a:lnTo>
                      <a:lnTo>
                        <a:pt x="366" y="373"/>
                      </a:lnTo>
                      <a:lnTo>
                        <a:pt x="373" y="396"/>
                      </a:lnTo>
                      <a:lnTo>
                        <a:pt x="378" y="420"/>
                      </a:lnTo>
                      <a:lnTo>
                        <a:pt x="382" y="454"/>
                      </a:lnTo>
                      <a:lnTo>
                        <a:pt x="384" y="473"/>
                      </a:lnTo>
                      <a:lnTo>
                        <a:pt x="385" y="492"/>
                      </a:lnTo>
                      <a:lnTo>
                        <a:pt x="385" y="512"/>
                      </a:lnTo>
                      <a:lnTo>
                        <a:pt x="384" y="534"/>
                      </a:lnTo>
                      <a:lnTo>
                        <a:pt x="381" y="555"/>
                      </a:lnTo>
                      <a:lnTo>
                        <a:pt x="378" y="578"/>
                      </a:lnTo>
                      <a:lnTo>
                        <a:pt x="374" y="602"/>
                      </a:lnTo>
                      <a:lnTo>
                        <a:pt x="370" y="627"/>
                      </a:lnTo>
                      <a:lnTo>
                        <a:pt x="363" y="653"/>
                      </a:lnTo>
                      <a:lnTo>
                        <a:pt x="356" y="679"/>
                      </a:lnTo>
                      <a:lnTo>
                        <a:pt x="348" y="707"/>
                      </a:lnTo>
                      <a:lnTo>
                        <a:pt x="338" y="736"/>
                      </a:lnTo>
                      <a:lnTo>
                        <a:pt x="327" y="767"/>
                      </a:lnTo>
                      <a:lnTo>
                        <a:pt x="315" y="797"/>
                      </a:lnTo>
                      <a:lnTo>
                        <a:pt x="262" y="929"/>
                      </a:lnTo>
                      <a:lnTo>
                        <a:pt x="238" y="992"/>
                      </a:lnTo>
                      <a:lnTo>
                        <a:pt x="216" y="1054"/>
                      </a:lnTo>
                      <a:lnTo>
                        <a:pt x="196" y="1115"/>
                      </a:lnTo>
                      <a:lnTo>
                        <a:pt x="176" y="1175"/>
                      </a:lnTo>
                      <a:lnTo>
                        <a:pt x="157" y="1233"/>
                      </a:lnTo>
                      <a:lnTo>
                        <a:pt x="140" y="1290"/>
                      </a:lnTo>
                      <a:lnTo>
                        <a:pt x="125" y="1345"/>
                      </a:lnTo>
                      <a:lnTo>
                        <a:pt x="111" y="1401"/>
                      </a:lnTo>
                      <a:lnTo>
                        <a:pt x="99" y="1455"/>
                      </a:lnTo>
                      <a:lnTo>
                        <a:pt x="88" y="1507"/>
                      </a:lnTo>
                      <a:lnTo>
                        <a:pt x="78" y="1560"/>
                      </a:lnTo>
                      <a:lnTo>
                        <a:pt x="68" y="1612"/>
                      </a:lnTo>
                      <a:lnTo>
                        <a:pt x="61" y="1664"/>
                      </a:lnTo>
                      <a:lnTo>
                        <a:pt x="56" y="1715"/>
                      </a:lnTo>
                      <a:lnTo>
                        <a:pt x="50" y="1766"/>
                      </a:lnTo>
                      <a:lnTo>
                        <a:pt x="46" y="1817"/>
                      </a:lnTo>
                      <a:lnTo>
                        <a:pt x="45" y="1867"/>
                      </a:lnTo>
                      <a:lnTo>
                        <a:pt x="43" y="1917"/>
                      </a:lnTo>
                      <a:lnTo>
                        <a:pt x="42" y="1967"/>
                      </a:lnTo>
                      <a:lnTo>
                        <a:pt x="43" y="2018"/>
                      </a:lnTo>
                      <a:lnTo>
                        <a:pt x="45" y="2068"/>
                      </a:lnTo>
                      <a:lnTo>
                        <a:pt x="48" y="2119"/>
                      </a:lnTo>
                      <a:lnTo>
                        <a:pt x="52" y="2169"/>
                      </a:lnTo>
                      <a:lnTo>
                        <a:pt x="57" y="2221"/>
                      </a:lnTo>
                      <a:lnTo>
                        <a:pt x="63" y="2273"/>
                      </a:lnTo>
                      <a:lnTo>
                        <a:pt x="70" y="2325"/>
                      </a:lnTo>
                      <a:lnTo>
                        <a:pt x="86" y="2432"/>
                      </a:lnTo>
                      <a:lnTo>
                        <a:pt x="106" y="2543"/>
                      </a:lnTo>
                      <a:lnTo>
                        <a:pt x="122" y="2626"/>
                      </a:lnTo>
                      <a:lnTo>
                        <a:pt x="254" y="2601"/>
                      </a:lnTo>
                      <a:lnTo>
                        <a:pt x="237" y="2516"/>
                      </a:lnTo>
                      <a:lnTo>
                        <a:pt x="218" y="2410"/>
                      </a:lnTo>
                      <a:lnTo>
                        <a:pt x="203" y="2306"/>
                      </a:lnTo>
                      <a:lnTo>
                        <a:pt x="196" y="2256"/>
                      </a:lnTo>
                      <a:lnTo>
                        <a:pt x="190" y="2206"/>
                      </a:lnTo>
                      <a:lnTo>
                        <a:pt x="186" y="2158"/>
                      </a:lnTo>
                      <a:lnTo>
                        <a:pt x="182" y="2109"/>
                      </a:lnTo>
                      <a:lnTo>
                        <a:pt x="179" y="2062"/>
                      </a:lnTo>
                      <a:lnTo>
                        <a:pt x="176" y="2014"/>
                      </a:lnTo>
                      <a:lnTo>
                        <a:pt x="176" y="1967"/>
                      </a:lnTo>
                      <a:lnTo>
                        <a:pt x="176" y="1920"/>
                      </a:lnTo>
                      <a:lnTo>
                        <a:pt x="178" y="1873"/>
                      </a:lnTo>
                      <a:lnTo>
                        <a:pt x="180" y="1826"/>
                      </a:lnTo>
                      <a:lnTo>
                        <a:pt x="183" y="1777"/>
                      </a:lnTo>
                      <a:lnTo>
                        <a:pt x="189" y="1730"/>
                      </a:lnTo>
                      <a:lnTo>
                        <a:pt x="194" y="1682"/>
                      </a:lnTo>
                      <a:lnTo>
                        <a:pt x="201" y="1633"/>
                      </a:lnTo>
                      <a:lnTo>
                        <a:pt x="209" y="1583"/>
                      </a:lnTo>
                      <a:lnTo>
                        <a:pt x="219" y="1533"/>
                      </a:lnTo>
                      <a:lnTo>
                        <a:pt x="229" y="1484"/>
                      </a:lnTo>
                      <a:lnTo>
                        <a:pt x="241" y="1432"/>
                      </a:lnTo>
                      <a:lnTo>
                        <a:pt x="255" y="1380"/>
                      </a:lnTo>
                      <a:lnTo>
                        <a:pt x="269" y="1326"/>
                      </a:lnTo>
                      <a:lnTo>
                        <a:pt x="286" y="1272"/>
                      </a:lnTo>
                      <a:lnTo>
                        <a:pt x="304" y="1215"/>
                      </a:lnTo>
                      <a:lnTo>
                        <a:pt x="322" y="1158"/>
                      </a:lnTo>
                      <a:lnTo>
                        <a:pt x="342" y="1099"/>
                      </a:lnTo>
                      <a:lnTo>
                        <a:pt x="364" y="1039"/>
                      </a:lnTo>
                      <a:lnTo>
                        <a:pt x="388" y="977"/>
                      </a:lnTo>
                      <a:lnTo>
                        <a:pt x="439" y="848"/>
                      </a:lnTo>
                      <a:lnTo>
                        <a:pt x="452" y="814"/>
                      </a:lnTo>
                      <a:lnTo>
                        <a:pt x="464" y="780"/>
                      </a:lnTo>
                      <a:lnTo>
                        <a:pt x="475" y="749"/>
                      </a:lnTo>
                      <a:lnTo>
                        <a:pt x="485" y="717"/>
                      </a:lnTo>
                      <a:lnTo>
                        <a:pt x="493" y="686"/>
                      </a:lnTo>
                      <a:lnTo>
                        <a:pt x="500" y="656"/>
                      </a:lnTo>
                      <a:lnTo>
                        <a:pt x="506" y="627"/>
                      </a:lnTo>
                      <a:lnTo>
                        <a:pt x="511" y="598"/>
                      </a:lnTo>
                      <a:lnTo>
                        <a:pt x="514" y="570"/>
                      </a:lnTo>
                      <a:lnTo>
                        <a:pt x="517" y="542"/>
                      </a:lnTo>
                      <a:lnTo>
                        <a:pt x="518" y="516"/>
                      </a:lnTo>
                      <a:lnTo>
                        <a:pt x="518" y="491"/>
                      </a:lnTo>
                      <a:lnTo>
                        <a:pt x="518" y="466"/>
                      </a:lnTo>
                      <a:lnTo>
                        <a:pt x="515" y="441"/>
                      </a:lnTo>
                      <a:lnTo>
                        <a:pt x="512" y="418"/>
                      </a:lnTo>
                      <a:lnTo>
                        <a:pt x="510" y="394"/>
                      </a:lnTo>
                      <a:lnTo>
                        <a:pt x="501" y="361"/>
                      </a:lnTo>
                      <a:lnTo>
                        <a:pt x="492" y="329"/>
                      </a:lnTo>
                      <a:lnTo>
                        <a:pt x="479" y="299"/>
                      </a:lnTo>
                      <a:lnTo>
                        <a:pt x="467" y="271"/>
                      </a:lnTo>
                      <a:lnTo>
                        <a:pt x="452" y="245"/>
                      </a:lnTo>
                      <a:lnTo>
                        <a:pt x="435" y="220"/>
                      </a:lnTo>
                      <a:lnTo>
                        <a:pt x="417" y="196"/>
                      </a:lnTo>
                      <a:lnTo>
                        <a:pt x="398" y="1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93" name="Freeform 312"/>
                <p:cNvSpPr>
                  <a:spLocks/>
                </p:cNvSpPr>
                <p:nvPr/>
              </p:nvSpPr>
              <p:spPr bwMode="auto">
                <a:xfrm>
                  <a:off x="8483600" y="1749426"/>
                  <a:ext cx="365125" cy="1139825"/>
                </a:xfrm>
                <a:custGeom>
                  <a:avLst/>
                  <a:gdLst>
                    <a:gd name="T0" fmla="*/ 2147483647 w 688"/>
                    <a:gd name="T1" fmla="*/ 2147483647 h 2154"/>
                    <a:gd name="T2" fmla="*/ 2147483647 w 688"/>
                    <a:gd name="T3" fmla="*/ 2147483647 h 2154"/>
                    <a:gd name="T4" fmla="*/ 0 w 688"/>
                    <a:gd name="T5" fmla="*/ 2147483647 h 2154"/>
                    <a:gd name="T6" fmla="*/ 2147483647 w 688"/>
                    <a:gd name="T7" fmla="*/ 0 h 2154"/>
                    <a:gd name="T8" fmla="*/ 2147483647 w 688"/>
                    <a:gd name="T9" fmla="*/ 2147483647 h 2154"/>
                    <a:gd name="T10" fmla="*/ 0 60000 65536"/>
                    <a:gd name="T11" fmla="*/ 0 60000 65536"/>
                    <a:gd name="T12" fmla="*/ 0 60000 65536"/>
                    <a:gd name="T13" fmla="*/ 0 60000 65536"/>
                    <a:gd name="T14" fmla="*/ 0 60000 65536"/>
                    <a:gd name="T15" fmla="*/ 0 w 688"/>
                    <a:gd name="T16" fmla="*/ 0 h 2154"/>
                    <a:gd name="T17" fmla="*/ 688 w 688"/>
                    <a:gd name="T18" fmla="*/ 2154 h 2154"/>
                  </a:gdLst>
                  <a:ahLst/>
                  <a:cxnLst>
                    <a:cxn ang="T10">
                      <a:pos x="T0" y="T1"/>
                    </a:cxn>
                    <a:cxn ang="T11">
                      <a:pos x="T2" y="T3"/>
                    </a:cxn>
                    <a:cxn ang="T12">
                      <a:pos x="T4" y="T5"/>
                    </a:cxn>
                    <a:cxn ang="T13">
                      <a:pos x="T6" y="T7"/>
                    </a:cxn>
                    <a:cxn ang="T14">
                      <a:pos x="T8" y="T9"/>
                    </a:cxn>
                  </a:cxnLst>
                  <a:rect l="T15" t="T16" r="T17" b="T18"/>
                  <a:pathLst>
                    <a:path w="688" h="2154">
                      <a:moveTo>
                        <a:pt x="688" y="2100"/>
                      </a:moveTo>
                      <a:lnTo>
                        <a:pt x="404" y="2154"/>
                      </a:lnTo>
                      <a:lnTo>
                        <a:pt x="0" y="54"/>
                      </a:lnTo>
                      <a:lnTo>
                        <a:pt x="285" y="0"/>
                      </a:lnTo>
                      <a:lnTo>
                        <a:pt x="688" y="2100"/>
                      </a:lnTo>
                      <a:close/>
                    </a:path>
                  </a:pathLst>
                </a:custGeom>
                <a:solidFill>
                  <a:srgbClr val="808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94" name="Freeform 313"/>
                <p:cNvSpPr>
                  <a:spLocks/>
                </p:cNvSpPr>
                <p:nvPr/>
              </p:nvSpPr>
              <p:spPr bwMode="auto">
                <a:xfrm>
                  <a:off x="8482013" y="1657351"/>
                  <a:ext cx="195263" cy="146050"/>
                </a:xfrm>
                <a:custGeom>
                  <a:avLst/>
                  <a:gdLst>
                    <a:gd name="T0" fmla="*/ 2147483647 w 368"/>
                    <a:gd name="T1" fmla="*/ 2147483647 h 278"/>
                    <a:gd name="T2" fmla="*/ 2147483647 w 368"/>
                    <a:gd name="T3" fmla="*/ 2147483647 h 278"/>
                    <a:gd name="T4" fmla="*/ 2147483647 w 368"/>
                    <a:gd name="T5" fmla="*/ 2147483647 h 278"/>
                    <a:gd name="T6" fmla="*/ 2147483647 w 368"/>
                    <a:gd name="T7" fmla="*/ 2147483647 h 278"/>
                    <a:gd name="T8" fmla="*/ 2147483647 w 368"/>
                    <a:gd name="T9" fmla="*/ 2147483647 h 278"/>
                    <a:gd name="T10" fmla="*/ 2147483647 w 368"/>
                    <a:gd name="T11" fmla="*/ 2147483647 h 278"/>
                    <a:gd name="T12" fmla="*/ 2147483647 w 368"/>
                    <a:gd name="T13" fmla="*/ 2147483647 h 278"/>
                    <a:gd name="T14" fmla="*/ 2147483647 w 368"/>
                    <a:gd name="T15" fmla="*/ 2147483647 h 278"/>
                    <a:gd name="T16" fmla="*/ 2147483647 w 368"/>
                    <a:gd name="T17" fmla="*/ 2147483647 h 278"/>
                    <a:gd name="T18" fmla="*/ 2147483647 w 368"/>
                    <a:gd name="T19" fmla="*/ 2147483647 h 278"/>
                    <a:gd name="T20" fmla="*/ 2147483647 w 368"/>
                    <a:gd name="T21" fmla="*/ 2147483647 h 278"/>
                    <a:gd name="T22" fmla="*/ 2147483647 w 368"/>
                    <a:gd name="T23" fmla="*/ 2147483647 h 278"/>
                    <a:gd name="T24" fmla="*/ 2147483647 w 368"/>
                    <a:gd name="T25" fmla="*/ 2147483647 h 278"/>
                    <a:gd name="T26" fmla="*/ 2147483647 w 368"/>
                    <a:gd name="T27" fmla="*/ 2147483647 h 278"/>
                    <a:gd name="T28" fmla="*/ 2147483647 w 368"/>
                    <a:gd name="T29" fmla="*/ 2147483647 h 278"/>
                    <a:gd name="T30" fmla="*/ 2147483647 w 368"/>
                    <a:gd name="T31" fmla="*/ 2147483647 h 278"/>
                    <a:gd name="T32" fmla="*/ 2147483647 w 368"/>
                    <a:gd name="T33" fmla="*/ 2147483647 h 278"/>
                    <a:gd name="T34" fmla="*/ 2147483647 w 368"/>
                    <a:gd name="T35" fmla="*/ 2147483647 h 278"/>
                    <a:gd name="T36" fmla="*/ 2147483647 w 368"/>
                    <a:gd name="T37" fmla="*/ 2147483647 h 278"/>
                    <a:gd name="T38" fmla="*/ 2147483647 w 368"/>
                    <a:gd name="T39" fmla="*/ 2147483647 h 278"/>
                    <a:gd name="T40" fmla="*/ 2147483647 w 368"/>
                    <a:gd name="T41" fmla="*/ 2147483647 h 278"/>
                    <a:gd name="T42" fmla="*/ 0 w 368"/>
                    <a:gd name="T43" fmla="*/ 2147483647 h 278"/>
                    <a:gd name="T44" fmla="*/ 2147483647 w 368"/>
                    <a:gd name="T45" fmla="*/ 2147483647 h 278"/>
                    <a:gd name="T46" fmla="*/ 2147483647 w 368"/>
                    <a:gd name="T47" fmla="*/ 2147483647 h 278"/>
                    <a:gd name="T48" fmla="*/ 2147483647 w 368"/>
                    <a:gd name="T49" fmla="*/ 2147483647 h 278"/>
                    <a:gd name="T50" fmla="*/ 2147483647 w 368"/>
                    <a:gd name="T51" fmla="*/ 2147483647 h 278"/>
                    <a:gd name="T52" fmla="*/ 2147483647 w 368"/>
                    <a:gd name="T53" fmla="*/ 2147483647 h 278"/>
                    <a:gd name="T54" fmla="*/ 2147483647 w 368"/>
                    <a:gd name="T55" fmla="*/ 2147483647 h 278"/>
                    <a:gd name="T56" fmla="*/ 2147483647 w 368"/>
                    <a:gd name="T57" fmla="*/ 2147483647 h 278"/>
                    <a:gd name="T58" fmla="*/ 2147483647 w 368"/>
                    <a:gd name="T59" fmla="*/ 2147483647 h 278"/>
                    <a:gd name="T60" fmla="*/ 2147483647 w 368"/>
                    <a:gd name="T61" fmla="*/ 2147483647 h 278"/>
                    <a:gd name="T62" fmla="*/ 2147483647 w 368"/>
                    <a:gd name="T63" fmla="*/ 2147483647 h 278"/>
                    <a:gd name="T64" fmla="*/ 2147483647 w 368"/>
                    <a:gd name="T65" fmla="*/ 2147483647 h 278"/>
                    <a:gd name="T66" fmla="*/ 2147483647 w 368"/>
                    <a:gd name="T67" fmla="*/ 2147483647 h 278"/>
                    <a:gd name="T68" fmla="*/ 2147483647 w 368"/>
                    <a:gd name="T69" fmla="*/ 2147483647 h 278"/>
                    <a:gd name="T70" fmla="*/ 2147483647 w 368"/>
                    <a:gd name="T71" fmla="*/ 2147483647 h 278"/>
                    <a:gd name="T72" fmla="*/ 2147483647 w 368"/>
                    <a:gd name="T73" fmla="*/ 2147483647 h 278"/>
                    <a:gd name="T74" fmla="*/ 2147483647 w 368"/>
                    <a:gd name="T75" fmla="*/ 2147483647 h 278"/>
                    <a:gd name="T76" fmla="*/ 2147483647 w 368"/>
                    <a:gd name="T77" fmla="*/ 2147483647 h 278"/>
                    <a:gd name="T78" fmla="*/ 2147483647 w 368"/>
                    <a:gd name="T79" fmla="*/ 2147483647 h 278"/>
                    <a:gd name="T80" fmla="*/ 2147483647 w 368"/>
                    <a:gd name="T81" fmla="*/ 2147483647 h 278"/>
                    <a:gd name="T82" fmla="*/ 2147483647 w 368"/>
                    <a:gd name="T83" fmla="*/ 2147483647 h 278"/>
                    <a:gd name="T84" fmla="*/ 2147483647 w 368"/>
                    <a:gd name="T85" fmla="*/ 2147483647 h 278"/>
                    <a:gd name="T86" fmla="*/ 2147483647 w 368"/>
                    <a:gd name="T87" fmla="*/ 2147483647 h 278"/>
                    <a:gd name="T88" fmla="*/ 2147483647 w 368"/>
                    <a:gd name="T89" fmla="*/ 2147483647 h 278"/>
                    <a:gd name="T90" fmla="*/ 2147483647 w 368"/>
                    <a:gd name="T91" fmla="*/ 2147483647 h 278"/>
                    <a:gd name="T92" fmla="*/ 2147483647 w 368"/>
                    <a:gd name="T93" fmla="*/ 2147483647 h 278"/>
                    <a:gd name="T94" fmla="*/ 2147483647 w 368"/>
                    <a:gd name="T95" fmla="*/ 2147483647 h 278"/>
                    <a:gd name="T96" fmla="*/ 2147483647 w 368"/>
                    <a:gd name="T97" fmla="*/ 2147483647 h 278"/>
                    <a:gd name="T98" fmla="*/ 2147483647 w 368"/>
                    <a:gd name="T99" fmla="*/ 2147483647 h 278"/>
                    <a:gd name="T100" fmla="*/ 2147483647 w 368"/>
                    <a:gd name="T101" fmla="*/ 2147483647 h 278"/>
                    <a:gd name="T102" fmla="*/ 2147483647 w 368"/>
                    <a:gd name="T103" fmla="*/ 2147483647 h 278"/>
                    <a:gd name="T104" fmla="*/ 2147483647 w 368"/>
                    <a:gd name="T105" fmla="*/ 2147483647 h 278"/>
                    <a:gd name="T106" fmla="*/ 2147483647 w 368"/>
                    <a:gd name="T107" fmla="*/ 2147483647 h 278"/>
                    <a:gd name="T108" fmla="*/ 2147483647 w 368"/>
                    <a:gd name="T109" fmla="*/ 2147483647 h 278"/>
                    <a:gd name="T110" fmla="*/ 2147483647 w 368"/>
                    <a:gd name="T111" fmla="*/ 2147483647 h 278"/>
                    <a:gd name="T112" fmla="*/ 2147483647 w 368"/>
                    <a:gd name="T113" fmla="*/ 2147483647 h 278"/>
                    <a:gd name="T114" fmla="*/ 2147483647 w 368"/>
                    <a:gd name="T115" fmla="*/ 2147483647 h 27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8"/>
                    <a:gd name="T175" fmla="*/ 0 h 278"/>
                    <a:gd name="T176" fmla="*/ 368 w 368"/>
                    <a:gd name="T177" fmla="*/ 278 h 27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8" h="278">
                      <a:moveTo>
                        <a:pt x="130" y="46"/>
                      </a:moveTo>
                      <a:lnTo>
                        <a:pt x="130" y="46"/>
                      </a:lnTo>
                      <a:lnTo>
                        <a:pt x="133" y="59"/>
                      </a:lnTo>
                      <a:lnTo>
                        <a:pt x="133" y="64"/>
                      </a:lnTo>
                      <a:lnTo>
                        <a:pt x="133" y="69"/>
                      </a:lnTo>
                      <a:lnTo>
                        <a:pt x="133" y="73"/>
                      </a:lnTo>
                      <a:lnTo>
                        <a:pt x="134" y="79"/>
                      </a:lnTo>
                      <a:lnTo>
                        <a:pt x="134" y="82"/>
                      </a:lnTo>
                      <a:lnTo>
                        <a:pt x="134" y="87"/>
                      </a:lnTo>
                      <a:lnTo>
                        <a:pt x="134" y="91"/>
                      </a:lnTo>
                      <a:lnTo>
                        <a:pt x="134" y="97"/>
                      </a:lnTo>
                      <a:lnTo>
                        <a:pt x="134" y="102"/>
                      </a:lnTo>
                      <a:lnTo>
                        <a:pt x="134" y="106"/>
                      </a:lnTo>
                      <a:lnTo>
                        <a:pt x="133" y="113"/>
                      </a:lnTo>
                      <a:lnTo>
                        <a:pt x="133" y="116"/>
                      </a:lnTo>
                      <a:lnTo>
                        <a:pt x="132" y="124"/>
                      </a:lnTo>
                      <a:lnTo>
                        <a:pt x="132" y="126"/>
                      </a:lnTo>
                      <a:lnTo>
                        <a:pt x="130" y="136"/>
                      </a:lnTo>
                      <a:lnTo>
                        <a:pt x="129" y="141"/>
                      </a:lnTo>
                      <a:lnTo>
                        <a:pt x="129" y="145"/>
                      </a:lnTo>
                      <a:lnTo>
                        <a:pt x="127" y="151"/>
                      </a:lnTo>
                      <a:lnTo>
                        <a:pt x="126" y="154"/>
                      </a:lnTo>
                      <a:lnTo>
                        <a:pt x="125" y="160"/>
                      </a:lnTo>
                      <a:lnTo>
                        <a:pt x="123" y="162"/>
                      </a:lnTo>
                      <a:lnTo>
                        <a:pt x="122" y="170"/>
                      </a:lnTo>
                      <a:lnTo>
                        <a:pt x="118" y="181"/>
                      </a:lnTo>
                      <a:lnTo>
                        <a:pt x="116" y="184"/>
                      </a:lnTo>
                      <a:lnTo>
                        <a:pt x="114" y="191"/>
                      </a:lnTo>
                      <a:lnTo>
                        <a:pt x="112" y="194"/>
                      </a:lnTo>
                      <a:lnTo>
                        <a:pt x="111" y="195"/>
                      </a:lnTo>
                      <a:lnTo>
                        <a:pt x="108" y="202"/>
                      </a:lnTo>
                      <a:lnTo>
                        <a:pt x="107" y="202"/>
                      </a:lnTo>
                      <a:lnTo>
                        <a:pt x="104" y="209"/>
                      </a:lnTo>
                      <a:lnTo>
                        <a:pt x="103" y="210"/>
                      </a:lnTo>
                      <a:lnTo>
                        <a:pt x="98" y="216"/>
                      </a:lnTo>
                      <a:lnTo>
                        <a:pt x="98" y="217"/>
                      </a:lnTo>
                      <a:lnTo>
                        <a:pt x="94" y="223"/>
                      </a:lnTo>
                      <a:lnTo>
                        <a:pt x="93" y="224"/>
                      </a:lnTo>
                      <a:lnTo>
                        <a:pt x="89" y="230"/>
                      </a:lnTo>
                      <a:lnTo>
                        <a:pt x="83" y="235"/>
                      </a:lnTo>
                      <a:lnTo>
                        <a:pt x="82" y="237"/>
                      </a:lnTo>
                      <a:lnTo>
                        <a:pt x="78" y="241"/>
                      </a:lnTo>
                      <a:lnTo>
                        <a:pt x="78" y="242"/>
                      </a:lnTo>
                      <a:lnTo>
                        <a:pt x="72" y="246"/>
                      </a:lnTo>
                      <a:lnTo>
                        <a:pt x="68" y="250"/>
                      </a:lnTo>
                      <a:lnTo>
                        <a:pt x="65" y="252"/>
                      </a:lnTo>
                      <a:lnTo>
                        <a:pt x="60" y="257"/>
                      </a:lnTo>
                      <a:lnTo>
                        <a:pt x="58" y="257"/>
                      </a:lnTo>
                      <a:lnTo>
                        <a:pt x="51" y="262"/>
                      </a:lnTo>
                      <a:lnTo>
                        <a:pt x="49" y="263"/>
                      </a:lnTo>
                      <a:lnTo>
                        <a:pt x="44" y="266"/>
                      </a:lnTo>
                      <a:lnTo>
                        <a:pt x="37" y="268"/>
                      </a:lnTo>
                      <a:lnTo>
                        <a:pt x="32" y="271"/>
                      </a:lnTo>
                      <a:lnTo>
                        <a:pt x="31" y="271"/>
                      </a:lnTo>
                      <a:lnTo>
                        <a:pt x="28" y="273"/>
                      </a:lnTo>
                      <a:lnTo>
                        <a:pt x="25" y="273"/>
                      </a:lnTo>
                      <a:lnTo>
                        <a:pt x="22" y="274"/>
                      </a:lnTo>
                      <a:lnTo>
                        <a:pt x="19" y="275"/>
                      </a:lnTo>
                      <a:lnTo>
                        <a:pt x="17" y="275"/>
                      </a:lnTo>
                      <a:lnTo>
                        <a:pt x="15" y="275"/>
                      </a:lnTo>
                      <a:lnTo>
                        <a:pt x="13" y="277"/>
                      </a:lnTo>
                      <a:lnTo>
                        <a:pt x="10" y="277"/>
                      </a:lnTo>
                      <a:lnTo>
                        <a:pt x="8" y="277"/>
                      </a:lnTo>
                      <a:lnTo>
                        <a:pt x="6" y="278"/>
                      </a:lnTo>
                      <a:lnTo>
                        <a:pt x="4" y="278"/>
                      </a:lnTo>
                      <a:lnTo>
                        <a:pt x="0" y="278"/>
                      </a:lnTo>
                      <a:lnTo>
                        <a:pt x="237" y="259"/>
                      </a:lnTo>
                      <a:lnTo>
                        <a:pt x="239" y="259"/>
                      </a:lnTo>
                      <a:lnTo>
                        <a:pt x="241" y="259"/>
                      </a:lnTo>
                      <a:lnTo>
                        <a:pt x="242" y="259"/>
                      </a:lnTo>
                      <a:lnTo>
                        <a:pt x="244" y="257"/>
                      </a:lnTo>
                      <a:lnTo>
                        <a:pt x="245" y="257"/>
                      </a:lnTo>
                      <a:lnTo>
                        <a:pt x="246" y="257"/>
                      </a:lnTo>
                      <a:lnTo>
                        <a:pt x="248" y="257"/>
                      </a:lnTo>
                      <a:lnTo>
                        <a:pt x="249" y="257"/>
                      </a:lnTo>
                      <a:lnTo>
                        <a:pt x="251" y="256"/>
                      </a:lnTo>
                      <a:lnTo>
                        <a:pt x="252" y="256"/>
                      </a:lnTo>
                      <a:lnTo>
                        <a:pt x="253" y="256"/>
                      </a:lnTo>
                      <a:lnTo>
                        <a:pt x="255" y="256"/>
                      </a:lnTo>
                      <a:lnTo>
                        <a:pt x="256" y="255"/>
                      </a:lnTo>
                      <a:lnTo>
                        <a:pt x="257" y="255"/>
                      </a:lnTo>
                      <a:lnTo>
                        <a:pt x="259" y="255"/>
                      </a:lnTo>
                      <a:lnTo>
                        <a:pt x="262" y="253"/>
                      </a:lnTo>
                      <a:lnTo>
                        <a:pt x="263" y="253"/>
                      </a:lnTo>
                      <a:lnTo>
                        <a:pt x="264" y="253"/>
                      </a:lnTo>
                      <a:lnTo>
                        <a:pt x="267" y="252"/>
                      </a:lnTo>
                      <a:lnTo>
                        <a:pt x="269" y="250"/>
                      </a:lnTo>
                      <a:lnTo>
                        <a:pt x="274" y="249"/>
                      </a:lnTo>
                      <a:lnTo>
                        <a:pt x="275" y="248"/>
                      </a:lnTo>
                      <a:lnTo>
                        <a:pt x="277" y="248"/>
                      </a:lnTo>
                      <a:lnTo>
                        <a:pt x="278" y="246"/>
                      </a:lnTo>
                      <a:lnTo>
                        <a:pt x="280" y="246"/>
                      </a:lnTo>
                      <a:lnTo>
                        <a:pt x="281" y="245"/>
                      </a:lnTo>
                      <a:lnTo>
                        <a:pt x="288" y="241"/>
                      </a:lnTo>
                      <a:lnTo>
                        <a:pt x="295" y="237"/>
                      </a:lnTo>
                      <a:lnTo>
                        <a:pt x="300" y="231"/>
                      </a:lnTo>
                      <a:lnTo>
                        <a:pt x="302" y="231"/>
                      </a:lnTo>
                      <a:lnTo>
                        <a:pt x="303" y="228"/>
                      </a:lnTo>
                      <a:lnTo>
                        <a:pt x="309" y="226"/>
                      </a:lnTo>
                      <a:lnTo>
                        <a:pt x="309" y="224"/>
                      </a:lnTo>
                      <a:lnTo>
                        <a:pt x="313" y="220"/>
                      </a:lnTo>
                      <a:lnTo>
                        <a:pt x="314" y="219"/>
                      </a:lnTo>
                      <a:lnTo>
                        <a:pt x="318" y="214"/>
                      </a:lnTo>
                      <a:lnTo>
                        <a:pt x="320" y="213"/>
                      </a:lnTo>
                      <a:lnTo>
                        <a:pt x="324" y="208"/>
                      </a:lnTo>
                      <a:lnTo>
                        <a:pt x="324" y="206"/>
                      </a:lnTo>
                      <a:lnTo>
                        <a:pt x="325" y="206"/>
                      </a:lnTo>
                      <a:lnTo>
                        <a:pt x="329" y="201"/>
                      </a:lnTo>
                      <a:lnTo>
                        <a:pt x="329" y="199"/>
                      </a:lnTo>
                      <a:lnTo>
                        <a:pt x="334" y="192"/>
                      </a:lnTo>
                      <a:lnTo>
                        <a:pt x="335" y="191"/>
                      </a:lnTo>
                      <a:lnTo>
                        <a:pt x="336" y="188"/>
                      </a:lnTo>
                      <a:lnTo>
                        <a:pt x="338" y="185"/>
                      </a:lnTo>
                      <a:lnTo>
                        <a:pt x="339" y="184"/>
                      </a:lnTo>
                      <a:lnTo>
                        <a:pt x="343" y="177"/>
                      </a:lnTo>
                      <a:lnTo>
                        <a:pt x="343" y="176"/>
                      </a:lnTo>
                      <a:lnTo>
                        <a:pt x="346" y="169"/>
                      </a:lnTo>
                      <a:lnTo>
                        <a:pt x="347" y="167"/>
                      </a:lnTo>
                      <a:lnTo>
                        <a:pt x="347" y="166"/>
                      </a:lnTo>
                      <a:lnTo>
                        <a:pt x="349" y="163"/>
                      </a:lnTo>
                      <a:lnTo>
                        <a:pt x="352" y="156"/>
                      </a:lnTo>
                      <a:lnTo>
                        <a:pt x="353" y="154"/>
                      </a:lnTo>
                      <a:lnTo>
                        <a:pt x="356" y="142"/>
                      </a:lnTo>
                      <a:lnTo>
                        <a:pt x="358" y="133"/>
                      </a:lnTo>
                      <a:lnTo>
                        <a:pt x="360" y="130"/>
                      </a:lnTo>
                      <a:lnTo>
                        <a:pt x="361" y="124"/>
                      </a:lnTo>
                      <a:lnTo>
                        <a:pt x="361" y="123"/>
                      </a:lnTo>
                      <a:lnTo>
                        <a:pt x="363" y="119"/>
                      </a:lnTo>
                      <a:lnTo>
                        <a:pt x="363" y="115"/>
                      </a:lnTo>
                      <a:lnTo>
                        <a:pt x="364" y="109"/>
                      </a:lnTo>
                      <a:lnTo>
                        <a:pt x="364" y="105"/>
                      </a:lnTo>
                      <a:lnTo>
                        <a:pt x="365" y="105"/>
                      </a:lnTo>
                      <a:lnTo>
                        <a:pt x="365" y="104"/>
                      </a:lnTo>
                      <a:lnTo>
                        <a:pt x="367" y="94"/>
                      </a:lnTo>
                      <a:lnTo>
                        <a:pt x="367" y="93"/>
                      </a:lnTo>
                      <a:lnTo>
                        <a:pt x="367" y="83"/>
                      </a:lnTo>
                      <a:lnTo>
                        <a:pt x="367" y="82"/>
                      </a:lnTo>
                      <a:lnTo>
                        <a:pt x="367" y="79"/>
                      </a:lnTo>
                      <a:lnTo>
                        <a:pt x="368" y="72"/>
                      </a:lnTo>
                      <a:lnTo>
                        <a:pt x="368" y="70"/>
                      </a:lnTo>
                      <a:lnTo>
                        <a:pt x="368" y="68"/>
                      </a:lnTo>
                      <a:lnTo>
                        <a:pt x="368" y="64"/>
                      </a:lnTo>
                      <a:lnTo>
                        <a:pt x="368" y="61"/>
                      </a:lnTo>
                      <a:lnTo>
                        <a:pt x="368" y="59"/>
                      </a:lnTo>
                      <a:lnTo>
                        <a:pt x="368" y="55"/>
                      </a:lnTo>
                      <a:lnTo>
                        <a:pt x="368" y="51"/>
                      </a:lnTo>
                      <a:lnTo>
                        <a:pt x="368" y="50"/>
                      </a:lnTo>
                      <a:lnTo>
                        <a:pt x="368" y="46"/>
                      </a:lnTo>
                      <a:lnTo>
                        <a:pt x="368" y="41"/>
                      </a:lnTo>
                      <a:lnTo>
                        <a:pt x="367" y="40"/>
                      </a:lnTo>
                      <a:lnTo>
                        <a:pt x="367" y="34"/>
                      </a:lnTo>
                      <a:lnTo>
                        <a:pt x="367" y="32"/>
                      </a:lnTo>
                      <a:lnTo>
                        <a:pt x="367" y="30"/>
                      </a:lnTo>
                      <a:lnTo>
                        <a:pt x="367" y="25"/>
                      </a:lnTo>
                      <a:lnTo>
                        <a:pt x="365" y="22"/>
                      </a:lnTo>
                      <a:lnTo>
                        <a:pt x="365" y="21"/>
                      </a:lnTo>
                      <a:lnTo>
                        <a:pt x="364" y="11"/>
                      </a:lnTo>
                      <a:lnTo>
                        <a:pt x="363" y="1"/>
                      </a:lnTo>
                      <a:lnTo>
                        <a:pt x="363" y="0"/>
                      </a:lnTo>
                      <a:lnTo>
                        <a:pt x="130" y="4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95" name="Freeform 314"/>
                <p:cNvSpPr>
                  <a:spLocks noEditPoints="1"/>
                </p:cNvSpPr>
                <p:nvPr/>
              </p:nvSpPr>
              <p:spPr bwMode="auto">
                <a:xfrm>
                  <a:off x="7748588" y="833438"/>
                  <a:ext cx="1357313" cy="865188"/>
                </a:xfrm>
                <a:custGeom>
                  <a:avLst/>
                  <a:gdLst>
                    <a:gd name="T0" fmla="*/ 2147483647 w 2565"/>
                    <a:gd name="T1" fmla="*/ 2147483647 h 1636"/>
                    <a:gd name="T2" fmla="*/ 2147483647 w 2565"/>
                    <a:gd name="T3" fmla="*/ 2147483647 h 1636"/>
                    <a:gd name="T4" fmla="*/ 2147483647 w 2565"/>
                    <a:gd name="T5" fmla="*/ 2147483647 h 1636"/>
                    <a:gd name="T6" fmla="*/ 2147483647 w 2565"/>
                    <a:gd name="T7" fmla="*/ 2147483647 h 1636"/>
                    <a:gd name="T8" fmla="*/ 2147483647 w 2565"/>
                    <a:gd name="T9" fmla="*/ 2147483647 h 1636"/>
                    <a:gd name="T10" fmla="*/ 2147483647 w 2565"/>
                    <a:gd name="T11" fmla="*/ 2147483647 h 1636"/>
                    <a:gd name="T12" fmla="*/ 2147483647 w 2565"/>
                    <a:gd name="T13" fmla="*/ 2147483647 h 1636"/>
                    <a:gd name="T14" fmla="*/ 2147483647 w 2565"/>
                    <a:gd name="T15" fmla="*/ 2147483647 h 1636"/>
                    <a:gd name="T16" fmla="*/ 2147483647 w 2565"/>
                    <a:gd name="T17" fmla="*/ 2147483647 h 1636"/>
                    <a:gd name="T18" fmla="*/ 2147483647 w 2565"/>
                    <a:gd name="T19" fmla="*/ 2147483647 h 1636"/>
                    <a:gd name="T20" fmla="*/ 2147483647 w 2565"/>
                    <a:gd name="T21" fmla="*/ 2147483647 h 1636"/>
                    <a:gd name="T22" fmla="*/ 2147483647 w 2565"/>
                    <a:gd name="T23" fmla="*/ 2147483647 h 1636"/>
                    <a:gd name="T24" fmla="*/ 2147483647 w 2565"/>
                    <a:gd name="T25" fmla="*/ 2147483647 h 1636"/>
                    <a:gd name="T26" fmla="*/ 2147483647 w 2565"/>
                    <a:gd name="T27" fmla="*/ 2147483647 h 1636"/>
                    <a:gd name="T28" fmla="*/ 2147483647 w 2565"/>
                    <a:gd name="T29" fmla="*/ 2147483647 h 1636"/>
                    <a:gd name="T30" fmla="*/ 2147483647 w 2565"/>
                    <a:gd name="T31" fmla="*/ 2147483647 h 1636"/>
                    <a:gd name="T32" fmla="*/ 2147483647 w 2565"/>
                    <a:gd name="T33" fmla="*/ 2147483647 h 1636"/>
                    <a:gd name="T34" fmla="*/ 2147483647 w 2565"/>
                    <a:gd name="T35" fmla="*/ 2147483647 h 1636"/>
                    <a:gd name="T36" fmla="*/ 2147483647 w 2565"/>
                    <a:gd name="T37" fmla="*/ 2147483647 h 1636"/>
                    <a:gd name="T38" fmla="*/ 2147483647 w 2565"/>
                    <a:gd name="T39" fmla="*/ 2147483647 h 1636"/>
                    <a:gd name="T40" fmla="*/ 2147483647 w 2565"/>
                    <a:gd name="T41" fmla="*/ 2147483647 h 1636"/>
                    <a:gd name="T42" fmla="*/ 2147483647 w 2565"/>
                    <a:gd name="T43" fmla="*/ 2147483647 h 1636"/>
                    <a:gd name="T44" fmla="*/ 2147483647 w 2565"/>
                    <a:gd name="T45" fmla="*/ 2147483647 h 1636"/>
                    <a:gd name="T46" fmla="*/ 2147483647 w 2565"/>
                    <a:gd name="T47" fmla="*/ 2147483647 h 1636"/>
                    <a:gd name="T48" fmla="*/ 2147483647 w 2565"/>
                    <a:gd name="T49" fmla="*/ 2147483647 h 1636"/>
                    <a:gd name="T50" fmla="*/ 2147483647 w 2565"/>
                    <a:gd name="T51" fmla="*/ 2147483647 h 1636"/>
                    <a:gd name="T52" fmla="*/ 2147483647 w 2565"/>
                    <a:gd name="T53" fmla="*/ 2147483647 h 1636"/>
                    <a:gd name="T54" fmla="*/ 2147483647 w 2565"/>
                    <a:gd name="T55" fmla="*/ 2147483647 h 1636"/>
                    <a:gd name="T56" fmla="*/ 2147483647 w 2565"/>
                    <a:gd name="T57" fmla="*/ 2147483647 h 1636"/>
                    <a:gd name="T58" fmla="*/ 2147483647 w 2565"/>
                    <a:gd name="T59" fmla="*/ 2147483647 h 1636"/>
                    <a:gd name="T60" fmla="*/ 2147483647 w 2565"/>
                    <a:gd name="T61" fmla="*/ 2147483647 h 1636"/>
                    <a:gd name="T62" fmla="*/ 2147483647 w 2565"/>
                    <a:gd name="T63" fmla="*/ 2147483647 h 1636"/>
                    <a:gd name="T64" fmla="*/ 2147483647 w 2565"/>
                    <a:gd name="T65" fmla="*/ 2147483647 h 1636"/>
                    <a:gd name="T66" fmla="*/ 2147483647 w 2565"/>
                    <a:gd name="T67" fmla="*/ 2147483647 h 1636"/>
                    <a:gd name="T68" fmla="*/ 2147483647 w 2565"/>
                    <a:gd name="T69" fmla="*/ 2147483647 h 1636"/>
                    <a:gd name="T70" fmla="*/ 2147483647 w 2565"/>
                    <a:gd name="T71" fmla="*/ 2147483647 h 1636"/>
                    <a:gd name="T72" fmla="*/ 2147483647 w 2565"/>
                    <a:gd name="T73" fmla="*/ 2147483647 h 1636"/>
                    <a:gd name="T74" fmla="*/ 2147483647 w 2565"/>
                    <a:gd name="T75" fmla="*/ 2147483647 h 1636"/>
                    <a:gd name="T76" fmla="*/ 2147483647 w 2565"/>
                    <a:gd name="T77" fmla="*/ 2147483647 h 1636"/>
                    <a:gd name="T78" fmla="*/ 2147483647 w 2565"/>
                    <a:gd name="T79" fmla="*/ 2147483647 h 1636"/>
                    <a:gd name="T80" fmla="*/ 2147483647 w 2565"/>
                    <a:gd name="T81" fmla="*/ 2147483647 h 1636"/>
                    <a:gd name="T82" fmla="*/ 2147483647 w 2565"/>
                    <a:gd name="T83" fmla="*/ 2147483647 h 1636"/>
                    <a:gd name="T84" fmla="*/ 2147483647 w 2565"/>
                    <a:gd name="T85" fmla="*/ 2147483647 h 1636"/>
                    <a:gd name="T86" fmla="*/ 2147483647 w 2565"/>
                    <a:gd name="T87" fmla="*/ 2147483647 h 1636"/>
                    <a:gd name="T88" fmla="*/ 2147483647 w 2565"/>
                    <a:gd name="T89" fmla="*/ 2147483647 h 1636"/>
                    <a:gd name="T90" fmla="*/ 2147483647 w 2565"/>
                    <a:gd name="T91" fmla="*/ 2147483647 h 1636"/>
                    <a:gd name="T92" fmla="*/ 2147483647 w 2565"/>
                    <a:gd name="T93" fmla="*/ 2147483647 h 1636"/>
                    <a:gd name="T94" fmla="*/ 2147483647 w 2565"/>
                    <a:gd name="T95" fmla="*/ 2147483647 h 1636"/>
                    <a:gd name="T96" fmla="*/ 2147483647 w 2565"/>
                    <a:gd name="T97" fmla="*/ 2147483647 h 1636"/>
                    <a:gd name="T98" fmla="*/ 2147483647 w 2565"/>
                    <a:gd name="T99" fmla="*/ 2147483647 h 1636"/>
                    <a:gd name="T100" fmla="*/ 2147483647 w 2565"/>
                    <a:gd name="T101" fmla="*/ 2147483647 h 1636"/>
                    <a:gd name="T102" fmla="*/ 2147483647 w 2565"/>
                    <a:gd name="T103" fmla="*/ 2147483647 h 1636"/>
                    <a:gd name="T104" fmla="*/ 2147483647 w 2565"/>
                    <a:gd name="T105" fmla="*/ 2147483647 h 1636"/>
                    <a:gd name="T106" fmla="*/ 2147483647 w 2565"/>
                    <a:gd name="T107" fmla="*/ 2147483647 h 1636"/>
                    <a:gd name="T108" fmla="*/ 2147483647 w 2565"/>
                    <a:gd name="T109" fmla="*/ 2147483647 h 1636"/>
                    <a:gd name="T110" fmla="*/ 2147483647 w 2565"/>
                    <a:gd name="T111" fmla="*/ 2147483647 h 1636"/>
                    <a:gd name="T112" fmla="*/ 2147483647 w 2565"/>
                    <a:gd name="T113" fmla="*/ 2147483647 h 1636"/>
                    <a:gd name="T114" fmla="*/ 2147483647 w 2565"/>
                    <a:gd name="T115" fmla="*/ 2147483647 h 1636"/>
                    <a:gd name="T116" fmla="*/ 2147483647 w 2565"/>
                    <a:gd name="T117" fmla="*/ 2147483647 h 1636"/>
                    <a:gd name="T118" fmla="*/ 2147483647 w 2565"/>
                    <a:gd name="T119" fmla="*/ 2147483647 h 1636"/>
                    <a:gd name="T120" fmla="*/ 2147483647 w 2565"/>
                    <a:gd name="T121" fmla="*/ 2147483647 h 16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65"/>
                    <a:gd name="T184" fmla="*/ 0 h 1636"/>
                    <a:gd name="T185" fmla="*/ 2565 w 2565"/>
                    <a:gd name="T186" fmla="*/ 1636 h 16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65" h="1636">
                      <a:moveTo>
                        <a:pt x="2560" y="1171"/>
                      </a:moveTo>
                      <a:lnTo>
                        <a:pt x="2560" y="1171"/>
                      </a:lnTo>
                      <a:lnTo>
                        <a:pt x="2557" y="1159"/>
                      </a:lnTo>
                      <a:lnTo>
                        <a:pt x="2555" y="1154"/>
                      </a:lnTo>
                      <a:lnTo>
                        <a:pt x="2554" y="1149"/>
                      </a:lnTo>
                      <a:lnTo>
                        <a:pt x="2553" y="1145"/>
                      </a:lnTo>
                      <a:lnTo>
                        <a:pt x="2548" y="1131"/>
                      </a:lnTo>
                      <a:lnTo>
                        <a:pt x="2548" y="1129"/>
                      </a:lnTo>
                      <a:lnTo>
                        <a:pt x="2547" y="1127"/>
                      </a:lnTo>
                      <a:lnTo>
                        <a:pt x="2544" y="1117"/>
                      </a:lnTo>
                      <a:lnTo>
                        <a:pt x="2542" y="1110"/>
                      </a:lnTo>
                      <a:lnTo>
                        <a:pt x="2540" y="1106"/>
                      </a:lnTo>
                      <a:lnTo>
                        <a:pt x="2539" y="1105"/>
                      </a:lnTo>
                      <a:lnTo>
                        <a:pt x="2536" y="1098"/>
                      </a:lnTo>
                      <a:lnTo>
                        <a:pt x="2533" y="1091"/>
                      </a:lnTo>
                      <a:lnTo>
                        <a:pt x="2532" y="1088"/>
                      </a:lnTo>
                      <a:lnTo>
                        <a:pt x="2530" y="1087"/>
                      </a:lnTo>
                      <a:lnTo>
                        <a:pt x="2529" y="1084"/>
                      </a:lnTo>
                      <a:lnTo>
                        <a:pt x="2525" y="1077"/>
                      </a:lnTo>
                      <a:lnTo>
                        <a:pt x="2522" y="1071"/>
                      </a:lnTo>
                      <a:lnTo>
                        <a:pt x="2521" y="1069"/>
                      </a:lnTo>
                      <a:lnTo>
                        <a:pt x="2519" y="1066"/>
                      </a:lnTo>
                      <a:lnTo>
                        <a:pt x="2515" y="1060"/>
                      </a:lnTo>
                      <a:lnTo>
                        <a:pt x="2512" y="1055"/>
                      </a:lnTo>
                      <a:lnTo>
                        <a:pt x="2510" y="1051"/>
                      </a:lnTo>
                      <a:lnTo>
                        <a:pt x="2506" y="1046"/>
                      </a:lnTo>
                      <a:lnTo>
                        <a:pt x="2503" y="1042"/>
                      </a:lnTo>
                      <a:lnTo>
                        <a:pt x="2500" y="1038"/>
                      </a:lnTo>
                      <a:lnTo>
                        <a:pt x="2497" y="1034"/>
                      </a:lnTo>
                      <a:lnTo>
                        <a:pt x="2496" y="1034"/>
                      </a:lnTo>
                      <a:lnTo>
                        <a:pt x="2493" y="1030"/>
                      </a:lnTo>
                      <a:lnTo>
                        <a:pt x="2490" y="1027"/>
                      </a:lnTo>
                      <a:lnTo>
                        <a:pt x="2486" y="1023"/>
                      </a:lnTo>
                      <a:lnTo>
                        <a:pt x="2483" y="1020"/>
                      </a:lnTo>
                      <a:lnTo>
                        <a:pt x="2483" y="1019"/>
                      </a:lnTo>
                      <a:lnTo>
                        <a:pt x="2482" y="1019"/>
                      </a:lnTo>
                      <a:lnTo>
                        <a:pt x="2481" y="1016"/>
                      </a:lnTo>
                      <a:lnTo>
                        <a:pt x="2478" y="1013"/>
                      </a:lnTo>
                      <a:lnTo>
                        <a:pt x="2474" y="1010"/>
                      </a:lnTo>
                      <a:lnTo>
                        <a:pt x="2471" y="1008"/>
                      </a:lnTo>
                      <a:lnTo>
                        <a:pt x="2468" y="1005"/>
                      </a:lnTo>
                      <a:lnTo>
                        <a:pt x="2464" y="1001"/>
                      </a:lnTo>
                      <a:lnTo>
                        <a:pt x="2461" y="998"/>
                      </a:lnTo>
                      <a:lnTo>
                        <a:pt x="2458" y="997"/>
                      </a:lnTo>
                      <a:lnTo>
                        <a:pt x="2454" y="994"/>
                      </a:lnTo>
                      <a:lnTo>
                        <a:pt x="2452" y="991"/>
                      </a:lnTo>
                      <a:lnTo>
                        <a:pt x="2447" y="988"/>
                      </a:lnTo>
                      <a:lnTo>
                        <a:pt x="2445" y="987"/>
                      </a:lnTo>
                      <a:lnTo>
                        <a:pt x="2442" y="984"/>
                      </a:lnTo>
                      <a:lnTo>
                        <a:pt x="2438" y="981"/>
                      </a:lnTo>
                      <a:lnTo>
                        <a:pt x="2435" y="980"/>
                      </a:lnTo>
                      <a:lnTo>
                        <a:pt x="2431" y="977"/>
                      </a:lnTo>
                      <a:lnTo>
                        <a:pt x="2427" y="976"/>
                      </a:lnTo>
                      <a:lnTo>
                        <a:pt x="2424" y="973"/>
                      </a:lnTo>
                      <a:lnTo>
                        <a:pt x="2420" y="972"/>
                      </a:lnTo>
                      <a:lnTo>
                        <a:pt x="2418" y="972"/>
                      </a:lnTo>
                      <a:lnTo>
                        <a:pt x="2418" y="970"/>
                      </a:lnTo>
                      <a:lnTo>
                        <a:pt x="2417" y="970"/>
                      </a:lnTo>
                      <a:lnTo>
                        <a:pt x="537" y="19"/>
                      </a:lnTo>
                      <a:lnTo>
                        <a:pt x="546" y="23"/>
                      </a:lnTo>
                      <a:lnTo>
                        <a:pt x="546" y="25"/>
                      </a:lnTo>
                      <a:lnTo>
                        <a:pt x="535" y="18"/>
                      </a:lnTo>
                      <a:lnTo>
                        <a:pt x="521" y="12"/>
                      </a:lnTo>
                      <a:lnTo>
                        <a:pt x="507" y="7"/>
                      </a:lnTo>
                      <a:lnTo>
                        <a:pt x="494" y="4"/>
                      </a:lnTo>
                      <a:lnTo>
                        <a:pt x="480" y="1"/>
                      </a:lnTo>
                      <a:lnTo>
                        <a:pt x="465" y="0"/>
                      </a:lnTo>
                      <a:lnTo>
                        <a:pt x="449" y="0"/>
                      </a:lnTo>
                      <a:lnTo>
                        <a:pt x="434" y="1"/>
                      </a:lnTo>
                      <a:lnTo>
                        <a:pt x="417" y="3"/>
                      </a:lnTo>
                      <a:lnTo>
                        <a:pt x="401" y="7"/>
                      </a:lnTo>
                      <a:lnTo>
                        <a:pt x="384" y="11"/>
                      </a:lnTo>
                      <a:lnTo>
                        <a:pt x="369" y="16"/>
                      </a:lnTo>
                      <a:lnTo>
                        <a:pt x="352" y="23"/>
                      </a:lnTo>
                      <a:lnTo>
                        <a:pt x="336" y="32"/>
                      </a:lnTo>
                      <a:lnTo>
                        <a:pt x="319" y="40"/>
                      </a:lnTo>
                      <a:lnTo>
                        <a:pt x="304" y="50"/>
                      </a:lnTo>
                      <a:lnTo>
                        <a:pt x="272" y="70"/>
                      </a:lnTo>
                      <a:lnTo>
                        <a:pt x="243" y="95"/>
                      </a:lnTo>
                      <a:lnTo>
                        <a:pt x="214" y="124"/>
                      </a:lnTo>
                      <a:lnTo>
                        <a:pt x="185" y="155"/>
                      </a:lnTo>
                      <a:lnTo>
                        <a:pt x="159" y="188"/>
                      </a:lnTo>
                      <a:lnTo>
                        <a:pt x="134" y="224"/>
                      </a:lnTo>
                      <a:lnTo>
                        <a:pt x="110" y="262"/>
                      </a:lnTo>
                      <a:lnTo>
                        <a:pt x="88" y="300"/>
                      </a:lnTo>
                      <a:lnTo>
                        <a:pt x="69" y="342"/>
                      </a:lnTo>
                      <a:lnTo>
                        <a:pt x="51" y="385"/>
                      </a:lnTo>
                      <a:lnTo>
                        <a:pt x="36" y="429"/>
                      </a:lnTo>
                      <a:lnTo>
                        <a:pt x="23" y="473"/>
                      </a:lnTo>
                      <a:lnTo>
                        <a:pt x="12" y="519"/>
                      </a:lnTo>
                      <a:lnTo>
                        <a:pt x="5" y="565"/>
                      </a:lnTo>
                      <a:lnTo>
                        <a:pt x="1" y="609"/>
                      </a:lnTo>
                      <a:lnTo>
                        <a:pt x="0" y="651"/>
                      </a:lnTo>
                      <a:lnTo>
                        <a:pt x="1" y="691"/>
                      </a:lnTo>
                      <a:lnTo>
                        <a:pt x="7" y="729"/>
                      </a:lnTo>
                      <a:lnTo>
                        <a:pt x="13" y="765"/>
                      </a:lnTo>
                      <a:lnTo>
                        <a:pt x="19" y="782"/>
                      </a:lnTo>
                      <a:lnTo>
                        <a:pt x="25" y="799"/>
                      </a:lnTo>
                      <a:lnTo>
                        <a:pt x="30" y="814"/>
                      </a:lnTo>
                      <a:lnTo>
                        <a:pt x="37" y="829"/>
                      </a:lnTo>
                      <a:lnTo>
                        <a:pt x="45" y="843"/>
                      </a:lnTo>
                      <a:lnTo>
                        <a:pt x="54" y="857"/>
                      </a:lnTo>
                      <a:lnTo>
                        <a:pt x="62" y="869"/>
                      </a:lnTo>
                      <a:lnTo>
                        <a:pt x="72" y="880"/>
                      </a:lnTo>
                      <a:lnTo>
                        <a:pt x="81" y="891"/>
                      </a:lnTo>
                      <a:lnTo>
                        <a:pt x="92" y="901"/>
                      </a:lnTo>
                      <a:lnTo>
                        <a:pt x="103" y="911"/>
                      </a:lnTo>
                      <a:lnTo>
                        <a:pt x="116" y="919"/>
                      </a:lnTo>
                      <a:lnTo>
                        <a:pt x="134" y="929"/>
                      </a:lnTo>
                      <a:lnTo>
                        <a:pt x="153" y="936"/>
                      </a:lnTo>
                      <a:lnTo>
                        <a:pt x="149" y="934"/>
                      </a:lnTo>
                      <a:lnTo>
                        <a:pt x="2142" y="1622"/>
                      </a:lnTo>
                      <a:lnTo>
                        <a:pt x="2161" y="1628"/>
                      </a:lnTo>
                      <a:lnTo>
                        <a:pt x="2180" y="1632"/>
                      </a:lnTo>
                      <a:lnTo>
                        <a:pt x="2200" y="1635"/>
                      </a:lnTo>
                      <a:lnTo>
                        <a:pt x="2220" y="1636"/>
                      </a:lnTo>
                      <a:lnTo>
                        <a:pt x="2238" y="1635"/>
                      </a:lnTo>
                      <a:lnTo>
                        <a:pt x="2244" y="1635"/>
                      </a:lnTo>
                      <a:lnTo>
                        <a:pt x="2256" y="1633"/>
                      </a:lnTo>
                      <a:lnTo>
                        <a:pt x="2259" y="1633"/>
                      </a:lnTo>
                      <a:lnTo>
                        <a:pt x="2262" y="1632"/>
                      </a:lnTo>
                      <a:lnTo>
                        <a:pt x="2274" y="1631"/>
                      </a:lnTo>
                      <a:lnTo>
                        <a:pt x="2280" y="1629"/>
                      </a:lnTo>
                      <a:lnTo>
                        <a:pt x="2295" y="1625"/>
                      </a:lnTo>
                      <a:lnTo>
                        <a:pt x="2297" y="1625"/>
                      </a:lnTo>
                      <a:lnTo>
                        <a:pt x="2315" y="1620"/>
                      </a:lnTo>
                      <a:lnTo>
                        <a:pt x="2319" y="1618"/>
                      </a:lnTo>
                      <a:lnTo>
                        <a:pt x="2331" y="1613"/>
                      </a:lnTo>
                      <a:lnTo>
                        <a:pt x="2334" y="1611"/>
                      </a:lnTo>
                      <a:lnTo>
                        <a:pt x="2337" y="1610"/>
                      </a:lnTo>
                      <a:lnTo>
                        <a:pt x="2342" y="1608"/>
                      </a:lnTo>
                      <a:lnTo>
                        <a:pt x="2348" y="1604"/>
                      </a:lnTo>
                      <a:lnTo>
                        <a:pt x="2353" y="1603"/>
                      </a:lnTo>
                      <a:lnTo>
                        <a:pt x="2367" y="1595"/>
                      </a:lnTo>
                      <a:lnTo>
                        <a:pt x="2370" y="1593"/>
                      </a:lnTo>
                      <a:lnTo>
                        <a:pt x="2371" y="1592"/>
                      </a:lnTo>
                      <a:lnTo>
                        <a:pt x="2377" y="1589"/>
                      </a:lnTo>
                      <a:lnTo>
                        <a:pt x="2384" y="1585"/>
                      </a:lnTo>
                      <a:lnTo>
                        <a:pt x="2385" y="1584"/>
                      </a:lnTo>
                      <a:lnTo>
                        <a:pt x="2391" y="1579"/>
                      </a:lnTo>
                      <a:lnTo>
                        <a:pt x="2398" y="1575"/>
                      </a:lnTo>
                      <a:lnTo>
                        <a:pt x="2405" y="1571"/>
                      </a:lnTo>
                      <a:lnTo>
                        <a:pt x="2410" y="1567"/>
                      </a:lnTo>
                      <a:lnTo>
                        <a:pt x="2411" y="1566"/>
                      </a:lnTo>
                      <a:lnTo>
                        <a:pt x="2411" y="1564"/>
                      </a:lnTo>
                      <a:lnTo>
                        <a:pt x="2416" y="1561"/>
                      </a:lnTo>
                      <a:lnTo>
                        <a:pt x="2420" y="1557"/>
                      </a:lnTo>
                      <a:lnTo>
                        <a:pt x="2424" y="1554"/>
                      </a:lnTo>
                      <a:lnTo>
                        <a:pt x="2424" y="1553"/>
                      </a:lnTo>
                      <a:lnTo>
                        <a:pt x="2425" y="1553"/>
                      </a:lnTo>
                      <a:lnTo>
                        <a:pt x="2429" y="1549"/>
                      </a:lnTo>
                      <a:lnTo>
                        <a:pt x="2434" y="1545"/>
                      </a:lnTo>
                      <a:lnTo>
                        <a:pt x="2436" y="1543"/>
                      </a:lnTo>
                      <a:lnTo>
                        <a:pt x="2436" y="1542"/>
                      </a:lnTo>
                      <a:lnTo>
                        <a:pt x="2439" y="1541"/>
                      </a:lnTo>
                      <a:lnTo>
                        <a:pt x="2443" y="1536"/>
                      </a:lnTo>
                      <a:lnTo>
                        <a:pt x="2447" y="1532"/>
                      </a:lnTo>
                      <a:lnTo>
                        <a:pt x="2449" y="1531"/>
                      </a:lnTo>
                      <a:lnTo>
                        <a:pt x="2450" y="1528"/>
                      </a:lnTo>
                      <a:lnTo>
                        <a:pt x="2454" y="1524"/>
                      </a:lnTo>
                      <a:lnTo>
                        <a:pt x="2458" y="1520"/>
                      </a:lnTo>
                      <a:lnTo>
                        <a:pt x="2460" y="1518"/>
                      </a:lnTo>
                      <a:lnTo>
                        <a:pt x="2463" y="1516"/>
                      </a:lnTo>
                      <a:lnTo>
                        <a:pt x="2465" y="1512"/>
                      </a:lnTo>
                      <a:lnTo>
                        <a:pt x="2470" y="1507"/>
                      </a:lnTo>
                      <a:lnTo>
                        <a:pt x="2471" y="1505"/>
                      </a:lnTo>
                      <a:lnTo>
                        <a:pt x="2472" y="1503"/>
                      </a:lnTo>
                      <a:lnTo>
                        <a:pt x="2475" y="1499"/>
                      </a:lnTo>
                      <a:lnTo>
                        <a:pt x="2479" y="1495"/>
                      </a:lnTo>
                      <a:lnTo>
                        <a:pt x="2482" y="1491"/>
                      </a:lnTo>
                      <a:lnTo>
                        <a:pt x="2485" y="1487"/>
                      </a:lnTo>
                      <a:lnTo>
                        <a:pt x="2488" y="1482"/>
                      </a:lnTo>
                      <a:lnTo>
                        <a:pt x="2490" y="1478"/>
                      </a:lnTo>
                      <a:lnTo>
                        <a:pt x="2492" y="1477"/>
                      </a:lnTo>
                      <a:lnTo>
                        <a:pt x="2493" y="1474"/>
                      </a:lnTo>
                      <a:lnTo>
                        <a:pt x="2496" y="1470"/>
                      </a:lnTo>
                      <a:lnTo>
                        <a:pt x="2499" y="1466"/>
                      </a:lnTo>
                      <a:lnTo>
                        <a:pt x="2501" y="1462"/>
                      </a:lnTo>
                      <a:lnTo>
                        <a:pt x="2504" y="1458"/>
                      </a:lnTo>
                      <a:lnTo>
                        <a:pt x="2507" y="1453"/>
                      </a:lnTo>
                      <a:lnTo>
                        <a:pt x="2510" y="1448"/>
                      </a:lnTo>
                      <a:lnTo>
                        <a:pt x="2511" y="1447"/>
                      </a:lnTo>
                      <a:lnTo>
                        <a:pt x="2512" y="1444"/>
                      </a:lnTo>
                      <a:lnTo>
                        <a:pt x="2515" y="1440"/>
                      </a:lnTo>
                      <a:lnTo>
                        <a:pt x="2517" y="1435"/>
                      </a:lnTo>
                      <a:lnTo>
                        <a:pt x="2519" y="1431"/>
                      </a:lnTo>
                      <a:lnTo>
                        <a:pt x="2522" y="1426"/>
                      </a:lnTo>
                      <a:lnTo>
                        <a:pt x="2524" y="1422"/>
                      </a:lnTo>
                      <a:lnTo>
                        <a:pt x="2526" y="1416"/>
                      </a:lnTo>
                      <a:lnTo>
                        <a:pt x="2526" y="1415"/>
                      </a:lnTo>
                      <a:lnTo>
                        <a:pt x="2528" y="1415"/>
                      </a:lnTo>
                      <a:lnTo>
                        <a:pt x="2529" y="1412"/>
                      </a:lnTo>
                      <a:lnTo>
                        <a:pt x="2530" y="1408"/>
                      </a:lnTo>
                      <a:lnTo>
                        <a:pt x="2533" y="1402"/>
                      </a:lnTo>
                      <a:lnTo>
                        <a:pt x="2535" y="1399"/>
                      </a:lnTo>
                      <a:lnTo>
                        <a:pt x="2535" y="1398"/>
                      </a:lnTo>
                      <a:lnTo>
                        <a:pt x="2535" y="1397"/>
                      </a:lnTo>
                      <a:lnTo>
                        <a:pt x="2537" y="1393"/>
                      </a:lnTo>
                      <a:lnTo>
                        <a:pt x="2539" y="1387"/>
                      </a:lnTo>
                      <a:lnTo>
                        <a:pt x="2540" y="1381"/>
                      </a:lnTo>
                      <a:lnTo>
                        <a:pt x="2543" y="1376"/>
                      </a:lnTo>
                      <a:lnTo>
                        <a:pt x="2544" y="1372"/>
                      </a:lnTo>
                      <a:lnTo>
                        <a:pt x="2546" y="1366"/>
                      </a:lnTo>
                      <a:lnTo>
                        <a:pt x="2546" y="1365"/>
                      </a:lnTo>
                      <a:lnTo>
                        <a:pt x="2547" y="1365"/>
                      </a:lnTo>
                      <a:lnTo>
                        <a:pt x="2547" y="1361"/>
                      </a:lnTo>
                      <a:lnTo>
                        <a:pt x="2550" y="1354"/>
                      </a:lnTo>
                      <a:lnTo>
                        <a:pt x="2551" y="1348"/>
                      </a:lnTo>
                      <a:lnTo>
                        <a:pt x="2551" y="1347"/>
                      </a:lnTo>
                      <a:lnTo>
                        <a:pt x="2553" y="1343"/>
                      </a:lnTo>
                      <a:lnTo>
                        <a:pt x="2554" y="1336"/>
                      </a:lnTo>
                      <a:lnTo>
                        <a:pt x="2555" y="1330"/>
                      </a:lnTo>
                      <a:lnTo>
                        <a:pt x="2555" y="1329"/>
                      </a:lnTo>
                      <a:lnTo>
                        <a:pt x="2557" y="1322"/>
                      </a:lnTo>
                      <a:lnTo>
                        <a:pt x="2558" y="1315"/>
                      </a:lnTo>
                      <a:lnTo>
                        <a:pt x="2560" y="1312"/>
                      </a:lnTo>
                      <a:lnTo>
                        <a:pt x="2560" y="1311"/>
                      </a:lnTo>
                      <a:lnTo>
                        <a:pt x="2560" y="1308"/>
                      </a:lnTo>
                      <a:lnTo>
                        <a:pt x="2561" y="1300"/>
                      </a:lnTo>
                      <a:lnTo>
                        <a:pt x="2562" y="1294"/>
                      </a:lnTo>
                      <a:lnTo>
                        <a:pt x="2562" y="1293"/>
                      </a:lnTo>
                      <a:lnTo>
                        <a:pt x="2562" y="1291"/>
                      </a:lnTo>
                      <a:lnTo>
                        <a:pt x="2564" y="1283"/>
                      </a:lnTo>
                      <a:lnTo>
                        <a:pt x="2564" y="1275"/>
                      </a:lnTo>
                      <a:lnTo>
                        <a:pt x="2564" y="1273"/>
                      </a:lnTo>
                      <a:lnTo>
                        <a:pt x="2565" y="1272"/>
                      </a:lnTo>
                      <a:lnTo>
                        <a:pt x="2565" y="1269"/>
                      </a:lnTo>
                      <a:lnTo>
                        <a:pt x="2565" y="1258"/>
                      </a:lnTo>
                      <a:lnTo>
                        <a:pt x="2565" y="1257"/>
                      </a:lnTo>
                      <a:lnTo>
                        <a:pt x="2565" y="1253"/>
                      </a:lnTo>
                      <a:lnTo>
                        <a:pt x="2565" y="1243"/>
                      </a:lnTo>
                      <a:lnTo>
                        <a:pt x="2565" y="1240"/>
                      </a:lnTo>
                      <a:lnTo>
                        <a:pt x="2565" y="1239"/>
                      </a:lnTo>
                      <a:lnTo>
                        <a:pt x="2565" y="1228"/>
                      </a:lnTo>
                      <a:lnTo>
                        <a:pt x="2565" y="1225"/>
                      </a:lnTo>
                      <a:lnTo>
                        <a:pt x="2565" y="1224"/>
                      </a:lnTo>
                      <a:lnTo>
                        <a:pt x="2565" y="1210"/>
                      </a:lnTo>
                      <a:lnTo>
                        <a:pt x="2564" y="1204"/>
                      </a:lnTo>
                      <a:lnTo>
                        <a:pt x="2564" y="1197"/>
                      </a:lnTo>
                      <a:lnTo>
                        <a:pt x="2564" y="1196"/>
                      </a:lnTo>
                      <a:lnTo>
                        <a:pt x="2562" y="1192"/>
                      </a:lnTo>
                      <a:lnTo>
                        <a:pt x="2562" y="1185"/>
                      </a:lnTo>
                      <a:lnTo>
                        <a:pt x="2561" y="1183"/>
                      </a:lnTo>
                      <a:lnTo>
                        <a:pt x="2561" y="1181"/>
                      </a:lnTo>
                      <a:lnTo>
                        <a:pt x="2560" y="1174"/>
                      </a:lnTo>
                      <a:lnTo>
                        <a:pt x="2560" y="1172"/>
                      </a:lnTo>
                      <a:lnTo>
                        <a:pt x="2560" y="1171"/>
                      </a:lnTo>
                      <a:close/>
                      <a:moveTo>
                        <a:pt x="656" y="198"/>
                      </a:moveTo>
                      <a:lnTo>
                        <a:pt x="656" y="198"/>
                      </a:lnTo>
                      <a:lnTo>
                        <a:pt x="657" y="201"/>
                      </a:lnTo>
                      <a:lnTo>
                        <a:pt x="654" y="190"/>
                      </a:lnTo>
                      <a:lnTo>
                        <a:pt x="656" y="194"/>
                      </a:lnTo>
                      <a:lnTo>
                        <a:pt x="656" y="198"/>
                      </a:lnTo>
                      <a:close/>
                      <a:moveTo>
                        <a:pt x="649" y="170"/>
                      </a:moveTo>
                      <a:lnTo>
                        <a:pt x="649" y="170"/>
                      </a:lnTo>
                      <a:lnTo>
                        <a:pt x="650" y="173"/>
                      </a:lnTo>
                      <a:lnTo>
                        <a:pt x="651" y="181"/>
                      </a:lnTo>
                      <a:lnTo>
                        <a:pt x="653" y="181"/>
                      </a:lnTo>
                      <a:lnTo>
                        <a:pt x="649" y="167"/>
                      </a:lnTo>
                      <a:lnTo>
                        <a:pt x="649" y="170"/>
                      </a:lnTo>
                      <a:close/>
                      <a:moveTo>
                        <a:pt x="646" y="159"/>
                      </a:moveTo>
                      <a:lnTo>
                        <a:pt x="646" y="159"/>
                      </a:lnTo>
                      <a:lnTo>
                        <a:pt x="647" y="163"/>
                      </a:lnTo>
                      <a:lnTo>
                        <a:pt x="643" y="151"/>
                      </a:lnTo>
                      <a:lnTo>
                        <a:pt x="644" y="156"/>
                      </a:lnTo>
                      <a:lnTo>
                        <a:pt x="646" y="159"/>
                      </a:lnTo>
                      <a:close/>
                      <a:moveTo>
                        <a:pt x="658" y="208"/>
                      </a:moveTo>
                      <a:lnTo>
                        <a:pt x="658" y="208"/>
                      </a:lnTo>
                      <a:lnTo>
                        <a:pt x="658" y="213"/>
                      </a:lnTo>
                      <a:lnTo>
                        <a:pt x="660" y="217"/>
                      </a:lnTo>
                      <a:lnTo>
                        <a:pt x="660" y="219"/>
                      </a:lnTo>
                      <a:lnTo>
                        <a:pt x="658" y="208"/>
                      </a:lnTo>
                      <a:close/>
                      <a:moveTo>
                        <a:pt x="661" y="227"/>
                      </a:moveTo>
                      <a:lnTo>
                        <a:pt x="661" y="227"/>
                      </a:lnTo>
                      <a:lnTo>
                        <a:pt x="661" y="230"/>
                      </a:lnTo>
                      <a:lnTo>
                        <a:pt x="662" y="235"/>
                      </a:lnTo>
                      <a:lnTo>
                        <a:pt x="662" y="239"/>
                      </a:lnTo>
                      <a:lnTo>
                        <a:pt x="661" y="227"/>
                      </a:lnTo>
                      <a:close/>
                      <a:moveTo>
                        <a:pt x="664" y="246"/>
                      </a:moveTo>
                      <a:lnTo>
                        <a:pt x="664" y="246"/>
                      </a:lnTo>
                      <a:lnTo>
                        <a:pt x="664" y="253"/>
                      </a:lnTo>
                      <a:lnTo>
                        <a:pt x="664" y="262"/>
                      </a:lnTo>
                      <a:lnTo>
                        <a:pt x="664" y="246"/>
                      </a:lnTo>
                      <a:close/>
                      <a:moveTo>
                        <a:pt x="665" y="267"/>
                      </a:moveTo>
                      <a:lnTo>
                        <a:pt x="665" y="267"/>
                      </a:lnTo>
                      <a:lnTo>
                        <a:pt x="665" y="268"/>
                      </a:lnTo>
                      <a:lnTo>
                        <a:pt x="665" y="278"/>
                      </a:lnTo>
                      <a:lnTo>
                        <a:pt x="665" y="285"/>
                      </a:lnTo>
                      <a:lnTo>
                        <a:pt x="665" y="267"/>
                      </a:lnTo>
                      <a:close/>
                      <a:moveTo>
                        <a:pt x="636" y="136"/>
                      </a:moveTo>
                      <a:lnTo>
                        <a:pt x="636" y="136"/>
                      </a:lnTo>
                      <a:lnTo>
                        <a:pt x="640" y="145"/>
                      </a:lnTo>
                      <a:lnTo>
                        <a:pt x="642" y="147"/>
                      </a:lnTo>
                      <a:lnTo>
                        <a:pt x="636" y="133"/>
                      </a:lnTo>
                      <a:lnTo>
                        <a:pt x="636" y="136"/>
                      </a:lnTo>
                      <a:close/>
                      <a:moveTo>
                        <a:pt x="632" y="123"/>
                      </a:moveTo>
                      <a:lnTo>
                        <a:pt x="632" y="123"/>
                      </a:lnTo>
                      <a:lnTo>
                        <a:pt x="635" y="129"/>
                      </a:lnTo>
                      <a:lnTo>
                        <a:pt x="629" y="118"/>
                      </a:lnTo>
                      <a:lnTo>
                        <a:pt x="631" y="122"/>
                      </a:lnTo>
                      <a:lnTo>
                        <a:pt x="632" y="123"/>
                      </a:lnTo>
                      <a:close/>
                      <a:moveTo>
                        <a:pt x="621" y="102"/>
                      </a:moveTo>
                      <a:lnTo>
                        <a:pt x="621" y="102"/>
                      </a:lnTo>
                      <a:lnTo>
                        <a:pt x="626" y="111"/>
                      </a:lnTo>
                      <a:lnTo>
                        <a:pt x="626" y="112"/>
                      </a:lnTo>
                      <a:lnTo>
                        <a:pt x="628" y="115"/>
                      </a:lnTo>
                      <a:lnTo>
                        <a:pt x="620" y="101"/>
                      </a:lnTo>
                      <a:lnTo>
                        <a:pt x="621" y="101"/>
                      </a:lnTo>
                      <a:lnTo>
                        <a:pt x="621" y="102"/>
                      </a:lnTo>
                      <a:close/>
                      <a:moveTo>
                        <a:pt x="665" y="291"/>
                      </a:moveTo>
                      <a:lnTo>
                        <a:pt x="665" y="291"/>
                      </a:lnTo>
                      <a:lnTo>
                        <a:pt x="665" y="295"/>
                      </a:lnTo>
                      <a:lnTo>
                        <a:pt x="665" y="302"/>
                      </a:lnTo>
                      <a:lnTo>
                        <a:pt x="665" y="307"/>
                      </a:lnTo>
                      <a:lnTo>
                        <a:pt x="665" y="291"/>
                      </a:lnTo>
                      <a:close/>
                      <a:moveTo>
                        <a:pt x="665" y="313"/>
                      </a:moveTo>
                      <a:lnTo>
                        <a:pt x="665" y="313"/>
                      </a:lnTo>
                      <a:lnTo>
                        <a:pt x="665" y="318"/>
                      </a:lnTo>
                      <a:lnTo>
                        <a:pt x="665" y="327"/>
                      </a:lnTo>
                      <a:lnTo>
                        <a:pt x="665" y="313"/>
                      </a:lnTo>
                      <a:close/>
                      <a:moveTo>
                        <a:pt x="664" y="336"/>
                      </a:moveTo>
                      <a:lnTo>
                        <a:pt x="664" y="336"/>
                      </a:lnTo>
                      <a:lnTo>
                        <a:pt x="664" y="338"/>
                      </a:lnTo>
                      <a:lnTo>
                        <a:pt x="664" y="342"/>
                      </a:lnTo>
                      <a:lnTo>
                        <a:pt x="664" y="351"/>
                      </a:lnTo>
                      <a:lnTo>
                        <a:pt x="664" y="336"/>
                      </a:lnTo>
                      <a:close/>
                      <a:moveTo>
                        <a:pt x="608" y="82"/>
                      </a:moveTo>
                      <a:lnTo>
                        <a:pt x="608" y="82"/>
                      </a:lnTo>
                      <a:lnTo>
                        <a:pt x="610" y="84"/>
                      </a:lnTo>
                      <a:lnTo>
                        <a:pt x="604" y="76"/>
                      </a:lnTo>
                      <a:lnTo>
                        <a:pt x="607" y="82"/>
                      </a:lnTo>
                      <a:lnTo>
                        <a:pt x="608" y="82"/>
                      </a:lnTo>
                      <a:close/>
                      <a:moveTo>
                        <a:pt x="595" y="65"/>
                      </a:moveTo>
                      <a:lnTo>
                        <a:pt x="595" y="65"/>
                      </a:lnTo>
                      <a:lnTo>
                        <a:pt x="602" y="72"/>
                      </a:lnTo>
                      <a:lnTo>
                        <a:pt x="602" y="73"/>
                      </a:lnTo>
                      <a:lnTo>
                        <a:pt x="593" y="64"/>
                      </a:lnTo>
                      <a:lnTo>
                        <a:pt x="595" y="64"/>
                      </a:lnTo>
                      <a:lnTo>
                        <a:pt x="595" y="65"/>
                      </a:lnTo>
                      <a:close/>
                      <a:moveTo>
                        <a:pt x="588" y="57"/>
                      </a:moveTo>
                      <a:lnTo>
                        <a:pt x="588" y="57"/>
                      </a:lnTo>
                      <a:lnTo>
                        <a:pt x="590" y="61"/>
                      </a:lnTo>
                      <a:lnTo>
                        <a:pt x="584" y="52"/>
                      </a:lnTo>
                      <a:lnTo>
                        <a:pt x="586" y="57"/>
                      </a:lnTo>
                      <a:lnTo>
                        <a:pt x="588" y="57"/>
                      </a:lnTo>
                      <a:close/>
                      <a:moveTo>
                        <a:pt x="579" y="48"/>
                      </a:moveTo>
                      <a:lnTo>
                        <a:pt x="579" y="48"/>
                      </a:lnTo>
                      <a:lnTo>
                        <a:pt x="581" y="50"/>
                      </a:lnTo>
                      <a:lnTo>
                        <a:pt x="571" y="41"/>
                      </a:lnTo>
                      <a:lnTo>
                        <a:pt x="579" y="48"/>
                      </a:lnTo>
                      <a:close/>
                      <a:moveTo>
                        <a:pt x="564" y="36"/>
                      </a:moveTo>
                      <a:lnTo>
                        <a:pt x="564" y="36"/>
                      </a:lnTo>
                      <a:lnTo>
                        <a:pt x="571" y="41"/>
                      </a:lnTo>
                      <a:lnTo>
                        <a:pt x="561" y="33"/>
                      </a:lnTo>
                      <a:lnTo>
                        <a:pt x="563" y="34"/>
                      </a:lnTo>
                      <a:lnTo>
                        <a:pt x="564" y="36"/>
                      </a:lnTo>
                      <a:close/>
                      <a:moveTo>
                        <a:pt x="554" y="29"/>
                      </a:moveTo>
                      <a:lnTo>
                        <a:pt x="554" y="29"/>
                      </a:lnTo>
                      <a:lnTo>
                        <a:pt x="556" y="29"/>
                      </a:lnTo>
                      <a:lnTo>
                        <a:pt x="557" y="32"/>
                      </a:lnTo>
                      <a:lnTo>
                        <a:pt x="549" y="25"/>
                      </a:lnTo>
                      <a:lnTo>
                        <a:pt x="554" y="29"/>
                      </a:lnTo>
                      <a:close/>
                      <a:moveTo>
                        <a:pt x="156" y="937"/>
                      </a:moveTo>
                      <a:lnTo>
                        <a:pt x="156" y="937"/>
                      </a:lnTo>
                      <a:lnTo>
                        <a:pt x="168" y="940"/>
                      </a:lnTo>
                      <a:lnTo>
                        <a:pt x="156" y="937"/>
                      </a:lnTo>
                      <a:close/>
                      <a:moveTo>
                        <a:pt x="182" y="943"/>
                      </a:moveTo>
                      <a:lnTo>
                        <a:pt x="182" y="943"/>
                      </a:lnTo>
                      <a:lnTo>
                        <a:pt x="170" y="940"/>
                      </a:lnTo>
                      <a:lnTo>
                        <a:pt x="182" y="943"/>
                      </a:lnTo>
                      <a:close/>
                      <a:moveTo>
                        <a:pt x="185" y="943"/>
                      </a:moveTo>
                      <a:lnTo>
                        <a:pt x="185" y="943"/>
                      </a:lnTo>
                      <a:lnTo>
                        <a:pt x="199" y="944"/>
                      </a:lnTo>
                      <a:lnTo>
                        <a:pt x="189" y="944"/>
                      </a:lnTo>
                      <a:lnTo>
                        <a:pt x="185" y="943"/>
                      </a:lnTo>
                      <a:close/>
                      <a:moveTo>
                        <a:pt x="200" y="944"/>
                      </a:moveTo>
                      <a:lnTo>
                        <a:pt x="200" y="944"/>
                      </a:lnTo>
                      <a:lnTo>
                        <a:pt x="213" y="944"/>
                      </a:lnTo>
                      <a:lnTo>
                        <a:pt x="210" y="944"/>
                      </a:lnTo>
                      <a:lnTo>
                        <a:pt x="200" y="944"/>
                      </a:lnTo>
                      <a:close/>
                      <a:moveTo>
                        <a:pt x="232" y="944"/>
                      </a:moveTo>
                      <a:lnTo>
                        <a:pt x="232" y="944"/>
                      </a:lnTo>
                      <a:lnTo>
                        <a:pt x="217" y="944"/>
                      </a:lnTo>
                      <a:lnTo>
                        <a:pt x="232" y="944"/>
                      </a:lnTo>
                      <a:lnTo>
                        <a:pt x="247" y="941"/>
                      </a:lnTo>
                      <a:lnTo>
                        <a:pt x="232" y="944"/>
                      </a:lnTo>
                      <a:close/>
                      <a:moveTo>
                        <a:pt x="260" y="938"/>
                      </a:moveTo>
                      <a:lnTo>
                        <a:pt x="260" y="938"/>
                      </a:lnTo>
                      <a:lnTo>
                        <a:pt x="264" y="937"/>
                      </a:lnTo>
                      <a:lnTo>
                        <a:pt x="260" y="938"/>
                      </a:lnTo>
                      <a:close/>
                      <a:moveTo>
                        <a:pt x="272" y="936"/>
                      </a:moveTo>
                      <a:lnTo>
                        <a:pt x="272" y="936"/>
                      </a:lnTo>
                      <a:lnTo>
                        <a:pt x="281" y="933"/>
                      </a:lnTo>
                      <a:lnTo>
                        <a:pt x="272" y="936"/>
                      </a:lnTo>
                      <a:close/>
                      <a:moveTo>
                        <a:pt x="283" y="933"/>
                      </a:moveTo>
                      <a:lnTo>
                        <a:pt x="283" y="933"/>
                      </a:lnTo>
                      <a:lnTo>
                        <a:pt x="297" y="927"/>
                      </a:lnTo>
                      <a:lnTo>
                        <a:pt x="283" y="933"/>
                      </a:lnTo>
                      <a:close/>
                      <a:moveTo>
                        <a:pt x="301" y="926"/>
                      </a:moveTo>
                      <a:lnTo>
                        <a:pt x="301" y="926"/>
                      </a:lnTo>
                      <a:lnTo>
                        <a:pt x="316" y="920"/>
                      </a:lnTo>
                      <a:lnTo>
                        <a:pt x="301" y="926"/>
                      </a:lnTo>
                      <a:close/>
                      <a:moveTo>
                        <a:pt x="334" y="911"/>
                      </a:moveTo>
                      <a:lnTo>
                        <a:pt x="334" y="911"/>
                      </a:lnTo>
                      <a:lnTo>
                        <a:pt x="348" y="902"/>
                      </a:lnTo>
                      <a:lnTo>
                        <a:pt x="334" y="911"/>
                      </a:lnTo>
                      <a:close/>
                      <a:moveTo>
                        <a:pt x="359" y="896"/>
                      </a:moveTo>
                      <a:lnTo>
                        <a:pt x="359" y="896"/>
                      </a:lnTo>
                      <a:lnTo>
                        <a:pt x="361" y="896"/>
                      </a:lnTo>
                      <a:lnTo>
                        <a:pt x="359" y="896"/>
                      </a:lnTo>
                      <a:close/>
                      <a:moveTo>
                        <a:pt x="375" y="886"/>
                      </a:moveTo>
                      <a:lnTo>
                        <a:pt x="375" y="886"/>
                      </a:lnTo>
                      <a:lnTo>
                        <a:pt x="380" y="882"/>
                      </a:lnTo>
                      <a:lnTo>
                        <a:pt x="375" y="886"/>
                      </a:lnTo>
                      <a:close/>
                      <a:moveTo>
                        <a:pt x="395" y="871"/>
                      </a:moveTo>
                      <a:lnTo>
                        <a:pt x="395" y="871"/>
                      </a:lnTo>
                      <a:close/>
                      <a:moveTo>
                        <a:pt x="419" y="851"/>
                      </a:moveTo>
                      <a:lnTo>
                        <a:pt x="419" y="851"/>
                      </a:lnTo>
                      <a:lnTo>
                        <a:pt x="431" y="840"/>
                      </a:lnTo>
                      <a:lnTo>
                        <a:pt x="419" y="851"/>
                      </a:lnTo>
                      <a:close/>
                      <a:moveTo>
                        <a:pt x="440" y="832"/>
                      </a:moveTo>
                      <a:lnTo>
                        <a:pt x="440" y="832"/>
                      </a:lnTo>
                      <a:lnTo>
                        <a:pt x="448" y="825"/>
                      </a:lnTo>
                      <a:lnTo>
                        <a:pt x="440" y="832"/>
                      </a:lnTo>
                      <a:close/>
                      <a:moveTo>
                        <a:pt x="449" y="824"/>
                      </a:moveTo>
                      <a:lnTo>
                        <a:pt x="449" y="824"/>
                      </a:lnTo>
                      <a:lnTo>
                        <a:pt x="460" y="811"/>
                      </a:lnTo>
                      <a:lnTo>
                        <a:pt x="449" y="824"/>
                      </a:lnTo>
                      <a:close/>
                      <a:moveTo>
                        <a:pt x="465" y="807"/>
                      </a:moveTo>
                      <a:lnTo>
                        <a:pt x="465" y="807"/>
                      </a:lnTo>
                      <a:lnTo>
                        <a:pt x="473" y="799"/>
                      </a:lnTo>
                      <a:lnTo>
                        <a:pt x="465" y="807"/>
                      </a:lnTo>
                      <a:close/>
                      <a:moveTo>
                        <a:pt x="480" y="790"/>
                      </a:moveTo>
                      <a:lnTo>
                        <a:pt x="480" y="790"/>
                      </a:lnTo>
                      <a:lnTo>
                        <a:pt x="489" y="778"/>
                      </a:lnTo>
                      <a:lnTo>
                        <a:pt x="480" y="790"/>
                      </a:lnTo>
                      <a:close/>
                      <a:moveTo>
                        <a:pt x="495" y="772"/>
                      </a:moveTo>
                      <a:lnTo>
                        <a:pt x="495" y="772"/>
                      </a:lnTo>
                      <a:lnTo>
                        <a:pt x="499" y="765"/>
                      </a:lnTo>
                      <a:lnTo>
                        <a:pt x="495" y="772"/>
                      </a:lnTo>
                      <a:close/>
                      <a:moveTo>
                        <a:pt x="509" y="753"/>
                      </a:moveTo>
                      <a:lnTo>
                        <a:pt x="509" y="753"/>
                      </a:lnTo>
                      <a:lnTo>
                        <a:pt x="523" y="735"/>
                      </a:lnTo>
                      <a:lnTo>
                        <a:pt x="509" y="753"/>
                      </a:lnTo>
                      <a:close/>
                      <a:moveTo>
                        <a:pt x="523" y="734"/>
                      </a:moveTo>
                      <a:lnTo>
                        <a:pt x="523" y="734"/>
                      </a:lnTo>
                      <a:lnTo>
                        <a:pt x="530" y="724"/>
                      </a:lnTo>
                      <a:lnTo>
                        <a:pt x="523" y="734"/>
                      </a:lnTo>
                      <a:close/>
                      <a:moveTo>
                        <a:pt x="537" y="714"/>
                      </a:moveTo>
                      <a:lnTo>
                        <a:pt x="537" y="714"/>
                      </a:lnTo>
                      <a:lnTo>
                        <a:pt x="549" y="693"/>
                      </a:lnTo>
                      <a:lnTo>
                        <a:pt x="537" y="714"/>
                      </a:lnTo>
                      <a:close/>
                      <a:moveTo>
                        <a:pt x="549" y="693"/>
                      </a:moveTo>
                      <a:lnTo>
                        <a:pt x="549" y="693"/>
                      </a:lnTo>
                      <a:lnTo>
                        <a:pt x="561" y="673"/>
                      </a:lnTo>
                      <a:lnTo>
                        <a:pt x="549" y="693"/>
                      </a:lnTo>
                      <a:close/>
                      <a:moveTo>
                        <a:pt x="561" y="671"/>
                      </a:moveTo>
                      <a:lnTo>
                        <a:pt x="561" y="671"/>
                      </a:lnTo>
                      <a:lnTo>
                        <a:pt x="566" y="663"/>
                      </a:lnTo>
                      <a:lnTo>
                        <a:pt x="561" y="671"/>
                      </a:lnTo>
                      <a:close/>
                      <a:moveTo>
                        <a:pt x="574" y="649"/>
                      </a:moveTo>
                      <a:lnTo>
                        <a:pt x="574" y="649"/>
                      </a:lnTo>
                      <a:lnTo>
                        <a:pt x="575" y="648"/>
                      </a:lnTo>
                      <a:lnTo>
                        <a:pt x="574" y="649"/>
                      </a:lnTo>
                      <a:close/>
                      <a:moveTo>
                        <a:pt x="595" y="606"/>
                      </a:moveTo>
                      <a:lnTo>
                        <a:pt x="595" y="606"/>
                      </a:lnTo>
                      <a:lnTo>
                        <a:pt x="596" y="605"/>
                      </a:lnTo>
                      <a:lnTo>
                        <a:pt x="595" y="606"/>
                      </a:lnTo>
                      <a:close/>
                      <a:moveTo>
                        <a:pt x="625" y="531"/>
                      </a:moveTo>
                      <a:lnTo>
                        <a:pt x="625" y="531"/>
                      </a:lnTo>
                      <a:lnTo>
                        <a:pt x="632" y="508"/>
                      </a:lnTo>
                      <a:lnTo>
                        <a:pt x="625" y="531"/>
                      </a:lnTo>
                      <a:close/>
                      <a:moveTo>
                        <a:pt x="632" y="508"/>
                      </a:moveTo>
                      <a:lnTo>
                        <a:pt x="632" y="508"/>
                      </a:lnTo>
                      <a:lnTo>
                        <a:pt x="633" y="502"/>
                      </a:lnTo>
                      <a:lnTo>
                        <a:pt x="632" y="508"/>
                      </a:lnTo>
                      <a:close/>
                      <a:moveTo>
                        <a:pt x="644" y="464"/>
                      </a:moveTo>
                      <a:lnTo>
                        <a:pt x="644" y="464"/>
                      </a:lnTo>
                      <a:lnTo>
                        <a:pt x="646" y="458"/>
                      </a:lnTo>
                      <a:lnTo>
                        <a:pt x="644" y="464"/>
                      </a:lnTo>
                      <a:close/>
                      <a:moveTo>
                        <a:pt x="650" y="439"/>
                      </a:moveTo>
                      <a:lnTo>
                        <a:pt x="650" y="439"/>
                      </a:lnTo>
                      <a:lnTo>
                        <a:pt x="651" y="433"/>
                      </a:lnTo>
                      <a:lnTo>
                        <a:pt x="650" y="439"/>
                      </a:lnTo>
                      <a:close/>
                      <a:moveTo>
                        <a:pt x="660" y="385"/>
                      </a:moveTo>
                      <a:lnTo>
                        <a:pt x="660" y="385"/>
                      </a:lnTo>
                      <a:lnTo>
                        <a:pt x="657" y="400"/>
                      </a:lnTo>
                      <a:lnTo>
                        <a:pt x="657" y="407"/>
                      </a:lnTo>
                      <a:lnTo>
                        <a:pt x="660" y="385"/>
                      </a:lnTo>
                      <a:close/>
                      <a:moveTo>
                        <a:pt x="662" y="360"/>
                      </a:moveTo>
                      <a:lnTo>
                        <a:pt x="662" y="360"/>
                      </a:lnTo>
                      <a:lnTo>
                        <a:pt x="662" y="364"/>
                      </a:lnTo>
                      <a:lnTo>
                        <a:pt x="661" y="378"/>
                      </a:lnTo>
                      <a:lnTo>
                        <a:pt x="662" y="36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96" name="Freeform 315"/>
                <p:cNvSpPr>
                  <a:spLocks/>
                </p:cNvSpPr>
                <p:nvPr/>
              </p:nvSpPr>
              <p:spPr bwMode="auto">
                <a:xfrm>
                  <a:off x="7318375" y="593726"/>
                  <a:ext cx="792163" cy="792163"/>
                </a:xfrm>
                <a:custGeom>
                  <a:avLst/>
                  <a:gdLst>
                    <a:gd name="T0" fmla="*/ 2147483647 w 1499"/>
                    <a:gd name="T1" fmla="*/ 2147483647 h 1498"/>
                    <a:gd name="T2" fmla="*/ 2147483647 w 1499"/>
                    <a:gd name="T3" fmla="*/ 2147483647 h 1498"/>
                    <a:gd name="T4" fmla="*/ 2147483647 w 1499"/>
                    <a:gd name="T5" fmla="*/ 2147483647 h 1498"/>
                    <a:gd name="T6" fmla="*/ 2147483647 w 1499"/>
                    <a:gd name="T7" fmla="*/ 2147483647 h 1498"/>
                    <a:gd name="T8" fmla="*/ 2147483647 w 1499"/>
                    <a:gd name="T9" fmla="*/ 2147483647 h 1498"/>
                    <a:gd name="T10" fmla="*/ 2147483647 w 1499"/>
                    <a:gd name="T11" fmla="*/ 2147483647 h 1498"/>
                    <a:gd name="T12" fmla="*/ 2147483647 w 1499"/>
                    <a:gd name="T13" fmla="*/ 2147483647 h 1498"/>
                    <a:gd name="T14" fmla="*/ 2147483647 w 1499"/>
                    <a:gd name="T15" fmla="*/ 2147483647 h 1498"/>
                    <a:gd name="T16" fmla="*/ 2147483647 w 1499"/>
                    <a:gd name="T17" fmla="*/ 2147483647 h 1498"/>
                    <a:gd name="T18" fmla="*/ 2147483647 w 1499"/>
                    <a:gd name="T19" fmla="*/ 2147483647 h 1498"/>
                    <a:gd name="T20" fmla="*/ 2147483647 w 1499"/>
                    <a:gd name="T21" fmla="*/ 2147483647 h 1498"/>
                    <a:gd name="T22" fmla="*/ 2147483647 w 1499"/>
                    <a:gd name="T23" fmla="*/ 2147483647 h 1498"/>
                    <a:gd name="T24" fmla="*/ 2147483647 w 1499"/>
                    <a:gd name="T25" fmla="*/ 2147483647 h 1498"/>
                    <a:gd name="T26" fmla="*/ 2147483647 w 1499"/>
                    <a:gd name="T27" fmla="*/ 2147483647 h 1498"/>
                    <a:gd name="T28" fmla="*/ 2147483647 w 1499"/>
                    <a:gd name="T29" fmla="*/ 2147483647 h 1498"/>
                    <a:gd name="T30" fmla="*/ 2147483647 w 1499"/>
                    <a:gd name="T31" fmla="*/ 2147483647 h 1498"/>
                    <a:gd name="T32" fmla="*/ 2147483647 w 1499"/>
                    <a:gd name="T33" fmla="*/ 2147483647 h 1498"/>
                    <a:gd name="T34" fmla="*/ 2147483647 w 1499"/>
                    <a:gd name="T35" fmla="*/ 2147483647 h 1498"/>
                    <a:gd name="T36" fmla="*/ 2147483647 w 1499"/>
                    <a:gd name="T37" fmla="*/ 2147483647 h 1498"/>
                    <a:gd name="T38" fmla="*/ 2147483647 w 1499"/>
                    <a:gd name="T39" fmla="*/ 2147483647 h 1498"/>
                    <a:gd name="T40" fmla="*/ 2147483647 w 1499"/>
                    <a:gd name="T41" fmla="*/ 2147483647 h 1498"/>
                    <a:gd name="T42" fmla="*/ 2147483647 w 1499"/>
                    <a:gd name="T43" fmla="*/ 2147483647 h 1498"/>
                    <a:gd name="T44" fmla="*/ 2147483647 w 1499"/>
                    <a:gd name="T45" fmla="*/ 2147483647 h 1498"/>
                    <a:gd name="T46" fmla="*/ 0 w 1499"/>
                    <a:gd name="T47" fmla="*/ 2147483647 h 1498"/>
                    <a:gd name="T48" fmla="*/ 2147483647 w 1499"/>
                    <a:gd name="T49" fmla="*/ 2147483647 h 1498"/>
                    <a:gd name="T50" fmla="*/ 2147483647 w 1499"/>
                    <a:gd name="T51" fmla="*/ 2147483647 h 1498"/>
                    <a:gd name="T52" fmla="*/ 2147483647 w 1499"/>
                    <a:gd name="T53" fmla="*/ 2147483647 h 1498"/>
                    <a:gd name="T54" fmla="*/ 2147483647 w 1499"/>
                    <a:gd name="T55" fmla="*/ 2147483647 h 1498"/>
                    <a:gd name="T56" fmla="*/ 2147483647 w 1499"/>
                    <a:gd name="T57" fmla="*/ 2147483647 h 1498"/>
                    <a:gd name="T58" fmla="*/ 2147483647 w 1499"/>
                    <a:gd name="T59" fmla="*/ 2147483647 h 1498"/>
                    <a:gd name="T60" fmla="*/ 2147483647 w 1499"/>
                    <a:gd name="T61" fmla="*/ 2147483647 h 1498"/>
                    <a:gd name="T62" fmla="*/ 2147483647 w 1499"/>
                    <a:gd name="T63" fmla="*/ 2147483647 h 1498"/>
                    <a:gd name="T64" fmla="*/ 2147483647 w 1499"/>
                    <a:gd name="T65" fmla="*/ 2147483647 h 1498"/>
                    <a:gd name="T66" fmla="*/ 2147483647 w 1499"/>
                    <a:gd name="T67" fmla="*/ 2147483647 h 1498"/>
                    <a:gd name="T68" fmla="*/ 2147483647 w 1499"/>
                    <a:gd name="T69" fmla="*/ 0 h 1498"/>
                    <a:gd name="T70" fmla="*/ 2147483647 w 1499"/>
                    <a:gd name="T71" fmla="*/ 2147483647 h 1498"/>
                    <a:gd name="T72" fmla="*/ 2147483647 w 1499"/>
                    <a:gd name="T73" fmla="*/ 2147483647 h 1498"/>
                    <a:gd name="T74" fmla="*/ 2147483647 w 1499"/>
                    <a:gd name="T75" fmla="*/ 2147483647 h 1498"/>
                    <a:gd name="T76" fmla="*/ 2147483647 w 1499"/>
                    <a:gd name="T77" fmla="*/ 2147483647 h 1498"/>
                    <a:gd name="T78" fmla="*/ 2147483647 w 1499"/>
                    <a:gd name="T79" fmla="*/ 2147483647 h 1498"/>
                    <a:gd name="T80" fmla="*/ 2147483647 w 1499"/>
                    <a:gd name="T81" fmla="*/ 2147483647 h 1498"/>
                    <a:gd name="T82" fmla="*/ 2147483647 w 1499"/>
                    <a:gd name="T83" fmla="*/ 2147483647 h 1498"/>
                    <a:gd name="T84" fmla="*/ 2147483647 w 1499"/>
                    <a:gd name="T85" fmla="*/ 2147483647 h 1498"/>
                    <a:gd name="T86" fmla="*/ 2147483647 w 1499"/>
                    <a:gd name="T87" fmla="*/ 2147483647 h 14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99"/>
                    <a:gd name="T133" fmla="*/ 0 h 1498"/>
                    <a:gd name="T134" fmla="*/ 1499 w 1499"/>
                    <a:gd name="T135" fmla="*/ 1498 h 14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99" h="1498">
                      <a:moveTo>
                        <a:pt x="1485" y="608"/>
                      </a:moveTo>
                      <a:lnTo>
                        <a:pt x="1485" y="608"/>
                      </a:lnTo>
                      <a:lnTo>
                        <a:pt x="1490" y="645"/>
                      </a:lnTo>
                      <a:lnTo>
                        <a:pt x="1496" y="684"/>
                      </a:lnTo>
                      <a:lnTo>
                        <a:pt x="1497" y="721"/>
                      </a:lnTo>
                      <a:lnTo>
                        <a:pt x="1499" y="758"/>
                      </a:lnTo>
                      <a:lnTo>
                        <a:pt x="1497" y="796"/>
                      </a:lnTo>
                      <a:lnTo>
                        <a:pt x="1493" y="833"/>
                      </a:lnTo>
                      <a:lnTo>
                        <a:pt x="1489" y="869"/>
                      </a:lnTo>
                      <a:lnTo>
                        <a:pt x="1482" y="905"/>
                      </a:lnTo>
                      <a:lnTo>
                        <a:pt x="1474" y="940"/>
                      </a:lnTo>
                      <a:lnTo>
                        <a:pt x="1463" y="976"/>
                      </a:lnTo>
                      <a:lnTo>
                        <a:pt x="1452" y="1009"/>
                      </a:lnTo>
                      <a:lnTo>
                        <a:pt x="1438" y="1044"/>
                      </a:lnTo>
                      <a:lnTo>
                        <a:pt x="1422" y="1075"/>
                      </a:lnTo>
                      <a:lnTo>
                        <a:pt x="1406" y="1107"/>
                      </a:lnTo>
                      <a:lnTo>
                        <a:pt x="1388" y="1139"/>
                      </a:lnTo>
                      <a:lnTo>
                        <a:pt x="1368" y="1170"/>
                      </a:lnTo>
                      <a:lnTo>
                        <a:pt x="1348" y="1199"/>
                      </a:lnTo>
                      <a:lnTo>
                        <a:pt x="1326" y="1226"/>
                      </a:lnTo>
                      <a:lnTo>
                        <a:pt x="1302" y="1254"/>
                      </a:lnTo>
                      <a:lnTo>
                        <a:pt x="1277" y="1280"/>
                      </a:lnTo>
                      <a:lnTo>
                        <a:pt x="1251" y="1305"/>
                      </a:lnTo>
                      <a:lnTo>
                        <a:pt x="1223" y="1329"/>
                      </a:lnTo>
                      <a:lnTo>
                        <a:pt x="1196" y="1351"/>
                      </a:lnTo>
                      <a:lnTo>
                        <a:pt x="1165" y="1372"/>
                      </a:lnTo>
                      <a:lnTo>
                        <a:pt x="1135" y="1391"/>
                      </a:lnTo>
                      <a:lnTo>
                        <a:pt x="1103" y="1409"/>
                      </a:lnTo>
                      <a:lnTo>
                        <a:pt x="1070" y="1426"/>
                      </a:lnTo>
                      <a:lnTo>
                        <a:pt x="1035" y="1441"/>
                      </a:lnTo>
                      <a:lnTo>
                        <a:pt x="1000" y="1455"/>
                      </a:lnTo>
                      <a:lnTo>
                        <a:pt x="964" y="1467"/>
                      </a:lnTo>
                      <a:lnTo>
                        <a:pt x="928" y="1477"/>
                      </a:lnTo>
                      <a:lnTo>
                        <a:pt x="890" y="1485"/>
                      </a:lnTo>
                      <a:lnTo>
                        <a:pt x="852" y="1491"/>
                      </a:lnTo>
                      <a:lnTo>
                        <a:pt x="815" y="1495"/>
                      </a:lnTo>
                      <a:lnTo>
                        <a:pt x="776" y="1498"/>
                      </a:lnTo>
                      <a:lnTo>
                        <a:pt x="739" y="1498"/>
                      </a:lnTo>
                      <a:lnTo>
                        <a:pt x="702" y="1496"/>
                      </a:lnTo>
                      <a:lnTo>
                        <a:pt x="666" y="1494"/>
                      </a:lnTo>
                      <a:lnTo>
                        <a:pt x="628" y="1489"/>
                      </a:lnTo>
                      <a:lnTo>
                        <a:pt x="592" y="1482"/>
                      </a:lnTo>
                      <a:lnTo>
                        <a:pt x="558" y="1474"/>
                      </a:lnTo>
                      <a:lnTo>
                        <a:pt x="523" y="1463"/>
                      </a:lnTo>
                      <a:lnTo>
                        <a:pt x="488" y="1452"/>
                      </a:lnTo>
                      <a:lnTo>
                        <a:pt x="455" y="1438"/>
                      </a:lnTo>
                      <a:lnTo>
                        <a:pt x="422" y="1423"/>
                      </a:lnTo>
                      <a:lnTo>
                        <a:pt x="390" y="1406"/>
                      </a:lnTo>
                      <a:lnTo>
                        <a:pt x="358" y="1388"/>
                      </a:lnTo>
                      <a:lnTo>
                        <a:pt x="329" y="1369"/>
                      </a:lnTo>
                      <a:lnTo>
                        <a:pt x="299" y="1348"/>
                      </a:lnTo>
                      <a:lnTo>
                        <a:pt x="271" y="1326"/>
                      </a:lnTo>
                      <a:lnTo>
                        <a:pt x="244" y="1302"/>
                      </a:lnTo>
                      <a:lnTo>
                        <a:pt x="219" y="1278"/>
                      </a:lnTo>
                      <a:lnTo>
                        <a:pt x="194" y="1251"/>
                      </a:lnTo>
                      <a:lnTo>
                        <a:pt x="170" y="1224"/>
                      </a:lnTo>
                      <a:lnTo>
                        <a:pt x="147" y="1196"/>
                      </a:lnTo>
                      <a:lnTo>
                        <a:pt x="126" y="1165"/>
                      </a:lnTo>
                      <a:lnTo>
                        <a:pt x="107" y="1135"/>
                      </a:lnTo>
                      <a:lnTo>
                        <a:pt x="89" y="1103"/>
                      </a:lnTo>
                      <a:lnTo>
                        <a:pt x="72" y="1070"/>
                      </a:lnTo>
                      <a:lnTo>
                        <a:pt x="57" y="1035"/>
                      </a:lnTo>
                      <a:lnTo>
                        <a:pt x="43" y="1001"/>
                      </a:lnTo>
                      <a:lnTo>
                        <a:pt x="32" y="965"/>
                      </a:lnTo>
                      <a:lnTo>
                        <a:pt x="22" y="929"/>
                      </a:lnTo>
                      <a:lnTo>
                        <a:pt x="14" y="890"/>
                      </a:lnTo>
                      <a:lnTo>
                        <a:pt x="7" y="853"/>
                      </a:lnTo>
                      <a:lnTo>
                        <a:pt x="3" y="814"/>
                      </a:lnTo>
                      <a:lnTo>
                        <a:pt x="0" y="776"/>
                      </a:lnTo>
                      <a:lnTo>
                        <a:pt x="0" y="739"/>
                      </a:lnTo>
                      <a:lnTo>
                        <a:pt x="1" y="702"/>
                      </a:lnTo>
                      <a:lnTo>
                        <a:pt x="4" y="666"/>
                      </a:lnTo>
                      <a:lnTo>
                        <a:pt x="10" y="628"/>
                      </a:lnTo>
                      <a:lnTo>
                        <a:pt x="17" y="592"/>
                      </a:lnTo>
                      <a:lnTo>
                        <a:pt x="25" y="558"/>
                      </a:lnTo>
                      <a:lnTo>
                        <a:pt x="35" y="523"/>
                      </a:lnTo>
                      <a:lnTo>
                        <a:pt x="47" y="488"/>
                      </a:lnTo>
                      <a:lnTo>
                        <a:pt x="59" y="455"/>
                      </a:lnTo>
                      <a:lnTo>
                        <a:pt x="75" y="422"/>
                      </a:lnTo>
                      <a:lnTo>
                        <a:pt x="91" y="390"/>
                      </a:lnTo>
                      <a:lnTo>
                        <a:pt x="109" y="358"/>
                      </a:lnTo>
                      <a:lnTo>
                        <a:pt x="129" y="328"/>
                      </a:lnTo>
                      <a:lnTo>
                        <a:pt x="149" y="299"/>
                      </a:lnTo>
                      <a:lnTo>
                        <a:pt x="172" y="271"/>
                      </a:lnTo>
                      <a:lnTo>
                        <a:pt x="195" y="243"/>
                      </a:lnTo>
                      <a:lnTo>
                        <a:pt x="220" y="217"/>
                      </a:lnTo>
                      <a:lnTo>
                        <a:pt x="246" y="192"/>
                      </a:lnTo>
                      <a:lnTo>
                        <a:pt x="274" y="169"/>
                      </a:lnTo>
                      <a:lnTo>
                        <a:pt x="303" y="147"/>
                      </a:lnTo>
                      <a:lnTo>
                        <a:pt x="332" y="126"/>
                      </a:lnTo>
                      <a:lnTo>
                        <a:pt x="364" y="106"/>
                      </a:lnTo>
                      <a:lnTo>
                        <a:pt x="396" y="88"/>
                      </a:lnTo>
                      <a:lnTo>
                        <a:pt x="428" y="72"/>
                      </a:lnTo>
                      <a:lnTo>
                        <a:pt x="462" y="57"/>
                      </a:lnTo>
                      <a:lnTo>
                        <a:pt x="497" y="43"/>
                      </a:lnTo>
                      <a:lnTo>
                        <a:pt x="533" y="32"/>
                      </a:lnTo>
                      <a:lnTo>
                        <a:pt x="570" y="21"/>
                      </a:lnTo>
                      <a:lnTo>
                        <a:pt x="607" y="12"/>
                      </a:lnTo>
                      <a:lnTo>
                        <a:pt x="646" y="7"/>
                      </a:lnTo>
                      <a:lnTo>
                        <a:pt x="684" y="3"/>
                      </a:lnTo>
                      <a:lnTo>
                        <a:pt x="721" y="0"/>
                      </a:lnTo>
                      <a:lnTo>
                        <a:pt x="758" y="0"/>
                      </a:lnTo>
                      <a:lnTo>
                        <a:pt x="796" y="1"/>
                      </a:lnTo>
                      <a:lnTo>
                        <a:pt x="833" y="4"/>
                      </a:lnTo>
                      <a:lnTo>
                        <a:pt x="869" y="9"/>
                      </a:lnTo>
                      <a:lnTo>
                        <a:pt x="905" y="16"/>
                      </a:lnTo>
                      <a:lnTo>
                        <a:pt x="941" y="25"/>
                      </a:lnTo>
                      <a:lnTo>
                        <a:pt x="976" y="34"/>
                      </a:lnTo>
                      <a:lnTo>
                        <a:pt x="1010" y="45"/>
                      </a:lnTo>
                      <a:lnTo>
                        <a:pt x="1043" y="59"/>
                      </a:lnTo>
                      <a:lnTo>
                        <a:pt x="1075" y="75"/>
                      </a:lnTo>
                      <a:lnTo>
                        <a:pt x="1108" y="91"/>
                      </a:lnTo>
                      <a:lnTo>
                        <a:pt x="1139" y="109"/>
                      </a:lnTo>
                      <a:lnTo>
                        <a:pt x="1169" y="129"/>
                      </a:lnTo>
                      <a:lnTo>
                        <a:pt x="1198" y="149"/>
                      </a:lnTo>
                      <a:lnTo>
                        <a:pt x="1226" y="171"/>
                      </a:lnTo>
                      <a:lnTo>
                        <a:pt x="1254" y="195"/>
                      </a:lnTo>
                      <a:lnTo>
                        <a:pt x="1280" y="220"/>
                      </a:lnTo>
                      <a:lnTo>
                        <a:pt x="1305" y="246"/>
                      </a:lnTo>
                      <a:lnTo>
                        <a:pt x="1328" y="274"/>
                      </a:lnTo>
                      <a:lnTo>
                        <a:pt x="1351" y="303"/>
                      </a:lnTo>
                      <a:lnTo>
                        <a:pt x="1371" y="332"/>
                      </a:lnTo>
                      <a:lnTo>
                        <a:pt x="1391" y="363"/>
                      </a:lnTo>
                      <a:lnTo>
                        <a:pt x="1410" y="394"/>
                      </a:lnTo>
                      <a:lnTo>
                        <a:pt x="1427" y="428"/>
                      </a:lnTo>
                      <a:lnTo>
                        <a:pt x="1440" y="462"/>
                      </a:lnTo>
                      <a:lnTo>
                        <a:pt x="1454" y="497"/>
                      </a:lnTo>
                      <a:lnTo>
                        <a:pt x="1467" y="533"/>
                      </a:lnTo>
                      <a:lnTo>
                        <a:pt x="1476" y="570"/>
                      </a:lnTo>
                      <a:lnTo>
                        <a:pt x="1485" y="60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97" name="Freeform 316"/>
                <p:cNvSpPr>
                  <a:spLocks/>
                </p:cNvSpPr>
                <p:nvPr/>
              </p:nvSpPr>
              <p:spPr bwMode="auto">
                <a:xfrm>
                  <a:off x="8631238" y="1177926"/>
                  <a:ext cx="474663" cy="323850"/>
                </a:xfrm>
                <a:custGeom>
                  <a:avLst/>
                  <a:gdLst>
                    <a:gd name="T0" fmla="*/ 2147483647 w 897"/>
                    <a:gd name="T1" fmla="*/ 2147483647 h 612"/>
                    <a:gd name="T2" fmla="*/ 2147483647 w 897"/>
                    <a:gd name="T3" fmla="*/ 2147483647 h 612"/>
                    <a:gd name="T4" fmla="*/ 2147483647 w 897"/>
                    <a:gd name="T5" fmla="*/ 2147483647 h 612"/>
                    <a:gd name="T6" fmla="*/ 2147483647 w 897"/>
                    <a:gd name="T7" fmla="*/ 2147483647 h 612"/>
                    <a:gd name="T8" fmla="*/ 2147483647 w 897"/>
                    <a:gd name="T9" fmla="*/ 2147483647 h 612"/>
                    <a:gd name="T10" fmla="*/ 2147483647 w 897"/>
                    <a:gd name="T11" fmla="*/ 2147483647 h 612"/>
                    <a:gd name="T12" fmla="*/ 2147483647 w 897"/>
                    <a:gd name="T13" fmla="*/ 2147483647 h 612"/>
                    <a:gd name="T14" fmla="*/ 2147483647 w 897"/>
                    <a:gd name="T15" fmla="*/ 2147483647 h 612"/>
                    <a:gd name="T16" fmla="*/ 2147483647 w 897"/>
                    <a:gd name="T17" fmla="*/ 2147483647 h 612"/>
                    <a:gd name="T18" fmla="*/ 2147483647 w 897"/>
                    <a:gd name="T19" fmla="*/ 2147483647 h 612"/>
                    <a:gd name="T20" fmla="*/ 2147483647 w 897"/>
                    <a:gd name="T21" fmla="*/ 2147483647 h 612"/>
                    <a:gd name="T22" fmla="*/ 2147483647 w 897"/>
                    <a:gd name="T23" fmla="*/ 2147483647 h 612"/>
                    <a:gd name="T24" fmla="*/ 2147483647 w 897"/>
                    <a:gd name="T25" fmla="*/ 2147483647 h 612"/>
                    <a:gd name="T26" fmla="*/ 2147483647 w 897"/>
                    <a:gd name="T27" fmla="*/ 2147483647 h 612"/>
                    <a:gd name="T28" fmla="*/ 2147483647 w 897"/>
                    <a:gd name="T29" fmla="*/ 2147483647 h 612"/>
                    <a:gd name="T30" fmla="*/ 2147483647 w 897"/>
                    <a:gd name="T31" fmla="*/ 2147483647 h 612"/>
                    <a:gd name="T32" fmla="*/ 2147483647 w 897"/>
                    <a:gd name="T33" fmla="*/ 2147483647 h 612"/>
                    <a:gd name="T34" fmla="*/ 2147483647 w 897"/>
                    <a:gd name="T35" fmla="*/ 2147483647 h 612"/>
                    <a:gd name="T36" fmla="*/ 2147483647 w 897"/>
                    <a:gd name="T37" fmla="*/ 2147483647 h 612"/>
                    <a:gd name="T38" fmla="*/ 2147483647 w 897"/>
                    <a:gd name="T39" fmla="*/ 2147483647 h 612"/>
                    <a:gd name="T40" fmla="*/ 2147483647 w 897"/>
                    <a:gd name="T41" fmla="*/ 2147483647 h 612"/>
                    <a:gd name="T42" fmla="*/ 2147483647 w 897"/>
                    <a:gd name="T43" fmla="*/ 2147483647 h 612"/>
                    <a:gd name="T44" fmla="*/ 2147483647 w 897"/>
                    <a:gd name="T45" fmla="*/ 0 h 612"/>
                    <a:gd name="T46" fmla="*/ 2147483647 w 897"/>
                    <a:gd name="T47" fmla="*/ 2147483647 h 612"/>
                    <a:gd name="T48" fmla="*/ 2147483647 w 897"/>
                    <a:gd name="T49" fmla="*/ 2147483647 h 612"/>
                    <a:gd name="T50" fmla="*/ 2147483647 w 897"/>
                    <a:gd name="T51" fmla="*/ 2147483647 h 612"/>
                    <a:gd name="T52" fmla="*/ 2147483647 w 897"/>
                    <a:gd name="T53" fmla="*/ 2147483647 h 612"/>
                    <a:gd name="T54" fmla="*/ 2147483647 w 897"/>
                    <a:gd name="T55" fmla="*/ 2147483647 h 612"/>
                    <a:gd name="T56" fmla="*/ 2147483647 w 897"/>
                    <a:gd name="T57" fmla="*/ 2147483647 h 612"/>
                    <a:gd name="T58" fmla="*/ 2147483647 w 897"/>
                    <a:gd name="T59" fmla="*/ 2147483647 h 612"/>
                    <a:gd name="T60" fmla="*/ 2147483647 w 897"/>
                    <a:gd name="T61" fmla="*/ 2147483647 h 612"/>
                    <a:gd name="T62" fmla="*/ 2147483647 w 897"/>
                    <a:gd name="T63" fmla="*/ 2147483647 h 612"/>
                    <a:gd name="T64" fmla="*/ 2147483647 w 897"/>
                    <a:gd name="T65" fmla="*/ 2147483647 h 612"/>
                    <a:gd name="T66" fmla="*/ 2147483647 w 897"/>
                    <a:gd name="T67" fmla="*/ 2147483647 h 612"/>
                    <a:gd name="T68" fmla="*/ 2147483647 w 897"/>
                    <a:gd name="T69" fmla="*/ 2147483647 h 612"/>
                    <a:gd name="T70" fmla="*/ 2147483647 w 897"/>
                    <a:gd name="T71" fmla="*/ 2147483647 h 612"/>
                    <a:gd name="T72" fmla="*/ 2147483647 w 897"/>
                    <a:gd name="T73" fmla="*/ 2147483647 h 612"/>
                    <a:gd name="T74" fmla="*/ 2147483647 w 897"/>
                    <a:gd name="T75" fmla="*/ 2147483647 h 612"/>
                    <a:gd name="T76" fmla="*/ 2147483647 w 897"/>
                    <a:gd name="T77" fmla="*/ 2147483647 h 612"/>
                    <a:gd name="T78" fmla="*/ 2147483647 w 897"/>
                    <a:gd name="T79" fmla="*/ 2147483647 h 612"/>
                    <a:gd name="T80" fmla="*/ 2147483647 w 897"/>
                    <a:gd name="T81" fmla="*/ 2147483647 h 612"/>
                    <a:gd name="T82" fmla="*/ 2147483647 w 897"/>
                    <a:gd name="T83" fmla="*/ 2147483647 h 612"/>
                    <a:gd name="T84" fmla="*/ 2147483647 w 897"/>
                    <a:gd name="T85" fmla="*/ 2147483647 h 612"/>
                    <a:gd name="T86" fmla="*/ 2147483647 w 897"/>
                    <a:gd name="T87" fmla="*/ 2147483647 h 612"/>
                    <a:gd name="T88" fmla="*/ 2147483647 w 897"/>
                    <a:gd name="T89" fmla="*/ 2147483647 h 612"/>
                    <a:gd name="T90" fmla="*/ 2147483647 w 897"/>
                    <a:gd name="T91" fmla="*/ 2147483647 h 612"/>
                    <a:gd name="T92" fmla="*/ 2147483647 w 897"/>
                    <a:gd name="T93" fmla="*/ 2147483647 h 612"/>
                    <a:gd name="T94" fmla="*/ 2147483647 w 897"/>
                    <a:gd name="T95" fmla="*/ 2147483647 h 6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7"/>
                    <a:gd name="T145" fmla="*/ 0 h 612"/>
                    <a:gd name="T146" fmla="*/ 897 w 897"/>
                    <a:gd name="T147" fmla="*/ 612 h 6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7" h="612">
                      <a:moveTo>
                        <a:pt x="892" y="519"/>
                      </a:moveTo>
                      <a:lnTo>
                        <a:pt x="892" y="519"/>
                      </a:lnTo>
                      <a:lnTo>
                        <a:pt x="889" y="507"/>
                      </a:lnTo>
                      <a:lnTo>
                        <a:pt x="887" y="502"/>
                      </a:lnTo>
                      <a:lnTo>
                        <a:pt x="886" y="497"/>
                      </a:lnTo>
                      <a:lnTo>
                        <a:pt x="885" y="493"/>
                      </a:lnTo>
                      <a:lnTo>
                        <a:pt x="880" y="479"/>
                      </a:lnTo>
                      <a:lnTo>
                        <a:pt x="880" y="477"/>
                      </a:lnTo>
                      <a:lnTo>
                        <a:pt x="879" y="475"/>
                      </a:lnTo>
                      <a:lnTo>
                        <a:pt x="876" y="465"/>
                      </a:lnTo>
                      <a:lnTo>
                        <a:pt x="874" y="458"/>
                      </a:lnTo>
                      <a:lnTo>
                        <a:pt x="872" y="454"/>
                      </a:lnTo>
                      <a:lnTo>
                        <a:pt x="871" y="453"/>
                      </a:lnTo>
                      <a:lnTo>
                        <a:pt x="868" y="446"/>
                      </a:lnTo>
                      <a:lnTo>
                        <a:pt x="865" y="439"/>
                      </a:lnTo>
                      <a:lnTo>
                        <a:pt x="864" y="436"/>
                      </a:lnTo>
                      <a:lnTo>
                        <a:pt x="862" y="435"/>
                      </a:lnTo>
                      <a:lnTo>
                        <a:pt x="861" y="432"/>
                      </a:lnTo>
                      <a:lnTo>
                        <a:pt x="857" y="425"/>
                      </a:lnTo>
                      <a:lnTo>
                        <a:pt x="854" y="419"/>
                      </a:lnTo>
                      <a:lnTo>
                        <a:pt x="853" y="417"/>
                      </a:lnTo>
                      <a:lnTo>
                        <a:pt x="851" y="414"/>
                      </a:lnTo>
                      <a:lnTo>
                        <a:pt x="11" y="0"/>
                      </a:lnTo>
                      <a:lnTo>
                        <a:pt x="13" y="43"/>
                      </a:lnTo>
                      <a:lnTo>
                        <a:pt x="13" y="86"/>
                      </a:lnTo>
                      <a:lnTo>
                        <a:pt x="13" y="131"/>
                      </a:lnTo>
                      <a:lnTo>
                        <a:pt x="11" y="178"/>
                      </a:lnTo>
                      <a:lnTo>
                        <a:pt x="7" y="223"/>
                      </a:lnTo>
                      <a:lnTo>
                        <a:pt x="0" y="266"/>
                      </a:lnTo>
                      <a:lnTo>
                        <a:pt x="897" y="612"/>
                      </a:lnTo>
                      <a:lnTo>
                        <a:pt x="897" y="606"/>
                      </a:lnTo>
                      <a:lnTo>
                        <a:pt x="897" y="605"/>
                      </a:lnTo>
                      <a:lnTo>
                        <a:pt x="897" y="601"/>
                      </a:lnTo>
                      <a:lnTo>
                        <a:pt x="897" y="591"/>
                      </a:lnTo>
                      <a:lnTo>
                        <a:pt x="897" y="588"/>
                      </a:lnTo>
                      <a:lnTo>
                        <a:pt x="897" y="587"/>
                      </a:lnTo>
                      <a:lnTo>
                        <a:pt x="897" y="576"/>
                      </a:lnTo>
                      <a:lnTo>
                        <a:pt x="897" y="573"/>
                      </a:lnTo>
                      <a:lnTo>
                        <a:pt x="897" y="572"/>
                      </a:lnTo>
                      <a:lnTo>
                        <a:pt x="897" y="558"/>
                      </a:lnTo>
                      <a:lnTo>
                        <a:pt x="896" y="552"/>
                      </a:lnTo>
                      <a:lnTo>
                        <a:pt x="896" y="545"/>
                      </a:lnTo>
                      <a:lnTo>
                        <a:pt x="896" y="544"/>
                      </a:lnTo>
                      <a:lnTo>
                        <a:pt x="894" y="540"/>
                      </a:lnTo>
                      <a:lnTo>
                        <a:pt x="894" y="533"/>
                      </a:lnTo>
                      <a:lnTo>
                        <a:pt x="893" y="531"/>
                      </a:lnTo>
                      <a:lnTo>
                        <a:pt x="893" y="529"/>
                      </a:lnTo>
                      <a:lnTo>
                        <a:pt x="892" y="522"/>
                      </a:lnTo>
                      <a:lnTo>
                        <a:pt x="892" y="520"/>
                      </a:lnTo>
                      <a:lnTo>
                        <a:pt x="892" y="519"/>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98" name="Freeform 317"/>
                <p:cNvSpPr>
                  <a:spLocks/>
                </p:cNvSpPr>
                <p:nvPr/>
              </p:nvSpPr>
              <p:spPr bwMode="auto">
                <a:xfrm>
                  <a:off x="8491538" y="1420813"/>
                  <a:ext cx="585788" cy="271463"/>
                </a:xfrm>
                <a:custGeom>
                  <a:avLst/>
                  <a:gdLst>
                    <a:gd name="T0" fmla="*/ 2147483647 w 1106"/>
                    <a:gd name="T1" fmla="*/ 2147483647 h 512"/>
                    <a:gd name="T2" fmla="*/ 2147483647 w 1106"/>
                    <a:gd name="T3" fmla="*/ 2147483647 h 512"/>
                    <a:gd name="T4" fmla="*/ 2147483647 w 1106"/>
                    <a:gd name="T5" fmla="*/ 2147483647 h 512"/>
                    <a:gd name="T6" fmla="*/ 2147483647 w 1106"/>
                    <a:gd name="T7" fmla="*/ 2147483647 h 512"/>
                    <a:gd name="T8" fmla="*/ 2147483647 w 1106"/>
                    <a:gd name="T9" fmla="*/ 2147483647 h 512"/>
                    <a:gd name="T10" fmla="*/ 2147483647 w 1106"/>
                    <a:gd name="T11" fmla="*/ 2147483647 h 512"/>
                    <a:gd name="T12" fmla="*/ 2147483647 w 1106"/>
                    <a:gd name="T13" fmla="*/ 2147483647 h 512"/>
                    <a:gd name="T14" fmla="*/ 2147483647 w 1106"/>
                    <a:gd name="T15" fmla="*/ 2147483647 h 512"/>
                    <a:gd name="T16" fmla="*/ 2147483647 w 1106"/>
                    <a:gd name="T17" fmla="*/ 2147483647 h 512"/>
                    <a:gd name="T18" fmla="*/ 2147483647 w 1106"/>
                    <a:gd name="T19" fmla="*/ 2147483647 h 512"/>
                    <a:gd name="T20" fmla="*/ 2147483647 w 1106"/>
                    <a:gd name="T21" fmla="*/ 2147483647 h 512"/>
                    <a:gd name="T22" fmla="*/ 2147483647 w 1106"/>
                    <a:gd name="T23" fmla="*/ 2147483647 h 512"/>
                    <a:gd name="T24" fmla="*/ 2147483647 w 1106"/>
                    <a:gd name="T25" fmla="*/ 2147483647 h 512"/>
                    <a:gd name="T26" fmla="*/ 2147483647 w 1106"/>
                    <a:gd name="T27" fmla="*/ 2147483647 h 512"/>
                    <a:gd name="T28" fmla="*/ 2147483647 w 1106"/>
                    <a:gd name="T29" fmla="*/ 2147483647 h 512"/>
                    <a:gd name="T30" fmla="*/ 2147483647 w 1106"/>
                    <a:gd name="T31" fmla="*/ 2147483647 h 512"/>
                    <a:gd name="T32" fmla="*/ 2147483647 w 1106"/>
                    <a:gd name="T33" fmla="*/ 2147483647 h 512"/>
                    <a:gd name="T34" fmla="*/ 2147483647 w 1106"/>
                    <a:gd name="T35" fmla="*/ 2147483647 h 512"/>
                    <a:gd name="T36" fmla="*/ 2147483647 w 1106"/>
                    <a:gd name="T37" fmla="*/ 2147483647 h 512"/>
                    <a:gd name="T38" fmla="*/ 2147483647 w 1106"/>
                    <a:gd name="T39" fmla="*/ 2147483647 h 512"/>
                    <a:gd name="T40" fmla="*/ 2147483647 w 1106"/>
                    <a:gd name="T41" fmla="*/ 2147483647 h 512"/>
                    <a:gd name="T42" fmla="*/ 2147483647 w 1106"/>
                    <a:gd name="T43" fmla="*/ 2147483647 h 512"/>
                    <a:gd name="T44" fmla="*/ 2147483647 w 1106"/>
                    <a:gd name="T45" fmla="*/ 2147483647 h 512"/>
                    <a:gd name="T46" fmla="*/ 2147483647 w 1106"/>
                    <a:gd name="T47" fmla="*/ 2147483647 h 512"/>
                    <a:gd name="T48" fmla="*/ 2147483647 w 1106"/>
                    <a:gd name="T49" fmla="*/ 2147483647 h 512"/>
                    <a:gd name="T50" fmla="*/ 2147483647 w 1106"/>
                    <a:gd name="T51" fmla="*/ 2147483647 h 512"/>
                    <a:gd name="T52" fmla="*/ 2147483647 w 1106"/>
                    <a:gd name="T53" fmla="*/ 2147483647 h 512"/>
                    <a:gd name="T54" fmla="*/ 2147483647 w 1106"/>
                    <a:gd name="T55" fmla="*/ 2147483647 h 512"/>
                    <a:gd name="T56" fmla="*/ 2147483647 w 1106"/>
                    <a:gd name="T57" fmla="*/ 2147483647 h 512"/>
                    <a:gd name="T58" fmla="*/ 2147483647 w 1106"/>
                    <a:gd name="T59" fmla="*/ 2147483647 h 512"/>
                    <a:gd name="T60" fmla="*/ 2147483647 w 1106"/>
                    <a:gd name="T61" fmla="*/ 2147483647 h 512"/>
                    <a:gd name="T62" fmla="*/ 2147483647 w 1106"/>
                    <a:gd name="T63" fmla="*/ 2147483647 h 512"/>
                    <a:gd name="T64" fmla="*/ 2147483647 w 1106"/>
                    <a:gd name="T65" fmla="*/ 2147483647 h 512"/>
                    <a:gd name="T66" fmla="*/ 2147483647 w 1106"/>
                    <a:gd name="T67" fmla="*/ 2147483647 h 512"/>
                    <a:gd name="T68" fmla="*/ 2147483647 w 1106"/>
                    <a:gd name="T69" fmla="*/ 2147483647 h 512"/>
                    <a:gd name="T70" fmla="*/ 2147483647 w 1106"/>
                    <a:gd name="T71" fmla="*/ 2147483647 h 512"/>
                    <a:gd name="T72" fmla="*/ 2147483647 w 1106"/>
                    <a:gd name="T73" fmla="*/ 2147483647 h 512"/>
                    <a:gd name="T74" fmla="*/ 2147483647 w 1106"/>
                    <a:gd name="T75" fmla="*/ 2147483647 h 512"/>
                    <a:gd name="T76" fmla="*/ 2147483647 w 1106"/>
                    <a:gd name="T77" fmla="*/ 2147483647 h 512"/>
                    <a:gd name="T78" fmla="*/ 2147483647 w 1106"/>
                    <a:gd name="T79" fmla="*/ 2147483647 h 512"/>
                    <a:gd name="T80" fmla="*/ 2147483647 w 1106"/>
                    <a:gd name="T81" fmla="*/ 2147483647 h 512"/>
                    <a:gd name="T82" fmla="*/ 2147483647 w 1106"/>
                    <a:gd name="T83" fmla="*/ 2147483647 h 512"/>
                    <a:gd name="T84" fmla="*/ 2147483647 w 1106"/>
                    <a:gd name="T85" fmla="*/ 2147483647 h 512"/>
                    <a:gd name="T86" fmla="*/ 2147483647 w 1106"/>
                    <a:gd name="T87" fmla="*/ 2147483647 h 512"/>
                    <a:gd name="T88" fmla="*/ 2147483647 w 1106"/>
                    <a:gd name="T89" fmla="*/ 0 h 512"/>
                    <a:gd name="T90" fmla="*/ 2147483647 w 1106"/>
                    <a:gd name="T91" fmla="*/ 2147483647 h 512"/>
                    <a:gd name="T92" fmla="*/ 2147483647 w 1106"/>
                    <a:gd name="T93" fmla="*/ 2147483647 h 512"/>
                    <a:gd name="T94" fmla="*/ 0 w 1106"/>
                    <a:gd name="T95" fmla="*/ 2147483647 h 5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06"/>
                    <a:gd name="T145" fmla="*/ 0 h 512"/>
                    <a:gd name="T146" fmla="*/ 1106 w 1106"/>
                    <a:gd name="T147" fmla="*/ 512 h 5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06" h="512">
                      <a:moveTo>
                        <a:pt x="0" y="201"/>
                      </a:moveTo>
                      <a:lnTo>
                        <a:pt x="900" y="512"/>
                      </a:lnTo>
                      <a:lnTo>
                        <a:pt x="911" y="510"/>
                      </a:lnTo>
                      <a:lnTo>
                        <a:pt x="915" y="508"/>
                      </a:lnTo>
                      <a:lnTo>
                        <a:pt x="927" y="503"/>
                      </a:lnTo>
                      <a:lnTo>
                        <a:pt x="930" y="501"/>
                      </a:lnTo>
                      <a:lnTo>
                        <a:pt x="933" y="500"/>
                      </a:lnTo>
                      <a:lnTo>
                        <a:pt x="938" y="498"/>
                      </a:lnTo>
                      <a:lnTo>
                        <a:pt x="944" y="494"/>
                      </a:lnTo>
                      <a:lnTo>
                        <a:pt x="949" y="493"/>
                      </a:lnTo>
                      <a:lnTo>
                        <a:pt x="963" y="485"/>
                      </a:lnTo>
                      <a:lnTo>
                        <a:pt x="966" y="483"/>
                      </a:lnTo>
                      <a:lnTo>
                        <a:pt x="967" y="482"/>
                      </a:lnTo>
                      <a:lnTo>
                        <a:pt x="973" y="479"/>
                      </a:lnTo>
                      <a:lnTo>
                        <a:pt x="980" y="475"/>
                      </a:lnTo>
                      <a:lnTo>
                        <a:pt x="981" y="474"/>
                      </a:lnTo>
                      <a:lnTo>
                        <a:pt x="987" y="469"/>
                      </a:lnTo>
                      <a:lnTo>
                        <a:pt x="994" y="465"/>
                      </a:lnTo>
                      <a:lnTo>
                        <a:pt x="1001" y="461"/>
                      </a:lnTo>
                      <a:lnTo>
                        <a:pt x="1006" y="457"/>
                      </a:lnTo>
                      <a:lnTo>
                        <a:pt x="1007" y="456"/>
                      </a:lnTo>
                      <a:lnTo>
                        <a:pt x="1007" y="454"/>
                      </a:lnTo>
                      <a:lnTo>
                        <a:pt x="1012" y="451"/>
                      </a:lnTo>
                      <a:lnTo>
                        <a:pt x="1016" y="447"/>
                      </a:lnTo>
                      <a:lnTo>
                        <a:pt x="1020" y="444"/>
                      </a:lnTo>
                      <a:lnTo>
                        <a:pt x="1020" y="443"/>
                      </a:lnTo>
                      <a:lnTo>
                        <a:pt x="1021" y="443"/>
                      </a:lnTo>
                      <a:lnTo>
                        <a:pt x="1025" y="439"/>
                      </a:lnTo>
                      <a:lnTo>
                        <a:pt x="1030" y="435"/>
                      </a:lnTo>
                      <a:lnTo>
                        <a:pt x="1032" y="433"/>
                      </a:lnTo>
                      <a:lnTo>
                        <a:pt x="1032" y="432"/>
                      </a:lnTo>
                      <a:lnTo>
                        <a:pt x="1035" y="431"/>
                      </a:lnTo>
                      <a:lnTo>
                        <a:pt x="1039" y="426"/>
                      </a:lnTo>
                      <a:lnTo>
                        <a:pt x="1043" y="422"/>
                      </a:lnTo>
                      <a:lnTo>
                        <a:pt x="1045" y="421"/>
                      </a:lnTo>
                      <a:lnTo>
                        <a:pt x="1046" y="418"/>
                      </a:lnTo>
                      <a:lnTo>
                        <a:pt x="1050" y="414"/>
                      </a:lnTo>
                      <a:lnTo>
                        <a:pt x="1054" y="410"/>
                      </a:lnTo>
                      <a:lnTo>
                        <a:pt x="1056" y="408"/>
                      </a:lnTo>
                      <a:lnTo>
                        <a:pt x="1059" y="406"/>
                      </a:lnTo>
                      <a:lnTo>
                        <a:pt x="1061" y="402"/>
                      </a:lnTo>
                      <a:lnTo>
                        <a:pt x="1066" y="397"/>
                      </a:lnTo>
                      <a:lnTo>
                        <a:pt x="1067" y="395"/>
                      </a:lnTo>
                      <a:lnTo>
                        <a:pt x="1068" y="393"/>
                      </a:lnTo>
                      <a:lnTo>
                        <a:pt x="1071" y="389"/>
                      </a:lnTo>
                      <a:lnTo>
                        <a:pt x="1075" y="385"/>
                      </a:lnTo>
                      <a:lnTo>
                        <a:pt x="1078" y="381"/>
                      </a:lnTo>
                      <a:lnTo>
                        <a:pt x="1081" y="377"/>
                      </a:lnTo>
                      <a:lnTo>
                        <a:pt x="1084" y="372"/>
                      </a:lnTo>
                      <a:lnTo>
                        <a:pt x="1086" y="368"/>
                      </a:lnTo>
                      <a:lnTo>
                        <a:pt x="1088" y="367"/>
                      </a:lnTo>
                      <a:lnTo>
                        <a:pt x="1089" y="364"/>
                      </a:lnTo>
                      <a:lnTo>
                        <a:pt x="1092" y="360"/>
                      </a:lnTo>
                      <a:lnTo>
                        <a:pt x="1095" y="356"/>
                      </a:lnTo>
                      <a:lnTo>
                        <a:pt x="1097" y="352"/>
                      </a:lnTo>
                      <a:lnTo>
                        <a:pt x="1100" y="348"/>
                      </a:lnTo>
                      <a:lnTo>
                        <a:pt x="1103" y="343"/>
                      </a:lnTo>
                      <a:lnTo>
                        <a:pt x="1106" y="338"/>
                      </a:lnTo>
                      <a:lnTo>
                        <a:pt x="188" y="0"/>
                      </a:lnTo>
                      <a:lnTo>
                        <a:pt x="169" y="31"/>
                      </a:lnTo>
                      <a:lnTo>
                        <a:pt x="148" y="58"/>
                      </a:lnTo>
                      <a:lnTo>
                        <a:pt x="126" y="86"/>
                      </a:lnTo>
                      <a:lnTo>
                        <a:pt x="102" y="111"/>
                      </a:lnTo>
                      <a:lnTo>
                        <a:pt x="78" y="136"/>
                      </a:lnTo>
                      <a:lnTo>
                        <a:pt x="53" y="159"/>
                      </a:lnTo>
                      <a:lnTo>
                        <a:pt x="26" y="180"/>
                      </a:lnTo>
                      <a:lnTo>
                        <a:pt x="0" y="20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99" name="Freeform 318"/>
                <p:cNvSpPr>
                  <a:spLocks/>
                </p:cNvSpPr>
                <p:nvPr/>
              </p:nvSpPr>
              <p:spPr bwMode="auto">
                <a:xfrm>
                  <a:off x="7104063" y="490538"/>
                  <a:ext cx="842963" cy="844550"/>
                </a:xfrm>
                <a:custGeom>
                  <a:avLst/>
                  <a:gdLst>
                    <a:gd name="T0" fmla="*/ 2147483647 w 1593"/>
                    <a:gd name="T1" fmla="*/ 2147483647 h 1594"/>
                    <a:gd name="T2" fmla="*/ 2147483647 w 1593"/>
                    <a:gd name="T3" fmla="*/ 2147483647 h 1594"/>
                    <a:gd name="T4" fmla="*/ 2147483647 w 1593"/>
                    <a:gd name="T5" fmla="*/ 2147483647 h 1594"/>
                    <a:gd name="T6" fmla="*/ 2147483647 w 1593"/>
                    <a:gd name="T7" fmla="*/ 2147483647 h 1594"/>
                    <a:gd name="T8" fmla="*/ 2147483647 w 1593"/>
                    <a:gd name="T9" fmla="*/ 2147483647 h 1594"/>
                    <a:gd name="T10" fmla="*/ 2147483647 w 1593"/>
                    <a:gd name="T11" fmla="*/ 2147483647 h 1594"/>
                    <a:gd name="T12" fmla="*/ 2147483647 w 1593"/>
                    <a:gd name="T13" fmla="*/ 2147483647 h 1594"/>
                    <a:gd name="T14" fmla="*/ 2147483647 w 1593"/>
                    <a:gd name="T15" fmla="*/ 2147483647 h 1594"/>
                    <a:gd name="T16" fmla="*/ 2147483647 w 1593"/>
                    <a:gd name="T17" fmla="*/ 2147483647 h 1594"/>
                    <a:gd name="T18" fmla="*/ 2147483647 w 1593"/>
                    <a:gd name="T19" fmla="*/ 2147483647 h 1594"/>
                    <a:gd name="T20" fmla="*/ 2147483647 w 1593"/>
                    <a:gd name="T21" fmla="*/ 2147483647 h 1594"/>
                    <a:gd name="T22" fmla="*/ 2147483647 w 1593"/>
                    <a:gd name="T23" fmla="*/ 2147483647 h 1594"/>
                    <a:gd name="T24" fmla="*/ 2147483647 w 1593"/>
                    <a:gd name="T25" fmla="*/ 2147483647 h 1594"/>
                    <a:gd name="T26" fmla="*/ 2147483647 w 1593"/>
                    <a:gd name="T27" fmla="*/ 2147483647 h 1594"/>
                    <a:gd name="T28" fmla="*/ 2147483647 w 1593"/>
                    <a:gd name="T29" fmla="*/ 2147483647 h 1594"/>
                    <a:gd name="T30" fmla="*/ 2147483647 w 1593"/>
                    <a:gd name="T31" fmla="*/ 2147483647 h 1594"/>
                    <a:gd name="T32" fmla="*/ 2147483647 w 1593"/>
                    <a:gd name="T33" fmla="*/ 2147483647 h 1594"/>
                    <a:gd name="T34" fmla="*/ 2147483647 w 1593"/>
                    <a:gd name="T35" fmla="*/ 2147483647 h 1594"/>
                    <a:gd name="T36" fmla="*/ 2147483647 w 1593"/>
                    <a:gd name="T37" fmla="*/ 2147483647 h 1594"/>
                    <a:gd name="T38" fmla="*/ 2147483647 w 1593"/>
                    <a:gd name="T39" fmla="*/ 2147483647 h 1594"/>
                    <a:gd name="T40" fmla="*/ 2147483647 w 1593"/>
                    <a:gd name="T41" fmla="*/ 2147483647 h 1594"/>
                    <a:gd name="T42" fmla="*/ 2147483647 w 1593"/>
                    <a:gd name="T43" fmla="*/ 2147483647 h 1594"/>
                    <a:gd name="T44" fmla="*/ 2147483647 w 1593"/>
                    <a:gd name="T45" fmla="*/ 2147483647 h 1594"/>
                    <a:gd name="T46" fmla="*/ 0 w 1593"/>
                    <a:gd name="T47" fmla="*/ 2147483647 h 1594"/>
                    <a:gd name="T48" fmla="*/ 2147483647 w 1593"/>
                    <a:gd name="T49" fmla="*/ 2147483647 h 1594"/>
                    <a:gd name="T50" fmla="*/ 2147483647 w 1593"/>
                    <a:gd name="T51" fmla="*/ 2147483647 h 1594"/>
                    <a:gd name="T52" fmla="*/ 2147483647 w 1593"/>
                    <a:gd name="T53" fmla="*/ 2147483647 h 1594"/>
                    <a:gd name="T54" fmla="*/ 2147483647 w 1593"/>
                    <a:gd name="T55" fmla="*/ 2147483647 h 1594"/>
                    <a:gd name="T56" fmla="*/ 2147483647 w 1593"/>
                    <a:gd name="T57" fmla="*/ 2147483647 h 1594"/>
                    <a:gd name="T58" fmla="*/ 2147483647 w 1593"/>
                    <a:gd name="T59" fmla="*/ 2147483647 h 1594"/>
                    <a:gd name="T60" fmla="*/ 2147483647 w 1593"/>
                    <a:gd name="T61" fmla="*/ 2147483647 h 1594"/>
                    <a:gd name="T62" fmla="*/ 2147483647 w 1593"/>
                    <a:gd name="T63" fmla="*/ 2147483647 h 1594"/>
                    <a:gd name="T64" fmla="*/ 2147483647 w 1593"/>
                    <a:gd name="T65" fmla="*/ 2147483647 h 1594"/>
                    <a:gd name="T66" fmla="*/ 2147483647 w 1593"/>
                    <a:gd name="T67" fmla="*/ 2147483647 h 1594"/>
                    <a:gd name="T68" fmla="*/ 2147483647 w 1593"/>
                    <a:gd name="T69" fmla="*/ 0 h 1594"/>
                    <a:gd name="T70" fmla="*/ 2147483647 w 1593"/>
                    <a:gd name="T71" fmla="*/ 2147483647 h 1594"/>
                    <a:gd name="T72" fmla="*/ 2147483647 w 1593"/>
                    <a:gd name="T73" fmla="*/ 2147483647 h 1594"/>
                    <a:gd name="T74" fmla="*/ 2147483647 w 1593"/>
                    <a:gd name="T75" fmla="*/ 2147483647 h 1594"/>
                    <a:gd name="T76" fmla="*/ 2147483647 w 1593"/>
                    <a:gd name="T77" fmla="*/ 2147483647 h 1594"/>
                    <a:gd name="T78" fmla="*/ 2147483647 w 1593"/>
                    <a:gd name="T79" fmla="*/ 2147483647 h 1594"/>
                    <a:gd name="T80" fmla="*/ 2147483647 w 1593"/>
                    <a:gd name="T81" fmla="*/ 2147483647 h 1594"/>
                    <a:gd name="T82" fmla="*/ 2147483647 w 1593"/>
                    <a:gd name="T83" fmla="*/ 2147483647 h 1594"/>
                    <a:gd name="T84" fmla="*/ 2147483647 w 1593"/>
                    <a:gd name="T85" fmla="*/ 2147483647 h 1594"/>
                    <a:gd name="T86" fmla="*/ 2147483647 w 1593"/>
                    <a:gd name="T87" fmla="*/ 2147483647 h 15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93"/>
                    <a:gd name="T133" fmla="*/ 0 h 1594"/>
                    <a:gd name="T134" fmla="*/ 1593 w 1593"/>
                    <a:gd name="T135" fmla="*/ 1594 h 15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93" h="1594">
                      <a:moveTo>
                        <a:pt x="1579" y="647"/>
                      </a:moveTo>
                      <a:lnTo>
                        <a:pt x="1579" y="647"/>
                      </a:lnTo>
                      <a:lnTo>
                        <a:pt x="1584" y="687"/>
                      </a:lnTo>
                      <a:lnTo>
                        <a:pt x="1590" y="729"/>
                      </a:lnTo>
                      <a:lnTo>
                        <a:pt x="1593" y="767"/>
                      </a:lnTo>
                      <a:lnTo>
                        <a:pt x="1593" y="807"/>
                      </a:lnTo>
                      <a:lnTo>
                        <a:pt x="1591" y="848"/>
                      </a:lnTo>
                      <a:lnTo>
                        <a:pt x="1587" y="886"/>
                      </a:lnTo>
                      <a:lnTo>
                        <a:pt x="1583" y="925"/>
                      </a:lnTo>
                      <a:lnTo>
                        <a:pt x="1575" y="964"/>
                      </a:lnTo>
                      <a:lnTo>
                        <a:pt x="1566" y="1001"/>
                      </a:lnTo>
                      <a:lnTo>
                        <a:pt x="1555" y="1039"/>
                      </a:lnTo>
                      <a:lnTo>
                        <a:pt x="1543" y="1075"/>
                      </a:lnTo>
                      <a:lnTo>
                        <a:pt x="1529" y="1111"/>
                      </a:lnTo>
                      <a:lnTo>
                        <a:pt x="1512" y="1145"/>
                      </a:lnTo>
                      <a:lnTo>
                        <a:pt x="1496" y="1178"/>
                      </a:lnTo>
                      <a:lnTo>
                        <a:pt x="1476" y="1212"/>
                      </a:lnTo>
                      <a:lnTo>
                        <a:pt x="1456" y="1244"/>
                      </a:lnTo>
                      <a:lnTo>
                        <a:pt x="1433" y="1275"/>
                      </a:lnTo>
                      <a:lnTo>
                        <a:pt x="1410" y="1306"/>
                      </a:lnTo>
                      <a:lnTo>
                        <a:pt x="1385" y="1335"/>
                      </a:lnTo>
                      <a:lnTo>
                        <a:pt x="1359" y="1363"/>
                      </a:lnTo>
                      <a:lnTo>
                        <a:pt x="1330" y="1389"/>
                      </a:lnTo>
                      <a:lnTo>
                        <a:pt x="1301" y="1414"/>
                      </a:lnTo>
                      <a:lnTo>
                        <a:pt x="1270" y="1437"/>
                      </a:lnTo>
                      <a:lnTo>
                        <a:pt x="1240" y="1459"/>
                      </a:lnTo>
                      <a:lnTo>
                        <a:pt x="1207" y="1480"/>
                      </a:lnTo>
                      <a:lnTo>
                        <a:pt x="1172" y="1500"/>
                      </a:lnTo>
                      <a:lnTo>
                        <a:pt x="1137" y="1518"/>
                      </a:lnTo>
                      <a:lnTo>
                        <a:pt x="1101" y="1533"/>
                      </a:lnTo>
                      <a:lnTo>
                        <a:pt x="1064" y="1548"/>
                      </a:lnTo>
                      <a:lnTo>
                        <a:pt x="1025" y="1561"/>
                      </a:lnTo>
                      <a:lnTo>
                        <a:pt x="987" y="1570"/>
                      </a:lnTo>
                      <a:lnTo>
                        <a:pt x="946" y="1580"/>
                      </a:lnTo>
                      <a:lnTo>
                        <a:pt x="906" y="1587"/>
                      </a:lnTo>
                      <a:lnTo>
                        <a:pt x="866" y="1591"/>
                      </a:lnTo>
                      <a:lnTo>
                        <a:pt x="826" y="1594"/>
                      </a:lnTo>
                      <a:lnTo>
                        <a:pt x="786" y="1594"/>
                      </a:lnTo>
                      <a:lnTo>
                        <a:pt x="747" y="1592"/>
                      </a:lnTo>
                      <a:lnTo>
                        <a:pt x="707" y="1590"/>
                      </a:lnTo>
                      <a:lnTo>
                        <a:pt x="668" y="1584"/>
                      </a:lnTo>
                      <a:lnTo>
                        <a:pt x="631" y="1577"/>
                      </a:lnTo>
                      <a:lnTo>
                        <a:pt x="594" y="1567"/>
                      </a:lnTo>
                      <a:lnTo>
                        <a:pt x="556" y="1556"/>
                      </a:lnTo>
                      <a:lnTo>
                        <a:pt x="520" y="1544"/>
                      </a:lnTo>
                      <a:lnTo>
                        <a:pt x="484" y="1530"/>
                      </a:lnTo>
                      <a:lnTo>
                        <a:pt x="450" y="1513"/>
                      </a:lnTo>
                      <a:lnTo>
                        <a:pt x="415" y="1497"/>
                      </a:lnTo>
                      <a:lnTo>
                        <a:pt x="382" y="1477"/>
                      </a:lnTo>
                      <a:lnTo>
                        <a:pt x="350" y="1457"/>
                      </a:lnTo>
                      <a:lnTo>
                        <a:pt x="318" y="1435"/>
                      </a:lnTo>
                      <a:lnTo>
                        <a:pt x="289" y="1411"/>
                      </a:lnTo>
                      <a:lnTo>
                        <a:pt x="260" y="1386"/>
                      </a:lnTo>
                      <a:lnTo>
                        <a:pt x="232" y="1360"/>
                      </a:lnTo>
                      <a:lnTo>
                        <a:pt x="206" y="1332"/>
                      </a:lnTo>
                      <a:lnTo>
                        <a:pt x="181" y="1303"/>
                      </a:lnTo>
                      <a:lnTo>
                        <a:pt x="156" y="1273"/>
                      </a:lnTo>
                      <a:lnTo>
                        <a:pt x="134" y="1241"/>
                      </a:lnTo>
                      <a:lnTo>
                        <a:pt x="113" y="1208"/>
                      </a:lnTo>
                      <a:lnTo>
                        <a:pt x="94" y="1173"/>
                      </a:lnTo>
                      <a:lnTo>
                        <a:pt x="77" y="1138"/>
                      </a:lnTo>
                      <a:lnTo>
                        <a:pt x="61" y="1102"/>
                      </a:lnTo>
                      <a:lnTo>
                        <a:pt x="47" y="1065"/>
                      </a:lnTo>
                      <a:lnTo>
                        <a:pt x="35" y="1028"/>
                      </a:lnTo>
                      <a:lnTo>
                        <a:pt x="23" y="987"/>
                      </a:lnTo>
                      <a:lnTo>
                        <a:pt x="15" y="947"/>
                      </a:lnTo>
                      <a:lnTo>
                        <a:pt x="8" y="907"/>
                      </a:lnTo>
                      <a:lnTo>
                        <a:pt x="3" y="867"/>
                      </a:lnTo>
                      <a:lnTo>
                        <a:pt x="1" y="827"/>
                      </a:lnTo>
                      <a:lnTo>
                        <a:pt x="0" y="787"/>
                      </a:lnTo>
                      <a:lnTo>
                        <a:pt x="1" y="748"/>
                      </a:lnTo>
                      <a:lnTo>
                        <a:pt x="5" y="708"/>
                      </a:lnTo>
                      <a:lnTo>
                        <a:pt x="11" y="670"/>
                      </a:lnTo>
                      <a:lnTo>
                        <a:pt x="18" y="632"/>
                      </a:lnTo>
                      <a:lnTo>
                        <a:pt x="26" y="594"/>
                      </a:lnTo>
                      <a:lnTo>
                        <a:pt x="37" y="557"/>
                      </a:lnTo>
                      <a:lnTo>
                        <a:pt x="50" y="521"/>
                      </a:lnTo>
                      <a:lnTo>
                        <a:pt x="64" y="485"/>
                      </a:lnTo>
                      <a:lnTo>
                        <a:pt x="80" y="450"/>
                      </a:lnTo>
                      <a:lnTo>
                        <a:pt x="98" y="416"/>
                      </a:lnTo>
                      <a:lnTo>
                        <a:pt x="116" y="382"/>
                      </a:lnTo>
                      <a:lnTo>
                        <a:pt x="137" y="351"/>
                      </a:lnTo>
                      <a:lnTo>
                        <a:pt x="159" y="320"/>
                      </a:lnTo>
                      <a:lnTo>
                        <a:pt x="183" y="290"/>
                      </a:lnTo>
                      <a:lnTo>
                        <a:pt x="209" y="261"/>
                      </a:lnTo>
                      <a:lnTo>
                        <a:pt x="235" y="233"/>
                      </a:lnTo>
                      <a:lnTo>
                        <a:pt x="263" y="207"/>
                      </a:lnTo>
                      <a:lnTo>
                        <a:pt x="292" y="182"/>
                      </a:lnTo>
                      <a:lnTo>
                        <a:pt x="322" y="158"/>
                      </a:lnTo>
                      <a:lnTo>
                        <a:pt x="354" y="135"/>
                      </a:lnTo>
                      <a:lnTo>
                        <a:pt x="386" y="114"/>
                      </a:lnTo>
                      <a:lnTo>
                        <a:pt x="421" y="96"/>
                      </a:lnTo>
                      <a:lnTo>
                        <a:pt x="455" y="78"/>
                      </a:lnTo>
                      <a:lnTo>
                        <a:pt x="491" y="61"/>
                      </a:lnTo>
                      <a:lnTo>
                        <a:pt x="529" y="47"/>
                      </a:lnTo>
                      <a:lnTo>
                        <a:pt x="567" y="35"/>
                      </a:lnTo>
                      <a:lnTo>
                        <a:pt x="606" y="24"/>
                      </a:lnTo>
                      <a:lnTo>
                        <a:pt x="646" y="16"/>
                      </a:lnTo>
                      <a:lnTo>
                        <a:pt x="686" y="9"/>
                      </a:lnTo>
                      <a:lnTo>
                        <a:pt x="726" y="5"/>
                      </a:lnTo>
                      <a:lnTo>
                        <a:pt x="767" y="2"/>
                      </a:lnTo>
                      <a:lnTo>
                        <a:pt x="807" y="0"/>
                      </a:lnTo>
                      <a:lnTo>
                        <a:pt x="847" y="2"/>
                      </a:lnTo>
                      <a:lnTo>
                        <a:pt x="886" y="6"/>
                      </a:lnTo>
                      <a:lnTo>
                        <a:pt x="924" y="11"/>
                      </a:lnTo>
                      <a:lnTo>
                        <a:pt x="962" y="18"/>
                      </a:lnTo>
                      <a:lnTo>
                        <a:pt x="1000" y="27"/>
                      </a:lnTo>
                      <a:lnTo>
                        <a:pt x="1036" y="38"/>
                      </a:lnTo>
                      <a:lnTo>
                        <a:pt x="1074" y="50"/>
                      </a:lnTo>
                      <a:lnTo>
                        <a:pt x="1108" y="65"/>
                      </a:lnTo>
                      <a:lnTo>
                        <a:pt x="1144" y="81"/>
                      </a:lnTo>
                      <a:lnTo>
                        <a:pt x="1177" y="99"/>
                      </a:lnTo>
                      <a:lnTo>
                        <a:pt x="1211" y="118"/>
                      </a:lnTo>
                      <a:lnTo>
                        <a:pt x="1243" y="139"/>
                      </a:lnTo>
                      <a:lnTo>
                        <a:pt x="1274" y="161"/>
                      </a:lnTo>
                      <a:lnTo>
                        <a:pt x="1303" y="185"/>
                      </a:lnTo>
                      <a:lnTo>
                        <a:pt x="1332" y="209"/>
                      </a:lnTo>
                      <a:lnTo>
                        <a:pt x="1360" y="236"/>
                      </a:lnTo>
                      <a:lnTo>
                        <a:pt x="1386" y="263"/>
                      </a:lnTo>
                      <a:lnTo>
                        <a:pt x="1413" y="292"/>
                      </a:lnTo>
                      <a:lnTo>
                        <a:pt x="1436" y="323"/>
                      </a:lnTo>
                      <a:lnTo>
                        <a:pt x="1458" y="355"/>
                      </a:lnTo>
                      <a:lnTo>
                        <a:pt x="1479" y="388"/>
                      </a:lnTo>
                      <a:lnTo>
                        <a:pt x="1499" y="421"/>
                      </a:lnTo>
                      <a:lnTo>
                        <a:pt x="1516" y="456"/>
                      </a:lnTo>
                      <a:lnTo>
                        <a:pt x="1532" y="493"/>
                      </a:lnTo>
                      <a:lnTo>
                        <a:pt x="1547" y="529"/>
                      </a:lnTo>
                      <a:lnTo>
                        <a:pt x="1559" y="568"/>
                      </a:lnTo>
                      <a:lnTo>
                        <a:pt x="1569" y="607"/>
                      </a:lnTo>
                      <a:lnTo>
                        <a:pt x="1579" y="647"/>
                      </a:lnTo>
                      <a:close/>
                    </a:path>
                  </a:pathLst>
                </a:custGeom>
                <a:solidFill>
                  <a:srgbClr val="E3E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0" name="Freeform 319"/>
                <p:cNvSpPr>
                  <a:spLocks noEditPoints="1"/>
                </p:cNvSpPr>
                <p:nvPr/>
              </p:nvSpPr>
              <p:spPr bwMode="auto">
                <a:xfrm>
                  <a:off x="7108824" y="496888"/>
                  <a:ext cx="835025" cy="833438"/>
                </a:xfrm>
                <a:custGeom>
                  <a:avLst/>
                  <a:gdLst>
                    <a:gd name="T0" fmla="*/ 2147483647 w 1578"/>
                    <a:gd name="T1" fmla="*/ 2147483647 h 1576"/>
                    <a:gd name="T2" fmla="*/ 2147483647 w 1578"/>
                    <a:gd name="T3" fmla="*/ 2147483647 h 1576"/>
                    <a:gd name="T4" fmla="*/ 2147483647 w 1578"/>
                    <a:gd name="T5" fmla="*/ 2147483647 h 1576"/>
                    <a:gd name="T6" fmla="*/ 2147483647 w 1578"/>
                    <a:gd name="T7" fmla="*/ 2147483647 h 1576"/>
                    <a:gd name="T8" fmla="*/ 2147483647 w 1578"/>
                    <a:gd name="T9" fmla="*/ 2147483647 h 1576"/>
                    <a:gd name="T10" fmla="*/ 2147483647 w 1578"/>
                    <a:gd name="T11" fmla="*/ 2147483647 h 1576"/>
                    <a:gd name="T12" fmla="*/ 2147483647 w 1578"/>
                    <a:gd name="T13" fmla="*/ 2147483647 h 1576"/>
                    <a:gd name="T14" fmla="*/ 2147483647 w 1578"/>
                    <a:gd name="T15" fmla="*/ 2147483647 h 1576"/>
                    <a:gd name="T16" fmla="*/ 2147483647 w 1578"/>
                    <a:gd name="T17" fmla="*/ 2147483647 h 1576"/>
                    <a:gd name="T18" fmla="*/ 2147483647 w 1578"/>
                    <a:gd name="T19" fmla="*/ 2147483647 h 1576"/>
                    <a:gd name="T20" fmla="*/ 2147483647 w 1578"/>
                    <a:gd name="T21" fmla="*/ 2147483647 h 1576"/>
                    <a:gd name="T22" fmla="*/ 2147483647 w 1578"/>
                    <a:gd name="T23" fmla="*/ 2147483647 h 1576"/>
                    <a:gd name="T24" fmla="*/ 2147483647 w 1578"/>
                    <a:gd name="T25" fmla="*/ 2147483647 h 1576"/>
                    <a:gd name="T26" fmla="*/ 2147483647 w 1578"/>
                    <a:gd name="T27" fmla="*/ 2147483647 h 1576"/>
                    <a:gd name="T28" fmla="*/ 2147483647 w 1578"/>
                    <a:gd name="T29" fmla="*/ 2147483647 h 1576"/>
                    <a:gd name="T30" fmla="*/ 2147483647 w 1578"/>
                    <a:gd name="T31" fmla="*/ 2147483647 h 1576"/>
                    <a:gd name="T32" fmla="*/ 2147483647 w 1578"/>
                    <a:gd name="T33" fmla="*/ 2147483647 h 1576"/>
                    <a:gd name="T34" fmla="*/ 2147483647 w 1578"/>
                    <a:gd name="T35" fmla="*/ 2147483647 h 1576"/>
                    <a:gd name="T36" fmla="*/ 2147483647 w 1578"/>
                    <a:gd name="T37" fmla="*/ 2147483647 h 1576"/>
                    <a:gd name="T38" fmla="*/ 2147483647 w 1578"/>
                    <a:gd name="T39" fmla="*/ 2147483647 h 1576"/>
                    <a:gd name="T40" fmla="*/ 2147483647 w 1578"/>
                    <a:gd name="T41" fmla="*/ 2147483647 h 1576"/>
                    <a:gd name="T42" fmla="*/ 2147483647 w 1578"/>
                    <a:gd name="T43" fmla="*/ 2147483647 h 1576"/>
                    <a:gd name="T44" fmla="*/ 2147483647 w 1578"/>
                    <a:gd name="T45" fmla="*/ 2147483647 h 1576"/>
                    <a:gd name="T46" fmla="*/ 2147483647 w 1578"/>
                    <a:gd name="T47" fmla="*/ 2147483647 h 1576"/>
                    <a:gd name="T48" fmla="*/ 2147483647 w 1578"/>
                    <a:gd name="T49" fmla="*/ 2147483647 h 1576"/>
                    <a:gd name="T50" fmla="*/ 2147483647 w 1578"/>
                    <a:gd name="T51" fmla="*/ 2147483647 h 1576"/>
                    <a:gd name="T52" fmla="*/ 2147483647 w 1578"/>
                    <a:gd name="T53" fmla="*/ 2147483647 h 1576"/>
                    <a:gd name="T54" fmla="*/ 2147483647 w 1578"/>
                    <a:gd name="T55" fmla="*/ 2147483647 h 1576"/>
                    <a:gd name="T56" fmla="*/ 2147483647 w 1578"/>
                    <a:gd name="T57" fmla="*/ 2147483647 h 1576"/>
                    <a:gd name="T58" fmla="*/ 2147483647 w 1578"/>
                    <a:gd name="T59" fmla="*/ 2147483647 h 1576"/>
                    <a:gd name="T60" fmla="*/ 2147483647 w 1578"/>
                    <a:gd name="T61" fmla="*/ 2147483647 h 1576"/>
                    <a:gd name="T62" fmla="*/ 2147483647 w 1578"/>
                    <a:gd name="T63" fmla="*/ 2147483647 h 1576"/>
                    <a:gd name="T64" fmla="*/ 2147483647 w 1578"/>
                    <a:gd name="T65" fmla="*/ 2147483647 h 1576"/>
                    <a:gd name="T66" fmla="*/ 2147483647 w 1578"/>
                    <a:gd name="T67" fmla="*/ 2147483647 h 1576"/>
                    <a:gd name="T68" fmla="*/ 2147483647 w 1578"/>
                    <a:gd name="T69" fmla="*/ 2147483647 h 1576"/>
                    <a:gd name="T70" fmla="*/ 2147483647 w 1578"/>
                    <a:gd name="T71" fmla="*/ 2147483647 h 1576"/>
                    <a:gd name="T72" fmla="*/ 2147483647 w 1578"/>
                    <a:gd name="T73" fmla="*/ 2147483647 h 1576"/>
                    <a:gd name="T74" fmla="*/ 2147483647 w 1578"/>
                    <a:gd name="T75" fmla="*/ 2147483647 h 1576"/>
                    <a:gd name="T76" fmla="*/ 2147483647 w 1578"/>
                    <a:gd name="T77" fmla="*/ 2147483647 h 1576"/>
                    <a:gd name="T78" fmla="*/ 2147483647 w 1578"/>
                    <a:gd name="T79" fmla="*/ 2147483647 h 1576"/>
                    <a:gd name="T80" fmla="*/ 2147483647 w 1578"/>
                    <a:gd name="T81" fmla="*/ 2147483647 h 1576"/>
                    <a:gd name="T82" fmla="*/ 2147483647 w 1578"/>
                    <a:gd name="T83" fmla="*/ 2147483647 h 1576"/>
                    <a:gd name="T84" fmla="*/ 2147483647 w 1578"/>
                    <a:gd name="T85" fmla="*/ 2147483647 h 1576"/>
                    <a:gd name="T86" fmla="*/ 2147483647 w 1578"/>
                    <a:gd name="T87" fmla="*/ 2147483647 h 1576"/>
                    <a:gd name="T88" fmla="*/ 2147483647 w 1578"/>
                    <a:gd name="T89" fmla="*/ 2147483647 h 1576"/>
                    <a:gd name="T90" fmla="*/ 2147483647 w 1578"/>
                    <a:gd name="T91" fmla="*/ 2147483647 h 1576"/>
                    <a:gd name="T92" fmla="*/ 2147483647 w 1578"/>
                    <a:gd name="T93" fmla="*/ 2147483647 h 1576"/>
                    <a:gd name="T94" fmla="*/ 2147483647 w 1578"/>
                    <a:gd name="T95" fmla="*/ 2147483647 h 1576"/>
                    <a:gd name="T96" fmla="*/ 2147483647 w 1578"/>
                    <a:gd name="T97" fmla="*/ 2147483647 h 1576"/>
                    <a:gd name="T98" fmla="*/ 2147483647 w 1578"/>
                    <a:gd name="T99" fmla="*/ 2147483647 h 1576"/>
                    <a:gd name="T100" fmla="*/ 2147483647 w 1578"/>
                    <a:gd name="T101" fmla="*/ 2147483647 h 1576"/>
                    <a:gd name="T102" fmla="*/ 2147483647 w 1578"/>
                    <a:gd name="T103" fmla="*/ 2147483647 h 1576"/>
                    <a:gd name="T104" fmla="*/ 2147483647 w 1578"/>
                    <a:gd name="T105" fmla="*/ 2147483647 h 1576"/>
                    <a:gd name="T106" fmla="*/ 2147483647 w 1578"/>
                    <a:gd name="T107" fmla="*/ 2147483647 h 1576"/>
                    <a:gd name="T108" fmla="*/ 2147483647 w 1578"/>
                    <a:gd name="T109" fmla="*/ 2147483647 h 1576"/>
                    <a:gd name="T110" fmla="*/ 2147483647 w 1578"/>
                    <a:gd name="T111" fmla="*/ 2147483647 h 1576"/>
                    <a:gd name="T112" fmla="*/ 2147483647 w 1578"/>
                    <a:gd name="T113" fmla="*/ 2147483647 h 1576"/>
                    <a:gd name="T114" fmla="*/ 2147483647 w 1578"/>
                    <a:gd name="T115" fmla="*/ 2147483647 h 1576"/>
                    <a:gd name="T116" fmla="*/ 2147483647 w 1578"/>
                    <a:gd name="T117" fmla="*/ 2147483647 h 1576"/>
                    <a:gd name="T118" fmla="*/ 2147483647 w 1578"/>
                    <a:gd name="T119" fmla="*/ 2147483647 h 1576"/>
                    <a:gd name="T120" fmla="*/ 2147483647 w 1578"/>
                    <a:gd name="T121" fmla="*/ 2147483647 h 1576"/>
                    <a:gd name="T122" fmla="*/ 2147483647 w 1578"/>
                    <a:gd name="T123" fmla="*/ 2147483647 h 1576"/>
                    <a:gd name="T124" fmla="*/ 2147483647 w 1578"/>
                    <a:gd name="T125" fmla="*/ 2147483647 h 157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78"/>
                    <a:gd name="T190" fmla="*/ 0 h 1576"/>
                    <a:gd name="T191" fmla="*/ 1578 w 1578"/>
                    <a:gd name="T192" fmla="*/ 1576 h 157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78" h="1576">
                      <a:moveTo>
                        <a:pt x="683" y="9"/>
                      </a:moveTo>
                      <a:lnTo>
                        <a:pt x="625" y="20"/>
                      </a:lnTo>
                      <a:lnTo>
                        <a:pt x="628" y="23"/>
                      </a:lnTo>
                      <a:lnTo>
                        <a:pt x="631" y="24"/>
                      </a:lnTo>
                      <a:lnTo>
                        <a:pt x="638" y="27"/>
                      </a:lnTo>
                      <a:lnTo>
                        <a:pt x="647" y="27"/>
                      </a:lnTo>
                      <a:lnTo>
                        <a:pt x="657" y="25"/>
                      </a:lnTo>
                      <a:lnTo>
                        <a:pt x="665" y="23"/>
                      </a:lnTo>
                      <a:lnTo>
                        <a:pt x="673" y="20"/>
                      </a:lnTo>
                      <a:lnTo>
                        <a:pt x="680" y="14"/>
                      </a:lnTo>
                      <a:lnTo>
                        <a:pt x="682" y="12"/>
                      </a:lnTo>
                      <a:lnTo>
                        <a:pt x="683" y="9"/>
                      </a:lnTo>
                      <a:close/>
                      <a:moveTo>
                        <a:pt x="571" y="34"/>
                      </a:moveTo>
                      <a:lnTo>
                        <a:pt x="571" y="34"/>
                      </a:lnTo>
                      <a:lnTo>
                        <a:pt x="554" y="38"/>
                      </a:lnTo>
                      <a:lnTo>
                        <a:pt x="539" y="42"/>
                      </a:lnTo>
                      <a:lnTo>
                        <a:pt x="525" y="48"/>
                      </a:lnTo>
                      <a:lnTo>
                        <a:pt x="520" y="50"/>
                      </a:lnTo>
                      <a:lnTo>
                        <a:pt x="516" y="54"/>
                      </a:lnTo>
                      <a:lnTo>
                        <a:pt x="531" y="53"/>
                      </a:lnTo>
                      <a:lnTo>
                        <a:pt x="546" y="50"/>
                      </a:lnTo>
                      <a:lnTo>
                        <a:pt x="554" y="48"/>
                      </a:lnTo>
                      <a:lnTo>
                        <a:pt x="561" y="43"/>
                      </a:lnTo>
                      <a:lnTo>
                        <a:pt x="567" y="39"/>
                      </a:lnTo>
                      <a:lnTo>
                        <a:pt x="571" y="34"/>
                      </a:lnTo>
                      <a:close/>
                      <a:moveTo>
                        <a:pt x="805" y="2"/>
                      </a:moveTo>
                      <a:lnTo>
                        <a:pt x="805" y="2"/>
                      </a:lnTo>
                      <a:lnTo>
                        <a:pt x="791" y="2"/>
                      </a:lnTo>
                      <a:lnTo>
                        <a:pt x="775" y="0"/>
                      </a:lnTo>
                      <a:lnTo>
                        <a:pt x="759" y="2"/>
                      </a:lnTo>
                      <a:lnTo>
                        <a:pt x="752" y="5"/>
                      </a:lnTo>
                      <a:lnTo>
                        <a:pt x="747" y="7"/>
                      </a:lnTo>
                      <a:lnTo>
                        <a:pt x="761" y="9"/>
                      </a:lnTo>
                      <a:lnTo>
                        <a:pt x="776" y="10"/>
                      </a:lnTo>
                      <a:lnTo>
                        <a:pt x="784" y="10"/>
                      </a:lnTo>
                      <a:lnTo>
                        <a:pt x="791" y="9"/>
                      </a:lnTo>
                      <a:lnTo>
                        <a:pt x="799" y="6"/>
                      </a:lnTo>
                      <a:lnTo>
                        <a:pt x="805" y="2"/>
                      </a:lnTo>
                      <a:close/>
                      <a:moveTo>
                        <a:pt x="465" y="68"/>
                      </a:moveTo>
                      <a:lnTo>
                        <a:pt x="465" y="68"/>
                      </a:lnTo>
                      <a:lnTo>
                        <a:pt x="451" y="74"/>
                      </a:lnTo>
                      <a:lnTo>
                        <a:pt x="435" y="79"/>
                      </a:lnTo>
                      <a:lnTo>
                        <a:pt x="430" y="82"/>
                      </a:lnTo>
                      <a:lnTo>
                        <a:pt x="424" y="86"/>
                      </a:lnTo>
                      <a:lnTo>
                        <a:pt x="420" y="92"/>
                      </a:lnTo>
                      <a:lnTo>
                        <a:pt x="418" y="97"/>
                      </a:lnTo>
                      <a:lnTo>
                        <a:pt x="431" y="92"/>
                      </a:lnTo>
                      <a:lnTo>
                        <a:pt x="445" y="86"/>
                      </a:lnTo>
                      <a:lnTo>
                        <a:pt x="452" y="82"/>
                      </a:lnTo>
                      <a:lnTo>
                        <a:pt x="458" y="78"/>
                      </a:lnTo>
                      <a:lnTo>
                        <a:pt x="462" y="74"/>
                      </a:lnTo>
                      <a:lnTo>
                        <a:pt x="465" y="68"/>
                      </a:lnTo>
                      <a:close/>
                      <a:moveTo>
                        <a:pt x="564" y="66"/>
                      </a:moveTo>
                      <a:lnTo>
                        <a:pt x="564" y="66"/>
                      </a:lnTo>
                      <a:lnTo>
                        <a:pt x="567" y="68"/>
                      </a:lnTo>
                      <a:lnTo>
                        <a:pt x="570" y="71"/>
                      </a:lnTo>
                      <a:lnTo>
                        <a:pt x="579" y="74"/>
                      </a:lnTo>
                      <a:lnTo>
                        <a:pt x="590" y="74"/>
                      </a:lnTo>
                      <a:lnTo>
                        <a:pt x="602" y="72"/>
                      </a:lnTo>
                      <a:lnTo>
                        <a:pt x="611" y="68"/>
                      </a:lnTo>
                      <a:lnTo>
                        <a:pt x="620" y="63"/>
                      </a:lnTo>
                      <a:lnTo>
                        <a:pt x="624" y="59"/>
                      </a:lnTo>
                      <a:lnTo>
                        <a:pt x="625" y="56"/>
                      </a:lnTo>
                      <a:lnTo>
                        <a:pt x="626" y="52"/>
                      </a:lnTo>
                      <a:lnTo>
                        <a:pt x="626" y="46"/>
                      </a:lnTo>
                      <a:lnTo>
                        <a:pt x="620" y="43"/>
                      </a:lnTo>
                      <a:lnTo>
                        <a:pt x="611" y="42"/>
                      </a:lnTo>
                      <a:lnTo>
                        <a:pt x="600" y="42"/>
                      </a:lnTo>
                      <a:lnTo>
                        <a:pt x="590" y="43"/>
                      </a:lnTo>
                      <a:lnTo>
                        <a:pt x="581" y="48"/>
                      </a:lnTo>
                      <a:lnTo>
                        <a:pt x="572" y="52"/>
                      </a:lnTo>
                      <a:lnTo>
                        <a:pt x="567" y="59"/>
                      </a:lnTo>
                      <a:lnTo>
                        <a:pt x="566" y="61"/>
                      </a:lnTo>
                      <a:lnTo>
                        <a:pt x="564" y="66"/>
                      </a:lnTo>
                      <a:close/>
                      <a:moveTo>
                        <a:pt x="761" y="34"/>
                      </a:moveTo>
                      <a:lnTo>
                        <a:pt x="761" y="34"/>
                      </a:lnTo>
                      <a:lnTo>
                        <a:pt x="759" y="31"/>
                      </a:lnTo>
                      <a:lnTo>
                        <a:pt x="758" y="28"/>
                      </a:lnTo>
                      <a:lnTo>
                        <a:pt x="754" y="25"/>
                      </a:lnTo>
                      <a:lnTo>
                        <a:pt x="750" y="23"/>
                      </a:lnTo>
                      <a:lnTo>
                        <a:pt x="740" y="21"/>
                      </a:lnTo>
                      <a:lnTo>
                        <a:pt x="729" y="20"/>
                      </a:lnTo>
                      <a:lnTo>
                        <a:pt x="718" y="21"/>
                      </a:lnTo>
                      <a:lnTo>
                        <a:pt x="708" y="25"/>
                      </a:lnTo>
                      <a:lnTo>
                        <a:pt x="700" y="30"/>
                      </a:lnTo>
                      <a:lnTo>
                        <a:pt x="697" y="34"/>
                      </a:lnTo>
                      <a:lnTo>
                        <a:pt x="696" y="36"/>
                      </a:lnTo>
                      <a:lnTo>
                        <a:pt x="697" y="41"/>
                      </a:lnTo>
                      <a:lnTo>
                        <a:pt x="700" y="43"/>
                      </a:lnTo>
                      <a:lnTo>
                        <a:pt x="708" y="49"/>
                      </a:lnTo>
                      <a:lnTo>
                        <a:pt x="716" y="50"/>
                      </a:lnTo>
                      <a:lnTo>
                        <a:pt x="727" y="50"/>
                      </a:lnTo>
                      <a:lnTo>
                        <a:pt x="737" y="49"/>
                      </a:lnTo>
                      <a:lnTo>
                        <a:pt x="747" y="45"/>
                      </a:lnTo>
                      <a:lnTo>
                        <a:pt x="755" y="41"/>
                      </a:lnTo>
                      <a:lnTo>
                        <a:pt x="761" y="34"/>
                      </a:lnTo>
                      <a:close/>
                      <a:moveTo>
                        <a:pt x="913" y="5"/>
                      </a:moveTo>
                      <a:lnTo>
                        <a:pt x="913" y="5"/>
                      </a:lnTo>
                      <a:lnTo>
                        <a:pt x="898" y="5"/>
                      </a:lnTo>
                      <a:lnTo>
                        <a:pt x="882" y="2"/>
                      </a:lnTo>
                      <a:lnTo>
                        <a:pt x="867" y="0"/>
                      </a:lnTo>
                      <a:lnTo>
                        <a:pt x="860" y="0"/>
                      </a:lnTo>
                      <a:lnTo>
                        <a:pt x="855" y="3"/>
                      </a:lnTo>
                      <a:lnTo>
                        <a:pt x="869" y="6"/>
                      </a:lnTo>
                      <a:lnTo>
                        <a:pt x="884" y="9"/>
                      </a:lnTo>
                      <a:lnTo>
                        <a:pt x="892" y="10"/>
                      </a:lnTo>
                      <a:lnTo>
                        <a:pt x="899" y="10"/>
                      </a:lnTo>
                      <a:lnTo>
                        <a:pt x="906" y="9"/>
                      </a:lnTo>
                      <a:lnTo>
                        <a:pt x="913" y="5"/>
                      </a:lnTo>
                      <a:close/>
                      <a:moveTo>
                        <a:pt x="448" y="104"/>
                      </a:moveTo>
                      <a:lnTo>
                        <a:pt x="448" y="104"/>
                      </a:lnTo>
                      <a:lnTo>
                        <a:pt x="456" y="107"/>
                      </a:lnTo>
                      <a:lnTo>
                        <a:pt x="467" y="107"/>
                      </a:lnTo>
                      <a:lnTo>
                        <a:pt x="477" y="106"/>
                      </a:lnTo>
                      <a:lnTo>
                        <a:pt x="487" y="103"/>
                      </a:lnTo>
                      <a:lnTo>
                        <a:pt x="496" y="97"/>
                      </a:lnTo>
                      <a:lnTo>
                        <a:pt x="503" y="92"/>
                      </a:lnTo>
                      <a:lnTo>
                        <a:pt x="507" y="84"/>
                      </a:lnTo>
                      <a:lnTo>
                        <a:pt x="509" y="81"/>
                      </a:lnTo>
                      <a:lnTo>
                        <a:pt x="509" y="77"/>
                      </a:lnTo>
                      <a:lnTo>
                        <a:pt x="501" y="74"/>
                      </a:lnTo>
                      <a:lnTo>
                        <a:pt x="492" y="74"/>
                      </a:lnTo>
                      <a:lnTo>
                        <a:pt x="483" y="77"/>
                      </a:lnTo>
                      <a:lnTo>
                        <a:pt x="473" y="79"/>
                      </a:lnTo>
                      <a:lnTo>
                        <a:pt x="465" y="85"/>
                      </a:lnTo>
                      <a:lnTo>
                        <a:pt x="456" y="90"/>
                      </a:lnTo>
                      <a:lnTo>
                        <a:pt x="452" y="97"/>
                      </a:lnTo>
                      <a:lnTo>
                        <a:pt x="448" y="104"/>
                      </a:lnTo>
                      <a:close/>
                      <a:moveTo>
                        <a:pt x="880" y="25"/>
                      </a:moveTo>
                      <a:lnTo>
                        <a:pt x="880" y="25"/>
                      </a:lnTo>
                      <a:lnTo>
                        <a:pt x="874" y="20"/>
                      </a:lnTo>
                      <a:lnTo>
                        <a:pt x="867" y="17"/>
                      </a:lnTo>
                      <a:lnTo>
                        <a:pt x="860" y="14"/>
                      </a:lnTo>
                      <a:lnTo>
                        <a:pt x="852" y="13"/>
                      </a:lnTo>
                      <a:lnTo>
                        <a:pt x="844" y="13"/>
                      </a:lnTo>
                      <a:lnTo>
                        <a:pt x="835" y="13"/>
                      </a:lnTo>
                      <a:lnTo>
                        <a:pt x="815" y="17"/>
                      </a:lnTo>
                      <a:lnTo>
                        <a:pt x="815" y="21"/>
                      </a:lnTo>
                      <a:lnTo>
                        <a:pt x="816" y="25"/>
                      </a:lnTo>
                      <a:lnTo>
                        <a:pt x="819" y="30"/>
                      </a:lnTo>
                      <a:lnTo>
                        <a:pt x="822" y="32"/>
                      </a:lnTo>
                      <a:lnTo>
                        <a:pt x="831" y="36"/>
                      </a:lnTo>
                      <a:lnTo>
                        <a:pt x="842" y="38"/>
                      </a:lnTo>
                      <a:lnTo>
                        <a:pt x="853" y="38"/>
                      </a:lnTo>
                      <a:lnTo>
                        <a:pt x="864" y="36"/>
                      </a:lnTo>
                      <a:lnTo>
                        <a:pt x="874" y="32"/>
                      </a:lnTo>
                      <a:lnTo>
                        <a:pt x="877" y="28"/>
                      </a:lnTo>
                      <a:lnTo>
                        <a:pt x="880" y="25"/>
                      </a:lnTo>
                      <a:close/>
                      <a:moveTo>
                        <a:pt x="359" y="132"/>
                      </a:moveTo>
                      <a:lnTo>
                        <a:pt x="359" y="132"/>
                      </a:lnTo>
                      <a:lnTo>
                        <a:pt x="359" y="135"/>
                      </a:lnTo>
                      <a:lnTo>
                        <a:pt x="357" y="136"/>
                      </a:lnTo>
                      <a:lnTo>
                        <a:pt x="351" y="140"/>
                      </a:lnTo>
                      <a:lnTo>
                        <a:pt x="348" y="143"/>
                      </a:lnTo>
                      <a:lnTo>
                        <a:pt x="347" y="146"/>
                      </a:lnTo>
                      <a:lnTo>
                        <a:pt x="347" y="150"/>
                      </a:lnTo>
                      <a:lnTo>
                        <a:pt x="348" y="154"/>
                      </a:lnTo>
                      <a:lnTo>
                        <a:pt x="366" y="149"/>
                      </a:lnTo>
                      <a:lnTo>
                        <a:pt x="375" y="144"/>
                      </a:lnTo>
                      <a:lnTo>
                        <a:pt x="383" y="140"/>
                      </a:lnTo>
                      <a:lnTo>
                        <a:pt x="388" y="135"/>
                      </a:lnTo>
                      <a:lnTo>
                        <a:pt x="394" y="129"/>
                      </a:lnTo>
                      <a:lnTo>
                        <a:pt x="398" y="122"/>
                      </a:lnTo>
                      <a:lnTo>
                        <a:pt x="400" y="114"/>
                      </a:lnTo>
                      <a:lnTo>
                        <a:pt x="394" y="114"/>
                      </a:lnTo>
                      <a:lnTo>
                        <a:pt x="390" y="115"/>
                      </a:lnTo>
                      <a:lnTo>
                        <a:pt x="382" y="120"/>
                      </a:lnTo>
                      <a:lnTo>
                        <a:pt x="375" y="124"/>
                      </a:lnTo>
                      <a:lnTo>
                        <a:pt x="370" y="126"/>
                      </a:lnTo>
                      <a:lnTo>
                        <a:pt x="366" y="126"/>
                      </a:lnTo>
                      <a:lnTo>
                        <a:pt x="364" y="124"/>
                      </a:lnTo>
                      <a:lnTo>
                        <a:pt x="359" y="124"/>
                      </a:lnTo>
                      <a:lnTo>
                        <a:pt x="355" y="125"/>
                      </a:lnTo>
                      <a:lnTo>
                        <a:pt x="351" y="128"/>
                      </a:lnTo>
                      <a:lnTo>
                        <a:pt x="341" y="136"/>
                      </a:lnTo>
                      <a:lnTo>
                        <a:pt x="336" y="143"/>
                      </a:lnTo>
                      <a:lnTo>
                        <a:pt x="340" y="142"/>
                      </a:lnTo>
                      <a:lnTo>
                        <a:pt x="343" y="140"/>
                      </a:lnTo>
                      <a:lnTo>
                        <a:pt x="348" y="138"/>
                      </a:lnTo>
                      <a:lnTo>
                        <a:pt x="352" y="133"/>
                      </a:lnTo>
                      <a:lnTo>
                        <a:pt x="355" y="132"/>
                      </a:lnTo>
                      <a:lnTo>
                        <a:pt x="359" y="132"/>
                      </a:lnTo>
                      <a:close/>
                      <a:moveTo>
                        <a:pt x="646" y="77"/>
                      </a:moveTo>
                      <a:lnTo>
                        <a:pt x="646" y="77"/>
                      </a:lnTo>
                      <a:lnTo>
                        <a:pt x="638" y="82"/>
                      </a:lnTo>
                      <a:lnTo>
                        <a:pt x="632" y="89"/>
                      </a:lnTo>
                      <a:lnTo>
                        <a:pt x="631" y="95"/>
                      </a:lnTo>
                      <a:lnTo>
                        <a:pt x="632" y="99"/>
                      </a:lnTo>
                      <a:lnTo>
                        <a:pt x="635" y="103"/>
                      </a:lnTo>
                      <a:lnTo>
                        <a:pt x="639" y="107"/>
                      </a:lnTo>
                      <a:lnTo>
                        <a:pt x="646" y="110"/>
                      </a:lnTo>
                      <a:lnTo>
                        <a:pt x="653" y="111"/>
                      </a:lnTo>
                      <a:lnTo>
                        <a:pt x="661" y="113"/>
                      </a:lnTo>
                      <a:lnTo>
                        <a:pt x="669" y="113"/>
                      </a:lnTo>
                      <a:lnTo>
                        <a:pt x="676" y="111"/>
                      </a:lnTo>
                      <a:lnTo>
                        <a:pt x="685" y="108"/>
                      </a:lnTo>
                      <a:lnTo>
                        <a:pt x="690" y="106"/>
                      </a:lnTo>
                      <a:lnTo>
                        <a:pt x="696" y="100"/>
                      </a:lnTo>
                      <a:lnTo>
                        <a:pt x="697" y="95"/>
                      </a:lnTo>
                      <a:lnTo>
                        <a:pt x="698" y="86"/>
                      </a:lnTo>
                      <a:lnTo>
                        <a:pt x="696" y="78"/>
                      </a:lnTo>
                      <a:lnTo>
                        <a:pt x="691" y="72"/>
                      </a:lnTo>
                      <a:lnTo>
                        <a:pt x="685" y="70"/>
                      </a:lnTo>
                      <a:lnTo>
                        <a:pt x="678" y="68"/>
                      </a:lnTo>
                      <a:lnTo>
                        <a:pt x="669" y="68"/>
                      </a:lnTo>
                      <a:lnTo>
                        <a:pt x="661" y="70"/>
                      </a:lnTo>
                      <a:lnTo>
                        <a:pt x="653" y="72"/>
                      </a:lnTo>
                      <a:lnTo>
                        <a:pt x="646" y="77"/>
                      </a:lnTo>
                      <a:close/>
                      <a:moveTo>
                        <a:pt x="992" y="36"/>
                      </a:moveTo>
                      <a:lnTo>
                        <a:pt x="992" y="36"/>
                      </a:lnTo>
                      <a:lnTo>
                        <a:pt x="986" y="31"/>
                      </a:lnTo>
                      <a:lnTo>
                        <a:pt x="979" y="27"/>
                      </a:lnTo>
                      <a:lnTo>
                        <a:pt x="972" y="24"/>
                      </a:lnTo>
                      <a:lnTo>
                        <a:pt x="964" y="21"/>
                      </a:lnTo>
                      <a:lnTo>
                        <a:pt x="947" y="18"/>
                      </a:lnTo>
                      <a:lnTo>
                        <a:pt x="928" y="18"/>
                      </a:lnTo>
                      <a:lnTo>
                        <a:pt x="934" y="25"/>
                      </a:lnTo>
                      <a:lnTo>
                        <a:pt x="939" y="31"/>
                      </a:lnTo>
                      <a:lnTo>
                        <a:pt x="946" y="35"/>
                      </a:lnTo>
                      <a:lnTo>
                        <a:pt x="954" y="36"/>
                      </a:lnTo>
                      <a:lnTo>
                        <a:pt x="963" y="39"/>
                      </a:lnTo>
                      <a:lnTo>
                        <a:pt x="971" y="39"/>
                      </a:lnTo>
                      <a:lnTo>
                        <a:pt x="981" y="38"/>
                      </a:lnTo>
                      <a:lnTo>
                        <a:pt x="992" y="36"/>
                      </a:lnTo>
                      <a:close/>
                      <a:moveTo>
                        <a:pt x="507" y="133"/>
                      </a:moveTo>
                      <a:lnTo>
                        <a:pt x="507" y="133"/>
                      </a:lnTo>
                      <a:lnTo>
                        <a:pt x="512" y="138"/>
                      </a:lnTo>
                      <a:lnTo>
                        <a:pt x="516" y="139"/>
                      </a:lnTo>
                      <a:lnTo>
                        <a:pt x="520" y="142"/>
                      </a:lnTo>
                      <a:lnTo>
                        <a:pt x="525" y="142"/>
                      </a:lnTo>
                      <a:lnTo>
                        <a:pt x="537" y="142"/>
                      </a:lnTo>
                      <a:lnTo>
                        <a:pt x="549" y="138"/>
                      </a:lnTo>
                      <a:lnTo>
                        <a:pt x="559" y="132"/>
                      </a:lnTo>
                      <a:lnTo>
                        <a:pt x="567" y="124"/>
                      </a:lnTo>
                      <a:lnTo>
                        <a:pt x="570" y="120"/>
                      </a:lnTo>
                      <a:lnTo>
                        <a:pt x="571" y="114"/>
                      </a:lnTo>
                      <a:lnTo>
                        <a:pt x="572" y="110"/>
                      </a:lnTo>
                      <a:lnTo>
                        <a:pt x="571" y="104"/>
                      </a:lnTo>
                      <a:lnTo>
                        <a:pt x="568" y="102"/>
                      </a:lnTo>
                      <a:lnTo>
                        <a:pt x="563" y="99"/>
                      </a:lnTo>
                      <a:lnTo>
                        <a:pt x="553" y="97"/>
                      </a:lnTo>
                      <a:lnTo>
                        <a:pt x="541" y="97"/>
                      </a:lnTo>
                      <a:lnTo>
                        <a:pt x="530" y="100"/>
                      </a:lnTo>
                      <a:lnTo>
                        <a:pt x="519" y="104"/>
                      </a:lnTo>
                      <a:lnTo>
                        <a:pt x="514" y="108"/>
                      </a:lnTo>
                      <a:lnTo>
                        <a:pt x="510" y="113"/>
                      </a:lnTo>
                      <a:lnTo>
                        <a:pt x="507" y="117"/>
                      </a:lnTo>
                      <a:lnTo>
                        <a:pt x="506" y="122"/>
                      </a:lnTo>
                      <a:lnTo>
                        <a:pt x="506" y="128"/>
                      </a:lnTo>
                      <a:lnTo>
                        <a:pt x="507" y="133"/>
                      </a:lnTo>
                      <a:close/>
                      <a:moveTo>
                        <a:pt x="769" y="77"/>
                      </a:moveTo>
                      <a:lnTo>
                        <a:pt x="769" y="77"/>
                      </a:lnTo>
                      <a:lnTo>
                        <a:pt x="770" y="81"/>
                      </a:lnTo>
                      <a:lnTo>
                        <a:pt x="773" y="84"/>
                      </a:lnTo>
                      <a:lnTo>
                        <a:pt x="776" y="86"/>
                      </a:lnTo>
                      <a:lnTo>
                        <a:pt x="780" y="89"/>
                      </a:lnTo>
                      <a:lnTo>
                        <a:pt x="790" y="92"/>
                      </a:lnTo>
                      <a:lnTo>
                        <a:pt x="802" y="93"/>
                      </a:lnTo>
                      <a:lnTo>
                        <a:pt x="813" y="92"/>
                      </a:lnTo>
                      <a:lnTo>
                        <a:pt x="824" y="88"/>
                      </a:lnTo>
                      <a:lnTo>
                        <a:pt x="828" y="85"/>
                      </a:lnTo>
                      <a:lnTo>
                        <a:pt x="833" y="81"/>
                      </a:lnTo>
                      <a:lnTo>
                        <a:pt x="837" y="78"/>
                      </a:lnTo>
                      <a:lnTo>
                        <a:pt x="838" y="72"/>
                      </a:lnTo>
                      <a:lnTo>
                        <a:pt x="837" y="67"/>
                      </a:lnTo>
                      <a:lnTo>
                        <a:pt x="833" y="63"/>
                      </a:lnTo>
                      <a:lnTo>
                        <a:pt x="828" y="59"/>
                      </a:lnTo>
                      <a:lnTo>
                        <a:pt x="823" y="54"/>
                      </a:lnTo>
                      <a:lnTo>
                        <a:pt x="817" y="53"/>
                      </a:lnTo>
                      <a:lnTo>
                        <a:pt x="812" y="52"/>
                      </a:lnTo>
                      <a:lnTo>
                        <a:pt x="798" y="50"/>
                      </a:lnTo>
                      <a:lnTo>
                        <a:pt x="787" y="53"/>
                      </a:lnTo>
                      <a:lnTo>
                        <a:pt x="781" y="54"/>
                      </a:lnTo>
                      <a:lnTo>
                        <a:pt x="776" y="57"/>
                      </a:lnTo>
                      <a:lnTo>
                        <a:pt x="773" y="61"/>
                      </a:lnTo>
                      <a:lnTo>
                        <a:pt x="770" y="66"/>
                      </a:lnTo>
                      <a:lnTo>
                        <a:pt x="769" y="71"/>
                      </a:lnTo>
                      <a:lnTo>
                        <a:pt x="769" y="77"/>
                      </a:lnTo>
                      <a:close/>
                      <a:moveTo>
                        <a:pt x="388" y="176"/>
                      </a:moveTo>
                      <a:lnTo>
                        <a:pt x="388" y="176"/>
                      </a:lnTo>
                      <a:lnTo>
                        <a:pt x="398" y="179"/>
                      </a:lnTo>
                      <a:lnTo>
                        <a:pt x="409" y="179"/>
                      </a:lnTo>
                      <a:lnTo>
                        <a:pt x="419" y="176"/>
                      </a:lnTo>
                      <a:lnTo>
                        <a:pt x="429" y="172"/>
                      </a:lnTo>
                      <a:lnTo>
                        <a:pt x="437" y="167"/>
                      </a:lnTo>
                      <a:lnTo>
                        <a:pt x="444" y="158"/>
                      </a:lnTo>
                      <a:lnTo>
                        <a:pt x="448" y="150"/>
                      </a:lnTo>
                      <a:lnTo>
                        <a:pt x="448" y="146"/>
                      </a:lnTo>
                      <a:lnTo>
                        <a:pt x="448" y="142"/>
                      </a:lnTo>
                      <a:lnTo>
                        <a:pt x="445" y="138"/>
                      </a:lnTo>
                      <a:lnTo>
                        <a:pt x="441" y="136"/>
                      </a:lnTo>
                      <a:lnTo>
                        <a:pt x="435" y="135"/>
                      </a:lnTo>
                      <a:lnTo>
                        <a:pt x="430" y="133"/>
                      </a:lnTo>
                      <a:lnTo>
                        <a:pt x="420" y="135"/>
                      </a:lnTo>
                      <a:lnTo>
                        <a:pt x="409" y="139"/>
                      </a:lnTo>
                      <a:lnTo>
                        <a:pt x="400" y="146"/>
                      </a:lnTo>
                      <a:lnTo>
                        <a:pt x="393" y="156"/>
                      </a:lnTo>
                      <a:lnTo>
                        <a:pt x="390" y="160"/>
                      </a:lnTo>
                      <a:lnTo>
                        <a:pt x="388" y="165"/>
                      </a:lnTo>
                      <a:lnTo>
                        <a:pt x="388" y="171"/>
                      </a:lnTo>
                      <a:lnTo>
                        <a:pt x="388" y="176"/>
                      </a:lnTo>
                      <a:close/>
                      <a:moveTo>
                        <a:pt x="894" y="63"/>
                      </a:moveTo>
                      <a:lnTo>
                        <a:pt x="894" y="63"/>
                      </a:lnTo>
                      <a:lnTo>
                        <a:pt x="899" y="70"/>
                      </a:lnTo>
                      <a:lnTo>
                        <a:pt x="906" y="75"/>
                      </a:lnTo>
                      <a:lnTo>
                        <a:pt x="916" y="79"/>
                      </a:lnTo>
                      <a:lnTo>
                        <a:pt x="925" y="82"/>
                      </a:lnTo>
                      <a:lnTo>
                        <a:pt x="936" y="82"/>
                      </a:lnTo>
                      <a:lnTo>
                        <a:pt x="946" y="81"/>
                      </a:lnTo>
                      <a:lnTo>
                        <a:pt x="954" y="77"/>
                      </a:lnTo>
                      <a:lnTo>
                        <a:pt x="959" y="72"/>
                      </a:lnTo>
                      <a:lnTo>
                        <a:pt x="961" y="70"/>
                      </a:lnTo>
                      <a:lnTo>
                        <a:pt x="960" y="64"/>
                      </a:lnTo>
                      <a:lnTo>
                        <a:pt x="957" y="60"/>
                      </a:lnTo>
                      <a:lnTo>
                        <a:pt x="954" y="57"/>
                      </a:lnTo>
                      <a:lnTo>
                        <a:pt x="950" y="53"/>
                      </a:lnTo>
                      <a:lnTo>
                        <a:pt x="939" y="48"/>
                      </a:lnTo>
                      <a:lnTo>
                        <a:pt x="928" y="45"/>
                      </a:lnTo>
                      <a:lnTo>
                        <a:pt x="917" y="45"/>
                      </a:lnTo>
                      <a:lnTo>
                        <a:pt x="911" y="45"/>
                      </a:lnTo>
                      <a:lnTo>
                        <a:pt x="906" y="48"/>
                      </a:lnTo>
                      <a:lnTo>
                        <a:pt x="902" y="49"/>
                      </a:lnTo>
                      <a:lnTo>
                        <a:pt x="898" y="53"/>
                      </a:lnTo>
                      <a:lnTo>
                        <a:pt x="895" y="57"/>
                      </a:lnTo>
                      <a:lnTo>
                        <a:pt x="894" y="63"/>
                      </a:lnTo>
                      <a:close/>
                      <a:moveTo>
                        <a:pt x="267" y="203"/>
                      </a:moveTo>
                      <a:lnTo>
                        <a:pt x="267" y="203"/>
                      </a:lnTo>
                      <a:lnTo>
                        <a:pt x="274" y="200"/>
                      </a:lnTo>
                      <a:lnTo>
                        <a:pt x="279" y="197"/>
                      </a:lnTo>
                      <a:lnTo>
                        <a:pt x="289" y="190"/>
                      </a:lnTo>
                      <a:lnTo>
                        <a:pt x="304" y="172"/>
                      </a:lnTo>
                      <a:lnTo>
                        <a:pt x="299" y="172"/>
                      </a:lnTo>
                      <a:lnTo>
                        <a:pt x="293" y="174"/>
                      </a:lnTo>
                      <a:lnTo>
                        <a:pt x="286" y="176"/>
                      </a:lnTo>
                      <a:lnTo>
                        <a:pt x="281" y="180"/>
                      </a:lnTo>
                      <a:lnTo>
                        <a:pt x="275" y="186"/>
                      </a:lnTo>
                      <a:lnTo>
                        <a:pt x="272" y="190"/>
                      </a:lnTo>
                      <a:lnTo>
                        <a:pt x="268" y="197"/>
                      </a:lnTo>
                      <a:lnTo>
                        <a:pt x="267" y="203"/>
                      </a:lnTo>
                      <a:close/>
                      <a:moveTo>
                        <a:pt x="304" y="172"/>
                      </a:moveTo>
                      <a:lnTo>
                        <a:pt x="304" y="172"/>
                      </a:lnTo>
                      <a:lnTo>
                        <a:pt x="307" y="171"/>
                      </a:lnTo>
                      <a:lnTo>
                        <a:pt x="305" y="169"/>
                      </a:lnTo>
                      <a:lnTo>
                        <a:pt x="305" y="171"/>
                      </a:lnTo>
                      <a:lnTo>
                        <a:pt x="304" y="172"/>
                      </a:lnTo>
                      <a:close/>
                      <a:moveTo>
                        <a:pt x="1036" y="42"/>
                      </a:moveTo>
                      <a:lnTo>
                        <a:pt x="1036" y="42"/>
                      </a:lnTo>
                      <a:lnTo>
                        <a:pt x="1047" y="48"/>
                      </a:lnTo>
                      <a:lnTo>
                        <a:pt x="1060" y="52"/>
                      </a:lnTo>
                      <a:lnTo>
                        <a:pt x="1086" y="59"/>
                      </a:lnTo>
                      <a:lnTo>
                        <a:pt x="1075" y="50"/>
                      </a:lnTo>
                      <a:lnTo>
                        <a:pt x="1061" y="43"/>
                      </a:lnTo>
                      <a:lnTo>
                        <a:pt x="1054" y="42"/>
                      </a:lnTo>
                      <a:lnTo>
                        <a:pt x="1047" y="41"/>
                      </a:lnTo>
                      <a:lnTo>
                        <a:pt x="1042" y="41"/>
                      </a:lnTo>
                      <a:lnTo>
                        <a:pt x="1036" y="42"/>
                      </a:lnTo>
                      <a:close/>
                      <a:moveTo>
                        <a:pt x="285" y="223"/>
                      </a:moveTo>
                      <a:lnTo>
                        <a:pt x="285" y="223"/>
                      </a:lnTo>
                      <a:lnTo>
                        <a:pt x="294" y="223"/>
                      </a:lnTo>
                      <a:lnTo>
                        <a:pt x="304" y="221"/>
                      </a:lnTo>
                      <a:lnTo>
                        <a:pt x="314" y="218"/>
                      </a:lnTo>
                      <a:lnTo>
                        <a:pt x="321" y="212"/>
                      </a:lnTo>
                      <a:lnTo>
                        <a:pt x="328" y="205"/>
                      </a:lnTo>
                      <a:lnTo>
                        <a:pt x="333" y="197"/>
                      </a:lnTo>
                      <a:lnTo>
                        <a:pt x="336" y="189"/>
                      </a:lnTo>
                      <a:lnTo>
                        <a:pt x="336" y="179"/>
                      </a:lnTo>
                      <a:lnTo>
                        <a:pt x="326" y="179"/>
                      </a:lnTo>
                      <a:lnTo>
                        <a:pt x="316" y="182"/>
                      </a:lnTo>
                      <a:lnTo>
                        <a:pt x="308" y="186"/>
                      </a:lnTo>
                      <a:lnTo>
                        <a:pt x="300" y="191"/>
                      </a:lnTo>
                      <a:lnTo>
                        <a:pt x="293" y="197"/>
                      </a:lnTo>
                      <a:lnTo>
                        <a:pt x="289" y="205"/>
                      </a:lnTo>
                      <a:lnTo>
                        <a:pt x="285" y="214"/>
                      </a:lnTo>
                      <a:lnTo>
                        <a:pt x="285" y="223"/>
                      </a:lnTo>
                      <a:close/>
                      <a:moveTo>
                        <a:pt x="1073" y="78"/>
                      </a:moveTo>
                      <a:lnTo>
                        <a:pt x="1073" y="78"/>
                      </a:lnTo>
                      <a:lnTo>
                        <a:pt x="1068" y="71"/>
                      </a:lnTo>
                      <a:lnTo>
                        <a:pt x="1062" y="64"/>
                      </a:lnTo>
                      <a:lnTo>
                        <a:pt x="1054" y="59"/>
                      </a:lnTo>
                      <a:lnTo>
                        <a:pt x="1046" y="56"/>
                      </a:lnTo>
                      <a:lnTo>
                        <a:pt x="1036" y="53"/>
                      </a:lnTo>
                      <a:lnTo>
                        <a:pt x="1028" y="52"/>
                      </a:lnTo>
                      <a:lnTo>
                        <a:pt x="1018" y="53"/>
                      </a:lnTo>
                      <a:lnTo>
                        <a:pt x="1008" y="57"/>
                      </a:lnTo>
                      <a:lnTo>
                        <a:pt x="1013" y="66"/>
                      </a:lnTo>
                      <a:lnTo>
                        <a:pt x="1019" y="72"/>
                      </a:lnTo>
                      <a:lnTo>
                        <a:pt x="1026" y="77"/>
                      </a:lnTo>
                      <a:lnTo>
                        <a:pt x="1035" y="81"/>
                      </a:lnTo>
                      <a:lnTo>
                        <a:pt x="1044" y="84"/>
                      </a:lnTo>
                      <a:lnTo>
                        <a:pt x="1054" y="84"/>
                      </a:lnTo>
                      <a:lnTo>
                        <a:pt x="1064" y="82"/>
                      </a:lnTo>
                      <a:lnTo>
                        <a:pt x="1073" y="78"/>
                      </a:lnTo>
                      <a:close/>
                      <a:moveTo>
                        <a:pt x="570" y="182"/>
                      </a:moveTo>
                      <a:lnTo>
                        <a:pt x="570" y="182"/>
                      </a:lnTo>
                      <a:lnTo>
                        <a:pt x="572" y="186"/>
                      </a:lnTo>
                      <a:lnTo>
                        <a:pt x="578" y="189"/>
                      </a:lnTo>
                      <a:lnTo>
                        <a:pt x="584" y="191"/>
                      </a:lnTo>
                      <a:lnTo>
                        <a:pt x="589" y="194"/>
                      </a:lnTo>
                      <a:lnTo>
                        <a:pt x="596" y="194"/>
                      </a:lnTo>
                      <a:lnTo>
                        <a:pt x="603" y="194"/>
                      </a:lnTo>
                      <a:lnTo>
                        <a:pt x="610" y="194"/>
                      </a:lnTo>
                      <a:lnTo>
                        <a:pt x="617" y="191"/>
                      </a:lnTo>
                      <a:lnTo>
                        <a:pt x="624" y="189"/>
                      </a:lnTo>
                      <a:lnTo>
                        <a:pt x="629" y="186"/>
                      </a:lnTo>
                      <a:lnTo>
                        <a:pt x="633" y="182"/>
                      </a:lnTo>
                      <a:lnTo>
                        <a:pt x="638" y="176"/>
                      </a:lnTo>
                      <a:lnTo>
                        <a:pt x="640" y="171"/>
                      </a:lnTo>
                      <a:lnTo>
                        <a:pt x="640" y="164"/>
                      </a:lnTo>
                      <a:lnTo>
                        <a:pt x="639" y="157"/>
                      </a:lnTo>
                      <a:lnTo>
                        <a:pt x="636" y="149"/>
                      </a:lnTo>
                      <a:lnTo>
                        <a:pt x="632" y="144"/>
                      </a:lnTo>
                      <a:lnTo>
                        <a:pt x="628" y="143"/>
                      </a:lnTo>
                      <a:lnTo>
                        <a:pt x="622" y="142"/>
                      </a:lnTo>
                      <a:lnTo>
                        <a:pt x="615" y="140"/>
                      </a:lnTo>
                      <a:lnTo>
                        <a:pt x="604" y="142"/>
                      </a:lnTo>
                      <a:lnTo>
                        <a:pt x="592" y="144"/>
                      </a:lnTo>
                      <a:lnTo>
                        <a:pt x="581" y="151"/>
                      </a:lnTo>
                      <a:lnTo>
                        <a:pt x="577" y="154"/>
                      </a:lnTo>
                      <a:lnTo>
                        <a:pt x="574" y="160"/>
                      </a:lnTo>
                      <a:lnTo>
                        <a:pt x="571" y="164"/>
                      </a:lnTo>
                      <a:lnTo>
                        <a:pt x="570" y="169"/>
                      </a:lnTo>
                      <a:lnTo>
                        <a:pt x="568" y="175"/>
                      </a:lnTo>
                      <a:lnTo>
                        <a:pt x="570" y="182"/>
                      </a:lnTo>
                      <a:close/>
                      <a:moveTo>
                        <a:pt x="786" y="143"/>
                      </a:moveTo>
                      <a:lnTo>
                        <a:pt x="786" y="143"/>
                      </a:lnTo>
                      <a:lnTo>
                        <a:pt x="786" y="138"/>
                      </a:lnTo>
                      <a:lnTo>
                        <a:pt x="784" y="133"/>
                      </a:lnTo>
                      <a:lnTo>
                        <a:pt x="781" y="129"/>
                      </a:lnTo>
                      <a:lnTo>
                        <a:pt x="780" y="125"/>
                      </a:lnTo>
                      <a:lnTo>
                        <a:pt x="773" y="120"/>
                      </a:lnTo>
                      <a:lnTo>
                        <a:pt x="763" y="117"/>
                      </a:lnTo>
                      <a:lnTo>
                        <a:pt x="754" y="115"/>
                      </a:lnTo>
                      <a:lnTo>
                        <a:pt x="744" y="117"/>
                      </a:lnTo>
                      <a:lnTo>
                        <a:pt x="734" y="120"/>
                      </a:lnTo>
                      <a:lnTo>
                        <a:pt x="725" y="125"/>
                      </a:lnTo>
                      <a:lnTo>
                        <a:pt x="718" y="131"/>
                      </a:lnTo>
                      <a:lnTo>
                        <a:pt x="714" y="138"/>
                      </a:lnTo>
                      <a:lnTo>
                        <a:pt x="714" y="144"/>
                      </a:lnTo>
                      <a:lnTo>
                        <a:pt x="715" y="150"/>
                      </a:lnTo>
                      <a:lnTo>
                        <a:pt x="718" y="156"/>
                      </a:lnTo>
                      <a:lnTo>
                        <a:pt x="723" y="160"/>
                      </a:lnTo>
                      <a:lnTo>
                        <a:pt x="730" y="164"/>
                      </a:lnTo>
                      <a:lnTo>
                        <a:pt x="737" y="167"/>
                      </a:lnTo>
                      <a:lnTo>
                        <a:pt x="745" y="169"/>
                      </a:lnTo>
                      <a:lnTo>
                        <a:pt x="754" y="169"/>
                      </a:lnTo>
                      <a:lnTo>
                        <a:pt x="762" y="169"/>
                      </a:lnTo>
                      <a:lnTo>
                        <a:pt x="769" y="168"/>
                      </a:lnTo>
                      <a:lnTo>
                        <a:pt x="776" y="164"/>
                      </a:lnTo>
                      <a:lnTo>
                        <a:pt x="781" y="158"/>
                      </a:lnTo>
                      <a:lnTo>
                        <a:pt x="784" y="151"/>
                      </a:lnTo>
                      <a:lnTo>
                        <a:pt x="786" y="143"/>
                      </a:lnTo>
                      <a:close/>
                      <a:moveTo>
                        <a:pt x="444" y="219"/>
                      </a:moveTo>
                      <a:lnTo>
                        <a:pt x="444" y="219"/>
                      </a:lnTo>
                      <a:lnTo>
                        <a:pt x="447" y="221"/>
                      </a:lnTo>
                      <a:lnTo>
                        <a:pt x="448" y="225"/>
                      </a:lnTo>
                      <a:lnTo>
                        <a:pt x="459" y="227"/>
                      </a:lnTo>
                      <a:lnTo>
                        <a:pt x="471" y="227"/>
                      </a:lnTo>
                      <a:lnTo>
                        <a:pt x="483" y="225"/>
                      </a:lnTo>
                      <a:lnTo>
                        <a:pt x="494" y="221"/>
                      </a:lnTo>
                      <a:lnTo>
                        <a:pt x="498" y="216"/>
                      </a:lnTo>
                      <a:lnTo>
                        <a:pt x="502" y="214"/>
                      </a:lnTo>
                      <a:lnTo>
                        <a:pt x="505" y="209"/>
                      </a:lnTo>
                      <a:lnTo>
                        <a:pt x="507" y="204"/>
                      </a:lnTo>
                      <a:lnTo>
                        <a:pt x="509" y="198"/>
                      </a:lnTo>
                      <a:lnTo>
                        <a:pt x="509" y="193"/>
                      </a:lnTo>
                      <a:lnTo>
                        <a:pt x="509" y="187"/>
                      </a:lnTo>
                      <a:lnTo>
                        <a:pt x="506" y="180"/>
                      </a:lnTo>
                      <a:lnTo>
                        <a:pt x="502" y="176"/>
                      </a:lnTo>
                      <a:lnTo>
                        <a:pt x="498" y="175"/>
                      </a:lnTo>
                      <a:lnTo>
                        <a:pt x="492" y="174"/>
                      </a:lnTo>
                      <a:lnTo>
                        <a:pt x="487" y="172"/>
                      </a:lnTo>
                      <a:lnTo>
                        <a:pt x="476" y="174"/>
                      </a:lnTo>
                      <a:lnTo>
                        <a:pt x="463" y="178"/>
                      </a:lnTo>
                      <a:lnTo>
                        <a:pt x="459" y="180"/>
                      </a:lnTo>
                      <a:lnTo>
                        <a:pt x="453" y="185"/>
                      </a:lnTo>
                      <a:lnTo>
                        <a:pt x="449" y="189"/>
                      </a:lnTo>
                      <a:lnTo>
                        <a:pt x="447" y="193"/>
                      </a:lnTo>
                      <a:lnTo>
                        <a:pt x="444" y="198"/>
                      </a:lnTo>
                      <a:lnTo>
                        <a:pt x="442" y="205"/>
                      </a:lnTo>
                      <a:lnTo>
                        <a:pt x="442" y="212"/>
                      </a:lnTo>
                      <a:lnTo>
                        <a:pt x="444" y="219"/>
                      </a:lnTo>
                      <a:close/>
                      <a:moveTo>
                        <a:pt x="846" y="128"/>
                      </a:moveTo>
                      <a:lnTo>
                        <a:pt x="846" y="128"/>
                      </a:lnTo>
                      <a:lnTo>
                        <a:pt x="848" y="132"/>
                      </a:lnTo>
                      <a:lnTo>
                        <a:pt x="849" y="136"/>
                      </a:lnTo>
                      <a:lnTo>
                        <a:pt x="852" y="140"/>
                      </a:lnTo>
                      <a:lnTo>
                        <a:pt x="855" y="143"/>
                      </a:lnTo>
                      <a:lnTo>
                        <a:pt x="864" y="147"/>
                      </a:lnTo>
                      <a:lnTo>
                        <a:pt x="874" y="150"/>
                      </a:lnTo>
                      <a:lnTo>
                        <a:pt x="885" y="151"/>
                      </a:lnTo>
                      <a:lnTo>
                        <a:pt x="896" y="150"/>
                      </a:lnTo>
                      <a:lnTo>
                        <a:pt x="906" y="147"/>
                      </a:lnTo>
                      <a:lnTo>
                        <a:pt x="916" y="142"/>
                      </a:lnTo>
                      <a:lnTo>
                        <a:pt x="917" y="132"/>
                      </a:lnTo>
                      <a:lnTo>
                        <a:pt x="917" y="125"/>
                      </a:lnTo>
                      <a:lnTo>
                        <a:pt x="916" y="118"/>
                      </a:lnTo>
                      <a:lnTo>
                        <a:pt x="911" y="113"/>
                      </a:lnTo>
                      <a:lnTo>
                        <a:pt x="906" y="107"/>
                      </a:lnTo>
                      <a:lnTo>
                        <a:pt x="900" y="104"/>
                      </a:lnTo>
                      <a:lnTo>
                        <a:pt x="894" y="102"/>
                      </a:lnTo>
                      <a:lnTo>
                        <a:pt x="885" y="100"/>
                      </a:lnTo>
                      <a:lnTo>
                        <a:pt x="878" y="100"/>
                      </a:lnTo>
                      <a:lnTo>
                        <a:pt x="870" y="100"/>
                      </a:lnTo>
                      <a:lnTo>
                        <a:pt x="863" y="102"/>
                      </a:lnTo>
                      <a:lnTo>
                        <a:pt x="856" y="106"/>
                      </a:lnTo>
                      <a:lnTo>
                        <a:pt x="852" y="108"/>
                      </a:lnTo>
                      <a:lnTo>
                        <a:pt x="848" y="114"/>
                      </a:lnTo>
                      <a:lnTo>
                        <a:pt x="846" y="121"/>
                      </a:lnTo>
                      <a:lnTo>
                        <a:pt x="846" y="128"/>
                      </a:lnTo>
                      <a:close/>
                      <a:moveTo>
                        <a:pt x="240" y="234"/>
                      </a:moveTo>
                      <a:lnTo>
                        <a:pt x="240" y="234"/>
                      </a:lnTo>
                      <a:lnTo>
                        <a:pt x="225" y="244"/>
                      </a:lnTo>
                      <a:lnTo>
                        <a:pt x="213" y="255"/>
                      </a:lnTo>
                      <a:lnTo>
                        <a:pt x="207" y="261"/>
                      </a:lnTo>
                      <a:lnTo>
                        <a:pt x="203" y="268"/>
                      </a:lnTo>
                      <a:lnTo>
                        <a:pt x="199" y="275"/>
                      </a:lnTo>
                      <a:lnTo>
                        <a:pt x="196" y="283"/>
                      </a:lnTo>
                      <a:lnTo>
                        <a:pt x="204" y="279"/>
                      </a:lnTo>
                      <a:lnTo>
                        <a:pt x="213" y="275"/>
                      </a:lnTo>
                      <a:lnTo>
                        <a:pt x="218" y="269"/>
                      </a:lnTo>
                      <a:lnTo>
                        <a:pt x="224" y="263"/>
                      </a:lnTo>
                      <a:lnTo>
                        <a:pt x="229" y="257"/>
                      </a:lnTo>
                      <a:lnTo>
                        <a:pt x="233" y="250"/>
                      </a:lnTo>
                      <a:lnTo>
                        <a:pt x="240" y="234"/>
                      </a:lnTo>
                      <a:close/>
                      <a:moveTo>
                        <a:pt x="325" y="258"/>
                      </a:moveTo>
                      <a:lnTo>
                        <a:pt x="325" y="258"/>
                      </a:lnTo>
                      <a:lnTo>
                        <a:pt x="329" y="262"/>
                      </a:lnTo>
                      <a:lnTo>
                        <a:pt x="333" y="265"/>
                      </a:lnTo>
                      <a:lnTo>
                        <a:pt x="339" y="266"/>
                      </a:lnTo>
                      <a:lnTo>
                        <a:pt x="344" y="266"/>
                      </a:lnTo>
                      <a:lnTo>
                        <a:pt x="350" y="266"/>
                      </a:lnTo>
                      <a:lnTo>
                        <a:pt x="355" y="265"/>
                      </a:lnTo>
                      <a:lnTo>
                        <a:pt x="366" y="259"/>
                      </a:lnTo>
                      <a:lnTo>
                        <a:pt x="375" y="252"/>
                      </a:lnTo>
                      <a:lnTo>
                        <a:pt x="379" y="248"/>
                      </a:lnTo>
                      <a:lnTo>
                        <a:pt x="382" y="243"/>
                      </a:lnTo>
                      <a:lnTo>
                        <a:pt x="384" y="237"/>
                      </a:lnTo>
                      <a:lnTo>
                        <a:pt x="384" y="232"/>
                      </a:lnTo>
                      <a:lnTo>
                        <a:pt x="386" y="226"/>
                      </a:lnTo>
                      <a:lnTo>
                        <a:pt x="384" y="221"/>
                      </a:lnTo>
                      <a:lnTo>
                        <a:pt x="380" y="216"/>
                      </a:lnTo>
                      <a:lnTo>
                        <a:pt x="375" y="214"/>
                      </a:lnTo>
                      <a:lnTo>
                        <a:pt x="370" y="212"/>
                      </a:lnTo>
                      <a:lnTo>
                        <a:pt x="365" y="212"/>
                      </a:lnTo>
                      <a:lnTo>
                        <a:pt x="359" y="212"/>
                      </a:lnTo>
                      <a:lnTo>
                        <a:pt x="354" y="214"/>
                      </a:lnTo>
                      <a:lnTo>
                        <a:pt x="344" y="219"/>
                      </a:lnTo>
                      <a:lnTo>
                        <a:pt x="334" y="227"/>
                      </a:lnTo>
                      <a:lnTo>
                        <a:pt x="328" y="236"/>
                      </a:lnTo>
                      <a:lnTo>
                        <a:pt x="326" y="241"/>
                      </a:lnTo>
                      <a:lnTo>
                        <a:pt x="325" y="247"/>
                      </a:lnTo>
                      <a:lnTo>
                        <a:pt x="323" y="252"/>
                      </a:lnTo>
                      <a:lnTo>
                        <a:pt x="325" y="258"/>
                      </a:lnTo>
                      <a:close/>
                      <a:moveTo>
                        <a:pt x="972" y="110"/>
                      </a:moveTo>
                      <a:lnTo>
                        <a:pt x="972" y="110"/>
                      </a:lnTo>
                      <a:lnTo>
                        <a:pt x="974" y="115"/>
                      </a:lnTo>
                      <a:lnTo>
                        <a:pt x="977" y="121"/>
                      </a:lnTo>
                      <a:lnTo>
                        <a:pt x="983" y="129"/>
                      </a:lnTo>
                      <a:lnTo>
                        <a:pt x="992" y="136"/>
                      </a:lnTo>
                      <a:lnTo>
                        <a:pt x="1001" y="140"/>
                      </a:lnTo>
                      <a:lnTo>
                        <a:pt x="1013" y="142"/>
                      </a:lnTo>
                      <a:lnTo>
                        <a:pt x="1024" y="140"/>
                      </a:lnTo>
                      <a:lnTo>
                        <a:pt x="1033" y="136"/>
                      </a:lnTo>
                      <a:lnTo>
                        <a:pt x="1043" y="131"/>
                      </a:lnTo>
                      <a:lnTo>
                        <a:pt x="1042" y="124"/>
                      </a:lnTo>
                      <a:lnTo>
                        <a:pt x="1040" y="118"/>
                      </a:lnTo>
                      <a:lnTo>
                        <a:pt x="1036" y="113"/>
                      </a:lnTo>
                      <a:lnTo>
                        <a:pt x="1033" y="107"/>
                      </a:lnTo>
                      <a:lnTo>
                        <a:pt x="1028" y="103"/>
                      </a:lnTo>
                      <a:lnTo>
                        <a:pt x="1024" y="100"/>
                      </a:lnTo>
                      <a:lnTo>
                        <a:pt x="1013" y="96"/>
                      </a:lnTo>
                      <a:lnTo>
                        <a:pt x="1000" y="95"/>
                      </a:lnTo>
                      <a:lnTo>
                        <a:pt x="995" y="95"/>
                      </a:lnTo>
                      <a:lnTo>
                        <a:pt x="989" y="96"/>
                      </a:lnTo>
                      <a:lnTo>
                        <a:pt x="983" y="99"/>
                      </a:lnTo>
                      <a:lnTo>
                        <a:pt x="979" y="102"/>
                      </a:lnTo>
                      <a:lnTo>
                        <a:pt x="975" y="106"/>
                      </a:lnTo>
                      <a:lnTo>
                        <a:pt x="972" y="110"/>
                      </a:lnTo>
                      <a:close/>
                      <a:moveTo>
                        <a:pt x="1166" y="96"/>
                      </a:moveTo>
                      <a:lnTo>
                        <a:pt x="1166" y="96"/>
                      </a:lnTo>
                      <a:lnTo>
                        <a:pt x="1154" y="90"/>
                      </a:lnTo>
                      <a:lnTo>
                        <a:pt x="1141" y="82"/>
                      </a:lnTo>
                      <a:lnTo>
                        <a:pt x="1127" y="77"/>
                      </a:lnTo>
                      <a:lnTo>
                        <a:pt x="1120" y="74"/>
                      </a:lnTo>
                      <a:lnTo>
                        <a:pt x="1112" y="74"/>
                      </a:lnTo>
                      <a:lnTo>
                        <a:pt x="1123" y="85"/>
                      </a:lnTo>
                      <a:lnTo>
                        <a:pt x="1129" y="90"/>
                      </a:lnTo>
                      <a:lnTo>
                        <a:pt x="1137" y="95"/>
                      </a:lnTo>
                      <a:lnTo>
                        <a:pt x="1144" y="97"/>
                      </a:lnTo>
                      <a:lnTo>
                        <a:pt x="1151" y="99"/>
                      </a:lnTo>
                      <a:lnTo>
                        <a:pt x="1159" y="99"/>
                      </a:lnTo>
                      <a:lnTo>
                        <a:pt x="1166" y="96"/>
                      </a:lnTo>
                      <a:close/>
                      <a:moveTo>
                        <a:pt x="225" y="311"/>
                      </a:moveTo>
                      <a:lnTo>
                        <a:pt x="225" y="311"/>
                      </a:lnTo>
                      <a:lnTo>
                        <a:pt x="235" y="311"/>
                      </a:lnTo>
                      <a:lnTo>
                        <a:pt x="245" y="308"/>
                      </a:lnTo>
                      <a:lnTo>
                        <a:pt x="254" y="304"/>
                      </a:lnTo>
                      <a:lnTo>
                        <a:pt x="261" y="298"/>
                      </a:lnTo>
                      <a:lnTo>
                        <a:pt x="268" y="290"/>
                      </a:lnTo>
                      <a:lnTo>
                        <a:pt x="271" y="280"/>
                      </a:lnTo>
                      <a:lnTo>
                        <a:pt x="272" y="270"/>
                      </a:lnTo>
                      <a:lnTo>
                        <a:pt x="271" y="258"/>
                      </a:lnTo>
                      <a:lnTo>
                        <a:pt x="261" y="259"/>
                      </a:lnTo>
                      <a:lnTo>
                        <a:pt x="250" y="262"/>
                      </a:lnTo>
                      <a:lnTo>
                        <a:pt x="240" y="268"/>
                      </a:lnTo>
                      <a:lnTo>
                        <a:pt x="233" y="275"/>
                      </a:lnTo>
                      <a:lnTo>
                        <a:pt x="227" y="283"/>
                      </a:lnTo>
                      <a:lnTo>
                        <a:pt x="224" y="293"/>
                      </a:lnTo>
                      <a:lnTo>
                        <a:pt x="222" y="302"/>
                      </a:lnTo>
                      <a:lnTo>
                        <a:pt x="222" y="306"/>
                      </a:lnTo>
                      <a:lnTo>
                        <a:pt x="225" y="311"/>
                      </a:lnTo>
                      <a:close/>
                      <a:moveTo>
                        <a:pt x="1154" y="136"/>
                      </a:moveTo>
                      <a:lnTo>
                        <a:pt x="1154" y="136"/>
                      </a:lnTo>
                      <a:lnTo>
                        <a:pt x="1149" y="126"/>
                      </a:lnTo>
                      <a:lnTo>
                        <a:pt x="1145" y="118"/>
                      </a:lnTo>
                      <a:lnTo>
                        <a:pt x="1138" y="111"/>
                      </a:lnTo>
                      <a:lnTo>
                        <a:pt x="1132" y="107"/>
                      </a:lnTo>
                      <a:lnTo>
                        <a:pt x="1123" y="103"/>
                      </a:lnTo>
                      <a:lnTo>
                        <a:pt x="1114" y="102"/>
                      </a:lnTo>
                      <a:lnTo>
                        <a:pt x="1104" y="103"/>
                      </a:lnTo>
                      <a:lnTo>
                        <a:pt x="1091" y="104"/>
                      </a:lnTo>
                      <a:lnTo>
                        <a:pt x="1091" y="110"/>
                      </a:lnTo>
                      <a:lnTo>
                        <a:pt x="1093" y="114"/>
                      </a:lnTo>
                      <a:lnTo>
                        <a:pt x="1094" y="120"/>
                      </a:lnTo>
                      <a:lnTo>
                        <a:pt x="1097" y="124"/>
                      </a:lnTo>
                      <a:lnTo>
                        <a:pt x="1105" y="132"/>
                      </a:lnTo>
                      <a:lnTo>
                        <a:pt x="1114" y="138"/>
                      </a:lnTo>
                      <a:lnTo>
                        <a:pt x="1125" y="142"/>
                      </a:lnTo>
                      <a:lnTo>
                        <a:pt x="1134" y="143"/>
                      </a:lnTo>
                      <a:lnTo>
                        <a:pt x="1140" y="142"/>
                      </a:lnTo>
                      <a:lnTo>
                        <a:pt x="1145" y="140"/>
                      </a:lnTo>
                      <a:lnTo>
                        <a:pt x="1149" y="139"/>
                      </a:lnTo>
                      <a:lnTo>
                        <a:pt x="1154" y="136"/>
                      </a:lnTo>
                      <a:close/>
                      <a:moveTo>
                        <a:pt x="682" y="196"/>
                      </a:moveTo>
                      <a:lnTo>
                        <a:pt x="682" y="196"/>
                      </a:lnTo>
                      <a:lnTo>
                        <a:pt x="667" y="203"/>
                      </a:lnTo>
                      <a:lnTo>
                        <a:pt x="661" y="207"/>
                      </a:lnTo>
                      <a:lnTo>
                        <a:pt x="657" y="209"/>
                      </a:lnTo>
                      <a:lnTo>
                        <a:pt x="654" y="214"/>
                      </a:lnTo>
                      <a:lnTo>
                        <a:pt x="653" y="218"/>
                      </a:lnTo>
                      <a:lnTo>
                        <a:pt x="651" y="221"/>
                      </a:lnTo>
                      <a:lnTo>
                        <a:pt x="651" y="225"/>
                      </a:lnTo>
                      <a:lnTo>
                        <a:pt x="654" y="232"/>
                      </a:lnTo>
                      <a:lnTo>
                        <a:pt x="660" y="239"/>
                      </a:lnTo>
                      <a:lnTo>
                        <a:pt x="668" y="244"/>
                      </a:lnTo>
                      <a:lnTo>
                        <a:pt x="678" y="248"/>
                      </a:lnTo>
                      <a:lnTo>
                        <a:pt x="687" y="251"/>
                      </a:lnTo>
                      <a:lnTo>
                        <a:pt x="698" y="252"/>
                      </a:lnTo>
                      <a:lnTo>
                        <a:pt x="708" y="252"/>
                      </a:lnTo>
                      <a:lnTo>
                        <a:pt x="718" y="250"/>
                      </a:lnTo>
                      <a:lnTo>
                        <a:pt x="722" y="248"/>
                      </a:lnTo>
                      <a:lnTo>
                        <a:pt x="725" y="245"/>
                      </a:lnTo>
                      <a:lnTo>
                        <a:pt x="727" y="241"/>
                      </a:lnTo>
                      <a:lnTo>
                        <a:pt x="730" y="237"/>
                      </a:lnTo>
                      <a:lnTo>
                        <a:pt x="732" y="233"/>
                      </a:lnTo>
                      <a:lnTo>
                        <a:pt x="732" y="227"/>
                      </a:lnTo>
                      <a:lnTo>
                        <a:pt x="730" y="221"/>
                      </a:lnTo>
                      <a:lnTo>
                        <a:pt x="729" y="214"/>
                      </a:lnTo>
                      <a:lnTo>
                        <a:pt x="726" y="205"/>
                      </a:lnTo>
                      <a:lnTo>
                        <a:pt x="722" y="200"/>
                      </a:lnTo>
                      <a:lnTo>
                        <a:pt x="716" y="196"/>
                      </a:lnTo>
                      <a:lnTo>
                        <a:pt x="711" y="193"/>
                      </a:lnTo>
                      <a:lnTo>
                        <a:pt x="704" y="193"/>
                      </a:lnTo>
                      <a:lnTo>
                        <a:pt x="697" y="193"/>
                      </a:lnTo>
                      <a:lnTo>
                        <a:pt x="690" y="194"/>
                      </a:lnTo>
                      <a:lnTo>
                        <a:pt x="682" y="196"/>
                      </a:lnTo>
                      <a:close/>
                      <a:moveTo>
                        <a:pt x="519" y="265"/>
                      </a:moveTo>
                      <a:lnTo>
                        <a:pt x="519" y="265"/>
                      </a:lnTo>
                      <a:lnTo>
                        <a:pt x="521" y="270"/>
                      </a:lnTo>
                      <a:lnTo>
                        <a:pt x="525" y="276"/>
                      </a:lnTo>
                      <a:lnTo>
                        <a:pt x="531" y="280"/>
                      </a:lnTo>
                      <a:lnTo>
                        <a:pt x="538" y="283"/>
                      </a:lnTo>
                      <a:lnTo>
                        <a:pt x="545" y="284"/>
                      </a:lnTo>
                      <a:lnTo>
                        <a:pt x="552" y="284"/>
                      </a:lnTo>
                      <a:lnTo>
                        <a:pt x="560" y="283"/>
                      </a:lnTo>
                      <a:lnTo>
                        <a:pt x="567" y="281"/>
                      </a:lnTo>
                      <a:lnTo>
                        <a:pt x="574" y="279"/>
                      </a:lnTo>
                      <a:lnTo>
                        <a:pt x="581" y="275"/>
                      </a:lnTo>
                      <a:lnTo>
                        <a:pt x="586" y="270"/>
                      </a:lnTo>
                      <a:lnTo>
                        <a:pt x="590" y="265"/>
                      </a:lnTo>
                      <a:lnTo>
                        <a:pt x="593" y="258"/>
                      </a:lnTo>
                      <a:lnTo>
                        <a:pt x="593" y="251"/>
                      </a:lnTo>
                      <a:lnTo>
                        <a:pt x="593" y="243"/>
                      </a:lnTo>
                      <a:lnTo>
                        <a:pt x="589" y="234"/>
                      </a:lnTo>
                      <a:lnTo>
                        <a:pt x="586" y="229"/>
                      </a:lnTo>
                      <a:lnTo>
                        <a:pt x="582" y="225"/>
                      </a:lnTo>
                      <a:lnTo>
                        <a:pt x="577" y="222"/>
                      </a:lnTo>
                      <a:lnTo>
                        <a:pt x="571" y="221"/>
                      </a:lnTo>
                      <a:lnTo>
                        <a:pt x="566" y="221"/>
                      </a:lnTo>
                      <a:lnTo>
                        <a:pt x="559" y="222"/>
                      </a:lnTo>
                      <a:lnTo>
                        <a:pt x="545" y="226"/>
                      </a:lnTo>
                      <a:lnTo>
                        <a:pt x="537" y="230"/>
                      </a:lnTo>
                      <a:lnTo>
                        <a:pt x="530" y="234"/>
                      </a:lnTo>
                      <a:lnTo>
                        <a:pt x="524" y="239"/>
                      </a:lnTo>
                      <a:lnTo>
                        <a:pt x="521" y="243"/>
                      </a:lnTo>
                      <a:lnTo>
                        <a:pt x="519" y="248"/>
                      </a:lnTo>
                      <a:lnTo>
                        <a:pt x="517" y="254"/>
                      </a:lnTo>
                      <a:lnTo>
                        <a:pt x="519" y="259"/>
                      </a:lnTo>
                      <a:lnTo>
                        <a:pt x="519" y="265"/>
                      </a:lnTo>
                      <a:close/>
                      <a:moveTo>
                        <a:pt x="166" y="299"/>
                      </a:moveTo>
                      <a:lnTo>
                        <a:pt x="166" y="299"/>
                      </a:lnTo>
                      <a:lnTo>
                        <a:pt x="160" y="309"/>
                      </a:lnTo>
                      <a:lnTo>
                        <a:pt x="155" y="317"/>
                      </a:lnTo>
                      <a:lnTo>
                        <a:pt x="148" y="327"/>
                      </a:lnTo>
                      <a:lnTo>
                        <a:pt x="144" y="337"/>
                      </a:lnTo>
                      <a:lnTo>
                        <a:pt x="152" y="329"/>
                      </a:lnTo>
                      <a:lnTo>
                        <a:pt x="160" y="319"/>
                      </a:lnTo>
                      <a:lnTo>
                        <a:pt x="164" y="313"/>
                      </a:lnTo>
                      <a:lnTo>
                        <a:pt x="167" y="308"/>
                      </a:lnTo>
                      <a:lnTo>
                        <a:pt x="167" y="304"/>
                      </a:lnTo>
                      <a:lnTo>
                        <a:pt x="166" y="299"/>
                      </a:lnTo>
                      <a:close/>
                      <a:moveTo>
                        <a:pt x="826" y="175"/>
                      </a:moveTo>
                      <a:lnTo>
                        <a:pt x="826" y="175"/>
                      </a:lnTo>
                      <a:lnTo>
                        <a:pt x="813" y="182"/>
                      </a:lnTo>
                      <a:lnTo>
                        <a:pt x="809" y="186"/>
                      </a:lnTo>
                      <a:lnTo>
                        <a:pt x="806" y="189"/>
                      </a:lnTo>
                      <a:lnTo>
                        <a:pt x="804" y="193"/>
                      </a:lnTo>
                      <a:lnTo>
                        <a:pt x="802" y="197"/>
                      </a:lnTo>
                      <a:lnTo>
                        <a:pt x="802" y="200"/>
                      </a:lnTo>
                      <a:lnTo>
                        <a:pt x="804" y="204"/>
                      </a:lnTo>
                      <a:lnTo>
                        <a:pt x="806" y="211"/>
                      </a:lnTo>
                      <a:lnTo>
                        <a:pt x="812" y="216"/>
                      </a:lnTo>
                      <a:lnTo>
                        <a:pt x="820" y="222"/>
                      </a:lnTo>
                      <a:lnTo>
                        <a:pt x="828" y="226"/>
                      </a:lnTo>
                      <a:lnTo>
                        <a:pt x="840" y="229"/>
                      </a:lnTo>
                      <a:lnTo>
                        <a:pt x="849" y="230"/>
                      </a:lnTo>
                      <a:lnTo>
                        <a:pt x="858" y="230"/>
                      </a:lnTo>
                      <a:lnTo>
                        <a:pt x="867" y="229"/>
                      </a:lnTo>
                      <a:lnTo>
                        <a:pt x="873" y="223"/>
                      </a:lnTo>
                      <a:lnTo>
                        <a:pt x="876" y="221"/>
                      </a:lnTo>
                      <a:lnTo>
                        <a:pt x="878" y="216"/>
                      </a:lnTo>
                      <a:lnTo>
                        <a:pt x="880" y="212"/>
                      </a:lnTo>
                      <a:lnTo>
                        <a:pt x="880" y="208"/>
                      </a:lnTo>
                      <a:lnTo>
                        <a:pt x="880" y="201"/>
                      </a:lnTo>
                      <a:lnTo>
                        <a:pt x="878" y="196"/>
                      </a:lnTo>
                      <a:lnTo>
                        <a:pt x="877" y="187"/>
                      </a:lnTo>
                      <a:lnTo>
                        <a:pt x="873" y="180"/>
                      </a:lnTo>
                      <a:lnTo>
                        <a:pt x="867" y="176"/>
                      </a:lnTo>
                      <a:lnTo>
                        <a:pt x="860" y="172"/>
                      </a:lnTo>
                      <a:lnTo>
                        <a:pt x="853" y="171"/>
                      </a:lnTo>
                      <a:lnTo>
                        <a:pt x="844" y="171"/>
                      </a:lnTo>
                      <a:lnTo>
                        <a:pt x="835" y="172"/>
                      </a:lnTo>
                      <a:lnTo>
                        <a:pt x="826" y="175"/>
                      </a:lnTo>
                      <a:close/>
                      <a:moveTo>
                        <a:pt x="394" y="312"/>
                      </a:moveTo>
                      <a:lnTo>
                        <a:pt x="394" y="312"/>
                      </a:lnTo>
                      <a:lnTo>
                        <a:pt x="401" y="315"/>
                      </a:lnTo>
                      <a:lnTo>
                        <a:pt x="406" y="317"/>
                      </a:lnTo>
                      <a:lnTo>
                        <a:pt x="413" y="317"/>
                      </a:lnTo>
                      <a:lnTo>
                        <a:pt x="419" y="317"/>
                      </a:lnTo>
                      <a:lnTo>
                        <a:pt x="426" y="317"/>
                      </a:lnTo>
                      <a:lnTo>
                        <a:pt x="431" y="315"/>
                      </a:lnTo>
                      <a:lnTo>
                        <a:pt x="438" y="312"/>
                      </a:lnTo>
                      <a:lnTo>
                        <a:pt x="444" y="309"/>
                      </a:lnTo>
                      <a:lnTo>
                        <a:pt x="448" y="305"/>
                      </a:lnTo>
                      <a:lnTo>
                        <a:pt x="452" y="301"/>
                      </a:lnTo>
                      <a:lnTo>
                        <a:pt x="455" y="295"/>
                      </a:lnTo>
                      <a:lnTo>
                        <a:pt x="458" y="290"/>
                      </a:lnTo>
                      <a:lnTo>
                        <a:pt x="459" y="284"/>
                      </a:lnTo>
                      <a:lnTo>
                        <a:pt x="459" y="279"/>
                      </a:lnTo>
                      <a:lnTo>
                        <a:pt x="459" y="272"/>
                      </a:lnTo>
                      <a:lnTo>
                        <a:pt x="456" y="266"/>
                      </a:lnTo>
                      <a:lnTo>
                        <a:pt x="452" y="261"/>
                      </a:lnTo>
                      <a:lnTo>
                        <a:pt x="447" y="258"/>
                      </a:lnTo>
                      <a:lnTo>
                        <a:pt x="441" y="255"/>
                      </a:lnTo>
                      <a:lnTo>
                        <a:pt x="435" y="254"/>
                      </a:lnTo>
                      <a:lnTo>
                        <a:pt x="429" y="255"/>
                      </a:lnTo>
                      <a:lnTo>
                        <a:pt x="422" y="257"/>
                      </a:lnTo>
                      <a:lnTo>
                        <a:pt x="415" y="259"/>
                      </a:lnTo>
                      <a:lnTo>
                        <a:pt x="409" y="262"/>
                      </a:lnTo>
                      <a:lnTo>
                        <a:pt x="404" y="266"/>
                      </a:lnTo>
                      <a:lnTo>
                        <a:pt x="398" y="272"/>
                      </a:lnTo>
                      <a:lnTo>
                        <a:pt x="394" y="277"/>
                      </a:lnTo>
                      <a:lnTo>
                        <a:pt x="391" y="284"/>
                      </a:lnTo>
                      <a:lnTo>
                        <a:pt x="390" y="290"/>
                      </a:lnTo>
                      <a:lnTo>
                        <a:pt x="388" y="297"/>
                      </a:lnTo>
                      <a:lnTo>
                        <a:pt x="391" y="304"/>
                      </a:lnTo>
                      <a:lnTo>
                        <a:pt x="394" y="312"/>
                      </a:lnTo>
                      <a:close/>
                      <a:moveTo>
                        <a:pt x="939" y="178"/>
                      </a:moveTo>
                      <a:lnTo>
                        <a:pt x="939" y="178"/>
                      </a:lnTo>
                      <a:lnTo>
                        <a:pt x="939" y="183"/>
                      </a:lnTo>
                      <a:lnTo>
                        <a:pt x="939" y="187"/>
                      </a:lnTo>
                      <a:lnTo>
                        <a:pt x="942" y="193"/>
                      </a:lnTo>
                      <a:lnTo>
                        <a:pt x="945" y="197"/>
                      </a:lnTo>
                      <a:lnTo>
                        <a:pt x="947" y="201"/>
                      </a:lnTo>
                      <a:lnTo>
                        <a:pt x="952" y="205"/>
                      </a:lnTo>
                      <a:lnTo>
                        <a:pt x="963" y="211"/>
                      </a:lnTo>
                      <a:lnTo>
                        <a:pt x="974" y="215"/>
                      </a:lnTo>
                      <a:lnTo>
                        <a:pt x="981" y="215"/>
                      </a:lnTo>
                      <a:lnTo>
                        <a:pt x="986" y="215"/>
                      </a:lnTo>
                      <a:lnTo>
                        <a:pt x="993" y="214"/>
                      </a:lnTo>
                      <a:lnTo>
                        <a:pt x="999" y="211"/>
                      </a:lnTo>
                      <a:lnTo>
                        <a:pt x="1004" y="208"/>
                      </a:lnTo>
                      <a:lnTo>
                        <a:pt x="1010" y="203"/>
                      </a:lnTo>
                      <a:lnTo>
                        <a:pt x="1013" y="194"/>
                      </a:lnTo>
                      <a:lnTo>
                        <a:pt x="1011" y="186"/>
                      </a:lnTo>
                      <a:lnTo>
                        <a:pt x="1010" y="179"/>
                      </a:lnTo>
                      <a:lnTo>
                        <a:pt x="1006" y="172"/>
                      </a:lnTo>
                      <a:lnTo>
                        <a:pt x="1001" y="167"/>
                      </a:lnTo>
                      <a:lnTo>
                        <a:pt x="995" y="162"/>
                      </a:lnTo>
                      <a:lnTo>
                        <a:pt x="989" y="160"/>
                      </a:lnTo>
                      <a:lnTo>
                        <a:pt x="982" y="157"/>
                      </a:lnTo>
                      <a:lnTo>
                        <a:pt x="974" y="157"/>
                      </a:lnTo>
                      <a:lnTo>
                        <a:pt x="967" y="157"/>
                      </a:lnTo>
                      <a:lnTo>
                        <a:pt x="960" y="157"/>
                      </a:lnTo>
                      <a:lnTo>
                        <a:pt x="954" y="160"/>
                      </a:lnTo>
                      <a:lnTo>
                        <a:pt x="949" y="162"/>
                      </a:lnTo>
                      <a:lnTo>
                        <a:pt x="943" y="167"/>
                      </a:lnTo>
                      <a:lnTo>
                        <a:pt x="941" y="171"/>
                      </a:lnTo>
                      <a:lnTo>
                        <a:pt x="939" y="178"/>
                      </a:lnTo>
                      <a:close/>
                      <a:moveTo>
                        <a:pt x="180" y="316"/>
                      </a:moveTo>
                      <a:lnTo>
                        <a:pt x="180" y="316"/>
                      </a:lnTo>
                      <a:lnTo>
                        <a:pt x="171" y="317"/>
                      </a:lnTo>
                      <a:lnTo>
                        <a:pt x="164" y="322"/>
                      </a:lnTo>
                      <a:lnTo>
                        <a:pt x="157" y="327"/>
                      </a:lnTo>
                      <a:lnTo>
                        <a:pt x="152" y="334"/>
                      </a:lnTo>
                      <a:lnTo>
                        <a:pt x="148" y="342"/>
                      </a:lnTo>
                      <a:lnTo>
                        <a:pt x="144" y="351"/>
                      </a:lnTo>
                      <a:lnTo>
                        <a:pt x="141" y="359"/>
                      </a:lnTo>
                      <a:lnTo>
                        <a:pt x="139" y="367"/>
                      </a:lnTo>
                      <a:lnTo>
                        <a:pt x="148" y="363"/>
                      </a:lnTo>
                      <a:lnTo>
                        <a:pt x="156" y="359"/>
                      </a:lnTo>
                      <a:lnTo>
                        <a:pt x="162" y="353"/>
                      </a:lnTo>
                      <a:lnTo>
                        <a:pt x="167" y="348"/>
                      </a:lnTo>
                      <a:lnTo>
                        <a:pt x="171" y="341"/>
                      </a:lnTo>
                      <a:lnTo>
                        <a:pt x="175" y="333"/>
                      </a:lnTo>
                      <a:lnTo>
                        <a:pt x="180" y="316"/>
                      </a:lnTo>
                      <a:close/>
                      <a:moveTo>
                        <a:pt x="1248" y="157"/>
                      </a:moveTo>
                      <a:lnTo>
                        <a:pt x="1248" y="157"/>
                      </a:lnTo>
                      <a:lnTo>
                        <a:pt x="1238" y="144"/>
                      </a:lnTo>
                      <a:lnTo>
                        <a:pt x="1226" y="133"/>
                      </a:lnTo>
                      <a:lnTo>
                        <a:pt x="1219" y="129"/>
                      </a:lnTo>
                      <a:lnTo>
                        <a:pt x="1210" y="125"/>
                      </a:lnTo>
                      <a:lnTo>
                        <a:pt x="1203" y="122"/>
                      </a:lnTo>
                      <a:lnTo>
                        <a:pt x="1195" y="121"/>
                      </a:lnTo>
                      <a:lnTo>
                        <a:pt x="1199" y="129"/>
                      </a:lnTo>
                      <a:lnTo>
                        <a:pt x="1203" y="138"/>
                      </a:lnTo>
                      <a:lnTo>
                        <a:pt x="1209" y="143"/>
                      </a:lnTo>
                      <a:lnTo>
                        <a:pt x="1216" y="149"/>
                      </a:lnTo>
                      <a:lnTo>
                        <a:pt x="1223" y="153"/>
                      </a:lnTo>
                      <a:lnTo>
                        <a:pt x="1230" y="156"/>
                      </a:lnTo>
                      <a:lnTo>
                        <a:pt x="1239" y="157"/>
                      </a:lnTo>
                      <a:lnTo>
                        <a:pt x="1248" y="157"/>
                      </a:lnTo>
                      <a:close/>
                      <a:moveTo>
                        <a:pt x="275" y="351"/>
                      </a:moveTo>
                      <a:lnTo>
                        <a:pt x="275" y="351"/>
                      </a:lnTo>
                      <a:lnTo>
                        <a:pt x="282" y="353"/>
                      </a:lnTo>
                      <a:lnTo>
                        <a:pt x="287" y="356"/>
                      </a:lnTo>
                      <a:lnTo>
                        <a:pt x="294" y="356"/>
                      </a:lnTo>
                      <a:lnTo>
                        <a:pt x="300" y="356"/>
                      </a:lnTo>
                      <a:lnTo>
                        <a:pt x="305" y="353"/>
                      </a:lnTo>
                      <a:lnTo>
                        <a:pt x="311" y="351"/>
                      </a:lnTo>
                      <a:lnTo>
                        <a:pt x="316" y="348"/>
                      </a:lnTo>
                      <a:lnTo>
                        <a:pt x="321" y="344"/>
                      </a:lnTo>
                      <a:lnTo>
                        <a:pt x="325" y="340"/>
                      </a:lnTo>
                      <a:lnTo>
                        <a:pt x="329" y="334"/>
                      </a:lnTo>
                      <a:lnTo>
                        <a:pt x="332" y="329"/>
                      </a:lnTo>
                      <a:lnTo>
                        <a:pt x="333" y="322"/>
                      </a:lnTo>
                      <a:lnTo>
                        <a:pt x="333" y="316"/>
                      </a:lnTo>
                      <a:lnTo>
                        <a:pt x="333" y="309"/>
                      </a:lnTo>
                      <a:lnTo>
                        <a:pt x="332" y="304"/>
                      </a:lnTo>
                      <a:lnTo>
                        <a:pt x="329" y="298"/>
                      </a:lnTo>
                      <a:lnTo>
                        <a:pt x="323" y="297"/>
                      </a:lnTo>
                      <a:lnTo>
                        <a:pt x="318" y="295"/>
                      </a:lnTo>
                      <a:lnTo>
                        <a:pt x="305" y="297"/>
                      </a:lnTo>
                      <a:lnTo>
                        <a:pt x="296" y="301"/>
                      </a:lnTo>
                      <a:lnTo>
                        <a:pt x="286" y="306"/>
                      </a:lnTo>
                      <a:lnTo>
                        <a:pt x="279" y="316"/>
                      </a:lnTo>
                      <a:lnTo>
                        <a:pt x="276" y="320"/>
                      </a:lnTo>
                      <a:lnTo>
                        <a:pt x="275" y="326"/>
                      </a:lnTo>
                      <a:lnTo>
                        <a:pt x="274" y="331"/>
                      </a:lnTo>
                      <a:lnTo>
                        <a:pt x="274" y="338"/>
                      </a:lnTo>
                      <a:lnTo>
                        <a:pt x="274" y="344"/>
                      </a:lnTo>
                      <a:lnTo>
                        <a:pt x="275" y="351"/>
                      </a:lnTo>
                      <a:close/>
                      <a:moveTo>
                        <a:pt x="1066" y="165"/>
                      </a:moveTo>
                      <a:lnTo>
                        <a:pt x="1066" y="165"/>
                      </a:lnTo>
                      <a:lnTo>
                        <a:pt x="1069" y="179"/>
                      </a:lnTo>
                      <a:lnTo>
                        <a:pt x="1075" y="189"/>
                      </a:lnTo>
                      <a:lnTo>
                        <a:pt x="1082" y="197"/>
                      </a:lnTo>
                      <a:lnTo>
                        <a:pt x="1090" y="203"/>
                      </a:lnTo>
                      <a:lnTo>
                        <a:pt x="1100" y="205"/>
                      </a:lnTo>
                      <a:lnTo>
                        <a:pt x="1111" y="205"/>
                      </a:lnTo>
                      <a:lnTo>
                        <a:pt x="1122" y="204"/>
                      </a:lnTo>
                      <a:lnTo>
                        <a:pt x="1133" y="200"/>
                      </a:lnTo>
                      <a:lnTo>
                        <a:pt x="1134" y="193"/>
                      </a:lnTo>
                      <a:lnTo>
                        <a:pt x="1133" y="186"/>
                      </a:lnTo>
                      <a:lnTo>
                        <a:pt x="1132" y="179"/>
                      </a:lnTo>
                      <a:lnTo>
                        <a:pt x="1129" y="174"/>
                      </a:lnTo>
                      <a:lnTo>
                        <a:pt x="1126" y="168"/>
                      </a:lnTo>
                      <a:lnTo>
                        <a:pt x="1122" y="164"/>
                      </a:lnTo>
                      <a:lnTo>
                        <a:pt x="1116" y="160"/>
                      </a:lnTo>
                      <a:lnTo>
                        <a:pt x="1111" y="157"/>
                      </a:lnTo>
                      <a:lnTo>
                        <a:pt x="1105" y="154"/>
                      </a:lnTo>
                      <a:lnTo>
                        <a:pt x="1098" y="153"/>
                      </a:lnTo>
                      <a:lnTo>
                        <a:pt x="1093" y="153"/>
                      </a:lnTo>
                      <a:lnTo>
                        <a:pt x="1087" y="153"/>
                      </a:lnTo>
                      <a:lnTo>
                        <a:pt x="1080" y="154"/>
                      </a:lnTo>
                      <a:lnTo>
                        <a:pt x="1076" y="157"/>
                      </a:lnTo>
                      <a:lnTo>
                        <a:pt x="1071" y="161"/>
                      </a:lnTo>
                      <a:lnTo>
                        <a:pt x="1066" y="165"/>
                      </a:lnTo>
                      <a:close/>
                      <a:moveTo>
                        <a:pt x="177" y="407"/>
                      </a:moveTo>
                      <a:lnTo>
                        <a:pt x="177" y="407"/>
                      </a:lnTo>
                      <a:lnTo>
                        <a:pt x="186" y="403"/>
                      </a:lnTo>
                      <a:lnTo>
                        <a:pt x="196" y="399"/>
                      </a:lnTo>
                      <a:lnTo>
                        <a:pt x="204" y="392"/>
                      </a:lnTo>
                      <a:lnTo>
                        <a:pt x="210" y="387"/>
                      </a:lnTo>
                      <a:lnTo>
                        <a:pt x="214" y="378"/>
                      </a:lnTo>
                      <a:lnTo>
                        <a:pt x="217" y="369"/>
                      </a:lnTo>
                      <a:lnTo>
                        <a:pt x="217" y="358"/>
                      </a:lnTo>
                      <a:lnTo>
                        <a:pt x="214" y="347"/>
                      </a:lnTo>
                      <a:lnTo>
                        <a:pt x="209" y="345"/>
                      </a:lnTo>
                      <a:lnTo>
                        <a:pt x="203" y="347"/>
                      </a:lnTo>
                      <a:lnTo>
                        <a:pt x="197" y="348"/>
                      </a:lnTo>
                      <a:lnTo>
                        <a:pt x="192" y="349"/>
                      </a:lnTo>
                      <a:lnTo>
                        <a:pt x="182" y="356"/>
                      </a:lnTo>
                      <a:lnTo>
                        <a:pt x="175" y="366"/>
                      </a:lnTo>
                      <a:lnTo>
                        <a:pt x="170" y="376"/>
                      </a:lnTo>
                      <a:lnTo>
                        <a:pt x="168" y="387"/>
                      </a:lnTo>
                      <a:lnTo>
                        <a:pt x="170" y="392"/>
                      </a:lnTo>
                      <a:lnTo>
                        <a:pt x="171" y="398"/>
                      </a:lnTo>
                      <a:lnTo>
                        <a:pt x="173" y="402"/>
                      </a:lnTo>
                      <a:lnTo>
                        <a:pt x="177" y="407"/>
                      </a:lnTo>
                      <a:close/>
                      <a:moveTo>
                        <a:pt x="1241" y="203"/>
                      </a:moveTo>
                      <a:lnTo>
                        <a:pt x="1241" y="203"/>
                      </a:lnTo>
                      <a:lnTo>
                        <a:pt x="1241" y="196"/>
                      </a:lnTo>
                      <a:lnTo>
                        <a:pt x="1239" y="190"/>
                      </a:lnTo>
                      <a:lnTo>
                        <a:pt x="1237" y="185"/>
                      </a:lnTo>
                      <a:lnTo>
                        <a:pt x="1234" y="179"/>
                      </a:lnTo>
                      <a:lnTo>
                        <a:pt x="1230" y="175"/>
                      </a:lnTo>
                      <a:lnTo>
                        <a:pt x="1224" y="171"/>
                      </a:lnTo>
                      <a:lnTo>
                        <a:pt x="1213" y="164"/>
                      </a:lnTo>
                      <a:lnTo>
                        <a:pt x="1201" y="160"/>
                      </a:lnTo>
                      <a:lnTo>
                        <a:pt x="1195" y="160"/>
                      </a:lnTo>
                      <a:lnTo>
                        <a:pt x="1191" y="160"/>
                      </a:lnTo>
                      <a:lnTo>
                        <a:pt x="1187" y="161"/>
                      </a:lnTo>
                      <a:lnTo>
                        <a:pt x="1184" y="164"/>
                      </a:lnTo>
                      <a:lnTo>
                        <a:pt x="1181" y="168"/>
                      </a:lnTo>
                      <a:lnTo>
                        <a:pt x="1181" y="174"/>
                      </a:lnTo>
                      <a:lnTo>
                        <a:pt x="1183" y="180"/>
                      </a:lnTo>
                      <a:lnTo>
                        <a:pt x="1187" y="187"/>
                      </a:lnTo>
                      <a:lnTo>
                        <a:pt x="1192" y="194"/>
                      </a:lnTo>
                      <a:lnTo>
                        <a:pt x="1201" y="201"/>
                      </a:lnTo>
                      <a:lnTo>
                        <a:pt x="1209" y="205"/>
                      </a:lnTo>
                      <a:lnTo>
                        <a:pt x="1219" y="207"/>
                      </a:lnTo>
                      <a:lnTo>
                        <a:pt x="1230" y="207"/>
                      </a:lnTo>
                      <a:lnTo>
                        <a:pt x="1235" y="205"/>
                      </a:lnTo>
                      <a:lnTo>
                        <a:pt x="1241" y="203"/>
                      </a:lnTo>
                      <a:close/>
                      <a:moveTo>
                        <a:pt x="120" y="374"/>
                      </a:moveTo>
                      <a:lnTo>
                        <a:pt x="120" y="374"/>
                      </a:lnTo>
                      <a:lnTo>
                        <a:pt x="114" y="380"/>
                      </a:lnTo>
                      <a:lnTo>
                        <a:pt x="109" y="384"/>
                      </a:lnTo>
                      <a:lnTo>
                        <a:pt x="102" y="396"/>
                      </a:lnTo>
                      <a:lnTo>
                        <a:pt x="96" y="410"/>
                      </a:lnTo>
                      <a:lnTo>
                        <a:pt x="90" y="424"/>
                      </a:lnTo>
                      <a:lnTo>
                        <a:pt x="95" y="419"/>
                      </a:lnTo>
                      <a:lnTo>
                        <a:pt x="101" y="413"/>
                      </a:lnTo>
                      <a:lnTo>
                        <a:pt x="108" y="401"/>
                      </a:lnTo>
                      <a:lnTo>
                        <a:pt x="120" y="374"/>
                      </a:lnTo>
                      <a:close/>
                      <a:moveTo>
                        <a:pt x="1277" y="165"/>
                      </a:moveTo>
                      <a:lnTo>
                        <a:pt x="1277" y="165"/>
                      </a:lnTo>
                      <a:lnTo>
                        <a:pt x="1275" y="164"/>
                      </a:lnTo>
                      <a:lnTo>
                        <a:pt x="1273" y="164"/>
                      </a:lnTo>
                      <a:lnTo>
                        <a:pt x="1271" y="164"/>
                      </a:lnTo>
                      <a:lnTo>
                        <a:pt x="1270" y="167"/>
                      </a:lnTo>
                      <a:lnTo>
                        <a:pt x="1273" y="167"/>
                      </a:lnTo>
                      <a:lnTo>
                        <a:pt x="1274" y="168"/>
                      </a:lnTo>
                      <a:lnTo>
                        <a:pt x="1275" y="168"/>
                      </a:lnTo>
                      <a:lnTo>
                        <a:pt x="1277" y="165"/>
                      </a:lnTo>
                      <a:close/>
                      <a:moveTo>
                        <a:pt x="615" y="295"/>
                      </a:moveTo>
                      <a:lnTo>
                        <a:pt x="615" y="295"/>
                      </a:lnTo>
                      <a:lnTo>
                        <a:pt x="608" y="301"/>
                      </a:lnTo>
                      <a:lnTo>
                        <a:pt x="603" y="305"/>
                      </a:lnTo>
                      <a:lnTo>
                        <a:pt x="599" y="311"/>
                      </a:lnTo>
                      <a:lnTo>
                        <a:pt x="596" y="315"/>
                      </a:lnTo>
                      <a:lnTo>
                        <a:pt x="595" y="320"/>
                      </a:lnTo>
                      <a:lnTo>
                        <a:pt x="595" y="324"/>
                      </a:lnTo>
                      <a:lnTo>
                        <a:pt x="596" y="333"/>
                      </a:lnTo>
                      <a:lnTo>
                        <a:pt x="599" y="341"/>
                      </a:lnTo>
                      <a:lnTo>
                        <a:pt x="602" y="347"/>
                      </a:lnTo>
                      <a:lnTo>
                        <a:pt x="607" y="351"/>
                      </a:lnTo>
                      <a:lnTo>
                        <a:pt x="614" y="355"/>
                      </a:lnTo>
                      <a:lnTo>
                        <a:pt x="620" y="358"/>
                      </a:lnTo>
                      <a:lnTo>
                        <a:pt x="628" y="358"/>
                      </a:lnTo>
                      <a:lnTo>
                        <a:pt x="635" y="358"/>
                      </a:lnTo>
                      <a:lnTo>
                        <a:pt x="642" y="356"/>
                      </a:lnTo>
                      <a:lnTo>
                        <a:pt x="649" y="355"/>
                      </a:lnTo>
                      <a:lnTo>
                        <a:pt x="656" y="351"/>
                      </a:lnTo>
                      <a:lnTo>
                        <a:pt x="661" y="347"/>
                      </a:lnTo>
                      <a:lnTo>
                        <a:pt x="667" y="341"/>
                      </a:lnTo>
                      <a:lnTo>
                        <a:pt x="671" y="335"/>
                      </a:lnTo>
                      <a:lnTo>
                        <a:pt x="672" y="329"/>
                      </a:lnTo>
                      <a:lnTo>
                        <a:pt x="672" y="320"/>
                      </a:lnTo>
                      <a:lnTo>
                        <a:pt x="671" y="312"/>
                      </a:lnTo>
                      <a:lnTo>
                        <a:pt x="668" y="304"/>
                      </a:lnTo>
                      <a:lnTo>
                        <a:pt x="664" y="297"/>
                      </a:lnTo>
                      <a:lnTo>
                        <a:pt x="657" y="293"/>
                      </a:lnTo>
                      <a:lnTo>
                        <a:pt x="650" y="290"/>
                      </a:lnTo>
                      <a:lnTo>
                        <a:pt x="642" y="288"/>
                      </a:lnTo>
                      <a:lnTo>
                        <a:pt x="633" y="288"/>
                      </a:lnTo>
                      <a:lnTo>
                        <a:pt x="625" y="291"/>
                      </a:lnTo>
                      <a:lnTo>
                        <a:pt x="615" y="295"/>
                      </a:lnTo>
                      <a:close/>
                      <a:moveTo>
                        <a:pt x="484" y="324"/>
                      </a:moveTo>
                      <a:lnTo>
                        <a:pt x="484" y="324"/>
                      </a:lnTo>
                      <a:lnTo>
                        <a:pt x="476" y="329"/>
                      </a:lnTo>
                      <a:lnTo>
                        <a:pt x="467" y="334"/>
                      </a:lnTo>
                      <a:lnTo>
                        <a:pt x="463" y="338"/>
                      </a:lnTo>
                      <a:lnTo>
                        <a:pt x="459" y="345"/>
                      </a:lnTo>
                      <a:lnTo>
                        <a:pt x="456" y="351"/>
                      </a:lnTo>
                      <a:lnTo>
                        <a:pt x="456" y="358"/>
                      </a:lnTo>
                      <a:lnTo>
                        <a:pt x="458" y="365"/>
                      </a:lnTo>
                      <a:lnTo>
                        <a:pt x="459" y="373"/>
                      </a:lnTo>
                      <a:lnTo>
                        <a:pt x="463" y="378"/>
                      </a:lnTo>
                      <a:lnTo>
                        <a:pt x="469" y="384"/>
                      </a:lnTo>
                      <a:lnTo>
                        <a:pt x="474" y="387"/>
                      </a:lnTo>
                      <a:lnTo>
                        <a:pt x="481" y="389"/>
                      </a:lnTo>
                      <a:lnTo>
                        <a:pt x="488" y="389"/>
                      </a:lnTo>
                      <a:lnTo>
                        <a:pt x="495" y="389"/>
                      </a:lnTo>
                      <a:lnTo>
                        <a:pt x="503" y="388"/>
                      </a:lnTo>
                      <a:lnTo>
                        <a:pt x="510" y="385"/>
                      </a:lnTo>
                      <a:lnTo>
                        <a:pt x="517" y="381"/>
                      </a:lnTo>
                      <a:lnTo>
                        <a:pt x="523" y="377"/>
                      </a:lnTo>
                      <a:lnTo>
                        <a:pt x="527" y="371"/>
                      </a:lnTo>
                      <a:lnTo>
                        <a:pt x="531" y="365"/>
                      </a:lnTo>
                      <a:lnTo>
                        <a:pt x="534" y="358"/>
                      </a:lnTo>
                      <a:lnTo>
                        <a:pt x="534" y="349"/>
                      </a:lnTo>
                      <a:lnTo>
                        <a:pt x="532" y="341"/>
                      </a:lnTo>
                      <a:lnTo>
                        <a:pt x="528" y="333"/>
                      </a:lnTo>
                      <a:lnTo>
                        <a:pt x="525" y="327"/>
                      </a:lnTo>
                      <a:lnTo>
                        <a:pt x="521" y="324"/>
                      </a:lnTo>
                      <a:lnTo>
                        <a:pt x="516" y="322"/>
                      </a:lnTo>
                      <a:lnTo>
                        <a:pt x="510" y="320"/>
                      </a:lnTo>
                      <a:lnTo>
                        <a:pt x="503" y="320"/>
                      </a:lnTo>
                      <a:lnTo>
                        <a:pt x="498" y="320"/>
                      </a:lnTo>
                      <a:lnTo>
                        <a:pt x="484" y="324"/>
                      </a:lnTo>
                      <a:close/>
                      <a:moveTo>
                        <a:pt x="751" y="306"/>
                      </a:moveTo>
                      <a:lnTo>
                        <a:pt x="751" y="306"/>
                      </a:lnTo>
                      <a:lnTo>
                        <a:pt x="754" y="315"/>
                      </a:lnTo>
                      <a:lnTo>
                        <a:pt x="759" y="322"/>
                      </a:lnTo>
                      <a:lnTo>
                        <a:pt x="765" y="326"/>
                      </a:lnTo>
                      <a:lnTo>
                        <a:pt x="773" y="329"/>
                      </a:lnTo>
                      <a:lnTo>
                        <a:pt x="780" y="330"/>
                      </a:lnTo>
                      <a:lnTo>
                        <a:pt x="788" y="330"/>
                      </a:lnTo>
                      <a:lnTo>
                        <a:pt x="797" y="330"/>
                      </a:lnTo>
                      <a:lnTo>
                        <a:pt x="804" y="327"/>
                      </a:lnTo>
                      <a:lnTo>
                        <a:pt x="812" y="323"/>
                      </a:lnTo>
                      <a:lnTo>
                        <a:pt x="817" y="317"/>
                      </a:lnTo>
                      <a:lnTo>
                        <a:pt x="822" y="312"/>
                      </a:lnTo>
                      <a:lnTo>
                        <a:pt x="824" y="305"/>
                      </a:lnTo>
                      <a:lnTo>
                        <a:pt x="826" y="297"/>
                      </a:lnTo>
                      <a:lnTo>
                        <a:pt x="824" y="287"/>
                      </a:lnTo>
                      <a:lnTo>
                        <a:pt x="820" y="279"/>
                      </a:lnTo>
                      <a:lnTo>
                        <a:pt x="813" y="268"/>
                      </a:lnTo>
                      <a:lnTo>
                        <a:pt x="799" y="263"/>
                      </a:lnTo>
                      <a:lnTo>
                        <a:pt x="787" y="263"/>
                      </a:lnTo>
                      <a:lnTo>
                        <a:pt x="776" y="265"/>
                      </a:lnTo>
                      <a:lnTo>
                        <a:pt x="765" y="269"/>
                      </a:lnTo>
                      <a:lnTo>
                        <a:pt x="757" y="276"/>
                      </a:lnTo>
                      <a:lnTo>
                        <a:pt x="754" y="280"/>
                      </a:lnTo>
                      <a:lnTo>
                        <a:pt x="751" y="284"/>
                      </a:lnTo>
                      <a:lnTo>
                        <a:pt x="750" y="290"/>
                      </a:lnTo>
                      <a:lnTo>
                        <a:pt x="750" y="295"/>
                      </a:lnTo>
                      <a:lnTo>
                        <a:pt x="750" y="301"/>
                      </a:lnTo>
                      <a:lnTo>
                        <a:pt x="751" y="306"/>
                      </a:lnTo>
                      <a:close/>
                      <a:moveTo>
                        <a:pt x="131" y="399"/>
                      </a:moveTo>
                      <a:lnTo>
                        <a:pt x="131" y="399"/>
                      </a:lnTo>
                      <a:lnTo>
                        <a:pt x="130" y="396"/>
                      </a:lnTo>
                      <a:lnTo>
                        <a:pt x="128" y="395"/>
                      </a:lnTo>
                      <a:lnTo>
                        <a:pt x="124" y="394"/>
                      </a:lnTo>
                      <a:lnTo>
                        <a:pt x="113" y="406"/>
                      </a:lnTo>
                      <a:lnTo>
                        <a:pt x="103" y="419"/>
                      </a:lnTo>
                      <a:lnTo>
                        <a:pt x="101" y="427"/>
                      </a:lnTo>
                      <a:lnTo>
                        <a:pt x="98" y="435"/>
                      </a:lnTo>
                      <a:lnTo>
                        <a:pt x="96" y="443"/>
                      </a:lnTo>
                      <a:lnTo>
                        <a:pt x="95" y="452"/>
                      </a:lnTo>
                      <a:lnTo>
                        <a:pt x="105" y="449"/>
                      </a:lnTo>
                      <a:lnTo>
                        <a:pt x="112" y="445"/>
                      </a:lnTo>
                      <a:lnTo>
                        <a:pt x="119" y="439"/>
                      </a:lnTo>
                      <a:lnTo>
                        <a:pt x="123" y="432"/>
                      </a:lnTo>
                      <a:lnTo>
                        <a:pt x="127" y="424"/>
                      </a:lnTo>
                      <a:lnTo>
                        <a:pt x="128" y="417"/>
                      </a:lnTo>
                      <a:lnTo>
                        <a:pt x="131" y="399"/>
                      </a:lnTo>
                      <a:close/>
                      <a:moveTo>
                        <a:pt x="906" y="304"/>
                      </a:moveTo>
                      <a:lnTo>
                        <a:pt x="906" y="304"/>
                      </a:lnTo>
                      <a:lnTo>
                        <a:pt x="911" y="305"/>
                      </a:lnTo>
                      <a:lnTo>
                        <a:pt x="918" y="306"/>
                      </a:lnTo>
                      <a:lnTo>
                        <a:pt x="927" y="308"/>
                      </a:lnTo>
                      <a:lnTo>
                        <a:pt x="936" y="306"/>
                      </a:lnTo>
                      <a:lnTo>
                        <a:pt x="945" y="305"/>
                      </a:lnTo>
                      <a:lnTo>
                        <a:pt x="953" y="302"/>
                      </a:lnTo>
                      <a:lnTo>
                        <a:pt x="960" y="298"/>
                      </a:lnTo>
                      <a:lnTo>
                        <a:pt x="964" y="293"/>
                      </a:lnTo>
                      <a:lnTo>
                        <a:pt x="965" y="276"/>
                      </a:lnTo>
                      <a:lnTo>
                        <a:pt x="964" y="269"/>
                      </a:lnTo>
                      <a:lnTo>
                        <a:pt x="963" y="263"/>
                      </a:lnTo>
                      <a:lnTo>
                        <a:pt x="961" y="258"/>
                      </a:lnTo>
                      <a:lnTo>
                        <a:pt x="959" y="254"/>
                      </a:lnTo>
                      <a:lnTo>
                        <a:pt x="952" y="247"/>
                      </a:lnTo>
                      <a:lnTo>
                        <a:pt x="945" y="244"/>
                      </a:lnTo>
                      <a:lnTo>
                        <a:pt x="935" y="243"/>
                      </a:lnTo>
                      <a:lnTo>
                        <a:pt x="925" y="243"/>
                      </a:lnTo>
                      <a:lnTo>
                        <a:pt x="916" y="245"/>
                      </a:lnTo>
                      <a:lnTo>
                        <a:pt x="907" y="250"/>
                      </a:lnTo>
                      <a:lnTo>
                        <a:pt x="899" y="255"/>
                      </a:lnTo>
                      <a:lnTo>
                        <a:pt x="894" y="262"/>
                      </a:lnTo>
                      <a:lnTo>
                        <a:pt x="889" y="269"/>
                      </a:lnTo>
                      <a:lnTo>
                        <a:pt x="888" y="277"/>
                      </a:lnTo>
                      <a:lnTo>
                        <a:pt x="889" y="281"/>
                      </a:lnTo>
                      <a:lnTo>
                        <a:pt x="891" y="286"/>
                      </a:lnTo>
                      <a:lnTo>
                        <a:pt x="894" y="291"/>
                      </a:lnTo>
                      <a:lnTo>
                        <a:pt x="896" y="295"/>
                      </a:lnTo>
                      <a:lnTo>
                        <a:pt x="906" y="304"/>
                      </a:lnTo>
                      <a:close/>
                      <a:moveTo>
                        <a:pt x="1285" y="174"/>
                      </a:moveTo>
                      <a:lnTo>
                        <a:pt x="1285" y="174"/>
                      </a:lnTo>
                      <a:lnTo>
                        <a:pt x="1282" y="172"/>
                      </a:lnTo>
                      <a:lnTo>
                        <a:pt x="1282" y="174"/>
                      </a:lnTo>
                      <a:lnTo>
                        <a:pt x="1285" y="174"/>
                      </a:lnTo>
                      <a:close/>
                      <a:moveTo>
                        <a:pt x="1288" y="176"/>
                      </a:moveTo>
                      <a:lnTo>
                        <a:pt x="1288" y="176"/>
                      </a:lnTo>
                      <a:lnTo>
                        <a:pt x="1288" y="175"/>
                      </a:lnTo>
                      <a:lnTo>
                        <a:pt x="1288" y="174"/>
                      </a:lnTo>
                      <a:lnTo>
                        <a:pt x="1285" y="174"/>
                      </a:lnTo>
                      <a:lnTo>
                        <a:pt x="1285" y="175"/>
                      </a:lnTo>
                      <a:lnTo>
                        <a:pt x="1286" y="176"/>
                      </a:lnTo>
                      <a:lnTo>
                        <a:pt x="1288" y="176"/>
                      </a:lnTo>
                      <a:close/>
                      <a:moveTo>
                        <a:pt x="359" y="425"/>
                      </a:moveTo>
                      <a:lnTo>
                        <a:pt x="359" y="425"/>
                      </a:lnTo>
                      <a:lnTo>
                        <a:pt x="368" y="424"/>
                      </a:lnTo>
                      <a:lnTo>
                        <a:pt x="373" y="421"/>
                      </a:lnTo>
                      <a:lnTo>
                        <a:pt x="380" y="417"/>
                      </a:lnTo>
                      <a:lnTo>
                        <a:pt x="384" y="412"/>
                      </a:lnTo>
                      <a:lnTo>
                        <a:pt x="388" y="406"/>
                      </a:lnTo>
                      <a:lnTo>
                        <a:pt x="393" y="399"/>
                      </a:lnTo>
                      <a:lnTo>
                        <a:pt x="394" y="394"/>
                      </a:lnTo>
                      <a:lnTo>
                        <a:pt x="395" y="387"/>
                      </a:lnTo>
                      <a:lnTo>
                        <a:pt x="395" y="380"/>
                      </a:lnTo>
                      <a:lnTo>
                        <a:pt x="394" y="373"/>
                      </a:lnTo>
                      <a:lnTo>
                        <a:pt x="393" y="367"/>
                      </a:lnTo>
                      <a:lnTo>
                        <a:pt x="390" y="363"/>
                      </a:lnTo>
                      <a:lnTo>
                        <a:pt x="384" y="359"/>
                      </a:lnTo>
                      <a:lnTo>
                        <a:pt x="379" y="358"/>
                      </a:lnTo>
                      <a:lnTo>
                        <a:pt x="372" y="356"/>
                      </a:lnTo>
                      <a:lnTo>
                        <a:pt x="364" y="358"/>
                      </a:lnTo>
                      <a:lnTo>
                        <a:pt x="357" y="360"/>
                      </a:lnTo>
                      <a:lnTo>
                        <a:pt x="350" y="363"/>
                      </a:lnTo>
                      <a:lnTo>
                        <a:pt x="344" y="367"/>
                      </a:lnTo>
                      <a:lnTo>
                        <a:pt x="339" y="373"/>
                      </a:lnTo>
                      <a:lnTo>
                        <a:pt x="334" y="378"/>
                      </a:lnTo>
                      <a:lnTo>
                        <a:pt x="332" y="384"/>
                      </a:lnTo>
                      <a:lnTo>
                        <a:pt x="330" y="389"/>
                      </a:lnTo>
                      <a:lnTo>
                        <a:pt x="329" y="396"/>
                      </a:lnTo>
                      <a:lnTo>
                        <a:pt x="329" y="402"/>
                      </a:lnTo>
                      <a:lnTo>
                        <a:pt x="330" y="407"/>
                      </a:lnTo>
                      <a:lnTo>
                        <a:pt x="332" y="413"/>
                      </a:lnTo>
                      <a:lnTo>
                        <a:pt x="336" y="417"/>
                      </a:lnTo>
                      <a:lnTo>
                        <a:pt x="340" y="420"/>
                      </a:lnTo>
                      <a:lnTo>
                        <a:pt x="346" y="423"/>
                      </a:lnTo>
                      <a:lnTo>
                        <a:pt x="352" y="424"/>
                      </a:lnTo>
                      <a:lnTo>
                        <a:pt x="359" y="425"/>
                      </a:lnTo>
                      <a:close/>
                      <a:moveTo>
                        <a:pt x="1292" y="179"/>
                      </a:moveTo>
                      <a:lnTo>
                        <a:pt x="1292" y="179"/>
                      </a:lnTo>
                      <a:lnTo>
                        <a:pt x="1292" y="178"/>
                      </a:lnTo>
                      <a:lnTo>
                        <a:pt x="1291" y="176"/>
                      </a:lnTo>
                      <a:lnTo>
                        <a:pt x="1288" y="176"/>
                      </a:lnTo>
                      <a:lnTo>
                        <a:pt x="1289" y="178"/>
                      </a:lnTo>
                      <a:lnTo>
                        <a:pt x="1289" y="179"/>
                      </a:lnTo>
                      <a:lnTo>
                        <a:pt x="1292" y="179"/>
                      </a:lnTo>
                      <a:close/>
                      <a:moveTo>
                        <a:pt x="1277" y="182"/>
                      </a:moveTo>
                      <a:lnTo>
                        <a:pt x="1277" y="182"/>
                      </a:lnTo>
                      <a:lnTo>
                        <a:pt x="1285" y="198"/>
                      </a:lnTo>
                      <a:lnTo>
                        <a:pt x="1291" y="205"/>
                      </a:lnTo>
                      <a:lnTo>
                        <a:pt x="1296" y="211"/>
                      </a:lnTo>
                      <a:lnTo>
                        <a:pt x="1302" y="216"/>
                      </a:lnTo>
                      <a:lnTo>
                        <a:pt x="1310" y="219"/>
                      </a:lnTo>
                      <a:lnTo>
                        <a:pt x="1318" y="222"/>
                      </a:lnTo>
                      <a:lnTo>
                        <a:pt x="1328" y="222"/>
                      </a:lnTo>
                      <a:lnTo>
                        <a:pt x="1325" y="216"/>
                      </a:lnTo>
                      <a:lnTo>
                        <a:pt x="1322" y="212"/>
                      </a:lnTo>
                      <a:lnTo>
                        <a:pt x="1316" y="205"/>
                      </a:lnTo>
                      <a:lnTo>
                        <a:pt x="1307" y="198"/>
                      </a:lnTo>
                      <a:lnTo>
                        <a:pt x="1302" y="190"/>
                      </a:lnTo>
                      <a:lnTo>
                        <a:pt x="1303" y="190"/>
                      </a:lnTo>
                      <a:lnTo>
                        <a:pt x="1303" y="189"/>
                      </a:lnTo>
                      <a:lnTo>
                        <a:pt x="1300" y="187"/>
                      </a:lnTo>
                      <a:lnTo>
                        <a:pt x="1300" y="186"/>
                      </a:lnTo>
                      <a:lnTo>
                        <a:pt x="1299" y="185"/>
                      </a:lnTo>
                      <a:lnTo>
                        <a:pt x="1296" y="185"/>
                      </a:lnTo>
                      <a:lnTo>
                        <a:pt x="1296" y="180"/>
                      </a:lnTo>
                      <a:lnTo>
                        <a:pt x="1292" y="179"/>
                      </a:lnTo>
                      <a:lnTo>
                        <a:pt x="1293" y="186"/>
                      </a:lnTo>
                      <a:lnTo>
                        <a:pt x="1289" y="185"/>
                      </a:lnTo>
                      <a:lnTo>
                        <a:pt x="1285" y="183"/>
                      </a:lnTo>
                      <a:lnTo>
                        <a:pt x="1281" y="182"/>
                      </a:lnTo>
                      <a:lnTo>
                        <a:pt x="1277" y="182"/>
                      </a:lnTo>
                      <a:close/>
                      <a:moveTo>
                        <a:pt x="1040" y="234"/>
                      </a:moveTo>
                      <a:lnTo>
                        <a:pt x="1040" y="234"/>
                      </a:lnTo>
                      <a:lnTo>
                        <a:pt x="1032" y="240"/>
                      </a:lnTo>
                      <a:lnTo>
                        <a:pt x="1028" y="244"/>
                      </a:lnTo>
                      <a:lnTo>
                        <a:pt x="1025" y="250"/>
                      </a:lnTo>
                      <a:lnTo>
                        <a:pt x="1025" y="257"/>
                      </a:lnTo>
                      <a:lnTo>
                        <a:pt x="1026" y="262"/>
                      </a:lnTo>
                      <a:lnTo>
                        <a:pt x="1028" y="266"/>
                      </a:lnTo>
                      <a:lnTo>
                        <a:pt x="1032" y="272"/>
                      </a:lnTo>
                      <a:lnTo>
                        <a:pt x="1037" y="277"/>
                      </a:lnTo>
                      <a:lnTo>
                        <a:pt x="1050" y="284"/>
                      </a:lnTo>
                      <a:lnTo>
                        <a:pt x="1062" y="290"/>
                      </a:lnTo>
                      <a:lnTo>
                        <a:pt x="1069" y="291"/>
                      </a:lnTo>
                      <a:lnTo>
                        <a:pt x="1076" y="291"/>
                      </a:lnTo>
                      <a:lnTo>
                        <a:pt x="1082" y="291"/>
                      </a:lnTo>
                      <a:lnTo>
                        <a:pt x="1087" y="288"/>
                      </a:lnTo>
                      <a:lnTo>
                        <a:pt x="1093" y="284"/>
                      </a:lnTo>
                      <a:lnTo>
                        <a:pt x="1097" y="279"/>
                      </a:lnTo>
                      <a:lnTo>
                        <a:pt x="1098" y="275"/>
                      </a:lnTo>
                      <a:lnTo>
                        <a:pt x="1100" y="269"/>
                      </a:lnTo>
                      <a:lnTo>
                        <a:pt x="1098" y="262"/>
                      </a:lnTo>
                      <a:lnTo>
                        <a:pt x="1097" y="257"/>
                      </a:lnTo>
                      <a:lnTo>
                        <a:pt x="1094" y="251"/>
                      </a:lnTo>
                      <a:lnTo>
                        <a:pt x="1090" y="245"/>
                      </a:lnTo>
                      <a:lnTo>
                        <a:pt x="1084" y="241"/>
                      </a:lnTo>
                      <a:lnTo>
                        <a:pt x="1079" y="237"/>
                      </a:lnTo>
                      <a:lnTo>
                        <a:pt x="1073" y="233"/>
                      </a:lnTo>
                      <a:lnTo>
                        <a:pt x="1066" y="232"/>
                      </a:lnTo>
                      <a:lnTo>
                        <a:pt x="1060" y="230"/>
                      </a:lnTo>
                      <a:lnTo>
                        <a:pt x="1053" y="230"/>
                      </a:lnTo>
                      <a:lnTo>
                        <a:pt x="1047" y="232"/>
                      </a:lnTo>
                      <a:lnTo>
                        <a:pt x="1040" y="234"/>
                      </a:lnTo>
                      <a:close/>
                      <a:moveTo>
                        <a:pt x="224" y="461"/>
                      </a:moveTo>
                      <a:lnTo>
                        <a:pt x="224" y="461"/>
                      </a:lnTo>
                      <a:lnTo>
                        <a:pt x="231" y="461"/>
                      </a:lnTo>
                      <a:lnTo>
                        <a:pt x="238" y="461"/>
                      </a:lnTo>
                      <a:lnTo>
                        <a:pt x="245" y="460"/>
                      </a:lnTo>
                      <a:lnTo>
                        <a:pt x="250" y="459"/>
                      </a:lnTo>
                      <a:lnTo>
                        <a:pt x="256" y="456"/>
                      </a:lnTo>
                      <a:lnTo>
                        <a:pt x="261" y="452"/>
                      </a:lnTo>
                      <a:lnTo>
                        <a:pt x="265" y="448"/>
                      </a:lnTo>
                      <a:lnTo>
                        <a:pt x="268" y="442"/>
                      </a:lnTo>
                      <a:lnTo>
                        <a:pt x="271" y="437"/>
                      </a:lnTo>
                      <a:lnTo>
                        <a:pt x="274" y="431"/>
                      </a:lnTo>
                      <a:lnTo>
                        <a:pt x="275" y="425"/>
                      </a:lnTo>
                      <a:lnTo>
                        <a:pt x="275" y="420"/>
                      </a:lnTo>
                      <a:lnTo>
                        <a:pt x="274" y="413"/>
                      </a:lnTo>
                      <a:lnTo>
                        <a:pt x="272" y="407"/>
                      </a:lnTo>
                      <a:lnTo>
                        <a:pt x="268" y="402"/>
                      </a:lnTo>
                      <a:lnTo>
                        <a:pt x="264" y="396"/>
                      </a:lnTo>
                      <a:lnTo>
                        <a:pt x="257" y="396"/>
                      </a:lnTo>
                      <a:lnTo>
                        <a:pt x="251" y="396"/>
                      </a:lnTo>
                      <a:lnTo>
                        <a:pt x="245" y="398"/>
                      </a:lnTo>
                      <a:lnTo>
                        <a:pt x="239" y="399"/>
                      </a:lnTo>
                      <a:lnTo>
                        <a:pt x="233" y="402"/>
                      </a:lnTo>
                      <a:lnTo>
                        <a:pt x="229" y="406"/>
                      </a:lnTo>
                      <a:lnTo>
                        <a:pt x="225" y="409"/>
                      </a:lnTo>
                      <a:lnTo>
                        <a:pt x="222" y="414"/>
                      </a:lnTo>
                      <a:lnTo>
                        <a:pt x="220" y="419"/>
                      </a:lnTo>
                      <a:lnTo>
                        <a:pt x="217" y="424"/>
                      </a:lnTo>
                      <a:lnTo>
                        <a:pt x="215" y="430"/>
                      </a:lnTo>
                      <a:lnTo>
                        <a:pt x="215" y="437"/>
                      </a:lnTo>
                      <a:lnTo>
                        <a:pt x="217" y="442"/>
                      </a:lnTo>
                      <a:lnTo>
                        <a:pt x="218" y="449"/>
                      </a:lnTo>
                      <a:lnTo>
                        <a:pt x="220" y="455"/>
                      </a:lnTo>
                      <a:lnTo>
                        <a:pt x="224" y="461"/>
                      </a:lnTo>
                      <a:close/>
                      <a:moveTo>
                        <a:pt x="1162" y="227"/>
                      </a:moveTo>
                      <a:lnTo>
                        <a:pt x="1162" y="227"/>
                      </a:lnTo>
                      <a:lnTo>
                        <a:pt x="1156" y="232"/>
                      </a:lnTo>
                      <a:lnTo>
                        <a:pt x="1154" y="237"/>
                      </a:lnTo>
                      <a:lnTo>
                        <a:pt x="1152" y="241"/>
                      </a:lnTo>
                      <a:lnTo>
                        <a:pt x="1152" y="247"/>
                      </a:lnTo>
                      <a:lnTo>
                        <a:pt x="1154" y="252"/>
                      </a:lnTo>
                      <a:lnTo>
                        <a:pt x="1155" y="258"/>
                      </a:lnTo>
                      <a:lnTo>
                        <a:pt x="1162" y="268"/>
                      </a:lnTo>
                      <a:lnTo>
                        <a:pt x="1172" y="276"/>
                      </a:lnTo>
                      <a:lnTo>
                        <a:pt x="1181" y="281"/>
                      </a:lnTo>
                      <a:lnTo>
                        <a:pt x="1187" y="283"/>
                      </a:lnTo>
                      <a:lnTo>
                        <a:pt x="1192" y="284"/>
                      </a:lnTo>
                      <a:lnTo>
                        <a:pt x="1198" y="284"/>
                      </a:lnTo>
                      <a:lnTo>
                        <a:pt x="1202" y="283"/>
                      </a:lnTo>
                      <a:lnTo>
                        <a:pt x="1209" y="280"/>
                      </a:lnTo>
                      <a:lnTo>
                        <a:pt x="1213" y="276"/>
                      </a:lnTo>
                      <a:lnTo>
                        <a:pt x="1216" y="270"/>
                      </a:lnTo>
                      <a:lnTo>
                        <a:pt x="1216" y="265"/>
                      </a:lnTo>
                      <a:lnTo>
                        <a:pt x="1216" y="259"/>
                      </a:lnTo>
                      <a:lnTo>
                        <a:pt x="1215" y="252"/>
                      </a:lnTo>
                      <a:lnTo>
                        <a:pt x="1212" y="247"/>
                      </a:lnTo>
                      <a:lnTo>
                        <a:pt x="1208" y="241"/>
                      </a:lnTo>
                      <a:lnTo>
                        <a:pt x="1203" y="236"/>
                      </a:lnTo>
                      <a:lnTo>
                        <a:pt x="1198" y="230"/>
                      </a:lnTo>
                      <a:lnTo>
                        <a:pt x="1192" y="227"/>
                      </a:lnTo>
                      <a:lnTo>
                        <a:pt x="1187" y="223"/>
                      </a:lnTo>
                      <a:lnTo>
                        <a:pt x="1180" y="222"/>
                      </a:lnTo>
                      <a:lnTo>
                        <a:pt x="1174" y="222"/>
                      </a:lnTo>
                      <a:lnTo>
                        <a:pt x="1167" y="223"/>
                      </a:lnTo>
                      <a:lnTo>
                        <a:pt x="1162" y="227"/>
                      </a:lnTo>
                      <a:close/>
                      <a:moveTo>
                        <a:pt x="74" y="450"/>
                      </a:moveTo>
                      <a:lnTo>
                        <a:pt x="74" y="450"/>
                      </a:lnTo>
                      <a:lnTo>
                        <a:pt x="73" y="456"/>
                      </a:lnTo>
                      <a:lnTo>
                        <a:pt x="70" y="463"/>
                      </a:lnTo>
                      <a:lnTo>
                        <a:pt x="62" y="477"/>
                      </a:lnTo>
                      <a:lnTo>
                        <a:pt x="59" y="484"/>
                      </a:lnTo>
                      <a:lnTo>
                        <a:pt x="58" y="491"/>
                      </a:lnTo>
                      <a:lnTo>
                        <a:pt x="56" y="497"/>
                      </a:lnTo>
                      <a:lnTo>
                        <a:pt x="58" y="503"/>
                      </a:lnTo>
                      <a:lnTo>
                        <a:pt x="61" y="496"/>
                      </a:lnTo>
                      <a:lnTo>
                        <a:pt x="63" y="489"/>
                      </a:lnTo>
                      <a:lnTo>
                        <a:pt x="72" y="474"/>
                      </a:lnTo>
                      <a:lnTo>
                        <a:pt x="76" y="466"/>
                      </a:lnTo>
                      <a:lnTo>
                        <a:pt x="77" y="459"/>
                      </a:lnTo>
                      <a:lnTo>
                        <a:pt x="77" y="453"/>
                      </a:lnTo>
                      <a:lnTo>
                        <a:pt x="76" y="452"/>
                      </a:lnTo>
                      <a:lnTo>
                        <a:pt x="74" y="450"/>
                      </a:lnTo>
                      <a:close/>
                      <a:moveTo>
                        <a:pt x="117" y="502"/>
                      </a:moveTo>
                      <a:lnTo>
                        <a:pt x="117" y="502"/>
                      </a:lnTo>
                      <a:lnTo>
                        <a:pt x="127" y="506"/>
                      </a:lnTo>
                      <a:lnTo>
                        <a:pt x="131" y="507"/>
                      </a:lnTo>
                      <a:lnTo>
                        <a:pt x="135" y="509"/>
                      </a:lnTo>
                      <a:lnTo>
                        <a:pt x="149" y="497"/>
                      </a:lnTo>
                      <a:lnTo>
                        <a:pt x="153" y="491"/>
                      </a:lnTo>
                      <a:lnTo>
                        <a:pt x="157" y="484"/>
                      </a:lnTo>
                      <a:lnTo>
                        <a:pt x="162" y="477"/>
                      </a:lnTo>
                      <a:lnTo>
                        <a:pt x="163" y="467"/>
                      </a:lnTo>
                      <a:lnTo>
                        <a:pt x="163" y="457"/>
                      </a:lnTo>
                      <a:lnTo>
                        <a:pt x="160" y="446"/>
                      </a:lnTo>
                      <a:lnTo>
                        <a:pt x="155" y="445"/>
                      </a:lnTo>
                      <a:lnTo>
                        <a:pt x="150" y="443"/>
                      </a:lnTo>
                      <a:lnTo>
                        <a:pt x="145" y="445"/>
                      </a:lnTo>
                      <a:lnTo>
                        <a:pt x="141" y="446"/>
                      </a:lnTo>
                      <a:lnTo>
                        <a:pt x="137" y="448"/>
                      </a:lnTo>
                      <a:lnTo>
                        <a:pt x="132" y="450"/>
                      </a:lnTo>
                      <a:lnTo>
                        <a:pt x="126" y="459"/>
                      </a:lnTo>
                      <a:lnTo>
                        <a:pt x="121" y="467"/>
                      </a:lnTo>
                      <a:lnTo>
                        <a:pt x="117" y="478"/>
                      </a:lnTo>
                      <a:lnTo>
                        <a:pt x="117" y="491"/>
                      </a:lnTo>
                      <a:lnTo>
                        <a:pt x="117" y="502"/>
                      </a:lnTo>
                      <a:close/>
                      <a:moveTo>
                        <a:pt x="1321" y="277"/>
                      </a:moveTo>
                      <a:lnTo>
                        <a:pt x="1321" y="277"/>
                      </a:lnTo>
                      <a:lnTo>
                        <a:pt x="1321" y="272"/>
                      </a:lnTo>
                      <a:lnTo>
                        <a:pt x="1321" y="266"/>
                      </a:lnTo>
                      <a:lnTo>
                        <a:pt x="1320" y="261"/>
                      </a:lnTo>
                      <a:lnTo>
                        <a:pt x="1317" y="255"/>
                      </a:lnTo>
                      <a:lnTo>
                        <a:pt x="1310" y="244"/>
                      </a:lnTo>
                      <a:lnTo>
                        <a:pt x="1302" y="236"/>
                      </a:lnTo>
                      <a:lnTo>
                        <a:pt x="1292" y="232"/>
                      </a:lnTo>
                      <a:lnTo>
                        <a:pt x="1286" y="230"/>
                      </a:lnTo>
                      <a:lnTo>
                        <a:pt x="1281" y="229"/>
                      </a:lnTo>
                      <a:lnTo>
                        <a:pt x="1277" y="230"/>
                      </a:lnTo>
                      <a:lnTo>
                        <a:pt x="1271" y="233"/>
                      </a:lnTo>
                      <a:lnTo>
                        <a:pt x="1268" y="236"/>
                      </a:lnTo>
                      <a:lnTo>
                        <a:pt x="1264" y="241"/>
                      </a:lnTo>
                      <a:lnTo>
                        <a:pt x="1268" y="251"/>
                      </a:lnTo>
                      <a:lnTo>
                        <a:pt x="1273" y="259"/>
                      </a:lnTo>
                      <a:lnTo>
                        <a:pt x="1280" y="268"/>
                      </a:lnTo>
                      <a:lnTo>
                        <a:pt x="1286" y="275"/>
                      </a:lnTo>
                      <a:lnTo>
                        <a:pt x="1293" y="279"/>
                      </a:lnTo>
                      <a:lnTo>
                        <a:pt x="1303" y="281"/>
                      </a:lnTo>
                      <a:lnTo>
                        <a:pt x="1311" y="280"/>
                      </a:lnTo>
                      <a:lnTo>
                        <a:pt x="1321" y="277"/>
                      </a:lnTo>
                      <a:close/>
                      <a:moveTo>
                        <a:pt x="1349" y="232"/>
                      </a:moveTo>
                      <a:lnTo>
                        <a:pt x="1349" y="232"/>
                      </a:lnTo>
                      <a:lnTo>
                        <a:pt x="1347" y="230"/>
                      </a:lnTo>
                      <a:lnTo>
                        <a:pt x="1346" y="230"/>
                      </a:lnTo>
                      <a:lnTo>
                        <a:pt x="1347" y="232"/>
                      </a:lnTo>
                      <a:lnTo>
                        <a:pt x="1349" y="232"/>
                      </a:lnTo>
                      <a:close/>
                      <a:moveTo>
                        <a:pt x="1353" y="237"/>
                      </a:moveTo>
                      <a:lnTo>
                        <a:pt x="1353" y="237"/>
                      </a:lnTo>
                      <a:lnTo>
                        <a:pt x="1353" y="233"/>
                      </a:lnTo>
                      <a:lnTo>
                        <a:pt x="1349" y="232"/>
                      </a:lnTo>
                      <a:lnTo>
                        <a:pt x="1350" y="236"/>
                      </a:lnTo>
                      <a:lnTo>
                        <a:pt x="1353" y="237"/>
                      </a:lnTo>
                      <a:close/>
                      <a:moveTo>
                        <a:pt x="1357" y="240"/>
                      </a:moveTo>
                      <a:lnTo>
                        <a:pt x="1357" y="240"/>
                      </a:lnTo>
                      <a:lnTo>
                        <a:pt x="1357" y="239"/>
                      </a:lnTo>
                      <a:lnTo>
                        <a:pt x="1356" y="237"/>
                      </a:lnTo>
                      <a:lnTo>
                        <a:pt x="1353" y="237"/>
                      </a:lnTo>
                      <a:lnTo>
                        <a:pt x="1354" y="239"/>
                      </a:lnTo>
                      <a:lnTo>
                        <a:pt x="1354" y="240"/>
                      </a:lnTo>
                      <a:lnTo>
                        <a:pt x="1357" y="240"/>
                      </a:lnTo>
                      <a:close/>
                      <a:moveTo>
                        <a:pt x="1357" y="240"/>
                      </a:moveTo>
                      <a:lnTo>
                        <a:pt x="1357" y="240"/>
                      </a:lnTo>
                      <a:lnTo>
                        <a:pt x="1360" y="241"/>
                      </a:lnTo>
                      <a:lnTo>
                        <a:pt x="1360" y="240"/>
                      </a:lnTo>
                      <a:lnTo>
                        <a:pt x="1357" y="240"/>
                      </a:lnTo>
                      <a:close/>
                      <a:moveTo>
                        <a:pt x="83" y="492"/>
                      </a:moveTo>
                      <a:lnTo>
                        <a:pt x="83" y="492"/>
                      </a:lnTo>
                      <a:lnTo>
                        <a:pt x="80" y="489"/>
                      </a:lnTo>
                      <a:lnTo>
                        <a:pt x="76" y="489"/>
                      </a:lnTo>
                      <a:lnTo>
                        <a:pt x="66" y="502"/>
                      </a:lnTo>
                      <a:lnTo>
                        <a:pt x="62" y="510"/>
                      </a:lnTo>
                      <a:lnTo>
                        <a:pt x="58" y="518"/>
                      </a:lnTo>
                      <a:lnTo>
                        <a:pt x="56" y="527"/>
                      </a:lnTo>
                      <a:lnTo>
                        <a:pt x="55" y="535"/>
                      </a:lnTo>
                      <a:lnTo>
                        <a:pt x="55" y="542"/>
                      </a:lnTo>
                      <a:lnTo>
                        <a:pt x="58" y="550"/>
                      </a:lnTo>
                      <a:lnTo>
                        <a:pt x="65" y="546"/>
                      </a:lnTo>
                      <a:lnTo>
                        <a:pt x="70" y="540"/>
                      </a:lnTo>
                      <a:lnTo>
                        <a:pt x="76" y="533"/>
                      </a:lnTo>
                      <a:lnTo>
                        <a:pt x="80" y="527"/>
                      </a:lnTo>
                      <a:lnTo>
                        <a:pt x="81" y="520"/>
                      </a:lnTo>
                      <a:lnTo>
                        <a:pt x="83" y="511"/>
                      </a:lnTo>
                      <a:lnTo>
                        <a:pt x="84" y="502"/>
                      </a:lnTo>
                      <a:lnTo>
                        <a:pt x="83" y="492"/>
                      </a:lnTo>
                      <a:close/>
                      <a:moveTo>
                        <a:pt x="561" y="399"/>
                      </a:moveTo>
                      <a:lnTo>
                        <a:pt x="561" y="399"/>
                      </a:lnTo>
                      <a:lnTo>
                        <a:pt x="549" y="407"/>
                      </a:lnTo>
                      <a:lnTo>
                        <a:pt x="543" y="412"/>
                      </a:lnTo>
                      <a:lnTo>
                        <a:pt x="541" y="417"/>
                      </a:lnTo>
                      <a:lnTo>
                        <a:pt x="538" y="423"/>
                      </a:lnTo>
                      <a:lnTo>
                        <a:pt x="537" y="430"/>
                      </a:lnTo>
                      <a:lnTo>
                        <a:pt x="538" y="438"/>
                      </a:lnTo>
                      <a:lnTo>
                        <a:pt x="541" y="446"/>
                      </a:lnTo>
                      <a:lnTo>
                        <a:pt x="545" y="455"/>
                      </a:lnTo>
                      <a:lnTo>
                        <a:pt x="549" y="460"/>
                      </a:lnTo>
                      <a:lnTo>
                        <a:pt x="554" y="464"/>
                      </a:lnTo>
                      <a:lnTo>
                        <a:pt x="561" y="467"/>
                      </a:lnTo>
                      <a:lnTo>
                        <a:pt x="568" y="468"/>
                      </a:lnTo>
                      <a:lnTo>
                        <a:pt x="577" y="468"/>
                      </a:lnTo>
                      <a:lnTo>
                        <a:pt x="584" y="468"/>
                      </a:lnTo>
                      <a:lnTo>
                        <a:pt x="590" y="466"/>
                      </a:lnTo>
                      <a:lnTo>
                        <a:pt x="597" y="461"/>
                      </a:lnTo>
                      <a:lnTo>
                        <a:pt x="604" y="457"/>
                      </a:lnTo>
                      <a:lnTo>
                        <a:pt x="610" y="452"/>
                      </a:lnTo>
                      <a:lnTo>
                        <a:pt x="614" y="445"/>
                      </a:lnTo>
                      <a:lnTo>
                        <a:pt x="617" y="438"/>
                      </a:lnTo>
                      <a:lnTo>
                        <a:pt x="618" y="431"/>
                      </a:lnTo>
                      <a:lnTo>
                        <a:pt x="617" y="421"/>
                      </a:lnTo>
                      <a:lnTo>
                        <a:pt x="614" y="413"/>
                      </a:lnTo>
                      <a:lnTo>
                        <a:pt x="611" y="407"/>
                      </a:lnTo>
                      <a:lnTo>
                        <a:pt x="607" y="402"/>
                      </a:lnTo>
                      <a:lnTo>
                        <a:pt x="603" y="398"/>
                      </a:lnTo>
                      <a:lnTo>
                        <a:pt x="597" y="395"/>
                      </a:lnTo>
                      <a:lnTo>
                        <a:pt x="589" y="394"/>
                      </a:lnTo>
                      <a:lnTo>
                        <a:pt x="581" y="394"/>
                      </a:lnTo>
                      <a:lnTo>
                        <a:pt x="572" y="395"/>
                      </a:lnTo>
                      <a:lnTo>
                        <a:pt x="561" y="399"/>
                      </a:lnTo>
                      <a:close/>
                      <a:moveTo>
                        <a:pt x="700" y="373"/>
                      </a:moveTo>
                      <a:lnTo>
                        <a:pt x="700" y="373"/>
                      </a:lnTo>
                      <a:lnTo>
                        <a:pt x="689" y="381"/>
                      </a:lnTo>
                      <a:lnTo>
                        <a:pt x="685" y="385"/>
                      </a:lnTo>
                      <a:lnTo>
                        <a:pt x="682" y="389"/>
                      </a:lnTo>
                      <a:lnTo>
                        <a:pt x="680" y="395"/>
                      </a:lnTo>
                      <a:lnTo>
                        <a:pt x="679" y="399"/>
                      </a:lnTo>
                      <a:lnTo>
                        <a:pt x="679" y="403"/>
                      </a:lnTo>
                      <a:lnTo>
                        <a:pt x="680" y="407"/>
                      </a:lnTo>
                      <a:lnTo>
                        <a:pt x="685" y="414"/>
                      </a:lnTo>
                      <a:lnTo>
                        <a:pt x="690" y="421"/>
                      </a:lnTo>
                      <a:lnTo>
                        <a:pt x="698" y="428"/>
                      </a:lnTo>
                      <a:lnTo>
                        <a:pt x="708" y="432"/>
                      </a:lnTo>
                      <a:lnTo>
                        <a:pt x="719" y="435"/>
                      </a:lnTo>
                      <a:lnTo>
                        <a:pt x="729" y="437"/>
                      </a:lnTo>
                      <a:lnTo>
                        <a:pt x="739" y="437"/>
                      </a:lnTo>
                      <a:lnTo>
                        <a:pt x="747" y="434"/>
                      </a:lnTo>
                      <a:lnTo>
                        <a:pt x="754" y="428"/>
                      </a:lnTo>
                      <a:lnTo>
                        <a:pt x="757" y="424"/>
                      </a:lnTo>
                      <a:lnTo>
                        <a:pt x="759" y="420"/>
                      </a:lnTo>
                      <a:lnTo>
                        <a:pt x="761" y="414"/>
                      </a:lnTo>
                      <a:lnTo>
                        <a:pt x="762" y="409"/>
                      </a:lnTo>
                      <a:lnTo>
                        <a:pt x="762" y="402"/>
                      </a:lnTo>
                      <a:lnTo>
                        <a:pt x="761" y="395"/>
                      </a:lnTo>
                      <a:lnTo>
                        <a:pt x="758" y="385"/>
                      </a:lnTo>
                      <a:lnTo>
                        <a:pt x="754" y="377"/>
                      </a:lnTo>
                      <a:lnTo>
                        <a:pt x="748" y="370"/>
                      </a:lnTo>
                      <a:lnTo>
                        <a:pt x="741" y="366"/>
                      </a:lnTo>
                      <a:lnTo>
                        <a:pt x="733" y="363"/>
                      </a:lnTo>
                      <a:lnTo>
                        <a:pt x="723" y="363"/>
                      </a:lnTo>
                      <a:lnTo>
                        <a:pt x="712" y="367"/>
                      </a:lnTo>
                      <a:lnTo>
                        <a:pt x="700" y="373"/>
                      </a:lnTo>
                      <a:close/>
                      <a:moveTo>
                        <a:pt x="909" y="403"/>
                      </a:moveTo>
                      <a:lnTo>
                        <a:pt x="909" y="403"/>
                      </a:lnTo>
                      <a:lnTo>
                        <a:pt x="913" y="396"/>
                      </a:lnTo>
                      <a:lnTo>
                        <a:pt x="916" y="389"/>
                      </a:lnTo>
                      <a:lnTo>
                        <a:pt x="916" y="384"/>
                      </a:lnTo>
                      <a:lnTo>
                        <a:pt x="917" y="378"/>
                      </a:lnTo>
                      <a:lnTo>
                        <a:pt x="916" y="371"/>
                      </a:lnTo>
                      <a:lnTo>
                        <a:pt x="914" y="366"/>
                      </a:lnTo>
                      <a:lnTo>
                        <a:pt x="911" y="362"/>
                      </a:lnTo>
                      <a:lnTo>
                        <a:pt x="909" y="356"/>
                      </a:lnTo>
                      <a:lnTo>
                        <a:pt x="900" y="348"/>
                      </a:lnTo>
                      <a:lnTo>
                        <a:pt x="891" y="342"/>
                      </a:lnTo>
                      <a:lnTo>
                        <a:pt x="885" y="341"/>
                      </a:lnTo>
                      <a:lnTo>
                        <a:pt x="878" y="340"/>
                      </a:lnTo>
                      <a:lnTo>
                        <a:pt x="873" y="340"/>
                      </a:lnTo>
                      <a:lnTo>
                        <a:pt x="867" y="341"/>
                      </a:lnTo>
                      <a:lnTo>
                        <a:pt x="858" y="344"/>
                      </a:lnTo>
                      <a:lnTo>
                        <a:pt x="851" y="348"/>
                      </a:lnTo>
                      <a:lnTo>
                        <a:pt x="846" y="355"/>
                      </a:lnTo>
                      <a:lnTo>
                        <a:pt x="842" y="362"/>
                      </a:lnTo>
                      <a:lnTo>
                        <a:pt x="841" y="369"/>
                      </a:lnTo>
                      <a:lnTo>
                        <a:pt x="841" y="377"/>
                      </a:lnTo>
                      <a:lnTo>
                        <a:pt x="841" y="384"/>
                      </a:lnTo>
                      <a:lnTo>
                        <a:pt x="844" y="392"/>
                      </a:lnTo>
                      <a:lnTo>
                        <a:pt x="848" y="398"/>
                      </a:lnTo>
                      <a:lnTo>
                        <a:pt x="853" y="405"/>
                      </a:lnTo>
                      <a:lnTo>
                        <a:pt x="860" y="409"/>
                      </a:lnTo>
                      <a:lnTo>
                        <a:pt x="867" y="412"/>
                      </a:lnTo>
                      <a:lnTo>
                        <a:pt x="877" y="413"/>
                      </a:lnTo>
                      <a:lnTo>
                        <a:pt x="887" y="412"/>
                      </a:lnTo>
                      <a:lnTo>
                        <a:pt x="898" y="409"/>
                      </a:lnTo>
                      <a:lnTo>
                        <a:pt x="909" y="403"/>
                      </a:lnTo>
                      <a:close/>
                      <a:moveTo>
                        <a:pt x="1394" y="295"/>
                      </a:moveTo>
                      <a:lnTo>
                        <a:pt x="1394" y="295"/>
                      </a:lnTo>
                      <a:lnTo>
                        <a:pt x="1386" y="279"/>
                      </a:lnTo>
                      <a:lnTo>
                        <a:pt x="1382" y="272"/>
                      </a:lnTo>
                      <a:lnTo>
                        <a:pt x="1376" y="265"/>
                      </a:lnTo>
                      <a:lnTo>
                        <a:pt x="1371" y="259"/>
                      </a:lnTo>
                      <a:lnTo>
                        <a:pt x="1364" y="254"/>
                      </a:lnTo>
                      <a:lnTo>
                        <a:pt x="1357" y="251"/>
                      </a:lnTo>
                      <a:lnTo>
                        <a:pt x="1349" y="248"/>
                      </a:lnTo>
                      <a:lnTo>
                        <a:pt x="1352" y="258"/>
                      </a:lnTo>
                      <a:lnTo>
                        <a:pt x="1356" y="268"/>
                      </a:lnTo>
                      <a:lnTo>
                        <a:pt x="1360" y="275"/>
                      </a:lnTo>
                      <a:lnTo>
                        <a:pt x="1365" y="281"/>
                      </a:lnTo>
                      <a:lnTo>
                        <a:pt x="1371" y="287"/>
                      </a:lnTo>
                      <a:lnTo>
                        <a:pt x="1378" y="291"/>
                      </a:lnTo>
                      <a:lnTo>
                        <a:pt x="1386" y="294"/>
                      </a:lnTo>
                      <a:lnTo>
                        <a:pt x="1394" y="295"/>
                      </a:lnTo>
                      <a:close/>
                      <a:moveTo>
                        <a:pt x="1363" y="248"/>
                      </a:moveTo>
                      <a:lnTo>
                        <a:pt x="1363" y="248"/>
                      </a:lnTo>
                      <a:lnTo>
                        <a:pt x="1363" y="250"/>
                      </a:lnTo>
                      <a:lnTo>
                        <a:pt x="1363" y="248"/>
                      </a:lnTo>
                      <a:close/>
                      <a:moveTo>
                        <a:pt x="405" y="486"/>
                      </a:moveTo>
                      <a:lnTo>
                        <a:pt x="405" y="486"/>
                      </a:lnTo>
                      <a:lnTo>
                        <a:pt x="409" y="493"/>
                      </a:lnTo>
                      <a:lnTo>
                        <a:pt x="415" y="497"/>
                      </a:lnTo>
                      <a:lnTo>
                        <a:pt x="422" y="500"/>
                      </a:lnTo>
                      <a:lnTo>
                        <a:pt x="430" y="502"/>
                      </a:lnTo>
                      <a:lnTo>
                        <a:pt x="437" y="500"/>
                      </a:lnTo>
                      <a:lnTo>
                        <a:pt x="445" y="499"/>
                      </a:lnTo>
                      <a:lnTo>
                        <a:pt x="452" y="495"/>
                      </a:lnTo>
                      <a:lnTo>
                        <a:pt x="459" y="491"/>
                      </a:lnTo>
                      <a:lnTo>
                        <a:pt x="465" y="485"/>
                      </a:lnTo>
                      <a:lnTo>
                        <a:pt x="470" y="478"/>
                      </a:lnTo>
                      <a:lnTo>
                        <a:pt x="474" y="471"/>
                      </a:lnTo>
                      <a:lnTo>
                        <a:pt x="476" y="464"/>
                      </a:lnTo>
                      <a:lnTo>
                        <a:pt x="477" y="456"/>
                      </a:lnTo>
                      <a:lnTo>
                        <a:pt x="476" y="448"/>
                      </a:lnTo>
                      <a:lnTo>
                        <a:pt x="471" y="439"/>
                      </a:lnTo>
                      <a:lnTo>
                        <a:pt x="465" y="431"/>
                      </a:lnTo>
                      <a:lnTo>
                        <a:pt x="458" y="428"/>
                      </a:lnTo>
                      <a:lnTo>
                        <a:pt x="451" y="427"/>
                      </a:lnTo>
                      <a:lnTo>
                        <a:pt x="442" y="427"/>
                      </a:lnTo>
                      <a:lnTo>
                        <a:pt x="437" y="427"/>
                      </a:lnTo>
                      <a:lnTo>
                        <a:pt x="430" y="428"/>
                      </a:lnTo>
                      <a:lnTo>
                        <a:pt x="424" y="431"/>
                      </a:lnTo>
                      <a:lnTo>
                        <a:pt x="419" y="435"/>
                      </a:lnTo>
                      <a:lnTo>
                        <a:pt x="413" y="439"/>
                      </a:lnTo>
                      <a:lnTo>
                        <a:pt x="409" y="443"/>
                      </a:lnTo>
                      <a:lnTo>
                        <a:pt x="406" y="449"/>
                      </a:lnTo>
                      <a:lnTo>
                        <a:pt x="404" y="455"/>
                      </a:lnTo>
                      <a:lnTo>
                        <a:pt x="401" y="461"/>
                      </a:lnTo>
                      <a:lnTo>
                        <a:pt x="401" y="467"/>
                      </a:lnTo>
                      <a:lnTo>
                        <a:pt x="401" y="474"/>
                      </a:lnTo>
                      <a:lnTo>
                        <a:pt x="402" y="479"/>
                      </a:lnTo>
                      <a:lnTo>
                        <a:pt x="405" y="486"/>
                      </a:lnTo>
                      <a:close/>
                      <a:moveTo>
                        <a:pt x="997" y="326"/>
                      </a:moveTo>
                      <a:lnTo>
                        <a:pt x="997" y="326"/>
                      </a:lnTo>
                      <a:lnTo>
                        <a:pt x="986" y="333"/>
                      </a:lnTo>
                      <a:lnTo>
                        <a:pt x="983" y="337"/>
                      </a:lnTo>
                      <a:lnTo>
                        <a:pt x="981" y="341"/>
                      </a:lnTo>
                      <a:lnTo>
                        <a:pt x="978" y="345"/>
                      </a:lnTo>
                      <a:lnTo>
                        <a:pt x="978" y="349"/>
                      </a:lnTo>
                      <a:lnTo>
                        <a:pt x="978" y="358"/>
                      </a:lnTo>
                      <a:lnTo>
                        <a:pt x="982" y="366"/>
                      </a:lnTo>
                      <a:lnTo>
                        <a:pt x="988" y="373"/>
                      </a:lnTo>
                      <a:lnTo>
                        <a:pt x="996" y="378"/>
                      </a:lnTo>
                      <a:lnTo>
                        <a:pt x="1004" y="384"/>
                      </a:lnTo>
                      <a:lnTo>
                        <a:pt x="1014" y="388"/>
                      </a:lnTo>
                      <a:lnTo>
                        <a:pt x="1024" y="389"/>
                      </a:lnTo>
                      <a:lnTo>
                        <a:pt x="1033" y="391"/>
                      </a:lnTo>
                      <a:lnTo>
                        <a:pt x="1042" y="388"/>
                      </a:lnTo>
                      <a:lnTo>
                        <a:pt x="1048" y="384"/>
                      </a:lnTo>
                      <a:lnTo>
                        <a:pt x="1051" y="381"/>
                      </a:lnTo>
                      <a:lnTo>
                        <a:pt x="1054" y="377"/>
                      </a:lnTo>
                      <a:lnTo>
                        <a:pt x="1055" y="373"/>
                      </a:lnTo>
                      <a:lnTo>
                        <a:pt x="1057" y="367"/>
                      </a:lnTo>
                      <a:lnTo>
                        <a:pt x="1057" y="355"/>
                      </a:lnTo>
                      <a:lnTo>
                        <a:pt x="1054" y="344"/>
                      </a:lnTo>
                      <a:lnTo>
                        <a:pt x="1050" y="335"/>
                      </a:lnTo>
                      <a:lnTo>
                        <a:pt x="1044" y="327"/>
                      </a:lnTo>
                      <a:lnTo>
                        <a:pt x="1036" y="323"/>
                      </a:lnTo>
                      <a:lnTo>
                        <a:pt x="1028" y="319"/>
                      </a:lnTo>
                      <a:lnTo>
                        <a:pt x="1018" y="319"/>
                      </a:lnTo>
                      <a:lnTo>
                        <a:pt x="1008" y="320"/>
                      </a:lnTo>
                      <a:lnTo>
                        <a:pt x="997" y="326"/>
                      </a:lnTo>
                      <a:close/>
                      <a:moveTo>
                        <a:pt x="311" y="535"/>
                      </a:moveTo>
                      <a:lnTo>
                        <a:pt x="311" y="535"/>
                      </a:lnTo>
                      <a:lnTo>
                        <a:pt x="318" y="532"/>
                      </a:lnTo>
                      <a:lnTo>
                        <a:pt x="323" y="529"/>
                      </a:lnTo>
                      <a:lnTo>
                        <a:pt x="329" y="524"/>
                      </a:lnTo>
                      <a:lnTo>
                        <a:pt x="333" y="518"/>
                      </a:lnTo>
                      <a:lnTo>
                        <a:pt x="336" y="511"/>
                      </a:lnTo>
                      <a:lnTo>
                        <a:pt x="339" y="504"/>
                      </a:lnTo>
                      <a:lnTo>
                        <a:pt x="340" y="497"/>
                      </a:lnTo>
                      <a:lnTo>
                        <a:pt x="341" y="489"/>
                      </a:lnTo>
                      <a:lnTo>
                        <a:pt x="340" y="482"/>
                      </a:lnTo>
                      <a:lnTo>
                        <a:pt x="339" y="477"/>
                      </a:lnTo>
                      <a:lnTo>
                        <a:pt x="336" y="471"/>
                      </a:lnTo>
                      <a:lnTo>
                        <a:pt x="332" y="467"/>
                      </a:lnTo>
                      <a:lnTo>
                        <a:pt x="326" y="464"/>
                      </a:lnTo>
                      <a:lnTo>
                        <a:pt x="319" y="463"/>
                      </a:lnTo>
                      <a:lnTo>
                        <a:pt x="311" y="463"/>
                      </a:lnTo>
                      <a:lnTo>
                        <a:pt x="301" y="466"/>
                      </a:lnTo>
                      <a:lnTo>
                        <a:pt x="294" y="470"/>
                      </a:lnTo>
                      <a:lnTo>
                        <a:pt x="289" y="474"/>
                      </a:lnTo>
                      <a:lnTo>
                        <a:pt x="285" y="478"/>
                      </a:lnTo>
                      <a:lnTo>
                        <a:pt x="282" y="484"/>
                      </a:lnTo>
                      <a:lnTo>
                        <a:pt x="279" y="489"/>
                      </a:lnTo>
                      <a:lnTo>
                        <a:pt x="278" y="496"/>
                      </a:lnTo>
                      <a:lnTo>
                        <a:pt x="278" y="502"/>
                      </a:lnTo>
                      <a:lnTo>
                        <a:pt x="278" y="509"/>
                      </a:lnTo>
                      <a:lnTo>
                        <a:pt x="279" y="514"/>
                      </a:lnTo>
                      <a:lnTo>
                        <a:pt x="282" y="520"/>
                      </a:lnTo>
                      <a:lnTo>
                        <a:pt x="285" y="524"/>
                      </a:lnTo>
                      <a:lnTo>
                        <a:pt x="289" y="528"/>
                      </a:lnTo>
                      <a:lnTo>
                        <a:pt x="293" y="532"/>
                      </a:lnTo>
                      <a:lnTo>
                        <a:pt x="299" y="533"/>
                      </a:lnTo>
                      <a:lnTo>
                        <a:pt x="304" y="535"/>
                      </a:lnTo>
                      <a:lnTo>
                        <a:pt x="311" y="535"/>
                      </a:lnTo>
                      <a:close/>
                      <a:moveTo>
                        <a:pt x="1125" y="315"/>
                      </a:moveTo>
                      <a:lnTo>
                        <a:pt x="1125" y="315"/>
                      </a:lnTo>
                      <a:lnTo>
                        <a:pt x="1120" y="320"/>
                      </a:lnTo>
                      <a:lnTo>
                        <a:pt x="1116" y="326"/>
                      </a:lnTo>
                      <a:lnTo>
                        <a:pt x="1115" y="331"/>
                      </a:lnTo>
                      <a:lnTo>
                        <a:pt x="1115" y="337"/>
                      </a:lnTo>
                      <a:lnTo>
                        <a:pt x="1116" y="344"/>
                      </a:lnTo>
                      <a:lnTo>
                        <a:pt x="1118" y="349"/>
                      </a:lnTo>
                      <a:lnTo>
                        <a:pt x="1122" y="355"/>
                      </a:lnTo>
                      <a:lnTo>
                        <a:pt x="1126" y="359"/>
                      </a:lnTo>
                      <a:lnTo>
                        <a:pt x="1132" y="365"/>
                      </a:lnTo>
                      <a:lnTo>
                        <a:pt x="1137" y="369"/>
                      </a:lnTo>
                      <a:lnTo>
                        <a:pt x="1143" y="371"/>
                      </a:lnTo>
                      <a:lnTo>
                        <a:pt x="1148" y="374"/>
                      </a:lnTo>
                      <a:lnTo>
                        <a:pt x="1155" y="376"/>
                      </a:lnTo>
                      <a:lnTo>
                        <a:pt x="1162" y="376"/>
                      </a:lnTo>
                      <a:lnTo>
                        <a:pt x="1167" y="374"/>
                      </a:lnTo>
                      <a:lnTo>
                        <a:pt x="1173" y="371"/>
                      </a:lnTo>
                      <a:lnTo>
                        <a:pt x="1177" y="369"/>
                      </a:lnTo>
                      <a:lnTo>
                        <a:pt x="1181" y="363"/>
                      </a:lnTo>
                      <a:lnTo>
                        <a:pt x="1183" y="358"/>
                      </a:lnTo>
                      <a:lnTo>
                        <a:pt x="1184" y="351"/>
                      </a:lnTo>
                      <a:lnTo>
                        <a:pt x="1184" y="344"/>
                      </a:lnTo>
                      <a:lnTo>
                        <a:pt x="1181" y="337"/>
                      </a:lnTo>
                      <a:lnTo>
                        <a:pt x="1180" y="330"/>
                      </a:lnTo>
                      <a:lnTo>
                        <a:pt x="1176" y="324"/>
                      </a:lnTo>
                      <a:lnTo>
                        <a:pt x="1172" y="317"/>
                      </a:lnTo>
                      <a:lnTo>
                        <a:pt x="1166" y="313"/>
                      </a:lnTo>
                      <a:lnTo>
                        <a:pt x="1161" y="309"/>
                      </a:lnTo>
                      <a:lnTo>
                        <a:pt x="1155" y="306"/>
                      </a:lnTo>
                      <a:lnTo>
                        <a:pt x="1148" y="305"/>
                      </a:lnTo>
                      <a:lnTo>
                        <a:pt x="1140" y="306"/>
                      </a:lnTo>
                      <a:lnTo>
                        <a:pt x="1133" y="309"/>
                      </a:lnTo>
                      <a:lnTo>
                        <a:pt x="1125" y="315"/>
                      </a:lnTo>
                      <a:close/>
                      <a:moveTo>
                        <a:pt x="171" y="575"/>
                      </a:moveTo>
                      <a:lnTo>
                        <a:pt x="171" y="575"/>
                      </a:lnTo>
                      <a:lnTo>
                        <a:pt x="178" y="575"/>
                      </a:lnTo>
                      <a:lnTo>
                        <a:pt x="185" y="574"/>
                      </a:lnTo>
                      <a:lnTo>
                        <a:pt x="191" y="572"/>
                      </a:lnTo>
                      <a:lnTo>
                        <a:pt x="196" y="569"/>
                      </a:lnTo>
                      <a:lnTo>
                        <a:pt x="200" y="565"/>
                      </a:lnTo>
                      <a:lnTo>
                        <a:pt x="204" y="561"/>
                      </a:lnTo>
                      <a:lnTo>
                        <a:pt x="211" y="551"/>
                      </a:lnTo>
                      <a:lnTo>
                        <a:pt x="215" y="540"/>
                      </a:lnTo>
                      <a:lnTo>
                        <a:pt x="215" y="535"/>
                      </a:lnTo>
                      <a:lnTo>
                        <a:pt x="215" y="528"/>
                      </a:lnTo>
                      <a:lnTo>
                        <a:pt x="214" y="522"/>
                      </a:lnTo>
                      <a:lnTo>
                        <a:pt x="213" y="515"/>
                      </a:lnTo>
                      <a:lnTo>
                        <a:pt x="210" y="510"/>
                      </a:lnTo>
                      <a:lnTo>
                        <a:pt x="206" y="504"/>
                      </a:lnTo>
                      <a:lnTo>
                        <a:pt x="197" y="504"/>
                      </a:lnTo>
                      <a:lnTo>
                        <a:pt x="192" y="504"/>
                      </a:lnTo>
                      <a:lnTo>
                        <a:pt x="185" y="506"/>
                      </a:lnTo>
                      <a:lnTo>
                        <a:pt x="180" y="509"/>
                      </a:lnTo>
                      <a:lnTo>
                        <a:pt x="175" y="511"/>
                      </a:lnTo>
                      <a:lnTo>
                        <a:pt x="170" y="515"/>
                      </a:lnTo>
                      <a:lnTo>
                        <a:pt x="167" y="521"/>
                      </a:lnTo>
                      <a:lnTo>
                        <a:pt x="164" y="527"/>
                      </a:lnTo>
                      <a:lnTo>
                        <a:pt x="162" y="532"/>
                      </a:lnTo>
                      <a:lnTo>
                        <a:pt x="160" y="539"/>
                      </a:lnTo>
                      <a:lnTo>
                        <a:pt x="160" y="545"/>
                      </a:lnTo>
                      <a:lnTo>
                        <a:pt x="160" y="551"/>
                      </a:lnTo>
                      <a:lnTo>
                        <a:pt x="162" y="557"/>
                      </a:lnTo>
                      <a:lnTo>
                        <a:pt x="164" y="564"/>
                      </a:lnTo>
                      <a:lnTo>
                        <a:pt x="167" y="569"/>
                      </a:lnTo>
                      <a:lnTo>
                        <a:pt x="171" y="575"/>
                      </a:lnTo>
                      <a:close/>
                      <a:moveTo>
                        <a:pt x="1266" y="301"/>
                      </a:moveTo>
                      <a:lnTo>
                        <a:pt x="1266" y="301"/>
                      </a:lnTo>
                      <a:lnTo>
                        <a:pt x="1257" y="301"/>
                      </a:lnTo>
                      <a:lnTo>
                        <a:pt x="1251" y="304"/>
                      </a:lnTo>
                      <a:lnTo>
                        <a:pt x="1245" y="308"/>
                      </a:lnTo>
                      <a:lnTo>
                        <a:pt x="1241" y="312"/>
                      </a:lnTo>
                      <a:lnTo>
                        <a:pt x="1239" y="317"/>
                      </a:lnTo>
                      <a:lnTo>
                        <a:pt x="1238" y="324"/>
                      </a:lnTo>
                      <a:lnTo>
                        <a:pt x="1239" y="331"/>
                      </a:lnTo>
                      <a:lnTo>
                        <a:pt x="1241" y="337"/>
                      </a:lnTo>
                      <a:lnTo>
                        <a:pt x="1244" y="344"/>
                      </a:lnTo>
                      <a:lnTo>
                        <a:pt x="1248" y="349"/>
                      </a:lnTo>
                      <a:lnTo>
                        <a:pt x="1253" y="355"/>
                      </a:lnTo>
                      <a:lnTo>
                        <a:pt x="1259" y="359"/>
                      </a:lnTo>
                      <a:lnTo>
                        <a:pt x="1266" y="363"/>
                      </a:lnTo>
                      <a:lnTo>
                        <a:pt x="1274" y="365"/>
                      </a:lnTo>
                      <a:lnTo>
                        <a:pt x="1282" y="365"/>
                      </a:lnTo>
                      <a:lnTo>
                        <a:pt x="1291" y="363"/>
                      </a:lnTo>
                      <a:lnTo>
                        <a:pt x="1295" y="358"/>
                      </a:lnTo>
                      <a:lnTo>
                        <a:pt x="1298" y="353"/>
                      </a:lnTo>
                      <a:lnTo>
                        <a:pt x="1299" y="349"/>
                      </a:lnTo>
                      <a:lnTo>
                        <a:pt x="1300" y="344"/>
                      </a:lnTo>
                      <a:lnTo>
                        <a:pt x="1299" y="334"/>
                      </a:lnTo>
                      <a:lnTo>
                        <a:pt x="1295" y="323"/>
                      </a:lnTo>
                      <a:lnTo>
                        <a:pt x="1289" y="315"/>
                      </a:lnTo>
                      <a:lnTo>
                        <a:pt x="1281" y="308"/>
                      </a:lnTo>
                      <a:lnTo>
                        <a:pt x="1274" y="302"/>
                      </a:lnTo>
                      <a:lnTo>
                        <a:pt x="1266" y="301"/>
                      </a:lnTo>
                      <a:close/>
                      <a:moveTo>
                        <a:pt x="38" y="540"/>
                      </a:moveTo>
                      <a:lnTo>
                        <a:pt x="38" y="540"/>
                      </a:lnTo>
                      <a:lnTo>
                        <a:pt x="36" y="553"/>
                      </a:lnTo>
                      <a:lnTo>
                        <a:pt x="31" y="565"/>
                      </a:lnTo>
                      <a:lnTo>
                        <a:pt x="27" y="579"/>
                      </a:lnTo>
                      <a:lnTo>
                        <a:pt x="26" y="593"/>
                      </a:lnTo>
                      <a:lnTo>
                        <a:pt x="33" y="580"/>
                      </a:lnTo>
                      <a:lnTo>
                        <a:pt x="38" y="567"/>
                      </a:lnTo>
                      <a:lnTo>
                        <a:pt x="40" y="560"/>
                      </a:lnTo>
                      <a:lnTo>
                        <a:pt x="41" y="553"/>
                      </a:lnTo>
                      <a:lnTo>
                        <a:pt x="41" y="546"/>
                      </a:lnTo>
                      <a:lnTo>
                        <a:pt x="38" y="540"/>
                      </a:lnTo>
                      <a:close/>
                      <a:moveTo>
                        <a:pt x="85" y="611"/>
                      </a:moveTo>
                      <a:lnTo>
                        <a:pt x="85" y="611"/>
                      </a:lnTo>
                      <a:lnTo>
                        <a:pt x="91" y="610"/>
                      </a:lnTo>
                      <a:lnTo>
                        <a:pt x="96" y="608"/>
                      </a:lnTo>
                      <a:lnTo>
                        <a:pt x="101" y="605"/>
                      </a:lnTo>
                      <a:lnTo>
                        <a:pt x="105" y="601"/>
                      </a:lnTo>
                      <a:lnTo>
                        <a:pt x="112" y="593"/>
                      </a:lnTo>
                      <a:lnTo>
                        <a:pt x="114" y="583"/>
                      </a:lnTo>
                      <a:lnTo>
                        <a:pt x="117" y="574"/>
                      </a:lnTo>
                      <a:lnTo>
                        <a:pt x="116" y="562"/>
                      </a:lnTo>
                      <a:lnTo>
                        <a:pt x="112" y="553"/>
                      </a:lnTo>
                      <a:lnTo>
                        <a:pt x="106" y="543"/>
                      </a:lnTo>
                      <a:lnTo>
                        <a:pt x="101" y="545"/>
                      </a:lnTo>
                      <a:lnTo>
                        <a:pt x="95" y="547"/>
                      </a:lnTo>
                      <a:lnTo>
                        <a:pt x="91" y="550"/>
                      </a:lnTo>
                      <a:lnTo>
                        <a:pt x="87" y="553"/>
                      </a:lnTo>
                      <a:lnTo>
                        <a:pt x="81" y="561"/>
                      </a:lnTo>
                      <a:lnTo>
                        <a:pt x="77" y="571"/>
                      </a:lnTo>
                      <a:lnTo>
                        <a:pt x="76" y="582"/>
                      </a:lnTo>
                      <a:lnTo>
                        <a:pt x="76" y="593"/>
                      </a:lnTo>
                      <a:lnTo>
                        <a:pt x="80" y="603"/>
                      </a:lnTo>
                      <a:lnTo>
                        <a:pt x="85" y="611"/>
                      </a:lnTo>
                      <a:close/>
                      <a:moveTo>
                        <a:pt x="1394" y="359"/>
                      </a:moveTo>
                      <a:lnTo>
                        <a:pt x="1394" y="359"/>
                      </a:lnTo>
                      <a:lnTo>
                        <a:pt x="1394" y="348"/>
                      </a:lnTo>
                      <a:lnTo>
                        <a:pt x="1392" y="338"/>
                      </a:lnTo>
                      <a:lnTo>
                        <a:pt x="1389" y="329"/>
                      </a:lnTo>
                      <a:lnTo>
                        <a:pt x="1383" y="320"/>
                      </a:lnTo>
                      <a:lnTo>
                        <a:pt x="1376" y="313"/>
                      </a:lnTo>
                      <a:lnTo>
                        <a:pt x="1368" y="309"/>
                      </a:lnTo>
                      <a:lnTo>
                        <a:pt x="1360" y="305"/>
                      </a:lnTo>
                      <a:lnTo>
                        <a:pt x="1350" y="305"/>
                      </a:lnTo>
                      <a:lnTo>
                        <a:pt x="1347" y="309"/>
                      </a:lnTo>
                      <a:lnTo>
                        <a:pt x="1346" y="315"/>
                      </a:lnTo>
                      <a:lnTo>
                        <a:pt x="1346" y="324"/>
                      </a:lnTo>
                      <a:lnTo>
                        <a:pt x="1349" y="335"/>
                      </a:lnTo>
                      <a:lnTo>
                        <a:pt x="1354" y="345"/>
                      </a:lnTo>
                      <a:lnTo>
                        <a:pt x="1361" y="352"/>
                      </a:lnTo>
                      <a:lnTo>
                        <a:pt x="1365" y="356"/>
                      </a:lnTo>
                      <a:lnTo>
                        <a:pt x="1371" y="359"/>
                      </a:lnTo>
                      <a:lnTo>
                        <a:pt x="1376" y="360"/>
                      </a:lnTo>
                      <a:lnTo>
                        <a:pt x="1382" y="360"/>
                      </a:lnTo>
                      <a:lnTo>
                        <a:pt x="1387" y="360"/>
                      </a:lnTo>
                      <a:lnTo>
                        <a:pt x="1394" y="359"/>
                      </a:lnTo>
                      <a:close/>
                      <a:moveTo>
                        <a:pt x="45" y="589"/>
                      </a:moveTo>
                      <a:lnTo>
                        <a:pt x="45" y="589"/>
                      </a:lnTo>
                      <a:lnTo>
                        <a:pt x="43" y="586"/>
                      </a:lnTo>
                      <a:lnTo>
                        <a:pt x="37" y="587"/>
                      </a:lnTo>
                      <a:lnTo>
                        <a:pt x="31" y="600"/>
                      </a:lnTo>
                      <a:lnTo>
                        <a:pt x="27" y="614"/>
                      </a:lnTo>
                      <a:lnTo>
                        <a:pt x="26" y="629"/>
                      </a:lnTo>
                      <a:lnTo>
                        <a:pt x="26" y="646"/>
                      </a:lnTo>
                      <a:lnTo>
                        <a:pt x="33" y="641"/>
                      </a:lnTo>
                      <a:lnTo>
                        <a:pt x="38" y="637"/>
                      </a:lnTo>
                      <a:lnTo>
                        <a:pt x="43" y="630"/>
                      </a:lnTo>
                      <a:lnTo>
                        <a:pt x="45" y="623"/>
                      </a:lnTo>
                      <a:lnTo>
                        <a:pt x="47" y="616"/>
                      </a:lnTo>
                      <a:lnTo>
                        <a:pt x="47" y="608"/>
                      </a:lnTo>
                      <a:lnTo>
                        <a:pt x="45" y="589"/>
                      </a:lnTo>
                      <a:close/>
                      <a:moveTo>
                        <a:pt x="1454" y="374"/>
                      </a:moveTo>
                      <a:lnTo>
                        <a:pt x="1454" y="374"/>
                      </a:lnTo>
                      <a:lnTo>
                        <a:pt x="1447" y="358"/>
                      </a:lnTo>
                      <a:lnTo>
                        <a:pt x="1440" y="342"/>
                      </a:lnTo>
                      <a:lnTo>
                        <a:pt x="1436" y="337"/>
                      </a:lnTo>
                      <a:lnTo>
                        <a:pt x="1430" y="331"/>
                      </a:lnTo>
                      <a:lnTo>
                        <a:pt x="1423" y="327"/>
                      </a:lnTo>
                      <a:lnTo>
                        <a:pt x="1417" y="324"/>
                      </a:lnTo>
                      <a:lnTo>
                        <a:pt x="1422" y="342"/>
                      </a:lnTo>
                      <a:lnTo>
                        <a:pt x="1426" y="351"/>
                      </a:lnTo>
                      <a:lnTo>
                        <a:pt x="1430" y="358"/>
                      </a:lnTo>
                      <a:lnTo>
                        <a:pt x="1435" y="363"/>
                      </a:lnTo>
                      <a:lnTo>
                        <a:pt x="1440" y="369"/>
                      </a:lnTo>
                      <a:lnTo>
                        <a:pt x="1447" y="371"/>
                      </a:lnTo>
                      <a:lnTo>
                        <a:pt x="1454" y="374"/>
                      </a:lnTo>
                      <a:close/>
                      <a:moveTo>
                        <a:pt x="650" y="479"/>
                      </a:moveTo>
                      <a:lnTo>
                        <a:pt x="650" y="479"/>
                      </a:lnTo>
                      <a:lnTo>
                        <a:pt x="636" y="485"/>
                      </a:lnTo>
                      <a:lnTo>
                        <a:pt x="631" y="489"/>
                      </a:lnTo>
                      <a:lnTo>
                        <a:pt x="626" y="493"/>
                      </a:lnTo>
                      <a:lnTo>
                        <a:pt x="624" y="497"/>
                      </a:lnTo>
                      <a:lnTo>
                        <a:pt x="621" y="502"/>
                      </a:lnTo>
                      <a:lnTo>
                        <a:pt x="620" y="506"/>
                      </a:lnTo>
                      <a:lnTo>
                        <a:pt x="620" y="510"/>
                      </a:lnTo>
                      <a:lnTo>
                        <a:pt x="621" y="520"/>
                      </a:lnTo>
                      <a:lnTo>
                        <a:pt x="625" y="528"/>
                      </a:lnTo>
                      <a:lnTo>
                        <a:pt x="631" y="536"/>
                      </a:lnTo>
                      <a:lnTo>
                        <a:pt x="639" y="543"/>
                      </a:lnTo>
                      <a:lnTo>
                        <a:pt x="647" y="549"/>
                      </a:lnTo>
                      <a:lnTo>
                        <a:pt x="657" y="553"/>
                      </a:lnTo>
                      <a:lnTo>
                        <a:pt x="668" y="554"/>
                      </a:lnTo>
                      <a:lnTo>
                        <a:pt x="676" y="553"/>
                      </a:lnTo>
                      <a:lnTo>
                        <a:pt x="686" y="550"/>
                      </a:lnTo>
                      <a:lnTo>
                        <a:pt x="689" y="547"/>
                      </a:lnTo>
                      <a:lnTo>
                        <a:pt x="693" y="543"/>
                      </a:lnTo>
                      <a:lnTo>
                        <a:pt x="696" y="539"/>
                      </a:lnTo>
                      <a:lnTo>
                        <a:pt x="698" y="533"/>
                      </a:lnTo>
                      <a:lnTo>
                        <a:pt x="700" y="527"/>
                      </a:lnTo>
                      <a:lnTo>
                        <a:pt x="701" y="520"/>
                      </a:lnTo>
                      <a:lnTo>
                        <a:pt x="701" y="507"/>
                      </a:lnTo>
                      <a:lnTo>
                        <a:pt x="698" y="496"/>
                      </a:lnTo>
                      <a:lnTo>
                        <a:pt x="694" y="489"/>
                      </a:lnTo>
                      <a:lnTo>
                        <a:pt x="687" y="482"/>
                      </a:lnTo>
                      <a:lnTo>
                        <a:pt x="679" y="478"/>
                      </a:lnTo>
                      <a:lnTo>
                        <a:pt x="669" y="477"/>
                      </a:lnTo>
                      <a:lnTo>
                        <a:pt x="660" y="477"/>
                      </a:lnTo>
                      <a:lnTo>
                        <a:pt x="650" y="479"/>
                      </a:lnTo>
                      <a:close/>
                      <a:moveTo>
                        <a:pt x="506" y="510"/>
                      </a:moveTo>
                      <a:lnTo>
                        <a:pt x="506" y="510"/>
                      </a:lnTo>
                      <a:lnTo>
                        <a:pt x="499" y="514"/>
                      </a:lnTo>
                      <a:lnTo>
                        <a:pt x="492" y="518"/>
                      </a:lnTo>
                      <a:lnTo>
                        <a:pt x="488" y="524"/>
                      </a:lnTo>
                      <a:lnTo>
                        <a:pt x="484" y="529"/>
                      </a:lnTo>
                      <a:lnTo>
                        <a:pt x="481" y="536"/>
                      </a:lnTo>
                      <a:lnTo>
                        <a:pt x="480" y="542"/>
                      </a:lnTo>
                      <a:lnTo>
                        <a:pt x="480" y="549"/>
                      </a:lnTo>
                      <a:lnTo>
                        <a:pt x="481" y="556"/>
                      </a:lnTo>
                      <a:lnTo>
                        <a:pt x="483" y="561"/>
                      </a:lnTo>
                      <a:lnTo>
                        <a:pt x="485" y="567"/>
                      </a:lnTo>
                      <a:lnTo>
                        <a:pt x="489" y="572"/>
                      </a:lnTo>
                      <a:lnTo>
                        <a:pt x="494" y="576"/>
                      </a:lnTo>
                      <a:lnTo>
                        <a:pt x="499" y="580"/>
                      </a:lnTo>
                      <a:lnTo>
                        <a:pt x="505" y="583"/>
                      </a:lnTo>
                      <a:lnTo>
                        <a:pt x="510" y="585"/>
                      </a:lnTo>
                      <a:lnTo>
                        <a:pt x="517" y="585"/>
                      </a:lnTo>
                      <a:lnTo>
                        <a:pt x="527" y="583"/>
                      </a:lnTo>
                      <a:lnTo>
                        <a:pt x="534" y="579"/>
                      </a:lnTo>
                      <a:lnTo>
                        <a:pt x="541" y="574"/>
                      </a:lnTo>
                      <a:lnTo>
                        <a:pt x="546" y="568"/>
                      </a:lnTo>
                      <a:lnTo>
                        <a:pt x="550" y="561"/>
                      </a:lnTo>
                      <a:lnTo>
                        <a:pt x="552" y="553"/>
                      </a:lnTo>
                      <a:lnTo>
                        <a:pt x="553" y="545"/>
                      </a:lnTo>
                      <a:lnTo>
                        <a:pt x="554" y="538"/>
                      </a:lnTo>
                      <a:lnTo>
                        <a:pt x="553" y="529"/>
                      </a:lnTo>
                      <a:lnTo>
                        <a:pt x="550" y="522"/>
                      </a:lnTo>
                      <a:lnTo>
                        <a:pt x="546" y="515"/>
                      </a:lnTo>
                      <a:lnTo>
                        <a:pt x="541" y="511"/>
                      </a:lnTo>
                      <a:lnTo>
                        <a:pt x="534" y="509"/>
                      </a:lnTo>
                      <a:lnTo>
                        <a:pt x="527" y="506"/>
                      </a:lnTo>
                      <a:lnTo>
                        <a:pt x="517" y="507"/>
                      </a:lnTo>
                      <a:lnTo>
                        <a:pt x="506" y="510"/>
                      </a:lnTo>
                      <a:close/>
                      <a:moveTo>
                        <a:pt x="853" y="460"/>
                      </a:moveTo>
                      <a:lnTo>
                        <a:pt x="853" y="460"/>
                      </a:lnTo>
                      <a:lnTo>
                        <a:pt x="849" y="456"/>
                      </a:lnTo>
                      <a:lnTo>
                        <a:pt x="846" y="453"/>
                      </a:lnTo>
                      <a:lnTo>
                        <a:pt x="837" y="449"/>
                      </a:lnTo>
                      <a:lnTo>
                        <a:pt x="826" y="448"/>
                      </a:lnTo>
                      <a:lnTo>
                        <a:pt x="815" y="449"/>
                      </a:lnTo>
                      <a:lnTo>
                        <a:pt x="804" y="452"/>
                      </a:lnTo>
                      <a:lnTo>
                        <a:pt x="794" y="457"/>
                      </a:lnTo>
                      <a:lnTo>
                        <a:pt x="790" y="461"/>
                      </a:lnTo>
                      <a:lnTo>
                        <a:pt x="786" y="467"/>
                      </a:lnTo>
                      <a:lnTo>
                        <a:pt x="783" y="471"/>
                      </a:lnTo>
                      <a:lnTo>
                        <a:pt x="780" y="478"/>
                      </a:lnTo>
                      <a:lnTo>
                        <a:pt x="780" y="492"/>
                      </a:lnTo>
                      <a:lnTo>
                        <a:pt x="784" y="504"/>
                      </a:lnTo>
                      <a:lnTo>
                        <a:pt x="788" y="513"/>
                      </a:lnTo>
                      <a:lnTo>
                        <a:pt x="795" y="520"/>
                      </a:lnTo>
                      <a:lnTo>
                        <a:pt x="804" y="524"/>
                      </a:lnTo>
                      <a:lnTo>
                        <a:pt x="813" y="525"/>
                      </a:lnTo>
                      <a:lnTo>
                        <a:pt x="822" y="525"/>
                      </a:lnTo>
                      <a:lnTo>
                        <a:pt x="831" y="524"/>
                      </a:lnTo>
                      <a:lnTo>
                        <a:pt x="841" y="520"/>
                      </a:lnTo>
                      <a:lnTo>
                        <a:pt x="848" y="514"/>
                      </a:lnTo>
                      <a:lnTo>
                        <a:pt x="855" y="507"/>
                      </a:lnTo>
                      <a:lnTo>
                        <a:pt x="860" y="500"/>
                      </a:lnTo>
                      <a:lnTo>
                        <a:pt x="863" y="491"/>
                      </a:lnTo>
                      <a:lnTo>
                        <a:pt x="863" y="481"/>
                      </a:lnTo>
                      <a:lnTo>
                        <a:pt x="859" y="471"/>
                      </a:lnTo>
                      <a:lnTo>
                        <a:pt x="853" y="460"/>
                      </a:lnTo>
                      <a:close/>
                      <a:moveTo>
                        <a:pt x="974" y="500"/>
                      </a:moveTo>
                      <a:lnTo>
                        <a:pt x="974" y="500"/>
                      </a:lnTo>
                      <a:lnTo>
                        <a:pt x="982" y="497"/>
                      </a:lnTo>
                      <a:lnTo>
                        <a:pt x="990" y="493"/>
                      </a:lnTo>
                      <a:lnTo>
                        <a:pt x="996" y="488"/>
                      </a:lnTo>
                      <a:lnTo>
                        <a:pt x="999" y="481"/>
                      </a:lnTo>
                      <a:lnTo>
                        <a:pt x="1001" y="474"/>
                      </a:lnTo>
                      <a:lnTo>
                        <a:pt x="1003" y="466"/>
                      </a:lnTo>
                      <a:lnTo>
                        <a:pt x="1003" y="459"/>
                      </a:lnTo>
                      <a:lnTo>
                        <a:pt x="1001" y="450"/>
                      </a:lnTo>
                      <a:lnTo>
                        <a:pt x="999" y="443"/>
                      </a:lnTo>
                      <a:lnTo>
                        <a:pt x="995" y="437"/>
                      </a:lnTo>
                      <a:lnTo>
                        <a:pt x="989" y="431"/>
                      </a:lnTo>
                      <a:lnTo>
                        <a:pt x="983" y="427"/>
                      </a:lnTo>
                      <a:lnTo>
                        <a:pt x="975" y="424"/>
                      </a:lnTo>
                      <a:lnTo>
                        <a:pt x="967" y="423"/>
                      </a:lnTo>
                      <a:lnTo>
                        <a:pt x="957" y="425"/>
                      </a:lnTo>
                      <a:lnTo>
                        <a:pt x="947" y="428"/>
                      </a:lnTo>
                      <a:lnTo>
                        <a:pt x="939" y="434"/>
                      </a:lnTo>
                      <a:lnTo>
                        <a:pt x="934" y="438"/>
                      </a:lnTo>
                      <a:lnTo>
                        <a:pt x="929" y="443"/>
                      </a:lnTo>
                      <a:lnTo>
                        <a:pt x="928" y="450"/>
                      </a:lnTo>
                      <a:lnTo>
                        <a:pt x="927" y="456"/>
                      </a:lnTo>
                      <a:lnTo>
                        <a:pt x="927" y="463"/>
                      </a:lnTo>
                      <a:lnTo>
                        <a:pt x="929" y="468"/>
                      </a:lnTo>
                      <a:lnTo>
                        <a:pt x="931" y="475"/>
                      </a:lnTo>
                      <a:lnTo>
                        <a:pt x="935" y="481"/>
                      </a:lnTo>
                      <a:lnTo>
                        <a:pt x="939" y="486"/>
                      </a:lnTo>
                      <a:lnTo>
                        <a:pt x="945" y="491"/>
                      </a:lnTo>
                      <a:lnTo>
                        <a:pt x="950" y="495"/>
                      </a:lnTo>
                      <a:lnTo>
                        <a:pt x="956" y="497"/>
                      </a:lnTo>
                      <a:lnTo>
                        <a:pt x="961" y="500"/>
                      </a:lnTo>
                      <a:lnTo>
                        <a:pt x="968" y="500"/>
                      </a:lnTo>
                      <a:lnTo>
                        <a:pt x="974" y="500"/>
                      </a:lnTo>
                      <a:close/>
                      <a:moveTo>
                        <a:pt x="369" y="543"/>
                      </a:moveTo>
                      <a:lnTo>
                        <a:pt x="369" y="543"/>
                      </a:lnTo>
                      <a:lnTo>
                        <a:pt x="362" y="547"/>
                      </a:lnTo>
                      <a:lnTo>
                        <a:pt x="355" y="551"/>
                      </a:lnTo>
                      <a:lnTo>
                        <a:pt x="351" y="557"/>
                      </a:lnTo>
                      <a:lnTo>
                        <a:pt x="348" y="564"/>
                      </a:lnTo>
                      <a:lnTo>
                        <a:pt x="346" y="571"/>
                      </a:lnTo>
                      <a:lnTo>
                        <a:pt x="346" y="578"/>
                      </a:lnTo>
                      <a:lnTo>
                        <a:pt x="346" y="585"/>
                      </a:lnTo>
                      <a:lnTo>
                        <a:pt x="347" y="590"/>
                      </a:lnTo>
                      <a:lnTo>
                        <a:pt x="350" y="597"/>
                      </a:lnTo>
                      <a:lnTo>
                        <a:pt x="354" y="603"/>
                      </a:lnTo>
                      <a:lnTo>
                        <a:pt x="358" y="607"/>
                      </a:lnTo>
                      <a:lnTo>
                        <a:pt x="364" y="611"/>
                      </a:lnTo>
                      <a:lnTo>
                        <a:pt x="369" y="614"/>
                      </a:lnTo>
                      <a:lnTo>
                        <a:pt x="376" y="615"/>
                      </a:lnTo>
                      <a:lnTo>
                        <a:pt x="384" y="614"/>
                      </a:lnTo>
                      <a:lnTo>
                        <a:pt x="393" y="612"/>
                      </a:lnTo>
                      <a:lnTo>
                        <a:pt x="400" y="608"/>
                      </a:lnTo>
                      <a:lnTo>
                        <a:pt x="405" y="604"/>
                      </a:lnTo>
                      <a:lnTo>
                        <a:pt x="409" y="598"/>
                      </a:lnTo>
                      <a:lnTo>
                        <a:pt x="412" y="592"/>
                      </a:lnTo>
                      <a:lnTo>
                        <a:pt x="415" y="585"/>
                      </a:lnTo>
                      <a:lnTo>
                        <a:pt x="416" y="578"/>
                      </a:lnTo>
                      <a:lnTo>
                        <a:pt x="416" y="571"/>
                      </a:lnTo>
                      <a:lnTo>
                        <a:pt x="415" y="564"/>
                      </a:lnTo>
                      <a:lnTo>
                        <a:pt x="413" y="557"/>
                      </a:lnTo>
                      <a:lnTo>
                        <a:pt x="409" y="551"/>
                      </a:lnTo>
                      <a:lnTo>
                        <a:pt x="405" y="547"/>
                      </a:lnTo>
                      <a:lnTo>
                        <a:pt x="401" y="543"/>
                      </a:lnTo>
                      <a:lnTo>
                        <a:pt x="394" y="540"/>
                      </a:lnTo>
                      <a:lnTo>
                        <a:pt x="387" y="539"/>
                      </a:lnTo>
                      <a:lnTo>
                        <a:pt x="379" y="540"/>
                      </a:lnTo>
                      <a:lnTo>
                        <a:pt x="369" y="543"/>
                      </a:lnTo>
                      <a:close/>
                      <a:moveTo>
                        <a:pt x="1129" y="474"/>
                      </a:moveTo>
                      <a:lnTo>
                        <a:pt x="1129" y="474"/>
                      </a:lnTo>
                      <a:lnTo>
                        <a:pt x="1136" y="470"/>
                      </a:lnTo>
                      <a:lnTo>
                        <a:pt x="1140" y="464"/>
                      </a:lnTo>
                      <a:lnTo>
                        <a:pt x="1143" y="459"/>
                      </a:lnTo>
                      <a:lnTo>
                        <a:pt x="1144" y="452"/>
                      </a:lnTo>
                      <a:lnTo>
                        <a:pt x="1144" y="445"/>
                      </a:lnTo>
                      <a:lnTo>
                        <a:pt x="1143" y="438"/>
                      </a:lnTo>
                      <a:lnTo>
                        <a:pt x="1141" y="432"/>
                      </a:lnTo>
                      <a:lnTo>
                        <a:pt x="1137" y="425"/>
                      </a:lnTo>
                      <a:lnTo>
                        <a:pt x="1133" y="420"/>
                      </a:lnTo>
                      <a:lnTo>
                        <a:pt x="1127" y="414"/>
                      </a:lnTo>
                      <a:lnTo>
                        <a:pt x="1122" y="410"/>
                      </a:lnTo>
                      <a:lnTo>
                        <a:pt x="1115" y="407"/>
                      </a:lnTo>
                      <a:lnTo>
                        <a:pt x="1108" y="405"/>
                      </a:lnTo>
                      <a:lnTo>
                        <a:pt x="1101" y="405"/>
                      </a:lnTo>
                      <a:lnTo>
                        <a:pt x="1094" y="406"/>
                      </a:lnTo>
                      <a:lnTo>
                        <a:pt x="1087" y="409"/>
                      </a:lnTo>
                      <a:lnTo>
                        <a:pt x="1079" y="413"/>
                      </a:lnTo>
                      <a:lnTo>
                        <a:pt x="1073" y="419"/>
                      </a:lnTo>
                      <a:lnTo>
                        <a:pt x="1071" y="425"/>
                      </a:lnTo>
                      <a:lnTo>
                        <a:pt x="1069" y="431"/>
                      </a:lnTo>
                      <a:lnTo>
                        <a:pt x="1068" y="438"/>
                      </a:lnTo>
                      <a:lnTo>
                        <a:pt x="1069" y="445"/>
                      </a:lnTo>
                      <a:lnTo>
                        <a:pt x="1072" y="452"/>
                      </a:lnTo>
                      <a:lnTo>
                        <a:pt x="1076" y="459"/>
                      </a:lnTo>
                      <a:lnTo>
                        <a:pt x="1080" y="464"/>
                      </a:lnTo>
                      <a:lnTo>
                        <a:pt x="1086" y="470"/>
                      </a:lnTo>
                      <a:lnTo>
                        <a:pt x="1091" y="474"/>
                      </a:lnTo>
                      <a:lnTo>
                        <a:pt x="1098" y="477"/>
                      </a:lnTo>
                      <a:lnTo>
                        <a:pt x="1107" y="478"/>
                      </a:lnTo>
                      <a:lnTo>
                        <a:pt x="1114" y="478"/>
                      </a:lnTo>
                      <a:lnTo>
                        <a:pt x="1122" y="477"/>
                      </a:lnTo>
                      <a:lnTo>
                        <a:pt x="1129" y="474"/>
                      </a:lnTo>
                      <a:close/>
                      <a:moveTo>
                        <a:pt x="228" y="637"/>
                      </a:moveTo>
                      <a:lnTo>
                        <a:pt x="228" y="637"/>
                      </a:lnTo>
                      <a:lnTo>
                        <a:pt x="231" y="641"/>
                      </a:lnTo>
                      <a:lnTo>
                        <a:pt x="235" y="646"/>
                      </a:lnTo>
                      <a:lnTo>
                        <a:pt x="239" y="648"/>
                      </a:lnTo>
                      <a:lnTo>
                        <a:pt x="242" y="650"/>
                      </a:lnTo>
                      <a:lnTo>
                        <a:pt x="246" y="651"/>
                      </a:lnTo>
                      <a:lnTo>
                        <a:pt x="250" y="651"/>
                      </a:lnTo>
                      <a:lnTo>
                        <a:pt x="257" y="648"/>
                      </a:lnTo>
                      <a:lnTo>
                        <a:pt x="264" y="643"/>
                      </a:lnTo>
                      <a:lnTo>
                        <a:pt x="271" y="636"/>
                      </a:lnTo>
                      <a:lnTo>
                        <a:pt x="276" y="626"/>
                      </a:lnTo>
                      <a:lnTo>
                        <a:pt x="281" y="616"/>
                      </a:lnTo>
                      <a:lnTo>
                        <a:pt x="283" y="607"/>
                      </a:lnTo>
                      <a:lnTo>
                        <a:pt x="285" y="597"/>
                      </a:lnTo>
                      <a:lnTo>
                        <a:pt x="285" y="589"/>
                      </a:lnTo>
                      <a:lnTo>
                        <a:pt x="282" y="580"/>
                      </a:lnTo>
                      <a:lnTo>
                        <a:pt x="279" y="578"/>
                      </a:lnTo>
                      <a:lnTo>
                        <a:pt x="276" y="575"/>
                      </a:lnTo>
                      <a:lnTo>
                        <a:pt x="274" y="574"/>
                      </a:lnTo>
                      <a:lnTo>
                        <a:pt x="269" y="572"/>
                      </a:lnTo>
                      <a:lnTo>
                        <a:pt x="264" y="572"/>
                      </a:lnTo>
                      <a:lnTo>
                        <a:pt x="258" y="574"/>
                      </a:lnTo>
                      <a:lnTo>
                        <a:pt x="246" y="576"/>
                      </a:lnTo>
                      <a:lnTo>
                        <a:pt x="238" y="582"/>
                      </a:lnTo>
                      <a:lnTo>
                        <a:pt x="231" y="587"/>
                      </a:lnTo>
                      <a:lnTo>
                        <a:pt x="225" y="594"/>
                      </a:lnTo>
                      <a:lnTo>
                        <a:pt x="222" y="603"/>
                      </a:lnTo>
                      <a:lnTo>
                        <a:pt x="221" y="611"/>
                      </a:lnTo>
                      <a:lnTo>
                        <a:pt x="221" y="621"/>
                      </a:lnTo>
                      <a:lnTo>
                        <a:pt x="224" y="629"/>
                      </a:lnTo>
                      <a:lnTo>
                        <a:pt x="228" y="637"/>
                      </a:lnTo>
                      <a:close/>
                      <a:moveTo>
                        <a:pt x="1217" y="394"/>
                      </a:moveTo>
                      <a:lnTo>
                        <a:pt x="1217" y="394"/>
                      </a:lnTo>
                      <a:lnTo>
                        <a:pt x="1209" y="398"/>
                      </a:lnTo>
                      <a:lnTo>
                        <a:pt x="1203" y="403"/>
                      </a:lnTo>
                      <a:lnTo>
                        <a:pt x="1201" y="410"/>
                      </a:lnTo>
                      <a:lnTo>
                        <a:pt x="1199" y="417"/>
                      </a:lnTo>
                      <a:lnTo>
                        <a:pt x="1199" y="423"/>
                      </a:lnTo>
                      <a:lnTo>
                        <a:pt x="1201" y="430"/>
                      </a:lnTo>
                      <a:lnTo>
                        <a:pt x="1205" y="437"/>
                      </a:lnTo>
                      <a:lnTo>
                        <a:pt x="1209" y="442"/>
                      </a:lnTo>
                      <a:lnTo>
                        <a:pt x="1215" y="448"/>
                      </a:lnTo>
                      <a:lnTo>
                        <a:pt x="1220" y="452"/>
                      </a:lnTo>
                      <a:lnTo>
                        <a:pt x="1227" y="456"/>
                      </a:lnTo>
                      <a:lnTo>
                        <a:pt x="1234" y="459"/>
                      </a:lnTo>
                      <a:lnTo>
                        <a:pt x="1241" y="460"/>
                      </a:lnTo>
                      <a:lnTo>
                        <a:pt x="1248" y="460"/>
                      </a:lnTo>
                      <a:lnTo>
                        <a:pt x="1253" y="459"/>
                      </a:lnTo>
                      <a:lnTo>
                        <a:pt x="1259" y="456"/>
                      </a:lnTo>
                      <a:lnTo>
                        <a:pt x="1264" y="450"/>
                      </a:lnTo>
                      <a:lnTo>
                        <a:pt x="1267" y="445"/>
                      </a:lnTo>
                      <a:lnTo>
                        <a:pt x="1270" y="438"/>
                      </a:lnTo>
                      <a:lnTo>
                        <a:pt x="1270" y="432"/>
                      </a:lnTo>
                      <a:lnTo>
                        <a:pt x="1270" y="427"/>
                      </a:lnTo>
                      <a:lnTo>
                        <a:pt x="1267" y="420"/>
                      </a:lnTo>
                      <a:lnTo>
                        <a:pt x="1264" y="414"/>
                      </a:lnTo>
                      <a:lnTo>
                        <a:pt x="1262" y="409"/>
                      </a:lnTo>
                      <a:lnTo>
                        <a:pt x="1257" y="403"/>
                      </a:lnTo>
                      <a:lnTo>
                        <a:pt x="1252" y="399"/>
                      </a:lnTo>
                      <a:lnTo>
                        <a:pt x="1246" y="396"/>
                      </a:lnTo>
                      <a:lnTo>
                        <a:pt x="1241" y="394"/>
                      </a:lnTo>
                      <a:lnTo>
                        <a:pt x="1235" y="391"/>
                      </a:lnTo>
                      <a:lnTo>
                        <a:pt x="1228" y="391"/>
                      </a:lnTo>
                      <a:lnTo>
                        <a:pt x="1223" y="391"/>
                      </a:lnTo>
                      <a:lnTo>
                        <a:pt x="1217" y="394"/>
                      </a:lnTo>
                      <a:close/>
                      <a:moveTo>
                        <a:pt x="1322" y="389"/>
                      </a:moveTo>
                      <a:lnTo>
                        <a:pt x="1322" y="389"/>
                      </a:lnTo>
                      <a:lnTo>
                        <a:pt x="1322" y="402"/>
                      </a:lnTo>
                      <a:lnTo>
                        <a:pt x="1324" y="414"/>
                      </a:lnTo>
                      <a:lnTo>
                        <a:pt x="1328" y="424"/>
                      </a:lnTo>
                      <a:lnTo>
                        <a:pt x="1334" y="434"/>
                      </a:lnTo>
                      <a:lnTo>
                        <a:pt x="1340" y="441"/>
                      </a:lnTo>
                      <a:lnTo>
                        <a:pt x="1345" y="443"/>
                      </a:lnTo>
                      <a:lnTo>
                        <a:pt x="1350" y="445"/>
                      </a:lnTo>
                      <a:lnTo>
                        <a:pt x="1354" y="446"/>
                      </a:lnTo>
                      <a:lnTo>
                        <a:pt x="1361" y="446"/>
                      </a:lnTo>
                      <a:lnTo>
                        <a:pt x="1367" y="445"/>
                      </a:lnTo>
                      <a:lnTo>
                        <a:pt x="1374" y="443"/>
                      </a:lnTo>
                      <a:lnTo>
                        <a:pt x="1376" y="438"/>
                      </a:lnTo>
                      <a:lnTo>
                        <a:pt x="1378" y="431"/>
                      </a:lnTo>
                      <a:lnTo>
                        <a:pt x="1379" y="425"/>
                      </a:lnTo>
                      <a:lnTo>
                        <a:pt x="1378" y="419"/>
                      </a:lnTo>
                      <a:lnTo>
                        <a:pt x="1376" y="412"/>
                      </a:lnTo>
                      <a:lnTo>
                        <a:pt x="1374" y="405"/>
                      </a:lnTo>
                      <a:lnTo>
                        <a:pt x="1371" y="399"/>
                      </a:lnTo>
                      <a:lnTo>
                        <a:pt x="1367" y="394"/>
                      </a:lnTo>
                      <a:lnTo>
                        <a:pt x="1363" y="389"/>
                      </a:lnTo>
                      <a:lnTo>
                        <a:pt x="1357" y="385"/>
                      </a:lnTo>
                      <a:lnTo>
                        <a:pt x="1352" y="383"/>
                      </a:lnTo>
                      <a:lnTo>
                        <a:pt x="1346" y="381"/>
                      </a:lnTo>
                      <a:lnTo>
                        <a:pt x="1340" y="381"/>
                      </a:lnTo>
                      <a:lnTo>
                        <a:pt x="1334" y="383"/>
                      </a:lnTo>
                      <a:lnTo>
                        <a:pt x="1328" y="385"/>
                      </a:lnTo>
                      <a:lnTo>
                        <a:pt x="1322" y="389"/>
                      </a:lnTo>
                      <a:close/>
                      <a:moveTo>
                        <a:pt x="117" y="675"/>
                      </a:moveTo>
                      <a:lnTo>
                        <a:pt x="117" y="675"/>
                      </a:lnTo>
                      <a:lnTo>
                        <a:pt x="124" y="680"/>
                      </a:lnTo>
                      <a:lnTo>
                        <a:pt x="131" y="683"/>
                      </a:lnTo>
                      <a:lnTo>
                        <a:pt x="137" y="683"/>
                      </a:lnTo>
                      <a:lnTo>
                        <a:pt x="144" y="682"/>
                      </a:lnTo>
                      <a:lnTo>
                        <a:pt x="149" y="679"/>
                      </a:lnTo>
                      <a:lnTo>
                        <a:pt x="153" y="675"/>
                      </a:lnTo>
                      <a:lnTo>
                        <a:pt x="157" y="670"/>
                      </a:lnTo>
                      <a:lnTo>
                        <a:pt x="162" y="664"/>
                      </a:lnTo>
                      <a:lnTo>
                        <a:pt x="164" y="658"/>
                      </a:lnTo>
                      <a:lnTo>
                        <a:pt x="166" y="651"/>
                      </a:lnTo>
                      <a:lnTo>
                        <a:pt x="167" y="643"/>
                      </a:lnTo>
                      <a:lnTo>
                        <a:pt x="166" y="636"/>
                      </a:lnTo>
                      <a:lnTo>
                        <a:pt x="164" y="629"/>
                      </a:lnTo>
                      <a:lnTo>
                        <a:pt x="162" y="622"/>
                      </a:lnTo>
                      <a:lnTo>
                        <a:pt x="157" y="616"/>
                      </a:lnTo>
                      <a:lnTo>
                        <a:pt x="152" y="611"/>
                      </a:lnTo>
                      <a:lnTo>
                        <a:pt x="139" y="614"/>
                      </a:lnTo>
                      <a:lnTo>
                        <a:pt x="130" y="618"/>
                      </a:lnTo>
                      <a:lnTo>
                        <a:pt x="123" y="623"/>
                      </a:lnTo>
                      <a:lnTo>
                        <a:pt x="117" y="632"/>
                      </a:lnTo>
                      <a:lnTo>
                        <a:pt x="116" y="640"/>
                      </a:lnTo>
                      <a:lnTo>
                        <a:pt x="114" y="651"/>
                      </a:lnTo>
                      <a:lnTo>
                        <a:pt x="116" y="662"/>
                      </a:lnTo>
                      <a:lnTo>
                        <a:pt x="117" y="675"/>
                      </a:lnTo>
                      <a:close/>
                      <a:moveTo>
                        <a:pt x="49" y="715"/>
                      </a:moveTo>
                      <a:lnTo>
                        <a:pt x="49" y="715"/>
                      </a:lnTo>
                      <a:lnTo>
                        <a:pt x="54" y="713"/>
                      </a:lnTo>
                      <a:lnTo>
                        <a:pt x="59" y="712"/>
                      </a:lnTo>
                      <a:lnTo>
                        <a:pt x="66" y="706"/>
                      </a:lnTo>
                      <a:lnTo>
                        <a:pt x="72" y="698"/>
                      </a:lnTo>
                      <a:lnTo>
                        <a:pt x="76" y="690"/>
                      </a:lnTo>
                      <a:lnTo>
                        <a:pt x="78" y="680"/>
                      </a:lnTo>
                      <a:lnTo>
                        <a:pt x="78" y="672"/>
                      </a:lnTo>
                      <a:lnTo>
                        <a:pt x="77" y="664"/>
                      </a:lnTo>
                      <a:lnTo>
                        <a:pt x="74" y="657"/>
                      </a:lnTo>
                      <a:lnTo>
                        <a:pt x="70" y="651"/>
                      </a:lnTo>
                      <a:lnTo>
                        <a:pt x="67" y="648"/>
                      </a:lnTo>
                      <a:lnTo>
                        <a:pt x="63" y="648"/>
                      </a:lnTo>
                      <a:lnTo>
                        <a:pt x="59" y="648"/>
                      </a:lnTo>
                      <a:lnTo>
                        <a:pt x="55" y="650"/>
                      </a:lnTo>
                      <a:lnTo>
                        <a:pt x="52" y="654"/>
                      </a:lnTo>
                      <a:lnTo>
                        <a:pt x="48" y="658"/>
                      </a:lnTo>
                      <a:lnTo>
                        <a:pt x="45" y="662"/>
                      </a:lnTo>
                      <a:lnTo>
                        <a:pt x="41" y="675"/>
                      </a:lnTo>
                      <a:lnTo>
                        <a:pt x="40" y="682"/>
                      </a:lnTo>
                      <a:lnTo>
                        <a:pt x="40" y="688"/>
                      </a:lnTo>
                      <a:lnTo>
                        <a:pt x="41" y="695"/>
                      </a:lnTo>
                      <a:lnTo>
                        <a:pt x="43" y="702"/>
                      </a:lnTo>
                      <a:lnTo>
                        <a:pt x="45" y="709"/>
                      </a:lnTo>
                      <a:lnTo>
                        <a:pt x="49" y="715"/>
                      </a:lnTo>
                      <a:close/>
                      <a:moveTo>
                        <a:pt x="1454" y="445"/>
                      </a:moveTo>
                      <a:lnTo>
                        <a:pt x="1454" y="445"/>
                      </a:lnTo>
                      <a:lnTo>
                        <a:pt x="1455" y="435"/>
                      </a:lnTo>
                      <a:lnTo>
                        <a:pt x="1455" y="425"/>
                      </a:lnTo>
                      <a:lnTo>
                        <a:pt x="1454" y="414"/>
                      </a:lnTo>
                      <a:lnTo>
                        <a:pt x="1450" y="405"/>
                      </a:lnTo>
                      <a:lnTo>
                        <a:pt x="1444" y="396"/>
                      </a:lnTo>
                      <a:lnTo>
                        <a:pt x="1436" y="389"/>
                      </a:lnTo>
                      <a:lnTo>
                        <a:pt x="1428" y="385"/>
                      </a:lnTo>
                      <a:lnTo>
                        <a:pt x="1423" y="384"/>
                      </a:lnTo>
                      <a:lnTo>
                        <a:pt x="1418" y="385"/>
                      </a:lnTo>
                      <a:lnTo>
                        <a:pt x="1415" y="395"/>
                      </a:lnTo>
                      <a:lnTo>
                        <a:pt x="1415" y="405"/>
                      </a:lnTo>
                      <a:lnTo>
                        <a:pt x="1418" y="416"/>
                      </a:lnTo>
                      <a:lnTo>
                        <a:pt x="1422" y="425"/>
                      </a:lnTo>
                      <a:lnTo>
                        <a:pt x="1429" y="434"/>
                      </a:lnTo>
                      <a:lnTo>
                        <a:pt x="1436" y="439"/>
                      </a:lnTo>
                      <a:lnTo>
                        <a:pt x="1444" y="443"/>
                      </a:lnTo>
                      <a:lnTo>
                        <a:pt x="1448" y="445"/>
                      </a:lnTo>
                      <a:lnTo>
                        <a:pt x="1454" y="445"/>
                      </a:lnTo>
                      <a:close/>
                      <a:moveTo>
                        <a:pt x="12" y="682"/>
                      </a:moveTo>
                      <a:lnTo>
                        <a:pt x="12" y="682"/>
                      </a:lnTo>
                      <a:lnTo>
                        <a:pt x="11" y="697"/>
                      </a:lnTo>
                      <a:lnTo>
                        <a:pt x="9" y="711"/>
                      </a:lnTo>
                      <a:lnTo>
                        <a:pt x="8" y="742"/>
                      </a:lnTo>
                      <a:lnTo>
                        <a:pt x="12" y="738"/>
                      </a:lnTo>
                      <a:lnTo>
                        <a:pt x="16" y="731"/>
                      </a:lnTo>
                      <a:lnTo>
                        <a:pt x="18" y="723"/>
                      </a:lnTo>
                      <a:lnTo>
                        <a:pt x="20" y="715"/>
                      </a:lnTo>
                      <a:lnTo>
                        <a:pt x="20" y="706"/>
                      </a:lnTo>
                      <a:lnTo>
                        <a:pt x="19" y="698"/>
                      </a:lnTo>
                      <a:lnTo>
                        <a:pt x="16" y="690"/>
                      </a:lnTo>
                      <a:lnTo>
                        <a:pt x="12" y="682"/>
                      </a:lnTo>
                      <a:close/>
                      <a:moveTo>
                        <a:pt x="1472" y="401"/>
                      </a:moveTo>
                      <a:lnTo>
                        <a:pt x="1472" y="401"/>
                      </a:lnTo>
                      <a:lnTo>
                        <a:pt x="1476" y="419"/>
                      </a:lnTo>
                      <a:lnTo>
                        <a:pt x="1483" y="434"/>
                      </a:lnTo>
                      <a:lnTo>
                        <a:pt x="1491" y="446"/>
                      </a:lnTo>
                      <a:lnTo>
                        <a:pt x="1497" y="450"/>
                      </a:lnTo>
                      <a:lnTo>
                        <a:pt x="1502" y="456"/>
                      </a:lnTo>
                      <a:lnTo>
                        <a:pt x="1490" y="425"/>
                      </a:lnTo>
                      <a:lnTo>
                        <a:pt x="1482" y="412"/>
                      </a:lnTo>
                      <a:lnTo>
                        <a:pt x="1477" y="406"/>
                      </a:lnTo>
                      <a:lnTo>
                        <a:pt x="1472" y="401"/>
                      </a:lnTo>
                      <a:close/>
                      <a:moveTo>
                        <a:pt x="597" y="589"/>
                      </a:moveTo>
                      <a:lnTo>
                        <a:pt x="597" y="589"/>
                      </a:lnTo>
                      <a:lnTo>
                        <a:pt x="589" y="594"/>
                      </a:lnTo>
                      <a:lnTo>
                        <a:pt x="584" y="598"/>
                      </a:lnTo>
                      <a:lnTo>
                        <a:pt x="579" y="603"/>
                      </a:lnTo>
                      <a:lnTo>
                        <a:pt x="577" y="608"/>
                      </a:lnTo>
                      <a:lnTo>
                        <a:pt x="575" y="612"/>
                      </a:lnTo>
                      <a:lnTo>
                        <a:pt x="574" y="616"/>
                      </a:lnTo>
                      <a:lnTo>
                        <a:pt x="575" y="623"/>
                      </a:lnTo>
                      <a:lnTo>
                        <a:pt x="577" y="637"/>
                      </a:lnTo>
                      <a:lnTo>
                        <a:pt x="579" y="644"/>
                      </a:lnTo>
                      <a:lnTo>
                        <a:pt x="581" y="648"/>
                      </a:lnTo>
                      <a:lnTo>
                        <a:pt x="585" y="652"/>
                      </a:lnTo>
                      <a:lnTo>
                        <a:pt x="588" y="657"/>
                      </a:lnTo>
                      <a:lnTo>
                        <a:pt x="596" y="661"/>
                      </a:lnTo>
                      <a:lnTo>
                        <a:pt x="604" y="662"/>
                      </a:lnTo>
                      <a:lnTo>
                        <a:pt x="614" y="662"/>
                      </a:lnTo>
                      <a:lnTo>
                        <a:pt x="624" y="659"/>
                      </a:lnTo>
                      <a:lnTo>
                        <a:pt x="633" y="655"/>
                      </a:lnTo>
                      <a:lnTo>
                        <a:pt x="642" y="650"/>
                      </a:lnTo>
                      <a:lnTo>
                        <a:pt x="649" y="643"/>
                      </a:lnTo>
                      <a:lnTo>
                        <a:pt x="654" y="634"/>
                      </a:lnTo>
                      <a:lnTo>
                        <a:pt x="657" y="625"/>
                      </a:lnTo>
                      <a:lnTo>
                        <a:pt x="658" y="616"/>
                      </a:lnTo>
                      <a:lnTo>
                        <a:pt x="657" y="611"/>
                      </a:lnTo>
                      <a:lnTo>
                        <a:pt x="656" y="607"/>
                      </a:lnTo>
                      <a:lnTo>
                        <a:pt x="653" y="601"/>
                      </a:lnTo>
                      <a:lnTo>
                        <a:pt x="649" y="597"/>
                      </a:lnTo>
                      <a:lnTo>
                        <a:pt x="638" y="589"/>
                      </a:lnTo>
                      <a:lnTo>
                        <a:pt x="629" y="585"/>
                      </a:lnTo>
                      <a:lnTo>
                        <a:pt x="620" y="583"/>
                      </a:lnTo>
                      <a:lnTo>
                        <a:pt x="610" y="585"/>
                      </a:lnTo>
                      <a:lnTo>
                        <a:pt x="597" y="589"/>
                      </a:lnTo>
                      <a:close/>
                      <a:moveTo>
                        <a:pt x="743" y="561"/>
                      </a:moveTo>
                      <a:lnTo>
                        <a:pt x="743" y="561"/>
                      </a:lnTo>
                      <a:lnTo>
                        <a:pt x="736" y="565"/>
                      </a:lnTo>
                      <a:lnTo>
                        <a:pt x="730" y="569"/>
                      </a:lnTo>
                      <a:lnTo>
                        <a:pt x="726" y="574"/>
                      </a:lnTo>
                      <a:lnTo>
                        <a:pt x="723" y="579"/>
                      </a:lnTo>
                      <a:lnTo>
                        <a:pt x="721" y="585"/>
                      </a:lnTo>
                      <a:lnTo>
                        <a:pt x="719" y="590"/>
                      </a:lnTo>
                      <a:lnTo>
                        <a:pt x="719" y="596"/>
                      </a:lnTo>
                      <a:lnTo>
                        <a:pt x="721" y="603"/>
                      </a:lnTo>
                      <a:lnTo>
                        <a:pt x="723" y="612"/>
                      </a:lnTo>
                      <a:lnTo>
                        <a:pt x="729" y="621"/>
                      </a:lnTo>
                      <a:lnTo>
                        <a:pt x="734" y="628"/>
                      </a:lnTo>
                      <a:lnTo>
                        <a:pt x="743" y="632"/>
                      </a:lnTo>
                      <a:lnTo>
                        <a:pt x="750" y="634"/>
                      </a:lnTo>
                      <a:lnTo>
                        <a:pt x="758" y="634"/>
                      </a:lnTo>
                      <a:lnTo>
                        <a:pt x="768" y="634"/>
                      </a:lnTo>
                      <a:lnTo>
                        <a:pt x="776" y="632"/>
                      </a:lnTo>
                      <a:lnTo>
                        <a:pt x="783" y="628"/>
                      </a:lnTo>
                      <a:lnTo>
                        <a:pt x="790" y="623"/>
                      </a:lnTo>
                      <a:lnTo>
                        <a:pt x="797" y="616"/>
                      </a:lnTo>
                      <a:lnTo>
                        <a:pt x="801" y="610"/>
                      </a:lnTo>
                      <a:lnTo>
                        <a:pt x="804" y="601"/>
                      </a:lnTo>
                      <a:lnTo>
                        <a:pt x="804" y="592"/>
                      </a:lnTo>
                      <a:lnTo>
                        <a:pt x="802" y="582"/>
                      </a:lnTo>
                      <a:lnTo>
                        <a:pt x="798" y="571"/>
                      </a:lnTo>
                      <a:lnTo>
                        <a:pt x="795" y="567"/>
                      </a:lnTo>
                      <a:lnTo>
                        <a:pt x="791" y="562"/>
                      </a:lnTo>
                      <a:lnTo>
                        <a:pt x="786" y="558"/>
                      </a:lnTo>
                      <a:lnTo>
                        <a:pt x="779" y="556"/>
                      </a:lnTo>
                      <a:lnTo>
                        <a:pt x="772" y="554"/>
                      </a:lnTo>
                      <a:lnTo>
                        <a:pt x="763" y="554"/>
                      </a:lnTo>
                      <a:lnTo>
                        <a:pt x="754" y="557"/>
                      </a:lnTo>
                      <a:lnTo>
                        <a:pt x="743" y="561"/>
                      </a:lnTo>
                      <a:close/>
                      <a:moveTo>
                        <a:pt x="447" y="688"/>
                      </a:moveTo>
                      <a:lnTo>
                        <a:pt x="447" y="688"/>
                      </a:lnTo>
                      <a:lnTo>
                        <a:pt x="452" y="691"/>
                      </a:lnTo>
                      <a:lnTo>
                        <a:pt x="459" y="694"/>
                      </a:lnTo>
                      <a:lnTo>
                        <a:pt x="463" y="695"/>
                      </a:lnTo>
                      <a:lnTo>
                        <a:pt x="469" y="697"/>
                      </a:lnTo>
                      <a:lnTo>
                        <a:pt x="478" y="695"/>
                      </a:lnTo>
                      <a:lnTo>
                        <a:pt x="487" y="691"/>
                      </a:lnTo>
                      <a:lnTo>
                        <a:pt x="494" y="684"/>
                      </a:lnTo>
                      <a:lnTo>
                        <a:pt x="499" y="677"/>
                      </a:lnTo>
                      <a:lnTo>
                        <a:pt x="503" y="668"/>
                      </a:lnTo>
                      <a:lnTo>
                        <a:pt x="506" y="658"/>
                      </a:lnTo>
                      <a:lnTo>
                        <a:pt x="506" y="647"/>
                      </a:lnTo>
                      <a:lnTo>
                        <a:pt x="506" y="639"/>
                      </a:lnTo>
                      <a:lnTo>
                        <a:pt x="503" y="629"/>
                      </a:lnTo>
                      <a:lnTo>
                        <a:pt x="498" y="622"/>
                      </a:lnTo>
                      <a:lnTo>
                        <a:pt x="491" y="618"/>
                      </a:lnTo>
                      <a:lnTo>
                        <a:pt x="487" y="615"/>
                      </a:lnTo>
                      <a:lnTo>
                        <a:pt x="483" y="615"/>
                      </a:lnTo>
                      <a:lnTo>
                        <a:pt x="477" y="615"/>
                      </a:lnTo>
                      <a:lnTo>
                        <a:pt x="471" y="615"/>
                      </a:lnTo>
                      <a:lnTo>
                        <a:pt x="458" y="619"/>
                      </a:lnTo>
                      <a:lnTo>
                        <a:pt x="447" y="626"/>
                      </a:lnTo>
                      <a:lnTo>
                        <a:pt x="438" y="633"/>
                      </a:lnTo>
                      <a:lnTo>
                        <a:pt x="433" y="643"/>
                      </a:lnTo>
                      <a:lnTo>
                        <a:pt x="430" y="652"/>
                      </a:lnTo>
                      <a:lnTo>
                        <a:pt x="430" y="662"/>
                      </a:lnTo>
                      <a:lnTo>
                        <a:pt x="433" y="672"/>
                      </a:lnTo>
                      <a:lnTo>
                        <a:pt x="438" y="680"/>
                      </a:lnTo>
                      <a:lnTo>
                        <a:pt x="447" y="688"/>
                      </a:lnTo>
                      <a:close/>
                      <a:moveTo>
                        <a:pt x="905" y="533"/>
                      </a:moveTo>
                      <a:lnTo>
                        <a:pt x="905" y="533"/>
                      </a:lnTo>
                      <a:lnTo>
                        <a:pt x="898" y="538"/>
                      </a:lnTo>
                      <a:lnTo>
                        <a:pt x="894" y="542"/>
                      </a:lnTo>
                      <a:lnTo>
                        <a:pt x="889" y="546"/>
                      </a:lnTo>
                      <a:lnTo>
                        <a:pt x="887" y="551"/>
                      </a:lnTo>
                      <a:lnTo>
                        <a:pt x="884" y="558"/>
                      </a:lnTo>
                      <a:lnTo>
                        <a:pt x="884" y="564"/>
                      </a:lnTo>
                      <a:lnTo>
                        <a:pt x="882" y="569"/>
                      </a:lnTo>
                      <a:lnTo>
                        <a:pt x="884" y="576"/>
                      </a:lnTo>
                      <a:lnTo>
                        <a:pt x="887" y="587"/>
                      </a:lnTo>
                      <a:lnTo>
                        <a:pt x="891" y="593"/>
                      </a:lnTo>
                      <a:lnTo>
                        <a:pt x="894" y="597"/>
                      </a:lnTo>
                      <a:lnTo>
                        <a:pt x="898" y="601"/>
                      </a:lnTo>
                      <a:lnTo>
                        <a:pt x="903" y="605"/>
                      </a:lnTo>
                      <a:lnTo>
                        <a:pt x="909" y="607"/>
                      </a:lnTo>
                      <a:lnTo>
                        <a:pt x="914" y="608"/>
                      </a:lnTo>
                      <a:lnTo>
                        <a:pt x="927" y="608"/>
                      </a:lnTo>
                      <a:lnTo>
                        <a:pt x="938" y="605"/>
                      </a:lnTo>
                      <a:lnTo>
                        <a:pt x="946" y="601"/>
                      </a:lnTo>
                      <a:lnTo>
                        <a:pt x="952" y="594"/>
                      </a:lnTo>
                      <a:lnTo>
                        <a:pt x="956" y="587"/>
                      </a:lnTo>
                      <a:lnTo>
                        <a:pt x="959" y="579"/>
                      </a:lnTo>
                      <a:lnTo>
                        <a:pt x="960" y="571"/>
                      </a:lnTo>
                      <a:lnTo>
                        <a:pt x="960" y="561"/>
                      </a:lnTo>
                      <a:lnTo>
                        <a:pt x="957" y="553"/>
                      </a:lnTo>
                      <a:lnTo>
                        <a:pt x="954" y="546"/>
                      </a:lnTo>
                      <a:lnTo>
                        <a:pt x="949" y="539"/>
                      </a:lnTo>
                      <a:lnTo>
                        <a:pt x="942" y="533"/>
                      </a:lnTo>
                      <a:lnTo>
                        <a:pt x="935" y="529"/>
                      </a:lnTo>
                      <a:lnTo>
                        <a:pt x="925" y="528"/>
                      </a:lnTo>
                      <a:lnTo>
                        <a:pt x="916" y="529"/>
                      </a:lnTo>
                      <a:lnTo>
                        <a:pt x="905" y="533"/>
                      </a:lnTo>
                      <a:close/>
                      <a:moveTo>
                        <a:pt x="1046" y="510"/>
                      </a:moveTo>
                      <a:lnTo>
                        <a:pt x="1046" y="510"/>
                      </a:lnTo>
                      <a:lnTo>
                        <a:pt x="1039" y="514"/>
                      </a:lnTo>
                      <a:lnTo>
                        <a:pt x="1033" y="520"/>
                      </a:lnTo>
                      <a:lnTo>
                        <a:pt x="1029" y="527"/>
                      </a:lnTo>
                      <a:lnTo>
                        <a:pt x="1028" y="533"/>
                      </a:lnTo>
                      <a:lnTo>
                        <a:pt x="1026" y="539"/>
                      </a:lnTo>
                      <a:lnTo>
                        <a:pt x="1028" y="546"/>
                      </a:lnTo>
                      <a:lnTo>
                        <a:pt x="1029" y="553"/>
                      </a:lnTo>
                      <a:lnTo>
                        <a:pt x="1032" y="560"/>
                      </a:lnTo>
                      <a:lnTo>
                        <a:pt x="1036" y="565"/>
                      </a:lnTo>
                      <a:lnTo>
                        <a:pt x="1042" y="571"/>
                      </a:lnTo>
                      <a:lnTo>
                        <a:pt x="1047" y="575"/>
                      </a:lnTo>
                      <a:lnTo>
                        <a:pt x="1054" y="578"/>
                      </a:lnTo>
                      <a:lnTo>
                        <a:pt x="1061" y="580"/>
                      </a:lnTo>
                      <a:lnTo>
                        <a:pt x="1068" y="582"/>
                      </a:lnTo>
                      <a:lnTo>
                        <a:pt x="1075" y="582"/>
                      </a:lnTo>
                      <a:lnTo>
                        <a:pt x="1083" y="579"/>
                      </a:lnTo>
                      <a:lnTo>
                        <a:pt x="1090" y="576"/>
                      </a:lnTo>
                      <a:lnTo>
                        <a:pt x="1096" y="571"/>
                      </a:lnTo>
                      <a:lnTo>
                        <a:pt x="1098" y="565"/>
                      </a:lnTo>
                      <a:lnTo>
                        <a:pt x="1101" y="558"/>
                      </a:lnTo>
                      <a:lnTo>
                        <a:pt x="1102" y="551"/>
                      </a:lnTo>
                      <a:lnTo>
                        <a:pt x="1102" y="543"/>
                      </a:lnTo>
                      <a:lnTo>
                        <a:pt x="1102" y="536"/>
                      </a:lnTo>
                      <a:lnTo>
                        <a:pt x="1100" y="528"/>
                      </a:lnTo>
                      <a:lnTo>
                        <a:pt x="1096" y="521"/>
                      </a:lnTo>
                      <a:lnTo>
                        <a:pt x="1091" y="515"/>
                      </a:lnTo>
                      <a:lnTo>
                        <a:pt x="1086" y="510"/>
                      </a:lnTo>
                      <a:lnTo>
                        <a:pt x="1080" y="506"/>
                      </a:lnTo>
                      <a:lnTo>
                        <a:pt x="1072" y="504"/>
                      </a:lnTo>
                      <a:lnTo>
                        <a:pt x="1065" y="504"/>
                      </a:lnTo>
                      <a:lnTo>
                        <a:pt x="1055" y="506"/>
                      </a:lnTo>
                      <a:lnTo>
                        <a:pt x="1046" y="510"/>
                      </a:lnTo>
                      <a:close/>
                      <a:moveTo>
                        <a:pt x="316" y="654"/>
                      </a:moveTo>
                      <a:lnTo>
                        <a:pt x="316" y="654"/>
                      </a:lnTo>
                      <a:lnTo>
                        <a:pt x="312" y="657"/>
                      </a:lnTo>
                      <a:lnTo>
                        <a:pt x="308" y="661"/>
                      </a:lnTo>
                      <a:lnTo>
                        <a:pt x="305" y="666"/>
                      </a:lnTo>
                      <a:lnTo>
                        <a:pt x="303" y="672"/>
                      </a:lnTo>
                      <a:lnTo>
                        <a:pt x="301" y="683"/>
                      </a:lnTo>
                      <a:lnTo>
                        <a:pt x="303" y="695"/>
                      </a:lnTo>
                      <a:lnTo>
                        <a:pt x="305" y="706"/>
                      </a:lnTo>
                      <a:lnTo>
                        <a:pt x="310" y="711"/>
                      </a:lnTo>
                      <a:lnTo>
                        <a:pt x="312" y="715"/>
                      </a:lnTo>
                      <a:lnTo>
                        <a:pt x="316" y="719"/>
                      </a:lnTo>
                      <a:lnTo>
                        <a:pt x="322" y="722"/>
                      </a:lnTo>
                      <a:lnTo>
                        <a:pt x="328" y="723"/>
                      </a:lnTo>
                      <a:lnTo>
                        <a:pt x="334" y="723"/>
                      </a:lnTo>
                      <a:lnTo>
                        <a:pt x="344" y="722"/>
                      </a:lnTo>
                      <a:lnTo>
                        <a:pt x="352" y="719"/>
                      </a:lnTo>
                      <a:lnTo>
                        <a:pt x="358" y="713"/>
                      </a:lnTo>
                      <a:lnTo>
                        <a:pt x="364" y="706"/>
                      </a:lnTo>
                      <a:lnTo>
                        <a:pt x="366" y="700"/>
                      </a:lnTo>
                      <a:lnTo>
                        <a:pt x="369" y="691"/>
                      </a:lnTo>
                      <a:lnTo>
                        <a:pt x="369" y="683"/>
                      </a:lnTo>
                      <a:lnTo>
                        <a:pt x="368" y="675"/>
                      </a:lnTo>
                      <a:lnTo>
                        <a:pt x="366" y="666"/>
                      </a:lnTo>
                      <a:lnTo>
                        <a:pt x="362" y="659"/>
                      </a:lnTo>
                      <a:lnTo>
                        <a:pt x="358" y="654"/>
                      </a:lnTo>
                      <a:lnTo>
                        <a:pt x="352" y="650"/>
                      </a:lnTo>
                      <a:lnTo>
                        <a:pt x="344" y="647"/>
                      </a:lnTo>
                      <a:lnTo>
                        <a:pt x="336" y="647"/>
                      </a:lnTo>
                      <a:lnTo>
                        <a:pt x="328" y="648"/>
                      </a:lnTo>
                      <a:lnTo>
                        <a:pt x="316" y="654"/>
                      </a:lnTo>
                      <a:close/>
                      <a:moveTo>
                        <a:pt x="1183" y="491"/>
                      </a:moveTo>
                      <a:lnTo>
                        <a:pt x="1183" y="491"/>
                      </a:lnTo>
                      <a:lnTo>
                        <a:pt x="1174" y="495"/>
                      </a:lnTo>
                      <a:lnTo>
                        <a:pt x="1170" y="500"/>
                      </a:lnTo>
                      <a:lnTo>
                        <a:pt x="1166" y="506"/>
                      </a:lnTo>
                      <a:lnTo>
                        <a:pt x="1165" y="513"/>
                      </a:lnTo>
                      <a:lnTo>
                        <a:pt x="1165" y="520"/>
                      </a:lnTo>
                      <a:lnTo>
                        <a:pt x="1165" y="525"/>
                      </a:lnTo>
                      <a:lnTo>
                        <a:pt x="1167" y="532"/>
                      </a:lnTo>
                      <a:lnTo>
                        <a:pt x="1170" y="538"/>
                      </a:lnTo>
                      <a:lnTo>
                        <a:pt x="1176" y="543"/>
                      </a:lnTo>
                      <a:lnTo>
                        <a:pt x="1180" y="547"/>
                      </a:lnTo>
                      <a:lnTo>
                        <a:pt x="1185" y="553"/>
                      </a:lnTo>
                      <a:lnTo>
                        <a:pt x="1192" y="556"/>
                      </a:lnTo>
                      <a:lnTo>
                        <a:pt x="1198" y="558"/>
                      </a:lnTo>
                      <a:lnTo>
                        <a:pt x="1205" y="558"/>
                      </a:lnTo>
                      <a:lnTo>
                        <a:pt x="1212" y="558"/>
                      </a:lnTo>
                      <a:lnTo>
                        <a:pt x="1219" y="557"/>
                      </a:lnTo>
                      <a:lnTo>
                        <a:pt x="1224" y="553"/>
                      </a:lnTo>
                      <a:lnTo>
                        <a:pt x="1228" y="549"/>
                      </a:lnTo>
                      <a:lnTo>
                        <a:pt x="1231" y="543"/>
                      </a:lnTo>
                      <a:lnTo>
                        <a:pt x="1234" y="536"/>
                      </a:lnTo>
                      <a:lnTo>
                        <a:pt x="1234" y="529"/>
                      </a:lnTo>
                      <a:lnTo>
                        <a:pt x="1234" y="522"/>
                      </a:lnTo>
                      <a:lnTo>
                        <a:pt x="1234" y="515"/>
                      </a:lnTo>
                      <a:lnTo>
                        <a:pt x="1231" y="509"/>
                      </a:lnTo>
                      <a:lnTo>
                        <a:pt x="1228" y="502"/>
                      </a:lnTo>
                      <a:lnTo>
                        <a:pt x="1224" y="496"/>
                      </a:lnTo>
                      <a:lnTo>
                        <a:pt x="1219" y="491"/>
                      </a:lnTo>
                      <a:lnTo>
                        <a:pt x="1213" y="488"/>
                      </a:lnTo>
                      <a:lnTo>
                        <a:pt x="1206" y="485"/>
                      </a:lnTo>
                      <a:lnTo>
                        <a:pt x="1199" y="485"/>
                      </a:lnTo>
                      <a:lnTo>
                        <a:pt x="1191" y="486"/>
                      </a:lnTo>
                      <a:lnTo>
                        <a:pt x="1183" y="491"/>
                      </a:lnTo>
                      <a:close/>
                      <a:moveTo>
                        <a:pt x="207" y="758"/>
                      </a:moveTo>
                      <a:lnTo>
                        <a:pt x="207" y="758"/>
                      </a:lnTo>
                      <a:lnTo>
                        <a:pt x="215" y="756"/>
                      </a:lnTo>
                      <a:lnTo>
                        <a:pt x="221" y="754"/>
                      </a:lnTo>
                      <a:lnTo>
                        <a:pt x="227" y="748"/>
                      </a:lnTo>
                      <a:lnTo>
                        <a:pt x="231" y="742"/>
                      </a:lnTo>
                      <a:lnTo>
                        <a:pt x="233" y="736"/>
                      </a:lnTo>
                      <a:lnTo>
                        <a:pt x="236" y="729"/>
                      </a:lnTo>
                      <a:lnTo>
                        <a:pt x="236" y="720"/>
                      </a:lnTo>
                      <a:lnTo>
                        <a:pt x="236" y="712"/>
                      </a:lnTo>
                      <a:lnTo>
                        <a:pt x="235" y="705"/>
                      </a:lnTo>
                      <a:lnTo>
                        <a:pt x="232" y="698"/>
                      </a:lnTo>
                      <a:lnTo>
                        <a:pt x="229" y="693"/>
                      </a:lnTo>
                      <a:lnTo>
                        <a:pt x="225" y="687"/>
                      </a:lnTo>
                      <a:lnTo>
                        <a:pt x="220" y="684"/>
                      </a:lnTo>
                      <a:lnTo>
                        <a:pt x="213" y="683"/>
                      </a:lnTo>
                      <a:lnTo>
                        <a:pt x="206" y="683"/>
                      </a:lnTo>
                      <a:lnTo>
                        <a:pt x="196" y="686"/>
                      </a:lnTo>
                      <a:lnTo>
                        <a:pt x="192" y="690"/>
                      </a:lnTo>
                      <a:lnTo>
                        <a:pt x="188" y="693"/>
                      </a:lnTo>
                      <a:lnTo>
                        <a:pt x="185" y="698"/>
                      </a:lnTo>
                      <a:lnTo>
                        <a:pt x="182" y="704"/>
                      </a:lnTo>
                      <a:lnTo>
                        <a:pt x="180" y="715"/>
                      </a:lnTo>
                      <a:lnTo>
                        <a:pt x="178" y="727"/>
                      </a:lnTo>
                      <a:lnTo>
                        <a:pt x="181" y="740"/>
                      </a:lnTo>
                      <a:lnTo>
                        <a:pt x="184" y="745"/>
                      </a:lnTo>
                      <a:lnTo>
                        <a:pt x="186" y="749"/>
                      </a:lnTo>
                      <a:lnTo>
                        <a:pt x="191" y="754"/>
                      </a:lnTo>
                      <a:lnTo>
                        <a:pt x="195" y="756"/>
                      </a:lnTo>
                      <a:lnTo>
                        <a:pt x="200" y="758"/>
                      </a:lnTo>
                      <a:lnTo>
                        <a:pt x="207" y="758"/>
                      </a:lnTo>
                      <a:close/>
                      <a:moveTo>
                        <a:pt x="1293" y="479"/>
                      </a:moveTo>
                      <a:lnTo>
                        <a:pt x="1293" y="479"/>
                      </a:lnTo>
                      <a:lnTo>
                        <a:pt x="1292" y="485"/>
                      </a:lnTo>
                      <a:lnTo>
                        <a:pt x="1291" y="492"/>
                      </a:lnTo>
                      <a:lnTo>
                        <a:pt x="1291" y="504"/>
                      </a:lnTo>
                      <a:lnTo>
                        <a:pt x="1295" y="517"/>
                      </a:lnTo>
                      <a:lnTo>
                        <a:pt x="1300" y="528"/>
                      </a:lnTo>
                      <a:lnTo>
                        <a:pt x="1309" y="536"/>
                      </a:lnTo>
                      <a:lnTo>
                        <a:pt x="1313" y="539"/>
                      </a:lnTo>
                      <a:lnTo>
                        <a:pt x="1317" y="540"/>
                      </a:lnTo>
                      <a:lnTo>
                        <a:pt x="1322" y="542"/>
                      </a:lnTo>
                      <a:lnTo>
                        <a:pt x="1328" y="543"/>
                      </a:lnTo>
                      <a:lnTo>
                        <a:pt x="1334" y="542"/>
                      </a:lnTo>
                      <a:lnTo>
                        <a:pt x="1339" y="540"/>
                      </a:lnTo>
                      <a:lnTo>
                        <a:pt x="1345" y="536"/>
                      </a:lnTo>
                      <a:lnTo>
                        <a:pt x="1349" y="531"/>
                      </a:lnTo>
                      <a:lnTo>
                        <a:pt x="1352" y="525"/>
                      </a:lnTo>
                      <a:lnTo>
                        <a:pt x="1353" y="518"/>
                      </a:lnTo>
                      <a:lnTo>
                        <a:pt x="1353" y="511"/>
                      </a:lnTo>
                      <a:lnTo>
                        <a:pt x="1352" y="503"/>
                      </a:lnTo>
                      <a:lnTo>
                        <a:pt x="1349" y="496"/>
                      </a:lnTo>
                      <a:lnTo>
                        <a:pt x="1346" y="489"/>
                      </a:lnTo>
                      <a:lnTo>
                        <a:pt x="1340" y="482"/>
                      </a:lnTo>
                      <a:lnTo>
                        <a:pt x="1336" y="477"/>
                      </a:lnTo>
                      <a:lnTo>
                        <a:pt x="1329" y="473"/>
                      </a:lnTo>
                      <a:lnTo>
                        <a:pt x="1322" y="470"/>
                      </a:lnTo>
                      <a:lnTo>
                        <a:pt x="1316" y="468"/>
                      </a:lnTo>
                      <a:lnTo>
                        <a:pt x="1309" y="470"/>
                      </a:lnTo>
                      <a:lnTo>
                        <a:pt x="1300" y="473"/>
                      </a:lnTo>
                      <a:lnTo>
                        <a:pt x="1293" y="479"/>
                      </a:lnTo>
                      <a:close/>
                      <a:moveTo>
                        <a:pt x="109" y="783"/>
                      </a:moveTo>
                      <a:lnTo>
                        <a:pt x="109" y="783"/>
                      </a:lnTo>
                      <a:lnTo>
                        <a:pt x="113" y="783"/>
                      </a:lnTo>
                      <a:lnTo>
                        <a:pt x="117" y="780"/>
                      </a:lnTo>
                      <a:lnTo>
                        <a:pt x="121" y="777"/>
                      </a:lnTo>
                      <a:lnTo>
                        <a:pt x="124" y="773"/>
                      </a:lnTo>
                      <a:lnTo>
                        <a:pt x="130" y="763"/>
                      </a:lnTo>
                      <a:lnTo>
                        <a:pt x="131" y="751"/>
                      </a:lnTo>
                      <a:lnTo>
                        <a:pt x="131" y="738"/>
                      </a:lnTo>
                      <a:lnTo>
                        <a:pt x="127" y="727"/>
                      </a:lnTo>
                      <a:lnTo>
                        <a:pt x="124" y="722"/>
                      </a:lnTo>
                      <a:lnTo>
                        <a:pt x="120" y="716"/>
                      </a:lnTo>
                      <a:lnTo>
                        <a:pt x="116" y="712"/>
                      </a:lnTo>
                      <a:lnTo>
                        <a:pt x="112" y="709"/>
                      </a:lnTo>
                      <a:lnTo>
                        <a:pt x="103" y="712"/>
                      </a:lnTo>
                      <a:lnTo>
                        <a:pt x="98" y="715"/>
                      </a:lnTo>
                      <a:lnTo>
                        <a:pt x="92" y="719"/>
                      </a:lnTo>
                      <a:lnTo>
                        <a:pt x="90" y="724"/>
                      </a:lnTo>
                      <a:lnTo>
                        <a:pt x="87" y="730"/>
                      </a:lnTo>
                      <a:lnTo>
                        <a:pt x="84" y="737"/>
                      </a:lnTo>
                      <a:lnTo>
                        <a:pt x="83" y="742"/>
                      </a:lnTo>
                      <a:lnTo>
                        <a:pt x="83" y="749"/>
                      </a:lnTo>
                      <a:lnTo>
                        <a:pt x="84" y="756"/>
                      </a:lnTo>
                      <a:lnTo>
                        <a:pt x="85" y="763"/>
                      </a:lnTo>
                      <a:lnTo>
                        <a:pt x="87" y="769"/>
                      </a:lnTo>
                      <a:lnTo>
                        <a:pt x="90" y="774"/>
                      </a:lnTo>
                      <a:lnTo>
                        <a:pt x="94" y="778"/>
                      </a:lnTo>
                      <a:lnTo>
                        <a:pt x="98" y="781"/>
                      </a:lnTo>
                      <a:lnTo>
                        <a:pt x="103" y="783"/>
                      </a:lnTo>
                      <a:lnTo>
                        <a:pt x="109" y="783"/>
                      </a:lnTo>
                      <a:close/>
                      <a:moveTo>
                        <a:pt x="1451" y="518"/>
                      </a:moveTo>
                      <a:lnTo>
                        <a:pt x="1451" y="518"/>
                      </a:lnTo>
                      <a:lnTo>
                        <a:pt x="1451" y="509"/>
                      </a:lnTo>
                      <a:lnTo>
                        <a:pt x="1450" y="499"/>
                      </a:lnTo>
                      <a:lnTo>
                        <a:pt x="1448" y="489"/>
                      </a:lnTo>
                      <a:lnTo>
                        <a:pt x="1446" y="481"/>
                      </a:lnTo>
                      <a:lnTo>
                        <a:pt x="1440" y="473"/>
                      </a:lnTo>
                      <a:lnTo>
                        <a:pt x="1435" y="467"/>
                      </a:lnTo>
                      <a:lnTo>
                        <a:pt x="1428" y="463"/>
                      </a:lnTo>
                      <a:lnTo>
                        <a:pt x="1419" y="461"/>
                      </a:lnTo>
                      <a:lnTo>
                        <a:pt x="1414" y="461"/>
                      </a:lnTo>
                      <a:lnTo>
                        <a:pt x="1408" y="464"/>
                      </a:lnTo>
                      <a:lnTo>
                        <a:pt x="1405" y="470"/>
                      </a:lnTo>
                      <a:lnTo>
                        <a:pt x="1403" y="474"/>
                      </a:lnTo>
                      <a:lnTo>
                        <a:pt x="1403" y="481"/>
                      </a:lnTo>
                      <a:lnTo>
                        <a:pt x="1403" y="488"/>
                      </a:lnTo>
                      <a:lnTo>
                        <a:pt x="1404" y="495"/>
                      </a:lnTo>
                      <a:lnTo>
                        <a:pt x="1405" y="503"/>
                      </a:lnTo>
                      <a:lnTo>
                        <a:pt x="1410" y="510"/>
                      </a:lnTo>
                      <a:lnTo>
                        <a:pt x="1414" y="515"/>
                      </a:lnTo>
                      <a:lnTo>
                        <a:pt x="1418" y="521"/>
                      </a:lnTo>
                      <a:lnTo>
                        <a:pt x="1423" y="524"/>
                      </a:lnTo>
                      <a:lnTo>
                        <a:pt x="1430" y="527"/>
                      </a:lnTo>
                      <a:lnTo>
                        <a:pt x="1436" y="527"/>
                      </a:lnTo>
                      <a:lnTo>
                        <a:pt x="1444" y="524"/>
                      </a:lnTo>
                      <a:lnTo>
                        <a:pt x="1451" y="518"/>
                      </a:lnTo>
                      <a:close/>
                      <a:moveTo>
                        <a:pt x="33" y="808"/>
                      </a:moveTo>
                      <a:lnTo>
                        <a:pt x="33" y="808"/>
                      </a:lnTo>
                      <a:lnTo>
                        <a:pt x="41" y="803"/>
                      </a:lnTo>
                      <a:lnTo>
                        <a:pt x="47" y="795"/>
                      </a:lnTo>
                      <a:lnTo>
                        <a:pt x="49" y="787"/>
                      </a:lnTo>
                      <a:lnTo>
                        <a:pt x="51" y="777"/>
                      </a:lnTo>
                      <a:lnTo>
                        <a:pt x="51" y="767"/>
                      </a:lnTo>
                      <a:lnTo>
                        <a:pt x="49" y="758"/>
                      </a:lnTo>
                      <a:lnTo>
                        <a:pt x="45" y="748"/>
                      </a:lnTo>
                      <a:lnTo>
                        <a:pt x="40" y="740"/>
                      </a:lnTo>
                      <a:lnTo>
                        <a:pt x="36" y="741"/>
                      </a:lnTo>
                      <a:lnTo>
                        <a:pt x="31" y="744"/>
                      </a:lnTo>
                      <a:lnTo>
                        <a:pt x="29" y="747"/>
                      </a:lnTo>
                      <a:lnTo>
                        <a:pt x="26" y="751"/>
                      </a:lnTo>
                      <a:lnTo>
                        <a:pt x="23" y="759"/>
                      </a:lnTo>
                      <a:lnTo>
                        <a:pt x="22" y="770"/>
                      </a:lnTo>
                      <a:lnTo>
                        <a:pt x="22" y="781"/>
                      </a:lnTo>
                      <a:lnTo>
                        <a:pt x="25" y="791"/>
                      </a:lnTo>
                      <a:lnTo>
                        <a:pt x="29" y="801"/>
                      </a:lnTo>
                      <a:lnTo>
                        <a:pt x="33" y="808"/>
                      </a:lnTo>
                      <a:close/>
                      <a:moveTo>
                        <a:pt x="1509" y="524"/>
                      </a:moveTo>
                      <a:lnTo>
                        <a:pt x="1509" y="524"/>
                      </a:lnTo>
                      <a:lnTo>
                        <a:pt x="1511" y="515"/>
                      </a:lnTo>
                      <a:lnTo>
                        <a:pt x="1512" y="506"/>
                      </a:lnTo>
                      <a:lnTo>
                        <a:pt x="1509" y="496"/>
                      </a:lnTo>
                      <a:lnTo>
                        <a:pt x="1506" y="485"/>
                      </a:lnTo>
                      <a:lnTo>
                        <a:pt x="1502" y="477"/>
                      </a:lnTo>
                      <a:lnTo>
                        <a:pt x="1495" y="468"/>
                      </a:lnTo>
                      <a:lnTo>
                        <a:pt x="1489" y="464"/>
                      </a:lnTo>
                      <a:lnTo>
                        <a:pt x="1484" y="463"/>
                      </a:lnTo>
                      <a:lnTo>
                        <a:pt x="1480" y="463"/>
                      </a:lnTo>
                      <a:lnTo>
                        <a:pt x="1480" y="473"/>
                      </a:lnTo>
                      <a:lnTo>
                        <a:pt x="1480" y="482"/>
                      </a:lnTo>
                      <a:lnTo>
                        <a:pt x="1483" y="492"/>
                      </a:lnTo>
                      <a:lnTo>
                        <a:pt x="1486" y="502"/>
                      </a:lnTo>
                      <a:lnTo>
                        <a:pt x="1490" y="510"/>
                      </a:lnTo>
                      <a:lnTo>
                        <a:pt x="1495" y="517"/>
                      </a:lnTo>
                      <a:lnTo>
                        <a:pt x="1501" y="521"/>
                      </a:lnTo>
                      <a:lnTo>
                        <a:pt x="1509" y="524"/>
                      </a:lnTo>
                      <a:close/>
                      <a:moveTo>
                        <a:pt x="7" y="823"/>
                      </a:moveTo>
                      <a:lnTo>
                        <a:pt x="7" y="823"/>
                      </a:lnTo>
                      <a:lnTo>
                        <a:pt x="8" y="809"/>
                      </a:lnTo>
                      <a:lnTo>
                        <a:pt x="9" y="792"/>
                      </a:lnTo>
                      <a:lnTo>
                        <a:pt x="9" y="785"/>
                      </a:lnTo>
                      <a:lnTo>
                        <a:pt x="8" y="777"/>
                      </a:lnTo>
                      <a:lnTo>
                        <a:pt x="4" y="772"/>
                      </a:lnTo>
                      <a:lnTo>
                        <a:pt x="2" y="769"/>
                      </a:lnTo>
                      <a:lnTo>
                        <a:pt x="0" y="767"/>
                      </a:lnTo>
                      <a:lnTo>
                        <a:pt x="1" y="774"/>
                      </a:lnTo>
                      <a:lnTo>
                        <a:pt x="1" y="783"/>
                      </a:lnTo>
                      <a:lnTo>
                        <a:pt x="0" y="796"/>
                      </a:lnTo>
                      <a:lnTo>
                        <a:pt x="0" y="805"/>
                      </a:lnTo>
                      <a:lnTo>
                        <a:pt x="1" y="810"/>
                      </a:lnTo>
                      <a:lnTo>
                        <a:pt x="2" y="817"/>
                      </a:lnTo>
                      <a:lnTo>
                        <a:pt x="7" y="823"/>
                      </a:lnTo>
                      <a:close/>
                      <a:moveTo>
                        <a:pt x="1515" y="484"/>
                      </a:moveTo>
                      <a:lnTo>
                        <a:pt x="1515" y="484"/>
                      </a:lnTo>
                      <a:close/>
                      <a:moveTo>
                        <a:pt x="1520" y="495"/>
                      </a:moveTo>
                      <a:lnTo>
                        <a:pt x="1520" y="495"/>
                      </a:lnTo>
                      <a:lnTo>
                        <a:pt x="1522" y="499"/>
                      </a:lnTo>
                      <a:lnTo>
                        <a:pt x="1523" y="499"/>
                      </a:lnTo>
                      <a:lnTo>
                        <a:pt x="1523" y="495"/>
                      </a:lnTo>
                      <a:lnTo>
                        <a:pt x="1522" y="492"/>
                      </a:lnTo>
                      <a:lnTo>
                        <a:pt x="1520" y="492"/>
                      </a:lnTo>
                      <a:lnTo>
                        <a:pt x="1520" y="495"/>
                      </a:lnTo>
                      <a:close/>
                      <a:moveTo>
                        <a:pt x="1526" y="513"/>
                      </a:moveTo>
                      <a:lnTo>
                        <a:pt x="1526" y="513"/>
                      </a:lnTo>
                      <a:lnTo>
                        <a:pt x="1526" y="517"/>
                      </a:lnTo>
                      <a:lnTo>
                        <a:pt x="1526" y="513"/>
                      </a:lnTo>
                      <a:close/>
                      <a:moveTo>
                        <a:pt x="1526" y="509"/>
                      </a:moveTo>
                      <a:lnTo>
                        <a:pt x="1526" y="509"/>
                      </a:lnTo>
                      <a:close/>
                      <a:moveTo>
                        <a:pt x="1526" y="509"/>
                      </a:moveTo>
                      <a:lnTo>
                        <a:pt x="1526" y="509"/>
                      </a:lnTo>
                      <a:lnTo>
                        <a:pt x="1526" y="511"/>
                      </a:lnTo>
                      <a:lnTo>
                        <a:pt x="1526" y="513"/>
                      </a:lnTo>
                      <a:lnTo>
                        <a:pt x="1526" y="509"/>
                      </a:lnTo>
                      <a:close/>
                      <a:moveTo>
                        <a:pt x="1526" y="517"/>
                      </a:moveTo>
                      <a:lnTo>
                        <a:pt x="1526" y="517"/>
                      </a:lnTo>
                      <a:lnTo>
                        <a:pt x="1526" y="520"/>
                      </a:lnTo>
                      <a:lnTo>
                        <a:pt x="1526" y="517"/>
                      </a:lnTo>
                      <a:close/>
                      <a:moveTo>
                        <a:pt x="568" y="781"/>
                      </a:moveTo>
                      <a:lnTo>
                        <a:pt x="568" y="781"/>
                      </a:lnTo>
                      <a:lnTo>
                        <a:pt x="575" y="778"/>
                      </a:lnTo>
                      <a:lnTo>
                        <a:pt x="581" y="774"/>
                      </a:lnTo>
                      <a:lnTo>
                        <a:pt x="586" y="767"/>
                      </a:lnTo>
                      <a:lnTo>
                        <a:pt x="589" y="762"/>
                      </a:lnTo>
                      <a:lnTo>
                        <a:pt x="592" y="754"/>
                      </a:lnTo>
                      <a:lnTo>
                        <a:pt x="592" y="747"/>
                      </a:lnTo>
                      <a:lnTo>
                        <a:pt x="592" y="738"/>
                      </a:lnTo>
                      <a:lnTo>
                        <a:pt x="590" y="731"/>
                      </a:lnTo>
                      <a:lnTo>
                        <a:pt x="588" y="723"/>
                      </a:lnTo>
                      <a:lnTo>
                        <a:pt x="585" y="718"/>
                      </a:lnTo>
                      <a:lnTo>
                        <a:pt x="579" y="712"/>
                      </a:lnTo>
                      <a:lnTo>
                        <a:pt x="574" y="706"/>
                      </a:lnTo>
                      <a:lnTo>
                        <a:pt x="567" y="704"/>
                      </a:lnTo>
                      <a:lnTo>
                        <a:pt x="559" y="702"/>
                      </a:lnTo>
                      <a:lnTo>
                        <a:pt x="550" y="704"/>
                      </a:lnTo>
                      <a:lnTo>
                        <a:pt x="541" y="706"/>
                      </a:lnTo>
                      <a:lnTo>
                        <a:pt x="532" y="712"/>
                      </a:lnTo>
                      <a:lnTo>
                        <a:pt x="525" y="716"/>
                      </a:lnTo>
                      <a:lnTo>
                        <a:pt x="521" y="723"/>
                      </a:lnTo>
                      <a:lnTo>
                        <a:pt x="517" y="730"/>
                      </a:lnTo>
                      <a:lnTo>
                        <a:pt x="516" y="737"/>
                      </a:lnTo>
                      <a:lnTo>
                        <a:pt x="516" y="744"/>
                      </a:lnTo>
                      <a:lnTo>
                        <a:pt x="517" y="751"/>
                      </a:lnTo>
                      <a:lnTo>
                        <a:pt x="519" y="758"/>
                      </a:lnTo>
                      <a:lnTo>
                        <a:pt x="523" y="763"/>
                      </a:lnTo>
                      <a:lnTo>
                        <a:pt x="527" y="770"/>
                      </a:lnTo>
                      <a:lnTo>
                        <a:pt x="532" y="774"/>
                      </a:lnTo>
                      <a:lnTo>
                        <a:pt x="538" y="778"/>
                      </a:lnTo>
                      <a:lnTo>
                        <a:pt x="545" y="781"/>
                      </a:lnTo>
                      <a:lnTo>
                        <a:pt x="553" y="783"/>
                      </a:lnTo>
                      <a:lnTo>
                        <a:pt x="560" y="783"/>
                      </a:lnTo>
                      <a:lnTo>
                        <a:pt x="568" y="781"/>
                      </a:lnTo>
                      <a:close/>
                      <a:moveTo>
                        <a:pt x="682" y="680"/>
                      </a:moveTo>
                      <a:lnTo>
                        <a:pt x="682" y="680"/>
                      </a:lnTo>
                      <a:lnTo>
                        <a:pt x="675" y="684"/>
                      </a:lnTo>
                      <a:lnTo>
                        <a:pt x="669" y="690"/>
                      </a:lnTo>
                      <a:lnTo>
                        <a:pt x="667" y="695"/>
                      </a:lnTo>
                      <a:lnTo>
                        <a:pt x="664" y="702"/>
                      </a:lnTo>
                      <a:lnTo>
                        <a:pt x="662" y="709"/>
                      </a:lnTo>
                      <a:lnTo>
                        <a:pt x="662" y="716"/>
                      </a:lnTo>
                      <a:lnTo>
                        <a:pt x="664" y="723"/>
                      </a:lnTo>
                      <a:lnTo>
                        <a:pt x="665" y="729"/>
                      </a:lnTo>
                      <a:lnTo>
                        <a:pt x="669" y="736"/>
                      </a:lnTo>
                      <a:lnTo>
                        <a:pt x="673" y="741"/>
                      </a:lnTo>
                      <a:lnTo>
                        <a:pt x="678" y="745"/>
                      </a:lnTo>
                      <a:lnTo>
                        <a:pt x="685" y="749"/>
                      </a:lnTo>
                      <a:lnTo>
                        <a:pt x="690" y="754"/>
                      </a:lnTo>
                      <a:lnTo>
                        <a:pt x="697" y="755"/>
                      </a:lnTo>
                      <a:lnTo>
                        <a:pt x="705" y="755"/>
                      </a:lnTo>
                      <a:lnTo>
                        <a:pt x="714" y="754"/>
                      </a:lnTo>
                      <a:lnTo>
                        <a:pt x="721" y="751"/>
                      </a:lnTo>
                      <a:lnTo>
                        <a:pt x="727" y="745"/>
                      </a:lnTo>
                      <a:lnTo>
                        <a:pt x="733" y="740"/>
                      </a:lnTo>
                      <a:lnTo>
                        <a:pt x="736" y="733"/>
                      </a:lnTo>
                      <a:lnTo>
                        <a:pt x="739" y="724"/>
                      </a:lnTo>
                      <a:lnTo>
                        <a:pt x="740" y="716"/>
                      </a:lnTo>
                      <a:lnTo>
                        <a:pt x="740" y="708"/>
                      </a:lnTo>
                      <a:lnTo>
                        <a:pt x="739" y="700"/>
                      </a:lnTo>
                      <a:lnTo>
                        <a:pt x="736" y="693"/>
                      </a:lnTo>
                      <a:lnTo>
                        <a:pt x="732" y="686"/>
                      </a:lnTo>
                      <a:lnTo>
                        <a:pt x="726" y="680"/>
                      </a:lnTo>
                      <a:lnTo>
                        <a:pt x="719" y="676"/>
                      </a:lnTo>
                      <a:lnTo>
                        <a:pt x="712" y="673"/>
                      </a:lnTo>
                      <a:lnTo>
                        <a:pt x="703" y="673"/>
                      </a:lnTo>
                      <a:lnTo>
                        <a:pt x="693" y="675"/>
                      </a:lnTo>
                      <a:lnTo>
                        <a:pt x="682" y="680"/>
                      </a:lnTo>
                      <a:close/>
                      <a:moveTo>
                        <a:pt x="430" y="808"/>
                      </a:moveTo>
                      <a:lnTo>
                        <a:pt x="430" y="808"/>
                      </a:lnTo>
                      <a:lnTo>
                        <a:pt x="437" y="805"/>
                      </a:lnTo>
                      <a:lnTo>
                        <a:pt x="441" y="799"/>
                      </a:lnTo>
                      <a:lnTo>
                        <a:pt x="445" y="794"/>
                      </a:lnTo>
                      <a:lnTo>
                        <a:pt x="448" y="787"/>
                      </a:lnTo>
                      <a:lnTo>
                        <a:pt x="449" y="780"/>
                      </a:lnTo>
                      <a:lnTo>
                        <a:pt x="451" y="772"/>
                      </a:lnTo>
                      <a:lnTo>
                        <a:pt x="449" y="765"/>
                      </a:lnTo>
                      <a:lnTo>
                        <a:pt x="448" y="758"/>
                      </a:lnTo>
                      <a:lnTo>
                        <a:pt x="445" y="751"/>
                      </a:lnTo>
                      <a:lnTo>
                        <a:pt x="441" y="744"/>
                      </a:lnTo>
                      <a:lnTo>
                        <a:pt x="435" y="740"/>
                      </a:lnTo>
                      <a:lnTo>
                        <a:pt x="430" y="736"/>
                      </a:lnTo>
                      <a:lnTo>
                        <a:pt x="423" y="733"/>
                      </a:lnTo>
                      <a:lnTo>
                        <a:pt x="415" y="733"/>
                      </a:lnTo>
                      <a:lnTo>
                        <a:pt x="406" y="734"/>
                      </a:lnTo>
                      <a:lnTo>
                        <a:pt x="397" y="738"/>
                      </a:lnTo>
                      <a:lnTo>
                        <a:pt x="390" y="742"/>
                      </a:lnTo>
                      <a:lnTo>
                        <a:pt x="383" y="748"/>
                      </a:lnTo>
                      <a:lnTo>
                        <a:pt x="380" y="755"/>
                      </a:lnTo>
                      <a:lnTo>
                        <a:pt x="377" y="760"/>
                      </a:lnTo>
                      <a:lnTo>
                        <a:pt x="376" y="767"/>
                      </a:lnTo>
                      <a:lnTo>
                        <a:pt x="377" y="774"/>
                      </a:lnTo>
                      <a:lnTo>
                        <a:pt x="379" y="781"/>
                      </a:lnTo>
                      <a:lnTo>
                        <a:pt x="382" y="788"/>
                      </a:lnTo>
                      <a:lnTo>
                        <a:pt x="386" y="794"/>
                      </a:lnTo>
                      <a:lnTo>
                        <a:pt x="390" y="799"/>
                      </a:lnTo>
                      <a:lnTo>
                        <a:pt x="395" y="803"/>
                      </a:lnTo>
                      <a:lnTo>
                        <a:pt x="401" y="808"/>
                      </a:lnTo>
                      <a:lnTo>
                        <a:pt x="408" y="810"/>
                      </a:lnTo>
                      <a:lnTo>
                        <a:pt x="415" y="810"/>
                      </a:lnTo>
                      <a:lnTo>
                        <a:pt x="423" y="810"/>
                      </a:lnTo>
                      <a:lnTo>
                        <a:pt x="430" y="808"/>
                      </a:lnTo>
                      <a:close/>
                      <a:moveTo>
                        <a:pt x="844" y="652"/>
                      </a:moveTo>
                      <a:lnTo>
                        <a:pt x="844" y="652"/>
                      </a:lnTo>
                      <a:lnTo>
                        <a:pt x="838" y="655"/>
                      </a:lnTo>
                      <a:lnTo>
                        <a:pt x="834" y="659"/>
                      </a:lnTo>
                      <a:lnTo>
                        <a:pt x="830" y="665"/>
                      </a:lnTo>
                      <a:lnTo>
                        <a:pt x="827" y="669"/>
                      </a:lnTo>
                      <a:lnTo>
                        <a:pt x="824" y="682"/>
                      </a:lnTo>
                      <a:lnTo>
                        <a:pt x="824" y="693"/>
                      </a:lnTo>
                      <a:lnTo>
                        <a:pt x="827" y="704"/>
                      </a:lnTo>
                      <a:lnTo>
                        <a:pt x="833" y="715"/>
                      </a:lnTo>
                      <a:lnTo>
                        <a:pt x="837" y="719"/>
                      </a:lnTo>
                      <a:lnTo>
                        <a:pt x="841" y="723"/>
                      </a:lnTo>
                      <a:lnTo>
                        <a:pt x="845" y="726"/>
                      </a:lnTo>
                      <a:lnTo>
                        <a:pt x="851" y="727"/>
                      </a:lnTo>
                      <a:lnTo>
                        <a:pt x="864" y="729"/>
                      </a:lnTo>
                      <a:lnTo>
                        <a:pt x="876" y="727"/>
                      </a:lnTo>
                      <a:lnTo>
                        <a:pt x="884" y="724"/>
                      </a:lnTo>
                      <a:lnTo>
                        <a:pt x="892" y="718"/>
                      </a:lnTo>
                      <a:lnTo>
                        <a:pt x="896" y="711"/>
                      </a:lnTo>
                      <a:lnTo>
                        <a:pt x="900" y="701"/>
                      </a:lnTo>
                      <a:lnTo>
                        <a:pt x="902" y="693"/>
                      </a:lnTo>
                      <a:lnTo>
                        <a:pt x="902" y="683"/>
                      </a:lnTo>
                      <a:lnTo>
                        <a:pt x="900" y="673"/>
                      </a:lnTo>
                      <a:lnTo>
                        <a:pt x="896" y="664"/>
                      </a:lnTo>
                      <a:lnTo>
                        <a:pt x="892" y="657"/>
                      </a:lnTo>
                      <a:lnTo>
                        <a:pt x="885" y="651"/>
                      </a:lnTo>
                      <a:lnTo>
                        <a:pt x="877" y="647"/>
                      </a:lnTo>
                      <a:lnTo>
                        <a:pt x="867" y="646"/>
                      </a:lnTo>
                      <a:lnTo>
                        <a:pt x="856" y="647"/>
                      </a:lnTo>
                      <a:lnTo>
                        <a:pt x="844" y="652"/>
                      </a:lnTo>
                      <a:close/>
                      <a:moveTo>
                        <a:pt x="997" y="622"/>
                      </a:moveTo>
                      <a:lnTo>
                        <a:pt x="997" y="622"/>
                      </a:lnTo>
                      <a:lnTo>
                        <a:pt x="989" y="626"/>
                      </a:lnTo>
                      <a:lnTo>
                        <a:pt x="982" y="632"/>
                      </a:lnTo>
                      <a:lnTo>
                        <a:pt x="977" y="637"/>
                      </a:lnTo>
                      <a:lnTo>
                        <a:pt x="974" y="644"/>
                      </a:lnTo>
                      <a:lnTo>
                        <a:pt x="972" y="651"/>
                      </a:lnTo>
                      <a:lnTo>
                        <a:pt x="972" y="658"/>
                      </a:lnTo>
                      <a:lnTo>
                        <a:pt x="972" y="665"/>
                      </a:lnTo>
                      <a:lnTo>
                        <a:pt x="975" y="672"/>
                      </a:lnTo>
                      <a:lnTo>
                        <a:pt x="978" y="677"/>
                      </a:lnTo>
                      <a:lnTo>
                        <a:pt x="982" y="684"/>
                      </a:lnTo>
                      <a:lnTo>
                        <a:pt x="988" y="688"/>
                      </a:lnTo>
                      <a:lnTo>
                        <a:pt x="993" y="693"/>
                      </a:lnTo>
                      <a:lnTo>
                        <a:pt x="1000" y="697"/>
                      </a:lnTo>
                      <a:lnTo>
                        <a:pt x="1007" y="698"/>
                      </a:lnTo>
                      <a:lnTo>
                        <a:pt x="1014" y="698"/>
                      </a:lnTo>
                      <a:lnTo>
                        <a:pt x="1022" y="698"/>
                      </a:lnTo>
                      <a:lnTo>
                        <a:pt x="1030" y="695"/>
                      </a:lnTo>
                      <a:lnTo>
                        <a:pt x="1036" y="690"/>
                      </a:lnTo>
                      <a:lnTo>
                        <a:pt x="1042" y="684"/>
                      </a:lnTo>
                      <a:lnTo>
                        <a:pt x="1044" y="679"/>
                      </a:lnTo>
                      <a:lnTo>
                        <a:pt x="1047" y="670"/>
                      </a:lnTo>
                      <a:lnTo>
                        <a:pt x="1048" y="664"/>
                      </a:lnTo>
                      <a:lnTo>
                        <a:pt x="1048" y="655"/>
                      </a:lnTo>
                      <a:lnTo>
                        <a:pt x="1047" y="648"/>
                      </a:lnTo>
                      <a:lnTo>
                        <a:pt x="1044" y="641"/>
                      </a:lnTo>
                      <a:lnTo>
                        <a:pt x="1040" y="634"/>
                      </a:lnTo>
                      <a:lnTo>
                        <a:pt x="1036" y="629"/>
                      </a:lnTo>
                      <a:lnTo>
                        <a:pt x="1030" y="623"/>
                      </a:lnTo>
                      <a:lnTo>
                        <a:pt x="1024" y="621"/>
                      </a:lnTo>
                      <a:lnTo>
                        <a:pt x="1015" y="619"/>
                      </a:lnTo>
                      <a:lnTo>
                        <a:pt x="1007" y="619"/>
                      </a:lnTo>
                      <a:lnTo>
                        <a:pt x="997" y="622"/>
                      </a:lnTo>
                      <a:close/>
                      <a:moveTo>
                        <a:pt x="268" y="766"/>
                      </a:moveTo>
                      <a:lnTo>
                        <a:pt x="268" y="766"/>
                      </a:lnTo>
                      <a:lnTo>
                        <a:pt x="263" y="770"/>
                      </a:lnTo>
                      <a:lnTo>
                        <a:pt x="258" y="774"/>
                      </a:lnTo>
                      <a:lnTo>
                        <a:pt x="256" y="780"/>
                      </a:lnTo>
                      <a:lnTo>
                        <a:pt x="253" y="785"/>
                      </a:lnTo>
                      <a:lnTo>
                        <a:pt x="251" y="792"/>
                      </a:lnTo>
                      <a:lnTo>
                        <a:pt x="250" y="798"/>
                      </a:lnTo>
                      <a:lnTo>
                        <a:pt x="251" y="805"/>
                      </a:lnTo>
                      <a:lnTo>
                        <a:pt x="253" y="812"/>
                      </a:lnTo>
                      <a:lnTo>
                        <a:pt x="254" y="817"/>
                      </a:lnTo>
                      <a:lnTo>
                        <a:pt x="257" y="823"/>
                      </a:lnTo>
                      <a:lnTo>
                        <a:pt x="261" y="828"/>
                      </a:lnTo>
                      <a:lnTo>
                        <a:pt x="265" y="832"/>
                      </a:lnTo>
                      <a:lnTo>
                        <a:pt x="269" y="835"/>
                      </a:lnTo>
                      <a:lnTo>
                        <a:pt x="276" y="838"/>
                      </a:lnTo>
                      <a:lnTo>
                        <a:pt x="282" y="839"/>
                      </a:lnTo>
                      <a:lnTo>
                        <a:pt x="289" y="838"/>
                      </a:lnTo>
                      <a:lnTo>
                        <a:pt x="297" y="837"/>
                      </a:lnTo>
                      <a:lnTo>
                        <a:pt x="303" y="832"/>
                      </a:lnTo>
                      <a:lnTo>
                        <a:pt x="308" y="827"/>
                      </a:lnTo>
                      <a:lnTo>
                        <a:pt x="312" y="820"/>
                      </a:lnTo>
                      <a:lnTo>
                        <a:pt x="314" y="813"/>
                      </a:lnTo>
                      <a:lnTo>
                        <a:pt x="315" y="805"/>
                      </a:lnTo>
                      <a:lnTo>
                        <a:pt x="315" y="796"/>
                      </a:lnTo>
                      <a:lnTo>
                        <a:pt x="315" y="790"/>
                      </a:lnTo>
                      <a:lnTo>
                        <a:pt x="312" y="781"/>
                      </a:lnTo>
                      <a:lnTo>
                        <a:pt x="310" y="774"/>
                      </a:lnTo>
                      <a:lnTo>
                        <a:pt x="305" y="769"/>
                      </a:lnTo>
                      <a:lnTo>
                        <a:pt x="300" y="765"/>
                      </a:lnTo>
                      <a:lnTo>
                        <a:pt x="293" y="762"/>
                      </a:lnTo>
                      <a:lnTo>
                        <a:pt x="286" y="760"/>
                      </a:lnTo>
                      <a:lnTo>
                        <a:pt x="278" y="762"/>
                      </a:lnTo>
                      <a:lnTo>
                        <a:pt x="268" y="766"/>
                      </a:lnTo>
                      <a:close/>
                      <a:moveTo>
                        <a:pt x="1133" y="600"/>
                      </a:moveTo>
                      <a:lnTo>
                        <a:pt x="1133" y="600"/>
                      </a:lnTo>
                      <a:lnTo>
                        <a:pt x="1126" y="604"/>
                      </a:lnTo>
                      <a:lnTo>
                        <a:pt x="1120" y="610"/>
                      </a:lnTo>
                      <a:lnTo>
                        <a:pt x="1118" y="615"/>
                      </a:lnTo>
                      <a:lnTo>
                        <a:pt x="1115" y="621"/>
                      </a:lnTo>
                      <a:lnTo>
                        <a:pt x="1114" y="628"/>
                      </a:lnTo>
                      <a:lnTo>
                        <a:pt x="1114" y="634"/>
                      </a:lnTo>
                      <a:lnTo>
                        <a:pt x="1115" y="641"/>
                      </a:lnTo>
                      <a:lnTo>
                        <a:pt x="1118" y="647"/>
                      </a:lnTo>
                      <a:lnTo>
                        <a:pt x="1122" y="652"/>
                      </a:lnTo>
                      <a:lnTo>
                        <a:pt x="1126" y="658"/>
                      </a:lnTo>
                      <a:lnTo>
                        <a:pt x="1130" y="664"/>
                      </a:lnTo>
                      <a:lnTo>
                        <a:pt x="1136" y="666"/>
                      </a:lnTo>
                      <a:lnTo>
                        <a:pt x="1143" y="669"/>
                      </a:lnTo>
                      <a:lnTo>
                        <a:pt x="1149" y="672"/>
                      </a:lnTo>
                      <a:lnTo>
                        <a:pt x="1156" y="672"/>
                      </a:lnTo>
                      <a:lnTo>
                        <a:pt x="1163" y="670"/>
                      </a:lnTo>
                      <a:lnTo>
                        <a:pt x="1172" y="668"/>
                      </a:lnTo>
                      <a:lnTo>
                        <a:pt x="1177" y="664"/>
                      </a:lnTo>
                      <a:lnTo>
                        <a:pt x="1181" y="657"/>
                      </a:lnTo>
                      <a:lnTo>
                        <a:pt x="1184" y="651"/>
                      </a:lnTo>
                      <a:lnTo>
                        <a:pt x="1187" y="643"/>
                      </a:lnTo>
                      <a:lnTo>
                        <a:pt x="1187" y="636"/>
                      </a:lnTo>
                      <a:lnTo>
                        <a:pt x="1187" y="628"/>
                      </a:lnTo>
                      <a:lnTo>
                        <a:pt x="1184" y="621"/>
                      </a:lnTo>
                      <a:lnTo>
                        <a:pt x="1181" y="614"/>
                      </a:lnTo>
                      <a:lnTo>
                        <a:pt x="1177" y="607"/>
                      </a:lnTo>
                      <a:lnTo>
                        <a:pt x="1173" y="601"/>
                      </a:lnTo>
                      <a:lnTo>
                        <a:pt x="1166" y="597"/>
                      </a:lnTo>
                      <a:lnTo>
                        <a:pt x="1159" y="596"/>
                      </a:lnTo>
                      <a:lnTo>
                        <a:pt x="1152" y="594"/>
                      </a:lnTo>
                      <a:lnTo>
                        <a:pt x="1143" y="596"/>
                      </a:lnTo>
                      <a:lnTo>
                        <a:pt x="1133" y="600"/>
                      </a:lnTo>
                      <a:close/>
                      <a:moveTo>
                        <a:pt x="1271" y="574"/>
                      </a:moveTo>
                      <a:lnTo>
                        <a:pt x="1271" y="574"/>
                      </a:lnTo>
                      <a:lnTo>
                        <a:pt x="1264" y="576"/>
                      </a:lnTo>
                      <a:lnTo>
                        <a:pt x="1257" y="580"/>
                      </a:lnTo>
                      <a:lnTo>
                        <a:pt x="1253" y="586"/>
                      </a:lnTo>
                      <a:lnTo>
                        <a:pt x="1251" y="593"/>
                      </a:lnTo>
                      <a:lnTo>
                        <a:pt x="1248" y="600"/>
                      </a:lnTo>
                      <a:lnTo>
                        <a:pt x="1248" y="608"/>
                      </a:lnTo>
                      <a:lnTo>
                        <a:pt x="1248" y="616"/>
                      </a:lnTo>
                      <a:lnTo>
                        <a:pt x="1251" y="625"/>
                      </a:lnTo>
                      <a:lnTo>
                        <a:pt x="1253" y="632"/>
                      </a:lnTo>
                      <a:lnTo>
                        <a:pt x="1257" y="637"/>
                      </a:lnTo>
                      <a:lnTo>
                        <a:pt x="1263" y="643"/>
                      </a:lnTo>
                      <a:lnTo>
                        <a:pt x="1270" y="647"/>
                      </a:lnTo>
                      <a:lnTo>
                        <a:pt x="1278" y="648"/>
                      </a:lnTo>
                      <a:lnTo>
                        <a:pt x="1286" y="648"/>
                      </a:lnTo>
                      <a:lnTo>
                        <a:pt x="1296" y="646"/>
                      </a:lnTo>
                      <a:lnTo>
                        <a:pt x="1307" y="640"/>
                      </a:lnTo>
                      <a:lnTo>
                        <a:pt x="1311" y="633"/>
                      </a:lnTo>
                      <a:lnTo>
                        <a:pt x="1313" y="628"/>
                      </a:lnTo>
                      <a:lnTo>
                        <a:pt x="1314" y="621"/>
                      </a:lnTo>
                      <a:lnTo>
                        <a:pt x="1314" y="615"/>
                      </a:lnTo>
                      <a:lnTo>
                        <a:pt x="1314" y="608"/>
                      </a:lnTo>
                      <a:lnTo>
                        <a:pt x="1313" y="603"/>
                      </a:lnTo>
                      <a:lnTo>
                        <a:pt x="1309" y="592"/>
                      </a:lnTo>
                      <a:lnTo>
                        <a:pt x="1300" y="583"/>
                      </a:lnTo>
                      <a:lnTo>
                        <a:pt x="1292" y="576"/>
                      </a:lnTo>
                      <a:lnTo>
                        <a:pt x="1288" y="574"/>
                      </a:lnTo>
                      <a:lnTo>
                        <a:pt x="1282" y="572"/>
                      </a:lnTo>
                      <a:lnTo>
                        <a:pt x="1277" y="572"/>
                      </a:lnTo>
                      <a:lnTo>
                        <a:pt x="1271" y="574"/>
                      </a:lnTo>
                      <a:close/>
                      <a:moveTo>
                        <a:pt x="1385" y="558"/>
                      </a:moveTo>
                      <a:lnTo>
                        <a:pt x="1385" y="558"/>
                      </a:lnTo>
                      <a:lnTo>
                        <a:pt x="1381" y="561"/>
                      </a:lnTo>
                      <a:lnTo>
                        <a:pt x="1376" y="565"/>
                      </a:lnTo>
                      <a:lnTo>
                        <a:pt x="1374" y="569"/>
                      </a:lnTo>
                      <a:lnTo>
                        <a:pt x="1372" y="575"/>
                      </a:lnTo>
                      <a:lnTo>
                        <a:pt x="1371" y="580"/>
                      </a:lnTo>
                      <a:lnTo>
                        <a:pt x="1371" y="586"/>
                      </a:lnTo>
                      <a:lnTo>
                        <a:pt x="1374" y="598"/>
                      </a:lnTo>
                      <a:lnTo>
                        <a:pt x="1378" y="608"/>
                      </a:lnTo>
                      <a:lnTo>
                        <a:pt x="1381" y="614"/>
                      </a:lnTo>
                      <a:lnTo>
                        <a:pt x="1385" y="618"/>
                      </a:lnTo>
                      <a:lnTo>
                        <a:pt x="1389" y="621"/>
                      </a:lnTo>
                      <a:lnTo>
                        <a:pt x="1394" y="623"/>
                      </a:lnTo>
                      <a:lnTo>
                        <a:pt x="1399" y="625"/>
                      </a:lnTo>
                      <a:lnTo>
                        <a:pt x="1404" y="625"/>
                      </a:lnTo>
                      <a:lnTo>
                        <a:pt x="1411" y="622"/>
                      </a:lnTo>
                      <a:lnTo>
                        <a:pt x="1418" y="619"/>
                      </a:lnTo>
                      <a:lnTo>
                        <a:pt x="1422" y="614"/>
                      </a:lnTo>
                      <a:lnTo>
                        <a:pt x="1425" y="608"/>
                      </a:lnTo>
                      <a:lnTo>
                        <a:pt x="1426" y="603"/>
                      </a:lnTo>
                      <a:lnTo>
                        <a:pt x="1426" y="596"/>
                      </a:lnTo>
                      <a:lnTo>
                        <a:pt x="1426" y="589"/>
                      </a:lnTo>
                      <a:lnTo>
                        <a:pt x="1425" y="582"/>
                      </a:lnTo>
                      <a:lnTo>
                        <a:pt x="1422" y="575"/>
                      </a:lnTo>
                      <a:lnTo>
                        <a:pt x="1419" y="568"/>
                      </a:lnTo>
                      <a:lnTo>
                        <a:pt x="1415" y="562"/>
                      </a:lnTo>
                      <a:lnTo>
                        <a:pt x="1410" y="558"/>
                      </a:lnTo>
                      <a:lnTo>
                        <a:pt x="1404" y="556"/>
                      </a:lnTo>
                      <a:lnTo>
                        <a:pt x="1399" y="554"/>
                      </a:lnTo>
                      <a:lnTo>
                        <a:pt x="1392" y="556"/>
                      </a:lnTo>
                      <a:lnTo>
                        <a:pt x="1385" y="558"/>
                      </a:lnTo>
                      <a:close/>
                      <a:moveTo>
                        <a:pt x="1533" y="529"/>
                      </a:moveTo>
                      <a:lnTo>
                        <a:pt x="1533" y="529"/>
                      </a:lnTo>
                      <a:close/>
                      <a:moveTo>
                        <a:pt x="168" y="866"/>
                      </a:moveTo>
                      <a:lnTo>
                        <a:pt x="168" y="866"/>
                      </a:lnTo>
                      <a:lnTo>
                        <a:pt x="174" y="864"/>
                      </a:lnTo>
                      <a:lnTo>
                        <a:pt x="178" y="862"/>
                      </a:lnTo>
                      <a:lnTo>
                        <a:pt x="184" y="859"/>
                      </a:lnTo>
                      <a:lnTo>
                        <a:pt x="186" y="855"/>
                      </a:lnTo>
                      <a:lnTo>
                        <a:pt x="189" y="849"/>
                      </a:lnTo>
                      <a:lnTo>
                        <a:pt x="191" y="844"/>
                      </a:lnTo>
                      <a:lnTo>
                        <a:pt x="193" y="832"/>
                      </a:lnTo>
                      <a:lnTo>
                        <a:pt x="192" y="820"/>
                      </a:lnTo>
                      <a:lnTo>
                        <a:pt x="188" y="809"/>
                      </a:lnTo>
                      <a:lnTo>
                        <a:pt x="184" y="803"/>
                      </a:lnTo>
                      <a:lnTo>
                        <a:pt x="180" y="799"/>
                      </a:lnTo>
                      <a:lnTo>
                        <a:pt x="175" y="795"/>
                      </a:lnTo>
                      <a:lnTo>
                        <a:pt x="170" y="791"/>
                      </a:lnTo>
                      <a:lnTo>
                        <a:pt x="162" y="792"/>
                      </a:lnTo>
                      <a:lnTo>
                        <a:pt x="153" y="795"/>
                      </a:lnTo>
                      <a:lnTo>
                        <a:pt x="148" y="799"/>
                      </a:lnTo>
                      <a:lnTo>
                        <a:pt x="142" y="805"/>
                      </a:lnTo>
                      <a:lnTo>
                        <a:pt x="139" y="810"/>
                      </a:lnTo>
                      <a:lnTo>
                        <a:pt x="137" y="817"/>
                      </a:lnTo>
                      <a:lnTo>
                        <a:pt x="137" y="824"/>
                      </a:lnTo>
                      <a:lnTo>
                        <a:pt x="137" y="831"/>
                      </a:lnTo>
                      <a:lnTo>
                        <a:pt x="138" y="838"/>
                      </a:lnTo>
                      <a:lnTo>
                        <a:pt x="139" y="844"/>
                      </a:lnTo>
                      <a:lnTo>
                        <a:pt x="142" y="850"/>
                      </a:lnTo>
                      <a:lnTo>
                        <a:pt x="146" y="856"/>
                      </a:lnTo>
                      <a:lnTo>
                        <a:pt x="150" y="860"/>
                      </a:lnTo>
                      <a:lnTo>
                        <a:pt x="156" y="863"/>
                      </a:lnTo>
                      <a:lnTo>
                        <a:pt x="162" y="866"/>
                      </a:lnTo>
                      <a:lnTo>
                        <a:pt x="168" y="866"/>
                      </a:lnTo>
                      <a:close/>
                      <a:moveTo>
                        <a:pt x="1498" y="610"/>
                      </a:moveTo>
                      <a:lnTo>
                        <a:pt x="1498" y="610"/>
                      </a:lnTo>
                      <a:lnTo>
                        <a:pt x="1502" y="605"/>
                      </a:lnTo>
                      <a:lnTo>
                        <a:pt x="1504" y="601"/>
                      </a:lnTo>
                      <a:lnTo>
                        <a:pt x="1506" y="597"/>
                      </a:lnTo>
                      <a:lnTo>
                        <a:pt x="1506" y="592"/>
                      </a:lnTo>
                      <a:lnTo>
                        <a:pt x="1506" y="580"/>
                      </a:lnTo>
                      <a:lnTo>
                        <a:pt x="1504" y="568"/>
                      </a:lnTo>
                      <a:lnTo>
                        <a:pt x="1498" y="558"/>
                      </a:lnTo>
                      <a:lnTo>
                        <a:pt x="1495" y="553"/>
                      </a:lnTo>
                      <a:lnTo>
                        <a:pt x="1491" y="550"/>
                      </a:lnTo>
                      <a:lnTo>
                        <a:pt x="1487" y="546"/>
                      </a:lnTo>
                      <a:lnTo>
                        <a:pt x="1483" y="545"/>
                      </a:lnTo>
                      <a:lnTo>
                        <a:pt x="1477" y="545"/>
                      </a:lnTo>
                      <a:lnTo>
                        <a:pt x="1472" y="545"/>
                      </a:lnTo>
                      <a:lnTo>
                        <a:pt x="1468" y="553"/>
                      </a:lnTo>
                      <a:lnTo>
                        <a:pt x="1466" y="562"/>
                      </a:lnTo>
                      <a:lnTo>
                        <a:pt x="1466" y="575"/>
                      </a:lnTo>
                      <a:lnTo>
                        <a:pt x="1468" y="586"/>
                      </a:lnTo>
                      <a:lnTo>
                        <a:pt x="1473" y="596"/>
                      </a:lnTo>
                      <a:lnTo>
                        <a:pt x="1479" y="604"/>
                      </a:lnTo>
                      <a:lnTo>
                        <a:pt x="1483" y="607"/>
                      </a:lnTo>
                      <a:lnTo>
                        <a:pt x="1489" y="608"/>
                      </a:lnTo>
                      <a:lnTo>
                        <a:pt x="1493" y="610"/>
                      </a:lnTo>
                      <a:lnTo>
                        <a:pt x="1498" y="610"/>
                      </a:lnTo>
                      <a:close/>
                      <a:moveTo>
                        <a:pt x="78" y="816"/>
                      </a:moveTo>
                      <a:lnTo>
                        <a:pt x="78" y="816"/>
                      </a:lnTo>
                      <a:lnTo>
                        <a:pt x="72" y="817"/>
                      </a:lnTo>
                      <a:lnTo>
                        <a:pt x="66" y="819"/>
                      </a:lnTo>
                      <a:lnTo>
                        <a:pt x="62" y="823"/>
                      </a:lnTo>
                      <a:lnTo>
                        <a:pt x="59" y="827"/>
                      </a:lnTo>
                      <a:lnTo>
                        <a:pt x="56" y="832"/>
                      </a:lnTo>
                      <a:lnTo>
                        <a:pt x="55" y="839"/>
                      </a:lnTo>
                      <a:lnTo>
                        <a:pt x="55" y="845"/>
                      </a:lnTo>
                      <a:lnTo>
                        <a:pt x="55" y="852"/>
                      </a:lnTo>
                      <a:lnTo>
                        <a:pt x="58" y="864"/>
                      </a:lnTo>
                      <a:lnTo>
                        <a:pt x="61" y="870"/>
                      </a:lnTo>
                      <a:lnTo>
                        <a:pt x="63" y="875"/>
                      </a:lnTo>
                      <a:lnTo>
                        <a:pt x="67" y="880"/>
                      </a:lnTo>
                      <a:lnTo>
                        <a:pt x="72" y="882"/>
                      </a:lnTo>
                      <a:lnTo>
                        <a:pt x="76" y="885"/>
                      </a:lnTo>
                      <a:lnTo>
                        <a:pt x="81" y="885"/>
                      </a:lnTo>
                      <a:lnTo>
                        <a:pt x="85" y="882"/>
                      </a:lnTo>
                      <a:lnTo>
                        <a:pt x="88" y="880"/>
                      </a:lnTo>
                      <a:lnTo>
                        <a:pt x="94" y="871"/>
                      </a:lnTo>
                      <a:lnTo>
                        <a:pt x="96" y="862"/>
                      </a:lnTo>
                      <a:lnTo>
                        <a:pt x="96" y="850"/>
                      </a:lnTo>
                      <a:lnTo>
                        <a:pt x="94" y="839"/>
                      </a:lnTo>
                      <a:lnTo>
                        <a:pt x="91" y="830"/>
                      </a:lnTo>
                      <a:lnTo>
                        <a:pt x="85" y="821"/>
                      </a:lnTo>
                      <a:lnTo>
                        <a:pt x="78" y="816"/>
                      </a:lnTo>
                      <a:close/>
                      <a:moveTo>
                        <a:pt x="1529" y="543"/>
                      </a:moveTo>
                      <a:lnTo>
                        <a:pt x="1529" y="543"/>
                      </a:lnTo>
                      <a:lnTo>
                        <a:pt x="1529" y="560"/>
                      </a:lnTo>
                      <a:lnTo>
                        <a:pt x="1529" y="569"/>
                      </a:lnTo>
                      <a:lnTo>
                        <a:pt x="1531" y="579"/>
                      </a:lnTo>
                      <a:lnTo>
                        <a:pt x="1534" y="587"/>
                      </a:lnTo>
                      <a:lnTo>
                        <a:pt x="1538" y="594"/>
                      </a:lnTo>
                      <a:lnTo>
                        <a:pt x="1544" y="600"/>
                      </a:lnTo>
                      <a:lnTo>
                        <a:pt x="1551" y="603"/>
                      </a:lnTo>
                      <a:lnTo>
                        <a:pt x="1547" y="585"/>
                      </a:lnTo>
                      <a:lnTo>
                        <a:pt x="1544" y="567"/>
                      </a:lnTo>
                      <a:lnTo>
                        <a:pt x="1541" y="558"/>
                      </a:lnTo>
                      <a:lnTo>
                        <a:pt x="1538" y="551"/>
                      </a:lnTo>
                      <a:lnTo>
                        <a:pt x="1534" y="547"/>
                      </a:lnTo>
                      <a:lnTo>
                        <a:pt x="1529" y="543"/>
                      </a:lnTo>
                      <a:close/>
                      <a:moveTo>
                        <a:pt x="22" y="900"/>
                      </a:moveTo>
                      <a:lnTo>
                        <a:pt x="22" y="900"/>
                      </a:lnTo>
                      <a:lnTo>
                        <a:pt x="25" y="898"/>
                      </a:lnTo>
                      <a:lnTo>
                        <a:pt x="27" y="896"/>
                      </a:lnTo>
                      <a:lnTo>
                        <a:pt x="30" y="889"/>
                      </a:lnTo>
                      <a:lnTo>
                        <a:pt x="31" y="881"/>
                      </a:lnTo>
                      <a:lnTo>
                        <a:pt x="31" y="873"/>
                      </a:lnTo>
                      <a:lnTo>
                        <a:pt x="30" y="863"/>
                      </a:lnTo>
                      <a:lnTo>
                        <a:pt x="29" y="853"/>
                      </a:lnTo>
                      <a:lnTo>
                        <a:pt x="22" y="837"/>
                      </a:lnTo>
                      <a:lnTo>
                        <a:pt x="12" y="838"/>
                      </a:lnTo>
                      <a:lnTo>
                        <a:pt x="12" y="853"/>
                      </a:lnTo>
                      <a:lnTo>
                        <a:pt x="12" y="870"/>
                      </a:lnTo>
                      <a:lnTo>
                        <a:pt x="15" y="885"/>
                      </a:lnTo>
                      <a:lnTo>
                        <a:pt x="18" y="893"/>
                      </a:lnTo>
                      <a:lnTo>
                        <a:pt x="22" y="900"/>
                      </a:lnTo>
                      <a:close/>
                      <a:moveTo>
                        <a:pt x="384" y="920"/>
                      </a:moveTo>
                      <a:lnTo>
                        <a:pt x="384" y="920"/>
                      </a:lnTo>
                      <a:lnTo>
                        <a:pt x="391" y="917"/>
                      </a:lnTo>
                      <a:lnTo>
                        <a:pt x="395" y="911"/>
                      </a:lnTo>
                      <a:lnTo>
                        <a:pt x="398" y="906"/>
                      </a:lnTo>
                      <a:lnTo>
                        <a:pt x="400" y="900"/>
                      </a:lnTo>
                      <a:lnTo>
                        <a:pt x="401" y="893"/>
                      </a:lnTo>
                      <a:lnTo>
                        <a:pt x="401" y="886"/>
                      </a:lnTo>
                      <a:lnTo>
                        <a:pt x="400" y="880"/>
                      </a:lnTo>
                      <a:lnTo>
                        <a:pt x="397" y="874"/>
                      </a:lnTo>
                      <a:lnTo>
                        <a:pt x="394" y="867"/>
                      </a:lnTo>
                      <a:lnTo>
                        <a:pt x="390" y="862"/>
                      </a:lnTo>
                      <a:lnTo>
                        <a:pt x="386" y="856"/>
                      </a:lnTo>
                      <a:lnTo>
                        <a:pt x="380" y="853"/>
                      </a:lnTo>
                      <a:lnTo>
                        <a:pt x="375" y="849"/>
                      </a:lnTo>
                      <a:lnTo>
                        <a:pt x="368" y="848"/>
                      </a:lnTo>
                      <a:lnTo>
                        <a:pt x="362" y="848"/>
                      </a:lnTo>
                      <a:lnTo>
                        <a:pt x="355" y="849"/>
                      </a:lnTo>
                      <a:lnTo>
                        <a:pt x="346" y="853"/>
                      </a:lnTo>
                      <a:lnTo>
                        <a:pt x="339" y="859"/>
                      </a:lnTo>
                      <a:lnTo>
                        <a:pt x="334" y="864"/>
                      </a:lnTo>
                      <a:lnTo>
                        <a:pt x="330" y="871"/>
                      </a:lnTo>
                      <a:lnTo>
                        <a:pt x="329" y="878"/>
                      </a:lnTo>
                      <a:lnTo>
                        <a:pt x="329" y="885"/>
                      </a:lnTo>
                      <a:lnTo>
                        <a:pt x="330" y="893"/>
                      </a:lnTo>
                      <a:lnTo>
                        <a:pt x="333" y="900"/>
                      </a:lnTo>
                      <a:lnTo>
                        <a:pt x="337" y="907"/>
                      </a:lnTo>
                      <a:lnTo>
                        <a:pt x="341" y="913"/>
                      </a:lnTo>
                      <a:lnTo>
                        <a:pt x="347" y="918"/>
                      </a:lnTo>
                      <a:lnTo>
                        <a:pt x="354" y="921"/>
                      </a:lnTo>
                      <a:lnTo>
                        <a:pt x="361" y="924"/>
                      </a:lnTo>
                      <a:lnTo>
                        <a:pt x="368" y="925"/>
                      </a:lnTo>
                      <a:lnTo>
                        <a:pt x="376" y="924"/>
                      </a:lnTo>
                      <a:lnTo>
                        <a:pt x="384" y="920"/>
                      </a:lnTo>
                      <a:close/>
                      <a:moveTo>
                        <a:pt x="489" y="823"/>
                      </a:moveTo>
                      <a:lnTo>
                        <a:pt x="489" y="823"/>
                      </a:lnTo>
                      <a:lnTo>
                        <a:pt x="484" y="826"/>
                      </a:lnTo>
                      <a:lnTo>
                        <a:pt x="478" y="830"/>
                      </a:lnTo>
                      <a:lnTo>
                        <a:pt x="474" y="832"/>
                      </a:lnTo>
                      <a:lnTo>
                        <a:pt x="470" y="837"/>
                      </a:lnTo>
                      <a:lnTo>
                        <a:pt x="465" y="846"/>
                      </a:lnTo>
                      <a:lnTo>
                        <a:pt x="462" y="857"/>
                      </a:lnTo>
                      <a:lnTo>
                        <a:pt x="463" y="868"/>
                      </a:lnTo>
                      <a:lnTo>
                        <a:pt x="466" y="878"/>
                      </a:lnTo>
                      <a:lnTo>
                        <a:pt x="471" y="888"/>
                      </a:lnTo>
                      <a:lnTo>
                        <a:pt x="480" y="895"/>
                      </a:lnTo>
                      <a:lnTo>
                        <a:pt x="491" y="902"/>
                      </a:lnTo>
                      <a:lnTo>
                        <a:pt x="496" y="903"/>
                      </a:lnTo>
                      <a:lnTo>
                        <a:pt x="502" y="903"/>
                      </a:lnTo>
                      <a:lnTo>
                        <a:pt x="510" y="903"/>
                      </a:lnTo>
                      <a:lnTo>
                        <a:pt x="519" y="899"/>
                      </a:lnTo>
                      <a:lnTo>
                        <a:pt x="525" y="892"/>
                      </a:lnTo>
                      <a:lnTo>
                        <a:pt x="531" y="885"/>
                      </a:lnTo>
                      <a:lnTo>
                        <a:pt x="535" y="875"/>
                      </a:lnTo>
                      <a:lnTo>
                        <a:pt x="537" y="866"/>
                      </a:lnTo>
                      <a:lnTo>
                        <a:pt x="538" y="856"/>
                      </a:lnTo>
                      <a:lnTo>
                        <a:pt x="537" y="846"/>
                      </a:lnTo>
                      <a:lnTo>
                        <a:pt x="534" y="837"/>
                      </a:lnTo>
                      <a:lnTo>
                        <a:pt x="528" y="830"/>
                      </a:lnTo>
                      <a:lnTo>
                        <a:pt x="523" y="824"/>
                      </a:lnTo>
                      <a:lnTo>
                        <a:pt x="513" y="821"/>
                      </a:lnTo>
                      <a:lnTo>
                        <a:pt x="503" y="820"/>
                      </a:lnTo>
                      <a:lnTo>
                        <a:pt x="489" y="823"/>
                      </a:lnTo>
                      <a:close/>
                      <a:moveTo>
                        <a:pt x="639" y="874"/>
                      </a:moveTo>
                      <a:lnTo>
                        <a:pt x="639" y="874"/>
                      </a:lnTo>
                      <a:lnTo>
                        <a:pt x="651" y="874"/>
                      </a:lnTo>
                      <a:lnTo>
                        <a:pt x="661" y="871"/>
                      </a:lnTo>
                      <a:lnTo>
                        <a:pt x="669" y="867"/>
                      </a:lnTo>
                      <a:lnTo>
                        <a:pt x="676" y="862"/>
                      </a:lnTo>
                      <a:lnTo>
                        <a:pt x="680" y="853"/>
                      </a:lnTo>
                      <a:lnTo>
                        <a:pt x="683" y="845"/>
                      </a:lnTo>
                      <a:lnTo>
                        <a:pt x="685" y="837"/>
                      </a:lnTo>
                      <a:lnTo>
                        <a:pt x="685" y="827"/>
                      </a:lnTo>
                      <a:lnTo>
                        <a:pt x="683" y="819"/>
                      </a:lnTo>
                      <a:lnTo>
                        <a:pt x="679" y="810"/>
                      </a:lnTo>
                      <a:lnTo>
                        <a:pt x="675" y="803"/>
                      </a:lnTo>
                      <a:lnTo>
                        <a:pt x="669" y="798"/>
                      </a:lnTo>
                      <a:lnTo>
                        <a:pt x="661" y="794"/>
                      </a:lnTo>
                      <a:lnTo>
                        <a:pt x="653" y="792"/>
                      </a:lnTo>
                      <a:lnTo>
                        <a:pt x="643" y="792"/>
                      </a:lnTo>
                      <a:lnTo>
                        <a:pt x="631" y="796"/>
                      </a:lnTo>
                      <a:lnTo>
                        <a:pt x="625" y="799"/>
                      </a:lnTo>
                      <a:lnTo>
                        <a:pt x="620" y="803"/>
                      </a:lnTo>
                      <a:lnTo>
                        <a:pt x="615" y="809"/>
                      </a:lnTo>
                      <a:lnTo>
                        <a:pt x="611" y="814"/>
                      </a:lnTo>
                      <a:lnTo>
                        <a:pt x="608" y="821"/>
                      </a:lnTo>
                      <a:lnTo>
                        <a:pt x="607" y="827"/>
                      </a:lnTo>
                      <a:lnTo>
                        <a:pt x="607" y="834"/>
                      </a:lnTo>
                      <a:lnTo>
                        <a:pt x="607" y="841"/>
                      </a:lnTo>
                      <a:lnTo>
                        <a:pt x="608" y="846"/>
                      </a:lnTo>
                      <a:lnTo>
                        <a:pt x="611" y="853"/>
                      </a:lnTo>
                      <a:lnTo>
                        <a:pt x="614" y="859"/>
                      </a:lnTo>
                      <a:lnTo>
                        <a:pt x="617" y="863"/>
                      </a:lnTo>
                      <a:lnTo>
                        <a:pt x="622" y="867"/>
                      </a:lnTo>
                      <a:lnTo>
                        <a:pt x="626" y="871"/>
                      </a:lnTo>
                      <a:lnTo>
                        <a:pt x="633" y="874"/>
                      </a:lnTo>
                      <a:lnTo>
                        <a:pt x="639" y="874"/>
                      </a:lnTo>
                      <a:close/>
                      <a:moveTo>
                        <a:pt x="787" y="846"/>
                      </a:moveTo>
                      <a:lnTo>
                        <a:pt x="787" y="846"/>
                      </a:lnTo>
                      <a:lnTo>
                        <a:pt x="799" y="846"/>
                      </a:lnTo>
                      <a:lnTo>
                        <a:pt x="809" y="844"/>
                      </a:lnTo>
                      <a:lnTo>
                        <a:pt x="817" y="839"/>
                      </a:lnTo>
                      <a:lnTo>
                        <a:pt x="824" y="832"/>
                      </a:lnTo>
                      <a:lnTo>
                        <a:pt x="830" y="826"/>
                      </a:lnTo>
                      <a:lnTo>
                        <a:pt x="833" y="817"/>
                      </a:lnTo>
                      <a:lnTo>
                        <a:pt x="834" y="809"/>
                      </a:lnTo>
                      <a:lnTo>
                        <a:pt x="834" y="801"/>
                      </a:lnTo>
                      <a:lnTo>
                        <a:pt x="833" y="791"/>
                      </a:lnTo>
                      <a:lnTo>
                        <a:pt x="830" y="784"/>
                      </a:lnTo>
                      <a:lnTo>
                        <a:pt x="826" y="776"/>
                      </a:lnTo>
                      <a:lnTo>
                        <a:pt x="819" y="770"/>
                      </a:lnTo>
                      <a:lnTo>
                        <a:pt x="812" y="766"/>
                      </a:lnTo>
                      <a:lnTo>
                        <a:pt x="804" y="765"/>
                      </a:lnTo>
                      <a:lnTo>
                        <a:pt x="794" y="765"/>
                      </a:lnTo>
                      <a:lnTo>
                        <a:pt x="783" y="767"/>
                      </a:lnTo>
                      <a:lnTo>
                        <a:pt x="776" y="770"/>
                      </a:lnTo>
                      <a:lnTo>
                        <a:pt x="769" y="774"/>
                      </a:lnTo>
                      <a:lnTo>
                        <a:pt x="765" y="780"/>
                      </a:lnTo>
                      <a:lnTo>
                        <a:pt x="761" y="785"/>
                      </a:lnTo>
                      <a:lnTo>
                        <a:pt x="758" y="791"/>
                      </a:lnTo>
                      <a:lnTo>
                        <a:pt x="757" y="798"/>
                      </a:lnTo>
                      <a:lnTo>
                        <a:pt x="755" y="805"/>
                      </a:lnTo>
                      <a:lnTo>
                        <a:pt x="755" y="812"/>
                      </a:lnTo>
                      <a:lnTo>
                        <a:pt x="757" y="817"/>
                      </a:lnTo>
                      <a:lnTo>
                        <a:pt x="759" y="824"/>
                      </a:lnTo>
                      <a:lnTo>
                        <a:pt x="762" y="830"/>
                      </a:lnTo>
                      <a:lnTo>
                        <a:pt x="765" y="834"/>
                      </a:lnTo>
                      <a:lnTo>
                        <a:pt x="769" y="839"/>
                      </a:lnTo>
                      <a:lnTo>
                        <a:pt x="775" y="842"/>
                      </a:lnTo>
                      <a:lnTo>
                        <a:pt x="780" y="845"/>
                      </a:lnTo>
                      <a:lnTo>
                        <a:pt x="787" y="846"/>
                      </a:lnTo>
                      <a:close/>
                      <a:moveTo>
                        <a:pt x="921" y="801"/>
                      </a:moveTo>
                      <a:lnTo>
                        <a:pt x="921" y="801"/>
                      </a:lnTo>
                      <a:lnTo>
                        <a:pt x="927" y="808"/>
                      </a:lnTo>
                      <a:lnTo>
                        <a:pt x="934" y="813"/>
                      </a:lnTo>
                      <a:lnTo>
                        <a:pt x="941" y="817"/>
                      </a:lnTo>
                      <a:lnTo>
                        <a:pt x="947" y="819"/>
                      </a:lnTo>
                      <a:lnTo>
                        <a:pt x="956" y="819"/>
                      </a:lnTo>
                      <a:lnTo>
                        <a:pt x="963" y="816"/>
                      </a:lnTo>
                      <a:lnTo>
                        <a:pt x="971" y="813"/>
                      </a:lnTo>
                      <a:lnTo>
                        <a:pt x="978" y="809"/>
                      </a:lnTo>
                      <a:lnTo>
                        <a:pt x="983" y="803"/>
                      </a:lnTo>
                      <a:lnTo>
                        <a:pt x="989" y="798"/>
                      </a:lnTo>
                      <a:lnTo>
                        <a:pt x="993" y="790"/>
                      </a:lnTo>
                      <a:lnTo>
                        <a:pt x="996" y="783"/>
                      </a:lnTo>
                      <a:lnTo>
                        <a:pt x="997" y="774"/>
                      </a:lnTo>
                      <a:lnTo>
                        <a:pt x="996" y="765"/>
                      </a:lnTo>
                      <a:lnTo>
                        <a:pt x="993" y="756"/>
                      </a:lnTo>
                      <a:lnTo>
                        <a:pt x="989" y="748"/>
                      </a:lnTo>
                      <a:lnTo>
                        <a:pt x="982" y="741"/>
                      </a:lnTo>
                      <a:lnTo>
                        <a:pt x="977" y="738"/>
                      </a:lnTo>
                      <a:lnTo>
                        <a:pt x="971" y="737"/>
                      </a:lnTo>
                      <a:lnTo>
                        <a:pt x="964" y="736"/>
                      </a:lnTo>
                      <a:lnTo>
                        <a:pt x="957" y="736"/>
                      </a:lnTo>
                      <a:lnTo>
                        <a:pt x="949" y="737"/>
                      </a:lnTo>
                      <a:lnTo>
                        <a:pt x="941" y="740"/>
                      </a:lnTo>
                      <a:lnTo>
                        <a:pt x="934" y="744"/>
                      </a:lnTo>
                      <a:lnTo>
                        <a:pt x="927" y="749"/>
                      </a:lnTo>
                      <a:lnTo>
                        <a:pt x="921" y="755"/>
                      </a:lnTo>
                      <a:lnTo>
                        <a:pt x="917" y="762"/>
                      </a:lnTo>
                      <a:lnTo>
                        <a:pt x="914" y="770"/>
                      </a:lnTo>
                      <a:lnTo>
                        <a:pt x="914" y="778"/>
                      </a:lnTo>
                      <a:lnTo>
                        <a:pt x="917" y="790"/>
                      </a:lnTo>
                      <a:lnTo>
                        <a:pt x="921" y="801"/>
                      </a:lnTo>
                      <a:close/>
                      <a:moveTo>
                        <a:pt x="1112" y="787"/>
                      </a:moveTo>
                      <a:lnTo>
                        <a:pt x="1112" y="787"/>
                      </a:lnTo>
                      <a:lnTo>
                        <a:pt x="1119" y="784"/>
                      </a:lnTo>
                      <a:lnTo>
                        <a:pt x="1126" y="780"/>
                      </a:lnTo>
                      <a:lnTo>
                        <a:pt x="1130" y="774"/>
                      </a:lnTo>
                      <a:lnTo>
                        <a:pt x="1133" y="767"/>
                      </a:lnTo>
                      <a:lnTo>
                        <a:pt x="1136" y="759"/>
                      </a:lnTo>
                      <a:lnTo>
                        <a:pt x="1137" y="752"/>
                      </a:lnTo>
                      <a:lnTo>
                        <a:pt x="1136" y="744"/>
                      </a:lnTo>
                      <a:lnTo>
                        <a:pt x="1134" y="736"/>
                      </a:lnTo>
                      <a:lnTo>
                        <a:pt x="1133" y="729"/>
                      </a:lnTo>
                      <a:lnTo>
                        <a:pt x="1129" y="722"/>
                      </a:lnTo>
                      <a:lnTo>
                        <a:pt x="1125" y="716"/>
                      </a:lnTo>
                      <a:lnTo>
                        <a:pt x="1118" y="712"/>
                      </a:lnTo>
                      <a:lnTo>
                        <a:pt x="1112" y="709"/>
                      </a:lnTo>
                      <a:lnTo>
                        <a:pt x="1104" y="708"/>
                      </a:lnTo>
                      <a:lnTo>
                        <a:pt x="1094" y="709"/>
                      </a:lnTo>
                      <a:lnTo>
                        <a:pt x="1084" y="712"/>
                      </a:lnTo>
                      <a:lnTo>
                        <a:pt x="1078" y="716"/>
                      </a:lnTo>
                      <a:lnTo>
                        <a:pt x="1072" y="722"/>
                      </a:lnTo>
                      <a:lnTo>
                        <a:pt x="1066" y="727"/>
                      </a:lnTo>
                      <a:lnTo>
                        <a:pt x="1064" y="734"/>
                      </a:lnTo>
                      <a:lnTo>
                        <a:pt x="1062" y="741"/>
                      </a:lnTo>
                      <a:lnTo>
                        <a:pt x="1062" y="748"/>
                      </a:lnTo>
                      <a:lnTo>
                        <a:pt x="1064" y="755"/>
                      </a:lnTo>
                      <a:lnTo>
                        <a:pt x="1066" y="762"/>
                      </a:lnTo>
                      <a:lnTo>
                        <a:pt x="1069" y="769"/>
                      </a:lnTo>
                      <a:lnTo>
                        <a:pt x="1073" y="774"/>
                      </a:lnTo>
                      <a:lnTo>
                        <a:pt x="1079" y="778"/>
                      </a:lnTo>
                      <a:lnTo>
                        <a:pt x="1084" y="783"/>
                      </a:lnTo>
                      <a:lnTo>
                        <a:pt x="1090" y="787"/>
                      </a:lnTo>
                      <a:lnTo>
                        <a:pt x="1097" y="788"/>
                      </a:lnTo>
                      <a:lnTo>
                        <a:pt x="1105" y="788"/>
                      </a:lnTo>
                      <a:lnTo>
                        <a:pt x="1112" y="787"/>
                      </a:lnTo>
                      <a:close/>
                      <a:moveTo>
                        <a:pt x="1227" y="686"/>
                      </a:moveTo>
                      <a:lnTo>
                        <a:pt x="1227" y="686"/>
                      </a:lnTo>
                      <a:lnTo>
                        <a:pt x="1217" y="688"/>
                      </a:lnTo>
                      <a:lnTo>
                        <a:pt x="1212" y="694"/>
                      </a:lnTo>
                      <a:lnTo>
                        <a:pt x="1206" y="700"/>
                      </a:lnTo>
                      <a:lnTo>
                        <a:pt x="1203" y="706"/>
                      </a:lnTo>
                      <a:lnTo>
                        <a:pt x="1202" y="713"/>
                      </a:lnTo>
                      <a:lnTo>
                        <a:pt x="1202" y="720"/>
                      </a:lnTo>
                      <a:lnTo>
                        <a:pt x="1202" y="727"/>
                      </a:lnTo>
                      <a:lnTo>
                        <a:pt x="1205" y="734"/>
                      </a:lnTo>
                      <a:lnTo>
                        <a:pt x="1208" y="741"/>
                      </a:lnTo>
                      <a:lnTo>
                        <a:pt x="1213" y="747"/>
                      </a:lnTo>
                      <a:lnTo>
                        <a:pt x="1217" y="752"/>
                      </a:lnTo>
                      <a:lnTo>
                        <a:pt x="1224" y="756"/>
                      </a:lnTo>
                      <a:lnTo>
                        <a:pt x="1230" y="759"/>
                      </a:lnTo>
                      <a:lnTo>
                        <a:pt x="1238" y="759"/>
                      </a:lnTo>
                      <a:lnTo>
                        <a:pt x="1245" y="759"/>
                      </a:lnTo>
                      <a:lnTo>
                        <a:pt x="1253" y="756"/>
                      </a:lnTo>
                      <a:lnTo>
                        <a:pt x="1260" y="752"/>
                      </a:lnTo>
                      <a:lnTo>
                        <a:pt x="1266" y="748"/>
                      </a:lnTo>
                      <a:lnTo>
                        <a:pt x="1270" y="742"/>
                      </a:lnTo>
                      <a:lnTo>
                        <a:pt x="1271" y="736"/>
                      </a:lnTo>
                      <a:lnTo>
                        <a:pt x="1273" y="730"/>
                      </a:lnTo>
                      <a:lnTo>
                        <a:pt x="1273" y="723"/>
                      </a:lnTo>
                      <a:lnTo>
                        <a:pt x="1273" y="716"/>
                      </a:lnTo>
                      <a:lnTo>
                        <a:pt x="1270" y="709"/>
                      </a:lnTo>
                      <a:lnTo>
                        <a:pt x="1267" y="702"/>
                      </a:lnTo>
                      <a:lnTo>
                        <a:pt x="1263" y="697"/>
                      </a:lnTo>
                      <a:lnTo>
                        <a:pt x="1259" y="693"/>
                      </a:lnTo>
                      <a:lnTo>
                        <a:pt x="1253" y="688"/>
                      </a:lnTo>
                      <a:lnTo>
                        <a:pt x="1248" y="686"/>
                      </a:lnTo>
                      <a:lnTo>
                        <a:pt x="1241" y="683"/>
                      </a:lnTo>
                      <a:lnTo>
                        <a:pt x="1234" y="683"/>
                      </a:lnTo>
                      <a:lnTo>
                        <a:pt x="1227" y="686"/>
                      </a:lnTo>
                      <a:close/>
                      <a:moveTo>
                        <a:pt x="1454" y="641"/>
                      </a:moveTo>
                      <a:lnTo>
                        <a:pt x="1454" y="641"/>
                      </a:lnTo>
                      <a:lnTo>
                        <a:pt x="1450" y="644"/>
                      </a:lnTo>
                      <a:lnTo>
                        <a:pt x="1446" y="648"/>
                      </a:lnTo>
                      <a:lnTo>
                        <a:pt x="1443" y="654"/>
                      </a:lnTo>
                      <a:lnTo>
                        <a:pt x="1441" y="659"/>
                      </a:lnTo>
                      <a:lnTo>
                        <a:pt x="1440" y="665"/>
                      </a:lnTo>
                      <a:lnTo>
                        <a:pt x="1440" y="670"/>
                      </a:lnTo>
                      <a:lnTo>
                        <a:pt x="1441" y="683"/>
                      </a:lnTo>
                      <a:lnTo>
                        <a:pt x="1447" y="694"/>
                      </a:lnTo>
                      <a:lnTo>
                        <a:pt x="1450" y="700"/>
                      </a:lnTo>
                      <a:lnTo>
                        <a:pt x="1454" y="704"/>
                      </a:lnTo>
                      <a:lnTo>
                        <a:pt x="1458" y="706"/>
                      </a:lnTo>
                      <a:lnTo>
                        <a:pt x="1464" y="708"/>
                      </a:lnTo>
                      <a:lnTo>
                        <a:pt x="1468" y="708"/>
                      </a:lnTo>
                      <a:lnTo>
                        <a:pt x="1473" y="708"/>
                      </a:lnTo>
                      <a:lnTo>
                        <a:pt x="1477" y="705"/>
                      </a:lnTo>
                      <a:lnTo>
                        <a:pt x="1482" y="702"/>
                      </a:lnTo>
                      <a:lnTo>
                        <a:pt x="1483" y="697"/>
                      </a:lnTo>
                      <a:lnTo>
                        <a:pt x="1486" y="691"/>
                      </a:lnTo>
                      <a:lnTo>
                        <a:pt x="1487" y="679"/>
                      </a:lnTo>
                      <a:lnTo>
                        <a:pt x="1486" y="665"/>
                      </a:lnTo>
                      <a:lnTo>
                        <a:pt x="1482" y="654"/>
                      </a:lnTo>
                      <a:lnTo>
                        <a:pt x="1479" y="648"/>
                      </a:lnTo>
                      <a:lnTo>
                        <a:pt x="1475" y="644"/>
                      </a:lnTo>
                      <a:lnTo>
                        <a:pt x="1471" y="641"/>
                      </a:lnTo>
                      <a:lnTo>
                        <a:pt x="1466" y="639"/>
                      </a:lnTo>
                      <a:lnTo>
                        <a:pt x="1461" y="639"/>
                      </a:lnTo>
                      <a:lnTo>
                        <a:pt x="1454" y="641"/>
                      </a:lnTo>
                      <a:close/>
                      <a:moveTo>
                        <a:pt x="47" y="911"/>
                      </a:moveTo>
                      <a:lnTo>
                        <a:pt x="47" y="911"/>
                      </a:lnTo>
                      <a:lnTo>
                        <a:pt x="44" y="920"/>
                      </a:lnTo>
                      <a:lnTo>
                        <a:pt x="43" y="929"/>
                      </a:lnTo>
                      <a:lnTo>
                        <a:pt x="43" y="939"/>
                      </a:lnTo>
                      <a:lnTo>
                        <a:pt x="44" y="951"/>
                      </a:lnTo>
                      <a:lnTo>
                        <a:pt x="47" y="961"/>
                      </a:lnTo>
                      <a:lnTo>
                        <a:pt x="52" y="969"/>
                      </a:lnTo>
                      <a:lnTo>
                        <a:pt x="55" y="974"/>
                      </a:lnTo>
                      <a:lnTo>
                        <a:pt x="58" y="976"/>
                      </a:lnTo>
                      <a:lnTo>
                        <a:pt x="62" y="978"/>
                      </a:lnTo>
                      <a:lnTo>
                        <a:pt x="66" y="978"/>
                      </a:lnTo>
                      <a:lnTo>
                        <a:pt x="69" y="975"/>
                      </a:lnTo>
                      <a:lnTo>
                        <a:pt x="72" y="971"/>
                      </a:lnTo>
                      <a:lnTo>
                        <a:pt x="74" y="961"/>
                      </a:lnTo>
                      <a:lnTo>
                        <a:pt x="74" y="950"/>
                      </a:lnTo>
                      <a:lnTo>
                        <a:pt x="73" y="939"/>
                      </a:lnTo>
                      <a:lnTo>
                        <a:pt x="69" y="928"/>
                      </a:lnTo>
                      <a:lnTo>
                        <a:pt x="63" y="920"/>
                      </a:lnTo>
                      <a:lnTo>
                        <a:pt x="61" y="916"/>
                      </a:lnTo>
                      <a:lnTo>
                        <a:pt x="56" y="913"/>
                      </a:lnTo>
                      <a:lnTo>
                        <a:pt x="52" y="911"/>
                      </a:lnTo>
                      <a:lnTo>
                        <a:pt x="47" y="911"/>
                      </a:lnTo>
                      <a:close/>
                      <a:moveTo>
                        <a:pt x="141" y="967"/>
                      </a:moveTo>
                      <a:lnTo>
                        <a:pt x="141" y="967"/>
                      </a:lnTo>
                      <a:lnTo>
                        <a:pt x="146" y="965"/>
                      </a:lnTo>
                      <a:lnTo>
                        <a:pt x="150" y="961"/>
                      </a:lnTo>
                      <a:lnTo>
                        <a:pt x="153" y="956"/>
                      </a:lnTo>
                      <a:lnTo>
                        <a:pt x="156" y="950"/>
                      </a:lnTo>
                      <a:lnTo>
                        <a:pt x="157" y="943"/>
                      </a:lnTo>
                      <a:lnTo>
                        <a:pt x="157" y="936"/>
                      </a:lnTo>
                      <a:lnTo>
                        <a:pt x="156" y="929"/>
                      </a:lnTo>
                      <a:lnTo>
                        <a:pt x="155" y="922"/>
                      </a:lnTo>
                      <a:lnTo>
                        <a:pt x="152" y="917"/>
                      </a:lnTo>
                      <a:lnTo>
                        <a:pt x="149" y="910"/>
                      </a:lnTo>
                      <a:lnTo>
                        <a:pt x="145" y="906"/>
                      </a:lnTo>
                      <a:lnTo>
                        <a:pt x="141" y="902"/>
                      </a:lnTo>
                      <a:lnTo>
                        <a:pt x="135" y="899"/>
                      </a:lnTo>
                      <a:lnTo>
                        <a:pt x="130" y="898"/>
                      </a:lnTo>
                      <a:lnTo>
                        <a:pt x="124" y="899"/>
                      </a:lnTo>
                      <a:lnTo>
                        <a:pt x="119" y="902"/>
                      </a:lnTo>
                      <a:lnTo>
                        <a:pt x="114" y="904"/>
                      </a:lnTo>
                      <a:lnTo>
                        <a:pt x="112" y="909"/>
                      </a:lnTo>
                      <a:lnTo>
                        <a:pt x="109" y="914"/>
                      </a:lnTo>
                      <a:lnTo>
                        <a:pt x="108" y="920"/>
                      </a:lnTo>
                      <a:lnTo>
                        <a:pt x="108" y="931"/>
                      </a:lnTo>
                      <a:lnTo>
                        <a:pt x="109" y="943"/>
                      </a:lnTo>
                      <a:lnTo>
                        <a:pt x="114" y="953"/>
                      </a:lnTo>
                      <a:lnTo>
                        <a:pt x="117" y="958"/>
                      </a:lnTo>
                      <a:lnTo>
                        <a:pt x="121" y="963"/>
                      </a:lnTo>
                      <a:lnTo>
                        <a:pt x="126" y="965"/>
                      </a:lnTo>
                      <a:lnTo>
                        <a:pt x="130" y="967"/>
                      </a:lnTo>
                      <a:lnTo>
                        <a:pt x="135" y="968"/>
                      </a:lnTo>
                      <a:lnTo>
                        <a:pt x="141" y="967"/>
                      </a:lnTo>
                      <a:close/>
                      <a:moveTo>
                        <a:pt x="245" y="950"/>
                      </a:moveTo>
                      <a:lnTo>
                        <a:pt x="245" y="950"/>
                      </a:lnTo>
                      <a:lnTo>
                        <a:pt x="250" y="949"/>
                      </a:lnTo>
                      <a:lnTo>
                        <a:pt x="254" y="946"/>
                      </a:lnTo>
                      <a:lnTo>
                        <a:pt x="258" y="943"/>
                      </a:lnTo>
                      <a:lnTo>
                        <a:pt x="261" y="939"/>
                      </a:lnTo>
                      <a:lnTo>
                        <a:pt x="264" y="934"/>
                      </a:lnTo>
                      <a:lnTo>
                        <a:pt x="265" y="929"/>
                      </a:lnTo>
                      <a:lnTo>
                        <a:pt x="267" y="918"/>
                      </a:lnTo>
                      <a:lnTo>
                        <a:pt x="265" y="906"/>
                      </a:lnTo>
                      <a:lnTo>
                        <a:pt x="261" y="895"/>
                      </a:lnTo>
                      <a:lnTo>
                        <a:pt x="256" y="885"/>
                      </a:lnTo>
                      <a:lnTo>
                        <a:pt x="251" y="881"/>
                      </a:lnTo>
                      <a:lnTo>
                        <a:pt x="247" y="877"/>
                      </a:lnTo>
                      <a:lnTo>
                        <a:pt x="235" y="875"/>
                      </a:lnTo>
                      <a:lnTo>
                        <a:pt x="225" y="877"/>
                      </a:lnTo>
                      <a:lnTo>
                        <a:pt x="218" y="881"/>
                      </a:lnTo>
                      <a:lnTo>
                        <a:pt x="211" y="885"/>
                      </a:lnTo>
                      <a:lnTo>
                        <a:pt x="207" y="892"/>
                      </a:lnTo>
                      <a:lnTo>
                        <a:pt x="204" y="899"/>
                      </a:lnTo>
                      <a:lnTo>
                        <a:pt x="203" y="906"/>
                      </a:lnTo>
                      <a:lnTo>
                        <a:pt x="204" y="914"/>
                      </a:lnTo>
                      <a:lnTo>
                        <a:pt x="206" y="921"/>
                      </a:lnTo>
                      <a:lnTo>
                        <a:pt x="207" y="929"/>
                      </a:lnTo>
                      <a:lnTo>
                        <a:pt x="211" y="936"/>
                      </a:lnTo>
                      <a:lnTo>
                        <a:pt x="217" y="942"/>
                      </a:lnTo>
                      <a:lnTo>
                        <a:pt x="222" y="947"/>
                      </a:lnTo>
                      <a:lnTo>
                        <a:pt x="229" y="950"/>
                      </a:lnTo>
                      <a:lnTo>
                        <a:pt x="236" y="951"/>
                      </a:lnTo>
                      <a:lnTo>
                        <a:pt x="245" y="950"/>
                      </a:lnTo>
                      <a:close/>
                      <a:moveTo>
                        <a:pt x="1370" y="734"/>
                      </a:moveTo>
                      <a:lnTo>
                        <a:pt x="1370" y="734"/>
                      </a:lnTo>
                      <a:lnTo>
                        <a:pt x="1375" y="731"/>
                      </a:lnTo>
                      <a:lnTo>
                        <a:pt x="1379" y="727"/>
                      </a:lnTo>
                      <a:lnTo>
                        <a:pt x="1382" y="722"/>
                      </a:lnTo>
                      <a:lnTo>
                        <a:pt x="1385" y="716"/>
                      </a:lnTo>
                      <a:lnTo>
                        <a:pt x="1386" y="709"/>
                      </a:lnTo>
                      <a:lnTo>
                        <a:pt x="1387" y="701"/>
                      </a:lnTo>
                      <a:lnTo>
                        <a:pt x="1387" y="694"/>
                      </a:lnTo>
                      <a:lnTo>
                        <a:pt x="1386" y="687"/>
                      </a:lnTo>
                      <a:lnTo>
                        <a:pt x="1383" y="680"/>
                      </a:lnTo>
                      <a:lnTo>
                        <a:pt x="1381" y="673"/>
                      </a:lnTo>
                      <a:lnTo>
                        <a:pt x="1376" y="668"/>
                      </a:lnTo>
                      <a:lnTo>
                        <a:pt x="1371" y="664"/>
                      </a:lnTo>
                      <a:lnTo>
                        <a:pt x="1365" y="662"/>
                      </a:lnTo>
                      <a:lnTo>
                        <a:pt x="1358" y="661"/>
                      </a:lnTo>
                      <a:lnTo>
                        <a:pt x="1352" y="662"/>
                      </a:lnTo>
                      <a:lnTo>
                        <a:pt x="1343" y="666"/>
                      </a:lnTo>
                      <a:lnTo>
                        <a:pt x="1338" y="670"/>
                      </a:lnTo>
                      <a:lnTo>
                        <a:pt x="1334" y="675"/>
                      </a:lnTo>
                      <a:lnTo>
                        <a:pt x="1331" y="680"/>
                      </a:lnTo>
                      <a:lnTo>
                        <a:pt x="1328" y="686"/>
                      </a:lnTo>
                      <a:lnTo>
                        <a:pt x="1327" y="693"/>
                      </a:lnTo>
                      <a:lnTo>
                        <a:pt x="1327" y="698"/>
                      </a:lnTo>
                      <a:lnTo>
                        <a:pt x="1328" y="705"/>
                      </a:lnTo>
                      <a:lnTo>
                        <a:pt x="1329" y="711"/>
                      </a:lnTo>
                      <a:lnTo>
                        <a:pt x="1332" y="718"/>
                      </a:lnTo>
                      <a:lnTo>
                        <a:pt x="1336" y="723"/>
                      </a:lnTo>
                      <a:lnTo>
                        <a:pt x="1340" y="727"/>
                      </a:lnTo>
                      <a:lnTo>
                        <a:pt x="1345" y="731"/>
                      </a:lnTo>
                      <a:lnTo>
                        <a:pt x="1350" y="734"/>
                      </a:lnTo>
                      <a:lnTo>
                        <a:pt x="1356" y="736"/>
                      </a:lnTo>
                      <a:lnTo>
                        <a:pt x="1363" y="736"/>
                      </a:lnTo>
                      <a:lnTo>
                        <a:pt x="1370" y="734"/>
                      </a:lnTo>
                      <a:close/>
                      <a:moveTo>
                        <a:pt x="1534" y="626"/>
                      </a:moveTo>
                      <a:lnTo>
                        <a:pt x="1534" y="626"/>
                      </a:lnTo>
                      <a:lnTo>
                        <a:pt x="1530" y="628"/>
                      </a:lnTo>
                      <a:lnTo>
                        <a:pt x="1526" y="629"/>
                      </a:lnTo>
                      <a:lnTo>
                        <a:pt x="1523" y="633"/>
                      </a:lnTo>
                      <a:lnTo>
                        <a:pt x="1520" y="637"/>
                      </a:lnTo>
                      <a:lnTo>
                        <a:pt x="1520" y="643"/>
                      </a:lnTo>
                      <a:lnTo>
                        <a:pt x="1519" y="648"/>
                      </a:lnTo>
                      <a:lnTo>
                        <a:pt x="1520" y="661"/>
                      </a:lnTo>
                      <a:lnTo>
                        <a:pt x="1523" y="672"/>
                      </a:lnTo>
                      <a:lnTo>
                        <a:pt x="1529" y="683"/>
                      </a:lnTo>
                      <a:lnTo>
                        <a:pt x="1531" y="686"/>
                      </a:lnTo>
                      <a:lnTo>
                        <a:pt x="1536" y="688"/>
                      </a:lnTo>
                      <a:lnTo>
                        <a:pt x="1540" y="691"/>
                      </a:lnTo>
                      <a:lnTo>
                        <a:pt x="1544" y="691"/>
                      </a:lnTo>
                      <a:lnTo>
                        <a:pt x="1548" y="684"/>
                      </a:lnTo>
                      <a:lnTo>
                        <a:pt x="1549" y="677"/>
                      </a:lnTo>
                      <a:lnTo>
                        <a:pt x="1549" y="668"/>
                      </a:lnTo>
                      <a:lnTo>
                        <a:pt x="1548" y="658"/>
                      </a:lnTo>
                      <a:lnTo>
                        <a:pt x="1547" y="648"/>
                      </a:lnTo>
                      <a:lnTo>
                        <a:pt x="1544" y="639"/>
                      </a:lnTo>
                      <a:lnTo>
                        <a:pt x="1540" y="632"/>
                      </a:lnTo>
                      <a:lnTo>
                        <a:pt x="1534" y="626"/>
                      </a:lnTo>
                      <a:close/>
                      <a:moveTo>
                        <a:pt x="1572" y="679"/>
                      </a:moveTo>
                      <a:lnTo>
                        <a:pt x="1560" y="621"/>
                      </a:lnTo>
                      <a:lnTo>
                        <a:pt x="1560" y="626"/>
                      </a:lnTo>
                      <a:lnTo>
                        <a:pt x="1560" y="634"/>
                      </a:lnTo>
                      <a:lnTo>
                        <a:pt x="1562" y="651"/>
                      </a:lnTo>
                      <a:lnTo>
                        <a:pt x="1566" y="666"/>
                      </a:lnTo>
                      <a:lnTo>
                        <a:pt x="1569" y="673"/>
                      </a:lnTo>
                      <a:lnTo>
                        <a:pt x="1572" y="679"/>
                      </a:lnTo>
                      <a:close/>
                      <a:moveTo>
                        <a:pt x="13" y="928"/>
                      </a:moveTo>
                      <a:lnTo>
                        <a:pt x="22" y="974"/>
                      </a:lnTo>
                      <a:lnTo>
                        <a:pt x="25" y="974"/>
                      </a:lnTo>
                      <a:lnTo>
                        <a:pt x="27" y="974"/>
                      </a:lnTo>
                      <a:lnTo>
                        <a:pt x="29" y="971"/>
                      </a:lnTo>
                      <a:lnTo>
                        <a:pt x="29" y="968"/>
                      </a:lnTo>
                      <a:lnTo>
                        <a:pt x="30" y="960"/>
                      </a:lnTo>
                      <a:lnTo>
                        <a:pt x="29" y="949"/>
                      </a:lnTo>
                      <a:lnTo>
                        <a:pt x="26" y="939"/>
                      </a:lnTo>
                      <a:lnTo>
                        <a:pt x="22" y="931"/>
                      </a:lnTo>
                      <a:lnTo>
                        <a:pt x="20" y="928"/>
                      </a:lnTo>
                      <a:lnTo>
                        <a:pt x="18" y="927"/>
                      </a:lnTo>
                      <a:lnTo>
                        <a:pt x="15" y="927"/>
                      </a:lnTo>
                      <a:lnTo>
                        <a:pt x="13" y="928"/>
                      </a:lnTo>
                      <a:close/>
                      <a:moveTo>
                        <a:pt x="1565" y="766"/>
                      </a:moveTo>
                      <a:lnTo>
                        <a:pt x="1565" y="766"/>
                      </a:lnTo>
                      <a:lnTo>
                        <a:pt x="1570" y="762"/>
                      </a:lnTo>
                      <a:lnTo>
                        <a:pt x="1573" y="755"/>
                      </a:lnTo>
                      <a:lnTo>
                        <a:pt x="1574" y="745"/>
                      </a:lnTo>
                      <a:lnTo>
                        <a:pt x="1574" y="736"/>
                      </a:lnTo>
                      <a:lnTo>
                        <a:pt x="1573" y="726"/>
                      </a:lnTo>
                      <a:lnTo>
                        <a:pt x="1572" y="716"/>
                      </a:lnTo>
                      <a:lnTo>
                        <a:pt x="1567" y="709"/>
                      </a:lnTo>
                      <a:lnTo>
                        <a:pt x="1563" y="704"/>
                      </a:lnTo>
                      <a:lnTo>
                        <a:pt x="1560" y="709"/>
                      </a:lnTo>
                      <a:lnTo>
                        <a:pt x="1558" y="718"/>
                      </a:lnTo>
                      <a:lnTo>
                        <a:pt x="1558" y="724"/>
                      </a:lnTo>
                      <a:lnTo>
                        <a:pt x="1558" y="734"/>
                      </a:lnTo>
                      <a:lnTo>
                        <a:pt x="1558" y="742"/>
                      </a:lnTo>
                      <a:lnTo>
                        <a:pt x="1559" y="751"/>
                      </a:lnTo>
                      <a:lnTo>
                        <a:pt x="1562" y="759"/>
                      </a:lnTo>
                      <a:lnTo>
                        <a:pt x="1565" y="766"/>
                      </a:lnTo>
                      <a:close/>
                      <a:moveTo>
                        <a:pt x="40" y="1000"/>
                      </a:moveTo>
                      <a:lnTo>
                        <a:pt x="40" y="1000"/>
                      </a:lnTo>
                      <a:lnTo>
                        <a:pt x="43" y="1015"/>
                      </a:lnTo>
                      <a:lnTo>
                        <a:pt x="47" y="1033"/>
                      </a:lnTo>
                      <a:lnTo>
                        <a:pt x="49" y="1041"/>
                      </a:lnTo>
                      <a:lnTo>
                        <a:pt x="54" y="1050"/>
                      </a:lnTo>
                      <a:lnTo>
                        <a:pt x="59" y="1055"/>
                      </a:lnTo>
                      <a:lnTo>
                        <a:pt x="65" y="1058"/>
                      </a:lnTo>
                      <a:lnTo>
                        <a:pt x="65" y="1041"/>
                      </a:lnTo>
                      <a:lnTo>
                        <a:pt x="63" y="1032"/>
                      </a:lnTo>
                      <a:lnTo>
                        <a:pt x="61" y="1022"/>
                      </a:lnTo>
                      <a:lnTo>
                        <a:pt x="58" y="1014"/>
                      </a:lnTo>
                      <a:lnTo>
                        <a:pt x="54" y="1007"/>
                      </a:lnTo>
                      <a:lnTo>
                        <a:pt x="47" y="1001"/>
                      </a:lnTo>
                      <a:lnTo>
                        <a:pt x="44" y="1000"/>
                      </a:lnTo>
                      <a:lnTo>
                        <a:pt x="40" y="1000"/>
                      </a:lnTo>
                      <a:close/>
                      <a:moveTo>
                        <a:pt x="1513" y="720"/>
                      </a:moveTo>
                      <a:lnTo>
                        <a:pt x="1513" y="720"/>
                      </a:lnTo>
                      <a:lnTo>
                        <a:pt x="1509" y="722"/>
                      </a:lnTo>
                      <a:lnTo>
                        <a:pt x="1505" y="724"/>
                      </a:lnTo>
                      <a:lnTo>
                        <a:pt x="1502" y="729"/>
                      </a:lnTo>
                      <a:lnTo>
                        <a:pt x="1500" y="733"/>
                      </a:lnTo>
                      <a:lnTo>
                        <a:pt x="1497" y="744"/>
                      </a:lnTo>
                      <a:lnTo>
                        <a:pt x="1497" y="756"/>
                      </a:lnTo>
                      <a:lnTo>
                        <a:pt x="1498" y="769"/>
                      </a:lnTo>
                      <a:lnTo>
                        <a:pt x="1502" y="778"/>
                      </a:lnTo>
                      <a:lnTo>
                        <a:pt x="1506" y="783"/>
                      </a:lnTo>
                      <a:lnTo>
                        <a:pt x="1509" y="785"/>
                      </a:lnTo>
                      <a:lnTo>
                        <a:pt x="1515" y="788"/>
                      </a:lnTo>
                      <a:lnTo>
                        <a:pt x="1519" y="788"/>
                      </a:lnTo>
                      <a:lnTo>
                        <a:pt x="1523" y="787"/>
                      </a:lnTo>
                      <a:lnTo>
                        <a:pt x="1527" y="784"/>
                      </a:lnTo>
                      <a:lnTo>
                        <a:pt x="1530" y="780"/>
                      </a:lnTo>
                      <a:lnTo>
                        <a:pt x="1533" y="774"/>
                      </a:lnTo>
                      <a:lnTo>
                        <a:pt x="1536" y="765"/>
                      </a:lnTo>
                      <a:lnTo>
                        <a:pt x="1536" y="752"/>
                      </a:lnTo>
                      <a:lnTo>
                        <a:pt x="1533" y="741"/>
                      </a:lnTo>
                      <a:lnTo>
                        <a:pt x="1529" y="731"/>
                      </a:lnTo>
                      <a:lnTo>
                        <a:pt x="1526" y="727"/>
                      </a:lnTo>
                      <a:lnTo>
                        <a:pt x="1522" y="723"/>
                      </a:lnTo>
                      <a:lnTo>
                        <a:pt x="1518" y="722"/>
                      </a:lnTo>
                      <a:lnTo>
                        <a:pt x="1513" y="720"/>
                      </a:lnTo>
                      <a:close/>
                      <a:moveTo>
                        <a:pt x="121" y="1061"/>
                      </a:moveTo>
                      <a:lnTo>
                        <a:pt x="121" y="1061"/>
                      </a:lnTo>
                      <a:lnTo>
                        <a:pt x="126" y="1057"/>
                      </a:lnTo>
                      <a:lnTo>
                        <a:pt x="127" y="1053"/>
                      </a:lnTo>
                      <a:lnTo>
                        <a:pt x="130" y="1043"/>
                      </a:lnTo>
                      <a:lnTo>
                        <a:pt x="130" y="1032"/>
                      </a:lnTo>
                      <a:lnTo>
                        <a:pt x="127" y="1021"/>
                      </a:lnTo>
                      <a:lnTo>
                        <a:pt x="123" y="1011"/>
                      </a:lnTo>
                      <a:lnTo>
                        <a:pt x="116" y="1003"/>
                      </a:lnTo>
                      <a:lnTo>
                        <a:pt x="113" y="1000"/>
                      </a:lnTo>
                      <a:lnTo>
                        <a:pt x="109" y="997"/>
                      </a:lnTo>
                      <a:lnTo>
                        <a:pt x="105" y="996"/>
                      </a:lnTo>
                      <a:lnTo>
                        <a:pt x="99" y="994"/>
                      </a:lnTo>
                      <a:lnTo>
                        <a:pt x="95" y="997"/>
                      </a:lnTo>
                      <a:lnTo>
                        <a:pt x="91" y="1001"/>
                      </a:lnTo>
                      <a:lnTo>
                        <a:pt x="90" y="1005"/>
                      </a:lnTo>
                      <a:lnTo>
                        <a:pt x="87" y="1011"/>
                      </a:lnTo>
                      <a:lnTo>
                        <a:pt x="87" y="1017"/>
                      </a:lnTo>
                      <a:lnTo>
                        <a:pt x="87" y="1022"/>
                      </a:lnTo>
                      <a:lnTo>
                        <a:pt x="90" y="1035"/>
                      </a:lnTo>
                      <a:lnTo>
                        <a:pt x="95" y="1046"/>
                      </a:lnTo>
                      <a:lnTo>
                        <a:pt x="103" y="1055"/>
                      </a:lnTo>
                      <a:lnTo>
                        <a:pt x="108" y="1058"/>
                      </a:lnTo>
                      <a:lnTo>
                        <a:pt x="112" y="1061"/>
                      </a:lnTo>
                      <a:lnTo>
                        <a:pt x="117" y="1061"/>
                      </a:lnTo>
                      <a:lnTo>
                        <a:pt x="121" y="1061"/>
                      </a:lnTo>
                      <a:close/>
                      <a:moveTo>
                        <a:pt x="207" y="1054"/>
                      </a:moveTo>
                      <a:lnTo>
                        <a:pt x="207" y="1054"/>
                      </a:lnTo>
                      <a:lnTo>
                        <a:pt x="213" y="1053"/>
                      </a:lnTo>
                      <a:lnTo>
                        <a:pt x="218" y="1048"/>
                      </a:lnTo>
                      <a:lnTo>
                        <a:pt x="221" y="1044"/>
                      </a:lnTo>
                      <a:lnTo>
                        <a:pt x="224" y="1037"/>
                      </a:lnTo>
                      <a:lnTo>
                        <a:pt x="225" y="1032"/>
                      </a:lnTo>
                      <a:lnTo>
                        <a:pt x="225" y="1025"/>
                      </a:lnTo>
                      <a:lnTo>
                        <a:pt x="225" y="1017"/>
                      </a:lnTo>
                      <a:lnTo>
                        <a:pt x="222" y="1010"/>
                      </a:lnTo>
                      <a:lnTo>
                        <a:pt x="221" y="1003"/>
                      </a:lnTo>
                      <a:lnTo>
                        <a:pt x="217" y="997"/>
                      </a:lnTo>
                      <a:lnTo>
                        <a:pt x="213" y="992"/>
                      </a:lnTo>
                      <a:lnTo>
                        <a:pt x="209" y="987"/>
                      </a:lnTo>
                      <a:lnTo>
                        <a:pt x="203" y="985"/>
                      </a:lnTo>
                      <a:lnTo>
                        <a:pt x="197" y="983"/>
                      </a:lnTo>
                      <a:lnTo>
                        <a:pt x="191" y="983"/>
                      </a:lnTo>
                      <a:lnTo>
                        <a:pt x="184" y="986"/>
                      </a:lnTo>
                      <a:lnTo>
                        <a:pt x="178" y="989"/>
                      </a:lnTo>
                      <a:lnTo>
                        <a:pt x="175" y="993"/>
                      </a:lnTo>
                      <a:lnTo>
                        <a:pt x="171" y="999"/>
                      </a:lnTo>
                      <a:lnTo>
                        <a:pt x="170" y="1004"/>
                      </a:lnTo>
                      <a:lnTo>
                        <a:pt x="170" y="1010"/>
                      </a:lnTo>
                      <a:lnTo>
                        <a:pt x="170" y="1017"/>
                      </a:lnTo>
                      <a:lnTo>
                        <a:pt x="173" y="1029"/>
                      </a:lnTo>
                      <a:lnTo>
                        <a:pt x="178" y="1040"/>
                      </a:lnTo>
                      <a:lnTo>
                        <a:pt x="182" y="1044"/>
                      </a:lnTo>
                      <a:lnTo>
                        <a:pt x="186" y="1048"/>
                      </a:lnTo>
                      <a:lnTo>
                        <a:pt x="192" y="1051"/>
                      </a:lnTo>
                      <a:lnTo>
                        <a:pt x="196" y="1054"/>
                      </a:lnTo>
                      <a:lnTo>
                        <a:pt x="202" y="1055"/>
                      </a:lnTo>
                      <a:lnTo>
                        <a:pt x="207" y="1054"/>
                      </a:lnTo>
                      <a:close/>
                      <a:moveTo>
                        <a:pt x="1437" y="741"/>
                      </a:moveTo>
                      <a:lnTo>
                        <a:pt x="1437" y="741"/>
                      </a:lnTo>
                      <a:lnTo>
                        <a:pt x="1428" y="742"/>
                      </a:lnTo>
                      <a:lnTo>
                        <a:pt x="1419" y="745"/>
                      </a:lnTo>
                      <a:lnTo>
                        <a:pt x="1412" y="749"/>
                      </a:lnTo>
                      <a:lnTo>
                        <a:pt x="1408" y="755"/>
                      </a:lnTo>
                      <a:lnTo>
                        <a:pt x="1404" y="760"/>
                      </a:lnTo>
                      <a:lnTo>
                        <a:pt x="1403" y="767"/>
                      </a:lnTo>
                      <a:lnTo>
                        <a:pt x="1401" y="774"/>
                      </a:lnTo>
                      <a:lnTo>
                        <a:pt x="1401" y="781"/>
                      </a:lnTo>
                      <a:lnTo>
                        <a:pt x="1403" y="788"/>
                      </a:lnTo>
                      <a:lnTo>
                        <a:pt x="1405" y="795"/>
                      </a:lnTo>
                      <a:lnTo>
                        <a:pt x="1408" y="802"/>
                      </a:lnTo>
                      <a:lnTo>
                        <a:pt x="1412" y="806"/>
                      </a:lnTo>
                      <a:lnTo>
                        <a:pt x="1417" y="810"/>
                      </a:lnTo>
                      <a:lnTo>
                        <a:pt x="1422" y="814"/>
                      </a:lnTo>
                      <a:lnTo>
                        <a:pt x="1428" y="816"/>
                      </a:lnTo>
                      <a:lnTo>
                        <a:pt x="1435" y="816"/>
                      </a:lnTo>
                      <a:lnTo>
                        <a:pt x="1440" y="813"/>
                      </a:lnTo>
                      <a:lnTo>
                        <a:pt x="1444" y="812"/>
                      </a:lnTo>
                      <a:lnTo>
                        <a:pt x="1447" y="808"/>
                      </a:lnTo>
                      <a:lnTo>
                        <a:pt x="1451" y="803"/>
                      </a:lnTo>
                      <a:lnTo>
                        <a:pt x="1455" y="794"/>
                      </a:lnTo>
                      <a:lnTo>
                        <a:pt x="1457" y="783"/>
                      </a:lnTo>
                      <a:lnTo>
                        <a:pt x="1457" y="770"/>
                      </a:lnTo>
                      <a:lnTo>
                        <a:pt x="1453" y="759"/>
                      </a:lnTo>
                      <a:lnTo>
                        <a:pt x="1450" y="754"/>
                      </a:lnTo>
                      <a:lnTo>
                        <a:pt x="1446" y="748"/>
                      </a:lnTo>
                      <a:lnTo>
                        <a:pt x="1441" y="745"/>
                      </a:lnTo>
                      <a:lnTo>
                        <a:pt x="1437" y="741"/>
                      </a:lnTo>
                      <a:close/>
                      <a:moveTo>
                        <a:pt x="333" y="1033"/>
                      </a:moveTo>
                      <a:lnTo>
                        <a:pt x="333" y="1033"/>
                      </a:lnTo>
                      <a:lnTo>
                        <a:pt x="339" y="1030"/>
                      </a:lnTo>
                      <a:lnTo>
                        <a:pt x="343" y="1026"/>
                      </a:lnTo>
                      <a:lnTo>
                        <a:pt x="347" y="1021"/>
                      </a:lnTo>
                      <a:lnTo>
                        <a:pt x="348" y="1014"/>
                      </a:lnTo>
                      <a:lnTo>
                        <a:pt x="350" y="1007"/>
                      </a:lnTo>
                      <a:lnTo>
                        <a:pt x="350" y="999"/>
                      </a:lnTo>
                      <a:lnTo>
                        <a:pt x="348" y="992"/>
                      </a:lnTo>
                      <a:lnTo>
                        <a:pt x="346" y="985"/>
                      </a:lnTo>
                      <a:lnTo>
                        <a:pt x="343" y="978"/>
                      </a:lnTo>
                      <a:lnTo>
                        <a:pt x="339" y="971"/>
                      </a:lnTo>
                      <a:lnTo>
                        <a:pt x="334" y="967"/>
                      </a:lnTo>
                      <a:lnTo>
                        <a:pt x="328" y="963"/>
                      </a:lnTo>
                      <a:lnTo>
                        <a:pt x="322" y="961"/>
                      </a:lnTo>
                      <a:lnTo>
                        <a:pt x="314" y="961"/>
                      </a:lnTo>
                      <a:lnTo>
                        <a:pt x="307" y="963"/>
                      </a:lnTo>
                      <a:lnTo>
                        <a:pt x="297" y="967"/>
                      </a:lnTo>
                      <a:lnTo>
                        <a:pt x="292" y="972"/>
                      </a:lnTo>
                      <a:lnTo>
                        <a:pt x="287" y="976"/>
                      </a:lnTo>
                      <a:lnTo>
                        <a:pt x="283" y="983"/>
                      </a:lnTo>
                      <a:lnTo>
                        <a:pt x="282" y="989"/>
                      </a:lnTo>
                      <a:lnTo>
                        <a:pt x="282" y="996"/>
                      </a:lnTo>
                      <a:lnTo>
                        <a:pt x="283" y="1001"/>
                      </a:lnTo>
                      <a:lnTo>
                        <a:pt x="285" y="1008"/>
                      </a:lnTo>
                      <a:lnTo>
                        <a:pt x="289" y="1014"/>
                      </a:lnTo>
                      <a:lnTo>
                        <a:pt x="292" y="1019"/>
                      </a:lnTo>
                      <a:lnTo>
                        <a:pt x="297" y="1025"/>
                      </a:lnTo>
                      <a:lnTo>
                        <a:pt x="303" y="1029"/>
                      </a:lnTo>
                      <a:lnTo>
                        <a:pt x="308" y="1032"/>
                      </a:lnTo>
                      <a:lnTo>
                        <a:pt x="314" y="1035"/>
                      </a:lnTo>
                      <a:lnTo>
                        <a:pt x="321" y="1036"/>
                      </a:lnTo>
                      <a:lnTo>
                        <a:pt x="326" y="1036"/>
                      </a:lnTo>
                      <a:lnTo>
                        <a:pt x="333" y="1033"/>
                      </a:lnTo>
                      <a:close/>
                      <a:moveTo>
                        <a:pt x="466" y="1011"/>
                      </a:moveTo>
                      <a:lnTo>
                        <a:pt x="466" y="1011"/>
                      </a:lnTo>
                      <a:lnTo>
                        <a:pt x="473" y="1008"/>
                      </a:lnTo>
                      <a:lnTo>
                        <a:pt x="477" y="1003"/>
                      </a:lnTo>
                      <a:lnTo>
                        <a:pt x="481" y="997"/>
                      </a:lnTo>
                      <a:lnTo>
                        <a:pt x="484" y="990"/>
                      </a:lnTo>
                      <a:lnTo>
                        <a:pt x="485" y="983"/>
                      </a:lnTo>
                      <a:lnTo>
                        <a:pt x="484" y="976"/>
                      </a:lnTo>
                      <a:lnTo>
                        <a:pt x="484" y="969"/>
                      </a:lnTo>
                      <a:lnTo>
                        <a:pt x="481" y="963"/>
                      </a:lnTo>
                      <a:lnTo>
                        <a:pt x="477" y="956"/>
                      </a:lnTo>
                      <a:lnTo>
                        <a:pt x="473" y="950"/>
                      </a:lnTo>
                      <a:lnTo>
                        <a:pt x="469" y="945"/>
                      </a:lnTo>
                      <a:lnTo>
                        <a:pt x="462" y="942"/>
                      </a:lnTo>
                      <a:lnTo>
                        <a:pt x="455" y="939"/>
                      </a:lnTo>
                      <a:lnTo>
                        <a:pt x="448" y="938"/>
                      </a:lnTo>
                      <a:lnTo>
                        <a:pt x="441" y="939"/>
                      </a:lnTo>
                      <a:lnTo>
                        <a:pt x="433" y="942"/>
                      </a:lnTo>
                      <a:lnTo>
                        <a:pt x="424" y="946"/>
                      </a:lnTo>
                      <a:lnTo>
                        <a:pt x="418" y="951"/>
                      </a:lnTo>
                      <a:lnTo>
                        <a:pt x="413" y="957"/>
                      </a:lnTo>
                      <a:lnTo>
                        <a:pt x="411" y="964"/>
                      </a:lnTo>
                      <a:lnTo>
                        <a:pt x="409" y="971"/>
                      </a:lnTo>
                      <a:lnTo>
                        <a:pt x="411" y="978"/>
                      </a:lnTo>
                      <a:lnTo>
                        <a:pt x="412" y="985"/>
                      </a:lnTo>
                      <a:lnTo>
                        <a:pt x="415" y="992"/>
                      </a:lnTo>
                      <a:lnTo>
                        <a:pt x="419" y="997"/>
                      </a:lnTo>
                      <a:lnTo>
                        <a:pt x="424" y="1003"/>
                      </a:lnTo>
                      <a:lnTo>
                        <a:pt x="430" y="1007"/>
                      </a:lnTo>
                      <a:lnTo>
                        <a:pt x="435" y="1011"/>
                      </a:lnTo>
                      <a:lnTo>
                        <a:pt x="442" y="1014"/>
                      </a:lnTo>
                      <a:lnTo>
                        <a:pt x="451" y="1014"/>
                      </a:lnTo>
                      <a:lnTo>
                        <a:pt x="458" y="1014"/>
                      </a:lnTo>
                      <a:lnTo>
                        <a:pt x="466" y="1011"/>
                      </a:lnTo>
                      <a:close/>
                      <a:moveTo>
                        <a:pt x="1321" y="848"/>
                      </a:moveTo>
                      <a:lnTo>
                        <a:pt x="1321" y="848"/>
                      </a:lnTo>
                      <a:lnTo>
                        <a:pt x="1327" y="845"/>
                      </a:lnTo>
                      <a:lnTo>
                        <a:pt x="1332" y="841"/>
                      </a:lnTo>
                      <a:lnTo>
                        <a:pt x="1336" y="835"/>
                      </a:lnTo>
                      <a:lnTo>
                        <a:pt x="1339" y="830"/>
                      </a:lnTo>
                      <a:lnTo>
                        <a:pt x="1342" y="823"/>
                      </a:lnTo>
                      <a:lnTo>
                        <a:pt x="1343" y="814"/>
                      </a:lnTo>
                      <a:lnTo>
                        <a:pt x="1343" y="808"/>
                      </a:lnTo>
                      <a:lnTo>
                        <a:pt x="1343" y="801"/>
                      </a:lnTo>
                      <a:lnTo>
                        <a:pt x="1342" y="794"/>
                      </a:lnTo>
                      <a:lnTo>
                        <a:pt x="1339" y="787"/>
                      </a:lnTo>
                      <a:lnTo>
                        <a:pt x="1336" y="781"/>
                      </a:lnTo>
                      <a:lnTo>
                        <a:pt x="1331" y="776"/>
                      </a:lnTo>
                      <a:lnTo>
                        <a:pt x="1325" y="773"/>
                      </a:lnTo>
                      <a:lnTo>
                        <a:pt x="1320" y="772"/>
                      </a:lnTo>
                      <a:lnTo>
                        <a:pt x="1311" y="772"/>
                      </a:lnTo>
                      <a:lnTo>
                        <a:pt x="1303" y="774"/>
                      </a:lnTo>
                      <a:lnTo>
                        <a:pt x="1296" y="777"/>
                      </a:lnTo>
                      <a:lnTo>
                        <a:pt x="1291" y="781"/>
                      </a:lnTo>
                      <a:lnTo>
                        <a:pt x="1285" y="787"/>
                      </a:lnTo>
                      <a:lnTo>
                        <a:pt x="1282" y="794"/>
                      </a:lnTo>
                      <a:lnTo>
                        <a:pt x="1281" y="799"/>
                      </a:lnTo>
                      <a:lnTo>
                        <a:pt x="1280" y="806"/>
                      </a:lnTo>
                      <a:lnTo>
                        <a:pt x="1280" y="813"/>
                      </a:lnTo>
                      <a:lnTo>
                        <a:pt x="1281" y="820"/>
                      </a:lnTo>
                      <a:lnTo>
                        <a:pt x="1284" y="827"/>
                      </a:lnTo>
                      <a:lnTo>
                        <a:pt x="1286" y="832"/>
                      </a:lnTo>
                      <a:lnTo>
                        <a:pt x="1291" y="838"/>
                      </a:lnTo>
                      <a:lnTo>
                        <a:pt x="1295" y="842"/>
                      </a:lnTo>
                      <a:lnTo>
                        <a:pt x="1300" y="845"/>
                      </a:lnTo>
                      <a:lnTo>
                        <a:pt x="1307" y="848"/>
                      </a:lnTo>
                      <a:lnTo>
                        <a:pt x="1313" y="848"/>
                      </a:lnTo>
                      <a:lnTo>
                        <a:pt x="1321" y="848"/>
                      </a:lnTo>
                      <a:close/>
                      <a:moveTo>
                        <a:pt x="568" y="918"/>
                      </a:moveTo>
                      <a:lnTo>
                        <a:pt x="568" y="918"/>
                      </a:lnTo>
                      <a:lnTo>
                        <a:pt x="561" y="924"/>
                      </a:lnTo>
                      <a:lnTo>
                        <a:pt x="556" y="928"/>
                      </a:lnTo>
                      <a:lnTo>
                        <a:pt x="552" y="934"/>
                      </a:lnTo>
                      <a:lnTo>
                        <a:pt x="550" y="940"/>
                      </a:lnTo>
                      <a:lnTo>
                        <a:pt x="549" y="946"/>
                      </a:lnTo>
                      <a:lnTo>
                        <a:pt x="549" y="951"/>
                      </a:lnTo>
                      <a:lnTo>
                        <a:pt x="550" y="958"/>
                      </a:lnTo>
                      <a:lnTo>
                        <a:pt x="553" y="964"/>
                      </a:lnTo>
                      <a:lnTo>
                        <a:pt x="559" y="975"/>
                      </a:lnTo>
                      <a:lnTo>
                        <a:pt x="567" y="983"/>
                      </a:lnTo>
                      <a:lnTo>
                        <a:pt x="575" y="990"/>
                      </a:lnTo>
                      <a:lnTo>
                        <a:pt x="578" y="992"/>
                      </a:lnTo>
                      <a:lnTo>
                        <a:pt x="582" y="993"/>
                      </a:lnTo>
                      <a:lnTo>
                        <a:pt x="593" y="992"/>
                      </a:lnTo>
                      <a:lnTo>
                        <a:pt x="603" y="989"/>
                      </a:lnTo>
                      <a:lnTo>
                        <a:pt x="611" y="985"/>
                      </a:lnTo>
                      <a:lnTo>
                        <a:pt x="618" y="978"/>
                      </a:lnTo>
                      <a:lnTo>
                        <a:pt x="622" y="969"/>
                      </a:lnTo>
                      <a:lnTo>
                        <a:pt x="625" y="961"/>
                      </a:lnTo>
                      <a:lnTo>
                        <a:pt x="626" y="953"/>
                      </a:lnTo>
                      <a:lnTo>
                        <a:pt x="625" y="943"/>
                      </a:lnTo>
                      <a:lnTo>
                        <a:pt x="624" y="935"/>
                      </a:lnTo>
                      <a:lnTo>
                        <a:pt x="620" y="927"/>
                      </a:lnTo>
                      <a:lnTo>
                        <a:pt x="614" y="920"/>
                      </a:lnTo>
                      <a:lnTo>
                        <a:pt x="608" y="914"/>
                      </a:lnTo>
                      <a:lnTo>
                        <a:pt x="600" y="911"/>
                      </a:lnTo>
                      <a:lnTo>
                        <a:pt x="590" y="911"/>
                      </a:lnTo>
                      <a:lnTo>
                        <a:pt x="579" y="913"/>
                      </a:lnTo>
                      <a:lnTo>
                        <a:pt x="568" y="918"/>
                      </a:lnTo>
                      <a:close/>
                      <a:moveTo>
                        <a:pt x="716" y="891"/>
                      </a:moveTo>
                      <a:lnTo>
                        <a:pt x="716" y="891"/>
                      </a:lnTo>
                      <a:lnTo>
                        <a:pt x="709" y="895"/>
                      </a:lnTo>
                      <a:lnTo>
                        <a:pt x="704" y="899"/>
                      </a:lnTo>
                      <a:lnTo>
                        <a:pt x="701" y="904"/>
                      </a:lnTo>
                      <a:lnTo>
                        <a:pt x="698" y="911"/>
                      </a:lnTo>
                      <a:lnTo>
                        <a:pt x="697" y="917"/>
                      </a:lnTo>
                      <a:lnTo>
                        <a:pt x="697" y="924"/>
                      </a:lnTo>
                      <a:lnTo>
                        <a:pt x="697" y="931"/>
                      </a:lnTo>
                      <a:lnTo>
                        <a:pt x="698" y="938"/>
                      </a:lnTo>
                      <a:lnTo>
                        <a:pt x="701" y="943"/>
                      </a:lnTo>
                      <a:lnTo>
                        <a:pt x="705" y="949"/>
                      </a:lnTo>
                      <a:lnTo>
                        <a:pt x="709" y="954"/>
                      </a:lnTo>
                      <a:lnTo>
                        <a:pt x="715" y="958"/>
                      </a:lnTo>
                      <a:lnTo>
                        <a:pt x="721" y="961"/>
                      </a:lnTo>
                      <a:lnTo>
                        <a:pt x="726" y="964"/>
                      </a:lnTo>
                      <a:lnTo>
                        <a:pt x="733" y="965"/>
                      </a:lnTo>
                      <a:lnTo>
                        <a:pt x="740" y="965"/>
                      </a:lnTo>
                      <a:lnTo>
                        <a:pt x="750" y="963"/>
                      </a:lnTo>
                      <a:lnTo>
                        <a:pt x="758" y="958"/>
                      </a:lnTo>
                      <a:lnTo>
                        <a:pt x="765" y="953"/>
                      </a:lnTo>
                      <a:lnTo>
                        <a:pt x="769" y="946"/>
                      </a:lnTo>
                      <a:lnTo>
                        <a:pt x="772" y="938"/>
                      </a:lnTo>
                      <a:lnTo>
                        <a:pt x="773" y="929"/>
                      </a:lnTo>
                      <a:lnTo>
                        <a:pt x="773" y="921"/>
                      </a:lnTo>
                      <a:lnTo>
                        <a:pt x="772" y="913"/>
                      </a:lnTo>
                      <a:lnTo>
                        <a:pt x="769" y="904"/>
                      </a:lnTo>
                      <a:lnTo>
                        <a:pt x="765" y="898"/>
                      </a:lnTo>
                      <a:lnTo>
                        <a:pt x="759" y="892"/>
                      </a:lnTo>
                      <a:lnTo>
                        <a:pt x="752" y="888"/>
                      </a:lnTo>
                      <a:lnTo>
                        <a:pt x="745" y="884"/>
                      </a:lnTo>
                      <a:lnTo>
                        <a:pt x="736" y="884"/>
                      </a:lnTo>
                      <a:lnTo>
                        <a:pt x="726" y="885"/>
                      </a:lnTo>
                      <a:lnTo>
                        <a:pt x="716" y="891"/>
                      </a:lnTo>
                      <a:close/>
                      <a:moveTo>
                        <a:pt x="1187" y="877"/>
                      </a:moveTo>
                      <a:lnTo>
                        <a:pt x="1187" y="877"/>
                      </a:lnTo>
                      <a:lnTo>
                        <a:pt x="1195" y="874"/>
                      </a:lnTo>
                      <a:lnTo>
                        <a:pt x="1202" y="870"/>
                      </a:lnTo>
                      <a:lnTo>
                        <a:pt x="1208" y="866"/>
                      </a:lnTo>
                      <a:lnTo>
                        <a:pt x="1213" y="859"/>
                      </a:lnTo>
                      <a:lnTo>
                        <a:pt x="1216" y="852"/>
                      </a:lnTo>
                      <a:lnTo>
                        <a:pt x="1217" y="845"/>
                      </a:lnTo>
                      <a:lnTo>
                        <a:pt x="1219" y="837"/>
                      </a:lnTo>
                      <a:lnTo>
                        <a:pt x="1219" y="828"/>
                      </a:lnTo>
                      <a:lnTo>
                        <a:pt x="1217" y="821"/>
                      </a:lnTo>
                      <a:lnTo>
                        <a:pt x="1213" y="814"/>
                      </a:lnTo>
                      <a:lnTo>
                        <a:pt x="1210" y="809"/>
                      </a:lnTo>
                      <a:lnTo>
                        <a:pt x="1205" y="803"/>
                      </a:lnTo>
                      <a:lnTo>
                        <a:pt x="1198" y="801"/>
                      </a:lnTo>
                      <a:lnTo>
                        <a:pt x="1191" y="799"/>
                      </a:lnTo>
                      <a:lnTo>
                        <a:pt x="1181" y="799"/>
                      </a:lnTo>
                      <a:lnTo>
                        <a:pt x="1172" y="802"/>
                      </a:lnTo>
                      <a:lnTo>
                        <a:pt x="1165" y="806"/>
                      </a:lnTo>
                      <a:lnTo>
                        <a:pt x="1159" y="810"/>
                      </a:lnTo>
                      <a:lnTo>
                        <a:pt x="1155" y="816"/>
                      </a:lnTo>
                      <a:lnTo>
                        <a:pt x="1151" y="821"/>
                      </a:lnTo>
                      <a:lnTo>
                        <a:pt x="1149" y="827"/>
                      </a:lnTo>
                      <a:lnTo>
                        <a:pt x="1148" y="834"/>
                      </a:lnTo>
                      <a:lnTo>
                        <a:pt x="1148" y="841"/>
                      </a:lnTo>
                      <a:lnTo>
                        <a:pt x="1148" y="848"/>
                      </a:lnTo>
                      <a:lnTo>
                        <a:pt x="1149" y="853"/>
                      </a:lnTo>
                      <a:lnTo>
                        <a:pt x="1152" y="859"/>
                      </a:lnTo>
                      <a:lnTo>
                        <a:pt x="1156" y="864"/>
                      </a:lnTo>
                      <a:lnTo>
                        <a:pt x="1161" y="868"/>
                      </a:lnTo>
                      <a:lnTo>
                        <a:pt x="1166" y="873"/>
                      </a:lnTo>
                      <a:lnTo>
                        <a:pt x="1172" y="875"/>
                      </a:lnTo>
                      <a:lnTo>
                        <a:pt x="1179" y="877"/>
                      </a:lnTo>
                      <a:lnTo>
                        <a:pt x="1187" y="877"/>
                      </a:lnTo>
                      <a:close/>
                      <a:moveTo>
                        <a:pt x="907" y="936"/>
                      </a:moveTo>
                      <a:lnTo>
                        <a:pt x="907" y="936"/>
                      </a:lnTo>
                      <a:lnTo>
                        <a:pt x="916" y="934"/>
                      </a:lnTo>
                      <a:lnTo>
                        <a:pt x="923" y="928"/>
                      </a:lnTo>
                      <a:lnTo>
                        <a:pt x="928" y="922"/>
                      </a:lnTo>
                      <a:lnTo>
                        <a:pt x="932" y="916"/>
                      </a:lnTo>
                      <a:lnTo>
                        <a:pt x="935" y="909"/>
                      </a:lnTo>
                      <a:lnTo>
                        <a:pt x="935" y="900"/>
                      </a:lnTo>
                      <a:lnTo>
                        <a:pt x="935" y="892"/>
                      </a:lnTo>
                      <a:lnTo>
                        <a:pt x="934" y="884"/>
                      </a:lnTo>
                      <a:lnTo>
                        <a:pt x="931" y="877"/>
                      </a:lnTo>
                      <a:lnTo>
                        <a:pt x="928" y="870"/>
                      </a:lnTo>
                      <a:lnTo>
                        <a:pt x="923" y="864"/>
                      </a:lnTo>
                      <a:lnTo>
                        <a:pt x="917" y="860"/>
                      </a:lnTo>
                      <a:lnTo>
                        <a:pt x="909" y="857"/>
                      </a:lnTo>
                      <a:lnTo>
                        <a:pt x="900" y="856"/>
                      </a:lnTo>
                      <a:lnTo>
                        <a:pt x="891" y="857"/>
                      </a:lnTo>
                      <a:lnTo>
                        <a:pt x="880" y="862"/>
                      </a:lnTo>
                      <a:lnTo>
                        <a:pt x="871" y="866"/>
                      </a:lnTo>
                      <a:lnTo>
                        <a:pt x="866" y="871"/>
                      </a:lnTo>
                      <a:lnTo>
                        <a:pt x="860" y="878"/>
                      </a:lnTo>
                      <a:lnTo>
                        <a:pt x="858" y="885"/>
                      </a:lnTo>
                      <a:lnTo>
                        <a:pt x="856" y="891"/>
                      </a:lnTo>
                      <a:lnTo>
                        <a:pt x="856" y="898"/>
                      </a:lnTo>
                      <a:lnTo>
                        <a:pt x="858" y="904"/>
                      </a:lnTo>
                      <a:lnTo>
                        <a:pt x="860" y="911"/>
                      </a:lnTo>
                      <a:lnTo>
                        <a:pt x="863" y="918"/>
                      </a:lnTo>
                      <a:lnTo>
                        <a:pt x="867" y="924"/>
                      </a:lnTo>
                      <a:lnTo>
                        <a:pt x="873" y="928"/>
                      </a:lnTo>
                      <a:lnTo>
                        <a:pt x="880" y="932"/>
                      </a:lnTo>
                      <a:lnTo>
                        <a:pt x="885" y="935"/>
                      </a:lnTo>
                      <a:lnTo>
                        <a:pt x="892" y="938"/>
                      </a:lnTo>
                      <a:lnTo>
                        <a:pt x="900" y="938"/>
                      </a:lnTo>
                      <a:lnTo>
                        <a:pt x="907" y="936"/>
                      </a:lnTo>
                      <a:close/>
                      <a:moveTo>
                        <a:pt x="1022" y="834"/>
                      </a:moveTo>
                      <a:lnTo>
                        <a:pt x="1022" y="834"/>
                      </a:lnTo>
                      <a:lnTo>
                        <a:pt x="1017" y="838"/>
                      </a:lnTo>
                      <a:lnTo>
                        <a:pt x="1013" y="842"/>
                      </a:lnTo>
                      <a:lnTo>
                        <a:pt x="1010" y="848"/>
                      </a:lnTo>
                      <a:lnTo>
                        <a:pt x="1008" y="853"/>
                      </a:lnTo>
                      <a:lnTo>
                        <a:pt x="1006" y="864"/>
                      </a:lnTo>
                      <a:lnTo>
                        <a:pt x="1007" y="877"/>
                      </a:lnTo>
                      <a:lnTo>
                        <a:pt x="1011" y="888"/>
                      </a:lnTo>
                      <a:lnTo>
                        <a:pt x="1017" y="898"/>
                      </a:lnTo>
                      <a:lnTo>
                        <a:pt x="1021" y="902"/>
                      </a:lnTo>
                      <a:lnTo>
                        <a:pt x="1025" y="904"/>
                      </a:lnTo>
                      <a:lnTo>
                        <a:pt x="1030" y="907"/>
                      </a:lnTo>
                      <a:lnTo>
                        <a:pt x="1036" y="909"/>
                      </a:lnTo>
                      <a:lnTo>
                        <a:pt x="1048" y="909"/>
                      </a:lnTo>
                      <a:lnTo>
                        <a:pt x="1060" y="906"/>
                      </a:lnTo>
                      <a:lnTo>
                        <a:pt x="1068" y="900"/>
                      </a:lnTo>
                      <a:lnTo>
                        <a:pt x="1073" y="895"/>
                      </a:lnTo>
                      <a:lnTo>
                        <a:pt x="1078" y="886"/>
                      </a:lnTo>
                      <a:lnTo>
                        <a:pt x="1080" y="877"/>
                      </a:lnTo>
                      <a:lnTo>
                        <a:pt x="1082" y="868"/>
                      </a:lnTo>
                      <a:lnTo>
                        <a:pt x="1080" y="859"/>
                      </a:lnTo>
                      <a:lnTo>
                        <a:pt x="1078" y="850"/>
                      </a:lnTo>
                      <a:lnTo>
                        <a:pt x="1073" y="842"/>
                      </a:lnTo>
                      <a:lnTo>
                        <a:pt x="1068" y="835"/>
                      </a:lnTo>
                      <a:lnTo>
                        <a:pt x="1061" y="830"/>
                      </a:lnTo>
                      <a:lnTo>
                        <a:pt x="1054" y="827"/>
                      </a:lnTo>
                      <a:lnTo>
                        <a:pt x="1044" y="827"/>
                      </a:lnTo>
                      <a:lnTo>
                        <a:pt x="1033" y="828"/>
                      </a:lnTo>
                      <a:lnTo>
                        <a:pt x="1022" y="834"/>
                      </a:lnTo>
                      <a:close/>
                      <a:moveTo>
                        <a:pt x="77" y="1119"/>
                      </a:moveTo>
                      <a:lnTo>
                        <a:pt x="77" y="1119"/>
                      </a:lnTo>
                      <a:lnTo>
                        <a:pt x="73" y="1104"/>
                      </a:lnTo>
                      <a:lnTo>
                        <a:pt x="67" y="1089"/>
                      </a:lnTo>
                      <a:lnTo>
                        <a:pt x="62" y="1076"/>
                      </a:lnTo>
                      <a:lnTo>
                        <a:pt x="58" y="1072"/>
                      </a:lnTo>
                      <a:lnTo>
                        <a:pt x="54" y="1068"/>
                      </a:lnTo>
                      <a:lnTo>
                        <a:pt x="63" y="1095"/>
                      </a:lnTo>
                      <a:lnTo>
                        <a:pt x="69" y="1109"/>
                      </a:lnTo>
                      <a:lnTo>
                        <a:pt x="77" y="1119"/>
                      </a:lnTo>
                      <a:close/>
                      <a:moveTo>
                        <a:pt x="1554" y="790"/>
                      </a:moveTo>
                      <a:lnTo>
                        <a:pt x="1554" y="790"/>
                      </a:lnTo>
                      <a:lnTo>
                        <a:pt x="1549" y="796"/>
                      </a:lnTo>
                      <a:lnTo>
                        <a:pt x="1545" y="803"/>
                      </a:lnTo>
                      <a:lnTo>
                        <a:pt x="1544" y="813"/>
                      </a:lnTo>
                      <a:lnTo>
                        <a:pt x="1542" y="821"/>
                      </a:lnTo>
                      <a:lnTo>
                        <a:pt x="1542" y="831"/>
                      </a:lnTo>
                      <a:lnTo>
                        <a:pt x="1544" y="839"/>
                      </a:lnTo>
                      <a:lnTo>
                        <a:pt x="1548" y="848"/>
                      </a:lnTo>
                      <a:lnTo>
                        <a:pt x="1552" y="856"/>
                      </a:lnTo>
                      <a:lnTo>
                        <a:pt x="1556" y="853"/>
                      </a:lnTo>
                      <a:lnTo>
                        <a:pt x="1559" y="850"/>
                      </a:lnTo>
                      <a:lnTo>
                        <a:pt x="1563" y="844"/>
                      </a:lnTo>
                      <a:lnTo>
                        <a:pt x="1566" y="834"/>
                      </a:lnTo>
                      <a:lnTo>
                        <a:pt x="1567" y="823"/>
                      </a:lnTo>
                      <a:lnTo>
                        <a:pt x="1567" y="812"/>
                      </a:lnTo>
                      <a:lnTo>
                        <a:pt x="1565" y="802"/>
                      </a:lnTo>
                      <a:lnTo>
                        <a:pt x="1560" y="794"/>
                      </a:lnTo>
                      <a:lnTo>
                        <a:pt x="1556" y="791"/>
                      </a:lnTo>
                      <a:lnTo>
                        <a:pt x="1554" y="790"/>
                      </a:lnTo>
                      <a:close/>
                      <a:moveTo>
                        <a:pt x="85" y="1077"/>
                      </a:moveTo>
                      <a:lnTo>
                        <a:pt x="85" y="1077"/>
                      </a:lnTo>
                      <a:lnTo>
                        <a:pt x="85" y="1087"/>
                      </a:lnTo>
                      <a:lnTo>
                        <a:pt x="85" y="1097"/>
                      </a:lnTo>
                      <a:lnTo>
                        <a:pt x="88" y="1107"/>
                      </a:lnTo>
                      <a:lnTo>
                        <a:pt x="91" y="1116"/>
                      </a:lnTo>
                      <a:lnTo>
                        <a:pt x="95" y="1123"/>
                      </a:lnTo>
                      <a:lnTo>
                        <a:pt x="102" y="1130"/>
                      </a:lnTo>
                      <a:lnTo>
                        <a:pt x="109" y="1134"/>
                      </a:lnTo>
                      <a:lnTo>
                        <a:pt x="112" y="1136"/>
                      </a:lnTo>
                      <a:lnTo>
                        <a:pt x="116" y="1136"/>
                      </a:lnTo>
                      <a:lnTo>
                        <a:pt x="119" y="1127"/>
                      </a:lnTo>
                      <a:lnTo>
                        <a:pt x="120" y="1118"/>
                      </a:lnTo>
                      <a:lnTo>
                        <a:pt x="117" y="1107"/>
                      </a:lnTo>
                      <a:lnTo>
                        <a:pt x="114" y="1097"/>
                      </a:lnTo>
                      <a:lnTo>
                        <a:pt x="109" y="1089"/>
                      </a:lnTo>
                      <a:lnTo>
                        <a:pt x="102" y="1082"/>
                      </a:lnTo>
                      <a:lnTo>
                        <a:pt x="98" y="1079"/>
                      </a:lnTo>
                      <a:lnTo>
                        <a:pt x="94" y="1077"/>
                      </a:lnTo>
                      <a:lnTo>
                        <a:pt x="90" y="1077"/>
                      </a:lnTo>
                      <a:lnTo>
                        <a:pt x="85" y="1077"/>
                      </a:lnTo>
                      <a:close/>
                      <a:moveTo>
                        <a:pt x="1491" y="884"/>
                      </a:moveTo>
                      <a:lnTo>
                        <a:pt x="1491" y="884"/>
                      </a:lnTo>
                      <a:lnTo>
                        <a:pt x="1495" y="884"/>
                      </a:lnTo>
                      <a:lnTo>
                        <a:pt x="1500" y="882"/>
                      </a:lnTo>
                      <a:lnTo>
                        <a:pt x="1502" y="880"/>
                      </a:lnTo>
                      <a:lnTo>
                        <a:pt x="1506" y="875"/>
                      </a:lnTo>
                      <a:lnTo>
                        <a:pt x="1511" y="867"/>
                      </a:lnTo>
                      <a:lnTo>
                        <a:pt x="1513" y="857"/>
                      </a:lnTo>
                      <a:lnTo>
                        <a:pt x="1513" y="845"/>
                      </a:lnTo>
                      <a:lnTo>
                        <a:pt x="1512" y="834"/>
                      </a:lnTo>
                      <a:lnTo>
                        <a:pt x="1508" y="824"/>
                      </a:lnTo>
                      <a:lnTo>
                        <a:pt x="1501" y="816"/>
                      </a:lnTo>
                      <a:lnTo>
                        <a:pt x="1494" y="816"/>
                      </a:lnTo>
                      <a:lnTo>
                        <a:pt x="1487" y="816"/>
                      </a:lnTo>
                      <a:lnTo>
                        <a:pt x="1482" y="819"/>
                      </a:lnTo>
                      <a:lnTo>
                        <a:pt x="1477" y="823"/>
                      </a:lnTo>
                      <a:lnTo>
                        <a:pt x="1473" y="828"/>
                      </a:lnTo>
                      <a:lnTo>
                        <a:pt x="1471" y="834"/>
                      </a:lnTo>
                      <a:lnTo>
                        <a:pt x="1469" y="841"/>
                      </a:lnTo>
                      <a:lnTo>
                        <a:pt x="1468" y="848"/>
                      </a:lnTo>
                      <a:lnTo>
                        <a:pt x="1468" y="855"/>
                      </a:lnTo>
                      <a:lnTo>
                        <a:pt x="1469" y="862"/>
                      </a:lnTo>
                      <a:lnTo>
                        <a:pt x="1471" y="867"/>
                      </a:lnTo>
                      <a:lnTo>
                        <a:pt x="1473" y="873"/>
                      </a:lnTo>
                      <a:lnTo>
                        <a:pt x="1476" y="878"/>
                      </a:lnTo>
                      <a:lnTo>
                        <a:pt x="1480" y="881"/>
                      </a:lnTo>
                      <a:lnTo>
                        <a:pt x="1486" y="884"/>
                      </a:lnTo>
                      <a:lnTo>
                        <a:pt x="1491" y="884"/>
                      </a:lnTo>
                      <a:close/>
                      <a:moveTo>
                        <a:pt x="1576" y="802"/>
                      </a:moveTo>
                      <a:lnTo>
                        <a:pt x="1576" y="802"/>
                      </a:lnTo>
                      <a:lnTo>
                        <a:pt x="1577" y="805"/>
                      </a:lnTo>
                      <a:lnTo>
                        <a:pt x="1578" y="805"/>
                      </a:lnTo>
                      <a:lnTo>
                        <a:pt x="1578" y="801"/>
                      </a:lnTo>
                      <a:lnTo>
                        <a:pt x="1577" y="798"/>
                      </a:lnTo>
                      <a:lnTo>
                        <a:pt x="1576" y="798"/>
                      </a:lnTo>
                      <a:lnTo>
                        <a:pt x="1576" y="802"/>
                      </a:lnTo>
                      <a:close/>
                      <a:moveTo>
                        <a:pt x="193" y="1137"/>
                      </a:moveTo>
                      <a:lnTo>
                        <a:pt x="193" y="1137"/>
                      </a:lnTo>
                      <a:lnTo>
                        <a:pt x="197" y="1134"/>
                      </a:lnTo>
                      <a:lnTo>
                        <a:pt x="199" y="1131"/>
                      </a:lnTo>
                      <a:lnTo>
                        <a:pt x="202" y="1127"/>
                      </a:lnTo>
                      <a:lnTo>
                        <a:pt x="203" y="1123"/>
                      </a:lnTo>
                      <a:lnTo>
                        <a:pt x="203" y="1113"/>
                      </a:lnTo>
                      <a:lnTo>
                        <a:pt x="200" y="1104"/>
                      </a:lnTo>
                      <a:lnTo>
                        <a:pt x="196" y="1094"/>
                      </a:lnTo>
                      <a:lnTo>
                        <a:pt x="192" y="1086"/>
                      </a:lnTo>
                      <a:lnTo>
                        <a:pt x="185" y="1077"/>
                      </a:lnTo>
                      <a:lnTo>
                        <a:pt x="178" y="1073"/>
                      </a:lnTo>
                      <a:lnTo>
                        <a:pt x="168" y="1075"/>
                      </a:lnTo>
                      <a:lnTo>
                        <a:pt x="160" y="1079"/>
                      </a:lnTo>
                      <a:lnTo>
                        <a:pt x="156" y="1083"/>
                      </a:lnTo>
                      <a:lnTo>
                        <a:pt x="152" y="1087"/>
                      </a:lnTo>
                      <a:lnTo>
                        <a:pt x="150" y="1094"/>
                      </a:lnTo>
                      <a:lnTo>
                        <a:pt x="149" y="1100"/>
                      </a:lnTo>
                      <a:lnTo>
                        <a:pt x="150" y="1107"/>
                      </a:lnTo>
                      <a:lnTo>
                        <a:pt x="153" y="1113"/>
                      </a:lnTo>
                      <a:lnTo>
                        <a:pt x="156" y="1119"/>
                      </a:lnTo>
                      <a:lnTo>
                        <a:pt x="160" y="1126"/>
                      </a:lnTo>
                      <a:lnTo>
                        <a:pt x="166" y="1130"/>
                      </a:lnTo>
                      <a:lnTo>
                        <a:pt x="170" y="1134"/>
                      </a:lnTo>
                      <a:lnTo>
                        <a:pt x="175" y="1138"/>
                      </a:lnTo>
                      <a:lnTo>
                        <a:pt x="182" y="1140"/>
                      </a:lnTo>
                      <a:lnTo>
                        <a:pt x="188" y="1140"/>
                      </a:lnTo>
                      <a:lnTo>
                        <a:pt x="193" y="1137"/>
                      </a:lnTo>
                      <a:close/>
                      <a:moveTo>
                        <a:pt x="286" y="1133"/>
                      </a:moveTo>
                      <a:lnTo>
                        <a:pt x="286" y="1133"/>
                      </a:lnTo>
                      <a:lnTo>
                        <a:pt x="294" y="1131"/>
                      </a:lnTo>
                      <a:lnTo>
                        <a:pt x="301" y="1127"/>
                      </a:lnTo>
                      <a:lnTo>
                        <a:pt x="305" y="1123"/>
                      </a:lnTo>
                      <a:lnTo>
                        <a:pt x="310" y="1118"/>
                      </a:lnTo>
                      <a:lnTo>
                        <a:pt x="311" y="1111"/>
                      </a:lnTo>
                      <a:lnTo>
                        <a:pt x="312" y="1104"/>
                      </a:lnTo>
                      <a:lnTo>
                        <a:pt x="311" y="1097"/>
                      </a:lnTo>
                      <a:lnTo>
                        <a:pt x="310" y="1090"/>
                      </a:lnTo>
                      <a:lnTo>
                        <a:pt x="305" y="1083"/>
                      </a:lnTo>
                      <a:lnTo>
                        <a:pt x="301" y="1076"/>
                      </a:lnTo>
                      <a:lnTo>
                        <a:pt x="297" y="1072"/>
                      </a:lnTo>
                      <a:lnTo>
                        <a:pt x="290" y="1068"/>
                      </a:lnTo>
                      <a:lnTo>
                        <a:pt x="285" y="1065"/>
                      </a:lnTo>
                      <a:lnTo>
                        <a:pt x="276" y="1064"/>
                      </a:lnTo>
                      <a:lnTo>
                        <a:pt x="268" y="1065"/>
                      </a:lnTo>
                      <a:lnTo>
                        <a:pt x="260" y="1068"/>
                      </a:lnTo>
                      <a:lnTo>
                        <a:pt x="256" y="1072"/>
                      </a:lnTo>
                      <a:lnTo>
                        <a:pt x="251" y="1077"/>
                      </a:lnTo>
                      <a:lnTo>
                        <a:pt x="250" y="1083"/>
                      </a:lnTo>
                      <a:lnTo>
                        <a:pt x="249" y="1089"/>
                      </a:lnTo>
                      <a:lnTo>
                        <a:pt x="249" y="1094"/>
                      </a:lnTo>
                      <a:lnTo>
                        <a:pt x="249" y="1100"/>
                      </a:lnTo>
                      <a:lnTo>
                        <a:pt x="253" y="1109"/>
                      </a:lnTo>
                      <a:lnTo>
                        <a:pt x="258" y="1119"/>
                      </a:lnTo>
                      <a:lnTo>
                        <a:pt x="267" y="1127"/>
                      </a:lnTo>
                      <a:lnTo>
                        <a:pt x="271" y="1130"/>
                      </a:lnTo>
                      <a:lnTo>
                        <a:pt x="276" y="1131"/>
                      </a:lnTo>
                      <a:lnTo>
                        <a:pt x="281" y="1133"/>
                      </a:lnTo>
                      <a:lnTo>
                        <a:pt x="286" y="1133"/>
                      </a:lnTo>
                      <a:close/>
                      <a:moveTo>
                        <a:pt x="1404" y="848"/>
                      </a:moveTo>
                      <a:lnTo>
                        <a:pt x="1404" y="848"/>
                      </a:lnTo>
                      <a:lnTo>
                        <a:pt x="1394" y="846"/>
                      </a:lnTo>
                      <a:lnTo>
                        <a:pt x="1387" y="846"/>
                      </a:lnTo>
                      <a:lnTo>
                        <a:pt x="1379" y="849"/>
                      </a:lnTo>
                      <a:lnTo>
                        <a:pt x="1374" y="853"/>
                      </a:lnTo>
                      <a:lnTo>
                        <a:pt x="1370" y="859"/>
                      </a:lnTo>
                      <a:lnTo>
                        <a:pt x="1365" y="864"/>
                      </a:lnTo>
                      <a:lnTo>
                        <a:pt x="1363" y="871"/>
                      </a:lnTo>
                      <a:lnTo>
                        <a:pt x="1360" y="878"/>
                      </a:lnTo>
                      <a:lnTo>
                        <a:pt x="1360" y="885"/>
                      </a:lnTo>
                      <a:lnTo>
                        <a:pt x="1360" y="893"/>
                      </a:lnTo>
                      <a:lnTo>
                        <a:pt x="1361" y="900"/>
                      </a:lnTo>
                      <a:lnTo>
                        <a:pt x="1363" y="907"/>
                      </a:lnTo>
                      <a:lnTo>
                        <a:pt x="1367" y="913"/>
                      </a:lnTo>
                      <a:lnTo>
                        <a:pt x="1371" y="917"/>
                      </a:lnTo>
                      <a:lnTo>
                        <a:pt x="1375" y="920"/>
                      </a:lnTo>
                      <a:lnTo>
                        <a:pt x="1382" y="922"/>
                      </a:lnTo>
                      <a:lnTo>
                        <a:pt x="1389" y="922"/>
                      </a:lnTo>
                      <a:lnTo>
                        <a:pt x="1394" y="921"/>
                      </a:lnTo>
                      <a:lnTo>
                        <a:pt x="1400" y="918"/>
                      </a:lnTo>
                      <a:lnTo>
                        <a:pt x="1404" y="916"/>
                      </a:lnTo>
                      <a:lnTo>
                        <a:pt x="1408" y="911"/>
                      </a:lnTo>
                      <a:lnTo>
                        <a:pt x="1412" y="907"/>
                      </a:lnTo>
                      <a:lnTo>
                        <a:pt x="1415" y="902"/>
                      </a:lnTo>
                      <a:lnTo>
                        <a:pt x="1418" y="896"/>
                      </a:lnTo>
                      <a:lnTo>
                        <a:pt x="1419" y="884"/>
                      </a:lnTo>
                      <a:lnTo>
                        <a:pt x="1419" y="877"/>
                      </a:lnTo>
                      <a:lnTo>
                        <a:pt x="1418" y="870"/>
                      </a:lnTo>
                      <a:lnTo>
                        <a:pt x="1417" y="864"/>
                      </a:lnTo>
                      <a:lnTo>
                        <a:pt x="1414" y="857"/>
                      </a:lnTo>
                      <a:lnTo>
                        <a:pt x="1410" y="853"/>
                      </a:lnTo>
                      <a:lnTo>
                        <a:pt x="1404" y="848"/>
                      </a:lnTo>
                      <a:close/>
                      <a:moveTo>
                        <a:pt x="423" y="1116"/>
                      </a:moveTo>
                      <a:lnTo>
                        <a:pt x="423" y="1116"/>
                      </a:lnTo>
                      <a:lnTo>
                        <a:pt x="430" y="1113"/>
                      </a:lnTo>
                      <a:lnTo>
                        <a:pt x="435" y="1109"/>
                      </a:lnTo>
                      <a:lnTo>
                        <a:pt x="440" y="1104"/>
                      </a:lnTo>
                      <a:lnTo>
                        <a:pt x="442" y="1097"/>
                      </a:lnTo>
                      <a:lnTo>
                        <a:pt x="444" y="1090"/>
                      </a:lnTo>
                      <a:lnTo>
                        <a:pt x="444" y="1083"/>
                      </a:lnTo>
                      <a:lnTo>
                        <a:pt x="442" y="1075"/>
                      </a:lnTo>
                      <a:lnTo>
                        <a:pt x="441" y="1068"/>
                      </a:lnTo>
                      <a:lnTo>
                        <a:pt x="438" y="1061"/>
                      </a:lnTo>
                      <a:lnTo>
                        <a:pt x="434" y="1054"/>
                      </a:lnTo>
                      <a:lnTo>
                        <a:pt x="430" y="1050"/>
                      </a:lnTo>
                      <a:lnTo>
                        <a:pt x="423" y="1046"/>
                      </a:lnTo>
                      <a:lnTo>
                        <a:pt x="418" y="1043"/>
                      </a:lnTo>
                      <a:lnTo>
                        <a:pt x="409" y="1041"/>
                      </a:lnTo>
                      <a:lnTo>
                        <a:pt x="401" y="1043"/>
                      </a:lnTo>
                      <a:lnTo>
                        <a:pt x="393" y="1046"/>
                      </a:lnTo>
                      <a:lnTo>
                        <a:pt x="384" y="1050"/>
                      </a:lnTo>
                      <a:lnTo>
                        <a:pt x="379" y="1055"/>
                      </a:lnTo>
                      <a:lnTo>
                        <a:pt x="376" y="1061"/>
                      </a:lnTo>
                      <a:lnTo>
                        <a:pt x="373" y="1066"/>
                      </a:lnTo>
                      <a:lnTo>
                        <a:pt x="372" y="1073"/>
                      </a:lnTo>
                      <a:lnTo>
                        <a:pt x="373" y="1080"/>
                      </a:lnTo>
                      <a:lnTo>
                        <a:pt x="375" y="1086"/>
                      </a:lnTo>
                      <a:lnTo>
                        <a:pt x="377" y="1093"/>
                      </a:lnTo>
                      <a:lnTo>
                        <a:pt x="382" y="1098"/>
                      </a:lnTo>
                      <a:lnTo>
                        <a:pt x="386" y="1104"/>
                      </a:lnTo>
                      <a:lnTo>
                        <a:pt x="391" y="1108"/>
                      </a:lnTo>
                      <a:lnTo>
                        <a:pt x="397" y="1112"/>
                      </a:lnTo>
                      <a:lnTo>
                        <a:pt x="404" y="1115"/>
                      </a:lnTo>
                      <a:lnTo>
                        <a:pt x="409" y="1118"/>
                      </a:lnTo>
                      <a:lnTo>
                        <a:pt x="416" y="1118"/>
                      </a:lnTo>
                      <a:lnTo>
                        <a:pt x="423" y="1116"/>
                      </a:lnTo>
                      <a:close/>
                      <a:moveTo>
                        <a:pt x="1576" y="819"/>
                      </a:moveTo>
                      <a:lnTo>
                        <a:pt x="1576" y="819"/>
                      </a:lnTo>
                      <a:lnTo>
                        <a:pt x="1577" y="821"/>
                      </a:lnTo>
                      <a:lnTo>
                        <a:pt x="1578" y="821"/>
                      </a:lnTo>
                      <a:lnTo>
                        <a:pt x="1578" y="817"/>
                      </a:lnTo>
                      <a:lnTo>
                        <a:pt x="1577" y="814"/>
                      </a:lnTo>
                      <a:lnTo>
                        <a:pt x="1576" y="814"/>
                      </a:lnTo>
                      <a:lnTo>
                        <a:pt x="1576" y="819"/>
                      </a:lnTo>
                      <a:close/>
                      <a:moveTo>
                        <a:pt x="1271" y="953"/>
                      </a:moveTo>
                      <a:lnTo>
                        <a:pt x="1271" y="953"/>
                      </a:lnTo>
                      <a:lnTo>
                        <a:pt x="1280" y="951"/>
                      </a:lnTo>
                      <a:lnTo>
                        <a:pt x="1286" y="947"/>
                      </a:lnTo>
                      <a:lnTo>
                        <a:pt x="1293" y="943"/>
                      </a:lnTo>
                      <a:lnTo>
                        <a:pt x="1298" y="936"/>
                      </a:lnTo>
                      <a:lnTo>
                        <a:pt x="1302" y="929"/>
                      </a:lnTo>
                      <a:lnTo>
                        <a:pt x="1303" y="922"/>
                      </a:lnTo>
                      <a:lnTo>
                        <a:pt x="1304" y="914"/>
                      </a:lnTo>
                      <a:lnTo>
                        <a:pt x="1303" y="906"/>
                      </a:lnTo>
                      <a:lnTo>
                        <a:pt x="1302" y="899"/>
                      </a:lnTo>
                      <a:lnTo>
                        <a:pt x="1299" y="892"/>
                      </a:lnTo>
                      <a:lnTo>
                        <a:pt x="1295" y="886"/>
                      </a:lnTo>
                      <a:lnTo>
                        <a:pt x="1289" y="881"/>
                      </a:lnTo>
                      <a:lnTo>
                        <a:pt x="1284" y="878"/>
                      </a:lnTo>
                      <a:lnTo>
                        <a:pt x="1275" y="877"/>
                      </a:lnTo>
                      <a:lnTo>
                        <a:pt x="1267" y="878"/>
                      </a:lnTo>
                      <a:lnTo>
                        <a:pt x="1257" y="882"/>
                      </a:lnTo>
                      <a:lnTo>
                        <a:pt x="1252" y="886"/>
                      </a:lnTo>
                      <a:lnTo>
                        <a:pt x="1248" y="891"/>
                      </a:lnTo>
                      <a:lnTo>
                        <a:pt x="1245" y="895"/>
                      </a:lnTo>
                      <a:lnTo>
                        <a:pt x="1242" y="900"/>
                      </a:lnTo>
                      <a:lnTo>
                        <a:pt x="1239" y="906"/>
                      </a:lnTo>
                      <a:lnTo>
                        <a:pt x="1239" y="913"/>
                      </a:lnTo>
                      <a:lnTo>
                        <a:pt x="1239" y="924"/>
                      </a:lnTo>
                      <a:lnTo>
                        <a:pt x="1241" y="931"/>
                      </a:lnTo>
                      <a:lnTo>
                        <a:pt x="1242" y="936"/>
                      </a:lnTo>
                      <a:lnTo>
                        <a:pt x="1245" y="940"/>
                      </a:lnTo>
                      <a:lnTo>
                        <a:pt x="1249" y="946"/>
                      </a:lnTo>
                      <a:lnTo>
                        <a:pt x="1253" y="949"/>
                      </a:lnTo>
                      <a:lnTo>
                        <a:pt x="1259" y="951"/>
                      </a:lnTo>
                      <a:lnTo>
                        <a:pt x="1264" y="953"/>
                      </a:lnTo>
                      <a:lnTo>
                        <a:pt x="1271" y="953"/>
                      </a:lnTo>
                      <a:close/>
                      <a:moveTo>
                        <a:pt x="582" y="1079"/>
                      </a:moveTo>
                      <a:lnTo>
                        <a:pt x="582" y="1079"/>
                      </a:lnTo>
                      <a:lnTo>
                        <a:pt x="585" y="1068"/>
                      </a:lnTo>
                      <a:lnTo>
                        <a:pt x="584" y="1057"/>
                      </a:lnTo>
                      <a:lnTo>
                        <a:pt x="582" y="1047"/>
                      </a:lnTo>
                      <a:lnTo>
                        <a:pt x="578" y="1039"/>
                      </a:lnTo>
                      <a:lnTo>
                        <a:pt x="572" y="1030"/>
                      </a:lnTo>
                      <a:lnTo>
                        <a:pt x="566" y="1025"/>
                      </a:lnTo>
                      <a:lnTo>
                        <a:pt x="559" y="1021"/>
                      </a:lnTo>
                      <a:lnTo>
                        <a:pt x="550" y="1018"/>
                      </a:lnTo>
                      <a:lnTo>
                        <a:pt x="537" y="1019"/>
                      </a:lnTo>
                      <a:lnTo>
                        <a:pt x="530" y="1021"/>
                      </a:lnTo>
                      <a:lnTo>
                        <a:pt x="525" y="1022"/>
                      </a:lnTo>
                      <a:lnTo>
                        <a:pt x="520" y="1025"/>
                      </a:lnTo>
                      <a:lnTo>
                        <a:pt x="517" y="1028"/>
                      </a:lnTo>
                      <a:lnTo>
                        <a:pt x="512" y="1035"/>
                      </a:lnTo>
                      <a:lnTo>
                        <a:pt x="509" y="1044"/>
                      </a:lnTo>
                      <a:lnTo>
                        <a:pt x="509" y="1054"/>
                      </a:lnTo>
                      <a:lnTo>
                        <a:pt x="510" y="1064"/>
                      </a:lnTo>
                      <a:lnTo>
                        <a:pt x="514" y="1073"/>
                      </a:lnTo>
                      <a:lnTo>
                        <a:pt x="520" y="1082"/>
                      </a:lnTo>
                      <a:lnTo>
                        <a:pt x="527" y="1090"/>
                      </a:lnTo>
                      <a:lnTo>
                        <a:pt x="534" y="1095"/>
                      </a:lnTo>
                      <a:lnTo>
                        <a:pt x="543" y="1098"/>
                      </a:lnTo>
                      <a:lnTo>
                        <a:pt x="553" y="1100"/>
                      </a:lnTo>
                      <a:lnTo>
                        <a:pt x="557" y="1098"/>
                      </a:lnTo>
                      <a:lnTo>
                        <a:pt x="563" y="1097"/>
                      </a:lnTo>
                      <a:lnTo>
                        <a:pt x="567" y="1094"/>
                      </a:lnTo>
                      <a:lnTo>
                        <a:pt x="572" y="1090"/>
                      </a:lnTo>
                      <a:lnTo>
                        <a:pt x="577" y="1086"/>
                      </a:lnTo>
                      <a:lnTo>
                        <a:pt x="582" y="1079"/>
                      </a:lnTo>
                      <a:close/>
                      <a:moveTo>
                        <a:pt x="701" y="1073"/>
                      </a:moveTo>
                      <a:lnTo>
                        <a:pt x="701" y="1073"/>
                      </a:lnTo>
                      <a:lnTo>
                        <a:pt x="708" y="1071"/>
                      </a:lnTo>
                      <a:lnTo>
                        <a:pt x="715" y="1065"/>
                      </a:lnTo>
                      <a:lnTo>
                        <a:pt x="721" y="1059"/>
                      </a:lnTo>
                      <a:lnTo>
                        <a:pt x="723" y="1054"/>
                      </a:lnTo>
                      <a:lnTo>
                        <a:pt x="726" y="1046"/>
                      </a:lnTo>
                      <a:lnTo>
                        <a:pt x="727" y="1039"/>
                      </a:lnTo>
                      <a:lnTo>
                        <a:pt x="727" y="1030"/>
                      </a:lnTo>
                      <a:lnTo>
                        <a:pt x="726" y="1023"/>
                      </a:lnTo>
                      <a:lnTo>
                        <a:pt x="723" y="1017"/>
                      </a:lnTo>
                      <a:lnTo>
                        <a:pt x="721" y="1010"/>
                      </a:lnTo>
                      <a:lnTo>
                        <a:pt x="715" y="1004"/>
                      </a:lnTo>
                      <a:lnTo>
                        <a:pt x="709" y="999"/>
                      </a:lnTo>
                      <a:lnTo>
                        <a:pt x="703" y="996"/>
                      </a:lnTo>
                      <a:lnTo>
                        <a:pt x="696" y="994"/>
                      </a:lnTo>
                      <a:lnTo>
                        <a:pt x="686" y="994"/>
                      </a:lnTo>
                      <a:lnTo>
                        <a:pt x="676" y="997"/>
                      </a:lnTo>
                      <a:lnTo>
                        <a:pt x="668" y="1001"/>
                      </a:lnTo>
                      <a:lnTo>
                        <a:pt x="661" y="1007"/>
                      </a:lnTo>
                      <a:lnTo>
                        <a:pt x="656" y="1012"/>
                      </a:lnTo>
                      <a:lnTo>
                        <a:pt x="653" y="1019"/>
                      </a:lnTo>
                      <a:lnTo>
                        <a:pt x="650" y="1026"/>
                      </a:lnTo>
                      <a:lnTo>
                        <a:pt x="650" y="1033"/>
                      </a:lnTo>
                      <a:lnTo>
                        <a:pt x="651" y="1040"/>
                      </a:lnTo>
                      <a:lnTo>
                        <a:pt x="654" y="1047"/>
                      </a:lnTo>
                      <a:lnTo>
                        <a:pt x="657" y="1053"/>
                      </a:lnTo>
                      <a:lnTo>
                        <a:pt x="662" y="1058"/>
                      </a:lnTo>
                      <a:lnTo>
                        <a:pt x="667" y="1064"/>
                      </a:lnTo>
                      <a:lnTo>
                        <a:pt x="673" y="1068"/>
                      </a:lnTo>
                      <a:lnTo>
                        <a:pt x="679" y="1072"/>
                      </a:lnTo>
                      <a:lnTo>
                        <a:pt x="686" y="1073"/>
                      </a:lnTo>
                      <a:lnTo>
                        <a:pt x="693" y="1073"/>
                      </a:lnTo>
                      <a:lnTo>
                        <a:pt x="701" y="1073"/>
                      </a:lnTo>
                      <a:close/>
                      <a:moveTo>
                        <a:pt x="852" y="1044"/>
                      </a:moveTo>
                      <a:lnTo>
                        <a:pt x="852" y="1044"/>
                      </a:lnTo>
                      <a:lnTo>
                        <a:pt x="860" y="1040"/>
                      </a:lnTo>
                      <a:lnTo>
                        <a:pt x="866" y="1035"/>
                      </a:lnTo>
                      <a:lnTo>
                        <a:pt x="870" y="1029"/>
                      </a:lnTo>
                      <a:lnTo>
                        <a:pt x="874" y="1022"/>
                      </a:lnTo>
                      <a:lnTo>
                        <a:pt x="876" y="1015"/>
                      </a:lnTo>
                      <a:lnTo>
                        <a:pt x="877" y="1007"/>
                      </a:lnTo>
                      <a:lnTo>
                        <a:pt x="876" y="1000"/>
                      </a:lnTo>
                      <a:lnTo>
                        <a:pt x="874" y="992"/>
                      </a:lnTo>
                      <a:lnTo>
                        <a:pt x="870" y="985"/>
                      </a:lnTo>
                      <a:lnTo>
                        <a:pt x="866" y="979"/>
                      </a:lnTo>
                      <a:lnTo>
                        <a:pt x="860" y="974"/>
                      </a:lnTo>
                      <a:lnTo>
                        <a:pt x="853" y="969"/>
                      </a:lnTo>
                      <a:lnTo>
                        <a:pt x="846" y="968"/>
                      </a:lnTo>
                      <a:lnTo>
                        <a:pt x="838" y="968"/>
                      </a:lnTo>
                      <a:lnTo>
                        <a:pt x="828" y="969"/>
                      </a:lnTo>
                      <a:lnTo>
                        <a:pt x="819" y="974"/>
                      </a:lnTo>
                      <a:lnTo>
                        <a:pt x="812" y="978"/>
                      </a:lnTo>
                      <a:lnTo>
                        <a:pt x="806" y="983"/>
                      </a:lnTo>
                      <a:lnTo>
                        <a:pt x="802" y="989"/>
                      </a:lnTo>
                      <a:lnTo>
                        <a:pt x="799" y="996"/>
                      </a:lnTo>
                      <a:lnTo>
                        <a:pt x="798" y="1003"/>
                      </a:lnTo>
                      <a:lnTo>
                        <a:pt x="797" y="1010"/>
                      </a:lnTo>
                      <a:lnTo>
                        <a:pt x="798" y="1017"/>
                      </a:lnTo>
                      <a:lnTo>
                        <a:pt x="801" y="1023"/>
                      </a:lnTo>
                      <a:lnTo>
                        <a:pt x="804" y="1029"/>
                      </a:lnTo>
                      <a:lnTo>
                        <a:pt x="808" y="1035"/>
                      </a:lnTo>
                      <a:lnTo>
                        <a:pt x="813" y="1040"/>
                      </a:lnTo>
                      <a:lnTo>
                        <a:pt x="819" y="1043"/>
                      </a:lnTo>
                      <a:lnTo>
                        <a:pt x="826" y="1046"/>
                      </a:lnTo>
                      <a:lnTo>
                        <a:pt x="834" y="1047"/>
                      </a:lnTo>
                      <a:lnTo>
                        <a:pt x="842" y="1046"/>
                      </a:lnTo>
                      <a:lnTo>
                        <a:pt x="852" y="1044"/>
                      </a:lnTo>
                      <a:close/>
                      <a:moveTo>
                        <a:pt x="1026" y="947"/>
                      </a:moveTo>
                      <a:lnTo>
                        <a:pt x="1026" y="947"/>
                      </a:lnTo>
                      <a:lnTo>
                        <a:pt x="1021" y="943"/>
                      </a:lnTo>
                      <a:lnTo>
                        <a:pt x="1014" y="940"/>
                      </a:lnTo>
                      <a:lnTo>
                        <a:pt x="1007" y="938"/>
                      </a:lnTo>
                      <a:lnTo>
                        <a:pt x="1001" y="938"/>
                      </a:lnTo>
                      <a:lnTo>
                        <a:pt x="995" y="938"/>
                      </a:lnTo>
                      <a:lnTo>
                        <a:pt x="988" y="939"/>
                      </a:lnTo>
                      <a:lnTo>
                        <a:pt x="982" y="940"/>
                      </a:lnTo>
                      <a:lnTo>
                        <a:pt x="977" y="943"/>
                      </a:lnTo>
                      <a:lnTo>
                        <a:pt x="971" y="947"/>
                      </a:lnTo>
                      <a:lnTo>
                        <a:pt x="967" y="951"/>
                      </a:lnTo>
                      <a:lnTo>
                        <a:pt x="963" y="956"/>
                      </a:lnTo>
                      <a:lnTo>
                        <a:pt x="960" y="961"/>
                      </a:lnTo>
                      <a:lnTo>
                        <a:pt x="959" y="967"/>
                      </a:lnTo>
                      <a:lnTo>
                        <a:pt x="957" y="974"/>
                      </a:lnTo>
                      <a:lnTo>
                        <a:pt x="957" y="981"/>
                      </a:lnTo>
                      <a:lnTo>
                        <a:pt x="957" y="987"/>
                      </a:lnTo>
                      <a:lnTo>
                        <a:pt x="961" y="996"/>
                      </a:lnTo>
                      <a:lnTo>
                        <a:pt x="965" y="1004"/>
                      </a:lnTo>
                      <a:lnTo>
                        <a:pt x="972" y="1010"/>
                      </a:lnTo>
                      <a:lnTo>
                        <a:pt x="979" y="1012"/>
                      </a:lnTo>
                      <a:lnTo>
                        <a:pt x="988" y="1015"/>
                      </a:lnTo>
                      <a:lnTo>
                        <a:pt x="996" y="1015"/>
                      </a:lnTo>
                      <a:lnTo>
                        <a:pt x="1004" y="1014"/>
                      </a:lnTo>
                      <a:lnTo>
                        <a:pt x="1011" y="1011"/>
                      </a:lnTo>
                      <a:lnTo>
                        <a:pt x="1019" y="1008"/>
                      </a:lnTo>
                      <a:lnTo>
                        <a:pt x="1025" y="1003"/>
                      </a:lnTo>
                      <a:lnTo>
                        <a:pt x="1030" y="996"/>
                      </a:lnTo>
                      <a:lnTo>
                        <a:pt x="1035" y="989"/>
                      </a:lnTo>
                      <a:lnTo>
                        <a:pt x="1036" y="979"/>
                      </a:lnTo>
                      <a:lnTo>
                        <a:pt x="1036" y="969"/>
                      </a:lnTo>
                      <a:lnTo>
                        <a:pt x="1032" y="958"/>
                      </a:lnTo>
                      <a:lnTo>
                        <a:pt x="1026" y="947"/>
                      </a:lnTo>
                      <a:close/>
                      <a:moveTo>
                        <a:pt x="1156" y="909"/>
                      </a:moveTo>
                      <a:lnTo>
                        <a:pt x="1156" y="909"/>
                      </a:lnTo>
                      <a:lnTo>
                        <a:pt x="1144" y="907"/>
                      </a:lnTo>
                      <a:lnTo>
                        <a:pt x="1134" y="907"/>
                      </a:lnTo>
                      <a:lnTo>
                        <a:pt x="1126" y="910"/>
                      </a:lnTo>
                      <a:lnTo>
                        <a:pt x="1118" y="913"/>
                      </a:lnTo>
                      <a:lnTo>
                        <a:pt x="1112" y="918"/>
                      </a:lnTo>
                      <a:lnTo>
                        <a:pt x="1108" y="925"/>
                      </a:lnTo>
                      <a:lnTo>
                        <a:pt x="1104" y="932"/>
                      </a:lnTo>
                      <a:lnTo>
                        <a:pt x="1102" y="940"/>
                      </a:lnTo>
                      <a:lnTo>
                        <a:pt x="1101" y="947"/>
                      </a:lnTo>
                      <a:lnTo>
                        <a:pt x="1101" y="956"/>
                      </a:lnTo>
                      <a:lnTo>
                        <a:pt x="1104" y="964"/>
                      </a:lnTo>
                      <a:lnTo>
                        <a:pt x="1107" y="971"/>
                      </a:lnTo>
                      <a:lnTo>
                        <a:pt x="1111" y="976"/>
                      </a:lnTo>
                      <a:lnTo>
                        <a:pt x="1116" y="982"/>
                      </a:lnTo>
                      <a:lnTo>
                        <a:pt x="1123" y="985"/>
                      </a:lnTo>
                      <a:lnTo>
                        <a:pt x="1132" y="987"/>
                      </a:lnTo>
                      <a:lnTo>
                        <a:pt x="1138" y="987"/>
                      </a:lnTo>
                      <a:lnTo>
                        <a:pt x="1145" y="986"/>
                      </a:lnTo>
                      <a:lnTo>
                        <a:pt x="1152" y="983"/>
                      </a:lnTo>
                      <a:lnTo>
                        <a:pt x="1158" y="979"/>
                      </a:lnTo>
                      <a:lnTo>
                        <a:pt x="1162" y="975"/>
                      </a:lnTo>
                      <a:lnTo>
                        <a:pt x="1167" y="971"/>
                      </a:lnTo>
                      <a:lnTo>
                        <a:pt x="1170" y="965"/>
                      </a:lnTo>
                      <a:lnTo>
                        <a:pt x="1173" y="958"/>
                      </a:lnTo>
                      <a:lnTo>
                        <a:pt x="1174" y="953"/>
                      </a:lnTo>
                      <a:lnTo>
                        <a:pt x="1176" y="946"/>
                      </a:lnTo>
                      <a:lnTo>
                        <a:pt x="1176" y="939"/>
                      </a:lnTo>
                      <a:lnTo>
                        <a:pt x="1174" y="932"/>
                      </a:lnTo>
                      <a:lnTo>
                        <a:pt x="1172" y="927"/>
                      </a:lnTo>
                      <a:lnTo>
                        <a:pt x="1167" y="920"/>
                      </a:lnTo>
                      <a:lnTo>
                        <a:pt x="1162" y="914"/>
                      </a:lnTo>
                      <a:lnTo>
                        <a:pt x="1156" y="909"/>
                      </a:lnTo>
                      <a:close/>
                      <a:moveTo>
                        <a:pt x="1567" y="917"/>
                      </a:moveTo>
                      <a:lnTo>
                        <a:pt x="1567" y="917"/>
                      </a:lnTo>
                      <a:lnTo>
                        <a:pt x="1569" y="902"/>
                      </a:lnTo>
                      <a:lnTo>
                        <a:pt x="1572" y="886"/>
                      </a:lnTo>
                      <a:lnTo>
                        <a:pt x="1573" y="880"/>
                      </a:lnTo>
                      <a:lnTo>
                        <a:pt x="1573" y="873"/>
                      </a:lnTo>
                      <a:lnTo>
                        <a:pt x="1573" y="866"/>
                      </a:lnTo>
                      <a:lnTo>
                        <a:pt x="1570" y="859"/>
                      </a:lnTo>
                      <a:lnTo>
                        <a:pt x="1567" y="873"/>
                      </a:lnTo>
                      <a:lnTo>
                        <a:pt x="1565" y="888"/>
                      </a:lnTo>
                      <a:lnTo>
                        <a:pt x="1563" y="896"/>
                      </a:lnTo>
                      <a:lnTo>
                        <a:pt x="1563" y="903"/>
                      </a:lnTo>
                      <a:lnTo>
                        <a:pt x="1565" y="910"/>
                      </a:lnTo>
                      <a:lnTo>
                        <a:pt x="1567" y="917"/>
                      </a:lnTo>
                      <a:close/>
                      <a:moveTo>
                        <a:pt x="92" y="1147"/>
                      </a:moveTo>
                      <a:lnTo>
                        <a:pt x="92" y="1147"/>
                      </a:lnTo>
                      <a:lnTo>
                        <a:pt x="99" y="1161"/>
                      </a:lnTo>
                      <a:lnTo>
                        <a:pt x="106" y="1176"/>
                      </a:lnTo>
                      <a:lnTo>
                        <a:pt x="114" y="1190"/>
                      </a:lnTo>
                      <a:lnTo>
                        <a:pt x="120" y="1195"/>
                      </a:lnTo>
                      <a:lnTo>
                        <a:pt x="126" y="1201"/>
                      </a:lnTo>
                      <a:lnTo>
                        <a:pt x="120" y="1183"/>
                      </a:lnTo>
                      <a:lnTo>
                        <a:pt x="113" y="1167"/>
                      </a:lnTo>
                      <a:lnTo>
                        <a:pt x="109" y="1161"/>
                      </a:lnTo>
                      <a:lnTo>
                        <a:pt x="103" y="1155"/>
                      </a:lnTo>
                      <a:lnTo>
                        <a:pt x="98" y="1151"/>
                      </a:lnTo>
                      <a:lnTo>
                        <a:pt x="92" y="1147"/>
                      </a:lnTo>
                      <a:close/>
                      <a:moveTo>
                        <a:pt x="1538" y="888"/>
                      </a:moveTo>
                      <a:lnTo>
                        <a:pt x="1538" y="888"/>
                      </a:lnTo>
                      <a:lnTo>
                        <a:pt x="1533" y="889"/>
                      </a:lnTo>
                      <a:lnTo>
                        <a:pt x="1529" y="892"/>
                      </a:lnTo>
                      <a:lnTo>
                        <a:pt x="1524" y="895"/>
                      </a:lnTo>
                      <a:lnTo>
                        <a:pt x="1520" y="898"/>
                      </a:lnTo>
                      <a:lnTo>
                        <a:pt x="1515" y="906"/>
                      </a:lnTo>
                      <a:lnTo>
                        <a:pt x="1512" y="917"/>
                      </a:lnTo>
                      <a:lnTo>
                        <a:pt x="1511" y="927"/>
                      </a:lnTo>
                      <a:lnTo>
                        <a:pt x="1512" y="938"/>
                      </a:lnTo>
                      <a:lnTo>
                        <a:pt x="1516" y="947"/>
                      </a:lnTo>
                      <a:lnTo>
                        <a:pt x="1522" y="956"/>
                      </a:lnTo>
                      <a:lnTo>
                        <a:pt x="1530" y="950"/>
                      </a:lnTo>
                      <a:lnTo>
                        <a:pt x="1536" y="945"/>
                      </a:lnTo>
                      <a:lnTo>
                        <a:pt x="1541" y="936"/>
                      </a:lnTo>
                      <a:lnTo>
                        <a:pt x="1544" y="928"/>
                      </a:lnTo>
                      <a:lnTo>
                        <a:pt x="1545" y="918"/>
                      </a:lnTo>
                      <a:lnTo>
                        <a:pt x="1544" y="909"/>
                      </a:lnTo>
                      <a:lnTo>
                        <a:pt x="1542" y="898"/>
                      </a:lnTo>
                      <a:lnTo>
                        <a:pt x="1538" y="888"/>
                      </a:lnTo>
                      <a:close/>
                      <a:moveTo>
                        <a:pt x="141" y="1161"/>
                      </a:moveTo>
                      <a:lnTo>
                        <a:pt x="141" y="1161"/>
                      </a:lnTo>
                      <a:lnTo>
                        <a:pt x="139" y="1169"/>
                      </a:lnTo>
                      <a:lnTo>
                        <a:pt x="141" y="1179"/>
                      </a:lnTo>
                      <a:lnTo>
                        <a:pt x="144" y="1190"/>
                      </a:lnTo>
                      <a:lnTo>
                        <a:pt x="148" y="1198"/>
                      </a:lnTo>
                      <a:lnTo>
                        <a:pt x="155" y="1206"/>
                      </a:lnTo>
                      <a:lnTo>
                        <a:pt x="162" y="1213"/>
                      </a:lnTo>
                      <a:lnTo>
                        <a:pt x="167" y="1215"/>
                      </a:lnTo>
                      <a:lnTo>
                        <a:pt x="171" y="1216"/>
                      </a:lnTo>
                      <a:lnTo>
                        <a:pt x="177" y="1216"/>
                      </a:lnTo>
                      <a:lnTo>
                        <a:pt x="182" y="1216"/>
                      </a:lnTo>
                      <a:lnTo>
                        <a:pt x="182" y="1205"/>
                      </a:lnTo>
                      <a:lnTo>
                        <a:pt x="181" y="1195"/>
                      </a:lnTo>
                      <a:lnTo>
                        <a:pt x="178" y="1184"/>
                      </a:lnTo>
                      <a:lnTo>
                        <a:pt x="174" y="1176"/>
                      </a:lnTo>
                      <a:lnTo>
                        <a:pt x="167" y="1167"/>
                      </a:lnTo>
                      <a:lnTo>
                        <a:pt x="160" y="1163"/>
                      </a:lnTo>
                      <a:lnTo>
                        <a:pt x="152" y="1161"/>
                      </a:lnTo>
                      <a:lnTo>
                        <a:pt x="146" y="1159"/>
                      </a:lnTo>
                      <a:lnTo>
                        <a:pt x="141" y="1161"/>
                      </a:lnTo>
                      <a:close/>
                      <a:moveTo>
                        <a:pt x="1446" y="993"/>
                      </a:moveTo>
                      <a:lnTo>
                        <a:pt x="1446" y="993"/>
                      </a:lnTo>
                      <a:lnTo>
                        <a:pt x="1451" y="992"/>
                      </a:lnTo>
                      <a:lnTo>
                        <a:pt x="1457" y="989"/>
                      </a:lnTo>
                      <a:lnTo>
                        <a:pt x="1461" y="985"/>
                      </a:lnTo>
                      <a:lnTo>
                        <a:pt x="1465" y="982"/>
                      </a:lnTo>
                      <a:lnTo>
                        <a:pt x="1471" y="972"/>
                      </a:lnTo>
                      <a:lnTo>
                        <a:pt x="1475" y="961"/>
                      </a:lnTo>
                      <a:lnTo>
                        <a:pt x="1476" y="950"/>
                      </a:lnTo>
                      <a:lnTo>
                        <a:pt x="1473" y="939"/>
                      </a:lnTo>
                      <a:lnTo>
                        <a:pt x="1472" y="934"/>
                      </a:lnTo>
                      <a:lnTo>
                        <a:pt x="1469" y="928"/>
                      </a:lnTo>
                      <a:lnTo>
                        <a:pt x="1465" y="924"/>
                      </a:lnTo>
                      <a:lnTo>
                        <a:pt x="1461" y="920"/>
                      </a:lnTo>
                      <a:lnTo>
                        <a:pt x="1454" y="921"/>
                      </a:lnTo>
                      <a:lnTo>
                        <a:pt x="1447" y="924"/>
                      </a:lnTo>
                      <a:lnTo>
                        <a:pt x="1441" y="927"/>
                      </a:lnTo>
                      <a:lnTo>
                        <a:pt x="1437" y="931"/>
                      </a:lnTo>
                      <a:lnTo>
                        <a:pt x="1433" y="936"/>
                      </a:lnTo>
                      <a:lnTo>
                        <a:pt x="1430" y="942"/>
                      </a:lnTo>
                      <a:lnTo>
                        <a:pt x="1428" y="947"/>
                      </a:lnTo>
                      <a:lnTo>
                        <a:pt x="1426" y="953"/>
                      </a:lnTo>
                      <a:lnTo>
                        <a:pt x="1425" y="960"/>
                      </a:lnTo>
                      <a:lnTo>
                        <a:pt x="1425" y="965"/>
                      </a:lnTo>
                      <a:lnTo>
                        <a:pt x="1426" y="971"/>
                      </a:lnTo>
                      <a:lnTo>
                        <a:pt x="1429" y="978"/>
                      </a:lnTo>
                      <a:lnTo>
                        <a:pt x="1432" y="982"/>
                      </a:lnTo>
                      <a:lnTo>
                        <a:pt x="1435" y="986"/>
                      </a:lnTo>
                      <a:lnTo>
                        <a:pt x="1440" y="990"/>
                      </a:lnTo>
                      <a:lnTo>
                        <a:pt x="1446" y="993"/>
                      </a:lnTo>
                      <a:close/>
                      <a:moveTo>
                        <a:pt x="267" y="1223"/>
                      </a:moveTo>
                      <a:lnTo>
                        <a:pt x="267" y="1223"/>
                      </a:lnTo>
                      <a:lnTo>
                        <a:pt x="271" y="1220"/>
                      </a:lnTo>
                      <a:lnTo>
                        <a:pt x="274" y="1216"/>
                      </a:lnTo>
                      <a:lnTo>
                        <a:pt x="276" y="1210"/>
                      </a:lnTo>
                      <a:lnTo>
                        <a:pt x="276" y="1205"/>
                      </a:lnTo>
                      <a:lnTo>
                        <a:pt x="276" y="1199"/>
                      </a:lnTo>
                      <a:lnTo>
                        <a:pt x="275" y="1192"/>
                      </a:lnTo>
                      <a:lnTo>
                        <a:pt x="269" y="1180"/>
                      </a:lnTo>
                      <a:lnTo>
                        <a:pt x="267" y="1173"/>
                      </a:lnTo>
                      <a:lnTo>
                        <a:pt x="263" y="1169"/>
                      </a:lnTo>
                      <a:lnTo>
                        <a:pt x="257" y="1163"/>
                      </a:lnTo>
                      <a:lnTo>
                        <a:pt x="251" y="1161"/>
                      </a:lnTo>
                      <a:lnTo>
                        <a:pt x="246" y="1159"/>
                      </a:lnTo>
                      <a:lnTo>
                        <a:pt x="240" y="1159"/>
                      </a:lnTo>
                      <a:lnTo>
                        <a:pt x="235" y="1161"/>
                      </a:lnTo>
                      <a:lnTo>
                        <a:pt x="228" y="1163"/>
                      </a:lnTo>
                      <a:lnTo>
                        <a:pt x="224" y="1167"/>
                      </a:lnTo>
                      <a:lnTo>
                        <a:pt x="221" y="1173"/>
                      </a:lnTo>
                      <a:lnTo>
                        <a:pt x="220" y="1179"/>
                      </a:lnTo>
                      <a:lnTo>
                        <a:pt x="220" y="1183"/>
                      </a:lnTo>
                      <a:lnTo>
                        <a:pt x="220" y="1190"/>
                      </a:lnTo>
                      <a:lnTo>
                        <a:pt x="222" y="1195"/>
                      </a:lnTo>
                      <a:lnTo>
                        <a:pt x="228" y="1205"/>
                      </a:lnTo>
                      <a:lnTo>
                        <a:pt x="236" y="1215"/>
                      </a:lnTo>
                      <a:lnTo>
                        <a:pt x="246" y="1221"/>
                      </a:lnTo>
                      <a:lnTo>
                        <a:pt x="251" y="1224"/>
                      </a:lnTo>
                      <a:lnTo>
                        <a:pt x="257" y="1224"/>
                      </a:lnTo>
                      <a:lnTo>
                        <a:pt x="261" y="1224"/>
                      </a:lnTo>
                      <a:lnTo>
                        <a:pt x="267" y="1223"/>
                      </a:lnTo>
                      <a:close/>
                      <a:moveTo>
                        <a:pt x="388" y="1213"/>
                      </a:moveTo>
                      <a:lnTo>
                        <a:pt x="388" y="1213"/>
                      </a:lnTo>
                      <a:lnTo>
                        <a:pt x="394" y="1209"/>
                      </a:lnTo>
                      <a:lnTo>
                        <a:pt x="398" y="1203"/>
                      </a:lnTo>
                      <a:lnTo>
                        <a:pt x="401" y="1198"/>
                      </a:lnTo>
                      <a:lnTo>
                        <a:pt x="402" y="1192"/>
                      </a:lnTo>
                      <a:lnTo>
                        <a:pt x="401" y="1187"/>
                      </a:lnTo>
                      <a:lnTo>
                        <a:pt x="400" y="1180"/>
                      </a:lnTo>
                      <a:lnTo>
                        <a:pt x="397" y="1174"/>
                      </a:lnTo>
                      <a:lnTo>
                        <a:pt x="393" y="1169"/>
                      </a:lnTo>
                      <a:lnTo>
                        <a:pt x="388" y="1163"/>
                      </a:lnTo>
                      <a:lnTo>
                        <a:pt x="384" y="1159"/>
                      </a:lnTo>
                      <a:lnTo>
                        <a:pt x="379" y="1155"/>
                      </a:lnTo>
                      <a:lnTo>
                        <a:pt x="372" y="1151"/>
                      </a:lnTo>
                      <a:lnTo>
                        <a:pt x="366" y="1149"/>
                      </a:lnTo>
                      <a:lnTo>
                        <a:pt x="361" y="1148"/>
                      </a:lnTo>
                      <a:lnTo>
                        <a:pt x="355" y="1148"/>
                      </a:lnTo>
                      <a:lnTo>
                        <a:pt x="350" y="1151"/>
                      </a:lnTo>
                      <a:lnTo>
                        <a:pt x="341" y="1155"/>
                      </a:lnTo>
                      <a:lnTo>
                        <a:pt x="336" y="1161"/>
                      </a:lnTo>
                      <a:lnTo>
                        <a:pt x="333" y="1166"/>
                      </a:lnTo>
                      <a:lnTo>
                        <a:pt x="332" y="1172"/>
                      </a:lnTo>
                      <a:lnTo>
                        <a:pt x="332" y="1179"/>
                      </a:lnTo>
                      <a:lnTo>
                        <a:pt x="333" y="1184"/>
                      </a:lnTo>
                      <a:lnTo>
                        <a:pt x="336" y="1191"/>
                      </a:lnTo>
                      <a:lnTo>
                        <a:pt x="340" y="1197"/>
                      </a:lnTo>
                      <a:lnTo>
                        <a:pt x="344" y="1202"/>
                      </a:lnTo>
                      <a:lnTo>
                        <a:pt x="351" y="1206"/>
                      </a:lnTo>
                      <a:lnTo>
                        <a:pt x="357" y="1210"/>
                      </a:lnTo>
                      <a:lnTo>
                        <a:pt x="364" y="1213"/>
                      </a:lnTo>
                      <a:lnTo>
                        <a:pt x="369" y="1216"/>
                      </a:lnTo>
                      <a:lnTo>
                        <a:pt x="376" y="1216"/>
                      </a:lnTo>
                      <a:lnTo>
                        <a:pt x="382" y="1216"/>
                      </a:lnTo>
                      <a:lnTo>
                        <a:pt x="388" y="1213"/>
                      </a:lnTo>
                      <a:close/>
                      <a:moveTo>
                        <a:pt x="1331" y="965"/>
                      </a:moveTo>
                      <a:lnTo>
                        <a:pt x="1331" y="965"/>
                      </a:lnTo>
                      <a:lnTo>
                        <a:pt x="1325" y="968"/>
                      </a:lnTo>
                      <a:lnTo>
                        <a:pt x="1320" y="972"/>
                      </a:lnTo>
                      <a:lnTo>
                        <a:pt x="1317" y="976"/>
                      </a:lnTo>
                      <a:lnTo>
                        <a:pt x="1314" y="982"/>
                      </a:lnTo>
                      <a:lnTo>
                        <a:pt x="1311" y="987"/>
                      </a:lnTo>
                      <a:lnTo>
                        <a:pt x="1310" y="994"/>
                      </a:lnTo>
                      <a:lnTo>
                        <a:pt x="1309" y="1005"/>
                      </a:lnTo>
                      <a:lnTo>
                        <a:pt x="1310" y="1012"/>
                      </a:lnTo>
                      <a:lnTo>
                        <a:pt x="1311" y="1017"/>
                      </a:lnTo>
                      <a:lnTo>
                        <a:pt x="1314" y="1022"/>
                      </a:lnTo>
                      <a:lnTo>
                        <a:pt x="1318" y="1026"/>
                      </a:lnTo>
                      <a:lnTo>
                        <a:pt x="1322" y="1030"/>
                      </a:lnTo>
                      <a:lnTo>
                        <a:pt x="1327" y="1032"/>
                      </a:lnTo>
                      <a:lnTo>
                        <a:pt x="1334" y="1033"/>
                      </a:lnTo>
                      <a:lnTo>
                        <a:pt x="1340" y="1033"/>
                      </a:lnTo>
                      <a:lnTo>
                        <a:pt x="1347" y="1032"/>
                      </a:lnTo>
                      <a:lnTo>
                        <a:pt x="1353" y="1028"/>
                      </a:lnTo>
                      <a:lnTo>
                        <a:pt x="1358" y="1023"/>
                      </a:lnTo>
                      <a:lnTo>
                        <a:pt x="1363" y="1018"/>
                      </a:lnTo>
                      <a:lnTo>
                        <a:pt x="1365" y="1011"/>
                      </a:lnTo>
                      <a:lnTo>
                        <a:pt x="1368" y="1004"/>
                      </a:lnTo>
                      <a:lnTo>
                        <a:pt x="1370" y="996"/>
                      </a:lnTo>
                      <a:lnTo>
                        <a:pt x="1370" y="989"/>
                      </a:lnTo>
                      <a:lnTo>
                        <a:pt x="1368" y="982"/>
                      </a:lnTo>
                      <a:lnTo>
                        <a:pt x="1367" y="975"/>
                      </a:lnTo>
                      <a:lnTo>
                        <a:pt x="1364" y="969"/>
                      </a:lnTo>
                      <a:lnTo>
                        <a:pt x="1358" y="965"/>
                      </a:lnTo>
                      <a:lnTo>
                        <a:pt x="1353" y="963"/>
                      </a:lnTo>
                      <a:lnTo>
                        <a:pt x="1347" y="961"/>
                      </a:lnTo>
                      <a:lnTo>
                        <a:pt x="1339" y="963"/>
                      </a:lnTo>
                      <a:lnTo>
                        <a:pt x="1331" y="965"/>
                      </a:lnTo>
                      <a:close/>
                      <a:moveTo>
                        <a:pt x="534" y="1172"/>
                      </a:moveTo>
                      <a:lnTo>
                        <a:pt x="534" y="1172"/>
                      </a:lnTo>
                      <a:lnTo>
                        <a:pt x="532" y="1161"/>
                      </a:lnTo>
                      <a:lnTo>
                        <a:pt x="528" y="1151"/>
                      </a:lnTo>
                      <a:lnTo>
                        <a:pt x="521" y="1143"/>
                      </a:lnTo>
                      <a:lnTo>
                        <a:pt x="513" y="1137"/>
                      </a:lnTo>
                      <a:lnTo>
                        <a:pt x="503" y="1133"/>
                      </a:lnTo>
                      <a:lnTo>
                        <a:pt x="494" y="1130"/>
                      </a:lnTo>
                      <a:lnTo>
                        <a:pt x="488" y="1131"/>
                      </a:lnTo>
                      <a:lnTo>
                        <a:pt x="481" y="1133"/>
                      </a:lnTo>
                      <a:lnTo>
                        <a:pt x="476" y="1134"/>
                      </a:lnTo>
                      <a:lnTo>
                        <a:pt x="470" y="1137"/>
                      </a:lnTo>
                      <a:lnTo>
                        <a:pt x="462" y="1147"/>
                      </a:lnTo>
                      <a:lnTo>
                        <a:pt x="458" y="1156"/>
                      </a:lnTo>
                      <a:lnTo>
                        <a:pt x="456" y="1165"/>
                      </a:lnTo>
                      <a:lnTo>
                        <a:pt x="458" y="1173"/>
                      </a:lnTo>
                      <a:lnTo>
                        <a:pt x="462" y="1180"/>
                      </a:lnTo>
                      <a:lnTo>
                        <a:pt x="467" y="1187"/>
                      </a:lnTo>
                      <a:lnTo>
                        <a:pt x="474" y="1192"/>
                      </a:lnTo>
                      <a:lnTo>
                        <a:pt x="483" y="1197"/>
                      </a:lnTo>
                      <a:lnTo>
                        <a:pt x="491" y="1199"/>
                      </a:lnTo>
                      <a:lnTo>
                        <a:pt x="499" y="1201"/>
                      </a:lnTo>
                      <a:lnTo>
                        <a:pt x="507" y="1201"/>
                      </a:lnTo>
                      <a:lnTo>
                        <a:pt x="516" y="1199"/>
                      </a:lnTo>
                      <a:lnTo>
                        <a:pt x="523" y="1195"/>
                      </a:lnTo>
                      <a:lnTo>
                        <a:pt x="528" y="1190"/>
                      </a:lnTo>
                      <a:lnTo>
                        <a:pt x="532" y="1183"/>
                      </a:lnTo>
                      <a:lnTo>
                        <a:pt x="534" y="1172"/>
                      </a:lnTo>
                      <a:close/>
                      <a:moveTo>
                        <a:pt x="1206" y="996"/>
                      </a:moveTo>
                      <a:lnTo>
                        <a:pt x="1206" y="996"/>
                      </a:lnTo>
                      <a:lnTo>
                        <a:pt x="1201" y="999"/>
                      </a:lnTo>
                      <a:lnTo>
                        <a:pt x="1197" y="1003"/>
                      </a:lnTo>
                      <a:lnTo>
                        <a:pt x="1192" y="1007"/>
                      </a:lnTo>
                      <a:lnTo>
                        <a:pt x="1188" y="1012"/>
                      </a:lnTo>
                      <a:lnTo>
                        <a:pt x="1184" y="1023"/>
                      </a:lnTo>
                      <a:lnTo>
                        <a:pt x="1183" y="1036"/>
                      </a:lnTo>
                      <a:lnTo>
                        <a:pt x="1184" y="1047"/>
                      </a:lnTo>
                      <a:lnTo>
                        <a:pt x="1185" y="1053"/>
                      </a:lnTo>
                      <a:lnTo>
                        <a:pt x="1188" y="1058"/>
                      </a:lnTo>
                      <a:lnTo>
                        <a:pt x="1191" y="1062"/>
                      </a:lnTo>
                      <a:lnTo>
                        <a:pt x="1195" y="1065"/>
                      </a:lnTo>
                      <a:lnTo>
                        <a:pt x="1201" y="1068"/>
                      </a:lnTo>
                      <a:lnTo>
                        <a:pt x="1206" y="1069"/>
                      </a:lnTo>
                      <a:lnTo>
                        <a:pt x="1216" y="1069"/>
                      </a:lnTo>
                      <a:lnTo>
                        <a:pt x="1224" y="1066"/>
                      </a:lnTo>
                      <a:lnTo>
                        <a:pt x="1231" y="1062"/>
                      </a:lnTo>
                      <a:lnTo>
                        <a:pt x="1237" y="1057"/>
                      </a:lnTo>
                      <a:lnTo>
                        <a:pt x="1242" y="1050"/>
                      </a:lnTo>
                      <a:lnTo>
                        <a:pt x="1245" y="1041"/>
                      </a:lnTo>
                      <a:lnTo>
                        <a:pt x="1248" y="1033"/>
                      </a:lnTo>
                      <a:lnTo>
                        <a:pt x="1249" y="1025"/>
                      </a:lnTo>
                      <a:lnTo>
                        <a:pt x="1248" y="1017"/>
                      </a:lnTo>
                      <a:lnTo>
                        <a:pt x="1246" y="1010"/>
                      </a:lnTo>
                      <a:lnTo>
                        <a:pt x="1244" y="1003"/>
                      </a:lnTo>
                      <a:lnTo>
                        <a:pt x="1238" y="997"/>
                      </a:lnTo>
                      <a:lnTo>
                        <a:pt x="1233" y="994"/>
                      </a:lnTo>
                      <a:lnTo>
                        <a:pt x="1226" y="992"/>
                      </a:lnTo>
                      <a:lnTo>
                        <a:pt x="1216" y="993"/>
                      </a:lnTo>
                      <a:lnTo>
                        <a:pt x="1206" y="996"/>
                      </a:lnTo>
                      <a:close/>
                      <a:moveTo>
                        <a:pt x="649" y="1183"/>
                      </a:moveTo>
                      <a:lnTo>
                        <a:pt x="649" y="1183"/>
                      </a:lnTo>
                      <a:lnTo>
                        <a:pt x="657" y="1180"/>
                      </a:lnTo>
                      <a:lnTo>
                        <a:pt x="662" y="1174"/>
                      </a:lnTo>
                      <a:lnTo>
                        <a:pt x="667" y="1169"/>
                      </a:lnTo>
                      <a:lnTo>
                        <a:pt x="669" y="1161"/>
                      </a:lnTo>
                      <a:lnTo>
                        <a:pt x="672" y="1154"/>
                      </a:lnTo>
                      <a:lnTo>
                        <a:pt x="672" y="1145"/>
                      </a:lnTo>
                      <a:lnTo>
                        <a:pt x="671" y="1137"/>
                      </a:lnTo>
                      <a:lnTo>
                        <a:pt x="668" y="1130"/>
                      </a:lnTo>
                      <a:lnTo>
                        <a:pt x="664" y="1123"/>
                      </a:lnTo>
                      <a:lnTo>
                        <a:pt x="658" y="1116"/>
                      </a:lnTo>
                      <a:lnTo>
                        <a:pt x="651" y="1112"/>
                      </a:lnTo>
                      <a:lnTo>
                        <a:pt x="644" y="1109"/>
                      </a:lnTo>
                      <a:lnTo>
                        <a:pt x="636" y="1108"/>
                      </a:lnTo>
                      <a:lnTo>
                        <a:pt x="626" y="1109"/>
                      </a:lnTo>
                      <a:lnTo>
                        <a:pt x="615" y="1112"/>
                      </a:lnTo>
                      <a:lnTo>
                        <a:pt x="603" y="1119"/>
                      </a:lnTo>
                      <a:lnTo>
                        <a:pt x="599" y="1125"/>
                      </a:lnTo>
                      <a:lnTo>
                        <a:pt x="596" y="1131"/>
                      </a:lnTo>
                      <a:lnTo>
                        <a:pt x="595" y="1137"/>
                      </a:lnTo>
                      <a:lnTo>
                        <a:pt x="595" y="1144"/>
                      </a:lnTo>
                      <a:lnTo>
                        <a:pt x="596" y="1151"/>
                      </a:lnTo>
                      <a:lnTo>
                        <a:pt x="597" y="1156"/>
                      </a:lnTo>
                      <a:lnTo>
                        <a:pt x="600" y="1162"/>
                      </a:lnTo>
                      <a:lnTo>
                        <a:pt x="603" y="1167"/>
                      </a:lnTo>
                      <a:lnTo>
                        <a:pt x="608" y="1172"/>
                      </a:lnTo>
                      <a:lnTo>
                        <a:pt x="613" y="1176"/>
                      </a:lnTo>
                      <a:lnTo>
                        <a:pt x="618" y="1180"/>
                      </a:lnTo>
                      <a:lnTo>
                        <a:pt x="624" y="1183"/>
                      </a:lnTo>
                      <a:lnTo>
                        <a:pt x="629" y="1184"/>
                      </a:lnTo>
                      <a:lnTo>
                        <a:pt x="636" y="1184"/>
                      </a:lnTo>
                      <a:lnTo>
                        <a:pt x="642" y="1184"/>
                      </a:lnTo>
                      <a:lnTo>
                        <a:pt x="649" y="1183"/>
                      </a:lnTo>
                      <a:close/>
                      <a:moveTo>
                        <a:pt x="1062" y="1100"/>
                      </a:moveTo>
                      <a:lnTo>
                        <a:pt x="1062" y="1100"/>
                      </a:lnTo>
                      <a:lnTo>
                        <a:pt x="1073" y="1102"/>
                      </a:lnTo>
                      <a:lnTo>
                        <a:pt x="1084" y="1102"/>
                      </a:lnTo>
                      <a:lnTo>
                        <a:pt x="1093" y="1100"/>
                      </a:lnTo>
                      <a:lnTo>
                        <a:pt x="1100" y="1094"/>
                      </a:lnTo>
                      <a:lnTo>
                        <a:pt x="1107" y="1089"/>
                      </a:lnTo>
                      <a:lnTo>
                        <a:pt x="1111" y="1080"/>
                      </a:lnTo>
                      <a:lnTo>
                        <a:pt x="1114" y="1072"/>
                      </a:lnTo>
                      <a:lnTo>
                        <a:pt x="1115" y="1062"/>
                      </a:lnTo>
                      <a:lnTo>
                        <a:pt x="1115" y="1054"/>
                      </a:lnTo>
                      <a:lnTo>
                        <a:pt x="1114" y="1046"/>
                      </a:lnTo>
                      <a:lnTo>
                        <a:pt x="1111" y="1037"/>
                      </a:lnTo>
                      <a:lnTo>
                        <a:pt x="1107" y="1032"/>
                      </a:lnTo>
                      <a:lnTo>
                        <a:pt x="1100" y="1028"/>
                      </a:lnTo>
                      <a:lnTo>
                        <a:pt x="1091" y="1025"/>
                      </a:lnTo>
                      <a:lnTo>
                        <a:pt x="1082" y="1025"/>
                      </a:lnTo>
                      <a:lnTo>
                        <a:pt x="1069" y="1029"/>
                      </a:lnTo>
                      <a:lnTo>
                        <a:pt x="1064" y="1032"/>
                      </a:lnTo>
                      <a:lnTo>
                        <a:pt x="1058" y="1035"/>
                      </a:lnTo>
                      <a:lnTo>
                        <a:pt x="1054" y="1039"/>
                      </a:lnTo>
                      <a:lnTo>
                        <a:pt x="1050" y="1044"/>
                      </a:lnTo>
                      <a:lnTo>
                        <a:pt x="1044" y="1054"/>
                      </a:lnTo>
                      <a:lnTo>
                        <a:pt x="1042" y="1065"/>
                      </a:lnTo>
                      <a:lnTo>
                        <a:pt x="1042" y="1076"/>
                      </a:lnTo>
                      <a:lnTo>
                        <a:pt x="1043" y="1080"/>
                      </a:lnTo>
                      <a:lnTo>
                        <a:pt x="1046" y="1086"/>
                      </a:lnTo>
                      <a:lnTo>
                        <a:pt x="1048" y="1090"/>
                      </a:lnTo>
                      <a:lnTo>
                        <a:pt x="1053" y="1094"/>
                      </a:lnTo>
                      <a:lnTo>
                        <a:pt x="1057" y="1097"/>
                      </a:lnTo>
                      <a:lnTo>
                        <a:pt x="1062" y="1100"/>
                      </a:lnTo>
                      <a:close/>
                      <a:moveTo>
                        <a:pt x="808" y="1093"/>
                      </a:moveTo>
                      <a:lnTo>
                        <a:pt x="808" y="1093"/>
                      </a:lnTo>
                      <a:lnTo>
                        <a:pt x="804" y="1089"/>
                      </a:lnTo>
                      <a:lnTo>
                        <a:pt x="798" y="1086"/>
                      </a:lnTo>
                      <a:lnTo>
                        <a:pt x="791" y="1084"/>
                      </a:lnTo>
                      <a:lnTo>
                        <a:pt x="784" y="1083"/>
                      </a:lnTo>
                      <a:lnTo>
                        <a:pt x="777" y="1083"/>
                      </a:lnTo>
                      <a:lnTo>
                        <a:pt x="770" y="1084"/>
                      </a:lnTo>
                      <a:lnTo>
                        <a:pt x="763" y="1087"/>
                      </a:lnTo>
                      <a:lnTo>
                        <a:pt x="758" y="1090"/>
                      </a:lnTo>
                      <a:lnTo>
                        <a:pt x="751" y="1093"/>
                      </a:lnTo>
                      <a:lnTo>
                        <a:pt x="747" y="1098"/>
                      </a:lnTo>
                      <a:lnTo>
                        <a:pt x="743" y="1104"/>
                      </a:lnTo>
                      <a:lnTo>
                        <a:pt x="740" y="1111"/>
                      </a:lnTo>
                      <a:lnTo>
                        <a:pt x="739" y="1118"/>
                      </a:lnTo>
                      <a:lnTo>
                        <a:pt x="739" y="1126"/>
                      </a:lnTo>
                      <a:lnTo>
                        <a:pt x="741" y="1134"/>
                      </a:lnTo>
                      <a:lnTo>
                        <a:pt x="744" y="1144"/>
                      </a:lnTo>
                      <a:lnTo>
                        <a:pt x="751" y="1151"/>
                      </a:lnTo>
                      <a:lnTo>
                        <a:pt x="759" y="1156"/>
                      </a:lnTo>
                      <a:lnTo>
                        <a:pt x="766" y="1159"/>
                      </a:lnTo>
                      <a:lnTo>
                        <a:pt x="775" y="1161"/>
                      </a:lnTo>
                      <a:lnTo>
                        <a:pt x="783" y="1159"/>
                      </a:lnTo>
                      <a:lnTo>
                        <a:pt x="790" y="1156"/>
                      </a:lnTo>
                      <a:lnTo>
                        <a:pt x="798" y="1154"/>
                      </a:lnTo>
                      <a:lnTo>
                        <a:pt x="804" y="1149"/>
                      </a:lnTo>
                      <a:lnTo>
                        <a:pt x="809" y="1143"/>
                      </a:lnTo>
                      <a:lnTo>
                        <a:pt x="815" y="1137"/>
                      </a:lnTo>
                      <a:lnTo>
                        <a:pt x="817" y="1130"/>
                      </a:lnTo>
                      <a:lnTo>
                        <a:pt x="820" y="1122"/>
                      </a:lnTo>
                      <a:lnTo>
                        <a:pt x="820" y="1115"/>
                      </a:lnTo>
                      <a:lnTo>
                        <a:pt x="817" y="1107"/>
                      </a:lnTo>
                      <a:lnTo>
                        <a:pt x="815" y="1100"/>
                      </a:lnTo>
                      <a:lnTo>
                        <a:pt x="808" y="1093"/>
                      </a:lnTo>
                      <a:close/>
                      <a:moveTo>
                        <a:pt x="975" y="1080"/>
                      </a:moveTo>
                      <a:lnTo>
                        <a:pt x="975" y="1080"/>
                      </a:lnTo>
                      <a:lnTo>
                        <a:pt x="972" y="1072"/>
                      </a:lnTo>
                      <a:lnTo>
                        <a:pt x="967" y="1065"/>
                      </a:lnTo>
                      <a:lnTo>
                        <a:pt x="960" y="1061"/>
                      </a:lnTo>
                      <a:lnTo>
                        <a:pt x="953" y="1057"/>
                      </a:lnTo>
                      <a:lnTo>
                        <a:pt x="945" y="1055"/>
                      </a:lnTo>
                      <a:lnTo>
                        <a:pt x="936" y="1055"/>
                      </a:lnTo>
                      <a:lnTo>
                        <a:pt x="928" y="1057"/>
                      </a:lnTo>
                      <a:lnTo>
                        <a:pt x="921" y="1059"/>
                      </a:lnTo>
                      <a:lnTo>
                        <a:pt x="913" y="1064"/>
                      </a:lnTo>
                      <a:lnTo>
                        <a:pt x="907" y="1069"/>
                      </a:lnTo>
                      <a:lnTo>
                        <a:pt x="902" y="1075"/>
                      </a:lnTo>
                      <a:lnTo>
                        <a:pt x="899" y="1083"/>
                      </a:lnTo>
                      <a:lnTo>
                        <a:pt x="898" y="1091"/>
                      </a:lnTo>
                      <a:lnTo>
                        <a:pt x="898" y="1101"/>
                      </a:lnTo>
                      <a:lnTo>
                        <a:pt x="900" y="1112"/>
                      </a:lnTo>
                      <a:lnTo>
                        <a:pt x="907" y="1123"/>
                      </a:lnTo>
                      <a:lnTo>
                        <a:pt x="914" y="1127"/>
                      </a:lnTo>
                      <a:lnTo>
                        <a:pt x="921" y="1129"/>
                      </a:lnTo>
                      <a:lnTo>
                        <a:pt x="928" y="1130"/>
                      </a:lnTo>
                      <a:lnTo>
                        <a:pt x="935" y="1131"/>
                      </a:lnTo>
                      <a:lnTo>
                        <a:pt x="941" y="1130"/>
                      </a:lnTo>
                      <a:lnTo>
                        <a:pt x="947" y="1129"/>
                      </a:lnTo>
                      <a:lnTo>
                        <a:pt x="953" y="1126"/>
                      </a:lnTo>
                      <a:lnTo>
                        <a:pt x="959" y="1123"/>
                      </a:lnTo>
                      <a:lnTo>
                        <a:pt x="964" y="1119"/>
                      </a:lnTo>
                      <a:lnTo>
                        <a:pt x="968" y="1115"/>
                      </a:lnTo>
                      <a:lnTo>
                        <a:pt x="971" y="1111"/>
                      </a:lnTo>
                      <a:lnTo>
                        <a:pt x="974" y="1105"/>
                      </a:lnTo>
                      <a:lnTo>
                        <a:pt x="977" y="1100"/>
                      </a:lnTo>
                      <a:lnTo>
                        <a:pt x="977" y="1093"/>
                      </a:lnTo>
                      <a:lnTo>
                        <a:pt x="977" y="1087"/>
                      </a:lnTo>
                      <a:lnTo>
                        <a:pt x="975" y="1080"/>
                      </a:lnTo>
                      <a:close/>
                      <a:moveTo>
                        <a:pt x="1542" y="1011"/>
                      </a:moveTo>
                      <a:lnTo>
                        <a:pt x="1542" y="1011"/>
                      </a:lnTo>
                      <a:lnTo>
                        <a:pt x="1548" y="999"/>
                      </a:lnTo>
                      <a:lnTo>
                        <a:pt x="1551" y="983"/>
                      </a:lnTo>
                      <a:lnTo>
                        <a:pt x="1558" y="954"/>
                      </a:lnTo>
                      <a:lnTo>
                        <a:pt x="1555" y="956"/>
                      </a:lnTo>
                      <a:lnTo>
                        <a:pt x="1552" y="956"/>
                      </a:lnTo>
                      <a:lnTo>
                        <a:pt x="1548" y="961"/>
                      </a:lnTo>
                      <a:lnTo>
                        <a:pt x="1542" y="968"/>
                      </a:lnTo>
                      <a:lnTo>
                        <a:pt x="1540" y="976"/>
                      </a:lnTo>
                      <a:lnTo>
                        <a:pt x="1538" y="985"/>
                      </a:lnTo>
                      <a:lnTo>
                        <a:pt x="1537" y="994"/>
                      </a:lnTo>
                      <a:lnTo>
                        <a:pt x="1538" y="1004"/>
                      </a:lnTo>
                      <a:lnTo>
                        <a:pt x="1542" y="1011"/>
                      </a:lnTo>
                      <a:close/>
                      <a:moveTo>
                        <a:pt x="144" y="1227"/>
                      </a:moveTo>
                      <a:lnTo>
                        <a:pt x="144" y="1227"/>
                      </a:lnTo>
                      <a:lnTo>
                        <a:pt x="152" y="1242"/>
                      </a:lnTo>
                      <a:lnTo>
                        <a:pt x="160" y="1256"/>
                      </a:lnTo>
                      <a:lnTo>
                        <a:pt x="166" y="1263"/>
                      </a:lnTo>
                      <a:lnTo>
                        <a:pt x="171" y="1267"/>
                      </a:lnTo>
                      <a:lnTo>
                        <a:pt x="177" y="1273"/>
                      </a:lnTo>
                      <a:lnTo>
                        <a:pt x="184" y="1275"/>
                      </a:lnTo>
                      <a:lnTo>
                        <a:pt x="177" y="1257"/>
                      </a:lnTo>
                      <a:lnTo>
                        <a:pt x="174" y="1251"/>
                      </a:lnTo>
                      <a:lnTo>
                        <a:pt x="170" y="1244"/>
                      </a:lnTo>
                      <a:lnTo>
                        <a:pt x="164" y="1237"/>
                      </a:lnTo>
                      <a:lnTo>
                        <a:pt x="159" y="1233"/>
                      </a:lnTo>
                      <a:lnTo>
                        <a:pt x="152" y="1228"/>
                      </a:lnTo>
                      <a:lnTo>
                        <a:pt x="144" y="1227"/>
                      </a:lnTo>
                      <a:close/>
                      <a:moveTo>
                        <a:pt x="1508" y="992"/>
                      </a:moveTo>
                      <a:lnTo>
                        <a:pt x="1508" y="992"/>
                      </a:lnTo>
                      <a:lnTo>
                        <a:pt x="1504" y="990"/>
                      </a:lnTo>
                      <a:lnTo>
                        <a:pt x="1498" y="992"/>
                      </a:lnTo>
                      <a:lnTo>
                        <a:pt x="1494" y="993"/>
                      </a:lnTo>
                      <a:lnTo>
                        <a:pt x="1490" y="996"/>
                      </a:lnTo>
                      <a:lnTo>
                        <a:pt x="1483" y="1003"/>
                      </a:lnTo>
                      <a:lnTo>
                        <a:pt x="1477" y="1012"/>
                      </a:lnTo>
                      <a:lnTo>
                        <a:pt x="1475" y="1022"/>
                      </a:lnTo>
                      <a:lnTo>
                        <a:pt x="1473" y="1035"/>
                      </a:lnTo>
                      <a:lnTo>
                        <a:pt x="1476" y="1046"/>
                      </a:lnTo>
                      <a:lnTo>
                        <a:pt x="1480" y="1057"/>
                      </a:lnTo>
                      <a:lnTo>
                        <a:pt x="1491" y="1053"/>
                      </a:lnTo>
                      <a:lnTo>
                        <a:pt x="1498" y="1047"/>
                      </a:lnTo>
                      <a:lnTo>
                        <a:pt x="1504" y="1040"/>
                      </a:lnTo>
                      <a:lnTo>
                        <a:pt x="1508" y="1033"/>
                      </a:lnTo>
                      <a:lnTo>
                        <a:pt x="1511" y="1023"/>
                      </a:lnTo>
                      <a:lnTo>
                        <a:pt x="1511" y="1014"/>
                      </a:lnTo>
                      <a:lnTo>
                        <a:pt x="1511" y="1003"/>
                      </a:lnTo>
                      <a:lnTo>
                        <a:pt x="1508" y="992"/>
                      </a:lnTo>
                      <a:close/>
                      <a:moveTo>
                        <a:pt x="206" y="1255"/>
                      </a:moveTo>
                      <a:lnTo>
                        <a:pt x="206" y="1255"/>
                      </a:lnTo>
                      <a:lnTo>
                        <a:pt x="206" y="1262"/>
                      </a:lnTo>
                      <a:lnTo>
                        <a:pt x="209" y="1270"/>
                      </a:lnTo>
                      <a:lnTo>
                        <a:pt x="214" y="1277"/>
                      </a:lnTo>
                      <a:lnTo>
                        <a:pt x="220" y="1284"/>
                      </a:lnTo>
                      <a:lnTo>
                        <a:pt x="227" y="1289"/>
                      </a:lnTo>
                      <a:lnTo>
                        <a:pt x="235" y="1293"/>
                      </a:lnTo>
                      <a:lnTo>
                        <a:pt x="245" y="1295"/>
                      </a:lnTo>
                      <a:lnTo>
                        <a:pt x="254" y="1296"/>
                      </a:lnTo>
                      <a:lnTo>
                        <a:pt x="257" y="1289"/>
                      </a:lnTo>
                      <a:lnTo>
                        <a:pt x="257" y="1282"/>
                      </a:lnTo>
                      <a:lnTo>
                        <a:pt x="257" y="1275"/>
                      </a:lnTo>
                      <a:lnTo>
                        <a:pt x="256" y="1270"/>
                      </a:lnTo>
                      <a:lnTo>
                        <a:pt x="251" y="1263"/>
                      </a:lnTo>
                      <a:lnTo>
                        <a:pt x="249" y="1257"/>
                      </a:lnTo>
                      <a:lnTo>
                        <a:pt x="243" y="1253"/>
                      </a:lnTo>
                      <a:lnTo>
                        <a:pt x="239" y="1249"/>
                      </a:lnTo>
                      <a:lnTo>
                        <a:pt x="233" y="1245"/>
                      </a:lnTo>
                      <a:lnTo>
                        <a:pt x="228" y="1244"/>
                      </a:lnTo>
                      <a:lnTo>
                        <a:pt x="222" y="1242"/>
                      </a:lnTo>
                      <a:lnTo>
                        <a:pt x="217" y="1241"/>
                      </a:lnTo>
                      <a:lnTo>
                        <a:pt x="213" y="1242"/>
                      </a:lnTo>
                      <a:lnTo>
                        <a:pt x="210" y="1245"/>
                      </a:lnTo>
                      <a:lnTo>
                        <a:pt x="207" y="1249"/>
                      </a:lnTo>
                      <a:lnTo>
                        <a:pt x="206" y="1255"/>
                      </a:lnTo>
                      <a:close/>
                      <a:moveTo>
                        <a:pt x="348" y="1305"/>
                      </a:moveTo>
                      <a:lnTo>
                        <a:pt x="348" y="1305"/>
                      </a:lnTo>
                      <a:lnTo>
                        <a:pt x="354" y="1299"/>
                      </a:lnTo>
                      <a:lnTo>
                        <a:pt x="358" y="1292"/>
                      </a:lnTo>
                      <a:lnTo>
                        <a:pt x="359" y="1287"/>
                      </a:lnTo>
                      <a:lnTo>
                        <a:pt x="359" y="1280"/>
                      </a:lnTo>
                      <a:lnTo>
                        <a:pt x="358" y="1273"/>
                      </a:lnTo>
                      <a:lnTo>
                        <a:pt x="355" y="1267"/>
                      </a:lnTo>
                      <a:lnTo>
                        <a:pt x="351" y="1260"/>
                      </a:lnTo>
                      <a:lnTo>
                        <a:pt x="346" y="1255"/>
                      </a:lnTo>
                      <a:lnTo>
                        <a:pt x="340" y="1251"/>
                      </a:lnTo>
                      <a:lnTo>
                        <a:pt x="334" y="1246"/>
                      </a:lnTo>
                      <a:lnTo>
                        <a:pt x="328" y="1244"/>
                      </a:lnTo>
                      <a:lnTo>
                        <a:pt x="321" y="1244"/>
                      </a:lnTo>
                      <a:lnTo>
                        <a:pt x="314" y="1244"/>
                      </a:lnTo>
                      <a:lnTo>
                        <a:pt x="308" y="1246"/>
                      </a:lnTo>
                      <a:lnTo>
                        <a:pt x="301" y="1251"/>
                      </a:lnTo>
                      <a:lnTo>
                        <a:pt x="296" y="1257"/>
                      </a:lnTo>
                      <a:lnTo>
                        <a:pt x="299" y="1269"/>
                      </a:lnTo>
                      <a:lnTo>
                        <a:pt x="303" y="1278"/>
                      </a:lnTo>
                      <a:lnTo>
                        <a:pt x="308" y="1287"/>
                      </a:lnTo>
                      <a:lnTo>
                        <a:pt x="314" y="1293"/>
                      </a:lnTo>
                      <a:lnTo>
                        <a:pt x="321" y="1299"/>
                      </a:lnTo>
                      <a:lnTo>
                        <a:pt x="329" y="1302"/>
                      </a:lnTo>
                      <a:lnTo>
                        <a:pt x="339" y="1303"/>
                      </a:lnTo>
                      <a:lnTo>
                        <a:pt x="348" y="1305"/>
                      </a:lnTo>
                      <a:close/>
                      <a:moveTo>
                        <a:pt x="1417" y="1035"/>
                      </a:moveTo>
                      <a:lnTo>
                        <a:pt x="1417" y="1035"/>
                      </a:lnTo>
                      <a:lnTo>
                        <a:pt x="1410" y="1035"/>
                      </a:lnTo>
                      <a:lnTo>
                        <a:pt x="1404" y="1035"/>
                      </a:lnTo>
                      <a:lnTo>
                        <a:pt x="1397" y="1036"/>
                      </a:lnTo>
                      <a:lnTo>
                        <a:pt x="1392" y="1039"/>
                      </a:lnTo>
                      <a:lnTo>
                        <a:pt x="1387" y="1041"/>
                      </a:lnTo>
                      <a:lnTo>
                        <a:pt x="1383" y="1046"/>
                      </a:lnTo>
                      <a:lnTo>
                        <a:pt x="1379" y="1051"/>
                      </a:lnTo>
                      <a:lnTo>
                        <a:pt x="1376" y="1055"/>
                      </a:lnTo>
                      <a:lnTo>
                        <a:pt x="1372" y="1068"/>
                      </a:lnTo>
                      <a:lnTo>
                        <a:pt x="1372" y="1073"/>
                      </a:lnTo>
                      <a:lnTo>
                        <a:pt x="1372" y="1080"/>
                      </a:lnTo>
                      <a:lnTo>
                        <a:pt x="1374" y="1086"/>
                      </a:lnTo>
                      <a:lnTo>
                        <a:pt x="1376" y="1091"/>
                      </a:lnTo>
                      <a:lnTo>
                        <a:pt x="1379" y="1097"/>
                      </a:lnTo>
                      <a:lnTo>
                        <a:pt x="1383" y="1102"/>
                      </a:lnTo>
                      <a:lnTo>
                        <a:pt x="1389" y="1102"/>
                      </a:lnTo>
                      <a:lnTo>
                        <a:pt x="1396" y="1101"/>
                      </a:lnTo>
                      <a:lnTo>
                        <a:pt x="1401" y="1100"/>
                      </a:lnTo>
                      <a:lnTo>
                        <a:pt x="1407" y="1097"/>
                      </a:lnTo>
                      <a:lnTo>
                        <a:pt x="1411" y="1094"/>
                      </a:lnTo>
                      <a:lnTo>
                        <a:pt x="1415" y="1090"/>
                      </a:lnTo>
                      <a:lnTo>
                        <a:pt x="1422" y="1080"/>
                      </a:lnTo>
                      <a:lnTo>
                        <a:pt x="1425" y="1069"/>
                      </a:lnTo>
                      <a:lnTo>
                        <a:pt x="1426" y="1057"/>
                      </a:lnTo>
                      <a:lnTo>
                        <a:pt x="1425" y="1051"/>
                      </a:lnTo>
                      <a:lnTo>
                        <a:pt x="1423" y="1046"/>
                      </a:lnTo>
                      <a:lnTo>
                        <a:pt x="1421" y="1040"/>
                      </a:lnTo>
                      <a:lnTo>
                        <a:pt x="1417" y="1035"/>
                      </a:lnTo>
                      <a:close/>
                      <a:moveTo>
                        <a:pt x="489" y="1277"/>
                      </a:moveTo>
                      <a:lnTo>
                        <a:pt x="489" y="1277"/>
                      </a:lnTo>
                      <a:lnTo>
                        <a:pt x="489" y="1267"/>
                      </a:lnTo>
                      <a:lnTo>
                        <a:pt x="487" y="1257"/>
                      </a:lnTo>
                      <a:lnTo>
                        <a:pt x="484" y="1251"/>
                      </a:lnTo>
                      <a:lnTo>
                        <a:pt x="478" y="1244"/>
                      </a:lnTo>
                      <a:lnTo>
                        <a:pt x="473" y="1239"/>
                      </a:lnTo>
                      <a:lnTo>
                        <a:pt x="466" y="1235"/>
                      </a:lnTo>
                      <a:lnTo>
                        <a:pt x="459" y="1234"/>
                      </a:lnTo>
                      <a:lnTo>
                        <a:pt x="452" y="1233"/>
                      </a:lnTo>
                      <a:lnTo>
                        <a:pt x="445" y="1233"/>
                      </a:lnTo>
                      <a:lnTo>
                        <a:pt x="438" y="1234"/>
                      </a:lnTo>
                      <a:lnTo>
                        <a:pt x="431" y="1235"/>
                      </a:lnTo>
                      <a:lnTo>
                        <a:pt x="427" y="1239"/>
                      </a:lnTo>
                      <a:lnTo>
                        <a:pt x="422" y="1244"/>
                      </a:lnTo>
                      <a:lnTo>
                        <a:pt x="419" y="1249"/>
                      </a:lnTo>
                      <a:lnTo>
                        <a:pt x="418" y="1256"/>
                      </a:lnTo>
                      <a:lnTo>
                        <a:pt x="418" y="1264"/>
                      </a:lnTo>
                      <a:lnTo>
                        <a:pt x="419" y="1270"/>
                      </a:lnTo>
                      <a:lnTo>
                        <a:pt x="422" y="1275"/>
                      </a:lnTo>
                      <a:lnTo>
                        <a:pt x="424" y="1280"/>
                      </a:lnTo>
                      <a:lnTo>
                        <a:pt x="429" y="1284"/>
                      </a:lnTo>
                      <a:lnTo>
                        <a:pt x="438" y="1291"/>
                      </a:lnTo>
                      <a:lnTo>
                        <a:pt x="449" y="1296"/>
                      </a:lnTo>
                      <a:lnTo>
                        <a:pt x="455" y="1296"/>
                      </a:lnTo>
                      <a:lnTo>
                        <a:pt x="462" y="1298"/>
                      </a:lnTo>
                      <a:lnTo>
                        <a:pt x="467" y="1296"/>
                      </a:lnTo>
                      <a:lnTo>
                        <a:pt x="473" y="1295"/>
                      </a:lnTo>
                      <a:lnTo>
                        <a:pt x="478" y="1292"/>
                      </a:lnTo>
                      <a:lnTo>
                        <a:pt x="483" y="1288"/>
                      </a:lnTo>
                      <a:lnTo>
                        <a:pt x="487" y="1284"/>
                      </a:lnTo>
                      <a:lnTo>
                        <a:pt x="489" y="1277"/>
                      </a:lnTo>
                      <a:close/>
                      <a:moveTo>
                        <a:pt x="1274" y="1143"/>
                      </a:moveTo>
                      <a:lnTo>
                        <a:pt x="1274" y="1143"/>
                      </a:lnTo>
                      <a:lnTo>
                        <a:pt x="1286" y="1141"/>
                      </a:lnTo>
                      <a:lnTo>
                        <a:pt x="1298" y="1137"/>
                      </a:lnTo>
                      <a:lnTo>
                        <a:pt x="1306" y="1131"/>
                      </a:lnTo>
                      <a:lnTo>
                        <a:pt x="1313" y="1125"/>
                      </a:lnTo>
                      <a:lnTo>
                        <a:pt x="1318" y="1116"/>
                      </a:lnTo>
                      <a:lnTo>
                        <a:pt x="1321" y="1108"/>
                      </a:lnTo>
                      <a:lnTo>
                        <a:pt x="1322" y="1100"/>
                      </a:lnTo>
                      <a:lnTo>
                        <a:pt x="1321" y="1090"/>
                      </a:lnTo>
                      <a:lnTo>
                        <a:pt x="1317" y="1082"/>
                      </a:lnTo>
                      <a:lnTo>
                        <a:pt x="1311" y="1075"/>
                      </a:lnTo>
                      <a:lnTo>
                        <a:pt x="1306" y="1072"/>
                      </a:lnTo>
                      <a:lnTo>
                        <a:pt x="1299" y="1071"/>
                      </a:lnTo>
                      <a:lnTo>
                        <a:pt x="1291" y="1071"/>
                      </a:lnTo>
                      <a:lnTo>
                        <a:pt x="1284" y="1073"/>
                      </a:lnTo>
                      <a:lnTo>
                        <a:pt x="1277" y="1077"/>
                      </a:lnTo>
                      <a:lnTo>
                        <a:pt x="1270" y="1082"/>
                      </a:lnTo>
                      <a:lnTo>
                        <a:pt x="1264" y="1089"/>
                      </a:lnTo>
                      <a:lnTo>
                        <a:pt x="1259" y="1095"/>
                      </a:lnTo>
                      <a:lnTo>
                        <a:pt x="1256" y="1104"/>
                      </a:lnTo>
                      <a:lnTo>
                        <a:pt x="1255" y="1112"/>
                      </a:lnTo>
                      <a:lnTo>
                        <a:pt x="1256" y="1120"/>
                      </a:lnTo>
                      <a:lnTo>
                        <a:pt x="1259" y="1127"/>
                      </a:lnTo>
                      <a:lnTo>
                        <a:pt x="1264" y="1136"/>
                      </a:lnTo>
                      <a:lnTo>
                        <a:pt x="1274" y="1143"/>
                      </a:lnTo>
                      <a:close/>
                      <a:moveTo>
                        <a:pt x="622" y="1269"/>
                      </a:moveTo>
                      <a:lnTo>
                        <a:pt x="622" y="1269"/>
                      </a:lnTo>
                      <a:lnTo>
                        <a:pt x="624" y="1260"/>
                      </a:lnTo>
                      <a:lnTo>
                        <a:pt x="622" y="1252"/>
                      </a:lnTo>
                      <a:lnTo>
                        <a:pt x="622" y="1245"/>
                      </a:lnTo>
                      <a:lnTo>
                        <a:pt x="620" y="1238"/>
                      </a:lnTo>
                      <a:lnTo>
                        <a:pt x="617" y="1233"/>
                      </a:lnTo>
                      <a:lnTo>
                        <a:pt x="613" y="1228"/>
                      </a:lnTo>
                      <a:lnTo>
                        <a:pt x="607" y="1224"/>
                      </a:lnTo>
                      <a:lnTo>
                        <a:pt x="602" y="1220"/>
                      </a:lnTo>
                      <a:lnTo>
                        <a:pt x="596" y="1219"/>
                      </a:lnTo>
                      <a:lnTo>
                        <a:pt x="589" y="1217"/>
                      </a:lnTo>
                      <a:lnTo>
                        <a:pt x="584" y="1216"/>
                      </a:lnTo>
                      <a:lnTo>
                        <a:pt x="577" y="1216"/>
                      </a:lnTo>
                      <a:lnTo>
                        <a:pt x="570" y="1217"/>
                      </a:lnTo>
                      <a:lnTo>
                        <a:pt x="563" y="1220"/>
                      </a:lnTo>
                      <a:lnTo>
                        <a:pt x="557" y="1224"/>
                      </a:lnTo>
                      <a:lnTo>
                        <a:pt x="550" y="1228"/>
                      </a:lnTo>
                      <a:lnTo>
                        <a:pt x="548" y="1237"/>
                      </a:lnTo>
                      <a:lnTo>
                        <a:pt x="548" y="1245"/>
                      </a:lnTo>
                      <a:lnTo>
                        <a:pt x="548" y="1252"/>
                      </a:lnTo>
                      <a:lnTo>
                        <a:pt x="550" y="1259"/>
                      </a:lnTo>
                      <a:lnTo>
                        <a:pt x="553" y="1264"/>
                      </a:lnTo>
                      <a:lnTo>
                        <a:pt x="557" y="1270"/>
                      </a:lnTo>
                      <a:lnTo>
                        <a:pt x="563" y="1275"/>
                      </a:lnTo>
                      <a:lnTo>
                        <a:pt x="568" y="1278"/>
                      </a:lnTo>
                      <a:lnTo>
                        <a:pt x="575" y="1281"/>
                      </a:lnTo>
                      <a:lnTo>
                        <a:pt x="582" y="1284"/>
                      </a:lnTo>
                      <a:lnTo>
                        <a:pt x="589" y="1284"/>
                      </a:lnTo>
                      <a:lnTo>
                        <a:pt x="596" y="1284"/>
                      </a:lnTo>
                      <a:lnTo>
                        <a:pt x="603" y="1281"/>
                      </a:lnTo>
                      <a:lnTo>
                        <a:pt x="610" y="1278"/>
                      </a:lnTo>
                      <a:lnTo>
                        <a:pt x="617" y="1274"/>
                      </a:lnTo>
                      <a:lnTo>
                        <a:pt x="622" y="1269"/>
                      </a:lnTo>
                      <a:close/>
                      <a:moveTo>
                        <a:pt x="1155" y="1109"/>
                      </a:moveTo>
                      <a:lnTo>
                        <a:pt x="1155" y="1109"/>
                      </a:lnTo>
                      <a:lnTo>
                        <a:pt x="1144" y="1113"/>
                      </a:lnTo>
                      <a:lnTo>
                        <a:pt x="1137" y="1118"/>
                      </a:lnTo>
                      <a:lnTo>
                        <a:pt x="1130" y="1123"/>
                      </a:lnTo>
                      <a:lnTo>
                        <a:pt x="1126" y="1130"/>
                      </a:lnTo>
                      <a:lnTo>
                        <a:pt x="1123" y="1138"/>
                      </a:lnTo>
                      <a:lnTo>
                        <a:pt x="1123" y="1145"/>
                      </a:lnTo>
                      <a:lnTo>
                        <a:pt x="1125" y="1155"/>
                      </a:lnTo>
                      <a:lnTo>
                        <a:pt x="1129" y="1165"/>
                      </a:lnTo>
                      <a:lnTo>
                        <a:pt x="1132" y="1170"/>
                      </a:lnTo>
                      <a:lnTo>
                        <a:pt x="1136" y="1174"/>
                      </a:lnTo>
                      <a:lnTo>
                        <a:pt x="1140" y="1179"/>
                      </a:lnTo>
                      <a:lnTo>
                        <a:pt x="1144" y="1180"/>
                      </a:lnTo>
                      <a:lnTo>
                        <a:pt x="1148" y="1181"/>
                      </a:lnTo>
                      <a:lnTo>
                        <a:pt x="1152" y="1183"/>
                      </a:lnTo>
                      <a:lnTo>
                        <a:pt x="1161" y="1181"/>
                      </a:lnTo>
                      <a:lnTo>
                        <a:pt x="1169" y="1176"/>
                      </a:lnTo>
                      <a:lnTo>
                        <a:pt x="1176" y="1170"/>
                      </a:lnTo>
                      <a:lnTo>
                        <a:pt x="1183" y="1162"/>
                      </a:lnTo>
                      <a:lnTo>
                        <a:pt x="1188" y="1152"/>
                      </a:lnTo>
                      <a:lnTo>
                        <a:pt x="1192" y="1143"/>
                      </a:lnTo>
                      <a:lnTo>
                        <a:pt x="1195" y="1131"/>
                      </a:lnTo>
                      <a:lnTo>
                        <a:pt x="1195" y="1123"/>
                      </a:lnTo>
                      <a:lnTo>
                        <a:pt x="1192" y="1115"/>
                      </a:lnTo>
                      <a:lnTo>
                        <a:pt x="1191" y="1112"/>
                      </a:lnTo>
                      <a:lnTo>
                        <a:pt x="1188" y="1109"/>
                      </a:lnTo>
                      <a:lnTo>
                        <a:pt x="1184" y="1108"/>
                      </a:lnTo>
                      <a:lnTo>
                        <a:pt x="1180" y="1107"/>
                      </a:lnTo>
                      <a:lnTo>
                        <a:pt x="1176" y="1105"/>
                      </a:lnTo>
                      <a:lnTo>
                        <a:pt x="1169" y="1105"/>
                      </a:lnTo>
                      <a:lnTo>
                        <a:pt x="1155" y="1109"/>
                      </a:lnTo>
                      <a:close/>
                      <a:moveTo>
                        <a:pt x="763" y="1244"/>
                      </a:moveTo>
                      <a:lnTo>
                        <a:pt x="763" y="1244"/>
                      </a:lnTo>
                      <a:lnTo>
                        <a:pt x="766" y="1237"/>
                      </a:lnTo>
                      <a:lnTo>
                        <a:pt x="766" y="1231"/>
                      </a:lnTo>
                      <a:lnTo>
                        <a:pt x="766" y="1224"/>
                      </a:lnTo>
                      <a:lnTo>
                        <a:pt x="765" y="1219"/>
                      </a:lnTo>
                      <a:lnTo>
                        <a:pt x="762" y="1215"/>
                      </a:lnTo>
                      <a:lnTo>
                        <a:pt x="759" y="1210"/>
                      </a:lnTo>
                      <a:lnTo>
                        <a:pt x="751" y="1203"/>
                      </a:lnTo>
                      <a:lnTo>
                        <a:pt x="741" y="1198"/>
                      </a:lnTo>
                      <a:lnTo>
                        <a:pt x="730" y="1197"/>
                      </a:lnTo>
                      <a:lnTo>
                        <a:pt x="721" y="1195"/>
                      </a:lnTo>
                      <a:lnTo>
                        <a:pt x="711" y="1198"/>
                      </a:lnTo>
                      <a:lnTo>
                        <a:pt x="700" y="1203"/>
                      </a:lnTo>
                      <a:lnTo>
                        <a:pt x="693" y="1210"/>
                      </a:lnTo>
                      <a:lnTo>
                        <a:pt x="687" y="1217"/>
                      </a:lnTo>
                      <a:lnTo>
                        <a:pt x="686" y="1226"/>
                      </a:lnTo>
                      <a:lnTo>
                        <a:pt x="687" y="1233"/>
                      </a:lnTo>
                      <a:lnTo>
                        <a:pt x="690" y="1241"/>
                      </a:lnTo>
                      <a:lnTo>
                        <a:pt x="696" y="1248"/>
                      </a:lnTo>
                      <a:lnTo>
                        <a:pt x="703" y="1255"/>
                      </a:lnTo>
                      <a:lnTo>
                        <a:pt x="709" y="1260"/>
                      </a:lnTo>
                      <a:lnTo>
                        <a:pt x="718" y="1264"/>
                      </a:lnTo>
                      <a:lnTo>
                        <a:pt x="727" y="1266"/>
                      </a:lnTo>
                      <a:lnTo>
                        <a:pt x="736" y="1267"/>
                      </a:lnTo>
                      <a:lnTo>
                        <a:pt x="744" y="1266"/>
                      </a:lnTo>
                      <a:lnTo>
                        <a:pt x="752" y="1262"/>
                      </a:lnTo>
                      <a:lnTo>
                        <a:pt x="759" y="1255"/>
                      </a:lnTo>
                      <a:lnTo>
                        <a:pt x="763" y="1244"/>
                      </a:lnTo>
                      <a:close/>
                      <a:moveTo>
                        <a:pt x="907" y="1197"/>
                      </a:moveTo>
                      <a:lnTo>
                        <a:pt x="907" y="1197"/>
                      </a:lnTo>
                      <a:lnTo>
                        <a:pt x="906" y="1188"/>
                      </a:lnTo>
                      <a:lnTo>
                        <a:pt x="902" y="1180"/>
                      </a:lnTo>
                      <a:lnTo>
                        <a:pt x="896" y="1174"/>
                      </a:lnTo>
                      <a:lnTo>
                        <a:pt x="889" y="1170"/>
                      </a:lnTo>
                      <a:lnTo>
                        <a:pt x="882" y="1167"/>
                      </a:lnTo>
                      <a:lnTo>
                        <a:pt x="873" y="1167"/>
                      </a:lnTo>
                      <a:lnTo>
                        <a:pt x="862" y="1169"/>
                      </a:lnTo>
                      <a:lnTo>
                        <a:pt x="851" y="1174"/>
                      </a:lnTo>
                      <a:lnTo>
                        <a:pt x="844" y="1179"/>
                      </a:lnTo>
                      <a:lnTo>
                        <a:pt x="838" y="1183"/>
                      </a:lnTo>
                      <a:lnTo>
                        <a:pt x="834" y="1187"/>
                      </a:lnTo>
                      <a:lnTo>
                        <a:pt x="830" y="1191"/>
                      </a:lnTo>
                      <a:lnTo>
                        <a:pt x="828" y="1195"/>
                      </a:lnTo>
                      <a:lnTo>
                        <a:pt x="827" y="1199"/>
                      </a:lnTo>
                      <a:lnTo>
                        <a:pt x="827" y="1203"/>
                      </a:lnTo>
                      <a:lnTo>
                        <a:pt x="827" y="1208"/>
                      </a:lnTo>
                      <a:lnTo>
                        <a:pt x="831" y="1216"/>
                      </a:lnTo>
                      <a:lnTo>
                        <a:pt x="837" y="1223"/>
                      </a:lnTo>
                      <a:lnTo>
                        <a:pt x="845" y="1228"/>
                      </a:lnTo>
                      <a:lnTo>
                        <a:pt x="855" y="1234"/>
                      </a:lnTo>
                      <a:lnTo>
                        <a:pt x="866" y="1237"/>
                      </a:lnTo>
                      <a:lnTo>
                        <a:pt x="876" y="1239"/>
                      </a:lnTo>
                      <a:lnTo>
                        <a:pt x="885" y="1238"/>
                      </a:lnTo>
                      <a:lnTo>
                        <a:pt x="895" y="1235"/>
                      </a:lnTo>
                      <a:lnTo>
                        <a:pt x="899" y="1234"/>
                      </a:lnTo>
                      <a:lnTo>
                        <a:pt x="902" y="1231"/>
                      </a:lnTo>
                      <a:lnTo>
                        <a:pt x="905" y="1227"/>
                      </a:lnTo>
                      <a:lnTo>
                        <a:pt x="907" y="1223"/>
                      </a:lnTo>
                      <a:lnTo>
                        <a:pt x="909" y="1217"/>
                      </a:lnTo>
                      <a:lnTo>
                        <a:pt x="909" y="1210"/>
                      </a:lnTo>
                      <a:lnTo>
                        <a:pt x="909" y="1205"/>
                      </a:lnTo>
                      <a:lnTo>
                        <a:pt x="907" y="1197"/>
                      </a:lnTo>
                      <a:close/>
                      <a:moveTo>
                        <a:pt x="1061" y="1161"/>
                      </a:moveTo>
                      <a:lnTo>
                        <a:pt x="1061" y="1161"/>
                      </a:lnTo>
                      <a:lnTo>
                        <a:pt x="1058" y="1152"/>
                      </a:lnTo>
                      <a:lnTo>
                        <a:pt x="1053" y="1147"/>
                      </a:lnTo>
                      <a:lnTo>
                        <a:pt x="1047" y="1143"/>
                      </a:lnTo>
                      <a:lnTo>
                        <a:pt x="1040" y="1140"/>
                      </a:lnTo>
                      <a:lnTo>
                        <a:pt x="1033" y="1138"/>
                      </a:lnTo>
                      <a:lnTo>
                        <a:pt x="1025" y="1138"/>
                      </a:lnTo>
                      <a:lnTo>
                        <a:pt x="1017" y="1140"/>
                      </a:lnTo>
                      <a:lnTo>
                        <a:pt x="1008" y="1144"/>
                      </a:lnTo>
                      <a:lnTo>
                        <a:pt x="1000" y="1148"/>
                      </a:lnTo>
                      <a:lnTo>
                        <a:pt x="993" y="1154"/>
                      </a:lnTo>
                      <a:lnTo>
                        <a:pt x="989" y="1158"/>
                      </a:lnTo>
                      <a:lnTo>
                        <a:pt x="986" y="1163"/>
                      </a:lnTo>
                      <a:lnTo>
                        <a:pt x="985" y="1169"/>
                      </a:lnTo>
                      <a:lnTo>
                        <a:pt x="983" y="1176"/>
                      </a:lnTo>
                      <a:lnTo>
                        <a:pt x="985" y="1181"/>
                      </a:lnTo>
                      <a:lnTo>
                        <a:pt x="986" y="1188"/>
                      </a:lnTo>
                      <a:lnTo>
                        <a:pt x="989" y="1195"/>
                      </a:lnTo>
                      <a:lnTo>
                        <a:pt x="995" y="1201"/>
                      </a:lnTo>
                      <a:lnTo>
                        <a:pt x="1000" y="1205"/>
                      </a:lnTo>
                      <a:lnTo>
                        <a:pt x="1006" y="1209"/>
                      </a:lnTo>
                      <a:lnTo>
                        <a:pt x="1013" y="1210"/>
                      </a:lnTo>
                      <a:lnTo>
                        <a:pt x="1019" y="1210"/>
                      </a:lnTo>
                      <a:lnTo>
                        <a:pt x="1028" y="1210"/>
                      </a:lnTo>
                      <a:lnTo>
                        <a:pt x="1035" y="1209"/>
                      </a:lnTo>
                      <a:lnTo>
                        <a:pt x="1042" y="1206"/>
                      </a:lnTo>
                      <a:lnTo>
                        <a:pt x="1047" y="1202"/>
                      </a:lnTo>
                      <a:lnTo>
                        <a:pt x="1053" y="1197"/>
                      </a:lnTo>
                      <a:lnTo>
                        <a:pt x="1058" y="1191"/>
                      </a:lnTo>
                      <a:lnTo>
                        <a:pt x="1061" y="1185"/>
                      </a:lnTo>
                      <a:lnTo>
                        <a:pt x="1062" y="1177"/>
                      </a:lnTo>
                      <a:lnTo>
                        <a:pt x="1062" y="1169"/>
                      </a:lnTo>
                      <a:lnTo>
                        <a:pt x="1061" y="1161"/>
                      </a:lnTo>
                      <a:close/>
                      <a:moveTo>
                        <a:pt x="251" y="1349"/>
                      </a:moveTo>
                      <a:lnTo>
                        <a:pt x="251" y="1349"/>
                      </a:lnTo>
                      <a:lnTo>
                        <a:pt x="247" y="1339"/>
                      </a:lnTo>
                      <a:lnTo>
                        <a:pt x="245" y="1331"/>
                      </a:lnTo>
                      <a:lnTo>
                        <a:pt x="239" y="1323"/>
                      </a:lnTo>
                      <a:lnTo>
                        <a:pt x="233" y="1317"/>
                      </a:lnTo>
                      <a:lnTo>
                        <a:pt x="228" y="1311"/>
                      </a:lnTo>
                      <a:lnTo>
                        <a:pt x="221" y="1307"/>
                      </a:lnTo>
                      <a:lnTo>
                        <a:pt x="213" y="1305"/>
                      </a:lnTo>
                      <a:lnTo>
                        <a:pt x="204" y="1302"/>
                      </a:lnTo>
                      <a:lnTo>
                        <a:pt x="207" y="1309"/>
                      </a:lnTo>
                      <a:lnTo>
                        <a:pt x="211" y="1314"/>
                      </a:lnTo>
                      <a:lnTo>
                        <a:pt x="218" y="1325"/>
                      </a:lnTo>
                      <a:lnTo>
                        <a:pt x="228" y="1334"/>
                      </a:lnTo>
                      <a:lnTo>
                        <a:pt x="236" y="1342"/>
                      </a:lnTo>
                      <a:lnTo>
                        <a:pt x="240" y="1343"/>
                      </a:lnTo>
                      <a:lnTo>
                        <a:pt x="243" y="1346"/>
                      </a:lnTo>
                      <a:lnTo>
                        <a:pt x="246" y="1349"/>
                      </a:lnTo>
                      <a:lnTo>
                        <a:pt x="251" y="1349"/>
                      </a:lnTo>
                      <a:close/>
                      <a:moveTo>
                        <a:pt x="1501" y="1107"/>
                      </a:moveTo>
                      <a:lnTo>
                        <a:pt x="1501" y="1107"/>
                      </a:lnTo>
                      <a:lnTo>
                        <a:pt x="1506" y="1101"/>
                      </a:lnTo>
                      <a:lnTo>
                        <a:pt x="1512" y="1094"/>
                      </a:lnTo>
                      <a:lnTo>
                        <a:pt x="1516" y="1089"/>
                      </a:lnTo>
                      <a:lnTo>
                        <a:pt x="1519" y="1080"/>
                      </a:lnTo>
                      <a:lnTo>
                        <a:pt x="1523" y="1065"/>
                      </a:lnTo>
                      <a:lnTo>
                        <a:pt x="1526" y="1047"/>
                      </a:lnTo>
                      <a:lnTo>
                        <a:pt x="1519" y="1053"/>
                      </a:lnTo>
                      <a:lnTo>
                        <a:pt x="1512" y="1058"/>
                      </a:lnTo>
                      <a:lnTo>
                        <a:pt x="1506" y="1065"/>
                      </a:lnTo>
                      <a:lnTo>
                        <a:pt x="1504" y="1073"/>
                      </a:lnTo>
                      <a:lnTo>
                        <a:pt x="1501" y="1082"/>
                      </a:lnTo>
                      <a:lnTo>
                        <a:pt x="1500" y="1090"/>
                      </a:lnTo>
                      <a:lnTo>
                        <a:pt x="1500" y="1098"/>
                      </a:lnTo>
                      <a:lnTo>
                        <a:pt x="1501" y="1107"/>
                      </a:lnTo>
                      <a:close/>
                      <a:moveTo>
                        <a:pt x="282" y="1320"/>
                      </a:moveTo>
                      <a:lnTo>
                        <a:pt x="282" y="1320"/>
                      </a:lnTo>
                      <a:lnTo>
                        <a:pt x="281" y="1325"/>
                      </a:lnTo>
                      <a:lnTo>
                        <a:pt x="281" y="1331"/>
                      </a:lnTo>
                      <a:lnTo>
                        <a:pt x="281" y="1335"/>
                      </a:lnTo>
                      <a:lnTo>
                        <a:pt x="282" y="1340"/>
                      </a:lnTo>
                      <a:lnTo>
                        <a:pt x="287" y="1350"/>
                      </a:lnTo>
                      <a:lnTo>
                        <a:pt x="294" y="1358"/>
                      </a:lnTo>
                      <a:lnTo>
                        <a:pt x="304" y="1365"/>
                      </a:lnTo>
                      <a:lnTo>
                        <a:pt x="314" y="1370"/>
                      </a:lnTo>
                      <a:lnTo>
                        <a:pt x="319" y="1370"/>
                      </a:lnTo>
                      <a:lnTo>
                        <a:pt x="323" y="1370"/>
                      </a:lnTo>
                      <a:lnTo>
                        <a:pt x="329" y="1368"/>
                      </a:lnTo>
                      <a:lnTo>
                        <a:pt x="334" y="1367"/>
                      </a:lnTo>
                      <a:lnTo>
                        <a:pt x="333" y="1357"/>
                      </a:lnTo>
                      <a:lnTo>
                        <a:pt x="330" y="1347"/>
                      </a:lnTo>
                      <a:lnTo>
                        <a:pt x="326" y="1339"/>
                      </a:lnTo>
                      <a:lnTo>
                        <a:pt x="319" y="1331"/>
                      </a:lnTo>
                      <a:lnTo>
                        <a:pt x="311" y="1325"/>
                      </a:lnTo>
                      <a:lnTo>
                        <a:pt x="303" y="1323"/>
                      </a:lnTo>
                      <a:lnTo>
                        <a:pt x="293" y="1320"/>
                      </a:lnTo>
                      <a:lnTo>
                        <a:pt x="282" y="1320"/>
                      </a:lnTo>
                      <a:close/>
                      <a:moveTo>
                        <a:pt x="1465" y="1095"/>
                      </a:moveTo>
                      <a:lnTo>
                        <a:pt x="1465" y="1095"/>
                      </a:lnTo>
                      <a:lnTo>
                        <a:pt x="1459" y="1095"/>
                      </a:lnTo>
                      <a:lnTo>
                        <a:pt x="1454" y="1095"/>
                      </a:lnTo>
                      <a:lnTo>
                        <a:pt x="1448" y="1097"/>
                      </a:lnTo>
                      <a:lnTo>
                        <a:pt x="1444" y="1100"/>
                      </a:lnTo>
                      <a:lnTo>
                        <a:pt x="1436" y="1105"/>
                      </a:lnTo>
                      <a:lnTo>
                        <a:pt x="1430" y="1113"/>
                      </a:lnTo>
                      <a:lnTo>
                        <a:pt x="1426" y="1125"/>
                      </a:lnTo>
                      <a:lnTo>
                        <a:pt x="1425" y="1134"/>
                      </a:lnTo>
                      <a:lnTo>
                        <a:pt x="1426" y="1145"/>
                      </a:lnTo>
                      <a:lnTo>
                        <a:pt x="1428" y="1151"/>
                      </a:lnTo>
                      <a:lnTo>
                        <a:pt x="1430" y="1156"/>
                      </a:lnTo>
                      <a:lnTo>
                        <a:pt x="1441" y="1152"/>
                      </a:lnTo>
                      <a:lnTo>
                        <a:pt x="1450" y="1148"/>
                      </a:lnTo>
                      <a:lnTo>
                        <a:pt x="1457" y="1143"/>
                      </a:lnTo>
                      <a:lnTo>
                        <a:pt x="1461" y="1136"/>
                      </a:lnTo>
                      <a:lnTo>
                        <a:pt x="1465" y="1127"/>
                      </a:lnTo>
                      <a:lnTo>
                        <a:pt x="1466" y="1118"/>
                      </a:lnTo>
                      <a:lnTo>
                        <a:pt x="1466" y="1108"/>
                      </a:lnTo>
                      <a:lnTo>
                        <a:pt x="1465" y="1095"/>
                      </a:lnTo>
                      <a:close/>
                      <a:moveTo>
                        <a:pt x="238" y="1349"/>
                      </a:moveTo>
                      <a:lnTo>
                        <a:pt x="236" y="1342"/>
                      </a:lnTo>
                      <a:lnTo>
                        <a:pt x="235" y="1345"/>
                      </a:lnTo>
                      <a:lnTo>
                        <a:pt x="233" y="1346"/>
                      </a:lnTo>
                      <a:lnTo>
                        <a:pt x="235" y="1349"/>
                      </a:lnTo>
                      <a:lnTo>
                        <a:pt x="238" y="1349"/>
                      </a:lnTo>
                      <a:close/>
                      <a:moveTo>
                        <a:pt x="238" y="1349"/>
                      </a:moveTo>
                      <a:lnTo>
                        <a:pt x="238" y="1349"/>
                      </a:lnTo>
                      <a:lnTo>
                        <a:pt x="238" y="1350"/>
                      </a:lnTo>
                      <a:lnTo>
                        <a:pt x="239" y="1352"/>
                      </a:lnTo>
                      <a:lnTo>
                        <a:pt x="242" y="1352"/>
                      </a:lnTo>
                      <a:lnTo>
                        <a:pt x="240" y="1350"/>
                      </a:lnTo>
                      <a:lnTo>
                        <a:pt x="240" y="1349"/>
                      </a:lnTo>
                      <a:lnTo>
                        <a:pt x="238" y="1349"/>
                      </a:lnTo>
                      <a:close/>
                      <a:moveTo>
                        <a:pt x="242" y="1352"/>
                      </a:moveTo>
                      <a:lnTo>
                        <a:pt x="242" y="1352"/>
                      </a:lnTo>
                      <a:lnTo>
                        <a:pt x="242" y="1354"/>
                      </a:lnTo>
                      <a:lnTo>
                        <a:pt x="245" y="1357"/>
                      </a:lnTo>
                      <a:lnTo>
                        <a:pt x="246" y="1358"/>
                      </a:lnTo>
                      <a:lnTo>
                        <a:pt x="250" y="1360"/>
                      </a:lnTo>
                      <a:lnTo>
                        <a:pt x="249" y="1356"/>
                      </a:lnTo>
                      <a:lnTo>
                        <a:pt x="246" y="1354"/>
                      </a:lnTo>
                      <a:lnTo>
                        <a:pt x="245" y="1352"/>
                      </a:lnTo>
                      <a:lnTo>
                        <a:pt x="242" y="1352"/>
                      </a:lnTo>
                      <a:close/>
                      <a:moveTo>
                        <a:pt x="451" y="1364"/>
                      </a:moveTo>
                      <a:lnTo>
                        <a:pt x="451" y="1364"/>
                      </a:lnTo>
                      <a:lnTo>
                        <a:pt x="449" y="1357"/>
                      </a:lnTo>
                      <a:lnTo>
                        <a:pt x="448" y="1350"/>
                      </a:lnTo>
                      <a:lnTo>
                        <a:pt x="445" y="1343"/>
                      </a:lnTo>
                      <a:lnTo>
                        <a:pt x="442" y="1338"/>
                      </a:lnTo>
                      <a:lnTo>
                        <a:pt x="438" y="1334"/>
                      </a:lnTo>
                      <a:lnTo>
                        <a:pt x="433" y="1329"/>
                      </a:lnTo>
                      <a:lnTo>
                        <a:pt x="427" y="1325"/>
                      </a:lnTo>
                      <a:lnTo>
                        <a:pt x="422" y="1324"/>
                      </a:lnTo>
                      <a:lnTo>
                        <a:pt x="416" y="1321"/>
                      </a:lnTo>
                      <a:lnTo>
                        <a:pt x="411" y="1321"/>
                      </a:lnTo>
                      <a:lnTo>
                        <a:pt x="405" y="1321"/>
                      </a:lnTo>
                      <a:lnTo>
                        <a:pt x="400" y="1323"/>
                      </a:lnTo>
                      <a:lnTo>
                        <a:pt x="394" y="1324"/>
                      </a:lnTo>
                      <a:lnTo>
                        <a:pt x="388" y="1328"/>
                      </a:lnTo>
                      <a:lnTo>
                        <a:pt x="386" y="1332"/>
                      </a:lnTo>
                      <a:lnTo>
                        <a:pt x="382" y="1338"/>
                      </a:lnTo>
                      <a:lnTo>
                        <a:pt x="383" y="1343"/>
                      </a:lnTo>
                      <a:lnTo>
                        <a:pt x="386" y="1349"/>
                      </a:lnTo>
                      <a:lnTo>
                        <a:pt x="393" y="1360"/>
                      </a:lnTo>
                      <a:lnTo>
                        <a:pt x="401" y="1368"/>
                      </a:lnTo>
                      <a:lnTo>
                        <a:pt x="411" y="1374"/>
                      </a:lnTo>
                      <a:lnTo>
                        <a:pt x="422" y="1376"/>
                      </a:lnTo>
                      <a:lnTo>
                        <a:pt x="426" y="1376"/>
                      </a:lnTo>
                      <a:lnTo>
                        <a:pt x="431" y="1376"/>
                      </a:lnTo>
                      <a:lnTo>
                        <a:pt x="437" y="1375"/>
                      </a:lnTo>
                      <a:lnTo>
                        <a:pt x="441" y="1372"/>
                      </a:lnTo>
                      <a:lnTo>
                        <a:pt x="447" y="1370"/>
                      </a:lnTo>
                      <a:lnTo>
                        <a:pt x="451" y="1364"/>
                      </a:lnTo>
                      <a:close/>
                      <a:moveTo>
                        <a:pt x="1367" y="1141"/>
                      </a:moveTo>
                      <a:lnTo>
                        <a:pt x="1367" y="1141"/>
                      </a:lnTo>
                      <a:lnTo>
                        <a:pt x="1354" y="1141"/>
                      </a:lnTo>
                      <a:lnTo>
                        <a:pt x="1343" y="1144"/>
                      </a:lnTo>
                      <a:lnTo>
                        <a:pt x="1335" y="1148"/>
                      </a:lnTo>
                      <a:lnTo>
                        <a:pt x="1327" y="1155"/>
                      </a:lnTo>
                      <a:lnTo>
                        <a:pt x="1321" y="1163"/>
                      </a:lnTo>
                      <a:lnTo>
                        <a:pt x="1318" y="1174"/>
                      </a:lnTo>
                      <a:lnTo>
                        <a:pt x="1317" y="1185"/>
                      </a:lnTo>
                      <a:lnTo>
                        <a:pt x="1318" y="1198"/>
                      </a:lnTo>
                      <a:lnTo>
                        <a:pt x="1324" y="1201"/>
                      </a:lnTo>
                      <a:lnTo>
                        <a:pt x="1331" y="1202"/>
                      </a:lnTo>
                      <a:lnTo>
                        <a:pt x="1336" y="1203"/>
                      </a:lnTo>
                      <a:lnTo>
                        <a:pt x="1342" y="1202"/>
                      </a:lnTo>
                      <a:lnTo>
                        <a:pt x="1349" y="1201"/>
                      </a:lnTo>
                      <a:lnTo>
                        <a:pt x="1354" y="1198"/>
                      </a:lnTo>
                      <a:lnTo>
                        <a:pt x="1358" y="1194"/>
                      </a:lnTo>
                      <a:lnTo>
                        <a:pt x="1363" y="1190"/>
                      </a:lnTo>
                      <a:lnTo>
                        <a:pt x="1367" y="1185"/>
                      </a:lnTo>
                      <a:lnTo>
                        <a:pt x="1371" y="1180"/>
                      </a:lnTo>
                      <a:lnTo>
                        <a:pt x="1372" y="1173"/>
                      </a:lnTo>
                      <a:lnTo>
                        <a:pt x="1374" y="1167"/>
                      </a:lnTo>
                      <a:lnTo>
                        <a:pt x="1374" y="1161"/>
                      </a:lnTo>
                      <a:lnTo>
                        <a:pt x="1374" y="1154"/>
                      </a:lnTo>
                      <a:lnTo>
                        <a:pt x="1371" y="1148"/>
                      </a:lnTo>
                      <a:lnTo>
                        <a:pt x="1367" y="1141"/>
                      </a:lnTo>
                      <a:close/>
                      <a:moveTo>
                        <a:pt x="250" y="1360"/>
                      </a:moveTo>
                      <a:lnTo>
                        <a:pt x="250" y="1360"/>
                      </a:lnTo>
                      <a:lnTo>
                        <a:pt x="250" y="1361"/>
                      </a:lnTo>
                      <a:lnTo>
                        <a:pt x="250" y="1363"/>
                      </a:lnTo>
                      <a:lnTo>
                        <a:pt x="253" y="1363"/>
                      </a:lnTo>
                      <a:lnTo>
                        <a:pt x="253" y="1361"/>
                      </a:lnTo>
                      <a:lnTo>
                        <a:pt x="251" y="1360"/>
                      </a:lnTo>
                      <a:lnTo>
                        <a:pt x="250" y="1360"/>
                      </a:lnTo>
                      <a:close/>
                      <a:moveTo>
                        <a:pt x="253" y="1363"/>
                      </a:moveTo>
                      <a:lnTo>
                        <a:pt x="253" y="1363"/>
                      </a:lnTo>
                      <a:lnTo>
                        <a:pt x="253" y="1367"/>
                      </a:lnTo>
                      <a:lnTo>
                        <a:pt x="254" y="1368"/>
                      </a:lnTo>
                      <a:lnTo>
                        <a:pt x="256" y="1368"/>
                      </a:lnTo>
                      <a:lnTo>
                        <a:pt x="257" y="1367"/>
                      </a:lnTo>
                      <a:lnTo>
                        <a:pt x="257" y="1365"/>
                      </a:lnTo>
                      <a:lnTo>
                        <a:pt x="257" y="1364"/>
                      </a:lnTo>
                      <a:lnTo>
                        <a:pt x="256" y="1363"/>
                      </a:lnTo>
                      <a:lnTo>
                        <a:pt x="253" y="1363"/>
                      </a:lnTo>
                      <a:close/>
                      <a:moveTo>
                        <a:pt x="572" y="1361"/>
                      </a:moveTo>
                      <a:lnTo>
                        <a:pt x="572" y="1361"/>
                      </a:lnTo>
                      <a:lnTo>
                        <a:pt x="574" y="1350"/>
                      </a:lnTo>
                      <a:lnTo>
                        <a:pt x="572" y="1342"/>
                      </a:lnTo>
                      <a:lnTo>
                        <a:pt x="570" y="1334"/>
                      </a:lnTo>
                      <a:lnTo>
                        <a:pt x="566" y="1327"/>
                      </a:lnTo>
                      <a:lnTo>
                        <a:pt x="560" y="1321"/>
                      </a:lnTo>
                      <a:lnTo>
                        <a:pt x="554" y="1317"/>
                      </a:lnTo>
                      <a:lnTo>
                        <a:pt x="548" y="1314"/>
                      </a:lnTo>
                      <a:lnTo>
                        <a:pt x="539" y="1313"/>
                      </a:lnTo>
                      <a:lnTo>
                        <a:pt x="532" y="1313"/>
                      </a:lnTo>
                      <a:lnTo>
                        <a:pt x="525" y="1314"/>
                      </a:lnTo>
                      <a:lnTo>
                        <a:pt x="519" y="1316"/>
                      </a:lnTo>
                      <a:lnTo>
                        <a:pt x="513" y="1318"/>
                      </a:lnTo>
                      <a:lnTo>
                        <a:pt x="507" y="1324"/>
                      </a:lnTo>
                      <a:lnTo>
                        <a:pt x="505" y="1329"/>
                      </a:lnTo>
                      <a:lnTo>
                        <a:pt x="503" y="1336"/>
                      </a:lnTo>
                      <a:lnTo>
                        <a:pt x="503" y="1345"/>
                      </a:lnTo>
                      <a:lnTo>
                        <a:pt x="505" y="1349"/>
                      </a:lnTo>
                      <a:lnTo>
                        <a:pt x="506" y="1354"/>
                      </a:lnTo>
                      <a:lnTo>
                        <a:pt x="513" y="1361"/>
                      </a:lnTo>
                      <a:lnTo>
                        <a:pt x="521" y="1368"/>
                      </a:lnTo>
                      <a:lnTo>
                        <a:pt x="532" y="1372"/>
                      </a:lnTo>
                      <a:lnTo>
                        <a:pt x="543" y="1374"/>
                      </a:lnTo>
                      <a:lnTo>
                        <a:pt x="554" y="1372"/>
                      </a:lnTo>
                      <a:lnTo>
                        <a:pt x="559" y="1371"/>
                      </a:lnTo>
                      <a:lnTo>
                        <a:pt x="564" y="1368"/>
                      </a:lnTo>
                      <a:lnTo>
                        <a:pt x="568" y="1365"/>
                      </a:lnTo>
                      <a:lnTo>
                        <a:pt x="572" y="1361"/>
                      </a:lnTo>
                      <a:close/>
                      <a:moveTo>
                        <a:pt x="1219" y="1187"/>
                      </a:moveTo>
                      <a:lnTo>
                        <a:pt x="1219" y="1187"/>
                      </a:lnTo>
                      <a:lnTo>
                        <a:pt x="1208" y="1194"/>
                      </a:lnTo>
                      <a:lnTo>
                        <a:pt x="1202" y="1198"/>
                      </a:lnTo>
                      <a:lnTo>
                        <a:pt x="1198" y="1203"/>
                      </a:lnTo>
                      <a:lnTo>
                        <a:pt x="1195" y="1209"/>
                      </a:lnTo>
                      <a:lnTo>
                        <a:pt x="1194" y="1216"/>
                      </a:lnTo>
                      <a:lnTo>
                        <a:pt x="1195" y="1224"/>
                      </a:lnTo>
                      <a:lnTo>
                        <a:pt x="1198" y="1234"/>
                      </a:lnTo>
                      <a:lnTo>
                        <a:pt x="1202" y="1239"/>
                      </a:lnTo>
                      <a:lnTo>
                        <a:pt x="1205" y="1244"/>
                      </a:lnTo>
                      <a:lnTo>
                        <a:pt x="1209" y="1246"/>
                      </a:lnTo>
                      <a:lnTo>
                        <a:pt x="1213" y="1249"/>
                      </a:lnTo>
                      <a:lnTo>
                        <a:pt x="1217" y="1249"/>
                      </a:lnTo>
                      <a:lnTo>
                        <a:pt x="1221" y="1249"/>
                      </a:lnTo>
                      <a:lnTo>
                        <a:pt x="1230" y="1248"/>
                      </a:lnTo>
                      <a:lnTo>
                        <a:pt x="1237" y="1242"/>
                      </a:lnTo>
                      <a:lnTo>
                        <a:pt x="1245" y="1235"/>
                      </a:lnTo>
                      <a:lnTo>
                        <a:pt x="1251" y="1227"/>
                      </a:lnTo>
                      <a:lnTo>
                        <a:pt x="1256" y="1219"/>
                      </a:lnTo>
                      <a:lnTo>
                        <a:pt x="1260" y="1209"/>
                      </a:lnTo>
                      <a:lnTo>
                        <a:pt x="1262" y="1199"/>
                      </a:lnTo>
                      <a:lnTo>
                        <a:pt x="1262" y="1191"/>
                      </a:lnTo>
                      <a:lnTo>
                        <a:pt x="1259" y="1185"/>
                      </a:lnTo>
                      <a:lnTo>
                        <a:pt x="1257" y="1183"/>
                      </a:lnTo>
                      <a:lnTo>
                        <a:pt x="1255" y="1181"/>
                      </a:lnTo>
                      <a:lnTo>
                        <a:pt x="1251" y="1180"/>
                      </a:lnTo>
                      <a:lnTo>
                        <a:pt x="1246" y="1179"/>
                      </a:lnTo>
                      <a:lnTo>
                        <a:pt x="1234" y="1181"/>
                      </a:lnTo>
                      <a:lnTo>
                        <a:pt x="1219" y="1187"/>
                      </a:lnTo>
                      <a:close/>
                      <a:moveTo>
                        <a:pt x="1457" y="1188"/>
                      </a:moveTo>
                      <a:lnTo>
                        <a:pt x="1457" y="1188"/>
                      </a:lnTo>
                      <a:lnTo>
                        <a:pt x="1462" y="1185"/>
                      </a:lnTo>
                      <a:lnTo>
                        <a:pt x="1468" y="1181"/>
                      </a:lnTo>
                      <a:lnTo>
                        <a:pt x="1473" y="1176"/>
                      </a:lnTo>
                      <a:lnTo>
                        <a:pt x="1477" y="1167"/>
                      </a:lnTo>
                      <a:lnTo>
                        <a:pt x="1482" y="1161"/>
                      </a:lnTo>
                      <a:lnTo>
                        <a:pt x="1484" y="1152"/>
                      </a:lnTo>
                      <a:lnTo>
                        <a:pt x="1490" y="1134"/>
                      </a:lnTo>
                      <a:lnTo>
                        <a:pt x="1480" y="1138"/>
                      </a:lnTo>
                      <a:lnTo>
                        <a:pt x="1475" y="1144"/>
                      </a:lnTo>
                      <a:lnTo>
                        <a:pt x="1469" y="1149"/>
                      </a:lnTo>
                      <a:lnTo>
                        <a:pt x="1465" y="1156"/>
                      </a:lnTo>
                      <a:lnTo>
                        <a:pt x="1462" y="1163"/>
                      </a:lnTo>
                      <a:lnTo>
                        <a:pt x="1459" y="1172"/>
                      </a:lnTo>
                      <a:lnTo>
                        <a:pt x="1457" y="1188"/>
                      </a:lnTo>
                      <a:close/>
                      <a:moveTo>
                        <a:pt x="278" y="1371"/>
                      </a:moveTo>
                      <a:lnTo>
                        <a:pt x="278" y="1371"/>
                      </a:lnTo>
                      <a:lnTo>
                        <a:pt x="282" y="1379"/>
                      </a:lnTo>
                      <a:lnTo>
                        <a:pt x="287" y="1386"/>
                      </a:lnTo>
                      <a:lnTo>
                        <a:pt x="293" y="1393"/>
                      </a:lnTo>
                      <a:lnTo>
                        <a:pt x="299" y="1399"/>
                      </a:lnTo>
                      <a:lnTo>
                        <a:pt x="305" y="1403"/>
                      </a:lnTo>
                      <a:lnTo>
                        <a:pt x="312" y="1407"/>
                      </a:lnTo>
                      <a:lnTo>
                        <a:pt x="321" y="1410"/>
                      </a:lnTo>
                      <a:lnTo>
                        <a:pt x="329" y="1411"/>
                      </a:lnTo>
                      <a:lnTo>
                        <a:pt x="325" y="1403"/>
                      </a:lnTo>
                      <a:lnTo>
                        <a:pt x="321" y="1394"/>
                      </a:lnTo>
                      <a:lnTo>
                        <a:pt x="315" y="1389"/>
                      </a:lnTo>
                      <a:lnTo>
                        <a:pt x="308" y="1383"/>
                      </a:lnTo>
                      <a:lnTo>
                        <a:pt x="303" y="1379"/>
                      </a:lnTo>
                      <a:lnTo>
                        <a:pt x="294" y="1375"/>
                      </a:lnTo>
                      <a:lnTo>
                        <a:pt x="286" y="1372"/>
                      </a:lnTo>
                      <a:lnTo>
                        <a:pt x="278" y="1371"/>
                      </a:lnTo>
                      <a:close/>
                      <a:moveTo>
                        <a:pt x="709" y="1328"/>
                      </a:moveTo>
                      <a:lnTo>
                        <a:pt x="709" y="1328"/>
                      </a:lnTo>
                      <a:lnTo>
                        <a:pt x="708" y="1318"/>
                      </a:lnTo>
                      <a:lnTo>
                        <a:pt x="703" y="1310"/>
                      </a:lnTo>
                      <a:lnTo>
                        <a:pt x="697" y="1303"/>
                      </a:lnTo>
                      <a:lnTo>
                        <a:pt x="689" y="1299"/>
                      </a:lnTo>
                      <a:lnTo>
                        <a:pt x="680" y="1298"/>
                      </a:lnTo>
                      <a:lnTo>
                        <a:pt x="671" y="1296"/>
                      </a:lnTo>
                      <a:lnTo>
                        <a:pt x="661" y="1299"/>
                      </a:lnTo>
                      <a:lnTo>
                        <a:pt x="651" y="1302"/>
                      </a:lnTo>
                      <a:lnTo>
                        <a:pt x="642" y="1310"/>
                      </a:lnTo>
                      <a:lnTo>
                        <a:pt x="635" y="1317"/>
                      </a:lnTo>
                      <a:lnTo>
                        <a:pt x="633" y="1321"/>
                      </a:lnTo>
                      <a:lnTo>
                        <a:pt x="633" y="1324"/>
                      </a:lnTo>
                      <a:lnTo>
                        <a:pt x="633" y="1332"/>
                      </a:lnTo>
                      <a:lnTo>
                        <a:pt x="638" y="1339"/>
                      </a:lnTo>
                      <a:lnTo>
                        <a:pt x="643" y="1345"/>
                      </a:lnTo>
                      <a:lnTo>
                        <a:pt x="650" y="1352"/>
                      </a:lnTo>
                      <a:lnTo>
                        <a:pt x="658" y="1356"/>
                      </a:lnTo>
                      <a:lnTo>
                        <a:pt x="668" y="1358"/>
                      </a:lnTo>
                      <a:lnTo>
                        <a:pt x="678" y="1361"/>
                      </a:lnTo>
                      <a:lnTo>
                        <a:pt x="686" y="1361"/>
                      </a:lnTo>
                      <a:lnTo>
                        <a:pt x="694" y="1360"/>
                      </a:lnTo>
                      <a:lnTo>
                        <a:pt x="701" y="1356"/>
                      </a:lnTo>
                      <a:lnTo>
                        <a:pt x="707" y="1349"/>
                      </a:lnTo>
                      <a:lnTo>
                        <a:pt x="708" y="1345"/>
                      </a:lnTo>
                      <a:lnTo>
                        <a:pt x="709" y="1339"/>
                      </a:lnTo>
                      <a:lnTo>
                        <a:pt x="709" y="1328"/>
                      </a:lnTo>
                      <a:close/>
                      <a:moveTo>
                        <a:pt x="1134" y="1233"/>
                      </a:moveTo>
                      <a:lnTo>
                        <a:pt x="1134" y="1233"/>
                      </a:lnTo>
                      <a:lnTo>
                        <a:pt x="1132" y="1226"/>
                      </a:lnTo>
                      <a:lnTo>
                        <a:pt x="1127" y="1221"/>
                      </a:lnTo>
                      <a:lnTo>
                        <a:pt x="1122" y="1217"/>
                      </a:lnTo>
                      <a:lnTo>
                        <a:pt x="1116" y="1216"/>
                      </a:lnTo>
                      <a:lnTo>
                        <a:pt x="1109" y="1216"/>
                      </a:lnTo>
                      <a:lnTo>
                        <a:pt x="1102" y="1216"/>
                      </a:lnTo>
                      <a:lnTo>
                        <a:pt x="1094" y="1219"/>
                      </a:lnTo>
                      <a:lnTo>
                        <a:pt x="1086" y="1223"/>
                      </a:lnTo>
                      <a:lnTo>
                        <a:pt x="1079" y="1226"/>
                      </a:lnTo>
                      <a:lnTo>
                        <a:pt x="1075" y="1230"/>
                      </a:lnTo>
                      <a:lnTo>
                        <a:pt x="1071" y="1234"/>
                      </a:lnTo>
                      <a:lnTo>
                        <a:pt x="1068" y="1237"/>
                      </a:lnTo>
                      <a:lnTo>
                        <a:pt x="1065" y="1244"/>
                      </a:lnTo>
                      <a:lnTo>
                        <a:pt x="1065" y="1249"/>
                      </a:lnTo>
                      <a:lnTo>
                        <a:pt x="1065" y="1259"/>
                      </a:lnTo>
                      <a:lnTo>
                        <a:pt x="1068" y="1266"/>
                      </a:lnTo>
                      <a:lnTo>
                        <a:pt x="1071" y="1271"/>
                      </a:lnTo>
                      <a:lnTo>
                        <a:pt x="1076" y="1277"/>
                      </a:lnTo>
                      <a:lnTo>
                        <a:pt x="1083" y="1280"/>
                      </a:lnTo>
                      <a:lnTo>
                        <a:pt x="1090" y="1281"/>
                      </a:lnTo>
                      <a:lnTo>
                        <a:pt x="1098" y="1281"/>
                      </a:lnTo>
                      <a:lnTo>
                        <a:pt x="1105" y="1281"/>
                      </a:lnTo>
                      <a:lnTo>
                        <a:pt x="1114" y="1278"/>
                      </a:lnTo>
                      <a:lnTo>
                        <a:pt x="1120" y="1275"/>
                      </a:lnTo>
                      <a:lnTo>
                        <a:pt x="1126" y="1271"/>
                      </a:lnTo>
                      <a:lnTo>
                        <a:pt x="1132" y="1266"/>
                      </a:lnTo>
                      <a:lnTo>
                        <a:pt x="1136" y="1259"/>
                      </a:lnTo>
                      <a:lnTo>
                        <a:pt x="1137" y="1251"/>
                      </a:lnTo>
                      <a:lnTo>
                        <a:pt x="1137" y="1242"/>
                      </a:lnTo>
                      <a:lnTo>
                        <a:pt x="1134" y="1233"/>
                      </a:lnTo>
                      <a:close/>
                      <a:moveTo>
                        <a:pt x="851" y="1314"/>
                      </a:moveTo>
                      <a:lnTo>
                        <a:pt x="851" y="1314"/>
                      </a:lnTo>
                      <a:lnTo>
                        <a:pt x="851" y="1307"/>
                      </a:lnTo>
                      <a:lnTo>
                        <a:pt x="851" y="1302"/>
                      </a:lnTo>
                      <a:lnTo>
                        <a:pt x="849" y="1296"/>
                      </a:lnTo>
                      <a:lnTo>
                        <a:pt x="846" y="1292"/>
                      </a:lnTo>
                      <a:lnTo>
                        <a:pt x="841" y="1284"/>
                      </a:lnTo>
                      <a:lnTo>
                        <a:pt x="833" y="1277"/>
                      </a:lnTo>
                      <a:lnTo>
                        <a:pt x="823" y="1274"/>
                      </a:lnTo>
                      <a:lnTo>
                        <a:pt x="812" y="1274"/>
                      </a:lnTo>
                      <a:lnTo>
                        <a:pt x="799" y="1277"/>
                      </a:lnTo>
                      <a:lnTo>
                        <a:pt x="788" y="1282"/>
                      </a:lnTo>
                      <a:lnTo>
                        <a:pt x="779" y="1291"/>
                      </a:lnTo>
                      <a:lnTo>
                        <a:pt x="773" y="1298"/>
                      </a:lnTo>
                      <a:lnTo>
                        <a:pt x="772" y="1306"/>
                      </a:lnTo>
                      <a:lnTo>
                        <a:pt x="772" y="1313"/>
                      </a:lnTo>
                      <a:lnTo>
                        <a:pt x="775" y="1320"/>
                      </a:lnTo>
                      <a:lnTo>
                        <a:pt x="780" y="1325"/>
                      </a:lnTo>
                      <a:lnTo>
                        <a:pt x="787" y="1331"/>
                      </a:lnTo>
                      <a:lnTo>
                        <a:pt x="794" y="1336"/>
                      </a:lnTo>
                      <a:lnTo>
                        <a:pt x="804" y="1339"/>
                      </a:lnTo>
                      <a:lnTo>
                        <a:pt x="812" y="1340"/>
                      </a:lnTo>
                      <a:lnTo>
                        <a:pt x="822" y="1342"/>
                      </a:lnTo>
                      <a:lnTo>
                        <a:pt x="830" y="1340"/>
                      </a:lnTo>
                      <a:lnTo>
                        <a:pt x="837" y="1338"/>
                      </a:lnTo>
                      <a:lnTo>
                        <a:pt x="844" y="1332"/>
                      </a:lnTo>
                      <a:lnTo>
                        <a:pt x="848" y="1324"/>
                      </a:lnTo>
                      <a:lnTo>
                        <a:pt x="851" y="1314"/>
                      </a:lnTo>
                      <a:close/>
                      <a:moveTo>
                        <a:pt x="997" y="1259"/>
                      </a:moveTo>
                      <a:lnTo>
                        <a:pt x="997" y="1259"/>
                      </a:lnTo>
                      <a:lnTo>
                        <a:pt x="992" y="1255"/>
                      </a:lnTo>
                      <a:lnTo>
                        <a:pt x="985" y="1251"/>
                      </a:lnTo>
                      <a:lnTo>
                        <a:pt x="979" y="1249"/>
                      </a:lnTo>
                      <a:lnTo>
                        <a:pt x="972" y="1248"/>
                      </a:lnTo>
                      <a:lnTo>
                        <a:pt x="965" y="1248"/>
                      </a:lnTo>
                      <a:lnTo>
                        <a:pt x="959" y="1248"/>
                      </a:lnTo>
                      <a:lnTo>
                        <a:pt x="953" y="1251"/>
                      </a:lnTo>
                      <a:lnTo>
                        <a:pt x="946" y="1253"/>
                      </a:lnTo>
                      <a:lnTo>
                        <a:pt x="941" y="1256"/>
                      </a:lnTo>
                      <a:lnTo>
                        <a:pt x="935" y="1260"/>
                      </a:lnTo>
                      <a:lnTo>
                        <a:pt x="931" y="1264"/>
                      </a:lnTo>
                      <a:lnTo>
                        <a:pt x="928" y="1270"/>
                      </a:lnTo>
                      <a:lnTo>
                        <a:pt x="925" y="1277"/>
                      </a:lnTo>
                      <a:lnTo>
                        <a:pt x="925" y="1282"/>
                      </a:lnTo>
                      <a:lnTo>
                        <a:pt x="925" y="1289"/>
                      </a:lnTo>
                      <a:lnTo>
                        <a:pt x="927" y="1296"/>
                      </a:lnTo>
                      <a:lnTo>
                        <a:pt x="931" y="1302"/>
                      </a:lnTo>
                      <a:lnTo>
                        <a:pt x="935" y="1306"/>
                      </a:lnTo>
                      <a:lnTo>
                        <a:pt x="941" y="1310"/>
                      </a:lnTo>
                      <a:lnTo>
                        <a:pt x="947" y="1313"/>
                      </a:lnTo>
                      <a:lnTo>
                        <a:pt x="954" y="1314"/>
                      </a:lnTo>
                      <a:lnTo>
                        <a:pt x="961" y="1314"/>
                      </a:lnTo>
                      <a:lnTo>
                        <a:pt x="968" y="1313"/>
                      </a:lnTo>
                      <a:lnTo>
                        <a:pt x="977" y="1311"/>
                      </a:lnTo>
                      <a:lnTo>
                        <a:pt x="982" y="1309"/>
                      </a:lnTo>
                      <a:lnTo>
                        <a:pt x="989" y="1305"/>
                      </a:lnTo>
                      <a:lnTo>
                        <a:pt x="995" y="1299"/>
                      </a:lnTo>
                      <a:lnTo>
                        <a:pt x="997" y="1293"/>
                      </a:lnTo>
                      <a:lnTo>
                        <a:pt x="1000" y="1287"/>
                      </a:lnTo>
                      <a:lnTo>
                        <a:pt x="1001" y="1278"/>
                      </a:lnTo>
                      <a:lnTo>
                        <a:pt x="1000" y="1270"/>
                      </a:lnTo>
                      <a:lnTo>
                        <a:pt x="997" y="1259"/>
                      </a:lnTo>
                      <a:close/>
                      <a:moveTo>
                        <a:pt x="362" y="1394"/>
                      </a:moveTo>
                      <a:lnTo>
                        <a:pt x="362" y="1394"/>
                      </a:lnTo>
                      <a:lnTo>
                        <a:pt x="366" y="1406"/>
                      </a:lnTo>
                      <a:lnTo>
                        <a:pt x="370" y="1414"/>
                      </a:lnTo>
                      <a:lnTo>
                        <a:pt x="376" y="1422"/>
                      </a:lnTo>
                      <a:lnTo>
                        <a:pt x="383" y="1426"/>
                      </a:lnTo>
                      <a:lnTo>
                        <a:pt x="391" y="1430"/>
                      </a:lnTo>
                      <a:lnTo>
                        <a:pt x="400" y="1433"/>
                      </a:lnTo>
                      <a:lnTo>
                        <a:pt x="409" y="1435"/>
                      </a:lnTo>
                      <a:lnTo>
                        <a:pt x="420" y="1433"/>
                      </a:lnTo>
                      <a:lnTo>
                        <a:pt x="420" y="1428"/>
                      </a:lnTo>
                      <a:lnTo>
                        <a:pt x="420" y="1422"/>
                      </a:lnTo>
                      <a:lnTo>
                        <a:pt x="419" y="1417"/>
                      </a:lnTo>
                      <a:lnTo>
                        <a:pt x="418" y="1412"/>
                      </a:lnTo>
                      <a:lnTo>
                        <a:pt x="412" y="1403"/>
                      </a:lnTo>
                      <a:lnTo>
                        <a:pt x="404" y="1396"/>
                      </a:lnTo>
                      <a:lnTo>
                        <a:pt x="394" y="1392"/>
                      </a:lnTo>
                      <a:lnTo>
                        <a:pt x="383" y="1390"/>
                      </a:lnTo>
                      <a:lnTo>
                        <a:pt x="373" y="1390"/>
                      </a:lnTo>
                      <a:lnTo>
                        <a:pt x="368" y="1392"/>
                      </a:lnTo>
                      <a:lnTo>
                        <a:pt x="362" y="1394"/>
                      </a:lnTo>
                      <a:close/>
                      <a:moveTo>
                        <a:pt x="1417" y="1188"/>
                      </a:moveTo>
                      <a:lnTo>
                        <a:pt x="1417" y="1188"/>
                      </a:lnTo>
                      <a:lnTo>
                        <a:pt x="1404" y="1191"/>
                      </a:lnTo>
                      <a:lnTo>
                        <a:pt x="1394" y="1195"/>
                      </a:lnTo>
                      <a:lnTo>
                        <a:pt x="1386" y="1202"/>
                      </a:lnTo>
                      <a:lnTo>
                        <a:pt x="1379" y="1209"/>
                      </a:lnTo>
                      <a:lnTo>
                        <a:pt x="1375" y="1217"/>
                      </a:lnTo>
                      <a:lnTo>
                        <a:pt x="1374" y="1227"/>
                      </a:lnTo>
                      <a:lnTo>
                        <a:pt x="1374" y="1237"/>
                      </a:lnTo>
                      <a:lnTo>
                        <a:pt x="1378" y="1246"/>
                      </a:lnTo>
                      <a:lnTo>
                        <a:pt x="1386" y="1245"/>
                      </a:lnTo>
                      <a:lnTo>
                        <a:pt x="1394" y="1241"/>
                      </a:lnTo>
                      <a:lnTo>
                        <a:pt x="1403" y="1237"/>
                      </a:lnTo>
                      <a:lnTo>
                        <a:pt x="1410" y="1230"/>
                      </a:lnTo>
                      <a:lnTo>
                        <a:pt x="1414" y="1220"/>
                      </a:lnTo>
                      <a:lnTo>
                        <a:pt x="1417" y="1212"/>
                      </a:lnTo>
                      <a:lnTo>
                        <a:pt x="1418" y="1201"/>
                      </a:lnTo>
                      <a:lnTo>
                        <a:pt x="1417" y="1188"/>
                      </a:lnTo>
                      <a:close/>
                      <a:moveTo>
                        <a:pt x="543" y="1430"/>
                      </a:moveTo>
                      <a:lnTo>
                        <a:pt x="543" y="1430"/>
                      </a:lnTo>
                      <a:lnTo>
                        <a:pt x="542" y="1424"/>
                      </a:lnTo>
                      <a:lnTo>
                        <a:pt x="541" y="1417"/>
                      </a:lnTo>
                      <a:lnTo>
                        <a:pt x="538" y="1411"/>
                      </a:lnTo>
                      <a:lnTo>
                        <a:pt x="535" y="1407"/>
                      </a:lnTo>
                      <a:lnTo>
                        <a:pt x="531" y="1401"/>
                      </a:lnTo>
                      <a:lnTo>
                        <a:pt x="527" y="1399"/>
                      </a:lnTo>
                      <a:lnTo>
                        <a:pt x="516" y="1392"/>
                      </a:lnTo>
                      <a:lnTo>
                        <a:pt x="505" y="1389"/>
                      </a:lnTo>
                      <a:lnTo>
                        <a:pt x="501" y="1389"/>
                      </a:lnTo>
                      <a:lnTo>
                        <a:pt x="495" y="1390"/>
                      </a:lnTo>
                      <a:lnTo>
                        <a:pt x="489" y="1392"/>
                      </a:lnTo>
                      <a:lnTo>
                        <a:pt x="485" y="1394"/>
                      </a:lnTo>
                      <a:lnTo>
                        <a:pt x="481" y="1399"/>
                      </a:lnTo>
                      <a:lnTo>
                        <a:pt x="477" y="1403"/>
                      </a:lnTo>
                      <a:lnTo>
                        <a:pt x="477" y="1408"/>
                      </a:lnTo>
                      <a:lnTo>
                        <a:pt x="477" y="1414"/>
                      </a:lnTo>
                      <a:lnTo>
                        <a:pt x="478" y="1419"/>
                      </a:lnTo>
                      <a:lnTo>
                        <a:pt x="481" y="1425"/>
                      </a:lnTo>
                      <a:lnTo>
                        <a:pt x="485" y="1429"/>
                      </a:lnTo>
                      <a:lnTo>
                        <a:pt x="489" y="1432"/>
                      </a:lnTo>
                      <a:lnTo>
                        <a:pt x="499" y="1437"/>
                      </a:lnTo>
                      <a:lnTo>
                        <a:pt x="510" y="1440"/>
                      </a:lnTo>
                      <a:lnTo>
                        <a:pt x="521" y="1440"/>
                      </a:lnTo>
                      <a:lnTo>
                        <a:pt x="528" y="1439"/>
                      </a:lnTo>
                      <a:lnTo>
                        <a:pt x="534" y="1437"/>
                      </a:lnTo>
                      <a:lnTo>
                        <a:pt x="538" y="1435"/>
                      </a:lnTo>
                      <a:lnTo>
                        <a:pt x="543" y="1430"/>
                      </a:lnTo>
                      <a:close/>
                      <a:moveTo>
                        <a:pt x="1322" y="1237"/>
                      </a:moveTo>
                      <a:lnTo>
                        <a:pt x="1322" y="1237"/>
                      </a:lnTo>
                      <a:lnTo>
                        <a:pt x="1317" y="1235"/>
                      </a:lnTo>
                      <a:lnTo>
                        <a:pt x="1310" y="1234"/>
                      </a:lnTo>
                      <a:lnTo>
                        <a:pt x="1304" y="1235"/>
                      </a:lnTo>
                      <a:lnTo>
                        <a:pt x="1299" y="1237"/>
                      </a:lnTo>
                      <a:lnTo>
                        <a:pt x="1288" y="1241"/>
                      </a:lnTo>
                      <a:lnTo>
                        <a:pt x="1278" y="1249"/>
                      </a:lnTo>
                      <a:lnTo>
                        <a:pt x="1271" y="1259"/>
                      </a:lnTo>
                      <a:lnTo>
                        <a:pt x="1270" y="1263"/>
                      </a:lnTo>
                      <a:lnTo>
                        <a:pt x="1268" y="1270"/>
                      </a:lnTo>
                      <a:lnTo>
                        <a:pt x="1267" y="1275"/>
                      </a:lnTo>
                      <a:lnTo>
                        <a:pt x="1268" y="1281"/>
                      </a:lnTo>
                      <a:lnTo>
                        <a:pt x="1270" y="1287"/>
                      </a:lnTo>
                      <a:lnTo>
                        <a:pt x="1273" y="1293"/>
                      </a:lnTo>
                      <a:lnTo>
                        <a:pt x="1285" y="1293"/>
                      </a:lnTo>
                      <a:lnTo>
                        <a:pt x="1296" y="1291"/>
                      </a:lnTo>
                      <a:lnTo>
                        <a:pt x="1306" y="1287"/>
                      </a:lnTo>
                      <a:lnTo>
                        <a:pt x="1314" y="1280"/>
                      </a:lnTo>
                      <a:lnTo>
                        <a:pt x="1320" y="1271"/>
                      </a:lnTo>
                      <a:lnTo>
                        <a:pt x="1324" y="1262"/>
                      </a:lnTo>
                      <a:lnTo>
                        <a:pt x="1325" y="1249"/>
                      </a:lnTo>
                      <a:lnTo>
                        <a:pt x="1322" y="1237"/>
                      </a:lnTo>
                      <a:close/>
                      <a:moveTo>
                        <a:pt x="669" y="1412"/>
                      </a:moveTo>
                      <a:lnTo>
                        <a:pt x="669" y="1412"/>
                      </a:lnTo>
                      <a:lnTo>
                        <a:pt x="669" y="1407"/>
                      </a:lnTo>
                      <a:lnTo>
                        <a:pt x="668" y="1403"/>
                      </a:lnTo>
                      <a:lnTo>
                        <a:pt x="664" y="1394"/>
                      </a:lnTo>
                      <a:lnTo>
                        <a:pt x="657" y="1388"/>
                      </a:lnTo>
                      <a:lnTo>
                        <a:pt x="647" y="1383"/>
                      </a:lnTo>
                      <a:lnTo>
                        <a:pt x="639" y="1381"/>
                      </a:lnTo>
                      <a:lnTo>
                        <a:pt x="629" y="1381"/>
                      </a:lnTo>
                      <a:lnTo>
                        <a:pt x="620" y="1383"/>
                      </a:lnTo>
                      <a:lnTo>
                        <a:pt x="611" y="1386"/>
                      </a:lnTo>
                      <a:lnTo>
                        <a:pt x="604" y="1393"/>
                      </a:lnTo>
                      <a:lnTo>
                        <a:pt x="600" y="1400"/>
                      </a:lnTo>
                      <a:lnTo>
                        <a:pt x="599" y="1407"/>
                      </a:lnTo>
                      <a:lnTo>
                        <a:pt x="600" y="1412"/>
                      </a:lnTo>
                      <a:lnTo>
                        <a:pt x="603" y="1418"/>
                      </a:lnTo>
                      <a:lnTo>
                        <a:pt x="608" y="1424"/>
                      </a:lnTo>
                      <a:lnTo>
                        <a:pt x="615" y="1429"/>
                      </a:lnTo>
                      <a:lnTo>
                        <a:pt x="622" y="1433"/>
                      </a:lnTo>
                      <a:lnTo>
                        <a:pt x="631" y="1436"/>
                      </a:lnTo>
                      <a:lnTo>
                        <a:pt x="639" y="1437"/>
                      </a:lnTo>
                      <a:lnTo>
                        <a:pt x="646" y="1437"/>
                      </a:lnTo>
                      <a:lnTo>
                        <a:pt x="654" y="1436"/>
                      </a:lnTo>
                      <a:lnTo>
                        <a:pt x="660" y="1433"/>
                      </a:lnTo>
                      <a:lnTo>
                        <a:pt x="665" y="1429"/>
                      </a:lnTo>
                      <a:lnTo>
                        <a:pt x="668" y="1422"/>
                      </a:lnTo>
                      <a:lnTo>
                        <a:pt x="669" y="1412"/>
                      </a:lnTo>
                      <a:close/>
                      <a:moveTo>
                        <a:pt x="1177" y="1278"/>
                      </a:moveTo>
                      <a:lnTo>
                        <a:pt x="1177" y="1278"/>
                      </a:lnTo>
                      <a:lnTo>
                        <a:pt x="1170" y="1281"/>
                      </a:lnTo>
                      <a:lnTo>
                        <a:pt x="1163" y="1284"/>
                      </a:lnTo>
                      <a:lnTo>
                        <a:pt x="1156" y="1288"/>
                      </a:lnTo>
                      <a:lnTo>
                        <a:pt x="1151" y="1293"/>
                      </a:lnTo>
                      <a:lnTo>
                        <a:pt x="1147" y="1299"/>
                      </a:lnTo>
                      <a:lnTo>
                        <a:pt x="1144" y="1306"/>
                      </a:lnTo>
                      <a:lnTo>
                        <a:pt x="1144" y="1313"/>
                      </a:lnTo>
                      <a:lnTo>
                        <a:pt x="1145" y="1321"/>
                      </a:lnTo>
                      <a:lnTo>
                        <a:pt x="1148" y="1327"/>
                      </a:lnTo>
                      <a:lnTo>
                        <a:pt x="1151" y="1331"/>
                      </a:lnTo>
                      <a:lnTo>
                        <a:pt x="1154" y="1335"/>
                      </a:lnTo>
                      <a:lnTo>
                        <a:pt x="1156" y="1338"/>
                      </a:lnTo>
                      <a:lnTo>
                        <a:pt x="1161" y="1339"/>
                      </a:lnTo>
                      <a:lnTo>
                        <a:pt x="1165" y="1340"/>
                      </a:lnTo>
                      <a:lnTo>
                        <a:pt x="1172" y="1339"/>
                      </a:lnTo>
                      <a:lnTo>
                        <a:pt x="1180" y="1336"/>
                      </a:lnTo>
                      <a:lnTo>
                        <a:pt x="1188" y="1331"/>
                      </a:lnTo>
                      <a:lnTo>
                        <a:pt x="1195" y="1324"/>
                      </a:lnTo>
                      <a:lnTo>
                        <a:pt x="1202" y="1316"/>
                      </a:lnTo>
                      <a:lnTo>
                        <a:pt x="1206" y="1307"/>
                      </a:lnTo>
                      <a:lnTo>
                        <a:pt x="1210" y="1299"/>
                      </a:lnTo>
                      <a:lnTo>
                        <a:pt x="1212" y="1291"/>
                      </a:lnTo>
                      <a:lnTo>
                        <a:pt x="1210" y="1284"/>
                      </a:lnTo>
                      <a:lnTo>
                        <a:pt x="1209" y="1281"/>
                      </a:lnTo>
                      <a:lnTo>
                        <a:pt x="1208" y="1278"/>
                      </a:lnTo>
                      <a:lnTo>
                        <a:pt x="1205" y="1277"/>
                      </a:lnTo>
                      <a:lnTo>
                        <a:pt x="1201" y="1275"/>
                      </a:lnTo>
                      <a:lnTo>
                        <a:pt x="1191" y="1275"/>
                      </a:lnTo>
                      <a:lnTo>
                        <a:pt x="1177" y="1278"/>
                      </a:lnTo>
                      <a:close/>
                      <a:moveTo>
                        <a:pt x="1405" y="1274"/>
                      </a:moveTo>
                      <a:lnTo>
                        <a:pt x="1405" y="1274"/>
                      </a:lnTo>
                      <a:lnTo>
                        <a:pt x="1410" y="1269"/>
                      </a:lnTo>
                      <a:lnTo>
                        <a:pt x="1415" y="1262"/>
                      </a:lnTo>
                      <a:lnTo>
                        <a:pt x="1428" y="1248"/>
                      </a:lnTo>
                      <a:lnTo>
                        <a:pt x="1433" y="1241"/>
                      </a:lnTo>
                      <a:lnTo>
                        <a:pt x="1436" y="1235"/>
                      </a:lnTo>
                      <a:lnTo>
                        <a:pt x="1437" y="1233"/>
                      </a:lnTo>
                      <a:lnTo>
                        <a:pt x="1437" y="1230"/>
                      </a:lnTo>
                      <a:lnTo>
                        <a:pt x="1436" y="1227"/>
                      </a:lnTo>
                      <a:lnTo>
                        <a:pt x="1433" y="1226"/>
                      </a:lnTo>
                      <a:lnTo>
                        <a:pt x="1422" y="1235"/>
                      </a:lnTo>
                      <a:lnTo>
                        <a:pt x="1411" y="1248"/>
                      </a:lnTo>
                      <a:lnTo>
                        <a:pt x="1407" y="1255"/>
                      </a:lnTo>
                      <a:lnTo>
                        <a:pt x="1404" y="1260"/>
                      </a:lnTo>
                      <a:lnTo>
                        <a:pt x="1404" y="1267"/>
                      </a:lnTo>
                      <a:lnTo>
                        <a:pt x="1405" y="1274"/>
                      </a:lnTo>
                      <a:close/>
                      <a:moveTo>
                        <a:pt x="354" y="1436"/>
                      </a:moveTo>
                      <a:lnTo>
                        <a:pt x="354" y="1436"/>
                      </a:lnTo>
                      <a:lnTo>
                        <a:pt x="365" y="1447"/>
                      </a:lnTo>
                      <a:lnTo>
                        <a:pt x="376" y="1457"/>
                      </a:lnTo>
                      <a:lnTo>
                        <a:pt x="383" y="1461"/>
                      </a:lnTo>
                      <a:lnTo>
                        <a:pt x="390" y="1464"/>
                      </a:lnTo>
                      <a:lnTo>
                        <a:pt x="398" y="1465"/>
                      </a:lnTo>
                      <a:lnTo>
                        <a:pt x="406" y="1466"/>
                      </a:lnTo>
                      <a:lnTo>
                        <a:pt x="397" y="1454"/>
                      </a:lnTo>
                      <a:lnTo>
                        <a:pt x="391" y="1448"/>
                      </a:lnTo>
                      <a:lnTo>
                        <a:pt x="386" y="1444"/>
                      </a:lnTo>
                      <a:lnTo>
                        <a:pt x="379" y="1440"/>
                      </a:lnTo>
                      <a:lnTo>
                        <a:pt x="370" y="1439"/>
                      </a:lnTo>
                      <a:lnTo>
                        <a:pt x="364" y="1437"/>
                      </a:lnTo>
                      <a:lnTo>
                        <a:pt x="354" y="1436"/>
                      </a:lnTo>
                      <a:close/>
                      <a:moveTo>
                        <a:pt x="806" y="1396"/>
                      </a:moveTo>
                      <a:lnTo>
                        <a:pt x="806" y="1396"/>
                      </a:lnTo>
                      <a:lnTo>
                        <a:pt x="805" y="1386"/>
                      </a:lnTo>
                      <a:lnTo>
                        <a:pt x="801" y="1376"/>
                      </a:lnTo>
                      <a:lnTo>
                        <a:pt x="795" y="1370"/>
                      </a:lnTo>
                      <a:lnTo>
                        <a:pt x="787" y="1365"/>
                      </a:lnTo>
                      <a:lnTo>
                        <a:pt x="777" y="1363"/>
                      </a:lnTo>
                      <a:lnTo>
                        <a:pt x="766" y="1363"/>
                      </a:lnTo>
                      <a:lnTo>
                        <a:pt x="757" y="1365"/>
                      </a:lnTo>
                      <a:lnTo>
                        <a:pt x="745" y="1371"/>
                      </a:lnTo>
                      <a:lnTo>
                        <a:pt x="736" y="1378"/>
                      </a:lnTo>
                      <a:lnTo>
                        <a:pt x="732" y="1385"/>
                      </a:lnTo>
                      <a:lnTo>
                        <a:pt x="729" y="1392"/>
                      </a:lnTo>
                      <a:lnTo>
                        <a:pt x="730" y="1399"/>
                      </a:lnTo>
                      <a:lnTo>
                        <a:pt x="733" y="1406"/>
                      </a:lnTo>
                      <a:lnTo>
                        <a:pt x="739" y="1411"/>
                      </a:lnTo>
                      <a:lnTo>
                        <a:pt x="745" y="1415"/>
                      </a:lnTo>
                      <a:lnTo>
                        <a:pt x="754" y="1419"/>
                      </a:lnTo>
                      <a:lnTo>
                        <a:pt x="762" y="1422"/>
                      </a:lnTo>
                      <a:lnTo>
                        <a:pt x="770" y="1424"/>
                      </a:lnTo>
                      <a:lnTo>
                        <a:pt x="780" y="1424"/>
                      </a:lnTo>
                      <a:lnTo>
                        <a:pt x="788" y="1422"/>
                      </a:lnTo>
                      <a:lnTo>
                        <a:pt x="795" y="1418"/>
                      </a:lnTo>
                      <a:lnTo>
                        <a:pt x="801" y="1414"/>
                      </a:lnTo>
                      <a:lnTo>
                        <a:pt x="805" y="1406"/>
                      </a:lnTo>
                      <a:lnTo>
                        <a:pt x="806" y="1396"/>
                      </a:lnTo>
                      <a:close/>
                      <a:moveTo>
                        <a:pt x="1080" y="1317"/>
                      </a:moveTo>
                      <a:lnTo>
                        <a:pt x="1080" y="1317"/>
                      </a:lnTo>
                      <a:lnTo>
                        <a:pt x="1075" y="1313"/>
                      </a:lnTo>
                      <a:lnTo>
                        <a:pt x="1069" y="1310"/>
                      </a:lnTo>
                      <a:lnTo>
                        <a:pt x="1064" y="1310"/>
                      </a:lnTo>
                      <a:lnTo>
                        <a:pt x="1057" y="1310"/>
                      </a:lnTo>
                      <a:lnTo>
                        <a:pt x="1050" y="1310"/>
                      </a:lnTo>
                      <a:lnTo>
                        <a:pt x="1043" y="1311"/>
                      </a:lnTo>
                      <a:lnTo>
                        <a:pt x="1032" y="1317"/>
                      </a:lnTo>
                      <a:lnTo>
                        <a:pt x="1026" y="1321"/>
                      </a:lnTo>
                      <a:lnTo>
                        <a:pt x="1022" y="1325"/>
                      </a:lnTo>
                      <a:lnTo>
                        <a:pt x="1018" y="1331"/>
                      </a:lnTo>
                      <a:lnTo>
                        <a:pt x="1015" y="1336"/>
                      </a:lnTo>
                      <a:lnTo>
                        <a:pt x="1013" y="1342"/>
                      </a:lnTo>
                      <a:lnTo>
                        <a:pt x="1013" y="1347"/>
                      </a:lnTo>
                      <a:lnTo>
                        <a:pt x="1014" y="1353"/>
                      </a:lnTo>
                      <a:lnTo>
                        <a:pt x="1015" y="1358"/>
                      </a:lnTo>
                      <a:lnTo>
                        <a:pt x="1019" y="1364"/>
                      </a:lnTo>
                      <a:lnTo>
                        <a:pt x="1025" y="1368"/>
                      </a:lnTo>
                      <a:lnTo>
                        <a:pt x="1030" y="1370"/>
                      </a:lnTo>
                      <a:lnTo>
                        <a:pt x="1037" y="1371"/>
                      </a:lnTo>
                      <a:lnTo>
                        <a:pt x="1044" y="1371"/>
                      </a:lnTo>
                      <a:lnTo>
                        <a:pt x="1051" y="1371"/>
                      </a:lnTo>
                      <a:lnTo>
                        <a:pt x="1058" y="1368"/>
                      </a:lnTo>
                      <a:lnTo>
                        <a:pt x="1065" y="1365"/>
                      </a:lnTo>
                      <a:lnTo>
                        <a:pt x="1072" y="1361"/>
                      </a:lnTo>
                      <a:lnTo>
                        <a:pt x="1078" y="1357"/>
                      </a:lnTo>
                      <a:lnTo>
                        <a:pt x="1082" y="1352"/>
                      </a:lnTo>
                      <a:lnTo>
                        <a:pt x="1084" y="1346"/>
                      </a:lnTo>
                      <a:lnTo>
                        <a:pt x="1087" y="1339"/>
                      </a:lnTo>
                      <a:lnTo>
                        <a:pt x="1087" y="1332"/>
                      </a:lnTo>
                      <a:lnTo>
                        <a:pt x="1084" y="1324"/>
                      </a:lnTo>
                      <a:lnTo>
                        <a:pt x="1080" y="1317"/>
                      </a:lnTo>
                      <a:close/>
                      <a:moveTo>
                        <a:pt x="941" y="1367"/>
                      </a:moveTo>
                      <a:lnTo>
                        <a:pt x="941" y="1367"/>
                      </a:lnTo>
                      <a:lnTo>
                        <a:pt x="939" y="1358"/>
                      </a:lnTo>
                      <a:lnTo>
                        <a:pt x="935" y="1350"/>
                      </a:lnTo>
                      <a:lnTo>
                        <a:pt x="931" y="1345"/>
                      </a:lnTo>
                      <a:lnTo>
                        <a:pt x="924" y="1342"/>
                      </a:lnTo>
                      <a:lnTo>
                        <a:pt x="917" y="1339"/>
                      </a:lnTo>
                      <a:lnTo>
                        <a:pt x="907" y="1340"/>
                      </a:lnTo>
                      <a:lnTo>
                        <a:pt x="898" y="1342"/>
                      </a:lnTo>
                      <a:lnTo>
                        <a:pt x="887" y="1347"/>
                      </a:lnTo>
                      <a:lnTo>
                        <a:pt x="876" y="1354"/>
                      </a:lnTo>
                      <a:lnTo>
                        <a:pt x="869" y="1361"/>
                      </a:lnTo>
                      <a:lnTo>
                        <a:pt x="866" y="1368"/>
                      </a:lnTo>
                      <a:lnTo>
                        <a:pt x="866" y="1375"/>
                      </a:lnTo>
                      <a:lnTo>
                        <a:pt x="869" y="1382"/>
                      </a:lnTo>
                      <a:lnTo>
                        <a:pt x="873" y="1388"/>
                      </a:lnTo>
                      <a:lnTo>
                        <a:pt x="881" y="1392"/>
                      </a:lnTo>
                      <a:lnTo>
                        <a:pt x="889" y="1396"/>
                      </a:lnTo>
                      <a:lnTo>
                        <a:pt x="898" y="1399"/>
                      </a:lnTo>
                      <a:lnTo>
                        <a:pt x="907" y="1399"/>
                      </a:lnTo>
                      <a:lnTo>
                        <a:pt x="916" y="1399"/>
                      </a:lnTo>
                      <a:lnTo>
                        <a:pt x="925" y="1397"/>
                      </a:lnTo>
                      <a:lnTo>
                        <a:pt x="932" y="1393"/>
                      </a:lnTo>
                      <a:lnTo>
                        <a:pt x="938" y="1386"/>
                      </a:lnTo>
                      <a:lnTo>
                        <a:pt x="941" y="1378"/>
                      </a:lnTo>
                      <a:lnTo>
                        <a:pt x="941" y="1367"/>
                      </a:lnTo>
                      <a:close/>
                      <a:moveTo>
                        <a:pt x="448" y="1458"/>
                      </a:moveTo>
                      <a:lnTo>
                        <a:pt x="448" y="1458"/>
                      </a:lnTo>
                      <a:lnTo>
                        <a:pt x="452" y="1468"/>
                      </a:lnTo>
                      <a:lnTo>
                        <a:pt x="458" y="1476"/>
                      </a:lnTo>
                      <a:lnTo>
                        <a:pt x="465" y="1482"/>
                      </a:lnTo>
                      <a:lnTo>
                        <a:pt x="473" y="1487"/>
                      </a:lnTo>
                      <a:lnTo>
                        <a:pt x="483" y="1490"/>
                      </a:lnTo>
                      <a:lnTo>
                        <a:pt x="491" y="1490"/>
                      </a:lnTo>
                      <a:lnTo>
                        <a:pt x="501" y="1490"/>
                      </a:lnTo>
                      <a:lnTo>
                        <a:pt x="510" y="1486"/>
                      </a:lnTo>
                      <a:lnTo>
                        <a:pt x="506" y="1476"/>
                      </a:lnTo>
                      <a:lnTo>
                        <a:pt x="501" y="1469"/>
                      </a:lnTo>
                      <a:lnTo>
                        <a:pt x="494" y="1462"/>
                      </a:lnTo>
                      <a:lnTo>
                        <a:pt x="485" y="1458"/>
                      </a:lnTo>
                      <a:lnTo>
                        <a:pt x="477" y="1454"/>
                      </a:lnTo>
                      <a:lnTo>
                        <a:pt x="467" y="1454"/>
                      </a:lnTo>
                      <a:lnTo>
                        <a:pt x="458" y="1455"/>
                      </a:lnTo>
                      <a:lnTo>
                        <a:pt x="448" y="1458"/>
                      </a:lnTo>
                      <a:close/>
                      <a:moveTo>
                        <a:pt x="1361" y="1282"/>
                      </a:moveTo>
                      <a:lnTo>
                        <a:pt x="1361" y="1282"/>
                      </a:lnTo>
                      <a:lnTo>
                        <a:pt x="1352" y="1284"/>
                      </a:lnTo>
                      <a:lnTo>
                        <a:pt x="1342" y="1287"/>
                      </a:lnTo>
                      <a:lnTo>
                        <a:pt x="1332" y="1291"/>
                      </a:lnTo>
                      <a:lnTo>
                        <a:pt x="1325" y="1296"/>
                      </a:lnTo>
                      <a:lnTo>
                        <a:pt x="1320" y="1305"/>
                      </a:lnTo>
                      <a:lnTo>
                        <a:pt x="1316" y="1313"/>
                      </a:lnTo>
                      <a:lnTo>
                        <a:pt x="1314" y="1324"/>
                      </a:lnTo>
                      <a:lnTo>
                        <a:pt x="1314" y="1335"/>
                      </a:lnTo>
                      <a:lnTo>
                        <a:pt x="1325" y="1332"/>
                      </a:lnTo>
                      <a:lnTo>
                        <a:pt x="1335" y="1328"/>
                      </a:lnTo>
                      <a:lnTo>
                        <a:pt x="1343" y="1323"/>
                      </a:lnTo>
                      <a:lnTo>
                        <a:pt x="1349" y="1317"/>
                      </a:lnTo>
                      <a:lnTo>
                        <a:pt x="1354" y="1310"/>
                      </a:lnTo>
                      <a:lnTo>
                        <a:pt x="1358" y="1302"/>
                      </a:lnTo>
                      <a:lnTo>
                        <a:pt x="1360" y="1292"/>
                      </a:lnTo>
                      <a:lnTo>
                        <a:pt x="1361" y="1282"/>
                      </a:lnTo>
                      <a:close/>
                      <a:moveTo>
                        <a:pt x="437" y="1487"/>
                      </a:moveTo>
                      <a:lnTo>
                        <a:pt x="437" y="1487"/>
                      </a:lnTo>
                      <a:lnTo>
                        <a:pt x="435" y="1486"/>
                      </a:lnTo>
                      <a:lnTo>
                        <a:pt x="434" y="1486"/>
                      </a:lnTo>
                      <a:lnTo>
                        <a:pt x="435" y="1487"/>
                      </a:lnTo>
                      <a:lnTo>
                        <a:pt x="437" y="1487"/>
                      </a:lnTo>
                      <a:close/>
                      <a:moveTo>
                        <a:pt x="625" y="1491"/>
                      </a:moveTo>
                      <a:lnTo>
                        <a:pt x="625" y="1491"/>
                      </a:lnTo>
                      <a:lnTo>
                        <a:pt x="625" y="1484"/>
                      </a:lnTo>
                      <a:lnTo>
                        <a:pt x="624" y="1478"/>
                      </a:lnTo>
                      <a:lnTo>
                        <a:pt x="621" y="1472"/>
                      </a:lnTo>
                      <a:lnTo>
                        <a:pt x="618" y="1468"/>
                      </a:lnTo>
                      <a:lnTo>
                        <a:pt x="613" y="1464"/>
                      </a:lnTo>
                      <a:lnTo>
                        <a:pt x="607" y="1461"/>
                      </a:lnTo>
                      <a:lnTo>
                        <a:pt x="602" y="1458"/>
                      </a:lnTo>
                      <a:lnTo>
                        <a:pt x="595" y="1457"/>
                      </a:lnTo>
                      <a:lnTo>
                        <a:pt x="588" y="1455"/>
                      </a:lnTo>
                      <a:lnTo>
                        <a:pt x="582" y="1455"/>
                      </a:lnTo>
                      <a:lnTo>
                        <a:pt x="575" y="1455"/>
                      </a:lnTo>
                      <a:lnTo>
                        <a:pt x="570" y="1458"/>
                      </a:lnTo>
                      <a:lnTo>
                        <a:pt x="566" y="1461"/>
                      </a:lnTo>
                      <a:lnTo>
                        <a:pt x="561" y="1464"/>
                      </a:lnTo>
                      <a:lnTo>
                        <a:pt x="559" y="1468"/>
                      </a:lnTo>
                      <a:lnTo>
                        <a:pt x="557" y="1473"/>
                      </a:lnTo>
                      <a:lnTo>
                        <a:pt x="559" y="1478"/>
                      </a:lnTo>
                      <a:lnTo>
                        <a:pt x="560" y="1482"/>
                      </a:lnTo>
                      <a:lnTo>
                        <a:pt x="564" y="1487"/>
                      </a:lnTo>
                      <a:lnTo>
                        <a:pt x="572" y="1493"/>
                      </a:lnTo>
                      <a:lnTo>
                        <a:pt x="582" y="1497"/>
                      </a:lnTo>
                      <a:lnTo>
                        <a:pt x="593" y="1498"/>
                      </a:lnTo>
                      <a:lnTo>
                        <a:pt x="604" y="1498"/>
                      </a:lnTo>
                      <a:lnTo>
                        <a:pt x="615" y="1496"/>
                      </a:lnTo>
                      <a:lnTo>
                        <a:pt x="625" y="1491"/>
                      </a:lnTo>
                      <a:close/>
                      <a:moveTo>
                        <a:pt x="1266" y="1338"/>
                      </a:moveTo>
                      <a:lnTo>
                        <a:pt x="1266" y="1338"/>
                      </a:lnTo>
                      <a:lnTo>
                        <a:pt x="1260" y="1334"/>
                      </a:lnTo>
                      <a:lnTo>
                        <a:pt x="1256" y="1332"/>
                      </a:lnTo>
                      <a:lnTo>
                        <a:pt x="1251" y="1331"/>
                      </a:lnTo>
                      <a:lnTo>
                        <a:pt x="1245" y="1329"/>
                      </a:lnTo>
                      <a:lnTo>
                        <a:pt x="1241" y="1331"/>
                      </a:lnTo>
                      <a:lnTo>
                        <a:pt x="1235" y="1332"/>
                      </a:lnTo>
                      <a:lnTo>
                        <a:pt x="1224" y="1336"/>
                      </a:lnTo>
                      <a:lnTo>
                        <a:pt x="1216" y="1345"/>
                      </a:lnTo>
                      <a:lnTo>
                        <a:pt x="1209" y="1354"/>
                      </a:lnTo>
                      <a:lnTo>
                        <a:pt x="1206" y="1358"/>
                      </a:lnTo>
                      <a:lnTo>
                        <a:pt x="1205" y="1364"/>
                      </a:lnTo>
                      <a:lnTo>
                        <a:pt x="1205" y="1370"/>
                      </a:lnTo>
                      <a:lnTo>
                        <a:pt x="1206" y="1376"/>
                      </a:lnTo>
                      <a:lnTo>
                        <a:pt x="1209" y="1378"/>
                      </a:lnTo>
                      <a:lnTo>
                        <a:pt x="1210" y="1382"/>
                      </a:lnTo>
                      <a:lnTo>
                        <a:pt x="1221" y="1382"/>
                      </a:lnTo>
                      <a:lnTo>
                        <a:pt x="1231" y="1379"/>
                      </a:lnTo>
                      <a:lnTo>
                        <a:pt x="1241" y="1375"/>
                      </a:lnTo>
                      <a:lnTo>
                        <a:pt x="1248" y="1370"/>
                      </a:lnTo>
                      <a:lnTo>
                        <a:pt x="1255" y="1364"/>
                      </a:lnTo>
                      <a:lnTo>
                        <a:pt x="1260" y="1356"/>
                      </a:lnTo>
                      <a:lnTo>
                        <a:pt x="1263" y="1347"/>
                      </a:lnTo>
                      <a:lnTo>
                        <a:pt x="1266" y="1338"/>
                      </a:lnTo>
                      <a:close/>
                      <a:moveTo>
                        <a:pt x="437" y="1487"/>
                      </a:moveTo>
                      <a:lnTo>
                        <a:pt x="438" y="1490"/>
                      </a:lnTo>
                      <a:lnTo>
                        <a:pt x="448" y="1497"/>
                      </a:lnTo>
                      <a:lnTo>
                        <a:pt x="458" y="1502"/>
                      </a:lnTo>
                      <a:lnTo>
                        <a:pt x="469" y="1507"/>
                      </a:lnTo>
                      <a:lnTo>
                        <a:pt x="474" y="1508"/>
                      </a:lnTo>
                      <a:lnTo>
                        <a:pt x="481" y="1508"/>
                      </a:lnTo>
                      <a:lnTo>
                        <a:pt x="471" y="1501"/>
                      </a:lnTo>
                      <a:lnTo>
                        <a:pt x="462" y="1494"/>
                      </a:lnTo>
                      <a:lnTo>
                        <a:pt x="449" y="1490"/>
                      </a:lnTo>
                      <a:lnTo>
                        <a:pt x="437" y="1487"/>
                      </a:lnTo>
                      <a:close/>
                      <a:moveTo>
                        <a:pt x="1340" y="1347"/>
                      </a:moveTo>
                      <a:lnTo>
                        <a:pt x="1340" y="1347"/>
                      </a:lnTo>
                      <a:lnTo>
                        <a:pt x="1346" y="1343"/>
                      </a:lnTo>
                      <a:lnTo>
                        <a:pt x="1353" y="1338"/>
                      </a:lnTo>
                      <a:lnTo>
                        <a:pt x="1363" y="1328"/>
                      </a:lnTo>
                      <a:lnTo>
                        <a:pt x="1371" y="1317"/>
                      </a:lnTo>
                      <a:lnTo>
                        <a:pt x="1379" y="1306"/>
                      </a:lnTo>
                      <a:lnTo>
                        <a:pt x="1372" y="1310"/>
                      </a:lnTo>
                      <a:lnTo>
                        <a:pt x="1365" y="1314"/>
                      </a:lnTo>
                      <a:lnTo>
                        <a:pt x="1356" y="1324"/>
                      </a:lnTo>
                      <a:lnTo>
                        <a:pt x="1347" y="1335"/>
                      </a:lnTo>
                      <a:lnTo>
                        <a:pt x="1340" y="1347"/>
                      </a:lnTo>
                      <a:close/>
                      <a:moveTo>
                        <a:pt x="752" y="1480"/>
                      </a:moveTo>
                      <a:lnTo>
                        <a:pt x="752" y="1480"/>
                      </a:lnTo>
                      <a:lnTo>
                        <a:pt x="751" y="1472"/>
                      </a:lnTo>
                      <a:lnTo>
                        <a:pt x="750" y="1465"/>
                      </a:lnTo>
                      <a:lnTo>
                        <a:pt x="745" y="1460"/>
                      </a:lnTo>
                      <a:lnTo>
                        <a:pt x="740" y="1455"/>
                      </a:lnTo>
                      <a:lnTo>
                        <a:pt x="736" y="1451"/>
                      </a:lnTo>
                      <a:lnTo>
                        <a:pt x="729" y="1448"/>
                      </a:lnTo>
                      <a:lnTo>
                        <a:pt x="722" y="1447"/>
                      </a:lnTo>
                      <a:lnTo>
                        <a:pt x="716" y="1447"/>
                      </a:lnTo>
                      <a:lnTo>
                        <a:pt x="709" y="1447"/>
                      </a:lnTo>
                      <a:lnTo>
                        <a:pt x="703" y="1448"/>
                      </a:lnTo>
                      <a:lnTo>
                        <a:pt x="697" y="1450"/>
                      </a:lnTo>
                      <a:lnTo>
                        <a:pt x="691" y="1453"/>
                      </a:lnTo>
                      <a:lnTo>
                        <a:pt x="687" y="1457"/>
                      </a:lnTo>
                      <a:lnTo>
                        <a:pt x="683" y="1460"/>
                      </a:lnTo>
                      <a:lnTo>
                        <a:pt x="682" y="1465"/>
                      </a:lnTo>
                      <a:lnTo>
                        <a:pt x="680" y="1471"/>
                      </a:lnTo>
                      <a:lnTo>
                        <a:pt x="682" y="1475"/>
                      </a:lnTo>
                      <a:lnTo>
                        <a:pt x="683" y="1479"/>
                      </a:lnTo>
                      <a:lnTo>
                        <a:pt x="686" y="1483"/>
                      </a:lnTo>
                      <a:lnTo>
                        <a:pt x="690" y="1486"/>
                      </a:lnTo>
                      <a:lnTo>
                        <a:pt x="698" y="1491"/>
                      </a:lnTo>
                      <a:lnTo>
                        <a:pt x="709" y="1494"/>
                      </a:lnTo>
                      <a:lnTo>
                        <a:pt x="722" y="1496"/>
                      </a:lnTo>
                      <a:lnTo>
                        <a:pt x="734" y="1493"/>
                      </a:lnTo>
                      <a:lnTo>
                        <a:pt x="740" y="1490"/>
                      </a:lnTo>
                      <a:lnTo>
                        <a:pt x="744" y="1487"/>
                      </a:lnTo>
                      <a:lnTo>
                        <a:pt x="748" y="1484"/>
                      </a:lnTo>
                      <a:lnTo>
                        <a:pt x="752" y="1480"/>
                      </a:lnTo>
                      <a:close/>
                      <a:moveTo>
                        <a:pt x="1149" y="1381"/>
                      </a:moveTo>
                      <a:lnTo>
                        <a:pt x="1149" y="1381"/>
                      </a:lnTo>
                      <a:lnTo>
                        <a:pt x="1145" y="1375"/>
                      </a:lnTo>
                      <a:lnTo>
                        <a:pt x="1140" y="1372"/>
                      </a:lnTo>
                      <a:lnTo>
                        <a:pt x="1134" y="1370"/>
                      </a:lnTo>
                      <a:lnTo>
                        <a:pt x="1127" y="1368"/>
                      </a:lnTo>
                      <a:lnTo>
                        <a:pt x="1122" y="1370"/>
                      </a:lnTo>
                      <a:lnTo>
                        <a:pt x="1115" y="1370"/>
                      </a:lnTo>
                      <a:lnTo>
                        <a:pt x="1109" y="1372"/>
                      </a:lnTo>
                      <a:lnTo>
                        <a:pt x="1104" y="1375"/>
                      </a:lnTo>
                      <a:lnTo>
                        <a:pt x="1093" y="1382"/>
                      </a:lnTo>
                      <a:lnTo>
                        <a:pt x="1090" y="1388"/>
                      </a:lnTo>
                      <a:lnTo>
                        <a:pt x="1086" y="1392"/>
                      </a:lnTo>
                      <a:lnTo>
                        <a:pt x="1084" y="1397"/>
                      </a:lnTo>
                      <a:lnTo>
                        <a:pt x="1083" y="1401"/>
                      </a:lnTo>
                      <a:lnTo>
                        <a:pt x="1084" y="1407"/>
                      </a:lnTo>
                      <a:lnTo>
                        <a:pt x="1086" y="1412"/>
                      </a:lnTo>
                      <a:lnTo>
                        <a:pt x="1089" y="1417"/>
                      </a:lnTo>
                      <a:lnTo>
                        <a:pt x="1093" y="1419"/>
                      </a:lnTo>
                      <a:lnTo>
                        <a:pt x="1098" y="1421"/>
                      </a:lnTo>
                      <a:lnTo>
                        <a:pt x="1102" y="1422"/>
                      </a:lnTo>
                      <a:lnTo>
                        <a:pt x="1108" y="1422"/>
                      </a:lnTo>
                      <a:lnTo>
                        <a:pt x="1115" y="1421"/>
                      </a:lnTo>
                      <a:lnTo>
                        <a:pt x="1126" y="1418"/>
                      </a:lnTo>
                      <a:lnTo>
                        <a:pt x="1137" y="1411"/>
                      </a:lnTo>
                      <a:lnTo>
                        <a:pt x="1141" y="1407"/>
                      </a:lnTo>
                      <a:lnTo>
                        <a:pt x="1145" y="1401"/>
                      </a:lnTo>
                      <a:lnTo>
                        <a:pt x="1148" y="1397"/>
                      </a:lnTo>
                      <a:lnTo>
                        <a:pt x="1149" y="1392"/>
                      </a:lnTo>
                      <a:lnTo>
                        <a:pt x="1151" y="1386"/>
                      </a:lnTo>
                      <a:lnTo>
                        <a:pt x="1149" y="1381"/>
                      </a:lnTo>
                      <a:close/>
                      <a:moveTo>
                        <a:pt x="882" y="1448"/>
                      </a:moveTo>
                      <a:lnTo>
                        <a:pt x="882" y="1448"/>
                      </a:lnTo>
                      <a:lnTo>
                        <a:pt x="880" y="1440"/>
                      </a:lnTo>
                      <a:lnTo>
                        <a:pt x="874" y="1435"/>
                      </a:lnTo>
                      <a:lnTo>
                        <a:pt x="869" y="1430"/>
                      </a:lnTo>
                      <a:lnTo>
                        <a:pt x="860" y="1429"/>
                      </a:lnTo>
                      <a:lnTo>
                        <a:pt x="852" y="1429"/>
                      </a:lnTo>
                      <a:lnTo>
                        <a:pt x="844" y="1429"/>
                      </a:lnTo>
                      <a:lnTo>
                        <a:pt x="834" y="1432"/>
                      </a:lnTo>
                      <a:lnTo>
                        <a:pt x="827" y="1436"/>
                      </a:lnTo>
                      <a:lnTo>
                        <a:pt x="817" y="1442"/>
                      </a:lnTo>
                      <a:lnTo>
                        <a:pt x="812" y="1448"/>
                      </a:lnTo>
                      <a:lnTo>
                        <a:pt x="810" y="1455"/>
                      </a:lnTo>
                      <a:lnTo>
                        <a:pt x="812" y="1461"/>
                      </a:lnTo>
                      <a:lnTo>
                        <a:pt x="816" y="1466"/>
                      </a:lnTo>
                      <a:lnTo>
                        <a:pt x="822" y="1471"/>
                      </a:lnTo>
                      <a:lnTo>
                        <a:pt x="828" y="1473"/>
                      </a:lnTo>
                      <a:lnTo>
                        <a:pt x="837" y="1476"/>
                      </a:lnTo>
                      <a:lnTo>
                        <a:pt x="845" y="1478"/>
                      </a:lnTo>
                      <a:lnTo>
                        <a:pt x="855" y="1478"/>
                      </a:lnTo>
                      <a:lnTo>
                        <a:pt x="863" y="1478"/>
                      </a:lnTo>
                      <a:lnTo>
                        <a:pt x="870" y="1475"/>
                      </a:lnTo>
                      <a:lnTo>
                        <a:pt x="877" y="1471"/>
                      </a:lnTo>
                      <a:lnTo>
                        <a:pt x="881" y="1465"/>
                      </a:lnTo>
                      <a:lnTo>
                        <a:pt x="884" y="1457"/>
                      </a:lnTo>
                      <a:lnTo>
                        <a:pt x="882" y="1448"/>
                      </a:lnTo>
                      <a:close/>
                      <a:moveTo>
                        <a:pt x="1024" y="1418"/>
                      </a:moveTo>
                      <a:lnTo>
                        <a:pt x="1024" y="1418"/>
                      </a:lnTo>
                      <a:lnTo>
                        <a:pt x="1021" y="1411"/>
                      </a:lnTo>
                      <a:lnTo>
                        <a:pt x="1015" y="1406"/>
                      </a:lnTo>
                      <a:lnTo>
                        <a:pt x="1010" y="1403"/>
                      </a:lnTo>
                      <a:lnTo>
                        <a:pt x="1003" y="1401"/>
                      </a:lnTo>
                      <a:lnTo>
                        <a:pt x="996" y="1403"/>
                      </a:lnTo>
                      <a:lnTo>
                        <a:pt x="988" y="1404"/>
                      </a:lnTo>
                      <a:lnTo>
                        <a:pt x="981" y="1407"/>
                      </a:lnTo>
                      <a:lnTo>
                        <a:pt x="972" y="1411"/>
                      </a:lnTo>
                      <a:lnTo>
                        <a:pt x="961" y="1418"/>
                      </a:lnTo>
                      <a:lnTo>
                        <a:pt x="956" y="1425"/>
                      </a:lnTo>
                      <a:lnTo>
                        <a:pt x="953" y="1432"/>
                      </a:lnTo>
                      <a:lnTo>
                        <a:pt x="954" y="1437"/>
                      </a:lnTo>
                      <a:lnTo>
                        <a:pt x="957" y="1443"/>
                      </a:lnTo>
                      <a:lnTo>
                        <a:pt x="963" y="1447"/>
                      </a:lnTo>
                      <a:lnTo>
                        <a:pt x="971" y="1450"/>
                      </a:lnTo>
                      <a:lnTo>
                        <a:pt x="979" y="1453"/>
                      </a:lnTo>
                      <a:lnTo>
                        <a:pt x="989" y="1453"/>
                      </a:lnTo>
                      <a:lnTo>
                        <a:pt x="997" y="1453"/>
                      </a:lnTo>
                      <a:lnTo>
                        <a:pt x="1007" y="1451"/>
                      </a:lnTo>
                      <a:lnTo>
                        <a:pt x="1014" y="1448"/>
                      </a:lnTo>
                      <a:lnTo>
                        <a:pt x="1021" y="1443"/>
                      </a:lnTo>
                      <a:lnTo>
                        <a:pt x="1025" y="1436"/>
                      </a:lnTo>
                      <a:lnTo>
                        <a:pt x="1025" y="1428"/>
                      </a:lnTo>
                      <a:lnTo>
                        <a:pt x="1024" y="1418"/>
                      </a:lnTo>
                      <a:close/>
                      <a:moveTo>
                        <a:pt x="481" y="1508"/>
                      </a:moveTo>
                      <a:lnTo>
                        <a:pt x="481" y="1508"/>
                      </a:lnTo>
                      <a:lnTo>
                        <a:pt x="483" y="1511"/>
                      </a:lnTo>
                      <a:lnTo>
                        <a:pt x="484" y="1509"/>
                      </a:lnTo>
                      <a:lnTo>
                        <a:pt x="484" y="1508"/>
                      </a:lnTo>
                      <a:lnTo>
                        <a:pt x="481" y="1508"/>
                      </a:lnTo>
                      <a:close/>
                      <a:moveTo>
                        <a:pt x="531" y="1509"/>
                      </a:moveTo>
                      <a:lnTo>
                        <a:pt x="531" y="1509"/>
                      </a:lnTo>
                      <a:lnTo>
                        <a:pt x="535" y="1518"/>
                      </a:lnTo>
                      <a:lnTo>
                        <a:pt x="541" y="1523"/>
                      </a:lnTo>
                      <a:lnTo>
                        <a:pt x="548" y="1527"/>
                      </a:lnTo>
                      <a:lnTo>
                        <a:pt x="556" y="1532"/>
                      </a:lnTo>
                      <a:lnTo>
                        <a:pt x="564" y="1533"/>
                      </a:lnTo>
                      <a:lnTo>
                        <a:pt x="574" y="1533"/>
                      </a:lnTo>
                      <a:lnTo>
                        <a:pt x="593" y="1534"/>
                      </a:lnTo>
                      <a:lnTo>
                        <a:pt x="589" y="1525"/>
                      </a:lnTo>
                      <a:lnTo>
                        <a:pt x="584" y="1518"/>
                      </a:lnTo>
                      <a:lnTo>
                        <a:pt x="577" y="1514"/>
                      </a:lnTo>
                      <a:lnTo>
                        <a:pt x="570" y="1511"/>
                      </a:lnTo>
                      <a:lnTo>
                        <a:pt x="561" y="1508"/>
                      </a:lnTo>
                      <a:lnTo>
                        <a:pt x="552" y="1508"/>
                      </a:lnTo>
                      <a:lnTo>
                        <a:pt x="531" y="1509"/>
                      </a:lnTo>
                      <a:close/>
                      <a:moveTo>
                        <a:pt x="1252" y="1407"/>
                      </a:moveTo>
                      <a:lnTo>
                        <a:pt x="1252" y="1407"/>
                      </a:lnTo>
                      <a:lnTo>
                        <a:pt x="1262" y="1404"/>
                      </a:lnTo>
                      <a:lnTo>
                        <a:pt x="1271" y="1400"/>
                      </a:lnTo>
                      <a:lnTo>
                        <a:pt x="1278" y="1396"/>
                      </a:lnTo>
                      <a:lnTo>
                        <a:pt x="1285" y="1390"/>
                      </a:lnTo>
                      <a:lnTo>
                        <a:pt x="1292" y="1385"/>
                      </a:lnTo>
                      <a:lnTo>
                        <a:pt x="1296" y="1379"/>
                      </a:lnTo>
                      <a:lnTo>
                        <a:pt x="1300" y="1371"/>
                      </a:lnTo>
                      <a:lnTo>
                        <a:pt x="1303" y="1364"/>
                      </a:lnTo>
                      <a:lnTo>
                        <a:pt x="1293" y="1364"/>
                      </a:lnTo>
                      <a:lnTo>
                        <a:pt x="1284" y="1365"/>
                      </a:lnTo>
                      <a:lnTo>
                        <a:pt x="1275" y="1370"/>
                      </a:lnTo>
                      <a:lnTo>
                        <a:pt x="1267" y="1375"/>
                      </a:lnTo>
                      <a:lnTo>
                        <a:pt x="1262" y="1382"/>
                      </a:lnTo>
                      <a:lnTo>
                        <a:pt x="1256" y="1390"/>
                      </a:lnTo>
                      <a:lnTo>
                        <a:pt x="1253" y="1399"/>
                      </a:lnTo>
                      <a:lnTo>
                        <a:pt x="1252" y="1407"/>
                      </a:lnTo>
                      <a:close/>
                      <a:moveTo>
                        <a:pt x="521" y="1527"/>
                      </a:moveTo>
                      <a:lnTo>
                        <a:pt x="521" y="1527"/>
                      </a:lnTo>
                      <a:lnTo>
                        <a:pt x="520" y="1526"/>
                      </a:lnTo>
                      <a:lnTo>
                        <a:pt x="519" y="1526"/>
                      </a:lnTo>
                      <a:lnTo>
                        <a:pt x="520" y="1527"/>
                      </a:lnTo>
                      <a:lnTo>
                        <a:pt x="521" y="1527"/>
                      </a:lnTo>
                      <a:close/>
                      <a:moveTo>
                        <a:pt x="521" y="1527"/>
                      </a:moveTo>
                      <a:lnTo>
                        <a:pt x="521" y="1527"/>
                      </a:lnTo>
                      <a:lnTo>
                        <a:pt x="523" y="1529"/>
                      </a:lnTo>
                      <a:lnTo>
                        <a:pt x="524" y="1529"/>
                      </a:lnTo>
                      <a:lnTo>
                        <a:pt x="524" y="1527"/>
                      </a:lnTo>
                      <a:lnTo>
                        <a:pt x="521" y="1527"/>
                      </a:lnTo>
                      <a:close/>
                      <a:moveTo>
                        <a:pt x="530" y="1533"/>
                      </a:moveTo>
                      <a:lnTo>
                        <a:pt x="530" y="1533"/>
                      </a:lnTo>
                      <a:close/>
                      <a:moveTo>
                        <a:pt x="1304" y="1383"/>
                      </a:moveTo>
                      <a:lnTo>
                        <a:pt x="1304" y="1383"/>
                      </a:lnTo>
                      <a:close/>
                      <a:moveTo>
                        <a:pt x="543" y="1533"/>
                      </a:moveTo>
                      <a:lnTo>
                        <a:pt x="543" y="1533"/>
                      </a:lnTo>
                      <a:lnTo>
                        <a:pt x="542" y="1532"/>
                      </a:lnTo>
                      <a:lnTo>
                        <a:pt x="539" y="1530"/>
                      </a:lnTo>
                      <a:lnTo>
                        <a:pt x="538" y="1530"/>
                      </a:lnTo>
                      <a:lnTo>
                        <a:pt x="537" y="1532"/>
                      </a:lnTo>
                      <a:lnTo>
                        <a:pt x="537" y="1533"/>
                      </a:lnTo>
                      <a:lnTo>
                        <a:pt x="537" y="1534"/>
                      </a:lnTo>
                      <a:lnTo>
                        <a:pt x="539" y="1534"/>
                      </a:lnTo>
                      <a:lnTo>
                        <a:pt x="543" y="1533"/>
                      </a:lnTo>
                      <a:close/>
                      <a:moveTo>
                        <a:pt x="543" y="1533"/>
                      </a:moveTo>
                      <a:lnTo>
                        <a:pt x="543" y="1533"/>
                      </a:lnTo>
                      <a:lnTo>
                        <a:pt x="543" y="1536"/>
                      </a:lnTo>
                      <a:lnTo>
                        <a:pt x="546" y="1536"/>
                      </a:lnTo>
                      <a:lnTo>
                        <a:pt x="546" y="1534"/>
                      </a:lnTo>
                      <a:lnTo>
                        <a:pt x="545" y="1533"/>
                      </a:lnTo>
                      <a:lnTo>
                        <a:pt x="543" y="1533"/>
                      </a:lnTo>
                      <a:close/>
                      <a:moveTo>
                        <a:pt x="709" y="1534"/>
                      </a:moveTo>
                      <a:lnTo>
                        <a:pt x="709" y="1534"/>
                      </a:lnTo>
                      <a:lnTo>
                        <a:pt x="708" y="1530"/>
                      </a:lnTo>
                      <a:lnTo>
                        <a:pt x="707" y="1525"/>
                      </a:lnTo>
                      <a:lnTo>
                        <a:pt x="703" y="1520"/>
                      </a:lnTo>
                      <a:lnTo>
                        <a:pt x="698" y="1518"/>
                      </a:lnTo>
                      <a:lnTo>
                        <a:pt x="689" y="1512"/>
                      </a:lnTo>
                      <a:lnTo>
                        <a:pt x="678" y="1509"/>
                      </a:lnTo>
                      <a:lnTo>
                        <a:pt x="665" y="1509"/>
                      </a:lnTo>
                      <a:lnTo>
                        <a:pt x="660" y="1511"/>
                      </a:lnTo>
                      <a:lnTo>
                        <a:pt x="654" y="1512"/>
                      </a:lnTo>
                      <a:lnTo>
                        <a:pt x="650" y="1515"/>
                      </a:lnTo>
                      <a:lnTo>
                        <a:pt x="646" y="1518"/>
                      </a:lnTo>
                      <a:lnTo>
                        <a:pt x="643" y="1523"/>
                      </a:lnTo>
                      <a:lnTo>
                        <a:pt x="642" y="1527"/>
                      </a:lnTo>
                      <a:lnTo>
                        <a:pt x="649" y="1532"/>
                      </a:lnTo>
                      <a:lnTo>
                        <a:pt x="656" y="1536"/>
                      </a:lnTo>
                      <a:lnTo>
                        <a:pt x="664" y="1538"/>
                      </a:lnTo>
                      <a:lnTo>
                        <a:pt x="672" y="1541"/>
                      </a:lnTo>
                      <a:lnTo>
                        <a:pt x="682" y="1543"/>
                      </a:lnTo>
                      <a:lnTo>
                        <a:pt x="691" y="1541"/>
                      </a:lnTo>
                      <a:lnTo>
                        <a:pt x="700" y="1538"/>
                      </a:lnTo>
                      <a:lnTo>
                        <a:pt x="709" y="1534"/>
                      </a:lnTo>
                      <a:close/>
                      <a:moveTo>
                        <a:pt x="1203" y="1412"/>
                      </a:moveTo>
                      <a:lnTo>
                        <a:pt x="1203" y="1412"/>
                      </a:lnTo>
                      <a:lnTo>
                        <a:pt x="1192" y="1410"/>
                      </a:lnTo>
                      <a:lnTo>
                        <a:pt x="1183" y="1411"/>
                      </a:lnTo>
                      <a:lnTo>
                        <a:pt x="1173" y="1412"/>
                      </a:lnTo>
                      <a:lnTo>
                        <a:pt x="1163" y="1418"/>
                      </a:lnTo>
                      <a:lnTo>
                        <a:pt x="1156" y="1424"/>
                      </a:lnTo>
                      <a:lnTo>
                        <a:pt x="1149" y="1432"/>
                      </a:lnTo>
                      <a:lnTo>
                        <a:pt x="1145" y="1440"/>
                      </a:lnTo>
                      <a:lnTo>
                        <a:pt x="1143" y="1448"/>
                      </a:lnTo>
                      <a:lnTo>
                        <a:pt x="1152" y="1451"/>
                      </a:lnTo>
                      <a:lnTo>
                        <a:pt x="1163" y="1451"/>
                      </a:lnTo>
                      <a:lnTo>
                        <a:pt x="1173" y="1448"/>
                      </a:lnTo>
                      <a:lnTo>
                        <a:pt x="1183" y="1444"/>
                      </a:lnTo>
                      <a:lnTo>
                        <a:pt x="1191" y="1439"/>
                      </a:lnTo>
                      <a:lnTo>
                        <a:pt x="1198" y="1430"/>
                      </a:lnTo>
                      <a:lnTo>
                        <a:pt x="1202" y="1422"/>
                      </a:lnTo>
                      <a:lnTo>
                        <a:pt x="1203" y="1418"/>
                      </a:lnTo>
                      <a:lnTo>
                        <a:pt x="1203" y="1412"/>
                      </a:lnTo>
                      <a:close/>
                      <a:moveTo>
                        <a:pt x="546" y="1536"/>
                      </a:moveTo>
                      <a:lnTo>
                        <a:pt x="546" y="1536"/>
                      </a:lnTo>
                      <a:lnTo>
                        <a:pt x="548" y="1537"/>
                      </a:lnTo>
                      <a:lnTo>
                        <a:pt x="549" y="1538"/>
                      </a:lnTo>
                      <a:lnTo>
                        <a:pt x="553" y="1538"/>
                      </a:lnTo>
                      <a:lnTo>
                        <a:pt x="553" y="1537"/>
                      </a:lnTo>
                      <a:lnTo>
                        <a:pt x="550" y="1536"/>
                      </a:lnTo>
                      <a:lnTo>
                        <a:pt x="546" y="1536"/>
                      </a:lnTo>
                      <a:close/>
                      <a:moveTo>
                        <a:pt x="553" y="1538"/>
                      </a:moveTo>
                      <a:lnTo>
                        <a:pt x="553" y="1538"/>
                      </a:lnTo>
                      <a:lnTo>
                        <a:pt x="554" y="1540"/>
                      </a:lnTo>
                      <a:lnTo>
                        <a:pt x="556" y="1540"/>
                      </a:lnTo>
                      <a:lnTo>
                        <a:pt x="560" y="1540"/>
                      </a:lnTo>
                      <a:lnTo>
                        <a:pt x="560" y="1538"/>
                      </a:lnTo>
                      <a:lnTo>
                        <a:pt x="557" y="1538"/>
                      </a:lnTo>
                      <a:lnTo>
                        <a:pt x="553" y="1538"/>
                      </a:lnTo>
                      <a:close/>
                      <a:moveTo>
                        <a:pt x="1284" y="1401"/>
                      </a:moveTo>
                      <a:lnTo>
                        <a:pt x="1284" y="1401"/>
                      </a:lnTo>
                      <a:close/>
                      <a:moveTo>
                        <a:pt x="560" y="1540"/>
                      </a:moveTo>
                      <a:lnTo>
                        <a:pt x="560" y="1540"/>
                      </a:lnTo>
                      <a:lnTo>
                        <a:pt x="561" y="1543"/>
                      </a:lnTo>
                      <a:lnTo>
                        <a:pt x="564" y="1543"/>
                      </a:lnTo>
                      <a:lnTo>
                        <a:pt x="566" y="1543"/>
                      </a:lnTo>
                      <a:lnTo>
                        <a:pt x="567" y="1541"/>
                      </a:lnTo>
                      <a:lnTo>
                        <a:pt x="567" y="1540"/>
                      </a:lnTo>
                      <a:lnTo>
                        <a:pt x="567" y="1538"/>
                      </a:lnTo>
                      <a:lnTo>
                        <a:pt x="564" y="1538"/>
                      </a:lnTo>
                      <a:lnTo>
                        <a:pt x="560" y="1540"/>
                      </a:lnTo>
                      <a:close/>
                      <a:moveTo>
                        <a:pt x="1278" y="1406"/>
                      </a:moveTo>
                      <a:lnTo>
                        <a:pt x="1278" y="1406"/>
                      </a:lnTo>
                      <a:close/>
                      <a:moveTo>
                        <a:pt x="834" y="1520"/>
                      </a:moveTo>
                      <a:lnTo>
                        <a:pt x="834" y="1520"/>
                      </a:lnTo>
                      <a:lnTo>
                        <a:pt x="833" y="1516"/>
                      </a:lnTo>
                      <a:lnTo>
                        <a:pt x="830" y="1511"/>
                      </a:lnTo>
                      <a:lnTo>
                        <a:pt x="826" y="1508"/>
                      </a:lnTo>
                      <a:lnTo>
                        <a:pt x="822" y="1504"/>
                      </a:lnTo>
                      <a:lnTo>
                        <a:pt x="810" y="1500"/>
                      </a:lnTo>
                      <a:lnTo>
                        <a:pt x="798" y="1498"/>
                      </a:lnTo>
                      <a:lnTo>
                        <a:pt x="786" y="1500"/>
                      </a:lnTo>
                      <a:lnTo>
                        <a:pt x="780" y="1501"/>
                      </a:lnTo>
                      <a:lnTo>
                        <a:pt x="776" y="1504"/>
                      </a:lnTo>
                      <a:lnTo>
                        <a:pt x="772" y="1507"/>
                      </a:lnTo>
                      <a:lnTo>
                        <a:pt x="768" y="1511"/>
                      </a:lnTo>
                      <a:lnTo>
                        <a:pt x="765" y="1515"/>
                      </a:lnTo>
                      <a:lnTo>
                        <a:pt x="763" y="1520"/>
                      </a:lnTo>
                      <a:lnTo>
                        <a:pt x="766" y="1525"/>
                      </a:lnTo>
                      <a:lnTo>
                        <a:pt x="769" y="1529"/>
                      </a:lnTo>
                      <a:lnTo>
                        <a:pt x="772" y="1532"/>
                      </a:lnTo>
                      <a:lnTo>
                        <a:pt x="776" y="1533"/>
                      </a:lnTo>
                      <a:lnTo>
                        <a:pt x="786" y="1536"/>
                      </a:lnTo>
                      <a:lnTo>
                        <a:pt x="797" y="1537"/>
                      </a:lnTo>
                      <a:lnTo>
                        <a:pt x="808" y="1536"/>
                      </a:lnTo>
                      <a:lnTo>
                        <a:pt x="819" y="1533"/>
                      </a:lnTo>
                      <a:lnTo>
                        <a:pt x="827" y="1527"/>
                      </a:lnTo>
                      <a:lnTo>
                        <a:pt x="831" y="1525"/>
                      </a:lnTo>
                      <a:lnTo>
                        <a:pt x="834" y="1520"/>
                      </a:lnTo>
                      <a:close/>
                      <a:moveTo>
                        <a:pt x="1273" y="1410"/>
                      </a:moveTo>
                      <a:lnTo>
                        <a:pt x="1273" y="1410"/>
                      </a:lnTo>
                      <a:close/>
                      <a:moveTo>
                        <a:pt x="1087" y="1455"/>
                      </a:moveTo>
                      <a:lnTo>
                        <a:pt x="1087" y="1455"/>
                      </a:lnTo>
                      <a:lnTo>
                        <a:pt x="1084" y="1453"/>
                      </a:lnTo>
                      <a:lnTo>
                        <a:pt x="1079" y="1451"/>
                      </a:lnTo>
                      <a:lnTo>
                        <a:pt x="1069" y="1450"/>
                      </a:lnTo>
                      <a:lnTo>
                        <a:pt x="1057" y="1450"/>
                      </a:lnTo>
                      <a:lnTo>
                        <a:pt x="1046" y="1454"/>
                      </a:lnTo>
                      <a:lnTo>
                        <a:pt x="1036" y="1460"/>
                      </a:lnTo>
                      <a:lnTo>
                        <a:pt x="1032" y="1462"/>
                      </a:lnTo>
                      <a:lnTo>
                        <a:pt x="1029" y="1466"/>
                      </a:lnTo>
                      <a:lnTo>
                        <a:pt x="1026" y="1471"/>
                      </a:lnTo>
                      <a:lnTo>
                        <a:pt x="1025" y="1476"/>
                      </a:lnTo>
                      <a:lnTo>
                        <a:pt x="1025" y="1482"/>
                      </a:lnTo>
                      <a:lnTo>
                        <a:pt x="1028" y="1487"/>
                      </a:lnTo>
                      <a:lnTo>
                        <a:pt x="1036" y="1489"/>
                      </a:lnTo>
                      <a:lnTo>
                        <a:pt x="1047" y="1490"/>
                      </a:lnTo>
                      <a:lnTo>
                        <a:pt x="1057" y="1489"/>
                      </a:lnTo>
                      <a:lnTo>
                        <a:pt x="1068" y="1484"/>
                      </a:lnTo>
                      <a:lnTo>
                        <a:pt x="1078" y="1480"/>
                      </a:lnTo>
                      <a:lnTo>
                        <a:pt x="1084" y="1473"/>
                      </a:lnTo>
                      <a:lnTo>
                        <a:pt x="1086" y="1469"/>
                      </a:lnTo>
                      <a:lnTo>
                        <a:pt x="1089" y="1465"/>
                      </a:lnTo>
                      <a:lnTo>
                        <a:pt x="1089" y="1461"/>
                      </a:lnTo>
                      <a:lnTo>
                        <a:pt x="1087" y="1455"/>
                      </a:lnTo>
                      <a:close/>
                      <a:moveTo>
                        <a:pt x="891" y="1507"/>
                      </a:moveTo>
                      <a:lnTo>
                        <a:pt x="891" y="1507"/>
                      </a:lnTo>
                      <a:lnTo>
                        <a:pt x="892" y="1511"/>
                      </a:lnTo>
                      <a:lnTo>
                        <a:pt x="895" y="1514"/>
                      </a:lnTo>
                      <a:lnTo>
                        <a:pt x="899" y="1516"/>
                      </a:lnTo>
                      <a:lnTo>
                        <a:pt x="903" y="1518"/>
                      </a:lnTo>
                      <a:lnTo>
                        <a:pt x="914" y="1519"/>
                      </a:lnTo>
                      <a:lnTo>
                        <a:pt x="927" y="1518"/>
                      </a:lnTo>
                      <a:lnTo>
                        <a:pt x="938" y="1515"/>
                      </a:lnTo>
                      <a:lnTo>
                        <a:pt x="947" y="1508"/>
                      </a:lnTo>
                      <a:lnTo>
                        <a:pt x="952" y="1505"/>
                      </a:lnTo>
                      <a:lnTo>
                        <a:pt x="954" y="1501"/>
                      </a:lnTo>
                      <a:lnTo>
                        <a:pt x="957" y="1496"/>
                      </a:lnTo>
                      <a:lnTo>
                        <a:pt x="957" y="1490"/>
                      </a:lnTo>
                      <a:lnTo>
                        <a:pt x="954" y="1486"/>
                      </a:lnTo>
                      <a:lnTo>
                        <a:pt x="950" y="1483"/>
                      </a:lnTo>
                      <a:lnTo>
                        <a:pt x="946" y="1482"/>
                      </a:lnTo>
                      <a:lnTo>
                        <a:pt x="941" y="1480"/>
                      </a:lnTo>
                      <a:lnTo>
                        <a:pt x="928" y="1479"/>
                      </a:lnTo>
                      <a:lnTo>
                        <a:pt x="916" y="1480"/>
                      </a:lnTo>
                      <a:lnTo>
                        <a:pt x="905" y="1484"/>
                      </a:lnTo>
                      <a:lnTo>
                        <a:pt x="896" y="1490"/>
                      </a:lnTo>
                      <a:lnTo>
                        <a:pt x="894" y="1494"/>
                      </a:lnTo>
                      <a:lnTo>
                        <a:pt x="891" y="1497"/>
                      </a:lnTo>
                      <a:lnTo>
                        <a:pt x="891" y="1502"/>
                      </a:lnTo>
                      <a:lnTo>
                        <a:pt x="891" y="1507"/>
                      </a:lnTo>
                      <a:close/>
                      <a:moveTo>
                        <a:pt x="610" y="1551"/>
                      </a:moveTo>
                      <a:lnTo>
                        <a:pt x="610" y="1551"/>
                      </a:lnTo>
                      <a:lnTo>
                        <a:pt x="624" y="1555"/>
                      </a:lnTo>
                      <a:lnTo>
                        <a:pt x="640" y="1559"/>
                      </a:lnTo>
                      <a:lnTo>
                        <a:pt x="649" y="1561"/>
                      </a:lnTo>
                      <a:lnTo>
                        <a:pt x="657" y="1562"/>
                      </a:lnTo>
                      <a:lnTo>
                        <a:pt x="664" y="1561"/>
                      </a:lnTo>
                      <a:lnTo>
                        <a:pt x="671" y="1559"/>
                      </a:lnTo>
                      <a:lnTo>
                        <a:pt x="657" y="1554"/>
                      </a:lnTo>
                      <a:lnTo>
                        <a:pt x="640" y="1548"/>
                      </a:lnTo>
                      <a:lnTo>
                        <a:pt x="633" y="1547"/>
                      </a:lnTo>
                      <a:lnTo>
                        <a:pt x="625" y="1547"/>
                      </a:lnTo>
                      <a:lnTo>
                        <a:pt x="617" y="1547"/>
                      </a:lnTo>
                      <a:lnTo>
                        <a:pt x="610" y="1551"/>
                      </a:lnTo>
                      <a:close/>
                      <a:moveTo>
                        <a:pt x="1190" y="1465"/>
                      </a:moveTo>
                      <a:lnTo>
                        <a:pt x="1190" y="1465"/>
                      </a:lnTo>
                      <a:lnTo>
                        <a:pt x="1202" y="1457"/>
                      </a:lnTo>
                      <a:lnTo>
                        <a:pt x="1215" y="1450"/>
                      </a:lnTo>
                      <a:lnTo>
                        <a:pt x="1227" y="1440"/>
                      </a:lnTo>
                      <a:lnTo>
                        <a:pt x="1233" y="1436"/>
                      </a:lnTo>
                      <a:lnTo>
                        <a:pt x="1237" y="1430"/>
                      </a:lnTo>
                      <a:lnTo>
                        <a:pt x="1219" y="1436"/>
                      </a:lnTo>
                      <a:lnTo>
                        <a:pt x="1202" y="1444"/>
                      </a:lnTo>
                      <a:lnTo>
                        <a:pt x="1197" y="1450"/>
                      </a:lnTo>
                      <a:lnTo>
                        <a:pt x="1191" y="1454"/>
                      </a:lnTo>
                      <a:lnTo>
                        <a:pt x="1188" y="1460"/>
                      </a:lnTo>
                      <a:lnTo>
                        <a:pt x="1188" y="1462"/>
                      </a:lnTo>
                      <a:lnTo>
                        <a:pt x="1190" y="1465"/>
                      </a:lnTo>
                      <a:close/>
                      <a:moveTo>
                        <a:pt x="722" y="1562"/>
                      </a:moveTo>
                      <a:lnTo>
                        <a:pt x="722" y="1562"/>
                      </a:lnTo>
                      <a:lnTo>
                        <a:pt x="727" y="1565"/>
                      </a:lnTo>
                      <a:lnTo>
                        <a:pt x="734" y="1568"/>
                      </a:lnTo>
                      <a:lnTo>
                        <a:pt x="751" y="1569"/>
                      </a:lnTo>
                      <a:lnTo>
                        <a:pt x="768" y="1568"/>
                      </a:lnTo>
                      <a:lnTo>
                        <a:pt x="776" y="1566"/>
                      </a:lnTo>
                      <a:lnTo>
                        <a:pt x="781" y="1565"/>
                      </a:lnTo>
                      <a:lnTo>
                        <a:pt x="780" y="1561"/>
                      </a:lnTo>
                      <a:lnTo>
                        <a:pt x="777" y="1558"/>
                      </a:lnTo>
                      <a:lnTo>
                        <a:pt x="770" y="1554"/>
                      </a:lnTo>
                      <a:lnTo>
                        <a:pt x="759" y="1550"/>
                      </a:lnTo>
                      <a:lnTo>
                        <a:pt x="748" y="1550"/>
                      </a:lnTo>
                      <a:lnTo>
                        <a:pt x="737" y="1550"/>
                      </a:lnTo>
                      <a:lnTo>
                        <a:pt x="729" y="1552"/>
                      </a:lnTo>
                      <a:lnTo>
                        <a:pt x="725" y="1554"/>
                      </a:lnTo>
                      <a:lnTo>
                        <a:pt x="723" y="1556"/>
                      </a:lnTo>
                      <a:lnTo>
                        <a:pt x="722" y="1559"/>
                      </a:lnTo>
                      <a:lnTo>
                        <a:pt x="722" y="1562"/>
                      </a:lnTo>
                      <a:close/>
                      <a:moveTo>
                        <a:pt x="1082" y="1509"/>
                      </a:moveTo>
                      <a:lnTo>
                        <a:pt x="1082" y="1509"/>
                      </a:lnTo>
                      <a:lnTo>
                        <a:pt x="1100" y="1505"/>
                      </a:lnTo>
                      <a:lnTo>
                        <a:pt x="1116" y="1498"/>
                      </a:lnTo>
                      <a:lnTo>
                        <a:pt x="1123" y="1496"/>
                      </a:lnTo>
                      <a:lnTo>
                        <a:pt x="1130" y="1490"/>
                      </a:lnTo>
                      <a:lnTo>
                        <a:pt x="1136" y="1484"/>
                      </a:lnTo>
                      <a:lnTo>
                        <a:pt x="1138" y="1479"/>
                      </a:lnTo>
                      <a:lnTo>
                        <a:pt x="1130" y="1479"/>
                      </a:lnTo>
                      <a:lnTo>
                        <a:pt x="1120" y="1479"/>
                      </a:lnTo>
                      <a:lnTo>
                        <a:pt x="1111" y="1482"/>
                      </a:lnTo>
                      <a:lnTo>
                        <a:pt x="1101" y="1484"/>
                      </a:lnTo>
                      <a:lnTo>
                        <a:pt x="1093" y="1489"/>
                      </a:lnTo>
                      <a:lnTo>
                        <a:pt x="1086" y="1494"/>
                      </a:lnTo>
                      <a:lnTo>
                        <a:pt x="1082" y="1501"/>
                      </a:lnTo>
                      <a:lnTo>
                        <a:pt x="1082" y="1505"/>
                      </a:lnTo>
                      <a:lnTo>
                        <a:pt x="1082" y="1509"/>
                      </a:lnTo>
                      <a:close/>
                      <a:moveTo>
                        <a:pt x="697" y="1570"/>
                      </a:moveTo>
                      <a:lnTo>
                        <a:pt x="697" y="1570"/>
                      </a:lnTo>
                      <a:close/>
                      <a:moveTo>
                        <a:pt x="707" y="1572"/>
                      </a:moveTo>
                      <a:lnTo>
                        <a:pt x="707" y="1572"/>
                      </a:lnTo>
                      <a:close/>
                      <a:moveTo>
                        <a:pt x="835" y="1551"/>
                      </a:moveTo>
                      <a:lnTo>
                        <a:pt x="835" y="1551"/>
                      </a:lnTo>
                      <a:lnTo>
                        <a:pt x="837" y="1554"/>
                      </a:lnTo>
                      <a:lnTo>
                        <a:pt x="840" y="1556"/>
                      </a:lnTo>
                      <a:lnTo>
                        <a:pt x="842" y="1559"/>
                      </a:lnTo>
                      <a:lnTo>
                        <a:pt x="846" y="1561"/>
                      </a:lnTo>
                      <a:lnTo>
                        <a:pt x="855" y="1562"/>
                      </a:lnTo>
                      <a:lnTo>
                        <a:pt x="863" y="1562"/>
                      </a:lnTo>
                      <a:lnTo>
                        <a:pt x="874" y="1561"/>
                      </a:lnTo>
                      <a:lnTo>
                        <a:pt x="884" y="1558"/>
                      </a:lnTo>
                      <a:lnTo>
                        <a:pt x="899" y="1551"/>
                      </a:lnTo>
                      <a:lnTo>
                        <a:pt x="898" y="1547"/>
                      </a:lnTo>
                      <a:lnTo>
                        <a:pt x="896" y="1544"/>
                      </a:lnTo>
                      <a:lnTo>
                        <a:pt x="894" y="1541"/>
                      </a:lnTo>
                      <a:lnTo>
                        <a:pt x="889" y="1538"/>
                      </a:lnTo>
                      <a:lnTo>
                        <a:pt x="881" y="1537"/>
                      </a:lnTo>
                      <a:lnTo>
                        <a:pt x="871" y="1537"/>
                      </a:lnTo>
                      <a:lnTo>
                        <a:pt x="860" y="1538"/>
                      </a:lnTo>
                      <a:lnTo>
                        <a:pt x="851" y="1541"/>
                      </a:lnTo>
                      <a:lnTo>
                        <a:pt x="842" y="1545"/>
                      </a:lnTo>
                      <a:lnTo>
                        <a:pt x="835" y="1551"/>
                      </a:lnTo>
                      <a:close/>
                      <a:moveTo>
                        <a:pt x="967" y="1538"/>
                      </a:moveTo>
                      <a:lnTo>
                        <a:pt x="967" y="1538"/>
                      </a:lnTo>
                      <a:lnTo>
                        <a:pt x="974" y="1540"/>
                      </a:lnTo>
                      <a:lnTo>
                        <a:pt x="982" y="1541"/>
                      </a:lnTo>
                      <a:lnTo>
                        <a:pt x="992" y="1540"/>
                      </a:lnTo>
                      <a:lnTo>
                        <a:pt x="1000" y="1538"/>
                      </a:lnTo>
                      <a:lnTo>
                        <a:pt x="1008" y="1534"/>
                      </a:lnTo>
                      <a:lnTo>
                        <a:pt x="1015" y="1530"/>
                      </a:lnTo>
                      <a:lnTo>
                        <a:pt x="1022" y="1525"/>
                      </a:lnTo>
                      <a:lnTo>
                        <a:pt x="1026" y="1518"/>
                      </a:lnTo>
                      <a:lnTo>
                        <a:pt x="1018" y="1514"/>
                      </a:lnTo>
                      <a:lnTo>
                        <a:pt x="1010" y="1514"/>
                      </a:lnTo>
                      <a:lnTo>
                        <a:pt x="999" y="1514"/>
                      </a:lnTo>
                      <a:lnTo>
                        <a:pt x="989" y="1516"/>
                      </a:lnTo>
                      <a:lnTo>
                        <a:pt x="979" y="1520"/>
                      </a:lnTo>
                      <a:lnTo>
                        <a:pt x="972" y="1525"/>
                      </a:lnTo>
                      <a:lnTo>
                        <a:pt x="970" y="1527"/>
                      </a:lnTo>
                      <a:lnTo>
                        <a:pt x="968" y="1532"/>
                      </a:lnTo>
                      <a:lnTo>
                        <a:pt x="967" y="1534"/>
                      </a:lnTo>
                      <a:lnTo>
                        <a:pt x="967" y="1538"/>
                      </a:lnTo>
                      <a:close/>
                      <a:moveTo>
                        <a:pt x="1154" y="1486"/>
                      </a:moveTo>
                      <a:lnTo>
                        <a:pt x="1154" y="1486"/>
                      </a:lnTo>
                      <a:close/>
                      <a:moveTo>
                        <a:pt x="716" y="1573"/>
                      </a:moveTo>
                      <a:lnTo>
                        <a:pt x="716" y="1573"/>
                      </a:lnTo>
                      <a:lnTo>
                        <a:pt x="721" y="1572"/>
                      </a:lnTo>
                      <a:lnTo>
                        <a:pt x="722" y="1570"/>
                      </a:lnTo>
                      <a:lnTo>
                        <a:pt x="723" y="1569"/>
                      </a:lnTo>
                      <a:lnTo>
                        <a:pt x="719" y="1570"/>
                      </a:lnTo>
                      <a:lnTo>
                        <a:pt x="718" y="1572"/>
                      </a:lnTo>
                      <a:lnTo>
                        <a:pt x="716" y="1573"/>
                      </a:lnTo>
                      <a:close/>
                      <a:moveTo>
                        <a:pt x="1144" y="1491"/>
                      </a:moveTo>
                      <a:lnTo>
                        <a:pt x="1144" y="1491"/>
                      </a:lnTo>
                      <a:lnTo>
                        <a:pt x="1145" y="1491"/>
                      </a:lnTo>
                      <a:lnTo>
                        <a:pt x="1144" y="1491"/>
                      </a:lnTo>
                      <a:close/>
                      <a:moveTo>
                        <a:pt x="730" y="1574"/>
                      </a:moveTo>
                      <a:lnTo>
                        <a:pt x="730" y="1574"/>
                      </a:lnTo>
                      <a:lnTo>
                        <a:pt x="734" y="1573"/>
                      </a:lnTo>
                      <a:lnTo>
                        <a:pt x="736" y="1572"/>
                      </a:lnTo>
                      <a:lnTo>
                        <a:pt x="736" y="1569"/>
                      </a:lnTo>
                      <a:lnTo>
                        <a:pt x="733" y="1572"/>
                      </a:lnTo>
                      <a:lnTo>
                        <a:pt x="730" y="1572"/>
                      </a:lnTo>
                      <a:lnTo>
                        <a:pt x="730" y="1574"/>
                      </a:lnTo>
                      <a:close/>
                      <a:moveTo>
                        <a:pt x="741" y="1576"/>
                      </a:moveTo>
                      <a:lnTo>
                        <a:pt x="741" y="1576"/>
                      </a:lnTo>
                      <a:lnTo>
                        <a:pt x="744" y="1574"/>
                      </a:lnTo>
                      <a:lnTo>
                        <a:pt x="747" y="1573"/>
                      </a:lnTo>
                      <a:lnTo>
                        <a:pt x="747" y="1570"/>
                      </a:lnTo>
                      <a:lnTo>
                        <a:pt x="743" y="1573"/>
                      </a:lnTo>
                      <a:lnTo>
                        <a:pt x="741" y="1573"/>
                      </a:lnTo>
                      <a:lnTo>
                        <a:pt x="741" y="1576"/>
                      </a:lnTo>
                      <a:close/>
                      <a:moveTo>
                        <a:pt x="804" y="1573"/>
                      </a:moveTo>
                      <a:lnTo>
                        <a:pt x="804" y="1573"/>
                      </a:lnTo>
                      <a:lnTo>
                        <a:pt x="802" y="1570"/>
                      </a:lnTo>
                      <a:lnTo>
                        <a:pt x="801" y="1570"/>
                      </a:lnTo>
                      <a:lnTo>
                        <a:pt x="799" y="1570"/>
                      </a:lnTo>
                      <a:lnTo>
                        <a:pt x="798" y="1572"/>
                      </a:lnTo>
                      <a:lnTo>
                        <a:pt x="798" y="1573"/>
                      </a:lnTo>
                      <a:lnTo>
                        <a:pt x="798" y="1574"/>
                      </a:lnTo>
                      <a:lnTo>
                        <a:pt x="799" y="1574"/>
                      </a:lnTo>
                      <a:lnTo>
                        <a:pt x="804" y="1573"/>
                      </a:lnTo>
                      <a:close/>
                      <a:moveTo>
                        <a:pt x="804" y="1573"/>
                      </a:moveTo>
                      <a:lnTo>
                        <a:pt x="804" y="1573"/>
                      </a:lnTo>
                      <a:lnTo>
                        <a:pt x="809" y="1574"/>
                      </a:lnTo>
                      <a:lnTo>
                        <a:pt x="815" y="1576"/>
                      </a:lnTo>
                      <a:lnTo>
                        <a:pt x="828" y="1574"/>
                      </a:lnTo>
                      <a:lnTo>
                        <a:pt x="842" y="1573"/>
                      </a:lnTo>
                      <a:lnTo>
                        <a:pt x="848" y="1573"/>
                      </a:lnTo>
                      <a:lnTo>
                        <a:pt x="853" y="1573"/>
                      </a:lnTo>
                      <a:lnTo>
                        <a:pt x="848" y="1570"/>
                      </a:lnTo>
                      <a:lnTo>
                        <a:pt x="842" y="1569"/>
                      </a:lnTo>
                      <a:lnTo>
                        <a:pt x="834" y="1568"/>
                      </a:lnTo>
                      <a:lnTo>
                        <a:pt x="827" y="1568"/>
                      </a:lnTo>
                      <a:lnTo>
                        <a:pt x="812" y="1570"/>
                      </a:lnTo>
                      <a:lnTo>
                        <a:pt x="804" y="1573"/>
                      </a:lnTo>
                      <a:close/>
                      <a:moveTo>
                        <a:pt x="1079" y="1516"/>
                      </a:moveTo>
                      <a:lnTo>
                        <a:pt x="1079" y="1516"/>
                      </a:lnTo>
                      <a:lnTo>
                        <a:pt x="1053" y="1525"/>
                      </a:lnTo>
                      <a:lnTo>
                        <a:pt x="1040" y="1530"/>
                      </a:lnTo>
                      <a:lnTo>
                        <a:pt x="1030" y="1537"/>
                      </a:lnTo>
                      <a:lnTo>
                        <a:pt x="1044" y="1533"/>
                      </a:lnTo>
                      <a:lnTo>
                        <a:pt x="1057" y="1529"/>
                      </a:lnTo>
                      <a:lnTo>
                        <a:pt x="1069" y="1523"/>
                      </a:lnTo>
                      <a:lnTo>
                        <a:pt x="1079" y="1516"/>
                      </a:lnTo>
                      <a:close/>
                      <a:moveTo>
                        <a:pt x="916" y="1565"/>
                      </a:moveTo>
                      <a:lnTo>
                        <a:pt x="960" y="1556"/>
                      </a:lnTo>
                      <a:lnTo>
                        <a:pt x="960" y="1555"/>
                      </a:lnTo>
                      <a:lnTo>
                        <a:pt x="957" y="1554"/>
                      </a:lnTo>
                      <a:lnTo>
                        <a:pt x="952" y="1552"/>
                      </a:lnTo>
                      <a:lnTo>
                        <a:pt x="945" y="1552"/>
                      </a:lnTo>
                      <a:lnTo>
                        <a:pt x="936" y="1552"/>
                      </a:lnTo>
                      <a:lnTo>
                        <a:pt x="928" y="1555"/>
                      </a:lnTo>
                      <a:lnTo>
                        <a:pt x="921" y="1558"/>
                      </a:lnTo>
                      <a:lnTo>
                        <a:pt x="917" y="1561"/>
                      </a:lnTo>
                      <a:lnTo>
                        <a:pt x="916" y="1563"/>
                      </a:lnTo>
                      <a:lnTo>
                        <a:pt x="916" y="1565"/>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1" name="Freeform 320"/>
                <p:cNvSpPr>
                  <a:spLocks/>
                </p:cNvSpPr>
                <p:nvPr/>
              </p:nvSpPr>
              <p:spPr bwMode="auto">
                <a:xfrm>
                  <a:off x="7464425" y="528638"/>
                  <a:ext cx="574675" cy="855663"/>
                </a:xfrm>
                <a:custGeom>
                  <a:avLst/>
                  <a:gdLst>
                    <a:gd name="T0" fmla="*/ 2147483647 w 1084"/>
                    <a:gd name="T1" fmla="*/ 2147483647 h 1617"/>
                    <a:gd name="T2" fmla="*/ 2147483647 w 1084"/>
                    <a:gd name="T3" fmla="*/ 2147483647 h 1617"/>
                    <a:gd name="T4" fmla="*/ 2147483647 w 1084"/>
                    <a:gd name="T5" fmla="*/ 2147483647 h 1617"/>
                    <a:gd name="T6" fmla="*/ 2147483647 w 1084"/>
                    <a:gd name="T7" fmla="*/ 2147483647 h 1617"/>
                    <a:gd name="T8" fmla="*/ 2147483647 w 1084"/>
                    <a:gd name="T9" fmla="*/ 2147483647 h 1617"/>
                    <a:gd name="T10" fmla="*/ 2147483647 w 1084"/>
                    <a:gd name="T11" fmla="*/ 2147483647 h 1617"/>
                    <a:gd name="T12" fmla="*/ 2147483647 w 1084"/>
                    <a:gd name="T13" fmla="*/ 2147483647 h 1617"/>
                    <a:gd name="T14" fmla="*/ 2147483647 w 1084"/>
                    <a:gd name="T15" fmla="*/ 2147483647 h 1617"/>
                    <a:gd name="T16" fmla="*/ 2147483647 w 1084"/>
                    <a:gd name="T17" fmla="*/ 2147483647 h 1617"/>
                    <a:gd name="T18" fmla="*/ 2147483647 w 1084"/>
                    <a:gd name="T19" fmla="*/ 2147483647 h 1617"/>
                    <a:gd name="T20" fmla="*/ 2147483647 w 1084"/>
                    <a:gd name="T21" fmla="*/ 0 h 1617"/>
                    <a:gd name="T22" fmla="*/ 2147483647 w 1084"/>
                    <a:gd name="T23" fmla="*/ 2147483647 h 1617"/>
                    <a:gd name="T24" fmla="*/ 2147483647 w 1084"/>
                    <a:gd name="T25" fmla="*/ 2147483647 h 1617"/>
                    <a:gd name="T26" fmla="*/ 2147483647 w 1084"/>
                    <a:gd name="T27" fmla="*/ 2147483647 h 1617"/>
                    <a:gd name="T28" fmla="*/ 2147483647 w 1084"/>
                    <a:gd name="T29" fmla="*/ 2147483647 h 1617"/>
                    <a:gd name="T30" fmla="*/ 2147483647 w 1084"/>
                    <a:gd name="T31" fmla="*/ 2147483647 h 1617"/>
                    <a:gd name="T32" fmla="*/ 2147483647 w 1084"/>
                    <a:gd name="T33" fmla="*/ 2147483647 h 1617"/>
                    <a:gd name="T34" fmla="*/ 2147483647 w 1084"/>
                    <a:gd name="T35" fmla="*/ 2147483647 h 1617"/>
                    <a:gd name="T36" fmla="*/ 2147483647 w 1084"/>
                    <a:gd name="T37" fmla="*/ 2147483647 h 1617"/>
                    <a:gd name="T38" fmla="*/ 2147483647 w 1084"/>
                    <a:gd name="T39" fmla="*/ 2147483647 h 1617"/>
                    <a:gd name="T40" fmla="*/ 2147483647 w 1084"/>
                    <a:gd name="T41" fmla="*/ 2147483647 h 1617"/>
                    <a:gd name="T42" fmla="*/ 2147483647 w 1084"/>
                    <a:gd name="T43" fmla="*/ 2147483647 h 1617"/>
                    <a:gd name="T44" fmla="*/ 2147483647 w 1084"/>
                    <a:gd name="T45" fmla="*/ 2147483647 h 1617"/>
                    <a:gd name="T46" fmla="*/ 2147483647 w 1084"/>
                    <a:gd name="T47" fmla="*/ 2147483647 h 1617"/>
                    <a:gd name="T48" fmla="*/ 2147483647 w 1084"/>
                    <a:gd name="T49" fmla="*/ 2147483647 h 1617"/>
                    <a:gd name="T50" fmla="*/ 2147483647 w 1084"/>
                    <a:gd name="T51" fmla="*/ 2147483647 h 1617"/>
                    <a:gd name="T52" fmla="*/ 2147483647 w 1084"/>
                    <a:gd name="T53" fmla="*/ 2147483647 h 1617"/>
                    <a:gd name="T54" fmla="*/ 2147483647 w 1084"/>
                    <a:gd name="T55" fmla="*/ 2147483647 h 1617"/>
                    <a:gd name="T56" fmla="*/ 2147483647 w 1084"/>
                    <a:gd name="T57" fmla="*/ 2147483647 h 1617"/>
                    <a:gd name="T58" fmla="*/ 2147483647 w 1084"/>
                    <a:gd name="T59" fmla="*/ 2147483647 h 1617"/>
                    <a:gd name="T60" fmla="*/ 2147483647 w 1084"/>
                    <a:gd name="T61" fmla="*/ 2147483647 h 1617"/>
                    <a:gd name="T62" fmla="*/ 2147483647 w 1084"/>
                    <a:gd name="T63" fmla="*/ 2147483647 h 1617"/>
                    <a:gd name="T64" fmla="*/ 2147483647 w 1084"/>
                    <a:gd name="T65" fmla="*/ 2147483647 h 1617"/>
                    <a:gd name="T66" fmla="*/ 2147483647 w 1084"/>
                    <a:gd name="T67" fmla="*/ 2147483647 h 1617"/>
                    <a:gd name="T68" fmla="*/ 2147483647 w 1084"/>
                    <a:gd name="T69" fmla="*/ 2147483647 h 1617"/>
                    <a:gd name="T70" fmla="*/ 2147483647 w 1084"/>
                    <a:gd name="T71" fmla="*/ 2147483647 h 1617"/>
                    <a:gd name="T72" fmla="*/ 2147483647 w 1084"/>
                    <a:gd name="T73" fmla="*/ 2147483647 h 1617"/>
                    <a:gd name="T74" fmla="*/ 2147483647 w 1084"/>
                    <a:gd name="T75" fmla="*/ 2147483647 h 1617"/>
                    <a:gd name="T76" fmla="*/ 2147483647 w 1084"/>
                    <a:gd name="T77" fmla="*/ 2147483647 h 1617"/>
                    <a:gd name="T78" fmla="*/ 2147483647 w 1084"/>
                    <a:gd name="T79" fmla="*/ 2147483647 h 1617"/>
                    <a:gd name="T80" fmla="*/ 2147483647 w 1084"/>
                    <a:gd name="T81" fmla="*/ 2147483647 h 1617"/>
                    <a:gd name="T82" fmla="*/ 2147483647 w 1084"/>
                    <a:gd name="T83" fmla="*/ 2147483647 h 1617"/>
                    <a:gd name="T84" fmla="*/ 2147483647 w 1084"/>
                    <a:gd name="T85" fmla="*/ 2147483647 h 1617"/>
                    <a:gd name="T86" fmla="*/ 2147483647 w 1084"/>
                    <a:gd name="T87" fmla="*/ 2147483647 h 1617"/>
                    <a:gd name="T88" fmla="*/ 2147483647 w 1084"/>
                    <a:gd name="T89" fmla="*/ 2147483647 h 1617"/>
                    <a:gd name="T90" fmla="*/ 2147483647 w 1084"/>
                    <a:gd name="T91" fmla="*/ 2147483647 h 1617"/>
                    <a:gd name="T92" fmla="*/ 2147483647 w 1084"/>
                    <a:gd name="T93" fmla="*/ 2147483647 h 1617"/>
                    <a:gd name="T94" fmla="*/ 2147483647 w 1084"/>
                    <a:gd name="T95" fmla="*/ 2147483647 h 1617"/>
                    <a:gd name="T96" fmla="*/ 2147483647 w 1084"/>
                    <a:gd name="T97" fmla="*/ 2147483647 h 1617"/>
                    <a:gd name="T98" fmla="*/ 2147483647 w 1084"/>
                    <a:gd name="T99" fmla="*/ 2147483647 h 1617"/>
                    <a:gd name="T100" fmla="*/ 2147483647 w 1084"/>
                    <a:gd name="T101" fmla="*/ 2147483647 h 1617"/>
                    <a:gd name="T102" fmla="*/ 2147483647 w 1084"/>
                    <a:gd name="T103" fmla="*/ 2147483647 h 1617"/>
                    <a:gd name="T104" fmla="*/ 2147483647 w 1084"/>
                    <a:gd name="T105" fmla="*/ 2147483647 h 1617"/>
                    <a:gd name="T106" fmla="*/ 2147483647 w 1084"/>
                    <a:gd name="T107" fmla="*/ 2147483647 h 1617"/>
                    <a:gd name="T108" fmla="*/ 2147483647 w 1084"/>
                    <a:gd name="T109" fmla="*/ 2147483647 h 1617"/>
                    <a:gd name="T110" fmla="*/ 2147483647 w 1084"/>
                    <a:gd name="T111" fmla="*/ 2147483647 h 1617"/>
                    <a:gd name="T112" fmla="*/ 2147483647 w 1084"/>
                    <a:gd name="T113" fmla="*/ 2147483647 h 1617"/>
                    <a:gd name="T114" fmla="*/ 2147483647 w 1084"/>
                    <a:gd name="T115" fmla="*/ 2147483647 h 1617"/>
                    <a:gd name="T116" fmla="*/ 2147483647 w 1084"/>
                    <a:gd name="T117" fmla="*/ 2147483647 h 1617"/>
                    <a:gd name="T118" fmla="*/ 2147483647 w 1084"/>
                    <a:gd name="T119" fmla="*/ 2147483647 h 1617"/>
                    <a:gd name="T120" fmla="*/ 2147483647 w 1084"/>
                    <a:gd name="T121" fmla="*/ 2147483647 h 1617"/>
                    <a:gd name="T122" fmla="*/ 2147483647 w 1084"/>
                    <a:gd name="T123" fmla="*/ 2147483647 h 1617"/>
                    <a:gd name="T124" fmla="*/ 2147483647 w 1084"/>
                    <a:gd name="T125" fmla="*/ 2147483647 h 161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84"/>
                    <a:gd name="T190" fmla="*/ 0 h 1617"/>
                    <a:gd name="T191" fmla="*/ 1084 w 1084"/>
                    <a:gd name="T192" fmla="*/ 1617 h 161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84" h="1617">
                      <a:moveTo>
                        <a:pt x="1074" y="596"/>
                      </a:moveTo>
                      <a:lnTo>
                        <a:pt x="1074" y="596"/>
                      </a:lnTo>
                      <a:lnTo>
                        <a:pt x="1074" y="591"/>
                      </a:lnTo>
                      <a:lnTo>
                        <a:pt x="1068" y="560"/>
                      </a:lnTo>
                      <a:lnTo>
                        <a:pt x="1067" y="559"/>
                      </a:lnTo>
                      <a:lnTo>
                        <a:pt x="1067" y="556"/>
                      </a:lnTo>
                      <a:lnTo>
                        <a:pt x="1060" y="526"/>
                      </a:lnTo>
                      <a:lnTo>
                        <a:pt x="1060" y="524"/>
                      </a:lnTo>
                      <a:lnTo>
                        <a:pt x="1052" y="495"/>
                      </a:lnTo>
                      <a:lnTo>
                        <a:pt x="1052" y="492"/>
                      </a:lnTo>
                      <a:lnTo>
                        <a:pt x="1052" y="491"/>
                      </a:lnTo>
                      <a:lnTo>
                        <a:pt x="1045" y="470"/>
                      </a:lnTo>
                      <a:lnTo>
                        <a:pt x="1042" y="465"/>
                      </a:lnTo>
                      <a:lnTo>
                        <a:pt x="1041" y="459"/>
                      </a:lnTo>
                      <a:lnTo>
                        <a:pt x="1031" y="433"/>
                      </a:lnTo>
                      <a:lnTo>
                        <a:pt x="1031" y="432"/>
                      </a:lnTo>
                      <a:lnTo>
                        <a:pt x="1030" y="430"/>
                      </a:lnTo>
                      <a:lnTo>
                        <a:pt x="1020" y="405"/>
                      </a:lnTo>
                      <a:lnTo>
                        <a:pt x="1019" y="402"/>
                      </a:lnTo>
                      <a:lnTo>
                        <a:pt x="1007" y="378"/>
                      </a:lnTo>
                      <a:lnTo>
                        <a:pt x="1006" y="375"/>
                      </a:lnTo>
                      <a:lnTo>
                        <a:pt x="1005" y="372"/>
                      </a:lnTo>
                      <a:lnTo>
                        <a:pt x="999" y="362"/>
                      </a:lnTo>
                      <a:lnTo>
                        <a:pt x="996" y="358"/>
                      </a:lnTo>
                      <a:lnTo>
                        <a:pt x="995" y="355"/>
                      </a:lnTo>
                      <a:lnTo>
                        <a:pt x="991" y="347"/>
                      </a:lnTo>
                      <a:lnTo>
                        <a:pt x="988" y="342"/>
                      </a:lnTo>
                      <a:lnTo>
                        <a:pt x="987" y="340"/>
                      </a:lnTo>
                      <a:lnTo>
                        <a:pt x="985" y="337"/>
                      </a:lnTo>
                      <a:lnTo>
                        <a:pt x="984" y="335"/>
                      </a:lnTo>
                      <a:lnTo>
                        <a:pt x="978" y="326"/>
                      </a:lnTo>
                      <a:lnTo>
                        <a:pt x="969" y="311"/>
                      </a:lnTo>
                      <a:lnTo>
                        <a:pt x="967" y="308"/>
                      </a:lnTo>
                      <a:lnTo>
                        <a:pt x="966" y="307"/>
                      </a:lnTo>
                      <a:lnTo>
                        <a:pt x="960" y="299"/>
                      </a:lnTo>
                      <a:lnTo>
                        <a:pt x="952" y="288"/>
                      </a:lnTo>
                      <a:lnTo>
                        <a:pt x="948" y="282"/>
                      </a:lnTo>
                      <a:lnTo>
                        <a:pt x="947" y="279"/>
                      </a:lnTo>
                      <a:lnTo>
                        <a:pt x="944" y="276"/>
                      </a:lnTo>
                      <a:lnTo>
                        <a:pt x="936" y="265"/>
                      </a:lnTo>
                      <a:lnTo>
                        <a:pt x="927" y="256"/>
                      </a:lnTo>
                      <a:lnTo>
                        <a:pt x="927" y="254"/>
                      </a:lnTo>
                      <a:lnTo>
                        <a:pt x="926" y="254"/>
                      </a:lnTo>
                      <a:lnTo>
                        <a:pt x="919" y="247"/>
                      </a:lnTo>
                      <a:lnTo>
                        <a:pt x="912" y="238"/>
                      </a:lnTo>
                      <a:lnTo>
                        <a:pt x="905" y="231"/>
                      </a:lnTo>
                      <a:lnTo>
                        <a:pt x="904" y="231"/>
                      </a:lnTo>
                      <a:lnTo>
                        <a:pt x="904" y="229"/>
                      </a:lnTo>
                      <a:lnTo>
                        <a:pt x="895" y="221"/>
                      </a:lnTo>
                      <a:lnTo>
                        <a:pt x="888" y="214"/>
                      </a:lnTo>
                      <a:lnTo>
                        <a:pt x="882" y="209"/>
                      </a:lnTo>
                      <a:lnTo>
                        <a:pt x="880" y="207"/>
                      </a:lnTo>
                      <a:lnTo>
                        <a:pt x="872" y="200"/>
                      </a:lnTo>
                      <a:lnTo>
                        <a:pt x="865" y="193"/>
                      </a:lnTo>
                      <a:lnTo>
                        <a:pt x="858" y="188"/>
                      </a:lnTo>
                      <a:lnTo>
                        <a:pt x="857" y="186"/>
                      </a:lnTo>
                      <a:lnTo>
                        <a:pt x="850" y="181"/>
                      </a:lnTo>
                      <a:lnTo>
                        <a:pt x="841" y="175"/>
                      </a:lnTo>
                      <a:lnTo>
                        <a:pt x="833" y="170"/>
                      </a:lnTo>
                      <a:lnTo>
                        <a:pt x="833" y="168"/>
                      </a:lnTo>
                      <a:lnTo>
                        <a:pt x="832" y="168"/>
                      </a:lnTo>
                      <a:lnTo>
                        <a:pt x="826" y="164"/>
                      </a:lnTo>
                      <a:lnTo>
                        <a:pt x="818" y="159"/>
                      </a:lnTo>
                      <a:lnTo>
                        <a:pt x="811" y="153"/>
                      </a:lnTo>
                      <a:lnTo>
                        <a:pt x="810" y="153"/>
                      </a:lnTo>
                      <a:lnTo>
                        <a:pt x="808" y="153"/>
                      </a:lnTo>
                      <a:lnTo>
                        <a:pt x="808" y="152"/>
                      </a:lnTo>
                      <a:lnTo>
                        <a:pt x="807" y="152"/>
                      </a:lnTo>
                      <a:lnTo>
                        <a:pt x="562" y="0"/>
                      </a:lnTo>
                      <a:lnTo>
                        <a:pt x="574" y="8"/>
                      </a:lnTo>
                      <a:lnTo>
                        <a:pt x="577" y="8"/>
                      </a:lnTo>
                      <a:lnTo>
                        <a:pt x="588" y="16"/>
                      </a:lnTo>
                      <a:lnTo>
                        <a:pt x="599" y="25"/>
                      </a:lnTo>
                      <a:lnTo>
                        <a:pt x="602" y="27"/>
                      </a:lnTo>
                      <a:lnTo>
                        <a:pt x="613" y="36"/>
                      </a:lnTo>
                      <a:lnTo>
                        <a:pt x="614" y="37"/>
                      </a:lnTo>
                      <a:lnTo>
                        <a:pt x="624" y="45"/>
                      </a:lnTo>
                      <a:lnTo>
                        <a:pt x="627" y="47"/>
                      </a:lnTo>
                      <a:lnTo>
                        <a:pt x="638" y="56"/>
                      </a:lnTo>
                      <a:lnTo>
                        <a:pt x="639" y="59"/>
                      </a:lnTo>
                      <a:lnTo>
                        <a:pt x="648" y="67"/>
                      </a:lnTo>
                      <a:lnTo>
                        <a:pt x="650" y="70"/>
                      </a:lnTo>
                      <a:lnTo>
                        <a:pt x="660" y="80"/>
                      </a:lnTo>
                      <a:lnTo>
                        <a:pt x="663" y="83"/>
                      </a:lnTo>
                      <a:lnTo>
                        <a:pt x="671" y="91"/>
                      </a:lnTo>
                      <a:lnTo>
                        <a:pt x="674" y="94"/>
                      </a:lnTo>
                      <a:lnTo>
                        <a:pt x="682" y="105"/>
                      </a:lnTo>
                      <a:lnTo>
                        <a:pt x="684" y="106"/>
                      </a:lnTo>
                      <a:lnTo>
                        <a:pt x="693" y="119"/>
                      </a:lnTo>
                      <a:lnTo>
                        <a:pt x="698" y="123"/>
                      </a:lnTo>
                      <a:lnTo>
                        <a:pt x="703" y="131"/>
                      </a:lnTo>
                      <a:lnTo>
                        <a:pt x="707" y="137"/>
                      </a:lnTo>
                      <a:lnTo>
                        <a:pt x="713" y="144"/>
                      </a:lnTo>
                      <a:lnTo>
                        <a:pt x="717" y="150"/>
                      </a:lnTo>
                      <a:lnTo>
                        <a:pt x="722" y="157"/>
                      </a:lnTo>
                      <a:lnTo>
                        <a:pt x="727" y="164"/>
                      </a:lnTo>
                      <a:lnTo>
                        <a:pt x="729" y="168"/>
                      </a:lnTo>
                      <a:lnTo>
                        <a:pt x="736" y="180"/>
                      </a:lnTo>
                      <a:lnTo>
                        <a:pt x="739" y="185"/>
                      </a:lnTo>
                      <a:lnTo>
                        <a:pt x="745" y="196"/>
                      </a:lnTo>
                      <a:lnTo>
                        <a:pt x="749" y="202"/>
                      </a:lnTo>
                      <a:lnTo>
                        <a:pt x="754" y="213"/>
                      </a:lnTo>
                      <a:lnTo>
                        <a:pt x="758" y="220"/>
                      </a:lnTo>
                      <a:lnTo>
                        <a:pt x="763" y="229"/>
                      </a:lnTo>
                      <a:lnTo>
                        <a:pt x="765" y="236"/>
                      </a:lnTo>
                      <a:lnTo>
                        <a:pt x="778" y="261"/>
                      </a:lnTo>
                      <a:lnTo>
                        <a:pt x="779" y="265"/>
                      </a:lnTo>
                      <a:lnTo>
                        <a:pt x="789" y="290"/>
                      </a:lnTo>
                      <a:lnTo>
                        <a:pt x="790" y="294"/>
                      </a:lnTo>
                      <a:lnTo>
                        <a:pt x="800" y="322"/>
                      </a:lnTo>
                      <a:lnTo>
                        <a:pt x="801" y="328"/>
                      </a:lnTo>
                      <a:lnTo>
                        <a:pt x="810" y="357"/>
                      </a:lnTo>
                      <a:lnTo>
                        <a:pt x="811" y="362"/>
                      </a:lnTo>
                      <a:lnTo>
                        <a:pt x="818" y="391"/>
                      </a:lnTo>
                      <a:lnTo>
                        <a:pt x="819" y="394"/>
                      </a:lnTo>
                      <a:lnTo>
                        <a:pt x="825" y="426"/>
                      </a:lnTo>
                      <a:lnTo>
                        <a:pt x="826" y="432"/>
                      </a:lnTo>
                      <a:lnTo>
                        <a:pt x="832" y="463"/>
                      </a:lnTo>
                      <a:lnTo>
                        <a:pt x="832" y="469"/>
                      </a:lnTo>
                      <a:lnTo>
                        <a:pt x="836" y="503"/>
                      </a:lnTo>
                      <a:lnTo>
                        <a:pt x="837" y="528"/>
                      </a:lnTo>
                      <a:lnTo>
                        <a:pt x="839" y="535"/>
                      </a:lnTo>
                      <a:lnTo>
                        <a:pt x="839" y="555"/>
                      </a:lnTo>
                      <a:lnTo>
                        <a:pt x="840" y="563"/>
                      </a:lnTo>
                      <a:lnTo>
                        <a:pt x="840" y="581"/>
                      </a:lnTo>
                      <a:lnTo>
                        <a:pt x="840" y="588"/>
                      </a:lnTo>
                      <a:lnTo>
                        <a:pt x="840" y="607"/>
                      </a:lnTo>
                      <a:lnTo>
                        <a:pt x="840" y="614"/>
                      </a:lnTo>
                      <a:lnTo>
                        <a:pt x="839" y="631"/>
                      </a:lnTo>
                      <a:lnTo>
                        <a:pt x="839" y="638"/>
                      </a:lnTo>
                      <a:lnTo>
                        <a:pt x="839" y="657"/>
                      </a:lnTo>
                      <a:lnTo>
                        <a:pt x="837" y="661"/>
                      </a:lnTo>
                      <a:lnTo>
                        <a:pt x="836" y="679"/>
                      </a:lnTo>
                      <a:lnTo>
                        <a:pt x="836" y="685"/>
                      </a:lnTo>
                      <a:lnTo>
                        <a:pt x="834" y="706"/>
                      </a:lnTo>
                      <a:lnTo>
                        <a:pt x="833" y="708"/>
                      </a:lnTo>
                      <a:lnTo>
                        <a:pt x="832" y="721"/>
                      </a:lnTo>
                      <a:lnTo>
                        <a:pt x="832" y="729"/>
                      </a:lnTo>
                      <a:lnTo>
                        <a:pt x="829" y="742"/>
                      </a:lnTo>
                      <a:lnTo>
                        <a:pt x="828" y="751"/>
                      </a:lnTo>
                      <a:lnTo>
                        <a:pt x="826" y="761"/>
                      </a:lnTo>
                      <a:lnTo>
                        <a:pt x="825" y="773"/>
                      </a:lnTo>
                      <a:lnTo>
                        <a:pt x="823" y="782"/>
                      </a:lnTo>
                      <a:lnTo>
                        <a:pt x="819" y="801"/>
                      </a:lnTo>
                      <a:lnTo>
                        <a:pt x="818" y="808"/>
                      </a:lnTo>
                      <a:lnTo>
                        <a:pt x="815" y="822"/>
                      </a:lnTo>
                      <a:lnTo>
                        <a:pt x="814" y="829"/>
                      </a:lnTo>
                      <a:lnTo>
                        <a:pt x="810" y="847"/>
                      </a:lnTo>
                      <a:lnTo>
                        <a:pt x="808" y="848"/>
                      </a:lnTo>
                      <a:lnTo>
                        <a:pt x="804" y="869"/>
                      </a:lnTo>
                      <a:lnTo>
                        <a:pt x="803" y="872"/>
                      </a:lnTo>
                      <a:lnTo>
                        <a:pt x="790" y="915"/>
                      </a:lnTo>
                      <a:lnTo>
                        <a:pt x="790" y="916"/>
                      </a:lnTo>
                      <a:lnTo>
                        <a:pt x="776" y="959"/>
                      </a:lnTo>
                      <a:lnTo>
                        <a:pt x="775" y="960"/>
                      </a:lnTo>
                      <a:lnTo>
                        <a:pt x="760" y="1002"/>
                      </a:lnTo>
                      <a:lnTo>
                        <a:pt x="760" y="1003"/>
                      </a:lnTo>
                      <a:lnTo>
                        <a:pt x="758" y="1003"/>
                      </a:lnTo>
                      <a:lnTo>
                        <a:pt x="742" y="1045"/>
                      </a:lnTo>
                      <a:lnTo>
                        <a:pt x="740" y="1048"/>
                      </a:lnTo>
                      <a:lnTo>
                        <a:pt x="722" y="1086"/>
                      </a:lnTo>
                      <a:lnTo>
                        <a:pt x="721" y="1088"/>
                      </a:lnTo>
                      <a:lnTo>
                        <a:pt x="702" y="1126"/>
                      </a:lnTo>
                      <a:lnTo>
                        <a:pt x="700" y="1129"/>
                      </a:lnTo>
                      <a:lnTo>
                        <a:pt x="678" y="1167"/>
                      </a:lnTo>
                      <a:lnTo>
                        <a:pt x="678" y="1168"/>
                      </a:lnTo>
                      <a:lnTo>
                        <a:pt x="655" y="1205"/>
                      </a:lnTo>
                      <a:lnTo>
                        <a:pt x="653" y="1205"/>
                      </a:lnTo>
                      <a:lnTo>
                        <a:pt x="642" y="1222"/>
                      </a:lnTo>
                      <a:lnTo>
                        <a:pt x="641" y="1225"/>
                      </a:lnTo>
                      <a:lnTo>
                        <a:pt x="630" y="1241"/>
                      </a:lnTo>
                      <a:lnTo>
                        <a:pt x="627" y="1244"/>
                      </a:lnTo>
                      <a:lnTo>
                        <a:pt x="617" y="1257"/>
                      </a:lnTo>
                      <a:lnTo>
                        <a:pt x="614" y="1261"/>
                      </a:lnTo>
                      <a:lnTo>
                        <a:pt x="603" y="1275"/>
                      </a:lnTo>
                      <a:lnTo>
                        <a:pt x="601" y="1279"/>
                      </a:lnTo>
                      <a:lnTo>
                        <a:pt x="591" y="1291"/>
                      </a:lnTo>
                      <a:lnTo>
                        <a:pt x="588" y="1294"/>
                      </a:lnTo>
                      <a:lnTo>
                        <a:pt x="587" y="1295"/>
                      </a:lnTo>
                      <a:lnTo>
                        <a:pt x="577" y="1308"/>
                      </a:lnTo>
                      <a:lnTo>
                        <a:pt x="572" y="1313"/>
                      </a:lnTo>
                      <a:lnTo>
                        <a:pt x="563" y="1323"/>
                      </a:lnTo>
                      <a:lnTo>
                        <a:pt x="559" y="1327"/>
                      </a:lnTo>
                      <a:lnTo>
                        <a:pt x="559" y="1329"/>
                      </a:lnTo>
                      <a:lnTo>
                        <a:pt x="548" y="1340"/>
                      </a:lnTo>
                      <a:lnTo>
                        <a:pt x="543" y="1347"/>
                      </a:lnTo>
                      <a:lnTo>
                        <a:pt x="536" y="1353"/>
                      </a:lnTo>
                      <a:lnTo>
                        <a:pt x="530" y="1359"/>
                      </a:lnTo>
                      <a:lnTo>
                        <a:pt x="518" y="1371"/>
                      </a:lnTo>
                      <a:lnTo>
                        <a:pt x="512" y="1377"/>
                      </a:lnTo>
                      <a:lnTo>
                        <a:pt x="504" y="1384"/>
                      </a:lnTo>
                      <a:lnTo>
                        <a:pt x="497" y="1391"/>
                      </a:lnTo>
                      <a:lnTo>
                        <a:pt x="490" y="1398"/>
                      </a:lnTo>
                      <a:lnTo>
                        <a:pt x="483" y="1403"/>
                      </a:lnTo>
                      <a:lnTo>
                        <a:pt x="475" y="1410"/>
                      </a:lnTo>
                      <a:lnTo>
                        <a:pt x="468" y="1416"/>
                      </a:lnTo>
                      <a:lnTo>
                        <a:pt x="460" y="1423"/>
                      </a:lnTo>
                      <a:lnTo>
                        <a:pt x="454" y="1428"/>
                      </a:lnTo>
                      <a:lnTo>
                        <a:pt x="437" y="1441"/>
                      </a:lnTo>
                      <a:lnTo>
                        <a:pt x="421" y="1453"/>
                      </a:lnTo>
                      <a:lnTo>
                        <a:pt x="418" y="1455"/>
                      </a:lnTo>
                      <a:lnTo>
                        <a:pt x="404" y="1464"/>
                      </a:lnTo>
                      <a:lnTo>
                        <a:pt x="399" y="1468"/>
                      </a:lnTo>
                      <a:lnTo>
                        <a:pt x="386" y="1477"/>
                      </a:lnTo>
                      <a:lnTo>
                        <a:pt x="383" y="1478"/>
                      </a:lnTo>
                      <a:lnTo>
                        <a:pt x="356" y="1495"/>
                      </a:lnTo>
                      <a:lnTo>
                        <a:pt x="328" y="1510"/>
                      </a:lnTo>
                      <a:lnTo>
                        <a:pt x="325" y="1511"/>
                      </a:lnTo>
                      <a:lnTo>
                        <a:pt x="317" y="1515"/>
                      </a:lnTo>
                      <a:lnTo>
                        <a:pt x="309" y="1520"/>
                      </a:lnTo>
                      <a:lnTo>
                        <a:pt x="300" y="1524"/>
                      </a:lnTo>
                      <a:lnTo>
                        <a:pt x="292" y="1527"/>
                      </a:lnTo>
                      <a:lnTo>
                        <a:pt x="285" y="1531"/>
                      </a:lnTo>
                      <a:lnTo>
                        <a:pt x="277" y="1533"/>
                      </a:lnTo>
                      <a:lnTo>
                        <a:pt x="269" y="1538"/>
                      </a:lnTo>
                      <a:lnTo>
                        <a:pt x="260" y="1540"/>
                      </a:lnTo>
                      <a:lnTo>
                        <a:pt x="246" y="1546"/>
                      </a:lnTo>
                      <a:lnTo>
                        <a:pt x="237" y="1549"/>
                      </a:lnTo>
                      <a:lnTo>
                        <a:pt x="228" y="1551"/>
                      </a:lnTo>
                      <a:lnTo>
                        <a:pt x="220" y="1554"/>
                      </a:lnTo>
                      <a:lnTo>
                        <a:pt x="212" y="1557"/>
                      </a:lnTo>
                      <a:lnTo>
                        <a:pt x="204" y="1560"/>
                      </a:lnTo>
                      <a:lnTo>
                        <a:pt x="195" y="1561"/>
                      </a:lnTo>
                      <a:lnTo>
                        <a:pt x="186" y="1564"/>
                      </a:lnTo>
                      <a:lnTo>
                        <a:pt x="179" y="1565"/>
                      </a:lnTo>
                      <a:lnTo>
                        <a:pt x="169" y="1568"/>
                      </a:lnTo>
                      <a:lnTo>
                        <a:pt x="162" y="1569"/>
                      </a:lnTo>
                      <a:lnTo>
                        <a:pt x="145" y="1572"/>
                      </a:lnTo>
                      <a:lnTo>
                        <a:pt x="108" y="1576"/>
                      </a:lnTo>
                      <a:lnTo>
                        <a:pt x="71" y="1579"/>
                      </a:lnTo>
                      <a:lnTo>
                        <a:pt x="35" y="1578"/>
                      </a:lnTo>
                      <a:lnTo>
                        <a:pt x="0" y="1575"/>
                      </a:lnTo>
                      <a:lnTo>
                        <a:pt x="285" y="1612"/>
                      </a:lnTo>
                      <a:lnTo>
                        <a:pt x="320" y="1615"/>
                      </a:lnTo>
                      <a:lnTo>
                        <a:pt x="356" y="1617"/>
                      </a:lnTo>
                      <a:lnTo>
                        <a:pt x="392" y="1614"/>
                      </a:lnTo>
                      <a:lnTo>
                        <a:pt x="428" y="1610"/>
                      </a:lnTo>
                      <a:lnTo>
                        <a:pt x="454" y="1605"/>
                      </a:lnTo>
                      <a:lnTo>
                        <a:pt x="460" y="1604"/>
                      </a:lnTo>
                      <a:lnTo>
                        <a:pt x="484" y="1599"/>
                      </a:lnTo>
                      <a:lnTo>
                        <a:pt x="487" y="1599"/>
                      </a:lnTo>
                      <a:lnTo>
                        <a:pt x="490" y="1597"/>
                      </a:lnTo>
                      <a:lnTo>
                        <a:pt x="516" y="1590"/>
                      </a:lnTo>
                      <a:lnTo>
                        <a:pt x="518" y="1589"/>
                      </a:lnTo>
                      <a:lnTo>
                        <a:pt x="544" y="1579"/>
                      </a:lnTo>
                      <a:lnTo>
                        <a:pt x="545" y="1579"/>
                      </a:lnTo>
                      <a:lnTo>
                        <a:pt x="547" y="1579"/>
                      </a:lnTo>
                      <a:lnTo>
                        <a:pt x="573" y="1568"/>
                      </a:lnTo>
                      <a:lnTo>
                        <a:pt x="576" y="1567"/>
                      </a:lnTo>
                      <a:lnTo>
                        <a:pt x="602" y="1556"/>
                      </a:lnTo>
                      <a:lnTo>
                        <a:pt x="603" y="1554"/>
                      </a:lnTo>
                      <a:lnTo>
                        <a:pt x="605" y="1553"/>
                      </a:lnTo>
                      <a:lnTo>
                        <a:pt x="631" y="1540"/>
                      </a:lnTo>
                      <a:lnTo>
                        <a:pt x="632" y="1539"/>
                      </a:lnTo>
                      <a:lnTo>
                        <a:pt x="656" y="1525"/>
                      </a:lnTo>
                      <a:lnTo>
                        <a:pt x="659" y="1524"/>
                      </a:lnTo>
                      <a:lnTo>
                        <a:pt x="660" y="1522"/>
                      </a:lnTo>
                      <a:lnTo>
                        <a:pt x="671" y="1515"/>
                      </a:lnTo>
                      <a:lnTo>
                        <a:pt x="675" y="1514"/>
                      </a:lnTo>
                      <a:lnTo>
                        <a:pt x="677" y="1513"/>
                      </a:lnTo>
                      <a:lnTo>
                        <a:pt x="688" y="1504"/>
                      </a:lnTo>
                      <a:lnTo>
                        <a:pt x="692" y="1503"/>
                      </a:lnTo>
                      <a:lnTo>
                        <a:pt x="692" y="1502"/>
                      </a:lnTo>
                      <a:lnTo>
                        <a:pt x="693" y="1502"/>
                      </a:lnTo>
                      <a:lnTo>
                        <a:pt x="702" y="1495"/>
                      </a:lnTo>
                      <a:lnTo>
                        <a:pt x="709" y="1491"/>
                      </a:lnTo>
                      <a:lnTo>
                        <a:pt x="715" y="1486"/>
                      </a:lnTo>
                      <a:lnTo>
                        <a:pt x="724" y="1479"/>
                      </a:lnTo>
                      <a:lnTo>
                        <a:pt x="736" y="1468"/>
                      </a:lnTo>
                      <a:lnTo>
                        <a:pt x="739" y="1467"/>
                      </a:lnTo>
                      <a:lnTo>
                        <a:pt x="742" y="1466"/>
                      </a:lnTo>
                      <a:lnTo>
                        <a:pt x="750" y="1459"/>
                      </a:lnTo>
                      <a:lnTo>
                        <a:pt x="751" y="1456"/>
                      </a:lnTo>
                      <a:lnTo>
                        <a:pt x="757" y="1452"/>
                      </a:lnTo>
                      <a:lnTo>
                        <a:pt x="761" y="1448"/>
                      </a:lnTo>
                      <a:lnTo>
                        <a:pt x="767" y="1443"/>
                      </a:lnTo>
                      <a:lnTo>
                        <a:pt x="771" y="1441"/>
                      </a:lnTo>
                      <a:lnTo>
                        <a:pt x="774" y="1438"/>
                      </a:lnTo>
                      <a:lnTo>
                        <a:pt x="781" y="1431"/>
                      </a:lnTo>
                      <a:lnTo>
                        <a:pt x="785" y="1428"/>
                      </a:lnTo>
                      <a:lnTo>
                        <a:pt x="785" y="1427"/>
                      </a:lnTo>
                      <a:lnTo>
                        <a:pt x="794" y="1417"/>
                      </a:lnTo>
                      <a:lnTo>
                        <a:pt x="797" y="1416"/>
                      </a:lnTo>
                      <a:lnTo>
                        <a:pt x="801" y="1412"/>
                      </a:lnTo>
                      <a:lnTo>
                        <a:pt x="805" y="1407"/>
                      </a:lnTo>
                      <a:lnTo>
                        <a:pt x="808" y="1403"/>
                      </a:lnTo>
                      <a:lnTo>
                        <a:pt x="814" y="1399"/>
                      </a:lnTo>
                      <a:lnTo>
                        <a:pt x="815" y="1396"/>
                      </a:lnTo>
                      <a:lnTo>
                        <a:pt x="825" y="1387"/>
                      </a:lnTo>
                      <a:lnTo>
                        <a:pt x="828" y="1384"/>
                      </a:lnTo>
                      <a:lnTo>
                        <a:pt x="834" y="1377"/>
                      </a:lnTo>
                      <a:lnTo>
                        <a:pt x="836" y="1374"/>
                      </a:lnTo>
                      <a:lnTo>
                        <a:pt x="840" y="1370"/>
                      </a:lnTo>
                      <a:lnTo>
                        <a:pt x="843" y="1367"/>
                      </a:lnTo>
                      <a:lnTo>
                        <a:pt x="851" y="1358"/>
                      </a:lnTo>
                      <a:lnTo>
                        <a:pt x="854" y="1353"/>
                      </a:lnTo>
                      <a:lnTo>
                        <a:pt x="859" y="1347"/>
                      </a:lnTo>
                      <a:lnTo>
                        <a:pt x="862" y="1344"/>
                      </a:lnTo>
                      <a:lnTo>
                        <a:pt x="866" y="1340"/>
                      </a:lnTo>
                      <a:lnTo>
                        <a:pt x="868" y="1337"/>
                      </a:lnTo>
                      <a:lnTo>
                        <a:pt x="876" y="1327"/>
                      </a:lnTo>
                      <a:lnTo>
                        <a:pt x="876" y="1326"/>
                      </a:lnTo>
                      <a:lnTo>
                        <a:pt x="880" y="1322"/>
                      </a:lnTo>
                      <a:lnTo>
                        <a:pt x="884" y="1316"/>
                      </a:lnTo>
                      <a:lnTo>
                        <a:pt x="888" y="1311"/>
                      </a:lnTo>
                      <a:lnTo>
                        <a:pt x="891" y="1308"/>
                      </a:lnTo>
                      <a:lnTo>
                        <a:pt x="891" y="1306"/>
                      </a:lnTo>
                      <a:lnTo>
                        <a:pt x="900" y="1297"/>
                      </a:lnTo>
                      <a:lnTo>
                        <a:pt x="901" y="1294"/>
                      </a:lnTo>
                      <a:lnTo>
                        <a:pt x="904" y="1290"/>
                      </a:lnTo>
                      <a:lnTo>
                        <a:pt x="906" y="1286"/>
                      </a:lnTo>
                      <a:lnTo>
                        <a:pt x="913" y="1276"/>
                      </a:lnTo>
                      <a:lnTo>
                        <a:pt x="913" y="1275"/>
                      </a:lnTo>
                      <a:lnTo>
                        <a:pt x="920" y="1265"/>
                      </a:lnTo>
                      <a:lnTo>
                        <a:pt x="927" y="1255"/>
                      </a:lnTo>
                      <a:lnTo>
                        <a:pt x="933" y="1244"/>
                      </a:lnTo>
                      <a:lnTo>
                        <a:pt x="936" y="1241"/>
                      </a:lnTo>
                      <a:lnTo>
                        <a:pt x="937" y="1239"/>
                      </a:lnTo>
                      <a:lnTo>
                        <a:pt x="940" y="1234"/>
                      </a:lnTo>
                      <a:lnTo>
                        <a:pt x="947" y="1223"/>
                      </a:lnTo>
                      <a:lnTo>
                        <a:pt x="952" y="1212"/>
                      </a:lnTo>
                      <a:lnTo>
                        <a:pt x="956" y="1205"/>
                      </a:lnTo>
                      <a:lnTo>
                        <a:pt x="958" y="1204"/>
                      </a:lnTo>
                      <a:lnTo>
                        <a:pt x="958" y="1203"/>
                      </a:lnTo>
                      <a:lnTo>
                        <a:pt x="965" y="1192"/>
                      </a:lnTo>
                      <a:lnTo>
                        <a:pt x="970" y="1180"/>
                      </a:lnTo>
                      <a:lnTo>
                        <a:pt x="976" y="1169"/>
                      </a:lnTo>
                      <a:lnTo>
                        <a:pt x="977" y="1168"/>
                      </a:lnTo>
                      <a:lnTo>
                        <a:pt x="978" y="1165"/>
                      </a:lnTo>
                      <a:lnTo>
                        <a:pt x="981" y="1158"/>
                      </a:lnTo>
                      <a:lnTo>
                        <a:pt x="987" y="1147"/>
                      </a:lnTo>
                      <a:lnTo>
                        <a:pt x="992" y="1136"/>
                      </a:lnTo>
                      <a:lnTo>
                        <a:pt x="995" y="1131"/>
                      </a:lnTo>
                      <a:lnTo>
                        <a:pt x="996" y="1128"/>
                      </a:lnTo>
                      <a:lnTo>
                        <a:pt x="996" y="1125"/>
                      </a:lnTo>
                      <a:lnTo>
                        <a:pt x="1002" y="1114"/>
                      </a:lnTo>
                      <a:lnTo>
                        <a:pt x="1007" y="1102"/>
                      </a:lnTo>
                      <a:lnTo>
                        <a:pt x="1012" y="1090"/>
                      </a:lnTo>
                      <a:lnTo>
                        <a:pt x="1013" y="1089"/>
                      </a:lnTo>
                      <a:lnTo>
                        <a:pt x="1017" y="1078"/>
                      </a:lnTo>
                      <a:lnTo>
                        <a:pt x="1021" y="1066"/>
                      </a:lnTo>
                      <a:lnTo>
                        <a:pt x="1025" y="1054"/>
                      </a:lnTo>
                      <a:lnTo>
                        <a:pt x="1027" y="1050"/>
                      </a:lnTo>
                      <a:lnTo>
                        <a:pt x="1027" y="1049"/>
                      </a:lnTo>
                      <a:lnTo>
                        <a:pt x="1030" y="1041"/>
                      </a:lnTo>
                      <a:lnTo>
                        <a:pt x="1034" y="1028"/>
                      </a:lnTo>
                      <a:lnTo>
                        <a:pt x="1038" y="1016"/>
                      </a:lnTo>
                      <a:lnTo>
                        <a:pt x="1041" y="1010"/>
                      </a:lnTo>
                      <a:lnTo>
                        <a:pt x="1041" y="1007"/>
                      </a:lnTo>
                      <a:lnTo>
                        <a:pt x="1042" y="1003"/>
                      </a:lnTo>
                      <a:lnTo>
                        <a:pt x="1046" y="989"/>
                      </a:lnTo>
                      <a:lnTo>
                        <a:pt x="1050" y="976"/>
                      </a:lnTo>
                      <a:lnTo>
                        <a:pt x="1052" y="969"/>
                      </a:lnTo>
                      <a:lnTo>
                        <a:pt x="1052" y="967"/>
                      </a:lnTo>
                      <a:lnTo>
                        <a:pt x="1053" y="966"/>
                      </a:lnTo>
                      <a:lnTo>
                        <a:pt x="1053" y="962"/>
                      </a:lnTo>
                      <a:lnTo>
                        <a:pt x="1057" y="948"/>
                      </a:lnTo>
                      <a:lnTo>
                        <a:pt x="1059" y="944"/>
                      </a:lnTo>
                      <a:lnTo>
                        <a:pt x="1060" y="933"/>
                      </a:lnTo>
                      <a:lnTo>
                        <a:pt x="1061" y="928"/>
                      </a:lnTo>
                      <a:lnTo>
                        <a:pt x="1063" y="923"/>
                      </a:lnTo>
                      <a:lnTo>
                        <a:pt x="1064" y="919"/>
                      </a:lnTo>
                      <a:lnTo>
                        <a:pt x="1066" y="908"/>
                      </a:lnTo>
                      <a:lnTo>
                        <a:pt x="1067" y="905"/>
                      </a:lnTo>
                      <a:lnTo>
                        <a:pt x="1067" y="904"/>
                      </a:lnTo>
                      <a:lnTo>
                        <a:pt x="1070" y="888"/>
                      </a:lnTo>
                      <a:lnTo>
                        <a:pt x="1070" y="886"/>
                      </a:lnTo>
                      <a:lnTo>
                        <a:pt x="1071" y="879"/>
                      </a:lnTo>
                      <a:lnTo>
                        <a:pt x="1073" y="870"/>
                      </a:lnTo>
                      <a:lnTo>
                        <a:pt x="1073" y="866"/>
                      </a:lnTo>
                      <a:lnTo>
                        <a:pt x="1074" y="859"/>
                      </a:lnTo>
                      <a:lnTo>
                        <a:pt x="1075" y="854"/>
                      </a:lnTo>
                      <a:lnTo>
                        <a:pt x="1075" y="845"/>
                      </a:lnTo>
                      <a:lnTo>
                        <a:pt x="1077" y="840"/>
                      </a:lnTo>
                      <a:lnTo>
                        <a:pt x="1077" y="836"/>
                      </a:lnTo>
                      <a:lnTo>
                        <a:pt x="1078" y="826"/>
                      </a:lnTo>
                      <a:lnTo>
                        <a:pt x="1079" y="819"/>
                      </a:lnTo>
                      <a:lnTo>
                        <a:pt x="1079" y="818"/>
                      </a:lnTo>
                      <a:lnTo>
                        <a:pt x="1079" y="815"/>
                      </a:lnTo>
                      <a:lnTo>
                        <a:pt x="1081" y="797"/>
                      </a:lnTo>
                      <a:lnTo>
                        <a:pt x="1081" y="796"/>
                      </a:lnTo>
                      <a:lnTo>
                        <a:pt x="1081" y="790"/>
                      </a:lnTo>
                      <a:lnTo>
                        <a:pt x="1082" y="775"/>
                      </a:lnTo>
                      <a:lnTo>
                        <a:pt x="1082" y="773"/>
                      </a:lnTo>
                      <a:lnTo>
                        <a:pt x="1082" y="768"/>
                      </a:lnTo>
                      <a:lnTo>
                        <a:pt x="1084" y="753"/>
                      </a:lnTo>
                      <a:lnTo>
                        <a:pt x="1084" y="751"/>
                      </a:lnTo>
                      <a:lnTo>
                        <a:pt x="1084" y="746"/>
                      </a:lnTo>
                      <a:lnTo>
                        <a:pt x="1084" y="732"/>
                      </a:lnTo>
                      <a:lnTo>
                        <a:pt x="1084" y="729"/>
                      </a:lnTo>
                      <a:lnTo>
                        <a:pt x="1084" y="724"/>
                      </a:lnTo>
                      <a:lnTo>
                        <a:pt x="1084" y="707"/>
                      </a:lnTo>
                      <a:lnTo>
                        <a:pt x="1084" y="703"/>
                      </a:lnTo>
                      <a:lnTo>
                        <a:pt x="1084" y="699"/>
                      </a:lnTo>
                      <a:lnTo>
                        <a:pt x="1082" y="683"/>
                      </a:lnTo>
                      <a:lnTo>
                        <a:pt x="1082" y="678"/>
                      </a:lnTo>
                      <a:lnTo>
                        <a:pt x="1082" y="675"/>
                      </a:lnTo>
                      <a:lnTo>
                        <a:pt x="1081" y="659"/>
                      </a:lnTo>
                      <a:lnTo>
                        <a:pt x="1081" y="653"/>
                      </a:lnTo>
                      <a:lnTo>
                        <a:pt x="1081" y="652"/>
                      </a:lnTo>
                      <a:lnTo>
                        <a:pt x="1078" y="628"/>
                      </a:lnTo>
                      <a:lnTo>
                        <a:pt x="1074" y="596"/>
                      </a:lnTo>
                      <a:close/>
                    </a:path>
                  </a:pathLst>
                </a:custGeom>
                <a:solidFill>
                  <a:srgbClr val="A4A6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2" name="Freeform 321"/>
                <p:cNvSpPr>
                  <a:spLocks/>
                </p:cNvSpPr>
                <p:nvPr/>
              </p:nvSpPr>
              <p:spPr bwMode="auto">
                <a:xfrm>
                  <a:off x="7304088" y="490538"/>
                  <a:ext cx="604838" cy="873125"/>
                </a:xfrm>
                <a:custGeom>
                  <a:avLst/>
                  <a:gdLst>
                    <a:gd name="T0" fmla="*/ 2147483647 w 1143"/>
                    <a:gd name="T1" fmla="*/ 2147483647 h 1650"/>
                    <a:gd name="T2" fmla="*/ 2147483647 w 1143"/>
                    <a:gd name="T3" fmla="*/ 2147483647 h 1650"/>
                    <a:gd name="T4" fmla="*/ 2147483647 w 1143"/>
                    <a:gd name="T5" fmla="*/ 2147483647 h 1650"/>
                    <a:gd name="T6" fmla="*/ 2147483647 w 1143"/>
                    <a:gd name="T7" fmla="*/ 2147483647 h 1650"/>
                    <a:gd name="T8" fmla="*/ 2147483647 w 1143"/>
                    <a:gd name="T9" fmla="*/ 2147483647 h 1650"/>
                    <a:gd name="T10" fmla="*/ 2147483647 w 1143"/>
                    <a:gd name="T11" fmla="*/ 2147483647 h 1650"/>
                    <a:gd name="T12" fmla="*/ 2147483647 w 1143"/>
                    <a:gd name="T13" fmla="*/ 0 h 1650"/>
                    <a:gd name="T14" fmla="*/ 2147483647 w 1143"/>
                    <a:gd name="T15" fmla="*/ 2147483647 h 1650"/>
                    <a:gd name="T16" fmla="*/ 2147483647 w 1143"/>
                    <a:gd name="T17" fmla="*/ 2147483647 h 1650"/>
                    <a:gd name="T18" fmla="*/ 2147483647 w 1143"/>
                    <a:gd name="T19" fmla="*/ 2147483647 h 1650"/>
                    <a:gd name="T20" fmla="*/ 2147483647 w 1143"/>
                    <a:gd name="T21" fmla="*/ 2147483647 h 1650"/>
                    <a:gd name="T22" fmla="*/ 2147483647 w 1143"/>
                    <a:gd name="T23" fmla="*/ 2147483647 h 1650"/>
                    <a:gd name="T24" fmla="*/ 2147483647 w 1143"/>
                    <a:gd name="T25" fmla="*/ 2147483647 h 1650"/>
                    <a:gd name="T26" fmla="*/ 2147483647 w 1143"/>
                    <a:gd name="T27" fmla="*/ 2147483647 h 1650"/>
                    <a:gd name="T28" fmla="*/ 2147483647 w 1143"/>
                    <a:gd name="T29" fmla="*/ 2147483647 h 1650"/>
                    <a:gd name="T30" fmla="*/ 2147483647 w 1143"/>
                    <a:gd name="T31" fmla="*/ 2147483647 h 1650"/>
                    <a:gd name="T32" fmla="*/ 2147483647 w 1143"/>
                    <a:gd name="T33" fmla="*/ 2147483647 h 1650"/>
                    <a:gd name="T34" fmla="*/ 2147483647 w 1143"/>
                    <a:gd name="T35" fmla="*/ 2147483647 h 1650"/>
                    <a:gd name="T36" fmla="*/ 2147483647 w 1143"/>
                    <a:gd name="T37" fmla="*/ 2147483647 h 1650"/>
                    <a:gd name="T38" fmla="*/ 2147483647 w 1143"/>
                    <a:gd name="T39" fmla="*/ 2147483647 h 1650"/>
                    <a:gd name="T40" fmla="*/ 2147483647 w 1143"/>
                    <a:gd name="T41" fmla="*/ 2147483647 h 1650"/>
                    <a:gd name="T42" fmla="*/ 2147483647 w 1143"/>
                    <a:gd name="T43" fmla="*/ 2147483647 h 1650"/>
                    <a:gd name="T44" fmla="*/ 2147483647 w 1143"/>
                    <a:gd name="T45" fmla="*/ 2147483647 h 1650"/>
                    <a:gd name="T46" fmla="*/ 2147483647 w 1143"/>
                    <a:gd name="T47" fmla="*/ 2147483647 h 1650"/>
                    <a:gd name="T48" fmla="*/ 2147483647 w 1143"/>
                    <a:gd name="T49" fmla="*/ 2147483647 h 1650"/>
                    <a:gd name="T50" fmla="*/ 2147483647 w 1143"/>
                    <a:gd name="T51" fmla="*/ 2147483647 h 1650"/>
                    <a:gd name="T52" fmla="*/ 2147483647 w 1143"/>
                    <a:gd name="T53" fmla="*/ 2147483647 h 1650"/>
                    <a:gd name="T54" fmla="*/ 2147483647 w 1143"/>
                    <a:gd name="T55" fmla="*/ 2147483647 h 1650"/>
                    <a:gd name="T56" fmla="*/ 2147483647 w 1143"/>
                    <a:gd name="T57" fmla="*/ 2147483647 h 1650"/>
                    <a:gd name="T58" fmla="*/ 2147483647 w 1143"/>
                    <a:gd name="T59" fmla="*/ 2147483647 h 1650"/>
                    <a:gd name="T60" fmla="*/ 2147483647 w 1143"/>
                    <a:gd name="T61" fmla="*/ 2147483647 h 1650"/>
                    <a:gd name="T62" fmla="*/ 2147483647 w 1143"/>
                    <a:gd name="T63" fmla="*/ 2147483647 h 1650"/>
                    <a:gd name="T64" fmla="*/ 2147483647 w 1143"/>
                    <a:gd name="T65" fmla="*/ 2147483647 h 1650"/>
                    <a:gd name="T66" fmla="*/ 2147483647 w 1143"/>
                    <a:gd name="T67" fmla="*/ 2147483647 h 1650"/>
                    <a:gd name="T68" fmla="*/ 2147483647 w 1143"/>
                    <a:gd name="T69" fmla="*/ 2147483647 h 1650"/>
                    <a:gd name="T70" fmla="*/ 2147483647 w 1143"/>
                    <a:gd name="T71" fmla="*/ 2147483647 h 1650"/>
                    <a:gd name="T72" fmla="*/ 2147483647 w 1143"/>
                    <a:gd name="T73" fmla="*/ 2147483647 h 1650"/>
                    <a:gd name="T74" fmla="*/ 0 w 1143"/>
                    <a:gd name="T75" fmla="*/ 2147483647 h 1650"/>
                    <a:gd name="T76" fmla="*/ 2147483647 w 1143"/>
                    <a:gd name="T77" fmla="*/ 2147483647 h 1650"/>
                    <a:gd name="T78" fmla="*/ 2147483647 w 1143"/>
                    <a:gd name="T79" fmla="*/ 2147483647 h 1650"/>
                    <a:gd name="T80" fmla="*/ 2147483647 w 1143"/>
                    <a:gd name="T81" fmla="*/ 2147483647 h 1650"/>
                    <a:gd name="T82" fmla="*/ 2147483647 w 1143"/>
                    <a:gd name="T83" fmla="*/ 2147483647 h 1650"/>
                    <a:gd name="T84" fmla="*/ 2147483647 w 1143"/>
                    <a:gd name="T85" fmla="*/ 2147483647 h 1650"/>
                    <a:gd name="T86" fmla="*/ 2147483647 w 1143"/>
                    <a:gd name="T87" fmla="*/ 2147483647 h 1650"/>
                    <a:gd name="T88" fmla="*/ 2147483647 w 1143"/>
                    <a:gd name="T89" fmla="*/ 2147483647 h 1650"/>
                    <a:gd name="T90" fmla="*/ 2147483647 w 1143"/>
                    <a:gd name="T91" fmla="*/ 2147483647 h 1650"/>
                    <a:gd name="T92" fmla="*/ 2147483647 w 1143"/>
                    <a:gd name="T93" fmla="*/ 2147483647 h 1650"/>
                    <a:gd name="T94" fmla="*/ 2147483647 w 1143"/>
                    <a:gd name="T95" fmla="*/ 2147483647 h 1650"/>
                    <a:gd name="T96" fmla="*/ 2147483647 w 1143"/>
                    <a:gd name="T97" fmla="*/ 2147483647 h 1650"/>
                    <a:gd name="T98" fmla="*/ 2147483647 w 1143"/>
                    <a:gd name="T99" fmla="*/ 2147483647 h 1650"/>
                    <a:gd name="T100" fmla="*/ 2147483647 w 1143"/>
                    <a:gd name="T101" fmla="*/ 2147483647 h 1650"/>
                    <a:gd name="T102" fmla="*/ 2147483647 w 1143"/>
                    <a:gd name="T103" fmla="*/ 2147483647 h 1650"/>
                    <a:gd name="T104" fmla="*/ 2147483647 w 1143"/>
                    <a:gd name="T105" fmla="*/ 2147483647 h 1650"/>
                    <a:gd name="T106" fmla="*/ 2147483647 w 1143"/>
                    <a:gd name="T107" fmla="*/ 2147483647 h 1650"/>
                    <a:gd name="T108" fmla="*/ 2147483647 w 1143"/>
                    <a:gd name="T109" fmla="*/ 2147483647 h 1650"/>
                    <a:gd name="T110" fmla="*/ 2147483647 w 1143"/>
                    <a:gd name="T111" fmla="*/ 2147483647 h 1650"/>
                    <a:gd name="T112" fmla="*/ 2147483647 w 1143"/>
                    <a:gd name="T113" fmla="*/ 2147483647 h 1650"/>
                    <a:gd name="T114" fmla="*/ 2147483647 w 1143"/>
                    <a:gd name="T115" fmla="*/ 2147483647 h 1650"/>
                    <a:gd name="T116" fmla="*/ 2147483647 w 1143"/>
                    <a:gd name="T117" fmla="*/ 2147483647 h 16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43"/>
                    <a:gd name="T178" fmla="*/ 0 h 1650"/>
                    <a:gd name="T179" fmla="*/ 1143 w 1143"/>
                    <a:gd name="T180" fmla="*/ 1650 h 16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43" h="1650">
                      <a:moveTo>
                        <a:pt x="1046" y="264"/>
                      </a:moveTo>
                      <a:lnTo>
                        <a:pt x="1046" y="264"/>
                      </a:lnTo>
                      <a:lnTo>
                        <a:pt x="1028" y="234"/>
                      </a:lnTo>
                      <a:lnTo>
                        <a:pt x="1009" y="205"/>
                      </a:lnTo>
                      <a:lnTo>
                        <a:pt x="988" y="179"/>
                      </a:lnTo>
                      <a:lnTo>
                        <a:pt x="966" y="154"/>
                      </a:lnTo>
                      <a:lnTo>
                        <a:pt x="942" y="130"/>
                      </a:lnTo>
                      <a:lnTo>
                        <a:pt x="919" y="108"/>
                      </a:lnTo>
                      <a:lnTo>
                        <a:pt x="893" y="89"/>
                      </a:lnTo>
                      <a:lnTo>
                        <a:pt x="868" y="71"/>
                      </a:lnTo>
                      <a:lnTo>
                        <a:pt x="841" y="55"/>
                      </a:lnTo>
                      <a:lnTo>
                        <a:pt x="814" y="43"/>
                      </a:lnTo>
                      <a:lnTo>
                        <a:pt x="786" y="30"/>
                      </a:lnTo>
                      <a:lnTo>
                        <a:pt x="757" y="21"/>
                      </a:lnTo>
                      <a:lnTo>
                        <a:pt x="729" y="12"/>
                      </a:lnTo>
                      <a:lnTo>
                        <a:pt x="699" y="7"/>
                      </a:lnTo>
                      <a:lnTo>
                        <a:pt x="668" y="3"/>
                      </a:lnTo>
                      <a:lnTo>
                        <a:pt x="638" y="0"/>
                      </a:lnTo>
                      <a:lnTo>
                        <a:pt x="610" y="0"/>
                      </a:lnTo>
                      <a:lnTo>
                        <a:pt x="581" y="1"/>
                      </a:lnTo>
                      <a:lnTo>
                        <a:pt x="554" y="4"/>
                      </a:lnTo>
                      <a:lnTo>
                        <a:pt x="525" y="10"/>
                      </a:lnTo>
                      <a:lnTo>
                        <a:pt x="570" y="17"/>
                      </a:lnTo>
                      <a:lnTo>
                        <a:pt x="599" y="22"/>
                      </a:lnTo>
                      <a:lnTo>
                        <a:pt x="626" y="30"/>
                      </a:lnTo>
                      <a:lnTo>
                        <a:pt x="675" y="46"/>
                      </a:lnTo>
                      <a:lnTo>
                        <a:pt x="707" y="58"/>
                      </a:lnTo>
                      <a:lnTo>
                        <a:pt x="740" y="72"/>
                      </a:lnTo>
                      <a:lnTo>
                        <a:pt x="776" y="87"/>
                      </a:lnTo>
                      <a:lnTo>
                        <a:pt x="811" y="105"/>
                      </a:lnTo>
                      <a:lnTo>
                        <a:pt x="836" y="120"/>
                      </a:lnTo>
                      <a:lnTo>
                        <a:pt x="861" y="137"/>
                      </a:lnTo>
                      <a:lnTo>
                        <a:pt x="883" y="156"/>
                      </a:lnTo>
                      <a:lnTo>
                        <a:pt x="906" y="176"/>
                      </a:lnTo>
                      <a:lnTo>
                        <a:pt x="927" y="198"/>
                      </a:lnTo>
                      <a:lnTo>
                        <a:pt x="948" y="221"/>
                      </a:lnTo>
                      <a:lnTo>
                        <a:pt x="967" y="246"/>
                      </a:lnTo>
                      <a:lnTo>
                        <a:pt x="985" y="274"/>
                      </a:lnTo>
                      <a:lnTo>
                        <a:pt x="1002" y="303"/>
                      </a:lnTo>
                      <a:lnTo>
                        <a:pt x="1017" y="334"/>
                      </a:lnTo>
                      <a:lnTo>
                        <a:pt x="1032" y="365"/>
                      </a:lnTo>
                      <a:lnTo>
                        <a:pt x="1045" y="399"/>
                      </a:lnTo>
                      <a:lnTo>
                        <a:pt x="1056" y="435"/>
                      </a:lnTo>
                      <a:lnTo>
                        <a:pt x="1067" y="472"/>
                      </a:lnTo>
                      <a:lnTo>
                        <a:pt x="1074" y="509"/>
                      </a:lnTo>
                      <a:lnTo>
                        <a:pt x="1081" y="550"/>
                      </a:lnTo>
                      <a:lnTo>
                        <a:pt x="1085" y="591"/>
                      </a:lnTo>
                      <a:lnTo>
                        <a:pt x="1088" y="634"/>
                      </a:lnTo>
                      <a:lnTo>
                        <a:pt x="1089" y="676"/>
                      </a:lnTo>
                      <a:lnTo>
                        <a:pt x="1088" y="718"/>
                      </a:lnTo>
                      <a:lnTo>
                        <a:pt x="1085" y="761"/>
                      </a:lnTo>
                      <a:lnTo>
                        <a:pt x="1081" y="804"/>
                      </a:lnTo>
                      <a:lnTo>
                        <a:pt x="1074" y="847"/>
                      </a:lnTo>
                      <a:lnTo>
                        <a:pt x="1066" y="889"/>
                      </a:lnTo>
                      <a:lnTo>
                        <a:pt x="1054" y="930"/>
                      </a:lnTo>
                      <a:lnTo>
                        <a:pt x="1043" y="972"/>
                      </a:lnTo>
                      <a:lnTo>
                        <a:pt x="1030" y="1013"/>
                      </a:lnTo>
                      <a:lnTo>
                        <a:pt x="1014" y="1053"/>
                      </a:lnTo>
                      <a:lnTo>
                        <a:pt x="998" y="1092"/>
                      </a:lnTo>
                      <a:lnTo>
                        <a:pt x="980" y="1131"/>
                      </a:lnTo>
                      <a:lnTo>
                        <a:pt x="960" y="1168"/>
                      </a:lnTo>
                      <a:lnTo>
                        <a:pt x="938" y="1206"/>
                      </a:lnTo>
                      <a:lnTo>
                        <a:pt x="916" y="1240"/>
                      </a:lnTo>
                      <a:lnTo>
                        <a:pt x="894" y="1275"/>
                      </a:lnTo>
                      <a:lnTo>
                        <a:pt x="869" y="1307"/>
                      </a:lnTo>
                      <a:lnTo>
                        <a:pt x="843" y="1339"/>
                      </a:lnTo>
                      <a:lnTo>
                        <a:pt x="816" y="1368"/>
                      </a:lnTo>
                      <a:lnTo>
                        <a:pt x="789" y="1397"/>
                      </a:lnTo>
                      <a:lnTo>
                        <a:pt x="761" y="1423"/>
                      </a:lnTo>
                      <a:lnTo>
                        <a:pt x="732" y="1448"/>
                      </a:lnTo>
                      <a:lnTo>
                        <a:pt x="702" y="1470"/>
                      </a:lnTo>
                      <a:lnTo>
                        <a:pt x="671" y="1491"/>
                      </a:lnTo>
                      <a:lnTo>
                        <a:pt x="641" y="1510"/>
                      </a:lnTo>
                      <a:lnTo>
                        <a:pt x="609" y="1528"/>
                      </a:lnTo>
                      <a:lnTo>
                        <a:pt x="577" y="1544"/>
                      </a:lnTo>
                      <a:lnTo>
                        <a:pt x="545" y="1556"/>
                      </a:lnTo>
                      <a:lnTo>
                        <a:pt x="512" y="1567"/>
                      </a:lnTo>
                      <a:lnTo>
                        <a:pt x="480" y="1577"/>
                      </a:lnTo>
                      <a:lnTo>
                        <a:pt x="447" y="1584"/>
                      </a:lnTo>
                      <a:lnTo>
                        <a:pt x="414" y="1588"/>
                      </a:lnTo>
                      <a:lnTo>
                        <a:pt x="382" y="1591"/>
                      </a:lnTo>
                      <a:lnTo>
                        <a:pt x="352" y="1591"/>
                      </a:lnTo>
                      <a:lnTo>
                        <a:pt x="321" y="1589"/>
                      </a:lnTo>
                      <a:lnTo>
                        <a:pt x="285" y="1584"/>
                      </a:lnTo>
                      <a:lnTo>
                        <a:pt x="251" y="1577"/>
                      </a:lnTo>
                      <a:lnTo>
                        <a:pt x="224" y="1570"/>
                      </a:lnTo>
                      <a:lnTo>
                        <a:pt x="197" y="1563"/>
                      </a:lnTo>
                      <a:lnTo>
                        <a:pt x="165" y="1553"/>
                      </a:lnTo>
                      <a:lnTo>
                        <a:pt x="133" y="1542"/>
                      </a:lnTo>
                      <a:lnTo>
                        <a:pt x="97" y="1527"/>
                      </a:lnTo>
                      <a:lnTo>
                        <a:pt x="62" y="1510"/>
                      </a:lnTo>
                      <a:lnTo>
                        <a:pt x="29" y="1494"/>
                      </a:lnTo>
                      <a:lnTo>
                        <a:pt x="0" y="1477"/>
                      </a:lnTo>
                      <a:lnTo>
                        <a:pt x="21" y="1499"/>
                      </a:lnTo>
                      <a:lnTo>
                        <a:pt x="43" y="1521"/>
                      </a:lnTo>
                      <a:lnTo>
                        <a:pt x="65" y="1541"/>
                      </a:lnTo>
                      <a:lnTo>
                        <a:pt x="89" y="1560"/>
                      </a:lnTo>
                      <a:lnTo>
                        <a:pt x="114" y="1577"/>
                      </a:lnTo>
                      <a:lnTo>
                        <a:pt x="138" y="1592"/>
                      </a:lnTo>
                      <a:lnTo>
                        <a:pt x="165" y="1606"/>
                      </a:lnTo>
                      <a:lnTo>
                        <a:pt x="192" y="1617"/>
                      </a:lnTo>
                      <a:lnTo>
                        <a:pt x="221" y="1628"/>
                      </a:lnTo>
                      <a:lnTo>
                        <a:pt x="252" y="1636"/>
                      </a:lnTo>
                      <a:lnTo>
                        <a:pt x="282" y="1643"/>
                      </a:lnTo>
                      <a:lnTo>
                        <a:pt x="314" y="1647"/>
                      </a:lnTo>
                      <a:lnTo>
                        <a:pt x="347" y="1650"/>
                      </a:lnTo>
                      <a:lnTo>
                        <a:pt x="381" y="1650"/>
                      </a:lnTo>
                      <a:lnTo>
                        <a:pt x="414" y="1647"/>
                      </a:lnTo>
                      <a:lnTo>
                        <a:pt x="448" y="1643"/>
                      </a:lnTo>
                      <a:lnTo>
                        <a:pt x="484" y="1636"/>
                      </a:lnTo>
                      <a:lnTo>
                        <a:pt x="520" y="1627"/>
                      </a:lnTo>
                      <a:lnTo>
                        <a:pt x="555" y="1614"/>
                      </a:lnTo>
                      <a:lnTo>
                        <a:pt x="591" y="1600"/>
                      </a:lnTo>
                      <a:lnTo>
                        <a:pt x="624" y="1585"/>
                      </a:lnTo>
                      <a:lnTo>
                        <a:pt x="659" y="1566"/>
                      </a:lnTo>
                      <a:lnTo>
                        <a:pt x="692" y="1546"/>
                      </a:lnTo>
                      <a:lnTo>
                        <a:pt x="724" y="1524"/>
                      </a:lnTo>
                      <a:lnTo>
                        <a:pt x="757" y="1499"/>
                      </a:lnTo>
                      <a:lnTo>
                        <a:pt x="789" y="1472"/>
                      </a:lnTo>
                      <a:lnTo>
                        <a:pt x="819" y="1444"/>
                      </a:lnTo>
                      <a:lnTo>
                        <a:pt x="850" y="1413"/>
                      </a:lnTo>
                      <a:lnTo>
                        <a:pt x="877" y="1382"/>
                      </a:lnTo>
                      <a:lnTo>
                        <a:pt x="905" y="1348"/>
                      </a:lnTo>
                      <a:lnTo>
                        <a:pt x="931" y="1312"/>
                      </a:lnTo>
                      <a:lnTo>
                        <a:pt x="956" y="1276"/>
                      </a:lnTo>
                      <a:lnTo>
                        <a:pt x="981" y="1238"/>
                      </a:lnTo>
                      <a:lnTo>
                        <a:pt x="1003" y="1199"/>
                      </a:lnTo>
                      <a:lnTo>
                        <a:pt x="1025" y="1159"/>
                      </a:lnTo>
                      <a:lnTo>
                        <a:pt x="1045" y="1117"/>
                      </a:lnTo>
                      <a:lnTo>
                        <a:pt x="1063" y="1074"/>
                      </a:lnTo>
                      <a:lnTo>
                        <a:pt x="1079" y="1031"/>
                      </a:lnTo>
                      <a:lnTo>
                        <a:pt x="1093" y="987"/>
                      </a:lnTo>
                      <a:lnTo>
                        <a:pt x="1106" y="941"/>
                      </a:lnTo>
                      <a:lnTo>
                        <a:pt x="1117" y="897"/>
                      </a:lnTo>
                      <a:lnTo>
                        <a:pt x="1126" y="851"/>
                      </a:lnTo>
                      <a:lnTo>
                        <a:pt x="1133" y="804"/>
                      </a:lnTo>
                      <a:lnTo>
                        <a:pt x="1139" y="759"/>
                      </a:lnTo>
                      <a:lnTo>
                        <a:pt x="1142" y="713"/>
                      </a:lnTo>
                      <a:lnTo>
                        <a:pt x="1143" y="667"/>
                      </a:lnTo>
                      <a:lnTo>
                        <a:pt x="1142" y="620"/>
                      </a:lnTo>
                      <a:lnTo>
                        <a:pt x="1139" y="574"/>
                      </a:lnTo>
                      <a:lnTo>
                        <a:pt x="1133" y="530"/>
                      </a:lnTo>
                      <a:lnTo>
                        <a:pt x="1126" y="487"/>
                      </a:lnTo>
                      <a:lnTo>
                        <a:pt x="1118" y="446"/>
                      </a:lnTo>
                      <a:lnTo>
                        <a:pt x="1107" y="407"/>
                      </a:lnTo>
                      <a:lnTo>
                        <a:pt x="1095" y="368"/>
                      </a:lnTo>
                      <a:lnTo>
                        <a:pt x="1079" y="332"/>
                      </a:lnTo>
                      <a:lnTo>
                        <a:pt x="1064" y="298"/>
                      </a:lnTo>
                      <a:lnTo>
                        <a:pt x="1046" y="264"/>
                      </a:lnTo>
                      <a:close/>
                    </a:path>
                  </a:pathLst>
                </a:custGeom>
                <a:solidFill>
                  <a:srgbClr val="B9B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3" name="Freeform 322"/>
                <p:cNvSpPr>
                  <a:spLocks/>
                </p:cNvSpPr>
                <p:nvPr/>
              </p:nvSpPr>
              <p:spPr bwMode="auto">
                <a:xfrm>
                  <a:off x="8455025" y="1112838"/>
                  <a:ext cx="312738" cy="460375"/>
                </a:xfrm>
                <a:custGeom>
                  <a:avLst/>
                  <a:gdLst>
                    <a:gd name="T0" fmla="*/ 2147483647 w 590"/>
                    <a:gd name="T1" fmla="*/ 2147483647 h 869"/>
                    <a:gd name="T2" fmla="*/ 2147483647 w 590"/>
                    <a:gd name="T3" fmla="*/ 2147483647 h 869"/>
                    <a:gd name="T4" fmla="*/ 2147483647 w 590"/>
                    <a:gd name="T5" fmla="*/ 2147483647 h 869"/>
                    <a:gd name="T6" fmla="*/ 2147483647 w 590"/>
                    <a:gd name="T7" fmla="*/ 2147483647 h 869"/>
                    <a:gd name="T8" fmla="*/ 2147483647 w 590"/>
                    <a:gd name="T9" fmla="*/ 2147483647 h 869"/>
                    <a:gd name="T10" fmla="*/ 2147483647 w 590"/>
                    <a:gd name="T11" fmla="*/ 2147483647 h 869"/>
                    <a:gd name="T12" fmla="*/ 2147483647 w 590"/>
                    <a:gd name="T13" fmla="*/ 2147483647 h 869"/>
                    <a:gd name="T14" fmla="*/ 2147483647 w 590"/>
                    <a:gd name="T15" fmla="*/ 2147483647 h 869"/>
                    <a:gd name="T16" fmla="*/ 2147483647 w 590"/>
                    <a:gd name="T17" fmla="*/ 2147483647 h 869"/>
                    <a:gd name="T18" fmla="*/ 2147483647 w 590"/>
                    <a:gd name="T19" fmla="*/ 2147483647 h 869"/>
                    <a:gd name="T20" fmla="*/ 2147483647 w 590"/>
                    <a:gd name="T21" fmla="*/ 0 h 869"/>
                    <a:gd name="T22" fmla="*/ 2147483647 w 590"/>
                    <a:gd name="T23" fmla="*/ 2147483647 h 869"/>
                    <a:gd name="T24" fmla="*/ 2147483647 w 590"/>
                    <a:gd name="T25" fmla="*/ 2147483647 h 869"/>
                    <a:gd name="T26" fmla="*/ 2147483647 w 590"/>
                    <a:gd name="T27" fmla="*/ 2147483647 h 869"/>
                    <a:gd name="T28" fmla="*/ 2147483647 w 590"/>
                    <a:gd name="T29" fmla="*/ 2147483647 h 869"/>
                    <a:gd name="T30" fmla="*/ 2147483647 w 590"/>
                    <a:gd name="T31" fmla="*/ 2147483647 h 869"/>
                    <a:gd name="T32" fmla="*/ 2147483647 w 590"/>
                    <a:gd name="T33" fmla="*/ 2147483647 h 869"/>
                    <a:gd name="T34" fmla="*/ 2147483647 w 590"/>
                    <a:gd name="T35" fmla="*/ 2147483647 h 869"/>
                    <a:gd name="T36" fmla="*/ 2147483647 w 590"/>
                    <a:gd name="T37" fmla="*/ 2147483647 h 869"/>
                    <a:gd name="T38" fmla="*/ 2147483647 w 590"/>
                    <a:gd name="T39" fmla="*/ 2147483647 h 869"/>
                    <a:gd name="T40" fmla="*/ 2147483647 w 590"/>
                    <a:gd name="T41" fmla="*/ 2147483647 h 869"/>
                    <a:gd name="T42" fmla="*/ 2147483647 w 590"/>
                    <a:gd name="T43" fmla="*/ 2147483647 h 869"/>
                    <a:gd name="T44" fmla="*/ 2147483647 w 590"/>
                    <a:gd name="T45" fmla="*/ 2147483647 h 869"/>
                    <a:gd name="T46" fmla="*/ 2147483647 w 590"/>
                    <a:gd name="T47" fmla="*/ 2147483647 h 869"/>
                    <a:gd name="T48" fmla="*/ 2147483647 w 590"/>
                    <a:gd name="T49" fmla="*/ 2147483647 h 869"/>
                    <a:gd name="T50" fmla="*/ 2147483647 w 590"/>
                    <a:gd name="T51" fmla="*/ 2147483647 h 869"/>
                    <a:gd name="T52" fmla="*/ 2147483647 w 590"/>
                    <a:gd name="T53" fmla="*/ 2147483647 h 869"/>
                    <a:gd name="T54" fmla="*/ 2147483647 w 590"/>
                    <a:gd name="T55" fmla="*/ 2147483647 h 869"/>
                    <a:gd name="T56" fmla="*/ 2147483647 w 590"/>
                    <a:gd name="T57" fmla="*/ 2147483647 h 869"/>
                    <a:gd name="T58" fmla="*/ 2147483647 w 590"/>
                    <a:gd name="T59" fmla="*/ 2147483647 h 869"/>
                    <a:gd name="T60" fmla="*/ 2147483647 w 590"/>
                    <a:gd name="T61" fmla="*/ 2147483647 h 869"/>
                    <a:gd name="T62" fmla="*/ 2147483647 w 590"/>
                    <a:gd name="T63" fmla="*/ 2147483647 h 869"/>
                    <a:gd name="T64" fmla="*/ 2147483647 w 590"/>
                    <a:gd name="T65" fmla="*/ 2147483647 h 869"/>
                    <a:gd name="T66" fmla="*/ 2147483647 w 590"/>
                    <a:gd name="T67" fmla="*/ 2147483647 h 869"/>
                    <a:gd name="T68" fmla="*/ 2147483647 w 590"/>
                    <a:gd name="T69" fmla="*/ 2147483647 h 869"/>
                    <a:gd name="T70" fmla="*/ 2147483647 w 590"/>
                    <a:gd name="T71" fmla="*/ 2147483647 h 869"/>
                    <a:gd name="T72" fmla="*/ 2147483647 w 590"/>
                    <a:gd name="T73" fmla="*/ 2147483647 h 869"/>
                    <a:gd name="T74" fmla="*/ 2147483647 w 590"/>
                    <a:gd name="T75" fmla="*/ 2147483647 h 869"/>
                    <a:gd name="T76" fmla="*/ 2147483647 w 590"/>
                    <a:gd name="T77" fmla="*/ 2147483647 h 869"/>
                    <a:gd name="T78" fmla="*/ 2147483647 w 590"/>
                    <a:gd name="T79" fmla="*/ 2147483647 h 869"/>
                    <a:gd name="T80" fmla="*/ 2147483647 w 590"/>
                    <a:gd name="T81" fmla="*/ 2147483647 h 869"/>
                    <a:gd name="T82" fmla="*/ 2147483647 w 590"/>
                    <a:gd name="T83" fmla="*/ 2147483647 h 869"/>
                    <a:gd name="T84" fmla="*/ 2147483647 w 590"/>
                    <a:gd name="T85" fmla="*/ 2147483647 h 869"/>
                    <a:gd name="T86" fmla="*/ 2147483647 w 590"/>
                    <a:gd name="T87" fmla="*/ 2147483647 h 869"/>
                    <a:gd name="T88" fmla="*/ 2147483647 w 590"/>
                    <a:gd name="T89" fmla="*/ 2147483647 h 869"/>
                    <a:gd name="T90" fmla="*/ 2147483647 w 590"/>
                    <a:gd name="T91" fmla="*/ 2147483647 h 869"/>
                    <a:gd name="T92" fmla="*/ 2147483647 w 590"/>
                    <a:gd name="T93" fmla="*/ 2147483647 h 869"/>
                    <a:gd name="T94" fmla="*/ 2147483647 w 590"/>
                    <a:gd name="T95" fmla="*/ 2147483647 h 869"/>
                    <a:gd name="T96" fmla="*/ 2147483647 w 590"/>
                    <a:gd name="T97" fmla="*/ 2147483647 h 869"/>
                    <a:gd name="T98" fmla="*/ 2147483647 w 590"/>
                    <a:gd name="T99" fmla="*/ 2147483647 h 869"/>
                    <a:gd name="T100" fmla="*/ 2147483647 w 590"/>
                    <a:gd name="T101" fmla="*/ 2147483647 h 869"/>
                    <a:gd name="T102" fmla="*/ 2147483647 w 590"/>
                    <a:gd name="T103" fmla="*/ 2147483647 h 869"/>
                    <a:gd name="T104" fmla="*/ 2147483647 w 590"/>
                    <a:gd name="T105" fmla="*/ 2147483647 h 869"/>
                    <a:gd name="T106" fmla="*/ 2147483647 w 590"/>
                    <a:gd name="T107" fmla="*/ 2147483647 h 869"/>
                    <a:gd name="T108" fmla="*/ 2147483647 w 590"/>
                    <a:gd name="T109" fmla="*/ 2147483647 h 869"/>
                    <a:gd name="T110" fmla="*/ 2147483647 w 590"/>
                    <a:gd name="T111" fmla="*/ 2147483647 h 869"/>
                    <a:gd name="T112" fmla="*/ 2147483647 w 590"/>
                    <a:gd name="T113" fmla="*/ 2147483647 h 869"/>
                    <a:gd name="T114" fmla="*/ 2147483647 w 590"/>
                    <a:gd name="T115" fmla="*/ 2147483647 h 869"/>
                    <a:gd name="T116" fmla="*/ 2147483647 w 590"/>
                    <a:gd name="T117" fmla="*/ 2147483647 h 869"/>
                    <a:gd name="T118" fmla="*/ 2147483647 w 590"/>
                    <a:gd name="T119" fmla="*/ 2147483647 h 869"/>
                    <a:gd name="T120" fmla="*/ 2147483647 w 590"/>
                    <a:gd name="T121" fmla="*/ 2147483647 h 869"/>
                    <a:gd name="T122" fmla="*/ 2147483647 w 590"/>
                    <a:gd name="T123" fmla="*/ 2147483647 h 869"/>
                    <a:gd name="T124" fmla="*/ 2147483647 w 590"/>
                    <a:gd name="T125" fmla="*/ 2147483647 h 8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0"/>
                    <a:gd name="T190" fmla="*/ 0 h 869"/>
                    <a:gd name="T191" fmla="*/ 590 w 590"/>
                    <a:gd name="T192" fmla="*/ 869 h 86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0" h="869">
                      <a:moveTo>
                        <a:pt x="586" y="324"/>
                      </a:moveTo>
                      <a:lnTo>
                        <a:pt x="586" y="324"/>
                      </a:lnTo>
                      <a:lnTo>
                        <a:pt x="584" y="322"/>
                      </a:lnTo>
                      <a:lnTo>
                        <a:pt x="583" y="306"/>
                      </a:lnTo>
                      <a:lnTo>
                        <a:pt x="581" y="304"/>
                      </a:lnTo>
                      <a:lnTo>
                        <a:pt x="581" y="303"/>
                      </a:lnTo>
                      <a:lnTo>
                        <a:pt x="579" y="286"/>
                      </a:lnTo>
                      <a:lnTo>
                        <a:pt x="579" y="285"/>
                      </a:lnTo>
                      <a:lnTo>
                        <a:pt x="575" y="270"/>
                      </a:lnTo>
                      <a:lnTo>
                        <a:pt x="573" y="268"/>
                      </a:lnTo>
                      <a:lnTo>
                        <a:pt x="570" y="256"/>
                      </a:lnTo>
                      <a:lnTo>
                        <a:pt x="569" y="253"/>
                      </a:lnTo>
                      <a:lnTo>
                        <a:pt x="568" y="250"/>
                      </a:lnTo>
                      <a:lnTo>
                        <a:pt x="563" y="236"/>
                      </a:lnTo>
                      <a:lnTo>
                        <a:pt x="563" y="235"/>
                      </a:lnTo>
                      <a:lnTo>
                        <a:pt x="562" y="235"/>
                      </a:lnTo>
                      <a:lnTo>
                        <a:pt x="557" y="221"/>
                      </a:lnTo>
                      <a:lnTo>
                        <a:pt x="557" y="220"/>
                      </a:lnTo>
                      <a:lnTo>
                        <a:pt x="551" y="206"/>
                      </a:lnTo>
                      <a:lnTo>
                        <a:pt x="550" y="205"/>
                      </a:lnTo>
                      <a:lnTo>
                        <a:pt x="548" y="203"/>
                      </a:lnTo>
                      <a:lnTo>
                        <a:pt x="547" y="198"/>
                      </a:lnTo>
                      <a:lnTo>
                        <a:pt x="545" y="196"/>
                      </a:lnTo>
                      <a:lnTo>
                        <a:pt x="544" y="193"/>
                      </a:lnTo>
                      <a:lnTo>
                        <a:pt x="541" y="189"/>
                      </a:lnTo>
                      <a:lnTo>
                        <a:pt x="540" y="187"/>
                      </a:lnTo>
                      <a:lnTo>
                        <a:pt x="540" y="185"/>
                      </a:lnTo>
                      <a:lnTo>
                        <a:pt x="539" y="184"/>
                      </a:lnTo>
                      <a:lnTo>
                        <a:pt x="539" y="182"/>
                      </a:lnTo>
                      <a:lnTo>
                        <a:pt x="536" y="178"/>
                      </a:lnTo>
                      <a:lnTo>
                        <a:pt x="530" y="170"/>
                      </a:lnTo>
                      <a:lnTo>
                        <a:pt x="529" y="169"/>
                      </a:lnTo>
                      <a:lnTo>
                        <a:pt x="529" y="167"/>
                      </a:lnTo>
                      <a:lnTo>
                        <a:pt x="526" y="163"/>
                      </a:lnTo>
                      <a:lnTo>
                        <a:pt x="522" y="158"/>
                      </a:lnTo>
                      <a:lnTo>
                        <a:pt x="519" y="153"/>
                      </a:lnTo>
                      <a:lnTo>
                        <a:pt x="518" y="153"/>
                      </a:lnTo>
                      <a:lnTo>
                        <a:pt x="516" y="151"/>
                      </a:lnTo>
                      <a:lnTo>
                        <a:pt x="512" y="145"/>
                      </a:lnTo>
                      <a:lnTo>
                        <a:pt x="508" y="140"/>
                      </a:lnTo>
                      <a:lnTo>
                        <a:pt x="507" y="140"/>
                      </a:lnTo>
                      <a:lnTo>
                        <a:pt x="504" y="135"/>
                      </a:lnTo>
                      <a:lnTo>
                        <a:pt x="500" y="130"/>
                      </a:lnTo>
                      <a:lnTo>
                        <a:pt x="496" y="127"/>
                      </a:lnTo>
                      <a:lnTo>
                        <a:pt x="496" y="126"/>
                      </a:lnTo>
                      <a:lnTo>
                        <a:pt x="492" y="122"/>
                      </a:lnTo>
                      <a:lnTo>
                        <a:pt x="487" y="117"/>
                      </a:lnTo>
                      <a:lnTo>
                        <a:pt x="485" y="115"/>
                      </a:lnTo>
                      <a:lnTo>
                        <a:pt x="483" y="115"/>
                      </a:lnTo>
                      <a:lnTo>
                        <a:pt x="483" y="113"/>
                      </a:lnTo>
                      <a:lnTo>
                        <a:pt x="479" y="109"/>
                      </a:lnTo>
                      <a:lnTo>
                        <a:pt x="475" y="106"/>
                      </a:lnTo>
                      <a:lnTo>
                        <a:pt x="471" y="104"/>
                      </a:lnTo>
                      <a:lnTo>
                        <a:pt x="471" y="102"/>
                      </a:lnTo>
                      <a:lnTo>
                        <a:pt x="467" y="99"/>
                      </a:lnTo>
                      <a:lnTo>
                        <a:pt x="462" y="97"/>
                      </a:lnTo>
                      <a:lnTo>
                        <a:pt x="458" y="92"/>
                      </a:lnTo>
                      <a:lnTo>
                        <a:pt x="454" y="90"/>
                      </a:lnTo>
                      <a:lnTo>
                        <a:pt x="450" y="87"/>
                      </a:lnTo>
                      <a:lnTo>
                        <a:pt x="446" y="84"/>
                      </a:lnTo>
                      <a:lnTo>
                        <a:pt x="444" y="84"/>
                      </a:lnTo>
                      <a:lnTo>
                        <a:pt x="444" y="83"/>
                      </a:lnTo>
                      <a:lnTo>
                        <a:pt x="313" y="0"/>
                      </a:lnTo>
                      <a:lnTo>
                        <a:pt x="320" y="4"/>
                      </a:lnTo>
                      <a:lnTo>
                        <a:pt x="321" y="5"/>
                      </a:lnTo>
                      <a:lnTo>
                        <a:pt x="327" y="9"/>
                      </a:lnTo>
                      <a:lnTo>
                        <a:pt x="334" y="14"/>
                      </a:lnTo>
                      <a:lnTo>
                        <a:pt x="335" y="15"/>
                      </a:lnTo>
                      <a:lnTo>
                        <a:pt x="341" y="19"/>
                      </a:lnTo>
                      <a:lnTo>
                        <a:pt x="341" y="20"/>
                      </a:lnTo>
                      <a:lnTo>
                        <a:pt x="346" y="25"/>
                      </a:lnTo>
                      <a:lnTo>
                        <a:pt x="348" y="26"/>
                      </a:lnTo>
                      <a:lnTo>
                        <a:pt x="353" y="32"/>
                      </a:lnTo>
                      <a:lnTo>
                        <a:pt x="355" y="32"/>
                      </a:lnTo>
                      <a:lnTo>
                        <a:pt x="359" y="37"/>
                      </a:lnTo>
                      <a:lnTo>
                        <a:pt x="360" y="38"/>
                      </a:lnTo>
                      <a:lnTo>
                        <a:pt x="366" y="44"/>
                      </a:lnTo>
                      <a:lnTo>
                        <a:pt x="367" y="45"/>
                      </a:lnTo>
                      <a:lnTo>
                        <a:pt x="371" y="50"/>
                      </a:lnTo>
                      <a:lnTo>
                        <a:pt x="373" y="51"/>
                      </a:lnTo>
                      <a:lnTo>
                        <a:pt x="377" y="56"/>
                      </a:lnTo>
                      <a:lnTo>
                        <a:pt x="378" y="58"/>
                      </a:lnTo>
                      <a:lnTo>
                        <a:pt x="384" y="65"/>
                      </a:lnTo>
                      <a:lnTo>
                        <a:pt x="385" y="68"/>
                      </a:lnTo>
                      <a:lnTo>
                        <a:pt x="389" y="72"/>
                      </a:lnTo>
                      <a:lnTo>
                        <a:pt x="391" y="74"/>
                      </a:lnTo>
                      <a:lnTo>
                        <a:pt x="393" y="79"/>
                      </a:lnTo>
                      <a:lnTo>
                        <a:pt x="396" y="81"/>
                      </a:lnTo>
                      <a:lnTo>
                        <a:pt x="399" y="86"/>
                      </a:lnTo>
                      <a:lnTo>
                        <a:pt x="400" y="90"/>
                      </a:lnTo>
                      <a:lnTo>
                        <a:pt x="402" y="92"/>
                      </a:lnTo>
                      <a:lnTo>
                        <a:pt x="406" y="98"/>
                      </a:lnTo>
                      <a:lnTo>
                        <a:pt x="407" y="101"/>
                      </a:lnTo>
                      <a:lnTo>
                        <a:pt x="410" y="106"/>
                      </a:lnTo>
                      <a:lnTo>
                        <a:pt x="413" y="110"/>
                      </a:lnTo>
                      <a:lnTo>
                        <a:pt x="415" y="116"/>
                      </a:lnTo>
                      <a:lnTo>
                        <a:pt x="417" y="119"/>
                      </a:lnTo>
                      <a:lnTo>
                        <a:pt x="420" y="124"/>
                      </a:lnTo>
                      <a:lnTo>
                        <a:pt x="421" y="128"/>
                      </a:lnTo>
                      <a:lnTo>
                        <a:pt x="428" y="142"/>
                      </a:lnTo>
                      <a:lnTo>
                        <a:pt x="428" y="144"/>
                      </a:lnTo>
                      <a:lnTo>
                        <a:pt x="433" y="158"/>
                      </a:lnTo>
                      <a:lnTo>
                        <a:pt x="435" y="160"/>
                      </a:lnTo>
                      <a:lnTo>
                        <a:pt x="439" y="175"/>
                      </a:lnTo>
                      <a:lnTo>
                        <a:pt x="440" y="178"/>
                      </a:lnTo>
                      <a:lnTo>
                        <a:pt x="444" y="193"/>
                      </a:lnTo>
                      <a:lnTo>
                        <a:pt x="444" y="196"/>
                      </a:lnTo>
                      <a:lnTo>
                        <a:pt x="449" y="213"/>
                      </a:lnTo>
                      <a:lnTo>
                        <a:pt x="449" y="214"/>
                      </a:lnTo>
                      <a:lnTo>
                        <a:pt x="453" y="231"/>
                      </a:lnTo>
                      <a:lnTo>
                        <a:pt x="453" y="234"/>
                      </a:lnTo>
                      <a:lnTo>
                        <a:pt x="456" y="252"/>
                      </a:lnTo>
                      <a:lnTo>
                        <a:pt x="456" y="254"/>
                      </a:lnTo>
                      <a:lnTo>
                        <a:pt x="457" y="272"/>
                      </a:lnTo>
                      <a:lnTo>
                        <a:pt x="458" y="286"/>
                      </a:lnTo>
                      <a:lnTo>
                        <a:pt x="458" y="290"/>
                      </a:lnTo>
                      <a:lnTo>
                        <a:pt x="458" y="300"/>
                      </a:lnTo>
                      <a:lnTo>
                        <a:pt x="460" y="304"/>
                      </a:lnTo>
                      <a:lnTo>
                        <a:pt x="460" y="315"/>
                      </a:lnTo>
                      <a:lnTo>
                        <a:pt x="460" y="318"/>
                      </a:lnTo>
                      <a:lnTo>
                        <a:pt x="460" y="329"/>
                      </a:lnTo>
                      <a:lnTo>
                        <a:pt x="458" y="332"/>
                      </a:lnTo>
                      <a:lnTo>
                        <a:pt x="458" y="342"/>
                      </a:lnTo>
                      <a:lnTo>
                        <a:pt x="458" y="344"/>
                      </a:lnTo>
                      <a:lnTo>
                        <a:pt x="458" y="355"/>
                      </a:lnTo>
                      <a:lnTo>
                        <a:pt x="457" y="358"/>
                      </a:lnTo>
                      <a:lnTo>
                        <a:pt x="457" y="368"/>
                      </a:lnTo>
                      <a:lnTo>
                        <a:pt x="457" y="371"/>
                      </a:lnTo>
                      <a:lnTo>
                        <a:pt x="456" y="382"/>
                      </a:lnTo>
                      <a:lnTo>
                        <a:pt x="456" y="383"/>
                      </a:lnTo>
                      <a:lnTo>
                        <a:pt x="454" y="390"/>
                      </a:lnTo>
                      <a:lnTo>
                        <a:pt x="454" y="394"/>
                      </a:lnTo>
                      <a:lnTo>
                        <a:pt x="453" y="401"/>
                      </a:lnTo>
                      <a:lnTo>
                        <a:pt x="451" y="407"/>
                      </a:lnTo>
                      <a:lnTo>
                        <a:pt x="451" y="412"/>
                      </a:lnTo>
                      <a:lnTo>
                        <a:pt x="450" y="418"/>
                      </a:lnTo>
                      <a:lnTo>
                        <a:pt x="449" y="423"/>
                      </a:lnTo>
                      <a:lnTo>
                        <a:pt x="447" y="433"/>
                      </a:lnTo>
                      <a:lnTo>
                        <a:pt x="446" y="437"/>
                      </a:lnTo>
                      <a:lnTo>
                        <a:pt x="444" y="444"/>
                      </a:lnTo>
                      <a:lnTo>
                        <a:pt x="443" y="448"/>
                      </a:lnTo>
                      <a:lnTo>
                        <a:pt x="442" y="458"/>
                      </a:lnTo>
                      <a:lnTo>
                        <a:pt x="440" y="458"/>
                      </a:lnTo>
                      <a:lnTo>
                        <a:pt x="438" y="469"/>
                      </a:lnTo>
                      <a:lnTo>
                        <a:pt x="438" y="472"/>
                      </a:lnTo>
                      <a:lnTo>
                        <a:pt x="431" y="494"/>
                      </a:lnTo>
                      <a:lnTo>
                        <a:pt x="431" y="495"/>
                      </a:lnTo>
                      <a:lnTo>
                        <a:pt x="422" y="517"/>
                      </a:lnTo>
                      <a:lnTo>
                        <a:pt x="422" y="519"/>
                      </a:lnTo>
                      <a:lnTo>
                        <a:pt x="413" y="541"/>
                      </a:lnTo>
                      <a:lnTo>
                        <a:pt x="413" y="542"/>
                      </a:lnTo>
                      <a:lnTo>
                        <a:pt x="403" y="563"/>
                      </a:lnTo>
                      <a:lnTo>
                        <a:pt x="403" y="566"/>
                      </a:lnTo>
                      <a:lnTo>
                        <a:pt x="393" y="585"/>
                      </a:lnTo>
                      <a:lnTo>
                        <a:pt x="392" y="587"/>
                      </a:lnTo>
                      <a:lnTo>
                        <a:pt x="381" y="607"/>
                      </a:lnTo>
                      <a:lnTo>
                        <a:pt x="381" y="609"/>
                      </a:lnTo>
                      <a:lnTo>
                        <a:pt x="368" y="630"/>
                      </a:lnTo>
                      <a:lnTo>
                        <a:pt x="355" y="650"/>
                      </a:lnTo>
                      <a:lnTo>
                        <a:pt x="349" y="659"/>
                      </a:lnTo>
                      <a:lnTo>
                        <a:pt x="348" y="660"/>
                      </a:lnTo>
                      <a:lnTo>
                        <a:pt x="342" y="668"/>
                      </a:lnTo>
                      <a:lnTo>
                        <a:pt x="341" y="671"/>
                      </a:lnTo>
                      <a:lnTo>
                        <a:pt x="335" y="677"/>
                      </a:lnTo>
                      <a:lnTo>
                        <a:pt x="334" y="679"/>
                      </a:lnTo>
                      <a:lnTo>
                        <a:pt x="327" y="688"/>
                      </a:lnTo>
                      <a:lnTo>
                        <a:pt x="325" y="689"/>
                      </a:lnTo>
                      <a:lnTo>
                        <a:pt x="320" y="696"/>
                      </a:lnTo>
                      <a:lnTo>
                        <a:pt x="319" y="697"/>
                      </a:lnTo>
                      <a:lnTo>
                        <a:pt x="319" y="699"/>
                      </a:lnTo>
                      <a:lnTo>
                        <a:pt x="313" y="704"/>
                      </a:lnTo>
                      <a:lnTo>
                        <a:pt x="310" y="707"/>
                      </a:lnTo>
                      <a:lnTo>
                        <a:pt x="306" y="713"/>
                      </a:lnTo>
                      <a:lnTo>
                        <a:pt x="303" y="715"/>
                      </a:lnTo>
                      <a:lnTo>
                        <a:pt x="298" y="721"/>
                      </a:lnTo>
                      <a:lnTo>
                        <a:pt x="294" y="725"/>
                      </a:lnTo>
                      <a:lnTo>
                        <a:pt x="289" y="729"/>
                      </a:lnTo>
                      <a:lnTo>
                        <a:pt x="287" y="732"/>
                      </a:lnTo>
                      <a:lnTo>
                        <a:pt x="281" y="739"/>
                      </a:lnTo>
                      <a:lnTo>
                        <a:pt x="280" y="739"/>
                      </a:lnTo>
                      <a:lnTo>
                        <a:pt x="277" y="742"/>
                      </a:lnTo>
                      <a:lnTo>
                        <a:pt x="273" y="744"/>
                      </a:lnTo>
                      <a:lnTo>
                        <a:pt x="269" y="749"/>
                      </a:lnTo>
                      <a:lnTo>
                        <a:pt x="266" y="751"/>
                      </a:lnTo>
                      <a:lnTo>
                        <a:pt x="262" y="756"/>
                      </a:lnTo>
                      <a:lnTo>
                        <a:pt x="258" y="760"/>
                      </a:lnTo>
                      <a:lnTo>
                        <a:pt x="254" y="762"/>
                      </a:lnTo>
                      <a:lnTo>
                        <a:pt x="249" y="765"/>
                      </a:lnTo>
                      <a:lnTo>
                        <a:pt x="245" y="768"/>
                      </a:lnTo>
                      <a:lnTo>
                        <a:pt x="237" y="775"/>
                      </a:lnTo>
                      <a:lnTo>
                        <a:pt x="227" y="782"/>
                      </a:lnTo>
                      <a:lnTo>
                        <a:pt x="226" y="783"/>
                      </a:lnTo>
                      <a:lnTo>
                        <a:pt x="219" y="787"/>
                      </a:lnTo>
                      <a:lnTo>
                        <a:pt x="216" y="790"/>
                      </a:lnTo>
                      <a:lnTo>
                        <a:pt x="209" y="794"/>
                      </a:lnTo>
                      <a:lnTo>
                        <a:pt x="208" y="796"/>
                      </a:lnTo>
                      <a:lnTo>
                        <a:pt x="177" y="812"/>
                      </a:lnTo>
                      <a:lnTo>
                        <a:pt x="176" y="812"/>
                      </a:lnTo>
                      <a:lnTo>
                        <a:pt x="172" y="815"/>
                      </a:lnTo>
                      <a:lnTo>
                        <a:pt x="168" y="816"/>
                      </a:lnTo>
                      <a:lnTo>
                        <a:pt x="162" y="819"/>
                      </a:lnTo>
                      <a:lnTo>
                        <a:pt x="158" y="821"/>
                      </a:lnTo>
                      <a:lnTo>
                        <a:pt x="154" y="823"/>
                      </a:lnTo>
                      <a:lnTo>
                        <a:pt x="150" y="825"/>
                      </a:lnTo>
                      <a:lnTo>
                        <a:pt x="146" y="826"/>
                      </a:lnTo>
                      <a:lnTo>
                        <a:pt x="141" y="828"/>
                      </a:lnTo>
                      <a:lnTo>
                        <a:pt x="133" y="830"/>
                      </a:lnTo>
                      <a:lnTo>
                        <a:pt x="128" y="832"/>
                      </a:lnTo>
                      <a:lnTo>
                        <a:pt x="123" y="833"/>
                      </a:lnTo>
                      <a:lnTo>
                        <a:pt x="119" y="834"/>
                      </a:lnTo>
                      <a:lnTo>
                        <a:pt x="115" y="836"/>
                      </a:lnTo>
                      <a:lnTo>
                        <a:pt x="110" y="837"/>
                      </a:lnTo>
                      <a:lnTo>
                        <a:pt x="105" y="839"/>
                      </a:lnTo>
                      <a:lnTo>
                        <a:pt x="101" y="840"/>
                      </a:lnTo>
                      <a:lnTo>
                        <a:pt x="97" y="840"/>
                      </a:lnTo>
                      <a:lnTo>
                        <a:pt x="92" y="841"/>
                      </a:lnTo>
                      <a:lnTo>
                        <a:pt x="87" y="843"/>
                      </a:lnTo>
                      <a:lnTo>
                        <a:pt x="79" y="844"/>
                      </a:lnTo>
                      <a:lnTo>
                        <a:pt x="58" y="847"/>
                      </a:lnTo>
                      <a:lnTo>
                        <a:pt x="39" y="847"/>
                      </a:lnTo>
                      <a:lnTo>
                        <a:pt x="20" y="847"/>
                      </a:lnTo>
                      <a:lnTo>
                        <a:pt x="0" y="844"/>
                      </a:lnTo>
                      <a:lnTo>
                        <a:pt x="154" y="866"/>
                      </a:lnTo>
                      <a:lnTo>
                        <a:pt x="172" y="869"/>
                      </a:lnTo>
                      <a:lnTo>
                        <a:pt x="191" y="869"/>
                      </a:lnTo>
                      <a:lnTo>
                        <a:pt x="211" y="869"/>
                      </a:lnTo>
                      <a:lnTo>
                        <a:pt x="231" y="866"/>
                      </a:lnTo>
                      <a:lnTo>
                        <a:pt x="245" y="864"/>
                      </a:lnTo>
                      <a:lnTo>
                        <a:pt x="248" y="864"/>
                      </a:lnTo>
                      <a:lnTo>
                        <a:pt x="262" y="861"/>
                      </a:lnTo>
                      <a:lnTo>
                        <a:pt x="263" y="861"/>
                      </a:lnTo>
                      <a:lnTo>
                        <a:pt x="265" y="859"/>
                      </a:lnTo>
                      <a:lnTo>
                        <a:pt x="278" y="857"/>
                      </a:lnTo>
                      <a:lnTo>
                        <a:pt x="280" y="855"/>
                      </a:lnTo>
                      <a:lnTo>
                        <a:pt x="294" y="851"/>
                      </a:lnTo>
                      <a:lnTo>
                        <a:pt x="295" y="851"/>
                      </a:lnTo>
                      <a:lnTo>
                        <a:pt x="309" y="846"/>
                      </a:lnTo>
                      <a:lnTo>
                        <a:pt x="310" y="844"/>
                      </a:lnTo>
                      <a:lnTo>
                        <a:pt x="324" y="839"/>
                      </a:lnTo>
                      <a:lnTo>
                        <a:pt x="325" y="837"/>
                      </a:lnTo>
                      <a:lnTo>
                        <a:pt x="327" y="837"/>
                      </a:lnTo>
                      <a:lnTo>
                        <a:pt x="341" y="830"/>
                      </a:lnTo>
                      <a:lnTo>
                        <a:pt x="355" y="822"/>
                      </a:lnTo>
                      <a:lnTo>
                        <a:pt x="356" y="822"/>
                      </a:lnTo>
                      <a:lnTo>
                        <a:pt x="356" y="821"/>
                      </a:lnTo>
                      <a:lnTo>
                        <a:pt x="363" y="818"/>
                      </a:lnTo>
                      <a:lnTo>
                        <a:pt x="364" y="816"/>
                      </a:lnTo>
                      <a:lnTo>
                        <a:pt x="366" y="815"/>
                      </a:lnTo>
                      <a:lnTo>
                        <a:pt x="371" y="811"/>
                      </a:lnTo>
                      <a:lnTo>
                        <a:pt x="374" y="810"/>
                      </a:lnTo>
                      <a:lnTo>
                        <a:pt x="379" y="807"/>
                      </a:lnTo>
                      <a:lnTo>
                        <a:pt x="382" y="804"/>
                      </a:lnTo>
                      <a:lnTo>
                        <a:pt x="386" y="801"/>
                      </a:lnTo>
                      <a:lnTo>
                        <a:pt x="391" y="797"/>
                      </a:lnTo>
                      <a:lnTo>
                        <a:pt x="397" y="793"/>
                      </a:lnTo>
                      <a:lnTo>
                        <a:pt x="399" y="792"/>
                      </a:lnTo>
                      <a:lnTo>
                        <a:pt x="400" y="790"/>
                      </a:lnTo>
                      <a:lnTo>
                        <a:pt x="404" y="787"/>
                      </a:lnTo>
                      <a:lnTo>
                        <a:pt x="406" y="786"/>
                      </a:lnTo>
                      <a:lnTo>
                        <a:pt x="408" y="783"/>
                      </a:lnTo>
                      <a:lnTo>
                        <a:pt x="411" y="782"/>
                      </a:lnTo>
                      <a:lnTo>
                        <a:pt x="414" y="779"/>
                      </a:lnTo>
                      <a:lnTo>
                        <a:pt x="417" y="776"/>
                      </a:lnTo>
                      <a:lnTo>
                        <a:pt x="418" y="775"/>
                      </a:lnTo>
                      <a:lnTo>
                        <a:pt x="422" y="772"/>
                      </a:lnTo>
                      <a:lnTo>
                        <a:pt x="424" y="771"/>
                      </a:lnTo>
                      <a:lnTo>
                        <a:pt x="429" y="765"/>
                      </a:lnTo>
                      <a:lnTo>
                        <a:pt x="431" y="764"/>
                      </a:lnTo>
                      <a:lnTo>
                        <a:pt x="433" y="762"/>
                      </a:lnTo>
                      <a:lnTo>
                        <a:pt x="435" y="760"/>
                      </a:lnTo>
                      <a:lnTo>
                        <a:pt x="438" y="758"/>
                      </a:lnTo>
                      <a:lnTo>
                        <a:pt x="440" y="756"/>
                      </a:lnTo>
                      <a:lnTo>
                        <a:pt x="440" y="754"/>
                      </a:lnTo>
                      <a:lnTo>
                        <a:pt x="446" y="749"/>
                      </a:lnTo>
                      <a:lnTo>
                        <a:pt x="447" y="747"/>
                      </a:lnTo>
                      <a:lnTo>
                        <a:pt x="451" y="743"/>
                      </a:lnTo>
                      <a:lnTo>
                        <a:pt x="453" y="742"/>
                      </a:lnTo>
                      <a:lnTo>
                        <a:pt x="454" y="739"/>
                      </a:lnTo>
                      <a:lnTo>
                        <a:pt x="456" y="738"/>
                      </a:lnTo>
                      <a:lnTo>
                        <a:pt x="460" y="733"/>
                      </a:lnTo>
                      <a:lnTo>
                        <a:pt x="462" y="731"/>
                      </a:lnTo>
                      <a:lnTo>
                        <a:pt x="465" y="728"/>
                      </a:lnTo>
                      <a:lnTo>
                        <a:pt x="467" y="725"/>
                      </a:lnTo>
                      <a:lnTo>
                        <a:pt x="468" y="724"/>
                      </a:lnTo>
                      <a:lnTo>
                        <a:pt x="469" y="722"/>
                      </a:lnTo>
                      <a:lnTo>
                        <a:pt x="474" y="717"/>
                      </a:lnTo>
                      <a:lnTo>
                        <a:pt x="476" y="714"/>
                      </a:lnTo>
                      <a:lnTo>
                        <a:pt x="478" y="711"/>
                      </a:lnTo>
                      <a:lnTo>
                        <a:pt x="480" y="708"/>
                      </a:lnTo>
                      <a:lnTo>
                        <a:pt x="482" y="707"/>
                      </a:lnTo>
                      <a:lnTo>
                        <a:pt x="482" y="706"/>
                      </a:lnTo>
                      <a:lnTo>
                        <a:pt x="486" y="700"/>
                      </a:lnTo>
                      <a:lnTo>
                        <a:pt x="487" y="699"/>
                      </a:lnTo>
                      <a:lnTo>
                        <a:pt x="489" y="697"/>
                      </a:lnTo>
                      <a:lnTo>
                        <a:pt x="490" y="695"/>
                      </a:lnTo>
                      <a:lnTo>
                        <a:pt x="494" y="689"/>
                      </a:lnTo>
                      <a:lnTo>
                        <a:pt x="498" y="684"/>
                      </a:lnTo>
                      <a:lnTo>
                        <a:pt x="501" y="678"/>
                      </a:lnTo>
                      <a:lnTo>
                        <a:pt x="505" y="672"/>
                      </a:lnTo>
                      <a:lnTo>
                        <a:pt x="507" y="671"/>
                      </a:lnTo>
                      <a:lnTo>
                        <a:pt x="507" y="670"/>
                      </a:lnTo>
                      <a:lnTo>
                        <a:pt x="510" y="667"/>
                      </a:lnTo>
                      <a:lnTo>
                        <a:pt x="512" y="661"/>
                      </a:lnTo>
                      <a:lnTo>
                        <a:pt x="515" y="656"/>
                      </a:lnTo>
                      <a:lnTo>
                        <a:pt x="518" y="652"/>
                      </a:lnTo>
                      <a:lnTo>
                        <a:pt x="519" y="650"/>
                      </a:lnTo>
                      <a:lnTo>
                        <a:pt x="522" y="645"/>
                      </a:lnTo>
                      <a:lnTo>
                        <a:pt x="526" y="638"/>
                      </a:lnTo>
                      <a:lnTo>
                        <a:pt x="529" y="632"/>
                      </a:lnTo>
                      <a:lnTo>
                        <a:pt x="530" y="631"/>
                      </a:lnTo>
                      <a:lnTo>
                        <a:pt x="532" y="627"/>
                      </a:lnTo>
                      <a:lnTo>
                        <a:pt x="534" y="621"/>
                      </a:lnTo>
                      <a:lnTo>
                        <a:pt x="537" y="614"/>
                      </a:lnTo>
                      <a:lnTo>
                        <a:pt x="539" y="612"/>
                      </a:lnTo>
                      <a:lnTo>
                        <a:pt x="540" y="610"/>
                      </a:lnTo>
                      <a:lnTo>
                        <a:pt x="540" y="609"/>
                      </a:lnTo>
                      <a:lnTo>
                        <a:pt x="543" y="602"/>
                      </a:lnTo>
                      <a:lnTo>
                        <a:pt x="545" y="596"/>
                      </a:lnTo>
                      <a:lnTo>
                        <a:pt x="548" y="591"/>
                      </a:lnTo>
                      <a:lnTo>
                        <a:pt x="548" y="589"/>
                      </a:lnTo>
                      <a:lnTo>
                        <a:pt x="551" y="584"/>
                      </a:lnTo>
                      <a:lnTo>
                        <a:pt x="554" y="577"/>
                      </a:lnTo>
                      <a:lnTo>
                        <a:pt x="557" y="570"/>
                      </a:lnTo>
                      <a:lnTo>
                        <a:pt x="557" y="569"/>
                      </a:lnTo>
                      <a:lnTo>
                        <a:pt x="558" y="567"/>
                      </a:lnTo>
                      <a:lnTo>
                        <a:pt x="559" y="563"/>
                      </a:lnTo>
                      <a:lnTo>
                        <a:pt x="561" y="558"/>
                      </a:lnTo>
                      <a:lnTo>
                        <a:pt x="563" y="551"/>
                      </a:lnTo>
                      <a:lnTo>
                        <a:pt x="565" y="548"/>
                      </a:lnTo>
                      <a:lnTo>
                        <a:pt x="565" y="546"/>
                      </a:lnTo>
                      <a:lnTo>
                        <a:pt x="565" y="544"/>
                      </a:lnTo>
                      <a:lnTo>
                        <a:pt x="568" y="535"/>
                      </a:lnTo>
                      <a:lnTo>
                        <a:pt x="570" y="529"/>
                      </a:lnTo>
                      <a:lnTo>
                        <a:pt x="570" y="526"/>
                      </a:lnTo>
                      <a:lnTo>
                        <a:pt x="570" y="524"/>
                      </a:lnTo>
                      <a:lnTo>
                        <a:pt x="572" y="523"/>
                      </a:lnTo>
                      <a:lnTo>
                        <a:pt x="572" y="522"/>
                      </a:lnTo>
                      <a:lnTo>
                        <a:pt x="573" y="513"/>
                      </a:lnTo>
                      <a:lnTo>
                        <a:pt x="575" y="512"/>
                      </a:lnTo>
                      <a:lnTo>
                        <a:pt x="576" y="506"/>
                      </a:lnTo>
                      <a:lnTo>
                        <a:pt x="576" y="504"/>
                      </a:lnTo>
                      <a:lnTo>
                        <a:pt x="577" y="501"/>
                      </a:lnTo>
                      <a:lnTo>
                        <a:pt x="577" y="498"/>
                      </a:lnTo>
                      <a:lnTo>
                        <a:pt x="579" y="493"/>
                      </a:lnTo>
                      <a:lnTo>
                        <a:pt x="579" y="490"/>
                      </a:lnTo>
                      <a:lnTo>
                        <a:pt x="581" y="481"/>
                      </a:lnTo>
                      <a:lnTo>
                        <a:pt x="581" y="480"/>
                      </a:lnTo>
                      <a:lnTo>
                        <a:pt x="581" y="477"/>
                      </a:lnTo>
                      <a:lnTo>
                        <a:pt x="583" y="472"/>
                      </a:lnTo>
                      <a:lnTo>
                        <a:pt x="583" y="470"/>
                      </a:lnTo>
                      <a:lnTo>
                        <a:pt x="584" y="466"/>
                      </a:lnTo>
                      <a:lnTo>
                        <a:pt x="584" y="462"/>
                      </a:lnTo>
                      <a:lnTo>
                        <a:pt x="584" y="459"/>
                      </a:lnTo>
                      <a:lnTo>
                        <a:pt x="586" y="455"/>
                      </a:lnTo>
                      <a:lnTo>
                        <a:pt x="586" y="454"/>
                      </a:lnTo>
                      <a:lnTo>
                        <a:pt x="586" y="448"/>
                      </a:lnTo>
                      <a:lnTo>
                        <a:pt x="587" y="444"/>
                      </a:lnTo>
                      <a:lnTo>
                        <a:pt x="587" y="441"/>
                      </a:lnTo>
                      <a:lnTo>
                        <a:pt x="587" y="433"/>
                      </a:lnTo>
                      <a:lnTo>
                        <a:pt x="588" y="432"/>
                      </a:lnTo>
                      <a:lnTo>
                        <a:pt x="588" y="429"/>
                      </a:lnTo>
                      <a:lnTo>
                        <a:pt x="588" y="421"/>
                      </a:lnTo>
                      <a:lnTo>
                        <a:pt x="588" y="419"/>
                      </a:lnTo>
                      <a:lnTo>
                        <a:pt x="588" y="416"/>
                      </a:lnTo>
                      <a:lnTo>
                        <a:pt x="590" y="408"/>
                      </a:lnTo>
                      <a:lnTo>
                        <a:pt x="590" y="405"/>
                      </a:lnTo>
                      <a:lnTo>
                        <a:pt x="590" y="397"/>
                      </a:lnTo>
                      <a:lnTo>
                        <a:pt x="590" y="396"/>
                      </a:lnTo>
                      <a:lnTo>
                        <a:pt x="590" y="393"/>
                      </a:lnTo>
                      <a:lnTo>
                        <a:pt x="590" y="385"/>
                      </a:lnTo>
                      <a:lnTo>
                        <a:pt x="590" y="382"/>
                      </a:lnTo>
                      <a:lnTo>
                        <a:pt x="590" y="380"/>
                      </a:lnTo>
                      <a:lnTo>
                        <a:pt x="590" y="371"/>
                      </a:lnTo>
                      <a:lnTo>
                        <a:pt x="590" y="368"/>
                      </a:lnTo>
                      <a:lnTo>
                        <a:pt x="588" y="367"/>
                      </a:lnTo>
                      <a:lnTo>
                        <a:pt x="588" y="358"/>
                      </a:lnTo>
                      <a:lnTo>
                        <a:pt x="588" y="355"/>
                      </a:lnTo>
                      <a:lnTo>
                        <a:pt x="588" y="354"/>
                      </a:lnTo>
                      <a:lnTo>
                        <a:pt x="587" y="342"/>
                      </a:lnTo>
                      <a:lnTo>
                        <a:pt x="586" y="324"/>
                      </a:lnTo>
                      <a:close/>
                    </a:path>
                  </a:pathLst>
                </a:custGeom>
                <a:solidFill>
                  <a:srgbClr val="9092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4" name="Freeform 323"/>
                <p:cNvSpPr>
                  <a:spLocks/>
                </p:cNvSpPr>
                <p:nvPr/>
              </p:nvSpPr>
              <p:spPr bwMode="auto">
                <a:xfrm>
                  <a:off x="8377238" y="1092201"/>
                  <a:ext cx="322263" cy="469900"/>
                </a:xfrm>
                <a:custGeom>
                  <a:avLst/>
                  <a:gdLst>
                    <a:gd name="T0" fmla="*/ 2147483647 w 609"/>
                    <a:gd name="T1" fmla="*/ 2147483647 h 886"/>
                    <a:gd name="T2" fmla="*/ 2147483647 w 609"/>
                    <a:gd name="T3" fmla="*/ 2147483647 h 886"/>
                    <a:gd name="T4" fmla="*/ 2147483647 w 609"/>
                    <a:gd name="T5" fmla="*/ 2147483647 h 886"/>
                    <a:gd name="T6" fmla="*/ 2147483647 w 609"/>
                    <a:gd name="T7" fmla="*/ 2147483647 h 886"/>
                    <a:gd name="T8" fmla="*/ 2147483647 w 609"/>
                    <a:gd name="T9" fmla="*/ 2147483647 h 886"/>
                    <a:gd name="T10" fmla="*/ 2147483647 w 609"/>
                    <a:gd name="T11" fmla="*/ 2147483647 h 886"/>
                    <a:gd name="T12" fmla="*/ 2147483647 w 609"/>
                    <a:gd name="T13" fmla="*/ 0 h 886"/>
                    <a:gd name="T14" fmla="*/ 2147483647 w 609"/>
                    <a:gd name="T15" fmla="*/ 2147483647 h 886"/>
                    <a:gd name="T16" fmla="*/ 2147483647 w 609"/>
                    <a:gd name="T17" fmla="*/ 2147483647 h 886"/>
                    <a:gd name="T18" fmla="*/ 2147483647 w 609"/>
                    <a:gd name="T19" fmla="*/ 2147483647 h 886"/>
                    <a:gd name="T20" fmla="*/ 2147483647 w 609"/>
                    <a:gd name="T21" fmla="*/ 2147483647 h 886"/>
                    <a:gd name="T22" fmla="*/ 2147483647 w 609"/>
                    <a:gd name="T23" fmla="*/ 2147483647 h 886"/>
                    <a:gd name="T24" fmla="*/ 2147483647 w 609"/>
                    <a:gd name="T25" fmla="*/ 2147483647 h 886"/>
                    <a:gd name="T26" fmla="*/ 2147483647 w 609"/>
                    <a:gd name="T27" fmla="*/ 2147483647 h 886"/>
                    <a:gd name="T28" fmla="*/ 2147483647 w 609"/>
                    <a:gd name="T29" fmla="*/ 2147483647 h 886"/>
                    <a:gd name="T30" fmla="*/ 2147483647 w 609"/>
                    <a:gd name="T31" fmla="*/ 2147483647 h 886"/>
                    <a:gd name="T32" fmla="*/ 2147483647 w 609"/>
                    <a:gd name="T33" fmla="*/ 2147483647 h 886"/>
                    <a:gd name="T34" fmla="*/ 2147483647 w 609"/>
                    <a:gd name="T35" fmla="*/ 2147483647 h 886"/>
                    <a:gd name="T36" fmla="*/ 2147483647 w 609"/>
                    <a:gd name="T37" fmla="*/ 2147483647 h 886"/>
                    <a:gd name="T38" fmla="*/ 2147483647 w 609"/>
                    <a:gd name="T39" fmla="*/ 2147483647 h 886"/>
                    <a:gd name="T40" fmla="*/ 2147483647 w 609"/>
                    <a:gd name="T41" fmla="*/ 2147483647 h 886"/>
                    <a:gd name="T42" fmla="*/ 2147483647 w 609"/>
                    <a:gd name="T43" fmla="*/ 2147483647 h 886"/>
                    <a:gd name="T44" fmla="*/ 2147483647 w 609"/>
                    <a:gd name="T45" fmla="*/ 2147483647 h 886"/>
                    <a:gd name="T46" fmla="*/ 2147483647 w 609"/>
                    <a:gd name="T47" fmla="*/ 2147483647 h 886"/>
                    <a:gd name="T48" fmla="*/ 2147483647 w 609"/>
                    <a:gd name="T49" fmla="*/ 2147483647 h 886"/>
                    <a:gd name="T50" fmla="*/ 2147483647 w 609"/>
                    <a:gd name="T51" fmla="*/ 2147483647 h 886"/>
                    <a:gd name="T52" fmla="*/ 2147483647 w 609"/>
                    <a:gd name="T53" fmla="*/ 2147483647 h 886"/>
                    <a:gd name="T54" fmla="*/ 2147483647 w 609"/>
                    <a:gd name="T55" fmla="*/ 2147483647 h 886"/>
                    <a:gd name="T56" fmla="*/ 2147483647 w 609"/>
                    <a:gd name="T57" fmla="*/ 2147483647 h 886"/>
                    <a:gd name="T58" fmla="*/ 2147483647 w 609"/>
                    <a:gd name="T59" fmla="*/ 2147483647 h 886"/>
                    <a:gd name="T60" fmla="*/ 2147483647 w 609"/>
                    <a:gd name="T61" fmla="*/ 2147483647 h 886"/>
                    <a:gd name="T62" fmla="*/ 2147483647 w 609"/>
                    <a:gd name="T63" fmla="*/ 2147483647 h 886"/>
                    <a:gd name="T64" fmla="*/ 2147483647 w 609"/>
                    <a:gd name="T65" fmla="*/ 2147483647 h 886"/>
                    <a:gd name="T66" fmla="*/ 2147483647 w 609"/>
                    <a:gd name="T67" fmla="*/ 2147483647 h 886"/>
                    <a:gd name="T68" fmla="*/ 2147483647 w 609"/>
                    <a:gd name="T69" fmla="*/ 2147483647 h 886"/>
                    <a:gd name="T70" fmla="*/ 2147483647 w 609"/>
                    <a:gd name="T71" fmla="*/ 2147483647 h 886"/>
                    <a:gd name="T72" fmla="*/ 2147483647 w 609"/>
                    <a:gd name="T73" fmla="*/ 2147483647 h 886"/>
                    <a:gd name="T74" fmla="*/ 2147483647 w 609"/>
                    <a:gd name="T75" fmla="*/ 2147483647 h 886"/>
                    <a:gd name="T76" fmla="*/ 2147483647 w 609"/>
                    <a:gd name="T77" fmla="*/ 2147483647 h 886"/>
                    <a:gd name="T78" fmla="*/ 2147483647 w 609"/>
                    <a:gd name="T79" fmla="*/ 2147483647 h 886"/>
                    <a:gd name="T80" fmla="*/ 2147483647 w 609"/>
                    <a:gd name="T81" fmla="*/ 2147483647 h 886"/>
                    <a:gd name="T82" fmla="*/ 2147483647 w 609"/>
                    <a:gd name="T83" fmla="*/ 2147483647 h 886"/>
                    <a:gd name="T84" fmla="*/ 2147483647 w 609"/>
                    <a:gd name="T85" fmla="*/ 2147483647 h 886"/>
                    <a:gd name="T86" fmla="*/ 2147483647 w 609"/>
                    <a:gd name="T87" fmla="*/ 2147483647 h 886"/>
                    <a:gd name="T88" fmla="*/ 2147483647 w 609"/>
                    <a:gd name="T89" fmla="*/ 2147483647 h 886"/>
                    <a:gd name="T90" fmla="*/ 2147483647 w 609"/>
                    <a:gd name="T91" fmla="*/ 2147483647 h 886"/>
                    <a:gd name="T92" fmla="*/ 2147483647 w 609"/>
                    <a:gd name="T93" fmla="*/ 2147483647 h 886"/>
                    <a:gd name="T94" fmla="*/ 2147483647 w 609"/>
                    <a:gd name="T95" fmla="*/ 2147483647 h 886"/>
                    <a:gd name="T96" fmla="*/ 2147483647 w 609"/>
                    <a:gd name="T97" fmla="*/ 2147483647 h 886"/>
                    <a:gd name="T98" fmla="*/ 2147483647 w 609"/>
                    <a:gd name="T99" fmla="*/ 2147483647 h 886"/>
                    <a:gd name="T100" fmla="*/ 2147483647 w 609"/>
                    <a:gd name="T101" fmla="*/ 2147483647 h 886"/>
                    <a:gd name="T102" fmla="*/ 2147483647 w 609"/>
                    <a:gd name="T103" fmla="*/ 2147483647 h 886"/>
                    <a:gd name="T104" fmla="*/ 2147483647 w 609"/>
                    <a:gd name="T105" fmla="*/ 2147483647 h 886"/>
                    <a:gd name="T106" fmla="*/ 2147483647 w 609"/>
                    <a:gd name="T107" fmla="*/ 2147483647 h 8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9"/>
                    <a:gd name="T163" fmla="*/ 0 h 886"/>
                    <a:gd name="T164" fmla="*/ 609 w 609"/>
                    <a:gd name="T165" fmla="*/ 886 h 8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9" h="886">
                      <a:moveTo>
                        <a:pt x="559" y="144"/>
                      </a:moveTo>
                      <a:lnTo>
                        <a:pt x="559" y="144"/>
                      </a:lnTo>
                      <a:lnTo>
                        <a:pt x="549" y="127"/>
                      </a:lnTo>
                      <a:lnTo>
                        <a:pt x="540" y="112"/>
                      </a:lnTo>
                      <a:lnTo>
                        <a:pt x="528" y="98"/>
                      </a:lnTo>
                      <a:lnTo>
                        <a:pt x="516" y="84"/>
                      </a:lnTo>
                      <a:lnTo>
                        <a:pt x="504" y="71"/>
                      </a:lnTo>
                      <a:lnTo>
                        <a:pt x="491" y="59"/>
                      </a:lnTo>
                      <a:lnTo>
                        <a:pt x="477" y="48"/>
                      </a:lnTo>
                      <a:lnTo>
                        <a:pt x="463" y="39"/>
                      </a:lnTo>
                      <a:lnTo>
                        <a:pt x="450" y="30"/>
                      </a:lnTo>
                      <a:lnTo>
                        <a:pt x="434" y="23"/>
                      </a:lnTo>
                      <a:lnTo>
                        <a:pt x="421" y="17"/>
                      </a:lnTo>
                      <a:lnTo>
                        <a:pt x="405" y="11"/>
                      </a:lnTo>
                      <a:lnTo>
                        <a:pt x="389" y="7"/>
                      </a:lnTo>
                      <a:lnTo>
                        <a:pt x="373" y="3"/>
                      </a:lnTo>
                      <a:lnTo>
                        <a:pt x="357" y="1"/>
                      </a:lnTo>
                      <a:lnTo>
                        <a:pt x="340" y="0"/>
                      </a:lnTo>
                      <a:lnTo>
                        <a:pt x="324" y="0"/>
                      </a:lnTo>
                      <a:lnTo>
                        <a:pt x="407" y="43"/>
                      </a:lnTo>
                      <a:lnTo>
                        <a:pt x="418" y="50"/>
                      </a:lnTo>
                      <a:lnTo>
                        <a:pt x="433" y="57"/>
                      </a:lnTo>
                      <a:lnTo>
                        <a:pt x="447" y="66"/>
                      </a:lnTo>
                      <a:lnTo>
                        <a:pt x="459" y="75"/>
                      </a:lnTo>
                      <a:lnTo>
                        <a:pt x="472" y="84"/>
                      </a:lnTo>
                      <a:lnTo>
                        <a:pt x="484" y="95"/>
                      </a:lnTo>
                      <a:lnTo>
                        <a:pt x="495" y="108"/>
                      </a:lnTo>
                      <a:lnTo>
                        <a:pt x="506" y="120"/>
                      </a:lnTo>
                      <a:lnTo>
                        <a:pt x="516" y="134"/>
                      </a:lnTo>
                      <a:lnTo>
                        <a:pt x="526" y="149"/>
                      </a:lnTo>
                      <a:lnTo>
                        <a:pt x="534" y="165"/>
                      </a:lnTo>
                      <a:lnTo>
                        <a:pt x="542" y="181"/>
                      </a:lnTo>
                      <a:lnTo>
                        <a:pt x="551" y="199"/>
                      </a:lnTo>
                      <a:lnTo>
                        <a:pt x="557" y="217"/>
                      </a:lnTo>
                      <a:lnTo>
                        <a:pt x="563" y="235"/>
                      </a:lnTo>
                      <a:lnTo>
                        <a:pt x="569" y="256"/>
                      </a:lnTo>
                      <a:lnTo>
                        <a:pt x="573" y="277"/>
                      </a:lnTo>
                      <a:lnTo>
                        <a:pt x="575" y="299"/>
                      </a:lnTo>
                      <a:lnTo>
                        <a:pt x="578" y="321"/>
                      </a:lnTo>
                      <a:lnTo>
                        <a:pt x="578" y="343"/>
                      </a:lnTo>
                      <a:lnTo>
                        <a:pt x="580" y="367"/>
                      </a:lnTo>
                      <a:lnTo>
                        <a:pt x="578" y="389"/>
                      </a:lnTo>
                      <a:lnTo>
                        <a:pt x="577" y="412"/>
                      </a:lnTo>
                      <a:lnTo>
                        <a:pt x="573" y="435"/>
                      </a:lnTo>
                      <a:lnTo>
                        <a:pt x="570" y="458"/>
                      </a:lnTo>
                      <a:lnTo>
                        <a:pt x="564" y="480"/>
                      </a:lnTo>
                      <a:lnTo>
                        <a:pt x="559" y="504"/>
                      </a:lnTo>
                      <a:lnTo>
                        <a:pt x="552" y="526"/>
                      </a:lnTo>
                      <a:lnTo>
                        <a:pt x="545" y="548"/>
                      </a:lnTo>
                      <a:lnTo>
                        <a:pt x="537" y="569"/>
                      </a:lnTo>
                      <a:lnTo>
                        <a:pt x="527" y="590"/>
                      </a:lnTo>
                      <a:lnTo>
                        <a:pt x="517" y="610"/>
                      </a:lnTo>
                      <a:lnTo>
                        <a:pt x="506" y="631"/>
                      </a:lnTo>
                      <a:lnTo>
                        <a:pt x="495" y="651"/>
                      </a:lnTo>
                      <a:lnTo>
                        <a:pt x="483" y="670"/>
                      </a:lnTo>
                      <a:lnTo>
                        <a:pt x="470" y="688"/>
                      </a:lnTo>
                      <a:lnTo>
                        <a:pt x="456" y="705"/>
                      </a:lnTo>
                      <a:lnTo>
                        <a:pt x="443" y="721"/>
                      </a:lnTo>
                      <a:lnTo>
                        <a:pt x="427" y="738"/>
                      </a:lnTo>
                      <a:lnTo>
                        <a:pt x="414" y="753"/>
                      </a:lnTo>
                      <a:lnTo>
                        <a:pt x="397" y="767"/>
                      </a:lnTo>
                      <a:lnTo>
                        <a:pt x="382" y="779"/>
                      </a:lnTo>
                      <a:lnTo>
                        <a:pt x="365" y="792"/>
                      </a:lnTo>
                      <a:lnTo>
                        <a:pt x="349" y="803"/>
                      </a:lnTo>
                      <a:lnTo>
                        <a:pt x="332" y="813"/>
                      </a:lnTo>
                      <a:lnTo>
                        <a:pt x="315" y="822"/>
                      </a:lnTo>
                      <a:lnTo>
                        <a:pt x="297" y="831"/>
                      </a:lnTo>
                      <a:lnTo>
                        <a:pt x="281" y="837"/>
                      </a:lnTo>
                      <a:lnTo>
                        <a:pt x="263" y="843"/>
                      </a:lnTo>
                      <a:lnTo>
                        <a:pt x="245" y="847"/>
                      </a:lnTo>
                      <a:lnTo>
                        <a:pt x="227" y="851"/>
                      </a:lnTo>
                      <a:lnTo>
                        <a:pt x="210" y="853"/>
                      </a:lnTo>
                      <a:lnTo>
                        <a:pt x="192" y="854"/>
                      </a:lnTo>
                      <a:lnTo>
                        <a:pt x="176" y="854"/>
                      </a:lnTo>
                      <a:lnTo>
                        <a:pt x="159" y="853"/>
                      </a:lnTo>
                      <a:lnTo>
                        <a:pt x="140" y="850"/>
                      </a:lnTo>
                      <a:lnTo>
                        <a:pt x="122" y="846"/>
                      </a:lnTo>
                      <a:lnTo>
                        <a:pt x="93" y="839"/>
                      </a:lnTo>
                      <a:lnTo>
                        <a:pt x="76" y="833"/>
                      </a:lnTo>
                      <a:lnTo>
                        <a:pt x="58" y="826"/>
                      </a:lnTo>
                      <a:lnTo>
                        <a:pt x="46" y="821"/>
                      </a:lnTo>
                      <a:lnTo>
                        <a:pt x="0" y="806"/>
                      </a:lnTo>
                      <a:lnTo>
                        <a:pt x="21" y="824"/>
                      </a:lnTo>
                      <a:lnTo>
                        <a:pt x="41" y="842"/>
                      </a:lnTo>
                      <a:lnTo>
                        <a:pt x="65" y="855"/>
                      </a:lnTo>
                      <a:lnTo>
                        <a:pt x="90" y="868"/>
                      </a:lnTo>
                      <a:lnTo>
                        <a:pt x="105" y="873"/>
                      </a:lnTo>
                      <a:lnTo>
                        <a:pt x="122" y="878"/>
                      </a:lnTo>
                      <a:lnTo>
                        <a:pt x="138" y="882"/>
                      </a:lnTo>
                      <a:lnTo>
                        <a:pt x="155" y="885"/>
                      </a:lnTo>
                      <a:lnTo>
                        <a:pt x="173" y="886"/>
                      </a:lnTo>
                      <a:lnTo>
                        <a:pt x="191" y="886"/>
                      </a:lnTo>
                      <a:lnTo>
                        <a:pt x="209" y="886"/>
                      </a:lnTo>
                      <a:lnTo>
                        <a:pt x="228" y="883"/>
                      </a:lnTo>
                      <a:lnTo>
                        <a:pt x="248" y="879"/>
                      </a:lnTo>
                      <a:lnTo>
                        <a:pt x="267" y="875"/>
                      </a:lnTo>
                      <a:lnTo>
                        <a:pt x="286" y="868"/>
                      </a:lnTo>
                      <a:lnTo>
                        <a:pt x="304" y="861"/>
                      </a:lnTo>
                      <a:lnTo>
                        <a:pt x="324" y="853"/>
                      </a:lnTo>
                      <a:lnTo>
                        <a:pt x="342" y="843"/>
                      </a:lnTo>
                      <a:lnTo>
                        <a:pt x="360" y="832"/>
                      </a:lnTo>
                      <a:lnTo>
                        <a:pt x="378" y="821"/>
                      </a:lnTo>
                      <a:lnTo>
                        <a:pt x="394" y="807"/>
                      </a:lnTo>
                      <a:lnTo>
                        <a:pt x="412" y="793"/>
                      </a:lnTo>
                      <a:lnTo>
                        <a:pt x="429" y="778"/>
                      </a:lnTo>
                      <a:lnTo>
                        <a:pt x="445" y="761"/>
                      </a:lnTo>
                      <a:lnTo>
                        <a:pt x="461" y="745"/>
                      </a:lnTo>
                      <a:lnTo>
                        <a:pt x="476" y="727"/>
                      </a:lnTo>
                      <a:lnTo>
                        <a:pt x="490" y="709"/>
                      </a:lnTo>
                      <a:lnTo>
                        <a:pt x="504" y="689"/>
                      </a:lnTo>
                      <a:lnTo>
                        <a:pt x="517" y="669"/>
                      </a:lnTo>
                      <a:lnTo>
                        <a:pt x="530" y="648"/>
                      </a:lnTo>
                      <a:lnTo>
                        <a:pt x="541" y="626"/>
                      </a:lnTo>
                      <a:lnTo>
                        <a:pt x="552" y="603"/>
                      </a:lnTo>
                      <a:lnTo>
                        <a:pt x="562" y="580"/>
                      </a:lnTo>
                      <a:lnTo>
                        <a:pt x="571" y="558"/>
                      </a:lnTo>
                      <a:lnTo>
                        <a:pt x="580" y="534"/>
                      </a:lnTo>
                      <a:lnTo>
                        <a:pt x="587" y="509"/>
                      </a:lnTo>
                      <a:lnTo>
                        <a:pt x="593" y="486"/>
                      </a:lnTo>
                      <a:lnTo>
                        <a:pt x="598" y="461"/>
                      </a:lnTo>
                      <a:lnTo>
                        <a:pt x="602" y="436"/>
                      </a:lnTo>
                      <a:lnTo>
                        <a:pt x="605" y="411"/>
                      </a:lnTo>
                      <a:lnTo>
                        <a:pt x="607" y="386"/>
                      </a:lnTo>
                      <a:lnTo>
                        <a:pt x="609" y="361"/>
                      </a:lnTo>
                      <a:lnTo>
                        <a:pt x="607" y="336"/>
                      </a:lnTo>
                      <a:lnTo>
                        <a:pt x="606" y="311"/>
                      </a:lnTo>
                      <a:lnTo>
                        <a:pt x="605" y="288"/>
                      </a:lnTo>
                      <a:lnTo>
                        <a:pt x="600" y="264"/>
                      </a:lnTo>
                      <a:lnTo>
                        <a:pt x="596" y="242"/>
                      </a:lnTo>
                      <a:lnTo>
                        <a:pt x="591" y="221"/>
                      </a:lnTo>
                      <a:lnTo>
                        <a:pt x="584" y="201"/>
                      </a:lnTo>
                      <a:lnTo>
                        <a:pt x="577" y="181"/>
                      </a:lnTo>
                      <a:lnTo>
                        <a:pt x="569" y="162"/>
                      </a:lnTo>
                      <a:lnTo>
                        <a:pt x="559" y="144"/>
                      </a:lnTo>
                      <a:close/>
                    </a:path>
                  </a:pathLst>
                </a:custGeom>
                <a:solidFill>
                  <a:srgbClr val="9092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5" name="Freeform 324"/>
                <p:cNvSpPr>
                  <a:spLocks/>
                </p:cNvSpPr>
                <p:nvPr/>
              </p:nvSpPr>
              <p:spPr bwMode="auto">
                <a:xfrm>
                  <a:off x="8370888" y="1079501"/>
                  <a:ext cx="309563" cy="461963"/>
                </a:xfrm>
                <a:custGeom>
                  <a:avLst/>
                  <a:gdLst>
                    <a:gd name="T0" fmla="*/ 2147483647 w 586"/>
                    <a:gd name="T1" fmla="*/ 2147483647 h 873"/>
                    <a:gd name="T2" fmla="*/ 2147483647 w 586"/>
                    <a:gd name="T3" fmla="*/ 2147483647 h 873"/>
                    <a:gd name="T4" fmla="*/ 2147483647 w 586"/>
                    <a:gd name="T5" fmla="*/ 2147483647 h 873"/>
                    <a:gd name="T6" fmla="*/ 2147483647 w 586"/>
                    <a:gd name="T7" fmla="*/ 2147483647 h 873"/>
                    <a:gd name="T8" fmla="*/ 2147483647 w 586"/>
                    <a:gd name="T9" fmla="*/ 2147483647 h 873"/>
                    <a:gd name="T10" fmla="*/ 2147483647 w 586"/>
                    <a:gd name="T11" fmla="*/ 2147483647 h 873"/>
                    <a:gd name="T12" fmla="*/ 2147483647 w 586"/>
                    <a:gd name="T13" fmla="*/ 2147483647 h 873"/>
                    <a:gd name="T14" fmla="*/ 2147483647 w 586"/>
                    <a:gd name="T15" fmla="*/ 2147483647 h 873"/>
                    <a:gd name="T16" fmla="*/ 2147483647 w 586"/>
                    <a:gd name="T17" fmla="*/ 2147483647 h 873"/>
                    <a:gd name="T18" fmla="*/ 2147483647 w 586"/>
                    <a:gd name="T19" fmla="*/ 2147483647 h 873"/>
                    <a:gd name="T20" fmla="*/ 2147483647 w 586"/>
                    <a:gd name="T21" fmla="*/ 0 h 873"/>
                    <a:gd name="T22" fmla="*/ 2147483647 w 586"/>
                    <a:gd name="T23" fmla="*/ 2147483647 h 873"/>
                    <a:gd name="T24" fmla="*/ 2147483647 w 586"/>
                    <a:gd name="T25" fmla="*/ 2147483647 h 873"/>
                    <a:gd name="T26" fmla="*/ 2147483647 w 586"/>
                    <a:gd name="T27" fmla="*/ 2147483647 h 873"/>
                    <a:gd name="T28" fmla="*/ 2147483647 w 586"/>
                    <a:gd name="T29" fmla="*/ 2147483647 h 873"/>
                    <a:gd name="T30" fmla="*/ 2147483647 w 586"/>
                    <a:gd name="T31" fmla="*/ 2147483647 h 873"/>
                    <a:gd name="T32" fmla="*/ 2147483647 w 586"/>
                    <a:gd name="T33" fmla="*/ 2147483647 h 873"/>
                    <a:gd name="T34" fmla="*/ 2147483647 w 586"/>
                    <a:gd name="T35" fmla="*/ 2147483647 h 873"/>
                    <a:gd name="T36" fmla="*/ 2147483647 w 586"/>
                    <a:gd name="T37" fmla="*/ 2147483647 h 873"/>
                    <a:gd name="T38" fmla="*/ 2147483647 w 586"/>
                    <a:gd name="T39" fmla="*/ 2147483647 h 873"/>
                    <a:gd name="T40" fmla="*/ 2147483647 w 586"/>
                    <a:gd name="T41" fmla="*/ 2147483647 h 873"/>
                    <a:gd name="T42" fmla="*/ 2147483647 w 586"/>
                    <a:gd name="T43" fmla="*/ 2147483647 h 873"/>
                    <a:gd name="T44" fmla="*/ 2147483647 w 586"/>
                    <a:gd name="T45" fmla="*/ 2147483647 h 873"/>
                    <a:gd name="T46" fmla="*/ 2147483647 w 586"/>
                    <a:gd name="T47" fmla="*/ 2147483647 h 873"/>
                    <a:gd name="T48" fmla="*/ 2147483647 w 586"/>
                    <a:gd name="T49" fmla="*/ 2147483647 h 873"/>
                    <a:gd name="T50" fmla="*/ 2147483647 w 586"/>
                    <a:gd name="T51" fmla="*/ 2147483647 h 873"/>
                    <a:gd name="T52" fmla="*/ 2147483647 w 586"/>
                    <a:gd name="T53" fmla="*/ 2147483647 h 873"/>
                    <a:gd name="T54" fmla="*/ 2147483647 w 586"/>
                    <a:gd name="T55" fmla="*/ 2147483647 h 873"/>
                    <a:gd name="T56" fmla="*/ 2147483647 w 586"/>
                    <a:gd name="T57" fmla="*/ 2147483647 h 873"/>
                    <a:gd name="T58" fmla="*/ 2147483647 w 586"/>
                    <a:gd name="T59" fmla="*/ 2147483647 h 873"/>
                    <a:gd name="T60" fmla="*/ 2147483647 w 586"/>
                    <a:gd name="T61" fmla="*/ 2147483647 h 873"/>
                    <a:gd name="T62" fmla="*/ 2147483647 w 586"/>
                    <a:gd name="T63" fmla="*/ 2147483647 h 873"/>
                    <a:gd name="T64" fmla="*/ 2147483647 w 586"/>
                    <a:gd name="T65" fmla="*/ 2147483647 h 873"/>
                    <a:gd name="T66" fmla="*/ 2147483647 w 586"/>
                    <a:gd name="T67" fmla="*/ 2147483647 h 873"/>
                    <a:gd name="T68" fmla="*/ 2147483647 w 586"/>
                    <a:gd name="T69" fmla="*/ 2147483647 h 873"/>
                    <a:gd name="T70" fmla="*/ 2147483647 w 586"/>
                    <a:gd name="T71" fmla="*/ 2147483647 h 873"/>
                    <a:gd name="T72" fmla="*/ 2147483647 w 586"/>
                    <a:gd name="T73" fmla="*/ 2147483647 h 873"/>
                    <a:gd name="T74" fmla="*/ 2147483647 w 586"/>
                    <a:gd name="T75" fmla="*/ 2147483647 h 873"/>
                    <a:gd name="T76" fmla="*/ 2147483647 w 586"/>
                    <a:gd name="T77" fmla="*/ 2147483647 h 873"/>
                    <a:gd name="T78" fmla="*/ 2147483647 w 586"/>
                    <a:gd name="T79" fmla="*/ 2147483647 h 873"/>
                    <a:gd name="T80" fmla="*/ 2147483647 w 586"/>
                    <a:gd name="T81" fmla="*/ 2147483647 h 873"/>
                    <a:gd name="T82" fmla="*/ 2147483647 w 586"/>
                    <a:gd name="T83" fmla="*/ 2147483647 h 873"/>
                    <a:gd name="T84" fmla="*/ 2147483647 w 586"/>
                    <a:gd name="T85" fmla="*/ 2147483647 h 873"/>
                    <a:gd name="T86" fmla="*/ 2147483647 w 586"/>
                    <a:gd name="T87" fmla="*/ 2147483647 h 873"/>
                    <a:gd name="T88" fmla="*/ 2147483647 w 586"/>
                    <a:gd name="T89" fmla="*/ 2147483647 h 873"/>
                    <a:gd name="T90" fmla="*/ 2147483647 w 586"/>
                    <a:gd name="T91" fmla="*/ 2147483647 h 873"/>
                    <a:gd name="T92" fmla="*/ 2147483647 w 586"/>
                    <a:gd name="T93" fmla="*/ 2147483647 h 873"/>
                    <a:gd name="T94" fmla="*/ 2147483647 w 586"/>
                    <a:gd name="T95" fmla="*/ 2147483647 h 873"/>
                    <a:gd name="T96" fmla="*/ 2147483647 w 586"/>
                    <a:gd name="T97" fmla="*/ 2147483647 h 873"/>
                    <a:gd name="T98" fmla="*/ 2147483647 w 586"/>
                    <a:gd name="T99" fmla="*/ 2147483647 h 873"/>
                    <a:gd name="T100" fmla="*/ 2147483647 w 586"/>
                    <a:gd name="T101" fmla="*/ 2147483647 h 873"/>
                    <a:gd name="T102" fmla="*/ 2147483647 w 586"/>
                    <a:gd name="T103" fmla="*/ 2147483647 h 873"/>
                    <a:gd name="T104" fmla="*/ 2147483647 w 586"/>
                    <a:gd name="T105" fmla="*/ 2147483647 h 873"/>
                    <a:gd name="T106" fmla="*/ 2147483647 w 586"/>
                    <a:gd name="T107" fmla="*/ 2147483647 h 873"/>
                    <a:gd name="T108" fmla="*/ 2147483647 w 586"/>
                    <a:gd name="T109" fmla="*/ 2147483647 h 873"/>
                    <a:gd name="T110" fmla="*/ 2147483647 w 586"/>
                    <a:gd name="T111" fmla="*/ 2147483647 h 873"/>
                    <a:gd name="T112" fmla="*/ 2147483647 w 586"/>
                    <a:gd name="T113" fmla="*/ 2147483647 h 873"/>
                    <a:gd name="T114" fmla="*/ 2147483647 w 586"/>
                    <a:gd name="T115" fmla="*/ 2147483647 h 873"/>
                    <a:gd name="T116" fmla="*/ 2147483647 w 586"/>
                    <a:gd name="T117" fmla="*/ 2147483647 h 873"/>
                    <a:gd name="T118" fmla="*/ 2147483647 w 586"/>
                    <a:gd name="T119" fmla="*/ 2147483647 h 873"/>
                    <a:gd name="T120" fmla="*/ 2147483647 w 586"/>
                    <a:gd name="T121" fmla="*/ 2147483647 h 873"/>
                    <a:gd name="T122" fmla="*/ 2147483647 w 586"/>
                    <a:gd name="T123" fmla="*/ 2147483647 h 873"/>
                    <a:gd name="T124" fmla="*/ 2147483647 w 586"/>
                    <a:gd name="T125" fmla="*/ 2147483647 h 8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6"/>
                    <a:gd name="T190" fmla="*/ 0 h 873"/>
                    <a:gd name="T191" fmla="*/ 586 w 586"/>
                    <a:gd name="T192" fmla="*/ 873 h 87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6" h="873">
                      <a:moveTo>
                        <a:pt x="581" y="321"/>
                      </a:moveTo>
                      <a:lnTo>
                        <a:pt x="581" y="321"/>
                      </a:lnTo>
                      <a:lnTo>
                        <a:pt x="581" y="319"/>
                      </a:lnTo>
                      <a:lnTo>
                        <a:pt x="578" y="303"/>
                      </a:lnTo>
                      <a:lnTo>
                        <a:pt x="577" y="301"/>
                      </a:lnTo>
                      <a:lnTo>
                        <a:pt x="577" y="300"/>
                      </a:lnTo>
                      <a:lnTo>
                        <a:pt x="574" y="283"/>
                      </a:lnTo>
                      <a:lnTo>
                        <a:pt x="573" y="282"/>
                      </a:lnTo>
                      <a:lnTo>
                        <a:pt x="568" y="267"/>
                      </a:lnTo>
                      <a:lnTo>
                        <a:pt x="568" y="265"/>
                      </a:lnTo>
                      <a:lnTo>
                        <a:pt x="564" y="253"/>
                      </a:lnTo>
                      <a:lnTo>
                        <a:pt x="564" y="250"/>
                      </a:lnTo>
                      <a:lnTo>
                        <a:pt x="563" y="247"/>
                      </a:lnTo>
                      <a:lnTo>
                        <a:pt x="557" y="234"/>
                      </a:lnTo>
                      <a:lnTo>
                        <a:pt x="557" y="232"/>
                      </a:lnTo>
                      <a:lnTo>
                        <a:pt x="552" y="218"/>
                      </a:lnTo>
                      <a:lnTo>
                        <a:pt x="551" y="217"/>
                      </a:lnTo>
                      <a:lnTo>
                        <a:pt x="545" y="203"/>
                      </a:lnTo>
                      <a:lnTo>
                        <a:pt x="544" y="202"/>
                      </a:lnTo>
                      <a:lnTo>
                        <a:pt x="544" y="200"/>
                      </a:lnTo>
                      <a:lnTo>
                        <a:pt x="541" y="195"/>
                      </a:lnTo>
                      <a:lnTo>
                        <a:pt x="539" y="193"/>
                      </a:lnTo>
                      <a:lnTo>
                        <a:pt x="538" y="192"/>
                      </a:lnTo>
                      <a:lnTo>
                        <a:pt x="535" y="187"/>
                      </a:lnTo>
                      <a:lnTo>
                        <a:pt x="534" y="184"/>
                      </a:lnTo>
                      <a:lnTo>
                        <a:pt x="534" y="182"/>
                      </a:lnTo>
                      <a:lnTo>
                        <a:pt x="533" y="181"/>
                      </a:lnTo>
                      <a:lnTo>
                        <a:pt x="533" y="180"/>
                      </a:lnTo>
                      <a:lnTo>
                        <a:pt x="530" y="175"/>
                      </a:lnTo>
                      <a:lnTo>
                        <a:pt x="524" y="167"/>
                      </a:lnTo>
                      <a:lnTo>
                        <a:pt x="523" y="166"/>
                      </a:lnTo>
                      <a:lnTo>
                        <a:pt x="520" y="162"/>
                      </a:lnTo>
                      <a:lnTo>
                        <a:pt x="515" y="155"/>
                      </a:lnTo>
                      <a:lnTo>
                        <a:pt x="513" y="152"/>
                      </a:lnTo>
                      <a:lnTo>
                        <a:pt x="512" y="151"/>
                      </a:lnTo>
                      <a:lnTo>
                        <a:pt x="510" y="149"/>
                      </a:lnTo>
                      <a:lnTo>
                        <a:pt x="506" y="142"/>
                      </a:lnTo>
                      <a:lnTo>
                        <a:pt x="502" y="138"/>
                      </a:lnTo>
                      <a:lnTo>
                        <a:pt x="501" y="137"/>
                      </a:lnTo>
                      <a:lnTo>
                        <a:pt x="498" y="133"/>
                      </a:lnTo>
                      <a:lnTo>
                        <a:pt x="492" y="128"/>
                      </a:lnTo>
                      <a:lnTo>
                        <a:pt x="490" y="124"/>
                      </a:lnTo>
                      <a:lnTo>
                        <a:pt x="488" y="124"/>
                      </a:lnTo>
                      <a:lnTo>
                        <a:pt x="488" y="123"/>
                      </a:lnTo>
                      <a:lnTo>
                        <a:pt x="484" y="119"/>
                      </a:lnTo>
                      <a:lnTo>
                        <a:pt x="480" y="116"/>
                      </a:lnTo>
                      <a:lnTo>
                        <a:pt x="477" y="112"/>
                      </a:lnTo>
                      <a:lnTo>
                        <a:pt x="476" y="112"/>
                      </a:lnTo>
                      <a:lnTo>
                        <a:pt x="472" y="108"/>
                      </a:lnTo>
                      <a:lnTo>
                        <a:pt x="467" y="103"/>
                      </a:lnTo>
                      <a:lnTo>
                        <a:pt x="465" y="101"/>
                      </a:lnTo>
                      <a:lnTo>
                        <a:pt x="463" y="101"/>
                      </a:lnTo>
                      <a:lnTo>
                        <a:pt x="459" y="97"/>
                      </a:lnTo>
                      <a:lnTo>
                        <a:pt x="455" y="94"/>
                      </a:lnTo>
                      <a:lnTo>
                        <a:pt x="451" y="91"/>
                      </a:lnTo>
                      <a:lnTo>
                        <a:pt x="447" y="88"/>
                      </a:lnTo>
                      <a:lnTo>
                        <a:pt x="443" y="85"/>
                      </a:lnTo>
                      <a:lnTo>
                        <a:pt x="438" y="83"/>
                      </a:lnTo>
                      <a:lnTo>
                        <a:pt x="437" y="81"/>
                      </a:lnTo>
                      <a:lnTo>
                        <a:pt x="304" y="0"/>
                      </a:lnTo>
                      <a:lnTo>
                        <a:pt x="311" y="4"/>
                      </a:lnTo>
                      <a:lnTo>
                        <a:pt x="313" y="4"/>
                      </a:lnTo>
                      <a:lnTo>
                        <a:pt x="318" y="8"/>
                      </a:lnTo>
                      <a:lnTo>
                        <a:pt x="325" y="13"/>
                      </a:lnTo>
                      <a:lnTo>
                        <a:pt x="326" y="13"/>
                      </a:lnTo>
                      <a:lnTo>
                        <a:pt x="332" y="19"/>
                      </a:lnTo>
                      <a:lnTo>
                        <a:pt x="337" y="25"/>
                      </a:lnTo>
                      <a:lnTo>
                        <a:pt x="339" y="25"/>
                      </a:lnTo>
                      <a:lnTo>
                        <a:pt x="346" y="30"/>
                      </a:lnTo>
                      <a:lnTo>
                        <a:pt x="346" y="31"/>
                      </a:lnTo>
                      <a:lnTo>
                        <a:pt x="351" y="36"/>
                      </a:lnTo>
                      <a:lnTo>
                        <a:pt x="353" y="37"/>
                      </a:lnTo>
                      <a:lnTo>
                        <a:pt x="358" y="43"/>
                      </a:lnTo>
                      <a:lnTo>
                        <a:pt x="358" y="44"/>
                      </a:lnTo>
                      <a:lnTo>
                        <a:pt x="364" y="49"/>
                      </a:lnTo>
                      <a:lnTo>
                        <a:pt x="365" y="51"/>
                      </a:lnTo>
                      <a:lnTo>
                        <a:pt x="369" y="56"/>
                      </a:lnTo>
                      <a:lnTo>
                        <a:pt x="371" y="56"/>
                      </a:lnTo>
                      <a:lnTo>
                        <a:pt x="375" y="63"/>
                      </a:lnTo>
                      <a:lnTo>
                        <a:pt x="378" y="66"/>
                      </a:lnTo>
                      <a:lnTo>
                        <a:pt x="380" y="70"/>
                      </a:lnTo>
                      <a:lnTo>
                        <a:pt x="383" y="73"/>
                      </a:lnTo>
                      <a:lnTo>
                        <a:pt x="386" y="77"/>
                      </a:lnTo>
                      <a:lnTo>
                        <a:pt x="387" y="80"/>
                      </a:lnTo>
                      <a:lnTo>
                        <a:pt x="390" y="84"/>
                      </a:lnTo>
                      <a:lnTo>
                        <a:pt x="393" y="88"/>
                      </a:lnTo>
                      <a:lnTo>
                        <a:pt x="394" y="91"/>
                      </a:lnTo>
                      <a:lnTo>
                        <a:pt x="398" y="97"/>
                      </a:lnTo>
                      <a:lnTo>
                        <a:pt x="400" y="99"/>
                      </a:lnTo>
                      <a:lnTo>
                        <a:pt x="402" y="105"/>
                      </a:lnTo>
                      <a:lnTo>
                        <a:pt x="405" y="109"/>
                      </a:lnTo>
                      <a:lnTo>
                        <a:pt x="408" y="115"/>
                      </a:lnTo>
                      <a:lnTo>
                        <a:pt x="409" y="119"/>
                      </a:lnTo>
                      <a:lnTo>
                        <a:pt x="412" y="123"/>
                      </a:lnTo>
                      <a:lnTo>
                        <a:pt x="414" y="127"/>
                      </a:lnTo>
                      <a:lnTo>
                        <a:pt x="420" y="141"/>
                      </a:lnTo>
                      <a:lnTo>
                        <a:pt x="422" y="142"/>
                      </a:lnTo>
                      <a:lnTo>
                        <a:pt x="426" y="156"/>
                      </a:lnTo>
                      <a:lnTo>
                        <a:pt x="427" y="159"/>
                      </a:lnTo>
                      <a:lnTo>
                        <a:pt x="433" y="174"/>
                      </a:lnTo>
                      <a:lnTo>
                        <a:pt x="433" y="177"/>
                      </a:lnTo>
                      <a:lnTo>
                        <a:pt x="438" y="192"/>
                      </a:lnTo>
                      <a:lnTo>
                        <a:pt x="438" y="195"/>
                      </a:lnTo>
                      <a:lnTo>
                        <a:pt x="443" y="211"/>
                      </a:lnTo>
                      <a:lnTo>
                        <a:pt x="443" y="213"/>
                      </a:lnTo>
                      <a:lnTo>
                        <a:pt x="447" y="229"/>
                      </a:lnTo>
                      <a:lnTo>
                        <a:pt x="447" y="232"/>
                      </a:lnTo>
                      <a:lnTo>
                        <a:pt x="449" y="250"/>
                      </a:lnTo>
                      <a:lnTo>
                        <a:pt x="449" y="253"/>
                      </a:lnTo>
                      <a:lnTo>
                        <a:pt x="452" y="271"/>
                      </a:lnTo>
                      <a:lnTo>
                        <a:pt x="454" y="285"/>
                      </a:lnTo>
                      <a:lnTo>
                        <a:pt x="454" y="289"/>
                      </a:lnTo>
                      <a:lnTo>
                        <a:pt x="454" y="299"/>
                      </a:lnTo>
                      <a:lnTo>
                        <a:pt x="454" y="303"/>
                      </a:lnTo>
                      <a:lnTo>
                        <a:pt x="454" y="314"/>
                      </a:lnTo>
                      <a:lnTo>
                        <a:pt x="455" y="317"/>
                      </a:lnTo>
                      <a:lnTo>
                        <a:pt x="454" y="328"/>
                      </a:lnTo>
                      <a:lnTo>
                        <a:pt x="454" y="332"/>
                      </a:lnTo>
                      <a:lnTo>
                        <a:pt x="454" y="340"/>
                      </a:lnTo>
                      <a:lnTo>
                        <a:pt x="454" y="344"/>
                      </a:lnTo>
                      <a:lnTo>
                        <a:pt x="454" y="354"/>
                      </a:lnTo>
                      <a:lnTo>
                        <a:pt x="454" y="357"/>
                      </a:lnTo>
                      <a:lnTo>
                        <a:pt x="452" y="366"/>
                      </a:lnTo>
                      <a:lnTo>
                        <a:pt x="452" y="369"/>
                      </a:lnTo>
                      <a:lnTo>
                        <a:pt x="451" y="380"/>
                      </a:lnTo>
                      <a:lnTo>
                        <a:pt x="451" y="383"/>
                      </a:lnTo>
                      <a:lnTo>
                        <a:pt x="451" y="389"/>
                      </a:lnTo>
                      <a:lnTo>
                        <a:pt x="449" y="394"/>
                      </a:lnTo>
                      <a:lnTo>
                        <a:pt x="448" y="400"/>
                      </a:lnTo>
                      <a:lnTo>
                        <a:pt x="448" y="405"/>
                      </a:lnTo>
                      <a:lnTo>
                        <a:pt x="447" y="411"/>
                      </a:lnTo>
                      <a:lnTo>
                        <a:pt x="445" y="418"/>
                      </a:lnTo>
                      <a:lnTo>
                        <a:pt x="445" y="422"/>
                      </a:lnTo>
                      <a:lnTo>
                        <a:pt x="443" y="432"/>
                      </a:lnTo>
                      <a:lnTo>
                        <a:pt x="443" y="436"/>
                      </a:lnTo>
                      <a:lnTo>
                        <a:pt x="441" y="443"/>
                      </a:lnTo>
                      <a:lnTo>
                        <a:pt x="440" y="447"/>
                      </a:lnTo>
                      <a:lnTo>
                        <a:pt x="438" y="456"/>
                      </a:lnTo>
                      <a:lnTo>
                        <a:pt x="437" y="458"/>
                      </a:lnTo>
                      <a:lnTo>
                        <a:pt x="434" y="469"/>
                      </a:lnTo>
                      <a:lnTo>
                        <a:pt x="434" y="470"/>
                      </a:lnTo>
                      <a:lnTo>
                        <a:pt x="427" y="494"/>
                      </a:lnTo>
                      <a:lnTo>
                        <a:pt x="427" y="495"/>
                      </a:lnTo>
                      <a:lnTo>
                        <a:pt x="420" y="517"/>
                      </a:lnTo>
                      <a:lnTo>
                        <a:pt x="419" y="519"/>
                      </a:lnTo>
                      <a:lnTo>
                        <a:pt x="411" y="541"/>
                      </a:lnTo>
                      <a:lnTo>
                        <a:pt x="411" y="542"/>
                      </a:lnTo>
                      <a:lnTo>
                        <a:pt x="401" y="563"/>
                      </a:lnTo>
                      <a:lnTo>
                        <a:pt x="401" y="566"/>
                      </a:lnTo>
                      <a:lnTo>
                        <a:pt x="391" y="587"/>
                      </a:lnTo>
                      <a:lnTo>
                        <a:pt x="390" y="588"/>
                      </a:lnTo>
                      <a:lnTo>
                        <a:pt x="379" y="609"/>
                      </a:lnTo>
                      <a:lnTo>
                        <a:pt x="366" y="629"/>
                      </a:lnTo>
                      <a:lnTo>
                        <a:pt x="366" y="631"/>
                      </a:lnTo>
                      <a:lnTo>
                        <a:pt x="354" y="650"/>
                      </a:lnTo>
                      <a:lnTo>
                        <a:pt x="347" y="660"/>
                      </a:lnTo>
                      <a:lnTo>
                        <a:pt x="347" y="661"/>
                      </a:lnTo>
                      <a:lnTo>
                        <a:pt x="340" y="670"/>
                      </a:lnTo>
                      <a:lnTo>
                        <a:pt x="339" y="671"/>
                      </a:lnTo>
                      <a:lnTo>
                        <a:pt x="335" y="678"/>
                      </a:lnTo>
                      <a:lnTo>
                        <a:pt x="333" y="681"/>
                      </a:lnTo>
                      <a:lnTo>
                        <a:pt x="326" y="689"/>
                      </a:lnTo>
                      <a:lnTo>
                        <a:pt x="325" y="690"/>
                      </a:lnTo>
                      <a:lnTo>
                        <a:pt x="319" y="697"/>
                      </a:lnTo>
                      <a:lnTo>
                        <a:pt x="318" y="699"/>
                      </a:lnTo>
                      <a:lnTo>
                        <a:pt x="318" y="700"/>
                      </a:lnTo>
                      <a:lnTo>
                        <a:pt x="313" y="706"/>
                      </a:lnTo>
                      <a:lnTo>
                        <a:pt x="310" y="710"/>
                      </a:lnTo>
                      <a:lnTo>
                        <a:pt x="306" y="714"/>
                      </a:lnTo>
                      <a:lnTo>
                        <a:pt x="303" y="717"/>
                      </a:lnTo>
                      <a:lnTo>
                        <a:pt x="297" y="724"/>
                      </a:lnTo>
                      <a:lnTo>
                        <a:pt x="293" y="726"/>
                      </a:lnTo>
                      <a:lnTo>
                        <a:pt x="290" y="731"/>
                      </a:lnTo>
                      <a:lnTo>
                        <a:pt x="286" y="733"/>
                      </a:lnTo>
                      <a:lnTo>
                        <a:pt x="281" y="740"/>
                      </a:lnTo>
                      <a:lnTo>
                        <a:pt x="277" y="743"/>
                      </a:lnTo>
                      <a:lnTo>
                        <a:pt x="274" y="747"/>
                      </a:lnTo>
                      <a:lnTo>
                        <a:pt x="268" y="751"/>
                      </a:lnTo>
                      <a:lnTo>
                        <a:pt x="265" y="754"/>
                      </a:lnTo>
                      <a:lnTo>
                        <a:pt x="261" y="758"/>
                      </a:lnTo>
                      <a:lnTo>
                        <a:pt x="257" y="761"/>
                      </a:lnTo>
                      <a:lnTo>
                        <a:pt x="253" y="765"/>
                      </a:lnTo>
                      <a:lnTo>
                        <a:pt x="249" y="768"/>
                      </a:lnTo>
                      <a:lnTo>
                        <a:pt x="246" y="771"/>
                      </a:lnTo>
                      <a:lnTo>
                        <a:pt x="236" y="778"/>
                      </a:lnTo>
                      <a:lnTo>
                        <a:pt x="228" y="785"/>
                      </a:lnTo>
                      <a:lnTo>
                        <a:pt x="227" y="786"/>
                      </a:lnTo>
                      <a:lnTo>
                        <a:pt x="218" y="791"/>
                      </a:lnTo>
                      <a:lnTo>
                        <a:pt x="216" y="793"/>
                      </a:lnTo>
                      <a:lnTo>
                        <a:pt x="210" y="797"/>
                      </a:lnTo>
                      <a:lnTo>
                        <a:pt x="207" y="798"/>
                      </a:lnTo>
                      <a:lnTo>
                        <a:pt x="178" y="815"/>
                      </a:lnTo>
                      <a:lnTo>
                        <a:pt x="177" y="816"/>
                      </a:lnTo>
                      <a:lnTo>
                        <a:pt x="171" y="818"/>
                      </a:lnTo>
                      <a:lnTo>
                        <a:pt x="167" y="821"/>
                      </a:lnTo>
                      <a:lnTo>
                        <a:pt x="163" y="822"/>
                      </a:lnTo>
                      <a:lnTo>
                        <a:pt x="159" y="825"/>
                      </a:lnTo>
                      <a:lnTo>
                        <a:pt x="155" y="826"/>
                      </a:lnTo>
                      <a:lnTo>
                        <a:pt x="151" y="829"/>
                      </a:lnTo>
                      <a:lnTo>
                        <a:pt x="145" y="830"/>
                      </a:lnTo>
                      <a:lnTo>
                        <a:pt x="141" y="832"/>
                      </a:lnTo>
                      <a:lnTo>
                        <a:pt x="134" y="834"/>
                      </a:lnTo>
                      <a:lnTo>
                        <a:pt x="128" y="836"/>
                      </a:lnTo>
                      <a:lnTo>
                        <a:pt x="124" y="837"/>
                      </a:lnTo>
                      <a:lnTo>
                        <a:pt x="119" y="839"/>
                      </a:lnTo>
                      <a:lnTo>
                        <a:pt x="115" y="840"/>
                      </a:lnTo>
                      <a:lnTo>
                        <a:pt x="110" y="841"/>
                      </a:lnTo>
                      <a:lnTo>
                        <a:pt x="106" y="843"/>
                      </a:lnTo>
                      <a:lnTo>
                        <a:pt x="101" y="844"/>
                      </a:lnTo>
                      <a:lnTo>
                        <a:pt x="98" y="845"/>
                      </a:lnTo>
                      <a:lnTo>
                        <a:pt x="91" y="847"/>
                      </a:lnTo>
                      <a:lnTo>
                        <a:pt x="88" y="847"/>
                      </a:lnTo>
                      <a:lnTo>
                        <a:pt x="79" y="848"/>
                      </a:lnTo>
                      <a:lnTo>
                        <a:pt x="59" y="851"/>
                      </a:lnTo>
                      <a:lnTo>
                        <a:pt x="39" y="852"/>
                      </a:lnTo>
                      <a:lnTo>
                        <a:pt x="19" y="852"/>
                      </a:lnTo>
                      <a:lnTo>
                        <a:pt x="0" y="850"/>
                      </a:lnTo>
                      <a:lnTo>
                        <a:pt x="155" y="870"/>
                      </a:lnTo>
                      <a:lnTo>
                        <a:pt x="173" y="872"/>
                      </a:lnTo>
                      <a:lnTo>
                        <a:pt x="192" y="873"/>
                      </a:lnTo>
                      <a:lnTo>
                        <a:pt x="211" y="872"/>
                      </a:lnTo>
                      <a:lnTo>
                        <a:pt x="232" y="869"/>
                      </a:lnTo>
                      <a:lnTo>
                        <a:pt x="246" y="866"/>
                      </a:lnTo>
                      <a:lnTo>
                        <a:pt x="249" y="866"/>
                      </a:lnTo>
                      <a:lnTo>
                        <a:pt x="263" y="863"/>
                      </a:lnTo>
                      <a:lnTo>
                        <a:pt x="264" y="862"/>
                      </a:lnTo>
                      <a:lnTo>
                        <a:pt x="265" y="862"/>
                      </a:lnTo>
                      <a:lnTo>
                        <a:pt x="279" y="858"/>
                      </a:lnTo>
                      <a:lnTo>
                        <a:pt x="281" y="858"/>
                      </a:lnTo>
                      <a:lnTo>
                        <a:pt x="295" y="852"/>
                      </a:lnTo>
                      <a:lnTo>
                        <a:pt x="296" y="852"/>
                      </a:lnTo>
                      <a:lnTo>
                        <a:pt x="310" y="847"/>
                      </a:lnTo>
                      <a:lnTo>
                        <a:pt x="313" y="845"/>
                      </a:lnTo>
                      <a:lnTo>
                        <a:pt x="325" y="840"/>
                      </a:lnTo>
                      <a:lnTo>
                        <a:pt x="326" y="840"/>
                      </a:lnTo>
                      <a:lnTo>
                        <a:pt x="328" y="839"/>
                      </a:lnTo>
                      <a:lnTo>
                        <a:pt x="342" y="832"/>
                      </a:lnTo>
                      <a:lnTo>
                        <a:pt x="355" y="823"/>
                      </a:lnTo>
                      <a:lnTo>
                        <a:pt x="357" y="823"/>
                      </a:lnTo>
                      <a:lnTo>
                        <a:pt x="357" y="822"/>
                      </a:lnTo>
                      <a:lnTo>
                        <a:pt x="364" y="818"/>
                      </a:lnTo>
                      <a:lnTo>
                        <a:pt x="365" y="816"/>
                      </a:lnTo>
                      <a:lnTo>
                        <a:pt x="366" y="816"/>
                      </a:lnTo>
                      <a:lnTo>
                        <a:pt x="372" y="812"/>
                      </a:lnTo>
                      <a:lnTo>
                        <a:pt x="375" y="811"/>
                      </a:lnTo>
                      <a:lnTo>
                        <a:pt x="380" y="807"/>
                      </a:lnTo>
                      <a:lnTo>
                        <a:pt x="383" y="805"/>
                      </a:lnTo>
                      <a:lnTo>
                        <a:pt x="387" y="803"/>
                      </a:lnTo>
                      <a:lnTo>
                        <a:pt x="391" y="798"/>
                      </a:lnTo>
                      <a:lnTo>
                        <a:pt x="398" y="793"/>
                      </a:lnTo>
                      <a:lnTo>
                        <a:pt x="400" y="793"/>
                      </a:lnTo>
                      <a:lnTo>
                        <a:pt x="401" y="791"/>
                      </a:lnTo>
                      <a:lnTo>
                        <a:pt x="405" y="787"/>
                      </a:lnTo>
                      <a:lnTo>
                        <a:pt x="407" y="786"/>
                      </a:lnTo>
                      <a:lnTo>
                        <a:pt x="409" y="785"/>
                      </a:lnTo>
                      <a:lnTo>
                        <a:pt x="412" y="782"/>
                      </a:lnTo>
                      <a:lnTo>
                        <a:pt x="415" y="779"/>
                      </a:lnTo>
                      <a:lnTo>
                        <a:pt x="418" y="778"/>
                      </a:lnTo>
                      <a:lnTo>
                        <a:pt x="419" y="776"/>
                      </a:lnTo>
                      <a:lnTo>
                        <a:pt x="422" y="772"/>
                      </a:lnTo>
                      <a:lnTo>
                        <a:pt x="425" y="771"/>
                      </a:lnTo>
                      <a:lnTo>
                        <a:pt x="430" y="765"/>
                      </a:lnTo>
                      <a:lnTo>
                        <a:pt x="432" y="764"/>
                      </a:lnTo>
                      <a:lnTo>
                        <a:pt x="433" y="762"/>
                      </a:lnTo>
                      <a:lnTo>
                        <a:pt x="436" y="760"/>
                      </a:lnTo>
                      <a:lnTo>
                        <a:pt x="437" y="758"/>
                      </a:lnTo>
                      <a:lnTo>
                        <a:pt x="440" y="755"/>
                      </a:lnTo>
                      <a:lnTo>
                        <a:pt x="441" y="754"/>
                      </a:lnTo>
                      <a:lnTo>
                        <a:pt x="447" y="749"/>
                      </a:lnTo>
                      <a:lnTo>
                        <a:pt x="448" y="747"/>
                      </a:lnTo>
                      <a:lnTo>
                        <a:pt x="451" y="743"/>
                      </a:lnTo>
                      <a:lnTo>
                        <a:pt x="452" y="742"/>
                      </a:lnTo>
                      <a:lnTo>
                        <a:pt x="455" y="739"/>
                      </a:lnTo>
                      <a:lnTo>
                        <a:pt x="456" y="737"/>
                      </a:lnTo>
                      <a:lnTo>
                        <a:pt x="461" y="733"/>
                      </a:lnTo>
                      <a:lnTo>
                        <a:pt x="462" y="731"/>
                      </a:lnTo>
                      <a:lnTo>
                        <a:pt x="465" y="726"/>
                      </a:lnTo>
                      <a:lnTo>
                        <a:pt x="466" y="725"/>
                      </a:lnTo>
                      <a:lnTo>
                        <a:pt x="469" y="722"/>
                      </a:lnTo>
                      <a:lnTo>
                        <a:pt x="470" y="722"/>
                      </a:lnTo>
                      <a:lnTo>
                        <a:pt x="474" y="717"/>
                      </a:lnTo>
                      <a:lnTo>
                        <a:pt x="474" y="715"/>
                      </a:lnTo>
                      <a:lnTo>
                        <a:pt x="476" y="714"/>
                      </a:lnTo>
                      <a:lnTo>
                        <a:pt x="479" y="711"/>
                      </a:lnTo>
                      <a:lnTo>
                        <a:pt x="480" y="708"/>
                      </a:lnTo>
                      <a:lnTo>
                        <a:pt x="481" y="706"/>
                      </a:lnTo>
                      <a:lnTo>
                        <a:pt x="483" y="706"/>
                      </a:lnTo>
                      <a:lnTo>
                        <a:pt x="487" y="700"/>
                      </a:lnTo>
                      <a:lnTo>
                        <a:pt x="487" y="699"/>
                      </a:lnTo>
                      <a:lnTo>
                        <a:pt x="488" y="696"/>
                      </a:lnTo>
                      <a:lnTo>
                        <a:pt x="490" y="695"/>
                      </a:lnTo>
                      <a:lnTo>
                        <a:pt x="494" y="689"/>
                      </a:lnTo>
                      <a:lnTo>
                        <a:pt x="494" y="688"/>
                      </a:lnTo>
                      <a:lnTo>
                        <a:pt x="498" y="683"/>
                      </a:lnTo>
                      <a:lnTo>
                        <a:pt x="501" y="678"/>
                      </a:lnTo>
                      <a:lnTo>
                        <a:pt x="505" y="672"/>
                      </a:lnTo>
                      <a:lnTo>
                        <a:pt x="506" y="670"/>
                      </a:lnTo>
                      <a:lnTo>
                        <a:pt x="506" y="668"/>
                      </a:lnTo>
                      <a:lnTo>
                        <a:pt x="509" y="665"/>
                      </a:lnTo>
                      <a:lnTo>
                        <a:pt x="512" y="660"/>
                      </a:lnTo>
                      <a:lnTo>
                        <a:pt x="515" y="654"/>
                      </a:lnTo>
                      <a:lnTo>
                        <a:pt x="517" y="650"/>
                      </a:lnTo>
                      <a:lnTo>
                        <a:pt x="519" y="649"/>
                      </a:lnTo>
                      <a:lnTo>
                        <a:pt x="521" y="643"/>
                      </a:lnTo>
                      <a:lnTo>
                        <a:pt x="524" y="638"/>
                      </a:lnTo>
                      <a:lnTo>
                        <a:pt x="528" y="631"/>
                      </a:lnTo>
                      <a:lnTo>
                        <a:pt x="528" y="629"/>
                      </a:lnTo>
                      <a:lnTo>
                        <a:pt x="531" y="625"/>
                      </a:lnTo>
                      <a:lnTo>
                        <a:pt x="534" y="620"/>
                      </a:lnTo>
                      <a:lnTo>
                        <a:pt x="537" y="613"/>
                      </a:lnTo>
                      <a:lnTo>
                        <a:pt x="538" y="610"/>
                      </a:lnTo>
                      <a:lnTo>
                        <a:pt x="538" y="609"/>
                      </a:lnTo>
                      <a:lnTo>
                        <a:pt x="539" y="607"/>
                      </a:lnTo>
                      <a:lnTo>
                        <a:pt x="542" y="600"/>
                      </a:lnTo>
                      <a:lnTo>
                        <a:pt x="545" y="595"/>
                      </a:lnTo>
                      <a:lnTo>
                        <a:pt x="546" y="589"/>
                      </a:lnTo>
                      <a:lnTo>
                        <a:pt x="548" y="588"/>
                      </a:lnTo>
                      <a:lnTo>
                        <a:pt x="549" y="582"/>
                      </a:lnTo>
                      <a:lnTo>
                        <a:pt x="552" y="576"/>
                      </a:lnTo>
                      <a:lnTo>
                        <a:pt x="555" y="569"/>
                      </a:lnTo>
                      <a:lnTo>
                        <a:pt x="555" y="567"/>
                      </a:lnTo>
                      <a:lnTo>
                        <a:pt x="556" y="566"/>
                      </a:lnTo>
                      <a:lnTo>
                        <a:pt x="557" y="562"/>
                      </a:lnTo>
                      <a:lnTo>
                        <a:pt x="559" y="555"/>
                      </a:lnTo>
                      <a:lnTo>
                        <a:pt x="562" y="548"/>
                      </a:lnTo>
                      <a:lnTo>
                        <a:pt x="563" y="545"/>
                      </a:lnTo>
                      <a:lnTo>
                        <a:pt x="563" y="544"/>
                      </a:lnTo>
                      <a:lnTo>
                        <a:pt x="564" y="541"/>
                      </a:lnTo>
                      <a:lnTo>
                        <a:pt x="566" y="534"/>
                      </a:lnTo>
                      <a:lnTo>
                        <a:pt x="568" y="527"/>
                      </a:lnTo>
                      <a:lnTo>
                        <a:pt x="568" y="523"/>
                      </a:lnTo>
                      <a:lnTo>
                        <a:pt x="570" y="522"/>
                      </a:lnTo>
                      <a:lnTo>
                        <a:pt x="570" y="519"/>
                      </a:lnTo>
                      <a:lnTo>
                        <a:pt x="571" y="512"/>
                      </a:lnTo>
                      <a:lnTo>
                        <a:pt x="573" y="509"/>
                      </a:lnTo>
                      <a:lnTo>
                        <a:pt x="574" y="504"/>
                      </a:lnTo>
                      <a:lnTo>
                        <a:pt x="574" y="501"/>
                      </a:lnTo>
                      <a:lnTo>
                        <a:pt x="574" y="498"/>
                      </a:lnTo>
                      <a:lnTo>
                        <a:pt x="575" y="495"/>
                      </a:lnTo>
                      <a:lnTo>
                        <a:pt x="577" y="490"/>
                      </a:lnTo>
                      <a:lnTo>
                        <a:pt x="577" y="488"/>
                      </a:lnTo>
                      <a:lnTo>
                        <a:pt x="577" y="487"/>
                      </a:lnTo>
                      <a:lnTo>
                        <a:pt x="578" y="479"/>
                      </a:lnTo>
                      <a:lnTo>
                        <a:pt x="580" y="474"/>
                      </a:lnTo>
                      <a:lnTo>
                        <a:pt x="580" y="470"/>
                      </a:lnTo>
                      <a:lnTo>
                        <a:pt x="580" y="468"/>
                      </a:lnTo>
                      <a:lnTo>
                        <a:pt x="581" y="463"/>
                      </a:lnTo>
                      <a:lnTo>
                        <a:pt x="581" y="461"/>
                      </a:lnTo>
                      <a:lnTo>
                        <a:pt x="582" y="456"/>
                      </a:lnTo>
                      <a:lnTo>
                        <a:pt x="582" y="452"/>
                      </a:lnTo>
                      <a:lnTo>
                        <a:pt x="582" y="451"/>
                      </a:lnTo>
                      <a:lnTo>
                        <a:pt x="584" y="445"/>
                      </a:lnTo>
                      <a:lnTo>
                        <a:pt x="584" y="441"/>
                      </a:lnTo>
                      <a:lnTo>
                        <a:pt x="584" y="440"/>
                      </a:lnTo>
                      <a:lnTo>
                        <a:pt x="585" y="430"/>
                      </a:lnTo>
                      <a:lnTo>
                        <a:pt x="585" y="429"/>
                      </a:lnTo>
                      <a:lnTo>
                        <a:pt x="585" y="426"/>
                      </a:lnTo>
                      <a:lnTo>
                        <a:pt x="585" y="418"/>
                      </a:lnTo>
                      <a:lnTo>
                        <a:pt x="585" y="414"/>
                      </a:lnTo>
                      <a:lnTo>
                        <a:pt x="586" y="407"/>
                      </a:lnTo>
                      <a:lnTo>
                        <a:pt x="586" y="405"/>
                      </a:lnTo>
                      <a:lnTo>
                        <a:pt x="586" y="402"/>
                      </a:lnTo>
                      <a:lnTo>
                        <a:pt x="586" y="394"/>
                      </a:lnTo>
                      <a:lnTo>
                        <a:pt x="586" y="393"/>
                      </a:lnTo>
                      <a:lnTo>
                        <a:pt x="586" y="390"/>
                      </a:lnTo>
                      <a:lnTo>
                        <a:pt x="586" y="382"/>
                      </a:lnTo>
                      <a:lnTo>
                        <a:pt x="586" y="379"/>
                      </a:lnTo>
                      <a:lnTo>
                        <a:pt x="585" y="378"/>
                      </a:lnTo>
                      <a:lnTo>
                        <a:pt x="585" y="368"/>
                      </a:lnTo>
                      <a:lnTo>
                        <a:pt x="585" y="366"/>
                      </a:lnTo>
                      <a:lnTo>
                        <a:pt x="585" y="364"/>
                      </a:lnTo>
                      <a:lnTo>
                        <a:pt x="585" y="355"/>
                      </a:lnTo>
                      <a:lnTo>
                        <a:pt x="585" y="353"/>
                      </a:lnTo>
                      <a:lnTo>
                        <a:pt x="584" y="351"/>
                      </a:lnTo>
                      <a:lnTo>
                        <a:pt x="584" y="339"/>
                      </a:lnTo>
                      <a:lnTo>
                        <a:pt x="581" y="32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6" name="Freeform 325"/>
                <p:cNvSpPr>
                  <a:spLocks/>
                </p:cNvSpPr>
                <p:nvPr/>
              </p:nvSpPr>
              <p:spPr bwMode="auto">
                <a:xfrm>
                  <a:off x="8291513" y="1058863"/>
                  <a:ext cx="320675" cy="471488"/>
                </a:xfrm>
                <a:custGeom>
                  <a:avLst/>
                  <a:gdLst>
                    <a:gd name="T0" fmla="*/ 2147483647 w 605"/>
                    <a:gd name="T1" fmla="*/ 2147483647 h 891"/>
                    <a:gd name="T2" fmla="*/ 2147483647 w 605"/>
                    <a:gd name="T3" fmla="*/ 2147483647 h 891"/>
                    <a:gd name="T4" fmla="*/ 2147483647 w 605"/>
                    <a:gd name="T5" fmla="*/ 2147483647 h 891"/>
                    <a:gd name="T6" fmla="*/ 2147483647 w 605"/>
                    <a:gd name="T7" fmla="*/ 2147483647 h 891"/>
                    <a:gd name="T8" fmla="*/ 2147483647 w 605"/>
                    <a:gd name="T9" fmla="*/ 2147483647 h 891"/>
                    <a:gd name="T10" fmla="*/ 2147483647 w 605"/>
                    <a:gd name="T11" fmla="*/ 2147483647 h 891"/>
                    <a:gd name="T12" fmla="*/ 2147483647 w 605"/>
                    <a:gd name="T13" fmla="*/ 0 h 891"/>
                    <a:gd name="T14" fmla="*/ 2147483647 w 605"/>
                    <a:gd name="T15" fmla="*/ 2147483647 h 891"/>
                    <a:gd name="T16" fmla="*/ 2147483647 w 605"/>
                    <a:gd name="T17" fmla="*/ 2147483647 h 891"/>
                    <a:gd name="T18" fmla="*/ 2147483647 w 605"/>
                    <a:gd name="T19" fmla="*/ 2147483647 h 891"/>
                    <a:gd name="T20" fmla="*/ 2147483647 w 605"/>
                    <a:gd name="T21" fmla="*/ 2147483647 h 891"/>
                    <a:gd name="T22" fmla="*/ 2147483647 w 605"/>
                    <a:gd name="T23" fmla="*/ 2147483647 h 891"/>
                    <a:gd name="T24" fmla="*/ 2147483647 w 605"/>
                    <a:gd name="T25" fmla="*/ 2147483647 h 891"/>
                    <a:gd name="T26" fmla="*/ 2147483647 w 605"/>
                    <a:gd name="T27" fmla="*/ 2147483647 h 891"/>
                    <a:gd name="T28" fmla="*/ 2147483647 w 605"/>
                    <a:gd name="T29" fmla="*/ 2147483647 h 891"/>
                    <a:gd name="T30" fmla="*/ 2147483647 w 605"/>
                    <a:gd name="T31" fmla="*/ 2147483647 h 891"/>
                    <a:gd name="T32" fmla="*/ 2147483647 w 605"/>
                    <a:gd name="T33" fmla="*/ 2147483647 h 891"/>
                    <a:gd name="T34" fmla="*/ 2147483647 w 605"/>
                    <a:gd name="T35" fmla="*/ 2147483647 h 891"/>
                    <a:gd name="T36" fmla="*/ 2147483647 w 605"/>
                    <a:gd name="T37" fmla="*/ 2147483647 h 891"/>
                    <a:gd name="T38" fmla="*/ 2147483647 w 605"/>
                    <a:gd name="T39" fmla="*/ 2147483647 h 891"/>
                    <a:gd name="T40" fmla="*/ 2147483647 w 605"/>
                    <a:gd name="T41" fmla="*/ 2147483647 h 891"/>
                    <a:gd name="T42" fmla="*/ 2147483647 w 605"/>
                    <a:gd name="T43" fmla="*/ 2147483647 h 891"/>
                    <a:gd name="T44" fmla="*/ 2147483647 w 605"/>
                    <a:gd name="T45" fmla="*/ 2147483647 h 891"/>
                    <a:gd name="T46" fmla="*/ 2147483647 w 605"/>
                    <a:gd name="T47" fmla="*/ 2147483647 h 891"/>
                    <a:gd name="T48" fmla="*/ 2147483647 w 605"/>
                    <a:gd name="T49" fmla="*/ 2147483647 h 891"/>
                    <a:gd name="T50" fmla="*/ 2147483647 w 605"/>
                    <a:gd name="T51" fmla="*/ 2147483647 h 891"/>
                    <a:gd name="T52" fmla="*/ 2147483647 w 605"/>
                    <a:gd name="T53" fmla="*/ 2147483647 h 891"/>
                    <a:gd name="T54" fmla="*/ 2147483647 w 605"/>
                    <a:gd name="T55" fmla="*/ 2147483647 h 891"/>
                    <a:gd name="T56" fmla="*/ 2147483647 w 605"/>
                    <a:gd name="T57" fmla="*/ 2147483647 h 891"/>
                    <a:gd name="T58" fmla="*/ 2147483647 w 605"/>
                    <a:gd name="T59" fmla="*/ 2147483647 h 891"/>
                    <a:gd name="T60" fmla="*/ 2147483647 w 605"/>
                    <a:gd name="T61" fmla="*/ 2147483647 h 891"/>
                    <a:gd name="T62" fmla="*/ 2147483647 w 605"/>
                    <a:gd name="T63" fmla="*/ 2147483647 h 891"/>
                    <a:gd name="T64" fmla="*/ 2147483647 w 605"/>
                    <a:gd name="T65" fmla="*/ 2147483647 h 891"/>
                    <a:gd name="T66" fmla="*/ 2147483647 w 605"/>
                    <a:gd name="T67" fmla="*/ 2147483647 h 891"/>
                    <a:gd name="T68" fmla="*/ 2147483647 w 605"/>
                    <a:gd name="T69" fmla="*/ 2147483647 h 891"/>
                    <a:gd name="T70" fmla="*/ 2147483647 w 605"/>
                    <a:gd name="T71" fmla="*/ 2147483647 h 891"/>
                    <a:gd name="T72" fmla="*/ 2147483647 w 605"/>
                    <a:gd name="T73" fmla="*/ 2147483647 h 891"/>
                    <a:gd name="T74" fmla="*/ 2147483647 w 605"/>
                    <a:gd name="T75" fmla="*/ 2147483647 h 891"/>
                    <a:gd name="T76" fmla="*/ 2147483647 w 605"/>
                    <a:gd name="T77" fmla="*/ 2147483647 h 891"/>
                    <a:gd name="T78" fmla="*/ 2147483647 w 605"/>
                    <a:gd name="T79" fmla="*/ 2147483647 h 891"/>
                    <a:gd name="T80" fmla="*/ 2147483647 w 605"/>
                    <a:gd name="T81" fmla="*/ 2147483647 h 891"/>
                    <a:gd name="T82" fmla="*/ 2147483647 w 605"/>
                    <a:gd name="T83" fmla="*/ 2147483647 h 891"/>
                    <a:gd name="T84" fmla="*/ 2147483647 w 605"/>
                    <a:gd name="T85" fmla="*/ 2147483647 h 891"/>
                    <a:gd name="T86" fmla="*/ 2147483647 w 605"/>
                    <a:gd name="T87" fmla="*/ 2147483647 h 891"/>
                    <a:gd name="T88" fmla="*/ 2147483647 w 605"/>
                    <a:gd name="T89" fmla="*/ 2147483647 h 891"/>
                    <a:gd name="T90" fmla="*/ 2147483647 w 605"/>
                    <a:gd name="T91" fmla="*/ 2147483647 h 891"/>
                    <a:gd name="T92" fmla="*/ 2147483647 w 605"/>
                    <a:gd name="T93" fmla="*/ 2147483647 h 891"/>
                    <a:gd name="T94" fmla="*/ 2147483647 w 605"/>
                    <a:gd name="T95" fmla="*/ 2147483647 h 891"/>
                    <a:gd name="T96" fmla="*/ 2147483647 w 605"/>
                    <a:gd name="T97" fmla="*/ 2147483647 h 891"/>
                    <a:gd name="T98" fmla="*/ 2147483647 w 605"/>
                    <a:gd name="T99" fmla="*/ 2147483647 h 891"/>
                    <a:gd name="T100" fmla="*/ 2147483647 w 605"/>
                    <a:gd name="T101" fmla="*/ 2147483647 h 891"/>
                    <a:gd name="T102" fmla="*/ 2147483647 w 605"/>
                    <a:gd name="T103" fmla="*/ 2147483647 h 891"/>
                    <a:gd name="T104" fmla="*/ 2147483647 w 605"/>
                    <a:gd name="T105" fmla="*/ 2147483647 h 891"/>
                    <a:gd name="T106" fmla="*/ 2147483647 w 605"/>
                    <a:gd name="T107" fmla="*/ 2147483647 h 8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5"/>
                    <a:gd name="T163" fmla="*/ 0 h 891"/>
                    <a:gd name="T164" fmla="*/ 605 w 605"/>
                    <a:gd name="T165" fmla="*/ 891 h 8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5" h="891">
                      <a:moveTo>
                        <a:pt x="552" y="142"/>
                      </a:moveTo>
                      <a:lnTo>
                        <a:pt x="552" y="142"/>
                      </a:lnTo>
                      <a:lnTo>
                        <a:pt x="543" y="127"/>
                      </a:lnTo>
                      <a:lnTo>
                        <a:pt x="532" y="111"/>
                      </a:lnTo>
                      <a:lnTo>
                        <a:pt x="521" y="97"/>
                      </a:lnTo>
                      <a:lnTo>
                        <a:pt x="508" y="83"/>
                      </a:lnTo>
                      <a:lnTo>
                        <a:pt x="496" y="70"/>
                      </a:lnTo>
                      <a:lnTo>
                        <a:pt x="483" y="59"/>
                      </a:lnTo>
                      <a:lnTo>
                        <a:pt x="469" y="48"/>
                      </a:lnTo>
                      <a:lnTo>
                        <a:pt x="456" y="39"/>
                      </a:lnTo>
                      <a:lnTo>
                        <a:pt x="442" y="30"/>
                      </a:lnTo>
                      <a:lnTo>
                        <a:pt x="427" y="23"/>
                      </a:lnTo>
                      <a:lnTo>
                        <a:pt x="411" y="16"/>
                      </a:lnTo>
                      <a:lnTo>
                        <a:pt x="396" y="11"/>
                      </a:lnTo>
                      <a:lnTo>
                        <a:pt x="381" y="7"/>
                      </a:lnTo>
                      <a:lnTo>
                        <a:pt x="364" y="4"/>
                      </a:lnTo>
                      <a:lnTo>
                        <a:pt x="348" y="1"/>
                      </a:lnTo>
                      <a:lnTo>
                        <a:pt x="332" y="0"/>
                      </a:lnTo>
                      <a:lnTo>
                        <a:pt x="314" y="0"/>
                      </a:lnTo>
                      <a:lnTo>
                        <a:pt x="399" y="43"/>
                      </a:lnTo>
                      <a:lnTo>
                        <a:pt x="410" y="50"/>
                      </a:lnTo>
                      <a:lnTo>
                        <a:pt x="425" y="57"/>
                      </a:lnTo>
                      <a:lnTo>
                        <a:pt x="439" y="65"/>
                      </a:lnTo>
                      <a:lnTo>
                        <a:pt x="451" y="75"/>
                      </a:lnTo>
                      <a:lnTo>
                        <a:pt x="464" y="84"/>
                      </a:lnTo>
                      <a:lnTo>
                        <a:pt x="476" y="95"/>
                      </a:lnTo>
                      <a:lnTo>
                        <a:pt x="487" y="106"/>
                      </a:lnTo>
                      <a:lnTo>
                        <a:pt x="498" y="120"/>
                      </a:lnTo>
                      <a:lnTo>
                        <a:pt x="510" y="134"/>
                      </a:lnTo>
                      <a:lnTo>
                        <a:pt x="519" y="148"/>
                      </a:lnTo>
                      <a:lnTo>
                        <a:pt x="528" y="163"/>
                      </a:lnTo>
                      <a:lnTo>
                        <a:pt x="537" y="180"/>
                      </a:lnTo>
                      <a:lnTo>
                        <a:pt x="544" y="198"/>
                      </a:lnTo>
                      <a:lnTo>
                        <a:pt x="551" y="216"/>
                      </a:lnTo>
                      <a:lnTo>
                        <a:pt x="558" y="235"/>
                      </a:lnTo>
                      <a:lnTo>
                        <a:pt x="564" y="255"/>
                      </a:lnTo>
                      <a:lnTo>
                        <a:pt x="568" y="275"/>
                      </a:lnTo>
                      <a:lnTo>
                        <a:pt x="570" y="297"/>
                      </a:lnTo>
                      <a:lnTo>
                        <a:pt x="573" y="320"/>
                      </a:lnTo>
                      <a:lnTo>
                        <a:pt x="575" y="342"/>
                      </a:lnTo>
                      <a:lnTo>
                        <a:pt x="576" y="365"/>
                      </a:lnTo>
                      <a:lnTo>
                        <a:pt x="575" y="389"/>
                      </a:lnTo>
                      <a:lnTo>
                        <a:pt x="573" y="411"/>
                      </a:lnTo>
                      <a:lnTo>
                        <a:pt x="570" y="435"/>
                      </a:lnTo>
                      <a:lnTo>
                        <a:pt x="566" y="458"/>
                      </a:lnTo>
                      <a:lnTo>
                        <a:pt x="562" y="480"/>
                      </a:lnTo>
                      <a:lnTo>
                        <a:pt x="557" y="502"/>
                      </a:lnTo>
                      <a:lnTo>
                        <a:pt x="550" y="526"/>
                      </a:lnTo>
                      <a:lnTo>
                        <a:pt x="543" y="548"/>
                      </a:lnTo>
                      <a:lnTo>
                        <a:pt x="534" y="569"/>
                      </a:lnTo>
                      <a:lnTo>
                        <a:pt x="526" y="591"/>
                      </a:lnTo>
                      <a:lnTo>
                        <a:pt x="516" y="612"/>
                      </a:lnTo>
                      <a:lnTo>
                        <a:pt x="505" y="631"/>
                      </a:lnTo>
                      <a:lnTo>
                        <a:pt x="494" y="652"/>
                      </a:lnTo>
                      <a:lnTo>
                        <a:pt x="482" y="670"/>
                      </a:lnTo>
                      <a:lnTo>
                        <a:pt x="469" y="689"/>
                      </a:lnTo>
                      <a:lnTo>
                        <a:pt x="457" y="706"/>
                      </a:lnTo>
                      <a:lnTo>
                        <a:pt x="443" y="724"/>
                      </a:lnTo>
                      <a:lnTo>
                        <a:pt x="428" y="739"/>
                      </a:lnTo>
                      <a:lnTo>
                        <a:pt x="413" y="754"/>
                      </a:lnTo>
                      <a:lnTo>
                        <a:pt x="397" y="768"/>
                      </a:lnTo>
                      <a:lnTo>
                        <a:pt x="382" y="782"/>
                      </a:lnTo>
                      <a:lnTo>
                        <a:pt x="366" y="794"/>
                      </a:lnTo>
                      <a:lnTo>
                        <a:pt x="350" y="806"/>
                      </a:lnTo>
                      <a:lnTo>
                        <a:pt x="332" y="817"/>
                      </a:lnTo>
                      <a:lnTo>
                        <a:pt x="316" y="825"/>
                      </a:lnTo>
                      <a:lnTo>
                        <a:pt x="299" y="833"/>
                      </a:lnTo>
                      <a:lnTo>
                        <a:pt x="281" y="842"/>
                      </a:lnTo>
                      <a:lnTo>
                        <a:pt x="263" y="847"/>
                      </a:lnTo>
                      <a:lnTo>
                        <a:pt x="247" y="851"/>
                      </a:lnTo>
                      <a:lnTo>
                        <a:pt x="229" y="855"/>
                      </a:lnTo>
                      <a:lnTo>
                        <a:pt x="211" y="858"/>
                      </a:lnTo>
                      <a:lnTo>
                        <a:pt x="194" y="860"/>
                      </a:lnTo>
                      <a:lnTo>
                        <a:pt x="176" y="860"/>
                      </a:lnTo>
                      <a:lnTo>
                        <a:pt x="159" y="858"/>
                      </a:lnTo>
                      <a:lnTo>
                        <a:pt x="140" y="855"/>
                      </a:lnTo>
                      <a:lnTo>
                        <a:pt x="122" y="851"/>
                      </a:lnTo>
                      <a:lnTo>
                        <a:pt x="93" y="844"/>
                      </a:lnTo>
                      <a:lnTo>
                        <a:pt x="76" y="839"/>
                      </a:lnTo>
                      <a:lnTo>
                        <a:pt x="58" y="833"/>
                      </a:lnTo>
                      <a:lnTo>
                        <a:pt x="45" y="828"/>
                      </a:lnTo>
                      <a:lnTo>
                        <a:pt x="0" y="812"/>
                      </a:lnTo>
                      <a:lnTo>
                        <a:pt x="21" y="832"/>
                      </a:lnTo>
                      <a:lnTo>
                        <a:pt x="42" y="848"/>
                      </a:lnTo>
                      <a:lnTo>
                        <a:pt x="65" y="862"/>
                      </a:lnTo>
                      <a:lnTo>
                        <a:pt x="90" y="873"/>
                      </a:lnTo>
                      <a:lnTo>
                        <a:pt x="107" y="879"/>
                      </a:lnTo>
                      <a:lnTo>
                        <a:pt x="123" y="884"/>
                      </a:lnTo>
                      <a:lnTo>
                        <a:pt x="140" y="887"/>
                      </a:lnTo>
                      <a:lnTo>
                        <a:pt x="157" y="890"/>
                      </a:lnTo>
                      <a:lnTo>
                        <a:pt x="175" y="891"/>
                      </a:lnTo>
                      <a:lnTo>
                        <a:pt x="193" y="891"/>
                      </a:lnTo>
                      <a:lnTo>
                        <a:pt x="211" y="890"/>
                      </a:lnTo>
                      <a:lnTo>
                        <a:pt x="229" y="887"/>
                      </a:lnTo>
                      <a:lnTo>
                        <a:pt x="249" y="884"/>
                      </a:lnTo>
                      <a:lnTo>
                        <a:pt x="267" y="879"/>
                      </a:lnTo>
                      <a:lnTo>
                        <a:pt x="287" y="872"/>
                      </a:lnTo>
                      <a:lnTo>
                        <a:pt x="306" y="865"/>
                      </a:lnTo>
                      <a:lnTo>
                        <a:pt x="324" y="855"/>
                      </a:lnTo>
                      <a:lnTo>
                        <a:pt x="342" y="846"/>
                      </a:lnTo>
                      <a:lnTo>
                        <a:pt x="360" y="835"/>
                      </a:lnTo>
                      <a:lnTo>
                        <a:pt x="378" y="824"/>
                      </a:lnTo>
                      <a:lnTo>
                        <a:pt x="396" y="810"/>
                      </a:lnTo>
                      <a:lnTo>
                        <a:pt x="413" y="796"/>
                      </a:lnTo>
                      <a:lnTo>
                        <a:pt x="429" y="779"/>
                      </a:lnTo>
                      <a:lnTo>
                        <a:pt x="446" y="764"/>
                      </a:lnTo>
                      <a:lnTo>
                        <a:pt x="461" y="746"/>
                      </a:lnTo>
                      <a:lnTo>
                        <a:pt x="476" y="728"/>
                      </a:lnTo>
                      <a:lnTo>
                        <a:pt x="490" y="710"/>
                      </a:lnTo>
                      <a:lnTo>
                        <a:pt x="504" y="689"/>
                      </a:lnTo>
                      <a:lnTo>
                        <a:pt x="516" y="668"/>
                      </a:lnTo>
                      <a:lnTo>
                        <a:pt x="529" y="648"/>
                      </a:lnTo>
                      <a:lnTo>
                        <a:pt x="540" y="626"/>
                      </a:lnTo>
                      <a:lnTo>
                        <a:pt x="551" y="603"/>
                      </a:lnTo>
                      <a:lnTo>
                        <a:pt x="561" y="580"/>
                      </a:lnTo>
                      <a:lnTo>
                        <a:pt x="569" y="556"/>
                      </a:lnTo>
                      <a:lnTo>
                        <a:pt x="577" y="533"/>
                      </a:lnTo>
                      <a:lnTo>
                        <a:pt x="584" y="509"/>
                      </a:lnTo>
                      <a:lnTo>
                        <a:pt x="590" y="484"/>
                      </a:lnTo>
                      <a:lnTo>
                        <a:pt x="595" y="459"/>
                      </a:lnTo>
                      <a:lnTo>
                        <a:pt x="599" y="435"/>
                      </a:lnTo>
                      <a:lnTo>
                        <a:pt x="602" y="410"/>
                      </a:lnTo>
                      <a:lnTo>
                        <a:pt x="604" y="385"/>
                      </a:lnTo>
                      <a:lnTo>
                        <a:pt x="605" y="360"/>
                      </a:lnTo>
                      <a:lnTo>
                        <a:pt x="604" y="335"/>
                      </a:lnTo>
                      <a:lnTo>
                        <a:pt x="602" y="310"/>
                      </a:lnTo>
                      <a:lnTo>
                        <a:pt x="599" y="286"/>
                      </a:lnTo>
                      <a:lnTo>
                        <a:pt x="595" y="263"/>
                      </a:lnTo>
                      <a:lnTo>
                        <a:pt x="591" y="241"/>
                      </a:lnTo>
                      <a:lnTo>
                        <a:pt x="584" y="220"/>
                      </a:lnTo>
                      <a:lnTo>
                        <a:pt x="579" y="199"/>
                      </a:lnTo>
                      <a:lnTo>
                        <a:pt x="570" y="180"/>
                      </a:lnTo>
                      <a:lnTo>
                        <a:pt x="562" y="160"/>
                      </a:lnTo>
                      <a:lnTo>
                        <a:pt x="552" y="142"/>
                      </a:lnTo>
                      <a:close/>
                    </a:path>
                  </a:pathLst>
                </a:custGeom>
                <a:solidFill>
                  <a:srgbClr val="808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7" name="Freeform 326"/>
                <p:cNvSpPr>
                  <a:spLocks/>
                </p:cNvSpPr>
                <p:nvPr/>
              </p:nvSpPr>
              <p:spPr bwMode="auto">
                <a:xfrm>
                  <a:off x="8458200" y="1565276"/>
                  <a:ext cx="185738" cy="200025"/>
                </a:xfrm>
                <a:custGeom>
                  <a:avLst/>
                  <a:gdLst>
                    <a:gd name="T0" fmla="*/ 2147483647 w 349"/>
                    <a:gd name="T1" fmla="*/ 2147483647 h 378"/>
                    <a:gd name="T2" fmla="*/ 2147483647 w 349"/>
                    <a:gd name="T3" fmla="*/ 2147483647 h 378"/>
                    <a:gd name="T4" fmla="*/ 2147483647 w 349"/>
                    <a:gd name="T5" fmla="*/ 2147483647 h 378"/>
                    <a:gd name="T6" fmla="*/ 2147483647 w 349"/>
                    <a:gd name="T7" fmla="*/ 2147483647 h 378"/>
                    <a:gd name="T8" fmla="*/ 2147483647 w 349"/>
                    <a:gd name="T9" fmla="*/ 2147483647 h 378"/>
                    <a:gd name="T10" fmla="*/ 2147483647 w 349"/>
                    <a:gd name="T11" fmla="*/ 2147483647 h 378"/>
                    <a:gd name="T12" fmla="*/ 2147483647 w 349"/>
                    <a:gd name="T13" fmla="*/ 2147483647 h 378"/>
                    <a:gd name="T14" fmla="*/ 2147483647 w 349"/>
                    <a:gd name="T15" fmla="*/ 2147483647 h 378"/>
                    <a:gd name="T16" fmla="*/ 2147483647 w 349"/>
                    <a:gd name="T17" fmla="*/ 2147483647 h 378"/>
                    <a:gd name="T18" fmla="*/ 2147483647 w 349"/>
                    <a:gd name="T19" fmla="*/ 2147483647 h 378"/>
                    <a:gd name="T20" fmla="*/ 2147483647 w 349"/>
                    <a:gd name="T21" fmla="*/ 2147483647 h 378"/>
                    <a:gd name="T22" fmla="*/ 2147483647 w 349"/>
                    <a:gd name="T23" fmla="*/ 2147483647 h 378"/>
                    <a:gd name="T24" fmla="*/ 2147483647 w 349"/>
                    <a:gd name="T25" fmla="*/ 2147483647 h 378"/>
                    <a:gd name="T26" fmla="*/ 2147483647 w 349"/>
                    <a:gd name="T27" fmla="*/ 2147483647 h 378"/>
                    <a:gd name="T28" fmla="*/ 2147483647 w 349"/>
                    <a:gd name="T29" fmla="*/ 2147483647 h 378"/>
                    <a:gd name="T30" fmla="*/ 2147483647 w 349"/>
                    <a:gd name="T31" fmla="*/ 2147483647 h 378"/>
                    <a:gd name="T32" fmla="*/ 2147483647 w 349"/>
                    <a:gd name="T33" fmla="*/ 2147483647 h 378"/>
                    <a:gd name="T34" fmla="*/ 2147483647 w 349"/>
                    <a:gd name="T35" fmla="*/ 2147483647 h 378"/>
                    <a:gd name="T36" fmla="*/ 2147483647 w 349"/>
                    <a:gd name="T37" fmla="*/ 2147483647 h 378"/>
                    <a:gd name="T38" fmla="*/ 2147483647 w 349"/>
                    <a:gd name="T39" fmla="*/ 2147483647 h 378"/>
                    <a:gd name="T40" fmla="*/ 2147483647 w 349"/>
                    <a:gd name="T41" fmla="*/ 2147483647 h 378"/>
                    <a:gd name="T42" fmla="*/ 2147483647 w 349"/>
                    <a:gd name="T43" fmla="*/ 2147483647 h 378"/>
                    <a:gd name="T44" fmla="*/ 2147483647 w 349"/>
                    <a:gd name="T45" fmla="*/ 2147483647 h 378"/>
                    <a:gd name="T46" fmla="*/ 2147483647 w 349"/>
                    <a:gd name="T47" fmla="*/ 2147483647 h 378"/>
                    <a:gd name="T48" fmla="*/ 2147483647 w 349"/>
                    <a:gd name="T49" fmla="*/ 2147483647 h 378"/>
                    <a:gd name="T50" fmla="*/ 2147483647 w 349"/>
                    <a:gd name="T51" fmla="*/ 2147483647 h 378"/>
                    <a:gd name="T52" fmla="*/ 2147483647 w 349"/>
                    <a:gd name="T53" fmla="*/ 2147483647 h 378"/>
                    <a:gd name="T54" fmla="*/ 2147483647 w 349"/>
                    <a:gd name="T55" fmla="*/ 2147483647 h 378"/>
                    <a:gd name="T56" fmla="*/ 2147483647 w 349"/>
                    <a:gd name="T57" fmla="*/ 2147483647 h 378"/>
                    <a:gd name="T58" fmla="*/ 2147483647 w 349"/>
                    <a:gd name="T59" fmla="*/ 2147483647 h 378"/>
                    <a:gd name="T60" fmla="*/ 2147483647 w 349"/>
                    <a:gd name="T61" fmla="*/ 2147483647 h 378"/>
                    <a:gd name="T62" fmla="*/ 2147483647 w 349"/>
                    <a:gd name="T63" fmla="*/ 2147483647 h 378"/>
                    <a:gd name="T64" fmla="*/ 2147483647 w 349"/>
                    <a:gd name="T65" fmla="*/ 2147483647 h 378"/>
                    <a:gd name="T66" fmla="*/ 2147483647 w 349"/>
                    <a:gd name="T67" fmla="*/ 2147483647 h 378"/>
                    <a:gd name="T68" fmla="*/ 2147483647 w 349"/>
                    <a:gd name="T69" fmla="*/ 2147483647 h 378"/>
                    <a:gd name="T70" fmla="*/ 2147483647 w 349"/>
                    <a:gd name="T71" fmla="*/ 2147483647 h 378"/>
                    <a:gd name="T72" fmla="*/ 2147483647 w 349"/>
                    <a:gd name="T73" fmla="*/ 2147483647 h 378"/>
                    <a:gd name="T74" fmla="*/ 2147483647 w 349"/>
                    <a:gd name="T75" fmla="*/ 2147483647 h 378"/>
                    <a:gd name="T76" fmla="*/ 2147483647 w 349"/>
                    <a:gd name="T77" fmla="*/ 2147483647 h 378"/>
                    <a:gd name="T78" fmla="*/ 2147483647 w 349"/>
                    <a:gd name="T79" fmla="*/ 2147483647 h 378"/>
                    <a:gd name="T80" fmla="*/ 2147483647 w 349"/>
                    <a:gd name="T81" fmla="*/ 2147483647 h 378"/>
                    <a:gd name="T82" fmla="*/ 2147483647 w 349"/>
                    <a:gd name="T83" fmla="*/ 2147483647 h 378"/>
                    <a:gd name="T84" fmla="*/ 2147483647 w 349"/>
                    <a:gd name="T85" fmla="*/ 2147483647 h 378"/>
                    <a:gd name="T86" fmla="*/ 2147483647 w 349"/>
                    <a:gd name="T87" fmla="*/ 2147483647 h 378"/>
                    <a:gd name="T88" fmla="*/ 2147483647 w 349"/>
                    <a:gd name="T89" fmla="*/ 2147483647 h 378"/>
                    <a:gd name="T90" fmla="*/ 2147483647 w 349"/>
                    <a:gd name="T91" fmla="*/ 2147483647 h 378"/>
                    <a:gd name="T92" fmla="*/ 2147483647 w 349"/>
                    <a:gd name="T93" fmla="*/ 2147483647 h 378"/>
                    <a:gd name="T94" fmla="*/ 2147483647 w 349"/>
                    <a:gd name="T95" fmla="*/ 2147483647 h 378"/>
                    <a:gd name="T96" fmla="*/ 2147483647 w 349"/>
                    <a:gd name="T97" fmla="*/ 2147483647 h 378"/>
                    <a:gd name="T98" fmla="*/ 2147483647 w 349"/>
                    <a:gd name="T99" fmla="*/ 2147483647 h 378"/>
                    <a:gd name="T100" fmla="*/ 2147483647 w 349"/>
                    <a:gd name="T101" fmla="*/ 2147483647 h 378"/>
                    <a:gd name="T102" fmla="*/ 2147483647 w 349"/>
                    <a:gd name="T103" fmla="*/ 2147483647 h 378"/>
                    <a:gd name="T104" fmla="*/ 2147483647 w 349"/>
                    <a:gd name="T105" fmla="*/ 2147483647 h 378"/>
                    <a:gd name="T106" fmla="*/ 2147483647 w 349"/>
                    <a:gd name="T107" fmla="*/ 2147483647 h 378"/>
                    <a:gd name="T108" fmla="*/ 2147483647 w 349"/>
                    <a:gd name="T109" fmla="*/ 2147483647 h 378"/>
                    <a:gd name="T110" fmla="*/ 2147483647 w 349"/>
                    <a:gd name="T111" fmla="*/ 2147483647 h 378"/>
                    <a:gd name="T112" fmla="*/ 2147483647 w 349"/>
                    <a:gd name="T113" fmla="*/ 2147483647 h 378"/>
                    <a:gd name="T114" fmla="*/ 2147483647 w 349"/>
                    <a:gd name="T115" fmla="*/ 2147483647 h 378"/>
                    <a:gd name="T116" fmla="*/ 2147483647 w 349"/>
                    <a:gd name="T117" fmla="*/ 2147483647 h 3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9"/>
                    <a:gd name="T178" fmla="*/ 0 h 378"/>
                    <a:gd name="T179" fmla="*/ 349 w 349"/>
                    <a:gd name="T180" fmla="*/ 378 h 3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9" h="378">
                      <a:moveTo>
                        <a:pt x="344" y="156"/>
                      </a:moveTo>
                      <a:lnTo>
                        <a:pt x="344" y="156"/>
                      </a:lnTo>
                      <a:lnTo>
                        <a:pt x="343" y="156"/>
                      </a:lnTo>
                      <a:lnTo>
                        <a:pt x="343" y="152"/>
                      </a:lnTo>
                      <a:lnTo>
                        <a:pt x="342" y="149"/>
                      </a:lnTo>
                      <a:lnTo>
                        <a:pt x="342" y="148"/>
                      </a:lnTo>
                      <a:lnTo>
                        <a:pt x="342" y="147"/>
                      </a:lnTo>
                      <a:lnTo>
                        <a:pt x="340" y="138"/>
                      </a:lnTo>
                      <a:lnTo>
                        <a:pt x="339" y="135"/>
                      </a:lnTo>
                      <a:lnTo>
                        <a:pt x="337" y="130"/>
                      </a:lnTo>
                      <a:lnTo>
                        <a:pt x="336" y="126"/>
                      </a:lnTo>
                      <a:lnTo>
                        <a:pt x="335" y="123"/>
                      </a:lnTo>
                      <a:lnTo>
                        <a:pt x="335" y="122"/>
                      </a:lnTo>
                      <a:lnTo>
                        <a:pt x="333" y="117"/>
                      </a:lnTo>
                      <a:lnTo>
                        <a:pt x="333" y="115"/>
                      </a:lnTo>
                      <a:lnTo>
                        <a:pt x="332" y="113"/>
                      </a:lnTo>
                      <a:lnTo>
                        <a:pt x="332" y="112"/>
                      </a:lnTo>
                      <a:lnTo>
                        <a:pt x="332" y="111"/>
                      </a:lnTo>
                      <a:lnTo>
                        <a:pt x="329" y="106"/>
                      </a:lnTo>
                      <a:lnTo>
                        <a:pt x="328" y="104"/>
                      </a:lnTo>
                      <a:lnTo>
                        <a:pt x="325" y="97"/>
                      </a:lnTo>
                      <a:lnTo>
                        <a:pt x="322" y="91"/>
                      </a:lnTo>
                      <a:lnTo>
                        <a:pt x="322" y="90"/>
                      </a:lnTo>
                      <a:lnTo>
                        <a:pt x="321" y="88"/>
                      </a:lnTo>
                      <a:lnTo>
                        <a:pt x="319" y="83"/>
                      </a:lnTo>
                      <a:lnTo>
                        <a:pt x="318" y="81"/>
                      </a:lnTo>
                      <a:lnTo>
                        <a:pt x="315" y="76"/>
                      </a:lnTo>
                      <a:lnTo>
                        <a:pt x="314" y="75"/>
                      </a:lnTo>
                      <a:lnTo>
                        <a:pt x="311" y="69"/>
                      </a:lnTo>
                      <a:lnTo>
                        <a:pt x="310" y="68"/>
                      </a:lnTo>
                      <a:lnTo>
                        <a:pt x="307" y="64"/>
                      </a:lnTo>
                      <a:lnTo>
                        <a:pt x="306" y="61"/>
                      </a:lnTo>
                      <a:lnTo>
                        <a:pt x="303" y="57"/>
                      </a:lnTo>
                      <a:lnTo>
                        <a:pt x="301" y="57"/>
                      </a:lnTo>
                      <a:lnTo>
                        <a:pt x="301" y="55"/>
                      </a:lnTo>
                      <a:lnTo>
                        <a:pt x="297" y="51"/>
                      </a:lnTo>
                      <a:lnTo>
                        <a:pt x="297" y="50"/>
                      </a:lnTo>
                      <a:lnTo>
                        <a:pt x="296" y="50"/>
                      </a:lnTo>
                      <a:lnTo>
                        <a:pt x="293" y="46"/>
                      </a:lnTo>
                      <a:lnTo>
                        <a:pt x="292" y="43"/>
                      </a:lnTo>
                      <a:lnTo>
                        <a:pt x="288" y="40"/>
                      </a:lnTo>
                      <a:lnTo>
                        <a:pt x="286" y="39"/>
                      </a:lnTo>
                      <a:lnTo>
                        <a:pt x="282" y="34"/>
                      </a:lnTo>
                      <a:lnTo>
                        <a:pt x="271" y="25"/>
                      </a:lnTo>
                      <a:lnTo>
                        <a:pt x="260" y="16"/>
                      </a:lnTo>
                      <a:lnTo>
                        <a:pt x="249" y="11"/>
                      </a:lnTo>
                      <a:lnTo>
                        <a:pt x="236" y="5"/>
                      </a:lnTo>
                      <a:lnTo>
                        <a:pt x="224" y="3"/>
                      </a:lnTo>
                      <a:lnTo>
                        <a:pt x="212" y="0"/>
                      </a:lnTo>
                      <a:lnTo>
                        <a:pt x="198" y="0"/>
                      </a:lnTo>
                      <a:lnTo>
                        <a:pt x="185" y="3"/>
                      </a:lnTo>
                      <a:lnTo>
                        <a:pt x="0" y="46"/>
                      </a:lnTo>
                      <a:lnTo>
                        <a:pt x="12" y="43"/>
                      </a:lnTo>
                      <a:lnTo>
                        <a:pt x="25" y="43"/>
                      </a:lnTo>
                      <a:lnTo>
                        <a:pt x="37" y="44"/>
                      </a:lnTo>
                      <a:lnTo>
                        <a:pt x="50" y="47"/>
                      </a:lnTo>
                      <a:lnTo>
                        <a:pt x="62" y="51"/>
                      </a:lnTo>
                      <a:lnTo>
                        <a:pt x="73" y="57"/>
                      </a:lnTo>
                      <a:lnTo>
                        <a:pt x="84" y="64"/>
                      </a:lnTo>
                      <a:lnTo>
                        <a:pt x="95" y="72"/>
                      </a:lnTo>
                      <a:lnTo>
                        <a:pt x="99" y="76"/>
                      </a:lnTo>
                      <a:lnTo>
                        <a:pt x="101" y="77"/>
                      </a:lnTo>
                      <a:lnTo>
                        <a:pt x="104" y="81"/>
                      </a:lnTo>
                      <a:lnTo>
                        <a:pt x="105" y="83"/>
                      </a:lnTo>
                      <a:lnTo>
                        <a:pt x="109" y="86"/>
                      </a:lnTo>
                      <a:lnTo>
                        <a:pt x="109" y="87"/>
                      </a:lnTo>
                      <a:lnTo>
                        <a:pt x="113" y="91"/>
                      </a:lnTo>
                      <a:lnTo>
                        <a:pt x="115" y="93"/>
                      </a:lnTo>
                      <a:lnTo>
                        <a:pt x="117" y="97"/>
                      </a:lnTo>
                      <a:lnTo>
                        <a:pt x="119" y="98"/>
                      </a:lnTo>
                      <a:lnTo>
                        <a:pt x="122" y="102"/>
                      </a:lnTo>
                      <a:lnTo>
                        <a:pt x="123" y="104"/>
                      </a:lnTo>
                      <a:lnTo>
                        <a:pt x="127" y="109"/>
                      </a:lnTo>
                      <a:lnTo>
                        <a:pt x="127" y="111"/>
                      </a:lnTo>
                      <a:lnTo>
                        <a:pt x="130" y="115"/>
                      </a:lnTo>
                      <a:lnTo>
                        <a:pt x="131" y="117"/>
                      </a:lnTo>
                      <a:lnTo>
                        <a:pt x="134" y="122"/>
                      </a:lnTo>
                      <a:lnTo>
                        <a:pt x="134" y="123"/>
                      </a:lnTo>
                      <a:lnTo>
                        <a:pt x="137" y="129"/>
                      </a:lnTo>
                      <a:lnTo>
                        <a:pt x="137" y="130"/>
                      </a:lnTo>
                      <a:lnTo>
                        <a:pt x="141" y="135"/>
                      </a:lnTo>
                      <a:lnTo>
                        <a:pt x="141" y="137"/>
                      </a:lnTo>
                      <a:lnTo>
                        <a:pt x="142" y="142"/>
                      </a:lnTo>
                      <a:lnTo>
                        <a:pt x="144" y="144"/>
                      </a:lnTo>
                      <a:lnTo>
                        <a:pt x="145" y="149"/>
                      </a:lnTo>
                      <a:lnTo>
                        <a:pt x="147" y="152"/>
                      </a:lnTo>
                      <a:lnTo>
                        <a:pt x="148" y="156"/>
                      </a:lnTo>
                      <a:lnTo>
                        <a:pt x="149" y="159"/>
                      </a:lnTo>
                      <a:lnTo>
                        <a:pt x="151" y="163"/>
                      </a:lnTo>
                      <a:lnTo>
                        <a:pt x="151" y="166"/>
                      </a:lnTo>
                      <a:lnTo>
                        <a:pt x="153" y="174"/>
                      </a:lnTo>
                      <a:lnTo>
                        <a:pt x="155" y="180"/>
                      </a:lnTo>
                      <a:lnTo>
                        <a:pt x="155" y="183"/>
                      </a:lnTo>
                      <a:lnTo>
                        <a:pt x="156" y="188"/>
                      </a:lnTo>
                      <a:lnTo>
                        <a:pt x="156" y="191"/>
                      </a:lnTo>
                      <a:lnTo>
                        <a:pt x="158" y="206"/>
                      </a:lnTo>
                      <a:lnTo>
                        <a:pt x="158" y="209"/>
                      </a:lnTo>
                      <a:lnTo>
                        <a:pt x="159" y="213"/>
                      </a:lnTo>
                      <a:lnTo>
                        <a:pt x="159" y="216"/>
                      </a:lnTo>
                      <a:lnTo>
                        <a:pt x="159" y="220"/>
                      </a:lnTo>
                      <a:lnTo>
                        <a:pt x="159" y="224"/>
                      </a:lnTo>
                      <a:lnTo>
                        <a:pt x="159" y="228"/>
                      </a:lnTo>
                      <a:lnTo>
                        <a:pt x="159" y="231"/>
                      </a:lnTo>
                      <a:lnTo>
                        <a:pt x="158" y="235"/>
                      </a:lnTo>
                      <a:lnTo>
                        <a:pt x="158" y="241"/>
                      </a:lnTo>
                      <a:lnTo>
                        <a:pt x="158" y="243"/>
                      </a:lnTo>
                      <a:lnTo>
                        <a:pt x="158" y="249"/>
                      </a:lnTo>
                      <a:lnTo>
                        <a:pt x="156" y="252"/>
                      </a:lnTo>
                      <a:lnTo>
                        <a:pt x="156" y="259"/>
                      </a:lnTo>
                      <a:lnTo>
                        <a:pt x="156" y="260"/>
                      </a:lnTo>
                      <a:lnTo>
                        <a:pt x="153" y="267"/>
                      </a:lnTo>
                      <a:lnTo>
                        <a:pt x="153" y="271"/>
                      </a:lnTo>
                      <a:lnTo>
                        <a:pt x="152" y="274"/>
                      </a:lnTo>
                      <a:lnTo>
                        <a:pt x="151" y="278"/>
                      </a:lnTo>
                      <a:lnTo>
                        <a:pt x="151" y="281"/>
                      </a:lnTo>
                      <a:lnTo>
                        <a:pt x="149" y="286"/>
                      </a:lnTo>
                      <a:lnTo>
                        <a:pt x="148" y="288"/>
                      </a:lnTo>
                      <a:lnTo>
                        <a:pt x="147" y="295"/>
                      </a:lnTo>
                      <a:lnTo>
                        <a:pt x="142" y="303"/>
                      </a:lnTo>
                      <a:lnTo>
                        <a:pt x="141" y="304"/>
                      </a:lnTo>
                      <a:lnTo>
                        <a:pt x="140" y="311"/>
                      </a:lnTo>
                      <a:lnTo>
                        <a:pt x="138" y="313"/>
                      </a:lnTo>
                      <a:lnTo>
                        <a:pt x="137" y="314"/>
                      </a:lnTo>
                      <a:lnTo>
                        <a:pt x="134" y="320"/>
                      </a:lnTo>
                      <a:lnTo>
                        <a:pt x="131" y="325"/>
                      </a:lnTo>
                      <a:lnTo>
                        <a:pt x="130" y="327"/>
                      </a:lnTo>
                      <a:lnTo>
                        <a:pt x="127" y="331"/>
                      </a:lnTo>
                      <a:lnTo>
                        <a:pt x="126" y="332"/>
                      </a:lnTo>
                      <a:lnTo>
                        <a:pt x="123" y="336"/>
                      </a:lnTo>
                      <a:lnTo>
                        <a:pt x="122" y="338"/>
                      </a:lnTo>
                      <a:lnTo>
                        <a:pt x="119" y="342"/>
                      </a:lnTo>
                      <a:lnTo>
                        <a:pt x="117" y="342"/>
                      </a:lnTo>
                      <a:lnTo>
                        <a:pt x="113" y="346"/>
                      </a:lnTo>
                      <a:lnTo>
                        <a:pt x="113" y="347"/>
                      </a:lnTo>
                      <a:lnTo>
                        <a:pt x="109" y="350"/>
                      </a:lnTo>
                      <a:lnTo>
                        <a:pt x="109" y="351"/>
                      </a:lnTo>
                      <a:lnTo>
                        <a:pt x="105" y="354"/>
                      </a:lnTo>
                      <a:lnTo>
                        <a:pt x="101" y="358"/>
                      </a:lnTo>
                      <a:lnTo>
                        <a:pt x="99" y="360"/>
                      </a:lnTo>
                      <a:lnTo>
                        <a:pt x="94" y="363"/>
                      </a:lnTo>
                      <a:lnTo>
                        <a:pt x="87" y="367"/>
                      </a:lnTo>
                      <a:lnTo>
                        <a:pt x="86" y="368"/>
                      </a:lnTo>
                      <a:lnTo>
                        <a:pt x="81" y="369"/>
                      </a:lnTo>
                      <a:lnTo>
                        <a:pt x="76" y="372"/>
                      </a:lnTo>
                      <a:lnTo>
                        <a:pt x="72" y="374"/>
                      </a:lnTo>
                      <a:lnTo>
                        <a:pt x="70" y="374"/>
                      </a:lnTo>
                      <a:lnTo>
                        <a:pt x="68" y="375"/>
                      </a:lnTo>
                      <a:lnTo>
                        <a:pt x="66" y="375"/>
                      </a:lnTo>
                      <a:lnTo>
                        <a:pt x="63" y="375"/>
                      </a:lnTo>
                      <a:lnTo>
                        <a:pt x="62" y="376"/>
                      </a:lnTo>
                      <a:lnTo>
                        <a:pt x="59" y="376"/>
                      </a:lnTo>
                      <a:lnTo>
                        <a:pt x="58" y="376"/>
                      </a:lnTo>
                      <a:lnTo>
                        <a:pt x="57" y="378"/>
                      </a:lnTo>
                      <a:lnTo>
                        <a:pt x="54" y="378"/>
                      </a:lnTo>
                      <a:lnTo>
                        <a:pt x="52" y="378"/>
                      </a:lnTo>
                      <a:lnTo>
                        <a:pt x="50" y="378"/>
                      </a:lnTo>
                      <a:lnTo>
                        <a:pt x="45" y="378"/>
                      </a:lnTo>
                      <a:lnTo>
                        <a:pt x="236" y="369"/>
                      </a:lnTo>
                      <a:lnTo>
                        <a:pt x="239" y="368"/>
                      </a:lnTo>
                      <a:lnTo>
                        <a:pt x="241" y="368"/>
                      </a:lnTo>
                      <a:lnTo>
                        <a:pt x="243" y="368"/>
                      </a:lnTo>
                      <a:lnTo>
                        <a:pt x="245" y="368"/>
                      </a:lnTo>
                      <a:lnTo>
                        <a:pt x="246" y="368"/>
                      </a:lnTo>
                      <a:lnTo>
                        <a:pt x="248" y="368"/>
                      </a:lnTo>
                      <a:lnTo>
                        <a:pt x="249" y="367"/>
                      </a:lnTo>
                      <a:lnTo>
                        <a:pt x="250" y="367"/>
                      </a:lnTo>
                      <a:lnTo>
                        <a:pt x="252" y="367"/>
                      </a:lnTo>
                      <a:lnTo>
                        <a:pt x="253" y="367"/>
                      </a:lnTo>
                      <a:lnTo>
                        <a:pt x="254" y="365"/>
                      </a:lnTo>
                      <a:lnTo>
                        <a:pt x="257" y="365"/>
                      </a:lnTo>
                      <a:lnTo>
                        <a:pt x="259" y="365"/>
                      </a:lnTo>
                      <a:lnTo>
                        <a:pt x="259" y="364"/>
                      </a:lnTo>
                      <a:lnTo>
                        <a:pt x="261" y="364"/>
                      </a:lnTo>
                      <a:lnTo>
                        <a:pt x="263" y="364"/>
                      </a:lnTo>
                      <a:lnTo>
                        <a:pt x="267" y="361"/>
                      </a:lnTo>
                      <a:lnTo>
                        <a:pt x="268" y="361"/>
                      </a:lnTo>
                      <a:lnTo>
                        <a:pt x="270" y="361"/>
                      </a:lnTo>
                      <a:lnTo>
                        <a:pt x="270" y="360"/>
                      </a:lnTo>
                      <a:lnTo>
                        <a:pt x="271" y="360"/>
                      </a:lnTo>
                      <a:lnTo>
                        <a:pt x="272" y="360"/>
                      </a:lnTo>
                      <a:lnTo>
                        <a:pt x="274" y="358"/>
                      </a:lnTo>
                      <a:lnTo>
                        <a:pt x="278" y="356"/>
                      </a:lnTo>
                      <a:lnTo>
                        <a:pt x="279" y="356"/>
                      </a:lnTo>
                      <a:lnTo>
                        <a:pt x="285" y="353"/>
                      </a:lnTo>
                      <a:lnTo>
                        <a:pt x="289" y="349"/>
                      </a:lnTo>
                      <a:lnTo>
                        <a:pt x="290" y="349"/>
                      </a:lnTo>
                      <a:lnTo>
                        <a:pt x="290" y="347"/>
                      </a:lnTo>
                      <a:lnTo>
                        <a:pt x="292" y="346"/>
                      </a:lnTo>
                      <a:lnTo>
                        <a:pt x="295" y="343"/>
                      </a:lnTo>
                      <a:lnTo>
                        <a:pt x="296" y="343"/>
                      </a:lnTo>
                      <a:lnTo>
                        <a:pt x="300" y="339"/>
                      </a:lnTo>
                      <a:lnTo>
                        <a:pt x="304" y="335"/>
                      </a:lnTo>
                      <a:lnTo>
                        <a:pt x="304" y="333"/>
                      </a:lnTo>
                      <a:lnTo>
                        <a:pt x="308" y="329"/>
                      </a:lnTo>
                      <a:lnTo>
                        <a:pt x="310" y="328"/>
                      </a:lnTo>
                      <a:lnTo>
                        <a:pt x="313" y="324"/>
                      </a:lnTo>
                      <a:lnTo>
                        <a:pt x="314" y="322"/>
                      </a:lnTo>
                      <a:lnTo>
                        <a:pt x="317" y="318"/>
                      </a:lnTo>
                      <a:lnTo>
                        <a:pt x="318" y="317"/>
                      </a:lnTo>
                      <a:lnTo>
                        <a:pt x="319" y="314"/>
                      </a:lnTo>
                      <a:lnTo>
                        <a:pt x="321" y="313"/>
                      </a:lnTo>
                      <a:lnTo>
                        <a:pt x="321" y="311"/>
                      </a:lnTo>
                      <a:lnTo>
                        <a:pt x="325" y="306"/>
                      </a:lnTo>
                      <a:lnTo>
                        <a:pt x="325" y="304"/>
                      </a:lnTo>
                      <a:lnTo>
                        <a:pt x="328" y="299"/>
                      </a:lnTo>
                      <a:lnTo>
                        <a:pt x="328" y="297"/>
                      </a:lnTo>
                      <a:lnTo>
                        <a:pt x="329" y="296"/>
                      </a:lnTo>
                      <a:lnTo>
                        <a:pt x="329" y="295"/>
                      </a:lnTo>
                      <a:lnTo>
                        <a:pt x="332" y="289"/>
                      </a:lnTo>
                      <a:lnTo>
                        <a:pt x="333" y="286"/>
                      </a:lnTo>
                      <a:lnTo>
                        <a:pt x="336" y="278"/>
                      </a:lnTo>
                      <a:lnTo>
                        <a:pt x="339" y="271"/>
                      </a:lnTo>
                      <a:lnTo>
                        <a:pt x="339" y="268"/>
                      </a:lnTo>
                      <a:lnTo>
                        <a:pt x="340" y="263"/>
                      </a:lnTo>
                      <a:lnTo>
                        <a:pt x="342" y="260"/>
                      </a:lnTo>
                      <a:lnTo>
                        <a:pt x="343" y="256"/>
                      </a:lnTo>
                      <a:lnTo>
                        <a:pt x="343" y="252"/>
                      </a:lnTo>
                      <a:lnTo>
                        <a:pt x="344" y="248"/>
                      </a:lnTo>
                      <a:lnTo>
                        <a:pt x="346" y="239"/>
                      </a:lnTo>
                      <a:lnTo>
                        <a:pt x="346" y="238"/>
                      </a:lnTo>
                      <a:lnTo>
                        <a:pt x="346" y="231"/>
                      </a:lnTo>
                      <a:lnTo>
                        <a:pt x="347" y="230"/>
                      </a:lnTo>
                      <a:lnTo>
                        <a:pt x="347" y="227"/>
                      </a:lnTo>
                      <a:lnTo>
                        <a:pt x="347" y="221"/>
                      </a:lnTo>
                      <a:lnTo>
                        <a:pt x="347" y="220"/>
                      </a:lnTo>
                      <a:lnTo>
                        <a:pt x="347" y="219"/>
                      </a:lnTo>
                      <a:lnTo>
                        <a:pt x="347" y="214"/>
                      </a:lnTo>
                      <a:lnTo>
                        <a:pt x="347" y="213"/>
                      </a:lnTo>
                      <a:lnTo>
                        <a:pt x="347" y="212"/>
                      </a:lnTo>
                      <a:lnTo>
                        <a:pt x="347" y="209"/>
                      </a:lnTo>
                      <a:lnTo>
                        <a:pt x="349" y="205"/>
                      </a:lnTo>
                      <a:lnTo>
                        <a:pt x="349" y="203"/>
                      </a:lnTo>
                      <a:lnTo>
                        <a:pt x="347" y="201"/>
                      </a:lnTo>
                      <a:lnTo>
                        <a:pt x="347" y="196"/>
                      </a:lnTo>
                      <a:lnTo>
                        <a:pt x="347" y="195"/>
                      </a:lnTo>
                      <a:lnTo>
                        <a:pt x="347" y="192"/>
                      </a:lnTo>
                      <a:lnTo>
                        <a:pt x="347" y="188"/>
                      </a:lnTo>
                      <a:lnTo>
                        <a:pt x="347" y="183"/>
                      </a:lnTo>
                      <a:lnTo>
                        <a:pt x="347" y="181"/>
                      </a:lnTo>
                      <a:lnTo>
                        <a:pt x="347" y="180"/>
                      </a:lnTo>
                      <a:lnTo>
                        <a:pt x="346" y="173"/>
                      </a:lnTo>
                      <a:lnTo>
                        <a:pt x="344" y="165"/>
                      </a:lnTo>
                      <a:lnTo>
                        <a:pt x="344" y="162"/>
                      </a:lnTo>
                      <a:lnTo>
                        <a:pt x="344" y="156"/>
                      </a:lnTo>
                      <a:close/>
                    </a:path>
                  </a:pathLst>
                </a:custGeom>
                <a:solidFill>
                  <a:srgbClr val="808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8" name="Freeform 327"/>
                <p:cNvSpPr>
                  <a:spLocks/>
                </p:cNvSpPr>
                <p:nvPr/>
              </p:nvSpPr>
              <p:spPr bwMode="auto">
                <a:xfrm>
                  <a:off x="8540750" y="1609726"/>
                  <a:ext cx="73025" cy="104775"/>
                </a:xfrm>
                <a:custGeom>
                  <a:avLst/>
                  <a:gdLst>
                    <a:gd name="T0" fmla="*/ 2147483647 w 138"/>
                    <a:gd name="T1" fmla="*/ 2147483647 h 198"/>
                    <a:gd name="T2" fmla="*/ 2147483647 w 138"/>
                    <a:gd name="T3" fmla="*/ 2147483647 h 198"/>
                    <a:gd name="T4" fmla="*/ 2147483647 w 138"/>
                    <a:gd name="T5" fmla="*/ 2147483647 h 198"/>
                    <a:gd name="T6" fmla="*/ 2147483647 w 138"/>
                    <a:gd name="T7" fmla="*/ 0 h 198"/>
                    <a:gd name="T8" fmla="*/ 2147483647 w 138"/>
                    <a:gd name="T9" fmla="*/ 2147483647 h 198"/>
                    <a:gd name="T10" fmla="*/ 2147483647 w 138"/>
                    <a:gd name="T11" fmla="*/ 2147483647 h 198"/>
                    <a:gd name="T12" fmla="*/ 2147483647 w 138"/>
                    <a:gd name="T13" fmla="*/ 2147483647 h 198"/>
                    <a:gd name="T14" fmla="*/ 2147483647 w 138"/>
                    <a:gd name="T15" fmla="*/ 2147483647 h 198"/>
                    <a:gd name="T16" fmla="*/ 2147483647 w 138"/>
                    <a:gd name="T17" fmla="*/ 2147483647 h 198"/>
                    <a:gd name="T18" fmla="*/ 2147483647 w 138"/>
                    <a:gd name="T19" fmla="*/ 2147483647 h 198"/>
                    <a:gd name="T20" fmla="*/ 2147483647 w 138"/>
                    <a:gd name="T21" fmla="*/ 2147483647 h 198"/>
                    <a:gd name="T22" fmla="*/ 2147483647 w 138"/>
                    <a:gd name="T23" fmla="*/ 2147483647 h 198"/>
                    <a:gd name="T24" fmla="*/ 2147483647 w 138"/>
                    <a:gd name="T25" fmla="*/ 2147483647 h 198"/>
                    <a:gd name="T26" fmla="*/ 2147483647 w 138"/>
                    <a:gd name="T27" fmla="*/ 2147483647 h 198"/>
                    <a:gd name="T28" fmla="*/ 2147483647 w 138"/>
                    <a:gd name="T29" fmla="*/ 2147483647 h 198"/>
                    <a:gd name="T30" fmla="*/ 2147483647 w 138"/>
                    <a:gd name="T31" fmla="*/ 2147483647 h 198"/>
                    <a:gd name="T32" fmla="*/ 2147483647 w 138"/>
                    <a:gd name="T33" fmla="*/ 2147483647 h 198"/>
                    <a:gd name="T34" fmla="*/ 2147483647 w 138"/>
                    <a:gd name="T35" fmla="*/ 2147483647 h 198"/>
                    <a:gd name="T36" fmla="*/ 2147483647 w 138"/>
                    <a:gd name="T37" fmla="*/ 2147483647 h 198"/>
                    <a:gd name="T38" fmla="*/ 2147483647 w 138"/>
                    <a:gd name="T39" fmla="*/ 2147483647 h 198"/>
                    <a:gd name="T40" fmla="*/ 2147483647 w 138"/>
                    <a:gd name="T41" fmla="*/ 2147483647 h 198"/>
                    <a:gd name="T42" fmla="*/ 2147483647 w 138"/>
                    <a:gd name="T43" fmla="*/ 2147483647 h 198"/>
                    <a:gd name="T44" fmla="*/ 2147483647 w 138"/>
                    <a:gd name="T45" fmla="*/ 2147483647 h 198"/>
                    <a:gd name="T46" fmla="*/ 2147483647 w 138"/>
                    <a:gd name="T47" fmla="*/ 2147483647 h 198"/>
                    <a:gd name="T48" fmla="*/ 2147483647 w 138"/>
                    <a:gd name="T49" fmla="*/ 2147483647 h 198"/>
                    <a:gd name="T50" fmla="*/ 2147483647 w 138"/>
                    <a:gd name="T51" fmla="*/ 2147483647 h 198"/>
                    <a:gd name="T52" fmla="*/ 2147483647 w 138"/>
                    <a:gd name="T53" fmla="*/ 2147483647 h 198"/>
                    <a:gd name="T54" fmla="*/ 2147483647 w 138"/>
                    <a:gd name="T55" fmla="*/ 2147483647 h 198"/>
                    <a:gd name="T56" fmla="*/ 2147483647 w 138"/>
                    <a:gd name="T57" fmla="*/ 2147483647 h 198"/>
                    <a:gd name="T58" fmla="*/ 2147483647 w 138"/>
                    <a:gd name="T59" fmla="*/ 2147483647 h 198"/>
                    <a:gd name="T60" fmla="*/ 2147483647 w 138"/>
                    <a:gd name="T61" fmla="*/ 2147483647 h 198"/>
                    <a:gd name="T62" fmla="*/ 2147483647 w 138"/>
                    <a:gd name="T63" fmla="*/ 2147483647 h 198"/>
                    <a:gd name="T64" fmla="*/ 2147483647 w 138"/>
                    <a:gd name="T65" fmla="*/ 2147483647 h 198"/>
                    <a:gd name="T66" fmla="*/ 2147483647 w 138"/>
                    <a:gd name="T67" fmla="*/ 2147483647 h 198"/>
                    <a:gd name="T68" fmla="*/ 2147483647 w 138"/>
                    <a:gd name="T69" fmla="*/ 2147483647 h 198"/>
                    <a:gd name="T70" fmla="*/ 2147483647 w 138"/>
                    <a:gd name="T71" fmla="*/ 2147483647 h 198"/>
                    <a:gd name="T72" fmla="*/ 2147483647 w 138"/>
                    <a:gd name="T73" fmla="*/ 2147483647 h 198"/>
                    <a:gd name="T74" fmla="*/ 2147483647 w 138"/>
                    <a:gd name="T75" fmla="*/ 2147483647 h 198"/>
                    <a:gd name="T76" fmla="*/ 2147483647 w 138"/>
                    <a:gd name="T77" fmla="*/ 2147483647 h 198"/>
                    <a:gd name="T78" fmla="*/ 2147483647 w 138"/>
                    <a:gd name="T79" fmla="*/ 2147483647 h 198"/>
                    <a:gd name="T80" fmla="*/ 2147483647 w 138"/>
                    <a:gd name="T81" fmla="*/ 2147483647 h 198"/>
                    <a:gd name="T82" fmla="*/ 2147483647 w 138"/>
                    <a:gd name="T83" fmla="*/ 2147483647 h 198"/>
                    <a:gd name="T84" fmla="*/ 2147483647 w 138"/>
                    <a:gd name="T85" fmla="*/ 2147483647 h 198"/>
                    <a:gd name="T86" fmla="*/ 2147483647 w 138"/>
                    <a:gd name="T87" fmla="*/ 2147483647 h 198"/>
                    <a:gd name="T88" fmla="*/ 2147483647 w 138"/>
                    <a:gd name="T89" fmla="*/ 2147483647 h 198"/>
                    <a:gd name="T90" fmla="*/ 2147483647 w 138"/>
                    <a:gd name="T91" fmla="*/ 2147483647 h 198"/>
                    <a:gd name="T92" fmla="*/ 2147483647 w 138"/>
                    <a:gd name="T93" fmla="*/ 2147483647 h 198"/>
                    <a:gd name="T94" fmla="*/ 0 w 138"/>
                    <a:gd name="T95" fmla="*/ 2147483647 h 198"/>
                    <a:gd name="T96" fmla="*/ 0 w 138"/>
                    <a:gd name="T97" fmla="*/ 2147483647 h 198"/>
                    <a:gd name="T98" fmla="*/ 0 w 138"/>
                    <a:gd name="T99" fmla="*/ 2147483647 h 198"/>
                    <a:gd name="T100" fmla="*/ 2147483647 w 138"/>
                    <a:gd name="T101" fmla="*/ 2147483647 h 198"/>
                    <a:gd name="T102" fmla="*/ 2147483647 w 138"/>
                    <a:gd name="T103" fmla="*/ 2147483647 h 198"/>
                    <a:gd name="T104" fmla="*/ 2147483647 w 138"/>
                    <a:gd name="T105" fmla="*/ 2147483647 h 198"/>
                    <a:gd name="T106" fmla="*/ 2147483647 w 138"/>
                    <a:gd name="T107" fmla="*/ 2147483647 h 198"/>
                    <a:gd name="T108" fmla="*/ 2147483647 w 138"/>
                    <a:gd name="T109" fmla="*/ 2147483647 h 198"/>
                    <a:gd name="T110" fmla="*/ 2147483647 w 138"/>
                    <a:gd name="T111" fmla="*/ 2147483647 h 198"/>
                    <a:gd name="T112" fmla="*/ 2147483647 w 138"/>
                    <a:gd name="T113" fmla="*/ 2147483647 h 198"/>
                    <a:gd name="T114" fmla="*/ 2147483647 w 138"/>
                    <a:gd name="T115" fmla="*/ 2147483647 h 198"/>
                    <a:gd name="T116" fmla="*/ 2147483647 w 138"/>
                    <a:gd name="T117" fmla="*/ 2147483647 h 198"/>
                    <a:gd name="T118" fmla="*/ 2147483647 w 138"/>
                    <a:gd name="T119" fmla="*/ 2147483647 h 198"/>
                    <a:gd name="T120" fmla="*/ 2147483647 w 138"/>
                    <a:gd name="T121" fmla="*/ 2147483647 h 198"/>
                    <a:gd name="T122" fmla="*/ 2147483647 w 138"/>
                    <a:gd name="T123" fmla="*/ 2147483647 h 1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8"/>
                    <a:gd name="T187" fmla="*/ 0 h 198"/>
                    <a:gd name="T188" fmla="*/ 138 w 138"/>
                    <a:gd name="T189" fmla="*/ 198 h 1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8" h="198">
                      <a:moveTo>
                        <a:pt x="50" y="3"/>
                      </a:moveTo>
                      <a:lnTo>
                        <a:pt x="50" y="3"/>
                      </a:lnTo>
                      <a:lnTo>
                        <a:pt x="57" y="2"/>
                      </a:lnTo>
                      <a:lnTo>
                        <a:pt x="63" y="0"/>
                      </a:lnTo>
                      <a:lnTo>
                        <a:pt x="70" y="2"/>
                      </a:lnTo>
                      <a:lnTo>
                        <a:pt x="77" y="3"/>
                      </a:lnTo>
                      <a:lnTo>
                        <a:pt x="83" y="6"/>
                      </a:lnTo>
                      <a:lnTo>
                        <a:pt x="90" y="9"/>
                      </a:lnTo>
                      <a:lnTo>
                        <a:pt x="102" y="18"/>
                      </a:lnTo>
                      <a:lnTo>
                        <a:pt x="112" y="29"/>
                      </a:lnTo>
                      <a:lnTo>
                        <a:pt x="122" y="43"/>
                      </a:lnTo>
                      <a:lnTo>
                        <a:pt x="130" y="60"/>
                      </a:lnTo>
                      <a:lnTo>
                        <a:pt x="135" y="79"/>
                      </a:lnTo>
                      <a:lnTo>
                        <a:pt x="138" y="99"/>
                      </a:lnTo>
                      <a:lnTo>
                        <a:pt x="138" y="117"/>
                      </a:lnTo>
                      <a:lnTo>
                        <a:pt x="137" y="135"/>
                      </a:lnTo>
                      <a:lnTo>
                        <a:pt x="131" y="151"/>
                      </a:lnTo>
                      <a:lnTo>
                        <a:pt x="124" y="166"/>
                      </a:lnTo>
                      <a:lnTo>
                        <a:pt x="116" y="179"/>
                      </a:lnTo>
                      <a:lnTo>
                        <a:pt x="112" y="184"/>
                      </a:lnTo>
                      <a:lnTo>
                        <a:pt x="105" y="189"/>
                      </a:lnTo>
                      <a:lnTo>
                        <a:pt x="99" y="193"/>
                      </a:lnTo>
                      <a:lnTo>
                        <a:pt x="93" y="195"/>
                      </a:lnTo>
                      <a:lnTo>
                        <a:pt x="87" y="198"/>
                      </a:lnTo>
                      <a:lnTo>
                        <a:pt x="80" y="198"/>
                      </a:lnTo>
                      <a:lnTo>
                        <a:pt x="73" y="198"/>
                      </a:lnTo>
                      <a:lnTo>
                        <a:pt x="66" y="198"/>
                      </a:lnTo>
                      <a:lnTo>
                        <a:pt x="59" y="195"/>
                      </a:lnTo>
                      <a:lnTo>
                        <a:pt x="52" y="193"/>
                      </a:lnTo>
                      <a:lnTo>
                        <a:pt x="45" y="189"/>
                      </a:lnTo>
                      <a:lnTo>
                        <a:pt x="40" y="184"/>
                      </a:lnTo>
                      <a:lnTo>
                        <a:pt x="27" y="173"/>
                      </a:lnTo>
                      <a:lnTo>
                        <a:pt x="18" y="158"/>
                      </a:lnTo>
                      <a:lnTo>
                        <a:pt x="9" y="141"/>
                      </a:lnTo>
                      <a:lnTo>
                        <a:pt x="4" y="122"/>
                      </a:lnTo>
                      <a:lnTo>
                        <a:pt x="0" y="101"/>
                      </a:lnTo>
                      <a:lnTo>
                        <a:pt x="0" y="81"/>
                      </a:lnTo>
                      <a:lnTo>
                        <a:pt x="3" y="63"/>
                      </a:lnTo>
                      <a:lnTo>
                        <a:pt x="8" y="45"/>
                      </a:lnTo>
                      <a:lnTo>
                        <a:pt x="15" y="29"/>
                      </a:lnTo>
                      <a:lnTo>
                        <a:pt x="19" y="24"/>
                      </a:lnTo>
                      <a:lnTo>
                        <a:pt x="25" y="17"/>
                      </a:lnTo>
                      <a:lnTo>
                        <a:pt x="30" y="13"/>
                      </a:lnTo>
                      <a:lnTo>
                        <a:pt x="36" y="9"/>
                      </a:lnTo>
                      <a:lnTo>
                        <a:pt x="43" y="4"/>
                      </a:lnTo>
                      <a:lnTo>
                        <a:pt x="50" y="3"/>
                      </a:ln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09" name="Freeform 328"/>
                <p:cNvSpPr>
                  <a:spLocks/>
                </p:cNvSpPr>
                <p:nvPr/>
              </p:nvSpPr>
              <p:spPr bwMode="auto">
                <a:xfrm>
                  <a:off x="8440738" y="1611313"/>
                  <a:ext cx="142875" cy="112713"/>
                </a:xfrm>
                <a:custGeom>
                  <a:avLst/>
                  <a:gdLst>
                    <a:gd name="T0" fmla="*/ 2147483647 w 268"/>
                    <a:gd name="T1" fmla="*/ 2147483647 h 213"/>
                    <a:gd name="T2" fmla="*/ 2147483647 w 268"/>
                    <a:gd name="T3" fmla="*/ 2147483647 h 213"/>
                    <a:gd name="T4" fmla="*/ 2147483647 w 268"/>
                    <a:gd name="T5" fmla="*/ 2147483647 h 213"/>
                    <a:gd name="T6" fmla="*/ 2147483647 w 268"/>
                    <a:gd name="T7" fmla="*/ 2147483647 h 213"/>
                    <a:gd name="T8" fmla="*/ 2147483647 w 268"/>
                    <a:gd name="T9" fmla="*/ 2147483647 h 213"/>
                    <a:gd name="T10" fmla="*/ 2147483647 w 268"/>
                    <a:gd name="T11" fmla="*/ 2147483647 h 213"/>
                    <a:gd name="T12" fmla="*/ 2147483647 w 268"/>
                    <a:gd name="T13" fmla="*/ 2147483647 h 213"/>
                    <a:gd name="T14" fmla="*/ 2147483647 w 268"/>
                    <a:gd name="T15" fmla="*/ 2147483647 h 213"/>
                    <a:gd name="T16" fmla="*/ 2147483647 w 268"/>
                    <a:gd name="T17" fmla="*/ 2147483647 h 213"/>
                    <a:gd name="T18" fmla="*/ 2147483647 w 268"/>
                    <a:gd name="T19" fmla="*/ 2147483647 h 213"/>
                    <a:gd name="T20" fmla="*/ 2147483647 w 268"/>
                    <a:gd name="T21" fmla="*/ 2147483647 h 213"/>
                    <a:gd name="T22" fmla="*/ 2147483647 w 268"/>
                    <a:gd name="T23" fmla="*/ 2147483647 h 213"/>
                    <a:gd name="T24" fmla="*/ 2147483647 w 268"/>
                    <a:gd name="T25" fmla="*/ 2147483647 h 213"/>
                    <a:gd name="T26" fmla="*/ 2147483647 w 268"/>
                    <a:gd name="T27" fmla="*/ 2147483647 h 213"/>
                    <a:gd name="T28" fmla="*/ 2147483647 w 268"/>
                    <a:gd name="T29" fmla="*/ 2147483647 h 213"/>
                    <a:gd name="T30" fmla="*/ 2147483647 w 268"/>
                    <a:gd name="T31" fmla="*/ 2147483647 h 213"/>
                    <a:gd name="T32" fmla="*/ 2147483647 w 268"/>
                    <a:gd name="T33" fmla="*/ 2147483647 h 213"/>
                    <a:gd name="T34" fmla="*/ 2147483647 w 268"/>
                    <a:gd name="T35" fmla="*/ 2147483647 h 213"/>
                    <a:gd name="T36" fmla="*/ 2147483647 w 268"/>
                    <a:gd name="T37" fmla="*/ 2147483647 h 213"/>
                    <a:gd name="T38" fmla="*/ 2147483647 w 268"/>
                    <a:gd name="T39" fmla="*/ 2147483647 h 213"/>
                    <a:gd name="T40" fmla="*/ 2147483647 w 268"/>
                    <a:gd name="T41" fmla="*/ 2147483647 h 213"/>
                    <a:gd name="T42" fmla="*/ 2147483647 w 268"/>
                    <a:gd name="T43" fmla="*/ 2147483647 h 213"/>
                    <a:gd name="T44" fmla="*/ 2147483647 w 268"/>
                    <a:gd name="T45" fmla="*/ 2147483647 h 213"/>
                    <a:gd name="T46" fmla="*/ 2147483647 w 268"/>
                    <a:gd name="T47" fmla="*/ 2147483647 h 213"/>
                    <a:gd name="T48" fmla="*/ 2147483647 w 268"/>
                    <a:gd name="T49" fmla="*/ 2147483647 h 213"/>
                    <a:gd name="T50" fmla="*/ 2147483647 w 268"/>
                    <a:gd name="T51" fmla="*/ 2147483647 h 213"/>
                    <a:gd name="T52" fmla="*/ 2147483647 w 268"/>
                    <a:gd name="T53" fmla="*/ 0 h 213"/>
                    <a:gd name="T54" fmla="*/ 2147483647 w 268"/>
                    <a:gd name="T55" fmla="*/ 2147483647 h 213"/>
                    <a:gd name="T56" fmla="*/ 2147483647 w 268"/>
                    <a:gd name="T57" fmla="*/ 2147483647 h 213"/>
                    <a:gd name="T58" fmla="*/ 2147483647 w 268"/>
                    <a:gd name="T59" fmla="*/ 2147483647 h 213"/>
                    <a:gd name="T60" fmla="*/ 2147483647 w 268"/>
                    <a:gd name="T61" fmla="*/ 2147483647 h 213"/>
                    <a:gd name="T62" fmla="*/ 2147483647 w 268"/>
                    <a:gd name="T63" fmla="*/ 2147483647 h 213"/>
                    <a:gd name="T64" fmla="*/ 2147483647 w 268"/>
                    <a:gd name="T65" fmla="*/ 2147483647 h 213"/>
                    <a:gd name="T66" fmla="*/ 2147483647 w 268"/>
                    <a:gd name="T67" fmla="*/ 2147483647 h 213"/>
                    <a:gd name="T68" fmla="*/ 2147483647 w 268"/>
                    <a:gd name="T69" fmla="*/ 2147483647 h 213"/>
                    <a:gd name="T70" fmla="*/ 2147483647 w 268"/>
                    <a:gd name="T71" fmla="*/ 2147483647 h 213"/>
                    <a:gd name="T72" fmla="*/ 2147483647 w 268"/>
                    <a:gd name="T73" fmla="*/ 2147483647 h 213"/>
                    <a:gd name="T74" fmla="*/ 2147483647 w 268"/>
                    <a:gd name="T75" fmla="*/ 2147483647 h 213"/>
                    <a:gd name="T76" fmla="*/ 2147483647 w 268"/>
                    <a:gd name="T77" fmla="*/ 2147483647 h 213"/>
                    <a:gd name="T78" fmla="*/ 2147483647 w 268"/>
                    <a:gd name="T79" fmla="*/ 2147483647 h 213"/>
                    <a:gd name="T80" fmla="*/ 2147483647 w 268"/>
                    <a:gd name="T81" fmla="*/ 2147483647 h 213"/>
                    <a:gd name="T82" fmla="*/ 2147483647 w 268"/>
                    <a:gd name="T83" fmla="*/ 2147483647 h 213"/>
                    <a:gd name="T84" fmla="*/ 0 w 268"/>
                    <a:gd name="T85" fmla="*/ 2147483647 h 213"/>
                    <a:gd name="T86" fmla="*/ 0 w 268"/>
                    <a:gd name="T87" fmla="*/ 2147483647 h 213"/>
                    <a:gd name="T88" fmla="*/ 2147483647 w 268"/>
                    <a:gd name="T89" fmla="*/ 2147483647 h 213"/>
                    <a:gd name="T90" fmla="*/ 2147483647 w 268"/>
                    <a:gd name="T91" fmla="*/ 2147483647 h 213"/>
                    <a:gd name="T92" fmla="*/ 2147483647 w 268"/>
                    <a:gd name="T93" fmla="*/ 2147483647 h 213"/>
                    <a:gd name="T94" fmla="*/ 2147483647 w 268"/>
                    <a:gd name="T95" fmla="*/ 2147483647 h 213"/>
                    <a:gd name="T96" fmla="*/ 2147483647 w 268"/>
                    <a:gd name="T97" fmla="*/ 2147483647 h 213"/>
                    <a:gd name="T98" fmla="*/ 2147483647 w 268"/>
                    <a:gd name="T99" fmla="*/ 2147483647 h 213"/>
                    <a:gd name="T100" fmla="*/ 2147483647 w 268"/>
                    <a:gd name="T101" fmla="*/ 2147483647 h 213"/>
                    <a:gd name="T102" fmla="*/ 2147483647 w 268"/>
                    <a:gd name="T103" fmla="*/ 2147483647 h 213"/>
                    <a:gd name="T104" fmla="*/ 2147483647 w 268"/>
                    <a:gd name="T105" fmla="*/ 2147483647 h 213"/>
                    <a:gd name="T106" fmla="*/ 2147483647 w 268"/>
                    <a:gd name="T107" fmla="*/ 2147483647 h 213"/>
                    <a:gd name="T108" fmla="*/ 2147483647 w 268"/>
                    <a:gd name="T109" fmla="*/ 2147483647 h 213"/>
                    <a:gd name="T110" fmla="*/ 2147483647 w 268"/>
                    <a:gd name="T111" fmla="*/ 2147483647 h 213"/>
                    <a:gd name="T112" fmla="*/ 2147483647 w 268"/>
                    <a:gd name="T113" fmla="*/ 2147483647 h 213"/>
                    <a:gd name="T114" fmla="*/ 2147483647 w 268"/>
                    <a:gd name="T115" fmla="*/ 2147483647 h 213"/>
                    <a:gd name="T116" fmla="*/ 2147483647 w 268"/>
                    <a:gd name="T117" fmla="*/ 2147483647 h 213"/>
                    <a:gd name="T118" fmla="*/ 2147483647 w 268"/>
                    <a:gd name="T119" fmla="*/ 2147483647 h 213"/>
                    <a:gd name="T120" fmla="*/ 2147483647 w 268"/>
                    <a:gd name="T121" fmla="*/ 2147483647 h 2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8"/>
                    <a:gd name="T184" fmla="*/ 0 h 213"/>
                    <a:gd name="T185" fmla="*/ 268 w 268"/>
                    <a:gd name="T186" fmla="*/ 213 h 2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8" h="213">
                      <a:moveTo>
                        <a:pt x="265" y="195"/>
                      </a:moveTo>
                      <a:lnTo>
                        <a:pt x="265" y="195"/>
                      </a:lnTo>
                      <a:lnTo>
                        <a:pt x="263" y="195"/>
                      </a:lnTo>
                      <a:lnTo>
                        <a:pt x="261" y="195"/>
                      </a:lnTo>
                      <a:lnTo>
                        <a:pt x="260" y="195"/>
                      </a:lnTo>
                      <a:lnTo>
                        <a:pt x="258" y="195"/>
                      </a:lnTo>
                      <a:lnTo>
                        <a:pt x="257" y="195"/>
                      </a:lnTo>
                      <a:lnTo>
                        <a:pt x="256" y="195"/>
                      </a:lnTo>
                      <a:lnTo>
                        <a:pt x="254" y="195"/>
                      </a:lnTo>
                      <a:lnTo>
                        <a:pt x="253" y="194"/>
                      </a:lnTo>
                      <a:lnTo>
                        <a:pt x="251" y="194"/>
                      </a:lnTo>
                      <a:lnTo>
                        <a:pt x="250" y="194"/>
                      </a:lnTo>
                      <a:lnTo>
                        <a:pt x="247" y="192"/>
                      </a:lnTo>
                      <a:lnTo>
                        <a:pt x="245" y="191"/>
                      </a:lnTo>
                      <a:lnTo>
                        <a:pt x="243" y="191"/>
                      </a:lnTo>
                      <a:lnTo>
                        <a:pt x="242" y="191"/>
                      </a:lnTo>
                      <a:lnTo>
                        <a:pt x="240" y="190"/>
                      </a:lnTo>
                      <a:lnTo>
                        <a:pt x="239" y="190"/>
                      </a:lnTo>
                      <a:lnTo>
                        <a:pt x="238" y="188"/>
                      </a:lnTo>
                      <a:lnTo>
                        <a:pt x="236" y="188"/>
                      </a:lnTo>
                      <a:lnTo>
                        <a:pt x="235" y="187"/>
                      </a:lnTo>
                      <a:lnTo>
                        <a:pt x="233" y="186"/>
                      </a:lnTo>
                      <a:lnTo>
                        <a:pt x="232" y="186"/>
                      </a:lnTo>
                      <a:lnTo>
                        <a:pt x="231" y="184"/>
                      </a:lnTo>
                      <a:lnTo>
                        <a:pt x="231" y="183"/>
                      </a:lnTo>
                      <a:lnTo>
                        <a:pt x="228" y="181"/>
                      </a:lnTo>
                      <a:lnTo>
                        <a:pt x="224" y="177"/>
                      </a:lnTo>
                      <a:lnTo>
                        <a:pt x="222" y="177"/>
                      </a:lnTo>
                      <a:lnTo>
                        <a:pt x="218" y="173"/>
                      </a:lnTo>
                      <a:lnTo>
                        <a:pt x="214" y="168"/>
                      </a:lnTo>
                      <a:lnTo>
                        <a:pt x="210" y="163"/>
                      </a:lnTo>
                      <a:lnTo>
                        <a:pt x="210" y="162"/>
                      </a:lnTo>
                      <a:lnTo>
                        <a:pt x="207" y="156"/>
                      </a:lnTo>
                      <a:lnTo>
                        <a:pt x="206" y="156"/>
                      </a:lnTo>
                      <a:lnTo>
                        <a:pt x="203" y="151"/>
                      </a:lnTo>
                      <a:lnTo>
                        <a:pt x="203" y="150"/>
                      </a:lnTo>
                      <a:lnTo>
                        <a:pt x="200" y="144"/>
                      </a:lnTo>
                      <a:lnTo>
                        <a:pt x="199" y="143"/>
                      </a:lnTo>
                      <a:lnTo>
                        <a:pt x="197" y="137"/>
                      </a:lnTo>
                      <a:lnTo>
                        <a:pt x="196" y="136"/>
                      </a:lnTo>
                      <a:lnTo>
                        <a:pt x="196" y="134"/>
                      </a:lnTo>
                      <a:lnTo>
                        <a:pt x="195" y="132"/>
                      </a:lnTo>
                      <a:lnTo>
                        <a:pt x="195" y="129"/>
                      </a:lnTo>
                      <a:lnTo>
                        <a:pt x="193" y="127"/>
                      </a:lnTo>
                      <a:lnTo>
                        <a:pt x="193" y="125"/>
                      </a:lnTo>
                      <a:lnTo>
                        <a:pt x="192" y="123"/>
                      </a:lnTo>
                      <a:lnTo>
                        <a:pt x="192" y="119"/>
                      </a:lnTo>
                      <a:lnTo>
                        <a:pt x="191" y="115"/>
                      </a:lnTo>
                      <a:lnTo>
                        <a:pt x="191" y="112"/>
                      </a:lnTo>
                      <a:lnTo>
                        <a:pt x="189" y="109"/>
                      </a:lnTo>
                      <a:lnTo>
                        <a:pt x="189" y="108"/>
                      </a:lnTo>
                      <a:lnTo>
                        <a:pt x="189" y="104"/>
                      </a:lnTo>
                      <a:lnTo>
                        <a:pt x="189" y="102"/>
                      </a:lnTo>
                      <a:lnTo>
                        <a:pt x="188" y="98"/>
                      </a:lnTo>
                      <a:lnTo>
                        <a:pt x="188" y="96"/>
                      </a:lnTo>
                      <a:lnTo>
                        <a:pt x="188" y="93"/>
                      </a:lnTo>
                      <a:lnTo>
                        <a:pt x="188" y="91"/>
                      </a:lnTo>
                      <a:lnTo>
                        <a:pt x="188" y="89"/>
                      </a:lnTo>
                      <a:lnTo>
                        <a:pt x="188" y="86"/>
                      </a:lnTo>
                      <a:lnTo>
                        <a:pt x="188" y="83"/>
                      </a:lnTo>
                      <a:lnTo>
                        <a:pt x="188" y="82"/>
                      </a:lnTo>
                      <a:lnTo>
                        <a:pt x="188" y="79"/>
                      </a:lnTo>
                      <a:lnTo>
                        <a:pt x="188" y="76"/>
                      </a:lnTo>
                      <a:lnTo>
                        <a:pt x="188" y="73"/>
                      </a:lnTo>
                      <a:lnTo>
                        <a:pt x="189" y="71"/>
                      </a:lnTo>
                      <a:lnTo>
                        <a:pt x="189" y="69"/>
                      </a:lnTo>
                      <a:lnTo>
                        <a:pt x="189" y="64"/>
                      </a:lnTo>
                      <a:lnTo>
                        <a:pt x="191" y="58"/>
                      </a:lnTo>
                      <a:lnTo>
                        <a:pt x="192" y="55"/>
                      </a:lnTo>
                      <a:lnTo>
                        <a:pt x="192" y="54"/>
                      </a:lnTo>
                      <a:lnTo>
                        <a:pt x="193" y="50"/>
                      </a:lnTo>
                      <a:lnTo>
                        <a:pt x="195" y="46"/>
                      </a:lnTo>
                      <a:lnTo>
                        <a:pt x="195" y="44"/>
                      </a:lnTo>
                      <a:lnTo>
                        <a:pt x="196" y="42"/>
                      </a:lnTo>
                      <a:lnTo>
                        <a:pt x="196" y="40"/>
                      </a:lnTo>
                      <a:lnTo>
                        <a:pt x="197" y="39"/>
                      </a:lnTo>
                      <a:lnTo>
                        <a:pt x="197" y="37"/>
                      </a:lnTo>
                      <a:lnTo>
                        <a:pt x="199" y="35"/>
                      </a:lnTo>
                      <a:lnTo>
                        <a:pt x="200" y="33"/>
                      </a:lnTo>
                      <a:lnTo>
                        <a:pt x="200" y="30"/>
                      </a:lnTo>
                      <a:lnTo>
                        <a:pt x="202" y="29"/>
                      </a:lnTo>
                      <a:lnTo>
                        <a:pt x="203" y="28"/>
                      </a:lnTo>
                      <a:lnTo>
                        <a:pt x="203" y="26"/>
                      </a:lnTo>
                      <a:lnTo>
                        <a:pt x="204" y="25"/>
                      </a:lnTo>
                      <a:lnTo>
                        <a:pt x="206" y="24"/>
                      </a:lnTo>
                      <a:lnTo>
                        <a:pt x="207" y="21"/>
                      </a:lnTo>
                      <a:lnTo>
                        <a:pt x="209" y="19"/>
                      </a:lnTo>
                      <a:lnTo>
                        <a:pt x="210" y="18"/>
                      </a:lnTo>
                      <a:lnTo>
                        <a:pt x="210" y="17"/>
                      </a:lnTo>
                      <a:lnTo>
                        <a:pt x="213" y="15"/>
                      </a:lnTo>
                      <a:lnTo>
                        <a:pt x="213" y="14"/>
                      </a:lnTo>
                      <a:lnTo>
                        <a:pt x="215" y="12"/>
                      </a:lnTo>
                      <a:lnTo>
                        <a:pt x="217" y="11"/>
                      </a:lnTo>
                      <a:lnTo>
                        <a:pt x="218" y="10"/>
                      </a:lnTo>
                      <a:lnTo>
                        <a:pt x="220" y="8"/>
                      </a:lnTo>
                      <a:lnTo>
                        <a:pt x="221" y="7"/>
                      </a:lnTo>
                      <a:lnTo>
                        <a:pt x="222" y="6"/>
                      </a:lnTo>
                      <a:lnTo>
                        <a:pt x="224" y="6"/>
                      </a:lnTo>
                      <a:lnTo>
                        <a:pt x="227" y="4"/>
                      </a:lnTo>
                      <a:lnTo>
                        <a:pt x="228" y="3"/>
                      </a:lnTo>
                      <a:lnTo>
                        <a:pt x="231" y="1"/>
                      </a:lnTo>
                      <a:lnTo>
                        <a:pt x="232" y="1"/>
                      </a:lnTo>
                      <a:lnTo>
                        <a:pt x="235" y="0"/>
                      </a:lnTo>
                      <a:lnTo>
                        <a:pt x="238" y="0"/>
                      </a:lnTo>
                      <a:lnTo>
                        <a:pt x="51" y="35"/>
                      </a:lnTo>
                      <a:lnTo>
                        <a:pt x="49" y="35"/>
                      </a:lnTo>
                      <a:lnTo>
                        <a:pt x="48" y="35"/>
                      </a:lnTo>
                      <a:lnTo>
                        <a:pt x="47" y="36"/>
                      </a:lnTo>
                      <a:lnTo>
                        <a:pt x="45" y="36"/>
                      </a:lnTo>
                      <a:lnTo>
                        <a:pt x="44" y="37"/>
                      </a:lnTo>
                      <a:lnTo>
                        <a:pt x="40" y="39"/>
                      </a:lnTo>
                      <a:lnTo>
                        <a:pt x="37" y="40"/>
                      </a:lnTo>
                      <a:lnTo>
                        <a:pt x="36" y="40"/>
                      </a:lnTo>
                      <a:lnTo>
                        <a:pt x="34" y="42"/>
                      </a:lnTo>
                      <a:lnTo>
                        <a:pt x="33" y="43"/>
                      </a:lnTo>
                      <a:lnTo>
                        <a:pt x="31" y="43"/>
                      </a:lnTo>
                      <a:lnTo>
                        <a:pt x="31" y="44"/>
                      </a:lnTo>
                      <a:lnTo>
                        <a:pt x="29" y="46"/>
                      </a:lnTo>
                      <a:lnTo>
                        <a:pt x="26" y="48"/>
                      </a:lnTo>
                      <a:lnTo>
                        <a:pt x="23" y="51"/>
                      </a:lnTo>
                      <a:lnTo>
                        <a:pt x="22" y="53"/>
                      </a:lnTo>
                      <a:lnTo>
                        <a:pt x="20" y="54"/>
                      </a:lnTo>
                      <a:lnTo>
                        <a:pt x="20" y="55"/>
                      </a:lnTo>
                      <a:lnTo>
                        <a:pt x="19" y="57"/>
                      </a:lnTo>
                      <a:lnTo>
                        <a:pt x="18" y="58"/>
                      </a:lnTo>
                      <a:lnTo>
                        <a:pt x="16" y="60"/>
                      </a:lnTo>
                      <a:lnTo>
                        <a:pt x="16" y="61"/>
                      </a:lnTo>
                      <a:lnTo>
                        <a:pt x="15" y="62"/>
                      </a:lnTo>
                      <a:lnTo>
                        <a:pt x="13" y="64"/>
                      </a:lnTo>
                      <a:lnTo>
                        <a:pt x="12" y="65"/>
                      </a:lnTo>
                      <a:lnTo>
                        <a:pt x="12" y="68"/>
                      </a:lnTo>
                      <a:lnTo>
                        <a:pt x="11" y="69"/>
                      </a:lnTo>
                      <a:lnTo>
                        <a:pt x="11" y="71"/>
                      </a:lnTo>
                      <a:lnTo>
                        <a:pt x="9" y="72"/>
                      </a:lnTo>
                      <a:lnTo>
                        <a:pt x="8" y="73"/>
                      </a:lnTo>
                      <a:lnTo>
                        <a:pt x="8" y="75"/>
                      </a:lnTo>
                      <a:lnTo>
                        <a:pt x="5" y="82"/>
                      </a:lnTo>
                      <a:lnTo>
                        <a:pt x="4" y="89"/>
                      </a:lnTo>
                      <a:lnTo>
                        <a:pt x="1" y="98"/>
                      </a:lnTo>
                      <a:lnTo>
                        <a:pt x="1" y="100"/>
                      </a:lnTo>
                      <a:lnTo>
                        <a:pt x="1" y="102"/>
                      </a:lnTo>
                      <a:lnTo>
                        <a:pt x="1" y="104"/>
                      </a:lnTo>
                      <a:lnTo>
                        <a:pt x="1" y="105"/>
                      </a:lnTo>
                      <a:lnTo>
                        <a:pt x="1" y="107"/>
                      </a:lnTo>
                      <a:lnTo>
                        <a:pt x="1" y="108"/>
                      </a:lnTo>
                      <a:lnTo>
                        <a:pt x="1" y="111"/>
                      </a:lnTo>
                      <a:lnTo>
                        <a:pt x="0" y="112"/>
                      </a:lnTo>
                      <a:lnTo>
                        <a:pt x="0" y="115"/>
                      </a:lnTo>
                      <a:lnTo>
                        <a:pt x="0" y="116"/>
                      </a:lnTo>
                      <a:lnTo>
                        <a:pt x="0" y="119"/>
                      </a:lnTo>
                      <a:lnTo>
                        <a:pt x="0" y="120"/>
                      </a:lnTo>
                      <a:lnTo>
                        <a:pt x="1" y="123"/>
                      </a:lnTo>
                      <a:lnTo>
                        <a:pt x="1" y="125"/>
                      </a:lnTo>
                      <a:lnTo>
                        <a:pt x="1" y="126"/>
                      </a:lnTo>
                      <a:lnTo>
                        <a:pt x="1" y="129"/>
                      </a:lnTo>
                      <a:lnTo>
                        <a:pt x="1" y="133"/>
                      </a:lnTo>
                      <a:lnTo>
                        <a:pt x="1" y="134"/>
                      </a:lnTo>
                      <a:lnTo>
                        <a:pt x="2" y="136"/>
                      </a:lnTo>
                      <a:lnTo>
                        <a:pt x="2" y="137"/>
                      </a:lnTo>
                      <a:lnTo>
                        <a:pt x="2" y="138"/>
                      </a:lnTo>
                      <a:lnTo>
                        <a:pt x="2" y="140"/>
                      </a:lnTo>
                      <a:lnTo>
                        <a:pt x="4" y="141"/>
                      </a:lnTo>
                      <a:lnTo>
                        <a:pt x="4" y="143"/>
                      </a:lnTo>
                      <a:lnTo>
                        <a:pt x="4" y="144"/>
                      </a:lnTo>
                      <a:lnTo>
                        <a:pt x="5" y="148"/>
                      </a:lnTo>
                      <a:lnTo>
                        <a:pt x="5" y="152"/>
                      </a:lnTo>
                      <a:lnTo>
                        <a:pt x="7" y="154"/>
                      </a:lnTo>
                      <a:lnTo>
                        <a:pt x="7" y="155"/>
                      </a:lnTo>
                      <a:lnTo>
                        <a:pt x="7" y="156"/>
                      </a:lnTo>
                      <a:lnTo>
                        <a:pt x="8" y="156"/>
                      </a:lnTo>
                      <a:lnTo>
                        <a:pt x="8" y="159"/>
                      </a:lnTo>
                      <a:lnTo>
                        <a:pt x="9" y="161"/>
                      </a:lnTo>
                      <a:lnTo>
                        <a:pt x="11" y="166"/>
                      </a:lnTo>
                      <a:lnTo>
                        <a:pt x="12" y="166"/>
                      </a:lnTo>
                      <a:lnTo>
                        <a:pt x="15" y="172"/>
                      </a:lnTo>
                      <a:lnTo>
                        <a:pt x="15" y="173"/>
                      </a:lnTo>
                      <a:lnTo>
                        <a:pt x="18" y="177"/>
                      </a:lnTo>
                      <a:lnTo>
                        <a:pt x="18" y="179"/>
                      </a:lnTo>
                      <a:lnTo>
                        <a:pt x="22" y="183"/>
                      </a:lnTo>
                      <a:lnTo>
                        <a:pt x="25" y="188"/>
                      </a:lnTo>
                      <a:lnTo>
                        <a:pt x="26" y="188"/>
                      </a:lnTo>
                      <a:lnTo>
                        <a:pt x="29" y="192"/>
                      </a:lnTo>
                      <a:lnTo>
                        <a:pt x="30" y="192"/>
                      </a:lnTo>
                      <a:lnTo>
                        <a:pt x="33" y="197"/>
                      </a:lnTo>
                      <a:lnTo>
                        <a:pt x="34" y="197"/>
                      </a:lnTo>
                      <a:lnTo>
                        <a:pt x="38" y="201"/>
                      </a:lnTo>
                      <a:lnTo>
                        <a:pt x="43" y="204"/>
                      </a:lnTo>
                      <a:lnTo>
                        <a:pt x="44" y="204"/>
                      </a:lnTo>
                      <a:lnTo>
                        <a:pt x="48" y="206"/>
                      </a:lnTo>
                      <a:lnTo>
                        <a:pt x="52" y="209"/>
                      </a:lnTo>
                      <a:lnTo>
                        <a:pt x="54" y="209"/>
                      </a:lnTo>
                      <a:lnTo>
                        <a:pt x="55" y="209"/>
                      </a:lnTo>
                      <a:lnTo>
                        <a:pt x="58" y="210"/>
                      </a:lnTo>
                      <a:lnTo>
                        <a:pt x="61" y="212"/>
                      </a:lnTo>
                      <a:lnTo>
                        <a:pt x="62" y="212"/>
                      </a:lnTo>
                      <a:lnTo>
                        <a:pt x="63" y="212"/>
                      </a:lnTo>
                      <a:lnTo>
                        <a:pt x="65" y="212"/>
                      </a:lnTo>
                      <a:lnTo>
                        <a:pt x="66" y="212"/>
                      </a:lnTo>
                      <a:lnTo>
                        <a:pt x="67" y="213"/>
                      </a:lnTo>
                      <a:lnTo>
                        <a:pt x="69" y="213"/>
                      </a:lnTo>
                      <a:lnTo>
                        <a:pt x="70" y="213"/>
                      </a:lnTo>
                      <a:lnTo>
                        <a:pt x="72" y="213"/>
                      </a:lnTo>
                      <a:lnTo>
                        <a:pt x="73" y="213"/>
                      </a:lnTo>
                      <a:lnTo>
                        <a:pt x="74" y="213"/>
                      </a:lnTo>
                      <a:lnTo>
                        <a:pt x="76" y="213"/>
                      </a:lnTo>
                      <a:lnTo>
                        <a:pt x="78" y="213"/>
                      </a:lnTo>
                      <a:lnTo>
                        <a:pt x="268" y="195"/>
                      </a:lnTo>
                      <a:lnTo>
                        <a:pt x="265" y="195"/>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10" name="Freeform 329"/>
                <p:cNvSpPr>
                  <a:spLocks/>
                </p:cNvSpPr>
                <p:nvPr/>
              </p:nvSpPr>
              <p:spPr bwMode="auto">
                <a:xfrm>
                  <a:off x="8389938" y="1544638"/>
                  <a:ext cx="192088" cy="241300"/>
                </a:xfrm>
                <a:custGeom>
                  <a:avLst/>
                  <a:gdLst>
                    <a:gd name="T0" fmla="*/ 2147483647 w 364"/>
                    <a:gd name="T1" fmla="*/ 2147483647 h 457"/>
                    <a:gd name="T2" fmla="*/ 2147483647 w 364"/>
                    <a:gd name="T3" fmla="*/ 2147483647 h 457"/>
                    <a:gd name="T4" fmla="*/ 2147483647 w 364"/>
                    <a:gd name="T5" fmla="*/ 2147483647 h 457"/>
                    <a:gd name="T6" fmla="*/ 2147483647 w 364"/>
                    <a:gd name="T7" fmla="*/ 2147483647 h 457"/>
                    <a:gd name="T8" fmla="*/ 2147483647 w 364"/>
                    <a:gd name="T9" fmla="*/ 2147483647 h 457"/>
                    <a:gd name="T10" fmla="*/ 2147483647 w 364"/>
                    <a:gd name="T11" fmla="*/ 2147483647 h 457"/>
                    <a:gd name="T12" fmla="*/ 2147483647 w 364"/>
                    <a:gd name="T13" fmla="*/ 2147483647 h 457"/>
                    <a:gd name="T14" fmla="*/ 2147483647 w 364"/>
                    <a:gd name="T15" fmla="*/ 2147483647 h 457"/>
                    <a:gd name="T16" fmla="*/ 2147483647 w 364"/>
                    <a:gd name="T17" fmla="*/ 2147483647 h 457"/>
                    <a:gd name="T18" fmla="*/ 2147483647 w 364"/>
                    <a:gd name="T19" fmla="*/ 2147483647 h 457"/>
                    <a:gd name="T20" fmla="*/ 2147483647 w 364"/>
                    <a:gd name="T21" fmla="*/ 2147483647 h 457"/>
                    <a:gd name="T22" fmla="*/ 2147483647 w 364"/>
                    <a:gd name="T23" fmla="*/ 2147483647 h 457"/>
                    <a:gd name="T24" fmla="*/ 2147483647 w 364"/>
                    <a:gd name="T25" fmla="*/ 2147483647 h 457"/>
                    <a:gd name="T26" fmla="*/ 2147483647 w 364"/>
                    <a:gd name="T27" fmla="*/ 2147483647 h 457"/>
                    <a:gd name="T28" fmla="*/ 2147483647 w 364"/>
                    <a:gd name="T29" fmla="*/ 2147483647 h 457"/>
                    <a:gd name="T30" fmla="*/ 2147483647 w 364"/>
                    <a:gd name="T31" fmla="*/ 2147483647 h 457"/>
                    <a:gd name="T32" fmla="*/ 2147483647 w 364"/>
                    <a:gd name="T33" fmla="*/ 2147483647 h 457"/>
                    <a:gd name="T34" fmla="*/ 2147483647 w 364"/>
                    <a:gd name="T35" fmla="*/ 2147483647 h 457"/>
                    <a:gd name="T36" fmla="*/ 2147483647 w 364"/>
                    <a:gd name="T37" fmla="*/ 2147483647 h 457"/>
                    <a:gd name="T38" fmla="*/ 2147483647 w 364"/>
                    <a:gd name="T39" fmla="*/ 2147483647 h 457"/>
                    <a:gd name="T40" fmla="*/ 2147483647 w 364"/>
                    <a:gd name="T41" fmla="*/ 2147483647 h 457"/>
                    <a:gd name="T42" fmla="*/ 2147483647 w 364"/>
                    <a:gd name="T43" fmla="*/ 2147483647 h 457"/>
                    <a:gd name="T44" fmla="*/ 2147483647 w 364"/>
                    <a:gd name="T45" fmla="*/ 2147483647 h 457"/>
                    <a:gd name="T46" fmla="*/ 2147483647 w 364"/>
                    <a:gd name="T47" fmla="*/ 2147483647 h 457"/>
                    <a:gd name="T48" fmla="*/ 2147483647 w 364"/>
                    <a:gd name="T49" fmla="*/ 2147483647 h 457"/>
                    <a:gd name="T50" fmla="*/ 2147483647 w 364"/>
                    <a:gd name="T51" fmla="*/ 2147483647 h 457"/>
                    <a:gd name="T52" fmla="*/ 2147483647 w 364"/>
                    <a:gd name="T53" fmla="*/ 2147483647 h 457"/>
                    <a:gd name="T54" fmla="*/ 2147483647 w 364"/>
                    <a:gd name="T55" fmla="*/ 2147483647 h 457"/>
                    <a:gd name="T56" fmla="*/ 2147483647 w 364"/>
                    <a:gd name="T57" fmla="*/ 2147483647 h 457"/>
                    <a:gd name="T58" fmla="*/ 2147483647 w 364"/>
                    <a:gd name="T59" fmla="*/ 2147483647 h 457"/>
                    <a:gd name="T60" fmla="*/ 2147483647 w 364"/>
                    <a:gd name="T61" fmla="*/ 2147483647 h 457"/>
                    <a:gd name="T62" fmla="*/ 2147483647 w 364"/>
                    <a:gd name="T63" fmla="*/ 2147483647 h 457"/>
                    <a:gd name="T64" fmla="*/ 2147483647 w 364"/>
                    <a:gd name="T65" fmla="*/ 2147483647 h 457"/>
                    <a:gd name="T66" fmla="*/ 2147483647 w 364"/>
                    <a:gd name="T67" fmla="*/ 2147483647 h 457"/>
                    <a:gd name="T68" fmla="*/ 2147483647 w 364"/>
                    <a:gd name="T69" fmla="*/ 2147483647 h 457"/>
                    <a:gd name="T70" fmla="*/ 2147483647 w 364"/>
                    <a:gd name="T71" fmla="*/ 2147483647 h 457"/>
                    <a:gd name="T72" fmla="*/ 2147483647 w 364"/>
                    <a:gd name="T73" fmla="*/ 2147483647 h 457"/>
                    <a:gd name="T74" fmla="*/ 2147483647 w 364"/>
                    <a:gd name="T75" fmla="*/ 2147483647 h 457"/>
                    <a:gd name="T76" fmla="*/ 2147483647 w 364"/>
                    <a:gd name="T77" fmla="*/ 2147483647 h 457"/>
                    <a:gd name="T78" fmla="*/ 2147483647 w 364"/>
                    <a:gd name="T79" fmla="*/ 2147483647 h 457"/>
                    <a:gd name="T80" fmla="*/ 2147483647 w 364"/>
                    <a:gd name="T81" fmla="*/ 2147483647 h 457"/>
                    <a:gd name="T82" fmla="*/ 0 w 364"/>
                    <a:gd name="T83" fmla="*/ 2147483647 h 457"/>
                    <a:gd name="T84" fmla="*/ 0 w 364"/>
                    <a:gd name="T85" fmla="*/ 2147483647 h 457"/>
                    <a:gd name="T86" fmla="*/ 0 w 364"/>
                    <a:gd name="T87" fmla="*/ 2147483647 h 457"/>
                    <a:gd name="T88" fmla="*/ 2147483647 w 364"/>
                    <a:gd name="T89" fmla="*/ 2147483647 h 457"/>
                    <a:gd name="T90" fmla="*/ 2147483647 w 364"/>
                    <a:gd name="T91" fmla="*/ 2147483647 h 457"/>
                    <a:gd name="T92" fmla="*/ 2147483647 w 364"/>
                    <a:gd name="T93" fmla="*/ 2147483647 h 457"/>
                    <a:gd name="T94" fmla="*/ 2147483647 w 364"/>
                    <a:gd name="T95" fmla="*/ 2147483647 h 457"/>
                    <a:gd name="T96" fmla="*/ 2147483647 w 364"/>
                    <a:gd name="T97" fmla="*/ 2147483647 h 457"/>
                    <a:gd name="T98" fmla="*/ 2147483647 w 364"/>
                    <a:gd name="T99" fmla="*/ 2147483647 h 457"/>
                    <a:gd name="T100" fmla="*/ 2147483647 w 364"/>
                    <a:gd name="T101" fmla="*/ 2147483647 h 457"/>
                    <a:gd name="T102" fmla="*/ 2147483647 w 364"/>
                    <a:gd name="T103" fmla="*/ 2147483647 h 457"/>
                    <a:gd name="T104" fmla="*/ 2147483647 w 364"/>
                    <a:gd name="T105" fmla="*/ 2147483647 h 457"/>
                    <a:gd name="T106" fmla="*/ 2147483647 w 364"/>
                    <a:gd name="T107" fmla="*/ 2147483647 h 457"/>
                    <a:gd name="T108" fmla="*/ 2147483647 w 364"/>
                    <a:gd name="T109" fmla="*/ 2147483647 h 457"/>
                    <a:gd name="T110" fmla="*/ 2147483647 w 364"/>
                    <a:gd name="T111" fmla="*/ 2147483647 h 457"/>
                    <a:gd name="T112" fmla="*/ 2147483647 w 364"/>
                    <a:gd name="T113" fmla="*/ 2147483647 h 457"/>
                    <a:gd name="T114" fmla="*/ 2147483647 w 364"/>
                    <a:gd name="T115" fmla="*/ 2147483647 h 457"/>
                    <a:gd name="T116" fmla="*/ 2147483647 w 364"/>
                    <a:gd name="T117" fmla="*/ 2147483647 h 457"/>
                    <a:gd name="T118" fmla="*/ 2147483647 w 364"/>
                    <a:gd name="T119" fmla="*/ 2147483647 h 457"/>
                    <a:gd name="T120" fmla="*/ 2147483647 w 364"/>
                    <a:gd name="T121" fmla="*/ 2147483647 h 45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4"/>
                    <a:gd name="T184" fmla="*/ 0 h 457"/>
                    <a:gd name="T185" fmla="*/ 364 w 364"/>
                    <a:gd name="T186" fmla="*/ 457 h 45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4" h="457">
                      <a:moveTo>
                        <a:pt x="355" y="451"/>
                      </a:moveTo>
                      <a:lnTo>
                        <a:pt x="355" y="451"/>
                      </a:lnTo>
                      <a:lnTo>
                        <a:pt x="351" y="451"/>
                      </a:lnTo>
                      <a:lnTo>
                        <a:pt x="350" y="450"/>
                      </a:lnTo>
                      <a:lnTo>
                        <a:pt x="346" y="450"/>
                      </a:lnTo>
                      <a:lnTo>
                        <a:pt x="343" y="450"/>
                      </a:lnTo>
                      <a:lnTo>
                        <a:pt x="339" y="449"/>
                      </a:lnTo>
                      <a:lnTo>
                        <a:pt x="337" y="449"/>
                      </a:lnTo>
                      <a:lnTo>
                        <a:pt x="333" y="447"/>
                      </a:lnTo>
                      <a:lnTo>
                        <a:pt x="330" y="447"/>
                      </a:lnTo>
                      <a:lnTo>
                        <a:pt x="325" y="446"/>
                      </a:lnTo>
                      <a:lnTo>
                        <a:pt x="318" y="443"/>
                      </a:lnTo>
                      <a:lnTo>
                        <a:pt x="317" y="443"/>
                      </a:lnTo>
                      <a:lnTo>
                        <a:pt x="312" y="440"/>
                      </a:lnTo>
                      <a:lnTo>
                        <a:pt x="310" y="440"/>
                      </a:lnTo>
                      <a:lnTo>
                        <a:pt x="307" y="438"/>
                      </a:lnTo>
                      <a:lnTo>
                        <a:pt x="304" y="436"/>
                      </a:lnTo>
                      <a:lnTo>
                        <a:pt x="300" y="435"/>
                      </a:lnTo>
                      <a:lnTo>
                        <a:pt x="297" y="433"/>
                      </a:lnTo>
                      <a:lnTo>
                        <a:pt x="294" y="431"/>
                      </a:lnTo>
                      <a:lnTo>
                        <a:pt x="292" y="429"/>
                      </a:lnTo>
                      <a:lnTo>
                        <a:pt x="288" y="426"/>
                      </a:lnTo>
                      <a:lnTo>
                        <a:pt x="286" y="426"/>
                      </a:lnTo>
                      <a:lnTo>
                        <a:pt x="281" y="422"/>
                      </a:lnTo>
                      <a:lnTo>
                        <a:pt x="279" y="421"/>
                      </a:lnTo>
                      <a:lnTo>
                        <a:pt x="275" y="417"/>
                      </a:lnTo>
                      <a:lnTo>
                        <a:pt x="272" y="415"/>
                      </a:lnTo>
                      <a:lnTo>
                        <a:pt x="270" y="413"/>
                      </a:lnTo>
                      <a:lnTo>
                        <a:pt x="267" y="410"/>
                      </a:lnTo>
                      <a:lnTo>
                        <a:pt x="264" y="407"/>
                      </a:lnTo>
                      <a:lnTo>
                        <a:pt x="261" y="404"/>
                      </a:lnTo>
                      <a:lnTo>
                        <a:pt x="259" y="402"/>
                      </a:lnTo>
                      <a:lnTo>
                        <a:pt x="256" y="399"/>
                      </a:lnTo>
                      <a:lnTo>
                        <a:pt x="253" y="395"/>
                      </a:lnTo>
                      <a:lnTo>
                        <a:pt x="252" y="393"/>
                      </a:lnTo>
                      <a:lnTo>
                        <a:pt x="246" y="388"/>
                      </a:lnTo>
                      <a:lnTo>
                        <a:pt x="245" y="386"/>
                      </a:lnTo>
                      <a:lnTo>
                        <a:pt x="241" y="381"/>
                      </a:lnTo>
                      <a:lnTo>
                        <a:pt x="239" y="378"/>
                      </a:lnTo>
                      <a:lnTo>
                        <a:pt x="236" y="374"/>
                      </a:lnTo>
                      <a:lnTo>
                        <a:pt x="235" y="371"/>
                      </a:lnTo>
                      <a:lnTo>
                        <a:pt x="232" y="367"/>
                      </a:lnTo>
                      <a:lnTo>
                        <a:pt x="229" y="364"/>
                      </a:lnTo>
                      <a:lnTo>
                        <a:pt x="227" y="360"/>
                      </a:lnTo>
                      <a:lnTo>
                        <a:pt x="225" y="357"/>
                      </a:lnTo>
                      <a:lnTo>
                        <a:pt x="223" y="352"/>
                      </a:lnTo>
                      <a:lnTo>
                        <a:pt x="221" y="349"/>
                      </a:lnTo>
                      <a:lnTo>
                        <a:pt x="217" y="342"/>
                      </a:lnTo>
                      <a:lnTo>
                        <a:pt x="217" y="341"/>
                      </a:lnTo>
                      <a:lnTo>
                        <a:pt x="213" y="334"/>
                      </a:lnTo>
                      <a:lnTo>
                        <a:pt x="211" y="331"/>
                      </a:lnTo>
                      <a:lnTo>
                        <a:pt x="210" y="325"/>
                      </a:lnTo>
                      <a:lnTo>
                        <a:pt x="209" y="321"/>
                      </a:lnTo>
                      <a:lnTo>
                        <a:pt x="206" y="317"/>
                      </a:lnTo>
                      <a:lnTo>
                        <a:pt x="205" y="310"/>
                      </a:lnTo>
                      <a:lnTo>
                        <a:pt x="203" y="307"/>
                      </a:lnTo>
                      <a:lnTo>
                        <a:pt x="200" y="300"/>
                      </a:lnTo>
                      <a:lnTo>
                        <a:pt x="199" y="296"/>
                      </a:lnTo>
                      <a:lnTo>
                        <a:pt x="198" y="289"/>
                      </a:lnTo>
                      <a:lnTo>
                        <a:pt x="196" y="287"/>
                      </a:lnTo>
                      <a:lnTo>
                        <a:pt x="193" y="276"/>
                      </a:lnTo>
                      <a:lnTo>
                        <a:pt x="192" y="266"/>
                      </a:lnTo>
                      <a:lnTo>
                        <a:pt x="191" y="262"/>
                      </a:lnTo>
                      <a:lnTo>
                        <a:pt x="189" y="255"/>
                      </a:lnTo>
                      <a:lnTo>
                        <a:pt x="189" y="251"/>
                      </a:lnTo>
                      <a:lnTo>
                        <a:pt x="188" y="242"/>
                      </a:lnTo>
                      <a:lnTo>
                        <a:pt x="188" y="238"/>
                      </a:lnTo>
                      <a:lnTo>
                        <a:pt x="187" y="227"/>
                      </a:lnTo>
                      <a:lnTo>
                        <a:pt x="187" y="223"/>
                      </a:lnTo>
                      <a:lnTo>
                        <a:pt x="185" y="216"/>
                      </a:lnTo>
                      <a:lnTo>
                        <a:pt x="185" y="210"/>
                      </a:lnTo>
                      <a:lnTo>
                        <a:pt x="185" y="204"/>
                      </a:lnTo>
                      <a:lnTo>
                        <a:pt x="185" y="199"/>
                      </a:lnTo>
                      <a:lnTo>
                        <a:pt x="185" y="192"/>
                      </a:lnTo>
                      <a:lnTo>
                        <a:pt x="185" y="188"/>
                      </a:lnTo>
                      <a:lnTo>
                        <a:pt x="185" y="181"/>
                      </a:lnTo>
                      <a:lnTo>
                        <a:pt x="185" y="179"/>
                      </a:lnTo>
                      <a:lnTo>
                        <a:pt x="187" y="169"/>
                      </a:lnTo>
                      <a:lnTo>
                        <a:pt x="187" y="168"/>
                      </a:lnTo>
                      <a:lnTo>
                        <a:pt x="188" y="158"/>
                      </a:lnTo>
                      <a:lnTo>
                        <a:pt x="189" y="147"/>
                      </a:lnTo>
                      <a:lnTo>
                        <a:pt x="191" y="145"/>
                      </a:lnTo>
                      <a:lnTo>
                        <a:pt x="191" y="141"/>
                      </a:lnTo>
                      <a:lnTo>
                        <a:pt x="192" y="133"/>
                      </a:lnTo>
                      <a:lnTo>
                        <a:pt x="193" y="129"/>
                      </a:lnTo>
                      <a:lnTo>
                        <a:pt x="195" y="123"/>
                      </a:lnTo>
                      <a:lnTo>
                        <a:pt x="196" y="118"/>
                      </a:lnTo>
                      <a:lnTo>
                        <a:pt x="198" y="114"/>
                      </a:lnTo>
                      <a:lnTo>
                        <a:pt x="200" y="108"/>
                      </a:lnTo>
                      <a:lnTo>
                        <a:pt x="202" y="104"/>
                      </a:lnTo>
                      <a:lnTo>
                        <a:pt x="203" y="98"/>
                      </a:lnTo>
                      <a:lnTo>
                        <a:pt x="205" y="96"/>
                      </a:lnTo>
                      <a:lnTo>
                        <a:pt x="205" y="94"/>
                      </a:lnTo>
                      <a:lnTo>
                        <a:pt x="209" y="86"/>
                      </a:lnTo>
                      <a:lnTo>
                        <a:pt x="213" y="79"/>
                      </a:lnTo>
                      <a:lnTo>
                        <a:pt x="213" y="78"/>
                      </a:lnTo>
                      <a:lnTo>
                        <a:pt x="217" y="71"/>
                      </a:lnTo>
                      <a:lnTo>
                        <a:pt x="217" y="69"/>
                      </a:lnTo>
                      <a:lnTo>
                        <a:pt x="221" y="64"/>
                      </a:lnTo>
                      <a:lnTo>
                        <a:pt x="221" y="62"/>
                      </a:lnTo>
                      <a:lnTo>
                        <a:pt x="225" y="55"/>
                      </a:lnTo>
                      <a:lnTo>
                        <a:pt x="227" y="55"/>
                      </a:lnTo>
                      <a:lnTo>
                        <a:pt x="231" y="49"/>
                      </a:lnTo>
                      <a:lnTo>
                        <a:pt x="232" y="49"/>
                      </a:lnTo>
                      <a:lnTo>
                        <a:pt x="236" y="43"/>
                      </a:lnTo>
                      <a:lnTo>
                        <a:pt x="236" y="42"/>
                      </a:lnTo>
                      <a:lnTo>
                        <a:pt x="242" y="36"/>
                      </a:lnTo>
                      <a:lnTo>
                        <a:pt x="247" y="31"/>
                      </a:lnTo>
                      <a:lnTo>
                        <a:pt x="253" y="25"/>
                      </a:lnTo>
                      <a:lnTo>
                        <a:pt x="254" y="25"/>
                      </a:lnTo>
                      <a:lnTo>
                        <a:pt x="260" y="21"/>
                      </a:lnTo>
                      <a:lnTo>
                        <a:pt x="260" y="19"/>
                      </a:lnTo>
                      <a:lnTo>
                        <a:pt x="265" y="17"/>
                      </a:lnTo>
                      <a:lnTo>
                        <a:pt x="267" y="15"/>
                      </a:lnTo>
                      <a:lnTo>
                        <a:pt x="270" y="14"/>
                      </a:lnTo>
                      <a:lnTo>
                        <a:pt x="271" y="13"/>
                      </a:lnTo>
                      <a:lnTo>
                        <a:pt x="274" y="11"/>
                      </a:lnTo>
                      <a:lnTo>
                        <a:pt x="275" y="11"/>
                      </a:lnTo>
                      <a:lnTo>
                        <a:pt x="278" y="10"/>
                      </a:lnTo>
                      <a:lnTo>
                        <a:pt x="278" y="8"/>
                      </a:lnTo>
                      <a:lnTo>
                        <a:pt x="282" y="7"/>
                      </a:lnTo>
                      <a:lnTo>
                        <a:pt x="286" y="6"/>
                      </a:lnTo>
                      <a:lnTo>
                        <a:pt x="288" y="4"/>
                      </a:lnTo>
                      <a:lnTo>
                        <a:pt x="290" y="4"/>
                      </a:lnTo>
                      <a:lnTo>
                        <a:pt x="292" y="3"/>
                      </a:lnTo>
                      <a:lnTo>
                        <a:pt x="294" y="3"/>
                      </a:lnTo>
                      <a:lnTo>
                        <a:pt x="296" y="1"/>
                      </a:lnTo>
                      <a:lnTo>
                        <a:pt x="299" y="1"/>
                      </a:lnTo>
                      <a:lnTo>
                        <a:pt x="301" y="0"/>
                      </a:lnTo>
                      <a:lnTo>
                        <a:pt x="116" y="47"/>
                      </a:lnTo>
                      <a:lnTo>
                        <a:pt x="115" y="47"/>
                      </a:lnTo>
                      <a:lnTo>
                        <a:pt x="113" y="47"/>
                      </a:lnTo>
                      <a:lnTo>
                        <a:pt x="113" y="49"/>
                      </a:lnTo>
                      <a:lnTo>
                        <a:pt x="110" y="49"/>
                      </a:lnTo>
                      <a:lnTo>
                        <a:pt x="109" y="49"/>
                      </a:lnTo>
                      <a:lnTo>
                        <a:pt x="106" y="50"/>
                      </a:lnTo>
                      <a:lnTo>
                        <a:pt x="105" y="50"/>
                      </a:lnTo>
                      <a:lnTo>
                        <a:pt x="102" y="51"/>
                      </a:lnTo>
                      <a:lnTo>
                        <a:pt x="101" y="51"/>
                      </a:lnTo>
                      <a:lnTo>
                        <a:pt x="97" y="54"/>
                      </a:lnTo>
                      <a:lnTo>
                        <a:pt x="92" y="55"/>
                      </a:lnTo>
                      <a:lnTo>
                        <a:pt x="90" y="57"/>
                      </a:lnTo>
                      <a:lnTo>
                        <a:pt x="88" y="57"/>
                      </a:lnTo>
                      <a:lnTo>
                        <a:pt x="88" y="58"/>
                      </a:lnTo>
                      <a:lnTo>
                        <a:pt x="86" y="60"/>
                      </a:lnTo>
                      <a:lnTo>
                        <a:pt x="84" y="60"/>
                      </a:lnTo>
                      <a:lnTo>
                        <a:pt x="81" y="61"/>
                      </a:lnTo>
                      <a:lnTo>
                        <a:pt x="81" y="62"/>
                      </a:lnTo>
                      <a:lnTo>
                        <a:pt x="80" y="62"/>
                      </a:lnTo>
                      <a:lnTo>
                        <a:pt x="74" y="67"/>
                      </a:lnTo>
                      <a:lnTo>
                        <a:pt x="69" y="71"/>
                      </a:lnTo>
                      <a:lnTo>
                        <a:pt x="68" y="71"/>
                      </a:lnTo>
                      <a:lnTo>
                        <a:pt x="63" y="75"/>
                      </a:lnTo>
                      <a:lnTo>
                        <a:pt x="62" y="76"/>
                      </a:lnTo>
                      <a:lnTo>
                        <a:pt x="59" y="78"/>
                      </a:lnTo>
                      <a:lnTo>
                        <a:pt x="59" y="79"/>
                      </a:lnTo>
                      <a:lnTo>
                        <a:pt x="56" y="80"/>
                      </a:lnTo>
                      <a:lnTo>
                        <a:pt x="55" y="83"/>
                      </a:lnTo>
                      <a:lnTo>
                        <a:pt x="52" y="85"/>
                      </a:lnTo>
                      <a:lnTo>
                        <a:pt x="50" y="89"/>
                      </a:lnTo>
                      <a:lnTo>
                        <a:pt x="47" y="91"/>
                      </a:lnTo>
                      <a:lnTo>
                        <a:pt x="44" y="96"/>
                      </a:lnTo>
                      <a:lnTo>
                        <a:pt x="43" y="98"/>
                      </a:lnTo>
                      <a:lnTo>
                        <a:pt x="39" y="101"/>
                      </a:lnTo>
                      <a:lnTo>
                        <a:pt x="37" y="105"/>
                      </a:lnTo>
                      <a:lnTo>
                        <a:pt x="34" y="109"/>
                      </a:lnTo>
                      <a:lnTo>
                        <a:pt x="32" y="112"/>
                      </a:lnTo>
                      <a:lnTo>
                        <a:pt x="29" y="116"/>
                      </a:lnTo>
                      <a:lnTo>
                        <a:pt x="27" y="119"/>
                      </a:lnTo>
                      <a:lnTo>
                        <a:pt x="23" y="127"/>
                      </a:lnTo>
                      <a:lnTo>
                        <a:pt x="21" y="134"/>
                      </a:lnTo>
                      <a:lnTo>
                        <a:pt x="19" y="136"/>
                      </a:lnTo>
                      <a:lnTo>
                        <a:pt x="19" y="138"/>
                      </a:lnTo>
                      <a:lnTo>
                        <a:pt x="16" y="144"/>
                      </a:lnTo>
                      <a:lnTo>
                        <a:pt x="15" y="147"/>
                      </a:lnTo>
                      <a:lnTo>
                        <a:pt x="14" y="152"/>
                      </a:lnTo>
                      <a:lnTo>
                        <a:pt x="12" y="156"/>
                      </a:lnTo>
                      <a:lnTo>
                        <a:pt x="9" y="161"/>
                      </a:lnTo>
                      <a:lnTo>
                        <a:pt x="9" y="165"/>
                      </a:lnTo>
                      <a:lnTo>
                        <a:pt x="8" y="169"/>
                      </a:lnTo>
                      <a:lnTo>
                        <a:pt x="8" y="170"/>
                      </a:lnTo>
                      <a:lnTo>
                        <a:pt x="5" y="177"/>
                      </a:lnTo>
                      <a:lnTo>
                        <a:pt x="5" y="180"/>
                      </a:lnTo>
                      <a:lnTo>
                        <a:pt x="4" y="190"/>
                      </a:lnTo>
                      <a:lnTo>
                        <a:pt x="3" y="191"/>
                      </a:lnTo>
                      <a:lnTo>
                        <a:pt x="3" y="192"/>
                      </a:lnTo>
                      <a:lnTo>
                        <a:pt x="1" y="201"/>
                      </a:lnTo>
                      <a:lnTo>
                        <a:pt x="1" y="202"/>
                      </a:lnTo>
                      <a:lnTo>
                        <a:pt x="1" y="204"/>
                      </a:lnTo>
                      <a:lnTo>
                        <a:pt x="1" y="212"/>
                      </a:lnTo>
                      <a:lnTo>
                        <a:pt x="0" y="212"/>
                      </a:lnTo>
                      <a:lnTo>
                        <a:pt x="0" y="213"/>
                      </a:lnTo>
                      <a:lnTo>
                        <a:pt x="0" y="215"/>
                      </a:lnTo>
                      <a:lnTo>
                        <a:pt x="0" y="219"/>
                      </a:lnTo>
                      <a:lnTo>
                        <a:pt x="0" y="224"/>
                      </a:lnTo>
                      <a:lnTo>
                        <a:pt x="0" y="226"/>
                      </a:lnTo>
                      <a:lnTo>
                        <a:pt x="0" y="230"/>
                      </a:lnTo>
                      <a:lnTo>
                        <a:pt x="0" y="234"/>
                      </a:lnTo>
                      <a:lnTo>
                        <a:pt x="0" y="235"/>
                      </a:lnTo>
                      <a:lnTo>
                        <a:pt x="0" y="240"/>
                      </a:lnTo>
                      <a:lnTo>
                        <a:pt x="0" y="245"/>
                      </a:lnTo>
                      <a:lnTo>
                        <a:pt x="0" y="252"/>
                      </a:lnTo>
                      <a:lnTo>
                        <a:pt x="0" y="255"/>
                      </a:lnTo>
                      <a:lnTo>
                        <a:pt x="1" y="264"/>
                      </a:lnTo>
                      <a:lnTo>
                        <a:pt x="1" y="266"/>
                      </a:lnTo>
                      <a:lnTo>
                        <a:pt x="1" y="269"/>
                      </a:lnTo>
                      <a:lnTo>
                        <a:pt x="3" y="274"/>
                      </a:lnTo>
                      <a:lnTo>
                        <a:pt x="3" y="276"/>
                      </a:lnTo>
                      <a:lnTo>
                        <a:pt x="4" y="280"/>
                      </a:lnTo>
                      <a:lnTo>
                        <a:pt x="4" y="285"/>
                      </a:lnTo>
                      <a:lnTo>
                        <a:pt x="5" y="287"/>
                      </a:lnTo>
                      <a:lnTo>
                        <a:pt x="5" y="291"/>
                      </a:lnTo>
                      <a:lnTo>
                        <a:pt x="7" y="295"/>
                      </a:lnTo>
                      <a:lnTo>
                        <a:pt x="7" y="296"/>
                      </a:lnTo>
                      <a:lnTo>
                        <a:pt x="7" y="298"/>
                      </a:lnTo>
                      <a:lnTo>
                        <a:pt x="9" y="307"/>
                      </a:lnTo>
                      <a:lnTo>
                        <a:pt x="9" y="309"/>
                      </a:lnTo>
                      <a:lnTo>
                        <a:pt x="11" y="310"/>
                      </a:lnTo>
                      <a:lnTo>
                        <a:pt x="12" y="317"/>
                      </a:lnTo>
                      <a:lnTo>
                        <a:pt x="12" y="318"/>
                      </a:lnTo>
                      <a:lnTo>
                        <a:pt x="14" y="321"/>
                      </a:lnTo>
                      <a:lnTo>
                        <a:pt x="16" y="327"/>
                      </a:lnTo>
                      <a:lnTo>
                        <a:pt x="16" y="328"/>
                      </a:lnTo>
                      <a:lnTo>
                        <a:pt x="18" y="330"/>
                      </a:lnTo>
                      <a:lnTo>
                        <a:pt x="19" y="335"/>
                      </a:lnTo>
                      <a:lnTo>
                        <a:pt x="19" y="338"/>
                      </a:lnTo>
                      <a:lnTo>
                        <a:pt x="21" y="341"/>
                      </a:lnTo>
                      <a:lnTo>
                        <a:pt x="22" y="343"/>
                      </a:lnTo>
                      <a:lnTo>
                        <a:pt x="25" y="348"/>
                      </a:lnTo>
                      <a:lnTo>
                        <a:pt x="26" y="350"/>
                      </a:lnTo>
                      <a:lnTo>
                        <a:pt x="29" y="357"/>
                      </a:lnTo>
                      <a:lnTo>
                        <a:pt x="29" y="359"/>
                      </a:lnTo>
                      <a:lnTo>
                        <a:pt x="33" y="366"/>
                      </a:lnTo>
                      <a:lnTo>
                        <a:pt x="34" y="367"/>
                      </a:lnTo>
                      <a:lnTo>
                        <a:pt x="37" y="372"/>
                      </a:lnTo>
                      <a:lnTo>
                        <a:pt x="39" y="374"/>
                      </a:lnTo>
                      <a:lnTo>
                        <a:pt x="41" y="378"/>
                      </a:lnTo>
                      <a:lnTo>
                        <a:pt x="44" y="381"/>
                      </a:lnTo>
                      <a:lnTo>
                        <a:pt x="45" y="385"/>
                      </a:lnTo>
                      <a:lnTo>
                        <a:pt x="48" y="388"/>
                      </a:lnTo>
                      <a:lnTo>
                        <a:pt x="48" y="389"/>
                      </a:lnTo>
                      <a:lnTo>
                        <a:pt x="51" y="392"/>
                      </a:lnTo>
                      <a:lnTo>
                        <a:pt x="52" y="393"/>
                      </a:lnTo>
                      <a:lnTo>
                        <a:pt x="56" y="397"/>
                      </a:lnTo>
                      <a:lnTo>
                        <a:pt x="56" y="399"/>
                      </a:lnTo>
                      <a:lnTo>
                        <a:pt x="62" y="404"/>
                      </a:lnTo>
                      <a:lnTo>
                        <a:pt x="63" y="406"/>
                      </a:lnTo>
                      <a:lnTo>
                        <a:pt x="68" y="410"/>
                      </a:lnTo>
                      <a:lnTo>
                        <a:pt x="69" y="411"/>
                      </a:lnTo>
                      <a:lnTo>
                        <a:pt x="72" y="415"/>
                      </a:lnTo>
                      <a:lnTo>
                        <a:pt x="73" y="415"/>
                      </a:lnTo>
                      <a:lnTo>
                        <a:pt x="74" y="417"/>
                      </a:lnTo>
                      <a:lnTo>
                        <a:pt x="77" y="420"/>
                      </a:lnTo>
                      <a:lnTo>
                        <a:pt x="80" y="422"/>
                      </a:lnTo>
                      <a:lnTo>
                        <a:pt x="83" y="425"/>
                      </a:lnTo>
                      <a:lnTo>
                        <a:pt x="86" y="426"/>
                      </a:lnTo>
                      <a:lnTo>
                        <a:pt x="90" y="429"/>
                      </a:lnTo>
                      <a:lnTo>
                        <a:pt x="91" y="431"/>
                      </a:lnTo>
                      <a:lnTo>
                        <a:pt x="97" y="433"/>
                      </a:lnTo>
                      <a:lnTo>
                        <a:pt x="98" y="435"/>
                      </a:lnTo>
                      <a:lnTo>
                        <a:pt x="102" y="438"/>
                      </a:lnTo>
                      <a:lnTo>
                        <a:pt x="104" y="439"/>
                      </a:lnTo>
                      <a:lnTo>
                        <a:pt x="108" y="440"/>
                      </a:lnTo>
                      <a:lnTo>
                        <a:pt x="110" y="442"/>
                      </a:lnTo>
                      <a:lnTo>
                        <a:pt x="113" y="443"/>
                      </a:lnTo>
                      <a:lnTo>
                        <a:pt x="116" y="444"/>
                      </a:lnTo>
                      <a:lnTo>
                        <a:pt x="120" y="446"/>
                      </a:lnTo>
                      <a:lnTo>
                        <a:pt x="122" y="447"/>
                      </a:lnTo>
                      <a:lnTo>
                        <a:pt x="126" y="449"/>
                      </a:lnTo>
                      <a:lnTo>
                        <a:pt x="128" y="450"/>
                      </a:lnTo>
                      <a:lnTo>
                        <a:pt x="134" y="451"/>
                      </a:lnTo>
                      <a:lnTo>
                        <a:pt x="140" y="453"/>
                      </a:lnTo>
                      <a:lnTo>
                        <a:pt x="142" y="454"/>
                      </a:lnTo>
                      <a:lnTo>
                        <a:pt x="146" y="454"/>
                      </a:lnTo>
                      <a:lnTo>
                        <a:pt x="148" y="456"/>
                      </a:lnTo>
                      <a:lnTo>
                        <a:pt x="152" y="456"/>
                      </a:lnTo>
                      <a:lnTo>
                        <a:pt x="155" y="456"/>
                      </a:lnTo>
                      <a:lnTo>
                        <a:pt x="159" y="457"/>
                      </a:lnTo>
                      <a:lnTo>
                        <a:pt x="160" y="457"/>
                      </a:lnTo>
                      <a:lnTo>
                        <a:pt x="164" y="457"/>
                      </a:lnTo>
                      <a:lnTo>
                        <a:pt x="167" y="457"/>
                      </a:lnTo>
                      <a:lnTo>
                        <a:pt x="173" y="457"/>
                      </a:lnTo>
                      <a:lnTo>
                        <a:pt x="364" y="451"/>
                      </a:lnTo>
                      <a:lnTo>
                        <a:pt x="358" y="451"/>
                      </a:lnTo>
                      <a:lnTo>
                        <a:pt x="355" y="451"/>
                      </a:lnTo>
                      <a:close/>
                    </a:path>
                  </a:pathLst>
                </a:custGeom>
                <a:solidFill>
                  <a:srgbClr val="808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11" name="Freeform 330"/>
                <p:cNvSpPr>
                  <a:spLocks noEditPoints="1"/>
                </p:cNvSpPr>
                <p:nvPr/>
              </p:nvSpPr>
              <p:spPr bwMode="auto">
                <a:xfrm>
                  <a:off x="8488363" y="1543051"/>
                  <a:ext cx="168275" cy="239713"/>
                </a:xfrm>
                <a:custGeom>
                  <a:avLst/>
                  <a:gdLst>
                    <a:gd name="T0" fmla="*/ 2147483647 w 318"/>
                    <a:gd name="T1" fmla="*/ 2147483647 h 454"/>
                    <a:gd name="T2" fmla="*/ 2147483647 w 318"/>
                    <a:gd name="T3" fmla="*/ 2147483647 h 454"/>
                    <a:gd name="T4" fmla="*/ 2147483647 w 318"/>
                    <a:gd name="T5" fmla="*/ 2147483647 h 454"/>
                    <a:gd name="T6" fmla="*/ 2147483647 w 318"/>
                    <a:gd name="T7" fmla="*/ 2147483647 h 454"/>
                    <a:gd name="T8" fmla="*/ 2147483647 w 318"/>
                    <a:gd name="T9" fmla="*/ 2147483647 h 454"/>
                    <a:gd name="T10" fmla="*/ 2147483647 w 318"/>
                    <a:gd name="T11" fmla="*/ 2147483647 h 454"/>
                    <a:gd name="T12" fmla="*/ 2147483647 w 318"/>
                    <a:gd name="T13" fmla="*/ 2147483647 h 454"/>
                    <a:gd name="T14" fmla="*/ 2147483647 w 318"/>
                    <a:gd name="T15" fmla="*/ 2147483647 h 454"/>
                    <a:gd name="T16" fmla="*/ 2147483647 w 318"/>
                    <a:gd name="T17" fmla="*/ 2147483647 h 454"/>
                    <a:gd name="T18" fmla="*/ 2147483647 w 318"/>
                    <a:gd name="T19" fmla="*/ 2147483647 h 454"/>
                    <a:gd name="T20" fmla="*/ 2147483647 w 318"/>
                    <a:gd name="T21" fmla="*/ 2147483647 h 454"/>
                    <a:gd name="T22" fmla="*/ 2147483647 w 318"/>
                    <a:gd name="T23" fmla="*/ 2147483647 h 454"/>
                    <a:gd name="T24" fmla="*/ 2147483647 w 318"/>
                    <a:gd name="T25" fmla="*/ 2147483647 h 454"/>
                    <a:gd name="T26" fmla="*/ 2147483647 w 318"/>
                    <a:gd name="T27" fmla="*/ 2147483647 h 454"/>
                    <a:gd name="T28" fmla="*/ 2147483647 w 318"/>
                    <a:gd name="T29" fmla="*/ 2147483647 h 454"/>
                    <a:gd name="T30" fmla="*/ 2147483647 w 318"/>
                    <a:gd name="T31" fmla="*/ 2147483647 h 454"/>
                    <a:gd name="T32" fmla="*/ 2147483647 w 318"/>
                    <a:gd name="T33" fmla="*/ 2147483647 h 454"/>
                    <a:gd name="T34" fmla="*/ 2147483647 w 318"/>
                    <a:gd name="T35" fmla="*/ 2147483647 h 454"/>
                    <a:gd name="T36" fmla="*/ 2147483647 w 318"/>
                    <a:gd name="T37" fmla="*/ 2147483647 h 454"/>
                    <a:gd name="T38" fmla="*/ 2147483647 w 318"/>
                    <a:gd name="T39" fmla="*/ 2147483647 h 454"/>
                    <a:gd name="T40" fmla="*/ 2147483647 w 318"/>
                    <a:gd name="T41" fmla="*/ 2147483647 h 454"/>
                    <a:gd name="T42" fmla="*/ 2147483647 w 318"/>
                    <a:gd name="T43" fmla="*/ 2147483647 h 454"/>
                    <a:gd name="T44" fmla="*/ 2147483647 w 318"/>
                    <a:gd name="T45" fmla="*/ 2147483647 h 454"/>
                    <a:gd name="T46" fmla="*/ 2147483647 w 318"/>
                    <a:gd name="T47" fmla="*/ 2147483647 h 454"/>
                    <a:gd name="T48" fmla="*/ 2147483647 w 318"/>
                    <a:gd name="T49" fmla="*/ 2147483647 h 454"/>
                    <a:gd name="T50" fmla="*/ 2147483647 w 318"/>
                    <a:gd name="T51" fmla="*/ 2147483647 h 454"/>
                    <a:gd name="T52" fmla="*/ 2147483647 w 318"/>
                    <a:gd name="T53" fmla="*/ 2147483647 h 454"/>
                    <a:gd name="T54" fmla="*/ 2147483647 w 318"/>
                    <a:gd name="T55" fmla="*/ 2147483647 h 454"/>
                    <a:gd name="T56" fmla="*/ 2147483647 w 318"/>
                    <a:gd name="T57" fmla="*/ 2147483647 h 454"/>
                    <a:gd name="T58" fmla="*/ 2147483647 w 318"/>
                    <a:gd name="T59" fmla="*/ 2147483647 h 454"/>
                    <a:gd name="T60" fmla="*/ 2147483647 w 318"/>
                    <a:gd name="T61" fmla="*/ 2147483647 h 454"/>
                    <a:gd name="T62" fmla="*/ 2147483647 w 318"/>
                    <a:gd name="T63" fmla="*/ 2147483647 h 454"/>
                    <a:gd name="T64" fmla="*/ 2147483647 w 318"/>
                    <a:gd name="T65" fmla="*/ 2147483647 h 454"/>
                    <a:gd name="T66" fmla="*/ 2147483647 w 318"/>
                    <a:gd name="T67" fmla="*/ 2147483647 h 454"/>
                    <a:gd name="T68" fmla="*/ 2147483647 w 318"/>
                    <a:gd name="T69" fmla="*/ 2147483647 h 454"/>
                    <a:gd name="T70" fmla="*/ 2147483647 w 318"/>
                    <a:gd name="T71" fmla="*/ 2147483647 h 454"/>
                    <a:gd name="T72" fmla="*/ 2147483647 w 318"/>
                    <a:gd name="T73" fmla="*/ 2147483647 h 454"/>
                    <a:gd name="T74" fmla="*/ 2147483647 w 318"/>
                    <a:gd name="T75" fmla="*/ 2147483647 h 454"/>
                    <a:gd name="T76" fmla="*/ 2147483647 w 318"/>
                    <a:gd name="T77" fmla="*/ 2147483647 h 454"/>
                    <a:gd name="T78" fmla="*/ 2147483647 w 318"/>
                    <a:gd name="T79" fmla="*/ 2147483647 h 454"/>
                    <a:gd name="T80" fmla="*/ 2147483647 w 318"/>
                    <a:gd name="T81" fmla="*/ 2147483647 h 454"/>
                    <a:gd name="T82" fmla="*/ 2147483647 w 318"/>
                    <a:gd name="T83" fmla="*/ 2147483647 h 454"/>
                    <a:gd name="T84" fmla="*/ 2147483647 w 318"/>
                    <a:gd name="T85" fmla="*/ 2147483647 h 454"/>
                    <a:gd name="T86" fmla="*/ 2147483647 w 318"/>
                    <a:gd name="T87" fmla="*/ 2147483647 h 454"/>
                    <a:gd name="T88" fmla="*/ 2147483647 w 318"/>
                    <a:gd name="T89" fmla="*/ 2147483647 h 454"/>
                    <a:gd name="T90" fmla="*/ 2147483647 w 318"/>
                    <a:gd name="T91" fmla="*/ 2147483647 h 454"/>
                    <a:gd name="T92" fmla="*/ 2147483647 w 318"/>
                    <a:gd name="T93" fmla="*/ 2147483647 h 454"/>
                    <a:gd name="T94" fmla="*/ 2147483647 w 318"/>
                    <a:gd name="T95" fmla="*/ 2147483647 h 454"/>
                    <a:gd name="T96" fmla="*/ 2147483647 w 318"/>
                    <a:gd name="T97" fmla="*/ 2147483647 h 454"/>
                    <a:gd name="T98" fmla="*/ 2147483647 w 318"/>
                    <a:gd name="T99" fmla="*/ 2147483647 h 454"/>
                    <a:gd name="T100" fmla="*/ 2147483647 w 318"/>
                    <a:gd name="T101" fmla="*/ 2147483647 h 454"/>
                    <a:gd name="T102" fmla="*/ 2147483647 w 318"/>
                    <a:gd name="T103" fmla="*/ 2147483647 h 454"/>
                    <a:gd name="T104" fmla="*/ 2147483647 w 318"/>
                    <a:gd name="T105" fmla="*/ 2147483647 h 454"/>
                    <a:gd name="T106" fmla="*/ 2147483647 w 318"/>
                    <a:gd name="T107" fmla="*/ 2147483647 h 454"/>
                    <a:gd name="T108" fmla="*/ 2147483647 w 318"/>
                    <a:gd name="T109" fmla="*/ 2147483647 h 454"/>
                    <a:gd name="T110" fmla="*/ 2147483647 w 318"/>
                    <a:gd name="T111" fmla="*/ 2147483647 h 454"/>
                    <a:gd name="T112" fmla="*/ 2147483647 w 318"/>
                    <a:gd name="T113" fmla="*/ 2147483647 h 454"/>
                    <a:gd name="T114" fmla="*/ 2147483647 w 318"/>
                    <a:gd name="T115" fmla="*/ 2147483647 h 454"/>
                    <a:gd name="T116" fmla="*/ 2147483647 w 318"/>
                    <a:gd name="T117" fmla="*/ 2147483647 h 454"/>
                    <a:gd name="T118" fmla="*/ 2147483647 w 318"/>
                    <a:gd name="T119" fmla="*/ 2147483647 h 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8"/>
                    <a:gd name="T181" fmla="*/ 0 h 454"/>
                    <a:gd name="T182" fmla="*/ 318 w 318"/>
                    <a:gd name="T183" fmla="*/ 454 h 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8" h="454">
                      <a:moveTo>
                        <a:pt x="312" y="180"/>
                      </a:moveTo>
                      <a:lnTo>
                        <a:pt x="312" y="180"/>
                      </a:lnTo>
                      <a:lnTo>
                        <a:pt x="306" y="159"/>
                      </a:lnTo>
                      <a:lnTo>
                        <a:pt x="299" y="139"/>
                      </a:lnTo>
                      <a:lnTo>
                        <a:pt x="292" y="121"/>
                      </a:lnTo>
                      <a:lnTo>
                        <a:pt x="284" y="103"/>
                      </a:lnTo>
                      <a:lnTo>
                        <a:pt x="274" y="86"/>
                      </a:lnTo>
                      <a:lnTo>
                        <a:pt x="263" y="70"/>
                      </a:lnTo>
                      <a:lnTo>
                        <a:pt x="252" y="56"/>
                      </a:lnTo>
                      <a:lnTo>
                        <a:pt x="240" y="43"/>
                      </a:lnTo>
                      <a:lnTo>
                        <a:pt x="226" y="31"/>
                      </a:lnTo>
                      <a:lnTo>
                        <a:pt x="212" y="21"/>
                      </a:lnTo>
                      <a:lnTo>
                        <a:pt x="198" y="13"/>
                      </a:lnTo>
                      <a:lnTo>
                        <a:pt x="183" y="7"/>
                      </a:lnTo>
                      <a:lnTo>
                        <a:pt x="168" y="3"/>
                      </a:lnTo>
                      <a:lnTo>
                        <a:pt x="152" y="0"/>
                      </a:lnTo>
                      <a:lnTo>
                        <a:pt x="137" y="0"/>
                      </a:lnTo>
                      <a:lnTo>
                        <a:pt x="121" y="2"/>
                      </a:lnTo>
                      <a:lnTo>
                        <a:pt x="105" y="7"/>
                      </a:lnTo>
                      <a:lnTo>
                        <a:pt x="90" y="14"/>
                      </a:lnTo>
                      <a:lnTo>
                        <a:pt x="76" y="22"/>
                      </a:lnTo>
                      <a:lnTo>
                        <a:pt x="62" y="34"/>
                      </a:lnTo>
                      <a:lnTo>
                        <a:pt x="50" y="46"/>
                      </a:lnTo>
                      <a:lnTo>
                        <a:pt x="39" y="61"/>
                      </a:lnTo>
                      <a:lnTo>
                        <a:pt x="29" y="78"/>
                      </a:lnTo>
                      <a:lnTo>
                        <a:pt x="21" y="96"/>
                      </a:lnTo>
                      <a:lnTo>
                        <a:pt x="14" y="115"/>
                      </a:lnTo>
                      <a:lnTo>
                        <a:pt x="7" y="136"/>
                      </a:lnTo>
                      <a:lnTo>
                        <a:pt x="3" y="158"/>
                      </a:lnTo>
                      <a:lnTo>
                        <a:pt x="2" y="182"/>
                      </a:lnTo>
                      <a:lnTo>
                        <a:pt x="0" y="205"/>
                      </a:lnTo>
                      <a:lnTo>
                        <a:pt x="2" y="229"/>
                      </a:lnTo>
                      <a:lnTo>
                        <a:pt x="4" y="254"/>
                      </a:lnTo>
                      <a:lnTo>
                        <a:pt x="8" y="279"/>
                      </a:lnTo>
                      <a:lnTo>
                        <a:pt x="15" y="302"/>
                      </a:lnTo>
                      <a:lnTo>
                        <a:pt x="24" y="326"/>
                      </a:lnTo>
                      <a:lnTo>
                        <a:pt x="33" y="346"/>
                      </a:lnTo>
                      <a:lnTo>
                        <a:pt x="44" y="366"/>
                      </a:lnTo>
                      <a:lnTo>
                        <a:pt x="56" y="384"/>
                      </a:lnTo>
                      <a:lnTo>
                        <a:pt x="69" y="399"/>
                      </a:lnTo>
                      <a:lnTo>
                        <a:pt x="82" y="414"/>
                      </a:lnTo>
                      <a:lnTo>
                        <a:pt x="97" y="425"/>
                      </a:lnTo>
                      <a:lnTo>
                        <a:pt x="112" y="435"/>
                      </a:lnTo>
                      <a:lnTo>
                        <a:pt x="127" y="443"/>
                      </a:lnTo>
                      <a:lnTo>
                        <a:pt x="143" y="449"/>
                      </a:lnTo>
                      <a:lnTo>
                        <a:pt x="159" y="453"/>
                      </a:lnTo>
                      <a:lnTo>
                        <a:pt x="175" y="454"/>
                      </a:lnTo>
                      <a:lnTo>
                        <a:pt x="190" y="453"/>
                      </a:lnTo>
                      <a:lnTo>
                        <a:pt x="205" y="450"/>
                      </a:lnTo>
                      <a:lnTo>
                        <a:pt x="222" y="445"/>
                      </a:lnTo>
                      <a:lnTo>
                        <a:pt x="235" y="436"/>
                      </a:lnTo>
                      <a:lnTo>
                        <a:pt x="249" y="428"/>
                      </a:lnTo>
                      <a:lnTo>
                        <a:pt x="262" y="416"/>
                      </a:lnTo>
                      <a:lnTo>
                        <a:pt x="273" y="403"/>
                      </a:lnTo>
                      <a:lnTo>
                        <a:pt x="282" y="389"/>
                      </a:lnTo>
                      <a:lnTo>
                        <a:pt x="291" y="374"/>
                      </a:lnTo>
                      <a:lnTo>
                        <a:pt x="299" y="357"/>
                      </a:lnTo>
                      <a:lnTo>
                        <a:pt x="305" y="341"/>
                      </a:lnTo>
                      <a:lnTo>
                        <a:pt x="310" y="323"/>
                      </a:lnTo>
                      <a:lnTo>
                        <a:pt x="314" y="303"/>
                      </a:lnTo>
                      <a:lnTo>
                        <a:pt x="317" y="284"/>
                      </a:lnTo>
                      <a:lnTo>
                        <a:pt x="318" y="263"/>
                      </a:lnTo>
                      <a:lnTo>
                        <a:pt x="318" y="243"/>
                      </a:lnTo>
                      <a:lnTo>
                        <a:pt x="318" y="222"/>
                      </a:lnTo>
                      <a:lnTo>
                        <a:pt x="316" y="201"/>
                      </a:lnTo>
                      <a:lnTo>
                        <a:pt x="312" y="180"/>
                      </a:lnTo>
                      <a:close/>
                      <a:moveTo>
                        <a:pt x="292" y="223"/>
                      </a:moveTo>
                      <a:lnTo>
                        <a:pt x="292" y="223"/>
                      </a:lnTo>
                      <a:lnTo>
                        <a:pt x="292" y="240"/>
                      </a:lnTo>
                      <a:lnTo>
                        <a:pt x="292" y="256"/>
                      </a:lnTo>
                      <a:lnTo>
                        <a:pt x="291" y="273"/>
                      </a:lnTo>
                      <a:lnTo>
                        <a:pt x="289" y="290"/>
                      </a:lnTo>
                      <a:lnTo>
                        <a:pt x="285" y="305"/>
                      </a:lnTo>
                      <a:lnTo>
                        <a:pt x="281" y="320"/>
                      </a:lnTo>
                      <a:lnTo>
                        <a:pt x="276" y="334"/>
                      </a:lnTo>
                      <a:lnTo>
                        <a:pt x="270" y="348"/>
                      </a:lnTo>
                      <a:lnTo>
                        <a:pt x="262" y="360"/>
                      </a:lnTo>
                      <a:lnTo>
                        <a:pt x="253" y="371"/>
                      </a:lnTo>
                      <a:lnTo>
                        <a:pt x="245" y="381"/>
                      </a:lnTo>
                      <a:lnTo>
                        <a:pt x="234" y="391"/>
                      </a:lnTo>
                      <a:lnTo>
                        <a:pt x="223" y="398"/>
                      </a:lnTo>
                      <a:lnTo>
                        <a:pt x="212" y="403"/>
                      </a:lnTo>
                      <a:lnTo>
                        <a:pt x="199" y="407"/>
                      </a:lnTo>
                      <a:lnTo>
                        <a:pt x="187" y="410"/>
                      </a:lnTo>
                      <a:lnTo>
                        <a:pt x="173" y="411"/>
                      </a:lnTo>
                      <a:lnTo>
                        <a:pt x="161" y="410"/>
                      </a:lnTo>
                      <a:lnTo>
                        <a:pt x="148" y="406"/>
                      </a:lnTo>
                      <a:lnTo>
                        <a:pt x="136" y="402"/>
                      </a:lnTo>
                      <a:lnTo>
                        <a:pt x="123" y="395"/>
                      </a:lnTo>
                      <a:lnTo>
                        <a:pt x="111" y="387"/>
                      </a:lnTo>
                      <a:lnTo>
                        <a:pt x="100" y="377"/>
                      </a:lnTo>
                      <a:lnTo>
                        <a:pt x="89" y="366"/>
                      </a:lnTo>
                      <a:lnTo>
                        <a:pt x="79" y="352"/>
                      </a:lnTo>
                      <a:lnTo>
                        <a:pt x="69" y="338"/>
                      </a:lnTo>
                      <a:lnTo>
                        <a:pt x="61" y="323"/>
                      </a:lnTo>
                      <a:lnTo>
                        <a:pt x="53" y="305"/>
                      </a:lnTo>
                      <a:lnTo>
                        <a:pt x="46" y="287"/>
                      </a:lnTo>
                      <a:lnTo>
                        <a:pt x="42" y="267"/>
                      </a:lnTo>
                      <a:lnTo>
                        <a:pt x="38" y="248"/>
                      </a:lnTo>
                      <a:lnTo>
                        <a:pt x="35" y="229"/>
                      </a:lnTo>
                      <a:lnTo>
                        <a:pt x="35" y="209"/>
                      </a:lnTo>
                      <a:lnTo>
                        <a:pt x="35" y="190"/>
                      </a:lnTo>
                      <a:lnTo>
                        <a:pt x="38" y="172"/>
                      </a:lnTo>
                      <a:lnTo>
                        <a:pt x="40" y="154"/>
                      </a:lnTo>
                      <a:lnTo>
                        <a:pt x="44" y="137"/>
                      </a:lnTo>
                      <a:lnTo>
                        <a:pt x="50" y="122"/>
                      </a:lnTo>
                      <a:lnTo>
                        <a:pt x="57" y="107"/>
                      </a:lnTo>
                      <a:lnTo>
                        <a:pt x="65" y="93"/>
                      </a:lnTo>
                      <a:lnTo>
                        <a:pt x="74" y="82"/>
                      </a:lnTo>
                      <a:lnTo>
                        <a:pt x="83" y="71"/>
                      </a:lnTo>
                      <a:lnTo>
                        <a:pt x="94" y="61"/>
                      </a:lnTo>
                      <a:lnTo>
                        <a:pt x="105" y="54"/>
                      </a:lnTo>
                      <a:lnTo>
                        <a:pt x="118" y="49"/>
                      </a:lnTo>
                      <a:lnTo>
                        <a:pt x="130" y="45"/>
                      </a:lnTo>
                      <a:lnTo>
                        <a:pt x="143" y="42"/>
                      </a:lnTo>
                      <a:lnTo>
                        <a:pt x="157" y="42"/>
                      </a:lnTo>
                      <a:lnTo>
                        <a:pt x="169" y="45"/>
                      </a:lnTo>
                      <a:lnTo>
                        <a:pt x="181" y="47"/>
                      </a:lnTo>
                      <a:lnTo>
                        <a:pt x="194" y="53"/>
                      </a:lnTo>
                      <a:lnTo>
                        <a:pt x="205" y="58"/>
                      </a:lnTo>
                      <a:lnTo>
                        <a:pt x="216" y="67"/>
                      </a:lnTo>
                      <a:lnTo>
                        <a:pt x="227" y="76"/>
                      </a:lnTo>
                      <a:lnTo>
                        <a:pt x="237" y="86"/>
                      </a:lnTo>
                      <a:lnTo>
                        <a:pt x="246" y="99"/>
                      </a:lnTo>
                      <a:lnTo>
                        <a:pt x="255" y="111"/>
                      </a:lnTo>
                      <a:lnTo>
                        <a:pt x="263" y="123"/>
                      </a:lnTo>
                      <a:lnTo>
                        <a:pt x="270" y="139"/>
                      </a:lnTo>
                      <a:lnTo>
                        <a:pt x="277" y="154"/>
                      </a:lnTo>
                      <a:lnTo>
                        <a:pt x="282" y="171"/>
                      </a:lnTo>
                      <a:lnTo>
                        <a:pt x="287" y="189"/>
                      </a:lnTo>
                      <a:lnTo>
                        <a:pt x="289" y="205"/>
                      </a:lnTo>
                      <a:lnTo>
                        <a:pt x="292" y="223"/>
                      </a:ln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12" name="Freeform 331"/>
                <p:cNvSpPr>
                  <a:spLocks/>
                </p:cNvSpPr>
                <p:nvPr/>
              </p:nvSpPr>
              <p:spPr bwMode="auto">
                <a:xfrm>
                  <a:off x="8493125" y="1651001"/>
                  <a:ext cx="201613" cy="171450"/>
                </a:xfrm>
                <a:custGeom>
                  <a:avLst/>
                  <a:gdLst>
                    <a:gd name="T0" fmla="*/ 2147483647 w 379"/>
                    <a:gd name="T1" fmla="*/ 2147483647 h 324"/>
                    <a:gd name="T2" fmla="*/ 2147483647 w 379"/>
                    <a:gd name="T3" fmla="*/ 2147483647 h 324"/>
                    <a:gd name="T4" fmla="*/ 2147483647 w 379"/>
                    <a:gd name="T5" fmla="*/ 2147483647 h 324"/>
                    <a:gd name="T6" fmla="*/ 2147483647 w 379"/>
                    <a:gd name="T7" fmla="*/ 2147483647 h 324"/>
                    <a:gd name="T8" fmla="*/ 2147483647 w 379"/>
                    <a:gd name="T9" fmla="*/ 2147483647 h 324"/>
                    <a:gd name="T10" fmla="*/ 2147483647 w 379"/>
                    <a:gd name="T11" fmla="*/ 2147483647 h 324"/>
                    <a:gd name="T12" fmla="*/ 2147483647 w 379"/>
                    <a:gd name="T13" fmla="*/ 2147483647 h 324"/>
                    <a:gd name="T14" fmla="*/ 2147483647 w 379"/>
                    <a:gd name="T15" fmla="*/ 2147483647 h 324"/>
                    <a:gd name="T16" fmla="*/ 2147483647 w 379"/>
                    <a:gd name="T17" fmla="*/ 2147483647 h 324"/>
                    <a:gd name="T18" fmla="*/ 2147483647 w 379"/>
                    <a:gd name="T19" fmla="*/ 2147483647 h 324"/>
                    <a:gd name="T20" fmla="*/ 2147483647 w 379"/>
                    <a:gd name="T21" fmla="*/ 2147483647 h 324"/>
                    <a:gd name="T22" fmla="*/ 2147483647 w 379"/>
                    <a:gd name="T23" fmla="*/ 2147483647 h 324"/>
                    <a:gd name="T24" fmla="*/ 2147483647 w 379"/>
                    <a:gd name="T25" fmla="*/ 2147483647 h 324"/>
                    <a:gd name="T26" fmla="*/ 2147483647 w 379"/>
                    <a:gd name="T27" fmla="*/ 2147483647 h 324"/>
                    <a:gd name="T28" fmla="*/ 2147483647 w 379"/>
                    <a:gd name="T29" fmla="*/ 2147483647 h 324"/>
                    <a:gd name="T30" fmla="*/ 2147483647 w 379"/>
                    <a:gd name="T31" fmla="*/ 2147483647 h 324"/>
                    <a:gd name="T32" fmla="*/ 2147483647 w 379"/>
                    <a:gd name="T33" fmla="*/ 2147483647 h 324"/>
                    <a:gd name="T34" fmla="*/ 2147483647 w 379"/>
                    <a:gd name="T35" fmla="*/ 2147483647 h 324"/>
                    <a:gd name="T36" fmla="*/ 2147483647 w 379"/>
                    <a:gd name="T37" fmla="*/ 2147483647 h 324"/>
                    <a:gd name="T38" fmla="*/ 2147483647 w 379"/>
                    <a:gd name="T39" fmla="*/ 2147483647 h 324"/>
                    <a:gd name="T40" fmla="*/ 2147483647 w 379"/>
                    <a:gd name="T41" fmla="*/ 2147483647 h 324"/>
                    <a:gd name="T42" fmla="*/ 2147483647 w 379"/>
                    <a:gd name="T43" fmla="*/ 2147483647 h 324"/>
                    <a:gd name="T44" fmla="*/ 2147483647 w 379"/>
                    <a:gd name="T45" fmla="*/ 2147483647 h 324"/>
                    <a:gd name="T46" fmla="*/ 0 w 379"/>
                    <a:gd name="T47" fmla="*/ 2147483647 h 324"/>
                    <a:gd name="T48" fmla="*/ 0 w 379"/>
                    <a:gd name="T49" fmla="*/ 2147483647 h 324"/>
                    <a:gd name="T50" fmla="*/ 2147483647 w 379"/>
                    <a:gd name="T51" fmla="*/ 2147483647 h 324"/>
                    <a:gd name="T52" fmla="*/ 2147483647 w 379"/>
                    <a:gd name="T53" fmla="*/ 2147483647 h 324"/>
                    <a:gd name="T54" fmla="*/ 2147483647 w 379"/>
                    <a:gd name="T55" fmla="*/ 2147483647 h 324"/>
                    <a:gd name="T56" fmla="*/ 2147483647 w 379"/>
                    <a:gd name="T57" fmla="*/ 2147483647 h 324"/>
                    <a:gd name="T58" fmla="*/ 2147483647 w 379"/>
                    <a:gd name="T59" fmla="*/ 2147483647 h 324"/>
                    <a:gd name="T60" fmla="*/ 2147483647 w 379"/>
                    <a:gd name="T61" fmla="*/ 2147483647 h 324"/>
                    <a:gd name="T62" fmla="*/ 2147483647 w 379"/>
                    <a:gd name="T63" fmla="*/ 2147483647 h 324"/>
                    <a:gd name="T64" fmla="*/ 2147483647 w 379"/>
                    <a:gd name="T65" fmla="*/ 2147483647 h 324"/>
                    <a:gd name="T66" fmla="*/ 2147483647 w 379"/>
                    <a:gd name="T67" fmla="*/ 2147483647 h 324"/>
                    <a:gd name="T68" fmla="*/ 2147483647 w 379"/>
                    <a:gd name="T69" fmla="*/ 2147483647 h 324"/>
                    <a:gd name="T70" fmla="*/ 2147483647 w 379"/>
                    <a:gd name="T71" fmla="*/ 2147483647 h 324"/>
                    <a:gd name="T72" fmla="*/ 2147483647 w 379"/>
                    <a:gd name="T73" fmla="*/ 2147483647 h 324"/>
                    <a:gd name="T74" fmla="*/ 2147483647 w 379"/>
                    <a:gd name="T75" fmla="*/ 2147483647 h 324"/>
                    <a:gd name="T76" fmla="*/ 2147483647 w 379"/>
                    <a:gd name="T77" fmla="*/ 2147483647 h 324"/>
                    <a:gd name="T78" fmla="*/ 2147483647 w 379"/>
                    <a:gd name="T79" fmla="*/ 2147483647 h 324"/>
                    <a:gd name="T80" fmla="*/ 2147483647 w 379"/>
                    <a:gd name="T81" fmla="*/ 2147483647 h 324"/>
                    <a:gd name="T82" fmla="*/ 2147483647 w 379"/>
                    <a:gd name="T83" fmla="*/ 2147483647 h 324"/>
                    <a:gd name="T84" fmla="*/ 2147483647 w 379"/>
                    <a:gd name="T85" fmla="*/ 2147483647 h 324"/>
                    <a:gd name="T86" fmla="*/ 2147483647 w 379"/>
                    <a:gd name="T87" fmla="*/ 2147483647 h 324"/>
                    <a:gd name="T88" fmla="*/ 2147483647 w 379"/>
                    <a:gd name="T89" fmla="*/ 2147483647 h 3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9"/>
                    <a:gd name="T136" fmla="*/ 0 h 324"/>
                    <a:gd name="T137" fmla="*/ 379 w 379"/>
                    <a:gd name="T138" fmla="*/ 324 h 32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9" h="324">
                      <a:moveTo>
                        <a:pt x="341" y="11"/>
                      </a:moveTo>
                      <a:lnTo>
                        <a:pt x="341" y="11"/>
                      </a:lnTo>
                      <a:lnTo>
                        <a:pt x="343" y="33"/>
                      </a:lnTo>
                      <a:lnTo>
                        <a:pt x="346" y="54"/>
                      </a:lnTo>
                      <a:lnTo>
                        <a:pt x="346" y="75"/>
                      </a:lnTo>
                      <a:lnTo>
                        <a:pt x="345" y="95"/>
                      </a:lnTo>
                      <a:lnTo>
                        <a:pt x="343" y="115"/>
                      </a:lnTo>
                      <a:lnTo>
                        <a:pt x="339" y="134"/>
                      </a:lnTo>
                      <a:lnTo>
                        <a:pt x="334" y="153"/>
                      </a:lnTo>
                      <a:lnTo>
                        <a:pt x="328" y="171"/>
                      </a:lnTo>
                      <a:lnTo>
                        <a:pt x="321" y="188"/>
                      </a:lnTo>
                      <a:lnTo>
                        <a:pt x="313" y="203"/>
                      </a:lnTo>
                      <a:lnTo>
                        <a:pt x="302" y="217"/>
                      </a:lnTo>
                      <a:lnTo>
                        <a:pt x="291" y="231"/>
                      </a:lnTo>
                      <a:lnTo>
                        <a:pt x="280" y="242"/>
                      </a:lnTo>
                      <a:lnTo>
                        <a:pt x="266" y="252"/>
                      </a:lnTo>
                      <a:lnTo>
                        <a:pt x="252" y="260"/>
                      </a:lnTo>
                      <a:lnTo>
                        <a:pt x="237" y="266"/>
                      </a:lnTo>
                      <a:lnTo>
                        <a:pt x="220" y="270"/>
                      </a:lnTo>
                      <a:lnTo>
                        <a:pt x="205" y="270"/>
                      </a:lnTo>
                      <a:lnTo>
                        <a:pt x="188" y="268"/>
                      </a:lnTo>
                      <a:lnTo>
                        <a:pt x="173" y="266"/>
                      </a:lnTo>
                      <a:lnTo>
                        <a:pt x="158" y="260"/>
                      </a:lnTo>
                      <a:lnTo>
                        <a:pt x="141" y="252"/>
                      </a:lnTo>
                      <a:lnTo>
                        <a:pt x="126" y="242"/>
                      </a:lnTo>
                      <a:lnTo>
                        <a:pt x="112" y="231"/>
                      </a:lnTo>
                      <a:lnTo>
                        <a:pt x="98" y="217"/>
                      </a:lnTo>
                      <a:lnTo>
                        <a:pt x="85" y="202"/>
                      </a:lnTo>
                      <a:lnTo>
                        <a:pt x="72" y="184"/>
                      </a:lnTo>
                      <a:lnTo>
                        <a:pt x="61" y="165"/>
                      </a:lnTo>
                      <a:lnTo>
                        <a:pt x="51" y="144"/>
                      </a:lnTo>
                      <a:lnTo>
                        <a:pt x="40" y="116"/>
                      </a:lnTo>
                      <a:lnTo>
                        <a:pt x="0" y="130"/>
                      </a:lnTo>
                      <a:lnTo>
                        <a:pt x="9" y="153"/>
                      </a:lnTo>
                      <a:lnTo>
                        <a:pt x="18" y="177"/>
                      </a:lnTo>
                      <a:lnTo>
                        <a:pt x="29" y="199"/>
                      </a:lnTo>
                      <a:lnTo>
                        <a:pt x="42" y="220"/>
                      </a:lnTo>
                      <a:lnTo>
                        <a:pt x="57" y="241"/>
                      </a:lnTo>
                      <a:lnTo>
                        <a:pt x="74" y="260"/>
                      </a:lnTo>
                      <a:lnTo>
                        <a:pt x="92" y="277"/>
                      </a:lnTo>
                      <a:lnTo>
                        <a:pt x="110" y="292"/>
                      </a:lnTo>
                      <a:lnTo>
                        <a:pt x="129" y="303"/>
                      </a:lnTo>
                      <a:lnTo>
                        <a:pt x="148" y="313"/>
                      </a:lnTo>
                      <a:lnTo>
                        <a:pt x="168" y="320"/>
                      </a:lnTo>
                      <a:lnTo>
                        <a:pt x="187" y="322"/>
                      </a:lnTo>
                      <a:lnTo>
                        <a:pt x="208" y="324"/>
                      </a:lnTo>
                      <a:lnTo>
                        <a:pt x="227" y="322"/>
                      </a:lnTo>
                      <a:lnTo>
                        <a:pt x="245" y="318"/>
                      </a:lnTo>
                      <a:lnTo>
                        <a:pt x="265" y="310"/>
                      </a:lnTo>
                      <a:lnTo>
                        <a:pt x="283" y="300"/>
                      </a:lnTo>
                      <a:lnTo>
                        <a:pt x="298" y="288"/>
                      </a:lnTo>
                      <a:lnTo>
                        <a:pt x="313" y="274"/>
                      </a:lnTo>
                      <a:lnTo>
                        <a:pt x="327" y="257"/>
                      </a:lnTo>
                      <a:lnTo>
                        <a:pt x="338" y="239"/>
                      </a:lnTo>
                      <a:lnTo>
                        <a:pt x="349" y="220"/>
                      </a:lnTo>
                      <a:lnTo>
                        <a:pt x="357" y="199"/>
                      </a:lnTo>
                      <a:lnTo>
                        <a:pt x="366" y="177"/>
                      </a:lnTo>
                      <a:lnTo>
                        <a:pt x="371" y="155"/>
                      </a:lnTo>
                      <a:lnTo>
                        <a:pt x="375" y="131"/>
                      </a:lnTo>
                      <a:lnTo>
                        <a:pt x="378" y="106"/>
                      </a:lnTo>
                      <a:lnTo>
                        <a:pt x="379" y="81"/>
                      </a:lnTo>
                      <a:lnTo>
                        <a:pt x="378" y="62"/>
                      </a:lnTo>
                      <a:lnTo>
                        <a:pt x="377" y="41"/>
                      </a:lnTo>
                      <a:lnTo>
                        <a:pt x="374" y="21"/>
                      </a:lnTo>
                      <a:lnTo>
                        <a:pt x="371" y="0"/>
                      </a:lnTo>
                      <a:lnTo>
                        <a:pt x="341" y="11"/>
                      </a:ln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13" name="Freeform 332"/>
                <p:cNvSpPr>
                  <a:spLocks/>
                </p:cNvSpPr>
                <p:nvPr/>
              </p:nvSpPr>
              <p:spPr bwMode="auto">
                <a:xfrm>
                  <a:off x="8372475" y="1717676"/>
                  <a:ext cx="233363" cy="112713"/>
                </a:xfrm>
                <a:custGeom>
                  <a:avLst/>
                  <a:gdLst>
                    <a:gd name="T0" fmla="*/ 2147483647 w 442"/>
                    <a:gd name="T1" fmla="*/ 2147483647 h 213"/>
                    <a:gd name="T2" fmla="*/ 2147483647 w 442"/>
                    <a:gd name="T3" fmla="*/ 2147483647 h 213"/>
                    <a:gd name="T4" fmla="*/ 2147483647 w 442"/>
                    <a:gd name="T5" fmla="*/ 2147483647 h 213"/>
                    <a:gd name="T6" fmla="*/ 2147483647 w 442"/>
                    <a:gd name="T7" fmla="*/ 2147483647 h 213"/>
                    <a:gd name="T8" fmla="*/ 2147483647 w 442"/>
                    <a:gd name="T9" fmla="*/ 2147483647 h 213"/>
                    <a:gd name="T10" fmla="*/ 2147483647 w 442"/>
                    <a:gd name="T11" fmla="*/ 2147483647 h 213"/>
                    <a:gd name="T12" fmla="*/ 2147483647 w 442"/>
                    <a:gd name="T13" fmla="*/ 2147483647 h 213"/>
                    <a:gd name="T14" fmla="*/ 2147483647 w 442"/>
                    <a:gd name="T15" fmla="*/ 2147483647 h 213"/>
                    <a:gd name="T16" fmla="*/ 2147483647 w 442"/>
                    <a:gd name="T17" fmla="*/ 2147483647 h 213"/>
                    <a:gd name="T18" fmla="*/ 2147483647 w 442"/>
                    <a:gd name="T19" fmla="*/ 2147483647 h 213"/>
                    <a:gd name="T20" fmla="*/ 2147483647 w 442"/>
                    <a:gd name="T21" fmla="*/ 2147483647 h 213"/>
                    <a:gd name="T22" fmla="*/ 2147483647 w 442"/>
                    <a:gd name="T23" fmla="*/ 2147483647 h 213"/>
                    <a:gd name="T24" fmla="*/ 2147483647 w 442"/>
                    <a:gd name="T25" fmla="*/ 2147483647 h 213"/>
                    <a:gd name="T26" fmla="*/ 2147483647 w 442"/>
                    <a:gd name="T27" fmla="*/ 2147483647 h 213"/>
                    <a:gd name="T28" fmla="*/ 2147483647 w 442"/>
                    <a:gd name="T29" fmla="*/ 2147483647 h 213"/>
                    <a:gd name="T30" fmla="*/ 2147483647 w 442"/>
                    <a:gd name="T31" fmla="*/ 2147483647 h 213"/>
                    <a:gd name="T32" fmla="*/ 2147483647 w 442"/>
                    <a:gd name="T33" fmla="*/ 2147483647 h 213"/>
                    <a:gd name="T34" fmla="*/ 2147483647 w 442"/>
                    <a:gd name="T35" fmla="*/ 2147483647 h 213"/>
                    <a:gd name="T36" fmla="*/ 2147483647 w 442"/>
                    <a:gd name="T37" fmla="*/ 2147483647 h 213"/>
                    <a:gd name="T38" fmla="*/ 2147483647 w 442"/>
                    <a:gd name="T39" fmla="*/ 2147483647 h 213"/>
                    <a:gd name="T40" fmla="*/ 2147483647 w 442"/>
                    <a:gd name="T41" fmla="*/ 2147483647 h 213"/>
                    <a:gd name="T42" fmla="*/ 2147483647 w 442"/>
                    <a:gd name="T43" fmla="*/ 2147483647 h 213"/>
                    <a:gd name="T44" fmla="*/ 2147483647 w 442"/>
                    <a:gd name="T45" fmla="*/ 2147483647 h 213"/>
                    <a:gd name="T46" fmla="*/ 2147483647 w 442"/>
                    <a:gd name="T47" fmla="*/ 2147483647 h 213"/>
                    <a:gd name="T48" fmla="*/ 2147483647 w 442"/>
                    <a:gd name="T49" fmla="*/ 2147483647 h 213"/>
                    <a:gd name="T50" fmla="*/ 2147483647 w 442"/>
                    <a:gd name="T51" fmla="*/ 2147483647 h 213"/>
                    <a:gd name="T52" fmla="*/ 2147483647 w 442"/>
                    <a:gd name="T53" fmla="*/ 2147483647 h 213"/>
                    <a:gd name="T54" fmla="*/ 2147483647 w 442"/>
                    <a:gd name="T55" fmla="*/ 2147483647 h 213"/>
                    <a:gd name="T56" fmla="*/ 2147483647 w 442"/>
                    <a:gd name="T57" fmla="*/ 2147483647 h 213"/>
                    <a:gd name="T58" fmla="*/ 2147483647 w 442"/>
                    <a:gd name="T59" fmla="*/ 2147483647 h 213"/>
                    <a:gd name="T60" fmla="*/ 2147483647 w 442"/>
                    <a:gd name="T61" fmla="*/ 2147483647 h 213"/>
                    <a:gd name="T62" fmla="*/ 2147483647 w 442"/>
                    <a:gd name="T63" fmla="*/ 2147483647 h 213"/>
                    <a:gd name="T64" fmla="*/ 2147483647 w 442"/>
                    <a:gd name="T65" fmla="*/ 2147483647 h 213"/>
                    <a:gd name="T66" fmla="*/ 2147483647 w 442"/>
                    <a:gd name="T67" fmla="*/ 2147483647 h 213"/>
                    <a:gd name="T68" fmla="*/ 2147483647 w 442"/>
                    <a:gd name="T69" fmla="*/ 2147483647 h 213"/>
                    <a:gd name="T70" fmla="*/ 2147483647 w 442"/>
                    <a:gd name="T71" fmla="*/ 2147483647 h 213"/>
                    <a:gd name="T72" fmla="*/ 2147483647 w 442"/>
                    <a:gd name="T73" fmla="*/ 2147483647 h 213"/>
                    <a:gd name="T74" fmla="*/ 2147483647 w 442"/>
                    <a:gd name="T75" fmla="*/ 2147483647 h 213"/>
                    <a:gd name="T76" fmla="*/ 2147483647 w 442"/>
                    <a:gd name="T77" fmla="*/ 2147483647 h 213"/>
                    <a:gd name="T78" fmla="*/ 2147483647 w 442"/>
                    <a:gd name="T79" fmla="*/ 2147483647 h 213"/>
                    <a:gd name="T80" fmla="*/ 2147483647 w 442"/>
                    <a:gd name="T81" fmla="*/ 2147483647 h 213"/>
                    <a:gd name="T82" fmla="*/ 2147483647 w 442"/>
                    <a:gd name="T83" fmla="*/ 2147483647 h 213"/>
                    <a:gd name="T84" fmla="*/ 2147483647 w 442"/>
                    <a:gd name="T85" fmla="*/ 2147483647 h 213"/>
                    <a:gd name="T86" fmla="*/ 2147483647 w 442"/>
                    <a:gd name="T87" fmla="*/ 2147483647 h 213"/>
                    <a:gd name="T88" fmla="*/ 2147483647 w 442"/>
                    <a:gd name="T89" fmla="*/ 2147483647 h 213"/>
                    <a:gd name="T90" fmla="*/ 2147483647 w 442"/>
                    <a:gd name="T91" fmla="*/ 2147483647 h 213"/>
                    <a:gd name="T92" fmla="*/ 2147483647 w 442"/>
                    <a:gd name="T93" fmla="*/ 2147483647 h 213"/>
                    <a:gd name="T94" fmla="*/ 2147483647 w 442"/>
                    <a:gd name="T95" fmla="*/ 2147483647 h 213"/>
                    <a:gd name="T96" fmla="*/ 2147483647 w 442"/>
                    <a:gd name="T97" fmla="*/ 2147483647 h 213"/>
                    <a:gd name="T98" fmla="*/ 2147483647 w 442"/>
                    <a:gd name="T99" fmla="*/ 2147483647 h 213"/>
                    <a:gd name="T100" fmla="*/ 2147483647 w 442"/>
                    <a:gd name="T101" fmla="*/ 2147483647 h 213"/>
                    <a:gd name="T102" fmla="*/ 2147483647 w 442"/>
                    <a:gd name="T103" fmla="*/ 2147483647 h 213"/>
                    <a:gd name="T104" fmla="*/ 2147483647 w 442"/>
                    <a:gd name="T105" fmla="*/ 2147483647 h 21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42"/>
                    <a:gd name="T160" fmla="*/ 0 h 213"/>
                    <a:gd name="T161" fmla="*/ 442 w 442"/>
                    <a:gd name="T162" fmla="*/ 213 h 21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42" h="213">
                      <a:moveTo>
                        <a:pt x="434" y="198"/>
                      </a:moveTo>
                      <a:lnTo>
                        <a:pt x="434" y="198"/>
                      </a:lnTo>
                      <a:lnTo>
                        <a:pt x="431" y="198"/>
                      </a:lnTo>
                      <a:lnTo>
                        <a:pt x="427" y="198"/>
                      </a:lnTo>
                      <a:lnTo>
                        <a:pt x="424" y="198"/>
                      </a:lnTo>
                      <a:lnTo>
                        <a:pt x="419" y="198"/>
                      </a:lnTo>
                      <a:lnTo>
                        <a:pt x="416" y="196"/>
                      </a:lnTo>
                      <a:lnTo>
                        <a:pt x="411" y="196"/>
                      </a:lnTo>
                      <a:lnTo>
                        <a:pt x="408" y="195"/>
                      </a:lnTo>
                      <a:lnTo>
                        <a:pt x="404" y="195"/>
                      </a:lnTo>
                      <a:lnTo>
                        <a:pt x="401" y="194"/>
                      </a:lnTo>
                      <a:lnTo>
                        <a:pt x="394" y="192"/>
                      </a:lnTo>
                      <a:lnTo>
                        <a:pt x="393" y="192"/>
                      </a:lnTo>
                      <a:lnTo>
                        <a:pt x="386" y="189"/>
                      </a:lnTo>
                      <a:lnTo>
                        <a:pt x="383" y="189"/>
                      </a:lnTo>
                      <a:lnTo>
                        <a:pt x="377" y="187"/>
                      </a:lnTo>
                      <a:lnTo>
                        <a:pt x="375" y="185"/>
                      </a:lnTo>
                      <a:lnTo>
                        <a:pt x="370" y="184"/>
                      </a:lnTo>
                      <a:lnTo>
                        <a:pt x="368" y="182"/>
                      </a:lnTo>
                      <a:lnTo>
                        <a:pt x="362" y="180"/>
                      </a:lnTo>
                      <a:lnTo>
                        <a:pt x="359" y="178"/>
                      </a:lnTo>
                      <a:lnTo>
                        <a:pt x="355" y="176"/>
                      </a:lnTo>
                      <a:lnTo>
                        <a:pt x="352" y="174"/>
                      </a:lnTo>
                      <a:lnTo>
                        <a:pt x="347" y="170"/>
                      </a:lnTo>
                      <a:lnTo>
                        <a:pt x="344" y="169"/>
                      </a:lnTo>
                      <a:lnTo>
                        <a:pt x="337" y="164"/>
                      </a:lnTo>
                      <a:lnTo>
                        <a:pt x="336" y="163"/>
                      </a:lnTo>
                      <a:lnTo>
                        <a:pt x="330" y="159"/>
                      </a:lnTo>
                      <a:lnTo>
                        <a:pt x="327" y="156"/>
                      </a:lnTo>
                      <a:lnTo>
                        <a:pt x="323" y="153"/>
                      </a:lnTo>
                      <a:lnTo>
                        <a:pt x="321" y="151"/>
                      </a:lnTo>
                      <a:lnTo>
                        <a:pt x="316" y="147"/>
                      </a:lnTo>
                      <a:lnTo>
                        <a:pt x="314" y="144"/>
                      </a:lnTo>
                      <a:lnTo>
                        <a:pt x="310" y="140"/>
                      </a:lnTo>
                      <a:lnTo>
                        <a:pt x="307" y="138"/>
                      </a:lnTo>
                      <a:lnTo>
                        <a:pt x="301" y="133"/>
                      </a:lnTo>
                      <a:lnTo>
                        <a:pt x="300" y="130"/>
                      </a:lnTo>
                      <a:lnTo>
                        <a:pt x="293" y="123"/>
                      </a:lnTo>
                      <a:lnTo>
                        <a:pt x="292" y="122"/>
                      </a:lnTo>
                      <a:lnTo>
                        <a:pt x="287" y="115"/>
                      </a:lnTo>
                      <a:lnTo>
                        <a:pt x="285" y="112"/>
                      </a:lnTo>
                      <a:lnTo>
                        <a:pt x="280" y="108"/>
                      </a:lnTo>
                      <a:lnTo>
                        <a:pt x="278" y="104"/>
                      </a:lnTo>
                      <a:lnTo>
                        <a:pt x="275" y="98"/>
                      </a:lnTo>
                      <a:lnTo>
                        <a:pt x="272" y="95"/>
                      </a:lnTo>
                      <a:lnTo>
                        <a:pt x="268" y="90"/>
                      </a:lnTo>
                      <a:lnTo>
                        <a:pt x="267" y="86"/>
                      </a:lnTo>
                      <a:lnTo>
                        <a:pt x="262" y="80"/>
                      </a:lnTo>
                      <a:lnTo>
                        <a:pt x="261" y="77"/>
                      </a:lnTo>
                      <a:lnTo>
                        <a:pt x="256" y="68"/>
                      </a:lnTo>
                      <a:lnTo>
                        <a:pt x="250" y="58"/>
                      </a:lnTo>
                      <a:lnTo>
                        <a:pt x="249" y="54"/>
                      </a:lnTo>
                      <a:lnTo>
                        <a:pt x="246" y="47"/>
                      </a:lnTo>
                      <a:lnTo>
                        <a:pt x="244" y="43"/>
                      </a:lnTo>
                      <a:lnTo>
                        <a:pt x="242" y="37"/>
                      </a:lnTo>
                      <a:lnTo>
                        <a:pt x="239" y="30"/>
                      </a:lnTo>
                      <a:lnTo>
                        <a:pt x="236" y="25"/>
                      </a:lnTo>
                      <a:lnTo>
                        <a:pt x="233" y="18"/>
                      </a:lnTo>
                      <a:lnTo>
                        <a:pt x="232" y="12"/>
                      </a:lnTo>
                      <a:lnTo>
                        <a:pt x="229" y="4"/>
                      </a:lnTo>
                      <a:lnTo>
                        <a:pt x="228" y="0"/>
                      </a:lnTo>
                      <a:lnTo>
                        <a:pt x="33" y="33"/>
                      </a:lnTo>
                      <a:lnTo>
                        <a:pt x="24" y="37"/>
                      </a:lnTo>
                      <a:lnTo>
                        <a:pt x="8" y="40"/>
                      </a:lnTo>
                      <a:lnTo>
                        <a:pt x="0" y="41"/>
                      </a:lnTo>
                      <a:lnTo>
                        <a:pt x="1" y="45"/>
                      </a:lnTo>
                      <a:lnTo>
                        <a:pt x="1" y="47"/>
                      </a:lnTo>
                      <a:lnTo>
                        <a:pt x="2" y="50"/>
                      </a:lnTo>
                      <a:lnTo>
                        <a:pt x="5" y="57"/>
                      </a:lnTo>
                      <a:lnTo>
                        <a:pt x="6" y="59"/>
                      </a:lnTo>
                      <a:lnTo>
                        <a:pt x="8" y="62"/>
                      </a:lnTo>
                      <a:lnTo>
                        <a:pt x="11" y="68"/>
                      </a:lnTo>
                      <a:lnTo>
                        <a:pt x="11" y="70"/>
                      </a:lnTo>
                      <a:lnTo>
                        <a:pt x="12" y="73"/>
                      </a:lnTo>
                      <a:lnTo>
                        <a:pt x="15" y="77"/>
                      </a:lnTo>
                      <a:lnTo>
                        <a:pt x="18" y="83"/>
                      </a:lnTo>
                      <a:lnTo>
                        <a:pt x="19" y="87"/>
                      </a:lnTo>
                      <a:lnTo>
                        <a:pt x="23" y="95"/>
                      </a:lnTo>
                      <a:lnTo>
                        <a:pt x="29" y="104"/>
                      </a:lnTo>
                      <a:lnTo>
                        <a:pt x="29" y="105"/>
                      </a:lnTo>
                      <a:lnTo>
                        <a:pt x="30" y="106"/>
                      </a:lnTo>
                      <a:lnTo>
                        <a:pt x="34" y="112"/>
                      </a:lnTo>
                      <a:lnTo>
                        <a:pt x="36" y="116"/>
                      </a:lnTo>
                      <a:lnTo>
                        <a:pt x="40" y="120"/>
                      </a:lnTo>
                      <a:lnTo>
                        <a:pt x="42" y="123"/>
                      </a:lnTo>
                      <a:lnTo>
                        <a:pt x="45" y="129"/>
                      </a:lnTo>
                      <a:lnTo>
                        <a:pt x="48" y="131"/>
                      </a:lnTo>
                      <a:lnTo>
                        <a:pt x="48" y="133"/>
                      </a:lnTo>
                      <a:lnTo>
                        <a:pt x="51" y="135"/>
                      </a:lnTo>
                      <a:lnTo>
                        <a:pt x="54" y="138"/>
                      </a:lnTo>
                      <a:lnTo>
                        <a:pt x="58" y="144"/>
                      </a:lnTo>
                      <a:lnTo>
                        <a:pt x="59" y="145"/>
                      </a:lnTo>
                      <a:lnTo>
                        <a:pt x="66" y="152"/>
                      </a:lnTo>
                      <a:lnTo>
                        <a:pt x="67" y="153"/>
                      </a:lnTo>
                      <a:lnTo>
                        <a:pt x="73" y="159"/>
                      </a:lnTo>
                      <a:lnTo>
                        <a:pt x="74" y="160"/>
                      </a:lnTo>
                      <a:lnTo>
                        <a:pt x="78" y="164"/>
                      </a:lnTo>
                      <a:lnTo>
                        <a:pt x="80" y="166"/>
                      </a:lnTo>
                      <a:lnTo>
                        <a:pt x="81" y="167"/>
                      </a:lnTo>
                      <a:lnTo>
                        <a:pt x="85" y="170"/>
                      </a:lnTo>
                      <a:lnTo>
                        <a:pt x="88" y="173"/>
                      </a:lnTo>
                      <a:lnTo>
                        <a:pt x="92" y="176"/>
                      </a:lnTo>
                      <a:lnTo>
                        <a:pt x="95" y="177"/>
                      </a:lnTo>
                      <a:lnTo>
                        <a:pt x="96" y="178"/>
                      </a:lnTo>
                      <a:lnTo>
                        <a:pt x="101" y="181"/>
                      </a:lnTo>
                      <a:lnTo>
                        <a:pt x="102" y="182"/>
                      </a:lnTo>
                      <a:lnTo>
                        <a:pt x="109" y="187"/>
                      </a:lnTo>
                      <a:lnTo>
                        <a:pt x="112" y="188"/>
                      </a:lnTo>
                      <a:lnTo>
                        <a:pt x="117" y="191"/>
                      </a:lnTo>
                      <a:lnTo>
                        <a:pt x="120" y="192"/>
                      </a:lnTo>
                      <a:lnTo>
                        <a:pt x="124" y="195"/>
                      </a:lnTo>
                      <a:lnTo>
                        <a:pt x="127" y="196"/>
                      </a:lnTo>
                      <a:lnTo>
                        <a:pt x="131" y="198"/>
                      </a:lnTo>
                      <a:lnTo>
                        <a:pt x="134" y="199"/>
                      </a:lnTo>
                      <a:lnTo>
                        <a:pt x="139" y="202"/>
                      </a:lnTo>
                      <a:lnTo>
                        <a:pt x="141" y="202"/>
                      </a:lnTo>
                      <a:lnTo>
                        <a:pt x="142" y="202"/>
                      </a:lnTo>
                      <a:lnTo>
                        <a:pt x="148" y="205"/>
                      </a:lnTo>
                      <a:lnTo>
                        <a:pt x="149" y="205"/>
                      </a:lnTo>
                      <a:lnTo>
                        <a:pt x="150" y="205"/>
                      </a:lnTo>
                      <a:lnTo>
                        <a:pt x="157" y="207"/>
                      </a:lnTo>
                      <a:lnTo>
                        <a:pt x="164" y="209"/>
                      </a:lnTo>
                      <a:lnTo>
                        <a:pt x="167" y="210"/>
                      </a:lnTo>
                      <a:lnTo>
                        <a:pt x="171" y="210"/>
                      </a:lnTo>
                      <a:lnTo>
                        <a:pt x="175" y="212"/>
                      </a:lnTo>
                      <a:lnTo>
                        <a:pt x="179" y="212"/>
                      </a:lnTo>
                      <a:lnTo>
                        <a:pt x="182" y="212"/>
                      </a:lnTo>
                      <a:lnTo>
                        <a:pt x="188" y="212"/>
                      </a:lnTo>
                      <a:lnTo>
                        <a:pt x="191" y="213"/>
                      </a:lnTo>
                      <a:lnTo>
                        <a:pt x="195" y="213"/>
                      </a:lnTo>
                      <a:lnTo>
                        <a:pt x="197" y="213"/>
                      </a:lnTo>
                      <a:lnTo>
                        <a:pt x="206" y="213"/>
                      </a:lnTo>
                      <a:lnTo>
                        <a:pt x="442" y="198"/>
                      </a:lnTo>
                      <a:lnTo>
                        <a:pt x="434" y="198"/>
                      </a:lnTo>
                      <a:close/>
                    </a:path>
                  </a:pathLst>
                </a:custGeom>
                <a:solidFill>
                  <a:srgbClr val="808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814" name="Freeform 333"/>
                <p:cNvSpPr>
                  <a:spLocks/>
                </p:cNvSpPr>
                <p:nvPr/>
              </p:nvSpPr>
              <p:spPr bwMode="auto">
                <a:xfrm>
                  <a:off x="8372475" y="1712913"/>
                  <a:ext cx="142875" cy="26988"/>
                </a:xfrm>
                <a:custGeom>
                  <a:avLst/>
                  <a:gdLst>
                    <a:gd name="T0" fmla="*/ 2147483647 w 269"/>
                    <a:gd name="T1" fmla="*/ 0 h 51"/>
                    <a:gd name="T2" fmla="*/ 2147483647 w 269"/>
                    <a:gd name="T3" fmla="*/ 2147483647 h 51"/>
                    <a:gd name="T4" fmla="*/ 0 w 269"/>
                    <a:gd name="T5" fmla="*/ 2147483647 h 51"/>
                    <a:gd name="T6" fmla="*/ 2147483647 w 269"/>
                    <a:gd name="T7" fmla="*/ 2147483647 h 51"/>
                    <a:gd name="T8" fmla="*/ 2147483647 w 269"/>
                    <a:gd name="T9" fmla="*/ 0 h 51"/>
                    <a:gd name="T10" fmla="*/ 0 60000 65536"/>
                    <a:gd name="T11" fmla="*/ 0 60000 65536"/>
                    <a:gd name="T12" fmla="*/ 0 60000 65536"/>
                    <a:gd name="T13" fmla="*/ 0 60000 65536"/>
                    <a:gd name="T14" fmla="*/ 0 60000 65536"/>
                    <a:gd name="T15" fmla="*/ 0 w 269"/>
                    <a:gd name="T16" fmla="*/ 0 h 51"/>
                    <a:gd name="T17" fmla="*/ 269 w 269"/>
                    <a:gd name="T18" fmla="*/ 51 h 51"/>
                  </a:gdLst>
                  <a:ahLst/>
                  <a:cxnLst>
                    <a:cxn ang="T10">
                      <a:pos x="T0" y="T1"/>
                    </a:cxn>
                    <a:cxn ang="T11">
                      <a:pos x="T2" y="T3"/>
                    </a:cxn>
                    <a:cxn ang="T12">
                      <a:pos x="T4" y="T5"/>
                    </a:cxn>
                    <a:cxn ang="T13">
                      <a:pos x="T6" y="T7"/>
                    </a:cxn>
                    <a:cxn ang="T14">
                      <a:pos x="T8" y="T9"/>
                    </a:cxn>
                  </a:cxnLst>
                  <a:rect l="T15" t="T16" r="T17" b="T18"/>
                  <a:pathLst>
                    <a:path w="269" h="51">
                      <a:moveTo>
                        <a:pt x="269" y="0"/>
                      </a:moveTo>
                      <a:lnTo>
                        <a:pt x="229" y="14"/>
                      </a:lnTo>
                      <a:lnTo>
                        <a:pt x="0" y="51"/>
                      </a:lnTo>
                      <a:lnTo>
                        <a:pt x="62" y="36"/>
                      </a:lnTo>
                      <a:lnTo>
                        <a:pt x="269"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17785" name="Group 379"/>
              <p:cNvGrpSpPr>
                <a:grpSpLocks/>
              </p:cNvGrpSpPr>
              <p:nvPr/>
            </p:nvGrpSpPr>
            <p:grpSpPr bwMode="auto">
              <a:xfrm>
                <a:off x="7359622" y="3735435"/>
                <a:ext cx="4202113" cy="1139790"/>
                <a:chOff x="6905399" y="3525328"/>
                <a:chExt cx="4202113" cy="1139790"/>
              </a:xfrm>
            </p:grpSpPr>
            <p:sp>
              <p:nvSpPr>
                <p:cNvPr id="316" name="Freeform 1975"/>
                <p:cNvSpPr>
                  <a:spLocks/>
                </p:cNvSpPr>
                <p:nvPr/>
              </p:nvSpPr>
              <p:spPr bwMode="auto">
                <a:xfrm>
                  <a:off x="6905399" y="3525565"/>
                  <a:ext cx="1130300" cy="755658"/>
                </a:xfrm>
                <a:custGeom>
                  <a:avLst/>
                  <a:gdLst>
                    <a:gd name="T0" fmla="*/ 741 w 741"/>
                    <a:gd name="T1" fmla="*/ 489 h 497"/>
                    <a:gd name="T2" fmla="*/ 741 w 741"/>
                    <a:gd name="T3" fmla="*/ 489 h 497"/>
                    <a:gd name="T4" fmla="*/ 692 w 741"/>
                    <a:gd name="T5" fmla="*/ 493 h 497"/>
                    <a:gd name="T6" fmla="*/ 642 w 741"/>
                    <a:gd name="T7" fmla="*/ 496 h 497"/>
                    <a:gd name="T8" fmla="*/ 594 w 741"/>
                    <a:gd name="T9" fmla="*/ 497 h 497"/>
                    <a:gd name="T10" fmla="*/ 546 w 741"/>
                    <a:gd name="T11" fmla="*/ 496 h 497"/>
                    <a:gd name="T12" fmla="*/ 498 w 741"/>
                    <a:gd name="T13" fmla="*/ 493 h 497"/>
                    <a:gd name="T14" fmla="*/ 450 w 741"/>
                    <a:gd name="T15" fmla="*/ 489 h 497"/>
                    <a:gd name="T16" fmla="*/ 403 w 741"/>
                    <a:gd name="T17" fmla="*/ 484 h 497"/>
                    <a:gd name="T18" fmla="*/ 356 w 741"/>
                    <a:gd name="T19" fmla="*/ 477 h 497"/>
                    <a:gd name="T20" fmla="*/ 310 w 741"/>
                    <a:gd name="T21" fmla="*/ 467 h 497"/>
                    <a:gd name="T22" fmla="*/ 263 w 741"/>
                    <a:gd name="T23" fmla="*/ 458 h 497"/>
                    <a:gd name="T24" fmla="*/ 218 w 741"/>
                    <a:gd name="T25" fmla="*/ 445 h 497"/>
                    <a:gd name="T26" fmla="*/ 174 w 741"/>
                    <a:gd name="T27" fmla="*/ 432 h 497"/>
                    <a:gd name="T28" fmla="*/ 128 w 741"/>
                    <a:gd name="T29" fmla="*/ 418 h 497"/>
                    <a:gd name="T30" fmla="*/ 86 w 741"/>
                    <a:gd name="T31" fmla="*/ 401 h 497"/>
                    <a:gd name="T32" fmla="*/ 42 w 741"/>
                    <a:gd name="T33" fmla="*/ 383 h 497"/>
                    <a:gd name="T34" fmla="*/ 0 w 741"/>
                    <a:gd name="T35" fmla="*/ 364 h 497"/>
                    <a:gd name="T36" fmla="*/ 0 w 741"/>
                    <a:gd name="T37" fmla="*/ 364 h 497"/>
                    <a:gd name="T38" fmla="*/ 53 w 741"/>
                    <a:gd name="T39" fmla="*/ 359 h 497"/>
                    <a:gd name="T40" fmla="*/ 104 w 741"/>
                    <a:gd name="T41" fmla="*/ 352 h 497"/>
                    <a:gd name="T42" fmla="*/ 153 w 741"/>
                    <a:gd name="T43" fmla="*/ 344 h 497"/>
                    <a:gd name="T44" fmla="*/ 202 w 741"/>
                    <a:gd name="T45" fmla="*/ 333 h 497"/>
                    <a:gd name="T46" fmla="*/ 249 w 741"/>
                    <a:gd name="T47" fmla="*/ 319 h 497"/>
                    <a:gd name="T48" fmla="*/ 296 w 741"/>
                    <a:gd name="T49" fmla="*/ 305 h 497"/>
                    <a:gd name="T50" fmla="*/ 341 w 741"/>
                    <a:gd name="T51" fmla="*/ 289 h 497"/>
                    <a:gd name="T52" fmla="*/ 385 w 741"/>
                    <a:gd name="T53" fmla="*/ 271 h 497"/>
                    <a:gd name="T54" fmla="*/ 385 w 741"/>
                    <a:gd name="T55" fmla="*/ 271 h 497"/>
                    <a:gd name="T56" fmla="*/ 356 w 741"/>
                    <a:gd name="T57" fmla="*/ 239 h 497"/>
                    <a:gd name="T58" fmla="*/ 330 w 741"/>
                    <a:gd name="T59" fmla="*/ 206 h 497"/>
                    <a:gd name="T60" fmla="*/ 304 w 741"/>
                    <a:gd name="T61" fmla="*/ 173 h 497"/>
                    <a:gd name="T62" fmla="*/ 281 w 741"/>
                    <a:gd name="T63" fmla="*/ 139 h 497"/>
                    <a:gd name="T64" fmla="*/ 259 w 741"/>
                    <a:gd name="T65" fmla="*/ 104 h 497"/>
                    <a:gd name="T66" fmla="*/ 238 w 741"/>
                    <a:gd name="T67" fmla="*/ 70 h 497"/>
                    <a:gd name="T68" fmla="*/ 220 w 741"/>
                    <a:gd name="T69" fmla="*/ 36 h 497"/>
                    <a:gd name="T70" fmla="*/ 202 w 741"/>
                    <a:gd name="T71" fmla="*/ 0 h 497"/>
                    <a:gd name="T72" fmla="*/ 202 w 741"/>
                    <a:gd name="T73" fmla="*/ 0 h 497"/>
                    <a:gd name="T74" fmla="*/ 233 w 741"/>
                    <a:gd name="T75" fmla="*/ 12 h 497"/>
                    <a:gd name="T76" fmla="*/ 263 w 741"/>
                    <a:gd name="T77" fmla="*/ 25 h 497"/>
                    <a:gd name="T78" fmla="*/ 295 w 741"/>
                    <a:gd name="T79" fmla="*/ 34 h 497"/>
                    <a:gd name="T80" fmla="*/ 326 w 741"/>
                    <a:gd name="T81" fmla="*/ 44 h 497"/>
                    <a:gd name="T82" fmla="*/ 358 w 741"/>
                    <a:gd name="T83" fmla="*/ 54 h 497"/>
                    <a:gd name="T84" fmla="*/ 391 w 741"/>
                    <a:gd name="T85" fmla="*/ 60 h 497"/>
                    <a:gd name="T86" fmla="*/ 424 w 741"/>
                    <a:gd name="T87" fmla="*/ 67 h 497"/>
                    <a:gd name="T88" fmla="*/ 457 w 741"/>
                    <a:gd name="T89" fmla="*/ 71 h 497"/>
                    <a:gd name="T90" fmla="*/ 490 w 741"/>
                    <a:gd name="T91" fmla="*/ 76 h 497"/>
                    <a:gd name="T92" fmla="*/ 524 w 741"/>
                    <a:gd name="T93" fmla="*/ 78 h 497"/>
                    <a:gd name="T94" fmla="*/ 558 w 741"/>
                    <a:gd name="T95" fmla="*/ 81 h 497"/>
                    <a:gd name="T96" fmla="*/ 593 w 741"/>
                    <a:gd name="T97" fmla="*/ 81 h 497"/>
                    <a:gd name="T98" fmla="*/ 628 w 741"/>
                    <a:gd name="T99" fmla="*/ 81 h 497"/>
                    <a:gd name="T100" fmla="*/ 663 w 741"/>
                    <a:gd name="T101" fmla="*/ 78 h 497"/>
                    <a:gd name="T102" fmla="*/ 699 w 741"/>
                    <a:gd name="T103" fmla="*/ 76 h 497"/>
                    <a:gd name="T104" fmla="*/ 734 w 741"/>
                    <a:gd name="T105" fmla="*/ 70 h 497"/>
                    <a:gd name="T106" fmla="*/ 741 w 741"/>
                    <a:gd name="T107" fmla="*/ 48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1" h="497">
                      <a:moveTo>
                        <a:pt x="741" y="489"/>
                      </a:moveTo>
                      <a:lnTo>
                        <a:pt x="741" y="489"/>
                      </a:lnTo>
                      <a:lnTo>
                        <a:pt x="692" y="493"/>
                      </a:lnTo>
                      <a:lnTo>
                        <a:pt x="642" y="496"/>
                      </a:lnTo>
                      <a:lnTo>
                        <a:pt x="594" y="497"/>
                      </a:lnTo>
                      <a:lnTo>
                        <a:pt x="546" y="496"/>
                      </a:lnTo>
                      <a:lnTo>
                        <a:pt x="498" y="493"/>
                      </a:lnTo>
                      <a:lnTo>
                        <a:pt x="450" y="489"/>
                      </a:lnTo>
                      <a:lnTo>
                        <a:pt x="403" y="484"/>
                      </a:lnTo>
                      <a:lnTo>
                        <a:pt x="356" y="477"/>
                      </a:lnTo>
                      <a:lnTo>
                        <a:pt x="310" y="467"/>
                      </a:lnTo>
                      <a:lnTo>
                        <a:pt x="263" y="458"/>
                      </a:lnTo>
                      <a:lnTo>
                        <a:pt x="218" y="445"/>
                      </a:lnTo>
                      <a:lnTo>
                        <a:pt x="174" y="432"/>
                      </a:lnTo>
                      <a:lnTo>
                        <a:pt x="128" y="418"/>
                      </a:lnTo>
                      <a:lnTo>
                        <a:pt x="86" y="401"/>
                      </a:lnTo>
                      <a:lnTo>
                        <a:pt x="42" y="383"/>
                      </a:lnTo>
                      <a:lnTo>
                        <a:pt x="0" y="364"/>
                      </a:lnTo>
                      <a:lnTo>
                        <a:pt x="0" y="364"/>
                      </a:lnTo>
                      <a:lnTo>
                        <a:pt x="53" y="359"/>
                      </a:lnTo>
                      <a:lnTo>
                        <a:pt x="104" y="352"/>
                      </a:lnTo>
                      <a:lnTo>
                        <a:pt x="153" y="344"/>
                      </a:lnTo>
                      <a:lnTo>
                        <a:pt x="202" y="333"/>
                      </a:lnTo>
                      <a:lnTo>
                        <a:pt x="249" y="319"/>
                      </a:lnTo>
                      <a:lnTo>
                        <a:pt x="296" y="305"/>
                      </a:lnTo>
                      <a:lnTo>
                        <a:pt x="341" y="289"/>
                      </a:lnTo>
                      <a:lnTo>
                        <a:pt x="385" y="271"/>
                      </a:lnTo>
                      <a:lnTo>
                        <a:pt x="385" y="271"/>
                      </a:lnTo>
                      <a:lnTo>
                        <a:pt x="356" y="239"/>
                      </a:lnTo>
                      <a:lnTo>
                        <a:pt x="330" y="206"/>
                      </a:lnTo>
                      <a:lnTo>
                        <a:pt x="304" y="173"/>
                      </a:lnTo>
                      <a:lnTo>
                        <a:pt x="281" y="139"/>
                      </a:lnTo>
                      <a:lnTo>
                        <a:pt x="259" y="104"/>
                      </a:lnTo>
                      <a:lnTo>
                        <a:pt x="238" y="70"/>
                      </a:lnTo>
                      <a:lnTo>
                        <a:pt x="220" y="36"/>
                      </a:lnTo>
                      <a:lnTo>
                        <a:pt x="202" y="0"/>
                      </a:lnTo>
                      <a:lnTo>
                        <a:pt x="202" y="0"/>
                      </a:lnTo>
                      <a:lnTo>
                        <a:pt x="233" y="12"/>
                      </a:lnTo>
                      <a:lnTo>
                        <a:pt x="263" y="25"/>
                      </a:lnTo>
                      <a:lnTo>
                        <a:pt x="295" y="34"/>
                      </a:lnTo>
                      <a:lnTo>
                        <a:pt x="326" y="44"/>
                      </a:lnTo>
                      <a:lnTo>
                        <a:pt x="358" y="54"/>
                      </a:lnTo>
                      <a:lnTo>
                        <a:pt x="391" y="60"/>
                      </a:lnTo>
                      <a:lnTo>
                        <a:pt x="424" y="67"/>
                      </a:lnTo>
                      <a:lnTo>
                        <a:pt x="457" y="71"/>
                      </a:lnTo>
                      <a:lnTo>
                        <a:pt x="490" y="76"/>
                      </a:lnTo>
                      <a:lnTo>
                        <a:pt x="524" y="78"/>
                      </a:lnTo>
                      <a:lnTo>
                        <a:pt x="558" y="81"/>
                      </a:lnTo>
                      <a:lnTo>
                        <a:pt x="593" y="81"/>
                      </a:lnTo>
                      <a:lnTo>
                        <a:pt x="628" y="81"/>
                      </a:lnTo>
                      <a:lnTo>
                        <a:pt x="663" y="78"/>
                      </a:lnTo>
                      <a:lnTo>
                        <a:pt x="699" y="76"/>
                      </a:lnTo>
                      <a:lnTo>
                        <a:pt x="734" y="70"/>
                      </a:lnTo>
                      <a:lnTo>
                        <a:pt x="741" y="489"/>
                      </a:lnTo>
                      <a:close/>
                    </a:path>
                  </a:pathLst>
                </a:custGeom>
                <a:solidFill>
                  <a:schemeClr val="tx1">
                    <a:lumMod val="65000"/>
                    <a:lumOff val="35000"/>
                  </a:schemeClr>
                </a:solidFill>
                <a:ln>
                  <a:noFill/>
                </a:ln>
                <a:extLst/>
              </p:spPr>
              <p:txBody>
                <a:bodyPr/>
                <a:lstStyle/>
                <a:p>
                  <a:pPr eaLnBrk="1" hangingPunct="1">
                    <a:defRPr/>
                  </a:pPr>
                  <a:endParaRPr lang="en-US" altLang="zh-CN"/>
                </a:p>
              </p:txBody>
            </p:sp>
            <p:sp>
              <p:nvSpPr>
                <p:cNvPr id="317" name="Freeform 1977"/>
                <p:cNvSpPr>
                  <a:spLocks/>
                </p:cNvSpPr>
                <p:nvPr/>
              </p:nvSpPr>
              <p:spPr bwMode="auto">
                <a:xfrm>
                  <a:off x="7707087" y="3635104"/>
                  <a:ext cx="328612" cy="330203"/>
                </a:xfrm>
                <a:custGeom>
                  <a:avLst/>
                  <a:gdLst>
                    <a:gd name="T0" fmla="*/ 0 w 196"/>
                    <a:gd name="T1" fmla="*/ 91 h 215"/>
                    <a:gd name="T2" fmla="*/ 196 w 196"/>
                    <a:gd name="T3" fmla="*/ 0 h 215"/>
                    <a:gd name="T4" fmla="*/ 185 w 196"/>
                    <a:gd name="T5" fmla="*/ 215 h 215"/>
                    <a:gd name="T6" fmla="*/ 0 w 196"/>
                    <a:gd name="T7" fmla="*/ 91 h 215"/>
                  </a:gdLst>
                  <a:ahLst/>
                  <a:cxnLst>
                    <a:cxn ang="0">
                      <a:pos x="T0" y="T1"/>
                    </a:cxn>
                    <a:cxn ang="0">
                      <a:pos x="T2" y="T3"/>
                    </a:cxn>
                    <a:cxn ang="0">
                      <a:pos x="T4" y="T5"/>
                    </a:cxn>
                    <a:cxn ang="0">
                      <a:pos x="T6" y="T7"/>
                    </a:cxn>
                  </a:cxnLst>
                  <a:rect l="0" t="0" r="r" b="b"/>
                  <a:pathLst>
                    <a:path w="196" h="215">
                      <a:moveTo>
                        <a:pt x="0" y="91"/>
                      </a:moveTo>
                      <a:lnTo>
                        <a:pt x="196" y="0"/>
                      </a:lnTo>
                      <a:lnTo>
                        <a:pt x="185" y="215"/>
                      </a:lnTo>
                      <a:lnTo>
                        <a:pt x="0" y="91"/>
                      </a:lnTo>
                      <a:close/>
                    </a:path>
                  </a:pathLst>
                </a:custGeom>
                <a:solidFill>
                  <a:schemeClr val="tx1">
                    <a:lumMod val="95000"/>
                    <a:lumOff val="5000"/>
                  </a:schemeClr>
                </a:solidFill>
                <a:ln>
                  <a:noFill/>
                </a:ln>
                <a:extLst/>
              </p:spPr>
              <p:txBody>
                <a:bodyPr/>
                <a:lstStyle/>
                <a:p>
                  <a:pPr eaLnBrk="1" hangingPunct="1">
                    <a:defRPr/>
                  </a:pPr>
                  <a:endParaRPr lang="en-US" altLang="zh-CN"/>
                </a:p>
              </p:txBody>
            </p:sp>
            <p:sp>
              <p:nvSpPr>
                <p:cNvPr id="318" name="Freeform 1978"/>
                <p:cNvSpPr>
                  <a:spLocks/>
                </p:cNvSpPr>
                <p:nvPr/>
              </p:nvSpPr>
              <p:spPr bwMode="auto">
                <a:xfrm>
                  <a:off x="9977212" y="3525565"/>
                  <a:ext cx="1130300" cy="755658"/>
                </a:xfrm>
                <a:custGeom>
                  <a:avLst/>
                  <a:gdLst>
                    <a:gd name="T0" fmla="*/ 0 w 739"/>
                    <a:gd name="T1" fmla="*/ 489 h 497"/>
                    <a:gd name="T2" fmla="*/ 0 w 739"/>
                    <a:gd name="T3" fmla="*/ 489 h 497"/>
                    <a:gd name="T4" fmla="*/ 48 w 739"/>
                    <a:gd name="T5" fmla="*/ 493 h 497"/>
                    <a:gd name="T6" fmla="*/ 98 w 739"/>
                    <a:gd name="T7" fmla="*/ 496 h 497"/>
                    <a:gd name="T8" fmla="*/ 146 w 739"/>
                    <a:gd name="T9" fmla="*/ 497 h 497"/>
                    <a:gd name="T10" fmla="*/ 194 w 739"/>
                    <a:gd name="T11" fmla="*/ 496 h 497"/>
                    <a:gd name="T12" fmla="*/ 242 w 739"/>
                    <a:gd name="T13" fmla="*/ 493 h 497"/>
                    <a:gd name="T14" fmla="*/ 290 w 739"/>
                    <a:gd name="T15" fmla="*/ 489 h 497"/>
                    <a:gd name="T16" fmla="*/ 338 w 739"/>
                    <a:gd name="T17" fmla="*/ 484 h 497"/>
                    <a:gd name="T18" fmla="*/ 385 w 739"/>
                    <a:gd name="T19" fmla="*/ 477 h 497"/>
                    <a:gd name="T20" fmla="*/ 430 w 739"/>
                    <a:gd name="T21" fmla="*/ 467 h 497"/>
                    <a:gd name="T22" fmla="*/ 477 w 739"/>
                    <a:gd name="T23" fmla="*/ 458 h 497"/>
                    <a:gd name="T24" fmla="*/ 522 w 739"/>
                    <a:gd name="T25" fmla="*/ 445 h 497"/>
                    <a:gd name="T26" fmla="*/ 568 w 739"/>
                    <a:gd name="T27" fmla="*/ 432 h 497"/>
                    <a:gd name="T28" fmla="*/ 611 w 739"/>
                    <a:gd name="T29" fmla="*/ 418 h 497"/>
                    <a:gd name="T30" fmla="*/ 655 w 739"/>
                    <a:gd name="T31" fmla="*/ 401 h 497"/>
                    <a:gd name="T32" fmla="*/ 698 w 739"/>
                    <a:gd name="T33" fmla="*/ 383 h 497"/>
                    <a:gd name="T34" fmla="*/ 739 w 739"/>
                    <a:gd name="T35" fmla="*/ 364 h 497"/>
                    <a:gd name="T36" fmla="*/ 739 w 739"/>
                    <a:gd name="T37" fmla="*/ 364 h 497"/>
                    <a:gd name="T38" fmla="*/ 687 w 739"/>
                    <a:gd name="T39" fmla="*/ 359 h 497"/>
                    <a:gd name="T40" fmla="*/ 636 w 739"/>
                    <a:gd name="T41" fmla="*/ 352 h 497"/>
                    <a:gd name="T42" fmla="*/ 587 w 739"/>
                    <a:gd name="T43" fmla="*/ 344 h 497"/>
                    <a:gd name="T44" fmla="*/ 537 w 739"/>
                    <a:gd name="T45" fmla="*/ 333 h 497"/>
                    <a:gd name="T46" fmla="*/ 491 w 739"/>
                    <a:gd name="T47" fmla="*/ 319 h 497"/>
                    <a:gd name="T48" fmla="*/ 444 w 739"/>
                    <a:gd name="T49" fmla="*/ 305 h 497"/>
                    <a:gd name="T50" fmla="*/ 399 w 739"/>
                    <a:gd name="T51" fmla="*/ 289 h 497"/>
                    <a:gd name="T52" fmla="*/ 355 w 739"/>
                    <a:gd name="T53" fmla="*/ 271 h 497"/>
                    <a:gd name="T54" fmla="*/ 355 w 739"/>
                    <a:gd name="T55" fmla="*/ 271 h 497"/>
                    <a:gd name="T56" fmla="*/ 383 w 739"/>
                    <a:gd name="T57" fmla="*/ 239 h 497"/>
                    <a:gd name="T58" fmla="*/ 411 w 739"/>
                    <a:gd name="T59" fmla="*/ 206 h 497"/>
                    <a:gd name="T60" fmla="*/ 436 w 739"/>
                    <a:gd name="T61" fmla="*/ 173 h 497"/>
                    <a:gd name="T62" fmla="*/ 459 w 739"/>
                    <a:gd name="T63" fmla="*/ 139 h 497"/>
                    <a:gd name="T64" fmla="*/ 481 w 739"/>
                    <a:gd name="T65" fmla="*/ 104 h 497"/>
                    <a:gd name="T66" fmla="*/ 502 w 739"/>
                    <a:gd name="T67" fmla="*/ 70 h 497"/>
                    <a:gd name="T68" fmla="*/ 521 w 739"/>
                    <a:gd name="T69" fmla="*/ 36 h 497"/>
                    <a:gd name="T70" fmla="*/ 537 w 739"/>
                    <a:gd name="T71" fmla="*/ 0 h 497"/>
                    <a:gd name="T72" fmla="*/ 537 w 739"/>
                    <a:gd name="T73" fmla="*/ 0 h 497"/>
                    <a:gd name="T74" fmla="*/ 507 w 739"/>
                    <a:gd name="T75" fmla="*/ 12 h 497"/>
                    <a:gd name="T76" fmla="*/ 477 w 739"/>
                    <a:gd name="T77" fmla="*/ 25 h 497"/>
                    <a:gd name="T78" fmla="*/ 445 w 739"/>
                    <a:gd name="T79" fmla="*/ 34 h 497"/>
                    <a:gd name="T80" fmla="*/ 414 w 739"/>
                    <a:gd name="T81" fmla="*/ 44 h 497"/>
                    <a:gd name="T82" fmla="*/ 382 w 739"/>
                    <a:gd name="T83" fmla="*/ 54 h 497"/>
                    <a:gd name="T84" fmla="*/ 349 w 739"/>
                    <a:gd name="T85" fmla="*/ 60 h 497"/>
                    <a:gd name="T86" fmla="*/ 316 w 739"/>
                    <a:gd name="T87" fmla="*/ 67 h 497"/>
                    <a:gd name="T88" fmla="*/ 283 w 739"/>
                    <a:gd name="T89" fmla="*/ 71 h 497"/>
                    <a:gd name="T90" fmla="*/ 250 w 739"/>
                    <a:gd name="T91" fmla="*/ 76 h 497"/>
                    <a:gd name="T92" fmla="*/ 216 w 739"/>
                    <a:gd name="T93" fmla="*/ 78 h 497"/>
                    <a:gd name="T94" fmla="*/ 181 w 739"/>
                    <a:gd name="T95" fmla="*/ 81 h 497"/>
                    <a:gd name="T96" fmla="*/ 147 w 739"/>
                    <a:gd name="T97" fmla="*/ 81 h 497"/>
                    <a:gd name="T98" fmla="*/ 111 w 739"/>
                    <a:gd name="T99" fmla="*/ 81 h 497"/>
                    <a:gd name="T100" fmla="*/ 77 w 739"/>
                    <a:gd name="T101" fmla="*/ 78 h 497"/>
                    <a:gd name="T102" fmla="*/ 41 w 739"/>
                    <a:gd name="T103" fmla="*/ 76 h 497"/>
                    <a:gd name="T104" fmla="*/ 5 w 739"/>
                    <a:gd name="T105" fmla="*/ 70 h 497"/>
                    <a:gd name="T106" fmla="*/ 0 w 739"/>
                    <a:gd name="T107" fmla="*/ 48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497">
                      <a:moveTo>
                        <a:pt x="0" y="489"/>
                      </a:moveTo>
                      <a:lnTo>
                        <a:pt x="0" y="489"/>
                      </a:lnTo>
                      <a:lnTo>
                        <a:pt x="48" y="493"/>
                      </a:lnTo>
                      <a:lnTo>
                        <a:pt x="98" y="496"/>
                      </a:lnTo>
                      <a:lnTo>
                        <a:pt x="146" y="497"/>
                      </a:lnTo>
                      <a:lnTo>
                        <a:pt x="194" y="496"/>
                      </a:lnTo>
                      <a:lnTo>
                        <a:pt x="242" y="493"/>
                      </a:lnTo>
                      <a:lnTo>
                        <a:pt x="290" y="489"/>
                      </a:lnTo>
                      <a:lnTo>
                        <a:pt x="338" y="484"/>
                      </a:lnTo>
                      <a:lnTo>
                        <a:pt x="385" y="477"/>
                      </a:lnTo>
                      <a:lnTo>
                        <a:pt x="430" y="467"/>
                      </a:lnTo>
                      <a:lnTo>
                        <a:pt x="477" y="458"/>
                      </a:lnTo>
                      <a:lnTo>
                        <a:pt x="522" y="445"/>
                      </a:lnTo>
                      <a:lnTo>
                        <a:pt x="568" y="432"/>
                      </a:lnTo>
                      <a:lnTo>
                        <a:pt x="611" y="418"/>
                      </a:lnTo>
                      <a:lnTo>
                        <a:pt x="655" y="401"/>
                      </a:lnTo>
                      <a:lnTo>
                        <a:pt x="698" y="383"/>
                      </a:lnTo>
                      <a:lnTo>
                        <a:pt x="739" y="364"/>
                      </a:lnTo>
                      <a:lnTo>
                        <a:pt x="739" y="364"/>
                      </a:lnTo>
                      <a:lnTo>
                        <a:pt x="687" y="359"/>
                      </a:lnTo>
                      <a:lnTo>
                        <a:pt x="636" y="352"/>
                      </a:lnTo>
                      <a:lnTo>
                        <a:pt x="587" y="344"/>
                      </a:lnTo>
                      <a:lnTo>
                        <a:pt x="537" y="333"/>
                      </a:lnTo>
                      <a:lnTo>
                        <a:pt x="491" y="319"/>
                      </a:lnTo>
                      <a:lnTo>
                        <a:pt x="444" y="305"/>
                      </a:lnTo>
                      <a:lnTo>
                        <a:pt x="399" y="289"/>
                      </a:lnTo>
                      <a:lnTo>
                        <a:pt x="355" y="271"/>
                      </a:lnTo>
                      <a:lnTo>
                        <a:pt x="355" y="271"/>
                      </a:lnTo>
                      <a:lnTo>
                        <a:pt x="383" y="239"/>
                      </a:lnTo>
                      <a:lnTo>
                        <a:pt x="411" y="206"/>
                      </a:lnTo>
                      <a:lnTo>
                        <a:pt x="436" y="173"/>
                      </a:lnTo>
                      <a:lnTo>
                        <a:pt x="459" y="139"/>
                      </a:lnTo>
                      <a:lnTo>
                        <a:pt x="481" y="104"/>
                      </a:lnTo>
                      <a:lnTo>
                        <a:pt x="502" y="70"/>
                      </a:lnTo>
                      <a:lnTo>
                        <a:pt x="521" y="36"/>
                      </a:lnTo>
                      <a:lnTo>
                        <a:pt x="537" y="0"/>
                      </a:lnTo>
                      <a:lnTo>
                        <a:pt x="537" y="0"/>
                      </a:lnTo>
                      <a:lnTo>
                        <a:pt x="507" y="12"/>
                      </a:lnTo>
                      <a:lnTo>
                        <a:pt x="477" y="25"/>
                      </a:lnTo>
                      <a:lnTo>
                        <a:pt x="445" y="34"/>
                      </a:lnTo>
                      <a:lnTo>
                        <a:pt x="414" y="44"/>
                      </a:lnTo>
                      <a:lnTo>
                        <a:pt x="382" y="54"/>
                      </a:lnTo>
                      <a:lnTo>
                        <a:pt x="349" y="60"/>
                      </a:lnTo>
                      <a:lnTo>
                        <a:pt x="316" y="67"/>
                      </a:lnTo>
                      <a:lnTo>
                        <a:pt x="283" y="71"/>
                      </a:lnTo>
                      <a:lnTo>
                        <a:pt x="250" y="76"/>
                      </a:lnTo>
                      <a:lnTo>
                        <a:pt x="216" y="78"/>
                      </a:lnTo>
                      <a:lnTo>
                        <a:pt x="181" y="81"/>
                      </a:lnTo>
                      <a:lnTo>
                        <a:pt x="147" y="81"/>
                      </a:lnTo>
                      <a:lnTo>
                        <a:pt x="111" y="81"/>
                      </a:lnTo>
                      <a:lnTo>
                        <a:pt x="77" y="78"/>
                      </a:lnTo>
                      <a:lnTo>
                        <a:pt x="41" y="76"/>
                      </a:lnTo>
                      <a:lnTo>
                        <a:pt x="5" y="70"/>
                      </a:lnTo>
                      <a:lnTo>
                        <a:pt x="0" y="489"/>
                      </a:lnTo>
                      <a:close/>
                    </a:path>
                  </a:pathLst>
                </a:custGeom>
                <a:solidFill>
                  <a:schemeClr val="tx1">
                    <a:lumMod val="65000"/>
                    <a:lumOff val="35000"/>
                  </a:schemeClr>
                </a:solidFill>
                <a:ln>
                  <a:noFill/>
                </a:ln>
                <a:extLst/>
              </p:spPr>
              <p:txBody>
                <a:bodyPr/>
                <a:lstStyle/>
                <a:p>
                  <a:pPr eaLnBrk="1" hangingPunct="1">
                    <a:defRPr/>
                  </a:pPr>
                  <a:endParaRPr lang="en-US" altLang="zh-CN"/>
                </a:p>
              </p:txBody>
            </p:sp>
            <p:sp>
              <p:nvSpPr>
                <p:cNvPr id="319" name="Freeform 1980"/>
                <p:cNvSpPr>
                  <a:spLocks/>
                </p:cNvSpPr>
                <p:nvPr/>
              </p:nvSpPr>
              <p:spPr bwMode="auto">
                <a:xfrm>
                  <a:off x="9977212" y="3635104"/>
                  <a:ext cx="325437" cy="330203"/>
                </a:xfrm>
                <a:custGeom>
                  <a:avLst/>
                  <a:gdLst>
                    <a:gd name="T0" fmla="*/ 195 w 195"/>
                    <a:gd name="T1" fmla="*/ 91 h 215"/>
                    <a:gd name="T2" fmla="*/ 0 w 195"/>
                    <a:gd name="T3" fmla="*/ 0 h 215"/>
                    <a:gd name="T4" fmla="*/ 9 w 195"/>
                    <a:gd name="T5" fmla="*/ 215 h 215"/>
                    <a:gd name="T6" fmla="*/ 195 w 195"/>
                    <a:gd name="T7" fmla="*/ 91 h 215"/>
                  </a:gdLst>
                  <a:ahLst/>
                  <a:cxnLst>
                    <a:cxn ang="0">
                      <a:pos x="T0" y="T1"/>
                    </a:cxn>
                    <a:cxn ang="0">
                      <a:pos x="T2" y="T3"/>
                    </a:cxn>
                    <a:cxn ang="0">
                      <a:pos x="T4" y="T5"/>
                    </a:cxn>
                    <a:cxn ang="0">
                      <a:pos x="T6" y="T7"/>
                    </a:cxn>
                  </a:cxnLst>
                  <a:rect l="0" t="0" r="r" b="b"/>
                  <a:pathLst>
                    <a:path w="195" h="215">
                      <a:moveTo>
                        <a:pt x="195" y="91"/>
                      </a:moveTo>
                      <a:lnTo>
                        <a:pt x="0" y="0"/>
                      </a:lnTo>
                      <a:lnTo>
                        <a:pt x="9" y="215"/>
                      </a:lnTo>
                      <a:lnTo>
                        <a:pt x="195" y="91"/>
                      </a:lnTo>
                      <a:close/>
                    </a:path>
                  </a:pathLst>
                </a:custGeom>
                <a:solidFill>
                  <a:schemeClr val="tx1">
                    <a:lumMod val="95000"/>
                    <a:lumOff val="5000"/>
                  </a:schemeClr>
                </a:solidFill>
                <a:ln>
                  <a:noFill/>
                </a:ln>
                <a:extLst/>
              </p:spPr>
              <p:txBody>
                <a:bodyPr/>
                <a:lstStyle/>
                <a:p>
                  <a:pPr eaLnBrk="1" hangingPunct="1">
                    <a:defRPr/>
                  </a:pPr>
                  <a:endParaRPr lang="en-US" altLang="zh-CN"/>
                </a:p>
              </p:txBody>
            </p:sp>
            <p:sp>
              <p:nvSpPr>
                <p:cNvPr id="321" name="Freeform 1983"/>
                <p:cNvSpPr>
                  <a:spLocks/>
                </p:cNvSpPr>
                <p:nvPr/>
              </p:nvSpPr>
              <p:spPr bwMode="auto">
                <a:xfrm>
                  <a:off x="7473724" y="3777981"/>
                  <a:ext cx="3070225" cy="887421"/>
                </a:xfrm>
                <a:custGeom>
                  <a:avLst/>
                  <a:gdLst>
                    <a:gd name="T0" fmla="*/ 2014 w 2014"/>
                    <a:gd name="T1" fmla="*/ 382 h 583"/>
                    <a:gd name="T2" fmla="*/ 1892 w 2014"/>
                    <a:gd name="T3" fmla="*/ 429 h 583"/>
                    <a:gd name="T4" fmla="*/ 1768 w 2014"/>
                    <a:gd name="T5" fmla="*/ 470 h 583"/>
                    <a:gd name="T6" fmla="*/ 1644 w 2014"/>
                    <a:gd name="T7" fmla="*/ 504 h 583"/>
                    <a:gd name="T8" fmla="*/ 1518 w 2014"/>
                    <a:gd name="T9" fmla="*/ 532 h 583"/>
                    <a:gd name="T10" fmla="*/ 1390 w 2014"/>
                    <a:gd name="T11" fmla="*/ 554 h 583"/>
                    <a:gd name="T12" fmla="*/ 1264 w 2014"/>
                    <a:gd name="T13" fmla="*/ 570 h 583"/>
                    <a:gd name="T14" fmla="*/ 1135 w 2014"/>
                    <a:gd name="T15" fmla="*/ 580 h 583"/>
                    <a:gd name="T16" fmla="*/ 1007 w 2014"/>
                    <a:gd name="T17" fmla="*/ 583 h 583"/>
                    <a:gd name="T18" fmla="*/ 878 w 2014"/>
                    <a:gd name="T19" fmla="*/ 580 h 583"/>
                    <a:gd name="T20" fmla="*/ 750 w 2014"/>
                    <a:gd name="T21" fmla="*/ 570 h 583"/>
                    <a:gd name="T22" fmla="*/ 622 w 2014"/>
                    <a:gd name="T23" fmla="*/ 554 h 583"/>
                    <a:gd name="T24" fmla="*/ 496 w 2014"/>
                    <a:gd name="T25" fmla="*/ 532 h 583"/>
                    <a:gd name="T26" fmla="*/ 369 w 2014"/>
                    <a:gd name="T27" fmla="*/ 504 h 583"/>
                    <a:gd name="T28" fmla="*/ 244 w 2014"/>
                    <a:gd name="T29" fmla="*/ 470 h 583"/>
                    <a:gd name="T30" fmla="*/ 120 w 2014"/>
                    <a:gd name="T31" fmla="*/ 429 h 583"/>
                    <a:gd name="T32" fmla="*/ 0 w 2014"/>
                    <a:gd name="T33" fmla="*/ 382 h 583"/>
                    <a:gd name="T34" fmla="*/ 158 w 2014"/>
                    <a:gd name="T35" fmla="*/ 0 h 583"/>
                    <a:gd name="T36" fmla="*/ 208 w 2014"/>
                    <a:gd name="T37" fmla="*/ 20 h 583"/>
                    <a:gd name="T38" fmla="*/ 311 w 2014"/>
                    <a:gd name="T39" fmla="*/ 58 h 583"/>
                    <a:gd name="T40" fmla="*/ 416 w 2014"/>
                    <a:gd name="T41" fmla="*/ 89 h 583"/>
                    <a:gd name="T42" fmla="*/ 522 w 2014"/>
                    <a:gd name="T43" fmla="*/ 117 h 583"/>
                    <a:gd name="T44" fmla="*/ 629 w 2014"/>
                    <a:gd name="T45" fmla="*/ 137 h 583"/>
                    <a:gd name="T46" fmla="*/ 736 w 2014"/>
                    <a:gd name="T47" fmla="*/ 152 h 583"/>
                    <a:gd name="T48" fmla="*/ 845 w 2014"/>
                    <a:gd name="T49" fmla="*/ 163 h 583"/>
                    <a:gd name="T50" fmla="*/ 952 w 2014"/>
                    <a:gd name="T51" fmla="*/ 169 h 583"/>
                    <a:gd name="T52" fmla="*/ 1060 w 2014"/>
                    <a:gd name="T53" fmla="*/ 169 h 583"/>
                    <a:gd name="T54" fmla="*/ 1169 w 2014"/>
                    <a:gd name="T55" fmla="*/ 163 h 583"/>
                    <a:gd name="T56" fmla="*/ 1276 w 2014"/>
                    <a:gd name="T57" fmla="*/ 152 h 583"/>
                    <a:gd name="T58" fmla="*/ 1385 w 2014"/>
                    <a:gd name="T59" fmla="*/ 137 h 583"/>
                    <a:gd name="T60" fmla="*/ 1490 w 2014"/>
                    <a:gd name="T61" fmla="*/ 117 h 583"/>
                    <a:gd name="T62" fmla="*/ 1596 w 2014"/>
                    <a:gd name="T63" fmla="*/ 89 h 583"/>
                    <a:gd name="T64" fmla="*/ 1702 w 2014"/>
                    <a:gd name="T65" fmla="*/ 58 h 583"/>
                    <a:gd name="T66" fmla="*/ 1805 w 2014"/>
                    <a:gd name="T67" fmla="*/ 20 h 583"/>
                    <a:gd name="T68" fmla="*/ 1856 w 2014"/>
                    <a:gd name="T69" fmla="*/ 0 h 583"/>
                    <a:gd name="T70" fmla="*/ 2014 w 2014"/>
                    <a:gd name="T71" fmla="*/ 382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14" h="583">
                      <a:moveTo>
                        <a:pt x="2014" y="382"/>
                      </a:moveTo>
                      <a:lnTo>
                        <a:pt x="2014" y="382"/>
                      </a:lnTo>
                      <a:lnTo>
                        <a:pt x="1954" y="407"/>
                      </a:lnTo>
                      <a:lnTo>
                        <a:pt x="1892" y="429"/>
                      </a:lnTo>
                      <a:lnTo>
                        <a:pt x="1831" y="451"/>
                      </a:lnTo>
                      <a:lnTo>
                        <a:pt x="1768" y="470"/>
                      </a:lnTo>
                      <a:lnTo>
                        <a:pt x="1706" y="488"/>
                      </a:lnTo>
                      <a:lnTo>
                        <a:pt x="1644" y="504"/>
                      </a:lnTo>
                      <a:lnTo>
                        <a:pt x="1581" y="519"/>
                      </a:lnTo>
                      <a:lnTo>
                        <a:pt x="1518" y="532"/>
                      </a:lnTo>
                      <a:lnTo>
                        <a:pt x="1455" y="544"/>
                      </a:lnTo>
                      <a:lnTo>
                        <a:pt x="1390" y="554"/>
                      </a:lnTo>
                      <a:lnTo>
                        <a:pt x="1327" y="563"/>
                      </a:lnTo>
                      <a:lnTo>
                        <a:pt x="1264" y="570"/>
                      </a:lnTo>
                      <a:lnTo>
                        <a:pt x="1199" y="576"/>
                      </a:lnTo>
                      <a:lnTo>
                        <a:pt x="1135" y="580"/>
                      </a:lnTo>
                      <a:lnTo>
                        <a:pt x="1071" y="581"/>
                      </a:lnTo>
                      <a:lnTo>
                        <a:pt x="1007" y="583"/>
                      </a:lnTo>
                      <a:lnTo>
                        <a:pt x="942" y="581"/>
                      </a:lnTo>
                      <a:lnTo>
                        <a:pt x="878" y="580"/>
                      </a:lnTo>
                      <a:lnTo>
                        <a:pt x="814" y="576"/>
                      </a:lnTo>
                      <a:lnTo>
                        <a:pt x="750" y="570"/>
                      </a:lnTo>
                      <a:lnTo>
                        <a:pt x="687" y="563"/>
                      </a:lnTo>
                      <a:lnTo>
                        <a:pt x="622" y="554"/>
                      </a:lnTo>
                      <a:lnTo>
                        <a:pt x="559" y="544"/>
                      </a:lnTo>
                      <a:lnTo>
                        <a:pt x="496" y="532"/>
                      </a:lnTo>
                      <a:lnTo>
                        <a:pt x="432" y="519"/>
                      </a:lnTo>
                      <a:lnTo>
                        <a:pt x="369" y="504"/>
                      </a:lnTo>
                      <a:lnTo>
                        <a:pt x="307" y="488"/>
                      </a:lnTo>
                      <a:lnTo>
                        <a:pt x="244" y="470"/>
                      </a:lnTo>
                      <a:lnTo>
                        <a:pt x="182" y="451"/>
                      </a:lnTo>
                      <a:lnTo>
                        <a:pt x="120" y="429"/>
                      </a:lnTo>
                      <a:lnTo>
                        <a:pt x="60" y="407"/>
                      </a:lnTo>
                      <a:lnTo>
                        <a:pt x="0" y="382"/>
                      </a:lnTo>
                      <a:lnTo>
                        <a:pt x="0" y="382"/>
                      </a:lnTo>
                      <a:lnTo>
                        <a:pt x="158" y="0"/>
                      </a:lnTo>
                      <a:lnTo>
                        <a:pt x="158" y="0"/>
                      </a:lnTo>
                      <a:lnTo>
                        <a:pt x="208" y="20"/>
                      </a:lnTo>
                      <a:lnTo>
                        <a:pt x="259" y="40"/>
                      </a:lnTo>
                      <a:lnTo>
                        <a:pt x="311" y="58"/>
                      </a:lnTo>
                      <a:lnTo>
                        <a:pt x="364" y="74"/>
                      </a:lnTo>
                      <a:lnTo>
                        <a:pt x="416" y="89"/>
                      </a:lnTo>
                      <a:lnTo>
                        <a:pt x="469" y="103"/>
                      </a:lnTo>
                      <a:lnTo>
                        <a:pt x="522" y="117"/>
                      </a:lnTo>
                      <a:lnTo>
                        <a:pt x="575" y="128"/>
                      </a:lnTo>
                      <a:lnTo>
                        <a:pt x="629" y="137"/>
                      </a:lnTo>
                      <a:lnTo>
                        <a:pt x="682" y="146"/>
                      </a:lnTo>
                      <a:lnTo>
                        <a:pt x="736" y="152"/>
                      </a:lnTo>
                      <a:lnTo>
                        <a:pt x="790" y="159"/>
                      </a:lnTo>
                      <a:lnTo>
                        <a:pt x="845" y="163"/>
                      </a:lnTo>
                      <a:lnTo>
                        <a:pt x="898" y="168"/>
                      </a:lnTo>
                      <a:lnTo>
                        <a:pt x="952" y="169"/>
                      </a:lnTo>
                      <a:lnTo>
                        <a:pt x="1007" y="169"/>
                      </a:lnTo>
                      <a:lnTo>
                        <a:pt x="1060" y="169"/>
                      </a:lnTo>
                      <a:lnTo>
                        <a:pt x="1115" y="168"/>
                      </a:lnTo>
                      <a:lnTo>
                        <a:pt x="1169" y="163"/>
                      </a:lnTo>
                      <a:lnTo>
                        <a:pt x="1223" y="159"/>
                      </a:lnTo>
                      <a:lnTo>
                        <a:pt x="1276" y="152"/>
                      </a:lnTo>
                      <a:lnTo>
                        <a:pt x="1331" y="146"/>
                      </a:lnTo>
                      <a:lnTo>
                        <a:pt x="1385" y="137"/>
                      </a:lnTo>
                      <a:lnTo>
                        <a:pt x="1438" y="128"/>
                      </a:lnTo>
                      <a:lnTo>
                        <a:pt x="1490" y="117"/>
                      </a:lnTo>
                      <a:lnTo>
                        <a:pt x="1544" y="103"/>
                      </a:lnTo>
                      <a:lnTo>
                        <a:pt x="1596" y="89"/>
                      </a:lnTo>
                      <a:lnTo>
                        <a:pt x="1650" y="74"/>
                      </a:lnTo>
                      <a:lnTo>
                        <a:pt x="1702" y="58"/>
                      </a:lnTo>
                      <a:lnTo>
                        <a:pt x="1753" y="40"/>
                      </a:lnTo>
                      <a:lnTo>
                        <a:pt x="1805" y="20"/>
                      </a:lnTo>
                      <a:lnTo>
                        <a:pt x="1856" y="0"/>
                      </a:lnTo>
                      <a:lnTo>
                        <a:pt x="1856" y="0"/>
                      </a:lnTo>
                      <a:lnTo>
                        <a:pt x="2014" y="382"/>
                      </a:lnTo>
                      <a:lnTo>
                        <a:pt x="2014" y="382"/>
                      </a:lnTo>
                      <a:close/>
                    </a:path>
                  </a:pathLst>
                </a:custGeom>
                <a:solidFill>
                  <a:schemeClr val="tx1">
                    <a:lumMod val="85000"/>
                    <a:lumOff val="15000"/>
                  </a:schemeClr>
                </a:solidFill>
                <a:ln>
                  <a:noFill/>
                </a:ln>
                <a:extLst/>
              </p:spPr>
              <p:txBody>
                <a:bodyPr/>
                <a:lstStyle/>
                <a:p>
                  <a:pPr eaLnBrk="1" hangingPunct="1">
                    <a:defRPr/>
                  </a:pPr>
                  <a:endParaRPr lang="en-US" altLang="zh-CN"/>
                </a:p>
              </p:txBody>
            </p:sp>
          </p:grpSp>
          <p:sp>
            <p:nvSpPr>
              <p:cNvPr id="325" name="Rectangle 324"/>
              <p:cNvSpPr/>
              <p:nvPr/>
            </p:nvSpPr>
            <p:spPr>
              <a:xfrm>
                <a:off x="7805710" y="4997748"/>
                <a:ext cx="3506787" cy="54451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grpSp>
        <p:sp>
          <p:nvSpPr>
            <p:cNvPr id="323" name="Rectangle 322"/>
            <p:cNvSpPr/>
            <p:nvPr/>
          </p:nvSpPr>
          <p:spPr>
            <a:xfrm>
              <a:off x="5024917" y="3900580"/>
              <a:ext cx="2146742" cy="769441"/>
            </a:xfrm>
            <a:prstGeom prst="rect">
              <a:avLst/>
            </a:prstGeom>
          </p:spPr>
          <p:txBody>
            <a:bodyPr spcFirstLastPara="1" anchor="ctr">
              <a:prstTxWarp prst="textArchDown">
                <a:avLst/>
              </a:prstTxWarp>
            </a:bodyPr>
            <a:lstStyle/>
            <a:p>
              <a:pPr algn="ctr" defTabSz="914082" eaLnBrk="1" fontAlgn="auto" hangingPunct="1">
                <a:spcAft>
                  <a:spcPts val="0"/>
                </a:spcAft>
                <a:defRPr/>
              </a:pPr>
              <a:r>
                <a:rPr lang="id-ID" sz="3600" dirty="0">
                  <a:solidFill>
                    <a:srgbClr val="27AAE1"/>
                  </a:solidFill>
                  <a:latin typeface="Abraham Lincoln" pitchFamily="2" charset="0"/>
                  <a:ea typeface="Roboto Light" panose="02000000000000000000" pitchFamily="2" charset="0"/>
                  <a:cs typeface="Lato Light" panose="020F0402020204030203" pitchFamily="34" charset="0"/>
                </a:rPr>
                <a:t>Promotion</a:t>
              </a:r>
              <a:endParaRPr lang="en-US" sz="3600" dirty="0">
                <a:solidFill>
                  <a:srgbClr val="27AAE1"/>
                </a:solidFill>
                <a:latin typeface="Abraham Lincoln" pitchFamily="2" charset="0"/>
                <a:ea typeface="Roboto Light" panose="02000000000000000000" pitchFamily="2" charset="0"/>
                <a:cs typeface="Lato Light" panose="020F0402020204030203" pitchFamily="34" charset="0"/>
              </a:endParaRPr>
            </a:p>
          </p:txBody>
        </p:sp>
      </p:grpSp>
      <p:sp>
        <p:nvSpPr>
          <p:cNvPr id="117773" name="AutoShape 12"/>
          <p:cNvSpPr>
            <a:spLocks/>
          </p:cNvSpPr>
          <p:nvPr/>
        </p:nvSpPr>
        <p:spPr bwMode="auto">
          <a:xfrm>
            <a:off x="8963025" y="2909888"/>
            <a:ext cx="2647950" cy="576262"/>
          </a:xfrm>
          <a:custGeom>
            <a:avLst/>
            <a:gdLst>
              <a:gd name="T0" fmla="*/ 162306463 w 21600"/>
              <a:gd name="T1" fmla="*/ 7686988 h 21600"/>
              <a:gd name="T2" fmla="*/ 162306463 w 21600"/>
              <a:gd name="T3" fmla="*/ 7686988 h 21600"/>
              <a:gd name="T4" fmla="*/ 162306463 w 21600"/>
              <a:gd name="T5" fmla="*/ 7686988 h 21600"/>
              <a:gd name="T6" fmla="*/ 162306463 w 21600"/>
              <a:gd name="T7" fmla="*/ 768698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hangingPunct="1"/>
            <a:r>
              <a:rPr lang="id-ID" altLang="zh-CN" sz="1200">
                <a:solidFill>
                  <a:srgbClr val="262626"/>
                </a:solidFill>
                <a:latin typeface="Calibri Light" pitchFamily="34" charset="0"/>
                <a:ea typeface="Roboto" pitchFamily="2" charset="0"/>
                <a:cs typeface="Lato" pitchFamily="34" charset="0"/>
                <a:sym typeface="Lato" pitchFamily="34" charset="0"/>
              </a:rPr>
              <a:t>Nullam id dolor id nibh ultricies vehicula ut id elit. Cras mattis consectetur purus sit amet fermentum. </a:t>
            </a:r>
            <a:endParaRPr lang="id-ID" altLang="zh-CN" sz="900">
              <a:solidFill>
                <a:srgbClr val="262626"/>
              </a:solidFill>
              <a:latin typeface="Calibri Light" pitchFamily="34" charset="0"/>
              <a:ea typeface="Roboto" pitchFamily="2" charset="0"/>
              <a:cs typeface="Lato" pitchFamily="34" charset="0"/>
            </a:endParaRPr>
          </a:p>
        </p:txBody>
      </p:sp>
      <p:sp>
        <p:nvSpPr>
          <p:cNvPr id="117774" name="AutoShape 12"/>
          <p:cNvSpPr>
            <a:spLocks/>
          </p:cNvSpPr>
          <p:nvPr/>
        </p:nvSpPr>
        <p:spPr bwMode="auto">
          <a:xfrm>
            <a:off x="8118475" y="1762125"/>
            <a:ext cx="2647950" cy="576263"/>
          </a:xfrm>
          <a:custGeom>
            <a:avLst/>
            <a:gdLst>
              <a:gd name="T0" fmla="*/ 162306463 w 21600"/>
              <a:gd name="T1" fmla="*/ 7687028 h 21600"/>
              <a:gd name="T2" fmla="*/ 162306463 w 21600"/>
              <a:gd name="T3" fmla="*/ 7687028 h 21600"/>
              <a:gd name="T4" fmla="*/ 162306463 w 21600"/>
              <a:gd name="T5" fmla="*/ 7687028 h 21600"/>
              <a:gd name="T6" fmla="*/ 162306463 w 21600"/>
              <a:gd name="T7" fmla="*/ 768702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hangingPunct="1"/>
            <a:r>
              <a:rPr lang="id-ID" altLang="zh-CN" sz="1200">
                <a:solidFill>
                  <a:srgbClr val="262626"/>
                </a:solidFill>
                <a:latin typeface="Calibri Light" pitchFamily="34" charset="0"/>
                <a:ea typeface="Roboto" pitchFamily="2" charset="0"/>
                <a:cs typeface="Lato" pitchFamily="34" charset="0"/>
                <a:sym typeface="Lato" pitchFamily="34" charset="0"/>
              </a:rPr>
              <a:t>Nullam id dolor id nibh ultricies vehicula ut id elit. Cras mattis consectetur purus sit amet fermentum. </a:t>
            </a:r>
            <a:endParaRPr lang="id-ID" altLang="zh-CN" sz="900">
              <a:solidFill>
                <a:srgbClr val="262626"/>
              </a:solidFill>
              <a:latin typeface="Calibri Light" pitchFamily="34" charset="0"/>
              <a:ea typeface="Roboto" pitchFamily="2" charset="0"/>
              <a:cs typeface="Lato" pitchFamily="34" charset="0"/>
            </a:endParaRPr>
          </a:p>
        </p:txBody>
      </p:sp>
      <p:sp>
        <p:nvSpPr>
          <p:cNvPr id="117775" name="AutoShape 12"/>
          <p:cNvSpPr>
            <a:spLocks/>
          </p:cNvSpPr>
          <p:nvPr/>
        </p:nvSpPr>
        <p:spPr bwMode="auto">
          <a:xfrm>
            <a:off x="1281113" y="1870075"/>
            <a:ext cx="2647950" cy="577850"/>
          </a:xfrm>
          <a:custGeom>
            <a:avLst/>
            <a:gdLst>
              <a:gd name="T0" fmla="*/ 162306463 w 21600"/>
              <a:gd name="T1" fmla="*/ 7729413 h 21600"/>
              <a:gd name="T2" fmla="*/ 162306463 w 21600"/>
              <a:gd name="T3" fmla="*/ 7729413 h 21600"/>
              <a:gd name="T4" fmla="*/ 162306463 w 21600"/>
              <a:gd name="T5" fmla="*/ 7729413 h 21600"/>
              <a:gd name="T6" fmla="*/ 162306463 w 21600"/>
              <a:gd name="T7" fmla="*/ 772941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r" eaLnBrk="1" hangingPunct="1"/>
            <a:r>
              <a:rPr lang="id-ID" altLang="zh-CN" sz="1200">
                <a:solidFill>
                  <a:srgbClr val="262626"/>
                </a:solidFill>
                <a:latin typeface="Calibri Light" pitchFamily="34" charset="0"/>
                <a:ea typeface="Roboto" pitchFamily="2" charset="0"/>
                <a:cs typeface="Lato" pitchFamily="34" charset="0"/>
                <a:sym typeface="Lato" pitchFamily="34" charset="0"/>
              </a:rPr>
              <a:t>Nullam id dolor id nibh ultricies vehicula ut id elit. Cras mattis consectetur purus sit amet fermentum. </a:t>
            </a:r>
            <a:endParaRPr lang="id-ID" altLang="zh-CN" sz="900">
              <a:solidFill>
                <a:srgbClr val="262626"/>
              </a:solidFill>
              <a:latin typeface="Calibri Light" pitchFamily="34" charset="0"/>
              <a:ea typeface="Roboto" pitchFamily="2" charset="0"/>
              <a:cs typeface="Lato" pitchFamily="34" charset="0"/>
            </a:endParaRPr>
          </a:p>
        </p:txBody>
      </p:sp>
      <p:sp>
        <p:nvSpPr>
          <p:cNvPr id="117776" name="AutoShape 12"/>
          <p:cNvSpPr>
            <a:spLocks/>
          </p:cNvSpPr>
          <p:nvPr/>
        </p:nvSpPr>
        <p:spPr bwMode="auto">
          <a:xfrm>
            <a:off x="581025" y="3154363"/>
            <a:ext cx="2647950" cy="576262"/>
          </a:xfrm>
          <a:custGeom>
            <a:avLst/>
            <a:gdLst>
              <a:gd name="T0" fmla="*/ 162306463 w 21600"/>
              <a:gd name="T1" fmla="*/ 7686988 h 21600"/>
              <a:gd name="T2" fmla="*/ 162306463 w 21600"/>
              <a:gd name="T3" fmla="*/ 7686988 h 21600"/>
              <a:gd name="T4" fmla="*/ 162306463 w 21600"/>
              <a:gd name="T5" fmla="*/ 7686988 h 21600"/>
              <a:gd name="T6" fmla="*/ 162306463 w 21600"/>
              <a:gd name="T7" fmla="*/ 768698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algn="r" eaLnBrk="1" hangingPunct="1"/>
            <a:r>
              <a:rPr lang="id-ID" altLang="zh-CN" sz="1200">
                <a:solidFill>
                  <a:srgbClr val="262626"/>
                </a:solidFill>
                <a:latin typeface="Calibri Light" pitchFamily="34" charset="0"/>
                <a:ea typeface="Roboto" pitchFamily="2" charset="0"/>
                <a:cs typeface="Lato" pitchFamily="34" charset="0"/>
                <a:sym typeface="Lato" pitchFamily="34" charset="0"/>
              </a:rPr>
              <a:t>Nullam id dolor id nibh ultricies vehicula ut id elit. Cras mattis consectetur purus sit amet fermentum. </a:t>
            </a:r>
            <a:endParaRPr lang="id-ID" altLang="zh-CN" sz="900">
              <a:solidFill>
                <a:srgbClr val="262626"/>
              </a:solidFill>
              <a:latin typeface="Calibri Light" pitchFamily="34" charset="0"/>
              <a:ea typeface="Roboto" pitchFamily="2" charset="0"/>
              <a:cs typeface="Lato" pitchFamily="34" charset="0"/>
            </a:endParaRPr>
          </a:p>
        </p:txBody>
      </p:sp>
      <p:sp>
        <p:nvSpPr>
          <p:cNvPr id="117777" name="AutoShape 11"/>
          <p:cNvSpPr>
            <a:spLocks/>
          </p:cNvSpPr>
          <p:nvPr/>
        </p:nvSpPr>
        <p:spPr bwMode="auto">
          <a:xfrm>
            <a:off x="6975475" y="3597275"/>
            <a:ext cx="1208088" cy="4667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2400">
                <a:solidFill>
                  <a:schemeClr val="tx2"/>
                </a:solidFill>
                <a:latin typeface="Abraham Lincoln" pitchFamily="2" charset="0"/>
                <a:sym typeface="Lato" pitchFamily="34" charset="0"/>
              </a:rPr>
              <a:t>50%</a:t>
            </a:r>
            <a:endParaRPr lang="id-ID" altLang="zh-CN" sz="2400">
              <a:solidFill>
                <a:schemeClr val="tx2"/>
              </a:solidFill>
              <a:latin typeface="Abraham Lincoln" pitchFamily="2" charset="0"/>
              <a:ea typeface="Lato Light"/>
              <a:cs typeface="Lato Light"/>
            </a:endParaRPr>
          </a:p>
        </p:txBody>
      </p:sp>
      <p:sp>
        <p:nvSpPr>
          <p:cNvPr id="117778" name="AutoShape 11"/>
          <p:cNvSpPr>
            <a:spLocks/>
          </p:cNvSpPr>
          <p:nvPr/>
        </p:nvSpPr>
        <p:spPr bwMode="auto">
          <a:xfrm>
            <a:off x="4465638" y="2582863"/>
            <a:ext cx="1208087" cy="4667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2400">
                <a:solidFill>
                  <a:schemeClr val="tx2"/>
                </a:solidFill>
                <a:latin typeface="Abraham Lincoln" pitchFamily="2" charset="0"/>
                <a:sym typeface="Lato" pitchFamily="34" charset="0"/>
              </a:rPr>
              <a:t>45%</a:t>
            </a:r>
            <a:endParaRPr lang="id-ID" altLang="zh-CN" sz="2400">
              <a:solidFill>
                <a:schemeClr val="tx2"/>
              </a:solidFill>
              <a:latin typeface="Abraham Lincoln" pitchFamily="2" charset="0"/>
              <a:ea typeface="Lato Light"/>
              <a:cs typeface="Lato Light"/>
            </a:endParaRPr>
          </a:p>
        </p:txBody>
      </p:sp>
      <p:sp>
        <p:nvSpPr>
          <p:cNvPr id="117779" name="AutoShape 11"/>
          <p:cNvSpPr>
            <a:spLocks/>
          </p:cNvSpPr>
          <p:nvPr/>
        </p:nvSpPr>
        <p:spPr bwMode="auto">
          <a:xfrm>
            <a:off x="3652838" y="3913188"/>
            <a:ext cx="1206500" cy="4651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2400">
                <a:solidFill>
                  <a:schemeClr val="tx2"/>
                </a:solidFill>
                <a:latin typeface="Abraham Lincoln" pitchFamily="2" charset="0"/>
                <a:sym typeface="Lato" pitchFamily="34" charset="0"/>
              </a:rPr>
              <a:t>56%</a:t>
            </a:r>
            <a:endParaRPr lang="id-ID" altLang="zh-CN" sz="2400">
              <a:solidFill>
                <a:schemeClr val="tx2"/>
              </a:solidFill>
              <a:latin typeface="Abraham Lincoln" pitchFamily="2" charset="0"/>
              <a:ea typeface="Lato Light"/>
              <a:cs typeface="Lato Light"/>
            </a:endParaRPr>
          </a:p>
        </p:txBody>
      </p:sp>
      <p:sp>
        <p:nvSpPr>
          <p:cNvPr id="553" name="Rectangle 552"/>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Social </a:t>
            </a:r>
            <a:r>
              <a:rPr lang="en-US" sz="4400" noProof="1">
                <a:solidFill>
                  <a:srgbClr val="27AAE1"/>
                </a:solidFill>
                <a:latin typeface="Abraham Lincoln" pitchFamily="2" charset="0"/>
                <a:ea typeface="Roboto Light" panose="02000000000000000000" pitchFamily="2" charset="0"/>
                <a:cs typeface="Lato Light" panose="020F0402020204030203" pitchFamily="34" charset="0"/>
              </a:rPr>
              <a:t>Media</a:t>
            </a:r>
          </a:p>
        </p:txBody>
      </p:sp>
      <p:sp>
        <p:nvSpPr>
          <p:cNvPr id="554" name="Rectangle 553"/>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95000"/>
                    <a:lumOff val="5000"/>
                  </a:schemeClr>
                </a:solidFill>
                <a:latin typeface="+mj-lt"/>
                <a:ea typeface="Roboto Light" panose="02000000000000000000" pitchFamily="2" charset="0"/>
                <a:cs typeface="Arial" charset="0"/>
              </a:rPr>
              <a:t>Lorem ipsum dolor sit amet, consectetur adipiscing elit</a:t>
            </a:r>
          </a:p>
        </p:txBody>
      </p:sp>
    </p:spTree>
  </p:cSld>
  <p:clrMapOvr>
    <a:masterClrMapping/>
  </p:clrMapOvr>
  <p:transition spd="slow">
    <p:fade/>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图片占位符 43" descr="ChromaStock_27182413.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7898" b="27898"/>
          <a:stretch>
            <a:fillRect/>
          </a:stretch>
        </p:blipFill>
        <p:spPr>
          <a:xfrm>
            <a:off x="0" y="0"/>
            <a:ext cx="12192000" cy="2997200"/>
          </a:xfrm>
          <a:solidFill>
            <a:schemeClr val="tx2"/>
          </a:solidFill>
        </p:spPr>
      </p:pic>
      <p:sp>
        <p:nvSpPr>
          <p:cNvPr id="171" name="TextBox 170"/>
          <p:cNvSpPr txBox="1"/>
          <p:nvPr/>
        </p:nvSpPr>
        <p:spPr>
          <a:xfrm>
            <a:off x="1357313" y="3281363"/>
            <a:ext cx="1751012" cy="338137"/>
          </a:xfrm>
          <a:prstGeom prst="rect">
            <a:avLst/>
          </a:prstGeom>
          <a:noFill/>
        </p:spPr>
        <p:txBody>
          <a:bodyPr wrap="none">
            <a:spAutoFit/>
          </a:bodyPr>
          <a:lstStyle/>
          <a:p>
            <a:pPr algn="r" eaLnBrk="1" fontAlgn="auto" hangingPunct="1">
              <a:spcBef>
                <a:spcPts val="0"/>
              </a:spcBef>
              <a:spcAft>
                <a:spcPts val="0"/>
              </a:spcAft>
              <a:defRPr/>
            </a:pPr>
            <a:r>
              <a:rPr lang="id-ID" sz="1600" b="1" dirty="0">
                <a:solidFill>
                  <a:schemeClr val="tx1">
                    <a:lumMod val="65000"/>
                    <a:lumOff val="35000"/>
                  </a:schemeClr>
                </a:solidFill>
                <a:latin typeface="+mj-lt"/>
              </a:rPr>
              <a:t>Professional Design</a:t>
            </a:r>
          </a:p>
        </p:txBody>
      </p:sp>
      <p:sp>
        <p:nvSpPr>
          <p:cNvPr id="172" name="Rectangle 171"/>
          <p:cNvSpPr/>
          <p:nvPr/>
        </p:nvSpPr>
        <p:spPr>
          <a:xfrm>
            <a:off x="614363" y="3492500"/>
            <a:ext cx="2493962" cy="460375"/>
          </a:xfrm>
          <a:prstGeom prst="rect">
            <a:avLst/>
          </a:prstGeom>
        </p:spPr>
        <p:txBody>
          <a:bodyPr>
            <a:spAutoFit/>
          </a:bodyPr>
          <a:lstStyle/>
          <a:p>
            <a:pPr algn="r" eaLnBrk="1" fontAlgn="auto" hangingPunct="1">
              <a:spcBef>
                <a:spcPts val="0"/>
              </a:spcBef>
              <a:spcAft>
                <a:spcPts val="0"/>
              </a:spcAft>
              <a:defRPr/>
            </a:pPr>
            <a:r>
              <a:rPr lang="id-ID" sz="1200" dirty="0">
                <a:solidFill>
                  <a:schemeClr val="tx1">
                    <a:lumMod val="65000"/>
                    <a:lumOff val="35000"/>
                  </a:schemeClr>
                </a:solidFill>
                <a:latin typeface="+mn-lt"/>
              </a:rPr>
              <a:t>Suitable for all categories business and personal presentation</a:t>
            </a:r>
          </a:p>
        </p:txBody>
      </p:sp>
      <p:sp>
        <p:nvSpPr>
          <p:cNvPr id="173" name="TextBox 172"/>
          <p:cNvSpPr txBox="1"/>
          <p:nvPr/>
        </p:nvSpPr>
        <p:spPr>
          <a:xfrm>
            <a:off x="1658938" y="4292600"/>
            <a:ext cx="1449387" cy="338138"/>
          </a:xfrm>
          <a:prstGeom prst="rect">
            <a:avLst/>
          </a:prstGeom>
          <a:noFill/>
        </p:spPr>
        <p:txBody>
          <a:bodyPr wrap="none">
            <a:spAutoFit/>
          </a:bodyPr>
          <a:lstStyle/>
          <a:p>
            <a:pPr algn="r" eaLnBrk="1" fontAlgn="auto" hangingPunct="1">
              <a:spcBef>
                <a:spcPts val="0"/>
              </a:spcBef>
              <a:spcAft>
                <a:spcPts val="0"/>
              </a:spcAft>
              <a:defRPr/>
            </a:pPr>
            <a:r>
              <a:rPr lang="id-ID" sz="1600" b="1" dirty="0">
                <a:solidFill>
                  <a:schemeClr val="tx1">
                    <a:lumMod val="65000"/>
                    <a:lumOff val="35000"/>
                  </a:schemeClr>
                </a:solidFill>
                <a:latin typeface="+mj-lt"/>
              </a:rPr>
              <a:t>Unlimited Ideas</a:t>
            </a:r>
          </a:p>
        </p:txBody>
      </p:sp>
      <p:sp>
        <p:nvSpPr>
          <p:cNvPr id="174" name="Rectangle 173"/>
          <p:cNvSpPr/>
          <p:nvPr/>
        </p:nvSpPr>
        <p:spPr>
          <a:xfrm>
            <a:off x="614363" y="4503738"/>
            <a:ext cx="2493962" cy="461962"/>
          </a:xfrm>
          <a:prstGeom prst="rect">
            <a:avLst/>
          </a:prstGeom>
        </p:spPr>
        <p:txBody>
          <a:bodyPr>
            <a:spAutoFit/>
          </a:bodyPr>
          <a:lstStyle/>
          <a:p>
            <a:pPr algn="r" eaLnBrk="1" fontAlgn="auto" hangingPunct="1">
              <a:spcBef>
                <a:spcPts val="0"/>
              </a:spcBef>
              <a:spcAft>
                <a:spcPts val="0"/>
              </a:spcAft>
              <a:defRPr/>
            </a:pPr>
            <a:r>
              <a:rPr lang="id-ID" sz="1200" dirty="0">
                <a:solidFill>
                  <a:schemeClr val="tx1">
                    <a:lumMod val="65000"/>
                    <a:lumOff val="35000"/>
                  </a:schemeClr>
                </a:solidFill>
                <a:latin typeface="+mn-lt"/>
              </a:rPr>
              <a:t>Suitable for all categories business and personal presentation</a:t>
            </a:r>
          </a:p>
        </p:txBody>
      </p:sp>
      <p:sp>
        <p:nvSpPr>
          <p:cNvPr id="175" name="TextBox 174"/>
          <p:cNvSpPr txBox="1"/>
          <p:nvPr/>
        </p:nvSpPr>
        <p:spPr>
          <a:xfrm>
            <a:off x="1614488" y="5313363"/>
            <a:ext cx="1493837" cy="338137"/>
          </a:xfrm>
          <a:prstGeom prst="rect">
            <a:avLst/>
          </a:prstGeom>
          <a:noFill/>
        </p:spPr>
        <p:txBody>
          <a:bodyPr wrap="none">
            <a:spAutoFit/>
          </a:bodyPr>
          <a:lstStyle/>
          <a:p>
            <a:pPr algn="r" eaLnBrk="1" fontAlgn="auto" hangingPunct="1">
              <a:spcBef>
                <a:spcPts val="0"/>
              </a:spcBef>
              <a:spcAft>
                <a:spcPts val="0"/>
              </a:spcAft>
              <a:defRPr/>
            </a:pPr>
            <a:r>
              <a:rPr lang="id-ID" sz="1600" b="1" dirty="0">
                <a:solidFill>
                  <a:schemeClr val="tx1">
                    <a:lumMod val="65000"/>
                    <a:lumOff val="35000"/>
                  </a:schemeClr>
                </a:solidFill>
                <a:latin typeface="+mj-lt"/>
              </a:rPr>
              <a:t>Beautiful Layout</a:t>
            </a:r>
          </a:p>
        </p:txBody>
      </p:sp>
      <p:sp>
        <p:nvSpPr>
          <p:cNvPr id="176" name="Rectangle 175"/>
          <p:cNvSpPr/>
          <p:nvPr/>
        </p:nvSpPr>
        <p:spPr>
          <a:xfrm>
            <a:off x="614363" y="5524500"/>
            <a:ext cx="2493962" cy="461963"/>
          </a:xfrm>
          <a:prstGeom prst="rect">
            <a:avLst/>
          </a:prstGeom>
        </p:spPr>
        <p:txBody>
          <a:bodyPr>
            <a:spAutoFit/>
          </a:bodyPr>
          <a:lstStyle/>
          <a:p>
            <a:pPr algn="r" eaLnBrk="1" fontAlgn="auto" hangingPunct="1">
              <a:spcBef>
                <a:spcPts val="0"/>
              </a:spcBef>
              <a:spcAft>
                <a:spcPts val="0"/>
              </a:spcAft>
              <a:defRPr/>
            </a:pPr>
            <a:r>
              <a:rPr lang="id-ID" sz="1200" dirty="0">
                <a:solidFill>
                  <a:schemeClr val="tx1">
                    <a:lumMod val="65000"/>
                    <a:lumOff val="35000"/>
                  </a:schemeClr>
                </a:solidFill>
                <a:latin typeface="+mn-lt"/>
              </a:rPr>
              <a:t>Suitable for all categories business and personal presentation</a:t>
            </a:r>
          </a:p>
        </p:txBody>
      </p:sp>
      <p:sp>
        <p:nvSpPr>
          <p:cNvPr id="177" name="TextBox 176"/>
          <p:cNvSpPr txBox="1"/>
          <p:nvPr/>
        </p:nvSpPr>
        <p:spPr>
          <a:xfrm>
            <a:off x="8866188" y="3281363"/>
            <a:ext cx="1976437" cy="338137"/>
          </a:xfrm>
          <a:prstGeom prst="rect">
            <a:avLst/>
          </a:prstGeom>
          <a:noFill/>
        </p:spPr>
        <p:txBody>
          <a:bodyPr wrap="none">
            <a:spAutoFit/>
          </a:bodyPr>
          <a:lstStyle/>
          <a:p>
            <a:pPr eaLnBrk="1" fontAlgn="auto" hangingPunct="1">
              <a:spcBef>
                <a:spcPts val="0"/>
              </a:spcBef>
              <a:spcAft>
                <a:spcPts val="0"/>
              </a:spcAft>
              <a:defRPr/>
            </a:pPr>
            <a:r>
              <a:rPr lang="id-ID" sz="1600" b="1" dirty="0">
                <a:solidFill>
                  <a:schemeClr val="tx1">
                    <a:lumMod val="65000"/>
                    <a:lumOff val="35000"/>
                  </a:schemeClr>
                </a:solidFill>
                <a:latin typeface="+mj-lt"/>
              </a:rPr>
              <a:t>Beautiful Color Design</a:t>
            </a:r>
          </a:p>
        </p:txBody>
      </p:sp>
      <p:sp>
        <p:nvSpPr>
          <p:cNvPr id="178" name="Rectangle 177"/>
          <p:cNvSpPr/>
          <p:nvPr/>
        </p:nvSpPr>
        <p:spPr>
          <a:xfrm>
            <a:off x="8866188" y="3492500"/>
            <a:ext cx="2657475" cy="460375"/>
          </a:xfrm>
          <a:prstGeom prst="rect">
            <a:avLst/>
          </a:prstGeom>
        </p:spPr>
        <p:txBody>
          <a:bodyPr>
            <a:spAutoFit/>
          </a:bodyPr>
          <a:lstStyle/>
          <a:p>
            <a:pPr eaLnBrk="1" fontAlgn="auto" hangingPunct="1">
              <a:spcBef>
                <a:spcPts val="0"/>
              </a:spcBef>
              <a:spcAft>
                <a:spcPts val="0"/>
              </a:spcAft>
              <a:defRPr/>
            </a:pPr>
            <a:r>
              <a:rPr lang="id-ID" sz="1200" dirty="0">
                <a:solidFill>
                  <a:schemeClr val="tx1">
                    <a:lumMod val="65000"/>
                    <a:lumOff val="35000"/>
                  </a:schemeClr>
                </a:solidFill>
                <a:latin typeface="+mn-lt"/>
              </a:rPr>
              <a:t>Suitable for all categories business and personal presentation</a:t>
            </a:r>
          </a:p>
        </p:txBody>
      </p:sp>
      <p:sp>
        <p:nvSpPr>
          <p:cNvPr id="179" name="TextBox 178"/>
          <p:cNvSpPr txBox="1"/>
          <p:nvPr/>
        </p:nvSpPr>
        <p:spPr>
          <a:xfrm>
            <a:off x="8866188" y="4292600"/>
            <a:ext cx="1171575" cy="338138"/>
          </a:xfrm>
          <a:prstGeom prst="rect">
            <a:avLst/>
          </a:prstGeom>
          <a:noFill/>
        </p:spPr>
        <p:txBody>
          <a:bodyPr wrap="none">
            <a:spAutoFit/>
          </a:bodyPr>
          <a:lstStyle/>
          <a:p>
            <a:pPr eaLnBrk="1" fontAlgn="auto" hangingPunct="1">
              <a:spcBef>
                <a:spcPts val="0"/>
              </a:spcBef>
              <a:spcAft>
                <a:spcPts val="0"/>
              </a:spcAft>
              <a:defRPr/>
            </a:pPr>
            <a:r>
              <a:rPr lang="id-ID" sz="1600" b="1" dirty="0">
                <a:solidFill>
                  <a:schemeClr val="tx1">
                    <a:lumMod val="65000"/>
                    <a:lumOff val="35000"/>
                  </a:schemeClr>
                </a:solidFill>
                <a:latin typeface="+mj-lt"/>
              </a:rPr>
              <a:t>Pixel Perfect</a:t>
            </a:r>
          </a:p>
        </p:txBody>
      </p:sp>
      <p:sp>
        <p:nvSpPr>
          <p:cNvPr id="180" name="Rectangle 179"/>
          <p:cNvSpPr/>
          <p:nvPr/>
        </p:nvSpPr>
        <p:spPr>
          <a:xfrm>
            <a:off x="8866188" y="4503738"/>
            <a:ext cx="2657475" cy="461962"/>
          </a:xfrm>
          <a:prstGeom prst="rect">
            <a:avLst/>
          </a:prstGeom>
        </p:spPr>
        <p:txBody>
          <a:bodyPr>
            <a:spAutoFit/>
          </a:bodyPr>
          <a:lstStyle/>
          <a:p>
            <a:pPr eaLnBrk="1" fontAlgn="auto" hangingPunct="1">
              <a:spcBef>
                <a:spcPts val="0"/>
              </a:spcBef>
              <a:spcAft>
                <a:spcPts val="0"/>
              </a:spcAft>
              <a:defRPr/>
            </a:pPr>
            <a:r>
              <a:rPr lang="id-ID" sz="1200" dirty="0">
                <a:solidFill>
                  <a:schemeClr val="tx1">
                    <a:lumMod val="65000"/>
                    <a:lumOff val="35000"/>
                  </a:schemeClr>
                </a:solidFill>
                <a:latin typeface="+mn-lt"/>
              </a:rPr>
              <a:t>Suitable for all categories business and personal presentation</a:t>
            </a:r>
          </a:p>
        </p:txBody>
      </p:sp>
      <p:sp>
        <p:nvSpPr>
          <p:cNvPr id="181" name="TextBox 180"/>
          <p:cNvSpPr txBox="1"/>
          <p:nvPr/>
        </p:nvSpPr>
        <p:spPr>
          <a:xfrm>
            <a:off x="8866188" y="5313363"/>
            <a:ext cx="1628775" cy="338137"/>
          </a:xfrm>
          <a:prstGeom prst="rect">
            <a:avLst/>
          </a:prstGeom>
          <a:noFill/>
        </p:spPr>
        <p:txBody>
          <a:bodyPr wrap="none">
            <a:spAutoFit/>
          </a:bodyPr>
          <a:lstStyle/>
          <a:p>
            <a:pPr eaLnBrk="1" fontAlgn="auto" hangingPunct="1">
              <a:spcBef>
                <a:spcPts val="0"/>
              </a:spcBef>
              <a:spcAft>
                <a:spcPts val="0"/>
              </a:spcAft>
              <a:defRPr/>
            </a:pPr>
            <a:r>
              <a:rPr lang="id-ID" sz="1600" b="1" dirty="0">
                <a:solidFill>
                  <a:schemeClr val="tx1">
                    <a:lumMod val="65000"/>
                    <a:lumOff val="35000"/>
                  </a:schemeClr>
                </a:solidFill>
                <a:latin typeface="+mj-lt"/>
              </a:rPr>
              <a:t>Easy to Customize</a:t>
            </a:r>
          </a:p>
        </p:txBody>
      </p:sp>
      <p:sp>
        <p:nvSpPr>
          <p:cNvPr id="182" name="Rectangle 181"/>
          <p:cNvSpPr/>
          <p:nvPr/>
        </p:nvSpPr>
        <p:spPr>
          <a:xfrm>
            <a:off x="8866188" y="5524500"/>
            <a:ext cx="2657475" cy="461963"/>
          </a:xfrm>
          <a:prstGeom prst="rect">
            <a:avLst/>
          </a:prstGeom>
        </p:spPr>
        <p:txBody>
          <a:bodyPr>
            <a:spAutoFit/>
          </a:bodyPr>
          <a:lstStyle/>
          <a:p>
            <a:pPr eaLnBrk="1" fontAlgn="auto" hangingPunct="1">
              <a:spcBef>
                <a:spcPts val="0"/>
              </a:spcBef>
              <a:spcAft>
                <a:spcPts val="0"/>
              </a:spcAft>
              <a:defRPr/>
            </a:pPr>
            <a:r>
              <a:rPr lang="id-ID" sz="1200" dirty="0">
                <a:solidFill>
                  <a:schemeClr val="tx1">
                    <a:lumMod val="65000"/>
                    <a:lumOff val="35000"/>
                  </a:schemeClr>
                </a:solidFill>
                <a:latin typeface="+mn-lt"/>
              </a:rPr>
              <a:t>Suitable for all categories business and personal presentation</a:t>
            </a:r>
          </a:p>
        </p:txBody>
      </p:sp>
      <p:sp>
        <p:nvSpPr>
          <p:cNvPr id="183" name="Rectangle 182"/>
          <p:cNvSpPr/>
          <p:nvPr/>
        </p:nvSpPr>
        <p:spPr>
          <a:xfrm>
            <a:off x="3390900" y="3281363"/>
            <a:ext cx="593725" cy="59213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300">
              <a:solidFill>
                <a:srgbClr val="595959"/>
              </a:solidFill>
            </a:endParaRPr>
          </a:p>
        </p:txBody>
      </p:sp>
      <p:sp>
        <p:nvSpPr>
          <p:cNvPr id="184" name="Rectangle 183"/>
          <p:cNvSpPr/>
          <p:nvPr/>
        </p:nvSpPr>
        <p:spPr>
          <a:xfrm>
            <a:off x="3390900" y="4306888"/>
            <a:ext cx="593725" cy="59372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300">
              <a:solidFill>
                <a:srgbClr val="595959"/>
              </a:solidFill>
            </a:endParaRPr>
          </a:p>
        </p:txBody>
      </p:sp>
      <p:sp>
        <p:nvSpPr>
          <p:cNvPr id="185" name="Rectangle 184"/>
          <p:cNvSpPr/>
          <p:nvPr/>
        </p:nvSpPr>
        <p:spPr>
          <a:xfrm>
            <a:off x="3390900" y="5308600"/>
            <a:ext cx="593725" cy="59213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300">
              <a:solidFill>
                <a:srgbClr val="595959"/>
              </a:solidFill>
            </a:endParaRPr>
          </a:p>
        </p:txBody>
      </p:sp>
      <p:sp>
        <p:nvSpPr>
          <p:cNvPr id="186" name="Rectangle 185"/>
          <p:cNvSpPr/>
          <p:nvPr/>
        </p:nvSpPr>
        <p:spPr>
          <a:xfrm>
            <a:off x="8105775" y="3281363"/>
            <a:ext cx="592138" cy="59213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300">
              <a:solidFill>
                <a:srgbClr val="595959"/>
              </a:solidFill>
            </a:endParaRPr>
          </a:p>
        </p:txBody>
      </p:sp>
      <p:sp>
        <p:nvSpPr>
          <p:cNvPr id="187" name="Rectangle 186"/>
          <p:cNvSpPr/>
          <p:nvPr/>
        </p:nvSpPr>
        <p:spPr>
          <a:xfrm>
            <a:off x="8105775" y="4306888"/>
            <a:ext cx="592138" cy="59372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300">
              <a:solidFill>
                <a:srgbClr val="595959"/>
              </a:solidFill>
            </a:endParaRPr>
          </a:p>
        </p:txBody>
      </p:sp>
      <p:sp>
        <p:nvSpPr>
          <p:cNvPr id="188" name="Rectangle 187"/>
          <p:cNvSpPr/>
          <p:nvPr/>
        </p:nvSpPr>
        <p:spPr>
          <a:xfrm>
            <a:off x="8105775" y="5308600"/>
            <a:ext cx="592138" cy="59213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id-ID" sz="1300">
              <a:solidFill>
                <a:srgbClr val="595959"/>
              </a:solidFill>
            </a:endParaRPr>
          </a:p>
        </p:txBody>
      </p:sp>
      <p:sp>
        <p:nvSpPr>
          <p:cNvPr id="189" name="Freeform 5"/>
          <p:cNvSpPr>
            <a:spLocks noEditPoints="1"/>
          </p:cNvSpPr>
          <p:nvPr/>
        </p:nvSpPr>
        <p:spPr bwMode="auto">
          <a:xfrm>
            <a:off x="3552825" y="3448050"/>
            <a:ext cx="261938" cy="234950"/>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bg1"/>
          </a:solidFill>
          <a:ln>
            <a:noFill/>
          </a:ln>
          <a:effectLst>
            <a:outerShdw blurRad="63500" sx="102000" sy="102000" algn="ctr" rotWithShape="0">
              <a:prstClr val="black">
                <a:alpha val="40000"/>
              </a:prstClr>
            </a:outerShdw>
          </a:effec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grpSp>
        <p:nvGrpSpPr>
          <p:cNvPr id="2" name="Group 189"/>
          <p:cNvGrpSpPr/>
          <p:nvPr/>
        </p:nvGrpSpPr>
        <p:grpSpPr>
          <a:xfrm>
            <a:off x="3532589" y="4446860"/>
            <a:ext cx="276924" cy="315675"/>
            <a:chOff x="-15875" y="-3175"/>
            <a:chExt cx="5037138" cy="5741988"/>
          </a:xfrm>
          <a:solidFill>
            <a:schemeClr val="bg1"/>
          </a:solidFill>
          <a:effectLst>
            <a:outerShdw blurRad="63500" sx="102000" sy="102000" algn="ctr" rotWithShape="0">
              <a:prstClr val="black">
                <a:alpha val="40000"/>
              </a:prstClr>
            </a:outerShdw>
          </a:effectLst>
        </p:grpSpPr>
        <p:sp>
          <p:nvSpPr>
            <p:cNvPr id="191"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sp>
          <p:nvSpPr>
            <p:cNvPr id="192"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grpSp>
      <p:grpSp>
        <p:nvGrpSpPr>
          <p:cNvPr id="3" name="Group 192"/>
          <p:cNvGrpSpPr/>
          <p:nvPr/>
        </p:nvGrpSpPr>
        <p:grpSpPr>
          <a:xfrm>
            <a:off x="3497083" y="5455851"/>
            <a:ext cx="340168" cy="297635"/>
            <a:chOff x="3175" y="-3175"/>
            <a:chExt cx="4964113" cy="4343400"/>
          </a:xfrm>
          <a:solidFill>
            <a:schemeClr val="bg1"/>
          </a:solidFill>
          <a:effectLst>
            <a:outerShdw blurRad="63500" sx="102000" sy="102000" algn="ctr" rotWithShape="0">
              <a:prstClr val="black">
                <a:alpha val="40000"/>
              </a:prstClr>
            </a:outerShdw>
          </a:effectLst>
        </p:grpSpPr>
        <p:sp>
          <p:nvSpPr>
            <p:cNvPr id="194" name="Freeform 14"/>
            <p:cNvSpPr>
              <a:spLocks noEditPoints="1"/>
            </p:cNvSpPr>
            <p:nvPr/>
          </p:nvSpPr>
          <p:spPr bwMode="auto">
            <a:xfrm>
              <a:off x="3175" y="-3175"/>
              <a:ext cx="4964113" cy="4275138"/>
            </a:xfrm>
            <a:custGeom>
              <a:avLst/>
              <a:gdLst>
                <a:gd name="T0" fmla="*/ 369 w 1321"/>
                <a:gd name="T1" fmla="*/ 1136 h 1137"/>
                <a:gd name="T2" fmla="*/ 460 w 1321"/>
                <a:gd name="T3" fmla="*/ 1046 h 1137"/>
                <a:gd name="T4" fmla="*/ 496 w 1321"/>
                <a:gd name="T5" fmla="*/ 1083 h 1137"/>
                <a:gd name="T6" fmla="*/ 522 w 1321"/>
                <a:gd name="T7" fmla="*/ 1065 h 1137"/>
                <a:gd name="T8" fmla="*/ 844 w 1321"/>
                <a:gd name="T9" fmla="*/ 969 h 1137"/>
                <a:gd name="T10" fmla="*/ 861 w 1321"/>
                <a:gd name="T11" fmla="*/ 968 h 1137"/>
                <a:gd name="T12" fmla="*/ 1321 w 1321"/>
                <a:gd name="T13" fmla="*/ 338 h 1137"/>
                <a:gd name="T14" fmla="*/ 983 w 1321"/>
                <a:gd name="T15" fmla="*/ 0 h 1137"/>
                <a:gd name="T16" fmla="*/ 353 w 1321"/>
                <a:gd name="T17" fmla="*/ 460 h 1137"/>
                <a:gd name="T18" fmla="*/ 352 w 1321"/>
                <a:gd name="T19" fmla="*/ 477 h 1137"/>
                <a:gd name="T20" fmla="*/ 256 w 1321"/>
                <a:gd name="T21" fmla="*/ 799 h 1137"/>
                <a:gd name="T22" fmla="*/ 238 w 1321"/>
                <a:gd name="T23" fmla="*/ 825 h 1137"/>
                <a:gd name="T24" fmla="*/ 275 w 1321"/>
                <a:gd name="T25" fmla="*/ 862 h 1137"/>
                <a:gd name="T26" fmla="*/ 0 w 1321"/>
                <a:gd name="T27" fmla="*/ 1137 h 1137"/>
                <a:gd name="T28" fmla="*/ 369 w 1321"/>
                <a:gd name="T29" fmla="*/ 1136 h 1137"/>
                <a:gd name="T30" fmla="*/ 1223 w 1321"/>
                <a:gd name="T31" fmla="*/ 345 h 1137"/>
                <a:gd name="T32" fmla="*/ 826 w 1321"/>
                <a:gd name="T33" fmla="*/ 890 h 1137"/>
                <a:gd name="T34" fmla="*/ 431 w 1321"/>
                <a:gd name="T35" fmla="*/ 495 h 1137"/>
                <a:gd name="T36" fmla="*/ 976 w 1321"/>
                <a:gd name="T37" fmla="*/ 98 h 1137"/>
                <a:gd name="T38" fmla="*/ 1223 w 1321"/>
                <a:gd name="T39" fmla="*/ 345 h 1137"/>
                <a:gd name="T40" fmla="*/ 422 w 1321"/>
                <a:gd name="T41" fmla="*/ 539 h 1137"/>
                <a:gd name="T42" fmla="*/ 782 w 1321"/>
                <a:gd name="T43" fmla="*/ 899 h 1137"/>
                <a:gd name="T44" fmla="*/ 505 w 1321"/>
                <a:gd name="T45" fmla="*/ 986 h 1137"/>
                <a:gd name="T46" fmla="*/ 335 w 1321"/>
                <a:gd name="T47" fmla="*/ 816 h 1137"/>
                <a:gd name="T48" fmla="*/ 422 w 1321"/>
                <a:gd name="T49" fmla="*/ 539 h 1137"/>
                <a:gd name="T50" fmla="*/ 339 w 1321"/>
                <a:gd name="T51" fmla="*/ 1061 h 1137"/>
                <a:gd name="T52" fmla="*/ 180 w 1321"/>
                <a:gd name="T53" fmla="*/ 1062 h 1137"/>
                <a:gd name="T54" fmla="*/ 327 w 1321"/>
                <a:gd name="T55" fmla="*/ 916 h 1137"/>
                <a:gd name="T56" fmla="*/ 406 w 1321"/>
                <a:gd name="T57" fmla="*/ 995 h 1137"/>
                <a:gd name="T58" fmla="*/ 339 w 1321"/>
                <a:gd name="T59" fmla="*/ 1061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1" h="1137">
                  <a:moveTo>
                    <a:pt x="369" y="1136"/>
                  </a:moveTo>
                  <a:cubicBezTo>
                    <a:pt x="460" y="1046"/>
                    <a:pt x="460" y="1046"/>
                    <a:pt x="460" y="1046"/>
                  </a:cubicBezTo>
                  <a:cubicBezTo>
                    <a:pt x="496" y="1083"/>
                    <a:pt x="496" y="1083"/>
                    <a:pt x="496" y="1083"/>
                  </a:cubicBezTo>
                  <a:cubicBezTo>
                    <a:pt x="522" y="1065"/>
                    <a:pt x="522" y="1065"/>
                    <a:pt x="522" y="1065"/>
                  </a:cubicBezTo>
                  <a:cubicBezTo>
                    <a:pt x="635" y="985"/>
                    <a:pt x="714" y="977"/>
                    <a:pt x="844" y="969"/>
                  </a:cubicBezTo>
                  <a:cubicBezTo>
                    <a:pt x="861" y="968"/>
                    <a:pt x="861" y="968"/>
                    <a:pt x="861" y="968"/>
                  </a:cubicBezTo>
                  <a:cubicBezTo>
                    <a:pt x="1321" y="338"/>
                    <a:pt x="1321" y="338"/>
                    <a:pt x="1321" y="338"/>
                  </a:cubicBezTo>
                  <a:cubicBezTo>
                    <a:pt x="983" y="0"/>
                    <a:pt x="983" y="0"/>
                    <a:pt x="983" y="0"/>
                  </a:cubicBezTo>
                  <a:cubicBezTo>
                    <a:pt x="353" y="460"/>
                    <a:pt x="353" y="460"/>
                    <a:pt x="353" y="460"/>
                  </a:cubicBezTo>
                  <a:cubicBezTo>
                    <a:pt x="352" y="477"/>
                    <a:pt x="352" y="477"/>
                    <a:pt x="352" y="477"/>
                  </a:cubicBezTo>
                  <a:cubicBezTo>
                    <a:pt x="344" y="607"/>
                    <a:pt x="336" y="686"/>
                    <a:pt x="256" y="799"/>
                  </a:cubicBezTo>
                  <a:cubicBezTo>
                    <a:pt x="238" y="825"/>
                    <a:pt x="238" y="825"/>
                    <a:pt x="238" y="825"/>
                  </a:cubicBezTo>
                  <a:cubicBezTo>
                    <a:pt x="275" y="862"/>
                    <a:pt x="275" y="862"/>
                    <a:pt x="275" y="862"/>
                  </a:cubicBezTo>
                  <a:cubicBezTo>
                    <a:pt x="0" y="1137"/>
                    <a:pt x="0" y="1137"/>
                    <a:pt x="0" y="1137"/>
                  </a:cubicBezTo>
                  <a:lnTo>
                    <a:pt x="369" y="1136"/>
                  </a:lnTo>
                  <a:close/>
                  <a:moveTo>
                    <a:pt x="1223" y="345"/>
                  </a:moveTo>
                  <a:cubicBezTo>
                    <a:pt x="826" y="890"/>
                    <a:pt x="826" y="890"/>
                    <a:pt x="826" y="890"/>
                  </a:cubicBezTo>
                  <a:cubicBezTo>
                    <a:pt x="431" y="495"/>
                    <a:pt x="431" y="495"/>
                    <a:pt x="431" y="495"/>
                  </a:cubicBezTo>
                  <a:cubicBezTo>
                    <a:pt x="976" y="98"/>
                    <a:pt x="976" y="98"/>
                    <a:pt x="976" y="98"/>
                  </a:cubicBezTo>
                  <a:lnTo>
                    <a:pt x="1223" y="345"/>
                  </a:lnTo>
                  <a:close/>
                  <a:moveTo>
                    <a:pt x="422" y="539"/>
                  </a:moveTo>
                  <a:cubicBezTo>
                    <a:pt x="782" y="899"/>
                    <a:pt x="782" y="899"/>
                    <a:pt x="782" y="899"/>
                  </a:cubicBezTo>
                  <a:cubicBezTo>
                    <a:pt x="682" y="907"/>
                    <a:pt x="603" y="923"/>
                    <a:pt x="505" y="986"/>
                  </a:cubicBezTo>
                  <a:cubicBezTo>
                    <a:pt x="335" y="816"/>
                    <a:pt x="335" y="816"/>
                    <a:pt x="335" y="816"/>
                  </a:cubicBezTo>
                  <a:cubicBezTo>
                    <a:pt x="398" y="718"/>
                    <a:pt x="414" y="639"/>
                    <a:pt x="422" y="539"/>
                  </a:cubicBezTo>
                  <a:close/>
                  <a:moveTo>
                    <a:pt x="339" y="1061"/>
                  </a:moveTo>
                  <a:cubicBezTo>
                    <a:pt x="180" y="1062"/>
                    <a:pt x="180" y="1062"/>
                    <a:pt x="180" y="1062"/>
                  </a:cubicBezTo>
                  <a:cubicBezTo>
                    <a:pt x="327" y="916"/>
                    <a:pt x="327" y="916"/>
                    <a:pt x="327" y="916"/>
                  </a:cubicBezTo>
                  <a:cubicBezTo>
                    <a:pt x="406" y="995"/>
                    <a:pt x="406" y="995"/>
                    <a:pt x="406" y="995"/>
                  </a:cubicBezTo>
                  <a:lnTo>
                    <a:pt x="339" y="1061"/>
                  </a:lnTo>
                  <a:close/>
                </a:path>
              </a:pathLst>
            </a:custGeom>
            <a:grpFill/>
            <a:ln>
              <a:noFill/>
            </a:ln>
            <a:ex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sp>
          <p:nvSpPr>
            <p:cNvPr id="195" name="Rectangle 15"/>
            <p:cNvSpPr>
              <a:spLocks noChangeArrowheads="1"/>
            </p:cNvSpPr>
            <p:nvPr/>
          </p:nvSpPr>
          <p:spPr bwMode="auto">
            <a:xfrm>
              <a:off x="1731963" y="4200525"/>
              <a:ext cx="3232150" cy="139700"/>
            </a:xfrm>
            <a:prstGeom prst="rect">
              <a:avLst/>
            </a:prstGeom>
            <a:grpFill/>
            <a:ln>
              <a:noFill/>
            </a:ln>
            <a:ex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grpSp>
      <p:sp>
        <p:nvSpPr>
          <p:cNvPr id="196" name="Freeform 19"/>
          <p:cNvSpPr>
            <a:spLocks noEditPoints="1"/>
          </p:cNvSpPr>
          <p:nvPr/>
        </p:nvSpPr>
        <p:spPr bwMode="auto">
          <a:xfrm>
            <a:off x="8320088" y="3429000"/>
            <a:ext cx="187325" cy="306388"/>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bg1"/>
          </a:solidFill>
          <a:ln>
            <a:noFill/>
          </a:ln>
          <a:effectLst>
            <a:outerShdw blurRad="63500" sx="102000" sy="102000" algn="ctr" rotWithShape="0">
              <a:prstClr val="black">
                <a:alpha val="40000"/>
              </a:prstClr>
            </a:outerShdw>
          </a:effec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grpSp>
        <p:nvGrpSpPr>
          <p:cNvPr id="4" name="Group 196"/>
          <p:cNvGrpSpPr/>
          <p:nvPr/>
        </p:nvGrpSpPr>
        <p:grpSpPr>
          <a:xfrm>
            <a:off x="8252325" y="4462993"/>
            <a:ext cx="287457" cy="287400"/>
            <a:chOff x="7938" y="-3175"/>
            <a:chExt cx="8029575" cy="8027988"/>
          </a:xfrm>
          <a:solidFill>
            <a:schemeClr val="bg1"/>
          </a:solidFill>
          <a:effectLst>
            <a:outerShdw blurRad="63500" sx="102000" sy="102000" algn="ctr" rotWithShape="0">
              <a:prstClr val="black">
                <a:alpha val="40000"/>
              </a:prstClr>
            </a:outerShdw>
          </a:effectLst>
        </p:grpSpPr>
        <p:sp>
          <p:nvSpPr>
            <p:cNvPr id="198"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sp>
          <p:nvSpPr>
            <p:cNvPr id="199"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grpSp>
      <p:grpSp>
        <p:nvGrpSpPr>
          <p:cNvPr id="5" name="Group 199"/>
          <p:cNvGrpSpPr/>
          <p:nvPr/>
        </p:nvGrpSpPr>
        <p:grpSpPr>
          <a:xfrm>
            <a:off x="8256248" y="5493819"/>
            <a:ext cx="295355" cy="240219"/>
            <a:chOff x="3175" y="0"/>
            <a:chExt cx="9269413" cy="7539038"/>
          </a:xfrm>
          <a:solidFill>
            <a:schemeClr val="bg1"/>
          </a:solidFill>
          <a:effectLst>
            <a:outerShdw blurRad="63500" sx="102000" sy="102000" algn="ctr" rotWithShape="0">
              <a:prstClr val="black">
                <a:alpha val="40000"/>
              </a:prstClr>
            </a:outerShdw>
          </a:effectLst>
        </p:grpSpPr>
        <p:sp>
          <p:nvSpPr>
            <p:cNvPr id="201" name="Freeform 28"/>
            <p:cNvSpPr>
              <a:spLocks noEditPoints="1"/>
            </p:cNvSpPr>
            <p:nvPr/>
          </p:nvSpPr>
          <p:spPr bwMode="auto">
            <a:xfrm>
              <a:off x="3175" y="0"/>
              <a:ext cx="9269413" cy="7539038"/>
            </a:xfrm>
            <a:custGeom>
              <a:avLst/>
              <a:gdLst>
                <a:gd name="T0" fmla="*/ 0 w 2469"/>
                <a:gd name="T1" fmla="*/ 0 h 2007"/>
                <a:gd name="T2" fmla="*/ 0 w 2469"/>
                <a:gd name="T3" fmla="*/ 251 h 2007"/>
                <a:gd name="T4" fmla="*/ 118 w 2469"/>
                <a:gd name="T5" fmla="*/ 251 h 2007"/>
                <a:gd name="T6" fmla="*/ 118 w 2469"/>
                <a:gd name="T7" fmla="*/ 1489 h 2007"/>
                <a:gd name="T8" fmla="*/ 1168 w 2469"/>
                <a:gd name="T9" fmla="*/ 1489 h 2007"/>
                <a:gd name="T10" fmla="*/ 1168 w 2469"/>
                <a:gd name="T11" fmla="*/ 1818 h 2007"/>
                <a:gd name="T12" fmla="*/ 855 w 2469"/>
                <a:gd name="T13" fmla="*/ 1818 h 2007"/>
                <a:gd name="T14" fmla="*/ 732 w 2469"/>
                <a:gd name="T15" fmla="*/ 1923 h 2007"/>
                <a:gd name="T16" fmla="*/ 732 w 2469"/>
                <a:gd name="T17" fmla="*/ 2007 h 2007"/>
                <a:gd name="T18" fmla="*/ 1738 w 2469"/>
                <a:gd name="T19" fmla="*/ 2007 h 2007"/>
                <a:gd name="T20" fmla="*/ 1738 w 2469"/>
                <a:gd name="T21" fmla="*/ 1923 h 2007"/>
                <a:gd name="T22" fmla="*/ 1614 w 2469"/>
                <a:gd name="T23" fmla="*/ 1818 h 2007"/>
                <a:gd name="T24" fmla="*/ 1302 w 2469"/>
                <a:gd name="T25" fmla="*/ 1818 h 2007"/>
                <a:gd name="T26" fmla="*/ 1302 w 2469"/>
                <a:gd name="T27" fmla="*/ 1489 h 2007"/>
                <a:gd name="T28" fmla="*/ 2351 w 2469"/>
                <a:gd name="T29" fmla="*/ 1489 h 2007"/>
                <a:gd name="T30" fmla="*/ 2351 w 2469"/>
                <a:gd name="T31" fmla="*/ 251 h 2007"/>
                <a:gd name="T32" fmla="*/ 2469 w 2469"/>
                <a:gd name="T33" fmla="*/ 251 h 2007"/>
                <a:gd name="T34" fmla="*/ 2469 w 2469"/>
                <a:gd name="T35" fmla="*/ 0 h 2007"/>
                <a:gd name="T36" fmla="*/ 0 w 2469"/>
                <a:gd name="T37" fmla="*/ 0 h 2007"/>
                <a:gd name="T38" fmla="*/ 2217 w 2469"/>
                <a:gd name="T39" fmla="*/ 1355 h 2007"/>
                <a:gd name="T40" fmla="*/ 253 w 2469"/>
                <a:gd name="T41" fmla="*/ 1355 h 2007"/>
                <a:gd name="T42" fmla="*/ 253 w 2469"/>
                <a:gd name="T43" fmla="*/ 257 h 2007"/>
                <a:gd name="T44" fmla="*/ 2217 w 2469"/>
                <a:gd name="T45" fmla="*/ 257 h 2007"/>
                <a:gd name="T46" fmla="*/ 2217 w 2469"/>
                <a:gd name="T47" fmla="*/ 1355 h 2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9" h="2007">
                  <a:moveTo>
                    <a:pt x="0" y="0"/>
                  </a:moveTo>
                  <a:cubicBezTo>
                    <a:pt x="0" y="251"/>
                    <a:pt x="0" y="251"/>
                    <a:pt x="0" y="251"/>
                  </a:cubicBezTo>
                  <a:cubicBezTo>
                    <a:pt x="118" y="251"/>
                    <a:pt x="118" y="251"/>
                    <a:pt x="118" y="251"/>
                  </a:cubicBezTo>
                  <a:cubicBezTo>
                    <a:pt x="118" y="1489"/>
                    <a:pt x="118" y="1489"/>
                    <a:pt x="118" y="1489"/>
                  </a:cubicBezTo>
                  <a:cubicBezTo>
                    <a:pt x="1168" y="1489"/>
                    <a:pt x="1168" y="1489"/>
                    <a:pt x="1168" y="1489"/>
                  </a:cubicBezTo>
                  <a:cubicBezTo>
                    <a:pt x="1168" y="1818"/>
                    <a:pt x="1168" y="1818"/>
                    <a:pt x="1168" y="1818"/>
                  </a:cubicBezTo>
                  <a:cubicBezTo>
                    <a:pt x="855" y="1818"/>
                    <a:pt x="855" y="1818"/>
                    <a:pt x="855" y="1818"/>
                  </a:cubicBezTo>
                  <a:cubicBezTo>
                    <a:pt x="787" y="1818"/>
                    <a:pt x="732" y="1865"/>
                    <a:pt x="732" y="1923"/>
                  </a:cubicBezTo>
                  <a:cubicBezTo>
                    <a:pt x="732" y="2007"/>
                    <a:pt x="732" y="2007"/>
                    <a:pt x="732" y="2007"/>
                  </a:cubicBezTo>
                  <a:cubicBezTo>
                    <a:pt x="1738" y="2007"/>
                    <a:pt x="1738" y="2007"/>
                    <a:pt x="1738" y="2007"/>
                  </a:cubicBezTo>
                  <a:cubicBezTo>
                    <a:pt x="1738" y="1923"/>
                    <a:pt x="1738" y="1923"/>
                    <a:pt x="1738" y="1923"/>
                  </a:cubicBezTo>
                  <a:cubicBezTo>
                    <a:pt x="1738" y="1865"/>
                    <a:pt x="1682" y="1818"/>
                    <a:pt x="1614" y="1818"/>
                  </a:cubicBezTo>
                  <a:cubicBezTo>
                    <a:pt x="1302" y="1818"/>
                    <a:pt x="1302" y="1818"/>
                    <a:pt x="1302" y="1818"/>
                  </a:cubicBezTo>
                  <a:cubicBezTo>
                    <a:pt x="1302" y="1489"/>
                    <a:pt x="1302" y="1489"/>
                    <a:pt x="1302" y="1489"/>
                  </a:cubicBezTo>
                  <a:cubicBezTo>
                    <a:pt x="2351" y="1489"/>
                    <a:pt x="2351" y="1489"/>
                    <a:pt x="2351" y="1489"/>
                  </a:cubicBezTo>
                  <a:cubicBezTo>
                    <a:pt x="2351" y="251"/>
                    <a:pt x="2351" y="251"/>
                    <a:pt x="2351" y="251"/>
                  </a:cubicBezTo>
                  <a:cubicBezTo>
                    <a:pt x="2469" y="251"/>
                    <a:pt x="2469" y="251"/>
                    <a:pt x="2469" y="251"/>
                  </a:cubicBezTo>
                  <a:cubicBezTo>
                    <a:pt x="2469" y="0"/>
                    <a:pt x="2469" y="0"/>
                    <a:pt x="2469" y="0"/>
                  </a:cubicBezTo>
                  <a:lnTo>
                    <a:pt x="0" y="0"/>
                  </a:lnTo>
                  <a:close/>
                  <a:moveTo>
                    <a:pt x="2217" y="1355"/>
                  </a:moveTo>
                  <a:cubicBezTo>
                    <a:pt x="253" y="1355"/>
                    <a:pt x="253" y="1355"/>
                    <a:pt x="253" y="1355"/>
                  </a:cubicBezTo>
                  <a:cubicBezTo>
                    <a:pt x="253" y="257"/>
                    <a:pt x="253" y="257"/>
                    <a:pt x="253" y="257"/>
                  </a:cubicBezTo>
                  <a:cubicBezTo>
                    <a:pt x="2217" y="257"/>
                    <a:pt x="2217" y="257"/>
                    <a:pt x="2217" y="257"/>
                  </a:cubicBezTo>
                  <a:lnTo>
                    <a:pt x="2217" y="1355"/>
                  </a:lnTo>
                  <a:close/>
                </a:path>
              </a:pathLst>
            </a:custGeom>
            <a:grpFill/>
            <a:ln>
              <a:noFill/>
            </a:ln>
            <a:ex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sp>
          <p:nvSpPr>
            <p:cNvPr id="202" name="Freeform 29"/>
            <p:cNvSpPr>
              <a:spLocks noEditPoints="1"/>
            </p:cNvSpPr>
            <p:nvPr/>
          </p:nvSpPr>
          <p:spPr bwMode="auto">
            <a:xfrm>
              <a:off x="1466850" y="1352550"/>
              <a:ext cx="6345238" cy="3349625"/>
            </a:xfrm>
            <a:custGeom>
              <a:avLst/>
              <a:gdLst>
                <a:gd name="T0" fmla="*/ 113 w 1690"/>
                <a:gd name="T1" fmla="*/ 892 h 892"/>
                <a:gd name="T2" fmla="*/ 227 w 1690"/>
                <a:gd name="T3" fmla="*/ 778 h 892"/>
                <a:gd name="T4" fmla="*/ 218 w 1690"/>
                <a:gd name="T5" fmla="*/ 735 h 892"/>
                <a:gd name="T6" fmla="*/ 472 w 1690"/>
                <a:gd name="T7" fmla="*/ 530 h 892"/>
                <a:gd name="T8" fmla="*/ 549 w 1690"/>
                <a:gd name="T9" fmla="*/ 560 h 892"/>
                <a:gd name="T10" fmla="*/ 646 w 1690"/>
                <a:gd name="T11" fmla="*/ 507 h 892"/>
                <a:gd name="T12" fmla="*/ 897 w 1690"/>
                <a:gd name="T13" fmla="*/ 637 h 892"/>
                <a:gd name="T14" fmla="*/ 895 w 1690"/>
                <a:gd name="T15" fmla="*/ 659 h 892"/>
                <a:gd name="T16" fmla="*/ 1008 w 1690"/>
                <a:gd name="T17" fmla="*/ 773 h 892"/>
                <a:gd name="T18" fmla="*/ 1122 w 1690"/>
                <a:gd name="T19" fmla="*/ 659 h 892"/>
                <a:gd name="T20" fmla="*/ 1109 w 1690"/>
                <a:gd name="T21" fmla="*/ 607 h 892"/>
                <a:gd name="T22" fmla="*/ 1520 w 1690"/>
                <a:gd name="T23" fmla="*/ 213 h 892"/>
                <a:gd name="T24" fmla="*/ 1576 w 1690"/>
                <a:gd name="T25" fmla="*/ 228 h 892"/>
                <a:gd name="T26" fmla="*/ 1690 w 1690"/>
                <a:gd name="T27" fmla="*/ 114 h 892"/>
                <a:gd name="T28" fmla="*/ 1576 w 1690"/>
                <a:gd name="T29" fmla="*/ 0 h 892"/>
                <a:gd name="T30" fmla="*/ 1463 w 1690"/>
                <a:gd name="T31" fmla="*/ 114 h 892"/>
                <a:gd name="T32" fmla="*/ 1475 w 1690"/>
                <a:gd name="T33" fmla="*/ 167 h 892"/>
                <a:gd name="T34" fmla="*/ 1065 w 1690"/>
                <a:gd name="T35" fmla="*/ 561 h 892"/>
                <a:gd name="T36" fmla="*/ 1008 w 1690"/>
                <a:gd name="T37" fmla="*/ 546 h 892"/>
                <a:gd name="T38" fmla="*/ 926 w 1690"/>
                <a:gd name="T39" fmla="*/ 581 h 892"/>
                <a:gd name="T40" fmla="*/ 663 w 1690"/>
                <a:gd name="T41" fmla="*/ 444 h 892"/>
                <a:gd name="T42" fmla="*/ 549 w 1690"/>
                <a:gd name="T43" fmla="*/ 333 h 892"/>
                <a:gd name="T44" fmla="*/ 436 w 1690"/>
                <a:gd name="T45" fmla="*/ 446 h 892"/>
                <a:gd name="T46" fmla="*/ 439 w 1690"/>
                <a:gd name="T47" fmla="*/ 474 h 892"/>
                <a:gd name="T48" fmla="*/ 178 w 1690"/>
                <a:gd name="T49" fmla="*/ 685 h 892"/>
                <a:gd name="T50" fmla="*/ 113 w 1690"/>
                <a:gd name="T51" fmla="*/ 665 h 892"/>
                <a:gd name="T52" fmla="*/ 0 w 1690"/>
                <a:gd name="T53" fmla="*/ 778 h 892"/>
                <a:gd name="T54" fmla="*/ 113 w 1690"/>
                <a:gd name="T55" fmla="*/ 892 h 892"/>
                <a:gd name="T56" fmla="*/ 1576 w 1690"/>
                <a:gd name="T57" fmla="*/ 64 h 892"/>
                <a:gd name="T58" fmla="*/ 1626 w 1690"/>
                <a:gd name="T59" fmla="*/ 114 h 892"/>
                <a:gd name="T60" fmla="*/ 1576 w 1690"/>
                <a:gd name="T61" fmla="*/ 164 h 892"/>
                <a:gd name="T62" fmla="*/ 1526 w 1690"/>
                <a:gd name="T63" fmla="*/ 114 h 892"/>
                <a:gd name="T64" fmla="*/ 1576 w 1690"/>
                <a:gd name="T65" fmla="*/ 64 h 892"/>
                <a:gd name="T66" fmla="*/ 1008 w 1690"/>
                <a:gd name="T67" fmla="*/ 609 h 892"/>
                <a:gd name="T68" fmla="*/ 1058 w 1690"/>
                <a:gd name="T69" fmla="*/ 659 h 892"/>
                <a:gd name="T70" fmla="*/ 1008 w 1690"/>
                <a:gd name="T71" fmla="*/ 709 h 892"/>
                <a:gd name="T72" fmla="*/ 958 w 1690"/>
                <a:gd name="T73" fmla="*/ 659 h 892"/>
                <a:gd name="T74" fmla="*/ 1008 w 1690"/>
                <a:gd name="T75" fmla="*/ 609 h 892"/>
                <a:gd name="T76" fmla="*/ 549 w 1690"/>
                <a:gd name="T77" fmla="*/ 396 h 892"/>
                <a:gd name="T78" fmla="*/ 599 w 1690"/>
                <a:gd name="T79" fmla="*/ 446 h 892"/>
                <a:gd name="T80" fmla="*/ 549 w 1690"/>
                <a:gd name="T81" fmla="*/ 496 h 892"/>
                <a:gd name="T82" fmla="*/ 500 w 1690"/>
                <a:gd name="T83" fmla="*/ 446 h 892"/>
                <a:gd name="T84" fmla="*/ 549 w 1690"/>
                <a:gd name="T85" fmla="*/ 396 h 892"/>
                <a:gd name="T86" fmla="*/ 113 w 1690"/>
                <a:gd name="T87" fmla="*/ 728 h 892"/>
                <a:gd name="T88" fmla="*/ 163 w 1690"/>
                <a:gd name="T89" fmla="*/ 778 h 892"/>
                <a:gd name="T90" fmla="*/ 113 w 1690"/>
                <a:gd name="T91" fmla="*/ 828 h 892"/>
                <a:gd name="T92" fmla="*/ 63 w 1690"/>
                <a:gd name="T93" fmla="*/ 778 h 892"/>
                <a:gd name="T94" fmla="*/ 113 w 1690"/>
                <a:gd name="T95" fmla="*/ 728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90" h="892">
                  <a:moveTo>
                    <a:pt x="113" y="892"/>
                  </a:moveTo>
                  <a:cubicBezTo>
                    <a:pt x="176" y="892"/>
                    <a:pt x="227" y="841"/>
                    <a:pt x="227" y="778"/>
                  </a:cubicBezTo>
                  <a:cubicBezTo>
                    <a:pt x="227" y="763"/>
                    <a:pt x="224" y="748"/>
                    <a:pt x="218" y="735"/>
                  </a:cubicBezTo>
                  <a:cubicBezTo>
                    <a:pt x="472" y="530"/>
                    <a:pt x="472" y="530"/>
                    <a:pt x="472" y="530"/>
                  </a:cubicBezTo>
                  <a:cubicBezTo>
                    <a:pt x="493" y="548"/>
                    <a:pt x="520" y="560"/>
                    <a:pt x="549" y="560"/>
                  </a:cubicBezTo>
                  <a:cubicBezTo>
                    <a:pt x="590" y="560"/>
                    <a:pt x="625" y="539"/>
                    <a:pt x="646" y="507"/>
                  </a:cubicBezTo>
                  <a:cubicBezTo>
                    <a:pt x="897" y="637"/>
                    <a:pt x="897" y="637"/>
                    <a:pt x="897" y="637"/>
                  </a:cubicBezTo>
                  <a:cubicBezTo>
                    <a:pt x="895" y="644"/>
                    <a:pt x="895" y="652"/>
                    <a:pt x="895" y="659"/>
                  </a:cubicBezTo>
                  <a:cubicBezTo>
                    <a:pt x="895" y="722"/>
                    <a:pt x="946" y="773"/>
                    <a:pt x="1008" y="773"/>
                  </a:cubicBezTo>
                  <a:cubicBezTo>
                    <a:pt x="1071" y="773"/>
                    <a:pt x="1122" y="722"/>
                    <a:pt x="1122" y="659"/>
                  </a:cubicBezTo>
                  <a:cubicBezTo>
                    <a:pt x="1122" y="640"/>
                    <a:pt x="1117" y="623"/>
                    <a:pt x="1109" y="607"/>
                  </a:cubicBezTo>
                  <a:cubicBezTo>
                    <a:pt x="1520" y="213"/>
                    <a:pt x="1520" y="213"/>
                    <a:pt x="1520" y="213"/>
                  </a:cubicBezTo>
                  <a:cubicBezTo>
                    <a:pt x="1536" y="222"/>
                    <a:pt x="1556" y="228"/>
                    <a:pt x="1576" y="228"/>
                  </a:cubicBezTo>
                  <a:cubicBezTo>
                    <a:pt x="1639" y="228"/>
                    <a:pt x="1690" y="177"/>
                    <a:pt x="1690" y="114"/>
                  </a:cubicBezTo>
                  <a:cubicBezTo>
                    <a:pt x="1690" y="51"/>
                    <a:pt x="1639" y="0"/>
                    <a:pt x="1576" y="0"/>
                  </a:cubicBezTo>
                  <a:cubicBezTo>
                    <a:pt x="1513" y="0"/>
                    <a:pt x="1463" y="51"/>
                    <a:pt x="1463" y="114"/>
                  </a:cubicBezTo>
                  <a:cubicBezTo>
                    <a:pt x="1463" y="133"/>
                    <a:pt x="1467" y="151"/>
                    <a:pt x="1475" y="167"/>
                  </a:cubicBezTo>
                  <a:cubicBezTo>
                    <a:pt x="1065" y="561"/>
                    <a:pt x="1065" y="561"/>
                    <a:pt x="1065" y="561"/>
                  </a:cubicBezTo>
                  <a:cubicBezTo>
                    <a:pt x="1048" y="551"/>
                    <a:pt x="1029" y="546"/>
                    <a:pt x="1008" y="546"/>
                  </a:cubicBezTo>
                  <a:cubicBezTo>
                    <a:pt x="976" y="546"/>
                    <a:pt x="947" y="559"/>
                    <a:pt x="926" y="581"/>
                  </a:cubicBezTo>
                  <a:cubicBezTo>
                    <a:pt x="663" y="444"/>
                    <a:pt x="663" y="444"/>
                    <a:pt x="663" y="444"/>
                  </a:cubicBezTo>
                  <a:cubicBezTo>
                    <a:pt x="662" y="382"/>
                    <a:pt x="611" y="333"/>
                    <a:pt x="549" y="333"/>
                  </a:cubicBezTo>
                  <a:cubicBezTo>
                    <a:pt x="487" y="333"/>
                    <a:pt x="436" y="383"/>
                    <a:pt x="436" y="446"/>
                  </a:cubicBezTo>
                  <a:cubicBezTo>
                    <a:pt x="436" y="456"/>
                    <a:pt x="437" y="465"/>
                    <a:pt x="439" y="474"/>
                  </a:cubicBezTo>
                  <a:cubicBezTo>
                    <a:pt x="178" y="685"/>
                    <a:pt x="178" y="685"/>
                    <a:pt x="178" y="685"/>
                  </a:cubicBezTo>
                  <a:cubicBezTo>
                    <a:pt x="160" y="672"/>
                    <a:pt x="137" y="665"/>
                    <a:pt x="113" y="665"/>
                  </a:cubicBezTo>
                  <a:cubicBezTo>
                    <a:pt x="51" y="665"/>
                    <a:pt x="0" y="716"/>
                    <a:pt x="0" y="778"/>
                  </a:cubicBezTo>
                  <a:cubicBezTo>
                    <a:pt x="0" y="841"/>
                    <a:pt x="51" y="892"/>
                    <a:pt x="113" y="892"/>
                  </a:cubicBezTo>
                  <a:close/>
                  <a:moveTo>
                    <a:pt x="1576" y="64"/>
                  </a:moveTo>
                  <a:cubicBezTo>
                    <a:pt x="1604" y="64"/>
                    <a:pt x="1626" y="87"/>
                    <a:pt x="1626" y="114"/>
                  </a:cubicBezTo>
                  <a:cubicBezTo>
                    <a:pt x="1626" y="142"/>
                    <a:pt x="1604" y="164"/>
                    <a:pt x="1576" y="164"/>
                  </a:cubicBezTo>
                  <a:cubicBezTo>
                    <a:pt x="1549" y="164"/>
                    <a:pt x="1526" y="142"/>
                    <a:pt x="1526" y="114"/>
                  </a:cubicBezTo>
                  <a:cubicBezTo>
                    <a:pt x="1526" y="87"/>
                    <a:pt x="1549" y="64"/>
                    <a:pt x="1576" y="64"/>
                  </a:cubicBezTo>
                  <a:close/>
                  <a:moveTo>
                    <a:pt x="1008" y="609"/>
                  </a:moveTo>
                  <a:cubicBezTo>
                    <a:pt x="1036" y="609"/>
                    <a:pt x="1058" y="632"/>
                    <a:pt x="1058" y="659"/>
                  </a:cubicBezTo>
                  <a:cubicBezTo>
                    <a:pt x="1058" y="687"/>
                    <a:pt x="1036" y="709"/>
                    <a:pt x="1008" y="709"/>
                  </a:cubicBezTo>
                  <a:cubicBezTo>
                    <a:pt x="981" y="709"/>
                    <a:pt x="958" y="687"/>
                    <a:pt x="958" y="659"/>
                  </a:cubicBezTo>
                  <a:cubicBezTo>
                    <a:pt x="958" y="632"/>
                    <a:pt x="981" y="609"/>
                    <a:pt x="1008" y="609"/>
                  </a:cubicBezTo>
                  <a:close/>
                  <a:moveTo>
                    <a:pt x="549" y="396"/>
                  </a:moveTo>
                  <a:cubicBezTo>
                    <a:pt x="577" y="396"/>
                    <a:pt x="599" y="419"/>
                    <a:pt x="599" y="446"/>
                  </a:cubicBezTo>
                  <a:cubicBezTo>
                    <a:pt x="599" y="474"/>
                    <a:pt x="577" y="496"/>
                    <a:pt x="549" y="496"/>
                  </a:cubicBezTo>
                  <a:cubicBezTo>
                    <a:pt x="522" y="496"/>
                    <a:pt x="500" y="474"/>
                    <a:pt x="500" y="446"/>
                  </a:cubicBezTo>
                  <a:cubicBezTo>
                    <a:pt x="500" y="419"/>
                    <a:pt x="522" y="396"/>
                    <a:pt x="549" y="396"/>
                  </a:cubicBezTo>
                  <a:close/>
                  <a:moveTo>
                    <a:pt x="113" y="728"/>
                  </a:moveTo>
                  <a:cubicBezTo>
                    <a:pt x="141" y="728"/>
                    <a:pt x="163" y="751"/>
                    <a:pt x="163" y="778"/>
                  </a:cubicBezTo>
                  <a:cubicBezTo>
                    <a:pt x="163" y="806"/>
                    <a:pt x="141" y="828"/>
                    <a:pt x="113" y="828"/>
                  </a:cubicBezTo>
                  <a:cubicBezTo>
                    <a:pt x="86" y="828"/>
                    <a:pt x="63" y="806"/>
                    <a:pt x="63" y="778"/>
                  </a:cubicBezTo>
                  <a:cubicBezTo>
                    <a:pt x="63" y="751"/>
                    <a:pt x="86" y="728"/>
                    <a:pt x="113" y="728"/>
                  </a:cubicBezTo>
                  <a:close/>
                </a:path>
              </a:pathLst>
            </a:custGeom>
            <a:grpFill/>
            <a:ln>
              <a:noFill/>
            </a:ln>
            <a:extLst/>
          </p:spPr>
          <p:txBody>
            <a:bodyPr/>
            <a:lstStyle/>
            <a:p>
              <a:pPr eaLnBrk="1" fontAlgn="auto" hangingPunct="1">
                <a:spcBef>
                  <a:spcPts val="0"/>
                </a:spcBef>
                <a:spcAft>
                  <a:spcPts val="0"/>
                </a:spcAft>
                <a:defRPr/>
              </a:pPr>
              <a:endParaRPr lang="id-ID" sz="1351">
                <a:solidFill>
                  <a:schemeClr val="tx1">
                    <a:lumMod val="65000"/>
                    <a:lumOff val="35000"/>
                  </a:schemeClr>
                </a:solidFill>
                <a:latin typeface="+mn-lt"/>
              </a:endParaRPr>
            </a:p>
          </p:txBody>
        </p:sp>
      </p:grpSp>
      <p:sp>
        <p:nvSpPr>
          <p:cNvPr id="118811" name="Rectangle 52"/>
          <p:cNvSpPr>
            <a:spLocks noChangeArrowheads="1"/>
          </p:cNvSpPr>
          <p:nvPr/>
        </p:nvSpPr>
        <p:spPr bwMode="auto">
          <a:xfrm>
            <a:off x="1684338" y="477838"/>
            <a:ext cx="8823325"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4400" noProof="1">
                <a:solidFill>
                  <a:schemeClr val="bg1"/>
                </a:solidFill>
                <a:latin typeface="Abraham Lincoln" pitchFamily="2" charset="0"/>
                <a:ea typeface="Lato Light"/>
                <a:cs typeface="Lato Light"/>
              </a:rPr>
              <a:t>Laptop</a:t>
            </a:r>
            <a:r>
              <a:rPr lang="en-US" altLang="zh-CN" sz="4400" noProof="1">
                <a:solidFill>
                  <a:schemeClr val="tx2"/>
                </a:solidFill>
                <a:latin typeface="Abraham Lincoln" pitchFamily="2" charset="0"/>
                <a:ea typeface="Lato Light"/>
                <a:cs typeface="Lato Light"/>
              </a:rPr>
              <a:t> </a:t>
            </a:r>
            <a:r>
              <a:rPr lang="en-US" altLang="zh-CN" sz="4400" noProof="1">
                <a:solidFill>
                  <a:srgbClr val="27AAE1"/>
                </a:solidFill>
                <a:latin typeface="Abraham Lincoln" pitchFamily="2" charset="0"/>
                <a:ea typeface="Lato Light"/>
                <a:cs typeface="Lato Light"/>
              </a:rPr>
              <a:t>Mockup</a:t>
            </a:r>
          </a:p>
        </p:txBody>
      </p:sp>
      <p:sp>
        <p:nvSpPr>
          <p:cNvPr id="54" name="Rectangle 53"/>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bg1">
                    <a:lumMod val="95000"/>
                  </a:schemeClr>
                </a:solidFill>
                <a:latin typeface="+mj-lt"/>
                <a:ea typeface="Roboto Light" panose="02000000000000000000" pitchFamily="2" charset="0"/>
                <a:cs typeface="Arial" charset="0"/>
              </a:rPr>
              <a:t>Lorem ipsum dolor sit amet, consectetur adipiscing elit</a:t>
            </a:r>
          </a:p>
        </p:txBody>
      </p:sp>
      <p:pic>
        <p:nvPicPr>
          <p:cNvPr id="118813" name="Picture 83"/>
          <p:cNvPicPr>
            <a:picLocks noChangeAspect="1"/>
          </p:cNvPicPr>
          <p:nvPr/>
        </p:nvPicPr>
        <p:blipFill>
          <a:blip r:embed="rId3">
            <a:extLst>
              <a:ext uri="{28A0092B-C50C-407E-A947-70E740481C1C}">
                <a14:useLocalDpi xmlns:a14="http://schemas.microsoft.com/office/drawing/2010/main" val="0"/>
              </a:ext>
            </a:extLst>
          </a:blip>
          <a:srcRect t="3381" b="10616"/>
          <a:stretch>
            <a:fillRect/>
          </a:stretch>
        </p:blipFill>
        <p:spPr bwMode="auto">
          <a:xfrm>
            <a:off x="4094163" y="1571625"/>
            <a:ext cx="3890962" cy="332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Freeform 11"/>
          <p:cNvSpPr/>
          <p:nvPr/>
        </p:nvSpPr>
        <p:spPr>
          <a:xfrm>
            <a:off x="4535488" y="1782763"/>
            <a:ext cx="2743200" cy="2149475"/>
          </a:xfrm>
          <a:custGeom>
            <a:avLst/>
            <a:gdLst>
              <a:gd name="connsiteX0" fmla="*/ 175260 w 2743200"/>
              <a:gd name="connsiteY0" fmla="*/ 632460 h 2148840"/>
              <a:gd name="connsiteX1" fmla="*/ 0 w 2743200"/>
              <a:gd name="connsiteY1" fmla="*/ 2148840 h 2148840"/>
              <a:gd name="connsiteX2" fmla="*/ 2621280 w 2743200"/>
              <a:gd name="connsiteY2" fmla="*/ 1905000 h 2148840"/>
              <a:gd name="connsiteX3" fmla="*/ 2743200 w 2743200"/>
              <a:gd name="connsiteY3" fmla="*/ 0 h 2148840"/>
              <a:gd name="connsiteX4" fmla="*/ 175260 w 2743200"/>
              <a:gd name="connsiteY4" fmla="*/ 632460 h 2148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0" h="2148840">
                <a:moveTo>
                  <a:pt x="175260" y="632460"/>
                </a:moveTo>
                <a:lnTo>
                  <a:pt x="0" y="2148840"/>
                </a:lnTo>
                <a:lnTo>
                  <a:pt x="2621280" y="1905000"/>
                </a:lnTo>
                <a:lnTo>
                  <a:pt x="2743200" y="0"/>
                </a:lnTo>
                <a:lnTo>
                  <a:pt x="175260" y="63246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55" name="Rectangle 54"/>
          <p:cNvSpPr/>
          <p:nvPr/>
        </p:nvSpPr>
        <p:spPr>
          <a:xfrm>
            <a:off x="4327525" y="5200650"/>
            <a:ext cx="3536950" cy="631825"/>
          </a:xfrm>
          <a:prstGeom prst="rect">
            <a:avLst/>
          </a:prstGeom>
        </p:spPr>
        <p:txBody>
          <a:bodyPr anchor="ctr">
            <a:spAutoFit/>
          </a:bodyPr>
          <a:lstStyle/>
          <a:p>
            <a:pPr algn="ctr" eaLnBrk="1" fontAlgn="auto" hangingPunct="1">
              <a:spcBef>
                <a:spcPts val="600"/>
              </a:spcBef>
              <a:spcAft>
                <a:spcPts val="0"/>
              </a:spcAft>
              <a:buClr>
                <a:srgbClr val="E24848"/>
              </a:buClr>
              <a:defRP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a:t>
            </a:r>
          </a:p>
        </p:txBody>
      </p:sp>
      <p:sp>
        <p:nvSpPr>
          <p:cNvPr id="56" name="Rectangle 55"/>
          <p:cNvSpPr/>
          <p:nvPr/>
        </p:nvSpPr>
        <p:spPr>
          <a:xfrm>
            <a:off x="5133975" y="4878388"/>
            <a:ext cx="1822450" cy="304800"/>
          </a:xfrm>
          <a:prstGeom prst="rect">
            <a:avLst/>
          </a:prstGeom>
        </p:spPr>
        <p:txBody>
          <a:bodyPr anchor="ctr"/>
          <a:lstStyle/>
          <a:p>
            <a:pPr algn="ct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ipsumz</a:t>
            </a:r>
          </a:p>
        </p:txBody>
      </p:sp>
      <p:sp>
        <p:nvSpPr>
          <p:cNvPr id="42" name="Slide Number Placeholder 1"/>
          <p:cNvSpPr>
            <a:spLocks noGrp="1"/>
          </p:cNvSpPr>
          <p:nvPr>
            <p:ph type="sldNum" sz="quarter" idx="14"/>
          </p:nvPr>
        </p:nvSpPr>
        <p:spPr/>
        <p:txBody>
          <a:bodyPr rtlCol="0"/>
          <a:lstStyle/>
          <a:p>
            <a:pPr fontAlgn="auto">
              <a:spcBef>
                <a:spcPts val="0"/>
              </a:spcBef>
              <a:spcAft>
                <a:spcPts val="0"/>
              </a:spcAft>
              <a:defRPr/>
            </a:pPr>
            <a:r>
              <a:rPr lang="en-US" dirty="0">
                <a:solidFill>
                  <a:schemeClr val="bg1">
                    <a:lumMod val="85000"/>
                  </a:schemeClr>
                </a:solidFill>
                <a:latin typeface="+mj-lt"/>
                <a:ea typeface="Roboto Light" panose="02000000000000000000" pitchFamily="2" charset="0"/>
              </a:rPr>
              <a:t>73</a:t>
            </a:r>
          </a:p>
        </p:txBody>
      </p:sp>
      <p:pic>
        <p:nvPicPr>
          <p:cNvPr id="43" name="Picture 42"/>
          <p:cNvPicPr>
            <a:picLocks noChangeAspect="1"/>
          </p:cNvPicPr>
          <p:nvPr/>
        </p:nvPicPr>
        <p:blipFill>
          <a:blip r:embed="rId4"/>
          <a:stretch>
            <a:fillRect/>
          </a:stretch>
        </p:blipFill>
        <p:spPr>
          <a:xfrm>
            <a:off x="4972050" y="2474913"/>
            <a:ext cx="1984375" cy="1009650"/>
          </a:xfrm>
          <a:prstGeom prst="rect">
            <a:avLst/>
          </a:prstGeom>
          <a:noFill/>
          <a:ln>
            <a:solidFill>
              <a:schemeClr val="tx1">
                <a:lumMod val="75000"/>
                <a:lumOff val="25000"/>
              </a:schemeClr>
            </a:solidFill>
            <a:prstDash val="dash"/>
          </a:ln>
        </p:spPr>
      </p:pic>
    </p:spTree>
  </p:cSld>
  <p:clrMapOvr>
    <a:masterClrMapping/>
  </p:clrMapOvr>
  <p:transition spd="slow">
    <p:fade/>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图片占位符 17" descr="ChromaStock_7770090.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2948" b="22948"/>
          <a:stretch>
            <a:fillRect/>
          </a:stretch>
        </p:blipFill>
        <p:spPr>
          <a:xfrm>
            <a:off x="4763" y="-609600"/>
            <a:ext cx="12182475" cy="4394200"/>
          </a:xfrm>
          <a:prstGeom prst="rect">
            <a:avLst/>
          </a:prstGeom>
          <a:ln>
            <a:round/>
            <a:headEnd/>
            <a:tailEnd/>
          </a:ln>
        </p:spPr>
      </p:pic>
      <p:pic>
        <p:nvPicPr>
          <p:cNvPr id="119811" name="Picture 3" descr="F:\Trabajos\Envato\Graphic River\Duckson\Elements\laptop.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92488" y="1893888"/>
            <a:ext cx="5407025" cy="302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占位符 18" descr="83ff93b67ab84900f9921b5932acb7b6.jpg"/>
          <p:cNvPicPr>
            <a:picLocks noGrp="1" noChangeAspect="1"/>
          </p:cNvPicPr>
          <p:nvPr>
            <p:ph type="pic" sz="quarter" idx="14"/>
          </p:nvPr>
        </p:nvPicPr>
        <p:blipFill>
          <a:blip r:embed="rId4"/>
          <a:srcRect t="882" b="882"/>
          <a:stretch>
            <a:fillRect/>
          </a:stretch>
        </p:blipFill>
        <p:spPr>
          <a:solidFill>
            <a:schemeClr val="bg1">
              <a:lumMod val="95000"/>
            </a:schemeClr>
          </a:solidFill>
        </p:spPr>
      </p:pic>
      <p:sp>
        <p:nvSpPr>
          <p:cNvPr id="119813"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43D7898-BAE5-41C8-9CA3-C45F7C55F477}" type="slidenum">
              <a:rPr lang="en-US" altLang="zh-CN" smtClean="0">
                <a:solidFill>
                  <a:srgbClr val="D9D9D9"/>
                </a:solidFill>
                <a:latin typeface="Calibri Light" pitchFamily="34" charset="0"/>
              </a:rPr>
              <a:pPr/>
              <a:t>74</a:t>
            </a:fld>
            <a:endParaRPr lang="en-US" altLang="zh-CN" smtClean="0">
              <a:solidFill>
                <a:srgbClr val="D9D9D9"/>
              </a:solidFill>
              <a:latin typeface="Calibri Light" pitchFamily="34" charset="0"/>
            </a:endParaRPr>
          </a:p>
        </p:txBody>
      </p:sp>
      <p:sp>
        <p:nvSpPr>
          <p:cNvPr id="119814" name="Rectangle 80"/>
          <p:cNvSpPr>
            <a:spLocks noChangeArrowheads="1"/>
          </p:cNvSpPr>
          <p:nvPr/>
        </p:nvSpPr>
        <p:spPr bwMode="auto">
          <a:xfrm>
            <a:off x="1684338" y="477838"/>
            <a:ext cx="8823325"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912813" eaLnBrk="1" hangingPunct="1"/>
            <a:r>
              <a:rPr lang="en-US" altLang="zh-CN" sz="4400" noProof="1">
                <a:solidFill>
                  <a:schemeClr val="bg1"/>
                </a:solidFill>
                <a:latin typeface="Abraham Lincoln" pitchFamily="2" charset="0"/>
                <a:ea typeface="Lato Light"/>
                <a:cs typeface="Lato Light"/>
              </a:rPr>
              <a:t>Laptop </a:t>
            </a:r>
            <a:r>
              <a:rPr lang="en-US" altLang="zh-CN" sz="4400" noProof="1">
                <a:solidFill>
                  <a:srgbClr val="27AAE1"/>
                </a:solidFill>
                <a:latin typeface="Abraham Lincoln" pitchFamily="2" charset="0"/>
                <a:ea typeface="Lato Light"/>
                <a:cs typeface="Lato Light"/>
              </a:rPr>
              <a:t>Mockup</a:t>
            </a:r>
          </a:p>
        </p:txBody>
      </p:sp>
      <p:sp>
        <p:nvSpPr>
          <p:cNvPr id="83" name="Rectangle 82"/>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bg1">
                    <a:lumMod val="95000"/>
                  </a:schemeClr>
                </a:solidFill>
                <a:latin typeface="+mj-lt"/>
                <a:ea typeface="Roboto Light" panose="02000000000000000000" pitchFamily="2" charset="0"/>
                <a:cs typeface="Arial" charset="0"/>
              </a:rPr>
              <a:t>Lorem ipsum dolor sit amet, consectetur adipiscing elit</a:t>
            </a:r>
          </a:p>
        </p:txBody>
      </p:sp>
      <p:sp>
        <p:nvSpPr>
          <p:cNvPr id="84" name="Oval 83"/>
          <p:cNvSpPr/>
          <p:nvPr/>
        </p:nvSpPr>
        <p:spPr>
          <a:xfrm>
            <a:off x="1641475" y="2159000"/>
            <a:ext cx="831850" cy="830263"/>
          </a:xfrm>
          <a:prstGeom prst="ellipse">
            <a:avLst/>
          </a:prstGeom>
          <a:solidFill>
            <a:srgbClr val="0070C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87" name="Oval 86"/>
          <p:cNvSpPr/>
          <p:nvPr/>
        </p:nvSpPr>
        <p:spPr>
          <a:xfrm flipH="1">
            <a:off x="9718675" y="2295525"/>
            <a:ext cx="831850" cy="831850"/>
          </a:xfrm>
          <a:prstGeom prst="ellipse">
            <a:avLst/>
          </a:prstGeom>
          <a:solidFill>
            <a:srgbClr val="0070C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2" name="Rectangle 91"/>
          <p:cNvSpPr/>
          <p:nvPr/>
        </p:nvSpPr>
        <p:spPr>
          <a:xfrm>
            <a:off x="1042988" y="3865563"/>
            <a:ext cx="1957387" cy="830262"/>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olutpat dui at fermentum. </a:t>
            </a:r>
          </a:p>
        </p:txBody>
      </p:sp>
      <p:sp>
        <p:nvSpPr>
          <p:cNvPr id="93" name="Rectangle 92"/>
          <p:cNvSpPr/>
          <p:nvPr/>
        </p:nvSpPr>
        <p:spPr>
          <a:xfrm>
            <a:off x="1373188" y="3559175"/>
            <a:ext cx="1244600" cy="306388"/>
          </a:xfrm>
          <a:prstGeom prst="rect">
            <a:avLst/>
          </a:prstGeom>
        </p:spPr>
        <p:txBody>
          <a:bodyPr anchor="ctr"/>
          <a:lstStyle/>
          <a:p>
            <a:pPr algn="ctr" defTabSz="914082" eaLnBrk="1" fontAlgn="auto" hangingPunct="1">
              <a:spcAft>
                <a:spcPts val="0"/>
              </a:spcAft>
              <a:defRPr/>
            </a:pPr>
            <a:r>
              <a:rPr lang="en-US"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105" name="Rectangle 104"/>
          <p:cNvSpPr/>
          <p:nvPr/>
        </p:nvSpPr>
        <p:spPr>
          <a:xfrm>
            <a:off x="9293225" y="3865563"/>
            <a:ext cx="1957388" cy="830262"/>
          </a:xfrm>
          <a:prstGeom prst="rect">
            <a:avLst/>
          </a:prstGeom>
        </p:spPr>
        <p:txBody>
          <a:bodyPr anchor="ctr">
            <a:spAutoFit/>
          </a:bodyPr>
          <a:lstStyle/>
          <a:p>
            <a:pPr algn="ctr"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olutpat dui at fermentum. </a:t>
            </a:r>
          </a:p>
        </p:txBody>
      </p:sp>
      <p:sp>
        <p:nvSpPr>
          <p:cNvPr id="106" name="Rectangle 105"/>
          <p:cNvSpPr/>
          <p:nvPr/>
        </p:nvSpPr>
        <p:spPr>
          <a:xfrm>
            <a:off x="9623425" y="3559175"/>
            <a:ext cx="1244600" cy="306388"/>
          </a:xfrm>
          <a:prstGeom prst="rect">
            <a:avLst/>
          </a:prstGeom>
        </p:spPr>
        <p:txBody>
          <a:bodyPr anchor="ctr"/>
          <a:lstStyle/>
          <a:p>
            <a:pPr algn="ctr" defTabSz="914082" eaLnBrk="1" fontAlgn="auto" hangingPunct="1">
              <a:spcAft>
                <a:spcPts val="0"/>
              </a:spcAft>
              <a:defRPr/>
            </a:pPr>
            <a:r>
              <a:rPr lang="en-US"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110" name="Rectangle 109"/>
          <p:cNvSpPr/>
          <p:nvPr/>
        </p:nvSpPr>
        <p:spPr>
          <a:xfrm>
            <a:off x="3248025" y="5284788"/>
            <a:ext cx="5695950" cy="523875"/>
          </a:xfrm>
          <a:prstGeom prst="rect">
            <a:avLst/>
          </a:prstGeom>
        </p:spPr>
        <p:txBody>
          <a:bodyPr anchor="ctr">
            <a:spAutoFit/>
          </a:bodyPr>
          <a:lstStyle/>
          <a:p>
            <a:pPr algn="ctr" eaLnBrk="1" fontAlgn="auto" hangingPunct="1">
              <a:spcBef>
                <a:spcPts val="600"/>
              </a:spcBef>
              <a:spcAft>
                <a:spcPts val="0"/>
              </a:spcAft>
              <a:buClr>
                <a:srgbClr val="E24848"/>
              </a:buClr>
              <a:defRP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a:t>
            </a:r>
          </a:p>
        </p:txBody>
      </p:sp>
      <p:sp>
        <p:nvSpPr>
          <p:cNvPr id="111" name="Rectangle 110"/>
          <p:cNvSpPr/>
          <p:nvPr/>
        </p:nvSpPr>
        <p:spPr>
          <a:xfrm>
            <a:off x="5199063" y="4992688"/>
            <a:ext cx="1822450" cy="306387"/>
          </a:xfrm>
          <a:prstGeom prst="rect">
            <a:avLst/>
          </a:prstGeom>
        </p:spPr>
        <p:txBody>
          <a:bodyPr anchor="ctr"/>
          <a:lstStyle/>
          <a:p>
            <a:pPr algn="ctr" defTabSz="914082" eaLnBrk="1" fontAlgn="auto" hangingPunct="1">
              <a:spcAft>
                <a:spcPts val="0"/>
              </a:spcAft>
              <a:defRPr/>
            </a:pPr>
            <a:r>
              <a:rPr lang="en-US" sz="2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a:t>
            </a:r>
          </a:p>
        </p:txBody>
      </p:sp>
      <p:sp>
        <p:nvSpPr>
          <p:cNvPr id="119824" name="Freeform 5"/>
          <p:cNvSpPr>
            <a:spLocks noEditPoints="1"/>
          </p:cNvSpPr>
          <p:nvPr/>
        </p:nvSpPr>
        <p:spPr bwMode="auto">
          <a:xfrm>
            <a:off x="9926638" y="2490788"/>
            <a:ext cx="442912" cy="442912"/>
          </a:xfrm>
          <a:custGeom>
            <a:avLst/>
            <a:gdLst>
              <a:gd name="T0" fmla="*/ 2147483647 w 1116"/>
              <a:gd name="T1" fmla="*/ 2147483647 h 1117"/>
              <a:gd name="T2" fmla="*/ 2147483647 w 1116"/>
              <a:gd name="T3" fmla="*/ 2147483647 h 1117"/>
              <a:gd name="T4" fmla="*/ 2147483647 w 1116"/>
              <a:gd name="T5" fmla="*/ 2147483647 h 1117"/>
              <a:gd name="T6" fmla="*/ 2147483647 w 1116"/>
              <a:gd name="T7" fmla="*/ 2147483647 h 1117"/>
              <a:gd name="T8" fmla="*/ 2147483647 w 1116"/>
              <a:gd name="T9" fmla="*/ 2147483647 h 1117"/>
              <a:gd name="T10" fmla="*/ 2147483647 w 1116"/>
              <a:gd name="T11" fmla="*/ 2147483647 h 1117"/>
              <a:gd name="T12" fmla="*/ 2147483647 w 1116"/>
              <a:gd name="T13" fmla="*/ 2147483647 h 1117"/>
              <a:gd name="T14" fmla="*/ 2147483647 w 1116"/>
              <a:gd name="T15" fmla="*/ 2147483647 h 1117"/>
              <a:gd name="T16" fmla="*/ 2147483647 w 1116"/>
              <a:gd name="T17" fmla="*/ 2147483647 h 1117"/>
              <a:gd name="T18" fmla="*/ 2147483647 w 1116"/>
              <a:gd name="T19" fmla="*/ 2147483647 h 1117"/>
              <a:gd name="T20" fmla="*/ 2147483647 w 1116"/>
              <a:gd name="T21" fmla="*/ 2147483647 h 1117"/>
              <a:gd name="T22" fmla="*/ 2147483647 w 1116"/>
              <a:gd name="T23" fmla="*/ 2147483647 h 1117"/>
              <a:gd name="T24" fmla="*/ 2147483647 w 1116"/>
              <a:gd name="T25" fmla="*/ 2147483647 h 1117"/>
              <a:gd name="T26" fmla="*/ 2147483647 w 1116"/>
              <a:gd name="T27" fmla="*/ 2147483647 h 1117"/>
              <a:gd name="T28" fmla="*/ 2147483647 w 1116"/>
              <a:gd name="T29" fmla="*/ 2147483647 h 1117"/>
              <a:gd name="T30" fmla="*/ 2147483647 w 1116"/>
              <a:gd name="T31" fmla="*/ 2147483647 h 1117"/>
              <a:gd name="T32" fmla="*/ 2147483647 w 1116"/>
              <a:gd name="T33" fmla="*/ 2147483647 h 1117"/>
              <a:gd name="T34" fmla="*/ 2147483647 w 1116"/>
              <a:gd name="T35" fmla="*/ 2147483647 h 1117"/>
              <a:gd name="T36" fmla="*/ 2147483647 w 1116"/>
              <a:gd name="T37" fmla="*/ 2147483647 h 1117"/>
              <a:gd name="T38" fmla="*/ 2147483647 w 1116"/>
              <a:gd name="T39" fmla="*/ 2147483647 h 1117"/>
              <a:gd name="T40" fmla="*/ 2147483647 w 1116"/>
              <a:gd name="T41" fmla="*/ 2147483647 h 1117"/>
              <a:gd name="T42" fmla="*/ 2147483647 w 1116"/>
              <a:gd name="T43" fmla="*/ 2147483647 h 1117"/>
              <a:gd name="T44" fmla="*/ 2147483647 w 1116"/>
              <a:gd name="T45" fmla="*/ 2147483647 h 1117"/>
              <a:gd name="T46" fmla="*/ 2147483647 w 1116"/>
              <a:gd name="T47" fmla="*/ 2147483647 h 1117"/>
              <a:gd name="T48" fmla="*/ 2147483647 w 1116"/>
              <a:gd name="T49" fmla="*/ 2147483647 h 1117"/>
              <a:gd name="T50" fmla="*/ 2147483647 w 1116"/>
              <a:gd name="T51" fmla="*/ 2147483647 h 1117"/>
              <a:gd name="T52" fmla="*/ 2147483647 w 1116"/>
              <a:gd name="T53" fmla="*/ 2147483647 h 1117"/>
              <a:gd name="T54" fmla="*/ 2147483647 w 1116"/>
              <a:gd name="T55" fmla="*/ 2147483647 h 1117"/>
              <a:gd name="T56" fmla="*/ 2147483647 w 1116"/>
              <a:gd name="T57" fmla="*/ 2147483647 h 1117"/>
              <a:gd name="T58" fmla="*/ 2147483647 w 1116"/>
              <a:gd name="T59" fmla="*/ 2147483647 h 1117"/>
              <a:gd name="T60" fmla="*/ 2147483647 w 1116"/>
              <a:gd name="T61" fmla="*/ 2147483647 h 1117"/>
              <a:gd name="T62" fmla="*/ 2147483647 w 1116"/>
              <a:gd name="T63" fmla="*/ 2147483647 h 1117"/>
              <a:gd name="T64" fmla="*/ 2147483647 w 1116"/>
              <a:gd name="T65" fmla="*/ 2147483647 h 1117"/>
              <a:gd name="T66" fmla="*/ 2147483647 w 1116"/>
              <a:gd name="T67" fmla="*/ 2147483647 h 1117"/>
              <a:gd name="T68" fmla="*/ 2147483647 w 1116"/>
              <a:gd name="T69" fmla="*/ 2147483647 h 1117"/>
              <a:gd name="T70" fmla="*/ 2147483647 w 1116"/>
              <a:gd name="T71" fmla="*/ 2147483647 h 1117"/>
              <a:gd name="T72" fmla="*/ 2147483647 w 1116"/>
              <a:gd name="T73" fmla="*/ 2147483647 h 1117"/>
              <a:gd name="T74" fmla="*/ 2147483647 w 1116"/>
              <a:gd name="T75" fmla="*/ 2147483647 h 1117"/>
              <a:gd name="T76" fmla="*/ 2147483647 w 1116"/>
              <a:gd name="T77" fmla="*/ 2147483647 h 1117"/>
              <a:gd name="T78" fmla="*/ 2147483647 w 1116"/>
              <a:gd name="T79" fmla="*/ 2147483647 h 1117"/>
              <a:gd name="T80" fmla="*/ 2147483647 w 1116"/>
              <a:gd name="T81" fmla="*/ 2147483647 h 1117"/>
              <a:gd name="T82" fmla="*/ 2147483647 w 1116"/>
              <a:gd name="T83" fmla="*/ 2147483647 h 1117"/>
              <a:gd name="T84" fmla="*/ 2147483647 w 1116"/>
              <a:gd name="T85" fmla="*/ 2147483647 h 1117"/>
              <a:gd name="T86" fmla="*/ 2147483647 w 1116"/>
              <a:gd name="T87" fmla="*/ 2147483647 h 1117"/>
              <a:gd name="T88" fmla="*/ 2147483647 w 1116"/>
              <a:gd name="T89" fmla="*/ 2147483647 h 1117"/>
              <a:gd name="T90" fmla="*/ 2147483647 w 1116"/>
              <a:gd name="T91" fmla="*/ 2147483647 h 1117"/>
              <a:gd name="T92" fmla="*/ 2147483647 w 1116"/>
              <a:gd name="T93" fmla="*/ 2147483647 h 1117"/>
              <a:gd name="T94" fmla="*/ 2147483647 w 1116"/>
              <a:gd name="T95" fmla="*/ 2147483647 h 1117"/>
              <a:gd name="T96" fmla="*/ 2147483647 w 1116"/>
              <a:gd name="T97" fmla="*/ 2147483647 h 1117"/>
              <a:gd name="T98" fmla="*/ 0 w 1116"/>
              <a:gd name="T99" fmla="*/ 2147483647 h 1117"/>
              <a:gd name="T100" fmla="*/ 2147483647 w 1116"/>
              <a:gd name="T101" fmla="*/ 2147483647 h 1117"/>
              <a:gd name="T102" fmla="*/ 2147483647 w 1116"/>
              <a:gd name="T103" fmla="*/ 2147483647 h 1117"/>
              <a:gd name="T104" fmla="*/ 2147483647 w 1116"/>
              <a:gd name="T105" fmla="*/ 2147483647 h 1117"/>
              <a:gd name="T106" fmla="*/ 2147483647 w 1116"/>
              <a:gd name="T107" fmla="*/ 2147483647 h 1117"/>
              <a:gd name="T108" fmla="*/ 2147483647 w 1116"/>
              <a:gd name="T109" fmla="*/ 2147483647 h 1117"/>
              <a:gd name="T110" fmla="*/ 2147483647 w 1116"/>
              <a:gd name="T111" fmla="*/ 2147483647 h 1117"/>
              <a:gd name="T112" fmla="*/ 2147483647 w 1116"/>
              <a:gd name="T113" fmla="*/ 2147483647 h 1117"/>
              <a:gd name="T114" fmla="*/ 2147483647 w 1116"/>
              <a:gd name="T115" fmla="*/ 2147483647 h 1117"/>
              <a:gd name="T116" fmla="*/ 2147483647 w 1116"/>
              <a:gd name="T117" fmla="*/ 2147483647 h 1117"/>
              <a:gd name="T118" fmla="*/ 2147483647 w 1116"/>
              <a:gd name="T119" fmla="*/ 2147483647 h 11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6"/>
              <a:gd name="T181" fmla="*/ 0 h 1117"/>
              <a:gd name="T182" fmla="*/ 1116 w 1116"/>
              <a:gd name="T183" fmla="*/ 1117 h 11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6" h="1117">
                <a:moveTo>
                  <a:pt x="900" y="903"/>
                </a:moveTo>
                <a:lnTo>
                  <a:pt x="871" y="883"/>
                </a:lnTo>
                <a:lnTo>
                  <a:pt x="840" y="864"/>
                </a:lnTo>
                <a:lnTo>
                  <a:pt x="823" y="856"/>
                </a:lnTo>
                <a:lnTo>
                  <a:pt x="807" y="848"/>
                </a:lnTo>
                <a:lnTo>
                  <a:pt x="790" y="841"/>
                </a:lnTo>
                <a:lnTo>
                  <a:pt x="774" y="834"/>
                </a:lnTo>
                <a:lnTo>
                  <a:pt x="784" y="804"/>
                </a:lnTo>
                <a:lnTo>
                  <a:pt x="795" y="774"/>
                </a:lnTo>
                <a:lnTo>
                  <a:pt x="804" y="742"/>
                </a:lnTo>
                <a:lnTo>
                  <a:pt x="811" y="710"/>
                </a:lnTo>
                <a:lnTo>
                  <a:pt x="818" y="677"/>
                </a:lnTo>
                <a:lnTo>
                  <a:pt x="822" y="645"/>
                </a:lnTo>
                <a:lnTo>
                  <a:pt x="825" y="610"/>
                </a:lnTo>
                <a:lnTo>
                  <a:pt x="828" y="577"/>
                </a:lnTo>
                <a:lnTo>
                  <a:pt x="1043" y="577"/>
                </a:lnTo>
                <a:lnTo>
                  <a:pt x="1041" y="601"/>
                </a:lnTo>
                <a:lnTo>
                  <a:pt x="1039" y="623"/>
                </a:lnTo>
                <a:lnTo>
                  <a:pt x="1035" y="647"/>
                </a:lnTo>
                <a:lnTo>
                  <a:pt x="1031" y="670"/>
                </a:lnTo>
                <a:lnTo>
                  <a:pt x="1025" y="691"/>
                </a:lnTo>
                <a:lnTo>
                  <a:pt x="1018" y="714"/>
                </a:lnTo>
                <a:lnTo>
                  <a:pt x="1010" y="735"/>
                </a:lnTo>
                <a:lnTo>
                  <a:pt x="1002" y="756"/>
                </a:lnTo>
                <a:lnTo>
                  <a:pt x="992" y="777"/>
                </a:lnTo>
                <a:lnTo>
                  <a:pt x="981" y="796"/>
                </a:lnTo>
                <a:lnTo>
                  <a:pt x="970" y="816"/>
                </a:lnTo>
                <a:lnTo>
                  <a:pt x="957" y="834"/>
                </a:lnTo>
                <a:lnTo>
                  <a:pt x="944" y="852"/>
                </a:lnTo>
                <a:lnTo>
                  <a:pt x="930" y="870"/>
                </a:lnTo>
                <a:lnTo>
                  <a:pt x="916" y="887"/>
                </a:lnTo>
                <a:lnTo>
                  <a:pt x="900" y="903"/>
                </a:lnTo>
                <a:close/>
                <a:moveTo>
                  <a:pt x="73" y="577"/>
                </a:moveTo>
                <a:lnTo>
                  <a:pt x="289" y="577"/>
                </a:lnTo>
                <a:lnTo>
                  <a:pt x="291" y="610"/>
                </a:lnTo>
                <a:lnTo>
                  <a:pt x="294" y="645"/>
                </a:lnTo>
                <a:lnTo>
                  <a:pt x="298" y="677"/>
                </a:lnTo>
                <a:lnTo>
                  <a:pt x="305" y="710"/>
                </a:lnTo>
                <a:lnTo>
                  <a:pt x="312" y="742"/>
                </a:lnTo>
                <a:lnTo>
                  <a:pt x="321" y="774"/>
                </a:lnTo>
                <a:lnTo>
                  <a:pt x="331" y="804"/>
                </a:lnTo>
                <a:lnTo>
                  <a:pt x="343" y="834"/>
                </a:lnTo>
                <a:lnTo>
                  <a:pt x="325" y="841"/>
                </a:lnTo>
                <a:lnTo>
                  <a:pt x="309" y="848"/>
                </a:lnTo>
                <a:lnTo>
                  <a:pt x="293" y="856"/>
                </a:lnTo>
                <a:lnTo>
                  <a:pt x="277" y="864"/>
                </a:lnTo>
                <a:lnTo>
                  <a:pt x="245" y="883"/>
                </a:lnTo>
                <a:lnTo>
                  <a:pt x="215" y="903"/>
                </a:lnTo>
                <a:lnTo>
                  <a:pt x="200" y="887"/>
                </a:lnTo>
                <a:lnTo>
                  <a:pt x="185" y="870"/>
                </a:lnTo>
                <a:lnTo>
                  <a:pt x="171" y="852"/>
                </a:lnTo>
                <a:lnTo>
                  <a:pt x="158" y="834"/>
                </a:lnTo>
                <a:lnTo>
                  <a:pt x="146" y="816"/>
                </a:lnTo>
                <a:lnTo>
                  <a:pt x="134" y="796"/>
                </a:lnTo>
                <a:lnTo>
                  <a:pt x="123" y="777"/>
                </a:lnTo>
                <a:lnTo>
                  <a:pt x="114" y="756"/>
                </a:lnTo>
                <a:lnTo>
                  <a:pt x="105" y="735"/>
                </a:lnTo>
                <a:lnTo>
                  <a:pt x="98" y="714"/>
                </a:lnTo>
                <a:lnTo>
                  <a:pt x="91" y="691"/>
                </a:lnTo>
                <a:lnTo>
                  <a:pt x="86" y="670"/>
                </a:lnTo>
                <a:lnTo>
                  <a:pt x="80" y="647"/>
                </a:lnTo>
                <a:lnTo>
                  <a:pt x="77" y="623"/>
                </a:lnTo>
                <a:lnTo>
                  <a:pt x="75" y="601"/>
                </a:lnTo>
                <a:lnTo>
                  <a:pt x="73" y="577"/>
                </a:lnTo>
                <a:close/>
                <a:moveTo>
                  <a:pt x="196" y="236"/>
                </a:moveTo>
                <a:lnTo>
                  <a:pt x="211" y="248"/>
                </a:lnTo>
                <a:lnTo>
                  <a:pt x="227" y="258"/>
                </a:lnTo>
                <a:lnTo>
                  <a:pt x="243" y="269"/>
                </a:lnTo>
                <a:lnTo>
                  <a:pt x="260" y="280"/>
                </a:lnTo>
                <a:lnTo>
                  <a:pt x="277" y="290"/>
                </a:lnTo>
                <a:lnTo>
                  <a:pt x="294" y="298"/>
                </a:lnTo>
                <a:lnTo>
                  <a:pt x="312" y="307"/>
                </a:lnTo>
                <a:lnTo>
                  <a:pt x="330" y="315"/>
                </a:lnTo>
                <a:lnTo>
                  <a:pt x="321" y="342"/>
                </a:lnTo>
                <a:lnTo>
                  <a:pt x="314" y="369"/>
                </a:lnTo>
                <a:lnTo>
                  <a:pt x="306" y="396"/>
                </a:lnTo>
                <a:lnTo>
                  <a:pt x="301" y="424"/>
                </a:lnTo>
                <a:lnTo>
                  <a:pt x="296" y="453"/>
                </a:lnTo>
                <a:lnTo>
                  <a:pt x="293" y="482"/>
                </a:lnTo>
                <a:lnTo>
                  <a:pt x="290" y="511"/>
                </a:lnTo>
                <a:lnTo>
                  <a:pt x="289" y="540"/>
                </a:lnTo>
                <a:lnTo>
                  <a:pt x="73" y="540"/>
                </a:lnTo>
                <a:lnTo>
                  <a:pt x="74" y="519"/>
                </a:lnTo>
                <a:lnTo>
                  <a:pt x="76" y="497"/>
                </a:lnTo>
                <a:lnTo>
                  <a:pt x="79" y="477"/>
                </a:lnTo>
                <a:lnTo>
                  <a:pt x="83" y="455"/>
                </a:lnTo>
                <a:lnTo>
                  <a:pt x="89" y="434"/>
                </a:lnTo>
                <a:lnTo>
                  <a:pt x="94" y="415"/>
                </a:lnTo>
                <a:lnTo>
                  <a:pt x="101" y="394"/>
                </a:lnTo>
                <a:lnTo>
                  <a:pt x="108" y="375"/>
                </a:lnTo>
                <a:lnTo>
                  <a:pt x="117" y="356"/>
                </a:lnTo>
                <a:lnTo>
                  <a:pt x="126" y="337"/>
                </a:lnTo>
                <a:lnTo>
                  <a:pt x="135" y="319"/>
                </a:lnTo>
                <a:lnTo>
                  <a:pt x="146" y="302"/>
                </a:lnTo>
                <a:lnTo>
                  <a:pt x="158" y="284"/>
                </a:lnTo>
                <a:lnTo>
                  <a:pt x="170" y="268"/>
                </a:lnTo>
                <a:lnTo>
                  <a:pt x="182" y="252"/>
                </a:lnTo>
                <a:lnTo>
                  <a:pt x="196" y="236"/>
                </a:lnTo>
                <a:close/>
                <a:moveTo>
                  <a:pt x="576" y="540"/>
                </a:moveTo>
                <a:lnTo>
                  <a:pt x="576" y="360"/>
                </a:lnTo>
                <a:lnTo>
                  <a:pt x="599" y="359"/>
                </a:lnTo>
                <a:lnTo>
                  <a:pt x="621" y="357"/>
                </a:lnTo>
                <a:lnTo>
                  <a:pt x="644" y="353"/>
                </a:lnTo>
                <a:lnTo>
                  <a:pt x="667" y="350"/>
                </a:lnTo>
                <a:lnTo>
                  <a:pt x="688" y="346"/>
                </a:lnTo>
                <a:lnTo>
                  <a:pt x="710" y="340"/>
                </a:lnTo>
                <a:lnTo>
                  <a:pt x="732" y="334"/>
                </a:lnTo>
                <a:lnTo>
                  <a:pt x="752" y="328"/>
                </a:lnTo>
                <a:lnTo>
                  <a:pt x="761" y="352"/>
                </a:lnTo>
                <a:lnTo>
                  <a:pt x="768" y="378"/>
                </a:lnTo>
                <a:lnTo>
                  <a:pt x="775" y="404"/>
                </a:lnTo>
                <a:lnTo>
                  <a:pt x="780" y="430"/>
                </a:lnTo>
                <a:lnTo>
                  <a:pt x="784" y="457"/>
                </a:lnTo>
                <a:lnTo>
                  <a:pt x="788" y="485"/>
                </a:lnTo>
                <a:lnTo>
                  <a:pt x="790" y="512"/>
                </a:lnTo>
                <a:lnTo>
                  <a:pt x="791" y="540"/>
                </a:lnTo>
                <a:lnTo>
                  <a:pt x="576" y="540"/>
                </a:lnTo>
                <a:close/>
                <a:moveTo>
                  <a:pt x="739" y="821"/>
                </a:moveTo>
                <a:lnTo>
                  <a:pt x="720" y="816"/>
                </a:lnTo>
                <a:lnTo>
                  <a:pt x="700" y="810"/>
                </a:lnTo>
                <a:lnTo>
                  <a:pt x="680" y="806"/>
                </a:lnTo>
                <a:lnTo>
                  <a:pt x="659" y="802"/>
                </a:lnTo>
                <a:lnTo>
                  <a:pt x="639" y="798"/>
                </a:lnTo>
                <a:lnTo>
                  <a:pt x="618" y="796"/>
                </a:lnTo>
                <a:lnTo>
                  <a:pt x="598" y="794"/>
                </a:lnTo>
                <a:lnTo>
                  <a:pt x="576" y="794"/>
                </a:lnTo>
                <a:lnTo>
                  <a:pt x="576" y="577"/>
                </a:lnTo>
                <a:lnTo>
                  <a:pt x="791" y="577"/>
                </a:lnTo>
                <a:lnTo>
                  <a:pt x="790" y="609"/>
                </a:lnTo>
                <a:lnTo>
                  <a:pt x="787" y="642"/>
                </a:lnTo>
                <a:lnTo>
                  <a:pt x="782" y="673"/>
                </a:lnTo>
                <a:lnTo>
                  <a:pt x="776" y="704"/>
                </a:lnTo>
                <a:lnTo>
                  <a:pt x="769" y="735"/>
                </a:lnTo>
                <a:lnTo>
                  <a:pt x="761" y="764"/>
                </a:lnTo>
                <a:lnTo>
                  <a:pt x="751" y="793"/>
                </a:lnTo>
                <a:lnTo>
                  <a:pt x="739" y="821"/>
                </a:lnTo>
                <a:close/>
                <a:moveTo>
                  <a:pt x="759" y="866"/>
                </a:moveTo>
                <a:lnTo>
                  <a:pt x="789" y="879"/>
                </a:lnTo>
                <a:lnTo>
                  <a:pt x="818" y="893"/>
                </a:lnTo>
                <a:lnTo>
                  <a:pt x="846" y="910"/>
                </a:lnTo>
                <a:lnTo>
                  <a:pt x="873" y="928"/>
                </a:lnTo>
                <a:lnTo>
                  <a:pt x="861" y="938"/>
                </a:lnTo>
                <a:lnTo>
                  <a:pt x="848" y="947"/>
                </a:lnTo>
                <a:lnTo>
                  <a:pt x="835" y="957"/>
                </a:lnTo>
                <a:lnTo>
                  <a:pt x="821" y="967"/>
                </a:lnTo>
                <a:lnTo>
                  <a:pt x="807" y="976"/>
                </a:lnTo>
                <a:lnTo>
                  <a:pt x="793" y="983"/>
                </a:lnTo>
                <a:lnTo>
                  <a:pt x="779" y="991"/>
                </a:lnTo>
                <a:lnTo>
                  <a:pt x="764" y="998"/>
                </a:lnTo>
                <a:lnTo>
                  <a:pt x="750" y="1005"/>
                </a:lnTo>
                <a:lnTo>
                  <a:pt x="734" y="1011"/>
                </a:lnTo>
                <a:lnTo>
                  <a:pt x="719" y="1017"/>
                </a:lnTo>
                <a:lnTo>
                  <a:pt x="703" y="1022"/>
                </a:lnTo>
                <a:lnTo>
                  <a:pt x="687" y="1026"/>
                </a:lnTo>
                <a:lnTo>
                  <a:pt x="671" y="1031"/>
                </a:lnTo>
                <a:lnTo>
                  <a:pt x="655" y="1035"/>
                </a:lnTo>
                <a:lnTo>
                  <a:pt x="638" y="1037"/>
                </a:lnTo>
                <a:lnTo>
                  <a:pt x="656" y="1019"/>
                </a:lnTo>
                <a:lnTo>
                  <a:pt x="673" y="999"/>
                </a:lnTo>
                <a:lnTo>
                  <a:pt x="689" y="980"/>
                </a:lnTo>
                <a:lnTo>
                  <a:pt x="705" y="958"/>
                </a:lnTo>
                <a:lnTo>
                  <a:pt x="720" y="937"/>
                </a:lnTo>
                <a:lnTo>
                  <a:pt x="734" y="914"/>
                </a:lnTo>
                <a:lnTo>
                  <a:pt x="747" y="890"/>
                </a:lnTo>
                <a:lnTo>
                  <a:pt x="759" y="866"/>
                </a:lnTo>
                <a:close/>
                <a:moveTo>
                  <a:pt x="576" y="1044"/>
                </a:moveTo>
                <a:lnTo>
                  <a:pt x="576" y="830"/>
                </a:lnTo>
                <a:lnTo>
                  <a:pt x="595" y="831"/>
                </a:lnTo>
                <a:lnTo>
                  <a:pt x="615" y="832"/>
                </a:lnTo>
                <a:lnTo>
                  <a:pt x="633" y="834"/>
                </a:lnTo>
                <a:lnTo>
                  <a:pt x="652" y="837"/>
                </a:lnTo>
                <a:lnTo>
                  <a:pt x="671" y="841"/>
                </a:lnTo>
                <a:lnTo>
                  <a:pt x="688" y="844"/>
                </a:lnTo>
                <a:lnTo>
                  <a:pt x="707" y="849"/>
                </a:lnTo>
                <a:lnTo>
                  <a:pt x="725" y="855"/>
                </a:lnTo>
                <a:lnTo>
                  <a:pt x="710" y="882"/>
                </a:lnTo>
                <a:lnTo>
                  <a:pt x="695" y="909"/>
                </a:lnTo>
                <a:lnTo>
                  <a:pt x="678" y="933"/>
                </a:lnTo>
                <a:lnTo>
                  <a:pt x="660" y="958"/>
                </a:lnTo>
                <a:lnTo>
                  <a:pt x="641" y="982"/>
                </a:lnTo>
                <a:lnTo>
                  <a:pt x="621" y="1004"/>
                </a:lnTo>
                <a:lnTo>
                  <a:pt x="600" y="1024"/>
                </a:lnTo>
                <a:lnTo>
                  <a:pt x="578" y="1044"/>
                </a:lnTo>
                <a:lnTo>
                  <a:pt x="576" y="1044"/>
                </a:lnTo>
                <a:close/>
                <a:moveTo>
                  <a:pt x="478" y="1037"/>
                </a:moveTo>
                <a:lnTo>
                  <a:pt x="462" y="1035"/>
                </a:lnTo>
                <a:lnTo>
                  <a:pt x="445" y="1031"/>
                </a:lnTo>
                <a:lnTo>
                  <a:pt x="429" y="1026"/>
                </a:lnTo>
                <a:lnTo>
                  <a:pt x="413" y="1022"/>
                </a:lnTo>
                <a:lnTo>
                  <a:pt x="398" y="1017"/>
                </a:lnTo>
                <a:lnTo>
                  <a:pt x="382" y="1011"/>
                </a:lnTo>
                <a:lnTo>
                  <a:pt x="366" y="1005"/>
                </a:lnTo>
                <a:lnTo>
                  <a:pt x="351" y="998"/>
                </a:lnTo>
                <a:lnTo>
                  <a:pt x="337" y="991"/>
                </a:lnTo>
                <a:lnTo>
                  <a:pt x="322" y="983"/>
                </a:lnTo>
                <a:lnTo>
                  <a:pt x="308" y="976"/>
                </a:lnTo>
                <a:lnTo>
                  <a:pt x="294" y="967"/>
                </a:lnTo>
                <a:lnTo>
                  <a:pt x="281" y="957"/>
                </a:lnTo>
                <a:lnTo>
                  <a:pt x="268" y="947"/>
                </a:lnTo>
                <a:lnTo>
                  <a:pt x="255" y="938"/>
                </a:lnTo>
                <a:lnTo>
                  <a:pt x="242" y="928"/>
                </a:lnTo>
                <a:lnTo>
                  <a:pt x="269" y="910"/>
                </a:lnTo>
                <a:lnTo>
                  <a:pt x="298" y="893"/>
                </a:lnTo>
                <a:lnTo>
                  <a:pt x="328" y="879"/>
                </a:lnTo>
                <a:lnTo>
                  <a:pt x="358" y="866"/>
                </a:lnTo>
                <a:lnTo>
                  <a:pt x="370" y="890"/>
                </a:lnTo>
                <a:lnTo>
                  <a:pt x="383" y="914"/>
                </a:lnTo>
                <a:lnTo>
                  <a:pt x="397" y="937"/>
                </a:lnTo>
                <a:lnTo>
                  <a:pt x="412" y="958"/>
                </a:lnTo>
                <a:lnTo>
                  <a:pt x="427" y="980"/>
                </a:lnTo>
                <a:lnTo>
                  <a:pt x="443" y="999"/>
                </a:lnTo>
                <a:lnTo>
                  <a:pt x="460" y="1019"/>
                </a:lnTo>
                <a:lnTo>
                  <a:pt x="478" y="1037"/>
                </a:lnTo>
                <a:close/>
                <a:moveTo>
                  <a:pt x="540" y="577"/>
                </a:moveTo>
                <a:lnTo>
                  <a:pt x="540" y="794"/>
                </a:lnTo>
                <a:lnTo>
                  <a:pt x="519" y="794"/>
                </a:lnTo>
                <a:lnTo>
                  <a:pt x="498" y="796"/>
                </a:lnTo>
                <a:lnTo>
                  <a:pt x="477" y="798"/>
                </a:lnTo>
                <a:lnTo>
                  <a:pt x="456" y="802"/>
                </a:lnTo>
                <a:lnTo>
                  <a:pt x="436" y="806"/>
                </a:lnTo>
                <a:lnTo>
                  <a:pt x="416" y="810"/>
                </a:lnTo>
                <a:lnTo>
                  <a:pt x="396" y="816"/>
                </a:lnTo>
                <a:lnTo>
                  <a:pt x="376" y="821"/>
                </a:lnTo>
                <a:lnTo>
                  <a:pt x="365" y="793"/>
                </a:lnTo>
                <a:lnTo>
                  <a:pt x="356" y="764"/>
                </a:lnTo>
                <a:lnTo>
                  <a:pt x="347" y="735"/>
                </a:lnTo>
                <a:lnTo>
                  <a:pt x="339" y="704"/>
                </a:lnTo>
                <a:lnTo>
                  <a:pt x="334" y="673"/>
                </a:lnTo>
                <a:lnTo>
                  <a:pt x="330" y="642"/>
                </a:lnTo>
                <a:lnTo>
                  <a:pt x="326" y="609"/>
                </a:lnTo>
                <a:lnTo>
                  <a:pt x="324" y="577"/>
                </a:lnTo>
                <a:lnTo>
                  <a:pt x="540" y="577"/>
                </a:lnTo>
                <a:close/>
                <a:moveTo>
                  <a:pt x="364" y="328"/>
                </a:moveTo>
                <a:lnTo>
                  <a:pt x="385" y="334"/>
                </a:lnTo>
                <a:lnTo>
                  <a:pt x="406" y="340"/>
                </a:lnTo>
                <a:lnTo>
                  <a:pt x="428" y="346"/>
                </a:lnTo>
                <a:lnTo>
                  <a:pt x="450" y="350"/>
                </a:lnTo>
                <a:lnTo>
                  <a:pt x="472" y="353"/>
                </a:lnTo>
                <a:lnTo>
                  <a:pt x="494" y="357"/>
                </a:lnTo>
                <a:lnTo>
                  <a:pt x="517" y="359"/>
                </a:lnTo>
                <a:lnTo>
                  <a:pt x="540" y="360"/>
                </a:lnTo>
                <a:lnTo>
                  <a:pt x="540" y="540"/>
                </a:lnTo>
                <a:lnTo>
                  <a:pt x="324" y="540"/>
                </a:lnTo>
                <a:lnTo>
                  <a:pt x="326" y="512"/>
                </a:lnTo>
                <a:lnTo>
                  <a:pt x="329" y="485"/>
                </a:lnTo>
                <a:lnTo>
                  <a:pt x="332" y="457"/>
                </a:lnTo>
                <a:lnTo>
                  <a:pt x="336" y="430"/>
                </a:lnTo>
                <a:lnTo>
                  <a:pt x="342" y="404"/>
                </a:lnTo>
                <a:lnTo>
                  <a:pt x="348" y="378"/>
                </a:lnTo>
                <a:lnTo>
                  <a:pt x="356" y="352"/>
                </a:lnTo>
                <a:lnTo>
                  <a:pt x="364" y="328"/>
                </a:lnTo>
                <a:close/>
                <a:moveTo>
                  <a:pt x="344" y="282"/>
                </a:moveTo>
                <a:lnTo>
                  <a:pt x="328" y="275"/>
                </a:lnTo>
                <a:lnTo>
                  <a:pt x="311" y="267"/>
                </a:lnTo>
                <a:lnTo>
                  <a:pt x="295" y="258"/>
                </a:lnTo>
                <a:lnTo>
                  <a:pt x="279" y="250"/>
                </a:lnTo>
                <a:lnTo>
                  <a:pt x="264" y="240"/>
                </a:lnTo>
                <a:lnTo>
                  <a:pt x="249" y="230"/>
                </a:lnTo>
                <a:lnTo>
                  <a:pt x="235" y="221"/>
                </a:lnTo>
                <a:lnTo>
                  <a:pt x="221" y="210"/>
                </a:lnTo>
                <a:lnTo>
                  <a:pt x="234" y="198"/>
                </a:lnTo>
                <a:lnTo>
                  <a:pt x="248" y="186"/>
                </a:lnTo>
                <a:lnTo>
                  <a:pt x="262" y="174"/>
                </a:lnTo>
                <a:lnTo>
                  <a:pt x="276" y="163"/>
                </a:lnTo>
                <a:lnTo>
                  <a:pt x="291" y="154"/>
                </a:lnTo>
                <a:lnTo>
                  <a:pt x="306" y="144"/>
                </a:lnTo>
                <a:lnTo>
                  <a:pt x="322" y="134"/>
                </a:lnTo>
                <a:lnTo>
                  <a:pt x="338" y="126"/>
                </a:lnTo>
                <a:lnTo>
                  <a:pt x="355" y="118"/>
                </a:lnTo>
                <a:lnTo>
                  <a:pt x="371" y="110"/>
                </a:lnTo>
                <a:lnTo>
                  <a:pt x="388" y="104"/>
                </a:lnTo>
                <a:lnTo>
                  <a:pt x="405" y="97"/>
                </a:lnTo>
                <a:lnTo>
                  <a:pt x="424" y="92"/>
                </a:lnTo>
                <a:lnTo>
                  <a:pt x="441" y="88"/>
                </a:lnTo>
                <a:lnTo>
                  <a:pt x="459" y="83"/>
                </a:lnTo>
                <a:lnTo>
                  <a:pt x="478" y="80"/>
                </a:lnTo>
                <a:lnTo>
                  <a:pt x="458" y="102"/>
                </a:lnTo>
                <a:lnTo>
                  <a:pt x="438" y="124"/>
                </a:lnTo>
                <a:lnTo>
                  <a:pt x="419" y="148"/>
                </a:lnTo>
                <a:lnTo>
                  <a:pt x="402" y="173"/>
                </a:lnTo>
                <a:lnTo>
                  <a:pt x="386" y="199"/>
                </a:lnTo>
                <a:lnTo>
                  <a:pt x="371" y="225"/>
                </a:lnTo>
                <a:lnTo>
                  <a:pt x="357" y="253"/>
                </a:lnTo>
                <a:lnTo>
                  <a:pt x="344" y="282"/>
                </a:lnTo>
                <a:close/>
                <a:moveTo>
                  <a:pt x="540" y="74"/>
                </a:moveTo>
                <a:lnTo>
                  <a:pt x="540" y="324"/>
                </a:lnTo>
                <a:lnTo>
                  <a:pt x="519" y="323"/>
                </a:lnTo>
                <a:lnTo>
                  <a:pt x="498" y="321"/>
                </a:lnTo>
                <a:lnTo>
                  <a:pt x="477" y="318"/>
                </a:lnTo>
                <a:lnTo>
                  <a:pt x="456" y="315"/>
                </a:lnTo>
                <a:lnTo>
                  <a:pt x="437" y="311"/>
                </a:lnTo>
                <a:lnTo>
                  <a:pt x="416" y="306"/>
                </a:lnTo>
                <a:lnTo>
                  <a:pt x="397" y="301"/>
                </a:lnTo>
                <a:lnTo>
                  <a:pt x="377" y="294"/>
                </a:lnTo>
                <a:lnTo>
                  <a:pt x="392" y="262"/>
                </a:lnTo>
                <a:lnTo>
                  <a:pt x="409" y="230"/>
                </a:lnTo>
                <a:lnTo>
                  <a:pt x="427" y="200"/>
                </a:lnTo>
                <a:lnTo>
                  <a:pt x="446" y="172"/>
                </a:lnTo>
                <a:lnTo>
                  <a:pt x="467" y="145"/>
                </a:lnTo>
                <a:lnTo>
                  <a:pt x="490" y="119"/>
                </a:lnTo>
                <a:lnTo>
                  <a:pt x="513" y="95"/>
                </a:lnTo>
                <a:lnTo>
                  <a:pt x="538" y="74"/>
                </a:lnTo>
                <a:lnTo>
                  <a:pt x="539" y="74"/>
                </a:lnTo>
                <a:lnTo>
                  <a:pt x="540" y="74"/>
                </a:lnTo>
                <a:close/>
                <a:moveTo>
                  <a:pt x="638" y="80"/>
                </a:moveTo>
                <a:lnTo>
                  <a:pt x="656" y="83"/>
                </a:lnTo>
                <a:lnTo>
                  <a:pt x="674" y="88"/>
                </a:lnTo>
                <a:lnTo>
                  <a:pt x="693" y="92"/>
                </a:lnTo>
                <a:lnTo>
                  <a:pt x="710" y="97"/>
                </a:lnTo>
                <a:lnTo>
                  <a:pt x="727" y="104"/>
                </a:lnTo>
                <a:lnTo>
                  <a:pt x="744" y="110"/>
                </a:lnTo>
                <a:lnTo>
                  <a:pt x="762" y="118"/>
                </a:lnTo>
                <a:lnTo>
                  <a:pt x="778" y="126"/>
                </a:lnTo>
                <a:lnTo>
                  <a:pt x="794" y="134"/>
                </a:lnTo>
                <a:lnTo>
                  <a:pt x="809" y="144"/>
                </a:lnTo>
                <a:lnTo>
                  <a:pt x="825" y="154"/>
                </a:lnTo>
                <a:lnTo>
                  <a:pt x="841" y="163"/>
                </a:lnTo>
                <a:lnTo>
                  <a:pt x="855" y="174"/>
                </a:lnTo>
                <a:lnTo>
                  <a:pt x="869" y="186"/>
                </a:lnTo>
                <a:lnTo>
                  <a:pt x="883" y="198"/>
                </a:lnTo>
                <a:lnTo>
                  <a:pt x="896" y="210"/>
                </a:lnTo>
                <a:lnTo>
                  <a:pt x="882" y="221"/>
                </a:lnTo>
                <a:lnTo>
                  <a:pt x="867" y="230"/>
                </a:lnTo>
                <a:lnTo>
                  <a:pt x="851" y="240"/>
                </a:lnTo>
                <a:lnTo>
                  <a:pt x="836" y="250"/>
                </a:lnTo>
                <a:lnTo>
                  <a:pt x="821" y="258"/>
                </a:lnTo>
                <a:lnTo>
                  <a:pt x="805" y="267"/>
                </a:lnTo>
                <a:lnTo>
                  <a:pt x="789" y="275"/>
                </a:lnTo>
                <a:lnTo>
                  <a:pt x="773" y="282"/>
                </a:lnTo>
                <a:lnTo>
                  <a:pt x="760" y="253"/>
                </a:lnTo>
                <a:lnTo>
                  <a:pt x="746" y="225"/>
                </a:lnTo>
                <a:lnTo>
                  <a:pt x="730" y="199"/>
                </a:lnTo>
                <a:lnTo>
                  <a:pt x="714" y="173"/>
                </a:lnTo>
                <a:lnTo>
                  <a:pt x="696" y="148"/>
                </a:lnTo>
                <a:lnTo>
                  <a:pt x="678" y="124"/>
                </a:lnTo>
                <a:lnTo>
                  <a:pt x="658" y="102"/>
                </a:lnTo>
                <a:lnTo>
                  <a:pt x="638" y="80"/>
                </a:lnTo>
                <a:close/>
                <a:moveTo>
                  <a:pt x="578" y="74"/>
                </a:moveTo>
                <a:lnTo>
                  <a:pt x="603" y="95"/>
                </a:lnTo>
                <a:lnTo>
                  <a:pt x="627" y="119"/>
                </a:lnTo>
                <a:lnTo>
                  <a:pt x="648" y="145"/>
                </a:lnTo>
                <a:lnTo>
                  <a:pt x="670" y="172"/>
                </a:lnTo>
                <a:lnTo>
                  <a:pt x="689" y="200"/>
                </a:lnTo>
                <a:lnTo>
                  <a:pt x="708" y="230"/>
                </a:lnTo>
                <a:lnTo>
                  <a:pt x="724" y="262"/>
                </a:lnTo>
                <a:lnTo>
                  <a:pt x="739" y="294"/>
                </a:lnTo>
                <a:lnTo>
                  <a:pt x="720" y="301"/>
                </a:lnTo>
                <a:lnTo>
                  <a:pt x="699" y="306"/>
                </a:lnTo>
                <a:lnTo>
                  <a:pt x="680" y="311"/>
                </a:lnTo>
                <a:lnTo>
                  <a:pt x="659" y="315"/>
                </a:lnTo>
                <a:lnTo>
                  <a:pt x="639" y="318"/>
                </a:lnTo>
                <a:lnTo>
                  <a:pt x="618" y="321"/>
                </a:lnTo>
                <a:lnTo>
                  <a:pt x="598" y="323"/>
                </a:lnTo>
                <a:lnTo>
                  <a:pt x="576" y="324"/>
                </a:lnTo>
                <a:lnTo>
                  <a:pt x="576" y="74"/>
                </a:lnTo>
                <a:lnTo>
                  <a:pt x="577" y="74"/>
                </a:lnTo>
                <a:lnTo>
                  <a:pt x="578" y="74"/>
                </a:lnTo>
                <a:close/>
                <a:moveTo>
                  <a:pt x="538" y="1044"/>
                </a:moveTo>
                <a:lnTo>
                  <a:pt x="517" y="1024"/>
                </a:lnTo>
                <a:lnTo>
                  <a:pt x="495" y="1004"/>
                </a:lnTo>
                <a:lnTo>
                  <a:pt x="476" y="982"/>
                </a:lnTo>
                <a:lnTo>
                  <a:pt x="456" y="958"/>
                </a:lnTo>
                <a:lnTo>
                  <a:pt x="438" y="933"/>
                </a:lnTo>
                <a:lnTo>
                  <a:pt x="422" y="909"/>
                </a:lnTo>
                <a:lnTo>
                  <a:pt x="405" y="882"/>
                </a:lnTo>
                <a:lnTo>
                  <a:pt x="391" y="855"/>
                </a:lnTo>
                <a:lnTo>
                  <a:pt x="410" y="849"/>
                </a:lnTo>
                <a:lnTo>
                  <a:pt x="427" y="844"/>
                </a:lnTo>
                <a:lnTo>
                  <a:pt x="445" y="841"/>
                </a:lnTo>
                <a:lnTo>
                  <a:pt x="464" y="837"/>
                </a:lnTo>
                <a:lnTo>
                  <a:pt x="483" y="834"/>
                </a:lnTo>
                <a:lnTo>
                  <a:pt x="501" y="832"/>
                </a:lnTo>
                <a:lnTo>
                  <a:pt x="521" y="831"/>
                </a:lnTo>
                <a:lnTo>
                  <a:pt x="540" y="830"/>
                </a:lnTo>
                <a:lnTo>
                  <a:pt x="540" y="1044"/>
                </a:lnTo>
                <a:lnTo>
                  <a:pt x="538" y="1044"/>
                </a:lnTo>
                <a:close/>
                <a:moveTo>
                  <a:pt x="1043" y="540"/>
                </a:moveTo>
                <a:lnTo>
                  <a:pt x="828" y="540"/>
                </a:lnTo>
                <a:lnTo>
                  <a:pt x="825" y="511"/>
                </a:lnTo>
                <a:lnTo>
                  <a:pt x="823" y="482"/>
                </a:lnTo>
                <a:lnTo>
                  <a:pt x="820" y="453"/>
                </a:lnTo>
                <a:lnTo>
                  <a:pt x="816" y="424"/>
                </a:lnTo>
                <a:lnTo>
                  <a:pt x="809" y="396"/>
                </a:lnTo>
                <a:lnTo>
                  <a:pt x="803" y="369"/>
                </a:lnTo>
                <a:lnTo>
                  <a:pt x="795" y="342"/>
                </a:lnTo>
                <a:lnTo>
                  <a:pt x="786" y="315"/>
                </a:lnTo>
                <a:lnTo>
                  <a:pt x="804" y="307"/>
                </a:lnTo>
                <a:lnTo>
                  <a:pt x="821" y="298"/>
                </a:lnTo>
                <a:lnTo>
                  <a:pt x="840" y="290"/>
                </a:lnTo>
                <a:lnTo>
                  <a:pt x="856" y="280"/>
                </a:lnTo>
                <a:lnTo>
                  <a:pt x="873" y="269"/>
                </a:lnTo>
                <a:lnTo>
                  <a:pt x="889" y="258"/>
                </a:lnTo>
                <a:lnTo>
                  <a:pt x="904" y="248"/>
                </a:lnTo>
                <a:lnTo>
                  <a:pt x="921" y="236"/>
                </a:lnTo>
                <a:lnTo>
                  <a:pt x="933" y="252"/>
                </a:lnTo>
                <a:lnTo>
                  <a:pt x="946" y="268"/>
                </a:lnTo>
                <a:lnTo>
                  <a:pt x="958" y="284"/>
                </a:lnTo>
                <a:lnTo>
                  <a:pt x="970" y="302"/>
                </a:lnTo>
                <a:lnTo>
                  <a:pt x="980" y="319"/>
                </a:lnTo>
                <a:lnTo>
                  <a:pt x="990" y="337"/>
                </a:lnTo>
                <a:lnTo>
                  <a:pt x="999" y="356"/>
                </a:lnTo>
                <a:lnTo>
                  <a:pt x="1007" y="375"/>
                </a:lnTo>
                <a:lnTo>
                  <a:pt x="1014" y="394"/>
                </a:lnTo>
                <a:lnTo>
                  <a:pt x="1022" y="415"/>
                </a:lnTo>
                <a:lnTo>
                  <a:pt x="1027" y="434"/>
                </a:lnTo>
                <a:lnTo>
                  <a:pt x="1033" y="455"/>
                </a:lnTo>
                <a:lnTo>
                  <a:pt x="1036" y="477"/>
                </a:lnTo>
                <a:lnTo>
                  <a:pt x="1039" y="497"/>
                </a:lnTo>
                <a:lnTo>
                  <a:pt x="1041" y="519"/>
                </a:lnTo>
                <a:lnTo>
                  <a:pt x="1043" y="540"/>
                </a:lnTo>
                <a:close/>
                <a:moveTo>
                  <a:pt x="558" y="0"/>
                </a:moveTo>
                <a:lnTo>
                  <a:pt x="530" y="1"/>
                </a:lnTo>
                <a:lnTo>
                  <a:pt x="501" y="4"/>
                </a:lnTo>
                <a:lnTo>
                  <a:pt x="473" y="7"/>
                </a:lnTo>
                <a:lnTo>
                  <a:pt x="445" y="12"/>
                </a:lnTo>
                <a:lnTo>
                  <a:pt x="418" y="19"/>
                </a:lnTo>
                <a:lnTo>
                  <a:pt x="392" y="26"/>
                </a:lnTo>
                <a:lnTo>
                  <a:pt x="366" y="35"/>
                </a:lnTo>
                <a:lnTo>
                  <a:pt x="341" y="45"/>
                </a:lnTo>
                <a:lnTo>
                  <a:pt x="316" y="55"/>
                </a:lnTo>
                <a:lnTo>
                  <a:pt x="292" y="68"/>
                </a:lnTo>
                <a:lnTo>
                  <a:pt x="268" y="81"/>
                </a:lnTo>
                <a:lnTo>
                  <a:pt x="245" y="96"/>
                </a:lnTo>
                <a:lnTo>
                  <a:pt x="224" y="112"/>
                </a:lnTo>
                <a:lnTo>
                  <a:pt x="203" y="128"/>
                </a:lnTo>
                <a:lnTo>
                  <a:pt x="183" y="146"/>
                </a:lnTo>
                <a:lnTo>
                  <a:pt x="163" y="164"/>
                </a:lnTo>
                <a:lnTo>
                  <a:pt x="145" y="184"/>
                </a:lnTo>
                <a:lnTo>
                  <a:pt x="128" y="203"/>
                </a:lnTo>
                <a:lnTo>
                  <a:pt x="110" y="225"/>
                </a:lnTo>
                <a:lnTo>
                  <a:pt x="95" y="247"/>
                </a:lnTo>
                <a:lnTo>
                  <a:pt x="80" y="269"/>
                </a:lnTo>
                <a:lnTo>
                  <a:pt x="67" y="293"/>
                </a:lnTo>
                <a:lnTo>
                  <a:pt x="55" y="317"/>
                </a:lnTo>
                <a:lnTo>
                  <a:pt x="44" y="342"/>
                </a:lnTo>
                <a:lnTo>
                  <a:pt x="34" y="366"/>
                </a:lnTo>
                <a:lnTo>
                  <a:pt x="25" y="392"/>
                </a:lnTo>
                <a:lnTo>
                  <a:pt x="18" y="419"/>
                </a:lnTo>
                <a:lnTo>
                  <a:pt x="11" y="446"/>
                </a:lnTo>
                <a:lnTo>
                  <a:pt x="7" y="473"/>
                </a:lnTo>
                <a:lnTo>
                  <a:pt x="2" y="501"/>
                </a:lnTo>
                <a:lnTo>
                  <a:pt x="0" y="529"/>
                </a:lnTo>
                <a:lnTo>
                  <a:pt x="0" y="559"/>
                </a:lnTo>
                <a:lnTo>
                  <a:pt x="0" y="588"/>
                </a:lnTo>
                <a:lnTo>
                  <a:pt x="2" y="616"/>
                </a:lnTo>
                <a:lnTo>
                  <a:pt x="7" y="644"/>
                </a:lnTo>
                <a:lnTo>
                  <a:pt x="11" y="671"/>
                </a:lnTo>
                <a:lnTo>
                  <a:pt x="18" y="698"/>
                </a:lnTo>
                <a:lnTo>
                  <a:pt x="25" y="725"/>
                </a:lnTo>
                <a:lnTo>
                  <a:pt x="34" y="751"/>
                </a:lnTo>
                <a:lnTo>
                  <a:pt x="44" y="776"/>
                </a:lnTo>
                <a:lnTo>
                  <a:pt x="55" y="801"/>
                </a:lnTo>
                <a:lnTo>
                  <a:pt x="67" y="824"/>
                </a:lnTo>
                <a:lnTo>
                  <a:pt x="80" y="848"/>
                </a:lnTo>
                <a:lnTo>
                  <a:pt x="95" y="871"/>
                </a:lnTo>
                <a:lnTo>
                  <a:pt x="110" y="892"/>
                </a:lnTo>
                <a:lnTo>
                  <a:pt x="128" y="914"/>
                </a:lnTo>
                <a:lnTo>
                  <a:pt x="145" y="933"/>
                </a:lnTo>
                <a:lnTo>
                  <a:pt x="163" y="953"/>
                </a:lnTo>
                <a:lnTo>
                  <a:pt x="183" y="972"/>
                </a:lnTo>
                <a:lnTo>
                  <a:pt x="203" y="990"/>
                </a:lnTo>
                <a:lnTo>
                  <a:pt x="224" y="1006"/>
                </a:lnTo>
                <a:lnTo>
                  <a:pt x="245" y="1021"/>
                </a:lnTo>
                <a:lnTo>
                  <a:pt x="268" y="1036"/>
                </a:lnTo>
                <a:lnTo>
                  <a:pt x="292" y="1049"/>
                </a:lnTo>
                <a:lnTo>
                  <a:pt x="316" y="1062"/>
                </a:lnTo>
                <a:lnTo>
                  <a:pt x="341" y="1073"/>
                </a:lnTo>
                <a:lnTo>
                  <a:pt x="366" y="1082"/>
                </a:lnTo>
                <a:lnTo>
                  <a:pt x="392" y="1091"/>
                </a:lnTo>
                <a:lnTo>
                  <a:pt x="418" y="1099"/>
                </a:lnTo>
                <a:lnTo>
                  <a:pt x="445" y="1105"/>
                </a:lnTo>
                <a:lnTo>
                  <a:pt x="473" y="1111"/>
                </a:lnTo>
                <a:lnTo>
                  <a:pt x="501" y="1114"/>
                </a:lnTo>
                <a:lnTo>
                  <a:pt x="530" y="1116"/>
                </a:lnTo>
                <a:lnTo>
                  <a:pt x="558" y="1117"/>
                </a:lnTo>
                <a:lnTo>
                  <a:pt x="587" y="1116"/>
                </a:lnTo>
                <a:lnTo>
                  <a:pt x="615" y="1114"/>
                </a:lnTo>
                <a:lnTo>
                  <a:pt x="643" y="1111"/>
                </a:lnTo>
                <a:lnTo>
                  <a:pt x="670" y="1105"/>
                </a:lnTo>
                <a:lnTo>
                  <a:pt x="697" y="1099"/>
                </a:lnTo>
                <a:lnTo>
                  <a:pt x="724" y="1091"/>
                </a:lnTo>
                <a:lnTo>
                  <a:pt x="750" y="1082"/>
                </a:lnTo>
                <a:lnTo>
                  <a:pt x="775" y="1073"/>
                </a:lnTo>
                <a:lnTo>
                  <a:pt x="800" y="1062"/>
                </a:lnTo>
                <a:lnTo>
                  <a:pt x="824" y="1049"/>
                </a:lnTo>
                <a:lnTo>
                  <a:pt x="847" y="1036"/>
                </a:lnTo>
                <a:lnTo>
                  <a:pt x="870" y="1021"/>
                </a:lnTo>
                <a:lnTo>
                  <a:pt x="891" y="1006"/>
                </a:lnTo>
                <a:lnTo>
                  <a:pt x="913" y="990"/>
                </a:lnTo>
                <a:lnTo>
                  <a:pt x="933" y="972"/>
                </a:lnTo>
                <a:lnTo>
                  <a:pt x="953" y="953"/>
                </a:lnTo>
                <a:lnTo>
                  <a:pt x="971" y="933"/>
                </a:lnTo>
                <a:lnTo>
                  <a:pt x="989" y="914"/>
                </a:lnTo>
                <a:lnTo>
                  <a:pt x="1005" y="892"/>
                </a:lnTo>
                <a:lnTo>
                  <a:pt x="1021" y="871"/>
                </a:lnTo>
                <a:lnTo>
                  <a:pt x="1035" y="848"/>
                </a:lnTo>
                <a:lnTo>
                  <a:pt x="1049" y="824"/>
                </a:lnTo>
                <a:lnTo>
                  <a:pt x="1061" y="801"/>
                </a:lnTo>
                <a:lnTo>
                  <a:pt x="1072" y="776"/>
                </a:lnTo>
                <a:lnTo>
                  <a:pt x="1083" y="751"/>
                </a:lnTo>
                <a:lnTo>
                  <a:pt x="1091" y="725"/>
                </a:lnTo>
                <a:lnTo>
                  <a:pt x="1099" y="698"/>
                </a:lnTo>
                <a:lnTo>
                  <a:pt x="1104" y="671"/>
                </a:lnTo>
                <a:lnTo>
                  <a:pt x="1110" y="644"/>
                </a:lnTo>
                <a:lnTo>
                  <a:pt x="1113" y="616"/>
                </a:lnTo>
                <a:lnTo>
                  <a:pt x="1115" y="588"/>
                </a:lnTo>
                <a:lnTo>
                  <a:pt x="1116" y="559"/>
                </a:lnTo>
                <a:lnTo>
                  <a:pt x="1115" y="529"/>
                </a:lnTo>
                <a:lnTo>
                  <a:pt x="1113" y="501"/>
                </a:lnTo>
                <a:lnTo>
                  <a:pt x="1110" y="473"/>
                </a:lnTo>
                <a:lnTo>
                  <a:pt x="1104" y="446"/>
                </a:lnTo>
                <a:lnTo>
                  <a:pt x="1099" y="419"/>
                </a:lnTo>
                <a:lnTo>
                  <a:pt x="1091" y="392"/>
                </a:lnTo>
                <a:lnTo>
                  <a:pt x="1083" y="366"/>
                </a:lnTo>
                <a:lnTo>
                  <a:pt x="1072" y="342"/>
                </a:lnTo>
                <a:lnTo>
                  <a:pt x="1061" y="317"/>
                </a:lnTo>
                <a:lnTo>
                  <a:pt x="1049" y="293"/>
                </a:lnTo>
                <a:lnTo>
                  <a:pt x="1035" y="269"/>
                </a:lnTo>
                <a:lnTo>
                  <a:pt x="1021" y="247"/>
                </a:lnTo>
                <a:lnTo>
                  <a:pt x="1005" y="225"/>
                </a:lnTo>
                <a:lnTo>
                  <a:pt x="989" y="203"/>
                </a:lnTo>
                <a:lnTo>
                  <a:pt x="971" y="184"/>
                </a:lnTo>
                <a:lnTo>
                  <a:pt x="953" y="164"/>
                </a:lnTo>
                <a:lnTo>
                  <a:pt x="933" y="146"/>
                </a:lnTo>
                <a:lnTo>
                  <a:pt x="913" y="128"/>
                </a:lnTo>
                <a:lnTo>
                  <a:pt x="891" y="112"/>
                </a:lnTo>
                <a:lnTo>
                  <a:pt x="870" y="96"/>
                </a:lnTo>
                <a:lnTo>
                  <a:pt x="847" y="81"/>
                </a:lnTo>
                <a:lnTo>
                  <a:pt x="824" y="68"/>
                </a:lnTo>
                <a:lnTo>
                  <a:pt x="800" y="55"/>
                </a:lnTo>
                <a:lnTo>
                  <a:pt x="775" y="45"/>
                </a:lnTo>
                <a:lnTo>
                  <a:pt x="750" y="35"/>
                </a:lnTo>
                <a:lnTo>
                  <a:pt x="724" y="26"/>
                </a:lnTo>
                <a:lnTo>
                  <a:pt x="697" y="19"/>
                </a:lnTo>
                <a:lnTo>
                  <a:pt x="670" y="12"/>
                </a:lnTo>
                <a:lnTo>
                  <a:pt x="643" y="7"/>
                </a:lnTo>
                <a:lnTo>
                  <a:pt x="615" y="4"/>
                </a:lnTo>
                <a:lnTo>
                  <a:pt x="587" y="1"/>
                </a:lnTo>
                <a:lnTo>
                  <a:pt x="5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9825" name="Freeform 60"/>
          <p:cNvSpPr>
            <a:spLocks noEditPoints="1"/>
          </p:cNvSpPr>
          <p:nvPr/>
        </p:nvSpPr>
        <p:spPr bwMode="auto">
          <a:xfrm>
            <a:off x="1806575" y="2366963"/>
            <a:ext cx="415925" cy="415925"/>
          </a:xfrm>
          <a:custGeom>
            <a:avLst/>
            <a:gdLst>
              <a:gd name="T0" fmla="*/ 2147483647 w 1152"/>
              <a:gd name="T1" fmla="*/ 2147483647 h 1153"/>
              <a:gd name="T2" fmla="*/ 2147483647 w 1152"/>
              <a:gd name="T3" fmla="*/ 2147483647 h 1153"/>
              <a:gd name="T4" fmla="*/ 2147483647 w 1152"/>
              <a:gd name="T5" fmla="*/ 2147483647 h 1153"/>
              <a:gd name="T6" fmla="*/ 2147483647 w 1152"/>
              <a:gd name="T7" fmla="*/ 2147483647 h 1153"/>
              <a:gd name="T8" fmla="*/ 2147483647 w 1152"/>
              <a:gd name="T9" fmla="*/ 2147483647 h 1153"/>
              <a:gd name="T10" fmla="*/ 2147483647 w 1152"/>
              <a:gd name="T11" fmla="*/ 2147483647 h 1153"/>
              <a:gd name="T12" fmla="*/ 2147483647 w 1152"/>
              <a:gd name="T13" fmla="*/ 2147483647 h 1153"/>
              <a:gd name="T14" fmla="*/ 2147483647 w 1152"/>
              <a:gd name="T15" fmla="*/ 2147483647 h 1153"/>
              <a:gd name="T16" fmla="*/ 2147483647 w 1152"/>
              <a:gd name="T17" fmla="*/ 2147483647 h 1153"/>
              <a:gd name="T18" fmla="*/ 2147483647 w 1152"/>
              <a:gd name="T19" fmla="*/ 2147483647 h 1153"/>
              <a:gd name="T20" fmla="*/ 2147483647 w 1152"/>
              <a:gd name="T21" fmla="*/ 2147483647 h 1153"/>
              <a:gd name="T22" fmla="*/ 2147483647 w 1152"/>
              <a:gd name="T23" fmla="*/ 2147483647 h 1153"/>
              <a:gd name="T24" fmla="*/ 2147483647 w 1152"/>
              <a:gd name="T25" fmla="*/ 2147483647 h 1153"/>
              <a:gd name="T26" fmla="*/ 2147483647 w 1152"/>
              <a:gd name="T27" fmla="*/ 2147483647 h 1153"/>
              <a:gd name="T28" fmla="*/ 2147483647 w 1152"/>
              <a:gd name="T29" fmla="*/ 2147483647 h 1153"/>
              <a:gd name="T30" fmla="*/ 2147483647 w 1152"/>
              <a:gd name="T31" fmla="*/ 2147483647 h 1153"/>
              <a:gd name="T32" fmla="*/ 0 w 1152"/>
              <a:gd name="T33" fmla="*/ 2147483647 h 1153"/>
              <a:gd name="T34" fmla="*/ 0 w 1152"/>
              <a:gd name="T35" fmla="*/ 2147483647 h 1153"/>
              <a:gd name="T36" fmla="*/ 2147483647 w 1152"/>
              <a:gd name="T37" fmla="*/ 2147483647 h 1153"/>
              <a:gd name="T38" fmla="*/ 2147483647 w 1152"/>
              <a:gd name="T39" fmla="*/ 2147483647 h 1153"/>
              <a:gd name="T40" fmla="*/ 2147483647 w 1152"/>
              <a:gd name="T41" fmla="*/ 2147483647 h 1153"/>
              <a:gd name="T42" fmla="*/ 2147483647 w 1152"/>
              <a:gd name="T43" fmla="*/ 2147483647 h 1153"/>
              <a:gd name="T44" fmla="*/ 2147483647 w 1152"/>
              <a:gd name="T45" fmla="*/ 2147483647 h 1153"/>
              <a:gd name="T46" fmla="*/ 2147483647 w 1152"/>
              <a:gd name="T47" fmla="*/ 2147483647 h 1153"/>
              <a:gd name="T48" fmla="*/ 2147483647 w 1152"/>
              <a:gd name="T49" fmla="*/ 2147483647 h 1153"/>
              <a:gd name="T50" fmla="*/ 2147483647 w 1152"/>
              <a:gd name="T51" fmla="*/ 2147483647 h 1153"/>
              <a:gd name="T52" fmla="*/ 2147483647 w 1152"/>
              <a:gd name="T53" fmla="*/ 2147483647 h 1153"/>
              <a:gd name="T54" fmla="*/ 2147483647 w 1152"/>
              <a:gd name="T55" fmla="*/ 2147483647 h 1153"/>
              <a:gd name="T56" fmla="*/ 2147483647 w 1152"/>
              <a:gd name="T57" fmla="*/ 2147483647 h 1153"/>
              <a:gd name="T58" fmla="*/ 2147483647 w 1152"/>
              <a:gd name="T59" fmla="*/ 2147483647 h 1153"/>
              <a:gd name="T60" fmla="*/ 2147483647 w 1152"/>
              <a:gd name="T61" fmla="*/ 2147483647 h 1153"/>
              <a:gd name="T62" fmla="*/ 2147483647 w 1152"/>
              <a:gd name="T63" fmla="*/ 2147483647 h 1153"/>
              <a:gd name="T64" fmla="*/ 2147483647 w 1152"/>
              <a:gd name="T65" fmla="*/ 2147483647 h 1153"/>
              <a:gd name="T66" fmla="*/ 2147483647 w 1152"/>
              <a:gd name="T67" fmla="*/ 2147483647 h 1153"/>
              <a:gd name="T68" fmla="*/ 2147483647 w 1152"/>
              <a:gd name="T69" fmla="*/ 2147483647 h 1153"/>
              <a:gd name="T70" fmla="*/ 2147483647 w 1152"/>
              <a:gd name="T71" fmla="*/ 2147483647 h 1153"/>
              <a:gd name="T72" fmla="*/ 2147483647 w 1152"/>
              <a:gd name="T73" fmla="*/ 2147483647 h 1153"/>
              <a:gd name="T74" fmla="*/ 2147483647 w 1152"/>
              <a:gd name="T75" fmla="*/ 2147483647 h 1153"/>
              <a:gd name="T76" fmla="*/ 2147483647 w 1152"/>
              <a:gd name="T77" fmla="*/ 2147483647 h 1153"/>
              <a:gd name="T78" fmla="*/ 2147483647 w 1152"/>
              <a:gd name="T79" fmla="*/ 2147483647 h 1153"/>
              <a:gd name="T80" fmla="*/ 2147483647 w 1152"/>
              <a:gd name="T81" fmla="*/ 2147483647 h 1153"/>
              <a:gd name="T82" fmla="*/ 2147483647 w 1152"/>
              <a:gd name="T83" fmla="*/ 2147483647 h 11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2"/>
              <a:gd name="T127" fmla="*/ 0 h 1153"/>
              <a:gd name="T128" fmla="*/ 1152 w 1152"/>
              <a:gd name="T129" fmla="*/ 1153 h 115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spd="slow">
    <p:fade/>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0" y="1576388"/>
            <a:ext cx="12192000" cy="3821112"/>
          </a:xfrm>
          <a:prstGeom prst="rect">
            <a:avLst/>
          </a:prstGeom>
          <a:pattFill prst="pct5">
            <a:fgClr>
              <a:schemeClr val="bg1">
                <a:lumMod val="7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120835" name="Group 2"/>
          <p:cNvGrpSpPr>
            <a:grpSpLocks/>
          </p:cNvGrpSpPr>
          <p:nvPr/>
        </p:nvGrpSpPr>
        <p:grpSpPr bwMode="auto">
          <a:xfrm>
            <a:off x="55563" y="1746250"/>
            <a:ext cx="6384925" cy="3568700"/>
            <a:chOff x="1763689" y="1124744"/>
            <a:chExt cx="5652564" cy="3166095"/>
          </a:xfrm>
        </p:grpSpPr>
        <p:sp>
          <p:nvSpPr>
            <p:cNvPr id="4" name="Rectangle 3"/>
            <p:cNvSpPr/>
            <p:nvPr/>
          </p:nvSpPr>
          <p:spPr>
            <a:xfrm>
              <a:off x="2699693" y="1397975"/>
              <a:ext cx="3744016" cy="2304151"/>
            </a:xfrm>
            <a:prstGeom prst="rect">
              <a:avLst/>
            </a:prstGeom>
            <a:solidFill>
              <a:schemeClr val="bg1">
                <a:lumMod val="6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pic>
          <p:nvPicPr>
            <p:cNvPr id="120847" name="Picture 3" descr="F:\Trabajos\Envato\Graphic River\Duckson\Elements\laptop.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3689" y="1124744"/>
              <a:ext cx="5652564" cy="3166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3" name="图片占位符 32" descr="100417616.jpg"/>
          <p:cNvPicPr>
            <a:picLocks noGrp="1" noChangeAspect="1"/>
          </p:cNvPicPr>
          <p:nvPr>
            <p:ph type="pic" sz="quarter" idx="13"/>
          </p:nvPr>
        </p:nvPicPr>
        <p:blipFill>
          <a:blip r:embed="rId3"/>
          <a:srcRect t="2923" b="2923"/>
          <a:stretch>
            <a:fillRect/>
          </a:stretch>
        </p:blipFill>
        <p:spPr>
          <a:xfrm>
            <a:off x="1322388" y="2055813"/>
            <a:ext cx="3883025" cy="2425700"/>
          </a:xfrm>
          <a:solidFill>
            <a:schemeClr val="bg1">
              <a:lumMod val="95000"/>
            </a:schemeClr>
          </a:solidFill>
        </p:spPr>
      </p:pic>
      <p:sp>
        <p:nvSpPr>
          <p:cNvPr id="120837"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528CB25-5DF1-41A9-BF7A-BB6CF05C620A}" type="slidenum">
              <a:rPr lang="en-US" altLang="zh-CN" smtClean="0">
                <a:solidFill>
                  <a:srgbClr val="D9D9D9"/>
                </a:solidFill>
                <a:latin typeface="Calibri Light" pitchFamily="34" charset="0"/>
              </a:rPr>
              <a:pPr/>
              <a:t>75</a:t>
            </a:fld>
            <a:endParaRPr lang="en-US" altLang="zh-CN" smtClean="0">
              <a:solidFill>
                <a:srgbClr val="D9D9D9"/>
              </a:solidFill>
              <a:latin typeface="Calibri Light" pitchFamily="34" charset="0"/>
            </a:endParaRPr>
          </a:p>
        </p:txBody>
      </p:sp>
      <p:sp>
        <p:nvSpPr>
          <p:cNvPr id="23" name="Rectangle 22"/>
          <p:cNvSpPr/>
          <p:nvPr/>
        </p:nvSpPr>
        <p:spPr>
          <a:xfrm>
            <a:off x="6861175" y="2162175"/>
            <a:ext cx="2120900" cy="750888"/>
          </a:xfrm>
          <a:prstGeom prst="rect">
            <a:avLst/>
          </a:prstGeom>
        </p:spPr>
        <p:txBody>
          <a:bodyPr anchor="ctr"/>
          <a:lstStyle/>
          <a:p>
            <a:pPr defTabSz="914082" eaLnBrk="1" fontAlgn="auto" hangingPunct="1">
              <a:spcAft>
                <a:spcPts val="0"/>
              </a:spcAft>
              <a:defRPr/>
            </a:pPr>
            <a:r>
              <a:rPr lang="en-US" sz="66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Laptop</a:t>
            </a:r>
          </a:p>
        </p:txBody>
      </p:sp>
      <p:sp>
        <p:nvSpPr>
          <p:cNvPr id="24" name="Rectangle 23"/>
          <p:cNvSpPr/>
          <p:nvPr/>
        </p:nvSpPr>
        <p:spPr>
          <a:xfrm>
            <a:off x="6927850" y="3027363"/>
            <a:ext cx="2900363" cy="307975"/>
          </a:xfrm>
          <a:prstGeom prst="rect">
            <a:avLst/>
          </a:prstGeom>
          <a:noFill/>
        </p:spPr>
        <p:txBody>
          <a:bodyPr>
            <a:spAutoFit/>
          </a:bodyPr>
          <a:lstStyle/>
          <a:p>
            <a:pPr eaLnBrk="1" fontAlgn="auto" hangingPunct="1">
              <a:spcBef>
                <a:spcPts val="0"/>
              </a:spcBef>
              <a:spcAft>
                <a:spcPts val="0"/>
              </a:spcAft>
              <a:buClr>
                <a:srgbClr val="E24848"/>
              </a:buClr>
              <a:defRPr/>
            </a:pPr>
            <a:r>
              <a:rPr lang="en-US" sz="1400" noProof="1">
                <a:solidFill>
                  <a:schemeClr val="tx1">
                    <a:lumMod val="75000"/>
                    <a:lumOff val="25000"/>
                  </a:schemeClr>
                </a:solidFill>
                <a:latin typeface="+mj-lt"/>
                <a:ea typeface="Roboto Light" panose="02000000000000000000" pitchFamily="2" charset="0"/>
                <a:cs typeface="Arial" charset="0"/>
              </a:rPr>
              <a:t>THERE IS NO ELEVATOR TO SUCCESS</a:t>
            </a:r>
          </a:p>
        </p:txBody>
      </p:sp>
      <p:sp>
        <p:nvSpPr>
          <p:cNvPr id="120840" name="Rectangle 24"/>
          <p:cNvSpPr>
            <a:spLocks noChangeArrowheads="1"/>
          </p:cNvSpPr>
          <p:nvPr/>
        </p:nvSpPr>
        <p:spPr bwMode="auto">
          <a:xfrm>
            <a:off x="8840788" y="2124075"/>
            <a:ext cx="23082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6600" noProof="1">
                <a:solidFill>
                  <a:srgbClr val="27AAE1"/>
                </a:solidFill>
                <a:latin typeface="Abraham Lincoln" pitchFamily="2" charset="0"/>
                <a:ea typeface="Lato Light"/>
                <a:cs typeface="Lato Light"/>
              </a:rPr>
              <a:t>Mockup</a:t>
            </a:r>
          </a:p>
        </p:txBody>
      </p:sp>
      <p:sp>
        <p:nvSpPr>
          <p:cNvPr id="26" name="Rectangle 25"/>
          <p:cNvSpPr/>
          <p:nvPr/>
        </p:nvSpPr>
        <p:spPr>
          <a:xfrm>
            <a:off x="6927850" y="3305175"/>
            <a:ext cx="4135438" cy="1016000"/>
          </a:xfrm>
          <a:prstGeom prst="rect">
            <a:avLst/>
          </a:prstGeom>
          <a:noFill/>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7" name="Oval 26"/>
          <p:cNvSpPr/>
          <p:nvPr/>
        </p:nvSpPr>
        <p:spPr>
          <a:xfrm>
            <a:off x="6118225" y="2168525"/>
            <a:ext cx="665163" cy="665163"/>
          </a:xfrm>
          <a:prstGeom prst="ellipse">
            <a:avLst/>
          </a:prstGeom>
          <a:solidFill>
            <a:schemeClr val="bg1"/>
          </a:solidFill>
          <a:ln w="28575">
            <a:solidFill>
              <a:srgbClr val="0070C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5" name="Group 27"/>
          <p:cNvGrpSpPr/>
          <p:nvPr/>
        </p:nvGrpSpPr>
        <p:grpSpPr>
          <a:xfrm>
            <a:off x="6289268" y="2297360"/>
            <a:ext cx="354410" cy="354564"/>
            <a:chOff x="-1587" y="-3175"/>
            <a:chExt cx="3670300" cy="3671888"/>
          </a:xfrm>
          <a:solidFill>
            <a:srgbClr val="0070C0"/>
          </a:solidFill>
          <a:effectLst/>
        </p:grpSpPr>
        <p:sp>
          <p:nvSpPr>
            <p:cNvPr id="29" name="Freeform 24"/>
            <p:cNvSpPr>
              <a:spLocks noEditPoints="1"/>
            </p:cNvSpPr>
            <p:nvPr/>
          </p:nvSpPr>
          <p:spPr bwMode="auto">
            <a:xfrm>
              <a:off x="-1587" y="-3175"/>
              <a:ext cx="3670300" cy="3671888"/>
            </a:xfrm>
            <a:custGeom>
              <a:avLst/>
              <a:gdLst>
                <a:gd name="T0" fmla="*/ 631 w 976"/>
                <a:gd name="T1" fmla="*/ 306 h 976"/>
                <a:gd name="T2" fmla="*/ 488 w 976"/>
                <a:gd name="T3" fmla="*/ 0 h 976"/>
                <a:gd name="T4" fmla="*/ 275 w 976"/>
                <a:gd name="T5" fmla="*/ 312 h 976"/>
                <a:gd name="T6" fmla="*/ 244 w 976"/>
                <a:gd name="T7" fmla="*/ 329 h 976"/>
                <a:gd name="T8" fmla="*/ 92 w 976"/>
                <a:gd name="T9" fmla="*/ 305 h 976"/>
                <a:gd name="T10" fmla="*/ 0 w 976"/>
                <a:gd name="T11" fmla="*/ 885 h 976"/>
                <a:gd name="T12" fmla="*/ 183 w 976"/>
                <a:gd name="T13" fmla="*/ 976 h 976"/>
                <a:gd name="T14" fmla="*/ 266 w 976"/>
                <a:gd name="T15" fmla="*/ 924 h 976"/>
                <a:gd name="T16" fmla="*/ 275 w 976"/>
                <a:gd name="T17" fmla="*/ 926 h 976"/>
                <a:gd name="T18" fmla="*/ 580 w 976"/>
                <a:gd name="T19" fmla="*/ 976 h 976"/>
                <a:gd name="T20" fmla="*/ 856 w 976"/>
                <a:gd name="T21" fmla="*/ 917 h 976"/>
                <a:gd name="T22" fmla="*/ 870 w 976"/>
                <a:gd name="T23" fmla="*/ 831 h 976"/>
                <a:gd name="T24" fmla="*/ 920 w 976"/>
                <a:gd name="T25" fmla="*/ 669 h 976"/>
                <a:gd name="T26" fmla="*/ 949 w 976"/>
                <a:gd name="T27" fmla="*/ 512 h 976"/>
                <a:gd name="T28" fmla="*/ 976 w 976"/>
                <a:gd name="T29" fmla="*/ 439 h 976"/>
                <a:gd name="T30" fmla="*/ 890 w 976"/>
                <a:gd name="T31" fmla="*/ 319 h 976"/>
                <a:gd name="T32" fmla="*/ 183 w 976"/>
                <a:gd name="T33" fmla="*/ 915 h 976"/>
                <a:gd name="T34" fmla="*/ 61 w 976"/>
                <a:gd name="T35" fmla="*/ 885 h 976"/>
                <a:gd name="T36" fmla="*/ 92 w 976"/>
                <a:gd name="T37" fmla="*/ 366 h 976"/>
                <a:gd name="T38" fmla="*/ 214 w 976"/>
                <a:gd name="T39" fmla="*/ 397 h 976"/>
                <a:gd name="T40" fmla="*/ 914 w 976"/>
                <a:gd name="T41" fmla="*/ 443 h 976"/>
                <a:gd name="T42" fmla="*/ 793 w 976"/>
                <a:gd name="T43" fmla="*/ 488 h 976"/>
                <a:gd name="T44" fmla="*/ 793 w 976"/>
                <a:gd name="T45" fmla="*/ 519 h 976"/>
                <a:gd name="T46" fmla="*/ 901 w 976"/>
                <a:gd name="T47" fmla="*/ 575 h 976"/>
                <a:gd name="T48" fmla="*/ 763 w 976"/>
                <a:gd name="T49" fmla="*/ 641 h 976"/>
                <a:gd name="T50" fmla="*/ 763 w 976"/>
                <a:gd name="T51" fmla="*/ 671 h 976"/>
                <a:gd name="T52" fmla="*/ 862 w 976"/>
                <a:gd name="T53" fmla="*/ 734 h 976"/>
                <a:gd name="T54" fmla="*/ 732 w 976"/>
                <a:gd name="T55" fmla="*/ 793 h 976"/>
                <a:gd name="T56" fmla="*/ 732 w 976"/>
                <a:gd name="T57" fmla="*/ 824 h 976"/>
                <a:gd name="T58" fmla="*/ 811 w 976"/>
                <a:gd name="T59" fmla="*/ 866 h 976"/>
                <a:gd name="T60" fmla="*/ 747 w 976"/>
                <a:gd name="T61" fmla="*/ 915 h 976"/>
                <a:gd name="T62" fmla="*/ 411 w 976"/>
                <a:gd name="T63" fmla="*/ 896 h 976"/>
                <a:gd name="T64" fmla="*/ 244 w 976"/>
                <a:gd name="T65" fmla="*/ 835 h 976"/>
                <a:gd name="T66" fmla="*/ 268 w 976"/>
                <a:gd name="T67" fmla="*/ 382 h 976"/>
                <a:gd name="T68" fmla="*/ 458 w 976"/>
                <a:gd name="T69" fmla="*/ 92 h 976"/>
                <a:gd name="T70" fmla="*/ 577 w 976"/>
                <a:gd name="T71" fmla="*/ 206 h 976"/>
                <a:gd name="T72" fmla="*/ 879 w 976"/>
                <a:gd name="T73" fmla="*/ 377 h 976"/>
                <a:gd name="T74" fmla="*/ 914 w 976"/>
                <a:gd name="T75" fmla="*/ 44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6" h="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0" name="Freeform 25"/>
            <p:cNvSpPr>
              <a:spLocks noEditPoints="1"/>
            </p:cNvSpPr>
            <p:nvPr/>
          </p:nvSpPr>
          <p:spPr bwMode="auto">
            <a:xfrm>
              <a:off x="344488" y="2979738"/>
              <a:ext cx="341313" cy="346075"/>
            </a:xfrm>
            <a:custGeom>
              <a:avLst/>
              <a:gdLst>
                <a:gd name="T0" fmla="*/ 45 w 91"/>
                <a:gd name="T1" fmla="*/ 0 h 92"/>
                <a:gd name="T2" fmla="*/ 0 w 91"/>
                <a:gd name="T3" fmla="*/ 46 h 92"/>
                <a:gd name="T4" fmla="*/ 45 w 91"/>
                <a:gd name="T5" fmla="*/ 92 h 92"/>
                <a:gd name="T6" fmla="*/ 91 w 91"/>
                <a:gd name="T7" fmla="*/ 46 h 92"/>
                <a:gd name="T8" fmla="*/ 45 w 91"/>
                <a:gd name="T9" fmla="*/ 0 h 92"/>
                <a:gd name="T10" fmla="*/ 45 w 91"/>
                <a:gd name="T11" fmla="*/ 61 h 92"/>
                <a:gd name="T12" fmla="*/ 30 w 91"/>
                <a:gd name="T13" fmla="*/ 46 h 92"/>
                <a:gd name="T14" fmla="*/ 45 w 91"/>
                <a:gd name="T15" fmla="*/ 31 h 92"/>
                <a:gd name="T16" fmla="*/ 61 w 91"/>
                <a:gd name="T17" fmla="*/ 46 h 92"/>
                <a:gd name="T18" fmla="*/ 45 w 91"/>
                <a:gd name="T19"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grpSp>
        <p:nvGrpSpPr>
          <p:cNvPr id="6" name="Group 8"/>
          <p:cNvGrpSpPr/>
          <p:nvPr/>
        </p:nvGrpSpPr>
        <p:grpSpPr>
          <a:xfrm>
            <a:off x="4862911" y="3185274"/>
            <a:ext cx="1039381" cy="1980893"/>
            <a:chOff x="3881437" y="3646488"/>
            <a:chExt cx="4527551" cy="9491660"/>
          </a:xfrm>
          <a:effectLst>
            <a:reflection stA="89000" endPos="7000" dir="5400000" sy="-100000" algn="bl" rotWithShape="0"/>
          </a:effectLst>
        </p:grpSpPr>
        <p:sp>
          <p:nvSpPr>
            <p:cNvPr id="11" name="Freeform 6"/>
            <p:cNvSpPr>
              <a:spLocks/>
            </p:cNvSpPr>
            <p:nvPr/>
          </p:nvSpPr>
          <p:spPr bwMode="auto">
            <a:xfrm>
              <a:off x="3957637" y="3732214"/>
              <a:ext cx="4406899" cy="9361487"/>
            </a:xfrm>
            <a:custGeom>
              <a:avLst/>
              <a:gdLst>
                <a:gd name="T0" fmla="*/ 155 w 1172"/>
                <a:gd name="T1" fmla="*/ 2493 h 2493"/>
                <a:gd name="T2" fmla="*/ 0 w 1172"/>
                <a:gd name="T3" fmla="*/ 2337 h 2493"/>
                <a:gd name="T4" fmla="*/ 0 w 1172"/>
                <a:gd name="T5" fmla="*/ 156 h 2493"/>
                <a:gd name="T6" fmla="*/ 155 w 1172"/>
                <a:gd name="T7" fmla="*/ 0 h 2493"/>
                <a:gd name="T8" fmla="*/ 1016 w 1172"/>
                <a:gd name="T9" fmla="*/ 0 h 2493"/>
                <a:gd name="T10" fmla="*/ 1172 w 1172"/>
                <a:gd name="T11" fmla="*/ 156 h 2493"/>
                <a:gd name="T12" fmla="*/ 1172 w 1172"/>
                <a:gd name="T13" fmla="*/ 2337 h 2493"/>
                <a:gd name="T14" fmla="*/ 1016 w 1172"/>
                <a:gd name="T15" fmla="*/ 2493 h 2493"/>
                <a:gd name="T16" fmla="*/ 155 w 1172"/>
                <a:gd name="T17" fmla="*/ 2493 h 2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3">
                  <a:moveTo>
                    <a:pt x="155" y="2493"/>
                  </a:moveTo>
                  <a:cubicBezTo>
                    <a:pt x="69" y="2493"/>
                    <a:pt x="0" y="2423"/>
                    <a:pt x="0" y="2337"/>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7"/>
                    <a:pt x="1172" y="2337"/>
                    <a:pt x="1172" y="2337"/>
                  </a:cubicBezTo>
                  <a:cubicBezTo>
                    <a:pt x="1172" y="2423"/>
                    <a:pt x="1102" y="2493"/>
                    <a:pt x="1016" y="2493"/>
                  </a:cubicBezTo>
                  <a:lnTo>
                    <a:pt x="155" y="2493"/>
                  </a:lnTo>
                  <a:close/>
                </a:path>
              </a:pathLst>
            </a:custGeom>
            <a:solidFill>
              <a:srgbClr val="CDCDCD"/>
            </a:solidFill>
            <a:ln>
              <a:noFill/>
            </a:ln>
          </p:spPr>
          <p:txBody>
            <a:bodyPr/>
            <a:lstStyle/>
            <a:p>
              <a:pPr eaLnBrk="1" fontAlgn="auto" hangingPunct="1">
                <a:spcBef>
                  <a:spcPts val="0"/>
                </a:spcBef>
                <a:spcAft>
                  <a:spcPts val="0"/>
                </a:spcAft>
                <a:defRPr/>
              </a:pPr>
              <a:endParaRPr lang="id-ID">
                <a:latin typeface="+mn-lt"/>
              </a:endParaRPr>
            </a:p>
          </p:txBody>
        </p:sp>
        <p:sp>
          <p:nvSpPr>
            <p:cNvPr id="12" name="Oval 8"/>
            <p:cNvSpPr>
              <a:spLocks noChangeArrowheads="1"/>
            </p:cNvSpPr>
            <p:nvPr/>
          </p:nvSpPr>
          <p:spPr bwMode="auto">
            <a:xfrm>
              <a:off x="5870065" y="12127326"/>
              <a:ext cx="582044" cy="638937"/>
            </a:xfrm>
            <a:prstGeom prst="ellipse">
              <a:avLst/>
            </a:prstGeom>
            <a:solidFill>
              <a:srgbClr val="EBEBEB"/>
            </a:solidFill>
            <a:ln>
              <a:noFill/>
            </a:ln>
            <a:extLst/>
          </p:spPr>
          <p:txBody>
            <a:bodyPr/>
            <a:lstStyle/>
            <a:p>
              <a:pPr eaLnBrk="1" fontAlgn="auto" hangingPunct="1">
                <a:spcBef>
                  <a:spcPts val="0"/>
                </a:spcBef>
                <a:spcAft>
                  <a:spcPts val="0"/>
                </a:spcAft>
                <a:defRPr/>
              </a:pPr>
              <a:endParaRPr lang="id-ID">
                <a:latin typeface="+mn-lt"/>
              </a:endParaRPr>
            </a:p>
          </p:txBody>
        </p:sp>
        <p:sp>
          <p:nvSpPr>
            <p:cNvPr id="13" name="Freeform 9"/>
            <p:cNvSpPr>
              <a:spLocks noEditPoints="1"/>
            </p:cNvSpPr>
            <p:nvPr/>
          </p:nvSpPr>
          <p:spPr bwMode="auto">
            <a:xfrm>
              <a:off x="5788747" y="12038013"/>
              <a:ext cx="744682" cy="819149"/>
            </a:xfrm>
            <a:custGeom>
              <a:avLst/>
              <a:gdLst>
                <a:gd name="T0" fmla="*/ 109 w 218"/>
                <a:gd name="T1" fmla="*/ 12 h 218"/>
                <a:gd name="T2" fmla="*/ 206 w 218"/>
                <a:gd name="T3" fmla="*/ 109 h 218"/>
                <a:gd name="T4" fmla="*/ 109 w 218"/>
                <a:gd name="T5" fmla="*/ 206 h 218"/>
                <a:gd name="T6" fmla="*/ 12 w 218"/>
                <a:gd name="T7" fmla="*/ 109 h 218"/>
                <a:gd name="T8" fmla="*/ 109 w 218"/>
                <a:gd name="T9" fmla="*/ 12 h 218"/>
                <a:gd name="T10" fmla="*/ 109 w 218"/>
                <a:gd name="T11" fmla="*/ 0 h 218"/>
                <a:gd name="T12" fmla="*/ 0 w 218"/>
                <a:gd name="T13" fmla="*/ 109 h 218"/>
                <a:gd name="T14" fmla="*/ 109 w 218"/>
                <a:gd name="T15" fmla="*/ 218 h 218"/>
                <a:gd name="T16" fmla="*/ 218 w 218"/>
                <a:gd name="T17" fmla="*/ 109 h 218"/>
                <a:gd name="T18" fmla="*/ 109 w 218"/>
                <a:gd name="T1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18">
                  <a:moveTo>
                    <a:pt x="109" y="12"/>
                  </a:moveTo>
                  <a:cubicBezTo>
                    <a:pt x="162" y="12"/>
                    <a:pt x="206" y="55"/>
                    <a:pt x="206" y="109"/>
                  </a:cubicBezTo>
                  <a:cubicBezTo>
                    <a:pt x="206" y="162"/>
                    <a:pt x="162" y="206"/>
                    <a:pt x="109" y="206"/>
                  </a:cubicBezTo>
                  <a:cubicBezTo>
                    <a:pt x="55" y="206"/>
                    <a:pt x="12" y="162"/>
                    <a:pt x="12" y="109"/>
                  </a:cubicBezTo>
                  <a:cubicBezTo>
                    <a:pt x="12" y="55"/>
                    <a:pt x="55" y="12"/>
                    <a:pt x="109" y="12"/>
                  </a:cubicBezTo>
                  <a:moveTo>
                    <a:pt x="109" y="0"/>
                  </a:moveTo>
                  <a:cubicBezTo>
                    <a:pt x="49" y="0"/>
                    <a:pt x="0" y="48"/>
                    <a:pt x="0" y="109"/>
                  </a:cubicBezTo>
                  <a:cubicBezTo>
                    <a:pt x="0" y="169"/>
                    <a:pt x="49" y="218"/>
                    <a:pt x="109" y="218"/>
                  </a:cubicBezTo>
                  <a:cubicBezTo>
                    <a:pt x="169" y="218"/>
                    <a:pt x="218" y="169"/>
                    <a:pt x="218" y="109"/>
                  </a:cubicBezTo>
                  <a:cubicBezTo>
                    <a:pt x="218" y="48"/>
                    <a:pt x="169" y="0"/>
                    <a:pt x="109" y="0"/>
                  </a:cubicBez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sp>
          <p:nvSpPr>
            <p:cNvPr id="14" name="Freeform 10"/>
            <p:cNvSpPr>
              <a:spLocks/>
            </p:cNvSpPr>
            <p:nvPr/>
          </p:nvSpPr>
          <p:spPr bwMode="auto">
            <a:xfrm>
              <a:off x="3881437" y="4978400"/>
              <a:ext cx="65088" cy="436562"/>
            </a:xfrm>
            <a:custGeom>
              <a:avLst/>
              <a:gdLst>
                <a:gd name="T0" fmla="*/ 17 w 17"/>
                <a:gd name="T1" fmla="*/ 110 h 116"/>
                <a:gd name="T2" fmla="*/ 11 w 17"/>
                <a:gd name="T3" fmla="*/ 116 h 116"/>
                <a:gd name="T4" fmla="*/ 6 w 17"/>
                <a:gd name="T5" fmla="*/ 116 h 116"/>
                <a:gd name="T6" fmla="*/ 0 w 17"/>
                <a:gd name="T7" fmla="*/ 110 h 116"/>
                <a:gd name="T8" fmla="*/ 0 w 17"/>
                <a:gd name="T9" fmla="*/ 6 h 116"/>
                <a:gd name="T10" fmla="*/ 6 w 17"/>
                <a:gd name="T11" fmla="*/ 0 h 116"/>
                <a:gd name="T12" fmla="*/ 11 w 17"/>
                <a:gd name="T13" fmla="*/ 0 h 116"/>
                <a:gd name="T14" fmla="*/ 17 w 17"/>
                <a:gd name="T15" fmla="*/ 6 h 116"/>
                <a:gd name="T16" fmla="*/ 17 w 17"/>
                <a:gd name="T17" fmla="*/ 11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6">
                  <a:moveTo>
                    <a:pt x="17" y="110"/>
                  </a:moveTo>
                  <a:cubicBezTo>
                    <a:pt x="17" y="113"/>
                    <a:pt x="14" y="116"/>
                    <a:pt x="11" y="116"/>
                  </a:cubicBezTo>
                  <a:cubicBezTo>
                    <a:pt x="6" y="116"/>
                    <a:pt x="6" y="116"/>
                    <a:pt x="6" y="116"/>
                  </a:cubicBezTo>
                  <a:cubicBezTo>
                    <a:pt x="3" y="116"/>
                    <a:pt x="0" y="113"/>
                    <a:pt x="0" y="110"/>
                  </a:cubicBezTo>
                  <a:cubicBezTo>
                    <a:pt x="0" y="6"/>
                    <a:pt x="0" y="6"/>
                    <a:pt x="0" y="6"/>
                  </a:cubicBezTo>
                  <a:cubicBezTo>
                    <a:pt x="0" y="2"/>
                    <a:pt x="3" y="0"/>
                    <a:pt x="6" y="0"/>
                  </a:cubicBezTo>
                  <a:cubicBezTo>
                    <a:pt x="11" y="0"/>
                    <a:pt x="11" y="0"/>
                    <a:pt x="11" y="0"/>
                  </a:cubicBezTo>
                  <a:cubicBezTo>
                    <a:pt x="14" y="0"/>
                    <a:pt x="17" y="2"/>
                    <a:pt x="17" y="6"/>
                  </a:cubicBezTo>
                  <a:lnTo>
                    <a:pt x="17" y="110"/>
                  </a:ln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sp>
          <p:nvSpPr>
            <p:cNvPr id="15" name="Freeform 11"/>
            <p:cNvSpPr>
              <a:spLocks/>
            </p:cNvSpPr>
            <p:nvPr/>
          </p:nvSpPr>
          <p:spPr bwMode="auto">
            <a:xfrm>
              <a:off x="3881437" y="5880100"/>
              <a:ext cx="71438" cy="327025"/>
            </a:xfrm>
            <a:custGeom>
              <a:avLst/>
              <a:gdLst>
                <a:gd name="T0" fmla="*/ 19 w 19"/>
                <a:gd name="T1" fmla="*/ 81 h 87"/>
                <a:gd name="T2" fmla="*/ 14 w 19"/>
                <a:gd name="T3" fmla="*/ 87 h 87"/>
                <a:gd name="T4" fmla="*/ 6 w 19"/>
                <a:gd name="T5" fmla="*/ 87 h 87"/>
                <a:gd name="T6" fmla="*/ 0 w 19"/>
                <a:gd name="T7" fmla="*/ 81 h 87"/>
                <a:gd name="T8" fmla="*/ 0 w 19"/>
                <a:gd name="T9" fmla="*/ 6 h 87"/>
                <a:gd name="T10" fmla="*/ 6 w 19"/>
                <a:gd name="T11" fmla="*/ 0 h 87"/>
                <a:gd name="T12" fmla="*/ 14 w 19"/>
                <a:gd name="T13" fmla="*/ 0 h 87"/>
                <a:gd name="T14" fmla="*/ 19 w 19"/>
                <a:gd name="T15" fmla="*/ 6 h 87"/>
                <a:gd name="T16" fmla="*/ 19 w 19"/>
                <a:gd name="T17"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7">
                  <a:moveTo>
                    <a:pt x="19" y="81"/>
                  </a:moveTo>
                  <a:cubicBezTo>
                    <a:pt x="19" y="84"/>
                    <a:pt x="17" y="87"/>
                    <a:pt x="14" y="87"/>
                  </a:cubicBezTo>
                  <a:cubicBezTo>
                    <a:pt x="6" y="87"/>
                    <a:pt x="6" y="87"/>
                    <a:pt x="6" y="87"/>
                  </a:cubicBezTo>
                  <a:cubicBezTo>
                    <a:pt x="3" y="87"/>
                    <a:pt x="0" y="84"/>
                    <a:pt x="0" y="81"/>
                  </a:cubicBezTo>
                  <a:cubicBezTo>
                    <a:pt x="0" y="6"/>
                    <a:pt x="0" y="6"/>
                    <a:pt x="0" y="6"/>
                  </a:cubicBezTo>
                  <a:cubicBezTo>
                    <a:pt x="0" y="2"/>
                    <a:pt x="3" y="0"/>
                    <a:pt x="6" y="0"/>
                  </a:cubicBezTo>
                  <a:cubicBezTo>
                    <a:pt x="14" y="0"/>
                    <a:pt x="14" y="0"/>
                    <a:pt x="14" y="0"/>
                  </a:cubicBezTo>
                  <a:cubicBezTo>
                    <a:pt x="17" y="0"/>
                    <a:pt x="19" y="2"/>
                    <a:pt x="19" y="6"/>
                  </a:cubicBezTo>
                  <a:lnTo>
                    <a:pt x="19" y="81"/>
                  </a:ln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sp>
          <p:nvSpPr>
            <p:cNvPr id="16" name="Freeform 12"/>
            <p:cNvSpPr>
              <a:spLocks/>
            </p:cNvSpPr>
            <p:nvPr/>
          </p:nvSpPr>
          <p:spPr bwMode="auto">
            <a:xfrm>
              <a:off x="3881437" y="6657975"/>
              <a:ext cx="71438" cy="336550"/>
            </a:xfrm>
            <a:custGeom>
              <a:avLst/>
              <a:gdLst>
                <a:gd name="T0" fmla="*/ 19 w 19"/>
                <a:gd name="T1" fmla="*/ 84 h 90"/>
                <a:gd name="T2" fmla="*/ 14 w 19"/>
                <a:gd name="T3" fmla="*/ 90 h 90"/>
                <a:gd name="T4" fmla="*/ 6 w 19"/>
                <a:gd name="T5" fmla="*/ 90 h 90"/>
                <a:gd name="T6" fmla="*/ 0 w 19"/>
                <a:gd name="T7" fmla="*/ 84 h 90"/>
                <a:gd name="T8" fmla="*/ 0 w 19"/>
                <a:gd name="T9" fmla="*/ 6 h 90"/>
                <a:gd name="T10" fmla="*/ 6 w 19"/>
                <a:gd name="T11" fmla="*/ 0 h 90"/>
                <a:gd name="T12" fmla="*/ 14 w 19"/>
                <a:gd name="T13" fmla="*/ 0 h 90"/>
                <a:gd name="T14" fmla="*/ 19 w 19"/>
                <a:gd name="T15" fmla="*/ 6 h 90"/>
                <a:gd name="T16" fmla="*/ 19 w 19"/>
                <a:gd name="T1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0">
                  <a:moveTo>
                    <a:pt x="19" y="84"/>
                  </a:moveTo>
                  <a:cubicBezTo>
                    <a:pt x="19" y="87"/>
                    <a:pt x="17" y="90"/>
                    <a:pt x="14" y="90"/>
                  </a:cubicBezTo>
                  <a:cubicBezTo>
                    <a:pt x="6" y="90"/>
                    <a:pt x="6" y="90"/>
                    <a:pt x="6" y="90"/>
                  </a:cubicBezTo>
                  <a:cubicBezTo>
                    <a:pt x="3" y="90"/>
                    <a:pt x="0" y="87"/>
                    <a:pt x="0" y="84"/>
                  </a:cubicBezTo>
                  <a:cubicBezTo>
                    <a:pt x="0" y="6"/>
                    <a:pt x="0" y="6"/>
                    <a:pt x="0" y="6"/>
                  </a:cubicBezTo>
                  <a:cubicBezTo>
                    <a:pt x="0" y="3"/>
                    <a:pt x="3" y="0"/>
                    <a:pt x="6" y="0"/>
                  </a:cubicBezTo>
                  <a:cubicBezTo>
                    <a:pt x="14" y="0"/>
                    <a:pt x="14" y="0"/>
                    <a:pt x="14" y="0"/>
                  </a:cubicBezTo>
                  <a:cubicBezTo>
                    <a:pt x="17" y="0"/>
                    <a:pt x="19" y="3"/>
                    <a:pt x="19" y="6"/>
                  </a:cubicBezTo>
                  <a:lnTo>
                    <a:pt x="19" y="84"/>
                  </a:lnTo>
                  <a:close/>
                </a:path>
              </a:pathLst>
            </a:custGeom>
            <a:solidFill>
              <a:srgbClr val="CFCECE"/>
            </a:solidFill>
            <a:ln>
              <a:noFill/>
            </a:ln>
            <a:extLst/>
          </p:spPr>
          <p:txBody>
            <a:bodyPr/>
            <a:lstStyle/>
            <a:p>
              <a:pPr eaLnBrk="1" fontAlgn="auto" hangingPunct="1">
                <a:spcBef>
                  <a:spcPts val="0"/>
                </a:spcBef>
                <a:spcAft>
                  <a:spcPts val="0"/>
                </a:spcAft>
                <a:defRPr/>
              </a:pPr>
              <a:endParaRPr lang="id-ID">
                <a:latin typeface="+mn-lt"/>
              </a:endParaRPr>
            </a:p>
          </p:txBody>
        </p:sp>
        <p:grpSp>
          <p:nvGrpSpPr>
            <p:cNvPr id="7" name="Group 16"/>
            <p:cNvGrpSpPr/>
            <p:nvPr/>
          </p:nvGrpSpPr>
          <p:grpSpPr>
            <a:xfrm>
              <a:off x="3911598" y="3646488"/>
              <a:ext cx="4497390" cy="9491660"/>
              <a:chOff x="3911598" y="3646488"/>
              <a:chExt cx="4497390" cy="9491660"/>
            </a:xfrm>
            <a:solidFill>
              <a:schemeClr val="bg1">
                <a:lumMod val="85000"/>
              </a:schemeClr>
            </a:solidFill>
          </p:grpSpPr>
          <p:sp>
            <p:nvSpPr>
              <p:cNvPr id="20" name="Freeform 7"/>
              <p:cNvSpPr>
                <a:spLocks noEditPoints="1"/>
              </p:cNvSpPr>
              <p:nvPr/>
            </p:nvSpPr>
            <p:spPr bwMode="auto">
              <a:xfrm>
                <a:off x="3911598" y="3687762"/>
                <a:ext cx="4497390" cy="9450386"/>
              </a:xfrm>
              <a:custGeom>
                <a:avLst/>
                <a:gdLst>
                  <a:gd name="T0" fmla="*/ 1028 w 1196"/>
                  <a:gd name="T1" fmla="*/ 24 h 2517"/>
                  <a:gd name="T2" fmla="*/ 1172 w 1196"/>
                  <a:gd name="T3" fmla="*/ 168 h 2517"/>
                  <a:gd name="T4" fmla="*/ 1172 w 1196"/>
                  <a:gd name="T5" fmla="*/ 2349 h 2517"/>
                  <a:gd name="T6" fmla="*/ 1028 w 1196"/>
                  <a:gd name="T7" fmla="*/ 2493 h 2517"/>
                  <a:gd name="T8" fmla="*/ 167 w 1196"/>
                  <a:gd name="T9" fmla="*/ 2493 h 2517"/>
                  <a:gd name="T10" fmla="*/ 24 w 1196"/>
                  <a:gd name="T11" fmla="*/ 2349 h 2517"/>
                  <a:gd name="T12" fmla="*/ 24 w 1196"/>
                  <a:gd name="T13" fmla="*/ 168 h 2517"/>
                  <a:gd name="T14" fmla="*/ 167 w 1196"/>
                  <a:gd name="T15" fmla="*/ 24 h 2517"/>
                  <a:gd name="T16" fmla="*/ 1028 w 1196"/>
                  <a:gd name="T17" fmla="*/ 24 h 2517"/>
                  <a:gd name="T18" fmla="*/ 1028 w 1196"/>
                  <a:gd name="T19" fmla="*/ 0 h 2517"/>
                  <a:gd name="T20" fmla="*/ 167 w 1196"/>
                  <a:gd name="T21" fmla="*/ 0 h 2517"/>
                  <a:gd name="T22" fmla="*/ 0 w 1196"/>
                  <a:gd name="T23" fmla="*/ 168 h 2517"/>
                  <a:gd name="T24" fmla="*/ 0 w 1196"/>
                  <a:gd name="T25" fmla="*/ 2349 h 2517"/>
                  <a:gd name="T26" fmla="*/ 167 w 1196"/>
                  <a:gd name="T27" fmla="*/ 2517 h 2517"/>
                  <a:gd name="T28" fmla="*/ 1028 w 1196"/>
                  <a:gd name="T29" fmla="*/ 2517 h 2517"/>
                  <a:gd name="T30" fmla="*/ 1196 w 1196"/>
                  <a:gd name="T31" fmla="*/ 2349 h 2517"/>
                  <a:gd name="T32" fmla="*/ 1196 w 1196"/>
                  <a:gd name="T33" fmla="*/ 168 h 2517"/>
                  <a:gd name="T34" fmla="*/ 1149 w 1196"/>
                  <a:gd name="T35" fmla="*/ 49 h 2517"/>
                  <a:gd name="T36" fmla="*/ 1028 w 1196"/>
                  <a:gd name="T37" fmla="*/ 0 h 2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6" h="2517">
                    <a:moveTo>
                      <a:pt x="1028" y="24"/>
                    </a:moveTo>
                    <a:cubicBezTo>
                      <a:pt x="1113" y="24"/>
                      <a:pt x="1172" y="88"/>
                      <a:pt x="1172" y="168"/>
                    </a:cubicBezTo>
                    <a:cubicBezTo>
                      <a:pt x="1172" y="2349"/>
                      <a:pt x="1172" y="2349"/>
                      <a:pt x="1172" y="2349"/>
                    </a:cubicBezTo>
                    <a:cubicBezTo>
                      <a:pt x="1172" y="2429"/>
                      <a:pt x="1108" y="2493"/>
                      <a:pt x="1028" y="2493"/>
                    </a:cubicBezTo>
                    <a:cubicBezTo>
                      <a:pt x="167" y="2493"/>
                      <a:pt x="167" y="2493"/>
                      <a:pt x="167" y="2493"/>
                    </a:cubicBezTo>
                    <a:cubicBezTo>
                      <a:pt x="88" y="2493"/>
                      <a:pt x="24" y="2429"/>
                      <a:pt x="24" y="2349"/>
                    </a:cubicBezTo>
                    <a:cubicBezTo>
                      <a:pt x="24" y="168"/>
                      <a:pt x="24" y="168"/>
                      <a:pt x="24" y="168"/>
                    </a:cubicBezTo>
                    <a:cubicBezTo>
                      <a:pt x="24" y="83"/>
                      <a:pt x="83" y="24"/>
                      <a:pt x="167" y="24"/>
                    </a:cubicBezTo>
                    <a:cubicBezTo>
                      <a:pt x="1028" y="24"/>
                      <a:pt x="1028" y="24"/>
                      <a:pt x="1028" y="24"/>
                    </a:cubicBezTo>
                    <a:moveTo>
                      <a:pt x="1028" y="0"/>
                    </a:moveTo>
                    <a:cubicBezTo>
                      <a:pt x="167" y="0"/>
                      <a:pt x="167" y="0"/>
                      <a:pt x="167" y="0"/>
                    </a:cubicBezTo>
                    <a:cubicBezTo>
                      <a:pt x="70" y="0"/>
                      <a:pt x="0" y="70"/>
                      <a:pt x="0" y="168"/>
                    </a:cubicBezTo>
                    <a:cubicBezTo>
                      <a:pt x="0" y="2349"/>
                      <a:pt x="0" y="2349"/>
                      <a:pt x="0" y="2349"/>
                    </a:cubicBezTo>
                    <a:cubicBezTo>
                      <a:pt x="0" y="2442"/>
                      <a:pt x="75" y="2517"/>
                      <a:pt x="167" y="2517"/>
                    </a:cubicBezTo>
                    <a:cubicBezTo>
                      <a:pt x="1028" y="2517"/>
                      <a:pt x="1028" y="2517"/>
                      <a:pt x="1028" y="2517"/>
                    </a:cubicBezTo>
                    <a:cubicBezTo>
                      <a:pt x="1121" y="2517"/>
                      <a:pt x="1196" y="2442"/>
                      <a:pt x="1196" y="2349"/>
                    </a:cubicBezTo>
                    <a:cubicBezTo>
                      <a:pt x="1196" y="168"/>
                      <a:pt x="1196" y="168"/>
                      <a:pt x="1196" y="168"/>
                    </a:cubicBezTo>
                    <a:cubicBezTo>
                      <a:pt x="1196" y="122"/>
                      <a:pt x="1179" y="80"/>
                      <a:pt x="1149" y="49"/>
                    </a:cubicBezTo>
                    <a:cubicBezTo>
                      <a:pt x="1118" y="17"/>
                      <a:pt x="1075" y="0"/>
                      <a:pt x="1028" y="0"/>
                    </a:cubicBezTo>
                    <a:close/>
                  </a:path>
                </a:pathLst>
              </a:custGeom>
              <a:solidFill>
                <a:schemeClr val="bg1">
                  <a:lumMod val="65000"/>
                </a:schemeClr>
              </a:solidFill>
              <a:ln>
                <a:noFill/>
              </a:ln>
              <a:extLst/>
            </p:spPr>
            <p:txBody>
              <a:bodyPr/>
              <a:lstStyle/>
              <a:p>
                <a:pPr eaLnBrk="1" fontAlgn="auto" hangingPunct="1">
                  <a:spcBef>
                    <a:spcPts val="0"/>
                  </a:spcBef>
                  <a:spcAft>
                    <a:spcPts val="0"/>
                  </a:spcAft>
                  <a:defRPr/>
                </a:pPr>
                <a:endParaRPr lang="id-ID">
                  <a:latin typeface="+mn-lt"/>
                </a:endParaRPr>
              </a:p>
            </p:txBody>
          </p:sp>
          <p:sp>
            <p:nvSpPr>
              <p:cNvPr id="21" name="Freeform 13"/>
              <p:cNvSpPr>
                <a:spLocks/>
              </p:cNvSpPr>
              <p:nvPr/>
            </p:nvSpPr>
            <p:spPr bwMode="auto">
              <a:xfrm>
                <a:off x="6911975" y="3646488"/>
                <a:ext cx="733425" cy="77787"/>
              </a:xfrm>
              <a:custGeom>
                <a:avLst/>
                <a:gdLst>
                  <a:gd name="T0" fmla="*/ 195 w 195"/>
                  <a:gd name="T1" fmla="*/ 16 h 21"/>
                  <a:gd name="T2" fmla="*/ 189 w 195"/>
                  <a:gd name="T3" fmla="*/ 21 h 21"/>
                  <a:gd name="T4" fmla="*/ 6 w 195"/>
                  <a:gd name="T5" fmla="*/ 21 h 21"/>
                  <a:gd name="T6" fmla="*/ 0 w 195"/>
                  <a:gd name="T7" fmla="*/ 16 h 21"/>
                  <a:gd name="T8" fmla="*/ 0 w 195"/>
                  <a:gd name="T9" fmla="*/ 5 h 21"/>
                  <a:gd name="T10" fmla="*/ 6 w 195"/>
                  <a:gd name="T11" fmla="*/ 0 h 21"/>
                  <a:gd name="T12" fmla="*/ 189 w 195"/>
                  <a:gd name="T13" fmla="*/ 0 h 21"/>
                  <a:gd name="T14" fmla="*/ 195 w 195"/>
                  <a:gd name="T15" fmla="*/ 5 h 21"/>
                  <a:gd name="T16" fmla="*/ 195 w 195"/>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1">
                    <a:moveTo>
                      <a:pt x="195" y="16"/>
                    </a:moveTo>
                    <a:cubicBezTo>
                      <a:pt x="195" y="19"/>
                      <a:pt x="192" y="21"/>
                      <a:pt x="189" y="21"/>
                    </a:cubicBezTo>
                    <a:cubicBezTo>
                      <a:pt x="6" y="21"/>
                      <a:pt x="6" y="21"/>
                      <a:pt x="6" y="21"/>
                    </a:cubicBezTo>
                    <a:cubicBezTo>
                      <a:pt x="3" y="21"/>
                      <a:pt x="0" y="19"/>
                      <a:pt x="0" y="16"/>
                    </a:cubicBezTo>
                    <a:cubicBezTo>
                      <a:pt x="0" y="5"/>
                      <a:pt x="0" y="5"/>
                      <a:pt x="0" y="5"/>
                    </a:cubicBezTo>
                    <a:cubicBezTo>
                      <a:pt x="0" y="3"/>
                      <a:pt x="3" y="0"/>
                      <a:pt x="6" y="0"/>
                    </a:cubicBezTo>
                    <a:cubicBezTo>
                      <a:pt x="189" y="0"/>
                      <a:pt x="189" y="0"/>
                      <a:pt x="189" y="0"/>
                    </a:cubicBezTo>
                    <a:cubicBezTo>
                      <a:pt x="192" y="0"/>
                      <a:pt x="195" y="3"/>
                      <a:pt x="195" y="5"/>
                    </a:cubicBezTo>
                    <a:lnTo>
                      <a:pt x="195" y="16"/>
                    </a:ln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sp>
          <p:nvSpPr>
            <p:cNvPr id="18" name="Freeform 14"/>
            <p:cNvSpPr>
              <a:spLocks noEditPoints="1"/>
            </p:cNvSpPr>
            <p:nvPr/>
          </p:nvSpPr>
          <p:spPr bwMode="auto">
            <a:xfrm>
              <a:off x="5743575" y="4408488"/>
              <a:ext cx="830263" cy="187325"/>
            </a:xfrm>
            <a:custGeom>
              <a:avLst/>
              <a:gdLst>
                <a:gd name="T0" fmla="*/ 197 w 221"/>
                <a:gd name="T1" fmla="*/ 0 h 50"/>
                <a:gd name="T2" fmla="*/ 25 w 221"/>
                <a:gd name="T3" fmla="*/ 0 h 50"/>
                <a:gd name="T4" fmla="*/ 0 w 221"/>
                <a:gd name="T5" fmla="*/ 25 h 50"/>
                <a:gd name="T6" fmla="*/ 25 w 221"/>
                <a:gd name="T7" fmla="*/ 50 h 50"/>
                <a:gd name="T8" fmla="*/ 197 w 221"/>
                <a:gd name="T9" fmla="*/ 50 h 50"/>
                <a:gd name="T10" fmla="*/ 221 w 221"/>
                <a:gd name="T11" fmla="*/ 25 h 50"/>
                <a:gd name="T12" fmla="*/ 197 w 221"/>
                <a:gd name="T13" fmla="*/ 0 h 50"/>
                <a:gd name="T14" fmla="*/ 194 w 221"/>
                <a:gd name="T15" fmla="*/ 36 h 50"/>
                <a:gd name="T16" fmla="*/ 28 w 221"/>
                <a:gd name="T17" fmla="*/ 36 h 50"/>
                <a:gd name="T18" fmla="*/ 18 w 221"/>
                <a:gd name="T19" fmla="*/ 25 h 50"/>
                <a:gd name="T20" fmla="*/ 28 w 221"/>
                <a:gd name="T21" fmla="*/ 15 h 50"/>
                <a:gd name="T22" fmla="*/ 194 w 221"/>
                <a:gd name="T23" fmla="*/ 15 h 50"/>
                <a:gd name="T24" fmla="*/ 204 w 221"/>
                <a:gd name="T25" fmla="*/ 25 h 50"/>
                <a:gd name="T26" fmla="*/ 194 w 221"/>
                <a:gd name="T2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
                  <a:moveTo>
                    <a:pt x="197" y="0"/>
                  </a:moveTo>
                  <a:cubicBezTo>
                    <a:pt x="25" y="0"/>
                    <a:pt x="25" y="0"/>
                    <a:pt x="25" y="0"/>
                  </a:cubicBezTo>
                  <a:cubicBezTo>
                    <a:pt x="11" y="0"/>
                    <a:pt x="0" y="11"/>
                    <a:pt x="0" y="25"/>
                  </a:cubicBezTo>
                  <a:cubicBezTo>
                    <a:pt x="0" y="39"/>
                    <a:pt x="11" y="50"/>
                    <a:pt x="25" y="50"/>
                  </a:cubicBezTo>
                  <a:cubicBezTo>
                    <a:pt x="197" y="50"/>
                    <a:pt x="197" y="50"/>
                    <a:pt x="197" y="50"/>
                  </a:cubicBezTo>
                  <a:cubicBezTo>
                    <a:pt x="210" y="50"/>
                    <a:pt x="221" y="39"/>
                    <a:pt x="221" y="25"/>
                  </a:cubicBezTo>
                  <a:cubicBezTo>
                    <a:pt x="221" y="11"/>
                    <a:pt x="210" y="0"/>
                    <a:pt x="197" y="0"/>
                  </a:cubicBezTo>
                  <a:close/>
                  <a:moveTo>
                    <a:pt x="194" y="36"/>
                  </a:moveTo>
                  <a:cubicBezTo>
                    <a:pt x="28" y="36"/>
                    <a:pt x="28" y="36"/>
                    <a:pt x="28" y="36"/>
                  </a:cubicBezTo>
                  <a:cubicBezTo>
                    <a:pt x="23" y="36"/>
                    <a:pt x="18" y="31"/>
                    <a:pt x="18" y="25"/>
                  </a:cubicBezTo>
                  <a:cubicBezTo>
                    <a:pt x="18" y="20"/>
                    <a:pt x="23" y="15"/>
                    <a:pt x="28" y="15"/>
                  </a:cubicBezTo>
                  <a:cubicBezTo>
                    <a:pt x="194" y="15"/>
                    <a:pt x="194" y="15"/>
                    <a:pt x="194" y="15"/>
                  </a:cubicBezTo>
                  <a:cubicBezTo>
                    <a:pt x="199" y="15"/>
                    <a:pt x="204" y="20"/>
                    <a:pt x="204" y="25"/>
                  </a:cubicBezTo>
                  <a:cubicBezTo>
                    <a:pt x="204" y="31"/>
                    <a:pt x="199" y="36"/>
                    <a:pt x="194" y="36"/>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9" name="Freeform 15"/>
            <p:cNvSpPr>
              <a:spLocks noEditPoints="1"/>
            </p:cNvSpPr>
            <p:nvPr/>
          </p:nvSpPr>
          <p:spPr bwMode="auto">
            <a:xfrm>
              <a:off x="6051550" y="4040188"/>
              <a:ext cx="214313" cy="214312"/>
            </a:xfrm>
            <a:custGeom>
              <a:avLst/>
              <a:gdLst>
                <a:gd name="T0" fmla="*/ 29 w 57"/>
                <a:gd name="T1" fmla="*/ 57 h 57"/>
                <a:gd name="T2" fmla="*/ 0 w 57"/>
                <a:gd name="T3" fmla="*/ 29 h 57"/>
                <a:gd name="T4" fmla="*/ 0 w 57"/>
                <a:gd name="T5" fmla="*/ 28 h 57"/>
                <a:gd name="T6" fmla="*/ 29 w 57"/>
                <a:gd name="T7" fmla="*/ 0 h 57"/>
                <a:gd name="T8" fmla="*/ 57 w 57"/>
                <a:gd name="T9" fmla="*/ 28 h 57"/>
                <a:gd name="T10" fmla="*/ 57 w 57"/>
                <a:gd name="T11" fmla="*/ 29 h 57"/>
                <a:gd name="T12" fmla="*/ 29 w 57"/>
                <a:gd name="T13" fmla="*/ 57 h 57"/>
                <a:gd name="T14" fmla="*/ 29 w 57"/>
                <a:gd name="T15" fmla="*/ 12 h 57"/>
                <a:gd name="T16" fmla="*/ 12 w 57"/>
                <a:gd name="T17" fmla="*/ 28 h 57"/>
                <a:gd name="T18" fmla="*/ 12 w 57"/>
                <a:gd name="T19" fmla="*/ 29 h 57"/>
                <a:gd name="T20" fmla="*/ 29 w 57"/>
                <a:gd name="T21" fmla="*/ 45 h 57"/>
                <a:gd name="T22" fmla="*/ 45 w 57"/>
                <a:gd name="T23" fmla="*/ 29 h 57"/>
                <a:gd name="T24" fmla="*/ 45 w 57"/>
                <a:gd name="T25" fmla="*/ 28 h 57"/>
                <a:gd name="T26" fmla="*/ 29 w 57"/>
                <a:gd name="T27"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7">
                  <a:moveTo>
                    <a:pt x="29" y="57"/>
                  </a:moveTo>
                  <a:cubicBezTo>
                    <a:pt x="13" y="57"/>
                    <a:pt x="0" y="45"/>
                    <a:pt x="0" y="29"/>
                  </a:cubicBezTo>
                  <a:cubicBezTo>
                    <a:pt x="0" y="28"/>
                    <a:pt x="0" y="28"/>
                    <a:pt x="0" y="28"/>
                  </a:cubicBezTo>
                  <a:cubicBezTo>
                    <a:pt x="0" y="12"/>
                    <a:pt x="13" y="0"/>
                    <a:pt x="29" y="0"/>
                  </a:cubicBezTo>
                  <a:cubicBezTo>
                    <a:pt x="44" y="0"/>
                    <a:pt x="57" y="12"/>
                    <a:pt x="57" y="28"/>
                  </a:cubicBezTo>
                  <a:cubicBezTo>
                    <a:pt x="57" y="29"/>
                    <a:pt x="57" y="29"/>
                    <a:pt x="57" y="29"/>
                  </a:cubicBezTo>
                  <a:cubicBezTo>
                    <a:pt x="57" y="45"/>
                    <a:pt x="44" y="57"/>
                    <a:pt x="29" y="57"/>
                  </a:cubicBezTo>
                  <a:close/>
                  <a:moveTo>
                    <a:pt x="29" y="12"/>
                  </a:moveTo>
                  <a:cubicBezTo>
                    <a:pt x="20" y="12"/>
                    <a:pt x="12" y="19"/>
                    <a:pt x="12" y="28"/>
                  </a:cubicBezTo>
                  <a:cubicBezTo>
                    <a:pt x="12" y="29"/>
                    <a:pt x="12" y="29"/>
                    <a:pt x="12" y="29"/>
                  </a:cubicBezTo>
                  <a:cubicBezTo>
                    <a:pt x="12" y="38"/>
                    <a:pt x="20" y="45"/>
                    <a:pt x="29" y="45"/>
                  </a:cubicBezTo>
                  <a:cubicBezTo>
                    <a:pt x="38" y="45"/>
                    <a:pt x="45" y="38"/>
                    <a:pt x="45" y="29"/>
                  </a:cubicBezTo>
                  <a:cubicBezTo>
                    <a:pt x="45" y="28"/>
                    <a:pt x="45" y="28"/>
                    <a:pt x="45" y="28"/>
                  </a:cubicBezTo>
                  <a:cubicBezTo>
                    <a:pt x="45" y="19"/>
                    <a:pt x="38" y="12"/>
                    <a:pt x="29" y="12"/>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id-ID">
                <a:latin typeface="+mn-lt"/>
              </a:endParaRPr>
            </a:p>
          </p:txBody>
        </p:sp>
      </p:grpSp>
      <p:pic>
        <p:nvPicPr>
          <p:cNvPr id="34" name="图片占位符 33" descr="shutterstock_89224486.jpg"/>
          <p:cNvPicPr>
            <a:picLocks noGrp="1" noChangeAspect="1"/>
          </p:cNvPicPr>
          <p:nvPr>
            <p:ph type="pic" sz="quarter" idx="14"/>
          </p:nvPr>
        </p:nvPicPr>
        <p:blipFill>
          <a:blip r:embed="rId4"/>
          <a:srcRect l="4798" r="4798"/>
          <a:stretch>
            <a:fillRect/>
          </a:stretch>
        </p:blipFill>
        <p:spPr>
          <a:xfrm>
            <a:off x="4984750" y="3467100"/>
            <a:ext cx="852488" cy="1414463"/>
          </a:xfrm>
          <a:solidFill>
            <a:schemeClr val="bg1">
              <a:lumMod val="95000"/>
            </a:schemeClr>
          </a:solidFill>
        </p:spPr>
      </p:pic>
    </p:spTree>
  </p:cSld>
  <p:clrMapOvr>
    <a:masterClrMapping/>
  </p:clrMapOvr>
  <p:transition spd="slow">
    <p:fade/>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1858" name="图片占位符 63" descr="New-York.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1928" b="11928"/>
          <a:stretch>
            <a:fillRect/>
          </a:stretch>
        </p:blipFill>
        <p:spPr>
          <a:xfrm>
            <a:off x="2936875" y="2351088"/>
            <a:ext cx="6351588" cy="3603625"/>
          </a:xfrm>
          <a:solidFill>
            <a:srgbClr val="0070C0"/>
          </a:solidFill>
        </p:spPr>
      </p:pic>
      <p:pic>
        <p:nvPicPr>
          <p:cNvPr id="63" name="图片占位符 62" descr="shutterstock_95792629.jpg"/>
          <p:cNvPicPr>
            <a:picLocks noGrp="1" noChangeAspect="1"/>
          </p:cNvPicPr>
          <p:nvPr>
            <p:ph type="pic" sz="quarter" idx="14"/>
          </p:nvPr>
        </p:nvPicPr>
        <p:blipFill>
          <a:blip r:embed="rId3"/>
          <a:srcRect t="25733" b="25733"/>
          <a:stretch>
            <a:fillRect/>
          </a:stretch>
        </p:blipFill>
        <p:spPr>
          <a:xfrm>
            <a:off x="3302000" y="2514600"/>
            <a:ext cx="5551488" cy="1546225"/>
          </a:xfrm>
          <a:solidFill>
            <a:schemeClr val="bg1">
              <a:lumMod val="95000"/>
            </a:schemeClr>
          </a:solidFill>
        </p:spPr>
      </p:pic>
      <p:sp>
        <p:nvSpPr>
          <p:cNvPr id="113" name="Trapezoid 112"/>
          <p:cNvSpPr/>
          <p:nvPr/>
        </p:nvSpPr>
        <p:spPr>
          <a:xfrm rot="16200000" flipH="1">
            <a:off x="-119856" y="2899569"/>
            <a:ext cx="3475037" cy="2505075"/>
          </a:xfrm>
          <a:prstGeom prst="trapezoid">
            <a:avLst>
              <a:gd name="adj" fmla="val 1014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4" name="Trapezoid 113"/>
          <p:cNvSpPr/>
          <p:nvPr/>
        </p:nvSpPr>
        <p:spPr>
          <a:xfrm rot="5400000">
            <a:off x="8855869" y="2899569"/>
            <a:ext cx="3475037" cy="2505075"/>
          </a:xfrm>
          <a:prstGeom prst="trapezoid">
            <a:avLst>
              <a:gd name="adj" fmla="val 1014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1862"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27C50B9-AB30-49DE-B109-FE7EEF639254}" type="slidenum">
              <a:rPr lang="en-US" altLang="zh-CN" smtClean="0">
                <a:solidFill>
                  <a:srgbClr val="D9D9D9"/>
                </a:solidFill>
                <a:latin typeface="Calibri Light" pitchFamily="34" charset="0"/>
              </a:rPr>
              <a:pPr/>
              <a:t>76</a:t>
            </a:fld>
            <a:endParaRPr lang="en-US" altLang="zh-CN" smtClean="0">
              <a:solidFill>
                <a:srgbClr val="D9D9D9"/>
              </a:solidFill>
              <a:latin typeface="Calibri Light" pitchFamily="34" charset="0"/>
            </a:endParaRPr>
          </a:p>
        </p:txBody>
      </p:sp>
      <p:sp>
        <p:nvSpPr>
          <p:cNvPr id="29" name="Rectangle 28"/>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Website </a:t>
            </a:r>
            <a:r>
              <a:rPr lang="en-US" sz="4400" noProof="1">
                <a:solidFill>
                  <a:srgbClr val="27AAE1"/>
                </a:solidFill>
                <a:latin typeface="Abraham Lincoln" pitchFamily="2" charset="0"/>
                <a:ea typeface="Roboto Light" panose="02000000000000000000" pitchFamily="2" charset="0"/>
                <a:cs typeface="Lato Light" panose="020F0402020204030203" pitchFamily="34" charset="0"/>
              </a:rPr>
              <a:t>Mockup</a:t>
            </a:r>
          </a:p>
        </p:txBody>
      </p:sp>
      <p:sp>
        <p:nvSpPr>
          <p:cNvPr id="30" name="Rectangle 29"/>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tx1">
                    <a:lumMod val="85000"/>
                    <a:lumOff val="15000"/>
                  </a:schemeClr>
                </a:solidFill>
                <a:latin typeface="+mj-lt"/>
                <a:ea typeface="Roboto Light" panose="02000000000000000000" pitchFamily="2" charset="0"/>
                <a:cs typeface="Arial" charset="0"/>
              </a:rPr>
              <a:t>Lorem ipsum dolor sit amet, consectetur adipiscing elit</a:t>
            </a:r>
          </a:p>
        </p:txBody>
      </p:sp>
      <p:grpSp>
        <p:nvGrpSpPr>
          <p:cNvPr id="121865" name="Group 3"/>
          <p:cNvGrpSpPr>
            <a:grpSpLocks/>
          </p:cNvGrpSpPr>
          <p:nvPr/>
        </p:nvGrpSpPr>
        <p:grpSpPr bwMode="auto">
          <a:xfrm>
            <a:off x="2903538" y="1743075"/>
            <a:ext cx="6384925" cy="608013"/>
            <a:chOff x="2902858" y="1742723"/>
            <a:chExt cx="6386285" cy="607992"/>
          </a:xfrm>
        </p:grpSpPr>
        <p:sp>
          <p:nvSpPr>
            <p:cNvPr id="7" name="AutoShape 1"/>
            <p:cNvSpPr>
              <a:spLocks/>
            </p:cNvSpPr>
            <p:nvPr/>
          </p:nvSpPr>
          <p:spPr bwMode="auto">
            <a:xfrm>
              <a:off x="2902858" y="1742723"/>
              <a:ext cx="6386285" cy="607992"/>
            </a:xfrm>
            <a:prstGeom prst="roundRect">
              <a:avLst>
                <a:gd name="adj" fmla="val 1292"/>
              </a:avLst>
            </a:prstGeom>
            <a:solidFill>
              <a:schemeClr val="tx1">
                <a:lumMod val="85000"/>
                <a:lumOff val="15000"/>
              </a:schemeClr>
            </a:solidFill>
            <a:ln w="25400" cap="flat">
              <a:noFill/>
              <a:prstDash val="solid"/>
              <a:miter lim="800000"/>
              <a:headEnd type="none" w="med" len="med"/>
              <a:tailEnd type="none" w="med" len="med"/>
            </a:ln>
            <a:effectLst>
              <a:outerShdw blurRad="190500" dist="38100" dir="2700000" algn="tl" rotWithShape="0">
                <a:prstClr val="black">
                  <a:alpha val="29000"/>
                </a:prstClr>
              </a:outerShdw>
            </a:effectLst>
          </p:spPr>
          <p:txBody>
            <a:bodyPr lIns="0" tIns="0" rIns="0" bIns="0"/>
            <a:lstStyle/>
            <a:p>
              <a:pPr eaLnBrk="1" hangingPunct="1">
                <a:defRPr/>
              </a:pPr>
              <a:endParaRPr lang="id-ID"/>
            </a:p>
          </p:txBody>
        </p:sp>
        <p:sp>
          <p:nvSpPr>
            <p:cNvPr id="121878" name="Rectangle 2"/>
            <p:cNvSpPr>
              <a:spLocks/>
            </p:cNvSpPr>
            <p:nvPr/>
          </p:nvSpPr>
          <p:spPr bwMode="auto">
            <a:xfrm>
              <a:off x="2902858" y="2053788"/>
              <a:ext cx="6386285" cy="296927"/>
            </a:xfrm>
            <a:prstGeom prst="rect">
              <a:avLst/>
            </a:prstGeom>
            <a:solidFill>
              <a:srgbClr val="CDCDCD"/>
            </a:solidFill>
            <a:ln w="25400">
              <a:solidFill>
                <a:srgbClr val="CDCDCD"/>
              </a:solidFill>
              <a:miter lim="800000"/>
              <a:headEnd/>
              <a:tailEnd/>
            </a:ln>
          </p:spPr>
          <p:txBody>
            <a:bodyPr lIns="0" tIns="0" rIns="0" bIns="0"/>
            <a:lstStyle/>
            <a:p>
              <a:pPr eaLnBrk="1" hangingPunct="1"/>
              <a:endParaRPr lang="id-ID" altLang="zh-CN"/>
            </a:p>
          </p:txBody>
        </p:sp>
        <p:sp>
          <p:nvSpPr>
            <p:cNvPr id="121879" name="AutoShape 3"/>
            <p:cNvSpPr>
              <a:spLocks/>
            </p:cNvSpPr>
            <p:nvPr/>
          </p:nvSpPr>
          <p:spPr bwMode="auto">
            <a:xfrm>
              <a:off x="3859622" y="1822846"/>
              <a:ext cx="2554514" cy="527869"/>
            </a:xfrm>
            <a:prstGeom prst="roundRect">
              <a:avLst>
                <a:gd name="adj" fmla="val 11986"/>
              </a:avLst>
            </a:prstGeom>
            <a:solidFill>
              <a:srgbClr val="CDCDCD"/>
            </a:solidFill>
            <a:ln w="25400">
              <a:solidFill>
                <a:srgbClr val="CDCDCD"/>
              </a:solidFill>
              <a:miter lim="800000"/>
              <a:headEnd/>
              <a:tailEnd/>
            </a:ln>
          </p:spPr>
          <p:txBody>
            <a:bodyPr lIns="0" tIns="0" rIns="0" bIns="0"/>
            <a:lstStyle/>
            <a:p>
              <a:pPr eaLnBrk="1" hangingPunct="1"/>
              <a:endParaRPr lang="id-ID" altLang="zh-CN"/>
            </a:p>
          </p:txBody>
        </p:sp>
        <p:sp>
          <p:nvSpPr>
            <p:cNvPr id="121880" name="Oval 4"/>
            <p:cNvSpPr>
              <a:spLocks/>
            </p:cNvSpPr>
            <p:nvPr/>
          </p:nvSpPr>
          <p:spPr bwMode="auto">
            <a:xfrm>
              <a:off x="3015972" y="1855837"/>
              <a:ext cx="90139" cy="89549"/>
            </a:xfrm>
            <a:prstGeom prst="ellipse">
              <a:avLst/>
            </a:prstGeom>
            <a:solidFill>
              <a:srgbClr val="27AAE1"/>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p>
              <a:pPr eaLnBrk="1" hangingPunct="1"/>
              <a:endParaRPr lang="id-ID" altLang="zh-CN"/>
            </a:p>
          </p:txBody>
        </p:sp>
        <p:sp>
          <p:nvSpPr>
            <p:cNvPr id="121881" name="Oval 5"/>
            <p:cNvSpPr>
              <a:spLocks/>
            </p:cNvSpPr>
            <p:nvPr/>
          </p:nvSpPr>
          <p:spPr bwMode="auto">
            <a:xfrm>
              <a:off x="3175630" y="1855837"/>
              <a:ext cx="90139" cy="89549"/>
            </a:xfrm>
            <a:prstGeom prst="ellipse">
              <a:avLst/>
            </a:prstGeom>
            <a:solidFill>
              <a:srgbClr val="27AAE1"/>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p>
              <a:pPr eaLnBrk="1" hangingPunct="1"/>
              <a:endParaRPr lang="id-ID" altLang="zh-CN"/>
            </a:p>
          </p:txBody>
        </p:sp>
        <p:sp>
          <p:nvSpPr>
            <p:cNvPr id="121882" name="Oval 6"/>
            <p:cNvSpPr>
              <a:spLocks/>
            </p:cNvSpPr>
            <p:nvPr/>
          </p:nvSpPr>
          <p:spPr bwMode="auto">
            <a:xfrm>
              <a:off x="3335287" y="1855837"/>
              <a:ext cx="90139" cy="89549"/>
            </a:xfrm>
            <a:prstGeom prst="ellipse">
              <a:avLst/>
            </a:prstGeom>
            <a:solidFill>
              <a:srgbClr val="27AAE1"/>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p>
              <a:pPr eaLnBrk="1" hangingPunct="1"/>
              <a:endParaRPr lang="id-ID" altLang="zh-CN"/>
            </a:p>
          </p:txBody>
        </p:sp>
        <p:sp>
          <p:nvSpPr>
            <p:cNvPr id="121883" name="Rectangle 11"/>
            <p:cNvSpPr>
              <a:spLocks/>
            </p:cNvSpPr>
            <p:nvPr/>
          </p:nvSpPr>
          <p:spPr bwMode="auto">
            <a:xfrm>
              <a:off x="4019869" y="2110346"/>
              <a:ext cx="4797962" cy="188525"/>
            </a:xfrm>
            <a:prstGeom prst="rect">
              <a:avLst/>
            </a:prstGeom>
            <a:solidFill>
              <a:srgbClr val="FFFFFF"/>
            </a:solidFill>
            <a:ln w="25400">
              <a:solidFill>
                <a:srgbClr val="B3B3B3"/>
              </a:solidFill>
              <a:miter lim="800000"/>
              <a:headEnd/>
              <a:tailEnd/>
            </a:ln>
          </p:spPr>
          <p:txBody>
            <a:bodyPr lIns="0" tIns="0" rIns="0" bIns="0"/>
            <a:lstStyle/>
            <a:p>
              <a:pPr eaLnBrk="1" hangingPunct="1"/>
              <a:endParaRPr lang="id-ID" altLang="zh-CN"/>
            </a:p>
          </p:txBody>
        </p:sp>
        <p:sp>
          <p:nvSpPr>
            <p:cNvPr id="14" name="Freeform 9"/>
            <p:cNvSpPr>
              <a:spLocks/>
            </p:cNvSpPr>
            <p:nvPr/>
          </p:nvSpPr>
          <p:spPr bwMode="auto">
            <a:xfrm rot="18900000">
              <a:off x="6251608" y="1888768"/>
              <a:ext cx="93683" cy="93660"/>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a:lstStyle/>
            <a:p>
              <a:pPr eaLnBrk="1" fontAlgn="auto" hangingPunct="1">
                <a:spcBef>
                  <a:spcPts val="0"/>
                </a:spcBef>
                <a:spcAft>
                  <a:spcPts val="0"/>
                </a:spcAft>
                <a:defRPr/>
              </a:pPr>
              <a:endParaRPr lang="id-ID">
                <a:latin typeface="+mn-lt"/>
              </a:endParaRPr>
            </a:p>
          </p:txBody>
        </p:sp>
        <p:grpSp>
          <p:nvGrpSpPr>
            <p:cNvPr id="4" name="Group 14"/>
            <p:cNvGrpSpPr/>
            <p:nvPr/>
          </p:nvGrpSpPr>
          <p:grpSpPr>
            <a:xfrm>
              <a:off x="8990549" y="1822846"/>
              <a:ext cx="146020" cy="145940"/>
              <a:chOff x="4763" y="0"/>
              <a:chExt cx="2900362" cy="2898775"/>
            </a:xfrm>
            <a:solidFill>
              <a:schemeClr val="bg1">
                <a:lumMod val="50000"/>
              </a:schemeClr>
            </a:solidFill>
          </p:grpSpPr>
          <p:sp>
            <p:nvSpPr>
              <p:cNvPr id="18"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19"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0"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1"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2"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3"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4"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5"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6"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sp>
          <p:nvSpPr>
            <p:cNvPr id="16" name="Freeform 25"/>
            <p:cNvSpPr>
              <a:spLocks/>
            </p:cNvSpPr>
            <p:nvPr/>
          </p:nvSpPr>
          <p:spPr bwMode="auto">
            <a:xfrm rot="5400000">
              <a:off x="8993027" y="2138776"/>
              <a:ext cx="138108" cy="120676"/>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21887" name="Oval 6"/>
            <p:cNvSpPr>
              <a:spLocks/>
            </p:cNvSpPr>
            <p:nvPr/>
          </p:nvSpPr>
          <p:spPr bwMode="auto">
            <a:xfrm>
              <a:off x="3502728" y="1855837"/>
              <a:ext cx="90139" cy="89549"/>
            </a:xfrm>
            <a:prstGeom prst="ellipse">
              <a:avLst/>
            </a:prstGeom>
            <a:solidFill>
              <a:srgbClr val="27AAE1"/>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p>
              <a:pPr eaLnBrk="1" hangingPunct="1"/>
              <a:endParaRPr lang="id-ID" altLang="zh-CN"/>
            </a:p>
          </p:txBody>
        </p:sp>
        <p:sp>
          <p:nvSpPr>
            <p:cNvPr id="5" name="TextBox 4"/>
            <p:cNvSpPr txBox="1"/>
            <p:nvPr/>
          </p:nvSpPr>
          <p:spPr>
            <a:xfrm>
              <a:off x="4158837" y="2090374"/>
              <a:ext cx="986048" cy="209543"/>
            </a:xfrm>
            <a:prstGeom prst="rect">
              <a:avLst/>
            </a:prstGeom>
            <a:noFill/>
          </p:spPr>
          <p:txBody>
            <a:bodyPr wrap="none">
              <a:spAutoFit/>
            </a:bodyPr>
            <a:lstStyle/>
            <a:p>
              <a:pPr eaLnBrk="1" fontAlgn="auto" hangingPunct="1">
                <a:spcBef>
                  <a:spcPts val="0"/>
                </a:spcBef>
                <a:spcAft>
                  <a:spcPts val="0"/>
                </a:spcAft>
                <a:defRPr/>
              </a:pPr>
              <a:r>
                <a:rPr lang="id-ID" sz="900" dirty="0">
                  <a:solidFill>
                    <a:schemeClr val="bg1">
                      <a:lumMod val="65000"/>
                    </a:schemeClr>
                  </a:solidFill>
                  <a:latin typeface="+mj-lt"/>
                </a:rPr>
                <a:t>www.</a:t>
              </a:r>
              <a:r>
                <a:rPr lang="en-US" sz="900" dirty="0">
                  <a:solidFill>
                    <a:schemeClr val="bg1">
                      <a:lumMod val="65000"/>
                    </a:schemeClr>
                  </a:solidFill>
                  <a:latin typeface="+mj-lt"/>
                </a:rPr>
                <a:t>cardigan</a:t>
              </a:r>
              <a:r>
                <a:rPr lang="id-ID" sz="900" dirty="0">
                  <a:solidFill>
                    <a:schemeClr val="bg1">
                      <a:lumMod val="65000"/>
                    </a:schemeClr>
                  </a:solidFill>
                  <a:latin typeface="+mj-lt"/>
                </a:rPr>
                <a:t>.com</a:t>
              </a:r>
            </a:p>
          </p:txBody>
        </p:sp>
        <p:sp>
          <p:nvSpPr>
            <p:cNvPr id="6" name="Freeform 29"/>
            <p:cNvSpPr>
              <a:spLocks noEditPoints="1"/>
            </p:cNvSpPr>
            <p:nvPr/>
          </p:nvSpPr>
          <p:spPr bwMode="auto">
            <a:xfrm>
              <a:off x="4079446" y="2152284"/>
              <a:ext cx="109561" cy="109534"/>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a:lstStyle/>
            <a:p>
              <a:pPr eaLnBrk="1" fontAlgn="auto" hangingPunct="1">
                <a:spcBef>
                  <a:spcPts val="0"/>
                </a:spcBef>
                <a:spcAft>
                  <a:spcPts val="0"/>
                </a:spcAft>
                <a:defRPr/>
              </a:pPr>
              <a:endParaRPr lang="id-ID">
                <a:latin typeface="+mn-lt"/>
              </a:endParaRPr>
            </a:p>
          </p:txBody>
        </p:sp>
      </p:grpSp>
      <p:sp>
        <p:nvSpPr>
          <p:cNvPr id="56" name="Oval 55"/>
          <p:cNvSpPr/>
          <p:nvPr/>
        </p:nvSpPr>
        <p:spPr>
          <a:xfrm>
            <a:off x="3876675" y="4465638"/>
            <a:ext cx="623888" cy="623887"/>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7" name="Oval 56"/>
          <p:cNvSpPr/>
          <p:nvPr/>
        </p:nvSpPr>
        <p:spPr>
          <a:xfrm>
            <a:off x="5786438" y="4465638"/>
            <a:ext cx="623887" cy="623887"/>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8" name="Oval 57"/>
          <p:cNvSpPr/>
          <p:nvPr/>
        </p:nvSpPr>
        <p:spPr>
          <a:xfrm>
            <a:off x="7696200" y="4465638"/>
            <a:ext cx="623888" cy="623887"/>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0" name="Rectangle 59"/>
          <p:cNvSpPr/>
          <p:nvPr/>
        </p:nvSpPr>
        <p:spPr>
          <a:xfrm>
            <a:off x="3302000" y="5176838"/>
            <a:ext cx="1774825" cy="554037"/>
          </a:xfrm>
          <a:prstGeom prst="rect">
            <a:avLst/>
          </a:prstGeom>
        </p:spPr>
        <p:txBody>
          <a:bodyPr anchor="ctr">
            <a:spAutoFit/>
          </a:bodyPr>
          <a:lstStyle/>
          <a:p>
            <a:pPr algn="ctr" eaLnBrk="1" fontAlgn="auto" hangingPunct="1">
              <a:spcBef>
                <a:spcPts val="600"/>
              </a:spcBef>
              <a:spcAft>
                <a:spcPts val="0"/>
              </a:spcAft>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elitunc enim sem</a:t>
            </a:r>
          </a:p>
        </p:txBody>
      </p:sp>
      <p:sp>
        <p:nvSpPr>
          <p:cNvPr id="61" name="Rectangle 60"/>
          <p:cNvSpPr/>
          <p:nvPr/>
        </p:nvSpPr>
        <p:spPr>
          <a:xfrm>
            <a:off x="5175250" y="5176838"/>
            <a:ext cx="1774825" cy="554037"/>
          </a:xfrm>
          <a:prstGeom prst="rect">
            <a:avLst/>
          </a:prstGeom>
        </p:spPr>
        <p:txBody>
          <a:bodyPr anchor="ctr">
            <a:spAutoFit/>
          </a:bodyPr>
          <a:lstStyle/>
          <a:p>
            <a:pPr algn="ctr" eaLnBrk="1" fontAlgn="auto" hangingPunct="1">
              <a:spcBef>
                <a:spcPts val="600"/>
              </a:spcBef>
              <a:spcAft>
                <a:spcPts val="0"/>
              </a:spcAft>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elitunc enim sem</a:t>
            </a:r>
          </a:p>
        </p:txBody>
      </p:sp>
      <p:sp>
        <p:nvSpPr>
          <p:cNvPr id="62" name="Rectangle 61"/>
          <p:cNvSpPr/>
          <p:nvPr/>
        </p:nvSpPr>
        <p:spPr>
          <a:xfrm>
            <a:off x="7046913" y="5176838"/>
            <a:ext cx="1774825" cy="554037"/>
          </a:xfrm>
          <a:prstGeom prst="rect">
            <a:avLst/>
          </a:prstGeom>
        </p:spPr>
        <p:txBody>
          <a:bodyPr anchor="ctr">
            <a:spAutoFit/>
          </a:bodyPr>
          <a:lstStyle/>
          <a:p>
            <a:pPr algn="ctr" eaLnBrk="1" fontAlgn="auto" hangingPunct="1">
              <a:spcBef>
                <a:spcPts val="600"/>
              </a:spcBef>
              <a:spcAft>
                <a:spcPts val="0"/>
              </a:spcAft>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elitunc enim sem</a:t>
            </a:r>
          </a:p>
        </p:txBody>
      </p:sp>
      <p:grpSp>
        <p:nvGrpSpPr>
          <p:cNvPr id="8" name="Group 38"/>
          <p:cNvGrpSpPr/>
          <p:nvPr/>
        </p:nvGrpSpPr>
        <p:grpSpPr>
          <a:xfrm>
            <a:off x="4028988" y="4634586"/>
            <a:ext cx="287337" cy="285750"/>
            <a:chOff x="8739188" y="3508375"/>
            <a:chExt cx="287337" cy="285750"/>
          </a:xfrm>
          <a:solidFill>
            <a:schemeClr val="bg1"/>
          </a:solidFill>
        </p:grpSpPr>
        <p:sp>
          <p:nvSpPr>
            <p:cNvPr id="40"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1"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2"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3"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9" name="Group 43"/>
          <p:cNvGrpSpPr/>
          <p:nvPr/>
        </p:nvGrpSpPr>
        <p:grpSpPr>
          <a:xfrm>
            <a:off x="5952591" y="4609106"/>
            <a:ext cx="293370" cy="316072"/>
            <a:chOff x="8175625" y="3671888"/>
            <a:chExt cx="266700" cy="287338"/>
          </a:xfrm>
          <a:solidFill>
            <a:schemeClr val="bg1"/>
          </a:solidFill>
        </p:grpSpPr>
        <p:sp>
          <p:nvSpPr>
            <p:cNvPr id="45"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6"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8"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10" name="Group 48"/>
          <p:cNvGrpSpPr/>
          <p:nvPr/>
        </p:nvGrpSpPr>
        <p:grpSpPr>
          <a:xfrm>
            <a:off x="7861473" y="4641087"/>
            <a:ext cx="284163" cy="233362"/>
            <a:chOff x="9312275" y="1389063"/>
            <a:chExt cx="284163" cy="233362"/>
          </a:xfrm>
          <a:solidFill>
            <a:schemeClr val="bg1"/>
          </a:solidFill>
        </p:grpSpPr>
        <p:sp>
          <p:nvSpPr>
            <p:cNvPr id="50"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51"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pic>
        <p:nvPicPr>
          <p:cNvPr id="121875" name="Picture 5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8013" y="4168775"/>
            <a:ext cx="1982787"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876" name="Picture 58"/>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696450" y="4168775"/>
            <a:ext cx="1982788"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fade/>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1" name="图片占位符 510" descr="shutterstock_129132983.jpg"/>
          <p:cNvPicPr>
            <a:picLocks noGrp="1" noChangeAspect="1"/>
          </p:cNvPicPr>
          <p:nvPr>
            <p:ph type="pic" sz="quarter" idx="13"/>
          </p:nvPr>
        </p:nvPicPr>
        <p:blipFill>
          <a:blip r:embed="rId2"/>
          <a:srcRect t="7954" b="7954"/>
          <a:stretch>
            <a:fillRect/>
          </a:stretch>
        </p:blipFill>
        <p:spPr>
          <a:solidFill>
            <a:schemeClr val="tx2">
              <a:lumMod val="75000"/>
            </a:schemeClr>
          </a:solidFill>
        </p:spPr>
      </p:pic>
      <p:sp>
        <p:nvSpPr>
          <p:cNvPr id="122883"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1F634B30-2A23-49AE-B584-DA10A10BE2C6}" type="slidenum">
              <a:rPr lang="en-US" altLang="zh-CN" smtClean="0">
                <a:solidFill>
                  <a:srgbClr val="D9D9D9"/>
                </a:solidFill>
                <a:latin typeface="Calibri Light" pitchFamily="34" charset="0"/>
              </a:rPr>
              <a:pPr/>
              <a:t>77</a:t>
            </a:fld>
            <a:endParaRPr lang="en-US" altLang="zh-CN" smtClean="0">
              <a:solidFill>
                <a:srgbClr val="D9D9D9"/>
              </a:solidFill>
              <a:latin typeface="Calibri Light" pitchFamily="34" charset="0"/>
            </a:endParaRPr>
          </a:p>
        </p:txBody>
      </p:sp>
      <p:pic>
        <p:nvPicPr>
          <p:cNvPr id="472" name="图片占位符 471" descr="photodune-3580063-wooden-surface-l.jpg"/>
          <p:cNvPicPr>
            <a:picLocks noGrp="1" noChangeAspect="1"/>
          </p:cNvPicPr>
          <p:nvPr>
            <p:ph type="pic" sz="quarter" idx="14"/>
          </p:nvPr>
        </p:nvPicPr>
        <p:blipFill>
          <a:blip r:embed="rId3"/>
          <a:srcRect l="3411" r="3411"/>
          <a:stretch>
            <a:fillRect/>
          </a:stretch>
        </p:blipFill>
        <p:spPr>
          <a:xfrm>
            <a:off x="127000" y="1320800"/>
            <a:ext cx="8012113" cy="5732463"/>
          </a:xfrm>
          <a:solidFill>
            <a:schemeClr val="bg1">
              <a:lumMod val="95000"/>
            </a:schemeClr>
          </a:solidFill>
        </p:spPr>
      </p:pic>
      <p:sp>
        <p:nvSpPr>
          <p:cNvPr id="11" name="AutoShape 1"/>
          <p:cNvSpPr>
            <a:spLocks/>
          </p:cNvSpPr>
          <p:nvPr/>
        </p:nvSpPr>
        <p:spPr bwMode="auto">
          <a:xfrm>
            <a:off x="127000" y="585788"/>
            <a:ext cx="8021638" cy="763587"/>
          </a:xfrm>
          <a:prstGeom prst="roundRect">
            <a:avLst>
              <a:gd name="adj" fmla="val 1292"/>
            </a:avLst>
          </a:prstGeom>
          <a:solidFill>
            <a:srgbClr val="343434"/>
          </a:solidFill>
          <a:ln w="25400" cap="flat">
            <a:noFill/>
            <a:prstDash val="solid"/>
            <a:miter lim="800000"/>
            <a:headEnd type="none" w="med" len="med"/>
            <a:tailEnd type="none" w="med" len="med"/>
          </a:ln>
          <a:effectLst>
            <a:outerShdw blurRad="190500" dist="38100" dir="2700000" algn="tl" rotWithShape="0">
              <a:prstClr val="black">
                <a:alpha val="29000"/>
              </a:prstClr>
            </a:outerShdw>
          </a:effectLst>
        </p:spPr>
        <p:txBody>
          <a:bodyPr lIns="0" tIns="0" rIns="0" bIns="0"/>
          <a:lstStyle/>
          <a:p>
            <a:pPr eaLnBrk="1" hangingPunct="1">
              <a:defRPr/>
            </a:pPr>
            <a:endParaRPr lang="id-ID"/>
          </a:p>
        </p:txBody>
      </p:sp>
      <p:sp>
        <p:nvSpPr>
          <p:cNvPr id="122886" name="Rectangle 2"/>
          <p:cNvSpPr>
            <a:spLocks/>
          </p:cNvSpPr>
          <p:nvPr/>
        </p:nvSpPr>
        <p:spPr bwMode="auto">
          <a:xfrm>
            <a:off x="127000" y="976313"/>
            <a:ext cx="8021638" cy="373062"/>
          </a:xfrm>
          <a:prstGeom prst="rect">
            <a:avLst/>
          </a:prstGeom>
          <a:solidFill>
            <a:srgbClr val="CDCDCD"/>
          </a:solidFill>
          <a:ln w="25400">
            <a:solidFill>
              <a:srgbClr val="CDCDCD"/>
            </a:solidFill>
            <a:miter lim="800000"/>
            <a:headEnd/>
            <a:tailEnd/>
          </a:ln>
        </p:spPr>
        <p:txBody>
          <a:bodyPr lIns="0" tIns="0" rIns="0" bIns="0"/>
          <a:lstStyle/>
          <a:p>
            <a:pPr eaLnBrk="1" hangingPunct="1"/>
            <a:endParaRPr lang="id-ID" altLang="zh-CN"/>
          </a:p>
        </p:txBody>
      </p:sp>
      <p:sp>
        <p:nvSpPr>
          <p:cNvPr id="122887" name="AutoShape 3"/>
          <p:cNvSpPr>
            <a:spLocks/>
          </p:cNvSpPr>
          <p:nvPr/>
        </p:nvSpPr>
        <p:spPr bwMode="auto">
          <a:xfrm>
            <a:off x="1328738" y="685800"/>
            <a:ext cx="3208337" cy="663575"/>
          </a:xfrm>
          <a:prstGeom prst="roundRect">
            <a:avLst>
              <a:gd name="adj" fmla="val 11986"/>
            </a:avLst>
          </a:prstGeom>
          <a:solidFill>
            <a:srgbClr val="CDCDCD"/>
          </a:solidFill>
          <a:ln w="25400">
            <a:solidFill>
              <a:srgbClr val="CDCDCD"/>
            </a:solidFill>
            <a:miter lim="800000"/>
            <a:headEnd/>
            <a:tailEnd/>
          </a:ln>
        </p:spPr>
        <p:txBody>
          <a:bodyPr lIns="0" tIns="0" rIns="0" bIns="0"/>
          <a:lstStyle/>
          <a:p>
            <a:pPr eaLnBrk="1" hangingPunct="1"/>
            <a:endParaRPr lang="id-ID" altLang="zh-CN"/>
          </a:p>
        </p:txBody>
      </p:sp>
      <p:sp>
        <p:nvSpPr>
          <p:cNvPr id="122888" name="Oval 4"/>
          <p:cNvSpPr>
            <a:spLocks/>
          </p:cNvSpPr>
          <p:nvPr/>
        </p:nvSpPr>
        <p:spPr bwMode="auto">
          <a:xfrm>
            <a:off x="268288" y="727075"/>
            <a:ext cx="114300" cy="112713"/>
          </a:xfrm>
          <a:prstGeom prst="ellipse">
            <a:avLst/>
          </a:prstGeom>
          <a:solidFill>
            <a:schemeClr val="bg1"/>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p>
            <a:pPr eaLnBrk="1" hangingPunct="1"/>
            <a:endParaRPr lang="id-ID" altLang="zh-CN"/>
          </a:p>
        </p:txBody>
      </p:sp>
      <p:sp>
        <p:nvSpPr>
          <p:cNvPr id="122889" name="Oval 5"/>
          <p:cNvSpPr>
            <a:spLocks/>
          </p:cNvSpPr>
          <p:nvPr/>
        </p:nvSpPr>
        <p:spPr bwMode="auto">
          <a:xfrm>
            <a:off x="469900" y="727075"/>
            <a:ext cx="112713" cy="112713"/>
          </a:xfrm>
          <a:prstGeom prst="ellipse">
            <a:avLst/>
          </a:prstGeom>
          <a:solidFill>
            <a:schemeClr val="bg1"/>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p>
            <a:pPr eaLnBrk="1" hangingPunct="1"/>
            <a:endParaRPr lang="id-ID" altLang="zh-CN"/>
          </a:p>
        </p:txBody>
      </p:sp>
      <p:sp>
        <p:nvSpPr>
          <p:cNvPr id="122890" name="Oval 6"/>
          <p:cNvSpPr>
            <a:spLocks/>
          </p:cNvSpPr>
          <p:nvPr/>
        </p:nvSpPr>
        <p:spPr bwMode="auto">
          <a:xfrm>
            <a:off x="669925" y="727075"/>
            <a:ext cx="112713" cy="112713"/>
          </a:xfrm>
          <a:prstGeom prst="ellipse">
            <a:avLst/>
          </a:prstGeom>
          <a:solidFill>
            <a:schemeClr val="bg1"/>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p>
            <a:pPr eaLnBrk="1" hangingPunct="1"/>
            <a:endParaRPr lang="id-ID" altLang="zh-CN"/>
          </a:p>
        </p:txBody>
      </p:sp>
      <p:sp>
        <p:nvSpPr>
          <p:cNvPr id="122891" name="Rectangle 11"/>
          <p:cNvSpPr>
            <a:spLocks/>
          </p:cNvSpPr>
          <p:nvPr/>
        </p:nvSpPr>
        <p:spPr bwMode="auto">
          <a:xfrm>
            <a:off x="1530350" y="1047750"/>
            <a:ext cx="6026150" cy="236538"/>
          </a:xfrm>
          <a:prstGeom prst="rect">
            <a:avLst/>
          </a:prstGeom>
          <a:solidFill>
            <a:srgbClr val="FFFFFF"/>
          </a:solidFill>
          <a:ln w="25400">
            <a:solidFill>
              <a:srgbClr val="B3B3B3"/>
            </a:solidFill>
            <a:miter lim="800000"/>
            <a:headEnd/>
            <a:tailEnd/>
          </a:ln>
        </p:spPr>
        <p:txBody>
          <a:bodyPr lIns="0" tIns="0" rIns="0" bIns="0"/>
          <a:lstStyle/>
          <a:p>
            <a:pPr eaLnBrk="1" hangingPunct="1"/>
            <a:endParaRPr lang="id-ID" altLang="zh-CN"/>
          </a:p>
        </p:txBody>
      </p:sp>
      <p:sp>
        <p:nvSpPr>
          <p:cNvPr id="18" name="Freeform 9"/>
          <p:cNvSpPr>
            <a:spLocks/>
          </p:cNvSpPr>
          <p:nvPr/>
        </p:nvSpPr>
        <p:spPr bwMode="auto">
          <a:xfrm rot="18900000">
            <a:off x="4333875" y="769938"/>
            <a:ext cx="117475" cy="117475"/>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a:lstStyle/>
          <a:p>
            <a:pPr eaLnBrk="1" fontAlgn="auto" hangingPunct="1">
              <a:spcBef>
                <a:spcPts val="0"/>
              </a:spcBef>
              <a:spcAft>
                <a:spcPts val="0"/>
              </a:spcAft>
              <a:defRPr/>
            </a:pPr>
            <a:endParaRPr lang="id-ID">
              <a:latin typeface="+mn-lt"/>
            </a:endParaRPr>
          </a:p>
        </p:txBody>
      </p:sp>
      <p:grpSp>
        <p:nvGrpSpPr>
          <p:cNvPr id="3" name="Group 18"/>
          <p:cNvGrpSpPr/>
          <p:nvPr/>
        </p:nvGrpSpPr>
        <p:grpSpPr>
          <a:xfrm>
            <a:off x="7774218" y="686081"/>
            <a:ext cx="183426" cy="183325"/>
            <a:chOff x="4763" y="0"/>
            <a:chExt cx="2900362" cy="2898775"/>
          </a:xfrm>
          <a:solidFill>
            <a:schemeClr val="bg1">
              <a:lumMod val="50000"/>
            </a:schemeClr>
          </a:solidFill>
        </p:grpSpPr>
        <p:sp>
          <p:nvSpPr>
            <p:cNvPr id="25"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6"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7"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8"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29"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0"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1"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2"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sp>
          <p:nvSpPr>
            <p:cNvPr id="33"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p:spPr>
          <p:txBody>
            <a:bodyPr/>
            <a:lstStyle/>
            <a:p>
              <a:pPr eaLnBrk="1" fontAlgn="auto" hangingPunct="1">
                <a:spcBef>
                  <a:spcPts val="0"/>
                </a:spcBef>
                <a:spcAft>
                  <a:spcPts val="0"/>
                </a:spcAft>
                <a:defRPr/>
              </a:pPr>
              <a:endParaRPr lang="id-ID">
                <a:latin typeface="+mn-lt"/>
              </a:endParaRPr>
            </a:p>
          </p:txBody>
        </p:sp>
      </p:grpSp>
      <p:sp>
        <p:nvSpPr>
          <p:cNvPr id="20" name="Freeform 25"/>
          <p:cNvSpPr>
            <a:spLocks/>
          </p:cNvSpPr>
          <p:nvPr/>
        </p:nvSpPr>
        <p:spPr bwMode="auto">
          <a:xfrm rot="5400000">
            <a:off x="7777163" y="1084262"/>
            <a:ext cx="173038" cy="150813"/>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a:lstStyle/>
          <a:p>
            <a:pPr eaLnBrk="1" fontAlgn="auto" hangingPunct="1">
              <a:spcBef>
                <a:spcPts val="0"/>
              </a:spcBef>
              <a:spcAft>
                <a:spcPts val="0"/>
              </a:spcAft>
              <a:defRPr/>
            </a:pPr>
            <a:endParaRPr lang="id-ID">
              <a:latin typeface="+mn-lt"/>
            </a:endParaRPr>
          </a:p>
        </p:txBody>
      </p:sp>
      <p:sp>
        <p:nvSpPr>
          <p:cNvPr id="122895" name="Oval 6"/>
          <p:cNvSpPr>
            <a:spLocks/>
          </p:cNvSpPr>
          <p:nvPr/>
        </p:nvSpPr>
        <p:spPr bwMode="auto">
          <a:xfrm>
            <a:off x="879475" y="727075"/>
            <a:ext cx="114300" cy="112713"/>
          </a:xfrm>
          <a:prstGeom prst="ellipse">
            <a:avLst/>
          </a:prstGeom>
          <a:solidFill>
            <a:schemeClr val="bg1"/>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p>
            <a:pPr eaLnBrk="1" hangingPunct="1"/>
            <a:endParaRPr lang="id-ID" altLang="zh-CN"/>
          </a:p>
        </p:txBody>
      </p:sp>
      <p:sp>
        <p:nvSpPr>
          <p:cNvPr id="22" name="TextBox 21"/>
          <p:cNvSpPr txBox="1"/>
          <p:nvPr/>
        </p:nvSpPr>
        <p:spPr>
          <a:xfrm>
            <a:off x="1703388" y="1020763"/>
            <a:ext cx="1239837" cy="265112"/>
          </a:xfrm>
          <a:prstGeom prst="rect">
            <a:avLst/>
          </a:prstGeom>
          <a:noFill/>
        </p:spPr>
        <p:txBody>
          <a:bodyPr wrap="none">
            <a:spAutoFit/>
          </a:bodyPr>
          <a:lstStyle/>
          <a:p>
            <a:pPr eaLnBrk="1" fontAlgn="auto" hangingPunct="1">
              <a:spcBef>
                <a:spcPts val="0"/>
              </a:spcBef>
              <a:spcAft>
                <a:spcPts val="0"/>
              </a:spcAft>
              <a:defRPr/>
            </a:pPr>
            <a:r>
              <a:rPr lang="id-ID" sz="900" dirty="0">
                <a:solidFill>
                  <a:schemeClr val="bg1">
                    <a:lumMod val="65000"/>
                  </a:schemeClr>
                </a:solidFill>
                <a:latin typeface="+mj-lt"/>
              </a:rPr>
              <a:t>www.</a:t>
            </a:r>
            <a:r>
              <a:rPr lang="en-US" sz="900" dirty="0">
                <a:solidFill>
                  <a:schemeClr val="bg1">
                    <a:lumMod val="65000"/>
                  </a:schemeClr>
                </a:solidFill>
                <a:latin typeface="+mj-lt"/>
              </a:rPr>
              <a:t>cardigan</a:t>
            </a:r>
            <a:r>
              <a:rPr lang="id-ID" sz="900" dirty="0">
                <a:solidFill>
                  <a:schemeClr val="bg1">
                    <a:lumMod val="65000"/>
                  </a:schemeClr>
                </a:solidFill>
                <a:latin typeface="+mj-lt"/>
              </a:rPr>
              <a:t>.com</a:t>
            </a:r>
          </a:p>
        </p:txBody>
      </p:sp>
      <p:sp>
        <p:nvSpPr>
          <p:cNvPr id="23" name="Freeform 29"/>
          <p:cNvSpPr>
            <a:spLocks noEditPoints="1"/>
          </p:cNvSpPr>
          <p:nvPr/>
        </p:nvSpPr>
        <p:spPr bwMode="auto">
          <a:xfrm>
            <a:off x="1604963" y="1100138"/>
            <a:ext cx="136525" cy="136525"/>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a:lstStyle/>
          <a:p>
            <a:pPr eaLnBrk="1" fontAlgn="auto" hangingPunct="1">
              <a:spcBef>
                <a:spcPts val="0"/>
              </a:spcBef>
              <a:spcAft>
                <a:spcPts val="0"/>
              </a:spcAft>
              <a:defRPr/>
            </a:pPr>
            <a:endParaRPr lang="id-ID">
              <a:latin typeface="+mn-lt"/>
            </a:endParaRPr>
          </a:p>
        </p:txBody>
      </p:sp>
      <p:grpSp>
        <p:nvGrpSpPr>
          <p:cNvPr id="4" name="Group 34"/>
          <p:cNvGrpSpPr/>
          <p:nvPr/>
        </p:nvGrpSpPr>
        <p:grpSpPr>
          <a:xfrm>
            <a:off x="2187957" y="3817525"/>
            <a:ext cx="938019" cy="1206152"/>
            <a:chOff x="3880048" y="4761459"/>
            <a:chExt cx="1259996" cy="1620168"/>
          </a:xfrm>
          <a:solidFill>
            <a:srgbClr val="0070C0"/>
          </a:solidFill>
        </p:grpSpPr>
        <p:sp>
          <p:nvSpPr>
            <p:cNvPr id="412" name="Rectangle 411"/>
            <p:cNvSpPr>
              <a:spLocks noChangeAspect="1"/>
            </p:cNvSpPr>
            <p:nvPr/>
          </p:nvSpPr>
          <p:spPr>
            <a:xfrm>
              <a:off x="4060048" y="476146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13" name="Rectangle 412"/>
            <p:cNvSpPr>
              <a:spLocks noChangeAspect="1"/>
            </p:cNvSpPr>
            <p:nvPr/>
          </p:nvSpPr>
          <p:spPr>
            <a:xfrm>
              <a:off x="4240048" y="476145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14" name="Rectangle 413"/>
            <p:cNvSpPr>
              <a:spLocks noChangeAspect="1"/>
            </p:cNvSpPr>
            <p:nvPr/>
          </p:nvSpPr>
          <p:spPr>
            <a:xfrm>
              <a:off x="4420048" y="476146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15" name="Rectangle 414"/>
            <p:cNvSpPr>
              <a:spLocks noChangeAspect="1"/>
            </p:cNvSpPr>
            <p:nvPr/>
          </p:nvSpPr>
          <p:spPr>
            <a:xfrm>
              <a:off x="3880048" y="49414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16" name="Rectangle 415"/>
            <p:cNvSpPr>
              <a:spLocks noChangeAspect="1"/>
            </p:cNvSpPr>
            <p:nvPr/>
          </p:nvSpPr>
          <p:spPr>
            <a:xfrm>
              <a:off x="4060048" y="49414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17" name="Rectangle 416"/>
            <p:cNvSpPr>
              <a:spLocks noChangeAspect="1"/>
            </p:cNvSpPr>
            <p:nvPr/>
          </p:nvSpPr>
          <p:spPr>
            <a:xfrm>
              <a:off x="4240048" y="49414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18" name="Rectangle 417"/>
            <p:cNvSpPr>
              <a:spLocks noChangeAspect="1"/>
            </p:cNvSpPr>
            <p:nvPr/>
          </p:nvSpPr>
          <p:spPr>
            <a:xfrm>
              <a:off x="4420048" y="49414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19" name="Rectangle 418"/>
            <p:cNvSpPr>
              <a:spLocks noChangeAspect="1"/>
            </p:cNvSpPr>
            <p:nvPr/>
          </p:nvSpPr>
          <p:spPr>
            <a:xfrm>
              <a:off x="4600046" y="49414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0" name="Rectangle 419"/>
            <p:cNvSpPr>
              <a:spLocks noChangeAspect="1"/>
            </p:cNvSpPr>
            <p:nvPr/>
          </p:nvSpPr>
          <p:spPr>
            <a:xfrm>
              <a:off x="3880048" y="512150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1" name="Rectangle 420"/>
            <p:cNvSpPr>
              <a:spLocks noChangeAspect="1"/>
            </p:cNvSpPr>
            <p:nvPr/>
          </p:nvSpPr>
          <p:spPr>
            <a:xfrm>
              <a:off x="4060048" y="512150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2" name="Rectangle 421"/>
            <p:cNvSpPr>
              <a:spLocks noChangeAspect="1"/>
            </p:cNvSpPr>
            <p:nvPr/>
          </p:nvSpPr>
          <p:spPr>
            <a:xfrm>
              <a:off x="4240048" y="512150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3" name="Rectangle 422"/>
            <p:cNvSpPr>
              <a:spLocks noChangeAspect="1"/>
            </p:cNvSpPr>
            <p:nvPr/>
          </p:nvSpPr>
          <p:spPr>
            <a:xfrm>
              <a:off x="4420048" y="512150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4" name="Rectangle 423"/>
            <p:cNvSpPr>
              <a:spLocks noChangeAspect="1"/>
            </p:cNvSpPr>
            <p:nvPr/>
          </p:nvSpPr>
          <p:spPr>
            <a:xfrm>
              <a:off x="4600046" y="512150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5" name="Rectangle 424"/>
            <p:cNvSpPr>
              <a:spLocks noChangeAspect="1"/>
            </p:cNvSpPr>
            <p:nvPr/>
          </p:nvSpPr>
          <p:spPr>
            <a:xfrm>
              <a:off x="4780046" y="512150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6" name="Rectangle 425"/>
            <p:cNvSpPr>
              <a:spLocks noChangeAspect="1"/>
            </p:cNvSpPr>
            <p:nvPr/>
          </p:nvSpPr>
          <p:spPr>
            <a:xfrm>
              <a:off x="4960044" y="512149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7" name="Rectangle 426"/>
            <p:cNvSpPr>
              <a:spLocks noChangeAspect="1"/>
            </p:cNvSpPr>
            <p:nvPr/>
          </p:nvSpPr>
          <p:spPr>
            <a:xfrm>
              <a:off x="4060048" y="530151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8" name="Rectangle 427"/>
            <p:cNvSpPr>
              <a:spLocks noChangeAspect="1"/>
            </p:cNvSpPr>
            <p:nvPr/>
          </p:nvSpPr>
          <p:spPr>
            <a:xfrm>
              <a:off x="4240048" y="530151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9" name="Rectangle 428"/>
            <p:cNvSpPr>
              <a:spLocks noChangeAspect="1"/>
            </p:cNvSpPr>
            <p:nvPr/>
          </p:nvSpPr>
          <p:spPr>
            <a:xfrm>
              <a:off x="4420047" y="530151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0" name="Rectangle 429"/>
            <p:cNvSpPr>
              <a:spLocks noChangeAspect="1"/>
            </p:cNvSpPr>
            <p:nvPr/>
          </p:nvSpPr>
          <p:spPr>
            <a:xfrm>
              <a:off x="4600046" y="530151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1" name="Rectangle 430"/>
            <p:cNvSpPr>
              <a:spLocks noChangeAspect="1"/>
            </p:cNvSpPr>
            <p:nvPr/>
          </p:nvSpPr>
          <p:spPr>
            <a:xfrm>
              <a:off x="4780045" y="530151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2" name="Rectangle 431"/>
            <p:cNvSpPr>
              <a:spLocks noChangeAspect="1"/>
            </p:cNvSpPr>
            <p:nvPr/>
          </p:nvSpPr>
          <p:spPr>
            <a:xfrm>
              <a:off x="4240048" y="548153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3" name="Rectangle 432"/>
            <p:cNvSpPr>
              <a:spLocks noChangeAspect="1"/>
            </p:cNvSpPr>
            <p:nvPr/>
          </p:nvSpPr>
          <p:spPr>
            <a:xfrm>
              <a:off x="4420047" y="548153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4" name="Rectangle 433"/>
            <p:cNvSpPr>
              <a:spLocks noChangeAspect="1"/>
            </p:cNvSpPr>
            <p:nvPr/>
          </p:nvSpPr>
          <p:spPr>
            <a:xfrm>
              <a:off x="4600046" y="548153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5" name="Rectangle 434"/>
            <p:cNvSpPr>
              <a:spLocks noChangeAspect="1"/>
            </p:cNvSpPr>
            <p:nvPr/>
          </p:nvSpPr>
          <p:spPr>
            <a:xfrm>
              <a:off x="4780047" y="548153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6" name="Rectangle 435"/>
            <p:cNvSpPr>
              <a:spLocks noChangeAspect="1"/>
            </p:cNvSpPr>
            <p:nvPr/>
          </p:nvSpPr>
          <p:spPr>
            <a:xfrm>
              <a:off x="4240049" y="566155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7" name="Rectangle 436"/>
            <p:cNvSpPr>
              <a:spLocks noChangeAspect="1"/>
            </p:cNvSpPr>
            <p:nvPr/>
          </p:nvSpPr>
          <p:spPr>
            <a:xfrm>
              <a:off x="4420049" y="566155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8" name="Rectangle 437"/>
            <p:cNvSpPr>
              <a:spLocks noChangeAspect="1"/>
            </p:cNvSpPr>
            <p:nvPr/>
          </p:nvSpPr>
          <p:spPr>
            <a:xfrm>
              <a:off x="4600049" y="56615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9" name="Rectangle 438"/>
            <p:cNvSpPr>
              <a:spLocks noChangeAspect="1"/>
            </p:cNvSpPr>
            <p:nvPr/>
          </p:nvSpPr>
          <p:spPr>
            <a:xfrm>
              <a:off x="4240051" y="584157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40" name="Rectangle 439"/>
            <p:cNvSpPr>
              <a:spLocks noChangeAspect="1"/>
            </p:cNvSpPr>
            <p:nvPr/>
          </p:nvSpPr>
          <p:spPr>
            <a:xfrm>
              <a:off x="4420051" y="58415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41" name="Rectangle 440"/>
            <p:cNvSpPr>
              <a:spLocks noChangeAspect="1"/>
            </p:cNvSpPr>
            <p:nvPr/>
          </p:nvSpPr>
          <p:spPr>
            <a:xfrm>
              <a:off x="4060051" y="60215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42" name="Rectangle 441"/>
            <p:cNvSpPr>
              <a:spLocks noChangeAspect="1"/>
            </p:cNvSpPr>
            <p:nvPr/>
          </p:nvSpPr>
          <p:spPr>
            <a:xfrm>
              <a:off x="4240051" y="602159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43" name="Rectangle 442"/>
            <p:cNvSpPr>
              <a:spLocks noChangeAspect="1"/>
            </p:cNvSpPr>
            <p:nvPr/>
          </p:nvSpPr>
          <p:spPr>
            <a:xfrm>
              <a:off x="4060056" y="620162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grpSp>
      <p:grpSp>
        <p:nvGrpSpPr>
          <p:cNvPr id="5" name="Group 35"/>
          <p:cNvGrpSpPr/>
          <p:nvPr/>
        </p:nvGrpSpPr>
        <p:grpSpPr>
          <a:xfrm>
            <a:off x="5806032" y="4219578"/>
            <a:ext cx="1072036" cy="804098"/>
            <a:chOff x="8740040" y="5301520"/>
            <a:chExt cx="1440016" cy="1080107"/>
          </a:xfrm>
          <a:solidFill>
            <a:schemeClr val="bg1">
              <a:lumMod val="75000"/>
            </a:schemeClr>
          </a:solidFill>
        </p:grpSpPr>
        <p:sp>
          <p:nvSpPr>
            <p:cNvPr id="387" name="Rectangle 386"/>
            <p:cNvSpPr>
              <a:spLocks noChangeAspect="1"/>
            </p:cNvSpPr>
            <p:nvPr/>
          </p:nvSpPr>
          <p:spPr>
            <a:xfrm>
              <a:off x="9100042" y="530152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88" name="Rectangle 387"/>
            <p:cNvSpPr>
              <a:spLocks noChangeAspect="1"/>
            </p:cNvSpPr>
            <p:nvPr/>
          </p:nvSpPr>
          <p:spPr>
            <a:xfrm>
              <a:off x="9460040" y="530152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89" name="Rectangle 388"/>
            <p:cNvSpPr>
              <a:spLocks noChangeAspect="1"/>
            </p:cNvSpPr>
            <p:nvPr/>
          </p:nvSpPr>
          <p:spPr>
            <a:xfrm>
              <a:off x="8920042" y="548154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0" name="Rectangle 389"/>
            <p:cNvSpPr>
              <a:spLocks noChangeAspect="1"/>
            </p:cNvSpPr>
            <p:nvPr/>
          </p:nvSpPr>
          <p:spPr>
            <a:xfrm>
              <a:off x="9100042" y="548154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1" name="Rectangle 390"/>
            <p:cNvSpPr>
              <a:spLocks noChangeAspect="1"/>
            </p:cNvSpPr>
            <p:nvPr/>
          </p:nvSpPr>
          <p:spPr>
            <a:xfrm>
              <a:off x="9280040" y="548153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2" name="Rectangle 391"/>
            <p:cNvSpPr>
              <a:spLocks noChangeAspect="1"/>
            </p:cNvSpPr>
            <p:nvPr/>
          </p:nvSpPr>
          <p:spPr>
            <a:xfrm>
              <a:off x="9460040" y="548154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3" name="Rectangle 392"/>
            <p:cNvSpPr>
              <a:spLocks noChangeAspect="1"/>
            </p:cNvSpPr>
            <p:nvPr/>
          </p:nvSpPr>
          <p:spPr>
            <a:xfrm>
              <a:off x="8740042" y="566155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4" name="Rectangle 393"/>
            <p:cNvSpPr>
              <a:spLocks noChangeAspect="1"/>
            </p:cNvSpPr>
            <p:nvPr/>
          </p:nvSpPr>
          <p:spPr>
            <a:xfrm>
              <a:off x="8920042" y="566155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5" name="Rectangle 394"/>
            <p:cNvSpPr>
              <a:spLocks noChangeAspect="1"/>
            </p:cNvSpPr>
            <p:nvPr/>
          </p:nvSpPr>
          <p:spPr>
            <a:xfrm>
              <a:off x="9100042" y="566155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6" name="Rectangle 395"/>
            <p:cNvSpPr>
              <a:spLocks noChangeAspect="1"/>
            </p:cNvSpPr>
            <p:nvPr/>
          </p:nvSpPr>
          <p:spPr>
            <a:xfrm>
              <a:off x="9280040" y="566155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7" name="Rectangle 396"/>
            <p:cNvSpPr>
              <a:spLocks noChangeAspect="1"/>
            </p:cNvSpPr>
            <p:nvPr/>
          </p:nvSpPr>
          <p:spPr>
            <a:xfrm>
              <a:off x="9460040" y="56615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8" name="Rectangle 397"/>
            <p:cNvSpPr>
              <a:spLocks noChangeAspect="1"/>
            </p:cNvSpPr>
            <p:nvPr/>
          </p:nvSpPr>
          <p:spPr>
            <a:xfrm>
              <a:off x="9640041" y="566155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99" name="Rectangle 398"/>
            <p:cNvSpPr>
              <a:spLocks noChangeAspect="1"/>
            </p:cNvSpPr>
            <p:nvPr/>
          </p:nvSpPr>
          <p:spPr>
            <a:xfrm>
              <a:off x="8740040" y="584157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0" name="Rectangle 399"/>
            <p:cNvSpPr>
              <a:spLocks noChangeAspect="1"/>
            </p:cNvSpPr>
            <p:nvPr/>
          </p:nvSpPr>
          <p:spPr>
            <a:xfrm>
              <a:off x="8920040" y="584157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1" name="Rectangle 400"/>
            <p:cNvSpPr>
              <a:spLocks noChangeAspect="1"/>
            </p:cNvSpPr>
            <p:nvPr/>
          </p:nvSpPr>
          <p:spPr>
            <a:xfrm>
              <a:off x="9100040" y="584157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2" name="Rectangle 401"/>
            <p:cNvSpPr>
              <a:spLocks noChangeAspect="1"/>
            </p:cNvSpPr>
            <p:nvPr/>
          </p:nvSpPr>
          <p:spPr>
            <a:xfrm>
              <a:off x="9280039" y="584157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3" name="Rectangle 402"/>
            <p:cNvSpPr>
              <a:spLocks noChangeAspect="1"/>
            </p:cNvSpPr>
            <p:nvPr/>
          </p:nvSpPr>
          <p:spPr>
            <a:xfrm>
              <a:off x="9460039" y="584157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4" name="Rectangle 403"/>
            <p:cNvSpPr>
              <a:spLocks noChangeAspect="1"/>
            </p:cNvSpPr>
            <p:nvPr/>
          </p:nvSpPr>
          <p:spPr>
            <a:xfrm>
              <a:off x="9640039" y="584157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5" name="Rectangle 404"/>
            <p:cNvSpPr>
              <a:spLocks noChangeAspect="1"/>
            </p:cNvSpPr>
            <p:nvPr/>
          </p:nvSpPr>
          <p:spPr>
            <a:xfrm>
              <a:off x="9280039" y="602159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6" name="Rectangle 405"/>
            <p:cNvSpPr>
              <a:spLocks noChangeAspect="1"/>
            </p:cNvSpPr>
            <p:nvPr/>
          </p:nvSpPr>
          <p:spPr>
            <a:xfrm>
              <a:off x="9460039" y="602159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7" name="Rectangle 406"/>
            <p:cNvSpPr>
              <a:spLocks noChangeAspect="1"/>
            </p:cNvSpPr>
            <p:nvPr/>
          </p:nvSpPr>
          <p:spPr>
            <a:xfrm>
              <a:off x="8920037" y="602159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8" name="Rectangle 407"/>
            <p:cNvSpPr>
              <a:spLocks noChangeAspect="1"/>
            </p:cNvSpPr>
            <p:nvPr/>
          </p:nvSpPr>
          <p:spPr>
            <a:xfrm>
              <a:off x="9640036" y="602159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09" name="Rectangle 408"/>
            <p:cNvSpPr>
              <a:spLocks noChangeAspect="1"/>
            </p:cNvSpPr>
            <p:nvPr/>
          </p:nvSpPr>
          <p:spPr>
            <a:xfrm>
              <a:off x="9820036" y="584158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10" name="Rectangle 409"/>
            <p:cNvSpPr>
              <a:spLocks noChangeAspect="1"/>
            </p:cNvSpPr>
            <p:nvPr/>
          </p:nvSpPr>
          <p:spPr>
            <a:xfrm>
              <a:off x="9460034" y="620161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11" name="Rectangle 410"/>
            <p:cNvSpPr>
              <a:spLocks noChangeAspect="1"/>
            </p:cNvSpPr>
            <p:nvPr/>
          </p:nvSpPr>
          <p:spPr>
            <a:xfrm>
              <a:off x="10000056" y="620162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grpSp>
      <p:grpSp>
        <p:nvGrpSpPr>
          <p:cNvPr id="6" name="Group 36"/>
          <p:cNvGrpSpPr/>
          <p:nvPr/>
        </p:nvGrpSpPr>
        <p:grpSpPr>
          <a:xfrm>
            <a:off x="3527986" y="3415473"/>
            <a:ext cx="1340037" cy="1340164"/>
            <a:chOff x="5680036" y="4221396"/>
            <a:chExt cx="1800006" cy="1800180"/>
          </a:xfrm>
          <a:solidFill>
            <a:srgbClr val="F68AB6"/>
          </a:solidFill>
        </p:grpSpPr>
        <p:sp>
          <p:nvSpPr>
            <p:cNvPr id="336" name="Rectangle 335"/>
            <p:cNvSpPr>
              <a:spLocks noChangeAspect="1"/>
            </p:cNvSpPr>
            <p:nvPr/>
          </p:nvSpPr>
          <p:spPr>
            <a:xfrm>
              <a:off x="5860036" y="422139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37" name="Rectangle 336"/>
            <p:cNvSpPr>
              <a:spLocks noChangeAspect="1"/>
            </p:cNvSpPr>
            <p:nvPr/>
          </p:nvSpPr>
          <p:spPr>
            <a:xfrm>
              <a:off x="6040036" y="422139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38" name="Rectangle 337"/>
            <p:cNvSpPr>
              <a:spLocks noChangeAspect="1"/>
            </p:cNvSpPr>
            <p:nvPr/>
          </p:nvSpPr>
          <p:spPr>
            <a:xfrm>
              <a:off x="6220034" y="422139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39" name="Rectangle 338"/>
            <p:cNvSpPr>
              <a:spLocks noChangeAspect="1"/>
            </p:cNvSpPr>
            <p:nvPr/>
          </p:nvSpPr>
          <p:spPr>
            <a:xfrm>
              <a:off x="5680036" y="440141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0" name="Rectangle 339"/>
            <p:cNvSpPr>
              <a:spLocks noChangeAspect="1"/>
            </p:cNvSpPr>
            <p:nvPr/>
          </p:nvSpPr>
          <p:spPr>
            <a:xfrm>
              <a:off x="5860036" y="440141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1" name="Rectangle 340"/>
            <p:cNvSpPr>
              <a:spLocks noChangeAspect="1"/>
            </p:cNvSpPr>
            <p:nvPr/>
          </p:nvSpPr>
          <p:spPr>
            <a:xfrm>
              <a:off x="6040036" y="440141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2" name="Rectangle 341"/>
            <p:cNvSpPr>
              <a:spLocks noChangeAspect="1"/>
            </p:cNvSpPr>
            <p:nvPr/>
          </p:nvSpPr>
          <p:spPr>
            <a:xfrm>
              <a:off x="6220034" y="440141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3" name="Rectangle 342"/>
            <p:cNvSpPr>
              <a:spLocks noChangeAspect="1"/>
            </p:cNvSpPr>
            <p:nvPr/>
          </p:nvSpPr>
          <p:spPr>
            <a:xfrm>
              <a:off x="6400033" y="440141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4" name="Rectangle 343"/>
            <p:cNvSpPr>
              <a:spLocks noChangeAspect="1"/>
            </p:cNvSpPr>
            <p:nvPr/>
          </p:nvSpPr>
          <p:spPr>
            <a:xfrm>
              <a:off x="6580033" y="440141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5" name="Rectangle 344"/>
            <p:cNvSpPr>
              <a:spLocks noChangeAspect="1"/>
            </p:cNvSpPr>
            <p:nvPr/>
          </p:nvSpPr>
          <p:spPr>
            <a:xfrm>
              <a:off x="6760033" y="440141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6" name="Rectangle 345"/>
            <p:cNvSpPr>
              <a:spLocks noChangeAspect="1"/>
            </p:cNvSpPr>
            <p:nvPr/>
          </p:nvSpPr>
          <p:spPr>
            <a:xfrm>
              <a:off x="5680036" y="45814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7" name="Rectangle 346"/>
            <p:cNvSpPr>
              <a:spLocks noChangeAspect="1"/>
            </p:cNvSpPr>
            <p:nvPr/>
          </p:nvSpPr>
          <p:spPr>
            <a:xfrm>
              <a:off x="5860036" y="45814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8" name="Rectangle 347"/>
            <p:cNvSpPr>
              <a:spLocks noChangeAspect="1"/>
            </p:cNvSpPr>
            <p:nvPr/>
          </p:nvSpPr>
          <p:spPr>
            <a:xfrm>
              <a:off x="6040036" y="45814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49" name="Rectangle 348"/>
            <p:cNvSpPr>
              <a:spLocks noChangeAspect="1"/>
            </p:cNvSpPr>
            <p:nvPr/>
          </p:nvSpPr>
          <p:spPr>
            <a:xfrm>
              <a:off x="6220034" y="45814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0" name="Rectangle 349"/>
            <p:cNvSpPr>
              <a:spLocks noChangeAspect="1"/>
            </p:cNvSpPr>
            <p:nvPr/>
          </p:nvSpPr>
          <p:spPr>
            <a:xfrm>
              <a:off x="6400033" y="45814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1" name="Rectangle 350"/>
            <p:cNvSpPr>
              <a:spLocks noChangeAspect="1"/>
            </p:cNvSpPr>
            <p:nvPr/>
          </p:nvSpPr>
          <p:spPr>
            <a:xfrm>
              <a:off x="6580033" y="45814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2" name="Rectangle 351"/>
            <p:cNvSpPr>
              <a:spLocks noChangeAspect="1"/>
            </p:cNvSpPr>
            <p:nvPr/>
          </p:nvSpPr>
          <p:spPr>
            <a:xfrm>
              <a:off x="6760033" y="458143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3" name="Rectangle 352"/>
            <p:cNvSpPr>
              <a:spLocks noChangeAspect="1"/>
            </p:cNvSpPr>
            <p:nvPr/>
          </p:nvSpPr>
          <p:spPr>
            <a:xfrm>
              <a:off x="5680036" y="47614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4" name="Rectangle 353"/>
            <p:cNvSpPr>
              <a:spLocks noChangeAspect="1"/>
            </p:cNvSpPr>
            <p:nvPr/>
          </p:nvSpPr>
          <p:spPr>
            <a:xfrm>
              <a:off x="5860034" y="47614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5" name="Rectangle 354"/>
            <p:cNvSpPr>
              <a:spLocks noChangeAspect="1"/>
            </p:cNvSpPr>
            <p:nvPr/>
          </p:nvSpPr>
          <p:spPr>
            <a:xfrm>
              <a:off x="6040034" y="47614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6" name="Rectangle 355"/>
            <p:cNvSpPr>
              <a:spLocks noChangeAspect="1"/>
            </p:cNvSpPr>
            <p:nvPr/>
          </p:nvSpPr>
          <p:spPr>
            <a:xfrm>
              <a:off x="6220032" y="47614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7" name="Rectangle 356"/>
            <p:cNvSpPr>
              <a:spLocks noChangeAspect="1"/>
            </p:cNvSpPr>
            <p:nvPr/>
          </p:nvSpPr>
          <p:spPr>
            <a:xfrm>
              <a:off x="6400032" y="47614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8" name="Rectangle 357"/>
            <p:cNvSpPr>
              <a:spLocks noChangeAspect="1"/>
            </p:cNvSpPr>
            <p:nvPr/>
          </p:nvSpPr>
          <p:spPr>
            <a:xfrm>
              <a:off x="6580032" y="47614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59" name="Rectangle 358"/>
            <p:cNvSpPr>
              <a:spLocks noChangeAspect="1"/>
            </p:cNvSpPr>
            <p:nvPr/>
          </p:nvSpPr>
          <p:spPr>
            <a:xfrm>
              <a:off x="6760031" y="47614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0" name="Rectangle 359"/>
            <p:cNvSpPr>
              <a:spLocks noChangeAspect="1"/>
            </p:cNvSpPr>
            <p:nvPr/>
          </p:nvSpPr>
          <p:spPr>
            <a:xfrm>
              <a:off x="6940031" y="476145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1" name="Rectangle 360"/>
            <p:cNvSpPr>
              <a:spLocks noChangeAspect="1"/>
            </p:cNvSpPr>
            <p:nvPr/>
          </p:nvSpPr>
          <p:spPr>
            <a:xfrm>
              <a:off x="7120029" y="476145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2" name="Rectangle 361"/>
            <p:cNvSpPr>
              <a:spLocks noChangeAspect="1"/>
            </p:cNvSpPr>
            <p:nvPr/>
          </p:nvSpPr>
          <p:spPr>
            <a:xfrm>
              <a:off x="5860036" y="494147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3" name="Rectangle 362"/>
            <p:cNvSpPr>
              <a:spLocks noChangeAspect="1"/>
            </p:cNvSpPr>
            <p:nvPr/>
          </p:nvSpPr>
          <p:spPr>
            <a:xfrm>
              <a:off x="6040037" y="494147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4" name="Rectangle 363"/>
            <p:cNvSpPr>
              <a:spLocks noChangeAspect="1"/>
            </p:cNvSpPr>
            <p:nvPr/>
          </p:nvSpPr>
          <p:spPr>
            <a:xfrm>
              <a:off x="6220033" y="494147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5" name="Rectangle 364"/>
            <p:cNvSpPr>
              <a:spLocks noChangeAspect="1"/>
            </p:cNvSpPr>
            <p:nvPr/>
          </p:nvSpPr>
          <p:spPr>
            <a:xfrm>
              <a:off x="6400033" y="494147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6" name="Rectangle 365"/>
            <p:cNvSpPr>
              <a:spLocks noChangeAspect="1"/>
            </p:cNvSpPr>
            <p:nvPr/>
          </p:nvSpPr>
          <p:spPr>
            <a:xfrm>
              <a:off x="6580033" y="494147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7" name="Rectangle 366"/>
            <p:cNvSpPr>
              <a:spLocks noChangeAspect="1"/>
            </p:cNvSpPr>
            <p:nvPr/>
          </p:nvSpPr>
          <p:spPr>
            <a:xfrm>
              <a:off x="6760033" y="494147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8" name="Rectangle 367"/>
            <p:cNvSpPr>
              <a:spLocks noChangeAspect="1"/>
            </p:cNvSpPr>
            <p:nvPr/>
          </p:nvSpPr>
          <p:spPr>
            <a:xfrm>
              <a:off x="6940032" y="494147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69" name="Rectangle 368"/>
            <p:cNvSpPr>
              <a:spLocks noChangeAspect="1"/>
            </p:cNvSpPr>
            <p:nvPr/>
          </p:nvSpPr>
          <p:spPr>
            <a:xfrm>
              <a:off x="6220035" y="512149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0" name="Rectangle 369"/>
            <p:cNvSpPr>
              <a:spLocks noChangeAspect="1"/>
            </p:cNvSpPr>
            <p:nvPr/>
          </p:nvSpPr>
          <p:spPr>
            <a:xfrm>
              <a:off x="6400038" y="51215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1" name="Rectangle 370"/>
            <p:cNvSpPr>
              <a:spLocks noChangeAspect="1"/>
            </p:cNvSpPr>
            <p:nvPr/>
          </p:nvSpPr>
          <p:spPr>
            <a:xfrm>
              <a:off x="6580038" y="512149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2" name="Rectangle 371"/>
            <p:cNvSpPr>
              <a:spLocks noChangeAspect="1"/>
            </p:cNvSpPr>
            <p:nvPr/>
          </p:nvSpPr>
          <p:spPr>
            <a:xfrm>
              <a:off x="6760037" y="512149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3" name="Rectangle 372"/>
            <p:cNvSpPr>
              <a:spLocks noChangeAspect="1"/>
            </p:cNvSpPr>
            <p:nvPr/>
          </p:nvSpPr>
          <p:spPr>
            <a:xfrm>
              <a:off x="6940037" y="51214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4" name="Rectangle 373"/>
            <p:cNvSpPr>
              <a:spLocks noChangeAspect="1"/>
            </p:cNvSpPr>
            <p:nvPr/>
          </p:nvSpPr>
          <p:spPr>
            <a:xfrm>
              <a:off x="6400041" y="530152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5" name="Rectangle 374"/>
            <p:cNvSpPr>
              <a:spLocks noChangeAspect="1"/>
            </p:cNvSpPr>
            <p:nvPr/>
          </p:nvSpPr>
          <p:spPr>
            <a:xfrm>
              <a:off x="6580041" y="53015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6" name="Rectangle 375"/>
            <p:cNvSpPr>
              <a:spLocks noChangeAspect="1"/>
            </p:cNvSpPr>
            <p:nvPr/>
          </p:nvSpPr>
          <p:spPr>
            <a:xfrm>
              <a:off x="6760041" y="530151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7" name="Rectangle 376"/>
            <p:cNvSpPr>
              <a:spLocks noChangeAspect="1"/>
            </p:cNvSpPr>
            <p:nvPr/>
          </p:nvSpPr>
          <p:spPr>
            <a:xfrm>
              <a:off x="6940040" y="530152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8" name="Rectangle 377"/>
            <p:cNvSpPr>
              <a:spLocks noChangeAspect="1"/>
            </p:cNvSpPr>
            <p:nvPr/>
          </p:nvSpPr>
          <p:spPr>
            <a:xfrm>
              <a:off x="6400044" y="548153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79" name="Rectangle 378"/>
            <p:cNvSpPr>
              <a:spLocks noChangeAspect="1"/>
            </p:cNvSpPr>
            <p:nvPr/>
          </p:nvSpPr>
          <p:spPr>
            <a:xfrm>
              <a:off x="6580044" y="548153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80" name="Rectangle 379"/>
            <p:cNvSpPr>
              <a:spLocks noChangeAspect="1"/>
            </p:cNvSpPr>
            <p:nvPr/>
          </p:nvSpPr>
          <p:spPr>
            <a:xfrm>
              <a:off x="6760044" y="548153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81" name="Rectangle 380"/>
            <p:cNvSpPr>
              <a:spLocks noChangeAspect="1"/>
            </p:cNvSpPr>
            <p:nvPr/>
          </p:nvSpPr>
          <p:spPr>
            <a:xfrm>
              <a:off x="6400047" y="566155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82" name="Rectangle 381"/>
            <p:cNvSpPr>
              <a:spLocks noChangeAspect="1"/>
            </p:cNvSpPr>
            <p:nvPr/>
          </p:nvSpPr>
          <p:spPr>
            <a:xfrm>
              <a:off x="6580050" y="566155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83" name="Rectangle 382"/>
            <p:cNvSpPr>
              <a:spLocks noChangeAspect="1"/>
            </p:cNvSpPr>
            <p:nvPr/>
          </p:nvSpPr>
          <p:spPr>
            <a:xfrm>
              <a:off x="6760050" y="566155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84" name="Rectangle 383"/>
            <p:cNvSpPr>
              <a:spLocks noChangeAspect="1"/>
            </p:cNvSpPr>
            <p:nvPr/>
          </p:nvSpPr>
          <p:spPr>
            <a:xfrm>
              <a:off x="6580053" y="584157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85" name="Rectangle 384"/>
            <p:cNvSpPr>
              <a:spLocks noChangeAspect="1"/>
            </p:cNvSpPr>
            <p:nvPr/>
          </p:nvSpPr>
          <p:spPr>
            <a:xfrm>
              <a:off x="7300042" y="548151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86" name="Rectangle 385"/>
            <p:cNvSpPr>
              <a:spLocks noChangeAspect="1"/>
            </p:cNvSpPr>
            <p:nvPr/>
          </p:nvSpPr>
          <p:spPr>
            <a:xfrm>
              <a:off x="7120055" y="566154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grpSp>
      <p:grpSp>
        <p:nvGrpSpPr>
          <p:cNvPr id="7" name="Group 37"/>
          <p:cNvGrpSpPr/>
          <p:nvPr/>
        </p:nvGrpSpPr>
        <p:grpSpPr>
          <a:xfrm>
            <a:off x="847929" y="1941263"/>
            <a:ext cx="2546054" cy="1876249"/>
            <a:chOff x="2080050" y="2241162"/>
            <a:chExt cx="3419992" cy="2520278"/>
          </a:xfrm>
          <a:solidFill>
            <a:srgbClr val="27AAE1"/>
          </a:solidFill>
        </p:grpSpPr>
        <p:sp>
          <p:nvSpPr>
            <p:cNvPr id="231" name="Rectangle 230"/>
            <p:cNvSpPr>
              <a:spLocks noChangeAspect="1"/>
            </p:cNvSpPr>
            <p:nvPr/>
          </p:nvSpPr>
          <p:spPr>
            <a:xfrm>
              <a:off x="2260050"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32" name="Rectangle 231"/>
            <p:cNvSpPr>
              <a:spLocks noChangeAspect="1"/>
            </p:cNvSpPr>
            <p:nvPr/>
          </p:nvSpPr>
          <p:spPr>
            <a:xfrm>
              <a:off x="2440050"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33" name="Rectangle 232"/>
            <p:cNvSpPr>
              <a:spLocks noChangeAspect="1"/>
            </p:cNvSpPr>
            <p:nvPr/>
          </p:nvSpPr>
          <p:spPr>
            <a:xfrm>
              <a:off x="2620048"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34" name="Rectangle 233"/>
            <p:cNvSpPr>
              <a:spLocks noChangeAspect="1"/>
            </p:cNvSpPr>
            <p:nvPr/>
          </p:nvSpPr>
          <p:spPr>
            <a:xfrm>
              <a:off x="2800048"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35" name="Rectangle 234"/>
            <p:cNvSpPr>
              <a:spLocks noChangeAspect="1"/>
            </p:cNvSpPr>
            <p:nvPr/>
          </p:nvSpPr>
          <p:spPr>
            <a:xfrm>
              <a:off x="2980048"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36" name="Rectangle 235"/>
            <p:cNvSpPr>
              <a:spLocks noChangeAspect="1"/>
            </p:cNvSpPr>
            <p:nvPr/>
          </p:nvSpPr>
          <p:spPr>
            <a:xfrm>
              <a:off x="3160048"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37" name="Rectangle 236"/>
            <p:cNvSpPr>
              <a:spLocks noChangeAspect="1"/>
            </p:cNvSpPr>
            <p:nvPr/>
          </p:nvSpPr>
          <p:spPr>
            <a:xfrm>
              <a:off x="3340048"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38" name="Rectangle 237"/>
            <p:cNvSpPr>
              <a:spLocks noChangeAspect="1"/>
            </p:cNvSpPr>
            <p:nvPr/>
          </p:nvSpPr>
          <p:spPr>
            <a:xfrm>
              <a:off x="3520046"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39" name="Rectangle 238"/>
            <p:cNvSpPr>
              <a:spLocks noChangeAspect="1"/>
            </p:cNvSpPr>
            <p:nvPr/>
          </p:nvSpPr>
          <p:spPr>
            <a:xfrm>
              <a:off x="3700046"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0" name="Rectangle 239"/>
            <p:cNvSpPr>
              <a:spLocks noChangeAspect="1"/>
            </p:cNvSpPr>
            <p:nvPr/>
          </p:nvSpPr>
          <p:spPr>
            <a:xfrm>
              <a:off x="3880046"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1" name="Rectangle 240"/>
            <p:cNvSpPr>
              <a:spLocks noChangeAspect="1"/>
            </p:cNvSpPr>
            <p:nvPr/>
          </p:nvSpPr>
          <p:spPr>
            <a:xfrm>
              <a:off x="4240046"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2" name="Rectangle 241"/>
            <p:cNvSpPr>
              <a:spLocks noChangeAspect="1"/>
            </p:cNvSpPr>
            <p:nvPr/>
          </p:nvSpPr>
          <p:spPr>
            <a:xfrm>
              <a:off x="4420044"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3" name="Rectangle 242"/>
            <p:cNvSpPr>
              <a:spLocks noChangeAspect="1"/>
            </p:cNvSpPr>
            <p:nvPr/>
          </p:nvSpPr>
          <p:spPr>
            <a:xfrm>
              <a:off x="4960044"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4" name="Rectangle 243"/>
            <p:cNvSpPr>
              <a:spLocks noChangeAspect="1"/>
            </p:cNvSpPr>
            <p:nvPr/>
          </p:nvSpPr>
          <p:spPr>
            <a:xfrm>
              <a:off x="5140044"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5" name="Rectangle 244"/>
            <p:cNvSpPr>
              <a:spLocks noChangeAspect="1"/>
            </p:cNvSpPr>
            <p:nvPr/>
          </p:nvSpPr>
          <p:spPr>
            <a:xfrm>
              <a:off x="2260050"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6" name="Rectangle 245"/>
            <p:cNvSpPr>
              <a:spLocks noChangeAspect="1"/>
            </p:cNvSpPr>
            <p:nvPr/>
          </p:nvSpPr>
          <p:spPr>
            <a:xfrm>
              <a:off x="2440050"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7" name="Rectangle 246"/>
            <p:cNvSpPr>
              <a:spLocks noChangeAspect="1"/>
            </p:cNvSpPr>
            <p:nvPr/>
          </p:nvSpPr>
          <p:spPr>
            <a:xfrm>
              <a:off x="2620048"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8" name="Rectangle 247"/>
            <p:cNvSpPr>
              <a:spLocks noChangeAspect="1"/>
            </p:cNvSpPr>
            <p:nvPr/>
          </p:nvSpPr>
          <p:spPr>
            <a:xfrm>
              <a:off x="2800048"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49" name="Rectangle 248"/>
            <p:cNvSpPr>
              <a:spLocks noChangeAspect="1"/>
            </p:cNvSpPr>
            <p:nvPr/>
          </p:nvSpPr>
          <p:spPr>
            <a:xfrm>
              <a:off x="2980048"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0" name="Rectangle 249"/>
            <p:cNvSpPr>
              <a:spLocks noChangeAspect="1"/>
            </p:cNvSpPr>
            <p:nvPr/>
          </p:nvSpPr>
          <p:spPr>
            <a:xfrm>
              <a:off x="3160048"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1" name="Rectangle 250"/>
            <p:cNvSpPr>
              <a:spLocks noChangeAspect="1"/>
            </p:cNvSpPr>
            <p:nvPr/>
          </p:nvSpPr>
          <p:spPr>
            <a:xfrm>
              <a:off x="3340048"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2" name="Rectangle 251"/>
            <p:cNvSpPr>
              <a:spLocks noChangeAspect="1"/>
            </p:cNvSpPr>
            <p:nvPr/>
          </p:nvSpPr>
          <p:spPr>
            <a:xfrm>
              <a:off x="3520046"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3" name="Rectangle 252"/>
            <p:cNvSpPr>
              <a:spLocks noChangeAspect="1"/>
            </p:cNvSpPr>
            <p:nvPr/>
          </p:nvSpPr>
          <p:spPr>
            <a:xfrm>
              <a:off x="3700046"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4" name="Rectangle 253"/>
            <p:cNvSpPr>
              <a:spLocks noChangeAspect="1"/>
            </p:cNvSpPr>
            <p:nvPr/>
          </p:nvSpPr>
          <p:spPr>
            <a:xfrm>
              <a:off x="3880046"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5" name="Rectangle 254"/>
            <p:cNvSpPr>
              <a:spLocks noChangeAspect="1"/>
            </p:cNvSpPr>
            <p:nvPr/>
          </p:nvSpPr>
          <p:spPr>
            <a:xfrm>
              <a:off x="4960044" y="314128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6" name="Rectangle 255"/>
            <p:cNvSpPr>
              <a:spLocks noChangeAspect="1"/>
            </p:cNvSpPr>
            <p:nvPr/>
          </p:nvSpPr>
          <p:spPr>
            <a:xfrm>
              <a:off x="2800048" y="33213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7" name="Rectangle 256"/>
            <p:cNvSpPr>
              <a:spLocks noChangeAspect="1"/>
            </p:cNvSpPr>
            <p:nvPr/>
          </p:nvSpPr>
          <p:spPr>
            <a:xfrm>
              <a:off x="2980048" y="33213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8" name="Rectangle 257"/>
            <p:cNvSpPr>
              <a:spLocks noChangeAspect="1"/>
            </p:cNvSpPr>
            <p:nvPr/>
          </p:nvSpPr>
          <p:spPr>
            <a:xfrm>
              <a:off x="3160048" y="33213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59" name="Rectangle 258"/>
            <p:cNvSpPr>
              <a:spLocks noChangeAspect="1"/>
            </p:cNvSpPr>
            <p:nvPr/>
          </p:nvSpPr>
          <p:spPr>
            <a:xfrm>
              <a:off x="3340048" y="33213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60" name="Rectangle 259"/>
            <p:cNvSpPr>
              <a:spLocks noChangeAspect="1"/>
            </p:cNvSpPr>
            <p:nvPr/>
          </p:nvSpPr>
          <p:spPr>
            <a:xfrm>
              <a:off x="3520046" y="33213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61" name="Rectangle 260"/>
            <p:cNvSpPr>
              <a:spLocks noChangeAspect="1"/>
            </p:cNvSpPr>
            <p:nvPr/>
          </p:nvSpPr>
          <p:spPr>
            <a:xfrm>
              <a:off x="3700046" y="33213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62" name="Rectangle 261"/>
            <p:cNvSpPr>
              <a:spLocks noChangeAspect="1"/>
            </p:cNvSpPr>
            <p:nvPr/>
          </p:nvSpPr>
          <p:spPr>
            <a:xfrm>
              <a:off x="4240046" y="33213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63" name="Rectangle 262"/>
            <p:cNvSpPr>
              <a:spLocks noChangeAspect="1"/>
            </p:cNvSpPr>
            <p:nvPr/>
          </p:nvSpPr>
          <p:spPr>
            <a:xfrm>
              <a:off x="4420044" y="33213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64" name="Rectangle 263"/>
            <p:cNvSpPr>
              <a:spLocks noChangeAspect="1"/>
            </p:cNvSpPr>
            <p:nvPr/>
          </p:nvSpPr>
          <p:spPr>
            <a:xfrm>
              <a:off x="2080050" y="33213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65" name="Rectangle 264"/>
            <p:cNvSpPr>
              <a:spLocks noChangeAspect="1"/>
            </p:cNvSpPr>
            <p:nvPr/>
          </p:nvSpPr>
          <p:spPr>
            <a:xfrm>
              <a:off x="2800048" y="350132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66" name="Rectangle 265"/>
            <p:cNvSpPr>
              <a:spLocks noChangeAspect="1"/>
            </p:cNvSpPr>
            <p:nvPr/>
          </p:nvSpPr>
          <p:spPr>
            <a:xfrm>
              <a:off x="2980048" y="350132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69" name="Rectangle 268"/>
            <p:cNvSpPr>
              <a:spLocks noChangeAspect="1"/>
            </p:cNvSpPr>
            <p:nvPr/>
          </p:nvSpPr>
          <p:spPr>
            <a:xfrm>
              <a:off x="3520046" y="350132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72" name="Rectangle 271"/>
            <p:cNvSpPr>
              <a:spLocks noChangeAspect="1"/>
            </p:cNvSpPr>
            <p:nvPr/>
          </p:nvSpPr>
          <p:spPr>
            <a:xfrm>
              <a:off x="4240046" y="350132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73" name="Rectangle 272"/>
            <p:cNvSpPr>
              <a:spLocks noChangeAspect="1"/>
            </p:cNvSpPr>
            <p:nvPr/>
          </p:nvSpPr>
          <p:spPr>
            <a:xfrm>
              <a:off x="4420044" y="350132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74" name="Rectangle 273"/>
            <p:cNvSpPr>
              <a:spLocks noChangeAspect="1"/>
            </p:cNvSpPr>
            <p:nvPr/>
          </p:nvSpPr>
          <p:spPr>
            <a:xfrm>
              <a:off x="4600044" y="350132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75" name="Rectangle 274"/>
            <p:cNvSpPr>
              <a:spLocks noChangeAspect="1"/>
            </p:cNvSpPr>
            <p:nvPr/>
          </p:nvSpPr>
          <p:spPr>
            <a:xfrm>
              <a:off x="2980048" y="368134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79" name="Rectangle 278"/>
            <p:cNvSpPr>
              <a:spLocks noChangeAspect="1"/>
            </p:cNvSpPr>
            <p:nvPr/>
          </p:nvSpPr>
          <p:spPr>
            <a:xfrm>
              <a:off x="3700046" y="368134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80" name="Rectangle 279"/>
            <p:cNvSpPr>
              <a:spLocks noChangeAspect="1"/>
            </p:cNvSpPr>
            <p:nvPr/>
          </p:nvSpPr>
          <p:spPr>
            <a:xfrm>
              <a:off x="3880046" y="368134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81" name="Rectangle 280"/>
            <p:cNvSpPr>
              <a:spLocks noChangeAspect="1"/>
            </p:cNvSpPr>
            <p:nvPr/>
          </p:nvSpPr>
          <p:spPr>
            <a:xfrm>
              <a:off x="4060046" y="368134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82" name="Rectangle 281"/>
            <p:cNvSpPr>
              <a:spLocks noChangeAspect="1"/>
            </p:cNvSpPr>
            <p:nvPr/>
          </p:nvSpPr>
          <p:spPr>
            <a:xfrm>
              <a:off x="4240046" y="368134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83" name="Rectangle 282"/>
            <p:cNvSpPr>
              <a:spLocks noChangeAspect="1"/>
            </p:cNvSpPr>
            <p:nvPr/>
          </p:nvSpPr>
          <p:spPr>
            <a:xfrm>
              <a:off x="4420044" y="368134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84" name="Rectangle 283"/>
            <p:cNvSpPr>
              <a:spLocks noChangeAspect="1"/>
            </p:cNvSpPr>
            <p:nvPr/>
          </p:nvSpPr>
          <p:spPr>
            <a:xfrm>
              <a:off x="2980048" y="38613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85" name="Rectangle 284"/>
            <p:cNvSpPr>
              <a:spLocks noChangeAspect="1"/>
            </p:cNvSpPr>
            <p:nvPr/>
          </p:nvSpPr>
          <p:spPr>
            <a:xfrm>
              <a:off x="3160048" y="38613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87" name="Rectangle 286"/>
            <p:cNvSpPr>
              <a:spLocks noChangeAspect="1"/>
            </p:cNvSpPr>
            <p:nvPr/>
          </p:nvSpPr>
          <p:spPr>
            <a:xfrm>
              <a:off x="3520046" y="38613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88" name="Rectangle 287"/>
            <p:cNvSpPr>
              <a:spLocks noChangeAspect="1"/>
            </p:cNvSpPr>
            <p:nvPr/>
          </p:nvSpPr>
          <p:spPr>
            <a:xfrm>
              <a:off x="3700046" y="38613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89" name="Rectangle 288"/>
            <p:cNvSpPr>
              <a:spLocks noChangeAspect="1"/>
            </p:cNvSpPr>
            <p:nvPr/>
          </p:nvSpPr>
          <p:spPr>
            <a:xfrm>
              <a:off x="3880046" y="38613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0" name="Rectangle 289"/>
            <p:cNvSpPr>
              <a:spLocks noChangeAspect="1"/>
            </p:cNvSpPr>
            <p:nvPr/>
          </p:nvSpPr>
          <p:spPr>
            <a:xfrm>
              <a:off x="4060046" y="38613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1" name="Rectangle 290"/>
            <p:cNvSpPr>
              <a:spLocks noChangeAspect="1"/>
            </p:cNvSpPr>
            <p:nvPr/>
          </p:nvSpPr>
          <p:spPr>
            <a:xfrm>
              <a:off x="4240046" y="38613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2" name="Rectangle 291"/>
            <p:cNvSpPr>
              <a:spLocks noChangeAspect="1"/>
            </p:cNvSpPr>
            <p:nvPr/>
          </p:nvSpPr>
          <p:spPr>
            <a:xfrm>
              <a:off x="3160048" y="40413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3" name="Rectangle 292"/>
            <p:cNvSpPr>
              <a:spLocks noChangeAspect="1"/>
            </p:cNvSpPr>
            <p:nvPr/>
          </p:nvSpPr>
          <p:spPr>
            <a:xfrm>
              <a:off x="3340048" y="40413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4" name="Rectangle 293"/>
            <p:cNvSpPr>
              <a:spLocks noChangeAspect="1"/>
            </p:cNvSpPr>
            <p:nvPr/>
          </p:nvSpPr>
          <p:spPr>
            <a:xfrm>
              <a:off x="3520046" y="40413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5" name="Rectangle 294"/>
            <p:cNvSpPr>
              <a:spLocks noChangeAspect="1"/>
            </p:cNvSpPr>
            <p:nvPr/>
          </p:nvSpPr>
          <p:spPr>
            <a:xfrm>
              <a:off x="3700046" y="40413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6" name="Rectangle 295"/>
            <p:cNvSpPr>
              <a:spLocks noChangeAspect="1"/>
            </p:cNvSpPr>
            <p:nvPr/>
          </p:nvSpPr>
          <p:spPr>
            <a:xfrm>
              <a:off x="3880046" y="40413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7" name="Rectangle 296"/>
            <p:cNvSpPr>
              <a:spLocks noChangeAspect="1"/>
            </p:cNvSpPr>
            <p:nvPr/>
          </p:nvSpPr>
          <p:spPr>
            <a:xfrm>
              <a:off x="4060046" y="404138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8" name="Rectangle 297"/>
            <p:cNvSpPr>
              <a:spLocks noChangeAspect="1"/>
            </p:cNvSpPr>
            <p:nvPr/>
          </p:nvSpPr>
          <p:spPr>
            <a:xfrm>
              <a:off x="3340048" y="422140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99" name="Rectangle 298"/>
            <p:cNvSpPr>
              <a:spLocks noChangeAspect="1"/>
            </p:cNvSpPr>
            <p:nvPr/>
          </p:nvSpPr>
          <p:spPr>
            <a:xfrm>
              <a:off x="3520046" y="422140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0" name="Rectangle 299"/>
            <p:cNvSpPr>
              <a:spLocks noChangeAspect="1"/>
            </p:cNvSpPr>
            <p:nvPr/>
          </p:nvSpPr>
          <p:spPr>
            <a:xfrm>
              <a:off x="4060046" y="422140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1" name="Rectangle 300"/>
            <p:cNvSpPr>
              <a:spLocks noChangeAspect="1"/>
            </p:cNvSpPr>
            <p:nvPr/>
          </p:nvSpPr>
          <p:spPr>
            <a:xfrm>
              <a:off x="3520046" y="440142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2" name="Rectangle 301"/>
            <p:cNvSpPr>
              <a:spLocks noChangeAspect="1"/>
            </p:cNvSpPr>
            <p:nvPr/>
          </p:nvSpPr>
          <p:spPr>
            <a:xfrm>
              <a:off x="3700046" y="440142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3" name="Rectangle 302"/>
            <p:cNvSpPr>
              <a:spLocks noChangeAspect="1"/>
            </p:cNvSpPr>
            <p:nvPr/>
          </p:nvSpPr>
          <p:spPr>
            <a:xfrm>
              <a:off x="3700046" y="458144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4" name="Rectangle 303"/>
            <p:cNvSpPr>
              <a:spLocks noChangeAspect="1"/>
            </p:cNvSpPr>
            <p:nvPr/>
          </p:nvSpPr>
          <p:spPr>
            <a:xfrm>
              <a:off x="3880046" y="458144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5" name="Rectangle 304"/>
            <p:cNvSpPr>
              <a:spLocks noChangeAspect="1"/>
            </p:cNvSpPr>
            <p:nvPr/>
          </p:nvSpPr>
          <p:spPr>
            <a:xfrm>
              <a:off x="3160048" y="278124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6" name="Rectangle 305"/>
            <p:cNvSpPr>
              <a:spLocks noChangeAspect="1"/>
            </p:cNvSpPr>
            <p:nvPr/>
          </p:nvSpPr>
          <p:spPr>
            <a:xfrm>
              <a:off x="3340048" y="278124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7" name="Rectangle 306"/>
            <p:cNvSpPr>
              <a:spLocks noChangeAspect="1"/>
            </p:cNvSpPr>
            <p:nvPr/>
          </p:nvSpPr>
          <p:spPr>
            <a:xfrm>
              <a:off x="3520046" y="278124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8" name="Rectangle 307"/>
            <p:cNvSpPr>
              <a:spLocks noChangeAspect="1"/>
            </p:cNvSpPr>
            <p:nvPr/>
          </p:nvSpPr>
          <p:spPr>
            <a:xfrm>
              <a:off x="4060046" y="278124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09" name="Rectangle 308"/>
            <p:cNvSpPr>
              <a:spLocks noChangeAspect="1"/>
            </p:cNvSpPr>
            <p:nvPr/>
          </p:nvSpPr>
          <p:spPr>
            <a:xfrm>
              <a:off x="4240046" y="278124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11" name="Rectangle 310"/>
            <p:cNvSpPr>
              <a:spLocks noChangeAspect="1"/>
            </p:cNvSpPr>
            <p:nvPr/>
          </p:nvSpPr>
          <p:spPr>
            <a:xfrm>
              <a:off x="4960044" y="278124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12" name="Rectangle 311"/>
            <p:cNvSpPr>
              <a:spLocks noChangeAspect="1"/>
            </p:cNvSpPr>
            <p:nvPr/>
          </p:nvSpPr>
          <p:spPr>
            <a:xfrm>
              <a:off x="5140044" y="278124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13" name="Rectangle 312"/>
            <p:cNvSpPr>
              <a:spLocks noChangeAspect="1"/>
            </p:cNvSpPr>
            <p:nvPr/>
          </p:nvSpPr>
          <p:spPr>
            <a:xfrm>
              <a:off x="3880046" y="260122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14" name="Rectangle 313"/>
            <p:cNvSpPr>
              <a:spLocks noChangeAspect="1"/>
            </p:cNvSpPr>
            <p:nvPr/>
          </p:nvSpPr>
          <p:spPr>
            <a:xfrm>
              <a:off x="4420044" y="260122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15" name="Rectangle 314"/>
            <p:cNvSpPr>
              <a:spLocks noChangeAspect="1"/>
            </p:cNvSpPr>
            <p:nvPr/>
          </p:nvSpPr>
          <p:spPr>
            <a:xfrm>
              <a:off x="4600044" y="260122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16" name="Rectangle 315"/>
            <p:cNvSpPr>
              <a:spLocks noChangeAspect="1"/>
            </p:cNvSpPr>
            <p:nvPr/>
          </p:nvSpPr>
          <p:spPr>
            <a:xfrm>
              <a:off x="4780044" y="260122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17" name="Rectangle 316"/>
            <p:cNvSpPr>
              <a:spLocks noChangeAspect="1"/>
            </p:cNvSpPr>
            <p:nvPr/>
          </p:nvSpPr>
          <p:spPr>
            <a:xfrm>
              <a:off x="4960044" y="260122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19" name="Rectangle 318"/>
            <p:cNvSpPr>
              <a:spLocks noChangeAspect="1"/>
            </p:cNvSpPr>
            <p:nvPr/>
          </p:nvSpPr>
          <p:spPr>
            <a:xfrm>
              <a:off x="5320042" y="260122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20" name="Rectangle 319"/>
            <p:cNvSpPr>
              <a:spLocks noChangeAspect="1"/>
            </p:cNvSpPr>
            <p:nvPr/>
          </p:nvSpPr>
          <p:spPr>
            <a:xfrm>
              <a:off x="3880046" y="24212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21" name="Rectangle 320"/>
            <p:cNvSpPr>
              <a:spLocks noChangeAspect="1"/>
            </p:cNvSpPr>
            <p:nvPr/>
          </p:nvSpPr>
          <p:spPr>
            <a:xfrm>
              <a:off x="4060046" y="24212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22" name="Rectangle 321"/>
            <p:cNvSpPr>
              <a:spLocks noChangeAspect="1"/>
            </p:cNvSpPr>
            <p:nvPr/>
          </p:nvSpPr>
          <p:spPr>
            <a:xfrm>
              <a:off x="4240046" y="24212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23" name="Rectangle 322"/>
            <p:cNvSpPr>
              <a:spLocks noChangeAspect="1"/>
            </p:cNvSpPr>
            <p:nvPr/>
          </p:nvSpPr>
          <p:spPr>
            <a:xfrm>
              <a:off x="4600044" y="24212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24" name="Rectangle 323"/>
            <p:cNvSpPr>
              <a:spLocks noChangeAspect="1"/>
            </p:cNvSpPr>
            <p:nvPr/>
          </p:nvSpPr>
          <p:spPr>
            <a:xfrm>
              <a:off x="4780044" y="24212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25" name="Rectangle 324"/>
            <p:cNvSpPr>
              <a:spLocks noChangeAspect="1"/>
            </p:cNvSpPr>
            <p:nvPr/>
          </p:nvSpPr>
          <p:spPr>
            <a:xfrm>
              <a:off x="4960044" y="2421203"/>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30" name="Rectangle 329"/>
            <p:cNvSpPr>
              <a:spLocks noChangeAspect="1"/>
            </p:cNvSpPr>
            <p:nvPr/>
          </p:nvSpPr>
          <p:spPr>
            <a:xfrm>
              <a:off x="5140044" y="224118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32" name="Rectangle 331"/>
            <p:cNvSpPr>
              <a:spLocks noChangeAspect="1"/>
            </p:cNvSpPr>
            <p:nvPr/>
          </p:nvSpPr>
          <p:spPr>
            <a:xfrm>
              <a:off x="2080050" y="29612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33" name="Rectangle 332"/>
            <p:cNvSpPr>
              <a:spLocks noChangeAspect="1"/>
            </p:cNvSpPr>
            <p:nvPr/>
          </p:nvSpPr>
          <p:spPr>
            <a:xfrm>
              <a:off x="2260050" y="277619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34" name="Rectangle 333"/>
            <p:cNvSpPr>
              <a:spLocks noChangeAspect="1"/>
            </p:cNvSpPr>
            <p:nvPr/>
          </p:nvSpPr>
          <p:spPr>
            <a:xfrm>
              <a:off x="3880049" y="224116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35" name="Rectangle 334"/>
            <p:cNvSpPr>
              <a:spLocks noChangeAspect="1"/>
            </p:cNvSpPr>
            <p:nvPr/>
          </p:nvSpPr>
          <p:spPr>
            <a:xfrm>
              <a:off x="3700056" y="242120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grpSp>
      <p:grpSp>
        <p:nvGrpSpPr>
          <p:cNvPr id="8" name="Group 38"/>
          <p:cNvGrpSpPr/>
          <p:nvPr/>
        </p:nvGrpSpPr>
        <p:grpSpPr>
          <a:xfrm>
            <a:off x="3526517" y="2205575"/>
            <a:ext cx="1207495" cy="1209884"/>
            <a:chOff x="5678063" y="2596191"/>
            <a:chExt cx="1621969" cy="1625177"/>
          </a:xfrm>
          <a:solidFill>
            <a:srgbClr val="00A79D"/>
          </a:solidFill>
        </p:grpSpPr>
        <p:sp>
          <p:nvSpPr>
            <p:cNvPr id="195" name="Rectangle 194"/>
            <p:cNvSpPr>
              <a:spLocks noChangeAspect="1"/>
            </p:cNvSpPr>
            <p:nvPr/>
          </p:nvSpPr>
          <p:spPr>
            <a:xfrm>
              <a:off x="6400033" y="296125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96" name="Rectangle 195"/>
            <p:cNvSpPr>
              <a:spLocks noChangeAspect="1"/>
            </p:cNvSpPr>
            <p:nvPr/>
          </p:nvSpPr>
          <p:spPr>
            <a:xfrm>
              <a:off x="6580033" y="296125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97" name="Rectangle 196"/>
            <p:cNvSpPr>
              <a:spLocks noChangeAspect="1"/>
            </p:cNvSpPr>
            <p:nvPr/>
          </p:nvSpPr>
          <p:spPr>
            <a:xfrm>
              <a:off x="6760033" y="296125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98" name="Rectangle 197"/>
            <p:cNvSpPr>
              <a:spLocks noChangeAspect="1"/>
            </p:cNvSpPr>
            <p:nvPr/>
          </p:nvSpPr>
          <p:spPr>
            <a:xfrm>
              <a:off x="6940031" y="296125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99" name="Rectangle 198"/>
            <p:cNvSpPr>
              <a:spLocks noChangeAspect="1"/>
            </p:cNvSpPr>
            <p:nvPr/>
          </p:nvSpPr>
          <p:spPr>
            <a:xfrm>
              <a:off x="6400033" y="31412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0" name="Rectangle 199"/>
            <p:cNvSpPr>
              <a:spLocks noChangeAspect="1"/>
            </p:cNvSpPr>
            <p:nvPr/>
          </p:nvSpPr>
          <p:spPr>
            <a:xfrm>
              <a:off x="6580033" y="31412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1" name="Rectangle 200"/>
            <p:cNvSpPr>
              <a:spLocks noChangeAspect="1"/>
            </p:cNvSpPr>
            <p:nvPr/>
          </p:nvSpPr>
          <p:spPr>
            <a:xfrm>
              <a:off x="6940031" y="31412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2" name="Rectangle 201"/>
            <p:cNvSpPr>
              <a:spLocks noChangeAspect="1"/>
            </p:cNvSpPr>
            <p:nvPr/>
          </p:nvSpPr>
          <p:spPr>
            <a:xfrm>
              <a:off x="6040035" y="332129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3" name="Rectangle 202"/>
            <p:cNvSpPr>
              <a:spLocks noChangeAspect="1"/>
            </p:cNvSpPr>
            <p:nvPr/>
          </p:nvSpPr>
          <p:spPr>
            <a:xfrm>
              <a:off x="6760033" y="332129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4" name="Rectangle 203"/>
            <p:cNvSpPr>
              <a:spLocks noChangeAspect="1"/>
            </p:cNvSpPr>
            <p:nvPr/>
          </p:nvSpPr>
          <p:spPr>
            <a:xfrm>
              <a:off x="6940031" y="332129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5" name="Rectangle 204"/>
            <p:cNvSpPr>
              <a:spLocks noChangeAspect="1"/>
            </p:cNvSpPr>
            <p:nvPr/>
          </p:nvSpPr>
          <p:spPr>
            <a:xfrm>
              <a:off x="7120031" y="332129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6" name="Rectangle 205"/>
            <p:cNvSpPr>
              <a:spLocks noChangeAspect="1"/>
            </p:cNvSpPr>
            <p:nvPr/>
          </p:nvSpPr>
          <p:spPr>
            <a:xfrm>
              <a:off x="6220033" y="35013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7" name="Rectangle 206"/>
            <p:cNvSpPr>
              <a:spLocks noChangeAspect="1"/>
            </p:cNvSpPr>
            <p:nvPr/>
          </p:nvSpPr>
          <p:spPr>
            <a:xfrm>
              <a:off x="6400033" y="35013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8" name="Rectangle 207"/>
            <p:cNvSpPr>
              <a:spLocks noChangeAspect="1"/>
            </p:cNvSpPr>
            <p:nvPr/>
          </p:nvSpPr>
          <p:spPr>
            <a:xfrm>
              <a:off x="6580033" y="35013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09" name="Rectangle 208"/>
            <p:cNvSpPr>
              <a:spLocks noChangeAspect="1"/>
            </p:cNvSpPr>
            <p:nvPr/>
          </p:nvSpPr>
          <p:spPr>
            <a:xfrm>
              <a:off x="6760033" y="35013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0" name="Rectangle 209"/>
            <p:cNvSpPr>
              <a:spLocks noChangeAspect="1"/>
            </p:cNvSpPr>
            <p:nvPr/>
          </p:nvSpPr>
          <p:spPr>
            <a:xfrm>
              <a:off x="6940031" y="35013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1" name="Rectangle 210"/>
            <p:cNvSpPr>
              <a:spLocks noChangeAspect="1"/>
            </p:cNvSpPr>
            <p:nvPr/>
          </p:nvSpPr>
          <p:spPr>
            <a:xfrm>
              <a:off x="7120031" y="35013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2" name="Rectangle 211"/>
            <p:cNvSpPr>
              <a:spLocks noChangeAspect="1"/>
            </p:cNvSpPr>
            <p:nvPr/>
          </p:nvSpPr>
          <p:spPr>
            <a:xfrm>
              <a:off x="5860035" y="36813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3" name="Rectangle 212"/>
            <p:cNvSpPr>
              <a:spLocks noChangeAspect="1"/>
            </p:cNvSpPr>
            <p:nvPr/>
          </p:nvSpPr>
          <p:spPr>
            <a:xfrm>
              <a:off x="6040035" y="36813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4" name="Rectangle 213"/>
            <p:cNvSpPr>
              <a:spLocks noChangeAspect="1"/>
            </p:cNvSpPr>
            <p:nvPr/>
          </p:nvSpPr>
          <p:spPr>
            <a:xfrm>
              <a:off x="6220033" y="36813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5" name="Rectangle 214"/>
            <p:cNvSpPr>
              <a:spLocks noChangeAspect="1"/>
            </p:cNvSpPr>
            <p:nvPr/>
          </p:nvSpPr>
          <p:spPr>
            <a:xfrm>
              <a:off x="6400033" y="36813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6" name="Rectangle 215"/>
            <p:cNvSpPr>
              <a:spLocks noChangeAspect="1"/>
            </p:cNvSpPr>
            <p:nvPr/>
          </p:nvSpPr>
          <p:spPr>
            <a:xfrm>
              <a:off x="6580033" y="36813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7" name="Rectangle 216"/>
            <p:cNvSpPr>
              <a:spLocks noChangeAspect="1"/>
            </p:cNvSpPr>
            <p:nvPr/>
          </p:nvSpPr>
          <p:spPr>
            <a:xfrm>
              <a:off x="6760033" y="36813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8" name="Rectangle 217"/>
            <p:cNvSpPr>
              <a:spLocks noChangeAspect="1"/>
            </p:cNvSpPr>
            <p:nvPr/>
          </p:nvSpPr>
          <p:spPr>
            <a:xfrm>
              <a:off x="6940031" y="36813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19" name="Rectangle 218"/>
            <p:cNvSpPr>
              <a:spLocks noChangeAspect="1"/>
            </p:cNvSpPr>
            <p:nvPr/>
          </p:nvSpPr>
          <p:spPr>
            <a:xfrm>
              <a:off x="7120032" y="36813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0" name="Rectangle 219"/>
            <p:cNvSpPr>
              <a:spLocks noChangeAspect="1"/>
            </p:cNvSpPr>
            <p:nvPr/>
          </p:nvSpPr>
          <p:spPr>
            <a:xfrm>
              <a:off x="5860037" y="386135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1" name="Rectangle 220"/>
            <p:cNvSpPr>
              <a:spLocks noChangeAspect="1"/>
            </p:cNvSpPr>
            <p:nvPr/>
          </p:nvSpPr>
          <p:spPr>
            <a:xfrm>
              <a:off x="6040037" y="386135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2" name="Rectangle 221"/>
            <p:cNvSpPr>
              <a:spLocks noChangeAspect="1"/>
            </p:cNvSpPr>
            <p:nvPr/>
          </p:nvSpPr>
          <p:spPr>
            <a:xfrm>
              <a:off x="6400035" y="386135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3" name="Rectangle 222"/>
            <p:cNvSpPr>
              <a:spLocks noChangeAspect="1"/>
            </p:cNvSpPr>
            <p:nvPr/>
          </p:nvSpPr>
          <p:spPr>
            <a:xfrm>
              <a:off x="6760034" y="386135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4" name="Rectangle 223"/>
            <p:cNvSpPr>
              <a:spLocks noChangeAspect="1"/>
            </p:cNvSpPr>
            <p:nvPr/>
          </p:nvSpPr>
          <p:spPr>
            <a:xfrm>
              <a:off x="6580035" y="404136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5" name="Rectangle 224"/>
            <p:cNvSpPr>
              <a:spLocks noChangeAspect="1"/>
            </p:cNvSpPr>
            <p:nvPr/>
          </p:nvSpPr>
          <p:spPr>
            <a:xfrm>
              <a:off x="6580035" y="27812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6" name="Rectangle 225"/>
            <p:cNvSpPr>
              <a:spLocks noChangeAspect="1"/>
            </p:cNvSpPr>
            <p:nvPr/>
          </p:nvSpPr>
          <p:spPr>
            <a:xfrm>
              <a:off x="6760036" y="27812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7" name="Rectangle 226"/>
            <p:cNvSpPr>
              <a:spLocks noChangeAspect="1"/>
            </p:cNvSpPr>
            <p:nvPr/>
          </p:nvSpPr>
          <p:spPr>
            <a:xfrm>
              <a:off x="5678063" y="368132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8" name="Rectangle 227"/>
            <p:cNvSpPr>
              <a:spLocks noChangeAspect="1"/>
            </p:cNvSpPr>
            <p:nvPr/>
          </p:nvSpPr>
          <p:spPr>
            <a:xfrm>
              <a:off x="6760033" y="2596191"/>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29" name="Rectangle 228"/>
            <p:cNvSpPr>
              <a:spLocks noChangeAspect="1"/>
            </p:cNvSpPr>
            <p:nvPr/>
          </p:nvSpPr>
          <p:spPr>
            <a:xfrm>
              <a:off x="5858068" y="350131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230" name="Rectangle 229"/>
            <p:cNvSpPr>
              <a:spLocks noChangeAspect="1"/>
            </p:cNvSpPr>
            <p:nvPr/>
          </p:nvSpPr>
          <p:spPr>
            <a:xfrm>
              <a:off x="6038081" y="350132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grpSp>
      <p:grpSp>
        <p:nvGrpSpPr>
          <p:cNvPr id="9" name="Group 39"/>
          <p:cNvGrpSpPr/>
          <p:nvPr/>
        </p:nvGrpSpPr>
        <p:grpSpPr>
          <a:xfrm>
            <a:off x="4466003" y="1941279"/>
            <a:ext cx="2680058" cy="2278286"/>
            <a:chOff x="6940043" y="2241179"/>
            <a:chExt cx="3599995" cy="3060309"/>
          </a:xfrm>
          <a:solidFill>
            <a:srgbClr val="0070C0"/>
          </a:solidFill>
        </p:grpSpPr>
        <p:sp>
          <p:nvSpPr>
            <p:cNvPr id="41" name="Rectangle 40"/>
            <p:cNvSpPr>
              <a:spLocks noChangeAspect="1"/>
            </p:cNvSpPr>
            <p:nvPr/>
          </p:nvSpPr>
          <p:spPr>
            <a:xfrm>
              <a:off x="7480043"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2" name="Rectangle 41"/>
            <p:cNvSpPr>
              <a:spLocks noChangeAspect="1"/>
            </p:cNvSpPr>
            <p:nvPr/>
          </p:nvSpPr>
          <p:spPr>
            <a:xfrm>
              <a:off x="7660043"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3" name="Rectangle 42"/>
            <p:cNvSpPr>
              <a:spLocks noChangeAspect="1"/>
            </p:cNvSpPr>
            <p:nvPr/>
          </p:nvSpPr>
          <p:spPr>
            <a:xfrm>
              <a:off x="7840043"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4" name="Rectangle 43"/>
            <p:cNvSpPr>
              <a:spLocks noChangeAspect="1"/>
            </p:cNvSpPr>
            <p:nvPr/>
          </p:nvSpPr>
          <p:spPr>
            <a:xfrm>
              <a:off x="8020043"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5" name="Rectangle 44"/>
            <p:cNvSpPr>
              <a:spLocks noChangeAspect="1"/>
            </p:cNvSpPr>
            <p:nvPr/>
          </p:nvSpPr>
          <p:spPr>
            <a:xfrm>
              <a:off x="8200043"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6" name="Rectangle 45"/>
            <p:cNvSpPr>
              <a:spLocks noChangeAspect="1"/>
            </p:cNvSpPr>
            <p:nvPr/>
          </p:nvSpPr>
          <p:spPr>
            <a:xfrm>
              <a:off x="8380041"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7" name="Rectangle 46"/>
            <p:cNvSpPr>
              <a:spLocks noChangeAspect="1"/>
            </p:cNvSpPr>
            <p:nvPr/>
          </p:nvSpPr>
          <p:spPr>
            <a:xfrm>
              <a:off x="8560041"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8" name="Rectangle 47"/>
            <p:cNvSpPr>
              <a:spLocks noChangeAspect="1"/>
            </p:cNvSpPr>
            <p:nvPr/>
          </p:nvSpPr>
          <p:spPr>
            <a:xfrm>
              <a:off x="8740041"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49" name="Rectangle 48"/>
            <p:cNvSpPr>
              <a:spLocks noChangeAspect="1"/>
            </p:cNvSpPr>
            <p:nvPr/>
          </p:nvSpPr>
          <p:spPr>
            <a:xfrm>
              <a:off x="8920041"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0" name="Rectangle 49"/>
            <p:cNvSpPr>
              <a:spLocks noChangeAspect="1"/>
            </p:cNvSpPr>
            <p:nvPr/>
          </p:nvSpPr>
          <p:spPr>
            <a:xfrm>
              <a:off x="9100041"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1" name="Rectangle 50"/>
            <p:cNvSpPr>
              <a:spLocks noChangeAspect="1"/>
            </p:cNvSpPr>
            <p:nvPr/>
          </p:nvSpPr>
          <p:spPr>
            <a:xfrm>
              <a:off x="9280040"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2" name="Rectangle 51"/>
            <p:cNvSpPr>
              <a:spLocks noChangeAspect="1"/>
            </p:cNvSpPr>
            <p:nvPr/>
          </p:nvSpPr>
          <p:spPr>
            <a:xfrm>
              <a:off x="9460040"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3" name="Rectangle 52"/>
            <p:cNvSpPr>
              <a:spLocks noChangeAspect="1"/>
            </p:cNvSpPr>
            <p:nvPr/>
          </p:nvSpPr>
          <p:spPr>
            <a:xfrm>
              <a:off x="9640040"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4" name="Rectangle 53"/>
            <p:cNvSpPr>
              <a:spLocks noChangeAspect="1"/>
            </p:cNvSpPr>
            <p:nvPr/>
          </p:nvSpPr>
          <p:spPr>
            <a:xfrm>
              <a:off x="9820040" y="296125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5" name="Rectangle 54"/>
            <p:cNvSpPr>
              <a:spLocks noChangeAspect="1"/>
            </p:cNvSpPr>
            <p:nvPr/>
          </p:nvSpPr>
          <p:spPr>
            <a:xfrm>
              <a:off x="10000040" y="296127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6" name="Rectangle 55"/>
            <p:cNvSpPr>
              <a:spLocks noChangeAspect="1"/>
            </p:cNvSpPr>
            <p:nvPr/>
          </p:nvSpPr>
          <p:spPr>
            <a:xfrm>
              <a:off x="10180038" y="296127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7" name="Rectangle 56"/>
            <p:cNvSpPr>
              <a:spLocks noChangeAspect="1"/>
            </p:cNvSpPr>
            <p:nvPr/>
          </p:nvSpPr>
          <p:spPr>
            <a:xfrm>
              <a:off x="7120045"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8" name="Rectangle 57"/>
            <p:cNvSpPr>
              <a:spLocks noChangeAspect="1"/>
            </p:cNvSpPr>
            <p:nvPr/>
          </p:nvSpPr>
          <p:spPr>
            <a:xfrm>
              <a:off x="7300045"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9" name="Rectangle 58"/>
            <p:cNvSpPr>
              <a:spLocks noChangeAspect="1"/>
            </p:cNvSpPr>
            <p:nvPr/>
          </p:nvSpPr>
          <p:spPr>
            <a:xfrm>
              <a:off x="7480043"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60" name="Rectangle 59"/>
            <p:cNvSpPr>
              <a:spLocks noChangeAspect="1"/>
            </p:cNvSpPr>
            <p:nvPr/>
          </p:nvSpPr>
          <p:spPr>
            <a:xfrm>
              <a:off x="7660043"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61" name="Rectangle 60"/>
            <p:cNvSpPr>
              <a:spLocks noChangeAspect="1"/>
            </p:cNvSpPr>
            <p:nvPr/>
          </p:nvSpPr>
          <p:spPr>
            <a:xfrm>
              <a:off x="7840043"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62" name="Rectangle 61"/>
            <p:cNvSpPr>
              <a:spLocks noChangeAspect="1"/>
            </p:cNvSpPr>
            <p:nvPr/>
          </p:nvSpPr>
          <p:spPr>
            <a:xfrm>
              <a:off x="8020043"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63" name="Rectangle 62"/>
            <p:cNvSpPr>
              <a:spLocks noChangeAspect="1"/>
            </p:cNvSpPr>
            <p:nvPr/>
          </p:nvSpPr>
          <p:spPr>
            <a:xfrm>
              <a:off x="8200043"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64" name="Rectangle 63"/>
            <p:cNvSpPr>
              <a:spLocks noChangeAspect="1"/>
            </p:cNvSpPr>
            <p:nvPr/>
          </p:nvSpPr>
          <p:spPr>
            <a:xfrm>
              <a:off x="8380041"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65" name="Rectangle 64"/>
            <p:cNvSpPr>
              <a:spLocks noChangeAspect="1"/>
            </p:cNvSpPr>
            <p:nvPr/>
          </p:nvSpPr>
          <p:spPr>
            <a:xfrm>
              <a:off x="8560041"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67" name="Rectangle 66"/>
            <p:cNvSpPr>
              <a:spLocks noChangeAspect="1"/>
            </p:cNvSpPr>
            <p:nvPr/>
          </p:nvSpPr>
          <p:spPr>
            <a:xfrm>
              <a:off x="8920041"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68" name="Rectangle 67"/>
            <p:cNvSpPr>
              <a:spLocks noChangeAspect="1"/>
            </p:cNvSpPr>
            <p:nvPr/>
          </p:nvSpPr>
          <p:spPr>
            <a:xfrm>
              <a:off x="9100041"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69" name="Rectangle 68"/>
            <p:cNvSpPr>
              <a:spLocks noChangeAspect="1"/>
            </p:cNvSpPr>
            <p:nvPr/>
          </p:nvSpPr>
          <p:spPr>
            <a:xfrm>
              <a:off x="9280040"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0" name="Rectangle 69"/>
            <p:cNvSpPr>
              <a:spLocks noChangeAspect="1"/>
            </p:cNvSpPr>
            <p:nvPr/>
          </p:nvSpPr>
          <p:spPr>
            <a:xfrm>
              <a:off x="9460040"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1" name="Rectangle 70"/>
            <p:cNvSpPr>
              <a:spLocks noChangeAspect="1"/>
            </p:cNvSpPr>
            <p:nvPr/>
          </p:nvSpPr>
          <p:spPr>
            <a:xfrm>
              <a:off x="9640040"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2" name="Rectangle 71"/>
            <p:cNvSpPr>
              <a:spLocks noChangeAspect="1"/>
            </p:cNvSpPr>
            <p:nvPr/>
          </p:nvSpPr>
          <p:spPr>
            <a:xfrm>
              <a:off x="9820040" y="31412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3" name="Rectangle 72"/>
            <p:cNvSpPr>
              <a:spLocks noChangeAspect="1"/>
            </p:cNvSpPr>
            <p:nvPr/>
          </p:nvSpPr>
          <p:spPr>
            <a:xfrm>
              <a:off x="10000040" y="314129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4" name="Rectangle 73"/>
            <p:cNvSpPr>
              <a:spLocks noChangeAspect="1"/>
            </p:cNvSpPr>
            <p:nvPr/>
          </p:nvSpPr>
          <p:spPr>
            <a:xfrm>
              <a:off x="10180038" y="314129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5" name="Rectangle 74"/>
            <p:cNvSpPr>
              <a:spLocks noChangeAspect="1"/>
            </p:cNvSpPr>
            <p:nvPr/>
          </p:nvSpPr>
          <p:spPr>
            <a:xfrm>
              <a:off x="10360038" y="3141296"/>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6" name="Rectangle 75"/>
            <p:cNvSpPr>
              <a:spLocks noChangeAspect="1"/>
            </p:cNvSpPr>
            <p:nvPr/>
          </p:nvSpPr>
          <p:spPr>
            <a:xfrm>
              <a:off x="7300045"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7" name="Rectangle 76"/>
            <p:cNvSpPr>
              <a:spLocks noChangeAspect="1"/>
            </p:cNvSpPr>
            <p:nvPr/>
          </p:nvSpPr>
          <p:spPr>
            <a:xfrm>
              <a:off x="7480043"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8" name="Rectangle 77"/>
            <p:cNvSpPr>
              <a:spLocks noChangeAspect="1"/>
            </p:cNvSpPr>
            <p:nvPr/>
          </p:nvSpPr>
          <p:spPr>
            <a:xfrm>
              <a:off x="7660043"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79" name="Rectangle 78"/>
            <p:cNvSpPr>
              <a:spLocks noChangeAspect="1"/>
            </p:cNvSpPr>
            <p:nvPr/>
          </p:nvSpPr>
          <p:spPr>
            <a:xfrm>
              <a:off x="7840043"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80" name="Rectangle 79"/>
            <p:cNvSpPr>
              <a:spLocks noChangeAspect="1"/>
            </p:cNvSpPr>
            <p:nvPr/>
          </p:nvSpPr>
          <p:spPr>
            <a:xfrm>
              <a:off x="8020043"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81" name="Rectangle 80"/>
            <p:cNvSpPr>
              <a:spLocks noChangeAspect="1"/>
            </p:cNvSpPr>
            <p:nvPr/>
          </p:nvSpPr>
          <p:spPr>
            <a:xfrm>
              <a:off x="8200043"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85" name="Rectangle 84"/>
            <p:cNvSpPr>
              <a:spLocks noChangeAspect="1"/>
            </p:cNvSpPr>
            <p:nvPr/>
          </p:nvSpPr>
          <p:spPr>
            <a:xfrm>
              <a:off x="8920042"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86" name="Rectangle 85"/>
            <p:cNvSpPr>
              <a:spLocks noChangeAspect="1"/>
            </p:cNvSpPr>
            <p:nvPr/>
          </p:nvSpPr>
          <p:spPr>
            <a:xfrm>
              <a:off x="9100042"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87" name="Rectangle 86"/>
            <p:cNvSpPr>
              <a:spLocks noChangeAspect="1"/>
            </p:cNvSpPr>
            <p:nvPr/>
          </p:nvSpPr>
          <p:spPr>
            <a:xfrm>
              <a:off x="9280040"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88" name="Rectangle 87"/>
            <p:cNvSpPr>
              <a:spLocks noChangeAspect="1"/>
            </p:cNvSpPr>
            <p:nvPr/>
          </p:nvSpPr>
          <p:spPr>
            <a:xfrm>
              <a:off x="9460040"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89" name="Rectangle 88"/>
            <p:cNvSpPr>
              <a:spLocks noChangeAspect="1"/>
            </p:cNvSpPr>
            <p:nvPr/>
          </p:nvSpPr>
          <p:spPr>
            <a:xfrm>
              <a:off x="9640040"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90" name="Rectangle 89"/>
            <p:cNvSpPr>
              <a:spLocks noChangeAspect="1"/>
            </p:cNvSpPr>
            <p:nvPr/>
          </p:nvSpPr>
          <p:spPr>
            <a:xfrm>
              <a:off x="10000040" y="332129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91" name="Rectangle 90"/>
            <p:cNvSpPr>
              <a:spLocks noChangeAspect="1"/>
            </p:cNvSpPr>
            <p:nvPr/>
          </p:nvSpPr>
          <p:spPr>
            <a:xfrm>
              <a:off x="7300045"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92" name="Rectangle 91"/>
            <p:cNvSpPr>
              <a:spLocks noChangeAspect="1"/>
            </p:cNvSpPr>
            <p:nvPr/>
          </p:nvSpPr>
          <p:spPr>
            <a:xfrm>
              <a:off x="7480043"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93" name="Rectangle 92"/>
            <p:cNvSpPr>
              <a:spLocks noChangeAspect="1"/>
            </p:cNvSpPr>
            <p:nvPr/>
          </p:nvSpPr>
          <p:spPr>
            <a:xfrm>
              <a:off x="7660043" y="350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94" name="Rectangle 93"/>
            <p:cNvSpPr>
              <a:spLocks noChangeAspect="1"/>
            </p:cNvSpPr>
            <p:nvPr/>
          </p:nvSpPr>
          <p:spPr>
            <a:xfrm>
              <a:off x="7840043"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95" name="Rectangle 94"/>
            <p:cNvSpPr>
              <a:spLocks noChangeAspect="1"/>
            </p:cNvSpPr>
            <p:nvPr/>
          </p:nvSpPr>
          <p:spPr>
            <a:xfrm>
              <a:off x="8020043"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96" name="Rectangle 95"/>
            <p:cNvSpPr>
              <a:spLocks noChangeAspect="1"/>
            </p:cNvSpPr>
            <p:nvPr/>
          </p:nvSpPr>
          <p:spPr>
            <a:xfrm>
              <a:off x="8200043"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97" name="Rectangle 96"/>
            <p:cNvSpPr>
              <a:spLocks noChangeAspect="1"/>
            </p:cNvSpPr>
            <p:nvPr/>
          </p:nvSpPr>
          <p:spPr>
            <a:xfrm>
              <a:off x="8380041"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0" name="Rectangle 99"/>
            <p:cNvSpPr>
              <a:spLocks noChangeAspect="1"/>
            </p:cNvSpPr>
            <p:nvPr/>
          </p:nvSpPr>
          <p:spPr>
            <a:xfrm>
              <a:off x="8920042"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1" name="Rectangle 100"/>
            <p:cNvSpPr>
              <a:spLocks noChangeAspect="1"/>
            </p:cNvSpPr>
            <p:nvPr/>
          </p:nvSpPr>
          <p:spPr>
            <a:xfrm>
              <a:off x="9100042"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2" name="Rectangle 101"/>
            <p:cNvSpPr>
              <a:spLocks noChangeAspect="1"/>
            </p:cNvSpPr>
            <p:nvPr/>
          </p:nvSpPr>
          <p:spPr>
            <a:xfrm>
              <a:off x="9280040"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3" name="Rectangle 102"/>
            <p:cNvSpPr>
              <a:spLocks noChangeAspect="1"/>
            </p:cNvSpPr>
            <p:nvPr/>
          </p:nvSpPr>
          <p:spPr>
            <a:xfrm>
              <a:off x="9460040"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4" name="Rectangle 103"/>
            <p:cNvSpPr>
              <a:spLocks noChangeAspect="1"/>
            </p:cNvSpPr>
            <p:nvPr/>
          </p:nvSpPr>
          <p:spPr>
            <a:xfrm>
              <a:off x="10000040" y="350131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5" name="Rectangle 104"/>
            <p:cNvSpPr>
              <a:spLocks noChangeAspect="1"/>
            </p:cNvSpPr>
            <p:nvPr/>
          </p:nvSpPr>
          <p:spPr>
            <a:xfrm>
              <a:off x="7300045"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6" name="Rectangle 105"/>
            <p:cNvSpPr>
              <a:spLocks noChangeAspect="1"/>
            </p:cNvSpPr>
            <p:nvPr/>
          </p:nvSpPr>
          <p:spPr>
            <a:xfrm>
              <a:off x="7480043"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7" name="Rectangle 106"/>
            <p:cNvSpPr>
              <a:spLocks noChangeAspect="1"/>
            </p:cNvSpPr>
            <p:nvPr/>
          </p:nvSpPr>
          <p:spPr>
            <a:xfrm>
              <a:off x="7660043" y="368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8" name="Rectangle 107"/>
            <p:cNvSpPr>
              <a:spLocks noChangeAspect="1"/>
            </p:cNvSpPr>
            <p:nvPr/>
          </p:nvSpPr>
          <p:spPr>
            <a:xfrm>
              <a:off x="7840043"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09" name="Rectangle 108"/>
            <p:cNvSpPr>
              <a:spLocks noChangeAspect="1"/>
            </p:cNvSpPr>
            <p:nvPr/>
          </p:nvSpPr>
          <p:spPr>
            <a:xfrm>
              <a:off x="8020043"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10" name="Rectangle 109"/>
            <p:cNvSpPr>
              <a:spLocks noChangeAspect="1"/>
            </p:cNvSpPr>
            <p:nvPr/>
          </p:nvSpPr>
          <p:spPr>
            <a:xfrm>
              <a:off x="8200043"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12" name="Rectangle 111"/>
            <p:cNvSpPr>
              <a:spLocks noChangeAspect="1"/>
            </p:cNvSpPr>
            <p:nvPr/>
          </p:nvSpPr>
          <p:spPr>
            <a:xfrm>
              <a:off x="8560042"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13" name="Rectangle 112"/>
            <p:cNvSpPr>
              <a:spLocks noChangeAspect="1"/>
            </p:cNvSpPr>
            <p:nvPr/>
          </p:nvSpPr>
          <p:spPr>
            <a:xfrm>
              <a:off x="8740042"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14" name="Rectangle 113"/>
            <p:cNvSpPr>
              <a:spLocks noChangeAspect="1"/>
            </p:cNvSpPr>
            <p:nvPr/>
          </p:nvSpPr>
          <p:spPr>
            <a:xfrm>
              <a:off x="8920042"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15" name="Rectangle 114"/>
            <p:cNvSpPr>
              <a:spLocks noChangeAspect="1"/>
            </p:cNvSpPr>
            <p:nvPr/>
          </p:nvSpPr>
          <p:spPr>
            <a:xfrm>
              <a:off x="9100042"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16" name="Rectangle 115"/>
            <p:cNvSpPr>
              <a:spLocks noChangeAspect="1"/>
            </p:cNvSpPr>
            <p:nvPr/>
          </p:nvSpPr>
          <p:spPr>
            <a:xfrm>
              <a:off x="9280040"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17" name="Rectangle 116"/>
            <p:cNvSpPr>
              <a:spLocks noChangeAspect="1"/>
            </p:cNvSpPr>
            <p:nvPr/>
          </p:nvSpPr>
          <p:spPr>
            <a:xfrm>
              <a:off x="9820040" y="3681334"/>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18" name="Rectangle 117"/>
            <p:cNvSpPr>
              <a:spLocks noChangeAspect="1"/>
            </p:cNvSpPr>
            <p:nvPr/>
          </p:nvSpPr>
          <p:spPr>
            <a:xfrm>
              <a:off x="7300045"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19" name="Rectangle 118"/>
            <p:cNvSpPr>
              <a:spLocks noChangeAspect="1"/>
            </p:cNvSpPr>
            <p:nvPr/>
          </p:nvSpPr>
          <p:spPr>
            <a:xfrm>
              <a:off x="7480043"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0" name="Rectangle 119"/>
            <p:cNvSpPr>
              <a:spLocks noChangeAspect="1"/>
            </p:cNvSpPr>
            <p:nvPr/>
          </p:nvSpPr>
          <p:spPr>
            <a:xfrm>
              <a:off x="7660043"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1" name="Rectangle 120"/>
            <p:cNvSpPr>
              <a:spLocks noChangeAspect="1"/>
            </p:cNvSpPr>
            <p:nvPr/>
          </p:nvSpPr>
          <p:spPr>
            <a:xfrm>
              <a:off x="7840043"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2" name="Rectangle 121"/>
            <p:cNvSpPr>
              <a:spLocks noChangeAspect="1"/>
            </p:cNvSpPr>
            <p:nvPr/>
          </p:nvSpPr>
          <p:spPr>
            <a:xfrm>
              <a:off x="8020043"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3" name="Rectangle 122"/>
            <p:cNvSpPr>
              <a:spLocks noChangeAspect="1"/>
            </p:cNvSpPr>
            <p:nvPr/>
          </p:nvSpPr>
          <p:spPr>
            <a:xfrm>
              <a:off x="8200043"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4" name="Rectangle 123"/>
            <p:cNvSpPr>
              <a:spLocks noChangeAspect="1"/>
            </p:cNvSpPr>
            <p:nvPr/>
          </p:nvSpPr>
          <p:spPr>
            <a:xfrm>
              <a:off x="8380041"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5" name="Rectangle 124"/>
            <p:cNvSpPr>
              <a:spLocks noChangeAspect="1"/>
            </p:cNvSpPr>
            <p:nvPr/>
          </p:nvSpPr>
          <p:spPr>
            <a:xfrm>
              <a:off x="8560042"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6" name="Rectangle 125"/>
            <p:cNvSpPr>
              <a:spLocks noChangeAspect="1"/>
            </p:cNvSpPr>
            <p:nvPr/>
          </p:nvSpPr>
          <p:spPr>
            <a:xfrm>
              <a:off x="8740042"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7" name="Rectangle 126"/>
            <p:cNvSpPr>
              <a:spLocks noChangeAspect="1"/>
            </p:cNvSpPr>
            <p:nvPr/>
          </p:nvSpPr>
          <p:spPr>
            <a:xfrm>
              <a:off x="8920042"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8" name="Rectangle 127"/>
            <p:cNvSpPr>
              <a:spLocks noChangeAspect="1"/>
            </p:cNvSpPr>
            <p:nvPr/>
          </p:nvSpPr>
          <p:spPr>
            <a:xfrm>
              <a:off x="9100042" y="386135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29" name="Rectangle 128"/>
            <p:cNvSpPr>
              <a:spLocks noChangeAspect="1"/>
            </p:cNvSpPr>
            <p:nvPr/>
          </p:nvSpPr>
          <p:spPr>
            <a:xfrm>
              <a:off x="6940043"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0" name="Rectangle 129"/>
            <p:cNvSpPr>
              <a:spLocks noChangeAspect="1"/>
            </p:cNvSpPr>
            <p:nvPr/>
          </p:nvSpPr>
          <p:spPr>
            <a:xfrm>
              <a:off x="7120043"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1" name="Rectangle 130"/>
            <p:cNvSpPr>
              <a:spLocks noChangeAspect="1"/>
            </p:cNvSpPr>
            <p:nvPr/>
          </p:nvSpPr>
          <p:spPr>
            <a:xfrm>
              <a:off x="7300043"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2" name="Rectangle 131"/>
            <p:cNvSpPr>
              <a:spLocks noChangeAspect="1"/>
            </p:cNvSpPr>
            <p:nvPr/>
          </p:nvSpPr>
          <p:spPr>
            <a:xfrm>
              <a:off x="7480042"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3" name="Rectangle 132"/>
            <p:cNvSpPr>
              <a:spLocks noChangeAspect="1"/>
            </p:cNvSpPr>
            <p:nvPr/>
          </p:nvSpPr>
          <p:spPr>
            <a:xfrm>
              <a:off x="7660042"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4" name="Rectangle 133"/>
            <p:cNvSpPr>
              <a:spLocks noChangeAspect="1"/>
            </p:cNvSpPr>
            <p:nvPr/>
          </p:nvSpPr>
          <p:spPr>
            <a:xfrm>
              <a:off x="7840042"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5" name="Rectangle 134"/>
            <p:cNvSpPr>
              <a:spLocks noChangeAspect="1"/>
            </p:cNvSpPr>
            <p:nvPr/>
          </p:nvSpPr>
          <p:spPr>
            <a:xfrm>
              <a:off x="8020042"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6" name="Rectangle 135"/>
            <p:cNvSpPr>
              <a:spLocks noChangeAspect="1"/>
            </p:cNvSpPr>
            <p:nvPr/>
          </p:nvSpPr>
          <p:spPr>
            <a:xfrm>
              <a:off x="8200042"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7" name="Rectangle 136"/>
            <p:cNvSpPr>
              <a:spLocks noChangeAspect="1"/>
            </p:cNvSpPr>
            <p:nvPr/>
          </p:nvSpPr>
          <p:spPr>
            <a:xfrm>
              <a:off x="8380040"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8" name="Rectangle 137"/>
            <p:cNvSpPr>
              <a:spLocks noChangeAspect="1"/>
            </p:cNvSpPr>
            <p:nvPr/>
          </p:nvSpPr>
          <p:spPr>
            <a:xfrm>
              <a:off x="8560040"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39" name="Rectangle 138"/>
            <p:cNvSpPr>
              <a:spLocks noChangeAspect="1"/>
            </p:cNvSpPr>
            <p:nvPr/>
          </p:nvSpPr>
          <p:spPr>
            <a:xfrm>
              <a:off x="8740040"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0" name="Rectangle 139"/>
            <p:cNvSpPr>
              <a:spLocks noChangeAspect="1"/>
            </p:cNvSpPr>
            <p:nvPr/>
          </p:nvSpPr>
          <p:spPr>
            <a:xfrm>
              <a:off x="8920040" y="4041372"/>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1" name="Rectangle 140"/>
            <p:cNvSpPr>
              <a:spLocks noChangeAspect="1"/>
            </p:cNvSpPr>
            <p:nvPr/>
          </p:nvSpPr>
          <p:spPr>
            <a:xfrm>
              <a:off x="6940045"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2" name="Rectangle 141"/>
            <p:cNvSpPr>
              <a:spLocks noChangeAspect="1"/>
            </p:cNvSpPr>
            <p:nvPr/>
          </p:nvSpPr>
          <p:spPr>
            <a:xfrm>
              <a:off x="7120043"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3" name="Rectangle 142"/>
            <p:cNvSpPr>
              <a:spLocks noChangeAspect="1"/>
            </p:cNvSpPr>
            <p:nvPr/>
          </p:nvSpPr>
          <p:spPr>
            <a:xfrm>
              <a:off x="7480042"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4" name="Rectangle 143"/>
            <p:cNvSpPr>
              <a:spLocks noChangeAspect="1"/>
            </p:cNvSpPr>
            <p:nvPr/>
          </p:nvSpPr>
          <p:spPr>
            <a:xfrm>
              <a:off x="7660042"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5" name="Rectangle 144"/>
            <p:cNvSpPr>
              <a:spLocks noChangeAspect="1"/>
            </p:cNvSpPr>
            <p:nvPr/>
          </p:nvSpPr>
          <p:spPr>
            <a:xfrm>
              <a:off x="7840042"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6" name="Rectangle 145"/>
            <p:cNvSpPr>
              <a:spLocks noChangeAspect="1"/>
            </p:cNvSpPr>
            <p:nvPr/>
          </p:nvSpPr>
          <p:spPr>
            <a:xfrm>
              <a:off x="8020042"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7" name="Rectangle 146"/>
            <p:cNvSpPr>
              <a:spLocks noChangeAspect="1"/>
            </p:cNvSpPr>
            <p:nvPr/>
          </p:nvSpPr>
          <p:spPr>
            <a:xfrm>
              <a:off x="8200042"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8" name="Rectangle 147"/>
            <p:cNvSpPr>
              <a:spLocks noChangeAspect="1"/>
            </p:cNvSpPr>
            <p:nvPr/>
          </p:nvSpPr>
          <p:spPr>
            <a:xfrm>
              <a:off x="8380040"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49" name="Rectangle 148"/>
            <p:cNvSpPr>
              <a:spLocks noChangeAspect="1"/>
            </p:cNvSpPr>
            <p:nvPr/>
          </p:nvSpPr>
          <p:spPr>
            <a:xfrm>
              <a:off x="8560040"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0" name="Rectangle 149"/>
            <p:cNvSpPr>
              <a:spLocks noChangeAspect="1"/>
            </p:cNvSpPr>
            <p:nvPr/>
          </p:nvSpPr>
          <p:spPr>
            <a:xfrm>
              <a:off x="8740040"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1" name="Rectangle 150"/>
            <p:cNvSpPr>
              <a:spLocks noChangeAspect="1"/>
            </p:cNvSpPr>
            <p:nvPr/>
          </p:nvSpPr>
          <p:spPr>
            <a:xfrm>
              <a:off x="8920040" y="422139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2" name="Rectangle 151"/>
            <p:cNvSpPr>
              <a:spLocks noChangeAspect="1"/>
            </p:cNvSpPr>
            <p:nvPr/>
          </p:nvSpPr>
          <p:spPr>
            <a:xfrm>
              <a:off x="7120045" y="44014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3" name="Rectangle 152"/>
            <p:cNvSpPr>
              <a:spLocks noChangeAspect="1"/>
            </p:cNvSpPr>
            <p:nvPr/>
          </p:nvSpPr>
          <p:spPr>
            <a:xfrm>
              <a:off x="7300043" y="44014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4" name="Rectangle 153"/>
            <p:cNvSpPr>
              <a:spLocks noChangeAspect="1"/>
            </p:cNvSpPr>
            <p:nvPr/>
          </p:nvSpPr>
          <p:spPr>
            <a:xfrm>
              <a:off x="7840042" y="44014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5" name="Rectangle 154"/>
            <p:cNvSpPr>
              <a:spLocks noChangeAspect="1"/>
            </p:cNvSpPr>
            <p:nvPr/>
          </p:nvSpPr>
          <p:spPr>
            <a:xfrm>
              <a:off x="8020042" y="44014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6" name="Rectangle 155"/>
            <p:cNvSpPr>
              <a:spLocks noChangeAspect="1"/>
            </p:cNvSpPr>
            <p:nvPr/>
          </p:nvSpPr>
          <p:spPr>
            <a:xfrm>
              <a:off x="8200042" y="44014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7" name="Rectangle 156"/>
            <p:cNvSpPr>
              <a:spLocks noChangeAspect="1"/>
            </p:cNvSpPr>
            <p:nvPr/>
          </p:nvSpPr>
          <p:spPr>
            <a:xfrm>
              <a:off x="8380040" y="44014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8" name="Rectangle 157"/>
            <p:cNvSpPr>
              <a:spLocks noChangeAspect="1"/>
            </p:cNvSpPr>
            <p:nvPr/>
          </p:nvSpPr>
          <p:spPr>
            <a:xfrm>
              <a:off x="8560040" y="44014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59" name="Rectangle 158"/>
            <p:cNvSpPr>
              <a:spLocks noChangeAspect="1"/>
            </p:cNvSpPr>
            <p:nvPr/>
          </p:nvSpPr>
          <p:spPr>
            <a:xfrm>
              <a:off x="8740040" y="440141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0" name="Rectangle 159"/>
            <p:cNvSpPr>
              <a:spLocks noChangeAspect="1"/>
            </p:cNvSpPr>
            <p:nvPr/>
          </p:nvSpPr>
          <p:spPr>
            <a:xfrm>
              <a:off x="7840042" y="45814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1" name="Rectangle 160"/>
            <p:cNvSpPr>
              <a:spLocks noChangeAspect="1"/>
            </p:cNvSpPr>
            <p:nvPr/>
          </p:nvSpPr>
          <p:spPr>
            <a:xfrm>
              <a:off x="8020042" y="45814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2" name="Rectangle 161"/>
            <p:cNvSpPr>
              <a:spLocks noChangeAspect="1"/>
            </p:cNvSpPr>
            <p:nvPr/>
          </p:nvSpPr>
          <p:spPr>
            <a:xfrm>
              <a:off x="8560040" y="45814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3" name="Rectangle 162"/>
            <p:cNvSpPr>
              <a:spLocks noChangeAspect="1"/>
            </p:cNvSpPr>
            <p:nvPr/>
          </p:nvSpPr>
          <p:spPr>
            <a:xfrm>
              <a:off x="8740040" y="458143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4" name="Rectangle 163"/>
            <p:cNvSpPr>
              <a:spLocks noChangeAspect="1"/>
            </p:cNvSpPr>
            <p:nvPr/>
          </p:nvSpPr>
          <p:spPr>
            <a:xfrm>
              <a:off x="8020042" y="476144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5" name="Rectangle 164"/>
            <p:cNvSpPr>
              <a:spLocks noChangeAspect="1"/>
            </p:cNvSpPr>
            <p:nvPr/>
          </p:nvSpPr>
          <p:spPr>
            <a:xfrm>
              <a:off x="8560040" y="476144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6" name="Rectangle 165"/>
            <p:cNvSpPr>
              <a:spLocks noChangeAspect="1"/>
            </p:cNvSpPr>
            <p:nvPr/>
          </p:nvSpPr>
          <p:spPr>
            <a:xfrm>
              <a:off x="8740040" y="494146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7" name="Rectangle 166"/>
            <p:cNvSpPr>
              <a:spLocks noChangeAspect="1"/>
            </p:cNvSpPr>
            <p:nvPr/>
          </p:nvSpPr>
          <p:spPr>
            <a:xfrm>
              <a:off x="8920040" y="494146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8" name="Rectangle 167"/>
            <p:cNvSpPr>
              <a:spLocks noChangeAspect="1"/>
            </p:cNvSpPr>
            <p:nvPr/>
          </p:nvSpPr>
          <p:spPr>
            <a:xfrm>
              <a:off x="7660040"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69" name="Rectangle 168"/>
            <p:cNvSpPr>
              <a:spLocks noChangeAspect="1"/>
            </p:cNvSpPr>
            <p:nvPr/>
          </p:nvSpPr>
          <p:spPr>
            <a:xfrm>
              <a:off x="7840042"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0" name="Rectangle 169"/>
            <p:cNvSpPr>
              <a:spLocks noChangeAspect="1"/>
            </p:cNvSpPr>
            <p:nvPr/>
          </p:nvSpPr>
          <p:spPr>
            <a:xfrm>
              <a:off x="8020042"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1" name="Rectangle 170"/>
            <p:cNvSpPr>
              <a:spLocks noChangeAspect="1"/>
            </p:cNvSpPr>
            <p:nvPr/>
          </p:nvSpPr>
          <p:spPr>
            <a:xfrm>
              <a:off x="8200042"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2" name="Rectangle 171"/>
            <p:cNvSpPr>
              <a:spLocks noChangeAspect="1"/>
            </p:cNvSpPr>
            <p:nvPr/>
          </p:nvSpPr>
          <p:spPr>
            <a:xfrm>
              <a:off x="8380040"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3" name="Rectangle 172"/>
            <p:cNvSpPr>
              <a:spLocks noChangeAspect="1"/>
            </p:cNvSpPr>
            <p:nvPr/>
          </p:nvSpPr>
          <p:spPr>
            <a:xfrm>
              <a:off x="8560040"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4" name="Rectangle 173"/>
            <p:cNvSpPr>
              <a:spLocks noChangeAspect="1"/>
            </p:cNvSpPr>
            <p:nvPr/>
          </p:nvSpPr>
          <p:spPr>
            <a:xfrm>
              <a:off x="8740040"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5" name="Rectangle 174"/>
            <p:cNvSpPr>
              <a:spLocks noChangeAspect="1"/>
            </p:cNvSpPr>
            <p:nvPr/>
          </p:nvSpPr>
          <p:spPr>
            <a:xfrm>
              <a:off x="8920040"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6" name="Rectangle 175"/>
            <p:cNvSpPr>
              <a:spLocks noChangeAspect="1"/>
            </p:cNvSpPr>
            <p:nvPr/>
          </p:nvSpPr>
          <p:spPr>
            <a:xfrm>
              <a:off x="9100040"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7" name="Rectangle 176"/>
            <p:cNvSpPr>
              <a:spLocks noChangeAspect="1"/>
            </p:cNvSpPr>
            <p:nvPr/>
          </p:nvSpPr>
          <p:spPr>
            <a:xfrm>
              <a:off x="9280038"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8" name="Rectangle 177"/>
            <p:cNvSpPr>
              <a:spLocks noChangeAspect="1"/>
            </p:cNvSpPr>
            <p:nvPr/>
          </p:nvSpPr>
          <p:spPr>
            <a:xfrm>
              <a:off x="9460038"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79" name="Rectangle 178"/>
            <p:cNvSpPr>
              <a:spLocks noChangeAspect="1"/>
            </p:cNvSpPr>
            <p:nvPr/>
          </p:nvSpPr>
          <p:spPr>
            <a:xfrm>
              <a:off x="9640038"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0" name="Rectangle 179"/>
            <p:cNvSpPr>
              <a:spLocks noChangeAspect="1"/>
            </p:cNvSpPr>
            <p:nvPr/>
          </p:nvSpPr>
          <p:spPr>
            <a:xfrm>
              <a:off x="9820040" y="278123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1" name="Rectangle 180"/>
            <p:cNvSpPr>
              <a:spLocks noChangeAspect="1"/>
            </p:cNvSpPr>
            <p:nvPr/>
          </p:nvSpPr>
          <p:spPr>
            <a:xfrm>
              <a:off x="7840045" y="260121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2" name="Rectangle 181"/>
            <p:cNvSpPr>
              <a:spLocks noChangeAspect="1"/>
            </p:cNvSpPr>
            <p:nvPr/>
          </p:nvSpPr>
          <p:spPr>
            <a:xfrm>
              <a:off x="8020043" y="260121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3" name="Rectangle 182"/>
            <p:cNvSpPr>
              <a:spLocks noChangeAspect="1"/>
            </p:cNvSpPr>
            <p:nvPr/>
          </p:nvSpPr>
          <p:spPr>
            <a:xfrm>
              <a:off x="8200045" y="260121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4" name="Rectangle 183"/>
            <p:cNvSpPr>
              <a:spLocks noChangeAspect="1"/>
            </p:cNvSpPr>
            <p:nvPr/>
          </p:nvSpPr>
          <p:spPr>
            <a:xfrm>
              <a:off x="8380043" y="260121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5" name="Rectangle 184"/>
            <p:cNvSpPr>
              <a:spLocks noChangeAspect="1"/>
            </p:cNvSpPr>
            <p:nvPr/>
          </p:nvSpPr>
          <p:spPr>
            <a:xfrm>
              <a:off x="8560043" y="260121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6" name="Rectangle 185"/>
            <p:cNvSpPr>
              <a:spLocks noChangeAspect="1"/>
            </p:cNvSpPr>
            <p:nvPr/>
          </p:nvSpPr>
          <p:spPr>
            <a:xfrm>
              <a:off x="8740043" y="260121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7" name="Rectangle 186"/>
            <p:cNvSpPr>
              <a:spLocks noChangeAspect="1"/>
            </p:cNvSpPr>
            <p:nvPr/>
          </p:nvSpPr>
          <p:spPr>
            <a:xfrm>
              <a:off x="8920043" y="260121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8" name="Rectangle 187"/>
            <p:cNvSpPr>
              <a:spLocks noChangeAspect="1"/>
            </p:cNvSpPr>
            <p:nvPr/>
          </p:nvSpPr>
          <p:spPr>
            <a:xfrm>
              <a:off x="8380043" y="242119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89" name="Rectangle 188"/>
            <p:cNvSpPr>
              <a:spLocks noChangeAspect="1"/>
            </p:cNvSpPr>
            <p:nvPr/>
          </p:nvSpPr>
          <p:spPr>
            <a:xfrm>
              <a:off x="8560043" y="242119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90" name="Rectangle 189"/>
            <p:cNvSpPr>
              <a:spLocks noChangeAspect="1"/>
            </p:cNvSpPr>
            <p:nvPr/>
          </p:nvSpPr>
          <p:spPr>
            <a:xfrm>
              <a:off x="8200048" y="2241179"/>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91" name="Rectangle 190"/>
            <p:cNvSpPr>
              <a:spLocks noChangeAspect="1"/>
            </p:cNvSpPr>
            <p:nvPr/>
          </p:nvSpPr>
          <p:spPr>
            <a:xfrm>
              <a:off x="8740043" y="5121488"/>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92" name="Rectangle 191"/>
            <p:cNvSpPr>
              <a:spLocks noChangeAspect="1"/>
            </p:cNvSpPr>
            <p:nvPr/>
          </p:nvSpPr>
          <p:spPr>
            <a:xfrm>
              <a:off x="9283722" y="4941470"/>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93" name="Rectangle 192"/>
            <p:cNvSpPr>
              <a:spLocks noChangeAspect="1"/>
            </p:cNvSpPr>
            <p:nvPr/>
          </p:nvSpPr>
          <p:spPr>
            <a:xfrm>
              <a:off x="9460037" y="4941475"/>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194" name="Rectangle 193"/>
            <p:cNvSpPr>
              <a:spLocks noChangeAspect="1"/>
            </p:cNvSpPr>
            <p:nvPr/>
          </p:nvSpPr>
          <p:spPr>
            <a:xfrm>
              <a:off x="9283746" y="4761467"/>
              <a:ext cx="180000" cy="180000"/>
            </a:xfrm>
            <a:prstGeom prst="rect">
              <a:avLst/>
            </a:prstGeom>
            <a:gr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grpSp>
      <p:sp>
        <p:nvSpPr>
          <p:cNvPr id="122904" name="Rectangle 445"/>
          <p:cNvSpPr>
            <a:spLocks noChangeArrowheads="1"/>
          </p:cNvSpPr>
          <p:nvPr/>
        </p:nvSpPr>
        <p:spPr bwMode="auto">
          <a:xfrm>
            <a:off x="8399463" y="976313"/>
            <a:ext cx="2119312"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6600" noProof="1">
                <a:solidFill>
                  <a:schemeClr val="bg1"/>
                </a:solidFill>
                <a:latin typeface="Abraham Lincoln" pitchFamily="2" charset="0"/>
                <a:ea typeface="Lato Light"/>
                <a:cs typeface="Lato Light"/>
              </a:rPr>
              <a:t>World</a:t>
            </a:r>
          </a:p>
        </p:txBody>
      </p:sp>
      <p:sp>
        <p:nvSpPr>
          <p:cNvPr id="122905" name="Rectangle 446"/>
          <p:cNvSpPr>
            <a:spLocks noChangeArrowheads="1"/>
          </p:cNvSpPr>
          <p:nvPr/>
        </p:nvSpPr>
        <p:spPr bwMode="auto">
          <a:xfrm>
            <a:off x="8402638" y="1595438"/>
            <a:ext cx="2308225" cy="833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6600" noProof="1">
                <a:solidFill>
                  <a:srgbClr val="27AAE1"/>
                </a:solidFill>
                <a:latin typeface="Abraham Lincoln" pitchFamily="2" charset="0"/>
                <a:ea typeface="Lato Light"/>
                <a:cs typeface="Lato Light"/>
              </a:rPr>
              <a:t>Map</a:t>
            </a:r>
          </a:p>
        </p:txBody>
      </p:sp>
      <p:cxnSp>
        <p:nvCxnSpPr>
          <p:cNvPr id="450" name="Straight Connector 449"/>
          <p:cNvCxnSpPr/>
          <p:nvPr/>
        </p:nvCxnSpPr>
        <p:spPr>
          <a:xfrm>
            <a:off x="8534400" y="2411413"/>
            <a:ext cx="331628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451" name="Rectangle 450"/>
          <p:cNvSpPr/>
          <p:nvPr/>
        </p:nvSpPr>
        <p:spPr>
          <a:xfrm>
            <a:off x="8467725" y="2452688"/>
            <a:ext cx="2900363" cy="306387"/>
          </a:xfrm>
          <a:prstGeom prst="rect">
            <a:avLst/>
          </a:prstGeom>
        </p:spPr>
        <p:txBody>
          <a:bodyPr>
            <a:spAutoFit/>
          </a:bodyPr>
          <a:lstStyle/>
          <a:p>
            <a:pPr eaLnBrk="1" fontAlgn="auto" hangingPunct="1">
              <a:spcBef>
                <a:spcPts val="0"/>
              </a:spcBef>
              <a:spcAft>
                <a:spcPts val="0"/>
              </a:spcAft>
              <a:buClr>
                <a:srgbClr val="E24848"/>
              </a:buClr>
              <a:defRPr/>
            </a:pPr>
            <a:r>
              <a:rPr lang="en-US" sz="1400" noProof="1">
                <a:solidFill>
                  <a:schemeClr val="bg1">
                    <a:lumMod val="85000"/>
                  </a:schemeClr>
                </a:solidFill>
                <a:latin typeface="+mj-lt"/>
                <a:ea typeface="Roboto Light" panose="02000000000000000000" pitchFamily="2" charset="0"/>
                <a:cs typeface="Arial" charset="0"/>
              </a:rPr>
              <a:t>THERE IS NO ELEVATOR TO SUCCESS</a:t>
            </a:r>
          </a:p>
        </p:txBody>
      </p:sp>
      <p:sp>
        <p:nvSpPr>
          <p:cNvPr id="452" name="Rectangle 451"/>
          <p:cNvSpPr/>
          <p:nvPr/>
        </p:nvSpPr>
        <p:spPr>
          <a:xfrm>
            <a:off x="8483600" y="2697163"/>
            <a:ext cx="3375025" cy="646112"/>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Arial" charset="0"/>
              </a:rPr>
              <a:t>Lorem ipsum dolor sit amet, consectetur adipiscing elit. Nulla imperdiet volutpat dui at fermentum. Aliquam erat volutpat. </a:t>
            </a:r>
          </a:p>
        </p:txBody>
      </p:sp>
      <p:grpSp>
        <p:nvGrpSpPr>
          <p:cNvPr id="10" name="Group 463"/>
          <p:cNvGrpSpPr/>
          <p:nvPr/>
        </p:nvGrpSpPr>
        <p:grpSpPr>
          <a:xfrm>
            <a:off x="8621437" y="4746467"/>
            <a:ext cx="233460" cy="503500"/>
            <a:chOff x="4395788" y="2198688"/>
            <a:chExt cx="344488" cy="742951"/>
          </a:xfrm>
          <a:solidFill>
            <a:schemeClr val="bg1"/>
          </a:solidFill>
        </p:grpSpPr>
        <p:sp>
          <p:nvSpPr>
            <p:cNvPr id="466" name="Oval 465"/>
            <p:cNvSpPr>
              <a:spLocks noChangeArrowheads="1"/>
            </p:cNvSpPr>
            <p:nvPr/>
          </p:nvSpPr>
          <p:spPr bwMode="auto">
            <a:xfrm>
              <a:off x="4511675" y="2198688"/>
              <a:ext cx="109538" cy="112713"/>
            </a:xfrm>
            <a:prstGeom prst="ellipse">
              <a:avLst/>
            </a:prstGeom>
            <a:grpFill/>
            <a:ln>
              <a:noFill/>
            </a:ln>
            <a:extLst/>
          </p:spPr>
          <p:txBody>
            <a:bodyPr/>
            <a:lstStyle/>
            <a:p>
              <a:pPr eaLnBrk="1" fontAlgn="auto" hangingPunct="1">
                <a:spcBef>
                  <a:spcPts val="0"/>
                </a:spcBef>
                <a:spcAft>
                  <a:spcPts val="0"/>
                </a:spcAft>
                <a:defRPr/>
              </a:pPr>
              <a:endParaRPr lang="en-US" dirty="0">
                <a:latin typeface="+mn-lt"/>
              </a:endParaRPr>
            </a:p>
          </p:txBody>
        </p:sp>
        <p:sp>
          <p:nvSpPr>
            <p:cNvPr id="467"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p:spPr>
          <p:txBody>
            <a:bodyPr/>
            <a:lstStyle/>
            <a:p>
              <a:pPr eaLnBrk="1" fontAlgn="auto" hangingPunct="1">
                <a:spcBef>
                  <a:spcPts val="0"/>
                </a:spcBef>
                <a:spcAft>
                  <a:spcPts val="0"/>
                </a:spcAft>
                <a:defRPr/>
              </a:pPr>
              <a:endParaRPr lang="en-US" dirty="0">
                <a:latin typeface="+mn-lt"/>
              </a:endParaRPr>
            </a:p>
          </p:txBody>
        </p:sp>
      </p:grpSp>
      <p:sp>
        <p:nvSpPr>
          <p:cNvPr id="122910" name="Content Placeholder 2"/>
          <p:cNvSpPr txBox="1">
            <a:spLocks/>
          </p:cNvSpPr>
          <p:nvPr/>
        </p:nvSpPr>
        <p:spPr bwMode="auto">
          <a:xfrm>
            <a:off x="8840788" y="4638675"/>
            <a:ext cx="138430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3600">
                <a:solidFill>
                  <a:schemeClr val="bg1"/>
                </a:solidFill>
                <a:latin typeface="Abraham Lincoln" pitchFamily="2" charset="0"/>
              </a:rPr>
              <a:t>76%</a:t>
            </a:r>
          </a:p>
        </p:txBody>
      </p:sp>
      <p:sp>
        <p:nvSpPr>
          <p:cNvPr id="463" name="Title 1"/>
          <p:cNvSpPr txBox="1">
            <a:spLocks/>
          </p:cNvSpPr>
          <p:nvPr/>
        </p:nvSpPr>
        <p:spPr>
          <a:xfrm>
            <a:off x="8855075" y="4949825"/>
            <a:ext cx="1370013" cy="493713"/>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600" dirty="0" smtClean="0">
                <a:solidFill>
                  <a:schemeClr val="bg1"/>
                </a:solidFill>
                <a:latin typeface="+mj-lt"/>
              </a:rPr>
              <a:t>Female Users</a:t>
            </a:r>
            <a:endParaRPr lang="en-US" sz="1600" dirty="0">
              <a:solidFill>
                <a:schemeClr val="bg1"/>
              </a:solidFill>
              <a:latin typeface="+mj-lt"/>
            </a:endParaRPr>
          </a:p>
        </p:txBody>
      </p:sp>
      <p:grpSp>
        <p:nvGrpSpPr>
          <p:cNvPr id="12" name="Group 470"/>
          <p:cNvGrpSpPr/>
          <p:nvPr/>
        </p:nvGrpSpPr>
        <p:grpSpPr>
          <a:xfrm>
            <a:off x="10357208" y="4730775"/>
            <a:ext cx="204213" cy="519412"/>
            <a:chOff x="4422775" y="2198688"/>
            <a:chExt cx="292100" cy="742950"/>
          </a:xfrm>
          <a:solidFill>
            <a:schemeClr val="bg1"/>
          </a:solidFill>
        </p:grpSpPr>
        <p:sp>
          <p:nvSpPr>
            <p:cNvPr id="473"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p:spPr>
          <p:txBody>
            <a:bodyPr/>
            <a:lstStyle/>
            <a:p>
              <a:pPr eaLnBrk="1" fontAlgn="auto" hangingPunct="1">
                <a:spcBef>
                  <a:spcPts val="0"/>
                </a:spcBef>
                <a:spcAft>
                  <a:spcPts val="0"/>
                </a:spcAft>
                <a:defRPr/>
              </a:pPr>
              <a:endParaRPr lang="en-US" dirty="0">
                <a:latin typeface="+mj-lt"/>
              </a:endParaRPr>
            </a:p>
          </p:txBody>
        </p:sp>
        <p:sp>
          <p:nvSpPr>
            <p:cNvPr id="474" name="Oval 13"/>
            <p:cNvSpPr>
              <a:spLocks noChangeArrowheads="1"/>
            </p:cNvSpPr>
            <p:nvPr/>
          </p:nvSpPr>
          <p:spPr bwMode="auto">
            <a:xfrm>
              <a:off x="4511675" y="2198688"/>
              <a:ext cx="115888" cy="115888"/>
            </a:xfrm>
            <a:prstGeom prst="ellipse">
              <a:avLst/>
            </a:prstGeom>
            <a:grpFill/>
            <a:ln>
              <a:noFill/>
            </a:ln>
            <a:extLst/>
          </p:spPr>
          <p:txBody>
            <a:bodyPr/>
            <a:lstStyle/>
            <a:p>
              <a:pPr eaLnBrk="1" fontAlgn="auto" hangingPunct="1">
                <a:spcBef>
                  <a:spcPts val="0"/>
                </a:spcBef>
                <a:spcAft>
                  <a:spcPts val="0"/>
                </a:spcAft>
                <a:defRPr/>
              </a:pPr>
              <a:endParaRPr lang="en-US" dirty="0">
                <a:latin typeface="+mj-lt"/>
              </a:endParaRPr>
            </a:p>
          </p:txBody>
        </p:sp>
      </p:grpSp>
      <p:sp>
        <p:nvSpPr>
          <p:cNvPr id="122913" name="Content Placeholder 2"/>
          <p:cNvSpPr txBox="1">
            <a:spLocks/>
          </p:cNvSpPr>
          <p:nvPr/>
        </p:nvSpPr>
        <p:spPr bwMode="auto">
          <a:xfrm>
            <a:off x="10555288" y="4638675"/>
            <a:ext cx="138430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3600">
                <a:solidFill>
                  <a:schemeClr val="bg1"/>
                </a:solidFill>
                <a:latin typeface="Abraham Lincoln" pitchFamily="2" charset="0"/>
              </a:rPr>
              <a:t>24%</a:t>
            </a:r>
          </a:p>
        </p:txBody>
      </p:sp>
      <p:sp>
        <p:nvSpPr>
          <p:cNvPr id="470" name="Title 1"/>
          <p:cNvSpPr txBox="1">
            <a:spLocks/>
          </p:cNvSpPr>
          <p:nvPr/>
        </p:nvSpPr>
        <p:spPr>
          <a:xfrm>
            <a:off x="10569575" y="4938713"/>
            <a:ext cx="1370013" cy="492125"/>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600" dirty="0" smtClean="0">
                <a:solidFill>
                  <a:schemeClr val="bg1"/>
                </a:solidFill>
                <a:latin typeface="+mj-lt"/>
              </a:rPr>
              <a:t>Male Users</a:t>
            </a:r>
            <a:endParaRPr lang="en-US" sz="1600" dirty="0">
              <a:solidFill>
                <a:schemeClr val="bg1"/>
              </a:solidFill>
              <a:latin typeface="+mj-lt"/>
            </a:endParaRPr>
          </a:p>
        </p:txBody>
      </p:sp>
      <p:grpSp>
        <p:nvGrpSpPr>
          <p:cNvPr id="13" name="Group 474"/>
          <p:cNvGrpSpPr/>
          <p:nvPr/>
        </p:nvGrpSpPr>
        <p:grpSpPr>
          <a:xfrm>
            <a:off x="8661732" y="3441569"/>
            <a:ext cx="838200" cy="808528"/>
            <a:chOff x="1677988" y="384175"/>
            <a:chExt cx="358775" cy="346075"/>
          </a:xfrm>
          <a:solidFill>
            <a:schemeClr val="bg1"/>
          </a:solidFill>
        </p:grpSpPr>
        <p:sp>
          <p:nvSpPr>
            <p:cNvPr id="476" name="Freeform 68"/>
            <p:cNvSpPr>
              <a:spLocks noEditPoints="1"/>
            </p:cNvSpPr>
            <p:nvPr/>
          </p:nvSpPr>
          <p:spPr bwMode="auto">
            <a:xfrm>
              <a:off x="1677988" y="384175"/>
              <a:ext cx="358775" cy="346075"/>
            </a:xfrm>
            <a:custGeom>
              <a:avLst/>
              <a:gdLst>
                <a:gd name="T0" fmla="*/ 1106 w 1129"/>
                <a:gd name="T1" fmla="*/ 0 h 1089"/>
                <a:gd name="T2" fmla="*/ 885 w 1129"/>
                <a:gd name="T3" fmla="*/ 56 h 1089"/>
                <a:gd name="T4" fmla="*/ 12 w 1129"/>
                <a:gd name="T5" fmla="*/ 289 h 1089"/>
                <a:gd name="T6" fmla="*/ 34 w 1129"/>
                <a:gd name="T7" fmla="*/ 667 h 1089"/>
                <a:gd name="T8" fmla="*/ 56 w 1129"/>
                <a:gd name="T9" fmla="*/ 695 h 1089"/>
                <a:gd name="T10" fmla="*/ 673 w 1129"/>
                <a:gd name="T11" fmla="*/ 756 h 1089"/>
                <a:gd name="T12" fmla="*/ 751 w 1129"/>
                <a:gd name="T13" fmla="*/ 845 h 1089"/>
                <a:gd name="T14" fmla="*/ 723 w 1129"/>
                <a:gd name="T15" fmla="*/ 906 h 1089"/>
                <a:gd name="T16" fmla="*/ 0 w 1129"/>
                <a:gd name="T17" fmla="*/ 923 h 1089"/>
                <a:gd name="T18" fmla="*/ 17 w 1129"/>
                <a:gd name="T19" fmla="*/ 961 h 1089"/>
                <a:gd name="T20" fmla="*/ 67 w 1129"/>
                <a:gd name="T21" fmla="*/ 984 h 1089"/>
                <a:gd name="T22" fmla="*/ 73 w 1129"/>
                <a:gd name="T23" fmla="*/ 1068 h 1089"/>
                <a:gd name="T24" fmla="*/ 162 w 1129"/>
                <a:gd name="T25" fmla="*/ 1068 h 1089"/>
                <a:gd name="T26" fmla="*/ 173 w 1129"/>
                <a:gd name="T27" fmla="*/ 984 h 1089"/>
                <a:gd name="T28" fmla="*/ 562 w 1129"/>
                <a:gd name="T29" fmla="*/ 973 h 1089"/>
                <a:gd name="T30" fmla="*/ 540 w 1129"/>
                <a:gd name="T31" fmla="*/ 1051 h 1089"/>
                <a:gd name="T32" fmla="*/ 623 w 1129"/>
                <a:gd name="T33" fmla="*/ 1083 h 1089"/>
                <a:gd name="T34" fmla="*/ 662 w 1129"/>
                <a:gd name="T35" fmla="*/ 1007 h 1089"/>
                <a:gd name="T36" fmla="*/ 729 w 1129"/>
                <a:gd name="T37" fmla="*/ 961 h 1089"/>
                <a:gd name="T38" fmla="*/ 795 w 1129"/>
                <a:gd name="T39" fmla="*/ 917 h 1089"/>
                <a:gd name="T40" fmla="*/ 807 w 1129"/>
                <a:gd name="T41" fmla="*/ 828 h 1089"/>
                <a:gd name="T42" fmla="*/ 712 w 1129"/>
                <a:gd name="T43" fmla="*/ 717 h 1089"/>
                <a:gd name="T44" fmla="*/ 1117 w 1129"/>
                <a:gd name="T45" fmla="*/ 50 h 1089"/>
                <a:gd name="T46" fmla="*/ 162 w 1129"/>
                <a:gd name="T47" fmla="*/ 1022 h 1089"/>
                <a:gd name="T48" fmla="*/ 118 w 1129"/>
                <a:gd name="T49" fmla="*/ 1068 h 1089"/>
                <a:gd name="T50" fmla="*/ 78 w 1129"/>
                <a:gd name="T51" fmla="*/ 1022 h 1089"/>
                <a:gd name="T52" fmla="*/ 118 w 1129"/>
                <a:gd name="T53" fmla="*/ 978 h 1089"/>
                <a:gd name="T54" fmla="*/ 162 w 1129"/>
                <a:gd name="T55" fmla="*/ 1022 h 1089"/>
                <a:gd name="T56" fmla="*/ 617 w 1129"/>
                <a:gd name="T57" fmla="*/ 1062 h 1089"/>
                <a:gd name="T58" fmla="*/ 562 w 1129"/>
                <a:gd name="T59" fmla="*/ 1039 h 1089"/>
                <a:gd name="T60" fmla="*/ 584 w 1129"/>
                <a:gd name="T61" fmla="*/ 984 h 1089"/>
                <a:gd name="T62" fmla="*/ 640 w 1129"/>
                <a:gd name="T63" fmla="*/ 1007 h 1089"/>
                <a:gd name="T64" fmla="*/ 723 w 1129"/>
                <a:gd name="T65" fmla="*/ 450 h 1089"/>
                <a:gd name="T66" fmla="*/ 668 w 1129"/>
                <a:gd name="T67" fmla="*/ 584 h 1089"/>
                <a:gd name="T68" fmla="*/ 139 w 1129"/>
                <a:gd name="T69" fmla="*/ 450 h 1089"/>
                <a:gd name="T70" fmla="*/ 423 w 1129"/>
                <a:gd name="T71" fmla="*/ 450 h 1089"/>
                <a:gd name="T72" fmla="*/ 423 w 1129"/>
                <a:gd name="T73" fmla="*/ 450 h 1089"/>
                <a:gd name="T74" fmla="*/ 401 w 1129"/>
                <a:gd name="T75" fmla="*/ 434 h 1089"/>
                <a:gd name="T76" fmla="*/ 295 w 1129"/>
                <a:gd name="T77" fmla="*/ 556 h 1089"/>
                <a:gd name="T78" fmla="*/ 162 w 1129"/>
                <a:gd name="T79" fmla="*/ 339 h 1089"/>
                <a:gd name="T80" fmla="*/ 273 w 1129"/>
                <a:gd name="T81" fmla="*/ 450 h 1089"/>
                <a:gd name="T82" fmla="*/ 273 w 1129"/>
                <a:gd name="T83" fmla="*/ 450 h 1089"/>
                <a:gd name="T84" fmla="*/ 162 w 1129"/>
                <a:gd name="T85" fmla="*/ 579 h 1089"/>
                <a:gd name="T86" fmla="*/ 401 w 1129"/>
                <a:gd name="T87" fmla="*/ 667 h 1089"/>
                <a:gd name="T88" fmla="*/ 529 w 1129"/>
                <a:gd name="T89" fmla="*/ 579 h 1089"/>
                <a:gd name="T90" fmla="*/ 423 w 1129"/>
                <a:gd name="T91" fmla="*/ 434 h 1089"/>
                <a:gd name="T92" fmla="*/ 423 w 1129"/>
                <a:gd name="T93" fmla="*/ 434 h 1089"/>
                <a:gd name="T94" fmla="*/ 545 w 1129"/>
                <a:gd name="T95" fmla="*/ 556 h 1089"/>
                <a:gd name="T96" fmla="*/ 651 w 1129"/>
                <a:gd name="T97" fmla="*/ 322 h 1089"/>
                <a:gd name="T98" fmla="*/ 139 w 1129"/>
                <a:gd name="T99" fmla="*/ 339 h 1089"/>
                <a:gd name="T100" fmla="*/ 56 w 1129"/>
                <a:gd name="T101" fmla="*/ 339 h 1089"/>
                <a:gd name="T102" fmla="*/ 84 w 1129"/>
                <a:gd name="T103" fmla="*/ 640 h 1089"/>
                <a:gd name="T104" fmla="*/ 651 w 1129"/>
                <a:gd name="T105" fmla="*/ 579 h 1089"/>
                <a:gd name="T106" fmla="*/ 734 w 1129"/>
                <a:gd name="T107" fmla="*/ 434 h 1089"/>
                <a:gd name="T108" fmla="*/ 734 w 1129"/>
                <a:gd name="T109" fmla="*/ 434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29" h="1089">
                  <a:moveTo>
                    <a:pt x="1129" y="23"/>
                  </a:moveTo>
                  <a:lnTo>
                    <a:pt x="1123" y="12"/>
                  </a:lnTo>
                  <a:lnTo>
                    <a:pt x="1117" y="6"/>
                  </a:lnTo>
                  <a:lnTo>
                    <a:pt x="1106" y="0"/>
                  </a:lnTo>
                  <a:lnTo>
                    <a:pt x="1096" y="0"/>
                  </a:lnTo>
                  <a:lnTo>
                    <a:pt x="906" y="39"/>
                  </a:lnTo>
                  <a:lnTo>
                    <a:pt x="895" y="44"/>
                  </a:lnTo>
                  <a:lnTo>
                    <a:pt x="885" y="56"/>
                  </a:lnTo>
                  <a:lnTo>
                    <a:pt x="801" y="261"/>
                  </a:lnTo>
                  <a:lnTo>
                    <a:pt x="795" y="261"/>
                  </a:lnTo>
                  <a:lnTo>
                    <a:pt x="23" y="289"/>
                  </a:lnTo>
                  <a:lnTo>
                    <a:pt x="12" y="289"/>
                  </a:lnTo>
                  <a:lnTo>
                    <a:pt x="6" y="295"/>
                  </a:lnTo>
                  <a:lnTo>
                    <a:pt x="0" y="305"/>
                  </a:lnTo>
                  <a:lnTo>
                    <a:pt x="0" y="317"/>
                  </a:lnTo>
                  <a:lnTo>
                    <a:pt x="34" y="667"/>
                  </a:lnTo>
                  <a:lnTo>
                    <a:pt x="34" y="678"/>
                  </a:lnTo>
                  <a:lnTo>
                    <a:pt x="40" y="684"/>
                  </a:lnTo>
                  <a:lnTo>
                    <a:pt x="46" y="689"/>
                  </a:lnTo>
                  <a:lnTo>
                    <a:pt x="56" y="695"/>
                  </a:lnTo>
                  <a:lnTo>
                    <a:pt x="640" y="745"/>
                  </a:lnTo>
                  <a:lnTo>
                    <a:pt x="645" y="745"/>
                  </a:lnTo>
                  <a:lnTo>
                    <a:pt x="651" y="745"/>
                  </a:lnTo>
                  <a:lnTo>
                    <a:pt x="673" y="756"/>
                  </a:lnTo>
                  <a:lnTo>
                    <a:pt x="701" y="778"/>
                  </a:lnTo>
                  <a:lnTo>
                    <a:pt x="734" y="806"/>
                  </a:lnTo>
                  <a:lnTo>
                    <a:pt x="746" y="822"/>
                  </a:lnTo>
                  <a:lnTo>
                    <a:pt x="751" y="845"/>
                  </a:lnTo>
                  <a:lnTo>
                    <a:pt x="756" y="872"/>
                  </a:lnTo>
                  <a:lnTo>
                    <a:pt x="746" y="889"/>
                  </a:lnTo>
                  <a:lnTo>
                    <a:pt x="734" y="900"/>
                  </a:lnTo>
                  <a:lnTo>
                    <a:pt x="723" y="906"/>
                  </a:lnTo>
                  <a:lnTo>
                    <a:pt x="23" y="906"/>
                  </a:lnTo>
                  <a:lnTo>
                    <a:pt x="17" y="912"/>
                  </a:lnTo>
                  <a:lnTo>
                    <a:pt x="6" y="917"/>
                  </a:lnTo>
                  <a:lnTo>
                    <a:pt x="0" y="923"/>
                  </a:lnTo>
                  <a:lnTo>
                    <a:pt x="0" y="934"/>
                  </a:lnTo>
                  <a:lnTo>
                    <a:pt x="0" y="944"/>
                  </a:lnTo>
                  <a:lnTo>
                    <a:pt x="6" y="956"/>
                  </a:lnTo>
                  <a:lnTo>
                    <a:pt x="17" y="961"/>
                  </a:lnTo>
                  <a:lnTo>
                    <a:pt x="23" y="961"/>
                  </a:lnTo>
                  <a:lnTo>
                    <a:pt x="101" y="961"/>
                  </a:lnTo>
                  <a:lnTo>
                    <a:pt x="84" y="973"/>
                  </a:lnTo>
                  <a:lnTo>
                    <a:pt x="67" y="984"/>
                  </a:lnTo>
                  <a:lnTo>
                    <a:pt x="61" y="1007"/>
                  </a:lnTo>
                  <a:lnTo>
                    <a:pt x="56" y="1022"/>
                  </a:lnTo>
                  <a:lnTo>
                    <a:pt x="61" y="1051"/>
                  </a:lnTo>
                  <a:lnTo>
                    <a:pt x="73" y="1068"/>
                  </a:lnTo>
                  <a:lnTo>
                    <a:pt x="95" y="1083"/>
                  </a:lnTo>
                  <a:lnTo>
                    <a:pt x="118" y="1089"/>
                  </a:lnTo>
                  <a:lnTo>
                    <a:pt x="145" y="1083"/>
                  </a:lnTo>
                  <a:lnTo>
                    <a:pt x="162" y="1068"/>
                  </a:lnTo>
                  <a:lnTo>
                    <a:pt x="179" y="1051"/>
                  </a:lnTo>
                  <a:lnTo>
                    <a:pt x="185" y="1022"/>
                  </a:lnTo>
                  <a:lnTo>
                    <a:pt x="179" y="1007"/>
                  </a:lnTo>
                  <a:lnTo>
                    <a:pt x="173" y="984"/>
                  </a:lnTo>
                  <a:lnTo>
                    <a:pt x="156" y="973"/>
                  </a:lnTo>
                  <a:lnTo>
                    <a:pt x="139" y="961"/>
                  </a:lnTo>
                  <a:lnTo>
                    <a:pt x="579" y="961"/>
                  </a:lnTo>
                  <a:lnTo>
                    <a:pt x="562" y="973"/>
                  </a:lnTo>
                  <a:lnTo>
                    <a:pt x="550" y="984"/>
                  </a:lnTo>
                  <a:lnTo>
                    <a:pt x="540" y="1007"/>
                  </a:lnTo>
                  <a:lnTo>
                    <a:pt x="535" y="1022"/>
                  </a:lnTo>
                  <a:lnTo>
                    <a:pt x="540" y="1051"/>
                  </a:lnTo>
                  <a:lnTo>
                    <a:pt x="556" y="1068"/>
                  </a:lnTo>
                  <a:lnTo>
                    <a:pt x="573" y="1083"/>
                  </a:lnTo>
                  <a:lnTo>
                    <a:pt x="601" y="1089"/>
                  </a:lnTo>
                  <a:lnTo>
                    <a:pt x="623" y="1083"/>
                  </a:lnTo>
                  <a:lnTo>
                    <a:pt x="645" y="1068"/>
                  </a:lnTo>
                  <a:lnTo>
                    <a:pt x="657" y="1051"/>
                  </a:lnTo>
                  <a:lnTo>
                    <a:pt x="662" y="1022"/>
                  </a:lnTo>
                  <a:lnTo>
                    <a:pt x="662" y="1007"/>
                  </a:lnTo>
                  <a:lnTo>
                    <a:pt x="651" y="984"/>
                  </a:lnTo>
                  <a:lnTo>
                    <a:pt x="640" y="973"/>
                  </a:lnTo>
                  <a:lnTo>
                    <a:pt x="617" y="961"/>
                  </a:lnTo>
                  <a:lnTo>
                    <a:pt x="729" y="961"/>
                  </a:lnTo>
                  <a:lnTo>
                    <a:pt x="734" y="961"/>
                  </a:lnTo>
                  <a:lnTo>
                    <a:pt x="767" y="944"/>
                  </a:lnTo>
                  <a:lnTo>
                    <a:pt x="784" y="934"/>
                  </a:lnTo>
                  <a:lnTo>
                    <a:pt x="795" y="917"/>
                  </a:lnTo>
                  <a:lnTo>
                    <a:pt x="807" y="900"/>
                  </a:lnTo>
                  <a:lnTo>
                    <a:pt x="812" y="878"/>
                  </a:lnTo>
                  <a:lnTo>
                    <a:pt x="812" y="856"/>
                  </a:lnTo>
                  <a:lnTo>
                    <a:pt x="807" y="828"/>
                  </a:lnTo>
                  <a:lnTo>
                    <a:pt x="795" y="800"/>
                  </a:lnTo>
                  <a:lnTo>
                    <a:pt x="779" y="778"/>
                  </a:lnTo>
                  <a:lnTo>
                    <a:pt x="746" y="745"/>
                  </a:lnTo>
                  <a:lnTo>
                    <a:pt x="712" y="717"/>
                  </a:lnTo>
                  <a:lnTo>
                    <a:pt x="684" y="695"/>
                  </a:lnTo>
                  <a:lnTo>
                    <a:pt x="934" y="94"/>
                  </a:lnTo>
                  <a:lnTo>
                    <a:pt x="1106" y="56"/>
                  </a:lnTo>
                  <a:lnTo>
                    <a:pt x="1117" y="50"/>
                  </a:lnTo>
                  <a:lnTo>
                    <a:pt x="1123" y="44"/>
                  </a:lnTo>
                  <a:lnTo>
                    <a:pt x="1129" y="33"/>
                  </a:lnTo>
                  <a:lnTo>
                    <a:pt x="1129" y="23"/>
                  </a:lnTo>
                  <a:close/>
                  <a:moveTo>
                    <a:pt x="162" y="1022"/>
                  </a:moveTo>
                  <a:lnTo>
                    <a:pt x="156" y="1039"/>
                  </a:lnTo>
                  <a:lnTo>
                    <a:pt x="151" y="1056"/>
                  </a:lnTo>
                  <a:lnTo>
                    <a:pt x="134" y="1062"/>
                  </a:lnTo>
                  <a:lnTo>
                    <a:pt x="118" y="1068"/>
                  </a:lnTo>
                  <a:lnTo>
                    <a:pt x="101" y="1062"/>
                  </a:lnTo>
                  <a:lnTo>
                    <a:pt x="90" y="1056"/>
                  </a:lnTo>
                  <a:lnTo>
                    <a:pt x="78" y="1039"/>
                  </a:lnTo>
                  <a:lnTo>
                    <a:pt x="78" y="1022"/>
                  </a:lnTo>
                  <a:lnTo>
                    <a:pt x="78" y="1007"/>
                  </a:lnTo>
                  <a:lnTo>
                    <a:pt x="90" y="995"/>
                  </a:lnTo>
                  <a:lnTo>
                    <a:pt x="101" y="984"/>
                  </a:lnTo>
                  <a:lnTo>
                    <a:pt x="118" y="978"/>
                  </a:lnTo>
                  <a:lnTo>
                    <a:pt x="134" y="984"/>
                  </a:lnTo>
                  <a:lnTo>
                    <a:pt x="151" y="995"/>
                  </a:lnTo>
                  <a:lnTo>
                    <a:pt x="156" y="1007"/>
                  </a:lnTo>
                  <a:lnTo>
                    <a:pt x="162" y="1022"/>
                  </a:lnTo>
                  <a:close/>
                  <a:moveTo>
                    <a:pt x="645" y="1022"/>
                  </a:moveTo>
                  <a:lnTo>
                    <a:pt x="640" y="1039"/>
                  </a:lnTo>
                  <a:lnTo>
                    <a:pt x="628" y="1056"/>
                  </a:lnTo>
                  <a:lnTo>
                    <a:pt x="617" y="1062"/>
                  </a:lnTo>
                  <a:lnTo>
                    <a:pt x="601" y="1068"/>
                  </a:lnTo>
                  <a:lnTo>
                    <a:pt x="584" y="1062"/>
                  </a:lnTo>
                  <a:lnTo>
                    <a:pt x="567" y="1056"/>
                  </a:lnTo>
                  <a:lnTo>
                    <a:pt x="562" y="1039"/>
                  </a:lnTo>
                  <a:lnTo>
                    <a:pt x="556" y="1022"/>
                  </a:lnTo>
                  <a:lnTo>
                    <a:pt x="562" y="1007"/>
                  </a:lnTo>
                  <a:lnTo>
                    <a:pt x="567" y="995"/>
                  </a:lnTo>
                  <a:lnTo>
                    <a:pt x="584" y="984"/>
                  </a:lnTo>
                  <a:lnTo>
                    <a:pt x="601" y="978"/>
                  </a:lnTo>
                  <a:lnTo>
                    <a:pt x="617" y="984"/>
                  </a:lnTo>
                  <a:lnTo>
                    <a:pt x="628" y="995"/>
                  </a:lnTo>
                  <a:lnTo>
                    <a:pt x="640" y="1007"/>
                  </a:lnTo>
                  <a:lnTo>
                    <a:pt x="645" y="1022"/>
                  </a:lnTo>
                  <a:close/>
                  <a:moveTo>
                    <a:pt x="668" y="556"/>
                  </a:moveTo>
                  <a:lnTo>
                    <a:pt x="668" y="450"/>
                  </a:lnTo>
                  <a:lnTo>
                    <a:pt x="723" y="450"/>
                  </a:lnTo>
                  <a:lnTo>
                    <a:pt x="684" y="556"/>
                  </a:lnTo>
                  <a:lnTo>
                    <a:pt x="668" y="556"/>
                  </a:lnTo>
                  <a:close/>
                  <a:moveTo>
                    <a:pt x="673" y="579"/>
                  </a:moveTo>
                  <a:lnTo>
                    <a:pt x="668" y="584"/>
                  </a:lnTo>
                  <a:lnTo>
                    <a:pt x="668" y="579"/>
                  </a:lnTo>
                  <a:lnTo>
                    <a:pt x="673" y="579"/>
                  </a:lnTo>
                  <a:close/>
                  <a:moveTo>
                    <a:pt x="67" y="450"/>
                  </a:moveTo>
                  <a:lnTo>
                    <a:pt x="139" y="450"/>
                  </a:lnTo>
                  <a:lnTo>
                    <a:pt x="139" y="556"/>
                  </a:lnTo>
                  <a:lnTo>
                    <a:pt x="78" y="556"/>
                  </a:lnTo>
                  <a:lnTo>
                    <a:pt x="67" y="450"/>
                  </a:lnTo>
                  <a:close/>
                  <a:moveTo>
                    <a:pt x="423" y="450"/>
                  </a:moveTo>
                  <a:lnTo>
                    <a:pt x="529" y="450"/>
                  </a:lnTo>
                  <a:lnTo>
                    <a:pt x="529" y="556"/>
                  </a:lnTo>
                  <a:lnTo>
                    <a:pt x="423" y="556"/>
                  </a:lnTo>
                  <a:lnTo>
                    <a:pt x="423" y="450"/>
                  </a:lnTo>
                  <a:close/>
                  <a:moveTo>
                    <a:pt x="295" y="434"/>
                  </a:moveTo>
                  <a:lnTo>
                    <a:pt x="295" y="333"/>
                  </a:lnTo>
                  <a:lnTo>
                    <a:pt x="401" y="328"/>
                  </a:lnTo>
                  <a:lnTo>
                    <a:pt x="401" y="434"/>
                  </a:lnTo>
                  <a:lnTo>
                    <a:pt x="295" y="434"/>
                  </a:lnTo>
                  <a:close/>
                  <a:moveTo>
                    <a:pt x="401" y="450"/>
                  </a:moveTo>
                  <a:lnTo>
                    <a:pt x="401" y="556"/>
                  </a:lnTo>
                  <a:lnTo>
                    <a:pt x="295" y="556"/>
                  </a:lnTo>
                  <a:lnTo>
                    <a:pt x="295" y="450"/>
                  </a:lnTo>
                  <a:lnTo>
                    <a:pt x="401" y="450"/>
                  </a:lnTo>
                  <a:close/>
                  <a:moveTo>
                    <a:pt x="162" y="434"/>
                  </a:moveTo>
                  <a:lnTo>
                    <a:pt x="162" y="339"/>
                  </a:lnTo>
                  <a:lnTo>
                    <a:pt x="273" y="333"/>
                  </a:lnTo>
                  <a:lnTo>
                    <a:pt x="273" y="434"/>
                  </a:lnTo>
                  <a:lnTo>
                    <a:pt x="162" y="434"/>
                  </a:lnTo>
                  <a:close/>
                  <a:moveTo>
                    <a:pt x="273" y="450"/>
                  </a:moveTo>
                  <a:lnTo>
                    <a:pt x="273" y="556"/>
                  </a:lnTo>
                  <a:lnTo>
                    <a:pt x="162" y="556"/>
                  </a:lnTo>
                  <a:lnTo>
                    <a:pt x="162" y="450"/>
                  </a:lnTo>
                  <a:lnTo>
                    <a:pt x="273" y="450"/>
                  </a:lnTo>
                  <a:close/>
                  <a:moveTo>
                    <a:pt x="273" y="579"/>
                  </a:moveTo>
                  <a:lnTo>
                    <a:pt x="273" y="655"/>
                  </a:lnTo>
                  <a:lnTo>
                    <a:pt x="162" y="645"/>
                  </a:lnTo>
                  <a:lnTo>
                    <a:pt x="162" y="579"/>
                  </a:lnTo>
                  <a:lnTo>
                    <a:pt x="273" y="579"/>
                  </a:lnTo>
                  <a:close/>
                  <a:moveTo>
                    <a:pt x="295" y="579"/>
                  </a:moveTo>
                  <a:lnTo>
                    <a:pt x="401" y="579"/>
                  </a:lnTo>
                  <a:lnTo>
                    <a:pt x="401" y="667"/>
                  </a:lnTo>
                  <a:lnTo>
                    <a:pt x="295" y="655"/>
                  </a:lnTo>
                  <a:lnTo>
                    <a:pt x="295" y="579"/>
                  </a:lnTo>
                  <a:close/>
                  <a:moveTo>
                    <a:pt x="423" y="579"/>
                  </a:moveTo>
                  <a:lnTo>
                    <a:pt x="529" y="579"/>
                  </a:lnTo>
                  <a:lnTo>
                    <a:pt x="529" y="678"/>
                  </a:lnTo>
                  <a:lnTo>
                    <a:pt x="423" y="667"/>
                  </a:lnTo>
                  <a:lnTo>
                    <a:pt x="423" y="579"/>
                  </a:lnTo>
                  <a:close/>
                  <a:moveTo>
                    <a:pt x="423" y="434"/>
                  </a:moveTo>
                  <a:lnTo>
                    <a:pt x="423" y="328"/>
                  </a:lnTo>
                  <a:lnTo>
                    <a:pt x="529" y="322"/>
                  </a:lnTo>
                  <a:lnTo>
                    <a:pt x="529" y="434"/>
                  </a:lnTo>
                  <a:lnTo>
                    <a:pt x="423" y="434"/>
                  </a:lnTo>
                  <a:close/>
                  <a:moveTo>
                    <a:pt x="545" y="450"/>
                  </a:moveTo>
                  <a:lnTo>
                    <a:pt x="651" y="450"/>
                  </a:lnTo>
                  <a:lnTo>
                    <a:pt x="651" y="556"/>
                  </a:lnTo>
                  <a:lnTo>
                    <a:pt x="545" y="556"/>
                  </a:lnTo>
                  <a:lnTo>
                    <a:pt x="545" y="450"/>
                  </a:lnTo>
                  <a:close/>
                  <a:moveTo>
                    <a:pt x="545" y="434"/>
                  </a:moveTo>
                  <a:lnTo>
                    <a:pt x="545" y="322"/>
                  </a:lnTo>
                  <a:lnTo>
                    <a:pt x="651" y="322"/>
                  </a:lnTo>
                  <a:lnTo>
                    <a:pt x="651" y="434"/>
                  </a:lnTo>
                  <a:lnTo>
                    <a:pt x="545" y="434"/>
                  </a:lnTo>
                  <a:close/>
                  <a:moveTo>
                    <a:pt x="56" y="339"/>
                  </a:moveTo>
                  <a:lnTo>
                    <a:pt x="139" y="339"/>
                  </a:lnTo>
                  <a:lnTo>
                    <a:pt x="139" y="434"/>
                  </a:lnTo>
                  <a:lnTo>
                    <a:pt x="67" y="434"/>
                  </a:lnTo>
                  <a:lnTo>
                    <a:pt x="67" y="450"/>
                  </a:lnTo>
                  <a:lnTo>
                    <a:pt x="56" y="339"/>
                  </a:lnTo>
                  <a:close/>
                  <a:moveTo>
                    <a:pt x="78" y="579"/>
                  </a:moveTo>
                  <a:lnTo>
                    <a:pt x="139" y="579"/>
                  </a:lnTo>
                  <a:lnTo>
                    <a:pt x="139" y="645"/>
                  </a:lnTo>
                  <a:lnTo>
                    <a:pt x="84" y="640"/>
                  </a:lnTo>
                  <a:lnTo>
                    <a:pt x="78" y="579"/>
                  </a:lnTo>
                  <a:close/>
                  <a:moveTo>
                    <a:pt x="545" y="678"/>
                  </a:moveTo>
                  <a:lnTo>
                    <a:pt x="545" y="579"/>
                  </a:lnTo>
                  <a:lnTo>
                    <a:pt x="651" y="579"/>
                  </a:lnTo>
                  <a:lnTo>
                    <a:pt x="651" y="634"/>
                  </a:lnTo>
                  <a:lnTo>
                    <a:pt x="628" y="689"/>
                  </a:lnTo>
                  <a:lnTo>
                    <a:pt x="545" y="678"/>
                  </a:lnTo>
                  <a:close/>
                  <a:moveTo>
                    <a:pt x="734" y="434"/>
                  </a:moveTo>
                  <a:lnTo>
                    <a:pt x="668" y="434"/>
                  </a:lnTo>
                  <a:lnTo>
                    <a:pt x="668" y="322"/>
                  </a:lnTo>
                  <a:lnTo>
                    <a:pt x="779" y="317"/>
                  </a:lnTo>
                  <a:lnTo>
                    <a:pt x="734" y="43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7" name="Freeform 69"/>
            <p:cNvSpPr>
              <a:spLocks/>
            </p:cNvSpPr>
            <p:nvPr/>
          </p:nvSpPr>
          <p:spPr bwMode="auto">
            <a:xfrm>
              <a:off x="1709738" y="704850"/>
              <a:ext cx="12700" cy="11113"/>
            </a:xfrm>
            <a:custGeom>
              <a:avLst/>
              <a:gdLst>
                <a:gd name="T0" fmla="*/ 0 w 38"/>
                <a:gd name="T1" fmla="*/ 15 h 38"/>
                <a:gd name="T2" fmla="*/ 6 w 38"/>
                <a:gd name="T3" fmla="*/ 32 h 38"/>
                <a:gd name="T4" fmla="*/ 17 w 38"/>
                <a:gd name="T5" fmla="*/ 38 h 38"/>
                <a:gd name="T6" fmla="*/ 33 w 38"/>
                <a:gd name="T7" fmla="*/ 32 h 38"/>
                <a:gd name="T8" fmla="*/ 38 w 38"/>
                <a:gd name="T9" fmla="*/ 15 h 38"/>
                <a:gd name="T10" fmla="*/ 33 w 38"/>
                <a:gd name="T11" fmla="*/ 4 h 38"/>
                <a:gd name="T12" fmla="*/ 17 w 38"/>
                <a:gd name="T13" fmla="*/ 0 h 38"/>
                <a:gd name="T14" fmla="*/ 6 w 38"/>
                <a:gd name="T15" fmla="*/ 4 h 38"/>
                <a:gd name="T16" fmla="*/ 0 w 38"/>
                <a:gd name="T17"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0" y="15"/>
                  </a:moveTo>
                  <a:lnTo>
                    <a:pt x="6" y="32"/>
                  </a:lnTo>
                  <a:lnTo>
                    <a:pt x="17" y="38"/>
                  </a:lnTo>
                  <a:lnTo>
                    <a:pt x="33" y="32"/>
                  </a:lnTo>
                  <a:lnTo>
                    <a:pt x="38" y="15"/>
                  </a:lnTo>
                  <a:lnTo>
                    <a:pt x="33" y="4"/>
                  </a:lnTo>
                  <a:lnTo>
                    <a:pt x="17" y="0"/>
                  </a:lnTo>
                  <a:lnTo>
                    <a:pt x="6" y="4"/>
                  </a:lnTo>
                  <a:lnTo>
                    <a:pt x="0" y="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478" name="Freeform 70"/>
            <p:cNvSpPr>
              <a:spLocks/>
            </p:cNvSpPr>
            <p:nvPr/>
          </p:nvSpPr>
          <p:spPr bwMode="auto">
            <a:xfrm>
              <a:off x="1862138" y="704850"/>
              <a:ext cx="11113" cy="11113"/>
            </a:xfrm>
            <a:custGeom>
              <a:avLst/>
              <a:gdLst>
                <a:gd name="T0" fmla="*/ 0 w 38"/>
                <a:gd name="T1" fmla="*/ 15 h 38"/>
                <a:gd name="T2" fmla="*/ 5 w 38"/>
                <a:gd name="T3" fmla="*/ 32 h 38"/>
                <a:gd name="T4" fmla="*/ 22 w 38"/>
                <a:gd name="T5" fmla="*/ 38 h 38"/>
                <a:gd name="T6" fmla="*/ 34 w 38"/>
                <a:gd name="T7" fmla="*/ 32 h 38"/>
                <a:gd name="T8" fmla="*/ 38 w 38"/>
                <a:gd name="T9" fmla="*/ 15 h 38"/>
                <a:gd name="T10" fmla="*/ 34 w 38"/>
                <a:gd name="T11" fmla="*/ 4 h 38"/>
                <a:gd name="T12" fmla="*/ 22 w 38"/>
                <a:gd name="T13" fmla="*/ 0 h 38"/>
                <a:gd name="T14" fmla="*/ 5 w 38"/>
                <a:gd name="T15" fmla="*/ 4 h 38"/>
                <a:gd name="T16" fmla="*/ 0 w 38"/>
                <a:gd name="T17"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0" y="15"/>
                  </a:moveTo>
                  <a:lnTo>
                    <a:pt x="5" y="32"/>
                  </a:lnTo>
                  <a:lnTo>
                    <a:pt x="22" y="38"/>
                  </a:lnTo>
                  <a:lnTo>
                    <a:pt x="34" y="32"/>
                  </a:lnTo>
                  <a:lnTo>
                    <a:pt x="38" y="15"/>
                  </a:lnTo>
                  <a:lnTo>
                    <a:pt x="34" y="4"/>
                  </a:lnTo>
                  <a:lnTo>
                    <a:pt x="22" y="0"/>
                  </a:lnTo>
                  <a:lnTo>
                    <a:pt x="5" y="4"/>
                  </a:lnTo>
                  <a:lnTo>
                    <a:pt x="0" y="15"/>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480" name="TextBox 479"/>
          <p:cNvSpPr txBox="1"/>
          <p:nvPr/>
        </p:nvSpPr>
        <p:spPr>
          <a:xfrm>
            <a:off x="9496425" y="3430588"/>
            <a:ext cx="1566863" cy="338137"/>
          </a:xfrm>
          <a:prstGeom prst="rect">
            <a:avLst/>
          </a:prstGeom>
          <a:noFill/>
        </p:spPr>
        <p:txBody>
          <a:bodyPr wrap="none">
            <a:spAutoFit/>
          </a:bodyPr>
          <a:lstStyle/>
          <a:p>
            <a:pPr eaLnBrk="1" fontAlgn="auto" hangingPunct="1">
              <a:spcBef>
                <a:spcPts val="0"/>
              </a:spcBef>
              <a:spcAft>
                <a:spcPts val="0"/>
              </a:spcAft>
              <a:defRPr/>
            </a:pPr>
            <a:r>
              <a:rPr lang="id-ID" sz="1600" dirty="0">
                <a:solidFill>
                  <a:schemeClr val="bg1"/>
                </a:solidFill>
                <a:latin typeface="+mj-lt"/>
              </a:rPr>
              <a:t>Market Research</a:t>
            </a:r>
          </a:p>
        </p:txBody>
      </p:sp>
      <p:sp>
        <p:nvSpPr>
          <p:cNvPr id="482" name="Rectangle 481"/>
          <p:cNvSpPr/>
          <p:nvPr/>
        </p:nvSpPr>
        <p:spPr>
          <a:xfrm>
            <a:off x="9504363" y="3687763"/>
            <a:ext cx="2328862" cy="646112"/>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Arial" charset="0"/>
              </a:rPr>
              <a:t>Lorem ipsum dolor sit amet, consectetur adipiscing elit. Nulla imperdiet</a:t>
            </a:r>
          </a:p>
        </p:txBody>
      </p:sp>
      <p:cxnSp>
        <p:nvCxnSpPr>
          <p:cNvPr id="483" name="Straight Connector 482"/>
          <p:cNvCxnSpPr/>
          <p:nvPr/>
        </p:nvCxnSpPr>
        <p:spPr>
          <a:xfrm>
            <a:off x="8534400" y="4497388"/>
            <a:ext cx="331628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453" name="Rectangle 452"/>
          <p:cNvSpPr>
            <a:spLocks noChangeAspect="1"/>
          </p:cNvSpPr>
          <p:nvPr/>
        </p:nvSpPr>
        <p:spPr>
          <a:xfrm>
            <a:off x="1184275" y="5524500"/>
            <a:ext cx="196850" cy="195263"/>
          </a:xfrm>
          <a:prstGeom prst="rect">
            <a:avLst/>
          </a:prstGeom>
          <a:solidFill>
            <a:srgbClr val="27AAE1"/>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04040"/>
              </a:solidFill>
            </a:endParaRPr>
          </a:p>
        </p:txBody>
      </p:sp>
      <p:sp>
        <p:nvSpPr>
          <p:cNvPr id="454" name="Rectangle 453"/>
          <p:cNvSpPr/>
          <p:nvPr/>
        </p:nvSpPr>
        <p:spPr>
          <a:xfrm>
            <a:off x="1524000" y="5483225"/>
            <a:ext cx="1649413" cy="277813"/>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a:t>
            </a:r>
          </a:p>
        </p:txBody>
      </p:sp>
      <p:sp>
        <p:nvSpPr>
          <p:cNvPr id="456" name="Rectangle 455"/>
          <p:cNvSpPr>
            <a:spLocks noChangeAspect="1"/>
          </p:cNvSpPr>
          <p:nvPr/>
        </p:nvSpPr>
        <p:spPr>
          <a:xfrm>
            <a:off x="3133725" y="5524500"/>
            <a:ext cx="196850" cy="195263"/>
          </a:xfrm>
          <a:prstGeom prst="rect">
            <a:avLst/>
          </a:prstGeom>
          <a:solidFill>
            <a:schemeClr val="bg1">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04040"/>
              </a:solidFill>
            </a:endParaRPr>
          </a:p>
        </p:txBody>
      </p:sp>
      <p:sp>
        <p:nvSpPr>
          <p:cNvPr id="457" name="Rectangle 456"/>
          <p:cNvSpPr/>
          <p:nvPr/>
        </p:nvSpPr>
        <p:spPr>
          <a:xfrm>
            <a:off x="3473450" y="5483225"/>
            <a:ext cx="1649413" cy="277813"/>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a:t>
            </a:r>
          </a:p>
        </p:txBody>
      </p:sp>
      <p:sp>
        <p:nvSpPr>
          <p:cNvPr id="468" name="Rectangle 467"/>
          <p:cNvSpPr>
            <a:spLocks noChangeAspect="1"/>
          </p:cNvSpPr>
          <p:nvPr/>
        </p:nvSpPr>
        <p:spPr>
          <a:xfrm>
            <a:off x="1184275" y="5961063"/>
            <a:ext cx="196850" cy="196850"/>
          </a:xfrm>
          <a:prstGeom prst="rect">
            <a:avLst/>
          </a:prstGeom>
          <a:solidFill>
            <a:srgbClr val="0070C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04040"/>
              </a:solidFill>
            </a:endParaRPr>
          </a:p>
        </p:txBody>
      </p:sp>
      <p:sp>
        <p:nvSpPr>
          <p:cNvPr id="469" name="Rectangle 468"/>
          <p:cNvSpPr/>
          <p:nvPr/>
        </p:nvSpPr>
        <p:spPr>
          <a:xfrm>
            <a:off x="1524000" y="5921375"/>
            <a:ext cx="1649413" cy="276225"/>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a:t>
            </a:r>
          </a:p>
        </p:txBody>
      </p:sp>
      <p:sp>
        <p:nvSpPr>
          <p:cNvPr id="481" name="Rectangle 480"/>
          <p:cNvSpPr>
            <a:spLocks noChangeAspect="1"/>
          </p:cNvSpPr>
          <p:nvPr/>
        </p:nvSpPr>
        <p:spPr>
          <a:xfrm>
            <a:off x="3133725" y="5961063"/>
            <a:ext cx="196850" cy="196850"/>
          </a:xfrm>
          <a:prstGeom prst="rect">
            <a:avLst/>
          </a:prstGeom>
          <a:solidFill>
            <a:srgbClr val="00A79D"/>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04040"/>
              </a:solidFill>
            </a:endParaRPr>
          </a:p>
        </p:txBody>
      </p:sp>
      <p:sp>
        <p:nvSpPr>
          <p:cNvPr id="484" name="Rectangle 483"/>
          <p:cNvSpPr/>
          <p:nvPr/>
        </p:nvSpPr>
        <p:spPr>
          <a:xfrm>
            <a:off x="3473450" y="5921375"/>
            <a:ext cx="1649413" cy="276225"/>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a:t>
            </a:r>
          </a:p>
        </p:txBody>
      </p:sp>
      <p:sp>
        <p:nvSpPr>
          <p:cNvPr id="485" name="Rectangle 484"/>
          <p:cNvSpPr>
            <a:spLocks noChangeAspect="1"/>
          </p:cNvSpPr>
          <p:nvPr/>
        </p:nvSpPr>
        <p:spPr>
          <a:xfrm>
            <a:off x="5037138" y="5524500"/>
            <a:ext cx="196850" cy="195263"/>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04040"/>
              </a:solidFill>
            </a:endParaRPr>
          </a:p>
        </p:txBody>
      </p:sp>
      <p:sp>
        <p:nvSpPr>
          <p:cNvPr id="486" name="Rectangle 485"/>
          <p:cNvSpPr/>
          <p:nvPr/>
        </p:nvSpPr>
        <p:spPr>
          <a:xfrm>
            <a:off x="5376863" y="5483225"/>
            <a:ext cx="1651000" cy="277813"/>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a:t>
            </a:r>
          </a:p>
        </p:txBody>
      </p:sp>
      <p:sp>
        <p:nvSpPr>
          <p:cNvPr id="487" name="Rectangle 486"/>
          <p:cNvSpPr>
            <a:spLocks noChangeAspect="1"/>
          </p:cNvSpPr>
          <p:nvPr/>
        </p:nvSpPr>
        <p:spPr>
          <a:xfrm>
            <a:off x="5037138" y="5961063"/>
            <a:ext cx="196850" cy="196850"/>
          </a:xfrm>
          <a:prstGeom prst="rect">
            <a:avLst/>
          </a:prstGeom>
          <a:solidFill>
            <a:srgbClr val="F68AB6"/>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04040"/>
              </a:solidFill>
            </a:endParaRPr>
          </a:p>
        </p:txBody>
      </p:sp>
      <p:sp>
        <p:nvSpPr>
          <p:cNvPr id="488" name="Rectangle 487"/>
          <p:cNvSpPr/>
          <p:nvPr/>
        </p:nvSpPr>
        <p:spPr>
          <a:xfrm>
            <a:off x="5376863" y="5921375"/>
            <a:ext cx="1651000" cy="276225"/>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75000"/>
                    <a:lumOff val="25000"/>
                  </a:schemeClr>
                </a:solidFill>
                <a:latin typeface="+mj-lt"/>
                <a:ea typeface="Roboto Light" panose="02000000000000000000" pitchFamily="2" charset="0"/>
                <a:cs typeface="Arial" charset="0"/>
              </a:rPr>
              <a:t>Lorem ipsum dolor </a:t>
            </a:r>
          </a:p>
        </p:txBody>
      </p:sp>
      <p:grpSp>
        <p:nvGrpSpPr>
          <p:cNvPr id="122931" name="Group 3"/>
          <p:cNvGrpSpPr>
            <a:grpSpLocks/>
          </p:cNvGrpSpPr>
          <p:nvPr/>
        </p:nvGrpSpPr>
        <p:grpSpPr bwMode="auto">
          <a:xfrm>
            <a:off x="1652588" y="1941513"/>
            <a:ext cx="1876425" cy="1339850"/>
            <a:chOff x="1858767" y="1941279"/>
            <a:chExt cx="1876040" cy="1340163"/>
          </a:xfrm>
        </p:grpSpPr>
        <p:sp>
          <p:nvSpPr>
            <p:cNvPr id="479" name="Rectangle 478"/>
            <p:cNvSpPr>
              <a:spLocks noChangeAspect="1"/>
            </p:cNvSpPr>
            <p:nvPr/>
          </p:nvSpPr>
          <p:spPr>
            <a:xfrm>
              <a:off x="1858767" y="2879710"/>
              <a:ext cx="133323" cy="13338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89" name="Rectangle 488"/>
            <p:cNvSpPr>
              <a:spLocks noChangeAspect="1"/>
            </p:cNvSpPr>
            <p:nvPr/>
          </p:nvSpPr>
          <p:spPr>
            <a:xfrm>
              <a:off x="1992090" y="2879710"/>
              <a:ext cx="134909" cy="13338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0" name="Rectangle 489"/>
            <p:cNvSpPr>
              <a:spLocks noChangeAspect="1"/>
            </p:cNvSpPr>
            <p:nvPr/>
          </p:nvSpPr>
          <p:spPr>
            <a:xfrm>
              <a:off x="2260322" y="2879710"/>
              <a:ext cx="134910" cy="13338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1" name="Rectangle 490"/>
            <p:cNvSpPr>
              <a:spLocks noChangeAspect="1"/>
            </p:cNvSpPr>
            <p:nvPr/>
          </p:nvSpPr>
          <p:spPr>
            <a:xfrm>
              <a:off x="2395232" y="2879710"/>
              <a:ext cx="133323" cy="13338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2" name="Rectangle 491"/>
            <p:cNvSpPr>
              <a:spLocks noChangeAspect="1"/>
            </p:cNvSpPr>
            <p:nvPr/>
          </p:nvSpPr>
          <p:spPr>
            <a:xfrm>
              <a:off x="1858767" y="3013091"/>
              <a:ext cx="133323" cy="134970"/>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3" name="Rectangle 492"/>
            <p:cNvSpPr>
              <a:spLocks noChangeAspect="1"/>
            </p:cNvSpPr>
            <p:nvPr/>
          </p:nvSpPr>
          <p:spPr>
            <a:xfrm>
              <a:off x="1992090" y="3013091"/>
              <a:ext cx="134909" cy="134970"/>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4" name="Rectangle 493"/>
            <p:cNvSpPr>
              <a:spLocks noChangeAspect="1"/>
            </p:cNvSpPr>
            <p:nvPr/>
          </p:nvSpPr>
          <p:spPr>
            <a:xfrm>
              <a:off x="2126999" y="3013091"/>
              <a:ext cx="133323" cy="134970"/>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5" name="Rectangle 494"/>
            <p:cNvSpPr>
              <a:spLocks noChangeAspect="1"/>
            </p:cNvSpPr>
            <p:nvPr/>
          </p:nvSpPr>
          <p:spPr>
            <a:xfrm>
              <a:off x="1992090" y="3148061"/>
              <a:ext cx="134909" cy="13338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6" name="Rectangle 495"/>
            <p:cNvSpPr>
              <a:spLocks noChangeAspect="1"/>
            </p:cNvSpPr>
            <p:nvPr/>
          </p:nvSpPr>
          <p:spPr>
            <a:xfrm>
              <a:off x="3065019" y="2343010"/>
              <a:ext cx="133323" cy="134970"/>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7" name="Rectangle 496"/>
            <p:cNvSpPr>
              <a:spLocks noChangeAspect="1"/>
            </p:cNvSpPr>
            <p:nvPr/>
          </p:nvSpPr>
          <p:spPr>
            <a:xfrm>
              <a:off x="3333251" y="2209629"/>
              <a:ext cx="133323" cy="13338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8" name="Rectangle 497"/>
            <p:cNvSpPr>
              <a:spLocks noChangeAspect="1"/>
            </p:cNvSpPr>
            <p:nvPr/>
          </p:nvSpPr>
          <p:spPr>
            <a:xfrm>
              <a:off x="3333251" y="2074660"/>
              <a:ext cx="133323" cy="134969"/>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9" name="Rectangle 498"/>
            <p:cNvSpPr>
              <a:spLocks noChangeAspect="1"/>
            </p:cNvSpPr>
            <p:nvPr/>
          </p:nvSpPr>
          <p:spPr>
            <a:xfrm>
              <a:off x="3466574" y="2074660"/>
              <a:ext cx="134910" cy="134969"/>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00" name="Rectangle 499"/>
            <p:cNvSpPr>
              <a:spLocks noChangeAspect="1"/>
            </p:cNvSpPr>
            <p:nvPr/>
          </p:nvSpPr>
          <p:spPr>
            <a:xfrm>
              <a:off x="3601484" y="2074660"/>
              <a:ext cx="133323" cy="134969"/>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01" name="Rectangle 500"/>
            <p:cNvSpPr>
              <a:spLocks noChangeAspect="1"/>
            </p:cNvSpPr>
            <p:nvPr/>
          </p:nvSpPr>
          <p:spPr>
            <a:xfrm>
              <a:off x="3198342" y="1941279"/>
              <a:ext cx="134909" cy="13338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02" name="Rectangle 501"/>
            <p:cNvSpPr>
              <a:spLocks noChangeAspect="1"/>
            </p:cNvSpPr>
            <p:nvPr/>
          </p:nvSpPr>
          <p:spPr>
            <a:xfrm>
              <a:off x="3466574" y="1941279"/>
              <a:ext cx="134910" cy="13338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grpSp>
        <p:nvGrpSpPr>
          <p:cNvPr id="122932" name="Group 4"/>
          <p:cNvGrpSpPr>
            <a:grpSpLocks/>
          </p:cNvGrpSpPr>
          <p:nvPr/>
        </p:nvGrpSpPr>
        <p:grpSpPr bwMode="auto">
          <a:xfrm>
            <a:off x="5538788" y="2611438"/>
            <a:ext cx="401637" cy="536575"/>
            <a:chOff x="5744847" y="2611367"/>
            <a:chExt cx="402010" cy="536057"/>
          </a:xfrm>
        </p:grpSpPr>
        <p:sp>
          <p:nvSpPr>
            <p:cNvPr id="503" name="Rectangle 502"/>
            <p:cNvSpPr>
              <a:spLocks noChangeAspect="1"/>
            </p:cNvSpPr>
            <p:nvPr/>
          </p:nvSpPr>
          <p:spPr>
            <a:xfrm>
              <a:off x="6013383" y="2611367"/>
              <a:ext cx="133474" cy="13322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04" name="Rectangle 503"/>
            <p:cNvSpPr>
              <a:spLocks noChangeAspect="1"/>
            </p:cNvSpPr>
            <p:nvPr/>
          </p:nvSpPr>
          <p:spPr>
            <a:xfrm>
              <a:off x="5744847" y="2746174"/>
              <a:ext cx="133474" cy="13322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05" name="Rectangle 504"/>
            <p:cNvSpPr>
              <a:spLocks noChangeAspect="1"/>
            </p:cNvSpPr>
            <p:nvPr/>
          </p:nvSpPr>
          <p:spPr>
            <a:xfrm>
              <a:off x="5878321" y="2746174"/>
              <a:ext cx="135062" cy="13322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06" name="Rectangle 505"/>
            <p:cNvSpPr>
              <a:spLocks noChangeAspect="1"/>
            </p:cNvSpPr>
            <p:nvPr/>
          </p:nvSpPr>
          <p:spPr>
            <a:xfrm>
              <a:off x="6013383" y="2746174"/>
              <a:ext cx="133474" cy="13322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07" name="Rectangle 506"/>
            <p:cNvSpPr>
              <a:spLocks noChangeAspect="1"/>
            </p:cNvSpPr>
            <p:nvPr/>
          </p:nvSpPr>
          <p:spPr>
            <a:xfrm>
              <a:off x="5878321" y="2879395"/>
              <a:ext cx="135062" cy="13322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08" name="Rectangle 507"/>
            <p:cNvSpPr>
              <a:spLocks noChangeAspect="1"/>
            </p:cNvSpPr>
            <p:nvPr/>
          </p:nvSpPr>
          <p:spPr>
            <a:xfrm>
              <a:off x="6013383" y="2879395"/>
              <a:ext cx="133474" cy="13322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09" name="Rectangle 508"/>
            <p:cNvSpPr>
              <a:spLocks noChangeAspect="1"/>
            </p:cNvSpPr>
            <p:nvPr/>
          </p:nvSpPr>
          <p:spPr>
            <a:xfrm>
              <a:off x="5744847" y="3014203"/>
              <a:ext cx="133474" cy="133221"/>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Tree>
  </p:cSld>
  <p:clrMapOvr>
    <a:masterClrMapping/>
  </p:clrMapOvr>
  <p:transition spd="slow">
    <p:fade/>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100"/>
          <p:cNvSpPr/>
          <p:nvPr/>
        </p:nvSpPr>
        <p:spPr>
          <a:xfrm>
            <a:off x="504825" y="0"/>
            <a:ext cx="2873375" cy="3603625"/>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23907"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BAF6103-FD46-454B-857C-2FA024E175CB}" type="slidenum">
              <a:rPr lang="en-US" altLang="zh-CN" smtClean="0">
                <a:solidFill>
                  <a:srgbClr val="D9D9D9"/>
                </a:solidFill>
                <a:latin typeface="Calibri Light" pitchFamily="34" charset="0"/>
              </a:rPr>
              <a:pPr/>
              <a:t>78</a:t>
            </a:fld>
            <a:endParaRPr lang="en-US" altLang="zh-CN" smtClean="0">
              <a:solidFill>
                <a:srgbClr val="D9D9D9"/>
              </a:solidFill>
              <a:latin typeface="Calibri Light" pitchFamily="34" charset="0"/>
            </a:endParaRPr>
          </a:p>
        </p:txBody>
      </p:sp>
      <p:sp>
        <p:nvSpPr>
          <p:cNvPr id="123908" name="Rectangle 45"/>
          <p:cNvSpPr>
            <a:spLocks noChangeArrowheads="1"/>
          </p:cNvSpPr>
          <p:nvPr/>
        </p:nvSpPr>
        <p:spPr bwMode="auto">
          <a:xfrm>
            <a:off x="612775" y="2020888"/>
            <a:ext cx="27701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5400" noProof="1">
                <a:solidFill>
                  <a:srgbClr val="27AAE1"/>
                </a:solidFill>
                <a:latin typeface="Abraham Lincoln" pitchFamily="2" charset="0"/>
                <a:ea typeface="Lato Light"/>
                <a:cs typeface="Lato Light"/>
              </a:rPr>
              <a:t>World Map</a:t>
            </a:r>
          </a:p>
        </p:txBody>
      </p:sp>
      <p:sp>
        <p:nvSpPr>
          <p:cNvPr id="123909" name="Rectangle 47"/>
          <p:cNvSpPr>
            <a:spLocks noChangeArrowheads="1"/>
          </p:cNvSpPr>
          <p:nvPr/>
        </p:nvSpPr>
        <p:spPr bwMode="auto">
          <a:xfrm>
            <a:off x="615950" y="2708275"/>
            <a:ext cx="27479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2813" eaLnBrk="1" hangingPunct="1"/>
            <a:r>
              <a:rPr lang="en-US" altLang="zh-CN" sz="6600" noProof="1">
                <a:solidFill>
                  <a:srgbClr val="27AAE1"/>
                </a:solidFill>
                <a:latin typeface="Abraham Lincoln" pitchFamily="2" charset="0"/>
                <a:ea typeface="Lato Light"/>
                <a:cs typeface="Lato Light"/>
              </a:rPr>
              <a:t>Our hero</a:t>
            </a:r>
          </a:p>
        </p:txBody>
      </p:sp>
      <p:grpSp>
        <p:nvGrpSpPr>
          <p:cNvPr id="3" name="Groupe 13"/>
          <p:cNvGrpSpPr/>
          <p:nvPr/>
        </p:nvGrpSpPr>
        <p:grpSpPr>
          <a:xfrm>
            <a:off x="4006317" y="1264801"/>
            <a:ext cx="7265056" cy="4110296"/>
            <a:chOff x="250824" y="1412876"/>
            <a:chExt cx="8605840" cy="4868861"/>
          </a:xfrm>
          <a:solidFill>
            <a:schemeClr val="bg1">
              <a:lumMod val="65000"/>
            </a:schemeClr>
          </a:solidFill>
        </p:grpSpPr>
        <p:sp>
          <p:nvSpPr>
            <p:cNvPr id="4" name="Freeform 6"/>
            <p:cNvSpPr>
              <a:spLocks/>
            </p:cNvSpPr>
            <p:nvPr/>
          </p:nvSpPr>
          <p:spPr bwMode="auto">
            <a:xfrm>
              <a:off x="7023100" y="5295900"/>
              <a:ext cx="3175" cy="1428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fr-FR">
                <a:latin typeface="+mn-lt"/>
              </a:endParaRPr>
            </a:p>
          </p:txBody>
        </p:sp>
        <p:sp>
          <p:nvSpPr>
            <p:cNvPr id="5" name="Freeform 7"/>
            <p:cNvSpPr>
              <a:spLocks/>
            </p:cNvSpPr>
            <p:nvPr/>
          </p:nvSpPr>
          <p:spPr bwMode="auto">
            <a:xfrm>
              <a:off x="4926013" y="3322638"/>
              <a:ext cx="6350" cy="9524"/>
            </a:xfrm>
            <a:custGeom>
              <a:avLst/>
              <a:gdLst>
                <a:gd name="T0" fmla="*/ 0 w 4"/>
                <a:gd name="T1" fmla="*/ 0 h 6"/>
                <a:gd name="T2" fmla="*/ 4 w 4"/>
                <a:gd name="T3" fmla="*/ 6 h 6"/>
                <a:gd name="T4" fmla="*/ 4 w 4"/>
                <a:gd name="T5" fmla="*/ 6 h 6"/>
                <a:gd name="T6" fmla="*/ 4 w 4"/>
                <a:gd name="T7" fmla="*/ 2 h 6"/>
                <a:gd name="T8" fmla="*/ 4 w 4"/>
                <a:gd name="T9" fmla="*/ 0 h 6"/>
                <a:gd name="T10" fmla="*/ 0 w 4"/>
                <a:gd name="T11" fmla="*/ 0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lnTo>
                    <a:pt x="4" y="6"/>
                  </a:lnTo>
                  <a:lnTo>
                    <a:pt x="4" y="6"/>
                  </a:lnTo>
                  <a:lnTo>
                    <a:pt x="4" y="2"/>
                  </a:lnTo>
                  <a:lnTo>
                    <a:pt x="4" y="0"/>
                  </a:lnTo>
                  <a:lnTo>
                    <a:pt x="0" y="0"/>
                  </a:lnTo>
                  <a:lnTo>
                    <a:pt x="0" y="0"/>
                  </a:lnTo>
                  <a:close/>
                </a:path>
              </a:pathLst>
            </a:custGeom>
            <a:grpFill/>
            <a:ln>
              <a:noFill/>
            </a:ln>
            <a:extLst/>
          </p:spPr>
          <p:txBody>
            <a:bodyPr/>
            <a:lstStyle/>
            <a:p>
              <a:pPr eaLnBrk="1" fontAlgn="auto" hangingPunct="1">
                <a:spcBef>
                  <a:spcPts val="0"/>
                </a:spcBef>
                <a:spcAft>
                  <a:spcPts val="0"/>
                </a:spcAft>
                <a:defRPr/>
              </a:pPr>
              <a:endParaRPr lang="fr-FR">
                <a:latin typeface="+mn-lt"/>
              </a:endParaRPr>
            </a:p>
          </p:txBody>
        </p:sp>
        <p:sp>
          <p:nvSpPr>
            <p:cNvPr id="6" name="Freeform 8"/>
            <p:cNvSpPr>
              <a:spLocks noEditPoints="1"/>
            </p:cNvSpPr>
            <p:nvPr/>
          </p:nvSpPr>
          <p:spPr bwMode="auto">
            <a:xfrm>
              <a:off x="7019924" y="4449762"/>
              <a:ext cx="1560514" cy="1552575"/>
            </a:xfrm>
            <a:custGeom>
              <a:avLst/>
              <a:gdLst>
                <a:gd name="T0" fmla="*/ 529 w 983"/>
                <a:gd name="T1" fmla="*/ 204 h 978"/>
                <a:gd name="T2" fmla="*/ 552 w 983"/>
                <a:gd name="T3" fmla="*/ 226 h 978"/>
                <a:gd name="T4" fmla="*/ 482 w 983"/>
                <a:gd name="T5" fmla="*/ 193 h 978"/>
                <a:gd name="T6" fmla="*/ 400 w 983"/>
                <a:gd name="T7" fmla="*/ 197 h 978"/>
                <a:gd name="T8" fmla="*/ 382 w 983"/>
                <a:gd name="T9" fmla="*/ 161 h 978"/>
                <a:gd name="T10" fmla="*/ 319 w 983"/>
                <a:gd name="T11" fmla="*/ 110 h 978"/>
                <a:gd name="T12" fmla="*/ 290 w 983"/>
                <a:gd name="T13" fmla="*/ 81 h 978"/>
                <a:gd name="T14" fmla="*/ 323 w 983"/>
                <a:gd name="T15" fmla="*/ 76 h 978"/>
                <a:gd name="T16" fmla="*/ 375 w 983"/>
                <a:gd name="T17" fmla="*/ 74 h 978"/>
                <a:gd name="T18" fmla="*/ 473 w 983"/>
                <a:gd name="T19" fmla="*/ 121 h 978"/>
                <a:gd name="T20" fmla="*/ 516 w 983"/>
                <a:gd name="T21" fmla="*/ 173 h 978"/>
                <a:gd name="T22" fmla="*/ 473 w 983"/>
                <a:gd name="T23" fmla="*/ 857 h 978"/>
                <a:gd name="T24" fmla="*/ 525 w 983"/>
                <a:gd name="T25" fmla="*/ 895 h 978"/>
                <a:gd name="T26" fmla="*/ 600 w 983"/>
                <a:gd name="T27" fmla="*/ 530 h 978"/>
                <a:gd name="T28" fmla="*/ 552 w 983"/>
                <a:gd name="T29" fmla="*/ 461 h 978"/>
                <a:gd name="T30" fmla="*/ 491 w 983"/>
                <a:gd name="T31" fmla="*/ 363 h 978"/>
                <a:gd name="T32" fmla="*/ 455 w 983"/>
                <a:gd name="T33" fmla="*/ 293 h 978"/>
                <a:gd name="T34" fmla="*/ 433 w 983"/>
                <a:gd name="T35" fmla="*/ 295 h 978"/>
                <a:gd name="T36" fmla="*/ 422 w 983"/>
                <a:gd name="T37" fmla="*/ 363 h 978"/>
                <a:gd name="T38" fmla="*/ 361 w 983"/>
                <a:gd name="T39" fmla="*/ 334 h 978"/>
                <a:gd name="T40" fmla="*/ 328 w 983"/>
                <a:gd name="T41" fmla="*/ 271 h 978"/>
                <a:gd name="T42" fmla="*/ 281 w 983"/>
                <a:gd name="T43" fmla="*/ 276 h 978"/>
                <a:gd name="T44" fmla="*/ 250 w 983"/>
                <a:gd name="T45" fmla="*/ 320 h 978"/>
                <a:gd name="T46" fmla="*/ 178 w 983"/>
                <a:gd name="T47" fmla="*/ 325 h 978"/>
                <a:gd name="T48" fmla="*/ 136 w 983"/>
                <a:gd name="T49" fmla="*/ 387 h 978"/>
                <a:gd name="T50" fmla="*/ 91 w 983"/>
                <a:gd name="T51" fmla="*/ 419 h 978"/>
                <a:gd name="T52" fmla="*/ 11 w 983"/>
                <a:gd name="T53" fmla="*/ 463 h 978"/>
                <a:gd name="T54" fmla="*/ 13 w 983"/>
                <a:gd name="T55" fmla="*/ 564 h 978"/>
                <a:gd name="T56" fmla="*/ 37 w 983"/>
                <a:gd name="T57" fmla="*/ 638 h 978"/>
                <a:gd name="T58" fmla="*/ 44 w 983"/>
                <a:gd name="T59" fmla="*/ 711 h 978"/>
                <a:gd name="T60" fmla="*/ 134 w 983"/>
                <a:gd name="T61" fmla="*/ 700 h 978"/>
                <a:gd name="T62" fmla="*/ 279 w 983"/>
                <a:gd name="T63" fmla="*/ 649 h 978"/>
                <a:gd name="T64" fmla="*/ 330 w 983"/>
                <a:gd name="T65" fmla="*/ 691 h 978"/>
                <a:gd name="T66" fmla="*/ 375 w 983"/>
                <a:gd name="T67" fmla="*/ 678 h 978"/>
                <a:gd name="T68" fmla="*/ 370 w 983"/>
                <a:gd name="T69" fmla="*/ 720 h 978"/>
                <a:gd name="T70" fmla="*/ 395 w 983"/>
                <a:gd name="T71" fmla="*/ 736 h 978"/>
                <a:gd name="T72" fmla="*/ 437 w 983"/>
                <a:gd name="T73" fmla="*/ 788 h 978"/>
                <a:gd name="T74" fmla="*/ 505 w 983"/>
                <a:gd name="T75" fmla="*/ 805 h 978"/>
                <a:gd name="T76" fmla="*/ 556 w 983"/>
                <a:gd name="T77" fmla="*/ 770 h 978"/>
                <a:gd name="T78" fmla="*/ 569 w 983"/>
                <a:gd name="T79" fmla="*/ 711 h 978"/>
                <a:gd name="T80" fmla="*/ 603 w 983"/>
                <a:gd name="T81" fmla="*/ 637 h 978"/>
                <a:gd name="T82" fmla="*/ 232 w 983"/>
                <a:gd name="T83" fmla="*/ 18 h 978"/>
                <a:gd name="T84" fmla="*/ 223 w 983"/>
                <a:gd name="T85" fmla="*/ 34 h 978"/>
                <a:gd name="T86" fmla="*/ 967 w 983"/>
                <a:gd name="T87" fmla="*/ 792 h 978"/>
                <a:gd name="T88" fmla="*/ 913 w 983"/>
                <a:gd name="T89" fmla="*/ 722 h 978"/>
                <a:gd name="T90" fmla="*/ 922 w 983"/>
                <a:gd name="T91" fmla="*/ 794 h 978"/>
                <a:gd name="T92" fmla="*/ 938 w 983"/>
                <a:gd name="T93" fmla="*/ 859 h 978"/>
                <a:gd name="T94" fmla="*/ 967 w 983"/>
                <a:gd name="T95" fmla="*/ 792 h 978"/>
                <a:gd name="T96" fmla="*/ 846 w 983"/>
                <a:gd name="T97" fmla="*/ 915 h 978"/>
                <a:gd name="T98" fmla="*/ 802 w 983"/>
                <a:gd name="T99" fmla="*/ 950 h 978"/>
                <a:gd name="T100" fmla="*/ 862 w 983"/>
                <a:gd name="T101" fmla="*/ 971 h 978"/>
                <a:gd name="T102" fmla="*/ 895 w 983"/>
                <a:gd name="T103" fmla="*/ 904 h 978"/>
                <a:gd name="T104" fmla="*/ 893 w 983"/>
                <a:gd name="T105" fmla="*/ 854 h 978"/>
                <a:gd name="T106" fmla="*/ 116 w 983"/>
                <a:gd name="T107" fmla="*/ 39 h 978"/>
                <a:gd name="T108" fmla="*/ 165 w 983"/>
                <a:gd name="T109" fmla="*/ 19 h 978"/>
                <a:gd name="T110" fmla="*/ 98 w 983"/>
                <a:gd name="T111" fmla="*/ 32 h 978"/>
                <a:gd name="T112" fmla="*/ 91 w 983"/>
                <a:gd name="T113" fmla="*/ 103 h 978"/>
                <a:gd name="T114" fmla="*/ 114 w 983"/>
                <a:gd name="T115" fmla="*/ 106 h 978"/>
                <a:gd name="T116" fmla="*/ 138 w 983"/>
                <a:gd name="T117" fmla="*/ 119 h 978"/>
                <a:gd name="T118" fmla="*/ 131 w 983"/>
                <a:gd name="T119" fmla="*/ 72 h 978"/>
                <a:gd name="T120" fmla="*/ 205 w 983"/>
                <a:gd name="T121" fmla="*/ 211 h 978"/>
                <a:gd name="T122" fmla="*/ 178 w 983"/>
                <a:gd name="T123" fmla="*/ 215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3" h="978">
                  <a:moveTo>
                    <a:pt x="516" y="173"/>
                  </a:moveTo>
                  <a:lnTo>
                    <a:pt x="516" y="173"/>
                  </a:lnTo>
                  <a:lnTo>
                    <a:pt x="514" y="175"/>
                  </a:lnTo>
                  <a:lnTo>
                    <a:pt x="513" y="179"/>
                  </a:lnTo>
                  <a:lnTo>
                    <a:pt x="513" y="182"/>
                  </a:lnTo>
                  <a:lnTo>
                    <a:pt x="514" y="186"/>
                  </a:lnTo>
                  <a:lnTo>
                    <a:pt x="514" y="186"/>
                  </a:lnTo>
                  <a:lnTo>
                    <a:pt x="518" y="190"/>
                  </a:lnTo>
                  <a:lnTo>
                    <a:pt x="522" y="191"/>
                  </a:lnTo>
                  <a:lnTo>
                    <a:pt x="522" y="191"/>
                  </a:lnTo>
                  <a:lnTo>
                    <a:pt x="525" y="193"/>
                  </a:lnTo>
                  <a:lnTo>
                    <a:pt x="529" y="195"/>
                  </a:lnTo>
                  <a:lnTo>
                    <a:pt x="529" y="195"/>
                  </a:lnTo>
                  <a:lnTo>
                    <a:pt x="529" y="197"/>
                  </a:lnTo>
                  <a:lnTo>
                    <a:pt x="529" y="199"/>
                  </a:lnTo>
                  <a:lnTo>
                    <a:pt x="529" y="202"/>
                  </a:lnTo>
                  <a:lnTo>
                    <a:pt x="529" y="204"/>
                  </a:lnTo>
                  <a:lnTo>
                    <a:pt x="529" y="204"/>
                  </a:lnTo>
                  <a:lnTo>
                    <a:pt x="533" y="204"/>
                  </a:lnTo>
                  <a:lnTo>
                    <a:pt x="534" y="206"/>
                  </a:lnTo>
                  <a:lnTo>
                    <a:pt x="534" y="206"/>
                  </a:lnTo>
                  <a:lnTo>
                    <a:pt x="534" y="208"/>
                  </a:lnTo>
                  <a:lnTo>
                    <a:pt x="534" y="209"/>
                  </a:lnTo>
                  <a:lnTo>
                    <a:pt x="534" y="211"/>
                  </a:lnTo>
                  <a:lnTo>
                    <a:pt x="536" y="215"/>
                  </a:lnTo>
                  <a:lnTo>
                    <a:pt x="536" y="215"/>
                  </a:lnTo>
                  <a:lnTo>
                    <a:pt x="538" y="215"/>
                  </a:lnTo>
                  <a:lnTo>
                    <a:pt x="540" y="215"/>
                  </a:lnTo>
                  <a:lnTo>
                    <a:pt x="545" y="217"/>
                  </a:lnTo>
                  <a:lnTo>
                    <a:pt x="545" y="217"/>
                  </a:lnTo>
                  <a:lnTo>
                    <a:pt x="547" y="219"/>
                  </a:lnTo>
                  <a:lnTo>
                    <a:pt x="549" y="222"/>
                  </a:lnTo>
                  <a:lnTo>
                    <a:pt x="549" y="222"/>
                  </a:lnTo>
                  <a:lnTo>
                    <a:pt x="552" y="226"/>
                  </a:lnTo>
                  <a:lnTo>
                    <a:pt x="558" y="229"/>
                  </a:lnTo>
                  <a:lnTo>
                    <a:pt x="562" y="235"/>
                  </a:lnTo>
                  <a:lnTo>
                    <a:pt x="562" y="238"/>
                  </a:lnTo>
                  <a:lnTo>
                    <a:pt x="560" y="240"/>
                  </a:lnTo>
                  <a:lnTo>
                    <a:pt x="560" y="240"/>
                  </a:lnTo>
                  <a:lnTo>
                    <a:pt x="554" y="240"/>
                  </a:lnTo>
                  <a:lnTo>
                    <a:pt x="549" y="240"/>
                  </a:lnTo>
                  <a:lnTo>
                    <a:pt x="538" y="237"/>
                  </a:lnTo>
                  <a:lnTo>
                    <a:pt x="538" y="237"/>
                  </a:lnTo>
                  <a:lnTo>
                    <a:pt x="529" y="231"/>
                  </a:lnTo>
                  <a:lnTo>
                    <a:pt x="518" y="226"/>
                  </a:lnTo>
                  <a:lnTo>
                    <a:pt x="511" y="217"/>
                  </a:lnTo>
                  <a:lnTo>
                    <a:pt x="502" y="208"/>
                  </a:lnTo>
                  <a:lnTo>
                    <a:pt x="502" y="208"/>
                  </a:lnTo>
                  <a:lnTo>
                    <a:pt x="493" y="199"/>
                  </a:lnTo>
                  <a:lnTo>
                    <a:pt x="487" y="195"/>
                  </a:lnTo>
                  <a:lnTo>
                    <a:pt x="482" y="193"/>
                  </a:lnTo>
                  <a:lnTo>
                    <a:pt x="482" y="193"/>
                  </a:lnTo>
                  <a:lnTo>
                    <a:pt x="475" y="191"/>
                  </a:lnTo>
                  <a:lnTo>
                    <a:pt x="466" y="193"/>
                  </a:lnTo>
                  <a:lnTo>
                    <a:pt x="458" y="197"/>
                  </a:lnTo>
                  <a:lnTo>
                    <a:pt x="453" y="202"/>
                  </a:lnTo>
                  <a:lnTo>
                    <a:pt x="453" y="202"/>
                  </a:lnTo>
                  <a:lnTo>
                    <a:pt x="446" y="209"/>
                  </a:lnTo>
                  <a:lnTo>
                    <a:pt x="442" y="213"/>
                  </a:lnTo>
                  <a:lnTo>
                    <a:pt x="435" y="213"/>
                  </a:lnTo>
                  <a:lnTo>
                    <a:pt x="435" y="213"/>
                  </a:lnTo>
                  <a:lnTo>
                    <a:pt x="428" y="213"/>
                  </a:lnTo>
                  <a:lnTo>
                    <a:pt x="420" y="213"/>
                  </a:lnTo>
                  <a:lnTo>
                    <a:pt x="413" y="211"/>
                  </a:lnTo>
                  <a:lnTo>
                    <a:pt x="408" y="206"/>
                  </a:lnTo>
                  <a:lnTo>
                    <a:pt x="408" y="206"/>
                  </a:lnTo>
                  <a:lnTo>
                    <a:pt x="404" y="200"/>
                  </a:lnTo>
                  <a:lnTo>
                    <a:pt x="400" y="197"/>
                  </a:lnTo>
                  <a:lnTo>
                    <a:pt x="395" y="197"/>
                  </a:lnTo>
                  <a:lnTo>
                    <a:pt x="390" y="197"/>
                  </a:lnTo>
                  <a:lnTo>
                    <a:pt x="390" y="197"/>
                  </a:lnTo>
                  <a:lnTo>
                    <a:pt x="381" y="199"/>
                  </a:lnTo>
                  <a:lnTo>
                    <a:pt x="375" y="200"/>
                  </a:lnTo>
                  <a:lnTo>
                    <a:pt x="371" y="200"/>
                  </a:lnTo>
                  <a:lnTo>
                    <a:pt x="371" y="200"/>
                  </a:lnTo>
                  <a:lnTo>
                    <a:pt x="368" y="197"/>
                  </a:lnTo>
                  <a:lnTo>
                    <a:pt x="368" y="193"/>
                  </a:lnTo>
                  <a:lnTo>
                    <a:pt x="370" y="188"/>
                  </a:lnTo>
                  <a:lnTo>
                    <a:pt x="371" y="184"/>
                  </a:lnTo>
                  <a:lnTo>
                    <a:pt x="371" y="184"/>
                  </a:lnTo>
                  <a:lnTo>
                    <a:pt x="379" y="179"/>
                  </a:lnTo>
                  <a:lnTo>
                    <a:pt x="381" y="175"/>
                  </a:lnTo>
                  <a:lnTo>
                    <a:pt x="382" y="170"/>
                  </a:lnTo>
                  <a:lnTo>
                    <a:pt x="382" y="170"/>
                  </a:lnTo>
                  <a:lnTo>
                    <a:pt x="382" y="161"/>
                  </a:lnTo>
                  <a:lnTo>
                    <a:pt x="382" y="161"/>
                  </a:lnTo>
                  <a:lnTo>
                    <a:pt x="381" y="157"/>
                  </a:lnTo>
                  <a:lnTo>
                    <a:pt x="379" y="153"/>
                  </a:lnTo>
                  <a:lnTo>
                    <a:pt x="373" y="146"/>
                  </a:lnTo>
                  <a:lnTo>
                    <a:pt x="373" y="146"/>
                  </a:lnTo>
                  <a:lnTo>
                    <a:pt x="368" y="139"/>
                  </a:lnTo>
                  <a:lnTo>
                    <a:pt x="366" y="137"/>
                  </a:lnTo>
                  <a:lnTo>
                    <a:pt x="362" y="133"/>
                  </a:lnTo>
                  <a:lnTo>
                    <a:pt x="362" y="133"/>
                  </a:lnTo>
                  <a:lnTo>
                    <a:pt x="355" y="130"/>
                  </a:lnTo>
                  <a:lnTo>
                    <a:pt x="346" y="128"/>
                  </a:lnTo>
                  <a:lnTo>
                    <a:pt x="337" y="126"/>
                  </a:lnTo>
                  <a:lnTo>
                    <a:pt x="330" y="121"/>
                  </a:lnTo>
                  <a:lnTo>
                    <a:pt x="330" y="121"/>
                  </a:lnTo>
                  <a:lnTo>
                    <a:pt x="324" y="115"/>
                  </a:lnTo>
                  <a:lnTo>
                    <a:pt x="319" y="110"/>
                  </a:lnTo>
                  <a:lnTo>
                    <a:pt x="319" y="110"/>
                  </a:lnTo>
                  <a:lnTo>
                    <a:pt x="314" y="110"/>
                  </a:lnTo>
                  <a:lnTo>
                    <a:pt x="308" y="110"/>
                  </a:lnTo>
                  <a:lnTo>
                    <a:pt x="308" y="110"/>
                  </a:lnTo>
                  <a:lnTo>
                    <a:pt x="303" y="108"/>
                  </a:lnTo>
                  <a:lnTo>
                    <a:pt x="297" y="105"/>
                  </a:lnTo>
                  <a:lnTo>
                    <a:pt x="295" y="99"/>
                  </a:lnTo>
                  <a:lnTo>
                    <a:pt x="295" y="95"/>
                  </a:lnTo>
                  <a:lnTo>
                    <a:pt x="295" y="94"/>
                  </a:lnTo>
                  <a:lnTo>
                    <a:pt x="295" y="94"/>
                  </a:lnTo>
                  <a:lnTo>
                    <a:pt x="299" y="90"/>
                  </a:lnTo>
                  <a:lnTo>
                    <a:pt x="303" y="88"/>
                  </a:lnTo>
                  <a:lnTo>
                    <a:pt x="310" y="88"/>
                  </a:lnTo>
                  <a:lnTo>
                    <a:pt x="310" y="88"/>
                  </a:lnTo>
                  <a:lnTo>
                    <a:pt x="310" y="85"/>
                  </a:lnTo>
                  <a:lnTo>
                    <a:pt x="308" y="83"/>
                  </a:lnTo>
                  <a:lnTo>
                    <a:pt x="303" y="83"/>
                  </a:lnTo>
                  <a:lnTo>
                    <a:pt x="290" y="81"/>
                  </a:lnTo>
                  <a:lnTo>
                    <a:pt x="290" y="81"/>
                  </a:lnTo>
                  <a:lnTo>
                    <a:pt x="285" y="79"/>
                  </a:lnTo>
                  <a:lnTo>
                    <a:pt x="279" y="76"/>
                  </a:lnTo>
                  <a:lnTo>
                    <a:pt x="277" y="70"/>
                  </a:lnTo>
                  <a:lnTo>
                    <a:pt x="276" y="65"/>
                  </a:lnTo>
                  <a:lnTo>
                    <a:pt x="276" y="65"/>
                  </a:lnTo>
                  <a:lnTo>
                    <a:pt x="279" y="59"/>
                  </a:lnTo>
                  <a:lnTo>
                    <a:pt x="283" y="56"/>
                  </a:lnTo>
                  <a:lnTo>
                    <a:pt x="288" y="54"/>
                  </a:lnTo>
                  <a:lnTo>
                    <a:pt x="295" y="54"/>
                  </a:lnTo>
                  <a:lnTo>
                    <a:pt x="295" y="54"/>
                  </a:lnTo>
                  <a:lnTo>
                    <a:pt x="306" y="56"/>
                  </a:lnTo>
                  <a:lnTo>
                    <a:pt x="315" y="57"/>
                  </a:lnTo>
                  <a:lnTo>
                    <a:pt x="319" y="61"/>
                  </a:lnTo>
                  <a:lnTo>
                    <a:pt x="321" y="65"/>
                  </a:lnTo>
                  <a:lnTo>
                    <a:pt x="323" y="68"/>
                  </a:lnTo>
                  <a:lnTo>
                    <a:pt x="323" y="76"/>
                  </a:lnTo>
                  <a:lnTo>
                    <a:pt x="323" y="76"/>
                  </a:lnTo>
                  <a:lnTo>
                    <a:pt x="323" y="79"/>
                  </a:lnTo>
                  <a:lnTo>
                    <a:pt x="324" y="83"/>
                  </a:lnTo>
                  <a:lnTo>
                    <a:pt x="328" y="86"/>
                  </a:lnTo>
                  <a:lnTo>
                    <a:pt x="332" y="88"/>
                  </a:lnTo>
                  <a:lnTo>
                    <a:pt x="335" y="90"/>
                  </a:lnTo>
                  <a:lnTo>
                    <a:pt x="341" y="90"/>
                  </a:lnTo>
                  <a:lnTo>
                    <a:pt x="344" y="90"/>
                  </a:lnTo>
                  <a:lnTo>
                    <a:pt x="350" y="86"/>
                  </a:lnTo>
                  <a:lnTo>
                    <a:pt x="350" y="86"/>
                  </a:lnTo>
                  <a:lnTo>
                    <a:pt x="353" y="83"/>
                  </a:lnTo>
                  <a:lnTo>
                    <a:pt x="357" y="77"/>
                  </a:lnTo>
                  <a:lnTo>
                    <a:pt x="357" y="77"/>
                  </a:lnTo>
                  <a:lnTo>
                    <a:pt x="361" y="74"/>
                  </a:lnTo>
                  <a:lnTo>
                    <a:pt x="366" y="74"/>
                  </a:lnTo>
                  <a:lnTo>
                    <a:pt x="371" y="74"/>
                  </a:lnTo>
                  <a:lnTo>
                    <a:pt x="375" y="74"/>
                  </a:lnTo>
                  <a:lnTo>
                    <a:pt x="375" y="74"/>
                  </a:lnTo>
                  <a:lnTo>
                    <a:pt x="386" y="81"/>
                  </a:lnTo>
                  <a:lnTo>
                    <a:pt x="395" y="86"/>
                  </a:lnTo>
                  <a:lnTo>
                    <a:pt x="395" y="86"/>
                  </a:lnTo>
                  <a:lnTo>
                    <a:pt x="404" y="92"/>
                  </a:lnTo>
                  <a:lnTo>
                    <a:pt x="415" y="94"/>
                  </a:lnTo>
                  <a:lnTo>
                    <a:pt x="415" y="94"/>
                  </a:lnTo>
                  <a:lnTo>
                    <a:pt x="429" y="97"/>
                  </a:lnTo>
                  <a:lnTo>
                    <a:pt x="429" y="97"/>
                  </a:lnTo>
                  <a:lnTo>
                    <a:pt x="444" y="101"/>
                  </a:lnTo>
                  <a:lnTo>
                    <a:pt x="451" y="103"/>
                  </a:lnTo>
                  <a:lnTo>
                    <a:pt x="458" y="108"/>
                  </a:lnTo>
                  <a:lnTo>
                    <a:pt x="458" y="108"/>
                  </a:lnTo>
                  <a:lnTo>
                    <a:pt x="462" y="112"/>
                  </a:lnTo>
                  <a:lnTo>
                    <a:pt x="466" y="117"/>
                  </a:lnTo>
                  <a:lnTo>
                    <a:pt x="466" y="117"/>
                  </a:lnTo>
                  <a:lnTo>
                    <a:pt x="473" y="121"/>
                  </a:lnTo>
                  <a:lnTo>
                    <a:pt x="482" y="124"/>
                  </a:lnTo>
                  <a:lnTo>
                    <a:pt x="482" y="124"/>
                  </a:lnTo>
                  <a:lnTo>
                    <a:pt x="485" y="128"/>
                  </a:lnTo>
                  <a:lnTo>
                    <a:pt x="489" y="132"/>
                  </a:lnTo>
                  <a:lnTo>
                    <a:pt x="496" y="139"/>
                  </a:lnTo>
                  <a:lnTo>
                    <a:pt x="496" y="139"/>
                  </a:lnTo>
                  <a:lnTo>
                    <a:pt x="500" y="143"/>
                  </a:lnTo>
                  <a:lnTo>
                    <a:pt x="504" y="144"/>
                  </a:lnTo>
                  <a:lnTo>
                    <a:pt x="513" y="148"/>
                  </a:lnTo>
                  <a:lnTo>
                    <a:pt x="522" y="152"/>
                  </a:lnTo>
                  <a:lnTo>
                    <a:pt x="525" y="153"/>
                  </a:lnTo>
                  <a:lnTo>
                    <a:pt x="527" y="157"/>
                  </a:lnTo>
                  <a:lnTo>
                    <a:pt x="527" y="157"/>
                  </a:lnTo>
                  <a:lnTo>
                    <a:pt x="527" y="162"/>
                  </a:lnTo>
                  <a:lnTo>
                    <a:pt x="523" y="166"/>
                  </a:lnTo>
                  <a:lnTo>
                    <a:pt x="516" y="173"/>
                  </a:lnTo>
                  <a:lnTo>
                    <a:pt x="516" y="173"/>
                  </a:lnTo>
                  <a:close/>
                  <a:moveTo>
                    <a:pt x="511" y="850"/>
                  </a:moveTo>
                  <a:lnTo>
                    <a:pt x="511" y="850"/>
                  </a:lnTo>
                  <a:lnTo>
                    <a:pt x="504" y="850"/>
                  </a:lnTo>
                  <a:lnTo>
                    <a:pt x="496" y="850"/>
                  </a:lnTo>
                  <a:lnTo>
                    <a:pt x="496" y="850"/>
                  </a:lnTo>
                  <a:lnTo>
                    <a:pt x="493" y="850"/>
                  </a:lnTo>
                  <a:lnTo>
                    <a:pt x="489" y="846"/>
                  </a:lnTo>
                  <a:lnTo>
                    <a:pt x="489" y="846"/>
                  </a:lnTo>
                  <a:lnTo>
                    <a:pt x="482" y="845"/>
                  </a:lnTo>
                  <a:lnTo>
                    <a:pt x="478" y="845"/>
                  </a:lnTo>
                  <a:lnTo>
                    <a:pt x="476" y="846"/>
                  </a:lnTo>
                  <a:lnTo>
                    <a:pt x="476" y="846"/>
                  </a:lnTo>
                  <a:lnTo>
                    <a:pt x="473" y="848"/>
                  </a:lnTo>
                  <a:lnTo>
                    <a:pt x="473" y="852"/>
                  </a:lnTo>
                  <a:lnTo>
                    <a:pt x="473" y="852"/>
                  </a:lnTo>
                  <a:lnTo>
                    <a:pt x="473" y="854"/>
                  </a:lnTo>
                  <a:lnTo>
                    <a:pt x="473" y="857"/>
                  </a:lnTo>
                  <a:lnTo>
                    <a:pt x="478" y="859"/>
                  </a:lnTo>
                  <a:lnTo>
                    <a:pt x="482" y="863"/>
                  </a:lnTo>
                  <a:lnTo>
                    <a:pt x="485" y="866"/>
                  </a:lnTo>
                  <a:lnTo>
                    <a:pt x="485" y="866"/>
                  </a:lnTo>
                  <a:lnTo>
                    <a:pt x="484" y="870"/>
                  </a:lnTo>
                  <a:lnTo>
                    <a:pt x="482" y="875"/>
                  </a:lnTo>
                  <a:lnTo>
                    <a:pt x="482" y="875"/>
                  </a:lnTo>
                  <a:lnTo>
                    <a:pt x="482" y="881"/>
                  </a:lnTo>
                  <a:lnTo>
                    <a:pt x="484" y="886"/>
                  </a:lnTo>
                  <a:lnTo>
                    <a:pt x="484" y="886"/>
                  </a:lnTo>
                  <a:lnTo>
                    <a:pt x="487" y="895"/>
                  </a:lnTo>
                  <a:lnTo>
                    <a:pt x="495" y="901"/>
                  </a:lnTo>
                  <a:lnTo>
                    <a:pt x="504" y="902"/>
                  </a:lnTo>
                  <a:lnTo>
                    <a:pt x="513" y="902"/>
                  </a:lnTo>
                  <a:lnTo>
                    <a:pt x="513" y="902"/>
                  </a:lnTo>
                  <a:lnTo>
                    <a:pt x="522" y="899"/>
                  </a:lnTo>
                  <a:lnTo>
                    <a:pt x="525" y="895"/>
                  </a:lnTo>
                  <a:lnTo>
                    <a:pt x="529" y="892"/>
                  </a:lnTo>
                  <a:lnTo>
                    <a:pt x="529" y="886"/>
                  </a:lnTo>
                  <a:lnTo>
                    <a:pt x="527" y="874"/>
                  </a:lnTo>
                  <a:lnTo>
                    <a:pt x="525" y="861"/>
                  </a:lnTo>
                  <a:lnTo>
                    <a:pt x="525" y="861"/>
                  </a:lnTo>
                  <a:lnTo>
                    <a:pt x="523" y="854"/>
                  </a:lnTo>
                  <a:lnTo>
                    <a:pt x="522" y="852"/>
                  </a:lnTo>
                  <a:lnTo>
                    <a:pt x="516" y="850"/>
                  </a:lnTo>
                  <a:lnTo>
                    <a:pt x="511" y="850"/>
                  </a:lnTo>
                  <a:lnTo>
                    <a:pt x="511" y="850"/>
                  </a:lnTo>
                  <a:close/>
                  <a:moveTo>
                    <a:pt x="598" y="559"/>
                  </a:moveTo>
                  <a:lnTo>
                    <a:pt x="598" y="559"/>
                  </a:lnTo>
                  <a:lnTo>
                    <a:pt x="598" y="551"/>
                  </a:lnTo>
                  <a:lnTo>
                    <a:pt x="600" y="544"/>
                  </a:lnTo>
                  <a:lnTo>
                    <a:pt x="601" y="537"/>
                  </a:lnTo>
                  <a:lnTo>
                    <a:pt x="600" y="530"/>
                  </a:lnTo>
                  <a:lnTo>
                    <a:pt x="600" y="530"/>
                  </a:lnTo>
                  <a:lnTo>
                    <a:pt x="598" y="523"/>
                  </a:lnTo>
                  <a:lnTo>
                    <a:pt x="594" y="515"/>
                  </a:lnTo>
                  <a:lnTo>
                    <a:pt x="589" y="510"/>
                  </a:lnTo>
                  <a:lnTo>
                    <a:pt x="581" y="504"/>
                  </a:lnTo>
                  <a:lnTo>
                    <a:pt x="581" y="504"/>
                  </a:lnTo>
                  <a:lnTo>
                    <a:pt x="574" y="499"/>
                  </a:lnTo>
                  <a:lnTo>
                    <a:pt x="569" y="494"/>
                  </a:lnTo>
                  <a:lnTo>
                    <a:pt x="569" y="494"/>
                  </a:lnTo>
                  <a:lnTo>
                    <a:pt x="567" y="490"/>
                  </a:lnTo>
                  <a:lnTo>
                    <a:pt x="565" y="488"/>
                  </a:lnTo>
                  <a:lnTo>
                    <a:pt x="565" y="488"/>
                  </a:lnTo>
                  <a:lnTo>
                    <a:pt x="560" y="485"/>
                  </a:lnTo>
                  <a:lnTo>
                    <a:pt x="560" y="485"/>
                  </a:lnTo>
                  <a:lnTo>
                    <a:pt x="556" y="481"/>
                  </a:lnTo>
                  <a:lnTo>
                    <a:pt x="554" y="474"/>
                  </a:lnTo>
                  <a:lnTo>
                    <a:pt x="552" y="461"/>
                  </a:lnTo>
                  <a:lnTo>
                    <a:pt x="552" y="461"/>
                  </a:lnTo>
                  <a:lnTo>
                    <a:pt x="551" y="450"/>
                  </a:lnTo>
                  <a:lnTo>
                    <a:pt x="547" y="441"/>
                  </a:lnTo>
                  <a:lnTo>
                    <a:pt x="547" y="441"/>
                  </a:lnTo>
                  <a:lnTo>
                    <a:pt x="545" y="434"/>
                  </a:lnTo>
                  <a:lnTo>
                    <a:pt x="542" y="427"/>
                  </a:lnTo>
                  <a:lnTo>
                    <a:pt x="542" y="427"/>
                  </a:lnTo>
                  <a:lnTo>
                    <a:pt x="534" y="421"/>
                  </a:lnTo>
                  <a:lnTo>
                    <a:pt x="527" y="416"/>
                  </a:lnTo>
                  <a:lnTo>
                    <a:pt x="520" y="412"/>
                  </a:lnTo>
                  <a:lnTo>
                    <a:pt x="513" y="405"/>
                  </a:lnTo>
                  <a:lnTo>
                    <a:pt x="513" y="405"/>
                  </a:lnTo>
                  <a:lnTo>
                    <a:pt x="507" y="398"/>
                  </a:lnTo>
                  <a:lnTo>
                    <a:pt x="504" y="390"/>
                  </a:lnTo>
                  <a:lnTo>
                    <a:pt x="498" y="374"/>
                  </a:lnTo>
                  <a:lnTo>
                    <a:pt x="498" y="374"/>
                  </a:lnTo>
                  <a:lnTo>
                    <a:pt x="491" y="363"/>
                  </a:lnTo>
                  <a:lnTo>
                    <a:pt x="491" y="363"/>
                  </a:lnTo>
                  <a:lnTo>
                    <a:pt x="487" y="352"/>
                  </a:lnTo>
                  <a:lnTo>
                    <a:pt x="485" y="342"/>
                  </a:lnTo>
                  <a:lnTo>
                    <a:pt x="485" y="342"/>
                  </a:lnTo>
                  <a:lnTo>
                    <a:pt x="485" y="331"/>
                  </a:lnTo>
                  <a:lnTo>
                    <a:pt x="484" y="320"/>
                  </a:lnTo>
                  <a:lnTo>
                    <a:pt x="484" y="320"/>
                  </a:lnTo>
                  <a:lnTo>
                    <a:pt x="482" y="316"/>
                  </a:lnTo>
                  <a:lnTo>
                    <a:pt x="478" y="313"/>
                  </a:lnTo>
                  <a:lnTo>
                    <a:pt x="475" y="311"/>
                  </a:lnTo>
                  <a:lnTo>
                    <a:pt x="471" y="311"/>
                  </a:lnTo>
                  <a:lnTo>
                    <a:pt x="471" y="311"/>
                  </a:lnTo>
                  <a:lnTo>
                    <a:pt x="466" y="311"/>
                  </a:lnTo>
                  <a:lnTo>
                    <a:pt x="464" y="309"/>
                  </a:lnTo>
                  <a:lnTo>
                    <a:pt x="462" y="307"/>
                  </a:lnTo>
                  <a:lnTo>
                    <a:pt x="462" y="307"/>
                  </a:lnTo>
                  <a:lnTo>
                    <a:pt x="457" y="300"/>
                  </a:lnTo>
                  <a:lnTo>
                    <a:pt x="455" y="293"/>
                  </a:lnTo>
                  <a:lnTo>
                    <a:pt x="451" y="276"/>
                  </a:lnTo>
                  <a:lnTo>
                    <a:pt x="451" y="276"/>
                  </a:lnTo>
                  <a:lnTo>
                    <a:pt x="451" y="267"/>
                  </a:lnTo>
                  <a:lnTo>
                    <a:pt x="449" y="262"/>
                  </a:lnTo>
                  <a:lnTo>
                    <a:pt x="446" y="258"/>
                  </a:lnTo>
                  <a:lnTo>
                    <a:pt x="446" y="258"/>
                  </a:lnTo>
                  <a:lnTo>
                    <a:pt x="444" y="257"/>
                  </a:lnTo>
                  <a:lnTo>
                    <a:pt x="440" y="257"/>
                  </a:lnTo>
                  <a:lnTo>
                    <a:pt x="437" y="258"/>
                  </a:lnTo>
                  <a:lnTo>
                    <a:pt x="435" y="260"/>
                  </a:lnTo>
                  <a:lnTo>
                    <a:pt x="435" y="260"/>
                  </a:lnTo>
                  <a:lnTo>
                    <a:pt x="433" y="267"/>
                  </a:lnTo>
                  <a:lnTo>
                    <a:pt x="433" y="275"/>
                  </a:lnTo>
                  <a:lnTo>
                    <a:pt x="435" y="282"/>
                  </a:lnTo>
                  <a:lnTo>
                    <a:pt x="435" y="289"/>
                  </a:lnTo>
                  <a:lnTo>
                    <a:pt x="435" y="289"/>
                  </a:lnTo>
                  <a:lnTo>
                    <a:pt x="433" y="295"/>
                  </a:lnTo>
                  <a:lnTo>
                    <a:pt x="431" y="298"/>
                  </a:lnTo>
                  <a:lnTo>
                    <a:pt x="428" y="302"/>
                  </a:lnTo>
                  <a:lnTo>
                    <a:pt x="426" y="307"/>
                  </a:lnTo>
                  <a:lnTo>
                    <a:pt x="426" y="307"/>
                  </a:lnTo>
                  <a:lnTo>
                    <a:pt x="426" y="314"/>
                  </a:lnTo>
                  <a:lnTo>
                    <a:pt x="428" y="320"/>
                  </a:lnTo>
                  <a:lnTo>
                    <a:pt x="429" y="325"/>
                  </a:lnTo>
                  <a:lnTo>
                    <a:pt x="431" y="333"/>
                  </a:lnTo>
                  <a:lnTo>
                    <a:pt x="431" y="333"/>
                  </a:lnTo>
                  <a:lnTo>
                    <a:pt x="429" y="340"/>
                  </a:lnTo>
                  <a:lnTo>
                    <a:pt x="429" y="340"/>
                  </a:lnTo>
                  <a:lnTo>
                    <a:pt x="428" y="345"/>
                  </a:lnTo>
                  <a:lnTo>
                    <a:pt x="428" y="345"/>
                  </a:lnTo>
                  <a:lnTo>
                    <a:pt x="426" y="349"/>
                  </a:lnTo>
                  <a:lnTo>
                    <a:pt x="424" y="352"/>
                  </a:lnTo>
                  <a:lnTo>
                    <a:pt x="424" y="352"/>
                  </a:lnTo>
                  <a:lnTo>
                    <a:pt x="422" y="363"/>
                  </a:lnTo>
                  <a:lnTo>
                    <a:pt x="422" y="363"/>
                  </a:lnTo>
                  <a:lnTo>
                    <a:pt x="422" y="367"/>
                  </a:lnTo>
                  <a:lnTo>
                    <a:pt x="422" y="369"/>
                  </a:lnTo>
                  <a:lnTo>
                    <a:pt x="420" y="371"/>
                  </a:lnTo>
                  <a:lnTo>
                    <a:pt x="420" y="371"/>
                  </a:lnTo>
                  <a:lnTo>
                    <a:pt x="413" y="372"/>
                  </a:lnTo>
                  <a:lnTo>
                    <a:pt x="406" y="372"/>
                  </a:lnTo>
                  <a:lnTo>
                    <a:pt x="399" y="371"/>
                  </a:lnTo>
                  <a:lnTo>
                    <a:pt x="393" y="369"/>
                  </a:lnTo>
                  <a:lnTo>
                    <a:pt x="393" y="369"/>
                  </a:lnTo>
                  <a:lnTo>
                    <a:pt x="386" y="365"/>
                  </a:lnTo>
                  <a:lnTo>
                    <a:pt x="381" y="358"/>
                  </a:lnTo>
                  <a:lnTo>
                    <a:pt x="373" y="343"/>
                  </a:lnTo>
                  <a:lnTo>
                    <a:pt x="373" y="343"/>
                  </a:lnTo>
                  <a:lnTo>
                    <a:pt x="368" y="336"/>
                  </a:lnTo>
                  <a:lnTo>
                    <a:pt x="361" y="334"/>
                  </a:lnTo>
                  <a:lnTo>
                    <a:pt x="361" y="334"/>
                  </a:lnTo>
                  <a:lnTo>
                    <a:pt x="353" y="331"/>
                  </a:lnTo>
                  <a:lnTo>
                    <a:pt x="348" y="325"/>
                  </a:lnTo>
                  <a:lnTo>
                    <a:pt x="344" y="318"/>
                  </a:lnTo>
                  <a:lnTo>
                    <a:pt x="342" y="313"/>
                  </a:lnTo>
                  <a:lnTo>
                    <a:pt x="342" y="313"/>
                  </a:lnTo>
                  <a:lnTo>
                    <a:pt x="342" y="307"/>
                  </a:lnTo>
                  <a:lnTo>
                    <a:pt x="344" y="302"/>
                  </a:lnTo>
                  <a:lnTo>
                    <a:pt x="352" y="295"/>
                  </a:lnTo>
                  <a:lnTo>
                    <a:pt x="357" y="287"/>
                  </a:lnTo>
                  <a:lnTo>
                    <a:pt x="359" y="284"/>
                  </a:lnTo>
                  <a:lnTo>
                    <a:pt x="357" y="278"/>
                  </a:lnTo>
                  <a:lnTo>
                    <a:pt x="357" y="278"/>
                  </a:lnTo>
                  <a:lnTo>
                    <a:pt x="355" y="276"/>
                  </a:lnTo>
                  <a:lnTo>
                    <a:pt x="352" y="275"/>
                  </a:lnTo>
                  <a:lnTo>
                    <a:pt x="344" y="273"/>
                  </a:lnTo>
                  <a:lnTo>
                    <a:pt x="328" y="271"/>
                  </a:lnTo>
                  <a:lnTo>
                    <a:pt x="328" y="271"/>
                  </a:lnTo>
                  <a:lnTo>
                    <a:pt x="321" y="269"/>
                  </a:lnTo>
                  <a:lnTo>
                    <a:pt x="315" y="266"/>
                  </a:lnTo>
                  <a:lnTo>
                    <a:pt x="315" y="266"/>
                  </a:lnTo>
                  <a:lnTo>
                    <a:pt x="310" y="262"/>
                  </a:lnTo>
                  <a:lnTo>
                    <a:pt x="299" y="258"/>
                  </a:lnTo>
                  <a:lnTo>
                    <a:pt x="294" y="257"/>
                  </a:lnTo>
                  <a:lnTo>
                    <a:pt x="288" y="257"/>
                  </a:lnTo>
                  <a:lnTo>
                    <a:pt x="285" y="258"/>
                  </a:lnTo>
                  <a:lnTo>
                    <a:pt x="285" y="262"/>
                  </a:lnTo>
                  <a:lnTo>
                    <a:pt x="285" y="262"/>
                  </a:lnTo>
                  <a:lnTo>
                    <a:pt x="285" y="264"/>
                  </a:lnTo>
                  <a:lnTo>
                    <a:pt x="288" y="267"/>
                  </a:lnTo>
                  <a:lnTo>
                    <a:pt x="288" y="267"/>
                  </a:lnTo>
                  <a:lnTo>
                    <a:pt x="288" y="271"/>
                  </a:lnTo>
                  <a:lnTo>
                    <a:pt x="288" y="273"/>
                  </a:lnTo>
                  <a:lnTo>
                    <a:pt x="285" y="275"/>
                  </a:lnTo>
                  <a:lnTo>
                    <a:pt x="281" y="276"/>
                  </a:lnTo>
                  <a:lnTo>
                    <a:pt x="281" y="276"/>
                  </a:lnTo>
                  <a:lnTo>
                    <a:pt x="276" y="275"/>
                  </a:lnTo>
                  <a:lnTo>
                    <a:pt x="272" y="275"/>
                  </a:lnTo>
                  <a:lnTo>
                    <a:pt x="268" y="276"/>
                  </a:lnTo>
                  <a:lnTo>
                    <a:pt x="268" y="276"/>
                  </a:lnTo>
                  <a:lnTo>
                    <a:pt x="263" y="282"/>
                  </a:lnTo>
                  <a:lnTo>
                    <a:pt x="261" y="289"/>
                  </a:lnTo>
                  <a:lnTo>
                    <a:pt x="261" y="289"/>
                  </a:lnTo>
                  <a:lnTo>
                    <a:pt x="259" y="293"/>
                  </a:lnTo>
                  <a:lnTo>
                    <a:pt x="257" y="296"/>
                  </a:lnTo>
                  <a:lnTo>
                    <a:pt x="252" y="300"/>
                  </a:lnTo>
                  <a:lnTo>
                    <a:pt x="252" y="300"/>
                  </a:lnTo>
                  <a:lnTo>
                    <a:pt x="250" y="305"/>
                  </a:lnTo>
                  <a:lnTo>
                    <a:pt x="250" y="311"/>
                  </a:lnTo>
                  <a:lnTo>
                    <a:pt x="250" y="311"/>
                  </a:lnTo>
                  <a:lnTo>
                    <a:pt x="252" y="318"/>
                  </a:lnTo>
                  <a:lnTo>
                    <a:pt x="250" y="320"/>
                  </a:lnTo>
                  <a:lnTo>
                    <a:pt x="247" y="322"/>
                  </a:lnTo>
                  <a:lnTo>
                    <a:pt x="247" y="322"/>
                  </a:lnTo>
                  <a:lnTo>
                    <a:pt x="241" y="323"/>
                  </a:lnTo>
                  <a:lnTo>
                    <a:pt x="238" y="323"/>
                  </a:lnTo>
                  <a:lnTo>
                    <a:pt x="234" y="322"/>
                  </a:lnTo>
                  <a:lnTo>
                    <a:pt x="228" y="318"/>
                  </a:lnTo>
                  <a:lnTo>
                    <a:pt x="228" y="318"/>
                  </a:lnTo>
                  <a:lnTo>
                    <a:pt x="221" y="311"/>
                  </a:lnTo>
                  <a:lnTo>
                    <a:pt x="214" y="305"/>
                  </a:lnTo>
                  <a:lnTo>
                    <a:pt x="210" y="304"/>
                  </a:lnTo>
                  <a:lnTo>
                    <a:pt x="207" y="304"/>
                  </a:lnTo>
                  <a:lnTo>
                    <a:pt x="203" y="307"/>
                  </a:lnTo>
                  <a:lnTo>
                    <a:pt x="200" y="311"/>
                  </a:lnTo>
                  <a:lnTo>
                    <a:pt x="200" y="311"/>
                  </a:lnTo>
                  <a:lnTo>
                    <a:pt x="196" y="316"/>
                  </a:lnTo>
                  <a:lnTo>
                    <a:pt x="190" y="320"/>
                  </a:lnTo>
                  <a:lnTo>
                    <a:pt x="178" y="325"/>
                  </a:lnTo>
                  <a:lnTo>
                    <a:pt x="178" y="325"/>
                  </a:lnTo>
                  <a:lnTo>
                    <a:pt x="172" y="331"/>
                  </a:lnTo>
                  <a:lnTo>
                    <a:pt x="171" y="334"/>
                  </a:lnTo>
                  <a:lnTo>
                    <a:pt x="167" y="345"/>
                  </a:lnTo>
                  <a:lnTo>
                    <a:pt x="167" y="345"/>
                  </a:lnTo>
                  <a:lnTo>
                    <a:pt x="165" y="352"/>
                  </a:lnTo>
                  <a:lnTo>
                    <a:pt x="160" y="356"/>
                  </a:lnTo>
                  <a:lnTo>
                    <a:pt x="147" y="360"/>
                  </a:lnTo>
                  <a:lnTo>
                    <a:pt x="147" y="360"/>
                  </a:lnTo>
                  <a:lnTo>
                    <a:pt x="142" y="361"/>
                  </a:lnTo>
                  <a:lnTo>
                    <a:pt x="138" y="365"/>
                  </a:lnTo>
                  <a:lnTo>
                    <a:pt x="136" y="371"/>
                  </a:lnTo>
                  <a:lnTo>
                    <a:pt x="138" y="376"/>
                  </a:lnTo>
                  <a:lnTo>
                    <a:pt x="138" y="376"/>
                  </a:lnTo>
                  <a:lnTo>
                    <a:pt x="138" y="381"/>
                  </a:lnTo>
                  <a:lnTo>
                    <a:pt x="136" y="387"/>
                  </a:lnTo>
                  <a:lnTo>
                    <a:pt x="136" y="387"/>
                  </a:lnTo>
                  <a:lnTo>
                    <a:pt x="131" y="394"/>
                  </a:lnTo>
                  <a:lnTo>
                    <a:pt x="129" y="396"/>
                  </a:lnTo>
                  <a:lnTo>
                    <a:pt x="127" y="401"/>
                  </a:lnTo>
                  <a:lnTo>
                    <a:pt x="127" y="401"/>
                  </a:lnTo>
                  <a:lnTo>
                    <a:pt x="127" y="405"/>
                  </a:lnTo>
                  <a:lnTo>
                    <a:pt x="123" y="409"/>
                  </a:lnTo>
                  <a:lnTo>
                    <a:pt x="123" y="409"/>
                  </a:lnTo>
                  <a:lnTo>
                    <a:pt x="118" y="412"/>
                  </a:lnTo>
                  <a:lnTo>
                    <a:pt x="113" y="412"/>
                  </a:lnTo>
                  <a:lnTo>
                    <a:pt x="113" y="412"/>
                  </a:lnTo>
                  <a:lnTo>
                    <a:pt x="104" y="412"/>
                  </a:lnTo>
                  <a:lnTo>
                    <a:pt x="100" y="414"/>
                  </a:lnTo>
                  <a:lnTo>
                    <a:pt x="96" y="416"/>
                  </a:lnTo>
                  <a:lnTo>
                    <a:pt x="96" y="416"/>
                  </a:lnTo>
                  <a:lnTo>
                    <a:pt x="95" y="418"/>
                  </a:lnTo>
                  <a:lnTo>
                    <a:pt x="91" y="419"/>
                  </a:lnTo>
                  <a:lnTo>
                    <a:pt x="91" y="419"/>
                  </a:lnTo>
                  <a:lnTo>
                    <a:pt x="89" y="421"/>
                  </a:lnTo>
                  <a:lnTo>
                    <a:pt x="89" y="421"/>
                  </a:lnTo>
                  <a:lnTo>
                    <a:pt x="82" y="425"/>
                  </a:lnTo>
                  <a:lnTo>
                    <a:pt x="82" y="425"/>
                  </a:lnTo>
                  <a:lnTo>
                    <a:pt x="78" y="428"/>
                  </a:lnTo>
                  <a:lnTo>
                    <a:pt x="78" y="428"/>
                  </a:lnTo>
                  <a:lnTo>
                    <a:pt x="75" y="430"/>
                  </a:lnTo>
                  <a:lnTo>
                    <a:pt x="71" y="432"/>
                  </a:lnTo>
                  <a:lnTo>
                    <a:pt x="62" y="434"/>
                  </a:lnTo>
                  <a:lnTo>
                    <a:pt x="62" y="434"/>
                  </a:lnTo>
                  <a:lnTo>
                    <a:pt x="53" y="437"/>
                  </a:lnTo>
                  <a:lnTo>
                    <a:pt x="44" y="443"/>
                  </a:lnTo>
                  <a:lnTo>
                    <a:pt x="37" y="450"/>
                  </a:lnTo>
                  <a:lnTo>
                    <a:pt x="26" y="454"/>
                  </a:lnTo>
                  <a:lnTo>
                    <a:pt x="26" y="454"/>
                  </a:lnTo>
                  <a:lnTo>
                    <a:pt x="17" y="459"/>
                  </a:lnTo>
                  <a:lnTo>
                    <a:pt x="11" y="463"/>
                  </a:lnTo>
                  <a:lnTo>
                    <a:pt x="8" y="466"/>
                  </a:lnTo>
                  <a:lnTo>
                    <a:pt x="8" y="466"/>
                  </a:lnTo>
                  <a:lnTo>
                    <a:pt x="2" y="477"/>
                  </a:lnTo>
                  <a:lnTo>
                    <a:pt x="0" y="488"/>
                  </a:lnTo>
                  <a:lnTo>
                    <a:pt x="2" y="497"/>
                  </a:lnTo>
                  <a:lnTo>
                    <a:pt x="8" y="508"/>
                  </a:lnTo>
                  <a:lnTo>
                    <a:pt x="8" y="508"/>
                  </a:lnTo>
                  <a:lnTo>
                    <a:pt x="11" y="515"/>
                  </a:lnTo>
                  <a:lnTo>
                    <a:pt x="15" y="524"/>
                  </a:lnTo>
                  <a:lnTo>
                    <a:pt x="15" y="524"/>
                  </a:lnTo>
                  <a:lnTo>
                    <a:pt x="13" y="530"/>
                  </a:lnTo>
                  <a:lnTo>
                    <a:pt x="9" y="535"/>
                  </a:lnTo>
                  <a:lnTo>
                    <a:pt x="9" y="535"/>
                  </a:lnTo>
                  <a:lnTo>
                    <a:pt x="8" y="542"/>
                  </a:lnTo>
                  <a:lnTo>
                    <a:pt x="8" y="550"/>
                  </a:lnTo>
                  <a:lnTo>
                    <a:pt x="9" y="557"/>
                  </a:lnTo>
                  <a:lnTo>
                    <a:pt x="13" y="564"/>
                  </a:lnTo>
                  <a:lnTo>
                    <a:pt x="13" y="564"/>
                  </a:lnTo>
                  <a:lnTo>
                    <a:pt x="17" y="568"/>
                  </a:lnTo>
                  <a:lnTo>
                    <a:pt x="20" y="573"/>
                  </a:lnTo>
                  <a:lnTo>
                    <a:pt x="26" y="577"/>
                  </a:lnTo>
                  <a:lnTo>
                    <a:pt x="29" y="582"/>
                  </a:lnTo>
                  <a:lnTo>
                    <a:pt x="29" y="582"/>
                  </a:lnTo>
                  <a:lnTo>
                    <a:pt x="31" y="584"/>
                  </a:lnTo>
                  <a:lnTo>
                    <a:pt x="31" y="584"/>
                  </a:lnTo>
                  <a:lnTo>
                    <a:pt x="31" y="589"/>
                  </a:lnTo>
                  <a:lnTo>
                    <a:pt x="31" y="595"/>
                  </a:lnTo>
                  <a:lnTo>
                    <a:pt x="28" y="606"/>
                  </a:lnTo>
                  <a:lnTo>
                    <a:pt x="28" y="606"/>
                  </a:lnTo>
                  <a:lnTo>
                    <a:pt x="26" y="618"/>
                  </a:lnTo>
                  <a:lnTo>
                    <a:pt x="28" y="624"/>
                  </a:lnTo>
                  <a:lnTo>
                    <a:pt x="29" y="629"/>
                  </a:lnTo>
                  <a:lnTo>
                    <a:pt x="29" y="629"/>
                  </a:lnTo>
                  <a:lnTo>
                    <a:pt x="37" y="638"/>
                  </a:lnTo>
                  <a:lnTo>
                    <a:pt x="38" y="644"/>
                  </a:lnTo>
                  <a:lnTo>
                    <a:pt x="42" y="649"/>
                  </a:lnTo>
                  <a:lnTo>
                    <a:pt x="42" y="649"/>
                  </a:lnTo>
                  <a:lnTo>
                    <a:pt x="44" y="655"/>
                  </a:lnTo>
                  <a:lnTo>
                    <a:pt x="44" y="662"/>
                  </a:lnTo>
                  <a:lnTo>
                    <a:pt x="42" y="676"/>
                  </a:lnTo>
                  <a:lnTo>
                    <a:pt x="42" y="676"/>
                  </a:lnTo>
                  <a:lnTo>
                    <a:pt x="40" y="684"/>
                  </a:lnTo>
                  <a:lnTo>
                    <a:pt x="35" y="689"/>
                  </a:lnTo>
                  <a:lnTo>
                    <a:pt x="35" y="689"/>
                  </a:lnTo>
                  <a:lnTo>
                    <a:pt x="33" y="691"/>
                  </a:lnTo>
                  <a:lnTo>
                    <a:pt x="31" y="693"/>
                  </a:lnTo>
                  <a:lnTo>
                    <a:pt x="31" y="693"/>
                  </a:lnTo>
                  <a:lnTo>
                    <a:pt x="31" y="696"/>
                  </a:lnTo>
                  <a:lnTo>
                    <a:pt x="33" y="700"/>
                  </a:lnTo>
                  <a:lnTo>
                    <a:pt x="38" y="705"/>
                  </a:lnTo>
                  <a:lnTo>
                    <a:pt x="44" y="711"/>
                  </a:lnTo>
                  <a:lnTo>
                    <a:pt x="49" y="712"/>
                  </a:lnTo>
                  <a:lnTo>
                    <a:pt x="49" y="712"/>
                  </a:lnTo>
                  <a:lnTo>
                    <a:pt x="58" y="714"/>
                  </a:lnTo>
                  <a:lnTo>
                    <a:pt x="67" y="716"/>
                  </a:lnTo>
                  <a:lnTo>
                    <a:pt x="76" y="714"/>
                  </a:lnTo>
                  <a:lnTo>
                    <a:pt x="84" y="711"/>
                  </a:lnTo>
                  <a:lnTo>
                    <a:pt x="84" y="711"/>
                  </a:lnTo>
                  <a:lnTo>
                    <a:pt x="91" y="703"/>
                  </a:lnTo>
                  <a:lnTo>
                    <a:pt x="91" y="703"/>
                  </a:lnTo>
                  <a:lnTo>
                    <a:pt x="95" y="700"/>
                  </a:lnTo>
                  <a:lnTo>
                    <a:pt x="100" y="700"/>
                  </a:lnTo>
                  <a:lnTo>
                    <a:pt x="100" y="700"/>
                  </a:lnTo>
                  <a:lnTo>
                    <a:pt x="109" y="702"/>
                  </a:lnTo>
                  <a:lnTo>
                    <a:pt x="118" y="702"/>
                  </a:lnTo>
                  <a:lnTo>
                    <a:pt x="125" y="703"/>
                  </a:lnTo>
                  <a:lnTo>
                    <a:pt x="134" y="700"/>
                  </a:lnTo>
                  <a:lnTo>
                    <a:pt x="134" y="700"/>
                  </a:lnTo>
                  <a:lnTo>
                    <a:pt x="145" y="696"/>
                  </a:lnTo>
                  <a:lnTo>
                    <a:pt x="152" y="689"/>
                  </a:lnTo>
                  <a:lnTo>
                    <a:pt x="152" y="689"/>
                  </a:lnTo>
                  <a:lnTo>
                    <a:pt x="165" y="676"/>
                  </a:lnTo>
                  <a:lnTo>
                    <a:pt x="165" y="676"/>
                  </a:lnTo>
                  <a:lnTo>
                    <a:pt x="174" y="671"/>
                  </a:lnTo>
                  <a:lnTo>
                    <a:pt x="187" y="665"/>
                  </a:lnTo>
                  <a:lnTo>
                    <a:pt x="187" y="665"/>
                  </a:lnTo>
                  <a:lnTo>
                    <a:pt x="209" y="662"/>
                  </a:lnTo>
                  <a:lnTo>
                    <a:pt x="219" y="658"/>
                  </a:lnTo>
                  <a:lnTo>
                    <a:pt x="230" y="655"/>
                  </a:lnTo>
                  <a:lnTo>
                    <a:pt x="230" y="655"/>
                  </a:lnTo>
                  <a:lnTo>
                    <a:pt x="243" y="651"/>
                  </a:lnTo>
                  <a:lnTo>
                    <a:pt x="254" y="647"/>
                  </a:lnTo>
                  <a:lnTo>
                    <a:pt x="266" y="646"/>
                  </a:lnTo>
                  <a:lnTo>
                    <a:pt x="272" y="647"/>
                  </a:lnTo>
                  <a:lnTo>
                    <a:pt x="279" y="649"/>
                  </a:lnTo>
                  <a:lnTo>
                    <a:pt x="279" y="649"/>
                  </a:lnTo>
                  <a:lnTo>
                    <a:pt x="292" y="656"/>
                  </a:lnTo>
                  <a:lnTo>
                    <a:pt x="292" y="656"/>
                  </a:lnTo>
                  <a:lnTo>
                    <a:pt x="303" y="662"/>
                  </a:lnTo>
                  <a:lnTo>
                    <a:pt x="303" y="662"/>
                  </a:lnTo>
                  <a:lnTo>
                    <a:pt x="308" y="662"/>
                  </a:lnTo>
                  <a:lnTo>
                    <a:pt x="312" y="665"/>
                  </a:lnTo>
                  <a:lnTo>
                    <a:pt x="312" y="665"/>
                  </a:lnTo>
                  <a:lnTo>
                    <a:pt x="314" y="667"/>
                  </a:lnTo>
                  <a:lnTo>
                    <a:pt x="315" y="671"/>
                  </a:lnTo>
                  <a:lnTo>
                    <a:pt x="315" y="671"/>
                  </a:lnTo>
                  <a:lnTo>
                    <a:pt x="317" y="673"/>
                  </a:lnTo>
                  <a:lnTo>
                    <a:pt x="319" y="674"/>
                  </a:lnTo>
                  <a:lnTo>
                    <a:pt x="326" y="678"/>
                  </a:lnTo>
                  <a:lnTo>
                    <a:pt x="326" y="678"/>
                  </a:lnTo>
                  <a:lnTo>
                    <a:pt x="330" y="684"/>
                  </a:lnTo>
                  <a:lnTo>
                    <a:pt x="330" y="691"/>
                  </a:lnTo>
                  <a:lnTo>
                    <a:pt x="330" y="691"/>
                  </a:lnTo>
                  <a:lnTo>
                    <a:pt x="330" y="694"/>
                  </a:lnTo>
                  <a:lnTo>
                    <a:pt x="332" y="698"/>
                  </a:lnTo>
                  <a:lnTo>
                    <a:pt x="333" y="700"/>
                  </a:lnTo>
                  <a:lnTo>
                    <a:pt x="339" y="702"/>
                  </a:lnTo>
                  <a:lnTo>
                    <a:pt x="339" y="702"/>
                  </a:lnTo>
                  <a:lnTo>
                    <a:pt x="344" y="703"/>
                  </a:lnTo>
                  <a:lnTo>
                    <a:pt x="350" y="703"/>
                  </a:lnTo>
                  <a:lnTo>
                    <a:pt x="352" y="700"/>
                  </a:lnTo>
                  <a:lnTo>
                    <a:pt x="355" y="694"/>
                  </a:lnTo>
                  <a:lnTo>
                    <a:pt x="355" y="694"/>
                  </a:lnTo>
                  <a:lnTo>
                    <a:pt x="359" y="685"/>
                  </a:lnTo>
                  <a:lnTo>
                    <a:pt x="362" y="682"/>
                  </a:lnTo>
                  <a:lnTo>
                    <a:pt x="366" y="680"/>
                  </a:lnTo>
                  <a:lnTo>
                    <a:pt x="366" y="680"/>
                  </a:lnTo>
                  <a:lnTo>
                    <a:pt x="371" y="678"/>
                  </a:lnTo>
                  <a:lnTo>
                    <a:pt x="375" y="678"/>
                  </a:lnTo>
                  <a:lnTo>
                    <a:pt x="377" y="680"/>
                  </a:lnTo>
                  <a:lnTo>
                    <a:pt x="377" y="685"/>
                  </a:lnTo>
                  <a:lnTo>
                    <a:pt x="377" y="685"/>
                  </a:lnTo>
                  <a:lnTo>
                    <a:pt x="377" y="689"/>
                  </a:lnTo>
                  <a:lnTo>
                    <a:pt x="373" y="691"/>
                  </a:lnTo>
                  <a:lnTo>
                    <a:pt x="368" y="696"/>
                  </a:lnTo>
                  <a:lnTo>
                    <a:pt x="368" y="696"/>
                  </a:lnTo>
                  <a:lnTo>
                    <a:pt x="361" y="705"/>
                  </a:lnTo>
                  <a:lnTo>
                    <a:pt x="359" y="711"/>
                  </a:lnTo>
                  <a:lnTo>
                    <a:pt x="357" y="714"/>
                  </a:lnTo>
                  <a:lnTo>
                    <a:pt x="357" y="714"/>
                  </a:lnTo>
                  <a:lnTo>
                    <a:pt x="357" y="718"/>
                  </a:lnTo>
                  <a:lnTo>
                    <a:pt x="359" y="720"/>
                  </a:lnTo>
                  <a:lnTo>
                    <a:pt x="364" y="722"/>
                  </a:lnTo>
                  <a:lnTo>
                    <a:pt x="364" y="722"/>
                  </a:lnTo>
                  <a:lnTo>
                    <a:pt x="368" y="722"/>
                  </a:lnTo>
                  <a:lnTo>
                    <a:pt x="370" y="720"/>
                  </a:lnTo>
                  <a:lnTo>
                    <a:pt x="373" y="714"/>
                  </a:lnTo>
                  <a:lnTo>
                    <a:pt x="373" y="714"/>
                  </a:lnTo>
                  <a:lnTo>
                    <a:pt x="377" y="712"/>
                  </a:lnTo>
                  <a:lnTo>
                    <a:pt x="379" y="712"/>
                  </a:lnTo>
                  <a:lnTo>
                    <a:pt x="381" y="714"/>
                  </a:lnTo>
                  <a:lnTo>
                    <a:pt x="381" y="718"/>
                  </a:lnTo>
                  <a:lnTo>
                    <a:pt x="381" y="718"/>
                  </a:lnTo>
                  <a:lnTo>
                    <a:pt x="379" y="722"/>
                  </a:lnTo>
                  <a:lnTo>
                    <a:pt x="377" y="723"/>
                  </a:lnTo>
                  <a:lnTo>
                    <a:pt x="373" y="727"/>
                  </a:lnTo>
                  <a:lnTo>
                    <a:pt x="373" y="731"/>
                  </a:lnTo>
                  <a:lnTo>
                    <a:pt x="373" y="731"/>
                  </a:lnTo>
                  <a:lnTo>
                    <a:pt x="375" y="732"/>
                  </a:lnTo>
                  <a:lnTo>
                    <a:pt x="377" y="734"/>
                  </a:lnTo>
                  <a:lnTo>
                    <a:pt x="382" y="734"/>
                  </a:lnTo>
                  <a:lnTo>
                    <a:pt x="390" y="734"/>
                  </a:lnTo>
                  <a:lnTo>
                    <a:pt x="395" y="736"/>
                  </a:lnTo>
                  <a:lnTo>
                    <a:pt x="395" y="736"/>
                  </a:lnTo>
                  <a:lnTo>
                    <a:pt x="399" y="738"/>
                  </a:lnTo>
                  <a:lnTo>
                    <a:pt x="400" y="740"/>
                  </a:lnTo>
                  <a:lnTo>
                    <a:pt x="402" y="747"/>
                  </a:lnTo>
                  <a:lnTo>
                    <a:pt x="402" y="752"/>
                  </a:lnTo>
                  <a:lnTo>
                    <a:pt x="399" y="760"/>
                  </a:lnTo>
                  <a:lnTo>
                    <a:pt x="399" y="760"/>
                  </a:lnTo>
                  <a:lnTo>
                    <a:pt x="397" y="769"/>
                  </a:lnTo>
                  <a:lnTo>
                    <a:pt x="397" y="774"/>
                  </a:lnTo>
                  <a:lnTo>
                    <a:pt x="399" y="776"/>
                  </a:lnTo>
                  <a:lnTo>
                    <a:pt x="399" y="776"/>
                  </a:lnTo>
                  <a:lnTo>
                    <a:pt x="404" y="779"/>
                  </a:lnTo>
                  <a:lnTo>
                    <a:pt x="409" y="781"/>
                  </a:lnTo>
                  <a:lnTo>
                    <a:pt x="422" y="783"/>
                  </a:lnTo>
                  <a:lnTo>
                    <a:pt x="422" y="783"/>
                  </a:lnTo>
                  <a:lnTo>
                    <a:pt x="431" y="785"/>
                  </a:lnTo>
                  <a:lnTo>
                    <a:pt x="437" y="788"/>
                  </a:lnTo>
                  <a:lnTo>
                    <a:pt x="444" y="801"/>
                  </a:lnTo>
                  <a:lnTo>
                    <a:pt x="444" y="801"/>
                  </a:lnTo>
                  <a:lnTo>
                    <a:pt x="449" y="805"/>
                  </a:lnTo>
                  <a:lnTo>
                    <a:pt x="455" y="805"/>
                  </a:lnTo>
                  <a:lnTo>
                    <a:pt x="460" y="803"/>
                  </a:lnTo>
                  <a:lnTo>
                    <a:pt x="464" y="798"/>
                  </a:lnTo>
                  <a:lnTo>
                    <a:pt x="464" y="798"/>
                  </a:lnTo>
                  <a:lnTo>
                    <a:pt x="469" y="794"/>
                  </a:lnTo>
                  <a:lnTo>
                    <a:pt x="475" y="792"/>
                  </a:lnTo>
                  <a:lnTo>
                    <a:pt x="480" y="792"/>
                  </a:lnTo>
                  <a:lnTo>
                    <a:pt x="485" y="794"/>
                  </a:lnTo>
                  <a:lnTo>
                    <a:pt x="485" y="794"/>
                  </a:lnTo>
                  <a:lnTo>
                    <a:pt x="491" y="801"/>
                  </a:lnTo>
                  <a:lnTo>
                    <a:pt x="495" y="805"/>
                  </a:lnTo>
                  <a:lnTo>
                    <a:pt x="500" y="807"/>
                  </a:lnTo>
                  <a:lnTo>
                    <a:pt x="500" y="807"/>
                  </a:lnTo>
                  <a:lnTo>
                    <a:pt x="505" y="805"/>
                  </a:lnTo>
                  <a:lnTo>
                    <a:pt x="509" y="801"/>
                  </a:lnTo>
                  <a:lnTo>
                    <a:pt x="513" y="798"/>
                  </a:lnTo>
                  <a:lnTo>
                    <a:pt x="514" y="792"/>
                  </a:lnTo>
                  <a:lnTo>
                    <a:pt x="514" y="792"/>
                  </a:lnTo>
                  <a:lnTo>
                    <a:pt x="516" y="785"/>
                  </a:lnTo>
                  <a:lnTo>
                    <a:pt x="518" y="781"/>
                  </a:lnTo>
                  <a:lnTo>
                    <a:pt x="520" y="779"/>
                  </a:lnTo>
                  <a:lnTo>
                    <a:pt x="520" y="779"/>
                  </a:lnTo>
                  <a:lnTo>
                    <a:pt x="523" y="778"/>
                  </a:lnTo>
                  <a:lnTo>
                    <a:pt x="527" y="778"/>
                  </a:lnTo>
                  <a:lnTo>
                    <a:pt x="533" y="778"/>
                  </a:lnTo>
                  <a:lnTo>
                    <a:pt x="533" y="778"/>
                  </a:lnTo>
                  <a:lnTo>
                    <a:pt x="540" y="779"/>
                  </a:lnTo>
                  <a:lnTo>
                    <a:pt x="547" y="778"/>
                  </a:lnTo>
                  <a:lnTo>
                    <a:pt x="552" y="776"/>
                  </a:lnTo>
                  <a:lnTo>
                    <a:pt x="554" y="774"/>
                  </a:lnTo>
                  <a:lnTo>
                    <a:pt x="556" y="770"/>
                  </a:lnTo>
                  <a:lnTo>
                    <a:pt x="556" y="770"/>
                  </a:lnTo>
                  <a:lnTo>
                    <a:pt x="556" y="765"/>
                  </a:lnTo>
                  <a:lnTo>
                    <a:pt x="554" y="761"/>
                  </a:lnTo>
                  <a:lnTo>
                    <a:pt x="552" y="758"/>
                  </a:lnTo>
                  <a:lnTo>
                    <a:pt x="552" y="754"/>
                  </a:lnTo>
                  <a:lnTo>
                    <a:pt x="552" y="754"/>
                  </a:lnTo>
                  <a:lnTo>
                    <a:pt x="554" y="750"/>
                  </a:lnTo>
                  <a:lnTo>
                    <a:pt x="556" y="749"/>
                  </a:lnTo>
                  <a:lnTo>
                    <a:pt x="556" y="749"/>
                  </a:lnTo>
                  <a:lnTo>
                    <a:pt x="556" y="741"/>
                  </a:lnTo>
                  <a:lnTo>
                    <a:pt x="556" y="741"/>
                  </a:lnTo>
                  <a:lnTo>
                    <a:pt x="558" y="731"/>
                  </a:lnTo>
                  <a:lnTo>
                    <a:pt x="558" y="727"/>
                  </a:lnTo>
                  <a:lnTo>
                    <a:pt x="562" y="722"/>
                  </a:lnTo>
                  <a:lnTo>
                    <a:pt x="562" y="722"/>
                  </a:lnTo>
                  <a:lnTo>
                    <a:pt x="565" y="716"/>
                  </a:lnTo>
                  <a:lnTo>
                    <a:pt x="569" y="711"/>
                  </a:lnTo>
                  <a:lnTo>
                    <a:pt x="571" y="703"/>
                  </a:lnTo>
                  <a:lnTo>
                    <a:pt x="571" y="696"/>
                  </a:lnTo>
                  <a:lnTo>
                    <a:pt x="571" y="696"/>
                  </a:lnTo>
                  <a:lnTo>
                    <a:pt x="571" y="687"/>
                  </a:lnTo>
                  <a:lnTo>
                    <a:pt x="571" y="682"/>
                  </a:lnTo>
                  <a:lnTo>
                    <a:pt x="572" y="678"/>
                  </a:lnTo>
                  <a:lnTo>
                    <a:pt x="572" y="678"/>
                  </a:lnTo>
                  <a:lnTo>
                    <a:pt x="576" y="673"/>
                  </a:lnTo>
                  <a:lnTo>
                    <a:pt x="581" y="671"/>
                  </a:lnTo>
                  <a:lnTo>
                    <a:pt x="590" y="667"/>
                  </a:lnTo>
                  <a:lnTo>
                    <a:pt x="596" y="665"/>
                  </a:lnTo>
                  <a:lnTo>
                    <a:pt x="600" y="662"/>
                  </a:lnTo>
                  <a:lnTo>
                    <a:pt x="603" y="658"/>
                  </a:lnTo>
                  <a:lnTo>
                    <a:pt x="605" y="653"/>
                  </a:lnTo>
                  <a:lnTo>
                    <a:pt x="605" y="653"/>
                  </a:lnTo>
                  <a:lnTo>
                    <a:pt x="605" y="644"/>
                  </a:lnTo>
                  <a:lnTo>
                    <a:pt x="603" y="637"/>
                  </a:lnTo>
                  <a:lnTo>
                    <a:pt x="601" y="620"/>
                  </a:lnTo>
                  <a:lnTo>
                    <a:pt x="601" y="620"/>
                  </a:lnTo>
                  <a:lnTo>
                    <a:pt x="601" y="615"/>
                  </a:lnTo>
                  <a:lnTo>
                    <a:pt x="603" y="609"/>
                  </a:lnTo>
                  <a:lnTo>
                    <a:pt x="607" y="599"/>
                  </a:lnTo>
                  <a:lnTo>
                    <a:pt x="607" y="599"/>
                  </a:lnTo>
                  <a:lnTo>
                    <a:pt x="609" y="593"/>
                  </a:lnTo>
                  <a:lnTo>
                    <a:pt x="607" y="589"/>
                  </a:lnTo>
                  <a:lnTo>
                    <a:pt x="603" y="580"/>
                  </a:lnTo>
                  <a:lnTo>
                    <a:pt x="603" y="580"/>
                  </a:lnTo>
                  <a:lnTo>
                    <a:pt x="600" y="570"/>
                  </a:lnTo>
                  <a:lnTo>
                    <a:pt x="598" y="559"/>
                  </a:lnTo>
                  <a:lnTo>
                    <a:pt x="598" y="559"/>
                  </a:lnTo>
                  <a:close/>
                  <a:moveTo>
                    <a:pt x="238" y="19"/>
                  </a:moveTo>
                  <a:lnTo>
                    <a:pt x="238" y="19"/>
                  </a:lnTo>
                  <a:lnTo>
                    <a:pt x="234" y="18"/>
                  </a:lnTo>
                  <a:lnTo>
                    <a:pt x="232" y="18"/>
                  </a:lnTo>
                  <a:lnTo>
                    <a:pt x="228" y="18"/>
                  </a:lnTo>
                  <a:lnTo>
                    <a:pt x="227" y="16"/>
                  </a:lnTo>
                  <a:lnTo>
                    <a:pt x="227" y="16"/>
                  </a:lnTo>
                  <a:lnTo>
                    <a:pt x="227" y="12"/>
                  </a:lnTo>
                  <a:lnTo>
                    <a:pt x="227" y="7"/>
                  </a:lnTo>
                  <a:lnTo>
                    <a:pt x="225" y="3"/>
                  </a:lnTo>
                  <a:lnTo>
                    <a:pt x="223" y="0"/>
                  </a:lnTo>
                  <a:lnTo>
                    <a:pt x="223" y="0"/>
                  </a:lnTo>
                  <a:lnTo>
                    <a:pt x="221" y="0"/>
                  </a:lnTo>
                  <a:lnTo>
                    <a:pt x="221" y="0"/>
                  </a:lnTo>
                  <a:lnTo>
                    <a:pt x="219" y="1"/>
                  </a:lnTo>
                  <a:lnTo>
                    <a:pt x="219" y="3"/>
                  </a:lnTo>
                  <a:lnTo>
                    <a:pt x="216" y="12"/>
                  </a:lnTo>
                  <a:lnTo>
                    <a:pt x="216" y="25"/>
                  </a:lnTo>
                  <a:lnTo>
                    <a:pt x="216" y="25"/>
                  </a:lnTo>
                  <a:lnTo>
                    <a:pt x="219" y="32"/>
                  </a:lnTo>
                  <a:lnTo>
                    <a:pt x="223" y="34"/>
                  </a:lnTo>
                  <a:lnTo>
                    <a:pt x="225" y="36"/>
                  </a:lnTo>
                  <a:lnTo>
                    <a:pt x="225" y="36"/>
                  </a:lnTo>
                  <a:lnTo>
                    <a:pt x="230" y="36"/>
                  </a:lnTo>
                  <a:lnTo>
                    <a:pt x="232" y="34"/>
                  </a:lnTo>
                  <a:lnTo>
                    <a:pt x="234" y="32"/>
                  </a:lnTo>
                  <a:lnTo>
                    <a:pt x="234" y="32"/>
                  </a:lnTo>
                  <a:lnTo>
                    <a:pt x="232" y="32"/>
                  </a:lnTo>
                  <a:lnTo>
                    <a:pt x="232" y="30"/>
                  </a:lnTo>
                  <a:lnTo>
                    <a:pt x="232" y="29"/>
                  </a:lnTo>
                  <a:lnTo>
                    <a:pt x="232" y="27"/>
                  </a:lnTo>
                  <a:lnTo>
                    <a:pt x="232" y="27"/>
                  </a:lnTo>
                  <a:lnTo>
                    <a:pt x="238" y="23"/>
                  </a:lnTo>
                  <a:lnTo>
                    <a:pt x="238" y="21"/>
                  </a:lnTo>
                  <a:lnTo>
                    <a:pt x="238" y="19"/>
                  </a:lnTo>
                  <a:lnTo>
                    <a:pt x="238" y="19"/>
                  </a:lnTo>
                  <a:close/>
                  <a:moveTo>
                    <a:pt x="967" y="792"/>
                  </a:moveTo>
                  <a:lnTo>
                    <a:pt x="967" y="792"/>
                  </a:lnTo>
                  <a:lnTo>
                    <a:pt x="958" y="790"/>
                  </a:lnTo>
                  <a:lnTo>
                    <a:pt x="949" y="787"/>
                  </a:lnTo>
                  <a:lnTo>
                    <a:pt x="949" y="787"/>
                  </a:lnTo>
                  <a:lnTo>
                    <a:pt x="945" y="783"/>
                  </a:lnTo>
                  <a:lnTo>
                    <a:pt x="943" y="776"/>
                  </a:lnTo>
                  <a:lnTo>
                    <a:pt x="943" y="776"/>
                  </a:lnTo>
                  <a:lnTo>
                    <a:pt x="942" y="769"/>
                  </a:lnTo>
                  <a:lnTo>
                    <a:pt x="938" y="763"/>
                  </a:lnTo>
                  <a:lnTo>
                    <a:pt x="933" y="760"/>
                  </a:lnTo>
                  <a:lnTo>
                    <a:pt x="929" y="752"/>
                  </a:lnTo>
                  <a:lnTo>
                    <a:pt x="929" y="752"/>
                  </a:lnTo>
                  <a:lnTo>
                    <a:pt x="927" y="747"/>
                  </a:lnTo>
                  <a:lnTo>
                    <a:pt x="925" y="738"/>
                  </a:lnTo>
                  <a:lnTo>
                    <a:pt x="924" y="731"/>
                  </a:lnTo>
                  <a:lnTo>
                    <a:pt x="920" y="725"/>
                  </a:lnTo>
                  <a:lnTo>
                    <a:pt x="920" y="725"/>
                  </a:lnTo>
                  <a:lnTo>
                    <a:pt x="913" y="722"/>
                  </a:lnTo>
                  <a:lnTo>
                    <a:pt x="907" y="722"/>
                  </a:lnTo>
                  <a:lnTo>
                    <a:pt x="904" y="722"/>
                  </a:lnTo>
                  <a:lnTo>
                    <a:pt x="904" y="722"/>
                  </a:lnTo>
                  <a:lnTo>
                    <a:pt x="902" y="723"/>
                  </a:lnTo>
                  <a:lnTo>
                    <a:pt x="902" y="723"/>
                  </a:lnTo>
                  <a:lnTo>
                    <a:pt x="902" y="729"/>
                  </a:lnTo>
                  <a:lnTo>
                    <a:pt x="905" y="732"/>
                  </a:lnTo>
                  <a:lnTo>
                    <a:pt x="911" y="740"/>
                  </a:lnTo>
                  <a:lnTo>
                    <a:pt x="911" y="740"/>
                  </a:lnTo>
                  <a:lnTo>
                    <a:pt x="916" y="747"/>
                  </a:lnTo>
                  <a:lnTo>
                    <a:pt x="920" y="758"/>
                  </a:lnTo>
                  <a:lnTo>
                    <a:pt x="924" y="779"/>
                  </a:lnTo>
                  <a:lnTo>
                    <a:pt x="924" y="779"/>
                  </a:lnTo>
                  <a:lnTo>
                    <a:pt x="924" y="787"/>
                  </a:lnTo>
                  <a:lnTo>
                    <a:pt x="924" y="790"/>
                  </a:lnTo>
                  <a:lnTo>
                    <a:pt x="922" y="794"/>
                  </a:lnTo>
                  <a:lnTo>
                    <a:pt x="922" y="794"/>
                  </a:lnTo>
                  <a:lnTo>
                    <a:pt x="916" y="801"/>
                  </a:lnTo>
                  <a:lnTo>
                    <a:pt x="914" y="805"/>
                  </a:lnTo>
                  <a:lnTo>
                    <a:pt x="914" y="810"/>
                  </a:lnTo>
                  <a:lnTo>
                    <a:pt x="914" y="810"/>
                  </a:lnTo>
                  <a:lnTo>
                    <a:pt x="916" y="816"/>
                  </a:lnTo>
                  <a:lnTo>
                    <a:pt x="918" y="821"/>
                  </a:lnTo>
                  <a:lnTo>
                    <a:pt x="925" y="832"/>
                  </a:lnTo>
                  <a:lnTo>
                    <a:pt x="925" y="832"/>
                  </a:lnTo>
                  <a:lnTo>
                    <a:pt x="931" y="834"/>
                  </a:lnTo>
                  <a:lnTo>
                    <a:pt x="933" y="837"/>
                  </a:lnTo>
                  <a:lnTo>
                    <a:pt x="933" y="837"/>
                  </a:lnTo>
                  <a:lnTo>
                    <a:pt x="931" y="843"/>
                  </a:lnTo>
                  <a:lnTo>
                    <a:pt x="929" y="848"/>
                  </a:lnTo>
                  <a:lnTo>
                    <a:pt x="929" y="848"/>
                  </a:lnTo>
                  <a:lnTo>
                    <a:pt x="931" y="852"/>
                  </a:lnTo>
                  <a:lnTo>
                    <a:pt x="934" y="857"/>
                  </a:lnTo>
                  <a:lnTo>
                    <a:pt x="938" y="859"/>
                  </a:lnTo>
                  <a:lnTo>
                    <a:pt x="943" y="859"/>
                  </a:lnTo>
                  <a:lnTo>
                    <a:pt x="943" y="859"/>
                  </a:lnTo>
                  <a:lnTo>
                    <a:pt x="949" y="855"/>
                  </a:lnTo>
                  <a:lnTo>
                    <a:pt x="952" y="850"/>
                  </a:lnTo>
                  <a:lnTo>
                    <a:pt x="956" y="837"/>
                  </a:lnTo>
                  <a:lnTo>
                    <a:pt x="956" y="837"/>
                  </a:lnTo>
                  <a:lnTo>
                    <a:pt x="962" y="828"/>
                  </a:lnTo>
                  <a:lnTo>
                    <a:pt x="969" y="821"/>
                  </a:lnTo>
                  <a:lnTo>
                    <a:pt x="969" y="821"/>
                  </a:lnTo>
                  <a:lnTo>
                    <a:pt x="978" y="808"/>
                  </a:lnTo>
                  <a:lnTo>
                    <a:pt x="981" y="803"/>
                  </a:lnTo>
                  <a:lnTo>
                    <a:pt x="983" y="799"/>
                  </a:lnTo>
                  <a:lnTo>
                    <a:pt x="981" y="796"/>
                  </a:lnTo>
                  <a:lnTo>
                    <a:pt x="981" y="796"/>
                  </a:lnTo>
                  <a:lnTo>
                    <a:pt x="980" y="792"/>
                  </a:lnTo>
                  <a:lnTo>
                    <a:pt x="976" y="792"/>
                  </a:lnTo>
                  <a:lnTo>
                    <a:pt x="967" y="792"/>
                  </a:lnTo>
                  <a:lnTo>
                    <a:pt x="967" y="792"/>
                  </a:lnTo>
                  <a:close/>
                  <a:moveTo>
                    <a:pt x="893" y="854"/>
                  </a:moveTo>
                  <a:lnTo>
                    <a:pt x="893" y="854"/>
                  </a:lnTo>
                  <a:lnTo>
                    <a:pt x="889" y="854"/>
                  </a:lnTo>
                  <a:lnTo>
                    <a:pt x="889" y="854"/>
                  </a:lnTo>
                  <a:lnTo>
                    <a:pt x="885" y="857"/>
                  </a:lnTo>
                  <a:lnTo>
                    <a:pt x="882" y="861"/>
                  </a:lnTo>
                  <a:lnTo>
                    <a:pt x="878" y="870"/>
                  </a:lnTo>
                  <a:lnTo>
                    <a:pt x="878" y="870"/>
                  </a:lnTo>
                  <a:lnTo>
                    <a:pt x="876" y="883"/>
                  </a:lnTo>
                  <a:lnTo>
                    <a:pt x="875" y="888"/>
                  </a:lnTo>
                  <a:lnTo>
                    <a:pt x="873" y="895"/>
                  </a:lnTo>
                  <a:lnTo>
                    <a:pt x="873" y="895"/>
                  </a:lnTo>
                  <a:lnTo>
                    <a:pt x="867" y="901"/>
                  </a:lnTo>
                  <a:lnTo>
                    <a:pt x="860" y="908"/>
                  </a:lnTo>
                  <a:lnTo>
                    <a:pt x="853" y="912"/>
                  </a:lnTo>
                  <a:lnTo>
                    <a:pt x="846" y="915"/>
                  </a:lnTo>
                  <a:lnTo>
                    <a:pt x="846" y="915"/>
                  </a:lnTo>
                  <a:lnTo>
                    <a:pt x="838" y="917"/>
                  </a:lnTo>
                  <a:lnTo>
                    <a:pt x="835" y="919"/>
                  </a:lnTo>
                  <a:lnTo>
                    <a:pt x="833" y="921"/>
                  </a:lnTo>
                  <a:lnTo>
                    <a:pt x="833" y="921"/>
                  </a:lnTo>
                  <a:lnTo>
                    <a:pt x="829" y="924"/>
                  </a:lnTo>
                  <a:lnTo>
                    <a:pt x="826" y="928"/>
                  </a:lnTo>
                  <a:lnTo>
                    <a:pt x="826" y="928"/>
                  </a:lnTo>
                  <a:lnTo>
                    <a:pt x="826" y="926"/>
                  </a:lnTo>
                  <a:lnTo>
                    <a:pt x="826" y="926"/>
                  </a:lnTo>
                  <a:lnTo>
                    <a:pt x="826" y="930"/>
                  </a:lnTo>
                  <a:lnTo>
                    <a:pt x="824" y="933"/>
                  </a:lnTo>
                  <a:lnTo>
                    <a:pt x="819" y="937"/>
                  </a:lnTo>
                  <a:lnTo>
                    <a:pt x="813" y="939"/>
                  </a:lnTo>
                  <a:lnTo>
                    <a:pt x="808" y="942"/>
                  </a:lnTo>
                  <a:lnTo>
                    <a:pt x="808" y="942"/>
                  </a:lnTo>
                  <a:lnTo>
                    <a:pt x="802" y="950"/>
                  </a:lnTo>
                  <a:lnTo>
                    <a:pt x="800" y="955"/>
                  </a:lnTo>
                  <a:lnTo>
                    <a:pt x="800" y="959"/>
                  </a:lnTo>
                  <a:lnTo>
                    <a:pt x="800" y="959"/>
                  </a:lnTo>
                  <a:lnTo>
                    <a:pt x="804" y="962"/>
                  </a:lnTo>
                  <a:lnTo>
                    <a:pt x="806" y="964"/>
                  </a:lnTo>
                  <a:lnTo>
                    <a:pt x="815" y="964"/>
                  </a:lnTo>
                  <a:lnTo>
                    <a:pt x="815" y="964"/>
                  </a:lnTo>
                  <a:lnTo>
                    <a:pt x="817" y="966"/>
                  </a:lnTo>
                  <a:lnTo>
                    <a:pt x="820" y="968"/>
                  </a:lnTo>
                  <a:lnTo>
                    <a:pt x="824" y="973"/>
                  </a:lnTo>
                  <a:lnTo>
                    <a:pt x="824" y="973"/>
                  </a:lnTo>
                  <a:lnTo>
                    <a:pt x="829" y="977"/>
                  </a:lnTo>
                  <a:lnTo>
                    <a:pt x="838" y="978"/>
                  </a:lnTo>
                  <a:lnTo>
                    <a:pt x="838" y="978"/>
                  </a:lnTo>
                  <a:lnTo>
                    <a:pt x="847" y="977"/>
                  </a:lnTo>
                  <a:lnTo>
                    <a:pt x="855" y="975"/>
                  </a:lnTo>
                  <a:lnTo>
                    <a:pt x="862" y="971"/>
                  </a:lnTo>
                  <a:lnTo>
                    <a:pt x="864" y="968"/>
                  </a:lnTo>
                  <a:lnTo>
                    <a:pt x="864" y="964"/>
                  </a:lnTo>
                  <a:lnTo>
                    <a:pt x="864" y="964"/>
                  </a:lnTo>
                  <a:lnTo>
                    <a:pt x="866" y="948"/>
                  </a:lnTo>
                  <a:lnTo>
                    <a:pt x="866" y="940"/>
                  </a:lnTo>
                  <a:lnTo>
                    <a:pt x="867" y="933"/>
                  </a:lnTo>
                  <a:lnTo>
                    <a:pt x="867" y="933"/>
                  </a:lnTo>
                  <a:lnTo>
                    <a:pt x="875" y="926"/>
                  </a:lnTo>
                  <a:lnTo>
                    <a:pt x="882" y="922"/>
                  </a:lnTo>
                  <a:lnTo>
                    <a:pt x="882" y="922"/>
                  </a:lnTo>
                  <a:lnTo>
                    <a:pt x="889" y="921"/>
                  </a:lnTo>
                  <a:lnTo>
                    <a:pt x="893" y="919"/>
                  </a:lnTo>
                  <a:lnTo>
                    <a:pt x="895" y="915"/>
                  </a:lnTo>
                  <a:lnTo>
                    <a:pt x="895" y="915"/>
                  </a:lnTo>
                  <a:lnTo>
                    <a:pt x="896" y="912"/>
                  </a:lnTo>
                  <a:lnTo>
                    <a:pt x="896" y="908"/>
                  </a:lnTo>
                  <a:lnTo>
                    <a:pt x="895" y="904"/>
                  </a:lnTo>
                  <a:lnTo>
                    <a:pt x="896" y="901"/>
                  </a:lnTo>
                  <a:lnTo>
                    <a:pt x="896" y="901"/>
                  </a:lnTo>
                  <a:lnTo>
                    <a:pt x="898" y="897"/>
                  </a:lnTo>
                  <a:lnTo>
                    <a:pt x="900" y="893"/>
                  </a:lnTo>
                  <a:lnTo>
                    <a:pt x="907" y="888"/>
                  </a:lnTo>
                  <a:lnTo>
                    <a:pt x="907" y="888"/>
                  </a:lnTo>
                  <a:lnTo>
                    <a:pt x="914" y="883"/>
                  </a:lnTo>
                  <a:lnTo>
                    <a:pt x="918" y="879"/>
                  </a:lnTo>
                  <a:lnTo>
                    <a:pt x="920" y="875"/>
                  </a:lnTo>
                  <a:lnTo>
                    <a:pt x="920" y="875"/>
                  </a:lnTo>
                  <a:lnTo>
                    <a:pt x="920" y="872"/>
                  </a:lnTo>
                  <a:lnTo>
                    <a:pt x="918" y="866"/>
                  </a:lnTo>
                  <a:lnTo>
                    <a:pt x="913" y="859"/>
                  </a:lnTo>
                  <a:lnTo>
                    <a:pt x="913" y="859"/>
                  </a:lnTo>
                  <a:lnTo>
                    <a:pt x="905" y="854"/>
                  </a:lnTo>
                  <a:lnTo>
                    <a:pt x="893" y="854"/>
                  </a:lnTo>
                  <a:lnTo>
                    <a:pt x="893" y="854"/>
                  </a:lnTo>
                  <a:close/>
                  <a:moveTo>
                    <a:pt x="147" y="68"/>
                  </a:moveTo>
                  <a:lnTo>
                    <a:pt x="147" y="68"/>
                  </a:lnTo>
                  <a:lnTo>
                    <a:pt x="151" y="67"/>
                  </a:lnTo>
                  <a:lnTo>
                    <a:pt x="152" y="61"/>
                  </a:lnTo>
                  <a:lnTo>
                    <a:pt x="152" y="57"/>
                  </a:lnTo>
                  <a:lnTo>
                    <a:pt x="151" y="54"/>
                  </a:lnTo>
                  <a:lnTo>
                    <a:pt x="151" y="54"/>
                  </a:lnTo>
                  <a:lnTo>
                    <a:pt x="147" y="50"/>
                  </a:lnTo>
                  <a:lnTo>
                    <a:pt x="140" y="48"/>
                  </a:lnTo>
                  <a:lnTo>
                    <a:pt x="129" y="50"/>
                  </a:lnTo>
                  <a:lnTo>
                    <a:pt x="129" y="50"/>
                  </a:lnTo>
                  <a:lnTo>
                    <a:pt x="120" y="48"/>
                  </a:lnTo>
                  <a:lnTo>
                    <a:pt x="114" y="47"/>
                  </a:lnTo>
                  <a:lnTo>
                    <a:pt x="114" y="45"/>
                  </a:lnTo>
                  <a:lnTo>
                    <a:pt x="114" y="43"/>
                  </a:lnTo>
                  <a:lnTo>
                    <a:pt x="114" y="43"/>
                  </a:lnTo>
                  <a:lnTo>
                    <a:pt x="116" y="39"/>
                  </a:lnTo>
                  <a:lnTo>
                    <a:pt x="123" y="38"/>
                  </a:lnTo>
                  <a:lnTo>
                    <a:pt x="134" y="36"/>
                  </a:lnTo>
                  <a:lnTo>
                    <a:pt x="134" y="36"/>
                  </a:lnTo>
                  <a:lnTo>
                    <a:pt x="143" y="36"/>
                  </a:lnTo>
                  <a:lnTo>
                    <a:pt x="151" y="36"/>
                  </a:lnTo>
                  <a:lnTo>
                    <a:pt x="151" y="36"/>
                  </a:lnTo>
                  <a:lnTo>
                    <a:pt x="160" y="36"/>
                  </a:lnTo>
                  <a:lnTo>
                    <a:pt x="167" y="34"/>
                  </a:lnTo>
                  <a:lnTo>
                    <a:pt x="174" y="29"/>
                  </a:lnTo>
                  <a:lnTo>
                    <a:pt x="176" y="27"/>
                  </a:lnTo>
                  <a:lnTo>
                    <a:pt x="178" y="21"/>
                  </a:lnTo>
                  <a:lnTo>
                    <a:pt x="178" y="21"/>
                  </a:lnTo>
                  <a:lnTo>
                    <a:pt x="176" y="18"/>
                  </a:lnTo>
                  <a:lnTo>
                    <a:pt x="174" y="16"/>
                  </a:lnTo>
                  <a:lnTo>
                    <a:pt x="174" y="16"/>
                  </a:lnTo>
                  <a:lnTo>
                    <a:pt x="171" y="18"/>
                  </a:lnTo>
                  <a:lnTo>
                    <a:pt x="165" y="19"/>
                  </a:lnTo>
                  <a:lnTo>
                    <a:pt x="165" y="19"/>
                  </a:lnTo>
                  <a:lnTo>
                    <a:pt x="160" y="23"/>
                  </a:lnTo>
                  <a:lnTo>
                    <a:pt x="154" y="25"/>
                  </a:lnTo>
                  <a:lnTo>
                    <a:pt x="154" y="25"/>
                  </a:lnTo>
                  <a:lnTo>
                    <a:pt x="143" y="25"/>
                  </a:lnTo>
                  <a:lnTo>
                    <a:pt x="134" y="23"/>
                  </a:lnTo>
                  <a:lnTo>
                    <a:pt x="134" y="23"/>
                  </a:lnTo>
                  <a:lnTo>
                    <a:pt x="123" y="23"/>
                  </a:lnTo>
                  <a:lnTo>
                    <a:pt x="123" y="23"/>
                  </a:lnTo>
                  <a:lnTo>
                    <a:pt x="120" y="19"/>
                  </a:lnTo>
                  <a:lnTo>
                    <a:pt x="116" y="18"/>
                  </a:lnTo>
                  <a:lnTo>
                    <a:pt x="114" y="18"/>
                  </a:lnTo>
                  <a:lnTo>
                    <a:pt x="114" y="18"/>
                  </a:lnTo>
                  <a:lnTo>
                    <a:pt x="109" y="19"/>
                  </a:lnTo>
                  <a:lnTo>
                    <a:pt x="104" y="21"/>
                  </a:lnTo>
                  <a:lnTo>
                    <a:pt x="100" y="27"/>
                  </a:lnTo>
                  <a:lnTo>
                    <a:pt x="98" y="32"/>
                  </a:lnTo>
                  <a:lnTo>
                    <a:pt x="98" y="32"/>
                  </a:lnTo>
                  <a:lnTo>
                    <a:pt x="98" y="38"/>
                  </a:lnTo>
                  <a:lnTo>
                    <a:pt x="100" y="41"/>
                  </a:lnTo>
                  <a:lnTo>
                    <a:pt x="100" y="47"/>
                  </a:lnTo>
                  <a:lnTo>
                    <a:pt x="98" y="52"/>
                  </a:lnTo>
                  <a:lnTo>
                    <a:pt x="98" y="52"/>
                  </a:lnTo>
                  <a:lnTo>
                    <a:pt x="95" y="57"/>
                  </a:lnTo>
                  <a:lnTo>
                    <a:pt x="93" y="65"/>
                  </a:lnTo>
                  <a:lnTo>
                    <a:pt x="93" y="65"/>
                  </a:lnTo>
                  <a:lnTo>
                    <a:pt x="95" y="72"/>
                  </a:lnTo>
                  <a:lnTo>
                    <a:pt x="95" y="77"/>
                  </a:lnTo>
                  <a:lnTo>
                    <a:pt x="95" y="77"/>
                  </a:lnTo>
                  <a:lnTo>
                    <a:pt x="91" y="88"/>
                  </a:lnTo>
                  <a:lnTo>
                    <a:pt x="89" y="92"/>
                  </a:lnTo>
                  <a:lnTo>
                    <a:pt x="91" y="97"/>
                  </a:lnTo>
                  <a:lnTo>
                    <a:pt x="91" y="97"/>
                  </a:lnTo>
                  <a:lnTo>
                    <a:pt x="91" y="103"/>
                  </a:lnTo>
                  <a:lnTo>
                    <a:pt x="91" y="108"/>
                  </a:lnTo>
                  <a:lnTo>
                    <a:pt x="91" y="108"/>
                  </a:lnTo>
                  <a:lnTo>
                    <a:pt x="91" y="123"/>
                  </a:lnTo>
                  <a:lnTo>
                    <a:pt x="93" y="132"/>
                  </a:lnTo>
                  <a:lnTo>
                    <a:pt x="95" y="139"/>
                  </a:lnTo>
                  <a:lnTo>
                    <a:pt x="95" y="139"/>
                  </a:lnTo>
                  <a:lnTo>
                    <a:pt x="98" y="141"/>
                  </a:lnTo>
                  <a:lnTo>
                    <a:pt x="102" y="141"/>
                  </a:lnTo>
                  <a:lnTo>
                    <a:pt x="105" y="141"/>
                  </a:lnTo>
                  <a:lnTo>
                    <a:pt x="107" y="137"/>
                  </a:lnTo>
                  <a:lnTo>
                    <a:pt x="114" y="130"/>
                  </a:lnTo>
                  <a:lnTo>
                    <a:pt x="116" y="123"/>
                  </a:lnTo>
                  <a:lnTo>
                    <a:pt x="116" y="123"/>
                  </a:lnTo>
                  <a:lnTo>
                    <a:pt x="114" y="115"/>
                  </a:lnTo>
                  <a:lnTo>
                    <a:pt x="114" y="110"/>
                  </a:lnTo>
                  <a:lnTo>
                    <a:pt x="114" y="106"/>
                  </a:lnTo>
                  <a:lnTo>
                    <a:pt x="114" y="106"/>
                  </a:lnTo>
                  <a:lnTo>
                    <a:pt x="116" y="103"/>
                  </a:lnTo>
                  <a:lnTo>
                    <a:pt x="118" y="101"/>
                  </a:lnTo>
                  <a:lnTo>
                    <a:pt x="122" y="101"/>
                  </a:lnTo>
                  <a:lnTo>
                    <a:pt x="123" y="103"/>
                  </a:lnTo>
                  <a:lnTo>
                    <a:pt x="123" y="103"/>
                  </a:lnTo>
                  <a:lnTo>
                    <a:pt x="125" y="106"/>
                  </a:lnTo>
                  <a:lnTo>
                    <a:pt x="127" y="110"/>
                  </a:lnTo>
                  <a:lnTo>
                    <a:pt x="129" y="115"/>
                  </a:lnTo>
                  <a:lnTo>
                    <a:pt x="131" y="119"/>
                  </a:lnTo>
                  <a:lnTo>
                    <a:pt x="131" y="119"/>
                  </a:lnTo>
                  <a:lnTo>
                    <a:pt x="133" y="123"/>
                  </a:lnTo>
                  <a:lnTo>
                    <a:pt x="134" y="123"/>
                  </a:lnTo>
                  <a:lnTo>
                    <a:pt x="136" y="124"/>
                  </a:lnTo>
                  <a:lnTo>
                    <a:pt x="136" y="124"/>
                  </a:lnTo>
                  <a:lnTo>
                    <a:pt x="138" y="123"/>
                  </a:lnTo>
                  <a:lnTo>
                    <a:pt x="138" y="119"/>
                  </a:lnTo>
                  <a:lnTo>
                    <a:pt x="138" y="119"/>
                  </a:lnTo>
                  <a:lnTo>
                    <a:pt x="145" y="115"/>
                  </a:lnTo>
                  <a:lnTo>
                    <a:pt x="147" y="114"/>
                  </a:lnTo>
                  <a:lnTo>
                    <a:pt x="149" y="112"/>
                  </a:lnTo>
                  <a:lnTo>
                    <a:pt x="149" y="112"/>
                  </a:lnTo>
                  <a:lnTo>
                    <a:pt x="149" y="108"/>
                  </a:lnTo>
                  <a:lnTo>
                    <a:pt x="147" y="105"/>
                  </a:lnTo>
                  <a:lnTo>
                    <a:pt x="142" y="99"/>
                  </a:lnTo>
                  <a:lnTo>
                    <a:pt x="142" y="99"/>
                  </a:lnTo>
                  <a:lnTo>
                    <a:pt x="134" y="94"/>
                  </a:lnTo>
                  <a:lnTo>
                    <a:pt x="131" y="92"/>
                  </a:lnTo>
                  <a:lnTo>
                    <a:pt x="129" y="88"/>
                  </a:lnTo>
                  <a:lnTo>
                    <a:pt x="129" y="88"/>
                  </a:lnTo>
                  <a:lnTo>
                    <a:pt x="127" y="85"/>
                  </a:lnTo>
                  <a:lnTo>
                    <a:pt x="127" y="81"/>
                  </a:lnTo>
                  <a:lnTo>
                    <a:pt x="129" y="76"/>
                  </a:lnTo>
                  <a:lnTo>
                    <a:pt x="131" y="72"/>
                  </a:lnTo>
                  <a:lnTo>
                    <a:pt x="131" y="72"/>
                  </a:lnTo>
                  <a:lnTo>
                    <a:pt x="134" y="70"/>
                  </a:lnTo>
                  <a:lnTo>
                    <a:pt x="140" y="70"/>
                  </a:lnTo>
                  <a:lnTo>
                    <a:pt x="143" y="70"/>
                  </a:lnTo>
                  <a:lnTo>
                    <a:pt x="147" y="68"/>
                  </a:lnTo>
                  <a:lnTo>
                    <a:pt x="147" y="68"/>
                  </a:lnTo>
                  <a:close/>
                  <a:moveTo>
                    <a:pt x="156" y="242"/>
                  </a:moveTo>
                  <a:lnTo>
                    <a:pt x="156" y="242"/>
                  </a:lnTo>
                  <a:lnTo>
                    <a:pt x="161" y="240"/>
                  </a:lnTo>
                  <a:lnTo>
                    <a:pt x="165" y="238"/>
                  </a:lnTo>
                  <a:lnTo>
                    <a:pt x="174" y="233"/>
                  </a:lnTo>
                  <a:lnTo>
                    <a:pt x="174" y="233"/>
                  </a:lnTo>
                  <a:lnTo>
                    <a:pt x="180" y="229"/>
                  </a:lnTo>
                  <a:lnTo>
                    <a:pt x="183" y="226"/>
                  </a:lnTo>
                  <a:lnTo>
                    <a:pt x="190" y="219"/>
                  </a:lnTo>
                  <a:lnTo>
                    <a:pt x="190" y="219"/>
                  </a:lnTo>
                  <a:lnTo>
                    <a:pt x="200" y="215"/>
                  </a:lnTo>
                  <a:lnTo>
                    <a:pt x="205" y="211"/>
                  </a:lnTo>
                  <a:lnTo>
                    <a:pt x="209" y="208"/>
                  </a:lnTo>
                  <a:lnTo>
                    <a:pt x="209" y="208"/>
                  </a:lnTo>
                  <a:lnTo>
                    <a:pt x="209" y="206"/>
                  </a:lnTo>
                  <a:lnTo>
                    <a:pt x="207" y="204"/>
                  </a:lnTo>
                  <a:lnTo>
                    <a:pt x="207" y="204"/>
                  </a:lnTo>
                  <a:lnTo>
                    <a:pt x="201" y="204"/>
                  </a:lnTo>
                  <a:lnTo>
                    <a:pt x="198" y="206"/>
                  </a:lnTo>
                  <a:lnTo>
                    <a:pt x="198" y="206"/>
                  </a:lnTo>
                  <a:lnTo>
                    <a:pt x="194" y="208"/>
                  </a:lnTo>
                  <a:lnTo>
                    <a:pt x="190" y="209"/>
                  </a:lnTo>
                  <a:lnTo>
                    <a:pt x="190" y="209"/>
                  </a:lnTo>
                  <a:lnTo>
                    <a:pt x="185" y="209"/>
                  </a:lnTo>
                  <a:lnTo>
                    <a:pt x="185" y="209"/>
                  </a:lnTo>
                  <a:lnTo>
                    <a:pt x="181" y="209"/>
                  </a:lnTo>
                  <a:lnTo>
                    <a:pt x="180" y="211"/>
                  </a:lnTo>
                  <a:lnTo>
                    <a:pt x="180" y="213"/>
                  </a:lnTo>
                  <a:lnTo>
                    <a:pt x="178" y="215"/>
                  </a:lnTo>
                  <a:lnTo>
                    <a:pt x="178" y="215"/>
                  </a:lnTo>
                  <a:lnTo>
                    <a:pt x="174" y="217"/>
                  </a:lnTo>
                  <a:lnTo>
                    <a:pt x="171" y="217"/>
                  </a:lnTo>
                  <a:lnTo>
                    <a:pt x="171" y="217"/>
                  </a:lnTo>
                  <a:lnTo>
                    <a:pt x="167" y="219"/>
                  </a:lnTo>
                  <a:lnTo>
                    <a:pt x="165" y="220"/>
                  </a:lnTo>
                  <a:lnTo>
                    <a:pt x="165" y="220"/>
                  </a:lnTo>
                  <a:lnTo>
                    <a:pt x="154" y="231"/>
                  </a:lnTo>
                  <a:lnTo>
                    <a:pt x="154" y="231"/>
                  </a:lnTo>
                  <a:lnTo>
                    <a:pt x="151" y="235"/>
                  </a:lnTo>
                  <a:lnTo>
                    <a:pt x="149" y="238"/>
                  </a:lnTo>
                  <a:lnTo>
                    <a:pt x="151" y="240"/>
                  </a:lnTo>
                  <a:lnTo>
                    <a:pt x="156" y="242"/>
                  </a:lnTo>
                  <a:lnTo>
                    <a:pt x="156" y="242"/>
                  </a:lnTo>
                  <a:close/>
                </a:path>
              </a:pathLst>
            </a:custGeom>
            <a:grpFill/>
            <a:ln>
              <a:noFill/>
            </a:ln>
            <a:extLst/>
          </p:spPr>
          <p:txBody>
            <a:bodyPr/>
            <a:lstStyle/>
            <a:p>
              <a:pPr eaLnBrk="1" fontAlgn="auto" hangingPunct="1">
                <a:spcBef>
                  <a:spcPts val="0"/>
                </a:spcBef>
                <a:spcAft>
                  <a:spcPts val="0"/>
                </a:spcAft>
                <a:defRPr/>
              </a:pPr>
              <a:endParaRPr lang="fr-FR">
                <a:latin typeface="+mn-lt"/>
              </a:endParaRPr>
            </a:p>
          </p:txBody>
        </p:sp>
        <p:sp>
          <p:nvSpPr>
            <p:cNvPr id="7" name="Freeform 9"/>
            <p:cNvSpPr>
              <a:spLocks noEditPoints="1"/>
            </p:cNvSpPr>
            <p:nvPr/>
          </p:nvSpPr>
          <p:spPr bwMode="auto">
            <a:xfrm>
              <a:off x="250824" y="1412876"/>
              <a:ext cx="3741738" cy="2843212"/>
            </a:xfrm>
            <a:custGeom>
              <a:avLst/>
              <a:gdLst>
                <a:gd name="T0" fmla="*/ 1408 w 2357"/>
                <a:gd name="T1" fmla="*/ 487 h 1791"/>
                <a:gd name="T2" fmla="*/ 1207 w 2357"/>
                <a:gd name="T3" fmla="*/ 268 h 1791"/>
                <a:gd name="T4" fmla="*/ 1005 w 2357"/>
                <a:gd name="T5" fmla="*/ 246 h 1791"/>
                <a:gd name="T6" fmla="*/ 1095 w 2357"/>
                <a:gd name="T7" fmla="*/ 469 h 1791"/>
                <a:gd name="T8" fmla="*/ 1050 w 2357"/>
                <a:gd name="T9" fmla="*/ 391 h 1791"/>
                <a:gd name="T10" fmla="*/ 786 w 2357"/>
                <a:gd name="T11" fmla="*/ 313 h 1791"/>
                <a:gd name="T12" fmla="*/ 773 w 2357"/>
                <a:gd name="T13" fmla="*/ 223 h 1791"/>
                <a:gd name="T14" fmla="*/ 829 w 2357"/>
                <a:gd name="T15" fmla="*/ 273 h 1791"/>
                <a:gd name="T16" fmla="*/ 891 w 2357"/>
                <a:gd name="T17" fmla="*/ 255 h 1791"/>
                <a:gd name="T18" fmla="*/ 923 w 2357"/>
                <a:gd name="T19" fmla="*/ 353 h 1791"/>
                <a:gd name="T20" fmla="*/ 755 w 2357"/>
                <a:gd name="T21" fmla="*/ 364 h 1791"/>
                <a:gd name="T22" fmla="*/ 901 w 2357"/>
                <a:gd name="T23" fmla="*/ 447 h 1791"/>
                <a:gd name="T24" fmla="*/ 865 w 2357"/>
                <a:gd name="T25" fmla="*/ 221 h 1791"/>
                <a:gd name="T26" fmla="*/ 1531 w 2357"/>
                <a:gd name="T27" fmla="*/ 483 h 1791"/>
                <a:gd name="T28" fmla="*/ 1249 w 2357"/>
                <a:gd name="T29" fmla="*/ 380 h 1791"/>
                <a:gd name="T30" fmla="*/ 1435 w 2357"/>
                <a:gd name="T31" fmla="*/ 539 h 1791"/>
                <a:gd name="T32" fmla="*/ 1560 w 2357"/>
                <a:gd name="T33" fmla="*/ 592 h 1791"/>
                <a:gd name="T34" fmla="*/ 1146 w 2357"/>
                <a:gd name="T35" fmla="*/ 166 h 1791"/>
                <a:gd name="T36" fmla="*/ 1215 w 2357"/>
                <a:gd name="T37" fmla="*/ 208 h 1791"/>
                <a:gd name="T38" fmla="*/ 1392 w 2357"/>
                <a:gd name="T39" fmla="*/ 192 h 1791"/>
                <a:gd name="T40" fmla="*/ 1604 w 2357"/>
                <a:gd name="T41" fmla="*/ 67 h 1791"/>
                <a:gd name="T42" fmla="*/ 1381 w 2357"/>
                <a:gd name="T43" fmla="*/ 38 h 1791"/>
                <a:gd name="T44" fmla="*/ 1229 w 2357"/>
                <a:gd name="T45" fmla="*/ 71 h 1791"/>
                <a:gd name="T46" fmla="*/ 1274 w 2357"/>
                <a:gd name="T47" fmla="*/ 98 h 1791"/>
                <a:gd name="T48" fmla="*/ 1229 w 2357"/>
                <a:gd name="T49" fmla="*/ 128 h 1791"/>
                <a:gd name="T50" fmla="*/ 1307 w 2357"/>
                <a:gd name="T51" fmla="*/ 603 h 1791"/>
                <a:gd name="T52" fmla="*/ 1694 w 2357"/>
                <a:gd name="T53" fmla="*/ 910 h 1791"/>
                <a:gd name="T54" fmla="*/ 1419 w 2357"/>
                <a:gd name="T55" fmla="*/ 1596 h 1791"/>
                <a:gd name="T56" fmla="*/ 1394 w 2357"/>
                <a:gd name="T57" fmla="*/ 1552 h 1791"/>
                <a:gd name="T58" fmla="*/ 2246 w 2357"/>
                <a:gd name="T59" fmla="*/ 333 h 1791"/>
                <a:gd name="T60" fmla="*/ 2252 w 2357"/>
                <a:gd name="T61" fmla="*/ 195 h 1791"/>
                <a:gd name="T62" fmla="*/ 2232 w 2357"/>
                <a:gd name="T63" fmla="*/ 89 h 1791"/>
                <a:gd name="T64" fmla="*/ 2215 w 2357"/>
                <a:gd name="T65" fmla="*/ 36 h 1791"/>
                <a:gd name="T66" fmla="*/ 1949 w 2357"/>
                <a:gd name="T67" fmla="*/ 25 h 1791"/>
                <a:gd name="T68" fmla="*/ 1776 w 2357"/>
                <a:gd name="T69" fmla="*/ 81 h 1791"/>
                <a:gd name="T70" fmla="*/ 1528 w 2357"/>
                <a:gd name="T71" fmla="*/ 125 h 1791"/>
                <a:gd name="T72" fmla="*/ 1484 w 2357"/>
                <a:gd name="T73" fmla="*/ 246 h 1791"/>
                <a:gd name="T74" fmla="*/ 1718 w 2357"/>
                <a:gd name="T75" fmla="*/ 431 h 1791"/>
                <a:gd name="T76" fmla="*/ 1758 w 2357"/>
                <a:gd name="T77" fmla="*/ 577 h 1791"/>
                <a:gd name="T78" fmla="*/ 1924 w 2357"/>
                <a:gd name="T79" fmla="*/ 610 h 1791"/>
                <a:gd name="T80" fmla="*/ 1272 w 2357"/>
                <a:gd name="T81" fmla="*/ 1717 h 1791"/>
                <a:gd name="T82" fmla="*/ 1106 w 2357"/>
                <a:gd name="T83" fmla="*/ 1598 h 1791"/>
                <a:gd name="T84" fmla="*/ 1330 w 2357"/>
                <a:gd name="T85" fmla="*/ 1451 h 1791"/>
                <a:gd name="T86" fmla="*/ 1511 w 2357"/>
                <a:gd name="T87" fmla="*/ 1073 h 1791"/>
                <a:gd name="T88" fmla="*/ 1569 w 2357"/>
                <a:gd name="T89" fmla="*/ 966 h 1791"/>
                <a:gd name="T90" fmla="*/ 1642 w 2357"/>
                <a:gd name="T91" fmla="*/ 869 h 1791"/>
                <a:gd name="T92" fmla="*/ 1423 w 2357"/>
                <a:gd name="T93" fmla="*/ 626 h 1791"/>
                <a:gd name="T94" fmla="*/ 1316 w 2357"/>
                <a:gd name="T95" fmla="*/ 887 h 1791"/>
                <a:gd name="T96" fmla="*/ 1182 w 2357"/>
                <a:gd name="T97" fmla="*/ 565 h 1791"/>
                <a:gd name="T98" fmla="*/ 1267 w 2357"/>
                <a:gd name="T99" fmla="*/ 465 h 1791"/>
                <a:gd name="T100" fmla="*/ 1164 w 2357"/>
                <a:gd name="T101" fmla="*/ 414 h 1791"/>
                <a:gd name="T102" fmla="*/ 1097 w 2357"/>
                <a:gd name="T103" fmla="*/ 385 h 1791"/>
                <a:gd name="T104" fmla="*/ 1010 w 2357"/>
                <a:gd name="T105" fmla="*/ 496 h 1791"/>
                <a:gd name="T106" fmla="*/ 811 w 2357"/>
                <a:gd name="T107" fmla="*/ 476 h 1791"/>
                <a:gd name="T108" fmla="*/ 552 w 2357"/>
                <a:gd name="T109" fmla="*/ 458 h 1791"/>
                <a:gd name="T110" fmla="*/ 65 w 2357"/>
                <a:gd name="T111" fmla="*/ 445 h 1791"/>
                <a:gd name="T112" fmla="*/ 67 w 2357"/>
                <a:gd name="T113" fmla="*/ 572 h 1791"/>
                <a:gd name="T114" fmla="*/ 87 w 2357"/>
                <a:gd name="T115" fmla="*/ 720 h 1791"/>
                <a:gd name="T116" fmla="*/ 217 w 2357"/>
                <a:gd name="T117" fmla="*/ 697 h 1791"/>
                <a:gd name="T118" fmla="*/ 469 w 2357"/>
                <a:gd name="T119" fmla="*/ 733 h 1791"/>
                <a:gd name="T120" fmla="*/ 650 w 2357"/>
                <a:gd name="T121" fmla="*/ 977 h 1791"/>
                <a:gd name="T122" fmla="*/ 880 w 2357"/>
                <a:gd name="T123" fmla="*/ 1489 h 1791"/>
                <a:gd name="T124" fmla="*/ 1122 w 2357"/>
                <a:gd name="T125" fmla="*/ 1647 h 1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7" h="1791">
                  <a:moveTo>
                    <a:pt x="1086" y="284"/>
                  </a:moveTo>
                  <a:lnTo>
                    <a:pt x="1086" y="284"/>
                  </a:lnTo>
                  <a:lnTo>
                    <a:pt x="1086" y="279"/>
                  </a:lnTo>
                  <a:lnTo>
                    <a:pt x="1088" y="275"/>
                  </a:lnTo>
                  <a:lnTo>
                    <a:pt x="1093" y="268"/>
                  </a:lnTo>
                  <a:lnTo>
                    <a:pt x="1093" y="268"/>
                  </a:lnTo>
                  <a:lnTo>
                    <a:pt x="1102" y="261"/>
                  </a:lnTo>
                  <a:lnTo>
                    <a:pt x="1102" y="261"/>
                  </a:lnTo>
                  <a:lnTo>
                    <a:pt x="1111" y="259"/>
                  </a:lnTo>
                  <a:lnTo>
                    <a:pt x="1111" y="259"/>
                  </a:lnTo>
                  <a:lnTo>
                    <a:pt x="1115" y="261"/>
                  </a:lnTo>
                  <a:lnTo>
                    <a:pt x="1119" y="262"/>
                  </a:lnTo>
                  <a:lnTo>
                    <a:pt x="1124" y="268"/>
                  </a:lnTo>
                  <a:lnTo>
                    <a:pt x="1128" y="275"/>
                  </a:lnTo>
                  <a:lnTo>
                    <a:pt x="1128" y="282"/>
                  </a:lnTo>
                  <a:lnTo>
                    <a:pt x="1128" y="282"/>
                  </a:lnTo>
                  <a:lnTo>
                    <a:pt x="1126" y="290"/>
                  </a:lnTo>
                  <a:lnTo>
                    <a:pt x="1122" y="291"/>
                  </a:lnTo>
                  <a:lnTo>
                    <a:pt x="1117" y="293"/>
                  </a:lnTo>
                  <a:lnTo>
                    <a:pt x="1110" y="293"/>
                  </a:lnTo>
                  <a:lnTo>
                    <a:pt x="1110" y="293"/>
                  </a:lnTo>
                  <a:lnTo>
                    <a:pt x="1097" y="291"/>
                  </a:lnTo>
                  <a:lnTo>
                    <a:pt x="1090" y="290"/>
                  </a:lnTo>
                  <a:lnTo>
                    <a:pt x="1088" y="286"/>
                  </a:lnTo>
                  <a:lnTo>
                    <a:pt x="1086" y="284"/>
                  </a:lnTo>
                  <a:lnTo>
                    <a:pt x="1086" y="284"/>
                  </a:lnTo>
                  <a:close/>
                  <a:moveTo>
                    <a:pt x="1122" y="214"/>
                  </a:moveTo>
                  <a:lnTo>
                    <a:pt x="1122" y="214"/>
                  </a:lnTo>
                  <a:lnTo>
                    <a:pt x="1131" y="214"/>
                  </a:lnTo>
                  <a:lnTo>
                    <a:pt x="1137" y="210"/>
                  </a:lnTo>
                  <a:lnTo>
                    <a:pt x="1140" y="208"/>
                  </a:lnTo>
                  <a:lnTo>
                    <a:pt x="1142" y="204"/>
                  </a:lnTo>
                  <a:lnTo>
                    <a:pt x="1140" y="201"/>
                  </a:lnTo>
                  <a:lnTo>
                    <a:pt x="1137" y="197"/>
                  </a:lnTo>
                  <a:lnTo>
                    <a:pt x="1131" y="197"/>
                  </a:lnTo>
                  <a:lnTo>
                    <a:pt x="1122" y="197"/>
                  </a:lnTo>
                  <a:lnTo>
                    <a:pt x="1122" y="197"/>
                  </a:lnTo>
                  <a:lnTo>
                    <a:pt x="1115" y="201"/>
                  </a:lnTo>
                  <a:lnTo>
                    <a:pt x="1106" y="204"/>
                  </a:lnTo>
                  <a:lnTo>
                    <a:pt x="1100" y="204"/>
                  </a:lnTo>
                  <a:lnTo>
                    <a:pt x="1100" y="204"/>
                  </a:lnTo>
                  <a:lnTo>
                    <a:pt x="1099" y="203"/>
                  </a:lnTo>
                  <a:lnTo>
                    <a:pt x="1095" y="203"/>
                  </a:lnTo>
                  <a:lnTo>
                    <a:pt x="1091" y="208"/>
                  </a:lnTo>
                  <a:lnTo>
                    <a:pt x="1091" y="208"/>
                  </a:lnTo>
                  <a:lnTo>
                    <a:pt x="1095" y="208"/>
                  </a:lnTo>
                  <a:lnTo>
                    <a:pt x="1097" y="208"/>
                  </a:lnTo>
                  <a:lnTo>
                    <a:pt x="1099" y="206"/>
                  </a:lnTo>
                  <a:lnTo>
                    <a:pt x="1100" y="206"/>
                  </a:lnTo>
                  <a:lnTo>
                    <a:pt x="1100" y="206"/>
                  </a:lnTo>
                  <a:lnTo>
                    <a:pt x="1111" y="210"/>
                  </a:lnTo>
                  <a:lnTo>
                    <a:pt x="1117" y="212"/>
                  </a:lnTo>
                  <a:lnTo>
                    <a:pt x="1122" y="214"/>
                  </a:lnTo>
                  <a:lnTo>
                    <a:pt x="1122" y="214"/>
                  </a:lnTo>
                  <a:close/>
                  <a:moveTo>
                    <a:pt x="1403" y="481"/>
                  </a:moveTo>
                  <a:lnTo>
                    <a:pt x="1403" y="481"/>
                  </a:lnTo>
                  <a:lnTo>
                    <a:pt x="1401" y="481"/>
                  </a:lnTo>
                  <a:lnTo>
                    <a:pt x="1401" y="481"/>
                  </a:lnTo>
                  <a:lnTo>
                    <a:pt x="1397" y="483"/>
                  </a:lnTo>
                  <a:lnTo>
                    <a:pt x="1394" y="485"/>
                  </a:lnTo>
                  <a:lnTo>
                    <a:pt x="1392" y="487"/>
                  </a:lnTo>
                  <a:lnTo>
                    <a:pt x="1392" y="490"/>
                  </a:lnTo>
                  <a:lnTo>
                    <a:pt x="1392" y="499"/>
                  </a:lnTo>
                  <a:lnTo>
                    <a:pt x="1396" y="501"/>
                  </a:lnTo>
                  <a:lnTo>
                    <a:pt x="1397" y="505"/>
                  </a:lnTo>
                  <a:lnTo>
                    <a:pt x="1397" y="505"/>
                  </a:lnTo>
                  <a:lnTo>
                    <a:pt x="1403" y="505"/>
                  </a:lnTo>
                  <a:lnTo>
                    <a:pt x="1406" y="503"/>
                  </a:lnTo>
                  <a:lnTo>
                    <a:pt x="1408" y="499"/>
                  </a:lnTo>
                  <a:lnTo>
                    <a:pt x="1410" y="496"/>
                  </a:lnTo>
                  <a:lnTo>
                    <a:pt x="1410" y="490"/>
                  </a:lnTo>
                  <a:lnTo>
                    <a:pt x="1408" y="487"/>
                  </a:lnTo>
                  <a:lnTo>
                    <a:pt x="1406" y="483"/>
                  </a:lnTo>
                  <a:lnTo>
                    <a:pt x="1403" y="481"/>
                  </a:lnTo>
                  <a:lnTo>
                    <a:pt x="1403" y="481"/>
                  </a:lnTo>
                  <a:close/>
                  <a:moveTo>
                    <a:pt x="1153" y="268"/>
                  </a:moveTo>
                  <a:lnTo>
                    <a:pt x="1153" y="268"/>
                  </a:lnTo>
                  <a:lnTo>
                    <a:pt x="1155" y="275"/>
                  </a:lnTo>
                  <a:lnTo>
                    <a:pt x="1157" y="282"/>
                  </a:lnTo>
                  <a:lnTo>
                    <a:pt x="1160" y="286"/>
                  </a:lnTo>
                  <a:lnTo>
                    <a:pt x="1166" y="290"/>
                  </a:lnTo>
                  <a:lnTo>
                    <a:pt x="1166" y="290"/>
                  </a:lnTo>
                  <a:lnTo>
                    <a:pt x="1173" y="291"/>
                  </a:lnTo>
                  <a:lnTo>
                    <a:pt x="1182" y="291"/>
                  </a:lnTo>
                  <a:lnTo>
                    <a:pt x="1182" y="291"/>
                  </a:lnTo>
                  <a:lnTo>
                    <a:pt x="1187" y="290"/>
                  </a:lnTo>
                  <a:lnTo>
                    <a:pt x="1191" y="290"/>
                  </a:lnTo>
                  <a:lnTo>
                    <a:pt x="1191" y="290"/>
                  </a:lnTo>
                  <a:lnTo>
                    <a:pt x="1196" y="293"/>
                  </a:lnTo>
                  <a:lnTo>
                    <a:pt x="1200" y="295"/>
                  </a:lnTo>
                  <a:lnTo>
                    <a:pt x="1200" y="295"/>
                  </a:lnTo>
                  <a:lnTo>
                    <a:pt x="1204" y="295"/>
                  </a:lnTo>
                  <a:lnTo>
                    <a:pt x="1205" y="295"/>
                  </a:lnTo>
                  <a:lnTo>
                    <a:pt x="1213" y="290"/>
                  </a:lnTo>
                  <a:lnTo>
                    <a:pt x="1224" y="280"/>
                  </a:lnTo>
                  <a:lnTo>
                    <a:pt x="1224" y="280"/>
                  </a:lnTo>
                  <a:lnTo>
                    <a:pt x="1229" y="277"/>
                  </a:lnTo>
                  <a:lnTo>
                    <a:pt x="1236" y="277"/>
                  </a:lnTo>
                  <a:lnTo>
                    <a:pt x="1242" y="279"/>
                  </a:lnTo>
                  <a:lnTo>
                    <a:pt x="1247" y="282"/>
                  </a:lnTo>
                  <a:lnTo>
                    <a:pt x="1247" y="282"/>
                  </a:lnTo>
                  <a:lnTo>
                    <a:pt x="1254" y="288"/>
                  </a:lnTo>
                  <a:lnTo>
                    <a:pt x="1260" y="291"/>
                  </a:lnTo>
                  <a:lnTo>
                    <a:pt x="1265" y="291"/>
                  </a:lnTo>
                  <a:lnTo>
                    <a:pt x="1274" y="290"/>
                  </a:lnTo>
                  <a:lnTo>
                    <a:pt x="1274" y="290"/>
                  </a:lnTo>
                  <a:lnTo>
                    <a:pt x="1280" y="286"/>
                  </a:lnTo>
                  <a:lnTo>
                    <a:pt x="1283" y="284"/>
                  </a:lnTo>
                  <a:lnTo>
                    <a:pt x="1287" y="284"/>
                  </a:lnTo>
                  <a:lnTo>
                    <a:pt x="1287" y="284"/>
                  </a:lnTo>
                  <a:lnTo>
                    <a:pt x="1292" y="288"/>
                  </a:lnTo>
                  <a:lnTo>
                    <a:pt x="1298" y="291"/>
                  </a:lnTo>
                  <a:lnTo>
                    <a:pt x="1298" y="291"/>
                  </a:lnTo>
                  <a:lnTo>
                    <a:pt x="1307" y="293"/>
                  </a:lnTo>
                  <a:lnTo>
                    <a:pt x="1320" y="291"/>
                  </a:lnTo>
                  <a:lnTo>
                    <a:pt x="1330" y="288"/>
                  </a:lnTo>
                  <a:lnTo>
                    <a:pt x="1334" y="286"/>
                  </a:lnTo>
                  <a:lnTo>
                    <a:pt x="1336" y="282"/>
                  </a:lnTo>
                  <a:lnTo>
                    <a:pt x="1336" y="282"/>
                  </a:lnTo>
                  <a:lnTo>
                    <a:pt x="1338" y="273"/>
                  </a:lnTo>
                  <a:lnTo>
                    <a:pt x="1336" y="268"/>
                  </a:lnTo>
                  <a:lnTo>
                    <a:pt x="1330" y="262"/>
                  </a:lnTo>
                  <a:lnTo>
                    <a:pt x="1323" y="259"/>
                  </a:lnTo>
                  <a:lnTo>
                    <a:pt x="1323" y="259"/>
                  </a:lnTo>
                  <a:lnTo>
                    <a:pt x="1307" y="259"/>
                  </a:lnTo>
                  <a:lnTo>
                    <a:pt x="1307" y="259"/>
                  </a:lnTo>
                  <a:lnTo>
                    <a:pt x="1300" y="257"/>
                  </a:lnTo>
                  <a:lnTo>
                    <a:pt x="1292" y="255"/>
                  </a:lnTo>
                  <a:lnTo>
                    <a:pt x="1292" y="255"/>
                  </a:lnTo>
                  <a:lnTo>
                    <a:pt x="1287" y="255"/>
                  </a:lnTo>
                  <a:lnTo>
                    <a:pt x="1283" y="255"/>
                  </a:lnTo>
                  <a:lnTo>
                    <a:pt x="1276" y="257"/>
                  </a:lnTo>
                  <a:lnTo>
                    <a:pt x="1276" y="257"/>
                  </a:lnTo>
                  <a:lnTo>
                    <a:pt x="1271" y="259"/>
                  </a:lnTo>
                  <a:lnTo>
                    <a:pt x="1265" y="259"/>
                  </a:lnTo>
                  <a:lnTo>
                    <a:pt x="1253" y="257"/>
                  </a:lnTo>
                  <a:lnTo>
                    <a:pt x="1253" y="257"/>
                  </a:lnTo>
                  <a:lnTo>
                    <a:pt x="1247" y="257"/>
                  </a:lnTo>
                  <a:lnTo>
                    <a:pt x="1242" y="259"/>
                  </a:lnTo>
                  <a:lnTo>
                    <a:pt x="1231" y="264"/>
                  </a:lnTo>
                  <a:lnTo>
                    <a:pt x="1231" y="264"/>
                  </a:lnTo>
                  <a:lnTo>
                    <a:pt x="1224" y="266"/>
                  </a:lnTo>
                  <a:lnTo>
                    <a:pt x="1215" y="268"/>
                  </a:lnTo>
                  <a:lnTo>
                    <a:pt x="1207" y="268"/>
                  </a:lnTo>
                  <a:lnTo>
                    <a:pt x="1200" y="264"/>
                  </a:lnTo>
                  <a:lnTo>
                    <a:pt x="1200" y="264"/>
                  </a:lnTo>
                  <a:lnTo>
                    <a:pt x="1195" y="261"/>
                  </a:lnTo>
                  <a:lnTo>
                    <a:pt x="1195" y="261"/>
                  </a:lnTo>
                  <a:lnTo>
                    <a:pt x="1187" y="259"/>
                  </a:lnTo>
                  <a:lnTo>
                    <a:pt x="1187" y="259"/>
                  </a:lnTo>
                  <a:lnTo>
                    <a:pt x="1186" y="255"/>
                  </a:lnTo>
                  <a:lnTo>
                    <a:pt x="1184" y="252"/>
                  </a:lnTo>
                  <a:lnTo>
                    <a:pt x="1182" y="244"/>
                  </a:lnTo>
                  <a:lnTo>
                    <a:pt x="1182" y="244"/>
                  </a:lnTo>
                  <a:lnTo>
                    <a:pt x="1178" y="239"/>
                  </a:lnTo>
                  <a:lnTo>
                    <a:pt x="1175" y="237"/>
                  </a:lnTo>
                  <a:lnTo>
                    <a:pt x="1169" y="237"/>
                  </a:lnTo>
                  <a:lnTo>
                    <a:pt x="1164" y="235"/>
                  </a:lnTo>
                  <a:lnTo>
                    <a:pt x="1164" y="235"/>
                  </a:lnTo>
                  <a:lnTo>
                    <a:pt x="1158" y="230"/>
                  </a:lnTo>
                  <a:lnTo>
                    <a:pt x="1155" y="228"/>
                  </a:lnTo>
                  <a:lnTo>
                    <a:pt x="1151" y="228"/>
                  </a:lnTo>
                  <a:lnTo>
                    <a:pt x="1151" y="228"/>
                  </a:lnTo>
                  <a:lnTo>
                    <a:pt x="1146" y="228"/>
                  </a:lnTo>
                  <a:lnTo>
                    <a:pt x="1139" y="230"/>
                  </a:lnTo>
                  <a:lnTo>
                    <a:pt x="1139" y="230"/>
                  </a:lnTo>
                  <a:lnTo>
                    <a:pt x="1135" y="230"/>
                  </a:lnTo>
                  <a:lnTo>
                    <a:pt x="1133" y="228"/>
                  </a:lnTo>
                  <a:lnTo>
                    <a:pt x="1131" y="226"/>
                  </a:lnTo>
                  <a:lnTo>
                    <a:pt x="1129" y="223"/>
                  </a:lnTo>
                  <a:lnTo>
                    <a:pt x="1129" y="223"/>
                  </a:lnTo>
                  <a:lnTo>
                    <a:pt x="1122" y="221"/>
                  </a:lnTo>
                  <a:lnTo>
                    <a:pt x="1115" y="219"/>
                  </a:lnTo>
                  <a:lnTo>
                    <a:pt x="1106" y="221"/>
                  </a:lnTo>
                  <a:lnTo>
                    <a:pt x="1099" y="224"/>
                  </a:lnTo>
                  <a:lnTo>
                    <a:pt x="1099" y="224"/>
                  </a:lnTo>
                  <a:lnTo>
                    <a:pt x="1097" y="226"/>
                  </a:lnTo>
                  <a:lnTo>
                    <a:pt x="1097" y="226"/>
                  </a:lnTo>
                  <a:lnTo>
                    <a:pt x="1095" y="230"/>
                  </a:lnTo>
                  <a:lnTo>
                    <a:pt x="1097" y="232"/>
                  </a:lnTo>
                  <a:lnTo>
                    <a:pt x="1100" y="235"/>
                  </a:lnTo>
                  <a:lnTo>
                    <a:pt x="1106" y="237"/>
                  </a:lnTo>
                  <a:lnTo>
                    <a:pt x="1111" y="237"/>
                  </a:lnTo>
                  <a:lnTo>
                    <a:pt x="1111" y="237"/>
                  </a:lnTo>
                  <a:lnTo>
                    <a:pt x="1133" y="237"/>
                  </a:lnTo>
                  <a:lnTo>
                    <a:pt x="1144" y="241"/>
                  </a:lnTo>
                  <a:lnTo>
                    <a:pt x="1148" y="242"/>
                  </a:lnTo>
                  <a:lnTo>
                    <a:pt x="1151" y="246"/>
                  </a:lnTo>
                  <a:lnTo>
                    <a:pt x="1151" y="246"/>
                  </a:lnTo>
                  <a:lnTo>
                    <a:pt x="1153" y="250"/>
                  </a:lnTo>
                  <a:lnTo>
                    <a:pt x="1153" y="257"/>
                  </a:lnTo>
                  <a:lnTo>
                    <a:pt x="1153" y="268"/>
                  </a:lnTo>
                  <a:lnTo>
                    <a:pt x="1153" y="268"/>
                  </a:lnTo>
                  <a:close/>
                  <a:moveTo>
                    <a:pt x="1032" y="226"/>
                  </a:moveTo>
                  <a:lnTo>
                    <a:pt x="1032" y="226"/>
                  </a:lnTo>
                  <a:lnTo>
                    <a:pt x="1028" y="228"/>
                  </a:lnTo>
                  <a:lnTo>
                    <a:pt x="1026" y="232"/>
                  </a:lnTo>
                  <a:lnTo>
                    <a:pt x="1026" y="233"/>
                  </a:lnTo>
                  <a:lnTo>
                    <a:pt x="1026" y="237"/>
                  </a:lnTo>
                  <a:lnTo>
                    <a:pt x="1030" y="242"/>
                  </a:lnTo>
                  <a:lnTo>
                    <a:pt x="1030" y="250"/>
                  </a:lnTo>
                  <a:lnTo>
                    <a:pt x="1030" y="250"/>
                  </a:lnTo>
                  <a:lnTo>
                    <a:pt x="1030" y="253"/>
                  </a:lnTo>
                  <a:lnTo>
                    <a:pt x="1028" y="255"/>
                  </a:lnTo>
                  <a:lnTo>
                    <a:pt x="1026" y="253"/>
                  </a:lnTo>
                  <a:lnTo>
                    <a:pt x="1023" y="252"/>
                  </a:lnTo>
                  <a:lnTo>
                    <a:pt x="1015" y="239"/>
                  </a:lnTo>
                  <a:lnTo>
                    <a:pt x="1015" y="239"/>
                  </a:lnTo>
                  <a:lnTo>
                    <a:pt x="1014" y="237"/>
                  </a:lnTo>
                  <a:lnTo>
                    <a:pt x="1008" y="235"/>
                  </a:lnTo>
                  <a:lnTo>
                    <a:pt x="1005" y="235"/>
                  </a:lnTo>
                  <a:lnTo>
                    <a:pt x="1003" y="237"/>
                  </a:lnTo>
                  <a:lnTo>
                    <a:pt x="1003" y="237"/>
                  </a:lnTo>
                  <a:lnTo>
                    <a:pt x="1001" y="241"/>
                  </a:lnTo>
                  <a:lnTo>
                    <a:pt x="1003" y="242"/>
                  </a:lnTo>
                  <a:lnTo>
                    <a:pt x="1005" y="246"/>
                  </a:lnTo>
                  <a:lnTo>
                    <a:pt x="1010" y="250"/>
                  </a:lnTo>
                  <a:lnTo>
                    <a:pt x="1012" y="255"/>
                  </a:lnTo>
                  <a:lnTo>
                    <a:pt x="1012" y="255"/>
                  </a:lnTo>
                  <a:lnTo>
                    <a:pt x="1012" y="259"/>
                  </a:lnTo>
                  <a:lnTo>
                    <a:pt x="1008" y="261"/>
                  </a:lnTo>
                  <a:lnTo>
                    <a:pt x="1001" y="262"/>
                  </a:lnTo>
                  <a:lnTo>
                    <a:pt x="1001" y="262"/>
                  </a:lnTo>
                  <a:lnTo>
                    <a:pt x="996" y="262"/>
                  </a:lnTo>
                  <a:lnTo>
                    <a:pt x="992" y="266"/>
                  </a:lnTo>
                  <a:lnTo>
                    <a:pt x="990" y="268"/>
                  </a:lnTo>
                  <a:lnTo>
                    <a:pt x="992" y="273"/>
                  </a:lnTo>
                  <a:lnTo>
                    <a:pt x="992" y="273"/>
                  </a:lnTo>
                  <a:lnTo>
                    <a:pt x="996" y="275"/>
                  </a:lnTo>
                  <a:lnTo>
                    <a:pt x="997" y="275"/>
                  </a:lnTo>
                  <a:lnTo>
                    <a:pt x="1003" y="273"/>
                  </a:lnTo>
                  <a:lnTo>
                    <a:pt x="1012" y="270"/>
                  </a:lnTo>
                  <a:lnTo>
                    <a:pt x="1012" y="270"/>
                  </a:lnTo>
                  <a:lnTo>
                    <a:pt x="1019" y="266"/>
                  </a:lnTo>
                  <a:lnTo>
                    <a:pt x="1023" y="266"/>
                  </a:lnTo>
                  <a:lnTo>
                    <a:pt x="1026" y="266"/>
                  </a:lnTo>
                  <a:lnTo>
                    <a:pt x="1026" y="266"/>
                  </a:lnTo>
                  <a:lnTo>
                    <a:pt x="1028" y="268"/>
                  </a:lnTo>
                  <a:lnTo>
                    <a:pt x="1028" y="270"/>
                  </a:lnTo>
                  <a:lnTo>
                    <a:pt x="1026" y="273"/>
                  </a:lnTo>
                  <a:lnTo>
                    <a:pt x="1026" y="273"/>
                  </a:lnTo>
                  <a:lnTo>
                    <a:pt x="1026" y="277"/>
                  </a:lnTo>
                  <a:lnTo>
                    <a:pt x="1026" y="280"/>
                  </a:lnTo>
                  <a:lnTo>
                    <a:pt x="1030" y="284"/>
                  </a:lnTo>
                  <a:lnTo>
                    <a:pt x="1035" y="286"/>
                  </a:lnTo>
                  <a:lnTo>
                    <a:pt x="1035" y="286"/>
                  </a:lnTo>
                  <a:lnTo>
                    <a:pt x="1048" y="286"/>
                  </a:lnTo>
                  <a:lnTo>
                    <a:pt x="1061" y="284"/>
                  </a:lnTo>
                  <a:lnTo>
                    <a:pt x="1061" y="284"/>
                  </a:lnTo>
                  <a:lnTo>
                    <a:pt x="1066" y="282"/>
                  </a:lnTo>
                  <a:lnTo>
                    <a:pt x="1072" y="275"/>
                  </a:lnTo>
                  <a:lnTo>
                    <a:pt x="1072" y="275"/>
                  </a:lnTo>
                  <a:lnTo>
                    <a:pt x="1073" y="270"/>
                  </a:lnTo>
                  <a:lnTo>
                    <a:pt x="1072" y="266"/>
                  </a:lnTo>
                  <a:lnTo>
                    <a:pt x="1068" y="262"/>
                  </a:lnTo>
                  <a:lnTo>
                    <a:pt x="1066" y="257"/>
                  </a:lnTo>
                  <a:lnTo>
                    <a:pt x="1066" y="257"/>
                  </a:lnTo>
                  <a:lnTo>
                    <a:pt x="1064" y="253"/>
                  </a:lnTo>
                  <a:lnTo>
                    <a:pt x="1066" y="248"/>
                  </a:lnTo>
                  <a:lnTo>
                    <a:pt x="1066" y="242"/>
                  </a:lnTo>
                  <a:lnTo>
                    <a:pt x="1066" y="237"/>
                  </a:lnTo>
                  <a:lnTo>
                    <a:pt x="1066" y="237"/>
                  </a:lnTo>
                  <a:lnTo>
                    <a:pt x="1061" y="232"/>
                  </a:lnTo>
                  <a:lnTo>
                    <a:pt x="1052" y="226"/>
                  </a:lnTo>
                  <a:lnTo>
                    <a:pt x="1052" y="226"/>
                  </a:lnTo>
                  <a:lnTo>
                    <a:pt x="1044" y="224"/>
                  </a:lnTo>
                  <a:lnTo>
                    <a:pt x="1035" y="224"/>
                  </a:lnTo>
                  <a:lnTo>
                    <a:pt x="1035" y="224"/>
                  </a:lnTo>
                  <a:lnTo>
                    <a:pt x="1032" y="226"/>
                  </a:lnTo>
                  <a:lnTo>
                    <a:pt x="1032" y="226"/>
                  </a:lnTo>
                  <a:close/>
                  <a:moveTo>
                    <a:pt x="1061" y="434"/>
                  </a:moveTo>
                  <a:lnTo>
                    <a:pt x="1061" y="434"/>
                  </a:lnTo>
                  <a:lnTo>
                    <a:pt x="1055" y="432"/>
                  </a:lnTo>
                  <a:lnTo>
                    <a:pt x="1048" y="434"/>
                  </a:lnTo>
                  <a:lnTo>
                    <a:pt x="1044" y="438"/>
                  </a:lnTo>
                  <a:lnTo>
                    <a:pt x="1041" y="443"/>
                  </a:lnTo>
                  <a:lnTo>
                    <a:pt x="1041" y="443"/>
                  </a:lnTo>
                  <a:lnTo>
                    <a:pt x="1041" y="451"/>
                  </a:lnTo>
                  <a:lnTo>
                    <a:pt x="1044" y="458"/>
                  </a:lnTo>
                  <a:lnTo>
                    <a:pt x="1050" y="463"/>
                  </a:lnTo>
                  <a:lnTo>
                    <a:pt x="1057" y="469"/>
                  </a:lnTo>
                  <a:lnTo>
                    <a:pt x="1066" y="472"/>
                  </a:lnTo>
                  <a:lnTo>
                    <a:pt x="1075" y="474"/>
                  </a:lnTo>
                  <a:lnTo>
                    <a:pt x="1082" y="474"/>
                  </a:lnTo>
                  <a:lnTo>
                    <a:pt x="1090" y="472"/>
                  </a:lnTo>
                  <a:lnTo>
                    <a:pt x="1090" y="472"/>
                  </a:lnTo>
                  <a:lnTo>
                    <a:pt x="1093" y="470"/>
                  </a:lnTo>
                  <a:lnTo>
                    <a:pt x="1095" y="469"/>
                  </a:lnTo>
                  <a:lnTo>
                    <a:pt x="1097" y="461"/>
                  </a:lnTo>
                  <a:lnTo>
                    <a:pt x="1095" y="454"/>
                  </a:lnTo>
                  <a:lnTo>
                    <a:pt x="1095" y="447"/>
                  </a:lnTo>
                  <a:lnTo>
                    <a:pt x="1095" y="447"/>
                  </a:lnTo>
                  <a:lnTo>
                    <a:pt x="1090" y="443"/>
                  </a:lnTo>
                  <a:lnTo>
                    <a:pt x="1082" y="440"/>
                  </a:lnTo>
                  <a:lnTo>
                    <a:pt x="1068" y="434"/>
                  </a:lnTo>
                  <a:lnTo>
                    <a:pt x="1068" y="434"/>
                  </a:lnTo>
                  <a:lnTo>
                    <a:pt x="1061" y="434"/>
                  </a:lnTo>
                  <a:lnTo>
                    <a:pt x="1061" y="434"/>
                  </a:lnTo>
                  <a:close/>
                  <a:moveTo>
                    <a:pt x="1077" y="346"/>
                  </a:moveTo>
                  <a:lnTo>
                    <a:pt x="1077" y="346"/>
                  </a:lnTo>
                  <a:lnTo>
                    <a:pt x="1072" y="344"/>
                  </a:lnTo>
                  <a:lnTo>
                    <a:pt x="1064" y="340"/>
                  </a:lnTo>
                  <a:lnTo>
                    <a:pt x="1061" y="335"/>
                  </a:lnTo>
                  <a:lnTo>
                    <a:pt x="1061" y="333"/>
                  </a:lnTo>
                  <a:lnTo>
                    <a:pt x="1062" y="329"/>
                  </a:lnTo>
                  <a:lnTo>
                    <a:pt x="1062" y="329"/>
                  </a:lnTo>
                  <a:lnTo>
                    <a:pt x="1066" y="326"/>
                  </a:lnTo>
                  <a:lnTo>
                    <a:pt x="1072" y="324"/>
                  </a:lnTo>
                  <a:lnTo>
                    <a:pt x="1072" y="324"/>
                  </a:lnTo>
                  <a:lnTo>
                    <a:pt x="1073" y="320"/>
                  </a:lnTo>
                  <a:lnTo>
                    <a:pt x="1073" y="315"/>
                  </a:lnTo>
                  <a:lnTo>
                    <a:pt x="1072" y="311"/>
                  </a:lnTo>
                  <a:lnTo>
                    <a:pt x="1070" y="308"/>
                  </a:lnTo>
                  <a:lnTo>
                    <a:pt x="1070" y="308"/>
                  </a:lnTo>
                  <a:lnTo>
                    <a:pt x="1068" y="306"/>
                  </a:lnTo>
                  <a:lnTo>
                    <a:pt x="1064" y="304"/>
                  </a:lnTo>
                  <a:lnTo>
                    <a:pt x="1057" y="304"/>
                  </a:lnTo>
                  <a:lnTo>
                    <a:pt x="1057" y="304"/>
                  </a:lnTo>
                  <a:lnTo>
                    <a:pt x="1052" y="306"/>
                  </a:lnTo>
                  <a:lnTo>
                    <a:pt x="1048" y="308"/>
                  </a:lnTo>
                  <a:lnTo>
                    <a:pt x="1048" y="308"/>
                  </a:lnTo>
                  <a:lnTo>
                    <a:pt x="1039" y="313"/>
                  </a:lnTo>
                  <a:lnTo>
                    <a:pt x="1030" y="315"/>
                  </a:lnTo>
                  <a:lnTo>
                    <a:pt x="1030" y="315"/>
                  </a:lnTo>
                  <a:lnTo>
                    <a:pt x="1023" y="317"/>
                  </a:lnTo>
                  <a:lnTo>
                    <a:pt x="1017" y="320"/>
                  </a:lnTo>
                  <a:lnTo>
                    <a:pt x="1015" y="322"/>
                  </a:lnTo>
                  <a:lnTo>
                    <a:pt x="1015" y="324"/>
                  </a:lnTo>
                  <a:lnTo>
                    <a:pt x="1017" y="328"/>
                  </a:lnTo>
                  <a:lnTo>
                    <a:pt x="1021" y="331"/>
                  </a:lnTo>
                  <a:lnTo>
                    <a:pt x="1021" y="331"/>
                  </a:lnTo>
                  <a:lnTo>
                    <a:pt x="1024" y="335"/>
                  </a:lnTo>
                  <a:lnTo>
                    <a:pt x="1026" y="340"/>
                  </a:lnTo>
                  <a:lnTo>
                    <a:pt x="1026" y="342"/>
                  </a:lnTo>
                  <a:lnTo>
                    <a:pt x="1024" y="346"/>
                  </a:lnTo>
                  <a:lnTo>
                    <a:pt x="1023" y="346"/>
                  </a:lnTo>
                  <a:lnTo>
                    <a:pt x="1019" y="347"/>
                  </a:lnTo>
                  <a:lnTo>
                    <a:pt x="1019" y="347"/>
                  </a:lnTo>
                  <a:lnTo>
                    <a:pt x="1015" y="347"/>
                  </a:lnTo>
                  <a:lnTo>
                    <a:pt x="1010" y="346"/>
                  </a:lnTo>
                  <a:lnTo>
                    <a:pt x="1006" y="344"/>
                  </a:lnTo>
                  <a:lnTo>
                    <a:pt x="1003" y="342"/>
                  </a:lnTo>
                  <a:lnTo>
                    <a:pt x="1003" y="342"/>
                  </a:lnTo>
                  <a:lnTo>
                    <a:pt x="997" y="344"/>
                  </a:lnTo>
                  <a:lnTo>
                    <a:pt x="996" y="346"/>
                  </a:lnTo>
                  <a:lnTo>
                    <a:pt x="994" y="349"/>
                  </a:lnTo>
                  <a:lnTo>
                    <a:pt x="992" y="355"/>
                  </a:lnTo>
                  <a:lnTo>
                    <a:pt x="992" y="355"/>
                  </a:lnTo>
                  <a:lnTo>
                    <a:pt x="994" y="360"/>
                  </a:lnTo>
                  <a:lnTo>
                    <a:pt x="997" y="362"/>
                  </a:lnTo>
                  <a:lnTo>
                    <a:pt x="1008" y="362"/>
                  </a:lnTo>
                  <a:lnTo>
                    <a:pt x="1008" y="362"/>
                  </a:lnTo>
                  <a:lnTo>
                    <a:pt x="1015" y="364"/>
                  </a:lnTo>
                  <a:lnTo>
                    <a:pt x="1021" y="369"/>
                  </a:lnTo>
                  <a:lnTo>
                    <a:pt x="1030" y="380"/>
                  </a:lnTo>
                  <a:lnTo>
                    <a:pt x="1030" y="380"/>
                  </a:lnTo>
                  <a:lnTo>
                    <a:pt x="1039" y="387"/>
                  </a:lnTo>
                  <a:lnTo>
                    <a:pt x="1043" y="391"/>
                  </a:lnTo>
                  <a:lnTo>
                    <a:pt x="1050" y="391"/>
                  </a:lnTo>
                  <a:lnTo>
                    <a:pt x="1050" y="391"/>
                  </a:lnTo>
                  <a:lnTo>
                    <a:pt x="1055" y="389"/>
                  </a:lnTo>
                  <a:lnTo>
                    <a:pt x="1061" y="387"/>
                  </a:lnTo>
                  <a:lnTo>
                    <a:pt x="1072" y="384"/>
                  </a:lnTo>
                  <a:lnTo>
                    <a:pt x="1072" y="384"/>
                  </a:lnTo>
                  <a:lnTo>
                    <a:pt x="1077" y="382"/>
                  </a:lnTo>
                  <a:lnTo>
                    <a:pt x="1079" y="380"/>
                  </a:lnTo>
                  <a:lnTo>
                    <a:pt x="1084" y="373"/>
                  </a:lnTo>
                  <a:lnTo>
                    <a:pt x="1088" y="364"/>
                  </a:lnTo>
                  <a:lnTo>
                    <a:pt x="1090" y="355"/>
                  </a:lnTo>
                  <a:lnTo>
                    <a:pt x="1090" y="355"/>
                  </a:lnTo>
                  <a:lnTo>
                    <a:pt x="1088" y="349"/>
                  </a:lnTo>
                  <a:lnTo>
                    <a:pt x="1086" y="347"/>
                  </a:lnTo>
                  <a:lnTo>
                    <a:pt x="1077" y="346"/>
                  </a:lnTo>
                  <a:lnTo>
                    <a:pt x="1077" y="346"/>
                  </a:lnTo>
                  <a:close/>
                  <a:moveTo>
                    <a:pt x="1068" y="183"/>
                  </a:moveTo>
                  <a:lnTo>
                    <a:pt x="1068" y="183"/>
                  </a:lnTo>
                  <a:lnTo>
                    <a:pt x="1072" y="185"/>
                  </a:lnTo>
                  <a:lnTo>
                    <a:pt x="1072" y="186"/>
                  </a:lnTo>
                  <a:lnTo>
                    <a:pt x="1072" y="190"/>
                  </a:lnTo>
                  <a:lnTo>
                    <a:pt x="1073" y="194"/>
                  </a:lnTo>
                  <a:lnTo>
                    <a:pt x="1073" y="194"/>
                  </a:lnTo>
                  <a:lnTo>
                    <a:pt x="1077" y="197"/>
                  </a:lnTo>
                  <a:lnTo>
                    <a:pt x="1081" y="199"/>
                  </a:lnTo>
                  <a:lnTo>
                    <a:pt x="1090" y="201"/>
                  </a:lnTo>
                  <a:lnTo>
                    <a:pt x="1099" y="199"/>
                  </a:lnTo>
                  <a:lnTo>
                    <a:pt x="1106" y="195"/>
                  </a:lnTo>
                  <a:lnTo>
                    <a:pt x="1106" y="195"/>
                  </a:lnTo>
                  <a:lnTo>
                    <a:pt x="1108" y="192"/>
                  </a:lnTo>
                  <a:lnTo>
                    <a:pt x="1108" y="190"/>
                  </a:lnTo>
                  <a:lnTo>
                    <a:pt x="1106" y="186"/>
                  </a:lnTo>
                  <a:lnTo>
                    <a:pt x="1104" y="183"/>
                  </a:lnTo>
                  <a:lnTo>
                    <a:pt x="1090" y="174"/>
                  </a:lnTo>
                  <a:lnTo>
                    <a:pt x="1090" y="174"/>
                  </a:lnTo>
                  <a:lnTo>
                    <a:pt x="1084" y="168"/>
                  </a:lnTo>
                  <a:lnTo>
                    <a:pt x="1075" y="165"/>
                  </a:lnTo>
                  <a:lnTo>
                    <a:pt x="1068" y="163"/>
                  </a:lnTo>
                  <a:lnTo>
                    <a:pt x="1064" y="163"/>
                  </a:lnTo>
                  <a:lnTo>
                    <a:pt x="1061" y="165"/>
                  </a:lnTo>
                  <a:lnTo>
                    <a:pt x="1061" y="165"/>
                  </a:lnTo>
                  <a:lnTo>
                    <a:pt x="1057" y="168"/>
                  </a:lnTo>
                  <a:lnTo>
                    <a:pt x="1057" y="168"/>
                  </a:lnTo>
                  <a:lnTo>
                    <a:pt x="1055" y="170"/>
                  </a:lnTo>
                  <a:lnTo>
                    <a:pt x="1055" y="172"/>
                  </a:lnTo>
                  <a:lnTo>
                    <a:pt x="1059" y="177"/>
                  </a:lnTo>
                  <a:lnTo>
                    <a:pt x="1068" y="183"/>
                  </a:lnTo>
                  <a:lnTo>
                    <a:pt x="1068" y="183"/>
                  </a:lnTo>
                  <a:close/>
                  <a:moveTo>
                    <a:pt x="679" y="391"/>
                  </a:moveTo>
                  <a:lnTo>
                    <a:pt x="679" y="391"/>
                  </a:lnTo>
                  <a:lnTo>
                    <a:pt x="691" y="393"/>
                  </a:lnTo>
                  <a:lnTo>
                    <a:pt x="702" y="391"/>
                  </a:lnTo>
                  <a:lnTo>
                    <a:pt x="702" y="391"/>
                  </a:lnTo>
                  <a:lnTo>
                    <a:pt x="710" y="391"/>
                  </a:lnTo>
                  <a:lnTo>
                    <a:pt x="711" y="389"/>
                  </a:lnTo>
                  <a:lnTo>
                    <a:pt x="713" y="389"/>
                  </a:lnTo>
                  <a:lnTo>
                    <a:pt x="713" y="389"/>
                  </a:lnTo>
                  <a:lnTo>
                    <a:pt x="715" y="384"/>
                  </a:lnTo>
                  <a:lnTo>
                    <a:pt x="715" y="380"/>
                  </a:lnTo>
                  <a:lnTo>
                    <a:pt x="719" y="371"/>
                  </a:lnTo>
                  <a:lnTo>
                    <a:pt x="719" y="371"/>
                  </a:lnTo>
                  <a:lnTo>
                    <a:pt x="724" y="362"/>
                  </a:lnTo>
                  <a:lnTo>
                    <a:pt x="731" y="355"/>
                  </a:lnTo>
                  <a:lnTo>
                    <a:pt x="731" y="355"/>
                  </a:lnTo>
                  <a:lnTo>
                    <a:pt x="740" y="347"/>
                  </a:lnTo>
                  <a:lnTo>
                    <a:pt x="751" y="342"/>
                  </a:lnTo>
                  <a:lnTo>
                    <a:pt x="751" y="342"/>
                  </a:lnTo>
                  <a:lnTo>
                    <a:pt x="771" y="335"/>
                  </a:lnTo>
                  <a:lnTo>
                    <a:pt x="780" y="329"/>
                  </a:lnTo>
                  <a:lnTo>
                    <a:pt x="784" y="326"/>
                  </a:lnTo>
                  <a:lnTo>
                    <a:pt x="786" y="320"/>
                  </a:lnTo>
                  <a:lnTo>
                    <a:pt x="786" y="320"/>
                  </a:lnTo>
                  <a:lnTo>
                    <a:pt x="787" y="317"/>
                  </a:lnTo>
                  <a:lnTo>
                    <a:pt x="786" y="313"/>
                  </a:lnTo>
                  <a:lnTo>
                    <a:pt x="786" y="309"/>
                  </a:lnTo>
                  <a:lnTo>
                    <a:pt x="782" y="308"/>
                  </a:lnTo>
                  <a:lnTo>
                    <a:pt x="776" y="306"/>
                  </a:lnTo>
                  <a:lnTo>
                    <a:pt x="769" y="308"/>
                  </a:lnTo>
                  <a:lnTo>
                    <a:pt x="769" y="308"/>
                  </a:lnTo>
                  <a:lnTo>
                    <a:pt x="764" y="311"/>
                  </a:lnTo>
                  <a:lnTo>
                    <a:pt x="760" y="313"/>
                  </a:lnTo>
                  <a:lnTo>
                    <a:pt x="755" y="313"/>
                  </a:lnTo>
                  <a:lnTo>
                    <a:pt x="755" y="313"/>
                  </a:lnTo>
                  <a:lnTo>
                    <a:pt x="746" y="311"/>
                  </a:lnTo>
                  <a:lnTo>
                    <a:pt x="737" y="309"/>
                  </a:lnTo>
                  <a:lnTo>
                    <a:pt x="737" y="309"/>
                  </a:lnTo>
                  <a:lnTo>
                    <a:pt x="720" y="304"/>
                  </a:lnTo>
                  <a:lnTo>
                    <a:pt x="708" y="299"/>
                  </a:lnTo>
                  <a:lnTo>
                    <a:pt x="708" y="299"/>
                  </a:lnTo>
                  <a:lnTo>
                    <a:pt x="700" y="297"/>
                  </a:lnTo>
                  <a:lnTo>
                    <a:pt x="693" y="297"/>
                  </a:lnTo>
                  <a:lnTo>
                    <a:pt x="693" y="297"/>
                  </a:lnTo>
                  <a:lnTo>
                    <a:pt x="684" y="300"/>
                  </a:lnTo>
                  <a:lnTo>
                    <a:pt x="675" y="306"/>
                  </a:lnTo>
                  <a:lnTo>
                    <a:pt x="670" y="313"/>
                  </a:lnTo>
                  <a:lnTo>
                    <a:pt x="666" y="320"/>
                  </a:lnTo>
                  <a:lnTo>
                    <a:pt x="666" y="320"/>
                  </a:lnTo>
                  <a:lnTo>
                    <a:pt x="664" y="337"/>
                  </a:lnTo>
                  <a:lnTo>
                    <a:pt x="664" y="337"/>
                  </a:lnTo>
                  <a:lnTo>
                    <a:pt x="661" y="347"/>
                  </a:lnTo>
                  <a:lnTo>
                    <a:pt x="657" y="360"/>
                  </a:lnTo>
                  <a:lnTo>
                    <a:pt x="657" y="360"/>
                  </a:lnTo>
                  <a:lnTo>
                    <a:pt x="659" y="369"/>
                  </a:lnTo>
                  <a:lnTo>
                    <a:pt x="662" y="378"/>
                  </a:lnTo>
                  <a:lnTo>
                    <a:pt x="670" y="387"/>
                  </a:lnTo>
                  <a:lnTo>
                    <a:pt x="679" y="391"/>
                  </a:lnTo>
                  <a:lnTo>
                    <a:pt x="679" y="391"/>
                  </a:lnTo>
                  <a:close/>
                  <a:moveTo>
                    <a:pt x="690" y="257"/>
                  </a:moveTo>
                  <a:lnTo>
                    <a:pt x="690" y="257"/>
                  </a:lnTo>
                  <a:lnTo>
                    <a:pt x="693" y="255"/>
                  </a:lnTo>
                  <a:lnTo>
                    <a:pt x="697" y="255"/>
                  </a:lnTo>
                  <a:lnTo>
                    <a:pt x="706" y="257"/>
                  </a:lnTo>
                  <a:lnTo>
                    <a:pt x="706" y="257"/>
                  </a:lnTo>
                  <a:lnTo>
                    <a:pt x="708" y="257"/>
                  </a:lnTo>
                  <a:lnTo>
                    <a:pt x="711" y="255"/>
                  </a:lnTo>
                  <a:lnTo>
                    <a:pt x="717" y="253"/>
                  </a:lnTo>
                  <a:lnTo>
                    <a:pt x="717" y="253"/>
                  </a:lnTo>
                  <a:lnTo>
                    <a:pt x="720" y="252"/>
                  </a:lnTo>
                  <a:lnTo>
                    <a:pt x="724" y="253"/>
                  </a:lnTo>
                  <a:lnTo>
                    <a:pt x="724" y="253"/>
                  </a:lnTo>
                  <a:lnTo>
                    <a:pt x="728" y="252"/>
                  </a:lnTo>
                  <a:lnTo>
                    <a:pt x="731" y="250"/>
                  </a:lnTo>
                  <a:lnTo>
                    <a:pt x="735" y="248"/>
                  </a:lnTo>
                  <a:lnTo>
                    <a:pt x="738" y="244"/>
                  </a:lnTo>
                  <a:lnTo>
                    <a:pt x="738" y="244"/>
                  </a:lnTo>
                  <a:lnTo>
                    <a:pt x="738" y="237"/>
                  </a:lnTo>
                  <a:lnTo>
                    <a:pt x="740" y="230"/>
                  </a:lnTo>
                  <a:lnTo>
                    <a:pt x="740" y="230"/>
                  </a:lnTo>
                  <a:lnTo>
                    <a:pt x="742" y="228"/>
                  </a:lnTo>
                  <a:lnTo>
                    <a:pt x="744" y="228"/>
                  </a:lnTo>
                  <a:lnTo>
                    <a:pt x="748" y="230"/>
                  </a:lnTo>
                  <a:lnTo>
                    <a:pt x="748" y="230"/>
                  </a:lnTo>
                  <a:lnTo>
                    <a:pt x="751" y="224"/>
                  </a:lnTo>
                  <a:lnTo>
                    <a:pt x="753" y="223"/>
                  </a:lnTo>
                  <a:lnTo>
                    <a:pt x="755" y="224"/>
                  </a:lnTo>
                  <a:lnTo>
                    <a:pt x="755" y="224"/>
                  </a:lnTo>
                  <a:lnTo>
                    <a:pt x="755" y="228"/>
                  </a:lnTo>
                  <a:lnTo>
                    <a:pt x="753" y="232"/>
                  </a:lnTo>
                  <a:lnTo>
                    <a:pt x="751" y="235"/>
                  </a:lnTo>
                  <a:lnTo>
                    <a:pt x="753" y="237"/>
                  </a:lnTo>
                  <a:lnTo>
                    <a:pt x="755" y="239"/>
                  </a:lnTo>
                  <a:lnTo>
                    <a:pt x="755" y="239"/>
                  </a:lnTo>
                  <a:lnTo>
                    <a:pt x="757" y="239"/>
                  </a:lnTo>
                  <a:lnTo>
                    <a:pt x="760" y="239"/>
                  </a:lnTo>
                  <a:lnTo>
                    <a:pt x="766" y="233"/>
                  </a:lnTo>
                  <a:lnTo>
                    <a:pt x="773" y="223"/>
                  </a:lnTo>
                  <a:lnTo>
                    <a:pt x="773" y="223"/>
                  </a:lnTo>
                  <a:lnTo>
                    <a:pt x="778" y="219"/>
                  </a:lnTo>
                  <a:lnTo>
                    <a:pt x="786" y="217"/>
                  </a:lnTo>
                  <a:lnTo>
                    <a:pt x="789" y="214"/>
                  </a:lnTo>
                  <a:lnTo>
                    <a:pt x="791" y="210"/>
                  </a:lnTo>
                  <a:lnTo>
                    <a:pt x="791" y="206"/>
                  </a:lnTo>
                  <a:lnTo>
                    <a:pt x="791" y="206"/>
                  </a:lnTo>
                  <a:lnTo>
                    <a:pt x="791" y="199"/>
                  </a:lnTo>
                  <a:lnTo>
                    <a:pt x="787" y="194"/>
                  </a:lnTo>
                  <a:lnTo>
                    <a:pt x="787" y="194"/>
                  </a:lnTo>
                  <a:lnTo>
                    <a:pt x="780" y="190"/>
                  </a:lnTo>
                  <a:lnTo>
                    <a:pt x="776" y="190"/>
                  </a:lnTo>
                  <a:lnTo>
                    <a:pt x="773" y="190"/>
                  </a:lnTo>
                  <a:lnTo>
                    <a:pt x="773" y="190"/>
                  </a:lnTo>
                  <a:lnTo>
                    <a:pt x="773" y="190"/>
                  </a:lnTo>
                  <a:lnTo>
                    <a:pt x="773" y="190"/>
                  </a:lnTo>
                  <a:lnTo>
                    <a:pt x="771" y="192"/>
                  </a:lnTo>
                  <a:lnTo>
                    <a:pt x="769" y="195"/>
                  </a:lnTo>
                  <a:lnTo>
                    <a:pt x="766" y="199"/>
                  </a:lnTo>
                  <a:lnTo>
                    <a:pt x="766" y="199"/>
                  </a:lnTo>
                  <a:lnTo>
                    <a:pt x="764" y="203"/>
                  </a:lnTo>
                  <a:lnTo>
                    <a:pt x="762" y="203"/>
                  </a:lnTo>
                  <a:lnTo>
                    <a:pt x="755" y="203"/>
                  </a:lnTo>
                  <a:lnTo>
                    <a:pt x="742" y="201"/>
                  </a:lnTo>
                  <a:lnTo>
                    <a:pt x="742" y="201"/>
                  </a:lnTo>
                  <a:lnTo>
                    <a:pt x="735" y="201"/>
                  </a:lnTo>
                  <a:lnTo>
                    <a:pt x="728" y="201"/>
                  </a:lnTo>
                  <a:lnTo>
                    <a:pt x="720" y="204"/>
                  </a:lnTo>
                  <a:lnTo>
                    <a:pt x="715" y="208"/>
                  </a:lnTo>
                  <a:lnTo>
                    <a:pt x="715" y="208"/>
                  </a:lnTo>
                  <a:lnTo>
                    <a:pt x="711" y="212"/>
                  </a:lnTo>
                  <a:lnTo>
                    <a:pt x="708" y="215"/>
                  </a:lnTo>
                  <a:lnTo>
                    <a:pt x="708" y="215"/>
                  </a:lnTo>
                  <a:lnTo>
                    <a:pt x="702" y="219"/>
                  </a:lnTo>
                  <a:lnTo>
                    <a:pt x="697" y="221"/>
                  </a:lnTo>
                  <a:lnTo>
                    <a:pt x="697" y="221"/>
                  </a:lnTo>
                  <a:lnTo>
                    <a:pt x="690" y="223"/>
                  </a:lnTo>
                  <a:lnTo>
                    <a:pt x="682" y="226"/>
                  </a:lnTo>
                  <a:lnTo>
                    <a:pt x="677" y="232"/>
                  </a:lnTo>
                  <a:lnTo>
                    <a:pt x="672" y="237"/>
                  </a:lnTo>
                  <a:lnTo>
                    <a:pt x="672" y="237"/>
                  </a:lnTo>
                  <a:lnTo>
                    <a:pt x="670" y="242"/>
                  </a:lnTo>
                  <a:lnTo>
                    <a:pt x="670" y="248"/>
                  </a:lnTo>
                  <a:lnTo>
                    <a:pt x="672" y="253"/>
                  </a:lnTo>
                  <a:lnTo>
                    <a:pt x="673" y="259"/>
                  </a:lnTo>
                  <a:lnTo>
                    <a:pt x="673" y="259"/>
                  </a:lnTo>
                  <a:lnTo>
                    <a:pt x="677" y="261"/>
                  </a:lnTo>
                  <a:lnTo>
                    <a:pt x="681" y="261"/>
                  </a:lnTo>
                  <a:lnTo>
                    <a:pt x="690" y="257"/>
                  </a:lnTo>
                  <a:lnTo>
                    <a:pt x="690" y="257"/>
                  </a:lnTo>
                  <a:close/>
                  <a:moveTo>
                    <a:pt x="776" y="259"/>
                  </a:moveTo>
                  <a:lnTo>
                    <a:pt x="776" y="259"/>
                  </a:lnTo>
                  <a:lnTo>
                    <a:pt x="775" y="264"/>
                  </a:lnTo>
                  <a:lnTo>
                    <a:pt x="776" y="268"/>
                  </a:lnTo>
                  <a:lnTo>
                    <a:pt x="778" y="271"/>
                  </a:lnTo>
                  <a:lnTo>
                    <a:pt x="782" y="275"/>
                  </a:lnTo>
                  <a:lnTo>
                    <a:pt x="786" y="277"/>
                  </a:lnTo>
                  <a:lnTo>
                    <a:pt x="791" y="277"/>
                  </a:lnTo>
                  <a:lnTo>
                    <a:pt x="796" y="275"/>
                  </a:lnTo>
                  <a:lnTo>
                    <a:pt x="800" y="271"/>
                  </a:lnTo>
                  <a:lnTo>
                    <a:pt x="800" y="271"/>
                  </a:lnTo>
                  <a:lnTo>
                    <a:pt x="804" y="266"/>
                  </a:lnTo>
                  <a:lnTo>
                    <a:pt x="805" y="264"/>
                  </a:lnTo>
                  <a:lnTo>
                    <a:pt x="807" y="262"/>
                  </a:lnTo>
                  <a:lnTo>
                    <a:pt x="807" y="262"/>
                  </a:lnTo>
                  <a:lnTo>
                    <a:pt x="813" y="261"/>
                  </a:lnTo>
                  <a:lnTo>
                    <a:pt x="815" y="264"/>
                  </a:lnTo>
                  <a:lnTo>
                    <a:pt x="818" y="268"/>
                  </a:lnTo>
                  <a:lnTo>
                    <a:pt x="820" y="271"/>
                  </a:lnTo>
                  <a:lnTo>
                    <a:pt x="820" y="271"/>
                  </a:lnTo>
                  <a:lnTo>
                    <a:pt x="825" y="273"/>
                  </a:lnTo>
                  <a:lnTo>
                    <a:pt x="829" y="273"/>
                  </a:lnTo>
                  <a:lnTo>
                    <a:pt x="840" y="271"/>
                  </a:lnTo>
                  <a:lnTo>
                    <a:pt x="840" y="271"/>
                  </a:lnTo>
                  <a:lnTo>
                    <a:pt x="858" y="271"/>
                  </a:lnTo>
                  <a:lnTo>
                    <a:pt x="858" y="271"/>
                  </a:lnTo>
                  <a:lnTo>
                    <a:pt x="863" y="271"/>
                  </a:lnTo>
                  <a:lnTo>
                    <a:pt x="863" y="273"/>
                  </a:lnTo>
                  <a:lnTo>
                    <a:pt x="863" y="275"/>
                  </a:lnTo>
                  <a:lnTo>
                    <a:pt x="863" y="275"/>
                  </a:lnTo>
                  <a:lnTo>
                    <a:pt x="860" y="279"/>
                  </a:lnTo>
                  <a:lnTo>
                    <a:pt x="854" y="280"/>
                  </a:lnTo>
                  <a:lnTo>
                    <a:pt x="843" y="282"/>
                  </a:lnTo>
                  <a:lnTo>
                    <a:pt x="843" y="282"/>
                  </a:lnTo>
                  <a:lnTo>
                    <a:pt x="834" y="284"/>
                  </a:lnTo>
                  <a:lnTo>
                    <a:pt x="824" y="288"/>
                  </a:lnTo>
                  <a:lnTo>
                    <a:pt x="818" y="291"/>
                  </a:lnTo>
                  <a:lnTo>
                    <a:pt x="815" y="295"/>
                  </a:lnTo>
                  <a:lnTo>
                    <a:pt x="815" y="299"/>
                  </a:lnTo>
                  <a:lnTo>
                    <a:pt x="816" y="302"/>
                  </a:lnTo>
                  <a:lnTo>
                    <a:pt x="816" y="302"/>
                  </a:lnTo>
                  <a:lnTo>
                    <a:pt x="822" y="304"/>
                  </a:lnTo>
                  <a:lnTo>
                    <a:pt x="825" y="306"/>
                  </a:lnTo>
                  <a:lnTo>
                    <a:pt x="831" y="304"/>
                  </a:lnTo>
                  <a:lnTo>
                    <a:pt x="836" y="302"/>
                  </a:lnTo>
                  <a:lnTo>
                    <a:pt x="847" y="297"/>
                  </a:lnTo>
                  <a:lnTo>
                    <a:pt x="856" y="291"/>
                  </a:lnTo>
                  <a:lnTo>
                    <a:pt x="856" y="291"/>
                  </a:lnTo>
                  <a:lnTo>
                    <a:pt x="869" y="286"/>
                  </a:lnTo>
                  <a:lnTo>
                    <a:pt x="876" y="284"/>
                  </a:lnTo>
                  <a:lnTo>
                    <a:pt x="883" y="284"/>
                  </a:lnTo>
                  <a:lnTo>
                    <a:pt x="883" y="284"/>
                  </a:lnTo>
                  <a:lnTo>
                    <a:pt x="894" y="284"/>
                  </a:lnTo>
                  <a:lnTo>
                    <a:pt x="905" y="282"/>
                  </a:lnTo>
                  <a:lnTo>
                    <a:pt x="905" y="282"/>
                  </a:lnTo>
                  <a:lnTo>
                    <a:pt x="912" y="280"/>
                  </a:lnTo>
                  <a:lnTo>
                    <a:pt x="923" y="275"/>
                  </a:lnTo>
                  <a:lnTo>
                    <a:pt x="932" y="270"/>
                  </a:lnTo>
                  <a:lnTo>
                    <a:pt x="934" y="264"/>
                  </a:lnTo>
                  <a:lnTo>
                    <a:pt x="936" y="261"/>
                  </a:lnTo>
                  <a:lnTo>
                    <a:pt x="936" y="261"/>
                  </a:lnTo>
                  <a:lnTo>
                    <a:pt x="936" y="255"/>
                  </a:lnTo>
                  <a:lnTo>
                    <a:pt x="934" y="248"/>
                  </a:lnTo>
                  <a:lnTo>
                    <a:pt x="932" y="246"/>
                  </a:lnTo>
                  <a:lnTo>
                    <a:pt x="930" y="246"/>
                  </a:lnTo>
                  <a:lnTo>
                    <a:pt x="927" y="246"/>
                  </a:lnTo>
                  <a:lnTo>
                    <a:pt x="925" y="250"/>
                  </a:lnTo>
                  <a:lnTo>
                    <a:pt x="925" y="250"/>
                  </a:lnTo>
                  <a:lnTo>
                    <a:pt x="921" y="257"/>
                  </a:lnTo>
                  <a:lnTo>
                    <a:pt x="919" y="259"/>
                  </a:lnTo>
                  <a:lnTo>
                    <a:pt x="914" y="259"/>
                  </a:lnTo>
                  <a:lnTo>
                    <a:pt x="914" y="259"/>
                  </a:lnTo>
                  <a:lnTo>
                    <a:pt x="912" y="255"/>
                  </a:lnTo>
                  <a:lnTo>
                    <a:pt x="910" y="250"/>
                  </a:lnTo>
                  <a:lnTo>
                    <a:pt x="909" y="246"/>
                  </a:lnTo>
                  <a:lnTo>
                    <a:pt x="907" y="241"/>
                  </a:lnTo>
                  <a:lnTo>
                    <a:pt x="907" y="241"/>
                  </a:lnTo>
                  <a:lnTo>
                    <a:pt x="900" y="235"/>
                  </a:lnTo>
                  <a:lnTo>
                    <a:pt x="900" y="235"/>
                  </a:lnTo>
                  <a:lnTo>
                    <a:pt x="892" y="226"/>
                  </a:lnTo>
                  <a:lnTo>
                    <a:pt x="892" y="226"/>
                  </a:lnTo>
                  <a:lnTo>
                    <a:pt x="887" y="224"/>
                  </a:lnTo>
                  <a:lnTo>
                    <a:pt x="883" y="223"/>
                  </a:lnTo>
                  <a:lnTo>
                    <a:pt x="883" y="223"/>
                  </a:lnTo>
                  <a:lnTo>
                    <a:pt x="878" y="224"/>
                  </a:lnTo>
                  <a:lnTo>
                    <a:pt x="876" y="226"/>
                  </a:lnTo>
                  <a:lnTo>
                    <a:pt x="874" y="228"/>
                  </a:lnTo>
                  <a:lnTo>
                    <a:pt x="874" y="228"/>
                  </a:lnTo>
                  <a:lnTo>
                    <a:pt x="874" y="233"/>
                  </a:lnTo>
                  <a:lnTo>
                    <a:pt x="876" y="235"/>
                  </a:lnTo>
                  <a:lnTo>
                    <a:pt x="881" y="242"/>
                  </a:lnTo>
                  <a:lnTo>
                    <a:pt x="887" y="248"/>
                  </a:lnTo>
                  <a:lnTo>
                    <a:pt x="889" y="252"/>
                  </a:lnTo>
                  <a:lnTo>
                    <a:pt x="891" y="255"/>
                  </a:lnTo>
                  <a:lnTo>
                    <a:pt x="891" y="255"/>
                  </a:lnTo>
                  <a:lnTo>
                    <a:pt x="889" y="259"/>
                  </a:lnTo>
                  <a:lnTo>
                    <a:pt x="887" y="261"/>
                  </a:lnTo>
                  <a:lnTo>
                    <a:pt x="881" y="264"/>
                  </a:lnTo>
                  <a:lnTo>
                    <a:pt x="874" y="266"/>
                  </a:lnTo>
                  <a:lnTo>
                    <a:pt x="869" y="266"/>
                  </a:lnTo>
                  <a:lnTo>
                    <a:pt x="869" y="266"/>
                  </a:lnTo>
                  <a:lnTo>
                    <a:pt x="862" y="264"/>
                  </a:lnTo>
                  <a:lnTo>
                    <a:pt x="856" y="259"/>
                  </a:lnTo>
                  <a:lnTo>
                    <a:pt x="851" y="255"/>
                  </a:lnTo>
                  <a:lnTo>
                    <a:pt x="843" y="252"/>
                  </a:lnTo>
                  <a:lnTo>
                    <a:pt x="843" y="252"/>
                  </a:lnTo>
                  <a:lnTo>
                    <a:pt x="838" y="252"/>
                  </a:lnTo>
                  <a:lnTo>
                    <a:pt x="833" y="252"/>
                  </a:lnTo>
                  <a:lnTo>
                    <a:pt x="833" y="252"/>
                  </a:lnTo>
                  <a:lnTo>
                    <a:pt x="825" y="248"/>
                  </a:lnTo>
                  <a:lnTo>
                    <a:pt x="820" y="244"/>
                  </a:lnTo>
                  <a:lnTo>
                    <a:pt x="820" y="244"/>
                  </a:lnTo>
                  <a:lnTo>
                    <a:pt x="813" y="242"/>
                  </a:lnTo>
                  <a:lnTo>
                    <a:pt x="807" y="242"/>
                  </a:lnTo>
                  <a:lnTo>
                    <a:pt x="795" y="244"/>
                  </a:lnTo>
                  <a:lnTo>
                    <a:pt x="795" y="244"/>
                  </a:lnTo>
                  <a:lnTo>
                    <a:pt x="787" y="246"/>
                  </a:lnTo>
                  <a:lnTo>
                    <a:pt x="782" y="248"/>
                  </a:lnTo>
                  <a:lnTo>
                    <a:pt x="778" y="252"/>
                  </a:lnTo>
                  <a:lnTo>
                    <a:pt x="776" y="259"/>
                  </a:lnTo>
                  <a:lnTo>
                    <a:pt x="776" y="259"/>
                  </a:lnTo>
                  <a:close/>
                  <a:moveTo>
                    <a:pt x="952" y="166"/>
                  </a:moveTo>
                  <a:lnTo>
                    <a:pt x="952" y="166"/>
                  </a:lnTo>
                  <a:lnTo>
                    <a:pt x="956" y="170"/>
                  </a:lnTo>
                  <a:lnTo>
                    <a:pt x="959" y="176"/>
                  </a:lnTo>
                  <a:lnTo>
                    <a:pt x="959" y="176"/>
                  </a:lnTo>
                  <a:lnTo>
                    <a:pt x="965" y="179"/>
                  </a:lnTo>
                  <a:lnTo>
                    <a:pt x="972" y="179"/>
                  </a:lnTo>
                  <a:lnTo>
                    <a:pt x="985" y="177"/>
                  </a:lnTo>
                  <a:lnTo>
                    <a:pt x="985" y="177"/>
                  </a:lnTo>
                  <a:lnTo>
                    <a:pt x="990" y="177"/>
                  </a:lnTo>
                  <a:lnTo>
                    <a:pt x="996" y="177"/>
                  </a:lnTo>
                  <a:lnTo>
                    <a:pt x="999" y="179"/>
                  </a:lnTo>
                  <a:lnTo>
                    <a:pt x="1005" y="183"/>
                  </a:lnTo>
                  <a:lnTo>
                    <a:pt x="1005" y="183"/>
                  </a:lnTo>
                  <a:lnTo>
                    <a:pt x="1017" y="195"/>
                  </a:lnTo>
                  <a:lnTo>
                    <a:pt x="1024" y="201"/>
                  </a:lnTo>
                  <a:lnTo>
                    <a:pt x="1034" y="203"/>
                  </a:lnTo>
                  <a:lnTo>
                    <a:pt x="1034" y="203"/>
                  </a:lnTo>
                  <a:lnTo>
                    <a:pt x="1037" y="201"/>
                  </a:lnTo>
                  <a:lnTo>
                    <a:pt x="1039" y="197"/>
                  </a:lnTo>
                  <a:lnTo>
                    <a:pt x="1039" y="194"/>
                  </a:lnTo>
                  <a:lnTo>
                    <a:pt x="1037" y="190"/>
                  </a:lnTo>
                  <a:lnTo>
                    <a:pt x="1037" y="190"/>
                  </a:lnTo>
                  <a:lnTo>
                    <a:pt x="1034" y="185"/>
                  </a:lnTo>
                  <a:lnTo>
                    <a:pt x="1028" y="181"/>
                  </a:lnTo>
                  <a:lnTo>
                    <a:pt x="1015" y="176"/>
                  </a:lnTo>
                  <a:lnTo>
                    <a:pt x="1015" y="176"/>
                  </a:lnTo>
                  <a:lnTo>
                    <a:pt x="1008" y="170"/>
                  </a:lnTo>
                  <a:lnTo>
                    <a:pt x="1001" y="165"/>
                  </a:lnTo>
                  <a:lnTo>
                    <a:pt x="1001" y="165"/>
                  </a:lnTo>
                  <a:lnTo>
                    <a:pt x="992" y="161"/>
                  </a:lnTo>
                  <a:lnTo>
                    <a:pt x="976" y="156"/>
                  </a:lnTo>
                  <a:lnTo>
                    <a:pt x="959" y="154"/>
                  </a:lnTo>
                  <a:lnTo>
                    <a:pt x="952" y="154"/>
                  </a:lnTo>
                  <a:lnTo>
                    <a:pt x="947" y="156"/>
                  </a:lnTo>
                  <a:lnTo>
                    <a:pt x="947" y="156"/>
                  </a:lnTo>
                  <a:lnTo>
                    <a:pt x="945" y="157"/>
                  </a:lnTo>
                  <a:lnTo>
                    <a:pt x="945" y="161"/>
                  </a:lnTo>
                  <a:lnTo>
                    <a:pt x="945" y="161"/>
                  </a:lnTo>
                  <a:lnTo>
                    <a:pt x="947" y="165"/>
                  </a:lnTo>
                  <a:lnTo>
                    <a:pt x="952" y="166"/>
                  </a:lnTo>
                  <a:lnTo>
                    <a:pt x="952" y="166"/>
                  </a:lnTo>
                  <a:close/>
                  <a:moveTo>
                    <a:pt x="918" y="346"/>
                  </a:moveTo>
                  <a:lnTo>
                    <a:pt x="918" y="346"/>
                  </a:lnTo>
                  <a:lnTo>
                    <a:pt x="923" y="353"/>
                  </a:lnTo>
                  <a:lnTo>
                    <a:pt x="930" y="358"/>
                  </a:lnTo>
                  <a:lnTo>
                    <a:pt x="930" y="358"/>
                  </a:lnTo>
                  <a:lnTo>
                    <a:pt x="936" y="360"/>
                  </a:lnTo>
                  <a:lnTo>
                    <a:pt x="938" y="362"/>
                  </a:lnTo>
                  <a:lnTo>
                    <a:pt x="938" y="366"/>
                  </a:lnTo>
                  <a:lnTo>
                    <a:pt x="938" y="366"/>
                  </a:lnTo>
                  <a:lnTo>
                    <a:pt x="932" y="367"/>
                  </a:lnTo>
                  <a:lnTo>
                    <a:pt x="929" y="366"/>
                  </a:lnTo>
                  <a:lnTo>
                    <a:pt x="923" y="366"/>
                  </a:lnTo>
                  <a:lnTo>
                    <a:pt x="919" y="367"/>
                  </a:lnTo>
                  <a:lnTo>
                    <a:pt x="919" y="367"/>
                  </a:lnTo>
                  <a:lnTo>
                    <a:pt x="918" y="369"/>
                  </a:lnTo>
                  <a:lnTo>
                    <a:pt x="914" y="375"/>
                  </a:lnTo>
                  <a:lnTo>
                    <a:pt x="910" y="378"/>
                  </a:lnTo>
                  <a:lnTo>
                    <a:pt x="907" y="378"/>
                  </a:lnTo>
                  <a:lnTo>
                    <a:pt x="907" y="378"/>
                  </a:lnTo>
                  <a:lnTo>
                    <a:pt x="905" y="376"/>
                  </a:lnTo>
                  <a:lnTo>
                    <a:pt x="903" y="371"/>
                  </a:lnTo>
                  <a:lnTo>
                    <a:pt x="903" y="367"/>
                  </a:lnTo>
                  <a:lnTo>
                    <a:pt x="903" y="364"/>
                  </a:lnTo>
                  <a:lnTo>
                    <a:pt x="903" y="364"/>
                  </a:lnTo>
                  <a:lnTo>
                    <a:pt x="909" y="360"/>
                  </a:lnTo>
                  <a:lnTo>
                    <a:pt x="910" y="356"/>
                  </a:lnTo>
                  <a:lnTo>
                    <a:pt x="912" y="355"/>
                  </a:lnTo>
                  <a:lnTo>
                    <a:pt x="912" y="355"/>
                  </a:lnTo>
                  <a:lnTo>
                    <a:pt x="910" y="351"/>
                  </a:lnTo>
                  <a:lnTo>
                    <a:pt x="909" y="349"/>
                  </a:lnTo>
                  <a:lnTo>
                    <a:pt x="905" y="344"/>
                  </a:lnTo>
                  <a:lnTo>
                    <a:pt x="905" y="344"/>
                  </a:lnTo>
                  <a:lnTo>
                    <a:pt x="900" y="342"/>
                  </a:lnTo>
                  <a:lnTo>
                    <a:pt x="894" y="344"/>
                  </a:lnTo>
                  <a:lnTo>
                    <a:pt x="883" y="349"/>
                  </a:lnTo>
                  <a:lnTo>
                    <a:pt x="878" y="353"/>
                  </a:lnTo>
                  <a:lnTo>
                    <a:pt x="874" y="353"/>
                  </a:lnTo>
                  <a:lnTo>
                    <a:pt x="869" y="351"/>
                  </a:lnTo>
                  <a:lnTo>
                    <a:pt x="865" y="344"/>
                  </a:lnTo>
                  <a:lnTo>
                    <a:pt x="865" y="344"/>
                  </a:lnTo>
                  <a:lnTo>
                    <a:pt x="865" y="340"/>
                  </a:lnTo>
                  <a:lnTo>
                    <a:pt x="863" y="338"/>
                  </a:lnTo>
                  <a:lnTo>
                    <a:pt x="863" y="338"/>
                  </a:lnTo>
                  <a:lnTo>
                    <a:pt x="858" y="335"/>
                  </a:lnTo>
                  <a:lnTo>
                    <a:pt x="853" y="335"/>
                  </a:lnTo>
                  <a:lnTo>
                    <a:pt x="853" y="335"/>
                  </a:lnTo>
                  <a:lnTo>
                    <a:pt x="849" y="335"/>
                  </a:lnTo>
                  <a:lnTo>
                    <a:pt x="847" y="337"/>
                  </a:lnTo>
                  <a:lnTo>
                    <a:pt x="845" y="342"/>
                  </a:lnTo>
                  <a:lnTo>
                    <a:pt x="845" y="349"/>
                  </a:lnTo>
                  <a:lnTo>
                    <a:pt x="845" y="353"/>
                  </a:lnTo>
                  <a:lnTo>
                    <a:pt x="842" y="355"/>
                  </a:lnTo>
                  <a:lnTo>
                    <a:pt x="842" y="355"/>
                  </a:lnTo>
                  <a:lnTo>
                    <a:pt x="836" y="356"/>
                  </a:lnTo>
                  <a:lnTo>
                    <a:pt x="831" y="356"/>
                  </a:lnTo>
                  <a:lnTo>
                    <a:pt x="825" y="353"/>
                  </a:lnTo>
                  <a:lnTo>
                    <a:pt x="822" y="347"/>
                  </a:lnTo>
                  <a:lnTo>
                    <a:pt x="822" y="347"/>
                  </a:lnTo>
                  <a:lnTo>
                    <a:pt x="818" y="338"/>
                  </a:lnTo>
                  <a:lnTo>
                    <a:pt x="816" y="335"/>
                  </a:lnTo>
                  <a:lnTo>
                    <a:pt x="811" y="333"/>
                  </a:lnTo>
                  <a:lnTo>
                    <a:pt x="811" y="333"/>
                  </a:lnTo>
                  <a:lnTo>
                    <a:pt x="805" y="335"/>
                  </a:lnTo>
                  <a:lnTo>
                    <a:pt x="805" y="335"/>
                  </a:lnTo>
                  <a:lnTo>
                    <a:pt x="796" y="338"/>
                  </a:lnTo>
                  <a:lnTo>
                    <a:pt x="793" y="342"/>
                  </a:lnTo>
                  <a:lnTo>
                    <a:pt x="787" y="344"/>
                  </a:lnTo>
                  <a:lnTo>
                    <a:pt x="787" y="344"/>
                  </a:lnTo>
                  <a:lnTo>
                    <a:pt x="773" y="347"/>
                  </a:lnTo>
                  <a:lnTo>
                    <a:pt x="767" y="351"/>
                  </a:lnTo>
                  <a:lnTo>
                    <a:pt x="762" y="355"/>
                  </a:lnTo>
                  <a:lnTo>
                    <a:pt x="762" y="355"/>
                  </a:lnTo>
                  <a:lnTo>
                    <a:pt x="758" y="360"/>
                  </a:lnTo>
                  <a:lnTo>
                    <a:pt x="755" y="364"/>
                  </a:lnTo>
                  <a:lnTo>
                    <a:pt x="755" y="364"/>
                  </a:lnTo>
                  <a:lnTo>
                    <a:pt x="749" y="367"/>
                  </a:lnTo>
                  <a:lnTo>
                    <a:pt x="748" y="371"/>
                  </a:lnTo>
                  <a:lnTo>
                    <a:pt x="746" y="375"/>
                  </a:lnTo>
                  <a:lnTo>
                    <a:pt x="746" y="375"/>
                  </a:lnTo>
                  <a:lnTo>
                    <a:pt x="748" y="378"/>
                  </a:lnTo>
                  <a:lnTo>
                    <a:pt x="749" y="380"/>
                  </a:lnTo>
                  <a:lnTo>
                    <a:pt x="753" y="384"/>
                  </a:lnTo>
                  <a:lnTo>
                    <a:pt x="760" y="384"/>
                  </a:lnTo>
                  <a:lnTo>
                    <a:pt x="766" y="385"/>
                  </a:lnTo>
                  <a:lnTo>
                    <a:pt x="766" y="385"/>
                  </a:lnTo>
                  <a:lnTo>
                    <a:pt x="782" y="382"/>
                  </a:lnTo>
                  <a:lnTo>
                    <a:pt x="782" y="382"/>
                  </a:lnTo>
                  <a:lnTo>
                    <a:pt x="795" y="382"/>
                  </a:lnTo>
                  <a:lnTo>
                    <a:pt x="807" y="384"/>
                  </a:lnTo>
                  <a:lnTo>
                    <a:pt x="807" y="384"/>
                  </a:lnTo>
                  <a:lnTo>
                    <a:pt x="807" y="387"/>
                  </a:lnTo>
                  <a:lnTo>
                    <a:pt x="807" y="389"/>
                  </a:lnTo>
                  <a:lnTo>
                    <a:pt x="802" y="393"/>
                  </a:lnTo>
                  <a:lnTo>
                    <a:pt x="795" y="394"/>
                  </a:lnTo>
                  <a:lnTo>
                    <a:pt x="786" y="394"/>
                  </a:lnTo>
                  <a:lnTo>
                    <a:pt x="776" y="396"/>
                  </a:lnTo>
                  <a:lnTo>
                    <a:pt x="769" y="398"/>
                  </a:lnTo>
                  <a:lnTo>
                    <a:pt x="764" y="400"/>
                  </a:lnTo>
                  <a:lnTo>
                    <a:pt x="762" y="402"/>
                  </a:lnTo>
                  <a:lnTo>
                    <a:pt x="762" y="405"/>
                  </a:lnTo>
                  <a:lnTo>
                    <a:pt x="762" y="405"/>
                  </a:lnTo>
                  <a:lnTo>
                    <a:pt x="764" y="409"/>
                  </a:lnTo>
                  <a:lnTo>
                    <a:pt x="769" y="411"/>
                  </a:lnTo>
                  <a:lnTo>
                    <a:pt x="775" y="411"/>
                  </a:lnTo>
                  <a:lnTo>
                    <a:pt x="784" y="411"/>
                  </a:lnTo>
                  <a:lnTo>
                    <a:pt x="798" y="407"/>
                  </a:lnTo>
                  <a:lnTo>
                    <a:pt x="809" y="405"/>
                  </a:lnTo>
                  <a:lnTo>
                    <a:pt x="809" y="405"/>
                  </a:lnTo>
                  <a:lnTo>
                    <a:pt x="818" y="402"/>
                  </a:lnTo>
                  <a:lnTo>
                    <a:pt x="829" y="400"/>
                  </a:lnTo>
                  <a:lnTo>
                    <a:pt x="834" y="400"/>
                  </a:lnTo>
                  <a:lnTo>
                    <a:pt x="840" y="402"/>
                  </a:lnTo>
                  <a:lnTo>
                    <a:pt x="845" y="404"/>
                  </a:lnTo>
                  <a:lnTo>
                    <a:pt x="849" y="407"/>
                  </a:lnTo>
                  <a:lnTo>
                    <a:pt x="849" y="407"/>
                  </a:lnTo>
                  <a:lnTo>
                    <a:pt x="851" y="411"/>
                  </a:lnTo>
                  <a:lnTo>
                    <a:pt x="851" y="414"/>
                  </a:lnTo>
                  <a:lnTo>
                    <a:pt x="851" y="416"/>
                  </a:lnTo>
                  <a:lnTo>
                    <a:pt x="849" y="418"/>
                  </a:lnTo>
                  <a:lnTo>
                    <a:pt x="842" y="420"/>
                  </a:lnTo>
                  <a:lnTo>
                    <a:pt x="834" y="420"/>
                  </a:lnTo>
                  <a:lnTo>
                    <a:pt x="834" y="420"/>
                  </a:lnTo>
                  <a:lnTo>
                    <a:pt x="820" y="420"/>
                  </a:lnTo>
                  <a:lnTo>
                    <a:pt x="798" y="422"/>
                  </a:lnTo>
                  <a:lnTo>
                    <a:pt x="787" y="423"/>
                  </a:lnTo>
                  <a:lnTo>
                    <a:pt x="780" y="427"/>
                  </a:lnTo>
                  <a:lnTo>
                    <a:pt x="778" y="429"/>
                  </a:lnTo>
                  <a:lnTo>
                    <a:pt x="778" y="432"/>
                  </a:lnTo>
                  <a:lnTo>
                    <a:pt x="778" y="436"/>
                  </a:lnTo>
                  <a:lnTo>
                    <a:pt x="780" y="442"/>
                  </a:lnTo>
                  <a:lnTo>
                    <a:pt x="780" y="442"/>
                  </a:lnTo>
                  <a:lnTo>
                    <a:pt x="782" y="445"/>
                  </a:lnTo>
                  <a:lnTo>
                    <a:pt x="786" y="449"/>
                  </a:lnTo>
                  <a:lnTo>
                    <a:pt x="795" y="452"/>
                  </a:lnTo>
                  <a:lnTo>
                    <a:pt x="795" y="452"/>
                  </a:lnTo>
                  <a:lnTo>
                    <a:pt x="809" y="460"/>
                  </a:lnTo>
                  <a:lnTo>
                    <a:pt x="824" y="465"/>
                  </a:lnTo>
                  <a:lnTo>
                    <a:pt x="824" y="465"/>
                  </a:lnTo>
                  <a:lnTo>
                    <a:pt x="834" y="465"/>
                  </a:lnTo>
                  <a:lnTo>
                    <a:pt x="843" y="465"/>
                  </a:lnTo>
                  <a:lnTo>
                    <a:pt x="863" y="461"/>
                  </a:lnTo>
                  <a:lnTo>
                    <a:pt x="863" y="461"/>
                  </a:lnTo>
                  <a:lnTo>
                    <a:pt x="872" y="460"/>
                  </a:lnTo>
                  <a:lnTo>
                    <a:pt x="880" y="456"/>
                  </a:lnTo>
                  <a:lnTo>
                    <a:pt x="880" y="456"/>
                  </a:lnTo>
                  <a:lnTo>
                    <a:pt x="891" y="451"/>
                  </a:lnTo>
                  <a:lnTo>
                    <a:pt x="901" y="447"/>
                  </a:lnTo>
                  <a:lnTo>
                    <a:pt x="901" y="447"/>
                  </a:lnTo>
                  <a:lnTo>
                    <a:pt x="914" y="445"/>
                  </a:lnTo>
                  <a:lnTo>
                    <a:pt x="927" y="443"/>
                  </a:lnTo>
                  <a:lnTo>
                    <a:pt x="927" y="443"/>
                  </a:lnTo>
                  <a:lnTo>
                    <a:pt x="930" y="443"/>
                  </a:lnTo>
                  <a:lnTo>
                    <a:pt x="932" y="440"/>
                  </a:lnTo>
                  <a:lnTo>
                    <a:pt x="936" y="438"/>
                  </a:lnTo>
                  <a:lnTo>
                    <a:pt x="939" y="438"/>
                  </a:lnTo>
                  <a:lnTo>
                    <a:pt x="939" y="438"/>
                  </a:lnTo>
                  <a:lnTo>
                    <a:pt x="945" y="440"/>
                  </a:lnTo>
                  <a:lnTo>
                    <a:pt x="948" y="443"/>
                  </a:lnTo>
                  <a:lnTo>
                    <a:pt x="956" y="452"/>
                  </a:lnTo>
                  <a:lnTo>
                    <a:pt x="956" y="452"/>
                  </a:lnTo>
                  <a:lnTo>
                    <a:pt x="963" y="458"/>
                  </a:lnTo>
                  <a:lnTo>
                    <a:pt x="972" y="461"/>
                  </a:lnTo>
                  <a:lnTo>
                    <a:pt x="979" y="463"/>
                  </a:lnTo>
                  <a:lnTo>
                    <a:pt x="988" y="463"/>
                  </a:lnTo>
                  <a:lnTo>
                    <a:pt x="988" y="463"/>
                  </a:lnTo>
                  <a:lnTo>
                    <a:pt x="994" y="461"/>
                  </a:lnTo>
                  <a:lnTo>
                    <a:pt x="997" y="460"/>
                  </a:lnTo>
                  <a:lnTo>
                    <a:pt x="999" y="456"/>
                  </a:lnTo>
                  <a:lnTo>
                    <a:pt x="996" y="452"/>
                  </a:lnTo>
                  <a:lnTo>
                    <a:pt x="996" y="452"/>
                  </a:lnTo>
                  <a:lnTo>
                    <a:pt x="986" y="447"/>
                  </a:lnTo>
                  <a:lnTo>
                    <a:pt x="983" y="443"/>
                  </a:lnTo>
                  <a:lnTo>
                    <a:pt x="983" y="442"/>
                  </a:lnTo>
                  <a:lnTo>
                    <a:pt x="985" y="440"/>
                  </a:lnTo>
                  <a:lnTo>
                    <a:pt x="985" y="440"/>
                  </a:lnTo>
                  <a:lnTo>
                    <a:pt x="988" y="438"/>
                  </a:lnTo>
                  <a:lnTo>
                    <a:pt x="994" y="438"/>
                  </a:lnTo>
                  <a:lnTo>
                    <a:pt x="1006" y="438"/>
                  </a:lnTo>
                  <a:lnTo>
                    <a:pt x="1012" y="438"/>
                  </a:lnTo>
                  <a:lnTo>
                    <a:pt x="1015" y="436"/>
                  </a:lnTo>
                  <a:lnTo>
                    <a:pt x="1017" y="432"/>
                  </a:lnTo>
                  <a:lnTo>
                    <a:pt x="1015" y="427"/>
                  </a:lnTo>
                  <a:lnTo>
                    <a:pt x="1015" y="427"/>
                  </a:lnTo>
                  <a:lnTo>
                    <a:pt x="1010" y="422"/>
                  </a:lnTo>
                  <a:lnTo>
                    <a:pt x="1003" y="418"/>
                  </a:lnTo>
                  <a:lnTo>
                    <a:pt x="990" y="414"/>
                  </a:lnTo>
                  <a:lnTo>
                    <a:pt x="990" y="414"/>
                  </a:lnTo>
                  <a:lnTo>
                    <a:pt x="974" y="407"/>
                  </a:lnTo>
                  <a:lnTo>
                    <a:pt x="968" y="402"/>
                  </a:lnTo>
                  <a:lnTo>
                    <a:pt x="961" y="396"/>
                  </a:lnTo>
                  <a:lnTo>
                    <a:pt x="961" y="396"/>
                  </a:lnTo>
                  <a:lnTo>
                    <a:pt x="957" y="391"/>
                  </a:lnTo>
                  <a:lnTo>
                    <a:pt x="956" y="384"/>
                  </a:lnTo>
                  <a:lnTo>
                    <a:pt x="956" y="384"/>
                  </a:lnTo>
                  <a:lnTo>
                    <a:pt x="954" y="376"/>
                  </a:lnTo>
                  <a:lnTo>
                    <a:pt x="954" y="373"/>
                  </a:lnTo>
                  <a:lnTo>
                    <a:pt x="952" y="369"/>
                  </a:lnTo>
                  <a:lnTo>
                    <a:pt x="952" y="369"/>
                  </a:lnTo>
                  <a:lnTo>
                    <a:pt x="947" y="367"/>
                  </a:lnTo>
                  <a:lnTo>
                    <a:pt x="945" y="366"/>
                  </a:lnTo>
                  <a:lnTo>
                    <a:pt x="943" y="362"/>
                  </a:lnTo>
                  <a:lnTo>
                    <a:pt x="943" y="362"/>
                  </a:lnTo>
                  <a:lnTo>
                    <a:pt x="943" y="358"/>
                  </a:lnTo>
                  <a:lnTo>
                    <a:pt x="945" y="356"/>
                  </a:lnTo>
                  <a:lnTo>
                    <a:pt x="945" y="353"/>
                  </a:lnTo>
                  <a:lnTo>
                    <a:pt x="945" y="349"/>
                  </a:lnTo>
                  <a:lnTo>
                    <a:pt x="945" y="349"/>
                  </a:lnTo>
                  <a:lnTo>
                    <a:pt x="939" y="340"/>
                  </a:lnTo>
                  <a:lnTo>
                    <a:pt x="932" y="335"/>
                  </a:lnTo>
                  <a:lnTo>
                    <a:pt x="932" y="335"/>
                  </a:lnTo>
                  <a:lnTo>
                    <a:pt x="927" y="333"/>
                  </a:lnTo>
                  <a:lnTo>
                    <a:pt x="921" y="337"/>
                  </a:lnTo>
                  <a:lnTo>
                    <a:pt x="918" y="340"/>
                  </a:lnTo>
                  <a:lnTo>
                    <a:pt x="918" y="344"/>
                  </a:lnTo>
                  <a:lnTo>
                    <a:pt x="918" y="346"/>
                  </a:lnTo>
                  <a:lnTo>
                    <a:pt x="918" y="346"/>
                  </a:lnTo>
                  <a:close/>
                  <a:moveTo>
                    <a:pt x="858" y="223"/>
                  </a:moveTo>
                  <a:lnTo>
                    <a:pt x="858" y="223"/>
                  </a:lnTo>
                  <a:lnTo>
                    <a:pt x="865" y="221"/>
                  </a:lnTo>
                  <a:lnTo>
                    <a:pt x="869" y="219"/>
                  </a:lnTo>
                  <a:lnTo>
                    <a:pt x="871" y="217"/>
                  </a:lnTo>
                  <a:lnTo>
                    <a:pt x="871" y="217"/>
                  </a:lnTo>
                  <a:lnTo>
                    <a:pt x="872" y="212"/>
                  </a:lnTo>
                  <a:lnTo>
                    <a:pt x="874" y="208"/>
                  </a:lnTo>
                  <a:lnTo>
                    <a:pt x="874" y="203"/>
                  </a:lnTo>
                  <a:lnTo>
                    <a:pt x="876" y="199"/>
                  </a:lnTo>
                  <a:lnTo>
                    <a:pt x="876" y="199"/>
                  </a:lnTo>
                  <a:lnTo>
                    <a:pt x="880" y="195"/>
                  </a:lnTo>
                  <a:lnTo>
                    <a:pt x="881" y="194"/>
                  </a:lnTo>
                  <a:lnTo>
                    <a:pt x="883" y="192"/>
                  </a:lnTo>
                  <a:lnTo>
                    <a:pt x="883" y="192"/>
                  </a:lnTo>
                  <a:lnTo>
                    <a:pt x="881" y="190"/>
                  </a:lnTo>
                  <a:lnTo>
                    <a:pt x="878" y="186"/>
                  </a:lnTo>
                  <a:lnTo>
                    <a:pt x="869" y="185"/>
                  </a:lnTo>
                  <a:lnTo>
                    <a:pt x="869" y="185"/>
                  </a:lnTo>
                  <a:lnTo>
                    <a:pt x="863" y="186"/>
                  </a:lnTo>
                  <a:lnTo>
                    <a:pt x="858" y="190"/>
                  </a:lnTo>
                  <a:lnTo>
                    <a:pt x="858" y="190"/>
                  </a:lnTo>
                  <a:lnTo>
                    <a:pt x="851" y="195"/>
                  </a:lnTo>
                  <a:lnTo>
                    <a:pt x="843" y="199"/>
                  </a:lnTo>
                  <a:lnTo>
                    <a:pt x="843" y="199"/>
                  </a:lnTo>
                  <a:lnTo>
                    <a:pt x="838" y="201"/>
                  </a:lnTo>
                  <a:lnTo>
                    <a:pt x="834" y="201"/>
                  </a:lnTo>
                  <a:lnTo>
                    <a:pt x="833" y="203"/>
                  </a:lnTo>
                  <a:lnTo>
                    <a:pt x="833" y="203"/>
                  </a:lnTo>
                  <a:lnTo>
                    <a:pt x="831" y="208"/>
                  </a:lnTo>
                  <a:lnTo>
                    <a:pt x="831" y="212"/>
                  </a:lnTo>
                  <a:lnTo>
                    <a:pt x="833" y="215"/>
                  </a:lnTo>
                  <a:lnTo>
                    <a:pt x="838" y="219"/>
                  </a:lnTo>
                  <a:lnTo>
                    <a:pt x="849" y="221"/>
                  </a:lnTo>
                  <a:lnTo>
                    <a:pt x="858" y="223"/>
                  </a:lnTo>
                  <a:lnTo>
                    <a:pt x="858" y="223"/>
                  </a:lnTo>
                  <a:close/>
                  <a:moveTo>
                    <a:pt x="872" y="181"/>
                  </a:moveTo>
                  <a:lnTo>
                    <a:pt x="872" y="181"/>
                  </a:lnTo>
                  <a:lnTo>
                    <a:pt x="876" y="183"/>
                  </a:lnTo>
                  <a:lnTo>
                    <a:pt x="880" y="183"/>
                  </a:lnTo>
                  <a:lnTo>
                    <a:pt x="883" y="183"/>
                  </a:lnTo>
                  <a:lnTo>
                    <a:pt x="883" y="183"/>
                  </a:lnTo>
                  <a:lnTo>
                    <a:pt x="889" y="181"/>
                  </a:lnTo>
                  <a:lnTo>
                    <a:pt x="892" y="176"/>
                  </a:lnTo>
                  <a:lnTo>
                    <a:pt x="891" y="170"/>
                  </a:lnTo>
                  <a:lnTo>
                    <a:pt x="887" y="166"/>
                  </a:lnTo>
                  <a:lnTo>
                    <a:pt x="887" y="166"/>
                  </a:lnTo>
                  <a:lnTo>
                    <a:pt x="883" y="165"/>
                  </a:lnTo>
                  <a:lnTo>
                    <a:pt x="880" y="165"/>
                  </a:lnTo>
                  <a:lnTo>
                    <a:pt x="880" y="165"/>
                  </a:lnTo>
                  <a:lnTo>
                    <a:pt x="872" y="168"/>
                  </a:lnTo>
                  <a:lnTo>
                    <a:pt x="867" y="174"/>
                  </a:lnTo>
                  <a:lnTo>
                    <a:pt x="865" y="176"/>
                  </a:lnTo>
                  <a:lnTo>
                    <a:pt x="867" y="177"/>
                  </a:lnTo>
                  <a:lnTo>
                    <a:pt x="869" y="179"/>
                  </a:lnTo>
                  <a:lnTo>
                    <a:pt x="872" y="181"/>
                  </a:lnTo>
                  <a:lnTo>
                    <a:pt x="872" y="181"/>
                  </a:lnTo>
                  <a:close/>
                  <a:moveTo>
                    <a:pt x="1624" y="532"/>
                  </a:moveTo>
                  <a:lnTo>
                    <a:pt x="1624" y="532"/>
                  </a:lnTo>
                  <a:lnTo>
                    <a:pt x="1624" y="527"/>
                  </a:lnTo>
                  <a:lnTo>
                    <a:pt x="1624" y="521"/>
                  </a:lnTo>
                  <a:lnTo>
                    <a:pt x="1624" y="517"/>
                  </a:lnTo>
                  <a:lnTo>
                    <a:pt x="1620" y="514"/>
                  </a:lnTo>
                  <a:lnTo>
                    <a:pt x="1618" y="510"/>
                  </a:lnTo>
                  <a:lnTo>
                    <a:pt x="1613" y="508"/>
                  </a:lnTo>
                  <a:lnTo>
                    <a:pt x="1604" y="507"/>
                  </a:lnTo>
                  <a:lnTo>
                    <a:pt x="1604" y="507"/>
                  </a:lnTo>
                  <a:lnTo>
                    <a:pt x="1584" y="507"/>
                  </a:lnTo>
                  <a:lnTo>
                    <a:pt x="1575" y="505"/>
                  </a:lnTo>
                  <a:lnTo>
                    <a:pt x="1566" y="501"/>
                  </a:lnTo>
                  <a:lnTo>
                    <a:pt x="1566" y="501"/>
                  </a:lnTo>
                  <a:lnTo>
                    <a:pt x="1548" y="492"/>
                  </a:lnTo>
                  <a:lnTo>
                    <a:pt x="1539" y="489"/>
                  </a:lnTo>
                  <a:lnTo>
                    <a:pt x="1531" y="483"/>
                  </a:lnTo>
                  <a:lnTo>
                    <a:pt x="1531" y="483"/>
                  </a:lnTo>
                  <a:lnTo>
                    <a:pt x="1528" y="478"/>
                  </a:lnTo>
                  <a:lnTo>
                    <a:pt x="1524" y="472"/>
                  </a:lnTo>
                  <a:lnTo>
                    <a:pt x="1519" y="460"/>
                  </a:lnTo>
                  <a:lnTo>
                    <a:pt x="1513" y="447"/>
                  </a:lnTo>
                  <a:lnTo>
                    <a:pt x="1510" y="434"/>
                  </a:lnTo>
                  <a:lnTo>
                    <a:pt x="1510" y="434"/>
                  </a:lnTo>
                  <a:lnTo>
                    <a:pt x="1499" y="418"/>
                  </a:lnTo>
                  <a:lnTo>
                    <a:pt x="1493" y="411"/>
                  </a:lnTo>
                  <a:lnTo>
                    <a:pt x="1486" y="405"/>
                  </a:lnTo>
                  <a:lnTo>
                    <a:pt x="1486" y="405"/>
                  </a:lnTo>
                  <a:lnTo>
                    <a:pt x="1477" y="400"/>
                  </a:lnTo>
                  <a:lnTo>
                    <a:pt x="1466" y="396"/>
                  </a:lnTo>
                  <a:lnTo>
                    <a:pt x="1466" y="396"/>
                  </a:lnTo>
                  <a:lnTo>
                    <a:pt x="1455" y="393"/>
                  </a:lnTo>
                  <a:lnTo>
                    <a:pt x="1455" y="393"/>
                  </a:lnTo>
                  <a:lnTo>
                    <a:pt x="1450" y="391"/>
                  </a:lnTo>
                  <a:lnTo>
                    <a:pt x="1450" y="391"/>
                  </a:lnTo>
                  <a:lnTo>
                    <a:pt x="1450" y="387"/>
                  </a:lnTo>
                  <a:lnTo>
                    <a:pt x="1448" y="387"/>
                  </a:lnTo>
                  <a:lnTo>
                    <a:pt x="1450" y="389"/>
                  </a:lnTo>
                  <a:lnTo>
                    <a:pt x="1450" y="389"/>
                  </a:lnTo>
                  <a:lnTo>
                    <a:pt x="1444" y="385"/>
                  </a:lnTo>
                  <a:lnTo>
                    <a:pt x="1441" y="380"/>
                  </a:lnTo>
                  <a:lnTo>
                    <a:pt x="1432" y="369"/>
                  </a:lnTo>
                  <a:lnTo>
                    <a:pt x="1432" y="369"/>
                  </a:lnTo>
                  <a:lnTo>
                    <a:pt x="1426" y="364"/>
                  </a:lnTo>
                  <a:lnTo>
                    <a:pt x="1419" y="362"/>
                  </a:lnTo>
                  <a:lnTo>
                    <a:pt x="1403" y="358"/>
                  </a:lnTo>
                  <a:lnTo>
                    <a:pt x="1403" y="358"/>
                  </a:lnTo>
                  <a:lnTo>
                    <a:pt x="1390" y="356"/>
                  </a:lnTo>
                  <a:lnTo>
                    <a:pt x="1374" y="353"/>
                  </a:lnTo>
                  <a:lnTo>
                    <a:pt x="1367" y="351"/>
                  </a:lnTo>
                  <a:lnTo>
                    <a:pt x="1361" y="346"/>
                  </a:lnTo>
                  <a:lnTo>
                    <a:pt x="1359" y="340"/>
                  </a:lnTo>
                  <a:lnTo>
                    <a:pt x="1363" y="333"/>
                  </a:lnTo>
                  <a:lnTo>
                    <a:pt x="1363" y="333"/>
                  </a:lnTo>
                  <a:lnTo>
                    <a:pt x="1368" y="328"/>
                  </a:lnTo>
                  <a:lnTo>
                    <a:pt x="1370" y="324"/>
                  </a:lnTo>
                  <a:lnTo>
                    <a:pt x="1372" y="320"/>
                  </a:lnTo>
                  <a:lnTo>
                    <a:pt x="1372" y="320"/>
                  </a:lnTo>
                  <a:lnTo>
                    <a:pt x="1370" y="317"/>
                  </a:lnTo>
                  <a:lnTo>
                    <a:pt x="1368" y="315"/>
                  </a:lnTo>
                  <a:lnTo>
                    <a:pt x="1361" y="313"/>
                  </a:lnTo>
                  <a:lnTo>
                    <a:pt x="1354" y="313"/>
                  </a:lnTo>
                  <a:lnTo>
                    <a:pt x="1348" y="315"/>
                  </a:lnTo>
                  <a:lnTo>
                    <a:pt x="1348" y="315"/>
                  </a:lnTo>
                  <a:lnTo>
                    <a:pt x="1338" y="318"/>
                  </a:lnTo>
                  <a:lnTo>
                    <a:pt x="1325" y="320"/>
                  </a:lnTo>
                  <a:lnTo>
                    <a:pt x="1325" y="320"/>
                  </a:lnTo>
                  <a:lnTo>
                    <a:pt x="1316" y="320"/>
                  </a:lnTo>
                  <a:lnTo>
                    <a:pt x="1305" y="320"/>
                  </a:lnTo>
                  <a:lnTo>
                    <a:pt x="1305" y="320"/>
                  </a:lnTo>
                  <a:lnTo>
                    <a:pt x="1294" y="320"/>
                  </a:lnTo>
                  <a:lnTo>
                    <a:pt x="1281" y="322"/>
                  </a:lnTo>
                  <a:lnTo>
                    <a:pt x="1271" y="328"/>
                  </a:lnTo>
                  <a:lnTo>
                    <a:pt x="1265" y="329"/>
                  </a:lnTo>
                  <a:lnTo>
                    <a:pt x="1263" y="335"/>
                  </a:lnTo>
                  <a:lnTo>
                    <a:pt x="1263" y="335"/>
                  </a:lnTo>
                  <a:lnTo>
                    <a:pt x="1262" y="340"/>
                  </a:lnTo>
                  <a:lnTo>
                    <a:pt x="1263" y="347"/>
                  </a:lnTo>
                  <a:lnTo>
                    <a:pt x="1267" y="362"/>
                  </a:lnTo>
                  <a:lnTo>
                    <a:pt x="1267" y="362"/>
                  </a:lnTo>
                  <a:lnTo>
                    <a:pt x="1271" y="375"/>
                  </a:lnTo>
                  <a:lnTo>
                    <a:pt x="1271" y="382"/>
                  </a:lnTo>
                  <a:lnTo>
                    <a:pt x="1271" y="384"/>
                  </a:lnTo>
                  <a:lnTo>
                    <a:pt x="1269" y="385"/>
                  </a:lnTo>
                  <a:lnTo>
                    <a:pt x="1269" y="385"/>
                  </a:lnTo>
                  <a:lnTo>
                    <a:pt x="1263" y="387"/>
                  </a:lnTo>
                  <a:lnTo>
                    <a:pt x="1258" y="385"/>
                  </a:lnTo>
                  <a:lnTo>
                    <a:pt x="1253" y="384"/>
                  </a:lnTo>
                  <a:lnTo>
                    <a:pt x="1249" y="380"/>
                  </a:lnTo>
                  <a:lnTo>
                    <a:pt x="1249" y="380"/>
                  </a:lnTo>
                  <a:lnTo>
                    <a:pt x="1247" y="375"/>
                  </a:lnTo>
                  <a:lnTo>
                    <a:pt x="1245" y="367"/>
                  </a:lnTo>
                  <a:lnTo>
                    <a:pt x="1245" y="355"/>
                  </a:lnTo>
                  <a:lnTo>
                    <a:pt x="1245" y="355"/>
                  </a:lnTo>
                  <a:lnTo>
                    <a:pt x="1247" y="337"/>
                  </a:lnTo>
                  <a:lnTo>
                    <a:pt x="1247" y="326"/>
                  </a:lnTo>
                  <a:lnTo>
                    <a:pt x="1243" y="322"/>
                  </a:lnTo>
                  <a:lnTo>
                    <a:pt x="1242" y="318"/>
                  </a:lnTo>
                  <a:lnTo>
                    <a:pt x="1242" y="318"/>
                  </a:lnTo>
                  <a:lnTo>
                    <a:pt x="1236" y="317"/>
                  </a:lnTo>
                  <a:lnTo>
                    <a:pt x="1233" y="317"/>
                  </a:lnTo>
                  <a:lnTo>
                    <a:pt x="1227" y="317"/>
                  </a:lnTo>
                  <a:lnTo>
                    <a:pt x="1224" y="318"/>
                  </a:lnTo>
                  <a:lnTo>
                    <a:pt x="1218" y="326"/>
                  </a:lnTo>
                  <a:lnTo>
                    <a:pt x="1213" y="333"/>
                  </a:lnTo>
                  <a:lnTo>
                    <a:pt x="1213" y="333"/>
                  </a:lnTo>
                  <a:lnTo>
                    <a:pt x="1205" y="344"/>
                  </a:lnTo>
                  <a:lnTo>
                    <a:pt x="1202" y="347"/>
                  </a:lnTo>
                  <a:lnTo>
                    <a:pt x="1198" y="355"/>
                  </a:lnTo>
                  <a:lnTo>
                    <a:pt x="1198" y="355"/>
                  </a:lnTo>
                  <a:lnTo>
                    <a:pt x="1195" y="369"/>
                  </a:lnTo>
                  <a:lnTo>
                    <a:pt x="1195" y="376"/>
                  </a:lnTo>
                  <a:lnTo>
                    <a:pt x="1195" y="380"/>
                  </a:lnTo>
                  <a:lnTo>
                    <a:pt x="1198" y="382"/>
                  </a:lnTo>
                  <a:lnTo>
                    <a:pt x="1198" y="382"/>
                  </a:lnTo>
                  <a:lnTo>
                    <a:pt x="1205" y="387"/>
                  </a:lnTo>
                  <a:lnTo>
                    <a:pt x="1207" y="389"/>
                  </a:lnTo>
                  <a:lnTo>
                    <a:pt x="1211" y="393"/>
                  </a:lnTo>
                  <a:lnTo>
                    <a:pt x="1211" y="393"/>
                  </a:lnTo>
                  <a:lnTo>
                    <a:pt x="1215" y="398"/>
                  </a:lnTo>
                  <a:lnTo>
                    <a:pt x="1216" y="405"/>
                  </a:lnTo>
                  <a:lnTo>
                    <a:pt x="1218" y="411"/>
                  </a:lnTo>
                  <a:lnTo>
                    <a:pt x="1224" y="414"/>
                  </a:lnTo>
                  <a:lnTo>
                    <a:pt x="1224" y="414"/>
                  </a:lnTo>
                  <a:lnTo>
                    <a:pt x="1231" y="420"/>
                  </a:lnTo>
                  <a:lnTo>
                    <a:pt x="1238" y="420"/>
                  </a:lnTo>
                  <a:lnTo>
                    <a:pt x="1245" y="418"/>
                  </a:lnTo>
                  <a:lnTo>
                    <a:pt x="1254" y="418"/>
                  </a:lnTo>
                  <a:lnTo>
                    <a:pt x="1254" y="418"/>
                  </a:lnTo>
                  <a:lnTo>
                    <a:pt x="1262" y="420"/>
                  </a:lnTo>
                  <a:lnTo>
                    <a:pt x="1267" y="423"/>
                  </a:lnTo>
                  <a:lnTo>
                    <a:pt x="1267" y="423"/>
                  </a:lnTo>
                  <a:lnTo>
                    <a:pt x="1274" y="425"/>
                  </a:lnTo>
                  <a:lnTo>
                    <a:pt x="1281" y="427"/>
                  </a:lnTo>
                  <a:lnTo>
                    <a:pt x="1281" y="427"/>
                  </a:lnTo>
                  <a:lnTo>
                    <a:pt x="1296" y="427"/>
                  </a:lnTo>
                  <a:lnTo>
                    <a:pt x="1296" y="427"/>
                  </a:lnTo>
                  <a:lnTo>
                    <a:pt x="1303" y="429"/>
                  </a:lnTo>
                  <a:lnTo>
                    <a:pt x="1312" y="431"/>
                  </a:lnTo>
                  <a:lnTo>
                    <a:pt x="1312" y="431"/>
                  </a:lnTo>
                  <a:lnTo>
                    <a:pt x="1318" y="429"/>
                  </a:lnTo>
                  <a:lnTo>
                    <a:pt x="1323" y="427"/>
                  </a:lnTo>
                  <a:lnTo>
                    <a:pt x="1332" y="422"/>
                  </a:lnTo>
                  <a:lnTo>
                    <a:pt x="1332" y="422"/>
                  </a:lnTo>
                  <a:lnTo>
                    <a:pt x="1339" y="420"/>
                  </a:lnTo>
                  <a:lnTo>
                    <a:pt x="1347" y="420"/>
                  </a:lnTo>
                  <a:lnTo>
                    <a:pt x="1361" y="420"/>
                  </a:lnTo>
                  <a:lnTo>
                    <a:pt x="1374" y="425"/>
                  </a:lnTo>
                  <a:lnTo>
                    <a:pt x="1386" y="429"/>
                  </a:lnTo>
                  <a:lnTo>
                    <a:pt x="1386" y="429"/>
                  </a:lnTo>
                  <a:lnTo>
                    <a:pt x="1397" y="434"/>
                  </a:lnTo>
                  <a:lnTo>
                    <a:pt x="1406" y="442"/>
                  </a:lnTo>
                  <a:lnTo>
                    <a:pt x="1415" y="447"/>
                  </a:lnTo>
                  <a:lnTo>
                    <a:pt x="1424" y="456"/>
                  </a:lnTo>
                  <a:lnTo>
                    <a:pt x="1432" y="465"/>
                  </a:lnTo>
                  <a:lnTo>
                    <a:pt x="1437" y="474"/>
                  </a:lnTo>
                  <a:lnTo>
                    <a:pt x="1441" y="485"/>
                  </a:lnTo>
                  <a:lnTo>
                    <a:pt x="1444" y="496"/>
                  </a:lnTo>
                  <a:lnTo>
                    <a:pt x="1444" y="496"/>
                  </a:lnTo>
                  <a:lnTo>
                    <a:pt x="1443" y="507"/>
                  </a:lnTo>
                  <a:lnTo>
                    <a:pt x="1441" y="517"/>
                  </a:lnTo>
                  <a:lnTo>
                    <a:pt x="1435" y="539"/>
                  </a:lnTo>
                  <a:lnTo>
                    <a:pt x="1435" y="539"/>
                  </a:lnTo>
                  <a:lnTo>
                    <a:pt x="1434" y="545"/>
                  </a:lnTo>
                  <a:lnTo>
                    <a:pt x="1432" y="552"/>
                  </a:lnTo>
                  <a:lnTo>
                    <a:pt x="1432" y="552"/>
                  </a:lnTo>
                  <a:lnTo>
                    <a:pt x="1434" y="555"/>
                  </a:lnTo>
                  <a:lnTo>
                    <a:pt x="1435" y="561"/>
                  </a:lnTo>
                  <a:lnTo>
                    <a:pt x="1435" y="561"/>
                  </a:lnTo>
                  <a:lnTo>
                    <a:pt x="1434" y="566"/>
                  </a:lnTo>
                  <a:lnTo>
                    <a:pt x="1430" y="572"/>
                  </a:lnTo>
                  <a:lnTo>
                    <a:pt x="1424" y="577"/>
                  </a:lnTo>
                  <a:lnTo>
                    <a:pt x="1421" y="581"/>
                  </a:lnTo>
                  <a:lnTo>
                    <a:pt x="1421" y="581"/>
                  </a:lnTo>
                  <a:lnTo>
                    <a:pt x="1414" y="583"/>
                  </a:lnTo>
                  <a:lnTo>
                    <a:pt x="1405" y="583"/>
                  </a:lnTo>
                  <a:lnTo>
                    <a:pt x="1388" y="583"/>
                  </a:lnTo>
                  <a:lnTo>
                    <a:pt x="1388" y="583"/>
                  </a:lnTo>
                  <a:lnTo>
                    <a:pt x="1376" y="583"/>
                  </a:lnTo>
                  <a:lnTo>
                    <a:pt x="1368" y="583"/>
                  </a:lnTo>
                  <a:lnTo>
                    <a:pt x="1363" y="586"/>
                  </a:lnTo>
                  <a:lnTo>
                    <a:pt x="1363" y="586"/>
                  </a:lnTo>
                  <a:lnTo>
                    <a:pt x="1361" y="588"/>
                  </a:lnTo>
                  <a:lnTo>
                    <a:pt x="1359" y="592"/>
                  </a:lnTo>
                  <a:lnTo>
                    <a:pt x="1359" y="599"/>
                  </a:lnTo>
                  <a:lnTo>
                    <a:pt x="1365" y="606"/>
                  </a:lnTo>
                  <a:lnTo>
                    <a:pt x="1370" y="612"/>
                  </a:lnTo>
                  <a:lnTo>
                    <a:pt x="1370" y="612"/>
                  </a:lnTo>
                  <a:lnTo>
                    <a:pt x="1377" y="613"/>
                  </a:lnTo>
                  <a:lnTo>
                    <a:pt x="1385" y="613"/>
                  </a:lnTo>
                  <a:lnTo>
                    <a:pt x="1399" y="610"/>
                  </a:lnTo>
                  <a:lnTo>
                    <a:pt x="1414" y="606"/>
                  </a:lnTo>
                  <a:lnTo>
                    <a:pt x="1421" y="608"/>
                  </a:lnTo>
                  <a:lnTo>
                    <a:pt x="1428" y="610"/>
                  </a:lnTo>
                  <a:lnTo>
                    <a:pt x="1428" y="610"/>
                  </a:lnTo>
                  <a:lnTo>
                    <a:pt x="1437" y="619"/>
                  </a:lnTo>
                  <a:lnTo>
                    <a:pt x="1448" y="628"/>
                  </a:lnTo>
                  <a:lnTo>
                    <a:pt x="1448" y="628"/>
                  </a:lnTo>
                  <a:lnTo>
                    <a:pt x="1455" y="631"/>
                  </a:lnTo>
                  <a:lnTo>
                    <a:pt x="1462" y="635"/>
                  </a:lnTo>
                  <a:lnTo>
                    <a:pt x="1462" y="635"/>
                  </a:lnTo>
                  <a:lnTo>
                    <a:pt x="1470" y="635"/>
                  </a:lnTo>
                  <a:lnTo>
                    <a:pt x="1477" y="635"/>
                  </a:lnTo>
                  <a:lnTo>
                    <a:pt x="1491" y="633"/>
                  </a:lnTo>
                  <a:lnTo>
                    <a:pt x="1491" y="633"/>
                  </a:lnTo>
                  <a:lnTo>
                    <a:pt x="1506" y="635"/>
                  </a:lnTo>
                  <a:lnTo>
                    <a:pt x="1519" y="639"/>
                  </a:lnTo>
                  <a:lnTo>
                    <a:pt x="1519" y="639"/>
                  </a:lnTo>
                  <a:lnTo>
                    <a:pt x="1528" y="641"/>
                  </a:lnTo>
                  <a:lnTo>
                    <a:pt x="1537" y="644"/>
                  </a:lnTo>
                  <a:lnTo>
                    <a:pt x="1537" y="644"/>
                  </a:lnTo>
                  <a:lnTo>
                    <a:pt x="1544" y="642"/>
                  </a:lnTo>
                  <a:lnTo>
                    <a:pt x="1546" y="642"/>
                  </a:lnTo>
                  <a:lnTo>
                    <a:pt x="1546" y="639"/>
                  </a:lnTo>
                  <a:lnTo>
                    <a:pt x="1546" y="639"/>
                  </a:lnTo>
                  <a:lnTo>
                    <a:pt x="1546" y="635"/>
                  </a:lnTo>
                  <a:lnTo>
                    <a:pt x="1542" y="633"/>
                  </a:lnTo>
                  <a:lnTo>
                    <a:pt x="1535" y="630"/>
                  </a:lnTo>
                  <a:lnTo>
                    <a:pt x="1535" y="630"/>
                  </a:lnTo>
                  <a:lnTo>
                    <a:pt x="1517" y="624"/>
                  </a:lnTo>
                  <a:lnTo>
                    <a:pt x="1510" y="619"/>
                  </a:lnTo>
                  <a:lnTo>
                    <a:pt x="1508" y="615"/>
                  </a:lnTo>
                  <a:lnTo>
                    <a:pt x="1508" y="612"/>
                  </a:lnTo>
                  <a:lnTo>
                    <a:pt x="1508" y="612"/>
                  </a:lnTo>
                  <a:lnTo>
                    <a:pt x="1510" y="608"/>
                  </a:lnTo>
                  <a:lnTo>
                    <a:pt x="1515" y="606"/>
                  </a:lnTo>
                  <a:lnTo>
                    <a:pt x="1526" y="606"/>
                  </a:lnTo>
                  <a:lnTo>
                    <a:pt x="1526" y="606"/>
                  </a:lnTo>
                  <a:lnTo>
                    <a:pt x="1537" y="604"/>
                  </a:lnTo>
                  <a:lnTo>
                    <a:pt x="1548" y="603"/>
                  </a:lnTo>
                  <a:lnTo>
                    <a:pt x="1548" y="603"/>
                  </a:lnTo>
                  <a:lnTo>
                    <a:pt x="1557" y="599"/>
                  </a:lnTo>
                  <a:lnTo>
                    <a:pt x="1558" y="597"/>
                  </a:lnTo>
                  <a:lnTo>
                    <a:pt x="1560" y="592"/>
                  </a:lnTo>
                  <a:lnTo>
                    <a:pt x="1560" y="592"/>
                  </a:lnTo>
                  <a:lnTo>
                    <a:pt x="1558" y="586"/>
                  </a:lnTo>
                  <a:lnTo>
                    <a:pt x="1557" y="581"/>
                  </a:lnTo>
                  <a:lnTo>
                    <a:pt x="1548" y="574"/>
                  </a:lnTo>
                  <a:lnTo>
                    <a:pt x="1548" y="574"/>
                  </a:lnTo>
                  <a:lnTo>
                    <a:pt x="1540" y="568"/>
                  </a:lnTo>
                  <a:lnTo>
                    <a:pt x="1531" y="559"/>
                  </a:lnTo>
                  <a:lnTo>
                    <a:pt x="1528" y="555"/>
                  </a:lnTo>
                  <a:lnTo>
                    <a:pt x="1524" y="550"/>
                  </a:lnTo>
                  <a:lnTo>
                    <a:pt x="1524" y="545"/>
                  </a:lnTo>
                  <a:lnTo>
                    <a:pt x="1526" y="539"/>
                  </a:lnTo>
                  <a:lnTo>
                    <a:pt x="1526" y="539"/>
                  </a:lnTo>
                  <a:lnTo>
                    <a:pt x="1528" y="537"/>
                  </a:lnTo>
                  <a:lnTo>
                    <a:pt x="1531" y="536"/>
                  </a:lnTo>
                  <a:lnTo>
                    <a:pt x="1537" y="536"/>
                  </a:lnTo>
                  <a:lnTo>
                    <a:pt x="1542" y="536"/>
                  </a:lnTo>
                  <a:lnTo>
                    <a:pt x="1551" y="539"/>
                  </a:lnTo>
                  <a:lnTo>
                    <a:pt x="1560" y="543"/>
                  </a:lnTo>
                  <a:lnTo>
                    <a:pt x="1560" y="543"/>
                  </a:lnTo>
                  <a:lnTo>
                    <a:pt x="1575" y="555"/>
                  </a:lnTo>
                  <a:lnTo>
                    <a:pt x="1582" y="559"/>
                  </a:lnTo>
                  <a:lnTo>
                    <a:pt x="1591" y="563"/>
                  </a:lnTo>
                  <a:lnTo>
                    <a:pt x="1591" y="563"/>
                  </a:lnTo>
                  <a:lnTo>
                    <a:pt x="1596" y="561"/>
                  </a:lnTo>
                  <a:lnTo>
                    <a:pt x="1602" y="559"/>
                  </a:lnTo>
                  <a:lnTo>
                    <a:pt x="1611" y="552"/>
                  </a:lnTo>
                  <a:lnTo>
                    <a:pt x="1618" y="541"/>
                  </a:lnTo>
                  <a:lnTo>
                    <a:pt x="1624" y="532"/>
                  </a:lnTo>
                  <a:lnTo>
                    <a:pt x="1624" y="532"/>
                  </a:lnTo>
                  <a:close/>
                  <a:moveTo>
                    <a:pt x="1115" y="101"/>
                  </a:moveTo>
                  <a:lnTo>
                    <a:pt x="1115" y="101"/>
                  </a:lnTo>
                  <a:lnTo>
                    <a:pt x="1122" y="103"/>
                  </a:lnTo>
                  <a:lnTo>
                    <a:pt x="1129" y="107"/>
                  </a:lnTo>
                  <a:lnTo>
                    <a:pt x="1133" y="109"/>
                  </a:lnTo>
                  <a:lnTo>
                    <a:pt x="1133" y="112"/>
                  </a:lnTo>
                  <a:lnTo>
                    <a:pt x="1129" y="114"/>
                  </a:lnTo>
                  <a:lnTo>
                    <a:pt x="1129" y="114"/>
                  </a:lnTo>
                  <a:lnTo>
                    <a:pt x="1124" y="114"/>
                  </a:lnTo>
                  <a:lnTo>
                    <a:pt x="1119" y="114"/>
                  </a:lnTo>
                  <a:lnTo>
                    <a:pt x="1111" y="114"/>
                  </a:lnTo>
                  <a:lnTo>
                    <a:pt x="1110" y="116"/>
                  </a:lnTo>
                  <a:lnTo>
                    <a:pt x="1108" y="118"/>
                  </a:lnTo>
                  <a:lnTo>
                    <a:pt x="1108" y="118"/>
                  </a:lnTo>
                  <a:lnTo>
                    <a:pt x="1108" y="121"/>
                  </a:lnTo>
                  <a:lnTo>
                    <a:pt x="1110" y="123"/>
                  </a:lnTo>
                  <a:lnTo>
                    <a:pt x="1113" y="127"/>
                  </a:lnTo>
                  <a:lnTo>
                    <a:pt x="1126" y="127"/>
                  </a:lnTo>
                  <a:lnTo>
                    <a:pt x="1126" y="127"/>
                  </a:lnTo>
                  <a:lnTo>
                    <a:pt x="1133" y="128"/>
                  </a:lnTo>
                  <a:lnTo>
                    <a:pt x="1135" y="130"/>
                  </a:lnTo>
                  <a:lnTo>
                    <a:pt x="1133" y="134"/>
                  </a:lnTo>
                  <a:lnTo>
                    <a:pt x="1133" y="134"/>
                  </a:lnTo>
                  <a:lnTo>
                    <a:pt x="1131" y="136"/>
                  </a:lnTo>
                  <a:lnTo>
                    <a:pt x="1128" y="136"/>
                  </a:lnTo>
                  <a:lnTo>
                    <a:pt x="1124" y="136"/>
                  </a:lnTo>
                  <a:lnTo>
                    <a:pt x="1120" y="138"/>
                  </a:lnTo>
                  <a:lnTo>
                    <a:pt x="1120" y="138"/>
                  </a:lnTo>
                  <a:lnTo>
                    <a:pt x="1117" y="143"/>
                  </a:lnTo>
                  <a:lnTo>
                    <a:pt x="1119" y="147"/>
                  </a:lnTo>
                  <a:lnTo>
                    <a:pt x="1122" y="150"/>
                  </a:lnTo>
                  <a:lnTo>
                    <a:pt x="1128" y="150"/>
                  </a:lnTo>
                  <a:lnTo>
                    <a:pt x="1144" y="152"/>
                  </a:lnTo>
                  <a:lnTo>
                    <a:pt x="1153" y="152"/>
                  </a:lnTo>
                  <a:lnTo>
                    <a:pt x="1153" y="152"/>
                  </a:lnTo>
                  <a:lnTo>
                    <a:pt x="1160" y="156"/>
                  </a:lnTo>
                  <a:lnTo>
                    <a:pt x="1162" y="157"/>
                  </a:lnTo>
                  <a:lnTo>
                    <a:pt x="1160" y="159"/>
                  </a:lnTo>
                  <a:lnTo>
                    <a:pt x="1160" y="159"/>
                  </a:lnTo>
                  <a:lnTo>
                    <a:pt x="1158" y="161"/>
                  </a:lnTo>
                  <a:lnTo>
                    <a:pt x="1153" y="163"/>
                  </a:lnTo>
                  <a:lnTo>
                    <a:pt x="1149" y="163"/>
                  </a:lnTo>
                  <a:lnTo>
                    <a:pt x="1146" y="166"/>
                  </a:lnTo>
                  <a:lnTo>
                    <a:pt x="1146" y="166"/>
                  </a:lnTo>
                  <a:lnTo>
                    <a:pt x="1144" y="170"/>
                  </a:lnTo>
                  <a:lnTo>
                    <a:pt x="1142" y="176"/>
                  </a:lnTo>
                  <a:lnTo>
                    <a:pt x="1142" y="179"/>
                  </a:lnTo>
                  <a:lnTo>
                    <a:pt x="1144" y="181"/>
                  </a:lnTo>
                  <a:lnTo>
                    <a:pt x="1148" y="186"/>
                  </a:lnTo>
                  <a:lnTo>
                    <a:pt x="1157" y="190"/>
                  </a:lnTo>
                  <a:lnTo>
                    <a:pt x="1166" y="192"/>
                  </a:lnTo>
                  <a:lnTo>
                    <a:pt x="1175" y="190"/>
                  </a:lnTo>
                  <a:lnTo>
                    <a:pt x="1182" y="188"/>
                  </a:lnTo>
                  <a:lnTo>
                    <a:pt x="1189" y="183"/>
                  </a:lnTo>
                  <a:lnTo>
                    <a:pt x="1189" y="183"/>
                  </a:lnTo>
                  <a:lnTo>
                    <a:pt x="1195" y="174"/>
                  </a:lnTo>
                  <a:lnTo>
                    <a:pt x="1198" y="170"/>
                  </a:lnTo>
                  <a:lnTo>
                    <a:pt x="1202" y="168"/>
                  </a:lnTo>
                  <a:lnTo>
                    <a:pt x="1202" y="168"/>
                  </a:lnTo>
                  <a:lnTo>
                    <a:pt x="1213" y="165"/>
                  </a:lnTo>
                  <a:lnTo>
                    <a:pt x="1213" y="165"/>
                  </a:lnTo>
                  <a:lnTo>
                    <a:pt x="1225" y="161"/>
                  </a:lnTo>
                  <a:lnTo>
                    <a:pt x="1233" y="161"/>
                  </a:lnTo>
                  <a:lnTo>
                    <a:pt x="1236" y="163"/>
                  </a:lnTo>
                  <a:lnTo>
                    <a:pt x="1236" y="163"/>
                  </a:lnTo>
                  <a:lnTo>
                    <a:pt x="1238" y="165"/>
                  </a:lnTo>
                  <a:lnTo>
                    <a:pt x="1238" y="166"/>
                  </a:lnTo>
                  <a:lnTo>
                    <a:pt x="1231" y="172"/>
                  </a:lnTo>
                  <a:lnTo>
                    <a:pt x="1222" y="177"/>
                  </a:lnTo>
                  <a:lnTo>
                    <a:pt x="1216" y="179"/>
                  </a:lnTo>
                  <a:lnTo>
                    <a:pt x="1216" y="179"/>
                  </a:lnTo>
                  <a:lnTo>
                    <a:pt x="1215" y="183"/>
                  </a:lnTo>
                  <a:lnTo>
                    <a:pt x="1216" y="186"/>
                  </a:lnTo>
                  <a:lnTo>
                    <a:pt x="1225" y="188"/>
                  </a:lnTo>
                  <a:lnTo>
                    <a:pt x="1225" y="188"/>
                  </a:lnTo>
                  <a:lnTo>
                    <a:pt x="1233" y="188"/>
                  </a:lnTo>
                  <a:lnTo>
                    <a:pt x="1240" y="186"/>
                  </a:lnTo>
                  <a:lnTo>
                    <a:pt x="1240" y="186"/>
                  </a:lnTo>
                  <a:lnTo>
                    <a:pt x="1251" y="181"/>
                  </a:lnTo>
                  <a:lnTo>
                    <a:pt x="1258" y="179"/>
                  </a:lnTo>
                  <a:lnTo>
                    <a:pt x="1263" y="179"/>
                  </a:lnTo>
                  <a:lnTo>
                    <a:pt x="1263" y="179"/>
                  </a:lnTo>
                  <a:lnTo>
                    <a:pt x="1265" y="181"/>
                  </a:lnTo>
                  <a:lnTo>
                    <a:pt x="1265" y="183"/>
                  </a:lnTo>
                  <a:lnTo>
                    <a:pt x="1265" y="186"/>
                  </a:lnTo>
                  <a:lnTo>
                    <a:pt x="1265" y="192"/>
                  </a:lnTo>
                  <a:lnTo>
                    <a:pt x="1267" y="197"/>
                  </a:lnTo>
                  <a:lnTo>
                    <a:pt x="1267" y="197"/>
                  </a:lnTo>
                  <a:lnTo>
                    <a:pt x="1271" y="199"/>
                  </a:lnTo>
                  <a:lnTo>
                    <a:pt x="1274" y="199"/>
                  </a:lnTo>
                  <a:lnTo>
                    <a:pt x="1278" y="197"/>
                  </a:lnTo>
                  <a:lnTo>
                    <a:pt x="1283" y="199"/>
                  </a:lnTo>
                  <a:lnTo>
                    <a:pt x="1283" y="199"/>
                  </a:lnTo>
                  <a:lnTo>
                    <a:pt x="1287" y="201"/>
                  </a:lnTo>
                  <a:lnTo>
                    <a:pt x="1289" y="204"/>
                  </a:lnTo>
                  <a:lnTo>
                    <a:pt x="1287" y="210"/>
                  </a:lnTo>
                  <a:lnTo>
                    <a:pt x="1283" y="212"/>
                  </a:lnTo>
                  <a:lnTo>
                    <a:pt x="1283" y="212"/>
                  </a:lnTo>
                  <a:lnTo>
                    <a:pt x="1278" y="215"/>
                  </a:lnTo>
                  <a:lnTo>
                    <a:pt x="1272" y="214"/>
                  </a:lnTo>
                  <a:lnTo>
                    <a:pt x="1267" y="212"/>
                  </a:lnTo>
                  <a:lnTo>
                    <a:pt x="1260" y="208"/>
                  </a:lnTo>
                  <a:lnTo>
                    <a:pt x="1249" y="201"/>
                  </a:lnTo>
                  <a:lnTo>
                    <a:pt x="1243" y="197"/>
                  </a:lnTo>
                  <a:lnTo>
                    <a:pt x="1238" y="195"/>
                  </a:lnTo>
                  <a:lnTo>
                    <a:pt x="1238" y="195"/>
                  </a:lnTo>
                  <a:lnTo>
                    <a:pt x="1227" y="194"/>
                  </a:lnTo>
                  <a:lnTo>
                    <a:pt x="1222" y="194"/>
                  </a:lnTo>
                  <a:lnTo>
                    <a:pt x="1216" y="195"/>
                  </a:lnTo>
                  <a:lnTo>
                    <a:pt x="1216" y="195"/>
                  </a:lnTo>
                  <a:lnTo>
                    <a:pt x="1215" y="197"/>
                  </a:lnTo>
                  <a:lnTo>
                    <a:pt x="1213" y="201"/>
                  </a:lnTo>
                  <a:lnTo>
                    <a:pt x="1213" y="204"/>
                  </a:lnTo>
                  <a:lnTo>
                    <a:pt x="1215" y="208"/>
                  </a:lnTo>
                  <a:lnTo>
                    <a:pt x="1215" y="208"/>
                  </a:lnTo>
                  <a:lnTo>
                    <a:pt x="1222" y="212"/>
                  </a:lnTo>
                  <a:lnTo>
                    <a:pt x="1222" y="214"/>
                  </a:lnTo>
                  <a:lnTo>
                    <a:pt x="1220" y="217"/>
                  </a:lnTo>
                  <a:lnTo>
                    <a:pt x="1220" y="217"/>
                  </a:lnTo>
                  <a:lnTo>
                    <a:pt x="1216" y="219"/>
                  </a:lnTo>
                  <a:lnTo>
                    <a:pt x="1211" y="219"/>
                  </a:lnTo>
                  <a:lnTo>
                    <a:pt x="1202" y="221"/>
                  </a:lnTo>
                  <a:lnTo>
                    <a:pt x="1202" y="221"/>
                  </a:lnTo>
                  <a:lnTo>
                    <a:pt x="1196" y="223"/>
                  </a:lnTo>
                  <a:lnTo>
                    <a:pt x="1193" y="224"/>
                  </a:lnTo>
                  <a:lnTo>
                    <a:pt x="1189" y="230"/>
                  </a:lnTo>
                  <a:lnTo>
                    <a:pt x="1191" y="235"/>
                  </a:lnTo>
                  <a:lnTo>
                    <a:pt x="1191" y="235"/>
                  </a:lnTo>
                  <a:lnTo>
                    <a:pt x="1195" y="239"/>
                  </a:lnTo>
                  <a:lnTo>
                    <a:pt x="1202" y="242"/>
                  </a:lnTo>
                  <a:lnTo>
                    <a:pt x="1209" y="244"/>
                  </a:lnTo>
                  <a:lnTo>
                    <a:pt x="1215" y="244"/>
                  </a:lnTo>
                  <a:lnTo>
                    <a:pt x="1215" y="244"/>
                  </a:lnTo>
                  <a:lnTo>
                    <a:pt x="1218" y="242"/>
                  </a:lnTo>
                  <a:lnTo>
                    <a:pt x="1222" y="241"/>
                  </a:lnTo>
                  <a:lnTo>
                    <a:pt x="1222" y="241"/>
                  </a:lnTo>
                  <a:lnTo>
                    <a:pt x="1227" y="241"/>
                  </a:lnTo>
                  <a:lnTo>
                    <a:pt x="1233" y="242"/>
                  </a:lnTo>
                  <a:lnTo>
                    <a:pt x="1238" y="244"/>
                  </a:lnTo>
                  <a:lnTo>
                    <a:pt x="1243" y="244"/>
                  </a:lnTo>
                  <a:lnTo>
                    <a:pt x="1243" y="244"/>
                  </a:lnTo>
                  <a:lnTo>
                    <a:pt x="1249" y="241"/>
                  </a:lnTo>
                  <a:lnTo>
                    <a:pt x="1254" y="237"/>
                  </a:lnTo>
                  <a:lnTo>
                    <a:pt x="1260" y="232"/>
                  </a:lnTo>
                  <a:lnTo>
                    <a:pt x="1267" y="230"/>
                  </a:lnTo>
                  <a:lnTo>
                    <a:pt x="1267" y="230"/>
                  </a:lnTo>
                  <a:lnTo>
                    <a:pt x="1272" y="232"/>
                  </a:lnTo>
                  <a:lnTo>
                    <a:pt x="1278" y="233"/>
                  </a:lnTo>
                  <a:lnTo>
                    <a:pt x="1287" y="239"/>
                  </a:lnTo>
                  <a:lnTo>
                    <a:pt x="1287" y="239"/>
                  </a:lnTo>
                  <a:lnTo>
                    <a:pt x="1291" y="239"/>
                  </a:lnTo>
                  <a:lnTo>
                    <a:pt x="1294" y="239"/>
                  </a:lnTo>
                  <a:lnTo>
                    <a:pt x="1300" y="237"/>
                  </a:lnTo>
                  <a:lnTo>
                    <a:pt x="1305" y="233"/>
                  </a:lnTo>
                  <a:lnTo>
                    <a:pt x="1312" y="232"/>
                  </a:lnTo>
                  <a:lnTo>
                    <a:pt x="1312" y="232"/>
                  </a:lnTo>
                  <a:lnTo>
                    <a:pt x="1318" y="235"/>
                  </a:lnTo>
                  <a:lnTo>
                    <a:pt x="1321" y="239"/>
                  </a:lnTo>
                  <a:lnTo>
                    <a:pt x="1321" y="239"/>
                  </a:lnTo>
                  <a:lnTo>
                    <a:pt x="1329" y="244"/>
                  </a:lnTo>
                  <a:lnTo>
                    <a:pt x="1338" y="248"/>
                  </a:lnTo>
                  <a:lnTo>
                    <a:pt x="1338" y="248"/>
                  </a:lnTo>
                  <a:lnTo>
                    <a:pt x="1347" y="246"/>
                  </a:lnTo>
                  <a:lnTo>
                    <a:pt x="1354" y="242"/>
                  </a:lnTo>
                  <a:lnTo>
                    <a:pt x="1358" y="235"/>
                  </a:lnTo>
                  <a:lnTo>
                    <a:pt x="1359" y="232"/>
                  </a:lnTo>
                  <a:lnTo>
                    <a:pt x="1359" y="228"/>
                  </a:lnTo>
                  <a:lnTo>
                    <a:pt x="1359" y="228"/>
                  </a:lnTo>
                  <a:lnTo>
                    <a:pt x="1358" y="223"/>
                  </a:lnTo>
                  <a:lnTo>
                    <a:pt x="1352" y="219"/>
                  </a:lnTo>
                  <a:lnTo>
                    <a:pt x="1352" y="219"/>
                  </a:lnTo>
                  <a:lnTo>
                    <a:pt x="1347" y="215"/>
                  </a:lnTo>
                  <a:lnTo>
                    <a:pt x="1345" y="214"/>
                  </a:lnTo>
                  <a:lnTo>
                    <a:pt x="1347" y="210"/>
                  </a:lnTo>
                  <a:lnTo>
                    <a:pt x="1347" y="210"/>
                  </a:lnTo>
                  <a:lnTo>
                    <a:pt x="1348" y="208"/>
                  </a:lnTo>
                  <a:lnTo>
                    <a:pt x="1352" y="208"/>
                  </a:lnTo>
                  <a:lnTo>
                    <a:pt x="1359" y="206"/>
                  </a:lnTo>
                  <a:lnTo>
                    <a:pt x="1359" y="206"/>
                  </a:lnTo>
                  <a:lnTo>
                    <a:pt x="1367" y="201"/>
                  </a:lnTo>
                  <a:lnTo>
                    <a:pt x="1370" y="197"/>
                  </a:lnTo>
                  <a:lnTo>
                    <a:pt x="1374" y="195"/>
                  </a:lnTo>
                  <a:lnTo>
                    <a:pt x="1374" y="195"/>
                  </a:lnTo>
                  <a:lnTo>
                    <a:pt x="1381" y="195"/>
                  </a:lnTo>
                  <a:lnTo>
                    <a:pt x="1386" y="194"/>
                  </a:lnTo>
                  <a:lnTo>
                    <a:pt x="1386" y="194"/>
                  </a:lnTo>
                  <a:lnTo>
                    <a:pt x="1392" y="192"/>
                  </a:lnTo>
                  <a:lnTo>
                    <a:pt x="1396" y="190"/>
                  </a:lnTo>
                  <a:lnTo>
                    <a:pt x="1396" y="190"/>
                  </a:lnTo>
                  <a:lnTo>
                    <a:pt x="1401" y="186"/>
                  </a:lnTo>
                  <a:lnTo>
                    <a:pt x="1408" y="183"/>
                  </a:lnTo>
                  <a:lnTo>
                    <a:pt x="1408" y="183"/>
                  </a:lnTo>
                  <a:lnTo>
                    <a:pt x="1417" y="177"/>
                  </a:lnTo>
                  <a:lnTo>
                    <a:pt x="1423" y="174"/>
                  </a:lnTo>
                  <a:lnTo>
                    <a:pt x="1426" y="170"/>
                  </a:lnTo>
                  <a:lnTo>
                    <a:pt x="1426" y="170"/>
                  </a:lnTo>
                  <a:lnTo>
                    <a:pt x="1426" y="166"/>
                  </a:lnTo>
                  <a:lnTo>
                    <a:pt x="1426" y="165"/>
                  </a:lnTo>
                  <a:lnTo>
                    <a:pt x="1421" y="161"/>
                  </a:lnTo>
                  <a:lnTo>
                    <a:pt x="1415" y="159"/>
                  </a:lnTo>
                  <a:lnTo>
                    <a:pt x="1410" y="159"/>
                  </a:lnTo>
                  <a:lnTo>
                    <a:pt x="1410" y="159"/>
                  </a:lnTo>
                  <a:lnTo>
                    <a:pt x="1406" y="159"/>
                  </a:lnTo>
                  <a:lnTo>
                    <a:pt x="1401" y="161"/>
                  </a:lnTo>
                  <a:lnTo>
                    <a:pt x="1394" y="166"/>
                  </a:lnTo>
                  <a:lnTo>
                    <a:pt x="1394" y="166"/>
                  </a:lnTo>
                  <a:lnTo>
                    <a:pt x="1386" y="170"/>
                  </a:lnTo>
                  <a:lnTo>
                    <a:pt x="1379" y="172"/>
                  </a:lnTo>
                  <a:lnTo>
                    <a:pt x="1372" y="170"/>
                  </a:lnTo>
                  <a:lnTo>
                    <a:pt x="1367" y="166"/>
                  </a:lnTo>
                  <a:lnTo>
                    <a:pt x="1367" y="166"/>
                  </a:lnTo>
                  <a:lnTo>
                    <a:pt x="1363" y="165"/>
                  </a:lnTo>
                  <a:lnTo>
                    <a:pt x="1363" y="161"/>
                  </a:lnTo>
                  <a:lnTo>
                    <a:pt x="1365" y="159"/>
                  </a:lnTo>
                  <a:lnTo>
                    <a:pt x="1368" y="159"/>
                  </a:lnTo>
                  <a:lnTo>
                    <a:pt x="1385" y="157"/>
                  </a:lnTo>
                  <a:lnTo>
                    <a:pt x="1385" y="157"/>
                  </a:lnTo>
                  <a:lnTo>
                    <a:pt x="1388" y="154"/>
                  </a:lnTo>
                  <a:lnTo>
                    <a:pt x="1388" y="150"/>
                  </a:lnTo>
                  <a:lnTo>
                    <a:pt x="1390" y="147"/>
                  </a:lnTo>
                  <a:lnTo>
                    <a:pt x="1394" y="143"/>
                  </a:lnTo>
                  <a:lnTo>
                    <a:pt x="1394" y="143"/>
                  </a:lnTo>
                  <a:lnTo>
                    <a:pt x="1399" y="141"/>
                  </a:lnTo>
                  <a:lnTo>
                    <a:pt x="1405" y="141"/>
                  </a:lnTo>
                  <a:lnTo>
                    <a:pt x="1415" y="145"/>
                  </a:lnTo>
                  <a:lnTo>
                    <a:pt x="1415" y="145"/>
                  </a:lnTo>
                  <a:lnTo>
                    <a:pt x="1423" y="145"/>
                  </a:lnTo>
                  <a:lnTo>
                    <a:pt x="1430" y="145"/>
                  </a:lnTo>
                  <a:lnTo>
                    <a:pt x="1443" y="143"/>
                  </a:lnTo>
                  <a:lnTo>
                    <a:pt x="1443" y="143"/>
                  </a:lnTo>
                  <a:lnTo>
                    <a:pt x="1452" y="139"/>
                  </a:lnTo>
                  <a:lnTo>
                    <a:pt x="1459" y="136"/>
                  </a:lnTo>
                  <a:lnTo>
                    <a:pt x="1472" y="123"/>
                  </a:lnTo>
                  <a:lnTo>
                    <a:pt x="1472" y="123"/>
                  </a:lnTo>
                  <a:lnTo>
                    <a:pt x="1482" y="116"/>
                  </a:lnTo>
                  <a:lnTo>
                    <a:pt x="1493" y="112"/>
                  </a:lnTo>
                  <a:lnTo>
                    <a:pt x="1493" y="112"/>
                  </a:lnTo>
                  <a:lnTo>
                    <a:pt x="1502" y="109"/>
                  </a:lnTo>
                  <a:lnTo>
                    <a:pt x="1511" y="107"/>
                  </a:lnTo>
                  <a:lnTo>
                    <a:pt x="1511" y="107"/>
                  </a:lnTo>
                  <a:lnTo>
                    <a:pt x="1524" y="100"/>
                  </a:lnTo>
                  <a:lnTo>
                    <a:pt x="1529" y="96"/>
                  </a:lnTo>
                  <a:lnTo>
                    <a:pt x="1535" y="94"/>
                  </a:lnTo>
                  <a:lnTo>
                    <a:pt x="1535" y="94"/>
                  </a:lnTo>
                  <a:lnTo>
                    <a:pt x="1546" y="94"/>
                  </a:lnTo>
                  <a:lnTo>
                    <a:pt x="1557" y="94"/>
                  </a:lnTo>
                  <a:lnTo>
                    <a:pt x="1557" y="94"/>
                  </a:lnTo>
                  <a:lnTo>
                    <a:pt x="1564" y="90"/>
                  </a:lnTo>
                  <a:lnTo>
                    <a:pt x="1571" y="85"/>
                  </a:lnTo>
                  <a:lnTo>
                    <a:pt x="1571" y="85"/>
                  </a:lnTo>
                  <a:lnTo>
                    <a:pt x="1575" y="81"/>
                  </a:lnTo>
                  <a:lnTo>
                    <a:pt x="1577" y="76"/>
                  </a:lnTo>
                  <a:lnTo>
                    <a:pt x="1580" y="72"/>
                  </a:lnTo>
                  <a:lnTo>
                    <a:pt x="1587" y="71"/>
                  </a:lnTo>
                  <a:lnTo>
                    <a:pt x="1587" y="71"/>
                  </a:lnTo>
                  <a:lnTo>
                    <a:pt x="1595" y="69"/>
                  </a:lnTo>
                  <a:lnTo>
                    <a:pt x="1600" y="69"/>
                  </a:lnTo>
                  <a:lnTo>
                    <a:pt x="1604" y="67"/>
                  </a:lnTo>
                  <a:lnTo>
                    <a:pt x="1604" y="67"/>
                  </a:lnTo>
                  <a:lnTo>
                    <a:pt x="1607" y="63"/>
                  </a:lnTo>
                  <a:lnTo>
                    <a:pt x="1611" y="62"/>
                  </a:lnTo>
                  <a:lnTo>
                    <a:pt x="1611" y="62"/>
                  </a:lnTo>
                  <a:lnTo>
                    <a:pt x="1618" y="62"/>
                  </a:lnTo>
                  <a:lnTo>
                    <a:pt x="1620" y="60"/>
                  </a:lnTo>
                  <a:lnTo>
                    <a:pt x="1624" y="58"/>
                  </a:lnTo>
                  <a:lnTo>
                    <a:pt x="1624" y="58"/>
                  </a:lnTo>
                  <a:lnTo>
                    <a:pt x="1625" y="54"/>
                  </a:lnTo>
                  <a:lnTo>
                    <a:pt x="1625" y="51"/>
                  </a:lnTo>
                  <a:lnTo>
                    <a:pt x="1625" y="49"/>
                  </a:lnTo>
                  <a:lnTo>
                    <a:pt x="1622" y="45"/>
                  </a:lnTo>
                  <a:lnTo>
                    <a:pt x="1622" y="45"/>
                  </a:lnTo>
                  <a:lnTo>
                    <a:pt x="1616" y="45"/>
                  </a:lnTo>
                  <a:lnTo>
                    <a:pt x="1611" y="45"/>
                  </a:lnTo>
                  <a:lnTo>
                    <a:pt x="1607" y="45"/>
                  </a:lnTo>
                  <a:lnTo>
                    <a:pt x="1602" y="43"/>
                  </a:lnTo>
                  <a:lnTo>
                    <a:pt x="1602" y="43"/>
                  </a:lnTo>
                  <a:lnTo>
                    <a:pt x="1600" y="40"/>
                  </a:lnTo>
                  <a:lnTo>
                    <a:pt x="1598" y="36"/>
                  </a:lnTo>
                  <a:lnTo>
                    <a:pt x="1595" y="31"/>
                  </a:lnTo>
                  <a:lnTo>
                    <a:pt x="1595" y="31"/>
                  </a:lnTo>
                  <a:lnTo>
                    <a:pt x="1591" y="29"/>
                  </a:lnTo>
                  <a:lnTo>
                    <a:pt x="1587" y="27"/>
                  </a:lnTo>
                  <a:lnTo>
                    <a:pt x="1578" y="27"/>
                  </a:lnTo>
                  <a:lnTo>
                    <a:pt x="1558" y="29"/>
                  </a:lnTo>
                  <a:lnTo>
                    <a:pt x="1558" y="29"/>
                  </a:lnTo>
                  <a:lnTo>
                    <a:pt x="1553" y="31"/>
                  </a:lnTo>
                  <a:lnTo>
                    <a:pt x="1548" y="33"/>
                  </a:lnTo>
                  <a:lnTo>
                    <a:pt x="1539" y="38"/>
                  </a:lnTo>
                  <a:lnTo>
                    <a:pt x="1539" y="38"/>
                  </a:lnTo>
                  <a:lnTo>
                    <a:pt x="1535" y="40"/>
                  </a:lnTo>
                  <a:lnTo>
                    <a:pt x="1531" y="42"/>
                  </a:lnTo>
                  <a:lnTo>
                    <a:pt x="1528" y="42"/>
                  </a:lnTo>
                  <a:lnTo>
                    <a:pt x="1524" y="40"/>
                  </a:lnTo>
                  <a:lnTo>
                    <a:pt x="1524" y="40"/>
                  </a:lnTo>
                  <a:lnTo>
                    <a:pt x="1529" y="34"/>
                  </a:lnTo>
                  <a:lnTo>
                    <a:pt x="1531" y="33"/>
                  </a:lnTo>
                  <a:lnTo>
                    <a:pt x="1531" y="29"/>
                  </a:lnTo>
                  <a:lnTo>
                    <a:pt x="1531" y="29"/>
                  </a:lnTo>
                  <a:lnTo>
                    <a:pt x="1529" y="25"/>
                  </a:lnTo>
                  <a:lnTo>
                    <a:pt x="1526" y="25"/>
                  </a:lnTo>
                  <a:lnTo>
                    <a:pt x="1519" y="25"/>
                  </a:lnTo>
                  <a:lnTo>
                    <a:pt x="1504" y="29"/>
                  </a:lnTo>
                  <a:lnTo>
                    <a:pt x="1504" y="29"/>
                  </a:lnTo>
                  <a:lnTo>
                    <a:pt x="1497" y="29"/>
                  </a:lnTo>
                  <a:lnTo>
                    <a:pt x="1497" y="29"/>
                  </a:lnTo>
                  <a:lnTo>
                    <a:pt x="1488" y="27"/>
                  </a:lnTo>
                  <a:lnTo>
                    <a:pt x="1481" y="22"/>
                  </a:lnTo>
                  <a:lnTo>
                    <a:pt x="1473" y="20"/>
                  </a:lnTo>
                  <a:lnTo>
                    <a:pt x="1470" y="18"/>
                  </a:lnTo>
                  <a:lnTo>
                    <a:pt x="1464" y="20"/>
                  </a:lnTo>
                  <a:lnTo>
                    <a:pt x="1464" y="20"/>
                  </a:lnTo>
                  <a:lnTo>
                    <a:pt x="1461" y="22"/>
                  </a:lnTo>
                  <a:lnTo>
                    <a:pt x="1459" y="24"/>
                  </a:lnTo>
                  <a:lnTo>
                    <a:pt x="1455" y="29"/>
                  </a:lnTo>
                  <a:lnTo>
                    <a:pt x="1452" y="34"/>
                  </a:lnTo>
                  <a:lnTo>
                    <a:pt x="1446" y="38"/>
                  </a:lnTo>
                  <a:lnTo>
                    <a:pt x="1446" y="38"/>
                  </a:lnTo>
                  <a:lnTo>
                    <a:pt x="1443" y="38"/>
                  </a:lnTo>
                  <a:lnTo>
                    <a:pt x="1441" y="38"/>
                  </a:lnTo>
                  <a:lnTo>
                    <a:pt x="1434" y="36"/>
                  </a:lnTo>
                  <a:lnTo>
                    <a:pt x="1428" y="33"/>
                  </a:lnTo>
                  <a:lnTo>
                    <a:pt x="1423" y="29"/>
                  </a:lnTo>
                  <a:lnTo>
                    <a:pt x="1423" y="29"/>
                  </a:lnTo>
                  <a:lnTo>
                    <a:pt x="1415" y="29"/>
                  </a:lnTo>
                  <a:lnTo>
                    <a:pt x="1408" y="31"/>
                  </a:lnTo>
                  <a:lnTo>
                    <a:pt x="1403" y="33"/>
                  </a:lnTo>
                  <a:lnTo>
                    <a:pt x="1396" y="34"/>
                  </a:lnTo>
                  <a:lnTo>
                    <a:pt x="1396" y="34"/>
                  </a:lnTo>
                  <a:lnTo>
                    <a:pt x="1386" y="34"/>
                  </a:lnTo>
                  <a:lnTo>
                    <a:pt x="1383" y="36"/>
                  </a:lnTo>
                  <a:lnTo>
                    <a:pt x="1381" y="38"/>
                  </a:lnTo>
                  <a:lnTo>
                    <a:pt x="1383" y="42"/>
                  </a:lnTo>
                  <a:lnTo>
                    <a:pt x="1383" y="42"/>
                  </a:lnTo>
                  <a:lnTo>
                    <a:pt x="1386" y="47"/>
                  </a:lnTo>
                  <a:lnTo>
                    <a:pt x="1386" y="49"/>
                  </a:lnTo>
                  <a:lnTo>
                    <a:pt x="1383" y="51"/>
                  </a:lnTo>
                  <a:lnTo>
                    <a:pt x="1383" y="51"/>
                  </a:lnTo>
                  <a:lnTo>
                    <a:pt x="1381" y="51"/>
                  </a:lnTo>
                  <a:lnTo>
                    <a:pt x="1377" y="49"/>
                  </a:lnTo>
                  <a:lnTo>
                    <a:pt x="1374" y="45"/>
                  </a:lnTo>
                  <a:lnTo>
                    <a:pt x="1374" y="45"/>
                  </a:lnTo>
                  <a:lnTo>
                    <a:pt x="1370" y="43"/>
                  </a:lnTo>
                  <a:lnTo>
                    <a:pt x="1365" y="43"/>
                  </a:lnTo>
                  <a:lnTo>
                    <a:pt x="1365" y="43"/>
                  </a:lnTo>
                  <a:lnTo>
                    <a:pt x="1358" y="45"/>
                  </a:lnTo>
                  <a:lnTo>
                    <a:pt x="1350" y="49"/>
                  </a:lnTo>
                  <a:lnTo>
                    <a:pt x="1350" y="49"/>
                  </a:lnTo>
                  <a:lnTo>
                    <a:pt x="1348" y="51"/>
                  </a:lnTo>
                  <a:lnTo>
                    <a:pt x="1345" y="51"/>
                  </a:lnTo>
                  <a:lnTo>
                    <a:pt x="1338" y="49"/>
                  </a:lnTo>
                  <a:lnTo>
                    <a:pt x="1338" y="49"/>
                  </a:lnTo>
                  <a:lnTo>
                    <a:pt x="1334" y="49"/>
                  </a:lnTo>
                  <a:lnTo>
                    <a:pt x="1330" y="51"/>
                  </a:lnTo>
                  <a:lnTo>
                    <a:pt x="1327" y="52"/>
                  </a:lnTo>
                  <a:lnTo>
                    <a:pt x="1323" y="52"/>
                  </a:lnTo>
                  <a:lnTo>
                    <a:pt x="1323" y="52"/>
                  </a:lnTo>
                  <a:lnTo>
                    <a:pt x="1316" y="51"/>
                  </a:lnTo>
                  <a:lnTo>
                    <a:pt x="1312" y="51"/>
                  </a:lnTo>
                  <a:lnTo>
                    <a:pt x="1309" y="52"/>
                  </a:lnTo>
                  <a:lnTo>
                    <a:pt x="1309" y="52"/>
                  </a:lnTo>
                  <a:lnTo>
                    <a:pt x="1309" y="56"/>
                  </a:lnTo>
                  <a:lnTo>
                    <a:pt x="1309" y="60"/>
                  </a:lnTo>
                  <a:lnTo>
                    <a:pt x="1307" y="63"/>
                  </a:lnTo>
                  <a:lnTo>
                    <a:pt x="1301" y="65"/>
                  </a:lnTo>
                  <a:lnTo>
                    <a:pt x="1301" y="65"/>
                  </a:lnTo>
                  <a:lnTo>
                    <a:pt x="1298" y="63"/>
                  </a:lnTo>
                  <a:lnTo>
                    <a:pt x="1294" y="62"/>
                  </a:lnTo>
                  <a:lnTo>
                    <a:pt x="1291" y="58"/>
                  </a:lnTo>
                  <a:lnTo>
                    <a:pt x="1287" y="56"/>
                  </a:lnTo>
                  <a:lnTo>
                    <a:pt x="1287" y="56"/>
                  </a:lnTo>
                  <a:lnTo>
                    <a:pt x="1278" y="54"/>
                  </a:lnTo>
                  <a:lnTo>
                    <a:pt x="1269" y="52"/>
                  </a:lnTo>
                  <a:lnTo>
                    <a:pt x="1269" y="52"/>
                  </a:lnTo>
                  <a:lnTo>
                    <a:pt x="1260" y="47"/>
                  </a:lnTo>
                  <a:lnTo>
                    <a:pt x="1256" y="45"/>
                  </a:lnTo>
                  <a:lnTo>
                    <a:pt x="1251" y="49"/>
                  </a:lnTo>
                  <a:lnTo>
                    <a:pt x="1251" y="49"/>
                  </a:lnTo>
                  <a:lnTo>
                    <a:pt x="1249" y="51"/>
                  </a:lnTo>
                  <a:lnTo>
                    <a:pt x="1247" y="54"/>
                  </a:lnTo>
                  <a:lnTo>
                    <a:pt x="1247" y="54"/>
                  </a:lnTo>
                  <a:lnTo>
                    <a:pt x="1243" y="54"/>
                  </a:lnTo>
                  <a:lnTo>
                    <a:pt x="1240" y="54"/>
                  </a:lnTo>
                  <a:lnTo>
                    <a:pt x="1240" y="54"/>
                  </a:lnTo>
                  <a:lnTo>
                    <a:pt x="1236" y="56"/>
                  </a:lnTo>
                  <a:lnTo>
                    <a:pt x="1236" y="58"/>
                  </a:lnTo>
                  <a:lnTo>
                    <a:pt x="1238" y="62"/>
                  </a:lnTo>
                  <a:lnTo>
                    <a:pt x="1242" y="62"/>
                  </a:lnTo>
                  <a:lnTo>
                    <a:pt x="1242" y="62"/>
                  </a:lnTo>
                  <a:lnTo>
                    <a:pt x="1253" y="62"/>
                  </a:lnTo>
                  <a:lnTo>
                    <a:pt x="1258" y="62"/>
                  </a:lnTo>
                  <a:lnTo>
                    <a:pt x="1263" y="63"/>
                  </a:lnTo>
                  <a:lnTo>
                    <a:pt x="1263" y="63"/>
                  </a:lnTo>
                  <a:lnTo>
                    <a:pt x="1267" y="65"/>
                  </a:lnTo>
                  <a:lnTo>
                    <a:pt x="1269" y="69"/>
                  </a:lnTo>
                  <a:lnTo>
                    <a:pt x="1267" y="71"/>
                  </a:lnTo>
                  <a:lnTo>
                    <a:pt x="1265" y="74"/>
                  </a:lnTo>
                  <a:lnTo>
                    <a:pt x="1265" y="74"/>
                  </a:lnTo>
                  <a:lnTo>
                    <a:pt x="1260" y="76"/>
                  </a:lnTo>
                  <a:lnTo>
                    <a:pt x="1254" y="74"/>
                  </a:lnTo>
                  <a:lnTo>
                    <a:pt x="1243" y="71"/>
                  </a:lnTo>
                  <a:lnTo>
                    <a:pt x="1243" y="71"/>
                  </a:lnTo>
                  <a:lnTo>
                    <a:pt x="1234" y="71"/>
                  </a:lnTo>
                  <a:lnTo>
                    <a:pt x="1229" y="71"/>
                  </a:lnTo>
                  <a:lnTo>
                    <a:pt x="1225" y="71"/>
                  </a:lnTo>
                  <a:lnTo>
                    <a:pt x="1225" y="71"/>
                  </a:lnTo>
                  <a:lnTo>
                    <a:pt x="1220" y="67"/>
                  </a:lnTo>
                  <a:lnTo>
                    <a:pt x="1216" y="63"/>
                  </a:lnTo>
                  <a:lnTo>
                    <a:pt x="1216" y="63"/>
                  </a:lnTo>
                  <a:lnTo>
                    <a:pt x="1213" y="62"/>
                  </a:lnTo>
                  <a:lnTo>
                    <a:pt x="1209" y="62"/>
                  </a:lnTo>
                  <a:lnTo>
                    <a:pt x="1202" y="65"/>
                  </a:lnTo>
                  <a:lnTo>
                    <a:pt x="1196" y="71"/>
                  </a:lnTo>
                  <a:lnTo>
                    <a:pt x="1189" y="76"/>
                  </a:lnTo>
                  <a:lnTo>
                    <a:pt x="1189" y="76"/>
                  </a:lnTo>
                  <a:lnTo>
                    <a:pt x="1186" y="76"/>
                  </a:lnTo>
                  <a:lnTo>
                    <a:pt x="1182" y="74"/>
                  </a:lnTo>
                  <a:lnTo>
                    <a:pt x="1178" y="74"/>
                  </a:lnTo>
                  <a:lnTo>
                    <a:pt x="1175" y="74"/>
                  </a:lnTo>
                  <a:lnTo>
                    <a:pt x="1175" y="74"/>
                  </a:lnTo>
                  <a:lnTo>
                    <a:pt x="1173" y="78"/>
                  </a:lnTo>
                  <a:lnTo>
                    <a:pt x="1175" y="80"/>
                  </a:lnTo>
                  <a:lnTo>
                    <a:pt x="1182" y="81"/>
                  </a:lnTo>
                  <a:lnTo>
                    <a:pt x="1182" y="81"/>
                  </a:lnTo>
                  <a:lnTo>
                    <a:pt x="1187" y="81"/>
                  </a:lnTo>
                  <a:lnTo>
                    <a:pt x="1191" y="81"/>
                  </a:lnTo>
                  <a:lnTo>
                    <a:pt x="1191" y="85"/>
                  </a:lnTo>
                  <a:lnTo>
                    <a:pt x="1191" y="85"/>
                  </a:lnTo>
                  <a:lnTo>
                    <a:pt x="1182" y="85"/>
                  </a:lnTo>
                  <a:lnTo>
                    <a:pt x="1177" y="87"/>
                  </a:lnTo>
                  <a:lnTo>
                    <a:pt x="1177" y="89"/>
                  </a:lnTo>
                  <a:lnTo>
                    <a:pt x="1177" y="90"/>
                  </a:lnTo>
                  <a:lnTo>
                    <a:pt x="1177" y="90"/>
                  </a:lnTo>
                  <a:lnTo>
                    <a:pt x="1184" y="89"/>
                  </a:lnTo>
                  <a:lnTo>
                    <a:pt x="1195" y="87"/>
                  </a:lnTo>
                  <a:lnTo>
                    <a:pt x="1205" y="87"/>
                  </a:lnTo>
                  <a:lnTo>
                    <a:pt x="1207" y="89"/>
                  </a:lnTo>
                  <a:lnTo>
                    <a:pt x="1209" y="92"/>
                  </a:lnTo>
                  <a:lnTo>
                    <a:pt x="1209" y="92"/>
                  </a:lnTo>
                  <a:lnTo>
                    <a:pt x="1207" y="94"/>
                  </a:lnTo>
                  <a:lnTo>
                    <a:pt x="1204" y="96"/>
                  </a:lnTo>
                  <a:lnTo>
                    <a:pt x="1195" y="98"/>
                  </a:lnTo>
                  <a:lnTo>
                    <a:pt x="1186" y="98"/>
                  </a:lnTo>
                  <a:lnTo>
                    <a:pt x="1184" y="98"/>
                  </a:lnTo>
                  <a:lnTo>
                    <a:pt x="1182" y="101"/>
                  </a:lnTo>
                  <a:lnTo>
                    <a:pt x="1182" y="101"/>
                  </a:lnTo>
                  <a:lnTo>
                    <a:pt x="1184" y="103"/>
                  </a:lnTo>
                  <a:lnTo>
                    <a:pt x="1186" y="105"/>
                  </a:lnTo>
                  <a:lnTo>
                    <a:pt x="1193" y="103"/>
                  </a:lnTo>
                  <a:lnTo>
                    <a:pt x="1193" y="103"/>
                  </a:lnTo>
                  <a:lnTo>
                    <a:pt x="1200" y="101"/>
                  </a:lnTo>
                  <a:lnTo>
                    <a:pt x="1200" y="101"/>
                  </a:lnTo>
                  <a:lnTo>
                    <a:pt x="1209" y="101"/>
                  </a:lnTo>
                  <a:lnTo>
                    <a:pt x="1216" y="101"/>
                  </a:lnTo>
                  <a:lnTo>
                    <a:pt x="1216" y="101"/>
                  </a:lnTo>
                  <a:lnTo>
                    <a:pt x="1224" y="105"/>
                  </a:lnTo>
                  <a:lnTo>
                    <a:pt x="1227" y="105"/>
                  </a:lnTo>
                  <a:lnTo>
                    <a:pt x="1231" y="103"/>
                  </a:lnTo>
                  <a:lnTo>
                    <a:pt x="1231" y="103"/>
                  </a:lnTo>
                  <a:lnTo>
                    <a:pt x="1234" y="100"/>
                  </a:lnTo>
                  <a:lnTo>
                    <a:pt x="1238" y="101"/>
                  </a:lnTo>
                  <a:lnTo>
                    <a:pt x="1240" y="103"/>
                  </a:lnTo>
                  <a:lnTo>
                    <a:pt x="1240" y="103"/>
                  </a:lnTo>
                  <a:lnTo>
                    <a:pt x="1242" y="107"/>
                  </a:lnTo>
                  <a:lnTo>
                    <a:pt x="1243" y="109"/>
                  </a:lnTo>
                  <a:lnTo>
                    <a:pt x="1247" y="110"/>
                  </a:lnTo>
                  <a:lnTo>
                    <a:pt x="1247" y="110"/>
                  </a:lnTo>
                  <a:lnTo>
                    <a:pt x="1251" y="112"/>
                  </a:lnTo>
                  <a:lnTo>
                    <a:pt x="1256" y="110"/>
                  </a:lnTo>
                  <a:lnTo>
                    <a:pt x="1265" y="107"/>
                  </a:lnTo>
                  <a:lnTo>
                    <a:pt x="1265" y="107"/>
                  </a:lnTo>
                  <a:lnTo>
                    <a:pt x="1267" y="103"/>
                  </a:lnTo>
                  <a:lnTo>
                    <a:pt x="1269" y="101"/>
                  </a:lnTo>
                  <a:lnTo>
                    <a:pt x="1271" y="100"/>
                  </a:lnTo>
                  <a:lnTo>
                    <a:pt x="1274" y="98"/>
                  </a:lnTo>
                  <a:lnTo>
                    <a:pt x="1274" y="98"/>
                  </a:lnTo>
                  <a:lnTo>
                    <a:pt x="1281" y="100"/>
                  </a:lnTo>
                  <a:lnTo>
                    <a:pt x="1291" y="101"/>
                  </a:lnTo>
                  <a:lnTo>
                    <a:pt x="1291" y="101"/>
                  </a:lnTo>
                  <a:lnTo>
                    <a:pt x="1309" y="101"/>
                  </a:lnTo>
                  <a:lnTo>
                    <a:pt x="1325" y="101"/>
                  </a:lnTo>
                  <a:lnTo>
                    <a:pt x="1325" y="101"/>
                  </a:lnTo>
                  <a:lnTo>
                    <a:pt x="1336" y="100"/>
                  </a:lnTo>
                  <a:lnTo>
                    <a:pt x="1347" y="96"/>
                  </a:lnTo>
                  <a:lnTo>
                    <a:pt x="1347" y="96"/>
                  </a:lnTo>
                  <a:lnTo>
                    <a:pt x="1354" y="92"/>
                  </a:lnTo>
                  <a:lnTo>
                    <a:pt x="1363" y="89"/>
                  </a:lnTo>
                  <a:lnTo>
                    <a:pt x="1363" y="89"/>
                  </a:lnTo>
                  <a:lnTo>
                    <a:pt x="1368" y="87"/>
                  </a:lnTo>
                  <a:lnTo>
                    <a:pt x="1376" y="87"/>
                  </a:lnTo>
                  <a:lnTo>
                    <a:pt x="1383" y="87"/>
                  </a:lnTo>
                  <a:lnTo>
                    <a:pt x="1388" y="89"/>
                  </a:lnTo>
                  <a:lnTo>
                    <a:pt x="1388" y="89"/>
                  </a:lnTo>
                  <a:lnTo>
                    <a:pt x="1392" y="92"/>
                  </a:lnTo>
                  <a:lnTo>
                    <a:pt x="1394" y="96"/>
                  </a:lnTo>
                  <a:lnTo>
                    <a:pt x="1390" y="98"/>
                  </a:lnTo>
                  <a:lnTo>
                    <a:pt x="1386" y="100"/>
                  </a:lnTo>
                  <a:lnTo>
                    <a:pt x="1374" y="101"/>
                  </a:lnTo>
                  <a:lnTo>
                    <a:pt x="1367" y="103"/>
                  </a:lnTo>
                  <a:lnTo>
                    <a:pt x="1367" y="103"/>
                  </a:lnTo>
                  <a:lnTo>
                    <a:pt x="1376" y="105"/>
                  </a:lnTo>
                  <a:lnTo>
                    <a:pt x="1379" y="109"/>
                  </a:lnTo>
                  <a:lnTo>
                    <a:pt x="1379" y="109"/>
                  </a:lnTo>
                  <a:lnTo>
                    <a:pt x="1377" y="112"/>
                  </a:lnTo>
                  <a:lnTo>
                    <a:pt x="1377" y="112"/>
                  </a:lnTo>
                  <a:lnTo>
                    <a:pt x="1374" y="112"/>
                  </a:lnTo>
                  <a:lnTo>
                    <a:pt x="1368" y="112"/>
                  </a:lnTo>
                  <a:lnTo>
                    <a:pt x="1358" y="112"/>
                  </a:lnTo>
                  <a:lnTo>
                    <a:pt x="1358" y="112"/>
                  </a:lnTo>
                  <a:lnTo>
                    <a:pt x="1348" y="112"/>
                  </a:lnTo>
                  <a:lnTo>
                    <a:pt x="1332" y="112"/>
                  </a:lnTo>
                  <a:lnTo>
                    <a:pt x="1323" y="114"/>
                  </a:lnTo>
                  <a:lnTo>
                    <a:pt x="1318" y="116"/>
                  </a:lnTo>
                  <a:lnTo>
                    <a:pt x="1314" y="119"/>
                  </a:lnTo>
                  <a:lnTo>
                    <a:pt x="1312" y="121"/>
                  </a:lnTo>
                  <a:lnTo>
                    <a:pt x="1314" y="123"/>
                  </a:lnTo>
                  <a:lnTo>
                    <a:pt x="1314" y="123"/>
                  </a:lnTo>
                  <a:lnTo>
                    <a:pt x="1316" y="128"/>
                  </a:lnTo>
                  <a:lnTo>
                    <a:pt x="1320" y="132"/>
                  </a:lnTo>
                  <a:lnTo>
                    <a:pt x="1320" y="132"/>
                  </a:lnTo>
                  <a:lnTo>
                    <a:pt x="1327" y="134"/>
                  </a:lnTo>
                  <a:lnTo>
                    <a:pt x="1329" y="134"/>
                  </a:lnTo>
                  <a:lnTo>
                    <a:pt x="1330" y="136"/>
                  </a:lnTo>
                  <a:lnTo>
                    <a:pt x="1330" y="136"/>
                  </a:lnTo>
                  <a:lnTo>
                    <a:pt x="1330" y="139"/>
                  </a:lnTo>
                  <a:lnTo>
                    <a:pt x="1329" y="139"/>
                  </a:lnTo>
                  <a:lnTo>
                    <a:pt x="1321" y="139"/>
                  </a:lnTo>
                  <a:lnTo>
                    <a:pt x="1321" y="139"/>
                  </a:lnTo>
                  <a:lnTo>
                    <a:pt x="1310" y="136"/>
                  </a:lnTo>
                  <a:lnTo>
                    <a:pt x="1301" y="130"/>
                  </a:lnTo>
                  <a:lnTo>
                    <a:pt x="1292" y="123"/>
                  </a:lnTo>
                  <a:lnTo>
                    <a:pt x="1281" y="116"/>
                  </a:lnTo>
                  <a:lnTo>
                    <a:pt x="1281" y="116"/>
                  </a:lnTo>
                  <a:lnTo>
                    <a:pt x="1274" y="114"/>
                  </a:lnTo>
                  <a:lnTo>
                    <a:pt x="1267" y="114"/>
                  </a:lnTo>
                  <a:lnTo>
                    <a:pt x="1260" y="114"/>
                  </a:lnTo>
                  <a:lnTo>
                    <a:pt x="1254" y="116"/>
                  </a:lnTo>
                  <a:lnTo>
                    <a:pt x="1254" y="116"/>
                  </a:lnTo>
                  <a:lnTo>
                    <a:pt x="1249" y="118"/>
                  </a:lnTo>
                  <a:lnTo>
                    <a:pt x="1245" y="123"/>
                  </a:lnTo>
                  <a:lnTo>
                    <a:pt x="1245" y="123"/>
                  </a:lnTo>
                  <a:lnTo>
                    <a:pt x="1243" y="130"/>
                  </a:lnTo>
                  <a:lnTo>
                    <a:pt x="1242" y="132"/>
                  </a:lnTo>
                  <a:lnTo>
                    <a:pt x="1240" y="134"/>
                  </a:lnTo>
                  <a:lnTo>
                    <a:pt x="1240" y="134"/>
                  </a:lnTo>
                  <a:lnTo>
                    <a:pt x="1236" y="134"/>
                  </a:lnTo>
                  <a:lnTo>
                    <a:pt x="1233" y="132"/>
                  </a:lnTo>
                  <a:lnTo>
                    <a:pt x="1229" y="128"/>
                  </a:lnTo>
                  <a:lnTo>
                    <a:pt x="1220" y="118"/>
                  </a:lnTo>
                  <a:lnTo>
                    <a:pt x="1220" y="118"/>
                  </a:lnTo>
                  <a:lnTo>
                    <a:pt x="1216" y="116"/>
                  </a:lnTo>
                  <a:lnTo>
                    <a:pt x="1213" y="116"/>
                  </a:lnTo>
                  <a:lnTo>
                    <a:pt x="1204" y="116"/>
                  </a:lnTo>
                  <a:lnTo>
                    <a:pt x="1204" y="116"/>
                  </a:lnTo>
                  <a:lnTo>
                    <a:pt x="1191" y="118"/>
                  </a:lnTo>
                  <a:lnTo>
                    <a:pt x="1186" y="118"/>
                  </a:lnTo>
                  <a:lnTo>
                    <a:pt x="1180" y="116"/>
                  </a:lnTo>
                  <a:lnTo>
                    <a:pt x="1180" y="116"/>
                  </a:lnTo>
                  <a:lnTo>
                    <a:pt x="1171" y="110"/>
                  </a:lnTo>
                  <a:lnTo>
                    <a:pt x="1164" y="103"/>
                  </a:lnTo>
                  <a:lnTo>
                    <a:pt x="1158" y="94"/>
                  </a:lnTo>
                  <a:lnTo>
                    <a:pt x="1151" y="87"/>
                  </a:lnTo>
                  <a:lnTo>
                    <a:pt x="1151" y="87"/>
                  </a:lnTo>
                  <a:lnTo>
                    <a:pt x="1144" y="83"/>
                  </a:lnTo>
                  <a:lnTo>
                    <a:pt x="1137" y="81"/>
                  </a:lnTo>
                  <a:lnTo>
                    <a:pt x="1122" y="78"/>
                  </a:lnTo>
                  <a:lnTo>
                    <a:pt x="1122" y="78"/>
                  </a:lnTo>
                  <a:lnTo>
                    <a:pt x="1115" y="78"/>
                  </a:lnTo>
                  <a:lnTo>
                    <a:pt x="1106" y="81"/>
                  </a:lnTo>
                  <a:lnTo>
                    <a:pt x="1104" y="81"/>
                  </a:lnTo>
                  <a:lnTo>
                    <a:pt x="1104" y="83"/>
                  </a:lnTo>
                  <a:lnTo>
                    <a:pt x="1106" y="85"/>
                  </a:lnTo>
                  <a:lnTo>
                    <a:pt x="1110" y="87"/>
                  </a:lnTo>
                  <a:lnTo>
                    <a:pt x="1110" y="87"/>
                  </a:lnTo>
                  <a:lnTo>
                    <a:pt x="1115" y="87"/>
                  </a:lnTo>
                  <a:lnTo>
                    <a:pt x="1117" y="89"/>
                  </a:lnTo>
                  <a:lnTo>
                    <a:pt x="1117" y="92"/>
                  </a:lnTo>
                  <a:lnTo>
                    <a:pt x="1113" y="92"/>
                  </a:lnTo>
                  <a:lnTo>
                    <a:pt x="1113" y="92"/>
                  </a:lnTo>
                  <a:lnTo>
                    <a:pt x="1102" y="92"/>
                  </a:lnTo>
                  <a:lnTo>
                    <a:pt x="1099" y="94"/>
                  </a:lnTo>
                  <a:lnTo>
                    <a:pt x="1097" y="96"/>
                  </a:lnTo>
                  <a:lnTo>
                    <a:pt x="1097" y="98"/>
                  </a:lnTo>
                  <a:lnTo>
                    <a:pt x="1097" y="98"/>
                  </a:lnTo>
                  <a:lnTo>
                    <a:pt x="1100" y="101"/>
                  </a:lnTo>
                  <a:lnTo>
                    <a:pt x="1106" y="101"/>
                  </a:lnTo>
                  <a:lnTo>
                    <a:pt x="1115" y="101"/>
                  </a:lnTo>
                  <a:lnTo>
                    <a:pt x="1115" y="101"/>
                  </a:lnTo>
                  <a:close/>
                  <a:moveTo>
                    <a:pt x="1240" y="597"/>
                  </a:moveTo>
                  <a:lnTo>
                    <a:pt x="1240" y="597"/>
                  </a:lnTo>
                  <a:lnTo>
                    <a:pt x="1236" y="601"/>
                  </a:lnTo>
                  <a:lnTo>
                    <a:pt x="1236" y="604"/>
                  </a:lnTo>
                  <a:lnTo>
                    <a:pt x="1238" y="608"/>
                  </a:lnTo>
                  <a:lnTo>
                    <a:pt x="1242" y="612"/>
                  </a:lnTo>
                  <a:lnTo>
                    <a:pt x="1247" y="615"/>
                  </a:lnTo>
                  <a:lnTo>
                    <a:pt x="1251" y="615"/>
                  </a:lnTo>
                  <a:lnTo>
                    <a:pt x="1256" y="615"/>
                  </a:lnTo>
                  <a:lnTo>
                    <a:pt x="1260" y="613"/>
                  </a:lnTo>
                  <a:lnTo>
                    <a:pt x="1260" y="613"/>
                  </a:lnTo>
                  <a:lnTo>
                    <a:pt x="1263" y="610"/>
                  </a:lnTo>
                  <a:lnTo>
                    <a:pt x="1265" y="606"/>
                  </a:lnTo>
                  <a:lnTo>
                    <a:pt x="1265" y="597"/>
                  </a:lnTo>
                  <a:lnTo>
                    <a:pt x="1265" y="593"/>
                  </a:lnTo>
                  <a:lnTo>
                    <a:pt x="1267" y="590"/>
                  </a:lnTo>
                  <a:lnTo>
                    <a:pt x="1271" y="588"/>
                  </a:lnTo>
                  <a:lnTo>
                    <a:pt x="1276" y="588"/>
                  </a:lnTo>
                  <a:lnTo>
                    <a:pt x="1276" y="588"/>
                  </a:lnTo>
                  <a:lnTo>
                    <a:pt x="1278" y="590"/>
                  </a:lnTo>
                  <a:lnTo>
                    <a:pt x="1280" y="595"/>
                  </a:lnTo>
                  <a:lnTo>
                    <a:pt x="1281" y="603"/>
                  </a:lnTo>
                  <a:lnTo>
                    <a:pt x="1283" y="606"/>
                  </a:lnTo>
                  <a:lnTo>
                    <a:pt x="1283" y="606"/>
                  </a:lnTo>
                  <a:lnTo>
                    <a:pt x="1291" y="610"/>
                  </a:lnTo>
                  <a:lnTo>
                    <a:pt x="1298" y="610"/>
                  </a:lnTo>
                  <a:lnTo>
                    <a:pt x="1298" y="610"/>
                  </a:lnTo>
                  <a:lnTo>
                    <a:pt x="1301" y="610"/>
                  </a:lnTo>
                  <a:lnTo>
                    <a:pt x="1307" y="610"/>
                  </a:lnTo>
                  <a:lnTo>
                    <a:pt x="1307" y="610"/>
                  </a:lnTo>
                  <a:lnTo>
                    <a:pt x="1307" y="606"/>
                  </a:lnTo>
                  <a:lnTo>
                    <a:pt x="1307" y="603"/>
                  </a:lnTo>
                  <a:lnTo>
                    <a:pt x="1307" y="599"/>
                  </a:lnTo>
                  <a:lnTo>
                    <a:pt x="1303" y="597"/>
                  </a:lnTo>
                  <a:lnTo>
                    <a:pt x="1303" y="597"/>
                  </a:lnTo>
                  <a:lnTo>
                    <a:pt x="1301" y="597"/>
                  </a:lnTo>
                  <a:lnTo>
                    <a:pt x="1298" y="595"/>
                  </a:lnTo>
                  <a:lnTo>
                    <a:pt x="1298" y="595"/>
                  </a:lnTo>
                  <a:lnTo>
                    <a:pt x="1291" y="592"/>
                  </a:lnTo>
                  <a:lnTo>
                    <a:pt x="1287" y="586"/>
                  </a:lnTo>
                  <a:lnTo>
                    <a:pt x="1287" y="586"/>
                  </a:lnTo>
                  <a:lnTo>
                    <a:pt x="1278" y="575"/>
                  </a:lnTo>
                  <a:lnTo>
                    <a:pt x="1272" y="570"/>
                  </a:lnTo>
                  <a:lnTo>
                    <a:pt x="1267" y="566"/>
                  </a:lnTo>
                  <a:lnTo>
                    <a:pt x="1267" y="566"/>
                  </a:lnTo>
                  <a:lnTo>
                    <a:pt x="1260" y="566"/>
                  </a:lnTo>
                  <a:lnTo>
                    <a:pt x="1251" y="570"/>
                  </a:lnTo>
                  <a:lnTo>
                    <a:pt x="1251" y="570"/>
                  </a:lnTo>
                  <a:lnTo>
                    <a:pt x="1245" y="574"/>
                  </a:lnTo>
                  <a:lnTo>
                    <a:pt x="1245" y="574"/>
                  </a:lnTo>
                  <a:lnTo>
                    <a:pt x="1243" y="577"/>
                  </a:lnTo>
                  <a:lnTo>
                    <a:pt x="1245" y="581"/>
                  </a:lnTo>
                  <a:lnTo>
                    <a:pt x="1247" y="588"/>
                  </a:lnTo>
                  <a:lnTo>
                    <a:pt x="1247" y="588"/>
                  </a:lnTo>
                  <a:lnTo>
                    <a:pt x="1247" y="592"/>
                  </a:lnTo>
                  <a:lnTo>
                    <a:pt x="1245" y="593"/>
                  </a:lnTo>
                  <a:lnTo>
                    <a:pt x="1240" y="597"/>
                  </a:lnTo>
                  <a:lnTo>
                    <a:pt x="1240" y="597"/>
                  </a:lnTo>
                  <a:close/>
                  <a:moveTo>
                    <a:pt x="1577" y="631"/>
                  </a:moveTo>
                  <a:lnTo>
                    <a:pt x="1577" y="631"/>
                  </a:lnTo>
                  <a:lnTo>
                    <a:pt x="1580" y="633"/>
                  </a:lnTo>
                  <a:lnTo>
                    <a:pt x="1582" y="633"/>
                  </a:lnTo>
                  <a:lnTo>
                    <a:pt x="1584" y="630"/>
                  </a:lnTo>
                  <a:lnTo>
                    <a:pt x="1586" y="624"/>
                  </a:lnTo>
                  <a:lnTo>
                    <a:pt x="1584" y="621"/>
                  </a:lnTo>
                  <a:lnTo>
                    <a:pt x="1580" y="621"/>
                  </a:lnTo>
                  <a:lnTo>
                    <a:pt x="1580" y="621"/>
                  </a:lnTo>
                  <a:lnTo>
                    <a:pt x="1578" y="621"/>
                  </a:lnTo>
                  <a:lnTo>
                    <a:pt x="1577" y="621"/>
                  </a:lnTo>
                  <a:lnTo>
                    <a:pt x="1575" y="624"/>
                  </a:lnTo>
                  <a:lnTo>
                    <a:pt x="1575" y="628"/>
                  </a:lnTo>
                  <a:lnTo>
                    <a:pt x="1577" y="631"/>
                  </a:lnTo>
                  <a:lnTo>
                    <a:pt x="1577" y="631"/>
                  </a:lnTo>
                  <a:close/>
                  <a:moveTo>
                    <a:pt x="1354" y="434"/>
                  </a:moveTo>
                  <a:lnTo>
                    <a:pt x="1354" y="434"/>
                  </a:lnTo>
                  <a:lnTo>
                    <a:pt x="1350" y="434"/>
                  </a:lnTo>
                  <a:lnTo>
                    <a:pt x="1350" y="434"/>
                  </a:lnTo>
                  <a:lnTo>
                    <a:pt x="1343" y="434"/>
                  </a:lnTo>
                  <a:lnTo>
                    <a:pt x="1336" y="436"/>
                  </a:lnTo>
                  <a:lnTo>
                    <a:pt x="1332" y="440"/>
                  </a:lnTo>
                  <a:lnTo>
                    <a:pt x="1330" y="443"/>
                  </a:lnTo>
                  <a:lnTo>
                    <a:pt x="1330" y="445"/>
                  </a:lnTo>
                  <a:lnTo>
                    <a:pt x="1330" y="445"/>
                  </a:lnTo>
                  <a:lnTo>
                    <a:pt x="1334" y="451"/>
                  </a:lnTo>
                  <a:lnTo>
                    <a:pt x="1339" y="454"/>
                  </a:lnTo>
                  <a:lnTo>
                    <a:pt x="1347" y="456"/>
                  </a:lnTo>
                  <a:lnTo>
                    <a:pt x="1352" y="456"/>
                  </a:lnTo>
                  <a:lnTo>
                    <a:pt x="1352" y="456"/>
                  </a:lnTo>
                  <a:lnTo>
                    <a:pt x="1358" y="451"/>
                  </a:lnTo>
                  <a:lnTo>
                    <a:pt x="1361" y="445"/>
                  </a:lnTo>
                  <a:lnTo>
                    <a:pt x="1359" y="438"/>
                  </a:lnTo>
                  <a:lnTo>
                    <a:pt x="1358" y="436"/>
                  </a:lnTo>
                  <a:lnTo>
                    <a:pt x="1354" y="434"/>
                  </a:lnTo>
                  <a:lnTo>
                    <a:pt x="1354" y="434"/>
                  </a:lnTo>
                  <a:close/>
                  <a:moveTo>
                    <a:pt x="1709" y="919"/>
                  </a:moveTo>
                  <a:lnTo>
                    <a:pt x="1709" y="919"/>
                  </a:lnTo>
                  <a:lnTo>
                    <a:pt x="1710" y="912"/>
                  </a:lnTo>
                  <a:lnTo>
                    <a:pt x="1709" y="908"/>
                  </a:lnTo>
                  <a:lnTo>
                    <a:pt x="1705" y="907"/>
                  </a:lnTo>
                  <a:lnTo>
                    <a:pt x="1705" y="907"/>
                  </a:lnTo>
                  <a:lnTo>
                    <a:pt x="1700" y="907"/>
                  </a:lnTo>
                  <a:lnTo>
                    <a:pt x="1700" y="907"/>
                  </a:lnTo>
                  <a:lnTo>
                    <a:pt x="1696" y="908"/>
                  </a:lnTo>
                  <a:lnTo>
                    <a:pt x="1694" y="910"/>
                  </a:lnTo>
                  <a:lnTo>
                    <a:pt x="1691" y="917"/>
                  </a:lnTo>
                  <a:lnTo>
                    <a:pt x="1689" y="932"/>
                  </a:lnTo>
                  <a:lnTo>
                    <a:pt x="1689" y="932"/>
                  </a:lnTo>
                  <a:lnTo>
                    <a:pt x="1687" y="937"/>
                  </a:lnTo>
                  <a:lnTo>
                    <a:pt x="1683" y="943"/>
                  </a:lnTo>
                  <a:lnTo>
                    <a:pt x="1674" y="954"/>
                  </a:lnTo>
                  <a:lnTo>
                    <a:pt x="1665" y="964"/>
                  </a:lnTo>
                  <a:lnTo>
                    <a:pt x="1662" y="972"/>
                  </a:lnTo>
                  <a:lnTo>
                    <a:pt x="1662" y="977"/>
                  </a:lnTo>
                  <a:lnTo>
                    <a:pt x="1662" y="977"/>
                  </a:lnTo>
                  <a:lnTo>
                    <a:pt x="1662" y="984"/>
                  </a:lnTo>
                  <a:lnTo>
                    <a:pt x="1665" y="990"/>
                  </a:lnTo>
                  <a:lnTo>
                    <a:pt x="1669" y="995"/>
                  </a:lnTo>
                  <a:lnTo>
                    <a:pt x="1674" y="999"/>
                  </a:lnTo>
                  <a:lnTo>
                    <a:pt x="1680" y="1001"/>
                  </a:lnTo>
                  <a:lnTo>
                    <a:pt x="1685" y="1001"/>
                  </a:lnTo>
                  <a:lnTo>
                    <a:pt x="1700" y="1001"/>
                  </a:lnTo>
                  <a:lnTo>
                    <a:pt x="1700" y="1001"/>
                  </a:lnTo>
                  <a:lnTo>
                    <a:pt x="1712" y="1001"/>
                  </a:lnTo>
                  <a:lnTo>
                    <a:pt x="1727" y="1002"/>
                  </a:lnTo>
                  <a:lnTo>
                    <a:pt x="1727" y="1002"/>
                  </a:lnTo>
                  <a:lnTo>
                    <a:pt x="1732" y="1004"/>
                  </a:lnTo>
                  <a:lnTo>
                    <a:pt x="1738" y="1006"/>
                  </a:lnTo>
                  <a:lnTo>
                    <a:pt x="1743" y="1010"/>
                  </a:lnTo>
                  <a:lnTo>
                    <a:pt x="1748" y="1011"/>
                  </a:lnTo>
                  <a:lnTo>
                    <a:pt x="1748" y="1011"/>
                  </a:lnTo>
                  <a:lnTo>
                    <a:pt x="1754" y="1011"/>
                  </a:lnTo>
                  <a:lnTo>
                    <a:pt x="1758" y="1010"/>
                  </a:lnTo>
                  <a:lnTo>
                    <a:pt x="1763" y="1006"/>
                  </a:lnTo>
                  <a:lnTo>
                    <a:pt x="1765" y="1001"/>
                  </a:lnTo>
                  <a:lnTo>
                    <a:pt x="1765" y="1001"/>
                  </a:lnTo>
                  <a:lnTo>
                    <a:pt x="1767" y="995"/>
                  </a:lnTo>
                  <a:lnTo>
                    <a:pt x="1765" y="990"/>
                  </a:lnTo>
                  <a:lnTo>
                    <a:pt x="1761" y="984"/>
                  </a:lnTo>
                  <a:lnTo>
                    <a:pt x="1756" y="981"/>
                  </a:lnTo>
                  <a:lnTo>
                    <a:pt x="1756" y="981"/>
                  </a:lnTo>
                  <a:lnTo>
                    <a:pt x="1748" y="975"/>
                  </a:lnTo>
                  <a:lnTo>
                    <a:pt x="1743" y="968"/>
                  </a:lnTo>
                  <a:lnTo>
                    <a:pt x="1743" y="968"/>
                  </a:lnTo>
                  <a:lnTo>
                    <a:pt x="1739" y="961"/>
                  </a:lnTo>
                  <a:lnTo>
                    <a:pt x="1734" y="955"/>
                  </a:lnTo>
                  <a:lnTo>
                    <a:pt x="1729" y="952"/>
                  </a:lnTo>
                  <a:lnTo>
                    <a:pt x="1725" y="952"/>
                  </a:lnTo>
                  <a:lnTo>
                    <a:pt x="1721" y="954"/>
                  </a:lnTo>
                  <a:lnTo>
                    <a:pt x="1721" y="954"/>
                  </a:lnTo>
                  <a:lnTo>
                    <a:pt x="1716" y="955"/>
                  </a:lnTo>
                  <a:lnTo>
                    <a:pt x="1712" y="957"/>
                  </a:lnTo>
                  <a:lnTo>
                    <a:pt x="1712" y="957"/>
                  </a:lnTo>
                  <a:lnTo>
                    <a:pt x="1707" y="957"/>
                  </a:lnTo>
                  <a:lnTo>
                    <a:pt x="1701" y="954"/>
                  </a:lnTo>
                  <a:lnTo>
                    <a:pt x="1701" y="954"/>
                  </a:lnTo>
                  <a:lnTo>
                    <a:pt x="1700" y="950"/>
                  </a:lnTo>
                  <a:lnTo>
                    <a:pt x="1700" y="946"/>
                  </a:lnTo>
                  <a:lnTo>
                    <a:pt x="1703" y="939"/>
                  </a:lnTo>
                  <a:lnTo>
                    <a:pt x="1703" y="939"/>
                  </a:lnTo>
                  <a:lnTo>
                    <a:pt x="1709" y="919"/>
                  </a:lnTo>
                  <a:lnTo>
                    <a:pt x="1709" y="919"/>
                  </a:lnTo>
                  <a:close/>
                  <a:moveTo>
                    <a:pt x="1453" y="1581"/>
                  </a:moveTo>
                  <a:lnTo>
                    <a:pt x="1453" y="1581"/>
                  </a:lnTo>
                  <a:lnTo>
                    <a:pt x="1453" y="1587"/>
                  </a:lnTo>
                  <a:lnTo>
                    <a:pt x="1452" y="1592"/>
                  </a:lnTo>
                  <a:lnTo>
                    <a:pt x="1452" y="1592"/>
                  </a:lnTo>
                  <a:lnTo>
                    <a:pt x="1448" y="1594"/>
                  </a:lnTo>
                  <a:lnTo>
                    <a:pt x="1446" y="1594"/>
                  </a:lnTo>
                  <a:lnTo>
                    <a:pt x="1439" y="1592"/>
                  </a:lnTo>
                  <a:lnTo>
                    <a:pt x="1439" y="1592"/>
                  </a:lnTo>
                  <a:lnTo>
                    <a:pt x="1434" y="1590"/>
                  </a:lnTo>
                  <a:lnTo>
                    <a:pt x="1426" y="1590"/>
                  </a:lnTo>
                  <a:lnTo>
                    <a:pt x="1426" y="1590"/>
                  </a:lnTo>
                  <a:lnTo>
                    <a:pt x="1423" y="1590"/>
                  </a:lnTo>
                  <a:lnTo>
                    <a:pt x="1419" y="1592"/>
                  </a:lnTo>
                  <a:lnTo>
                    <a:pt x="1419" y="1596"/>
                  </a:lnTo>
                  <a:lnTo>
                    <a:pt x="1419" y="1600"/>
                  </a:lnTo>
                  <a:lnTo>
                    <a:pt x="1419" y="1600"/>
                  </a:lnTo>
                  <a:lnTo>
                    <a:pt x="1423" y="1601"/>
                  </a:lnTo>
                  <a:lnTo>
                    <a:pt x="1428" y="1603"/>
                  </a:lnTo>
                  <a:lnTo>
                    <a:pt x="1437" y="1603"/>
                  </a:lnTo>
                  <a:lnTo>
                    <a:pt x="1437" y="1603"/>
                  </a:lnTo>
                  <a:lnTo>
                    <a:pt x="1448" y="1600"/>
                  </a:lnTo>
                  <a:lnTo>
                    <a:pt x="1461" y="1600"/>
                  </a:lnTo>
                  <a:lnTo>
                    <a:pt x="1461" y="1600"/>
                  </a:lnTo>
                  <a:lnTo>
                    <a:pt x="1462" y="1600"/>
                  </a:lnTo>
                  <a:lnTo>
                    <a:pt x="1462" y="1600"/>
                  </a:lnTo>
                  <a:lnTo>
                    <a:pt x="1475" y="1603"/>
                  </a:lnTo>
                  <a:lnTo>
                    <a:pt x="1482" y="1603"/>
                  </a:lnTo>
                  <a:lnTo>
                    <a:pt x="1490" y="1603"/>
                  </a:lnTo>
                  <a:lnTo>
                    <a:pt x="1490" y="1603"/>
                  </a:lnTo>
                  <a:lnTo>
                    <a:pt x="1493" y="1600"/>
                  </a:lnTo>
                  <a:lnTo>
                    <a:pt x="1493" y="1596"/>
                  </a:lnTo>
                  <a:lnTo>
                    <a:pt x="1493" y="1590"/>
                  </a:lnTo>
                  <a:lnTo>
                    <a:pt x="1491" y="1587"/>
                  </a:lnTo>
                  <a:lnTo>
                    <a:pt x="1491" y="1587"/>
                  </a:lnTo>
                  <a:lnTo>
                    <a:pt x="1488" y="1581"/>
                  </a:lnTo>
                  <a:lnTo>
                    <a:pt x="1484" y="1578"/>
                  </a:lnTo>
                  <a:lnTo>
                    <a:pt x="1479" y="1576"/>
                  </a:lnTo>
                  <a:lnTo>
                    <a:pt x="1473" y="1574"/>
                  </a:lnTo>
                  <a:lnTo>
                    <a:pt x="1468" y="1572"/>
                  </a:lnTo>
                  <a:lnTo>
                    <a:pt x="1462" y="1574"/>
                  </a:lnTo>
                  <a:lnTo>
                    <a:pt x="1457" y="1578"/>
                  </a:lnTo>
                  <a:lnTo>
                    <a:pt x="1453" y="1581"/>
                  </a:lnTo>
                  <a:lnTo>
                    <a:pt x="1453" y="1581"/>
                  </a:lnTo>
                  <a:close/>
                  <a:moveTo>
                    <a:pt x="1381" y="1547"/>
                  </a:moveTo>
                  <a:lnTo>
                    <a:pt x="1381" y="1547"/>
                  </a:lnTo>
                  <a:lnTo>
                    <a:pt x="1367" y="1542"/>
                  </a:lnTo>
                  <a:lnTo>
                    <a:pt x="1354" y="1533"/>
                  </a:lnTo>
                  <a:lnTo>
                    <a:pt x="1327" y="1516"/>
                  </a:lnTo>
                  <a:lnTo>
                    <a:pt x="1327" y="1516"/>
                  </a:lnTo>
                  <a:lnTo>
                    <a:pt x="1316" y="1511"/>
                  </a:lnTo>
                  <a:lnTo>
                    <a:pt x="1310" y="1509"/>
                  </a:lnTo>
                  <a:lnTo>
                    <a:pt x="1305" y="1507"/>
                  </a:lnTo>
                  <a:lnTo>
                    <a:pt x="1305" y="1507"/>
                  </a:lnTo>
                  <a:lnTo>
                    <a:pt x="1289" y="1505"/>
                  </a:lnTo>
                  <a:lnTo>
                    <a:pt x="1289" y="1505"/>
                  </a:lnTo>
                  <a:lnTo>
                    <a:pt x="1283" y="1507"/>
                  </a:lnTo>
                  <a:lnTo>
                    <a:pt x="1278" y="1511"/>
                  </a:lnTo>
                  <a:lnTo>
                    <a:pt x="1278" y="1511"/>
                  </a:lnTo>
                  <a:lnTo>
                    <a:pt x="1276" y="1515"/>
                  </a:lnTo>
                  <a:lnTo>
                    <a:pt x="1276" y="1518"/>
                  </a:lnTo>
                  <a:lnTo>
                    <a:pt x="1278" y="1520"/>
                  </a:lnTo>
                  <a:lnTo>
                    <a:pt x="1281" y="1520"/>
                  </a:lnTo>
                  <a:lnTo>
                    <a:pt x="1289" y="1520"/>
                  </a:lnTo>
                  <a:lnTo>
                    <a:pt x="1294" y="1520"/>
                  </a:lnTo>
                  <a:lnTo>
                    <a:pt x="1294" y="1520"/>
                  </a:lnTo>
                  <a:lnTo>
                    <a:pt x="1303" y="1518"/>
                  </a:lnTo>
                  <a:lnTo>
                    <a:pt x="1312" y="1516"/>
                  </a:lnTo>
                  <a:lnTo>
                    <a:pt x="1312" y="1516"/>
                  </a:lnTo>
                  <a:lnTo>
                    <a:pt x="1321" y="1520"/>
                  </a:lnTo>
                  <a:lnTo>
                    <a:pt x="1332" y="1527"/>
                  </a:lnTo>
                  <a:lnTo>
                    <a:pt x="1332" y="1527"/>
                  </a:lnTo>
                  <a:lnTo>
                    <a:pt x="1350" y="1543"/>
                  </a:lnTo>
                  <a:lnTo>
                    <a:pt x="1370" y="1562"/>
                  </a:lnTo>
                  <a:lnTo>
                    <a:pt x="1370" y="1562"/>
                  </a:lnTo>
                  <a:lnTo>
                    <a:pt x="1376" y="1567"/>
                  </a:lnTo>
                  <a:lnTo>
                    <a:pt x="1383" y="1571"/>
                  </a:lnTo>
                  <a:lnTo>
                    <a:pt x="1390" y="1572"/>
                  </a:lnTo>
                  <a:lnTo>
                    <a:pt x="1397" y="1572"/>
                  </a:lnTo>
                  <a:lnTo>
                    <a:pt x="1397" y="1572"/>
                  </a:lnTo>
                  <a:lnTo>
                    <a:pt x="1403" y="1571"/>
                  </a:lnTo>
                  <a:lnTo>
                    <a:pt x="1406" y="1567"/>
                  </a:lnTo>
                  <a:lnTo>
                    <a:pt x="1406" y="1563"/>
                  </a:lnTo>
                  <a:lnTo>
                    <a:pt x="1403" y="1560"/>
                  </a:lnTo>
                  <a:lnTo>
                    <a:pt x="1403" y="1560"/>
                  </a:lnTo>
                  <a:lnTo>
                    <a:pt x="1399" y="1554"/>
                  </a:lnTo>
                  <a:lnTo>
                    <a:pt x="1394" y="1552"/>
                  </a:lnTo>
                  <a:lnTo>
                    <a:pt x="1381" y="1547"/>
                  </a:lnTo>
                  <a:lnTo>
                    <a:pt x="1381" y="1547"/>
                  </a:lnTo>
                  <a:close/>
                  <a:moveTo>
                    <a:pt x="2208" y="432"/>
                  </a:moveTo>
                  <a:lnTo>
                    <a:pt x="2208" y="432"/>
                  </a:lnTo>
                  <a:lnTo>
                    <a:pt x="2206" y="429"/>
                  </a:lnTo>
                  <a:lnTo>
                    <a:pt x="2203" y="427"/>
                  </a:lnTo>
                  <a:lnTo>
                    <a:pt x="2194" y="425"/>
                  </a:lnTo>
                  <a:lnTo>
                    <a:pt x="2185" y="425"/>
                  </a:lnTo>
                  <a:lnTo>
                    <a:pt x="2181" y="425"/>
                  </a:lnTo>
                  <a:lnTo>
                    <a:pt x="2177" y="423"/>
                  </a:lnTo>
                  <a:lnTo>
                    <a:pt x="2177" y="423"/>
                  </a:lnTo>
                  <a:lnTo>
                    <a:pt x="2174" y="422"/>
                  </a:lnTo>
                  <a:lnTo>
                    <a:pt x="2172" y="420"/>
                  </a:lnTo>
                  <a:lnTo>
                    <a:pt x="2172" y="413"/>
                  </a:lnTo>
                  <a:lnTo>
                    <a:pt x="2170" y="407"/>
                  </a:lnTo>
                  <a:lnTo>
                    <a:pt x="2168" y="402"/>
                  </a:lnTo>
                  <a:lnTo>
                    <a:pt x="2168" y="402"/>
                  </a:lnTo>
                  <a:lnTo>
                    <a:pt x="2165" y="400"/>
                  </a:lnTo>
                  <a:lnTo>
                    <a:pt x="2161" y="400"/>
                  </a:lnTo>
                  <a:lnTo>
                    <a:pt x="2154" y="400"/>
                  </a:lnTo>
                  <a:lnTo>
                    <a:pt x="2154" y="400"/>
                  </a:lnTo>
                  <a:lnTo>
                    <a:pt x="2154" y="394"/>
                  </a:lnTo>
                  <a:lnTo>
                    <a:pt x="2152" y="391"/>
                  </a:lnTo>
                  <a:lnTo>
                    <a:pt x="2152" y="391"/>
                  </a:lnTo>
                  <a:lnTo>
                    <a:pt x="2147" y="387"/>
                  </a:lnTo>
                  <a:lnTo>
                    <a:pt x="2145" y="385"/>
                  </a:lnTo>
                  <a:lnTo>
                    <a:pt x="2143" y="382"/>
                  </a:lnTo>
                  <a:lnTo>
                    <a:pt x="2143" y="382"/>
                  </a:lnTo>
                  <a:lnTo>
                    <a:pt x="2145" y="380"/>
                  </a:lnTo>
                  <a:lnTo>
                    <a:pt x="2147" y="378"/>
                  </a:lnTo>
                  <a:lnTo>
                    <a:pt x="2154" y="375"/>
                  </a:lnTo>
                  <a:lnTo>
                    <a:pt x="2154" y="375"/>
                  </a:lnTo>
                  <a:lnTo>
                    <a:pt x="2161" y="375"/>
                  </a:lnTo>
                  <a:lnTo>
                    <a:pt x="2168" y="376"/>
                  </a:lnTo>
                  <a:lnTo>
                    <a:pt x="2183" y="382"/>
                  </a:lnTo>
                  <a:lnTo>
                    <a:pt x="2183" y="382"/>
                  </a:lnTo>
                  <a:lnTo>
                    <a:pt x="2192" y="389"/>
                  </a:lnTo>
                  <a:lnTo>
                    <a:pt x="2201" y="396"/>
                  </a:lnTo>
                  <a:lnTo>
                    <a:pt x="2201" y="396"/>
                  </a:lnTo>
                  <a:lnTo>
                    <a:pt x="2206" y="404"/>
                  </a:lnTo>
                  <a:lnTo>
                    <a:pt x="2210" y="405"/>
                  </a:lnTo>
                  <a:lnTo>
                    <a:pt x="2214" y="407"/>
                  </a:lnTo>
                  <a:lnTo>
                    <a:pt x="2214" y="407"/>
                  </a:lnTo>
                  <a:lnTo>
                    <a:pt x="2217" y="407"/>
                  </a:lnTo>
                  <a:lnTo>
                    <a:pt x="2221" y="407"/>
                  </a:lnTo>
                  <a:lnTo>
                    <a:pt x="2223" y="405"/>
                  </a:lnTo>
                  <a:lnTo>
                    <a:pt x="2223" y="400"/>
                  </a:lnTo>
                  <a:lnTo>
                    <a:pt x="2223" y="400"/>
                  </a:lnTo>
                  <a:lnTo>
                    <a:pt x="2223" y="398"/>
                  </a:lnTo>
                  <a:lnTo>
                    <a:pt x="2221" y="394"/>
                  </a:lnTo>
                  <a:lnTo>
                    <a:pt x="2215" y="389"/>
                  </a:lnTo>
                  <a:lnTo>
                    <a:pt x="2215" y="389"/>
                  </a:lnTo>
                  <a:lnTo>
                    <a:pt x="2215" y="385"/>
                  </a:lnTo>
                  <a:lnTo>
                    <a:pt x="2214" y="382"/>
                  </a:lnTo>
                  <a:lnTo>
                    <a:pt x="2217" y="375"/>
                  </a:lnTo>
                  <a:lnTo>
                    <a:pt x="2217" y="375"/>
                  </a:lnTo>
                  <a:lnTo>
                    <a:pt x="2219" y="369"/>
                  </a:lnTo>
                  <a:lnTo>
                    <a:pt x="2221" y="362"/>
                  </a:lnTo>
                  <a:lnTo>
                    <a:pt x="2219" y="355"/>
                  </a:lnTo>
                  <a:lnTo>
                    <a:pt x="2215" y="349"/>
                  </a:lnTo>
                  <a:lnTo>
                    <a:pt x="2215" y="349"/>
                  </a:lnTo>
                  <a:lnTo>
                    <a:pt x="2208" y="344"/>
                  </a:lnTo>
                  <a:lnTo>
                    <a:pt x="2206" y="340"/>
                  </a:lnTo>
                  <a:lnTo>
                    <a:pt x="2208" y="338"/>
                  </a:lnTo>
                  <a:lnTo>
                    <a:pt x="2208" y="338"/>
                  </a:lnTo>
                  <a:lnTo>
                    <a:pt x="2212" y="337"/>
                  </a:lnTo>
                  <a:lnTo>
                    <a:pt x="2215" y="335"/>
                  </a:lnTo>
                  <a:lnTo>
                    <a:pt x="2225" y="335"/>
                  </a:lnTo>
                  <a:lnTo>
                    <a:pt x="2234" y="335"/>
                  </a:lnTo>
                  <a:lnTo>
                    <a:pt x="2241" y="335"/>
                  </a:lnTo>
                  <a:lnTo>
                    <a:pt x="2241" y="335"/>
                  </a:lnTo>
                  <a:lnTo>
                    <a:pt x="2246" y="333"/>
                  </a:lnTo>
                  <a:lnTo>
                    <a:pt x="2248" y="331"/>
                  </a:lnTo>
                  <a:lnTo>
                    <a:pt x="2248" y="329"/>
                  </a:lnTo>
                  <a:lnTo>
                    <a:pt x="2248" y="329"/>
                  </a:lnTo>
                  <a:lnTo>
                    <a:pt x="2246" y="326"/>
                  </a:lnTo>
                  <a:lnTo>
                    <a:pt x="2244" y="324"/>
                  </a:lnTo>
                  <a:lnTo>
                    <a:pt x="2239" y="320"/>
                  </a:lnTo>
                  <a:lnTo>
                    <a:pt x="2239" y="320"/>
                  </a:lnTo>
                  <a:lnTo>
                    <a:pt x="2228" y="317"/>
                  </a:lnTo>
                  <a:lnTo>
                    <a:pt x="2223" y="315"/>
                  </a:lnTo>
                  <a:lnTo>
                    <a:pt x="2217" y="311"/>
                  </a:lnTo>
                  <a:lnTo>
                    <a:pt x="2217" y="311"/>
                  </a:lnTo>
                  <a:lnTo>
                    <a:pt x="2215" y="308"/>
                  </a:lnTo>
                  <a:lnTo>
                    <a:pt x="2215" y="304"/>
                  </a:lnTo>
                  <a:lnTo>
                    <a:pt x="2217" y="302"/>
                  </a:lnTo>
                  <a:lnTo>
                    <a:pt x="2221" y="300"/>
                  </a:lnTo>
                  <a:lnTo>
                    <a:pt x="2232" y="299"/>
                  </a:lnTo>
                  <a:lnTo>
                    <a:pt x="2241" y="299"/>
                  </a:lnTo>
                  <a:lnTo>
                    <a:pt x="2241" y="299"/>
                  </a:lnTo>
                  <a:lnTo>
                    <a:pt x="2252" y="300"/>
                  </a:lnTo>
                  <a:lnTo>
                    <a:pt x="2257" y="302"/>
                  </a:lnTo>
                  <a:lnTo>
                    <a:pt x="2261" y="300"/>
                  </a:lnTo>
                  <a:lnTo>
                    <a:pt x="2263" y="300"/>
                  </a:lnTo>
                  <a:lnTo>
                    <a:pt x="2263" y="300"/>
                  </a:lnTo>
                  <a:lnTo>
                    <a:pt x="2263" y="297"/>
                  </a:lnTo>
                  <a:lnTo>
                    <a:pt x="2261" y="295"/>
                  </a:lnTo>
                  <a:lnTo>
                    <a:pt x="2253" y="290"/>
                  </a:lnTo>
                  <a:lnTo>
                    <a:pt x="2246" y="286"/>
                  </a:lnTo>
                  <a:lnTo>
                    <a:pt x="2244" y="282"/>
                  </a:lnTo>
                  <a:lnTo>
                    <a:pt x="2246" y="279"/>
                  </a:lnTo>
                  <a:lnTo>
                    <a:pt x="2246" y="279"/>
                  </a:lnTo>
                  <a:lnTo>
                    <a:pt x="2250" y="273"/>
                  </a:lnTo>
                  <a:lnTo>
                    <a:pt x="2255" y="270"/>
                  </a:lnTo>
                  <a:lnTo>
                    <a:pt x="2261" y="264"/>
                  </a:lnTo>
                  <a:lnTo>
                    <a:pt x="2261" y="261"/>
                  </a:lnTo>
                  <a:lnTo>
                    <a:pt x="2259" y="255"/>
                  </a:lnTo>
                  <a:lnTo>
                    <a:pt x="2259" y="255"/>
                  </a:lnTo>
                  <a:lnTo>
                    <a:pt x="2257" y="252"/>
                  </a:lnTo>
                  <a:lnTo>
                    <a:pt x="2253" y="250"/>
                  </a:lnTo>
                  <a:lnTo>
                    <a:pt x="2244" y="250"/>
                  </a:lnTo>
                  <a:lnTo>
                    <a:pt x="2235" y="250"/>
                  </a:lnTo>
                  <a:lnTo>
                    <a:pt x="2232" y="248"/>
                  </a:lnTo>
                  <a:lnTo>
                    <a:pt x="2230" y="244"/>
                  </a:lnTo>
                  <a:lnTo>
                    <a:pt x="2230" y="244"/>
                  </a:lnTo>
                  <a:lnTo>
                    <a:pt x="2228" y="235"/>
                  </a:lnTo>
                  <a:lnTo>
                    <a:pt x="2228" y="230"/>
                  </a:lnTo>
                  <a:lnTo>
                    <a:pt x="2230" y="228"/>
                  </a:lnTo>
                  <a:lnTo>
                    <a:pt x="2234" y="226"/>
                  </a:lnTo>
                  <a:lnTo>
                    <a:pt x="2241" y="226"/>
                  </a:lnTo>
                  <a:lnTo>
                    <a:pt x="2241" y="226"/>
                  </a:lnTo>
                  <a:lnTo>
                    <a:pt x="2250" y="230"/>
                  </a:lnTo>
                  <a:lnTo>
                    <a:pt x="2263" y="237"/>
                  </a:lnTo>
                  <a:lnTo>
                    <a:pt x="2270" y="239"/>
                  </a:lnTo>
                  <a:lnTo>
                    <a:pt x="2275" y="241"/>
                  </a:lnTo>
                  <a:lnTo>
                    <a:pt x="2281" y="241"/>
                  </a:lnTo>
                  <a:lnTo>
                    <a:pt x="2284" y="237"/>
                  </a:lnTo>
                  <a:lnTo>
                    <a:pt x="2284" y="237"/>
                  </a:lnTo>
                  <a:lnTo>
                    <a:pt x="2286" y="233"/>
                  </a:lnTo>
                  <a:lnTo>
                    <a:pt x="2286" y="230"/>
                  </a:lnTo>
                  <a:lnTo>
                    <a:pt x="2284" y="226"/>
                  </a:lnTo>
                  <a:lnTo>
                    <a:pt x="2282" y="223"/>
                  </a:lnTo>
                  <a:lnTo>
                    <a:pt x="2275" y="217"/>
                  </a:lnTo>
                  <a:lnTo>
                    <a:pt x="2270" y="214"/>
                  </a:lnTo>
                  <a:lnTo>
                    <a:pt x="2270" y="214"/>
                  </a:lnTo>
                  <a:lnTo>
                    <a:pt x="2264" y="214"/>
                  </a:lnTo>
                  <a:lnTo>
                    <a:pt x="2261" y="212"/>
                  </a:lnTo>
                  <a:lnTo>
                    <a:pt x="2261" y="212"/>
                  </a:lnTo>
                  <a:lnTo>
                    <a:pt x="2257" y="208"/>
                  </a:lnTo>
                  <a:lnTo>
                    <a:pt x="2257" y="206"/>
                  </a:lnTo>
                  <a:lnTo>
                    <a:pt x="2259" y="203"/>
                  </a:lnTo>
                  <a:lnTo>
                    <a:pt x="2259" y="203"/>
                  </a:lnTo>
                  <a:lnTo>
                    <a:pt x="2255" y="199"/>
                  </a:lnTo>
                  <a:lnTo>
                    <a:pt x="2252" y="195"/>
                  </a:lnTo>
                  <a:lnTo>
                    <a:pt x="2248" y="194"/>
                  </a:lnTo>
                  <a:lnTo>
                    <a:pt x="2244" y="188"/>
                  </a:lnTo>
                  <a:lnTo>
                    <a:pt x="2244" y="188"/>
                  </a:lnTo>
                  <a:lnTo>
                    <a:pt x="2246" y="185"/>
                  </a:lnTo>
                  <a:lnTo>
                    <a:pt x="2248" y="181"/>
                  </a:lnTo>
                  <a:lnTo>
                    <a:pt x="2257" y="176"/>
                  </a:lnTo>
                  <a:lnTo>
                    <a:pt x="2257" y="176"/>
                  </a:lnTo>
                  <a:lnTo>
                    <a:pt x="2263" y="170"/>
                  </a:lnTo>
                  <a:lnTo>
                    <a:pt x="2266" y="161"/>
                  </a:lnTo>
                  <a:lnTo>
                    <a:pt x="2266" y="161"/>
                  </a:lnTo>
                  <a:lnTo>
                    <a:pt x="2268" y="156"/>
                  </a:lnTo>
                  <a:lnTo>
                    <a:pt x="2270" y="154"/>
                  </a:lnTo>
                  <a:lnTo>
                    <a:pt x="2277" y="150"/>
                  </a:lnTo>
                  <a:lnTo>
                    <a:pt x="2277" y="150"/>
                  </a:lnTo>
                  <a:lnTo>
                    <a:pt x="2282" y="147"/>
                  </a:lnTo>
                  <a:lnTo>
                    <a:pt x="2284" y="141"/>
                  </a:lnTo>
                  <a:lnTo>
                    <a:pt x="2282" y="136"/>
                  </a:lnTo>
                  <a:lnTo>
                    <a:pt x="2277" y="132"/>
                  </a:lnTo>
                  <a:lnTo>
                    <a:pt x="2277" y="132"/>
                  </a:lnTo>
                  <a:lnTo>
                    <a:pt x="2270" y="130"/>
                  </a:lnTo>
                  <a:lnTo>
                    <a:pt x="2264" y="128"/>
                  </a:lnTo>
                  <a:lnTo>
                    <a:pt x="2264" y="128"/>
                  </a:lnTo>
                  <a:lnTo>
                    <a:pt x="2264" y="127"/>
                  </a:lnTo>
                  <a:lnTo>
                    <a:pt x="2266" y="125"/>
                  </a:lnTo>
                  <a:lnTo>
                    <a:pt x="2272" y="125"/>
                  </a:lnTo>
                  <a:lnTo>
                    <a:pt x="2272" y="125"/>
                  </a:lnTo>
                  <a:lnTo>
                    <a:pt x="2282" y="128"/>
                  </a:lnTo>
                  <a:lnTo>
                    <a:pt x="2291" y="130"/>
                  </a:lnTo>
                  <a:lnTo>
                    <a:pt x="2291" y="130"/>
                  </a:lnTo>
                  <a:lnTo>
                    <a:pt x="2299" y="130"/>
                  </a:lnTo>
                  <a:lnTo>
                    <a:pt x="2304" y="128"/>
                  </a:lnTo>
                  <a:lnTo>
                    <a:pt x="2308" y="123"/>
                  </a:lnTo>
                  <a:lnTo>
                    <a:pt x="2310" y="121"/>
                  </a:lnTo>
                  <a:lnTo>
                    <a:pt x="2310" y="118"/>
                  </a:lnTo>
                  <a:lnTo>
                    <a:pt x="2310" y="118"/>
                  </a:lnTo>
                  <a:lnTo>
                    <a:pt x="2308" y="114"/>
                  </a:lnTo>
                  <a:lnTo>
                    <a:pt x="2302" y="112"/>
                  </a:lnTo>
                  <a:lnTo>
                    <a:pt x="2293" y="114"/>
                  </a:lnTo>
                  <a:lnTo>
                    <a:pt x="2293" y="114"/>
                  </a:lnTo>
                  <a:lnTo>
                    <a:pt x="2290" y="112"/>
                  </a:lnTo>
                  <a:lnTo>
                    <a:pt x="2286" y="109"/>
                  </a:lnTo>
                  <a:lnTo>
                    <a:pt x="2286" y="105"/>
                  </a:lnTo>
                  <a:lnTo>
                    <a:pt x="2291" y="101"/>
                  </a:lnTo>
                  <a:lnTo>
                    <a:pt x="2291" y="101"/>
                  </a:lnTo>
                  <a:lnTo>
                    <a:pt x="2299" y="100"/>
                  </a:lnTo>
                  <a:lnTo>
                    <a:pt x="2306" y="101"/>
                  </a:lnTo>
                  <a:lnTo>
                    <a:pt x="2322" y="103"/>
                  </a:lnTo>
                  <a:lnTo>
                    <a:pt x="2322" y="103"/>
                  </a:lnTo>
                  <a:lnTo>
                    <a:pt x="2335" y="100"/>
                  </a:lnTo>
                  <a:lnTo>
                    <a:pt x="2344" y="98"/>
                  </a:lnTo>
                  <a:lnTo>
                    <a:pt x="2349" y="94"/>
                  </a:lnTo>
                  <a:lnTo>
                    <a:pt x="2355" y="89"/>
                  </a:lnTo>
                  <a:lnTo>
                    <a:pt x="2357" y="83"/>
                  </a:lnTo>
                  <a:lnTo>
                    <a:pt x="2357" y="78"/>
                  </a:lnTo>
                  <a:lnTo>
                    <a:pt x="2349" y="72"/>
                  </a:lnTo>
                  <a:lnTo>
                    <a:pt x="2349" y="72"/>
                  </a:lnTo>
                  <a:lnTo>
                    <a:pt x="2340" y="69"/>
                  </a:lnTo>
                  <a:lnTo>
                    <a:pt x="2328" y="67"/>
                  </a:lnTo>
                  <a:lnTo>
                    <a:pt x="2315" y="67"/>
                  </a:lnTo>
                  <a:lnTo>
                    <a:pt x="2304" y="69"/>
                  </a:lnTo>
                  <a:lnTo>
                    <a:pt x="2304" y="69"/>
                  </a:lnTo>
                  <a:lnTo>
                    <a:pt x="2297" y="71"/>
                  </a:lnTo>
                  <a:lnTo>
                    <a:pt x="2290" y="74"/>
                  </a:lnTo>
                  <a:lnTo>
                    <a:pt x="2282" y="78"/>
                  </a:lnTo>
                  <a:lnTo>
                    <a:pt x="2275" y="80"/>
                  </a:lnTo>
                  <a:lnTo>
                    <a:pt x="2275" y="80"/>
                  </a:lnTo>
                  <a:lnTo>
                    <a:pt x="2268" y="80"/>
                  </a:lnTo>
                  <a:lnTo>
                    <a:pt x="2259" y="80"/>
                  </a:lnTo>
                  <a:lnTo>
                    <a:pt x="2250" y="80"/>
                  </a:lnTo>
                  <a:lnTo>
                    <a:pt x="2241" y="81"/>
                  </a:lnTo>
                  <a:lnTo>
                    <a:pt x="2241" y="81"/>
                  </a:lnTo>
                  <a:lnTo>
                    <a:pt x="2232" y="89"/>
                  </a:lnTo>
                  <a:lnTo>
                    <a:pt x="2226" y="90"/>
                  </a:lnTo>
                  <a:lnTo>
                    <a:pt x="2221" y="92"/>
                  </a:lnTo>
                  <a:lnTo>
                    <a:pt x="2221" y="92"/>
                  </a:lnTo>
                  <a:lnTo>
                    <a:pt x="2206" y="94"/>
                  </a:lnTo>
                  <a:lnTo>
                    <a:pt x="2199" y="96"/>
                  </a:lnTo>
                  <a:lnTo>
                    <a:pt x="2196" y="94"/>
                  </a:lnTo>
                  <a:lnTo>
                    <a:pt x="2196" y="94"/>
                  </a:lnTo>
                  <a:lnTo>
                    <a:pt x="2192" y="92"/>
                  </a:lnTo>
                  <a:lnTo>
                    <a:pt x="2192" y="90"/>
                  </a:lnTo>
                  <a:lnTo>
                    <a:pt x="2194" y="89"/>
                  </a:lnTo>
                  <a:lnTo>
                    <a:pt x="2203" y="85"/>
                  </a:lnTo>
                  <a:lnTo>
                    <a:pt x="2203" y="85"/>
                  </a:lnTo>
                  <a:lnTo>
                    <a:pt x="2212" y="81"/>
                  </a:lnTo>
                  <a:lnTo>
                    <a:pt x="2215" y="76"/>
                  </a:lnTo>
                  <a:lnTo>
                    <a:pt x="2215" y="74"/>
                  </a:lnTo>
                  <a:lnTo>
                    <a:pt x="2215" y="71"/>
                  </a:lnTo>
                  <a:lnTo>
                    <a:pt x="2215" y="71"/>
                  </a:lnTo>
                  <a:lnTo>
                    <a:pt x="2214" y="69"/>
                  </a:lnTo>
                  <a:lnTo>
                    <a:pt x="2210" y="67"/>
                  </a:lnTo>
                  <a:lnTo>
                    <a:pt x="2203" y="65"/>
                  </a:lnTo>
                  <a:lnTo>
                    <a:pt x="2196" y="67"/>
                  </a:lnTo>
                  <a:lnTo>
                    <a:pt x="2190" y="69"/>
                  </a:lnTo>
                  <a:lnTo>
                    <a:pt x="2190" y="69"/>
                  </a:lnTo>
                  <a:lnTo>
                    <a:pt x="2181" y="74"/>
                  </a:lnTo>
                  <a:lnTo>
                    <a:pt x="2176" y="76"/>
                  </a:lnTo>
                  <a:lnTo>
                    <a:pt x="2170" y="76"/>
                  </a:lnTo>
                  <a:lnTo>
                    <a:pt x="2170" y="76"/>
                  </a:lnTo>
                  <a:lnTo>
                    <a:pt x="2165" y="74"/>
                  </a:lnTo>
                  <a:lnTo>
                    <a:pt x="2159" y="72"/>
                  </a:lnTo>
                  <a:lnTo>
                    <a:pt x="2159" y="72"/>
                  </a:lnTo>
                  <a:lnTo>
                    <a:pt x="2159" y="67"/>
                  </a:lnTo>
                  <a:lnTo>
                    <a:pt x="2158" y="65"/>
                  </a:lnTo>
                  <a:lnTo>
                    <a:pt x="2158" y="63"/>
                  </a:lnTo>
                  <a:lnTo>
                    <a:pt x="2158" y="63"/>
                  </a:lnTo>
                  <a:lnTo>
                    <a:pt x="2150" y="63"/>
                  </a:lnTo>
                  <a:lnTo>
                    <a:pt x="2145" y="62"/>
                  </a:lnTo>
                  <a:lnTo>
                    <a:pt x="2132" y="63"/>
                  </a:lnTo>
                  <a:lnTo>
                    <a:pt x="2132" y="63"/>
                  </a:lnTo>
                  <a:lnTo>
                    <a:pt x="2123" y="67"/>
                  </a:lnTo>
                  <a:lnTo>
                    <a:pt x="2123" y="67"/>
                  </a:lnTo>
                  <a:lnTo>
                    <a:pt x="2116" y="67"/>
                  </a:lnTo>
                  <a:lnTo>
                    <a:pt x="2109" y="65"/>
                  </a:lnTo>
                  <a:lnTo>
                    <a:pt x="2109" y="65"/>
                  </a:lnTo>
                  <a:lnTo>
                    <a:pt x="2103" y="63"/>
                  </a:lnTo>
                  <a:lnTo>
                    <a:pt x="2101" y="62"/>
                  </a:lnTo>
                  <a:lnTo>
                    <a:pt x="2101" y="60"/>
                  </a:lnTo>
                  <a:lnTo>
                    <a:pt x="2101" y="60"/>
                  </a:lnTo>
                  <a:lnTo>
                    <a:pt x="2105" y="58"/>
                  </a:lnTo>
                  <a:lnTo>
                    <a:pt x="2109" y="56"/>
                  </a:lnTo>
                  <a:lnTo>
                    <a:pt x="2118" y="56"/>
                  </a:lnTo>
                  <a:lnTo>
                    <a:pt x="2118" y="56"/>
                  </a:lnTo>
                  <a:lnTo>
                    <a:pt x="2132" y="56"/>
                  </a:lnTo>
                  <a:lnTo>
                    <a:pt x="2148" y="56"/>
                  </a:lnTo>
                  <a:lnTo>
                    <a:pt x="2148" y="56"/>
                  </a:lnTo>
                  <a:lnTo>
                    <a:pt x="2159" y="52"/>
                  </a:lnTo>
                  <a:lnTo>
                    <a:pt x="2172" y="52"/>
                  </a:lnTo>
                  <a:lnTo>
                    <a:pt x="2172" y="52"/>
                  </a:lnTo>
                  <a:lnTo>
                    <a:pt x="2190" y="54"/>
                  </a:lnTo>
                  <a:lnTo>
                    <a:pt x="2210" y="56"/>
                  </a:lnTo>
                  <a:lnTo>
                    <a:pt x="2210" y="56"/>
                  </a:lnTo>
                  <a:lnTo>
                    <a:pt x="2215" y="56"/>
                  </a:lnTo>
                  <a:lnTo>
                    <a:pt x="2221" y="56"/>
                  </a:lnTo>
                  <a:lnTo>
                    <a:pt x="2226" y="54"/>
                  </a:lnTo>
                  <a:lnTo>
                    <a:pt x="2230" y="51"/>
                  </a:lnTo>
                  <a:lnTo>
                    <a:pt x="2230" y="51"/>
                  </a:lnTo>
                  <a:lnTo>
                    <a:pt x="2230" y="45"/>
                  </a:lnTo>
                  <a:lnTo>
                    <a:pt x="2230" y="43"/>
                  </a:lnTo>
                  <a:lnTo>
                    <a:pt x="2226" y="40"/>
                  </a:lnTo>
                  <a:lnTo>
                    <a:pt x="2223" y="38"/>
                  </a:lnTo>
                  <a:lnTo>
                    <a:pt x="2223" y="38"/>
                  </a:lnTo>
                  <a:lnTo>
                    <a:pt x="2219" y="38"/>
                  </a:lnTo>
                  <a:lnTo>
                    <a:pt x="2215" y="36"/>
                  </a:lnTo>
                  <a:lnTo>
                    <a:pt x="2215" y="36"/>
                  </a:lnTo>
                  <a:lnTo>
                    <a:pt x="2212" y="34"/>
                  </a:lnTo>
                  <a:lnTo>
                    <a:pt x="2206" y="31"/>
                  </a:lnTo>
                  <a:lnTo>
                    <a:pt x="2206" y="31"/>
                  </a:lnTo>
                  <a:lnTo>
                    <a:pt x="2201" y="33"/>
                  </a:lnTo>
                  <a:lnTo>
                    <a:pt x="2194" y="33"/>
                  </a:lnTo>
                  <a:lnTo>
                    <a:pt x="2188" y="34"/>
                  </a:lnTo>
                  <a:lnTo>
                    <a:pt x="2183" y="34"/>
                  </a:lnTo>
                  <a:lnTo>
                    <a:pt x="2183" y="34"/>
                  </a:lnTo>
                  <a:lnTo>
                    <a:pt x="2183" y="29"/>
                  </a:lnTo>
                  <a:lnTo>
                    <a:pt x="2185" y="24"/>
                  </a:lnTo>
                  <a:lnTo>
                    <a:pt x="2185" y="24"/>
                  </a:lnTo>
                  <a:lnTo>
                    <a:pt x="2183" y="22"/>
                  </a:lnTo>
                  <a:lnTo>
                    <a:pt x="2181" y="18"/>
                  </a:lnTo>
                  <a:lnTo>
                    <a:pt x="2176" y="16"/>
                  </a:lnTo>
                  <a:lnTo>
                    <a:pt x="2170" y="16"/>
                  </a:lnTo>
                  <a:lnTo>
                    <a:pt x="2165" y="18"/>
                  </a:lnTo>
                  <a:lnTo>
                    <a:pt x="2165" y="18"/>
                  </a:lnTo>
                  <a:lnTo>
                    <a:pt x="2158" y="24"/>
                  </a:lnTo>
                  <a:lnTo>
                    <a:pt x="2154" y="25"/>
                  </a:lnTo>
                  <a:lnTo>
                    <a:pt x="2152" y="25"/>
                  </a:lnTo>
                  <a:lnTo>
                    <a:pt x="2152" y="25"/>
                  </a:lnTo>
                  <a:lnTo>
                    <a:pt x="2150" y="24"/>
                  </a:lnTo>
                  <a:lnTo>
                    <a:pt x="2150" y="22"/>
                  </a:lnTo>
                  <a:lnTo>
                    <a:pt x="2152" y="16"/>
                  </a:lnTo>
                  <a:lnTo>
                    <a:pt x="2154" y="11"/>
                  </a:lnTo>
                  <a:lnTo>
                    <a:pt x="2154" y="9"/>
                  </a:lnTo>
                  <a:lnTo>
                    <a:pt x="2150" y="7"/>
                  </a:lnTo>
                  <a:lnTo>
                    <a:pt x="2150" y="7"/>
                  </a:lnTo>
                  <a:lnTo>
                    <a:pt x="2147" y="7"/>
                  </a:lnTo>
                  <a:lnTo>
                    <a:pt x="2145" y="9"/>
                  </a:lnTo>
                  <a:lnTo>
                    <a:pt x="2145" y="9"/>
                  </a:lnTo>
                  <a:lnTo>
                    <a:pt x="2139" y="9"/>
                  </a:lnTo>
                  <a:lnTo>
                    <a:pt x="2136" y="9"/>
                  </a:lnTo>
                  <a:lnTo>
                    <a:pt x="2127" y="5"/>
                  </a:lnTo>
                  <a:lnTo>
                    <a:pt x="2127" y="5"/>
                  </a:lnTo>
                  <a:lnTo>
                    <a:pt x="2121" y="5"/>
                  </a:lnTo>
                  <a:lnTo>
                    <a:pt x="2118" y="5"/>
                  </a:lnTo>
                  <a:lnTo>
                    <a:pt x="2109" y="7"/>
                  </a:lnTo>
                  <a:lnTo>
                    <a:pt x="2109" y="7"/>
                  </a:lnTo>
                  <a:lnTo>
                    <a:pt x="2096" y="11"/>
                  </a:lnTo>
                  <a:lnTo>
                    <a:pt x="2089" y="11"/>
                  </a:lnTo>
                  <a:lnTo>
                    <a:pt x="2082" y="11"/>
                  </a:lnTo>
                  <a:lnTo>
                    <a:pt x="2082" y="11"/>
                  </a:lnTo>
                  <a:lnTo>
                    <a:pt x="2072" y="5"/>
                  </a:lnTo>
                  <a:lnTo>
                    <a:pt x="2067" y="2"/>
                  </a:lnTo>
                  <a:lnTo>
                    <a:pt x="2062" y="2"/>
                  </a:lnTo>
                  <a:lnTo>
                    <a:pt x="2062" y="2"/>
                  </a:lnTo>
                  <a:lnTo>
                    <a:pt x="2034" y="0"/>
                  </a:lnTo>
                  <a:lnTo>
                    <a:pt x="2034" y="0"/>
                  </a:lnTo>
                  <a:lnTo>
                    <a:pt x="2024" y="0"/>
                  </a:lnTo>
                  <a:lnTo>
                    <a:pt x="2015" y="0"/>
                  </a:lnTo>
                  <a:lnTo>
                    <a:pt x="2015" y="0"/>
                  </a:lnTo>
                  <a:lnTo>
                    <a:pt x="2005" y="4"/>
                  </a:lnTo>
                  <a:lnTo>
                    <a:pt x="1996" y="7"/>
                  </a:lnTo>
                  <a:lnTo>
                    <a:pt x="1996" y="7"/>
                  </a:lnTo>
                  <a:lnTo>
                    <a:pt x="1989" y="7"/>
                  </a:lnTo>
                  <a:lnTo>
                    <a:pt x="1982" y="7"/>
                  </a:lnTo>
                  <a:lnTo>
                    <a:pt x="1982" y="7"/>
                  </a:lnTo>
                  <a:lnTo>
                    <a:pt x="1978" y="7"/>
                  </a:lnTo>
                  <a:lnTo>
                    <a:pt x="1977" y="9"/>
                  </a:lnTo>
                  <a:lnTo>
                    <a:pt x="1973" y="13"/>
                  </a:lnTo>
                  <a:lnTo>
                    <a:pt x="1973" y="13"/>
                  </a:lnTo>
                  <a:lnTo>
                    <a:pt x="1969" y="14"/>
                  </a:lnTo>
                  <a:lnTo>
                    <a:pt x="1966" y="14"/>
                  </a:lnTo>
                  <a:lnTo>
                    <a:pt x="1960" y="14"/>
                  </a:lnTo>
                  <a:lnTo>
                    <a:pt x="1957" y="13"/>
                  </a:lnTo>
                  <a:lnTo>
                    <a:pt x="1957" y="13"/>
                  </a:lnTo>
                  <a:lnTo>
                    <a:pt x="1953" y="14"/>
                  </a:lnTo>
                  <a:lnTo>
                    <a:pt x="1951" y="18"/>
                  </a:lnTo>
                  <a:lnTo>
                    <a:pt x="1949" y="22"/>
                  </a:lnTo>
                  <a:lnTo>
                    <a:pt x="1949" y="25"/>
                  </a:lnTo>
                  <a:lnTo>
                    <a:pt x="1949" y="25"/>
                  </a:lnTo>
                  <a:lnTo>
                    <a:pt x="1946" y="27"/>
                  </a:lnTo>
                  <a:lnTo>
                    <a:pt x="1942" y="27"/>
                  </a:lnTo>
                  <a:lnTo>
                    <a:pt x="1937" y="25"/>
                  </a:lnTo>
                  <a:lnTo>
                    <a:pt x="1937" y="25"/>
                  </a:lnTo>
                  <a:lnTo>
                    <a:pt x="1931" y="27"/>
                  </a:lnTo>
                  <a:lnTo>
                    <a:pt x="1928" y="31"/>
                  </a:lnTo>
                  <a:lnTo>
                    <a:pt x="1928" y="31"/>
                  </a:lnTo>
                  <a:lnTo>
                    <a:pt x="1924" y="29"/>
                  </a:lnTo>
                  <a:lnTo>
                    <a:pt x="1922" y="27"/>
                  </a:lnTo>
                  <a:lnTo>
                    <a:pt x="1919" y="24"/>
                  </a:lnTo>
                  <a:lnTo>
                    <a:pt x="1919" y="24"/>
                  </a:lnTo>
                  <a:lnTo>
                    <a:pt x="1913" y="20"/>
                  </a:lnTo>
                  <a:lnTo>
                    <a:pt x="1906" y="18"/>
                  </a:lnTo>
                  <a:lnTo>
                    <a:pt x="1906" y="18"/>
                  </a:lnTo>
                  <a:lnTo>
                    <a:pt x="1895" y="16"/>
                  </a:lnTo>
                  <a:lnTo>
                    <a:pt x="1891" y="18"/>
                  </a:lnTo>
                  <a:lnTo>
                    <a:pt x="1886" y="20"/>
                  </a:lnTo>
                  <a:lnTo>
                    <a:pt x="1886" y="20"/>
                  </a:lnTo>
                  <a:lnTo>
                    <a:pt x="1882" y="24"/>
                  </a:lnTo>
                  <a:lnTo>
                    <a:pt x="1881" y="29"/>
                  </a:lnTo>
                  <a:lnTo>
                    <a:pt x="1881" y="29"/>
                  </a:lnTo>
                  <a:lnTo>
                    <a:pt x="1882" y="34"/>
                  </a:lnTo>
                  <a:lnTo>
                    <a:pt x="1881" y="36"/>
                  </a:lnTo>
                  <a:lnTo>
                    <a:pt x="1879" y="38"/>
                  </a:lnTo>
                  <a:lnTo>
                    <a:pt x="1879" y="38"/>
                  </a:lnTo>
                  <a:lnTo>
                    <a:pt x="1873" y="40"/>
                  </a:lnTo>
                  <a:lnTo>
                    <a:pt x="1866" y="38"/>
                  </a:lnTo>
                  <a:lnTo>
                    <a:pt x="1861" y="36"/>
                  </a:lnTo>
                  <a:lnTo>
                    <a:pt x="1855" y="38"/>
                  </a:lnTo>
                  <a:lnTo>
                    <a:pt x="1855" y="38"/>
                  </a:lnTo>
                  <a:lnTo>
                    <a:pt x="1850" y="40"/>
                  </a:lnTo>
                  <a:lnTo>
                    <a:pt x="1846" y="43"/>
                  </a:lnTo>
                  <a:lnTo>
                    <a:pt x="1846" y="43"/>
                  </a:lnTo>
                  <a:lnTo>
                    <a:pt x="1841" y="43"/>
                  </a:lnTo>
                  <a:lnTo>
                    <a:pt x="1835" y="47"/>
                  </a:lnTo>
                  <a:lnTo>
                    <a:pt x="1835" y="47"/>
                  </a:lnTo>
                  <a:lnTo>
                    <a:pt x="1834" y="49"/>
                  </a:lnTo>
                  <a:lnTo>
                    <a:pt x="1834" y="52"/>
                  </a:lnTo>
                  <a:lnTo>
                    <a:pt x="1835" y="56"/>
                  </a:lnTo>
                  <a:lnTo>
                    <a:pt x="1837" y="58"/>
                  </a:lnTo>
                  <a:lnTo>
                    <a:pt x="1837" y="58"/>
                  </a:lnTo>
                  <a:lnTo>
                    <a:pt x="1852" y="67"/>
                  </a:lnTo>
                  <a:lnTo>
                    <a:pt x="1859" y="72"/>
                  </a:lnTo>
                  <a:lnTo>
                    <a:pt x="1861" y="76"/>
                  </a:lnTo>
                  <a:lnTo>
                    <a:pt x="1859" y="80"/>
                  </a:lnTo>
                  <a:lnTo>
                    <a:pt x="1859" y="80"/>
                  </a:lnTo>
                  <a:lnTo>
                    <a:pt x="1855" y="81"/>
                  </a:lnTo>
                  <a:lnTo>
                    <a:pt x="1852" y="81"/>
                  </a:lnTo>
                  <a:lnTo>
                    <a:pt x="1843" y="81"/>
                  </a:lnTo>
                  <a:lnTo>
                    <a:pt x="1843" y="81"/>
                  </a:lnTo>
                  <a:lnTo>
                    <a:pt x="1839" y="80"/>
                  </a:lnTo>
                  <a:lnTo>
                    <a:pt x="1835" y="76"/>
                  </a:lnTo>
                  <a:lnTo>
                    <a:pt x="1830" y="69"/>
                  </a:lnTo>
                  <a:lnTo>
                    <a:pt x="1830" y="69"/>
                  </a:lnTo>
                  <a:lnTo>
                    <a:pt x="1823" y="60"/>
                  </a:lnTo>
                  <a:lnTo>
                    <a:pt x="1817" y="54"/>
                  </a:lnTo>
                  <a:lnTo>
                    <a:pt x="1812" y="52"/>
                  </a:lnTo>
                  <a:lnTo>
                    <a:pt x="1812" y="52"/>
                  </a:lnTo>
                  <a:lnTo>
                    <a:pt x="1806" y="51"/>
                  </a:lnTo>
                  <a:lnTo>
                    <a:pt x="1799" y="51"/>
                  </a:lnTo>
                  <a:lnTo>
                    <a:pt x="1794" y="52"/>
                  </a:lnTo>
                  <a:lnTo>
                    <a:pt x="1790" y="56"/>
                  </a:lnTo>
                  <a:lnTo>
                    <a:pt x="1790" y="56"/>
                  </a:lnTo>
                  <a:lnTo>
                    <a:pt x="1788" y="60"/>
                  </a:lnTo>
                  <a:lnTo>
                    <a:pt x="1788" y="63"/>
                  </a:lnTo>
                  <a:lnTo>
                    <a:pt x="1790" y="71"/>
                  </a:lnTo>
                  <a:lnTo>
                    <a:pt x="1790" y="71"/>
                  </a:lnTo>
                  <a:lnTo>
                    <a:pt x="1790" y="76"/>
                  </a:lnTo>
                  <a:lnTo>
                    <a:pt x="1786" y="80"/>
                  </a:lnTo>
                  <a:lnTo>
                    <a:pt x="1786" y="80"/>
                  </a:lnTo>
                  <a:lnTo>
                    <a:pt x="1776" y="81"/>
                  </a:lnTo>
                  <a:lnTo>
                    <a:pt x="1770" y="81"/>
                  </a:lnTo>
                  <a:lnTo>
                    <a:pt x="1765" y="81"/>
                  </a:lnTo>
                  <a:lnTo>
                    <a:pt x="1765" y="81"/>
                  </a:lnTo>
                  <a:lnTo>
                    <a:pt x="1761" y="78"/>
                  </a:lnTo>
                  <a:lnTo>
                    <a:pt x="1758" y="74"/>
                  </a:lnTo>
                  <a:lnTo>
                    <a:pt x="1758" y="74"/>
                  </a:lnTo>
                  <a:lnTo>
                    <a:pt x="1754" y="72"/>
                  </a:lnTo>
                  <a:lnTo>
                    <a:pt x="1750" y="72"/>
                  </a:lnTo>
                  <a:lnTo>
                    <a:pt x="1750" y="72"/>
                  </a:lnTo>
                  <a:lnTo>
                    <a:pt x="1748" y="74"/>
                  </a:lnTo>
                  <a:lnTo>
                    <a:pt x="1747" y="76"/>
                  </a:lnTo>
                  <a:lnTo>
                    <a:pt x="1747" y="76"/>
                  </a:lnTo>
                  <a:lnTo>
                    <a:pt x="1741" y="78"/>
                  </a:lnTo>
                  <a:lnTo>
                    <a:pt x="1739" y="76"/>
                  </a:lnTo>
                  <a:lnTo>
                    <a:pt x="1736" y="74"/>
                  </a:lnTo>
                  <a:lnTo>
                    <a:pt x="1734" y="71"/>
                  </a:lnTo>
                  <a:lnTo>
                    <a:pt x="1730" y="63"/>
                  </a:lnTo>
                  <a:lnTo>
                    <a:pt x="1727" y="58"/>
                  </a:lnTo>
                  <a:lnTo>
                    <a:pt x="1727" y="58"/>
                  </a:lnTo>
                  <a:lnTo>
                    <a:pt x="1723" y="56"/>
                  </a:lnTo>
                  <a:lnTo>
                    <a:pt x="1720" y="58"/>
                  </a:lnTo>
                  <a:lnTo>
                    <a:pt x="1712" y="62"/>
                  </a:lnTo>
                  <a:lnTo>
                    <a:pt x="1712" y="62"/>
                  </a:lnTo>
                  <a:lnTo>
                    <a:pt x="1705" y="62"/>
                  </a:lnTo>
                  <a:lnTo>
                    <a:pt x="1698" y="62"/>
                  </a:lnTo>
                  <a:lnTo>
                    <a:pt x="1698" y="62"/>
                  </a:lnTo>
                  <a:lnTo>
                    <a:pt x="1691" y="63"/>
                  </a:lnTo>
                  <a:lnTo>
                    <a:pt x="1685" y="65"/>
                  </a:lnTo>
                  <a:lnTo>
                    <a:pt x="1685" y="65"/>
                  </a:lnTo>
                  <a:lnTo>
                    <a:pt x="1674" y="63"/>
                  </a:lnTo>
                  <a:lnTo>
                    <a:pt x="1663" y="62"/>
                  </a:lnTo>
                  <a:lnTo>
                    <a:pt x="1663" y="62"/>
                  </a:lnTo>
                  <a:lnTo>
                    <a:pt x="1651" y="63"/>
                  </a:lnTo>
                  <a:lnTo>
                    <a:pt x="1645" y="65"/>
                  </a:lnTo>
                  <a:lnTo>
                    <a:pt x="1642" y="69"/>
                  </a:lnTo>
                  <a:lnTo>
                    <a:pt x="1642" y="69"/>
                  </a:lnTo>
                  <a:lnTo>
                    <a:pt x="1642" y="72"/>
                  </a:lnTo>
                  <a:lnTo>
                    <a:pt x="1642" y="78"/>
                  </a:lnTo>
                  <a:lnTo>
                    <a:pt x="1643" y="81"/>
                  </a:lnTo>
                  <a:lnTo>
                    <a:pt x="1642" y="85"/>
                  </a:lnTo>
                  <a:lnTo>
                    <a:pt x="1642" y="85"/>
                  </a:lnTo>
                  <a:lnTo>
                    <a:pt x="1640" y="87"/>
                  </a:lnTo>
                  <a:lnTo>
                    <a:pt x="1640" y="87"/>
                  </a:lnTo>
                  <a:lnTo>
                    <a:pt x="1636" y="85"/>
                  </a:lnTo>
                  <a:lnTo>
                    <a:pt x="1633" y="78"/>
                  </a:lnTo>
                  <a:lnTo>
                    <a:pt x="1633" y="78"/>
                  </a:lnTo>
                  <a:lnTo>
                    <a:pt x="1629" y="72"/>
                  </a:lnTo>
                  <a:lnTo>
                    <a:pt x="1624" y="72"/>
                  </a:lnTo>
                  <a:lnTo>
                    <a:pt x="1618" y="74"/>
                  </a:lnTo>
                  <a:lnTo>
                    <a:pt x="1613" y="78"/>
                  </a:lnTo>
                  <a:lnTo>
                    <a:pt x="1613" y="78"/>
                  </a:lnTo>
                  <a:lnTo>
                    <a:pt x="1611" y="81"/>
                  </a:lnTo>
                  <a:lnTo>
                    <a:pt x="1611" y="83"/>
                  </a:lnTo>
                  <a:lnTo>
                    <a:pt x="1615" y="90"/>
                  </a:lnTo>
                  <a:lnTo>
                    <a:pt x="1615" y="90"/>
                  </a:lnTo>
                  <a:lnTo>
                    <a:pt x="1616" y="94"/>
                  </a:lnTo>
                  <a:lnTo>
                    <a:pt x="1615" y="96"/>
                  </a:lnTo>
                  <a:lnTo>
                    <a:pt x="1611" y="96"/>
                  </a:lnTo>
                  <a:lnTo>
                    <a:pt x="1602" y="96"/>
                  </a:lnTo>
                  <a:lnTo>
                    <a:pt x="1602" y="96"/>
                  </a:lnTo>
                  <a:lnTo>
                    <a:pt x="1589" y="98"/>
                  </a:lnTo>
                  <a:lnTo>
                    <a:pt x="1577" y="101"/>
                  </a:lnTo>
                  <a:lnTo>
                    <a:pt x="1566" y="105"/>
                  </a:lnTo>
                  <a:lnTo>
                    <a:pt x="1553" y="107"/>
                  </a:lnTo>
                  <a:lnTo>
                    <a:pt x="1553" y="107"/>
                  </a:lnTo>
                  <a:lnTo>
                    <a:pt x="1542" y="109"/>
                  </a:lnTo>
                  <a:lnTo>
                    <a:pt x="1531" y="110"/>
                  </a:lnTo>
                  <a:lnTo>
                    <a:pt x="1531" y="110"/>
                  </a:lnTo>
                  <a:lnTo>
                    <a:pt x="1528" y="114"/>
                  </a:lnTo>
                  <a:lnTo>
                    <a:pt x="1524" y="118"/>
                  </a:lnTo>
                  <a:lnTo>
                    <a:pt x="1524" y="121"/>
                  </a:lnTo>
                  <a:lnTo>
                    <a:pt x="1528" y="125"/>
                  </a:lnTo>
                  <a:lnTo>
                    <a:pt x="1528" y="125"/>
                  </a:lnTo>
                  <a:lnTo>
                    <a:pt x="1537" y="127"/>
                  </a:lnTo>
                  <a:lnTo>
                    <a:pt x="1544" y="128"/>
                  </a:lnTo>
                  <a:lnTo>
                    <a:pt x="1551" y="127"/>
                  </a:lnTo>
                  <a:lnTo>
                    <a:pt x="1560" y="125"/>
                  </a:lnTo>
                  <a:lnTo>
                    <a:pt x="1560" y="125"/>
                  </a:lnTo>
                  <a:lnTo>
                    <a:pt x="1564" y="123"/>
                  </a:lnTo>
                  <a:lnTo>
                    <a:pt x="1569" y="123"/>
                  </a:lnTo>
                  <a:lnTo>
                    <a:pt x="1573" y="125"/>
                  </a:lnTo>
                  <a:lnTo>
                    <a:pt x="1577" y="128"/>
                  </a:lnTo>
                  <a:lnTo>
                    <a:pt x="1577" y="128"/>
                  </a:lnTo>
                  <a:lnTo>
                    <a:pt x="1577" y="136"/>
                  </a:lnTo>
                  <a:lnTo>
                    <a:pt x="1577" y="143"/>
                  </a:lnTo>
                  <a:lnTo>
                    <a:pt x="1573" y="150"/>
                  </a:lnTo>
                  <a:lnTo>
                    <a:pt x="1567" y="156"/>
                  </a:lnTo>
                  <a:lnTo>
                    <a:pt x="1567" y="156"/>
                  </a:lnTo>
                  <a:lnTo>
                    <a:pt x="1557" y="157"/>
                  </a:lnTo>
                  <a:lnTo>
                    <a:pt x="1544" y="157"/>
                  </a:lnTo>
                  <a:lnTo>
                    <a:pt x="1544" y="157"/>
                  </a:lnTo>
                  <a:lnTo>
                    <a:pt x="1535" y="157"/>
                  </a:lnTo>
                  <a:lnTo>
                    <a:pt x="1535" y="157"/>
                  </a:lnTo>
                  <a:lnTo>
                    <a:pt x="1531" y="159"/>
                  </a:lnTo>
                  <a:lnTo>
                    <a:pt x="1528" y="163"/>
                  </a:lnTo>
                  <a:lnTo>
                    <a:pt x="1528" y="163"/>
                  </a:lnTo>
                  <a:lnTo>
                    <a:pt x="1519" y="166"/>
                  </a:lnTo>
                  <a:lnTo>
                    <a:pt x="1508" y="168"/>
                  </a:lnTo>
                  <a:lnTo>
                    <a:pt x="1497" y="170"/>
                  </a:lnTo>
                  <a:lnTo>
                    <a:pt x="1486" y="168"/>
                  </a:lnTo>
                  <a:lnTo>
                    <a:pt x="1486" y="168"/>
                  </a:lnTo>
                  <a:lnTo>
                    <a:pt x="1477" y="168"/>
                  </a:lnTo>
                  <a:lnTo>
                    <a:pt x="1470" y="172"/>
                  </a:lnTo>
                  <a:lnTo>
                    <a:pt x="1470" y="172"/>
                  </a:lnTo>
                  <a:lnTo>
                    <a:pt x="1466" y="176"/>
                  </a:lnTo>
                  <a:lnTo>
                    <a:pt x="1464" y="179"/>
                  </a:lnTo>
                  <a:lnTo>
                    <a:pt x="1462" y="183"/>
                  </a:lnTo>
                  <a:lnTo>
                    <a:pt x="1462" y="188"/>
                  </a:lnTo>
                  <a:lnTo>
                    <a:pt x="1464" y="194"/>
                  </a:lnTo>
                  <a:lnTo>
                    <a:pt x="1466" y="197"/>
                  </a:lnTo>
                  <a:lnTo>
                    <a:pt x="1468" y="203"/>
                  </a:lnTo>
                  <a:lnTo>
                    <a:pt x="1473" y="204"/>
                  </a:lnTo>
                  <a:lnTo>
                    <a:pt x="1473" y="204"/>
                  </a:lnTo>
                  <a:lnTo>
                    <a:pt x="1481" y="208"/>
                  </a:lnTo>
                  <a:lnTo>
                    <a:pt x="1488" y="208"/>
                  </a:lnTo>
                  <a:lnTo>
                    <a:pt x="1497" y="206"/>
                  </a:lnTo>
                  <a:lnTo>
                    <a:pt x="1504" y="203"/>
                  </a:lnTo>
                  <a:lnTo>
                    <a:pt x="1504" y="203"/>
                  </a:lnTo>
                  <a:lnTo>
                    <a:pt x="1510" y="201"/>
                  </a:lnTo>
                  <a:lnTo>
                    <a:pt x="1515" y="201"/>
                  </a:lnTo>
                  <a:lnTo>
                    <a:pt x="1515" y="201"/>
                  </a:lnTo>
                  <a:lnTo>
                    <a:pt x="1522" y="199"/>
                  </a:lnTo>
                  <a:lnTo>
                    <a:pt x="1531" y="199"/>
                  </a:lnTo>
                  <a:lnTo>
                    <a:pt x="1531" y="199"/>
                  </a:lnTo>
                  <a:lnTo>
                    <a:pt x="1537" y="203"/>
                  </a:lnTo>
                  <a:lnTo>
                    <a:pt x="1539" y="204"/>
                  </a:lnTo>
                  <a:lnTo>
                    <a:pt x="1539" y="208"/>
                  </a:lnTo>
                  <a:lnTo>
                    <a:pt x="1539" y="208"/>
                  </a:lnTo>
                  <a:lnTo>
                    <a:pt x="1537" y="212"/>
                  </a:lnTo>
                  <a:lnTo>
                    <a:pt x="1535" y="214"/>
                  </a:lnTo>
                  <a:lnTo>
                    <a:pt x="1524" y="215"/>
                  </a:lnTo>
                  <a:lnTo>
                    <a:pt x="1513" y="214"/>
                  </a:lnTo>
                  <a:lnTo>
                    <a:pt x="1506" y="214"/>
                  </a:lnTo>
                  <a:lnTo>
                    <a:pt x="1506" y="214"/>
                  </a:lnTo>
                  <a:lnTo>
                    <a:pt x="1488" y="215"/>
                  </a:lnTo>
                  <a:lnTo>
                    <a:pt x="1481" y="219"/>
                  </a:lnTo>
                  <a:lnTo>
                    <a:pt x="1477" y="221"/>
                  </a:lnTo>
                  <a:lnTo>
                    <a:pt x="1473" y="224"/>
                  </a:lnTo>
                  <a:lnTo>
                    <a:pt x="1473" y="224"/>
                  </a:lnTo>
                  <a:lnTo>
                    <a:pt x="1473" y="230"/>
                  </a:lnTo>
                  <a:lnTo>
                    <a:pt x="1475" y="237"/>
                  </a:lnTo>
                  <a:lnTo>
                    <a:pt x="1479" y="241"/>
                  </a:lnTo>
                  <a:lnTo>
                    <a:pt x="1484" y="246"/>
                  </a:lnTo>
                  <a:lnTo>
                    <a:pt x="1484" y="246"/>
                  </a:lnTo>
                  <a:lnTo>
                    <a:pt x="1490" y="248"/>
                  </a:lnTo>
                  <a:lnTo>
                    <a:pt x="1497" y="252"/>
                  </a:lnTo>
                  <a:lnTo>
                    <a:pt x="1502" y="252"/>
                  </a:lnTo>
                  <a:lnTo>
                    <a:pt x="1510" y="252"/>
                  </a:lnTo>
                  <a:lnTo>
                    <a:pt x="1510" y="252"/>
                  </a:lnTo>
                  <a:lnTo>
                    <a:pt x="1517" y="248"/>
                  </a:lnTo>
                  <a:lnTo>
                    <a:pt x="1522" y="244"/>
                  </a:lnTo>
                  <a:lnTo>
                    <a:pt x="1529" y="241"/>
                  </a:lnTo>
                  <a:lnTo>
                    <a:pt x="1535" y="237"/>
                  </a:lnTo>
                  <a:lnTo>
                    <a:pt x="1535" y="237"/>
                  </a:lnTo>
                  <a:lnTo>
                    <a:pt x="1546" y="235"/>
                  </a:lnTo>
                  <a:lnTo>
                    <a:pt x="1555" y="235"/>
                  </a:lnTo>
                  <a:lnTo>
                    <a:pt x="1575" y="235"/>
                  </a:lnTo>
                  <a:lnTo>
                    <a:pt x="1596" y="239"/>
                  </a:lnTo>
                  <a:lnTo>
                    <a:pt x="1615" y="244"/>
                  </a:lnTo>
                  <a:lnTo>
                    <a:pt x="1615" y="244"/>
                  </a:lnTo>
                  <a:lnTo>
                    <a:pt x="1631" y="250"/>
                  </a:lnTo>
                  <a:lnTo>
                    <a:pt x="1645" y="259"/>
                  </a:lnTo>
                  <a:lnTo>
                    <a:pt x="1645" y="259"/>
                  </a:lnTo>
                  <a:lnTo>
                    <a:pt x="1660" y="268"/>
                  </a:lnTo>
                  <a:lnTo>
                    <a:pt x="1671" y="277"/>
                  </a:lnTo>
                  <a:lnTo>
                    <a:pt x="1671" y="277"/>
                  </a:lnTo>
                  <a:lnTo>
                    <a:pt x="1685" y="291"/>
                  </a:lnTo>
                  <a:lnTo>
                    <a:pt x="1696" y="306"/>
                  </a:lnTo>
                  <a:lnTo>
                    <a:pt x="1696" y="306"/>
                  </a:lnTo>
                  <a:lnTo>
                    <a:pt x="1703" y="318"/>
                  </a:lnTo>
                  <a:lnTo>
                    <a:pt x="1710" y="329"/>
                  </a:lnTo>
                  <a:lnTo>
                    <a:pt x="1714" y="337"/>
                  </a:lnTo>
                  <a:lnTo>
                    <a:pt x="1714" y="342"/>
                  </a:lnTo>
                  <a:lnTo>
                    <a:pt x="1714" y="349"/>
                  </a:lnTo>
                  <a:lnTo>
                    <a:pt x="1712" y="356"/>
                  </a:lnTo>
                  <a:lnTo>
                    <a:pt x="1712" y="356"/>
                  </a:lnTo>
                  <a:lnTo>
                    <a:pt x="1709" y="360"/>
                  </a:lnTo>
                  <a:lnTo>
                    <a:pt x="1707" y="362"/>
                  </a:lnTo>
                  <a:lnTo>
                    <a:pt x="1707" y="364"/>
                  </a:lnTo>
                  <a:lnTo>
                    <a:pt x="1707" y="364"/>
                  </a:lnTo>
                  <a:lnTo>
                    <a:pt x="1709" y="369"/>
                  </a:lnTo>
                  <a:lnTo>
                    <a:pt x="1712" y="373"/>
                  </a:lnTo>
                  <a:lnTo>
                    <a:pt x="1716" y="375"/>
                  </a:lnTo>
                  <a:lnTo>
                    <a:pt x="1721" y="375"/>
                  </a:lnTo>
                  <a:lnTo>
                    <a:pt x="1721" y="375"/>
                  </a:lnTo>
                  <a:lnTo>
                    <a:pt x="1734" y="375"/>
                  </a:lnTo>
                  <a:lnTo>
                    <a:pt x="1747" y="376"/>
                  </a:lnTo>
                  <a:lnTo>
                    <a:pt x="1752" y="378"/>
                  </a:lnTo>
                  <a:lnTo>
                    <a:pt x="1758" y="382"/>
                  </a:lnTo>
                  <a:lnTo>
                    <a:pt x="1761" y="385"/>
                  </a:lnTo>
                  <a:lnTo>
                    <a:pt x="1765" y="391"/>
                  </a:lnTo>
                  <a:lnTo>
                    <a:pt x="1765" y="391"/>
                  </a:lnTo>
                  <a:lnTo>
                    <a:pt x="1765" y="400"/>
                  </a:lnTo>
                  <a:lnTo>
                    <a:pt x="1765" y="404"/>
                  </a:lnTo>
                  <a:lnTo>
                    <a:pt x="1761" y="405"/>
                  </a:lnTo>
                  <a:lnTo>
                    <a:pt x="1761" y="405"/>
                  </a:lnTo>
                  <a:lnTo>
                    <a:pt x="1758" y="405"/>
                  </a:lnTo>
                  <a:lnTo>
                    <a:pt x="1752" y="404"/>
                  </a:lnTo>
                  <a:lnTo>
                    <a:pt x="1747" y="402"/>
                  </a:lnTo>
                  <a:lnTo>
                    <a:pt x="1741" y="400"/>
                  </a:lnTo>
                  <a:lnTo>
                    <a:pt x="1741" y="400"/>
                  </a:lnTo>
                  <a:lnTo>
                    <a:pt x="1729" y="400"/>
                  </a:lnTo>
                  <a:lnTo>
                    <a:pt x="1721" y="400"/>
                  </a:lnTo>
                  <a:lnTo>
                    <a:pt x="1720" y="402"/>
                  </a:lnTo>
                  <a:lnTo>
                    <a:pt x="1718" y="404"/>
                  </a:lnTo>
                  <a:lnTo>
                    <a:pt x="1718" y="404"/>
                  </a:lnTo>
                  <a:lnTo>
                    <a:pt x="1716" y="409"/>
                  </a:lnTo>
                  <a:lnTo>
                    <a:pt x="1720" y="411"/>
                  </a:lnTo>
                  <a:lnTo>
                    <a:pt x="1725" y="416"/>
                  </a:lnTo>
                  <a:lnTo>
                    <a:pt x="1725" y="416"/>
                  </a:lnTo>
                  <a:lnTo>
                    <a:pt x="1729" y="420"/>
                  </a:lnTo>
                  <a:lnTo>
                    <a:pt x="1730" y="423"/>
                  </a:lnTo>
                  <a:lnTo>
                    <a:pt x="1730" y="423"/>
                  </a:lnTo>
                  <a:lnTo>
                    <a:pt x="1725" y="427"/>
                  </a:lnTo>
                  <a:lnTo>
                    <a:pt x="1720" y="429"/>
                  </a:lnTo>
                  <a:lnTo>
                    <a:pt x="1718" y="431"/>
                  </a:lnTo>
                  <a:lnTo>
                    <a:pt x="1718" y="431"/>
                  </a:lnTo>
                  <a:lnTo>
                    <a:pt x="1718" y="436"/>
                  </a:lnTo>
                  <a:lnTo>
                    <a:pt x="1720" y="440"/>
                  </a:lnTo>
                  <a:lnTo>
                    <a:pt x="1723" y="442"/>
                  </a:lnTo>
                  <a:lnTo>
                    <a:pt x="1727" y="445"/>
                  </a:lnTo>
                  <a:lnTo>
                    <a:pt x="1727" y="445"/>
                  </a:lnTo>
                  <a:lnTo>
                    <a:pt x="1727" y="449"/>
                  </a:lnTo>
                  <a:lnTo>
                    <a:pt x="1725" y="451"/>
                  </a:lnTo>
                  <a:lnTo>
                    <a:pt x="1721" y="452"/>
                  </a:lnTo>
                  <a:lnTo>
                    <a:pt x="1721" y="456"/>
                  </a:lnTo>
                  <a:lnTo>
                    <a:pt x="1721" y="456"/>
                  </a:lnTo>
                  <a:lnTo>
                    <a:pt x="1723" y="461"/>
                  </a:lnTo>
                  <a:lnTo>
                    <a:pt x="1727" y="463"/>
                  </a:lnTo>
                  <a:lnTo>
                    <a:pt x="1732" y="465"/>
                  </a:lnTo>
                  <a:lnTo>
                    <a:pt x="1736" y="465"/>
                  </a:lnTo>
                  <a:lnTo>
                    <a:pt x="1736" y="465"/>
                  </a:lnTo>
                  <a:lnTo>
                    <a:pt x="1743" y="463"/>
                  </a:lnTo>
                  <a:lnTo>
                    <a:pt x="1745" y="460"/>
                  </a:lnTo>
                  <a:lnTo>
                    <a:pt x="1747" y="454"/>
                  </a:lnTo>
                  <a:lnTo>
                    <a:pt x="1745" y="449"/>
                  </a:lnTo>
                  <a:lnTo>
                    <a:pt x="1743" y="438"/>
                  </a:lnTo>
                  <a:lnTo>
                    <a:pt x="1743" y="432"/>
                  </a:lnTo>
                  <a:lnTo>
                    <a:pt x="1745" y="429"/>
                  </a:lnTo>
                  <a:lnTo>
                    <a:pt x="1745" y="429"/>
                  </a:lnTo>
                  <a:lnTo>
                    <a:pt x="1750" y="425"/>
                  </a:lnTo>
                  <a:lnTo>
                    <a:pt x="1756" y="423"/>
                  </a:lnTo>
                  <a:lnTo>
                    <a:pt x="1765" y="425"/>
                  </a:lnTo>
                  <a:lnTo>
                    <a:pt x="1772" y="427"/>
                  </a:lnTo>
                  <a:lnTo>
                    <a:pt x="1788" y="431"/>
                  </a:lnTo>
                  <a:lnTo>
                    <a:pt x="1797" y="436"/>
                  </a:lnTo>
                  <a:lnTo>
                    <a:pt x="1797" y="436"/>
                  </a:lnTo>
                  <a:lnTo>
                    <a:pt x="1803" y="440"/>
                  </a:lnTo>
                  <a:lnTo>
                    <a:pt x="1805" y="445"/>
                  </a:lnTo>
                  <a:lnTo>
                    <a:pt x="1805" y="451"/>
                  </a:lnTo>
                  <a:lnTo>
                    <a:pt x="1801" y="458"/>
                  </a:lnTo>
                  <a:lnTo>
                    <a:pt x="1801" y="458"/>
                  </a:lnTo>
                  <a:lnTo>
                    <a:pt x="1796" y="463"/>
                  </a:lnTo>
                  <a:lnTo>
                    <a:pt x="1790" y="467"/>
                  </a:lnTo>
                  <a:lnTo>
                    <a:pt x="1785" y="472"/>
                  </a:lnTo>
                  <a:lnTo>
                    <a:pt x="1783" y="480"/>
                  </a:lnTo>
                  <a:lnTo>
                    <a:pt x="1783" y="480"/>
                  </a:lnTo>
                  <a:lnTo>
                    <a:pt x="1783" y="483"/>
                  </a:lnTo>
                  <a:lnTo>
                    <a:pt x="1779" y="487"/>
                  </a:lnTo>
                  <a:lnTo>
                    <a:pt x="1777" y="490"/>
                  </a:lnTo>
                  <a:lnTo>
                    <a:pt x="1772" y="492"/>
                  </a:lnTo>
                  <a:lnTo>
                    <a:pt x="1772" y="492"/>
                  </a:lnTo>
                  <a:lnTo>
                    <a:pt x="1765" y="494"/>
                  </a:lnTo>
                  <a:lnTo>
                    <a:pt x="1759" y="494"/>
                  </a:lnTo>
                  <a:lnTo>
                    <a:pt x="1752" y="494"/>
                  </a:lnTo>
                  <a:lnTo>
                    <a:pt x="1747" y="496"/>
                  </a:lnTo>
                  <a:lnTo>
                    <a:pt x="1747" y="496"/>
                  </a:lnTo>
                  <a:lnTo>
                    <a:pt x="1741" y="499"/>
                  </a:lnTo>
                  <a:lnTo>
                    <a:pt x="1738" y="503"/>
                  </a:lnTo>
                  <a:lnTo>
                    <a:pt x="1738" y="503"/>
                  </a:lnTo>
                  <a:lnTo>
                    <a:pt x="1738" y="507"/>
                  </a:lnTo>
                  <a:lnTo>
                    <a:pt x="1738" y="510"/>
                  </a:lnTo>
                  <a:lnTo>
                    <a:pt x="1741" y="517"/>
                  </a:lnTo>
                  <a:lnTo>
                    <a:pt x="1741" y="517"/>
                  </a:lnTo>
                  <a:lnTo>
                    <a:pt x="1743" y="525"/>
                  </a:lnTo>
                  <a:lnTo>
                    <a:pt x="1743" y="532"/>
                  </a:lnTo>
                  <a:lnTo>
                    <a:pt x="1743" y="532"/>
                  </a:lnTo>
                  <a:lnTo>
                    <a:pt x="1739" y="537"/>
                  </a:lnTo>
                  <a:lnTo>
                    <a:pt x="1738" y="539"/>
                  </a:lnTo>
                  <a:lnTo>
                    <a:pt x="1738" y="543"/>
                  </a:lnTo>
                  <a:lnTo>
                    <a:pt x="1738" y="543"/>
                  </a:lnTo>
                  <a:lnTo>
                    <a:pt x="1739" y="548"/>
                  </a:lnTo>
                  <a:lnTo>
                    <a:pt x="1745" y="554"/>
                  </a:lnTo>
                  <a:lnTo>
                    <a:pt x="1750" y="557"/>
                  </a:lnTo>
                  <a:lnTo>
                    <a:pt x="1754" y="563"/>
                  </a:lnTo>
                  <a:lnTo>
                    <a:pt x="1754" y="563"/>
                  </a:lnTo>
                  <a:lnTo>
                    <a:pt x="1756" y="570"/>
                  </a:lnTo>
                  <a:lnTo>
                    <a:pt x="1758" y="577"/>
                  </a:lnTo>
                  <a:lnTo>
                    <a:pt x="1758" y="577"/>
                  </a:lnTo>
                  <a:lnTo>
                    <a:pt x="1761" y="581"/>
                  </a:lnTo>
                  <a:lnTo>
                    <a:pt x="1763" y="581"/>
                  </a:lnTo>
                  <a:lnTo>
                    <a:pt x="1770" y="583"/>
                  </a:lnTo>
                  <a:lnTo>
                    <a:pt x="1770" y="583"/>
                  </a:lnTo>
                  <a:lnTo>
                    <a:pt x="1776" y="584"/>
                  </a:lnTo>
                  <a:lnTo>
                    <a:pt x="1776" y="586"/>
                  </a:lnTo>
                  <a:lnTo>
                    <a:pt x="1776" y="590"/>
                  </a:lnTo>
                  <a:lnTo>
                    <a:pt x="1776" y="590"/>
                  </a:lnTo>
                  <a:lnTo>
                    <a:pt x="1774" y="592"/>
                  </a:lnTo>
                  <a:lnTo>
                    <a:pt x="1770" y="593"/>
                  </a:lnTo>
                  <a:lnTo>
                    <a:pt x="1768" y="595"/>
                  </a:lnTo>
                  <a:lnTo>
                    <a:pt x="1767" y="599"/>
                  </a:lnTo>
                  <a:lnTo>
                    <a:pt x="1767" y="599"/>
                  </a:lnTo>
                  <a:lnTo>
                    <a:pt x="1770" y="606"/>
                  </a:lnTo>
                  <a:lnTo>
                    <a:pt x="1776" y="612"/>
                  </a:lnTo>
                  <a:lnTo>
                    <a:pt x="1776" y="612"/>
                  </a:lnTo>
                  <a:lnTo>
                    <a:pt x="1779" y="613"/>
                  </a:lnTo>
                  <a:lnTo>
                    <a:pt x="1783" y="615"/>
                  </a:lnTo>
                  <a:lnTo>
                    <a:pt x="1783" y="615"/>
                  </a:lnTo>
                  <a:lnTo>
                    <a:pt x="1783" y="619"/>
                  </a:lnTo>
                  <a:lnTo>
                    <a:pt x="1783" y="621"/>
                  </a:lnTo>
                  <a:lnTo>
                    <a:pt x="1785" y="628"/>
                  </a:lnTo>
                  <a:lnTo>
                    <a:pt x="1785" y="628"/>
                  </a:lnTo>
                  <a:lnTo>
                    <a:pt x="1788" y="633"/>
                  </a:lnTo>
                  <a:lnTo>
                    <a:pt x="1792" y="635"/>
                  </a:lnTo>
                  <a:lnTo>
                    <a:pt x="1803" y="635"/>
                  </a:lnTo>
                  <a:lnTo>
                    <a:pt x="1803" y="635"/>
                  </a:lnTo>
                  <a:lnTo>
                    <a:pt x="1808" y="639"/>
                  </a:lnTo>
                  <a:lnTo>
                    <a:pt x="1812" y="642"/>
                  </a:lnTo>
                  <a:lnTo>
                    <a:pt x="1815" y="653"/>
                  </a:lnTo>
                  <a:lnTo>
                    <a:pt x="1815" y="653"/>
                  </a:lnTo>
                  <a:lnTo>
                    <a:pt x="1819" y="660"/>
                  </a:lnTo>
                  <a:lnTo>
                    <a:pt x="1824" y="666"/>
                  </a:lnTo>
                  <a:lnTo>
                    <a:pt x="1832" y="671"/>
                  </a:lnTo>
                  <a:lnTo>
                    <a:pt x="1834" y="671"/>
                  </a:lnTo>
                  <a:lnTo>
                    <a:pt x="1837" y="671"/>
                  </a:lnTo>
                  <a:lnTo>
                    <a:pt x="1837" y="671"/>
                  </a:lnTo>
                  <a:lnTo>
                    <a:pt x="1846" y="669"/>
                  </a:lnTo>
                  <a:lnTo>
                    <a:pt x="1850" y="669"/>
                  </a:lnTo>
                  <a:lnTo>
                    <a:pt x="1853" y="671"/>
                  </a:lnTo>
                  <a:lnTo>
                    <a:pt x="1853" y="671"/>
                  </a:lnTo>
                  <a:lnTo>
                    <a:pt x="1864" y="679"/>
                  </a:lnTo>
                  <a:lnTo>
                    <a:pt x="1872" y="686"/>
                  </a:lnTo>
                  <a:lnTo>
                    <a:pt x="1872" y="686"/>
                  </a:lnTo>
                  <a:lnTo>
                    <a:pt x="1881" y="691"/>
                  </a:lnTo>
                  <a:lnTo>
                    <a:pt x="1884" y="693"/>
                  </a:lnTo>
                  <a:lnTo>
                    <a:pt x="1888" y="693"/>
                  </a:lnTo>
                  <a:lnTo>
                    <a:pt x="1888" y="693"/>
                  </a:lnTo>
                  <a:lnTo>
                    <a:pt x="1891" y="691"/>
                  </a:lnTo>
                  <a:lnTo>
                    <a:pt x="1891" y="689"/>
                  </a:lnTo>
                  <a:lnTo>
                    <a:pt x="1891" y="682"/>
                  </a:lnTo>
                  <a:lnTo>
                    <a:pt x="1891" y="682"/>
                  </a:lnTo>
                  <a:lnTo>
                    <a:pt x="1893" y="679"/>
                  </a:lnTo>
                  <a:lnTo>
                    <a:pt x="1897" y="677"/>
                  </a:lnTo>
                  <a:lnTo>
                    <a:pt x="1901" y="671"/>
                  </a:lnTo>
                  <a:lnTo>
                    <a:pt x="1901" y="671"/>
                  </a:lnTo>
                  <a:lnTo>
                    <a:pt x="1904" y="668"/>
                  </a:lnTo>
                  <a:lnTo>
                    <a:pt x="1904" y="664"/>
                  </a:lnTo>
                  <a:lnTo>
                    <a:pt x="1904" y="655"/>
                  </a:lnTo>
                  <a:lnTo>
                    <a:pt x="1904" y="655"/>
                  </a:lnTo>
                  <a:lnTo>
                    <a:pt x="1906" y="650"/>
                  </a:lnTo>
                  <a:lnTo>
                    <a:pt x="1908" y="648"/>
                  </a:lnTo>
                  <a:lnTo>
                    <a:pt x="1911" y="641"/>
                  </a:lnTo>
                  <a:lnTo>
                    <a:pt x="1911" y="641"/>
                  </a:lnTo>
                  <a:lnTo>
                    <a:pt x="1913" y="631"/>
                  </a:lnTo>
                  <a:lnTo>
                    <a:pt x="1915" y="626"/>
                  </a:lnTo>
                  <a:lnTo>
                    <a:pt x="1919" y="622"/>
                  </a:lnTo>
                  <a:lnTo>
                    <a:pt x="1919" y="622"/>
                  </a:lnTo>
                  <a:lnTo>
                    <a:pt x="1922" y="617"/>
                  </a:lnTo>
                  <a:lnTo>
                    <a:pt x="1924" y="610"/>
                  </a:lnTo>
                  <a:lnTo>
                    <a:pt x="1924" y="610"/>
                  </a:lnTo>
                  <a:lnTo>
                    <a:pt x="1924" y="604"/>
                  </a:lnTo>
                  <a:lnTo>
                    <a:pt x="1924" y="597"/>
                  </a:lnTo>
                  <a:lnTo>
                    <a:pt x="1922" y="590"/>
                  </a:lnTo>
                  <a:lnTo>
                    <a:pt x="1924" y="584"/>
                  </a:lnTo>
                  <a:lnTo>
                    <a:pt x="1924" y="584"/>
                  </a:lnTo>
                  <a:lnTo>
                    <a:pt x="1928" y="579"/>
                  </a:lnTo>
                  <a:lnTo>
                    <a:pt x="1935" y="577"/>
                  </a:lnTo>
                  <a:lnTo>
                    <a:pt x="1948" y="572"/>
                  </a:lnTo>
                  <a:lnTo>
                    <a:pt x="1948" y="572"/>
                  </a:lnTo>
                  <a:lnTo>
                    <a:pt x="1953" y="566"/>
                  </a:lnTo>
                  <a:lnTo>
                    <a:pt x="1958" y="561"/>
                  </a:lnTo>
                  <a:lnTo>
                    <a:pt x="1958" y="561"/>
                  </a:lnTo>
                  <a:lnTo>
                    <a:pt x="1962" y="554"/>
                  </a:lnTo>
                  <a:lnTo>
                    <a:pt x="1964" y="550"/>
                  </a:lnTo>
                  <a:lnTo>
                    <a:pt x="1969" y="546"/>
                  </a:lnTo>
                  <a:lnTo>
                    <a:pt x="1977" y="546"/>
                  </a:lnTo>
                  <a:lnTo>
                    <a:pt x="1977" y="546"/>
                  </a:lnTo>
                  <a:lnTo>
                    <a:pt x="1991" y="546"/>
                  </a:lnTo>
                  <a:lnTo>
                    <a:pt x="1998" y="546"/>
                  </a:lnTo>
                  <a:lnTo>
                    <a:pt x="2005" y="545"/>
                  </a:lnTo>
                  <a:lnTo>
                    <a:pt x="2005" y="545"/>
                  </a:lnTo>
                  <a:lnTo>
                    <a:pt x="2013" y="539"/>
                  </a:lnTo>
                  <a:lnTo>
                    <a:pt x="2018" y="534"/>
                  </a:lnTo>
                  <a:lnTo>
                    <a:pt x="2027" y="521"/>
                  </a:lnTo>
                  <a:lnTo>
                    <a:pt x="2027" y="521"/>
                  </a:lnTo>
                  <a:lnTo>
                    <a:pt x="2031" y="516"/>
                  </a:lnTo>
                  <a:lnTo>
                    <a:pt x="2036" y="512"/>
                  </a:lnTo>
                  <a:lnTo>
                    <a:pt x="2036" y="512"/>
                  </a:lnTo>
                  <a:lnTo>
                    <a:pt x="2045" y="508"/>
                  </a:lnTo>
                  <a:lnTo>
                    <a:pt x="2053" y="503"/>
                  </a:lnTo>
                  <a:lnTo>
                    <a:pt x="2053" y="503"/>
                  </a:lnTo>
                  <a:lnTo>
                    <a:pt x="2058" y="498"/>
                  </a:lnTo>
                  <a:lnTo>
                    <a:pt x="2062" y="492"/>
                  </a:lnTo>
                  <a:lnTo>
                    <a:pt x="2062" y="492"/>
                  </a:lnTo>
                  <a:lnTo>
                    <a:pt x="2065" y="489"/>
                  </a:lnTo>
                  <a:lnTo>
                    <a:pt x="2069" y="487"/>
                  </a:lnTo>
                  <a:lnTo>
                    <a:pt x="2080" y="483"/>
                  </a:lnTo>
                  <a:lnTo>
                    <a:pt x="2100" y="483"/>
                  </a:lnTo>
                  <a:lnTo>
                    <a:pt x="2100" y="483"/>
                  </a:lnTo>
                  <a:lnTo>
                    <a:pt x="2116" y="483"/>
                  </a:lnTo>
                  <a:lnTo>
                    <a:pt x="2129" y="480"/>
                  </a:lnTo>
                  <a:lnTo>
                    <a:pt x="2143" y="474"/>
                  </a:lnTo>
                  <a:lnTo>
                    <a:pt x="2156" y="469"/>
                  </a:lnTo>
                  <a:lnTo>
                    <a:pt x="2156" y="469"/>
                  </a:lnTo>
                  <a:lnTo>
                    <a:pt x="2167" y="461"/>
                  </a:lnTo>
                  <a:lnTo>
                    <a:pt x="2176" y="456"/>
                  </a:lnTo>
                  <a:lnTo>
                    <a:pt x="2176" y="456"/>
                  </a:lnTo>
                  <a:lnTo>
                    <a:pt x="2187" y="451"/>
                  </a:lnTo>
                  <a:lnTo>
                    <a:pt x="2197" y="447"/>
                  </a:lnTo>
                  <a:lnTo>
                    <a:pt x="2197" y="447"/>
                  </a:lnTo>
                  <a:lnTo>
                    <a:pt x="2201" y="445"/>
                  </a:lnTo>
                  <a:lnTo>
                    <a:pt x="2206" y="442"/>
                  </a:lnTo>
                  <a:lnTo>
                    <a:pt x="2210" y="436"/>
                  </a:lnTo>
                  <a:lnTo>
                    <a:pt x="2210" y="434"/>
                  </a:lnTo>
                  <a:lnTo>
                    <a:pt x="2208" y="432"/>
                  </a:lnTo>
                  <a:lnTo>
                    <a:pt x="2208" y="432"/>
                  </a:lnTo>
                  <a:close/>
                  <a:moveTo>
                    <a:pt x="1318" y="1775"/>
                  </a:moveTo>
                  <a:lnTo>
                    <a:pt x="1318" y="1775"/>
                  </a:lnTo>
                  <a:lnTo>
                    <a:pt x="1310" y="1775"/>
                  </a:lnTo>
                  <a:lnTo>
                    <a:pt x="1303" y="1773"/>
                  </a:lnTo>
                  <a:lnTo>
                    <a:pt x="1296" y="1771"/>
                  </a:lnTo>
                  <a:lnTo>
                    <a:pt x="1291" y="1766"/>
                  </a:lnTo>
                  <a:lnTo>
                    <a:pt x="1291" y="1766"/>
                  </a:lnTo>
                  <a:lnTo>
                    <a:pt x="1289" y="1761"/>
                  </a:lnTo>
                  <a:lnTo>
                    <a:pt x="1287" y="1753"/>
                  </a:lnTo>
                  <a:lnTo>
                    <a:pt x="1285" y="1741"/>
                  </a:lnTo>
                  <a:lnTo>
                    <a:pt x="1285" y="1741"/>
                  </a:lnTo>
                  <a:lnTo>
                    <a:pt x="1283" y="1735"/>
                  </a:lnTo>
                  <a:lnTo>
                    <a:pt x="1280" y="1732"/>
                  </a:lnTo>
                  <a:lnTo>
                    <a:pt x="1274" y="1723"/>
                  </a:lnTo>
                  <a:lnTo>
                    <a:pt x="1274" y="1723"/>
                  </a:lnTo>
                  <a:lnTo>
                    <a:pt x="1272" y="1717"/>
                  </a:lnTo>
                  <a:lnTo>
                    <a:pt x="1272" y="1712"/>
                  </a:lnTo>
                  <a:lnTo>
                    <a:pt x="1271" y="1701"/>
                  </a:lnTo>
                  <a:lnTo>
                    <a:pt x="1271" y="1701"/>
                  </a:lnTo>
                  <a:lnTo>
                    <a:pt x="1271" y="1688"/>
                  </a:lnTo>
                  <a:lnTo>
                    <a:pt x="1272" y="1679"/>
                  </a:lnTo>
                  <a:lnTo>
                    <a:pt x="1272" y="1668"/>
                  </a:lnTo>
                  <a:lnTo>
                    <a:pt x="1269" y="1657"/>
                  </a:lnTo>
                  <a:lnTo>
                    <a:pt x="1269" y="1657"/>
                  </a:lnTo>
                  <a:lnTo>
                    <a:pt x="1263" y="1650"/>
                  </a:lnTo>
                  <a:lnTo>
                    <a:pt x="1254" y="1645"/>
                  </a:lnTo>
                  <a:lnTo>
                    <a:pt x="1254" y="1645"/>
                  </a:lnTo>
                  <a:lnTo>
                    <a:pt x="1249" y="1643"/>
                  </a:lnTo>
                  <a:lnTo>
                    <a:pt x="1242" y="1643"/>
                  </a:lnTo>
                  <a:lnTo>
                    <a:pt x="1227" y="1647"/>
                  </a:lnTo>
                  <a:lnTo>
                    <a:pt x="1227" y="1647"/>
                  </a:lnTo>
                  <a:lnTo>
                    <a:pt x="1216" y="1648"/>
                  </a:lnTo>
                  <a:lnTo>
                    <a:pt x="1205" y="1650"/>
                  </a:lnTo>
                  <a:lnTo>
                    <a:pt x="1205" y="1650"/>
                  </a:lnTo>
                  <a:lnTo>
                    <a:pt x="1200" y="1648"/>
                  </a:lnTo>
                  <a:lnTo>
                    <a:pt x="1196" y="1647"/>
                  </a:lnTo>
                  <a:lnTo>
                    <a:pt x="1195" y="1643"/>
                  </a:lnTo>
                  <a:lnTo>
                    <a:pt x="1196" y="1638"/>
                  </a:lnTo>
                  <a:lnTo>
                    <a:pt x="1196" y="1638"/>
                  </a:lnTo>
                  <a:lnTo>
                    <a:pt x="1205" y="1627"/>
                  </a:lnTo>
                  <a:lnTo>
                    <a:pt x="1209" y="1621"/>
                  </a:lnTo>
                  <a:lnTo>
                    <a:pt x="1211" y="1614"/>
                  </a:lnTo>
                  <a:lnTo>
                    <a:pt x="1211" y="1614"/>
                  </a:lnTo>
                  <a:lnTo>
                    <a:pt x="1211" y="1610"/>
                  </a:lnTo>
                  <a:lnTo>
                    <a:pt x="1211" y="1607"/>
                  </a:lnTo>
                  <a:lnTo>
                    <a:pt x="1207" y="1601"/>
                  </a:lnTo>
                  <a:lnTo>
                    <a:pt x="1207" y="1601"/>
                  </a:lnTo>
                  <a:lnTo>
                    <a:pt x="1204" y="1596"/>
                  </a:lnTo>
                  <a:lnTo>
                    <a:pt x="1204" y="1594"/>
                  </a:lnTo>
                  <a:lnTo>
                    <a:pt x="1205" y="1592"/>
                  </a:lnTo>
                  <a:lnTo>
                    <a:pt x="1205" y="1592"/>
                  </a:lnTo>
                  <a:lnTo>
                    <a:pt x="1209" y="1594"/>
                  </a:lnTo>
                  <a:lnTo>
                    <a:pt x="1213" y="1596"/>
                  </a:lnTo>
                  <a:lnTo>
                    <a:pt x="1213" y="1596"/>
                  </a:lnTo>
                  <a:lnTo>
                    <a:pt x="1220" y="1596"/>
                  </a:lnTo>
                  <a:lnTo>
                    <a:pt x="1220" y="1596"/>
                  </a:lnTo>
                  <a:lnTo>
                    <a:pt x="1220" y="1592"/>
                  </a:lnTo>
                  <a:lnTo>
                    <a:pt x="1220" y="1589"/>
                  </a:lnTo>
                  <a:lnTo>
                    <a:pt x="1220" y="1580"/>
                  </a:lnTo>
                  <a:lnTo>
                    <a:pt x="1220" y="1580"/>
                  </a:lnTo>
                  <a:lnTo>
                    <a:pt x="1225" y="1565"/>
                  </a:lnTo>
                  <a:lnTo>
                    <a:pt x="1225" y="1565"/>
                  </a:lnTo>
                  <a:lnTo>
                    <a:pt x="1227" y="1554"/>
                  </a:lnTo>
                  <a:lnTo>
                    <a:pt x="1227" y="1547"/>
                  </a:lnTo>
                  <a:lnTo>
                    <a:pt x="1225" y="1542"/>
                  </a:lnTo>
                  <a:lnTo>
                    <a:pt x="1225" y="1542"/>
                  </a:lnTo>
                  <a:lnTo>
                    <a:pt x="1222" y="1538"/>
                  </a:lnTo>
                  <a:lnTo>
                    <a:pt x="1218" y="1536"/>
                  </a:lnTo>
                  <a:lnTo>
                    <a:pt x="1211" y="1534"/>
                  </a:lnTo>
                  <a:lnTo>
                    <a:pt x="1211" y="1534"/>
                  </a:lnTo>
                  <a:lnTo>
                    <a:pt x="1202" y="1534"/>
                  </a:lnTo>
                  <a:lnTo>
                    <a:pt x="1195" y="1538"/>
                  </a:lnTo>
                  <a:lnTo>
                    <a:pt x="1186" y="1543"/>
                  </a:lnTo>
                  <a:lnTo>
                    <a:pt x="1180" y="1549"/>
                  </a:lnTo>
                  <a:lnTo>
                    <a:pt x="1180" y="1549"/>
                  </a:lnTo>
                  <a:lnTo>
                    <a:pt x="1175" y="1554"/>
                  </a:lnTo>
                  <a:lnTo>
                    <a:pt x="1171" y="1562"/>
                  </a:lnTo>
                  <a:lnTo>
                    <a:pt x="1164" y="1576"/>
                  </a:lnTo>
                  <a:lnTo>
                    <a:pt x="1164" y="1576"/>
                  </a:lnTo>
                  <a:lnTo>
                    <a:pt x="1162" y="1581"/>
                  </a:lnTo>
                  <a:lnTo>
                    <a:pt x="1158" y="1585"/>
                  </a:lnTo>
                  <a:lnTo>
                    <a:pt x="1148" y="1589"/>
                  </a:lnTo>
                  <a:lnTo>
                    <a:pt x="1137" y="1592"/>
                  </a:lnTo>
                  <a:lnTo>
                    <a:pt x="1128" y="1594"/>
                  </a:lnTo>
                  <a:lnTo>
                    <a:pt x="1128" y="1594"/>
                  </a:lnTo>
                  <a:lnTo>
                    <a:pt x="1117" y="1598"/>
                  </a:lnTo>
                  <a:lnTo>
                    <a:pt x="1111" y="1598"/>
                  </a:lnTo>
                  <a:lnTo>
                    <a:pt x="1106" y="1598"/>
                  </a:lnTo>
                  <a:lnTo>
                    <a:pt x="1106" y="1598"/>
                  </a:lnTo>
                  <a:lnTo>
                    <a:pt x="1100" y="1594"/>
                  </a:lnTo>
                  <a:lnTo>
                    <a:pt x="1097" y="1589"/>
                  </a:lnTo>
                  <a:lnTo>
                    <a:pt x="1091" y="1578"/>
                  </a:lnTo>
                  <a:lnTo>
                    <a:pt x="1091" y="1578"/>
                  </a:lnTo>
                  <a:lnTo>
                    <a:pt x="1086" y="1569"/>
                  </a:lnTo>
                  <a:lnTo>
                    <a:pt x="1081" y="1562"/>
                  </a:lnTo>
                  <a:lnTo>
                    <a:pt x="1081" y="1562"/>
                  </a:lnTo>
                  <a:lnTo>
                    <a:pt x="1073" y="1551"/>
                  </a:lnTo>
                  <a:lnTo>
                    <a:pt x="1070" y="1536"/>
                  </a:lnTo>
                  <a:lnTo>
                    <a:pt x="1066" y="1524"/>
                  </a:lnTo>
                  <a:lnTo>
                    <a:pt x="1066" y="1511"/>
                  </a:lnTo>
                  <a:lnTo>
                    <a:pt x="1066" y="1511"/>
                  </a:lnTo>
                  <a:lnTo>
                    <a:pt x="1066" y="1496"/>
                  </a:lnTo>
                  <a:lnTo>
                    <a:pt x="1070" y="1482"/>
                  </a:lnTo>
                  <a:lnTo>
                    <a:pt x="1070" y="1482"/>
                  </a:lnTo>
                  <a:lnTo>
                    <a:pt x="1073" y="1473"/>
                  </a:lnTo>
                  <a:lnTo>
                    <a:pt x="1073" y="1467"/>
                  </a:lnTo>
                  <a:lnTo>
                    <a:pt x="1075" y="1462"/>
                  </a:lnTo>
                  <a:lnTo>
                    <a:pt x="1075" y="1462"/>
                  </a:lnTo>
                  <a:lnTo>
                    <a:pt x="1073" y="1449"/>
                  </a:lnTo>
                  <a:lnTo>
                    <a:pt x="1073" y="1444"/>
                  </a:lnTo>
                  <a:lnTo>
                    <a:pt x="1073" y="1437"/>
                  </a:lnTo>
                  <a:lnTo>
                    <a:pt x="1073" y="1437"/>
                  </a:lnTo>
                  <a:lnTo>
                    <a:pt x="1075" y="1428"/>
                  </a:lnTo>
                  <a:lnTo>
                    <a:pt x="1079" y="1420"/>
                  </a:lnTo>
                  <a:lnTo>
                    <a:pt x="1088" y="1406"/>
                  </a:lnTo>
                  <a:lnTo>
                    <a:pt x="1088" y="1406"/>
                  </a:lnTo>
                  <a:lnTo>
                    <a:pt x="1090" y="1402"/>
                  </a:lnTo>
                  <a:lnTo>
                    <a:pt x="1093" y="1399"/>
                  </a:lnTo>
                  <a:lnTo>
                    <a:pt x="1093" y="1399"/>
                  </a:lnTo>
                  <a:lnTo>
                    <a:pt x="1102" y="1393"/>
                  </a:lnTo>
                  <a:lnTo>
                    <a:pt x="1111" y="1388"/>
                  </a:lnTo>
                  <a:lnTo>
                    <a:pt x="1111" y="1388"/>
                  </a:lnTo>
                  <a:lnTo>
                    <a:pt x="1131" y="1377"/>
                  </a:lnTo>
                  <a:lnTo>
                    <a:pt x="1140" y="1375"/>
                  </a:lnTo>
                  <a:lnTo>
                    <a:pt x="1151" y="1373"/>
                  </a:lnTo>
                  <a:lnTo>
                    <a:pt x="1151" y="1373"/>
                  </a:lnTo>
                  <a:lnTo>
                    <a:pt x="1160" y="1377"/>
                  </a:lnTo>
                  <a:lnTo>
                    <a:pt x="1171" y="1382"/>
                  </a:lnTo>
                  <a:lnTo>
                    <a:pt x="1182" y="1386"/>
                  </a:lnTo>
                  <a:lnTo>
                    <a:pt x="1187" y="1386"/>
                  </a:lnTo>
                  <a:lnTo>
                    <a:pt x="1193" y="1386"/>
                  </a:lnTo>
                  <a:lnTo>
                    <a:pt x="1193" y="1386"/>
                  </a:lnTo>
                  <a:lnTo>
                    <a:pt x="1195" y="1382"/>
                  </a:lnTo>
                  <a:lnTo>
                    <a:pt x="1196" y="1379"/>
                  </a:lnTo>
                  <a:lnTo>
                    <a:pt x="1196" y="1375"/>
                  </a:lnTo>
                  <a:lnTo>
                    <a:pt x="1196" y="1370"/>
                  </a:lnTo>
                  <a:lnTo>
                    <a:pt x="1196" y="1370"/>
                  </a:lnTo>
                  <a:lnTo>
                    <a:pt x="1200" y="1366"/>
                  </a:lnTo>
                  <a:lnTo>
                    <a:pt x="1207" y="1363"/>
                  </a:lnTo>
                  <a:lnTo>
                    <a:pt x="1222" y="1363"/>
                  </a:lnTo>
                  <a:lnTo>
                    <a:pt x="1222" y="1363"/>
                  </a:lnTo>
                  <a:lnTo>
                    <a:pt x="1234" y="1363"/>
                  </a:lnTo>
                  <a:lnTo>
                    <a:pt x="1249" y="1364"/>
                  </a:lnTo>
                  <a:lnTo>
                    <a:pt x="1260" y="1370"/>
                  </a:lnTo>
                  <a:lnTo>
                    <a:pt x="1271" y="1379"/>
                  </a:lnTo>
                  <a:lnTo>
                    <a:pt x="1271" y="1379"/>
                  </a:lnTo>
                  <a:lnTo>
                    <a:pt x="1276" y="1384"/>
                  </a:lnTo>
                  <a:lnTo>
                    <a:pt x="1280" y="1390"/>
                  </a:lnTo>
                  <a:lnTo>
                    <a:pt x="1283" y="1402"/>
                  </a:lnTo>
                  <a:lnTo>
                    <a:pt x="1291" y="1428"/>
                  </a:lnTo>
                  <a:lnTo>
                    <a:pt x="1291" y="1428"/>
                  </a:lnTo>
                  <a:lnTo>
                    <a:pt x="1294" y="1437"/>
                  </a:lnTo>
                  <a:lnTo>
                    <a:pt x="1300" y="1446"/>
                  </a:lnTo>
                  <a:lnTo>
                    <a:pt x="1307" y="1455"/>
                  </a:lnTo>
                  <a:lnTo>
                    <a:pt x="1318" y="1458"/>
                  </a:lnTo>
                  <a:lnTo>
                    <a:pt x="1318" y="1458"/>
                  </a:lnTo>
                  <a:lnTo>
                    <a:pt x="1323" y="1460"/>
                  </a:lnTo>
                  <a:lnTo>
                    <a:pt x="1327" y="1458"/>
                  </a:lnTo>
                  <a:lnTo>
                    <a:pt x="1329" y="1455"/>
                  </a:lnTo>
                  <a:lnTo>
                    <a:pt x="1330" y="1451"/>
                  </a:lnTo>
                  <a:lnTo>
                    <a:pt x="1332" y="1442"/>
                  </a:lnTo>
                  <a:lnTo>
                    <a:pt x="1332" y="1433"/>
                  </a:lnTo>
                  <a:lnTo>
                    <a:pt x="1332" y="1433"/>
                  </a:lnTo>
                  <a:lnTo>
                    <a:pt x="1329" y="1422"/>
                  </a:lnTo>
                  <a:lnTo>
                    <a:pt x="1325" y="1411"/>
                  </a:lnTo>
                  <a:lnTo>
                    <a:pt x="1316" y="1390"/>
                  </a:lnTo>
                  <a:lnTo>
                    <a:pt x="1316" y="1390"/>
                  </a:lnTo>
                  <a:lnTo>
                    <a:pt x="1312" y="1379"/>
                  </a:lnTo>
                  <a:lnTo>
                    <a:pt x="1310" y="1366"/>
                  </a:lnTo>
                  <a:lnTo>
                    <a:pt x="1312" y="1355"/>
                  </a:lnTo>
                  <a:lnTo>
                    <a:pt x="1318" y="1343"/>
                  </a:lnTo>
                  <a:lnTo>
                    <a:pt x="1318" y="1343"/>
                  </a:lnTo>
                  <a:lnTo>
                    <a:pt x="1323" y="1334"/>
                  </a:lnTo>
                  <a:lnTo>
                    <a:pt x="1332" y="1323"/>
                  </a:lnTo>
                  <a:lnTo>
                    <a:pt x="1350" y="1305"/>
                  </a:lnTo>
                  <a:lnTo>
                    <a:pt x="1350" y="1305"/>
                  </a:lnTo>
                  <a:lnTo>
                    <a:pt x="1365" y="1294"/>
                  </a:lnTo>
                  <a:lnTo>
                    <a:pt x="1372" y="1287"/>
                  </a:lnTo>
                  <a:lnTo>
                    <a:pt x="1379" y="1279"/>
                  </a:lnTo>
                  <a:lnTo>
                    <a:pt x="1379" y="1279"/>
                  </a:lnTo>
                  <a:lnTo>
                    <a:pt x="1383" y="1268"/>
                  </a:lnTo>
                  <a:lnTo>
                    <a:pt x="1385" y="1258"/>
                  </a:lnTo>
                  <a:lnTo>
                    <a:pt x="1385" y="1258"/>
                  </a:lnTo>
                  <a:lnTo>
                    <a:pt x="1383" y="1245"/>
                  </a:lnTo>
                  <a:lnTo>
                    <a:pt x="1383" y="1245"/>
                  </a:lnTo>
                  <a:lnTo>
                    <a:pt x="1383" y="1229"/>
                  </a:lnTo>
                  <a:lnTo>
                    <a:pt x="1383" y="1229"/>
                  </a:lnTo>
                  <a:lnTo>
                    <a:pt x="1379" y="1212"/>
                  </a:lnTo>
                  <a:lnTo>
                    <a:pt x="1379" y="1203"/>
                  </a:lnTo>
                  <a:lnTo>
                    <a:pt x="1381" y="1196"/>
                  </a:lnTo>
                  <a:lnTo>
                    <a:pt x="1381" y="1196"/>
                  </a:lnTo>
                  <a:lnTo>
                    <a:pt x="1383" y="1191"/>
                  </a:lnTo>
                  <a:lnTo>
                    <a:pt x="1386" y="1185"/>
                  </a:lnTo>
                  <a:lnTo>
                    <a:pt x="1390" y="1182"/>
                  </a:lnTo>
                  <a:lnTo>
                    <a:pt x="1392" y="1182"/>
                  </a:lnTo>
                  <a:lnTo>
                    <a:pt x="1396" y="1183"/>
                  </a:lnTo>
                  <a:lnTo>
                    <a:pt x="1396" y="1183"/>
                  </a:lnTo>
                  <a:lnTo>
                    <a:pt x="1396" y="1187"/>
                  </a:lnTo>
                  <a:lnTo>
                    <a:pt x="1396" y="1189"/>
                  </a:lnTo>
                  <a:lnTo>
                    <a:pt x="1394" y="1196"/>
                  </a:lnTo>
                  <a:lnTo>
                    <a:pt x="1394" y="1196"/>
                  </a:lnTo>
                  <a:lnTo>
                    <a:pt x="1394" y="1203"/>
                  </a:lnTo>
                  <a:lnTo>
                    <a:pt x="1394" y="1205"/>
                  </a:lnTo>
                  <a:lnTo>
                    <a:pt x="1396" y="1209"/>
                  </a:lnTo>
                  <a:lnTo>
                    <a:pt x="1396" y="1209"/>
                  </a:lnTo>
                  <a:lnTo>
                    <a:pt x="1399" y="1212"/>
                  </a:lnTo>
                  <a:lnTo>
                    <a:pt x="1405" y="1212"/>
                  </a:lnTo>
                  <a:lnTo>
                    <a:pt x="1408" y="1212"/>
                  </a:lnTo>
                  <a:lnTo>
                    <a:pt x="1412" y="1209"/>
                  </a:lnTo>
                  <a:lnTo>
                    <a:pt x="1412" y="1209"/>
                  </a:lnTo>
                  <a:lnTo>
                    <a:pt x="1414" y="1203"/>
                  </a:lnTo>
                  <a:lnTo>
                    <a:pt x="1412" y="1200"/>
                  </a:lnTo>
                  <a:lnTo>
                    <a:pt x="1412" y="1191"/>
                  </a:lnTo>
                  <a:lnTo>
                    <a:pt x="1412" y="1191"/>
                  </a:lnTo>
                  <a:lnTo>
                    <a:pt x="1412" y="1185"/>
                  </a:lnTo>
                  <a:lnTo>
                    <a:pt x="1414" y="1182"/>
                  </a:lnTo>
                  <a:lnTo>
                    <a:pt x="1414" y="1182"/>
                  </a:lnTo>
                  <a:lnTo>
                    <a:pt x="1421" y="1173"/>
                  </a:lnTo>
                  <a:lnTo>
                    <a:pt x="1428" y="1163"/>
                  </a:lnTo>
                  <a:lnTo>
                    <a:pt x="1428" y="1163"/>
                  </a:lnTo>
                  <a:lnTo>
                    <a:pt x="1430" y="1160"/>
                  </a:lnTo>
                  <a:lnTo>
                    <a:pt x="1430" y="1154"/>
                  </a:lnTo>
                  <a:lnTo>
                    <a:pt x="1430" y="1154"/>
                  </a:lnTo>
                  <a:lnTo>
                    <a:pt x="1437" y="1142"/>
                  </a:lnTo>
                  <a:lnTo>
                    <a:pt x="1437" y="1142"/>
                  </a:lnTo>
                  <a:lnTo>
                    <a:pt x="1455" y="1120"/>
                  </a:lnTo>
                  <a:lnTo>
                    <a:pt x="1473" y="1098"/>
                  </a:lnTo>
                  <a:lnTo>
                    <a:pt x="1473" y="1098"/>
                  </a:lnTo>
                  <a:lnTo>
                    <a:pt x="1491" y="1082"/>
                  </a:lnTo>
                  <a:lnTo>
                    <a:pt x="1501" y="1077"/>
                  </a:lnTo>
                  <a:lnTo>
                    <a:pt x="1511" y="1073"/>
                  </a:lnTo>
                  <a:lnTo>
                    <a:pt x="1511" y="1073"/>
                  </a:lnTo>
                  <a:lnTo>
                    <a:pt x="1522" y="1071"/>
                  </a:lnTo>
                  <a:lnTo>
                    <a:pt x="1526" y="1069"/>
                  </a:lnTo>
                  <a:lnTo>
                    <a:pt x="1529" y="1066"/>
                  </a:lnTo>
                  <a:lnTo>
                    <a:pt x="1529" y="1066"/>
                  </a:lnTo>
                  <a:lnTo>
                    <a:pt x="1533" y="1059"/>
                  </a:lnTo>
                  <a:lnTo>
                    <a:pt x="1535" y="1057"/>
                  </a:lnTo>
                  <a:lnTo>
                    <a:pt x="1539" y="1055"/>
                  </a:lnTo>
                  <a:lnTo>
                    <a:pt x="1539" y="1055"/>
                  </a:lnTo>
                  <a:lnTo>
                    <a:pt x="1544" y="1051"/>
                  </a:lnTo>
                  <a:lnTo>
                    <a:pt x="1553" y="1049"/>
                  </a:lnTo>
                  <a:lnTo>
                    <a:pt x="1557" y="1049"/>
                  </a:lnTo>
                  <a:lnTo>
                    <a:pt x="1560" y="1051"/>
                  </a:lnTo>
                  <a:lnTo>
                    <a:pt x="1562" y="1053"/>
                  </a:lnTo>
                  <a:lnTo>
                    <a:pt x="1562" y="1057"/>
                  </a:lnTo>
                  <a:lnTo>
                    <a:pt x="1562" y="1057"/>
                  </a:lnTo>
                  <a:lnTo>
                    <a:pt x="1562" y="1059"/>
                  </a:lnTo>
                  <a:lnTo>
                    <a:pt x="1558" y="1062"/>
                  </a:lnTo>
                  <a:lnTo>
                    <a:pt x="1553" y="1068"/>
                  </a:lnTo>
                  <a:lnTo>
                    <a:pt x="1553" y="1068"/>
                  </a:lnTo>
                  <a:lnTo>
                    <a:pt x="1549" y="1069"/>
                  </a:lnTo>
                  <a:lnTo>
                    <a:pt x="1548" y="1073"/>
                  </a:lnTo>
                  <a:lnTo>
                    <a:pt x="1548" y="1078"/>
                  </a:lnTo>
                  <a:lnTo>
                    <a:pt x="1549" y="1082"/>
                  </a:lnTo>
                  <a:lnTo>
                    <a:pt x="1549" y="1082"/>
                  </a:lnTo>
                  <a:lnTo>
                    <a:pt x="1553" y="1086"/>
                  </a:lnTo>
                  <a:lnTo>
                    <a:pt x="1558" y="1087"/>
                  </a:lnTo>
                  <a:lnTo>
                    <a:pt x="1567" y="1089"/>
                  </a:lnTo>
                  <a:lnTo>
                    <a:pt x="1567" y="1089"/>
                  </a:lnTo>
                  <a:lnTo>
                    <a:pt x="1573" y="1089"/>
                  </a:lnTo>
                  <a:lnTo>
                    <a:pt x="1578" y="1087"/>
                  </a:lnTo>
                  <a:lnTo>
                    <a:pt x="1586" y="1080"/>
                  </a:lnTo>
                  <a:lnTo>
                    <a:pt x="1586" y="1080"/>
                  </a:lnTo>
                  <a:lnTo>
                    <a:pt x="1591" y="1071"/>
                  </a:lnTo>
                  <a:lnTo>
                    <a:pt x="1598" y="1064"/>
                  </a:lnTo>
                  <a:lnTo>
                    <a:pt x="1598" y="1064"/>
                  </a:lnTo>
                  <a:lnTo>
                    <a:pt x="1607" y="1059"/>
                  </a:lnTo>
                  <a:lnTo>
                    <a:pt x="1613" y="1057"/>
                  </a:lnTo>
                  <a:lnTo>
                    <a:pt x="1616" y="1053"/>
                  </a:lnTo>
                  <a:lnTo>
                    <a:pt x="1616" y="1053"/>
                  </a:lnTo>
                  <a:lnTo>
                    <a:pt x="1616" y="1049"/>
                  </a:lnTo>
                  <a:lnTo>
                    <a:pt x="1615" y="1046"/>
                  </a:lnTo>
                  <a:lnTo>
                    <a:pt x="1611" y="1044"/>
                  </a:lnTo>
                  <a:lnTo>
                    <a:pt x="1605" y="1044"/>
                  </a:lnTo>
                  <a:lnTo>
                    <a:pt x="1589" y="1044"/>
                  </a:lnTo>
                  <a:lnTo>
                    <a:pt x="1589" y="1044"/>
                  </a:lnTo>
                  <a:lnTo>
                    <a:pt x="1580" y="1040"/>
                  </a:lnTo>
                  <a:lnTo>
                    <a:pt x="1575" y="1033"/>
                  </a:lnTo>
                  <a:lnTo>
                    <a:pt x="1569" y="1028"/>
                  </a:lnTo>
                  <a:lnTo>
                    <a:pt x="1567" y="1019"/>
                  </a:lnTo>
                  <a:lnTo>
                    <a:pt x="1567" y="1019"/>
                  </a:lnTo>
                  <a:lnTo>
                    <a:pt x="1566" y="1008"/>
                  </a:lnTo>
                  <a:lnTo>
                    <a:pt x="1564" y="1002"/>
                  </a:lnTo>
                  <a:lnTo>
                    <a:pt x="1560" y="997"/>
                  </a:lnTo>
                  <a:lnTo>
                    <a:pt x="1560" y="997"/>
                  </a:lnTo>
                  <a:lnTo>
                    <a:pt x="1555" y="995"/>
                  </a:lnTo>
                  <a:lnTo>
                    <a:pt x="1549" y="992"/>
                  </a:lnTo>
                  <a:lnTo>
                    <a:pt x="1549" y="992"/>
                  </a:lnTo>
                  <a:lnTo>
                    <a:pt x="1548" y="990"/>
                  </a:lnTo>
                  <a:lnTo>
                    <a:pt x="1548" y="986"/>
                  </a:lnTo>
                  <a:lnTo>
                    <a:pt x="1549" y="984"/>
                  </a:lnTo>
                  <a:lnTo>
                    <a:pt x="1551" y="983"/>
                  </a:lnTo>
                  <a:lnTo>
                    <a:pt x="1551" y="983"/>
                  </a:lnTo>
                  <a:lnTo>
                    <a:pt x="1555" y="981"/>
                  </a:lnTo>
                  <a:lnTo>
                    <a:pt x="1558" y="981"/>
                  </a:lnTo>
                  <a:lnTo>
                    <a:pt x="1562" y="981"/>
                  </a:lnTo>
                  <a:lnTo>
                    <a:pt x="1566" y="979"/>
                  </a:lnTo>
                  <a:lnTo>
                    <a:pt x="1566" y="979"/>
                  </a:lnTo>
                  <a:lnTo>
                    <a:pt x="1567" y="977"/>
                  </a:lnTo>
                  <a:lnTo>
                    <a:pt x="1569" y="973"/>
                  </a:lnTo>
                  <a:lnTo>
                    <a:pt x="1569" y="970"/>
                  </a:lnTo>
                  <a:lnTo>
                    <a:pt x="1569" y="966"/>
                  </a:lnTo>
                  <a:lnTo>
                    <a:pt x="1569" y="966"/>
                  </a:lnTo>
                  <a:lnTo>
                    <a:pt x="1564" y="959"/>
                  </a:lnTo>
                  <a:lnTo>
                    <a:pt x="1558" y="954"/>
                  </a:lnTo>
                  <a:lnTo>
                    <a:pt x="1549" y="954"/>
                  </a:lnTo>
                  <a:lnTo>
                    <a:pt x="1542" y="955"/>
                  </a:lnTo>
                  <a:lnTo>
                    <a:pt x="1542" y="955"/>
                  </a:lnTo>
                  <a:lnTo>
                    <a:pt x="1531" y="961"/>
                  </a:lnTo>
                  <a:lnTo>
                    <a:pt x="1531" y="961"/>
                  </a:lnTo>
                  <a:lnTo>
                    <a:pt x="1517" y="968"/>
                  </a:lnTo>
                  <a:lnTo>
                    <a:pt x="1510" y="973"/>
                  </a:lnTo>
                  <a:lnTo>
                    <a:pt x="1504" y="981"/>
                  </a:lnTo>
                  <a:lnTo>
                    <a:pt x="1504" y="981"/>
                  </a:lnTo>
                  <a:lnTo>
                    <a:pt x="1501" y="984"/>
                  </a:lnTo>
                  <a:lnTo>
                    <a:pt x="1499" y="986"/>
                  </a:lnTo>
                  <a:lnTo>
                    <a:pt x="1497" y="986"/>
                  </a:lnTo>
                  <a:lnTo>
                    <a:pt x="1497" y="986"/>
                  </a:lnTo>
                  <a:lnTo>
                    <a:pt x="1495" y="983"/>
                  </a:lnTo>
                  <a:lnTo>
                    <a:pt x="1495" y="979"/>
                  </a:lnTo>
                  <a:lnTo>
                    <a:pt x="1499" y="972"/>
                  </a:lnTo>
                  <a:lnTo>
                    <a:pt x="1499" y="972"/>
                  </a:lnTo>
                  <a:lnTo>
                    <a:pt x="1513" y="955"/>
                  </a:lnTo>
                  <a:lnTo>
                    <a:pt x="1513" y="955"/>
                  </a:lnTo>
                  <a:lnTo>
                    <a:pt x="1520" y="948"/>
                  </a:lnTo>
                  <a:lnTo>
                    <a:pt x="1528" y="943"/>
                  </a:lnTo>
                  <a:lnTo>
                    <a:pt x="1537" y="939"/>
                  </a:lnTo>
                  <a:lnTo>
                    <a:pt x="1548" y="935"/>
                  </a:lnTo>
                  <a:lnTo>
                    <a:pt x="1548" y="935"/>
                  </a:lnTo>
                  <a:lnTo>
                    <a:pt x="1562" y="935"/>
                  </a:lnTo>
                  <a:lnTo>
                    <a:pt x="1562" y="935"/>
                  </a:lnTo>
                  <a:lnTo>
                    <a:pt x="1600" y="935"/>
                  </a:lnTo>
                  <a:lnTo>
                    <a:pt x="1600" y="935"/>
                  </a:lnTo>
                  <a:lnTo>
                    <a:pt x="1615" y="935"/>
                  </a:lnTo>
                  <a:lnTo>
                    <a:pt x="1629" y="934"/>
                  </a:lnTo>
                  <a:lnTo>
                    <a:pt x="1629" y="934"/>
                  </a:lnTo>
                  <a:lnTo>
                    <a:pt x="1642" y="928"/>
                  </a:lnTo>
                  <a:lnTo>
                    <a:pt x="1642" y="928"/>
                  </a:lnTo>
                  <a:lnTo>
                    <a:pt x="1649" y="925"/>
                  </a:lnTo>
                  <a:lnTo>
                    <a:pt x="1658" y="919"/>
                  </a:lnTo>
                  <a:lnTo>
                    <a:pt x="1658" y="919"/>
                  </a:lnTo>
                  <a:lnTo>
                    <a:pt x="1660" y="916"/>
                  </a:lnTo>
                  <a:lnTo>
                    <a:pt x="1662" y="910"/>
                  </a:lnTo>
                  <a:lnTo>
                    <a:pt x="1662" y="907"/>
                  </a:lnTo>
                  <a:lnTo>
                    <a:pt x="1663" y="901"/>
                  </a:lnTo>
                  <a:lnTo>
                    <a:pt x="1663" y="901"/>
                  </a:lnTo>
                  <a:lnTo>
                    <a:pt x="1669" y="897"/>
                  </a:lnTo>
                  <a:lnTo>
                    <a:pt x="1674" y="896"/>
                  </a:lnTo>
                  <a:lnTo>
                    <a:pt x="1685" y="897"/>
                  </a:lnTo>
                  <a:lnTo>
                    <a:pt x="1696" y="899"/>
                  </a:lnTo>
                  <a:lnTo>
                    <a:pt x="1701" y="897"/>
                  </a:lnTo>
                  <a:lnTo>
                    <a:pt x="1707" y="896"/>
                  </a:lnTo>
                  <a:lnTo>
                    <a:pt x="1707" y="896"/>
                  </a:lnTo>
                  <a:lnTo>
                    <a:pt x="1710" y="890"/>
                  </a:lnTo>
                  <a:lnTo>
                    <a:pt x="1714" y="885"/>
                  </a:lnTo>
                  <a:lnTo>
                    <a:pt x="1716" y="879"/>
                  </a:lnTo>
                  <a:lnTo>
                    <a:pt x="1716" y="874"/>
                  </a:lnTo>
                  <a:lnTo>
                    <a:pt x="1716" y="874"/>
                  </a:lnTo>
                  <a:lnTo>
                    <a:pt x="1714" y="869"/>
                  </a:lnTo>
                  <a:lnTo>
                    <a:pt x="1712" y="865"/>
                  </a:lnTo>
                  <a:lnTo>
                    <a:pt x="1703" y="863"/>
                  </a:lnTo>
                  <a:lnTo>
                    <a:pt x="1703" y="863"/>
                  </a:lnTo>
                  <a:lnTo>
                    <a:pt x="1698" y="859"/>
                  </a:lnTo>
                  <a:lnTo>
                    <a:pt x="1694" y="858"/>
                  </a:lnTo>
                  <a:lnTo>
                    <a:pt x="1691" y="858"/>
                  </a:lnTo>
                  <a:lnTo>
                    <a:pt x="1691" y="858"/>
                  </a:lnTo>
                  <a:lnTo>
                    <a:pt x="1683" y="859"/>
                  </a:lnTo>
                  <a:lnTo>
                    <a:pt x="1678" y="863"/>
                  </a:lnTo>
                  <a:lnTo>
                    <a:pt x="1678" y="863"/>
                  </a:lnTo>
                  <a:lnTo>
                    <a:pt x="1665" y="870"/>
                  </a:lnTo>
                  <a:lnTo>
                    <a:pt x="1658" y="872"/>
                  </a:lnTo>
                  <a:lnTo>
                    <a:pt x="1651" y="872"/>
                  </a:lnTo>
                  <a:lnTo>
                    <a:pt x="1651" y="872"/>
                  </a:lnTo>
                  <a:lnTo>
                    <a:pt x="1645" y="872"/>
                  </a:lnTo>
                  <a:lnTo>
                    <a:pt x="1642" y="869"/>
                  </a:lnTo>
                  <a:lnTo>
                    <a:pt x="1640" y="865"/>
                  </a:lnTo>
                  <a:lnTo>
                    <a:pt x="1638" y="859"/>
                  </a:lnTo>
                  <a:lnTo>
                    <a:pt x="1638" y="859"/>
                  </a:lnTo>
                  <a:lnTo>
                    <a:pt x="1642" y="854"/>
                  </a:lnTo>
                  <a:lnTo>
                    <a:pt x="1645" y="850"/>
                  </a:lnTo>
                  <a:lnTo>
                    <a:pt x="1656" y="843"/>
                  </a:lnTo>
                  <a:lnTo>
                    <a:pt x="1656" y="843"/>
                  </a:lnTo>
                  <a:lnTo>
                    <a:pt x="1660" y="840"/>
                  </a:lnTo>
                  <a:lnTo>
                    <a:pt x="1662" y="836"/>
                  </a:lnTo>
                  <a:lnTo>
                    <a:pt x="1662" y="832"/>
                  </a:lnTo>
                  <a:lnTo>
                    <a:pt x="1658" y="829"/>
                  </a:lnTo>
                  <a:lnTo>
                    <a:pt x="1658" y="829"/>
                  </a:lnTo>
                  <a:lnTo>
                    <a:pt x="1651" y="827"/>
                  </a:lnTo>
                  <a:lnTo>
                    <a:pt x="1645" y="825"/>
                  </a:lnTo>
                  <a:lnTo>
                    <a:pt x="1633" y="823"/>
                  </a:lnTo>
                  <a:lnTo>
                    <a:pt x="1633" y="823"/>
                  </a:lnTo>
                  <a:lnTo>
                    <a:pt x="1625" y="821"/>
                  </a:lnTo>
                  <a:lnTo>
                    <a:pt x="1622" y="816"/>
                  </a:lnTo>
                  <a:lnTo>
                    <a:pt x="1622" y="811"/>
                  </a:lnTo>
                  <a:lnTo>
                    <a:pt x="1622" y="803"/>
                  </a:lnTo>
                  <a:lnTo>
                    <a:pt x="1622" y="803"/>
                  </a:lnTo>
                  <a:lnTo>
                    <a:pt x="1620" y="791"/>
                  </a:lnTo>
                  <a:lnTo>
                    <a:pt x="1620" y="791"/>
                  </a:lnTo>
                  <a:lnTo>
                    <a:pt x="1616" y="783"/>
                  </a:lnTo>
                  <a:lnTo>
                    <a:pt x="1615" y="776"/>
                  </a:lnTo>
                  <a:lnTo>
                    <a:pt x="1615" y="776"/>
                  </a:lnTo>
                  <a:lnTo>
                    <a:pt x="1613" y="758"/>
                  </a:lnTo>
                  <a:lnTo>
                    <a:pt x="1613" y="758"/>
                  </a:lnTo>
                  <a:lnTo>
                    <a:pt x="1611" y="751"/>
                  </a:lnTo>
                  <a:lnTo>
                    <a:pt x="1609" y="747"/>
                  </a:lnTo>
                  <a:lnTo>
                    <a:pt x="1607" y="742"/>
                  </a:lnTo>
                  <a:lnTo>
                    <a:pt x="1607" y="742"/>
                  </a:lnTo>
                  <a:lnTo>
                    <a:pt x="1596" y="733"/>
                  </a:lnTo>
                  <a:lnTo>
                    <a:pt x="1586" y="724"/>
                  </a:lnTo>
                  <a:lnTo>
                    <a:pt x="1586" y="724"/>
                  </a:lnTo>
                  <a:lnTo>
                    <a:pt x="1582" y="718"/>
                  </a:lnTo>
                  <a:lnTo>
                    <a:pt x="1582" y="715"/>
                  </a:lnTo>
                  <a:lnTo>
                    <a:pt x="1580" y="706"/>
                  </a:lnTo>
                  <a:lnTo>
                    <a:pt x="1580" y="706"/>
                  </a:lnTo>
                  <a:lnTo>
                    <a:pt x="1577" y="700"/>
                  </a:lnTo>
                  <a:lnTo>
                    <a:pt x="1573" y="695"/>
                  </a:lnTo>
                  <a:lnTo>
                    <a:pt x="1567" y="695"/>
                  </a:lnTo>
                  <a:lnTo>
                    <a:pt x="1562" y="697"/>
                  </a:lnTo>
                  <a:lnTo>
                    <a:pt x="1562" y="697"/>
                  </a:lnTo>
                  <a:lnTo>
                    <a:pt x="1558" y="700"/>
                  </a:lnTo>
                  <a:lnTo>
                    <a:pt x="1555" y="704"/>
                  </a:lnTo>
                  <a:lnTo>
                    <a:pt x="1549" y="715"/>
                  </a:lnTo>
                  <a:lnTo>
                    <a:pt x="1549" y="715"/>
                  </a:lnTo>
                  <a:lnTo>
                    <a:pt x="1542" y="720"/>
                  </a:lnTo>
                  <a:lnTo>
                    <a:pt x="1533" y="724"/>
                  </a:lnTo>
                  <a:lnTo>
                    <a:pt x="1522" y="724"/>
                  </a:lnTo>
                  <a:lnTo>
                    <a:pt x="1513" y="722"/>
                  </a:lnTo>
                  <a:lnTo>
                    <a:pt x="1513" y="722"/>
                  </a:lnTo>
                  <a:lnTo>
                    <a:pt x="1506" y="717"/>
                  </a:lnTo>
                  <a:lnTo>
                    <a:pt x="1499" y="711"/>
                  </a:lnTo>
                  <a:lnTo>
                    <a:pt x="1495" y="702"/>
                  </a:lnTo>
                  <a:lnTo>
                    <a:pt x="1493" y="695"/>
                  </a:lnTo>
                  <a:lnTo>
                    <a:pt x="1493" y="695"/>
                  </a:lnTo>
                  <a:lnTo>
                    <a:pt x="1491" y="679"/>
                  </a:lnTo>
                  <a:lnTo>
                    <a:pt x="1488" y="671"/>
                  </a:lnTo>
                  <a:lnTo>
                    <a:pt x="1482" y="664"/>
                  </a:lnTo>
                  <a:lnTo>
                    <a:pt x="1482" y="664"/>
                  </a:lnTo>
                  <a:lnTo>
                    <a:pt x="1475" y="659"/>
                  </a:lnTo>
                  <a:lnTo>
                    <a:pt x="1466" y="655"/>
                  </a:lnTo>
                  <a:lnTo>
                    <a:pt x="1459" y="650"/>
                  </a:lnTo>
                  <a:lnTo>
                    <a:pt x="1452" y="644"/>
                  </a:lnTo>
                  <a:lnTo>
                    <a:pt x="1452" y="644"/>
                  </a:lnTo>
                  <a:lnTo>
                    <a:pt x="1441" y="635"/>
                  </a:lnTo>
                  <a:lnTo>
                    <a:pt x="1435" y="630"/>
                  </a:lnTo>
                  <a:lnTo>
                    <a:pt x="1430" y="628"/>
                  </a:lnTo>
                  <a:lnTo>
                    <a:pt x="1430" y="628"/>
                  </a:lnTo>
                  <a:lnTo>
                    <a:pt x="1423" y="626"/>
                  </a:lnTo>
                  <a:lnTo>
                    <a:pt x="1414" y="628"/>
                  </a:lnTo>
                  <a:lnTo>
                    <a:pt x="1399" y="635"/>
                  </a:lnTo>
                  <a:lnTo>
                    <a:pt x="1399" y="635"/>
                  </a:lnTo>
                  <a:lnTo>
                    <a:pt x="1394" y="637"/>
                  </a:lnTo>
                  <a:lnTo>
                    <a:pt x="1386" y="639"/>
                  </a:lnTo>
                  <a:lnTo>
                    <a:pt x="1379" y="639"/>
                  </a:lnTo>
                  <a:lnTo>
                    <a:pt x="1374" y="641"/>
                  </a:lnTo>
                  <a:lnTo>
                    <a:pt x="1374" y="641"/>
                  </a:lnTo>
                  <a:lnTo>
                    <a:pt x="1370" y="642"/>
                  </a:lnTo>
                  <a:lnTo>
                    <a:pt x="1367" y="646"/>
                  </a:lnTo>
                  <a:lnTo>
                    <a:pt x="1367" y="650"/>
                  </a:lnTo>
                  <a:lnTo>
                    <a:pt x="1367" y="655"/>
                  </a:lnTo>
                  <a:lnTo>
                    <a:pt x="1368" y="666"/>
                  </a:lnTo>
                  <a:lnTo>
                    <a:pt x="1368" y="669"/>
                  </a:lnTo>
                  <a:lnTo>
                    <a:pt x="1367" y="675"/>
                  </a:lnTo>
                  <a:lnTo>
                    <a:pt x="1367" y="675"/>
                  </a:lnTo>
                  <a:lnTo>
                    <a:pt x="1365" y="679"/>
                  </a:lnTo>
                  <a:lnTo>
                    <a:pt x="1363" y="680"/>
                  </a:lnTo>
                  <a:lnTo>
                    <a:pt x="1365" y="684"/>
                  </a:lnTo>
                  <a:lnTo>
                    <a:pt x="1365" y="684"/>
                  </a:lnTo>
                  <a:lnTo>
                    <a:pt x="1367" y="688"/>
                  </a:lnTo>
                  <a:lnTo>
                    <a:pt x="1368" y="691"/>
                  </a:lnTo>
                  <a:lnTo>
                    <a:pt x="1368" y="691"/>
                  </a:lnTo>
                  <a:lnTo>
                    <a:pt x="1368" y="695"/>
                  </a:lnTo>
                  <a:lnTo>
                    <a:pt x="1367" y="698"/>
                  </a:lnTo>
                  <a:lnTo>
                    <a:pt x="1363" y="704"/>
                  </a:lnTo>
                  <a:lnTo>
                    <a:pt x="1363" y="704"/>
                  </a:lnTo>
                  <a:lnTo>
                    <a:pt x="1359" y="709"/>
                  </a:lnTo>
                  <a:lnTo>
                    <a:pt x="1354" y="713"/>
                  </a:lnTo>
                  <a:lnTo>
                    <a:pt x="1350" y="717"/>
                  </a:lnTo>
                  <a:lnTo>
                    <a:pt x="1348" y="722"/>
                  </a:lnTo>
                  <a:lnTo>
                    <a:pt x="1348" y="722"/>
                  </a:lnTo>
                  <a:lnTo>
                    <a:pt x="1348" y="726"/>
                  </a:lnTo>
                  <a:lnTo>
                    <a:pt x="1350" y="729"/>
                  </a:lnTo>
                  <a:lnTo>
                    <a:pt x="1356" y="733"/>
                  </a:lnTo>
                  <a:lnTo>
                    <a:pt x="1361" y="736"/>
                  </a:lnTo>
                  <a:lnTo>
                    <a:pt x="1367" y="740"/>
                  </a:lnTo>
                  <a:lnTo>
                    <a:pt x="1367" y="740"/>
                  </a:lnTo>
                  <a:lnTo>
                    <a:pt x="1370" y="747"/>
                  </a:lnTo>
                  <a:lnTo>
                    <a:pt x="1372" y="753"/>
                  </a:lnTo>
                  <a:lnTo>
                    <a:pt x="1372" y="753"/>
                  </a:lnTo>
                  <a:lnTo>
                    <a:pt x="1377" y="764"/>
                  </a:lnTo>
                  <a:lnTo>
                    <a:pt x="1381" y="773"/>
                  </a:lnTo>
                  <a:lnTo>
                    <a:pt x="1381" y="773"/>
                  </a:lnTo>
                  <a:lnTo>
                    <a:pt x="1383" y="785"/>
                  </a:lnTo>
                  <a:lnTo>
                    <a:pt x="1385" y="791"/>
                  </a:lnTo>
                  <a:lnTo>
                    <a:pt x="1383" y="796"/>
                  </a:lnTo>
                  <a:lnTo>
                    <a:pt x="1383" y="796"/>
                  </a:lnTo>
                  <a:lnTo>
                    <a:pt x="1377" y="807"/>
                  </a:lnTo>
                  <a:lnTo>
                    <a:pt x="1374" y="812"/>
                  </a:lnTo>
                  <a:lnTo>
                    <a:pt x="1368" y="816"/>
                  </a:lnTo>
                  <a:lnTo>
                    <a:pt x="1368" y="816"/>
                  </a:lnTo>
                  <a:lnTo>
                    <a:pt x="1359" y="821"/>
                  </a:lnTo>
                  <a:lnTo>
                    <a:pt x="1354" y="825"/>
                  </a:lnTo>
                  <a:lnTo>
                    <a:pt x="1350" y="831"/>
                  </a:lnTo>
                  <a:lnTo>
                    <a:pt x="1350" y="831"/>
                  </a:lnTo>
                  <a:lnTo>
                    <a:pt x="1347" y="836"/>
                  </a:lnTo>
                  <a:lnTo>
                    <a:pt x="1347" y="843"/>
                  </a:lnTo>
                  <a:lnTo>
                    <a:pt x="1350" y="859"/>
                  </a:lnTo>
                  <a:lnTo>
                    <a:pt x="1350" y="859"/>
                  </a:lnTo>
                  <a:lnTo>
                    <a:pt x="1350" y="865"/>
                  </a:lnTo>
                  <a:lnTo>
                    <a:pt x="1350" y="870"/>
                  </a:lnTo>
                  <a:lnTo>
                    <a:pt x="1348" y="878"/>
                  </a:lnTo>
                  <a:lnTo>
                    <a:pt x="1347" y="881"/>
                  </a:lnTo>
                  <a:lnTo>
                    <a:pt x="1347" y="881"/>
                  </a:lnTo>
                  <a:lnTo>
                    <a:pt x="1341" y="887"/>
                  </a:lnTo>
                  <a:lnTo>
                    <a:pt x="1336" y="888"/>
                  </a:lnTo>
                  <a:lnTo>
                    <a:pt x="1329" y="890"/>
                  </a:lnTo>
                  <a:lnTo>
                    <a:pt x="1323" y="890"/>
                  </a:lnTo>
                  <a:lnTo>
                    <a:pt x="1323" y="890"/>
                  </a:lnTo>
                  <a:lnTo>
                    <a:pt x="1318" y="888"/>
                  </a:lnTo>
                  <a:lnTo>
                    <a:pt x="1316" y="887"/>
                  </a:lnTo>
                  <a:lnTo>
                    <a:pt x="1310" y="879"/>
                  </a:lnTo>
                  <a:lnTo>
                    <a:pt x="1307" y="870"/>
                  </a:lnTo>
                  <a:lnTo>
                    <a:pt x="1305" y="863"/>
                  </a:lnTo>
                  <a:lnTo>
                    <a:pt x="1305" y="863"/>
                  </a:lnTo>
                  <a:lnTo>
                    <a:pt x="1303" y="854"/>
                  </a:lnTo>
                  <a:lnTo>
                    <a:pt x="1303" y="843"/>
                  </a:lnTo>
                  <a:lnTo>
                    <a:pt x="1303" y="832"/>
                  </a:lnTo>
                  <a:lnTo>
                    <a:pt x="1301" y="829"/>
                  </a:lnTo>
                  <a:lnTo>
                    <a:pt x="1298" y="825"/>
                  </a:lnTo>
                  <a:lnTo>
                    <a:pt x="1298" y="825"/>
                  </a:lnTo>
                  <a:lnTo>
                    <a:pt x="1291" y="820"/>
                  </a:lnTo>
                  <a:lnTo>
                    <a:pt x="1281" y="816"/>
                  </a:lnTo>
                  <a:lnTo>
                    <a:pt x="1263" y="812"/>
                  </a:lnTo>
                  <a:lnTo>
                    <a:pt x="1263" y="812"/>
                  </a:lnTo>
                  <a:lnTo>
                    <a:pt x="1253" y="811"/>
                  </a:lnTo>
                  <a:lnTo>
                    <a:pt x="1243" y="805"/>
                  </a:lnTo>
                  <a:lnTo>
                    <a:pt x="1225" y="793"/>
                  </a:lnTo>
                  <a:lnTo>
                    <a:pt x="1225" y="793"/>
                  </a:lnTo>
                  <a:lnTo>
                    <a:pt x="1216" y="785"/>
                  </a:lnTo>
                  <a:lnTo>
                    <a:pt x="1205" y="780"/>
                  </a:lnTo>
                  <a:lnTo>
                    <a:pt x="1205" y="780"/>
                  </a:lnTo>
                  <a:lnTo>
                    <a:pt x="1193" y="776"/>
                  </a:lnTo>
                  <a:lnTo>
                    <a:pt x="1180" y="773"/>
                  </a:lnTo>
                  <a:lnTo>
                    <a:pt x="1180" y="773"/>
                  </a:lnTo>
                  <a:lnTo>
                    <a:pt x="1166" y="769"/>
                  </a:lnTo>
                  <a:lnTo>
                    <a:pt x="1151" y="760"/>
                  </a:lnTo>
                  <a:lnTo>
                    <a:pt x="1146" y="756"/>
                  </a:lnTo>
                  <a:lnTo>
                    <a:pt x="1140" y="749"/>
                  </a:lnTo>
                  <a:lnTo>
                    <a:pt x="1137" y="742"/>
                  </a:lnTo>
                  <a:lnTo>
                    <a:pt x="1135" y="735"/>
                  </a:lnTo>
                  <a:lnTo>
                    <a:pt x="1135" y="735"/>
                  </a:lnTo>
                  <a:lnTo>
                    <a:pt x="1131" y="727"/>
                  </a:lnTo>
                  <a:lnTo>
                    <a:pt x="1126" y="720"/>
                  </a:lnTo>
                  <a:lnTo>
                    <a:pt x="1122" y="713"/>
                  </a:lnTo>
                  <a:lnTo>
                    <a:pt x="1117" y="706"/>
                  </a:lnTo>
                  <a:lnTo>
                    <a:pt x="1117" y="706"/>
                  </a:lnTo>
                  <a:lnTo>
                    <a:pt x="1115" y="695"/>
                  </a:lnTo>
                  <a:lnTo>
                    <a:pt x="1115" y="684"/>
                  </a:lnTo>
                  <a:lnTo>
                    <a:pt x="1119" y="675"/>
                  </a:lnTo>
                  <a:lnTo>
                    <a:pt x="1124" y="666"/>
                  </a:lnTo>
                  <a:lnTo>
                    <a:pt x="1124" y="666"/>
                  </a:lnTo>
                  <a:lnTo>
                    <a:pt x="1133" y="655"/>
                  </a:lnTo>
                  <a:lnTo>
                    <a:pt x="1144" y="648"/>
                  </a:lnTo>
                  <a:lnTo>
                    <a:pt x="1144" y="648"/>
                  </a:lnTo>
                  <a:lnTo>
                    <a:pt x="1153" y="641"/>
                  </a:lnTo>
                  <a:lnTo>
                    <a:pt x="1160" y="633"/>
                  </a:lnTo>
                  <a:lnTo>
                    <a:pt x="1160" y="633"/>
                  </a:lnTo>
                  <a:lnTo>
                    <a:pt x="1164" y="628"/>
                  </a:lnTo>
                  <a:lnTo>
                    <a:pt x="1166" y="622"/>
                  </a:lnTo>
                  <a:lnTo>
                    <a:pt x="1167" y="617"/>
                  </a:lnTo>
                  <a:lnTo>
                    <a:pt x="1169" y="613"/>
                  </a:lnTo>
                  <a:lnTo>
                    <a:pt x="1169" y="613"/>
                  </a:lnTo>
                  <a:lnTo>
                    <a:pt x="1173" y="610"/>
                  </a:lnTo>
                  <a:lnTo>
                    <a:pt x="1178" y="606"/>
                  </a:lnTo>
                  <a:lnTo>
                    <a:pt x="1178" y="606"/>
                  </a:lnTo>
                  <a:lnTo>
                    <a:pt x="1195" y="601"/>
                  </a:lnTo>
                  <a:lnTo>
                    <a:pt x="1209" y="595"/>
                  </a:lnTo>
                  <a:lnTo>
                    <a:pt x="1209" y="595"/>
                  </a:lnTo>
                  <a:lnTo>
                    <a:pt x="1216" y="592"/>
                  </a:lnTo>
                  <a:lnTo>
                    <a:pt x="1218" y="590"/>
                  </a:lnTo>
                  <a:lnTo>
                    <a:pt x="1220" y="586"/>
                  </a:lnTo>
                  <a:lnTo>
                    <a:pt x="1220" y="586"/>
                  </a:lnTo>
                  <a:lnTo>
                    <a:pt x="1216" y="579"/>
                  </a:lnTo>
                  <a:lnTo>
                    <a:pt x="1213" y="574"/>
                  </a:lnTo>
                  <a:lnTo>
                    <a:pt x="1213" y="574"/>
                  </a:lnTo>
                  <a:lnTo>
                    <a:pt x="1209" y="570"/>
                  </a:lnTo>
                  <a:lnTo>
                    <a:pt x="1205" y="568"/>
                  </a:lnTo>
                  <a:lnTo>
                    <a:pt x="1196" y="566"/>
                  </a:lnTo>
                  <a:lnTo>
                    <a:pt x="1196" y="566"/>
                  </a:lnTo>
                  <a:lnTo>
                    <a:pt x="1191" y="566"/>
                  </a:lnTo>
                  <a:lnTo>
                    <a:pt x="1184" y="566"/>
                  </a:lnTo>
                  <a:lnTo>
                    <a:pt x="1182" y="565"/>
                  </a:lnTo>
                  <a:lnTo>
                    <a:pt x="1180" y="563"/>
                  </a:lnTo>
                  <a:lnTo>
                    <a:pt x="1180" y="561"/>
                  </a:lnTo>
                  <a:lnTo>
                    <a:pt x="1182" y="557"/>
                  </a:lnTo>
                  <a:lnTo>
                    <a:pt x="1182" y="557"/>
                  </a:lnTo>
                  <a:lnTo>
                    <a:pt x="1184" y="555"/>
                  </a:lnTo>
                  <a:lnTo>
                    <a:pt x="1186" y="554"/>
                  </a:lnTo>
                  <a:lnTo>
                    <a:pt x="1193" y="552"/>
                  </a:lnTo>
                  <a:lnTo>
                    <a:pt x="1205" y="554"/>
                  </a:lnTo>
                  <a:lnTo>
                    <a:pt x="1205" y="554"/>
                  </a:lnTo>
                  <a:lnTo>
                    <a:pt x="1215" y="557"/>
                  </a:lnTo>
                  <a:lnTo>
                    <a:pt x="1220" y="559"/>
                  </a:lnTo>
                  <a:lnTo>
                    <a:pt x="1224" y="559"/>
                  </a:lnTo>
                  <a:lnTo>
                    <a:pt x="1224" y="559"/>
                  </a:lnTo>
                  <a:lnTo>
                    <a:pt x="1227" y="557"/>
                  </a:lnTo>
                  <a:lnTo>
                    <a:pt x="1231" y="555"/>
                  </a:lnTo>
                  <a:lnTo>
                    <a:pt x="1234" y="550"/>
                  </a:lnTo>
                  <a:lnTo>
                    <a:pt x="1238" y="543"/>
                  </a:lnTo>
                  <a:lnTo>
                    <a:pt x="1242" y="539"/>
                  </a:lnTo>
                  <a:lnTo>
                    <a:pt x="1245" y="537"/>
                  </a:lnTo>
                  <a:lnTo>
                    <a:pt x="1245" y="537"/>
                  </a:lnTo>
                  <a:lnTo>
                    <a:pt x="1249" y="537"/>
                  </a:lnTo>
                  <a:lnTo>
                    <a:pt x="1253" y="537"/>
                  </a:lnTo>
                  <a:lnTo>
                    <a:pt x="1258" y="541"/>
                  </a:lnTo>
                  <a:lnTo>
                    <a:pt x="1258" y="541"/>
                  </a:lnTo>
                  <a:lnTo>
                    <a:pt x="1263" y="541"/>
                  </a:lnTo>
                  <a:lnTo>
                    <a:pt x="1267" y="541"/>
                  </a:lnTo>
                  <a:lnTo>
                    <a:pt x="1276" y="539"/>
                  </a:lnTo>
                  <a:lnTo>
                    <a:pt x="1291" y="530"/>
                  </a:lnTo>
                  <a:lnTo>
                    <a:pt x="1291" y="530"/>
                  </a:lnTo>
                  <a:lnTo>
                    <a:pt x="1305" y="525"/>
                  </a:lnTo>
                  <a:lnTo>
                    <a:pt x="1320" y="521"/>
                  </a:lnTo>
                  <a:lnTo>
                    <a:pt x="1320" y="521"/>
                  </a:lnTo>
                  <a:lnTo>
                    <a:pt x="1325" y="519"/>
                  </a:lnTo>
                  <a:lnTo>
                    <a:pt x="1329" y="516"/>
                  </a:lnTo>
                  <a:lnTo>
                    <a:pt x="1330" y="512"/>
                  </a:lnTo>
                  <a:lnTo>
                    <a:pt x="1330" y="507"/>
                  </a:lnTo>
                  <a:lnTo>
                    <a:pt x="1330" y="507"/>
                  </a:lnTo>
                  <a:lnTo>
                    <a:pt x="1329" y="499"/>
                  </a:lnTo>
                  <a:lnTo>
                    <a:pt x="1323" y="496"/>
                  </a:lnTo>
                  <a:lnTo>
                    <a:pt x="1320" y="492"/>
                  </a:lnTo>
                  <a:lnTo>
                    <a:pt x="1314" y="487"/>
                  </a:lnTo>
                  <a:lnTo>
                    <a:pt x="1314" y="487"/>
                  </a:lnTo>
                  <a:lnTo>
                    <a:pt x="1312" y="480"/>
                  </a:lnTo>
                  <a:lnTo>
                    <a:pt x="1312" y="480"/>
                  </a:lnTo>
                  <a:lnTo>
                    <a:pt x="1312" y="472"/>
                  </a:lnTo>
                  <a:lnTo>
                    <a:pt x="1312" y="465"/>
                  </a:lnTo>
                  <a:lnTo>
                    <a:pt x="1312" y="465"/>
                  </a:lnTo>
                  <a:lnTo>
                    <a:pt x="1314" y="460"/>
                  </a:lnTo>
                  <a:lnTo>
                    <a:pt x="1314" y="458"/>
                  </a:lnTo>
                  <a:lnTo>
                    <a:pt x="1314" y="456"/>
                  </a:lnTo>
                  <a:lnTo>
                    <a:pt x="1314" y="456"/>
                  </a:lnTo>
                  <a:lnTo>
                    <a:pt x="1312" y="452"/>
                  </a:lnTo>
                  <a:lnTo>
                    <a:pt x="1309" y="451"/>
                  </a:lnTo>
                  <a:lnTo>
                    <a:pt x="1301" y="447"/>
                  </a:lnTo>
                  <a:lnTo>
                    <a:pt x="1301" y="447"/>
                  </a:lnTo>
                  <a:lnTo>
                    <a:pt x="1298" y="442"/>
                  </a:lnTo>
                  <a:lnTo>
                    <a:pt x="1292" y="438"/>
                  </a:lnTo>
                  <a:lnTo>
                    <a:pt x="1292" y="438"/>
                  </a:lnTo>
                  <a:lnTo>
                    <a:pt x="1280" y="438"/>
                  </a:lnTo>
                  <a:lnTo>
                    <a:pt x="1267" y="438"/>
                  </a:lnTo>
                  <a:lnTo>
                    <a:pt x="1267" y="438"/>
                  </a:lnTo>
                  <a:lnTo>
                    <a:pt x="1263" y="440"/>
                  </a:lnTo>
                  <a:lnTo>
                    <a:pt x="1260" y="443"/>
                  </a:lnTo>
                  <a:lnTo>
                    <a:pt x="1258" y="447"/>
                  </a:lnTo>
                  <a:lnTo>
                    <a:pt x="1260" y="451"/>
                  </a:lnTo>
                  <a:lnTo>
                    <a:pt x="1260" y="451"/>
                  </a:lnTo>
                  <a:lnTo>
                    <a:pt x="1262" y="454"/>
                  </a:lnTo>
                  <a:lnTo>
                    <a:pt x="1265" y="458"/>
                  </a:lnTo>
                  <a:lnTo>
                    <a:pt x="1269" y="461"/>
                  </a:lnTo>
                  <a:lnTo>
                    <a:pt x="1269" y="463"/>
                  </a:lnTo>
                  <a:lnTo>
                    <a:pt x="1267" y="465"/>
                  </a:lnTo>
                  <a:lnTo>
                    <a:pt x="1267" y="465"/>
                  </a:lnTo>
                  <a:lnTo>
                    <a:pt x="1263" y="465"/>
                  </a:lnTo>
                  <a:lnTo>
                    <a:pt x="1260" y="467"/>
                  </a:lnTo>
                  <a:lnTo>
                    <a:pt x="1260" y="467"/>
                  </a:lnTo>
                  <a:lnTo>
                    <a:pt x="1256" y="469"/>
                  </a:lnTo>
                  <a:lnTo>
                    <a:pt x="1254" y="474"/>
                  </a:lnTo>
                  <a:lnTo>
                    <a:pt x="1254" y="474"/>
                  </a:lnTo>
                  <a:lnTo>
                    <a:pt x="1253" y="476"/>
                  </a:lnTo>
                  <a:lnTo>
                    <a:pt x="1253" y="480"/>
                  </a:lnTo>
                  <a:lnTo>
                    <a:pt x="1254" y="487"/>
                  </a:lnTo>
                  <a:lnTo>
                    <a:pt x="1254" y="487"/>
                  </a:lnTo>
                  <a:lnTo>
                    <a:pt x="1253" y="490"/>
                  </a:lnTo>
                  <a:lnTo>
                    <a:pt x="1249" y="494"/>
                  </a:lnTo>
                  <a:lnTo>
                    <a:pt x="1249" y="494"/>
                  </a:lnTo>
                  <a:lnTo>
                    <a:pt x="1240" y="507"/>
                  </a:lnTo>
                  <a:lnTo>
                    <a:pt x="1234" y="510"/>
                  </a:lnTo>
                  <a:lnTo>
                    <a:pt x="1231" y="512"/>
                  </a:lnTo>
                  <a:lnTo>
                    <a:pt x="1227" y="512"/>
                  </a:lnTo>
                  <a:lnTo>
                    <a:pt x="1227" y="512"/>
                  </a:lnTo>
                  <a:lnTo>
                    <a:pt x="1224" y="510"/>
                  </a:lnTo>
                  <a:lnTo>
                    <a:pt x="1220" y="508"/>
                  </a:lnTo>
                  <a:lnTo>
                    <a:pt x="1216" y="501"/>
                  </a:lnTo>
                  <a:lnTo>
                    <a:pt x="1216" y="501"/>
                  </a:lnTo>
                  <a:lnTo>
                    <a:pt x="1213" y="492"/>
                  </a:lnTo>
                  <a:lnTo>
                    <a:pt x="1213" y="483"/>
                  </a:lnTo>
                  <a:lnTo>
                    <a:pt x="1215" y="465"/>
                  </a:lnTo>
                  <a:lnTo>
                    <a:pt x="1215" y="465"/>
                  </a:lnTo>
                  <a:lnTo>
                    <a:pt x="1213" y="460"/>
                  </a:lnTo>
                  <a:lnTo>
                    <a:pt x="1211" y="454"/>
                  </a:lnTo>
                  <a:lnTo>
                    <a:pt x="1207" y="452"/>
                  </a:lnTo>
                  <a:lnTo>
                    <a:pt x="1205" y="451"/>
                  </a:lnTo>
                  <a:lnTo>
                    <a:pt x="1202" y="452"/>
                  </a:lnTo>
                  <a:lnTo>
                    <a:pt x="1198" y="454"/>
                  </a:lnTo>
                  <a:lnTo>
                    <a:pt x="1198" y="454"/>
                  </a:lnTo>
                  <a:lnTo>
                    <a:pt x="1196" y="458"/>
                  </a:lnTo>
                  <a:lnTo>
                    <a:pt x="1196" y="461"/>
                  </a:lnTo>
                  <a:lnTo>
                    <a:pt x="1195" y="470"/>
                  </a:lnTo>
                  <a:lnTo>
                    <a:pt x="1193" y="474"/>
                  </a:lnTo>
                  <a:lnTo>
                    <a:pt x="1191" y="476"/>
                  </a:lnTo>
                  <a:lnTo>
                    <a:pt x="1189" y="478"/>
                  </a:lnTo>
                  <a:lnTo>
                    <a:pt x="1184" y="476"/>
                  </a:lnTo>
                  <a:lnTo>
                    <a:pt x="1184" y="476"/>
                  </a:lnTo>
                  <a:lnTo>
                    <a:pt x="1180" y="472"/>
                  </a:lnTo>
                  <a:lnTo>
                    <a:pt x="1178" y="467"/>
                  </a:lnTo>
                  <a:lnTo>
                    <a:pt x="1178" y="467"/>
                  </a:lnTo>
                  <a:lnTo>
                    <a:pt x="1175" y="456"/>
                  </a:lnTo>
                  <a:lnTo>
                    <a:pt x="1173" y="452"/>
                  </a:lnTo>
                  <a:lnTo>
                    <a:pt x="1167" y="451"/>
                  </a:lnTo>
                  <a:lnTo>
                    <a:pt x="1167" y="451"/>
                  </a:lnTo>
                  <a:lnTo>
                    <a:pt x="1164" y="449"/>
                  </a:lnTo>
                  <a:lnTo>
                    <a:pt x="1160" y="445"/>
                  </a:lnTo>
                  <a:lnTo>
                    <a:pt x="1155" y="438"/>
                  </a:lnTo>
                  <a:lnTo>
                    <a:pt x="1155" y="438"/>
                  </a:lnTo>
                  <a:lnTo>
                    <a:pt x="1155" y="434"/>
                  </a:lnTo>
                  <a:lnTo>
                    <a:pt x="1155" y="431"/>
                  </a:lnTo>
                  <a:lnTo>
                    <a:pt x="1155" y="431"/>
                  </a:lnTo>
                  <a:lnTo>
                    <a:pt x="1157" y="427"/>
                  </a:lnTo>
                  <a:lnTo>
                    <a:pt x="1157" y="425"/>
                  </a:lnTo>
                  <a:lnTo>
                    <a:pt x="1157" y="423"/>
                  </a:lnTo>
                  <a:lnTo>
                    <a:pt x="1157" y="423"/>
                  </a:lnTo>
                  <a:lnTo>
                    <a:pt x="1155" y="422"/>
                  </a:lnTo>
                  <a:lnTo>
                    <a:pt x="1151" y="422"/>
                  </a:lnTo>
                  <a:lnTo>
                    <a:pt x="1151" y="422"/>
                  </a:lnTo>
                  <a:lnTo>
                    <a:pt x="1149" y="420"/>
                  </a:lnTo>
                  <a:lnTo>
                    <a:pt x="1149" y="418"/>
                  </a:lnTo>
                  <a:lnTo>
                    <a:pt x="1151" y="416"/>
                  </a:lnTo>
                  <a:lnTo>
                    <a:pt x="1151" y="416"/>
                  </a:lnTo>
                  <a:lnTo>
                    <a:pt x="1155" y="416"/>
                  </a:lnTo>
                  <a:lnTo>
                    <a:pt x="1157" y="416"/>
                  </a:lnTo>
                  <a:lnTo>
                    <a:pt x="1160" y="418"/>
                  </a:lnTo>
                  <a:lnTo>
                    <a:pt x="1162" y="416"/>
                  </a:lnTo>
                  <a:lnTo>
                    <a:pt x="1162" y="416"/>
                  </a:lnTo>
                  <a:lnTo>
                    <a:pt x="1164" y="414"/>
                  </a:lnTo>
                  <a:lnTo>
                    <a:pt x="1164" y="411"/>
                  </a:lnTo>
                  <a:lnTo>
                    <a:pt x="1160" y="405"/>
                  </a:lnTo>
                  <a:lnTo>
                    <a:pt x="1160" y="405"/>
                  </a:lnTo>
                  <a:lnTo>
                    <a:pt x="1157" y="402"/>
                  </a:lnTo>
                  <a:lnTo>
                    <a:pt x="1151" y="400"/>
                  </a:lnTo>
                  <a:lnTo>
                    <a:pt x="1142" y="396"/>
                  </a:lnTo>
                  <a:lnTo>
                    <a:pt x="1142" y="396"/>
                  </a:lnTo>
                  <a:lnTo>
                    <a:pt x="1128" y="385"/>
                  </a:lnTo>
                  <a:lnTo>
                    <a:pt x="1128" y="385"/>
                  </a:lnTo>
                  <a:lnTo>
                    <a:pt x="1124" y="384"/>
                  </a:lnTo>
                  <a:lnTo>
                    <a:pt x="1120" y="378"/>
                  </a:lnTo>
                  <a:lnTo>
                    <a:pt x="1117" y="373"/>
                  </a:lnTo>
                  <a:lnTo>
                    <a:pt x="1117" y="369"/>
                  </a:lnTo>
                  <a:lnTo>
                    <a:pt x="1117" y="369"/>
                  </a:lnTo>
                  <a:lnTo>
                    <a:pt x="1120" y="366"/>
                  </a:lnTo>
                  <a:lnTo>
                    <a:pt x="1124" y="364"/>
                  </a:lnTo>
                  <a:lnTo>
                    <a:pt x="1124" y="362"/>
                  </a:lnTo>
                  <a:lnTo>
                    <a:pt x="1124" y="362"/>
                  </a:lnTo>
                  <a:lnTo>
                    <a:pt x="1124" y="356"/>
                  </a:lnTo>
                  <a:lnTo>
                    <a:pt x="1122" y="353"/>
                  </a:lnTo>
                  <a:lnTo>
                    <a:pt x="1122" y="353"/>
                  </a:lnTo>
                  <a:lnTo>
                    <a:pt x="1122" y="351"/>
                  </a:lnTo>
                  <a:lnTo>
                    <a:pt x="1126" y="349"/>
                  </a:lnTo>
                  <a:lnTo>
                    <a:pt x="1135" y="347"/>
                  </a:lnTo>
                  <a:lnTo>
                    <a:pt x="1135" y="347"/>
                  </a:lnTo>
                  <a:lnTo>
                    <a:pt x="1142" y="346"/>
                  </a:lnTo>
                  <a:lnTo>
                    <a:pt x="1149" y="344"/>
                  </a:lnTo>
                  <a:lnTo>
                    <a:pt x="1149" y="344"/>
                  </a:lnTo>
                  <a:lnTo>
                    <a:pt x="1157" y="346"/>
                  </a:lnTo>
                  <a:lnTo>
                    <a:pt x="1160" y="346"/>
                  </a:lnTo>
                  <a:lnTo>
                    <a:pt x="1164" y="344"/>
                  </a:lnTo>
                  <a:lnTo>
                    <a:pt x="1164" y="344"/>
                  </a:lnTo>
                  <a:lnTo>
                    <a:pt x="1169" y="340"/>
                  </a:lnTo>
                  <a:lnTo>
                    <a:pt x="1173" y="335"/>
                  </a:lnTo>
                  <a:lnTo>
                    <a:pt x="1175" y="328"/>
                  </a:lnTo>
                  <a:lnTo>
                    <a:pt x="1175" y="324"/>
                  </a:lnTo>
                  <a:lnTo>
                    <a:pt x="1173" y="320"/>
                  </a:lnTo>
                  <a:lnTo>
                    <a:pt x="1173" y="320"/>
                  </a:lnTo>
                  <a:lnTo>
                    <a:pt x="1169" y="317"/>
                  </a:lnTo>
                  <a:lnTo>
                    <a:pt x="1162" y="311"/>
                  </a:lnTo>
                  <a:lnTo>
                    <a:pt x="1151" y="306"/>
                  </a:lnTo>
                  <a:lnTo>
                    <a:pt x="1151" y="306"/>
                  </a:lnTo>
                  <a:lnTo>
                    <a:pt x="1135" y="304"/>
                  </a:lnTo>
                  <a:lnTo>
                    <a:pt x="1126" y="304"/>
                  </a:lnTo>
                  <a:lnTo>
                    <a:pt x="1119" y="304"/>
                  </a:lnTo>
                  <a:lnTo>
                    <a:pt x="1119" y="304"/>
                  </a:lnTo>
                  <a:lnTo>
                    <a:pt x="1108" y="309"/>
                  </a:lnTo>
                  <a:lnTo>
                    <a:pt x="1108" y="309"/>
                  </a:lnTo>
                  <a:lnTo>
                    <a:pt x="1102" y="311"/>
                  </a:lnTo>
                  <a:lnTo>
                    <a:pt x="1099" y="313"/>
                  </a:lnTo>
                  <a:lnTo>
                    <a:pt x="1099" y="313"/>
                  </a:lnTo>
                  <a:lnTo>
                    <a:pt x="1095" y="318"/>
                  </a:lnTo>
                  <a:lnTo>
                    <a:pt x="1095" y="326"/>
                  </a:lnTo>
                  <a:lnTo>
                    <a:pt x="1097" y="331"/>
                  </a:lnTo>
                  <a:lnTo>
                    <a:pt x="1099" y="337"/>
                  </a:lnTo>
                  <a:lnTo>
                    <a:pt x="1099" y="337"/>
                  </a:lnTo>
                  <a:lnTo>
                    <a:pt x="1100" y="340"/>
                  </a:lnTo>
                  <a:lnTo>
                    <a:pt x="1102" y="346"/>
                  </a:lnTo>
                  <a:lnTo>
                    <a:pt x="1102" y="346"/>
                  </a:lnTo>
                  <a:lnTo>
                    <a:pt x="1102" y="351"/>
                  </a:lnTo>
                  <a:lnTo>
                    <a:pt x="1100" y="355"/>
                  </a:lnTo>
                  <a:lnTo>
                    <a:pt x="1102" y="356"/>
                  </a:lnTo>
                  <a:lnTo>
                    <a:pt x="1102" y="356"/>
                  </a:lnTo>
                  <a:lnTo>
                    <a:pt x="1106" y="360"/>
                  </a:lnTo>
                  <a:lnTo>
                    <a:pt x="1108" y="362"/>
                  </a:lnTo>
                  <a:lnTo>
                    <a:pt x="1110" y="364"/>
                  </a:lnTo>
                  <a:lnTo>
                    <a:pt x="1110" y="364"/>
                  </a:lnTo>
                  <a:lnTo>
                    <a:pt x="1110" y="369"/>
                  </a:lnTo>
                  <a:lnTo>
                    <a:pt x="1108" y="373"/>
                  </a:lnTo>
                  <a:lnTo>
                    <a:pt x="1100" y="378"/>
                  </a:lnTo>
                  <a:lnTo>
                    <a:pt x="1100" y="378"/>
                  </a:lnTo>
                  <a:lnTo>
                    <a:pt x="1097" y="385"/>
                  </a:lnTo>
                  <a:lnTo>
                    <a:pt x="1095" y="394"/>
                  </a:lnTo>
                  <a:lnTo>
                    <a:pt x="1095" y="394"/>
                  </a:lnTo>
                  <a:lnTo>
                    <a:pt x="1093" y="398"/>
                  </a:lnTo>
                  <a:lnTo>
                    <a:pt x="1090" y="402"/>
                  </a:lnTo>
                  <a:lnTo>
                    <a:pt x="1090" y="402"/>
                  </a:lnTo>
                  <a:lnTo>
                    <a:pt x="1086" y="407"/>
                  </a:lnTo>
                  <a:lnTo>
                    <a:pt x="1082" y="416"/>
                  </a:lnTo>
                  <a:lnTo>
                    <a:pt x="1082" y="416"/>
                  </a:lnTo>
                  <a:lnTo>
                    <a:pt x="1082" y="420"/>
                  </a:lnTo>
                  <a:lnTo>
                    <a:pt x="1084" y="425"/>
                  </a:lnTo>
                  <a:lnTo>
                    <a:pt x="1086" y="427"/>
                  </a:lnTo>
                  <a:lnTo>
                    <a:pt x="1090" y="431"/>
                  </a:lnTo>
                  <a:lnTo>
                    <a:pt x="1090" y="431"/>
                  </a:lnTo>
                  <a:lnTo>
                    <a:pt x="1095" y="432"/>
                  </a:lnTo>
                  <a:lnTo>
                    <a:pt x="1100" y="432"/>
                  </a:lnTo>
                  <a:lnTo>
                    <a:pt x="1111" y="432"/>
                  </a:lnTo>
                  <a:lnTo>
                    <a:pt x="1111" y="432"/>
                  </a:lnTo>
                  <a:lnTo>
                    <a:pt x="1120" y="434"/>
                  </a:lnTo>
                  <a:lnTo>
                    <a:pt x="1124" y="438"/>
                  </a:lnTo>
                  <a:lnTo>
                    <a:pt x="1128" y="442"/>
                  </a:lnTo>
                  <a:lnTo>
                    <a:pt x="1128" y="442"/>
                  </a:lnTo>
                  <a:lnTo>
                    <a:pt x="1129" y="445"/>
                  </a:lnTo>
                  <a:lnTo>
                    <a:pt x="1129" y="447"/>
                  </a:lnTo>
                  <a:lnTo>
                    <a:pt x="1128" y="451"/>
                  </a:lnTo>
                  <a:lnTo>
                    <a:pt x="1124" y="452"/>
                  </a:lnTo>
                  <a:lnTo>
                    <a:pt x="1124" y="452"/>
                  </a:lnTo>
                  <a:lnTo>
                    <a:pt x="1117" y="454"/>
                  </a:lnTo>
                  <a:lnTo>
                    <a:pt x="1115" y="458"/>
                  </a:lnTo>
                  <a:lnTo>
                    <a:pt x="1115" y="461"/>
                  </a:lnTo>
                  <a:lnTo>
                    <a:pt x="1115" y="461"/>
                  </a:lnTo>
                  <a:lnTo>
                    <a:pt x="1117" y="465"/>
                  </a:lnTo>
                  <a:lnTo>
                    <a:pt x="1120" y="467"/>
                  </a:lnTo>
                  <a:lnTo>
                    <a:pt x="1122" y="469"/>
                  </a:lnTo>
                  <a:lnTo>
                    <a:pt x="1124" y="472"/>
                  </a:lnTo>
                  <a:lnTo>
                    <a:pt x="1124" y="472"/>
                  </a:lnTo>
                  <a:lnTo>
                    <a:pt x="1124" y="474"/>
                  </a:lnTo>
                  <a:lnTo>
                    <a:pt x="1122" y="478"/>
                  </a:lnTo>
                  <a:lnTo>
                    <a:pt x="1113" y="483"/>
                  </a:lnTo>
                  <a:lnTo>
                    <a:pt x="1104" y="487"/>
                  </a:lnTo>
                  <a:lnTo>
                    <a:pt x="1099" y="492"/>
                  </a:lnTo>
                  <a:lnTo>
                    <a:pt x="1099" y="492"/>
                  </a:lnTo>
                  <a:lnTo>
                    <a:pt x="1097" y="498"/>
                  </a:lnTo>
                  <a:lnTo>
                    <a:pt x="1097" y="501"/>
                  </a:lnTo>
                  <a:lnTo>
                    <a:pt x="1097" y="507"/>
                  </a:lnTo>
                  <a:lnTo>
                    <a:pt x="1095" y="512"/>
                  </a:lnTo>
                  <a:lnTo>
                    <a:pt x="1095" y="512"/>
                  </a:lnTo>
                  <a:lnTo>
                    <a:pt x="1093" y="514"/>
                  </a:lnTo>
                  <a:lnTo>
                    <a:pt x="1090" y="514"/>
                  </a:lnTo>
                  <a:lnTo>
                    <a:pt x="1086" y="514"/>
                  </a:lnTo>
                  <a:lnTo>
                    <a:pt x="1084" y="510"/>
                  </a:lnTo>
                  <a:lnTo>
                    <a:pt x="1084" y="510"/>
                  </a:lnTo>
                  <a:lnTo>
                    <a:pt x="1081" y="507"/>
                  </a:lnTo>
                  <a:lnTo>
                    <a:pt x="1079" y="503"/>
                  </a:lnTo>
                  <a:lnTo>
                    <a:pt x="1077" y="492"/>
                  </a:lnTo>
                  <a:lnTo>
                    <a:pt x="1075" y="483"/>
                  </a:lnTo>
                  <a:lnTo>
                    <a:pt x="1072" y="481"/>
                  </a:lnTo>
                  <a:lnTo>
                    <a:pt x="1066" y="480"/>
                  </a:lnTo>
                  <a:lnTo>
                    <a:pt x="1066" y="480"/>
                  </a:lnTo>
                  <a:lnTo>
                    <a:pt x="1061" y="478"/>
                  </a:lnTo>
                  <a:lnTo>
                    <a:pt x="1059" y="480"/>
                  </a:lnTo>
                  <a:lnTo>
                    <a:pt x="1055" y="483"/>
                  </a:lnTo>
                  <a:lnTo>
                    <a:pt x="1055" y="489"/>
                  </a:lnTo>
                  <a:lnTo>
                    <a:pt x="1055" y="489"/>
                  </a:lnTo>
                  <a:lnTo>
                    <a:pt x="1052" y="494"/>
                  </a:lnTo>
                  <a:lnTo>
                    <a:pt x="1046" y="498"/>
                  </a:lnTo>
                  <a:lnTo>
                    <a:pt x="1039" y="501"/>
                  </a:lnTo>
                  <a:lnTo>
                    <a:pt x="1034" y="501"/>
                  </a:lnTo>
                  <a:lnTo>
                    <a:pt x="1034" y="501"/>
                  </a:lnTo>
                  <a:lnTo>
                    <a:pt x="1021" y="498"/>
                  </a:lnTo>
                  <a:lnTo>
                    <a:pt x="1015" y="496"/>
                  </a:lnTo>
                  <a:lnTo>
                    <a:pt x="1010" y="496"/>
                  </a:lnTo>
                  <a:lnTo>
                    <a:pt x="1010" y="496"/>
                  </a:lnTo>
                  <a:lnTo>
                    <a:pt x="1005" y="498"/>
                  </a:lnTo>
                  <a:lnTo>
                    <a:pt x="999" y="498"/>
                  </a:lnTo>
                  <a:lnTo>
                    <a:pt x="999" y="498"/>
                  </a:lnTo>
                  <a:lnTo>
                    <a:pt x="996" y="494"/>
                  </a:lnTo>
                  <a:lnTo>
                    <a:pt x="992" y="490"/>
                  </a:lnTo>
                  <a:lnTo>
                    <a:pt x="988" y="487"/>
                  </a:lnTo>
                  <a:lnTo>
                    <a:pt x="985" y="483"/>
                  </a:lnTo>
                  <a:lnTo>
                    <a:pt x="985" y="483"/>
                  </a:lnTo>
                  <a:lnTo>
                    <a:pt x="979" y="483"/>
                  </a:lnTo>
                  <a:lnTo>
                    <a:pt x="972" y="483"/>
                  </a:lnTo>
                  <a:lnTo>
                    <a:pt x="972" y="483"/>
                  </a:lnTo>
                  <a:lnTo>
                    <a:pt x="965" y="483"/>
                  </a:lnTo>
                  <a:lnTo>
                    <a:pt x="957" y="480"/>
                  </a:lnTo>
                  <a:lnTo>
                    <a:pt x="945" y="469"/>
                  </a:lnTo>
                  <a:lnTo>
                    <a:pt x="945" y="469"/>
                  </a:lnTo>
                  <a:lnTo>
                    <a:pt x="939" y="467"/>
                  </a:lnTo>
                  <a:lnTo>
                    <a:pt x="936" y="465"/>
                  </a:lnTo>
                  <a:lnTo>
                    <a:pt x="925" y="465"/>
                  </a:lnTo>
                  <a:lnTo>
                    <a:pt x="925" y="465"/>
                  </a:lnTo>
                  <a:lnTo>
                    <a:pt x="918" y="465"/>
                  </a:lnTo>
                  <a:lnTo>
                    <a:pt x="907" y="465"/>
                  </a:lnTo>
                  <a:lnTo>
                    <a:pt x="901" y="467"/>
                  </a:lnTo>
                  <a:lnTo>
                    <a:pt x="898" y="469"/>
                  </a:lnTo>
                  <a:lnTo>
                    <a:pt x="896" y="472"/>
                  </a:lnTo>
                  <a:lnTo>
                    <a:pt x="898" y="478"/>
                  </a:lnTo>
                  <a:lnTo>
                    <a:pt x="898" y="478"/>
                  </a:lnTo>
                  <a:lnTo>
                    <a:pt x="900" y="481"/>
                  </a:lnTo>
                  <a:lnTo>
                    <a:pt x="903" y="481"/>
                  </a:lnTo>
                  <a:lnTo>
                    <a:pt x="912" y="480"/>
                  </a:lnTo>
                  <a:lnTo>
                    <a:pt x="912" y="480"/>
                  </a:lnTo>
                  <a:lnTo>
                    <a:pt x="916" y="478"/>
                  </a:lnTo>
                  <a:lnTo>
                    <a:pt x="919" y="480"/>
                  </a:lnTo>
                  <a:lnTo>
                    <a:pt x="921" y="483"/>
                  </a:lnTo>
                  <a:lnTo>
                    <a:pt x="919" y="487"/>
                  </a:lnTo>
                  <a:lnTo>
                    <a:pt x="919" y="487"/>
                  </a:lnTo>
                  <a:lnTo>
                    <a:pt x="916" y="490"/>
                  </a:lnTo>
                  <a:lnTo>
                    <a:pt x="912" y="492"/>
                  </a:lnTo>
                  <a:lnTo>
                    <a:pt x="903" y="496"/>
                  </a:lnTo>
                  <a:lnTo>
                    <a:pt x="903" y="496"/>
                  </a:lnTo>
                  <a:lnTo>
                    <a:pt x="900" y="499"/>
                  </a:lnTo>
                  <a:lnTo>
                    <a:pt x="900" y="507"/>
                  </a:lnTo>
                  <a:lnTo>
                    <a:pt x="900" y="512"/>
                  </a:lnTo>
                  <a:lnTo>
                    <a:pt x="901" y="517"/>
                  </a:lnTo>
                  <a:lnTo>
                    <a:pt x="901" y="517"/>
                  </a:lnTo>
                  <a:lnTo>
                    <a:pt x="901" y="523"/>
                  </a:lnTo>
                  <a:lnTo>
                    <a:pt x="901" y="525"/>
                  </a:lnTo>
                  <a:lnTo>
                    <a:pt x="900" y="525"/>
                  </a:lnTo>
                  <a:lnTo>
                    <a:pt x="900" y="525"/>
                  </a:lnTo>
                  <a:lnTo>
                    <a:pt x="894" y="525"/>
                  </a:lnTo>
                  <a:lnTo>
                    <a:pt x="889" y="523"/>
                  </a:lnTo>
                  <a:lnTo>
                    <a:pt x="889" y="523"/>
                  </a:lnTo>
                  <a:lnTo>
                    <a:pt x="887" y="517"/>
                  </a:lnTo>
                  <a:lnTo>
                    <a:pt x="885" y="512"/>
                  </a:lnTo>
                  <a:lnTo>
                    <a:pt x="885" y="507"/>
                  </a:lnTo>
                  <a:lnTo>
                    <a:pt x="883" y="501"/>
                  </a:lnTo>
                  <a:lnTo>
                    <a:pt x="883" y="501"/>
                  </a:lnTo>
                  <a:lnTo>
                    <a:pt x="880" y="496"/>
                  </a:lnTo>
                  <a:lnTo>
                    <a:pt x="876" y="494"/>
                  </a:lnTo>
                  <a:lnTo>
                    <a:pt x="865" y="490"/>
                  </a:lnTo>
                  <a:lnTo>
                    <a:pt x="865" y="490"/>
                  </a:lnTo>
                  <a:lnTo>
                    <a:pt x="853" y="490"/>
                  </a:lnTo>
                  <a:lnTo>
                    <a:pt x="842" y="494"/>
                  </a:lnTo>
                  <a:lnTo>
                    <a:pt x="842" y="494"/>
                  </a:lnTo>
                  <a:lnTo>
                    <a:pt x="834" y="494"/>
                  </a:lnTo>
                  <a:lnTo>
                    <a:pt x="827" y="496"/>
                  </a:lnTo>
                  <a:lnTo>
                    <a:pt x="827" y="496"/>
                  </a:lnTo>
                  <a:lnTo>
                    <a:pt x="822" y="496"/>
                  </a:lnTo>
                  <a:lnTo>
                    <a:pt x="818" y="494"/>
                  </a:lnTo>
                  <a:lnTo>
                    <a:pt x="816" y="492"/>
                  </a:lnTo>
                  <a:lnTo>
                    <a:pt x="816" y="492"/>
                  </a:lnTo>
                  <a:lnTo>
                    <a:pt x="813" y="483"/>
                  </a:lnTo>
                  <a:lnTo>
                    <a:pt x="811" y="476"/>
                  </a:lnTo>
                  <a:lnTo>
                    <a:pt x="811" y="476"/>
                  </a:lnTo>
                  <a:lnTo>
                    <a:pt x="805" y="470"/>
                  </a:lnTo>
                  <a:lnTo>
                    <a:pt x="800" y="467"/>
                  </a:lnTo>
                  <a:lnTo>
                    <a:pt x="800" y="467"/>
                  </a:lnTo>
                  <a:lnTo>
                    <a:pt x="793" y="467"/>
                  </a:lnTo>
                  <a:lnTo>
                    <a:pt x="786" y="467"/>
                  </a:lnTo>
                  <a:lnTo>
                    <a:pt x="778" y="467"/>
                  </a:lnTo>
                  <a:lnTo>
                    <a:pt x="771" y="467"/>
                  </a:lnTo>
                  <a:lnTo>
                    <a:pt x="771" y="467"/>
                  </a:lnTo>
                  <a:lnTo>
                    <a:pt x="760" y="463"/>
                  </a:lnTo>
                  <a:lnTo>
                    <a:pt x="751" y="458"/>
                  </a:lnTo>
                  <a:lnTo>
                    <a:pt x="751" y="458"/>
                  </a:lnTo>
                  <a:lnTo>
                    <a:pt x="742" y="449"/>
                  </a:lnTo>
                  <a:lnTo>
                    <a:pt x="729" y="442"/>
                  </a:lnTo>
                  <a:lnTo>
                    <a:pt x="717" y="436"/>
                  </a:lnTo>
                  <a:lnTo>
                    <a:pt x="704" y="434"/>
                  </a:lnTo>
                  <a:lnTo>
                    <a:pt x="704" y="434"/>
                  </a:lnTo>
                  <a:lnTo>
                    <a:pt x="697" y="436"/>
                  </a:lnTo>
                  <a:lnTo>
                    <a:pt x="691" y="438"/>
                  </a:lnTo>
                  <a:lnTo>
                    <a:pt x="681" y="442"/>
                  </a:lnTo>
                  <a:lnTo>
                    <a:pt x="681" y="442"/>
                  </a:lnTo>
                  <a:lnTo>
                    <a:pt x="677" y="442"/>
                  </a:lnTo>
                  <a:lnTo>
                    <a:pt x="675" y="440"/>
                  </a:lnTo>
                  <a:lnTo>
                    <a:pt x="673" y="432"/>
                  </a:lnTo>
                  <a:lnTo>
                    <a:pt x="673" y="432"/>
                  </a:lnTo>
                  <a:lnTo>
                    <a:pt x="670" y="429"/>
                  </a:lnTo>
                  <a:lnTo>
                    <a:pt x="668" y="427"/>
                  </a:lnTo>
                  <a:lnTo>
                    <a:pt x="666" y="427"/>
                  </a:lnTo>
                  <a:lnTo>
                    <a:pt x="666" y="427"/>
                  </a:lnTo>
                  <a:lnTo>
                    <a:pt x="662" y="427"/>
                  </a:lnTo>
                  <a:lnTo>
                    <a:pt x="662" y="429"/>
                  </a:lnTo>
                  <a:lnTo>
                    <a:pt x="661" y="434"/>
                  </a:lnTo>
                  <a:lnTo>
                    <a:pt x="661" y="434"/>
                  </a:lnTo>
                  <a:lnTo>
                    <a:pt x="661" y="445"/>
                  </a:lnTo>
                  <a:lnTo>
                    <a:pt x="659" y="447"/>
                  </a:lnTo>
                  <a:lnTo>
                    <a:pt x="655" y="451"/>
                  </a:lnTo>
                  <a:lnTo>
                    <a:pt x="655" y="451"/>
                  </a:lnTo>
                  <a:lnTo>
                    <a:pt x="646" y="451"/>
                  </a:lnTo>
                  <a:lnTo>
                    <a:pt x="639" y="449"/>
                  </a:lnTo>
                  <a:lnTo>
                    <a:pt x="639" y="449"/>
                  </a:lnTo>
                  <a:lnTo>
                    <a:pt x="634" y="443"/>
                  </a:lnTo>
                  <a:lnTo>
                    <a:pt x="632" y="438"/>
                  </a:lnTo>
                  <a:lnTo>
                    <a:pt x="630" y="423"/>
                  </a:lnTo>
                  <a:lnTo>
                    <a:pt x="630" y="423"/>
                  </a:lnTo>
                  <a:lnTo>
                    <a:pt x="626" y="414"/>
                  </a:lnTo>
                  <a:lnTo>
                    <a:pt x="626" y="414"/>
                  </a:lnTo>
                  <a:lnTo>
                    <a:pt x="623" y="407"/>
                  </a:lnTo>
                  <a:lnTo>
                    <a:pt x="617" y="402"/>
                  </a:lnTo>
                  <a:lnTo>
                    <a:pt x="617" y="402"/>
                  </a:lnTo>
                  <a:lnTo>
                    <a:pt x="612" y="400"/>
                  </a:lnTo>
                  <a:lnTo>
                    <a:pt x="606" y="398"/>
                  </a:lnTo>
                  <a:lnTo>
                    <a:pt x="601" y="402"/>
                  </a:lnTo>
                  <a:lnTo>
                    <a:pt x="597" y="405"/>
                  </a:lnTo>
                  <a:lnTo>
                    <a:pt x="597" y="405"/>
                  </a:lnTo>
                  <a:lnTo>
                    <a:pt x="595" y="413"/>
                  </a:lnTo>
                  <a:lnTo>
                    <a:pt x="594" y="420"/>
                  </a:lnTo>
                  <a:lnTo>
                    <a:pt x="592" y="427"/>
                  </a:lnTo>
                  <a:lnTo>
                    <a:pt x="590" y="432"/>
                  </a:lnTo>
                  <a:lnTo>
                    <a:pt x="590" y="432"/>
                  </a:lnTo>
                  <a:lnTo>
                    <a:pt x="585" y="432"/>
                  </a:lnTo>
                  <a:lnTo>
                    <a:pt x="579" y="432"/>
                  </a:lnTo>
                  <a:lnTo>
                    <a:pt x="579" y="432"/>
                  </a:lnTo>
                  <a:lnTo>
                    <a:pt x="570" y="436"/>
                  </a:lnTo>
                  <a:lnTo>
                    <a:pt x="567" y="438"/>
                  </a:lnTo>
                  <a:lnTo>
                    <a:pt x="563" y="442"/>
                  </a:lnTo>
                  <a:lnTo>
                    <a:pt x="563" y="442"/>
                  </a:lnTo>
                  <a:lnTo>
                    <a:pt x="561" y="445"/>
                  </a:lnTo>
                  <a:lnTo>
                    <a:pt x="561" y="449"/>
                  </a:lnTo>
                  <a:lnTo>
                    <a:pt x="559" y="456"/>
                  </a:lnTo>
                  <a:lnTo>
                    <a:pt x="559" y="456"/>
                  </a:lnTo>
                  <a:lnTo>
                    <a:pt x="556" y="458"/>
                  </a:lnTo>
                  <a:lnTo>
                    <a:pt x="552" y="458"/>
                  </a:lnTo>
                  <a:lnTo>
                    <a:pt x="545" y="460"/>
                  </a:lnTo>
                  <a:lnTo>
                    <a:pt x="545" y="460"/>
                  </a:lnTo>
                  <a:lnTo>
                    <a:pt x="541" y="461"/>
                  </a:lnTo>
                  <a:lnTo>
                    <a:pt x="538" y="461"/>
                  </a:lnTo>
                  <a:lnTo>
                    <a:pt x="534" y="461"/>
                  </a:lnTo>
                  <a:lnTo>
                    <a:pt x="534" y="456"/>
                  </a:lnTo>
                  <a:lnTo>
                    <a:pt x="534" y="456"/>
                  </a:lnTo>
                  <a:lnTo>
                    <a:pt x="534" y="449"/>
                  </a:lnTo>
                  <a:lnTo>
                    <a:pt x="538" y="443"/>
                  </a:lnTo>
                  <a:lnTo>
                    <a:pt x="543" y="438"/>
                  </a:lnTo>
                  <a:lnTo>
                    <a:pt x="548" y="434"/>
                  </a:lnTo>
                  <a:lnTo>
                    <a:pt x="548" y="434"/>
                  </a:lnTo>
                  <a:lnTo>
                    <a:pt x="561" y="431"/>
                  </a:lnTo>
                  <a:lnTo>
                    <a:pt x="567" y="429"/>
                  </a:lnTo>
                  <a:lnTo>
                    <a:pt x="570" y="425"/>
                  </a:lnTo>
                  <a:lnTo>
                    <a:pt x="570" y="425"/>
                  </a:lnTo>
                  <a:lnTo>
                    <a:pt x="570" y="422"/>
                  </a:lnTo>
                  <a:lnTo>
                    <a:pt x="568" y="420"/>
                  </a:lnTo>
                  <a:lnTo>
                    <a:pt x="565" y="418"/>
                  </a:lnTo>
                  <a:lnTo>
                    <a:pt x="559" y="416"/>
                  </a:lnTo>
                  <a:lnTo>
                    <a:pt x="556" y="418"/>
                  </a:lnTo>
                  <a:lnTo>
                    <a:pt x="556" y="418"/>
                  </a:lnTo>
                  <a:lnTo>
                    <a:pt x="548" y="422"/>
                  </a:lnTo>
                  <a:lnTo>
                    <a:pt x="543" y="425"/>
                  </a:lnTo>
                  <a:lnTo>
                    <a:pt x="536" y="431"/>
                  </a:lnTo>
                  <a:lnTo>
                    <a:pt x="529" y="432"/>
                  </a:lnTo>
                  <a:lnTo>
                    <a:pt x="529" y="432"/>
                  </a:lnTo>
                  <a:lnTo>
                    <a:pt x="519" y="432"/>
                  </a:lnTo>
                  <a:lnTo>
                    <a:pt x="512" y="432"/>
                  </a:lnTo>
                  <a:lnTo>
                    <a:pt x="512" y="432"/>
                  </a:lnTo>
                  <a:lnTo>
                    <a:pt x="507" y="434"/>
                  </a:lnTo>
                  <a:lnTo>
                    <a:pt x="503" y="436"/>
                  </a:lnTo>
                  <a:lnTo>
                    <a:pt x="496" y="442"/>
                  </a:lnTo>
                  <a:lnTo>
                    <a:pt x="496" y="442"/>
                  </a:lnTo>
                  <a:lnTo>
                    <a:pt x="487" y="451"/>
                  </a:lnTo>
                  <a:lnTo>
                    <a:pt x="481" y="454"/>
                  </a:lnTo>
                  <a:lnTo>
                    <a:pt x="476" y="454"/>
                  </a:lnTo>
                  <a:lnTo>
                    <a:pt x="476" y="454"/>
                  </a:lnTo>
                  <a:lnTo>
                    <a:pt x="463" y="451"/>
                  </a:lnTo>
                  <a:lnTo>
                    <a:pt x="451" y="445"/>
                  </a:lnTo>
                  <a:lnTo>
                    <a:pt x="451" y="445"/>
                  </a:lnTo>
                  <a:lnTo>
                    <a:pt x="443" y="442"/>
                  </a:lnTo>
                  <a:lnTo>
                    <a:pt x="434" y="438"/>
                  </a:lnTo>
                  <a:lnTo>
                    <a:pt x="434" y="438"/>
                  </a:lnTo>
                  <a:lnTo>
                    <a:pt x="414" y="432"/>
                  </a:lnTo>
                  <a:lnTo>
                    <a:pt x="395" y="431"/>
                  </a:lnTo>
                  <a:lnTo>
                    <a:pt x="375" y="429"/>
                  </a:lnTo>
                  <a:lnTo>
                    <a:pt x="355" y="429"/>
                  </a:lnTo>
                  <a:lnTo>
                    <a:pt x="355" y="429"/>
                  </a:lnTo>
                  <a:lnTo>
                    <a:pt x="338" y="429"/>
                  </a:lnTo>
                  <a:lnTo>
                    <a:pt x="324" y="427"/>
                  </a:lnTo>
                  <a:lnTo>
                    <a:pt x="293" y="422"/>
                  </a:lnTo>
                  <a:lnTo>
                    <a:pt x="293" y="422"/>
                  </a:lnTo>
                  <a:lnTo>
                    <a:pt x="264" y="416"/>
                  </a:lnTo>
                  <a:lnTo>
                    <a:pt x="235" y="409"/>
                  </a:lnTo>
                  <a:lnTo>
                    <a:pt x="235" y="409"/>
                  </a:lnTo>
                  <a:lnTo>
                    <a:pt x="212" y="405"/>
                  </a:lnTo>
                  <a:lnTo>
                    <a:pt x="190" y="402"/>
                  </a:lnTo>
                  <a:lnTo>
                    <a:pt x="190" y="402"/>
                  </a:lnTo>
                  <a:lnTo>
                    <a:pt x="168" y="402"/>
                  </a:lnTo>
                  <a:lnTo>
                    <a:pt x="168" y="402"/>
                  </a:lnTo>
                  <a:lnTo>
                    <a:pt x="148" y="402"/>
                  </a:lnTo>
                  <a:lnTo>
                    <a:pt x="139" y="404"/>
                  </a:lnTo>
                  <a:lnTo>
                    <a:pt x="130" y="405"/>
                  </a:lnTo>
                  <a:lnTo>
                    <a:pt x="130" y="405"/>
                  </a:lnTo>
                  <a:lnTo>
                    <a:pt x="107" y="414"/>
                  </a:lnTo>
                  <a:lnTo>
                    <a:pt x="96" y="420"/>
                  </a:lnTo>
                  <a:lnTo>
                    <a:pt x="83" y="425"/>
                  </a:lnTo>
                  <a:lnTo>
                    <a:pt x="83" y="425"/>
                  </a:lnTo>
                  <a:lnTo>
                    <a:pt x="72" y="434"/>
                  </a:lnTo>
                  <a:lnTo>
                    <a:pt x="69" y="440"/>
                  </a:lnTo>
                  <a:lnTo>
                    <a:pt x="65" y="445"/>
                  </a:lnTo>
                  <a:lnTo>
                    <a:pt x="65" y="445"/>
                  </a:lnTo>
                  <a:lnTo>
                    <a:pt x="63" y="449"/>
                  </a:lnTo>
                  <a:lnTo>
                    <a:pt x="63" y="454"/>
                  </a:lnTo>
                  <a:lnTo>
                    <a:pt x="63" y="454"/>
                  </a:lnTo>
                  <a:lnTo>
                    <a:pt x="62" y="458"/>
                  </a:lnTo>
                  <a:lnTo>
                    <a:pt x="58" y="458"/>
                  </a:lnTo>
                  <a:lnTo>
                    <a:pt x="51" y="458"/>
                  </a:lnTo>
                  <a:lnTo>
                    <a:pt x="34" y="451"/>
                  </a:lnTo>
                  <a:lnTo>
                    <a:pt x="34" y="451"/>
                  </a:lnTo>
                  <a:lnTo>
                    <a:pt x="25" y="449"/>
                  </a:lnTo>
                  <a:lnTo>
                    <a:pt x="20" y="451"/>
                  </a:lnTo>
                  <a:lnTo>
                    <a:pt x="14" y="452"/>
                  </a:lnTo>
                  <a:lnTo>
                    <a:pt x="14" y="452"/>
                  </a:lnTo>
                  <a:lnTo>
                    <a:pt x="11" y="458"/>
                  </a:lnTo>
                  <a:lnTo>
                    <a:pt x="7" y="463"/>
                  </a:lnTo>
                  <a:lnTo>
                    <a:pt x="2" y="476"/>
                  </a:lnTo>
                  <a:lnTo>
                    <a:pt x="2" y="476"/>
                  </a:lnTo>
                  <a:lnTo>
                    <a:pt x="0" y="483"/>
                  </a:lnTo>
                  <a:lnTo>
                    <a:pt x="2" y="490"/>
                  </a:lnTo>
                  <a:lnTo>
                    <a:pt x="4" y="498"/>
                  </a:lnTo>
                  <a:lnTo>
                    <a:pt x="7" y="503"/>
                  </a:lnTo>
                  <a:lnTo>
                    <a:pt x="13" y="508"/>
                  </a:lnTo>
                  <a:lnTo>
                    <a:pt x="20" y="510"/>
                  </a:lnTo>
                  <a:lnTo>
                    <a:pt x="25" y="514"/>
                  </a:lnTo>
                  <a:lnTo>
                    <a:pt x="34" y="514"/>
                  </a:lnTo>
                  <a:lnTo>
                    <a:pt x="34" y="514"/>
                  </a:lnTo>
                  <a:lnTo>
                    <a:pt x="45" y="512"/>
                  </a:lnTo>
                  <a:lnTo>
                    <a:pt x="58" y="510"/>
                  </a:lnTo>
                  <a:lnTo>
                    <a:pt x="71" y="508"/>
                  </a:lnTo>
                  <a:lnTo>
                    <a:pt x="76" y="510"/>
                  </a:lnTo>
                  <a:lnTo>
                    <a:pt x="83" y="512"/>
                  </a:lnTo>
                  <a:lnTo>
                    <a:pt x="83" y="512"/>
                  </a:lnTo>
                  <a:lnTo>
                    <a:pt x="91" y="514"/>
                  </a:lnTo>
                  <a:lnTo>
                    <a:pt x="98" y="517"/>
                  </a:lnTo>
                  <a:lnTo>
                    <a:pt x="101" y="523"/>
                  </a:lnTo>
                  <a:lnTo>
                    <a:pt x="103" y="527"/>
                  </a:lnTo>
                  <a:lnTo>
                    <a:pt x="101" y="530"/>
                  </a:lnTo>
                  <a:lnTo>
                    <a:pt x="101" y="530"/>
                  </a:lnTo>
                  <a:lnTo>
                    <a:pt x="100" y="536"/>
                  </a:lnTo>
                  <a:lnTo>
                    <a:pt x="94" y="539"/>
                  </a:lnTo>
                  <a:lnTo>
                    <a:pt x="89" y="541"/>
                  </a:lnTo>
                  <a:lnTo>
                    <a:pt x="81" y="541"/>
                  </a:lnTo>
                  <a:lnTo>
                    <a:pt x="81" y="541"/>
                  </a:lnTo>
                  <a:lnTo>
                    <a:pt x="76" y="541"/>
                  </a:lnTo>
                  <a:lnTo>
                    <a:pt x="72" y="537"/>
                  </a:lnTo>
                  <a:lnTo>
                    <a:pt x="63" y="532"/>
                  </a:lnTo>
                  <a:lnTo>
                    <a:pt x="63" y="532"/>
                  </a:lnTo>
                  <a:lnTo>
                    <a:pt x="54" y="530"/>
                  </a:lnTo>
                  <a:lnTo>
                    <a:pt x="47" y="530"/>
                  </a:lnTo>
                  <a:lnTo>
                    <a:pt x="47" y="530"/>
                  </a:lnTo>
                  <a:lnTo>
                    <a:pt x="43" y="532"/>
                  </a:lnTo>
                  <a:lnTo>
                    <a:pt x="40" y="534"/>
                  </a:lnTo>
                  <a:lnTo>
                    <a:pt x="33" y="537"/>
                  </a:lnTo>
                  <a:lnTo>
                    <a:pt x="33" y="537"/>
                  </a:lnTo>
                  <a:lnTo>
                    <a:pt x="24" y="537"/>
                  </a:lnTo>
                  <a:lnTo>
                    <a:pt x="14" y="537"/>
                  </a:lnTo>
                  <a:lnTo>
                    <a:pt x="14" y="537"/>
                  </a:lnTo>
                  <a:lnTo>
                    <a:pt x="9" y="541"/>
                  </a:lnTo>
                  <a:lnTo>
                    <a:pt x="5" y="545"/>
                  </a:lnTo>
                  <a:lnTo>
                    <a:pt x="4" y="552"/>
                  </a:lnTo>
                  <a:lnTo>
                    <a:pt x="4" y="557"/>
                  </a:lnTo>
                  <a:lnTo>
                    <a:pt x="4" y="557"/>
                  </a:lnTo>
                  <a:lnTo>
                    <a:pt x="7" y="565"/>
                  </a:lnTo>
                  <a:lnTo>
                    <a:pt x="11" y="570"/>
                  </a:lnTo>
                  <a:lnTo>
                    <a:pt x="18" y="572"/>
                  </a:lnTo>
                  <a:lnTo>
                    <a:pt x="25" y="574"/>
                  </a:lnTo>
                  <a:lnTo>
                    <a:pt x="40" y="574"/>
                  </a:lnTo>
                  <a:lnTo>
                    <a:pt x="52" y="572"/>
                  </a:lnTo>
                  <a:lnTo>
                    <a:pt x="52" y="572"/>
                  </a:lnTo>
                  <a:lnTo>
                    <a:pt x="60" y="572"/>
                  </a:lnTo>
                  <a:lnTo>
                    <a:pt x="67" y="572"/>
                  </a:lnTo>
                  <a:lnTo>
                    <a:pt x="67" y="572"/>
                  </a:lnTo>
                  <a:lnTo>
                    <a:pt x="72" y="577"/>
                  </a:lnTo>
                  <a:lnTo>
                    <a:pt x="72" y="577"/>
                  </a:lnTo>
                  <a:lnTo>
                    <a:pt x="78" y="577"/>
                  </a:lnTo>
                  <a:lnTo>
                    <a:pt x="85" y="577"/>
                  </a:lnTo>
                  <a:lnTo>
                    <a:pt x="85" y="577"/>
                  </a:lnTo>
                  <a:lnTo>
                    <a:pt x="92" y="577"/>
                  </a:lnTo>
                  <a:lnTo>
                    <a:pt x="100" y="577"/>
                  </a:lnTo>
                  <a:lnTo>
                    <a:pt x="107" y="581"/>
                  </a:lnTo>
                  <a:lnTo>
                    <a:pt x="110" y="584"/>
                  </a:lnTo>
                  <a:lnTo>
                    <a:pt x="110" y="584"/>
                  </a:lnTo>
                  <a:lnTo>
                    <a:pt x="114" y="590"/>
                  </a:lnTo>
                  <a:lnTo>
                    <a:pt x="112" y="595"/>
                  </a:lnTo>
                  <a:lnTo>
                    <a:pt x="110" y="601"/>
                  </a:lnTo>
                  <a:lnTo>
                    <a:pt x="107" y="604"/>
                  </a:lnTo>
                  <a:lnTo>
                    <a:pt x="107" y="604"/>
                  </a:lnTo>
                  <a:lnTo>
                    <a:pt x="103" y="608"/>
                  </a:lnTo>
                  <a:lnTo>
                    <a:pt x="100" y="612"/>
                  </a:lnTo>
                  <a:lnTo>
                    <a:pt x="100" y="612"/>
                  </a:lnTo>
                  <a:lnTo>
                    <a:pt x="96" y="612"/>
                  </a:lnTo>
                  <a:lnTo>
                    <a:pt x="92" y="612"/>
                  </a:lnTo>
                  <a:lnTo>
                    <a:pt x="83" y="612"/>
                  </a:lnTo>
                  <a:lnTo>
                    <a:pt x="83" y="612"/>
                  </a:lnTo>
                  <a:lnTo>
                    <a:pt x="78" y="613"/>
                  </a:lnTo>
                  <a:lnTo>
                    <a:pt x="74" y="613"/>
                  </a:lnTo>
                  <a:lnTo>
                    <a:pt x="74" y="613"/>
                  </a:lnTo>
                  <a:lnTo>
                    <a:pt x="63" y="612"/>
                  </a:lnTo>
                  <a:lnTo>
                    <a:pt x="58" y="610"/>
                  </a:lnTo>
                  <a:lnTo>
                    <a:pt x="52" y="613"/>
                  </a:lnTo>
                  <a:lnTo>
                    <a:pt x="52" y="613"/>
                  </a:lnTo>
                  <a:lnTo>
                    <a:pt x="51" y="617"/>
                  </a:lnTo>
                  <a:lnTo>
                    <a:pt x="51" y="621"/>
                  </a:lnTo>
                  <a:lnTo>
                    <a:pt x="52" y="624"/>
                  </a:lnTo>
                  <a:lnTo>
                    <a:pt x="52" y="630"/>
                  </a:lnTo>
                  <a:lnTo>
                    <a:pt x="52" y="630"/>
                  </a:lnTo>
                  <a:lnTo>
                    <a:pt x="51" y="633"/>
                  </a:lnTo>
                  <a:lnTo>
                    <a:pt x="47" y="635"/>
                  </a:lnTo>
                  <a:lnTo>
                    <a:pt x="40" y="637"/>
                  </a:lnTo>
                  <a:lnTo>
                    <a:pt x="40" y="637"/>
                  </a:lnTo>
                  <a:lnTo>
                    <a:pt x="31" y="642"/>
                  </a:lnTo>
                  <a:lnTo>
                    <a:pt x="29" y="646"/>
                  </a:lnTo>
                  <a:lnTo>
                    <a:pt x="27" y="651"/>
                  </a:lnTo>
                  <a:lnTo>
                    <a:pt x="27" y="651"/>
                  </a:lnTo>
                  <a:lnTo>
                    <a:pt x="29" y="655"/>
                  </a:lnTo>
                  <a:lnTo>
                    <a:pt x="33" y="659"/>
                  </a:lnTo>
                  <a:lnTo>
                    <a:pt x="42" y="662"/>
                  </a:lnTo>
                  <a:lnTo>
                    <a:pt x="42" y="662"/>
                  </a:lnTo>
                  <a:lnTo>
                    <a:pt x="49" y="664"/>
                  </a:lnTo>
                  <a:lnTo>
                    <a:pt x="54" y="664"/>
                  </a:lnTo>
                  <a:lnTo>
                    <a:pt x="56" y="666"/>
                  </a:lnTo>
                  <a:lnTo>
                    <a:pt x="56" y="666"/>
                  </a:lnTo>
                  <a:lnTo>
                    <a:pt x="54" y="669"/>
                  </a:lnTo>
                  <a:lnTo>
                    <a:pt x="52" y="673"/>
                  </a:lnTo>
                  <a:lnTo>
                    <a:pt x="47" y="679"/>
                  </a:lnTo>
                  <a:lnTo>
                    <a:pt x="47" y="679"/>
                  </a:lnTo>
                  <a:lnTo>
                    <a:pt x="45" y="688"/>
                  </a:lnTo>
                  <a:lnTo>
                    <a:pt x="47" y="695"/>
                  </a:lnTo>
                  <a:lnTo>
                    <a:pt x="51" y="698"/>
                  </a:lnTo>
                  <a:lnTo>
                    <a:pt x="54" y="700"/>
                  </a:lnTo>
                  <a:lnTo>
                    <a:pt x="58" y="700"/>
                  </a:lnTo>
                  <a:lnTo>
                    <a:pt x="62" y="700"/>
                  </a:lnTo>
                  <a:lnTo>
                    <a:pt x="62" y="700"/>
                  </a:lnTo>
                  <a:lnTo>
                    <a:pt x="67" y="697"/>
                  </a:lnTo>
                  <a:lnTo>
                    <a:pt x="74" y="693"/>
                  </a:lnTo>
                  <a:lnTo>
                    <a:pt x="76" y="693"/>
                  </a:lnTo>
                  <a:lnTo>
                    <a:pt x="78" y="693"/>
                  </a:lnTo>
                  <a:lnTo>
                    <a:pt x="80" y="695"/>
                  </a:lnTo>
                  <a:lnTo>
                    <a:pt x="81" y="698"/>
                  </a:lnTo>
                  <a:lnTo>
                    <a:pt x="81" y="698"/>
                  </a:lnTo>
                  <a:lnTo>
                    <a:pt x="83" y="711"/>
                  </a:lnTo>
                  <a:lnTo>
                    <a:pt x="85" y="717"/>
                  </a:lnTo>
                  <a:lnTo>
                    <a:pt x="87" y="720"/>
                  </a:lnTo>
                  <a:lnTo>
                    <a:pt x="87" y="720"/>
                  </a:lnTo>
                  <a:lnTo>
                    <a:pt x="92" y="724"/>
                  </a:lnTo>
                  <a:lnTo>
                    <a:pt x="98" y="722"/>
                  </a:lnTo>
                  <a:lnTo>
                    <a:pt x="101" y="720"/>
                  </a:lnTo>
                  <a:lnTo>
                    <a:pt x="105" y="718"/>
                  </a:lnTo>
                  <a:lnTo>
                    <a:pt x="105" y="718"/>
                  </a:lnTo>
                  <a:lnTo>
                    <a:pt x="110" y="718"/>
                  </a:lnTo>
                  <a:lnTo>
                    <a:pt x="114" y="720"/>
                  </a:lnTo>
                  <a:lnTo>
                    <a:pt x="121" y="726"/>
                  </a:lnTo>
                  <a:lnTo>
                    <a:pt x="121" y="726"/>
                  </a:lnTo>
                  <a:lnTo>
                    <a:pt x="127" y="727"/>
                  </a:lnTo>
                  <a:lnTo>
                    <a:pt x="132" y="729"/>
                  </a:lnTo>
                  <a:lnTo>
                    <a:pt x="132" y="729"/>
                  </a:lnTo>
                  <a:lnTo>
                    <a:pt x="138" y="726"/>
                  </a:lnTo>
                  <a:lnTo>
                    <a:pt x="145" y="722"/>
                  </a:lnTo>
                  <a:lnTo>
                    <a:pt x="145" y="722"/>
                  </a:lnTo>
                  <a:lnTo>
                    <a:pt x="152" y="720"/>
                  </a:lnTo>
                  <a:lnTo>
                    <a:pt x="152" y="720"/>
                  </a:lnTo>
                  <a:lnTo>
                    <a:pt x="159" y="720"/>
                  </a:lnTo>
                  <a:lnTo>
                    <a:pt x="163" y="720"/>
                  </a:lnTo>
                  <a:lnTo>
                    <a:pt x="165" y="722"/>
                  </a:lnTo>
                  <a:lnTo>
                    <a:pt x="165" y="722"/>
                  </a:lnTo>
                  <a:lnTo>
                    <a:pt x="167" y="726"/>
                  </a:lnTo>
                  <a:lnTo>
                    <a:pt x="167" y="729"/>
                  </a:lnTo>
                  <a:lnTo>
                    <a:pt x="165" y="736"/>
                  </a:lnTo>
                  <a:lnTo>
                    <a:pt x="165" y="736"/>
                  </a:lnTo>
                  <a:lnTo>
                    <a:pt x="161" y="740"/>
                  </a:lnTo>
                  <a:lnTo>
                    <a:pt x="157" y="742"/>
                  </a:lnTo>
                  <a:lnTo>
                    <a:pt x="157" y="742"/>
                  </a:lnTo>
                  <a:lnTo>
                    <a:pt x="150" y="749"/>
                  </a:lnTo>
                  <a:lnTo>
                    <a:pt x="148" y="756"/>
                  </a:lnTo>
                  <a:lnTo>
                    <a:pt x="148" y="756"/>
                  </a:lnTo>
                  <a:lnTo>
                    <a:pt x="145" y="765"/>
                  </a:lnTo>
                  <a:lnTo>
                    <a:pt x="139" y="771"/>
                  </a:lnTo>
                  <a:lnTo>
                    <a:pt x="132" y="776"/>
                  </a:lnTo>
                  <a:lnTo>
                    <a:pt x="123" y="782"/>
                  </a:lnTo>
                  <a:lnTo>
                    <a:pt x="123" y="782"/>
                  </a:lnTo>
                  <a:lnTo>
                    <a:pt x="98" y="794"/>
                  </a:lnTo>
                  <a:lnTo>
                    <a:pt x="87" y="800"/>
                  </a:lnTo>
                  <a:lnTo>
                    <a:pt x="76" y="809"/>
                  </a:lnTo>
                  <a:lnTo>
                    <a:pt x="76" y="809"/>
                  </a:lnTo>
                  <a:lnTo>
                    <a:pt x="72" y="811"/>
                  </a:lnTo>
                  <a:lnTo>
                    <a:pt x="72" y="814"/>
                  </a:lnTo>
                  <a:lnTo>
                    <a:pt x="72" y="821"/>
                  </a:lnTo>
                  <a:lnTo>
                    <a:pt x="74" y="825"/>
                  </a:lnTo>
                  <a:lnTo>
                    <a:pt x="76" y="827"/>
                  </a:lnTo>
                  <a:lnTo>
                    <a:pt x="80" y="829"/>
                  </a:lnTo>
                  <a:lnTo>
                    <a:pt x="83" y="827"/>
                  </a:lnTo>
                  <a:lnTo>
                    <a:pt x="83" y="827"/>
                  </a:lnTo>
                  <a:lnTo>
                    <a:pt x="89" y="825"/>
                  </a:lnTo>
                  <a:lnTo>
                    <a:pt x="91" y="820"/>
                  </a:lnTo>
                  <a:lnTo>
                    <a:pt x="96" y="811"/>
                  </a:lnTo>
                  <a:lnTo>
                    <a:pt x="96" y="811"/>
                  </a:lnTo>
                  <a:lnTo>
                    <a:pt x="101" y="805"/>
                  </a:lnTo>
                  <a:lnTo>
                    <a:pt x="109" y="800"/>
                  </a:lnTo>
                  <a:lnTo>
                    <a:pt x="125" y="793"/>
                  </a:lnTo>
                  <a:lnTo>
                    <a:pt x="141" y="785"/>
                  </a:lnTo>
                  <a:lnTo>
                    <a:pt x="156" y="776"/>
                  </a:lnTo>
                  <a:lnTo>
                    <a:pt x="156" y="776"/>
                  </a:lnTo>
                  <a:lnTo>
                    <a:pt x="161" y="769"/>
                  </a:lnTo>
                  <a:lnTo>
                    <a:pt x="167" y="762"/>
                  </a:lnTo>
                  <a:lnTo>
                    <a:pt x="167" y="762"/>
                  </a:lnTo>
                  <a:lnTo>
                    <a:pt x="172" y="755"/>
                  </a:lnTo>
                  <a:lnTo>
                    <a:pt x="177" y="749"/>
                  </a:lnTo>
                  <a:lnTo>
                    <a:pt x="190" y="740"/>
                  </a:lnTo>
                  <a:lnTo>
                    <a:pt x="190" y="740"/>
                  </a:lnTo>
                  <a:lnTo>
                    <a:pt x="203" y="727"/>
                  </a:lnTo>
                  <a:lnTo>
                    <a:pt x="206" y="720"/>
                  </a:lnTo>
                  <a:lnTo>
                    <a:pt x="210" y="711"/>
                  </a:lnTo>
                  <a:lnTo>
                    <a:pt x="210" y="711"/>
                  </a:lnTo>
                  <a:lnTo>
                    <a:pt x="210" y="706"/>
                  </a:lnTo>
                  <a:lnTo>
                    <a:pt x="214" y="700"/>
                  </a:lnTo>
                  <a:lnTo>
                    <a:pt x="217" y="697"/>
                  </a:lnTo>
                  <a:lnTo>
                    <a:pt x="223" y="693"/>
                  </a:lnTo>
                  <a:lnTo>
                    <a:pt x="223" y="693"/>
                  </a:lnTo>
                  <a:lnTo>
                    <a:pt x="223" y="689"/>
                  </a:lnTo>
                  <a:lnTo>
                    <a:pt x="224" y="688"/>
                  </a:lnTo>
                  <a:lnTo>
                    <a:pt x="232" y="686"/>
                  </a:lnTo>
                  <a:lnTo>
                    <a:pt x="232" y="686"/>
                  </a:lnTo>
                  <a:lnTo>
                    <a:pt x="235" y="684"/>
                  </a:lnTo>
                  <a:lnTo>
                    <a:pt x="237" y="680"/>
                  </a:lnTo>
                  <a:lnTo>
                    <a:pt x="239" y="675"/>
                  </a:lnTo>
                  <a:lnTo>
                    <a:pt x="239" y="675"/>
                  </a:lnTo>
                  <a:lnTo>
                    <a:pt x="241" y="669"/>
                  </a:lnTo>
                  <a:lnTo>
                    <a:pt x="244" y="666"/>
                  </a:lnTo>
                  <a:lnTo>
                    <a:pt x="250" y="662"/>
                  </a:lnTo>
                  <a:lnTo>
                    <a:pt x="252" y="664"/>
                  </a:lnTo>
                  <a:lnTo>
                    <a:pt x="253" y="666"/>
                  </a:lnTo>
                  <a:lnTo>
                    <a:pt x="253" y="666"/>
                  </a:lnTo>
                  <a:lnTo>
                    <a:pt x="255" y="669"/>
                  </a:lnTo>
                  <a:lnTo>
                    <a:pt x="253" y="677"/>
                  </a:lnTo>
                  <a:lnTo>
                    <a:pt x="250" y="686"/>
                  </a:lnTo>
                  <a:lnTo>
                    <a:pt x="250" y="686"/>
                  </a:lnTo>
                  <a:lnTo>
                    <a:pt x="241" y="698"/>
                  </a:lnTo>
                  <a:lnTo>
                    <a:pt x="237" y="707"/>
                  </a:lnTo>
                  <a:lnTo>
                    <a:pt x="235" y="715"/>
                  </a:lnTo>
                  <a:lnTo>
                    <a:pt x="235" y="715"/>
                  </a:lnTo>
                  <a:lnTo>
                    <a:pt x="235" y="718"/>
                  </a:lnTo>
                  <a:lnTo>
                    <a:pt x="237" y="720"/>
                  </a:lnTo>
                  <a:lnTo>
                    <a:pt x="239" y="722"/>
                  </a:lnTo>
                  <a:lnTo>
                    <a:pt x="241" y="724"/>
                  </a:lnTo>
                  <a:lnTo>
                    <a:pt x="248" y="722"/>
                  </a:lnTo>
                  <a:lnTo>
                    <a:pt x="253" y="720"/>
                  </a:lnTo>
                  <a:lnTo>
                    <a:pt x="253" y="720"/>
                  </a:lnTo>
                  <a:lnTo>
                    <a:pt x="262" y="715"/>
                  </a:lnTo>
                  <a:lnTo>
                    <a:pt x="272" y="709"/>
                  </a:lnTo>
                  <a:lnTo>
                    <a:pt x="272" y="709"/>
                  </a:lnTo>
                  <a:lnTo>
                    <a:pt x="286" y="697"/>
                  </a:lnTo>
                  <a:lnTo>
                    <a:pt x="286" y="697"/>
                  </a:lnTo>
                  <a:lnTo>
                    <a:pt x="291" y="693"/>
                  </a:lnTo>
                  <a:lnTo>
                    <a:pt x="293" y="693"/>
                  </a:lnTo>
                  <a:lnTo>
                    <a:pt x="293" y="689"/>
                  </a:lnTo>
                  <a:lnTo>
                    <a:pt x="293" y="689"/>
                  </a:lnTo>
                  <a:lnTo>
                    <a:pt x="293" y="686"/>
                  </a:lnTo>
                  <a:lnTo>
                    <a:pt x="291" y="682"/>
                  </a:lnTo>
                  <a:lnTo>
                    <a:pt x="291" y="679"/>
                  </a:lnTo>
                  <a:lnTo>
                    <a:pt x="290" y="677"/>
                  </a:lnTo>
                  <a:lnTo>
                    <a:pt x="290" y="677"/>
                  </a:lnTo>
                  <a:lnTo>
                    <a:pt x="291" y="673"/>
                  </a:lnTo>
                  <a:lnTo>
                    <a:pt x="295" y="671"/>
                  </a:lnTo>
                  <a:lnTo>
                    <a:pt x="302" y="671"/>
                  </a:lnTo>
                  <a:lnTo>
                    <a:pt x="302" y="671"/>
                  </a:lnTo>
                  <a:lnTo>
                    <a:pt x="313" y="669"/>
                  </a:lnTo>
                  <a:lnTo>
                    <a:pt x="324" y="669"/>
                  </a:lnTo>
                  <a:lnTo>
                    <a:pt x="324" y="669"/>
                  </a:lnTo>
                  <a:lnTo>
                    <a:pt x="335" y="671"/>
                  </a:lnTo>
                  <a:lnTo>
                    <a:pt x="344" y="675"/>
                  </a:lnTo>
                  <a:lnTo>
                    <a:pt x="353" y="682"/>
                  </a:lnTo>
                  <a:lnTo>
                    <a:pt x="358" y="689"/>
                  </a:lnTo>
                  <a:lnTo>
                    <a:pt x="358" y="689"/>
                  </a:lnTo>
                  <a:lnTo>
                    <a:pt x="362" y="693"/>
                  </a:lnTo>
                  <a:lnTo>
                    <a:pt x="366" y="695"/>
                  </a:lnTo>
                  <a:lnTo>
                    <a:pt x="373" y="695"/>
                  </a:lnTo>
                  <a:lnTo>
                    <a:pt x="380" y="693"/>
                  </a:lnTo>
                  <a:lnTo>
                    <a:pt x="387" y="693"/>
                  </a:lnTo>
                  <a:lnTo>
                    <a:pt x="387" y="693"/>
                  </a:lnTo>
                  <a:lnTo>
                    <a:pt x="396" y="695"/>
                  </a:lnTo>
                  <a:lnTo>
                    <a:pt x="404" y="698"/>
                  </a:lnTo>
                  <a:lnTo>
                    <a:pt x="418" y="706"/>
                  </a:lnTo>
                  <a:lnTo>
                    <a:pt x="418" y="706"/>
                  </a:lnTo>
                  <a:lnTo>
                    <a:pt x="434" y="711"/>
                  </a:lnTo>
                  <a:lnTo>
                    <a:pt x="449" y="718"/>
                  </a:lnTo>
                  <a:lnTo>
                    <a:pt x="449" y="718"/>
                  </a:lnTo>
                  <a:lnTo>
                    <a:pt x="458" y="726"/>
                  </a:lnTo>
                  <a:lnTo>
                    <a:pt x="469" y="733"/>
                  </a:lnTo>
                  <a:lnTo>
                    <a:pt x="469" y="733"/>
                  </a:lnTo>
                  <a:lnTo>
                    <a:pt x="474" y="740"/>
                  </a:lnTo>
                  <a:lnTo>
                    <a:pt x="478" y="747"/>
                  </a:lnTo>
                  <a:lnTo>
                    <a:pt x="487" y="762"/>
                  </a:lnTo>
                  <a:lnTo>
                    <a:pt x="487" y="762"/>
                  </a:lnTo>
                  <a:lnTo>
                    <a:pt x="491" y="769"/>
                  </a:lnTo>
                  <a:lnTo>
                    <a:pt x="496" y="776"/>
                  </a:lnTo>
                  <a:lnTo>
                    <a:pt x="496" y="776"/>
                  </a:lnTo>
                  <a:lnTo>
                    <a:pt x="503" y="783"/>
                  </a:lnTo>
                  <a:lnTo>
                    <a:pt x="503" y="783"/>
                  </a:lnTo>
                  <a:lnTo>
                    <a:pt x="507" y="787"/>
                  </a:lnTo>
                  <a:lnTo>
                    <a:pt x="510" y="789"/>
                  </a:lnTo>
                  <a:lnTo>
                    <a:pt x="514" y="789"/>
                  </a:lnTo>
                  <a:lnTo>
                    <a:pt x="514" y="789"/>
                  </a:lnTo>
                  <a:lnTo>
                    <a:pt x="516" y="789"/>
                  </a:lnTo>
                  <a:lnTo>
                    <a:pt x="518" y="785"/>
                  </a:lnTo>
                  <a:lnTo>
                    <a:pt x="519" y="782"/>
                  </a:lnTo>
                  <a:lnTo>
                    <a:pt x="518" y="778"/>
                  </a:lnTo>
                  <a:lnTo>
                    <a:pt x="518" y="778"/>
                  </a:lnTo>
                  <a:lnTo>
                    <a:pt x="512" y="771"/>
                  </a:lnTo>
                  <a:lnTo>
                    <a:pt x="507" y="764"/>
                  </a:lnTo>
                  <a:lnTo>
                    <a:pt x="507" y="764"/>
                  </a:lnTo>
                  <a:lnTo>
                    <a:pt x="503" y="758"/>
                  </a:lnTo>
                  <a:lnTo>
                    <a:pt x="503" y="755"/>
                  </a:lnTo>
                  <a:lnTo>
                    <a:pt x="503" y="751"/>
                  </a:lnTo>
                  <a:lnTo>
                    <a:pt x="503" y="751"/>
                  </a:lnTo>
                  <a:lnTo>
                    <a:pt x="507" y="749"/>
                  </a:lnTo>
                  <a:lnTo>
                    <a:pt x="510" y="749"/>
                  </a:lnTo>
                  <a:lnTo>
                    <a:pt x="514" y="749"/>
                  </a:lnTo>
                  <a:lnTo>
                    <a:pt x="518" y="753"/>
                  </a:lnTo>
                  <a:lnTo>
                    <a:pt x="518" y="753"/>
                  </a:lnTo>
                  <a:lnTo>
                    <a:pt x="529" y="771"/>
                  </a:lnTo>
                  <a:lnTo>
                    <a:pt x="529" y="771"/>
                  </a:lnTo>
                  <a:lnTo>
                    <a:pt x="543" y="798"/>
                  </a:lnTo>
                  <a:lnTo>
                    <a:pt x="543" y="798"/>
                  </a:lnTo>
                  <a:lnTo>
                    <a:pt x="554" y="821"/>
                  </a:lnTo>
                  <a:lnTo>
                    <a:pt x="565" y="843"/>
                  </a:lnTo>
                  <a:lnTo>
                    <a:pt x="565" y="843"/>
                  </a:lnTo>
                  <a:lnTo>
                    <a:pt x="574" y="854"/>
                  </a:lnTo>
                  <a:lnTo>
                    <a:pt x="581" y="865"/>
                  </a:lnTo>
                  <a:lnTo>
                    <a:pt x="590" y="876"/>
                  </a:lnTo>
                  <a:lnTo>
                    <a:pt x="595" y="888"/>
                  </a:lnTo>
                  <a:lnTo>
                    <a:pt x="595" y="888"/>
                  </a:lnTo>
                  <a:lnTo>
                    <a:pt x="608" y="917"/>
                  </a:lnTo>
                  <a:lnTo>
                    <a:pt x="608" y="917"/>
                  </a:lnTo>
                  <a:lnTo>
                    <a:pt x="612" y="928"/>
                  </a:lnTo>
                  <a:lnTo>
                    <a:pt x="614" y="934"/>
                  </a:lnTo>
                  <a:lnTo>
                    <a:pt x="617" y="939"/>
                  </a:lnTo>
                  <a:lnTo>
                    <a:pt x="617" y="939"/>
                  </a:lnTo>
                  <a:lnTo>
                    <a:pt x="623" y="943"/>
                  </a:lnTo>
                  <a:lnTo>
                    <a:pt x="628" y="943"/>
                  </a:lnTo>
                  <a:lnTo>
                    <a:pt x="634" y="941"/>
                  </a:lnTo>
                  <a:lnTo>
                    <a:pt x="641" y="937"/>
                  </a:lnTo>
                  <a:lnTo>
                    <a:pt x="641" y="937"/>
                  </a:lnTo>
                  <a:lnTo>
                    <a:pt x="644" y="935"/>
                  </a:lnTo>
                  <a:lnTo>
                    <a:pt x="652" y="934"/>
                  </a:lnTo>
                  <a:lnTo>
                    <a:pt x="657" y="934"/>
                  </a:lnTo>
                  <a:lnTo>
                    <a:pt x="664" y="935"/>
                  </a:lnTo>
                  <a:lnTo>
                    <a:pt x="670" y="937"/>
                  </a:lnTo>
                  <a:lnTo>
                    <a:pt x="675" y="941"/>
                  </a:lnTo>
                  <a:lnTo>
                    <a:pt x="681" y="945"/>
                  </a:lnTo>
                  <a:lnTo>
                    <a:pt x="684" y="950"/>
                  </a:lnTo>
                  <a:lnTo>
                    <a:pt x="684" y="950"/>
                  </a:lnTo>
                  <a:lnTo>
                    <a:pt x="686" y="957"/>
                  </a:lnTo>
                  <a:lnTo>
                    <a:pt x="684" y="964"/>
                  </a:lnTo>
                  <a:lnTo>
                    <a:pt x="682" y="972"/>
                  </a:lnTo>
                  <a:lnTo>
                    <a:pt x="677" y="975"/>
                  </a:lnTo>
                  <a:lnTo>
                    <a:pt x="677" y="975"/>
                  </a:lnTo>
                  <a:lnTo>
                    <a:pt x="672" y="979"/>
                  </a:lnTo>
                  <a:lnTo>
                    <a:pt x="664" y="979"/>
                  </a:lnTo>
                  <a:lnTo>
                    <a:pt x="657" y="977"/>
                  </a:lnTo>
                  <a:lnTo>
                    <a:pt x="650" y="977"/>
                  </a:lnTo>
                  <a:lnTo>
                    <a:pt x="650" y="977"/>
                  </a:lnTo>
                  <a:lnTo>
                    <a:pt x="646" y="979"/>
                  </a:lnTo>
                  <a:lnTo>
                    <a:pt x="644" y="981"/>
                  </a:lnTo>
                  <a:lnTo>
                    <a:pt x="641" y="986"/>
                  </a:lnTo>
                  <a:lnTo>
                    <a:pt x="639" y="995"/>
                  </a:lnTo>
                  <a:lnTo>
                    <a:pt x="639" y="1002"/>
                  </a:lnTo>
                  <a:lnTo>
                    <a:pt x="639" y="1002"/>
                  </a:lnTo>
                  <a:lnTo>
                    <a:pt x="643" y="1013"/>
                  </a:lnTo>
                  <a:lnTo>
                    <a:pt x="648" y="1022"/>
                  </a:lnTo>
                  <a:lnTo>
                    <a:pt x="662" y="1039"/>
                  </a:lnTo>
                  <a:lnTo>
                    <a:pt x="662" y="1039"/>
                  </a:lnTo>
                  <a:lnTo>
                    <a:pt x="672" y="1049"/>
                  </a:lnTo>
                  <a:lnTo>
                    <a:pt x="673" y="1057"/>
                  </a:lnTo>
                  <a:lnTo>
                    <a:pt x="675" y="1064"/>
                  </a:lnTo>
                  <a:lnTo>
                    <a:pt x="675" y="1064"/>
                  </a:lnTo>
                  <a:lnTo>
                    <a:pt x="677" y="1082"/>
                  </a:lnTo>
                  <a:lnTo>
                    <a:pt x="675" y="1098"/>
                  </a:lnTo>
                  <a:lnTo>
                    <a:pt x="672" y="1133"/>
                  </a:lnTo>
                  <a:lnTo>
                    <a:pt x="672" y="1133"/>
                  </a:lnTo>
                  <a:lnTo>
                    <a:pt x="670" y="1149"/>
                  </a:lnTo>
                  <a:lnTo>
                    <a:pt x="670" y="1156"/>
                  </a:lnTo>
                  <a:lnTo>
                    <a:pt x="672" y="1165"/>
                  </a:lnTo>
                  <a:lnTo>
                    <a:pt x="672" y="1165"/>
                  </a:lnTo>
                  <a:lnTo>
                    <a:pt x="682" y="1191"/>
                  </a:lnTo>
                  <a:lnTo>
                    <a:pt x="686" y="1201"/>
                  </a:lnTo>
                  <a:lnTo>
                    <a:pt x="690" y="1216"/>
                  </a:lnTo>
                  <a:lnTo>
                    <a:pt x="690" y="1216"/>
                  </a:lnTo>
                  <a:lnTo>
                    <a:pt x="695" y="1229"/>
                  </a:lnTo>
                  <a:lnTo>
                    <a:pt x="700" y="1239"/>
                  </a:lnTo>
                  <a:lnTo>
                    <a:pt x="700" y="1239"/>
                  </a:lnTo>
                  <a:lnTo>
                    <a:pt x="713" y="1268"/>
                  </a:lnTo>
                  <a:lnTo>
                    <a:pt x="713" y="1268"/>
                  </a:lnTo>
                  <a:lnTo>
                    <a:pt x="726" y="1287"/>
                  </a:lnTo>
                  <a:lnTo>
                    <a:pt x="740" y="1303"/>
                  </a:lnTo>
                  <a:lnTo>
                    <a:pt x="740" y="1303"/>
                  </a:lnTo>
                  <a:lnTo>
                    <a:pt x="751" y="1310"/>
                  </a:lnTo>
                  <a:lnTo>
                    <a:pt x="760" y="1317"/>
                  </a:lnTo>
                  <a:lnTo>
                    <a:pt x="771" y="1323"/>
                  </a:lnTo>
                  <a:lnTo>
                    <a:pt x="778" y="1332"/>
                  </a:lnTo>
                  <a:lnTo>
                    <a:pt x="778" y="1332"/>
                  </a:lnTo>
                  <a:lnTo>
                    <a:pt x="784" y="1339"/>
                  </a:lnTo>
                  <a:lnTo>
                    <a:pt x="786" y="1346"/>
                  </a:lnTo>
                  <a:lnTo>
                    <a:pt x="793" y="1361"/>
                  </a:lnTo>
                  <a:lnTo>
                    <a:pt x="793" y="1361"/>
                  </a:lnTo>
                  <a:lnTo>
                    <a:pt x="804" y="1375"/>
                  </a:lnTo>
                  <a:lnTo>
                    <a:pt x="813" y="1390"/>
                  </a:lnTo>
                  <a:lnTo>
                    <a:pt x="813" y="1390"/>
                  </a:lnTo>
                  <a:lnTo>
                    <a:pt x="815" y="1395"/>
                  </a:lnTo>
                  <a:lnTo>
                    <a:pt x="815" y="1402"/>
                  </a:lnTo>
                  <a:lnTo>
                    <a:pt x="809" y="1413"/>
                  </a:lnTo>
                  <a:lnTo>
                    <a:pt x="809" y="1413"/>
                  </a:lnTo>
                  <a:lnTo>
                    <a:pt x="809" y="1417"/>
                  </a:lnTo>
                  <a:lnTo>
                    <a:pt x="811" y="1420"/>
                  </a:lnTo>
                  <a:lnTo>
                    <a:pt x="815" y="1428"/>
                  </a:lnTo>
                  <a:lnTo>
                    <a:pt x="827" y="1437"/>
                  </a:lnTo>
                  <a:lnTo>
                    <a:pt x="827" y="1437"/>
                  </a:lnTo>
                  <a:lnTo>
                    <a:pt x="836" y="1448"/>
                  </a:lnTo>
                  <a:lnTo>
                    <a:pt x="845" y="1458"/>
                  </a:lnTo>
                  <a:lnTo>
                    <a:pt x="845" y="1458"/>
                  </a:lnTo>
                  <a:lnTo>
                    <a:pt x="853" y="1473"/>
                  </a:lnTo>
                  <a:lnTo>
                    <a:pt x="858" y="1487"/>
                  </a:lnTo>
                  <a:lnTo>
                    <a:pt x="858" y="1487"/>
                  </a:lnTo>
                  <a:lnTo>
                    <a:pt x="862" y="1493"/>
                  </a:lnTo>
                  <a:lnTo>
                    <a:pt x="863" y="1496"/>
                  </a:lnTo>
                  <a:lnTo>
                    <a:pt x="867" y="1500"/>
                  </a:lnTo>
                  <a:lnTo>
                    <a:pt x="872" y="1500"/>
                  </a:lnTo>
                  <a:lnTo>
                    <a:pt x="872" y="1500"/>
                  </a:lnTo>
                  <a:lnTo>
                    <a:pt x="876" y="1500"/>
                  </a:lnTo>
                  <a:lnTo>
                    <a:pt x="880" y="1496"/>
                  </a:lnTo>
                  <a:lnTo>
                    <a:pt x="880" y="1493"/>
                  </a:lnTo>
                  <a:lnTo>
                    <a:pt x="880" y="1489"/>
                  </a:lnTo>
                  <a:lnTo>
                    <a:pt x="880" y="1489"/>
                  </a:lnTo>
                  <a:lnTo>
                    <a:pt x="876" y="1482"/>
                  </a:lnTo>
                  <a:lnTo>
                    <a:pt x="872" y="1475"/>
                  </a:lnTo>
                  <a:lnTo>
                    <a:pt x="872" y="1475"/>
                  </a:lnTo>
                  <a:lnTo>
                    <a:pt x="860" y="1457"/>
                  </a:lnTo>
                  <a:lnTo>
                    <a:pt x="860" y="1457"/>
                  </a:lnTo>
                  <a:lnTo>
                    <a:pt x="854" y="1449"/>
                  </a:lnTo>
                  <a:lnTo>
                    <a:pt x="847" y="1440"/>
                  </a:lnTo>
                  <a:lnTo>
                    <a:pt x="847" y="1440"/>
                  </a:lnTo>
                  <a:lnTo>
                    <a:pt x="840" y="1428"/>
                  </a:lnTo>
                  <a:lnTo>
                    <a:pt x="833" y="1413"/>
                  </a:lnTo>
                  <a:lnTo>
                    <a:pt x="833" y="1413"/>
                  </a:lnTo>
                  <a:lnTo>
                    <a:pt x="827" y="1399"/>
                  </a:lnTo>
                  <a:lnTo>
                    <a:pt x="822" y="1382"/>
                  </a:lnTo>
                  <a:lnTo>
                    <a:pt x="822" y="1382"/>
                  </a:lnTo>
                  <a:lnTo>
                    <a:pt x="818" y="1370"/>
                  </a:lnTo>
                  <a:lnTo>
                    <a:pt x="818" y="1357"/>
                  </a:lnTo>
                  <a:lnTo>
                    <a:pt x="818" y="1357"/>
                  </a:lnTo>
                  <a:lnTo>
                    <a:pt x="820" y="1353"/>
                  </a:lnTo>
                  <a:lnTo>
                    <a:pt x="820" y="1350"/>
                  </a:lnTo>
                  <a:lnTo>
                    <a:pt x="824" y="1346"/>
                  </a:lnTo>
                  <a:lnTo>
                    <a:pt x="825" y="1344"/>
                  </a:lnTo>
                  <a:lnTo>
                    <a:pt x="833" y="1344"/>
                  </a:lnTo>
                  <a:lnTo>
                    <a:pt x="840" y="1348"/>
                  </a:lnTo>
                  <a:lnTo>
                    <a:pt x="840" y="1348"/>
                  </a:lnTo>
                  <a:lnTo>
                    <a:pt x="845" y="1353"/>
                  </a:lnTo>
                  <a:lnTo>
                    <a:pt x="851" y="1361"/>
                  </a:lnTo>
                  <a:lnTo>
                    <a:pt x="858" y="1375"/>
                  </a:lnTo>
                  <a:lnTo>
                    <a:pt x="858" y="1375"/>
                  </a:lnTo>
                  <a:lnTo>
                    <a:pt x="878" y="1406"/>
                  </a:lnTo>
                  <a:lnTo>
                    <a:pt x="878" y="1406"/>
                  </a:lnTo>
                  <a:lnTo>
                    <a:pt x="923" y="1484"/>
                  </a:lnTo>
                  <a:lnTo>
                    <a:pt x="923" y="1484"/>
                  </a:lnTo>
                  <a:lnTo>
                    <a:pt x="936" y="1502"/>
                  </a:lnTo>
                  <a:lnTo>
                    <a:pt x="936" y="1502"/>
                  </a:lnTo>
                  <a:lnTo>
                    <a:pt x="943" y="1515"/>
                  </a:lnTo>
                  <a:lnTo>
                    <a:pt x="943" y="1515"/>
                  </a:lnTo>
                  <a:lnTo>
                    <a:pt x="950" y="1525"/>
                  </a:lnTo>
                  <a:lnTo>
                    <a:pt x="952" y="1531"/>
                  </a:lnTo>
                  <a:lnTo>
                    <a:pt x="954" y="1536"/>
                  </a:lnTo>
                  <a:lnTo>
                    <a:pt x="954" y="1536"/>
                  </a:lnTo>
                  <a:lnTo>
                    <a:pt x="954" y="1552"/>
                  </a:lnTo>
                  <a:lnTo>
                    <a:pt x="954" y="1567"/>
                  </a:lnTo>
                  <a:lnTo>
                    <a:pt x="954" y="1567"/>
                  </a:lnTo>
                  <a:lnTo>
                    <a:pt x="957" y="1585"/>
                  </a:lnTo>
                  <a:lnTo>
                    <a:pt x="961" y="1592"/>
                  </a:lnTo>
                  <a:lnTo>
                    <a:pt x="965" y="1600"/>
                  </a:lnTo>
                  <a:lnTo>
                    <a:pt x="965" y="1600"/>
                  </a:lnTo>
                  <a:lnTo>
                    <a:pt x="972" y="1603"/>
                  </a:lnTo>
                  <a:lnTo>
                    <a:pt x="979" y="1605"/>
                  </a:lnTo>
                  <a:lnTo>
                    <a:pt x="985" y="1609"/>
                  </a:lnTo>
                  <a:lnTo>
                    <a:pt x="992" y="1610"/>
                  </a:lnTo>
                  <a:lnTo>
                    <a:pt x="992" y="1610"/>
                  </a:lnTo>
                  <a:lnTo>
                    <a:pt x="999" y="1618"/>
                  </a:lnTo>
                  <a:lnTo>
                    <a:pt x="1003" y="1621"/>
                  </a:lnTo>
                  <a:lnTo>
                    <a:pt x="1008" y="1623"/>
                  </a:lnTo>
                  <a:lnTo>
                    <a:pt x="1008" y="1623"/>
                  </a:lnTo>
                  <a:lnTo>
                    <a:pt x="1017" y="1625"/>
                  </a:lnTo>
                  <a:lnTo>
                    <a:pt x="1021" y="1625"/>
                  </a:lnTo>
                  <a:lnTo>
                    <a:pt x="1024" y="1627"/>
                  </a:lnTo>
                  <a:lnTo>
                    <a:pt x="1024" y="1627"/>
                  </a:lnTo>
                  <a:lnTo>
                    <a:pt x="1032" y="1634"/>
                  </a:lnTo>
                  <a:lnTo>
                    <a:pt x="1032" y="1634"/>
                  </a:lnTo>
                  <a:lnTo>
                    <a:pt x="1043" y="1643"/>
                  </a:lnTo>
                  <a:lnTo>
                    <a:pt x="1053" y="1650"/>
                  </a:lnTo>
                  <a:lnTo>
                    <a:pt x="1053" y="1650"/>
                  </a:lnTo>
                  <a:lnTo>
                    <a:pt x="1064" y="1654"/>
                  </a:lnTo>
                  <a:lnTo>
                    <a:pt x="1075" y="1656"/>
                  </a:lnTo>
                  <a:lnTo>
                    <a:pt x="1088" y="1654"/>
                  </a:lnTo>
                  <a:lnTo>
                    <a:pt x="1099" y="1652"/>
                  </a:lnTo>
                  <a:lnTo>
                    <a:pt x="1099" y="1652"/>
                  </a:lnTo>
                  <a:lnTo>
                    <a:pt x="1113" y="1647"/>
                  </a:lnTo>
                  <a:lnTo>
                    <a:pt x="1122" y="1647"/>
                  </a:lnTo>
                  <a:lnTo>
                    <a:pt x="1129" y="1648"/>
                  </a:lnTo>
                  <a:lnTo>
                    <a:pt x="1129" y="1648"/>
                  </a:lnTo>
                  <a:lnTo>
                    <a:pt x="1140" y="1657"/>
                  </a:lnTo>
                  <a:lnTo>
                    <a:pt x="1151" y="1666"/>
                  </a:lnTo>
                  <a:lnTo>
                    <a:pt x="1151" y="1666"/>
                  </a:lnTo>
                  <a:lnTo>
                    <a:pt x="1157" y="1672"/>
                  </a:lnTo>
                  <a:lnTo>
                    <a:pt x="1164" y="1679"/>
                  </a:lnTo>
                  <a:lnTo>
                    <a:pt x="1169" y="1686"/>
                  </a:lnTo>
                  <a:lnTo>
                    <a:pt x="1177" y="1692"/>
                  </a:lnTo>
                  <a:lnTo>
                    <a:pt x="1177" y="1692"/>
                  </a:lnTo>
                  <a:lnTo>
                    <a:pt x="1182" y="1694"/>
                  </a:lnTo>
                  <a:lnTo>
                    <a:pt x="1189" y="1695"/>
                  </a:lnTo>
                  <a:lnTo>
                    <a:pt x="1189" y="1695"/>
                  </a:lnTo>
                  <a:lnTo>
                    <a:pt x="1198" y="1697"/>
                  </a:lnTo>
                  <a:lnTo>
                    <a:pt x="1205" y="1701"/>
                  </a:lnTo>
                  <a:lnTo>
                    <a:pt x="1213" y="1704"/>
                  </a:lnTo>
                  <a:lnTo>
                    <a:pt x="1220" y="1712"/>
                  </a:lnTo>
                  <a:lnTo>
                    <a:pt x="1220" y="1712"/>
                  </a:lnTo>
                  <a:lnTo>
                    <a:pt x="1224" y="1715"/>
                  </a:lnTo>
                  <a:lnTo>
                    <a:pt x="1225" y="1721"/>
                  </a:lnTo>
                  <a:lnTo>
                    <a:pt x="1229" y="1733"/>
                  </a:lnTo>
                  <a:lnTo>
                    <a:pt x="1233" y="1744"/>
                  </a:lnTo>
                  <a:lnTo>
                    <a:pt x="1234" y="1750"/>
                  </a:lnTo>
                  <a:lnTo>
                    <a:pt x="1238" y="1755"/>
                  </a:lnTo>
                  <a:lnTo>
                    <a:pt x="1238" y="1755"/>
                  </a:lnTo>
                  <a:lnTo>
                    <a:pt x="1243" y="1759"/>
                  </a:lnTo>
                  <a:lnTo>
                    <a:pt x="1249" y="1762"/>
                  </a:lnTo>
                  <a:lnTo>
                    <a:pt x="1258" y="1766"/>
                  </a:lnTo>
                  <a:lnTo>
                    <a:pt x="1258" y="1766"/>
                  </a:lnTo>
                  <a:lnTo>
                    <a:pt x="1263" y="1771"/>
                  </a:lnTo>
                  <a:lnTo>
                    <a:pt x="1269" y="1777"/>
                  </a:lnTo>
                  <a:lnTo>
                    <a:pt x="1272" y="1782"/>
                  </a:lnTo>
                  <a:lnTo>
                    <a:pt x="1278" y="1788"/>
                  </a:lnTo>
                  <a:lnTo>
                    <a:pt x="1278" y="1788"/>
                  </a:lnTo>
                  <a:lnTo>
                    <a:pt x="1287" y="1790"/>
                  </a:lnTo>
                  <a:lnTo>
                    <a:pt x="1296" y="1791"/>
                  </a:lnTo>
                  <a:lnTo>
                    <a:pt x="1316" y="1788"/>
                  </a:lnTo>
                  <a:lnTo>
                    <a:pt x="1316" y="1788"/>
                  </a:lnTo>
                  <a:lnTo>
                    <a:pt x="1330" y="1784"/>
                  </a:lnTo>
                  <a:lnTo>
                    <a:pt x="1338" y="1784"/>
                  </a:lnTo>
                  <a:lnTo>
                    <a:pt x="1345" y="1784"/>
                  </a:lnTo>
                  <a:lnTo>
                    <a:pt x="1345" y="1784"/>
                  </a:lnTo>
                  <a:lnTo>
                    <a:pt x="1348" y="1770"/>
                  </a:lnTo>
                  <a:lnTo>
                    <a:pt x="1348" y="1770"/>
                  </a:lnTo>
                  <a:lnTo>
                    <a:pt x="1341" y="1770"/>
                  </a:lnTo>
                  <a:lnTo>
                    <a:pt x="1334" y="1771"/>
                  </a:lnTo>
                  <a:lnTo>
                    <a:pt x="1325" y="1773"/>
                  </a:lnTo>
                  <a:lnTo>
                    <a:pt x="1318" y="1775"/>
                  </a:lnTo>
                  <a:lnTo>
                    <a:pt x="1318" y="1775"/>
                  </a:lnTo>
                  <a:close/>
                </a:path>
              </a:pathLst>
            </a:custGeom>
            <a:grpFill/>
            <a:ln>
              <a:noFill/>
            </a:ln>
            <a:extLst/>
          </p:spPr>
          <p:txBody>
            <a:bodyPr/>
            <a:lstStyle/>
            <a:p>
              <a:pPr eaLnBrk="1" fontAlgn="auto" hangingPunct="1">
                <a:spcBef>
                  <a:spcPts val="0"/>
                </a:spcBef>
                <a:spcAft>
                  <a:spcPts val="0"/>
                </a:spcAft>
                <a:defRPr/>
              </a:pPr>
              <a:endParaRPr lang="fr-FR">
                <a:latin typeface="+mn-lt"/>
              </a:endParaRPr>
            </a:p>
          </p:txBody>
        </p:sp>
        <p:sp>
          <p:nvSpPr>
            <p:cNvPr id="8" name="Freeform 10"/>
            <p:cNvSpPr>
              <a:spLocks/>
            </p:cNvSpPr>
            <p:nvPr/>
          </p:nvSpPr>
          <p:spPr bwMode="auto">
            <a:xfrm>
              <a:off x="2343150" y="4178300"/>
              <a:ext cx="1117601" cy="2103437"/>
            </a:xfrm>
            <a:custGeom>
              <a:avLst/>
              <a:gdLst>
                <a:gd name="T0" fmla="*/ 644 w 704"/>
                <a:gd name="T1" fmla="*/ 283 h 1325"/>
                <a:gd name="T2" fmla="*/ 561 w 704"/>
                <a:gd name="T3" fmla="*/ 256 h 1325"/>
                <a:gd name="T4" fmla="*/ 512 w 704"/>
                <a:gd name="T5" fmla="*/ 227 h 1325"/>
                <a:gd name="T6" fmla="*/ 449 w 704"/>
                <a:gd name="T7" fmla="*/ 152 h 1325"/>
                <a:gd name="T8" fmla="*/ 394 w 704"/>
                <a:gd name="T9" fmla="*/ 95 h 1325"/>
                <a:gd name="T10" fmla="*/ 291 w 704"/>
                <a:gd name="T11" fmla="*/ 24 h 1325"/>
                <a:gd name="T12" fmla="*/ 211 w 704"/>
                <a:gd name="T13" fmla="*/ 4 h 1325"/>
                <a:gd name="T14" fmla="*/ 143 w 704"/>
                <a:gd name="T15" fmla="*/ 11 h 1325"/>
                <a:gd name="T16" fmla="*/ 146 w 704"/>
                <a:gd name="T17" fmla="*/ 42 h 1325"/>
                <a:gd name="T18" fmla="*/ 119 w 704"/>
                <a:gd name="T19" fmla="*/ 4 h 1325"/>
                <a:gd name="T20" fmla="*/ 79 w 704"/>
                <a:gd name="T21" fmla="*/ 38 h 1325"/>
                <a:gd name="T22" fmla="*/ 32 w 704"/>
                <a:gd name="T23" fmla="*/ 28 h 1325"/>
                <a:gd name="T24" fmla="*/ 40 w 704"/>
                <a:gd name="T25" fmla="*/ 51 h 1325"/>
                <a:gd name="T26" fmla="*/ 56 w 704"/>
                <a:gd name="T27" fmla="*/ 96 h 1325"/>
                <a:gd name="T28" fmla="*/ 50 w 704"/>
                <a:gd name="T29" fmla="*/ 178 h 1325"/>
                <a:gd name="T30" fmla="*/ 0 w 704"/>
                <a:gd name="T31" fmla="*/ 299 h 1325"/>
                <a:gd name="T32" fmla="*/ 49 w 704"/>
                <a:gd name="T33" fmla="*/ 382 h 1325"/>
                <a:gd name="T34" fmla="*/ 74 w 704"/>
                <a:gd name="T35" fmla="*/ 473 h 1325"/>
                <a:gd name="T36" fmla="*/ 119 w 704"/>
                <a:gd name="T37" fmla="*/ 518 h 1325"/>
                <a:gd name="T38" fmla="*/ 164 w 704"/>
                <a:gd name="T39" fmla="*/ 580 h 1325"/>
                <a:gd name="T40" fmla="*/ 159 w 704"/>
                <a:gd name="T41" fmla="*/ 652 h 1325"/>
                <a:gd name="T42" fmla="*/ 154 w 704"/>
                <a:gd name="T43" fmla="*/ 715 h 1325"/>
                <a:gd name="T44" fmla="*/ 144 w 704"/>
                <a:gd name="T45" fmla="*/ 779 h 1325"/>
                <a:gd name="T46" fmla="*/ 146 w 704"/>
                <a:gd name="T47" fmla="*/ 817 h 1325"/>
                <a:gd name="T48" fmla="*/ 130 w 704"/>
                <a:gd name="T49" fmla="*/ 885 h 1325"/>
                <a:gd name="T50" fmla="*/ 123 w 704"/>
                <a:gd name="T51" fmla="*/ 954 h 1325"/>
                <a:gd name="T52" fmla="*/ 121 w 704"/>
                <a:gd name="T53" fmla="*/ 1025 h 1325"/>
                <a:gd name="T54" fmla="*/ 126 w 704"/>
                <a:gd name="T55" fmla="*/ 1073 h 1325"/>
                <a:gd name="T56" fmla="*/ 117 w 704"/>
                <a:gd name="T57" fmla="*/ 1124 h 1325"/>
                <a:gd name="T58" fmla="*/ 110 w 704"/>
                <a:gd name="T59" fmla="*/ 1238 h 1325"/>
                <a:gd name="T60" fmla="*/ 186 w 704"/>
                <a:gd name="T61" fmla="*/ 1325 h 1325"/>
                <a:gd name="T62" fmla="*/ 179 w 704"/>
                <a:gd name="T63" fmla="*/ 1282 h 1325"/>
                <a:gd name="T64" fmla="*/ 188 w 704"/>
                <a:gd name="T65" fmla="*/ 1225 h 1325"/>
                <a:gd name="T66" fmla="*/ 202 w 704"/>
                <a:gd name="T67" fmla="*/ 1211 h 1325"/>
                <a:gd name="T68" fmla="*/ 221 w 704"/>
                <a:gd name="T69" fmla="*/ 1173 h 1325"/>
                <a:gd name="T70" fmla="*/ 211 w 704"/>
                <a:gd name="T71" fmla="*/ 1128 h 1325"/>
                <a:gd name="T72" fmla="*/ 239 w 704"/>
                <a:gd name="T73" fmla="*/ 1090 h 1325"/>
                <a:gd name="T74" fmla="*/ 244 w 704"/>
                <a:gd name="T75" fmla="*/ 1054 h 1325"/>
                <a:gd name="T76" fmla="*/ 255 w 704"/>
                <a:gd name="T77" fmla="*/ 1043 h 1325"/>
                <a:gd name="T78" fmla="*/ 257 w 704"/>
                <a:gd name="T79" fmla="*/ 1016 h 1325"/>
                <a:gd name="T80" fmla="*/ 284 w 704"/>
                <a:gd name="T81" fmla="*/ 981 h 1325"/>
                <a:gd name="T82" fmla="*/ 313 w 704"/>
                <a:gd name="T83" fmla="*/ 963 h 1325"/>
                <a:gd name="T84" fmla="*/ 360 w 704"/>
                <a:gd name="T85" fmla="*/ 940 h 1325"/>
                <a:gd name="T86" fmla="*/ 353 w 704"/>
                <a:gd name="T87" fmla="*/ 907 h 1325"/>
                <a:gd name="T88" fmla="*/ 338 w 704"/>
                <a:gd name="T89" fmla="*/ 880 h 1325"/>
                <a:gd name="T90" fmla="*/ 347 w 704"/>
                <a:gd name="T91" fmla="*/ 860 h 1325"/>
                <a:gd name="T92" fmla="*/ 382 w 704"/>
                <a:gd name="T93" fmla="*/ 883 h 1325"/>
                <a:gd name="T94" fmla="*/ 429 w 704"/>
                <a:gd name="T95" fmla="*/ 842 h 1325"/>
                <a:gd name="T96" fmla="*/ 438 w 704"/>
                <a:gd name="T97" fmla="*/ 818 h 1325"/>
                <a:gd name="T98" fmla="*/ 468 w 704"/>
                <a:gd name="T99" fmla="*/ 786 h 1325"/>
                <a:gd name="T100" fmla="*/ 485 w 704"/>
                <a:gd name="T101" fmla="*/ 706 h 1325"/>
                <a:gd name="T102" fmla="*/ 559 w 704"/>
                <a:gd name="T103" fmla="*/ 648 h 1325"/>
                <a:gd name="T104" fmla="*/ 604 w 704"/>
                <a:gd name="T105" fmla="*/ 603 h 1325"/>
                <a:gd name="T106" fmla="*/ 626 w 704"/>
                <a:gd name="T107" fmla="*/ 551 h 1325"/>
                <a:gd name="T108" fmla="*/ 628 w 704"/>
                <a:gd name="T109" fmla="*/ 480 h 1325"/>
                <a:gd name="T110" fmla="*/ 653 w 704"/>
                <a:gd name="T111" fmla="*/ 446 h 1325"/>
                <a:gd name="T112" fmla="*/ 680 w 704"/>
                <a:gd name="T113" fmla="*/ 400 h 1325"/>
                <a:gd name="T114" fmla="*/ 702 w 704"/>
                <a:gd name="T115" fmla="*/ 342 h 1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4" h="1325">
                  <a:moveTo>
                    <a:pt x="702" y="342"/>
                  </a:moveTo>
                  <a:lnTo>
                    <a:pt x="702" y="342"/>
                  </a:lnTo>
                  <a:lnTo>
                    <a:pt x="695" y="324"/>
                  </a:lnTo>
                  <a:lnTo>
                    <a:pt x="695" y="324"/>
                  </a:lnTo>
                  <a:lnTo>
                    <a:pt x="687" y="317"/>
                  </a:lnTo>
                  <a:lnTo>
                    <a:pt x="680" y="310"/>
                  </a:lnTo>
                  <a:lnTo>
                    <a:pt x="680" y="310"/>
                  </a:lnTo>
                  <a:lnTo>
                    <a:pt x="662" y="295"/>
                  </a:lnTo>
                  <a:lnTo>
                    <a:pt x="655" y="290"/>
                  </a:lnTo>
                  <a:lnTo>
                    <a:pt x="644" y="283"/>
                  </a:lnTo>
                  <a:lnTo>
                    <a:pt x="644" y="283"/>
                  </a:lnTo>
                  <a:lnTo>
                    <a:pt x="628" y="276"/>
                  </a:lnTo>
                  <a:lnTo>
                    <a:pt x="610" y="270"/>
                  </a:lnTo>
                  <a:lnTo>
                    <a:pt x="610" y="270"/>
                  </a:lnTo>
                  <a:lnTo>
                    <a:pt x="599" y="268"/>
                  </a:lnTo>
                  <a:lnTo>
                    <a:pt x="586" y="266"/>
                  </a:lnTo>
                  <a:lnTo>
                    <a:pt x="586" y="266"/>
                  </a:lnTo>
                  <a:lnTo>
                    <a:pt x="577" y="265"/>
                  </a:lnTo>
                  <a:lnTo>
                    <a:pt x="568" y="261"/>
                  </a:lnTo>
                  <a:lnTo>
                    <a:pt x="561" y="256"/>
                  </a:lnTo>
                  <a:lnTo>
                    <a:pt x="554" y="248"/>
                  </a:lnTo>
                  <a:lnTo>
                    <a:pt x="554" y="248"/>
                  </a:lnTo>
                  <a:lnTo>
                    <a:pt x="548" y="241"/>
                  </a:lnTo>
                  <a:lnTo>
                    <a:pt x="539" y="236"/>
                  </a:lnTo>
                  <a:lnTo>
                    <a:pt x="539" y="236"/>
                  </a:lnTo>
                  <a:lnTo>
                    <a:pt x="530" y="230"/>
                  </a:lnTo>
                  <a:lnTo>
                    <a:pt x="525" y="227"/>
                  </a:lnTo>
                  <a:lnTo>
                    <a:pt x="519" y="227"/>
                  </a:lnTo>
                  <a:lnTo>
                    <a:pt x="519" y="227"/>
                  </a:lnTo>
                  <a:lnTo>
                    <a:pt x="512" y="227"/>
                  </a:lnTo>
                  <a:lnTo>
                    <a:pt x="503" y="225"/>
                  </a:lnTo>
                  <a:lnTo>
                    <a:pt x="503" y="225"/>
                  </a:lnTo>
                  <a:lnTo>
                    <a:pt x="492" y="219"/>
                  </a:lnTo>
                  <a:lnTo>
                    <a:pt x="481" y="210"/>
                  </a:lnTo>
                  <a:lnTo>
                    <a:pt x="481" y="210"/>
                  </a:lnTo>
                  <a:lnTo>
                    <a:pt x="468" y="198"/>
                  </a:lnTo>
                  <a:lnTo>
                    <a:pt x="463" y="190"/>
                  </a:lnTo>
                  <a:lnTo>
                    <a:pt x="458" y="181"/>
                  </a:lnTo>
                  <a:lnTo>
                    <a:pt x="458" y="181"/>
                  </a:lnTo>
                  <a:lnTo>
                    <a:pt x="449" y="152"/>
                  </a:lnTo>
                  <a:lnTo>
                    <a:pt x="449" y="152"/>
                  </a:lnTo>
                  <a:lnTo>
                    <a:pt x="443" y="140"/>
                  </a:lnTo>
                  <a:lnTo>
                    <a:pt x="438" y="127"/>
                  </a:lnTo>
                  <a:lnTo>
                    <a:pt x="434" y="120"/>
                  </a:lnTo>
                  <a:lnTo>
                    <a:pt x="430" y="114"/>
                  </a:lnTo>
                  <a:lnTo>
                    <a:pt x="425" y="111"/>
                  </a:lnTo>
                  <a:lnTo>
                    <a:pt x="420" y="107"/>
                  </a:lnTo>
                  <a:lnTo>
                    <a:pt x="420" y="107"/>
                  </a:lnTo>
                  <a:lnTo>
                    <a:pt x="407" y="102"/>
                  </a:lnTo>
                  <a:lnTo>
                    <a:pt x="394" y="95"/>
                  </a:lnTo>
                  <a:lnTo>
                    <a:pt x="394" y="95"/>
                  </a:lnTo>
                  <a:lnTo>
                    <a:pt x="378" y="89"/>
                  </a:lnTo>
                  <a:lnTo>
                    <a:pt x="362" y="84"/>
                  </a:lnTo>
                  <a:lnTo>
                    <a:pt x="362" y="84"/>
                  </a:lnTo>
                  <a:lnTo>
                    <a:pt x="345" y="75"/>
                  </a:lnTo>
                  <a:lnTo>
                    <a:pt x="327" y="64"/>
                  </a:lnTo>
                  <a:lnTo>
                    <a:pt x="313" y="49"/>
                  </a:lnTo>
                  <a:lnTo>
                    <a:pt x="300" y="35"/>
                  </a:lnTo>
                  <a:lnTo>
                    <a:pt x="300" y="35"/>
                  </a:lnTo>
                  <a:lnTo>
                    <a:pt x="291" y="24"/>
                  </a:lnTo>
                  <a:lnTo>
                    <a:pt x="286" y="19"/>
                  </a:lnTo>
                  <a:lnTo>
                    <a:pt x="280" y="15"/>
                  </a:lnTo>
                  <a:lnTo>
                    <a:pt x="280" y="15"/>
                  </a:lnTo>
                  <a:lnTo>
                    <a:pt x="266" y="10"/>
                  </a:lnTo>
                  <a:lnTo>
                    <a:pt x="251" y="6"/>
                  </a:lnTo>
                  <a:lnTo>
                    <a:pt x="251" y="6"/>
                  </a:lnTo>
                  <a:lnTo>
                    <a:pt x="240" y="4"/>
                  </a:lnTo>
                  <a:lnTo>
                    <a:pt x="231" y="4"/>
                  </a:lnTo>
                  <a:lnTo>
                    <a:pt x="211" y="4"/>
                  </a:lnTo>
                  <a:lnTo>
                    <a:pt x="211" y="4"/>
                  </a:lnTo>
                  <a:lnTo>
                    <a:pt x="193" y="4"/>
                  </a:lnTo>
                  <a:lnTo>
                    <a:pt x="173" y="2"/>
                  </a:lnTo>
                  <a:lnTo>
                    <a:pt x="173" y="2"/>
                  </a:lnTo>
                  <a:lnTo>
                    <a:pt x="163" y="0"/>
                  </a:lnTo>
                  <a:lnTo>
                    <a:pt x="152" y="2"/>
                  </a:lnTo>
                  <a:lnTo>
                    <a:pt x="152" y="2"/>
                  </a:lnTo>
                  <a:lnTo>
                    <a:pt x="146" y="4"/>
                  </a:lnTo>
                  <a:lnTo>
                    <a:pt x="143" y="8"/>
                  </a:lnTo>
                  <a:lnTo>
                    <a:pt x="143" y="8"/>
                  </a:lnTo>
                  <a:lnTo>
                    <a:pt x="143" y="11"/>
                  </a:lnTo>
                  <a:lnTo>
                    <a:pt x="144" y="15"/>
                  </a:lnTo>
                  <a:lnTo>
                    <a:pt x="144" y="15"/>
                  </a:lnTo>
                  <a:lnTo>
                    <a:pt x="144" y="22"/>
                  </a:lnTo>
                  <a:lnTo>
                    <a:pt x="144" y="22"/>
                  </a:lnTo>
                  <a:lnTo>
                    <a:pt x="150" y="33"/>
                  </a:lnTo>
                  <a:lnTo>
                    <a:pt x="150" y="33"/>
                  </a:lnTo>
                  <a:lnTo>
                    <a:pt x="150" y="38"/>
                  </a:lnTo>
                  <a:lnTo>
                    <a:pt x="148" y="40"/>
                  </a:lnTo>
                  <a:lnTo>
                    <a:pt x="146" y="42"/>
                  </a:lnTo>
                  <a:lnTo>
                    <a:pt x="146" y="42"/>
                  </a:lnTo>
                  <a:lnTo>
                    <a:pt x="139" y="42"/>
                  </a:lnTo>
                  <a:lnTo>
                    <a:pt x="135" y="38"/>
                  </a:lnTo>
                  <a:lnTo>
                    <a:pt x="132" y="35"/>
                  </a:lnTo>
                  <a:lnTo>
                    <a:pt x="128" y="29"/>
                  </a:lnTo>
                  <a:lnTo>
                    <a:pt x="128" y="29"/>
                  </a:lnTo>
                  <a:lnTo>
                    <a:pt x="126" y="19"/>
                  </a:lnTo>
                  <a:lnTo>
                    <a:pt x="125" y="13"/>
                  </a:lnTo>
                  <a:lnTo>
                    <a:pt x="123" y="8"/>
                  </a:lnTo>
                  <a:lnTo>
                    <a:pt x="123" y="8"/>
                  </a:lnTo>
                  <a:lnTo>
                    <a:pt x="119" y="4"/>
                  </a:lnTo>
                  <a:lnTo>
                    <a:pt x="116" y="2"/>
                  </a:lnTo>
                  <a:lnTo>
                    <a:pt x="110" y="2"/>
                  </a:lnTo>
                  <a:lnTo>
                    <a:pt x="105" y="6"/>
                  </a:lnTo>
                  <a:lnTo>
                    <a:pt x="105" y="6"/>
                  </a:lnTo>
                  <a:lnTo>
                    <a:pt x="94" y="13"/>
                  </a:lnTo>
                  <a:lnTo>
                    <a:pt x="90" y="17"/>
                  </a:lnTo>
                  <a:lnTo>
                    <a:pt x="87" y="22"/>
                  </a:lnTo>
                  <a:lnTo>
                    <a:pt x="87" y="22"/>
                  </a:lnTo>
                  <a:lnTo>
                    <a:pt x="83" y="33"/>
                  </a:lnTo>
                  <a:lnTo>
                    <a:pt x="79" y="38"/>
                  </a:lnTo>
                  <a:lnTo>
                    <a:pt x="78" y="44"/>
                  </a:lnTo>
                  <a:lnTo>
                    <a:pt x="78" y="44"/>
                  </a:lnTo>
                  <a:lnTo>
                    <a:pt x="72" y="46"/>
                  </a:lnTo>
                  <a:lnTo>
                    <a:pt x="65" y="48"/>
                  </a:lnTo>
                  <a:lnTo>
                    <a:pt x="59" y="46"/>
                  </a:lnTo>
                  <a:lnTo>
                    <a:pt x="54" y="44"/>
                  </a:lnTo>
                  <a:lnTo>
                    <a:pt x="54" y="44"/>
                  </a:lnTo>
                  <a:lnTo>
                    <a:pt x="43" y="35"/>
                  </a:lnTo>
                  <a:lnTo>
                    <a:pt x="40" y="31"/>
                  </a:lnTo>
                  <a:lnTo>
                    <a:pt x="32" y="28"/>
                  </a:lnTo>
                  <a:lnTo>
                    <a:pt x="32" y="28"/>
                  </a:lnTo>
                  <a:lnTo>
                    <a:pt x="30" y="28"/>
                  </a:lnTo>
                  <a:lnTo>
                    <a:pt x="30" y="28"/>
                  </a:lnTo>
                  <a:lnTo>
                    <a:pt x="27" y="42"/>
                  </a:lnTo>
                  <a:lnTo>
                    <a:pt x="27" y="42"/>
                  </a:lnTo>
                  <a:lnTo>
                    <a:pt x="29" y="44"/>
                  </a:lnTo>
                  <a:lnTo>
                    <a:pt x="29" y="44"/>
                  </a:lnTo>
                  <a:lnTo>
                    <a:pt x="32" y="44"/>
                  </a:lnTo>
                  <a:lnTo>
                    <a:pt x="38" y="48"/>
                  </a:lnTo>
                  <a:lnTo>
                    <a:pt x="40" y="51"/>
                  </a:lnTo>
                  <a:lnTo>
                    <a:pt x="41" y="55"/>
                  </a:lnTo>
                  <a:lnTo>
                    <a:pt x="41" y="55"/>
                  </a:lnTo>
                  <a:lnTo>
                    <a:pt x="43" y="66"/>
                  </a:lnTo>
                  <a:lnTo>
                    <a:pt x="43" y="69"/>
                  </a:lnTo>
                  <a:lnTo>
                    <a:pt x="47" y="73"/>
                  </a:lnTo>
                  <a:lnTo>
                    <a:pt x="47" y="73"/>
                  </a:lnTo>
                  <a:lnTo>
                    <a:pt x="52" y="78"/>
                  </a:lnTo>
                  <a:lnTo>
                    <a:pt x="56" y="84"/>
                  </a:lnTo>
                  <a:lnTo>
                    <a:pt x="56" y="91"/>
                  </a:lnTo>
                  <a:lnTo>
                    <a:pt x="56" y="96"/>
                  </a:lnTo>
                  <a:lnTo>
                    <a:pt x="54" y="111"/>
                  </a:lnTo>
                  <a:lnTo>
                    <a:pt x="50" y="124"/>
                  </a:lnTo>
                  <a:lnTo>
                    <a:pt x="50" y="124"/>
                  </a:lnTo>
                  <a:lnTo>
                    <a:pt x="49" y="134"/>
                  </a:lnTo>
                  <a:lnTo>
                    <a:pt x="47" y="145"/>
                  </a:lnTo>
                  <a:lnTo>
                    <a:pt x="47" y="145"/>
                  </a:lnTo>
                  <a:lnTo>
                    <a:pt x="50" y="167"/>
                  </a:lnTo>
                  <a:lnTo>
                    <a:pt x="50" y="167"/>
                  </a:lnTo>
                  <a:lnTo>
                    <a:pt x="50" y="172"/>
                  </a:lnTo>
                  <a:lnTo>
                    <a:pt x="50" y="178"/>
                  </a:lnTo>
                  <a:lnTo>
                    <a:pt x="45" y="190"/>
                  </a:lnTo>
                  <a:lnTo>
                    <a:pt x="45" y="190"/>
                  </a:lnTo>
                  <a:lnTo>
                    <a:pt x="36" y="205"/>
                  </a:lnTo>
                  <a:lnTo>
                    <a:pt x="27" y="218"/>
                  </a:lnTo>
                  <a:lnTo>
                    <a:pt x="9" y="245"/>
                  </a:lnTo>
                  <a:lnTo>
                    <a:pt x="9" y="245"/>
                  </a:lnTo>
                  <a:lnTo>
                    <a:pt x="3" y="257"/>
                  </a:lnTo>
                  <a:lnTo>
                    <a:pt x="0" y="272"/>
                  </a:lnTo>
                  <a:lnTo>
                    <a:pt x="0" y="286"/>
                  </a:lnTo>
                  <a:lnTo>
                    <a:pt x="0" y="299"/>
                  </a:lnTo>
                  <a:lnTo>
                    <a:pt x="0" y="299"/>
                  </a:lnTo>
                  <a:lnTo>
                    <a:pt x="2" y="308"/>
                  </a:lnTo>
                  <a:lnTo>
                    <a:pt x="3" y="317"/>
                  </a:lnTo>
                  <a:lnTo>
                    <a:pt x="11" y="332"/>
                  </a:lnTo>
                  <a:lnTo>
                    <a:pt x="21" y="346"/>
                  </a:lnTo>
                  <a:lnTo>
                    <a:pt x="32" y="359"/>
                  </a:lnTo>
                  <a:lnTo>
                    <a:pt x="32" y="359"/>
                  </a:lnTo>
                  <a:lnTo>
                    <a:pt x="38" y="364"/>
                  </a:lnTo>
                  <a:lnTo>
                    <a:pt x="43" y="370"/>
                  </a:lnTo>
                  <a:lnTo>
                    <a:pt x="49" y="382"/>
                  </a:lnTo>
                  <a:lnTo>
                    <a:pt x="54" y="411"/>
                  </a:lnTo>
                  <a:lnTo>
                    <a:pt x="54" y="411"/>
                  </a:lnTo>
                  <a:lnTo>
                    <a:pt x="59" y="424"/>
                  </a:lnTo>
                  <a:lnTo>
                    <a:pt x="65" y="437"/>
                  </a:lnTo>
                  <a:lnTo>
                    <a:pt x="65" y="437"/>
                  </a:lnTo>
                  <a:lnTo>
                    <a:pt x="72" y="446"/>
                  </a:lnTo>
                  <a:lnTo>
                    <a:pt x="74" y="451"/>
                  </a:lnTo>
                  <a:lnTo>
                    <a:pt x="74" y="458"/>
                  </a:lnTo>
                  <a:lnTo>
                    <a:pt x="74" y="458"/>
                  </a:lnTo>
                  <a:lnTo>
                    <a:pt x="74" y="473"/>
                  </a:lnTo>
                  <a:lnTo>
                    <a:pt x="74" y="473"/>
                  </a:lnTo>
                  <a:lnTo>
                    <a:pt x="76" y="480"/>
                  </a:lnTo>
                  <a:lnTo>
                    <a:pt x="78" y="489"/>
                  </a:lnTo>
                  <a:lnTo>
                    <a:pt x="81" y="498"/>
                  </a:lnTo>
                  <a:lnTo>
                    <a:pt x="87" y="505"/>
                  </a:lnTo>
                  <a:lnTo>
                    <a:pt x="87" y="505"/>
                  </a:lnTo>
                  <a:lnTo>
                    <a:pt x="96" y="509"/>
                  </a:lnTo>
                  <a:lnTo>
                    <a:pt x="105" y="513"/>
                  </a:lnTo>
                  <a:lnTo>
                    <a:pt x="105" y="513"/>
                  </a:lnTo>
                  <a:lnTo>
                    <a:pt x="119" y="518"/>
                  </a:lnTo>
                  <a:lnTo>
                    <a:pt x="126" y="522"/>
                  </a:lnTo>
                  <a:lnTo>
                    <a:pt x="132" y="527"/>
                  </a:lnTo>
                  <a:lnTo>
                    <a:pt x="132" y="527"/>
                  </a:lnTo>
                  <a:lnTo>
                    <a:pt x="144" y="536"/>
                  </a:lnTo>
                  <a:lnTo>
                    <a:pt x="154" y="547"/>
                  </a:lnTo>
                  <a:lnTo>
                    <a:pt x="154" y="547"/>
                  </a:lnTo>
                  <a:lnTo>
                    <a:pt x="159" y="554"/>
                  </a:lnTo>
                  <a:lnTo>
                    <a:pt x="163" y="563"/>
                  </a:lnTo>
                  <a:lnTo>
                    <a:pt x="163" y="563"/>
                  </a:lnTo>
                  <a:lnTo>
                    <a:pt x="164" y="580"/>
                  </a:lnTo>
                  <a:lnTo>
                    <a:pt x="164" y="594"/>
                  </a:lnTo>
                  <a:lnTo>
                    <a:pt x="164" y="594"/>
                  </a:lnTo>
                  <a:lnTo>
                    <a:pt x="164" y="610"/>
                  </a:lnTo>
                  <a:lnTo>
                    <a:pt x="164" y="610"/>
                  </a:lnTo>
                  <a:lnTo>
                    <a:pt x="164" y="616"/>
                  </a:lnTo>
                  <a:lnTo>
                    <a:pt x="164" y="623"/>
                  </a:lnTo>
                  <a:lnTo>
                    <a:pt x="164" y="623"/>
                  </a:lnTo>
                  <a:lnTo>
                    <a:pt x="163" y="637"/>
                  </a:lnTo>
                  <a:lnTo>
                    <a:pt x="163" y="637"/>
                  </a:lnTo>
                  <a:lnTo>
                    <a:pt x="159" y="652"/>
                  </a:lnTo>
                  <a:lnTo>
                    <a:pt x="157" y="661"/>
                  </a:lnTo>
                  <a:lnTo>
                    <a:pt x="157" y="668"/>
                  </a:lnTo>
                  <a:lnTo>
                    <a:pt x="157" y="668"/>
                  </a:lnTo>
                  <a:lnTo>
                    <a:pt x="157" y="681"/>
                  </a:lnTo>
                  <a:lnTo>
                    <a:pt x="159" y="688"/>
                  </a:lnTo>
                  <a:lnTo>
                    <a:pt x="157" y="694"/>
                  </a:lnTo>
                  <a:lnTo>
                    <a:pt x="157" y="694"/>
                  </a:lnTo>
                  <a:lnTo>
                    <a:pt x="154" y="704"/>
                  </a:lnTo>
                  <a:lnTo>
                    <a:pt x="154" y="715"/>
                  </a:lnTo>
                  <a:lnTo>
                    <a:pt x="154" y="715"/>
                  </a:lnTo>
                  <a:lnTo>
                    <a:pt x="155" y="722"/>
                  </a:lnTo>
                  <a:lnTo>
                    <a:pt x="155" y="732"/>
                  </a:lnTo>
                  <a:lnTo>
                    <a:pt x="155" y="732"/>
                  </a:lnTo>
                  <a:lnTo>
                    <a:pt x="154" y="739"/>
                  </a:lnTo>
                  <a:lnTo>
                    <a:pt x="152" y="748"/>
                  </a:lnTo>
                  <a:lnTo>
                    <a:pt x="152" y="748"/>
                  </a:lnTo>
                  <a:lnTo>
                    <a:pt x="148" y="762"/>
                  </a:lnTo>
                  <a:lnTo>
                    <a:pt x="148" y="762"/>
                  </a:lnTo>
                  <a:lnTo>
                    <a:pt x="146" y="770"/>
                  </a:lnTo>
                  <a:lnTo>
                    <a:pt x="144" y="779"/>
                  </a:lnTo>
                  <a:lnTo>
                    <a:pt x="144" y="779"/>
                  </a:lnTo>
                  <a:lnTo>
                    <a:pt x="146" y="786"/>
                  </a:lnTo>
                  <a:lnTo>
                    <a:pt x="148" y="791"/>
                  </a:lnTo>
                  <a:lnTo>
                    <a:pt x="148" y="791"/>
                  </a:lnTo>
                  <a:lnTo>
                    <a:pt x="144" y="800"/>
                  </a:lnTo>
                  <a:lnTo>
                    <a:pt x="144" y="804"/>
                  </a:lnTo>
                  <a:lnTo>
                    <a:pt x="144" y="809"/>
                  </a:lnTo>
                  <a:lnTo>
                    <a:pt x="144" y="809"/>
                  </a:lnTo>
                  <a:lnTo>
                    <a:pt x="144" y="813"/>
                  </a:lnTo>
                  <a:lnTo>
                    <a:pt x="146" y="817"/>
                  </a:lnTo>
                  <a:lnTo>
                    <a:pt x="150" y="824"/>
                  </a:lnTo>
                  <a:lnTo>
                    <a:pt x="150" y="824"/>
                  </a:lnTo>
                  <a:lnTo>
                    <a:pt x="152" y="831"/>
                  </a:lnTo>
                  <a:lnTo>
                    <a:pt x="152" y="836"/>
                  </a:lnTo>
                  <a:lnTo>
                    <a:pt x="150" y="842"/>
                  </a:lnTo>
                  <a:lnTo>
                    <a:pt x="148" y="847"/>
                  </a:lnTo>
                  <a:lnTo>
                    <a:pt x="141" y="858"/>
                  </a:lnTo>
                  <a:lnTo>
                    <a:pt x="137" y="869"/>
                  </a:lnTo>
                  <a:lnTo>
                    <a:pt x="137" y="869"/>
                  </a:lnTo>
                  <a:lnTo>
                    <a:pt x="130" y="885"/>
                  </a:lnTo>
                  <a:lnTo>
                    <a:pt x="128" y="894"/>
                  </a:lnTo>
                  <a:lnTo>
                    <a:pt x="126" y="903"/>
                  </a:lnTo>
                  <a:lnTo>
                    <a:pt x="126" y="903"/>
                  </a:lnTo>
                  <a:lnTo>
                    <a:pt x="125" y="920"/>
                  </a:lnTo>
                  <a:lnTo>
                    <a:pt x="119" y="934"/>
                  </a:lnTo>
                  <a:lnTo>
                    <a:pt x="119" y="934"/>
                  </a:lnTo>
                  <a:lnTo>
                    <a:pt x="119" y="940"/>
                  </a:lnTo>
                  <a:lnTo>
                    <a:pt x="119" y="945"/>
                  </a:lnTo>
                  <a:lnTo>
                    <a:pt x="123" y="954"/>
                  </a:lnTo>
                  <a:lnTo>
                    <a:pt x="123" y="954"/>
                  </a:lnTo>
                  <a:lnTo>
                    <a:pt x="126" y="965"/>
                  </a:lnTo>
                  <a:lnTo>
                    <a:pt x="128" y="978"/>
                  </a:lnTo>
                  <a:lnTo>
                    <a:pt x="128" y="978"/>
                  </a:lnTo>
                  <a:lnTo>
                    <a:pt x="126" y="987"/>
                  </a:lnTo>
                  <a:lnTo>
                    <a:pt x="125" y="994"/>
                  </a:lnTo>
                  <a:lnTo>
                    <a:pt x="121" y="1003"/>
                  </a:lnTo>
                  <a:lnTo>
                    <a:pt x="121" y="1012"/>
                  </a:lnTo>
                  <a:lnTo>
                    <a:pt x="121" y="1012"/>
                  </a:lnTo>
                  <a:lnTo>
                    <a:pt x="121" y="1019"/>
                  </a:lnTo>
                  <a:lnTo>
                    <a:pt x="121" y="1025"/>
                  </a:lnTo>
                  <a:lnTo>
                    <a:pt x="121" y="1025"/>
                  </a:lnTo>
                  <a:lnTo>
                    <a:pt x="125" y="1030"/>
                  </a:lnTo>
                  <a:lnTo>
                    <a:pt x="128" y="1034"/>
                  </a:lnTo>
                  <a:lnTo>
                    <a:pt x="128" y="1034"/>
                  </a:lnTo>
                  <a:lnTo>
                    <a:pt x="130" y="1037"/>
                  </a:lnTo>
                  <a:lnTo>
                    <a:pt x="128" y="1045"/>
                  </a:lnTo>
                  <a:lnTo>
                    <a:pt x="128" y="1045"/>
                  </a:lnTo>
                  <a:lnTo>
                    <a:pt x="126" y="1064"/>
                  </a:lnTo>
                  <a:lnTo>
                    <a:pt x="126" y="1064"/>
                  </a:lnTo>
                  <a:lnTo>
                    <a:pt x="126" y="1073"/>
                  </a:lnTo>
                  <a:lnTo>
                    <a:pt x="126" y="1077"/>
                  </a:lnTo>
                  <a:lnTo>
                    <a:pt x="125" y="1081"/>
                  </a:lnTo>
                  <a:lnTo>
                    <a:pt x="125" y="1081"/>
                  </a:lnTo>
                  <a:lnTo>
                    <a:pt x="117" y="1088"/>
                  </a:lnTo>
                  <a:lnTo>
                    <a:pt x="116" y="1092"/>
                  </a:lnTo>
                  <a:lnTo>
                    <a:pt x="112" y="1097"/>
                  </a:lnTo>
                  <a:lnTo>
                    <a:pt x="112" y="1097"/>
                  </a:lnTo>
                  <a:lnTo>
                    <a:pt x="112" y="1106"/>
                  </a:lnTo>
                  <a:lnTo>
                    <a:pt x="116" y="1115"/>
                  </a:lnTo>
                  <a:lnTo>
                    <a:pt x="117" y="1124"/>
                  </a:lnTo>
                  <a:lnTo>
                    <a:pt x="117" y="1135"/>
                  </a:lnTo>
                  <a:lnTo>
                    <a:pt x="117" y="1135"/>
                  </a:lnTo>
                  <a:lnTo>
                    <a:pt x="116" y="1144"/>
                  </a:lnTo>
                  <a:lnTo>
                    <a:pt x="112" y="1153"/>
                  </a:lnTo>
                  <a:lnTo>
                    <a:pt x="108" y="1162"/>
                  </a:lnTo>
                  <a:lnTo>
                    <a:pt x="106" y="1173"/>
                  </a:lnTo>
                  <a:lnTo>
                    <a:pt x="106" y="1173"/>
                  </a:lnTo>
                  <a:lnTo>
                    <a:pt x="105" y="1195"/>
                  </a:lnTo>
                  <a:lnTo>
                    <a:pt x="106" y="1216"/>
                  </a:lnTo>
                  <a:lnTo>
                    <a:pt x="110" y="1238"/>
                  </a:lnTo>
                  <a:lnTo>
                    <a:pt x="116" y="1258"/>
                  </a:lnTo>
                  <a:lnTo>
                    <a:pt x="116" y="1258"/>
                  </a:lnTo>
                  <a:lnTo>
                    <a:pt x="123" y="1273"/>
                  </a:lnTo>
                  <a:lnTo>
                    <a:pt x="130" y="1287"/>
                  </a:lnTo>
                  <a:lnTo>
                    <a:pt x="141" y="1298"/>
                  </a:lnTo>
                  <a:lnTo>
                    <a:pt x="154" y="1309"/>
                  </a:lnTo>
                  <a:lnTo>
                    <a:pt x="154" y="1309"/>
                  </a:lnTo>
                  <a:lnTo>
                    <a:pt x="164" y="1316"/>
                  </a:lnTo>
                  <a:lnTo>
                    <a:pt x="179" y="1323"/>
                  </a:lnTo>
                  <a:lnTo>
                    <a:pt x="186" y="1325"/>
                  </a:lnTo>
                  <a:lnTo>
                    <a:pt x="192" y="1325"/>
                  </a:lnTo>
                  <a:lnTo>
                    <a:pt x="197" y="1321"/>
                  </a:lnTo>
                  <a:lnTo>
                    <a:pt x="199" y="1314"/>
                  </a:lnTo>
                  <a:lnTo>
                    <a:pt x="199" y="1314"/>
                  </a:lnTo>
                  <a:lnTo>
                    <a:pt x="199" y="1311"/>
                  </a:lnTo>
                  <a:lnTo>
                    <a:pt x="197" y="1305"/>
                  </a:lnTo>
                  <a:lnTo>
                    <a:pt x="192" y="1298"/>
                  </a:lnTo>
                  <a:lnTo>
                    <a:pt x="184" y="1289"/>
                  </a:lnTo>
                  <a:lnTo>
                    <a:pt x="179" y="1282"/>
                  </a:lnTo>
                  <a:lnTo>
                    <a:pt x="179" y="1282"/>
                  </a:lnTo>
                  <a:lnTo>
                    <a:pt x="177" y="1274"/>
                  </a:lnTo>
                  <a:lnTo>
                    <a:pt x="177" y="1265"/>
                  </a:lnTo>
                  <a:lnTo>
                    <a:pt x="177" y="1251"/>
                  </a:lnTo>
                  <a:lnTo>
                    <a:pt x="177" y="1251"/>
                  </a:lnTo>
                  <a:lnTo>
                    <a:pt x="177" y="1244"/>
                  </a:lnTo>
                  <a:lnTo>
                    <a:pt x="177" y="1236"/>
                  </a:lnTo>
                  <a:lnTo>
                    <a:pt x="177" y="1236"/>
                  </a:lnTo>
                  <a:lnTo>
                    <a:pt x="183" y="1231"/>
                  </a:lnTo>
                  <a:lnTo>
                    <a:pt x="188" y="1225"/>
                  </a:lnTo>
                  <a:lnTo>
                    <a:pt x="188" y="1225"/>
                  </a:lnTo>
                  <a:lnTo>
                    <a:pt x="186" y="1216"/>
                  </a:lnTo>
                  <a:lnTo>
                    <a:pt x="186" y="1215"/>
                  </a:lnTo>
                  <a:lnTo>
                    <a:pt x="188" y="1215"/>
                  </a:lnTo>
                  <a:lnTo>
                    <a:pt x="190" y="1215"/>
                  </a:lnTo>
                  <a:lnTo>
                    <a:pt x="190" y="1215"/>
                  </a:lnTo>
                  <a:lnTo>
                    <a:pt x="195" y="1220"/>
                  </a:lnTo>
                  <a:lnTo>
                    <a:pt x="197" y="1220"/>
                  </a:lnTo>
                  <a:lnTo>
                    <a:pt x="201" y="1216"/>
                  </a:lnTo>
                  <a:lnTo>
                    <a:pt x="201" y="1216"/>
                  </a:lnTo>
                  <a:lnTo>
                    <a:pt x="202" y="1211"/>
                  </a:lnTo>
                  <a:lnTo>
                    <a:pt x="202" y="1207"/>
                  </a:lnTo>
                  <a:lnTo>
                    <a:pt x="204" y="1197"/>
                  </a:lnTo>
                  <a:lnTo>
                    <a:pt x="204" y="1197"/>
                  </a:lnTo>
                  <a:lnTo>
                    <a:pt x="208" y="1191"/>
                  </a:lnTo>
                  <a:lnTo>
                    <a:pt x="213" y="1184"/>
                  </a:lnTo>
                  <a:lnTo>
                    <a:pt x="213" y="1184"/>
                  </a:lnTo>
                  <a:lnTo>
                    <a:pt x="215" y="1178"/>
                  </a:lnTo>
                  <a:lnTo>
                    <a:pt x="217" y="1175"/>
                  </a:lnTo>
                  <a:lnTo>
                    <a:pt x="221" y="1173"/>
                  </a:lnTo>
                  <a:lnTo>
                    <a:pt x="221" y="1173"/>
                  </a:lnTo>
                  <a:lnTo>
                    <a:pt x="226" y="1169"/>
                  </a:lnTo>
                  <a:lnTo>
                    <a:pt x="231" y="1164"/>
                  </a:lnTo>
                  <a:lnTo>
                    <a:pt x="231" y="1164"/>
                  </a:lnTo>
                  <a:lnTo>
                    <a:pt x="231" y="1160"/>
                  </a:lnTo>
                  <a:lnTo>
                    <a:pt x="231" y="1157"/>
                  </a:lnTo>
                  <a:lnTo>
                    <a:pt x="228" y="1148"/>
                  </a:lnTo>
                  <a:lnTo>
                    <a:pt x="222" y="1140"/>
                  </a:lnTo>
                  <a:lnTo>
                    <a:pt x="217" y="1135"/>
                  </a:lnTo>
                  <a:lnTo>
                    <a:pt x="217" y="1135"/>
                  </a:lnTo>
                  <a:lnTo>
                    <a:pt x="211" y="1128"/>
                  </a:lnTo>
                  <a:lnTo>
                    <a:pt x="211" y="1121"/>
                  </a:lnTo>
                  <a:lnTo>
                    <a:pt x="213" y="1113"/>
                  </a:lnTo>
                  <a:lnTo>
                    <a:pt x="217" y="1106"/>
                  </a:lnTo>
                  <a:lnTo>
                    <a:pt x="217" y="1106"/>
                  </a:lnTo>
                  <a:lnTo>
                    <a:pt x="222" y="1102"/>
                  </a:lnTo>
                  <a:lnTo>
                    <a:pt x="230" y="1099"/>
                  </a:lnTo>
                  <a:lnTo>
                    <a:pt x="235" y="1095"/>
                  </a:lnTo>
                  <a:lnTo>
                    <a:pt x="239" y="1093"/>
                  </a:lnTo>
                  <a:lnTo>
                    <a:pt x="239" y="1090"/>
                  </a:lnTo>
                  <a:lnTo>
                    <a:pt x="239" y="1090"/>
                  </a:lnTo>
                  <a:lnTo>
                    <a:pt x="240" y="1081"/>
                  </a:lnTo>
                  <a:lnTo>
                    <a:pt x="239" y="1072"/>
                  </a:lnTo>
                  <a:lnTo>
                    <a:pt x="239" y="1072"/>
                  </a:lnTo>
                  <a:lnTo>
                    <a:pt x="239" y="1068"/>
                  </a:lnTo>
                  <a:lnTo>
                    <a:pt x="240" y="1066"/>
                  </a:lnTo>
                  <a:lnTo>
                    <a:pt x="244" y="1061"/>
                  </a:lnTo>
                  <a:lnTo>
                    <a:pt x="244" y="1061"/>
                  </a:lnTo>
                  <a:lnTo>
                    <a:pt x="246" y="1057"/>
                  </a:lnTo>
                  <a:lnTo>
                    <a:pt x="246" y="1055"/>
                  </a:lnTo>
                  <a:lnTo>
                    <a:pt x="244" y="1054"/>
                  </a:lnTo>
                  <a:lnTo>
                    <a:pt x="246" y="1050"/>
                  </a:lnTo>
                  <a:lnTo>
                    <a:pt x="246" y="1050"/>
                  </a:lnTo>
                  <a:lnTo>
                    <a:pt x="248" y="1050"/>
                  </a:lnTo>
                  <a:lnTo>
                    <a:pt x="253" y="1050"/>
                  </a:lnTo>
                  <a:lnTo>
                    <a:pt x="257" y="1050"/>
                  </a:lnTo>
                  <a:lnTo>
                    <a:pt x="259" y="1048"/>
                  </a:lnTo>
                  <a:lnTo>
                    <a:pt x="259" y="1048"/>
                  </a:lnTo>
                  <a:lnTo>
                    <a:pt x="260" y="1046"/>
                  </a:lnTo>
                  <a:lnTo>
                    <a:pt x="259" y="1046"/>
                  </a:lnTo>
                  <a:lnTo>
                    <a:pt x="255" y="1043"/>
                  </a:lnTo>
                  <a:lnTo>
                    <a:pt x="249" y="1041"/>
                  </a:lnTo>
                  <a:lnTo>
                    <a:pt x="246" y="1037"/>
                  </a:lnTo>
                  <a:lnTo>
                    <a:pt x="246" y="1037"/>
                  </a:lnTo>
                  <a:lnTo>
                    <a:pt x="244" y="1032"/>
                  </a:lnTo>
                  <a:lnTo>
                    <a:pt x="244" y="1026"/>
                  </a:lnTo>
                  <a:lnTo>
                    <a:pt x="246" y="1023"/>
                  </a:lnTo>
                  <a:lnTo>
                    <a:pt x="249" y="1017"/>
                  </a:lnTo>
                  <a:lnTo>
                    <a:pt x="249" y="1017"/>
                  </a:lnTo>
                  <a:lnTo>
                    <a:pt x="253" y="1016"/>
                  </a:lnTo>
                  <a:lnTo>
                    <a:pt x="257" y="1016"/>
                  </a:lnTo>
                  <a:lnTo>
                    <a:pt x="266" y="1016"/>
                  </a:lnTo>
                  <a:lnTo>
                    <a:pt x="266" y="1016"/>
                  </a:lnTo>
                  <a:lnTo>
                    <a:pt x="271" y="1014"/>
                  </a:lnTo>
                  <a:lnTo>
                    <a:pt x="275" y="1012"/>
                  </a:lnTo>
                  <a:lnTo>
                    <a:pt x="282" y="1005"/>
                  </a:lnTo>
                  <a:lnTo>
                    <a:pt x="287" y="994"/>
                  </a:lnTo>
                  <a:lnTo>
                    <a:pt x="287" y="990"/>
                  </a:lnTo>
                  <a:lnTo>
                    <a:pt x="286" y="985"/>
                  </a:lnTo>
                  <a:lnTo>
                    <a:pt x="286" y="985"/>
                  </a:lnTo>
                  <a:lnTo>
                    <a:pt x="284" y="981"/>
                  </a:lnTo>
                  <a:lnTo>
                    <a:pt x="280" y="978"/>
                  </a:lnTo>
                  <a:lnTo>
                    <a:pt x="280" y="978"/>
                  </a:lnTo>
                  <a:lnTo>
                    <a:pt x="278" y="972"/>
                  </a:lnTo>
                  <a:lnTo>
                    <a:pt x="278" y="970"/>
                  </a:lnTo>
                  <a:lnTo>
                    <a:pt x="280" y="970"/>
                  </a:lnTo>
                  <a:lnTo>
                    <a:pt x="291" y="970"/>
                  </a:lnTo>
                  <a:lnTo>
                    <a:pt x="291" y="970"/>
                  </a:lnTo>
                  <a:lnTo>
                    <a:pt x="298" y="969"/>
                  </a:lnTo>
                  <a:lnTo>
                    <a:pt x="306" y="965"/>
                  </a:lnTo>
                  <a:lnTo>
                    <a:pt x="313" y="963"/>
                  </a:lnTo>
                  <a:lnTo>
                    <a:pt x="320" y="959"/>
                  </a:lnTo>
                  <a:lnTo>
                    <a:pt x="320" y="959"/>
                  </a:lnTo>
                  <a:lnTo>
                    <a:pt x="333" y="959"/>
                  </a:lnTo>
                  <a:lnTo>
                    <a:pt x="338" y="959"/>
                  </a:lnTo>
                  <a:lnTo>
                    <a:pt x="345" y="958"/>
                  </a:lnTo>
                  <a:lnTo>
                    <a:pt x="345" y="958"/>
                  </a:lnTo>
                  <a:lnTo>
                    <a:pt x="349" y="954"/>
                  </a:lnTo>
                  <a:lnTo>
                    <a:pt x="353" y="949"/>
                  </a:lnTo>
                  <a:lnTo>
                    <a:pt x="360" y="940"/>
                  </a:lnTo>
                  <a:lnTo>
                    <a:pt x="360" y="940"/>
                  </a:lnTo>
                  <a:lnTo>
                    <a:pt x="365" y="932"/>
                  </a:lnTo>
                  <a:lnTo>
                    <a:pt x="365" y="927"/>
                  </a:lnTo>
                  <a:lnTo>
                    <a:pt x="365" y="923"/>
                  </a:lnTo>
                  <a:lnTo>
                    <a:pt x="365" y="923"/>
                  </a:lnTo>
                  <a:lnTo>
                    <a:pt x="364" y="920"/>
                  </a:lnTo>
                  <a:lnTo>
                    <a:pt x="360" y="916"/>
                  </a:lnTo>
                  <a:lnTo>
                    <a:pt x="356" y="914"/>
                  </a:lnTo>
                  <a:lnTo>
                    <a:pt x="354" y="911"/>
                  </a:lnTo>
                  <a:lnTo>
                    <a:pt x="354" y="911"/>
                  </a:lnTo>
                  <a:lnTo>
                    <a:pt x="353" y="907"/>
                  </a:lnTo>
                  <a:lnTo>
                    <a:pt x="354" y="903"/>
                  </a:lnTo>
                  <a:lnTo>
                    <a:pt x="356" y="900"/>
                  </a:lnTo>
                  <a:lnTo>
                    <a:pt x="356" y="896"/>
                  </a:lnTo>
                  <a:lnTo>
                    <a:pt x="356" y="896"/>
                  </a:lnTo>
                  <a:lnTo>
                    <a:pt x="356" y="893"/>
                  </a:lnTo>
                  <a:lnTo>
                    <a:pt x="353" y="891"/>
                  </a:lnTo>
                  <a:lnTo>
                    <a:pt x="349" y="887"/>
                  </a:lnTo>
                  <a:lnTo>
                    <a:pt x="342" y="885"/>
                  </a:lnTo>
                  <a:lnTo>
                    <a:pt x="338" y="880"/>
                  </a:lnTo>
                  <a:lnTo>
                    <a:pt x="338" y="880"/>
                  </a:lnTo>
                  <a:lnTo>
                    <a:pt x="335" y="874"/>
                  </a:lnTo>
                  <a:lnTo>
                    <a:pt x="333" y="869"/>
                  </a:lnTo>
                  <a:lnTo>
                    <a:pt x="331" y="856"/>
                  </a:lnTo>
                  <a:lnTo>
                    <a:pt x="331" y="856"/>
                  </a:lnTo>
                  <a:lnTo>
                    <a:pt x="333" y="851"/>
                  </a:lnTo>
                  <a:lnTo>
                    <a:pt x="336" y="847"/>
                  </a:lnTo>
                  <a:lnTo>
                    <a:pt x="340" y="849"/>
                  </a:lnTo>
                  <a:lnTo>
                    <a:pt x="345" y="855"/>
                  </a:lnTo>
                  <a:lnTo>
                    <a:pt x="345" y="855"/>
                  </a:lnTo>
                  <a:lnTo>
                    <a:pt x="347" y="860"/>
                  </a:lnTo>
                  <a:lnTo>
                    <a:pt x="349" y="867"/>
                  </a:lnTo>
                  <a:lnTo>
                    <a:pt x="353" y="873"/>
                  </a:lnTo>
                  <a:lnTo>
                    <a:pt x="354" y="878"/>
                  </a:lnTo>
                  <a:lnTo>
                    <a:pt x="354" y="878"/>
                  </a:lnTo>
                  <a:lnTo>
                    <a:pt x="360" y="883"/>
                  </a:lnTo>
                  <a:lnTo>
                    <a:pt x="364" y="885"/>
                  </a:lnTo>
                  <a:lnTo>
                    <a:pt x="369" y="885"/>
                  </a:lnTo>
                  <a:lnTo>
                    <a:pt x="374" y="885"/>
                  </a:lnTo>
                  <a:lnTo>
                    <a:pt x="374" y="885"/>
                  </a:lnTo>
                  <a:lnTo>
                    <a:pt x="382" y="883"/>
                  </a:lnTo>
                  <a:lnTo>
                    <a:pt x="387" y="883"/>
                  </a:lnTo>
                  <a:lnTo>
                    <a:pt x="387" y="883"/>
                  </a:lnTo>
                  <a:lnTo>
                    <a:pt x="392" y="883"/>
                  </a:lnTo>
                  <a:lnTo>
                    <a:pt x="400" y="883"/>
                  </a:lnTo>
                  <a:lnTo>
                    <a:pt x="400" y="883"/>
                  </a:lnTo>
                  <a:lnTo>
                    <a:pt x="403" y="882"/>
                  </a:lnTo>
                  <a:lnTo>
                    <a:pt x="409" y="874"/>
                  </a:lnTo>
                  <a:lnTo>
                    <a:pt x="421" y="856"/>
                  </a:lnTo>
                  <a:lnTo>
                    <a:pt x="421" y="856"/>
                  </a:lnTo>
                  <a:lnTo>
                    <a:pt x="429" y="842"/>
                  </a:lnTo>
                  <a:lnTo>
                    <a:pt x="429" y="842"/>
                  </a:lnTo>
                  <a:lnTo>
                    <a:pt x="429" y="838"/>
                  </a:lnTo>
                  <a:lnTo>
                    <a:pt x="429" y="836"/>
                  </a:lnTo>
                  <a:lnTo>
                    <a:pt x="427" y="835"/>
                  </a:lnTo>
                  <a:lnTo>
                    <a:pt x="427" y="831"/>
                  </a:lnTo>
                  <a:lnTo>
                    <a:pt x="427" y="831"/>
                  </a:lnTo>
                  <a:lnTo>
                    <a:pt x="429" y="827"/>
                  </a:lnTo>
                  <a:lnTo>
                    <a:pt x="432" y="824"/>
                  </a:lnTo>
                  <a:lnTo>
                    <a:pt x="438" y="818"/>
                  </a:lnTo>
                  <a:lnTo>
                    <a:pt x="438" y="818"/>
                  </a:lnTo>
                  <a:lnTo>
                    <a:pt x="443" y="809"/>
                  </a:lnTo>
                  <a:lnTo>
                    <a:pt x="450" y="802"/>
                  </a:lnTo>
                  <a:lnTo>
                    <a:pt x="450" y="802"/>
                  </a:lnTo>
                  <a:lnTo>
                    <a:pt x="456" y="800"/>
                  </a:lnTo>
                  <a:lnTo>
                    <a:pt x="461" y="800"/>
                  </a:lnTo>
                  <a:lnTo>
                    <a:pt x="461" y="800"/>
                  </a:lnTo>
                  <a:lnTo>
                    <a:pt x="463" y="797"/>
                  </a:lnTo>
                  <a:lnTo>
                    <a:pt x="465" y="793"/>
                  </a:lnTo>
                  <a:lnTo>
                    <a:pt x="468" y="786"/>
                  </a:lnTo>
                  <a:lnTo>
                    <a:pt x="468" y="786"/>
                  </a:lnTo>
                  <a:lnTo>
                    <a:pt x="474" y="775"/>
                  </a:lnTo>
                  <a:lnTo>
                    <a:pt x="481" y="768"/>
                  </a:lnTo>
                  <a:lnTo>
                    <a:pt x="481" y="768"/>
                  </a:lnTo>
                  <a:lnTo>
                    <a:pt x="487" y="760"/>
                  </a:lnTo>
                  <a:lnTo>
                    <a:pt x="488" y="753"/>
                  </a:lnTo>
                  <a:lnTo>
                    <a:pt x="490" y="746"/>
                  </a:lnTo>
                  <a:lnTo>
                    <a:pt x="488" y="739"/>
                  </a:lnTo>
                  <a:lnTo>
                    <a:pt x="485" y="722"/>
                  </a:lnTo>
                  <a:lnTo>
                    <a:pt x="485" y="715"/>
                  </a:lnTo>
                  <a:lnTo>
                    <a:pt x="485" y="706"/>
                  </a:lnTo>
                  <a:lnTo>
                    <a:pt x="485" y="706"/>
                  </a:lnTo>
                  <a:lnTo>
                    <a:pt x="488" y="697"/>
                  </a:lnTo>
                  <a:lnTo>
                    <a:pt x="496" y="690"/>
                  </a:lnTo>
                  <a:lnTo>
                    <a:pt x="510" y="679"/>
                  </a:lnTo>
                  <a:lnTo>
                    <a:pt x="510" y="679"/>
                  </a:lnTo>
                  <a:lnTo>
                    <a:pt x="530" y="666"/>
                  </a:lnTo>
                  <a:lnTo>
                    <a:pt x="530" y="666"/>
                  </a:lnTo>
                  <a:lnTo>
                    <a:pt x="541" y="657"/>
                  </a:lnTo>
                  <a:lnTo>
                    <a:pt x="541" y="657"/>
                  </a:lnTo>
                  <a:lnTo>
                    <a:pt x="559" y="648"/>
                  </a:lnTo>
                  <a:lnTo>
                    <a:pt x="579" y="641"/>
                  </a:lnTo>
                  <a:lnTo>
                    <a:pt x="579" y="641"/>
                  </a:lnTo>
                  <a:lnTo>
                    <a:pt x="592" y="636"/>
                  </a:lnTo>
                  <a:lnTo>
                    <a:pt x="597" y="632"/>
                  </a:lnTo>
                  <a:lnTo>
                    <a:pt x="599" y="625"/>
                  </a:lnTo>
                  <a:lnTo>
                    <a:pt x="599" y="625"/>
                  </a:lnTo>
                  <a:lnTo>
                    <a:pt x="601" y="618"/>
                  </a:lnTo>
                  <a:lnTo>
                    <a:pt x="601" y="608"/>
                  </a:lnTo>
                  <a:lnTo>
                    <a:pt x="601" y="608"/>
                  </a:lnTo>
                  <a:lnTo>
                    <a:pt x="604" y="603"/>
                  </a:lnTo>
                  <a:lnTo>
                    <a:pt x="608" y="596"/>
                  </a:lnTo>
                  <a:lnTo>
                    <a:pt x="608" y="596"/>
                  </a:lnTo>
                  <a:lnTo>
                    <a:pt x="617" y="587"/>
                  </a:lnTo>
                  <a:lnTo>
                    <a:pt x="624" y="578"/>
                  </a:lnTo>
                  <a:lnTo>
                    <a:pt x="624" y="578"/>
                  </a:lnTo>
                  <a:lnTo>
                    <a:pt x="626" y="572"/>
                  </a:lnTo>
                  <a:lnTo>
                    <a:pt x="626" y="567"/>
                  </a:lnTo>
                  <a:lnTo>
                    <a:pt x="624" y="556"/>
                  </a:lnTo>
                  <a:lnTo>
                    <a:pt x="624" y="556"/>
                  </a:lnTo>
                  <a:lnTo>
                    <a:pt x="626" y="551"/>
                  </a:lnTo>
                  <a:lnTo>
                    <a:pt x="628" y="547"/>
                  </a:lnTo>
                  <a:lnTo>
                    <a:pt x="631" y="538"/>
                  </a:lnTo>
                  <a:lnTo>
                    <a:pt x="631" y="538"/>
                  </a:lnTo>
                  <a:lnTo>
                    <a:pt x="633" y="532"/>
                  </a:lnTo>
                  <a:lnTo>
                    <a:pt x="635" y="525"/>
                  </a:lnTo>
                  <a:lnTo>
                    <a:pt x="635" y="513"/>
                  </a:lnTo>
                  <a:lnTo>
                    <a:pt x="635" y="513"/>
                  </a:lnTo>
                  <a:lnTo>
                    <a:pt x="631" y="496"/>
                  </a:lnTo>
                  <a:lnTo>
                    <a:pt x="630" y="489"/>
                  </a:lnTo>
                  <a:lnTo>
                    <a:pt x="628" y="480"/>
                  </a:lnTo>
                  <a:lnTo>
                    <a:pt x="628" y="480"/>
                  </a:lnTo>
                  <a:lnTo>
                    <a:pt x="628" y="473"/>
                  </a:lnTo>
                  <a:lnTo>
                    <a:pt x="630" y="464"/>
                  </a:lnTo>
                  <a:lnTo>
                    <a:pt x="630" y="464"/>
                  </a:lnTo>
                  <a:lnTo>
                    <a:pt x="635" y="455"/>
                  </a:lnTo>
                  <a:lnTo>
                    <a:pt x="639" y="449"/>
                  </a:lnTo>
                  <a:lnTo>
                    <a:pt x="642" y="447"/>
                  </a:lnTo>
                  <a:lnTo>
                    <a:pt x="642" y="447"/>
                  </a:lnTo>
                  <a:lnTo>
                    <a:pt x="649" y="446"/>
                  </a:lnTo>
                  <a:lnTo>
                    <a:pt x="653" y="446"/>
                  </a:lnTo>
                  <a:lnTo>
                    <a:pt x="655" y="444"/>
                  </a:lnTo>
                  <a:lnTo>
                    <a:pt x="655" y="444"/>
                  </a:lnTo>
                  <a:lnTo>
                    <a:pt x="660" y="438"/>
                  </a:lnTo>
                  <a:lnTo>
                    <a:pt x="664" y="431"/>
                  </a:lnTo>
                  <a:lnTo>
                    <a:pt x="669" y="418"/>
                  </a:lnTo>
                  <a:lnTo>
                    <a:pt x="669" y="418"/>
                  </a:lnTo>
                  <a:lnTo>
                    <a:pt x="671" y="411"/>
                  </a:lnTo>
                  <a:lnTo>
                    <a:pt x="675" y="406"/>
                  </a:lnTo>
                  <a:lnTo>
                    <a:pt x="675" y="406"/>
                  </a:lnTo>
                  <a:lnTo>
                    <a:pt x="680" y="400"/>
                  </a:lnTo>
                  <a:lnTo>
                    <a:pt x="686" y="397"/>
                  </a:lnTo>
                  <a:lnTo>
                    <a:pt x="686" y="397"/>
                  </a:lnTo>
                  <a:lnTo>
                    <a:pt x="693" y="390"/>
                  </a:lnTo>
                  <a:lnTo>
                    <a:pt x="697" y="380"/>
                  </a:lnTo>
                  <a:lnTo>
                    <a:pt x="697" y="380"/>
                  </a:lnTo>
                  <a:lnTo>
                    <a:pt x="700" y="371"/>
                  </a:lnTo>
                  <a:lnTo>
                    <a:pt x="704" y="362"/>
                  </a:lnTo>
                  <a:lnTo>
                    <a:pt x="704" y="352"/>
                  </a:lnTo>
                  <a:lnTo>
                    <a:pt x="702" y="342"/>
                  </a:lnTo>
                  <a:lnTo>
                    <a:pt x="702" y="342"/>
                  </a:lnTo>
                  <a:close/>
                </a:path>
              </a:pathLst>
            </a:custGeom>
            <a:grpFill/>
            <a:ln>
              <a:noFill/>
            </a:ln>
            <a:extLst/>
          </p:spPr>
          <p:txBody>
            <a:bodyPr/>
            <a:lstStyle/>
            <a:p>
              <a:pPr eaLnBrk="1" fontAlgn="auto" hangingPunct="1">
                <a:spcBef>
                  <a:spcPts val="0"/>
                </a:spcBef>
                <a:spcAft>
                  <a:spcPts val="0"/>
                </a:spcAft>
                <a:defRPr/>
              </a:pPr>
              <a:endParaRPr lang="fr-FR">
                <a:latin typeface="+mn-lt"/>
              </a:endParaRPr>
            </a:p>
          </p:txBody>
        </p:sp>
        <p:sp>
          <p:nvSpPr>
            <p:cNvPr id="9" name="Freeform 11"/>
            <p:cNvSpPr>
              <a:spLocks noEditPoints="1"/>
            </p:cNvSpPr>
            <p:nvPr/>
          </p:nvSpPr>
          <p:spPr bwMode="auto">
            <a:xfrm>
              <a:off x="5060950" y="1565276"/>
              <a:ext cx="3795714" cy="3197224"/>
            </a:xfrm>
            <a:custGeom>
              <a:avLst/>
              <a:gdLst>
                <a:gd name="T0" fmla="*/ 1671 w 2391"/>
                <a:gd name="T1" fmla="*/ 222 h 2014"/>
                <a:gd name="T2" fmla="*/ 990 w 2391"/>
                <a:gd name="T3" fmla="*/ 72 h 2014"/>
                <a:gd name="T4" fmla="*/ 1090 w 2391"/>
                <a:gd name="T5" fmla="*/ 89 h 2014"/>
                <a:gd name="T6" fmla="*/ 2255 w 2391"/>
                <a:gd name="T7" fmla="*/ 311 h 2014"/>
                <a:gd name="T8" fmla="*/ 1558 w 2391"/>
                <a:gd name="T9" fmla="*/ 1198 h 2014"/>
                <a:gd name="T10" fmla="*/ 1705 w 2391"/>
                <a:gd name="T11" fmla="*/ 1013 h 2014"/>
                <a:gd name="T12" fmla="*/ 1687 w 2391"/>
                <a:gd name="T13" fmla="*/ 925 h 2014"/>
                <a:gd name="T14" fmla="*/ 1681 w 2391"/>
                <a:gd name="T15" fmla="*/ 762 h 2014"/>
                <a:gd name="T16" fmla="*/ 1504 w 2391"/>
                <a:gd name="T17" fmla="*/ 1230 h 2014"/>
                <a:gd name="T18" fmla="*/ 1560 w 2391"/>
                <a:gd name="T19" fmla="*/ 1172 h 2014"/>
                <a:gd name="T20" fmla="*/ 1631 w 2391"/>
                <a:gd name="T21" fmla="*/ 1181 h 2014"/>
                <a:gd name="T22" fmla="*/ 1640 w 2391"/>
                <a:gd name="T23" fmla="*/ 1095 h 2014"/>
                <a:gd name="T24" fmla="*/ 1117 w 2391"/>
                <a:gd name="T25" fmla="*/ 1900 h 2014"/>
                <a:gd name="T26" fmla="*/ 1057 w 2391"/>
                <a:gd name="T27" fmla="*/ 1894 h 2014"/>
                <a:gd name="T28" fmla="*/ 758 w 2391"/>
                <a:gd name="T29" fmla="*/ 1732 h 2014"/>
                <a:gd name="T30" fmla="*/ 1423 w 2391"/>
                <a:gd name="T31" fmla="*/ 1690 h 2014"/>
                <a:gd name="T32" fmla="*/ 1432 w 2391"/>
                <a:gd name="T33" fmla="*/ 1692 h 2014"/>
                <a:gd name="T34" fmla="*/ 1196 w 2391"/>
                <a:gd name="T35" fmla="*/ 1902 h 2014"/>
                <a:gd name="T36" fmla="*/ 1303 w 2391"/>
                <a:gd name="T37" fmla="*/ 1813 h 2014"/>
                <a:gd name="T38" fmla="*/ 1236 w 2391"/>
                <a:gd name="T39" fmla="*/ 1802 h 2014"/>
                <a:gd name="T40" fmla="*/ 1202 w 2391"/>
                <a:gd name="T41" fmla="*/ 1970 h 2014"/>
                <a:gd name="T42" fmla="*/ 1236 w 2391"/>
                <a:gd name="T43" fmla="*/ 2005 h 2014"/>
                <a:gd name="T44" fmla="*/ 2342 w 2391"/>
                <a:gd name="T45" fmla="*/ 431 h 2014"/>
                <a:gd name="T46" fmla="*/ 1929 w 2391"/>
                <a:gd name="T47" fmla="*/ 324 h 2014"/>
                <a:gd name="T48" fmla="*/ 1685 w 2391"/>
                <a:gd name="T49" fmla="*/ 268 h 2014"/>
                <a:gd name="T50" fmla="*/ 1564 w 2391"/>
                <a:gd name="T51" fmla="*/ 298 h 2014"/>
                <a:gd name="T52" fmla="*/ 1453 w 2391"/>
                <a:gd name="T53" fmla="*/ 277 h 2014"/>
                <a:gd name="T54" fmla="*/ 1356 w 2391"/>
                <a:gd name="T55" fmla="*/ 253 h 2014"/>
                <a:gd name="T56" fmla="*/ 1186 w 2391"/>
                <a:gd name="T57" fmla="*/ 237 h 2014"/>
                <a:gd name="T58" fmla="*/ 1243 w 2391"/>
                <a:gd name="T59" fmla="*/ 161 h 2014"/>
                <a:gd name="T60" fmla="*/ 1061 w 2391"/>
                <a:gd name="T61" fmla="*/ 148 h 2014"/>
                <a:gd name="T62" fmla="*/ 842 w 2391"/>
                <a:gd name="T63" fmla="*/ 184 h 2014"/>
                <a:gd name="T64" fmla="*/ 791 w 2391"/>
                <a:gd name="T65" fmla="*/ 289 h 2014"/>
                <a:gd name="T66" fmla="*/ 751 w 2391"/>
                <a:gd name="T67" fmla="*/ 279 h 2014"/>
                <a:gd name="T68" fmla="*/ 664 w 2391"/>
                <a:gd name="T69" fmla="*/ 311 h 2014"/>
                <a:gd name="T70" fmla="*/ 713 w 2391"/>
                <a:gd name="T71" fmla="*/ 418 h 2014"/>
                <a:gd name="T72" fmla="*/ 628 w 2391"/>
                <a:gd name="T73" fmla="*/ 409 h 2014"/>
                <a:gd name="T74" fmla="*/ 541 w 2391"/>
                <a:gd name="T75" fmla="*/ 304 h 2014"/>
                <a:gd name="T76" fmla="*/ 451 w 2391"/>
                <a:gd name="T77" fmla="*/ 633 h 2014"/>
                <a:gd name="T78" fmla="*/ 490 w 2391"/>
                <a:gd name="T79" fmla="*/ 738 h 2014"/>
                <a:gd name="T80" fmla="*/ 309 w 2391"/>
                <a:gd name="T81" fmla="*/ 801 h 2014"/>
                <a:gd name="T82" fmla="*/ 293 w 2391"/>
                <a:gd name="T83" fmla="*/ 1044 h 2014"/>
                <a:gd name="T84" fmla="*/ 396 w 2391"/>
                <a:gd name="T85" fmla="*/ 1214 h 2014"/>
                <a:gd name="T86" fmla="*/ 23 w 2391"/>
                <a:gd name="T87" fmla="*/ 1239 h 2014"/>
                <a:gd name="T88" fmla="*/ 143 w 2391"/>
                <a:gd name="T89" fmla="*/ 1496 h 2014"/>
                <a:gd name="T90" fmla="*/ 313 w 2391"/>
                <a:gd name="T91" fmla="*/ 1542 h 2014"/>
                <a:gd name="T92" fmla="*/ 304 w 2391"/>
                <a:gd name="T93" fmla="*/ 1388 h 2014"/>
                <a:gd name="T94" fmla="*/ 384 w 2391"/>
                <a:gd name="T95" fmla="*/ 1343 h 2014"/>
                <a:gd name="T96" fmla="*/ 590 w 2391"/>
                <a:gd name="T97" fmla="*/ 1460 h 2014"/>
                <a:gd name="T98" fmla="*/ 728 w 2391"/>
                <a:gd name="T99" fmla="*/ 1637 h 2014"/>
                <a:gd name="T100" fmla="*/ 894 w 2391"/>
                <a:gd name="T101" fmla="*/ 1429 h 2014"/>
                <a:gd name="T102" fmla="*/ 1010 w 2391"/>
                <a:gd name="T103" fmla="*/ 1589 h 2014"/>
                <a:gd name="T104" fmla="*/ 1064 w 2391"/>
                <a:gd name="T105" fmla="*/ 1722 h 2014"/>
                <a:gd name="T106" fmla="*/ 1171 w 2391"/>
                <a:gd name="T107" fmla="*/ 1552 h 2014"/>
                <a:gd name="T108" fmla="*/ 1352 w 2391"/>
                <a:gd name="T109" fmla="*/ 1315 h 2014"/>
                <a:gd name="T110" fmla="*/ 1325 w 2391"/>
                <a:gd name="T111" fmla="*/ 1116 h 2014"/>
                <a:gd name="T112" fmla="*/ 1446 w 2391"/>
                <a:gd name="T113" fmla="*/ 1156 h 2014"/>
                <a:gd name="T114" fmla="*/ 1593 w 2391"/>
                <a:gd name="T115" fmla="*/ 963 h 2014"/>
                <a:gd name="T116" fmla="*/ 1643 w 2391"/>
                <a:gd name="T117" fmla="*/ 668 h 2014"/>
                <a:gd name="T118" fmla="*/ 1937 w 2391"/>
                <a:gd name="T119" fmla="*/ 570 h 2014"/>
                <a:gd name="T120" fmla="*/ 1888 w 2391"/>
                <a:gd name="T121" fmla="*/ 796 h 2014"/>
                <a:gd name="T122" fmla="*/ 2033 w 2391"/>
                <a:gd name="T123" fmla="*/ 606 h 2014"/>
                <a:gd name="T124" fmla="*/ 2244 w 2391"/>
                <a:gd name="T125" fmla="*/ 481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1" h="2014">
                  <a:moveTo>
                    <a:pt x="1605" y="168"/>
                  </a:moveTo>
                  <a:lnTo>
                    <a:pt x="1605" y="168"/>
                  </a:lnTo>
                  <a:lnTo>
                    <a:pt x="1615" y="163"/>
                  </a:lnTo>
                  <a:lnTo>
                    <a:pt x="1620" y="161"/>
                  </a:lnTo>
                  <a:lnTo>
                    <a:pt x="1627" y="161"/>
                  </a:lnTo>
                  <a:lnTo>
                    <a:pt x="1627" y="161"/>
                  </a:lnTo>
                  <a:lnTo>
                    <a:pt x="1634" y="163"/>
                  </a:lnTo>
                  <a:lnTo>
                    <a:pt x="1636" y="165"/>
                  </a:lnTo>
                  <a:lnTo>
                    <a:pt x="1640" y="168"/>
                  </a:lnTo>
                  <a:lnTo>
                    <a:pt x="1640" y="168"/>
                  </a:lnTo>
                  <a:lnTo>
                    <a:pt x="1642" y="175"/>
                  </a:lnTo>
                  <a:lnTo>
                    <a:pt x="1643" y="183"/>
                  </a:lnTo>
                  <a:lnTo>
                    <a:pt x="1643" y="183"/>
                  </a:lnTo>
                  <a:lnTo>
                    <a:pt x="1647" y="192"/>
                  </a:lnTo>
                  <a:lnTo>
                    <a:pt x="1647" y="197"/>
                  </a:lnTo>
                  <a:lnTo>
                    <a:pt x="1647" y="201"/>
                  </a:lnTo>
                  <a:lnTo>
                    <a:pt x="1647" y="201"/>
                  </a:lnTo>
                  <a:lnTo>
                    <a:pt x="1643" y="208"/>
                  </a:lnTo>
                  <a:lnTo>
                    <a:pt x="1640" y="212"/>
                  </a:lnTo>
                  <a:lnTo>
                    <a:pt x="1634" y="213"/>
                  </a:lnTo>
                  <a:lnTo>
                    <a:pt x="1629" y="213"/>
                  </a:lnTo>
                  <a:lnTo>
                    <a:pt x="1624" y="213"/>
                  </a:lnTo>
                  <a:lnTo>
                    <a:pt x="1618" y="210"/>
                  </a:lnTo>
                  <a:lnTo>
                    <a:pt x="1607" y="204"/>
                  </a:lnTo>
                  <a:lnTo>
                    <a:pt x="1607" y="204"/>
                  </a:lnTo>
                  <a:lnTo>
                    <a:pt x="1600" y="195"/>
                  </a:lnTo>
                  <a:lnTo>
                    <a:pt x="1598" y="192"/>
                  </a:lnTo>
                  <a:lnTo>
                    <a:pt x="1596" y="188"/>
                  </a:lnTo>
                  <a:lnTo>
                    <a:pt x="1596" y="183"/>
                  </a:lnTo>
                  <a:lnTo>
                    <a:pt x="1598" y="179"/>
                  </a:lnTo>
                  <a:lnTo>
                    <a:pt x="1602" y="174"/>
                  </a:lnTo>
                  <a:lnTo>
                    <a:pt x="1605" y="168"/>
                  </a:lnTo>
                  <a:lnTo>
                    <a:pt x="1605" y="168"/>
                  </a:lnTo>
                  <a:close/>
                  <a:moveTo>
                    <a:pt x="1687" y="251"/>
                  </a:moveTo>
                  <a:lnTo>
                    <a:pt x="1687" y="251"/>
                  </a:lnTo>
                  <a:lnTo>
                    <a:pt x="1692" y="250"/>
                  </a:lnTo>
                  <a:lnTo>
                    <a:pt x="1696" y="244"/>
                  </a:lnTo>
                  <a:lnTo>
                    <a:pt x="1698" y="237"/>
                  </a:lnTo>
                  <a:lnTo>
                    <a:pt x="1696" y="232"/>
                  </a:lnTo>
                  <a:lnTo>
                    <a:pt x="1696" y="232"/>
                  </a:lnTo>
                  <a:lnTo>
                    <a:pt x="1692" y="228"/>
                  </a:lnTo>
                  <a:lnTo>
                    <a:pt x="1685" y="224"/>
                  </a:lnTo>
                  <a:lnTo>
                    <a:pt x="1678" y="222"/>
                  </a:lnTo>
                  <a:lnTo>
                    <a:pt x="1671" y="222"/>
                  </a:lnTo>
                  <a:lnTo>
                    <a:pt x="1671" y="222"/>
                  </a:lnTo>
                  <a:lnTo>
                    <a:pt x="1663" y="222"/>
                  </a:lnTo>
                  <a:lnTo>
                    <a:pt x="1663" y="222"/>
                  </a:lnTo>
                  <a:lnTo>
                    <a:pt x="1658" y="224"/>
                  </a:lnTo>
                  <a:lnTo>
                    <a:pt x="1653" y="228"/>
                  </a:lnTo>
                  <a:lnTo>
                    <a:pt x="1651" y="232"/>
                  </a:lnTo>
                  <a:lnTo>
                    <a:pt x="1651" y="233"/>
                  </a:lnTo>
                  <a:lnTo>
                    <a:pt x="1651" y="237"/>
                  </a:lnTo>
                  <a:lnTo>
                    <a:pt x="1653" y="241"/>
                  </a:lnTo>
                  <a:lnTo>
                    <a:pt x="1653" y="241"/>
                  </a:lnTo>
                  <a:lnTo>
                    <a:pt x="1660" y="246"/>
                  </a:lnTo>
                  <a:lnTo>
                    <a:pt x="1669" y="250"/>
                  </a:lnTo>
                  <a:lnTo>
                    <a:pt x="1680" y="251"/>
                  </a:lnTo>
                  <a:lnTo>
                    <a:pt x="1687" y="251"/>
                  </a:lnTo>
                  <a:lnTo>
                    <a:pt x="1687" y="251"/>
                  </a:lnTo>
                  <a:close/>
                  <a:moveTo>
                    <a:pt x="1812" y="308"/>
                  </a:moveTo>
                  <a:lnTo>
                    <a:pt x="1812" y="308"/>
                  </a:lnTo>
                  <a:lnTo>
                    <a:pt x="1810" y="306"/>
                  </a:lnTo>
                  <a:lnTo>
                    <a:pt x="1810" y="306"/>
                  </a:lnTo>
                  <a:lnTo>
                    <a:pt x="1806" y="306"/>
                  </a:lnTo>
                  <a:lnTo>
                    <a:pt x="1803" y="309"/>
                  </a:lnTo>
                  <a:lnTo>
                    <a:pt x="1803" y="311"/>
                  </a:lnTo>
                  <a:lnTo>
                    <a:pt x="1805" y="315"/>
                  </a:lnTo>
                  <a:lnTo>
                    <a:pt x="1805" y="315"/>
                  </a:lnTo>
                  <a:lnTo>
                    <a:pt x="1808" y="317"/>
                  </a:lnTo>
                  <a:lnTo>
                    <a:pt x="1812" y="315"/>
                  </a:lnTo>
                  <a:lnTo>
                    <a:pt x="1814" y="311"/>
                  </a:lnTo>
                  <a:lnTo>
                    <a:pt x="1812" y="308"/>
                  </a:lnTo>
                  <a:lnTo>
                    <a:pt x="1812" y="308"/>
                  </a:lnTo>
                  <a:close/>
                  <a:moveTo>
                    <a:pt x="985" y="40"/>
                  </a:moveTo>
                  <a:lnTo>
                    <a:pt x="985" y="40"/>
                  </a:lnTo>
                  <a:lnTo>
                    <a:pt x="985" y="43"/>
                  </a:lnTo>
                  <a:lnTo>
                    <a:pt x="985" y="45"/>
                  </a:lnTo>
                  <a:lnTo>
                    <a:pt x="979" y="47"/>
                  </a:lnTo>
                  <a:lnTo>
                    <a:pt x="972" y="49"/>
                  </a:lnTo>
                  <a:lnTo>
                    <a:pt x="967" y="52"/>
                  </a:lnTo>
                  <a:lnTo>
                    <a:pt x="967" y="52"/>
                  </a:lnTo>
                  <a:lnTo>
                    <a:pt x="965" y="56"/>
                  </a:lnTo>
                  <a:lnTo>
                    <a:pt x="965" y="60"/>
                  </a:lnTo>
                  <a:lnTo>
                    <a:pt x="967" y="63"/>
                  </a:lnTo>
                  <a:lnTo>
                    <a:pt x="970" y="65"/>
                  </a:lnTo>
                  <a:lnTo>
                    <a:pt x="970" y="65"/>
                  </a:lnTo>
                  <a:lnTo>
                    <a:pt x="977" y="70"/>
                  </a:lnTo>
                  <a:lnTo>
                    <a:pt x="990" y="72"/>
                  </a:lnTo>
                  <a:lnTo>
                    <a:pt x="1003" y="72"/>
                  </a:lnTo>
                  <a:lnTo>
                    <a:pt x="1014" y="70"/>
                  </a:lnTo>
                  <a:lnTo>
                    <a:pt x="1024" y="67"/>
                  </a:lnTo>
                  <a:lnTo>
                    <a:pt x="1028" y="63"/>
                  </a:lnTo>
                  <a:lnTo>
                    <a:pt x="1032" y="60"/>
                  </a:lnTo>
                  <a:lnTo>
                    <a:pt x="1032" y="56"/>
                  </a:lnTo>
                  <a:lnTo>
                    <a:pt x="1032" y="52"/>
                  </a:lnTo>
                  <a:lnTo>
                    <a:pt x="1030" y="47"/>
                  </a:lnTo>
                  <a:lnTo>
                    <a:pt x="1024" y="42"/>
                  </a:lnTo>
                  <a:lnTo>
                    <a:pt x="1024" y="42"/>
                  </a:lnTo>
                  <a:lnTo>
                    <a:pt x="1019" y="38"/>
                  </a:lnTo>
                  <a:lnTo>
                    <a:pt x="1014" y="32"/>
                  </a:lnTo>
                  <a:lnTo>
                    <a:pt x="1014" y="32"/>
                  </a:lnTo>
                  <a:lnTo>
                    <a:pt x="1010" y="25"/>
                  </a:lnTo>
                  <a:lnTo>
                    <a:pt x="1006" y="18"/>
                  </a:lnTo>
                  <a:lnTo>
                    <a:pt x="1006" y="18"/>
                  </a:lnTo>
                  <a:lnTo>
                    <a:pt x="1003" y="11"/>
                  </a:lnTo>
                  <a:lnTo>
                    <a:pt x="997" y="5"/>
                  </a:lnTo>
                  <a:lnTo>
                    <a:pt x="990" y="2"/>
                  </a:lnTo>
                  <a:lnTo>
                    <a:pt x="983" y="0"/>
                  </a:lnTo>
                  <a:lnTo>
                    <a:pt x="983" y="0"/>
                  </a:lnTo>
                  <a:lnTo>
                    <a:pt x="976" y="2"/>
                  </a:lnTo>
                  <a:lnTo>
                    <a:pt x="968" y="5"/>
                  </a:lnTo>
                  <a:lnTo>
                    <a:pt x="968" y="5"/>
                  </a:lnTo>
                  <a:lnTo>
                    <a:pt x="963" y="11"/>
                  </a:lnTo>
                  <a:lnTo>
                    <a:pt x="959" y="18"/>
                  </a:lnTo>
                  <a:lnTo>
                    <a:pt x="959" y="18"/>
                  </a:lnTo>
                  <a:lnTo>
                    <a:pt x="959" y="23"/>
                  </a:lnTo>
                  <a:lnTo>
                    <a:pt x="961" y="27"/>
                  </a:lnTo>
                  <a:lnTo>
                    <a:pt x="965" y="29"/>
                  </a:lnTo>
                  <a:lnTo>
                    <a:pt x="970" y="31"/>
                  </a:lnTo>
                  <a:lnTo>
                    <a:pt x="979" y="34"/>
                  </a:lnTo>
                  <a:lnTo>
                    <a:pt x="983" y="38"/>
                  </a:lnTo>
                  <a:lnTo>
                    <a:pt x="985" y="40"/>
                  </a:lnTo>
                  <a:lnTo>
                    <a:pt x="985" y="40"/>
                  </a:lnTo>
                  <a:close/>
                  <a:moveTo>
                    <a:pt x="1043" y="99"/>
                  </a:moveTo>
                  <a:lnTo>
                    <a:pt x="1043" y="99"/>
                  </a:lnTo>
                  <a:lnTo>
                    <a:pt x="1050" y="99"/>
                  </a:lnTo>
                  <a:lnTo>
                    <a:pt x="1055" y="98"/>
                  </a:lnTo>
                  <a:lnTo>
                    <a:pt x="1068" y="92"/>
                  </a:lnTo>
                  <a:lnTo>
                    <a:pt x="1068" y="92"/>
                  </a:lnTo>
                  <a:lnTo>
                    <a:pt x="1073" y="89"/>
                  </a:lnTo>
                  <a:lnTo>
                    <a:pt x="1079" y="89"/>
                  </a:lnTo>
                  <a:lnTo>
                    <a:pt x="1090" y="89"/>
                  </a:lnTo>
                  <a:lnTo>
                    <a:pt x="1090" y="89"/>
                  </a:lnTo>
                  <a:lnTo>
                    <a:pt x="1095" y="87"/>
                  </a:lnTo>
                  <a:lnTo>
                    <a:pt x="1100" y="83"/>
                  </a:lnTo>
                  <a:lnTo>
                    <a:pt x="1102" y="78"/>
                  </a:lnTo>
                  <a:lnTo>
                    <a:pt x="1102" y="74"/>
                  </a:lnTo>
                  <a:lnTo>
                    <a:pt x="1100" y="69"/>
                  </a:lnTo>
                  <a:lnTo>
                    <a:pt x="1097" y="63"/>
                  </a:lnTo>
                  <a:lnTo>
                    <a:pt x="1093" y="60"/>
                  </a:lnTo>
                  <a:lnTo>
                    <a:pt x="1088" y="58"/>
                  </a:lnTo>
                  <a:lnTo>
                    <a:pt x="1088" y="58"/>
                  </a:lnTo>
                  <a:lnTo>
                    <a:pt x="1079" y="54"/>
                  </a:lnTo>
                  <a:lnTo>
                    <a:pt x="1068" y="54"/>
                  </a:lnTo>
                  <a:lnTo>
                    <a:pt x="1068" y="54"/>
                  </a:lnTo>
                  <a:lnTo>
                    <a:pt x="1061" y="56"/>
                  </a:lnTo>
                  <a:lnTo>
                    <a:pt x="1057" y="58"/>
                  </a:lnTo>
                  <a:lnTo>
                    <a:pt x="1057" y="58"/>
                  </a:lnTo>
                  <a:lnTo>
                    <a:pt x="1053" y="61"/>
                  </a:lnTo>
                  <a:lnTo>
                    <a:pt x="1053" y="65"/>
                  </a:lnTo>
                  <a:lnTo>
                    <a:pt x="1052" y="70"/>
                  </a:lnTo>
                  <a:lnTo>
                    <a:pt x="1052" y="70"/>
                  </a:lnTo>
                  <a:lnTo>
                    <a:pt x="1046" y="78"/>
                  </a:lnTo>
                  <a:lnTo>
                    <a:pt x="1039" y="87"/>
                  </a:lnTo>
                  <a:lnTo>
                    <a:pt x="1037" y="90"/>
                  </a:lnTo>
                  <a:lnTo>
                    <a:pt x="1037" y="94"/>
                  </a:lnTo>
                  <a:lnTo>
                    <a:pt x="1037" y="98"/>
                  </a:lnTo>
                  <a:lnTo>
                    <a:pt x="1043" y="99"/>
                  </a:lnTo>
                  <a:lnTo>
                    <a:pt x="1043" y="99"/>
                  </a:lnTo>
                  <a:close/>
                  <a:moveTo>
                    <a:pt x="2275" y="322"/>
                  </a:moveTo>
                  <a:lnTo>
                    <a:pt x="2275" y="322"/>
                  </a:lnTo>
                  <a:lnTo>
                    <a:pt x="2282" y="320"/>
                  </a:lnTo>
                  <a:lnTo>
                    <a:pt x="2286" y="317"/>
                  </a:lnTo>
                  <a:lnTo>
                    <a:pt x="2288" y="313"/>
                  </a:lnTo>
                  <a:lnTo>
                    <a:pt x="2288" y="313"/>
                  </a:lnTo>
                  <a:lnTo>
                    <a:pt x="2286" y="309"/>
                  </a:lnTo>
                  <a:lnTo>
                    <a:pt x="2284" y="306"/>
                  </a:lnTo>
                  <a:lnTo>
                    <a:pt x="2275" y="304"/>
                  </a:lnTo>
                  <a:lnTo>
                    <a:pt x="2275" y="304"/>
                  </a:lnTo>
                  <a:lnTo>
                    <a:pt x="2266" y="302"/>
                  </a:lnTo>
                  <a:lnTo>
                    <a:pt x="2262" y="302"/>
                  </a:lnTo>
                  <a:lnTo>
                    <a:pt x="2257" y="302"/>
                  </a:lnTo>
                  <a:lnTo>
                    <a:pt x="2257" y="302"/>
                  </a:lnTo>
                  <a:lnTo>
                    <a:pt x="2255" y="306"/>
                  </a:lnTo>
                  <a:lnTo>
                    <a:pt x="2255" y="311"/>
                  </a:lnTo>
                  <a:lnTo>
                    <a:pt x="2255" y="311"/>
                  </a:lnTo>
                  <a:lnTo>
                    <a:pt x="2259" y="315"/>
                  </a:lnTo>
                  <a:lnTo>
                    <a:pt x="2264" y="318"/>
                  </a:lnTo>
                  <a:lnTo>
                    <a:pt x="2275" y="322"/>
                  </a:lnTo>
                  <a:lnTo>
                    <a:pt x="2275" y="322"/>
                  </a:lnTo>
                  <a:close/>
                  <a:moveTo>
                    <a:pt x="2091" y="340"/>
                  </a:moveTo>
                  <a:lnTo>
                    <a:pt x="2091" y="340"/>
                  </a:lnTo>
                  <a:lnTo>
                    <a:pt x="2091" y="336"/>
                  </a:lnTo>
                  <a:lnTo>
                    <a:pt x="2089" y="335"/>
                  </a:lnTo>
                  <a:lnTo>
                    <a:pt x="2087" y="333"/>
                  </a:lnTo>
                  <a:lnTo>
                    <a:pt x="2083" y="333"/>
                  </a:lnTo>
                  <a:lnTo>
                    <a:pt x="2083" y="333"/>
                  </a:lnTo>
                  <a:lnTo>
                    <a:pt x="2078" y="333"/>
                  </a:lnTo>
                  <a:lnTo>
                    <a:pt x="2078" y="336"/>
                  </a:lnTo>
                  <a:lnTo>
                    <a:pt x="2078" y="338"/>
                  </a:lnTo>
                  <a:lnTo>
                    <a:pt x="2078" y="338"/>
                  </a:lnTo>
                  <a:lnTo>
                    <a:pt x="2080" y="344"/>
                  </a:lnTo>
                  <a:lnTo>
                    <a:pt x="2083" y="346"/>
                  </a:lnTo>
                  <a:lnTo>
                    <a:pt x="2089" y="346"/>
                  </a:lnTo>
                  <a:lnTo>
                    <a:pt x="2091" y="340"/>
                  </a:lnTo>
                  <a:lnTo>
                    <a:pt x="2091" y="340"/>
                  </a:lnTo>
                  <a:close/>
                  <a:moveTo>
                    <a:pt x="1823" y="318"/>
                  </a:moveTo>
                  <a:lnTo>
                    <a:pt x="1823" y="318"/>
                  </a:lnTo>
                  <a:lnTo>
                    <a:pt x="1826" y="320"/>
                  </a:lnTo>
                  <a:lnTo>
                    <a:pt x="1830" y="318"/>
                  </a:lnTo>
                  <a:lnTo>
                    <a:pt x="1832" y="317"/>
                  </a:lnTo>
                  <a:lnTo>
                    <a:pt x="1834" y="313"/>
                  </a:lnTo>
                  <a:lnTo>
                    <a:pt x="1834" y="309"/>
                  </a:lnTo>
                  <a:lnTo>
                    <a:pt x="1832" y="308"/>
                  </a:lnTo>
                  <a:lnTo>
                    <a:pt x="1830" y="304"/>
                  </a:lnTo>
                  <a:lnTo>
                    <a:pt x="1826" y="302"/>
                  </a:lnTo>
                  <a:lnTo>
                    <a:pt x="1826" y="302"/>
                  </a:lnTo>
                  <a:lnTo>
                    <a:pt x="1823" y="302"/>
                  </a:lnTo>
                  <a:lnTo>
                    <a:pt x="1821" y="304"/>
                  </a:lnTo>
                  <a:lnTo>
                    <a:pt x="1821" y="304"/>
                  </a:lnTo>
                  <a:lnTo>
                    <a:pt x="1819" y="308"/>
                  </a:lnTo>
                  <a:lnTo>
                    <a:pt x="1817" y="313"/>
                  </a:lnTo>
                  <a:lnTo>
                    <a:pt x="1819" y="317"/>
                  </a:lnTo>
                  <a:lnTo>
                    <a:pt x="1823" y="318"/>
                  </a:lnTo>
                  <a:lnTo>
                    <a:pt x="1823" y="318"/>
                  </a:lnTo>
                  <a:close/>
                  <a:moveTo>
                    <a:pt x="1557" y="1207"/>
                  </a:moveTo>
                  <a:lnTo>
                    <a:pt x="1557" y="1207"/>
                  </a:lnTo>
                  <a:lnTo>
                    <a:pt x="1558" y="1203"/>
                  </a:lnTo>
                  <a:lnTo>
                    <a:pt x="1558" y="1198"/>
                  </a:lnTo>
                  <a:lnTo>
                    <a:pt x="1558" y="1198"/>
                  </a:lnTo>
                  <a:lnTo>
                    <a:pt x="1557" y="1194"/>
                  </a:lnTo>
                  <a:lnTo>
                    <a:pt x="1551" y="1192"/>
                  </a:lnTo>
                  <a:lnTo>
                    <a:pt x="1551" y="1192"/>
                  </a:lnTo>
                  <a:lnTo>
                    <a:pt x="1548" y="1192"/>
                  </a:lnTo>
                  <a:lnTo>
                    <a:pt x="1542" y="1194"/>
                  </a:lnTo>
                  <a:lnTo>
                    <a:pt x="1533" y="1201"/>
                  </a:lnTo>
                  <a:lnTo>
                    <a:pt x="1529" y="1205"/>
                  </a:lnTo>
                  <a:lnTo>
                    <a:pt x="1529" y="1209"/>
                  </a:lnTo>
                  <a:lnTo>
                    <a:pt x="1529" y="1212"/>
                  </a:lnTo>
                  <a:lnTo>
                    <a:pt x="1533" y="1216"/>
                  </a:lnTo>
                  <a:lnTo>
                    <a:pt x="1533" y="1216"/>
                  </a:lnTo>
                  <a:lnTo>
                    <a:pt x="1540" y="1218"/>
                  </a:lnTo>
                  <a:lnTo>
                    <a:pt x="1546" y="1216"/>
                  </a:lnTo>
                  <a:lnTo>
                    <a:pt x="1553" y="1212"/>
                  </a:lnTo>
                  <a:lnTo>
                    <a:pt x="1557" y="1207"/>
                  </a:lnTo>
                  <a:lnTo>
                    <a:pt x="1557" y="1207"/>
                  </a:lnTo>
                  <a:close/>
                  <a:moveTo>
                    <a:pt x="1647" y="1004"/>
                  </a:moveTo>
                  <a:lnTo>
                    <a:pt x="1647" y="1004"/>
                  </a:lnTo>
                  <a:lnTo>
                    <a:pt x="1643" y="1006"/>
                  </a:lnTo>
                  <a:lnTo>
                    <a:pt x="1642" y="1008"/>
                  </a:lnTo>
                  <a:lnTo>
                    <a:pt x="1638" y="1017"/>
                  </a:lnTo>
                  <a:lnTo>
                    <a:pt x="1640" y="1024"/>
                  </a:lnTo>
                  <a:lnTo>
                    <a:pt x="1640" y="1028"/>
                  </a:lnTo>
                  <a:lnTo>
                    <a:pt x="1643" y="1031"/>
                  </a:lnTo>
                  <a:lnTo>
                    <a:pt x="1643" y="1031"/>
                  </a:lnTo>
                  <a:lnTo>
                    <a:pt x="1649" y="1033"/>
                  </a:lnTo>
                  <a:lnTo>
                    <a:pt x="1653" y="1033"/>
                  </a:lnTo>
                  <a:lnTo>
                    <a:pt x="1654" y="1031"/>
                  </a:lnTo>
                  <a:lnTo>
                    <a:pt x="1654" y="1031"/>
                  </a:lnTo>
                  <a:lnTo>
                    <a:pt x="1656" y="1029"/>
                  </a:lnTo>
                  <a:lnTo>
                    <a:pt x="1656" y="1026"/>
                  </a:lnTo>
                  <a:lnTo>
                    <a:pt x="1656" y="1022"/>
                  </a:lnTo>
                  <a:lnTo>
                    <a:pt x="1656" y="1020"/>
                  </a:lnTo>
                  <a:lnTo>
                    <a:pt x="1656" y="1020"/>
                  </a:lnTo>
                  <a:lnTo>
                    <a:pt x="1660" y="1015"/>
                  </a:lnTo>
                  <a:lnTo>
                    <a:pt x="1662" y="1013"/>
                  </a:lnTo>
                  <a:lnTo>
                    <a:pt x="1665" y="1013"/>
                  </a:lnTo>
                  <a:lnTo>
                    <a:pt x="1669" y="1013"/>
                  </a:lnTo>
                  <a:lnTo>
                    <a:pt x="1676" y="1017"/>
                  </a:lnTo>
                  <a:lnTo>
                    <a:pt x="1683" y="1019"/>
                  </a:lnTo>
                  <a:lnTo>
                    <a:pt x="1683" y="1019"/>
                  </a:lnTo>
                  <a:lnTo>
                    <a:pt x="1691" y="1019"/>
                  </a:lnTo>
                  <a:lnTo>
                    <a:pt x="1698" y="1017"/>
                  </a:lnTo>
                  <a:lnTo>
                    <a:pt x="1705" y="1013"/>
                  </a:lnTo>
                  <a:lnTo>
                    <a:pt x="1710" y="1008"/>
                  </a:lnTo>
                  <a:lnTo>
                    <a:pt x="1710" y="1008"/>
                  </a:lnTo>
                  <a:lnTo>
                    <a:pt x="1714" y="1002"/>
                  </a:lnTo>
                  <a:lnTo>
                    <a:pt x="1716" y="995"/>
                  </a:lnTo>
                  <a:lnTo>
                    <a:pt x="1716" y="990"/>
                  </a:lnTo>
                  <a:lnTo>
                    <a:pt x="1716" y="986"/>
                  </a:lnTo>
                  <a:lnTo>
                    <a:pt x="1712" y="984"/>
                  </a:lnTo>
                  <a:lnTo>
                    <a:pt x="1712" y="984"/>
                  </a:lnTo>
                  <a:lnTo>
                    <a:pt x="1707" y="982"/>
                  </a:lnTo>
                  <a:lnTo>
                    <a:pt x="1701" y="982"/>
                  </a:lnTo>
                  <a:lnTo>
                    <a:pt x="1694" y="981"/>
                  </a:lnTo>
                  <a:lnTo>
                    <a:pt x="1689" y="979"/>
                  </a:lnTo>
                  <a:lnTo>
                    <a:pt x="1689" y="979"/>
                  </a:lnTo>
                  <a:lnTo>
                    <a:pt x="1687" y="975"/>
                  </a:lnTo>
                  <a:lnTo>
                    <a:pt x="1685" y="972"/>
                  </a:lnTo>
                  <a:lnTo>
                    <a:pt x="1683" y="963"/>
                  </a:lnTo>
                  <a:lnTo>
                    <a:pt x="1683" y="963"/>
                  </a:lnTo>
                  <a:lnTo>
                    <a:pt x="1676" y="955"/>
                  </a:lnTo>
                  <a:lnTo>
                    <a:pt x="1669" y="948"/>
                  </a:lnTo>
                  <a:lnTo>
                    <a:pt x="1669" y="948"/>
                  </a:lnTo>
                  <a:lnTo>
                    <a:pt x="1665" y="950"/>
                  </a:lnTo>
                  <a:lnTo>
                    <a:pt x="1663" y="952"/>
                  </a:lnTo>
                  <a:lnTo>
                    <a:pt x="1665" y="959"/>
                  </a:lnTo>
                  <a:lnTo>
                    <a:pt x="1671" y="970"/>
                  </a:lnTo>
                  <a:lnTo>
                    <a:pt x="1671" y="970"/>
                  </a:lnTo>
                  <a:lnTo>
                    <a:pt x="1671" y="977"/>
                  </a:lnTo>
                  <a:lnTo>
                    <a:pt x="1671" y="986"/>
                  </a:lnTo>
                  <a:lnTo>
                    <a:pt x="1667" y="993"/>
                  </a:lnTo>
                  <a:lnTo>
                    <a:pt x="1663" y="999"/>
                  </a:lnTo>
                  <a:lnTo>
                    <a:pt x="1663" y="999"/>
                  </a:lnTo>
                  <a:lnTo>
                    <a:pt x="1658" y="1002"/>
                  </a:lnTo>
                  <a:lnTo>
                    <a:pt x="1656" y="1002"/>
                  </a:lnTo>
                  <a:lnTo>
                    <a:pt x="1647" y="1004"/>
                  </a:lnTo>
                  <a:lnTo>
                    <a:pt x="1647" y="1004"/>
                  </a:lnTo>
                  <a:close/>
                  <a:moveTo>
                    <a:pt x="1669" y="925"/>
                  </a:moveTo>
                  <a:lnTo>
                    <a:pt x="1669" y="925"/>
                  </a:lnTo>
                  <a:lnTo>
                    <a:pt x="1669" y="926"/>
                  </a:lnTo>
                  <a:lnTo>
                    <a:pt x="1672" y="930"/>
                  </a:lnTo>
                  <a:lnTo>
                    <a:pt x="1674" y="932"/>
                  </a:lnTo>
                  <a:lnTo>
                    <a:pt x="1678" y="934"/>
                  </a:lnTo>
                  <a:lnTo>
                    <a:pt x="1678" y="934"/>
                  </a:lnTo>
                  <a:lnTo>
                    <a:pt x="1683" y="934"/>
                  </a:lnTo>
                  <a:lnTo>
                    <a:pt x="1685" y="932"/>
                  </a:lnTo>
                  <a:lnTo>
                    <a:pt x="1687" y="925"/>
                  </a:lnTo>
                  <a:lnTo>
                    <a:pt x="1687" y="925"/>
                  </a:lnTo>
                  <a:lnTo>
                    <a:pt x="1687" y="917"/>
                  </a:lnTo>
                  <a:lnTo>
                    <a:pt x="1685" y="912"/>
                  </a:lnTo>
                  <a:lnTo>
                    <a:pt x="1683" y="905"/>
                  </a:lnTo>
                  <a:lnTo>
                    <a:pt x="1681" y="897"/>
                  </a:lnTo>
                  <a:lnTo>
                    <a:pt x="1681" y="897"/>
                  </a:lnTo>
                  <a:lnTo>
                    <a:pt x="1683" y="890"/>
                  </a:lnTo>
                  <a:lnTo>
                    <a:pt x="1687" y="881"/>
                  </a:lnTo>
                  <a:lnTo>
                    <a:pt x="1687" y="881"/>
                  </a:lnTo>
                  <a:lnTo>
                    <a:pt x="1687" y="872"/>
                  </a:lnTo>
                  <a:lnTo>
                    <a:pt x="1687" y="872"/>
                  </a:lnTo>
                  <a:lnTo>
                    <a:pt x="1689" y="870"/>
                  </a:lnTo>
                  <a:lnTo>
                    <a:pt x="1691" y="870"/>
                  </a:lnTo>
                  <a:lnTo>
                    <a:pt x="1696" y="870"/>
                  </a:lnTo>
                  <a:lnTo>
                    <a:pt x="1696" y="870"/>
                  </a:lnTo>
                  <a:lnTo>
                    <a:pt x="1709" y="874"/>
                  </a:lnTo>
                  <a:lnTo>
                    <a:pt x="1710" y="872"/>
                  </a:lnTo>
                  <a:lnTo>
                    <a:pt x="1712" y="872"/>
                  </a:lnTo>
                  <a:lnTo>
                    <a:pt x="1714" y="868"/>
                  </a:lnTo>
                  <a:lnTo>
                    <a:pt x="1714" y="865"/>
                  </a:lnTo>
                  <a:lnTo>
                    <a:pt x="1714" y="865"/>
                  </a:lnTo>
                  <a:lnTo>
                    <a:pt x="1712" y="861"/>
                  </a:lnTo>
                  <a:lnTo>
                    <a:pt x="1709" y="858"/>
                  </a:lnTo>
                  <a:lnTo>
                    <a:pt x="1701" y="852"/>
                  </a:lnTo>
                  <a:lnTo>
                    <a:pt x="1701" y="852"/>
                  </a:lnTo>
                  <a:lnTo>
                    <a:pt x="1698" y="847"/>
                  </a:lnTo>
                  <a:lnTo>
                    <a:pt x="1694" y="841"/>
                  </a:lnTo>
                  <a:lnTo>
                    <a:pt x="1694" y="834"/>
                  </a:lnTo>
                  <a:lnTo>
                    <a:pt x="1694" y="827"/>
                  </a:lnTo>
                  <a:lnTo>
                    <a:pt x="1698" y="800"/>
                  </a:lnTo>
                  <a:lnTo>
                    <a:pt x="1698" y="800"/>
                  </a:lnTo>
                  <a:lnTo>
                    <a:pt x="1698" y="796"/>
                  </a:lnTo>
                  <a:lnTo>
                    <a:pt x="1696" y="791"/>
                  </a:lnTo>
                  <a:lnTo>
                    <a:pt x="1692" y="783"/>
                  </a:lnTo>
                  <a:lnTo>
                    <a:pt x="1692" y="783"/>
                  </a:lnTo>
                  <a:lnTo>
                    <a:pt x="1691" y="778"/>
                  </a:lnTo>
                  <a:lnTo>
                    <a:pt x="1691" y="771"/>
                  </a:lnTo>
                  <a:lnTo>
                    <a:pt x="1692" y="765"/>
                  </a:lnTo>
                  <a:lnTo>
                    <a:pt x="1691" y="758"/>
                  </a:lnTo>
                  <a:lnTo>
                    <a:pt x="1691" y="758"/>
                  </a:lnTo>
                  <a:lnTo>
                    <a:pt x="1687" y="758"/>
                  </a:lnTo>
                  <a:lnTo>
                    <a:pt x="1687" y="758"/>
                  </a:lnTo>
                  <a:lnTo>
                    <a:pt x="1683" y="758"/>
                  </a:lnTo>
                  <a:lnTo>
                    <a:pt x="1681" y="762"/>
                  </a:lnTo>
                  <a:lnTo>
                    <a:pt x="1681" y="769"/>
                  </a:lnTo>
                  <a:lnTo>
                    <a:pt x="1681" y="769"/>
                  </a:lnTo>
                  <a:lnTo>
                    <a:pt x="1680" y="776"/>
                  </a:lnTo>
                  <a:lnTo>
                    <a:pt x="1678" y="783"/>
                  </a:lnTo>
                  <a:lnTo>
                    <a:pt x="1674" y="789"/>
                  </a:lnTo>
                  <a:lnTo>
                    <a:pt x="1672" y="796"/>
                  </a:lnTo>
                  <a:lnTo>
                    <a:pt x="1672" y="796"/>
                  </a:lnTo>
                  <a:lnTo>
                    <a:pt x="1672" y="811"/>
                  </a:lnTo>
                  <a:lnTo>
                    <a:pt x="1674" y="825"/>
                  </a:lnTo>
                  <a:lnTo>
                    <a:pt x="1674" y="825"/>
                  </a:lnTo>
                  <a:lnTo>
                    <a:pt x="1676" y="843"/>
                  </a:lnTo>
                  <a:lnTo>
                    <a:pt x="1676" y="863"/>
                  </a:lnTo>
                  <a:lnTo>
                    <a:pt x="1676" y="863"/>
                  </a:lnTo>
                  <a:lnTo>
                    <a:pt x="1674" y="876"/>
                  </a:lnTo>
                  <a:lnTo>
                    <a:pt x="1672" y="881"/>
                  </a:lnTo>
                  <a:lnTo>
                    <a:pt x="1672" y="888"/>
                  </a:lnTo>
                  <a:lnTo>
                    <a:pt x="1672" y="888"/>
                  </a:lnTo>
                  <a:lnTo>
                    <a:pt x="1676" y="901"/>
                  </a:lnTo>
                  <a:lnTo>
                    <a:pt x="1676" y="908"/>
                  </a:lnTo>
                  <a:lnTo>
                    <a:pt x="1674" y="914"/>
                  </a:lnTo>
                  <a:lnTo>
                    <a:pt x="1674" y="914"/>
                  </a:lnTo>
                  <a:lnTo>
                    <a:pt x="1672" y="917"/>
                  </a:lnTo>
                  <a:lnTo>
                    <a:pt x="1671" y="917"/>
                  </a:lnTo>
                  <a:lnTo>
                    <a:pt x="1669" y="921"/>
                  </a:lnTo>
                  <a:lnTo>
                    <a:pt x="1669" y="925"/>
                  </a:lnTo>
                  <a:lnTo>
                    <a:pt x="1669" y="925"/>
                  </a:lnTo>
                  <a:close/>
                  <a:moveTo>
                    <a:pt x="1508" y="1203"/>
                  </a:moveTo>
                  <a:lnTo>
                    <a:pt x="1508" y="1203"/>
                  </a:lnTo>
                  <a:lnTo>
                    <a:pt x="1500" y="1201"/>
                  </a:lnTo>
                  <a:lnTo>
                    <a:pt x="1500" y="1201"/>
                  </a:lnTo>
                  <a:lnTo>
                    <a:pt x="1491" y="1201"/>
                  </a:lnTo>
                  <a:lnTo>
                    <a:pt x="1491" y="1201"/>
                  </a:lnTo>
                  <a:lnTo>
                    <a:pt x="1488" y="1203"/>
                  </a:lnTo>
                  <a:lnTo>
                    <a:pt x="1486" y="1207"/>
                  </a:lnTo>
                  <a:lnTo>
                    <a:pt x="1484" y="1214"/>
                  </a:lnTo>
                  <a:lnTo>
                    <a:pt x="1484" y="1214"/>
                  </a:lnTo>
                  <a:lnTo>
                    <a:pt x="1484" y="1221"/>
                  </a:lnTo>
                  <a:lnTo>
                    <a:pt x="1486" y="1225"/>
                  </a:lnTo>
                  <a:lnTo>
                    <a:pt x="1490" y="1227"/>
                  </a:lnTo>
                  <a:lnTo>
                    <a:pt x="1493" y="1227"/>
                  </a:lnTo>
                  <a:lnTo>
                    <a:pt x="1500" y="1225"/>
                  </a:lnTo>
                  <a:lnTo>
                    <a:pt x="1502" y="1227"/>
                  </a:lnTo>
                  <a:lnTo>
                    <a:pt x="1504" y="1230"/>
                  </a:lnTo>
                  <a:lnTo>
                    <a:pt x="1504" y="1230"/>
                  </a:lnTo>
                  <a:lnTo>
                    <a:pt x="1502" y="1234"/>
                  </a:lnTo>
                  <a:lnTo>
                    <a:pt x="1500" y="1238"/>
                  </a:lnTo>
                  <a:lnTo>
                    <a:pt x="1499" y="1241"/>
                  </a:lnTo>
                  <a:lnTo>
                    <a:pt x="1497" y="1247"/>
                  </a:lnTo>
                  <a:lnTo>
                    <a:pt x="1497" y="1247"/>
                  </a:lnTo>
                  <a:lnTo>
                    <a:pt x="1499" y="1250"/>
                  </a:lnTo>
                  <a:lnTo>
                    <a:pt x="1502" y="1252"/>
                  </a:lnTo>
                  <a:lnTo>
                    <a:pt x="1506" y="1254"/>
                  </a:lnTo>
                  <a:lnTo>
                    <a:pt x="1511" y="1252"/>
                  </a:lnTo>
                  <a:lnTo>
                    <a:pt x="1511" y="1252"/>
                  </a:lnTo>
                  <a:lnTo>
                    <a:pt x="1515" y="1248"/>
                  </a:lnTo>
                  <a:lnTo>
                    <a:pt x="1517" y="1245"/>
                  </a:lnTo>
                  <a:lnTo>
                    <a:pt x="1519" y="1234"/>
                  </a:lnTo>
                  <a:lnTo>
                    <a:pt x="1517" y="1223"/>
                  </a:lnTo>
                  <a:lnTo>
                    <a:pt x="1517" y="1214"/>
                  </a:lnTo>
                  <a:lnTo>
                    <a:pt x="1517" y="1214"/>
                  </a:lnTo>
                  <a:lnTo>
                    <a:pt x="1515" y="1207"/>
                  </a:lnTo>
                  <a:lnTo>
                    <a:pt x="1511" y="1205"/>
                  </a:lnTo>
                  <a:lnTo>
                    <a:pt x="1508" y="1203"/>
                  </a:lnTo>
                  <a:lnTo>
                    <a:pt x="1508" y="1203"/>
                  </a:lnTo>
                  <a:close/>
                  <a:moveTo>
                    <a:pt x="1620" y="1122"/>
                  </a:moveTo>
                  <a:lnTo>
                    <a:pt x="1620" y="1122"/>
                  </a:lnTo>
                  <a:lnTo>
                    <a:pt x="1618" y="1125"/>
                  </a:lnTo>
                  <a:lnTo>
                    <a:pt x="1615" y="1131"/>
                  </a:lnTo>
                  <a:lnTo>
                    <a:pt x="1611" y="1138"/>
                  </a:lnTo>
                  <a:lnTo>
                    <a:pt x="1607" y="1140"/>
                  </a:lnTo>
                  <a:lnTo>
                    <a:pt x="1605" y="1142"/>
                  </a:lnTo>
                  <a:lnTo>
                    <a:pt x="1605" y="1142"/>
                  </a:lnTo>
                  <a:lnTo>
                    <a:pt x="1600" y="1140"/>
                  </a:lnTo>
                  <a:lnTo>
                    <a:pt x="1598" y="1138"/>
                  </a:lnTo>
                  <a:lnTo>
                    <a:pt x="1598" y="1134"/>
                  </a:lnTo>
                  <a:lnTo>
                    <a:pt x="1596" y="1131"/>
                  </a:lnTo>
                  <a:lnTo>
                    <a:pt x="1596" y="1131"/>
                  </a:lnTo>
                  <a:lnTo>
                    <a:pt x="1593" y="1131"/>
                  </a:lnTo>
                  <a:lnTo>
                    <a:pt x="1591" y="1131"/>
                  </a:lnTo>
                  <a:lnTo>
                    <a:pt x="1589" y="1134"/>
                  </a:lnTo>
                  <a:lnTo>
                    <a:pt x="1587" y="1143"/>
                  </a:lnTo>
                  <a:lnTo>
                    <a:pt x="1587" y="1143"/>
                  </a:lnTo>
                  <a:lnTo>
                    <a:pt x="1582" y="1154"/>
                  </a:lnTo>
                  <a:lnTo>
                    <a:pt x="1576" y="1165"/>
                  </a:lnTo>
                  <a:lnTo>
                    <a:pt x="1576" y="1165"/>
                  </a:lnTo>
                  <a:lnTo>
                    <a:pt x="1573" y="1169"/>
                  </a:lnTo>
                  <a:lnTo>
                    <a:pt x="1569" y="1171"/>
                  </a:lnTo>
                  <a:lnTo>
                    <a:pt x="1560" y="1172"/>
                  </a:lnTo>
                  <a:lnTo>
                    <a:pt x="1560" y="1172"/>
                  </a:lnTo>
                  <a:lnTo>
                    <a:pt x="1546" y="1172"/>
                  </a:lnTo>
                  <a:lnTo>
                    <a:pt x="1538" y="1174"/>
                  </a:lnTo>
                  <a:lnTo>
                    <a:pt x="1537" y="1178"/>
                  </a:lnTo>
                  <a:lnTo>
                    <a:pt x="1535" y="1180"/>
                  </a:lnTo>
                  <a:lnTo>
                    <a:pt x="1535" y="1180"/>
                  </a:lnTo>
                  <a:lnTo>
                    <a:pt x="1526" y="1185"/>
                  </a:lnTo>
                  <a:lnTo>
                    <a:pt x="1519" y="1191"/>
                  </a:lnTo>
                  <a:lnTo>
                    <a:pt x="1517" y="1192"/>
                  </a:lnTo>
                  <a:lnTo>
                    <a:pt x="1517" y="1196"/>
                  </a:lnTo>
                  <a:lnTo>
                    <a:pt x="1520" y="1196"/>
                  </a:lnTo>
                  <a:lnTo>
                    <a:pt x="1526" y="1198"/>
                  </a:lnTo>
                  <a:lnTo>
                    <a:pt x="1526" y="1198"/>
                  </a:lnTo>
                  <a:lnTo>
                    <a:pt x="1531" y="1196"/>
                  </a:lnTo>
                  <a:lnTo>
                    <a:pt x="1537" y="1194"/>
                  </a:lnTo>
                  <a:lnTo>
                    <a:pt x="1546" y="1189"/>
                  </a:lnTo>
                  <a:lnTo>
                    <a:pt x="1551" y="1185"/>
                  </a:lnTo>
                  <a:lnTo>
                    <a:pt x="1555" y="1185"/>
                  </a:lnTo>
                  <a:lnTo>
                    <a:pt x="1560" y="1187"/>
                  </a:lnTo>
                  <a:lnTo>
                    <a:pt x="1566" y="1191"/>
                  </a:lnTo>
                  <a:lnTo>
                    <a:pt x="1566" y="1191"/>
                  </a:lnTo>
                  <a:lnTo>
                    <a:pt x="1571" y="1201"/>
                  </a:lnTo>
                  <a:lnTo>
                    <a:pt x="1575" y="1207"/>
                  </a:lnTo>
                  <a:lnTo>
                    <a:pt x="1576" y="1207"/>
                  </a:lnTo>
                  <a:lnTo>
                    <a:pt x="1580" y="1209"/>
                  </a:lnTo>
                  <a:lnTo>
                    <a:pt x="1580" y="1209"/>
                  </a:lnTo>
                  <a:lnTo>
                    <a:pt x="1584" y="1207"/>
                  </a:lnTo>
                  <a:lnTo>
                    <a:pt x="1586" y="1203"/>
                  </a:lnTo>
                  <a:lnTo>
                    <a:pt x="1587" y="1194"/>
                  </a:lnTo>
                  <a:lnTo>
                    <a:pt x="1587" y="1194"/>
                  </a:lnTo>
                  <a:lnTo>
                    <a:pt x="1589" y="1189"/>
                  </a:lnTo>
                  <a:lnTo>
                    <a:pt x="1591" y="1187"/>
                  </a:lnTo>
                  <a:lnTo>
                    <a:pt x="1595" y="1185"/>
                  </a:lnTo>
                  <a:lnTo>
                    <a:pt x="1595" y="1185"/>
                  </a:lnTo>
                  <a:lnTo>
                    <a:pt x="1602" y="1185"/>
                  </a:lnTo>
                  <a:lnTo>
                    <a:pt x="1609" y="1187"/>
                  </a:lnTo>
                  <a:lnTo>
                    <a:pt x="1609" y="1187"/>
                  </a:lnTo>
                  <a:lnTo>
                    <a:pt x="1618" y="1191"/>
                  </a:lnTo>
                  <a:lnTo>
                    <a:pt x="1622" y="1192"/>
                  </a:lnTo>
                  <a:lnTo>
                    <a:pt x="1625" y="1191"/>
                  </a:lnTo>
                  <a:lnTo>
                    <a:pt x="1625" y="1191"/>
                  </a:lnTo>
                  <a:lnTo>
                    <a:pt x="1629" y="1187"/>
                  </a:lnTo>
                  <a:lnTo>
                    <a:pt x="1629" y="1185"/>
                  </a:lnTo>
                  <a:lnTo>
                    <a:pt x="1631" y="1181"/>
                  </a:lnTo>
                  <a:lnTo>
                    <a:pt x="1636" y="1181"/>
                  </a:lnTo>
                  <a:lnTo>
                    <a:pt x="1636" y="1181"/>
                  </a:lnTo>
                  <a:lnTo>
                    <a:pt x="1636" y="1176"/>
                  </a:lnTo>
                  <a:lnTo>
                    <a:pt x="1636" y="1172"/>
                  </a:lnTo>
                  <a:lnTo>
                    <a:pt x="1638" y="1171"/>
                  </a:lnTo>
                  <a:lnTo>
                    <a:pt x="1638" y="1171"/>
                  </a:lnTo>
                  <a:lnTo>
                    <a:pt x="1642" y="1169"/>
                  </a:lnTo>
                  <a:lnTo>
                    <a:pt x="1645" y="1171"/>
                  </a:lnTo>
                  <a:lnTo>
                    <a:pt x="1645" y="1174"/>
                  </a:lnTo>
                  <a:lnTo>
                    <a:pt x="1647" y="1178"/>
                  </a:lnTo>
                  <a:lnTo>
                    <a:pt x="1647" y="1178"/>
                  </a:lnTo>
                  <a:lnTo>
                    <a:pt x="1651" y="1178"/>
                  </a:lnTo>
                  <a:lnTo>
                    <a:pt x="1654" y="1176"/>
                  </a:lnTo>
                  <a:lnTo>
                    <a:pt x="1656" y="1172"/>
                  </a:lnTo>
                  <a:lnTo>
                    <a:pt x="1658" y="1169"/>
                  </a:lnTo>
                  <a:lnTo>
                    <a:pt x="1658" y="1160"/>
                  </a:lnTo>
                  <a:lnTo>
                    <a:pt x="1656" y="1153"/>
                  </a:lnTo>
                  <a:lnTo>
                    <a:pt x="1656" y="1153"/>
                  </a:lnTo>
                  <a:lnTo>
                    <a:pt x="1654" y="1142"/>
                  </a:lnTo>
                  <a:lnTo>
                    <a:pt x="1654" y="1136"/>
                  </a:lnTo>
                  <a:lnTo>
                    <a:pt x="1656" y="1129"/>
                  </a:lnTo>
                  <a:lnTo>
                    <a:pt x="1656" y="1129"/>
                  </a:lnTo>
                  <a:lnTo>
                    <a:pt x="1658" y="1124"/>
                  </a:lnTo>
                  <a:lnTo>
                    <a:pt x="1662" y="1118"/>
                  </a:lnTo>
                  <a:lnTo>
                    <a:pt x="1665" y="1111"/>
                  </a:lnTo>
                  <a:lnTo>
                    <a:pt x="1667" y="1105"/>
                  </a:lnTo>
                  <a:lnTo>
                    <a:pt x="1667" y="1105"/>
                  </a:lnTo>
                  <a:lnTo>
                    <a:pt x="1669" y="1093"/>
                  </a:lnTo>
                  <a:lnTo>
                    <a:pt x="1669" y="1077"/>
                  </a:lnTo>
                  <a:lnTo>
                    <a:pt x="1669" y="1069"/>
                  </a:lnTo>
                  <a:lnTo>
                    <a:pt x="1665" y="1062"/>
                  </a:lnTo>
                  <a:lnTo>
                    <a:pt x="1662" y="1057"/>
                  </a:lnTo>
                  <a:lnTo>
                    <a:pt x="1656" y="1053"/>
                  </a:lnTo>
                  <a:lnTo>
                    <a:pt x="1656" y="1053"/>
                  </a:lnTo>
                  <a:lnTo>
                    <a:pt x="1651" y="1053"/>
                  </a:lnTo>
                  <a:lnTo>
                    <a:pt x="1651" y="1053"/>
                  </a:lnTo>
                  <a:lnTo>
                    <a:pt x="1643" y="1055"/>
                  </a:lnTo>
                  <a:lnTo>
                    <a:pt x="1640" y="1058"/>
                  </a:lnTo>
                  <a:lnTo>
                    <a:pt x="1640" y="1058"/>
                  </a:lnTo>
                  <a:lnTo>
                    <a:pt x="1636" y="1064"/>
                  </a:lnTo>
                  <a:lnTo>
                    <a:pt x="1638" y="1071"/>
                  </a:lnTo>
                  <a:lnTo>
                    <a:pt x="1640" y="1084"/>
                  </a:lnTo>
                  <a:lnTo>
                    <a:pt x="1640" y="1084"/>
                  </a:lnTo>
                  <a:lnTo>
                    <a:pt x="1640" y="1095"/>
                  </a:lnTo>
                  <a:lnTo>
                    <a:pt x="1636" y="1104"/>
                  </a:lnTo>
                  <a:lnTo>
                    <a:pt x="1631" y="1113"/>
                  </a:lnTo>
                  <a:lnTo>
                    <a:pt x="1624" y="1122"/>
                  </a:lnTo>
                  <a:lnTo>
                    <a:pt x="1620" y="1122"/>
                  </a:lnTo>
                  <a:close/>
                  <a:moveTo>
                    <a:pt x="1609" y="736"/>
                  </a:moveTo>
                  <a:lnTo>
                    <a:pt x="1609" y="736"/>
                  </a:lnTo>
                  <a:lnTo>
                    <a:pt x="1609" y="736"/>
                  </a:lnTo>
                  <a:lnTo>
                    <a:pt x="1609" y="736"/>
                  </a:lnTo>
                  <a:lnTo>
                    <a:pt x="1604" y="740"/>
                  </a:lnTo>
                  <a:lnTo>
                    <a:pt x="1604" y="744"/>
                  </a:lnTo>
                  <a:lnTo>
                    <a:pt x="1604" y="745"/>
                  </a:lnTo>
                  <a:lnTo>
                    <a:pt x="1604" y="745"/>
                  </a:lnTo>
                  <a:lnTo>
                    <a:pt x="1604" y="745"/>
                  </a:lnTo>
                  <a:lnTo>
                    <a:pt x="1604" y="745"/>
                  </a:lnTo>
                  <a:lnTo>
                    <a:pt x="1604" y="745"/>
                  </a:lnTo>
                  <a:lnTo>
                    <a:pt x="1604" y="745"/>
                  </a:lnTo>
                  <a:lnTo>
                    <a:pt x="1604" y="745"/>
                  </a:lnTo>
                  <a:lnTo>
                    <a:pt x="1604" y="745"/>
                  </a:lnTo>
                  <a:lnTo>
                    <a:pt x="1604" y="745"/>
                  </a:lnTo>
                  <a:lnTo>
                    <a:pt x="1604" y="745"/>
                  </a:lnTo>
                  <a:lnTo>
                    <a:pt x="1605" y="747"/>
                  </a:lnTo>
                  <a:lnTo>
                    <a:pt x="1605" y="747"/>
                  </a:lnTo>
                  <a:lnTo>
                    <a:pt x="1605" y="747"/>
                  </a:lnTo>
                  <a:lnTo>
                    <a:pt x="1605" y="747"/>
                  </a:lnTo>
                  <a:lnTo>
                    <a:pt x="1607" y="747"/>
                  </a:lnTo>
                  <a:lnTo>
                    <a:pt x="1607" y="747"/>
                  </a:lnTo>
                  <a:lnTo>
                    <a:pt x="1609" y="747"/>
                  </a:lnTo>
                  <a:lnTo>
                    <a:pt x="1609" y="747"/>
                  </a:lnTo>
                  <a:lnTo>
                    <a:pt x="1613" y="747"/>
                  </a:lnTo>
                  <a:lnTo>
                    <a:pt x="1613" y="747"/>
                  </a:lnTo>
                  <a:lnTo>
                    <a:pt x="1611" y="747"/>
                  </a:lnTo>
                  <a:lnTo>
                    <a:pt x="1611" y="747"/>
                  </a:lnTo>
                  <a:lnTo>
                    <a:pt x="1611" y="745"/>
                  </a:lnTo>
                  <a:lnTo>
                    <a:pt x="1611" y="745"/>
                  </a:lnTo>
                  <a:lnTo>
                    <a:pt x="1613" y="744"/>
                  </a:lnTo>
                  <a:lnTo>
                    <a:pt x="1613" y="740"/>
                  </a:lnTo>
                  <a:lnTo>
                    <a:pt x="1611" y="738"/>
                  </a:lnTo>
                  <a:lnTo>
                    <a:pt x="1609" y="736"/>
                  </a:lnTo>
                  <a:lnTo>
                    <a:pt x="1609" y="736"/>
                  </a:lnTo>
                  <a:close/>
                  <a:moveTo>
                    <a:pt x="1124" y="1922"/>
                  </a:moveTo>
                  <a:lnTo>
                    <a:pt x="1124" y="1922"/>
                  </a:lnTo>
                  <a:lnTo>
                    <a:pt x="1124" y="1912"/>
                  </a:lnTo>
                  <a:lnTo>
                    <a:pt x="1120" y="1905"/>
                  </a:lnTo>
                  <a:lnTo>
                    <a:pt x="1117" y="1900"/>
                  </a:lnTo>
                  <a:lnTo>
                    <a:pt x="1111" y="1894"/>
                  </a:lnTo>
                  <a:lnTo>
                    <a:pt x="1111" y="1894"/>
                  </a:lnTo>
                  <a:lnTo>
                    <a:pt x="1097" y="1885"/>
                  </a:lnTo>
                  <a:lnTo>
                    <a:pt x="1091" y="1878"/>
                  </a:lnTo>
                  <a:lnTo>
                    <a:pt x="1088" y="1869"/>
                  </a:lnTo>
                  <a:lnTo>
                    <a:pt x="1088" y="1869"/>
                  </a:lnTo>
                  <a:lnTo>
                    <a:pt x="1084" y="1856"/>
                  </a:lnTo>
                  <a:lnTo>
                    <a:pt x="1082" y="1849"/>
                  </a:lnTo>
                  <a:lnTo>
                    <a:pt x="1079" y="1844"/>
                  </a:lnTo>
                  <a:lnTo>
                    <a:pt x="1079" y="1844"/>
                  </a:lnTo>
                  <a:lnTo>
                    <a:pt x="1068" y="1836"/>
                  </a:lnTo>
                  <a:lnTo>
                    <a:pt x="1057" y="1829"/>
                  </a:lnTo>
                  <a:lnTo>
                    <a:pt x="1048" y="1824"/>
                  </a:lnTo>
                  <a:lnTo>
                    <a:pt x="1039" y="1817"/>
                  </a:lnTo>
                  <a:lnTo>
                    <a:pt x="1039" y="1817"/>
                  </a:lnTo>
                  <a:lnTo>
                    <a:pt x="1033" y="1809"/>
                  </a:lnTo>
                  <a:lnTo>
                    <a:pt x="1030" y="1800"/>
                  </a:lnTo>
                  <a:lnTo>
                    <a:pt x="1026" y="1784"/>
                  </a:lnTo>
                  <a:lnTo>
                    <a:pt x="1026" y="1784"/>
                  </a:lnTo>
                  <a:lnTo>
                    <a:pt x="1021" y="1770"/>
                  </a:lnTo>
                  <a:lnTo>
                    <a:pt x="1014" y="1760"/>
                  </a:lnTo>
                  <a:lnTo>
                    <a:pt x="1003" y="1755"/>
                  </a:lnTo>
                  <a:lnTo>
                    <a:pt x="990" y="1750"/>
                  </a:lnTo>
                  <a:lnTo>
                    <a:pt x="990" y="1750"/>
                  </a:lnTo>
                  <a:lnTo>
                    <a:pt x="979" y="1748"/>
                  </a:lnTo>
                  <a:lnTo>
                    <a:pt x="974" y="1746"/>
                  </a:lnTo>
                  <a:lnTo>
                    <a:pt x="968" y="1746"/>
                  </a:lnTo>
                  <a:lnTo>
                    <a:pt x="968" y="1746"/>
                  </a:lnTo>
                  <a:lnTo>
                    <a:pt x="967" y="1748"/>
                  </a:lnTo>
                  <a:lnTo>
                    <a:pt x="967" y="1748"/>
                  </a:lnTo>
                  <a:lnTo>
                    <a:pt x="965" y="1750"/>
                  </a:lnTo>
                  <a:lnTo>
                    <a:pt x="965" y="1753"/>
                  </a:lnTo>
                  <a:lnTo>
                    <a:pt x="968" y="1760"/>
                  </a:lnTo>
                  <a:lnTo>
                    <a:pt x="977" y="1771"/>
                  </a:lnTo>
                  <a:lnTo>
                    <a:pt x="977" y="1771"/>
                  </a:lnTo>
                  <a:lnTo>
                    <a:pt x="997" y="1795"/>
                  </a:lnTo>
                  <a:lnTo>
                    <a:pt x="1006" y="1808"/>
                  </a:lnTo>
                  <a:lnTo>
                    <a:pt x="1014" y="1822"/>
                  </a:lnTo>
                  <a:lnTo>
                    <a:pt x="1014" y="1822"/>
                  </a:lnTo>
                  <a:lnTo>
                    <a:pt x="1024" y="1844"/>
                  </a:lnTo>
                  <a:lnTo>
                    <a:pt x="1039" y="1865"/>
                  </a:lnTo>
                  <a:lnTo>
                    <a:pt x="1039" y="1865"/>
                  </a:lnTo>
                  <a:lnTo>
                    <a:pt x="1048" y="1880"/>
                  </a:lnTo>
                  <a:lnTo>
                    <a:pt x="1057" y="1894"/>
                  </a:lnTo>
                  <a:lnTo>
                    <a:pt x="1073" y="1925"/>
                  </a:lnTo>
                  <a:lnTo>
                    <a:pt x="1073" y="1925"/>
                  </a:lnTo>
                  <a:lnTo>
                    <a:pt x="1082" y="1938"/>
                  </a:lnTo>
                  <a:lnTo>
                    <a:pt x="1088" y="1941"/>
                  </a:lnTo>
                  <a:lnTo>
                    <a:pt x="1095" y="1947"/>
                  </a:lnTo>
                  <a:lnTo>
                    <a:pt x="1095" y="1947"/>
                  </a:lnTo>
                  <a:lnTo>
                    <a:pt x="1100" y="1949"/>
                  </a:lnTo>
                  <a:lnTo>
                    <a:pt x="1108" y="1952"/>
                  </a:lnTo>
                  <a:lnTo>
                    <a:pt x="1115" y="1952"/>
                  </a:lnTo>
                  <a:lnTo>
                    <a:pt x="1119" y="1952"/>
                  </a:lnTo>
                  <a:lnTo>
                    <a:pt x="1122" y="1950"/>
                  </a:lnTo>
                  <a:lnTo>
                    <a:pt x="1122" y="1950"/>
                  </a:lnTo>
                  <a:lnTo>
                    <a:pt x="1126" y="1943"/>
                  </a:lnTo>
                  <a:lnTo>
                    <a:pt x="1126" y="1936"/>
                  </a:lnTo>
                  <a:lnTo>
                    <a:pt x="1124" y="1922"/>
                  </a:lnTo>
                  <a:lnTo>
                    <a:pt x="1124" y="1922"/>
                  </a:lnTo>
                  <a:close/>
                  <a:moveTo>
                    <a:pt x="729" y="1674"/>
                  </a:moveTo>
                  <a:lnTo>
                    <a:pt x="729" y="1674"/>
                  </a:lnTo>
                  <a:lnTo>
                    <a:pt x="728" y="1677"/>
                  </a:lnTo>
                  <a:lnTo>
                    <a:pt x="728" y="1677"/>
                  </a:lnTo>
                  <a:lnTo>
                    <a:pt x="726" y="1679"/>
                  </a:lnTo>
                  <a:lnTo>
                    <a:pt x="726" y="1679"/>
                  </a:lnTo>
                  <a:lnTo>
                    <a:pt x="728" y="1681"/>
                  </a:lnTo>
                  <a:lnTo>
                    <a:pt x="728" y="1683"/>
                  </a:lnTo>
                  <a:lnTo>
                    <a:pt x="728" y="1683"/>
                  </a:lnTo>
                  <a:lnTo>
                    <a:pt x="729" y="1684"/>
                  </a:lnTo>
                  <a:lnTo>
                    <a:pt x="729" y="1688"/>
                  </a:lnTo>
                  <a:lnTo>
                    <a:pt x="729" y="1688"/>
                  </a:lnTo>
                  <a:lnTo>
                    <a:pt x="722" y="1706"/>
                  </a:lnTo>
                  <a:lnTo>
                    <a:pt x="722" y="1706"/>
                  </a:lnTo>
                  <a:lnTo>
                    <a:pt x="724" y="1715"/>
                  </a:lnTo>
                  <a:lnTo>
                    <a:pt x="728" y="1726"/>
                  </a:lnTo>
                  <a:lnTo>
                    <a:pt x="728" y="1726"/>
                  </a:lnTo>
                  <a:lnTo>
                    <a:pt x="729" y="1737"/>
                  </a:lnTo>
                  <a:lnTo>
                    <a:pt x="731" y="1744"/>
                  </a:lnTo>
                  <a:lnTo>
                    <a:pt x="733" y="1746"/>
                  </a:lnTo>
                  <a:lnTo>
                    <a:pt x="737" y="1746"/>
                  </a:lnTo>
                  <a:lnTo>
                    <a:pt x="746" y="1742"/>
                  </a:lnTo>
                  <a:lnTo>
                    <a:pt x="746" y="1742"/>
                  </a:lnTo>
                  <a:lnTo>
                    <a:pt x="751" y="1741"/>
                  </a:lnTo>
                  <a:lnTo>
                    <a:pt x="755" y="1739"/>
                  </a:lnTo>
                  <a:lnTo>
                    <a:pt x="757" y="1737"/>
                  </a:lnTo>
                  <a:lnTo>
                    <a:pt x="757" y="1737"/>
                  </a:lnTo>
                  <a:lnTo>
                    <a:pt x="758" y="1732"/>
                  </a:lnTo>
                  <a:lnTo>
                    <a:pt x="758" y="1724"/>
                  </a:lnTo>
                  <a:lnTo>
                    <a:pt x="758" y="1717"/>
                  </a:lnTo>
                  <a:lnTo>
                    <a:pt x="757" y="1712"/>
                  </a:lnTo>
                  <a:lnTo>
                    <a:pt x="757" y="1712"/>
                  </a:lnTo>
                  <a:lnTo>
                    <a:pt x="749" y="1699"/>
                  </a:lnTo>
                  <a:lnTo>
                    <a:pt x="740" y="1688"/>
                  </a:lnTo>
                  <a:lnTo>
                    <a:pt x="729" y="1674"/>
                  </a:lnTo>
                  <a:lnTo>
                    <a:pt x="729" y="1674"/>
                  </a:lnTo>
                  <a:close/>
                  <a:moveTo>
                    <a:pt x="1330" y="1656"/>
                  </a:moveTo>
                  <a:lnTo>
                    <a:pt x="1330" y="1656"/>
                  </a:lnTo>
                  <a:lnTo>
                    <a:pt x="1325" y="1656"/>
                  </a:lnTo>
                  <a:lnTo>
                    <a:pt x="1321" y="1659"/>
                  </a:lnTo>
                  <a:lnTo>
                    <a:pt x="1321" y="1659"/>
                  </a:lnTo>
                  <a:lnTo>
                    <a:pt x="1319" y="1661"/>
                  </a:lnTo>
                  <a:lnTo>
                    <a:pt x="1318" y="1665"/>
                  </a:lnTo>
                  <a:lnTo>
                    <a:pt x="1316" y="1672"/>
                  </a:lnTo>
                  <a:lnTo>
                    <a:pt x="1316" y="1672"/>
                  </a:lnTo>
                  <a:lnTo>
                    <a:pt x="1316" y="1675"/>
                  </a:lnTo>
                  <a:lnTo>
                    <a:pt x="1314" y="1679"/>
                  </a:lnTo>
                  <a:lnTo>
                    <a:pt x="1307" y="1683"/>
                  </a:lnTo>
                  <a:lnTo>
                    <a:pt x="1307" y="1683"/>
                  </a:lnTo>
                  <a:lnTo>
                    <a:pt x="1301" y="1688"/>
                  </a:lnTo>
                  <a:lnTo>
                    <a:pt x="1300" y="1690"/>
                  </a:lnTo>
                  <a:lnTo>
                    <a:pt x="1301" y="1694"/>
                  </a:lnTo>
                  <a:lnTo>
                    <a:pt x="1301" y="1694"/>
                  </a:lnTo>
                  <a:lnTo>
                    <a:pt x="1309" y="1694"/>
                  </a:lnTo>
                  <a:lnTo>
                    <a:pt x="1314" y="1692"/>
                  </a:lnTo>
                  <a:lnTo>
                    <a:pt x="1318" y="1688"/>
                  </a:lnTo>
                  <a:lnTo>
                    <a:pt x="1321" y="1683"/>
                  </a:lnTo>
                  <a:lnTo>
                    <a:pt x="1321" y="1683"/>
                  </a:lnTo>
                  <a:lnTo>
                    <a:pt x="1327" y="1677"/>
                  </a:lnTo>
                  <a:lnTo>
                    <a:pt x="1332" y="1672"/>
                  </a:lnTo>
                  <a:lnTo>
                    <a:pt x="1334" y="1666"/>
                  </a:lnTo>
                  <a:lnTo>
                    <a:pt x="1336" y="1663"/>
                  </a:lnTo>
                  <a:lnTo>
                    <a:pt x="1334" y="1659"/>
                  </a:lnTo>
                  <a:lnTo>
                    <a:pt x="1334" y="1659"/>
                  </a:lnTo>
                  <a:lnTo>
                    <a:pt x="1332" y="1656"/>
                  </a:lnTo>
                  <a:lnTo>
                    <a:pt x="1330" y="1656"/>
                  </a:lnTo>
                  <a:lnTo>
                    <a:pt x="1330" y="1656"/>
                  </a:lnTo>
                  <a:close/>
                  <a:moveTo>
                    <a:pt x="1428" y="1688"/>
                  </a:moveTo>
                  <a:lnTo>
                    <a:pt x="1428" y="1688"/>
                  </a:lnTo>
                  <a:lnTo>
                    <a:pt x="1424" y="1688"/>
                  </a:lnTo>
                  <a:lnTo>
                    <a:pt x="1424" y="1688"/>
                  </a:lnTo>
                  <a:lnTo>
                    <a:pt x="1423" y="1690"/>
                  </a:lnTo>
                  <a:lnTo>
                    <a:pt x="1421" y="1694"/>
                  </a:lnTo>
                  <a:lnTo>
                    <a:pt x="1417" y="1699"/>
                  </a:lnTo>
                  <a:lnTo>
                    <a:pt x="1417" y="1699"/>
                  </a:lnTo>
                  <a:lnTo>
                    <a:pt x="1412" y="1703"/>
                  </a:lnTo>
                  <a:lnTo>
                    <a:pt x="1403" y="1704"/>
                  </a:lnTo>
                  <a:lnTo>
                    <a:pt x="1386" y="1704"/>
                  </a:lnTo>
                  <a:lnTo>
                    <a:pt x="1386" y="1704"/>
                  </a:lnTo>
                  <a:lnTo>
                    <a:pt x="1381" y="1704"/>
                  </a:lnTo>
                  <a:lnTo>
                    <a:pt x="1377" y="1706"/>
                  </a:lnTo>
                  <a:lnTo>
                    <a:pt x="1374" y="1710"/>
                  </a:lnTo>
                  <a:lnTo>
                    <a:pt x="1374" y="1715"/>
                  </a:lnTo>
                  <a:lnTo>
                    <a:pt x="1374" y="1715"/>
                  </a:lnTo>
                  <a:lnTo>
                    <a:pt x="1376" y="1719"/>
                  </a:lnTo>
                  <a:lnTo>
                    <a:pt x="1377" y="1721"/>
                  </a:lnTo>
                  <a:lnTo>
                    <a:pt x="1386" y="1721"/>
                  </a:lnTo>
                  <a:lnTo>
                    <a:pt x="1386" y="1721"/>
                  </a:lnTo>
                  <a:lnTo>
                    <a:pt x="1395" y="1721"/>
                  </a:lnTo>
                  <a:lnTo>
                    <a:pt x="1401" y="1722"/>
                  </a:lnTo>
                  <a:lnTo>
                    <a:pt x="1405" y="1724"/>
                  </a:lnTo>
                  <a:lnTo>
                    <a:pt x="1405" y="1724"/>
                  </a:lnTo>
                  <a:lnTo>
                    <a:pt x="1406" y="1728"/>
                  </a:lnTo>
                  <a:lnTo>
                    <a:pt x="1406" y="1732"/>
                  </a:lnTo>
                  <a:lnTo>
                    <a:pt x="1406" y="1735"/>
                  </a:lnTo>
                  <a:lnTo>
                    <a:pt x="1406" y="1739"/>
                  </a:lnTo>
                  <a:lnTo>
                    <a:pt x="1406" y="1739"/>
                  </a:lnTo>
                  <a:lnTo>
                    <a:pt x="1408" y="1742"/>
                  </a:lnTo>
                  <a:lnTo>
                    <a:pt x="1414" y="1746"/>
                  </a:lnTo>
                  <a:lnTo>
                    <a:pt x="1419" y="1748"/>
                  </a:lnTo>
                  <a:lnTo>
                    <a:pt x="1424" y="1748"/>
                  </a:lnTo>
                  <a:lnTo>
                    <a:pt x="1424" y="1748"/>
                  </a:lnTo>
                  <a:lnTo>
                    <a:pt x="1428" y="1744"/>
                  </a:lnTo>
                  <a:lnTo>
                    <a:pt x="1428" y="1741"/>
                  </a:lnTo>
                  <a:lnTo>
                    <a:pt x="1428" y="1735"/>
                  </a:lnTo>
                  <a:lnTo>
                    <a:pt x="1426" y="1730"/>
                  </a:lnTo>
                  <a:lnTo>
                    <a:pt x="1426" y="1730"/>
                  </a:lnTo>
                  <a:lnTo>
                    <a:pt x="1424" y="1724"/>
                  </a:lnTo>
                  <a:lnTo>
                    <a:pt x="1426" y="1721"/>
                  </a:lnTo>
                  <a:lnTo>
                    <a:pt x="1434" y="1713"/>
                  </a:lnTo>
                  <a:lnTo>
                    <a:pt x="1434" y="1713"/>
                  </a:lnTo>
                  <a:lnTo>
                    <a:pt x="1437" y="1710"/>
                  </a:lnTo>
                  <a:lnTo>
                    <a:pt x="1437" y="1706"/>
                  </a:lnTo>
                  <a:lnTo>
                    <a:pt x="1437" y="1706"/>
                  </a:lnTo>
                  <a:lnTo>
                    <a:pt x="1434" y="1697"/>
                  </a:lnTo>
                  <a:lnTo>
                    <a:pt x="1432" y="1692"/>
                  </a:lnTo>
                  <a:lnTo>
                    <a:pt x="1428" y="1688"/>
                  </a:lnTo>
                  <a:lnTo>
                    <a:pt x="1428" y="1688"/>
                  </a:lnTo>
                  <a:close/>
                  <a:moveTo>
                    <a:pt x="1359" y="1373"/>
                  </a:moveTo>
                  <a:lnTo>
                    <a:pt x="1359" y="1373"/>
                  </a:lnTo>
                  <a:lnTo>
                    <a:pt x="1356" y="1377"/>
                  </a:lnTo>
                  <a:lnTo>
                    <a:pt x="1350" y="1382"/>
                  </a:lnTo>
                  <a:lnTo>
                    <a:pt x="1350" y="1382"/>
                  </a:lnTo>
                  <a:lnTo>
                    <a:pt x="1343" y="1393"/>
                  </a:lnTo>
                  <a:lnTo>
                    <a:pt x="1336" y="1406"/>
                  </a:lnTo>
                  <a:lnTo>
                    <a:pt x="1336" y="1413"/>
                  </a:lnTo>
                  <a:lnTo>
                    <a:pt x="1336" y="1420"/>
                  </a:lnTo>
                  <a:lnTo>
                    <a:pt x="1338" y="1426"/>
                  </a:lnTo>
                  <a:lnTo>
                    <a:pt x="1343" y="1431"/>
                  </a:lnTo>
                  <a:lnTo>
                    <a:pt x="1343" y="1431"/>
                  </a:lnTo>
                  <a:lnTo>
                    <a:pt x="1348" y="1431"/>
                  </a:lnTo>
                  <a:lnTo>
                    <a:pt x="1354" y="1431"/>
                  </a:lnTo>
                  <a:lnTo>
                    <a:pt x="1359" y="1428"/>
                  </a:lnTo>
                  <a:lnTo>
                    <a:pt x="1365" y="1424"/>
                  </a:lnTo>
                  <a:lnTo>
                    <a:pt x="1374" y="1413"/>
                  </a:lnTo>
                  <a:lnTo>
                    <a:pt x="1377" y="1404"/>
                  </a:lnTo>
                  <a:lnTo>
                    <a:pt x="1377" y="1404"/>
                  </a:lnTo>
                  <a:lnTo>
                    <a:pt x="1377" y="1397"/>
                  </a:lnTo>
                  <a:lnTo>
                    <a:pt x="1376" y="1390"/>
                  </a:lnTo>
                  <a:lnTo>
                    <a:pt x="1370" y="1379"/>
                  </a:lnTo>
                  <a:lnTo>
                    <a:pt x="1370" y="1379"/>
                  </a:lnTo>
                  <a:lnTo>
                    <a:pt x="1368" y="1375"/>
                  </a:lnTo>
                  <a:lnTo>
                    <a:pt x="1365" y="1373"/>
                  </a:lnTo>
                  <a:lnTo>
                    <a:pt x="1363" y="1373"/>
                  </a:lnTo>
                  <a:lnTo>
                    <a:pt x="1359" y="1373"/>
                  </a:lnTo>
                  <a:lnTo>
                    <a:pt x="1359" y="1373"/>
                  </a:lnTo>
                  <a:close/>
                  <a:moveTo>
                    <a:pt x="1175" y="1829"/>
                  </a:moveTo>
                  <a:lnTo>
                    <a:pt x="1175" y="1829"/>
                  </a:lnTo>
                  <a:lnTo>
                    <a:pt x="1173" y="1836"/>
                  </a:lnTo>
                  <a:lnTo>
                    <a:pt x="1171" y="1844"/>
                  </a:lnTo>
                  <a:lnTo>
                    <a:pt x="1173" y="1851"/>
                  </a:lnTo>
                  <a:lnTo>
                    <a:pt x="1175" y="1858"/>
                  </a:lnTo>
                  <a:lnTo>
                    <a:pt x="1175" y="1858"/>
                  </a:lnTo>
                  <a:lnTo>
                    <a:pt x="1176" y="1865"/>
                  </a:lnTo>
                  <a:lnTo>
                    <a:pt x="1180" y="1871"/>
                  </a:lnTo>
                  <a:lnTo>
                    <a:pt x="1189" y="1880"/>
                  </a:lnTo>
                  <a:lnTo>
                    <a:pt x="1189" y="1880"/>
                  </a:lnTo>
                  <a:lnTo>
                    <a:pt x="1191" y="1887"/>
                  </a:lnTo>
                  <a:lnTo>
                    <a:pt x="1193" y="1894"/>
                  </a:lnTo>
                  <a:lnTo>
                    <a:pt x="1196" y="1902"/>
                  </a:lnTo>
                  <a:lnTo>
                    <a:pt x="1200" y="1909"/>
                  </a:lnTo>
                  <a:lnTo>
                    <a:pt x="1200" y="1909"/>
                  </a:lnTo>
                  <a:lnTo>
                    <a:pt x="1204" y="1912"/>
                  </a:lnTo>
                  <a:lnTo>
                    <a:pt x="1209" y="1914"/>
                  </a:lnTo>
                  <a:lnTo>
                    <a:pt x="1222" y="1918"/>
                  </a:lnTo>
                  <a:lnTo>
                    <a:pt x="1234" y="1918"/>
                  </a:lnTo>
                  <a:lnTo>
                    <a:pt x="1245" y="1916"/>
                  </a:lnTo>
                  <a:lnTo>
                    <a:pt x="1245" y="1916"/>
                  </a:lnTo>
                  <a:lnTo>
                    <a:pt x="1251" y="1914"/>
                  </a:lnTo>
                  <a:lnTo>
                    <a:pt x="1256" y="1914"/>
                  </a:lnTo>
                  <a:lnTo>
                    <a:pt x="1256" y="1914"/>
                  </a:lnTo>
                  <a:lnTo>
                    <a:pt x="1260" y="1914"/>
                  </a:lnTo>
                  <a:lnTo>
                    <a:pt x="1263" y="1916"/>
                  </a:lnTo>
                  <a:lnTo>
                    <a:pt x="1263" y="1916"/>
                  </a:lnTo>
                  <a:lnTo>
                    <a:pt x="1269" y="1918"/>
                  </a:lnTo>
                  <a:lnTo>
                    <a:pt x="1274" y="1918"/>
                  </a:lnTo>
                  <a:lnTo>
                    <a:pt x="1285" y="1914"/>
                  </a:lnTo>
                  <a:lnTo>
                    <a:pt x="1285" y="1914"/>
                  </a:lnTo>
                  <a:lnTo>
                    <a:pt x="1289" y="1912"/>
                  </a:lnTo>
                  <a:lnTo>
                    <a:pt x="1291" y="1909"/>
                  </a:lnTo>
                  <a:lnTo>
                    <a:pt x="1294" y="1902"/>
                  </a:lnTo>
                  <a:lnTo>
                    <a:pt x="1294" y="1902"/>
                  </a:lnTo>
                  <a:lnTo>
                    <a:pt x="1298" y="1893"/>
                  </a:lnTo>
                  <a:lnTo>
                    <a:pt x="1300" y="1884"/>
                  </a:lnTo>
                  <a:lnTo>
                    <a:pt x="1300" y="1873"/>
                  </a:lnTo>
                  <a:lnTo>
                    <a:pt x="1300" y="1864"/>
                  </a:lnTo>
                  <a:lnTo>
                    <a:pt x="1300" y="1864"/>
                  </a:lnTo>
                  <a:lnTo>
                    <a:pt x="1298" y="1858"/>
                  </a:lnTo>
                  <a:lnTo>
                    <a:pt x="1298" y="1855"/>
                  </a:lnTo>
                  <a:lnTo>
                    <a:pt x="1298" y="1851"/>
                  </a:lnTo>
                  <a:lnTo>
                    <a:pt x="1298" y="1851"/>
                  </a:lnTo>
                  <a:lnTo>
                    <a:pt x="1303" y="1846"/>
                  </a:lnTo>
                  <a:lnTo>
                    <a:pt x="1309" y="1844"/>
                  </a:lnTo>
                  <a:lnTo>
                    <a:pt x="1309" y="1844"/>
                  </a:lnTo>
                  <a:lnTo>
                    <a:pt x="1318" y="1842"/>
                  </a:lnTo>
                  <a:lnTo>
                    <a:pt x="1319" y="1840"/>
                  </a:lnTo>
                  <a:lnTo>
                    <a:pt x="1321" y="1836"/>
                  </a:lnTo>
                  <a:lnTo>
                    <a:pt x="1321" y="1836"/>
                  </a:lnTo>
                  <a:lnTo>
                    <a:pt x="1321" y="1833"/>
                  </a:lnTo>
                  <a:lnTo>
                    <a:pt x="1319" y="1831"/>
                  </a:lnTo>
                  <a:lnTo>
                    <a:pt x="1314" y="1826"/>
                  </a:lnTo>
                  <a:lnTo>
                    <a:pt x="1314" y="1826"/>
                  </a:lnTo>
                  <a:lnTo>
                    <a:pt x="1307" y="1820"/>
                  </a:lnTo>
                  <a:lnTo>
                    <a:pt x="1303" y="1813"/>
                  </a:lnTo>
                  <a:lnTo>
                    <a:pt x="1303" y="1813"/>
                  </a:lnTo>
                  <a:lnTo>
                    <a:pt x="1301" y="1804"/>
                  </a:lnTo>
                  <a:lnTo>
                    <a:pt x="1300" y="1800"/>
                  </a:lnTo>
                  <a:lnTo>
                    <a:pt x="1300" y="1795"/>
                  </a:lnTo>
                  <a:lnTo>
                    <a:pt x="1300" y="1795"/>
                  </a:lnTo>
                  <a:lnTo>
                    <a:pt x="1301" y="1786"/>
                  </a:lnTo>
                  <a:lnTo>
                    <a:pt x="1307" y="1775"/>
                  </a:lnTo>
                  <a:lnTo>
                    <a:pt x="1307" y="1775"/>
                  </a:lnTo>
                  <a:lnTo>
                    <a:pt x="1312" y="1771"/>
                  </a:lnTo>
                  <a:lnTo>
                    <a:pt x="1318" y="1768"/>
                  </a:lnTo>
                  <a:lnTo>
                    <a:pt x="1323" y="1764"/>
                  </a:lnTo>
                  <a:lnTo>
                    <a:pt x="1327" y="1759"/>
                  </a:lnTo>
                  <a:lnTo>
                    <a:pt x="1327" y="1759"/>
                  </a:lnTo>
                  <a:lnTo>
                    <a:pt x="1329" y="1757"/>
                  </a:lnTo>
                  <a:lnTo>
                    <a:pt x="1327" y="1753"/>
                  </a:lnTo>
                  <a:lnTo>
                    <a:pt x="1323" y="1751"/>
                  </a:lnTo>
                  <a:lnTo>
                    <a:pt x="1314" y="1746"/>
                  </a:lnTo>
                  <a:lnTo>
                    <a:pt x="1314" y="1746"/>
                  </a:lnTo>
                  <a:lnTo>
                    <a:pt x="1310" y="1742"/>
                  </a:lnTo>
                  <a:lnTo>
                    <a:pt x="1309" y="1737"/>
                  </a:lnTo>
                  <a:lnTo>
                    <a:pt x="1305" y="1732"/>
                  </a:lnTo>
                  <a:lnTo>
                    <a:pt x="1301" y="1728"/>
                  </a:lnTo>
                  <a:lnTo>
                    <a:pt x="1301" y="1728"/>
                  </a:lnTo>
                  <a:lnTo>
                    <a:pt x="1298" y="1728"/>
                  </a:lnTo>
                  <a:lnTo>
                    <a:pt x="1294" y="1728"/>
                  </a:lnTo>
                  <a:lnTo>
                    <a:pt x="1291" y="1730"/>
                  </a:lnTo>
                  <a:lnTo>
                    <a:pt x="1287" y="1732"/>
                  </a:lnTo>
                  <a:lnTo>
                    <a:pt x="1287" y="1732"/>
                  </a:lnTo>
                  <a:lnTo>
                    <a:pt x="1280" y="1741"/>
                  </a:lnTo>
                  <a:lnTo>
                    <a:pt x="1274" y="1751"/>
                  </a:lnTo>
                  <a:lnTo>
                    <a:pt x="1274" y="1751"/>
                  </a:lnTo>
                  <a:lnTo>
                    <a:pt x="1272" y="1759"/>
                  </a:lnTo>
                  <a:lnTo>
                    <a:pt x="1271" y="1764"/>
                  </a:lnTo>
                  <a:lnTo>
                    <a:pt x="1269" y="1768"/>
                  </a:lnTo>
                  <a:lnTo>
                    <a:pt x="1269" y="1768"/>
                  </a:lnTo>
                  <a:lnTo>
                    <a:pt x="1263" y="1773"/>
                  </a:lnTo>
                  <a:lnTo>
                    <a:pt x="1256" y="1775"/>
                  </a:lnTo>
                  <a:lnTo>
                    <a:pt x="1256" y="1775"/>
                  </a:lnTo>
                  <a:lnTo>
                    <a:pt x="1249" y="1779"/>
                  </a:lnTo>
                  <a:lnTo>
                    <a:pt x="1242" y="1782"/>
                  </a:lnTo>
                  <a:lnTo>
                    <a:pt x="1238" y="1788"/>
                  </a:lnTo>
                  <a:lnTo>
                    <a:pt x="1236" y="1795"/>
                  </a:lnTo>
                  <a:lnTo>
                    <a:pt x="1236" y="1795"/>
                  </a:lnTo>
                  <a:lnTo>
                    <a:pt x="1236" y="1802"/>
                  </a:lnTo>
                  <a:lnTo>
                    <a:pt x="1234" y="1806"/>
                  </a:lnTo>
                  <a:lnTo>
                    <a:pt x="1231" y="1811"/>
                  </a:lnTo>
                  <a:lnTo>
                    <a:pt x="1225" y="1813"/>
                  </a:lnTo>
                  <a:lnTo>
                    <a:pt x="1225" y="1813"/>
                  </a:lnTo>
                  <a:lnTo>
                    <a:pt x="1213" y="1818"/>
                  </a:lnTo>
                  <a:lnTo>
                    <a:pt x="1213" y="1818"/>
                  </a:lnTo>
                  <a:lnTo>
                    <a:pt x="1207" y="1822"/>
                  </a:lnTo>
                  <a:lnTo>
                    <a:pt x="1204" y="1824"/>
                  </a:lnTo>
                  <a:lnTo>
                    <a:pt x="1200" y="1824"/>
                  </a:lnTo>
                  <a:lnTo>
                    <a:pt x="1200" y="1824"/>
                  </a:lnTo>
                  <a:lnTo>
                    <a:pt x="1186" y="1822"/>
                  </a:lnTo>
                  <a:lnTo>
                    <a:pt x="1180" y="1824"/>
                  </a:lnTo>
                  <a:lnTo>
                    <a:pt x="1176" y="1826"/>
                  </a:lnTo>
                  <a:lnTo>
                    <a:pt x="1175" y="1829"/>
                  </a:lnTo>
                  <a:lnTo>
                    <a:pt x="1175" y="1829"/>
                  </a:lnTo>
                  <a:close/>
                  <a:moveTo>
                    <a:pt x="1258" y="2012"/>
                  </a:moveTo>
                  <a:lnTo>
                    <a:pt x="1258" y="2012"/>
                  </a:lnTo>
                  <a:lnTo>
                    <a:pt x="1260" y="2010"/>
                  </a:lnTo>
                  <a:lnTo>
                    <a:pt x="1260" y="2007"/>
                  </a:lnTo>
                  <a:lnTo>
                    <a:pt x="1258" y="1999"/>
                  </a:lnTo>
                  <a:lnTo>
                    <a:pt x="1258" y="1999"/>
                  </a:lnTo>
                  <a:lnTo>
                    <a:pt x="1258" y="1996"/>
                  </a:lnTo>
                  <a:lnTo>
                    <a:pt x="1256" y="1994"/>
                  </a:lnTo>
                  <a:lnTo>
                    <a:pt x="1256" y="1994"/>
                  </a:lnTo>
                  <a:lnTo>
                    <a:pt x="1254" y="1992"/>
                  </a:lnTo>
                  <a:lnTo>
                    <a:pt x="1251" y="1992"/>
                  </a:lnTo>
                  <a:lnTo>
                    <a:pt x="1245" y="1994"/>
                  </a:lnTo>
                  <a:lnTo>
                    <a:pt x="1245" y="1994"/>
                  </a:lnTo>
                  <a:lnTo>
                    <a:pt x="1242" y="1992"/>
                  </a:lnTo>
                  <a:lnTo>
                    <a:pt x="1238" y="1988"/>
                  </a:lnTo>
                  <a:lnTo>
                    <a:pt x="1234" y="1981"/>
                  </a:lnTo>
                  <a:lnTo>
                    <a:pt x="1234" y="1981"/>
                  </a:lnTo>
                  <a:lnTo>
                    <a:pt x="1231" y="1974"/>
                  </a:lnTo>
                  <a:lnTo>
                    <a:pt x="1227" y="1972"/>
                  </a:lnTo>
                  <a:lnTo>
                    <a:pt x="1224" y="1970"/>
                  </a:lnTo>
                  <a:lnTo>
                    <a:pt x="1224" y="1970"/>
                  </a:lnTo>
                  <a:lnTo>
                    <a:pt x="1216" y="1970"/>
                  </a:lnTo>
                  <a:lnTo>
                    <a:pt x="1211" y="1970"/>
                  </a:lnTo>
                  <a:lnTo>
                    <a:pt x="1211" y="1970"/>
                  </a:lnTo>
                  <a:lnTo>
                    <a:pt x="1207" y="1969"/>
                  </a:lnTo>
                  <a:lnTo>
                    <a:pt x="1205" y="1969"/>
                  </a:lnTo>
                  <a:lnTo>
                    <a:pt x="1205" y="1969"/>
                  </a:lnTo>
                  <a:lnTo>
                    <a:pt x="1204" y="1969"/>
                  </a:lnTo>
                  <a:lnTo>
                    <a:pt x="1202" y="1970"/>
                  </a:lnTo>
                  <a:lnTo>
                    <a:pt x="1200" y="1972"/>
                  </a:lnTo>
                  <a:lnTo>
                    <a:pt x="1198" y="1974"/>
                  </a:lnTo>
                  <a:lnTo>
                    <a:pt x="1198" y="1974"/>
                  </a:lnTo>
                  <a:lnTo>
                    <a:pt x="1193" y="1974"/>
                  </a:lnTo>
                  <a:lnTo>
                    <a:pt x="1187" y="1972"/>
                  </a:lnTo>
                  <a:lnTo>
                    <a:pt x="1178" y="1969"/>
                  </a:lnTo>
                  <a:lnTo>
                    <a:pt x="1178" y="1969"/>
                  </a:lnTo>
                  <a:lnTo>
                    <a:pt x="1175" y="1967"/>
                  </a:lnTo>
                  <a:lnTo>
                    <a:pt x="1171" y="1965"/>
                  </a:lnTo>
                  <a:lnTo>
                    <a:pt x="1171" y="1965"/>
                  </a:lnTo>
                  <a:lnTo>
                    <a:pt x="1166" y="1961"/>
                  </a:lnTo>
                  <a:lnTo>
                    <a:pt x="1160" y="1960"/>
                  </a:lnTo>
                  <a:lnTo>
                    <a:pt x="1160" y="1960"/>
                  </a:lnTo>
                  <a:lnTo>
                    <a:pt x="1157" y="1960"/>
                  </a:lnTo>
                  <a:lnTo>
                    <a:pt x="1155" y="1960"/>
                  </a:lnTo>
                  <a:lnTo>
                    <a:pt x="1148" y="1963"/>
                  </a:lnTo>
                  <a:lnTo>
                    <a:pt x="1148" y="1963"/>
                  </a:lnTo>
                  <a:lnTo>
                    <a:pt x="1142" y="1963"/>
                  </a:lnTo>
                  <a:lnTo>
                    <a:pt x="1138" y="1963"/>
                  </a:lnTo>
                  <a:lnTo>
                    <a:pt x="1138" y="1963"/>
                  </a:lnTo>
                  <a:lnTo>
                    <a:pt x="1129" y="1965"/>
                  </a:lnTo>
                  <a:lnTo>
                    <a:pt x="1129" y="1965"/>
                  </a:lnTo>
                  <a:lnTo>
                    <a:pt x="1126" y="1967"/>
                  </a:lnTo>
                  <a:lnTo>
                    <a:pt x="1124" y="1972"/>
                  </a:lnTo>
                  <a:lnTo>
                    <a:pt x="1124" y="1972"/>
                  </a:lnTo>
                  <a:lnTo>
                    <a:pt x="1124" y="1978"/>
                  </a:lnTo>
                  <a:lnTo>
                    <a:pt x="1128" y="1979"/>
                  </a:lnTo>
                  <a:lnTo>
                    <a:pt x="1137" y="1983"/>
                  </a:lnTo>
                  <a:lnTo>
                    <a:pt x="1137" y="1983"/>
                  </a:lnTo>
                  <a:lnTo>
                    <a:pt x="1148" y="1988"/>
                  </a:lnTo>
                  <a:lnTo>
                    <a:pt x="1153" y="1990"/>
                  </a:lnTo>
                  <a:lnTo>
                    <a:pt x="1160" y="1992"/>
                  </a:lnTo>
                  <a:lnTo>
                    <a:pt x="1160" y="1992"/>
                  </a:lnTo>
                  <a:lnTo>
                    <a:pt x="1173" y="1994"/>
                  </a:lnTo>
                  <a:lnTo>
                    <a:pt x="1186" y="1999"/>
                  </a:lnTo>
                  <a:lnTo>
                    <a:pt x="1186" y="1999"/>
                  </a:lnTo>
                  <a:lnTo>
                    <a:pt x="1193" y="2001"/>
                  </a:lnTo>
                  <a:lnTo>
                    <a:pt x="1198" y="2003"/>
                  </a:lnTo>
                  <a:lnTo>
                    <a:pt x="1213" y="2003"/>
                  </a:lnTo>
                  <a:lnTo>
                    <a:pt x="1213" y="2003"/>
                  </a:lnTo>
                  <a:lnTo>
                    <a:pt x="1225" y="2003"/>
                  </a:lnTo>
                  <a:lnTo>
                    <a:pt x="1231" y="2003"/>
                  </a:lnTo>
                  <a:lnTo>
                    <a:pt x="1236" y="2005"/>
                  </a:lnTo>
                  <a:lnTo>
                    <a:pt x="1236" y="2005"/>
                  </a:lnTo>
                  <a:lnTo>
                    <a:pt x="1247" y="2012"/>
                  </a:lnTo>
                  <a:lnTo>
                    <a:pt x="1252" y="2014"/>
                  </a:lnTo>
                  <a:lnTo>
                    <a:pt x="1256" y="2014"/>
                  </a:lnTo>
                  <a:lnTo>
                    <a:pt x="1258" y="2012"/>
                  </a:lnTo>
                  <a:lnTo>
                    <a:pt x="1258" y="2012"/>
                  </a:lnTo>
                  <a:close/>
                  <a:moveTo>
                    <a:pt x="1204" y="1505"/>
                  </a:moveTo>
                  <a:lnTo>
                    <a:pt x="1204" y="1505"/>
                  </a:lnTo>
                  <a:lnTo>
                    <a:pt x="1207" y="1500"/>
                  </a:lnTo>
                  <a:lnTo>
                    <a:pt x="1207" y="1493"/>
                  </a:lnTo>
                  <a:lnTo>
                    <a:pt x="1207" y="1493"/>
                  </a:lnTo>
                  <a:lnTo>
                    <a:pt x="1207" y="1485"/>
                  </a:lnTo>
                  <a:lnTo>
                    <a:pt x="1207" y="1485"/>
                  </a:lnTo>
                  <a:lnTo>
                    <a:pt x="1209" y="1482"/>
                  </a:lnTo>
                  <a:lnTo>
                    <a:pt x="1209" y="1478"/>
                  </a:lnTo>
                  <a:lnTo>
                    <a:pt x="1207" y="1476"/>
                  </a:lnTo>
                  <a:lnTo>
                    <a:pt x="1207" y="1476"/>
                  </a:lnTo>
                  <a:lnTo>
                    <a:pt x="1205" y="1475"/>
                  </a:lnTo>
                  <a:lnTo>
                    <a:pt x="1202" y="1475"/>
                  </a:lnTo>
                  <a:lnTo>
                    <a:pt x="1195" y="1476"/>
                  </a:lnTo>
                  <a:lnTo>
                    <a:pt x="1195" y="1476"/>
                  </a:lnTo>
                  <a:lnTo>
                    <a:pt x="1191" y="1478"/>
                  </a:lnTo>
                  <a:lnTo>
                    <a:pt x="1191" y="1478"/>
                  </a:lnTo>
                  <a:lnTo>
                    <a:pt x="1182" y="1482"/>
                  </a:lnTo>
                  <a:lnTo>
                    <a:pt x="1178" y="1485"/>
                  </a:lnTo>
                  <a:lnTo>
                    <a:pt x="1175" y="1489"/>
                  </a:lnTo>
                  <a:lnTo>
                    <a:pt x="1173" y="1494"/>
                  </a:lnTo>
                  <a:lnTo>
                    <a:pt x="1173" y="1498"/>
                  </a:lnTo>
                  <a:lnTo>
                    <a:pt x="1175" y="1504"/>
                  </a:lnTo>
                  <a:lnTo>
                    <a:pt x="1178" y="1509"/>
                  </a:lnTo>
                  <a:lnTo>
                    <a:pt x="1178" y="1509"/>
                  </a:lnTo>
                  <a:lnTo>
                    <a:pt x="1180" y="1511"/>
                  </a:lnTo>
                  <a:lnTo>
                    <a:pt x="1184" y="1513"/>
                  </a:lnTo>
                  <a:lnTo>
                    <a:pt x="1191" y="1514"/>
                  </a:lnTo>
                  <a:lnTo>
                    <a:pt x="1198" y="1511"/>
                  </a:lnTo>
                  <a:lnTo>
                    <a:pt x="1204" y="1505"/>
                  </a:lnTo>
                  <a:lnTo>
                    <a:pt x="1204" y="1505"/>
                  </a:lnTo>
                  <a:close/>
                  <a:moveTo>
                    <a:pt x="2389" y="458"/>
                  </a:moveTo>
                  <a:lnTo>
                    <a:pt x="2389" y="458"/>
                  </a:lnTo>
                  <a:lnTo>
                    <a:pt x="2382" y="447"/>
                  </a:lnTo>
                  <a:lnTo>
                    <a:pt x="2373" y="440"/>
                  </a:lnTo>
                  <a:lnTo>
                    <a:pt x="2364" y="434"/>
                  </a:lnTo>
                  <a:lnTo>
                    <a:pt x="2351" y="432"/>
                  </a:lnTo>
                  <a:lnTo>
                    <a:pt x="2351" y="432"/>
                  </a:lnTo>
                  <a:lnTo>
                    <a:pt x="2342" y="431"/>
                  </a:lnTo>
                  <a:lnTo>
                    <a:pt x="2333" y="427"/>
                  </a:lnTo>
                  <a:lnTo>
                    <a:pt x="2324" y="423"/>
                  </a:lnTo>
                  <a:lnTo>
                    <a:pt x="2315" y="418"/>
                  </a:lnTo>
                  <a:lnTo>
                    <a:pt x="2315" y="418"/>
                  </a:lnTo>
                  <a:lnTo>
                    <a:pt x="2275" y="385"/>
                  </a:lnTo>
                  <a:lnTo>
                    <a:pt x="2275" y="385"/>
                  </a:lnTo>
                  <a:lnTo>
                    <a:pt x="2262" y="376"/>
                  </a:lnTo>
                  <a:lnTo>
                    <a:pt x="2250" y="369"/>
                  </a:lnTo>
                  <a:lnTo>
                    <a:pt x="2250" y="369"/>
                  </a:lnTo>
                  <a:lnTo>
                    <a:pt x="2244" y="365"/>
                  </a:lnTo>
                  <a:lnTo>
                    <a:pt x="2241" y="364"/>
                  </a:lnTo>
                  <a:lnTo>
                    <a:pt x="2228" y="362"/>
                  </a:lnTo>
                  <a:lnTo>
                    <a:pt x="2228" y="362"/>
                  </a:lnTo>
                  <a:lnTo>
                    <a:pt x="2210" y="355"/>
                  </a:lnTo>
                  <a:lnTo>
                    <a:pt x="2194" y="349"/>
                  </a:lnTo>
                  <a:lnTo>
                    <a:pt x="2194" y="349"/>
                  </a:lnTo>
                  <a:lnTo>
                    <a:pt x="2177" y="340"/>
                  </a:lnTo>
                  <a:lnTo>
                    <a:pt x="2159" y="335"/>
                  </a:lnTo>
                  <a:lnTo>
                    <a:pt x="2159" y="335"/>
                  </a:lnTo>
                  <a:lnTo>
                    <a:pt x="2150" y="331"/>
                  </a:lnTo>
                  <a:lnTo>
                    <a:pt x="2139" y="331"/>
                  </a:lnTo>
                  <a:lnTo>
                    <a:pt x="2130" y="331"/>
                  </a:lnTo>
                  <a:lnTo>
                    <a:pt x="2121" y="335"/>
                  </a:lnTo>
                  <a:lnTo>
                    <a:pt x="2121" y="335"/>
                  </a:lnTo>
                  <a:lnTo>
                    <a:pt x="2107" y="347"/>
                  </a:lnTo>
                  <a:lnTo>
                    <a:pt x="2098" y="351"/>
                  </a:lnTo>
                  <a:lnTo>
                    <a:pt x="2089" y="353"/>
                  </a:lnTo>
                  <a:lnTo>
                    <a:pt x="2089" y="353"/>
                  </a:lnTo>
                  <a:lnTo>
                    <a:pt x="2081" y="351"/>
                  </a:lnTo>
                  <a:lnTo>
                    <a:pt x="2076" y="349"/>
                  </a:lnTo>
                  <a:lnTo>
                    <a:pt x="2065" y="346"/>
                  </a:lnTo>
                  <a:lnTo>
                    <a:pt x="2065" y="346"/>
                  </a:lnTo>
                  <a:lnTo>
                    <a:pt x="2054" y="344"/>
                  </a:lnTo>
                  <a:lnTo>
                    <a:pt x="2043" y="344"/>
                  </a:lnTo>
                  <a:lnTo>
                    <a:pt x="2024" y="347"/>
                  </a:lnTo>
                  <a:lnTo>
                    <a:pt x="2002" y="353"/>
                  </a:lnTo>
                  <a:lnTo>
                    <a:pt x="1991" y="355"/>
                  </a:lnTo>
                  <a:lnTo>
                    <a:pt x="1982" y="355"/>
                  </a:lnTo>
                  <a:lnTo>
                    <a:pt x="1982" y="355"/>
                  </a:lnTo>
                  <a:lnTo>
                    <a:pt x="1971" y="351"/>
                  </a:lnTo>
                  <a:lnTo>
                    <a:pt x="1964" y="347"/>
                  </a:lnTo>
                  <a:lnTo>
                    <a:pt x="1946" y="335"/>
                  </a:lnTo>
                  <a:lnTo>
                    <a:pt x="1946" y="335"/>
                  </a:lnTo>
                  <a:lnTo>
                    <a:pt x="1929" y="324"/>
                  </a:lnTo>
                  <a:lnTo>
                    <a:pt x="1910" y="317"/>
                  </a:lnTo>
                  <a:lnTo>
                    <a:pt x="1910" y="317"/>
                  </a:lnTo>
                  <a:lnTo>
                    <a:pt x="1900" y="315"/>
                  </a:lnTo>
                  <a:lnTo>
                    <a:pt x="1893" y="313"/>
                  </a:lnTo>
                  <a:lnTo>
                    <a:pt x="1877" y="315"/>
                  </a:lnTo>
                  <a:lnTo>
                    <a:pt x="1861" y="318"/>
                  </a:lnTo>
                  <a:lnTo>
                    <a:pt x="1844" y="322"/>
                  </a:lnTo>
                  <a:lnTo>
                    <a:pt x="1844" y="322"/>
                  </a:lnTo>
                  <a:lnTo>
                    <a:pt x="1824" y="322"/>
                  </a:lnTo>
                  <a:lnTo>
                    <a:pt x="1814" y="322"/>
                  </a:lnTo>
                  <a:lnTo>
                    <a:pt x="1805" y="320"/>
                  </a:lnTo>
                  <a:lnTo>
                    <a:pt x="1805" y="320"/>
                  </a:lnTo>
                  <a:lnTo>
                    <a:pt x="1799" y="318"/>
                  </a:lnTo>
                  <a:lnTo>
                    <a:pt x="1796" y="315"/>
                  </a:lnTo>
                  <a:lnTo>
                    <a:pt x="1794" y="313"/>
                  </a:lnTo>
                  <a:lnTo>
                    <a:pt x="1794" y="309"/>
                  </a:lnTo>
                  <a:lnTo>
                    <a:pt x="1796" y="304"/>
                  </a:lnTo>
                  <a:lnTo>
                    <a:pt x="1796" y="295"/>
                  </a:lnTo>
                  <a:lnTo>
                    <a:pt x="1796" y="295"/>
                  </a:lnTo>
                  <a:lnTo>
                    <a:pt x="1794" y="289"/>
                  </a:lnTo>
                  <a:lnTo>
                    <a:pt x="1788" y="286"/>
                  </a:lnTo>
                  <a:lnTo>
                    <a:pt x="1781" y="282"/>
                  </a:lnTo>
                  <a:lnTo>
                    <a:pt x="1776" y="282"/>
                  </a:lnTo>
                  <a:lnTo>
                    <a:pt x="1776" y="282"/>
                  </a:lnTo>
                  <a:lnTo>
                    <a:pt x="1768" y="282"/>
                  </a:lnTo>
                  <a:lnTo>
                    <a:pt x="1763" y="282"/>
                  </a:lnTo>
                  <a:lnTo>
                    <a:pt x="1759" y="286"/>
                  </a:lnTo>
                  <a:lnTo>
                    <a:pt x="1754" y="291"/>
                  </a:lnTo>
                  <a:lnTo>
                    <a:pt x="1754" y="291"/>
                  </a:lnTo>
                  <a:lnTo>
                    <a:pt x="1748" y="297"/>
                  </a:lnTo>
                  <a:lnTo>
                    <a:pt x="1743" y="298"/>
                  </a:lnTo>
                  <a:lnTo>
                    <a:pt x="1736" y="300"/>
                  </a:lnTo>
                  <a:lnTo>
                    <a:pt x="1729" y="300"/>
                  </a:lnTo>
                  <a:lnTo>
                    <a:pt x="1729" y="300"/>
                  </a:lnTo>
                  <a:lnTo>
                    <a:pt x="1721" y="298"/>
                  </a:lnTo>
                  <a:lnTo>
                    <a:pt x="1718" y="295"/>
                  </a:lnTo>
                  <a:lnTo>
                    <a:pt x="1716" y="288"/>
                  </a:lnTo>
                  <a:lnTo>
                    <a:pt x="1714" y="282"/>
                  </a:lnTo>
                  <a:lnTo>
                    <a:pt x="1714" y="282"/>
                  </a:lnTo>
                  <a:lnTo>
                    <a:pt x="1712" y="277"/>
                  </a:lnTo>
                  <a:lnTo>
                    <a:pt x="1710" y="275"/>
                  </a:lnTo>
                  <a:lnTo>
                    <a:pt x="1703" y="271"/>
                  </a:lnTo>
                  <a:lnTo>
                    <a:pt x="1694" y="268"/>
                  </a:lnTo>
                  <a:lnTo>
                    <a:pt x="1685" y="268"/>
                  </a:lnTo>
                  <a:lnTo>
                    <a:pt x="1685" y="268"/>
                  </a:lnTo>
                  <a:lnTo>
                    <a:pt x="1671" y="266"/>
                  </a:lnTo>
                  <a:lnTo>
                    <a:pt x="1662" y="266"/>
                  </a:lnTo>
                  <a:lnTo>
                    <a:pt x="1654" y="270"/>
                  </a:lnTo>
                  <a:lnTo>
                    <a:pt x="1654" y="270"/>
                  </a:lnTo>
                  <a:lnTo>
                    <a:pt x="1651" y="271"/>
                  </a:lnTo>
                  <a:lnTo>
                    <a:pt x="1651" y="275"/>
                  </a:lnTo>
                  <a:lnTo>
                    <a:pt x="1651" y="275"/>
                  </a:lnTo>
                  <a:lnTo>
                    <a:pt x="1649" y="275"/>
                  </a:lnTo>
                  <a:lnTo>
                    <a:pt x="1651" y="277"/>
                  </a:lnTo>
                  <a:lnTo>
                    <a:pt x="1651" y="277"/>
                  </a:lnTo>
                  <a:lnTo>
                    <a:pt x="1651" y="280"/>
                  </a:lnTo>
                  <a:lnTo>
                    <a:pt x="1651" y="284"/>
                  </a:lnTo>
                  <a:lnTo>
                    <a:pt x="1651" y="284"/>
                  </a:lnTo>
                  <a:lnTo>
                    <a:pt x="1647" y="291"/>
                  </a:lnTo>
                  <a:lnTo>
                    <a:pt x="1645" y="297"/>
                  </a:lnTo>
                  <a:lnTo>
                    <a:pt x="1645" y="297"/>
                  </a:lnTo>
                  <a:lnTo>
                    <a:pt x="1645" y="304"/>
                  </a:lnTo>
                  <a:lnTo>
                    <a:pt x="1643" y="304"/>
                  </a:lnTo>
                  <a:lnTo>
                    <a:pt x="1638" y="304"/>
                  </a:lnTo>
                  <a:lnTo>
                    <a:pt x="1638" y="304"/>
                  </a:lnTo>
                  <a:lnTo>
                    <a:pt x="1633" y="304"/>
                  </a:lnTo>
                  <a:lnTo>
                    <a:pt x="1629" y="302"/>
                  </a:lnTo>
                  <a:lnTo>
                    <a:pt x="1627" y="298"/>
                  </a:lnTo>
                  <a:lnTo>
                    <a:pt x="1624" y="297"/>
                  </a:lnTo>
                  <a:lnTo>
                    <a:pt x="1624" y="297"/>
                  </a:lnTo>
                  <a:lnTo>
                    <a:pt x="1618" y="298"/>
                  </a:lnTo>
                  <a:lnTo>
                    <a:pt x="1616" y="300"/>
                  </a:lnTo>
                  <a:lnTo>
                    <a:pt x="1616" y="304"/>
                  </a:lnTo>
                  <a:lnTo>
                    <a:pt x="1615" y="308"/>
                  </a:lnTo>
                  <a:lnTo>
                    <a:pt x="1615" y="308"/>
                  </a:lnTo>
                  <a:lnTo>
                    <a:pt x="1611" y="309"/>
                  </a:lnTo>
                  <a:lnTo>
                    <a:pt x="1607" y="311"/>
                  </a:lnTo>
                  <a:lnTo>
                    <a:pt x="1604" y="309"/>
                  </a:lnTo>
                  <a:lnTo>
                    <a:pt x="1600" y="308"/>
                  </a:lnTo>
                  <a:lnTo>
                    <a:pt x="1586" y="298"/>
                  </a:lnTo>
                  <a:lnTo>
                    <a:pt x="1586" y="298"/>
                  </a:lnTo>
                  <a:lnTo>
                    <a:pt x="1580" y="295"/>
                  </a:lnTo>
                  <a:lnTo>
                    <a:pt x="1576" y="293"/>
                  </a:lnTo>
                  <a:lnTo>
                    <a:pt x="1573" y="293"/>
                  </a:lnTo>
                  <a:lnTo>
                    <a:pt x="1573" y="293"/>
                  </a:lnTo>
                  <a:lnTo>
                    <a:pt x="1569" y="293"/>
                  </a:lnTo>
                  <a:lnTo>
                    <a:pt x="1567" y="295"/>
                  </a:lnTo>
                  <a:lnTo>
                    <a:pt x="1564" y="298"/>
                  </a:lnTo>
                  <a:lnTo>
                    <a:pt x="1564" y="298"/>
                  </a:lnTo>
                  <a:lnTo>
                    <a:pt x="1557" y="298"/>
                  </a:lnTo>
                  <a:lnTo>
                    <a:pt x="1551" y="297"/>
                  </a:lnTo>
                  <a:lnTo>
                    <a:pt x="1538" y="289"/>
                  </a:lnTo>
                  <a:lnTo>
                    <a:pt x="1538" y="289"/>
                  </a:lnTo>
                  <a:lnTo>
                    <a:pt x="1531" y="288"/>
                  </a:lnTo>
                  <a:lnTo>
                    <a:pt x="1526" y="289"/>
                  </a:lnTo>
                  <a:lnTo>
                    <a:pt x="1522" y="293"/>
                  </a:lnTo>
                  <a:lnTo>
                    <a:pt x="1522" y="297"/>
                  </a:lnTo>
                  <a:lnTo>
                    <a:pt x="1522" y="300"/>
                  </a:lnTo>
                  <a:lnTo>
                    <a:pt x="1522" y="300"/>
                  </a:lnTo>
                  <a:lnTo>
                    <a:pt x="1526" y="306"/>
                  </a:lnTo>
                  <a:lnTo>
                    <a:pt x="1529" y="311"/>
                  </a:lnTo>
                  <a:lnTo>
                    <a:pt x="1531" y="315"/>
                  </a:lnTo>
                  <a:lnTo>
                    <a:pt x="1531" y="317"/>
                  </a:lnTo>
                  <a:lnTo>
                    <a:pt x="1529" y="320"/>
                  </a:lnTo>
                  <a:lnTo>
                    <a:pt x="1528" y="324"/>
                  </a:lnTo>
                  <a:lnTo>
                    <a:pt x="1528" y="324"/>
                  </a:lnTo>
                  <a:lnTo>
                    <a:pt x="1524" y="326"/>
                  </a:lnTo>
                  <a:lnTo>
                    <a:pt x="1520" y="326"/>
                  </a:lnTo>
                  <a:lnTo>
                    <a:pt x="1515" y="324"/>
                  </a:lnTo>
                  <a:lnTo>
                    <a:pt x="1510" y="320"/>
                  </a:lnTo>
                  <a:lnTo>
                    <a:pt x="1506" y="315"/>
                  </a:lnTo>
                  <a:lnTo>
                    <a:pt x="1506" y="315"/>
                  </a:lnTo>
                  <a:lnTo>
                    <a:pt x="1500" y="311"/>
                  </a:lnTo>
                  <a:lnTo>
                    <a:pt x="1495" y="309"/>
                  </a:lnTo>
                  <a:lnTo>
                    <a:pt x="1495" y="309"/>
                  </a:lnTo>
                  <a:lnTo>
                    <a:pt x="1490" y="309"/>
                  </a:lnTo>
                  <a:lnTo>
                    <a:pt x="1486" y="309"/>
                  </a:lnTo>
                  <a:lnTo>
                    <a:pt x="1484" y="306"/>
                  </a:lnTo>
                  <a:lnTo>
                    <a:pt x="1484" y="306"/>
                  </a:lnTo>
                  <a:lnTo>
                    <a:pt x="1484" y="302"/>
                  </a:lnTo>
                  <a:lnTo>
                    <a:pt x="1482" y="297"/>
                  </a:lnTo>
                  <a:lnTo>
                    <a:pt x="1482" y="297"/>
                  </a:lnTo>
                  <a:lnTo>
                    <a:pt x="1479" y="295"/>
                  </a:lnTo>
                  <a:lnTo>
                    <a:pt x="1477" y="293"/>
                  </a:lnTo>
                  <a:lnTo>
                    <a:pt x="1470" y="293"/>
                  </a:lnTo>
                  <a:lnTo>
                    <a:pt x="1470" y="293"/>
                  </a:lnTo>
                  <a:lnTo>
                    <a:pt x="1464" y="291"/>
                  </a:lnTo>
                  <a:lnTo>
                    <a:pt x="1462" y="288"/>
                  </a:lnTo>
                  <a:lnTo>
                    <a:pt x="1461" y="284"/>
                  </a:lnTo>
                  <a:lnTo>
                    <a:pt x="1459" y="279"/>
                  </a:lnTo>
                  <a:lnTo>
                    <a:pt x="1459" y="279"/>
                  </a:lnTo>
                  <a:lnTo>
                    <a:pt x="1453" y="277"/>
                  </a:lnTo>
                  <a:lnTo>
                    <a:pt x="1448" y="275"/>
                  </a:lnTo>
                  <a:lnTo>
                    <a:pt x="1434" y="275"/>
                  </a:lnTo>
                  <a:lnTo>
                    <a:pt x="1426" y="275"/>
                  </a:lnTo>
                  <a:lnTo>
                    <a:pt x="1421" y="273"/>
                  </a:lnTo>
                  <a:lnTo>
                    <a:pt x="1417" y="268"/>
                  </a:lnTo>
                  <a:lnTo>
                    <a:pt x="1417" y="260"/>
                  </a:lnTo>
                  <a:lnTo>
                    <a:pt x="1417" y="260"/>
                  </a:lnTo>
                  <a:lnTo>
                    <a:pt x="1419" y="257"/>
                  </a:lnTo>
                  <a:lnTo>
                    <a:pt x="1421" y="255"/>
                  </a:lnTo>
                  <a:lnTo>
                    <a:pt x="1424" y="253"/>
                  </a:lnTo>
                  <a:lnTo>
                    <a:pt x="1430" y="250"/>
                  </a:lnTo>
                  <a:lnTo>
                    <a:pt x="1432" y="248"/>
                  </a:lnTo>
                  <a:lnTo>
                    <a:pt x="1434" y="246"/>
                  </a:lnTo>
                  <a:lnTo>
                    <a:pt x="1434" y="246"/>
                  </a:lnTo>
                  <a:lnTo>
                    <a:pt x="1434" y="241"/>
                  </a:lnTo>
                  <a:lnTo>
                    <a:pt x="1430" y="235"/>
                  </a:lnTo>
                  <a:lnTo>
                    <a:pt x="1424" y="230"/>
                  </a:lnTo>
                  <a:lnTo>
                    <a:pt x="1419" y="226"/>
                  </a:lnTo>
                  <a:lnTo>
                    <a:pt x="1412" y="222"/>
                  </a:lnTo>
                  <a:lnTo>
                    <a:pt x="1403" y="221"/>
                  </a:lnTo>
                  <a:lnTo>
                    <a:pt x="1397" y="221"/>
                  </a:lnTo>
                  <a:lnTo>
                    <a:pt x="1392" y="222"/>
                  </a:lnTo>
                  <a:lnTo>
                    <a:pt x="1392" y="222"/>
                  </a:lnTo>
                  <a:lnTo>
                    <a:pt x="1388" y="224"/>
                  </a:lnTo>
                  <a:lnTo>
                    <a:pt x="1385" y="228"/>
                  </a:lnTo>
                  <a:lnTo>
                    <a:pt x="1383" y="233"/>
                  </a:lnTo>
                  <a:lnTo>
                    <a:pt x="1381" y="237"/>
                  </a:lnTo>
                  <a:lnTo>
                    <a:pt x="1381" y="237"/>
                  </a:lnTo>
                  <a:lnTo>
                    <a:pt x="1383" y="241"/>
                  </a:lnTo>
                  <a:lnTo>
                    <a:pt x="1385" y="242"/>
                  </a:lnTo>
                  <a:lnTo>
                    <a:pt x="1390" y="244"/>
                  </a:lnTo>
                  <a:lnTo>
                    <a:pt x="1395" y="244"/>
                  </a:lnTo>
                  <a:lnTo>
                    <a:pt x="1401" y="248"/>
                  </a:lnTo>
                  <a:lnTo>
                    <a:pt x="1401" y="248"/>
                  </a:lnTo>
                  <a:lnTo>
                    <a:pt x="1405" y="251"/>
                  </a:lnTo>
                  <a:lnTo>
                    <a:pt x="1403" y="257"/>
                  </a:lnTo>
                  <a:lnTo>
                    <a:pt x="1399" y="260"/>
                  </a:lnTo>
                  <a:lnTo>
                    <a:pt x="1394" y="262"/>
                  </a:lnTo>
                  <a:lnTo>
                    <a:pt x="1394" y="262"/>
                  </a:lnTo>
                  <a:lnTo>
                    <a:pt x="1386" y="262"/>
                  </a:lnTo>
                  <a:lnTo>
                    <a:pt x="1381" y="260"/>
                  </a:lnTo>
                  <a:lnTo>
                    <a:pt x="1367" y="255"/>
                  </a:lnTo>
                  <a:lnTo>
                    <a:pt x="1367" y="255"/>
                  </a:lnTo>
                  <a:lnTo>
                    <a:pt x="1356" y="253"/>
                  </a:lnTo>
                  <a:lnTo>
                    <a:pt x="1345" y="255"/>
                  </a:lnTo>
                  <a:lnTo>
                    <a:pt x="1334" y="255"/>
                  </a:lnTo>
                  <a:lnTo>
                    <a:pt x="1325" y="253"/>
                  </a:lnTo>
                  <a:lnTo>
                    <a:pt x="1325" y="253"/>
                  </a:lnTo>
                  <a:lnTo>
                    <a:pt x="1321" y="251"/>
                  </a:lnTo>
                  <a:lnTo>
                    <a:pt x="1319" y="248"/>
                  </a:lnTo>
                  <a:lnTo>
                    <a:pt x="1316" y="242"/>
                  </a:lnTo>
                  <a:lnTo>
                    <a:pt x="1316" y="242"/>
                  </a:lnTo>
                  <a:lnTo>
                    <a:pt x="1310" y="235"/>
                  </a:lnTo>
                  <a:lnTo>
                    <a:pt x="1303" y="232"/>
                  </a:lnTo>
                  <a:lnTo>
                    <a:pt x="1303" y="232"/>
                  </a:lnTo>
                  <a:lnTo>
                    <a:pt x="1292" y="228"/>
                  </a:lnTo>
                  <a:lnTo>
                    <a:pt x="1281" y="226"/>
                  </a:lnTo>
                  <a:lnTo>
                    <a:pt x="1272" y="226"/>
                  </a:lnTo>
                  <a:lnTo>
                    <a:pt x="1262" y="230"/>
                  </a:lnTo>
                  <a:lnTo>
                    <a:pt x="1262" y="230"/>
                  </a:lnTo>
                  <a:lnTo>
                    <a:pt x="1254" y="232"/>
                  </a:lnTo>
                  <a:lnTo>
                    <a:pt x="1251" y="233"/>
                  </a:lnTo>
                  <a:lnTo>
                    <a:pt x="1243" y="244"/>
                  </a:lnTo>
                  <a:lnTo>
                    <a:pt x="1243" y="244"/>
                  </a:lnTo>
                  <a:lnTo>
                    <a:pt x="1240" y="248"/>
                  </a:lnTo>
                  <a:lnTo>
                    <a:pt x="1236" y="250"/>
                  </a:lnTo>
                  <a:lnTo>
                    <a:pt x="1233" y="248"/>
                  </a:lnTo>
                  <a:lnTo>
                    <a:pt x="1229" y="244"/>
                  </a:lnTo>
                  <a:lnTo>
                    <a:pt x="1229" y="244"/>
                  </a:lnTo>
                  <a:lnTo>
                    <a:pt x="1229" y="241"/>
                  </a:lnTo>
                  <a:lnTo>
                    <a:pt x="1229" y="237"/>
                  </a:lnTo>
                  <a:lnTo>
                    <a:pt x="1227" y="233"/>
                  </a:lnTo>
                  <a:lnTo>
                    <a:pt x="1222" y="233"/>
                  </a:lnTo>
                  <a:lnTo>
                    <a:pt x="1222" y="233"/>
                  </a:lnTo>
                  <a:lnTo>
                    <a:pt x="1220" y="235"/>
                  </a:lnTo>
                  <a:lnTo>
                    <a:pt x="1218" y="237"/>
                  </a:lnTo>
                  <a:lnTo>
                    <a:pt x="1214" y="239"/>
                  </a:lnTo>
                  <a:lnTo>
                    <a:pt x="1213" y="239"/>
                  </a:lnTo>
                  <a:lnTo>
                    <a:pt x="1213" y="239"/>
                  </a:lnTo>
                  <a:lnTo>
                    <a:pt x="1209" y="237"/>
                  </a:lnTo>
                  <a:lnTo>
                    <a:pt x="1207" y="235"/>
                  </a:lnTo>
                  <a:lnTo>
                    <a:pt x="1204" y="232"/>
                  </a:lnTo>
                  <a:lnTo>
                    <a:pt x="1204" y="232"/>
                  </a:lnTo>
                  <a:lnTo>
                    <a:pt x="1198" y="230"/>
                  </a:lnTo>
                  <a:lnTo>
                    <a:pt x="1195" y="232"/>
                  </a:lnTo>
                  <a:lnTo>
                    <a:pt x="1189" y="233"/>
                  </a:lnTo>
                  <a:lnTo>
                    <a:pt x="1186" y="237"/>
                  </a:lnTo>
                  <a:lnTo>
                    <a:pt x="1186" y="237"/>
                  </a:lnTo>
                  <a:lnTo>
                    <a:pt x="1184" y="242"/>
                  </a:lnTo>
                  <a:lnTo>
                    <a:pt x="1186" y="246"/>
                  </a:lnTo>
                  <a:lnTo>
                    <a:pt x="1187" y="250"/>
                  </a:lnTo>
                  <a:lnTo>
                    <a:pt x="1187" y="255"/>
                  </a:lnTo>
                  <a:lnTo>
                    <a:pt x="1187" y="255"/>
                  </a:lnTo>
                  <a:lnTo>
                    <a:pt x="1178" y="253"/>
                  </a:lnTo>
                  <a:lnTo>
                    <a:pt x="1173" y="251"/>
                  </a:lnTo>
                  <a:lnTo>
                    <a:pt x="1173" y="251"/>
                  </a:lnTo>
                  <a:lnTo>
                    <a:pt x="1167" y="253"/>
                  </a:lnTo>
                  <a:lnTo>
                    <a:pt x="1164" y="255"/>
                  </a:lnTo>
                  <a:lnTo>
                    <a:pt x="1160" y="259"/>
                  </a:lnTo>
                  <a:lnTo>
                    <a:pt x="1157" y="259"/>
                  </a:lnTo>
                  <a:lnTo>
                    <a:pt x="1157" y="259"/>
                  </a:lnTo>
                  <a:lnTo>
                    <a:pt x="1153" y="259"/>
                  </a:lnTo>
                  <a:lnTo>
                    <a:pt x="1151" y="257"/>
                  </a:lnTo>
                  <a:lnTo>
                    <a:pt x="1149" y="255"/>
                  </a:lnTo>
                  <a:lnTo>
                    <a:pt x="1149" y="253"/>
                  </a:lnTo>
                  <a:lnTo>
                    <a:pt x="1153" y="248"/>
                  </a:lnTo>
                  <a:lnTo>
                    <a:pt x="1157" y="244"/>
                  </a:lnTo>
                  <a:lnTo>
                    <a:pt x="1157" y="244"/>
                  </a:lnTo>
                  <a:lnTo>
                    <a:pt x="1169" y="239"/>
                  </a:lnTo>
                  <a:lnTo>
                    <a:pt x="1173" y="235"/>
                  </a:lnTo>
                  <a:lnTo>
                    <a:pt x="1178" y="230"/>
                  </a:lnTo>
                  <a:lnTo>
                    <a:pt x="1178" y="230"/>
                  </a:lnTo>
                  <a:lnTo>
                    <a:pt x="1189" y="219"/>
                  </a:lnTo>
                  <a:lnTo>
                    <a:pt x="1195" y="213"/>
                  </a:lnTo>
                  <a:lnTo>
                    <a:pt x="1202" y="210"/>
                  </a:lnTo>
                  <a:lnTo>
                    <a:pt x="1202" y="210"/>
                  </a:lnTo>
                  <a:lnTo>
                    <a:pt x="1211" y="208"/>
                  </a:lnTo>
                  <a:lnTo>
                    <a:pt x="1220" y="208"/>
                  </a:lnTo>
                  <a:lnTo>
                    <a:pt x="1229" y="208"/>
                  </a:lnTo>
                  <a:lnTo>
                    <a:pt x="1238" y="204"/>
                  </a:lnTo>
                  <a:lnTo>
                    <a:pt x="1238" y="204"/>
                  </a:lnTo>
                  <a:lnTo>
                    <a:pt x="1247" y="201"/>
                  </a:lnTo>
                  <a:lnTo>
                    <a:pt x="1251" y="195"/>
                  </a:lnTo>
                  <a:lnTo>
                    <a:pt x="1251" y="190"/>
                  </a:lnTo>
                  <a:lnTo>
                    <a:pt x="1247" y="183"/>
                  </a:lnTo>
                  <a:lnTo>
                    <a:pt x="1247" y="183"/>
                  </a:lnTo>
                  <a:lnTo>
                    <a:pt x="1243" y="177"/>
                  </a:lnTo>
                  <a:lnTo>
                    <a:pt x="1242" y="175"/>
                  </a:lnTo>
                  <a:lnTo>
                    <a:pt x="1242" y="172"/>
                  </a:lnTo>
                  <a:lnTo>
                    <a:pt x="1242" y="172"/>
                  </a:lnTo>
                  <a:lnTo>
                    <a:pt x="1243" y="165"/>
                  </a:lnTo>
                  <a:lnTo>
                    <a:pt x="1243" y="161"/>
                  </a:lnTo>
                  <a:lnTo>
                    <a:pt x="1240" y="156"/>
                  </a:lnTo>
                  <a:lnTo>
                    <a:pt x="1240" y="156"/>
                  </a:lnTo>
                  <a:lnTo>
                    <a:pt x="1234" y="154"/>
                  </a:lnTo>
                  <a:lnTo>
                    <a:pt x="1227" y="150"/>
                  </a:lnTo>
                  <a:lnTo>
                    <a:pt x="1227" y="150"/>
                  </a:lnTo>
                  <a:lnTo>
                    <a:pt x="1225" y="146"/>
                  </a:lnTo>
                  <a:lnTo>
                    <a:pt x="1224" y="143"/>
                  </a:lnTo>
                  <a:lnTo>
                    <a:pt x="1222" y="137"/>
                  </a:lnTo>
                  <a:lnTo>
                    <a:pt x="1218" y="134"/>
                  </a:lnTo>
                  <a:lnTo>
                    <a:pt x="1218" y="134"/>
                  </a:lnTo>
                  <a:lnTo>
                    <a:pt x="1214" y="132"/>
                  </a:lnTo>
                  <a:lnTo>
                    <a:pt x="1211" y="132"/>
                  </a:lnTo>
                  <a:lnTo>
                    <a:pt x="1202" y="136"/>
                  </a:lnTo>
                  <a:lnTo>
                    <a:pt x="1202" y="136"/>
                  </a:lnTo>
                  <a:lnTo>
                    <a:pt x="1191" y="136"/>
                  </a:lnTo>
                  <a:lnTo>
                    <a:pt x="1180" y="137"/>
                  </a:lnTo>
                  <a:lnTo>
                    <a:pt x="1180" y="137"/>
                  </a:lnTo>
                  <a:lnTo>
                    <a:pt x="1175" y="139"/>
                  </a:lnTo>
                  <a:lnTo>
                    <a:pt x="1167" y="143"/>
                  </a:lnTo>
                  <a:lnTo>
                    <a:pt x="1167" y="143"/>
                  </a:lnTo>
                  <a:lnTo>
                    <a:pt x="1162" y="143"/>
                  </a:lnTo>
                  <a:lnTo>
                    <a:pt x="1157" y="141"/>
                  </a:lnTo>
                  <a:lnTo>
                    <a:pt x="1146" y="134"/>
                  </a:lnTo>
                  <a:lnTo>
                    <a:pt x="1129" y="116"/>
                  </a:lnTo>
                  <a:lnTo>
                    <a:pt x="1129" y="116"/>
                  </a:lnTo>
                  <a:lnTo>
                    <a:pt x="1122" y="112"/>
                  </a:lnTo>
                  <a:lnTo>
                    <a:pt x="1115" y="108"/>
                  </a:lnTo>
                  <a:lnTo>
                    <a:pt x="1115" y="108"/>
                  </a:lnTo>
                  <a:lnTo>
                    <a:pt x="1108" y="107"/>
                  </a:lnTo>
                  <a:lnTo>
                    <a:pt x="1099" y="107"/>
                  </a:lnTo>
                  <a:lnTo>
                    <a:pt x="1082" y="110"/>
                  </a:lnTo>
                  <a:lnTo>
                    <a:pt x="1082" y="110"/>
                  </a:lnTo>
                  <a:lnTo>
                    <a:pt x="1066" y="116"/>
                  </a:lnTo>
                  <a:lnTo>
                    <a:pt x="1059" y="119"/>
                  </a:lnTo>
                  <a:lnTo>
                    <a:pt x="1057" y="123"/>
                  </a:lnTo>
                  <a:lnTo>
                    <a:pt x="1057" y="128"/>
                  </a:lnTo>
                  <a:lnTo>
                    <a:pt x="1057" y="128"/>
                  </a:lnTo>
                  <a:lnTo>
                    <a:pt x="1055" y="134"/>
                  </a:lnTo>
                  <a:lnTo>
                    <a:pt x="1057" y="139"/>
                  </a:lnTo>
                  <a:lnTo>
                    <a:pt x="1057" y="139"/>
                  </a:lnTo>
                  <a:lnTo>
                    <a:pt x="1061" y="145"/>
                  </a:lnTo>
                  <a:lnTo>
                    <a:pt x="1061" y="146"/>
                  </a:lnTo>
                  <a:lnTo>
                    <a:pt x="1061" y="148"/>
                  </a:lnTo>
                  <a:lnTo>
                    <a:pt x="1061" y="148"/>
                  </a:lnTo>
                  <a:lnTo>
                    <a:pt x="1057" y="150"/>
                  </a:lnTo>
                  <a:lnTo>
                    <a:pt x="1053" y="150"/>
                  </a:lnTo>
                  <a:lnTo>
                    <a:pt x="1044" y="146"/>
                  </a:lnTo>
                  <a:lnTo>
                    <a:pt x="1035" y="143"/>
                  </a:lnTo>
                  <a:lnTo>
                    <a:pt x="1032" y="141"/>
                  </a:lnTo>
                  <a:lnTo>
                    <a:pt x="1026" y="143"/>
                  </a:lnTo>
                  <a:lnTo>
                    <a:pt x="1026" y="143"/>
                  </a:lnTo>
                  <a:lnTo>
                    <a:pt x="1024" y="145"/>
                  </a:lnTo>
                  <a:lnTo>
                    <a:pt x="1023" y="146"/>
                  </a:lnTo>
                  <a:lnTo>
                    <a:pt x="1021" y="152"/>
                  </a:lnTo>
                  <a:lnTo>
                    <a:pt x="1017" y="156"/>
                  </a:lnTo>
                  <a:lnTo>
                    <a:pt x="1015" y="159"/>
                  </a:lnTo>
                  <a:lnTo>
                    <a:pt x="1012" y="159"/>
                  </a:lnTo>
                  <a:lnTo>
                    <a:pt x="1012" y="159"/>
                  </a:lnTo>
                  <a:lnTo>
                    <a:pt x="1003" y="161"/>
                  </a:lnTo>
                  <a:lnTo>
                    <a:pt x="999" y="157"/>
                  </a:lnTo>
                  <a:lnTo>
                    <a:pt x="995" y="154"/>
                  </a:lnTo>
                  <a:lnTo>
                    <a:pt x="992" y="148"/>
                  </a:lnTo>
                  <a:lnTo>
                    <a:pt x="992" y="148"/>
                  </a:lnTo>
                  <a:lnTo>
                    <a:pt x="986" y="148"/>
                  </a:lnTo>
                  <a:lnTo>
                    <a:pt x="983" y="148"/>
                  </a:lnTo>
                  <a:lnTo>
                    <a:pt x="976" y="156"/>
                  </a:lnTo>
                  <a:lnTo>
                    <a:pt x="976" y="156"/>
                  </a:lnTo>
                  <a:lnTo>
                    <a:pt x="972" y="159"/>
                  </a:lnTo>
                  <a:lnTo>
                    <a:pt x="968" y="159"/>
                  </a:lnTo>
                  <a:lnTo>
                    <a:pt x="959" y="159"/>
                  </a:lnTo>
                  <a:lnTo>
                    <a:pt x="950" y="157"/>
                  </a:lnTo>
                  <a:lnTo>
                    <a:pt x="947" y="157"/>
                  </a:lnTo>
                  <a:lnTo>
                    <a:pt x="941" y="159"/>
                  </a:lnTo>
                  <a:lnTo>
                    <a:pt x="941" y="159"/>
                  </a:lnTo>
                  <a:lnTo>
                    <a:pt x="938" y="163"/>
                  </a:lnTo>
                  <a:lnTo>
                    <a:pt x="932" y="165"/>
                  </a:lnTo>
                  <a:lnTo>
                    <a:pt x="932" y="165"/>
                  </a:lnTo>
                  <a:lnTo>
                    <a:pt x="925" y="163"/>
                  </a:lnTo>
                  <a:lnTo>
                    <a:pt x="916" y="161"/>
                  </a:lnTo>
                  <a:lnTo>
                    <a:pt x="916" y="161"/>
                  </a:lnTo>
                  <a:lnTo>
                    <a:pt x="900" y="159"/>
                  </a:lnTo>
                  <a:lnTo>
                    <a:pt x="881" y="161"/>
                  </a:lnTo>
                  <a:lnTo>
                    <a:pt x="863" y="166"/>
                  </a:lnTo>
                  <a:lnTo>
                    <a:pt x="856" y="170"/>
                  </a:lnTo>
                  <a:lnTo>
                    <a:pt x="849" y="174"/>
                  </a:lnTo>
                  <a:lnTo>
                    <a:pt x="849" y="174"/>
                  </a:lnTo>
                  <a:lnTo>
                    <a:pt x="843" y="179"/>
                  </a:lnTo>
                  <a:lnTo>
                    <a:pt x="842" y="184"/>
                  </a:lnTo>
                  <a:lnTo>
                    <a:pt x="840" y="190"/>
                  </a:lnTo>
                  <a:lnTo>
                    <a:pt x="842" y="195"/>
                  </a:lnTo>
                  <a:lnTo>
                    <a:pt x="847" y="208"/>
                  </a:lnTo>
                  <a:lnTo>
                    <a:pt x="854" y="219"/>
                  </a:lnTo>
                  <a:lnTo>
                    <a:pt x="854" y="219"/>
                  </a:lnTo>
                  <a:lnTo>
                    <a:pt x="856" y="224"/>
                  </a:lnTo>
                  <a:lnTo>
                    <a:pt x="858" y="230"/>
                  </a:lnTo>
                  <a:lnTo>
                    <a:pt x="858" y="232"/>
                  </a:lnTo>
                  <a:lnTo>
                    <a:pt x="856" y="233"/>
                  </a:lnTo>
                  <a:lnTo>
                    <a:pt x="854" y="233"/>
                  </a:lnTo>
                  <a:lnTo>
                    <a:pt x="849" y="233"/>
                  </a:lnTo>
                  <a:lnTo>
                    <a:pt x="849" y="233"/>
                  </a:lnTo>
                  <a:lnTo>
                    <a:pt x="847" y="233"/>
                  </a:lnTo>
                  <a:lnTo>
                    <a:pt x="843" y="232"/>
                  </a:lnTo>
                  <a:lnTo>
                    <a:pt x="840" y="226"/>
                  </a:lnTo>
                  <a:lnTo>
                    <a:pt x="836" y="221"/>
                  </a:lnTo>
                  <a:lnTo>
                    <a:pt x="833" y="219"/>
                  </a:lnTo>
                  <a:lnTo>
                    <a:pt x="831" y="217"/>
                  </a:lnTo>
                  <a:lnTo>
                    <a:pt x="831" y="217"/>
                  </a:lnTo>
                  <a:lnTo>
                    <a:pt x="827" y="217"/>
                  </a:lnTo>
                  <a:lnTo>
                    <a:pt x="824" y="219"/>
                  </a:lnTo>
                  <a:lnTo>
                    <a:pt x="818" y="222"/>
                  </a:lnTo>
                  <a:lnTo>
                    <a:pt x="818" y="222"/>
                  </a:lnTo>
                  <a:lnTo>
                    <a:pt x="809" y="226"/>
                  </a:lnTo>
                  <a:lnTo>
                    <a:pt x="798" y="226"/>
                  </a:lnTo>
                  <a:lnTo>
                    <a:pt x="798" y="226"/>
                  </a:lnTo>
                  <a:lnTo>
                    <a:pt x="787" y="224"/>
                  </a:lnTo>
                  <a:lnTo>
                    <a:pt x="782" y="224"/>
                  </a:lnTo>
                  <a:lnTo>
                    <a:pt x="776" y="226"/>
                  </a:lnTo>
                  <a:lnTo>
                    <a:pt x="776" y="226"/>
                  </a:lnTo>
                  <a:lnTo>
                    <a:pt x="771" y="228"/>
                  </a:lnTo>
                  <a:lnTo>
                    <a:pt x="767" y="232"/>
                  </a:lnTo>
                  <a:lnTo>
                    <a:pt x="764" y="237"/>
                  </a:lnTo>
                  <a:lnTo>
                    <a:pt x="760" y="242"/>
                  </a:lnTo>
                  <a:lnTo>
                    <a:pt x="760" y="248"/>
                  </a:lnTo>
                  <a:lnTo>
                    <a:pt x="760" y="253"/>
                  </a:lnTo>
                  <a:lnTo>
                    <a:pt x="760" y="259"/>
                  </a:lnTo>
                  <a:lnTo>
                    <a:pt x="764" y="264"/>
                  </a:lnTo>
                  <a:lnTo>
                    <a:pt x="764" y="264"/>
                  </a:lnTo>
                  <a:lnTo>
                    <a:pt x="769" y="271"/>
                  </a:lnTo>
                  <a:lnTo>
                    <a:pt x="778" y="277"/>
                  </a:lnTo>
                  <a:lnTo>
                    <a:pt x="786" y="282"/>
                  </a:lnTo>
                  <a:lnTo>
                    <a:pt x="789" y="286"/>
                  </a:lnTo>
                  <a:lnTo>
                    <a:pt x="791" y="289"/>
                  </a:lnTo>
                  <a:lnTo>
                    <a:pt x="791" y="289"/>
                  </a:lnTo>
                  <a:lnTo>
                    <a:pt x="793" y="297"/>
                  </a:lnTo>
                  <a:lnTo>
                    <a:pt x="793" y="304"/>
                  </a:lnTo>
                  <a:lnTo>
                    <a:pt x="795" y="320"/>
                  </a:lnTo>
                  <a:lnTo>
                    <a:pt x="795" y="327"/>
                  </a:lnTo>
                  <a:lnTo>
                    <a:pt x="798" y="333"/>
                  </a:lnTo>
                  <a:lnTo>
                    <a:pt x="804" y="338"/>
                  </a:lnTo>
                  <a:lnTo>
                    <a:pt x="811" y="340"/>
                  </a:lnTo>
                  <a:lnTo>
                    <a:pt x="811" y="340"/>
                  </a:lnTo>
                  <a:lnTo>
                    <a:pt x="818" y="344"/>
                  </a:lnTo>
                  <a:lnTo>
                    <a:pt x="822" y="346"/>
                  </a:lnTo>
                  <a:lnTo>
                    <a:pt x="825" y="349"/>
                  </a:lnTo>
                  <a:lnTo>
                    <a:pt x="825" y="349"/>
                  </a:lnTo>
                  <a:lnTo>
                    <a:pt x="827" y="355"/>
                  </a:lnTo>
                  <a:lnTo>
                    <a:pt x="827" y="358"/>
                  </a:lnTo>
                  <a:lnTo>
                    <a:pt x="825" y="360"/>
                  </a:lnTo>
                  <a:lnTo>
                    <a:pt x="822" y="362"/>
                  </a:lnTo>
                  <a:lnTo>
                    <a:pt x="822" y="362"/>
                  </a:lnTo>
                  <a:lnTo>
                    <a:pt x="818" y="362"/>
                  </a:lnTo>
                  <a:lnTo>
                    <a:pt x="814" y="360"/>
                  </a:lnTo>
                  <a:lnTo>
                    <a:pt x="809" y="356"/>
                  </a:lnTo>
                  <a:lnTo>
                    <a:pt x="804" y="351"/>
                  </a:lnTo>
                  <a:lnTo>
                    <a:pt x="796" y="347"/>
                  </a:lnTo>
                  <a:lnTo>
                    <a:pt x="796" y="347"/>
                  </a:lnTo>
                  <a:lnTo>
                    <a:pt x="786" y="344"/>
                  </a:lnTo>
                  <a:lnTo>
                    <a:pt x="778" y="336"/>
                  </a:lnTo>
                  <a:lnTo>
                    <a:pt x="776" y="331"/>
                  </a:lnTo>
                  <a:lnTo>
                    <a:pt x="775" y="327"/>
                  </a:lnTo>
                  <a:lnTo>
                    <a:pt x="773" y="322"/>
                  </a:lnTo>
                  <a:lnTo>
                    <a:pt x="775" y="315"/>
                  </a:lnTo>
                  <a:lnTo>
                    <a:pt x="775" y="315"/>
                  </a:lnTo>
                  <a:lnTo>
                    <a:pt x="776" y="302"/>
                  </a:lnTo>
                  <a:lnTo>
                    <a:pt x="776" y="295"/>
                  </a:lnTo>
                  <a:lnTo>
                    <a:pt x="775" y="291"/>
                  </a:lnTo>
                  <a:lnTo>
                    <a:pt x="773" y="289"/>
                  </a:lnTo>
                  <a:lnTo>
                    <a:pt x="773" y="289"/>
                  </a:lnTo>
                  <a:lnTo>
                    <a:pt x="769" y="288"/>
                  </a:lnTo>
                  <a:lnTo>
                    <a:pt x="766" y="288"/>
                  </a:lnTo>
                  <a:lnTo>
                    <a:pt x="764" y="288"/>
                  </a:lnTo>
                  <a:lnTo>
                    <a:pt x="760" y="288"/>
                  </a:lnTo>
                  <a:lnTo>
                    <a:pt x="760" y="288"/>
                  </a:lnTo>
                  <a:lnTo>
                    <a:pt x="757" y="286"/>
                  </a:lnTo>
                  <a:lnTo>
                    <a:pt x="755" y="284"/>
                  </a:lnTo>
                  <a:lnTo>
                    <a:pt x="751" y="279"/>
                  </a:lnTo>
                  <a:lnTo>
                    <a:pt x="751" y="279"/>
                  </a:lnTo>
                  <a:lnTo>
                    <a:pt x="746" y="275"/>
                  </a:lnTo>
                  <a:lnTo>
                    <a:pt x="740" y="273"/>
                  </a:lnTo>
                  <a:lnTo>
                    <a:pt x="729" y="271"/>
                  </a:lnTo>
                  <a:lnTo>
                    <a:pt x="729" y="271"/>
                  </a:lnTo>
                  <a:lnTo>
                    <a:pt x="719" y="271"/>
                  </a:lnTo>
                  <a:lnTo>
                    <a:pt x="715" y="273"/>
                  </a:lnTo>
                  <a:lnTo>
                    <a:pt x="713" y="277"/>
                  </a:lnTo>
                  <a:lnTo>
                    <a:pt x="713" y="277"/>
                  </a:lnTo>
                  <a:lnTo>
                    <a:pt x="713" y="280"/>
                  </a:lnTo>
                  <a:lnTo>
                    <a:pt x="715" y="284"/>
                  </a:lnTo>
                  <a:lnTo>
                    <a:pt x="717" y="288"/>
                  </a:lnTo>
                  <a:lnTo>
                    <a:pt x="717" y="291"/>
                  </a:lnTo>
                  <a:lnTo>
                    <a:pt x="717" y="291"/>
                  </a:lnTo>
                  <a:lnTo>
                    <a:pt x="708" y="291"/>
                  </a:lnTo>
                  <a:lnTo>
                    <a:pt x="708" y="291"/>
                  </a:lnTo>
                  <a:lnTo>
                    <a:pt x="704" y="291"/>
                  </a:lnTo>
                  <a:lnTo>
                    <a:pt x="699" y="289"/>
                  </a:lnTo>
                  <a:lnTo>
                    <a:pt x="695" y="288"/>
                  </a:lnTo>
                  <a:lnTo>
                    <a:pt x="691" y="288"/>
                  </a:lnTo>
                  <a:lnTo>
                    <a:pt x="691" y="288"/>
                  </a:lnTo>
                  <a:lnTo>
                    <a:pt x="688" y="288"/>
                  </a:lnTo>
                  <a:lnTo>
                    <a:pt x="684" y="291"/>
                  </a:lnTo>
                  <a:lnTo>
                    <a:pt x="681" y="297"/>
                  </a:lnTo>
                  <a:lnTo>
                    <a:pt x="681" y="300"/>
                  </a:lnTo>
                  <a:lnTo>
                    <a:pt x="681" y="300"/>
                  </a:lnTo>
                  <a:lnTo>
                    <a:pt x="684" y="304"/>
                  </a:lnTo>
                  <a:lnTo>
                    <a:pt x="690" y="306"/>
                  </a:lnTo>
                  <a:lnTo>
                    <a:pt x="695" y="308"/>
                  </a:lnTo>
                  <a:lnTo>
                    <a:pt x="700" y="309"/>
                  </a:lnTo>
                  <a:lnTo>
                    <a:pt x="700" y="309"/>
                  </a:lnTo>
                  <a:lnTo>
                    <a:pt x="704" y="315"/>
                  </a:lnTo>
                  <a:lnTo>
                    <a:pt x="704" y="317"/>
                  </a:lnTo>
                  <a:lnTo>
                    <a:pt x="704" y="318"/>
                  </a:lnTo>
                  <a:lnTo>
                    <a:pt x="699" y="318"/>
                  </a:lnTo>
                  <a:lnTo>
                    <a:pt x="691" y="318"/>
                  </a:lnTo>
                  <a:lnTo>
                    <a:pt x="691" y="318"/>
                  </a:lnTo>
                  <a:lnTo>
                    <a:pt x="686" y="317"/>
                  </a:lnTo>
                  <a:lnTo>
                    <a:pt x="679" y="318"/>
                  </a:lnTo>
                  <a:lnTo>
                    <a:pt x="673" y="318"/>
                  </a:lnTo>
                  <a:lnTo>
                    <a:pt x="668" y="317"/>
                  </a:lnTo>
                  <a:lnTo>
                    <a:pt x="668" y="317"/>
                  </a:lnTo>
                  <a:lnTo>
                    <a:pt x="666" y="315"/>
                  </a:lnTo>
                  <a:lnTo>
                    <a:pt x="664" y="311"/>
                  </a:lnTo>
                  <a:lnTo>
                    <a:pt x="664" y="304"/>
                  </a:lnTo>
                  <a:lnTo>
                    <a:pt x="668" y="286"/>
                  </a:lnTo>
                  <a:lnTo>
                    <a:pt x="670" y="277"/>
                  </a:lnTo>
                  <a:lnTo>
                    <a:pt x="670" y="270"/>
                  </a:lnTo>
                  <a:lnTo>
                    <a:pt x="668" y="264"/>
                  </a:lnTo>
                  <a:lnTo>
                    <a:pt x="666" y="262"/>
                  </a:lnTo>
                  <a:lnTo>
                    <a:pt x="662" y="260"/>
                  </a:lnTo>
                  <a:lnTo>
                    <a:pt x="662" y="260"/>
                  </a:lnTo>
                  <a:lnTo>
                    <a:pt x="659" y="262"/>
                  </a:lnTo>
                  <a:lnTo>
                    <a:pt x="657" y="264"/>
                  </a:lnTo>
                  <a:lnTo>
                    <a:pt x="653" y="270"/>
                  </a:lnTo>
                  <a:lnTo>
                    <a:pt x="653" y="282"/>
                  </a:lnTo>
                  <a:lnTo>
                    <a:pt x="653" y="282"/>
                  </a:lnTo>
                  <a:lnTo>
                    <a:pt x="652" y="291"/>
                  </a:lnTo>
                  <a:lnTo>
                    <a:pt x="650" y="297"/>
                  </a:lnTo>
                  <a:lnTo>
                    <a:pt x="646" y="304"/>
                  </a:lnTo>
                  <a:lnTo>
                    <a:pt x="643" y="311"/>
                  </a:lnTo>
                  <a:lnTo>
                    <a:pt x="643" y="311"/>
                  </a:lnTo>
                  <a:lnTo>
                    <a:pt x="643" y="317"/>
                  </a:lnTo>
                  <a:lnTo>
                    <a:pt x="644" y="322"/>
                  </a:lnTo>
                  <a:lnTo>
                    <a:pt x="646" y="327"/>
                  </a:lnTo>
                  <a:lnTo>
                    <a:pt x="650" y="333"/>
                  </a:lnTo>
                  <a:lnTo>
                    <a:pt x="650" y="333"/>
                  </a:lnTo>
                  <a:lnTo>
                    <a:pt x="650" y="338"/>
                  </a:lnTo>
                  <a:lnTo>
                    <a:pt x="648" y="344"/>
                  </a:lnTo>
                  <a:lnTo>
                    <a:pt x="648" y="349"/>
                  </a:lnTo>
                  <a:lnTo>
                    <a:pt x="650" y="355"/>
                  </a:lnTo>
                  <a:lnTo>
                    <a:pt x="650" y="355"/>
                  </a:lnTo>
                  <a:lnTo>
                    <a:pt x="657" y="358"/>
                  </a:lnTo>
                  <a:lnTo>
                    <a:pt x="662" y="360"/>
                  </a:lnTo>
                  <a:lnTo>
                    <a:pt x="677" y="360"/>
                  </a:lnTo>
                  <a:lnTo>
                    <a:pt x="677" y="360"/>
                  </a:lnTo>
                  <a:lnTo>
                    <a:pt x="684" y="362"/>
                  </a:lnTo>
                  <a:lnTo>
                    <a:pt x="691" y="367"/>
                  </a:lnTo>
                  <a:lnTo>
                    <a:pt x="700" y="374"/>
                  </a:lnTo>
                  <a:lnTo>
                    <a:pt x="709" y="384"/>
                  </a:lnTo>
                  <a:lnTo>
                    <a:pt x="719" y="393"/>
                  </a:lnTo>
                  <a:lnTo>
                    <a:pt x="722" y="402"/>
                  </a:lnTo>
                  <a:lnTo>
                    <a:pt x="722" y="407"/>
                  </a:lnTo>
                  <a:lnTo>
                    <a:pt x="722" y="411"/>
                  </a:lnTo>
                  <a:lnTo>
                    <a:pt x="720" y="414"/>
                  </a:lnTo>
                  <a:lnTo>
                    <a:pt x="717" y="416"/>
                  </a:lnTo>
                  <a:lnTo>
                    <a:pt x="717" y="416"/>
                  </a:lnTo>
                  <a:lnTo>
                    <a:pt x="713" y="418"/>
                  </a:lnTo>
                  <a:lnTo>
                    <a:pt x="711" y="418"/>
                  </a:lnTo>
                  <a:lnTo>
                    <a:pt x="706" y="414"/>
                  </a:lnTo>
                  <a:lnTo>
                    <a:pt x="702" y="409"/>
                  </a:lnTo>
                  <a:lnTo>
                    <a:pt x="700" y="403"/>
                  </a:lnTo>
                  <a:lnTo>
                    <a:pt x="700" y="403"/>
                  </a:lnTo>
                  <a:lnTo>
                    <a:pt x="697" y="396"/>
                  </a:lnTo>
                  <a:lnTo>
                    <a:pt x="693" y="389"/>
                  </a:lnTo>
                  <a:lnTo>
                    <a:pt x="690" y="384"/>
                  </a:lnTo>
                  <a:lnTo>
                    <a:pt x="682" y="380"/>
                  </a:lnTo>
                  <a:lnTo>
                    <a:pt x="682" y="380"/>
                  </a:lnTo>
                  <a:lnTo>
                    <a:pt x="677" y="378"/>
                  </a:lnTo>
                  <a:lnTo>
                    <a:pt x="671" y="380"/>
                  </a:lnTo>
                  <a:lnTo>
                    <a:pt x="666" y="382"/>
                  </a:lnTo>
                  <a:lnTo>
                    <a:pt x="662" y="387"/>
                  </a:lnTo>
                  <a:lnTo>
                    <a:pt x="662" y="387"/>
                  </a:lnTo>
                  <a:lnTo>
                    <a:pt x="661" y="393"/>
                  </a:lnTo>
                  <a:lnTo>
                    <a:pt x="661" y="398"/>
                  </a:lnTo>
                  <a:lnTo>
                    <a:pt x="661" y="411"/>
                  </a:lnTo>
                  <a:lnTo>
                    <a:pt x="661" y="411"/>
                  </a:lnTo>
                  <a:lnTo>
                    <a:pt x="661" y="414"/>
                  </a:lnTo>
                  <a:lnTo>
                    <a:pt x="659" y="420"/>
                  </a:lnTo>
                  <a:lnTo>
                    <a:pt x="652" y="427"/>
                  </a:lnTo>
                  <a:lnTo>
                    <a:pt x="646" y="432"/>
                  </a:lnTo>
                  <a:lnTo>
                    <a:pt x="641" y="441"/>
                  </a:lnTo>
                  <a:lnTo>
                    <a:pt x="641" y="441"/>
                  </a:lnTo>
                  <a:lnTo>
                    <a:pt x="637" y="449"/>
                  </a:lnTo>
                  <a:lnTo>
                    <a:pt x="637" y="452"/>
                  </a:lnTo>
                  <a:lnTo>
                    <a:pt x="633" y="454"/>
                  </a:lnTo>
                  <a:lnTo>
                    <a:pt x="633" y="454"/>
                  </a:lnTo>
                  <a:lnTo>
                    <a:pt x="628" y="458"/>
                  </a:lnTo>
                  <a:lnTo>
                    <a:pt x="621" y="459"/>
                  </a:lnTo>
                  <a:lnTo>
                    <a:pt x="621" y="459"/>
                  </a:lnTo>
                  <a:lnTo>
                    <a:pt x="615" y="459"/>
                  </a:lnTo>
                  <a:lnTo>
                    <a:pt x="608" y="458"/>
                  </a:lnTo>
                  <a:lnTo>
                    <a:pt x="603" y="456"/>
                  </a:lnTo>
                  <a:lnTo>
                    <a:pt x="599" y="450"/>
                  </a:lnTo>
                  <a:lnTo>
                    <a:pt x="599" y="450"/>
                  </a:lnTo>
                  <a:lnTo>
                    <a:pt x="599" y="447"/>
                  </a:lnTo>
                  <a:lnTo>
                    <a:pt x="603" y="441"/>
                  </a:lnTo>
                  <a:lnTo>
                    <a:pt x="610" y="434"/>
                  </a:lnTo>
                  <a:lnTo>
                    <a:pt x="610" y="434"/>
                  </a:lnTo>
                  <a:lnTo>
                    <a:pt x="617" y="425"/>
                  </a:lnTo>
                  <a:lnTo>
                    <a:pt x="624" y="418"/>
                  </a:lnTo>
                  <a:lnTo>
                    <a:pt x="628" y="409"/>
                  </a:lnTo>
                  <a:lnTo>
                    <a:pt x="630" y="398"/>
                  </a:lnTo>
                  <a:lnTo>
                    <a:pt x="630" y="398"/>
                  </a:lnTo>
                  <a:lnTo>
                    <a:pt x="626" y="382"/>
                  </a:lnTo>
                  <a:lnTo>
                    <a:pt x="624" y="367"/>
                  </a:lnTo>
                  <a:lnTo>
                    <a:pt x="624" y="367"/>
                  </a:lnTo>
                  <a:lnTo>
                    <a:pt x="624" y="358"/>
                  </a:lnTo>
                  <a:lnTo>
                    <a:pt x="626" y="347"/>
                  </a:lnTo>
                  <a:lnTo>
                    <a:pt x="628" y="338"/>
                  </a:lnTo>
                  <a:lnTo>
                    <a:pt x="628" y="327"/>
                  </a:lnTo>
                  <a:lnTo>
                    <a:pt x="628" y="327"/>
                  </a:lnTo>
                  <a:lnTo>
                    <a:pt x="623" y="320"/>
                  </a:lnTo>
                  <a:lnTo>
                    <a:pt x="621" y="315"/>
                  </a:lnTo>
                  <a:lnTo>
                    <a:pt x="621" y="311"/>
                  </a:lnTo>
                  <a:lnTo>
                    <a:pt x="621" y="311"/>
                  </a:lnTo>
                  <a:lnTo>
                    <a:pt x="624" y="306"/>
                  </a:lnTo>
                  <a:lnTo>
                    <a:pt x="624" y="306"/>
                  </a:lnTo>
                  <a:lnTo>
                    <a:pt x="628" y="291"/>
                  </a:lnTo>
                  <a:lnTo>
                    <a:pt x="628" y="291"/>
                  </a:lnTo>
                  <a:lnTo>
                    <a:pt x="630" y="277"/>
                  </a:lnTo>
                  <a:lnTo>
                    <a:pt x="630" y="270"/>
                  </a:lnTo>
                  <a:lnTo>
                    <a:pt x="626" y="262"/>
                  </a:lnTo>
                  <a:lnTo>
                    <a:pt x="626" y="262"/>
                  </a:lnTo>
                  <a:lnTo>
                    <a:pt x="623" y="257"/>
                  </a:lnTo>
                  <a:lnTo>
                    <a:pt x="617" y="253"/>
                  </a:lnTo>
                  <a:lnTo>
                    <a:pt x="610" y="251"/>
                  </a:lnTo>
                  <a:lnTo>
                    <a:pt x="603" y="250"/>
                  </a:lnTo>
                  <a:lnTo>
                    <a:pt x="595" y="248"/>
                  </a:lnTo>
                  <a:lnTo>
                    <a:pt x="588" y="250"/>
                  </a:lnTo>
                  <a:lnTo>
                    <a:pt x="581" y="251"/>
                  </a:lnTo>
                  <a:lnTo>
                    <a:pt x="574" y="253"/>
                  </a:lnTo>
                  <a:lnTo>
                    <a:pt x="574" y="253"/>
                  </a:lnTo>
                  <a:lnTo>
                    <a:pt x="570" y="257"/>
                  </a:lnTo>
                  <a:lnTo>
                    <a:pt x="567" y="260"/>
                  </a:lnTo>
                  <a:lnTo>
                    <a:pt x="565" y="266"/>
                  </a:lnTo>
                  <a:lnTo>
                    <a:pt x="563" y="271"/>
                  </a:lnTo>
                  <a:lnTo>
                    <a:pt x="563" y="282"/>
                  </a:lnTo>
                  <a:lnTo>
                    <a:pt x="563" y="293"/>
                  </a:lnTo>
                  <a:lnTo>
                    <a:pt x="563" y="293"/>
                  </a:lnTo>
                  <a:lnTo>
                    <a:pt x="557" y="293"/>
                  </a:lnTo>
                  <a:lnTo>
                    <a:pt x="552" y="295"/>
                  </a:lnTo>
                  <a:lnTo>
                    <a:pt x="548" y="295"/>
                  </a:lnTo>
                  <a:lnTo>
                    <a:pt x="543" y="298"/>
                  </a:lnTo>
                  <a:lnTo>
                    <a:pt x="543" y="298"/>
                  </a:lnTo>
                  <a:lnTo>
                    <a:pt x="541" y="304"/>
                  </a:lnTo>
                  <a:lnTo>
                    <a:pt x="539" y="309"/>
                  </a:lnTo>
                  <a:lnTo>
                    <a:pt x="541" y="315"/>
                  </a:lnTo>
                  <a:lnTo>
                    <a:pt x="545" y="322"/>
                  </a:lnTo>
                  <a:lnTo>
                    <a:pt x="545" y="322"/>
                  </a:lnTo>
                  <a:lnTo>
                    <a:pt x="547" y="329"/>
                  </a:lnTo>
                  <a:lnTo>
                    <a:pt x="548" y="338"/>
                  </a:lnTo>
                  <a:lnTo>
                    <a:pt x="548" y="338"/>
                  </a:lnTo>
                  <a:lnTo>
                    <a:pt x="550" y="346"/>
                  </a:lnTo>
                  <a:lnTo>
                    <a:pt x="554" y="351"/>
                  </a:lnTo>
                  <a:lnTo>
                    <a:pt x="559" y="355"/>
                  </a:lnTo>
                  <a:lnTo>
                    <a:pt x="563" y="360"/>
                  </a:lnTo>
                  <a:lnTo>
                    <a:pt x="563" y="360"/>
                  </a:lnTo>
                  <a:lnTo>
                    <a:pt x="565" y="365"/>
                  </a:lnTo>
                  <a:lnTo>
                    <a:pt x="565" y="373"/>
                  </a:lnTo>
                  <a:lnTo>
                    <a:pt x="565" y="378"/>
                  </a:lnTo>
                  <a:lnTo>
                    <a:pt x="561" y="384"/>
                  </a:lnTo>
                  <a:lnTo>
                    <a:pt x="561" y="384"/>
                  </a:lnTo>
                  <a:lnTo>
                    <a:pt x="557" y="385"/>
                  </a:lnTo>
                  <a:lnTo>
                    <a:pt x="552" y="385"/>
                  </a:lnTo>
                  <a:lnTo>
                    <a:pt x="543" y="384"/>
                  </a:lnTo>
                  <a:lnTo>
                    <a:pt x="543" y="384"/>
                  </a:lnTo>
                  <a:lnTo>
                    <a:pt x="534" y="380"/>
                  </a:lnTo>
                  <a:lnTo>
                    <a:pt x="534" y="380"/>
                  </a:lnTo>
                  <a:lnTo>
                    <a:pt x="532" y="391"/>
                  </a:lnTo>
                  <a:lnTo>
                    <a:pt x="525" y="398"/>
                  </a:lnTo>
                  <a:lnTo>
                    <a:pt x="514" y="405"/>
                  </a:lnTo>
                  <a:lnTo>
                    <a:pt x="500" y="412"/>
                  </a:lnTo>
                  <a:lnTo>
                    <a:pt x="500" y="412"/>
                  </a:lnTo>
                  <a:lnTo>
                    <a:pt x="472" y="420"/>
                  </a:lnTo>
                  <a:lnTo>
                    <a:pt x="462" y="425"/>
                  </a:lnTo>
                  <a:lnTo>
                    <a:pt x="451" y="431"/>
                  </a:lnTo>
                  <a:lnTo>
                    <a:pt x="443" y="440"/>
                  </a:lnTo>
                  <a:lnTo>
                    <a:pt x="438" y="449"/>
                  </a:lnTo>
                  <a:lnTo>
                    <a:pt x="436" y="461"/>
                  </a:lnTo>
                  <a:lnTo>
                    <a:pt x="440" y="474"/>
                  </a:lnTo>
                  <a:lnTo>
                    <a:pt x="440" y="474"/>
                  </a:lnTo>
                  <a:lnTo>
                    <a:pt x="445" y="497"/>
                  </a:lnTo>
                  <a:lnTo>
                    <a:pt x="451" y="521"/>
                  </a:lnTo>
                  <a:lnTo>
                    <a:pt x="452" y="545"/>
                  </a:lnTo>
                  <a:lnTo>
                    <a:pt x="452" y="568"/>
                  </a:lnTo>
                  <a:lnTo>
                    <a:pt x="452" y="568"/>
                  </a:lnTo>
                  <a:lnTo>
                    <a:pt x="449" y="601"/>
                  </a:lnTo>
                  <a:lnTo>
                    <a:pt x="449" y="615"/>
                  </a:lnTo>
                  <a:lnTo>
                    <a:pt x="451" y="633"/>
                  </a:lnTo>
                  <a:lnTo>
                    <a:pt x="451" y="633"/>
                  </a:lnTo>
                  <a:lnTo>
                    <a:pt x="449" y="637"/>
                  </a:lnTo>
                  <a:lnTo>
                    <a:pt x="447" y="640"/>
                  </a:lnTo>
                  <a:lnTo>
                    <a:pt x="445" y="644"/>
                  </a:lnTo>
                  <a:lnTo>
                    <a:pt x="447" y="649"/>
                  </a:lnTo>
                  <a:lnTo>
                    <a:pt x="447" y="649"/>
                  </a:lnTo>
                  <a:lnTo>
                    <a:pt x="451" y="653"/>
                  </a:lnTo>
                  <a:lnTo>
                    <a:pt x="458" y="655"/>
                  </a:lnTo>
                  <a:lnTo>
                    <a:pt x="463" y="657"/>
                  </a:lnTo>
                  <a:lnTo>
                    <a:pt x="465" y="659"/>
                  </a:lnTo>
                  <a:lnTo>
                    <a:pt x="467" y="662"/>
                  </a:lnTo>
                  <a:lnTo>
                    <a:pt x="467" y="662"/>
                  </a:lnTo>
                  <a:lnTo>
                    <a:pt x="469" y="668"/>
                  </a:lnTo>
                  <a:lnTo>
                    <a:pt x="467" y="673"/>
                  </a:lnTo>
                  <a:lnTo>
                    <a:pt x="463" y="678"/>
                  </a:lnTo>
                  <a:lnTo>
                    <a:pt x="460" y="686"/>
                  </a:lnTo>
                  <a:lnTo>
                    <a:pt x="449" y="697"/>
                  </a:lnTo>
                  <a:lnTo>
                    <a:pt x="440" y="704"/>
                  </a:lnTo>
                  <a:lnTo>
                    <a:pt x="440" y="704"/>
                  </a:lnTo>
                  <a:lnTo>
                    <a:pt x="433" y="706"/>
                  </a:lnTo>
                  <a:lnTo>
                    <a:pt x="425" y="707"/>
                  </a:lnTo>
                  <a:lnTo>
                    <a:pt x="418" y="709"/>
                  </a:lnTo>
                  <a:lnTo>
                    <a:pt x="416" y="711"/>
                  </a:lnTo>
                  <a:lnTo>
                    <a:pt x="416" y="715"/>
                  </a:lnTo>
                  <a:lnTo>
                    <a:pt x="422" y="729"/>
                  </a:lnTo>
                  <a:lnTo>
                    <a:pt x="422" y="729"/>
                  </a:lnTo>
                  <a:lnTo>
                    <a:pt x="425" y="740"/>
                  </a:lnTo>
                  <a:lnTo>
                    <a:pt x="431" y="753"/>
                  </a:lnTo>
                  <a:lnTo>
                    <a:pt x="434" y="758"/>
                  </a:lnTo>
                  <a:lnTo>
                    <a:pt x="438" y="762"/>
                  </a:lnTo>
                  <a:lnTo>
                    <a:pt x="443" y="762"/>
                  </a:lnTo>
                  <a:lnTo>
                    <a:pt x="451" y="762"/>
                  </a:lnTo>
                  <a:lnTo>
                    <a:pt x="451" y="762"/>
                  </a:lnTo>
                  <a:lnTo>
                    <a:pt x="454" y="758"/>
                  </a:lnTo>
                  <a:lnTo>
                    <a:pt x="456" y="753"/>
                  </a:lnTo>
                  <a:lnTo>
                    <a:pt x="460" y="744"/>
                  </a:lnTo>
                  <a:lnTo>
                    <a:pt x="462" y="738"/>
                  </a:lnTo>
                  <a:lnTo>
                    <a:pt x="465" y="735"/>
                  </a:lnTo>
                  <a:lnTo>
                    <a:pt x="471" y="731"/>
                  </a:lnTo>
                  <a:lnTo>
                    <a:pt x="478" y="731"/>
                  </a:lnTo>
                  <a:lnTo>
                    <a:pt x="478" y="731"/>
                  </a:lnTo>
                  <a:lnTo>
                    <a:pt x="483" y="733"/>
                  </a:lnTo>
                  <a:lnTo>
                    <a:pt x="489" y="735"/>
                  </a:lnTo>
                  <a:lnTo>
                    <a:pt x="490" y="738"/>
                  </a:lnTo>
                  <a:lnTo>
                    <a:pt x="490" y="742"/>
                  </a:lnTo>
                  <a:lnTo>
                    <a:pt x="490" y="753"/>
                  </a:lnTo>
                  <a:lnTo>
                    <a:pt x="489" y="762"/>
                  </a:lnTo>
                  <a:lnTo>
                    <a:pt x="489" y="762"/>
                  </a:lnTo>
                  <a:lnTo>
                    <a:pt x="483" y="782"/>
                  </a:lnTo>
                  <a:lnTo>
                    <a:pt x="481" y="792"/>
                  </a:lnTo>
                  <a:lnTo>
                    <a:pt x="481" y="801"/>
                  </a:lnTo>
                  <a:lnTo>
                    <a:pt x="481" y="801"/>
                  </a:lnTo>
                  <a:lnTo>
                    <a:pt x="483" y="805"/>
                  </a:lnTo>
                  <a:lnTo>
                    <a:pt x="485" y="807"/>
                  </a:lnTo>
                  <a:lnTo>
                    <a:pt x="492" y="809"/>
                  </a:lnTo>
                  <a:lnTo>
                    <a:pt x="494" y="811"/>
                  </a:lnTo>
                  <a:lnTo>
                    <a:pt x="496" y="812"/>
                  </a:lnTo>
                  <a:lnTo>
                    <a:pt x="496" y="814"/>
                  </a:lnTo>
                  <a:lnTo>
                    <a:pt x="494" y="820"/>
                  </a:lnTo>
                  <a:lnTo>
                    <a:pt x="494" y="820"/>
                  </a:lnTo>
                  <a:lnTo>
                    <a:pt x="490" y="821"/>
                  </a:lnTo>
                  <a:lnTo>
                    <a:pt x="485" y="823"/>
                  </a:lnTo>
                  <a:lnTo>
                    <a:pt x="478" y="825"/>
                  </a:lnTo>
                  <a:lnTo>
                    <a:pt x="474" y="829"/>
                  </a:lnTo>
                  <a:lnTo>
                    <a:pt x="474" y="829"/>
                  </a:lnTo>
                  <a:lnTo>
                    <a:pt x="469" y="834"/>
                  </a:lnTo>
                  <a:lnTo>
                    <a:pt x="465" y="839"/>
                  </a:lnTo>
                  <a:lnTo>
                    <a:pt x="462" y="849"/>
                  </a:lnTo>
                  <a:lnTo>
                    <a:pt x="458" y="850"/>
                  </a:lnTo>
                  <a:lnTo>
                    <a:pt x="452" y="850"/>
                  </a:lnTo>
                  <a:lnTo>
                    <a:pt x="447" y="849"/>
                  </a:lnTo>
                  <a:lnTo>
                    <a:pt x="436" y="843"/>
                  </a:lnTo>
                  <a:lnTo>
                    <a:pt x="436" y="843"/>
                  </a:lnTo>
                  <a:lnTo>
                    <a:pt x="424" y="834"/>
                  </a:lnTo>
                  <a:lnTo>
                    <a:pt x="413" y="823"/>
                  </a:lnTo>
                  <a:lnTo>
                    <a:pt x="400" y="814"/>
                  </a:lnTo>
                  <a:lnTo>
                    <a:pt x="395" y="811"/>
                  </a:lnTo>
                  <a:lnTo>
                    <a:pt x="387" y="807"/>
                  </a:lnTo>
                  <a:lnTo>
                    <a:pt x="387" y="807"/>
                  </a:lnTo>
                  <a:lnTo>
                    <a:pt x="380" y="807"/>
                  </a:lnTo>
                  <a:lnTo>
                    <a:pt x="375" y="807"/>
                  </a:lnTo>
                  <a:lnTo>
                    <a:pt x="362" y="807"/>
                  </a:lnTo>
                  <a:lnTo>
                    <a:pt x="347" y="809"/>
                  </a:lnTo>
                  <a:lnTo>
                    <a:pt x="342" y="809"/>
                  </a:lnTo>
                  <a:lnTo>
                    <a:pt x="333" y="807"/>
                  </a:lnTo>
                  <a:lnTo>
                    <a:pt x="333" y="807"/>
                  </a:lnTo>
                  <a:lnTo>
                    <a:pt x="320" y="803"/>
                  </a:lnTo>
                  <a:lnTo>
                    <a:pt x="309" y="801"/>
                  </a:lnTo>
                  <a:lnTo>
                    <a:pt x="306" y="801"/>
                  </a:lnTo>
                  <a:lnTo>
                    <a:pt x="302" y="803"/>
                  </a:lnTo>
                  <a:lnTo>
                    <a:pt x="299" y="807"/>
                  </a:lnTo>
                  <a:lnTo>
                    <a:pt x="295" y="814"/>
                  </a:lnTo>
                  <a:lnTo>
                    <a:pt x="295" y="814"/>
                  </a:lnTo>
                  <a:lnTo>
                    <a:pt x="293" y="825"/>
                  </a:lnTo>
                  <a:lnTo>
                    <a:pt x="293" y="834"/>
                  </a:lnTo>
                  <a:lnTo>
                    <a:pt x="300" y="852"/>
                  </a:lnTo>
                  <a:lnTo>
                    <a:pt x="300" y="852"/>
                  </a:lnTo>
                  <a:lnTo>
                    <a:pt x="300" y="863"/>
                  </a:lnTo>
                  <a:lnTo>
                    <a:pt x="299" y="872"/>
                  </a:lnTo>
                  <a:lnTo>
                    <a:pt x="299" y="883"/>
                  </a:lnTo>
                  <a:lnTo>
                    <a:pt x="299" y="892"/>
                  </a:lnTo>
                  <a:lnTo>
                    <a:pt x="299" y="892"/>
                  </a:lnTo>
                  <a:lnTo>
                    <a:pt x="302" y="901"/>
                  </a:lnTo>
                  <a:lnTo>
                    <a:pt x="306" y="910"/>
                  </a:lnTo>
                  <a:lnTo>
                    <a:pt x="309" y="917"/>
                  </a:lnTo>
                  <a:lnTo>
                    <a:pt x="311" y="928"/>
                  </a:lnTo>
                  <a:lnTo>
                    <a:pt x="311" y="928"/>
                  </a:lnTo>
                  <a:lnTo>
                    <a:pt x="309" y="943"/>
                  </a:lnTo>
                  <a:lnTo>
                    <a:pt x="309" y="959"/>
                  </a:lnTo>
                  <a:lnTo>
                    <a:pt x="309" y="959"/>
                  </a:lnTo>
                  <a:lnTo>
                    <a:pt x="320" y="964"/>
                  </a:lnTo>
                  <a:lnTo>
                    <a:pt x="331" y="973"/>
                  </a:lnTo>
                  <a:lnTo>
                    <a:pt x="340" y="984"/>
                  </a:lnTo>
                  <a:lnTo>
                    <a:pt x="349" y="993"/>
                  </a:lnTo>
                  <a:lnTo>
                    <a:pt x="353" y="999"/>
                  </a:lnTo>
                  <a:lnTo>
                    <a:pt x="353" y="999"/>
                  </a:lnTo>
                  <a:lnTo>
                    <a:pt x="349" y="1002"/>
                  </a:lnTo>
                  <a:lnTo>
                    <a:pt x="346" y="1004"/>
                  </a:lnTo>
                  <a:lnTo>
                    <a:pt x="340" y="1004"/>
                  </a:lnTo>
                  <a:lnTo>
                    <a:pt x="333" y="1004"/>
                  </a:lnTo>
                  <a:lnTo>
                    <a:pt x="319" y="1002"/>
                  </a:lnTo>
                  <a:lnTo>
                    <a:pt x="313" y="1001"/>
                  </a:lnTo>
                  <a:lnTo>
                    <a:pt x="308" y="1002"/>
                  </a:lnTo>
                  <a:lnTo>
                    <a:pt x="308" y="1002"/>
                  </a:lnTo>
                  <a:lnTo>
                    <a:pt x="300" y="1006"/>
                  </a:lnTo>
                  <a:lnTo>
                    <a:pt x="295" y="1013"/>
                  </a:lnTo>
                  <a:lnTo>
                    <a:pt x="291" y="1022"/>
                  </a:lnTo>
                  <a:lnTo>
                    <a:pt x="291" y="1029"/>
                  </a:lnTo>
                  <a:lnTo>
                    <a:pt x="291" y="1029"/>
                  </a:lnTo>
                  <a:lnTo>
                    <a:pt x="290" y="1037"/>
                  </a:lnTo>
                  <a:lnTo>
                    <a:pt x="291" y="1040"/>
                  </a:lnTo>
                  <a:lnTo>
                    <a:pt x="293" y="1044"/>
                  </a:lnTo>
                  <a:lnTo>
                    <a:pt x="297" y="1048"/>
                  </a:lnTo>
                  <a:lnTo>
                    <a:pt x="306" y="1051"/>
                  </a:lnTo>
                  <a:lnTo>
                    <a:pt x="319" y="1053"/>
                  </a:lnTo>
                  <a:lnTo>
                    <a:pt x="319" y="1053"/>
                  </a:lnTo>
                  <a:lnTo>
                    <a:pt x="331" y="1058"/>
                  </a:lnTo>
                  <a:lnTo>
                    <a:pt x="340" y="1064"/>
                  </a:lnTo>
                  <a:lnTo>
                    <a:pt x="355" y="1080"/>
                  </a:lnTo>
                  <a:lnTo>
                    <a:pt x="355" y="1080"/>
                  </a:lnTo>
                  <a:lnTo>
                    <a:pt x="360" y="1073"/>
                  </a:lnTo>
                  <a:lnTo>
                    <a:pt x="364" y="1066"/>
                  </a:lnTo>
                  <a:lnTo>
                    <a:pt x="367" y="1064"/>
                  </a:lnTo>
                  <a:lnTo>
                    <a:pt x="369" y="1064"/>
                  </a:lnTo>
                  <a:lnTo>
                    <a:pt x="373" y="1064"/>
                  </a:lnTo>
                  <a:lnTo>
                    <a:pt x="378" y="1069"/>
                  </a:lnTo>
                  <a:lnTo>
                    <a:pt x="378" y="1069"/>
                  </a:lnTo>
                  <a:lnTo>
                    <a:pt x="380" y="1073"/>
                  </a:lnTo>
                  <a:lnTo>
                    <a:pt x="382" y="1078"/>
                  </a:lnTo>
                  <a:lnTo>
                    <a:pt x="386" y="1089"/>
                  </a:lnTo>
                  <a:lnTo>
                    <a:pt x="386" y="1089"/>
                  </a:lnTo>
                  <a:lnTo>
                    <a:pt x="389" y="1096"/>
                  </a:lnTo>
                  <a:lnTo>
                    <a:pt x="395" y="1104"/>
                  </a:lnTo>
                  <a:lnTo>
                    <a:pt x="396" y="1107"/>
                  </a:lnTo>
                  <a:lnTo>
                    <a:pt x="396" y="1111"/>
                  </a:lnTo>
                  <a:lnTo>
                    <a:pt x="395" y="1115"/>
                  </a:lnTo>
                  <a:lnTo>
                    <a:pt x="391" y="1118"/>
                  </a:lnTo>
                  <a:lnTo>
                    <a:pt x="391" y="1118"/>
                  </a:lnTo>
                  <a:lnTo>
                    <a:pt x="386" y="1118"/>
                  </a:lnTo>
                  <a:lnTo>
                    <a:pt x="376" y="1116"/>
                  </a:lnTo>
                  <a:lnTo>
                    <a:pt x="367" y="1115"/>
                  </a:lnTo>
                  <a:lnTo>
                    <a:pt x="360" y="1115"/>
                  </a:lnTo>
                  <a:lnTo>
                    <a:pt x="360" y="1115"/>
                  </a:lnTo>
                  <a:lnTo>
                    <a:pt x="362" y="1122"/>
                  </a:lnTo>
                  <a:lnTo>
                    <a:pt x="366" y="1129"/>
                  </a:lnTo>
                  <a:lnTo>
                    <a:pt x="371" y="1134"/>
                  </a:lnTo>
                  <a:lnTo>
                    <a:pt x="378" y="1140"/>
                  </a:lnTo>
                  <a:lnTo>
                    <a:pt x="386" y="1145"/>
                  </a:lnTo>
                  <a:lnTo>
                    <a:pt x="391" y="1151"/>
                  </a:lnTo>
                  <a:lnTo>
                    <a:pt x="395" y="1156"/>
                  </a:lnTo>
                  <a:lnTo>
                    <a:pt x="398" y="1165"/>
                  </a:lnTo>
                  <a:lnTo>
                    <a:pt x="398" y="1165"/>
                  </a:lnTo>
                  <a:lnTo>
                    <a:pt x="398" y="1180"/>
                  </a:lnTo>
                  <a:lnTo>
                    <a:pt x="400" y="1198"/>
                  </a:lnTo>
                  <a:lnTo>
                    <a:pt x="398" y="1207"/>
                  </a:lnTo>
                  <a:lnTo>
                    <a:pt x="396" y="1214"/>
                  </a:lnTo>
                  <a:lnTo>
                    <a:pt x="393" y="1221"/>
                  </a:lnTo>
                  <a:lnTo>
                    <a:pt x="387" y="1225"/>
                  </a:lnTo>
                  <a:lnTo>
                    <a:pt x="387" y="1225"/>
                  </a:lnTo>
                  <a:lnTo>
                    <a:pt x="376" y="1229"/>
                  </a:lnTo>
                  <a:lnTo>
                    <a:pt x="369" y="1229"/>
                  </a:lnTo>
                  <a:lnTo>
                    <a:pt x="355" y="1221"/>
                  </a:lnTo>
                  <a:lnTo>
                    <a:pt x="355" y="1221"/>
                  </a:lnTo>
                  <a:lnTo>
                    <a:pt x="344" y="1216"/>
                  </a:lnTo>
                  <a:lnTo>
                    <a:pt x="331" y="1212"/>
                  </a:lnTo>
                  <a:lnTo>
                    <a:pt x="319" y="1209"/>
                  </a:lnTo>
                  <a:lnTo>
                    <a:pt x="308" y="1205"/>
                  </a:lnTo>
                  <a:lnTo>
                    <a:pt x="308" y="1205"/>
                  </a:lnTo>
                  <a:lnTo>
                    <a:pt x="299" y="1201"/>
                  </a:lnTo>
                  <a:lnTo>
                    <a:pt x="293" y="1196"/>
                  </a:lnTo>
                  <a:lnTo>
                    <a:pt x="288" y="1192"/>
                  </a:lnTo>
                  <a:lnTo>
                    <a:pt x="284" y="1187"/>
                  </a:lnTo>
                  <a:lnTo>
                    <a:pt x="284" y="1187"/>
                  </a:lnTo>
                  <a:lnTo>
                    <a:pt x="270" y="1191"/>
                  </a:lnTo>
                  <a:lnTo>
                    <a:pt x="253" y="1192"/>
                  </a:lnTo>
                  <a:lnTo>
                    <a:pt x="239" y="1192"/>
                  </a:lnTo>
                  <a:lnTo>
                    <a:pt x="224" y="1192"/>
                  </a:lnTo>
                  <a:lnTo>
                    <a:pt x="197" y="1189"/>
                  </a:lnTo>
                  <a:lnTo>
                    <a:pt x="170" y="1183"/>
                  </a:lnTo>
                  <a:lnTo>
                    <a:pt x="143" y="1178"/>
                  </a:lnTo>
                  <a:lnTo>
                    <a:pt x="130" y="1178"/>
                  </a:lnTo>
                  <a:lnTo>
                    <a:pt x="116" y="1176"/>
                  </a:lnTo>
                  <a:lnTo>
                    <a:pt x="103" y="1178"/>
                  </a:lnTo>
                  <a:lnTo>
                    <a:pt x="89" y="1180"/>
                  </a:lnTo>
                  <a:lnTo>
                    <a:pt x="74" y="1185"/>
                  </a:lnTo>
                  <a:lnTo>
                    <a:pt x="60" y="1191"/>
                  </a:lnTo>
                  <a:lnTo>
                    <a:pt x="60" y="1191"/>
                  </a:lnTo>
                  <a:lnTo>
                    <a:pt x="56" y="1200"/>
                  </a:lnTo>
                  <a:lnTo>
                    <a:pt x="54" y="1209"/>
                  </a:lnTo>
                  <a:lnTo>
                    <a:pt x="54" y="1209"/>
                  </a:lnTo>
                  <a:lnTo>
                    <a:pt x="56" y="1216"/>
                  </a:lnTo>
                  <a:lnTo>
                    <a:pt x="60" y="1223"/>
                  </a:lnTo>
                  <a:lnTo>
                    <a:pt x="60" y="1227"/>
                  </a:lnTo>
                  <a:lnTo>
                    <a:pt x="58" y="1230"/>
                  </a:lnTo>
                  <a:lnTo>
                    <a:pt x="56" y="1232"/>
                  </a:lnTo>
                  <a:lnTo>
                    <a:pt x="51" y="1236"/>
                  </a:lnTo>
                  <a:lnTo>
                    <a:pt x="51" y="1236"/>
                  </a:lnTo>
                  <a:lnTo>
                    <a:pt x="43" y="1238"/>
                  </a:lnTo>
                  <a:lnTo>
                    <a:pt x="33" y="1239"/>
                  </a:lnTo>
                  <a:lnTo>
                    <a:pt x="23" y="1239"/>
                  </a:lnTo>
                  <a:lnTo>
                    <a:pt x="14" y="1239"/>
                  </a:lnTo>
                  <a:lnTo>
                    <a:pt x="14" y="1239"/>
                  </a:lnTo>
                  <a:lnTo>
                    <a:pt x="7" y="1241"/>
                  </a:lnTo>
                  <a:lnTo>
                    <a:pt x="2" y="1245"/>
                  </a:lnTo>
                  <a:lnTo>
                    <a:pt x="2" y="1245"/>
                  </a:lnTo>
                  <a:lnTo>
                    <a:pt x="0" y="1250"/>
                  </a:lnTo>
                  <a:lnTo>
                    <a:pt x="2" y="1257"/>
                  </a:lnTo>
                  <a:lnTo>
                    <a:pt x="5" y="1270"/>
                  </a:lnTo>
                  <a:lnTo>
                    <a:pt x="14" y="1285"/>
                  </a:lnTo>
                  <a:lnTo>
                    <a:pt x="23" y="1297"/>
                  </a:lnTo>
                  <a:lnTo>
                    <a:pt x="23" y="1297"/>
                  </a:lnTo>
                  <a:lnTo>
                    <a:pt x="29" y="1295"/>
                  </a:lnTo>
                  <a:lnTo>
                    <a:pt x="36" y="1295"/>
                  </a:lnTo>
                  <a:lnTo>
                    <a:pt x="47" y="1299"/>
                  </a:lnTo>
                  <a:lnTo>
                    <a:pt x="47" y="1299"/>
                  </a:lnTo>
                  <a:lnTo>
                    <a:pt x="54" y="1305"/>
                  </a:lnTo>
                  <a:lnTo>
                    <a:pt x="63" y="1312"/>
                  </a:lnTo>
                  <a:lnTo>
                    <a:pt x="69" y="1319"/>
                  </a:lnTo>
                  <a:lnTo>
                    <a:pt x="72" y="1326"/>
                  </a:lnTo>
                  <a:lnTo>
                    <a:pt x="72" y="1326"/>
                  </a:lnTo>
                  <a:lnTo>
                    <a:pt x="76" y="1341"/>
                  </a:lnTo>
                  <a:lnTo>
                    <a:pt x="78" y="1346"/>
                  </a:lnTo>
                  <a:lnTo>
                    <a:pt x="81" y="1353"/>
                  </a:lnTo>
                  <a:lnTo>
                    <a:pt x="81" y="1353"/>
                  </a:lnTo>
                  <a:lnTo>
                    <a:pt x="90" y="1366"/>
                  </a:lnTo>
                  <a:lnTo>
                    <a:pt x="92" y="1373"/>
                  </a:lnTo>
                  <a:lnTo>
                    <a:pt x="94" y="1381"/>
                  </a:lnTo>
                  <a:lnTo>
                    <a:pt x="94" y="1381"/>
                  </a:lnTo>
                  <a:lnTo>
                    <a:pt x="96" y="1390"/>
                  </a:lnTo>
                  <a:lnTo>
                    <a:pt x="100" y="1397"/>
                  </a:lnTo>
                  <a:lnTo>
                    <a:pt x="109" y="1409"/>
                  </a:lnTo>
                  <a:lnTo>
                    <a:pt x="109" y="1409"/>
                  </a:lnTo>
                  <a:lnTo>
                    <a:pt x="114" y="1417"/>
                  </a:lnTo>
                  <a:lnTo>
                    <a:pt x="118" y="1426"/>
                  </a:lnTo>
                  <a:lnTo>
                    <a:pt x="119" y="1442"/>
                  </a:lnTo>
                  <a:lnTo>
                    <a:pt x="119" y="1442"/>
                  </a:lnTo>
                  <a:lnTo>
                    <a:pt x="121" y="1449"/>
                  </a:lnTo>
                  <a:lnTo>
                    <a:pt x="125" y="1455"/>
                  </a:lnTo>
                  <a:lnTo>
                    <a:pt x="132" y="1464"/>
                  </a:lnTo>
                  <a:lnTo>
                    <a:pt x="132" y="1464"/>
                  </a:lnTo>
                  <a:lnTo>
                    <a:pt x="136" y="1471"/>
                  </a:lnTo>
                  <a:lnTo>
                    <a:pt x="138" y="1480"/>
                  </a:lnTo>
                  <a:lnTo>
                    <a:pt x="139" y="1487"/>
                  </a:lnTo>
                  <a:lnTo>
                    <a:pt x="143" y="1496"/>
                  </a:lnTo>
                  <a:lnTo>
                    <a:pt x="143" y="1496"/>
                  </a:lnTo>
                  <a:lnTo>
                    <a:pt x="147" y="1502"/>
                  </a:lnTo>
                  <a:lnTo>
                    <a:pt x="154" y="1505"/>
                  </a:lnTo>
                  <a:lnTo>
                    <a:pt x="159" y="1511"/>
                  </a:lnTo>
                  <a:lnTo>
                    <a:pt x="165" y="1516"/>
                  </a:lnTo>
                  <a:lnTo>
                    <a:pt x="165" y="1516"/>
                  </a:lnTo>
                  <a:lnTo>
                    <a:pt x="168" y="1520"/>
                  </a:lnTo>
                  <a:lnTo>
                    <a:pt x="168" y="1523"/>
                  </a:lnTo>
                  <a:lnTo>
                    <a:pt x="170" y="1534"/>
                  </a:lnTo>
                  <a:lnTo>
                    <a:pt x="168" y="1554"/>
                  </a:lnTo>
                  <a:lnTo>
                    <a:pt x="168" y="1554"/>
                  </a:lnTo>
                  <a:lnTo>
                    <a:pt x="168" y="1561"/>
                  </a:lnTo>
                  <a:lnTo>
                    <a:pt x="170" y="1569"/>
                  </a:lnTo>
                  <a:lnTo>
                    <a:pt x="174" y="1576"/>
                  </a:lnTo>
                  <a:lnTo>
                    <a:pt x="177" y="1581"/>
                  </a:lnTo>
                  <a:lnTo>
                    <a:pt x="181" y="1587"/>
                  </a:lnTo>
                  <a:lnTo>
                    <a:pt x="186" y="1590"/>
                  </a:lnTo>
                  <a:lnTo>
                    <a:pt x="194" y="1594"/>
                  </a:lnTo>
                  <a:lnTo>
                    <a:pt x="203" y="1596"/>
                  </a:lnTo>
                  <a:lnTo>
                    <a:pt x="203" y="1596"/>
                  </a:lnTo>
                  <a:lnTo>
                    <a:pt x="212" y="1596"/>
                  </a:lnTo>
                  <a:lnTo>
                    <a:pt x="221" y="1594"/>
                  </a:lnTo>
                  <a:lnTo>
                    <a:pt x="239" y="1590"/>
                  </a:lnTo>
                  <a:lnTo>
                    <a:pt x="239" y="1590"/>
                  </a:lnTo>
                  <a:lnTo>
                    <a:pt x="248" y="1589"/>
                  </a:lnTo>
                  <a:lnTo>
                    <a:pt x="257" y="1589"/>
                  </a:lnTo>
                  <a:lnTo>
                    <a:pt x="264" y="1589"/>
                  </a:lnTo>
                  <a:lnTo>
                    <a:pt x="271" y="1585"/>
                  </a:lnTo>
                  <a:lnTo>
                    <a:pt x="271" y="1585"/>
                  </a:lnTo>
                  <a:lnTo>
                    <a:pt x="275" y="1581"/>
                  </a:lnTo>
                  <a:lnTo>
                    <a:pt x="277" y="1578"/>
                  </a:lnTo>
                  <a:lnTo>
                    <a:pt x="281" y="1572"/>
                  </a:lnTo>
                  <a:lnTo>
                    <a:pt x="284" y="1570"/>
                  </a:lnTo>
                  <a:lnTo>
                    <a:pt x="284" y="1570"/>
                  </a:lnTo>
                  <a:lnTo>
                    <a:pt x="290" y="1567"/>
                  </a:lnTo>
                  <a:lnTo>
                    <a:pt x="297" y="1567"/>
                  </a:lnTo>
                  <a:lnTo>
                    <a:pt x="304" y="1565"/>
                  </a:lnTo>
                  <a:lnTo>
                    <a:pt x="308" y="1563"/>
                  </a:lnTo>
                  <a:lnTo>
                    <a:pt x="309" y="1561"/>
                  </a:lnTo>
                  <a:lnTo>
                    <a:pt x="309" y="1561"/>
                  </a:lnTo>
                  <a:lnTo>
                    <a:pt x="311" y="1556"/>
                  </a:lnTo>
                  <a:lnTo>
                    <a:pt x="313" y="1551"/>
                  </a:lnTo>
                  <a:lnTo>
                    <a:pt x="313" y="1545"/>
                  </a:lnTo>
                  <a:lnTo>
                    <a:pt x="313" y="1542"/>
                  </a:lnTo>
                  <a:lnTo>
                    <a:pt x="313" y="1542"/>
                  </a:lnTo>
                  <a:lnTo>
                    <a:pt x="317" y="1536"/>
                  </a:lnTo>
                  <a:lnTo>
                    <a:pt x="320" y="1531"/>
                  </a:lnTo>
                  <a:lnTo>
                    <a:pt x="331" y="1525"/>
                  </a:lnTo>
                  <a:lnTo>
                    <a:pt x="355" y="1516"/>
                  </a:lnTo>
                  <a:lnTo>
                    <a:pt x="355" y="1516"/>
                  </a:lnTo>
                  <a:lnTo>
                    <a:pt x="366" y="1511"/>
                  </a:lnTo>
                  <a:lnTo>
                    <a:pt x="375" y="1505"/>
                  </a:lnTo>
                  <a:lnTo>
                    <a:pt x="375" y="1505"/>
                  </a:lnTo>
                  <a:lnTo>
                    <a:pt x="389" y="1502"/>
                  </a:lnTo>
                  <a:lnTo>
                    <a:pt x="396" y="1500"/>
                  </a:lnTo>
                  <a:lnTo>
                    <a:pt x="402" y="1496"/>
                  </a:lnTo>
                  <a:lnTo>
                    <a:pt x="402" y="1496"/>
                  </a:lnTo>
                  <a:lnTo>
                    <a:pt x="411" y="1487"/>
                  </a:lnTo>
                  <a:lnTo>
                    <a:pt x="414" y="1478"/>
                  </a:lnTo>
                  <a:lnTo>
                    <a:pt x="418" y="1467"/>
                  </a:lnTo>
                  <a:lnTo>
                    <a:pt x="420" y="1456"/>
                  </a:lnTo>
                  <a:lnTo>
                    <a:pt x="420" y="1456"/>
                  </a:lnTo>
                  <a:lnTo>
                    <a:pt x="422" y="1435"/>
                  </a:lnTo>
                  <a:lnTo>
                    <a:pt x="422" y="1424"/>
                  </a:lnTo>
                  <a:lnTo>
                    <a:pt x="418" y="1411"/>
                  </a:lnTo>
                  <a:lnTo>
                    <a:pt x="418" y="1411"/>
                  </a:lnTo>
                  <a:lnTo>
                    <a:pt x="416" y="1406"/>
                  </a:lnTo>
                  <a:lnTo>
                    <a:pt x="413" y="1402"/>
                  </a:lnTo>
                  <a:lnTo>
                    <a:pt x="404" y="1397"/>
                  </a:lnTo>
                  <a:lnTo>
                    <a:pt x="395" y="1391"/>
                  </a:lnTo>
                  <a:lnTo>
                    <a:pt x="391" y="1390"/>
                  </a:lnTo>
                  <a:lnTo>
                    <a:pt x="387" y="1384"/>
                  </a:lnTo>
                  <a:lnTo>
                    <a:pt x="387" y="1384"/>
                  </a:lnTo>
                  <a:lnTo>
                    <a:pt x="380" y="1375"/>
                  </a:lnTo>
                  <a:lnTo>
                    <a:pt x="376" y="1371"/>
                  </a:lnTo>
                  <a:lnTo>
                    <a:pt x="369" y="1373"/>
                  </a:lnTo>
                  <a:lnTo>
                    <a:pt x="369" y="1373"/>
                  </a:lnTo>
                  <a:lnTo>
                    <a:pt x="366" y="1375"/>
                  </a:lnTo>
                  <a:lnTo>
                    <a:pt x="362" y="1379"/>
                  </a:lnTo>
                  <a:lnTo>
                    <a:pt x="357" y="1388"/>
                  </a:lnTo>
                  <a:lnTo>
                    <a:pt x="353" y="1397"/>
                  </a:lnTo>
                  <a:lnTo>
                    <a:pt x="349" y="1400"/>
                  </a:lnTo>
                  <a:lnTo>
                    <a:pt x="344" y="1402"/>
                  </a:lnTo>
                  <a:lnTo>
                    <a:pt x="344" y="1402"/>
                  </a:lnTo>
                  <a:lnTo>
                    <a:pt x="338" y="1404"/>
                  </a:lnTo>
                  <a:lnTo>
                    <a:pt x="331" y="1402"/>
                  </a:lnTo>
                  <a:lnTo>
                    <a:pt x="317" y="1397"/>
                  </a:lnTo>
                  <a:lnTo>
                    <a:pt x="304" y="1388"/>
                  </a:lnTo>
                  <a:lnTo>
                    <a:pt x="293" y="1381"/>
                  </a:lnTo>
                  <a:lnTo>
                    <a:pt x="293" y="1381"/>
                  </a:lnTo>
                  <a:lnTo>
                    <a:pt x="282" y="1371"/>
                  </a:lnTo>
                  <a:lnTo>
                    <a:pt x="281" y="1364"/>
                  </a:lnTo>
                  <a:lnTo>
                    <a:pt x="277" y="1359"/>
                  </a:lnTo>
                  <a:lnTo>
                    <a:pt x="277" y="1359"/>
                  </a:lnTo>
                  <a:lnTo>
                    <a:pt x="277" y="1346"/>
                  </a:lnTo>
                  <a:lnTo>
                    <a:pt x="277" y="1341"/>
                  </a:lnTo>
                  <a:lnTo>
                    <a:pt x="277" y="1335"/>
                  </a:lnTo>
                  <a:lnTo>
                    <a:pt x="277" y="1335"/>
                  </a:lnTo>
                  <a:lnTo>
                    <a:pt x="273" y="1328"/>
                  </a:lnTo>
                  <a:lnTo>
                    <a:pt x="268" y="1321"/>
                  </a:lnTo>
                  <a:lnTo>
                    <a:pt x="257" y="1308"/>
                  </a:lnTo>
                  <a:lnTo>
                    <a:pt x="257" y="1308"/>
                  </a:lnTo>
                  <a:lnTo>
                    <a:pt x="252" y="1301"/>
                  </a:lnTo>
                  <a:lnTo>
                    <a:pt x="250" y="1297"/>
                  </a:lnTo>
                  <a:lnTo>
                    <a:pt x="248" y="1292"/>
                  </a:lnTo>
                  <a:lnTo>
                    <a:pt x="248" y="1292"/>
                  </a:lnTo>
                  <a:lnTo>
                    <a:pt x="250" y="1286"/>
                  </a:lnTo>
                  <a:lnTo>
                    <a:pt x="252" y="1281"/>
                  </a:lnTo>
                  <a:lnTo>
                    <a:pt x="255" y="1276"/>
                  </a:lnTo>
                  <a:lnTo>
                    <a:pt x="259" y="1272"/>
                  </a:lnTo>
                  <a:lnTo>
                    <a:pt x="264" y="1270"/>
                  </a:lnTo>
                  <a:lnTo>
                    <a:pt x="270" y="1268"/>
                  </a:lnTo>
                  <a:lnTo>
                    <a:pt x="275" y="1270"/>
                  </a:lnTo>
                  <a:lnTo>
                    <a:pt x="279" y="1272"/>
                  </a:lnTo>
                  <a:lnTo>
                    <a:pt x="279" y="1272"/>
                  </a:lnTo>
                  <a:lnTo>
                    <a:pt x="282" y="1276"/>
                  </a:lnTo>
                  <a:lnTo>
                    <a:pt x="286" y="1281"/>
                  </a:lnTo>
                  <a:lnTo>
                    <a:pt x="290" y="1290"/>
                  </a:lnTo>
                  <a:lnTo>
                    <a:pt x="291" y="1299"/>
                  </a:lnTo>
                  <a:lnTo>
                    <a:pt x="295" y="1310"/>
                  </a:lnTo>
                  <a:lnTo>
                    <a:pt x="295" y="1310"/>
                  </a:lnTo>
                  <a:lnTo>
                    <a:pt x="299" y="1315"/>
                  </a:lnTo>
                  <a:lnTo>
                    <a:pt x="302" y="1321"/>
                  </a:lnTo>
                  <a:lnTo>
                    <a:pt x="308" y="1324"/>
                  </a:lnTo>
                  <a:lnTo>
                    <a:pt x="313" y="1326"/>
                  </a:lnTo>
                  <a:lnTo>
                    <a:pt x="326" y="1328"/>
                  </a:lnTo>
                  <a:lnTo>
                    <a:pt x="338" y="1330"/>
                  </a:lnTo>
                  <a:lnTo>
                    <a:pt x="338" y="1330"/>
                  </a:lnTo>
                  <a:lnTo>
                    <a:pt x="351" y="1328"/>
                  </a:lnTo>
                  <a:lnTo>
                    <a:pt x="362" y="1330"/>
                  </a:lnTo>
                  <a:lnTo>
                    <a:pt x="373" y="1335"/>
                  </a:lnTo>
                  <a:lnTo>
                    <a:pt x="384" y="1343"/>
                  </a:lnTo>
                  <a:lnTo>
                    <a:pt x="384" y="1343"/>
                  </a:lnTo>
                  <a:lnTo>
                    <a:pt x="396" y="1355"/>
                  </a:lnTo>
                  <a:lnTo>
                    <a:pt x="404" y="1361"/>
                  </a:lnTo>
                  <a:lnTo>
                    <a:pt x="413" y="1364"/>
                  </a:lnTo>
                  <a:lnTo>
                    <a:pt x="413" y="1364"/>
                  </a:lnTo>
                  <a:lnTo>
                    <a:pt x="429" y="1366"/>
                  </a:lnTo>
                  <a:lnTo>
                    <a:pt x="445" y="1370"/>
                  </a:lnTo>
                  <a:lnTo>
                    <a:pt x="445" y="1370"/>
                  </a:lnTo>
                  <a:lnTo>
                    <a:pt x="456" y="1370"/>
                  </a:lnTo>
                  <a:lnTo>
                    <a:pt x="467" y="1370"/>
                  </a:lnTo>
                  <a:lnTo>
                    <a:pt x="480" y="1368"/>
                  </a:lnTo>
                  <a:lnTo>
                    <a:pt x="490" y="1364"/>
                  </a:lnTo>
                  <a:lnTo>
                    <a:pt x="490" y="1364"/>
                  </a:lnTo>
                  <a:lnTo>
                    <a:pt x="501" y="1361"/>
                  </a:lnTo>
                  <a:lnTo>
                    <a:pt x="514" y="1357"/>
                  </a:lnTo>
                  <a:lnTo>
                    <a:pt x="519" y="1355"/>
                  </a:lnTo>
                  <a:lnTo>
                    <a:pt x="525" y="1357"/>
                  </a:lnTo>
                  <a:lnTo>
                    <a:pt x="530" y="1359"/>
                  </a:lnTo>
                  <a:lnTo>
                    <a:pt x="536" y="1362"/>
                  </a:lnTo>
                  <a:lnTo>
                    <a:pt x="536" y="1362"/>
                  </a:lnTo>
                  <a:lnTo>
                    <a:pt x="539" y="1366"/>
                  </a:lnTo>
                  <a:lnTo>
                    <a:pt x="543" y="1371"/>
                  </a:lnTo>
                  <a:lnTo>
                    <a:pt x="545" y="1381"/>
                  </a:lnTo>
                  <a:lnTo>
                    <a:pt x="548" y="1391"/>
                  </a:lnTo>
                  <a:lnTo>
                    <a:pt x="552" y="1400"/>
                  </a:lnTo>
                  <a:lnTo>
                    <a:pt x="552" y="1400"/>
                  </a:lnTo>
                  <a:lnTo>
                    <a:pt x="557" y="1406"/>
                  </a:lnTo>
                  <a:lnTo>
                    <a:pt x="565" y="1411"/>
                  </a:lnTo>
                  <a:lnTo>
                    <a:pt x="572" y="1413"/>
                  </a:lnTo>
                  <a:lnTo>
                    <a:pt x="577" y="1419"/>
                  </a:lnTo>
                  <a:lnTo>
                    <a:pt x="577" y="1419"/>
                  </a:lnTo>
                  <a:lnTo>
                    <a:pt x="581" y="1422"/>
                  </a:lnTo>
                  <a:lnTo>
                    <a:pt x="581" y="1426"/>
                  </a:lnTo>
                  <a:lnTo>
                    <a:pt x="581" y="1428"/>
                  </a:lnTo>
                  <a:lnTo>
                    <a:pt x="579" y="1429"/>
                  </a:lnTo>
                  <a:lnTo>
                    <a:pt x="574" y="1435"/>
                  </a:lnTo>
                  <a:lnTo>
                    <a:pt x="572" y="1438"/>
                  </a:lnTo>
                  <a:lnTo>
                    <a:pt x="570" y="1442"/>
                  </a:lnTo>
                  <a:lnTo>
                    <a:pt x="570" y="1442"/>
                  </a:lnTo>
                  <a:lnTo>
                    <a:pt x="572" y="1449"/>
                  </a:lnTo>
                  <a:lnTo>
                    <a:pt x="576" y="1456"/>
                  </a:lnTo>
                  <a:lnTo>
                    <a:pt x="583" y="1460"/>
                  </a:lnTo>
                  <a:lnTo>
                    <a:pt x="590" y="1460"/>
                  </a:lnTo>
                  <a:lnTo>
                    <a:pt x="590" y="1460"/>
                  </a:lnTo>
                  <a:lnTo>
                    <a:pt x="597" y="1460"/>
                  </a:lnTo>
                  <a:lnTo>
                    <a:pt x="601" y="1456"/>
                  </a:lnTo>
                  <a:lnTo>
                    <a:pt x="608" y="1444"/>
                  </a:lnTo>
                  <a:lnTo>
                    <a:pt x="608" y="1444"/>
                  </a:lnTo>
                  <a:lnTo>
                    <a:pt x="610" y="1440"/>
                  </a:lnTo>
                  <a:lnTo>
                    <a:pt x="615" y="1437"/>
                  </a:lnTo>
                  <a:lnTo>
                    <a:pt x="619" y="1438"/>
                  </a:lnTo>
                  <a:lnTo>
                    <a:pt x="621" y="1442"/>
                  </a:lnTo>
                  <a:lnTo>
                    <a:pt x="621" y="1442"/>
                  </a:lnTo>
                  <a:lnTo>
                    <a:pt x="623" y="1451"/>
                  </a:lnTo>
                  <a:lnTo>
                    <a:pt x="623" y="1462"/>
                  </a:lnTo>
                  <a:lnTo>
                    <a:pt x="619" y="1480"/>
                  </a:lnTo>
                  <a:lnTo>
                    <a:pt x="619" y="1480"/>
                  </a:lnTo>
                  <a:lnTo>
                    <a:pt x="619" y="1493"/>
                  </a:lnTo>
                  <a:lnTo>
                    <a:pt x="623" y="1504"/>
                  </a:lnTo>
                  <a:lnTo>
                    <a:pt x="626" y="1514"/>
                  </a:lnTo>
                  <a:lnTo>
                    <a:pt x="632" y="1525"/>
                  </a:lnTo>
                  <a:lnTo>
                    <a:pt x="632" y="1525"/>
                  </a:lnTo>
                  <a:lnTo>
                    <a:pt x="637" y="1536"/>
                  </a:lnTo>
                  <a:lnTo>
                    <a:pt x="643" y="1547"/>
                  </a:lnTo>
                  <a:lnTo>
                    <a:pt x="646" y="1569"/>
                  </a:lnTo>
                  <a:lnTo>
                    <a:pt x="646" y="1569"/>
                  </a:lnTo>
                  <a:lnTo>
                    <a:pt x="650" y="1587"/>
                  </a:lnTo>
                  <a:lnTo>
                    <a:pt x="653" y="1605"/>
                  </a:lnTo>
                  <a:lnTo>
                    <a:pt x="653" y="1605"/>
                  </a:lnTo>
                  <a:lnTo>
                    <a:pt x="659" y="1628"/>
                  </a:lnTo>
                  <a:lnTo>
                    <a:pt x="664" y="1652"/>
                  </a:lnTo>
                  <a:lnTo>
                    <a:pt x="664" y="1652"/>
                  </a:lnTo>
                  <a:lnTo>
                    <a:pt x="666" y="1659"/>
                  </a:lnTo>
                  <a:lnTo>
                    <a:pt x="670" y="1666"/>
                  </a:lnTo>
                  <a:lnTo>
                    <a:pt x="673" y="1674"/>
                  </a:lnTo>
                  <a:lnTo>
                    <a:pt x="679" y="1679"/>
                  </a:lnTo>
                  <a:lnTo>
                    <a:pt x="686" y="1683"/>
                  </a:lnTo>
                  <a:lnTo>
                    <a:pt x="693" y="1684"/>
                  </a:lnTo>
                  <a:lnTo>
                    <a:pt x="700" y="1684"/>
                  </a:lnTo>
                  <a:lnTo>
                    <a:pt x="708" y="1681"/>
                  </a:lnTo>
                  <a:lnTo>
                    <a:pt x="708" y="1681"/>
                  </a:lnTo>
                  <a:lnTo>
                    <a:pt x="715" y="1677"/>
                  </a:lnTo>
                  <a:lnTo>
                    <a:pt x="720" y="1670"/>
                  </a:lnTo>
                  <a:lnTo>
                    <a:pt x="724" y="1663"/>
                  </a:lnTo>
                  <a:lnTo>
                    <a:pt x="726" y="1654"/>
                  </a:lnTo>
                  <a:lnTo>
                    <a:pt x="726" y="1654"/>
                  </a:lnTo>
                  <a:lnTo>
                    <a:pt x="728" y="1637"/>
                  </a:lnTo>
                  <a:lnTo>
                    <a:pt x="728" y="1637"/>
                  </a:lnTo>
                  <a:lnTo>
                    <a:pt x="731" y="1630"/>
                  </a:lnTo>
                  <a:lnTo>
                    <a:pt x="735" y="1623"/>
                  </a:lnTo>
                  <a:lnTo>
                    <a:pt x="735" y="1623"/>
                  </a:lnTo>
                  <a:lnTo>
                    <a:pt x="735" y="1616"/>
                  </a:lnTo>
                  <a:lnTo>
                    <a:pt x="735" y="1610"/>
                  </a:lnTo>
                  <a:lnTo>
                    <a:pt x="731" y="1598"/>
                  </a:lnTo>
                  <a:lnTo>
                    <a:pt x="731" y="1598"/>
                  </a:lnTo>
                  <a:lnTo>
                    <a:pt x="729" y="1583"/>
                  </a:lnTo>
                  <a:lnTo>
                    <a:pt x="731" y="1576"/>
                  </a:lnTo>
                  <a:lnTo>
                    <a:pt x="733" y="1569"/>
                  </a:lnTo>
                  <a:lnTo>
                    <a:pt x="733" y="1569"/>
                  </a:lnTo>
                  <a:lnTo>
                    <a:pt x="738" y="1563"/>
                  </a:lnTo>
                  <a:lnTo>
                    <a:pt x="744" y="1560"/>
                  </a:lnTo>
                  <a:lnTo>
                    <a:pt x="744" y="1560"/>
                  </a:lnTo>
                  <a:lnTo>
                    <a:pt x="748" y="1554"/>
                  </a:lnTo>
                  <a:lnTo>
                    <a:pt x="751" y="1549"/>
                  </a:lnTo>
                  <a:lnTo>
                    <a:pt x="751" y="1549"/>
                  </a:lnTo>
                  <a:lnTo>
                    <a:pt x="757" y="1542"/>
                  </a:lnTo>
                  <a:lnTo>
                    <a:pt x="762" y="1538"/>
                  </a:lnTo>
                  <a:lnTo>
                    <a:pt x="776" y="1529"/>
                  </a:lnTo>
                  <a:lnTo>
                    <a:pt x="776" y="1529"/>
                  </a:lnTo>
                  <a:lnTo>
                    <a:pt x="791" y="1522"/>
                  </a:lnTo>
                  <a:lnTo>
                    <a:pt x="804" y="1513"/>
                  </a:lnTo>
                  <a:lnTo>
                    <a:pt x="814" y="1502"/>
                  </a:lnTo>
                  <a:lnTo>
                    <a:pt x="820" y="1496"/>
                  </a:lnTo>
                  <a:lnTo>
                    <a:pt x="824" y="1489"/>
                  </a:lnTo>
                  <a:lnTo>
                    <a:pt x="824" y="1489"/>
                  </a:lnTo>
                  <a:lnTo>
                    <a:pt x="829" y="1482"/>
                  </a:lnTo>
                  <a:lnTo>
                    <a:pt x="833" y="1476"/>
                  </a:lnTo>
                  <a:lnTo>
                    <a:pt x="842" y="1466"/>
                  </a:lnTo>
                  <a:lnTo>
                    <a:pt x="842" y="1466"/>
                  </a:lnTo>
                  <a:lnTo>
                    <a:pt x="847" y="1460"/>
                  </a:lnTo>
                  <a:lnTo>
                    <a:pt x="852" y="1455"/>
                  </a:lnTo>
                  <a:lnTo>
                    <a:pt x="852" y="1455"/>
                  </a:lnTo>
                  <a:lnTo>
                    <a:pt x="858" y="1455"/>
                  </a:lnTo>
                  <a:lnTo>
                    <a:pt x="865" y="1453"/>
                  </a:lnTo>
                  <a:lnTo>
                    <a:pt x="871" y="1453"/>
                  </a:lnTo>
                  <a:lnTo>
                    <a:pt x="876" y="1449"/>
                  </a:lnTo>
                  <a:lnTo>
                    <a:pt x="876" y="1449"/>
                  </a:lnTo>
                  <a:lnTo>
                    <a:pt x="881" y="1446"/>
                  </a:lnTo>
                  <a:lnTo>
                    <a:pt x="885" y="1438"/>
                  </a:lnTo>
                  <a:lnTo>
                    <a:pt x="889" y="1433"/>
                  </a:lnTo>
                  <a:lnTo>
                    <a:pt x="894" y="1429"/>
                  </a:lnTo>
                  <a:lnTo>
                    <a:pt x="894" y="1429"/>
                  </a:lnTo>
                  <a:lnTo>
                    <a:pt x="898" y="1429"/>
                  </a:lnTo>
                  <a:lnTo>
                    <a:pt x="901" y="1431"/>
                  </a:lnTo>
                  <a:lnTo>
                    <a:pt x="909" y="1437"/>
                  </a:lnTo>
                  <a:lnTo>
                    <a:pt x="909" y="1437"/>
                  </a:lnTo>
                  <a:lnTo>
                    <a:pt x="912" y="1444"/>
                  </a:lnTo>
                  <a:lnTo>
                    <a:pt x="916" y="1451"/>
                  </a:lnTo>
                  <a:lnTo>
                    <a:pt x="919" y="1460"/>
                  </a:lnTo>
                  <a:lnTo>
                    <a:pt x="923" y="1467"/>
                  </a:lnTo>
                  <a:lnTo>
                    <a:pt x="923" y="1467"/>
                  </a:lnTo>
                  <a:lnTo>
                    <a:pt x="927" y="1469"/>
                  </a:lnTo>
                  <a:lnTo>
                    <a:pt x="929" y="1471"/>
                  </a:lnTo>
                  <a:lnTo>
                    <a:pt x="936" y="1475"/>
                  </a:lnTo>
                  <a:lnTo>
                    <a:pt x="936" y="1475"/>
                  </a:lnTo>
                  <a:lnTo>
                    <a:pt x="939" y="1478"/>
                  </a:lnTo>
                  <a:lnTo>
                    <a:pt x="941" y="1482"/>
                  </a:lnTo>
                  <a:lnTo>
                    <a:pt x="943" y="1491"/>
                  </a:lnTo>
                  <a:lnTo>
                    <a:pt x="943" y="1491"/>
                  </a:lnTo>
                  <a:lnTo>
                    <a:pt x="947" y="1500"/>
                  </a:lnTo>
                  <a:lnTo>
                    <a:pt x="952" y="1507"/>
                  </a:lnTo>
                  <a:lnTo>
                    <a:pt x="952" y="1507"/>
                  </a:lnTo>
                  <a:lnTo>
                    <a:pt x="954" y="1513"/>
                  </a:lnTo>
                  <a:lnTo>
                    <a:pt x="954" y="1518"/>
                  </a:lnTo>
                  <a:lnTo>
                    <a:pt x="952" y="1529"/>
                  </a:lnTo>
                  <a:lnTo>
                    <a:pt x="952" y="1529"/>
                  </a:lnTo>
                  <a:lnTo>
                    <a:pt x="950" y="1534"/>
                  </a:lnTo>
                  <a:lnTo>
                    <a:pt x="948" y="1540"/>
                  </a:lnTo>
                  <a:lnTo>
                    <a:pt x="948" y="1547"/>
                  </a:lnTo>
                  <a:lnTo>
                    <a:pt x="950" y="1549"/>
                  </a:lnTo>
                  <a:lnTo>
                    <a:pt x="952" y="1552"/>
                  </a:lnTo>
                  <a:lnTo>
                    <a:pt x="952" y="1552"/>
                  </a:lnTo>
                  <a:lnTo>
                    <a:pt x="956" y="1552"/>
                  </a:lnTo>
                  <a:lnTo>
                    <a:pt x="961" y="1551"/>
                  </a:lnTo>
                  <a:lnTo>
                    <a:pt x="970" y="1547"/>
                  </a:lnTo>
                  <a:lnTo>
                    <a:pt x="970" y="1547"/>
                  </a:lnTo>
                  <a:lnTo>
                    <a:pt x="979" y="1538"/>
                  </a:lnTo>
                  <a:lnTo>
                    <a:pt x="985" y="1536"/>
                  </a:lnTo>
                  <a:lnTo>
                    <a:pt x="988" y="1536"/>
                  </a:lnTo>
                  <a:lnTo>
                    <a:pt x="992" y="1538"/>
                  </a:lnTo>
                  <a:lnTo>
                    <a:pt x="992" y="1538"/>
                  </a:lnTo>
                  <a:lnTo>
                    <a:pt x="995" y="1543"/>
                  </a:lnTo>
                  <a:lnTo>
                    <a:pt x="999" y="1549"/>
                  </a:lnTo>
                  <a:lnTo>
                    <a:pt x="1005" y="1561"/>
                  </a:lnTo>
                  <a:lnTo>
                    <a:pt x="1008" y="1576"/>
                  </a:lnTo>
                  <a:lnTo>
                    <a:pt x="1010" y="1589"/>
                  </a:lnTo>
                  <a:lnTo>
                    <a:pt x="1010" y="1589"/>
                  </a:lnTo>
                  <a:lnTo>
                    <a:pt x="1015" y="1614"/>
                  </a:lnTo>
                  <a:lnTo>
                    <a:pt x="1019" y="1625"/>
                  </a:lnTo>
                  <a:lnTo>
                    <a:pt x="1021" y="1637"/>
                  </a:lnTo>
                  <a:lnTo>
                    <a:pt x="1021" y="1637"/>
                  </a:lnTo>
                  <a:lnTo>
                    <a:pt x="1021" y="1654"/>
                  </a:lnTo>
                  <a:lnTo>
                    <a:pt x="1019" y="1668"/>
                  </a:lnTo>
                  <a:lnTo>
                    <a:pt x="1019" y="1683"/>
                  </a:lnTo>
                  <a:lnTo>
                    <a:pt x="1021" y="1690"/>
                  </a:lnTo>
                  <a:lnTo>
                    <a:pt x="1024" y="1699"/>
                  </a:lnTo>
                  <a:lnTo>
                    <a:pt x="1024" y="1699"/>
                  </a:lnTo>
                  <a:lnTo>
                    <a:pt x="1030" y="1706"/>
                  </a:lnTo>
                  <a:lnTo>
                    <a:pt x="1035" y="1715"/>
                  </a:lnTo>
                  <a:lnTo>
                    <a:pt x="1035" y="1715"/>
                  </a:lnTo>
                  <a:lnTo>
                    <a:pt x="1039" y="1724"/>
                  </a:lnTo>
                  <a:lnTo>
                    <a:pt x="1041" y="1735"/>
                  </a:lnTo>
                  <a:lnTo>
                    <a:pt x="1043" y="1755"/>
                  </a:lnTo>
                  <a:lnTo>
                    <a:pt x="1043" y="1755"/>
                  </a:lnTo>
                  <a:lnTo>
                    <a:pt x="1046" y="1777"/>
                  </a:lnTo>
                  <a:lnTo>
                    <a:pt x="1048" y="1788"/>
                  </a:lnTo>
                  <a:lnTo>
                    <a:pt x="1053" y="1797"/>
                  </a:lnTo>
                  <a:lnTo>
                    <a:pt x="1053" y="1797"/>
                  </a:lnTo>
                  <a:lnTo>
                    <a:pt x="1062" y="1806"/>
                  </a:lnTo>
                  <a:lnTo>
                    <a:pt x="1071" y="1813"/>
                  </a:lnTo>
                  <a:lnTo>
                    <a:pt x="1071" y="1813"/>
                  </a:lnTo>
                  <a:lnTo>
                    <a:pt x="1077" y="1817"/>
                  </a:lnTo>
                  <a:lnTo>
                    <a:pt x="1084" y="1818"/>
                  </a:lnTo>
                  <a:lnTo>
                    <a:pt x="1090" y="1820"/>
                  </a:lnTo>
                  <a:lnTo>
                    <a:pt x="1097" y="1818"/>
                  </a:lnTo>
                  <a:lnTo>
                    <a:pt x="1097" y="1818"/>
                  </a:lnTo>
                  <a:lnTo>
                    <a:pt x="1099" y="1815"/>
                  </a:lnTo>
                  <a:lnTo>
                    <a:pt x="1100" y="1808"/>
                  </a:lnTo>
                  <a:lnTo>
                    <a:pt x="1099" y="1802"/>
                  </a:lnTo>
                  <a:lnTo>
                    <a:pt x="1097" y="1797"/>
                  </a:lnTo>
                  <a:lnTo>
                    <a:pt x="1097" y="1797"/>
                  </a:lnTo>
                  <a:lnTo>
                    <a:pt x="1091" y="1782"/>
                  </a:lnTo>
                  <a:lnTo>
                    <a:pt x="1086" y="1768"/>
                  </a:lnTo>
                  <a:lnTo>
                    <a:pt x="1086" y="1768"/>
                  </a:lnTo>
                  <a:lnTo>
                    <a:pt x="1082" y="1751"/>
                  </a:lnTo>
                  <a:lnTo>
                    <a:pt x="1079" y="1744"/>
                  </a:lnTo>
                  <a:lnTo>
                    <a:pt x="1075" y="1737"/>
                  </a:lnTo>
                  <a:lnTo>
                    <a:pt x="1075" y="1737"/>
                  </a:lnTo>
                  <a:lnTo>
                    <a:pt x="1071" y="1730"/>
                  </a:lnTo>
                  <a:lnTo>
                    <a:pt x="1064" y="1722"/>
                  </a:lnTo>
                  <a:lnTo>
                    <a:pt x="1052" y="1710"/>
                  </a:lnTo>
                  <a:lnTo>
                    <a:pt x="1041" y="1697"/>
                  </a:lnTo>
                  <a:lnTo>
                    <a:pt x="1035" y="1690"/>
                  </a:lnTo>
                  <a:lnTo>
                    <a:pt x="1032" y="1681"/>
                  </a:lnTo>
                  <a:lnTo>
                    <a:pt x="1032" y="1681"/>
                  </a:lnTo>
                  <a:lnTo>
                    <a:pt x="1030" y="1670"/>
                  </a:lnTo>
                  <a:lnTo>
                    <a:pt x="1032" y="1657"/>
                  </a:lnTo>
                  <a:lnTo>
                    <a:pt x="1033" y="1632"/>
                  </a:lnTo>
                  <a:lnTo>
                    <a:pt x="1033" y="1632"/>
                  </a:lnTo>
                  <a:lnTo>
                    <a:pt x="1037" y="1621"/>
                  </a:lnTo>
                  <a:lnTo>
                    <a:pt x="1039" y="1616"/>
                  </a:lnTo>
                  <a:lnTo>
                    <a:pt x="1043" y="1612"/>
                  </a:lnTo>
                  <a:lnTo>
                    <a:pt x="1043" y="1612"/>
                  </a:lnTo>
                  <a:lnTo>
                    <a:pt x="1048" y="1612"/>
                  </a:lnTo>
                  <a:lnTo>
                    <a:pt x="1053" y="1616"/>
                  </a:lnTo>
                  <a:lnTo>
                    <a:pt x="1066" y="1623"/>
                  </a:lnTo>
                  <a:lnTo>
                    <a:pt x="1066" y="1623"/>
                  </a:lnTo>
                  <a:lnTo>
                    <a:pt x="1073" y="1627"/>
                  </a:lnTo>
                  <a:lnTo>
                    <a:pt x="1081" y="1632"/>
                  </a:lnTo>
                  <a:lnTo>
                    <a:pt x="1088" y="1639"/>
                  </a:lnTo>
                  <a:lnTo>
                    <a:pt x="1093" y="1646"/>
                  </a:lnTo>
                  <a:lnTo>
                    <a:pt x="1093" y="1646"/>
                  </a:lnTo>
                  <a:lnTo>
                    <a:pt x="1102" y="1668"/>
                  </a:lnTo>
                  <a:lnTo>
                    <a:pt x="1110" y="1679"/>
                  </a:lnTo>
                  <a:lnTo>
                    <a:pt x="1117" y="1686"/>
                  </a:lnTo>
                  <a:lnTo>
                    <a:pt x="1117" y="1686"/>
                  </a:lnTo>
                  <a:lnTo>
                    <a:pt x="1122" y="1690"/>
                  </a:lnTo>
                  <a:lnTo>
                    <a:pt x="1128" y="1688"/>
                  </a:lnTo>
                  <a:lnTo>
                    <a:pt x="1133" y="1684"/>
                  </a:lnTo>
                  <a:lnTo>
                    <a:pt x="1138" y="1677"/>
                  </a:lnTo>
                  <a:lnTo>
                    <a:pt x="1138" y="1677"/>
                  </a:lnTo>
                  <a:lnTo>
                    <a:pt x="1144" y="1668"/>
                  </a:lnTo>
                  <a:lnTo>
                    <a:pt x="1151" y="1661"/>
                  </a:lnTo>
                  <a:lnTo>
                    <a:pt x="1166" y="1645"/>
                  </a:lnTo>
                  <a:lnTo>
                    <a:pt x="1166" y="1645"/>
                  </a:lnTo>
                  <a:lnTo>
                    <a:pt x="1175" y="1637"/>
                  </a:lnTo>
                  <a:lnTo>
                    <a:pt x="1180" y="1627"/>
                  </a:lnTo>
                  <a:lnTo>
                    <a:pt x="1180" y="1627"/>
                  </a:lnTo>
                  <a:lnTo>
                    <a:pt x="1182" y="1618"/>
                  </a:lnTo>
                  <a:lnTo>
                    <a:pt x="1184" y="1608"/>
                  </a:lnTo>
                  <a:lnTo>
                    <a:pt x="1182" y="1589"/>
                  </a:lnTo>
                  <a:lnTo>
                    <a:pt x="1178" y="1570"/>
                  </a:lnTo>
                  <a:lnTo>
                    <a:pt x="1171" y="1552"/>
                  </a:lnTo>
                  <a:lnTo>
                    <a:pt x="1171" y="1552"/>
                  </a:lnTo>
                  <a:lnTo>
                    <a:pt x="1160" y="1538"/>
                  </a:lnTo>
                  <a:lnTo>
                    <a:pt x="1149" y="1525"/>
                  </a:lnTo>
                  <a:lnTo>
                    <a:pt x="1140" y="1509"/>
                  </a:lnTo>
                  <a:lnTo>
                    <a:pt x="1137" y="1502"/>
                  </a:lnTo>
                  <a:lnTo>
                    <a:pt x="1137" y="1494"/>
                  </a:lnTo>
                  <a:lnTo>
                    <a:pt x="1137" y="1494"/>
                  </a:lnTo>
                  <a:lnTo>
                    <a:pt x="1137" y="1482"/>
                  </a:lnTo>
                  <a:lnTo>
                    <a:pt x="1140" y="1471"/>
                  </a:lnTo>
                  <a:lnTo>
                    <a:pt x="1146" y="1460"/>
                  </a:lnTo>
                  <a:lnTo>
                    <a:pt x="1153" y="1453"/>
                  </a:lnTo>
                  <a:lnTo>
                    <a:pt x="1160" y="1447"/>
                  </a:lnTo>
                  <a:lnTo>
                    <a:pt x="1169" y="1446"/>
                  </a:lnTo>
                  <a:lnTo>
                    <a:pt x="1175" y="1446"/>
                  </a:lnTo>
                  <a:lnTo>
                    <a:pt x="1180" y="1447"/>
                  </a:lnTo>
                  <a:lnTo>
                    <a:pt x="1186" y="1451"/>
                  </a:lnTo>
                  <a:lnTo>
                    <a:pt x="1189" y="1456"/>
                  </a:lnTo>
                  <a:lnTo>
                    <a:pt x="1189" y="1456"/>
                  </a:lnTo>
                  <a:lnTo>
                    <a:pt x="1195" y="1460"/>
                  </a:lnTo>
                  <a:lnTo>
                    <a:pt x="1198" y="1460"/>
                  </a:lnTo>
                  <a:lnTo>
                    <a:pt x="1202" y="1458"/>
                  </a:lnTo>
                  <a:lnTo>
                    <a:pt x="1205" y="1453"/>
                  </a:lnTo>
                  <a:lnTo>
                    <a:pt x="1205" y="1453"/>
                  </a:lnTo>
                  <a:lnTo>
                    <a:pt x="1213" y="1444"/>
                  </a:lnTo>
                  <a:lnTo>
                    <a:pt x="1220" y="1438"/>
                  </a:lnTo>
                  <a:lnTo>
                    <a:pt x="1227" y="1435"/>
                  </a:lnTo>
                  <a:lnTo>
                    <a:pt x="1238" y="1431"/>
                  </a:lnTo>
                  <a:lnTo>
                    <a:pt x="1238" y="1431"/>
                  </a:lnTo>
                  <a:lnTo>
                    <a:pt x="1262" y="1426"/>
                  </a:lnTo>
                  <a:lnTo>
                    <a:pt x="1274" y="1422"/>
                  </a:lnTo>
                  <a:lnTo>
                    <a:pt x="1285" y="1419"/>
                  </a:lnTo>
                  <a:lnTo>
                    <a:pt x="1285" y="1419"/>
                  </a:lnTo>
                  <a:lnTo>
                    <a:pt x="1292" y="1413"/>
                  </a:lnTo>
                  <a:lnTo>
                    <a:pt x="1300" y="1408"/>
                  </a:lnTo>
                  <a:lnTo>
                    <a:pt x="1300" y="1408"/>
                  </a:lnTo>
                  <a:lnTo>
                    <a:pt x="1305" y="1402"/>
                  </a:lnTo>
                  <a:lnTo>
                    <a:pt x="1309" y="1395"/>
                  </a:lnTo>
                  <a:lnTo>
                    <a:pt x="1316" y="1382"/>
                  </a:lnTo>
                  <a:lnTo>
                    <a:pt x="1319" y="1366"/>
                  </a:lnTo>
                  <a:lnTo>
                    <a:pt x="1325" y="1352"/>
                  </a:lnTo>
                  <a:lnTo>
                    <a:pt x="1325" y="1352"/>
                  </a:lnTo>
                  <a:lnTo>
                    <a:pt x="1329" y="1344"/>
                  </a:lnTo>
                  <a:lnTo>
                    <a:pt x="1332" y="1339"/>
                  </a:lnTo>
                  <a:lnTo>
                    <a:pt x="1343" y="1328"/>
                  </a:lnTo>
                  <a:lnTo>
                    <a:pt x="1352" y="1315"/>
                  </a:lnTo>
                  <a:lnTo>
                    <a:pt x="1357" y="1310"/>
                  </a:lnTo>
                  <a:lnTo>
                    <a:pt x="1361" y="1303"/>
                  </a:lnTo>
                  <a:lnTo>
                    <a:pt x="1361" y="1303"/>
                  </a:lnTo>
                  <a:lnTo>
                    <a:pt x="1363" y="1295"/>
                  </a:lnTo>
                  <a:lnTo>
                    <a:pt x="1361" y="1290"/>
                  </a:lnTo>
                  <a:lnTo>
                    <a:pt x="1359" y="1285"/>
                  </a:lnTo>
                  <a:lnTo>
                    <a:pt x="1356" y="1279"/>
                  </a:lnTo>
                  <a:lnTo>
                    <a:pt x="1356" y="1279"/>
                  </a:lnTo>
                  <a:lnTo>
                    <a:pt x="1352" y="1274"/>
                  </a:lnTo>
                  <a:lnTo>
                    <a:pt x="1352" y="1268"/>
                  </a:lnTo>
                  <a:lnTo>
                    <a:pt x="1356" y="1257"/>
                  </a:lnTo>
                  <a:lnTo>
                    <a:pt x="1356" y="1257"/>
                  </a:lnTo>
                  <a:lnTo>
                    <a:pt x="1356" y="1245"/>
                  </a:lnTo>
                  <a:lnTo>
                    <a:pt x="1356" y="1245"/>
                  </a:lnTo>
                  <a:lnTo>
                    <a:pt x="1354" y="1236"/>
                  </a:lnTo>
                  <a:lnTo>
                    <a:pt x="1348" y="1227"/>
                  </a:lnTo>
                  <a:lnTo>
                    <a:pt x="1343" y="1218"/>
                  </a:lnTo>
                  <a:lnTo>
                    <a:pt x="1341" y="1214"/>
                  </a:lnTo>
                  <a:lnTo>
                    <a:pt x="1339" y="1209"/>
                  </a:lnTo>
                  <a:lnTo>
                    <a:pt x="1339" y="1209"/>
                  </a:lnTo>
                  <a:lnTo>
                    <a:pt x="1339" y="1203"/>
                  </a:lnTo>
                  <a:lnTo>
                    <a:pt x="1341" y="1200"/>
                  </a:lnTo>
                  <a:lnTo>
                    <a:pt x="1341" y="1194"/>
                  </a:lnTo>
                  <a:lnTo>
                    <a:pt x="1341" y="1189"/>
                  </a:lnTo>
                  <a:lnTo>
                    <a:pt x="1341" y="1189"/>
                  </a:lnTo>
                  <a:lnTo>
                    <a:pt x="1338" y="1174"/>
                  </a:lnTo>
                  <a:lnTo>
                    <a:pt x="1336" y="1167"/>
                  </a:lnTo>
                  <a:lnTo>
                    <a:pt x="1338" y="1158"/>
                  </a:lnTo>
                  <a:lnTo>
                    <a:pt x="1338" y="1158"/>
                  </a:lnTo>
                  <a:lnTo>
                    <a:pt x="1339" y="1154"/>
                  </a:lnTo>
                  <a:lnTo>
                    <a:pt x="1343" y="1151"/>
                  </a:lnTo>
                  <a:lnTo>
                    <a:pt x="1354" y="1147"/>
                  </a:lnTo>
                  <a:lnTo>
                    <a:pt x="1363" y="1142"/>
                  </a:lnTo>
                  <a:lnTo>
                    <a:pt x="1367" y="1140"/>
                  </a:lnTo>
                  <a:lnTo>
                    <a:pt x="1368" y="1136"/>
                  </a:lnTo>
                  <a:lnTo>
                    <a:pt x="1368" y="1136"/>
                  </a:lnTo>
                  <a:lnTo>
                    <a:pt x="1368" y="1131"/>
                  </a:lnTo>
                  <a:lnTo>
                    <a:pt x="1365" y="1125"/>
                  </a:lnTo>
                  <a:lnTo>
                    <a:pt x="1361" y="1124"/>
                  </a:lnTo>
                  <a:lnTo>
                    <a:pt x="1357" y="1120"/>
                  </a:lnTo>
                  <a:lnTo>
                    <a:pt x="1357" y="1120"/>
                  </a:lnTo>
                  <a:lnTo>
                    <a:pt x="1345" y="1118"/>
                  </a:lnTo>
                  <a:lnTo>
                    <a:pt x="1330" y="1118"/>
                  </a:lnTo>
                  <a:lnTo>
                    <a:pt x="1325" y="1116"/>
                  </a:lnTo>
                  <a:lnTo>
                    <a:pt x="1319" y="1113"/>
                  </a:lnTo>
                  <a:lnTo>
                    <a:pt x="1314" y="1109"/>
                  </a:lnTo>
                  <a:lnTo>
                    <a:pt x="1312" y="1104"/>
                  </a:lnTo>
                  <a:lnTo>
                    <a:pt x="1312" y="1104"/>
                  </a:lnTo>
                  <a:lnTo>
                    <a:pt x="1310" y="1096"/>
                  </a:lnTo>
                  <a:lnTo>
                    <a:pt x="1310" y="1091"/>
                  </a:lnTo>
                  <a:lnTo>
                    <a:pt x="1314" y="1086"/>
                  </a:lnTo>
                  <a:lnTo>
                    <a:pt x="1318" y="1082"/>
                  </a:lnTo>
                  <a:lnTo>
                    <a:pt x="1329" y="1077"/>
                  </a:lnTo>
                  <a:lnTo>
                    <a:pt x="1338" y="1073"/>
                  </a:lnTo>
                  <a:lnTo>
                    <a:pt x="1338" y="1073"/>
                  </a:lnTo>
                  <a:lnTo>
                    <a:pt x="1347" y="1064"/>
                  </a:lnTo>
                  <a:lnTo>
                    <a:pt x="1352" y="1060"/>
                  </a:lnTo>
                  <a:lnTo>
                    <a:pt x="1357" y="1058"/>
                  </a:lnTo>
                  <a:lnTo>
                    <a:pt x="1357" y="1058"/>
                  </a:lnTo>
                  <a:lnTo>
                    <a:pt x="1361" y="1058"/>
                  </a:lnTo>
                  <a:lnTo>
                    <a:pt x="1367" y="1060"/>
                  </a:lnTo>
                  <a:lnTo>
                    <a:pt x="1370" y="1062"/>
                  </a:lnTo>
                  <a:lnTo>
                    <a:pt x="1374" y="1066"/>
                  </a:lnTo>
                  <a:lnTo>
                    <a:pt x="1374" y="1066"/>
                  </a:lnTo>
                  <a:lnTo>
                    <a:pt x="1374" y="1069"/>
                  </a:lnTo>
                  <a:lnTo>
                    <a:pt x="1374" y="1071"/>
                  </a:lnTo>
                  <a:lnTo>
                    <a:pt x="1370" y="1077"/>
                  </a:lnTo>
                  <a:lnTo>
                    <a:pt x="1370" y="1077"/>
                  </a:lnTo>
                  <a:lnTo>
                    <a:pt x="1368" y="1082"/>
                  </a:lnTo>
                  <a:lnTo>
                    <a:pt x="1370" y="1087"/>
                  </a:lnTo>
                  <a:lnTo>
                    <a:pt x="1374" y="1089"/>
                  </a:lnTo>
                  <a:lnTo>
                    <a:pt x="1379" y="1087"/>
                  </a:lnTo>
                  <a:lnTo>
                    <a:pt x="1379" y="1087"/>
                  </a:lnTo>
                  <a:lnTo>
                    <a:pt x="1392" y="1084"/>
                  </a:lnTo>
                  <a:lnTo>
                    <a:pt x="1397" y="1084"/>
                  </a:lnTo>
                  <a:lnTo>
                    <a:pt x="1403" y="1086"/>
                  </a:lnTo>
                  <a:lnTo>
                    <a:pt x="1406" y="1087"/>
                  </a:lnTo>
                  <a:lnTo>
                    <a:pt x="1410" y="1089"/>
                  </a:lnTo>
                  <a:lnTo>
                    <a:pt x="1417" y="1102"/>
                  </a:lnTo>
                  <a:lnTo>
                    <a:pt x="1417" y="1102"/>
                  </a:lnTo>
                  <a:lnTo>
                    <a:pt x="1421" y="1107"/>
                  </a:lnTo>
                  <a:lnTo>
                    <a:pt x="1426" y="1113"/>
                  </a:lnTo>
                  <a:lnTo>
                    <a:pt x="1437" y="1124"/>
                  </a:lnTo>
                  <a:lnTo>
                    <a:pt x="1437" y="1124"/>
                  </a:lnTo>
                  <a:lnTo>
                    <a:pt x="1441" y="1131"/>
                  </a:lnTo>
                  <a:lnTo>
                    <a:pt x="1444" y="1138"/>
                  </a:lnTo>
                  <a:lnTo>
                    <a:pt x="1446" y="1156"/>
                  </a:lnTo>
                  <a:lnTo>
                    <a:pt x="1446" y="1156"/>
                  </a:lnTo>
                  <a:lnTo>
                    <a:pt x="1446" y="1171"/>
                  </a:lnTo>
                  <a:lnTo>
                    <a:pt x="1446" y="1176"/>
                  </a:lnTo>
                  <a:lnTo>
                    <a:pt x="1450" y="1181"/>
                  </a:lnTo>
                  <a:lnTo>
                    <a:pt x="1450" y="1181"/>
                  </a:lnTo>
                  <a:lnTo>
                    <a:pt x="1455" y="1185"/>
                  </a:lnTo>
                  <a:lnTo>
                    <a:pt x="1461" y="1185"/>
                  </a:lnTo>
                  <a:lnTo>
                    <a:pt x="1466" y="1183"/>
                  </a:lnTo>
                  <a:lnTo>
                    <a:pt x="1470" y="1180"/>
                  </a:lnTo>
                  <a:lnTo>
                    <a:pt x="1470" y="1180"/>
                  </a:lnTo>
                  <a:lnTo>
                    <a:pt x="1477" y="1171"/>
                  </a:lnTo>
                  <a:lnTo>
                    <a:pt x="1479" y="1162"/>
                  </a:lnTo>
                  <a:lnTo>
                    <a:pt x="1477" y="1151"/>
                  </a:lnTo>
                  <a:lnTo>
                    <a:pt x="1473" y="1142"/>
                  </a:lnTo>
                  <a:lnTo>
                    <a:pt x="1464" y="1124"/>
                  </a:lnTo>
                  <a:lnTo>
                    <a:pt x="1462" y="1115"/>
                  </a:lnTo>
                  <a:lnTo>
                    <a:pt x="1462" y="1105"/>
                  </a:lnTo>
                  <a:lnTo>
                    <a:pt x="1462" y="1105"/>
                  </a:lnTo>
                  <a:lnTo>
                    <a:pt x="1466" y="1093"/>
                  </a:lnTo>
                  <a:lnTo>
                    <a:pt x="1472" y="1084"/>
                  </a:lnTo>
                  <a:lnTo>
                    <a:pt x="1477" y="1073"/>
                  </a:lnTo>
                  <a:lnTo>
                    <a:pt x="1481" y="1060"/>
                  </a:lnTo>
                  <a:lnTo>
                    <a:pt x="1481" y="1060"/>
                  </a:lnTo>
                  <a:lnTo>
                    <a:pt x="1482" y="1046"/>
                  </a:lnTo>
                  <a:lnTo>
                    <a:pt x="1484" y="1039"/>
                  </a:lnTo>
                  <a:lnTo>
                    <a:pt x="1486" y="1033"/>
                  </a:lnTo>
                  <a:lnTo>
                    <a:pt x="1486" y="1033"/>
                  </a:lnTo>
                  <a:lnTo>
                    <a:pt x="1493" y="1022"/>
                  </a:lnTo>
                  <a:lnTo>
                    <a:pt x="1500" y="1011"/>
                  </a:lnTo>
                  <a:lnTo>
                    <a:pt x="1500" y="1011"/>
                  </a:lnTo>
                  <a:lnTo>
                    <a:pt x="1504" y="1006"/>
                  </a:lnTo>
                  <a:lnTo>
                    <a:pt x="1508" y="1002"/>
                  </a:lnTo>
                  <a:lnTo>
                    <a:pt x="1511" y="1002"/>
                  </a:lnTo>
                  <a:lnTo>
                    <a:pt x="1517" y="1001"/>
                  </a:lnTo>
                  <a:lnTo>
                    <a:pt x="1526" y="1004"/>
                  </a:lnTo>
                  <a:lnTo>
                    <a:pt x="1538" y="1006"/>
                  </a:lnTo>
                  <a:lnTo>
                    <a:pt x="1538" y="1006"/>
                  </a:lnTo>
                  <a:lnTo>
                    <a:pt x="1549" y="1006"/>
                  </a:lnTo>
                  <a:lnTo>
                    <a:pt x="1560" y="1004"/>
                  </a:lnTo>
                  <a:lnTo>
                    <a:pt x="1569" y="997"/>
                  </a:lnTo>
                  <a:lnTo>
                    <a:pt x="1573" y="993"/>
                  </a:lnTo>
                  <a:lnTo>
                    <a:pt x="1575" y="988"/>
                  </a:lnTo>
                  <a:lnTo>
                    <a:pt x="1575" y="988"/>
                  </a:lnTo>
                  <a:lnTo>
                    <a:pt x="1582" y="975"/>
                  </a:lnTo>
                  <a:lnTo>
                    <a:pt x="1593" y="963"/>
                  </a:lnTo>
                  <a:lnTo>
                    <a:pt x="1593" y="963"/>
                  </a:lnTo>
                  <a:lnTo>
                    <a:pt x="1605" y="944"/>
                  </a:lnTo>
                  <a:lnTo>
                    <a:pt x="1618" y="928"/>
                  </a:lnTo>
                  <a:lnTo>
                    <a:pt x="1618" y="928"/>
                  </a:lnTo>
                  <a:lnTo>
                    <a:pt x="1629" y="908"/>
                  </a:lnTo>
                  <a:lnTo>
                    <a:pt x="1640" y="888"/>
                  </a:lnTo>
                  <a:lnTo>
                    <a:pt x="1640" y="888"/>
                  </a:lnTo>
                  <a:lnTo>
                    <a:pt x="1645" y="879"/>
                  </a:lnTo>
                  <a:lnTo>
                    <a:pt x="1649" y="870"/>
                  </a:lnTo>
                  <a:lnTo>
                    <a:pt x="1651" y="861"/>
                  </a:lnTo>
                  <a:lnTo>
                    <a:pt x="1651" y="850"/>
                  </a:lnTo>
                  <a:lnTo>
                    <a:pt x="1651" y="850"/>
                  </a:lnTo>
                  <a:lnTo>
                    <a:pt x="1651" y="830"/>
                  </a:lnTo>
                  <a:lnTo>
                    <a:pt x="1649" y="809"/>
                  </a:lnTo>
                  <a:lnTo>
                    <a:pt x="1649" y="809"/>
                  </a:lnTo>
                  <a:lnTo>
                    <a:pt x="1647" y="792"/>
                  </a:lnTo>
                  <a:lnTo>
                    <a:pt x="1645" y="785"/>
                  </a:lnTo>
                  <a:lnTo>
                    <a:pt x="1642" y="780"/>
                  </a:lnTo>
                  <a:lnTo>
                    <a:pt x="1642" y="780"/>
                  </a:lnTo>
                  <a:lnTo>
                    <a:pt x="1638" y="773"/>
                  </a:lnTo>
                  <a:lnTo>
                    <a:pt x="1633" y="769"/>
                  </a:lnTo>
                  <a:lnTo>
                    <a:pt x="1629" y="767"/>
                  </a:lnTo>
                  <a:lnTo>
                    <a:pt x="1624" y="767"/>
                  </a:lnTo>
                  <a:lnTo>
                    <a:pt x="1613" y="769"/>
                  </a:lnTo>
                  <a:lnTo>
                    <a:pt x="1600" y="769"/>
                  </a:lnTo>
                  <a:lnTo>
                    <a:pt x="1600" y="769"/>
                  </a:lnTo>
                  <a:lnTo>
                    <a:pt x="1595" y="767"/>
                  </a:lnTo>
                  <a:lnTo>
                    <a:pt x="1591" y="765"/>
                  </a:lnTo>
                  <a:lnTo>
                    <a:pt x="1584" y="758"/>
                  </a:lnTo>
                  <a:lnTo>
                    <a:pt x="1580" y="749"/>
                  </a:lnTo>
                  <a:lnTo>
                    <a:pt x="1578" y="740"/>
                  </a:lnTo>
                  <a:lnTo>
                    <a:pt x="1578" y="740"/>
                  </a:lnTo>
                  <a:lnTo>
                    <a:pt x="1582" y="733"/>
                  </a:lnTo>
                  <a:lnTo>
                    <a:pt x="1586" y="725"/>
                  </a:lnTo>
                  <a:lnTo>
                    <a:pt x="1591" y="720"/>
                  </a:lnTo>
                  <a:lnTo>
                    <a:pt x="1596" y="716"/>
                  </a:lnTo>
                  <a:lnTo>
                    <a:pt x="1596" y="716"/>
                  </a:lnTo>
                  <a:lnTo>
                    <a:pt x="1615" y="704"/>
                  </a:lnTo>
                  <a:lnTo>
                    <a:pt x="1629" y="689"/>
                  </a:lnTo>
                  <a:lnTo>
                    <a:pt x="1629" y="689"/>
                  </a:lnTo>
                  <a:lnTo>
                    <a:pt x="1636" y="682"/>
                  </a:lnTo>
                  <a:lnTo>
                    <a:pt x="1642" y="675"/>
                  </a:lnTo>
                  <a:lnTo>
                    <a:pt x="1642" y="675"/>
                  </a:lnTo>
                  <a:lnTo>
                    <a:pt x="1643" y="668"/>
                  </a:lnTo>
                  <a:lnTo>
                    <a:pt x="1645" y="659"/>
                  </a:lnTo>
                  <a:lnTo>
                    <a:pt x="1649" y="651"/>
                  </a:lnTo>
                  <a:lnTo>
                    <a:pt x="1653" y="644"/>
                  </a:lnTo>
                  <a:lnTo>
                    <a:pt x="1653" y="644"/>
                  </a:lnTo>
                  <a:lnTo>
                    <a:pt x="1662" y="635"/>
                  </a:lnTo>
                  <a:lnTo>
                    <a:pt x="1674" y="628"/>
                  </a:lnTo>
                  <a:lnTo>
                    <a:pt x="1687" y="626"/>
                  </a:lnTo>
                  <a:lnTo>
                    <a:pt x="1700" y="626"/>
                  </a:lnTo>
                  <a:lnTo>
                    <a:pt x="1700" y="626"/>
                  </a:lnTo>
                  <a:lnTo>
                    <a:pt x="1721" y="628"/>
                  </a:lnTo>
                  <a:lnTo>
                    <a:pt x="1743" y="630"/>
                  </a:lnTo>
                  <a:lnTo>
                    <a:pt x="1752" y="630"/>
                  </a:lnTo>
                  <a:lnTo>
                    <a:pt x="1763" y="628"/>
                  </a:lnTo>
                  <a:lnTo>
                    <a:pt x="1774" y="626"/>
                  </a:lnTo>
                  <a:lnTo>
                    <a:pt x="1783" y="621"/>
                  </a:lnTo>
                  <a:lnTo>
                    <a:pt x="1783" y="621"/>
                  </a:lnTo>
                  <a:lnTo>
                    <a:pt x="1790" y="617"/>
                  </a:lnTo>
                  <a:lnTo>
                    <a:pt x="1799" y="615"/>
                  </a:lnTo>
                  <a:lnTo>
                    <a:pt x="1806" y="613"/>
                  </a:lnTo>
                  <a:lnTo>
                    <a:pt x="1814" y="615"/>
                  </a:lnTo>
                  <a:lnTo>
                    <a:pt x="1814" y="615"/>
                  </a:lnTo>
                  <a:lnTo>
                    <a:pt x="1819" y="617"/>
                  </a:lnTo>
                  <a:lnTo>
                    <a:pt x="1823" y="619"/>
                  </a:lnTo>
                  <a:lnTo>
                    <a:pt x="1826" y="626"/>
                  </a:lnTo>
                  <a:lnTo>
                    <a:pt x="1826" y="626"/>
                  </a:lnTo>
                  <a:lnTo>
                    <a:pt x="1834" y="635"/>
                  </a:lnTo>
                  <a:lnTo>
                    <a:pt x="1839" y="640"/>
                  </a:lnTo>
                  <a:lnTo>
                    <a:pt x="1844" y="642"/>
                  </a:lnTo>
                  <a:lnTo>
                    <a:pt x="1850" y="640"/>
                  </a:lnTo>
                  <a:lnTo>
                    <a:pt x="1855" y="637"/>
                  </a:lnTo>
                  <a:lnTo>
                    <a:pt x="1861" y="631"/>
                  </a:lnTo>
                  <a:lnTo>
                    <a:pt x="1864" y="624"/>
                  </a:lnTo>
                  <a:lnTo>
                    <a:pt x="1868" y="615"/>
                  </a:lnTo>
                  <a:lnTo>
                    <a:pt x="1868" y="615"/>
                  </a:lnTo>
                  <a:lnTo>
                    <a:pt x="1872" y="604"/>
                  </a:lnTo>
                  <a:lnTo>
                    <a:pt x="1877" y="597"/>
                  </a:lnTo>
                  <a:lnTo>
                    <a:pt x="1891" y="583"/>
                  </a:lnTo>
                  <a:lnTo>
                    <a:pt x="1891" y="583"/>
                  </a:lnTo>
                  <a:lnTo>
                    <a:pt x="1900" y="573"/>
                  </a:lnTo>
                  <a:lnTo>
                    <a:pt x="1910" y="570"/>
                  </a:lnTo>
                  <a:lnTo>
                    <a:pt x="1919" y="568"/>
                  </a:lnTo>
                  <a:lnTo>
                    <a:pt x="1931" y="568"/>
                  </a:lnTo>
                  <a:lnTo>
                    <a:pt x="1931" y="568"/>
                  </a:lnTo>
                  <a:lnTo>
                    <a:pt x="1937" y="570"/>
                  </a:lnTo>
                  <a:lnTo>
                    <a:pt x="1938" y="572"/>
                  </a:lnTo>
                  <a:lnTo>
                    <a:pt x="1944" y="579"/>
                  </a:lnTo>
                  <a:lnTo>
                    <a:pt x="1944" y="579"/>
                  </a:lnTo>
                  <a:lnTo>
                    <a:pt x="1951" y="581"/>
                  </a:lnTo>
                  <a:lnTo>
                    <a:pt x="1955" y="583"/>
                  </a:lnTo>
                  <a:lnTo>
                    <a:pt x="1958" y="581"/>
                  </a:lnTo>
                  <a:lnTo>
                    <a:pt x="1962" y="577"/>
                  </a:lnTo>
                  <a:lnTo>
                    <a:pt x="1967" y="566"/>
                  </a:lnTo>
                  <a:lnTo>
                    <a:pt x="1973" y="557"/>
                  </a:lnTo>
                  <a:lnTo>
                    <a:pt x="1973" y="557"/>
                  </a:lnTo>
                  <a:lnTo>
                    <a:pt x="1980" y="550"/>
                  </a:lnTo>
                  <a:lnTo>
                    <a:pt x="1991" y="545"/>
                  </a:lnTo>
                  <a:lnTo>
                    <a:pt x="1995" y="545"/>
                  </a:lnTo>
                  <a:lnTo>
                    <a:pt x="2000" y="545"/>
                  </a:lnTo>
                  <a:lnTo>
                    <a:pt x="2004" y="548"/>
                  </a:lnTo>
                  <a:lnTo>
                    <a:pt x="2005" y="554"/>
                  </a:lnTo>
                  <a:lnTo>
                    <a:pt x="2005" y="554"/>
                  </a:lnTo>
                  <a:lnTo>
                    <a:pt x="2005" y="559"/>
                  </a:lnTo>
                  <a:lnTo>
                    <a:pt x="2005" y="564"/>
                  </a:lnTo>
                  <a:lnTo>
                    <a:pt x="2000" y="573"/>
                  </a:lnTo>
                  <a:lnTo>
                    <a:pt x="1995" y="583"/>
                  </a:lnTo>
                  <a:lnTo>
                    <a:pt x="1987" y="592"/>
                  </a:lnTo>
                  <a:lnTo>
                    <a:pt x="1987" y="592"/>
                  </a:lnTo>
                  <a:lnTo>
                    <a:pt x="1978" y="602"/>
                  </a:lnTo>
                  <a:lnTo>
                    <a:pt x="1971" y="613"/>
                  </a:lnTo>
                  <a:lnTo>
                    <a:pt x="1962" y="624"/>
                  </a:lnTo>
                  <a:lnTo>
                    <a:pt x="1953" y="635"/>
                  </a:lnTo>
                  <a:lnTo>
                    <a:pt x="1953" y="635"/>
                  </a:lnTo>
                  <a:lnTo>
                    <a:pt x="1946" y="640"/>
                  </a:lnTo>
                  <a:lnTo>
                    <a:pt x="1937" y="644"/>
                  </a:lnTo>
                  <a:lnTo>
                    <a:pt x="1929" y="648"/>
                  </a:lnTo>
                  <a:lnTo>
                    <a:pt x="1920" y="653"/>
                  </a:lnTo>
                  <a:lnTo>
                    <a:pt x="1920" y="653"/>
                  </a:lnTo>
                  <a:lnTo>
                    <a:pt x="1910" y="662"/>
                  </a:lnTo>
                  <a:lnTo>
                    <a:pt x="1900" y="673"/>
                  </a:lnTo>
                  <a:lnTo>
                    <a:pt x="1893" y="686"/>
                  </a:lnTo>
                  <a:lnTo>
                    <a:pt x="1890" y="700"/>
                  </a:lnTo>
                  <a:lnTo>
                    <a:pt x="1886" y="715"/>
                  </a:lnTo>
                  <a:lnTo>
                    <a:pt x="1884" y="729"/>
                  </a:lnTo>
                  <a:lnTo>
                    <a:pt x="1882" y="758"/>
                  </a:lnTo>
                  <a:lnTo>
                    <a:pt x="1882" y="758"/>
                  </a:lnTo>
                  <a:lnTo>
                    <a:pt x="1882" y="774"/>
                  </a:lnTo>
                  <a:lnTo>
                    <a:pt x="1884" y="785"/>
                  </a:lnTo>
                  <a:lnTo>
                    <a:pt x="1888" y="796"/>
                  </a:lnTo>
                  <a:lnTo>
                    <a:pt x="1891" y="805"/>
                  </a:lnTo>
                  <a:lnTo>
                    <a:pt x="1899" y="812"/>
                  </a:lnTo>
                  <a:lnTo>
                    <a:pt x="1902" y="814"/>
                  </a:lnTo>
                  <a:lnTo>
                    <a:pt x="1906" y="814"/>
                  </a:lnTo>
                  <a:lnTo>
                    <a:pt x="1910" y="816"/>
                  </a:lnTo>
                  <a:lnTo>
                    <a:pt x="1915" y="814"/>
                  </a:lnTo>
                  <a:lnTo>
                    <a:pt x="1915" y="814"/>
                  </a:lnTo>
                  <a:lnTo>
                    <a:pt x="1920" y="811"/>
                  </a:lnTo>
                  <a:lnTo>
                    <a:pt x="1926" y="805"/>
                  </a:lnTo>
                  <a:lnTo>
                    <a:pt x="1928" y="798"/>
                  </a:lnTo>
                  <a:lnTo>
                    <a:pt x="1929" y="789"/>
                  </a:lnTo>
                  <a:lnTo>
                    <a:pt x="1931" y="773"/>
                  </a:lnTo>
                  <a:lnTo>
                    <a:pt x="1935" y="765"/>
                  </a:lnTo>
                  <a:lnTo>
                    <a:pt x="1938" y="760"/>
                  </a:lnTo>
                  <a:lnTo>
                    <a:pt x="1938" y="760"/>
                  </a:lnTo>
                  <a:lnTo>
                    <a:pt x="1946" y="756"/>
                  </a:lnTo>
                  <a:lnTo>
                    <a:pt x="1953" y="754"/>
                  </a:lnTo>
                  <a:lnTo>
                    <a:pt x="1962" y="751"/>
                  </a:lnTo>
                  <a:lnTo>
                    <a:pt x="1967" y="747"/>
                  </a:lnTo>
                  <a:lnTo>
                    <a:pt x="1967" y="747"/>
                  </a:lnTo>
                  <a:lnTo>
                    <a:pt x="1971" y="742"/>
                  </a:lnTo>
                  <a:lnTo>
                    <a:pt x="1973" y="736"/>
                  </a:lnTo>
                  <a:lnTo>
                    <a:pt x="1977" y="724"/>
                  </a:lnTo>
                  <a:lnTo>
                    <a:pt x="1977" y="724"/>
                  </a:lnTo>
                  <a:lnTo>
                    <a:pt x="1978" y="718"/>
                  </a:lnTo>
                  <a:lnTo>
                    <a:pt x="1982" y="713"/>
                  </a:lnTo>
                  <a:lnTo>
                    <a:pt x="1991" y="704"/>
                  </a:lnTo>
                  <a:lnTo>
                    <a:pt x="2000" y="695"/>
                  </a:lnTo>
                  <a:lnTo>
                    <a:pt x="2002" y="689"/>
                  </a:lnTo>
                  <a:lnTo>
                    <a:pt x="2002" y="682"/>
                  </a:lnTo>
                  <a:lnTo>
                    <a:pt x="2002" y="682"/>
                  </a:lnTo>
                  <a:lnTo>
                    <a:pt x="2000" y="675"/>
                  </a:lnTo>
                  <a:lnTo>
                    <a:pt x="1996" y="668"/>
                  </a:lnTo>
                  <a:lnTo>
                    <a:pt x="1993" y="660"/>
                  </a:lnTo>
                  <a:lnTo>
                    <a:pt x="1991" y="653"/>
                  </a:lnTo>
                  <a:lnTo>
                    <a:pt x="1991" y="653"/>
                  </a:lnTo>
                  <a:lnTo>
                    <a:pt x="1991" y="646"/>
                  </a:lnTo>
                  <a:lnTo>
                    <a:pt x="1995" y="639"/>
                  </a:lnTo>
                  <a:lnTo>
                    <a:pt x="2004" y="628"/>
                  </a:lnTo>
                  <a:lnTo>
                    <a:pt x="2004" y="628"/>
                  </a:lnTo>
                  <a:lnTo>
                    <a:pt x="2009" y="621"/>
                  </a:lnTo>
                  <a:lnTo>
                    <a:pt x="2016" y="613"/>
                  </a:lnTo>
                  <a:lnTo>
                    <a:pt x="2024" y="610"/>
                  </a:lnTo>
                  <a:lnTo>
                    <a:pt x="2033" y="606"/>
                  </a:lnTo>
                  <a:lnTo>
                    <a:pt x="2033" y="606"/>
                  </a:lnTo>
                  <a:lnTo>
                    <a:pt x="2043" y="602"/>
                  </a:lnTo>
                  <a:lnTo>
                    <a:pt x="2056" y="599"/>
                  </a:lnTo>
                  <a:lnTo>
                    <a:pt x="2067" y="595"/>
                  </a:lnTo>
                  <a:lnTo>
                    <a:pt x="2080" y="595"/>
                  </a:lnTo>
                  <a:lnTo>
                    <a:pt x="2080" y="595"/>
                  </a:lnTo>
                  <a:lnTo>
                    <a:pt x="2085" y="597"/>
                  </a:lnTo>
                  <a:lnTo>
                    <a:pt x="2091" y="601"/>
                  </a:lnTo>
                  <a:lnTo>
                    <a:pt x="2096" y="602"/>
                  </a:lnTo>
                  <a:lnTo>
                    <a:pt x="2103" y="604"/>
                  </a:lnTo>
                  <a:lnTo>
                    <a:pt x="2103" y="604"/>
                  </a:lnTo>
                  <a:lnTo>
                    <a:pt x="2110" y="601"/>
                  </a:lnTo>
                  <a:lnTo>
                    <a:pt x="2118" y="595"/>
                  </a:lnTo>
                  <a:lnTo>
                    <a:pt x="2129" y="581"/>
                  </a:lnTo>
                  <a:lnTo>
                    <a:pt x="2129" y="581"/>
                  </a:lnTo>
                  <a:lnTo>
                    <a:pt x="2136" y="575"/>
                  </a:lnTo>
                  <a:lnTo>
                    <a:pt x="2141" y="570"/>
                  </a:lnTo>
                  <a:lnTo>
                    <a:pt x="2158" y="561"/>
                  </a:lnTo>
                  <a:lnTo>
                    <a:pt x="2174" y="555"/>
                  </a:lnTo>
                  <a:lnTo>
                    <a:pt x="2192" y="552"/>
                  </a:lnTo>
                  <a:lnTo>
                    <a:pt x="2192" y="552"/>
                  </a:lnTo>
                  <a:lnTo>
                    <a:pt x="2210" y="550"/>
                  </a:lnTo>
                  <a:lnTo>
                    <a:pt x="2219" y="548"/>
                  </a:lnTo>
                  <a:lnTo>
                    <a:pt x="2226" y="543"/>
                  </a:lnTo>
                  <a:lnTo>
                    <a:pt x="2226" y="543"/>
                  </a:lnTo>
                  <a:lnTo>
                    <a:pt x="2232" y="535"/>
                  </a:lnTo>
                  <a:lnTo>
                    <a:pt x="2235" y="528"/>
                  </a:lnTo>
                  <a:lnTo>
                    <a:pt x="2237" y="521"/>
                  </a:lnTo>
                  <a:lnTo>
                    <a:pt x="2234" y="512"/>
                  </a:lnTo>
                  <a:lnTo>
                    <a:pt x="2234" y="512"/>
                  </a:lnTo>
                  <a:lnTo>
                    <a:pt x="2230" y="508"/>
                  </a:lnTo>
                  <a:lnTo>
                    <a:pt x="2223" y="503"/>
                  </a:lnTo>
                  <a:lnTo>
                    <a:pt x="2217" y="497"/>
                  </a:lnTo>
                  <a:lnTo>
                    <a:pt x="2215" y="494"/>
                  </a:lnTo>
                  <a:lnTo>
                    <a:pt x="2215" y="492"/>
                  </a:lnTo>
                  <a:lnTo>
                    <a:pt x="2215" y="492"/>
                  </a:lnTo>
                  <a:lnTo>
                    <a:pt x="2217" y="490"/>
                  </a:lnTo>
                  <a:lnTo>
                    <a:pt x="2219" y="488"/>
                  </a:lnTo>
                  <a:lnTo>
                    <a:pt x="2224" y="488"/>
                  </a:lnTo>
                  <a:lnTo>
                    <a:pt x="2230" y="490"/>
                  </a:lnTo>
                  <a:lnTo>
                    <a:pt x="2235" y="490"/>
                  </a:lnTo>
                  <a:lnTo>
                    <a:pt x="2235" y="490"/>
                  </a:lnTo>
                  <a:lnTo>
                    <a:pt x="2241" y="487"/>
                  </a:lnTo>
                  <a:lnTo>
                    <a:pt x="2244" y="481"/>
                  </a:lnTo>
                  <a:lnTo>
                    <a:pt x="2250" y="478"/>
                  </a:lnTo>
                  <a:lnTo>
                    <a:pt x="2253" y="472"/>
                  </a:lnTo>
                  <a:lnTo>
                    <a:pt x="2253" y="472"/>
                  </a:lnTo>
                  <a:lnTo>
                    <a:pt x="2259" y="470"/>
                  </a:lnTo>
                  <a:lnTo>
                    <a:pt x="2262" y="470"/>
                  </a:lnTo>
                  <a:lnTo>
                    <a:pt x="2273" y="472"/>
                  </a:lnTo>
                  <a:lnTo>
                    <a:pt x="2273" y="472"/>
                  </a:lnTo>
                  <a:lnTo>
                    <a:pt x="2281" y="472"/>
                  </a:lnTo>
                  <a:lnTo>
                    <a:pt x="2286" y="470"/>
                  </a:lnTo>
                  <a:lnTo>
                    <a:pt x="2291" y="469"/>
                  </a:lnTo>
                  <a:lnTo>
                    <a:pt x="2299" y="469"/>
                  </a:lnTo>
                  <a:lnTo>
                    <a:pt x="2299" y="469"/>
                  </a:lnTo>
                  <a:lnTo>
                    <a:pt x="2304" y="472"/>
                  </a:lnTo>
                  <a:lnTo>
                    <a:pt x="2308" y="476"/>
                  </a:lnTo>
                  <a:lnTo>
                    <a:pt x="2315" y="487"/>
                  </a:lnTo>
                  <a:lnTo>
                    <a:pt x="2315" y="487"/>
                  </a:lnTo>
                  <a:lnTo>
                    <a:pt x="2322" y="492"/>
                  </a:lnTo>
                  <a:lnTo>
                    <a:pt x="2331" y="496"/>
                  </a:lnTo>
                  <a:lnTo>
                    <a:pt x="2349" y="499"/>
                  </a:lnTo>
                  <a:lnTo>
                    <a:pt x="2349" y="499"/>
                  </a:lnTo>
                  <a:lnTo>
                    <a:pt x="2357" y="501"/>
                  </a:lnTo>
                  <a:lnTo>
                    <a:pt x="2362" y="501"/>
                  </a:lnTo>
                  <a:lnTo>
                    <a:pt x="2366" y="497"/>
                  </a:lnTo>
                  <a:lnTo>
                    <a:pt x="2367" y="490"/>
                  </a:lnTo>
                  <a:lnTo>
                    <a:pt x="2367" y="490"/>
                  </a:lnTo>
                  <a:lnTo>
                    <a:pt x="2369" y="483"/>
                  </a:lnTo>
                  <a:lnTo>
                    <a:pt x="2371" y="479"/>
                  </a:lnTo>
                  <a:lnTo>
                    <a:pt x="2377" y="478"/>
                  </a:lnTo>
                  <a:lnTo>
                    <a:pt x="2382" y="476"/>
                  </a:lnTo>
                  <a:lnTo>
                    <a:pt x="2382" y="476"/>
                  </a:lnTo>
                  <a:lnTo>
                    <a:pt x="2389" y="474"/>
                  </a:lnTo>
                  <a:lnTo>
                    <a:pt x="2391" y="469"/>
                  </a:lnTo>
                  <a:lnTo>
                    <a:pt x="2391" y="463"/>
                  </a:lnTo>
                  <a:lnTo>
                    <a:pt x="2389" y="458"/>
                  </a:lnTo>
                  <a:lnTo>
                    <a:pt x="2389" y="458"/>
                  </a:lnTo>
                  <a:close/>
                </a:path>
              </a:pathLst>
            </a:custGeom>
            <a:grpFill/>
            <a:ln>
              <a:noFill/>
            </a:ln>
            <a:extLst/>
          </p:spPr>
          <p:txBody>
            <a:bodyPr/>
            <a:lstStyle/>
            <a:p>
              <a:pPr eaLnBrk="1" fontAlgn="auto" hangingPunct="1">
                <a:spcBef>
                  <a:spcPts val="0"/>
                </a:spcBef>
                <a:spcAft>
                  <a:spcPts val="0"/>
                </a:spcAft>
                <a:defRPr/>
              </a:pPr>
              <a:endParaRPr lang="fr-FR">
                <a:latin typeface="+mn-lt"/>
              </a:endParaRPr>
            </a:p>
          </p:txBody>
        </p:sp>
        <p:sp>
          <p:nvSpPr>
            <p:cNvPr id="10" name="Freeform 12"/>
            <p:cNvSpPr>
              <a:spLocks noEditPoints="1"/>
            </p:cNvSpPr>
            <p:nvPr/>
          </p:nvSpPr>
          <p:spPr bwMode="auto">
            <a:xfrm>
              <a:off x="3751263" y="1792289"/>
              <a:ext cx="2232025" cy="1665288"/>
            </a:xfrm>
            <a:custGeom>
              <a:avLst/>
              <a:gdLst>
                <a:gd name="T0" fmla="*/ 231 w 1406"/>
                <a:gd name="T1" fmla="*/ 660 h 1049"/>
                <a:gd name="T2" fmla="*/ 240 w 1406"/>
                <a:gd name="T3" fmla="*/ 588 h 1049"/>
                <a:gd name="T4" fmla="*/ 204 w 1406"/>
                <a:gd name="T5" fmla="*/ 640 h 1049"/>
                <a:gd name="T6" fmla="*/ 1200 w 1406"/>
                <a:gd name="T7" fmla="*/ 159 h 1049"/>
                <a:gd name="T8" fmla="*/ 1373 w 1406"/>
                <a:gd name="T9" fmla="*/ 3 h 1049"/>
                <a:gd name="T10" fmla="*/ 1169 w 1406"/>
                <a:gd name="T11" fmla="*/ 96 h 1049"/>
                <a:gd name="T12" fmla="*/ 267 w 1406"/>
                <a:gd name="T13" fmla="*/ 700 h 1049"/>
                <a:gd name="T14" fmla="*/ 356 w 1406"/>
                <a:gd name="T15" fmla="*/ 669 h 1049"/>
                <a:gd name="T16" fmla="*/ 336 w 1406"/>
                <a:gd name="T17" fmla="*/ 602 h 1049"/>
                <a:gd name="T18" fmla="*/ 320 w 1406"/>
                <a:gd name="T19" fmla="*/ 521 h 1049"/>
                <a:gd name="T20" fmla="*/ 267 w 1406"/>
                <a:gd name="T21" fmla="*/ 516 h 1049"/>
                <a:gd name="T22" fmla="*/ 289 w 1406"/>
                <a:gd name="T23" fmla="*/ 584 h 1049"/>
                <a:gd name="T24" fmla="*/ 277 w 1406"/>
                <a:gd name="T25" fmla="*/ 640 h 1049"/>
                <a:gd name="T26" fmla="*/ 525 w 1406"/>
                <a:gd name="T27" fmla="*/ 566 h 1049"/>
                <a:gd name="T28" fmla="*/ 126 w 1406"/>
                <a:gd name="T29" fmla="*/ 338 h 1049"/>
                <a:gd name="T30" fmla="*/ 85 w 1406"/>
                <a:gd name="T31" fmla="*/ 302 h 1049"/>
                <a:gd name="T32" fmla="*/ 36 w 1406"/>
                <a:gd name="T33" fmla="*/ 316 h 1049"/>
                <a:gd name="T34" fmla="*/ 16 w 1406"/>
                <a:gd name="T35" fmla="*/ 342 h 1049"/>
                <a:gd name="T36" fmla="*/ 106 w 1406"/>
                <a:gd name="T37" fmla="*/ 356 h 1049"/>
                <a:gd name="T38" fmla="*/ 1033 w 1406"/>
                <a:gd name="T39" fmla="*/ 877 h 1049"/>
                <a:gd name="T40" fmla="*/ 1118 w 1406"/>
                <a:gd name="T41" fmla="*/ 691 h 1049"/>
                <a:gd name="T42" fmla="*/ 1303 w 1406"/>
                <a:gd name="T43" fmla="*/ 682 h 1049"/>
                <a:gd name="T44" fmla="*/ 1268 w 1406"/>
                <a:gd name="T45" fmla="*/ 619 h 1049"/>
                <a:gd name="T46" fmla="*/ 1274 w 1406"/>
                <a:gd name="T47" fmla="*/ 472 h 1049"/>
                <a:gd name="T48" fmla="*/ 1277 w 1406"/>
                <a:gd name="T49" fmla="*/ 208 h 1049"/>
                <a:gd name="T50" fmla="*/ 1180 w 1406"/>
                <a:gd name="T51" fmla="*/ 251 h 1049"/>
                <a:gd name="T52" fmla="*/ 1042 w 1406"/>
                <a:gd name="T53" fmla="*/ 289 h 1049"/>
                <a:gd name="T54" fmla="*/ 999 w 1406"/>
                <a:gd name="T55" fmla="*/ 302 h 1049"/>
                <a:gd name="T56" fmla="*/ 894 w 1406"/>
                <a:gd name="T57" fmla="*/ 358 h 1049"/>
                <a:gd name="T58" fmla="*/ 955 w 1406"/>
                <a:gd name="T59" fmla="*/ 289 h 1049"/>
                <a:gd name="T60" fmla="*/ 798 w 1406"/>
                <a:gd name="T61" fmla="*/ 190 h 1049"/>
                <a:gd name="T62" fmla="*/ 749 w 1406"/>
                <a:gd name="T63" fmla="*/ 170 h 1049"/>
                <a:gd name="T64" fmla="*/ 682 w 1406"/>
                <a:gd name="T65" fmla="*/ 183 h 1049"/>
                <a:gd name="T66" fmla="*/ 591 w 1406"/>
                <a:gd name="T67" fmla="*/ 264 h 1049"/>
                <a:gd name="T68" fmla="*/ 525 w 1406"/>
                <a:gd name="T69" fmla="*/ 342 h 1049"/>
                <a:gd name="T70" fmla="*/ 452 w 1406"/>
                <a:gd name="T71" fmla="*/ 394 h 1049"/>
                <a:gd name="T72" fmla="*/ 429 w 1406"/>
                <a:gd name="T73" fmla="*/ 449 h 1049"/>
                <a:gd name="T74" fmla="*/ 443 w 1406"/>
                <a:gd name="T75" fmla="*/ 510 h 1049"/>
                <a:gd name="T76" fmla="*/ 523 w 1406"/>
                <a:gd name="T77" fmla="*/ 503 h 1049"/>
                <a:gd name="T78" fmla="*/ 586 w 1406"/>
                <a:gd name="T79" fmla="*/ 554 h 1049"/>
                <a:gd name="T80" fmla="*/ 617 w 1406"/>
                <a:gd name="T81" fmla="*/ 416 h 1049"/>
                <a:gd name="T82" fmla="*/ 716 w 1406"/>
                <a:gd name="T83" fmla="*/ 322 h 1049"/>
                <a:gd name="T84" fmla="*/ 704 w 1406"/>
                <a:gd name="T85" fmla="*/ 459 h 1049"/>
                <a:gd name="T86" fmla="*/ 745 w 1406"/>
                <a:gd name="T87" fmla="*/ 479 h 1049"/>
                <a:gd name="T88" fmla="*/ 669 w 1406"/>
                <a:gd name="T89" fmla="*/ 561 h 1049"/>
                <a:gd name="T90" fmla="*/ 541 w 1406"/>
                <a:gd name="T91" fmla="*/ 610 h 1049"/>
                <a:gd name="T92" fmla="*/ 505 w 1406"/>
                <a:gd name="T93" fmla="*/ 525 h 1049"/>
                <a:gd name="T94" fmla="*/ 474 w 1406"/>
                <a:gd name="T95" fmla="*/ 577 h 1049"/>
                <a:gd name="T96" fmla="*/ 414 w 1406"/>
                <a:gd name="T97" fmla="*/ 673 h 1049"/>
                <a:gd name="T98" fmla="*/ 325 w 1406"/>
                <a:gd name="T99" fmla="*/ 724 h 1049"/>
                <a:gd name="T100" fmla="*/ 338 w 1406"/>
                <a:gd name="T101" fmla="*/ 814 h 1049"/>
                <a:gd name="T102" fmla="*/ 208 w 1406"/>
                <a:gd name="T103" fmla="*/ 861 h 1049"/>
                <a:gd name="T104" fmla="*/ 304 w 1406"/>
                <a:gd name="T105" fmla="*/ 997 h 1049"/>
                <a:gd name="T106" fmla="*/ 407 w 1406"/>
                <a:gd name="T107" fmla="*/ 854 h 1049"/>
                <a:gd name="T108" fmla="*/ 572 w 1406"/>
                <a:gd name="T109" fmla="*/ 917 h 1049"/>
                <a:gd name="T110" fmla="*/ 573 w 1406"/>
                <a:gd name="T111" fmla="*/ 986 h 1049"/>
                <a:gd name="T112" fmla="*/ 608 w 1406"/>
                <a:gd name="T113" fmla="*/ 910 h 1049"/>
                <a:gd name="T114" fmla="*/ 582 w 1406"/>
                <a:gd name="T115" fmla="*/ 859 h 1049"/>
                <a:gd name="T116" fmla="*/ 671 w 1406"/>
                <a:gd name="T117" fmla="*/ 984 h 1049"/>
                <a:gd name="T118" fmla="*/ 715 w 1406"/>
                <a:gd name="T119" fmla="*/ 928 h 1049"/>
                <a:gd name="T120" fmla="*/ 798 w 1406"/>
                <a:gd name="T121" fmla="*/ 1015 h 1049"/>
                <a:gd name="T122" fmla="*/ 928 w 1406"/>
                <a:gd name="T123" fmla="*/ 1035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6" h="1049">
                  <a:moveTo>
                    <a:pt x="1095" y="206"/>
                  </a:moveTo>
                  <a:lnTo>
                    <a:pt x="1095" y="206"/>
                  </a:lnTo>
                  <a:lnTo>
                    <a:pt x="1096" y="206"/>
                  </a:lnTo>
                  <a:lnTo>
                    <a:pt x="1096" y="206"/>
                  </a:lnTo>
                  <a:lnTo>
                    <a:pt x="1100" y="208"/>
                  </a:lnTo>
                  <a:lnTo>
                    <a:pt x="1102" y="210"/>
                  </a:lnTo>
                  <a:lnTo>
                    <a:pt x="1104" y="217"/>
                  </a:lnTo>
                  <a:lnTo>
                    <a:pt x="1104" y="221"/>
                  </a:lnTo>
                  <a:lnTo>
                    <a:pt x="1102" y="224"/>
                  </a:lnTo>
                  <a:lnTo>
                    <a:pt x="1098" y="226"/>
                  </a:lnTo>
                  <a:lnTo>
                    <a:pt x="1095" y="224"/>
                  </a:lnTo>
                  <a:lnTo>
                    <a:pt x="1095" y="224"/>
                  </a:lnTo>
                  <a:lnTo>
                    <a:pt x="1093" y="224"/>
                  </a:lnTo>
                  <a:lnTo>
                    <a:pt x="1089" y="221"/>
                  </a:lnTo>
                  <a:lnTo>
                    <a:pt x="1087" y="213"/>
                  </a:lnTo>
                  <a:lnTo>
                    <a:pt x="1087" y="210"/>
                  </a:lnTo>
                  <a:lnTo>
                    <a:pt x="1089" y="208"/>
                  </a:lnTo>
                  <a:lnTo>
                    <a:pt x="1091" y="206"/>
                  </a:lnTo>
                  <a:lnTo>
                    <a:pt x="1095" y="206"/>
                  </a:lnTo>
                  <a:lnTo>
                    <a:pt x="1095" y="206"/>
                  </a:lnTo>
                  <a:close/>
                  <a:moveTo>
                    <a:pt x="197" y="669"/>
                  </a:moveTo>
                  <a:lnTo>
                    <a:pt x="197" y="669"/>
                  </a:lnTo>
                  <a:lnTo>
                    <a:pt x="201" y="668"/>
                  </a:lnTo>
                  <a:lnTo>
                    <a:pt x="206" y="668"/>
                  </a:lnTo>
                  <a:lnTo>
                    <a:pt x="206" y="668"/>
                  </a:lnTo>
                  <a:lnTo>
                    <a:pt x="211" y="669"/>
                  </a:lnTo>
                  <a:lnTo>
                    <a:pt x="217" y="671"/>
                  </a:lnTo>
                  <a:lnTo>
                    <a:pt x="217" y="671"/>
                  </a:lnTo>
                  <a:lnTo>
                    <a:pt x="220" y="669"/>
                  </a:lnTo>
                  <a:lnTo>
                    <a:pt x="222" y="666"/>
                  </a:lnTo>
                  <a:lnTo>
                    <a:pt x="222" y="666"/>
                  </a:lnTo>
                  <a:lnTo>
                    <a:pt x="231" y="660"/>
                  </a:lnTo>
                  <a:lnTo>
                    <a:pt x="231" y="660"/>
                  </a:lnTo>
                  <a:lnTo>
                    <a:pt x="239" y="658"/>
                  </a:lnTo>
                  <a:lnTo>
                    <a:pt x="239" y="658"/>
                  </a:lnTo>
                  <a:lnTo>
                    <a:pt x="242" y="655"/>
                  </a:lnTo>
                  <a:lnTo>
                    <a:pt x="244" y="651"/>
                  </a:lnTo>
                  <a:lnTo>
                    <a:pt x="244" y="651"/>
                  </a:lnTo>
                  <a:lnTo>
                    <a:pt x="246" y="648"/>
                  </a:lnTo>
                  <a:lnTo>
                    <a:pt x="249" y="644"/>
                  </a:lnTo>
                  <a:lnTo>
                    <a:pt x="249" y="644"/>
                  </a:lnTo>
                  <a:lnTo>
                    <a:pt x="249" y="639"/>
                  </a:lnTo>
                  <a:lnTo>
                    <a:pt x="248" y="635"/>
                  </a:lnTo>
                  <a:lnTo>
                    <a:pt x="246" y="631"/>
                  </a:lnTo>
                  <a:lnTo>
                    <a:pt x="244" y="628"/>
                  </a:lnTo>
                  <a:lnTo>
                    <a:pt x="244" y="628"/>
                  </a:lnTo>
                  <a:lnTo>
                    <a:pt x="246" y="620"/>
                  </a:lnTo>
                  <a:lnTo>
                    <a:pt x="246" y="620"/>
                  </a:lnTo>
                  <a:lnTo>
                    <a:pt x="246" y="615"/>
                  </a:lnTo>
                  <a:lnTo>
                    <a:pt x="246" y="615"/>
                  </a:lnTo>
                  <a:lnTo>
                    <a:pt x="248" y="611"/>
                  </a:lnTo>
                  <a:lnTo>
                    <a:pt x="249" y="610"/>
                  </a:lnTo>
                  <a:lnTo>
                    <a:pt x="255" y="606"/>
                  </a:lnTo>
                  <a:lnTo>
                    <a:pt x="255" y="606"/>
                  </a:lnTo>
                  <a:lnTo>
                    <a:pt x="257" y="602"/>
                  </a:lnTo>
                  <a:lnTo>
                    <a:pt x="257" y="597"/>
                  </a:lnTo>
                  <a:lnTo>
                    <a:pt x="255" y="592"/>
                  </a:lnTo>
                  <a:lnTo>
                    <a:pt x="251" y="588"/>
                  </a:lnTo>
                  <a:lnTo>
                    <a:pt x="251" y="588"/>
                  </a:lnTo>
                  <a:lnTo>
                    <a:pt x="249" y="588"/>
                  </a:lnTo>
                  <a:lnTo>
                    <a:pt x="248" y="588"/>
                  </a:lnTo>
                  <a:lnTo>
                    <a:pt x="242" y="588"/>
                  </a:lnTo>
                  <a:lnTo>
                    <a:pt x="242" y="588"/>
                  </a:lnTo>
                  <a:lnTo>
                    <a:pt x="240" y="588"/>
                  </a:lnTo>
                  <a:lnTo>
                    <a:pt x="240" y="588"/>
                  </a:lnTo>
                  <a:lnTo>
                    <a:pt x="239" y="586"/>
                  </a:lnTo>
                  <a:lnTo>
                    <a:pt x="235" y="584"/>
                  </a:lnTo>
                  <a:lnTo>
                    <a:pt x="235" y="584"/>
                  </a:lnTo>
                  <a:lnTo>
                    <a:pt x="231" y="584"/>
                  </a:lnTo>
                  <a:lnTo>
                    <a:pt x="228" y="586"/>
                  </a:lnTo>
                  <a:lnTo>
                    <a:pt x="224" y="592"/>
                  </a:lnTo>
                  <a:lnTo>
                    <a:pt x="224" y="592"/>
                  </a:lnTo>
                  <a:lnTo>
                    <a:pt x="219" y="597"/>
                  </a:lnTo>
                  <a:lnTo>
                    <a:pt x="211" y="601"/>
                  </a:lnTo>
                  <a:lnTo>
                    <a:pt x="211" y="601"/>
                  </a:lnTo>
                  <a:lnTo>
                    <a:pt x="206" y="602"/>
                  </a:lnTo>
                  <a:lnTo>
                    <a:pt x="204" y="602"/>
                  </a:lnTo>
                  <a:lnTo>
                    <a:pt x="202" y="604"/>
                  </a:lnTo>
                  <a:lnTo>
                    <a:pt x="202" y="604"/>
                  </a:lnTo>
                  <a:lnTo>
                    <a:pt x="201" y="606"/>
                  </a:lnTo>
                  <a:lnTo>
                    <a:pt x="202" y="608"/>
                  </a:lnTo>
                  <a:lnTo>
                    <a:pt x="204" y="611"/>
                  </a:lnTo>
                  <a:lnTo>
                    <a:pt x="204" y="611"/>
                  </a:lnTo>
                  <a:lnTo>
                    <a:pt x="204" y="613"/>
                  </a:lnTo>
                  <a:lnTo>
                    <a:pt x="204" y="615"/>
                  </a:lnTo>
                  <a:lnTo>
                    <a:pt x="201" y="615"/>
                  </a:lnTo>
                  <a:lnTo>
                    <a:pt x="197" y="617"/>
                  </a:lnTo>
                  <a:lnTo>
                    <a:pt x="195" y="619"/>
                  </a:lnTo>
                  <a:lnTo>
                    <a:pt x="197" y="622"/>
                  </a:lnTo>
                  <a:lnTo>
                    <a:pt x="197" y="622"/>
                  </a:lnTo>
                  <a:lnTo>
                    <a:pt x="197" y="624"/>
                  </a:lnTo>
                  <a:lnTo>
                    <a:pt x="199" y="626"/>
                  </a:lnTo>
                  <a:lnTo>
                    <a:pt x="202" y="630"/>
                  </a:lnTo>
                  <a:lnTo>
                    <a:pt x="202" y="630"/>
                  </a:lnTo>
                  <a:lnTo>
                    <a:pt x="204" y="635"/>
                  </a:lnTo>
                  <a:lnTo>
                    <a:pt x="204" y="640"/>
                  </a:lnTo>
                  <a:lnTo>
                    <a:pt x="204" y="640"/>
                  </a:lnTo>
                  <a:lnTo>
                    <a:pt x="202" y="646"/>
                  </a:lnTo>
                  <a:lnTo>
                    <a:pt x="199" y="651"/>
                  </a:lnTo>
                  <a:lnTo>
                    <a:pt x="199" y="651"/>
                  </a:lnTo>
                  <a:lnTo>
                    <a:pt x="195" y="653"/>
                  </a:lnTo>
                  <a:lnTo>
                    <a:pt x="193" y="655"/>
                  </a:lnTo>
                  <a:lnTo>
                    <a:pt x="193" y="655"/>
                  </a:lnTo>
                  <a:lnTo>
                    <a:pt x="191" y="660"/>
                  </a:lnTo>
                  <a:lnTo>
                    <a:pt x="190" y="664"/>
                  </a:lnTo>
                  <a:lnTo>
                    <a:pt x="190" y="664"/>
                  </a:lnTo>
                  <a:lnTo>
                    <a:pt x="190" y="668"/>
                  </a:lnTo>
                  <a:lnTo>
                    <a:pt x="191" y="669"/>
                  </a:lnTo>
                  <a:lnTo>
                    <a:pt x="191" y="669"/>
                  </a:lnTo>
                  <a:lnTo>
                    <a:pt x="195" y="669"/>
                  </a:lnTo>
                  <a:lnTo>
                    <a:pt x="197" y="669"/>
                  </a:lnTo>
                  <a:lnTo>
                    <a:pt x="197" y="669"/>
                  </a:lnTo>
                  <a:close/>
                  <a:moveTo>
                    <a:pt x="1149" y="163"/>
                  </a:moveTo>
                  <a:lnTo>
                    <a:pt x="1149" y="163"/>
                  </a:lnTo>
                  <a:lnTo>
                    <a:pt x="1153" y="166"/>
                  </a:lnTo>
                  <a:lnTo>
                    <a:pt x="1156" y="170"/>
                  </a:lnTo>
                  <a:lnTo>
                    <a:pt x="1160" y="174"/>
                  </a:lnTo>
                  <a:lnTo>
                    <a:pt x="1165" y="177"/>
                  </a:lnTo>
                  <a:lnTo>
                    <a:pt x="1165" y="177"/>
                  </a:lnTo>
                  <a:lnTo>
                    <a:pt x="1172" y="181"/>
                  </a:lnTo>
                  <a:lnTo>
                    <a:pt x="1182" y="183"/>
                  </a:lnTo>
                  <a:lnTo>
                    <a:pt x="1192" y="183"/>
                  </a:lnTo>
                  <a:lnTo>
                    <a:pt x="1196" y="181"/>
                  </a:lnTo>
                  <a:lnTo>
                    <a:pt x="1198" y="179"/>
                  </a:lnTo>
                  <a:lnTo>
                    <a:pt x="1198" y="179"/>
                  </a:lnTo>
                  <a:lnTo>
                    <a:pt x="1200" y="175"/>
                  </a:lnTo>
                  <a:lnTo>
                    <a:pt x="1200" y="170"/>
                  </a:lnTo>
                  <a:lnTo>
                    <a:pt x="1200" y="159"/>
                  </a:lnTo>
                  <a:lnTo>
                    <a:pt x="1196" y="141"/>
                  </a:lnTo>
                  <a:lnTo>
                    <a:pt x="1196" y="141"/>
                  </a:lnTo>
                  <a:lnTo>
                    <a:pt x="1194" y="127"/>
                  </a:lnTo>
                  <a:lnTo>
                    <a:pt x="1194" y="114"/>
                  </a:lnTo>
                  <a:lnTo>
                    <a:pt x="1198" y="99"/>
                  </a:lnTo>
                  <a:lnTo>
                    <a:pt x="1203" y="87"/>
                  </a:lnTo>
                  <a:lnTo>
                    <a:pt x="1203" y="87"/>
                  </a:lnTo>
                  <a:lnTo>
                    <a:pt x="1211" y="79"/>
                  </a:lnTo>
                  <a:lnTo>
                    <a:pt x="1220" y="70"/>
                  </a:lnTo>
                  <a:lnTo>
                    <a:pt x="1239" y="60"/>
                  </a:lnTo>
                  <a:lnTo>
                    <a:pt x="1239" y="60"/>
                  </a:lnTo>
                  <a:lnTo>
                    <a:pt x="1254" y="51"/>
                  </a:lnTo>
                  <a:lnTo>
                    <a:pt x="1268" y="43"/>
                  </a:lnTo>
                  <a:lnTo>
                    <a:pt x="1283" y="40"/>
                  </a:lnTo>
                  <a:lnTo>
                    <a:pt x="1301" y="36"/>
                  </a:lnTo>
                  <a:lnTo>
                    <a:pt x="1301" y="36"/>
                  </a:lnTo>
                  <a:lnTo>
                    <a:pt x="1341" y="32"/>
                  </a:lnTo>
                  <a:lnTo>
                    <a:pt x="1341" y="32"/>
                  </a:lnTo>
                  <a:lnTo>
                    <a:pt x="1368" y="29"/>
                  </a:lnTo>
                  <a:lnTo>
                    <a:pt x="1381" y="27"/>
                  </a:lnTo>
                  <a:lnTo>
                    <a:pt x="1393" y="23"/>
                  </a:lnTo>
                  <a:lnTo>
                    <a:pt x="1393" y="23"/>
                  </a:lnTo>
                  <a:lnTo>
                    <a:pt x="1401" y="20"/>
                  </a:lnTo>
                  <a:lnTo>
                    <a:pt x="1404" y="18"/>
                  </a:lnTo>
                  <a:lnTo>
                    <a:pt x="1406" y="16"/>
                  </a:lnTo>
                  <a:lnTo>
                    <a:pt x="1406" y="13"/>
                  </a:lnTo>
                  <a:lnTo>
                    <a:pt x="1402" y="7"/>
                  </a:lnTo>
                  <a:lnTo>
                    <a:pt x="1402" y="7"/>
                  </a:lnTo>
                  <a:lnTo>
                    <a:pt x="1395" y="2"/>
                  </a:lnTo>
                  <a:lnTo>
                    <a:pt x="1388" y="0"/>
                  </a:lnTo>
                  <a:lnTo>
                    <a:pt x="1381" y="0"/>
                  </a:lnTo>
                  <a:lnTo>
                    <a:pt x="1373" y="3"/>
                  </a:lnTo>
                  <a:lnTo>
                    <a:pt x="1373" y="3"/>
                  </a:lnTo>
                  <a:lnTo>
                    <a:pt x="1366" y="7"/>
                  </a:lnTo>
                  <a:lnTo>
                    <a:pt x="1366" y="7"/>
                  </a:lnTo>
                  <a:lnTo>
                    <a:pt x="1353" y="13"/>
                  </a:lnTo>
                  <a:lnTo>
                    <a:pt x="1341" y="16"/>
                  </a:lnTo>
                  <a:lnTo>
                    <a:pt x="1341" y="16"/>
                  </a:lnTo>
                  <a:lnTo>
                    <a:pt x="1328" y="16"/>
                  </a:lnTo>
                  <a:lnTo>
                    <a:pt x="1314" y="16"/>
                  </a:lnTo>
                  <a:lnTo>
                    <a:pt x="1314" y="16"/>
                  </a:lnTo>
                  <a:lnTo>
                    <a:pt x="1301" y="16"/>
                  </a:lnTo>
                  <a:lnTo>
                    <a:pt x="1294" y="16"/>
                  </a:lnTo>
                  <a:lnTo>
                    <a:pt x="1288" y="18"/>
                  </a:lnTo>
                  <a:lnTo>
                    <a:pt x="1288" y="18"/>
                  </a:lnTo>
                  <a:lnTo>
                    <a:pt x="1272" y="27"/>
                  </a:lnTo>
                  <a:lnTo>
                    <a:pt x="1265" y="31"/>
                  </a:lnTo>
                  <a:lnTo>
                    <a:pt x="1256" y="32"/>
                  </a:lnTo>
                  <a:lnTo>
                    <a:pt x="1256" y="32"/>
                  </a:lnTo>
                  <a:lnTo>
                    <a:pt x="1243" y="34"/>
                  </a:lnTo>
                  <a:lnTo>
                    <a:pt x="1232" y="36"/>
                  </a:lnTo>
                  <a:lnTo>
                    <a:pt x="1220" y="38"/>
                  </a:lnTo>
                  <a:lnTo>
                    <a:pt x="1209" y="41"/>
                  </a:lnTo>
                  <a:lnTo>
                    <a:pt x="1209" y="41"/>
                  </a:lnTo>
                  <a:lnTo>
                    <a:pt x="1198" y="49"/>
                  </a:lnTo>
                  <a:lnTo>
                    <a:pt x="1187" y="58"/>
                  </a:lnTo>
                  <a:lnTo>
                    <a:pt x="1180" y="69"/>
                  </a:lnTo>
                  <a:lnTo>
                    <a:pt x="1176" y="72"/>
                  </a:lnTo>
                  <a:lnTo>
                    <a:pt x="1174" y="78"/>
                  </a:lnTo>
                  <a:lnTo>
                    <a:pt x="1174" y="78"/>
                  </a:lnTo>
                  <a:lnTo>
                    <a:pt x="1174" y="87"/>
                  </a:lnTo>
                  <a:lnTo>
                    <a:pt x="1172" y="90"/>
                  </a:lnTo>
                  <a:lnTo>
                    <a:pt x="1169" y="96"/>
                  </a:lnTo>
                  <a:lnTo>
                    <a:pt x="1169" y="96"/>
                  </a:lnTo>
                  <a:lnTo>
                    <a:pt x="1156" y="107"/>
                  </a:lnTo>
                  <a:lnTo>
                    <a:pt x="1149" y="114"/>
                  </a:lnTo>
                  <a:lnTo>
                    <a:pt x="1144" y="121"/>
                  </a:lnTo>
                  <a:lnTo>
                    <a:pt x="1144" y="121"/>
                  </a:lnTo>
                  <a:lnTo>
                    <a:pt x="1138" y="136"/>
                  </a:lnTo>
                  <a:lnTo>
                    <a:pt x="1136" y="143"/>
                  </a:lnTo>
                  <a:lnTo>
                    <a:pt x="1136" y="152"/>
                  </a:lnTo>
                  <a:lnTo>
                    <a:pt x="1136" y="152"/>
                  </a:lnTo>
                  <a:lnTo>
                    <a:pt x="1136" y="157"/>
                  </a:lnTo>
                  <a:lnTo>
                    <a:pt x="1140" y="159"/>
                  </a:lnTo>
                  <a:lnTo>
                    <a:pt x="1149" y="163"/>
                  </a:lnTo>
                  <a:lnTo>
                    <a:pt x="1149" y="163"/>
                  </a:lnTo>
                  <a:close/>
                  <a:moveTo>
                    <a:pt x="286" y="675"/>
                  </a:moveTo>
                  <a:lnTo>
                    <a:pt x="286" y="675"/>
                  </a:lnTo>
                  <a:lnTo>
                    <a:pt x="278" y="677"/>
                  </a:lnTo>
                  <a:lnTo>
                    <a:pt x="275" y="682"/>
                  </a:lnTo>
                  <a:lnTo>
                    <a:pt x="275" y="682"/>
                  </a:lnTo>
                  <a:lnTo>
                    <a:pt x="271" y="686"/>
                  </a:lnTo>
                  <a:lnTo>
                    <a:pt x="266" y="691"/>
                  </a:lnTo>
                  <a:lnTo>
                    <a:pt x="266" y="691"/>
                  </a:lnTo>
                  <a:lnTo>
                    <a:pt x="260" y="695"/>
                  </a:lnTo>
                  <a:lnTo>
                    <a:pt x="255" y="698"/>
                  </a:lnTo>
                  <a:lnTo>
                    <a:pt x="255" y="698"/>
                  </a:lnTo>
                  <a:lnTo>
                    <a:pt x="255" y="702"/>
                  </a:lnTo>
                  <a:lnTo>
                    <a:pt x="255" y="704"/>
                  </a:lnTo>
                  <a:lnTo>
                    <a:pt x="257" y="706"/>
                  </a:lnTo>
                  <a:lnTo>
                    <a:pt x="258" y="706"/>
                  </a:lnTo>
                  <a:lnTo>
                    <a:pt x="258" y="706"/>
                  </a:lnTo>
                  <a:lnTo>
                    <a:pt x="262" y="706"/>
                  </a:lnTo>
                  <a:lnTo>
                    <a:pt x="264" y="704"/>
                  </a:lnTo>
                  <a:lnTo>
                    <a:pt x="267" y="700"/>
                  </a:lnTo>
                  <a:lnTo>
                    <a:pt x="267" y="700"/>
                  </a:lnTo>
                  <a:lnTo>
                    <a:pt x="275" y="695"/>
                  </a:lnTo>
                  <a:lnTo>
                    <a:pt x="278" y="695"/>
                  </a:lnTo>
                  <a:lnTo>
                    <a:pt x="282" y="695"/>
                  </a:lnTo>
                  <a:lnTo>
                    <a:pt x="282" y="695"/>
                  </a:lnTo>
                  <a:lnTo>
                    <a:pt x="289" y="695"/>
                  </a:lnTo>
                  <a:lnTo>
                    <a:pt x="291" y="695"/>
                  </a:lnTo>
                  <a:lnTo>
                    <a:pt x="295" y="693"/>
                  </a:lnTo>
                  <a:lnTo>
                    <a:pt x="295" y="693"/>
                  </a:lnTo>
                  <a:lnTo>
                    <a:pt x="298" y="691"/>
                  </a:lnTo>
                  <a:lnTo>
                    <a:pt x="300" y="691"/>
                  </a:lnTo>
                  <a:lnTo>
                    <a:pt x="307" y="693"/>
                  </a:lnTo>
                  <a:lnTo>
                    <a:pt x="307" y="693"/>
                  </a:lnTo>
                  <a:lnTo>
                    <a:pt x="313" y="691"/>
                  </a:lnTo>
                  <a:lnTo>
                    <a:pt x="316" y="689"/>
                  </a:lnTo>
                  <a:lnTo>
                    <a:pt x="320" y="686"/>
                  </a:lnTo>
                  <a:lnTo>
                    <a:pt x="324" y="684"/>
                  </a:lnTo>
                  <a:lnTo>
                    <a:pt x="324" y="684"/>
                  </a:lnTo>
                  <a:lnTo>
                    <a:pt x="331" y="684"/>
                  </a:lnTo>
                  <a:lnTo>
                    <a:pt x="336" y="686"/>
                  </a:lnTo>
                  <a:lnTo>
                    <a:pt x="336" y="686"/>
                  </a:lnTo>
                  <a:lnTo>
                    <a:pt x="353" y="686"/>
                  </a:lnTo>
                  <a:lnTo>
                    <a:pt x="353" y="686"/>
                  </a:lnTo>
                  <a:lnTo>
                    <a:pt x="358" y="684"/>
                  </a:lnTo>
                  <a:lnTo>
                    <a:pt x="365" y="680"/>
                  </a:lnTo>
                  <a:lnTo>
                    <a:pt x="365" y="680"/>
                  </a:lnTo>
                  <a:lnTo>
                    <a:pt x="367" y="677"/>
                  </a:lnTo>
                  <a:lnTo>
                    <a:pt x="365" y="673"/>
                  </a:lnTo>
                  <a:lnTo>
                    <a:pt x="365" y="671"/>
                  </a:lnTo>
                  <a:lnTo>
                    <a:pt x="365" y="671"/>
                  </a:lnTo>
                  <a:lnTo>
                    <a:pt x="360" y="671"/>
                  </a:lnTo>
                  <a:lnTo>
                    <a:pt x="358" y="671"/>
                  </a:lnTo>
                  <a:lnTo>
                    <a:pt x="356" y="669"/>
                  </a:lnTo>
                  <a:lnTo>
                    <a:pt x="356" y="669"/>
                  </a:lnTo>
                  <a:lnTo>
                    <a:pt x="356" y="668"/>
                  </a:lnTo>
                  <a:lnTo>
                    <a:pt x="356" y="664"/>
                  </a:lnTo>
                  <a:lnTo>
                    <a:pt x="362" y="660"/>
                  </a:lnTo>
                  <a:lnTo>
                    <a:pt x="362" y="660"/>
                  </a:lnTo>
                  <a:lnTo>
                    <a:pt x="365" y="660"/>
                  </a:lnTo>
                  <a:lnTo>
                    <a:pt x="369" y="658"/>
                  </a:lnTo>
                  <a:lnTo>
                    <a:pt x="369" y="658"/>
                  </a:lnTo>
                  <a:lnTo>
                    <a:pt x="371" y="653"/>
                  </a:lnTo>
                  <a:lnTo>
                    <a:pt x="371" y="648"/>
                  </a:lnTo>
                  <a:lnTo>
                    <a:pt x="371" y="648"/>
                  </a:lnTo>
                  <a:lnTo>
                    <a:pt x="371" y="642"/>
                  </a:lnTo>
                  <a:lnTo>
                    <a:pt x="369" y="639"/>
                  </a:lnTo>
                  <a:lnTo>
                    <a:pt x="367" y="635"/>
                  </a:lnTo>
                  <a:lnTo>
                    <a:pt x="362" y="635"/>
                  </a:lnTo>
                  <a:lnTo>
                    <a:pt x="362" y="635"/>
                  </a:lnTo>
                  <a:lnTo>
                    <a:pt x="354" y="637"/>
                  </a:lnTo>
                  <a:lnTo>
                    <a:pt x="353" y="635"/>
                  </a:lnTo>
                  <a:lnTo>
                    <a:pt x="351" y="631"/>
                  </a:lnTo>
                  <a:lnTo>
                    <a:pt x="351" y="631"/>
                  </a:lnTo>
                  <a:lnTo>
                    <a:pt x="349" y="626"/>
                  </a:lnTo>
                  <a:lnTo>
                    <a:pt x="349" y="626"/>
                  </a:lnTo>
                  <a:lnTo>
                    <a:pt x="349" y="622"/>
                  </a:lnTo>
                  <a:lnTo>
                    <a:pt x="349" y="620"/>
                  </a:lnTo>
                  <a:lnTo>
                    <a:pt x="349" y="620"/>
                  </a:lnTo>
                  <a:lnTo>
                    <a:pt x="349" y="617"/>
                  </a:lnTo>
                  <a:lnTo>
                    <a:pt x="347" y="615"/>
                  </a:lnTo>
                  <a:lnTo>
                    <a:pt x="344" y="611"/>
                  </a:lnTo>
                  <a:lnTo>
                    <a:pt x="344" y="611"/>
                  </a:lnTo>
                  <a:lnTo>
                    <a:pt x="338" y="608"/>
                  </a:lnTo>
                  <a:lnTo>
                    <a:pt x="336" y="602"/>
                  </a:lnTo>
                  <a:lnTo>
                    <a:pt x="336" y="602"/>
                  </a:lnTo>
                  <a:lnTo>
                    <a:pt x="334" y="601"/>
                  </a:lnTo>
                  <a:lnTo>
                    <a:pt x="334" y="601"/>
                  </a:lnTo>
                  <a:lnTo>
                    <a:pt x="331" y="595"/>
                  </a:lnTo>
                  <a:lnTo>
                    <a:pt x="331" y="595"/>
                  </a:lnTo>
                  <a:lnTo>
                    <a:pt x="327" y="592"/>
                  </a:lnTo>
                  <a:lnTo>
                    <a:pt x="324" y="586"/>
                  </a:lnTo>
                  <a:lnTo>
                    <a:pt x="324" y="586"/>
                  </a:lnTo>
                  <a:lnTo>
                    <a:pt x="320" y="581"/>
                  </a:lnTo>
                  <a:lnTo>
                    <a:pt x="316" y="575"/>
                  </a:lnTo>
                  <a:lnTo>
                    <a:pt x="316" y="575"/>
                  </a:lnTo>
                  <a:lnTo>
                    <a:pt x="313" y="572"/>
                  </a:lnTo>
                  <a:lnTo>
                    <a:pt x="311" y="568"/>
                  </a:lnTo>
                  <a:lnTo>
                    <a:pt x="311" y="568"/>
                  </a:lnTo>
                  <a:lnTo>
                    <a:pt x="309" y="564"/>
                  </a:lnTo>
                  <a:lnTo>
                    <a:pt x="305" y="563"/>
                  </a:lnTo>
                  <a:lnTo>
                    <a:pt x="305" y="563"/>
                  </a:lnTo>
                  <a:lnTo>
                    <a:pt x="304" y="559"/>
                  </a:lnTo>
                  <a:lnTo>
                    <a:pt x="304" y="557"/>
                  </a:lnTo>
                  <a:lnTo>
                    <a:pt x="305" y="554"/>
                  </a:lnTo>
                  <a:lnTo>
                    <a:pt x="305" y="554"/>
                  </a:lnTo>
                  <a:lnTo>
                    <a:pt x="305" y="550"/>
                  </a:lnTo>
                  <a:lnTo>
                    <a:pt x="305" y="546"/>
                  </a:lnTo>
                  <a:lnTo>
                    <a:pt x="305" y="546"/>
                  </a:lnTo>
                  <a:lnTo>
                    <a:pt x="307" y="544"/>
                  </a:lnTo>
                  <a:lnTo>
                    <a:pt x="309" y="543"/>
                  </a:lnTo>
                  <a:lnTo>
                    <a:pt x="313" y="541"/>
                  </a:lnTo>
                  <a:lnTo>
                    <a:pt x="313" y="541"/>
                  </a:lnTo>
                  <a:lnTo>
                    <a:pt x="316" y="535"/>
                  </a:lnTo>
                  <a:lnTo>
                    <a:pt x="318" y="530"/>
                  </a:lnTo>
                  <a:lnTo>
                    <a:pt x="318" y="530"/>
                  </a:lnTo>
                  <a:lnTo>
                    <a:pt x="320" y="523"/>
                  </a:lnTo>
                  <a:lnTo>
                    <a:pt x="320" y="521"/>
                  </a:lnTo>
                  <a:lnTo>
                    <a:pt x="318" y="517"/>
                  </a:lnTo>
                  <a:lnTo>
                    <a:pt x="318" y="517"/>
                  </a:lnTo>
                  <a:lnTo>
                    <a:pt x="311" y="514"/>
                  </a:lnTo>
                  <a:lnTo>
                    <a:pt x="311" y="514"/>
                  </a:lnTo>
                  <a:lnTo>
                    <a:pt x="305" y="514"/>
                  </a:lnTo>
                  <a:lnTo>
                    <a:pt x="300" y="514"/>
                  </a:lnTo>
                  <a:lnTo>
                    <a:pt x="295" y="512"/>
                  </a:lnTo>
                  <a:lnTo>
                    <a:pt x="295" y="510"/>
                  </a:lnTo>
                  <a:lnTo>
                    <a:pt x="293" y="506"/>
                  </a:lnTo>
                  <a:lnTo>
                    <a:pt x="293" y="506"/>
                  </a:lnTo>
                  <a:lnTo>
                    <a:pt x="295" y="503"/>
                  </a:lnTo>
                  <a:lnTo>
                    <a:pt x="296" y="499"/>
                  </a:lnTo>
                  <a:lnTo>
                    <a:pt x="296" y="499"/>
                  </a:lnTo>
                  <a:lnTo>
                    <a:pt x="295" y="496"/>
                  </a:lnTo>
                  <a:lnTo>
                    <a:pt x="293" y="494"/>
                  </a:lnTo>
                  <a:lnTo>
                    <a:pt x="291" y="494"/>
                  </a:lnTo>
                  <a:lnTo>
                    <a:pt x="287" y="494"/>
                  </a:lnTo>
                  <a:lnTo>
                    <a:pt x="287" y="494"/>
                  </a:lnTo>
                  <a:lnTo>
                    <a:pt x="286" y="494"/>
                  </a:lnTo>
                  <a:lnTo>
                    <a:pt x="286" y="494"/>
                  </a:lnTo>
                  <a:lnTo>
                    <a:pt x="278" y="496"/>
                  </a:lnTo>
                  <a:lnTo>
                    <a:pt x="278" y="496"/>
                  </a:lnTo>
                  <a:lnTo>
                    <a:pt x="275" y="497"/>
                  </a:lnTo>
                  <a:lnTo>
                    <a:pt x="275" y="497"/>
                  </a:lnTo>
                  <a:lnTo>
                    <a:pt x="273" y="503"/>
                  </a:lnTo>
                  <a:lnTo>
                    <a:pt x="273" y="503"/>
                  </a:lnTo>
                  <a:lnTo>
                    <a:pt x="273" y="505"/>
                  </a:lnTo>
                  <a:lnTo>
                    <a:pt x="271" y="506"/>
                  </a:lnTo>
                  <a:lnTo>
                    <a:pt x="267" y="508"/>
                  </a:lnTo>
                  <a:lnTo>
                    <a:pt x="267" y="508"/>
                  </a:lnTo>
                  <a:lnTo>
                    <a:pt x="267" y="512"/>
                  </a:lnTo>
                  <a:lnTo>
                    <a:pt x="267" y="516"/>
                  </a:lnTo>
                  <a:lnTo>
                    <a:pt x="267" y="516"/>
                  </a:lnTo>
                  <a:lnTo>
                    <a:pt x="264" y="519"/>
                  </a:lnTo>
                  <a:lnTo>
                    <a:pt x="260" y="521"/>
                  </a:lnTo>
                  <a:lnTo>
                    <a:pt x="260" y="521"/>
                  </a:lnTo>
                  <a:lnTo>
                    <a:pt x="260" y="526"/>
                  </a:lnTo>
                  <a:lnTo>
                    <a:pt x="260" y="530"/>
                  </a:lnTo>
                  <a:lnTo>
                    <a:pt x="260" y="530"/>
                  </a:lnTo>
                  <a:lnTo>
                    <a:pt x="264" y="534"/>
                  </a:lnTo>
                  <a:lnTo>
                    <a:pt x="262" y="537"/>
                  </a:lnTo>
                  <a:lnTo>
                    <a:pt x="258" y="543"/>
                  </a:lnTo>
                  <a:lnTo>
                    <a:pt x="258" y="543"/>
                  </a:lnTo>
                  <a:lnTo>
                    <a:pt x="260" y="546"/>
                  </a:lnTo>
                  <a:lnTo>
                    <a:pt x="262" y="550"/>
                  </a:lnTo>
                  <a:lnTo>
                    <a:pt x="262" y="550"/>
                  </a:lnTo>
                  <a:lnTo>
                    <a:pt x="262" y="554"/>
                  </a:lnTo>
                  <a:lnTo>
                    <a:pt x="260" y="559"/>
                  </a:lnTo>
                  <a:lnTo>
                    <a:pt x="260" y="559"/>
                  </a:lnTo>
                  <a:lnTo>
                    <a:pt x="262" y="561"/>
                  </a:lnTo>
                  <a:lnTo>
                    <a:pt x="262" y="563"/>
                  </a:lnTo>
                  <a:lnTo>
                    <a:pt x="267" y="563"/>
                  </a:lnTo>
                  <a:lnTo>
                    <a:pt x="267" y="563"/>
                  </a:lnTo>
                  <a:lnTo>
                    <a:pt x="269" y="564"/>
                  </a:lnTo>
                  <a:lnTo>
                    <a:pt x="271" y="568"/>
                  </a:lnTo>
                  <a:lnTo>
                    <a:pt x="271" y="568"/>
                  </a:lnTo>
                  <a:lnTo>
                    <a:pt x="271" y="572"/>
                  </a:lnTo>
                  <a:lnTo>
                    <a:pt x="271" y="575"/>
                  </a:lnTo>
                  <a:lnTo>
                    <a:pt x="271" y="575"/>
                  </a:lnTo>
                  <a:lnTo>
                    <a:pt x="273" y="579"/>
                  </a:lnTo>
                  <a:lnTo>
                    <a:pt x="275" y="581"/>
                  </a:lnTo>
                  <a:lnTo>
                    <a:pt x="280" y="584"/>
                  </a:lnTo>
                  <a:lnTo>
                    <a:pt x="280" y="584"/>
                  </a:lnTo>
                  <a:lnTo>
                    <a:pt x="289" y="584"/>
                  </a:lnTo>
                  <a:lnTo>
                    <a:pt x="293" y="586"/>
                  </a:lnTo>
                  <a:lnTo>
                    <a:pt x="295" y="588"/>
                  </a:lnTo>
                  <a:lnTo>
                    <a:pt x="295" y="588"/>
                  </a:lnTo>
                  <a:lnTo>
                    <a:pt x="296" y="590"/>
                  </a:lnTo>
                  <a:lnTo>
                    <a:pt x="295" y="593"/>
                  </a:lnTo>
                  <a:lnTo>
                    <a:pt x="293" y="597"/>
                  </a:lnTo>
                  <a:lnTo>
                    <a:pt x="291" y="601"/>
                  </a:lnTo>
                  <a:lnTo>
                    <a:pt x="291" y="602"/>
                  </a:lnTo>
                  <a:lnTo>
                    <a:pt x="293" y="604"/>
                  </a:lnTo>
                  <a:lnTo>
                    <a:pt x="293" y="604"/>
                  </a:lnTo>
                  <a:lnTo>
                    <a:pt x="296" y="604"/>
                  </a:lnTo>
                  <a:lnTo>
                    <a:pt x="298" y="602"/>
                  </a:lnTo>
                  <a:lnTo>
                    <a:pt x="300" y="602"/>
                  </a:lnTo>
                  <a:lnTo>
                    <a:pt x="302" y="604"/>
                  </a:lnTo>
                  <a:lnTo>
                    <a:pt x="302" y="604"/>
                  </a:lnTo>
                  <a:lnTo>
                    <a:pt x="304" y="610"/>
                  </a:lnTo>
                  <a:lnTo>
                    <a:pt x="302" y="613"/>
                  </a:lnTo>
                  <a:lnTo>
                    <a:pt x="298" y="615"/>
                  </a:lnTo>
                  <a:lnTo>
                    <a:pt x="295" y="615"/>
                  </a:lnTo>
                  <a:lnTo>
                    <a:pt x="286" y="617"/>
                  </a:lnTo>
                  <a:lnTo>
                    <a:pt x="280" y="619"/>
                  </a:lnTo>
                  <a:lnTo>
                    <a:pt x="278" y="620"/>
                  </a:lnTo>
                  <a:lnTo>
                    <a:pt x="278" y="620"/>
                  </a:lnTo>
                  <a:lnTo>
                    <a:pt x="278" y="624"/>
                  </a:lnTo>
                  <a:lnTo>
                    <a:pt x="278" y="626"/>
                  </a:lnTo>
                  <a:lnTo>
                    <a:pt x="280" y="628"/>
                  </a:lnTo>
                  <a:lnTo>
                    <a:pt x="280" y="631"/>
                  </a:lnTo>
                  <a:lnTo>
                    <a:pt x="280" y="631"/>
                  </a:lnTo>
                  <a:lnTo>
                    <a:pt x="280" y="633"/>
                  </a:lnTo>
                  <a:lnTo>
                    <a:pt x="278" y="635"/>
                  </a:lnTo>
                  <a:lnTo>
                    <a:pt x="277" y="637"/>
                  </a:lnTo>
                  <a:lnTo>
                    <a:pt x="277" y="640"/>
                  </a:lnTo>
                  <a:lnTo>
                    <a:pt x="277" y="640"/>
                  </a:lnTo>
                  <a:lnTo>
                    <a:pt x="278" y="646"/>
                  </a:lnTo>
                  <a:lnTo>
                    <a:pt x="278" y="648"/>
                  </a:lnTo>
                  <a:lnTo>
                    <a:pt x="278" y="649"/>
                  </a:lnTo>
                  <a:lnTo>
                    <a:pt x="278" y="649"/>
                  </a:lnTo>
                  <a:lnTo>
                    <a:pt x="273" y="653"/>
                  </a:lnTo>
                  <a:lnTo>
                    <a:pt x="269" y="657"/>
                  </a:lnTo>
                  <a:lnTo>
                    <a:pt x="269" y="657"/>
                  </a:lnTo>
                  <a:lnTo>
                    <a:pt x="269" y="660"/>
                  </a:lnTo>
                  <a:lnTo>
                    <a:pt x="269" y="662"/>
                  </a:lnTo>
                  <a:lnTo>
                    <a:pt x="275" y="664"/>
                  </a:lnTo>
                  <a:lnTo>
                    <a:pt x="275" y="664"/>
                  </a:lnTo>
                  <a:lnTo>
                    <a:pt x="280" y="666"/>
                  </a:lnTo>
                  <a:lnTo>
                    <a:pt x="286" y="668"/>
                  </a:lnTo>
                  <a:lnTo>
                    <a:pt x="286" y="668"/>
                  </a:lnTo>
                  <a:lnTo>
                    <a:pt x="291" y="668"/>
                  </a:lnTo>
                  <a:lnTo>
                    <a:pt x="298" y="668"/>
                  </a:lnTo>
                  <a:lnTo>
                    <a:pt x="298" y="668"/>
                  </a:lnTo>
                  <a:lnTo>
                    <a:pt x="302" y="669"/>
                  </a:lnTo>
                  <a:lnTo>
                    <a:pt x="302" y="671"/>
                  </a:lnTo>
                  <a:lnTo>
                    <a:pt x="302" y="673"/>
                  </a:lnTo>
                  <a:lnTo>
                    <a:pt x="302" y="673"/>
                  </a:lnTo>
                  <a:lnTo>
                    <a:pt x="298" y="675"/>
                  </a:lnTo>
                  <a:lnTo>
                    <a:pt x="293" y="675"/>
                  </a:lnTo>
                  <a:lnTo>
                    <a:pt x="286" y="675"/>
                  </a:lnTo>
                  <a:lnTo>
                    <a:pt x="286" y="675"/>
                  </a:lnTo>
                  <a:close/>
                  <a:moveTo>
                    <a:pt x="534" y="572"/>
                  </a:moveTo>
                  <a:lnTo>
                    <a:pt x="534" y="572"/>
                  </a:lnTo>
                  <a:lnTo>
                    <a:pt x="532" y="566"/>
                  </a:lnTo>
                  <a:lnTo>
                    <a:pt x="530" y="564"/>
                  </a:lnTo>
                  <a:lnTo>
                    <a:pt x="526" y="564"/>
                  </a:lnTo>
                  <a:lnTo>
                    <a:pt x="525" y="566"/>
                  </a:lnTo>
                  <a:lnTo>
                    <a:pt x="519" y="570"/>
                  </a:lnTo>
                  <a:lnTo>
                    <a:pt x="515" y="577"/>
                  </a:lnTo>
                  <a:lnTo>
                    <a:pt x="515" y="577"/>
                  </a:lnTo>
                  <a:lnTo>
                    <a:pt x="515" y="577"/>
                  </a:lnTo>
                  <a:lnTo>
                    <a:pt x="515" y="577"/>
                  </a:lnTo>
                  <a:lnTo>
                    <a:pt x="517" y="582"/>
                  </a:lnTo>
                  <a:lnTo>
                    <a:pt x="517" y="586"/>
                  </a:lnTo>
                  <a:lnTo>
                    <a:pt x="521" y="590"/>
                  </a:lnTo>
                  <a:lnTo>
                    <a:pt x="526" y="590"/>
                  </a:lnTo>
                  <a:lnTo>
                    <a:pt x="526" y="590"/>
                  </a:lnTo>
                  <a:lnTo>
                    <a:pt x="530" y="590"/>
                  </a:lnTo>
                  <a:lnTo>
                    <a:pt x="532" y="588"/>
                  </a:lnTo>
                  <a:lnTo>
                    <a:pt x="535" y="582"/>
                  </a:lnTo>
                  <a:lnTo>
                    <a:pt x="535" y="577"/>
                  </a:lnTo>
                  <a:lnTo>
                    <a:pt x="534" y="572"/>
                  </a:lnTo>
                  <a:lnTo>
                    <a:pt x="534" y="572"/>
                  </a:lnTo>
                  <a:close/>
                  <a:moveTo>
                    <a:pt x="937" y="338"/>
                  </a:moveTo>
                  <a:lnTo>
                    <a:pt x="937" y="338"/>
                  </a:lnTo>
                  <a:lnTo>
                    <a:pt x="935" y="336"/>
                  </a:lnTo>
                  <a:lnTo>
                    <a:pt x="935" y="338"/>
                  </a:lnTo>
                  <a:lnTo>
                    <a:pt x="935" y="342"/>
                  </a:lnTo>
                  <a:lnTo>
                    <a:pt x="935" y="342"/>
                  </a:lnTo>
                  <a:lnTo>
                    <a:pt x="937" y="340"/>
                  </a:lnTo>
                  <a:lnTo>
                    <a:pt x="939" y="338"/>
                  </a:lnTo>
                  <a:lnTo>
                    <a:pt x="937" y="338"/>
                  </a:lnTo>
                  <a:lnTo>
                    <a:pt x="937" y="338"/>
                  </a:lnTo>
                  <a:close/>
                  <a:moveTo>
                    <a:pt x="110" y="354"/>
                  </a:moveTo>
                  <a:lnTo>
                    <a:pt x="110" y="354"/>
                  </a:lnTo>
                  <a:lnTo>
                    <a:pt x="121" y="347"/>
                  </a:lnTo>
                  <a:lnTo>
                    <a:pt x="124" y="344"/>
                  </a:lnTo>
                  <a:lnTo>
                    <a:pt x="126" y="338"/>
                  </a:lnTo>
                  <a:lnTo>
                    <a:pt x="126" y="338"/>
                  </a:lnTo>
                  <a:lnTo>
                    <a:pt x="128" y="335"/>
                  </a:lnTo>
                  <a:lnTo>
                    <a:pt x="130" y="333"/>
                  </a:lnTo>
                  <a:lnTo>
                    <a:pt x="130" y="333"/>
                  </a:lnTo>
                  <a:lnTo>
                    <a:pt x="134" y="331"/>
                  </a:lnTo>
                  <a:lnTo>
                    <a:pt x="137" y="329"/>
                  </a:lnTo>
                  <a:lnTo>
                    <a:pt x="137" y="329"/>
                  </a:lnTo>
                  <a:lnTo>
                    <a:pt x="139" y="326"/>
                  </a:lnTo>
                  <a:lnTo>
                    <a:pt x="139" y="322"/>
                  </a:lnTo>
                  <a:lnTo>
                    <a:pt x="137" y="316"/>
                  </a:lnTo>
                  <a:lnTo>
                    <a:pt x="137" y="316"/>
                  </a:lnTo>
                  <a:lnTo>
                    <a:pt x="135" y="313"/>
                  </a:lnTo>
                  <a:lnTo>
                    <a:pt x="132" y="313"/>
                  </a:lnTo>
                  <a:lnTo>
                    <a:pt x="126" y="313"/>
                  </a:lnTo>
                  <a:lnTo>
                    <a:pt x="119" y="311"/>
                  </a:lnTo>
                  <a:lnTo>
                    <a:pt x="117" y="309"/>
                  </a:lnTo>
                  <a:lnTo>
                    <a:pt x="115" y="307"/>
                  </a:lnTo>
                  <a:lnTo>
                    <a:pt x="115" y="307"/>
                  </a:lnTo>
                  <a:lnTo>
                    <a:pt x="112" y="300"/>
                  </a:lnTo>
                  <a:lnTo>
                    <a:pt x="108" y="297"/>
                  </a:lnTo>
                  <a:lnTo>
                    <a:pt x="108" y="297"/>
                  </a:lnTo>
                  <a:lnTo>
                    <a:pt x="105" y="295"/>
                  </a:lnTo>
                  <a:lnTo>
                    <a:pt x="101" y="295"/>
                  </a:lnTo>
                  <a:lnTo>
                    <a:pt x="101" y="295"/>
                  </a:lnTo>
                  <a:lnTo>
                    <a:pt x="99" y="295"/>
                  </a:lnTo>
                  <a:lnTo>
                    <a:pt x="99" y="295"/>
                  </a:lnTo>
                  <a:lnTo>
                    <a:pt x="97" y="297"/>
                  </a:lnTo>
                  <a:lnTo>
                    <a:pt x="96" y="300"/>
                  </a:lnTo>
                  <a:lnTo>
                    <a:pt x="96" y="300"/>
                  </a:lnTo>
                  <a:lnTo>
                    <a:pt x="94" y="302"/>
                  </a:lnTo>
                  <a:lnTo>
                    <a:pt x="90" y="302"/>
                  </a:lnTo>
                  <a:lnTo>
                    <a:pt x="85" y="302"/>
                  </a:lnTo>
                  <a:lnTo>
                    <a:pt x="85" y="302"/>
                  </a:lnTo>
                  <a:lnTo>
                    <a:pt x="81" y="304"/>
                  </a:lnTo>
                  <a:lnTo>
                    <a:pt x="79" y="306"/>
                  </a:lnTo>
                  <a:lnTo>
                    <a:pt x="77" y="306"/>
                  </a:lnTo>
                  <a:lnTo>
                    <a:pt x="77" y="306"/>
                  </a:lnTo>
                  <a:lnTo>
                    <a:pt x="72" y="304"/>
                  </a:lnTo>
                  <a:lnTo>
                    <a:pt x="72" y="304"/>
                  </a:lnTo>
                  <a:lnTo>
                    <a:pt x="68" y="304"/>
                  </a:lnTo>
                  <a:lnTo>
                    <a:pt x="67" y="306"/>
                  </a:lnTo>
                  <a:lnTo>
                    <a:pt x="67" y="306"/>
                  </a:lnTo>
                  <a:lnTo>
                    <a:pt x="63" y="306"/>
                  </a:lnTo>
                  <a:lnTo>
                    <a:pt x="61" y="302"/>
                  </a:lnTo>
                  <a:lnTo>
                    <a:pt x="61" y="302"/>
                  </a:lnTo>
                  <a:lnTo>
                    <a:pt x="61" y="298"/>
                  </a:lnTo>
                  <a:lnTo>
                    <a:pt x="59" y="298"/>
                  </a:lnTo>
                  <a:lnTo>
                    <a:pt x="58" y="298"/>
                  </a:lnTo>
                  <a:lnTo>
                    <a:pt x="58" y="298"/>
                  </a:lnTo>
                  <a:lnTo>
                    <a:pt x="54" y="302"/>
                  </a:lnTo>
                  <a:lnTo>
                    <a:pt x="52" y="306"/>
                  </a:lnTo>
                  <a:lnTo>
                    <a:pt x="52" y="306"/>
                  </a:lnTo>
                  <a:lnTo>
                    <a:pt x="48" y="309"/>
                  </a:lnTo>
                  <a:lnTo>
                    <a:pt x="47" y="309"/>
                  </a:lnTo>
                  <a:lnTo>
                    <a:pt x="45" y="307"/>
                  </a:lnTo>
                  <a:lnTo>
                    <a:pt x="45" y="307"/>
                  </a:lnTo>
                  <a:lnTo>
                    <a:pt x="43" y="304"/>
                  </a:lnTo>
                  <a:lnTo>
                    <a:pt x="43" y="302"/>
                  </a:lnTo>
                  <a:lnTo>
                    <a:pt x="41" y="302"/>
                  </a:lnTo>
                  <a:lnTo>
                    <a:pt x="41" y="302"/>
                  </a:lnTo>
                  <a:lnTo>
                    <a:pt x="38" y="304"/>
                  </a:lnTo>
                  <a:lnTo>
                    <a:pt x="38" y="307"/>
                  </a:lnTo>
                  <a:lnTo>
                    <a:pt x="38" y="315"/>
                  </a:lnTo>
                  <a:lnTo>
                    <a:pt x="38" y="315"/>
                  </a:lnTo>
                  <a:lnTo>
                    <a:pt x="36" y="316"/>
                  </a:lnTo>
                  <a:lnTo>
                    <a:pt x="34" y="316"/>
                  </a:lnTo>
                  <a:lnTo>
                    <a:pt x="34" y="316"/>
                  </a:lnTo>
                  <a:lnTo>
                    <a:pt x="29" y="320"/>
                  </a:lnTo>
                  <a:lnTo>
                    <a:pt x="27" y="320"/>
                  </a:lnTo>
                  <a:lnTo>
                    <a:pt x="23" y="320"/>
                  </a:lnTo>
                  <a:lnTo>
                    <a:pt x="23" y="320"/>
                  </a:lnTo>
                  <a:lnTo>
                    <a:pt x="21" y="316"/>
                  </a:lnTo>
                  <a:lnTo>
                    <a:pt x="21" y="315"/>
                  </a:lnTo>
                  <a:lnTo>
                    <a:pt x="20" y="311"/>
                  </a:lnTo>
                  <a:lnTo>
                    <a:pt x="18" y="307"/>
                  </a:lnTo>
                  <a:lnTo>
                    <a:pt x="18" y="307"/>
                  </a:lnTo>
                  <a:lnTo>
                    <a:pt x="12" y="306"/>
                  </a:lnTo>
                  <a:lnTo>
                    <a:pt x="7" y="307"/>
                  </a:lnTo>
                  <a:lnTo>
                    <a:pt x="7" y="307"/>
                  </a:lnTo>
                  <a:lnTo>
                    <a:pt x="3" y="309"/>
                  </a:lnTo>
                  <a:lnTo>
                    <a:pt x="3" y="311"/>
                  </a:lnTo>
                  <a:lnTo>
                    <a:pt x="3" y="315"/>
                  </a:lnTo>
                  <a:lnTo>
                    <a:pt x="5" y="316"/>
                  </a:lnTo>
                  <a:lnTo>
                    <a:pt x="5" y="316"/>
                  </a:lnTo>
                  <a:lnTo>
                    <a:pt x="9" y="320"/>
                  </a:lnTo>
                  <a:lnTo>
                    <a:pt x="10" y="324"/>
                  </a:lnTo>
                  <a:lnTo>
                    <a:pt x="9" y="326"/>
                  </a:lnTo>
                  <a:lnTo>
                    <a:pt x="9" y="326"/>
                  </a:lnTo>
                  <a:lnTo>
                    <a:pt x="5" y="327"/>
                  </a:lnTo>
                  <a:lnTo>
                    <a:pt x="1" y="329"/>
                  </a:lnTo>
                  <a:lnTo>
                    <a:pt x="1" y="329"/>
                  </a:lnTo>
                  <a:lnTo>
                    <a:pt x="0" y="331"/>
                  </a:lnTo>
                  <a:lnTo>
                    <a:pt x="1" y="333"/>
                  </a:lnTo>
                  <a:lnTo>
                    <a:pt x="5" y="336"/>
                  </a:lnTo>
                  <a:lnTo>
                    <a:pt x="12" y="340"/>
                  </a:lnTo>
                  <a:lnTo>
                    <a:pt x="12" y="340"/>
                  </a:lnTo>
                  <a:lnTo>
                    <a:pt x="16" y="342"/>
                  </a:lnTo>
                  <a:lnTo>
                    <a:pt x="18" y="345"/>
                  </a:lnTo>
                  <a:lnTo>
                    <a:pt x="18" y="345"/>
                  </a:lnTo>
                  <a:lnTo>
                    <a:pt x="18" y="347"/>
                  </a:lnTo>
                  <a:lnTo>
                    <a:pt x="16" y="349"/>
                  </a:lnTo>
                  <a:lnTo>
                    <a:pt x="10" y="353"/>
                  </a:lnTo>
                  <a:lnTo>
                    <a:pt x="10" y="353"/>
                  </a:lnTo>
                  <a:lnTo>
                    <a:pt x="9" y="356"/>
                  </a:lnTo>
                  <a:lnTo>
                    <a:pt x="10" y="356"/>
                  </a:lnTo>
                  <a:lnTo>
                    <a:pt x="12" y="358"/>
                  </a:lnTo>
                  <a:lnTo>
                    <a:pt x="12" y="358"/>
                  </a:lnTo>
                  <a:lnTo>
                    <a:pt x="16" y="358"/>
                  </a:lnTo>
                  <a:lnTo>
                    <a:pt x="20" y="356"/>
                  </a:lnTo>
                  <a:lnTo>
                    <a:pt x="27" y="353"/>
                  </a:lnTo>
                  <a:lnTo>
                    <a:pt x="27" y="353"/>
                  </a:lnTo>
                  <a:lnTo>
                    <a:pt x="30" y="353"/>
                  </a:lnTo>
                  <a:lnTo>
                    <a:pt x="32" y="354"/>
                  </a:lnTo>
                  <a:lnTo>
                    <a:pt x="32" y="354"/>
                  </a:lnTo>
                  <a:lnTo>
                    <a:pt x="34" y="358"/>
                  </a:lnTo>
                  <a:lnTo>
                    <a:pt x="38" y="362"/>
                  </a:lnTo>
                  <a:lnTo>
                    <a:pt x="38" y="362"/>
                  </a:lnTo>
                  <a:lnTo>
                    <a:pt x="50" y="365"/>
                  </a:lnTo>
                  <a:lnTo>
                    <a:pt x="58" y="365"/>
                  </a:lnTo>
                  <a:lnTo>
                    <a:pt x="65" y="365"/>
                  </a:lnTo>
                  <a:lnTo>
                    <a:pt x="65" y="365"/>
                  </a:lnTo>
                  <a:lnTo>
                    <a:pt x="74" y="360"/>
                  </a:lnTo>
                  <a:lnTo>
                    <a:pt x="79" y="358"/>
                  </a:lnTo>
                  <a:lnTo>
                    <a:pt x="85" y="356"/>
                  </a:lnTo>
                  <a:lnTo>
                    <a:pt x="85" y="356"/>
                  </a:lnTo>
                  <a:lnTo>
                    <a:pt x="90" y="358"/>
                  </a:lnTo>
                  <a:lnTo>
                    <a:pt x="90" y="358"/>
                  </a:lnTo>
                  <a:lnTo>
                    <a:pt x="101" y="358"/>
                  </a:lnTo>
                  <a:lnTo>
                    <a:pt x="106" y="356"/>
                  </a:lnTo>
                  <a:lnTo>
                    <a:pt x="110" y="354"/>
                  </a:lnTo>
                  <a:lnTo>
                    <a:pt x="110" y="354"/>
                  </a:lnTo>
                  <a:close/>
                  <a:moveTo>
                    <a:pt x="1109" y="1044"/>
                  </a:moveTo>
                  <a:lnTo>
                    <a:pt x="1109" y="1044"/>
                  </a:lnTo>
                  <a:lnTo>
                    <a:pt x="1107" y="1035"/>
                  </a:lnTo>
                  <a:lnTo>
                    <a:pt x="1106" y="1026"/>
                  </a:lnTo>
                  <a:lnTo>
                    <a:pt x="1107" y="1004"/>
                  </a:lnTo>
                  <a:lnTo>
                    <a:pt x="1107" y="1004"/>
                  </a:lnTo>
                  <a:lnTo>
                    <a:pt x="1109" y="986"/>
                  </a:lnTo>
                  <a:lnTo>
                    <a:pt x="1109" y="977"/>
                  </a:lnTo>
                  <a:lnTo>
                    <a:pt x="1107" y="968"/>
                  </a:lnTo>
                  <a:lnTo>
                    <a:pt x="1107" y="968"/>
                  </a:lnTo>
                  <a:lnTo>
                    <a:pt x="1104" y="961"/>
                  </a:lnTo>
                  <a:lnTo>
                    <a:pt x="1100" y="957"/>
                  </a:lnTo>
                  <a:lnTo>
                    <a:pt x="1091" y="948"/>
                  </a:lnTo>
                  <a:lnTo>
                    <a:pt x="1078" y="941"/>
                  </a:lnTo>
                  <a:lnTo>
                    <a:pt x="1068" y="932"/>
                  </a:lnTo>
                  <a:lnTo>
                    <a:pt x="1068" y="932"/>
                  </a:lnTo>
                  <a:lnTo>
                    <a:pt x="1060" y="924"/>
                  </a:lnTo>
                  <a:lnTo>
                    <a:pt x="1055" y="917"/>
                  </a:lnTo>
                  <a:lnTo>
                    <a:pt x="1055" y="917"/>
                  </a:lnTo>
                  <a:lnTo>
                    <a:pt x="1053" y="912"/>
                  </a:lnTo>
                  <a:lnTo>
                    <a:pt x="1053" y="906"/>
                  </a:lnTo>
                  <a:lnTo>
                    <a:pt x="1053" y="901"/>
                  </a:lnTo>
                  <a:lnTo>
                    <a:pt x="1053" y="897"/>
                  </a:lnTo>
                  <a:lnTo>
                    <a:pt x="1053" y="897"/>
                  </a:lnTo>
                  <a:lnTo>
                    <a:pt x="1048" y="894"/>
                  </a:lnTo>
                  <a:lnTo>
                    <a:pt x="1042" y="890"/>
                  </a:lnTo>
                  <a:lnTo>
                    <a:pt x="1039" y="888"/>
                  </a:lnTo>
                  <a:lnTo>
                    <a:pt x="1035" y="883"/>
                  </a:lnTo>
                  <a:lnTo>
                    <a:pt x="1035" y="883"/>
                  </a:lnTo>
                  <a:lnTo>
                    <a:pt x="1033" y="877"/>
                  </a:lnTo>
                  <a:lnTo>
                    <a:pt x="1037" y="872"/>
                  </a:lnTo>
                  <a:lnTo>
                    <a:pt x="1042" y="861"/>
                  </a:lnTo>
                  <a:lnTo>
                    <a:pt x="1042" y="861"/>
                  </a:lnTo>
                  <a:lnTo>
                    <a:pt x="1046" y="852"/>
                  </a:lnTo>
                  <a:lnTo>
                    <a:pt x="1051" y="848"/>
                  </a:lnTo>
                  <a:lnTo>
                    <a:pt x="1068" y="843"/>
                  </a:lnTo>
                  <a:lnTo>
                    <a:pt x="1068" y="843"/>
                  </a:lnTo>
                  <a:lnTo>
                    <a:pt x="1073" y="841"/>
                  </a:lnTo>
                  <a:lnTo>
                    <a:pt x="1078" y="838"/>
                  </a:lnTo>
                  <a:lnTo>
                    <a:pt x="1084" y="832"/>
                  </a:lnTo>
                  <a:lnTo>
                    <a:pt x="1089" y="825"/>
                  </a:lnTo>
                  <a:lnTo>
                    <a:pt x="1098" y="820"/>
                  </a:lnTo>
                  <a:lnTo>
                    <a:pt x="1098" y="820"/>
                  </a:lnTo>
                  <a:lnTo>
                    <a:pt x="1107" y="814"/>
                  </a:lnTo>
                  <a:lnTo>
                    <a:pt x="1116" y="812"/>
                  </a:lnTo>
                  <a:lnTo>
                    <a:pt x="1125" y="814"/>
                  </a:lnTo>
                  <a:lnTo>
                    <a:pt x="1134" y="816"/>
                  </a:lnTo>
                  <a:lnTo>
                    <a:pt x="1134" y="816"/>
                  </a:lnTo>
                  <a:lnTo>
                    <a:pt x="1134" y="800"/>
                  </a:lnTo>
                  <a:lnTo>
                    <a:pt x="1136" y="785"/>
                  </a:lnTo>
                  <a:lnTo>
                    <a:pt x="1136" y="785"/>
                  </a:lnTo>
                  <a:lnTo>
                    <a:pt x="1134" y="774"/>
                  </a:lnTo>
                  <a:lnTo>
                    <a:pt x="1131" y="767"/>
                  </a:lnTo>
                  <a:lnTo>
                    <a:pt x="1127" y="758"/>
                  </a:lnTo>
                  <a:lnTo>
                    <a:pt x="1124" y="749"/>
                  </a:lnTo>
                  <a:lnTo>
                    <a:pt x="1124" y="749"/>
                  </a:lnTo>
                  <a:lnTo>
                    <a:pt x="1124" y="740"/>
                  </a:lnTo>
                  <a:lnTo>
                    <a:pt x="1124" y="729"/>
                  </a:lnTo>
                  <a:lnTo>
                    <a:pt x="1125" y="720"/>
                  </a:lnTo>
                  <a:lnTo>
                    <a:pt x="1125" y="709"/>
                  </a:lnTo>
                  <a:lnTo>
                    <a:pt x="1125" y="709"/>
                  </a:lnTo>
                  <a:lnTo>
                    <a:pt x="1118" y="691"/>
                  </a:lnTo>
                  <a:lnTo>
                    <a:pt x="1118" y="682"/>
                  </a:lnTo>
                  <a:lnTo>
                    <a:pt x="1120" y="671"/>
                  </a:lnTo>
                  <a:lnTo>
                    <a:pt x="1120" y="671"/>
                  </a:lnTo>
                  <a:lnTo>
                    <a:pt x="1124" y="664"/>
                  </a:lnTo>
                  <a:lnTo>
                    <a:pt x="1127" y="660"/>
                  </a:lnTo>
                  <a:lnTo>
                    <a:pt x="1131" y="658"/>
                  </a:lnTo>
                  <a:lnTo>
                    <a:pt x="1134" y="658"/>
                  </a:lnTo>
                  <a:lnTo>
                    <a:pt x="1145" y="660"/>
                  </a:lnTo>
                  <a:lnTo>
                    <a:pt x="1158" y="664"/>
                  </a:lnTo>
                  <a:lnTo>
                    <a:pt x="1158" y="664"/>
                  </a:lnTo>
                  <a:lnTo>
                    <a:pt x="1167" y="666"/>
                  </a:lnTo>
                  <a:lnTo>
                    <a:pt x="1172" y="666"/>
                  </a:lnTo>
                  <a:lnTo>
                    <a:pt x="1187" y="664"/>
                  </a:lnTo>
                  <a:lnTo>
                    <a:pt x="1200" y="664"/>
                  </a:lnTo>
                  <a:lnTo>
                    <a:pt x="1205" y="664"/>
                  </a:lnTo>
                  <a:lnTo>
                    <a:pt x="1212" y="664"/>
                  </a:lnTo>
                  <a:lnTo>
                    <a:pt x="1212" y="664"/>
                  </a:lnTo>
                  <a:lnTo>
                    <a:pt x="1220" y="668"/>
                  </a:lnTo>
                  <a:lnTo>
                    <a:pt x="1225" y="671"/>
                  </a:lnTo>
                  <a:lnTo>
                    <a:pt x="1238" y="680"/>
                  </a:lnTo>
                  <a:lnTo>
                    <a:pt x="1249" y="691"/>
                  </a:lnTo>
                  <a:lnTo>
                    <a:pt x="1261" y="700"/>
                  </a:lnTo>
                  <a:lnTo>
                    <a:pt x="1261" y="700"/>
                  </a:lnTo>
                  <a:lnTo>
                    <a:pt x="1272" y="706"/>
                  </a:lnTo>
                  <a:lnTo>
                    <a:pt x="1277" y="707"/>
                  </a:lnTo>
                  <a:lnTo>
                    <a:pt x="1283" y="707"/>
                  </a:lnTo>
                  <a:lnTo>
                    <a:pt x="1287" y="706"/>
                  </a:lnTo>
                  <a:lnTo>
                    <a:pt x="1290" y="696"/>
                  </a:lnTo>
                  <a:lnTo>
                    <a:pt x="1294" y="691"/>
                  </a:lnTo>
                  <a:lnTo>
                    <a:pt x="1299" y="686"/>
                  </a:lnTo>
                  <a:lnTo>
                    <a:pt x="1299" y="686"/>
                  </a:lnTo>
                  <a:lnTo>
                    <a:pt x="1303" y="682"/>
                  </a:lnTo>
                  <a:lnTo>
                    <a:pt x="1310" y="680"/>
                  </a:lnTo>
                  <a:lnTo>
                    <a:pt x="1315" y="678"/>
                  </a:lnTo>
                  <a:lnTo>
                    <a:pt x="1319" y="677"/>
                  </a:lnTo>
                  <a:lnTo>
                    <a:pt x="1319" y="677"/>
                  </a:lnTo>
                  <a:lnTo>
                    <a:pt x="1321" y="671"/>
                  </a:lnTo>
                  <a:lnTo>
                    <a:pt x="1321" y="669"/>
                  </a:lnTo>
                  <a:lnTo>
                    <a:pt x="1319" y="668"/>
                  </a:lnTo>
                  <a:lnTo>
                    <a:pt x="1317" y="666"/>
                  </a:lnTo>
                  <a:lnTo>
                    <a:pt x="1310" y="664"/>
                  </a:lnTo>
                  <a:lnTo>
                    <a:pt x="1308" y="662"/>
                  </a:lnTo>
                  <a:lnTo>
                    <a:pt x="1306" y="658"/>
                  </a:lnTo>
                  <a:lnTo>
                    <a:pt x="1306" y="658"/>
                  </a:lnTo>
                  <a:lnTo>
                    <a:pt x="1306" y="649"/>
                  </a:lnTo>
                  <a:lnTo>
                    <a:pt x="1308" y="639"/>
                  </a:lnTo>
                  <a:lnTo>
                    <a:pt x="1314" y="619"/>
                  </a:lnTo>
                  <a:lnTo>
                    <a:pt x="1314" y="619"/>
                  </a:lnTo>
                  <a:lnTo>
                    <a:pt x="1315" y="610"/>
                  </a:lnTo>
                  <a:lnTo>
                    <a:pt x="1315" y="599"/>
                  </a:lnTo>
                  <a:lnTo>
                    <a:pt x="1315" y="595"/>
                  </a:lnTo>
                  <a:lnTo>
                    <a:pt x="1314" y="592"/>
                  </a:lnTo>
                  <a:lnTo>
                    <a:pt x="1308" y="590"/>
                  </a:lnTo>
                  <a:lnTo>
                    <a:pt x="1303" y="588"/>
                  </a:lnTo>
                  <a:lnTo>
                    <a:pt x="1303" y="588"/>
                  </a:lnTo>
                  <a:lnTo>
                    <a:pt x="1296" y="588"/>
                  </a:lnTo>
                  <a:lnTo>
                    <a:pt x="1290" y="592"/>
                  </a:lnTo>
                  <a:lnTo>
                    <a:pt x="1287" y="595"/>
                  </a:lnTo>
                  <a:lnTo>
                    <a:pt x="1285" y="601"/>
                  </a:lnTo>
                  <a:lnTo>
                    <a:pt x="1281" y="610"/>
                  </a:lnTo>
                  <a:lnTo>
                    <a:pt x="1279" y="615"/>
                  </a:lnTo>
                  <a:lnTo>
                    <a:pt x="1276" y="619"/>
                  </a:lnTo>
                  <a:lnTo>
                    <a:pt x="1276" y="619"/>
                  </a:lnTo>
                  <a:lnTo>
                    <a:pt x="1268" y="619"/>
                  </a:lnTo>
                  <a:lnTo>
                    <a:pt x="1263" y="619"/>
                  </a:lnTo>
                  <a:lnTo>
                    <a:pt x="1259" y="615"/>
                  </a:lnTo>
                  <a:lnTo>
                    <a:pt x="1256" y="610"/>
                  </a:lnTo>
                  <a:lnTo>
                    <a:pt x="1250" y="597"/>
                  </a:lnTo>
                  <a:lnTo>
                    <a:pt x="1247" y="586"/>
                  </a:lnTo>
                  <a:lnTo>
                    <a:pt x="1247" y="586"/>
                  </a:lnTo>
                  <a:lnTo>
                    <a:pt x="1241" y="572"/>
                  </a:lnTo>
                  <a:lnTo>
                    <a:pt x="1241" y="568"/>
                  </a:lnTo>
                  <a:lnTo>
                    <a:pt x="1243" y="566"/>
                  </a:lnTo>
                  <a:lnTo>
                    <a:pt x="1250" y="564"/>
                  </a:lnTo>
                  <a:lnTo>
                    <a:pt x="1258" y="563"/>
                  </a:lnTo>
                  <a:lnTo>
                    <a:pt x="1265" y="561"/>
                  </a:lnTo>
                  <a:lnTo>
                    <a:pt x="1265" y="561"/>
                  </a:lnTo>
                  <a:lnTo>
                    <a:pt x="1274" y="554"/>
                  </a:lnTo>
                  <a:lnTo>
                    <a:pt x="1285" y="543"/>
                  </a:lnTo>
                  <a:lnTo>
                    <a:pt x="1288" y="535"/>
                  </a:lnTo>
                  <a:lnTo>
                    <a:pt x="1292" y="530"/>
                  </a:lnTo>
                  <a:lnTo>
                    <a:pt x="1294" y="525"/>
                  </a:lnTo>
                  <a:lnTo>
                    <a:pt x="1292" y="519"/>
                  </a:lnTo>
                  <a:lnTo>
                    <a:pt x="1292" y="519"/>
                  </a:lnTo>
                  <a:lnTo>
                    <a:pt x="1290" y="516"/>
                  </a:lnTo>
                  <a:lnTo>
                    <a:pt x="1288" y="514"/>
                  </a:lnTo>
                  <a:lnTo>
                    <a:pt x="1283" y="512"/>
                  </a:lnTo>
                  <a:lnTo>
                    <a:pt x="1276" y="510"/>
                  </a:lnTo>
                  <a:lnTo>
                    <a:pt x="1272" y="506"/>
                  </a:lnTo>
                  <a:lnTo>
                    <a:pt x="1272" y="506"/>
                  </a:lnTo>
                  <a:lnTo>
                    <a:pt x="1270" y="501"/>
                  </a:lnTo>
                  <a:lnTo>
                    <a:pt x="1272" y="497"/>
                  </a:lnTo>
                  <a:lnTo>
                    <a:pt x="1274" y="494"/>
                  </a:lnTo>
                  <a:lnTo>
                    <a:pt x="1276" y="490"/>
                  </a:lnTo>
                  <a:lnTo>
                    <a:pt x="1276" y="490"/>
                  </a:lnTo>
                  <a:lnTo>
                    <a:pt x="1274" y="472"/>
                  </a:lnTo>
                  <a:lnTo>
                    <a:pt x="1274" y="458"/>
                  </a:lnTo>
                  <a:lnTo>
                    <a:pt x="1277" y="425"/>
                  </a:lnTo>
                  <a:lnTo>
                    <a:pt x="1277" y="425"/>
                  </a:lnTo>
                  <a:lnTo>
                    <a:pt x="1277" y="402"/>
                  </a:lnTo>
                  <a:lnTo>
                    <a:pt x="1276" y="378"/>
                  </a:lnTo>
                  <a:lnTo>
                    <a:pt x="1270" y="354"/>
                  </a:lnTo>
                  <a:lnTo>
                    <a:pt x="1265" y="331"/>
                  </a:lnTo>
                  <a:lnTo>
                    <a:pt x="1265" y="331"/>
                  </a:lnTo>
                  <a:lnTo>
                    <a:pt x="1261" y="318"/>
                  </a:lnTo>
                  <a:lnTo>
                    <a:pt x="1263" y="306"/>
                  </a:lnTo>
                  <a:lnTo>
                    <a:pt x="1268" y="297"/>
                  </a:lnTo>
                  <a:lnTo>
                    <a:pt x="1276" y="288"/>
                  </a:lnTo>
                  <a:lnTo>
                    <a:pt x="1287" y="282"/>
                  </a:lnTo>
                  <a:lnTo>
                    <a:pt x="1297" y="277"/>
                  </a:lnTo>
                  <a:lnTo>
                    <a:pt x="1325" y="269"/>
                  </a:lnTo>
                  <a:lnTo>
                    <a:pt x="1325" y="269"/>
                  </a:lnTo>
                  <a:lnTo>
                    <a:pt x="1339" y="262"/>
                  </a:lnTo>
                  <a:lnTo>
                    <a:pt x="1350" y="255"/>
                  </a:lnTo>
                  <a:lnTo>
                    <a:pt x="1357" y="248"/>
                  </a:lnTo>
                  <a:lnTo>
                    <a:pt x="1359" y="237"/>
                  </a:lnTo>
                  <a:lnTo>
                    <a:pt x="1359" y="237"/>
                  </a:lnTo>
                  <a:lnTo>
                    <a:pt x="1352" y="230"/>
                  </a:lnTo>
                  <a:lnTo>
                    <a:pt x="1343" y="221"/>
                  </a:lnTo>
                  <a:lnTo>
                    <a:pt x="1335" y="213"/>
                  </a:lnTo>
                  <a:lnTo>
                    <a:pt x="1330" y="212"/>
                  </a:lnTo>
                  <a:lnTo>
                    <a:pt x="1325" y="208"/>
                  </a:lnTo>
                  <a:lnTo>
                    <a:pt x="1325" y="208"/>
                  </a:lnTo>
                  <a:lnTo>
                    <a:pt x="1315" y="208"/>
                  </a:lnTo>
                  <a:lnTo>
                    <a:pt x="1308" y="206"/>
                  </a:lnTo>
                  <a:lnTo>
                    <a:pt x="1292" y="208"/>
                  </a:lnTo>
                  <a:lnTo>
                    <a:pt x="1292" y="208"/>
                  </a:lnTo>
                  <a:lnTo>
                    <a:pt x="1277" y="208"/>
                  </a:lnTo>
                  <a:lnTo>
                    <a:pt x="1272" y="210"/>
                  </a:lnTo>
                  <a:lnTo>
                    <a:pt x="1270" y="212"/>
                  </a:lnTo>
                  <a:lnTo>
                    <a:pt x="1268" y="213"/>
                  </a:lnTo>
                  <a:lnTo>
                    <a:pt x="1268" y="213"/>
                  </a:lnTo>
                  <a:lnTo>
                    <a:pt x="1267" y="217"/>
                  </a:lnTo>
                  <a:lnTo>
                    <a:pt x="1268" y="221"/>
                  </a:lnTo>
                  <a:lnTo>
                    <a:pt x="1270" y="228"/>
                  </a:lnTo>
                  <a:lnTo>
                    <a:pt x="1272" y="233"/>
                  </a:lnTo>
                  <a:lnTo>
                    <a:pt x="1272" y="237"/>
                  </a:lnTo>
                  <a:lnTo>
                    <a:pt x="1268" y="241"/>
                  </a:lnTo>
                  <a:lnTo>
                    <a:pt x="1268" y="241"/>
                  </a:lnTo>
                  <a:lnTo>
                    <a:pt x="1265" y="242"/>
                  </a:lnTo>
                  <a:lnTo>
                    <a:pt x="1259" y="244"/>
                  </a:lnTo>
                  <a:lnTo>
                    <a:pt x="1252" y="241"/>
                  </a:lnTo>
                  <a:lnTo>
                    <a:pt x="1243" y="235"/>
                  </a:lnTo>
                  <a:lnTo>
                    <a:pt x="1236" y="233"/>
                  </a:lnTo>
                  <a:lnTo>
                    <a:pt x="1236" y="233"/>
                  </a:lnTo>
                  <a:lnTo>
                    <a:pt x="1230" y="233"/>
                  </a:lnTo>
                  <a:lnTo>
                    <a:pt x="1227" y="235"/>
                  </a:lnTo>
                  <a:lnTo>
                    <a:pt x="1221" y="241"/>
                  </a:lnTo>
                  <a:lnTo>
                    <a:pt x="1216" y="246"/>
                  </a:lnTo>
                  <a:lnTo>
                    <a:pt x="1212" y="248"/>
                  </a:lnTo>
                  <a:lnTo>
                    <a:pt x="1207" y="248"/>
                  </a:lnTo>
                  <a:lnTo>
                    <a:pt x="1207" y="248"/>
                  </a:lnTo>
                  <a:lnTo>
                    <a:pt x="1201" y="248"/>
                  </a:lnTo>
                  <a:lnTo>
                    <a:pt x="1198" y="246"/>
                  </a:lnTo>
                  <a:lnTo>
                    <a:pt x="1196" y="244"/>
                  </a:lnTo>
                  <a:lnTo>
                    <a:pt x="1192" y="242"/>
                  </a:lnTo>
                  <a:lnTo>
                    <a:pt x="1192" y="242"/>
                  </a:lnTo>
                  <a:lnTo>
                    <a:pt x="1187" y="242"/>
                  </a:lnTo>
                  <a:lnTo>
                    <a:pt x="1185" y="244"/>
                  </a:lnTo>
                  <a:lnTo>
                    <a:pt x="1180" y="251"/>
                  </a:lnTo>
                  <a:lnTo>
                    <a:pt x="1180" y="251"/>
                  </a:lnTo>
                  <a:lnTo>
                    <a:pt x="1174" y="253"/>
                  </a:lnTo>
                  <a:lnTo>
                    <a:pt x="1172" y="251"/>
                  </a:lnTo>
                  <a:lnTo>
                    <a:pt x="1169" y="251"/>
                  </a:lnTo>
                  <a:lnTo>
                    <a:pt x="1167" y="248"/>
                  </a:lnTo>
                  <a:lnTo>
                    <a:pt x="1163" y="241"/>
                  </a:lnTo>
                  <a:lnTo>
                    <a:pt x="1162" y="239"/>
                  </a:lnTo>
                  <a:lnTo>
                    <a:pt x="1158" y="237"/>
                  </a:lnTo>
                  <a:lnTo>
                    <a:pt x="1158" y="237"/>
                  </a:lnTo>
                  <a:lnTo>
                    <a:pt x="1153" y="237"/>
                  </a:lnTo>
                  <a:lnTo>
                    <a:pt x="1149" y="237"/>
                  </a:lnTo>
                  <a:lnTo>
                    <a:pt x="1136" y="242"/>
                  </a:lnTo>
                  <a:lnTo>
                    <a:pt x="1125" y="250"/>
                  </a:lnTo>
                  <a:lnTo>
                    <a:pt x="1115" y="253"/>
                  </a:lnTo>
                  <a:lnTo>
                    <a:pt x="1115" y="253"/>
                  </a:lnTo>
                  <a:lnTo>
                    <a:pt x="1109" y="255"/>
                  </a:lnTo>
                  <a:lnTo>
                    <a:pt x="1102" y="255"/>
                  </a:lnTo>
                  <a:lnTo>
                    <a:pt x="1096" y="255"/>
                  </a:lnTo>
                  <a:lnTo>
                    <a:pt x="1089" y="259"/>
                  </a:lnTo>
                  <a:lnTo>
                    <a:pt x="1089" y="259"/>
                  </a:lnTo>
                  <a:lnTo>
                    <a:pt x="1086" y="264"/>
                  </a:lnTo>
                  <a:lnTo>
                    <a:pt x="1084" y="269"/>
                  </a:lnTo>
                  <a:lnTo>
                    <a:pt x="1082" y="277"/>
                  </a:lnTo>
                  <a:lnTo>
                    <a:pt x="1078" y="282"/>
                  </a:lnTo>
                  <a:lnTo>
                    <a:pt x="1078" y="282"/>
                  </a:lnTo>
                  <a:lnTo>
                    <a:pt x="1071" y="289"/>
                  </a:lnTo>
                  <a:lnTo>
                    <a:pt x="1060" y="295"/>
                  </a:lnTo>
                  <a:lnTo>
                    <a:pt x="1055" y="295"/>
                  </a:lnTo>
                  <a:lnTo>
                    <a:pt x="1049" y="295"/>
                  </a:lnTo>
                  <a:lnTo>
                    <a:pt x="1046" y="293"/>
                  </a:lnTo>
                  <a:lnTo>
                    <a:pt x="1042" y="289"/>
                  </a:lnTo>
                  <a:lnTo>
                    <a:pt x="1042" y="289"/>
                  </a:lnTo>
                  <a:lnTo>
                    <a:pt x="1042" y="282"/>
                  </a:lnTo>
                  <a:lnTo>
                    <a:pt x="1042" y="277"/>
                  </a:lnTo>
                  <a:lnTo>
                    <a:pt x="1049" y="264"/>
                  </a:lnTo>
                  <a:lnTo>
                    <a:pt x="1053" y="259"/>
                  </a:lnTo>
                  <a:lnTo>
                    <a:pt x="1055" y="253"/>
                  </a:lnTo>
                  <a:lnTo>
                    <a:pt x="1053" y="246"/>
                  </a:lnTo>
                  <a:lnTo>
                    <a:pt x="1048" y="241"/>
                  </a:lnTo>
                  <a:lnTo>
                    <a:pt x="1048" y="241"/>
                  </a:lnTo>
                  <a:lnTo>
                    <a:pt x="1042" y="235"/>
                  </a:lnTo>
                  <a:lnTo>
                    <a:pt x="1031" y="231"/>
                  </a:lnTo>
                  <a:lnTo>
                    <a:pt x="1022" y="230"/>
                  </a:lnTo>
                  <a:lnTo>
                    <a:pt x="1019" y="230"/>
                  </a:lnTo>
                  <a:lnTo>
                    <a:pt x="1015" y="231"/>
                  </a:lnTo>
                  <a:lnTo>
                    <a:pt x="1015" y="231"/>
                  </a:lnTo>
                  <a:lnTo>
                    <a:pt x="1013" y="233"/>
                  </a:lnTo>
                  <a:lnTo>
                    <a:pt x="1011" y="237"/>
                  </a:lnTo>
                  <a:lnTo>
                    <a:pt x="1010" y="242"/>
                  </a:lnTo>
                  <a:lnTo>
                    <a:pt x="1011" y="248"/>
                  </a:lnTo>
                  <a:lnTo>
                    <a:pt x="1015" y="253"/>
                  </a:lnTo>
                  <a:lnTo>
                    <a:pt x="1015" y="253"/>
                  </a:lnTo>
                  <a:lnTo>
                    <a:pt x="1017" y="260"/>
                  </a:lnTo>
                  <a:lnTo>
                    <a:pt x="1015" y="266"/>
                  </a:lnTo>
                  <a:lnTo>
                    <a:pt x="1008" y="277"/>
                  </a:lnTo>
                  <a:lnTo>
                    <a:pt x="1008" y="277"/>
                  </a:lnTo>
                  <a:lnTo>
                    <a:pt x="1008" y="282"/>
                  </a:lnTo>
                  <a:lnTo>
                    <a:pt x="1008" y="289"/>
                  </a:lnTo>
                  <a:lnTo>
                    <a:pt x="1010" y="295"/>
                  </a:lnTo>
                  <a:lnTo>
                    <a:pt x="1010" y="297"/>
                  </a:lnTo>
                  <a:lnTo>
                    <a:pt x="1008" y="300"/>
                  </a:lnTo>
                  <a:lnTo>
                    <a:pt x="1008" y="300"/>
                  </a:lnTo>
                  <a:lnTo>
                    <a:pt x="1002" y="302"/>
                  </a:lnTo>
                  <a:lnTo>
                    <a:pt x="999" y="302"/>
                  </a:lnTo>
                  <a:lnTo>
                    <a:pt x="988" y="302"/>
                  </a:lnTo>
                  <a:lnTo>
                    <a:pt x="988" y="302"/>
                  </a:lnTo>
                  <a:lnTo>
                    <a:pt x="982" y="302"/>
                  </a:lnTo>
                  <a:lnTo>
                    <a:pt x="975" y="306"/>
                  </a:lnTo>
                  <a:lnTo>
                    <a:pt x="970" y="309"/>
                  </a:lnTo>
                  <a:lnTo>
                    <a:pt x="966" y="315"/>
                  </a:lnTo>
                  <a:lnTo>
                    <a:pt x="966" y="315"/>
                  </a:lnTo>
                  <a:lnTo>
                    <a:pt x="966" y="320"/>
                  </a:lnTo>
                  <a:lnTo>
                    <a:pt x="966" y="324"/>
                  </a:lnTo>
                  <a:lnTo>
                    <a:pt x="970" y="335"/>
                  </a:lnTo>
                  <a:lnTo>
                    <a:pt x="970" y="344"/>
                  </a:lnTo>
                  <a:lnTo>
                    <a:pt x="970" y="347"/>
                  </a:lnTo>
                  <a:lnTo>
                    <a:pt x="966" y="351"/>
                  </a:lnTo>
                  <a:lnTo>
                    <a:pt x="966" y="351"/>
                  </a:lnTo>
                  <a:lnTo>
                    <a:pt x="963" y="353"/>
                  </a:lnTo>
                  <a:lnTo>
                    <a:pt x="957" y="353"/>
                  </a:lnTo>
                  <a:lnTo>
                    <a:pt x="946" y="351"/>
                  </a:lnTo>
                  <a:lnTo>
                    <a:pt x="946" y="351"/>
                  </a:lnTo>
                  <a:lnTo>
                    <a:pt x="941" y="347"/>
                  </a:lnTo>
                  <a:lnTo>
                    <a:pt x="939" y="347"/>
                  </a:lnTo>
                  <a:lnTo>
                    <a:pt x="937" y="351"/>
                  </a:lnTo>
                  <a:lnTo>
                    <a:pt x="937" y="351"/>
                  </a:lnTo>
                  <a:lnTo>
                    <a:pt x="934" y="358"/>
                  </a:lnTo>
                  <a:lnTo>
                    <a:pt x="932" y="367"/>
                  </a:lnTo>
                  <a:lnTo>
                    <a:pt x="932" y="371"/>
                  </a:lnTo>
                  <a:lnTo>
                    <a:pt x="928" y="374"/>
                  </a:lnTo>
                  <a:lnTo>
                    <a:pt x="925" y="374"/>
                  </a:lnTo>
                  <a:lnTo>
                    <a:pt x="919" y="374"/>
                  </a:lnTo>
                  <a:lnTo>
                    <a:pt x="919" y="374"/>
                  </a:lnTo>
                  <a:lnTo>
                    <a:pt x="910" y="371"/>
                  </a:lnTo>
                  <a:lnTo>
                    <a:pt x="903" y="365"/>
                  </a:lnTo>
                  <a:lnTo>
                    <a:pt x="894" y="358"/>
                  </a:lnTo>
                  <a:lnTo>
                    <a:pt x="890" y="353"/>
                  </a:lnTo>
                  <a:lnTo>
                    <a:pt x="890" y="353"/>
                  </a:lnTo>
                  <a:lnTo>
                    <a:pt x="887" y="344"/>
                  </a:lnTo>
                  <a:lnTo>
                    <a:pt x="887" y="335"/>
                  </a:lnTo>
                  <a:lnTo>
                    <a:pt x="887" y="326"/>
                  </a:lnTo>
                  <a:lnTo>
                    <a:pt x="887" y="322"/>
                  </a:lnTo>
                  <a:lnTo>
                    <a:pt x="883" y="318"/>
                  </a:lnTo>
                  <a:lnTo>
                    <a:pt x="883" y="318"/>
                  </a:lnTo>
                  <a:lnTo>
                    <a:pt x="881" y="316"/>
                  </a:lnTo>
                  <a:lnTo>
                    <a:pt x="877" y="315"/>
                  </a:lnTo>
                  <a:lnTo>
                    <a:pt x="870" y="313"/>
                  </a:lnTo>
                  <a:lnTo>
                    <a:pt x="861" y="311"/>
                  </a:lnTo>
                  <a:lnTo>
                    <a:pt x="854" y="307"/>
                  </a:lnTo>
                  <a:lnTo>
                    <a:pt x="854" y="307"/>
                  </a:lnTo>
                  <a:lnTo>
                    <a:pt x="850" y="304"/>
                  </a:lnTo>
                  <a:lnTo>
                    <a:pt x="848" y="298"/>
                  </a:lnTo>
                  <a:lnTo>
                    <a:pt x="850" y="293"/>
                  </a:lnTo>
                  <a:lnTo>
                    <a:pt x="854" y="289"/>
                  </a:lnTo>
                  <a:lnTo>
                    <a:pt x="854" y="289"/>
                  </a:lnTo>
                  <a:lnTo>
                    <a:pt x="859" y="289"/>
                  </a:lnTo>
                  <a:lnTo>
                    <a:pt x="865" y="289"/>
                  </a:lnTo>
                  <a:lnTo>
                    <a:pt x="876" y="293"/>
                  </a:lnTo>
                  <a:lnTo>
                    <a:pt x="876" y="293"/>
                  </a:lnTo>
                  <a:lnTo>
                    <a:pt x="892" y="300"/>
                  </a:lnTo>
                  <a:lnTo>
                    <a:pt x="910" y="307"/>
                  </a:lnTo>
                  <a:lnTo>
                    <a:pt x="919" y="307"/>
                  </a:lnTo>
                  <a:lnTo>
                    <a:pt x="928" y="307"/>
                  </a:lnTo>
                  <a:lnTo>
                    <a:pt x="935" y="306"/>
                  </a:lnTo>
                  <a:lnTo>
                    <a:pt x="944" y="302"/>
                  </a:lnTo>
                  <a:lnTo>
                    <a:pt x="944" y="302"/>
                  </a:lnTo>
                  <a:lnTo>
                    <a:pt x="950" y="297"/>
                  </a:lnTo>
                  <a:lnTo>
                    <a:pt x="955" y="289"/>
                  </a:lnTo>
                  <a:lnTo>
                    <a:pt x="961" y="280"/>
                  </a:lnTo>
                  <a:lnTo>
                    <a:pt x="964" y="273"/>
                  </a:lnTo>
                  <a:lnTo>
                    <a:pt x="964" y="266"/>
                  </a:lnTo>
                  <a:lnTo>
                    <a:pt x="963" y="259"/>
                  </a:lnTo>
                  <a:lnTo>
                    <a:pt x="957" y="251"/>
                  </a:lnTo>
                  <a:lnTo>
                    <a:pt x="948" y="248"/>
                  </a:lnTo>
                  <a:lnTo>
                    <a:pt x="948" y="248"/>
                  </a:lnTo>
                  <a:lnTo>
                    <a:pt x="937" y="246"/>
                  </a:lnTo>
                  <a:lnTo>
                    <a:pt x="926" y="242"/>
                  </a:lnTo>
                  <a:lnTo>
                    <a:pt x="926" y="242"/>
                  </a:lnTo>
                  <a:lnTo>
                    <a:pt x="908" y="237"/>
                  </a:lnTo>
                  <a:lnTo>
                    <a:pt x="899" y="233"/>
                  </a:lnTo>
                  <a:lnTo>
                    <a:pt x="890" y="228"/>
                  </a:lnTo>
                  <a:lnTo>
                    <a:pt x="890" y="228"/>
                  </a:lnTo>
                  <a:lnTo>
                    <a:pt x="879" y="221"/>
                  </a:lnTo>
                  <a:lnTo>
                    <a:pt x="872" y="215"/>
                  </a:lnTo>
                  <a:lnTo>
                    <a:pt x="867" y="212"/>
                  </a:lnTo>
                  <a:lnTo>
                    <a:pt x="867" y="212"/>
                  </a:lnTo>
                  <a:lnTo>
                    <a:pt x="854" y="206"/>
                  </a:lnTo>
                  <a:lnTo>
                    <a:pt x="843" y="201"/>
                  </a:lnTo>
                  <a:lnTo>
                    <a:pt x="843" y="201"/>
                  </a:lnTo>
                  <a:lnTo>
                    <a:pt x="838" y="199"/>
                  </a:lnTo>
                  <a:lnTo>
                    <a:pt x="830" y="197"/>
                  </a:lnTo>
                  <a:lnTo>
                    <a:pt x="830" y="197"/>
                  </a:lnTo>
                  <a:lnTo>
                    <a:pt x="821" y="197"/>
                  </a:lnTo>
                  <a:lnTo>
                    <a:pt x="812" y="199"/>
                  </a:lnTo>
                  <a:lnTo>
                    <a:pt x="812" y="199"/>
                  </a:lnTo>
                  <a:lnTo>
                    <a:pt x="803" y="199"/>
                  </a:lnTo>
                  <a:lnTo>
                    <a:pt x="800" y="197"/>
                  </a:lnTo>
                  <a:lnTo>
                    <a:pt x="798" y="192"/>
                  </a:lnTo>
                  <a:lnTo>
                    <a:pt x="798" y="192"/>
                  </a:lnTo>
                  <a:lnTo>
                    <a:pt x="798" y="190"/>
                  </a:lnTo>
                  <a:lnTo>
                    <a:pt x="800" y="188"/>
                  </a:lnTo>
                  <a:lnTo>
                    <a:pt x="803" y="184"/>
                  </a:lnTo>
                  <a:lnTo>
                    <a:pt x="807" y="181"/>
                  </a:lnTo>
                  <a:lnTo>
                    <a:pt x="809" y="179"/>
                  </a:lnTo>
                  <a:lnTo>
                    <a:pt x="809" y="175"/>
                  </a:lnTo>
                  <a:lnTo>
                    <a:pt x="809" y="175"/>
                  </a:lnTo>
                  <a:lnTo>
                    <a:pt x="807" y="172"/>
                  </a:lnTo>
                  <a:lnTo>
                    <a:pt x="805" y="170"/>
                  </a:lnTo>
                  <a:lnTo>
                    <a:pt x="801" y="170"/>
                  </a:lnTo>
                  <a:lnTo>
                    <a:pt x="791" y="175"/>
                  </a:lnTo>
                  <a:lnTo>
                    <a:pt x="791" y="175"/>
                  </a:lnTo>
                  <a:lnTo>
                    <a:pt x="785" y="177"/>
                  </a:lnTo>
                  <a:lnTo>
                    <a:pt x="780" y="177"/>
                  </a:lnTo>
                  <a:lnTo>
                    <a:pt x="778" y="175"/>
                  </a:lnTo>
                  <a:lnTo>
                    <a:pt x="778" y="172"/>
                  </a:lnTo>
                  <a:lnTo>
                    <a:pt x="776" y="165"/>
                  </a:lnTo>
                  <a:lnTo>
                    <a:pt x="774" y="163"/>
                  </a:lnTo>
                  <a:lnTo>
                    <a:pt x="771" y="161"/>
                  </a:lnTo>
                  <a:lnTo>
                    <a:pt x="771" y="161"/>
                  </a:lnTo>
                  <a:lnTo>
                    <a:pt x="767" y="163"/>
                  </a:lnTo>
                  <a:lnTo>
                    <a:pt x="767" y="165"/>
                  </a:lnTo>
                  <a:lnTo>
                    <a:pt x="765" y="168"/>
                  </a:lnTo>
                  <a:lnTo>
                    <a:pt x="765" y="174"/>
                  </a:lnTo>
                  <a:lnTo>
                    <a:pt x="763" y="175"/>
                  </a:lnTo>
                  <a:lnTo>
                    <a:pt x="762" y="177"/>
                  </a:lnTo>
                  <a:lnTo>
                    <a:pt x="762" y="177"/>
                  </a:lnTo>
                  <a:lnTo>
                    <a:pt x="758" y="177"/>
                  </a:lnTo>
                  <a:lnTo>
                    <a:pt x="756" y="177"/>
                  </a:lnTo>
                  <a:lnTo>
                    <a:pt x="754" y="172"/>
                  </a:lnTo>
                  <a:lnTo>
                    <a:pt x="753" y="170"/>
                  </a:lnTo>
                  <a:lnTo>
                    <a:pt x="751" y="170"/>
                  </a:lnTo>
                  <a:lnTo>
                    <a:pt x="749" y="170"/>
                  </a:lnTo>
                  <a:lnTo>
                    <a:pt x="747" y="174"/>
                  </a:lnTo>
                  <a:lnTo>
                    <a:pt x="747" y="174"/>
                  </a:lnTo>
                  <a:lnTo>
                    <a:pt x="745" y="177"/>
                  </a:lnTo>
                  <a:lnTo>
                    <a:pt x="745" y="181"/>
                  </a:lnTo>
                  <a:lnTo>
                    <a:pt x="745" y="184"/>
                  </a:lnTo>
                  <a:lnTo>
                    <a:pt x="745" y="188"/>
                  </a:lnTo>
                  <a:lnTo>
                    <a:pt x="745" y="188"/>
                  </a:lnTo>
                  <a:lnTo>
                    <a:pt x="742" y="190"/>
                  </a:lnTo>
                  <a:lnTo>
                    <a:pt x="738" y="192"/>
                  </a:lnTo>
                  <a:lnTo>
                    <a:pt x="734" y="192"/>
                  </a:lnTo>
                  <a:lnTo>
                    <a:pt x="731" y="190"/>
                  </a:lnTo>
                  <a:lnTo>
                    <a:pt x="731" y="190"/>
                  </a:lnTo>
                  <a:lnTo>
                    <a:pt x="731" y="186"/>
                  </a:lnTo>
                  <a:lnTo>
                    <a:pt x="731" y="183"/>
                  </a:lnTo>
                  <a:lnTo>
                    <a:pt x="733" y="172"/>
                  </a:lnTo>
                  <a:lnTo>
                    <a:pt x="733" y="168"/>
                  </a:lnTo>
                  <a:lnTo>
                    <a:pt x="731" y="165"/>
                  </a:lnTo>
                  <a:lnTo>
                    <a:pt x="727" y="163"/>
                  </a:lnTo>
                  <a:lnTo>
                    <a:pt x="722" y="165"/>
                  </a:lnTo>
                  <a:lnTo>
                    <a:pt x="722" y="165"/>
                  </a:lnTo>
                  <a:lnTo>
                    <a:pt x="718" y="166"/>
                  </a:lnTo>
                  <a:lnTo>
                    <a:pt x="716" y="172"/>
                  </a:lnTo>
                  <a:lnTo>
                    <a:pt x="715" y="175"/>
                  </a:lnTo>
                  <a:lnTo>
                    <a:pt x="711" y="179"/>
                  </a:lnTo>
                  <a:lnTo>
                    <a:pt x="711" y="179"/>
                  </a:lnTo>
                  <a:lnTo>
                    <a:pt x="707" y="181"/>
                  </a:lnTo>
                  <a:lnTo>
                    <a:pt x="702" y="179"/>
                  </a:lnTo>
                  <a:lnTo>
                    <a:pt x="695" y="177"/>
                  </a:lnTo>
                  <a:lnTo>
                    <a:pt x="695" y="177"/>
                  </a:lnTo>
                  <a:lnTo>
                    <a:pt x="689" y="177"/>
                  </a:lnTo>
                  <a:lnTo>
                    <a:pt x="684" y="179"/>
                  </a:lnTo>
                  <a:lnTo>
                    <a:pt x="682" y="183"/>
                  </a:lnTo>
                  <a:lnTo>
                    <a:pt x="680" y="188"/>
                  </a:lnTo>
                  <a:lnTo>
                    <a:pt x="675" y="197"/>
                  </a:lnTo>
                  <a:lnTo>
                    <a:pt x="671" y="201"/>
                  </a:lnTo>
                  <a:lnTo>
                    <a:pt x="666" y="204"/>
                  </a:lnTo>
                  <a:lnTo>
                    <a:pt x="666" y="204"/>
                  </a:lnTo>
                  <a:lnTo>
                    <a:pt x="655" y="206"/>
                  </a:lnTo>
                  <a:lnTo>
                    <a:pt x="640" y="208"/>
                  </a:lnTo>
                  <a:lnTo>
                    <a:pt x="635" y="210"/>
                  </a:lnTo>
                  <a:lnTo>
                    <a:pt x="629" y="212"/>
                  </a:lnTo>
                  <a:lnTo>
                    <a:pt x="626" y="217"/>
                  </a:lnTo>
                  <a:lnTo>
                    <a:pt x="622" y="222"/>
                  </a:lnTo>
                  <a:lnTo>
                    <a:pt x="622" y="222"/>
                  </a:lnTo>
                  <a:lnTo>
                    <a:pt x="622" y="231"/>
                  </a:lnTo>
                  <a:lnTo>
                    <a:pt x="620" y="237"/>
                  </a:lnTo>
                  <a:lnTo>
                    <a:pt x="619" y="241"/>
                  </a:lnTo>
                  <a:lnTo>
                    <a:pt x="619" y="241"/>
                  </a:lnTo>
                  <a:lnTo>
                    <a:pt x="615" y="242"/>
                  </a:lnTo>
                  <a:lnTo>
                    <a:pt x="610" y="242"/>
                  </a:lnTo>
                  <a:lnTo>
                    <a:pt x="601" y="244"/>
                  </a:lnTo>
                  <a:lnTo>
                    <a:pt x="601" y="244"/>
                  </a:lnTo>
                  <a:lnTo>
                    <a:pt x="601" y="248"/>
                  </a:lnTo>
                  <a:lnTo>
                    <a:pt x="601" y="250"/>
                  </a:lnTo>
                  <a:lnTo>
                    <a:pt x="604" y="253"/>
                  </a:lnTo>
                  <a:lnTo>
                    <a:pt x="606" y="255"/>
                  </a:lnTo>
                  <a:lnTo>
                    <a:pt x="606" y="255"/>
                  </a:lnTo>
                  <a:lnTo>
                    <a:pt x="608" y="259"/>
                  </a:lnTo>
                  <a:lnTo>
                    <a:pt x="606" y="262"/>
                  </a:lnTo>
                  <a:lnTo>
                    <a:pt x="606" y="262"/>
                  </a:lnTo>
                  <a:lnTo>
                    <a:pt x="604" y="264"/>
                  </a:lnTo>
                  <a:lnTo>
                    <a:pt x="599" y="264"/>
                  </a:lnTo>
                  <a:lnTo>
                    <a:pt x="591" y="264"/>
                  </a:lnTo>
                  <a:lnTo>
                    <a:pt x="591" y="264"/>
                  </a:lnTo>
                  <a:lnTo>
                    <a:pt x="590" y="268"/>
                  </a:lnTo>
                  <a:lnTo>
                    <a:pt x="590" y="271"/>
                  </a:lnTo>
                  <a:lnTo>
                    <a:pt x="591" y="275"/>
                  </a:lnTo>
                  <a:lnTo>
                    <a:pt x="591" y="278"/>
                  </a:lnTo>
                  <a:lnTo>
                    <a:pt x="591" y="278"/>
                  </a:lnTo>
                  <a:lnTo>
                    <a:pt x="591" y="282"/>
                  </a:lnTo>
                  <a:lnTo>
                    <a:pt x="590" y="284"/>
                  </a:lnTo>
                  <a:lnTo>
                    <a:pt x="586" y="286"/>
                  </a:lnTo>
                  <a:lnTo>
                    <a:pt x="584" y="286"/>
                  </a:lnTo>
                  <a:lnTo>
                    <a:pt x="575" y="282"/>
                  </a:lnTo>
                  <a:lnTo>
                    <a:pt x="568" y="280"/>
                  </a:lnTo>
                  <a:lnTo>
                    <a:pt x="568" y="280"/>
                  </a:lnTo>
                  <a:lnTo>
                    <a:pt x="563" y="282"/>
                  </a:lnTo>
                  <a:lnTo>
                    <a:pt x="561" y="286"/>
                  </a:lnTo>
                  <a:lnTo>
                    <a:pt x="563" y="289"/>
                  </a:lnTo>
                  <a:lnTo>
                    <a:pt x="564" y="295"/>
                  </a:lnTo>
                  <a:lnTo>
                    <a:pt x="572" y="304"/>
                  </a:lnTo>
                  <a:lnTo>
                    <a:pt x="573" y="309"/>
                  </a:lnTo>
                  <a:lnTo>
                    <a:pt x="573" y="311"/>
                  </a:lnTo>
                  <a:lnTo>
                    <a:pt x="573" y="311"/>
                  </a:lnTo>
                  <a:lnTo>
                    <a:pt x="568" y="313"/>
                  </a:lnTo>
                  <a:lnTo>
                    <a:pt x="564" y="313"/>
                  </a:lnTo>
                  <a:lnTo>
                    <a:pt x="557" y="311"/>
                  </a:lnTo>
                  <a:lnTo>
                    <a:pt x="553" y="309"/>
                  </a:lnTo>
                  <a:lnTo>
                    <a:pt x="548" y="309"/>
                  </a:lnTo>
                  <a:lnTo>
                    <a:pt x="544" y="311"/>
                  </a:lnTo>
                  <a:lnTo>
                    <a:pt x="541" y="315"/>
                  </a:lnTo>
                  <a:lnTo>
                    <a:pt x="541" y="315"/>
                  </a:lnTo>
                  <a:lnTo>
                    <a:pt x="537" y="322"/>
                  </a:lnTo>
                  <a:lnTo>
                    <a:pt x="534" y="329"/>
                  </a:lnTo>
                  <a:lnTo>
                    <a:pt x="530" y="336"/>
                  </a:lnTo>
                  <a:lnTo>
                    <a:pt x="525" y="342"/>
                  </a:lnTo>
                  <a:lnTo>
                    <a:pt x="525" y="342"/>
                  </a:lnTo>
                  <a:lnTo>
                    <a:pt x="519" y="345"/>
                  </a:lnTo>
                  <a:lnTo>
                    <a:pt x="514" y="349"/>
                  </a:lnTo>
                  <a:lnTo>
                    <a:pt x="512" y="351"/>
                  </a:lnTo>
                  <a:lnTo>
                    <a:pt x="512" y="353"/>
                  </a:lnTo>
                  <a:lnTo>
                    <a:pt x="515" y="354"/>
                  </a:lnTo>
                  <a:lnTo>
                    <a:pt x="519" y="356"/>
                  </a:lnTo>
                  <a:lnTo>
                    <a:pt x="519" y="356"/>
                  </a:lnTo>
                  <a:lnTo>
                    <a:pt x="526" y="362"/>
                  </a:lnTo>
                  <a:lnTo>
                    <a:pt x="526" y="364"/>
                  </a:lnTo>
                  <a:lnTo>
                    <a:pt x="523" y="367"/>
                  </a:lnTo>
                  <a:lnTo>
                    <a:pt x="523" y="367"/>
                  </a:lnTo>
                  <a:lnTo>
                    <a:pt x="517" y="367"/>
                  </a:lnTo>
                  <a:lnTo>
                    <a:pt x="510" y="365"/>
                  </a:lnTo>
                  <a:lnTo>
                    <a:pt x="499" y="362"/>
                  </a:lnTo>
                  <a:lnTo>
                    <a:pt x="499" y="362"/>
                  </a:lnTo>
                  <a:lnTo>
                    <a:pt x="488" y="360"/>
                  </a:lnTo>
                  <a:lnTo>
                    <a:pt x="485" y="362"/>
                  </a:lnTo>
                  <a:lnTo>
                    <a:pt x="481" y="365"/>
                  </a:lnTo>
                  <a:lnTo>
                    <a:pt x="481" y="365"/>
                  </a:lnTo>
                  <a:lnTo>
                    <a:pt x="479" y="369"/>
                  </a:lnTo>
                  <a:lnTo>
                    <a:pt x="481" y="373"/>
                  </a:lnTo>
                  <a:lnTo>
                    <a:pt x="483" y="376"/>
                  </a:lnTo>
                  <a:lnTo>
                    <a:pt x="483" y="380"/>
                  </a:lnTo>
                  <a:lnTo>
                    <a:pt x="483" y="380"/>
                  </a:lnTo>
                  <a:lnTo>
                    <a:pt x="481" y="383"/>
                  </a:lnTo>
                  <a:lnTo>
                    <a:pt x="477" y="385"/>
                  </a:lnTo>
                  <a:lnTo>
                    <a:pt x="468" y="387"/>
                  </a:lnTo>
                  <a:lnTo>
                    <a:pt x="458" y="387"/>
                  </a:lnTo>
                  <a:lnTo>
                    <a:pt x="454" y="391"/>
                  </a:lnTo>
                  <a:lnTo>
                    <a:pt x="452" y="394"/>
                  </a:lnTo>
                  <a:lnTo>
                    <a:pt x="452" y="394"/>
                  </a:lnTo>
                  <a:lnTo>
                    <a:pt x="450" y="398"/>
                  </a:lnTo>
                  <a:lnTo>
                    <a:pt x="452" y="403"/>
                  </a:lnTo>
                  <a:lnTo>
                    <a:pt x="452" y="407"/>
                  </a:lnTo>
                  <a:lnTo>
                    <a:pt x="452" y="411"/>
                  </a:lnTo>
                  <a:lnTo>
                    <a:pt x="452" y="411"/>
                  </a:lnTo>
                  <a:lnTo>
                    <a:pt x="448" y="412"/>
                  </a:lnTo>
                  <a:lnTo>
                    <a:pt x="447" y="414"/>
                  </a:lnTo>
                  <a:lnTo>
                    <a:pt x="441" y="416"/>
                  </a:lnTo>
                  <a:lnTo>
                    <a:pt x="429" y="416"/>
                  </a:lnTo>
                  <a:lnTo>
                    <a:pt x="429" y="416"/>
                  </a:lnTo>
                  <a:lnTo>
                    <a:pt x="423" y="416"/>
                  </a:lnTo>
                  <a:lnTo>
                    <a:pt x="421" y="418"/>
                  </a:lnTo>
                  <a:lnTo>
                    <a:pt x="425" y="423"/>
                  </a:lnTo>
                  <a:lnTo>
                    <a:pt x="425" y="423"/>
                  </a:lnTo>
                  <a:lnTo>
                    <a:pt x="425" y="425"/>
                  </a:lnTo>
                  <a:lnTo>
                    <a:pt x="427" y="427"/>
                  </a:lnTo>
                  <a:lnTo>
                    <a:pt x="427" y="429"/>
                  </a:lnTo>
                  <a:lnTo>
                    <a:pt x="427" y="429"/>
                  </a:lnTo>
                  <a:lnTo>
                    <a:pt x="427" y="430"/>
                  </a:lnTo>
                  <a:lnTo>
                    <a:pt x="425" y="430"/>
                  </a:lnTo>
                  <a:lnTo>
                    <a:pt x="423" y="432"/>
                  </a:lnTo>
                  <a:lnTo>
                    <a:pt x="423" y="432"/>
                  </a:lnTo>
                  <a:lnTo>
                    <a:pt x="421" y="434"/>
                  </a:lnTo>
                  <a:lnTo>
                    <a:pt x="420" y="436"/>
                  </a:lnTo>
                  <a:lnTo>
                    <a:pt x="421" y="438"/>
                  </a:lnTo>
                  <a:lnTo>
                    <a:pt x="421" y="438"/>
                  </a:lnTo>
                  <a:lnTo>
                    <a:pt x="421" y="440"/>
                  </a:lnTo>
                  <a:lnTo>
                    <a:pt x="425" y="441"/>
                  </a:lnTo>
                  <a:lnTo>
                    <a:pt x="429" y="443"/>
                  </a:lnTo>
                  <a:lnTo>
                    <a:pt x="429" y="443"/>
                  </a:lnTo>
                  <a:lnTo>
                    <a:pt x="430" y="447"/>
                  </a:lnTo>
                  <a:lnTo>
                    <a:pt x="429" y="449"/>
                  </a:lnTo>
                  <a:lnTo>
                    <a:pt x="425" y="454"/>
                  </a:lnTo>
                  <a:lnTo>
                    <a:pt x="425" y="454"/>
                  </a:lnTo>
                  <a:lnTo>
                    <a:pt x="423" y="458"/>
                  </a:lnTo>
                  <a:lnTo>
                    <a:pt x="423" y="459"/>
                  </a:lnTo>
                  <a:lnTo>
                    <a:pt x="427" y="461"/>
                  </a:lnTo>
                  <a:lnTo>
                    <a:pt x="434" y="461"/>
                  </a:lnTo>
                  <a:lnTo>
                    <a:pt x="439" y="463"/>
                  </a:lnTo>
                  <a:lnTo>
                    <a:pt x="439" y="463"/>
                  </a:lnTo>
                  <a:lnTo>
                    <a:pt x="441" y="467"/>
                  </a:lnTo>
                  <a:lnTo>
                    <a:pt x="441" y="470"/>
                  </a:lnTo>
                  <a:lnTo>
                    <a:pt x="438" y="474"/>
                  </a:lnTo>
                  <a:lnTo>
                    <a:pt x="434" y="476"/>
                  </a:lnTo>
                  <a:lnTo>
                    <a:pt x="427" y="479"/>
                  </a:lnTo>
                  <a:lnTo>
                    <a:pt x="425" y="483"/>
                  </a:lnTo>
                  <a:lnTo>
                    <a:pt x="427" y="485"/>
                  </a:lnTo>
                  <a:lnTo>
                    <a:pt x="427" y="485"/>
                  </a:lnTo>
                  <a:lnTo>
                    <a:pt x="429" y="487"/>
                  </a:lnTo>
                  <a:lnTo>
                    <a:pt x="430" y="488"/>
                  </a:lnTo>
                  <a:lnTo>
                    <a:pt x="438" y="487"/>
                  </a:lnTo>
                  <a:lnTo>
                    <a:pt x="439" y="487"/>
                  </a:lnTo>
                  <a:lnTo>
                    <a:pt x="441" y="488"/>
                  </a:lnTo>
                  <a:lnTo>
                    <a:pt x="441" y="492"/>
                  </a:lnTo>
                  <a:lnTo>
                    <a:pt x="438" y="496"/>
                  </a:lnTo>
                  <a:lnTo>
                    <a:pt x="438" y="496"/>
                  </a:lnTo>
                  <a:lnTo>
                    <a:pt x="434" y="501"/>
                  </a:lnTo>
                  <a:lnTo>
                    <a:pt x="432" y="503"/>
                  </a:lnTo>
                  <a:lnTo>
                    <a:pt x="432" y="506"/>
                  </a:lnTo>
                  <a:lnTo>
                    <a:pt x="432" y="506"/>
                  </a:lnTo>
                  <a:lnTo>
                    <a:pt x="434" y="510"/>
                  </a:lnTo>
                  <a:lnTo>
                    <a:pt x="436" y="510"/>
                  </a:lnTo>
                  <a:lnTo>
                    <a:pt x="439" y="510"/>
                  </a:lnTo>
                  <a:lnTo>
                    <a:pt x="443" y="510"/>
                  </a:lnTo>
                  <a:lnTo>
                    <a:pt x="443" y="510"/>
                  </a:lnTo>
                  <a:lnTo>
                    <a:pt x="445" y="510"/>
                  </a:lnTo>
                  <a:lnTo>
                    <a:pt x="447" y="514"/>
                  </a:lnTo>
                  <a:lnTo>
                    <a:pt x="448" y="519"/>
                  </a:lnTo>
                  <a:lnTo>
                    <a:pt x="450" y="523"/>
                  </a:lnTo>
                  <a:lnTo>
                    <a:pt x="452" y="525"/>
                  </a:lnTo>
                  <a:lnTo>
                    <a:pt x="456" y="525"/>
                  </a:lnTo>
                  <a:lnTo>
                    <a:pt x="456" y="525"/>
                  </a:lnTo>
                  <a:lnTo>
                    <a:pt x="459" y="523"/>
                  </a:lnTo>
                  <a:lnTo>
                    <a:pt x="463" y="521"/>
                  </a:lnTo>
                  <a:lnTo>
                    <a:pt x="465" y="516"/>
                  </a:lnTo>
                  <a:lnTo>
                    <a:pt x="468" y="512"/>
                  </a:lnTo>
                  <a:lnTo>
                    <a:pt x="472" y="510"/>
                  </a:lnTo>
                  <a:lnTo>
                    <a:pt x="476" y="510"/>
                  </a:lnTo>
                  <a:lnTo>
                    <a:pt x="476" y="510"/>
                  </a:lnTo>
                  <a:lnTo>
                    <a:pt x="479" y="510"/>
                  </a:lnTo>
                  <a:lnTo>
                    <a:pt x="483" y="510"/>
                  </a:lnTo>
                  <a:lnTo>
                    <a:pt x="485" y="510"/>
                  </a:lnTo>
                  <a:lnTo>
                    <a:pt x="485" y="510"/>
                  </a:lnTo>
                  <a:lnTo>
                    <a:pt x="486" y="506"/>
                  </a:lnTo>
                  <a:lnTo>
                    <a:pt x="488" y="503"/>
                  </a:lnTo>
                  <a:lnTo>
                    <a:pt x="490" y="499"/>
                  </a:lnTo>
                  <a:lnTo>
                    <a:pt x="494" y="497"/>
                  </a:lnTo>
                  <a:lnTo>
                    <a:pt x="494" y="497"/>
                  </a:lnTo>
                  <a:lnTo>
                    <a:pt x="497" y="496"/>
                  </a:lnTo>
                  <a:lnTo>
                    <a:pt x="501" y="497"/>
                  </a:lnTo>
                  <a:lnTo>
                    <a:pt x="505" y="499"/>
                  </a:lnTo>
                  <a:lnTo>
                    <a:pt x="510" y="499"/>
                  </a:lnTo>
                  <a:lnTo>
                    <a:pt x="510" y="499"/>
                  </a:lnTo>
                  <a:lnTo>
                    <a:pt x="517" y="497"/>
                  </a:lnTo>
                  <a:lnTo>
                    <a:pt x="521" y="497"/>
                  </a:lnTo>
                  <a:lnTo>
                    <a:pt x="523" y="503"/>
                  </a:lnTo>
                  <a:lnTo>
                    <a:pt x="523" y="503"/>
                  </a:lnTo>
                  <a:lnTo>
                    <a:pt x="523" y="508"/>
                  </a:lnTo>
                  <a:lnTo>
                    <a:pt x="519" y="516"/>
                  </a:lnTo>
                  <a:lnTo>
                    <a:pt x="517" y="521"/>
                  </a:lnTo>
                  <a:lnTo>
                    <a:pt x="519" y="525"/>
                  </a:lnTo>
                  <a:lnTo>
                    <a:pt x="521" y="528"/>
                  </a:lnTo>
                  <a:lnTo>
                    <a:pt x="521" y="528"/>
                  </a:lnTo>
                  <a:lnTo>
                    <a:pt x="526" y="534"/>
                  </a:lnTo>
                  <a:lnTo>
                    <a:pt x="534" y="537"/>
                  </a:lnTo>
                  <a:lnTo>
                    <a:pt x="543" y="539"/>
                  </a:lnTo>
                  <a:lnTo>
                    <a:pt x="550" y="544"/>
                  </a:lnTo>
                  <a:lnTo>
                    <a:pt x="550" y="544"/>
                  </a:lnTo>
                  <a:lnTo>
                    <a:pt x="553" y="550"/>
                  </a:lnTo>
                  <a:lnTo>
                    <a:pt x="553" y="552"/>
                  </a:lnTo>
                  <a:lnTo>
                    <a:pt x="552" y="552"/>
                  </a:lnTo>
                  <a:lnTo>
                    <a:pt x="548" y="555"/>
                  </a:lnTo>
                  <a:lnTo>
                    <a:pt x="546" y="559"/>
                  </a:lnTo>
                  <a:lnTo>
                    <a:pt x="546" y="561"/>
                  </a:lnTo>
                  <a:lnTo>
                    <a:pt x="546" y="561"/>
                  </a:lnTo>
                  <a:lnTo>
                    <a:pt x="546" y="566"/>
                  </a:lnTo>
                  <a:lnTo>
                    <a:pt x="548" y="572"/>
                  </a:lnTo>
                  <a:lnTo>
                    <a:pt x="550" y="573"/>
                  </a:lnTo>
                  <a:lnTo>
                    <a:pt x="553" y="577"/>
                  </a:lnTo>
                  <a:lnTo>
                    <a:pt x="557" y="577"/>
                  </a:lnTo>
                  <a:lnTo>
                    <a:pt x="561" y="577"/>
                  </a:lnTo>
                  <a:lnTo>
                    <a:pt x="564" y="573"/>
                  </a:lnTo>
                  <a:lnTo>
                    <a:pt x="568" y="570"/>
                  </a:lnTo>
                  <a:lnTo>
                    <a:pt x="568" y="570"/>
                  </a:lnTo>
                  <a:lnTo>
                    <a:pt x="573" y="555"/>
                  </a:lnTo>
                  <a:lnTo>
                    <a:pt x="575" y="554"/>
                  </a:lnTo>
                  <a:lnTo>
                    <a:pt x="577" y="554"/>
                  </a:lnTo>
                  <a:lnTo>
                    <a:pt x="586" y="554"/>
                  </a:lnTo>
                  <a:lnTo>
                    <a:pt x="586" y="554"/>
                  </a:lnTo>
                  <a:lnTo>
                    <a:pt x="595" y="554"/>
                  </a:lnTo>
                  <a:lnTo>
                    <a:pt x="599" y="554"/>
                  </a:lnTo>
                  <a:lnTo>
                    <a:pt x="601" y="552"/>
                  </a:lnTo>
                  <a:lnTo>
                    <a:pt x="601" y="546"/>
                  </a:lnTo>
                  <a:lnTo>
                    <a:pt x="601" y="537"/>
                  </a:lnTo>
                  <a:lnTo>
                    <a:pt x="601" y="537"/>
                  </a:lnTo>
                  <a:lnTo>
                    <a:pt x="597" y="528"/>
                  </a:lnTo>
                  <a:lnTo>
                    <a:pt x="595" y="519"/>
                  </a:lnTo>
                  <a:lnTo>
                    <a:pt x="595" y="516"/>
                  </a:lnTo>
                  <a:lnTo>
                    <a:pt x="597" y="512"/>
                  </a:lnTo>
                  <a:lnTo>
                    <a:pt x="599" y="508"/>
                  </a:lnTo>
                  <a:lnTo>
                    <a:pt x="602" y="506"/>
                  </a:lnTo>
                  <a:lnTo>
                    <a:pt x="602" y="506"/>
                  </a:lnTo>
                  <a:lnTo>
                    <a:pt x="617" y="501"/>
                  </a:lnTo>
                  <a:lnTo>
                    <a:pt x="622" y="497"/>
                  </a:lnTo>
                  <a:lnTo>
                    <a:pt x="628" y="492"/>
                  </a:lnTo>
                  <a:lnTo>
                    <a:pt x="628" y="492"/>
                  </a:lnTo>
                  <a:lnTo>
                    <a:pt x="629" y="485"/>
                  </a:lnTo>
                  <a:lnTo>
                    <a:pt x="629" y="478"/>
                  </a:lnTo>
                  <a:lnTo>
                    <a:pt x="626" y="470"/>
                  </a:lnTo>
                  <a:lnTo>
                    <a:pt x="622" y="463"/>
                  </a:lnTo>
                  <a:lnTo>
                    <a:pt x="622" y="463"/>
                  </a:lnTo>
                  <a:lnTo>
                    <a:pt x="613" y="452"/>
                  </a:lnTo>
                  <a:lnTo>
                    <a:pt x="610" y="447"/>
                  </a:lnTo>
                  <a:lnTo>
                    <a:pt x="608" y="440"/>
                  </a:lnTo>
                  <a:lnTo>
                    <a:pt x="608" y="440"/>
                  </a:lnTo>
                  <a:lnTo>
                    <a:pt x="610" y="434"/>
                  </a:lnTo>
                  <a:lnTo>
                    <a:pt x="611" y="429"/>
                  </a:lnTo>
                  <a:lnTo>
                    <a:pt x="615" y="421"/>
                  </a:lnTo>
                  <a:lnTo>
                    <a:pt x="617" y="416"/>
                  </a:lnTo>
                  <a:lnTo>
                    <a:pt x="617" y="416"/>
                  </a:lnTo>
                  <a:lnTo>
                    <a:pt x="615" y="403"/>
                  </a:lnTo>
                  <a:lnTo>
                    <a:pt x="615" y="398"/>
                  </a:lnTo>
                  <a:lnTo>
                    <a:pt x="619" y="392"/>
                  </a:lnTo>
                  <a:lnTo>
                    <a:pt x="619" y="392"/>
                  </a:lnTo>
                  <a:lnTo>
                    <a:pt x="622" y="389"/>
                  </a:lnTo>
                  <a:lnTo>
                    <a:pt x="626" y="387"/>
                  </a:lnTo>
                  <a:lnTo>
                    <a:pt x="629" y="385"/>
                  </a:lnTo>
                  <a:lnTo>
                    <a:pt x="631" y="380"/>
                  </a:lnTo>
                  <a:lnTo>
                    <a:pt x="631" y="380"/>
                  </a:lnTo>
                  <a:lnTo>
                    <a:pt x="633" y="373"/>
                  </a:lnTo>
                  <a:lnTo>
                    <a:pt x="635" y="369"/>
                  </a:lnTo>
                  <a:lnTo>
                    <a:pt x="639" y="365"/>
                  </a:lnTo>
                  <a:lnTo>
                    <a:pt x="639" y="365"/>
                  </a:lnTo>
                  <a:lnTo>
                    <a:pt x="646" y="364"/>
                  </a:lnTo>
                  <a:lnTo>
                    <a:pt x="653" y="362"/>
                  </a:lnTo>
                  <a:lnTo>
                    <a:pt x="658" y="360"/>
                  </a:lnTo>
                  <a:lnTo>
                    <a:pt x="664" y="353"/>
                  </a:lnTo>
                  <a:lnTo>
                    <a:pt x="664" y="353"/>
                  </a:lnTo>
                  <a:lnTo>
                    <a:pt x="673" y="338"/>
                  </a:lnTo>
                  <a:lnTo>
                    <a:pt x="675" y="331"/>
                  </a:lnTo>
                  <a:lnTo>
                    <a:pt x="678" y="322"/>
                  </a:lnTo>
                  <a:lnTo>
                    <a:pt x="678" y="322"/>
                  </a:lnTo>
                  <a:lnTo>
                    <a:pt x="678" y="318"/>
                  </a:lnTo>
                  <a:lnTo>
                    <a:pt x="682" y="315"/>
                  </a:lnTo>
                  <a:lnTo>
                    <a:pt x="687" y="309"/>
                  </a:lnTo>
                  <a:lnTo>
                    <a:pt x="696" y="306"/>
                  </a:lnTo>
                  <a:lnTo>
                    <a:pt x="706" y="307"/>
                  </a:lnTo>
                  <a:lnTo>
                    <a:pt x="706" y="307"/>
                  </a:lnTo>
                  <a:lnTo>
                    <a:pt x="709" y="309"/>
                  </a:lnTo>
                  <a:lnTo>
                    <a:pt x="713" y="311"/>
                  </a:lnTo>
                  <a:lnTo>
                    <a:pt x="715" y="316"/>
                  </a:lnTo>
                  <a:lnTo>
                    <a:pt x="716" y="322"/>
                  </a:lnTo>
                  <a:lnTo>
                    <a:pt x="716" y="322"/>
                  </a:lnTo>
                  <a:lnTo>
                    <a:pt x="716" y="331"/>
                  </a:lnTo>
                  <a:lnTo>
                    <a:pt x="716" y="331"/>
                  </a:lnTo>
                  <a:lnTo>
                    <a:pt x="718" y="336"/>
                  </a:lnTo>
                  <a:lnTo>
                    <a:pt x="718" y="340"/>
                  </a:lnTo>
                  <a:lnTo>
                    <a:pt x="718" y="342"/>
                  </a:lnTo>
                  <a:lnTo>
                    <a:pt x="718" y="342"/>
                  </a:lnTo>
                  <a:lnTo>
                    <a:pt x="716" y="347"/>
                  </a:lnTo>
                  <a:lnTo>
                    <a:pt x="713" y="349"/>
                  </a:lnTo>
                  <a:lnTo>
                    <a:pt x="702" y="354"/>
                  </a:lnTo>
                  <a:lnTo>
                    <a:pt x="702" y="354"/>
                  </a:lnTo>
                  <a:lnTo>
                    <a:pt x="689" y="362"/>
                  </a:lnTo>
                  <a:lnTo>
                    <a:pt x="684" y="365"/>
                  </a:lnTo>
                  <a:lnTo>
                    <a:pt x="678" y="373"/>
                  </a:lnTo>
                  <a:lnTo>
                    <a:pt x="678" y="373"/>
                  </a:lnTo>
                  <a:lnTo>
                    <a:pt x="677" y="378"/>
                  </a:lnTo>
                  <a:lnTo>
                    <a:pt x="675" y="383"/>
                  </a:lnTo>
                  <a:lnTo>
                    <a:pt x="675" y="383"/>
                  </a:lnTo>
                  <a:lnTo>
                    <a:pt x="675" y="391"/>
                  </a:lnTo>
                  <a:lnTo>
                    <a:pt x="677" y="398"/>
                  </a:lnTo>
                  <a:lnTo>
                    <a:pt x="680" y="412"/>
                  </a:lnTo>
                  <a:lnTo>
                    <a:pt x="680" y="412"/>
                  </a:lnTo>
                  <a:lnTo>
                    <a:pt x="682" y="420"/>
                  </a:lnTo>
                  <a:lnTo>
                    <a:pt x="684" y="423"/>
                  </a:lnTo>
                  <a:lnTo>
                    <a:pt x="689" y="432"/>
                  </a:lnTo>
                  <a:lnTo>
                    <a:pt x="689" y="432"/>
                  </a:lnTo>
                  <a:lnTo>
                    <a:pt x="691" y="440"/>
                  </a:lnTo>
                  <a:lnTo>
                    <a:pt x="693" y="447"/>
                  </a:lnTo>
                  <a:lnTo>
                    <a:pt x="695" y="452"/>
                  </a:lnTo>
                  <a:lnTo>
                    <a:pt x="698" y="458"/>
                  </a:lnTo>
                  <a:lnTo>
                    <a:pt x="698" y="458"/>
                  </a:lnTo>
                  <a:lnTo>
                    <a:pt x="704" y="459"/>
                  </a:lnTo>
                  <a:lnTo>
                    <a:pt x="709" y="461"/>
                  </a:lnTo>
                  <a:lnTo>
                    <a:pt x="715" y="461"/>
                  </a:lnTo>
                  <a:lnTo>
                    <a:pt x="720" y="458"/>
                  </a:lnTo>
                  <a:lnTo>
                    <a:pt x="720" y="458"/>
                  </a:lnTo>
                  <a:lnTo>
                    <a:pt x="733" y="449"/>
                  </a:lnTo>
                  <a:lnTo>
                    <a:pt x="740" y="447"/>
                  </a:lnTo>
                  <a:lnTo>
                    <a:pt x="749" y="445"/>
                  </a:lnTo>
                  <a:lnTo>
                    <a:pt x="749" y="445"/>
                  </a:lnTo>
                  <a:lnTo>
                    <a:pt x="753" y="447"/>
                  </a:lnTo>
                  <a:lnTo>
                    <a:pt x="756" y="449"/>
                  </a:lnTo>
                  <a:lnTo>
                    <a:pt x="765" y="452"/>
                  </a:lnTo>
                  <a:lnTo>
                    <a:pt x="765" y="452"/>
                  </a:lnTo>
                  <a:lnTo>
                    <a:pt x="772" y="452"/>
                  </a:lnTo>
                  <a:lnTo>
                    <a:pt x="782" y="452"/>
                  </a:lnTo>
                  <a:lnTo>
                    <a:pt x="782" y="452"/>
                  </a:lnTo>
                  <a:lnTo>
                    <a:pt x="789" y="456"/>
                  </a:lnTo>
                  <a:lnTo>
                    <a:pt x="792" y="461"/>
                  </a:lnTo>
                  <a:lnTo>
                    <a:pt x="794" y="463"/>
                  </a:lnTo>
                  <a:lnTo>
                    <a:pt x="792" y="467"/>
                  </a:lnTo>
                  <a:lnTo>
                    <a:pt x="791" y="468"/>
                  </a:lnTo>
                  <a:lnTo>
                    <a:pt x="789" y="470"/>
                  </a:lnTo>
                  <a:lnTo>
                    <a:pt x="789" y="470"/>
                  </a:lnTo>
                  <a:lnTo>
                    <a:pt x="782" y="472"/>
                  </a:lnTo>
                  <a:lnTo>
                    <a:pt x="774" y="472"/>
                  </a:lnTo>
                  <a:lnTo>
                    <a:pt x="769" y="470"/>
                  </a:lnTo>
                  <a:lnTo>
                    <a:pt x="762" y="468"/>
                  </a:lnTo>
                  <a:lnTo>
                    <a:pt x="762" y="468"/>
                  </a:lnTo>
                  <a:lnTo>
                    <a:pt x="756" y="470"/>
                  </a:lnTo>
                  <a:lnTo>
                    <a:pt x="753" y="474"/>
                  </a:lnTo>
                  <a:lnTo>
                    <a:pt x="749" y="478"/>
                  </a:lnTo>
                  <a:lnTo>
                    <a:pt x="745" y="479"/>
                  </a:lnTo>
                  <a:lnTo>
                    <a:pt x="745" y="479"/>
                  </a:lnTo>
                  <a:lnTo>
                    <a:pt x="740" y="479"/>
                  </a:lnTo>
                  <a:lnTo>
                    <a:pt x="736" y="479"/>
                  </a:lnTo>
                  <a:lnTo>
                    <a:pt x="729" y="478"/>
                  </a:lnTo>
                  <a:lnTo>
                    <a:pt x="722" y="476"/>
                  </a:lnTo>
                  <a:lnTo>
                    <a:pt x="718" y="476"/>
                  </a:lnTo>
                  <a:lnTo>
                    <a:pt x="713" y="478"/>
                  </a:lnTo>
                  <a:lnTo>
                    <a:pt x="713" y="478"/>
                  </a:lnTo>
                  <a:lnTo>
                    <a:pt x="707" y="483"/>
                  </a:lnTo>
                  <a:lnTo>
                    <a:pt x="706" y="490"/>
                  </a:lnTo>
                  <a:lnTo>
                    <a:pt x="706" y="496"/>
                  </a:lnTo>
                  <a:lnTo>
                    <a:pt x="709" y="503"/>
                  </a:lnTo>
                  <a:lnTo>
                    <a:pt x="711" y="508"/>
                  </a:lnTo>
                  <a:lnTo>
                    <a:pt x="715" y="516"/>
                  </a:lnTo>
                  <a:lnTo>
                    <a:pt x="715" y="521"/>
                  </a:lnTo>
                  <a:lnTo>
                    <a:pt x="711" y="526"/>
                  </a:lnTo>
                  <a:lnTo>
                    <a:pt x="711" y="526"/>
                  </a:lnTo>
                  <a:lnTo>
                    <a:pt x="709" y="530"/>
                  </a:lnTo>
                  <a:lnTo>
                    <a:pt x="706" y="530"/>
                  </a:lnTo>
                  <a:lnTo>
                    <a:pt x="704" y="530"/>
                  </a:lnTo>
                  <a:lnTo>
                    <a:pt x="700" y="530"/>
                  </a:lnTo>
                  <a:lnTo>
                    <a:pt x="691" y="521"/>
                  </a:lnTo>
                  <a:lnTo>
                    <a:pt x="691" y="521"/>
                  </a:lnTo>
                  <a:lnTo>
                    <a:pt x="684" y="519"/>
                  </a:lnTo>
                  <a:lnTo>
                    <a:pt x="677" y="521"/>
                  </a:lnTo>
                  <a:lnTo>
                    <a:pt x="669" y="526"/>
                  </a:lnTo>
                  <a:lnTo>
                    <a:pt x="667" y="534"/>
                  </a:lnTo>
                  <a:lnTo>
                    <a:pt x="667" y="534"/>
                  </a:lnTo>
                  <a:lnTo>
                    <a:pt x="667" y="539"/>
                  </a:lnTo>
                  <a:lnTo>
                    <a:pt x="669" y="546"/>
                  </a:lnTo>
                  <a:lnTo>
                    <a:pt x="669" y="554"/>
                  </a:lnTo>
                  <a:lnTo>
                    <a:pt x="669" y="561"/>
                  </a:lnTo>
                  <a:lnTo>
                    <a:pt x="669" y="561"/>
                  </a:lnTo>
                  <a:lnTo>
                    <a:pt x="666" y="566"/>
                  </a:lnTo>
                  <a:lnTo>
                    <a:pt x="662" y="572"/>
                  </a:lnTo>
                  <a:lnTo>
                    <a:pt x="662" y="572"/>
                  </a:lnTo>
                  <a:lnTo>
                    <a:pt x="662" y="573"/>
                  </a:lnTo>
                  <a:lnTo>
                    <a:pt x="664" y="577"/>
                  </a:lnTo>
                  <a:lnTo>
                    <a:pt x="664" y="581"/>
                  </a:lnTo>
                  <a:lnTo>
                    <a:pt x="664" y="581"/>
                  </a:lnTo>
                  <a:lnTo>
                    <a:pt x="662" y="584"/>
                  </a:lnTo>
                  <a:lnTo>
                    <a:pt x="658" y="586"/>
                  </a:lnTo>
                  <a:lnTo>
                    <a:pt x="655" y="586"/>
                  </a:lnTo>
                  <a:lnTo>
                    <a:pt x="651" y="586"/>
                  </a:lnTo>
                  <a:lnTo>
                    <a:pt x="651" y="586"/>
                  </a:lnTo>
                  <a:lnTo>
                    <a:pt x="648" y="590"/>
                  </a:lnTo>
                  <a:lnTo>
                    <a:pt x="646" y="592"/>
                  </a:lnTo>
                  <a:lnTo>
                    <a:pt x="644" y="595"/>
                  </a:lnTo>
                  <a:lnTo>
                    <a:pt x="642" y="601"/>
                  </a:lnTo>
                  <a:lnTo>
                    <a:pt x="642" y="601"/>
                  </a:lnTo>
                  <a:lnTo>
                    <a:pt x="635" y="606"/>
                  </a:lnTo>
                  <a:lnTo>
                    <a:pt x="628" y="608"/>
                  </a:lnTo>
                  <a:lnTo>
                    <a:pt x="619" y="608"/>
                  </a:lnTo>
                  <a:lnTo>
                    <a:pt x="611" y="608"/>
                  </a:lnTo>
                  <a:lnTo>
                    <a:pt x="611" y="608"/>
                  </a:lnTo>
                  <a:lnTo>
                    <a:pt x="601" y="608"/>
                  </a:lnTo>
                  <a:lnTo>
                    <a:pt x="591" y="610"/>
                  </a:lnTo>
                  <a:lnTo>
                    <a:pt x="573" y="617"/>
                  </a:lnTo>
                  <a:lnTo>
                    <a:pt x="573" y="617"/>
                  </a:lnTo>
                  <a:lnTo>
                    <a:pt x="568" y="619"/>
                  </a:lnTo>
                  <a:lnTo>
                    <a:pt x="564" y="619"/>
                  </a:lnTo>
                  <a:lnTo>
                    <a:pt x="555" y="617"/>
                  </a:lnTo>
                  <a:lnTo>
                    <a:pt x="548" y="613"/>
                  </a:lnTo>
                  <a:lnTo>
                    <a:pt x="541" y="610"/>
                  </a:lnTo>
                  <a:lnTo>
                    <a:pt x="541" y="610"/>
                  </a:lnTo>
                  <a:lnTo>
                    <a:pt x="534" y="610"/>
                  </a:lnTo>
                  <a:lnTo>
                    <a:pt x="532" y="611"/>
                  </a:lnTo>
                  <a:lnTo>
                    <a:pt x="530" y="615"/>
                  </a:lnTo>
                  <a:lnTo>
                    <a:pt x="526" y="619"/>
                  </a:lnTo>
                  <a:lnTo>
                    <a:pt x="526" y="619"/>
                  </a:lnTo>
                  <a:lnTo>
                    <a:pt x="523" y="620"/>
                  </a:lnTo>
                  <a:lnTo>
                    <a:pt x="519" y="620"/>
                  </a:lnTo>
                  <a:lnTo>
                    <a:pt x="512" y="617"/>
                  </a:lnTo>
                  <a:lnTo>
                    <a:pt x="512" y="617"/>
                  </a:lnTo>
                  <a:lnTo>
                    <a:pt x="501" y="608"/>
                  </a:lnTo>
                  <a:lnTo>
                    <a:pt x="501" y="608"/>
                  </a:lnTo>
                  <a:lnTo>
                    <a:pt x="497" y="604"/>
                  </a:lnTo>
                  <a:lnTo>
                    <a:pt x="497" y="601"/>
                  </a:lnTo>
                  <a:lnTo>
                    <a:pt x="497" y="595"/>
                  </a:lnTo>
                  <a:lnTo>
                    <a:pt x="501" y="590"/>
                  </a:lnTo>
                  <a:lnTo>
                    <a:pt x="503" y="584"/>
                  </a:lnTo>
                  <a:lnTo>
                    <a:pt x="503" y="584"/>
                  </a:lnTo>
                  <a:lnTo>
                    <a:pt x="501" y="579"/>
                  </a:lnTo>
                  <a:lnTo>
                    <a:pt x="499" y="573"/>
                  </a:lnTo>
                  <a:lnTo>
                    <a:pt x="499" y="570"/>
                  </a:lnTo>
                  <a:lnTo>
                    <a:pt x="499" y="564"/>
                  </a:lnTo>
                  <a:lnTo>
                    <a:pt x="499" y="564"/>
                  </a:lnTo>
                  <a:lnTo>
                    <a:pt x="501" y="559"/>
                  </a:lnTo>
                  <a:lnTo>
                    <a:pt x="503" y="554"/>
                  </a:lnTo>
                  <a:lnTo>
                    <a:pt x="503" y="554"/>
                  </a:lnTo>
                  <a:lnTo>
                    <a:pt x="501" y="546"/>
                  </a:lnTo>
                  <a:lnTo>
                    <a:pt x="501" y="543"/>
                  </a:lnTo>
                  <a:lnTo>
                    <a:pt x="501" y="539"/>
                  </a:lnTo>
                  <a:lnTo>
                    <a:pt x="501" y="539"/>
                  </a:lnTo>
                  <a:lnTo>
                    <a:pt x="503" y="534"/>
                  </a:lnTo>
                  <a:lnTo>
                    <a:pt x="505" y="526"/>
                  </a:lnTo>
                  <a:lnTo>
                    <a:pt x="505" y="525"/>
                  </a:lnTo>
                  <a:lnTo>
                    <a:pt x="503" y="521"/>
                  </a:lnTo>
                  <a:lnTo>
                    <a:pt x="499" y="521"/>
                  </a:lnTo>
                  <a:lnTo>
                    <a:pt x="496" y="523"/>
                  </a:lnTo>
                  <a:lnTo>
                    <a:pt x="496" y="523"/>
                  </a:lnTo>
                  <a:lnTo>
                    <a:pt x="494" y="525"/>
                  </a:lnTo>
                  <a:lnTo>
                    <a:pt x="492" y="528"/>
                  </a:lnTo>
                  <a:lnTo>
                    <a:pt x="492" y="530"/>
                  </a:lnTo>
                  <a:lnTo>
                    <a:pt x="490" y="534"/>
                  </a:lnTo>
                  <a:lnTo>
                    <a:pt x="490" y="534"/>
                  </a:lnTo>
                  <a:lnTo>
                    <a:pt x="488" y="534"/>
                  </a:lnTo>
                  <a:lnTo>
                    <a:pt x="485" y="534"/>
                  </a:lnTo>
                  <a:lnTo>
                    <a:pt x="481" y="532"/>
                  </a:lnTo>
                  <a:lnTo>
                    <a:pt x="477" y="532"/>
                  </a:lnTo>
                  <a:lnTo>
                    <a:pt x="477" y="532"/>
                  </a:lnTo>
                  <a:lnTo>
                    <a:pt x="476" y="534"/>
                  </a:lnTo>
                  <a:lnTo>
                    <a:pt x="476" y="535"/>
                  </a:lnTo>
                  <a:lnTo>
                    <a:pt x="479" y="539"/>
                  </a:lnTo>
                  <a:lnTo>
                    <a:pt x="486" y="544"/>
                  </a:lnTo>
                  <a:lnTo>
                    <a:pt x="488" y="546"/>
                  </a:lnTo>
                  <a:lnTo>
                    <a:pt x="488" y="548"/>
                  </a:lnTo>
                  <a:lnTo>
                    <a:pt x="488" y="548"/>
                  </a:lnTo>
                  <a:lnTo>
                    <a:pt x="470" y="552"/>
                  </a:lnTo>
                  <a:lnTo>
                    <a:pt x="467" y="555"/>
                  </a:lnTo>
                  <a:lnTo>
                    <a:pt x="465" y="557"/>
                  </a:lnTo>
                  <a:lnTo>
                    <a:pt x="463" y="561"/>
                  </a:lnTo>
                  <a:lnTo>
                    <a:pt x="465" y="566"/>
                  </a:lnTo>
                  <a:lnTo>
                    <a:pt x="465" y="566"/>
                  </a:lnTo>
                  <a:lnTo>
                    <a:pt x="468" y="570"/>
                  </a:lnTo>
                  <a:lnTo>
                    <a:pt x="470" y="570"/>
                  </a:lnTo>
                  <a:lnTo>
                    <a:pt x="472" y="573"/>
                  </a:lnTo>
                  <a:lnTo>
                    <a:pt x="472" y="573"/>
                  </a:lnTo>
                  <a:lnTo>
                    <a:pt x="474" y="577"/>
                  </a:lnTo>
                  <a:lnTo>
                    <a:pt x="472" y="579"/>
                  </a:lnTo>
                  <a:lnTo>
                    <a:pt x="470" y="582"/>
                  </a:lnTo>
                  <a:lnTo>
                    <a:pt x="468" y="586"/>
                  </a:lnTo>
                  <a:lnTo>
                    <a:pt x="468" y="586"/>
                  </a:lnTo>
                  <a:lnTo>
                    <a:pt x="468" y="590"/>
                  </a:lnTo>
                  <a:lnTo>
                    <a:pt x="470" y="593"/>
                  </a:lnTo>
                  <a:lnTo>
                    <a:pt x="476" y="601"/>
                  </a:lnTo>
                  <a:lnTo>
                    <a:pt x="481" y="606"/>
                  </a:lnTo>
                  <a:lnTo>
                    <a:pt x="483" y="610"/>
                  </a:lnTo>
                  <a:lnTo>
                    <a:pt x="485" y="613"/>
                  </a:lnTo>
                  <a:lnTo>
                    <a:pt x="485" y="613"/>
                  </a:lnTo>
                  <a:lnTo>
                    <a:pt x="485" y="619"/>
                  </a:lnTo>
                  <a:lnTo>
                    <a:pt x="485" y="622"/>
                  </a:lnTo>
                  <a:lnTo>
                    <a:pt x="483" y="626"/>
                  </a:lnTo>
                  <a:lnTo>
                    <a:pt x="479" y="628"/>
                  </a:lnTo>
                  <a:lnTo>
                    <a:pt x="472" y="628"/>
                  </a:lnTo>
                  <a:lnTo>
                    <a:pt x="463" y="628"/>
                  </a:lnTo>
                  <a:lnTo>
                    <a:pt x="463" y="628"/>
                  </a:lnTo>
                  <a:lnTo>
                    <a:pt x="456" y="635"/>
                  </a:lnTo>
                  <a:lnTo>
                    <a:pt x="456" y="635"/>
                  </a:lnTo>
                  <a:lnTo>
                    <a:pt x="450" y="637"/>
                  </a:lnTo>
                  <a:lnTo>
                    <a:pt x="443" y="635"/>
                  </a:lnTo>
                  <a:lnTo>
                    <a:pt x="443" y="635"/>
                  </a:lnTo>
                  <a:lnTo>
                    <a:pt x="436" y="635"/>
                  </a:lnTo>
                  <a:lnTo>
                    <a:pt x="429" y="637"/>
                  </a:lnTo>
                  <a:lnTo>
                    <a:pt x="423" y="640"/>
                  </a:lnTo>
                  <a:lnTo>
                    <a:pt x="420" y="646"/>
                  </a:lnTo>
                  <a:lnTo>
                    <a:pt x="420" y="646"/>
                  </a:lnTo>
                  <a:lnTo>
                    <a:pt x="416" y="653"/>
                  </a:lnTo>
                  <a:lnTo>
                    <a:pt x="416" y="660"/>
                  </a:lnTo>
                  <a:lnTo>
                    <a:pt x="416" y="666"/>
                  </a:lnTo>
                  <a:lnTo>
                    <a:pt x="414" y="673"/>
                  </a:lnTo>
                  <a:lnTo>
                    <a:pt x="414" y="673"/>
                  </a:lnTo>
                  <a:lnTo>
                    <a:pt x="410" y="677"/>
                  </a:lnTo>
                  <a:lnTo>
                    <a:pt x="407" y="678"/>
                  </a:lnTo>
                  <a:lnTo>
                    <a:pt x="398" y="680"/>
                  </a:lnTo>
                  <a:lnTo>
                    <a:pt x="389" y="682"/>
                  </a:lnTo>
                  <a:lnTo>
                    <a:pt x="380" y="680"/>
                  </a:lnTo>
                  <a:lnTo>
                    <a:pt x="380" y="680"/>
                  </a:lnTo>
                  <a:lnTo>
                    <a:pt x="374" y="680"/>
                  </a:lnTo>
                  <a:lnTo>
                    <a:pt x="369" y="682"/>
                  </a:lnTo>
                  <a:lnTo>
                    <a:pt x="365" y="686"/>
                  </a:lnTo>
                  <a:lnTo>
                    <a:pt x="365" y="693"/>
                  </a:lnTo>
                  <a:lnTo>
                    <a:pt x="365" y="693"/>
                  </a:lnTo>
                  <a:lnTo>
                    <a:pt x="367" y="700"/>
                  </a:lnTo>
                  <a:lnTo>
                    <a:pt x="369" y="704"/>
                  </a:lnTo>
                  <a:lnTo>
                    <a:pt x="369" y="709"/>
                  </a:lnTo>
                  <a:lnTo>
                    <a:pt x="369" y="709"/>
                  </a:lnTo>
                  <a:lnTo>
                    <a:pt x="365" y="715"/>
                  </a:lnTo>
                  <a:lnTo>
                    <a:pt x="360" y="716"/>
                  </a:lnTo>
                  <a:lnTo>
                    <a:pt x="354" y="718"/>
                  </a:lnTo>
                  <a:lnTo>
                    <a:pt x="349" y="718"/>
                  </a:lnTo>
                  <a:lnTo>
                    <a:pt x="349" y="718"/>
                  </a:lnTo>
                  <a:lnTo>
                    <a:pt x="344" y="716"/>
                  </a:lnTo>
                  <a:lnTo>
                    <a:pt x="340" y="715"/>
                  </a:lnTo>
                  <a:lnTo>
                    <a:pt x="334" y="711"/>
                  </a:lnTo>
                  <a:lnTo>
                    <a:pt x="331" y="709"/>
                  </a:lnTo>
                  <a:lnTo>
                    <a:pt x="331" y="709"/>
                  </a:lnTo>
                  <a:lnTo>
                    <a:pt x="325" y="707"/>
                  </a:lnTo>
                  <a:lnTo>
                    <a:pt x="324" y="709"/>
                  </a:lnTo>
                  <a:lnTo>
                    <a:pt x="322" y="709"/>
                  </a:lnTo>
                  <a:lnTo>
                    <a:pt x="320" y="713"/>
                  </a:lnTo>
                  <a:lnTo>
                    <a:pt x="322" y="718"/>
                  </a:lnTo>
                  <a:lnTo>
                    <a:pt x="325" y="724"/>
                  </a:lnTo>
                  <a:lnTo>
                    <a:pt x="325" y="724"/>
                  </a:lnTo>
                  <a:lnTo>
                    <a:pt x="325" y="729"/>
                  </a:lnTo>
                  <a:lnTo>
                    <a:pt x="325" y="731"/>
                  </a:lnTo>
                  <a:lnTo>
                    <a:pt x="324" y="733"/>
                  </a:lnTo>
                  <a:lnTo>
                    <a:pt x="320" y="734"/>
                  </a:lnTo>
                  <a:lnTo>
                    <a:pt x="313" y="734"/>
                  </a:lnTo>
                  <a:lnTo>
                    <a:pt x="305" y="734"/>
                  </a:lnTo>
                  <a:lnTo>
                    <a:pt x="305" y="734"/>
                  </a:lnTo>
                  <a:lnTo>
                    <a:pt x="286" y="734"/>
                  </a:lnTo>
                  <a:lnTo>
                    <a:pt x="282" y="734"/>
                  </a:lnTo>
                  <a:lnTo>
                    <a:pt x="277" y="736"/>
                  </a:lnTo>
                  <a:lnTo>
                    <a:pt x="275" y="738"/>
                  </a:lnTo>
                  <a:lnTo>
                    <a:pt x="273" y="744"/>
                  </a:lnTo>
                  <a:lnTo>
                    <a:pt x="273" y="744"/>
                  </a:lnTo>
                  <a:lnTo>
                    <a:pt x="275" y="747"/>
                  </a:lnTo>
                  <a:lnTo>
                    <a:pt x="277" y="751"/>
                  </a:lnTo>
                  <a:lnTo>
                    <a:pt x="282" y="754"/>
                  </a:lnTo>
                  <a:lnTo>
                    <a:pt x="298" y="758"/>
                  </a:lnTo>
                  <a:lnTo>
                    <a:pt x="298" y="758"/>
                  </a:lnTo>
                  <a:lnTo>
                    <a:pt x="302" y="762"/>
                  </a:lnTo>
                  <a:lnTo>
                    <a:pt x="305" y="765"/>
                  </a:lnTo>
                  <a:lnTo>
                    <a:pt x="307" y="772"/>
                  </a:lnTo>
                  <a:lnTo>
                    <a:pt x="309" y="780"/>
                  </a:lnTo>
                  <a:lnTo>
                    <a:pt x="311" y="783"/>
                  </a:lnTo>
                  <a:lnTo>
                    <a:pt x="315" y="787"/>
                  </a:lnTo>
                  <a:lnTo>
                    <a:pt x="315" y="787"/>
                  </a:lnTo>
                  <a:lnTo>
                    <a:pt x="325" y="791"/>
                  </a:lnTo>
                  <a:lnTo>
                    <a:pt x="334" y="796"/>
                  </a:lnTo>
                  <a:lnTo>
                    <a:pt x="338" y="798"/>
                  </a:lnTo>
                  <a:lnTo>
                    <a:pt x="340" y="803"/>
                  </a:lnTo>
                  <a:lnTo>
                    <a:pt x="340" y="807"/>
                  </a:lnTo>
                  <a:lnTo>
                    <a:pt x="338" y="814"/>
                  </a:lnTo>
                  <a:lnTo>
                    <a:pt x="338" y="814"/>
                  </a:lnTo>
                  <a:lnTo>
                    <a:pt x="333" y="821"/>
                  </a:lnTo>
                  <a:lnTo>
                    <a:pt x="327" y="829"/>
                  </a:lnTo>
                  <a:lnTo>
                    <a:pt x="327" y="829"/>
                  </a:lnTo>
                  <a:lnTo>
                    <a:pt x="325" y="834"/>
                  </a:lnTo>
                  <a:lnTo>
                    <a:pt x="325" y="839"/>
                  </a:lnTo>
                  <a:lnTo>
                    <a:pt x="325" y="845"/>
                  </a:lnTo>
                  <a:lnTo>
                    <a:pt x="322" y="850"/>
                  </a:lnTo>
                  <a:lnTo>
                    <a:pt x="322" y="850"/>
                  </a:lnTo>
                  <a:lnTo>
                    <a:pt x="318" y="854"/>
                  </a:lnTo>
                  <a:lnTo>
                    <a:pt x="315" y="858"/>
                  </a:lnTo>
                  <a:lnTo>
                    <a:pt x="304" y="859"/>
                  </a:lnTo>
                  <a:lnTo>
                    <a:pt x="295" y="861"/>
                  </a:lnTo>
                  <a:lnTo>
                    <a:pt x="284" y="861"/>
                  </a:lnTo>
                  <a:lnTo>
                    <a:pt x="284" y="861"/>
                  </a:lnTo>
                  <a:lnTo>
                    <a:pt x="271" y="861"/>
                  </a:lnTo>
                  <a:lnTo>
                    <a:pt x="258" y="859"/>
                  </a:lnTo>
                  <a:lnTo>
                    <a:pt x="258" y="859"/>
                  </a:lnTo>
                  <a:lnTo>
                    <a:pt x="253" y="858"/>
                  </a:lnTo>
                  <a:lnTo>
                    <a:pt x="248" y="856"/>
                  </a:lnTo>
                  <a:lnTo>
                    <a:pt x="248" y="856"/>
                  </a:lnTo>
                  <a:lnTo>
                    <a:pt x="240" y="850"/>
                  </a:lnTo>
                  <a:lnTo>
                    <a:pt x="235" y="848"/>
                  </a:lnTo>
                  <a:lnTo>
                    <a:pt x="231" y="848"/>
                  </a:lnTo>
                  <a:lnTo>
                    <a:pt x="231" y="848"/>
                  </a:lnTo>
                  <a:lnTo>
                    <a:pt x="226" y="852"/>
                  </a:lnTo>
                  <a:lnTo>
                    <a:pt x="226" y="852"/>
                  </a:lnTo>
                  <a:lnTo>
                    <a:pt x="224" y="854"/>
                  </a:lnTo>
                  <a:lnTo>
                    <a:pt x="219" y="856"/>
                  </a:lnTo>
                  <a:lnTo>
                    <a:pt x="219" y="856"/>
                  </a:lnTo>
                  <a:lnTo>
                    <a:pt x="213" y="858"/>
                  </a:lnTo>
                  <a:lnTo>
                    <a:pt x="208" y="861"/>
                  </a:lnTo>
                  <a:lnTo>
                    <a:pt x="204" y="865"/>
                  </a:lnTo>
                  <a:lnTo>
                    <a:pt x="204" y="872"/>
                  </a:lnTo>
                  <a:lnTo>
                    <a:pt x="204" y="872"/>
                  </a:lnTo>
                  <a:lnTo>
                    <a:pt x="206" y="885"/>
                  </a:lnTo>
                  <a:lnTo>
                    <a:pt x="210" y="894"/>
                  </a:lnTo>
                  <a:lnTo>
                    <a:pt x="211" y="905"/>
                  </a:lnTo>
                  <a:lnTo>
                    <a:pt x="210" y="910"/>
                  </a:lnTo>
                  <a:lnTo>
                    <a:pt x="208" y="915"/>
                  </a:lnTo>
                  <a:lnTo>
                    <a:pt x="208" y="915"/>
                  </a:lnTo>
                  <a:lnTo>
                    <a:pt x="201" y="926"/>
                  </a:lnTo>
                  <a:lnTo>
                    <a:pt x="199" y="932"/>
                  </a:lnTo>
                  <a:lnTo>
                    <a:pt x="199" y="939"/>
                  </a:lnTo>
                  <a:lnTo>
                    <a:pt x="199" y="939"/>
                  </a:lnTo>
                  <a:lnTo>
                    <a:pt x="202" y="950"/>
                  </a:lnTo>
                  <a:lnTo>
                    <a:pt x="206" y="962"/>
                  </a:lnTo>
                  <a:lnTo>
                    <a:pt x="213" y="972"/>
                  </a:lnTo>
                  <a:lnTo>
                    <a:pt x="220" y="979"/>
                  </a:lnTo>
                  <a:lnTo>
                    <a:pt x="220" y="979"/>
                  </a:lnTo>
                  <a:lnTo>
                    <a:pt x="229" y="982"/>
                  </a:lnTo>
                  <a:lnTo>
                    <a:pt x="239" y="986"/>
                  </a:lnTo>
                  <a:lnTo>
                    <a:pt x="239" y="986"/>
                  </a:lnTo>
                  <a:lnTo>
                    <a:pt x="251" y="991"/>
                  </a:lnTo>
                  <a:lnTo>
                    <a:pt x="258" y="993"/>
                  </a:lnTo>
                  <a:lnTo>
                    <a:pt x="266" y="995"/>
                  </a:lnTo>
                  <a:lnTo>
                    <a:pt x="266" y="995"/>
                  </a:lnTo>
                  <a:lnTo>
                    <a:pt x="275" y="993"/>
                  </a:lnTo>
                  <a:lnTo>
                    <a:pt x="280" y="993"/>
                  </a:lnTo>
                  <a:lnTo>
                    <a:pt x="286" y="991"/>
                  </a:lnTo>
                  <a:lnTo>
                    <a:pt x="286" y="991"/>
                  </a:lnTo>
                  <a:lnTo>
                    <a:pt x="295" y="995"/>
                  </a:lnTo>
                  <a:lnTo>
                    <a:pt x="298" y="997"/>
                  </a:lnTo>
                  <a:lnTo>
                    <a:pt x="304" y="997"/>
                  </a:lnTo>
                  <a:lnTo>
                    <a:pt x="304" y="997"/>
                  </a:lnTo>
                  <a:lnTo>
                    <a:pt x="307" y="995"/>
                  </a:lnTo>
                  <a:lnTo>
                    <a:pt x="311" y="991"/>
                  </a:lnTo>
                  <a:lnTo>
                    <a:pt x="316" y="984"/>
                  </a:lnTo>
                  <a:lnTo>
                    <a:pt x="316" y="984"/>
                  </a:lnTo>
                  <a:lnTo>
                    <a:pt x="322" y="977"/>
                  </a:lnTo>
                  <a:lnTo>
                    <a:pt x="329" y="972"/>
                  </a:lnTo>
                  <a:lnTo>
                    <a:pt x="329" y="972"/>
                  </a:lnTo>
                  <a:lnTo>
                    <a:pt x="340" y="964"/>
                  </a:lnTo>
                  <a:lnTo>
                    <a:pt x="344" y="961"/>
                  </a:lnTo>
                  <a:lnTo>
                    <a:pt x="345" y="955"/>
                  </a:lnTo>
                  <a:lnTo>
                    <a:pt x="345" y="955"/>
                  </a:lnTo>
                  <a:lnTo>
                    <a:pt x="347" y="948"/>
                  </a:lnTo>
                  <a:lnTo>
                    <a:pt x="347" y="941"/>
                  </a:lnTo>
                  <a:lnTo>
                    <a:pt x="347" y="934"/>
                  </a:lnTo>
                  <a:lnTo>
                    <a:pt x="349" y="926"/>
                  </a:lnTo>
                  <a:lnTo>
                    <a:pt x="349" y="926"/>
                  </a:lnTo>
                  <a:lnTo>
                    <a:pt x="358" y="912"/>
                  </a:lnTo>
                  <a:lnTo>
                    <a:pt x="365" y="905"/>
                  </a:lnTo>
                  <a:lnTo>
                    <a:pt x="371" y="899"/>
                  </a:lnTo>
                  <a:lnTo>
                    <a:pt x="371" y="899"/>
                  </a:lnTo>
                  <a:lnTo>
                    <a:pt x="383" y="894"/>
                  </a:lnTo>
                  <a:lnTo>
                    <a:pt x="391" y="890"/>
                  </a:lnTo>
                  <a:lnTo>
                    <a:pt x="394" y="886"/>
                  </a:lnTo>
                  <a:lnTo>
                    <a:pt x="394" y="886"/>
                  </a:lnTo>
                  <a:lnTo>
                    <a:pt x="396" y="879"/>
                  </a:lnTo>
                  <a:lnTo>
                    <a:pt x="394" y="872"/>
                  </a:lnTo>
                  <a:lnTo>
                    <a:pt x="394" y="867"/>
                  </a:lnTo>
                  <a:lnTo>
                    <a:pt x="396" y="863"/>
                  </a:lnTo>
                  <a:lnTo>
                    <a:pt x="400" y="859"/>
                  </a:lnTo>
                  <a:lnTo>
                    <a:pt x="400" y="859"/>
                  </a:lnTo>
                  <a:lnTo>
                    <a:pt x="407" y="854"/>
                  </a:lnTo>
                  <a:lnTo>
                    <a:pt x="412" y="854"/>
                  </a:lnTo>
                  <a:lnTo>
                    <a:pt x="416" y="854"/>
                  </a:lnTo>
                  <a:lnTo>
                    <a:pt x="416" y="854"/>
                  </a:lnTo>
                  <a:lnTo>
                    <a:pt x="425" y="858"/>
                  </a:lnTo>
                  <a:lnTo>
                    <a:pt x="436" y="859"/>
                  </a:lnTo>
                  <a:lnTo>
                    <a:pt x="436" y="859"/>
                  </a:lnTo>
                  <a:lnTo>
                    <a:pt x="443" y="859"/>
                  </a:lnTo>
                  <a:lnTo>
                    <a:pt x="450" y="856"/>
                  </a:lnTo>
                  <a:lnTo>
                    <a:pt x="450" y="856"/>
                  </a:lnTo>
                  <a:lnTo>
                    <a:pt x="459" y="848"/>
                  </a:lnTo>
                  <a:lnTo>
                    <a:pt x="468" y="839"/>
                  </a:lnTo>
                  <a:lnTo>
                    <a:pt x="468" y="839"/>
                  </a:lnTo>
                  <a:lnTo>
                    <a:pt x="470" y="836"/>
                  </a:lnTo>
                  <a:lnTo>
                    <a:pt x="474" y="836"/>
                  </a:lnTo>
                  <a:lnTo>
                    <a:pt x="481" y="836"/>
                  </a:lnTo>
                  <a:lnTo>
                    <a:pt x="481" y="836"/>
                  </a:lnTo>
                  <a:lnTo>
                    <a:pt x="488" y="838"/>
                  </a:lnTo>
                  <a:lnTo>
                    <a:pt x="496" y="843"/>
                  </a:lnTo>
                  <a:lnTo>
                    <a:pt x="501" y="848"/>
                  </a:lnTo>
                  <a:lnTo>
                    <a:pt x="505" y="856"/>
                  </a:lnTo>
                  <a:lnTo>
                    <a:pt x="505" y="856"/>
                  </a:lnTo>
                  <a:lnTo>
                    <a:pt x="506" y="865"/>
                  </a:lnTo>
                  <a:lnTo>
                    <a:pt x="510" y="872"/>
                  </a:lnTo>
                  <a:lnTo>
                    <a:pt x="510" y="872"/>
                  </a:lnTo>
                  <a:lnTo>
                    <a:pt x="521" y="885"/>
                  </a:lnTo>
                  <a:lnTo>
                    <a:pt x="521" y="885"/>
                  </a:lnTo>
                  <a:lnTo>
                    <a:pt x="528" y="892"/>
                  </a:lnTo>
                  <a:lnTo>
                    <a:pt x="534" y="896"/>
                  </a:lnTo>
                  <a:lnTo>
                    <a:pt x="548" y="905"/>
                  </a:lnTo>
                  <a:lnTo>
                    <a:pt x="548" y="905"/>
                  </a:lnTo>
                  <a:lnTo>
                    <a:pt x="564" y="912"/>
                  </a:lnTo>
                  <a:lnTo>
                    <a:pt x="572" y="917"/>
                  </a:lnTo>
                  <a:lnTo>
                    <a:pt x="577" y="926"/>
                  </a:lnTo>
                  <a:lnTo>
                    <a:pt x="577" y="926"/>
                  </a:lnTo>
                  <a:lnTo>
                    <a:pt x="582" y="939"/>
                  </a:lnTo>
                  <a:lnTo>
                    <a:pt x="582" y="952"/>
                  </a:lnTo>
                  <a:lnTo>
                    <a:pt x="582" y="952"/>
                  </a:lnTo>
                  <a:lnTo>
                    <a:pt x="581" y="961"/>
                  </a:lnTo>
                  <a:lnTo>
                    <a:pt x="581" y="961"/>
                  </a:lnTo>
                  <a:lnTo>
                    <a:pt x="581" y="966"/>
                  </a:lnTo>
                  <a:lnTo>
                    <a:pt x="581" y="970"/>
                  </a:lnTo>
                  <a:lnTo>
                    <a:pt x="581" y="970"/>
                  </a:lnTo>
                  <a:lnTo>
                    <a:pt x="577" y="972"/>
                  </a:lnTo>
                  <a:lnTo>
                    <a:pt x="575" y="972"/>
                  </a:lnTo>
                  <a:lnTo>
                    <a:pt x="570" y="972"/>
                  </a:lnTo>
                  <a:lnTo>
                    <a:pt x="570" y="972"/>
                  </a:lnTo>
                  <a:lnTo>
                    <a:pt x="559" y="970"/>
                  </a:lnTo>
                  <a:lnTo>
                    <a:pt x="550" y="970"/>
                  </a:lnTo>
                  <a:lnTo>
                    <a:pt x="550" y="970"/>
                  </a:lnTo>
                  <a:lnTo>
                    <a:pt x="544" y="970"/>
                  </a:lnTo>
                  <a:lnTo>
                    <a:pt x="543" y="972"/>
                  </a:lnTo>
                  <a:lnTo>
                    <a:pt x="541" y="973"/>
                  </a:lnTo>
                  <a:lnTo>
                    <a:pt x="541" y="977"/>
                  </a:lnTo>
                  <a:lnTo>
                    <a:pt x="541" y="982"/>
                  </a:lnTo>
                  <a:lnTo>
                    <a:pt x="546" y="988"/>
                  </a:lnTo>
                  <a:lnTo>
                    <a:pt x="546" y="988"/>
                  </a:lnTo>
                  <a:lnTo>
                    <a:pt x="552" y="991"/>
                  </a:lnTo>
                  <a:lnTo>
                    <a:pt x="559" y="993"/>
                  </a:lnTo>
                  <a:lnTo>
                    <a:pt x="559" y="993"/>
                  </a:lnTo>
                  <a:lnTo>
                    <a:pt x="564" y="993"/>
                  </a:lnTo>
                  <a:lnTo>
                    <a:pt x="570" y="991"/>
                  </a:lnTo>
                  <a:lnTo>
                    <a:pt x="570" y="991"/>
                  </a:lnTo>
                  <a:lnTo>
                    <a:pt x="572" y="990"/>
                  </a:lnTo>
                  <a:lnTo>
                    <a:pt x="573" y="986"/>
                  </a:lnTo>
                  <a:lnTo>
                    <a:pt x="577" y="979"/>
                  </a:lnTo>
                  <a:lnTo>
                    <a:pt x="577" y="979"/>
                  </a:lnTo>
                  <a:lnTo>
                    <a:pt x="579" y="977"/>
                  </a:lnTo>
                  <a:lnTo>
                    <a:pt x="581" y="975"/>
                  </a:lnTo>
                  <a:lnTo>
                    <a:pt x="586" y="973"/>
                  </a:lnTo>
                  <a:lnTo>
                    <a:pt x="586" y="973"/>
                  </a:lnTo>
                  <a:lnTo>
                    <a:pt x="590" y="968"/>
                  </a:lnTo>
                  <a:lnTo>
                    <a:pt x="590" y="968"/>
                  </a:lnTo>
                  <a:lnTo>
                    <a:pt x="595" y="962"/>
                  </a:lnTo>
                  <a:lnTo>
                    <a:pt x="595" y="962"/>
                  </a:lnTo>
                  <a:lnTo>
                    <a:pt x="601" y="955"/>
                  </a:lnTo>
                  <a:lnTo>
                    <a:pt x="601" y="955"/>
                  </a:lnTo>
                  <a:lnTo>
                    <a:pt x="602" y="950"/>
                  </a:lnTo>
                  <a:lnTo>
                    <a:pt x="602" y="946"/>
                  </a:lnTo>
                  <a:lnTo>
                    <a:pt x="599" y="939"/>
                  </a:lnTo>
                  <a:lnTo>
                    <a:pt x="599" y="939"/>
                  </a:lnTo>
                  <a:lnTo>
                    <a:pt x="597" y="935"/>
                  </a:lnTo>
                  <a:lnTo>
                    <a:pt x="597" y="930"/>
                  </a:lnTo>
                  <a:lnTo>
                    <a:pt x="599" y="923"/>
                  </a:lnTo>
                  <a:lnTo>
                    <a:pt x="599" y="923"/>
                  </a:lnTo>
                  <a:lnTo>
                    <a:pt x="601" y="921"/>
                  </a:lnTo>
                  <a:lnTo>
                    <a:pt x="604" y="921"/>
                  </a:lnTo>
                  <a:lnTo>
                    <a:pt x="610" y="923"/>
                  </a:lnTo>
                  <a:lnTo>
                    <a:pt x="615" y="926"/>
                  </a:lnTo>
                  <a:lnTo>
                    <a:pt x="617" y="926"/>
                  </a:lnTo>
                  <a:lnTo>
                    <a:pt x="619" y="926"/>
                  </a:lnTo>
                  <a:lnTo>
                    <a:pt x="619" y="926"/>
                  </a:lnTo>
                  <a:lnTo>
                    <a:pt x="620" y="924"/>
                  </a:lnTo>
                  <a:lnTo>
                    <a:pt x="620" y="923"/>
                  </a:lnTo>
                  <a:lnTo>
                    <a:pt x="617" y="917"/>
                  </a:lnTo>
                  <a:lnTo>
                    <a:pt x="608" y="910"/>
                  </a:lnTo>
                  <a:lnTo>
                    <a:pt x="608" y="910"/>
                  </a:lnTo>
                  <a:lnTo>
                    <a:pt x="601" y="906"/>
                  </a:lnTo>
                  <a:lnTo>
                    <a:pt x="593" y="905"/>
                  </a:lnTo>
                  <a:lnTo>
                    <a:pt x="593" y="905"/>
                  </a:lnTo>
                  <a:lnTo>
                    <a:pt x="582" y="892"/>
                  </a:lnTo>
                  <a:lnTo>
                    <a:pt x="582" y="892"/>
                  </a:lnTo>
                  <a:lnTo>
                    <a:pt x="577" y="888"/>
                  </a:lnTo>
                  <a:lnTo>
                    <a:pt x="570" y="883"/>
                  </a:lnTo>
                  <a:lnTo>
                    <a:pt x="563" y="879"/>
                  </a:lnTo>
                  <a:lnTo>
                    <a:pt x="555" y="874"/>
                  </a:lnTo>
                  <a:lnTo>
                    <a:pt x="555" y="874"/>
                  </a:lnTo>
                  <a:lnTo>
                    <a:pt x="548" y="863"/>
                  </a:lnTo>
                  <a:lnTo>
                    <a:pt x="543" y="854"/>
                  </a:lnTo>
                  <a:lnTo>
                    <a:pt x="543" y="854"/>
                  </a:lnTo>
                  <a:lnTo>
                    <a:pt x="537" y="845"/>
                  </a:lnTo>
                  <a:lnTo>
                    <a:pt x="532" y="838"/>
                  </a:lnTo>
                  <a:lnTo>
                    <a:pt x="532" y="838"/>
                  </a:lnTo>
                  <a:lnTo>
                    <a:pt x="530" y="830"/>
                  </a:lnTo>
                  <a:lnTo>
                    <a:pt x="530" y="823"/>
                  </a:lnTo>
                  <a:lnTo>
                    <a:pt x="530" y="821"/>
                  </a:lnTo>
                  <a:lnTo>
                    <a:pt x="534" y="820"/>
                  </a:lnTo>
                  <a:lnTo>
                    <a:pt x="535" y="818"/>
                  </a:lnTo>
                  <a:lnTo>
                    <a:pt x="541" y="818"/>
                  </a:lnTo>
                  <a:lnTo>
                    <a:pt x="541" y="818"/>
                  </a:lnTo>
                  <a:lnTo>
                    <a:pt x="544" y="820"/>
                  </a:lnTo>
                  <a:lnTo>
                    <a:pt x="550" y="821"/>
                  </a:lnTo>
                  <a:lnTo>
                    <a:pt x="555" y="829"/>
                  </a:lnTo>
                  <a:lnTo>
                    <a:pt x="555" y="829"/>
                  </a:lnTo>
                  <a:lnTo>
                    <a:pt x="561" y="839"/>
                  </a:lnTo>
                  <a:lnTo>
                    <a:pt x="568" y="848"/>
                  </a:lnTo>
                  <a:lnTo>
                    <a:pt x="568" y="848"/>
                  </a:lnTo>
                  <a:lnTo>
                    <a:pt x="575" y="854"/>
                  </a:lnTo>
                  <a:lnTo>
                    <a:pt x="582" y="859"/>
                  </a:lnTo>
                  <a:lnTo>
                    <a:pt x="599" y="868"/>
                  </a:lnTo>
                  <a:lnTo>
                    <a:pt x="599" y="868"/>
                  </a:lnTo>
                  <a:lnTo>
                    <a:pt x="613" y="876"/>
                  </a:lnTo>
                  <a:lnTo>
                    <a:pt x="620" y="877"/>
                  </a:lnTo>
                  <a:lnTo>
                    <a:pt x="626" y="881"/>
                  </a:lnTo>
                  <a:lnTo>
                    <a:pt x="626" y="881"/>
                  </a:lnTo>
                  <a:lnTo>
                    <a:pt x="633" y="888"/>
                  </a:lnTo>
                  <a:lnTo>
                    <a:pt x="637" y="896"/>
                  </a:lnTo>
                  <a:lnTo>
                    <a:pt x="637" y="896"/>
                  </a:lnTo>
                  <a:lnTo>
                    <a:pt x="639" y="908"/>
                  </a:lnTo>
                  <a:lnTo>
                    <a:pt x="640" y="923"/>
                  </a:lnTo>
                  <a:lnTo>
                    <a:pt x="640" y="923"/>
                  </a:lnTo>
                  <a:lnTo>
                    <a:pt x="642" y="928"/>
                  </a:lnTo>
                  <a:lnTo>
                    <a:pt x="644" y="935"/>
                  </a:lnTo>
                  <a:lnTo>
                    <a:pt x="653" y="946"/>
                  </a:lnTo>
                  <a:lnTo>
                    <a:pt x="653" y="946"/>
                  </a:lnTo>
                  <a:lnTo>
                    <a:pt x="662" y="953"/>
                  </a:lnTo>
                  <a:lnTo>
                    <a:pt x="662" y="953"/>
                  </a:lnTo>
                  <a:lnTo>
                    <a:pt x="669" y="961"/>
                  </a:lnTo>
                  <a:lnTo>
                    <a:pt x="669" y="961"/>
                  </a:lnTo>
                  <a:lnTo>
                    <a:pt x="678" y="964"/>
                  </a:lnTo>
                  <a:lnTo>
                    <a:pt x="682" y="966"/>
                  </a:lnTo>
                  <a:lnTo>
                    <a:pt x="686" y="970"/>
                  </a:lnTo>
                  <a:lnTo>
                    <a:pt x="686" y="970"/>
                  </a:lnTo>
                  <a:lnTo>
                    <a:pt x="684" y="972"/>
                  </a:lnTo>
                  <a:lnTo>
                    <a:pt x="682" y="973"/>
                  </a:lnTo>
                  <a:lnTo>
                    <a:pt x="675" y="973"/>
                  </a:lnTo>
                  <a:lnTo>
                    <a:pt x="675" y="973"/>
                  </a:lnTo>
                  <a:lnTo>
                    <a:pt x="671" y="975"/>
                  </a:lnTo>
                  <a:lnTo>
                    <a:pt x="671" y="977"/>
                  </a:lnTo>
                  <a:lnTo>
                    <a:pt x="671" y="984"/>
                  </a:lnTo>
                  <a:lnTo>
                    <a:pt x="671" y="984"/>
                  </a:lnTo>
                  <a:lnTo>
                    <a:pt x="673" y="990"/>
                  </a:lnTo>
                  <a:lnTo>
                    <a:pt x="677" y="993"/>
                  </a:lnTo>
                  <a:lnTo>
                    <a:pt x="682" y="995"/>
                  </a:lnTo>
                  <a:lnTo>
                    <a:pt x="687" y="995"/>
                  </a:lnTo>
                  <a:lnTo>
                    <a:pt x="687" y="995"/>
                  </a:lnTo>
                  <a:lnTo>
                    <a:pt x="691" y="995"/>
                  </a:lnTo>
                  <a:lnTo>
                    <a:pt x="693" y="993"/>
                  </a:lnTo>
                  <a:lnTo>
                    <a:pt x="695" y="990"/>
                  </a:lnTo>
                  <a:lnTo>
                    <a:pt x="696" y="986"/>
                  </a:lnTo>
                  <a:lnTo>
                    <a:pt x="696" y="986"/>
                  </a:lnTo>
                  <a:lnTo>
                    <a:pt x="696" y="981"/>
                  </a:lnTo>
                  <a:lnTo>
                    <a:pt x="698" y="979"/>
                  </a:lnTo>
                  <a:lnTo>
                    <a:pt x="700" y="977"/>
                  </a:lnTo>
                  <a:lnTo>
                    <a:pt x="706" y="975"/>
                  </a:lnTo>
                  <a:lnTo>
                    <a:pt x="706" y="975"/>
                  </a:lnTo>
                  <a:lnTo>
                    <a:pt x="709" y="973"/>
                  </a:lnTo>
                  <a:lnTo>
                    <a:pt x="713" y="972"/>
                  </a:lnTo>
                  <a:lnTo>
                    <a:pt x="713" y="966"/>
                  </a:lnTo>
                  <a:lnTo>
                    <a:pt x="711" y="962"/>
                  </a:lnTo>
                  <a:lnTo>
                    <a:pt x="711" y="962"/>
                  </a:lnTo>
                  <a:lnTo>
                    <a:pt x="707" y="957"/>
                  </a:lnTo>
                  <a:lnTo>
                    <a:pt x="702" y="952"/>
                  </a:lnTo>
                  <a:lnTo>
                    <a:pt x="702" y="952"/>
                  </a:lnTo>
                  <a:lnTo>
                    <a:pt x="696" y="944"/>
                  </a:lnTo>
                  <a:lnTo>
                    <a:pt x="695" y="939"/>
                  </a:lnTo>
                  <a:lnTo>
                    <a:pt x="696" y="935"/>
                  </a:lnTo>
                  <a:lnTo>
                    <a:pt x="696" y="935"/>
                  </a:lnTo>
                  <a:lnTo>
                    <a:pt x="698" y="932"/>
                  </a:lnTo>
                  <a:lnTo>
                    <a:pt x="702" y="930"/>
                  </a:lnTo>
                  <a:lnTo>
                    <a:pt x="711" y="930"/>
                  </a:lnTo>
                  <a:lnTo>
                    <a:pt x="711" y="930"/>
                  </a:lnTo>
                  <a:lnTo>
                    <a:pt x="715" y="928"/>
                  </a:lnTo>
                  <a:lnTo>
                    <a:pt x="716" y="924"/>
                  </a:lnTo>
                  <a:lnTo>
                    <a:pt x="716" y="924"/>
                  </a:lnTo>
                  <a:lnTo>
                    <a:pt x="718" y="919"/>
                  </a:lnTo>
                  <a:lnTo>
                    <a:pt x="720" y="915"/>
                  </a:lnTo>
                  <a:lnTo>
                    <a:pt x="720" y="915"/>
                  </a:lnTo>
                  <a:lnTo>
                    <a:pt x="722" y="912"/>
                  </a:lnTo>
                  <a:lnTo>
                    <a:pt x="724" y="910"/>
                  </a:lnTo>
                  <a:lnTo>
                    <a:pt x="729" y="910"/>
                  </a:lnTo>
                  <a:lnTo>
                    <a:pt x="729" y="910"/>
                  </a:lnTo>
                  <a:lnTo>
                    <a:pt x="734" y="912"/>
                  </a:lnTo>
                  <a:lnTo>
                    <a:pt x="734" y="912"/>
                  </a:lnTo>
                  <a:lnTo>
                    <a:pt x="744" y="915"/>
                  </a:lnTo>
                  <a:lnTo>
                    <a:pt x="747" y="917"/>
                  </a:lnTo>
                  <a:lnTo>
                    <a:pt x="749" y="923"/>
                  </a:lnTo>
                  <a:lnTo>
                    <a:pt x="749" y="923"/>
                  </a:lnTo>
                  <a:lnTo>
                    <a:pt x="754" y="934"/>
                  </a:lnTo>
                  <a:lnTo>
                    <a:pt x="756" y="939"/>
                  </a:lnTo>
                  <a:lnTo>
                    <a:pt x="758" y="946"/>
                  </a:lnTo>
                  <a:lnTo>
                    <a:pt x="758" y="946"/>
                  </a:lnTo>
                  <a:lnTo>
                    <a:pt x="756" y="968"/>
                  </a:lnTo>
                  <a:lnTo>
                    <a:pt x="756" y="972"/>
                  </a:lnTo>
                  <a:lnTo>
                    <a:pt x="758" y="977"/>
                  </a:lnTo>
                  <a:lnTo>
                    <a:pt x="760" y="981"/>
                  </a:lnTo>
                  <a:lnTo>
                    <a:pt x="765" y="986"/>
                  </a:lnTo>
                  <a:lnTo>
                    <a:pt x="765" y="986"/>
                  </a:lnTo>
                  <a:lnTo>
                    <a:pt x="778" y="995"/>
                  </a:lnTo>
                  <a:lnTo>
                    <a:pt x="778" y="995"/>
                  </a:lnTo>
                  <a:lnTo>
                    <a:pt x="785" y="1004"/>
                  </a:lnTo>
                  <a:lnTo>
                    <a:pt x="789" y="1010"/>
                  </a:lnTo>
                  <a:lnTo>
                    <a:pt x="792" y="1013"/>
                  </a:lnTo>
                  <a:lnTo>
                    <a:pt x="792" y="1013"/>
                  </a:lnTo>
                  <a:lnTo>
                    <a:pt x="798" y="1015"/>
                  </a:lnTo>
                  <a:lnTo>
                    <a:pt x="801" y="1017"/>
                  </a:lnTo>
                  <a:lnTo>
                    <a:pt x="805" y="1015"/>
                  </a:lnTo>
                  <a:lnTo>
                    <a:pt x="809" y="1013"/>
                  </a:lnTo>
                  <a:lnTo>
                    <a:pt x="814" y="1010"/>
                  </a:lnTo>
                  <a:lnTo>
                    <a:pt x="821" y="1004"/>
                  </a:lnTo>
                  <a:lnTo>
                    <a:pt x="821" y="1004"/>
                  </a:lnTo>
                  <a:lnTo>
                    <a:pt x="829" y="1004"/>
                  </a:lnTo>
                  <a:lnTo>
                    <a:pt x="834" y="1006"/>
                  </a:lnTo>
                  <a:lnTo>
                    <a:pt x="839" y="1010"/>
                  </a:lnTo>
                  <a:lnTo>
                    <a:pt x="845" y="1013"/>
                  </a:lnTo>
                  <a:lnTo>
                    <a:pt x="845" y="1013"/>
                  </a:lnTo>
                  <a:lnTo>
                    <a:pt x="852" y="1015"/>
                  </a:lnTo>
                  <a:lnTo>
                    <a:pt x="863" y="1015"/>
                  </a:lnTo>
                  <a:lnTo>
                    <a:pt x="872" y="1013"/>
                  </a:lnTo>
                  <a:lnTo>
                    <a:pt x="879" y="1010"/>
                  </a:lnTo>
                  <a:lnTo>
                    <a:pt x="879" y="1010"/>
                  </a:lnTo>
                  <a:lnTo>
                    <a:pt x="887" y="1000"/>
                  </a:lnTo>
                  <a:lnTo>
                    <a:pt x="888" y="999"/>
                  </a:lnTo>
                  <a:lnTo>
                    <a:pt x="892" y="999"/>
                  </a:lnTo>
                  <a:lnTo>
                    <a:pt x="894" y="1000"/>
                  </a:lnTo>
                  <a:lnTo>
                    <a:pt x="897" y="1002"/>
                  </a:lnTo>
                  <a:lnTo>
                    <a:pt x="897" y="1002"/>
                  </a:lnTo>
                  <a:lnTo>
                    <a:pt x="899" y="1008"/>
                  </a:lnTo>
                  <a:lnTo>
                    <a:pt x="901" y="1011"/>
                  </a:lnTo>
                  <a:lnTo>
                    <a:pt x="899" y="1017"/>
                  </a:lnTo>
                  <a:lnTo>
                    <a:pt x="897" y="1024"/>
                  </a:lnTo>
                  <a:lnTo>
                    <a:pt x="892" y="1037"/>
                  </a:lnTo>
                  <a:lnTo>
                    <a:pt x="885" y="1048"/>
                  </a:lnTo>
                  <a:lnTo>
                    <a:pt x="885" y="1048"/>
                  </a:lnTo>
                  <a:lnTo>
                    <a:pt x="899" y="1042"/>
                  </a:lnTo>
                  <a:lnTo>
                    <a:pt x="914" y="1037"/>
                  </a:lnTo>
                  <a:lnTo>
                    <a:pt x="928" y="1035"/>
                  </a:lnTo>
                  <a:lnTo>
                    <a:pt x="941" y="1033"/>
                  </a:lnTo>
                  <a:lnTo>
                    <a:pt x="955" y="1035"/>
                  </a:lnTo>
                  <a:lnTo>
                    <a:pt x="968" y="1035"/>
                  </a:lnTo>
                  <a:lnTo>
                    <a:pt x="995" y="1040"/>
                  </a:lnTo>
                  <a:lnTo>
                    <a:pt x="1022" y="1046"/>
                  </a:lnTo>
                  <a:lnTo>
                    <a:pt x="1049" y="1049"/>
                  </a:lnTo>
                  <a:lnTo>
                    <a:pt x="1064" y="1049"/>
                  </a:lnTo>
                  <a:lnTo>
                    <a:pt x="1078" y="1049"/>
                  </a:lnTo>
                  <a:lnTo>
                    <a:pt x="1095" y="1048"/>
                  </a:lnTo>
                  <a:lnTo>
                    <a:pt x="1109" y="1044"/>
                  </a:lnTo>
                  <a:lnTo>
                    <a:pt x="1109" y="1044"/>
                  </a:lnTo>
                  <a:close/>
                </a:path>
              </a:pathLst>
            </a:custGeom>
            <a:grpFill/>
            <a:ln>
              <a:noFill/>
            </a:ln>
            <a:extLst/>
          </p:spPr>
          <p:txBody>
            <a:bodyPr/>
            <a:lstStyle/>
            <a:p>
              <a:pPr eaLnBrk="1" fontAlgn="auto" hangingPunct="1">
                <a:spcBef>
                  <a:spcPts val="0"/>
                </a:spcBef>
                <a:spcAft>
                  <a:spcPts val="0"/>
                </a:spcAft>
                <a:defRPr/>
              </a:pPr>
              <a:endParaRPr lang="fr-FR">
                <a:latin typeface="+mn-lt"/>
              </a:endParaRPr>
            </a:p>
          </p:txBody>
        </p:sp>
        <p:sp>
          <p:nvSpPr>
            <p:cNvPr id="11" name="Freeform 13"/>
            <p:cNvSpPr>
              <a:spLocks noEditPoints="1"/>
            </p:cNvSpPr>
            <p:nvPr/>
          </p:nvSpPr>
          <p:spPr bwMode="auto">
            <a:xfrm>
              <a:off x="3886199" y="3357563"/>
              <a:ext cx="1665288" cy="2200274"/>
            </a:xfrm>
            <a:custGeom>
              <a:avLst/>
              <a:gdLst>
                <a:gd name="T0" fmla="*/ 1006 w 1049"/>
                <a:gd name="T1" fmla="*/ 1089 h 1386"/>
                <a:gd name="T2" fmla="*/ 970 w 1049"/>
                <a:gd name="T3" fmla="*/ 1182 h 1386"/>
                <a:gd name="T4" fmla="*/ 937 w 1049"/>
                <a:gd name="T5" fmla="*/ 1214 h 1386"/>
                <a:gd name="T6" fmla="*/ 903 w 1049"/>
                <a:gd name="T7" fmla="*/ 1153 h 1386"/>
                <a:gd name="T8" fmla="*/ 928 w 1049"/>
                <a:gd name="T9" fmla="*/ 1095 h 1386"/>
                <a:gd name="T10" fmla="*/ 943 w 1049"/>
                <a:gd name="T11" fmla="*/ 1035 h 1386"/>
                <a:gd name="T12" fmla="*/ 986 w 1049"/>
                <a:gd name="T13" fmla="*/ 997 h 1386"/>
                <a:gd name="T14" fmla="*/ 1011 w 1049"/>
                <a:gd name="T15" fmla="*/ 1022 h 1386"/>
                <a:gd name="T16" fmla="*/ 702 w 1049"/>
                <a:gd name="T17" fmla="*/ 118 h 1386"/>
                <a:gd name="T18" fmla="*/ 671 w 1049"/>
                <a:gd name="T19" fmla="*/ 118 h 1386"/>
                <a:gd name="T20" fmla="*/ 599 w 1049"/>
                <a:gd name="T21" fmla="*/ 92 h 1386"/>
                <a:gd name="T22" fmla="*/ 561 w 1049"/>
                <a:gd name="T23" fmla="*/ 112 h 1386"/>
                <a:gd name="T24" fmla="*/ 499 w 1049"/>
                <a:gd name="T25" fmla="*/ 119 h 1386"/>
                <a:gd name="T26" fmla="*/ 425 w 1049"/>
                <a:gd name="T27" fmla="*/ 81 h 1386"/>
                <a:gd name="T28" fmla="*/ 420 w 1049"/>
                <a:gd name="T29" fmla="*/ 9 h 1386"/>
                <a:gd name="T30" fmla="*/ 351 w 1049"/>
                <a:gd name="T31" fmla="*/ 7 h 1386"/>
                <a:gd name="T32" fmla="*/ 262 w 1049"/>
                <a:gd name="T33" fmla="*/ 24 h 1386"/>
                <a:gd name="T34" fmla="*/ 202 w 1049"/>
                <a:gd name="T35" fmla="*/ 38 h 1386"/>
                <a:gd name="T36" fmla="*/ 161 w 1049"/>
                <a:gd name="T37" fmla="*/ 33 h 1386"/>
                <a:gd name="T38" fmla="*/ 134 w 1049"/>
                <a:gd name="T39" fmla="*/ 76 h 1386"/>
                <a:gd name="T40" fmla="*/ 106 w 1049"/>
                <a:gd name="T41" fmla="*/ 145 h 1386"/>
                <a:gd name="T42" fmla="*/ 49 w 1049"/>
                <a:gd name="T43" fmla="*/ 219 h 1386"/>
                <a:gd name="T44" fmla="*/ 12 w 1049"/>
                <a:gd name="T45" fmla="*/ 277 h 1386"/>
                <a:gd name="T46" fmla="*/ 9 w 1049"/>
                <a:gd name="T47" fmla="*/ 335 h 1386"/>
                <a:gd name="T48" fmla="*/ 7 w 1049"/>
                <a:gd name="T49" fmla="*/ 413 h 1386"/>
                <a:gd name="T50" fmla="*/ 14 w 1049"/>
                <a:gd name="T51" fmla="*/ 485 h 1386"/>
                <a:gd name="T52" fmla="*/ 79 w 1049"/>
                <a:gd name="T53" fmla="*/ 597 h 1386"/>
                <a:gd name="T54" fmla="*/ 168 w 1049"/>
                <a:gd name="T55" fmla="*/ 628 h 1386"/>
                <a:gd name="T56" fmla="*/ 244 w 1049"/>
                <a:gd name="T57" fmla="*/ 621 h 1386"/>
                <a:gd name="T58" fmla="*/ 324 w 1049"/>
                <a:gd name="T59" fmla="*/ 606 h 1386"/>
                <a:gd name="T60" fmla="*/ 382 w 1049"/>
                <a:gd name="T61" fmla="*/ 641 h 1386"/>
                <a:gd name="T62" fmla="*/ 392 w 1049"/>
                <a:gd name="T63" fmla="*/ 747 h 1386"/>
                <a:gd name="T64" fmla="*/ 450 w 1049"/>
                <a:gd name="T65" fmla="*/ 845 h 1386"/>
                <a:gd name="T66" fmla="*/ 458 w 1049"/>
                <a:gd name="T67" fmla="*/ 919 h 1386"/>
                <a:gd name="T68" fmla="*/ 440 w 1049"/>
                <a:gd name="T69" fmla="*/ 1008 h 1386"/>
                <a:gd name="T70" fmla="*/ 452 w 1049"/>
                <a:gd name="T71" fmla="*/ 1075 h 1386"/>
                <a:gd name="T72" fmla="*/ 470 w 1049"/>
                <a:gd name="T73" fmla="*/ 1135 h 1386"/>
                <a:gd name="T74" fmla="*/ 490 w 1049"/>
                <a:gd name="T75" fmla="*/ 1234 h 1386"/>
                <a:gd name="T76" fmla="*/ 526 w 1049"/>
                <a:gd name="T77" fmla="*/ 1343 h 1386"/>
                <a:gd name="T78" fmla="*/ 550 w 1049"/>
                <a:gd name="T79" fmla="*/ 1386 h 1386"/>
                <a:gd name="T80" fmla="*/ 637 w 1049"/>
                <a:gd name="T81" fmla="*/ 1379 h 1386"/>
                <a:gd name="T82" fmla="*/ 706 w 1049"/>
                <a:gd name="T83" fmla="*/ 1334 h 1386"/>
                <a:gd name="T84" fmla="*/ 754 w 1049"/>
                <a:gd name="T85" fmla="*/ 1261 h 1386"/>
                <a:gd name="T86" fmla="*/ 783 w 1049"/>
                <a:gd name="T87" fmla="*/ 1200 h 1386"/>
                <a:gd name="T88" fmla="*/ 792 w 1049"/>
                <a:gd name="T89" fmla="*/ 1124 h 1386"/>
                <a:gd name="T90" fmla="*/ 807 w 1049"/>
                <a:gd name="T91" fmla="*/ 1080 h 1386"/>
                <a:gd name="T92" fmla="*/ 859 w 1049"/>
                <a:gd name="T93" fmla="*/ 1035 h 1386"/>
                <a:gd name="T94" fmla="*/ 874 w 1049"/>
                <a:gd name="T95" fmla="*/ 934 h 1386"/>
                <a:gd name="T96" fmla="*/ 845 w 1049"/>
                <a:gd name="T97" fmla="*/ 838 h 1386"/>
                <a:gd name="T98" fmla="*/ 868 w 1049"/>
                <a:gd name="T99" fmla="*/ 785 h 1386"/>
                <a:gd name="T100" fmla="*/ 925 w 1049"/>
                <a:gd name="T101" fmla="*/ 720 h 1386"/>
                <a:gd name="T102" fmla="*/ 986 w 1049"/>
                <a:gd name="T103" fmla="*/ 648 h 1386"/>
                <a:gd name="T104" fmla="*/ 1010 w 1049"/>
                <a:gd name="T105" fmla="*/ 588 h 1386"/>
                <a:gd name="T106" fmla="*/ 1042 w 1049"/>
                <a:gd name="T107" fmla="*/ 521 h 1386"/>
                <a:gd name="T108" fmla="*/ 1031 w 1049"/>
                <a:gd name="T109" fmla="*/ 492 h 1386"/>
                <a:gd name="T110" fmla="*/ 990 w 1049"/>
                <a:gd name="T111" fmla="*/ 507 h 1386"/>
                <a:gd name="T112" fmla="*/ 934 w 1049"/>
                <a:gd name="T113" fmla="*/ 512 h 1386"/>
                <a:gd name="T114" fmla="*/ 894 w 1049"/>
                <a:gd name="T115" fmla="*/ 456 h 1386"/>
                <a:gd name="T116" fmla="*/ 841 w 1049"/>
                <a:gd name="T117" fmla="*/ 342 h 1386"/>
                <a:gd name="T118" fmla="*/ 800 w 1049"/>
                <a:gd name="T119" fmla="*/ 252 h 1386"/>
                <a:gd name="T120" fmla="*/ 762 w 1049"/>
                <a:gd name="T121" fmla="*/ 176 h 1386"/>
                <a:gd name="T122" fmla="*/ 742 w 1049"/>
                <a:gd name="T123" fmla="*/ 116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9" h="1386">
                  <a:moveTo>
                    <a:pt x="1011" y="1022"/>
                  </a:moveTo>
                  <a:lnTo>
                    <a:pt x="1011" y="1022"/>
                  </a:lnTo>
                  <a:lnTo>
                    <a:pt x="1010" y="1031"/>
                  </a:lnTo>
                  <a:lnTo>
                    <a:pt x="1010" y="1040"/>
                  </a:lnTo>
                  <a:lnTo>
                    <a:pt x="1010" y="1040"/>
                  </a:lnTo>
                  <a:lnTo>
                    <a:pt x="1011" y="1053"/>
                  </a:lnTo>
                  <a:lnTo>
                    <a:pt x="1011" y="1066"/>
                  </a:lnTo>
                  <a:lnTo>
                    <a:pt x="1010" y="1077"/>
                  </a:lnTo>
                  <a:lnTo>
                    <a:pt x="1006" y="1089"/>
                  </a:lnTo>
                  <a:lnTo>
                    <a:pt x="1006" y="1089"/>
                  </a:lnTo>
                  <a:lnTo>
                    <a:pt x="995" y="1111"/>
                  </a:lnTo>
                  <a:lnTo>
                    <a:pt x="990" y="1122"/>
                  </a:lnTo>
                  <a:lnTo>
                    <a:pt x="988" y="1135"/>
                  </a:lnTo>
                  <a:lnTo>
                    <a:pt x="988" y="1135"/>
                  </a:lnTo>
                  <a:lnTo>
                    <a:pt x="984" y="1147"/>
                  </a:lnTo>
                  <a:lnTo>
                    <a:pt x="979" y="1158"/>
                  </a:lnTo>
                  <a:lnTo>
                    <a:pt x="973" y="1169"/>
                  </a:lnTo>
                  <a:lnTo>
                    <a:pt x="970" y="1182"/>
                  </a:lnTo>
                  <a:lnTo>
                    <a:pt x="970" y="1182"/>
                  </a:lnTo>
                  <a:lnTo>
                    <a:pt x="966" y="1200"/>
                  </a:lnTo>
                  <a:lnTo>
                    <a:pt x="963" y="1209"/>
                  </a:lnTo>
                  <a:lnTo>
                    <a:pt x="959" y="1212"/>
                  </a:lnTo>
                  <a:lnTo>
                    <a:pt x="955" y="1214"/>
                  </a:lnTo>
                  <a:lnTo>
                    <a:pt x="955" y="1214"/>
                  </a:lnTo>
                  <a:lnTo>
                    <a:pt x="952" y="1216"/>
                  </a:lnTo>
                  <a:lnTo>
                    <a:pt x="946" y="1216"/>
                  </a:lnTo>
                  <a:lnTo>
                    <a:pt x="937" y="1214"/>
                  </a:lnTo>
                  <a:lnTo>
                    <a:pt x="928" y="1209"/>
                  </a:lnTo>
                  <a:lnTo>
                    <a:pt x="923" y="1200"/>
                  </a:lnTo>
                  <a:lnTo>
                    <a:pt x="923" y="1200"/>
                  </a:lnTo>
                  <a:lnTo>
                    <a:pt x="919" y="1192"/>
                  </a:lnTo>
                  <a:lnTo>
                    <a:pt x="917" y="1185"/>
                  </a:lnTo>
                  <a:lnTo>
                    <a:pt x="917" y="1185"/>
                  </a:lnTo>
                  <a:lnTo>
                    <a:pt x="906" y="1171"/>
                  </a:lnTo>
                  <a:lnTo>
                    <a:pt x="905" y="1163"/>
                  </a:lnTo>
                  <a:lnTo>
                    <a:pt x="903" y="1153"/>
                  </a:lnTo>
                  <a:lnTo>
                    <a:pt x="903" y="1153"/>
                  </a:lnTo>
                  <a:lnTo>
                    <a:pt x="905" y="1144"/>
                  </a:lnTo>
                  <a:lnTo>
                    <a:pt x="908" y="1135"/>
                  </a:lnTo>
                  <a:lnTo>
                    <a:pt x="912" y="1127"/>
                  </a:lnTo>
                  <a:lnTo>
                    <a:pt x="919" y="1120"/>
                  </a:lnTo>
                  <a:lnTo>
                    <a:pt x="919" y="1120"/>
                  </a:lnTo>
                  <a:lnTo>
                    <a:pt x="925" y="1111"/>
                  </a:lnTo>
                  <a:lnTo>
                    <a:pt x="928" y="1104"/>
                  </a:lnTo>
                  <a:lnTo>
                    <a:pt x="928" y="1095"/>
                  </a:lnTo>
                  <a:lnTo>
                    <a:pt x="926" y="1086"/>
                  </a:lnTo>
                  <a:lnTo>
                    <a:pt x="926" y="1086"/>
                  </a:lnTo>
                  <a:lnTo>
                    <a:pt x="923" y="1068"/>
                  </a:lnTo>
                  <a:lnTo>
                    <a:pt x="923" y="1059"/>
                  </a:lnTo>
                  <a:lnTo>
                    <a:pt x="925" y="1049"/>
                  </a:lnTo>
                  <a:lnTo>
                    <a:pt x="925" y="1049"/>
                  </a:lnTo>
                  <a:lnTo>
                    <a:pt x="928" y="1044"/>
                  </a:lnTo>
                  <a:lnTo>
                    <a:pt x="932" y="1040"/>
                  </a:lnTo>
                  <a:lnTo>
                    <a:pt x="943" y="1035"/>
                  </a:lnTo>
                  <a:lnTo>
                    <a:pt x="955" y="1030"/>
                  </a:lnTo>
                  <a:lnTo>
                    <a:pt x="964" y="1024"/>
                  </a:lnTo>
                  <a:lnTo>
                    <a:pt x="964" y="1024"/>
                  </a:lnTo>
                  <a:lnTo>
                    <a:pt x="972" y="1017"/>
                  </a:lnTo>
                  <a:lnTo>
                    <a:pt x="975" y="1010"/>
                  </a:lnTo>
                  <a:lnTo>
                    <a:pt x="975" y="1010"/>
                  </a:lnTo>
                  <a:lnTo>
                    <a:pt x="979" y="1002"/>
                  </a:lnTo>
                  <a:lnTo>
                    <a:pt x="983" y="999"/>
                  </a:lnTo>
                  <a:lnTo>
                    <a:pt x="986" y="997"/>
                  </a:lnTo>
                  <a:lnTo>
                    <a:pt x="986" y="997"/>
                  </a:lnTo>
                  <a:lnTo>
                    <a:pt x="990" y="997"/>
                  </a:lnTo>
                  <a:lnTo>
                    <a:pt x="997" y="997"/>
                  </a:lnTo>
                  <a:lnTo>
                    <a:pt x="1006" y="1001"/>
                  </a:lnTo>
                  <a:lnTo>
                    <a:pt x="1006" y="1001"/>
                  </a:lnTo>
                  <a:lnTo>
                    <a:pt x="1010" y="1004"/>
                  </a:lnTo>
                  <a:lnTo>
                    <a:pt x="1011" y="1011"/>
                  </a:lnTo>
                  <a:lnTo>
                    <a:pt x="1011" y="1017"/>
                  </a:lnTo>
                  <a:lnTo>
                    <a:pt x="1011" y="1022"/>
                  </a:lnTo>
                  <a:lnTo>
                    <a:pt x="1011" y="1022"/>
                  </a:lnTo>
                  <a:close/>
                  <a:moveTo>
                    <a:pt x="742" y="116"/>
                  </a:moveTo>
                  <a:lnTo>
                    <a:pt x="742" y="116"/>
                  </a:lnTo>
                  <a:lnTo>
                    <a:pt x="733" y="121"/>
                  </a:lnTo>
                  <a:lnTo>
                    <a:pt x="733" y="121"/>
                  </a:lnTo>
                  <a:lnTo>
                    <a:pt x="724" y="123"/>
                  </a:lnTo>
                  <a:lnTo>
                    <a:pt x="716" y="123"/>
                  </a:lnTo>
                  <a:lnTo>
                    <a:pt x="702" y="118"/>
                  </a:lnTo>
                  <a:lnTo>
                    <a:pt x="702" y="118"/>
                  </a:lnTo>
                  <a:lnTo>
                    <a:pt x="697" y="116"/>
                  </a:lnTo>
                  <a:lnTo>
                    <a:pt x="691" y="116"/>
                  </a:lnTo>
                  <a:lnTo>
                    <a:pt x="691" y="116"/>
                  </a:lnTo>
                  <a:lnTo>
                    <a:pt x="687" y="118"/>
                  </a:lnTo>
                  <a:lnTo>
                    <a:pt x="684" y="121"/>
                  </a:lnTo>
                  <a:lnTo>
                    <a:pt x="684" y="121"/>
                  </a:lnTo>
                  <a:lnTo>
                    <a:pt x="680" y="121"/>
                  </a:lnTo>
                  <a:lnTo>
                    <a:pt x="677" y="119"/>
                  </a:lnTo>
                  <a:lnTo>
                    <a:pt x="671" y="118"/>
                  </a:lnTo>
                  <a:lnTo>
                    <a:pt x="671" y="118"/>
                  </a:lnTo>
                  <a:lnTo>
                    <a:pt x="648" y="119"/>
                  </a:lnTo>
                  <a:lnTo>
                    <a:pt x="637" y="118"/>
                  </a:lnTo>
                  <a:lnTo>
                    <a:pt x="631" y="114"/>
                  </a:lnTo>
                  <a:lnTo>
                    <a:pt x="626" y="110"/>
                  </a:lnTo>
                  <a:lnTo>
                    <a:pt x="626" y="110"/>
                  </a:lnTo>
                  <a:lnTo>
                    <a:pt x="617" y="103"/>
                  </a:lnTo>
                  <a:lnTo>
                    <a:pt x="608" y="96"/>
                  </a:lnTo>
                  <a:lnTo>
                    <a:pt x="599" y="92"/>
                  </a:lnTo>
                  <a:lnTo>
                    <a:pt x="593" y="90"/>
                  </a:lnTo>
                  <a:lnTo>
                    <a:pt x="588" y="90"/>
                  </a:lnTo>
                  <a:lnTo>
                    <a:pt x="588" y="90"/>
                  </a:lnTo>
                  <a:lnTo>
                    <a:pt x="577" y="92"/>
                  </a:lnTo>
                  <a:lnTo>
                    <a:pt x="570" y="96"/>
                  </a:lnTo>
                  <a:lnTo>
                    <a:pt x="564" y="103"/>
                  </a:lnTo>
                  <a:lnTo>
                    <a:pt x="563" y="107"/>
                  </a:lnTo>
                  <a:lnTo>
                    <a:pt x="561" y="112"/>
                  </a:lnTo>
                  <a:lnTo>
                    <a:pt x="561" y="112"/>
                  </a:lnTo>
                  <a:lnTo>
                    <a:pt x="561" y="125"/>
                  </a:lnTo>
                  <a:lnTo>
                    <a:pt x="559" y="132"/>
                  </a:lnTo>
                  <a:lnTo>
                    <a:pt x="554" y="136"/>
                  </a:lnTo>
                  <a:lnTo>
                    <a:pt x="554" y="136"/>
                  </a:lnTo>
                  <a:lnTo>
                    <a:pt x="548" y="138"/>
                  </a:lnTo>
                  <a:lnTo>
                    <a:pt x="541" y="138"/>
                  </a:lnTo>
                  <a:lnTo>
                    <a:pt x="526" y="134"/>
                  </a:lnTo>
                  <a:lnTo>
                    <a:pt x="510" y="128"/>
                  </a:lnTo>
                  <a:lnTo>
                    <a:pt x="499" y="119"/>
                  </a:lnTo>
                  <a:lnTo>
                    <a:pt x="499" y="119"/>
                  </a:lnTo>
                  <a:lnTo>
                    <a:pt x="490" y="112"/>
                  </a:lnTo>
                  <a:lnTo>
                    <a:pt x="481" y="105"/>
                  </a:lnTo>
                  <a:lnTo>
                    <a:pt x="472" y="100"/>
                  </a:lnTo>
                  <a:lnTo>
                    <a:pt x="459" y="96"/>
                  </a:lnTo>
                  <a:lnTo>
                    <a:pt x="459" y="96"/>
                  </a:lnTo>
                  <a:lnTo>
                    <a:pt x="447" y="94"/>
                  </a:lnTo>
                  <a:lnTo>
                    <a:pt x="436" y="89"/>
                  </a:lnTo>
                  <a:lnTo>
                    <a:pt x="425" y="81"/>
                  </a:lnTo>
                  <a:lnTo>
                    <a:pt x="420" y="76"/>
                  </a:lnTo>
                  <a:lnTo>
                    <a:pt x="418" y="71"/>
                  </a:lnTo>
                  <a:lnTo>
                    <a:pt x="418" y="71"/>
                  </a:lnTo>
                  <a:lnTo>
                    <a:pt x="416" y="62"/>
                  </a:lnTo>
                  <a:lnTo>
                    <a:pt x="416" y="52"/>
                  </a:lnTo>
                  <a:lnTo>
                    <a:pt x="420" y="34"/>
                  </a:lnTo>
                  <a:lnTo>
                    <a:pt x="421" y="24"/>
                  </a:lnTo>
                  <a:lnTo>
                    <a:pt x="421" y="16"/>
                  </a:lnTo>
                  <a:lnTo>
                    <a:pt x="420" y="9"/>
                  </a:lnTo>
                  <a:lnTo>
                    <a:pt x="416" y="5"/>
                  </a:lnTo>
                  <a:lnTo>
                    <a:pt x="412" y="4"/>
                  </a:lnTo>
                  <a:lnTo>
                    <a:pt x="412" y="4"/>
                  </a:lnTo>
                  <a:lnTo>
                    <a:pt x="401" y="0"/>
                  </a:lnTo>
                  <a:lnTo>
                    <a:pt x="389" y="0"/>
                  </a:lnTo>
                  <a:lnTo>
                    <a:pt x="376" y="2"/>
                  </a:lnTo>
                  <a:lnTo>
                    <a:pt x="365" y="4"/>
                  </a:lnTo>
                  <a:lnTo>
                    <a:pt x="365" y="4"/>
                  </a:lnTo>
                  <a:lnTo>
                    <a:pt x="351" y="7"/>
                  </a:lnTo>
                  <a:lnTo>
                    <a:pt x="338" y="11"/>
                  </a:lnTo>
                  <a:lnTo>
                    <a:pt x="324" y="11"/>
                  </a:lnTo>
                  <a:lnTo>
                    <a:pt x="309" y="11"/>
                  </a:lnTo>
                  <a:lnTo>
                    <a:pt x="309" y="11"/>
                  </a:lnTo>
                  <a:lnTo>
                    <a:pt x="297" y="9"/>
                  </a:lnTo>
                  <a:lnTo>
                    <a:pt x="284" y="11"/>
                  </a:lnTo>
                  <a:lnTo>
                    <a:pt x="273" y="16"/>
                  </a:lnTo>
                  <a:lnTo>
                    <a:pt x="262" y="24"/>
                  </a:lnTo>
                  <a:lnTo>
                    <a:pt x="262" y="24"/>
                  </a:lnTo>
                  <a:lnTo>
                    <a:pt x="249" y="33"/>
                  </a:lnTo>
                  <a:lnTo>
                    <a:pt x="239" y="40"/>
                  </a:lnTo>
                  <a:lnTo>
                    <a:pt x="233" y="42"/>
                  </a:lnTo>
                  <a:lnTo>
                    <a:pt x="228" y="42"/>
                  </a:lnTo>
                  <a:lnTo>
                    <a:pt x="220" y="42"/>
                  </a:lnTo>
                  <a:lnTo>
                    <a:pt x="213" y="40"/>
                  </a:lnTo>
                  <a:lnTo>
                    <a:pt x="213" y="40"/>
                  </a:lnTo>
                  <a:lnTo>
                    <a:pt x="208" y="38"/>
                  </a:lnTo>
                  <a:lnTo>
                    <a:pt x="202" y="38"/>
                  </a:lnTo>
                  <a:lnTo>
                    <a:pt x="192" y="38"/>
                  </a:lnTo>
                  <a:lnTo>
                    <a:pt x="192" y="38"/>
                  </a:lnTo>
                  <a:lnTo>
                    <a:pt x="186" y="38"/>
                  </a:lnTo>
                  <a:lnTo>
                    <a:pt x="182" y="34"/>
                  </a:lnTo>
                  <a:lnTo>
                    <a:pt x="177" y="31"/>
                  </a:lnTo>
                  <a:lnTo>
                    <a:pt x="172" y="29"/>
                  </a:lnTo>
                  <a:lnTo>
                    <a:pt x="172" y="29"/>
                  </a:lnTo>
                  <a:lnTo>
                    <a:pt x="164" y="31"/>
                  </a:lnTo>
                  <a:lnTo>
                    <a:pt x="161" y="33"/>
                  </a:lnTo>
                  <a:lnTo>
                    <a:pt x="159" y="38"/>
                  </a:lnTo>
                  <a:lnTo>
                    <a:pt x="159" y="42"/>
                  </a:lnTo>
                  <a:lnTo>
                    <a:pt x="159" y="52"/>
                  </a:lnTo>
                  <a:lnTo>
                    <a:pt x="157" y="62"/>
                  </a:lnTo>
                  <a:lnTo>
                    <a:pt x="157" y="62"/>
                  </a:lnTo>
                  <a:lnTo>
                    <a:pt x="155" y="65"/>
                  </a:lnTo>
                  <a:lnTo>
                    <a:pt x="152" y="69"/>
                  </a:lnTo>
                  <a:lnTo>
                    <a:pt x="143" y="72"/>
                  </a:lnTo>
                  <a:lnTo>
                    <a:pt x="134" y="76"/>
                  </a:lnTo>
                  <a:lnTo>
                    <a:pt x="128" y="78"/>
                  </a:lnTo>
                  <a:lnTo>
                    <a:pt x="125" y="81"/>
                  </a:lnTo>
                  <a:lnTo>
                    <a:pt x="125" y="81"/>
                  </a:lnTo>
                  <a:lnTo>
                    <a:pt x="121" y="89"/>
                  </a:lnTo>
                  <a:lnTo>
                    <a:pt x="116" y="96"/>
                  </a:lnTo>
                  <a:lnTo>
                    <a:pt x="112" y="112"/>
                  </a:lnTo>
                  <a:lnTo>
                    <a:pt x="108" y="128"/>
                  </a:lnTo>
                  <a:lnTo>
                    <a:pt x="106" y="145"/>
                  </a:lnTo>
                  <a:lnTo>
                    <a:pt x="106" y="145"/>
                  </a:lnTo>
                  <a:lnTo>
                    <a:pt x="105" y="157"/>
                  </a:lnTo>
                  <a:lnTo>
                    <a:pt x="101" y="168"/>
                  </a:lnTo>
                  <a:lnTo>
                    <a:pt x="96" y="181"/>
                  </a:lnTo>
                  <a:lnTo>
                    <a:pt x="87" y="190"/>
                  </a:lnTo>
                  <a:lnTo>
                    <a:pt x="87" y="190"/>
                  </a:lnTo>
                  <a:lnTo>
                    <a:pt x="74" y="197"/>
                  </a:lnTo>
                  <a:lnTo>
                    <a:pt x="63" y="204"/>
                  </a:lnTo>
                  <a:lnTo>
                    <a:pt x="52" y="214"/>
                  </a:lnTo>
                  <a:lnTo>
                    <a:pt x="49" y="219"/>
                  </a:lnTo>
                  <a:lnTo>
                    <a:pt x="47" y="226"/>
                  </a:lnTo>
                  <a:lnTo>
                    <a:pt x="47" y="226"/>
                  </a:lnTo>
                  <a:lnTo>
                    <a:pt x="43" y="237"/>
                  </a:lnTo>
                  <a:lnTo>
                    <a:pt x="38" y="246"/>
                  </a:lnTo>
                  <a:lnTo>
                    <a:pt x="32" y="255"/>
                  </a:lnTo>
                  <a:lnTo>
                    <a:pt x="23" y="264"/>
                  </a:lnTo>
                  <a:lnTo>
                    <a:pt x="23" y="264"/>
                  </a:lnTo>
                  <a:lnTo>
                    <a:pt x="14" y="273"/>
                  </a:lnTo>
                  <a:lnTo>
                    <a:pt x="12" y="277"/>
                  </a:lnTo>
                  <a:lnTo>
                    <a:pt x="11" y="282"/>
                  </a:lnTo>
                  <a:lnTo>
                    <a:pt x="11" y="282"/>
                  </a:lnTo>
                  <a:lnTo>
                    <a:pt x="7" y="295"/>
                  </a:lnTo>
                  <a:lnTo>
                    <a:pt x="3" y="306"/>
                  </a:lnTo>
                  <a:lnTo>
                    <a:pt x="1" y="317"/>
                  </a:lnTo>
                  <a:lnTo>
                    <a:pt x="3" y="324"/>
                  </a:lnTo>
                  <a:lnTo>
                    <a:pt x="7" y="329"/>
                  </a:lnTo>
                  <a:lnTo>
                    <a:pt x="7" y="329"/>
                  </a:lnTo>
                  <a:lnTo>
                    <a:pt x="9" y="335"/>
                  </a:lnTo>
                  <a:lnTo>
                    <a:pt x="9" y="342"/>
                  </a:lnTo>
                  <a:lnTo>
                    <a:pt x="11" y="356"/>
                  </a:lnTo>
                  <a:lnTo>
                    <a:pt x="11" y="356"/>
                  </a:lnTo>
                  <a:lnTo>
                    <a:pt x="14" y="367"/>
                  </a:lnTo>
                  <a:lnTo>
                    <a:pt x="16" y="380"/>
                  </a:lnTo>
                  <a:lnTo>
                    <a:pt x="16" y="380"/>
                  </a:lnTo>
                  <a:lnTo>
                    <a:pt x="14" y="389"/>
                  </a:lnTo>
                  <a:lnTo>
                    <a:pt x="12" y="396"/>
                  </a:lnTo>
                  <a:lnTo>
                    <a:pt x="7" y="413"/>
                  </a:lnTo>
                  <a:lnTo>
                    <a:pt x="7" y="413"/>
                  </a:lnTo>
                  <a:lnTo>
                    <a:pt x="3" y="423"/>
                  </a:lnTo>
                  <a:lnTo>
                    <a:pt x="1" y="436"/>
                  </a:lnTo>
                  <a:lnTo>
                    <a:pt x="0" y="449"/>
                  </a:lnTo>
                  <a:lnTo>
                    <a:pt x="0" y="460"/>
                  </a:lnTo>
                  <a:lnTo>
                    <a:pt x="0" y="460"/>
                  </a:lnTo>
                  <a:lnTo>
                    <a:pt x="1" y="467"/>
                  </a:lnTo>
                  <a:lnTo>
                    <a:pt x="5" y="474"/>
                  </a:lnTo>
                  <a:lnTo>
                    <a:pt x="14" y="485"/>
                  </a:lnTo>
                  <a:lnTo>
                    <a:pt x="25" y="498"/>
                  </a:lnTo>
                  <a:lnTo>
                    <a:pt x="34" y="508"/>
                  </a:lnTo>
                  <a:lnTo>
                    <a:pt x="34" y="508"/>
                  </a:lnTo>
                  <a:lnTo>
                    <a:pt x="39" y="519"/>
                  </a:lnTo>
                  <a:lnTo>
                    <a:pt x="47" y="532"/>
                  </a:lnTo>
                  <a:lnTo>
                    <a:pt x="58" y="561"/>
                  </a:lnTo>
                  <a:lnTo>
                    <a:pt x="63" y="575"/>
                  </a:lnTo>
                  <a:lnTo>
                    <a:pt x="70" y="588"/>
                  </a:lnTo>
                  <a:lnTo>
                    <a:pt x="79" y="597"/>
                  </a:lnTo>
                  <a:lnTo>
                    <a:pt x="90" y="606"/>
                  </a:lnTo>
                  <a:lnTo>
                    <a:pt x="90" y="606"/>
                  </a:lnTo>
                  <a:lnTo>
                    <a:pt x="108" y="615"/>
                  </a:lnTo>
                  <a:lnTo>
                    <a:pt x="128" y="624"/>
                  </a:lnTo>
                  <a:lnTo>
                    <a:pt x="137" y="628"/>
                  </a:lnTo>
                  <a:lnTo>
                    <a:pt x="148" y="630"/>
                  </a:lnTo>
                  <a:lnTo>
                    <a:pt x="159" y="630"/>
                  </a:lnTo>
                  <a:lnTo>
                    <a:pt x="168" y="628"/>
                  </a:lnTo>
                  <a:lnTo>
                    <a:pt x="168" y="628"/>
                  </a:lnTo>
                  <a:lnTo>
                    <a:pt x="190" y="621"/>
                  </a:lnTo>
                  <a:lnTo>
                    <a:pt x="213" y="617"/>
                  </a:lnTo>
                  <a:lnTo>
                    <a:pt x="213" y="617"/>
                  </a:lnTo>
                  <a:lnTo>
                    <a:pt x="222" y="615"/>
                  </a:lnTo>
                  <a:lnTo>
                    <a:pt x="230" y="615"/>
                  </a:lnTo>
                  <a:lnTo>
                    <a:pt x="230" y="615"/>
                  </a:lnTo>
                  <a:lnTo>
                    <a:pt x="237" y="617"/>
                  </a:lnTo>
                  <a:lnTo>
                    <a:pt x="244" y="621"/>
                  </a:lnTo>
                  <a:lnTo>
                    <a:pt x="244" y="621"/>
                  </a:lnTo>
                  <a:lnTo>
                    <a:pt x="251" y="622"/>
                  </a:lnTo>
                  <a:lnTo>
                    <a:pt x="259" y="622"/>
                  </a:lnTo>
                  <a:lnTo>
                    <a:pt x="271" y="619"/>
                  </a:lnTo>
                  <a:lnTo>
                    <a:pt x="295" y="610"/>
                  </a:lnTo>
                  <a:lnTo>
                    <a:pt x="295" y="610"/>
                  </a:lnTo>
                  <a:lnTo>
                    <a:pt x="307" y="606"/>
                  </a:lnTo>
                  <a:lnTo>
                    <a:pt x="318" y="606"/>
                  </a:lnTo>
                  <a:lnTo>
                    <a:pt x="318" y="606"/>
                  </a:lnTo>
                  <a:lnTo>
                    <a:pt x="324" y="606"/>
                  </a:lnTo>
                  <a:lnTo>
                    <a:pt x="327" y="608"/>
                  </a:lnTo>
                  <a:lnTo>
                    <a:pt x="335" y="613"/>
                  </a:lnTo>
                  <a:lnTo>
                    <a:pt x="335" y="613"/>
                  </a:lnTo>
                  <a:lnTo>
                    <a:pt x="351" y="626"/>
                  </a:lnTo>
                  <a:lnTo>
                    <a:pt x="360" y="631"/>
                  </a:lnTo>
                  <a:lnTo>
                    <a:pt x="369" y="635"/>
                  </a:lnTo>
                  <a:lnTo>
                    <a:pt x="369" y="635"/>
                  </a:lnTo>
                  <a:lnTo>
                    <a:pt x="376" y="637"/>
                  </a:lnTo>
                  <a:lnTo>
                    <a:pt x="382" y="641"/>
                  </a:lnTo>
                  <a:lnTo>
                    <a:pt x="387" y="646"/>
                  </a:lnTo>
                  <a:lnTo>
                    <a:pt x="392" y="651"/>
                  </a:lnTo>
                  <a:lnTo>
                    <a:pt x="398" y="662"/>
                  </a:lnTo>
                  <a:lnTo>
                    <a:pt x="401" y="677"/>
                  </a:lnTo>
                  <a:lnTo>
                    <a:pt x="401" y="691"/>
                  </a:lnTo>
                  <a:lnTo>
                    <a:pt x="400" y="706"/>
                  </a:lnTo>
                  <a:lnTo>
                    <a:pt x="394" y="735"/>
                  </a:lnTo>
                  <a:lnTo>
                    <a:pt x="394" y="735"/>
                  </a:lnTo>
                  <a:lnTo>
                    <a:pt x="392" y="747"/>
                  </a:lnTo>
                  <a:lnTo>
                    <a:pt x="394" y="762"/>
                  </a:lnTo>
                  <a:lnTo>
                    <a:pt x="400" y="776"/>
                  </a:lnTo>
                  <a:lnTo>
                    <a:pt x="407" y="789"/>
                  </a:lnTo>
                  <a:lnTo>
                    <a:pt x="407" y="789"/>
                  </a:lnTo>
                  <a:lnTo>
                    <a:pt x="427" y="809"/>
                  </a:lnTo>
                  <a:lnTo>
                    <a:pt x="436" y="820"/>
                  </a:lnTo>
                  <a:lnTo>
                    <a:pt x="445" y="831"/>
                  </a:lnTo>
                  <a:lnTo>
                    <a:pt x="445" y="831"/>
                  </a:lnTo>
                  <a:lnTo>
                    <a:pt x="450" y="845"/>
                  </a:lnTo>
                  <a:lnTo>
                    <a:pt x="456" y="859"/>
                  </a:lnTo>
                  <a:lnTo>
                    <a:pt x="456" y="859"/>
                  </a:lnTo>
                  <a:lnTo>
                    <a:pt x="456" y="874"/>
                  </a:lnTo>
                  <a:lnTo>
                    <a:pt x="456" y="874"/>
                  </a:lnTo>
                  <a:lnTo>
                    <a:pt x="456" y="887"/>
                  </a:lnTo>
                  <a:lnTo>
                    <a:pt x="454" y="897"/>
                  </a:lnTo>
                  <a:lnTo>
                    <a:pt x="454" y="908"/>
                  </a:lnTo>
                  <a:lnTo>
                    <a:pt x="454" y="914"/>
                  </a:lnTo>
                  <a:lnTo>
                    <a:pt x="458" y="919"/>
                  </a:lnTo>
                  <a:lnTo>
                    <a:pt x="458" y="919"/>
                  </a:lnTo>
                  <a:lnTo>
                    <a:pt x="463" y="928"/>
                  </a:lnTo>
                  <a:lnTo>
                    <a:pt x="463" y="939"/>
                  </a:lnTo>
                  <a:lnTo>
                    <a:pt x="461" y="952"/>
                  </a:lnTo>
                  <a:lnTo>
                    <a:pt x="458" y="963"/>
                  </a:lnTo>
                  <a:lnTo>
                    <a:pt x="447" y="984"/>
                  </a:lnTo>
                  <a:lnTo>
                    <a:pt x="443" y="995"/>
                  </a:lnTo>
                  <a:lnTo>
                    <a:pt x="440" y="1008"/>
                  </a:lnTo>
                  <a:lnTo>
                    <a:pt x="440" y="1008"/>
                  </a:lnTo>
                  <a:lnTo>
                    <a:pt x="436" y="1021"/>
                  </a:lnTo>
                  <a:lnTo>
                    <a:pt x="434" y="1037"/>
                  </a:lnTo>
                  <a:lnTo>
                    <a:pt x="434" y="1046"/>
                  </a:lnTo>
                  <a:lnTo>
                    <a:pt x="434" y="1053"/>
                  </a:lnTo>
                  <a:lnTo>
                    <a:pt x="436" y="1060"/>
                  </a:lnTo>
                  <a:lnTo>
                    <a:pt x="440" y="1066"/>
                  </a:lnTo>
                  <a:lnTo>
                    <a:pt x="440" y="1066"/>
                  </a:lnTo>
                  <a:lnTo>
                    <a:pt x="447" y="1073"/>
                  </a:lnTo>
                  <a:lnTo>
                    <a:pt x="452" y="1075"/>
                  </a:lnTo>
                  <a:lnTo>
                    <a:pt x="454" y="1078"/>
                  </a:lnTo>
                  <a:lnTo>
                    <a:pt x="454" y="1078"/>
                  </a:lnTo>
                  <a:lnTo>
                    <a:pt x="459" y="1086"/>
                  </a:lnTo>
                  <a:lnTo>
                    <a:pt x="461" y="1095"/>
                  </a:lnTo>
                  <a:lnTo>
                    <a:pt x="465" y="1109"/>
                  </a:lnTo>
                  <a:lnTo>
                    <a:pt x="465" y="1109"/>
                  </a:lnTo>
                  <a:lnTo>
                    <a:pt x="468" y="1122"/>
                  </a:lnTo>
                  <a:lnTo>
                    <a:pt x="470" y="1135"/>
                  </a:lnTo>
                  <a:lnTo>
                    <a:pt x="470" y="1135"/>
                  </a:lnTo>
                  <a:lnTo>
                    <a:pt x="474" y="1142"/>
                  </a:lnTo>
                  <a:lnTo>
                    <a:pt x="478" y="1149"/>
                  </a:lnTo>
                  <a:lnTo>
                    <a:pt x="481" y="1154"/>
                  </a:lnTo>
                  <a:lnTo>
                    <a:pt x="485" y="1163"/>
                  </a:lnTo>
                  <a:lnTo>
                    <a:pt x="485" y="1163"/>
                  </a:lnTo>
                  <a:lnTo>
                    <a:pt x="487" y="1183"/>
                  </a:lnTo>
                  <a:lnTo>
                    <a:pt x="487" y="1203"/>
                  </a:lnTo>
                  <a:lnTo>
                    <a:pt x="488" y="1225"/>
                  </a:lnTo>
                  <a:lnTo>
                    <a:pt x="490" y="1234"/>
                  </a:lnTo>
                  <a:lnTo>
                    <a:pt x="494" y="1245"/>
                  </a:lnTo>
                  <a:lnTo>
                    <a:pt x="494" y="1245"/>
                  </a:lnTo>
                  <a:lnTo>
                    <a:pt x="517" y="1290"/>
                  </a:lnTo>
                  <a:lnTo>
                    <a:pt x="517" y="1290"/>
                  </a:lnTo>
                  <a:lnTo>
                    <a:pt x="523" y="1303"/>
                  </a:lnTo>
                  <a:lnTo>
                    <a:pt x="526" y="1319"/>
                  </a:lnTo>
                  <a:lnTo>
                    <a:pt x="526" y="1319"/>
                  </a:lnTo>
                  <a:lnTo>
                    <a:pt x="526" y="1330"/>
                  </a:lnTo>
                  <a:lnTo>
                    <a:pt x="526" y="1343"/>
                  </a:lnTo>
                  <a:lnTo>
                    <a:pt x="525" y="1355"/>
                  </a:lnTo>
                  <a:lnTo>
                    <a:pt x="525" y="1366"/>
                  </a:lnTo>
                  <a:lnTo>
                    <a:pt x="525" y="1366"/>
                  </a:lnTo>
                  <a:lnTo>
                    <a:pt x="526" y="1373"/>
                  </a:lnTo>
                  <a:lnTo>
                    <a:pt x="530" y="1379"/>
                  </a:lnTo>
                  <a:lnTo>
                    <a:pt x="534" y="1384"/>
                  </a:lnTo>
                  <a:lnTo>
                    <a:pt x="539" y="1386"/>
                  </a:lnTo>
                  <a:lnTo>
                    <a:pt x="544" y="1386"/>
                  </a:lnTo>
                  <a:lnTo>
                    <a:pt x="550" y="1386"/>
                  </a:lnTo>
                  <a:lnTo>
                    <a:pt x="564" y="1382"/>
                  </a:lnTo>
                  <a:lnTo>
                    <a:pt x="564" y="1382"/>
                  </a:lnTo>
                  <a:lnTo>
                    <a:pt x="573" y="1379"/>
                  </a:lnTo>
                  <a:lnTo>
                    <a:pt x="582" y="1375"/>
                  </a:lnTo>
                  <a:lnTo>
                    <a:pt x="592" y="1375"/>
                  </a:lnTo>
                  <a:lnTo>
                    <a:pt x="602" y="1375"/>
                  </a:lnTo>
                  <a:lnTo>
                    <a:pt x="602" y="1375"/>
                  </a:lnTo>
                  <a:lnTo>
                    <a:pt x="619" y="1379"/>
                  </a:lnTo>
                  <a:lnTo>
                    <a:pt x="637" y="1379"/>
                  </a:lnTo>
                  <a:lnTo>
                    <a:pt x="646" y="1379"/>
                  </a:lnTo>
                  <a:lnTo>
                    <a:pt x="655" y="1377"/>
                  </a:lnTo>
                  <a:lnTo>
                    <a:pt x="664" y="1373"/>
                  </a:lnTo>
                  <a:lnTo>
                    <a:pt x="671" y="1370"/>
                  </a:lnTo>
                  <a:lnTo>
                    <a:pt x="671" y="1370"/>
                  </a:lnTo>
                  <a:lnTo>
                    <a:pt x="687" y="1355"/>
                  </a:lnTo>
                  <a:lnTo>
                    <a:pt x="702" y="1339"/>
                  </a:lnTo>
                  <a:lnTo>
                    <a:pt x="702" y="1339"/>
                  </a:lnTo>
                  <a:lnTo>
                    <a:pt x="706" y="1334"/>
                  </a:lnTo>
                  <a:lnTo>
                    <a:pt x="707" y="1328"/>
                  </a:lnTo>
                  <a:lnTo>
                    <a:pt x="713" y="1314"/>
                  </a:lnTo>
                  <a:lnTo>
                    <a:pt x="713" y="1314"/>
                  </a:lnTo>
                  <a:lnTo>
                    <a:pt x="716" y="1306"/>
                  </a:lnTo>
                  <a:lnTo>
                    <a:pt x="722" y="1299"/>
                  </a:lnTo>
                  <a:lnTo>
                    <a:pt x="735" y="1288"/>
                  </a:lnTo>
                  <a:lnTo>
                    <a:pt x="747" y="1276"/>
                  </a:lnTo>
                  <a:lnTo>
                    <a:pt x="751" y="1268"/>
                  </a:lnTo>
                  <a:lnTo>
                    <a:pt x="754" y="1261"/>
                  </a:lnTo>
                  <a:lnTo>
                    <a:pt x="754" y="1261"/>
                  </a:lnTo>
                  <a:lnTo>
                    <a:pt x="756" y="1252"/>
                  </a:lnTo>
                  <a:lnTo>
                    <a:pt x="758" y="1245"/>
                  </a:lnTo>
                  <a:lnTo>
                    <a:pt x="760" y="1229"/>
                  </a:lnTo>
                  <a:lnTo>
                    <a:pt x="760" y="1229"/>
                  </a:lnTo>
                  <a:lnTo>
                    <a:pt x="762" y="1221"/>
                  </a:lnTo>
                  <a:lnTo>
                    <a:pt x="765" y="1216"/>
                  </a:lnTo>
                  <a:lnTo>
                    <a:pt x="774" y="1209"/>
                  </a:lnTo>
                  <a:lnTo>
                    <a:pt x="783" y="1200"/>
                  </a:lnTo>
                  <a:lnTo>
                    <a:pt x="787" y="1196"/>
                  </a:lnTo>
                  <a:lnTo>
                    <a:pt x="789" y="1191"/>
                  </a:lnTo>
                  <a:lnTo>
                    <a:pt x="789" y="1191"/>
                  </a:lnTo>
                  <a:lnTo>
                    <a:pt x="794" y="1174"/>
                  </a:lnTo>
                  <a:lnTo>
                    <a:pt x="798" y="1156"/>
                  </a:lnTo>
                  <a:lnTo>
                    <a:pt x="800" y="1147"/>
                  </a:lnTo>
                  <a:lnTo>
                    <a:pt x="800" y="1138"/>
                  </a:lnTo>
                  <a:lnTo>
                    <a:pt x="796" y="1131"/>
                  </a:lnTo>
                  <a:lnTo>
                    <a:pt x="792" y="1124"/>
                  </a:lnTo>
                  <a:lnTo>
                    <a:pt x="792" y="1124"/>
                  </a:lnTo>
                  <a:lnTo>
                    <a:pt x="787" y="1120"/>
                  </a:lnTo>
                  <a:lnTo>
                    <a:pt x="783" y="1116"/>
                  </a:lnTo>
                  <a:lnTo>
                    <a:pt x="782" y="1111"/>
                  </a:lnTo>
                  <a:lnTo>
                    <a:pt x="783" y="1104"/>
                  </a:lnTo>
                  <a:lnTo>
                    <a:pt x="783" y="1104"/>
                  </a:lnTo>
                  <a:lnTo>
                    <a:pt x="787" y="1097"/>
                  </a:lnTo>
                  <a:lnTo>
                    <a:pt x="792" y="1089"/>
                  </a:lnTo>
                  <a:lnTo>
                    <a:pt x="807" y="1080"/>
                  </a:lnTo>
                  <a:lnTo>
                    <a:pt x="807" y="1080"/>
                  </a:lnTo>
                  <a:lnTo>
                    <a:pt x="818" y="1075"/>
                  </a:lnTo>
                  <a:lnTo>
                    <a:pt x="830" y="1069"/>
                  </a:lnTo>
                  <a:lnTo>
                    <a:pt x="841" y="1064"/>
                  </a:lnTo>
                  <a:lnTo>
                    <a:pt x="845" y="1060"/>
                  </a:lnTo>
                  <a:lnTo>
                    <a:pt x="850" y="1055"/>
                  </a:lnTo>
                  <a:lnTo>
                    <a:pt x="850" y="1055"/>
                  </a:lnTo>
                  <a:lnTo>
                    <a:pt x="856" y="1046"/>
                  </a:lnTo>
                  <a:lnTo>
                    <a:pt x="859" y="1035"/>
                  </a:lnTo>
                  <a:lnTo>
                    <a:pt x="863" y="1011"/>
                  </a:lnTo>
                  <a:lnTo>
                    <a:pt x="863" y="1011"/>
                  </a:lnTo>
                  <a:lnTo>
                    <a:pt x="867" y="999"/>
                  </a:lnTo>
                  <a:lnTo>
                    <a:pt x="870" y="988"/>
                  </a:lnTo>
                  <a:lnTo>
                    <a:pt x="872" y="975"/>
                  </a:lnTo>
                  <a:lnTo>
                    <a:pt x="874" y="963"/>
                  </a:lnTo>
                  <a:lnTo>
                    <a:pt x="874" y="963"/>
                  </a:lnTo>
                  <a:lnTo>
                    <a:pt x="874" y="948"/>
                  </a:lnTo>
                  <a:lnTo>
                    <a:pt x="874" y="934"/>
                  </a:lnTo>
                  <a:lnTo>
                    <a:pt x="870" y="919"/>
                  </a:lnTo>
                  <a:lnTo>
                    <a:pt x="867" y="907"/>
                  </a:lnTo>
                  <a:lnTo>
                    <a:pt x="867" y="907"/>
                  </a:lnTo>
                  <a:lnTo>
                    <a:pt x="859" y="883"/>
                  </a:lnTo>
                  <a:lnTo>
                    <a:pt x="852" y="859"/>
                  </a:lnTo>
                  <a:lnTo>
                    <a:pt x="852" y="859"/>
                  </a:lnTo>
                  <a:lnTo>
                    <a:pt x="847" y="849"/>
                  </a:lnTo>
                  <a:lnTo>
                    <a:pt x="845" y="838"/>
                  </a:lnTo>
                  <a:lnTo>
                    <a:pt x="845" y="838"/>
                  </a:lnTo>
                  <a:lnTo>
                    <a:pt x="847" y="829"/>
                  </a:lnTo>
                  <a:lnTo>
                    <a:pt x="847" y="820"/>
                  </a:lnTo>
                  <a:lnTo>
                    <a:pt x="850" y="811"/>
                  </a:lnTo>
                  <a:lnTo>
                    <a:pt x="854" y="802"/>
                  </a:lnTo>
                  <a:lnTo>
                    <a:pt x="854" y="802"/>
                  </a:lnTo>
                  <a:lnTo>
                    <a:pt x="858" y="796"/>
                  </a:lnTo>
                  <a:lnTo>
                    <a:pt x="861" y="793"/>
                  </a:lnTo>
                  <a:lnTo>
                    <a:pt x="868" y="785"/>
                  </a:lnTo>
                  <a:lnTo>
                    <a:pt x="868" y="785"/>
                  </a:lnTo>
                  <a:lnTo>
                    <a:pt x="872" y="778"/>
                  </a:lnTo>
                  <a:lnTo>
                    <a:pt x="876" y="769"/>
                  </a:lnTo>
                  <a:lnTo>
                    <a:pt x="876" y="769"/>
                  </a:lnTo>
                  <a:lnTo>
                    <a:pt x="881" y="762"/>
                  </a:lnTo>
                  <a:lnTo>
                    <a:pt x="890" y="755"/>
                  </a:lnTo>
                  <a:lnTo>
                    <a:pt x="899" y="747"/>
                  </a:lnTo>
                  <a:lnTo>
                    <a:pt x="906" y="740"/>
                  </a:lnTo>
                  <a:lnTo>
                    <a:pt x="906" y="740"/>
                  </a:lnTo>
                  <a:lnTo>
                    <a:pt x="925" y="720"/>
                  </a:lnTo>
                  <a:lnTo>
                    <a:pt x="941" y="697"/>
                  </a:lnTo>
                  <a:lnTo>
                    <a:pt x="941" y="697"/>
                  </a:lnTo>
                  <a:lnTo>
                    <a:pt x="944" y="688"/>
                  </a:lnTo>
                  <a:lnTo>
                    <a:pt x="950" y="679"/>
                  </a:lnTo>
                  <a:lnTo>
                    <a:pt x="950" y="679"/>
                  </a:lnTo>
                  <a:lnTo>
                    <a:pt x="954" y="673"/>
                  </a:lnTo>
                  <a:lnTo>
                    <a:pt x="961" y="668"/>
                  </a:lnTo>
                  <a:lnTo>
                    <a:pt x="973" y="657"/>
                  </a:lnTo>
                  <a:lnTo>
                    <a:pt x="986" y="648"/>
                  </a:lnTo>
                  <a:lnTo>
                    <a:pt x="997" y="635"/>
                  </a:lnTo>
                  <a:lnTo>
                    <a:pt x="997" y="635"/>
                  </a:lnTo>
                  <a:lnTo>
                    <a:pt x="1002" y="630"/>
                  </a:lnTo>
                  <a:lnTo>
                    <a:pt x="1006" y="622"/>
                  </a:lnTo>
                  <a:lnTo>
                    <a:pt x="1006" y="615"/>
                  </a:lnTo>
                  <a:lnTo>
                    <a:pt x="1006" y="608"/>
                  </a:lnTo>
                  <a:lnTo>
                    <a:pt x="1006" y="608"/>
                  </a:lnTo>
                  <a:lnTo>
                    <a:pt x="1006" y="597"/>
                  </a:lnTo>
                  <a:lnTo>
                    <a:pt x="1010" y="588"/>
                  </a:lnTo>
                  <a:lnTo>
                    <a:pt x="1011" y="579"/>
                  </a:lnTo>
                  <a:lnTo>
                    <a:pt x="1017" y="570"/>
                  </a:lnTo>
                  <a:lnTo>
                    <a:pt x="1017" y="570"/>
                  </a:lnTo>
                  <a:lnTo>
                    <a:pt x="1026" y="555"/>
                  </a:lnTo>
                  <a:lnTo>
                    <a:pt x="1033" y="543"/>
                  </a:lnTo>
                  <a:lnTo>
                    <a:pt x="1033" y="543"/>
                  </a:lnTo>
                  <a:lnTo>
                    <a:pt x="1039" y="532"/>
                  </a:lnTo>
                  <a:lnTo>
                    <a:pt x="1042" y="521"/>
                  </a:lnTo>
                  <a:lnTo>
                    <a:pt x="1042" y="521"/>
                  </a:lnTo>
                  <a:lnTo>
                    <a:pt x="1048" y="507"/>
                  </a:lnTo>
                  <a:lnTo>
                    <a:pt x="1049" y="499"/>
                  </a:lnTo>
                  <a:lnTo>
                    <a:pt x="1049" y="496"/>
                  </a:lnTo>
                  <a:lnTo>
                    <a:pt x="1048" y="492"/>
                  </a:lnTo>
                  <a:lnTo>
                    <a:pt x="1048" y="492"/>
                  </a:lnTo>
                  <a:lnTo>
                    <a:pt x="1044" y="489"/>
                  </a:lnTo>
                  <a:lnTo>
                    <a:pt x="1040" y="489"/>
                  </a:lnTo>
                  <a:lnTo>
                    <a:pt x="1035" y="490"/>
                  </a:lnTo>
                  <a:lnTo>
                    <a:pt x="1031" y="492"/>
                  </a:lnTo>
                  <a:lnTo>
                    <a:pt x="1031" y="492"/>
                  </a:lnTo>
                  <a:lnTo>
                    <a:pt x="1021" y="499"/>
                  </a:lnTo>
                  <a:lnTo>
                    <a:pt x="1017" y="501"/>
                  </a:lnTo>
                  <a:lnTo>
                    <a:pt x="1010" y="501"/>
                  </a:lnTo>
                  <a:lnTo>
                    <a:pt x="1010" y="501"/>
                  </a:lnTo>
                  <a:lnTo>
                    <a:pt x="1002" y="501"/>
                  </a:lnTo>
                  <a:lnTo>
                    <a:pt x="995" y="503"/>
                  </a:lnTo>
                  <a:lnTo>
                    <a:pt x="995" y="503"/>
                  </a:lnTo>
                  <a:lnTo>
                    <a:pt x="990" y="507"/>
                  </a:lnTo>
                  <a:lnTo>
                    <a:pt x="986" y="510"/>
                  </a:lnTo>
                  <a:lnTo>
                    <a:pt x="986" y="510"/>
                  </a:lnTo>
                  <a:lnTo>
                    <a:pt x="979" y="514"/>
                  </a:lnTo>
                  <a:lnTo>
                    <a:pt x="970" y="514"/>
                  </a:lnTo>
                  <a:lnTo>
                    <a:pt x="954" y="512"/>
                  </a:lnTo>
                  <a:lnTo>
                    <a:pt x="954" y="512"/>
                  </a:lnTo>
                  <a:lnTo>
                    <a:pt x="944" y="512"/>
                  </a:lnTo>
                  <a:lnTo>
                    <a:pt x="939" y="512"/>
                  </a:lnTo>
                  <a:lnTo>
                    <a:pt x="934" y="512"/>
                  </a:lnTo>
                  <a:lnTo>
                    <a:pt x="934" y="512"/>
                  </a:lnTo>
                  <a:lnTo>
                    <a:pt x="930" y="508"/>
                  </a:lnTo>
                  <a:lnTo>
                    <a:pt x="926" y="505"/>
                  </a:lnTo>
                  <a:lnTo>
                    <a:pt x="923" y="494"/>
                  </a:lnTo>
                  <a:lnTo>
                    <a:pt x="923" y="494"/>
                  </a:lnTo>
                  <a:lnTo>
                    <a:pt x="919" y="487"/>
                  </a:lnTo>
                  <a:lnTo>
                    <a:pt x="916" y="479"/>
                  </a:lnTo>
                  <a:lnTo>
                    <a:pt x="905" y="467"/>
                  </a:lnTo>
                  <a:lnTo>
                    <a:pt x="894" y="456"/>
                  </a:lnTo>
                  <a:lnTo>
                    <a:pt x="885" y="441"/>
                  </a:lnTo>
                  <a:lnTo>
                    <a:pt x="885" y="441"/>
                  </a:lnTo>
                  <a:lnTo>
                    <a:pt x="876" y="425"/>
                  </a:lnTo>
                  <a:lnTo>
                    <a:pt x="865" y="409"/>
                  </a:lnTo>
                  <a:lnTo>
                    <a:pt x="856" y="391"/>
                  </a:lnTo>
                  <a:lnTo>
                    <a:pt x="849" y="373"/>
                  </a:lnTo>
                  <a:lnTo>
                    <a:pt x="849" y="373"/>
                  </a:lnTo>
                  <a:lnTo>
                    <a:pt x="845" y="351"/>
                  </a:lnTo>
                  <a:lnTo>
                    <a:pt x="841" y="342"/>
                  </a:lnTo>
                  <a:lnTo>
                    <a:pt x="838" y="331"/>
                  </a:lnTo>
                  <a:lnTo>
                    <a:pt x="838" y="331"/>
                  </a:lnTo>
                  <a:lnTo>
                    <a:pt x="829" y="315"/>
                  </a:lnTo>
                  <a:lnTo>
                    <a:pt x="818" y="300"/>
                  </a:lnTo>
                  <a:lnTo>
                    <a:pt x="809" y="286"/>
                  </a:lnTo>
                  <a:lnTo>
                    <a:pt x="802" y="270"/>
                  </a:lnTo>
                  <a:lnTo>
                    <a:pt x="802" y="270"/>
                  </a:lnTo>
                  <a:lnTo>
                    <a:pt x="800" y="261"/>
                  </a:lnTo>
                  <a:lnTo>
                    <a:pt x="800" y="252"/>
                  </a:lnTo>
                  <a:lnTo>
                    <a:pt x="800" y="244"/>
                  </a:lnTo>
                  <a:lnTo>
                    <a:pt x="798" y="235"/>
                  </a:lnTo>
                  <a:lnTo>
                    <a:pt x="798" y="235"/>
                  </a:lnTo>
                  <a:lnTo>
                    <a:pt x="789" y="221"/>
                  </a:lnTo>
                  <a:lnTo>
                    <a:pt x="780" y="204"/>
                  </a:lnTo>
                  <a:lnTo>
                    <a:pt x="780" y="204"/>
                  </a:lnTo>
                  <a:lnTo>
                    <a:pt x="769" y="188"/>
                  </a:lnTo>
                  <a:lnTo>
                    <a:pt x="762" y="179"/>
                  </a:lnTo>
                  <a:lnTo>
                    <a:pt x="762" y="176"/>
                  </a:lnTo>
                  <a:lnTo>
                    <a:pt x="760" y="172"/>
                  </a:lnTo>
                  <a:lnTo>
                    <a:pt x="760" y="172"/>
                  </a:lnTo>
                  <a:lnTo>
                    <a:pt x="763" y="168"/>
                  </a:lnTo>
                  <a:lnTo>
                    <a:pt x="763" y="168"/>
                  </a:lnTo>
                  <a:lnTo>
                    <a:pt x="754" y="156"/>
                  </a:lnTo>
                  <a:lnTo>
                    <a:pt x="745" y="141"/>
                  </a:lnTo>
                  <a:lnTo>
                    <a:pt x="742" y="128"/>
                  </a:lnTo>
                  <a:lnTo>
                    <a:pt x="740" y="121"/>
                  </a:lnTo>
                  <a:lnTo>
                    <a:pt x="742" y="116"/>
                  </a:lnTo>
                  <a:lnTo>
                    <a:pt x="742" y="116"/>
                  </a:lnTo>
                  <a:close/>
                </a:path>
              </a:pathLst>
            </a:custGeom>
            <a:grpFill/>
            <a:ln>
              <a:noFill/>
            </a:ln>
            <a:extLst/>
          </p:spPr>
          <p:txBody>
            <a:bodyPr/>
            <a:lstStyle/>
            <a:p>
              <a:pPr eaLnBrk="1" fontAlgn="auto" hangingPunct="1">
                <a:spcBef>
                  <a:spcPts val="0"/>
                </a:spcBef>
                <a:spcAft>
                  <a:spcPts val="0"/>
                </a:spcAft>
                <a:defRPr/>
              </a:pPr>
              <a:endParaRPr lang="fr-FR">
                <a:latin typeface="+mn-lt"/>
              </a:endParaRPr>
            </a:p>
          </p:txBody>
        </p:sp>
      </p:grpSp>
      <p:grpSp>
        <p:nvGrpSpPr>
          <p:cNvPr id="12" name="Group 48"/>
          <p:cNvGrpSpPr/>
          <p:nvPr/>
        </p:nvGrpSpPr>
        <p:grpSpPr>
          <a:xfrm>
            <a:off x="4739788" y="1196681"/>
            <a:ext cx="603749" cy="1158955"/>
            <a:chOff x="1615191" y="866274"/>
            <a:chExt cx="883091" cy="1695180"/>
          </a:xfrm>
          <a:solidFill>
            <a:srgbClr val="0070C0"/>
          </a:solidFill>
        </p:grpSpPr>
        <p:cxnSp>
          <p:nvCxnSpPr>
            <p:cNvPr id="50" name="Straight Connector 49"/>
            <p:cNvCxnSpPr/>
            <p:nvPr/>
          </p:nvCxnSpPr>
          <p:spPr>
            <a:xfrm>
              <a:off x="2056736" y="1529993"/>
              <a:ext cx="1" cy="788792"/>
            </a:xfrm>
            <a:prstGeom prst="line">
              <a:avLst/>
            </a:prstGeom>
            <a:grpFill/>
            <a:ln w="3175">
              <a:solidFill>
                <a:srgbClr val="0070C0"/>
              </a:solidFill>
              <a:prstDash val="solid"/>
            </a:ln>
          </p:spPr>
          <p:style>
            <a:lnRef idx="1">
              <a:schemeClr val="accent1"/>
            </a:lnRef>
            <a:fillRef idx="0">
              <a:schemeClr val="accent1"/>
            </a:fillRef>
            <a:effectRef idx="0">
              <a:schemeClr val="accent1"/>
            </a:effectRef>
            <a:fontRef idx="minor">
              <a:schemeClr val="tx1"/>
            </a:fontRef>
          </p:style>
        </p:cxnSp>
        <p:sp>
          <p:nvSpPr>
            <p:cNvPr id="51" name="Freeform 50"/>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grp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52" name="Oval 51"/>
            <p:cNvSpPr/>
            <p:nvPr/>
          </p:nvSpPr>
          <p:spPr>
            <a:xfrm>
              <a:off x="1935402" y="2318785"/>
              <a:ext cx="242669" cy="242669"/>
            </a:xfrm>
            <a:prstGeom prst="ellipse">
              <a:avLst/>
            </a:prstGeom>
            <a:grp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53" name="Oval 52"/>
            <p:cNvSpPr/>
            <p:nvPr/>
          </p:nvSpPr>
          <p:spPr>
            <a:xfrm>
              <a:off x="1998985" y="2382368"/>
              <a:ext cx="115503" cy="115503"/>
            </a:xfrm>
            <a:prstGeom prst="ellipse">
              <a:avLst/>
            </a:prstGeom>
            <a:grp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13" name="Group 60"/>
          <p:cNvGrpSpPr/>
          <p:nvPr/>
        </p:nvGrpSpPr>
        <p:grpSpPr>
          <a:xfrm>
            <a:off x="5927111" y="3167009"/>
            <a:ext cx="603749" cy="1158955"/>
            <a:chOff x="1615191" y="866274"/>
            <a:chExt cx="883091" cy="1695180"/>
          </a:xfrm>
          <a:solidFill>
            <a:srgbClr val="4DAAE8"/>
          </a:solidFill>
        </p:grpSpPr>
        <p:cxnSp>
          <p:nvCxnSpPr>
            <p:cNvPr id="62" name="Straight Connector 61"/>
            <p:cNvCxnSpPr/>
            <p:nvPr/>
          </p:nvCxnSpPr>
          <p:spPr>
            <a:xfrm>
              <a:off x="2056736" y="1529993"/>
              <a:ext cx="1" cy="788792"/>
            </a:xfrm>
            <a:prstGeom prst="line">
              <a:avLst/>
            </a:prstGeom>
            <a:grpFill/>
            <a:ln w="3175">
              <a:solidFill>
                <a:srgbClr val="4DAAE8"/>
              </a:solidFill>
              <a:prstDash val="solid"/>
            </a:ln>
          </p:spPr>
          <p:style>
            <a:lnRef idx="1">
              <a:schemeClr val="accent1"/>
            </a:lnRef>
            <a:fillRef idx="0">
              <a:schemeClr val="accent1"/>
            </a:fillRef>
            <a:effectRef idx="0">
              <a:schemeClr val="accent1"/>
            </a:effectRef>
            <a:fontRef idx="minor">
              <a:schemeClr val="tx1"/>
            </a:fontRef>
          </p:style>
        </p:cxnSp>
        <p:sp>
          <p:nvSpPr>
            <p:cNvPr id="63" name="Freeform 62"/>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grpFill/>
            <a:ln w="3175">
              <a:solidFill>
                <a:srgbClr val="4DAAE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64" name="Oval 63"/>
            <p:cNvSpPr/>
            <p:nvPr/>
          </p:nvSpPr>
          <p:spPr>
            <a:xfrm>
              <a:off x="1935402" y="2318785"/>
              <a:ext cx="242669" cy="242669"/>
            </a:xfrm>
            <a:prstGeom prst="ellipse">
              <a:avLst/>
            </a:prstGeom>
            <a:grpFill/>
            <a:ln w="3175">
              <a:solidFill>
                <a:srgbClr val="4DAAE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65" name="Oval 64"/>
            <p:cNvSpPr/>
            <p:nvPr/>
          </p:nvSpPr>
          <p:spPr>
            <a:xfrm>
              <a:off x="1998985" y="2382368"/>
              <a:ext cx="115503" cy="115503"/>
            </a:xfrm>
            <a:prstGeom prst="ellipse">
              <a:avLst/>
            </a:prstGeom>
            <a:grpFill/>
            <a:ln w="3175">
              <a:solidFill>
                <a:srgbClr val="4DAAE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14" name="Group 65"/>
          <p:cNvGrpSpPr/>
          <p:nvPr/>
        </p:nvGrpSpPr>
        <p:grpSpPr>
          <a:xfrm>
            <a:off x="9859770" y="1050696"/>
            <a:ext cx="603749" cy="1158955"/>
            <a:chOff x="1615191" y="866274"/>
            <a:chExt cx="883091" cy="1695180"/>
          </a:xfrm>
          <a:solidFill>
            <a:schemeClr val="bg1">
              <a:lumMod val="75000"/>
            </a:schemeClr>
          </a:solidFill>
        </p:grpSpPr>
        <p:cxnSp>
          <p:nvCxnSpPr>
            <p:cNvPr id="67" name="Straight Connector 66"/>
            <p:cNvCxnSpPr/>
            <p:nvPr/>
          </p:nvCxnSpPr>
          <p:spPr>
            <a:xfrm>
              <a:off x="2056736" y="1529993"/>
              <a:ext cx="1" cy="788792"/>
            </a:xfrm>
            <a:prstGeom prst="line">
              <a:avLst/>
            </a:prstGeom>
            <a:grpFill/>
            <a:ln w="3175">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sp>
          <p:nvSpPr>
            <p:cNvPr id="68" name="Freeform 67"/>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grp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69" name="Oval 68"/>
            <p:cNvSpPr/>
            <p:nvPr/>
          </p:nvSpPr>
          <p:spPr>
            <a:xfrm>
              <a:off x="1935402" y="2318785"/>
              <a:ext cx="242669" cy="242669"/>
            </a:xfrm>
            <a:prstGeom prst="ellipse">
              <a:avLst/>
            </a:prstGeom>
            <a:grp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70" name="Oval 69"/>
            <p:cNvSpPr/>
            <p:nvPr/>
          </p:nvSpPr>
          <p:spPr>
            <a:xfrm>
              <a:off x="1998985" y="2382368"/>
              <a:ext cx="115503" cy="115503"/>
            </a:xfrm>
            <a:prstGeom prst="ellipse">
              <a:avLst/>
            </a:prstGeom>
            <a:grp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15" name="Group 70"/>
          <p:cNvGrpSpPr/>
          <p:nvPr/>
        </p:nvGrpSpPr>
        <p:grpSpPr>
          <a:xfrm>
            <a:off x="7733257" y="2442362"/>
            <a:ext cx="603749" cy="1158955"/>
            <a:chOff x="1615191" y="866274"/>
            <a:chExt cx="883091" cy="1695180"/>
          </a:xfrm>
          <a:solidFill>
            <a:srgbClr val="00A79D"/>
          </a:solidFill>
        </p:grpSpPr>
        <p:cxnSp>
          <p:nvCxnSpPr>
            <p:cNvPr id="72" name="Straight Connector 71"/>
            <p:cNvCxnSpPr/>
            <p:nvPr/>
          </p:nvCxnSpPr>
          <p:spPr>
            <a:xfrm>
              <a:off x="2056736" y="1529993"/>
              <a:ext cx="1" cy="788792"/>
            </a:xfrm>
            <a:prstGeom prst="line">
              <a:avLst/>
            </a:prstGeom>
            <a:grpFill/>
            <a:ln w="3175">
              <a:solidFill>
                <a:srgbClr val="00A79D"/>
              </a:solidFill>
              <a:prstDash val="solid"/>
            </a:ln>
          </p:spPr>
          <p:style>
            <a:lnRef idx="1">
              <a:schemeClr val="accent1"/>
            </a:lnRef>
            <a:fillRef idx="0">
              <a:schemeClr val="accent1"/>
            </a:fillRef>
            <a:effectRef idx="0">
              <a:schemeClr val="accent1"/>
            </a:effectRef>
            <a:fontRef idx="minor">
              <a:schemeClr val="tx1"/>
            </a:fontRef>
          </p:style>
        </p:cxnSp>
        <p:sp>
          <p:nvSpPr>
            <p:cNvPr id="73" name="Freeform 72"/>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grpFill/>
            <a:ln w="3175">
              <a:solidFill>
                <a:srgbClr val="00A79D"/>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74" name="Oval 73"/>
            <p:cNvSpPr/>
            <p:nvPr/>
          </p:nvSpPr>
          <p:spPr>
            <a:xfrm>
              <a:off x="1935402" y="2318785"/>
              <a:ext cx="242669" cy="242669"/>
            </a:xfrm>
            <a:prstGeom prst="ellipse">
              <a:avLst/>
            </a:prstGeom>
            <a:grpFill/>
            <a:ln w="3175">
              <a:solidFill>
                <a:srgbClr val="00A79D"/>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75" name="Oval 74"/>
            <p:cNvSpPr/>
            <p:nvPr/>
          </p:nvSpPr>
          <p:spPr>
            <a:xfrm>
              <a:off x="1998985" y="2382368"/>
              <a:ext cx="115503" cy="115503"/>
            </a:xfrm>
            <a:prstGeom prst="ellipse">
              <a:avLst/>
            </a:prstGeom>
            <a:grpFill/>
            <a:ln w="3175">
              <a:solidFill>
                <a:srgbClr val="00A79D"/>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16" name="Group 75"/>
          <p:cNvGrpSpPr/>
          <p:nvPr/>
        </p:nvGrpSpPr>
        <p:grpSpPr>
          <a:xfrm>
            <a:off x="9776817" y="3348951"/>
            <a:ext cx="603749" cy="1158955"/>
            <a:chOff x="1615191" y="866274"/>
            <a:chExt cx="883091" cy="1695180"/>
          </a:xfrm>
          <a:solidFill>
            <a:srgbClr val="262262"/>
          </a:solidFill>
        </p:grpSpPr>
        <p:cxnSp>
          <p:nvCxnSpPr>
            <p:cNvPr id="77" name="Straight Connector 76"/>
            <p:cNvCxnSpPr/>
            <p:nvPr/>
          </p:nvCxnSpPr>
          <p:spPr>
            <a:xfrm>
              <a:off x="2056736" y="1529993"/>
              <a:ext cx="1" cy="788792"/>
            </a:xfrm>
            <a:prstGeom prst="line">
              <a:avLst/>
            </a:prstGeom>
            <a:grpFill/>
            <a:ln w="3175">
              <a:solidFill>
                <a:srgbClr val="262262"/>
              </a:solidFill>
              <a:prstDash val="solid"/>
            </a:ln>
          </p:spPr>
          <p:style>
            <a:lnRef idx="1">
              <a:schemeClr val="accent1"/>
            </a:lnRef>
            <a:fillRef idx="0">
              <a:schemeClr val="accent1"/>
            </a:fillRef>
            <a:effectRef idx="0">
              <a:schemeClr val="accent1"/>
            </a:effectRef>
            <a:fontRef idx="minor">
              <a:schemeClr val="tx1"/>
            </a:fontRef>
          </p:style>
        </p:cxnSp>
        <p:sp>
          <p:nvSpPr>
            <p:cNvPr id="78" name="Freeform 77"/>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grpFill/>
            <a:ln w="3175">
              <a:solidFill>
                <a:srgbClr val="26226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79" name="Oval 78"/>
            <p:cNvSpPr/>
            <p:nvPr/>
          </p:nvSpPr>
          <p:spPr>
            <a:xfrm>
              <a:off x="1935402" y="2318785"/>
              <a:ext cx="242669" cy="242669"/>
            </a:xfrm>
            <a:prstGeom prst="ellipse">
              <a:avLst/>
            </a:prstGeom>
            <a:grpFill/>
            <a:ln w="3175">
              <a:solidFill>
                <a:srgbClr val="26226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80" name="Oval 79"/>
            <p:cNvSpPr/>
            <p:nvPr/>
          </p:nvSpPr>
          <p:spPr>
            <a:xfrm>
              <a:off x="1998985" y="2382368"/>
              <a:ext cx="115503" cy="115503"/>
            </a:xfrm>
            <a:prstGeom prst="ellipse">
              <a:avLst/>
            </a:prstGeom>
            <a:grpFill/>
            <a:ln w="3175">
              <a:solidFill>
                <a:srgbClr val="26226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123916" name="Freeform 30"/>
          <p:cNvSpPr>
            <a:spLocks noEditPoints="1"/>
          </p:cNvSpPr>
          <p:nvPr/>
        </p:nvSpPr>
        <p:spPr bwMode="auto">
          <a:xfrm flipH="1">
            <a:off x="7861300" y="2566988"/>
            <a:ext cx="347663" cy="377825"/>
          </a:xfrm>
          <a:custGeom>
            <a:avLst/>
            <a:gdLst>
              <a:gd name="T0" fmla="*/ 2147483647 w 639"/>
              <a:gd name="T1" fmla="*/ 2147483647 h 694"/>
              <a:gd name="T2" fmla="*/ 2147483647 w 639"/>
              <a:gd name="T3" fmla="*/ 2147483647 h 694"/>
              <a:gd name="T4" fmla="*/ 2147483647 w 639"/>
              <a:gd name="T5" fmla="*/ 2147483647 h 694"/>
              <a:gd name="T6" fmla="*/ 2147483647 w 639"/>
              <a:gd name="T7" fmla="*/ 0 h 694"/>
              <a:gd name="T8" fmla="*/ 2147483647 w 639"/>
              <a:gd name="T9" fmla="*/ 2147483647 h 694"/>
              <a:gd name="T10" fmla="*/ 2147483647 w 639"/>
              <a:gd name="T11" fmla="*/ 2147483647 h 694"/>
              <a:gd name="T12" fmla="*/ 2147483647 w 639"/>
              <a:gd name="T13" fmla="*/ 2147483647 h 694"/>
              <a:gd name="T14" fmla="*/ 2147483647 w 639"/>
              <a:gd name="T15" fmla="*/ 2147483647 h 694"/>
              <a:gd name="T16" fmla="*/ 2147483647 w 639"/>
              <a:gd name="T17" fmla="*/ 2147483647 h 694"/>
              <a:gd name="T18" fmla="*/ 2147483647 w 639"/>
              <a:gd name="T19" fmla="*/ 2147483647 h 694"/>
              <a:gd name="T20" fmla="*/ 2147483647 w 639"/>
              <a:gd name="T21" fmla="*/ 2147483647 h 694"/>
              <a:gd name="T22" fmla="*/ 2147483647 w 639"/>
              <a:gd name="T23" fmla="*/ 2147483647 h 694"/>
              <a:gd name="T24" fmla="*/ 2147483647 w 639"/>
              <a:gd name="T25" fmla="*/ 2147483647 h 694"/>
              <a:gd name="T26" fmla="*/ 2147483647 w 639"/>
              <a:gd name="T27" fmla="*/ 2147483647 h 694"/>
              <a:gd name="T28" fmla="*/ 2147483647 w 639"/>
              <a:gd name="T29" fmla="*/ 2147483647 h 694"/>
              <a:gd name="T30" fmla="*/ 2147483647 w 639"/>
              <a:gd name="T31" fmla="*/ 2147483647 h 694"/>
              <a:gd name="T32" fmla="*/ 2147483647 w 639"/>
              <a:gd name="T33" fmla="*/ 2147483647 h 694"/>
              <a:gd name="T34" fmla="*/ 2147483647 w 639"/>
              <a:gd name="T35" fmla="*/ 2147483647 h 694"/>
              <a:gd name="T36" fmla="*/ 2147483647 w 639"/>
              <a:gd name="T37" fmla="*/ 2147483647 h 694"/>
              <a:gd name="T38" fmla="*/ 2147483647 w 639"/>
              <a:gd name="T39" fmla="*/ 2147483647 h 694"/>
              <a:gd name="T40" fmla="*/ 2147483647 w 639"/>
              <a:gd name="T41" fmla="*/ 2147483647 h 694"/>
              <a:gd name="T42" fmla="*/ 2147483647 w 639"/>
              <a:gd name="T43" fmla="*/ 2147483647 h 694"/>
              <a:gd name="T44" fmla="*/ 2147483647 w 639"/>
              <a:gd name="T45" fmla="*/ 2147483647 h 694"/>
              <a:gd name="T46" fmla="*/ 2147483647 w 639"/>
              <a:gd name="T47" fmla="*/ 2147483647 h 694"/>
              <a:gd name="T48" fmla="*/ 2147483647 w 639"/>
              <a:gd name="T49" fmla="*/ 2147483647 h 694"/>
              <a:gd name="T50" fmla="*/ 2147483647 w 639"/>
              <a:gd name="T51" fmla="*/ 2147483647 h 694"/>
              <a:gd name="T52" fmla="*/ 2147483647 w 639"/>
              <a:gd name="T53" fmla="*/ 2147483647 h 694"/>
              <a:gd name="T54" fmla="*/ 2147483647 w 639"/>
              <a:gd name="T55" fmla="*/ 2147483647 h 694"/>
              <a:gd name="T56" fmla="*/ 2147483647 w 639"/>
              <a:gd name="T57" fmla="*/ 2147483647 h 694"/>
              <a:gd name="T58" fmla="*/ 2147483647 w 639"/>
              <a:gd name="T59" fmla="*/ 2147483647 h 694"/>
              <a:gd name="T60" fmla="*/ 2147483647 w 639"/>
              <a:gd name="T61" fmla="*/ 2147483647 h 694"/>
              <a:gd name="T62" fmla="*/ 2147483647 w 639"/>
              <a:gd name="T63" fmla="*/ 2147483647 h 694"/>
              <a:gd name="T64" fmla="*/ 2147483647 w 639"/>
              <a:gd name="T65" fmla="*/ 2147483647 h 694"/>
              <a:gd name="T66" fmla="*/ 2147483647 w 639"/>
              <a:gd name="T67" fmla="*/ 2147483647 h 694"/>
              <a:gd name="T68" fmla="*/ 2147483647 w 639"/>
              <a:gd name="T69" fmla="*/ 2147483647 h 694"/>
              <a:gd name="T70" fmla="*/ 2147483647 w 639"/>
              <a:gd name="T71" fmla="*/ 2147483647 h 694"/>
              <a:gd name="T72" fmla="*/ 2147483647 w 639"/>
              <a:gd name="T73" fmla="*/ 2147483647 h 694"/>
              <a:gd name="T74" fmla="*/ 2147483647 w 639"/>
              <a:gd name="T75" fmla="*/ 2147483647 h 694"/>
              <a:gd name="T76" fmla="*/ 2147483647 w 639"/>
              <a:gd name="T77" fmla="*/ 2147483647 h 694"/>
              <a:gd name="T78" fmla="*/ 2147483647 w 639"/>
              <a:gd name="T79" fmla="*/ 2147483647 h 694"/>
              <a:gd name="T80" fmla="*/ 2147483647 w 639"/>
              <a:gd name="T81" fmla="*/ 2147483647 h 694"/>
              <a:gd name="T82" fmla="*/ 2147483647 w 639"/>
              <a:gd name="T83" fmla="*/ 2147483647 h 694"/>
              <a:gd name="T84" fmla="*/ 2147483647 w 639"/>
              <a:gd name="T85" fmla="*/ 2147483647 h 694"/>
              <a:gd name="T86" fmla="*/ 2147483647 w 639"/>
              <a:gd name="T87" fmla="*/ 2147483647 h 694"/>
              <a:gd name="T88" fmla="*/ 2147483647 w 639"/>
              <a:gd name="T89" fmla="*/ 2147483647 h 694"/>
              <a:gd name="T90" fmla="*/ 2147483647 w 639"/>
              <a:gd name="T91" fmla="*/ 2147483647 h 694"/>
              <a:gd name="T92" fmla="*/ 2147483647 w 639"/>
              <a:gd name="T93" fmla="*/ 2147483647 h 694"/>
              <a:gd name="T94" fmla="*/ 2147483647 w 639"/>
              <a:gd name="T95" fmla="*/ 2147483647 h 694"/>
              <a:gd name="T96" fmla="*/ 2147483647 w 639"/>
              <a:gd name="T97" fmla="*/ 2147483647 h 694"/>
              <a:gd name="T98" fmla="*/ 2147483647 w 639"/>
              <a:gd name="T99" fmla="*/ 2147483647 h 694"/>
              <a:gd name="T100" fmla="*/ 2147483647 w 639"/>
              <a:gd name="T101" fmla="*/ 2147483647 h 694"/>
              <a:gd name="T102" fmla="*/ 2147483647 w 639"/>
              <a:gd name="T103" fmla="*/ 2147483647 h 694"/>
              <a:gd name="T104" fmla="*/ 2147483647 w 639"/>
              <a:gd name="T105" fmla="*/ 2147483647 h 694"/>
              <a:gd name="T106" fmla="*/ 2147483647 w 639"/>
              <a:gd name="T107" fmla="*/ 2147483647 h 694"/>
              <a:gd name="T108" fmla="*/ 2147483647 w 639"/>
              <a:gd name="T109" fmla="*/ 2147483647 h 694"/>
              <a:gd name="T110" fmla="*/ 2147483647 w 639"/>
              <a:gd name="T111" fmla="*/ 2147483647 h 694"/>
              <a:gd name="T112" fmla="*/ 2147483647 w 639"/>
              <a:gd name="T113" fmla="*/ 2147483647 h 694"/>
              <a:gd name="T114" fmla="*/ 2147483647 w 639"/>
              <a:gd name="T115" fmla="*/ 2147483647 h 694"/>
              <a:gd name="T116" fmla="*/ 2147483647 w 639"/>
              <a:gd name="T117" fmla="*/ 2147483647 h 6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9"/>
              <a:gd name="T178" fmla="*/ 0 h 694"/>
              <a:gd name="T179" fmla="*/ 639 w 639"/>
              <a:gd name="T180" fmla="*/ 694 h 6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9" h="694">
                <a:moveTo>
                  <a:pt x="606" y="567"/>
                </a:moveTo>
                <a:cubicBezTo>
                  <a:pt x="639" y="498"/>
                  <a:pt x="576" y="496"/>
                  <a:pt x="559" y="475"/>
                </a:cubicBezTo>
                <a:cubicBezTo>
                  <a:pt x="555" y="470"/>
                  <a:pt x="554" y="463"/>
                  <a:pt x="558" y="454"/>
                </a:cubicBezTo>
                <a:cubicBezTo>
                  <a:pt x="559" y="453"/>
                  <a:pt x="559" y="452"/>
                  <a:pt x="559" y="451"/>
                </a:cubicBezTo>
                <a:cubicBezTo>
                  <a:pt x="577" y="411"/>
                  <a:pt x="571" y="389"/>
                  <a:pt x="559" y="374"/>
                </a:cubicBezTo>
                <a:cubicBezTo>
                  <a:pt x="539" y="350"/>
                  <a:pt x="501" y="346"/>
                  <a:pt x="521" y="314"/>
                </a:cubicBezTo>
                <a:cubicBezTo>
                  <a:pt x="559" y="255"/>
                  <a:pt x="506" y="227"/>
                  <a:pt x="500" y="180"/>
                </a:cubicBezTo>
                <a:cubicBezTo>
                  <a:pt x="497" y="156"/>
                  <a:pt x="492" y="133"/>
                  <a:pt x="484" y="112"/>
                </a:cubicBezTo>
                <a:cubicBezTo>
                  <a:pt x="478" y="95"/>
                  <a:pt x="470" y="79"/>
                  <a:pt x="459" y="65"/>
                </a:cubicBezTo>
                <a:cubicBezTo>
                  <a:pt x="454" y="57"/>
                  <a:pt x="447" y="49"/>
                  <a:pt x="440" y="42"/>
                </a:cubicBezTo>
                <a:cubicBezTo>
                  <a:pt x="428" y="32"/>
                  <a:pt x="414" y="23"/>
                  <a:pt x="399" y="16"/>
                </a:cubicBezTo>
                <a:cubicBezTo>
                  <a:pt x="376" y="5"/>
                  <a:pt x="349" y="0"/>
                  <a:pt x="316" y="0"/>
                </a:cubicBezTo>
                <a:cubicBezTo>
                  <a:pt x="309" y="0"/>
                  <a:pt x="302" y="0"/>
                  <a:pt x="296" y="1"/>
                </a:cubicBezTo>
                <a:cubicBezTo>
                  <a:pt x="264" y="3"/>
                  <a:pt x="238" y="11"/>
                  <a:pt x="217" y="24"/>
                </a:cubicBezTo>
                <a:cubicBezTo>
                  <a:pt x="165" y="55"/>
                  <a:pt x="141" y="113"/>
                  <a:pt x="132" y="180"/>
                </a:cubicBezTo>
                <a:cubicBezTo>
                  <a:pt x="132" y="183"/>
                  <a:pt x="132" y="185"/>
                  <a:pt x="131" y="187"/>
                </a:cubicBezTo>
                <a:cubicBezTo>
                  <a:pt x="122" y="229"/>
                  <a:pt x="75" y="258"/>
                  <a:pt x="111" y="314"/>
                </a:cubicBezTo>
                <a:cubicBezTo>
                  <a:pt x="144" y="366"/>
                  <a:pt x="24" y="345"/>
                  <a:pt x="74" y="454"/>
                </a:cubicBezTo>
                <a:cubicBezTo>
                  <a:pt x="82" y="471"/>
                  <a:pt x="71" y="479"/>
                  <a:pt x="56" y="488"/>
                </a:cubicBezTo>
                <a:cubicBezTo>
                  <a:pt x="33" y="500"/>
                  <a:pt x="1" y="513"/>
                  <a:pt x="26" y="565"/>
                </a:cubicBezTo>
                <a:cubicBezTo>
                  <a:pt x="10" y="581"/>
                  <a:pt x="0" y="602"/>
                  <a:pt x="1" y="631"/>
                </a:cubicBezTo>
                <a:cubicBezTo>
                  <a:pt x="2" y="652"/>
                  <a:pt x="10" y="673"/>
                  <a:pt x="22" y="694"/>
                </a:cubicBezTo>
                <a:cubicBezTo>
                  <a:pt x="56" y="694"/>
                  <a:pt x="56" y="694"/>
                  <a:pt x="56" y="694"/>
                </a:cubicBezTo>
                <a:cubicBezTo>
                  <a:pt x="131" y="694"/>
                  <a:pt x="131" y="694"/>
                  <a:pt x="131" y="694"/>
                </a:cubicBezTo>
                <a:cubicBezTo>
                  <a:pt x="217" y="694"/>
                  <a:pt x="217" y="694"/>
                  <a:pt x="217" y="694"/>
                </a:cubicBezTo>
                <a:cubicBezTo>
                  <a:pt x="296" y="694"/>
                  <a:pt x="296" y="694"/>
                  <a:pt x="296" y="694"/>
                </a:cubicBezTo>
                <a:cubicBezTo>
                  <a:pt x="399" y="694"/>
                  <a:pt x="399" y="694"/>
                  <a:pt x="399" y="694"/>
                </a:cubicBezTo>
                <a:cubicBezTo>
                  <a:pt x="440" y="694"/>
                  <a:pt x="440" y="694"/>
                  <a:pt x="440" y="694"/>
                </a:cubicBezTo>
                <a:cubicBezTo>
                  <a:pt x="459" y="694"/>
                  <a:pt x="459" y="694"/>
                  <a:pt x="459" y="694"/>
                </a:cubicBezTo>
                <a:cubicBezTo>
                  <a:pt x="484" y="694"/>
                  <a:pt x="484" y="694"/>
                  <a:pt x="484" y="694"/>
                </a:cubicBezTo>
                <a:cubicBezTo>
                  <a:pt x="559" y="694"/>
                  <a:pt x="559" y="694"/>
                  <a:pt x="559" y="694"/>
                </a:cubicBezTo>
                <a:cubicBezTo>
                  <a:pt x="608" y="694"/>
                  <a:pt x="608" y="694"/>
                  <a:pt x="608" y="694"/>
                </a:cubicBezTo>
                <a:cubicBezTo>
                  <a:pt x="621" y="673"/>
                  <a:pt x="629" y="652"/>
                  <a:pt x="629" y="631"/>
                </a:cubicBezTo>
                <a:cubicBezTo>
                  <a:pt x="630" y="603"/>
                  <a:pt x="621" y="582"/>
                  <a:pt x="606" y="567"/>
                </a:cubicBezTo>
                <a:close/>
                <a:moveTo>
                  <a:pt x="473" y="320"/>
                </a:moveTo>
                <a:cubicBezTo>
                  <a:pt x="469" y="316"/>
                  <a:pt x="464" y="313"/>
                  <a:pt x="459" y="311"/>
                </a:cubicBezTo>
                <a:cubicBezTo>
                  <a:pt x="456" y="310"/>
                  <a:pt x="453" y="309"/>
                  <a:pt x="450" y="309"/>
                </a:cubicBezTo>
                <a:cubicBezTo>
                  <a:pt x="445" y="309"/>
                  <a:pt x="442" y="307"/>
                  <a:pt x="440" y="304"/>
                </a:cubicBezTo>
                <a:cubicBezTo>
                  <a:pt x="434" y="297"/>
                  <a:pt x="436" y="282"/>
                  <a:pt x="440" y="266"/>
                </a:cubicBezTo>
                <a:cubicBezTo>
                  <a:pt x="440" y="263"/>
                  <a:pt x="440" y="263"/>
                  <a:pt x="440" y="263"/>
                </a:cubicBezTo>
                <a:cubicBezTo>
                  <a:pt x="442" y="260"/>
                  <a:pt x="444" y="253"/>
                  <a:pt x="447" y="245"/>
                </a:cubicBezTo>
                <a:cubicBezTo>
                  <a:pt x="450" y="237"/>
                  <a:pt x="455" y="232"/>
                  <a:pt x="459" y="230"/>
                </a:cubicBezTo>
                <a:cubicBezTo>
                  <a:pt x="468" y="227"/>
                  <a:pt x="477" y="236"/>
                  <a:pt x="481" y="254"/>
                </a:cubicBezTo>
                <a:cubicBezTo>
                  <a:pt x="485" y="275"/>
                  <a:pt x="482" y="301"/>
                  <a:pt x="473" y="320"/>
                </a:cubicBezTo>
                <a:close/>
                <a:moveTo>
                  <a:pt x="399" y="287"/>
                </a:moveTo>
                <a:cubicBezTo>
                  <a:pt x="393" y="291"/>
                  <a:pt x="386" y="293"/>
                  <a:pt x="379" y="293"/>
                </a:cubicBezTo>
                <a:cubicBezTo>
                  <a:pt x="366" y="294"/>
                  <a:pt x="353" y="288"/>
                  <a:pt x="345" y="279"/>
                </a:cubicBezTo>
                <a:cubicBezTo>
                  <a:pt x="333" y="266"/>
                  <a:pt x="339" y="255"/>
                  <a:pt x="362" y="248"/>
                </a:cubicBezTo>
                <a:cubicBezTo>
                  <a:pt x="368" y="246"/>
                  <a:pt x="374" y="245"/>
                  <a:pt x="379" y="244"/>
                </a:cubicBezTo>
                <a:cubicBezTo>
                  <a:pt x="392" y="243"/>
                  <a:pt x="403" y="243"/>
                  <a:pt x="410" y="244"/>
                </a:cubicBezTo>
                <a:cubicBezTo>
                  <a:pt x="410" y="248"/>
                  <a:pt x="409" y="253"/>
                  <a:pt x="407" y="258"/>
                </a:cubicBezTo>
                <a:cubicBezTo>
                  <a:pt x="403" y="268"/>
                  <a:pt x="402" y="277"/>
                  <a:pt x="401" y="286"/>
                </a:cubicBezTo>
                <a:cubicBezTo>
                  <a:pt x="401" y="286"/>
                  <a:pt x="400" y="287"/>
                  <a:pt x="399" y="287"/>
                </a:cubicBezTo>
                <a:close/>
                <a:moveTo>
                  <a:pt x="254" y="234"/>
                </a:moveTo>
                <a:cubicBezTo>
                  <a:pt x="251" y="233"/>
                  <a:pt x="251" y="233"/>
                  <a:pt x="251" y="233"/>
                </a:cubicBezTo>
                <a:cubicBezTo>
                  <a:pt x="233" y="229"/>
                  <a:pt x="208" y="226"/>
                  <a:pt x="193" y="229"/>
                </a:cubicBezTo>
                <a:cubicBezTo>
                  <a:pt x="193" y="228"/>
                  <a:pt x="193" y="227"/>
                  <a:pt x="193" y="226"/>
                </a:cubicBezTo>
                <a:cubicBezTo>
                  <a:pt x="194" y="196"/>
                  <a:pt x="203" y="171"/>
                  <a:pt x="217" y="152"/>
                </a:cubicBezTo>
                <a:cubicBezTo>
                  <a:pt x="222" y="144"/>
                  <a:pt x="229" y="137"/>
                  <a:pt x="236" y="131"/>
                </a:cubicBezTo>
                <a:cubicBezTo>
                  <a:pt x="257" y="123"/>
                  <a:pt x="277" y="121"/>
                  <a:pt x="296" y="123"/>
                </a:cubicBezTo>
                <a:cubicBezTo>
                  <a:pt x="337" y="128"/>
                  <a:pt x="367" y="154"/>
                  <a:pt x="361" y="178"/>
                </a:cubicBezTo>
                <a:cubicBezTo>
                  <a:pt x="347" y="236"/>
                  <a:pt x="380" y="224"/>
                  <a:pt x="399" y="226"/>
                </a:cubicBezTo>
                <a:cubicBezTo>
                  <a:pt x="402" y="226"/>
                  <a:pt x="405" y="227"/>
                  <a:pt x="407" y="229"/>
                </a:cubicBezTo>
                <a:cubicBezTo>
                  <a:pt x="397" y="229"/>
                  <a:pt x="388" y="231"/>
                  <a:pt x="379" y="233"/>
                </a:cubicBezTo>
                <a:cubicBezTo>
                  <a:pt x="377" y="234"/>
                  <a:pt x="377" y="234"/>
                  <a:pt x="377" y="234"/>
                </a:cubicBezTo>
                <a:cubicBezTo>
                  <a:pt x="361" y="237"/>
                  <a:pt x="346" y="245"/>
                  <a:pt x="332" y="248"/>
                </a:cubicBezTo>
                <a:cubicBezTo>
                  <a:pt x="320" y="251"/>
                  <a:pt x="308" y="251"/>
                  <a:pt x="296" y="247"/>
                </a:cubicBezTo>
                <a:cubicBezTo>
                  <a:pt x="282" y="244"/>
                  <a:pt x="269" y="237"/>
                  <a:pt x="254" y="234"/>
                </a:cubicBezTo>
                <a:close/>
                <a:moveTo>
                  <a:pt x="285" y="279"/>
                </a:moveTo>
                <a:cubicBezTo>
                  <a:pt x="278" y="288"/>
                  <a:pt x="265" y="294"/>
                  <a:pt x="251" y="293"/>
                </a:cubicBezTo>
                <a:cubicBezTo>
                  <a:pt x="244" y="293"/>
                  <a:pt x="238" y="291"/>
                  <a:pt x="231" y="287"/>
                </a:cubicBezTo>
                <a:cubicBezTo>
                  <a:pt x="212" y="275"/>
                  <a:pt x="207" y="251"/>
                  <a:pt x="214" y="246"/>
                </a:cubicBezTo>
                <a:cubicBezTo>
                  <a:pt x="219" y="243"/>
                  <a:pt x="234" y="242"/>
                  <a:pt x="251" y="244"/>
                </a:cubicBezTo>
                <a:cubicBezTo>
                  <a:pt x="257" y="245"/>
                  <a:pt x="263" y="246"/>
                  <a:pt x="268" y="248"/>
                </a:cubicBezTo>
                <a:cubicBezTo>
                  <a:pt x="291" y="255"/>
                  <a:pt x="297" y="266"/>
                  <a:pt x="285" y="279"/>
                </a:cubicBezTo>
                <a:close/>
                <a:moveTo>
                  <a:pt x="217" y="71"/>
                </a:moveTo>
                <a:cubicBezTo>
                  <a:pt x="240" y="50"/>
                  <a:pt x="267" y="38"/>
                  <a:pt x="296" y="34"/>
                </a:cubicBezTo>
                <a:cubicBezTo>
                  <a:pt x="331" y="30"/>
                  <a:pt x="368" y="38"/>
                  <a:pt x="399" y="59"/>
                </a:cubicBezTo>
                <a:cubicBezTo>
                  <a:pt x="414" y="70"/>
                  <a:pt x="428" y="83"/>
                  <a:pt x="440" y="100"/>
                </a:cubicBezTo>
                <a:cubicBezTo>
                  <a:pt x="447" y="110"/>
                  <a:pt x="454" y="122"/>
                  <a:pt x="459" y="136"/>
                </a:cubicBezTo>
                <a:cubicBezTo>
                  <a:pt x="465" y="150"/>
                  <a:pt x="470" y="166"/>
                  <a:pt x="473" y="183"/>
                </a:cubicBezTo>
                <a:cubicBezTo>
                  <a:pt x="469" y="176"/>
                  <a:pt x="465" y="170"/>
                  <a:pt x="460" y="164"/>
                </a:cubicBezTo>
                <a:cubicBezTo>
                  <a:pt x="460" y="163"/>
                  <a:pt x="460" y="163"/>
                  <a:pt x="459" y="162"/>
                </a:cubicBezTo>
                <a:cubicBezTo>
                  <a:pt x="456" y="149"/>
                  <a:pt x="448" y="143"/>
                  <a:pt x="440" y="138"/>
                </a:cubicBezTo>
                <a:cubicBezTo>
                  <a:pt x="437" y="137"/>
                  <a:pt x="435" y="135"/>
                  <a:pt x="432" y="134"/>
                </a:cubicBezTo>
                <a:cubicBezTo>
                  <a:pt x="427" y="129"/>
                  <a:pt x="421" y="125"/>
                  <a:pt x="416" y="121"/>
                </a:cubicBezTo>
                <a:cubicBezTo>
                  <a:pt x="413" y="117"/>
                  <a:pt x="412" y="112"/>
                  <a:pt x="412" y="105"/>
                </a:cubicBezTo>
                <a:cubicBezTo>
                  <a:pt x="412" y="92"/>
                  <a:pt x="407" y="81"/>
                  <a:pt x="399" y="72"/>
                </a:cubicBezTo>
                <a:cubicBezTo>
                  <a:pt x="379" y="51"/>
                  <a:pt x="338" y="42"/>
                  <a:pt x="296" y="55"/>
                </a:cubicBezTo>
                <a:cubicBezTo>
                  <a:pt x="269" y="63"/>
                  <a:pt x="241" y="80"/>
                  <a:pt x="217" y="108"/>
                </a:cubicBezTo>
                <a:cubicBezTo>
                  <a:pt x="210" y="116"/>
                  <a:pt x="204" y="124"/>
                  <a:pt x="198" y="133"/>
                </a:cubicBezTo>
                <a:cubicBezTo>
                  <a:pt x="183" y="147"/>
                  <a:pt x="169" y="163"/>
                  <a:pt x="157" y="183"/>
                </a:cubicBezTo>
                <a:cubicBezTo>
                  <a:pt x="166" y="133"/>
                  <a:pt x="188" y="96"/>
                  <a:pt x="217" y="71"/>
                </a:cubicBezTo>
                <a:close/>
                <a:moveTo>
                  <a:pt x="150" y="253"/>
                </a:moveTo>
                <a:cubicBezTo>
                  <a:pt x="156" y="224"/>
                  <a:pt x="171" y="219"/>
                  <a:pt x="184" y="245"/>
                </a:cubicBezTo>
                <a:cubicBezTo>
                  <a:pt x="189" y="256"/>
                  <a:pt x="192" y="265"/>
                  <a:pt x="193" y="265"/>
                </a:cubicBezTo>
                <a:cubicBezTo>
                  <a:pt x="199" y="274"/>
                  <a:pt x="207" y="283"/>
                  <a:pt x="218" y="291"/>
                </a:cubicBezTo>
                <a:cubicBezTo>
                  <a:pt x="228" y="299"/>
                  <a:pt x="240" y="303"/>
                  <a:pt x="251" y="303"/>
                </a:cubicBezTo>
                <a:cubicBezTo>
                  <a:pt x="263" y="304"/>
                  <a:pt x="274" y="301"/>
                  <a:pt x="284" y="295"/>
                </a:cubicBezTo>
                <a:cubicBezTo>
                  <a:pt x="294" y="289"/>
                  <a:pt x="300" y="277"/>
                  <a:pt x="306" y="270"/>
                </a:cubicBezTo>
                <a:cubicBezTo>
                  <a:pt x="312" y="262"/>
                  <a:pt x="319" y="262"/>
                  <a:pt x="325" y="270"/>
                </a:cubicBezTo>
                <a:cubicBezTo>
                  <a:pt x="330" y="277"/>
                  <a:pt x="336" y="289"/>
                  <a:pt x="347" y="295"/>
                </a:cubicBezTo>
                <a:cubicBezTo>
                  <a:pt x="356" y="301"/>
                  <a:pt x="368" y="304"/>
                  <a:pt x="379" y="303"/>
                </a:cubicBezTo>
                <a:cubicBezTo>
                  <a:pt x="387" y="303"/>
                  <a:pt x="395" y="301"/>
                  <a:pt x="402" y="297"/>
                </a:cubicBezTo>
                <a:cubicBezTo>
                  <a:pt x="406" y="325"/>
                  <a:pt x="424" y="343"/>
                  <a:pt x="440" y="345"/>
                </a:cubicBezTo>
                <a:cubicBezTo>
                  <a:pt x="441" y="346"/>
                  <a:pt x="442" y="346"/>
                  <a:pt x="443" y="346"/>
                </a:cubicBezTo>
                <a:cubicBezTo>
                  <a:pt x="443" y="346"/>
                  <a:pt x="443" y="347"/>
                  <a:pt x="443" y="347"/>
                </a:cubicBezTo>
                <a:cubicBezTo>
                  <a:pt x="442" y="350"/>
                  <a:pt x="441" y="352"/>
                  <a:pt x="440" y="355"/>
                </a:cubicBezTo>
                <a:cubicBezTo>
                  <a:pt x="429" y="377"/>
                  <a:pt x="416" y="397"/>
                  <a:pt x="399" y="412"/>
                </a:cubicBezTo>
                <a:cubicBezTo>
                  <a:pt x="376" y="433"/>
                  <a:pt x="348" y="446"/>
                  <a:pt x="315" y="446"/>
                </a:cubicBezTo>
                <a:cubicBezTo>
                  <a:pt x="308" y="446"/>
                  <a:pt x="302" y="445"/>
                  <a:pt x="296" y="444"/>
                </a:cubicBezTo>
                <a:cubicBezTo>
                  <a:pt x="264" y="439"/>
                  <a:pt x="237" y="421"/>
                  <a:pt x="217" y="396"/>
                </a:cubicBezTo>
                <a:cubicBezTo>
                  <a:pt x="205" y="382"/>
                  <a:pt x="195" y="365"/>
                  <a:pt x="187" y="347"/>
                </a:cubicBezTo>
                <a:cubicBezTo>
                  <a:pt x="157" y="342"/>
                  <a:pt x="142" y="291"/>
                  <a:pt x="150" y="253"/>
                </a:cubicBezTo>
                <a:close/>
                <a:moveTo>
                  <a:pt x="56" y="645"/>
                </a:moveTo>
                <a:cubicBezTo>
                  <a:pt x="48" y="645"/>
                  <a:pt x="41" y="638"/>
                  <a:pt x="41" y="629"/>
                </a:cubicBezTo>
                <a:cubicBezTo>
                  <a:pt x="41" y="620"/>
                  <a:pt x="48" y="613"/>
                  <a:pt x="56" y="613"/>
                </a:cubicBezTo>
                <a:cubicBezTo>
                  <a:pt x="65" y="613"/>
                  <a:pt x="72" y="620"/>
                  <a:pt x="72" y="629"/>
                </a:cubicBezTo>
                <a:cubicBezTo>
                  <a:pt x="72" y="638"/>
                  <a:pt x="65" y="645"/>
                  <a:pt x="56" y="645"/>
                </a:cubicBezTo>
                <a:close/>
                <a:moveTo>
                  <a:pt x="131" y="664"/>
                </a:moveTo>
                <a:cubicBezTo>
                  <a:pt x="123" y="664"/>
                  <a:pt x="116" y="657"/>
                  <a:pt x="116" y="648"/>
                </a:cubicBezTo>
                <a:cubicBezTo>
                  <a:pt x="116" y="639"/>
                  <a:pt x="123" y="631"/>
                  <a:pt x="131" y="631"/>
                </a:cubicBezTo>
                <a:cubicBezTo>
                  <a:pt x="140" y="631"/>
                  <a:pt x="147" y="639"/>
                  <a:pt x="147" y="648"/>
                </a:cubicBezTo>
                <a:cubicBezTo>
                  <a:pt x="147" y="657"/>
                  <a:pt x="140" y="664"/>
                  <a:pt x="131" y="664"/>
                </a:cubicBezTo>
                <a:close/>
                <a:moveTo>
                  <a:pt x="217" y="670"/>
                </a:moveTo>
                <a:cubicBezTo>
                  <a:pt x="208" y="670"/>
                  <a:pt x="201" y="663"/>
                  <a:pt x="201" y="654"/>
                </a:cubicBezTo>
                <a:cubicBezTo>
                  <a:pt x="201" y="645"/>
                  <a:pt x="208" y="638"/>
                  <a:pt x="217" y="638"/>
                </a:cubicBezTo>
                <a:cubicBezTo>
                  <a:pt x="225" y="638"/>
                  <a:pt x="232" y="645"/>
                  <a:pt x="232" y="654"/>
                </a:cubicBezTo>
                <a:cubicBezTo>
                  <a:pt x="232" y="663"/>
                  <a:pt x="225" y="670"/>
                  <a:pt x="217" y="670"/>
                </a:cubicBezTo>
                <a:close/>
                <a:moveTo>
                  <a:pt x="308" y="672"/>
                </a:moveTo>
                <a:cubicBezTo>
                  <a:pt x="303" y="672"/>
                  <a:pt x="298" y="669"/>
                  <a:pt x="296" y="665"/>
                </a:cubicBezTo>
                <a:cubicBezTo>
                  <a:pt x="294" y="663"/>
                  <a:pt x="292" y="659"/>
                  <a:pt x="292" y="655"/>
                </a:cubicBezTo>
                <a:cubicBezTo>
                  <a:pt x="292" y="652"/>
                  <a:pt x="294" y="648"/>
                  <a:pt x="296" y="645"/>
                </a:cubicBezTo>
                <a:cubicBezTo>
                  <a:pt x="298" y="642"/>
                  <a:pt x="303" y="639"/>
                  <a:pt x="308" y="639"/>
                </a:cubicBezTo>
                <a:cubicBezTo>
                  <a:pt x="316" y="639"/>
                  <a:pt x="323" y="646"/>
                  <a:pt x="323" y="655"/>
                </a:cubicBezTo>
                <a:cubicBezTo>
                  <a:pt x="323" y="664"/>
                  <a:pt x="316" y="672"/>
                  <a:pt x="308" y="672"/>
                </a:cubicBezTo>
                <a:close/>
                <a:moveTo>
                  <a:pt x="399" y="670"/>
                </a:moveTo>
                <a:cubicBezTo>
                  <a:pt x="390" y="670"/>
                  <a:pt x="383" y="663"/>
                  <a:pt x="383" y="654"/>
                </a:cubicBezTo>
                <a:cubicBezTo>
                  <a:pt x="383" y="645"/>
                  <a:pt x="390" y="638"/>
                  <a:pt x="399" y="638"/>
                </a:cubicBezTo>
                <a:cubicBezTo>
                  <a:pt x="407" y="638"/>
                  <a:pt x="414" y="645"/>
                  <a:pt x="414" y="654"/>
                </a:cubicBezTo>
                <a:cubicBezTo>
                  <a:pt x="414" y="663"/>
                  <a:pt x="407" y="670"/>
                  <a:pt x="399" y="670"/>
                </a:cubicBezTo>
                <a:close/>
                <a:moveTo>
                  <a:pt x="484" y="664"/>
                </a:moveTo>
                <a:cubicBezTo>
                  <a:pt x="476" y="664"/>
                  <a:pt x="469" y="657"/>
                  <a:pt x="469" y="648"/>
                </a:cubicBezTo>
                <a:cubicBezTo>
                  <a:pt x="469" y="639"/>
                  <a:pt x="476" y="631"/>
                  <a:pt x="484" y="631"/>
                </a:cubicBezTo>
                <a:cubicBezTo>
                  <a:pt x="493" y="631"/>
                  <a:pt x="500" y="639"/>
                  <a:pt x="500" y="648"/>
                </a:cubicBezTo>
                <a:cubicBezTo>
                  <a:pt x="500" y="657"/>
                  <a:pt x="493" y="664"/>
                  <a:pt x="484" y="664"/>
                </a:cubicBezTo>
                <a:close/>
                <a:moveTo>
                  <a:pt x="559" y="645"/>
                </a:moveTo>
                <a:cubicBezTo>
                  <a:pt x="551" y="645"/>
                  <a:pt x="544" y="638"/>
                  <a:pt x="544" y="629"/>
                </a:cubicBezTo>
                <a:cubicBezTo>
                  <a:pt x="544" y="620"/>
                  <a:pt x="551" y="613"/>
                  <a:pt x="559" y="613"/>
                </a:cubicBezTo>
                <a:cubicBezTo>
                  <a:pt x="568" y="613"/>
                  <a:pt x="575" y="620"/>
                  <a:pt x="575" y="629"/>
                </a:cubicBezTo>
                <a:cubicBezTo>
                  <a:pt x="575" y="638"/>
                  <a:pt x="568" y="645"/>
                  <a:pt x="559" y="645"/>
                </a:cubicBezTo>
                <a:close/>
                <a:moveTo>
                  <a:pt x="559" y="595"/>
                </a:moveTo>
                <a:cubicBezTo>
                  <a:pt x="543" y="603"/>
                  <a:pt x="517" y="609"/>
                  <a:pt x="484" y="613"/>
                </a:cubicBezTo>
                <a:cubicBezTo>
                  <a:pt x="476" y="614"/>
                  <a:pt x="468" y="615"/>
                  <a:pt x="459" y="616"/>
                </a:cubicBezTo>
                <a:cubicBezTo>
                  <a:pt x="453" y="616"/>
                  <a:pt x="446" y="617"/>
                  <a:pt x="440" y="617"/>
                </a:cubicBezTo>
                <a:cubicBezTo>
                  <a:pt x="427" y="618"/>
                  <a:pt x="413" y="619"/>
                  <a:pt x="399" y="620"/>
                </a:cubicBezTo>
                <a:cubicBezTo>
                  <a:pt x="366" y="621"/>
                  <a:pt x="330" y="622"/>
                  <a:pt x="296" y="621"/>
                </a:cubicBezTo>
                <a:cubicBezTo>
                  <a:pt x="269" y="621"/>
                  <a:pt x="242" y="620"/>
                  <a:pt x="217" y="618"/>
                </a:cubicBezTo>
                <a:cubicBezTo>
                  <a:pt x="185" y="616"/>
                  <a:pt x="156" y="613"/>
                  <a:pt x="131" y="609"/>
                </a:cubicBezTo>
                <a:cubicBezTo>
                  <a:pt x="91" y="602"/>
                  <a:pt x="63" y="594"/>
                  <a:pt x="56" y="583"/>
                </a:cubicBezTo>
                <a:cubicBezTo>
                  <a:pt x="55" y="580"/>
                  <a:pt x="54" y="578"/>
                  <a:pt x="55" y="575"/>
                </a:cubicBezTo>
                <a:cubicBezTo>
                  <a:pt x="56" y="574"/>
                  <a:pt x="56" y="574"/>
                  <a:pt x="56" y="574"/>
                </a:cubicBezTo>
                <a:cubicBezTo>
                  <a:pt x="74" y="556"/>
                  <a:pt x="101" y="546"/>
                  <a:pt x="131" y="537"/>
                </a:cubicBezTo>
                <a:cubicBezTo>
                  <a:pt x="153" y="530"/>
                  <a:pt x="177" y="524"/>
                  <a:pt x="200" y="516"/>
                </a:cubicBezTo>
                <a:cubicBezTo>
                  <a:pt x="206" y="513"/>
                  <a:pt x="212" y="510"/>
                  <a:pt x="217" y="507"/>
                </a:cubicBezTo>
                <a:cubicBezTo>
                  <a:pt x="236" y="492"/>
                  <a:pt x="240" y="471"/>
                  <a:pt x="240" y="446"/>
                </a:cubicBezTo>
                <a:cubicBezTo>
                  <a:pt x="256" y="457"/>
                  <a:pt x="275" y="464"/>
                  <a:pt x="296" y="467"/>
                </a:cubicBezTo>
                <a:cubicBezTo>
                  <a:pt x="302" y="468"/>
                  <a:pt x="308" y="468"/>
                  <a:pt x="315" y="468"/>
                </a:cubicBezTo>
                <a:cubicBezTo>
                  <a:pt x="343" y="468"/>
                  <a:pt x="369" y="460"/>
                  <a:pt x="391" y="446"/>
                </a:cubicBezTo>
                <a:cubicBezTo>
                  <a:pt x="390" y="462"/>
                  <a:pt x="392" y="478"/>
                  <a:pt x="399" y="490"/>
                </a:cubicBezTo>
                <a:cubicBezTo>
                  <a:pt x="405" y="501"/>
                  <a:pt x="415" y="510"/>
                  <a:pt x="431" y="516"/>
                </a:cubicBezTo>
                <a:cubicBezTo>
                  <a:pt x="434" y="517"/>
                  <a:pt x="437" y="518"/>
                  <a:pt x="440" y="519"/>
                </a:cubicBezTo>
                <a:cubicBezTo>
                  <a:pt x="446" y="521"/>
                  <a:pt x="453" y="523"/>
                  <a:pt x="459" y="525"/>
                </a:cubicBezTo>
                <a:cubicBezTo>
                  <a:pt x="468" y="528"/>
                  <a:pt x="476" y="530"/>
                  <a:pt x="484" y="532"/>
                </a:cubicBezTo>
                <a:cubicBezTo>
                  <a:pt x="513" y="541"/>
                  <a:pt x="539" y="548"/>
                  <a:pt x="559" y="562"/>
                </a:cubicBezTo>
                <a:cubicBezTo>
                  <a:pt x="565" y="566"/>
                  <a:pt x="571" y="570"/>
                  <a:pt x="575" y="575"/>
                </a:cubicBezTo>
                <a:cubicBezTo>
                  <a:pt x="577" y="583"/>
                  <a:pt x="571" y="590"/>
                  <a:pt x="559" y="5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zh-CN" altLang="en-US"/>
          </a:p>
        </p:txBody>
      </p:sp>
      <p:sp>
        <p:nvSpPr>
          <p:cNvPr id="123917" name="Freeform 18"/>
          <p:cNvSpPr>
            <a:spLocks noEditPoints="1"/>
          </p:cNvSpPr>
          <p:nvPr/>
        </p:nvSpPr>
        <p:spPr bwMode="auto">
          <a:xfrm flipH="1">
            <a:off x="6069013" y="3267075"/>
            <a:ext cx="350837" cy="377825"/>
          </a:xfrm>
          <a:custGeom>
            <a:avLst/>
            <a:gdLst>
              <a:gd name="T0" fmla="*/ 2147483647 w 633"/>
              <a:gd name="T1" fmla="*/ 2147483647 h 679"/>
              <a:gd name="T2" fmla="*/ 2147483647 w 633"/>
              <a:gd name="T3" fmla="*/ 2147483647 h 679"/>
              <a:gd name="T4" fmla="*/ 2147483647 w 633"/>
              <a:gd name="T5" fmla="*/ 2147483647 h 679"/>
              <a:gd name="T6" fmla="*/ 2147483647 w 633"/>
              <a:gd name="T7" fmla="*/ 2147483647 h 679"/>
              <a:gd name="T8" fmla="*/ 2147483647 w 633"/>
              <a:gd name="T9" fmla="*/ 2147483647 h 679"/>
              <a:gd name="T10" fmla="*/ 2147483647 w 633"/>
              <a:gd name="T11" fmla="*/ 2147483647 h 679"/>
              <a:gd name="T12" fmla="*/ 2147483647 w 633"/>
              <a:gd name="T13" fmla="*/ 2147483647 h 679"/>
              <a:gd name="T14" fmla="*/ 2147483647 w 633"/>
              <a:gd name="T15" fmla="*/ 2147483647 h 679"/>
              <a:gd name="T16" fmla="*/ 2147483647 w 633"/>
              <a:gd name="T17" fmla="*/ 2147483647 h 679"/>
              <a:gd name="T18" fmla="*/ 2147483647 w 633"/>
              <a:gd name="T19" fmla="*/ 2147483647 h 679"/>
              <a:gd name="T20" fmla="*/ 2147483647 w 633"/>
              <a:gd name="T21" fmla="*/ 2147483647 h 679"/>
              <a:gd name="T22" fmla="*/ 2147483647 w 633"/>
              <a:gd name="T23" fmla="*/ 2147483647 h 679"/>
              <a:gd name="T24" fmla="*/ 2147483647 w 633"/>
              <a:gd name="T25" fmla="*/ 2147483647 h 679"/>
              <a:gd name="T26" fmla="*/ 2147483647 w 633"/>
              <a:gd name="T27" fmla="*/ 2147483647 h 679"/>
              <a:gd name="T28" fmla="*/ 2147483647 w 633"/>
              <a:gd name="T29" fmla="*/ 2147483647 h 679"/>
              <a:gd name="T30" fmla="*/ 2147483647 w 633"/>
              <a:gd name="T31" fmla="*/ 2147483647 h 679"/>
              <a:gd name="T32" fmla="*/ 2147483647 w 633"/>
              <a:gd name="T33" fmla="*/ 2147483647 h 679"/>
              <a:gd name="T34" fmla="*/ 2147483647 w 633"/>
              <a:gd name="T35" fmla="*/ 2147483647 h 679"/>
              <a:gd name="T36" fmla="*/ 2147483647 w 633"/>
              <a:gd name="T37" fmla="*/ 2147483647 h 679"/>
              <a:gd name="T38" fmla="*/ 2147483647 w 633"/>
              <a:gd name="T39" fmla="*/ 2147483647 h 679"/>
              <a:gd name="T40" fmla="*/ 2147483647 w 633"/>
              <a:gd name="T41" fmla="*/ 2147483647 h 679"/>
              <a:gd name="T42" fmla="*/ 2147483647 w 633"/>
              <a:gd name="T43" fmla="*/ 2147483647 h 679"/>
              <a:gd name="T44" fmla="*/ 2147483647 w 633"/>
              <a:gd name="T45" fmla="*/ 2147483647 h 679"/>
              <a:gd name="T46" fmla="*/ 2147483647 w 633"/>
              <a:gd name="T47" fmla="*/ 2147483647 h 679"/>
              <a:gd name="T48" fmla="*/ 2147483647 w 633"/>
              <a:gd name="T49" fmla="*/ 2147483647 h 679"/>
              <a:gd name="T50" fmla="*/ 2147483647 w 633"/>
              <a:gd name="T51" fmla="*/ 2147483647 h 679"/>
              <a:gd name="T52" fmla="*/ 2147483647 w 633"/>
              <a:gd name="T53" fmla="*/ 2147483647 h 679"/>
              <a:gd name="T54" fmla="*/ 2147483647 w 633"/>
              <a:gd name="T55" fmla="*/ 2147483647 h 679"/>
              <a:gd name="T56" fmla="*/ 2147483647 w 633"/>
              <a:gd name="T57" fmla="*/ 2147483647 h 679"/>
              <a:gd name="T58" fmla="*/ 2147483647 w 633"/>
              <a:gd name="T59" fmla="*/ 2147483647 h 679"/>
              <a:gd name="T60" fmla="*/ 2147483647 w 633"/>
              <a:gd name="T61" fmla="*/ 2147483647 h 679"/>
              <a:gd name="T62" fmla="*/ 2147483647 w 633"/>
              <a:gd name="T63" fmla="*/ 2147483647 h 679"/>
              <a:gd name="T64" fmla="*/ 2147483647 w 633"/>
              <a:gd name="T65" fmla="*/ 2147483647 h 679"/>
              <a:gd name="T66" fmla="*/ 2147483647 w 633"/>
              <a:gd name="T67" fmla="*/ 2147483647 h 679"/>
              <a:gd name="T68" fmla="*/ 2147483647 w 633"/>
              <a:gd name="T69" fmla="*/ 2147483647 h 679"/>
              <a:gd name="T70" fmla="*/ 2147483647 w 633"/>
              <a:gd name="T71" fmla="*/ 2147483647 h 679"/>
              <a:gd name="T72" fmla="*/ 2147483647 w 633"/>
              <a:gd name="T73" fmla="*/ 2147483647 h 679"/>
              <a:gd name="T74" fmla="*/ 2147483647 w 633"/>
              <a:gd name="T75" fmla="*/ 2147483647 h 6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3"/>
              <a:gd name="T115" fmla="*/ 0 h 679"/>
              <a:gd name="T116" fmla="*/ 633 w 633"/>
              <a:gd name="T117" fmla="*/ 679 h 67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3" h="679">
                <a:moveTo>
                  <a:pt x="453" y="483"/>
                </a:moveTo>
                <a:cubicBezTo>
                  <a:pt x="427" y="472"/>
                  <a:pt x="414" y="455"/>
                  <a:pt x="408" y="435"/>
                </a:cubicBezTo>
                <a:cubicBezTo>
                  <a:pt x="419" y="442"/>
                  <a:pt x="429" y="451"/>
                  <a:pt x="440" y="461"/>
                </a:cubicBezTo>
                <a:cubicBezTo>
                  <a:pt x="540" y="369"/>
                  <a:pt x="587" y="34"/>
                  <a:pt x="401" y="34"/>
                </a:cubicBezTo>
                <a:cubicBezTo>
                  <a:pt x="380" y="15"/>
                  <a:pt x="351" y="4"/>
                  <a:pt x="319" y="3"/>
                </a:cubicBezTo>
                <a:cubicBezTo>
                  <a:pt x="226" y="0"/>
                  <a:pt x="110" y="75"/>
                  <a:pt x="112" y="244"/>
                </a:cubicBezTo>
                <a:cubicBezTo>
                  <a:pt x="113" y="347"/>
                  <a:pt x="141" y="397"/>
                  <a:pt x="190" y="459"/>
                </a:cubicBezTo>
                <a:cubicBezTo>
                  <a:pt x="202" y="448"/>
                  <a:pt x="214" y="439"/>
                  <a:pt x="226" y="430"/>
                </a:cubicBezTo>
                <a:cubicBezTo>
                  <a:pt x="221" y="453"/>
                  <a:pt x="209" y="471"/>
                  <a:pt x="180" y="483"/>
                </a:cubicBezTo>
                <a:cubicBezTo>
                  <a:pt x="106" y="514"/>
                  <a:pt x="0" y="522"/>
                  <a:pt x="3" y="616"/>
                </a:cubicBezTo>
                <a:cubicBezTo>
                  <a:pt x="3" y="637"/>
                  <a:pt x="11" y="658"/>
                  <a:pt x="24" y="679"/>
                </a:cubicBezTo>
                <a:cubicBezTo>
                  <a:pt x="319" y="679"/>
                  <a:pt x="319" y="679"/>
                  <a:pt x="319" y="679"/>
                </a:cubicBezTo>
                <a:cubicBezTo>
                  <a:pt x="610" y="679"/>
                  <a:pt x="610" y="679"/>
                  <a:pt x="610" y="679"/>
                </a:cubicBezTo>
                <a:cubicBezTo>
                  <a:pt x="622" y="658"/>
                  <a:pt x="630" y="637"/>
                  <a:pt x="631" y="616"/>
                </a:cubicBezTo>
                <a:cubicBezTo>
                  <a:pt x="633" y="522"/>
                  <a:pt x="528" y="514"/>
                  <a:pt x="453" y="483"/>
                </a:cubicBezTo>
                <a:close/>
                <a:moveTo>
                  <a:pt x="189" y="332"/>
                </a:moveTo>
                <a:cubicBezTo>
                  <a:pt x="183" y="331"/>
                  <a:pt x="178" y="329"/>
                  <a:pt x="173" y="325"/>
                </a:cubicBezTo>
                <a:cubicBezTo>
                  <a:pt x="212" y="302"/>
                  <a:pt x="247" y="258"/>
                  <a:pt x="319" y="191"/>
                </a:cubicBezTo>
                <a:cubicBezTo>
                  <a:pt x="330" y="181"/>
                  <a:pt x="341" y="170"/>
                  <a:pt x="354" y="159"/>
                </a:cubicBezTo>
                <a:cubicBezTo>
                  <a:pt x="347" y="171"/>
                  <a:pt x="337" y="188"/>
                  <a:pt x="319" y="211"/>
                </a:cubicBezTo>
                <a:cubicBezTo>
                  <a:pt x="299" y="237"/>
                  <a:pt x="268" y="270"/>
                  <a:pt x="219" y="314"/>
                </a:cubicBezTo>
                <a:cubicBezTo>
                  <a:pt x="245" y="318"/>
                  <a:pt x="282" y="303"/>
                  <a:pt x="319" y="279"/>
                </a:cubicBezTo>
                <a:cubicBezTo>
                  <a:pt x="354" y="256"/>
                  <a:pt x="388" y="225"/>
                  <a:pt x="413" y="192"/>
                </a:cubicBezTo>
                <a:cubicBezTo>
                  <a:pt x="425" y="239"/>
                  <a:pt x="442" y="291"/>
                  <a:pt x="464" y="321"/>
                </a:cubicBezTo>
                <a:cubicBezTo>
                  <a:pt x="458" y="327"/>
                  <a:pt x="452" y="331"/>
                  <a:pt x="444" y="332"/>
                </a:cubicBezTo>
                <a:cubicBezTo>
                  <a:pt x="421" y="388"/>
                  <a:pt x="378" y="430"/>
                  <a:pt x="319" y="431"/>
                </a:cubicBezTo>
                <a:cubicBezTo>
                  <a:pt x="317" y="431"/>
                  <a:pt x="317" y="431"/>
                  <a:pt x="317" y="431"/>
                </a:cubicBezTo>
                <a:cubicBezTo>
                  <a:pt x="257" y="431"/>
                  <a:pt x="213" y="389"/>
                  <a:pt x="189" y="332"/>
                </a:cubicBezTo>
                <a:close/>
                <a:moveTo>
                  <a:pt x="319" y="640"/>
                </a:moveTo>
                <a:cubicBezTo>
                  <a:pt x="229" y="642"/>
                  <a:pt x="142" y="608"/>
                  <a:pt x="83" y="540"/>
                </a:cubicBezTo>
                <a:cubicBezTo>
                  <a:pt x="115" y="525"/>
                  <a:pt x="157" y="515"/>
                  <a:pt x="197" y="501"/>
                </a:cubicBezTo>
                <a:cubicBezTo>
                  <a:pt x="224" y="490"/>
                  <a:pt x="239" y="464"/>
                  <a:pt x="248" y="433"/>
                </a:cubicBezTo>
                <a:cubicBezTo>
                  <a:pt x="268" y="444"/>
                  <a:pt x="291" y="451"/>
                  <a:pt x="317" y="451"/>
                </a:cubicBezTo>
                <a:cubicBezTo>
                  <a:pt x="319" y="451"/>
                  <a:pt x="319" y="451"/>
                  <a:pt x="319" y="451"/>
                </a:cubicBezTo>
                <a:cubicBezTo>
                  <a:pt x="343" y="451"/>
                  <a:pt x="365" y="444"/>
                  <a:pt x="385" y="433"/>
                </a:cubicBezTo>
                <a:cubicBezTo>
                  <a:pt x="393" y="463"/>
                  <a:pt x="407" y="490"/>
                  <a:pt x="432" y="501"/>
                </a:cubicBezTo>
                <a:cubicBezTo>
                  <a:pt x="466" y="515"/>
                  <a:pt x="518" y="525"/>
                  <a:pt x="555" y="543"/>
                </a:cubicBezTo>
                <a:cubicBezTo>
                  <a:pt x="488" y="607"/>
                  <a:pt x="402" y="639"/>
                  <a:pt x="319" y="6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zh-CN" altLang="en-US"/>
          </a:p>
        </p:txBody>
      </p:sp>
      <p:sp>
        <p:nvSpPr>
          <p:cNvPr id="123918" name="Freeform 6"/>
          <p:cNvSpPr>
            <a:spLocks noEditPoints="1"/>
          </p:cNvSpPr>
          <p:nvPr/>
        </p:nvSpPr>
        <p:spPr bwMode="auto">
          <a:xfrm flipH="1">
            <a:off x="4864100" y="1312863"/>
            <a:ext cx="360363" cy="384175"/>
          </a:xfrm>
          <a:custGeom>
            <a:avLst/>
            <a:gdLst>
              <a:gd name="T0" fmla="*/ 2147483647 w 957"/>
              <a:gd name="T1" fmla="*/ 2147483647 h 1020"/>
              <a:gd name="T2" fmla="*/ 2147483647 w 957"/>
              <a:gd name="T3" fmla="*/ 2147483647 h 1020"/>
              <a:gd name="T4" fmla="*/ 2147483647 w 957"/>
              <a:gd name="T5" fmla="*/ 2147483647 h 1020"/>
              <a:gd name="T6" fmla="*/ 2147483647 w 957"/>
              <a:gd name="T7" fmla="*/ 2147483647 h 1020"/>
              <a:gd name="T8" fmla="*/ 2147483647 w 957"/>
              <a:gd name="T9" fmla="*/ 2147483647 h 1020"/>
              <a:gd name="T10" fmla="*/ 2147483647 w 957"/>
              <a:gd name="T11" fmla="*/ 2147483647 h 1020"/>
              <a:gd name="T12" fmla="*/ 2147483647 w 957"/>
              <a:gd name="T13" fmla="*/ 2147483647 h 1020"/>
              <a:gd name="T14" fmla="*/ 2147483647 w 957"/>
              <a:gd name="T15" fmla="*/ 2147483647 h 1020"/>
              <a:gd name="T16" fmla="*/ 2147483647 w 957"/>
              <a:gd name="T17" fmla="*/ 2147483647 h 1020"/>
              <a:gd name="T18" fmla="*/ 2147483647 w 957"/>
              <a:gd name="T19" fmla="*/ 2147483647 h 1020"/>
              <a:gd name="T20" fmla="*/ 2147483647 w 957"/>
              <a:gd name="T21" fmla="*/ 2147483647 h 1020"/>
              <a:gd name="T22" fmla="*/ 2147483647 w 957"/>
              <a:gd name="T23" fmla="*/ 2147483647 h 1020"/>
              <a:gd name="T24" fmla="*/ 2147483647 w 957"/>
              <a:gd name="T25" fmla="*/ 2147483647 h 1020"/>
              <a:gd name="T26" fmla="*/ 2147483647 w 957"/>
              <a:gd name="T27" fmla="*/ 2147483647 h 1020"/>
              <a:gd name="T28" fmla="*/ 2147483647 w 957"/>
              <a:gd name="T29" fmla="*/ 2147483647 h 1020"/>
              <a:gd name="T30" fmla="*/ 2147483647 w 957"/>
              <a:gd name="T31" fmla="*/ 2147483647 h 1020"/>
              <a:gd name="T32" fmla="*/ 2147483647 w 957"/>
              <a:gd name="T33" fmla="*/ 2147483647 h 1020"/>
              <a:gd name="T34" fmla="*/ 2147483647 w 957"/>
              <a:gd name="T35" fmla="*/ 2147483647 h 1020"/>
              <a:gd name="T36" fmla="*/ 2147483647 w 957"/>
              <a:gd name="T37" fmla="*/ 2147483647 h 1020"/>
              <a:gd name="T38" fmla="*/ 2147483647 w 957"/>
              <a:gd name="T39" fmla="*/ 2147483647 h 1020"/>
              <a:gd name="T40" fmla="*/ 2147483647 w 957"/>
              <a:gd name="T41" fmla="*/ 2147483647 h 1020"/>
              <a:gd name="T42" fmla="*/ 2147483647 w 957"/>
              <a:gd name="T43" fmla="*/ 2147483647 h 1020"/>
              <a:gd name="T44" fmla="*/ 2147483647 w 957"/>
              <a:gd name="T45" fmla="*/ 2147483647 h 1020"/>
              <a:gd name="T46" fmla="*/ 2147483647 w 957"/>
              <a:gd name="T47" fmla="*/ 2147483647 h 1020"/>
              <a:gd name="T48" fmla="*/ 2147483647 w 957"/>
              <a:gd name="T49" fmla="*/ 2147483647 h 1020"/>
              <a:gd name="T50" fmla="*/ 2147483647 w 957"/>
              <a:gd name="T51" fmla="*/ 2147483647 h 1020"/>
              <a:gd name="T52" fmla="*/ 2147483647 w 957"/>
              <a:gd name="T53" fmla="*/ 2147483647 h 1020"/>
              <a:gd name="T54" fmla="*/ 2147483647 w 957"/>
              <a:gd name="T55" fmla="*/ 2147483647 h 1020"/>
              <a:gd name="T56" fmla="*/ 2147483647 w 957"/>
              <a:gd name="T57" fmla="*/ 2147483647 h 1020"/>
              <a:gd name="T58" fmla="*/ 2147483647 w 957"/>
              <a:gd name="T59" fmla="*/ 2147483647 h 1020"/>
              <a:gd name="T60" fmla="*/ 2147483647 w 957"/>
              <a:gd name="T61" fmla="*/ 2147483647 h 1020"/>
              <a:gd name="T62" fmla="*/ 2147483647 w 957"/>
              <a:gd name="T63" fmla="*/ 2147483647 h 1020"/>
              <a:gd name="T64" fmla="*/ 2147483647 w 957"/>
              <a:gd name="T65" fmla="*/ 2147483647 h 1020"/>
              <a:gd name="T66" fmla="*/ 2147483647 w 957"/>
              <a:gd name="T67" fmla="*/ 2147483647 h 1020"/>
              <a:gd name="T68" fmla="*/ 2147483647 w 957"/>
              <a:gd name="T69" fmla="*/ 2147483647 h 1020"/>
              <a:gd name="T70" fmla="*/ 2147483647 w 957"/>
              <a:gd name="T71" fmla="*/ 2147483647 h 1020"/>
              <a:gd name="T72" fmla="*/ 2147483647 w 957"/>
              <a:gd name="T73" fmla="*/ 2147483647 h 1020"/>
              <a:gd name="T74" fmla="*/ 2147483647 w 957"/>
              <a:gd name="T75" fmla="*/ 2147483647 h 1020"/>
              <a:gd name="T76" fmla="*/ 2147483647 w 957"/>
              <a:gd name="T77" fmla="*/ 2147483647 h 1020"/>
              <a:gd name="T78" fmla="*/ 2147483647 w 957"/>
              <a:gd name="T79" fmla="*/ 2147483647 h 1020"/>
              <a:gd name="T80" fmla="*/ 2147483647 w 957"/>
              <a:gd name="T81" fmla="*/ 2147483647 h 1020"/>
              <a:gd name="T82" fmla="*/ 2147483647 w 957"/>
              <a:gd name="T83" fmla="*/ 2147483647 h 1020"/>
              <a:gd name="T84" fmla="*/ 2147483647 w 957"/>
              <a:gd name="T85" fmla="*/ 2147483647 h 1020"/>
              <a:gd name="T86" fmla="*/ 2147483647 w 957"/>
              <a:gd name="T87" fmla="*/ 2147483647 h 1020"/>
              <a:gd name="T88" fmla="*/ 2147483647 w 957"/>
              <a:gd name="T89" fmla="*/ 2147483647 h 1020"/>
              <a:gd name="T90" fmla="*/ 2147483647 w 957"/>
              <a:gd name="T91" fmla="*/ 2147483647 h 1020"/>
              <a:gd name="T92" fmla="*/ 2147483647 w 957"/>
              <a:gd name="T93" fmla="*/ 2147483647 h 1020"/>
              <a:gd name="T94" fmla="*/ 2147483647 w 957"/>
              <a:gd name="T95" fmla="*/ 2147483647 h 1020"/>
              <a:gd name="T96" fmla="*/ 2147483647 w 957"/>
              <a:gd name="T97" fmla="*/ 2147483647 h 1020"/>
              <a:gd name="T98" fmla="*/ 2147483647 w 957"/>
              <a:gd name="T99" fmla="*/ 2147483647 h 1020"/>
              <a:gd name="T100" fmla="*/ 2147483647 w 957"/>
              <a:gd name="T101" fmla="*/ 2147483647 h 1020"/>
              <a:gd name="T102" fmla="*/ 2147483647 w 957"/>
              <a:gd name="T103" fmla="*/ 2147483647 h 1020"/>
              <a:gd name="T104" fmla="*/ 2147483647 w 957"/>
              <a:gd name="T105" fmla="*/ 2147483647 h 1020"/>
              <a:gd name="T106" fmla="*/ 2147483647 w 957"/>
              <a:gd name="T107" fmla="*/ 2147483647 h 1020"/>
              <a:gd name="T108" fmla="*/ 2147483647 w 957"/>
              <a:gd name="T109" fmla="*/ 2147483647 h 1020"/>
              <a:gd name="T110" fmla="*/ 2147483647 w 957"/>
              <a:gd name="T111" fmla="*/ 2147483647 h 1020"/>
              <a:gd name="T112" fmla="*/ 2147483647 w 957"/>
              <a:gd name="T113" fmla="*/ 2147483647 h 10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7"/>
              <a:gd name="T172" fmla="*/ 0 h 1020"/>
              <a:gd name="T173" fmla="*/ 957 w 957"/>
              <a:gd name="T174" fmla="*/ 1020 h 10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zh-CN" altLang="en-US"/>
          </a:p>
        </p:txBody>
      </p:sp>
      <p:sp>
        <p:nvSpPr>
          <p:cNvPr id="123919" name="Freeform 14"/>
          <p:cNvSpPr>
            <a:spLocks noEditPoints="1"/>
          </p:cNvSpPr>
          <p:nvPr/>
        </p:nvSpPr>
        <p:spPr bwMode="auto">
          <a:xfrm flipH="1">
            <a:off x="9986963" y="1152525"/>
            <a:ext cx="349250" cy="376238"/>
          </a:xfrm>
          <a:custGeom>
            <a:avLst/>
            <a:gdLst>
              <a:gd name="T0" fmla="*/ 2147483647 w 629"/>
              <a:gd name="T1" fmla="*/ 2147483647 h 680"/>
              <a:gd name="T2" fmla="*/ 2147483647 w 629"/>
              <a:gd name="T3" fmla="*/ 2147483647 h 680"/>
              <a:gd name="T4" fmla="*/ 2147483647 w 629"/>
              <a:gd name="T5" fmla="*/ 2147483647 h 680"/>
              <a:gd name="T6" fmla="*/ 2147483647 w 629"/>
              <a:gd name="T7" fmla="*/ 2147483647 h 680"/>
              <a:gd name="T8" fmla="*/ 0 w 629"/>
              <a:gd name="T9" fmla="*/ 2147483647 h 680"/>
              <a:gd name="T10" fmla="*/ 2147483647 w 629"/>
              <a:gd name="T11" fmla="*/ 2147483647 h 680"/>
              <a:gd name="T12" fmla="*/ 2147483647 w 629"/>
              <a:gd name="T13" fmla="*/ 2147483647 h 680"/>
              <a:gd name="T14" fmla="*/ 2147483647 w 629"/>
              <a:gd name="T15" fmla="*/ 2147483647 h 680"/>
              <a:gd name="T16" fmla="*/ 2147483647 w 629"/>
              <a:gd name="T17" fmla="*/ 2147483647 h 680"/>
              <a:gd name="T18" fmla="*/ 2147483647 w 629"/>
              <a:gd name="T19" fmla="*/ 2147483647 h 680"/>
              <a:gd name="T20" fmla="*/ 2147483647 w 629"/>
              <a:gd name="T21" fmla="*/ 2147483647 h 680"/>
              <a:gd name="T22" fmla="*/ 2147483647 w 629"/>
              <a:gd name="T23" fmla="*/ 2147483647 h 680"/>
              <a:gd name="T24" fmla="*/ 2147483647 w 629"/>
              <a:gd name="T25" fmla="*/ 2147483647 h 680"/>
              <a:gd name="T26" fmla="*/ 2147483647 w 629"/>
              <a:gd name="T27" fmla="*/ 2147483647 h 680"/>
              <a:gd name="T28" fmla="*/ 2147483647 w 629"/>
              <a:gd name="T29" fmla="*/ 2147483647 h 680"/>
              <a:gd name="T30" fmla="*/ 2147483647 w 629"/>
              <a:gd name="T31" fmla="*/ 2147483647 h 680"/>
              <a:gd name="T32" fmla="*/ 2147483647 w 629"/>
              <a:gd name="T33" fmla="*/ 2147483647 h 680"/>
              <a:gd name="T34" fmla="*/ 2147483647 w 629"/>
              <a:gd name="T35" fmla="*/ 2147483647 h 680"/>
              <a:gd name="T36" fmla="*/ 2147483647 w 629"/>
              <a:gd name="T37" fmla="*/ 2147483647 h 680"/>
              <a:gd name="T38" fmla="*/ 2147483647 w 629"/>
              <a:gd name="T39" fmla="*/ 2147483647 h 680"/>
              <a:gd name="T40" fmla="*/ 2147483647 w 629"/>
              <a:gd name="T41" fmla="*/ 2147483647 h 680"/>
              <a:gd name="T42" fmla="*/ 2147483647 w 629"/>
              <a:gd name="T43" fmla="*/ 2147483647 h 680"/>
              <a:gd name="T44" fmla="*/ 2147483647 w 629"/>
              <a:gd name="T45" fmla="*/ 2147483647 h 680"/>
              <a:gd name="T46" fmla="*/ 2147483647 w 629"/>
              <a:gd name="T47" fmla="*/ 2147483647 h 680"/>
              <a:gd name="T48" fmla="*/ 2147483647 w 629"/>
              <a:gd name="T49" fmla="*/ 2147483647 h 680"/>
              <a:gd name="T50" fmla="*/ 2147483647 w 629"/>
              <a:gd name="T51" fmla="*/ 2147483647 h 680"/>
              <a:gd name="T52" fmla="*/ 2147483647 w 629"/>
              <a:gd name="T53" fmla="*/ 2147483647 h 680"/>
              <a:gd name="T54" fmla="*/ 2147483647 w 629"/>
              <a:gd name="T55" fmla="*/ 2147483647 h 680"/>
              <a:gd name="T56" fmla="*/ 2147483647 w 629"/>
              <a:gd name="T57" fmla="*/ 2147483647 h 680"/>
              <a:gd name="T58" fmla="*/ 2147483647 w 629"/>
              <a:gd name="T59" fmla="*/ 2147483647 h 680"/>
              <a:gd name="T60" fmla="*/ 2147483647 w 629"/>
              <a:gd name="T61" fmla="*/ 2147483647 h 680"/>
              <a:gd name="T62" fmla="*/ 2147483647 w 629"/>
              <a:gd name="T63" fmla="*/ 2147483647 h 680"/>
              <a:gd name="T64" fmla="*/ 2147483647 w 629"/>
              <a:gd name="T65" fmla="*/ 2147483647 h 680"/>
              <a:gd name="T66" fmla="*/ 2147483647 w 629"/>
              <a:gd name="T67" fmla="*/ 2147483647 h 680"/>
              <a:gd name="T68" fmla="*/ 2147483647 w 629"/>
              <a:gd name="T69" fmla="*/ 2147483647 h 680"/>
              <a:gd name="T70" fmla="*/ 2147483647 w 629"/>
              <a:gd name="T71" fmla="*/ 2147483647 h 680"/>
              <a:gd name="T72" fmla="*/ 2147483647 w 629"/>
              <a:gd name="T73" fmla="*/ 2147483647 h 680"/>
              <a:gd name="T74" fmla="*/ 2147483647 w 629"/>
              <a:gd name="T75" fmla="*/ 2147483647 h 680"/>
              <a:gd name="T76" fmla="*/ 2147483647 w 629"/>
              <a:gd name="T77" fmla="*/ 2147483647 h 680"/>
              <a:gd name="T78" fmla="*/ 2147483647 w 629"/>
              <a:gd name="T79" fmla="*/ 2147483647 h 680"/>
              <a:gd name="T80" fmla="*/ 2147483647 w 629"/>
              <a:gd name="T81" fmla="*/ 2147483647 h 680"/>
              <a:gd name="T82" fmla="*/ 2147483647 w 629"/>
              <a:gd name="T83" fmla="*/ 2147483647 h 680"/>
              <a:gd name="T84" fmla="*/ 2147483647 w 629"/>
              <a:gd name="T85" fmla="*/ 2147483647 h 680"/>
              <a:gd name="T86" fmla="*/ 2147483647 w 629"/>
              <a:gd name="T87" fmla="*/ 2147483647 h 680"/>
              <a:gd name="T88" fmla="*/ 2147483647 w 629"/>
              <a:gd name="T89" fmla="*/ 2147483647 h 680"/>
              <a:gd name="T90" fmla="*/ 2147483647 w 629"/>
              <a:gd name="T91" fmla="*/ 2147483647 h 680"/>
              <a:gd name="T92" fmla="*/ 2147483647 w 629"/>
              <a:gd name="T93" fmla="*/ 2147483647 h 680"/>
              <a:gd name="T94" fmla="*/ 2147483647 w 629"/>
              <a:gd name="T95" fmla="*/ 2147483647 h 680"/>
              <a:gd name="T96" fmla="*/ 2147483647 w 629"/>
              <a:gd name="T97" fmla="*/ 2147483647 h 680"/>
              <a:gd name="T98" fmla="*/ 2147483647 w 629"/>
              <a:gd name="T99" fmla="*/ 2147483647 h 680"/>
              <a:gd name="T100" fmla="*/ 2147483647 w 629"/>
              <a:gd name="T101" fmla="*/ 2147483647 h 680"/>
              <a:gd name="T102" fmla="*/ 2147483647 w 629"/>
              <a:gd name="T103" fmla="*/ 2147483647 h 680"/>
              <a:gd name="T104" fmla="*/ 2147483647 w 629"/>
              <a:gd name="T105" fmla="*/ 2147483647 h 680"/>
              <a:gd name="T106" fmla="*/ 2147483647 w 629"/>
              <a:gd name="T107" fmla="*/ 2147483647 h 680"/>
              <a:gd name="T108" fmla="*/ 2147483647 w 629"/>
              <a:gd name="T109" fmla="*/ 2147483647 h 680"/>
              <a:gd name="T110" fmla="*/ 2147483647 w 629"/>
              <a:gd name="T111" fmla="*/ 2147483647 h 680"/>
              <a:gd name="T112" fmla="*/ 2147483647 w 629"/>
              <a:gd name="T113" fmla="*/ 2147483647 h 680"/>
              <a:gd name="T114" fmla="*/ 2147483647 w 629"/>
              <a:gd name="T115" fmla="*/ 2147483647 h 680"/>
              <a:gd name="T116" fmla="*/ 2147483647 w 629"/>
              <a:gd name="T117" fmla="*/ 2147483647 h 680"/>
              <a:gd name="T118" fmla="*/ 2147483647 w 629"/>
              <a:gd name="T119" fmla="*/ 2147483647 h 680"/>
              <a:gd name="T120" fmla="*/ 2147483647 w 629"/>
              <a:gd name="T121" fmla="*/ 2147483647 h 680"/>
              <a:gd name="T122" fmla="*/ 2147483647 w 629"/>
              <a:gd name="T123" fmla="*/ 2147483647 h 680"/>
              <a:gd name="T124" fmla="*/ 2147483647 w 629"/>
              <a:gd name="T125" fmla="*/ 2147483647 h 6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9"/>
              <a:gd name="T190" fmla="*/ 0 h 680"/>
              <a:gd name="T191" fmla="*/ 629 w 629"/>
              <a:gd name="T192" fmla="*/ 680 h 6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9" h="680">
                <a:moveTo>
                  <a:pt x="604" y="551"/>
                </a:moveTo>
                <a:cubicBezTo>
                  <a:pt x="592" y="540"/>
                  <a:pt x="577" y="531"/>
                  <a:pt x="560" y="523"/>
                </a:cubicBezTo>
                <a:cubicBezTo>
                  <a:pt x="549" y="518"/>
                  <a:pt x="537" y="514"/>
                  <a:pt x="524" y="509"/>
                </a:cubicBezTo>
                <a:cubicBezTo>
                  <a:pt x="519" y="508"/>
                  <a:pt x="514" y="506"/>
                  <a:pt x="509" y="504"/>
                </a:cubicBezTo>
                <a:cubicBezTo>
                  <a:pt x="515" y="499"/>
                  <a:pt x="520" y="493"/>
                  <a:pt x="524" y="486"/>
                </a:cubicBezTo>
                <a:cubicBezTo>
                  <a:pt x="530" y="475"/>
                  <a:pt x="533" y="464"/>
                  <a:pt x="533" y="451"/>
                </a:cubicBezTo>
                <a:cubicBezTo>
                  <a:pt x="533" y="438"/>
                  <a:pt x="530" y="426"/>
                  <a:pt x="524" y="416"/>
                </a:cubicBezTo>
                <a:cubicBezTo>
                  <a:pt x="523" y="413"/>
                  <a:pt x="520" y="409"/>
                  <a:pt x="518" y="406"/>
                </a:cubicBezTo>
                <a:cubicBezTo>
                  <a:pt x="520" y="405"/>
                  <a:pt x="522" y="403"/>
                  <a:pt x="524" y="402"/>
                </a:cubicBezTo>
                <a:cubicBezTo>
                  <a:pt x="540" y="389"/>
                  <a:pt x="551" y="369"/>
                  <a:pt x="551" y="346"/>
                </a:cubicBezTo>
                <a:cubicBezTo>
                  <a:pt x="551" y="325"/>
                  <a:pt x="541" y="305"/>
                  <a:pt x="527" y="293"/>
                </a:cubicBezTo>
                <a:cubicBezTo>
                  <a:pt x="528" y="287"/>
                  <a:pt x="529" y="281"/>
                  <a:pt x="529" y="274"/>
                </a:cubicBezTo>
                <a:cubicBezTo>
                  <a:pt x="529" y="265"/>
                  <a:pt x="527" y="256"/>
                  <a:pt x="524" y="248"/>
                </a:cubicBezTo>
                <a:cubicBezTo>
                  <a:pt x="520" y="237"/>
                  <a:pt x="514" y="228"/>
                  <a:pt x="505" y="221"/>
                </a:cubicBezTo>
                <a:cubicBezTo>
                  <a:pt x="505" y="220"/>
                  <a:pt x="504" y="219"/>
                  <a:pt x="503" y="219"/>
                </a:cubicBezTo>
                <a:cubicBezTo>
                  <a:pt x="506" y="157"/>
                  <a:pt x="486" y="108"/>
                  <a:pt x="456" y="73"/>
                </a:cubicBezTo>
                <a:cubicBezTo>
                  <a:pt x="451" y="67"/>
                  <a:pt x="446" y="62"/>
                  <a:pt x="440" y="56"/>
                </a:cubicBezTo>
                <a:cubicBezTo>
                  <a:pt x="430" y="47"/>
                  <a:pt x="420" y="39"/>
                  <a:pt x="409" y="33"/>
                </a:cubicBezTo>
                <a:cubicBezTo>
                  <a:pt x="397" y="24"/>
                  <a:pt x="383" y="18"/>
                  <a:pt x="370" y="13"/>
                </a:cubicBezTo>
                <a:cubicBezTo>
                  <a:pt x="355" y="7"/>
                  <a:pt x="340" y="4"/>
                  <a:pt x="326" y="2"/>
                </a:cubicBezTo>
                <a:cubicBezTo>
                  <a:pt x="322" y="1"/>
                  <a:pt x="318" y="1"/>
                  <a:pt x="314" y="1"/>
                </a:cubicBezTo>
                <a:cubicBezTo>
                  <a:pt x="302" y="0"/>
                  <a:pt x="291" y="1"/>
                  <a:pt x="282" y="3"/>
                </a:cubicBezTo>
                <a:cubicBezTo>
                  <a:pt x="269" y="5"/>
                  <a:pt x="259" y="10"/>
                  <a:pt x="251" y="16"/>
                </a:cubicBezTo>
                <a:cubicBezTo>
                  <a:pt x="247" y="16"/>
                  <a:pt x="243" y="17"/>
                  <a:pt x="239" y="17"/>
                </a:cubicBezTo>
                <a:cubicBezTo>
                  <a:pt x="226" y="20"/>
                  <a:pt x="214" y="25"/>
                  <a:pt x="203" y="32"/>
                </a:cubicBezTo>
                <a:cubicBezTo>
                  <a:pt x="195" y="38"/>
                  <a:pt x="187" y="45"/>
                  <a:pt x="179" y="53"/>
                </a:cubicBezTo>
                <a:cubicBezTo>
                  <a:pt x="176" y="57"/>
                  <a:pt x="173" y="60"/>
                  <a:pt x="170" y="64"/>
                </a:cubicBezTo>
                <a:cubicBezTo>
                  <a:pt x="146" y="96"/>
                  <a:pt x="130" y="140"/>
                  <a:pt x="124" y="184"/>
                </a:cubicBezTo>
                <a:cubicBezTo>
                  <a:pt x="122" y="194"/>
                  <a:pt x="122" y="203"/>
                  <a:pt x="121" y="212"/>
                </a:cubicBezTo>
                <a:cubicBezTo>
                  <a:pt x="115" y="215"/>
                  <a:pt x="109" y="220"/>
                  <a:pt x="105" y="225"/>
                </a:cubicBezTo>
                <a:cubicBezTo>
                  <a:pt x="93" y="238"/>
                  <a:pt x="85" y="255"/>
                  <a:pt x="85" y="274"/>
                </a:cubicBezTo>
                <a:cubicBezTo>
                  <a:pt x="85" y="279"/>
                  <a:pt x="86" y="284"/>
                  <a:pt x="87" y="289"/>
                </a:cubicBezTo>
                <a:cubicBezTo>
                  <a:pt x="80" y="294"/>
                  <a:pt x="74" y="300"/>
                  <a:pt x="69" y="308"/>
                </a:cubicBezTo>
                <a:cubicBezTo>
                  <a:pt x="62" y="319"/>
                  <a:pt x="58" y="332"/>
                  <a:pt x="58" y="346"/>
                </a:cubicBezTo>
                <a:cubicBezTo>
                  <a:pt x="58" y="360"/>
                  <a:pt x="62" y="373"/>
                  <a:pt x="69" y="384"/>
                </a:cubicBezTo>
                <a:cubicBezTo>
                  <a:pt x="77" y="398"/>
                  <a:pt x="90" y="408"/>
                  <a:pt x="105" y="413"/>
                </a:cubicBezTo>
                <a:cubicBezTo>
                  <a:pt x="108" y="414"/>
                  <a:pt x="112" y="415"/>
                  <a:pt x="116" y="415"/>
                </a:cubicBezTo>
                <a:cubicBezTo>
                  <a:pt x="110" y="426"/>
                  <a:pt x="107" y="438"/>
                  <a:pt x="107" y="451"/>
                </a:cubicBezTo>
                <a:cubicBezTo>
                  <a:pt x="107" y="469"/>
                  <a:pt x="113" y="485"/>
                  <a:pt x="124" y="497"/>
                </a:cubicBezTo>
                <a:cubicBezTo>
                  <a:pt x="125" y="499"/>
                  <a:pt x="126" y="500"/>
                  <a:pt x="128" y="502"/>
                </a:cubicBezTo>
                <a:cubicBezTo>
                  <a:pt x="124" y="503"/>
                  <a:pt x="124" y="503"/>
                  <a:pt x="124" y="503"/>
                </a:cubicBezTo>
                <a:cubicBezTo>
                  <a:pt x="117" y="505"/>
                  <a:pt x="111" y="507"/>
                  <a:pt x="105" y="509"/>
                </a:cubicBezTo>
                <a:cubicBezTo>
                  <a:pt x="92" y="514"/>
                  <a:pt x="80" y="518"/>
                  <a:pt x="69" y="523"/>
                </a:cubicBezTo>
                <a:cubicBezTo>
                  <a:pt x="52" y="531"/>
                  <a:pt x="37" y="540"/>
                  <a:pt x="26" y="551"/>
                </a:cubicBezTo>
                <a:cubicBezTo>
                  <a:pt x="9" y="567"/>
                  <a:pt x="0" y="588"/>
                  <a:pt x="0" y="618"/>
                </a:cubicBezTo>
                <a:cubicBezTo>
                  <a:pt x="1" y="638"/>
                  <a:pt x="9" y="659"/>
                  <a:pt x="21" y="680"/>
                </a:cubicBezTo>
                <a:cubicBezTo>
                  <a:pt x="26" y="680"/>
                  <a:pt x="26" y="680"/>
                  <a:pt x="26" y="680"/>
                </a:cubicBezTo>
                <a:cubicBezTo>
                  <a:pt x="69" y="680"/>
                  <a:pt x="69" y="680"/>
                  <a:pt x="69" y="680"/>
                </a:cubicBezTo>
                <a:cubicBezTo>
                  <a:pt x="105" y="680"/>
                  <a:pt x="105" y="680"/>
                  <a:pt x="105" y="680"/>
                </a:cubicBezTo>
                <a:cubicBezTo>
                  <a:pt x="124" y="680"/>
                  <a:pt x="124" y="680"/>
                  <a:pt x="124" y="680"/>
                </a:cubicBezTo>
                <a:cubicBezTo>
                  <a:pt x="170" y="680"/>
                  <a:pt x="170" y="680"/>
                  <a:pt x="170" y="680"/>
                </a:cubicBezTo>
                <a:cubicBezTo>
                  <a:pt x="179" y="680"/>
                  <a:pt x="179" y="680"/>
                  <a:pt x="179" y="680"/>
                </a:cubicBezTo>
                <a:cubicBezTo>
                  <a:pt x="203" y="680"/>
                  <a:pt x="203" y="680"/>
                  <a:pt x="203" y="680"/>
                </a:cubicBezTo>
                <a:cubicBezTo>
                  <a:pt x="239" y="680"/>
                  <a:pt x="239" y="680"/>
                  <a:pt x="239" y="680"/>
                </a:cubicBezTo>
                <a:cubicBezTo>
                  <a:pt x="282" y="680"/>
                  <a:pt x="282" y="680"/>
                  <a:pt x="282" y="680"/>
                </a:cubicBezTo>
                <a:cubicBezTo>
                  <a:pt x="314" y="680"/>
                  <a:pt x="314" y="680"/>
                  <a:pt x="314" y="680"/>
                </a:cubicBezTo>
                <a:cubicBezTo>
                  <a:pt x="326" y="680"/>
                  <a:pt x="326" y="680"/>
                  <a:pt x="326" y="680"/>
                </a:cubicBezTo>
                <a:cubicBezTo>
                  <a:pt x="370" y="680"/>
                  <a:pt x="370" y="680"/>
                  <a:pt x="370" y="680"/>
                </a:cubicBezTo>
                <a:cubicBezTo>
                  <a:pt x="409" y="680"/>
                  <a:pt x="409" y="680"/>
                  <a:pt x="409" y="680"/>
                </a:cubicBezTo>
                <a:cubicBezTo>
                  <a:pt x="440" y="680"/>
                  <a:pt x="440" y="680"/>
                  <a:pt x="440" y="680"/>
                </a:cubicBezTo>
                <a:cubicBezTo>
                  <a:pt x="456" y="680"/>
                  <a:pt x="456" y="680"/>
                  <a:pt x="456" y="680"/>
                </a:cubicBezTo>
                <a:cubicBezTo>
                  <a:pt x="505" y="680"/>
                  <a:pt x="505" y="680"/>
                  <a:pt x="505" y="680"/>
                </a:cubicBezTo>
                <a:cubicBezTo>
                  <a:pt x="524" y="680"/>
                  <a:pt x="524" y="680"/>
                  <a:pt x="524" y="680"/>
                </a:cubicBezTo>
                <a:cubicBezTo>
                  <a:pt x="560" y="680"/>
                  <a:pt x="560" y="680"/>
                  <a:pt x="560" y="680"/>
                </a:cubicBezTo>
                <a:cubicBezTo>
                  <a:pt x="604" y="680"/>
                  <a:pt x="604" y="680"/>
                  <a:pt x="604" y="680"/>
                </a:cubicBezTo>
                <a:cubicBezTo>
                  <a:pt x="608" y="680"/>
                  <a:pt x="608" y="680"/>
                  <a:pt x="608" y="680"/>
                </a:cubicBezTo>
                <a:cubicBezTo>
                  <a:pt x="620" y="659"/>
                  <a:pt x="628" y="638"/>
                  <a:pt x="629" y="618"/>
                </a:cubicBezTo>
                <a:cubicBezTo>
                  <a:pt x="629" y="588"/>
                  <a:pt x="620" y="567"/>
                  <a:pt x="604" y="551"/>
                </a:cubicBezTo>
                <a:close/>
                <a:moveTo>
                  <a:pt x="29" y="570"/>
                </a:moveTo>
                <a:cubicBezTo>
                  <a:pt x="29" y="570"/>
                  <a:pt x="29" y="570"/>
                  <a:pt x="29" y="570"/>
                </a:cubicBezTo>
                <a:cubicBezTo>
                  <a:pt x="28" y="570"/>
                  <a:pt x="28" y="570"/>
                  <a:pt x="28" y="570"/>
                </a:cubicBezTo>
                <a:cubicBezTo>
                  <a:pt x="28" y="570"/>
                  <a:pt x="28" y="570"/>
                  <a:pt x="28" y="570"/>
                </a:cubicBezTo>
                <a:cubicBezTo>
                  <a:pt x="28" y="570"/>
                  <a:pt x="28" y="570"/>
                  <a:pt x="28" y="570"/>
                </a:cubicBezTo>
                <a:cubicBezTo>
                  <a:pt x="27" y="570"/>
                  <a:pt x="27" y="570"/>
                  <a:pt x="27" y="570"/>
                </a:cubicBezTo>
                <a:cubicBezTo>
                  <a:pt x="27" y="570"/>
                  <a:pt x="27" y="570"/>
                  <a:pt x="27" y="570"/>
                </a:cubicBezTo>
                <a:cubicBezTo>
                  <a:pt x="27" y="570"/>
                  <a:pt x="27" y="570"/>
                  <a:pt x="27" y="570"/>
                </a:cubicBezTo>
                <a:cubicBezTo>
                  <a:pt x="26" y="570"/>
                  <a:pt x="26" y="570"/>
                  <a:pt x="26" y="570"/>
                </a:cubicBezTo>
                <a:cubicBezTo>
                  <a:pt x="26" y="570"/>
                  <a:pt x="26" y="570"/>
                  <a:pt x="26" y="570"/>
                </a:cubicBezTo>
                <a:cubicBezTo>
                  <a:pt x="26" y="570"/>
                  <a:pt x="26" y="570"/>
                  <a:pt x="26" y="570"/>
                </a:cubicBezTo>
                <a:cubicBezTo>
                  <a:pt x="26" y="570"/>
                  <a:pt x="26" y="570"/>
                  <a:pt x="26" y="570"/>
                </a:cubicBezTo>
                <a:cubicBezTo>
                  <a:pt x="25" y="570"/>
                  <a:pt x="25" y="570"/>
                  <a:pt x="25" y="570"/>
                </a:cubicBezTo>
                <a:cubicBezTo>
                  <a:pt x="25" y="570"/>
                  <a:pt x="25" y="570"/>
                  <a:pt x="25" y="570"/>
                </a:cubicBezTo>
                <a:cubicBezTo>
                  <a:pt x="25" y="570"/>
                  <a:pt x="25" y="570"/>
                  <a:pt x="25" y="570"/>
                </a:cubicBezTo>
                <a:cubicBezTo>
                  <a:pt x="24" y="570"/>
                  <a:pt x="24" y="570"/>
                  <a:pt x="24" y="570"/>
                </a:cubicBezTo>
                <a:cubicBezTo>
                  <a:pt x="24" y="570"/>
                  <a:pt x="24" y="570"/>
                  <a:pt x="24" y="570"/>
                </a:cubicBezTo>
                <a:cubicBezTo>
                  <a:pt x="24" y="570"/>
                  <a:pt x="24" y="570"/>
                  <a:pt x="24" y="570"/>
                </a:cubicBezTo>
                <a:cubicBezTo>
                  <a:pt x="23" y="570"/>
                  <a:pt x="23" y="570"/>
                  <a:pt x="23" y="570"/>
                </a:cubicBezTo>
                <a:cubicBezTo>
                  <a:pt x="23" y="570"/>
                  <a:pt x="23" y="570"/>
                  <a:pt x="23" y="570"/>
                </a:cubicBezTo>
                <a:cubicBezTo>
                  <a:pt x="23" y="570"/>
                  <a:pt x="23" y="570"/>
                  <a:pt x="23" y="570"/>
                </a:cubicBezTo>
                <a:cubicBezTo>
                  <a:pt x="22" y="570"/>
                  <a:pt x="22" y="570"/>
                  <a:pt x="22" y="570"/>
                </a:cubicBezTo>
                <a:cubicBezTo>
                  <a:pt x="22" y="570"/>
                  <a:pt x="22" y="570"/>
                  <a:pt x="22" y="570"/>
                </a:cubicBezTo>
                <a:cubicBezTo>
                  <a:pt x="22" y="570"/>
                  <a:pt x="22" y="570"/>
                  <a:pt x="22" y="570"/>
                </a:cubicBezTo>
                <a:cubicBezTo>
                  <a:pt x="20" y="570"/>
                  <a:pt x="18" y="568"/>
                  <a:pt x="18" y="566"/>
                </a:cubicBezTo>
                <a:cubicBezTo>
                  <a:pt x="18" y="564"/>
                  <a:pt x="20" y="562"/>
                  <a:pt x="22" y="562"/>
                </a:cubicBezTo>
                <a:cubicBezTo>
                  <a:pt x="22" y="562"/>
                  <a:pt x="22" y="562"/>
                  <a:pt x="22" y="562"/>
                </a:cubicBezTo>
                <a:cubicBezTo>
                  <a:pt x="22" y="562"/>
                  <a:pt x="22" y="562"/>
                  <a:pt x="22" y="562"/>
                </a:cubicBezTo>
                <a:cubicBezTo>
                  <a:pt x="23" y="562"/>
                  <a:pt x="23" y="562"/>
                  <a:pt x="23" y="562"/>
                </a:cubicBezTo>
                <a:cubicBezTo>
                  <a:pt x="23" y="562"/>
                  <a:pt x="23" y="562"/>
                  <a:pt x="23" y="562"/>
                </a:cubicBezTo>
                <a:cubicBezTo>
                  <a:pt x="23" y="562"/>
                  <a:pt x="23" y="562"/>
                  <a:pt x="23" y="562"/>
                </a:cubicBezTo>
                <a:cubicBezTo>
                  <a:pt x="24" y="562"/>
                  <a:pt x="24" y="562"/>
                  <a:pt x="24" y="562"/>
                </a:cubicBezTo>
                <a:cubicBezTo>
                  <a:pt x="24" y="562"/>
                  <a:pt x="24" y="562"/>
                  <a:pt x="24" y="562"/>
                </a:cubicBezTo>
                <a:cubicBezTo>
                  <a:pt x="24" y="562"/>
                  <a:pt x="24" y="562"/>
                  <a:pt x="24" y="562"/>
                </a:cubicBezTo>
                <a:cubicBezTo>
                  <a:pt x="25" y="562"/>
                  <a:pt x="25" y="562"/>
                  <a:pt x="25" y="562"/>
                </a:cubicBezTo>
                <a:cubicBezTo>
                  <a:pt x="25" y="562"/>
                  <a:pt x="25" y="562"/>
                  <a:pt x="25" y="562"/>
                </a:cubicBezTo>
                <a:cubicBezTo>
                  <a:pt x="25" y="562"/>
                  <a:pt x="25" y="562"/>
                  <a:pt x="25" y="562"/>
                </a:cubicBezTo>
                <a:cubicBezTo>
                  <a:pt x="26" y="562"/>
                  <a:pt x="26" y="562"/>
                  <a:pt x="26" y="562"/>
                </a:cubicBezTo>
                <a:cubicBezTo>
                  <a:pt x="26" y="562"/>
                  <a:pt x="26" y="562"/>
                  <a:pt x="26" y="562"/>
                </a:cubicBezTo>
                <a:cubicBezTo>
                  <a:pt x="26" y="562"/>
                  <a:pt x="26" y="562"/>
                  <a:pt x="26" y="562"/>
                </a:cubicBezTo>
                <a:cubicBezTo>
                  <a:pt x="27" y="562"/>
                  <a:pt x="27" y="562"/>
                  <a:pt x="27" y="562"/>
                </a:cubicBezTo>
                <a:cubicBezTo>
                  <a:pt x="27" y="562"/>
                  <a:pt x="27" y="562"/>
                  <a:pt x="27" y="562"/>
                </a:cubicBezTo>
                <a:cubicBezTo>
                  <a:pt x="27" y="562"/>
                  <a:pt x="27" y="562"/>
                  <a:pt x="27" y="562"/>
                </a:cubicBezTo>
                <a:cubicBezTo>
                  <a:pt x="28" y="562"/>
                  <a:pt x="28" y="562"/>
                  <a:pt x="28" y="562"/>
                </a:cubicBezTo>
                <a:cubicBezTo>
                  <a:pt x="28" y="562"/>
                  <a:pt x="28" y="562"/>
                  <a:pt x="28" y="562"/>
                </a:cubicBezTo>
                <a:cubicBezTo>
                  <a:pt x="29" y="562"/>
                  <a:pt x="29" y="562"/>
                  <a:pt x="29" y="562"/>
                </a:cubicBezTo>
                <a:cubicBezTo>
                  <a:pt x="29" y="562"/>
                  <a:pt x="29" y="562"/>
                  <a:pt x="29" y="562"/>
                </a:cubicBezTo>
                <a:cubicBezTo>
                  <a:pt x="29" y="562"/>
                  <a:pt x="29" y="562"/>
                  <a:pt x="29" y="562"/>
                </a:cubicBezTo>
                <a:cubicBezTo>
                  <a:pt x="29" y="562"/>
                  <a:pt x="29" y="562"/>
                  <a:pt x="29" y="562"/>
                </a:cubicBezTo>
                <a:cubicBezTo>
                  <a:pt x="30" y="562"/>
                  <a:pt x="30" y="562"/>
                  <a:pt x="30" y="562"/>
                </a:cubicBezTo>
                <a:cubicBezTo>
                  <a:pt x="34" y="563"/>
                  <a:pt x="34" y="570"/>
                  <a:pt x="29" y="570"/>
                </a:cubicBezTo>
                <a:close/>
                <a:moveTo>
                  <a:pt x="71" y="581"/>
                </a:moveTo>
                <a:cubicBezTo>
                  <a:pt x="70" y="581"/>
                  <a:pt x="70" y="581"/>
                  <a:pt x="70" y="581"/>
                </a:cubicBezTo>
                <a:cubicBezTo>
                  <a:pt x="70" y="580"/>
                  <a:pt x="70" y="580"/>
                  <a:pt x="70" y="580"/>
                </a:cubicBezTo>
                <a:cubicBezTo>
                  <a:pt x="69" y="580"/>
                  <a:pt x="69" y="580"/>
                  <a:pt x="69" y="580"/>
                </a:cubicBezTo>
                <a:cubicBezTo>
                  <a:pt x="69" y="580"/>
                  <a:pt x="69" y="580"/>
                  <a:pt x="69" y="580"/>
                </a:cubicBezTo>
                <a:cubicBezTo>
                  <a:pt x="69" y="580"/>
                  <a:pt x="69" y="580"/>
                  <a:pt x="69" y="580"/>
                </a:cubicBezTo>
                <a:cubicBezTo>
                  <a:pt x="68" y="580"/>
                  <a:pt x="68" y="580"/>
                  <a:pt x="68" y="580"/>
                </a:cubicBezTo>
                <a:cubicBezTo>
                  <a:pt x="68" y="579"/>
                  <a:pt x="68" y="579"/>
                  <a:pt x="68" y="579"/>
                </a:cubicBezTo>
                <a:cubicBezTo>
                  <a:pt x="67" y="579"/>
                  <a:pt x="67" y="579"/>
                  <a:pt x="67" y="579"/>
                </a:cubicBezTo>
                <a:cubicBezTo>
                  <a:pt x="67" y="579"/>
                  <a:pt x="67" y="579"/>
                  <a:pt x="67" y="579"/>
                </a:cubicBezTo>
                <a:cubicBezTo>
                  <a:pt x="66" y="579"/>
                  <a:pt x="66" y="579"/>
                  <a:pt x="66" y="579"/>
                </a:cubicBezTo>
                <a:cubicBezTo>
                  <a:pt x="66" y="579"/>
                  <a:pt x="66" y="579"/>
                  <a:pt x="66" y="579"/>
                </a:cubicBezTo>
                <a:cubicBezTo>
                  <a:pt x="65" y="578"/>
                  <a:pt x="65" y="578"/>
                  <a:pt x="65" y="578"/>
                </a:cubicBezTo>
                <a:cubicBezTo>
                  <a:pt x="65" y="578"/>
                  <a:pt x="65" y="578"/>
                  <a:pt x="65" y="578"/>
                </a:cubicBezTo>
                <a:cubicBezTo>
                  <a:pt x="64" y="578"/>
                  <a:pt x="64" y="578"/>
                  <a:pt x="64" y="578"/>
                </a:cubicBezTo>
                <a:cubicBezTo>
                  <a:pt x="64" y="578"/>
                  <a:pt x="64" y="578"/>
                  <a:pt x="64" y="578"/>
                </a:cubicBezTo>
                <a:cubicBezTo>
                  <a:pt x="60" y="575"/>
                  <a:pt x="63" y="569"/>
                  <a:pt x="67" y="571"/>
                </a:cubicBezTo>
                <a:cubicBezTo>
                  <a:pt x="67" y="571"/>
                  <a:pt x="67" y="571"/>
                  <a:pt x="67" y="571"/>
                </a:cubicBezTo>
                <a:cubicBezTo>
                  <a:pt x="68" y="571"/>
                  <a:pt x="68" y="571"/>
                  <a:pt x="68" y="571"/>
                </a:cubicBezTo>
                <a:cubicBezTo>
                  <a:pt x="68" y="571"/>
                  <a:pt x="68" y="571"/>
                  <a:pt x="68" y="571"/>
                </a:cubicBezTo>
                <a:cubicBezTo>
                  <a:pt x="69" y="571"/>
                  <a:pt x="69" y="571"/>
                  <a:pt x="69" y="571"/>
                </a:cubicBezTo>
                <a:cubicBezTo>
                  <a:pt x="69" y="571"/>
                  <a:pt x="69" y="571"/>
                  <a:pt x="69" y="571"/>
                </a:cubicBezTo>
                <a:cubicBezTo>
                  <a:pt x="70" y="572"/>
                  <a:pt x="70" y="572"/>
                  <a:pt x="70" y="572"/>
                </a:cubicBezTo>
                <a:cubicBezTo>
                  <a:pt x="70" y="572"/>
                  <a:pt x="70" y="572"/>
                  <a:pt x="70" y="572"/>
                </a:cubicBezTo>
                <a:cubicBezTo>
                  <a:pt x="71" y="572"/>
                  <a:pt x="71" y="572"/>
                  <a:pt x="71" y="572"/>
                </a:cubicBezTo>
                <a:cubicBezTo>
                  <a:pt x="71" y="572"/>
                  <a:pt x="71" y="572"/>
                  <a:pt x="71" y="572"/>
                </a:cubicBezTo>
                <a:cubicBezTo>
                  <a:pt x="72" y="573"/>
                  <a:pt x="72" y="573"/>
                  <a:pt x="72" y="573"/>
                </a:cubicBezTo>
                <a:cubicBezTo>
                  <a:pt x="72" y="573"/>
                  <a:pt x="72" y="573"/>
                  <a:pt x="72" y="573"/>
                </a:cubicBezTo>
                <a:cubicBezTo>
                  <a:pt x="73" y="573"/>
                  <a:pt x="73" y="573"/>
                  <a:pt x="73" y="573"/>
                </a:cubicBezTo>
                <a:cubicBezTo>
                  <a:pt x="73" y="574"/>
                  <a:pt x="73" y="574"/>
                  <a:pt x="73" y="574"/>
                </a:cubicBezTo>
                <a:cubicBezTo>
                  <a:pt x="74" y="574"/>
                  <a:pt x="74" y="574"/>
                  <a:pt x="74" y="574"/>
                </a:cubicBezTo>
                <a:cubicBezTo>
                  <a:pt x="74" y="574"/>
                  <a:pt x="74" y="574"/>
                  <a:pt x="75" y="574"/>
                </a:cubicBezTo>
                <a:cubicBezTo>
                  <a:pt x="78" y="577"/>
                  <a:pt x="75" y="583"/>
                  <a:pt x="71" y="581"/>
                </a:cubicBezTo>
                <a:close/>
                <a:moveTo>
                  <a:pt x="105" y="610"/>
                </a:moveTo>
                <a:cubicBezTo>
                  <a:pt x="104" y="609"/>
                  <a:pt x="104" y="609"/>
                  <a:pt x="104" y="609"/>
                </a:cubicBezTo>
                <a:cubicBezTo>
                  <a:pt x="104" y="608"/>
                  <a:pt x="104" y="608"/>
                  <a:pt x="104" y="608"/>
                </a:cubicBezTo>
                <a:cubicBezTo>
                  <a:pt x="103" y="608"/>
                  <a:pt x="103" y="608"/>
                  <a:pt x="103" y="608"/>
                </a:cubicBezTo>
                <a:cubicBezTo>
                  <a:pt x="103" y="607"/>
                  <a:pt x="103" y="607"/>
                  <a:pt x="103" y="607"/>
                </a:cubicBezTo>
                <a:cubicBezTo>
                  <a:pt x="102" y="607"/>
                  <a:pt x="102" y="607"/>
                  <a:pt x="102" y="607"/>
                </a:cubicBezTo>
                <a:cubicBezTo>
                  <a:pt x="102" y="606"/>
                  <a:pt x="102" y="606"/>
                  <a:pt x="102" y="606"/>
                </a:cubicBezTo>
                <a:cubicBezTo>
                  <a:pt x="102" y="606"/>
                  <a:pt x="102" y="606"/>
                  <a:pt x="102" y="606"/>
                </a:cubicBezTo>
                <a:cubicBezTo>
                  <a:pt x="101" y="605"/>
                  <a:pt x="101" y="605"/>
                  <a:pt x="101" y="605"/>
                </a:cubicBezTo>
                <a:cubicBezTo>
                  <a:pt x="101" y="604"/>
                  <a:pt x="101" y="604"/>
                  <a:pt x="101" y="604"/>
                </a:cubicBezTo>
                <a:cubicBezTo>
                  <a:pt x="100" y="604"/>
                  <a:pt x="100" y="604"/>
                  <a:pt x="100" y="604"/>
                </a:cubicBezTo>
                <a:cubicBezTo>
                  <a:pt x="100" y="603"/>
                  <a:pt x="100" y="603"/>
                  <a:pt x="100" y="603"/>
                </a:cubicBezTo>
                <a:cubicBezTo>
                  <a:pt x="99" y="603"/>
                  <a:pt x="99" y="603"/>
                  <a:pt x="99" y="603"/>
                </a:cubicBezTo>
                <a:cubicBezTo>
                  <a:pt x="99" y="603"/>
                  <a:pt x="99" y="602"/>
                  <a:pt x="99" y="602"/>
                </a:cubicBezTo>
                <a:cubicBezTo>
                  <a:pt x="97" y="598"/>
                  <a:pt x="102" y="595"/>
                  <a:pt x="105" y="597"/>
                </a:cubicBezTo>
                <a:cubicBezTo>
                  <a:pt x="105" y="597"/>
                  <a:pt x="105" y="598"/>
                  <a:pt x="105" y="598"/>
                </a:cubicBezTo>
                <a:cubicBezTo>
                  <a:pt x="105" y="598"/>
                  <a:pt x="105" y="598"/>
                  <a:pt x="105" y="598"/>
                </a:cubicBezTo>
                <a:cubicBezTo>
                  <a:pt x="106" y="599"/>
                  <a:pt x="106" y="599"/>
                  <a:pt x="106" y="599"/>
                </a:cubicBezTo>
                <a:cubicBezTo>
                  <a:pt x="106" y="599"/>
                  <a:pt x="106" y="599"/>
                  <a:pt x="106" y="599"/>
                </a:cubicBezTo>
                <a:cubicBezTo>
                  <a:pt x="107" y="600"/>
                  <a:pt x="107" y="600"/>
                  <a:pt x="107" y="600"/>
                </a:cubicBezTo>
                <a:cubicBezTo>
                  <a:pt x="107" y="601"/>
                  <a:pt x="107" y="601"/>
                  <a:pt x="107" y="601"/>
                </a:cubicBezTo>
                <a:cubicBezTo>
                  <a:pt x="108" y="601"/>
                  <a:pt x="108" y="601"/>
                  <a:pt x="108" y="601"/>
                </a:cubicBezTo>
                <a:cubicBezTo>
                  <a:pt x="108" y="602"/>
                  <a:pt x="108" y="602"/>
                  <a:pt x="108" y="602"/>
                </a:cubicBezTo>
                <a:cubicBezTo>
                  <a:pt x="109" y="602"/>
                  <a:pt x="109" y="602"/>
                  <a:pt x="109" y="602"/>
                </a:cubicBezTo>
                <a:cubicBezTo>
                  <a:pt x="109" y="603"/>
                  <a:pt x="109" y="603"/>
                  <a:pt x="109" y="603"/>
                </a:cubicBezTo>
                <a:cubicBezTo>
                  <a:pt x="110" y="604"/>
                  <a:pt x="110" y="604"/>
                  <a:pt x="110" y="604"/>
                </a:cubicBezTo>
                <a:cubicBezTo>
                  <a:pt x="110" y="604"/>
                  <a:pt x="110" y="604"/>
                  <a:pt x="110" y="604"/>
                </a:cubicBezTo>
                <a:cubicBezTo>
                  <a:pt x="110" y="604"/>
                  <a:pt x="110" y="604"/>
                  <a:pt x="110" y="604"/>
                </a:cubicBezTo>
                <a:cubicBezTo>
                  <a:pt x="112" y="608"/>
                  <a:pt x="108" y="612"/>
                  <a:pt x="105" y="610"/>
                </a:cubicBezTo>
                <a:close/>
                <a:moveTo>
                  <a:pt x="124" y="653"/>
                </a:moveTo>
                <a:cubicBezTo>
                  <a:pt x="122" y="653"/>
                  <a:pt x="121" y="652"/>
                  <a:pt x="121" y="650"/>
                </a:cubicBezTo>
                <a:cubicBezTo>
                  <a:pt x="121" y="650"/>
                  <a:pt x="121" y="650"/>
                  <a:pt x="121" y="650"/>
                </a:cubicBezTo>
                <a:cubicBezTo>
                  <a:pt x="121" y="649"/>
                  <a:pt x="121" y="649"/>
                  <a:pt x="121" y="649"/>
                </a:cubicBezTo>
                <a:cubicBezTo>
                  <a:pt x="120" y="648"/>
                  <a:pt x="120" y="648"/>
                  <a:pt x="120" y="648"/>
                </a:cubicBezTo>
                <a:cubicBezTo>
                  <a:pt x="120" y="647"/>
                  <a:pt x="120" y="647"/>
                  <a:pt x="120" y="647"/>
                </a:cubicBezTo>
                <a:cubicBezTo>
                  <a:pt x="120" y="646"/>
                  <a:pt x="120" y="646"/>
                  <a:pt x="120" y="646"/>
                </a:cubicBezTo>
                <a:cubicBezTo>
                  <a:pt x="120" y="645"/>
                  <a:pt x="120" y="645"/>
                  <a:pt x="120" y="645"/>
                </a:cubicBezTo>
                <a:cubicBezTo>
                  <a:pt x="120" y="644"/>
                  <a:pt x="120" y="644"/>
                  <a:pt x="120" y="644"/>
                </a:cubicBezTo>
                <a:cubicBezTo>
                  <a:pt x="119" y="644"/>
                  <a:pt x="119" y="644"/>
                  <a:pt x="119" y="644"/>
                </a:cubicBezTo>
                <a:cubicBezTo>
                  <a:pt x="119" y="643"/>
                  <a:pt x="119" y="643"/>
                  <a:pt x="119" y="643"/>
                </a:cubicBezTo>
                <a:cubicBezTo>
                  <a:pt x="119" y="643"/>
                  <a:pt x="119" y="643"/>
                  <a:pt x="119" y="643"/>
                </a:cubicBezTo>
                <a:cubicBezTo>
                  <a:pt x="119" y="639"/>
                  <a:pt x="121" y="638"/>
                  <a:pt x="124" y="638"/>
                </a:cubicBezTo>
                <a:cubicBezTo>
                  <a:pt x="125" y="638"/>
                  <a:pt x="126" y="639"/>
                  <a:pt x="126" y="641"/>
                </a:cubicBezTo>
                <a:cubicBezTo>
                  <a:pt x="127" y="642"/>
                  <a:pt x="127" y="642"/>
                  <a:pt x="127" y="642"/>
                </a:cubicBezTo>
                <a:cubicBezTo>
                  <a:pt x="127" y="643"/>
                  <a:pt x="127" y="643"/>
                  <a:pt x="127" y="643"/>
                </a:cubicBezTo>
                <a:cubicBezTo>
                  <a:pt x="127" y="644"/>
                  <a:pt x="127" y="644"/>
                  <a:pt x="127" y="644"/>
                </a:cubicBezTo>
                <a:cubicBezTo>
                  <a:pt x="127" y="645"/>
                  <a:pt x="127" y="645"/>
                  <a:pt x="127" y="645"/>
                </a:cubicBezTo>
                <a:cubicBezTo>
                  <a:pt x="127" y="646"/>
                  <a:pt x="127" y="646"/>
                  <a:pt x="127" y="646"/>
                </a:cubicBezTo>
                <a:cubicBezTo>
                  <a:pt x="128" y="647"/>
                  <a:pt x="128" y="647"/>
                  <a:pt x="128" y="647"/>
                </a:cubicBezTo>
                <a:cubicBezTo>
                  <a:pt x="128" y="648"/>
                  <a:pt x="128" y="648"/>
                  <a:pt x="128" y="648"/>
                </a:cubicBezTo>
                <a:cubicBezTo>
                  <a:pt x="128" y="649"/>
                  <a:pt x="128" y="649"/>
                  <a:pt x="128" y="649"/>
                </a:cubicBezTo>
                <a:cubicBezTo>
                  <a:pt x="128" y="649"/>
                  <a:pt x="128" y="649"/>
                  <a:pt x="128" y="649"/>
                </a:cubicBezTo>
                <a:cubicBezTo>
                  <a:pt x="128" y="649"/>
                  <a:pt x="128" y="649"/>
                  <a:pt x="128" y="649"/>
                </a:cubicBezTo>
                <a:cubicBezTo>
                  <a:pt x="129" y="652"/>
                  <a:pt x="126" y="654"/>
                  <a:pt x="124" y="653"/>
                </a:cubicBezTo>
                <a:close/>
                <a:moveTo>
                  <a:pt x="170" y="515"/>
                </a:moveTo>
                <a:cubicBezTo>
                  <a:pt x="169" y="515"/>
                  <a:pt x="167" y="513"/>
                  <a:pt x="167" y="511"/>
                </a:cubicBezTo>
                <a:cubicBezTo>
                  <a:pt x="167" y="509"/>
                  <a:pt x="167" y="509"/>
                  <a:pt x="167" y="509"/>
                </a:cubicBezTo>
                <a:cubicBezTo>
                  <a:pt x="167" y="507"/>
                  <a:pt x="167" y="507"/>
                  <a:pt x="167" y="507"/>
                </a:cubicBezTo>
                <a:cubicBezTo>
                  <a:pt x="167" y="505"/>
                  <a:pt x="167" y="505"/>
                  <a:pt x="167" y="505"/>
                </a:cubicBezTo>
                <a:cubicBezTo>
                  <a:pt x="166" y="503"/>
                  <a:pt x="166" y="503"/>
                  <a:pt x="166" y="503"/>
                </a:cubicBezTo>
                <a:cubicBezTo>
                  <a:pt x="166" y="501"/>
                  <a:pt x="168" y="499"/>
                  <a:pt x="170" y="499"/>
                </a:cubicBezTo>
                <a:cubicBezTo>
                  <a:pt x="171" y="499"/>
                  <a:pt x="172" y="500"/>
                  <a:pt x="173" y="500"/>
                </a:cubicBezTo>
                <a:cubicBezTo>
                  <a:pt x="174" y="501"/>
                  <a:pt x="174" y="502"/>
                  <a:pt x="174" y="503"/>
                </a:cubicBezTo>
                <a:cubicBezTo>
                  <a:pt x="174" y="505"/>
                  <a:pt x="174" y="505"/>
                  <a:pt x="174" y="505"/>
                </a:cubicBezTo>
                <a:cubicBezTo>
                  <a:pt x="174" y="507"/>
                  <a:pt x="174" y="507"/>
                  <a:pt x="174" y="507"/>
                </a:cubicBezTo>
                <a:cubicBezTo>
                  <a:pt x="174" y="509"/>
                  <a:pt x="174" y="509"/>
                  <a:pt x="174" y="509"/>
                </a:cubicBezTo>
                <a:cubicBezTo>
                  <a:pt x="174" y="511"/>
                  <a:pt x="174" y="511"/>
                  <a:pt x="174" y="511"/>
                </a:cubicBezTo>
                <a:cubicBezTo>
                  <a:pt x="174" y="511"/>
                  <a:pt x="174" y="511"/>
                  <a:pt x="174" y="512"/>
                </a:cubicBezTo>
                <a:cubicBezTo>
                  <a:pt x="174" y="514"/>
                  <a:pt x="172" y="515"/>
                  <a:pt x="170" y="515"/>
                </a:cubicBezTo>
                <a:close/>
                <a:moveTo>
                  <a:pt x="179" y="560"/>
                </a:moveTo>
                <a:cubicBezTo>
                  <a:pt x="178" y="560"/>
                  <a:pt x="178" y="559"/>
                  <a:pt x="177" y="558"/>
                </a:cubicBezTo>
                <a:cubicBezTo>
                  <a:pt x="177" y="557"/>
                  <a:pt x="177" y="557"/>
                  <a:pt x="177" y="557"/>
                </a:cubicBezTo>
                <a:cubicBezTo>
                  <a:pt x="176" y="555"/>
                  <a:pt x="176" y="555"/>
                  <a:pt x="176" y="555"/>
                </a:cubicBezTo>
                <a:cubicBezTo>
                  <a:pt x="175" y="554"/>
                  <a:pt x="175" y="554"/>
                  <a:pt x="175" y="554"/>
                </a:cubicBezTo>
                <a:cubicBezTo>
                  <a:pt x="175" y="552"/>
                  <a:pt x="175" y="552"/>
                  <a:pt x="175" y="552"/>
                </a:cubicBezTo>
                <a:cubicBezTo>
                  <a:pt x="174" y="551"/>
                  <a:pt x="174" y="551"/>
                  <a:pt x="174" y="551"/>
                </a:cubicBezTo>
                <a:cubicBezTo>
                  <a:pt x="173" y="549"/>
                  <a:pt x="175" y="546"/>
                  <a:pt x="177" y="546"/>
                </a:cubicBezTo>
                <a:cubicBezTo>
                  <a:pt x="178" y="545"/>
                  <a:pt x="178" y="545"/>
                  <a:pt x="179" y="546"/>
                </a:cubicBezTo>
                <a:cubicBezTo>
                  <a:pt x="180" y="546"/>
                  <a:pt x="181" y="547"/>
                  <a:pt x="181" y="548"/>
                </a:cubicBezTo>
                <a:cubicBezTo>
                  <a:pt x="182" y="549"/>
                  <a:pt x="182" y="549"/>
                  <a:pt x="182" y="549"/>
                </a:cubicBezTo>
                <a:cubicBezTo>
                  <a:pt x="182" y="551"/>
                  <a:pt x="182" y="551"/>
                  <a:pt x="182" y="551"/>
                </a:cubicBezTo>
                <a:cubicBezTo>
                  <a:pt x="183" y="553"/>
                  <a:pt x="183" y="553"/>
                  <a:pt x="183" y="553"/>
                </a:cubicBezTo>
                <a:cubicBezTo>
                  <a:pt x="183" y="554"/>
                  <a:pt x="183" y="554"/>
                  <a:pt x="183" y="554"/>
                </a:cubicBezTo>
                <a:cubicBezTo>
                  <a:pt x="184" y="555"/>
                  <a:pt x="184" y="555"/>
                  <a:pt x="184" y="555"/>
                </a:cubicBezTo>
                <a:cubicBezTo>
                  <a:pt x="184" y="555"/>
                  <a:pt x="184" y="556"/>
                  <a:pt x="184" y="556"/>
                </a:cubicBezTo>
                <a:cubicBezTo>
                  <a:pt x="185" y="559"/>
                  <a:pt x="182" y="561"/>
                  <a:pt x="179" y="560"/>
                </a:cubicBezTo>
                <a:close/>
                <a:moveTo>
                  <a:pt x="203" y="598"/>
                </a:moveTo>
                <a:cubicBezTo>
                  <a:pt x="203" y="598"/>
                  <a:pt x="203" y="598"/>
                  <a:pt x="203" y="598"/>
                </a:cubicBezTo>
                <a:cubicBezTo>
                  <a:pt x="203" y="598"/>
                  <a:pt x="203" y="598"/>
                  <a:pt x="203" y="598"/>
                </a:cubicBezTo>
                <a:cubicBezTo>
                  <a:pt x="202" y="597"/>
                  <a:pt x="202" y="597"/>
                  <a:pt x="202" y="597"/>
                </a:cubicBezTo>
                <a:cubicBezTo>
                  <a:pt x="201" y="596"/>
                  <a:pt x="201" y="596"/>
                  <a:pt x="201" y="596"/>
                </a:cubicBezTo>
                <a:cubicBezTo>
                  <a:pt x="200" y="594"/>
                  <a:pt x="200" y="594"/>
                  <a:pt x="200" y="594"/>
                </a:cubicBezTo>
                <a:cubicBezTo>
                  <a:pt x="199" y="593"/>
                  <a:pt x="199" y="593"/>
                  <a:pt x="199" y="593"/>
                </a:cubicBezTo>
                <a:cubicBezTo>
                  <a:pt x="198" y="592"/>
                  <a:pt x="198" y="592"/>
                  <a:pt x="198" y="592"/>
                </a:cubicBezTo>
                <a:cubicBezTo>
                  <a:pt x="198" y="592"/>
                  <a:pt x="197" y="592"/>
                  <a:pt x="197" y="591"/>
                </a:cubicBezTo>
                <a:cubicBezTo>
                  <a:pt x="196" y="587"/>
                  <a:pt x="200" y="584"/>
                  <a:pt x="203" y="587"/>
                </a:cubicBezTo>
                <a:cubicBezTo>
                  <a:pt x="203" y="587"/>
                  <a:pt x="203" y="587"/>
                  <a:pt x="203" y="587"/>
                </a:cubicBezTo>
                <a:cubicBezTo>
                  <a:pt x="204" y="588"/>
                  <a:pt x="204" y="588"/>
                  <a:pt x="204" y="588"/>
                </a:cubicBezTo>
                <a:cubicBezTo>
                  <a:pt x="205" y="589"/>
                  <a:pt x="205" y="589"/>
                  <a:pt x="205" y="589"/>
                </a:cubicBezTo>
                <a:cubicBezTo>
                  <a:pt x="206" y="590"/>
                  <a:pt x="206" y="590"/>
                  <a:pt x="206" y="590"/>
                </a:cubicBezTo>
                <a:cubicBezTo>
                  <a:pt x="207" y="591"/>
                  <a:pt x="207" y="591"/>
                  <a:pt x="207" y="591"/>
                </a:cubicBezTo>
                <a:cubicBezTo>
                  <a:pt x="208" y="593"/>
                  <a:pt x="208" y="593"/>
                  <a:pt x="208" y="593"/>
                </a:cubicBezTo>
                <a:cubicBezTo>
                  <a:pt x="208" y="593"/>
                  <a:pt x="208" y="593"/>
                  <a:pt x="208" y="593"/>
                </a:cubicBezTo>
                <a:cubicBezTo>
                  <a:pt x="209" y="593"/>
                  <a:pt x="209" y="593"/>
                  <a:pt x="209" y="594"/>
                </a:cubicBezTo>
                <a:cubicBezTo>
                  <a:pt x="211" y="598"/>
                  <a:pt x="206" y="601"/>
                  <a:pt x="203" y="598"/>
                </a:cubicBezTo>
                <a:close/>
                <a:moveTo>
                  <a:pt x="241" y="625"/>
                </a:moveTo>
                <a:cubicBezTo>
                  <a:pt x="240" y="625"/>
                  <a:pt x="240" y="625"/>
                  <a:pt x="240" y="625"/>
                </a:cubicBezTo>
                <a:cubicBezTo>
                  <a:pt x="239" y="625"/>
                  <a:pt x="239" y="625"/>
                  <a:pt x="239" y="625"/>
                </a:cubicBezTo>
                <a:cubicBezTo>
                  <a:pt x="239" y="624"/>
                  <a:pt x="239" y="624"/>
                  <a:pt x="239" y="624"/>
                </a:cubicBezTo>
                <a:cubicBezTo>
                  <a:pt x="237" y="623"/>
                  <a:pt x="237" y="623"/>
                  <a:pt x="237" y="623"/>
                </a:cubicBezTo>
                <a:cubicBezTo>
                  <a:pt x="236" y="623"/>
                  <a:pt x="236" y="623"/>
                  <a:pt x="236" y="623"/>
                </a:cubicBezTo>
                <a:cubicBezTo>
                  <a:pt x="234" y="622"/>
                  <a:pt x="234" y="622"/>
                  <a:pt x="234" y="622"/>
                </a:cubicBezTo>
                <a:cubicBezTo>
                  <a:pt x="231" y="620"/>
                  <a:pt x="232" y="615"/>
                  <a:pt x="235" y="614"/>
                </a:cubicBezTo>
                <a:cubicBezTo>
                  <a:pt x="236" y="614"/>
                  <a:pt x="237" y="615"/>
                  <a:pt x="238" y="615"/>
                </a:cubicBezTo>
                <a:cubicBezTo>
                  <a:pt x="239" y="616"/>
                  <a:pt x="239" y="616"/>
                  <a:pt x="239" y="616"/>
                </a:cubicBezTo>
                <a:cubicBezTo>
                  <a:pt x="239" y="616"/>
                  <a:pt x="239" y="616"/>
                  <a:pt x="239" y="616"/>
                </a:cubicBezTo>
                <a:cubicBezTo>
                  <a:pt x="240" y="616"/>
                  <a:pt x="240" y="616"/>
                  <a:pt x="240" y="616"/>
                </a:cubicBezTo>
                <a:cubicBezTo>
                  <a:pt x="242" y="617"/>
                  <a:pt x="242" y="617"/>
                  <a:pt x="242" y="617"/>
                </a:cubicBezTo>
                <a:cubicBezTo>
                  <a:pt x="243" y="618"/>
                  <a:pt x="243" y="618"/>
                  <a:pt x="243" y="618"/>
                </a:cubicBezTo>
                <a:cubicBezTo>
                  <a:pt x="244" y="618"/>
                  <a:pt x="244" y="618"/>
                  <a:pt x="244" y="618"/>
                </a:cubicBezTo>
                <a:cubicBezTo>
                  <a:pt x="245" y="619"/>
                  <a:pt x="245" y="619"/>
                  <a:pt x="245" y="619"/>
                </a:cubicBezTo>
                <a:cubicBezTo>
                  <a:pt x="248" y="622"/>
                  <a:pt x="245" y="627"/>
                  <a:pt x="241" y="625"/>
                </a:cubicBezTo>
                <a:close/>
                <a:moveTo>
                  <a:pt x="285" y="640"/>
                </a:moveTo>
                <a:cubicBezTo>
                  <a:pt x="284" y="639"/>
                  <a:pt x="284" y="639"/>
                  <a:pt x="284" y="639"/>
                </a:cubicBezTo>
                <a:cubicBezTo>
                  <a:pt x="282" y="639"/>
                  <a:pt x="282" y="639"/>
                  <a:pt x="282" y="639"/>
                </a:cubicBezTo>
                <a:cubicBezTo>
                  <a:pt x="282" y="639"/>
                  <a:pt x="282" y="639"/>
                  <a:pt x="282" y="639"/>
                </a:cubicBezTo>
                <a:cubicBezTo>
                  <a:pt x="280" y="639"/>
                  <a:pt x="280" y="639"/>
                  <a:pt x="280" y="639"/>
                </a:cubicBezTo>
                <a:cubicBezTo>
                  <a:pt x="279" y="638"/>
                  <a:pt x="279" y="638"/>
                  <a:pt x="279" y="638"/>
                </a:cubicBezTo>
                <a:cubicBezTo>
                  <a:pt x="277" y="638"/>
                  <a:pt x="277" y="638"/>
                  <a:pt x="277" y="638"/>
                </a:cubicBezTo>
                <a:cubicBezTo>
                  <a:pt x="274" y="637"/>
                  <a:pt x="273" y="632"/>
                  <a:pt x="276" y="631"/>
                </a:cubicBezTo>
                <a:cubicBezTo>
                  <a:pt x="277" y="630"/>
                  <a:pt x="278" y="630"/>
                  <a:pt x="279" y="630"/>
                </a:cubicBezTo>
                <a:cubicBezTo>
                  <a:pt x="280" y="631"/>
                  <a:pt x="280" y="631"/>
                  <a:pt x="280" y="631"/>
                </a:cubicBezTo>
                <a:cubicBezTo>
                  <a:pt x="282" y="631"/>
                  <a:pt x="282" y="631"/>
                  <a:pt x="282" y="631"/>
                </a:cubicBezTo>
                <a:cubicBezTo>
                  <a:pt x="282" y="631"/>
                  <a:pt x="282" y="631"/>
                  <a:pt x="282" y="631"/>
                </a:cubicBezTo>
                <a:cubicBezTo>
                  <a:pt x="283" y="631"/>
                  <a:pt x="283" y="631"/>
                  <a:pt x="283" y="631"/>
                </a:cubicBezTo>
                <a:cubicBezTo>
                  <a:pt x="285" y="632"/>
                  <a:pt x="285" y="632"/>
                  <a:pt x="285" y="632"/>
                </a:cubicBezTo>
                <a:cubicBezTo>
                  <a:pt x="286" y="632"/>
                  <a:pt x="286" y="632"/>
                  <a:pt x="286" y="632"/>
                </a:cubicBezTo>
                <a:cubicBezTo>
                  <a:pt x="287" y="632"/>
                  <a:pt x="289" y="633"/>
                  <a:pt x="289" y="635"/>
                </a:cubicBezTo>
                <a:cubicBezTo>
                  <a:pt x="289" y="638"/>
                  <a:pt x="287" y="640"/>
                  <a:pt x="285" y="640"/>
                </a:cubicBezTo>
                <a:close/>
                <a:moveTo>
                  <a:pt x="330" y="641"/>
                </a:moveTo>
                <a:cubicBezTo>
                  <a:pt x="330" y="641"/>
                  <a:pt x="330" y="641"/>
                  <a:pt x="330" y="641"/>
                </a:cubicBezTo>
                <a:cubicBezTo>
                  <a:pt x="328" y="642"/>
                  <a:pt x="328" y="642"/>
                  <a:pt x="328" y="642"/>
                </a:cubicBezTo>
                <a:cubicBezTo>
                  <a:pt x="326" y="642"/>
                  <a:pt x="326" y="642"/>
                  <a:pt x="326" y="642"/>
                </a:cubicBezTo>
                <a:cubicBezTo>
                  <a:pt x="326" y="642"/>
                  <a:pt x="326" y="642"/>
                  <a:pt x="326" y="642"/>
                </a:cubicBezTo>
                <a:cubicBezTo>
                  <a:pt x="325" y="642"/>
                  <a:pt x="325" y="642"/>
                  <a:pt x="325" y="642"/>
                </a:cubicBezTo>
                <a:cubicBezTo>
                  <a:pt x="323" y="642"/>
                  <a:pt x="323" y="642"/>
                  <a:pt x="323" y="642"/>
                </a:cubicBezTo>
                <a:cubicBezTo>
                  <a:pt x="322" y="642"/>
                  <a:pt x="322" y="642"/>
                  <a:pt x="322" y="642"/>
                </a:cubicBezTo>
                <a:cubicBezTo>
                  <a:pt x="322" y="642"/>
                  <a:pt x="322" y="642"/>
                  <a:pt x="322" y="642"/>
                </a:cubicBezTo>
                <a:cubicBezTo>
                  <a:pt x="317" y="641"/>
                  <a:pt x="318" y="634"/>
                  <a:pt x="322" y="634"/>
                </a:cubicBezTo>
                <a:cubicBezTo>
                  <a:pt x="323" y="634"/>
                  <a:pt x="323" y="634"/>
                  <a:pt x="323" y="634"/>
                </a:cubicBezTo>
                <a:cubicBezTo>
                  <a:pt x="324" y="634"/>
                  <a:pt x="324" y="634"/>
                  <a:pt x="324" y="634"/>
                </a:cubicBezTo>
                <a:cubicBezTo>
                  <a:pt x="326" y="634"/>
                  <a:pt x="326" y="634"/>
                  <a:pt x="326" y="634"/>
                </a:cubicBezTo>
                <a:cubicBezTo>
                  <a:pt x="326" y="634"/>
                  <a:pt x="326" y="634"/>
                  <a:pt x="326" y="634"/>
                </a:cubicBezTo>
                <a:cubicBezTo>
                  <a:pt x="327" y="634"/>
                  <a:pt x="327" y="634"/>
                  <a:pt x="327" y="634"/>
                </a:cubicBezTo>
                <a:cubicBezTo>
                  <a:pt x="329" y="634"/>
                  <a:pt x="329" y="634"/>
                  <a:pt x="329" y="634"/>
                </a:cubicBezTo>
                <a:cubicBezTo>
                  <a:pt x="329" y="633"/>
                  <a:pt x="329" y="633"/>
                  <a:pt x="329" y="633"/>
                </a:cubicBezTo>
                <a:cubicBezTo>
                  <a:pt x="330" y="633"/>
                  <a:pt x="330" y="633"/>
                  <a:pt x="330" y="633"/>
                </a:cubicBezTo>
                <a:cubicBezTo>
                  <a:pt x="335" y="634"/>
                  <a:pt x="335" y="641"/>
                  <a:pt x="330" y="641"/>
                </a:cubicBezTo>
                <a:close/>
                <a:moveTo>
                  <a:pt x="375" y="631"/>
                </a:moveTo>
                <a:cubicBezTo>
                  <a:pt x="373" y="632"/>
                  <a:pt x="373" y="632"/>
                  <a:pt x="373" y="632"/>
                </a:cubicBezTo>
                <a:cubicBezTo>
                  <a:pt x="371" y="632"/>
                  <a:pt x="371" y="632"/>
                  <a:pt x="371" y="632"/>
                </a:cubicBezTo>
                <a:cubicBezTo>
                  <a:pt x="370" y="633"/>
                  <a:pt x="370" y="633"/>
                  <a:pt x="370" y="633"/>
                </a:cubicBezTo>
                <a:cubicBezTo>
                  <a:pt x="370" y="633"/>
                  <a:pt x="370" y="633"/>
                  <a:pt x="370" y="633"/>
                </a:cubicBezTo>
                <a:cubicBezTo>
                  <a:pt x="368" y="633"/>
                  <a:pt x="368" y="633"/>
                  <a:pt x="368" y="633"/>
                </a:cubicBezTo>
                <a:cubicBezTo>
                  <a:pt x="367" y="634"/>
                  <a:pt x="367" y="634"/>
                  <a:pt x="367" y="634"/>
                </a:cubicBezTo>
                <a:cubicBezTo>
                  <a:pt x="367" y="634"/>
                  <a:pt x="367" y="634"/>
                  <a:pt x="367" y="634"/>
                </a:cubicBezTo>
                <a:cubicBezTo>
                  <a:pt x="362" y="635"/>
                  <a:pt x="361" y="628"/>
                  <a:pt x="365" y="626"/>
                </a:cubicBezTo>
                <a:cubicBezTo>
                  <a:pt x="366" y="626"/>
                  <a:pt x="366" y="626"/>
                  <a:pt x="366" y="626"/>
                </a:cubicBezTo>
                <a:cubicBezTo>
                  <a:pt x="367" y="625"/>
                  <a:pt x="367" y="625"/>
                  <a:pt x="367" y="625"/>
                </a:cubicBezTo>
                <a:cubicBezTo>
                  <a:pt x="369" y="625"/>
                  <a:pt x="369" y="625"/>
                  <a:pt x="369" y="625"/>
                </a:cubicBezTo>
                <a:cubicBezTo>
                  <a:pt x="370" y="625"/>
                  <a:pt x="370" y="625"/>
                  <a:pt x="370" y="625"/>
                </a:cubicBezTo>
                <a:cubicBezTo>
                  <a:pt x="371" y="624"/>
                  <a:pt x="371" y="624"/>
                  <a:pt x="371" y="624"/>
                </a:cubicBezTo>
                <a:cubicBezTo>
                  <a:pt x="372" y="624"/>
                  <a:pt x="372" y="624"/>
                  <a:pt x="372" y="624"/>
                </a:cubicBezTo>
                <a:cubicBezTo>
                  <a:pt x="372" y="624"/>
                  <a:pt x="372" y="624"/>
                  <a:pt x="373" y="624"/>
                </a:cubicBezTo>
                <a:cubicBezTo>
                  <a:pt x="377" y="623"/>
                  <a:pt x="379" y="630"/>
                  <a:pt x="375" y="631"/>
                </a:cubicBezTo>
                <a:close/>
                <a:moveTo>
                  <a:pt x="415" y="608"/>
                </a:moveTo>
                <a:cubicBezTo>
                  <a:pt x="414" y="609"/>
                  <a:pt x="414" y="609"/>
                  <a:pt x="414" y="609"/>
                </a:cubicBezTo>
                <a:cubicBezTo>
                  <a:pt x="413" y="610"/>
                  <a:pt x="413" y="610"/>
                  <a:pt x="413" y="610"/>
                </a:cubicBezTo>
                <a:cubicBezTo>
                  <a:pt x="411" y="611"/>
                  <a:pt x="411" y="611"/>
                  <a:pt x="411" y="611"/>
                </a:cubicBezTo>
                <a:cubicBezTo>
                  <a:pt x="410" y="612"/>
                  <a:pt x="410" y="612"/>
                  <a:pt x="410" y="612"/>
                </a:cubicBezTo>
                <a:cubicBezTo>
                  <a:pt x="409" y="612"/>
                  <a:pt x="409" y="612"/>
                  <a:pt x="409" y="612"/>
                </a:cubicBezTo>
                <a:cubicBezTo>
                  <a:pt x="409" y="613"/>
                  <a:pt x="409" y="613"/>
                  <a:pt x="409" y="613"/>
                </a:cubicBezTo>
                <a:cubicBezTo>
                  <a:pt x="408" y="613"/>
                  <a:pt x="408" y="613"/>
                  <a:pt x="408" y="613"/>
                </a:cubicBezTo>
                <a:cubicBezTo>
                  <a:pt x="408" y="613"/>
                  <a:pt x="408" y="613"/>
                  <a:pt x="408" y="613"/>
                </a:cubicBezTo>
                <a:cubicBezTo>
                  <a:pt x="404" y="615"/>
                  <a:pt x="401" y="609"/>
                  <a:pt x="404" y="606"/>
                </a:cubicBezTo>
                <a:cubicBezTo>
                  <a:pt x="405" y="606"/>
                  <a:pt x="405" y="606"/>
                  <a:pt x="405" y="606"/>
                </a:cubicBezTo>
                <a:cubicBezTo>
                  <a:pt x="406" y="605"/>
                  <a:pt x="406" y="605"/>
                  <a:pt x="406" y="605"/>
                </a:cubicBezTo>
                <a:cubicBezTo>
                  <a:pt x="407" y="604"/>
                  <a:pt x="407" y="604"/>
                  <a:pt x="407" y="604"/>
                </a:cubicBezTo>
                <a:cubicBezTo>
                  <a:pt x="408" y="603"/>
                  <a:pt x="408" y="603"/>
                  <a:pt x="408" y="603"/>
                </a:cubicBezTo>
                <a:cubicBezTo>
                  <a:pt x="409" y="602"/>
                  <a:pt x="409" y="602"/>
                  <a:pt x="409" y="602"/>
                </a:cubicBezTo>
                <a:cubicBezTo>
                  <a:pt x="410" y="602"/>
                  <a:pt x="410" y="602"/>
                  <a:pt x="410" y="602"/>
                </a:cubicBezTo>
                <a:cubicBezTo>
                  <a:pt x="410" y="602"/>
                  <a:pt x="410" y="602"/>
                  <a:pt x="410" y="602"/>
                </a:cubicBezTo>
                <a:cubicBezTo>
                  <a:pt x="411" y="601"/>
                  <a:pt x="411" y="601"/>
                  <a:pt x="412" y="601"/>
                </a:cubicBezTo>
                <a:cubicBezTo>
                  <a:pt x="416" y="600"/>
                  <a:pt x="418" y="606"/>
                  <a:pt x="415" y="608"/>
                </a:cubicBezTo>
                <a:close/>
                <a:moveTo>
                  <a:pt x="409" y="576"/>
                </a:moveTo>
                <a:cubicBezTo>
                  <a:pt x="399" y="587"/>
                  <a:pt x="385" y="596"/>
                  <a:pt x="370" y="602"/>
                </a:cubicBezTo>
                <a:cubicBezTo>
                  <a:pt x="356" y="608"/>
                  <a:pt x="341" y="612"/>
                  <a:pt x="326" y="613"/>
                </a:cubicBezTo>
                <a:cubicBezTo>
                  <a:pt x="322" y="613"/>
                  <a:pt x="318" y="613"/>
                  <a:pt x="314" y="614"/>
                </a:cubicBezTo>
                <a:cubicBezTo>
                  <a:pt x="303" y="614"/>
                  <a:pt x="292" y="613"/>
                  <a:pt x="282" y="611"/>
                </a:cubicBezTo>
                <a:cubicBezTo>
                  <a:pt x="266" y="608"/>
                  <a:pt x="252" y="602"/>
                  <a:pt x="239" y="595"/>
                </a:cubicBezTo>
                <a:cubicBezTo>
                  <a:pt x="224" y="585"/>
                  <a:pt x="211" y="572"/>
                  <a:pt x="203" y="555"/>
                </a:cubicBezTo>
                <a:cubicBezTo>
                  <a:pt x="196" y="540"/>
                  <a:pt x="193" y="523"/>
                  <a:pt x="196" y="502"/>
                </a:cubicBezTo>
                <a:cubicBezTo>
                  <a:pt x="198" y="501"/>
                  <a:pt x="201" y="500"/>
                  <a:pt x="203" y="498"/>
                </a:cubicBezTo>
                <a:cubicBezTo>
                  <a:pt x="220" y="490"/>
                  <a:pt x="231" y="474"/>
                  <a:pt x="239" y="456"/>
                </a:cubicBezTo>
                <a:cubicBezTo>
                  <a:pt x="242" y="449"/>
                  <a:pt x="245" y="442"/>
                  <a:pt x="247" y="434"/>
                </a:cubicBezTo>
                <a:cubicBezTo>
                  <a:pt x="258" y="441"/>
                  <a:pt x="269" y="446"/>
                  <a:pt x="282" y="449"/>
                </a:cubicBezTo>
                <a:cubicBezTo>
                  <a:pt x="292" y="451"/>
                  <a:pt x="303" y="452"/>
                  <a:pt x="314" y="453"/>
                </a:cubicBezTo>
                <a:cubicBezTo>
                  <a:pt x="315" y="453"/>
                  <a:pt x="315" y="453"/>
                  <a:pt x="315" y="453"/>
                </a:cubicBezTo>
                <a:cubicBezTo>
                  <a:pt x="318" y="453"/>
                  <a:pt x="322" y="452"/>
                  <a:pt x="326" y="452"/>
                </a:cubicBezTo>
                <a:cubicBezTo>
                  <a:pt x="342" y="451"/>
                  <a:pt x="356" y="447"/>
                  <a:pt x="370" y="441"/>
                </a:cubicBezTo>
                <a:cubicBezTo>
                  <a:pt x="375" y="439"/>
                  <a:pt x="379" y="436"/>
                  <a:pt x="384" y="434"/>
                </a:cubicBezTo>
                <a:cubicBezTo>
                  <a:pt x="389" y="454"/>
                  <a:pt x="397" y="473"/>
                  <a:pt x="409" y="486"/>
                </a:cubicBezTo>
                <a:cubicBezTo>
                  <a:pt x="416" y="493"/>
                  <a:pt x="423" y="498"/>
                  <a:pt x="431" y="502"/>
                </a:cubicBezTo>
                <a:cubicBezTo>
                  <a:pt x="435" y="533"/>
                  <a:pt x="426" y="557"/>
                  <a:pt x="409" y="576"/>
                </a:cubicBezTo>
                <a:close/>
                <a:moveTo>
                  <a:pt x="445" y="572"/>
                </a:moveTo>
                <a:cubicBezTo>
                  <a:pt x="445" y="572"/>
                  <a:pt x="445" y="572"/>
                  <a:pt x="445" y="572"/>
                </a:cubicBezTo>
                <a:cubicBezTo>
                  <a:pt x="444" y="573"/>
                  <a:pt x="444" y="573"/>
                  <a:pt x="444" y="573"/>
                </a:cubicBezTo>
                <a:cubicBezTo>
                  <a:pt x="443" y="575"/>
                  <a:pt x="443" y="575"/>
                  <a:pt x="443" y="575"/>
                </a:cubicBezTo>
                <a:cubicBezTo>
                  <a:pt x="442" y="576"/>
                  <a:pt x="442" y="576"/>
                  <a:pt x="442" y="576"/>
                </a:cubicBezTo>
                <a:cubicBezTo>
                  <a:pt x="441" y="578"/>
                  <a:pt x="441" y="578"/>
                  <a:pt x="441" y="578"/>
                </a:cubicBezTo>
                <a:cubicBezTo>
                  <a:pt x="441" y="579"/>
                  <a:pt x="441" y="579"/>
                  <a:pt x="441" y="579"/>
                </a:cubicBezTo>
                <a:cubicBezTo>
                  <a:pt x="441" y="579"/>
                  <a:pt x="441" y="579"/>
                  <a:pt x="440" y="579"/>
                </a:cubicBezTo>
                <a:cubicBezTo>
                  <a:pt x="440" y="579"/>
                  <a:pt x="440" y="580"/>
                  <a:pt x="440" y="580"/>
                </a:cubicBezTo>
                <a:cubicBezTo>
                  <a:pt x="437" y="582"/>
                  <a:pt x="432" y="578"/>
                  <a:pt x="435" y="574"/>
                </a:cubicBezTo>
                <a:cubicBezTo>
                  <a:pt x="435" y="573"/>
                  <a:pt x="435" y="573"/>
                  <a:pt x="435" y="573"/>
                </a:cubicBezTo>
                <a:cubicBezTo>
                  <a:pt x="436" y="572"/>
                  <a:pt x="436" y="572"/>
                  <a:pt x="436" y="572"/>
                </a:cubicBezTo>
                <a:cubicBezTo>
                  <a:pt x="437" y="571"/>
                  <a:pt x="437" y="571"/>
                  <a:pt x="437" y="571"/>
                </a:cubicBezTo>
                <a:cubicBezTo>
                  <a:pt x="438" y="569"/>
                  <a:pt x="438" y="569"/>
                  <a:pt x="438" y="569"/>
                </a:cubicBezTo>
                <a:cubicBezTo>
                  <a:pt x="439" y="568"/>
                  <a:pt x="439" y="568"/>
                  <a:pt x="439" y="568"/>
                </a:cubicBezTo>
                <a:cubicBezTo>
                  <a:pt x="439" y="568"/>
                  <a:pt x="439" y="568"/>
                  <a:pt x="439" y="568"/>
                </a:cubicBezTo>
                <a:cubicBezTo>
                  <a:pt x="439" y="567"/>
                  <a:pt x="439" y="567"/>
                  <a:pt x="440" y="567"/>
                </a:cubicBezTo>
                <a:cubicBezTo>
                  <a:pt x="440" y="566"/>
                  <a:pt x="440" y="566"/>
                  <a:pt x="440" y="566"/>
                </a:cubicBezTo>
                <a:cubicBezTo>
                  <a:pt x="443" y="564"/>
                  <a:pt x="447" y="568"/>
                  <a:pt x="445" y="572"/>
                </a:cubicBezTo>
                <a:close/>
                <a:moveTo>
                  <a:pt x="460" y="526"/>
                </a:moveTo>
                <a:cubicBezTo>
                  <a:pt x="460" y="528"/>
                  <a:pt x="460" y="528"/>
                  <a:pt x="460" y="528"/>
                </a:cubicBezTo>
                <a:cubicBezTo>
                  <a:pt x="460" y="530"/>
                  <a:pt x="460" y="530"/>
                  <a:pt x="460" y="530"/>
                </a:cubicBezTo>
                <a:cubicBezTo>
                  <a:pt x="459" y="532"/>
                  <a:pt x="459" y="532"/>
                  <a:pt x="459" y="532"/>
                </a:cubicBezTo>
                <a:cubicBezTo>
                  <a:pt x="459" y="534"/>
                  <a:pt x="459" y="534"/>
                  <a:pt x="459" y="534"/>
                </a:cubicBezTo>
                <a:cubicBezTo>
                  <a:pt x="459" y="534"/>
                  <a:pt x="459" y="534"/>
                  <a:pt x="459" y="534"/>
                </a:cubicBezTo>
                <a:cubicBezTo>
                  <a:pt x="459" y="536"/>
                  <a:pt x="457" y="537"/>
                  <a:pt x="456" y="537"/>
                </a:cubicBezTo>
                <a:cubicBezTo>
                  <a:pt x="455" y="537"/>
                  <a:pt x="454" y="537"/>
                  <a:pt x="453" y="536"/>
                </a:cubicBezTo>
                <a:cubicBezTo>
                  <a:pt x="452" y="535"/>
                  <a:pt x="451" y="534"/>
                  <a:pt x="452" y="532"/>
                </a:cubicBezTo>
                <a:cubicBezTo>
                  <a:pt x="452" y="532"/>
                  <a:pt x="452" y="532"/>
                  <a:pt x="452" y="532"/>
                </a:cubicBezTo>
                <a:cubicBezTo>
                  <a:pt x="452" y="530"/>
                  <a:pt x="452" y="530"/>
                  <a:pt x="452" y="530"/>
                </a:cubicBezTo>
                <a:cubicBezTo>
                  <a:pt x="452" y="528"/>
                  <a:pt x="452" y="528"/>
                  <a:pt x="452" y="528"/>
                </a:cubicBezTo>
                <a:cubicBezTo>
                  <a:pt x="453" y="526"/>
                  <a:pt x="453" y="526"/>
                  <a:pt x="453" y="526"/>
                </a:cubicBezTo>
                <a:cubicBezTo>
                  <a:pt x="453" y="525"/>
                  <a:pt x="453" y="525"/>
                  <a:pt x="453" y="525"/>
                </a:cubicBezTo>
                <a:cubicBezTo>
                  <a:pt x="453" y="524"/>
                  <a:pt x="453" y="524"/>
                  <a:pt x="453" y="524"/>
                </a:cubicBezTo>
                <a:cubicBezTo>
                  <a:pt x="454" y="522"/>
                  <a:pt x="455" y="522"/>
                  <a:pt x="456" y="522"/>
                </a:cubicBezTo>
                <a:cubicBezTo>
                  <a:pt x="458" y="521"/>
                  <a:pt x="461" y="523"/>
                  <a:pt x="460" y="526"/>
                </a:cubicBezTo>
                <a:close/>
                <a:moveTo>
                  <a:pt x="456" y="328"/>
                </a:moveTo>
                <a:cubicBezTo>
                  <a:pt x="452" y="331"/>
                  <a:pt x="447" y="333"/>
                  <a:pt x="442" y="334"/>
                </a:cubicBezTo>
                <a:cubicBezTo>
                  <a:pt x="442" y="335"/>
                  <a:pt x="441" y="337"/>
                  <a:pt x="440" y="339"/>
                </a:cubicBezTo>
                <a:cubicBezTo>
                  <a:pt x="432" y="357"/>
                  <a:pt x="422" y="373"/>
                  <a:pt x="409" y="387"/>
                </a:cubicBezTo>
                <a:cubicBezTo>
                  <a:pt x="398" y="400"/>
                  <a:pt x="385" y="411"/>
                  <a:pt x="370" y="419"/>
                </a:cubicBezTo>
                <a:cubicBezTo>
                  <a:pt x="356" y="426"/>
                  <a:pt x="342" y="430"/>
                  <a:pt x="326" y="432"/>
                </a:cubicBezTo>
                <a:cubicBezTo>
                  <a:pt x="322" y="432"/>
                  <a:pt x="318" y="432"/>
                  <a:pt x="315" y="432"/>
                </a:cubicBezTo>
                <a:cubicBezTo>
                  <a:pt x="314" y="432"/>
                  <a:pt x="314" y="432"/>
                  <a:pt x="314" y="432"/>
                </a:cubicBezTo>
                <a:cubicBezTo>
                  <a:pt x="303" y="432"/>
                  <a:pt x="292" y="431"/>
                  <a:pt x="282" y="428"/>
                </a:cubicBezTo>
                <a:cubicBezTo>
                  <a:pt x="266" y="423"/>
                  <a:pt x="252" y="416"/>
                  <a:pt x="239" y="406"/>
                </a:cubicBezTo>
                <a:cubicBezTo>
                  <a:pt x="225" y="395"/>
                  <a:pt x="213" y="381"/>
                  <a:pt x="203" y="365"/>
                </a:cubicBezTo>
                <a:cubicBezTo>
                  <a:pt x="197" y="355"/>
                  <a:pt x="191" y="345"/>
                  <a:pt x="187" y="334"/>
                </a:cubicBezTo>
                <a:cubicBezTo>
                  <a:pt x="184" y="333"/>
                  <a:pt x="182" y="332"/>
                  <a:pt x="179" y="331"/>
                </a:cubicBezTo>
                <a:cubicBezTo>
                  <a:pt x="176" y="330"/>
                  <a:pt x="173" y="328"/>
                  <a:pt x="170" y="325"/>
                </a:cubicBezTo>
                <a:cubicBezTo>
                  <a:pt x="153" y="310"/>
                  <a:pt x="144" y="277"/>
                  <a:pt x="148" y="248"/>
                </a:cubicBezTo>
                <a:cubicBezTo>
                  <a:pt x="151" y="221"/>
                  <a:pt x="161" y="207"/>
                  <a:pt x="170" y="210"/>
                </a:cubicBezTo>
                <a:cubicBezTo>
                  <a:pt x="173" y="211"/>
                  <a:pt x="176" y="214"/>
                  <a:pt x="179" y="219"/>
                </a:cubicBezTo>
                <a:cubicBezTo>
                  <a:pt x="183" y="226"/>
                  <a:pt x="185" y="236"/>
                  <a:pt x="187" y="249"/>
                </a:cubicBezTo>
                <a:cubicBezTo>
                  <a:pt x="192" y="249"/>
                  <a:pt x="198" y="246"/>
                  <a:pt x="203" y="242"/>
                </a:cubicBezTo>
                <a:cubicBezTo>
                  <a:pt x="216" y="233"/>
                  <a:pt x="229" y="214"/>
                  <a:pt x="239" y="194"/>
                </a:cubicBezTo>
                <a:cubicBezTo>
                  <a:pt x="252" y="169"/>
                  <a:pt x="262" y="141"/>
                  <a:pt x="265" y="121"/>
                </a:cubicBezTo>
                <a:cubicBezTo>
                  <a:pt x="266" y="141"/>
                  <a:pt x="271" y="161"/>
                  <a:pt x="282" y="177"/>
                </a:cubicBezTo>
                <a:cubicBezTo>
                  <a:pt x="289" y="188"/>
                  <a:pt x="300" y="196"/>
                  <a:pt x="314" y="201"/>
                </a:cubicBezTo>
                <a:cubicBezTo>
                  <a:pt x="318" y="202"/>
                  <a:pt x="322" y="203"/>
                  <a:pt x="326" y="203"/>
                </a:cubicBezTo>
                <a:cubicBezTo>
                  <a:pt x="338" y="205"/>
                  <a:pt x="353" y="204"/>
                  <a:pt x="370" y="199"/>
                </a:cubicBezTo>
                <a:cubicBezTo>
                  <a:pt x="372" y="199"/>
                  <a:pt x="375" y="198"/>
                  <a:pt x="378" y="197"/>
                </a:cubicBezTo>
                <a:cubicBezTo>
                  <a:pt x="393" y="192"/>
                  <a:pt x="401" y="208"/>
                  <a:pt x="409" y="228"/>
                </a:cubicBezTo>
                <a:cubicBezTo>
                  <a:pt x="417" y="244"/>
                  <a:pt x="425" y="262"/>
                  <a:pt x="440" y="272"/>
                </a:cubicBezTo>
                <a:cubicBezTo>
                  <a:pt x="445" y="276"/>
                  <a:pt x="450" y="278"/>
                  <a:pt x="456" y="279"/>
                </a:cubicBezTo>
                <a:cubicBezTo>
                  <a:pt x="463" y="280"/>
                  <a:pt x="471" y="280"/>
                  <a:pt x="481" y="278"/>
                </a:cubicBezTo>
                <a:cubicBezTo>
                  <a:pt x="478" y="299"/>
                  <a:pt x="469" y="318"/>
                  <a:pt x="456" y="328"/>
                </a:cubicBezTo>
                <a:close/>
                <a:moveTo>
                  <a:pt x="510" y="643"/>
                </a:moveTo>
                <a:cubicBezTo>
                  <a:pt x="510" y="644"/>
                  <a:pt x="510" y="644"/>
                  <a:pt x="510" y="644"/>
                </a:cubicBezTo>
                <a:cubicBezTo>
                  <a:pt x="509" y="644"/>
                  <a:pt x="509" y="644"/>
                  <a:pt x="509" y="644"/>
                </a:cubicBezTo>
                <a:cubicBezTo>
                  <a:pt x="509" y="645"/>
                  <a:pt x="509" y="645"/>
                  <a:pt x="509" y="645"/>
                </a:cubicBezTo>
                <a:cubicBezTo>
                  <a:pt x="509" y="646"/>
                  <a:pt x="509" y="646"/>
                  <a:pt x="509" y="646"/>
                </a:cubicBezTo>
                <a:cubicBezTo>
                  <a:pt x="509" y="647"/>
                  <a:pt x="509" y="647"/>
                  <a:pt x="509" y="647"/>
                </a:cubicBezTo>
                <a:cubicBezTo>
                  <a:pt x="509" y="648"/>
                  <a:pt x="509" y="648"/>
                  <a:pt x="509" y="648"/>
                </a:cubicBezTo>
                <a:cubicBezTo>
                  <a:pt x="508" y="649"/>
                  <a:pt x="508" y="649"/>
                  <a:pt x="508" y="649"/>
                </a:cubicBezTo>
                <a:cubicBezTo>
                  <a:pt x="508" y="650"/>
                  <a:pt x="508" y="650"/>
                  <a:pt x="508" y="650"/>
                </a:cubicBezTo>
                <a:cubicBezTo>
                  <a:pt x="508" y="650"/>
                  <a:pt x="508" y="650"/>
                  <a:pt x="508" y="650"/>
                </a:cubicBezTo>
                <a:cubicBezTo>
                  <a:pt x="508" y="651"/>
                  <a:pt x="508" y="651"/>
                  <a:pt x="508" y="651"/>
                </a:cubicBezTo>
                <a:cubicBezTo>
                  <a:pt x="507" y="653"/>
                  <a:pt x="506" y="653"/>
                  <a:pt x="505" y="653"/>
                </a:cubicBezTo>
                <a:cubicBezTo>
                  <a:pt x="503" y="654"/>
                  <a:pt x="500" y="652"/>
                  <a:pt x="501" y="649"/>
                </a:cubicBezTo>
                <a:cubicBezTo>
                  <a:pt x="501" y="649"/>
                  <a:pt x="501" y="649"/>
                  <a:pt x="501" y="649"/>
                </a:cubicBezTo>
                <a:cubicBezTo>
                  <a:pt x="501" y="648"/>
                  <a:pt x="501" y="648"/>
                  <a:pt x="501" y="648"/>
                </a:cubicBezTo>
                <a:cubicBezTo>
                  <a:pt x="501" y="647"/>
                  <a:pt x="501" y="647"/>
                  <a:pt x="501" y="647"/>
                </a:cubicBezTo>
                <a:cubicBezTo>
                  <a:pt x="502" y="646"/>
                  <a:pt x="502" y="646"/>
                  <a:pt x="502" y="646"/>
                </a:cubicBezTo>
                <a:cubicBezTo>
                  <a:pt x="502" y="645"/>
                  <a:pt x="502" y="645"/>
                  <a:pt x="502" y="645"/>
                </a:cubicBezTo>
                <a:cubicBezTo>
                  <a:pt x="502" y="644"/>
                  <a:pt x="502" y="644"/>
                  <a:pt x="502" y="644"/>
                </a:cubicBezTo>
                <a:cubicBezTo>
                  <a:pt x="502" y="643"/>
                  <a:pt x="502" y="643"/>
                  <a:pt x="502" y="643"/>
                </a:cubicBezTo>
                <a:cubicBezTo>
                  <a:pt x="502" y="642"/>
                  <a:pt x="502" y="642"/>
                  <a:pt x="502" y="642"/>
                </a:cubicBezTo>
                <a:cubicBezTo>
                  <a:pt x="503" y="641"/>
                  <a:pt x="503" y="641"/>
                  <a:pt x="503" y="641"/>
                </a:cubicBezTo>
                <a:cubicBezTo>
                  <a:pt x="503" y="641"/>
                  <a:pt x="503" y="640"/>
                  <a:pt x="503" y="640"/>
                </a:cubicBezTo>
                <a:cubicBezTo>
                  <a:pt x="503" y="639"/>
                  <a:pt x="504" y="638"/>
                  <a:pt x="505" y="638"/>
                </a:cubicBezTo>
                <a:cubicBezTo>
                  <a:pt x="508" y="638"/>
                  <a:pt x="511" y="640"/>
                  <a:pt x="510" y="643"/>
                </a:cubicBezTo>
                <a:close/>
                <a:moveTo>
                  <a:pt x="530" y="603"/>
                </a:moveTo>
                <a:cubicBezTo>
                  <a:pt x="529" y="603"/>
                  <a:pt x="529" y="603"/>
                  <a:pt x="529" y="603"/>
                </a:cubicBezTo>
                <a:cubicBezTo>
                  <a:pt x="529" y="604"/>
                  <a:pt x="529" y="604"/>
                  <a:pt x="529" y="604"/>
                </a:cubicBezTo>
                <a:cubicBezTo>
                  <a:pt x="528" y="604"/>
                  <a:pt x="528" y="604"/>
                  <a:pt x="528" y="604"/>
                </a:cubicBezTo>
                <a:cubicBezTo>
                  <a:pt x="528" y="605"/>
                  <a:pt x="528" y="605"/>
                  <a:pt x="528" y="605"/>
                </a:cubicBezTo>
                <a:cubicBezTo>
                  <a:pt x="527" y="606"/>
                  <a:pt x="527" y="606"/>
                  <a:pt x="527" y="606"/>
                </a:cubicBezTo>
                <a:cubicBezTo>
                  <a:pt x="527" y="606"/>
                  <a:pt x="527" y="606"/>
                  <a:pt x="527" y="606"/>
                </a:cubicBezTo>
                <a:cubicBezTo>
                  <a:pt x="527" y="607"/>
                  <a:pt x="527" y="607"/>
                  <a:pt x="527" y="607"/>
                </a:cubicBezTo>
                <a:cubicBezTo>
                  <a:pt x="526" y="607"/>
                  <a:pt x="526" y="607"/>
                  <a:pt x="526" y="607"/>
                </a:cubicBezTo>
                <a:cubicBezTo>
                  <a:pt x="526" y="608"/>
                  <a:pt x="526" y="608"/>
                  <a:pt x="526" y="608"/>
                </a:cubicBezTo>
                <a:cubicBezTo>
                  <a:pt x="525" y="608"/>
                  <a:pt x="525" y="608"/>
                  <a:pt x="525" y="608"/>
                </a:cubicBezTo>
                <a:cubicBezTo>
                  <a:pt x="525" y="609"/>
                  <a:pt x="525" y="609"/>
                  <a:pt x="525" y="609"/>
                </a:cubicBezTo>
                <a:cubicBezTo>
                  <a:pt x="525" y="609"/>
                  <a:pt x="525" y="609"/>
                  <a:pt x="524" y="610"/>
                </a:cubicBezTo>
                <a:cubicBezTo>
                  <a:pt x="524" y="610"/>
                  <a:pt x="524" y="610"/>
                  <a:pt x="524" y="610"/>
                </a:cubicBezTo>
                <a:cubicBezTo>
                  <a:pt x="520" y="612"/>
                  <a:pt x="517" y="607"/>
                  <a:pt x="519" y="604"/>
                </a:cubicBezTo>
                <a:cubicBezTo>
                  <a:pt x="519" y="604"/>
                  <a:pt x="519" y="604"/>
                  <a:pt x="519" y="604"/>
                </a:cubicBezTo>
                <a:cubicBezTo>
                  <a:pt x="520" y="603"/>
                  <a:pt x="520" y="603"/>
                  <a:pt x="520" y="603"/>
                </a:cubicBezTo>
                <a:cubicBezTo>
                  <a:pt x="520" y="602"/>
                  <a:pt x="520" y="602"/>
                  <a:pt x="520" y="602"/>
                </a:cubicBezTo>
                <a:cubicBezTo>
                  <a:pt x="521" y="602"/>
                  <a:pt x="521" y="602"/>
                  <a:pt x="521" y="602"/>
                </a:cubicBezTo>
                <a:cubicBezTo>
                  <a:pt x="521" y="601"/>
                  <a:pt x="521" y="601"/>
                  <a:pt x="521" y="601"/>
                </a:cubicBezTo>
                <a:cubicBezTo>
                  <a:pt x="522" y="601"/>
                  <a:pt x="522" y="601"/>
                  <a:pt x="522" y="601"/>
                </a:cubicBezTo>
                <a:cubicBezTo>
                  <a:pt x="522" y="600"/>
                  <a:pt x="522" y="600"/>
                  <a:pt x="522" y="600"/>
                </a:cubicBezTo>
                <a:cubicBezTo>
                  <a:pt x="523" y="599"/>
                  <a:pt x="523" y="599"/>
                  <a:pt x="523" y="599"/>
                </a:cubicBezTo>
                <a:cubicBezTo>
                  <a:pt x="523" y="599"/>
                  <a:pt x="523" y="599"/>
                  <a:pt x="523" y="599"/>
                </a:cubicBezTo>
                <a:cubicBezTo>
                  <a:pt x="524" y="598"/>
                  <a:pt x="524" y="598"/>
                  <a:pt x="524" y="598"/>
                </a:cubicBezTo>
                <a:cubicBezTo>
                  <a:pt x="524" y="598"/>
                  <a:pt x="524" y="598"/>
                  <a:pt x="524" y="598"/>
                </a:cubicBezTo>
                <a:cubicBezTo>
                  <a:pt x="524" y="598"/>
                  <a:pt x="524" y="597"/>
                  <a:pt x="524" y="597"/>
                </a:cubicBezTo>
                <a:cubicBezTo>
                  <a:pt x="524" y="597"/>
                  <a:pt x="524" y="597"/>
                  <a:pt x="524" y="597"/>
                </a:cubicBezTo>
                <a:cubicBezTo>
                  <a:pt x="528" y="594"/>
                  <a:pt x="532" y="600"/>
                  <a:pt x="530" y="603"/>
                </a:cubicBezTo>
                <a:close/>
                <a:moveTo>
                  <a:pt x="565" y="578"/>
                </a:moveTo>
                <a:cubicBezTo>
                  <a:pt x="564" y="578"/>
                  <a:pt x="564" y="578"/>
                  <a:pt x="564" y="578"/>
                </a:cubicBezTo>
                <a:cubicBezTo>
                  <a:pt x="564" y="578"/>
                  <a:pt x="564" y="578"/>
                  <a:pt x="564" y="578"/>
                </a:cubicBezTo>
                <a:cubicBezTo>
                  <a:pt x="563" y="579"/>
                  <a:pt x="563" y="579"/>
                  <a:pt x="563" y="579"/>
                </a:cubicBezTo>
                <a:cubicBezTo>
                  <a:pt x="563" y="579"/>
                  <a:pt x="563" y="579"/>
                  <a:pt x="563" y="579"/>
                </a:cubicBezTo>
                <a:cubicBezTo>
                  <a:pt x="562" y="579"/>
                  <a:pt x="562" y="579"/>
                  <a:pt x="562" y="579"/>
                </a:cubicBezTo>
                <a:cubicBezTo>
                  <a:pt x="562" y="579"/>
                  <a:pt x="562" y="579"/>
                  <a:pt x="562" y="579"/>
                </a:cubicBezTo>
                <a:cubicBezTo>
                  <a:pt x="561" y="579"/>
                  <a:pt x="561" y="579"/>
                  <a:pt x="561" y="579"/>
                </a:cubicBezTo>
                <a:cubicBezTo>
                  <a:pt x="561" y="580"/>
                  <a:pt x="561" y="580"/>
                  <a:pt x="561" y="580"/>
                </a:cubicBezTo>
                <a:cubicBezTo>
                  <a:pt x="560" y="580"/>
                  <a:pt x="560" y="580"/>
                  <a:pt x="560" y="580"/>
                </a:cubicBezTo>
                <a:cubicBezTo>
                  <a:pt x="560" y="580"/>
                  <a:pt x="560" y="580"/>
                  <a:pt x="560" y="580"/>
                </a:cubicBezTo>
                <a:cubicBezTo>
                  <a:pt x="560" y="580"/>
                  <a:pt x="560" y="580"/>
                  <a:pt x="560" y="580"/>
                </a:cubicBezTo>
                <a:cubicBezTo>
                  <a:pt x="559" y="580"/>
                  <a:pt x="559" y="580"/>
                  <a:pt x="559" y="580"/>
                </a:cubicBezTo>
                <a:cubicBezTo>
                  <a:pt x="559" y="581"/>
                  <a:pt x="559" y="581"/>
                  <a:pt x="559" y="581"/>
                </a:cubicBezTo>
                <a:cubicBezTo>
                  <a:pt x="558" y="581"/>
                  <a:pt x="558" y="581"/>
                  <a:pt x="558" y="581"/>
                </a:cubicBezTo>
                <a:cubicBezTo>
                  <a:pt x="558" y="581"/>
                  <a:pt x="558" y="581"/>
                  <a:pt x="557" y="581"/>
                </a:cubicBezTo>
                <a:cubicBezTo>
                  <a:pt x="553" y="582"/>
                  <a:pt x="551" y="576"/>
                  <a:pt x="555" y="574"/>
                </a:cubicBezTo>
                <a:cubicBezTo>
                  <a:pt x="556" y="574"/>
                  <a:pt x="556" y="574"/>
                  <a:pt x="556" y="574"/>
                </a:cubicBezTo>
                <a:cubicBezTo>
                  <a:pt x="556" y="573"/>
                  <a:pt x="556" y="573"/>
                  <a:pt x="556" y="573"/>
                </a:cubicBezTo>
                <a:cubicBezTo>
                  <a:pt x="557" y="573"/>
                  <a:pt x="557" y="573"/>
                  <a:pt x="557" y="573"/>
                </a:cubicBezTo>
                <a:cubicBezTo>
                  <a:pt x="557" y="573"/>
                  <a:pt x="557" y="573"/>
                  <a:pt x="557" y="573"/>
                </a:cubicBezTo>
                <a:cubicBezTo>
                  <a:pt x="558" y="572"/>
                  <a:pt x="558" y="572"/>
                  <a:pt x="558" y="572"/>
                </a:cubicBezTo>
                <a:cubicBezTo>
                  <a:pt x="558" y="572"/>
                  <a:pt x="558" y="572"/>
                  <a:pt x="558" y="572"/>
                </a:cubicBezTo>
                <a:cubicBezTo>
                  <a:pt x="559" y="572"/>
                  <a:pt x="559" y="572"/>
                  <a:pt x="559" y="572"/>
                </a:cubicBezTo>
                <a:cubicBezTo>
                  <a:pt x="560" y="572"/>
                  <a:pt x="560" y="572"/>
                  <a:pt x="560" y="572"/>
                </a:cubicBezTo>
                <a:cubicBezTo>
                  <a:pt x="560" y="571"/>
                  <a:pt x="560" y="571"/>
                  <a:pt x="560" y="571"/>
                </a:cubicBezTo>
                <a:cubicBezTo>
                  <a:pt x="560" y="571"/>
                  <a:pt x="560" y="571"/>
                  <a:pt x="560" y="571"/>
                </a:cubicBezTo>
                <a:cubicBezTo>
                  <a:pt x="561" y="571"/>
                  <a:pt x="561" y="571"/>
                  <a:pt x="561" y="571"/>
                </a:cubicBezTo>
                <a:cubicBezTo>
                  <a:pt x="561" y="571"/>
                  <a:pt x="561" y="571"/>
                  <a:pt x="561" y="571"/>
                </a:cubicBezTo>
                <a:cubicBezTo>
                  <a:pt x="562" y="571"/>
                  <a:pt x="562" y="571"/>
                  <a:pt x="562" y="571"/>
                </a:cubicBezTo>
                <a:cubicBezTo>
                  <a:pt x="562" y="571"/>
                  <a:pt x="562" y="571"/>
                  <a:pt x="562" y="571"/>
                </a:cubicBezTo>
                <a:cubicBezTo>
                  <a:pt x="564" y="570"/>
                  <a:pt x="567" y="571"/>
                  <a:pt x="567" y="573"/>
                </a:cubicBezTo>
                <a:cubicBezTo>
                  <a:pt x="568" y="575"/>
                  <a:pt x="567" y="577"/>
                  <a:pt x="565" y="578"/>
                </a:cubicBezTo>
                <a:close/>
                <a:moveTo>
                  <a:pt x="607" y="570"/>
                </a:moveTo>
                <a:cubicBezTo>
                  <a:pt x="607" y="570"/>
                  <a:pt x="607" y="570"/>
                  <a:pt x="607" y="570"/>
                </a:cubicBezTo>
                <a:cubicBezTo>
                  <a:pt x="607" y="570"/>
                  <a:pt x="607" y="570"/>
                  <a:pt x="607" y="570"/>
                </a:cubicBezTo>
                <a:cubicBezTo>
                  <a:pt x="606" y="570"/>
                  <a:pt x="606" y="570"/>
                  <a:pt x="606" y="570"/>
                </a:cubicBezTo>
                <a:cubicBezTo>
                  <a:pt x="606" y="570"/>
                  <a:pt x="606" y="570"/>
                  <a:pt x="606" y="570"/>
                </a:cubicBezTo>
                <a:cubicBezTo>
                  <a:pt x="606" y="570"/>
                  <a:pt x="606" y="570"/>
                  <a:pt x="606" y="570"/>
                </a:cubicBezTo>
                <a:cubicBezTo>
                  <a:pt x="605" y="570"/>
                  <a:pt x="605" y="570"/>
                  <a:pt x="605" y="570"/>
                </a:cubicBezTo>
                <a:cubicBezTo>
                  <a:pt x="605" y="570"/>
                  <a:pt x="605" y="570"/>
                  <a:pt x="605" y="570"/>
                </a:cubicBezTo>
                <a:cubicBezTo>
                  <a:pt x="605" y="570"/>
                  <a:pt x="605" y="570"/>
                  <a:pt x="605" y="570"/>
                </a:cubicBezTo>
                <a:cubicBezTo>
                  <a:pt x="604" y="570"/>
                  <a:pt x="604" y="570"/>
                  <a:pt x="604" y="570"/>
                </a:cubicBezTo>
                <a:cubicBezTo>
                  <a:pt x="604" y="570"/>
                  <a:pt x="604" y="570"/>
                  <a:pt x="604" y="570"/>
                </a:cubicBezTo>
                <a:cubicBezTo>
                  <a:pt x="604" y="570"/>
                  <a:pt x="604" y="570"/>
                  <a:pt x="604" y="570"/>
                </a:cubicBezTo>
                <a:cubicBezTo>
                  <a:pt x="604" y="570"/>
                  <a:pt x="604" y="570"/>
                  <a:pt x="604" y="570"/>
                </a:cubicBezTo>
                <a:cubicBezTo>
                  <a:pt x="603" y="570"/>
                  <a:pt x="603" y="570"/>
                  <a:pt x="603" y="570"/>
                </a:cubicBezTo>
                <a:cubicBezTo>
                  <a:pt x="603" y="570"/>
                  <a:pt x="603" y="570"/>
                  <a:pt x="603" y="570"/>
                </a:cubicBezTo>
                <a:cubicBezTo>
                  <a:pt x="603" y="570"/>
                  <a:pt x="603" y="570"/>
                  <a:pt x="603" y="570"/>
                </a:cubicBezTo>
                <a:cubicBezTo>
                  <a:pt x="602" y="570"/>
                  <a:pt x="602" y="570"/>
                  <a:pt x="602" y="570"/>
                </a:cubicBezTo>
                <a:cubicBezTo>
                  <a:pt x="602" y="570"/>
                  <a:pt x="602" y="570"/>
                  <a:pt x="602" y="570"/>
                </a:cubicBezTo>
                <a:cubicBezTo>
                  <a:pt x="602" y="570"/>
                  <a:pt x="602" y="570"/>
                  <a:pt x="602" y="570"/>
                </a:cubicBezTo>
                <a:cubicBezTo>
                  <a:pt x="601" y="570"/>
                  <a:pt x="601" y="570"/>
                  <a:pt x="601" y="570"/>
                </a:cubicBezTo>
                <a:cubicBezTo>
                  <a:pt x="601" y="570"/>
                  <a:pt x="601" y="570"/>
                  <a:pt x="601" y="570"/>
                </a:cubicBezTo>
                <a:cubicBezTo>
                  <a:pt x="601" y="570"/>
                  <a:pt x="601" y="570"/>
                  <a:pt x="601" y="570"/>
                </a:cubicBezTo>
                <a:cubicBezTo>
                  <a:pt x="600" y="570"/>
                  <a:pt x="600" y="570"/>
                  <a:pt x="600" y="570"/>
                </a:cubicBezTo>
                <a:cubicBezTo>
                  <a:pt x="600" y="570"/>
                  <a:pt x="600" y="570"/>
                  <a:pt x="600" y="570"/>
                </a:cubicBezTo>
                <a:cubicBezTo>
                  <a:pt x="599" y="570"/>
                  <a:pt x="599" y="570"/>
                  <a:pt x="599" y="570"/>
                </a:cubicBezTo>
                <a:cubicBezTo>
                  <a:pt x="595" y="568"/>
                  <a:pt x="596" y="562"/>
                  <a:pt x="600" y="562"/>
                </a:cubicBezTo>
                <a:cubicBezTo>
                  <a:pt x="600" y="562"/>
                  <a:pt x="600" y="562"/>
                  <a:pt x="600" y="562"/>
                </a:cubicBezTo>
                <a:cubicBezTo>
                  <a:pt x="600" y="562"/>
                  <a:pt x="600" y="562"/>
                  <a:pt x="600" y="562"/>
                </a:cubicBezTo>
                <a:cubicBezTo>
                  <a:pt x="601" y="562"/>
                  <a:pt x="601" y="562"/>
                  <a:pt x="601" y="562"/>
                </a:cubicBezTo>
                <a:cubicBezTo>
                  <a:pt x="601" y="562"/>
                  <a:pt x="601" y="562"/>
                  <a:pt x="601" y="562"/>
                </a:cubicBezTo>
                <a:cubicBezTo>
                  <a:pt x="601" y="562"/>
                  <a:pt x="601" y="562"/>
                  <a:pt x="601" y="562"/>
                </a:cubicBezTo>
                <a:cubicBezTo>
                  <a:pt x="602" y="562"/>
                  <a:pt x="602" y="562"/>
                  <a:pt x="602" y="562"/>
                </a:cubicBezTo>
                <a:cubicBezTo>
                  <a:pt x="602" y="562"/>
                  <a:pt x="602" y="562"/>
                  <a:pt x="602" y="562"/>
                </a:cubicBezTo>
                <a:cubicBezTo>
                  <a:pt x="602" y="562"/>
                  <a:pt x="602" y="562"/>
                  <a:pt x="602" y="562"/>
                </a:cubicBezTo>
                <a:cubicBezTo>
                  <a:pt x="603" y="562"/>
                  <a:pt x="603" y="562"/>
                  <a:pt x="603" y="562"/>
                </a:cubicBezTo>
                <a:cubicBezTo>
                  <a:pt x="603" y="562"/>
                  <a:pt x="603" y="562"/>
                  <a:pt x="603" y="562"/>
                </a:cubicBezTo>
                <a:cubicBezTo>
                  <a:pt x="604" y="562"/>
                  <a:pt x="604" y="562"/>
                  <a:pt x="604" y="562"/>
                </a:cubicBezTo>
                <a:cubicBezTo>
                  <a:pt x="604" y="562"/>
                  <a:pt x="604" y="562"/>
                  <a:pt x="604" y="562"/>
                </a:cubicBezTo>
                <a:cubicBezTo>
                  <a:pt x="604" y="562"/>
                  <a:pt x="604" y="562"/>
                  <a:pt x="604" y="562"/>
                </a:cubicBezTo>
                <a:cubicBezTo>
                  <a:pt x="604" y="562"/>
                  <a:pt x="604" y="562"/>
                  <a:pt x="604" y="562"/>
                </a:cubicBezTo>
                <a:cubicBezTo>
                  <a:pt x="605" y="562"/>
                  <a:pt x="605" y="562"/>
                  <a:pt x="605" y="562"/>
                </a:cubicBezTo>
                <a:cubicBezTo>
                  <a:pt x="605" y="562"/>
                  <a:pt x="605" y="562"/>
                  <a:pt x="605" y="562"/>
                </a:cubicBezTo>
                <a:cubicBezTo>
                  <a:pt x="605" y="562"/>
                  <a:pt x="605" y="562"/>
                  <a:pt x="605" y="562"/>
                </a:cubicBezTo>
                <a:cubicBezTo>
                  <a:pt x="606" y="562"/>
                  <a:pt x="606" y="562"/>
                  <a:pt x="606" y="562"/>
                </a:cubicBezTo>
                <a:cubicBezTo>
                  <a:pt x="606" y="562"/>
                  <a:pt x="606" y="562"/>
                  <a:pt x="606" y="562"/>
                </a:cubicBezTo>
                <a:cubicBezTo>
                  <a:pt x="606" y="562"/>
                  <a:pt x="606" y="562"/>
                  <a:pt x="606" y="562"/>
                </a:cubicBezTo>
                <a:cubicBezTo>
                  <a:pt x="607" y="562"/>
                  <a:pt x="607" y="562"/>
                  <a:pt x="607" y="562"/>
                </a:cubicBezTo>
                <a:cubicBezTo>
                  <a:pt x="607" y="562"/>
                  <a:pt x="607" y="562"/>
                  <a:pt x="607" y="562"/>
                </a:cubicBezTo>
                <a:cubicBezTo>
                  <a:pt x="607" y="562"/>
                  <a:pt x="607" y="562"/>
                  <a:pt x="607" y="562"/>
                </a:cubicBezTo>
                <a:cubicBezTo>
                  <a:pt x="608" y="562"/>
                  <a:pt x="608" y="562"/>
                  <a:pt x="608" y="562"/>
                </a:cubicBezTo>
                <a:cubicBezTo>
                  <a:pt x="612" y="564"/>
                  <a:pt x="611" y="570"/>
                  <a:pt x="607" y="5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zh-CN" altLang="en-US"/>
          </a:p>
        </p:txBody>
      </p:sp>
      <p:sp>
        <p:nvSpPr>
          <p:cNvPr id="123920" name="Freeform 34"/>
          <p:cNvSpPr>
            <a:spLocks noEditPoints="1"/>
          </p:cNvSpPr>
          <p:nvPr/>
        </p:nvSpPr>
        <p:spPr bwMode="auto">
          <a:xfrm flipH="1">
            <a:off x="9906000" y="3446463"/>
            <a:ext cx="344488" cy="396875"/>
          </a:xfrm>
          <a:custGeom>
            <a:avLst/>
            <a:gdLst>
              <a:gd name="T0" fmla="*/ 2147483647 w 633"/>
              <a:gd name="T1" fmla="*/ 2147483647 h 730"/>
              <a:gd name="T2" fmla="*/ 2147483647 w 633"/>
              <a:gd name="T3" fmla="*/ 2147483647 h 730"/>
              <a:gd name="T4" fmla="*/ 2147483647 w 633"/>
              <a:gd name="T5" fmla="*/ 2147483647 h 730"/>
              <a:gd name="T6" fmla="*/ 2147483647 w 633"/>
              <a:gd name="T7" fmla="*/ 2147483647 h 730"/>
              <a:gd name="T8" fmla="*/ 2147483647 w 633"/>
              <a:gd name="T9" fmla="*/ 2147483647 h 730"/>
              <a:gd name="T10" fmla="*/ 2147483647 w 633"/>
              <a:gd name="T11" fmla="*/ 2147483647 h 730"/>
              <a:gd name="T12" fmla="*/ 2147483647 w 633"/>
              <a:gd name="T13" fmla="*/ 2147483647 h 730"/>
              <a:gd name="T14" fmla="*/ 2147483647 w 633"/>
              <a:gd name="T15" fmla="*/ 2147483647 h 730"/>
              <a:gd name="T16" fmla="*/ 2147483647 w 633"/>
              <a:gd name="T17" fmla="*/ 2147483647 h 730"/>
              <a:gd name="T18" fmla="*/ 2147483647 w 633"/>
              <a:gd name="T19" fmla="*/ 2147483647 h 730"/>
              <a:gd name="T20" fmla="*/ 2147483647 w 633"/>
              <a:gd name="T21" fmla="*/ 2147483647 h 730"/>
              <a:gd name="T22" fmla="*/ 2147483647 w 633"/>
              <a:gd name="T23" fmla="*/ 2147483647 h 730"/>
              <a:gd name="T24" fmla="*/ 2147483647 w 633"/>
              <a:gd name="T25" fmla="*/ 2147483647 h 730"/>
              <a:gd name="T26" fmla="*/ 2147483647 w 633"/>
              <a:gd name="T27" fmla="*/ 2147483647 h 730"/>
              <a:gd name="T28" fmla="*/ 2147483647 w 633"/>
              <a:gd name="T29" fmla="*/ 2147483647 h 730"/>
              <a:gd name="T30" fmla="*/ 2147483647 w 633"/>
              <a:gd name="T31" fmla="*/ 2147483647 h 730"/>
              <a:gd name="T32" fmla="*/ 2147483647 w 633"/>
              <a:gd name="T33" fmla="*/ 2147483647 h 730"/>
              <a:gd name="T34" fmla="*/ 2147483647 w 633"/>
              <a:gd name="T35" fmla="*/ 2147483647 h 730"/>
              <a:gd name="T36" fmla="*/ 2147483647 w 633"/>
              <a:gd name="T37" fmla="*/ 2147483647 h 730"/>
              <a:gd name="T38" fmla="*/ 2147483647 w 633"/>
              <a:gd name="T39" fmla="*/ 2147483647 h 730"/>
              <a:gd name="T40" fmla="*/ 2147483647 w 633"/>
              <a:gd name="T41" fmla="*/ 2147483647 h 730"/>
              <a:gd name="T42" fmla="*/ 2147483647 w 633"/>
              <a:gd name="T43" fmla="*/ 2147483647 h 730"/>
              <a:gd name="T44" fmla="*/ 2147483647 w 633"/>
              <a:gd name="T45" fmla="*/ 2147483647 h 730"/>
              <a:gd name="T46" fmla="*/ 2147483647 w 633"/>
              <a:gd name="T47" fmla="*/ 2147483647 h 730"/>
              <a:gd name="T48" fmla="*/ 2147483647 w 633"/>
              <a:gd name="T49" fmla="*/ 2147483647 h 730"/>
              <a:gd name="T50" fmla="*/ 2147483647 w 633"/>
              <a:gd name="T51" fmla="*/ 2147483647 h 730"/>
              <a:gd name="T52" fmla="*/ 2147483647 w 633"/>
              <a:gd name="T53" fmla="*/ 2147483647 h 730"/>
              <a:gd name="T54" fmla="*/ 2147483647 w 633"/>
              <a:gd name="T55" fmla="*/ 2147483647 h 730"/>
              <a:gd name="T56" fmla="*/ 2147483647 w 633"/>
              <a:gd name="T57" fmla="*/ 2147483647 h 730"/>
              <a:gd name="T58" fmla="*/ 2147483647 w 633"/>
              <a:gd name="T59" fmla="*/ 2147483647 h 730"/>
              <a:gd name="T60" fmla="*/ 2147483647 w 633"/>
              <a:gd name="T61" fmla="*/ 2147483647 h 730"/>
              <a:gd name="T62" fmla="*/ 2147483647 w 633"/>
              <a:gd name="T63" fmla="*/ 2147483647 h 730"/>
              <a:gd name="T64" fmla="*/ 2147483647 w 633"/>
              <a:gd name="T65" fmla="*/ 2147483647 h 730"/>
              <a:gd name="T66" fmla="*/ 2147483647 w 633"/>
              <a:gd name="T67" fmla="*/ 2147483647 h 730"/>
              <a:gd name="T68" fmla="*/ 2147483647 w 633"/>
              <a:gd name="T69" fmla="*/ 2147483647 h 730"/>
              <a:gd name="T70" fmla="*/ 2147483647 w 633"/>
              <a:gd name="T71" fmla="*/ 2147483647 h 730"/>
              <a:gd name="T72" fmla="*/ 2147483647 w 633"/>
              <a:gd name="T73" fmla="*/ 2147483647 h 730"/>
              <a:gd name="T74" fmla="*/ 2147483647 w 633"/>
              <a:gd name="T75" fmla="*/ 2147483647 h 730"/>
              <a:gd name="T76" fmla="*/ 2147483647 w 633"/>
              <a:gd name="T77" fmla="*/ 2147483647 h 7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33"/>
              <a:gd name="T118" fmla="*/ 0 h 730"/>
              <a:gd name="T119" fmla="*/ 633 w 633"/>
              <a:gd name="T120" fmla="*/ 730 h 73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zh-CN" altLang="en-US"/>
          </a:p>
        </p:txBody>
      </p:sp>
      <p:grpSp>
        <p:nvGrpSpPr>
          <p:cNvPr id="17" name="Group 83"/>
          <p:cNvGrpSpPr/>
          <p:nvPr/>
        </p:nvGrpSpPr>
        <p:grpSpPr>
          <a:xfrm>
            <a:off x="813923" y="477232"/>
            <a:ext cx="664124" cy="1135693"/>
            <a:chOff x="1615191" y="866274"/>
            <a:chExt cx="883091" cy="1510140"/>
          </a:xfrm>
          <a:solidFill>
            <a:schemeClr val="bg1"/>
          </a:solidFill>
        </p:grpSpPr>
        <p:cxnSp>
          <p:nvCxnSpPr>
            <p:cNvPr id="85" name="Straight Connector 84"/>
            <p:cNvCxnSpPr/>
            <p:nvPr/>
          </p:nvCxnSpPr>
          <p:spPr>
            <a:xfrm>
              <a:off x="2056737" y="1344953"/>
              <a:ext cx="1" cy="788792"/>
            </a:xfrm>
            <a:prstGeom prst="line">
              <a:avLst/>
            </a:prstGeom>
            <a:grpFill/>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86" name="Freeform 85"/>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sp>
          <p:nvSpPr>
            <p:cNvPr id="87" name="Oval 86"/>
            <p:cNvSpPr/>
            <p:nvPr/>
          </p:nvSpPr>
          <p:spPr>
            <a:xfrm>
              <a:off x="1935402" y="2133745"/>
              <a:ext cx="242669" cy="242669"/>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200"/>
            </a:p>
          </p:txBody>
        </p:sp>
      </p:grpSp>
      <p:grpSp>
        <p:nvGrpSpPr>
          <p:cNvPr id="18" name="Group 95"/>
          <p:cNvGrpSpPr/>
          <p:nvPr/>
        </p:nvGrpSpPr>
        <p:grpSpPr>
          <a:xfrm>
            <a:off x="988451" y="632513"/>
            <a:ext cx="331791" cy="311190"/>
            <a:chOff x="3052309" y="2790825"/>
            <a:chExt cx="485775" cy="455613"/>
          </a:xfrm>
          <a:solidFill>
            <a:srgbClr val="0070C0"/>
          </a:solidFill>
        </p:grpSpPr>
        <p:sp>
          <p:nvSpPr>
            <p:cNvPr id="97" name="Freeform 64"/>
            <p:cNvSpPr>
              <a:spLocks noEditPoints="1"/>
            </p:cNvSpPr>
            <p:nvPr/>
          </p:nvSpPr>
          <p:spPr bwMode="auto">
            <a:xfrm>
              <a:off x="3052309" y="2930525"/>
              <a:ext cx="485775" cy="315913"/>
            </a:xfrm>
            <a:custGeom>
              <a:avLst/>
              <a:gdLst>
                <a:gd name="T0" fmla="*/ 0 w 306"/>
                <a:gd name="T1" fmla="*/ 25 h 199"/>
                <a:gd name="T2" fmla="*/ 0 w 306"/>
                <a:gd name="T3" fmla="*/ 172 h 199"/>
                <a:gd name="T4" fmla="*/ 0 w 306"/>
                <a:gd name="T5" fmla="*/ 172 h 199"/>
                <a:gd name="T6" fmla="*/ 0 w 306"/>
                <a:gd name="T7" fmla="*/ 178 h 199"/>
                <a:gd name="T8" fmla="*/ 2 w 306"/>
                <a:gd name="T9" fmla="*/ 183 h 199"/>
                <a:gd name="T10" fmla="*/ 5 w 306"/>
                <a:gd name="T11" fmla="*/ 187 h 199"/>
                <a:gd name="T12" fmla="*/ 8 w 306"/>
                <a:gd name="T13" fmla="*/ 191 h 199"/>
                <a:gd name="T14" fmla="*/ 12 w 306"/>
                <a:gd name="T15" fmla="*/ 194 h 199"/>
                <a:gd name="T16" fmla="*/ 16 w 306"/>
                <a:gd name="T17" fmla="*/ 196 h 199"/>
                <a:gd name="T18" fmla="*/ 21 w 306"/>
                <a:gd name="T19" fmla="*/ 197 h 199"/>
                <a:gd name="T20" fmla="*/ 26 w 306"/>
                <a:gd name="T21" fmla="*/ 199 h 199"/>
                <a:gd name="T22" fmla="*/ 33 w 306"/>
                <a:gd name="T23" fmla="*/ 199 h 199"/>
                <a:gd name="T24" fmla="*/ 33 w 306"/>
                <a:gd name="T25" fmla="*/ 0 h 199"/>
                <a:gd name="T26" fmla="*/ 26 w 306"/>
                <a:gd name="T27" fmla="*/ 0 h 199"/>
                <a:gd name="T28" fmla="*/ 26 w 306"/>
                <a:gd name="T29" fmla="*/ 0 h 199"/>
                <a:gd name="T30" fmla="*/ 21 w 306"/>
                <a:gd name="T31" fmla="*/ 0 h 199"/>
                <a:gd name="T32" fmla="*/ 16 w 306"/>
                <a:gd name="T33" fmla="*/ 1 h 199"/>
                <a:gd name="T34" fmla="*/ 12 w 306"/>
                <a:gd name="T35" fmla="*/ 4 h 199"/>
                <a:gd name="T36" fmla="*/ 8 w 306"/>
                <a:gd name="T37" fmla="*/ 7 h 199"/>
                <a:gd name="T38" fmla="*/ 5 w 306"/>
                <a:gd name="T39" fmla="*/ 11 h 199"/>
                <a:gd name="T40" fmla="*/ 2 w 306"/>
                <a:gd name="T41" fmla="*/ 16 h 199"/>
                <a:gd name="T42" fmla="*/ 0 w 306"/>
                <a:gd name="T43" fmla="*/ 20 h 199"/>
                <a:gd name="T44" fmla="*/ 0 w 306"/>
                <a:gd name="T45" fmla="*/ 25 h 199"/>
                <a:gd name="T46" fmla="*/ 0 w 306"/>
                <a:gd name="T47" fmla="*/ 25 h 199"/>
                <a:gd name="T48" fmla="*/ 49 w 306"/>
                <a:gd name="T49" fmla="*/ 199 h 199"/>
                <a:gd name="T50" fmla="*/ 245 w 306"/>
                <a:gd name="T51" fmla="*/ 199 h 199"/>
                <a:gd name="T52" fmla="*/ 245 w 306"/>
                <a:gd name="T53" fmla="*/ 0 h 199"/>
                <a:gd name="T54" fmla="*/ 49 w 306"/>
                <a:gd name="T55" fmla="*/ 0 h 199"/>
                <a:gd name="T56" fmla="*/ 49 w 306"/>
                <a:gd name="T57" fmla="*/ 199 h 199"/>
                <a:gd name="T58" fmla="*/ 280 w 306"/>
                <a:gd name="T59" fmla="*/ 0 h 199"/>
                <a:gd name="T60" fmla="*/ 261 w 306"/>
                <a:gd name="T61" fmla="*/ 0 h 199"/>
                <a:gd name="T62" fmla="*/ 261 w 306"/>
                <a:gd name="T63" fmla="*/ 199 h 199"/>
                <a:gd name="T64" fmla="*/ 280 w 306"/>
                <a:gd name="T65" fmla="*/ 199 h 199"/>
                <a:gd name="T66" fmla="*/ 280 w 306"/>
                <a:gd name="T67" fmla="*/ 199 h 199"/>
                <a:gd name="T68" fmla="*/ 286 w 306"/>
                <a:gd name="T69" fmla="*/ 197 h 199"/>
                <a:gd name="T70" fmla="*/ 290 w 306"/>
                <a:gd name="T71" fmla="*/ 196 h 199"/>
                <a:gd name="T72" fmla="*/ 295 w 306"/>
                <a:gd name="T73" fmla="*/ 194 h 199"/>
                <a:gd name="T74" fmla="*/ 298 w 306"/>
                <a:gd name="T75" fmla="*/ 191 h 199"/>
                <a:gd name="T76" fmla="*/ 302 w 306"/>
                <a:gd name="T77" fmla="*/ 187 h 199"/>
                <a:gd name="T78" fmla="*/ 304 w 306"/>
                <a:gd name="T79" fmla="*/ 183 h 199"/>
                <a:gd name="T80" fmla="*/ 306 w 306"/>
                <a:gd name="T81" fmla="*/ 178 h 199"/>
                <a:gd name="T82" fmla="*/ 306 w 306"/>
                <a:gd name="T83" fmla="*/ 172 h 199"/>
                <a:gd name="T84" fmla="*/ 306 w 306"/>
                <a:gd name="T85" fmla="*/ 25 h 199"/>
                <a:gd name="T86" fmla="*/ 306 w 306"/>
                <a:gd name="T87" fmla="*/ 25 h 199"/>
                <a:gd name="T88" fmla="*/ 306 w 306"/>
                <a:gd name="T89" fmla="*/ 20 h 199"/>
                <a:gd name="T90" fmla="*/ 304 w 306"/>
                <a:gd name="T91" fmla="*/ 16 h 199"/>
                <a:gd name="T92" fmla="*/ 302 w 306"/>
                <a:gd name="T93" fmla="*/ 11 h 199"/>
                <a:gd name="T94" fmla="*/ 298 w 306"/>
                <a:gd name="T95" fmla="*/ 7 h 199"/>
                <a:gd name="T96" fmla="*/ 295 w 306"/>
                <a:gd name="T97" fmla="*/ 4 h 199"/>
                <a:gd name="T98" fmla="*/ 290 w 306"/>
                <a:gd name="T99" fmla="*/ 1 h 199"/>
                <a:gd name="T100" fmla="*/ 286 w 306"/>
                <a:gd name="T101" fmla="*/ 0 h 199"/>
                <a:gd name="T102" fmla="*/ 280 w 306"/>
                <a:gd name="T103" fmla="*/ 0 h 199"/>
                <a:gd name="T104" fmla="*/ 280 w 306"/>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6" h="199">
                  <a:moveTo>
                    <a:pt x="0" y="25"/>
                  </a:moveTo>
                  <a:lnTo>
                    <a:pt x="0" y="172"/>
                  </a:lnTo>
                  <a:lnTo>
                    <a:pt x="0" y="172"/>
                  </a:lnTo>
                  <a:lnTo>
                    <a:pt x="0" y="178"/>
                  </a:lnTo>
                  <a:lnTo>
                    <a:pt x="2" y="183"/>
                  </a:lnTo>
                  <a:lnTo>
                    <a:pt x="5" y="187"/>
                  </a:lnTo>
                  <a:lnTo>
                    <a:pt x="8" y="191"/>
                  </a:lnTo>
                  <a:lnTo>
                    <a:pt x="12" y="194"/>
                  </a:lnTo>
                  <a:lnTo>
                    <a:pt x="16" y="196"/>
                  </a:lnTo>
                  <a:lnTo>
                    <a:pt x="21" y="197"/>
                  </a:lnTo>
                  <a:lnTo>
                    <a:pt x="26" y="199"/>
                  </a:lnTo>
                  <a:lnTo>
                    <a:pt x="33" y="199"/>
                  </a:lnTo>
                  <a:lnTo>
                    <a:pt x="33" y="0"/>
                  </a:lnTo>
                  <a:lnTo>
                    <a:pt x="26" y="0"/>
                  </a:lnTo>
                  <a:lnTo>
                    <a:pt x="26" y="0"/>
                  </a:lnTo>
                  <a:lnTo>
                    <a:pt x="21" y="0"/>
                  </a:lnTo>
                  <a:lnTo>
                    <a:pt x="16" y="1"/>
                  </a:lnTo>
                  <a:lnTo>
                    <a:pt x="12" y="4"/>
                  </a:lnTo>
                  <a:lnTo>
                    <a:pt x="8" y="7"/>
                  </a:lnTo>
                  <a:lnTo>
                    <a:pt x="5" y="11"/>
                  </a:lnTo>
                  <a:lnTo>
                    <a:pt x="2" y="16"/>
                  </a:lnTo>
                  <a:lnTo>
                    <a:pt x="0" y="20"/>
                  </a:lnTo>
                  <a:lnTo>
                    <a:pt x="0" y="25"/>
                  </a:lnTo>
                  <a:lnTo>
                    <a:pt x="0" y="25"/>
                  </a:lnTo>
                  <a:close/>
                  <a:moveTo>
                    <a:pt x="49" y="199"/>
                  </a:moveTo>
                  <a:lnTo>
                    <a:pt x="245" y="199"/>
                  </a:lnTo>
                  <a:lnTo>
                    <a:pt x="245" y="0"/>
                  </a:lnTo>
                  <a:lnTo>
                    <a:pt x="49" y="0"/>
                  </a:lnTo>
                  <a:lnTo>
                    <a:pt x="49" y="199"/>
                  </a:lnTo>
                  <a:close/>
                  <a:moveTo>
                    <a:pt x="280" y="0"/>
                  </a:moveTo>
                  <a:lnTo>
                    <a:pt x="261" y="0"/>
                  </a:lnTo>
                  <a:lnTo>
                    <a:pt x="261" y="199"/>
                  </a:lnTo>
                  <a:lnTo>
                    <a:pt x="280" y="199"/>
                  </a:lnTo>
                  <a:lnTo>
                    <a:pt x="280" y="199"/>
                  </a:lnTo>
                  <a:lnTo>
                    <a:pt x="286" y="197"/>
                  </a:lnTo>
                  <a:lnTo>
                    <a:pt x="290" y="196"/>
                  </a:lnTo>
                  <a:lnTo>
                    <a:pt x="295" y="194"/>
                  </a:lnTo>
                  <a:lnTo>
                    <a:pt x="298" y="191"/>
                  </a:lnTo>
                  <a:lnTo>
                    <a:pt x="302" y="187"/>
                  </a:lnTo>
                  <a:lnTo>
                    <a:pt x="304" y="183"/>
                  </a:lnTo>
                  <a:lnTo>
                    <a:pt x="306" y="178"/>
                  </a:lnTo>
                  <a:lnTo>
                    <a:pt x="306" y="172"/>
                  </a:lnTo>
                  <a:lnTo>
                    <a:pt x="306" y="25"/>
                  </a:lnTo>
                  <a:lnTo>
                    <a:pt x="306" y="25"/>
                  </a:lnTo>
                  <a:lnTo>
                    <a:pt x="306" y="20"/>
                  </a:lnTo>
                  <a:lnTo>
                    <a:pt x="304" y="16"/>
                  </a:lnTo>
                  <a:lnTo>
                    <a:pt x="302" y="11"/>
                  </a:lnTo>
                  <a:lnTo>
                    <a:pt x="298" y="7"/>
                  </a:lnTo>
                  <a:lnTo>
                    <a:pt x="295" y="4"/>
                  </a:lnTo>
                  <a:lnTo>
                    <a:pt x="290" y="1"/>
                  </a:lnTo>
                  <a:lnTo>
                    <a:pt x="286" y="0"/>
                  </a:lnTo>
                  <a:lnTo>
                    <a:pt x="280" y="0"/>
                  </a:lnTo>
                  <a:lnTo>
                    <a:pt x="280"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8" name="Freeform 65"/>
            <p:cNvSpPr>
              <a:spLocks/>
            </p:cNvSpPr>
            <p:nvPr/>
          </p:nvSpPr>
          <p:spPr bwMode="auto">
            <a:xfrm>
              <a:off x="3174546" y="2790825"/>
              <a:ext cx="242888" cy="117475"/>
            </a:xfrm>
            <a:custGeom>
              <a:avLst/>
              <a:gdLst>
                <a:gd name="T0" fmla="*/ 21 w 153"/>
                <a:gd name="T1" fmla="*/ 74 h 74"/>
                <a:gd name="T2" fmla="*/ 21 w 153"/>
                <a:gd name="T3" fmla="*/ 36 h 74"/>
                <a:gd name="T4" fmla="*/ 21 w 153"/>
                <a:gd name="T5" fmla="*/ 36 h 74"/>
                <a:gd name="T6" fmla="*/ 23 w 153"/>
                <a:gd name="T7" fmla="*/ 31 h 74"/>
                <a:gd name="T8" fmla="*/ 26 w 153"/>
                <a:gd name="T9" fmla="*/ 26 h 74"/>
                <a:gd name="T10" fmla="*/ 31 w 153"/>
                <a:gd name="T11" fmla="*/ 23 h 74"/>
                <a:gd name="T12" fmla="*/ 36 w 153"/>
                <a:gd name="T13" fmla="*/ 22 h 74"/>
                <a:gd name="T14" fmla="*/ 116 w 153"/>
                <a:gd name="T15" fmla="*/ 22 h 74"/>
                <a:gd name="T16" fmla="*/ 116 w 153"/>
                <a:gd name="T17" fmla="*/ 22 h 74"/>
                <a:gd name="T18" fmla="*/ 122 w 153"/>
                <a:gd name="T19" fmla="*/ 23 h 74"/>
                <a:gd name="T20" fmla="*/ 127 w 153"/>
                <a:gd name="T21" fmla="*/ 26 h 74"/>
                <a:gd name="T22" fmla="*/ 130 w 153"/>
                <a:gd name="T23" fmla="*/ 31 h 74"/>
                <a:gd name="T24" fmla="*/ 131 w 153"/>
                <a:gd name="T25" fmla="*/ 36 h 74"/>
                <a:gd name="T26" fmla="*/ 131 w 153"/>
                <a:gd name="T27" fmla="*/ 74 h 74"/>
                <a:gd name="T28" fmla="*/ 153 w 153"/>
                <a:gd name="T29" fmla="*/ 74 h 74"/>
                <a:gd name="T30" fmla="*/ 153 w 153"/>
                <a:gd name="T31" fmla="*/ 36 h 74"/>
                <a:gd name="T32" fmla="*/ 153 w 153"/>
                <a:gd name="T33" fmla="*/ 36 h 74"/>
                <a:gd name="T34" fmla="*/ 152 w 153"/>
                <a:gd name="T35" fmla="*/ 30 h 74"/>
                <a:gd name="T36" fmla="*/ 149 w 153"/>
                <a:gd name="T37" fmla="*/ 23 h 74"/>
                <a:gd name="T38" fmla="*/ 146 w 153"/>
                <a:gd name="T39" fmla="*/ 16 h 74"/>
                <a:gd name="T40" fmla="*/ 142 w 153"/>
                <a:gd name="T41" fmla="*/ 11 h 74"/>
                <a:gd name="T42" fmla="*/ 137 w 153"/>
                <a:gd name="T43" fmla="*/ 7 h 74"/>
                <a:gd name="T44" fmla="*/ 130 w 153"/>
                <a:gd name="T45" fmla="*/ 3 h 74"/>
                <a:gd name="T46" fmla="*/ 123 w 153"/>
                <a:gd name="T47" fmla="*/ 1 h 74"/>
                <a:gd name="T48" fmla="*/ 116 w 153"/>
                <a:gd name="T49" fmla="*/ 0 h 74"/>
                <a:gd name="T50" fmla="*/ 36 w 153"/>
                <a:gd name="T51" fmla="*/ 0 h 74"/>
                <a:gd name="T52" fmla="*/ 36 w 153"/>
                <a:gd name="T53" fmla="*/ 0 h 74"/>
                <a:gd name="T54" fmla="*/ 29 w 153"/>
                <a:gd name="T55" fmla="*/ 1 h 74"/>
                <a:gd name="T56" fmla="*/ 23 w 153"/>
                <a:gd name="T57" fmla="*/ 3 h 74"/>
                <a:gd name="T58" fmla="*/ 16 w 153"/>
                <a:gd name="T59" fmla="*/ 7 h 74"/>
                <a:gd name="T60" fmla="*/ 10 w 153"/>
                <a:gd name="T61" fmla="*/ 11 h 74"/>
                <a:gd name="T62" fmla="*/ 5 w 153"/>
                <a:gd name="T63" fmla="*/ 16 h 74"/>
                <a:gd name="T64" fmla="*/ 2 w 153"/>
                <a:gd name="T65" fmla="*/ 23 h 74"/>
                <a:gd name="T66" fmla="*/ 1 w 153"/>
                <a:gd name="T67" fmla="*/ 30 h 74"/>
                <a:gd name="T68" fmla="*/ 0 w 153"/>
                <a:gd name="T69" fmla="*/ 36 h 74"/>
                <a:gd name="T70" fmla="*/ 0 w 153"/>
                <a:gd name="T71" fmla="*/ 74 h 74"/>
                <a:gd name="T72" fmla="*/ 21 w 153"/>
                <a:gd name="T7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3" h="74">
                  <a:moveTo>
                    <a:pt x="21" y="74"/>
                  </a:moveTo>
                  <a:lnTo>
                    <a:pt x="21" y="36"/>
                  </a:lnTo>
                  <a:lnTo>
                    <a:pt x="21" y="36"/>
                  </a:lnTo>
                  <a:lnTo>
                    <a:pt x="23" y="31"/>
                  </a:lnTo>
                  <a:lnTo>
                    <a:pt x="26" y="26"/>
                  </a:lnTo>
                  <a:lnTo>
                    <a:pt x="31" y="23"/>
                  </a:lnTo>
                  <a:lnTo>
                    <a:pt x="36" y="22"/>
                  </a:lnTo>
                  <a:lnTo>
                    <a:pt x="116" y="22"/>
                  </a:lnTo>
                  <a:lnTo>
                    <a:pt x="116" y="22"/>
                  </a:lnTo>
                  <a:lnTo>
                    <a:pt x="122" y="23"/>
                  </a:lnTo>
                  <a:lnTo>
                    <a:pt x="127" y="26"/>
                  </a:lnTo>
                  <a:lnTo>
                    <a:pt x="130" y="31"/>
                  </a:lnTo>
                  <a:lnTo>
                    <a:pt x="131" y="36"/>
                  </a:lnTo>
                  <a:lnTo>
                    <a:pt x="131" y="74"/>
                  </a:lnTo>
                  <a:lnTo>
                    <a:pt x="153" y="74"/>
                  </a:lnTo>
                  <a:lnTo>
                    <a:pt x="153" y="36"/>
                  </a:lnTo>
                  <a:lnTo>
                    <a:pt x="153" y="36"/>
                  </a:lnTo>
                  <a:lnTo>
                    <a:pt x="152" y="30"/>
                  </a:lnTo>
                  <a:lnTo>
                    <a:pt x="149" y="23"/>
                  </a:lnTo>
                  <a:lnTo>
                    <a:pt x="146" y="16"/>
                  </a:lnTo>
                  <a:lnTo>
                    <a:pt x="142" y="11"/>
                  </a:lnTo>
                  <a:lnTo>
                    <a:pt x="137" y="7"/>
                  </a:lnTo>
                  <a:lnTo>
                    <a:pt x="130" y="3"/>
                  </a:lnTo>
                  <a:lnTo>
                    <a:pt x="123" y="1"/>
                  </a:lnTo>
                  <a:lnTo>
                    <a:pt x="116" y="0"/>
                  </a:lnTo>
                  <a:lnTo>
                    <a:pt x="36" y="0"/>
                  </a:lnTo>
                  <a:lnTo>
                    <a:pt x="36" y="0"/>
                  </a:lnTo>
                  <a:lnTo>
                    <a:pt x="29" y="1"/>
                  </a:lnTo>
                  <a:lnTo>
                    <a:pt x="23" y="3"/>
                  </a:lnTo>
                  <a:lnTo>
                    <a:pt x="16" y="7"/>
                  </a:lnTo>
                  <a:lnTo>
                    <a:pt x="10" y="11"/>
                  </a:lnTo>
                  <a:lnTo>
                    <a:pt x="5" y="16"/>
                  </a:lnTo>
                  <a:lnTo>
                    <a:pt x="2" y="23"/>
                  </a:lnTo>
                  <a:lnTo>
                    <a:pt x="1" y="30"/>
                  </a:lnTo>
                  <a:lnTo>
                    <a:pt x="0" y="36"/>
                  </a:lnTo>
                  <a:lnTo>
                    <a:pt x="0" y="74"/>
                  </a:lnTo>
                  <a:lnTo>
                    <a:pt x="21" y="7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99" name="Rectangle 98"/>
          <p:cNvSpPr/>
          <p:nvPr/>
        </p:nvSpPr>
        <p:spPr>
          <a:xfrm>
            <a:off x="441325" y="3732213"/>
            <a:ext cx="2973388" cy="1384300"/>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02" name="Rectangle 101"/>
          <p:cNvSpPr/>
          <p:nvPr/>
        </p:nvSpPr>
        <p:spPr>
          <a:xfrm>
            <a:off x="608013" y="1714500"/>
            <a:ext cx="1487487" cy="434975"/>
          </a:xfrm>
          <a:prstGeom prst="rect">
            <a:avLst/>
          </a:prstGeom>
        </p:spPr>
        <p:txBody>
          <a:bodyPr anchor="ctr"/>
          <a:lstStyle/>
          <a:p>
            <a:pPr defTabSz="914082" eaLnBrk="1" fontAlgn="auto" hangingPunct="1">
              <a:spcAft>
                <a:spcPts val="0"/>
              </a:spcAft>
              <a:defRPr/>
            </a:pPr>
            <a:r>
              <a:rPr lang="en-US" sz="2400" noProof="1">
                <a:solidFill>
                  <a:schemeClr val="bg1">
                    <a:lumMod val="95000"/>
                  </a:schemeClr>
                </a:solidFill>
                <a:latin typeface="Abraham Lincoln" pitchFamily="2" charset="0"/>
                <a:ea typeface="Roboto Light" panose="02000000000000000000" pitchFamily="2" charset="0"/>
                <a:cs typeface="Lato Light" panose="020F0402020204030203" pitchFamily="34" charset="0"/>
              </a:rPr>
              <a:t>cardigan</a:t>
            </a:r>
          </a:p>
        </p:txBody>
      </p:sp>
      <p:grpSp>
        <p:nvGrpSpPr>
          <p:cNvPr id="123925" name="Group 59"/>
          <p:cNvGrpSpPr>
            <a:grpSpLocks/>
          </p:cNvGrpSpPr>
          <p:nvPr/>
        </p:nvGrpSpPr>
        <p:grpSpPr bwMode="auto">
          <a:xfrm>
            <a:off x="6742113" y="-588963"/>
            <a:ext cx="2667000" cy="1841501"/>
            <a:chOff x="6742374" y="-589134"/>
            <a:chExt cx="2667000" cy="1841036"/>
          </a:xfrm>
        </p:grpSpPr>
        <p:sp>
          <p:nvSpPr>
            <p:cNvPr id="81" name="Rectangle 80"/>
            <p:cNvSpPr/>
            <p:nvPr/>
          </p:nvSpPr>
          <p:spPr>
            <a:xfrm>
              <a:off x="6742374" y="-589134"/>
              <a:ext cx="2667000" cy="418994"/>
            </a:xfrm>
            <a:prstGeom prst="rect">
              <a:avLst/>
            </a:prstGeom>
            <a:solidFill>
              <a:schemeClr val="tx1">
                <a:lumMod val="50000"/>
                <a:lumOff val="5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dirty="0"/>
                <a:t>note</a:t>
              </a:r>
            </a:p>
          </p:txBody>
        </p:sp>
        <p:cxnSp>
          <p:nvCxnSpPr>
            <p:cNvPr id="88" name="Straight Connector 87"/>
            <p:cNvCxnSpPr>
              <a:stCxn id="81" idx="2"/>
            </p:cNvCxnSpPr>
            <p:nvPr/>
          </p:nvCxnSpPr>
          <p:spPr>
            <a:xfrm>
              <a:off x="8075874" y="-170140"/>
              <a:ext cx="0" cy="365034"/>
            </a:xfrm>
            <a:prstGeom prst="line">
              <a:avLst/>
            </a:prstGeom>
            <a:ln>
              <a:solidFill>
                <a:schemeClr val="bg2">
                  <a:lumMod val="75000"/>
                </a:schemeClr>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nvGrpSpPr>
            <p:cNvPr id="123928" name="Group 88"/>
            <p:cNvGrpSpPr>
              <a:grpSpLocks/>
            </p:cNvGrpSpPr>
            <p:nvPr/>
          </p:nvGrpSpPr>
          <p:grpSpPr bwMode="auto">
            <a:xfrm>
              <a:off x="6774040" y="218130"/>
              <a:ext cx="2521734" cy="1033772"/>
              <a:chOff x="6774040" y="218130"/>
              <a:chExt cx="2521734" cy="1033772"/>
            </a:xfrm>
          </p:grpSpPr>
          <p:pic>
            <p:nvPicPr>
              <p:cNvPr id="123929" name="Picture 89"/>
              <p:cNvPicPr>
                <a:picLocks noChangeAspect="1"/>
              </p:cNvPicPr>
              <p:nvPr/>
            </p:nvPicPr>
            <p:blipFill>
              <a:blip r:embed="rId2">
                <a:extLst>
                  <a:ext uri="{28A0092B-C50C-407E-A947-70E740481C1C}">
                    <a14:useLocalDpi xmlns:a14="http://schemas.microsoft.com/office/drawing/2010/main" val="0"/>
                  </a:ext>
                </a:extLst>
              </a:blip>
              <a:srcRect t="39027"/>
              <a:stretch>
                <a:fillRect/>
              </a:stretch>
            </p:blipFill>
            <p:spPr bwMode="auto">
              <a:xfrm>
                <a:off x="6774040" y="469803"/>
                <a:ext cx="2521734" cy="782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Rectangle 90"/>
              <p:cNvSpPr/>
              <p:nvPr/>
            </p:nvSpPr>
            <p:spPr>
              <a:xfrm>
                <a:off x="6886836" y="218700"/>
                <a:ext cx="2346325" cy="342813"/>
              </a:xfrm>
              <a:prstGeom prst="rect">
                <a:avLst/>
              </a:prstGeom>
            </p:spPr>
            <p:txBody>
              <a:bodyPr anchor="ctr"/>
              <a:lstStyle/>
              <a:p>
                <a:pPr defTabSz="914082" eaLnBrk="1" fontAlgn="auto" hangingPunct="1">
                  <a:spcAft>
                    <a:spcPts val="0"/>
                  </a:spcAft>
                  <a:defRPr/>
                </a:pPr>
                <a:r>
                  <a:rPr lang="en-US" sz="12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Change map shape to pictures</a:t>
                </a:r>
              </a:p>
            </p:txBody>
          </p:sp>
        </p:grpSp>
      </p:grpSp>
    </p:spTree>
  </p:cSld>
  <p:clrMapOvr>
    <a:masterClrMapping/>
  </p:clrMapOvr>
  <p:transition spd="slow">
    <p:fade/>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 name="Rectangle 298"/>
          <p:cNvSpPr/>
          <p:nvPr/>
        </p:nvSpPr>
        <p:spPr>
          <a:xfrm>
            <a:off x="-11113" y="4735513"/>
            <a:ext cx="12203113" cy="3111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44" name="Rectangle 243"/>
          <p:cNvSpPr/>
          <p:nvPr/>
        </p:nvSpPr>
        <p:spPr>
          <a:xfrm>
            <a:off x="0" y="0"/>
            <a:ext cx="12192000" cy="4735513"/>
          </a:xfrm>
          <a:prstGeom prst="rect">
            <a:avLst/>
          </a:prstGeom>
          <a:pattFill prst="ltUpDiag">
            <a:fgClr>
              <a:schemeClr val="bg1">
                <a:lumMod val="6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24932"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945D061-EC5F-44FB-8E80-EA7B5F3C4343}" type="slidenum">
              <a:rPr lang="en-US" altLang="zh-CN" smtClean="0">
                <a:solidFill>
                  <a:srgbClr val="BFBFBF"/>
                </a:solidFill>
                <a:latin typeface="Calibri Light" pitchFamily="34" charset="0"/>
              </a:rPr>
              <a:pPr/>
              <a:t>79</a:t>
            </a:fld>
            <a:endParaRPr lang="en-US" altLang="zh-CN" smtClean="0">
              <a:solidFill>
                <a:srgbClr val="BFBFBF"/>
              </a:solidFill>
              <a:latin typeface="Calibri Light" pitchFamily="34" charset="0"/>
            </a:endParaRPr>
          </a:p>
        </p:txBody>
      </p:sp>
      <p:grpSp>
        <p:nvGrpSpPr>
          <p:cNvPr id="3" name="Group 2"/>
          <p:cNvGrpSpPr/>
          <p:nvPr/>
        </p:nvGrpSpPr>
        <p:grpSpPr>
          <a:xfrm>
            <a:off x="7368048" y="910452"/>
            <a:ext cx="4823952" cy="3718836"/>
            <a:chOff x="2205852" y="180074"/>
            <a:chExt cx="6832601" cy="5267315"/>
          </a:xfrm>
          <a:solidFill>
            <a:schemeClr val="bg1">
              <a:lumMod val="85000"/>
            </a:schemeClr>
          </a:solidFill>
        </p:grpSpPr>
        <p:grpSp>
          <p:nvGrpSpPr>
            <p:cNvPr id="4" name="Group 205"/>
            <p:cNvGrpSpPr>
              <a:grpSpLocks/>
            </p:cNvGrpSpPr>
            <p:nvPr/>
          </p:nvGrpSpPr>
          <p:grpSpPr bwMode="auto">
            <a:xfrm>
              <a:off x="2205852" y="180074"/>
              <a:ext cx="6832601" cy="5267315"/>
              <a:chOff x="1348" y="129"/>
              <a:chExt cx="4304" cy="3318"/>
            </a:xfrm>
            <a:grpFill/>
          </p:grpSpPr>
          <p:sp>
            <p:nvSpPr>
              <p:cNvPr id="41" name="Freeform 5"/>
              <p:cNvSpPr>
                <a:spLocks/>
              </p:cNvSpPr>
              <p:nvPr/>
            </p:nvSpPr>
            <p:spPr bwMode="auto">
              <a:xfrm>
                <a:off x="2997" y="1588"/>
                <a:ext cx="30" cy="105"/>
              </a:xfrm>
              <a:custGeom>
                <a:avLst/>
                <a:gdLst>
                  <a:gd name="T0" fmla="*/ 10 w 15"/>
                  <a:gd name="T1" fmla="*/ 3 h 52"/>
                  <a:gd name="T2" fmla="*/ 10 w 15"/>
                  <a:gd name="T3" fmla="*/ 8 h 52"/>
                  <a:gd name="T4" fmla="*/ 9 w 15"/>
                  <a:gd name="T5" fmla="*/ 12 h 52"/>
                  <a:gd name="T6" fmla="*/ 8 w 15"/>
                  <a:gd name="T7" fmla="*/ 17 h 52"/>
                  <a:gd name="T8" fmla="*/ 6 w 15"/>
                  <a:gd name="T9" fmla="*/ 21 h 52"/>
                  <a:gd name="T10" fmla="*/ 4 w 15"/>
                  <a:gd name="T11" fmla="*/ 24 h 52"/>
                  <a:gd name="T12" fmla="*/ 4 w 15"/>
                  <a:gd name="T13" fmla="*/ 28 h 52"/>
                  <a:gd name="T14" fmla="*/ 2 w 15"/>
                  <a:gd name="T15" fmla="*/ 33 h 52"/>
                  <a:gd name="T16" fmla="*/ 1 w 15"/>
                  <a:gd name="T17" fmla="*/ 38 h 52"/>
                  <a:gd name="T18" fmla="*/ 2 w 15"/>
                  <a:gd name="T19" fmla="*/ 42 h 52"/>
                  <a:gd name="T20" fmla="*/ 3 w 15"/>
                  <a:gd name="T21" fmla="*/ 45 h 52"/>
                  <a:gd name="T22" fmla="*/ 3 w 15"/>
                  <a:gd name="T23" fmla="*/ 51 h 52"/>
                  <a:gd name="T24" fmla="*/ 5 w 15"/>
                  <a:gd name="T25" fmla="*/ 52 h 52"/>
                  <a:gd name="T26" fmla="*/ 5 w 15"/>
                  <a:gd name="T27" fmla="*/ 49 h 52"/>
                  <a:gd name="T28" fmla="*/ 6 w 15"/>
                  <a:gd name="T29" fmla="*/ 43 h 52"/>
                  <a:gd name="T30" fmla="*/ 5 w 15"/>
                  <a:gd name="T31" fmla="*/ 40 h 52"/>
                  <a:gd name="T32" fmla="*/ 8 w 15"/>
                  <a:gd name="T33" fmla="*/ 35 h 52"/>
                  <a:gd name="T34" fmla="*/ 7 w 15"/>
                  <a:gd name="T35" fmla="*/ 31 h 52"/>
                  <a:gd name="T36" fmla="*/ 9 w 15"/>
                  <a:gd name="T37" fmla="*/ 26 h 52"/>
                  <a:gd name="T38" fmla="*/ 10 w 15"/>
                  <a:gd name="T39" fmla="*/ 24 h 52"/>
                  <a:gd name="T40" fmla="*/ 10 w 15"/>
                  <a:gd name="T41" fmla="*/ 21 h 52"/>
                  <a:gd name="T42" fmla="*/ 10 w 15"/>
                  <a:gd name="T43" fmla="*/ 17 h 52"/>
                  <a:gd name="T44" fmla="*/ 12 w 15"/>
                  <a:gd name="T45" fmla="*/ 14 h 52"/>
                  <a:gd name="T46" fmla="*/ 13 w 15"/>
                  <a:gd name="T47" fmla="*/ 11 h 52"/>
                  <a:gd name="T48" fmla="*/ 13 w 15"/>
                  <a:gd name="T49" fmla="*/ 7 h 52"/>
                  <a:gd name="T50" fmla="*/ 12 w 15"/>
                  <a:gd name="T51" fmla="*/ 5 h 52"/>
                  <a:gd name="T52" fmla="*/ 14 w 15"/>
                  <a:gd name="T53" fmla="*/ 4 h 52"/>
                  <a:gd name="T54" fmla="*/ 15 w 15"/>
                  <a:gd name="T55" fmla="*/ 1 h 52"/>
                  <a:gd name="T56" fmla="*/ 12 w 15"/>
                  <a:gd name="T57" fmla="*/ 0 h 52"/>
                  <a:gd name="T58" fmla="*/ 10 w 15"/>
                  <a:gd name="T5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 h="52">
                    <a:moveTo>
                      <a:pt x="10" y="3"/>
                    </a:moveTo>
                    <a:cubicBezTo>
                      <a:pt x="10" y="4"/>
                      <a:pt x="10" y="7"/>
                      <a:pt x="10" y="8"/>
                    </a:cubicBezTo>
                    <a:cubicBezTo>
                      <a:pt x="11" y="8"/>
                      <a:pt x="9" y="12"/>
                      <a:pt x="9" y="12"/>
                    </a:cubicBezTo>
                    <a:cubicBezTo>
                      <a:pt x="8" y="17"/>
                      <a:pt x="8" y="17"/>
                      <a:pt x="8" y="17"/>
                    </a:cubicBezTo>
                    <a:cubicBezTo>
                      <a:pt x="8" y="17"/>
                      <a:pt x="7" y="20"/>
                      <a:pt x="6" y="21"/>
                    </a:cubicBezTo>
                    <a:cubicBezTo>
                      <a:pt x="6" y="21"/>
                      <a:pt x="5" y="23"/>
                      <a:pt x="4" y="24"/>
                    </a:cubicBezTo>
                    <a:cubicBezTo>
                      <a:pt x="4" y="26"/>
                      <a:pt x="4" y="27"/>
                      <a:pt x="4" y="28"/>
                    </a:cubicBezTo>
                    <a:cubicBezTo>
                      <a:pt x="4" y="30"/>
                      <a:pt x="2" y="31"/>
                      <a:pt x="2" y="33"/>
                    </a:cubicBezTo>
                    <a:cubicBezTo>
                      <a:pt x="2" y="34"/>
                      <a:pt x="1" y="35"/>
                      <a:pt x="1" y="38"/>
                    </a:cubicBezTo>
                    <a:cubicBezTo>
                      <a:pt x="0" y="40"/>
                      <a:pt x="2" y="42"/>
                      <a:pt x="2" y="42"/>
                    </a:cubicBezTo>
                    <a:cubicBezTo>
                      <a:pt x="2" y="43"/>
                      <a:pt x="3" y="45"/>
                      <a:pt x="3" y="45"/>
                    </a:cubicBezTo>
                    <a:cubicBezTo>
                      <a:pt x="3" y="51"/>
                      <a:pt x="3" y="51"/>
                      <a:pt x="3" y="51"/>
                    </a:cubicBezTo>
                    <a:cubicBezTo>
                      <a:pt x="3" y="51"/>
                      <a:pt x="4" y="52"/>
                      <a:pt x="5" y="52"/>
                    </a:cubicBezTo>
                    <a:cubicBezTo>
                      <a:pt x="6" y="52"/>
                      <a:pt x="5" y="49"/>
                      <a:pt x="5" y="49"/>
                    </a:cubicBezTo>
                    <a:cubicBezTo>
                      <a:pt x="5" y="49"/>
                      <a:pt x="6" y="44"/>
                      <a:pt x="6" y="43"/>
                    </a:cubicBezTo>
                    <a:cubicBezTo>
                      <a:pt x="5" y="42"/>
                      <a:pt x="5" y="40"/>
                      <a:pt x="5" y="40"/>
                    </a:cubicBezTo>
                    <a:cubicBezTo>
                      <a:pt x="8" y="35"/>
                      <a:pt x="8" y="35"/>
                      <a:pt x="8" y="35"/>
                    </a:cubicBezTo>
                    <a:cubicBezTo>
                      <a:pt x="7" y="31"/>
                      <a:pt x="7" y="31"/>
                      <a:pt x="7" y="31"/>
                    </a:cubicBezTo>
                    <a:cubicBezTo>
                      <a:pt x="9" y="26"/>
                      <a:pt x="9" y="26"/>
                      <a:pt x="9" y="26"/>
                    </a:cubicBezTo>
                    <a:cubicBezTo>
                      <a:pt x="10" y="24"/>
                      <a:pt x="10" y="24"/>
                      <a:pt x="10" y="24"/>
                    </a:cubicBezTo>
                    <a:cubicBezTo>
                      <a:pt x="10" y="21"/>
                      <a:pt x="10" y="21"/>
                      <a:pt x="10" y="21"/>
                    </a:cubicBezTo>
                    <a:cubicBezTo>
                      <a:pt x="10" y="17"/>
                      <a:pt x="10" y="17"/>
                      <a:pt x="10" y="17"/>
                    </a:cubicBezTo>
                    <a:cubicBezTo>
                      <a:pt x="12" y="14"/>
                      <a:pt x="12" y="14"/>
                      <a:pt x="12" y="14"/>
                    </a:cubicBezTo>
                    <a:cubicBezTo>
                      <a:pt x="13" y="11"/>
                      <a:pt x="13" y="11"/>
                      <a:pt x="13" y="11"/>
                    </a:cubicBezTo>
                    <a:cubicBezTo>
                      <a:pt x="13" y="7"/>
                      <a:pt x="13" y="7"/>
                      <a:pt x="13" y="7"/>
                    </a:cubicBezTo>
                    <a:cubicBezTo>
                      <a:pt x="13" y="7"/>
                      <a:pt x="12" y="6"/>
                      <a:pt x="12" y="5"/>
                    </a:cubicBezTo>
                    <a:cubicBezTo>
                      <a:pt x="12" y="5"/>
                      <a:pt x="13" y="4"/>
                      <a:pt x="14" y="4"/>
                    </a:cubicBezTo>
                    <a:cubicBezTo>
                      <a:pt x="14" y="3"/>
                      <a:pt x="15" y="1"/>
                      <a:pt x="15" y="1"/>
                    </a:cubicBezTo>
                    <a:cubicBezTo>
                      <a:pt x="12" y="0"/>
                      <a:pt x="12" y="0"/>
                      <a:pt x="12" y="0"/>
                    </a:cubicBezTo>
                    <a:cubicBezTo>
                      <a:pt x="12" y="0"/>
                      <a:pt x="10" y="2"/>
                      <a:pt x="10" y="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42" name="Freeform 6"/>
              <p:cNvSpPr>
                <a:spLocks/>
              </p:cNvSpPr>
              <p:nvPr/>
            </p:nvSpPr>
            <p:spPr bwMode="auto">
              <a:xfrm>
                <a:off x="3064" y="1524"/>
                <a:ext cx="52" cy="104"/>
              </a:xfrm>
              <a:custGeom>
                <a:avLst/>
                <a:gdLst>
                  <a:gd name="T0" fmla="*/ 21 w 26"/>
                  <a:gd name="T1" fmla="*/ 1 h 52"/>
                  <a:gd name="T2" fmla="*/ 20 w 26"/>
                  <a:gd name="T3" fmla="*/ 3 h 52"/>
                  <a:gd name="T4" fmla="*/ 17 w 26"/>
                  <a:gd name="T5" fmla="*/ 3 h 52"/>
                  <a:gd name="T6" fmla="*/ 15 w 26"/>
                  <a:gd name="T7" fmla="*/ 4 h 52"/>
                  <a:gd name="T8" fmla="*/ 15 w 26"/>
                  <a:gd name="T9" fmla="*/ 5 h 52"/>
                  <a:gd name="T10" fmla="*/ 12 w 26"/>
                  <a:gd name="T11" fmla="*/ 3 h 52"/>
                  <a:gd name="T12" fmla="*/ 10 w 26"/>
                  <a:gd name="T13" fmla="*/ 7 h 52"/>
                  <a:gd name="T14" fmla="*/ 8 w 26"/>
                  <a:gd name="T15" fmla="*/ 9 h 52"/>
                  <a:gd name="T16" fmla="*/ 7 w 26"/>
                  <a:gd name="T17" fmla="*/ 11 h 52"/>
                  <a:gd name="T18" fmla="*/ 6 w 26"/>
                  <a:gd name="T19" fmla="*/ 15 h 52"/>
                  <a:gd name="T20" fmla="*/ 1 w 26"/>
                  <a:gd name="T21" fmla="*/ 20 h 52"/>
                  <a:gd name="T22" fmla="*/ 1 w 26"/>
                  <a:gd name="T23" fmla="*/ 23 h 52"/>
                  <a:gd name="T24" fmla="*/ 1 w 26"/>
                  <a:gd name="T25" fmla="*/ 27 h 52"/>
                  <a:gd name="T26" fmla="*/ 3 w 26"/>
                  <a:gd name="T27" fmla="*/ 28 h 52"/>
                  <a:gd name="T28" fmla="*/ 4 w 26"/>
                  <a:gd name="T29" fmla="*/ 32 h 52"/>
                  <a:gd name="T30" fmla="*/ 1 w 26"/>
                  <a:gd name="T31" fmla="*/ 33 h 52"/>
                  <a:gd name="T32" fmla="*/ 2 w 26"/>
                  <a:gd name="T33" fmla="*/ 34 h 52"/>
                  <a:gd name="T34" fmla="*/ 4 w 26"/>
                  <a:gd name="T35" fmla="*/ 37 h 52"/>
                  <a:gd name="T36" fmla="*/ 6 w 26"/>
                  <a:gd name="T37" fmla="*/ 40 h 52"/>
                  <a:gd name="T38" fmla="*/ 7 w 26"/>
                  <a:gd name="T39" fmla="*/ 43 h 52"/>
                  <a:gd name="T40" fmla="*/ 5 w 26"/>
                  <a:gd name="T41" fmla="*/ 46 h 52"/>
                  <a:gd name="T42" fmla="*/ 4 w 26"/>
                  <a:gd name="T43" fmla="*/ 49 h 52"/>
                  <a:gd name="T44" fmla="*/ 8 w 26"/>
                  <a:gd name="T45" fmla="*/ 49 h 52"/>
                  <a:gd name="T46" fmla="*/ 10 w 26"/>
                  <a:gd name="T47" fmla="*/ 46 h 52"/>
                  <a:gd name="T48" fmla="*/ 10 w 26"/>
                  <a:gd name="T49" fmla="*/ 43 h 52"/>
                  <a:gd name="T50" fmla="*/ 12 w 26"/>
                  <a:gd name="T51" fmla="*/ 38 h 52"/>
                  <a:gd name="T52" fmla="*/ 15 w 26"/>
                  <a:gd name="T53" fmla="*/ 36 h 52"/>
                  <a:gd name="T54" fmla="*/ 17 w 26"/>
                  <a:gd name="T55" fmla="*/ 34 h 52"/>
                  <a:gd name="T56" fmla="*/ 17 w 26"/>
                  <a:gd name="T57" fmla="*/ 31 h 52"/>
                  <a:gd name="T58" fmla="*/ 18 w 26"/>
                  <a:gd name="T59" fmla="*/ 28 h 52"/>
                  <a:gd name="T60" fmla="*/ 20 w 26"/>
                  <a:gd name="T61" fmla="*/ 26 h 52"/>
                  <a:gd name="T62" fmla="*/ 19 w 26"/>
                  <a:gd name="T63" fmla="*/ 23 h 52"/>
                  <a:gd name="T64" fmla="*/ 17 w 26"/>
                  <a:gd name="T65" fmla="*/ 22 h 52"/>
                  <a:gd name="T66" fmla="*/ 17 w 26"/>
                  <a:gd name="T67" fmla="*/ 20 h 52"/>
                  <a:gd name="T68" fmla="*/ 16 w 26"/>
                  <a:gd name="T69" fmla="*/ 16 h 52"/>
                  <a:gd name="T70" fmla="*/ 17 w 26"/>
                  <a:gd name="T71" fmla="*/ 14 h 52"/>
                  <a:gd name="T72" fmla="*/ 20 w 26"/>
                  <a:gd name="T73" fmla="*/ 11 h 52"/>
                  <a:gd name="T74" fmla="*/ 21 w 26"/>
                  <a:gd name="T75" fmla="*/ 8 h 52"/>
                  <a:gd name="T76" fmla="*/ 22 w 26"/>
                  <a:gd name="T77" fmla="*/ 6 h 52"/>
                  <a:gd name="T78" fmla="*/ 25 w 26"/>
                  <a:gd name="T79" fmla="*/ 4 h 52"/>
                  <a:gd name="T80" fmla="*/ 25 w 26"/>
                  <a:gd name="T81" fmla="*/ 2 h 52"/>
                  <a:gd name="T82" fmla="*/ 25 w 26"/>
                  <a:gd name="T83" fmla="*/ 1 h 52"/>
                  <a:gd name="T84" fmla="*/ 21 w 26"/>
                  <a:gd name="T85"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52">
                    <a:moveTo>
                      <a:pt x="21" y="1"/>
                    </a:moveTo>
                    <a:cubicBezTo>
                      <a:pt x="20" y="3"/>
                      <a:pt x="20" y="3"/>
                      <a:pt x="20" y="3"/>
                    </a:cubicBezTo>
                    <a:cubicBezTo>
                      <a:pt x="20" y="3"/>
                      <a:pt x="17" y="3"/>
                      <a:pt x="17" y="3"/>
                    </a:cubicBezTo>
                    <a:cubicBezTo>
                      <a:pt x="16" y="3"/>
                      <a:pt x="15" y="3"/>
                      <a:pt x="15" y="4"/>
                    </a:cubicBezTo>
                    <a:cubicBezTo>
                      <a:pt x="15" y="5"/>
                      <a:pt x="15" y="5"/>
                      <a:pt x="15" y="5"/>
                    </a:cubicBezTo>
                    <a:cubicBezTo>
                      <a:pt x="14" y="5"/>
                      <a:pt x="12" y="3"/>
                      <a:pt x="12" y="3"/>
                    </a:cubicBezTo>
                    <a:cubicBezTo>
                      <a:pt x="10" y="7"/>
                      <a:pt x="10" y="7"/>
                      <a:pt x="10" y="7"/>
                    </a:cubicBezTo>
                    <a:cubicBezTo>
                      <a:pt x="8" y="9"/>
                      <a:pt x="8" y="9"/>
                      <a:pt x="8" y="9"/>
                    </a:cubicBezTo>
                    <a:cubicBezTo>
                      <a:pt x="8" y="9"/>
                      <a:pt x="6" y="10"/>
                      <a:pt x="7" y="11"/>
                    </a:cubicBezTo>
                    <a:cubicBezTo>
                      <a:pt x="7" y="13"/>
                      <a:pt x="7" y="13"/>
                      <a:pt x="6" y="15"/>
                    </a:cubicBezTo>
                    <a:cubicBezTo>
                      <a:pt x="4" y="17"/>
                      <a:pt x="1" y="20"/>
                      <a:pt x="1" y="20"/>
                    </a:cubicBezTo>
                    <a:cubicBezTo>
                      <a:pt x="1" y="20"/>
                      <a:pt x="0" y="22"/>
                      <a:pt x="1" y="23"/>
                    </a:cubicBezTo>
                    <a:cubicBezTo>
                      <a:pt x="1" y="23"/>
                      <a:pt x="1" y="25"/>
                      <a:pt x="1" y="27"/>
                    </a:cubicBezTo>
                    <a:cubicBezTo>
                      <a:pt x="2" y="28"/>
                      <a:pt x="3" y="27"/>
                      <a:pt x="3" y="28"/>
                    </a:cubicBezTo>
                    <a:cubicBezTo>
                      <a:pt x="3" y="29"/>
                      <a:pt x="4" y="32"/>
                      <a:pt x="4" y="32"/>
                    </a:cubicBezTo>
                    <a:cubicBezTo>
                      <a:pt x="1" y="33"/>
                      <a:pt x="1" y="33"/>
                      <a:pt x="1" y="33"/>
                    </a:cubicBezTo>
                    <a:cubicBezTo>
                      <a:pt x="2" y="34"/>
                      <a:pt x="2" y="34"/>
                      <a:pt x="2" y="34"/>
                    </a:cubicBezTo>
                    <a:cubicBezTo>
                      <a:pt x="4" y="37"/>
                      <a:pt x="4" y="37"/>
                      <a:pt x="4" y="37"/>
                    </a:cubicBezTo>
                    <a:cubicBezTo>
                      <a:pt x="6" y="40"/>
                      <a:pt x="6" y="40"/>
                      <a:pt x="6" y="40"/>
                    </a:cubicBezTo>
                    <a:cubicBezTo>
                      <a:pt x="7" y="43"/>
                      <a:pt x="7" y="43"/>
                      <a:pt x="7" y="43"/>
                    </a:cubicBezTo>
                    <a:cubicBezTo>
                      <a:pt x="7" y="43"/>
                      <a:pt x="6" y="45"/>
                      <a:pt x="5" y="46"/>
                    </a:cubicBezTo>
                    <a:cubicBezTo>
                      <a:pt x="5" y="48"/>
                      <a:pt x="2" y="49"/>
                      <a:pt x="4" y="49"/>
                    </a:cubicBezTo>
                    <a:cubicBezTo>
                      <a:pt x="7" y="49"/>
                      <a:pt x="7" y="52"/>
                      <a:pt x="8" y="49"/>
                    </a:cubicBezTo>
                    <a:cubicBezTo>
                      <a:pt x="10" y="47"/>
                      <a:pt x="10" y="47"/>
                      <a:pt x="10" y="46"/>
                    </a:cubicBezTo>
                    <a:cubicBezTo>
                      <a:pt x="11" y="46"/>
                      <a:pt x="10" y="44"/>
                      <a:pt x="10" y="43"/>
                    </a:cubicBezTo>
                    <a:cubicBezTo>
                      <a:pt x="10" y="42"/>
                      <a:pt x="11" y="39"/>
                      <a:pt x="12" y="38"/>
                    </a:cubicBezTo>
                    <a:cubicBezTo>
                      <a:pt x="12" y="38"/>
                      <a:pt x="14" y="36"/>
                      <a:pt x="15" y="36"/>
                    </a:cubicBezTo>
                    <a:cubicBezTo>
                      <a:pt x="15" y="35"/>
                      <a:pt x="17" y="36"/>
                      <a:pt x="17" y="34"/>
                    </a:cubicBezTo>
                    <a:cubicBezTo>
                      <a:pt x="17" y="33"/>
                      <a:pt x="17" y="31"/>
                      <a:pt x="17" y="31"/>
                    </a:cubicBezTo>
                    <a:cubicBezTo>
                      <a:pt x="17" y="31"/>
                      <a:pt x="18" y="29"/>
                      <a:pt x="18" y="28"/>
                    </a:cubicBezTo>
                    <a:cubicBezTo>
                      <a:pt x="19" y="28"/>
                      <a:pt x="20" y="27"/>
                      <a:pt x="20" y="26"/>
                    </a:cubicBezTo>
                    <a:cubicBezTo>
                      <a:pt x="21" y="25"/>
                      <a:pt x="20" y="23"/>
                      <a:pt x="19" y="23"/>
                    </a:cubicBezTo>
                    <a:cubicBezTo>
                      <a:pt x="19" y="23"/>
                      <a:pt x="18" y="23"/>
                      <a:pt x="17" y="22"/>
                    </a:cubicBezTo>
                    <a:cubicBezTo>
                      <a:pt x="17" y="21"/>
                      <a:pt x="17" y="21"/>
                      <a:pt x="17" y="20"/>
                    </a:cubicBezTo>
                    <a:cubicBezTo>
                      <a:pt x="17" y="19"/>
                      <a:pt x="16" y="17"/>
                      <a:pt x="16" y="16"/>
                    </a:cubicBezTo>
                    <a:cubicBezTo>
                      <a:pt x="16" y="16"/>
                      <a:pt x="16" y="14"/>
                      <a:pt x="17" y="14"/>
                    </a:cubicBezTo>
                    <a:cubicBezTo>
                      <a:pt x="18" y="13"/>
                      <a:pt x="20" y="12"/>
                      <a:pt x="20" y="11"/>
                    </a:cubicBezTo>
                    <a:cubicBezTo>
                      <a:pt x="21" y="11"/>
                      <a:pt x="21" y="8"/>
                      <a:pt x="21" y="8"/>
                    </a:cubicBezTo>
                    <a:cubicBezTo>
                      <a:pt x="21" y="8"/>
                      <a:pt x="19" y="6"/>
                      <a:pt x="22" y="6"/>
                    </a:cubicBezTo>
                    <a:cubicBezTo>
                      <a:pt x="24" y="5"/>
                      <a:pt x="25" y="4"/>
                      <a:pt x="25" y="4"/>
                    </a:cubicBezTo>
                    <a:cubicBezTo>
                      <a:pt x="25" y="3"/>
                      <a:pt x="25" y="3"/>
                      <a:pt x="25" y="2"/>
                    </a:cubicBezTo>
                    <a:cubicBezTo>
                      <a:pt x="25" y="1"/>
                      <a:pt x="26" y="1"/>
                      <a:pt x="25" y="1"/>
                    </a:cubicBezTo>
                    <a:cubicBezTo>
                      <a:pt x="24" y="0"/>
                      <a:pt x="21" y="1"/>
                      <a:pt x="21"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43" name="Freeform 7"/>
              <p:cNvSpPr>
                <a:spLocks/>
              </p:cNvSpPr>
              <p:nvPr/>
            </p:nvSpPr>
            <p:spPr bwMode="auto">
              <a:xfrm>
                <a:off x="2736" y="553"/>
                <a:ext cx="452" cy="1228"/>
              </a:xfrm>
              <a:custGeom>
                <a:avLst/>
                <a:gdLst>
                  <a:gd name="T0" fmla="*/ 169 w 225"/>
                  <a:gd name="T1" fmla="*/ 413 h 612"/>
                  <a:gd name="T2" fmla="*/ 175 w 225"/>
                  <a:gd name="T3" fmla="*/ 405 h 612"/>
                  <a:gd name="T4" fmla="*/ 160 w 225"/>
                  <a:gd name="T5" fmla="*/ 389 h 612"/>
                  <a:gd name="T6" fmla="*/ 140 w 225"/>
                  <a:gd name="T7" fmla="*/ 374 h 612"/>
                  <a:gd name="T8" fmla="*/ 129 w 225"/>
                  <a:gd name="T9" fmla="*/ 366 h 612"/>
                  <a:gd name="T10" fmla="*/ 121 w 225"/>
                  <a:gd name="T11" fmla="*/ 341 h 612"/>
                  <a:gd name="T12" fmla="*/ 128 w 225"/>
                  <a:gd name="T13" fmla="*/ 329 h 612"/>
                  <a:gd name="T14" fmla="*/ 125 w 225"/>
                  <a:gd name="T15" fmla="*/ 302 h 612"/>
                  <a:gd name="T16" fmla="*/ 131 w 225"/>
                  <a:gd name="T17" fmla="*/ 283 h 612"/>
                  <a:gd name="T18" fmla="*/ 141 w 225"/>
                  <a:gd name="T19" fmla="*/ 268 h 612"/>
                  <a:gd name="T20" fmla="*/ 150 w 225"/>
                  <a:gd name="T21" fmla="*/ 255 h 612"/>
                  <a:gd name="T22" fmla="*/ 159 w 225"/>
                  <a:gd name="T23" fmla="*/ 245 h 612"/>
                  <a:gd name="T24" fmla="*/ 170 w 225"/>
                  <a:gd name="T25" fmla="*/ 233 h 612"/>
                  <a:gd name="T26" fmla="*/ 180 w 225"/>
                  <a:gd name="T27" fmla="*/ 211 h 612"/>
                  <a:gd name="T28" fmla="*/ 187 w 225"/>
                  <a:gd name="T29" fmla="*/ 191 h 612"/>
                  <a:gd name="T30" fmla="*/ 178 w 225"/>
                  <a:gd name="T31" fmla="*/ 177 h 612"/>
                  <a:gd name="T32" fmla="*/ 185 w 225"/>
                  <a:gd name="T33" fmla="*/ 161 h 612"/>
                  <a:gd name="T34" fmla="*/ 188 w 225"/>
                  <a:gd name="T35" fmla="*/ 148 h 612"/>
                  <a:gd name="T36" fmla="*/ 196 w 225"/>
                  <a:gd name="T37" fmla="*/ 140 h 612"/>
                  <a:gd name="T38" fmla="*/ 210 w 225"/>
                  <a:gd name="T39" fmla="*/ 133 h 612"/>
                  <a:gd name="T40" fmla="*/ 216 w 225"/>
                  <a:gd name="T41" fmla="*/ 138 h 612"/>
                  <a:gd name="T42" fmla="*/ 221 w 225"/>
                  <a:gd name="T43" fmla="*/ 133 h 612"/>
                  <a:gd name="T44" fmla="*/ 224 w 225"/>
                  <a:gd name="T45" fmla="*/ 130 h 612"/>
                  <a:gd name="T46" fmla="*/ 212 w 225"/>
                  <a:gd name="T47" fmla="*/ 97 h 612"/>
                  <a:gd name="T48" fmla="*/ 199 w 225"/>
                  <a:gd name="T49" fmla="*/ 63 h 612"/>
                  <a:gd name="T50" fmla="*/ 188 w 225"/>
                  <a:gd name="T51" fmla="*/ 34 h 612"/>
                  <a:gd name="T52" fmla="*/ 162 w 225"/>
                  <a:gd name="T53" fmla="*/ 21 h 612"/>
                  <a:gd name="T54" fmla="*/ 145 w 225"/>
                  <a:gd name="T55" fmla="*/ 4 h 612"/>
                  <a:gd name="T56" fmla="*/ 134 w 225"/>
                  <a:gd name="T57" fmla="*/ 23 h 612"/>
                  <a:gd name="T58" fmla="*/ 103 w 225"/>
                  <a:gd name="T59" fmla="*/ 52 h 612"/>
                  <a:gd name="T60" fmla="*/ 76 w 225"/>
                  <a:gd name="T61" fmla="*/ 76 h 612"/>
                  <a:gd name="T62" fmla="*/ 67 w 225"/>
                  <a:gd name="T63" fmla="*/ 133 h 612"/>
                  <a:gd name="T64" fmla="*/ 54 w 225"/>
                  <a:gd name="T65" fmla="*/ 178 h 612"/>
                  <a:gd name="T66" fmla="*/ 46 w 225"/>
                  <a:gd name="T67" fmla="*/ 231 h 612"/>
                  <a:gd name="T68" fmla="*/ 15 w 225"/>
                  <a:gd name="T69" fmla="*/ 281 h 612"/>
                  <a:gd name="T70" fmla="*/ 28 w 225"/>
                  <a:gd name="T71" fmla="*/ 343 h 612"/>
                  <a:gd name="T72" fmla="*/ 24 w 225"/>
                  <a:gd name="T73" fmla="*/ 378 h 612"/>
                  <a:gd name="T74" fmla="*/ 23 w 225"/>
                  <a:gd name="T75" fmla="*/ 410 h 612"/>
                  <a:gd name="T76" fmla="*/ 13 w 225"/>
                  <a:gd name="T77" fmla="*/ 426 h 612"/>
                  <a:gd name="T78" fmla="*/ 10 w 225"/>
                  <a:gd name="T79" fmla="*/ 458 h 612"/>
                  <a:gd name="T80" fmla="*/ 2 w 225"/>
                  <a:gd name="T81" fmla="*/ 474 h 612"/>
                  <a:gd name="T82" fmla="*/ 11 w 225"/>
                  <a:gd name="T83" fmla="*/ 483 h 612"/>
                  <a:gd name="T84" fmla="*/ 13 w 225"/>
                  <a:gd name="T85" fmla="*/ 498 h 612"/>
                  <a:gd name="T86" fmla="*/ 18 w 225"/>
                  <a:gd name="T87" fmla="*/ 510 h 612"/>
                  <a:gd name="T88" fmla="*/ 24 w 225"/>
                  <a:gd name="T89" fmla="*/ 523 h 612"/>
                  <a:gd name="T90" fmla="*/ 40 w 225"/>
                  <a:gd name="T91" fmla="*/ 553 h 612"/>
                  <a:gd name="T92" fmla="*/ 40 w 225"/>
                  <a:gd name="T93" fmla="*/ 563 h 612"/>
                  <a:gd name="T94" fmla="*/ 45 w 225"/>
                  <a:gd name="T95" fmla="*/ 586 h 612"/>
                  <a:gd name="T96" fmla="*/ 49 w 225"/>
                  <a:gd name="T97" fmla="*/ 608 h 612"/>
                  <a:gd name="T98" fmla="*/ 67 w 225"/>
                  <a:gd name="T99" fmla="*/ 606 h 612"/>
                  <a:gd name="T100" fmla="*/ 84 w 225"/>
                  <a:gd name="T101" fmla="*/ 604 h 612"/>
                  <a:gd name="T102" fmla="*/ 82 w 225"/>
                  <a:gd name="T103" fmla="*/ 588 h 612"/>
                  <a:gd name="T104" fmla="*/ 96 w 225"/>
                  <a:gd name="T105" fmla="*/ 583 h 612"/>
                  <a:gd name="T106" fmla="*/ 105 w 225"/>
                  <a:gd name="T107" fmla="*/ 573 h 612"/>
                  <a:gd name="T108" fmla="*/ 129 w 225"/>
                  <a:gd name="T109" fmla="*/ 547 h 612"/>
                  <a:gd name="T110" fmla="*/ 132 w 225"/>
                  <a:gd name="T111" fmla="*/ 502 h 612"/>
                  <a:gd name="T112" fmla="*/ 129 w 225"/>
                  <a:gd name="T113" fmla="*/ 472 h 612"/>
                  <a:gd name="T114" fmla="*/ 145 w 225"/>
                  <a:gd name="T115" fmla="*/ 452 h 612"/>
                  <a:gd name="T116" fmla="*/ 151 w 225"/>
                  <a:gd name="T117" fmla="*/ 449 h 612"/>
                  <a:gd name="T118" fmla="*/ 164 w 225"/>
                  <a:gd name="T119" fmla="*/ 43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 h="612">
                    <a:moveTo>
                      <a:pt x="162" y="432"/>
                    </a:moveTo>
                    <a:cubicBezTo>
                      <a:pt x="161" y="430"/>
                      <a:pt x="161" y="430"/>
                      <a:pt x="161" y="430"/>
                    </a:cubicBezTo>
                    <a:cubicBezTo>
                      <a:pt x="161" y="430"/>
                      <a:pt x="162" y="428"/>
                      <a:pt x="162" y="429"/>
                    </a:cubicBezTo>
                    <a:cubicBezTo>
                      <a:pt x="163" y="430"/>
                      <a:pt x="164" y="432"/>
                      <a:pt x="164" y="432"/>
                    </a:cubicBezTo>
                    <a:cubicBezTo>
                      <a:pt x="165" y="431"/>
                      <a:pt x="167" y="429"/>
                      <a:pt x="167" y="429"/>
                    </a:cubicBezTo>
                    <a:cubicBezTo>
                      <a:pt x="168" y="427"/>
                      <a:pt x="162" y="424"/>
                      <a:pt x="160" y="423"/>
                    </a:cubicBezTo>
                    <a:cubicBezTo>
                      <a:pt x="160" y="420"/>
                      <a:pt x="168" y="416"/>
                      <a:pt x="169" y="415"/>
                    </a:cubicBezTo>
                    <a:cubicBezTo>
                      <a:pt x="169" y="414"/>
                      <a:pt x="169" y="413"/>
                      <a:pt x="169" y="413"/>
                    </a:cubicBezTo>
                    <a:cubicBezTo>
                      <a:pt x="169" y="412"/>
                      <a:pt x="168" y="412"/>
                      <a:pt x="168" y="412"/>
                    </a:cubicBezTo>
                    <a:cubicBezTo>
                      <a:pt x="167" y="413"/>
                      <a:pt x="167" y="414"/>
                      <a:pt x="166" y="414"/>
                    </a:cubicBezTo>
                    <a:cubicBezTo>
                      <a:pt x="166" y="414"/>
                      <a:pt x="165" y="414"/>
                      <a:pt x="165" y="414"/>
                    </a:cubicBezTo>
                    <a:cubicBezTo>
                      <a:pt x="165" y="414"/>
                      <a:pt x="164" y="412"/>
                      <a:pt x="165" y="412"/>
                    </a:cubicBezTo>
                    <a:cubicBezTo>
                      <a:pt x="165" y="411"/>
                      <a:pt x="164" y="411"/>
                      <a:pt x="166" y="410"/>
                    </a:cubicBezTo>
                    <a:cubicBezTo>
                      <a:pt x="167" y="409"/>
                      <a:pt x="167" y="409"/>
                      <a:pt x="168" y="409"/>
                    </a:cubicBezTo>
                    <a:cubicBezTo>
                      <a:pt x="169" y="408"/>
                      <a:pt x="169" y="408"/>
                      <a:pt x="170" y="408"/>
                    </a:cubicBezTo>
                    <a:cubicBezTo>
                      <a:pt x="171" y="408"/>
                      <a:pt x="175" y="405"/>
                      <a:pt x="175" y="405"/>
                    </a:cubicBezTo>
                    <a:cubicBezTo>
                      <a:pt x="175" y="403"/>
                      <a:pt x="175" y="403"/>
                      <a:pt x="175" y="403"/>
                    </a:cubicBezTo>
                    <a:cubicBezTo>
                      <a:pt x="175" y="403"/>
                      <a:pt x="174" y="401"/>
                      <a:pt x="173" y="401"/>
                    </a:cubicBezTo>
                    <a:cubicBezTo>
                      <a:pt x="173" y="401"/>
                      <a:pt x="169" y="398"/>
                      <a:pt x="169" y="398"/>
                    </a:cubicBezTo>
                    <a:cubicBezTo>
                      <a:pt x="169" y="398"/>
                      <a:pt x="168" y="398"/>
                      <a:pt x="168" y="397"/>
                    </a:cubicBezTo>
                    <a:cubicBezTo>
                      <a:pt x="167" y="397"/>
                      <a:pt x="166" y="395"/>
                      <a:pt x="166" y="395"/>
                    </a:cubicBezTo>
                    <a:cubicBezTo>
                      <a:pt x="164" y="392"/>
                      <a:pt x="163" y="394"/>
                      <a:pt x="160" y="393"/>
                    </a:cubicBezTo>
                    <a:cubicBezTo>
                      <a:pt x="159" y="393"/>
                      <a:pt x="158" y="390"/>
                      <a:pt x="158" y="390"/>
                    </a:cubicBezTo>
                    <a:cubicBezTo>
                      <a:pt x="158" y="390"/>
                      <a:pt x="160" y="390"/>
                      <a:pt x="160" y="389"/>
                    </a:cubicBezTo>
                    <a:cubicBezTo>
                      <a:pt x="160" y="388"/>
                      <a:pt x="158" y="386"/>
                      <a:pt x="158" y="386"/>
                    </a:cubicBezTo>
                    <a:cubicBezTo>
                      <a:pt x="156" y="384"/>
                      <a:pt x="156" y="384"/>
                      <a:pt x="156" y="384"/>
                    </a:cubicBezTo>
                    <a:cubicBezTo>
                      <a:pt x="154" y="381"/>
                      <a:pt x="154" y="388"/>
                      <a:pt x="151" y="382"/>
                    </a:cubicBezTo>
                    <a:cubicBezTo>
                      <a:pt x="151" y="382"/>
                      <a:pt x="151" y="382"/>
                      <a:pt x="150" y="380"/>
                    </a:cubicBezTo>
                    <a:cubicBezTo>
                      <a:pt x="149" y="379"/>
                      <a:pt x="146" y="377"/>
                      <a:pt x="146" y="377"/>
                    </a:cubicBezTo>
                    <a:cubicBezTo>
                      <a:pt x="146" y="377"/>
                      <a:pt x="146" y="375"/>
                      <a:pt x="145" y="374"/>
                    </a:cubicBezTo>
                    <a:cubicBezTo>
                      <a:pt x="145" y="374"/>
                      <a:pt x="144" y="372"/>
                      <a:pt x="144" y="372"/>
                    </a:cubicBezTo>
                    <a:cubicBezTo>
                      <a:pt x="140" y="374"/>
                      <a:pt x="140" y="374"/>
                      <a:pt x="140" y="374"/>
                    </a:cubicBezTo>
                    <a:cubicBezTo>
                      <a:pt x="138" y="377"/>
                      <a:pt x="138" y="377"/>
                      <a:pt x="138" y="377"/>
                    </a:cubicBezTo>
                    <a:cubicBezTo>
                      <a:pt x="138" y="377"/>
                      <a:pt x="137" y="376"/>
                      <a:pt x="137" y="375"/>
                    </a:cubicBezTo>
                    <a:cubicBezTo>
                      <a:pt x="137" y="375"/>
                      <a:pt x="137" y="372"/>
                      <a:pt x="137" y="372"/>
                    </a:cubicBezTo>
                    <a:cubicBezTo>
                      <a:pt x="137" y="372"/>
                      <a:pt x="135" y="371"/>
                      <a:pt x="134" y="371"/>
                    </a:cubicBezTo>
                    <a:cubicBezTo>
                      <a:pt x="134" y="371"/>
                      <a:pt x="131" y="371"/>
                      <a:pt x="131" y="371"/>
                    </a:cubicBezTo>
                    <a:cubicBezTo>
                      <a:pt x="128" y="370"/>
                      <a:pt x="128" y="370"/>
                      <a:pt x="128" y="370"/>
                    </a:cubicBezTo>
                    <a:cubicBezTo>
                      <a:pt x="128" y="368"/>
                      <a:pt x="128" y="368"/>
                      <a:pt x="128" y="368"/>
                    </a:cubicBezTo>
                    <a:cubicBezTo>
                      <a:pt x="128" y="368"/>
                      <a:pt x="129" y="367"/>
                      <a:pt x="129" y="366"/>
                    </a:cubicBezTo>
                    <a:cubicBezTo>
                      <a:pt x="129" y="365"/>
                      <a:pt x="127" y="363"/>
                      <a:pt x="127" y="363"/>
                    </a:cubicBezTo>
                    <a:cubicBezTo>
                      <a:pt x="127" y="361"/>
                      <a:pt x="127" y="361"/>
                      <a:pt x="127" y="361"/>
                    </a:cubicBezTo>
                    <a:cubicBezTo>
                      <a:pt x="124" y="359"/>
                      <a:pt x="124" y="359"/>
                      <a:pt x="124" y="359"/>
                    </a:cubicBezTo>
                    <a:cubicBezTo>
                      <a:pt x="124" y="359"/>
                      <a:pt x="125" y="356"/>
                      <a:pt x="125" y="356"/>
                    </a:cubicBezTo>
                    <a:cubicBezTo>
                      <a:pt x="125" y="355"/>
                      <a:pt x="123" y="348"/>
                      <a:pt x="123" y="348"/>
                    </a:cubicBezTo>
                    <a:cubicBezTo>
                      <a:pt x="123" y="348"/>
                      <a:pt x="124" y="344"/>
                      <a:pt x="124" y="344"/>
                    </a:cubicBezTo>
                    <a:cubicBezTo>
                      <a:pt x="124" y="344"/>
                      <a:pt x="123" y="341"/>
                      <a:pt x="123" y="341"/>
                    </a:cubicBezTo>
                    <a:cubicBezTo>
                      <a:pt x="121" y="341"/>
                      <a:pt x="121" y="341"/>
                      <a:pt x="121" y="341"/>
                    </a:cubicBezTo>
                    <a:cubicBezTo>
                      <a:pt x="121" y="337"/>
                      <a:pt x="121" y="337"/>
                      <a:pt x="121" y="337"/>
                    </a:cubicBezTo>
                    <a:cubicBezTo>
                      <a:pt x="121" y="335"/>
                      <a:pt x="121" y="335"/>
                      <a:pt x="121" y="335"/>
                    </a:cubicBezTo>
                    <a:cubicBezTo>
                      <a:pt x="120" y="333"/>
                      <a:pt x="120" y="333"/>
                      <a:pt x="120" y="333"/>
                    </a:cubicBezTo>
                    <a:cubicBezTo>
                      <a:pt x="120" y="333"/>
                      <a:pt x="121" y="332"/>
                      <a:pt x="122" y="332"/>
                    </a:cubicBezTo>
                    <a:cubicBezTo>
                      <a:pt x="122" y="332"/>
                      <a:pt x="122" y="329"/>
                      <a:pt x="122" y="329"/>
                    </a:cubicBezTo>
                    <a:cubicBezTo>
                      <a:pt x="122" y="329"/>
                      <a:pt x="123" y="327"/>
                      <a:pt x="123" y="327"/>
                    </a:cubicBezTo>
                    <a:cubicBezTo>
                      <a:pt x="123" y="327"/>
                      <a:pt x="126" y="329"/>
                      <a:pt x="126" y="329"/>
                    </a:cubicBezTo>
                    <a:cubicBezTo>
                      <a:pt x="126" y="329"/>
                      <a:pt x="128" y="330"/>
                      <a:pt x="128" y="329"/>
                    </a:cubicBezTo>
                    <a:cubicBezTo>
                      <a:pt x="128" y="328"/>
                      <a:pt x="128" y="326"/>
                      <a:pt x="128" y="326"/>
                    </a:cubicBezTo>
                    <a:cubicBezTo>
                      <a:pt x="128" y="326"/>
                      <a:pt x="126" y="324"/>
                      <a:pt x="125" y="324"/>
                    </a:cubicBezTo>
                    <a:cubicBezTo>
                      <a:pt x="125" y="323"/>
                      <a:pt x="125" y="319"/>
                      <a:pt x="125" y="319"/>
                    </a:cubicBezTo>
                    <a:cubicBezTo>
                      <a:pt x="125" y="319"/>
                      <a:pt x="124" y="316"/>
                      <a:pt x="124" y="316"/>
                    </a:cubicBezTo>
                    <a:cubicBezTo>
                      <a:pt x="124" y="316"/>
                      <a:pt x="125" y="314"/>
                      <a:pt x="125" y="314"/>
                    </a:cubicBezTo>
                    <a:cubicBezTo>
                      <a:pt x="126" y="308"/>
                      <a:pt x="126" y="308"/>
                      <a:pt x="126" y="308"/>
                    </a:cubicBezTo>
                    <a:cubicBezTo>
                      <a:pt x="126" y="304"/>
                      <a:pt x="126" y="304"/>
                      <a:pt x="126" y="304"/>
                    </a:cubicBezTo>
                    <a:cubicBezTo>
                      <a:pt x="125" y="302"/>
                      <a:pt x="125" y="302"/>
                      <a:pt x="125" y="302"/>
                    </a:cubicBezTo>
                    <a:cubicBezTo>
                      <a:pt x="124" y="300"/>
                      <a:pt x="124" y="300"/>
                      <a:pt x="124" y="300"/>
                    </a:cubicBezTo>
                    <a:cubicBezTo>
                      <a:pt x="122" y="298"/>
                      <a:pt x="122" y="298"/>
                      <a:pt x="122" y="298"/>
                    </a:cubicBezTo>
                    <a:cubicBezTo>
                      <a:pt x="124" y="294"/>
                      <a:pt x="124" y="294"/>
                      <a:pt x="124" y="294"/>
                    </a:cubicBezTo>
                    <a:cubicBezTo>
                      <a:pt x="126" y="293"/>
                      <a:pt x="126" y="293"/>
                      <a:pt x="126" y="293"/>
                    </a:cubicBezTo>
                    <a:cubicBezTo>
                      <a:pt x="128" y="291"/>
                      <a:pt x="128" y="291"/>
                      <a:pt x="128" y="291"/>
                    </a:cubicBezTo>
                    <a:cubicBezTo>
                      <a:pt x="128" y="291"/>
                      <a:pt x="131" y="289"/>
                      <a:pt x="131" y="289"/>
                    </a:cubicBezTo>
                    <a:cubicBezTo>
                      <a:pt x="131" y="288"/>
                      <a:pt x="131" y="285"/>
                      <a:pt x="131" y="285"/>
                    </a:cubicBezTo>
                    <a:cubicBezTo>
                      <a:pt x="131" y="283"/>
                      <a:pt x="131" y="283"/>
                      <a:pt x="131" y="283"/>
                    </a:cubicBezTo>
                    <a:cubicBezTo>
                      <a:pt x="133" y="284"/>
                      <a:pt x="133" y="284"/>
                      <a:pt x="133" y="284"/>
                    </a:cubicBezTo>
                    <a:cubicBezTo>
                      <a:pt x="132" y="281"/>
                      <a:pt x="132" y="281"/>
                      <a:pt x="132" y="281"/>
                    </a:cubicBezTo>
                    <a:cubicBezTo>
                      <a:pt x="132" y="281"/>
                      <a:pt x="133" y="279"/>
                      <a:pt x="133" y="279"/>
                    </a:cubicBezTo>
                    <a:cubicBezTo>
                      <a:pt x="134" y="279"/>
                      <a:pt x="135" y="278"/>
                      <a:pt x="135" y="278"/>
                    </a:cubicBezTo>
                    <a:cubicBezTo>
                      <a:pt x="135" y="278"/>
                      <a:pt x="136" y="275"/>
                      <a:pt x="136" y="275"/>
                    </a:cubicBezTo>
                    <a:cubicBezTo>
                      <a:pt x="136" y="275"/>
                      <a:pt x="137" y="276"/>
                      <a:pt x="138" y="275"/>
                    </a:cubicBezTo>
                    <a:cubicBezTo>
                      <a:pt x="139" y="274"/>
                      <a:pt x="139" y="274"/>
                      <a:pt x="139" y="273"/>
                    </a:cubicBezTo>
                    <a:cubicBezTo>
                      <a:pt x="139" y="272"/>
                      <a:pt x="141" y="268"/>
                      <a:pt x="141" y="268"/>
                    </a:cubicBezTo>
                    <a:cubicBezTo>
                      <a:pt x="141" y="268"/>
                      <a:pt x="141" y="267"/>
                      <a:pt x="141" y="267"/>
                    </a:cubicBezTo>
                    <a:cubicBezTo>
                      <a:pt x="142" y="267"/>
                      <a:pt x="144" y="267"/>
                      <a:pt x="143" y="266"/>
                    </a:cubicBezTo>
                    <a:cubicBezTo>
                      <a:pt x="143" y="265"/>
                      <a:pt x="141" y="263"/>
                      <a:pt x="141" y="263"/>
                    </a:cubicBezTo>
                    <a:cubicBezTo>
                      <a:pt x="143" y="260"/>
                      <a:pt x="143" y="260"/>
                      <a:pt x="143" y="260"/>
                    </a:cubicBezTo>
                    <a:cubicBezTo>
                      <a:pt x="143" y="260"/>
                      <a:pt x="146" y="258"/>
                      <a:pt x="146" y="258"/>
                    </a:cubicBezTo>
                    <a:cubicBezTo>
                      <a:pt x="146" y="258"/>
                      <a:pt x="147" y="259"/>
                      <a:pt x="147" y="258"/>
                    </a:cubicBezTo>
                    <a:cubicBezTo>
                      <a:pt x="148" y="258"/>
                      <a:pt x="148" y="257"/>
                      <a:pt x="149" y="257"/>
                    </a:cubicBezTo>
                    <a:cubicBezTo>
                      <a:pt x="149" y="257"/>
                      <a:pt x="150" y="256"/>
                      <a:pt x="150" y="255"/>
                    </a:cubicBezTo>
                    <a:cubicBezTo>
                      <a:pt x="151" y="255"/>
                      <a:pt x="152" y="253"/>
                      <a:pt x="152" y="253"/>
                    </a:cubicBezTo>
                    <a:cubicBezTo>
                      <a:pt x="152" y="252"/>
                      <a:pt x="153" y="248"/>
                      <a:pt x="153" y="248"/>
                    </a:cubicBezTo>
                    <a:cubicBezTo>
                      <a:pt x="153" y="246"/>
                      <a:pt x="153" y="246"/>
                      <a:pt x="153" y="246"/>
                    </a:cubicBezTo>
                    <a:cubicBezTo>
                      <a:pt x="154" y="245"/>
                      <a:pt x="154" y="245"/>
                      <a:pt x="154" y="245"/>
                    </a:cubicBezTo>
                    <a:cubicBezTo>
                      <a:pt x="156" y="243"/>
                      <a:pt x="156" y="243"/>
                      <a:pt x="156" y="243"/>
                    </a:cubicBezTo>
                    <a:cubicBezTo>
                      <a:pt x="156" y="243"/>
                      <a:pt x="157" y="243"/>
                      <a:pt x="157" y="243"/>
                    </a:cubicBezTo>
                    <a:cubicBezTo>
                      <a:pt x="157" y="244"/>
                      <a:pt x="157" y="245"/>
                      <a:pt x="157" y="245"/>
                    </a:cubicBezTo>
                    <a:cubicBezTo>
                      <a:pt x="159" y="245"/>
                      <a:pt x="159" y="245"/>
                      <a:pt x="159" y="245"/>
                    </a:cubicBezTo>
                    <a:cubicBezTo>
                      <a:pt x="159" y="245"/>
                      <a:pt x="159" y="244"/>
                      <a:pt x="159" y="244"/>
                    </a:cubicBezTo>
                    <a:cubicBezTo>
                      <a:pt x="159" y="245"/>
                      <a:pt x="160" y="245"/>
                      <a:pt x="160" y="245"/>
                    </a:cubicBezTo>
                    <a:cubicBezTo>
                      <a:pt x="160" y="245"/>
                      <a:pt x="161" y="243"/>
                      <a:pt x="161" y="243"/>
                    </a:cubicBezTo>
                    <a:cubicBezTo>
                      <a:pt x="161" y="240"/>
                      <a:pt x="161" y="240"/>
                      <a:pt x="161" y="240"/>
                    </a:cubicBezTo>
                    <a:cubicBezTo>
                      <a:pt x="161" y="240"/>
                      <a:pt x="163" y="239"/>
                      <a:pt x="163" y="238"/>
                    </a:cubicBezTo>
                    <a:cubicBezTo>
                      <a:pt x="164" y="237"/>
                      <a:pt x="166" y="234"/>
                      <a:pt x="166" y="234"/>
                    </a:cubicBezTo>
                    <a:cubicBezTo>
                      <a:pt x="168" y="234"/>
                      <a:pt x="168" y="234"/>
                      <a:pt x="168" y="234"/>
                    </a:cubicBezTo>
                    <a:cubicBezTo>
                      <a:pt x="168" y="234"/>
                      <a:pt x="169" y="233"/>
                      <a:pt x="170" y="233"/>
                    </a:cubicBezTo>
                    <a:cubicBezTo>
                      <a:pt x="170" y="233"/>
                      <a:pt x="173" y="230"/>
                      <a:pt x="173" y="230"/>
                    </a:cubicBezTo>
                    <a:cubicBezTo>
                      <a:pt x="173" y="230"/>
                      <a:pt x="173" y="229"/>
                      <a:pt x="173" y="228"/>
                    </a:cubicBezTo>
                    <a:cubicBezTo>
                      <a:pt x="174" y="228"/>
                      <a:pt x="175" y="227"/>
                      <a:pt x="175" y="227"/>
                    </a:cubicBezTo>
                    <a:cubicBezTo>
                      <a:pt x="175" y="227"/>
                      <a:pt x="177" y="223"/>
                      <a:pt x="177" y="223"/>
                    </a:cubicBezTo>
                    <a:cubicBezTo>
                      <a:pt x="178" y="223"/>
                      <a:pt x="178" y="223"/>
                      <a:pt x="178" y="222"/>
                    </a:cubicBezTo>
                    <a:cubicBezTo>
                      <a:pt x="178" y="221"/>
                      <a:pt x="179" y="218"/>
                      <a:pt x="179" y="218"/>
                    </a:cubicBezTo>
                    <a:cubicBezTo>
                      <a:pt x="180" y="216"/>
                      <a:pt x="180" y="216"/>
                      <a:pt x="180" y="216"/>
                    </a:cubicBezTo>
                    <a:cubicBezTo>
                      <a:pt x="180" y="211"/>
                      <a:pt x="180" y="211"/>
                      <a:pt x="180" y="211"/>
                    </a:cubicBezTo>
                    <a:cubicBezTo>
                      <a:pt x="182" y="207"/>
                      <a:pt x="182" y="207"/>
                      <a:pt x="182" y="207"/>
                    </a:cubicBezTo>
                    <a:cubicBezTo>
                      <a:pt x="182" y="207"/>
                      <a:pt x="183" y="205"/>
                      <a:pt x="183" y="205"/>
                    </a:cubicBezTo>
                    <a:cubicBezTo>
                      <a:pt x="183" y="205"/>
                      <a:pt x="184" y="203"/>
                      <a:pt x="185" y="203"/>
                    </a:cubicBezTo>
                    <a:cubicBezTo>
                      <a:pt x="185" y="202"/>
                      <a:pt x="187" y="199"/>
                      <a:pt x="187" y="199"/>
                    </a:cubicBezTo>
                    <a:cubicBezTo>
                      <a:pt x="187" y="199"/>
                      <a:pt x="188" y="197"/>
                      <a:pt x="188" y="196"/>
                    </a:cubicBezTo>
                    <a:cubicBezTo>
                      <a:pt x="188" y="196"/>
                      <a:pt x="188" y="196"/>
                      <a:pt x="188" y="196"/>
                    </a:cubicBezTo>
                    <a:cubicBezTo>
                      <a:pt x="188" y="194"/>
                      <a:pt x="188" y="194"/>
                      <a:pt x="188" y="194"/>
                    </a:cubicBezTo>
                    <a:cubicBezTo>
                      <a:pt x="187" y="191"/>
                      <a:pt x="187" y="191"/>
                      <a:pt x="187" y="191"/>
                    </a:cubicBezTo>
                    <a:cubicBezTo>
                      <a:pt x="183" y="188"/>
                      <a:pt x="183" y="188"/>
                      <a:pt x="183" y="188"/>
                    </a:cubicBezTo>
                    <a:cubicBezTo>
                      <a:pt x="181" y="188"/>
                      <a:pt x="181" y="188"/>
                      <a:pt x="181" y="188"/>
                    </a:cubicBezTo>
                    <a:cubicBezTo>
                      <a:pt x="180" y="186"/>
                      <a:pt x="180" y="186"/>
                      <a:pt x="180" y="186"/>
                    </a:cubicBezTo>
                    <a:cubicBezTo>
                      <a:pt x="181" y="185"/>
                      <a:pt x="181" y="185"/>
                      <a:pt x="181" y="185"/>
                    </a:cubicBezTo>
                    <a:cubicBezTo>
                      <a:pt x="179" y="182"/>
                      <a:pt x="179" y="182"/>
                      <a:pt x="179" y="182"/>
                    </a:cubicBezTo>
                    <a:cubicBezTo>
                      <a:pt x="178" y="181"/>
                      <a:pt x="178" y="181"/>
                      <a:pt x="178" y="181"/>
                    </a:cubicBezTo>
                    <a:cubicBezTo>
                      <a:pt x="177" y="179"/>
                      <a:pt x="177" y="179"/>
                      <a:pt x="177" y="179"/>
                    </a:cubicBezTo>
                    <a:cubicBezTo>
                      <a:pt x="177" y="179"/>
                      <a:pt x="178" y="177"/>
                      <a:pt x="178" y="177"/>
                    </a:cubicBezTo>
                    <a:cubicBezTo>
                      <a:pt x="178" y="177"/>
                      <a:pt x="179" y="176"/>
                      <a:pt x="179" y="175"/>
                    </a:cubicBezTo>
                    <a:cubicBezTo>
                      <a:pt x="179" y="175"/>
                      <a:pt x="181" y="173"/>
                      <a:pt x="181" y="173"/>
                    </a:cubicBezTo>
                    <a:cubicBezTo>
                      <a:pt x="181" y="173"/>
                      <a:pt x="182" y="171"/>
                      <a:pt x="182" y="170"/>
                    </a:cubicBezTo>
                    <a:cubicBezTo>
                      <a:pt x="182" y="170"/>
                      <a:pt x="183" y="170"/>
                      <a:pt x="183" y="169"/>
                    </a:cubicBezTo>
                    <a:cubicBezTo>
                      <a:pt x="183" y="168"/>
                      <a:pt x="182" y="165"/>
                      <a:pt x="182" y="165"/>
                    </a:cubicBezTo>
                    <a:cubicBezTo>
                      <a:pt x="182" y="165"/>
                      <a:pt x="182" y="163"/>
                      <a:pt x="183" y="162"/>
                    </a:cubicBezTo>
                    <a:cubicBezTo>
                      <a:pt x="183" y="162"/>
                      <a:pt x="183" y="161"/>
                      <a:pt x="183" y="161"/>
                    </a:cubicBezTo>
                    <a:cubicBezTo>
                      <a:pt x="183" y="161"/>
                      <a:pt x="185" y="161"/>
                      <a:pt x="185" y="161"/>
                    </a:cubicBezTo>
                    <a:cubicBezTo>
                      <a:pt x="186" y="162"/>
                      <a:pt x="186" y="160"/>
                      <a:pt x="186" y="160"/>
                    </a:cubicBezTo>
                    <a:cubicBezTo>
                      <a:pt x="186" y="160"/>
                      <a:pt x="186" y="157"/>
                      <a:pt x="185" y="157"/>
                    </a:cubicBezTo>
                    <a:cubicBezTo>
                      <a:pt x="185" y="157"/>
                      <a:pt x="184" y="156"/>
                      <a:pt x="184" y="156"/>
                    </a:cubicBezTo>
                    <a:cubicBezTo>
                      <a:pt x="184" y="156"/>
                      <a:pt x="184" y="155"/>
                      <a:pt x="184" y="155"/>
                    </a:cubicBezTo>
                    <a:cubicBezTo>
                      <a:pt x="185" y="155"/>
                      <a:pt x="186" y="154"/>
                      <a:pt x="186" y="154"/>
                    </a:cubicBezTo>
                    <a:cubicBezTo>
                      <a:pt x="189" y="153"/>
                      <a:pt x="189" y="153"/>
                      <a:pt x="189" y="153"/>
                    </a:cubicBezTo>
                    <a:cubicBezTo>
                      <a:pt x="188" y="150"/>
                      <a:pt x="188" y="150"/>
                      <a:pt x="188" y="150"/>
                    </a:cubicBezTo>
                    <a:cubicBezTo>
                      <a:pt x="188" y="148"/>
                      <a:pt x="188" y="148"/>
                      <a:pt x="188" y="148"/>
                    </a:cubicBezTo>
                    <a:cubicBezTo>
                      <a:pt x="188" y="148"/>
                      <a:pt x="191" y="149"/>
                      <a:pt x="191" y="149"/>
                    </a:cubicBezTo>
                    <a:cubicBezTo>
                      <a:pt x="191" y="149"/>
                      <a:pt x="191" y="151"/>
                      <a:pt x="192" y="151"/>
                    </a:cubicBezTo>
                    <a:cubicBezTo>
                      <a:pt x="193" y="150"/>
                      <a:pt x="193" y="149"/>
                      <a:pt x="193" y="149"/>
                    </a:cubicBezTo>
                    <a:cubicBezTo>
                      <a:pt x="193" y="149"/>
                      <a:pt x="193" y="147"/>
                      <a:pt x="194" y="147"/>
                    </a:cubicBezTo>
                    <a:cubicBezTo>
                      <a:pt x="196" y="148"/>
                      <a:pt x="197" y="146"/>
                      <a:pt x="197" y="146"/>
                    </a:cubicBezTo>
                    <a:cubicBezTo>
                      <a:pt x="197" y="146"/>
                      <a:pt x="199" y="144"/>
                      <a:pt x="199" y="144"/>
                    </a:cubicBezTo>
                    <a:cubicBezTo>
                      <a:pt x="199" y="144"/>
                      <a:pt x="199" y="141"/>
                      <a:pt x="198" y="141"/>
                    </a:cubicBezTo>
                    <a:cubicBezTo>
                      <a:pt x="197" y="141"/>
                      <a:pt x="197" y="141"/>
                      <a:pt x="196" y="140"/>
                    </a:cubicBezTo>
                    <a:cubicBezTo>
                      <a:pt x="196" y="139"/>
                      <a:pt x="197" y="139"/>
                      <a:pt x="198" y="138"/>
                    </a:cubicBezTo>
                    <a:cubicBezTo>
                      <a:pt x="199" y="138"/>
                      <a:pt x="199" y="139"/>
                      <a:pt x="200" y="138"/>
                    </a:cubicBezTo>
                    <a:cubicBezTo>
                      <a:pt x="201" y="137"/>
                      <a:pt x="202" y="136"/>
                      <a:pt x="202" y="136"/>
                    </a:cubicBezTo>
                    <a:cubicBezTo>
                      <a:pt x="202" y="135"/>
                      <a:pt x="204" y="135"/>
                      <a:pt x="204" y="135"/>
                    </a:cubicBezTo>
                    <a:cubicBezTo>
                      <a:pt x="207" y="134"/>
                      <a:pt x="207" y="134"/>
                      <a:pt x="207" y="134"/>
                    </a:cubicBezTo>
                    <a:cubicBezTo>
                      <a:pt x="207" y="132"/>
                      <a:pt x="207" y="132"/>
                      <a:pt x="207" y="132"/>
                    </a:cubicBezTo>
                    <a:cubicBezTo>
                      <a:pt x="207" y="132"/>
                      <a:pt x="209" y="132"/>
                      <a:pt x="209" y="132"/>
                    </a:cubicBezTo>
                    <a:cubicBezTo>
                      <a:pt x="209" y="132"/>
                      <a:pt x="210" y="133"/>
                      <a:pt x="210" y="133"/>
                    </a:cubicBezTo>
                    <a:cubicBezTo>
                      <a:pt x="210" y="133"/>
                      <a:pt x="211" y="133"/>
                      <a:pt x="212" y="132"/>
                    </a:cubicBezTo>
                    <a:cubicBezTo>
                      <a:pt x="212" y="132"/>
                      <a:pt x="211" y="131"/>
                      <a:pt x="212" y="131"/>
                    </a:cubicBezTo>
                    <a:cubicBezTo>
                      <a:pt x="213" y="132"/>
                      <a:pt x="213" y="132"/>
                      <a:pt x="213" y="132"/>
                    </a:cubicBezTo>
                    <a:cubicBezTo>
                      <a:pt x="213" y="133"/>
                      <a:pt x="214" y="133"/>
                      <a:pt x="214" y="133"/>
                    </a:cubicBezTo>
                    <a:cubicBezTo>
                      <a:pt x="214" y="133"/>
                      <a:pt x="215" y="134"/>
                      <a:pt x="215" y="134"/>
                    </a:cubicBezTo>
                    <a:cubicBezTo>
                      <a:pt x="216" y="134"/>
                      <a:pt x="216" y="135"/>
                      <a:pt x="216" y="136"/>
                    </a:cubicBezTo>
                    <a:cubicBezTo>
                      <a:pt x="216" y="136"/>
                      <a:pt x="216" y="136"/>
                      <a:pt x="216" y="137"/>
                    </a:cubicBezTo>
                    <a:cubicBezTo>
                      <a:pt x="216" y="138"/>
                      <a:pt x="216" y="138"/>
                      <a:pt x="216" y="138"/>
                    </a:cubicBezTo>
                    <a:cubicBezTo>
                      <a:pt x="216" y="138"/>
                      <a:pt x="218" y="140"/>
                      <a:pt x="218" y="139"/>
                    </a:cubicBezTo>
                    <a:cubicBezTo>
                      <a:pt x="218" y="139"/>
                      <a:pt x="218" y="139"/>
                      <a:pt x="218" y="138"/>
                    </a:cubicBezTo>
                    <a:cubicBezTo>
                      <a:pt x="218" y="136"/>
                      <a:pt x="218" y="136"/>
                      <a:pt x="218" y="135"/>
                    </a:cubicBezTo>
                    <a:cubicBezTo>
                      <a:pt x="218" y="134"/>
                      <a:pt x="216" y="132"/>
                      <a:pt x="217" y="132"/>
                    </a:cubicBezTo>
                    <a:cubicBezTo>
                      <a:pt x="217" y="132"/>
                      <a:pt x="217" y="131"/>
                      <a:pt x="218" y="131"/>
                    </a:cubicBezTo>
                    <a:cubicBezTo>
                      <a:pt x="219" y="131"/>
                      <a:pt x="218" y="130"/>
                      <a:pt x="219" y="131"/>
                    </a:cubicBezTo>
                    <a:cubicBezTo>
                      <a:pt x="220" y="132"/>
                      <a:pt x="220" y="132"/>
                      <a:pt x="221" y="133"/>
                    </a:cubicBezTo>
                    <a:cubicBezTo>
                      <a:pt x="221" y="133"/>
                      <a:pt x="221" y="132"/>
                      <a:pt x="221" y="133"/>
                    </a:cubicBezTo>
                    <a:cubicBezTo>
                      <a:pt x="222" y="133"/>
                      <a:pt x="222" y="134"/>
                      <a:pt x="222" y="135"/>
                    </a:cubicBezTo>
                    <a:cubicBezTo>
                      <a:pt x="222" y="135"/>
                      <a:pt x="222" y="136"/>
                      <a:pt x="222" y="136"/>
                    </a:cubicBezTo>
                    <a:cubicBezTo>
                      <a:pt x="222" y="137"/>
                      <a:pt x="224" y="139"/>
                      <a:pt x="224" y="139"/>
                    </a:cubicBezTo>
                    <a:cubicBezTo>
                      <a:pt x="224" y="139"/>
                      <a:pt x="225" y="137"/>
                      <a:pt x="225" y="137"/>
                    </a:cubicBezTo>
                    <a:cubicBezTo>
                      <a:pt x="225" y="137"/>
                      <a:pt x="225" y="136"/>
                      <a:pt x="225" y="135"/>
                    </a:cubicBezTo>
                    <a:cubicBezTo>
                      <a:pt x="225" y="135"/>
                      <a:pt x="225" y="134"/>
                      <a:pt x="225" y="134"/>
                    </a:cubicBezTo>
                    <a:cubicBezTo>
                      <a:pt x="225" y="134"/>
                      <a:pt x="223" y="131"/>
                      <a:pt x="223" y="131"/>
                    </a:cubicBezTo>
                    <a:cubicBezTo>
                      <a:pt x="223" y="131"/>
                      <a:pt x="223" y="131"/>
                      <a:pt x="224" y="130"/>
                    </a:cubicBezTo>
                    <a:cubicBezTo>
                      <a:pt x="224" y="130"/>
                      <a:pt x="224" y="129"/>
                      <a:pt x="225" y="129"/>
                    </a:cubicBezTo>
                    <a:cubicBezTo>
                      <a:pt x="219" y="119"/>
                      <a:pt x="219" y="119"/>
                      <a:pt x="219" y="119"/>
                    </a:cubicBezTo>
                    <a:cubicBezTo>
                      <a:pt x="211" y="113"/>
                      <a:pt x="211" y="113"/>
                      <a:pt x="211" y="113"/>
                    </a:cubicBezTo>
                    <a:cubicBezTo>
                      <a:pt x="211" y="108"/>
                      <a:pt x="211" y="108"/>
                      <a:pt x="211" y="108"/>
                    </a:cubicBezTo>
                    <a:cubicBezTo>
                      <a:pt x="209" y="105"/>
                      <a:pt x="209" y="105"/>
                      <a:pt x="209" y="105"/>
                    </a:cubicBezTo>
                    <a:cubicBezTo>
                      <a:pt x="209" y="105"/>
                      <a:pt x="209" y="105"/>
                      <a:pt x="209" y="105"/>
                    </a:cubicBezTo>
                    <a:cubicBezTo>
                      <a:pt x="209" y="105"/>
                      <a:pt x="209" y="101"/>
                      <a:pt x="210" y="100"/>
                    </a:cubicBezTo>
                    <a:cubicBezTo>
                      <a:pt x="211" y="100"/>
                      <a:pt x="211" y="98"/>
                      <a:pt x="212" y="97"/>
                    </a:cubicBezTo>
                    <a:cubicBezTo>
                      <a:pt x="211" y="96"/>
                      <a:pt x="211" y="94"/>
                      <a:pt x="211" y="92"/>
                    </a:cubicBezTo>
                    <a:cubicBezTo>
                      <a:pt x="211" y="92"/>
                      <a:pt x="212" y="88"/>
                      <a:pt x="212" y="88"/>
                    </a:cubicBezTo>
                    <a:cubicBezTo>
                      <a:pt x="211" y="85"/>
                      <a:pt x="211" y="85"/>
                      <a:pt x="211" y="85"/>
                    </a:cubicBezTo>
                    <a:cubicBezTo>
                      <a:pt x="202" y="73"/>
                      <a:pt x="202" y="73"/>
                      <a:pt x="202" y="73"/>
                    </a:cubicBezTo>
                    <a:cubicBezTo>
                      <a:pt x="202" y="67"/>
                      <a:pt x="202" y="67"/>
                      <a:pt x="202" y="67"/>
                    </a:cubicBezTo>
                    <a:cubicBezTo>
                      <a:pt x="201" y="66"/>
                      <a:pt x="201" y="66"/>
                      <a:pt x="201" y="66"/>
                    </a:cubicBezTo>
                    <a:cubicBezTo>
                      <a:pt x="201" y="65"/>
                      <a:pt x="201" y="64"/>
                      <a:pt x="201" y="63"/>
                    </a:cubicBezTo>
                    <a:cubicBezTo>
                      <a:pt x="199" y="63"/>
                      <a:pt x="199" y="63"/>
                      <a:pt x="199" y="63"/>
                    </a:cubicBezTo>
                    <a:cubicBezTo>
                      <a:pt x="196" y="59"/>
                      <a:pt x="196" y="59"/>
                      <a:pt x="196" y="59"/>
                    </a:cubicBezTo>
                    <a:cubicBezTo>
                      <a:pt x="197" y="54"/>
                      <a:pt x="197" y="54"/>
                      <a:pt x="197" y="54"/>
                    </a:cubicBezTo>
                    <a:cubicBezTo>
                      <a:pt x="195" y="44"/>
                      <a:pt x="195" y="44"/>
                      <a:pt x="195" y="44"/>
                    </a:cubicBezTo>
                    <a:cubicBezTo>
                      <a:pt x="196" y="40"/>
                      <a:pt x="196" y="40"/>
                      <a:pt x="196" y="40"/>
                    </a:cubicBezTo>
                    <a:cubicBezTo>
                      <a:pt x="193" y="39"/>
                      <a:pt x="193" y="39"/>
                      <a:pt x="193" y="39"/>
                    </a:cubicBezTo>
                    <a:cubicBezTo>
                      <a:pt x="190" y="35"/>
                      <a:pt x="190" y="35"/>
                      <a:pt x="190" y="35"/>
                    </a:cubicBezTo>
                    <a:cubicBezTo>
                      <a:pt x="190" y="35"/>
                      <a:pt x="190" y="35"/>
                      <a:pt x="190" y="35"/>
                    </a:cubicBezTo>
                    <a:cubicBezTo>
                      <a:pt x="189" y="35"/>
                      <a:pt x="188" y="35"/>
                      <a:pt x="188" y="34"/>
                    </a:cubicBezTo>
                    <a:cubicBezTo>
                      <a:pt x="188" y="34"/>
                      <a:pt x="187" y="33"/>
                      <a:pt x="183" y="27"/>
                    </a:cubicBezTo>
                    <a:cubicBezTo>
                      <a:pt x="177" y="25"/>
                      <a:pt x="177" y="25"/>
                      <a:pt x="177" y="25"/>
                    </a:cubicBezTo>
                    <a:cubicBezTo>
                      <a:pt x="173" y="24"/>
                      <a:pt x="173" y="24"/>
                      <a:pt x="173" y="24"/>
                    </a:cubicBezTo>
                    <a:cubicBezTo>
                      <a:pt x="171" y="23"/>
                      <a:pt x="171" y="23"/>
                      <a:pt x="171" y="23"/>
                    </a:cubicBezTo>
                    <a:cubicBezTo>
                      <a:pt x="170" y="24"/>
                      <a:pt x="170" y="24"/>
                      <a:pt x="169" y="24"/>
                    </a:cubicBezTo>
                    <a:cubicBezTo>
                      <a:pt x="168" y="24"/>
                      <a:pt x="167" y="24"/>
                      <a:pt x="166" y="22"/>
                    </a:cubicBezTo>
                    <a:cubicBezTo>
                      <a:pt x="166" y="21"/>
                      <a:pt x="165" y="21"/>
                      <a:pt x="165" y="20"/>
                    </a:cubicBezTo>
                    <a:cubicBezTo>
                      <a:pt x="162" y="21"/>
                      <a:pt x="162" y="21"/>
                      <a:pt x="162" y="21"/>
                    </a:cubicBezTo>
                    <a:cubicBezTo>
                      <a:pt x="159" y="18"/>
                      <a:pt x="159" y="18"/>
                      <a:pt x="159" y="18"/>
                    </a:cubicBezTo>
                    <a:cubicBezTo>
                      <a:pt x="159" y="17"/>
                      <a:pt x="159" y="17"/>
                      <a:pt x="158" y="17"/>
                    </a:cubicBezTo>
                    <a:cubicBezTo>
                      <a:pt x="157" y="17"/>
                      <a:pt x="155" y="16"/>
                      <a:pt x="155" y="15"/>
                    </a:cubicBezTo>
                    <a:cubicBezTo>
                      <a:pt x="155" y="15"/>
                      <a:pt x="155" y="15"/>
                      <a:pt x="155" y="15"/>
                    </a:cubicBezTo>
                    <a:cubicBezTo>
                      <a:pt x="153" y="11"/>
                      <a:pt x="153" y="11"/>
                      <a:pt x="153" y="11"/>
                    </a:cubicBezTo>
                    <a:cubicBezTo>
                      <a:pt x="150" y="11"/>
                      <a:pt x="150" y="11"/>
                      <a:pt x="150" y="11"/>
                    </a:cubicBezTo>
                    <a:cubicBezTo>
                      <a:pt x="145" y="8"/>
                      <a:pt x="145" y="8"/>
                      <a:pt x="145" y="8"/>
                    </a:cubicBezTo>
                    <a:cubicBezTo>
                      <a:pt x="145" y="4"/>
                      <a:pt x="145" y="4"/>
                      <a:pt x="145" y="4"/>
                    </a:cubicBezTo>
                    <a:cubicBezTo>
                      <a:pt x="140" y="2"/>
                      <a:pt x="140" y="2"/>
                      <a:pt x="140" y="2"/>
                    </a:cubicBezTo>
                    <a:cubicBezTo>
                      <a:pt x="140" y="2"/>
                      <a:pt x="140" y="2"/>
                      <a:pt x="140" y="2"/>
                    </a:cubicBezTo>
                    <a:cubicBezTo>
                      <a:pt x="140" y="2"/>
                      <a:pt x="139" y="1"/>
                      <a:pt x="139" y="0"/>
                    </a:cubicBezTo>
                    <a:cubicBezTo>
                      <a:pt x="137" y="1"/>
                      <a:pt x="137" y="1"/>
                      <a:pt x="137" y="1"/>
                    </a:cubicBezTo>
                    <a:cubicBezTo>
                      <a:pt x="134" y="1"/>
                      <a:pt x="134" y="1"/>
                      <a:pt x="134" y="1"/>
                    </a:cubicBezTo>
                    <a:cubicBezTo>
                      <a:pt x="134" y="1"/>
                      <a:pt x="133" y="2"/>
                      <a:pt x="133" y="2"/>
                    </a:cubicBezTo>
                    <a:cubicBezTo>
                      <a:pt x="133" y="3"/>
                      <a:pt x="136" y="10"/>
                      <a:pt x="136" y="12"/>
                    </a:cubicBezTo>
                    <a:cubicBezTo>
                      <a:pt x="137" y="13"/>
                      <a:pt x="137" y="18"/>
                      <a:pt x="134" y="23"/>
                    </a:cubicBezTo>
                    <a:cubicBezTo>
                      <a:pt x="137" y="25"/>
                      <a:pt x="137" y="25"/>
                      <a:pt x="137" y="25"/>
                    </a:cubicBezTo>
                    <a:cubicBezTo>
                      <a:pt x="134" y="30"/>
                      <a:pt x="134" y="30"/>
                      <a:pt x="134" y="30"/>
                    </a:cubicBezTo>
                    <a:cubicBezTo>
                      <a:pt x="129" y="31"/>
                      <a:pt x="129" y="31"/>
                      <a:pt x="129" y="31"/>
                    </a:cubicBezTo>
                    <a:cubicBezTo>
                      <a:pt x="129" y="31"/>
                      <a:pt x="124" y="30"/>
                      <a:pt x="123" y="29"/>
                    </a:cubicBezTo>
                    <a:cubicBezTo>
                      <a:pt x="122" y="28"/>
                      <a:pt x="119" y="26"/>
                      <a:pt x="117" y="27"/>
                    </a:cubicBezTo>
                    <a:cubicBezTo>
                      <a:pt x="116" y="27"/>
                      <a:pt x="105" y="27"/>
                      <a:pt x="105" y="27"/>
                    </a:cubicBezTo>
                    <a:cubicBezTo>
                      <a:pt x="102" y="30"/>
                      <a:pt x="104" y="47"/>
                      <a:pt x="104" y="49"/>
                    </a:cubicBezTo>
                    <a:cubicBezTo>
                      <a:pt x="103" y="52"/>
                      <a:pt x="103" y="52"/>
                      <a:pt x="103" y="52"/>
                    </a:cubicBezTo>
                    <a:cubicBezTo>
                      <a:pt x="98" y="52"/>
                      <a:pt x="98" y="52"/>
                      <a:pt x="98" y="52"/>
                    </a:cubicBezTo>
                    <a:cubicBezTo>
                      <a:pt x="91" y="48"/>
                      <a:pt x="91" y="48"/>
                      <a:pt x="91" y="48"/>
                    </a:cubicBezTo>
                    <a:cubicBezTo>
                      <a:pt x="87" y="55"/>
                      <a:pt x="87" y="55"/>
                      <a:pt x="87" y="55"/>
                    </a:cubicBezTo>
                    <a:cubicBezTo>
                      <a:pt x="87" y="55"/>
                      <a:pt x="84" y="58"/>
                      <a:pt x="84" y="59"/>
                    </a:cubicBezTo>
                    <a:cubicBezTo>
                      <a:pt x="84" y="60"/>
                      <a:pt x="82" y="63"/>
                      <a:pt x="82" y="64"/>
                    </a:cubicBezTo>
                    <a:cubicBezTo>
                      <a:pt x="82" y="64"/>
                      <a:pt x="83" y="70"/>
                      <a:pt x="83" y="70"/>
                    </a:cubicBezTo>
                    <a:cubicBezTo>
                      <a:pt x="81" y="73"/>
                      <a:pt x="81" y="73"/>
                      <a:pt x="81" y="73"/>
                    </a:cubicBezTo>
                    <a:cubicBezTo>
                      <a:pt x="76" y="76"/>
                      <a:pt x="76" y="76"/>
                      <a:pt x="76" y="76"/>
                    </a:cubicBezTo>
                    <a:cubicBezTo>
                      <a:pt x="76" y="80"/>
                      <a:pt x="76" y="80"/>
                      <a:pt x="76" y="80"/>
                    </a:cubicBezTo>
                    <a:cubicBezTo>
                      <a:pt x="76" y="80"/>
                      <a:pt x="79" y="85"/>
                      <a:pt x="80" y="86"/>
                    </a:cubicBezTo>
                    <a:cubicBezTo>
                      <a:pt x="81" y="87"/>
                      <a:pt x="82" y="94"/>
                      <a:pt x="82" y="94"/>
                    </a:cubicBezTo>
                    <a:cubicBezTo>
                      <a:pt x="82" y="94"/>
                      <a:pt x="80" y="99"/>
                      <a:pt x="79" y="101"/>
                    </a:cubicBezTo>
                    <a:cubicBezTo>
                      <a:pt x="78" y="103"/>
                      <a:pt x="72" y="111"/>
                      <a:pt x="72" y="111"/>
                    </a:cubicBezTo>
                    <a:cubicBezTo>
                      <a:pt x="68" y="121"/>
                      <a:pt x="68" y="121"/>
                      <a:pt x="68" y="121"/>
                    </a:cubicBezTo>
                    <a:cubicBezTo>
                      <a:pt x="68" y="129"/>
                      <a:pt x="68" y="129"/>
                      <a:pt x="68" y="129"/>
                    </a:cubicBezTo>
                    <a:cubicBezTo>
                      <a:pt x="67" y="133"/>
                      <a:pt x="67" y="133"/>
                      <a:pt x="67" y="133"/>
                    </a:cubicBezTo>
                    <a:cubicBezTo>
                      <a:pt x="62" y="138"/>
                      <a:pt x="62" y="138"/>
                      <a:pt x="62" y="138"/>
                    </a:cubicBezTo>
                    <a:cubicBezTo>
                      <a:pt x="54" y="139"/>
                      <a:pt x="54" y="139"/>
                      <a:pt x="54" y="139"/>
                    </a:cubicBezTo>
                    <a:cubicBezTo>
                      <a:pt x="52" y="142"/>
                      <a:pt x="52" y="142"/>
                      <a:pt x="52" y="142"/>
                    </a:cubicBezTo>
                    <a:cubicBezTo>
                      <a:pt x="56" y="155"/>
                      <a:pt x="56" y="155"/>
                      <a:pt x="56" y="155"/>
                    </a:cubicBezTo>
                    <a:cubicBezTo>
                      <a:pt x="54" y="161"/>
                      <a:pt x="54" y="161"/>
                      <a:pt x="54" y="161"/>
                    </a:cubicBezTo>
                    <a:cubicBezTo>
                      <a:pt x="53" y="167"/>
                      <a:pt x="53" y="167"/>
                      <a:pt x="53" y="167"/>
                    </a:cubicBezTo>
                    <a:cubicBezTo>
                      <a:pt x="53" y="167"/>
                      <a:pt x="52" y="172"/>
                      <a:pt x="53" y="173"/>
                    </a:cubicBezTo>
                    <a:cubicBezTo>
                      <a:pt x="54" y="174"/>
                      <a:pt x="54" y="178"/>
                      <a:pt x="54" y="178"/>
                    </a:cubicBezTo>
                    <a:cubicBezTo>
                      <a:pt x="51" y="180"/>
                      <a:pt x="51" y="180"/>
                      <a:pt x="51" y="180"/>
                    </a:cubicBezTo>
                    <a:cubicBezTo>
                      <a:pt x="52" y="185"/>
                      <a:pt x="52" y="185"/>
                      <a:pt x="52" y="185"/>
                    </a:cubicBezTo>
                    <a:cubicBezTo>
                      <a:pt x="39" y="205"/>
                      <a:pt x="39" y="205"/>
                      <a:pt x="39" y="205"/>
                    </a:cubicBezTo>
                    <a:cubicBezTo>
                      <a:pt x="42" y="210"/>
                      <a:pt x="42" y="210"/>
                      <a:pt x="42" y="210"/>
                    </a:cubicBezTo>
                    <a:cubicBezTo>
                      <a:pt x="49" y="211"/>
                      <a:pt x="49" y="211"/>
                      <a:pt x="49" y="211"/>
                    </a:cubicBezTo>
                    <a:cubicBezTo>
                      <a:pt x="50" y="224"/>
                      <a:pt x="50" y="224"/>
                      <a:pt x="50" y="224"/>
                    </a:cubicBezTo>
                    <a:cubicBezTo>
                      <a:pt x="47" y="230"/>
                      <a:pt x="47" y="230"/>
                      <a:pt x="47" y="230"/>
                    </a:cubicBezTo>
                    <a:cubicBezTo>
                      <a:pt x="46" y="231"/>
                      <a:pt x="46" y="231"/>
                      <a:pt x="46" y="231"/>
                    </a:cubicBezTo>
                    <a:cubicBezTo>
                      <a:pt x="27" y="233"/>
                      <a:pt x="27" y="233"/>
                      <a:pt x="27" y="233"/>
                    </a:cubicBezTo>
                    <a:cubicBezTo>
                      <a:pt x="16" y="246"/>
                      <a:pt x="16" y="246"/>
                      <a:pt x="16" y="246"/>
                    </a:cubicBezTo>
                    <a:cubicBezTo>
                      <a:pt x="15" y="254"/>
                      <a:pt x="15" y="254"/>
                      <a:pt x="15" y="254"/>
                    </a:cubicBezTo>
                    <a:cubicBezTo>
                      <a:pt x="15" y="259"/>
                      <a:pt x="15" y="259"/>
                      <a:pt x="15" y="259"/>
                    </a:cubicBezTo>
                    <a:cubicBezTo>
                      <a:pt x="15" y="259"/>
                      <a:pt x="12" y="263"/>
                      <a:pt x="11" y="264"/>
                    </a:cubicBezTo>
                    <a:cubicBezTo>
                      <a:pt x="11" y="265"/>
                      <a:pt x="11" y="270"/>
                      <a:pt x="11" y="270"/>
                    </a:cubicBezTo>
                    <a:cubicBezTo>
                      <a:pt x="15" y="276"/>
                      <a:pt x="15" y="276"/>
                      <a:pt x="15" y="276"/>
                    </a:cubicBezTo>
                    <a:cubicBezTo>
                      <a:pt x="15" y="281"/>
                      <a:pt x="15" y="281"/>
                      <a:pt x="15" y="281"/>
                    </a:cubicBezTo>
                    <a:cubicBezTo>
                      <a:pt x="13" y="284"/>
                      <a:pt x="13" y="284"/>
                      <a:pt x="13" y="284"/>
                    </a:cubicBezTo>
                    <a:cubicBezTo>
                      <a:pt x="14" y="289"/>
                      <a:pt x="14" y="289"/>
                      <a:pt x="14" y="289"/>
                    </a:cubicBezTo>
                    <a:cubicBezTo>
                      <a:pt x="14" y="289"/>
                      <a:pt x="15" y="291"/>
                      <a:pt x="14" y="292"/>
                    </a:cubicBezTo>
                    <a:cubicBezTo>
                      <a:pt x="13" y="293"/>
                      <a:pt x="13" y="295"/>
                      <a:pt x="13" y="296"/>
                    </a:cubicBezTo>
                    <a:cubicBezTo>
                      <a:pt x="13" y="297"/>
                      <a:pt x="19" y="308"/>
                      <a:pt x="19" y="308"/>
                    </a:cubicBezTo>
                    <a:cubicBezTo>
                      <a:pt x="20" y="333"/>
                      <a:pt x="20" y="333"/>
                      <a:pt x="20" y="333"/>
                    </a:cubicBezTo>
                    <a:cubicBezTo>
                      <a:pt x="22" y="339"/>
                      <a:pt x="22" y="339"/>
                      <a:pt x="22" y="339"/>
                    </a:cubicBezTo>
                    <a:cubicBezTo>
                      <a:pt x="28" y="343"/>
                      <a:pt x="28" y="343"/>
                      <a:pt x="28" y="343"/>
                    </a:cubicBezTo>
                    <a:cubicBezTo>
                      <a:pt x="32" y="348"/>
                      <a:pt x="32" y="348"/>
                      <a:pt x="32" y="348"/>
                    </a:cubicBezTo>
                    <a:cubicBezTo>
                      <a:pt x="33" y="354"/>
                      <a:pt x="33" y="354"/>
                      <a:pt x="33" y="354"/>
                    </a:cubicBezTo>
                    <a:cubicBezTo>
                      <a:pt x="33" y="354"/>
                      <a:pt x="32" y="360"/>
                      <a:pt x="32" y="361"/>
                    </a:cubicBezTo>
                    <a:cubicBezTo>
                      <a:pt x="32" y="362"/>
                      <a:pt x="28" y="361"/>
                      <a:pt x="28" y="361"/>
                    </a:cubicBezTo>
                    <a:cubicBezTo>
                      <a:pt x="24" y="362"/>
                      <a:pt x="24" y="362"/>
                      <a:pt x="24" y="362"/>
                    </a:cubicBezTo>
                    <a:cubicBezTo>
                      <a:pt x="20" y="366"/>
                      <a:pt x="20" y="366"/>
                      <a:pt x="20" y="366"/>
                    </a:cubicBezTo>
                    <a:cubicBezTo>
                      <a:pt x="21" y="371"/>
                      <a:pt x="21" y="371"/>
                      <a:pt x="21" y="371"/>
                    </a:cubicBezTo>
                    <a:cubicBezTo>
                      <a:pt x="24" y="378"/>
                      <a:pt x="24" y="378"/>
                      <a:pt x="24" y="378"/>
                    </a:cubicBezTo>
                    <a:cubicBezTo>
                      <a:pt x="29" y="384"/>
                      <a:pt x="29" y="384"/>
                      <a:pt x="29" y="384"/>
                    </a:cubicBezTo>
                    <a:cubicBezTo>
                      <a:pt x="30" y="389"/>
                      <a:pt x="30" y="389"/>
                      <a:pt x="30" y="389"/>
                    </a:cubicBezTo>
                    <a:cubicBezTo>
                      <a:pt x="28" y="394"/>
                      <a:pt x="28" y="394"/>
                      <a:pt x="28" y="394"/>
                    </a:cubicBezTo>
                    <a:cubicBezTo>
                      <a:pt x="26" y="396"/>
                      <a:pt x="26" y="396"/>
                      <a:pt x="26" y="396"/>
                    </a:cubicBezTo>
                    <a:cubicBezTo>
                      <a:pt x="28" y="400"/>
                      <a:pt x="28" y="400"/>
                      <a:pt x="28" y="400"/>
                    </a:cubicBezTo>
                    <a:cubicBezTo>
                      <a:pt x="28" y="404"/>
                      <a:pt x="28" y="404"/>
                      <a:pt x="28" y="404"/>
                    </a:cubicBezTo>
                    <a:cubicBezTo>
                      <a:pt x="28" y="404"/>
                      <a:pt x="26" y="407"/>
                      <a:pt x="26" y="407"/>
                    </a:cubicBezTo>
                    <a:cubicBezTo>
                      <a:pt x="26" y="408"/>
                      <a:pt x="23" y="410"/>
                      <a:pt x="23" y="410"/>
                    </a:cubicBezTo>
                    <a:cubicBezTo>
                      <a:pt x="21" y="413"/>
                      <a:pt x="21" y="413"/>
                      <a:pt x="21" y="413"/>
                    </a:cubicBezTo>
                    <a:cubicBezTo>
                      <a:pt x="18" y="414"/>
                      <a:pt x="18" y="414"/>
                      <a:pt x="18" y="414"/>
                    </a:cubicBezTo>
                    <a:cubicBezTo>
                      <a:pt x="18" y="414"/>
                      <a:pt x="17" y="413"/>
                      <a:pt x="16" y="413"/>
                    </a:cubicBezTo>
                    <a:cubicBezTo>
                      <a:pt x="15" y="414"/>
                      <a:pt x="14" y="415"/>
                      <a:pt x="14" y="415"/>
                    </a:cubicBezTo>
                    <a:cubicBezTo>
                      <a:pt x="14" y="418"/>
                      <a:pt x="14" y="418"/>
                      <a:pt x="14" y="418"/>
                    </a:cubicBezTo>
                    <a:cubicBezTo>
                      <a:pt x="16" y="420"/>
                      <a:pt x="16" y="420"/>
                      <a:pt x="16" y="420"/>
                    </a:cubicBezTo>
                    <a:cubicBezTo>
                      <a:pt x="15" y="424"/>
                      <a:pt x="15" y="424"/>
                      <a:pt x="15" y="424"/>
                    </a:cubicBezTo>
                    <a:cubicBezTo>
                      <a:pt x="13" y="426"/>
                      <a:pt x="13" y="426"/>
                      <a:pt x="13" y="426"/>
                    </a:cubicBezTo>
                    <a:cubicBezTo>
                      <a:pt x="10" y="427"/>
                      <a:pt x="10" y="427"/>
                      <a:pt x="10" y="427"/>
                    </a:cubicBezTo>
                    <a:cubicBezTo>
                      <a:pt x="11" y="432"/>
                      <a:pt x="11" y="432"/>
                      <a:pt x="11" y="432"/>
                    </a:cubicBezTo>
                    <a:cubicBezTo>
                      <a:pt x="15" y="437"/>
                      <a:pt x="15" y="437"/>
                      <a:pt x="15" y="437"/>
                    </a:cubicBezTo>
                    <a:cubicBezTo>
                      <a:pt x="15" y="442"/>
                      <a:pt x="15" y="442"/>
                      <a:pt x="15" y="442"/>
                    </a:cubicBezTo>
                    <a:cubicBezTo>
                      <a:pt x="12" y="447"/>
                      <a:pt x="12" y="447"/>
                      <a:pt x="12" y="447"/>
                    </a:cubicBezTo>
                    <a:cubicBezTo>
                      <a:pt x="12" y="453"/>
                      <a:pt x="12" y="453"/>
                      <a:pt x="12" y="453"/>
                    </a:cubicBezTo>
                    <a:cubicBezTo>
                      <a:pt x="11" y="457"/>
                      <a:pt x="11" y="457"/>
                      <a:pt x="11" y="457"/>
                    </a:cubicBezTo>
                    <a:cubicBezTo>
                      <a:pt x="10" y="458"/>
                      <a:pt x="10" y="458"/>
                      <a:pt x="10" y="458"/>
                    </a:cubicBezTo>
                    <a:cubicBezTo>
                      <a:pt x="7" y="458"/>
                      <a:pt x="7" y="458"/>
                      <a:pt x="7" y="458"/>
                    </a:cubicBezTo>
                    <a:cubicBezTo>
                      <a:pt x="7" y="458"/>
                      <a:pt x="7" y="453"/>
                      <a:pt x="6" y="453"/>
                    </a:cubicBezTo>
                    <a:cubicBezTo>
                      <a:pt x="6" y="452"/>
                      <a:pt x="1" y="448"/>
                      <a:pt x="1" y="448"/>
                    </a:cubicBezTo>
                    <a:cubicBezTo>
                      <a:pt x="0" y="452"/>
                      <a:pt x="0" y="452"/>
                      <a:pt x="0" y="452"/>
                    </a:cubicBezTo>
                    <a:cubicBezTo>
                      <a:pt x="0" y="458"/>
                      <a:pt x="0" y="458"/>
                      <a:pt x="0" y="458"/>
                    </a:cubicBezTo>
                    <a:cubicBezTo>
                      <a:pt x="0" y="458"/>
                      <a:pt x="1" y="461"/>
                      <a:pt x="1" y="462"/>
                    </a:cubicBezTo>
                    <a:cubicBezTo>
                      <a:pt x="2" y="463"/>
                      <a:pt x="3" y="468"/>
                      <a:pt x="3" y="468"/>
                    </a:cubicBezTo>
                    <a:cubicBezTo>
                      <a:pt x="2" y="474"/>
                      <a:pt x="2" y="474"/>
                      <a:pt x="2" y="474"/>
                    </a:cubicBezTo>
                    <a:cubicBezTo>
                      <a:pt x="2" y="474"/>
                      <a:pt x="3" y="478"/>
                      <a:pt x="4" y="478"/>
                    </a:cubicBezTo>
                    <a:cubicBezTo>
                      <a:pt x="4" y="479"/>
                      <a:pt x="4" y="482"/>
                      <a:pt x="4" y="482"/>
                    </a:cubicBezTo>
                    <a:cubicBezTo>
                      <a:pt x="7" y="481"/>
                      <a:pt x="7" y="481"/>
                      <a:pt x="7" y="481"/>
                    </a:cubicBezTo>
                    <a:cubicBezTo>
                      <a:pt x="7" y="479"/>
                      <a:pt x="7" y="479"/>
                      <a:pt x="7" y="479"/>
                    </a:cubicBezTo>
                    <a:cubicBezTo>
                      <a:pt x="9" y="482"/>
                      <a:pt x="9" y="482"/>
                      <a:pt x="9" y="482"/>
                    </a:cubicBezTo>
                    <a:cubicBezTo>
                      <a:pt x="9" y="482"/>
                      <a:pt x="8" y="483"/>
                      <a:pt x="9" y="483"/>
                    </a:cubicBezTo>
                    <a:cubicBezTo>
                      <a:pt x="10" y="482"/>
                      <a:pt x="12" y="481"/>
                      <a:pt x="12" y="481"/>
                    </a:cubicBezTo>
                    <a:cubicBezTo>
                      <a:pt x="11" y="483"/>
                      <a:pt x="11" y="483"/>
                      <a:pt x="11" y="483"/>
                    </a:cubicBezTo>
                    <a:cubicBezTo>
                      <a:pt x="9" y="486"/>
                      <a:pt x="9" y="486"/>
                      <a:pt x="9" y="486"/>
                    </a:cubicBezTo>
                    <a:cubicBezTo>
                      <a:pt x="10" y="487"/>
                      <a:pt x="10" y="487"/>
                      <a:pt x="10" y="487"/>
                    </a:cubicBezTo>
                    <a:cubicBezTo>
                      <a:pt x="12" y="488"/>
                      <a:pt x="12" y="488"/>
                      <a:pt x="12" y="488"/>
                    </a:cubicBezTo>
                    <a:cubicBezTo>
                      <a:pt x="9" y="492"/>
                      <a:pt x="9" y="492"/>
                      <a:pt x="9" y="492"/>
                    </a:cubicBezTo>
                    <a:cubicBezTo>
                      <a:pt x="9" y="492"/>
                      <a:pt x="11" y="494"/>
                      <a:pt x="11" y="495"/>
                    </a:cubicBezTo>
                    <a:cubicBezTo>
                      <a:pt x="11" y="495"/>
                      <a:pt x="15" y="492"/>
                      <a:pt x="15" y="492"/>
                    </a:cubicBezTo>
                    <a:cubicBezTo>
                      <a:pt x="15" y="492"/>
                      <a:pt x="15" y="493"/>
                      <a:pt x="15" y="494"/>
                    </a:cubicBezTo>
                    <a:cubicBezTo>
                      <a:pt x="15" y="495"/>
                      <a:pt x="12" y="497"/>
                      <a:pt x="13" y="498"/>
                    </a:cubicBezTo>
                    <a:cubicBezTo>
                      <a:pt x="13" y="499"/>
                      <a:pt x="18" y="498"/>
                      <a:pt x="17" y="498"/>
                    </a:cubicBezTo>
                    <a:cubicBezTo>
                      <a:pt x="16" y="499"/>
                      <a:pt x="16" y="501"/>
                      <a:pt x="16" y="501"/>
                    </a:cubicBezTo>
                    <a:cubicBezTo>
                      <a:pt x="16" y="501"/>
                      <a:pt x="14" y="503"/>
                      <a:pt x="15" y="504"/>
                    </a:cubicBezTo>
                    <a:cubicBezTo>
                      <a:pt x="16" y="504"/>
                      <a:pt x="18" y="505"/>
                      <a:pt x="18" y="506"/>
                    </a:cubicBezTo>
                    <a:cubicBezTo>
                      <a:pt x="17" y="506"/>
                      <a:pt x="15" y="508"/>
                      <a:pt x="15" y="508"/>
                    </a:cubicBezTo>
                    <a:cubicBezTo>
                      <a:pt x="15" y="508"/>
                      <a:pt x="14" y="510"/>
                      <a:pt x="15" y="510"/>
                    </a:cubicBezTo>
                    <a:cubicBezTo>
                      <a:pt x="16" y="511"/>
                      <a:pt x="18" y="511"/>
                      <a:pt x="18" y="511"/>
                    </a:cubicBezTo>
                    <a:cubicBezTo>
                      <a:pt x="18" y="511"/>
                      <a:pt x="18" y="510"/>
                      <a:pt x="18" y="510"/>
                    </a:cubicBezTo>
                    <a:cubicBezTo>
                      <a:pt x="18" y="511"/>
                      <a:pt x="17" y="513"/>
                      <a:pt x="17" y="513"/>
                    </a:cubicBezTo>
                    <a:cubicBezTo>
                      <a:pt x="17" y="513"/>
                      <a:pt x="17" y="514"/>
                      <a:pt x="17" y="515"/>
                    </a:cubicBezTo>
                    <a:cubicBezTo>
                      <a:pt x="18" y="515"/>
                      <a:pt x="20" y="515"/>
                      <a:pt x="20" y="515"/>
                    </a:cubicBezTo>
                    <a:cubicBezTo>
                      <a:pt x="20" y="515"/>
                      <a:pt x="20" y="516"/>
                      <a:pt x="20" y="517"/>
                    </a:cubicBezTo>
                    <a:cubicBezTo>
                      <a:pt x="20" y="518"/>
                      <a:pt x="20" y="520"/>
                      <a:pt x="19" y="521"/>
                    </a:cubicBezTo>
                    <a:cubicBezTo>
                      <a:pt x="19" y="521"/>
                      <a:pt x="20" y="523"/>
                      <a:pt x="20" y="523"/>
                    </a:cubicBezTo>
                    <a:cubicBezTo>
                      <a:pt x="20" y="523"/>
                      <a:pt x="19" y="524"/>
                      <a:pt x="21" y="524"/>
                    </a:cubicBezTo>
                    <a:cubicBezTo>
                      <a:pt x="23" y="524"/>
                      <a:pt x="23" y="523"/>
                      <a:pt x="24" y="523"/>
                    </a:cubicBezTo>
                    <a:cubicBezTo>
                      <a:pt x="24" y="523"/>
                      <a:pt x="25" y="524"/>
                      <a:pt x="25" y="525"/>
                    </a:cubicBezTo>
                    <a:cubicBezTo>
                      <a:pt x="25" y="526"/>
                      <a:pt x="26" y="527"/>
                      <a:pt x="26" y="528"/>
                    </a:cubicBezTo>
                    <a:cubicBezTo>
                      <a:pt x="26" y="529"/>
                      <a:pt x="29" y="537"/>
                      <a:pt x="29" y="537"/>
                    </a:cubicBezTo>
                    <a:cubicBezTo>
                      <a:pt x="29" y="537"/>
                      <a:pt x="30" y="540"/>
                      <a:pt x="31" y="541"/>
                    </a:cubicBezTo>
                    <a:cubicBezTo>
                      <a:pt x="31" y="542"/>
                      <a:pt x="32" y="543"/>
                      <a:pt x="32" y="543"/>
                    </a:cubicBezTo>
                    <a:cubicBezTo>
                      <a:pt x="33" y="544"/>
                      <a:pt x="35" y="546"/>
                      <a:pt x="35" y="546"/>
                    </a:cubicBezTo>
                    <a:cubicBezTo>
                      <a:pt x="37" y="547"/>
                      <a:pt x="37" y="547"/>
                      <a:pt x="37" y="547"/>
                    </a:cubicBezTo>
                    <a:cubicBezTo>
                      <a:pt x="40" y="553"/>
                      <a:pt x="40" y="553"/>
                      <a:pt x="40" y="553"/>
                    </a:cubicBezTo>
                    <a:cubicBezTo>
                      <a:pt x="40" y="553"/>
                      <a:pt x="42" y="555"/>
                      <a:pt x="43" y="555"/>
                    </a:cubicBezTo>
                    <a:cubicBezTo>
                      <a:pt x="43" y="555"/>
                      <a:pt x="45" y="553"/>
                      <a:pt x="45" y="553"/>
                    </a:cubicBezTo>
                    <a:cubicBezTo>
                      <a:pt x="45" y="553"/>
                      <a:pt x="47" y="554"/>
                      <a:pt x="47" y="555"/>
                    </a:cubicBezTo>
                    <a:cubicBezTo>
                      <a:pt x="47" y="555"/>
                      <a:pt x="45" y="559"/>
                      <a:pt x="46" y="560"/>
                    </a:cubicBezTo>
                    <a:cubicBezTo>
                      <a:pt x="46" y="560"/>
                      <a:pt x="46" y="562"/>
                      <a:pt x="46" y="562"/>
                    </a:cubicBezTo>
                    <a:cubicBezTo>
                      <a:pt x="45" y="563"/>
                      <a:pt x="45" y="563"/>
                      <a:pt x="45" y="563"/>
                    </a:cubicBezTo>
                    <a:cubicBezTo>
                      <a:pt x="43" y="564"/>
                      <a:pt x="43" y="564"/>
                      <a:pt x="43" y="564"/>
                    </a:cubicBezTo>
                    <a:cubicBezTo>
                      <a:pt x="40" y="563"/>
                      <a:pt x="40" y="563"/>
                      <a:pt x="40" y="563"/>
                    </a:cubicBezTo>
                    <a:cubicBezTo>
                      <a:pt x="39" y="566"/>
                      <a:pt x="39" y="566"/>
                      <a:pt x="39" y="566"/>
                    </a:cubicBezTo>
                    <a:cubicBezTo>
                      <a:pt x="42" y="568"/>
                      <a:pt x="42" y="568"/>
                      <a:pt x="42" y="568"/>
                    </a:cubicBezTo>
                    <a:cubicBezTo>
                      <a:pt x="42" y="568"/>
                      <a:pt x="44" y="570"/>
                      <a:pt x="44" y="570"/>
                    </a:cubicBezTo>
                    <a:cubicBezTo>
                      <a:pt x="44" y="571"/>
                      <a:pt x="45" y="574"/>
                      <a:pt x="44" y="574"/>
                    </a:cubicBezTo>
                    <a:cubicBezTo>
                      <a:pt x="44" y="574"/>
                      <a:pt x="40" y="573"/>
                      <a:pt x="40" y="573"/>
                    </a:cubicBezTo>
                    <a:cubicBezTo>
                      <a:pt x="40" y="573"/>
                      <a:pt x="39" y="576"/>
                      <a:pt x="39" y="576"/>
                    </a:cubicBezTo>
                    <a:cubicBezTo>
                      <a:pt x="39" y="577"/>
                      <a:pt x="38" y="577"/>
                      <a:pt x="39" y="579"/>
                    </a:cubicBezTo>
                    <a:cubicBezTo>
                      <a:pt x="41" y="581"/>
                      <a:pt x="45" y="586"/>
                      <a:pt x="45" y="586"/>
                    </a:cubicBezTo>
                    <a:cubicBezTo>
                      <a:pt x="45" y="586"/>
                      <a:pt x="48" y="591"/>
                      <a:pt x="48" y="591"/>
                    </a:cubicBezTo>
                    <a:cubicBezTo>
                      <a:pt x="48" y="591"/>
                      <a:pt x="50" y="594"/>
                      <a:pt x="50" y="595"/>
                    </a:cubicBezTo>
                    <a:cubicBezTo>
                      <a:pt x="51" y="595"/>
                      <a:pt x="51" y="598"/>
                      <a:pt x="51" y="598"/>
                    </a:cubicBezTo>
                    <a:cubicBezTo>
                      <a:pt x="50" y="599"/>
                      <a:pt x="50" y="599"/>
                      <a:pt x="50" y="599"/>
                    </a:cubicBezTo>
                    <a:cubicBezTo>
                      <a:pt x="49" y="602"/>
                      <a:pt x="49" y="602"/>
                      <a:pt x="49" y="602"/>
                    </a:cubicBezTo>
                    <a:cubicBezTo>
                      <a:pt x="49" y="604"/>
                      <a:pt x="49" y="604"/>
                      <a:pt x="49" y="604"/>
                    </a:cubicBezTo>
                    <a:cubicBezTo>
                      <a:pt x="49" y="606"/>
                      <a:pt x="49" y="606"/>
                      <a:pt x="49" y="606"/>
                    </a:cubicBezTo>
                    <a:cubicBezTo>
                      <a:pt x="49" y="608"/>
                      <a:pt x="49" y="608"/>
                      <a:pt x="49" y="608"/>
                    </a:cubicBezTo>
                    <a:cubicBezTo>
                      <a:pt x="47" y="610"/>
                      <a:pt x="47" y="610"/>
                      <a:pt x="47" y="610"/>
                    </a:cubicBezTo>
                    <a:cubicBezTo>
                      <a:pt x="51" y="611"/>
                      <a:pt x="51" y="611"/>
                      <a:pt x="51" y="611"/>
                    </a:cubicBezTo>
                    <a:cubicBezTo>
                      <a:pt x="56" y="610"/>
                      <a:pt x="56" y="610"/>
                      <a:pt x="56" y="610"/>
                    </a:cubicBezTo>
                    <a:cubicBezTo>
                      <a:pt x="56" y="610"/>
                      <a:pt x="56" y="611"/>
                      <a:pt x="57" y="612"/>
                    </a:cubicBezTo>
                    <a:cubicBezTo>
                      <a:pt x="58" y="612"/>
                      <a:pt x="61" y="612"/>
                      <a:pt x="61" y="612"/>
                    </a:cubicBezTo>
                    <a:cubicBezTo>
                      <a:pt x="65" y="610"/>
                      <a:pt x="65" y="610"/>
                      <a:pt x="65" y="610"/>
                    </a:cubicBezTo>
                    <a:cubicBezTo>
                      <a:pt x="67" y="609"/>
                      <a:pt x="67" y="609"/>
                      <a:pt x="67" y="609"/>
                    </a:cubicBezTo>
                    <a:cubicBezTo>
                      <a:pt x="67" y="606"/>
                      <a:pt x="67" y="606"/>
                      <a:pt x="67" y="606"/>
                    </a:cubicBezTo>
                    <a:cubicBezTo>
                      <a:pt x="67" y="606"/>
                      <a:pt x="68" y="604"/>
                      <a:pt x="69" y="604"/>
                    </a:cubicBezTo>
                    <a:cubicBezTo>
                      <a:pt x="69" y="604"/>
                      <a:pt x="72" y="605"/>
                      <a:pt x="72" y="605"/>
                    </a:cubicBezTo>
                    <a:cubicBezTo>
                      <a:pt x="72" y="605"/>
                      <a:pt x="74" y="605"/>
                      <a:pt x="74" y="606"/>
                    </a:cubicBezTo>
                    <a:cubicBezTo>
                      <a:pt x="74" y="606"/>
                      <a:pt x="76" y="607"/>
                      <a:pt x="76" y="607"/>
                    </a:cubicBezTo>
                    <a:cubicBezTo>
                      <a:pt x="79" y="607"/>
                      <a:pt x="79" y="607"/>
                      <a:pt x="79" y="607"/>
                    </a:cubicBezTo>
                    <a:cubicBezTo>
                      <a:pt x="81" y="607"/>
                      <a:pt x="81" y="607"/>
                      <a:pt x="81" y="607"/>
                    </a:cubicBezTo>
                    <a:cubicBezTo>
                      <a:pt x="84" y="606"/>
                      <a:pt x="84" y="606"/>
                      <a:pt x="84" y="606"/>
                    </a:cubicBezTo>
                    <a:cubicBezTo>
                      <a:pt x="84" y="606"/>
                      <a:pt x="83" y="604"/>
                      <a:pt x="84" y="604"/>
                    </a:cubicBezTo>
                    <a:cubicBezTo>
                      <a:pt x="85" y="604"/>
                      <a:pt x="87" y="605"/>
                      <a:pt x="87" y="605"/>
                    </a:cubicBezTo>
                    <a:cubicBezTo>
                      <a:pt x="87" y="605"/>
                      <a:pt x="88" y="606"/>
                      <a:pt x="88" y="606"/>
                    </a:cubicBezTo>
                    <a:cubicBezTo>
                      <a:pt x="89" y="606"/>
                      <a:pt x="91" y="604"/>
                      <a:pt x="90" y="603"/>
                    </a:cubicBezTo>
                    <a:cubicBezTo>
                      <a:pt x="89" y="602"/>
                      <a:pt x="86" y="601"/>
                      <a:pt x="86" y="601"/>
                    </a:cubicBezTo>
                    <a:cubicBezTo>
                      <a:pt x="86" y="601"/>
                      <a:pt x="84" y="599"/>
                      <a:pt x="84" y="598"/>
                    </a:cubicBezTo>
                    <a:cubicBezTo>
                      <a:pt x="84" y="597"/>
                      <a:pt x="83" y="595"/>
                      <a:pt x="82" y="594"/>
                    </a:cubicBezTo>
                    <a:cubicBezTo>
                      <a:pt x="81" y="594"/>
                      <a:pt x="81" y="593"/>
                      <a:pt x="81" y="591"/>
                    </a:cubicBezTo>
                    <a:cubicBezTo>
                      <a:pt x="81" y="589"/>
                      <a:pt x="82" y="588"/>
                      <a:pt x="82" y="588"/>
                    </a:cubicBezTo>
                    <a:cubicBezTo>
                      <a:pt x="82" y="587"/>
                      <a:pt x="81" y="584"/>
                      <a:pt x="81" y="584"/>
                    </a:cubicBezTo>
                    <a:cubicBezTo>
                      <a:pt x="81" y="584"/>
                      <a:pt x="81" y="583"/>
                      <a:pt x="83" y="581"/>
                    </a:cubicBezTo>
                    <a:cubicBezTo>
                      <a:pt x="85" y="579"/>
                      <a:pt x="86" y="578"/>
                      <a:pt x="86" y="579"/>
                    </a:cubicBezTo>
                    <a:cubicBezTo>
                      <a:pt x="87" y="579"/>
                      <a:pt x="89" y="581"/>
                      <a:pt x="89" y="581"/>
                    </a:cubicBezTo>
                    <a:cubicBezTo>
                      <a:pt x="90" y="582"/>
                      <a:pt x="91" y="582"/>
                      <a:pt x="91" y="583"/>
                    </a:cubicBezTo>
                    <a:cubicBezTo>
                      <a:pt x="91" y="583"/>
                      <a:pt x="91" y="584"/>
                      <a:pt x="92" y="584"/>
                    </a:cubicBezTo>
                    <a:cubicBezTo>
                      <a:pt x="93" y="584"/>
                      <a:pt x="94" y="584"/>
                      <a:pt x="94" y="584"/>
                    </a:cubicBezTo>
                    <a:cubicBezTo>
                      <a:pt x="94" y="584"/>
                      <a:pt x="96" y="584"/>
                      <a:pt x="96" y="583"/>
                    </a:cubicBezTo>
                    <a:cubicBezTo>
                      <a:pt x="95" y="583"/>
                      <a:pt x="95" y="580"/>
                      <a:pt x="94" y="580"/>
                    </a:cubicBezTo>
                    <a:cubicBezTo>
                      <a:pt x="94" y="580"/>
                      <a:pt x="93" y="578"/>
                      <a:pt x="93" y="578"/>
                    </a:cubicBezTo>
                    <a:cubicBezTo>
                      <a:pt x="93" y="578"/>
                      <a:pt x="94" y="578"/>
                      <a:pt x="92" y="577"/>
                    </a:cubicBezTo>
                    <a:cubicBezTo>
                      <a:pt x="90" y="575"/>
                      <a:pt x="89" y="575"/>
                      <a:pt x="91" y="574"/>
                    </a:cubicBezTo>
                    <a:cubicBezTo>
                      <a:pt x="92" y="573"/>
                      <a:pt x="95" y="573"/>
                      <a:pt x="95" y="573"/>
                    </a:cubicBezTo>
                    <a:cubicBezTo>
                      <a:pt x="98" y="573"/>
                      <a:pt x="98" y="573"/>
                      <a:pt x="98" y="573"/>
                    </a:cubicBezTo>
                    <a:cubicBezTo>
                      <a:pt x="98" y="573"/>
                      <a:pt x="99" y="572"/>
                      <a:pt x="101" y="572"/>
                    </a:cubicBezTo>
                    <a:cubicBezTo>
                      <a:pt x="102" y="573"/>
                      <a:pt x="105" y="573"/>
                      <a:pt x="105" y="573"/>
                    </a:cubicBezTo>
                    <a:cubicBezTo>
                      <a:pt x="109" y="573"/>
                      <a:pt x="109" y="573"/>
                      <a:pt x="109" y="573"/>
                    </a:cubicBezTo>
                    <a:cubicBezTo>
                      <a:pt x="111" y="571"/>
                      <a:pt x="111" y="571"/>
                      <a:pt x="111" y="571"/>
                    </a:cubicBezTo>
                    <a:cubicBezTo>
                      <a:pt x="114" y="573"/>
                      <a:pt x="114" y="573"/>
                      <a:pt x="114" y="573"/>
                    </a:cubicBezTo>
                    <a:cubicBezTo>
                      <a:pt x="114" y="573"/>
                      <a:pt x="114" y="573"/>
                      <a:pt x="116" y="573"/>
                    </a:cubicBezTo>
                    <a:cubicBezTo>
                      <a:pt x="118" y="574"/>
                      <a:pt x="120" y="572"/>
                      <a:pt x="121" y="572"/>
                    </a:cubicBezTo>
                    <a:cubicBezTo>
                      <a:pt x="121" y="571"/>
                      <a:pt x="124" y="566"/>
                      <a:pt x="124" y="566"/>
                    </a:cubicBezTo>
                    <a:cubicBezTo>
                      <a:pt x="127" y="549"/>
                      <a:pt x="127" y="549"/>
                      <a:pt x="127" y="549"/>
                    </a:cubicBezTo>
                    <a:cubicBezTo>
                      <a:pt x="127" y="549"/>
                      <a:pt x="129" y="547"/>
                      <a:pt x="129" y="547"/>
                    </a:cubicBezTo>
                    <a:cubicBezTo>
                      <a:pt x="129" y="546"/>
                      <a:pt x="129" y="540"/>
                      <a:pt x="129" y="540"/>
                    </a:cubicBezTo>
                    <a:cubicBezTo>
                      <a:pt x="129" y="539"/>
                      <a:pt x="131" y="533"/>
                      <a:pt x="131" y="533"/>
                    </a:cubicBezTo>
                    <a:cubicBezTo>
                      <a:pt x="131" y="533"/>
                      <a:pt x="134" y="531"/>
                      <a:pt x="133" y="528"/>
                    </a:cubicBezTo>
                    <a:cubicBezTo>
                      <a:pt x="131" y="526"/>
                      <a:pt x="130" y="523"/>
                      <a:pt x="130" y="523"/>
                    </a:cubicBezTo>
                    <a:cubicBezTo>
                      <a:pt x="130" y="523"/>
                      <a:pt x="129" y="518"/>
                      <a:pt x="130" y="518"/>
                    </a:cubicBezTo>
                    <a:cubicBezTo>
                      <a:pt x="130" y="517"/>
                      <a:pt x="133" y="513"/>
                      <a:pt x="133" y="513"/>
                    </a:cubicBezTo>
                    <a:cubicBezTo>
                      <a:pt x="130" y="505"/>
                      <a:pt x="130" y="505"/>
                      <a:pt x="130" y="505"/>
                    </a:cubicBezTo>
                    <a:cubicBezTo>
                      <a:pt x="130" y="505"/>
                      <a:pt x="132" y="503"/>
                      <a:pt x="132" y="502"/>
                    </a:cubicBezTo>
                    <a:cubicBezTo>
                      <a:pt x="132" y="502"/>
                      <a:pt x="131" y="495"/>
                      <a:pt x="131" y="495"/>
                    </a:cubicBezTo>
                    <a:cubicBezTo>
                      <a:pt x="130" y="492"/>
                      <a:pt x="130" y="492"/>
                      <a:pt x="130" y="492"/>
                    </a:cubicBezTo>
                    <a:cubicBezTo>
                      <a:pt x="130" y="492"/>
                      <a:pt x="133" y="489"/>
                      <a:pt x="133" y="488"/>
                    </a:cubicBezTo>
                    <a:cubicBezTo>
                      <a:pt x="133" y="487"/>
                      <a:pt x="132" y="483"/>
                      <a:pt x="132" y="483"/>
                    </a:cubicBezTo>
                    <a:cubicBezTo>
                      <a:pt x="131" y="478"/>
                      <a:pt x="131" y="478"/>
                      <a:pt x="131" y="478"/>
                    </a:cubicBezTo>
                    <a:cubicBezTo>
                      <a:pt x="131" y="478"/>
                      <a:pt x="132" y="477"/>
                      <a:pt x="132" y="476"/>
                    </a:cubicBezTo>
                    <a:cubicBezTo>
                      <a:pt x="131" y="475"/>
                      <a:pt x="130" y="474"/>
                      <a:pt x="130" y="474"/>
                    </a:cubicBezTo>
                    <a:cubicBezTo>
                      <a:pt x="129" y="472"/>
                      <a:pt x="129" y="472"/>
                      <a:pt x="129" y="472"/>
                    </a:cubicBezTo>
                    <a:cubicBezTo>
                      <a:pt x="130" y="471"/>
                      <a:pt x="130" y="471"/>
                      <a:pt x="130" y="471"/>
                    </a:cubicBezTo>
                    <a:cubicBezTo>
                      <a:pt x="133" y="469"/>
                      <a:pt x="133" y="469"/>
                      <a:pt x="133" y="469"/>
                    </a:cubicBezTo>
                    <a:cubicBezTo>
                      <a:pt x="131" y="465"/>
                      <a:pt x="131" y="465"/>
                      <a:pt x="131" y="465"/>
                    </a:cubicBezTo>
                    <a:cubicBezTo>
                      <a:pt x="128" y="464"/>
                      <a:pt x="128" y="464"/>
                      <a:pt x="128" y="464"/>
                    </a:cubicBezTo>
                    <a:cubicBezTo>
                      <a:pt x="128" y="464"/>
                      <a:pt x="128" y="462"/>
                      <a:pt x="129" y="462"/>
                    </a:cubicBezTo>
                    <a:cubicBezTo>
                      <a:pt x="130" y="462"/>
                      <a:pt x="136" y="459"/>
                      <a:pt x="136" y="459"/>
                    </a:cubicBezTo>
                    <a:cubicBezTo>
                      <a:pt x="136" y="459"/>
                      <a:pt x="138" y="456"/>
                      <a:pt x="138" y="456"/>
                    </a:cubicBezTo>
                    <a:cubicBezTo>
                      <a:pt x="139" y="456"/>
                      <a:pt x="145" y="452"/>
                      <a:pt x="145" y="452"/>
                    </a:cubicBezTo>
                    <a:cubicBezTo>
                      <a:pt x="145" y="452"/>
                      <a:pt x="145" y="449"/>
                      <a:pt x="145" y="449"/>
                    </a:cubicBezTo>
                    <a:cubicBezTo>
                      <a:pt x="146" y="448"/>
                      <a:pt x="146" y="447"/>
                      <a:pt x="146" y="446"/>
                    </a:cubicBezTo>
                    <a:cubicBezTo>
                      <a:pt x="146" y="446"/>
                      <a:pt x="145" y="439"/>
                      <a:pt x="145" y="436"/>
                    </a:cubicBezTo>
                    <a:cubicBezTo>
                      <a:pt x="146" y="434"/>
                      <a:pt x="147" y="438"/>
                      <a:pt x="147" y="438"/>
                    </a:cubicBezTo>
                    <a:cubicBezTo>
                      <a:pt x="149" y="440"/>
                      <a:pt x="149" y="440"/>
                      <a:pt x="149" y="440"/>
                    </a:cubicBezTo>
                    <a:cubicBezTo>
                      <a:pt x="148" y="446"/>
                      <a:pt x="148" y="446"/>
                      <a:pt x="148" y="446"/>
                    </a:cubicBezTo>
                    <a:cubicBezTo>
                      <a:pt x="151" y="446"/>
                      <a:pt x="151" y="446"/>
                      <a:pt x="151" y="446"/>
                    </a:cubicBezTo>
                    <a:cubicBezTo>
                      <a:pt x="151" y="449"/>
                      <a:pt x="151" y="449"/>
                      <a:pt x="151" y="449"/>
                    </a:cubicBezTo>
                    <a:cubicBezTo>
                      <a:pt x="151" y="449"/>
                      <a:pt x="150" y="451"/>
                      <a:pt x="151" y="451"/>
                    </a:cubicBezTo>
                    <a:cubicBezTo>
                      <a:pt x="152" y="450"/>
                      <a:pt x="153" y="450"/>
                      <a:pt x="153" y="450"/>
                    </a:cubicBezTo>
                    <a:cubicBezTo>
                      <a:pt x="153" y="445"/>
                      <a:pt x="153" y="445"/>
                      <a:pt x="153" y="445"/>
                    </a:cubicBezTo>
                    <a:cubicBezTo>
                      <a:pt x="153" y="445"/>
                      <a:pt x="156" y="445"/>
                      <a:pt x="156" y="444"/>
                    </a:cubicBezTo>
                    <a:cubicBezTo>
                      <a:pt x="156" y="443"/>
                      <a:pt x="155" y="441"/>
                      <a:pt x="156" y="441"/>
                    </a:cubicBezTo>
                    <a:cubicBezTo>
                      <a:pt x="161" y="441"/>
                      <a:pt x="158" y="441"/>
                      <a:pt x="161" y="439"/>
                    </a:cubicBezTo>
                    <a:cubicBezTo>
                      <a:pt x="161" y="439"/>
                      <a:pt x="163" y="436"/>
                      <a:pt x="163" y="435"/>
                    </a:cubicBezTo>
                    <a:cubicBezTo>
                      <a:pt x="163" y="435"/>
                      <a:pt x="164" y="433"/>
                      <a:pt x="164" y="433"/>
                    </a:cubicBezTo>
                    <a:lnTo>
                      <a:pt x="162" y="432"/>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44" name="Freeform 8"/>
              <p:cNvSpPr>
                <a:spLocks/>
              </p:cNvSpPr>
              <p:nvPr/>
            </p:nvSpPr>
            <p:spPr bwMode="auto">
              <a:xfrm>
                <a:off x="3224" y="1606"/>
                <a:ext cx="287" cy="219"/>
              </a:xfrm>
              <a:custGeom>
                <a:avLst/>
                <a:gdLst>
                  <a:gd name="T0" fmla="*/ 84 w 143"/>
                  <a:gd name="T1" fmla="*/ 108 h 109"/>
                  <a:gd name="T2" fmla="*/ 103 w 143"/>
                  <a:gd name="T3" fmla="*/ 104 h 109"/>
                  <a:gd name="T4" fmla="*/ 107 w 143"/>
                  <a:gd name="T5" fmla="*/ 97 h 109"/>
                  <a:gd name="T6" fmla="*/ 113 w 143"/>
                  <a:gd name="T7" fmla="*/ 93 h 109"/>
                  <a:gd name="T8" fmla="*/ 115 w 143"/>
                  <a:gd name="T9" fmla="*/ 90 h 109"/>
                  <a:gd name="T10" fmla="*/ 123 w 143"/>
                  <a:gd name="T11" fmla="*/ 85 h 109"/>
                  <a:gd name="T12" fmla="*/ 124 w 143"/>
                  <a:gd name="T13" fmla="*/ 72 h 109"/>
                  <a:gd name="T14" fmla="*/ 124 w 143"/>
                  <a:gd name="T15" fmla="*/ 59 h 109"/>
                  <a:gd name="T16" fmla="*/ 132 w 143"/>
                  <a:gd name="T17" fmla="*/ 47 h 109"/>
                  <a:gd name="T18" fmla="*/ 140 w 143"/>
                  <a:gd name="T19" fmla="*/ 41 h 109"/>
                  <a:gd name="T20" fmla="*/ 135 w 143"/>
                  <a:gd name="T21" fmla="*/ 39 h 109"/>
                  <a:gd name="T22" fmla="*/ 135 w 143"/>
                  <a:gd name="T23" fmla="*/ 23 h 109"/>
                  <a:gd name="T24" fmla="*/ 130 w 143"/>
                  <a:gd name="T25" fmla="*/ 22 h 109"/>
                  <a:gd name="T26" fmla="*/ 123 w 143"/>
                  <a:gd name="T27" fmla="*/ 17 h 109"/>
                  <a:gd name="T28" fmla="*/ 116 w 143"/>
                  <a:gd name="T29" fmla="*/ 11 h 109"/>
                  <a:gd name="T30" fmla="*/ 109 w 143"/>
                  <a:gd name="T31" fmla="*/ 8 h 109"/>
                  <a:gd name="T32" fmla="*/ 97 w 143"/>
                  <a:gd name="T33" fmla="*/ 10 h 109"/>
                  <a:gd name="T34" fmla="*/ 90 w 143"/>
                  <a:gd name="T35" fmla="*/ 4 h 109"/>
                  <a:gd name="T36" fmla="*/ 82 w 143"/>
                  <a:gd name="T37" fmla="*/ 7 h 109"/>
                  <a:gd name="T38" fmla="*/ 74 w 143"/>
                  <a:gd name="T39" fmla="*/ 11 h 109"/>
                  <a:gd name="T40" fmla="*/ 60 w 143"/>
                  <a:gd name="T41" fmla="*/ 10 h 109"/>
                  <a:gd name="T42" fmla="*/ 50 w 143"/>
                  <a:gd name="T43" fmla="*/ 11 h 109"/>
                  <a:gd name="T44" fmla="*/ 42 w 143"/>
                  <a:gd name="T45" fmla="*/ 11 h 109"/>
                  <a:gd name="T46" fmla="*/ 27 w 143"/>
                  <a:gd name="T47" fmla="*/ 15 h 109"/>
                  <a:gd name="T48" fmla="*/ 15 w 143"/>
                  <a:gd name="T49" fmla="*/ 21 h 109"/>
                  <a:gd name="T50" fmla="*/ 7 w 143"/>
                  <a:gd name="T51" fmla="*/ 26 h 109"/>
                  <a:gd name="T52" fmla="*/ 1 w 143"/>
                  <a:gd name="T53" fmla="*/ 34 h 109"/>
                  <a:gd name="T54" fmla="*/ 3 w 143"/>
                  <a:gd name="T55" fmla="*/ 43 h 109"/>
                  <a:gd name="T56" fmla="*/ 9 w 143"/>
                  <a:gd name="T57" fmla="*/ 55 h 109"/>
                  <a:gd name="T58" fmla="*/ 12 w 143"/>
                  <a:gd name="T59" fmla="*/ 64 h 109"/>
                  <a:gd name="T60" fmla="*/ 14 w 143"/>
                  <a:gd name="T61" fmla="*/ 64 h 109"/>
                  <a:gd name="T62" fmla="*/ 16 w 143"/>
                  <a:gd name="T63" fmla="*/ 65 h 109"/>
                  <a:gd name="T64" fmla="*/ 26 w 143"/>
                  <a:gd name="T65" fmla="*/ 70 h 109"/>
                  <a:gd name="T66" fmla="*/ 39 w 143"/>
                  <a:gd name="T67" fmla="*/ 68 h 109"/>
                  <a:gd name="T68" fmla="*/ 50 w 143"/>
                  <a:gd name="T69" fmla="*/ 70 h 109"/>
                  <a:gd name="T70" fmla="*/ 56 w 143"/>
                  <a:gd name="T71" fmla="*/ 76 h 109"/>
                  <a:gd name="T72" fmla="*/ 55 w 143"/>
                  <a:gd name="T73" fmla="*/ 83 h 109"/>
                  <a:gd name="T74" fmla="*/ 57 w 143"/>
                  <a:gd name="T75" fmla="*/ 95 h 109"/>
                  <a:gd name="T76" fmla="*/ 58 w 143"/>
                  <a:gd name="T77" fmla="*/ 95 h 109"/>
                  <a:gd name="T78" fmla="*/ 60 w 143"/>
                  <a:gd name="T79" fmla="*/ 93 h 109"/>
                  <a:gd name="T80" fmla="*/ 63 w 143"/>
                  <a:gd name="T81" fmla="*/ 94 h 109"/>
                  <a:gd name="T82" fmla="*/ 65 w 143"/>
                  <a:gd name="T83" fmla="*/ 97 h 109"/>
                  <a:gd name="T84" fmla="*/ 69 w 143"/>
                  <a:gd name="T85" fmla="*/ 97 h 109"/>
                  <a:gd name="T86" fmla="*/ 79 w 143"/>
                  <a:gd name="T87"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9">
                    <a:moveTo>
                      <a:pt x="79" y="106"/>
                    </a:moveTo>
                    <a:cubicBezTo>
                      <a:pt x="80" y="109"/>
                      <a:pt x="80" y="109"/>
                      <a:pt x="80" y="109"/>
                    </a:cubicBezTo>
                    <a:cubicBezTo>
                      <a:pt x="84" y="108"/>
                      <a:pt x="84" y="108"/>
                      <a:pt x="84" y="108"/>
                    </a:cubicBezTo>
                    <a:cubicBezTo>
                      <a:pt x="93" y="104"/>
                      <a:pt x="93" y="104"/>
                      <a:pt x="93" y="104"/>
                    </a:cubicBezTo>
                    <a:cubicBezTo>
                      <a:pt x="98" y="105"/>
                      <a:pt x="98" y="105"/>
                      <a:pt x="98" y="105"/>
                    </a:cubicBezTo>
                    <a:cubicBezTo>
                      <a:pt x="103" y="104"/>
                      <a:pt x="103" y="104"/>
                      <a:pt x="103" y="104"/>
                    </a:cubicBezTo>
                    <a:cubicBezTo>
                      <a:pt x="106" y="101"/>
                      <a:pt x="106" y="101"/>
                      <a:pt x="106" y="101"/>
                    </a:cubicBezTo>
                    <a:cubicBezTo>
                      <a:pt x="108" y="101"/>
                      <a:pt x="108" y="101"/>
                      <a:pt x="108" y="101"/>
                    </a:cubicBezTo>
                    <a:cubicBezTo>
                      <a:pt x="107" y="97"/>
                      <a:pt x="107" y="97"/>
                      <a:pt x="107" y="97"/>
                    </a:cubicBezTo>
                    <a:cubicBezTo>
                      <a:pt x="107" y="97"/>
                      <a:pt x="107" y="97"/>
                      <a:pt x="107" y="97"/>
                    </a:cubicBezTo>
                    <a:cubicBezTo>
                      <a:pt x="107" y="96"/>
                      <a:pt x="108" y="93"/>
                      <a:pt x="111" y="93"/>
                    </a:cubicBezTo>
                    <a:cubicBezTo>
                      <a:pt x="112" y="93"/>
                      <a:pt x="112" y="93"/>
                      <a:pt x="113" y="93"/>
                    </a:cubicBezTo>
                    <a:cubicBezTo>
                      <a:pt x="114" y="93"/>
                      <a:pt x="114" y="93"/>
                      <a:pt x="114" y="93"/>
                    </a:cubicBezTo>
                    <a:cubicBezTo>
                      <a:pt x="115" y="92"/>
                      <a:pt x="115" y="92"/>
                      <a:pt x="115" y="92"/>
                    </a:cubicBezTo>
                    <a:cubicBezTo>
                      <a:pt x="115" y="90"/>
                      <a:pt x="115" y="90"/>
                      <a:pt x="115" y="90"/>
                    </a:cubicBezTo>
                    <a:cubicBezTo>
                      <a:pt x="122" y="87"/>
                      <a:pt x="122" y="87"/>
                      <a:pt x="122" y="87"/>
                    </a:cubicBezTo>
                    <a:cubicBezTo>
                      <a:pt x="123" y="85"/>
                      <a:pt x="123" y="85"/>
                      <a:pt x="123" y="85"/>
                    </a:cubicBezTo>
                    <a:cubicBezTo>
                      <a:pt x="123" y="85"/>
                      <a:pt x="123" y="85"/>
                      <a:pt x="123" y="85"/>
                    </a:cubicBezTo>
                    <a:cubicBezTo>
                      <a:pt x="123" y="84"/>
                      <a:pt x="122" y="83"/>
                      <a:pt x="123" y="82"/>
                    </a:cubicBezTo>
                    <a:cubicBezTo>
                      <a:pt x="124" y="76"/>
                      <a:pt x="124" y="76"/>
                      <a:pt x="124" y="76"/>
                    </a:cubicBezTo>
                    <a:cubicBezTo>
                      <a:pt x="124" y="72"/>
                      <a:pt x="124" y="72"/>
                      <a:pt x="124" y="72"/>
                    </a:cubicBezTo>
                    <a:cubicBezTo>
                      <a:pt x="123" y="65"/>
                      <a:pt x="123" y="65"/>
                      <a:pt x="123" y="65"/>
                    </a:cubicBezTo>
                    <a:cubicBezTo>
                      <a:pt x="124" y="62"/>
                      <a:pt x="124" y="62"/>
                      <a:pt x="124" y="62"/>
                    </a:cubicBezTo>
                    <a:cubicBezTo>
                      <a:pt x="124" y="59"/>
                      <a:pt x="124" y="59"/>
                      <a:pt x="124" y="59"/>
                    </a:cubicBezTo>
                    <a:cubicBezTo>
                      <a:pt x="126" y="55"/>
                      <a:pt x="126" y="55"/>
                      <a:pt x="126" y="55"/>
                    </a:cubicBezTo>
                    <a:cubicBezTo>
                      <a:pt x="132" y="52"/>
                      <a:pt x="132" y="52"/>
                      <a:pt x="132" y="52"/>
                    </a:cubicBezTo>
                    <a:cubicBezTo>
                      <a:pt x="132" y="47"/>
                      <a:pt x="132" y="47"/>
                      <a:pt x="132" y="47"/>
                    </a:cubicBezTo>
                    <a:cubicBezTo>
                      <a:pt x="136" y="43"/>
                      <a:pt x="136" y="43"/>
                      <a:pt x="136" y="43"/>
                    </a:cubicBezTo>
                    <a:cubicBezTo>
                      <a:pt x="141" y="43"/>
                      <a:pt x="141" y="43"/>
                      <a:pt x="141" y="43"/>
                    </a:cubicBezTo>
                    <a:cubicBezTo>
                      <a:pt x="140" y="41"/>
                      <a:pt x="140" y="41"/>
                      <a:pt x="140" y="41"/>
                    </a:cubicBezTo>
                    <a:cubicBezTo>
                      <a:pt x="143" y="40"/>
                      <a:pt x="143" y="40"/>
                      <a:pt x="143" y="40"/>
                    </a:cubicBezTo>
                    <a:cubicBezTo>
                      <a:pt x="139" y="41"/>
                      <a:pt x="139" y="41"/>
                      <a:pt x="139" y="41"/>
                    </a:cubicBezTo>
                    <a:cubicBezTo>
                      <a:pt x="135" y="39"/>
                      <a:pt x="135" y="39"/>
                      <a:pt x="135" y="39"/>
                    </a:cubicBezTo>
                    <a:cubicBezTo>
                      <a:pt x="135" y="33"/>
                      <a:pt x="135" y="33"/>
                      <a:pt x="135" y="33"/>
                    </a:cubicBezTo>
                    <a:cubicBezTo>
                      <a:pt x="136" y="29"/>
                      <a:pt x="136" y="29"/>
                      <a:pt x="136" y="29"/>
                    </a:cubicBezTo>
                    <a:cubicBezTo>
                      <a:pt x="135" y="23"/>
                      <a:pt x="135" y="23"/>
                      <a:pt x="135" y="23"/>
                    </a:cubicBezTo>
                    <a:cubicBezTo>
                      <a:pt x="135" y="23"/>
                      <a:pt x="135" y="22"/>
                      <a:pt x="135" y="22"/>
                    </a:cubicBezTo>
                    <a:cubicBezTo>
                      <a:pt x="135" y="22"/>
                      <a:pt x="135" y="22"/>
                      <a:pt x="135" y="22"/>
                    </a:cubicBezTo>
                    <a:cubicBezTo>
                      <a:pt x="130" y="22"/>
                      <a:pt x="130" y="22"/>
                      <a:pt x="130" y="22"/>
                    </a:cubicBezTo>
                    <a:cubicBezTo>
                      <a:pt x="127" y="21"/>
                      <a:pt x="127" y="21"/>
                      <a:pt x="127" y="21"/>
                    </a:cubicBezTo>
                    <a:cubicBezTo>
                      <a:pt x="125" y="18"/>
                      <a:pt x="125" y="18"/>
                      <a:pt x="125" y="18"/>
                    </a:cubicBezTo>
                    <a:cubicBezTo>
                      <a:pt x="123" y="17"/>
                      <a:pt x="123" y="17"/>
                      <a:pt x="123" y="17"/>
                    </a:cubicBezTo>
                    <a:cubicBezTo>
                      <a:pt x="121" y="15"/>
                      <a:pt x="121" y="15"/>
                      <a:pt x="121" y="15"/>
                    </a:cubicBezTo>
                    <a:cubicBezTo>
                      <a:pt x="118" y="14"/>
                      <a:pt x="118" y="14"/>
                      <a:pt x="118" y="14"/>
                    </a:cubicBezTo>
                    <a:cubicBezTo>
                      <a:pt x="116" y="11"/>
                      <a:pt x="116" y="11"/>
                      <a:pt x="116" y="11"/>
                    </a:cubicBezTo>
                    <a:cubicBezTo>
                      <a:pt x="112" y="11"/>
                      <a:pt x="112" y="11"/>
                      <a:pt x="112" y="11"/>
                    </a:cubicBezTo>
                    <a:cubicBezTo>
                      <a:pt x="109" y="9"/>
                      <a:pt x="109" y="9"/>
                      <a:pt x="109" y="9"/>
                    </a:cubicBezTo>
                    <a:cubicBezTo>
                      <a:pt x="109" y="8"/>
                      <a:pt x="109" y="8"/>
                      <a:pt x="109" y="8"/>
                    </a:cubicBezTo>
                    <a:cubicBezTo>
                      <a:pt x="106" y="8"/>
                      <a:pt x="106" y="8"/>
                      <a:pt x="106" y="8"/>
                    </a:cubicBezTo>
                    <a:cubicBezTo>
                      <a:pt x="103" y="8"/>
                      <a:pt x="103" y="8"/>
                      <a:pt x="103" y="8"/>
                    </a:cubicBezTo>
                    <a:cubicBezTo>
                      <a:pt x="97" y="10"/>
                      <a:pt x="97" y="10"/>
                      <a:pt x="97" y="10"/>
                    </a:cubicBezTo>
                    <a:cubicBezTo>
                      <a:pt x="94" y="8"/>
                      <a:pt x="94" y="8"/>
                      <a:pt x="94" y="8"/>
                    </a:cubicBezTo>
                    <a:cubicBezTo>
                      <a:pt x="94" y="7"/>
                      <a:pt x="94" y="7"/>
                      <a:pt x="94" y="7"/>
                    </a:cubicBezTo>
                    <a:cubicBezTo>
                      <a:pt x="90" y="4"/>
                      <a:pt x="90" y="4"/>
                      <a:pt x="90" y="4"/>
                    </a:cubicBezTo>
                    <a:cubicBezTo>
                      <a:pt x="88" y="0"/>
                      <a:pt x="88" y="0"/>
                      <a:pt x="88" y="0"/>
                    </a:cubicBezTo>
                    <a:cubicBezTo>
                      <a:pt x="88" y="0"/>
                      <a:pt x="85" y="2"/>
                      <a:pt x="85" y="2"/>
                    </a:cubicBezTo>
                    <a:cubicBezTo>
                      <a:pt x="84" y="2"/>
                      <a:pt x="82" y="7"/>
                      <a:pt x="82" y="7"/>
                    </a:cubicBezTo>
                    <a:cubicBezTo>
                      <a:pt x="81" y="9"/>
                      <a:pt x="81" y="9"/>
                      <a:pt x="81" y="9"/>
                    </a:cubicBezTo>
                    <a:cubicBezTo>
                      <a:pt x="77" y="8"/>
                      <a:pt x="77" y="8"/>
                      <a:pt x="77" y="8"/>
                    </a:cubicBezTo>
                    <a:cubicBezTo>
                      <a:pt x="77" y="8"/>
                      <a:pt x="74" y="11"/>
                      <a:pt x="74" y="11"/>
                    </a:cubicBezTo>
                    <a:cubicBezTo>
                      <a:pt x="73" y="12"/>
                      <a:pt x="70" y="10"/>
                      <a:pt x="70" y="10"/>
                    </a:cubicBezTo>
                    <a:cubicBezTo>
                      <a:pt x="65" y="10"/>
                      <a:pt x="65" y="10"/>
                      <a:pt x="65" y="10"/>
                    </a:cubicBezTo>
                    <a:cubicBezTo>
                      <a:pt x="65" y="10"/>
                      <a:pt x="60" y="10"/>
                      <a:pt x="60" y="10"/>
                    </a:cubicBezTo>
                    <a:cubicBezTo>
                      <a:pt x="59" y="9"/>
                      <a:pt x="59" y="11"/>
                      <a:pt x="59" y="11"/>
                    </a:cubicBezTo>
                    <a:cubicBezTo>
                      <a:pt x="55" y="11"/>
                      <a:pt x="55" y="11"/>
                      <a:pt x="55" y="11"/>
                    </a:cubicBezTo>
                    <a:cubicBezTo>
                      <a:pt x="50" y="11"/>
                      <a:pt x="50" y="11"/>
                      <a:pt x="50" y="11"/>
                    </a:cubicBezTo>
                    <a:cubicBezTo>
                      <a:pt x="50" y="11"/>
                      <a:pt x="49" y="15"/>
                      <a:pt x="48" y="16"/>
                    </a:cubicBezTo>
                    <a:cubicBezTo>
                      <a:pt x="47" y="16"/>
                      <a:pt x="45" y="13"/>
                      <a:pt x="44" y="12"/>
                    </a:cubicBezTo>
                    <a:cubicBezTo>
                      <a:pt x="44" y="12"/>
                      <a:pt x="42" y="11"/>
                      <a:pt x="42" y="11"/>
                    </a:cubicBezTo>
                    <a:cubicBezTo>
                      <a:pt x="39" y="13"/>
                      <a:pt x="39" y="13"/>
                      <a:pt x="39" y="13"/>
                    </a:cubicBezTo>
                    <a:cubicBezTo>
                      <a:pt x="39" y="13"/>
                      <a:pt x="33" y="14"/>
                      <a:pt x="32" y="14"/>
                    </a:cubicBezTo>
                    <a:cubicBezTo>
                      <a:pt x="32" y="14"/>
                      <a:pt x="27" y="15"/>
                      <a:pt x="27" y="15"/>
                    </a:cubicBezTo>
                    <a:cubicBezTo>
                      <a:pt x="22" y="15"/>
                      <a:pt x="22" y="15"/>
                      <a:pt x="22" y="15"/>
                    </a:cubicBezTo>
                    <a:cubicBezTo>
                      <a:pt x="20" y="18"/>
                      <a:pt x="20" y="18"/>
                      <a:pt x="20" y="18"/>
                    </a:cubicBezTo>
                    <a:cubicBezTo>
                      <a:pt x="15" y="21"/>
                      <a:pt x="15" y="21"/>
                      <a:pt x="15" y="21"/>
                    </a:cubicBezTo>
                    <a:cubicBezTo>
                      <a:pt x="12" y="21"/>
                      <a:pt x="12" y="21"/>
                      <a:pt x="12" y="21"/>
                    </a:cubicBezTo>
                    <a:cubicBezTo>
                      <a:pt x="10" y="24"/>
                      <a:pt x="10" y="24"/>
                      <a:pt x="10" y="24"/>
                    </a:cubicBezTo>
                    <a:cubicBezTo>
                      <a:pt x="7" y="26"/>
                      <a:pt x="7" y="26"/>
                      <a:pt x="7" y="26"/>
                    </a:cubicBezTo>
                    <a:cubicBezTo>
                      <a:pt x="5" y="28"/>
                      <a:pt x="5" y="28"/>
                      <a:pt x="5" y="28"/>
                    </a:cubicBezTo>
                    <a:cubicBezTo>
                      <a:pt x="5" y="32"/>
                      <a:pt x="5" y="32"/>
                      <a:pt x="5" y="32"/>
                    </a:cubicBezTo>
                    <a:cubicBezTo>
                      <a:pt x="5" y="32"/>
                      <a:pt x="3" y="33"/>
                      <a:pt x="1" y="34"/>
                    </a:cubicBezTo>
                    <a:cubicBezTo>
                      <a:pt x="0" y="34"/>
                      <a:pt x="2" y="35"/>
                      <a:pt x="2" y="35"/>
                    </a:cubicBezTo>
                    <a:cubicBezTo>
                      <a:pt x="1" y="39"/>
                      <a:pt x="1" y="39"/>
                      <a:pt x="1" y="39"/>
                    </a:cubicBezTo>
                    <a:cubicBezTo>
                      <a:pt x="3" y="43"/>
                      <a:pt x="3" y="43"/>
                      <a:pt x="3" y="43"/>
                    </a:cubicBezTo>
                    <a:cubicBezTo>
                      <a:pt x="4" y="48"/>
                      <a:pt x="4" y="48"/>
                      <a:pt x="4" y="48"/>
                    </a:cubicBezTo>
                    <a:cubicBezTo>
                      <a:pt x="5" y="51"/>
                      <a:pt x="5" y="51"/>
                      <a:pt x="5" y="51"/>
                    </a:cubicBezTo>
                    <a:cubicBezTo>
                      <a:pt x="9" y="55"/>
                      <a:pt x="9" y="55"/>
                      <a:pt x="9" y="55"/>
                    </a:cubicBezTo>
                    <a:cubicBezTo>
                      <a:pt x="10" y="59"/>
                      <a:pt x="10" y="59"/>
                      <a:pt x="10" y="59"/>
                    </a:cubicBezTo>
                    <a:cubicBezTo>
                      <a:pt x="11" y="63"/>
                      <a:pt x="11" y="63"/>
                      <a:pt x="11" y="63"/>
                    </a:cubicBezTo>
                    <a:cubicBezTo>
                      <a:pt x="12" y="64"/>
                      <a:pt x="12" y="64"/>
                      <a:pt x="12" y="64"/>
                    </a:cubicBezTo>
                    <a:cubicBezTo>
                      <a:pt x="13" y="64"/>
                      <a:pt x="13" y="64"/>
                      <a:pt x="13" y="64"/>
                    </a:cubicBezTo>
                    <a:cubicBezTo>
                      <a:pt x="13" y="64"/>
                      <a:pt x="13" y="64"/>
                      <a:pt x="13" y="64"/>
                    </a:cubicBezTo>
                    <a:cubicBezTo>
                      <a:pt x="14" y="64"/>
                      <a:pt x="14" y="64"/>
                      <a:pt x="14" y="64"/>
                    </a:cubicBezTo>
                    <a:cubicBezTo>
                      <a:pt x="14" y="64"/>
                      <a:pt x="14" y="64"/>
                      <a:pt x="15" y="64"/>
                    </a:cubicBezTo>
                    <a:cubicBezTo>
                      <a:pt x="16" y="64"/>
                      <a:pt x="16" y="64"/>
                      <a:pt x="16" y="64"/>
                    </a:cubicBezTo>
                    <a:cubicBezTo>
                      <a:pt x="16" y="65"/>
                      <a:pt x="16" y="65"/>
                      <a:pt x="16" y="65"/>
                    </a:cubicBezTo>
                    <a:cubicBezTo>
                      <a:pt x="19" y="67"/>
                      <a:pt x="19" y="67"/>
                      <a:pt x="19" y="67"/>
                    </a:cubicBezTo>
                    <a:cubicBezTo>
                      <a:pt x="21" y="67"/>
                      <a:pt x="21" y="67"/>
                      <a:pt x="21" y="67"/>
                    </a:cubicBezTo>
                    <a:cubicBezTo>
                      <a:pt x="26" y="70"/>
                      <a:pt x="26" y="70"/>
                      <a:pt x="26" y="70"/>
                    </a:cubicBezTo>
                    <a:cubicBezTo>
                      <a:pt x="34" y="71"/>
                      <a:pt x="34" y="71"/>
                      <a:pt x="34" y="71"/>
                    </a:cubicBezTo>
                    <a:cubicBezTo>
                      <a:pt x="35" y="69"/>
                      <a:pt x="35" y="69"/>
                      <a:pt x="35" y="69"/>
                    </a:cubicBezTo>
                    <a:cubicBezTo>
                      <a:pt x="39" y="68"/>
                      <a:pt x="39" y="68"/>
                      <a:pt x="39" y="68"/>
                    </a:cubicBezTo>
                    <a:cubicBezTo>
                      <a:pt x="46" y="66"/>
                      <a:pt x="46" y="66"/>
                      <a:pt x="46" y="66"/>
                    </a:cubicBezTo>
                    <a:cubicBezTo>
                      <a:pt x="49" y="70"/>
                      <a:pt x="49" y="70"/>
                      <a:pt x="49" y="70"/>
                    </a:cubicBezTo>
                    <a:cubicBezTo>
                      <a:pt x="50" y="70"/>
                      <a:pt x="50" y="70"/>
                      <a:pt x="50" y="70"/>
                    </a:cubicBezTo>
                    <a:cubicBezTo>
                      <a:pt x="50" y="70"/>
                      <a:pt x="50" y="70"/>
                      <a:pt x="50" y="70"/>
                    </a:cubicBezTo>
                    <a:cubicBezTo>
                      <a:pt x="51" y="71"/>
                      <a:pt x="53" y="73"/>
                      <a:pt x="54" y="74"/>
                    </a:cubicBezTo>
                    <a:cubicBezTo>
                      <a:pt x="55" y="75"/>
                      <a:pt x="56" y="76"/>
                      <a:pt x="56" y="76"/>
                    </a:cubicBezTo>
                    <a:cubicBezTo>
                      <a:pt x="56" y="76"/>
                      <a:pt x="56" y="76"/>
                      <a:pt x="56" y="76"/>
                    </a:cubicBezTo>
                    <a:cubicBezTo>
                      <a:pt x="57" y="77"/>
                      <a:pt x="57" y="77"/>
                      <a:pt x="57" y="77"/>
                    </a:cubicBezTo>
                    <a:cubicBezTo>
                      <a:pt x="55" y="83"/>
                      <a:pt x="55" y="83"/>
                      <a:pt x="55" y="83"/>
                    </a:cubicBezTo>
                    <a:cubicBezTo>
                      <a:pt x="56" y="86"/>
                      <a:pt x="56" y="86"/>
                      <a:pt x="56" y="86"/>
                    </a:cubicBezTo>
                    <a:cubicBezTo>
                      <a:pt x="55" y="93"/>
                      <a:pt x="55" y="93"/>
                      <a:pt x="55" y="93"/>
                    </a:cubicBezTo>
                    <a:cubicBezTo>
                      <a:pt x="57" y="95"/>
                      <a:pt x="57" y="95"/>
                      <a:pt x="57" y="95"/>
                    </a:cubicBezTo>
                    <a:cubicBezTo>
                      <a:pt x="57" y="95"/>
                      <a:pt x="57" y="95"/>
                      <a:pt x="57" y="95"/>
                    </a:cubicBezTo>
                    <a:cubicBezTo>
                      <a:pt x="57" y="95"/>
                      <a:pt x="57" y="95"/>
                      <a:pt x="57" y="95"/>
                    </a:cubicBezTo>
                    <a:cubicBezTo>
                      <a:pt x="58" y="95"/>
                      <a:pt x="58" y="95"/>
                      <a:pt x="58" y="95"/>
                    </a:cubicBezTo>
                    <a:cubicBezTo>
                      <a:pt x="59" y="94"/>
                      <a:pt x="59" y="94"/>
                      <a:pt x="60" y="93"/>
                    </a:cubicBezTo>
                    <a:cubicBezTo>
                      <a:pt x="60" y="93"/>
                      <a:pt x="60" y="93"/>
                      <a:pt x="60" y="93"/>
                    </a:cubicBezTo>
                    <a:cubicBezTo>
                      <a:pt x="60" y="93"/>
                      <a:pt x="60" y="93"/>
                      <a:pt x="60" y="93"/>
                    </a:cubicBezTo>
                    <a:cubicBezTo>
                      <a:pt x="61" y="93"/>
                      <a:pt x="61" y="93"/>
                      <a:pt x="61" y="93"/>
                    </a:cubicBezTo>
                    <a:cubicBezTo>
                      <a:pt x="61" y="93"/>
                      <a:pt x="61" y="93"/>
                      <a:pt x="61" y="93"/>
                    </a:cubicBezTo>
                    <a:cubicBezTo>
                      <a:pt x="62" y="93"/>
                      <a:pt x="63" y="94"/>
                      <a:pt x="63" y="94"/>
                    </a:cubicBezTo>
                    <a:cubicBezTo>
                      <a:pt x="64" y="95"/>
                      <a:pt x="64" y="95"/>
                      <a:pt x="64" y="95"/>
                    </a:cubicBezTo>
                    <a:cubicBezTo>
                      <a:pt x="64" y="95"/>
                      <a:pt x="64" y="95"/>
                      <a:pt x="64" y="95"/>
                    </a:cubicBezTo>
                    <a:cubicBezTo>
                      <a:pt x="64" y="96"/>
                      <a:pt x="64" y="96"/>
                      <a:pt x="65" y="97"/>
                    </a:cubicBezTo>
                    <a:cubicBezTo>
                      <a:pt x="65" y="97"/>
                      <a:pt x="65" y="97"/>
                      <a:pt x="65" y="97"/>
                    </a:cubicBezTo>
                    <a:cubicBezTo>
                      <a:pt x="65" y="97"/>
                      <a:pt x="65" y="97"/>
                      <a:pt x="65" y="97"/>
                    </a:cubicBezTo>
                    <a:cubicBezTo>
                      <a:pt x="66" y="97"/>
                      <a:pt x="67" y="97"/>
                      <a:pt x="69" y="97"/>
                    </a:cubicBezTo>
                    <a:cubicBezTo>
                      <a:pt x="72" y="97"/>
                      <a:pt x="74" y="97"/>
                      <a:pt x="75" y="99"/>
                    </a:cubicBezTo>
                    <a:cubicBezTo>
                      <a:pt x="75" y="100"/>
                      <a:pt x="75" y="101"/>
                      <a:pt x="76" y="103"/>
                    </a:cubicBezTo>
                    <a:lnTo>
                      <a:pt x="79" y="106"/>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45" name="Freeform 9"/>
              <p:cNvSpPr>
                <a:spLocks/>
              </p:cNvSpPr>
              <p:nvPr/>
            </p:nvSpPr>
            <p:spPr bwMode="auto">
              <a:xfrm>
                <a:off x="4986" y="2544"/>
                <a:ext cx="28" cy="4"/>
              </a:xfrm>
              <a:custGeom>
                <a:avLst/>
                <a:gdLst>
                  <a:gd name="T0" fmla="*/ 12 w 14"/>
                  <a:gd name="T1" fmla="*/ 2 h 2"/>
                  <a:gd name="T2" fmla="*/ 12 w 14"/>
                  <a:gd name="T3" fmla="*/ 2 h 2"/>
                  <a:gd name="T4" fmla="*/ 12 w 14"/>
                  <a:gd name="T5" fmla="*/ 2 h 2"/>
                  <a:gd name="T6" fmla="*/ 12 w 14"/>
                  <a:gd name="T7" fmla="*/ 2 h 2"/>
                  <a:gd name="T8" fmla="*/ 13 w 14"/>
                  <a:gd name="T9" fmla="*/ 2 h 2"/>
                  <a:gd name="T10" fmla="*/ 13 w 14"/>
                  <a:gd name="T11" fmla="*/ 2 h 2"/>
                  <a:gd name="T12" fmla="*/ 13 w 14"/>
                  <a:gd name="T13" fmla="*/ 1 h 2"/>
                  <a:gd name="T14" fmla="*/ 13 w 14"/>
                  <a:gd name="T15" fmla="*/ 1 h 2"/>
                  <a:gd name="T16" fmla="*/ 13 w 14"/>
                  <a:gd name="T17" fmla="*/ 1 h 2"/>
                  <a:gd name="T18" fmla="*/ 13 w 14"/>
                  <a:gd name="T19" fmla="*/ 1 h 2"/>
                  <a:gd name="T20" fmla="*/ 13 w 14"/>
                  <a:gd name="T21" fmla="*/ 1 h 2"/>
                  <a:gd name="T22" fmla="*/ 13 w 14"/>
                  <a:gd name="T23" fmla="*/ 1 h 2"/>
                  <a:gd name="T24" fmla="*/ 13 w 14"/>
                  <a:gd name="T25" fmla="*/ 1 h 2"/>
                  <a:gd name="T26" fmla="*/ 13 w 14"/>
                  <a:gd name="T27" fmla="*/ 1 h 2"/>
                  <a:gd name="T28" fmla="*/ 13 w 14"/>
                  <a:gd name="T29" fmla="*/ 1 h 2"/>
                  <a:gd name="T30" fmla="*/ 13 w 14"/>
                  <a:gd name="T31" fmla="*/ 1 h 2"/>
                  <a:gd name="T32" fmla="*/ 13 w 14"/>
                  <a:gd name="T33" fmla="*/ 1 h 2"/>
                  <a:gd name="T34" fmla="*/ 13 w 14"/>
                  <a:gd name="T35" fmla="*/ 1 h 2"/>
                  <a:gd name="T36" fmla="*/ 13 w 14"/>
                  <a:gd name="T37" fmla="*/ 1 h 2"/>
                  <a:gd name="T38" fmla="*/ 13 w 14"/>
                  <a:gd name="T39" fmla="*/ 1 h 2"/>
                  <a:gd name="T40" fmla="*/ 13 w 14"/>
                  <a:gd name="T41" fmla="*/ 1 h 2"/>
                  <a:gd name="T42" fmla="*/ 13 w 14"/>
                  <a:gd name="T43" fmla="*/ 1 h 2"/>
                  <a:gd name="T44" fmla="*/ 13 w 14"/>
                  <a:gd name="T45" fmla="*/ 1 h 2"/>
                  <a:gd name="T46" fmla="*/ 14 w 14"/>
                  <a:gd name="T47" fmla="*/ 1 h 2"/>
                  <a:gd name="T48" fmla="*/ 14 w 14"/>
                  <a:gd name="T49" fmla="*/ 1 h 2"/>
                  <a:gd name="T50" fmla="*/ 14 w 14"/>
                  <a:gd name="T51" fmla="*/ 1 h 2"/>
                  <a:gd name="T52" fmla="*/ 14 w 14"/>
                  <a:gd name="T53" fmla="*/ 1 h 2"/>
                  <a:gd name="T54" fmla="*/ 0 w 14"/>
                  <a:gd name="T55" fmla="*/ 0 h 2"/>
                  <a:gd name="T56" fmla="*/ 0 w 14"/>
                  <a:gd name="T57" fmla="*/ 1 h 2"/>
                  <a:gd name="T58" fmla="*/ 12 w 14"/>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2">
                    <a:moveTo>
                      <a:pt x="12" y="2"/>
                    </a:moveTo>
                    <a:cubicBezTo>
                      <a:pt x="12" y="2"/>
                      <a:pt x="12" y="2"/>
                      <a:pt x="12" y="2"/>
                    </a:cubicBezTo>
                    <a:cubicBezTo>
                      <a:pt x="12" y="2"/>
                      <a:pt x="12" y="2"/>
                      <a:pt x="12" y="2"/>
                    </a:cubicBezTo>
                    <a:cubicBezTo>
                      <a:pt x="12" y="2"/>
                      <a:pt x="12" y="2"/>
                      <a:pt x="12"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0" y="0"/>
                      <a:pt x="0" y="0"/>
                      <a:pt x="0" y="0"/>
                    </a:cubicBezTo>
                    <a:cubicBezTo>
                      <a:pt x="0" y="1"/>
                      <a:pt x="0" y="1"/>
                      <a:pt x="0" y="1"/>
                    </a:cubicBezTo>
                    <a:cubicBezTo>
                      <a:pt x="0" y="1"/>
                      <a:pt x="9" y="2"/>
                      <a:pt x="12" y="2"/>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46" name="Freeform 10"/>
              <p:cNvSpPr>
                <a:spLocks/>
              </p:cNvSpPr>
              <p:nvPr/>
            </p:nvSpPr>
            <p:spPr bwMode="auto">
              <a:xfrm>
                <a:off x="3778" y="2572"/>
                <a:ext cx="1280" cy="688"/>
              </a:xfrm>
              <a:custGeom>
                <a:avLst/>
                <a:gdLst>
                  <a:gd name="T0" fmla="*/ 608 w 638"/>
                  <a:gd name="T1" fmla="*/ 105 h 343"/>
                  <a:gd name="T2" fmla="*/ 576 w 638"/>
                  <a:gd name="T3" fmla="*/ 69 h 343"/>
                  <a:gd name="T4" fmla="*/ 578 w 638"/>
                  <a:gd name="T5" fmla="*/ 46 h 343"/>
                  <a:gd name="T6" fmla="*/ 553 w 638"/>
                  <a:gd name="T7" fmla="*/ 49 h 343"/>
                  <a:gd name="T8" fmla="*/ 544 w 638"/>
                  <a:gd name="T9" fmla="*/ 36 h 343"/>
                  <a:gd name="T10" fmla="*/ 541 w 638"/>
                  <a:gd name="T11" fmla="*/ 15 h 343"/>
                  <a:gd name="T12" fmla="*/ 523 w 638"/>
                  <a:gd name="T13" fmla="*/ 11 h 343"/>
                  <a:gd name="T14" fmla="*/ 501 w 638"/>
                  <a:gd name="T15" fmla="*/ 6 h 343"/>
                  <a:gd name="T16" fmla="*/ 465 w 638"/>
                  <a:gd name="T17" fmla="*/ 12 h 343"/>
                  <a:gd name="T18" fmla="*/ 448 w 638"/>
                  <a:gd name="T19" fmla="*/ 35 h 343"/>
                  <a:gd name="T20" fmla="*/ 426 w 638"/>
                  <a:gd name="T21" fmla="*/ 49 h 343"/>
                  <a:gd name="T22" fmla="*/ 401 w 638"/>
                  <a:gd name="T23" fmla="*/ 56 h 343"/>
                  <a:gd name="T24" fmla="*/ 378 w 638"/>
                  <a:gd name="T25" fmla="*/ 69 h 343"/>
                  <a:gd name="T26" fmla="*/ 355 w 638"/>
                  <a:gd name="T27" fmla="*/ 68 h 343"/>
                  <a:gd name="T28" fmla="*/ 330 w 638"/>
                  <a:gd name="T29" fmla="*/ 68 h 343"/>
                  <a:gd name="T30" fmla="*/ 304 w 638"/>
                  <a:gd name="T31" fmla="*/ 66 h 343"/>
                  <a:gd name="T32" fmla="*/ 274 w 638"/>
                  <a:gd name="T33" fmla="*/ 64 h 343"/>
                  <a:gd name="T34" fmla="*/ 240 w 638"/>
                  <a:gd name="T35" fmla="*/ 66 h 343"/>
                  <a:gd name="T36" fmla="*/ 178 w 638"/>
                  <a:gd name="T37" fmla="*/ 99 h 343"/>
                  <a:gd name="T38" fmla="*/ 162 w 638"/>
                  <a:gd name="T39" fmla="*/ 125 h 343"/>
                  <a:gd name="T40" fmla="*/ 107 w 638"/>
                  <a:gd name="T41" fmla="*/ 130 h 343"/>
                  <a:gd name="T42" fmla="*/ 64 w 638"/>
                  <a:gd name="T43" fmla="*/ 124 h 343"/>
                  <a:gd name="T44" fmla="*/ 45 w 638"/>
                  <a:gd name="T45" fmla="*/ 109 h 343"/>
                  <a:gd name="T46" fmla="*/ 18 w 638"/>
                  <a:gd name="T47" fmla="*/ 115 h 343"/>
                  <a:gd name="T48" fmla="*/ 1 w 638"/>
                  <a:gd name="T49" fmla="*/ 129 h 343"/>
                  <a:gd name="T50" fmla="*/ 8 w 638"/>
                  <a:gd name="T51" fmla="*/ 131 h 343"/>
                  <a:gd name="T52" fmla="*/ 19 w 638"/>
                  <a:gd name="T53" fmla="*/ 147 h 343"/>
                  <a:gd name="T54" fmla="*/ 10 w 638"/>
                  <a:gd name="T55" fmla="*/ 173 h 343"/>
                  <a:gd name="T56" fmla="*/ 8 w 638"/>
                  <a:gd name="T57" fmla="*/ 180 h 343"/>
                  <a:gd name="T58" fmla="*/ 18 w 638"/>
                  <a:gd name="T59" fmla="*/ 184 h 343"/>
                  <a:gd name="T60" fmla="*/ 11 w 638"/>
                  <a:gd name="T61" fmla="*/ 204 h 343"/>
                  <a:gd name="T62" fmla="*/ 24 w 638"/>
                  <a:gd name="T63" fmla="*/ 184 h 343"/>
                  <a:gd name="T64" fmla="*/ 54 w 638"/>
                  <a:gd name="T65" fmla="*/ 150 h 343"/>
                  <a:gd name="T66" fmla="*/ 103 w 638"/>
                  <a:gd name="T67" fmla="*/ 143 h 343"/>
                  <a:gd name="T68" fmla="*/ 107 w 638"/>
                  <a:gd name="T69" fmla="*/ 151 h 343"/>
                  <a:gd name="T70" fmla="*/ 104 w 638"/>
                  <a:gd name="T71" fmla="*/ 162 h 343"/>
                  <a:gd name="T72" fmla="*/ 73 w 638"/>
                  <a:gd name="T73" fmla="*/ 173 h 343"/>
                  <a:gd name="T74" fmla="*/ 60 w 638"/>
                  <a:gd name="T75" fmla="*/ 170 h 343"/>
                  <a:gd name="T76" fmla="*/ 46 w 638"/>
                  <a:gd name="T77" fmla="*/ 178 h 343"/>
                  <a:gd name="T78" fmla="*/ 27 w 638"/>
                  <a:gd name="T79" fmla="*/ 184 h 343"/>
                  <a:gd name="T80" fmla="*/ 15 w 638"/>
                  <a:gd name="T81" fmla="*/ 209 h 343"/>
                  <a:gd name="T82" fmla="*/ 23 w 638"/>
                  <a:gd name="T83" fmla="*/ 228 h 343"/>
                  <a:gd name="T84" fmla="*/ 38 w 638"/>
                  <a:gd name="T85" fmla="*/ 230 h 343"/>
                  <a:gd name="T86" fmla="*/ 48 w 638"/>
                  <a:gd name="T87" fmla="*/ 248 h 343"/>
                  <a:gd name="T88" fmla="*/ 46 w 638"/>
                  <a:gd name="T89" fmla="*/ 260 h 343"/>
                  <a:gd name="T90" fmla="*/ 46 w 638"/>
                  <a:gd name="T91" fmla="*/ 267 h 343"/>
                  <a:gd name="T92" fmla="*/ 39 w 638"/>
                  <a:gd name="T93" fmla="*/ 271 h 343"/>
                  <a:gd name="T94" fmla="*/ 46 w 638"/>
                  <a:gd name="T95" fmla="*/ 284 h 343"/>
                  <a:gd name="T96" fmla="*/ 71 w 638"/>
                  <a:gd name="T97" fmla="*/ 285 h 343"/>
                  <a:gd name="T98" fmla="*/ 69 w 638"/>
                  <a:gd name="T99" fmla="*/ 300 h 343"/>
                  <a:gd name="T100" fmla="*/ 80 w 638"/>
                  <a:gd name="T101" fmla="*/ 321 h 343"/>
                  <a:gd name="T102" fmla="*/ 103 w 638"/>
                  <a:gd name="T103" fmla="*/ 331 h 343"/>
                  <a:gd name="T104" fmla="*/ 142 w 638"/>
                  <a:gd name="T105" fmla="*/ 335 h 343"/>
                  <a:gd name="T106" fmla="*/ 209 w 638"/>
                  <a:gd name="T107" fmla="*/ 303 h 343"/>
                  <a:gd name="T108" fmla="*/ 300 w 638"/>
                  <a:gd name="T109" fmla="*/ 302 h 343"/>
                  <a:gd name="T110" fmla="*/ 352 w 638"/>
                  <a:gd name="T111" fmla="*/ 267 h 343"/>
                  <a:gd name="T112" fmla="*/ 379 w 638"/>
                  <a:gd name="T113" fmla="*/ 299 h 343"/>
                  <a:gd name="T114" fmla="*/ 400 w 638"/>
                  <a:gd name="T115" fmla="*/ 256 h 343"/>
                  <a:gd name="T116" fmla="*/ 504 w 638"/>
                  <a:gd name="T117" fmla="*/ 205 h 343"/>
                  <a:gd name="T118" fmla="*/ 562 w 638"/>
                  <a:gd name="T119" fmla="*/ 178 h 343"/>
                  <a:gd name="T120" fmla="*/ 619 w 638"/>
                  <a:gd name="T121" fmla="*/ 15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8" h="343">
                    <a:moveTo>
                      <a:pt x="636" y="140"/>
                    </a:moveTo>
                    <a:cubicBezTo>
                      <a:pt x="632" y="139"/>
                      <a:pt x="626" y="140"/>
                      <a:pt x="626" y="138"/>
                    </a:cubicBezTo>
                    <a:cubicBezTo>
                      <a:pt x="629" y="133"/>
                      <a:pt x="621" y="135"/>
                      <a:pt x="623" y="132"/>
                    </a:cubicBezTo>
                    <a:cubicBezTo>
                      <a:pt x="624" y="128"/>
                      <a:pt x="619" y="126"/>
                      <a:pt x="620" y="125"/>
                    </a:cubicBezTo>
                    <a:cubicBezTo>
                      <a:pt x="619" y="124"/>
                      <a:pt x="608" y="126"/>
                      <a:pt x="607" y="123"/>
                    </a:cubicBezTo>
                    <a:cubicBezTo>
                      <a:pt x="605" y="111"/>
                      <a:pt x="606" y="118"/>
                      <a:pt x="607" y="109"/>
                    </a:cubicBezTo>
                    <a:cubicBezTo>
                      <a:pt x="607" y="106"/>
                      <a:pt x="607" y="105"/>
                      <a:pt x="608" y="105"/>
                    </a:cubicBezTo>
                    <a:cubicBezTo>
                      <a:pt x="608" y="105"/>
                      <a:pt x="607" y="105"/>
                      <a:pt x="607" y="104"/>
                    </a:cubicBezTo>
                    <a:cubicBezTo>
                      <a:pt x="601" y="103"/>
                      <a:pt x="601" y="103"/>
                      <a:pt x="601" y="103"/>
                    </a:cubicBezTo>
                    <a:cubicBezTo>
                      <a:pt x="596" y="92"/>
                      <a:pt x="596" y="92"/>
                      <a:pt x="596" y="92"/>
                    </a:cubicBezTo>
                    <a:cubicBezTo>
                      <a:pt x="589" y="84"/>
                      <a:pt x="589" y="84"/>
                      <a:pt x="589" y="84"/>
                    </a:cubicBezTo>
                    <a:cubicBezTo>
                      <a:pt x="586" y="75"/>
                      <a:pt x="586" y="75"/>
                      <a:pt x="586" y="75"/>
                    </a:cubicBezTo>
                    <a:cubicBezTo>
                      <a:pt x="581" y="74"/>
                      <a:pt x="581" y="74"/>
                      <a:pt x="581" y="74"/>
                    </a:cubicBezTo>
                    <a:cubicBezTo>
                      <a:pt x="576" y="69"/>
                      <a:pt x="576" y="69"/>
                      <a:pt x="576" y="69"/>
                    </a:cubicBezTo>
                    <a:cubicBezTo>
                      <a:pt x="576" y="67"/>
                      <a:pt x="576" y="67"/>
                      <a:pt x="576" y="67"/>
                    </a:cubicBezTo>
                    <a:cubicBezTo>
                      <a:pt x="584" y="63"/>
                      <a:pt x="584" y="63"/>
                      <a:pt x="584" y="63"/>
                    </a:cubicBezTo>
                    <a:cubicBezTo>
                      <a:pt x="584" y="63"/>
                      <a:pt x="587" y="60"/>
                      <a:pt x="587" y="58"/>
                    </a:cubicBezTo>
                    <a:cubicBezTo>
                      <a:pt x="586" y="57"/>
                      <a:pt x="584" y="55"/>
                      <a:pt x="583" y="54"/>
                    </a:cubicBezTo>
                    <a:cubicBezTo>
                      <a:pt x="583" y="54"/>
                      <a:pt x="584" y="52"/>
                      <a:pt x="584" y="50"/>
                    </a:cubicBezTo>
                    <a:cubicBezTo>
                      <a:pt x="584" y="49"/>
                      <a:pt x="582" y="48"/>
                      <a:pt x="582" y="48"/>
                    </a:cubicBezTo>
                    <a:cubicBezTo>
                      <a:pt x="582" y="48"/>
                      <a:pt x="579" y="46"/>
                      <a:pt x="578" y="46"/>
                    </a:cubicBezTo>
                    <a:cubicBezTo>
                      <a:pt x="577" y="46"/>
                      <a:pt x="575" y="46"/>
                      <a:pt x="574" y="46"/>
                    </a:cubicBezTo>
                    <a:cubicBezTo>
                      <a:pt x="573" y="46"/>
                      <a:pt x="569" y="46"/>
                      <a:pt x="569" y="46"/>
                    </a:cubicBezTo>
                    <a:cubicBezTo>
                      <a:pt x="565" y="48"/>
                      <a:pt x="565" y="48"/>
                      <a:pt x="565" y="48"/>
                    </a:cubicBezTo>
                    <a:cubicBezTo>
                      <a:pt x="565" y="48"/>
                      <a:pt x="564" y="49"/>
                      <a:pt x="563" y="49"/>
                    </a:cubicBezTo>
                    <a:cubicBezTo>
                      <a:pt x="561" y="49"/>
                      <a:pt x="560" y="50"/>
                      <a:pt x="560" y="50"/>
                    </a:cubicBezTo>
                    <a:cubicBezTo>
                      <a:pt x="560" y="50"/>
                      <a:pt x="557" y="49"/>
                      <a:pt x="556" y="49"/>
                    </a:cubicBezTo>
                    <a:cubicBezTo>
                      <a:pt x="555" y="49"/>
                      <a:pt x="555" y="49"/>
                      <a:pt x="553" y="49"/>
                    </a:cubicBezTo>
                    <a:cubicBezTo>
                      <a:pt x="552" y="49"/>
                      <a:pt x="548" y="49"/>
                      <a:pt x="548" y="49"/>
                    </a:cubicBezTo>
                    <a:cubicBezTo>
                      <a:pt x="550" y="46"/>
                      <a:pt x="550" y="46"/>
                      <a:pt x="550" y="46"/>
                    </a:cubicBezTo>
                    <a:cubicBezTo>
                      <a:pt x="550" y="46"/>
                      <a:pt x="551" y="45"/>
                      <a:pt x="550" y="44"/>
                    </a:cubicBezTo>
                    <a:cubicBezTo>
                      <a:pt x="550" y="44"/>
                      <a:pt x="549" y="43"/>
                      <a:pt x="548" y="42"/>
                    </a:cubicBezTo>
                    <a:cubicBezTo>
                      <a:pt x="548" y="42"/>
                      <a:pt x="546" y="41"/>
                      <a:pt x="546" y="41"/>
                    </a:cubicBezTo>
                    <a:cubicBezTo>
                      <a:pt x="546" y="41"/>
                      <a:pt x="546" y="40"/>
                      <a:pt x="545" y="39"/>
                    </a:cubicBezTo>
                    <a:cubicBezTo>
                      <a:pt x="545" y="38"/>
                      <a:pt x="544" y="36"/>
                      <a:pt x="544" y="36"/>
                    </a:cubicBezTo>
                    <a:cubicBezTo>
                      <a:pt x="543" y="35"/>
                      <a:pt x="543" y="35"/>
                      <a:pt x="543" y="35"/>
                    </a:cubicBezTo>
                    <a:cubicBezTo>
                      <a:pt x="543" y="35"/>
                      <a:pt x="541" y="33"/>
                      <a:pt x="541" y="32"/>
                    </a:cubicBezTo>
                    <a:cubicBezTo>
                      <a:pt x="542" y="30"/>
                      <a:pt x="544" y="26"/>
                      <a:pt x="544" y="26"/>
                    </a:cubicBezTo>
                    <a:cubicBezTo>
                      <a:pt x="545" y="21"/>
                      <a:pt x="545" y="21"/>
                      <a:pt x="545" y="21"/>
                    </a:cubicBezTo>
                    <a:cubicBezTo>
                      <a:pt x="544" y="19"/>
                      <a:pt x="544" y="19"/>
                      <a:pt x="544" y="19"/>
                    </a:cubicBezTo>
                    <a:cubicBezTo>
                      <a:pt x="542" y="17"/>
                      <a:pt x="542" y="17"/>
                      <a:pt x="542" y="17"/>
                    </a:cubicBezTo>
                    <a:cubicBezTo>
                      <a:pt x="542" y="17"/>
                      <a:pt x="541" y="17"/>
                      <a:pt x="541" y="15"/>
                    </a:cubicBezTo>
                    <a:cubicBezTo>
                      <a:pt x="541" y="14"/>
                      <a:pt x="540" y="14"/>
                      <a:pt x="540" y="13"/>
                    </a:cubicBezTo>
                    <a:cubicBezTo>
                      <a:pt x="540" y="13"/>
                      <a:pt x="539" y="12"/>
                      <a:pt x="539" y="12"/>
                    </a:cubicBezTo>
                    <a:cubicBezTo>
                      <a:pt x="536" y="13"/>
                      <a:pt x="536" y="13"/>
                      <a:pt x="536" y="13"/>
                    </a:cubicBezTo>
                    <a:cubicBezTo>
                      <a:pt x="532" y="11"/>
                      <a:pt x="532" y="11"/>
                      <a:pt x="532" y="11"/>
                    </a:cubicBezTo>
                    <a:cubicBezTo>
                      <a:pt x="528" y="12"/>
                      <a:pt x="528" y="12"/>
                      <a:pt x="528" y="12"/>
                    </a:cubicBezTo>
                    <a:cubicBezTo>
                      <a:pt x="523" y="12"/>
                      <a:pt x="523" y="12"/>
                      <a:pt x="523" y="12"/>
                    </a:cubicBezTo>
                    <a:cubicBezTo>
                      <a:pt x="523" y="12"/>
                      <a:pt x="523" y="12"/>
                      <a:pt x="523" y="11"/>
                    </a:cubicBezTo>
                    <a:cubicBezTo>
                      <a:pt x="522" y="10"/>
                      <a:pt x="520" y="8"/>
                      <a:pt x="520" y="8"/>
                    </a:cubicBezTo>
                    <a:cubicBezTo>
                      <a:pt x="516" y="6"/>
                      <a:pt x="516" y="6"/>
                      <a:pt x="516" y="6"/>
                    </a:cubicBezTo>
                    <a:cubicBezTo>
                      <a:pt x="512" y="3"/>
                      <a:pt x="512" y="3"/>
                      <a:pt x="512" y="3"/>
                    </a:cubicBezTo>
                    <a:cubicBezTo>
                      <a:pt x="510" y="1"/>
                      <a:pt x="510" y="1"/>
                      <a:pt x="510" y="1"/>
                    </a:cubicBezTo>
                    <a:cubicBezTo>
                      <a:pt x="510" y="1"/>
                      <a:pt x="508" y="0"/>
                      <a:pt x="506" y="0"/>
                    </a:cubicBezTo>
                    <a:cubicBezTo>
                      <a:pt x="505" y="1"/>
                      <a:pt x="500" y="3"/>
                      <a:pt x="500" y="3"/>
                    </a:cubicBezTo>
                    <a:cubicBezTo>
                      <a:pt x="501" y="6"/>
                      <a:pt x="501" y="6"/>
                      <a:pt x="501" y="6"/>
                    </a:cubicBezTo>
                    <a:cubicBezTo>
                      <a:pt x="501" y="6"/>
                      <a:pt x="500" y="7"/>
                      <a:pt x="498" y="9"/>
                    </a:cubicBezTo>
                    <a:cubicBezTo>
                      <a:pt x="496" y="10"/>
                      <a:pt x="487" y="11"/>
                      <a:pt x="487" y="11"/>
                    </a:cubicBezTo>
                    <a:cubicBezTo>
                      <a:pt x="483" y="12"/>
                      <a:pt x="483" y="12"/>
                      <a:pt x="483" y="12"/>
                    </a:cubicBezTo>
                    <a:cubicBezTo>
                      <a:pt x="479" y="13"/>
                      <a:pt x="479" y="13"/>
                      <a:pt x="479" y="13"/>
                    </a:cubicBezTo>
                    <a:cubicBezTo>
                      <a:pt x="479" y="13"/>
                      <a:pt x="472" y="16"/>
                      <a:pt x="470" y="15"/>
                    </a:cubicBezTo>
                    <a:cubicBezTo>
                      <a:pt x="468" y="15"/>
                      <a:pt x="467" y="13"/>
                      <a:pt x="466" y="12"/>
                    </a:cubicBezTo>
                    <a:cubicBezTo>
                      <a:pt x="466" y="12"/>
                      <a:pt x="465" y="12"/>
                      <a:pt x="465" y="12"/>
                    </a:cubicBezTo>
                    <a:cubicBezTo>
                      <a:pt x="462" y="12"/>
                      <a:pt x="464" y="14"/>
                      <a:pt x="463" y="16"/>
                    </a:cubicBezTo>
                    <a:cubicBezTo>
                      <a:pt x="461" y="18"/>
                      <a:pt x="462" y="19"/>
                      <a:pt x="462" y="21"/>
                    </a:cubicBezTo>
                    <a:cubicBezTo>
                      <a:pt x="461" y="22"/>
                      <a:pt x="460" y="23"/>
                      <a:pt x="459" y="25"/>
                    </a:cubicBezTo>
                    <a:cubicBezTo>
                      <a:pt x="457" y="26"/>
                      <a:pt x="456" y="27"/>
                      <a:pt x="455" y="28"/>
                    </a:cubicBezTo>
                    <a:cubicBezTo>
                      <a:pt x="453" y="29"/>
                      <a:pt x="454" y="28"/>
                      <a:pt x="454" y="30"/>
                    </a:cubicBezTo>
                    <a:cubicBezTo>
                      <a:pt x="454" y="31"/>
                      <a:pt x="452" y="32"/>
                      <a:pt x="451" y="33"/>
                    </a:cubicBezTo>
                    <a:cubicBezTo>
                      <a:pt x="450" y="33"/>
                      <a:pt x="449" y="35"/>
                      <a:pt x="448" y="35"/>
                    </a:cubicBezTo>
                    <a:cubicBezTo>
                      <a:pt x="447" y="35"/>
                      <a:pt x="447" y="37"/>
                      <a:pt x="447" y="39"/>
                    </a:cubicBezTo>
                    <a:cubicBezTo>
                      <a:pt x="447" y="40"/>
                      <a:pt x="446" y="39"/>
                      <a:pt x="445" y="40"/>
                    </a:cubicBezTo>
                    <a:cubicBezTo>
                      <a:pt x="443" y="40"/>
                      <a:pt x="443" y="41"/>
                      <a:pt x="441" y="42"/>
                    </a:cubicBezTo>
                    <a:cubicBezTo>
                      <a:pt x="439" y="43"/>
                      <a:pt x="439" y="45"/>
                      <a:pt x="439" y="45"/>
                    </a:cubicBezTo>
                    <a:cubicBezTo>
                      <a:pt x="439" y="45"/>
                      <a:pt x="437" y="48"/>
                      <a:pt x="434" y="50"/>
                    </a:cubicBezTo>
                    <a:cubicBezTo>
                      <a:pt x="431" y="52"/>
                      <a:pt x="430" y="51"/>
                      <a:pt x="430" y="51"/>
                    </a:cubicBezTo>
                    <a:cubicBezTo>
                      <a:pt x="429" y="51"/>
                      <a:pt x="427" y="50"/>
                      <a:pt x="426" y="49"/>
                    </a:cubicBezTo>
                    <a:cubicBezTo>
                      <a:pt x="425" y="49"/>
                      <a:pt x="423" y="53"/>
                      <a:pt x="421" y="53"/>
                    </a:cubicBezTo>
                    <a:cubicBezTo>
                      <a:pt x="420" y="54"/>
                      <a:pt x="415" y="53"/>
                      <a:pt x="415" y="53"/>
                    </a:cubicBezTo>
                    <a:cubicBezTo>
                      <a:pt x="408" y="52"/>
                      <a:pt x="408" y="52"/>
                      <a:pt x="408" y="52"/>
                    </a:cubicBezTo>
                    <a:cubicBezTo>
                      <a:pt x="407" y="53"/>
                      <a:pt x="407" y="53"/>
                      <a:pt x="407" y="53"/>
                    </a:cubicBezTo>
                    <a:cubicBezTo>
                      <a:pt x="404" y="54"/>
                      <a:pt x="404" y="54"/>
                      <a:pt x="404" y="54"/>
                    </a:cubicBezTo>
                    <a:cubicBezTo>
                      <a:pt x="403" y="54"/>
                      <a:pt x="403" y="54"/>
                      <a:pt x="403" y="54"/>
                    </a:cubicBezTo>
                    <a:cubicBezTo>
                      <a:pt x="403" y="54"/>
                      <a:pt x="402" y="55"/>
                      <a:pt x="401" y="56"/>
                    </a:cubicBezTo>
                    <a:cubicBezTo>
                      <a:pt x="400" y="56"/>
                      <a:pt x="399" y="58"/>
                      <a:pt x="399" y="58"/>
                    </a:cubicBezTo>
                    <a:cubicBezTo>
                      <a:pt x="399" y="58"/>
                      <a:pt x="394" y="59"/>
                      <a:pt x="393" y="59"/>
                    </a:cubicBezTo>
                    <a:cubicBezTo>
                      <a:pt x="392" y="59"/>
                      <a:pt x="392" y="60"/>
                      <a:pt x="392" y="60"/>
                    </a:cubicBezTo>
                    <a:cubicBezTo>
                      <a:pt x="392" y="60"/>
                      <a:pt x="392" y="62"/>
                      <a:pt x="390" y="63"/>
                    </a:cubicBezTo>
                    <a:cubicBezTo>
                      <a:pt x="387" y="64"/>
                      <a:pt x="387" y="64"/>
                      <a:pt x="387" y="64"/>
                    </a:cubicBezTo>
                    <a:cubicBezTo>
                      <a:pt x="387" y="64"/>
                      <a:pt x="383" y="67"/>
                      <a:pt x="380" y="68"/>
                    </a:cubicBezTo>
                    <a:cubicBezTo>
                      <a:pt x="378" y="69"/>
                      <a:pt x="377" y="69"/>
                      <a:pt x="378" y="69"/>
                    </a:cubicBezTo>
                    <a:cubicBezTo>
                      <a:pt x="378" y="69"/>
                      <a:pt x="378" y="69"/>
                      <a:pt x="378" y="69"/>
                    </a:cubicBezTo>
                    <a:cubicBezTo>
                      <a:pt x="378" y="69"/>
                      <a:pt x="378" y="69"/>
                      <a:pt x="378" y="69"/>
                    </a:cubicBezTo>
                    <a:cubicBezTo>
                      <a:pt x="376" y="70"/>
                      <a:pt x="370" y="70"/>
                      <a:pt x="369" y="70"/>
                    </a:cubicBezTo>
                    <a:cubicBezTo>
                      <a:pt x="368" y="70"/>
                      <a:pt x="365" y="69"/>
                      <a:pt x="364" y="69"/>
                    </a:cubicBezTo>
                    <a:cubicBezTo>
                      <a:pt x="363" y="68"/>
                      <a:pt x="359" y="68"/>
                      <a:pt x="359" y="68"/>
                    </a:cubicBezTo>
                    <a:cubicBezTo>
                      <a:pt x="358" y="67"/>
                      <a:pt x="359" y="68"/>
                      <a:pt x="356" y="68"/>
                    </a:cubicBezTo>
                    <a:cubicBezTo>
                      <a:pt x="354" y="68"/>
                      <a:pt x="355" y="68"/>
                      <a:pt x="355" y="68"/>
                    </a:cubicBezTo>
                    <a:cubicBezTo>
                      <a:pt x="355" y="68"/>
                      <a:pt x="355" y="71"/>
                      <a:pt x="354" y="72"/>
                    </a:cubicBezTo>
                    <a:cubicBezTo>
                      <a:pt x="354" y="72"/>
                      <a:pt x="352" y="73"/>
                      <a:pt x="352" y="73"/>
                    </a:cubicBezTo>
                    <a:cubicBezTo>
                      <a:pt x="345" y="71"/>
                      <a:pt x="345" y="71"/>
                      <a:pt x="345" y="71"/>
                    </a:cubicBezTo>
                    <a:cubicBezTo>
                      <a:pt x="342" y="71"/>
                      <a:pt x="342" y="71"/>
                      <a:pt x="342" y="71"/>
                    </a:cubicBezTo>
                    <a:cubicBezTo>
                      <a:pt x="337" y="72"/>
                      <a:pt x="337" y="72"/>
                      <a:pt x="337" y="72"/>
                    </a:cubicBezTo>
                    <a:cubicBezTo>
                      <a:pt x="337" y="72"/>
                      <a:pt x="333" y="70"/>
                      <a:pt x="333" y="69"/>
                    </a:cubicBezTo>
                    <a:cubicBezTo>
                      <a:pt x="333" y="69"/>
                      <a:pt x="330" y="68"/>
                      <a:pt x="330" y="68"/>
                    </a:cubicBezTo>
                    <a:cubicBezTo>
                      <a:pt x="330" y="68"/>
                      <a:pt x="326" y="67"/>
                      <a:pt x="323" y="67"/>
                    </a:cubicBezTo>
                    <a:cubicBezTo>
                      <a:pt x="321" y="68"/>
                      <a:pt x="320" y="69"/>
                      <a:pt x="320" y="69"/>
                    </a:cubicBezTo>
                    <a:cubicBezTo>
                      <a:pt x="319" y="75"/>
                      <a:pt x="319" y="75"/>
                      <a:pt x="319" y="75"/>
                    </a:cubicBezTo>
                    <a:cubicBezTo>
                      <a:pt x="319" y="75"/>
                      <a:pt x="314" y="74"/>
                      <a:pt x="313" y="74"/>
                    </a:cubicBezTo>
                    <a:cubicBezTo>
                      <a:pt x="312" y="73"/>
                      <a:pt x="309" y="72"/>
                      <a:pt x="309" y="72"/>
                    </a:cubicBezTo>
                    <a:cubicBezTo>
                      <a:pt x="304" y="69"/>
                      <a:pt x="304" y="69"/>
                      <a:pt x="304" y="69"/>
                    </a:cubicBezTo>
                    <a:cubicBezTo>
                      <a:pt x="304" y="69"/>
                      <a:pt x="304" y="67"/>
                      <a:pt x="304" y="66"/>
                    </a:cubicBezTo>
                    <a:cubicBezTo>
                      <a:pt x="305" y="65"/>
                      <a:pt x="302" y="62"/>
                      <a:pt x="302" y="62"/>
                    </a:cubicBezTo>
                    <a:cubicBezTo>
                      <a:pt x="301" y="62"/>
                      <a:pt x="299" y="59"/>
                      <a:pt x="299" y="59"/>
                    </a:cubicBezTo>
                    <a:cubicBezTo>
                      <a:pt x="299" y="59"/>
                      <a:pt x="293" y="61"/>
                      <a:pt x="291" y="62"/>
                    </a:cubicBezTo>
                    <a:cubicBezTo>
                      <a:pt x="289" y="63"/>
                      <a:pt x="288" y="64"/>
                      <a:pt x="287" y="64"/>
                    </a:cubicBezTo>
                    <a:cubicBezTo>
                      <a:pt x="287" y="65"/>
                      <a:pt x="283" y="66"/>
                      <a:pt x="283" y="66"/>
                    </a:cubicBezTo>
                    <a:cubicBezTo>
                      <a:pt x="283" y="66"/>
                      <a:pt x="279" y="65"/>
                      <a:pt x="278" y="64"/>
                    </a:cubicBezTo>
                    <a:cubicBezTo>
                      <a:pt x="277" y="64"/>
                      <a:pt x="275" y="64"/>
                      <a:pt x="274" y="64"/>
                    </a:cubicBezTo>
                    <a:cubicBezTo>
                      <a:pt x="274" y="63"/>
                      <a:pt x="271" y="62"/>
                      <a:pt x="269" y="61"/>
                    </a:cubicBezTo>
                    <a:cubicBezTo>
                      <a:pt x="266" y="60"/>
                      <a:pt x="267" y="59"/>
                      <a:pt x="267" y="58"/>
                    </a:cubicBezTo>
                    <a:cubicBezTo>
                      <a:pt x="267" y="58"/>
                      <a:pt x="268" y="55"/>
                      <a:pt x="268" y="55"/>
                    </a:cubicBezTo>
                    <a:cubicBezTo>
                      <a:pt x="261" y="54"/>
                      <a:pt x="261" y="54"/>
                      <a:pt x="261" y="54"/>
                    </a:cubicBezTo>
                    <a:cubicBezTo>
                      <a:pt x="260" y="57"/>
                      <a:pt x="260" y="57"/>
                      <a:pt x="260" y="57"/>
                    </a:cubicBezTo>
                    <a:cubicBezTo>
                      <a:pt x="254" y="62"/>
                      <a:pt x="254" y="62"/>
                      <a:pt x="254" y="62"/>
                    </a:cubicBezTo>
                    <a:cubicBezTo>
                      <a:pt x="240" y="66"/>
                      <a:pt x="240" y="66"/>
                      <a:pt x="240" y="66"/>
                    </a:cubicBezTo>
                    <a:cubicBezTo>
                      <a:pt x="240" y="66"/>
                      <a:pt x="218" y="69"/>
                      <a:pt x="215" y="70"/>
                    </a:cubicBezTo>
                    <a:cubicBezTo>
                      <a:pt x="211" y="70"/>
                      <a:pt x="211" y="71"/>
                      <a:pt x="210" y="73"/>
                    </a:cubicBezTo>
                    <a:cubicBezTo>
                      <a:pt x="208" y="74"/>
                      <a:pt x="203" y="79"/>
                      <a:pt x="201" y="79"/>
                    </a:cubicBezTo>
                    <a:cubicBezTo>
                      <a:pt x="199" y="78"/>
                      <a:pt x="191" y="85"/>
                      <a:pt x="189" y="85"/>
                    </a:cubicBezTo>
                    <a:cubicBezTo>
                      <a:pt x="187" y="86"/>
                      <a:pt x="184" y="92"/>
                      <a:pt x="184" y="92"/>
                    </a:cubicBezTo>
                    <a:cubicBezTo>
                      <a:pt x="182" y="95"/>
                      <a:pt x="182" y="95"/>
                      <a:pt x="182" y="95"/>
                    </a:cubicBezTo>
                    <a:cubicBezTo>
                      <a:pt x="182" y="95"/>
                      <a:pt x="178" y="99"/>
                      <a:pt x="178" y="99"/>
                    </a:cubicBezTo>
                    <a:cubicBezTo>
                      <a:pt x="177" y="99"/>
                      <a:pt x="176" y="102"/>
                      <a:pt x="175" y="103"/>
                    </a:cubicBezTo>
                    <a:cubicBezTo>
                      <a:pt x="175" y="103"/>
                      <a:pt x="173" y="106"/>
                      <a:pt x="173" y="106"/>
                    </a:cubicBezTo>
                    <a:cubicBezTo>
                      <a:pt x="172" y="107"/>
                      <a:pt x="170" y="109"/>
                      <a:pt x="168" y="111"/>
                    </a:cubicBezTo>
                    <a:cubicBezTo>
                      <a:pt x="166" y="112"/>
                      <a:pt x="165" y="113"/>
                      <a:pt x="163" y="114"/>
                    </a:cubicBezTo>
                    <a:cubicBezTo>
                      <a:pt x="161" y="115"/>
                      <a:pt x="162" y="116"/>
                      <a:pt x="162" y="116"/>
                    </a:cubicBezTo>
                    <a:cubicBezTo>
                      <a:pt x="162" y="116"/>
                      <a:pt x="163" y="118"/>
                      <a:pt x="163" y="120"/>
                    </a:cubicBezTo>
                    <a:cubicBezTo>
                      <a:pt x="164" y="122"/>
                      <a:pt x="162" y="125"/>
                      <a:pt x="162" y="125"/>
                    </a:cubicBezTo>
                    <a:cubicBezTo>
                      <a:pt x="162" y="125"/>
                      <a:pt x="155" y="127"/>
                      <a:pt x="154" y="127"/>
                    </a:cubicBezTo>
                    <a:cubicBezTo>
                      <a:pt x="153" y="127"/>
                      <a:pt x="144" y="129"/>
                      <a:pt x="144" y="129"/>
                    </a:cubicBezTo>
                    <a:cubicBezTo>
                      <a:pt x="135" y="119"/>
                      <a:pt x="135" y="119"/>
                      <a:pt x="135" y="119"/>
                    </a:cubicBezTo>
                    <a:cubicBezTo>
                      <a:pt x="128" y="123"/>
                      <a:pt x="128" y="123"/>
                      <a:pt x="128" y="123"/>
                    </a:cubicBezTo>
                    <a:cubicBezTo>
                      <a:pt x="124" y="126"/>
                      <a:pt x="124" y="126"/>
                      <a:pt x="124" y="126"/>
                    </a:cubicBezTo>
                    <a:cubicBezTo>
                      <a:pt x="124" y="126"/>
                      <a:pt x="117" y="128"/>
                      <a:pt x="115" y="128"/>
                    </a:cubicBezTo>
                    <a:cubicBezTo>
                      <a:pt x="113" y="127"/>
                      <a:pt x="109" y="129"/>
                      <a:pt x="107" y="130"/>
                    </a:cubicBezTo>
                    <a:cubicBezTo>
                      <a:pt x="106" y="130"/>
                      <a:pt x="101" y="131"/>
                      <a:pt x="99" y="130"/>
                    </a:cubicBezTo>
                    <a:cubicBezTo>
                      <a:pt x="98" y="130"/>
                      <a:pt x="95" y="129"/>
                      <a:pt x="95" y="129"/>
                    </a:cubicBezTo>
                    <a:cubicBezTo>
                      <a:pt x="90" y="130"/>
                      <a:pt x="90" y="130"/>
                      <a:pt x="90" y="130"/>
                    </a:cubicBezTo>
                    <a:cubicBezTo>
                      <a:pt x="85" y="126"/>
                      <a:pt x="85" y="126"/>
                      <a:pt x="85" y="126"/>
                    </a:cubicBezTo>
                    <a:cubicBezTo>
                      <a:pt x="75" y="128"/>
                      <a:pt x="75" y="128"/>
                      <a:pt x="75" y="128"/>
                    </a:cubicBezTo>
                    <a:cubicBezTo>
                      <a:pt x="75" y="128"/>
                      <a:pt x="69" y="125"/>
                      <a:pt x="69" y="125"/>
                    </a:cubicBezTo>
                    <a:cubicBezTo>
                      <a:pt x="69" y="124"/>
                      <a:pt x="64" y="124"/>
                      <a:pt x="64" y="124"/>
                    </a:cubicBezTo>
                    <a:cubicBezTo>
                      <a:pt x="64" y="124"/>
                      <a:pt x="59" y="121"/>
                      <a:pt x="58" y="120"/>
                    </a:cubicBezTo>
                    <a:cubicBezTo>
                      <a:pt x="58" y="119"/>
                      <a:pt x="59" y="118"/>
                      <a:pt x="58" y="117"/>
                    </a:cubicBezTo>
                    <a:cubicBezTo>
                      <a:pt x="50" y="112"/>
                      <a:pt x="54" y="120"/>
                      <a:pt x="52" y="105"/>
                    </a:cubicBezTo>
                    <a:cubicBezTo>
                      <a:pt x="52" y="105"/>
                      <a:pt x="52" y="105"/>
                      <a:pt x="52" y="105"/>
                    </a:cubicBezTo>
                    <a:cubicBezTo>
                      <a:pt x="52" y="105"/>
                      <a:pt x="52" y="105"/>
                      <a:pt x="52" y="105"/>
                    </a:cubicBezTo>
                    <a:cubicBezTo>
                      <a:pt x="51" y="105"/>
                      <a:pt x="47" y="107"/>
                      <a:pt x="47" y="107"/>
                    </a:cubicBezTo>
                    <a:cubicBezTo>
                      <a:pt x="45" y="109"/>
                      <a:pt x="45" y="109"/>
                      <a:pt x="45" y="109"/>
                    </a:cubicBezTo>
                    <a:cubicBezTo>
                      <a:pt x="45" y="109"/>
                      <a:pt x="43" y="108"/>
                      <a:pt x="42" y="109"/>
                    </a:cubicBezTo>
                    <a:cubicBezTo>
                      <a:pt x="40" y="110"/>
                      <a:pt x="36" y="112"/>
                      <a:pt x="36" y="112"/>
                    </a:cubicBezTo>
                    <a:cubicBezTo>
                      <a:pt x="30" y="109"/>
                      <a:pt x="30" y="109"/>
                      <a:pt x="30" y="109"/>
                    </a:cubicBezTo>
                    <a:cubicBezTo>
                      <a:pt x="26" y="107"/>
                      <a:pt x="26" y="107"/>
                      <a:pt x="26" y="107"/>
                    </a:cubicBezTo>
                    <a:cubicBezTo>
                      <a:pt x="24" y="110"/>
                      <a:pt x="24" y="110"/>
                      <a:pt x="24" y="110"/>
                    </a:cubicBezTo>
                    <a:cubicBezTo>
                      <a:pt x="20" y="111"/>
                      <a:pt x="20" y="111"/>
                      <a:pt x="20" y="111"/>
                    </a:cubicBezTo>
                    <a:cubicBezTo>
                      <a:pt x="18" y="115"/>
                      <a:pt x="18" y="115"/>
                      <a:pt x="18" y="115"/>
                    </a:cubicBezTo>
                    <a:cubicBezTo>
                      <a:pt x="18" y="115"/>
                      <a:pt x="12" y="117"/>
                      <a:pt x="10" y="117"/>
                    </a:cubicBezTo>
                    <a:cubicBezTo>
                      <a:pt x="9" y="118"/>
                      <a:pt x="6" y="121"/>
                      <a:pt x="6" y="121"/>
                    </a:cubicBezTo>
                    <a:cubicBezTo>
                      <a:pt x="7" y="124"/>
                      <a:pt x="7" y="124"/>
                      <a:pt x="7" y="124"/>
                    </a:cubicBezTo>
                    <a:cubicBezTo>
                      <a:pt x="4" y="126"/>
                      <a:pt x="4" y="126"/>
                      <a:pt x="4" y="126"/>
                    </a:cubicBezTo>
                    <a:cubicBezTo>
                      <a:pt x="4" y="126"/>
                      <a:pt x="1" y="127"/>
                      <a:pt x="1" y="129"/>
                    </a:cubicBezTo>
                    <a:cubicBezTo>
                      <a:pt x="1" y="129"/>
                      <a:pt x="1" y="129"/>
                      <a:pt x="1" y="129"/>
                    </a:cubicBezTo>
                    <a:cubicBezTo>
                      <a:pt x="1" y="129"/>
                      <a:pt x="1" y="129"/>
                      <a:pt x="1" y="129"/>
                    </a:cubicBezTo>
                    <a:cubicBezTo>
                      <a:pt x="1" y="129"/>
                      <a:pt x="1" y="129"/>
                      <a:pt x="1" y="129"/>
                    </a:cubicBezTo>
                    <a:cubicBezTo>
                      <a:pt x="1" y="129"/>
                      <a:pt x="1" y="129"/>
                      <a:pt x="1" y="129"/>
                    </a:cubicBezTo>
                    <a:cubicBezTo>
                      <a:pt x="1" y="129"/>
                      <a:pt x="1" y="129"/>
                      <a:pt x="1" y="129"/>
                    </a:cubicBezTo>
                    <a:cubicBezTo>
                      <a:pt x="1" y="129"/>
                      <a:pt x="1" y="129"/>
                      <a:pt x="1" y="129"/>
                    </a:cubicBezTo>
                    <a:cubicBezTo>
                      <a:pt x="1" y="129"/>
                      <a:pt x="2" y="129"/>
                      <a:pt x="2" y="129"/>
                    </a:cubicBezTo>
                    <a:cubicBezTo>
                      <a:pt x="3" y="129"/>
                      <a:pt x="4" y="130"/>
                      <a:pt x="5" y="130"/>
                    </a:cubicBezTo>
                    <a:cubicBezTo>
                      <a:pt x="7" y="130"/>
                      <a:pt x="8" y="130"/>
                      <a:pt x="8" y="131"/>
                    </a:cubicBezTo>
                    <a:cubicBezTo>
                      <a:pt x="9" y="131"/>
                      <a:pt x="13" y="133"/>
                      <a:pt x="14" y="133"/>
                    </a:cubicBezTo>
                    <a:cubicBezTo>
                      <a:pt x="14" y="133"/>
                      <a:pt x="14" y="133"/>
                      <a:pt x="14" y="133"/>
                    </a:cubicBezTo>
                    <a:cubicBezTo>
                      <a:pt x="14" y="134"/>
                      <a:pt x="14" y="134"/>
                      <a:pt x="14" y="134"/>
                    </a:cubicBezTo>
                    <a:cubicBezTo>
                      <a:pt x="15" y="134"/>
                      <a:pt x="16" y="140"/>
                      <a:pt x="16" y="140"/>
                    </a:cubicBezTo>
                    <a:cubicBezTo>
                      <a:pt x="16" y="140"/>
                      <a:pt x="17" y="140"/>
                      <a:pt x="17" y="141"/>
                    </a:cubicBezTo>
                    <a:cubicBezTo>
                      <a:pt x="19" y="143"/>
                      <a:pt x="20" y="145"/>
                      <a:pt x="19" y="146"/>
                    </a:cubicBezTo>
                    <a:cubicBezTo>
                      <a:pt x="19" y="147"/>
                      <a:pt x="19" y="147"/>
                      <a:pt x="19" y="147"/>
                    </a:cubicBezTo>
                    <a:cubicBezTo>
                      <a:pt x="18" y="147"/>
                      <a:pt x="18" y="147"/>
                      <a:pt x="18" y="147"/>
                    </a:cubicBezTo>
                    <a:cubicBezTo>
                      <a:pt x="17" y="148"/>
                      <a:pt x="15" y="148"/>
                      <a:pt x="14" y="149"/>
                    </a:cubicBezTo>
                    <a:cubicBezTo>
                      <a:pt x="13" y="150"/>
                      <a:pt x="13" y="150"/>
                      <a:pt x="13" y="150"/>
                    </a:cubicBezTo>
                    <a:cubicBezTo>
                      <a:pt x="12" y="151"/>
                      <a:pt x="12" y="152"/>
                      <a:pt x="11" y="153"/>
                    </a:cubicBezTo>
                    <a:cubicBezTo>
                      <a:pt x="12" y="154"/>
                      <a:pt x="11" y="156"/>
                      <a:pt x="11" y="157"/>
                    </a:cubicBezTo>
                    <a:cubicBezTo>
                      <a:pt x="15" y="167"/>
                      <a:pt x="15" y="167"/>
                      <a:pt x="15" y="167"/>
                    </a:cubicBezTo>
                    <a:cubicBezTo>
                      <a:pt x="10" y="173"/>
                      <a:pt x="10" y="173"/>
                      <a:pt x="10" y="173"/>
                    </a:cubicBezTo>
                    <a:cubicBezTo>
                      <a:pt x="6" y="177"/>
                      <a:pt x="6" y="177"/>
                      <a:pt x="6" y="177"/>
                    </a:cubicBezTo>
                    <a:cubicBezTo>
                      <a:pt x="4" y="177"/>
                      <a:pt x="4" y="177"/>
                      <a:pt x="4" y="177"/>
                    </a:cubicBezTo>
                    <a:cubicBezTo>
                      <a:pt x="4" y="177"/>
                      <a:pt x="4" y="177"/>
                      <a:pt x="4" y="177"/>
                    </a:cubicBezTo>
                    <a:cubicBezTo>
                      <a:pt x="3" y="177"/>
                      <a:pt x="1" y="177"/>
                      <a:pt x="0" y="177"/>
                    </a:cubicBezTo>
                    <a:cubicBezTo>
                      <a:pt x="1" y="179"/>
                      <a:pt x="1" y="179"/>
                      <a:pt x="1" y="179"/>
                    </a:cubicBezTo>
                    <a:cubicBezTo>
                      <a:pt x="1" y="179"/>
                      <a:pt x="3" y="181"/>
                      <a:pt x="5" y="180"/>
                    </a:cubicBezTo>
                    <a:cubicBezTo>
                      <a:pt x="6" y="180"/>
                      <a:pt x="7" y="180"/>
                      <a:pt x="8" y="180"/>
                    </a:cubicBezTo>
                    <a:cubicBezTo>
                      <a:pt x="9" y="180"/>
                      <a:pt x="15" y="178"/>
                      <a:pt x="15" y="178"/>
                    </a:cubicBezTo>
                    <a:cubicBezTo>
                      <a:pt x="15" y="178"/>
                      <a:pt x="18" y="177"/>
                      <a:pt x="20" y="176"/>
                    </a:cubicBezTo>
                    <a:cubicBezTo>
                      <a:pt x="22" y="176"/>
                      <a:pt x="25" y="174"/>
                      <a:pt x="27" y="174"/>
                    </a:cubicBezTo>
                    <a:cubicBezTo>
                      <a:pt x="29" y="174"/>
                      <a:pt x="28" y="175"/>
                      <a:pt x="28" y="176"/>
                    </a:cubicBezTo>
                    <a:cubicBezTo>
                      <a:pt x="28" y="177"/>
                      <a:pt x="25" y="179"/>
                      <a:pt x="24" y="179"/>
                    </a:cubicBezTo>
                    <a:cubicBezTo>
                      <a:pt x="24" y="180"/>
                      <a:pt x="23" y="181"/>
                      <a:pt x="21" y="182"/>
                    </a:cubicBezTo>
                    <a:cubicBezTo>
                      <a:pt x="19" y="184"/>
                      <a:pt x="19" y="183"/>
                      <a:pt x="18" y="184"/>
                    </a:cubicBezTo>
                    <a:cubicBezTo>
                      <a:pt x="16" y="184"/>
                      <a:pt x="17" y="185"/>
                      <a:pt x="16" y="187"/>
                    </a:cubicBezTo>
                    <a:cubicBezTo>
                      <a:pt x="14" y="188"/>
                      <a:pt x="14" y="188"/>
                      <a:pt x="13" y="189"/>
                    </a:cubicBezTo>
                    <a:cubicBezTo>
                      <a:pt x="12" y="190"/>
                      <a:pt x="13" y="190"/>
                      <a:pt x="12" y="192"/>
                    </a:cubicBezTo>
                    <a:cubicBezTo>
                      <a:pt x="11" y="195"/>
                      <a:pt x="12" y="193"/>
                      <a:pt x="12" y="193"/>
                    </a:cubicBezTo>
                    <a:cubicBezTo>
                      <a:pt x="13" y="197"/>
                      <a:pt x="13" y="197"/>
                      <a:pt x="13" y="197"/>
                    </a:cubicBezTo>
                    <a:cubicBezTo>
                      <a:pt x="13" y="197"/>
                      <a:pt x="13" y="199"/>
                      <a:pt x="12" y="199"/>
                    </a:cubicBezTo>
                    <a:cubicBezTo>
                      <a:pt x="11" y="200"/>
                      <a:pt x="11" y="203"/>
                      <a:pt x="11" y="204"/>
                    </a:cubicBezTo>
                    <a:cubicBezTo>
                      <a:pt x="11" y="205"/>
                      <a:pt x="13" y="203"/>
                      <a:pt x="13" y="203"/>
                    </a:cubicBezTo>
                    <a:cubicBezTo>
                      <a:pt x="13" y="200"/>
                      <a:pt x="13" y="200"/>
                      <a:pt x="13" y="200"/>
                    </a:cubicBezTo>
                    <a:cubicBezTo>
                      <a:pt x="15" y="198"/>
                      <a:pt x="15" y="198"/>
                      <a:pt x="15" y="198"/>
                    </a:cubicBezTo>
                    <a:cubicBezTo>
                      <a:pt x="15" y="198"/>
                      <a:pt x="17" y="194"/>
                      <a:pt x="18" y="193"/>
                    </a:cubicBezTo>
                    <a:cubicBezTo>
                      <a:pt x="18" y="192"/>
                      <a:pt x="20" y="188"/>
                      <a:pt x="20" y="188"/>
                    </a:cubicBezTo>
                    <a:cubicBezTo>
                      <a:pt x="20" y="188"/>
                      <a:pt x="23" y="184"/>
                      <a:pt x="23" y="183"/>
                    </a:cubicBezTo>
                    <a:cubicBezTo>
                      <a:pt x="23" y="183"/>
                      <a:pt x="24" y="184"/>
                      <a:pt x="24" y="184"/>
                    </a:cubicBezTo>
                    <a:cubicBezTo>
                      <a:pt x="24" y="184"/>
                      <a:pt x="30" y="179"/>
                      <a:pt x="30" y="179"/>
                    </a:cubicBezTo>
                    <a:cubicBezTo>
                      <a:pt x="31" y="178"/>
                      <a:pt x="34" y="175"/>
                      <a:pt x="34" y="175"/>
                    </a:cubicBezTo>
                    <a:cubicBezTo>
                      <a:pt x="39" y="171"/>
                      <a:pt x="39" y="171"/>
                      <a:pt x="39" y="171"/>
                    </a:cubicBezTo>
                    <a:cubicBezTo>
                      <a:pt x="39" y="171"/>
                      <a:pt x="43" y="166"/>
                      <a:pt x="43" y="164"/>
                    </a:cubicBezTo>
                    <a:cubicBezTo>
                      <a:pt x="43" y="163"/>
                      <a:pt x="44" y="157"/>
                      <a:pt x="46" y="156"/>
                    </a:cubicBezTo>
                    <a:cubicBezTo>
                      <a:pt x="47" y="155"/>
                      <a:pt x="49" y="154"/>
                      <a:pt x="51" y="153"/>
                    </a:cubicBezTo>
                    <a:cubicBezTo>
                      <a:pt x="53" y="152"/>
                      <a:pt x="54" y="150"/>
                      <a:pt x="54" y="150"/>
                    </a:cubicBezTo>
                    <a:cubicBezTo>
                      <a:pt x="54" y="150"/>
                      <a:pt x="58" y="151"/>
                      <a:pt x="60" y="150"/>
                    </a:cubicBezTo>
                    <a:cubicBezTo>
                      <a:pt x="61" y="149"/>
                      <a:pt x="65" y="145"/>
                      <a:pt x="65" y="145"/>
                    </a:cubicBezTo>
                    <a:cubicBezTo>
                      <a:pt x="66" y="144"/>
                      <a:pt x="70" y="143"/>
                      <a:pt x="71" y="143"/>
                    </a:cubicBezTo>
                    <a:cubicBezTo>
                      <a:pt x="71" y="143"/>
                      <a:pt x="76" y="144"/>
                      <a:pt x="78" y="144"/>
                    </a:cubicBezTo>
                    <a:cubicBezTo>
                      <a:pt x="80" y="144"/>
                      <a:pt x="89" y="143"/>
                      <a:pt x="89" y="143"/>
                    </a:cubicBezTo>
                    <a:cubicBezTo>
                      <a:pt x="89" y="143"/>
                      <a:pt x="95" y="141"/>
                      <a:pt x="96" y="141"/>
                    </a:cubicBezTo>
                    <a:cubicBezTo>
                      <a:pt x="96" y="141"/>
                      <a:pt x="101" y="141"/>
                      <a:pt x="103" y="143"/>
                    </a:cubicBezTo>
                    <a:cubicBezTo>
                      <a:pt x="105" y="145"/>
                      <a:pt x="107" y="146"/>
                      <a:pt x="108" y="146"/>
                    </a:cubicBezTo>
                    <a:cubicBezTo>
                      <a:pt x="109" y="146"/>
                      <a:pt x="116" y="145"/>
                      <a:pt x="119" y="143"/>
                    </a:cubicBezTo>
                    <a:cubicBezTo>
                      <a:pt x="123" y="140"/>
                      <a:pt x="121" y="142"/>
                      <a:pt x="123" y="142"/>
                    </a:cubicBezTo>
                    <a:cubicBezTo>
                      <a:pt x="125" y="141"/>
                      <a:pt x="127" y="142"/>
                      <a:pt x="128" y="142"/>
                    </a:cubicBezTo>
                    <a:cubicBezTo>
                      <a:pt x="128" y="142"/>
                      <a:pt x="126" y="144"/>
                      <a:pt x="122" y="145"/>
                    </a:cubicBezTo>
                    <a:cubicBezTo>
                      <a:pt x="118" y="146"/>
                      <a:pt x="118" y="146"/>
                      <a:pt x="117" y="146"/>
                    </a:cubicBezTo>
                    <a:cubicBezTo>
                      <a:pt x="116" y="146"/>
                      <a:pt x="110" y="150"/>
                      <a:pt x="107" y="151"/>
                    </a:cubicBezTo>
                    <a:cubicBezTo>
                      <a:pt x="103" y="153"/>
                      <a:pt x="103" y="153"/>
                      <a:pt x="102" y="154"/>
                    </a:cubicBezTo>
                    <a:cubicBezTo>
                      <a:pt x="100" y="154"/>
                      <a:pt x="100" y="155"/>
                      <a:pt x="99" y="156"/>
                    </a:cubicBezTo>
                    <a:cubicBezTo>
                      <a:pt x="97" y="156"/>
                      <a:pt x="97" y="157"/>
                      <a:pt x="96" y="158"/>
                    </a:cubicBezTo>
                    <a:cubicBezTo>
                      <a:pt x="94" y="159"/>
                      <a:pt x="95" y="159"/>
                      <a:pt x="94" y="161"/>
                    </a:cubicBezTo>
                    <a:cubicBezTo>
                      <a:pt x="93" y="162"/>
                      <a:pt x="96" y="162"/>
                      <a:pt x="96" y="162"/>
                    </a:cubicBezTo>
                    <a:cubicBezTo>
                      <a:pt x="96" y="163"/>
                      <a:pt x="100" y="162"/>
                      <a:pt x="100" y="162"/>
                    </a:cubicBezTo>
                    <a:cubicBezTo>
                      <a:pt x="104" y="162"/>
                      <a:pt x="104" y="162"/>
                      <a:pt x="104" y="162"/>
                    </a:cubicBezTo>
                    <a:cubicBezTo>
                      <a:pt x="106" y="163"/>
                      <a:pt x="106" y="163"/>
                      <a:pt x="106" y="163"/>
                    </a:cubicBezTo>
                    <a:cubicBezTo>
                      <a:pt x="106" y="163"/>
                      <a:pt x="104" y="165"/>
                      <a:pt x="103" y="166"/>
                    </a:cubicBezTo>
                    <a:cubicBezTo>
                      <a:pt x="103" y="167"/>
                      <a:pt x="101" y="166"/>
                      <a:pt x="99" y="166"/>
                    </a:cubicBezTo>
                    <a:cubicBezTo>
                      <a:pt x="97" y="165"/>
                      <a:pt x="90" y="170"/>
                      <a:pt x="90" y="170"/>
                    </a:cubicBezTo>
                    <a:cubicBezTo>
                      <a:pt x="85" y="171"/>
                      <a:pt x="85" y="171"/>
                      <a:pt x="85" y="171"/>
                    </a:cubicBezTo>
                    <a:cubicBezTo>
                      <a:pt x="77" y="172"/>
                      <a:pt x="77" y="172"/>
                      <a:pt x="77" y="172"/>
                    </a:cubicBezTo>
                    <a:cubicBezTo>
                      <a:pt x="77" y="172"/>
                      <a:pt x="74" y="173"/>
                      <a:pt x="73" y="173"/>
                    </a:cubicBezTo>
                    <a:cubicBezTo>
                      <a:pt x="72" y="174"/>
                      <a:pt x="72" y="175"/>
                      <a:pt x="72" y="175"/>
                    </a:cubicBezTo>
                    <a:cubicBezTo>
                      <a:pt x="72" y="175"/>
                      <a:pt x="68" y="176"/>
                      <a:pt x="67" y="176"/>
                    </a:cubicBezTo>
                    <a:cubicBezTo>
                      <a:pt x="67" y="176"/>
                      <a:pt x="67" y="175"/>
                      <a:pt x="67" y="174"/>
                    </a:cubicBezTo>
                    <a:cubicBezTo>
                      <a:pt x="66" y="174"/>
                      <a:pt x="67" y="173"/>
                      <a:pt x="68" y="173"/>
                    </a:cubicBezTo>
                    <a:cubicBezTo>
                      <a:pt x="69" y="172"/>
                      <a:pt x="68" y="170"/>
                      <a:pt x="68" y="170"/>
                    </a:cubicBezTo>
                    <a:cubicBezTo>
                      <a:pt x="68" y="170"/>
                      <a:pt x="65" y="170"/>
                      <a:pt x="63" y="170"/>
                    </a:cubicBezTo>
                    <a:cubicBezTo>
                      <a:pt x="62" y="170"/>
                      <a:pt x="61" y="170"/>
                      <a:pt x="60" y="170"/>
                    </a:cubicBezTo>
                    <a:cubicBezTo>
                      <a:pt x="60" y="170"/>
                      <a:pt x="58" y="174"/>
                      <a:pt x="58" y="174"/>
                    </a:cubicBezTo>
                    <a:cubicBezTo>
                      <a:pt x="58" y="175"/>
                      <a:pt x="58" y="175"/>
                      <a:pt x="58" y="175"/>
                    </a:cubicBezTo>
                    <a:cubicBezTo>
                      <a:pt x="58" y="175"/>
                      <a:pt x="63" y="176"/>
                      <a:pt x="63" y="176"/>
                    </a:cubicBezTo>
                    <a:cubicBezTo>
                      <a:pt x="64" y="176"/>
                      <a:pt x="63" y="178"/>
                      <a:pt x="63" y="178"/>
                    </a:cubicBezTo>
                    <a:cubicBezTo>
                      <a:pt x="59" y="180"/>
                      <a:pt x="59" y="180"/>
                      <a:pt x="59" y="180"/>
                    </a:cubicBezTo>
                    <a:cubicBezTo>
                      <a:pt x="50" y="182"/>
                      <a:pt x="50" y="182"/>
                      <a:pt x="50" y="182"/>
                    </a:cubicBezTo>
                    <a:cubicBezTo>
                      <a:pt x="50" y="182"/>
                      <a:pt x="46" y="178"/>
                      <a:pt x="46" y="178"/>
                    </a:cubicBezTo>
                    <a:cubicBezTo>
                      <a:pt x="46" y="177"/>
                      <a:pt x="44" y="178"/>
                      <a:pt x="43" y="179"/>
                    </a:cubicBezTo>
                    <a:cubicBezTo>
                      <a:pt x="41" y="179"/>
                      <a:pt x="40" y="179"/>
                      <a:pt x="40" y="179"/>
                    </a:cubicBezTo>
                    <a:cubicBezTo>
                      <a:pt x="39" y="179"/>
                      <a:pt x="37" y="180"/>
                      <a:pt x="37" y="180"/>
                    </a:cubicBezTo>
                    <a:cubicBezTo>
                      <a:pt x="35" y="180"/>
                      <a:pt x="35" y="180"/>
                      <a:pt x="35" y="180"/>
                    </a:cubicBezTo>
                    <a:cubicBezTo>
                      <a:pt x="34" y="182"/>
                      <a:pt x="34" y="182"/>
                      <a:pt x="34" y="182"/>
                    </a:cubicBezTo>
                    <a:cubicBezTo>
                      <a:pt x="34" y="182"/>
                      <a:pt x="31" y="184"/>
                      <a:pt x="31" y="184"/>
                    </a:cubicBezTo>
                    <a:cubicBezTo>
                      <a:pt x="30" y="184"/>
                      <a:pt x="27" y="184"/>
                      <a:pt x="27" y="184"/>
                    </a:cubicBezTo>
                    <a:cubicBezTo>
                      <a:pt x="25" y="187"/>
                      <a:pt x="25" y="187"/>
                      <a:pt x="25" y="187"/>
                    </a:cubicBezTo>
                    <a:cubicBezTo>
                      <a:pt x="25" y="187"/>
                      <a:pt x="20" y="192"/>
                      <a:pt x="19" y="193"/>
                    </a:cubicBezTo>
                    <a:cubicBezTo>
                      <a:pt x="19" y="193"/>
                      <a:pt x="17" y="196"/>
                      <a:pt x="17" y="197"/>
                    </a:cubicBezTo>
                    <a:cubicBezTo>
                      <a:pt x="17" y="197"/>
                      <a:pt x="16" y="200"/>
                      <a:pt x="16" y="200"/>
                    </a:cubicBezTo>
                    <a:cubicBezTo>
                      <a:pt x="15" y="202"/>
                      <a:pt x="15" y="202"/>
                      <a:pt x="15" y="202"/>
                    </a:cubicBezTo>
                    <a:cubicBezTo>
                      <a:pt x="14" y="205"/>
                      <a:pt x="14" y="205"/>
                      <a:pt x="14" y="205"/>
                    </a:cubicBezTo>
                    <a:cubicBezTo>
                      <a:pt x="15" y="209"/>
                      <a:pt x="15" y="209"/>
                      <a:pt x="15" y="209"/>
                    </a:cubicBezTo>
                    <a:cubicBezTo>
                      <a:pt x="15" y="209"/>
                      <a:pt x="16" y="212"/>
                      <a:pt x="16" y="213"/>
                    </a:cubicBezTo>
                    <a:cubicBezTo>
                      <a:pt x="16" y="214"/>
                      <a:pt x="16" y="218"/>
                      <a:pt x="16" y="218"/>
                    </a:cubicBezTo>
                    <a:cubicBezTo>
                      <a:pt x="16" y="219"/>
                      <a:pt x="17" y="222"/>
                      <a:pt x="18" y="222"/>
                    </a:cubicBezTo>
                    <a:cubicBezTo>
                      <a:pt x="18" y="223"/>
                      <a:pt x="16" y="224"/>
                      <a:pt x="16" y="224"/>
                    </a:cubicBezTo>
                    <a:cubicBezTo>
                      <a:pt x="16" y="224"/>
                      <a:pt x="15" y="229"/>
                      <a:pt x="16" y="230"/>
                    </a:cubicBezTo>
                    <a:cubicBezTo>
                      <a:pt x="16" y="230"/>
                      <a:pt x="19" y="230"/>
                      <a:pt x="19" y="230"/>
                    </a:cubicBezTo>
                    <a:cubicBezTo>
                      <a:pt x="19" y="230"/>
                      <a:pt x="23" y="228"/>
                      <a:pt x="23" y="228"/>
                    </a:cubicBezTo>
                    <a:cubicBezTo>
                      <a:pt x="24" y="228"/>
                      <a:pt x="26" y="226"/>
                      <a:pt x="26" y="226"/>
                    </a:cubicBezTo>
                    <a:cubicBezTo>
                      <a:pt x="27" y="225"/>
                      <a:pt x="30" y="224"/>
                      <a:pt x="31" y="224"/>
                    </a:cubicBezTo>
                    <a:cubicBezTo>
                      <a:pt x="31" y="224"/>
                      <a:pt x="34" y="223"/>
                      <a:pt x="34" y="223"/>
                    </a:cubicBezTo>
                    <a:cubicBezTo>
                      <a:pt x="34" y="223"/>
                      <a:pt x="37" y="220"/>
                      <a:pt x="37" y="220"/>
                    </a:cubicBezTo>
                    <a:cubicBezTo>
                      <a:pt x="38" y="220"/>
                      <a:pt x="43" y="220"/>
                      <a:pt x="43" y="220"/>
                    </a:cubicBezTo>
                    <a:cubicBezTo>
                      <a:pt x="43" y="220"/>
                      <a:pt x="42" y="225"/>
                      <a:pt x="39" y="227"/>
                    </a:cubicBezTo>
                    <a:cubicBezTo>
                      <a:pt x="37" y="229"/>
                      <a:pt x="38" y="230"/>
                      <a:pt x="38" y="230"/>
                    </a:cubicBezTo>
                    <a:cubicBezTo>
                      <a:pt x="38" y="231"/>
                      <a:pt x="38" y="233"/>
                      <a:pt x="38" y="234"/>
                    </a:cubicBezTo>
                    <a:cubicBezTo>
                      <a:pt x="38" y="234"/>
                      <a:pt x="43" y="237"/>
                      <a:pt x="43" y="237"/>
                    </a:cubicBezTo>
                    <a:cubicBezTo>
                      <a:pt x="43" y="237"/>
                      <a:pt x="44" y="239"/>
                      <a:pt x="44" y="239"/>
                    </a:cubicBezTo>
                    <a:cubicBezTo>
                      <a:pt x="45" y="240"/>
                      <a:pt x="45" y="241"/>
                      <a:pt x="45" y="241"/>
                    </a:cubicBezTo>
                    <a:cubicBezTo>
                      <a:pt x="45" y="241"/>
                      <a:pt x="45" y="243"/>
                      <a:pt x="45" y="244"/>
                    </a:cubicBezTo>
                    <a:cubicBezTo>
                      <a:pt x="44" y="244"/>
                      <a:pt x="45" y="246"/>
                      <a:pt x="45" y="247"/>
                    </a:cubicBezTo>
                    <a:cubicBezTo>
                      <a:pt x="46" y="247"/>
                      <a:pt x="47" y="248"/>
                      <a:pt x="48" y="248"/>
                    </a:cubicBezTo>
                    <a:cubicBezTo>
                      <a:pt x="48" y="248"/>
                      <a:pt x="53" y="246"/>
                      <a:pt x="54" y="246"/>
                    </a:cubicBezTo>
                    <a:cubicBezTo>
                      <a:pt x="55" y="246"/>
                      <a:pt x="53" y="249"/>
                      <a:pt x="53" y="249"/>
                    </a:cubicBezTo>
                    <a:cubicBezTo>
                      <a:pt x="52" y="253"/>
                      <a:pt x="52" y="253"/>
                      <a:pt x="52" y="253"/>
                    </a:cubicBezTo>
                    <a:cubicBezTo>
                      <a:pt x="52" y="253"/>
                      <a:pt x="49" y="254"/>
                      <a:pt x="49" y="254"/>
                    </a:cubicBezTo>
                    <a:cubicBezTo>
                      <a:pt x="48" y="254"/>
                      <a:pt x="46" y="255"/>
                      <a:pt x="46" y="255"/>
                    </a:cubicBezTo>
                    <a:cubicBezTo>
                      <a:pt x="45" y="255"/>
                      <a:pt x="45" y="257"/>
                      <a:pt x="45" y="258"/>
                    </a:cubicBezTo>
                    <a:cubicBezTo>
                      <a:pt x="45" y="258"/>
                      <a:pt x="46" y="260"/>
                      <a:pt x="46" y="260"/>
                    </a:cubicBezTo>
                    <a:cubicBezTo>
                      <a:pt x="46" y="260"/>
                      <a:pt x="48" y="261"/>
                      <a:pt x="49" y="262"/>
                    </a:cubicBezTo>
                    <a:cubicBezTo>
                      <a:pt x="49" y="262"/>
                      <a:pt x="50" y="263"/>
                      <a:pt x="51" y="263"/>
                    </a:cubicBezTo>
                    <a:cubicBezTo>
                      <a:pt x="51" y="264"/>
                      <a:pt x="56" y="267"/>
                      <a:pt x="56" y="267"/>
                    </a:cubicBezTo>
                    <a:cubicBezTo>
                      <a:pt x="56" y="267"/>
                      <a:pt x="55" y="271"/>
                      <a:pt x="54" y="271"/>
                    </a:cubicBezTo>
                    <a:cubicBezTo>
                      <a:pt x="53" y="271"/>
                      <a:pt x="52" y="270"/>
                      <a:pt x="50" y="270"/>
                    </a:cubicBezTo>
                    <a:cubicBezTo>
                      <a:pt x="49" y="269"/>
                      <a:pt x="48" y="271"/>
                      <a:pt x="48" y="271"/>
                    </a:cubicBezTo>
                    <a:cubicBezTo>
                      <a:pt x="47" y="270"/>
                      <a:pt x="46" y="267"/>
                      <a:pt x="46" y="267"/>
                    </a:cubicBezTo>
                    <a:cubicBezTo>
                      <a:pt x="46" y="267"/>
                      <a:pt x="43" y="264"/>
                      <a:pt x="43" y="264"/>
                    </a:cubicBezTo>
                    <a:cubicBezTo>
                      <a:pt x="42" y="264"/>
                      <a:pt x="41" y="262"/>
                      <a:pt x="41" y="262"/>
                    </a:cubicBezTo>
                    <a:cubicBezTo>
                      <a:pt x="39" y="261"/>
                      <a:pt x="39" y="261"/>
                      <a:pt x="39" y="261"/>
                    </a:cubicBezTo>
                    <a:cubicBezTo>
                      <a:pt x="38" y="261"/>
                      <a:pt x="39" y="261"/>
                      <a:pt x="38" y="261"/>
                    </a:cubicBezTo>
                    <a:cubicBezTo>
                      <a:pt x="37" y="260"/>
                      <a:pt x="34" y="263"/>
                      <a:pt x="35" y="266"/>
                    </a:cubicBezTo>
                    <a:cubicBezTo>
                      <a:pt x="35" y="267"/>
                      <a:pt x="37" y="268"/>
                      <a:pt x="37" y="268"/>
                    </a:cubicBezTo>
                    <a:cubicBezTo>
                      <a:pt x="37" y="268"/>
                      <a:pt x="38" y="270"/>
                      <a:pt x="39" y="271"/>
                    </a:cubicBezTo>
                    <a:cubicBezTo>
                      <a:pt x="39" y="272"/>
                      <a:pt x="42" y="272"/>
                      <a:pt x="41" y="272"/>
                    </a:cubicBezTo>
                    <a:cubicBezTo>
                      <a:pt x="40" y="272"/>
                      <a:pt x="40" y="277"/>
                      <a:pt x="40" y="277"/>
                    </a:cubicBezTo>
                    <a:cubicBezTo>
                      <a:pt x="40" y="277"/>
                      <a:pt x="35" y="275"/>
                      <a:pt x="36" y="275"/>
                    </a:cubicBezTo>
                    <a:cubicBezTo>
                      <a:pt x="37" y="275"/>
                      <a:pt x="34" y="279"/>
                      <a:pt x="34" y="279"/>
                    </a:cubicBezTo>
                    <a:cubicBezTo>
                      <a:pt x="34" y="279"/>
                      <a:pt x="37" y="280"/>
                      <a:pt x="37" y="281"/>
                    </a:cubicBezTo>
                    <a:cubicBezTo>
                      <a:pt x="38" y="282"/>
                      <a:pt x="41" y="282"/>
                      <a:pt x="42" y="282"/>
                    </a:cubicBezTo>
                    <a:cubicBezTo>
                      <a:pt x="43" y="281"/>
                      <a:pt x="45" y="283"/>
                      <a:pt x="46" y="284"/>
                    </a:cubicBezTo>
                    <a:cubicBezTo>
                      <a:pt x="49" y="287"/>
                      <a:pt x="49" y="284"/>
                      <a:pt x="49" y="283"/>
                    </a:cubicBezTo>
                    <a:cubicBezTo>
                      <a:pt x="49" y="283"/>
                      <a:pt x="49" y="279"/>
                      <a:pt x="49" y="280"/>
                    </a:cubicBezTo>
                    <a:cubicBezTo>
                      <a:pt x="49" y="280"/>
                      <a:pt x="52" y="279"/>
                      <a:pt x="52" y="279"/>
                    </a:cubicBezTo>
                    <a:cubicBezTo>
                      <a:pt x="56" y="281"/>
                      <a:pt x="56" y="281"/>
                      <a:pt x="56" y="281"/>
                    </a:cubicBezTo>
                    <a:cubicBezTo>
                      <a:pt x="56" y="281"/>
                      <a:pt x="58" y="282"/>
                      <a:pt x="59" y="283"/>
                    </a:cubicBezTo>
                    <a:cubicBezTo>
                      <a:pt x="61" y="284"/>
                      <a:pt x="60" y="284"/>
                      <a:pt x="60" y="284"/>
                    </a:cubicBezTo>
                    <a:cubicBezTo>
                      <a:pt x="71" y="285"/>
                      <a:pt x="71" y="285"/>
                      <a:pt x="71" y="285"/>
                    </a:cubicBezTo>
                    <a:cubicBezTo>
                      <a:pt x="71" y="285"/>
                      <a:pt x="72" y="285"/>
                      <a:pt x="73" y="286"/>
                    </a:cubicBezTo>
                    <a:cubicBezTo>
                      <a:pt x="74" y="287"/>
                      <a:pt x="73" y="287"/>
                      <a:pt x="73" y="288"/>
                    </a:cubicBezTo>
                    <a:cubicBezTo>
                      <a:pt x="72" y="293"/>
                      <a:pt x="76" y="295"/>
                      <a:pt x="76" y="296"/>
                    </a:cubicBezTo>
                    <a:cubicBezTo>
                      <a:pt x="76" y="296"/>
                      <a:pt x="72" y="297"/>
                      <a:pt x="71" y="297"/>
                    </a:cubicBezTo>
                    <a:cubicBezTo>
                      <a:pt x="70" y="297"/>
                      <a:pt x="70" y="297"/>
                      <a:pt x="70" y="297"/>
                    </a:cubicBezTo>
                    <a:cubicBezTo>
                      <a:pt x="70" y="297"/>
                      <a:pt x="70" y="297"/>
                      <a:pt x="70" y="297"/>
                    </a:cubicBezTo>
                    <a:cubicBezTo>
                      <a:pt x="70" y="298"/>
                      <a:pt x="69" y="299"/>
                      <a:pt x="69" y="300"/>
                    </a:cubicBezTo>
                    <a:cubicBezTo>
                      <a:pt x="70" y="300"/>
                      <a:pt x="70" y="300"/>
                      <a:pt x="70" y="300"/>
                    </a:cubicBezTo>
                    <a:cubicBezTo>
                      <a:pt x="78" y="302"/>
                      <a:pt x="74" y="302"/>
                      <a:pt x="76" y="308"/>
                    </a:cubicBezTo>
                    <a:cubicBezTo>
                      <a:pt x="80" y="319"/>
                      <a:pt x="79" y="304"/>
                      <a:pt x="81" y="308"/>
                    </a:cubicBezTo>
                    <a:cubicBezTo>
                      <a:pt x="81" y="309"/>
                      <a:pt x="84" y="308"/>
                      <a:pt x="86" y="311"/>
                    </a:cubicBezTo>
                    <a:cubicBezTo>
                      <a:pt x="87" y="314"/>
                      <a:pt x="91" y="306"/>
                      <a:pt x="93" y="315"/>
                    </a:cubicBezTo>
                    <a:cubicBezTo>
                      <a:pt x="94" y="317"/>
                      <a:pt x="89" y="319"/>
                      <a:pt x="87" y="320"/>
                    </a:cubicBezTo>
                    <a:cubicBezTo>
                      <a:pt x="83" y="322"/>
                      <a:pt x="83" y="320"/>
                      <a:pt x="80" y="321"/>
                    </a:cubicBezTo>
                    <a:cubicBezTo>
                      <a:pt x="80" y="321"/>
                      <a:pt x="78" y="327"/>
                      <a:pt x="82" y="327"/>
                    </a:cubicBezTo>
                    <a:cubicBezTo>
                      <a:pt x="83" y="327"/>
                      <a:pt x="83" y="325"/>
                      <a:pt x="85" y="325"/>
                    </a:cubicBezTo>
                    <a:cubicBezTo>
                      <a:pt x="88" y="324"/>
                      <a:pt x="88" y="327"/>
                      <a:pt x="90" y="326"/>
                    </a:cubicBezTo>
                    <a:cubicBezTo>
                      <a:pt x="94" y="326"/>
                      <a:pt x="94" y="325"/>
                      <a:pt x="100" y="323"/>
                    </a:cubicBezTo>
                    <a:cubicBezTo>
                      <a:pt x="104" y="322"/>
                      <a:pt x="108" y="315"/>
                      <a:pt x="109" y="315"/>
                    </a:cubicBezTo>
                    <a:cubicBezTo>
                      <a:pt x="110" y="315"/>
                      <a:pt x="118" y="319"/>
                      <a:pt x="118" y="321"/>
                    </a:cubicBezTo>
                    <a:cubicBezTo>
                      <a:pt x="118" y="322"/>
                      <a:pt x="105" y="331"/>
                      <a:pt x="103" y="331"/>
                    </a:cubicBezTo>
                    <a:cubicBezTo>
                      <a:pt x="93" y="334"/>
                      <a:pt x="102" y="336"/>
                      <a:pt x="104" y="335"/>
                    </a:cubicBezTo>
                    <a:cubicBezTo>
                      <a:pt x="111" y="331"/>
                      <a:pt x="110" y="336"/>
                      <a:pt x="113" y="334"/>
                    </a:cubicBezTo>
                    <a:cubicBezTo>
                      <a:pt x="115" y="333"/>
                      <a:pt x="114" y="339"/>
                      <a:pt x="116" y="338"/>
                    </a:cubicBezTo>
                    <a:cubicBezTo>
                      <a:pt x="118" y="337"/>
                      <a:pt x="121" y="330"/>
                      <a:pt x="123" y="328"/>
                    </a:cubicBezTo>
                    <a:cubicBezTo>
                      <a:pt x="127" y="324"/>
                      <a:pt x="130" y="323"/>
                      <a:pt x="131" y="324"/>
                    </a:cubicBezTo>
                    <a:cubicBezTo>
                      <a:pt x="132" y="325"/>
                      <a:pt x="132" y="322"/>
                      <a:pt x="138" y="324"/>
                    </a:cubicBezTo>
                    <a:cubicBezTo>
                      <a:pt x="141" y="325"/>
                      <a:pt x="139" y="324"/>
                      <a:pt x="142" y="335"/>
                    </a:cubicBezTo>
                    <a:cubicBezTo>
                      <a:pt x="143" y="337"/>
                      <a:pt x="151" y="343"/>
                      <a:pt x="151" y="341"/>
                    </a:cubicBezTo>
                    <a:cubicBezTo>
                      <a:pt x="165" y="342"/>
                      <a:pt x="165" y="342"/>
                      <a:pt x="165" y="342"/>
                    </a:cubicBezTo>
                    <a:cubicBezTo>
                      <a:pt x="173" y="336"/>
                      <a:pt x="173" y="336"/>
                      <a:pt x="173" y="336"/>
                    </a:cubicBezTo>
                    <a:cubicBezTo>
                      <a:pt x="187" y="334"/>
                      <a:pt x="187" y="334"/>
                      <a:pt x="187" y="334"/>
                    </a:cubicBezTo>
                    <a:cubicBezTo>
                      <a:pt x="191" y="331"/>
                      <a:pt x="186" y="320"/>
                      <a:pt x="190" y="319"/>
                    </a:cubicBezTo>
                    <a:cubicBezTo>
                      <a:pt x="190" y="309"/>
                      <a:pt x="191" y="315"/>
                      <a:pt x="189" y="306"/>
                    </a:cubicBezTo>
                    <a:cubicBezTo>
                      <a:pt x="192" y="305"/>
                      <a:pt x="207" y="303"/>
                      <a:pt x="209" y="303"/>
                    </a:cubicBezTo>
                    <a:cubicBezTo>
                      <a:pt x="217" y="303"/>
                      <a:pt x="217" y="303"/>
                      <a:pt x="217" y="303"/>
                    </a:cubicBezTo>
                    <a:cubicBezTo>
                      <a:pt x="230" y="307"/>
                      <a:pt x="230" y="307"/>
                      <a:pt x="230" y="307"/>
                    </a:cubicBezTo>
                    <a:cubicBezTo>
                      <a:pt x="235" y="313"/>
                      <a:pt x="240" y="305"/>
                      <a:pt x="241" y="311"/>
                    </a:cubicBezTo>
                    <a:cubicBezTo>
                      <a:pt x="243" y="317"/>
                      <a:pt x="261" y="322"/>
                      <a:pt x="267" y="323"/>
                    </a:cubicBezTo>
                    <a:cubicBezTo>
                      <a:pt x="268" y="322"/>
                      <a:pt x="277" y="315"/>
                      <a:pt x="279" y="315"/>
                    </a:cubicBezTo>
                    <a:cubicBezTo>
                      <a:pt x="283" y="315"/>
                      <a:pt x="288" y="311"/>
                      <a:pt x="291" y="310"/>
                    </a:cubicBezTo>
                    <a:cubicBezTo>
                      <a:pt x="297" y="309"/>
                      <a:pt x="298" y="303"/>
                      <a:pt x="300" y="302"/>
                    </a:cubicBezTo>
                    <a:cubicBezTo>
                      <a:pt x="304" y="301"/>
                      <a:pt x="297" y="298"/>
                      <a:pt x="306" y="295"/>
                    </a:cubicBezTo>
                    <a:cubicBezTo>
                      <a:pt x="312" y="286"/>
                      <a:pt x="312" y="286"/>
                      <a:pt x="312" y="286"/>
                    </a:cubicBezTo>
                    <a:cubicBezTo>
                      <a:pt x="314" y="284"/>
                      <a:pt x="315" y="279"/>
                      <a:pt x="317" y="275"/>
                    </a:cubicBezTo>
                    <a:cubicBezTo>
                      <a:pt x="324" y="271"/>
                      <a:pt x="324" y="271"/>
                      <a:pt x="324" y="271"/>
                    </a:cubicBezTo>
                    <a:cubicBezTo>
                      <a:pt x="327" y="272"/>
                      <a:pt x="334" y="273"/>
                      <a:pt x="340" y="276"/>
                    </a:cubicBezTo>
                    <a:cubicBezTo>
                      <a:pt x="345" y="278"/>
                      <a:pt x="350" y="273"/>
                      <a:pt x="351" y="274"/>
                    </a:cubicBezTo>
                    <a:cubicBezTo>
                      <a:pt x="355" y="275"/>
                      <a:pt x="345" y="267"/>
                      <a:pt x="352" y="267"/>
                    </a:cubicBezTo>
                    <a:cubicBezTo>
                      <a:pt x="358" y="263"/>
                      <a:pt x="358" y="263"/>
                      <a:pt x="358" y="263"/>
                    </a:cubicBezTo>
                    <a:cubicBezTo>
                      <a:pt x="363" y="254"/>
                      <a:pt x="363" y="254"/>
                      <a:pt x="363" y="254"/>
                    </a:cubicBezTo>
                    <a:cubicBezTo>
                      <a:pt x="364" y="256"/>
                      <a:pt x="371" y="258"/>
                      <a:pt x="372" y="260"/>
                    </a:cubicBezTo>
                    <a:cubicBezTo>
                      <a:pt x="373" y="265"/>
                      <a:pt x="374" y="264"/>
                      <a:pt x="373" y="267"/>
                    </a:cubicBezTo>
                    <a:cubicBezTo>
                      <a:pt x="373" y="268"/>
                      <a:pt x="363" y="280"/>
                      <a:pt x="365" y="284"/>
                    </a:cubicBezTo>
                    <a:cubicBezTo>
                      <a:pt x="366" y="287"/>
                      <a:pt x="371" y="289"/>
                      <a:pt x="373" y="292"/>
                    </a:cubicBezTo>
                    <a:cubicBezTo>
                      <a:pt x="375" y="295"/>
                      <a:pt x="377" y="297"/>
                      <a:pt x="379" y="299"/>
                    </a:cubicBezTo>
                    <a:cubicBezTo>
                      <a:pt x="382" y="301"/>
                      <a:pt x="387" y="291"/>
                      <a:pt x="387" y="291"/>
                    </a:cubicBezTo>
                    <a:cubicBezTo>
                      <a:pt x="388" y="291"/>
                      <a:pt x="383" y="282"/>
                      <a:pt x="386" y="280"/>
                    </a:cubicBezTo>
                    <a:cubicBezTo>
                      <a:pt x="388" y="278"/>
                      <a:pt x="393" y="278"/>
                      <a:pt x="393" y="276"/>
                    </a:cubicBezTo>
                    <a:cubicBezTo>
                      <a:pt x="394" y="273"/>
                      <a:pt x="387" y="271"/>
                      <a:pt x="387" y="268"/>
                    </a:cubicBezTo>
                    <a:cubicBezTo>
                      <a:pt x="386" y="265"/>
                      <a:pt x="388" y="264"/>
                      <a:pt x="386" y="261"/>
                    </a:cubicBezTo>
                    <a:cubicBezTo>
                      <a:pt x="382" y="256"/>
                      <a:pt x="386" y="251"/>
                      <a:pt x="393" y="251"/>
                    </a:cubicBezTo>
                    <a:cubicBezTo>
                      <a:pt x="400" y="256"/>
                      <a:pt x="400" y="256"/>
                      <a:pt x="400" y="256"/>
                    </a:cubicBezTo>
                    <a:cubicBezTo>
                      <a:pt x="405" y="256"/>
                      <a:pt x="410" y="254"/>
                      <a:pt x="414" y="251"/>
                    </a:cubicBezTo>
                    <a:cubicBezTo>
                      <a:pt x="425" y="242"/>
                      <a:pt x="425" y="242"/>
                      <a:pt x="425" y="242"/>
                    </a:cubicBezTo>
                    <a:cubicBezTo>
                      <a:pt x="425" y="242"/>
                      <a:pt x="433" y="233"/>
                      <a:pt x="435" y="233"/>
                    </a:cubicBezTo>
                    <a:cubicBezTo>
                      <a:pt x="438" y="232"/>
                      <a:pt x="443" y="231"/>
                      <a:pt x="443" y="231"/>
                    </a:cubicBezTo>
                    <a:cubicBezTo>
                      <a:pt x="453" y="236"/>
                      <a:pt x="453" y="236"/>
                      <a:pt x="453" y="236"/>
                    </a:cubicBezTo>
                    <a:cubicBezTo>
                      <a:pt x="466" y="233"/>
                      <a:pt x="480" y="230"/>
                      <a:pt x="489" y="221"/>
                    </a:cubicBezTo>
                    <a:cubicBezTo>
                      <a:pt x="502" y="209"/>
                      <a:pt x="490" y="209"/>
                      <a:pt x="504" y="205"/>
                    </a:cubicBezTo>
                    <a:cubicBezTo>
                      <a:pt x="512" y="197"/>
                      <a:pt x="512" y="197"/>
                      <a:pt x="512" y="197"/>
                    </a:cubicBezTo>
                    <a:cubicBezTo>
                      <a:pt x="530" y="192"/>
                      <a:pt x="530" y="192"/>
                      <a:pt x="530" y="192"/>
                    </a:cubicBezTo>
                    <a:cubicBezTo>
                      <a:pt x="538" y="187"/>
                      <a:pt x="538" y="187"/>
                      <a:pt x="538" y="187"/>
                    </a:cubicBezTo>
                    <a:cubicBezTo>
                      <a:pt x="550" y="182"/>
                      <a:pt x="550" y="182"/>
                      <a:pt x="550" y="182"/>
                    </a:cubicBezTo>
                    <a:cubicBezTo>
                      <a:pt x="554" y="173"/>
                      <a:pt x="554" y="173"/>
                      <a:pt x="554" y="173"/>
                    </a:cubicBezTo>
                    <a:cubicBezTo>
                      <a:pt x="559" y="174"/>
                      <a:pt x="559" y="174"/>
                      <a:pt x="559" y="174"/>
                    </a:cubicBezTo>
                    <a:cubicBezTo>
                      <a:pt x="560" y="174"/>
                      <a:pt x="556" y="177"/>
                      <a:pt x="562" y="178"/>
                    </a:cubicBezTo>
                    <a:cubicBezTo>
                      <a:pt x="564" y="178"/>
                      <a:pt x="565" y="176"/>
                      <a:pt x="567" y="175"/>
                    </a:cubicBezTo>
                    <a:cubicBezTo>
                      <a:pt x="571" y="173"/>
                      <a:pt x="570" y="163"/>
                      <a:pt x="571" y="163"/>
                    </a:cubicBezTo>
                    <a:cubicBezTo>
                      <a:pt x="579" y="164"/>
                      <a:pt x="573" y="163"/>
                      <a:pt x="580" y="162"/>
                    </a:cubicBezTo>
                    <a:cubicBezTo>
                      <a:pt x="583" y="155"/>
                      <a:pt x="586" y="162"/>
                      <a:pt x="592" y="159"/>
                    </a:cubicBezTo>
                    <a:cubicBezTo>
                      <a:pt x="608" y="157"/>
                      <a:pt x="608" y="157"/>
                      <a:pt x="608" y="157"/>
                    </a:cubicBezTo>
                    <a:cubicBezTo>
                      <a:pt x="611" y="151"/>
                      <a:pt x="611" y="151"/>
                      <a:pt x="611" y="151"/>
                    </a:cubicBezTo>
                    <a:cubicBezTo>
                      <a:pt x="619" y="150"/>
                      <a:pt x="619" y="150"/>
                      <a:pt x="619" y="150"/>
                    </a:cubicBezTo>
                    <a:cubicBezTo>
                      <a:pt x="620" y="157"/>
                      <a:pt x="620" y="157"/>
                      <a:pt x="620" y="157"/>
                    </a:cubicBezTo>
                    <a:cubicBezTo>
                      <a:pt x="626" y="160"/>
                      <a:pt x="626" y="160"/>
                      <a:pt x="626" y="160"/>
                    </a:cubicBezTo>
                    <a:cubicBezTo>
                      <a:pt x="627" y="159"/>
                      <a:pt x="628" y="158"/>
                      <a:pt x="629" y="156"/>
                    </a:cubicBezTo>
                    <a:cubicBezTo>
                      <a:pt x="629" y="155"/>
                      <a:pt x="626" y="153"/>
                      <a:pt x="631" y="149"/>
                    </a:cubicBezTo>
                    <a:cubicBezTo>
                      <a:pt x="635" y="146"/>
                      <a:pt x="635" y="148"/>
                      <a:pt x="637" y="145"/>
                    </a:cubicBezTo>
                    <a:cubicBezTo>
                      <a:pt x="638" y="145"/>
                      <a:pt x="638" y="141"/>
                      <a:pt x="636" y="14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47" name="Freeform 11"/>
              <p:cNvSpPr>
                <a:spLocks/>
              </p:cNvSpPr>
              <p:nvPr/>
            </p:nvSpPr>
            <p:spPr bwMode="auto">
              <a:xfrm>
                <a:off x="3248" y="2538"/>
                <a:ext cx="293" cy="315"/>
              </a:xfrm>
              <a:custGeom>
                <a:avLst/>
                <a:gdLst>
                  <a:gd name="T0" fmla="*/ 135 w 146"/>
                  <a:gd name="T1" fmla="*/ 101 h 157"/>
                  <a:gd name="T2" fmla="*/ 121 w 146"/>
                  <a:gd name="T3" fmla="*/ 88 h 157"/>
                  <a:gd name="T4" fmla="*/ 125 w 146"/>
                  <a:gd name="T5" fmla="*/ 73 h 157"/>
                  <a:gd name="T6" fmla="*/ 124 w 146"/>
                  <a:gd name="T7" fmla="*/ 63 h 157"/>
                  <a:gd name="T8" fmla="*/ 120 w 146"/>
                  <a:gd name="T9" fmla="*/ 54 h 157"/>
                  <a:gd name="T10" fmla="*/ 124 w 146"/>
                  <a:gd name="T11" fmla="*/ 50 h 157"/>
                  <a:gd name="T12" fmla="*/ 111 w 146"/>
                  <a:gd name="T13" fmla="*/ 51 h 157"/>
                  <a:gd name="T14" fmla="*/ 102 w 146"/>
                  <a:gd name="T15" fmla="*/ 55 h 157"/>
                  <a:gd name="T16" fmla="*/ 91 w 146"/>
                  <a:gd name="T17" fmla="*/ 54 h 157"/>
                  <a:gd name="T18" fmla="*/ 81 w 146"/>
                  <a:gd name="T19" fmla="*/ 46 h 157"/>
                  <a:gd name="T20" fmla="*/ 79 w 146"/>
                  <a:gd name="T21" fmla="*/ 40 h 157"/>
                  <a:gd name="T22" fmla="*/ 81 w 146"/>
                  <a:gd name="T23" fmla="*/ 32 h 157"/>
                  <a:gd name="T24" fmla="*/ 71 w 146"/>
                  <a:gd name="T25" fmla="*/ 30 h 157"/>
                  <a:gd name="T26" fmla="*/ 59 w 146"/>
                  <a:gd name="T27" fmla="*/ 24 h 157"/>
                  <a:gd name="T28" fmla="*/ 57 w 146"/>
                  <a:gd name="T29" fmla="*/ 14 h 157"/>
                  <a:gd name="T30" fmla="*/ 47 w 146"/>
                  <a:gd name="T31" fmla="*/ 5 h 157"/>
                  <a:gd name="T32" fmla="*/ 38 w 146"/>
                  <a:gd name="T33" fmla="*/ 1 h 157"/>
                  <a:gd name="T34" fmla="*/ 27 w 146"/>
                  <a:gd name="T35" fmla="*/ 1 h 157"/>
                  <a:gd name="T36" fmla="*/ 18 w 146"/>
                  <a:gd name="T37" fmla="*/ 3 h 157"/>
                  <a:gd name="T38" fmla="*/ 8 w 146"/>
                  <a:gd name="T39" fmla="*/ 11 h 157"/>
                  <a:gd name="T40" fmla="*/ 4 w 146"/>
                  <a:gd name="T41" fmla="*/ 12 h 157"/>
                  <a:gd name="T42" fmla="*/ 3 w 146"/>
                  <a:gd name="T43" fmla="*/ 25 h 157"/>
                  <a:gd name="T44" fmla="*/ 7 w 146"/>
                  <a:gd name="T45" fmla="*/ 33 h 157"/>
                  <a:gd name="T46" fmla="*/ 9 w 146"/>
                  <a:gd name="T47" fmla="*/ 37 h 157"/>
                  <a:gd name="T48" fmla="*/ 14 w 146"/>
                  <a:gd name="T49" fmla="*/ 39 h 157"/>
                  <a:gd name="T50" fmla="*/ 21 w 146"/>
                  <a:gd name="T51" fmla="*/ 41 h 157"/>
                  <a:gd name="T52" fmla="*/ 12 w 146"/>
                  <a:gd name="T53" fmla="*/ 47 h 157"/>
                  <a:gd name="T54" fmla="*/ 12 w 146"/>
                  <a:gd name="T55" fmla="*/ 53 h 157"/>
                  <a:gd name="T56" fmla="*/ 18 w 146"/>
                  <a:gd name="T57" fmla="*/ 69 h 157"/>
                  <a:gd name="T58" fmla="*/ 16 w 146"/>
                  <a:gd name="T59" fmla="*/ 75 h 157"/>
                  <a:gd name="T60" fmla="*/ 23 w 146"/>
                  <a:gd name="T61" fmla="*/ 82 h 157"/>
                  <a:gd name="T62" fmla="*/ 30 w 146"/>
                  <a:gd name="T63" fmla="*/ 88 h 157"/>
                  <a:gd name="T64" fmla="*/ 33 w 146"/>
                  <a:gd name="T65" fmla="*/ 94 h 157"/>
                  <a:gd name="T66" fmla="*/ 30 w 146"/>
                  <a:gd name="T67" fmla="*/ 102 h 157"/>
                  <a:gd name="T68" fmla="*/ 31 w 146"/>
                  <a:gd name="T69" fmla="*/ 114 h 157"/>
                  <a:gd name="T70" fmla="*/ 26 w 146"/>
                  <a:gd name="T71" fmla="*/ 115 h 157"/>
                  <a:gd name="T72" fmla="*/ 29 w 146"/>
                  <a:gd name="T73" fmla="*/ 118 h 157"/>
                  <a:gd name="T74" fmla="*/ 32 w 146"/>
                  <a:gd name="T75" fmla="*/ 120 h 157"/>
                  <a:gd name="T76" fmla="*/ 37 w 146"/>
                  <a:gd name="T77" fmla="*/ 124 h 157"/>
                  <a:gd name="T78" fmla="*/ 43 w 146"/>
                  <a:gd name="T79" fmla="*/ 126 h 157"/>
                  <a:gd name="T80" fmla="*/ 48 w 146"/>
                  <a:gd name="T81" fmla="*/ 126 h 157"/>
                  <a:gd name="T82" fmla="*/ 53 w 146"/>
                  <a:gd name="T83" fmla="*/ 128 h 157"/>
                  <a:gd name="T84" fmla="*/ 60 w 146"/>
                  <a:gd name="T85" fmla="*/ 132 h 157"/>
                  <a:gd name="T86" fmla="*/ 68 w 146"/>
                  <a:gd name="T87" fmla="*/ 138 h 157"/>
                  <a:gd name="T88" fmla="*/ 73 w 146"/>
                  <a:gd name="T89" fmla="*/ 126 h 157"/>
                  <a:gd name="T90" fmla="*/ 76 w 146"/>
                  <a:gd name="T91" fmla="*/ 118 h 157"/>
                  <a:gd name="T92" fmla="*/ 90 w 146"/>
                  <a:gd name="T93" fmla="*/ 126 h 157"/>
                  <a:gd name="T94" fmla="*/ 104 w 146"/>
                  <a:gd name="T95" fmla="*/ 136 h 157"/>
                  <a:gd name="T96" fmla="*/ 112 w 146"/>
                  <a:gd name="T97" fmla="*/ 140 h 157"/>
                  <a:gd name="T98" fmla="*/ 109 w 146"/>
                  <a:gd name="T99" fmla="*/ 150 h 157"/>
                  <a:gd name="T100" fmla="*/ 109 w 146"/>
                  <a:gd name="T101" fmla="*/ 156 h 157"/>
                  <a:gd name="T102" fmla="*/ 113 w 146"/>
                  <a:gd name="T103" fmla="*/ 156 h 157"/>
                  <a:gd name="T104" fmla="*/ 124 w 146"/>
                  <a:gd name="T105" fmla="*/ 151 h 157"/>
                  <a:gd name="T106" fmla="*/ 134 w 146"/>
                  <a:gd name="T107" fmla="*/ 148 h 157"/>
                  <a:gd name="T108" fmla="*/ 133 w 146"/>
                  <a:gd name="T109" fmla="*/ 131 h 157"/>
                  <a:gd name="T110" fmla="*/ 140 w 146"/>
                  <a:gd name="T111" fmla="*/ 12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157">
                    <a:moveTo>
                      <a:pt x="146" y="107"/>
                    </a:moveTo>
                    <a:cubicBezTo>
                      <a:pt x="143" y="107"/>
                      <a:pt x="143" y="107"/>
                      <a:pt x="143" y="107"/>
                    </a:cubicBezTo>
                    <a:cubicBezTo>
                      <a:pt x="140" y="106"/>
                      <a:pt x="140" y="106"/>
                      <a:pt x="140" y="106"/>
                    </a:cubicBezTo>
                    <a:cubicBezTo>
                      <a:pt x="139" y="105"/>
                      <a:pt x="137" y="102"/>
                      <a:pt x="136" y="101"/>
                    </a:cubicBezTo>
                    <a:cubicBezTo>
                      <a:pt x="136" y="101"/>
                      <a:pt x="136" y="101"/>
                      <a:pt x="135" y="101"/>
                    </a:cubicBezTo>
                    <a:cubicBezTo>
                      <a:pt x="134" y="100"/>
                      <a:pt x="132" y="100"/>
                      <a:pt x="132" y="99"/>
                    </a:cubicBezTo>
                    <a:cubicBezTo>
                      <a:pt x="131" y="99"/>
                      <a:pt x="129" y="98"/>
                      <a:pt x="128" y="98"/>
                    </a:cubicBezTo>
                    <a:cubicBezTo>
                      <a:pt x="128" y="98"/>
                      <a:pt x="125" y="94"/>
                      <a:pt x="125" y="93"/>
                    </a:cubicBezTo>
                    <a:cubicBezTo>
                      <a:pt x="124" y="91"/>
                      <a:pt x="123" y="91"/>
                      <a:pt x="123" y="91"/>
                    </a:cubicBezTo>
                    <a:cubicBezTo>
                      <a:pt x="123" y="91"/>
                      <a:pt x="122" y="89"/>
                      <a:pt x="121" y="88"/>
                    </a:cubicBezTo>
                    <a:cubicBezTo>
                      <a:pt x="121" y="87"/>
                      <a:pt x="120" y="85"/>
                      <a:pt x="120" y="85"/>
                    </a:cubicBezTo>
                    <a:cubicBezTo>
                      <a:pt x="120" y="85"/>
                      <a:pt x="121" y="83"/>
                      <a:pt x="121" y="82"/>
                    </a:cubicBezTo>
                    <a:cubicBezTo>
                      <a:pt x="120" y="81"/>
                      <a:pt x="120" y="77"/>
                      <a:pt x="120" y="77"/>
                    </a:cubicBezTo>
                    <a:cubicBezTo>
                      <a:pt x="122" y="74"/>
                      <a:pt x="122" y="74"/>
                      <a:pt x="122" y="74"/>
                    </a:cubicBezTo>
                    <a:cubicBezTo>
                      <a:pt x="122" y="74"/>
                      <a:pt x="124" y="73"/>
                      <a:pt x="125" y="73"/>
                    </a:cubicBezTo>
                    <a:cubicBezTo>
                      <a:pt x="126" y="72"/>
                      <a:pt x="126" y="72"/>
                      <a:pt x="125" y="71"/>
                    </a:cubicBezTo>
                    <a:cubicBezTo>
                      <a:pt x="125" y="68"/>
                      <a:pt x="125" y="68"/>
                      <a:pt x="125" y="68"/>
                    </a:cubicBezTo>
                    <a:cubicBezTo>
                      <a:pt x="125" y="62"/>
                      <a:pt x="125" y="62"/>
                      <a:pt x="125" y="62"/>
                    </a:cubicBezTo>
                    <a:cubicBezTo>
                      <a:pt x="125" y="63"/>
                      <a:pt x="125" y="63"/>
                      <a:pt x="125" y="63"/>
                    </a:cubicBezTo>
                    <a:cubicBezTo>
                      <a:pt x="124" y="63"/>
                      <a:pt x="124" y="63"/>
                      <a:pt x="124" y="63"/>
                    </a:cubicBezTo>
                    <a:cubicBezTo>
                      <a:pt x="121" y="62"/>
                      <a:pt x="121" y="62"/>
                      <a:pt x="121" y="62"/>
                    </a:cubicBezTo>
                    <a:cubicBezTo>
                      <a:pt x="121" y="62"/>
                      <a:pt x="121" y="61"/>
                      <a:pt x="121" y="60"/>
                    </a:cubicBezTo>
                    <a:cubicBezTo>
                      <a:pt x="121" y="60"/>
                      <a:pt x="119" y="59"/>
                      <a:pt x="118" y="58"/>
                    </a:cubicBezTo>
                    <a:cubicBezTo>
                      <a:pt x="116" y="56"/>
                      <a:pt x="116" y="56"/>
                      <a:pt x="116" y="56"/>
                    </a:cubicBezTo>
                    <a:cubicBezTo>
                      <a:pt x="120" y="54"/>
                      <a:pt x="120" y="54"/>
                      <a:pt x="120" y="54"/>
                    </a:cubicBezTo>
                    <a:cubicBezTo>
                      <a:pt x="120" y="54"/>
                      <a:pt x="120" y="52"/>
                      <a:pt x="120" y="52"/>
                    </a:cubicBezTo>
                    <a:cubicBezTo>
                      <a:pt x="121" y="51"/>
                      <a:pt x="122" y="52"/>
                      <a:pt x="122" y="52"/>
                    </a:cubicBezTo>
                    <a:cubicBezTo>
                      <a:pt x="123" y="52"/>
                      <a:pt x="124" y="53"/>
                      <a:pt x="124" y="53"/>
                    </a:cubicBezTo>
                    <a:cubicBezTo>
                      <a:pt x="125" y="53"/>
                      <a:pt x="126" y="52"/>
                      <a:pt x="126" y="51"/>
                    </a:cubicBezTo>
                    <a:cubicBezTo>
                      <a:pt x="126" y="51"/>
                      <a:pt x="125" y="51"/>
                      <a:pt x="124" y="50"/>
                    </a:cubicBezTo>
                    <a:cubicBezTo>
                      <a:pt x="120" y="50"/>
                      <a:pt x="120" y="50"/>
                      <a:pt x="120" y="50"/>
                    </a:cubicBezTo>
                    <a:cubicBezTo>
                      <a:pt x="120" y="50"/>
                      <a:pt x="118" y="48"/>
                      <a:pt x="116" y="47"/>
                    </a:cubicBezTo>
                    <a:cubicBezTo>
                      <a:pt x="116" y="47"/>
                      <a:pt x="115" y="47"/>
                      <a:pt x="115" y="47"/>
                    </a:cubicBezTo>
                    <a:cubicBezTo>
                      <a:pt x="114" y="48"/>
                      <a:pt x="112" y="49"/>
                      <a:pt x="112" y="49"/>
                    </a:cubicBezTo>
                    <a:cubicBezTo>
                      <a:pt x="112" y="50"/>
                      <a:pt x="111" y="50"/>
                      <a:pt x="111" y="51"/>
                    </a:cubicBezTo>
                    <a:cubicBezTo>
                      <a:pt x="111" y="52"/>
                      <a:pt x="110" y="52"/>
                      <a:pt x="110" y="53"/>
                    </a:cubicBezTo>
                    <a:cubicBezTo>
                      <a:pt x="109" y="54"/>
                      <a:pt x="108" y="56"/>
                      <a:pt x="108" y="56"/>
                    </a:cubicBezTo>
                    <a:cubicBezTo>
                      <a:pt x="108" y="56"/>
                      <a:pt x="107" y="57"/>
                      <a:pt x="107" y="57"/>
                    </a:cubicBezTo>
                    <a:cubicBezTo>
                      <a:pt x="107" y="57"/>
                      <a:pt x="107" y="58"/>
                      <a:pt x="107" y="58"/>
                    </a:cubicBezTo>
                    <a:cubicBezTo>
                      <a:pt x="106" y="58"/>
                      <a:pt x="103" y="57"/>
                      <a:pt x="102" y="55"/>
                    </a:cubicBezTo>
                    <a:cubicBezTo>
                      <a:pt x="102" y="53"/>
                      <a:pt x="101" y="53"/>
                      <a:pt x="101" y="53"/>
                    </a:cubicBezTo>
                    <a:cubicBezTo>
                      <a:pt x="101" y="53"/>
                      <a:pt x="97" y="53"/>
                      <a:pt x="96" y="53"/>
                    </a:cubicBezTo>
                    <a:cubicBezTo>
                      <a:pt x="95" y="53"/>
                      <a:pt x="95" y="53"/>
                      <a:pt x="95" y="53"/>
                    </a:cubicBezTo>
                    <a:cubicBezTo>
                      <a:pt x="95" y="53"/>
                      <a:pt x="94" y="53"/>
                      <a:pt x="94" y="53"/>
                    </a:cubicBezTo>
                    <a:cubicBezTo>
                      <a:pt x="93" y="53"/>
                      <a:pt x="92" y="53"/>
                      <a:pt x="91" y="54"/>
                    </a:cubicBezTo>
                    <a:cubicBezTo>
                      <a:pt x="90" y="54"/>
                      <a:pt x="89" y="53"/>
                      <a:pt x="89" y="51"/>
                    </a:cubicBezTo>
                    <a:cubicBezTo>
                      <a:pt x="88" y="50"/>
                      <a:pt x="88" y="50"/>
                      <a:pt x="88" y="50"/>
                    </a:cubicBezTo>
                    <a:cubicBezTo>
                      <a:pt x="87" y="50"/>
                      <a:pt x="86" y="49"/>
                      <a:pt x="85" y="49"/>
                    </a:cubicBezTo>
                    <a:cubicBezTo>
                      <a:pt x="84" y="49"/>
                      <a:pt x="83" y="50"/>
                      <a:pt x="82" y="49"/>
                    </a:cubicBezTo>
                    <a:cubicBezTo>
                      <a:pt x="81" y="48"/>
                      <a:pt x="81" y="46"/>
                      <a:pt x="81" y="46"/>
                    </a:cubicBezTo>
                    <a:cubicBezTo>
                      <a:pt x="82" y="46"/>
                      <a:pt x="84" y="46"/>
                      <a:pt x="84" y="45"/>
                    </a:cubicBezTo>
                    <a:cubicBezTo>
                      <a:pt x="85" y="45"/>
                      <a:pt x="86" y="44"/>
                      <a:pt x="87" y="43"/>
                    </a:cubicBezTo>
                    <a:cubicBezTo>
                      <a:pt x="86" y="42"/>
                      <a:pt x="86" y="42"/>
                      <a:pt x="86" y="42"/>
                    </a:cubicBezTo>
                    <a:cubicBezTo>
                      <a:pt x="84" y="41"/>
                      <a:pt x="84" y="41"/>
                      <a:pt x="84" y="41"/>
                    </a:cubicBezTo>
                    <a:cubicBezTo>
                      <a:pt x="84" y="41"/>
                      <a:pt x="81" y="41"/>
                      <a:pt x="79" y="40"/>
                    </a:cubicBezTo>
                    <a:cubicBezTo>
                      <a:pt x="79" y="40"/>
                      <a:pt x="78" y="40"/>
                      <a:pt x="78" y="39"/>
                    </a:cubicBezTo>
                    <a:cubicBezTo>
                      <a:pt x="78" y="39"/>
                      <a:pt x="79" y="38"/>
                      <a:pt x="80" y="38"/>
                    </a:cubicBezTo>
                    <a:cubicBezTo>
                      <a:pt x="79" y="36"/>
                      <a:pt x="79" y="36"/>
                      <a:pt x="79" y="36"/>
                    </a:cubicBezTo>
                    <a:cubicBezTo>
                      <a:pt x="81" y="33"/>
                      <a:pt x="81" y="33"/>
                      <a:pt x="81" y="33"/>
                    </a:cubicBezTo>
                    <a:cubicBezTo>
                      <a:pt x="81" y="32"/>
                      <a:pt x="81" y="32"/>
                      <a:pt x="81" y="32"/>
                    </a:cubicBezTo>
                    <a:cubicBezTo>
                      <a:pt x="81" y="32"/>
                      <a:pt x="80" y="31"/>
                      <a:pt x="78" y="31"/>
                    </a:cubicBezTo>
                    <a:cubicBezTo>
                      <a:pt x="77" y="31"/>
                      <a:pt x="77" y="31"/>
                      <a:pt x="76" y="31"/>
                    </a:cubicBezTo>
                    <a:cubicBezTo>
                      <a:pt x="75" y="31"/>
                      <a:pt x="75" y="31"/>
                      <a:pt x="75" y="31"/>
                    </a:cubicBezTo>
                    <a:cubicBezTo>
                      <a:pt x="75" y="31"/>
                      <a:pt x="74" y="31"/>
                      <a:pt x="72" y="30"/>
                    </a:cubicBezTo>
                    <a:cubicBezTo>
                      <a:pt x="71" y="30"/>
                      <a:pt x="71" y="30"/>
                      <a:pt x="71" y="30"/>
                    </a:cubicBezTo>
                    <a:cubicBezTo>
                      <a:pt x="69" y="29"/>
                      <a:pt x="69" y="29"/>
                      <a:pt x="69" y="29"/>
                    </a:cubicBezTo>
                    <a:cubicBezTo>
                      <a:pt x="69" y="29"/>
                      <a:pt x="68" y="28"/>
                      <a:pt x="67" y="28"/>
                    </a:cubicBezTo>
                    <a:cubicBezTo>
                      <a:pt x="67" y="28"/>
                      <a:pt x="66" y="28"/>
                      <a:pt x="65" y="27"/>
                    </a:cubicBezTo>
                    <a:cubicBezTo>
                      <a:pt x="63" y="26"/>
                      <a:pt x="62" y="26"/>
                      <a:pt x="61" y="26"/>
                    </a:cubicBezTo>
                    <a:cubicBezTo>
                      <a:pt x="61" y="26"/>
                      <a:pt x="59" y="25"/>
                      <a:pt x="59" y="24"/>
                    </a:cubicBezTo>
                    <a:cubicBezTo>
                      <a:pt x="58" y="23"/>
                      <a:pt x="58" y="23"/>
                      <a:pt x="58" y="23"/>
                    </a:cubicBezTo>
                    <a:cubicBezTo>
                      <a:pt x="58" y="23"/>
                      <a:pt x="58" y="22"/>
                      <a:pt x="58" y="22"/>
                    </a:cubicBezTo>
                    <a:cubicBezTo>
                      <a:pt x="58" y="21"/>
                      <a:pt x="57" y="20"/>
                      <a:pt x="57" y="20"/>
                    </a:cubicBezTo>
                    <a:cubicBezTo>
                      <a:pt x="56" y="18"/>
                      <a:pt x="56" y="17"/>
                      <a:pt x="56" y="17"/>
                    </a:cubicBezTo>
                    <a:cubicBezTo>
                      <a:pt x="56" y="17"/>
                      <a:pt x="56" y="14"/>
                      <a:pt x="57" y="14"/>
                    </a:cubicBezTo>
                    <a:cubicBezTo>
                      <a:pt x="57" y="13"/>
                      <a:pt x="56" y="12"/>
                      <a:pt x="56" y="11"/>
                    </a:cubicBezTo>
                    <a:cubicBezTo>
                      <a:pt x="56" y="11"/>
                      <a:pt x="55" y="11"/>
                      <a:pt x="55" y="11"/>
                    </a:cubicBezTo>
                    <a:cubicBezTo>
                      <a:pt x="54" y="11"/>
                      <a:pt x="53" y="11"/>
                      <a:pt x="53" y="10"/>
                    </a:cubicBezTo>
                    <a:cubicBezTo>
                      <a:pt x="53" y="10"/>
                      <a:pt x="52" y="10"/>
                      <a:pt x="52" y="10"/>
                    </a:cubicBezTo>
                    <a:cubicBezTo>
                      <a:pt x="51" y="9"/>
                      <a:pt x="47" y="6"/>
                      <a:pt x="47" y="5"/>
                    </a:cubicBezTo>
                    <a:cubicBezTo>
                      <a:pt x="47" y="5"/>
                      <a:pt x="45" y="4"/>
                      <a:pt x="44" y="4"/>
                    </a:cubicBezTo>
                    <a:cubicBezTo>
                      <a:pt x="44" y="4"/>
                      <a:pt x="43" y="4"/>
                      <a:pt x="42" y="3"/>
                    </a:cubicBezTo>
                    <a:cubicBezTo>
                      <a:pt x="42" y="3"/>
                      <a:pt x="41" y="3"/>
                      <a:pt x="41" y="3"/>
                    </a:cubicBezTo>
                    <a:cubicBezTo>
                      <a:pt x="40" y="3"/>
                      <a:pt x="39" y="2"/>
                      <a:pt x="39" y="2"/>
                    </a:cubicBezTo>
                    <a:cubicBezTo>
                      <a:pt x="38" y="1"/>
                      <a:pt x="38" y="1"/>
                      <a:pt x="38" y="1"/>
                    </a:cubicBezTo>
                    <a:cubicBezTo>
                      <a:pt x="37" y="1"/>
                      <a:pt x="36" y="1"/>
                      <a:pt x="35" y="1"/>
                    </a:cubicBezTo>
                    <a:cubicBezTo>
                      <a:pt x="34" y="1"/>
                      <a:pt x="34" y="1"/>
                      <a:pt x="34" y="1"/>
                    </a:cubicBezTo>
                    <a:cubicBezTo>
                      <a:pt x="33" y="1"/>
                      <a:pt x="33" y="1"/>
                      <a:pt x="33" y="1"/>
                    </a:cubicBezTo>
                    <a:cubicBezTo>
                      <a:pt x="32" y="0"/>
                      <a:pt x="32" y="0"/>
                      <a:pt x="32" y="0"/>
                    </a:cubicBezTo>
                    <a:cubicBezTo>
                      <a:pt x="27" y="1"/>
                      <a:pt x="27" y="1"/>
                      <a:pt x="27" y="1"/>
                    </a:cubicBezTo>
                    <a:cubicBezTo>
                      <a:pt x="22" y="3"/>
                      <a:pt x="22" y="3"/>
                      <a:pt x="22" y="3"/>
                    </a:cubicBezTo>
                    <a:cubicBezTo>
                      <a:pt x="22" y="2"/>
                      <a:pt x="22" y="2"/>
                      <a:pt x="22" y="2"/>
                    </a:cubicBezTo>
                    <a:cubicBezTo>
                      <a:pt x="21" y="2"/>
                      <a:pt x="21" y="2"/>
                      <a:pt x="21" y="2"/>
                    </a:cubicBezTo>
                    <a:cubicBezTo>
                      <a:pt x="20" y="2"/>
                      <a:pt x="19" y="2"/>
                      <a:pt x="19" y="2"/>
                    </a:cubicBezTo>
                    <a:cubicBezTo>
                      <a:pt x="19" y="3"/>
                      <a:pt x="18" y="3"/>
                      <a:pt x="18" y="3"/>
                    </a:cubicBezTo>
                    <a:cubicBezTo>
                      <a:pt x="18" y="4"/>
                      <a:pt x="16" y="5"/>
                      <a:pt x="16" y="5"/>
                    </a:cubicBezTo>
                    <a:cubicBezTo>
                      <a:pt x="16" y="5"/>
                      <a:pt x="14" y="6"/>
                      <a:pt x="14" y="7"/>
                    </a:cubicBezTo>
                    <a:cubicBezTo>
                      <a:pt x="11" y="10"/>
                      <a:pt x="11" y="10"/>
                      <a:pt x="11" y="10"/>
                    </a:cubicBezTo>
                    <a:cubicBezTo>
                      <a:pt x="11" y="11"/>
                      <a:pt x="11" y="11"/>
                      <a:pt x="11" y="11"/>
                    </a:cubicBezTo>
                    <a:cubicBezTo>
                      <a:pt x="10" y="11"/>
                      <a:pt x="9" y="11"/>
                      <a:pt x="8" y="11"/>
                    </a:cubicBezTo>
                    <a:cubicBezTo>
                      <a:pt x="8" y="11"/>
                      <a:pt x="8" y="11"/>
                      <a:pt x="8" y="11"/>
                    </a:cubicBezTo>
                    <a:cubicBezTo>
                      <a:pt x="7" y="11"/>
                      <a:pt x="7" y="11"/>
                      <a:pt x="5" y="12"/>
                    </a:cubicBezTo>
                    <a:cubicBezTo>
                      <a:pt x="5" y="12"/>
                      <a:pt x="5" y="12"/>
                      <a:pt x="5" y="12"/>
                    </a:cubicBezTo>
                    <a:cubicBezTo>
                      <a:pt x="4" y="12"/>
                      <a:pt x="4" y="12"/>
                      <a:pt x="4" y="12"/>
                    </a:cubicBezTo>
                    <a:cubicBezTo>
                      <a:pt x="4" y="12"/>
                      <a:pt x="4" y="12"/>
                      <a:pt x="4" y="12"/>
                    </a:cubicBezTo>
                    <a:cubicBezTo>
                      <a:pt x="2" y="15"/>
                      <a:pt x="2" y="15"/>
                      <a:pt x="2" y="15"/>
                    </a:cubicBezTo>
                    <a:cubicBezTo>
                      <a:pt x="0" y="16"/>
                      <a:pt x="0" y="16"/>
                      <a:pt x="0" y="16"/>
                    </a:cubicBezTo>
                    <a:cubicBezTo>
                      <a:pt x="2" y="16"/>
                      <a:pt x="2" y="16"/>
                      <a:pt x="2" y="16"/>
                    </a:cubicBezTo>
                    <a:cubicBezTo>
                      <a:pt x="2" y="22"/>
                      <a:pt x="2" y="22"/>
                      <a:pt x="2" y="22"/>
                    </a:cubicBezTo>
                    <a:cubicBezTo>
                      <a:pt x="3" y="25"/>
                      <a:pt x="3" y="25"/>
                      <a:pt x="3" y="25"/>
                    </a:cubicBezTo>
                    <a:cubicBezTo>
                      <a:pt x="3" y="25"/>
                      <a:pt x="3" y="25"/>
                      <a:pt x="3" y="25"/>
                    </a:cubicBezTo>
                    <a:cubicBezTo>
                      <a:pt x="3" y="26"/>
                      <a:pt x="3" y="26"/>
                      <a:pt x="3" y="27"/>
                    </a:cubicBezTo>
                    <a:cubicBezTo>
                      <a:pt x="3" y="27"/>
                      <a:pt x="3" y="27"/>
                      <a:pt x="4" y="27"/>
                    </a:cubicBezTo>
                    <a:cubicBezTo>
                      <a:pt x="5" y="27"/>
                      <a:pt x="7" y="27"/>
                      <a:pt x="8" y="29"/>
                    </a:cubicBezTo>
                    <a:cubicBezTo>
                      <a:pt x="8" y="30"/>
                      <a:pt x="8" y="31"/>
                      <a:pt x="7" y="33"/>
                    </a:cubicBezTo>
                    <a:cubicBezTo>
                      <a:pt x="6" y="34"/>
                      <a:pt x="6" y="34"/>
                      <a:pt x="6" y="34"/>
                    </a:cubicBezTo>
                    <a:cubicBezTo>
                      <a:pt x="6" y="34"/>
                      <a:pt x="6" y="34"/>
                      <a:pt x="6" y="34"/>
                    </a:cubicBezTo>
                    <a:cubicBezTo>
                      <a:pt x="6" y="35"/>
                      <a:pt x="7" y="35"/>
                      <a:pt x="8" y="37"/>
                    </a:cubicBezTo>
                    <a:cubicBezTo>
                      <a:pt x="8" y="37"/>
                      <a:pt x="9" y="37"/>
                      <a:pt x="9" y="37"/>
                    </a:cubicBezTo>
                    <a:cubicBezTo>
                      <a:pt x="9" y="37"/>
                      <a:pt x="9" y="37"/>
                      <a:pt x="9" y="37"/>
                    </a:cubicBezTo>
                    <a:cubicBezTo>
                      <a:pt x="10" y="37"/>
                      <a:pt x="11" y="37"/>
                      <a:pt x="11" y="37"/>
                    </a:cubicBezTo>
                    <a:cubicBezTo>
                      <a:pt x="11" y="37"/>
                      <a:pt x="11" y="37"/>
                      <a:pt x="11" y="37"/>
                    </a:cubicBezTo>
                    <a:cubicBezTo>
                      <a:pt x="12" y="38"/>
                      <a:pt x="12" y="38"/>
                      <a:pt x="12" y="38"/>
                    </a:cubicBezTo>
                    <a:cubicBezTo>
                      <a:pt x="12" y="38"/>
                      <a:pt x="12" y="38"/>
                      <a:pt x="12" y="38"/>
                    </a:cubicBezTo>
                    <a:cubicBezTo>
                      <a:pt x="12" y="38"/>
                      <a:pt x="13" y="39"/>
                      <a:pt x="14" y="39"/>
                    </a:cubicBezTo>
                    <a:cubicBezTo>
                      <a:pt x="14" y="39"/>
                      <a:pt x="14" y="39"/>
                      <a:pt x="14" y="39"/>
                    </a:cubicBezTo>
                    <a:cubicBezTo>
                      <a:pt x="15" y="39"/>
                      <a:pt x="15" y="38"/>
                      <a:pt x="16" y="38"/>
                    </a:cubicBezTo>
                    <a:cubicBezTo>
                      <a:pt x="16" y="38"/>
                      <a:pt x="16" y="38"/>
                      <a:pt x="16" y="38"/>
                    </a:cubicBezTo>
                    <a:cubicBezTo>
                      <a:pt x="18" y="38"/>
                      <a:pt x="19" y="40"/>
                      <a:pt x="20" y="41"/>
                    </a:cubicBezTo>
                    <a:cubicBezTo>
                      <a:pt x="21" y="41"/>
                      <a:pt x="21" y="41"/>
                      <a:pt x="21" y="41"/>
                    </a:cubicBezTo>
                    <a:cubicBezTo>
                      <a:pt x="20" y="42"/>
                      <a:pt x="20" y="42"/>
                      <a:pt x="20" y="42"/>
                    </a:cubicBezTo>
                    <a:cubicBezTo>
                      <a:pt x="20" y="44"/>
                      <a:pt x="17" y="46"/>
                      <a:pt x="15" y="47"/>
                    </a:cubicBezTo>
                    <a:cubicBezTo>
                      <a:pt x="14" y="47"/>
                      <a:pt x="14" y="47"/>
                      <a:pt x="14" y="47"/>
                    </a:cubicBezTo>
                    <a:cubicBezTo>
                      <a:pt x="14" y="47"/>
                      <a:pt x="14" y="47"/>
                      <a:pt x="13" y="47"/>
                    </a:cubicBezTo>
                    <a:cubicBezTo>
                      <a:pt x="13" y="47"/>
                      <a:pt x="13" y="47"/>
                      <a:pt x="12" y="47"/>
                    </a:cubicBezTo>
                    <a:cubicBezTo>
                      <a:pt x="12" y="47"/>
                      <a:pt x="11" y="47"/>
                      <a:pt x="10" y="47"/>
                    </a:cubicBezTo>
                    <a:cubicBezTo>
                      <a:pt x="10" y="47"/>
                      <a:pt x="10" y="47"/>
                      <a:pt x="10" y="47"/>
                    </a:cubicBezTo>
                    <a:cubicBezTo>
                      <a:pt x="10" y="47"/>
                      <a:pt x="10" y="47"/>
                      <a:pt x="10" y="47"/>
                    </a:cubicBezTo>
                    <a:cubicBezTo>
                      <a:pt x="11" y="49"/>
                      <a:pt x="12" y="51"/>
                      <a:pt x="12" y="51"/>
                    </a:cubicBezTo>
                    <a:cubicBezTo>
                      <a:pt x="12" y="53"/>
                      <a:pt x="12" y="53"/>
                      <a:pt x="12" y="53"/>
                    </a:cubicBezTo>
                    <a:cubicBezTo>
                      <a:pt x="20" y="54"/>
                      <a:pt x="20" y="54"/>
                      <a:pt x="20" y="54"/>
                    </a:cubicBezTo>
                    <a:cubicBezTo>
                      <a:pt x="21" y="59"/>
                      <a:pt x="21" y="59"/>
                      <a:pt x="21" y="59"/>
                    </a:cubicBezTo>
                    <a:cubicBezTo>
                      <a:pt x="21" y="62"/>
                      <a:pt x="21" y="62"/>
                      <a:pt x="21" y="62"/>
                    </a:cubicBezTo>
                    <a:cubicBezTo>
                      <a:pt x="20" y="66"/>
                      <a:pt x="20" y="66"/>
                      <a:pt x="20" y="66"/>
                    </a:cubicBezTo>
                    <a:cubicBezTo>
                      <a:pt x="18" y="69"/>
                      <a:pt x="18" y="69"/>
                      <a:pt x="18" y="69"/>
                    </a:cubicBezTo>
                    <a:cubicBezTo>
                      <a:pt x="18" y="69"/>
                      <a:pt x="18" y="70"/>
                      <a:pt x="18" y="71"/>
                    </a:cubicBezTo>
                    <a:cubicBezTo>
                      <a:pt x="18" y="71"/>
                      <a:pt x="18" y="72"/>
                      <a:pt x="17" y="73"/>
                    </a:cubicBezTo>
                    <a:cubicBezTo>
                      <a:pt x="17" y="75"/>
                      <a:pt x="17" y="75"/>
                      <a:pt x="17" y="75"/>
                    </a:cubicBezTo>
                    <a:cubicBezTo>
                      <a:pt x="16" y="75"/>
                      <a:pt x="16" y="75"/>
                      <a:pt x="16" y="75"/>
                    </a:cubicBezTo>
                    <a:cubicBezTo>
                      <a:pt x="16" y="75"/>
                      <a:pt x="16" y="75"/>
                      <a:pt x="16" y="75"/>
                    </a:cubicBezTo>
                    <a:cubicBezTo>
                      <a:pt x="17" y="76"/>
                      <a:pt x="17" y="79"/>
                      <a:pt x="17" y="81"/>
                    </a:cubicBezTo>
                    <a:cubicBezTo>
                      <a:pt x="17" y="81"/>
                      <a:pt x="17" y="81"/>
                      <a:pt x="17" y="81"/>
                    </a:cubicBezTo>
                    <a:cubicBezTo>
                      <a:pt x="18" y="81"/>
                      <a:pt x="18" y="81"/>
                      <a:pt x="18" y="81"/>
                    </a:cubicBezTo>
                    <a:cubicBezTo>
                      <a:pt x="19" y="81"/>
                      <a:pt x="19" y="81"/>
                      <a:pt x="19" y="81"/>
                    </a:cubicBezTo>
                    <a:cubicBezTo>
                      <a:pt x="21" y="81"/>
                      <a:pt x="22" y="81"/>
                      <a:pt x="23" y="82"/>
                    </a:cubicBezTo>
                    <a:cubicBezTo>
                      <a:pt x="25" y="83"/>
                      <a:pt x="25" y="84"/>
                      <a:pt x="25" y="84"/>
                    </a:cubicBezTo>
                    <a:cubicBezTo>
                      <a:pt x="25" y="85"/>
                      <a:pt x="25" y="85"/>
                      <a:pt x="26" y="85"/>
                    </a:cubicBezTo>
                    <a:cubicBezTo>
                      <a:pt x="26" y="85"/>
                      <a:pt x="26" y="85"/>
                      <a:pt x="26" y="85"/>
                    </a:cubicBezTo>
                    <a:cubicBezTo>
                      <a:pt x="27" y="85"/>
                      <a:pt x="27" y="85"/>
                      <a:pt x="27" y="85"/>
                    </a:cubicBezTo>
                    <a:cubicBezTo>
                      <a:pt x="28" y="85"/>
                      <a:pt x="30" y="87"/>
                      <a:pt x="30" y="88"/>
                    </a:cubicBezTo>
                    <a:cubicBezTo>
                      <a:pt x="30" y="88"/>
                      <a:pt x="30" y="88"/>
                      <a:pt x="30" y="88"/>
                    </a:cubicBezTo>
                    <a:cubicBezTo>
                      <a:pt x="30" y="88"/>
                      <a:pt x="30" y="88"/>
                      <a:pt x="31" y="88"/>
                    </a:cubicBezTo>
                    <a:cubicBezTo>
                      <a:pt x="32" y="89"/>
                      <a:pt x="33" y="89"/>
                      <a:pt x="34" y="90"/>
                    </a:cubicBezTo>
                    <a:cubicBezTo>
                      <a:pt x="34" y="91"/>
                      <a:pt x="34" y="92"/>
                      <a:pt x="34" y="93"/>
                    </a:cubicBezTo>
                    <a:cubicBezTo>
                      <a:pt x="34" y="94"/>
                      <a:pt x="33" y="94"/>
                      <a:pt x="33" y="94"/>
                    </a:cubicBezTo>
                    <a:cubicBezTo>
                      <a:pt x="32" y="95"/>
                      <a:pt x="32" y="96"/>
                      <a:pt x="30" y="97"/>
                    </a:cubicBezTo>
                    <a:cubicBezTo>
                      <a:pt x="26" y="97"/>
                      <a:pt x="26" y="97"/>
                      <a:pt x="26" y="97"/>
                    </a:cubicBezTo>
                    <a:cubicBezTo>
                      <a:pt x="26" y="98"/>
                      <a:pt x="26" y="98"/>
                      <a:pt x="26" y="98"/>
                    </a:cubicBezTo>
                    <a:cubicBezTo>
                      <a:pt x="27" y="99"/>
                      <a:pt x="28" y="100"/>
                      <a:pt x="29" y="100"/>
                    </a:cubicBezTo>
                    <a:cubicBezTo>
                      <a:pt x="29" y="101"/>
                      <a:pt x="30" y="102"/>
                      <a:pt x="30" y="102"/>
                    </a:cubicBezTo>
                    <a:cubicBezTo>
                      <a:pt x="33" y="106"/>
                      <a:pt x="33" y="106"/>
                      <a:pt x="33" y="106"/>
                    </a:cubicBezTo>
                    <a:cubicBezTo>
                      <a:pt x="33" y="106"/>
                      <a:pt x="33" y="106"/>
                      <a:pt x="33" y="106"/>
                    </a:cubicBezTo>
                    <a:cubicBezTo>
                      <a:pt x="34" y="107"/>
                      <a:pt x="34" y="108"/>
                      <a:pt x="34" y="111"/>
                    </a:cubicBezTo>
                    <a:cubicBezTo>
                      <a:pt x="34" y="114"/>
                      <a:pt x="32" y="114"/>
                      <a:pt x="31" y="114"/>
                    </a:cubicBezTo>
                    <a:cubicBezTo>
                      <a:pt x="31" y="114"/>
                      <a:pt x="31" y="114"/>
                      <a:pt x="31" y="114"/>
                    </a:cubicBezTo>
                    <a:cubicBezTo>
                      <a:pt x="30" y="114"/>
                      <a:pt x="30" y="114"/>
                      <a:pt x="30" y="114"/>
                    </a:cubicBezTo>
                    <a:cubicBezTo>
                      <a:pt x="29" y="114"/>
                      <a:pt x="29" y="114"/>
                      <a:pt x="29" y="114"/>
                    </a:cubicBezTo>
                    <a:cubicBezTo>
                      <a:pt x="28" y="114"/>
                      <a:pt x="28" y="114"/>
                      <a:pt x="27" y="114"/>
                    </a:cubicBezTo>
                    <a:cubicBezTo>
                      <a:pt x="27" y="114"/>
                      <a:pt x="27" y="114"/>
                      <a:pt x="27" y="114"/>
                    </a:cubicBezTo>
                    <a:cubicBezTo>
                      <a:pt x="26" y="115"/>
                      <a:pt x="26" y="115"/>
                      <a:pt x="26" y="115"/>
                    </a:cubicBezTo>
                    <a:cubicBezTo>
                      <a:pt x="28" y="116"/>
                      <a:pt x="28" y="116"/>
                      <a:pt x="28" y="116"/>
                    </a:cubicBezTo>
                    <a:cubicBezTo>
                      <a:pt x="27" y="116"/>
                      <a:pt x="27" y="116"/>
                      <a:pt x="27" y="116"/>
                    </a:cubicBezTo>
                    <a:cubicBezTo>
                      <a:pt x="28" y="117"/>
                      <a:pt x="28" y="117"/>
                      <a:pt x="28" y="117"/>
                    </a:cubicBezTo>
                    <a:cubicBezTo>
                      <a:pt x="28" y="117"/>
                      <a:pt x="28" y="117"/>
                      <a:pt x="28" y="117"/>
                    </a:cubicBezTo>
                    <a:cubicBezTo>
                      <a:pt x="28" y="117"/>
                      <a:pt x="28" y="117"/>
                      <a:pt x="29" y="118"/>
                    </a:cubicBezTo>
                    <a:cubicBezTo>
                      <a:pt x="29" y="118"/>
                      <a:pt x="29" y="118"/>
                      <a:pt x="29" y="118"/>
                    </a:cubicBezTo>
                    <a:cubicBezTo>
                      <a:pt x="30" y="118"/>
                      <a:pt x="30" y="118"/>
                      <a:pt x="30" y="118"/>
                    </a:cubicBezTo>
                    <a:cubicBezTo>
                      <a:pt x="30" y="118"/>
                      <a:pt x="31" y="119"/>
                      <a:pt x="31" y="119"/>
                    </a:cubicBezTo>
                    <a:cubicBezTo>
                      <a:pt x="32" y="120"/>
                      <a:pt x="32" y="120"/>
                      <a:pt x="32" y="120"/>
                    </a:cubicBezTo>
                    <a:cubicBezTo>
                      <a:pt x="32" y="120"/>
                      <a:pt x="32" y="120"/>
                      <a:pt x="32" y="120"/>
                    </a:cubicBezTo>
                    <a:cubicBezTo>
                      <a:pt x="32" y="120"/>
                      <a:pt x="33" y="120"/>
                      <a:pt x="33" y="120"/>
                    </a:cubicBezTo>
                    <a:cubicBezTo>
                      <a:pt x="33" y="120"/>
                      <a:pt x="33" y="120"/>
                      <a:pt x="33" y="120"/>
                    </a:cubicBezTo>
                    <a:cubicBezTo>
                      <a:pt x="35" y="120"/>
                      <a:pt x="35" y="122"/>
                      <a:pt x="35" y="123"/>
                    </a:cubicBezTo>
                    <a:cubicBezTo>
                      <a:pt x="35" y="123"/>
                      <a:pt x="36" y="123"/>
                      <a:pt x="36" y="123"/>
                    </a:cubicBezTo>
                    <a:cubicBezTo>
                      <a:pt x="36" y="123"/>
                      <a:pt x="37" y="123"/>
                      <a:pt x="37" y="124"/>
                    </a:cubicBezTo>
                    <a:cubicBezTo>
                      <a:pt x="39" y="125"/>
                      <a:pt x="39" y="125"/>
                      <a:pt x="39" y="125"/>
                    </a:cubicBezTo>
                    <a:cubicBezTo>
                      <a:pt x="39" y="125"/>
                      <a:pt x="39" y="126"/>
                      <a:pt x="39" y="126"/>
                    </a:cubicBezTo>
                    <a:cubicBezTo>
                      <a:pt x="40" y="125"/>
                      <a:pt x="40" y="125"/>
                      <a:pt x="41" y="125"/>
                    </a:cubicBezTo>
                    <a:cubicBezTo>
                      <a:pt x="42" y="125"/>
                      <a:pt x="42" y="125"/>
                      <a:pt x="42" y="125"/>
                    </a:cubicBezTo>
                    <a:cubicBezTo>
                      <a:pt x="43" y="126"/>
                      <a:pt x="43" y="126"/>
                      <a:pt x="43" y="126"/>
                    </a:cubicBezTo>
                    <a:cubicBezTo>
                      <a:pt x="43" y="126"/>
                      <a:pt x="44" y="127"/>
                      <a:pt x="44" y="127"/>
                    </a:cubicBezTo>
                    <a:cubicBezTo>
                      <a:pt x="44" y="127"/>
                      <a:pt x="44" y="127"/>
                      <a:pt x="44" y="127"/>
                    </a:cubicBezTo>
                    <a:cubicBezTo>
                      <a:pt x="44" y="127"/>
                      <a:pt x="44" y="127"/>
                      <a:pt x="44" y="127"/>
                    </a:cubicBezTo>
                    <a:cubicBezTo>
                      <a:pt x="45" y="127"/>
                      <a:pt x="45" y="127"/>
                      <a:pt x="45" y="127"/>
                    </a:cubicBezTo>
                    <a:cubicBezTo>
                      <a:pt x="46" y="126"/>
                      <a:pt x="47" y="126"/>
                      <a:pt x="48" y="126"/>
                    </a:cubicBezTo>
                    <a:cubicBezTo>
                      <a:pt x="48" y="126"/>
                      <a:pt x="48" y="126"/>
                      <a:pt x="48" y="126"/>
                    </a:cubicBezTo>
                    <a:cubicBezTo>
                      <a:pt x="49" y="126"/>
                      <a:pt x="49" y="126"/>
                      <a:pt x="50" y="126"/>
                    </a:cubicBezTo>
                    <a:cubicBezTo>
                      <a:pt x="50" y="126"/>
                      <a:pt x="50" y="126"/>
                      <a:pt x="50" y="126"/>
                    </a:cubicBezTo>
                    <a:cubicBezTo>
                      <a:pt x="51" y="128"/>
                      <a:pt x="51" y="128"/>
                      <a:pt x="51" y="128"/>
                    </a:cubicBezTo>
                    <a:cubicBezTo>
                      <a:pt x="51" y="128"/>
                      <a:pt x="53" y="128"/>
                      <a:pt x="53" y="128"/>
                    </a:cubicBezTo>
                    <a:cubicBezTo>
                      <a:pt x="53" y="128"/>
                      <a:pt x="54" y="129"/>
                      <a:pt x="56" y="131"/>
                    </a:cubicBezTo>
                    <a:cubicBezTo>
                      <a:pt x="57" y="131"/>
                      <a:pt x="57" y="131"/>
                      <a:pt x="57" y="131"/>
                    </a:cubicBezTo>
                    <a:cubicBezTo>
                      <a:pt x="57" y="131"/>
                      <a:pt x="57" y="131"/>
                      <a:pt x="57" y="131"/>
                    </a:cubicBezTo>
                    <a:cubicBezTo>
                      <a:pt x="58" y="131"/>
                      <a:pt x="58" y="131"/>
                      <a:pt x="58" y="131"/>
                    </a:cubicBezTo>
                    <a:cubicBezTo>
                      <a:pt x="59" y="131"/>
                      <a:pt x="60" y="132"/>
                      <a:pt x="60" y="132"/>
                    </a:cubicBezTo>
                    <a:cubicBezTo>
                      <a:pt x="62" y="132"/>
                      <a:pt x="63" y="133"/>
                      <a:pt x="63" y="134"/>
                    </a:cubicBezTo>
                    <a:cubicBezTo>
                      <a:pt x="64" y="134"/>
                      <a:pt x="64" y="135"/>
                      <a:pt x="65" y="135"/>
                    </a:cubicBezTo>
                    <a:cubicBezTo>
                      <a:pt x="66" y="136"/>
                      <a:pt x="67" y="137"/>
                      <a:pt x="67" y="137"/>
                    </a:cubicBezTo>
                    <a:cubicBezTo>
                      <a:pt x="68" y="138"/>
                      <a:pt x="68" y="138"/>
                      <a:pt x="68" y="138"/>
                    </a:cubicBezTo>
                    <a:cubicBezTo>
                      <a:pt x="68" y="138"/>
                      <a:pt x="68" y="138"/>
                      <a:pt x="68" y="138"/>
                    </a:cubicBezTo>
                    <a:cubicBezTo>
                      <a:pt x="69" y="137"/>
                      <a:pt x="69" y="137"/>
                      <a:pt x="69" y="137"/>
                    </a:cubicBezTo>
                    <a:cubicBezTo>
                      <a:pt x="67" y="134"/>
                      <a:pt x="67" y="134"/>
                      <a:pt x="67" y="134"/>
                    </a:cubicBezTo>
                    <a:cubicBezTo>
                      <a:pt x="72" y="130"/>
                      <a:pt x="72" y="130"/>
                      <a:pt x="72" y="130"/>
                    </a:cubicBezTo>
                    <a:cubicBezTo>
                      <a:pt x="73" y="126"/>
                      <a:pt x="73" y="126"/>
                      <a:pt x="73" y="126"/>
                    </a:cubicBezTo>
                    <a:cubicBezTo>
                      <a:pt x="73" y="126"/>
                      <a:pt x="73" y="126"/>
                      <a:pt x="73" y="126"/>
                    </a:cubicBezTo>
                    <a:cubicBezTo>
                      <a:pt x="73" y="126"/>
                      <a:pt x="72" y="125"/>
                      <a:pt x="71" y="124"/>
                    </a:cubicBezTo>
                    <a:cubicBezTo>
                      <a:pt x="70" y="123"/>
                      <a:pt x="70" y="122"/>
                      <a:pt x="71" y="122"/>
                    </a:cubicBezTo>
                    <a:cubicBezTo>
                      <a:pt x="71" y="121"/>
                      <a:pt x="72" y="121"/>
                      <a:pt x="72" y="121"/>
                    </a:cubicBezTo>
                    <a:cubicBezTo>
                      <a:pt x="73" y="120"/>
                      <a:pt x="73" y="120"/>
                      <a:pt x="74" y="120"/>
                    </a:cubicBezTo>
                    <a:cubicBezTo>
                      <a:pt x="75" y="119"/>
                      <a:pt x="76" y="119"/>
                      <a:pt x="76" y="118"/>
                    </a:cubicBezTo>
                    <a:cubicBezTo>
                      <a:pt x="78" y="117"/>
                      <a:pt x="79" y="119"/>
                      <a:pt x="79" y="119"/>
                    </a:cubicBezTo>
                    <a:cubicBezTo>
                      <a:pt x="79" y="119"/>
                      <a:pt x="79" y="122"/>
                      <a:pt x="81" y="122"/>
                    </a:cubicBezTo>
                    <a:cubicBezTo>
                      <a:pt x="82" y="123"/>
                      <a:pt x="83" y="123"/>
                      <a:pt x="83" y="123"/>
                    </a:cubicBezTo>
                    <a:cubicBezTo>
                      <a:pt x="86" y="123"/>
                      <a:pt x="86" y="123"/>
                      <a:pt x="86" y="123"/>
                    </a:cubicBezTo>
                    <a:cubicBezTo>
                      <a:pt x="90" y="126"/>
                      <a:pt x="90" y="126"/>
                      <a:pt x="90" y="126"/>
                    </a:cubicBezTo>
                    <a:cubicBezTo>
                      <a:pt x="90" y="126"/>
                      <a:pt x="91" y="127"/>
                      <a:pt x="91" y="127"/>
                    </a:cubicBezTo>
                    <a:cubicBezTo>
                      <a:pt x="92" y="128"/>
                      <a:pt x="93" y="130"/>
                      <a:pt x="93" y="131"/>
                    </a:cubicBezTo>
                    <a:cubicBezTo>
                      <a:pt x="99" y="133"/>
                      <a:pt x="99" y="133"/>
                      <a:pt x="99" y="133"/>
                    </a:cubicBezTo>
                    <a:cubicBezTo>
                      <a:pt x="100" y="136"/>
                      <a:pt x="100" y="136"/>
                      <a:pt x="100" y="136"/>
                    </a:cubicBezTo>
                    <a:cubicBezTo>
                      <a:pt x="100" y="136"/>
                      <a:pt x="103" y="136"/>
                      <a:pt x="104" y="136"/>
                    </a:cubicBezTo>
                    <a:cubicBezTo>
                      <a:pt x="106" y="137"/>
                      <a:pt x="107" y="138"/>
                      <a:pt x="107" y="138"/>
                    </a:cubicBezTo>
                    <a:cubicBezTo>
                      <a:pt x="107" y="138"/>
                      <a:pt x="107" y="138"/>
                      <a:pt x="107" y="138"/>
                    </a:cubicBezTo>
                    <a:cubicBezTo>
                      <a:pt x="108" y="137"/>
                      <a:pt x="108" y="137"/>
                      <a:pt x="108" y="137"/>
                    </a:cubicBezTo>
                    <a:cubicBezTo>
                      <a:pt x="113" y="138"/>
                      <a:pt x="113" y="138"/>
                      <a:pt x="113" y="138"/>
                    </a:cubicBezTo>
                    <a:cubicBezTo>
                      <a:pt x="113" y="139"/>
                      <a:pt x="113" y="139"/>
                      <a:pt x="112" y="140"/>
                    </a:cubicBezTo>
                    <a:cubicBezTo>
                      <a:pt x="111" y="140"/>
                      <a:pt x="111" y="142"/>
                      <a:pt x="112" y="143"/>
                    </a:cubicBezTo>
                    <a:cubicBezTo>
                      <a:pt x="112" y="144"/>
                      <a:pt x="112" y="145"/>
                      <a:pt x="111" y="146"/>
                    </a:cubicBezTo>
                    <a:cubicBezTo>
                      <a:pt x="111" y="147"/>
                      <a:pt x="110" y="147"/>
                      <a:pt x="109" y="147"/>
                    </a:cubicBezTo>
                    <a:cubicBezTo>
                      <a:pt x="108" y="147"/>
                      <a:pt x="109" y="148"/>
                      <a:pt x="109" y="149"/>
                    </a:cubicBezTo>
                    <a:cubicBezTo>
                      <a:pt x="109" y="149"/>
                      <a:pt x="109" y="150"/>
                      <a:pt x="109" y="150"/>
                    </a:cubicBezTo>
                    <a:cubicBezTo>
                      <a:pt x="110" y="151"/>
                      <a:pt x="110" y="151"/>
                      <a:pt x="109" y="152"/>
                    </a:cubicBezTo>
                    <a:cubicBezTo>
                      <a:pt x="108" y="153"/>
                      <a:pt x="107" y="154"/>
                      <a:pt x="107" y="154"/>
                    </a:cubicBezTo>
                    <a:cubicBezTo>
                      <a:pt x="107" y="154"/>
                      <a:pt x="107" y="154"/>
                      <a:pt x="107" y="154"/>
                    </a:cubicBezTo>
                    <a:cubicBezTo>
                      <a:pt x="109" y="156"/>
                      <a:pt x="109" y="156"/>
                      <a:pt x="109" y="156"/>
                    </a:cubicBezTo>
                    <a:cubicBezTo>
                      <a:pt x="109" y="156"/>
                      <a:pt x="109" y="156"/>
                      <a:pt x="109" y="156"/>
                    </a:cubicBezTo>
                    <a:cubicBezTo>
                      <a:pt x="109" y="156"/>
                      <a:pt x="111" y="156"/>
                      <a:pt x="112" y="156"/>
                    </a:cubicBezTo>
                    <a:cubicBezTo>
                      <a:pt x="112" y="157"/>
                      <a:pt x="112" y="157"/>
                      <a:pt x="112" y="157"/>
                    </a:cubicBezTo>
                    <a:cubicBezTo>
                      <a:pt x="112" y="157"/>
                      <a:pt x="112" y="157"/>
                      <a:pt x="112" y="157"/>
                    </a:cubicBezTo>
                    <a:cubicBezTo>
                      <a:pt x="112" y="156"/>
                      <a:pt x="112" y="156"/>
                      <a:pt x="112" y="156"/>
                    </a:cubicBezTo>
                    <a:cubicBezTo>
                      <a:pt x="112" y="156"/>
                      <a:pt x="113" y="156"/>
                      <a:pt x="113" y="156"/>
                    </a:cubicBezTo>
                    <a:cubicBezTo>
                      <a:pt x="113" y="155"/>
                      <a:pt x="115" y="153"/>
                      <a:pt x="115" y="153"/>
                    </a:cubicBezTo>
                    <a:cubicBezTo>
                      <a:pt x="117" y="153"/>
                      <a:pt x="117" y="153"/>
                      <a:pt x="117" y="153"/>
                    </a:cubicBezTo>
                    <a:cubicBezTo>
                      <a:pt x="119" y="151"/>
                      <a:pt x="119" y="151"/>
                      <a:pt x="119" y="151"/>
                    </a:cubicBezTo>
                    <a:cubicBezTo>
                      <a:pt x="119" y="151"/>
                      <a:pt x="121" y="151"/>
                      <a:pt x="121" y="151"/>
                    </a:cubicBezTo>
                    <a:cubicBezTo>
                      <a:pt x="122" y="151"/>
                      <a:pt x="123" y="151"/>
                      <a:pt x="124" y="151"/>
                    </a:cubicBezTo>
                    <a:cubicBezTo>
                      <a:pt x="125" y="151"/>
                      <a:pt x="125" y="150"/>
                      <a:pt x="125" y="150"/>
                    </a:cubicBezTo>
                    <a:cubicBezTo>
                      <a:pt x="125" y="150"/>
                      <a:pt x="127" y="149"/>
                      <a:pt x="129" y="148"/>
                    </a:cubicBezTo>
                    <a:cubicBezTo>
                      <a:pt x="130" y="148"/>
                      <a:pt x="131" y="148"/>
                      <a:pt x="131" y="148"/>
                    </a:cubicBezTo>
                    <a:cubicBezTo>
                      <a:pt x="131" y="148"/>
                      <a:pt x="132" y="148"/>
                      <a:pt x="133" y="148"/>
                    </a:cubicBezTo>
                    <a:cubicBezTo>
                      <a:pt x="133" y="148"/>
                      <a:pt x="134" y="148"/>
                      <a:pt x="134" y="148"/>
                    </a:cubicBezTo>
                    <a:cubicBezTo>
                      <a:pt x="135" y="148"/>
                      <a:pt x="135" y="147"/>
                      <a:pt x="135" y="147"/>
                    </a:cubicBezTo>
                    <a:cubicBezTo>
                      <a:pt x="137" y="142"/>
                      <a:pt x="137" y="142"/>
                      <a:pt x="137" y="142"/>
                    </a:cubicBezTo>
                    <a:cubicBezTo>
                      <a:pt x="137" y="142"/>
                      <a:pt x="136" y="140"/>
                      <a:pt x="136" y="140"/>
                    </a:cubicBezTo>
                    <a:cubicBezTo>
                      <a:pt x="136" y="140"/>
                      <a:pt x="135" y="139"/>
                      <a:pt x="133" y="139"/>
                    </a:cubicBezTo>
                    <a:cubicBezTo>
                      <a:pt x="133" y="131"/>
                      <a:pt x="133" y="131"/>
                      <a:pt x="133" y="131"/>
                    </a:cubicBezTo>
                    <a:cubicBezTo>
                      <a:pt x="131" y="128"/>
                      <a:pt x="131" y="128"/>
                      <a:pt x="131" y="128"/>
                    </a:cubicBezTo>
                    <a:cubicBezTo>
                      <a:pt x="131" y="127"/>
                      <a:pt x="133" y="126"/>
                      <a:pt x="133" y="126"/>
                    </a:cubicBezTo>
                    <a:cubicBezTo>
                      <a:pt x="133" y="125"/>
                      <a:pt x="134" y="124"/>
                      <a:pt x="135" y="124"/>
                    </a:cubicBezTo>
                    <a:cubicBezTo>
                      <a:pt x="138" y="124"/>
                      <a:pt x="138" y="124"/>
                      <a:pt x="138" y="124"/>
                    </a:cubicBezTo>
                    <a:cubicBezTo>
                      <a:pt x="139" y="123"/>
                      <a:pt x="140" y="123"/>
                      <a:pt x="140" y="122"/>
                    </a:cubicBezTo>
                    <a:cubicBezTo>
                      <a:pt x="140" y="122"/>
                      <a:pt x="140" y="120"/>
                      <a:pt x="140" y="119"/>
                    </a:cubicBezTo>
                    <a:cubicBezTo>
                      <a:pt x="140" y="118"/>
                      <a:pt x="141" y="116"/>
                      <a:pt x="142" y="115"/>
                    </a:cubicBezTo>
                    <a:cubicBezTo>
                      <a:pt x="142" y="115"/>
                      <a:pt x="144" y="113"/>
                      <a:pt x="145" y="112"/>
                    </a:cubicBezTo>
                    <a:cubicBezTo>
                      <a:pt x="145" y="111"/>
                      <a:pt x="146" y="108"/>
                      <a:pt x="146" y="107"/>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48" name="Freeform 12"/>
              <p:cNvSpPr>
                <a:spLocks/>
              </p:cNvSpPr>
              <p:nvPr/>
            </p:nvSpPr>
            <p:spPr bwMode="auto">
              <a:xfrm>
                <a:off x="3092" y="2831"/>
                <a:ext cx="16" cy="8"/>
              </a:xfrm>
              <a:custGeom>
                <a:avLst/>
                <a:gdLst>
                  <a:gd name="T0" fmla="*/ 7 w 8"/>
                  <a:gd name="T1" fmla="*/ 0 h 4"/>
                  <a:gd name="T2" fmla="*/ 5 w 8"/>
                  <a:gd name="T3" fmla="*/ 0 h 4"/>
                  <a:gd name="T4" fmla="*/ 4 w 8"/>
                  <a:gd name="T5" fmla="*/ 0 h 4"/>
                  <a:gd name="T6" fmla="*/ 1 w 8"/>
                  <a:gd name="T7" fmla="*/ 1 h 4"/>
                  <a:gd name="T8" fmla="*/ 1 w 8"/>
                  <a:gd name="T9" fmla="*/ 2 h 4"/>
                  <a:gd name="T10" fmla="*/ 3 w 8"/>
                  <a:gd name="T11" fmla="*/ 3 h 4"/>
                  <a:gd name="T12" fmla="*/ 4 w 8"/>
                  <a:gd name="T13" fmla="*/ 4 h 4"/>
                  <a:gd name="T14" fmla="*/ 7 w 8"/>
                  <a:gd name="T15" fmla="*/ 2 h 4"/>
                  <a:gd name="T16" fmla="*/ 8 w 8"/>
                  <a:gd name="T17" fmla="*/ 1 h 4"/>
                  <a:gd name="T18" fmla="*/ 7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7" y="0"/>
                    </a:moveTo>
                    <a:cubicBezTo>
                      <a:pt x="6" y="0"/>
                      <a:pt x="5" y="0"/>
                      <a:pt x="5" y="0"/>
                    </a:cubicBezTo>
                    <a:cubicBezTo>
                      <a:pt x="5" y="0"/>
                      <a:pt x="4" y="0"/>
                      <a:pt x="4" y="0"/>
                    </a:cubicBezTo>
                    <a:cubicBezTo>
                      <a:pt x="4" y="0"/>
                      <a:pt x="2" y="0"/>
                      <a:pt x="1" y="1"/>
                    </a:cubicBezTo>
                    <a:cubicBezTo>
                      <a:pt x="0" y="1"/>
                      <a:pt x="1" y="2"/>
                      <a:pt x="1" y="2"/>
                    </a:cubicBezTo>
                    <a:cubicBezTo>
                      <a:pt x="1" y="2"/>
                      <a:pt x="2" y="3"/>
                      <a:pt x="3" y="3"/>
                    </a:cubicBezTo>
                    <a:cubicBezTo>
                      <a:pt x="4" y="4"/>
                      <a:pt x="4" y="4"/>
                      <a:pt x="4" y="4"/>
                    </a:cubicBezTo>
                    <a:cubicBezTo>
                      <a:pt x="4" y="4"/>
                      <a:pt x="6" y="3"/>
                      <a:pt x="7" y="2"/>
                    </a:cubicBezTo>
                    <a:cubicBezTo>
                      <a:pt x="7" y="1"/>
                      <a:pt x="7" y="2"/>
                      <a:pt x="8" y="1"/>
                    </a:cubicBezTo>
                    <a:cubicBezTo>
                      <a:pt x="8" y="1"/>
                      <a:pt x="7" y="0"/>
                      <a:pt x="7"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49" name="Freeform 13"/>
              <p:cNvSpPr>
                <a:spLocks/>
              </p:cNvSpPr>
              <p:nvPr/>
            </p:nvSpPr>
            <p:spPr bwMode="auto">
              <a:xfrm>
                <a:off x="2973" y="2670"/>
                <a:ext cx="20" cy="52"/>
              </a:xfrm>
              <a:custGeom>
                <a:avLst/>
                <a:gdLst>
                  <a:gd name="T0" fmla="*/ 7 w 10"/>
                  <a:gd name="T1" fmla="*/ 22 h 26"/>
                  <a:gd name="T2" fmla="*/ 5 w 10"/>
                  <a:gd name="T3" fmla="*/ 19 h 26"/>
                  <a:gd name="T4" fmla="*/ 4 w 10"/>
                  <a:gd name="T5" fmla="*/ 16 h 26"/>
                  <a:gd name="T6" fmla="*/ 6 w 10"/>
                  <a:gd name="T7" fmla="*/ 18 h 26"/>
                  <a:gd name="T8" fmla="*/ 8 w 10"/>
                  <a:gd name="T9" fmla="*/ 17 h 26"/>
                  <a:gd name="T10" fmla="*/ 6 w 10"/>
                  <a:gd name="T11" fmla="*/ 13 h 26"/>
                  <a:gd name="T12" fmla="*/ 5 w 10"/>
                  <a:gd name="T13" fmla="*/ 11 h 26"/>
                  <a:gd name="T14" fmla="*/ 5 w 10"/>
                  <a:gd name="T15" fmla="*/ 9 h 26"/>
                  <a:gd name="T16" fmla="*/ 4 w 10"/>
                  <a:gd name="T17" fmla="*/ 7 h 26"/>
                  <a:gd name="T18" fmla="*/ 4 w 10"/>
                  <a:gd name="T19" fmla="*/ 5 h 26"/>
                  <a:gd name="T20" fmla="*/ 4 w 10"/>
                  <a:gd name="T21" fmla="*/ 3 h 26"/>
                  <a:gd name="T22" fmla="*/ 7 w 10"/>
                  <a:gd name="T23" fmla="*/ 3 h 26"/>
                  <a:gd name="T24" fmla="*/ 5 w 10"/>
                  <a:gd name="T25" fmla="*/ 2 h 26"/>
                  <a:gd name="T26" fmla="*/ 3 w 10"/>
                  <a:gd name="T27" fmla="*/ 2 h 26"/>
                  <a:gd name="T28" fmla="*/ 2 w 10"/>
                  <a:gd name="T29" fmla="*/ 0 h 26"/>
                  <a:gd name="T30" fmla="*/ 1 w 10"/>
                  <a:gd name="T31" fmla="*/ 1 h 26"/>
                  <a:gd name="T32" fmla="*/ 1 w 10"/>
                  <a:gd name="T33" fmla="*/ 3 h 26"/>
                  <a:gd name="T34" fmla="*/ 2 w 10"/>
                  <a:gd name="T35" fmla="*/ 6 h 26"/>
                  <a:gd name="T36" fmla="*/ 0 w 10"/>
                  <a:gd name="T37" fmla="*/ 5 h 26"/>
                  <a:gd name="T38" fmla="*/ 1 w 10"/>
                  <a:gd name="T39" fmla="*/ 7 h 26"/>
                  <a:gd name="T40" fmla="*/ 1 w 10"/>
                  <a:gd name="T41" fmla="*/ 10 h 26"/>
                  <a:gd name="T42" fmla="*/ 2 w 10"/>
                  <a:gd name="T43" fmla="*/ 12 h 26"/>
                  <a:gd name="T44" fmla="*/ 4 w 10"/>
                  <a:gd name="T45" fmla="*/ 13 h 26"/>
                  <a:gd name="T46" fmla="*/ 2 w 10"/>
                  <a:gd name="T47" fmla="*/ 14 h 26"/>
                  <a:gd name="T48" fmla="*/ 2 w 10"/>
                  <a:gd name="T49" fmla="*/ 17 h 26"/>
                  <a:gd name="T50" fmla="*/ 3 w 10"/>
                  <a:gd name="T51" fmla="*/ 18 h 26"/>
                  <a:gd name="T52" fmla="*/ 3 w 10"/>
                  <a:gd name="T53" fmla="*/ 19 h 26"/>
                  <a:gd name="T54" fmla="*/ 4 w 10"/>
                  <a:gd name="T55" fmla="*/ 20 h 26"/>
                  <a:gd name="T56" fmla="*/ 5 w 10"/>
                  <a:gd name="T57" fmla="*/ 21 h 26"/>
                  <a:gd name="T58" fmla="*/ 8 w 10"/>
                  <a:gd name="T59" fmla="*/ 24 h 26"/>
                  <a:gd name="T60" fmla="*/ 9 w 10"/>
                  <a:gd name="T61" fmla="*/ 25 h 26"/>
                  <a:gd name="T62" fmla="*/ 8 w 10"/>
                  <a:gd name="T6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26">
                    <a:moveTo>
                      <a:pt x="8" y="23"/>
                    </a:moveTo>
                    <a:cubicBezTo>
                      <a:pt x="8" y="22"/>
                      <a:pt x="7" y="22"/>
                      <a:pt x="7" y="22"/>
                    </a:cubicBezTo>
                    <a:cubicBezTo>
                      <a:pt x="7" y="22"/>
                      <a:pt x="6" y="21"/>
                      <a:pt x="5" y="20"/>
                    </a:cubicBezTo>
                    <a:cubicBezTo>
                      <a:pt x="5" y="19"/>
                      <a:pt x="5" y="19"/>
                      <a:pt x="5" y="19"/>
                    </a:cubicBezTo>
                    <a:cubicBezTo>
                      <a:pt x="5" y="19"/>
                      <a:pt x="4" y="18"/>
                      <a:pt x="4" y="18"/>
                    </a:cubicBezTo>
                    <a:cubicBezTo>
                      <a:pt x="4" y="18"/>
                      <a:pt x="4" y="17"/>
                      <a:pt x="4" y="16"/>
                    </a:cubicBezTo>
                    <a:cubicBezTo>
                      <a:pt x="5" y="16"/>
                      <a:pt x="5" y="17"/>
                      <a:pt x="5" y="17"/>
                    </a:cubicBezTo>
                    <a:cubicBezTo>
                      <a:pt x="5" y="17"/>
                      <a:pt x="6" y="18"/>
                      <a:pt x="6" y="18"/>
                    </a:cubicBezTo>
                    <a:cubicBezTo>
                      <a:pt x="7" y="19"/>
                      <a:pt x="7" y="18"/>
                      <a:pt x="7" y="18"/>
                    </a:cubicBezTo>
                    <a:cubicBezTo>
                      <a:pt x="7" y="18"/>
                      <a:pt x="8" y="17"/>
                      <a:pt x="8" y="17"/>
                    </a:cubicBezTo>
                    <a:cubicBezTo>
                      <a:pt x="8" y="16"/>
                      <a:pt x="7" y="15"/>
                      <a:pt x="6" y="15"/>
                    </a:cubicBezTo>
                    <a:cubicBezTo>
                      <a:pt x="6" y="15"/>
                      <a:pt x="6" y="13"/>
                      <a:pt x="6" y="13"/>
                    </a:cubicBezTo>
                    <a:cubicBezTo>
                      <a:pt x="6" y="12"/>
                      <a:pt x="6" y="12"/>
                      <a:pt x="6" y="12"/>
                    </a:cubicBezTo>
                    <a:cubicBezTo>
                      <a:pt x="5" y="11"/>
                      <a:pt x="5" y="11"/>
                      <a:pt x="5" y="11"/>
                    </a:cubicBezTo>
                    <a:cubicBezTo>
                      <a:pt x="5" y="11"/>
                      <a:pt x="5" y="10"/>
                      <a:pt x="5" y="10"/>
                    </a:cubicBezTo>
                    <a:cubicBezTo>
                      <a:pt x="5" y="10"/>
                      <a:pt x="5" y="9"/>
                      <a:pt x="5" y="9"/>
                    </a:cubicBezTo>
                    <a:cubicBezTo>
                      <a:pt x="5" y="8"/>
                      <a:pt x="5" y="8"/>
                      <a:pt x="5" y="8"/>
                    </a:cubicBezTo>
                    <a:cubicBezTo>
                      <a:pt x="5" y="8"/>
                      <a:pt x="4" y="7"/>
                      <a:pt x="4" y="7"/>
                    </a:cubicBezTo>
                    <a:cubicBezTo>
                      <a:pt x="4" y="6"/>
                      <a:pt x="4" y="6"/>
                      <a:pt x="4" y="5"/>
                    </a:cubicBezTo>
                    <a:cubicBezTo>
                      <a:pt x="5" y="5"/>
                      <a:pt x="4" y="5"/>
                      <a:pt x="4" y="5"/>
                    </a:cubicBezTo>
                    <a:cubicBezTo>
                      <a:pt x="4" y="4"/>
                      <a:pt x="4" y="3"/>
                      <a:pt x="4" y="3"/>
                    </a:cubicBezTo>
                    <a:cubicBezTo>
                      <a:pt x="4" y="2"/>
                      <a:pt x="4" y="3"/>
                      <a:pt x="4" y="3"/>
                    </a:cubicBezTo>
                    <a:cubicBezTo>
                      <a:pt x="4" y="3"/>
                      <a:pt x="5" y="4"/>
                      <a:pt x="6" y="4"/>
                    </a:cubicBezTo>
                    <a:cubicBezTo>
                      <a:pt x="6" y="4"/>
                      <a:pt x="7" y="3"/>
                      <a:pt x="7" y="3"/>
                    </a:cubicBezTo>
                    <a:cubicBezTo>
                      <a:pt x="7" y="2"/>
                      <a:pt x="6" y="2"/>
                      <a:pt x="6" y="2"/>
                    </a:cubicBezTo>
                    <a:cubicBezTo>
                      <a:pt x="6" y="2"/>
                      <a:pt x="5" y="2"/>
                      <a:pt x="5" y="2"/>
                    </a:cubicBezTo>
                    <a:cubicBezTo>
                      <a:pt x="5" y="2"/>
                      <a:pt x="4" y="2"/>
                      <a:pt x="4" y="2"/>
                    </a:cubicBezTo>
                    <a:cubicBezTo>
                      <a:pt x="3" y="2"/>
                      <a:pt x="4" y="2"/>
                      <a:pt x="3" y="2"/>
                    </a:cubicBezTo>
                    <a:cubicBezTo>
                      <a:pt x="3" y="2"/>
                      <a:pt x="3" y="2"/>
                      <a:pt x="3" y="1"/>
                    </a:cubicBezTo>
                    <a:cubicBezTo>
                      <a:pt x="2" y="1"/>
                      <a:pt x="2" y="0"/>
                      <a:pt x="2" y="0"/>
                    </a:cubicBezTo>
                    <a:cubicBezTo>
                      <a:pt x="2" y="0"/>
                      <a:pt x="1" y="0"/>
                      <a:pt x="1" y="0"/>
                    </a:cubicBezTo>
                    <a:cubicBezTo>
                      <a:pt x="1" y="0"/>
                      <a:pt x="1" y="1"/>
                      <a:pt x="1" y="1"/>
                    </a:cubicBezTo>
                    <a:cubicBezTo>
                      <a:pt x="1" y="1"/>
                      <a:pt x="1" y="2"/>
                      <a:pt x="1" y="2"/>
                    </a:cubicBezTo>
                    <a:cubicBezTo>
                      <a:pt x="1" y="3"/>
                      <a:pt x="1" y="3"/>
                      <a:pt x="1" y="3"/>
                    </a:cubicBezTo>
                    <a:cubicBezTo>
                      <a:pt x="1" y="3"/>
                      <a:pt x="2" y="3"/>
                      <a:pt x="2" y="4"/>
                    </a:cubicBezTo>
                    <a:cubicBezTo>
                      <a:pt x="3" y="4"/>
                      <a:pt x="2" y="5"/>
                      <a:pt x="2" y="6"/>
                    </a:cubicBezTo>
                    <a:cubicBezTo>
                      <a:pt x="2" y="6"/>
                      <a:pt x="2" y="5"/>
                      <a:pt x="1" y="5"/>
                    </a:cubicBezTo>
                    <a:cubicBezTo>
                      <a:pt x="1" y="5"/>
                      <a:pt x="0" y="5"/>
                      <a:pt x="0" y="5"/>
                    </a:cubicBezTo>
                    <a:cubicBezTo>
                      <a:pt x="0" y="5"/>
                      <a:pt x="0" y="6"/>
                      <a:pt x="0" y="6"/>
                    </a:cubicBezTo>
                    <a:cubicBezTo>
                      <a:pt x="0" y="7"/>
                      <a:pt x="0" y="7"/>
                      <a:pt x="1" y="7"/>
                    </a:cubicBezTo>
                    <a:cubicBezTo>
                      <a:pt x="1" y="8"/>
                      <a:pt x="1" y="8"/>
                      <a:pt x="1" y="8"/>
                    </a:cubicBezTo>
                    <a:cubicBezTo>
                      <a:pt x="1" y="8"/>
                      <a:pt x="1" y="9"/>
                      <a:pt x="1" y="10"/>
                    </a:cubicBezTo>
                    <a:cubicBezTo>
                      <a:pt x="2" y="10"/>
                      <a:pt x="2" y="10"/>
                      <a:pt x="2" y="11"/>
                    </a:cubicBezTo>
                    <a:cubicBezTo>
                      <a:pt x="2" y="11"/>
                      <a:pt x="2" y="12"/>
                      <a:pt x="2" y="12"/>
                    </a:cubicBezTo>
                    <a:cubicBezTo>
                      <a:pt x="2" y="12"/>
                      <a:pt x="3" y="13"/>
                      <a:pt x="3" y="13"/>
                    </a:cubicBezTo>
                    <a:cubicBezTo>
                      <a:pt x="3" y="13"/>
                      <a:pt x="4" y="13"/>
                      <a:pt x="4" y="13"/>
                    </a:cubicBezTo>
                    <a:cubicBezTo>
                      <a:pt x="3" y="15"/>
                      <a:pt x="3" y="15"/>
                      <a:pt x="3" y="15"/>
                    </a:cubicBezTo>
                    <a:cubicBezTo>
                      <a:pt x="2" y="14"/>
                      <a:pt x="2" y="14"/>
                      <a:pt x="2" y="14"/>
                    </a:cubicBezTo>
                    <a:cubicBezTo>
                      <a:pt x="2" y="14"/>
                      <a:pt x="2" y="15"/>
                      <a:pt x="2" y="16"/>
                    </a:cubicBezTo>
                    <a:cubicBezTo>
                      <a:pt x="2" y="16"/>
                      <a:pt x="2" y="16"/>
                      <a:pt x="2" y="17"/>
                    </a:cubicBezTo>
                    <a:cubicBezTo>
                      <a:pt x="2" y="17"/>
                      <a:pt x="2" y="17"/>
                      <a:pt x="3" y="17"/>
                    </a:cubicBezTo>
                    <a:cubicBezTo>
                      <a:pt x="3" y="17"/>
                      <a:pt x="3" y="17"/>
                      <a:pt x="3" y="18"/>
                    </a:cubicBezTo>
                    <a:cubicBezTo>
                      <a:pt x="3" y="18"/>
                      <a:pt x="4" y="19"/>
                      <a:pt x="4" y="19"/>
                    </a:cubicBezTo>
                    <a:cubicBezTo>
                      <a:pt x="4" y="19"/>
                      <a:pt x="3" y="19"/>
                      <a:pt x="3" y="19"/>
                    </a:cubicBezTo>
                    <a:cubicBezTo>
                      <a:pt x="2" y="19"/>
                      <a:pt x="2" y="20"/>
                      <a:pt x="2" y="20"/>
                    </a:cubicBezTo>
                    <a:cubicBezTo>
                      <a:pt x="2" y="20"/>
                      <a:pt x="4" y="20"/>
                      <a:pt x="4" y="20"/>
                    </a:cubicBezTo>
                    <a:cubicBezTo>
                      <a:pt x="4" y="20"/>
                      <a:pt x="5" y="20"/>
                      <a:pt x="5" y="20"/>
                    </a:cubicBezTo>
                    <a:cubicBezTo>
                      <a:pt x="5" y="20"/>
                      <a:pt x="5" y="21"/>
                      <a:pt x="5" y="21"/>
                    </a:cubicBezTo>
                    <a:cubicBezTo>
                      <a:pt x="5" y="21"/>
                      <a:pt x="6" y="22"/>
                      <a:pt x="7" y="22"/>
                    </a:cubicBezTo>
                    <a:cubicBezTo>
                      <a:pt x="7" y="22"/>
                      <a:pt x="7" y="24"/>
                      <a:pt x="8" y="24"/>
                    </a:cubicBezTo>
                    <a:cubicBezTo>
                      <a:pt x="8" y="25"/>
                      <a:pt x="8" y="25"/>
                      <a:pt x="9" y="25"/>
                    </a:cubicBezTo>
                    <a:cubicBezTo>
                      <a:pt x="9" y="26"/>
                      <a:pt x="9" y="25"/>
                      <a:pt x="9" y="25"/>
                    </a:cubicBezTo>
                    <a:cubicBezTo>
                      <a:pt x="10" y="25"/>
                      <a:pt x="9" y="24"/>
                      <a:pt x="9" y="24"/>
                    </a:cubicBezTo>
                    <a:cubicBezTo>
                      <a:pt x="9" y="23"/>
                      <a:pt x="9" y="23"/>
                      <a:pt x="8" y="2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0" name="Freeform 14"/>
              <p:cNvSpPr>
                <a:spLocks/>
              </p:cNvSpPr>
              <p:nvPr/>
            </p:nvSpPr>
            <p:spPr bwMode="auto">
              <a:xfrm>
                <a:off x="3092" y="2839"/>
                <a:ext cx="4" cy="4"/>
              </a:xfrm>
              <a:custGeom>
                <a:avLst/>
                <a:gdLst>
                  <a:gd name="T0" fmla="*/ 1 w 2"/>
                  <a:gd name="T1" fmla="*/ 0 h 2"/>
                  <a:gd name="T2" fmla="*/ 0 w 2"/>
                  <a:gd name="T3" fmla="*/ 2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2"/>
                      <a:pt x="0" y="2"/>
                    </a:cubicBezTo>
                    <a:cubicBezTo>
                      <a:pt x="0" y="2"/>
                      <a:pt x="1" y="2"/>
                      <a:pt x="1" y="2"/>
                    </a:cubicBezTo>
                    <a:cubicBezTo>
                      <a:pt x="1" y="2"/>
                      <a:pt x="2" y="1"/>
                      <a:pt x="2" y="1"/>
                    </a:cubicBezTo>
                    <a:cubicBezTo>
                      <a:pt x="2" y="0"/>
                      <a:pt x="1" y="0"/>
                      <a:pt x="1"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1" name="Freeform 15"/>
              <p:cNvSpPr>
                <a:spLocks/>
              </p:cNvSpPr>
              <p:nvPr/>
            </p:nvSpPr>
            <p:spPr bwMode="auto">
              <a:xfrm>
                <a:off x="3100" y="2797"/>
                <a:ext cx="44" cy="12"/>
              </a:xfrm>
              <a:custGeom>
                <a:avLst/>
                <a:gdLst>
                  <a:gd name="T0" fmla="*/ 6 w 22"/>
                  <a:gd name="T1" fmla="*/ 3 h 6"/>
                  <a:gd name="T2" fmla="*/ 4 w 22"/>
                  <a:gd name="T3" fmla="*/ 2 h 6"/>
                  <a:gd name="T4" fmla="*/ 2 w 22"/>
                  <a:gd name="T5" fmla="*/ 0 h 6"/>
                  <a:gd name="T6" fmla="*/ 0 w 22"/>
                  <a:gd name="T7" fmla="*/ 1 h 6"/>
                  <a:gd name="T8" fmla="*/ 1 w 22"/>
                  <a:gd name="T9" fmla="*/ 2 h 6"/>
                  <a:gd name="T10" fmla="*/ 3 w 22"/>
                  <a:gd name="T11" fmla="*/ 2 h 6"/>
                  <a:gd name="T12" fmla="*/ 6 w 22"/>
                  <a:gd name="T13" fmla="*/ 4 h 6"/>
                  <a:gd name="T14" fmla="*/ 8 w 22"/>
                  <a:gd name="T15" fmla="*/ 5 h 6"/>
                  <a:gd name="T16" fmla="*/ 11 w 22"/>
                  <a:gd name="T17" fmla="*/ 5 h 6"/>
                  <a:gd name="T18" fmla="*/ 12 w 22"/>
                  <a:gd name="T19" fmla="*/ 6 h 6"/>
                  <a:gd name="T20" fmla="*/ 16 w 22"/>
                  <a:gd name="T21" fmla="*/ 5 h 6"/>
                  <a:gd name="T22" fmla="*/ 18 w 22"/>
                  <a:gd name="T23" fmla="*/ 5 h 6"/>
                  <a:gd name="T24" fmla="*/ 21 w 22"/>
                  <a:gd name="T25" fmla="*/ 4 h 6"/>
                  <a:gd name="T26" fmla="*/ 21 w 22"/>
                  <a:gd name="T27" fmla="*/ 2 h 6"/>
                  <a:gd name="T28" fmla="*/ 19 w 22"/>
                  <a:gd name="T29" fmla="*/ 1 h 6"/>
                  <a:gd name="T30" fmla="*/ 17 w 22"/>
                  <a:gd name="T31" fmla="*/ 1 h 6"/>
                  <a:gd name="T32" fmla="*/ 14 w 22"/>
                  <a:gd name="T33" fmla="*/ 1 h 6"/>
                  <a:gd name="T34" fmla="*/ 11 w 22"/>
                  <a:gd name="T35" fmla="*/ 0 h 6"/>
                  <a:gd name="T36" fmla="*/ 9 w 22"/>
                  <a:gd name="T37" fmla="*/ 0 h 6"/>
                  <a:gd name="T38" fmla="*/ 7 w 22"/>
                  <a:gd name="T39" fmla="*/ 0 h 6"/>
                  <a:gd name="T40" fmla="*/ 8 w 22"/>
                  <a:gd name="T41" fmla="*/ 1 h 6"/>
                  <a:gd name="T42" fmla="*/ 7 w 22"/>
                  <a:gd name="T43" fmla="*/ 3 h 6"/>
                  <a:gd name="T44" fmla="*/ 6 w 22"/>
                  <a:gd name="T4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6">
                    <a:moveTo>
                      <a:pt x="6" y="3"/>
                    </a:moveTo>
                    <a:cubicBezTo>
                      <a:pt x="6" y="3"/>
                      <a:pt x="4" y="2"/>
                      <a:pt x="4" y="2"/>
                    </a:cubicBezTo>
                    <a:cubicBezTo>
                      <a:pt x="3" y="2"/>
                      <a:pt x="3" y="1"/>
                      <a:pt x="2" y="0"/>
                    </a:cubicBezTo>
                    <a:cubicBezTo>
                      <a:pt x="1" y="0"/>
                      <a:pt x="1" y="1"/>
                      <a:pt x="0" y="1"/>
                    </a:cubicBezTo>
                    <a:cubicBezTo>
                      <a:pt x="0" y="1"/>
                      <a:pt x="1" y="2"/>
                      <a:pt x="1" y="2"/>
                    </a:cubicBezTo>
                    <a:cubicBezTo>
                      <a:pt x="2" y="2"/>
                      <a:pt x="3" y="2"/>
                      <a:pt x="3" y="2"/>
                    </a:cubicBezTo>
                    <a:cubicBezTo>
                      <a:pt x="3" y="3"/>
                      <a:pt x="6" y="4"/>
                      <a:pt x="6" y="4"/>
                    </a:cubicBezTo>
                    <a:cubicBezTo>
                      <a:pt x="6" y="4"/>
                      <a:pt x="7" y="4"/>
                      <a:pt x="8" y="5"/>
                    </a:cubicBezTo>
                    <a:cubicBezTo>
                      <a:pt x="8" y="5"/>
                      <a:pt x="9" y="5"/>
                      <a:pt x="11" y="5"/>
                    </a:cubicBezTo>
                    <a:cubicBezTo>
                      <a:pt x="13" y="6"/>
                      <a:pt x="12" y="6"/>
                      <a:pt x="12" y="6"/>
                    </a:cubicBezTo>
                    <a:cubicBezTo>
                      <a:pt x="12" y="6"/>
                      <a:pt x="14" y="6"/>
                      <a:pt x="16" y="5"/>
                    </a:cubicBezTo>
                    <a:cubicBezTo>
                      <a:pt x="18" y="5"/>
                      <a:pt x="17" y="5"/>
                      <a:pt x="18" y="5"/>
                    </a:cubicBezTo>
                    <a:cubicBezTo>
                      <a:pt x="20" y="5"/>
                      <a:pt x="19" y="5"/>
                      <a:pt x="21" y="4"/>
                    </a:cubicBezTo>
                    <a:cubicBezTo>
                      <a:pt x="22" y="3"/>
                      <a:pt x="21" y="3"/>
                      <a:pt x="21" y="2"/>
                    </a:cubicBezTo>
                    <a:cubicBezTo>
                      <a:pt x="21" y="2"/>
                      <a:pt x="20" y="1"/>
                      <a:pt x="19" y="1"/>
                    </a:cubicBezTo>
                    <a:cubicBezTo>
                      <a:pt x="19" y="1"/>
                      <a:pt x="18" y="1"/>
                      <a:pt x="17" y="1"/>
                    </a:cubicBezTo>
                    <a:cubicBezTo>
                      <a:pt x="16" y="1"/>
                      <a:pt x="16" y="0"/>
                      <a:pt x="14" y="1"/>
                    </a:cubicBezTo>
                    <a:cubicBezTo>
                      <a:pt x="11" y="1"/>
                      <a:pt x="12" y="1"/>
                      <a:pt x="11" y="0"/>
                    </a:cubicBezTo>
                    <a:cubicBezTo>
                      <a:pt x="11" y="0"/>
                      <a:pt x="10" y="0"/>
                      <a:pt x="9" y="0"/>
                    </a:cubicBezTo>
                    <a:cubicBezTo>
                      <a:pt x="9" y="0"/>
                      <a:pt x="7" y="0"/>
                      <a:pt x="7" y="0"/>
                    </a:cubicBezTo>
                    <a:cubicBezTo>
                      <a:pt x="7" y="1"/>
                      <a:pt x="7" y="1"/>
                      <a:pt x="8" y="1"/>
                    </a:cubicBezTo>
                    <a:cubicBezTo>
                      <a:pt x="8" y="2"/>
                      <a:pt x="7" y="3"/>
                      <a:pt x="7" y="3"/>
                    </a:cubicBezTo>
                    <a:cubicBezTo>
                      <a:pt x="7" y="4"/>
                      <a:pt x="6" y="3"/>
                      <a:pt x="6" y="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2" name="Freeform 16"/>
              <p:cNvSpPr>
                <a:spLocks/>
              </p:cNvSpPr>
              <p:nvPr/>
            </p:nvSpPr>
            <p:spPr bwMode="auto">
              <a:xfrm>
                <a:off x="2969" y="2658"/>
                <a:ext cx="8" cy="12"/>
              </a:xfrm>
              <a:custGeom>
                <a:avLst/>
                <a:gdLst>
                  <a:gd name="T0" fmla="*/ 2 w 4"/>
                  <a:gd name="T1" fmla="*/ 1 h 6"/>
                  <a:gd name="T2" fmla="*/ 1 w 4"/>
                  <a:gd name="T3" fmla="*/ 1 h 6"/>
                  <a:gd name="T4" fmla="*/ 1 w 4"/>
                  <a:gd name="T5" fmla="*/ 2 h 6"/>
                  <a:gd name="T6" fmla="*/ 1 w 4"/>
                  <a:gd name="T7" fmla="*/ 4 h 6"/>
                  <a:gd name="T8" fmla="*/ 1 w 4"/>
                  <a:gd name="T9" fmla="*/ 5 h 6"/>
                  <a:gd name="T10" fmla="*/ 2 w 4"/>
                  <a:gd name="T11" fmla="*/ 6 h 6"/>
                  <a:gd name="T12" fmla="*/ 4 w 4"/>
                  <a:gd name="T13" fmla="*/ 6 h 6"/>
                  <a:gd name="T14" fmla="*/ 3 w 4"/>
                  <a:gd name="T15" fmla="*/ 5 h 6"/>
                  <a:gd name="T16" fmla="*/ 3 w 4"/>
                  <a:gd name="T17" fmla="*/ 4 h 6"/>
                  <a:gd name="T18" fmla="*/ 3 w 4"/>
                  <a:gd name="T19" fmla="*/ 3 h 6"/>
                  <a:gd name="T20" fmla="*/ 2 w 4"/>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1"/>
                    </a:moveTo>
                    <a:cubicBezTo>
                      <a:pt x="2" y="0"/>
                      <a:pt x="1" y="1"/>
                      <a:pt x="1" y="1"/>
                    </a:cubicBezTo>
                    <a:cubicBezTo>
                      <a:pt x="1" y="1"/>
                      <a:pt x="1" y="2"/>
                      <a:pt x="1" y="2"/>
                    </a:cubicBezTo>
                    <a:cubicBezTo>
                      <a:pt x="0" y="3"/>
                      <a:pt x="1" y="3"/>
                      <a:pt x="1" y="4"/>
                    </a:cubicBezTo>
                    <a:cubicBezTo>
                      <a:pt x="1" y="4"/>
                      <a:pt x="1" y="4"/>
                      <a:pt x="1" y="5"/>
                    </a:cubicBezTo>
                    <a:cubicBezTo>
                      <a:pt x="1" y="5"/>
                      <a:pt x="2" y="6"/>
                      <a:pt x="2" y="6"/>
                    </a:cubicBezTo>
                    <a:cubicBezTo>
                      <a:pt x="4" y="6"/>
                      <a:pt x="4" y="6"/>
                      <a:pt x="4" y="6"/>
                    </a:cubicBezTo>
                    <a:cubicBezTo>
                      <a:pt x="4" y="6"/>
                      <a:pt x="4" y="5"/>
                      <a:pt x="3" y="5"/>
                    </a:cubicBezTo>
                    <a:cubicBezTo>
                      <a:pt x="3" y="4"/>
                      <a:pt x="3" y="4"/>
                      <a:pt x="3" y="4"/>
                    </a:cubicBezTo>
                    <a:cubicBezTo>
                      <a:pt x="3" y="4"/>
                      <a:pt x="3" y="3"/>
                      <a:pt x="3" y="3"/>
                    </a:cubicBezTo>
                    <a:cubicBezTo>
                      <a:pt x="3" y="2"/>
                      <a:pt x="3" y="1"/>
                      <a:pt x="2"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3" name="Freeform 17"/>
              <p:cNvSpPr>
                <a:spLocks/>
              </p:cNvSpPr>
              <p:nvPr/>
            </p:nvSpPr>
            <p:spPr bwMode="auto">
              <a:xfrm>
                <a:off x="2969" y="2700"/>
                <a:ext cx="4" cy="8"/>
              </a:xfrm>
              <a:custGeom>
                <a:avLst/>
                <a:gdLst>
                  <a:gd name="T0" fmla="*/ 2 w 2"/>
                  <a:gd name="T1" fmla="*/ 0 h 4"/>
                  <a:gd name="T2" fmla="*/ 1 w 2"/>
                  <a:gd name="T3" fmla="*/ 1 h 4"/>
                  <a:gd name="T4" fmla="*/ 1 w 2"/>
                  <a:gd name="T5" fmla="*/ 2 h 4"/>
                  <a:gd name="T6" fmla="*/ 0 w 2"/>
                  <a:gd name="T7" fmla="*/ 3 h 4"/>
                  <a:gd name="T8" fmla="*/ 1 w 2"/>
                  <a:gd name="T9" fmla="*/ 4 h 4"/>
                  <a:gd name="T10" fmla="*/ 2 w 2"/>
                  <a:gd name="T11" fmla="*/ 3 h 4"/>
                  <a:gd name="T12" fmla="*/ 2 w 2"/>
                  <a:gd name="T13" fmla="*/ 1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cubicBezTo>
                      <a:pt x="2" y="0"/>
                      <a:pt x="1" y="1"/>
                      <a:pt x="1" y="1"/>
                    </a:cubicBezTo>
                    <a:cubicBezTo>
                      <a:pt x="1" y="1"/>
                      <a:pt x="1" y="2"/>
                      <a:pt x="1" y="2"/>
                    </a:cubicBezTo>
                    <a:cubicBezTo>
                      <a:pt x="0" y="2"/>
                      <a:pt x="0" y="2"/>
                      <a:pt x="0" y="3"/>
                    </a:cubicBezTo>
                    <a:cubicBezTo>
                      <a:pt x="0" y="3"/>
                      <a:pt x="1" y="4"/>
                      <a:pt x="1" y="4"/>
                    </a:cubicBezTo>
                    <a:cubicBezTo>
                      <a:pt x="1" y="4"/>
                      <a:pt x="2" y="3"/>
                      <a:pt x="2" y="3"/>
                    </a:cubicBezTo>
                    <a:cubicBezTo>
                      <a:pt x="2" y="3"/>
                      <a:pt x="2" y="1"/>
                      <a:pt x="2" y="1"/>
                    </a:cubicBezTo>
                    <a:cubicBezTo>
                      <a:pt x="2" y="1"/>
                      <a:pt x="2" y="0"/>
                      <a:pt x="2"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4" name="Freeform 18"/>
              <p:cNvSpPr>
                <a:spLocks/>
              </p:cNvSpPr>
              <p:nvPr/>
            </p:nvSpPr>
            <p:spPr bwMode="auto">
              <a:xfrm>
                <a:off x="2973" y="2714"/>
                <a:ext cx="4" cy="4"/>
              </a:xfrm>
              <a:custGeom>
                <a:avLst/>
                <a:gdLst>
                  <a:gd name="T0" fmla="*/ 0 w 2"/>
                  <a:gd name="T1" fmla="*/ 0 h 2"/>
                  <a:gd name="T2" fmla="*/ 0 w 2"/>
                  <a:gd name="T3" fmla="*/ 1 h 2"/>
                  <a:gd name="T4" fmla="*/ 1 w 2"/>
                  <a:gd name="T5" fmla="*/ 2 h 2"/>
                  <a:gd name="T6" fmla="*/ 2 w 2"/>
                  <a:gd name="T7" fmla="*/ 1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1"/>
                      <a:pt x="0" y="1"/>
                      <a:pt x="0" y="1"/>
                    </a:cubicBezTo>
                    <a:cubicBezTo>
                      <a:pt x="0" y="1"/>
                      <a:pt x="1" y="2"/>
                      <a:pt x="1" y="2"/>
                    </a:cubicBezTo>
                    <a:cubicBezTo>
                      <a:pt x="1" y="2"/>
                      <a:pt x="2" y="1"/>
                      <a:pt x="2" y="1"/>
                    </a:cubicBezTo>
                    <a:cubicBezTo>
                      <a:pt x="2" y="1"/>
                      <a:pt x="2" y="0"/>
                      <a:pt x="2" y="0"/>
                    </a:cubicBezTo>
                    <a:cubicBezTo>
                      <a:pt x="1"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5" name="Freeform 19"/>
              <p:cNvSpPr>
                <a:spLocks/>
              </p:cNvSpPr>
              <p:nvPr/>
            </p:nvSpPr>
            <p:spPr bwMode="auto">
              <a:xfrm>
                <a:off x="2983" y="27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6" name="Freeform 20"/>
              <p:cNvSpPr>
                <a:spLocks/>
              </p:cNvSpPr>
              <p:nvPr/>
            </p:nvSpPr>
            <p:spPr bwMode="auto">
              <a:xfrm>
                <a:off x="3112" y="2811"/>
                <a:ext cx="54" cy="12"/>
              </a:xfrm>
              <a:custGeom>
                <a:avLst/>
                <a:gdLst>
                  <a:gd name="T0" fmla="*/ 9 w 27"/>
                  <a:gd name="T1" fmla="*/ 5 h 6"/>
                  <a:gd name="T2" fmla="*/ 11 w 27"/>
                  <a:gd name="T3" fmla="*/ 6 h 6"/>
                  <a:gd name="T4" fmla="*/ 11 w 27"/>
                  <a:gd name="T5" fmla="*/ 5 h 6"/>
                  <a:gd name="T6" fmla="*/ 11 w 27"/>
                  <a:gd name="T7" fmla="*/ 4 h 6"/>
                  <a:gd name="T8" fmla="*/ 14 w 27"/>
                  <a:gd name="T9" fmla="*/ 3 h 6"/>
                  <a:gd name="T10" fmla="*/ 16 w 27"/>
                  <a:gd name="T11" fmla="*/ 3 h 6"/>
                  <a:gd name="T12" fmla="*/ 18 w 27"/>
                  <a:gd name="T13" fmla="*/ 3 h 6"/>
                  <a:gd name="T14" fmla="*/ 20 w 27"/>
                  <a:gd name="T15" fmla="*/ 3 h 6"/>
                  <a:gd name="T16" fmla="*/ 21 w 27"/>
                  <a:gd name="T17" fmla="*/ 4 h 6"/>
                  <a:gd name="T18" fmla="*/ 23 w 27"/>
                  <a:gd name="T19" fmla="*/ 3 h 6"/>
                  <a:gd name="T20" fmla="*/ 24 w 27"/>
                  <a:gd name="T21" fmla="*/ 4 h 6"/>
                  <a:gd name="T22" fmla="*/ 25 w 27"/>
                  <a:gd name="T23" fmla="*/ 5 h 6"/>
                  <a:gd name="T24" fmla="*/ 27 w 27"/>
                  <a:gd name="T25" fmla="*/ 4 h 6"/>
                  <a:gd name="T26" fmla="*/ 27 w 27"/>
                  <a:gd name="T27" fmla="*/ 3 h 6"/>
                  <a:gd name="T28" fmla="*/ 27 w 27"/>
                  <a:gd name="T29" fmla="*/ 1 h 6"/>
                  <a:gd name="T30" fmla="*/ 25 w 27"/>
                  <a:gd name="T31" fmla="*/ 1 h 6"/>
                  <a:gd name="T32" fmla="*/ 24 w 27"/>
                  <a:gd name="T33" fmla="*/ 2 h 6"/>
                  <a:gd name="T34" fmla="*/ 23 w 27"/>
                  <a:gd name="T35" fmla="*/ 2 h 6"/>
                  <a:gd name="T36" fmla="*/ 22 w 27"/>
                  <a:gd name="T37" fmla="*/ 3 h 6"/>
                  <a:gd name="T38" fmla="*/ 21 w 27"/>
                  <a:gd name="T39" fmla="*/ 2 h 6"/>
                  <a:gd name="T40" fmla="*/ 19 w 27"/>
                  <a:gd name="T41" fmla="*/ 2 h 6"/>
                  <a:gd name="T42" fmla="*/ 18 w 27"/>
                  <a:gd name="T43" fmla="*/ 2 h 6"/>
                  <a:gd name="T44" fmla="*/ 13 w 27"/>
                  <a:gd name="T45" fmla="*/ 1 h 6"/>
                  <a:gd name="T46" fmla="*/ 11 w 27"/>
                  <a:gd name="T47" fmla="*/ 2 h 6"/>
                  <a:gd name="T48" fmla="*/ 10 w 27"/>
                  <a:gd name="T49" fmla="*/ 1 h 6"/>
                  <a:gd name="T50" fmla="*/ 9 w 27"/>
                  <a:gd name="T51" fmla="*/ 0 h 6"/>
                  <a:gd name="T52" fmla="*/ 7 w 27"/>
                  <a:gd name="T53" fmla="*/ 1 h 6"/>
                  <a:gd name="T54" fmla="*/ 6 w 27"/>
                  <a:gd name="T55" fmla="*/ 0 h 6"/>
                  <a:gd name="T56" fmla="*/ 5 w 27"/>
                  <a:gd name="T57" fmla="*/ 1 h 6"/>
                  <a:gd name="T58" fmla="*/ 4 w 27"/>
                  <a:gd name="T59" fmla="*/ 2 h 6"/>
                  <a:gd name="T60" fmla="*/ 3 w 27"/>
                  <a:gd name="T61" fmla="*/ 2 h 6"/>
                  <a:gd name="T62" fmla="*/ 2 w 27"/>
                  <a:gd name="T63" fmla="*/ 1 h 6"/>
                  <a:gd name="T64" fmla="*/ 1 w 27"/>
                  <a:gd name="T65" fmla="*/ 2 h 6"/>
                  <a:gd name="T66" fmla="*/ 0 w 27"/>
                  <a:gd name="T67" fmla="*/ 4 h 6"/>
                  <a:gd name="T68" fmla="*/ 2 w 27"/>
                  <a:gd name="T69" fmla="*/ 4 h 6"/>
                  <a:gd name="T70" fmla="*/ 3 w 27"/>
                  <a:gd name="T71" fmla="*/ 3 h 6"/>
                  <a:gd name="T72" fmla="*/ 6 w 27"/>
                  <a:gd name="T73" fmla="*/ 4 h 6"/>
                  <a:gd name="T74" fmla="*/ 8 w 27"/>
                  <a:gd name="T75" fmla="*/ 4 h 6"/>
                  <a:gd name="T76" fmla="*/ 9 w 27"/>
                  <a:gd name="T7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 h="6">
                    <a:moveTo>
                      <a:pt x="9" y="5"/>
                    </a:moveTo>
                    <a:cubicBezTo>
                      <a:pt x="10" y="6"/>
                      <a:pt x="10" y="6"/>
                      <a:pt x="11" y="6"/>
                    </a:cubicBezTo>
                    <a:cubicBezTo>
                      <a:pt x="12" y="6"/>
                      <a:pt x="11" y="5"/>
                      <a:pt x="11" y="5"/>
                    </a:cubicBezTo>
                    <a:cubicBezTo>
                      <a:pt x="11" y="5"/>
                      <a:pt x="11" y="4"/>
                      <a:pt x="11" y="4"/>
                    </a:cubicBezTo>
                    <a:cubicBezTo>
                      <a:pt x="11" y="4"/>
                      <a:pt x="13" y="4"/>
                      <a:pt x="14" y="3"/>
                    </a:cubicBezTo>
                    <a:cubicBezTo>
                      <a:pt x="14" y="3"/>
                      <a:pt x="15" y="3"/>
                      <a:pt x="16" y="3"/>
                    </a:cubicBezTo>
                    <a:cubicBezTo>
                      <a:pt x="17" y="3"/>
                      <a:pt x="17" y="3"/>
                      <a:pt x="18" y="3"/>
                    </a:cubicBezTo>
                    <a:cubicBezTo>
                      <a:pt x="18" y="3"/>
                      <a:pt x="20" y="3"/>
                      <a:pt x="20" y="3"/>
                    </a:cubicBezTo>
                    <a:cubicBezTo>
                      <a:pt x="20" y="3"/>
                      <a:pt x="20" y="4"/>
                      <a:pt x="21" y="4"/>
                    </a:cubicBezTo>
                    <a:cubicBezTo>
                      <a:pt x="21" y="4"/>
                      <a:pt x="23" y="3"/>
                      <a:pt x="23" y="3"/>
                    </a:cubicBezTo>
                    <a:cubicBezTo>
                      <a:pt x="23" y="3"/>
                      <a:pt x="24" y="4"/>
                      <a:pt x="24" y="4"/>
                    </a:cubicBezTo>
                    <a:cubicBezTo>
                      <a:pt x="24" y="4"/>
                      <a:pt x="25" y="5"/>
                      <a:pt x="25" y="5"/>
                    </a:cubicBezTo>
                    <a:cubicBezTo>
                      <a:pt x="25" y="5"/>
                      <a:pt x="27" y="4"/>
                      <a:pt x="27" y="4"/>
                    </a:cubicBezTo>
                    <a:cubicBezTo>
                      <a:pt x="27" y="3"/>
                      <a:pt x="27" y="3"/>
                      <a:pt x="27" y="3"/>
                    </a:cubicBezTo>
                    <a:cubicBezTo>
                      <a:pt x="27" y="1"/>
                      <a:pt x="27" y="1"/>
                      <a:pt x="27" y="1"/>
                    </a:cubicBezTo>
                    <a:cubicBezTo>
                      <a:pt x="25" y="1"/>
                      <a:pt x="25" y="1"/>
                      <a:pt x="25" y="1"/>
                    </a:cubicBezTo>
                    <a:cubicBezTo>
                      <a:pt x="25" y="1"/>
                      <a:pt x="25" y="1"/>
                      <a:pt x="24" y="2"/>
                    </a:cubicBezTo>
                    <a:cubicBezTo>
                      <a:pt x="23" y="3"/>
                      <a:pt x="23" y="2"/>
                      <a:pt x="23" y="2"/>
                    </a:cubicBezTo>
                    <a:cubicBezTo>
                      <a:pt x="23" y="2"/>
                      <a:pt x="23" y="3"/>
                      <a:pt x="22" y="3"/>
                    </a:cubicBezTo>
                    <a:cubicBezTo>
                      <a:pt x="21" y="3"/>
                      <a:pt x="22" y="3"/>
                      <a:pt x="21" y="2"/>
                    </a:cubicBezTo>
                    <a:cubicBezTo>
                      <a:pt x="21" y="2"/>
                      <a:pt x="20" y="2"/>
                      <a:pt x="19" y="2"/>
                    </a:cubicBezTo>
                    <a:cubicBezTo>
                      <a:pt x="18" y="2"/>
                      <a:pt x="18" y="2"/>
                      <a:pt x="18" y="2"/>
                    </a:cubicBezTo>
                    <a:cubicBezTo>
                      <a:pt x="17" y="2"/>
                      <a:pt x="15" y="1"/>
                      <a:pt x="13" y="1"/>
                    </a:cubicBezTo>
                    <a:cubicBezTo>
                      <a:pt x="12" y="1"/>
                      <a:pt x="12" y="2"/>
                      <a:pt x="11" y="2"/>
                    </a:cubicBezTo>
                    <a:cubicBezTo>
                      <a:pt x="11" y="2"/>
                      <a:pt x="10" y="1"/>
                      <a:pt x="10" y="1"/>
                    </a:cubicBezTo>
                    <a:cubicBezTo>
                      <a:pt x="10" y="1"/>
                      <a:pt x="9" y="1"/>
                      <a:pt x="9" y="0"/>
                    </a:cubicBezTo>
                    <a:cubicBezTo>
                      <a:pt x="8" y="0"/>
                      <a:pt x="7" y="1"/>
                      <a:pt x="7" y="1"/>
                    </a:cubicBezTo>
                    <a:cubicBezTo>
                      <a:pt x="7" y="1"/>
                      <a:pt x="6" y="0"/>
                      <a:pt x="6" y="0"/>
                    </a:cubicBezTo>
                    <a:cubicBezTo>
                      <a:pt x="6" y="0"/>
                      <a:pt x="5" y="0"/>
                      <a:pt x="5" y="1"/>
                    </a:cubicBezTo>
                    <a:cubicBezTo>
                      <a:pt x="5" y="1"/>
                      <a:pt x="4" y="2"/>
                      <a:pt x="4" y="2"/>
                    </a:cubicBezTo>
                    <a:cubicBezTo>
                      <a:pt x="4" y="2"/>
                      <a:pt x="3" y="2"/>
                      <a:pt x="3" y="2"/>
                    </a:cubicBezTo>
                    <a:cubicBezTo>
                      <a:pt x="3" y="2"/>
                      <a:pt x="2" y="1"/>
                      <a:pt x="2" y="1"/>
                    </a:cubicBezTo>
                    <a:cubicBezTo>
                      <a:pt x="1" y="1"/>
                      <a:pt x="1" y="2"/>
                      <a:pt x="1" y="2"/>
                    </a:cubicBezTo>
                    <a:cubicBezTo>
                      <a:pt x="0" y="2"/>
                      <a:pt x="0" y="4"/>
                      <a:pt x="0" y="4"/>
                    </a:cubicBezTo>
                    <a:cubicBezTo>
                      <a:pt x="0" y="4"/>
                      <a:pt x="2" y="4"/>
                      <a:pt x="2" y="4"/>
                    </a:cubicBezTo>
                    <a:cubicBezTo>
                      <a:pt x="2" y="4"/>
                      <a:pt x="3" y="3"/>
                      <a:pt x="3" y="3"/>
                    </a:cubicBezTo>
                    <a:cubicBezTo>
                      <a:pt x="4" y="3"/>
                      <a:pt x="6" y="4"/>
                      <a:pt x="6" y="4"/>
                    </a:cubicBezTo>
                    <a:cubicBezTo>
                      <a:pt x="6" y="4"/>
                      <a:pt x="7" y="4"/>
                      <a:pt x="8" y="4"/>
                    </a:cubicBezTo>
                    <a:cubicBezTo>
                      <a:pt x="10" y="4"/>
                      <a:pt x="9" y="4"/>
                      <a:pt x="9" y="5"/>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7" name="Freeform 21"/>
              <p:cNvSpPr>
                <a:spLocks/>
              </p:cNvSpPr>
              <p:nvPr/>
            </p:nvSpPr>
            <p:spPr bwMode="auto">
              <a:xfrm>
                <a:off x="2999" y="2722"/>
                <a:ext cx="4" cy="6"/>
              </a:xfrm>
              <a:custGeom>
                <a:avLst/>
                <a:gdLst>
                  <a:gd name="T0" fmla="*/ 1 w 2"/>
                  <a:gd name="T1" fmla="*/ 0 h 3"/>
                  <a:gd name="T2" fmla="*/ 0 w 2"/>
                  <a:gd name="T3" fmla="*/ 0 h 3"/>
                  <a:gd name="T4" fmla="*/ 0 w 2"/>
                  <a:gd name="T5" fmla="*/ 0 h 3"/>
                  <a:gd name="T6" fmla="*/ 0 w 2"/>
                  <a:gd name="T7" fmla="*/ 1 h 3"/>
                  <a:gd name="T8" fmla="*/ 0 w 2"/>
                  <a:gd name="T9" fmla="*/ 2 h 3"/>
                  <a:gd name="T10" fmla="*/ 1 w 2"/>
                  <a:gd name="T11" fmla="*/ 3 h 3"/>
                  <a:gd name="T12" fmla="*/ 1 w 2"/>
                  <a:gd name="T13" fmla="*/ 2 h 3"/>
                  <a:gd name="T14" fmla="*/ 1 w 2"/>
                  <a:gd name="T15" fmla="*/ 1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cubicBezTo>
                      <a:pt x="1" y="0"/>
                      <a:pt x="0" y="0"/>
                      <a:pt x="0" y="0"/>
                    </a:cubicBezTo>
                    <a:cubicBezTo>
                      <a:pt x="0" y="0"/>
                      <a:pt x="0" y="0"/>
                      <a:pt x="0" y="0"/>
                    </a:cubicBezTo>
                    <a:cubicBezTo>
                      <a:pt x="0" y="1"/>
                      <a:pt x="0" y="1"/>
                      <a:pt x="0" y="1"/>
                    </a:cubicBezTo>
                    <a:cubicBezTo>
                      <a:pt x="0" y="2"/>
                      <a:pt x="0" y="2"/>
                      <a:pt x="0" y="2"/>
                    </a:cubicBezTo>
                    <a:cubicBezTo>
                      <a:pt x="0" y="2"/>
                      <a:pt x="0" y="2"/>
                      <a:pt x="1" y="3"/>
                    </a:cubicBezTo>
                    <a:cubicBezTo>
                      <a:pt x="2" y="3"/>
                      <a:pt x="1" y="3"/>
                      <a:pt x="1" y="2"/>
                    </a:cubicBezTo>
                    <a:cubicBezTo>
                      <a:pt x="1" y="2"/>
                      <a:pt x="1" y="2"/>
                      <a:pt x="1" y="1"/>
                    </a:cubicBezTo>
                    <a:cubicBezTo>
                      <a:pt x="1" y="1"/>
                      <a:pt x="1" y="1"/>
                      <a:pt x="1"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8" name="Freeform 22"/>
              <p:cNvSpPr>
                <a:spLocks/>
              </p:cNvSpPr>
              <p:nvPr/>
            </p:nvSpPr>
            <p:spPr bwMode="auto">
              <a:xfrm>
                <a:off x="3005" y="2720"/>
                <a:ext cx="2" cy="8"/>
              </a:xfrm>
              <a:custGeom>
                <a:avLst/>
                <a:gdLst>
                  <a:gd name="T0" fmla="*/ 1 w 1"/>
                  <a:gd name="T1" fmla="*/ 1 h 4"/>
                  <a:gd name="T2" fmla="*/ 0 w 1"/>
                  <a:gd name="T3" fmla="*/ 0 h 4"/>
                  <a:gd name="T4" fmla="*/ 0 w 1"/>
                  <a:gd name="T5" fmla="*/ 1 h 4"/>
                  <a:gd name="T6" fmla="*/ 0 w 1"/>
                  <a:gd name="T7" fmla="*/ 2 h 4"/>
                  <a:gd name="T8" fmla="*/ 0 w 1"/>
                  <a:gd name="T9" fmla="*/ 3 h 4"/>
                  <a:gd name="T10" fmla="*/ 1 w 1"/>
                  <a:gd name="T11" fmla="*/ 4 h 4"/>
                  <a:gd name="T12" fmla="*/ 1 w 1"/>
                  <a:gd name="T13" fmla="*/ 3 h 4"/>
                  <a:gd name="T14" fmla="*/ 1 w 1"/>
                  <a:gd name="T15" fmla="*/ 2 h 4"/>
                  <a:gd name="T16" fmla="*/ 1 w 1"/>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1"/>
                    </a:moveTo>
                    <a:cubicBezTo>
                      <a:pt x="1" y="0"/>
                      <a:pt x="0" y="0"/>
                      <a:pt x="0" y="0"/>
                    </a:cubicBezTo>
                    <a:cubicBezTo>
                      <a:pt x="0" y="0"/>
                      <a:pt x="0" y="1"/>
                      <a:pt x="0" y="1"/>
                    </a:cubicBezTo>
                    <a:cubicBezTo>
                      <a:pt x="0" y="1"/>
                      <a:pt x="0" y="2"/>
                      <a:pt x="0" y="2"/>
                    </a:cubicBezTo>
                    <a:cubicBezTo>
                      <a:pt x="0" y="2"/>
                      <a:pt x="0" y="3"/>
                      <a:pt x="0" y="3"/>
                    </a:cubicBezTo>
                    <a:cubicBezTo>
                      <a:pt x="0" y="3"/>
                      <a:pt x="0" y="4"/>
                      <a:pt x="1" y="4"/>
                    </a:cubicBezTo>
                    <a:cubicBezTo>
                      <a:pt x="1" y="4"/>
                      <a:pt x="1" y="3"/>
                      <a:pt x="1" y="3"/>
                    </a:cubicBezTo>
                    <a:cubicBezTo>
                      <a:pt x="1" y="2"/>
                      <a:pt x="1" y="2"/>
                      <a:pt x="1" y="2"/>
                    </a:cubicBezTo>
                    <a:cubicBezTo>
                      <a:pt x="1" y="1"/>
                      <a:pt x="1" y="1"/>
                      <a:pt x="1"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59" name="Freeform 23"/>
              <p:cNvSpPr>
                <a:spLocks/>
              </p:cNvSpPr>
              <p:nvPr/>
            </p:nvSpPr>
            <p:spPr bwMode="auto">
              <a:xfrm>
                <a:off x="2999" y="2676"/>
                <a:ext cx="6" cy="6"/>
              </a:xfrm>
              <a:custGeom>
                <a:avLst/>
                <a:gdLst>
                  <a:gd name="T0" fmla="*/ 1 w 3"/>
                  <a:gd name="T1" fmla="*/ 2 h 3"/>
                  <a:gd name="T2" fmla="*/ 2 w 3"/>
                  <a:gd name="T3" fmla="*/ 3 h 3"/>
                  <a:gd name="T4" fmla="*/ 3 w 3"/>
                  <a:gd name="T5" fmla="*/ 2 h 3"/>
                  <a:gd name="T6" fmla="*/ 3 w 3"/>
                  <a:gd name="T7" fmla="*/ 1 h 3"/>
                  <a:gd name="T8" fmla="*/ 2 w 3"/>
                  <a:gd name="T9" fmla="*/ 1 h 3"/>
                  <a:gd name="T10" fmla="*/ 1 w 3"/>
                  <a:gd name="T11" fmla="*/ 1 h 3"/>
                  <a:gd name="T12" fmla="*/ 1 w 3"/>
                  <a:gd name="T13" fmla="*/ 0 h 3"/>
                  <a:gd name="T14" fmla="*/ 0 w 3"/>
                  <a:gd name="T15" fmla="*/ 0 h 3"/>
                  <a:gd name="T16" fmla="*/ 0 w 3"/>
                  <a:gd name="T17" fmla="*/ 1 h 3"/>
                  <a:gd name="T18" fmla="*/ 1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2"/>
                    </a:moveTo>
                    <a:cubicBezTo>
                      <a:pt x="1" y="2"/>
                      <a:pt x="2" y="3"/>
                      <a:pt x="2" y="3"/>
                    </a:cubicBezTo>
                    <a:cubicBezTo>
                      <a:pt x="3" y="3"/>
                      <a:pt x="3" y="2"/>
                      <a:pt x="3" y="2"/>
                    </a:cubicBezTo>
                    <a:cubicBezTo>
                      <a:pt x="3" y="2"/>
                      <a:pt x="3" y="2"/>
                      <a:pt x="3" y="1"/>
                    </a:cubicBezTo>
                    <a:cubicBezTo>
                      <a:pt x="2" y="1"/>
                      <a:pt x="2" y="1"/>
                      <a:pt x="2" y="1"/>
                    </a:cubicBezTo>
                    <a:cubicBezTo>
                      <a:pt x="1" y="1"/>
                      <a:pt x="1" y="1"/>
                      <a:pt x="1" y="1"/>
                    </a:cubicBezTo>
                    <a:cubicBezTo>
                      <a:pt x="1" y="0"/>
                      <a:pt x="1" y="0"/>
                      <a:pt x="1" y="0"/>
                    </a:cubicBezTo>
                    <a:cubicBezTo>
                      <a:pt x="0" y="0"/>
                      <a:pt x="0" y="0"/>
                      <a:pt x="0" y="0"/>
                    </a:cubicBezTo>
                    <a:cubicBezTo>
                      <a:pt x="0" y="0"/>
                      <a:pt x="0" y="1"/>
                      <a:pt x="0" y="1"/>
                    </a:cubicBezTo>
                    <a:cubicBezTo>
                      <a:pt x="0" y="1"/>
                      <a:pt x="1" y="2"/>
                      <a:pt x="1"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0" name="Freeform 24"/>
              <p:cNvSpPr>
                <a:spLocks/>
              </p:cNvSpPr>
              <p:nvPr/>
            </p:nvSpPr>
            <p:spPr bwMode="auto">
              <a:xfrm>
                <a:off x="3009" y="2714"/>
                <a:ext cx="8" cy="8"/>
              </a:xfrm>
              <a:custGeom>
                <a:avLst/>
                <a:gdLst>
                  <a:gd name="T0" fmla="*/ 2 w 4"/>
                  <a:gd name="T1" fmla="*/ 4 h 4"/>
                  <a:gd name="T2" fmla="*/ 3 w 4"/>
                  <a:gd name="T3" fmla="*/ 4 h 4"/>
                  <a:gd name="T4" fmla="*/ 3 w 4"/>
                  <a:gd name="T5" fmla="*/ 2 h 4"/>
                  <a:gd name="T6" fmla="*/ 1 w 4"/>
                  <a:gd name="T7" fmla="*/ 2 h 4"/>
                  <a:gd name="T8" fmla="*/ 1 w 4"/>
                  <a:gd name="T9" fmla="*/ 1 h 4"/>
                  <a:gd name="T10" fmla="*/ 0 w 4"/>
                  <a:gd name="T11" fmla="*/ 1 h 4"/>
                  <a:gd name="T12" fmla="*/ 1 w 4"/>
                  <a:gd name="T13" fmla="*/ 2 h 4"/>
                  <a:gd name="T14" fmla="*/ 2 w 4"/>
                  <a:gd name="T15" fmla="*/ 3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cubicBezTo>
                      <a:pt x="3" y="4"/>
                      <a:pt x="3" y="4"/>
                      <a:pt x="3" y="4"/>
                    </a:cubicBezTo>
                    <a:cubicBezTo>
                      <a:pt x="4" y="4"/>
                      <a:pt x="3" y="3"/>
                      <a:pt x="3" y="2"/>
                    </a:cubicBezTo>
                    <a:cubicBezTo>
                      <a:pt x="3" y="2"/>
                      <a:pt x="2" y="2"/>
                      <a:pt x="1" y="2"/>
                    </a:cubicBezTo>
                    <a:cubicBezTo>
                      <a:pt x="1" y="1"/>
                      <a:pt x="1" y="1"/>
                      <a:pt x="1" y="1"/>
                    </a:cubicBezTo>
                    <a:cubicBezTo>
                      <a:pt x="0" y="0"/>
                      <a:pt x="0" y="1"/>
                      <a:pt x="0" y="1"/>
                    </a:cubicBezTo>
                    <a:cubicBezTo>
                      <a:pt x="0" y="1"/>
                      <a:pt x="1" y="2"/>
                      <a:pt x="1" y="2"/>
                    </a:cubicBezTo>
                    <a:cubicBezTo>
                      <a:pt x="1" y="3"/>
                      <a:pt x="2" y="3"/>
                      <a:pt x="2" y="3"/>
                    </a:cubicBezTo>
                    <a:cubicBezTo>
                      <a:pt x="2" y="3"/>
                      <a:pt x="2" y="3"/>
                      <a:pt x="2" y="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1" name="Freeform 25"/>
              <p:cNvSpPr>
                <a:spLocks/>
              </p:cNvSpPr>
              <p:nvPr/>
            </p:nvSpPr>
            <p:spPr bwMode="auto">
              <a:xfrm>
                <a:off x="3202" y="2833"/>
                <a:ext cx="50" cy="34"/>
              </a:xfrm>
              <a:custGeom>
                <a:avLst/>
                <a:gdLst>
                  <a:gd name="T0" fmla="*/ 23 w 25"/>
                  <a:gd name="T1" fmla="*/ 12 h 17"/>
                  <a:gd name="T2" fmla="*/ 19 w 25"/>
                  <a:gd name="T3" fmla="*/ 10 h 17"/>
                  <a:gd name="T4" fmla="*/ 13 w 25"/>
                  <a:gd name="T5" fmla="*/ 8 h 17"/>
                  <a:gd name="T6" fmla="*/ 10 w 25"/>
                  <a:gd name="T7" fmla="*/ 6 h 17"/>
                  <a:gd name="T8" fmla="*/ 8 w 25"/>
                  <a:gd name="T9" fmla="*/ 4 h 17"/>
                  <a:gd name="T10" fmla="*/ 7 w 25"/>
                  <a:gd name="T11" fmla="*/ 3 h 17"/>
                  <a:gd name="T12" fmla="*/ 5 w 25"/>
                  <a:gd name="T13" fmla="*/ 1 h 17"/>
                  <a:gd name="T14" fmla="*/ 3 w 25"/>
                  <a:gd name="T15" fmla="*/ 0 h 17"/>
                  <a:gd name="T16" fmla="*/ 3 w 25"/>
                  <a:gd name="T17" fmla="*/ 0 h 17"/>
                  <a:gd name="T18" fmla="*/ 1 w 25"/>
                  <a:gd name="T19" fmla="*/ 0 h 17"/>
                  <a:gd name="T20" fmla="*/ 0 w 25"/>
                  <a:gd name="T21" fmla="*/ 1 h 17"/>
                  <a:gd name="T22" fmla="*/ 0 w 25"/>
                  <a:gd name="T23" fmla="*/ 2 h 17"/>
                  <a:gd name="T24" fmla="*/ 2 w 25"/>
                  <a:gd name="T25" fmla="*/ 1 h 17"/>
                  <a:gd name="T26" fmla="*/ 3 w 25"/>
                  <a:gd name="T27" fmla="*/ 2 h 17"/>
                  <a:gd name="T28" fmla="*/ 4 w 25"/>
                  <a:gd name="T29" fmla="*/ 2 h 17"/>
                  <a:gd name="T30" fmla="*/ 5 w 25"/>
                  <a:gd name="T31" fmla="*/ 4 h 17"/>
                  <a:gd name="T32" fmla="*/ 9 w 25"/>
                  <a:gd name="T33" fmla="*/ 5 h 17"/>
                  <a:gd name="T34" fmla="*/ 10 w 25"/>
                  <a:gd name="T35" fmla="*/ 7 h 17"/>
                  <a:gd name="T36" fmla="*/ 14 w 25"/>
                  <a:gd name="T37" fmla="*/ 9 h 17"/>
                  <a:gd name="T38" fmla="*/ 16 w 25"/>
                  <a:gd name="T39" fmla="*/ 11 h 17"/>
                  <a:gd name="T40" fmla="*/ 18 w 25"/>
                  <a:gd name="T41" fmla="*/ 12 h 17"/>
                  <a:gd name="T42" fmla="*/ 21 w 25"/>
                  <a:gd name="T43" fmla="*/ 14 h 17"/>
                  <a:gd name="T44" fmla="*/ 23 w 25"/>
                  <a:gd name="T45" fmla="*/ 16 h 17"/>
                  <a:gd name="T46" fmla="*/ 25 w 25"/>
                  <a:gd name="T47" fmla="*/ 16 h 17"/>
                  <a:gd name="T48" fmla="*/ 23 w 25"/>
                  <a:gd name="T49" fmla="*/ 13 h 17"/>
                  <a:gd name="T50" fmla="*/ 23 w 25"/>
                  <a:gd name="T5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17">
                    <a:moveTo>
                      <a:pt x="23" y="12"/>
                    </a:moveTo>
                    <a:cubicBezTo>
                      <a:pt x="21" y="12"/>
                      <a:pt x="19" y="10"/>
                      <a:pt x="19" y="10"/>
                    </a:cubicBezTo>
                    <a:cubicBezTo>
                      <a:pt x="13" y="8"/>
                      <a:pt x="13" y="8"/>
                      <a:pt x="13" y="8"/>
                    </a:cubicBezTo>
                    <a:cubicBezTo>
                      <a:pt x="10" y="6"/>
                      <a:pt x="10" y="6"/>
                      <a:pt x="10" y="6"/>
                    </a:cubicBezTo>
                    <a:cubicBezTo>
                      <a:pt x="8" y="4"/>
                      <a:pt x="8" y="4"/>
                      <a:pt x="8" y="4"/>
                    </a:cubicBezTo>
                    <a:cubicBezTo>
                      <a:pt x="7" y="3"/>
                      <a:pt x="7" y="3"/>
                      <a:pt x="7" y="3"/>
                    </a:cubicBezTo>
                    <a:cubicBezTo>
                      <a:pt x="5" y="1"/>
                      <a:pt x="5" y="1"/>
                      <a:pt x="5" y="1"/>
                    </a:cubicBezTo>
                    <a:cubicBezTo>
                      <a:pt x="3" y="0"/>
                      <a:pt x="3" y="0"/>
                      <a:pt x="3" y="0"/>
                    </a:cubicBezTo>
                    <a:cubicBezTo>
                      <a:pt x="3" y="0"/>
                      <a:pt x="3" y="0"/>
                      <a:pt x="3" y="0"/>
                    </a:cubicBezTo>
                    <a:cubicBezTo>
                      <a:pt x="1" y="0"/>
                      <a:pt x="1" y="0"/>
                      <a:pt x="1" y="0"/>
                    </a:cubicBezTo>
                    <a:cubicBezTo>
                      <a:pt x="1" y="0"/>
                      <a:pt x="0" y="1"/>
                      <a:pt x="0" y="1"/>
                    </a:cubicBezTo>
                    <a:cubicBezTo>
                      <a:pt x="0" y="2"/>
                      <a:pt x="0" y="2"/>
                      <a:pt x="0" y="2"/>
                    </a:cubicBezTo>
                    <a:cubicBezTo>
                      <a:pt x="1" y="2"/>
                      <a:pt x="2" y="1"/>
                      <a:pt x="2" y="1"/>
                    </a:cubicBezTo>
                    <a:cubicBezTo>
                      <a:pt x="2" y="1"/>
                      <a:pt x="2" y="1"/>
                      <a:pt x="3" y="2"/>
                    </a:cubicBezTo>
                    <a:cubicBezTo>
                      <a:pt x="4" y="2"/>
                      <a:pt x="3" y="1"/>
                      <a:pt x="4" y="2"/>
                    </a:cubicBezTo>
                    <a:cubicBezTo>
                      <a:pt x="4" y="3"/>
                      <a:pt x="2" y="3"/>
                      <a:pt x="5" y="4"/>
                    </a:cubicBezTo>
                    <a:cubicBezTo>
                      <a:pt x="8" y="5"/>
                      <a:pt x="7" y="5"/>
                      <a:pt x="9" y="5"/>
                    </a:cubicBezTo>
                    <a:cubicBezTo>
                      <a:pt x="10" y="6"/>
                      <a:pt x="10" y="5"/>
                      <a:pt x="10" y="7"/>
                    </a:cubicBezTo>
                    <a:cubicBezTo>
                      <a:pt x="11" y="9"/>
                      <a:pt x="11" y="8"/>
                      <a:pt x="14" y="9"/>
                    </a:cubicBezTo>
                    <a:cubicBezTo>
                      <a:pt x="16" y="9"/>
                      <a:pt x="16" y="10"/>
                      <a:pt x="16" y="11"/>
                    </a:cubicBezTo>
                    <a:cubicBezTo>
                      <a:pt x="17" y="11"/>
                      <a:pt x="17" y="12"/>
                      <a:pt x="18" y="12"/>
                    </a:cubicBezTo>
                    <a:cubicBezTo>
                      <a:pt x="18" y="13"/>
                      <a:pt x="20" y="13"/>
                      <a:pt x="21" y="14"/>
                    </a:cubicBezTo>
                    <a:cubicBezTo>
                      <a:pt x="22" y="14"/>
                      <a:pt x="23" y="16"/>
                      <a:pt x="23" y="16"/>
                    </a:cubicBezTo>
                    <a:cubicBezTo>
                      <a:pt x="23" y="16"/>
                      <a:pt x="25" y="17"/>
                      <a:pt x="25" y="16"/>
                    </a:cubicBezTo>
                    <a:cubicBezTo>
                      <a:pt x="25" y="16"/>
                      <a:pt x="23" y="14"/>
                      <a:pt x="23" y="13"/>
                    </a:cubicBezTo>
                    <a:cubicBezTo>
                      <a:pt x="23" y="13"/>
                      <a:pt x="23" y="13"/>
                      <a:pt x="23" y="1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2" name="Freeform 26"/>
              <p:cNvSpPr>
                <a:spLocks/>
              </p:cNvSpPr>
              <p:nvPr/>
            </p:nvSpPr>
            <p:spPr bwMode="auto">
              <a:xfrm>
                <a:off x="3176" y="2841"/>
                <a:ext cx="28" cy="8"/>
              </a:xfrm>
              <a:custGeom>
                <a:avLst/>
                <a:gdLst>
                  <a:gd name="T0" fmla="*/ 12 w 14"/>
                  <a:gd name="T1" fmla="*/ 2 h 4"/>
                  <a:gd name="T2" fmla="*/ 10 w 14"/>
                  <a:gd name="T3" fmla="*/ 1 h 4"/>
                  <a:gd name="T4" fmla="*/ 9 w 14"/>
                  <a:gd name="T5" fmla="*/ 1 h 4"/>
                  <a:gd name="T6" fmla="*/ 6 w 14"/>
                  <a:gd name="T7" fmla="*/ 1 h 4"/>
                  <a:gd name="T8" fmla="*/ 1 w 14"/>
                  <a:gd name="T9" fmla="*/ 0 h 4"/>
                  <a:gd name="T10" fmla="*/ 0 w 14"/>
                  <a:gd name="T11" fmla="*/ 0 h 4"/>
                  <a:gd name="T12" fmla="*/ 0 w 14"/>
                  <a:gd name="T13" fmla="*/ 1 h 4"/>
                  <a:gd name="T14" fmla="*/ 1 w 14"/>
                  <a:gd name="T15" fmla="*/ 2 h 4"/>
                  <a:gd name="T16" fmla="*/ 4 w 14"/>
                  <a:gd name="T17" fmla="*/ 2 h 4"/>
                  <a:gd name="T18" fmla="*/ 6 w 14"/>
                  <a:gd name="T19" fmla="*/ 3 h 4"/>
                  <a:gd name="T20" fmla="*/ 8 w 14"/>
                  <a:gd name="T21" fmla="*/ 3 h 4"/>
                  <a:gd name="T22" fmla="*/ 9 w 14"/>
                  <a:gd name="T23" fmla="*/ 3 h 4"/>
                  <a:gd name="T24" fmla="*/ 11 w 14"/>
                  <a:gd name="T25" fmla="*/ 3 h 4"/>
                  <a:gd name="T26" fmla="*/ 12 w 14"/>
                  <a:gd name="T27" fmla="*/ 4 h 4"/>
                  <a:gd name="T28" fmla="*/ 13 w 14"/>
                  <a:gd name="T29" fmla="*/ 3 h 4"/>
                  <a:gd name="T30" fmla="*/ 13 w 14"/>
                  <a:gd name="T31" fmla="*/ 2 h 4"/>
                  <a:gd name="T32" fmla="*/ 12 w 1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4">
                    <a:moveTo>
                      <a:pt x="12" y="2"/>
                    </a:moveTo>
                    <a:cubicBezTo>
                      <a:pt x="12" y="1"/>
                      <a:pt x="11" y="1"/>
                      <a:pt x="10" y="1"/>
                    </a:cubicBezTo>
                    <a:cubicBezTo>
                      <a:pt x="10" y="1"/>
                      <a:pt x="9" y="1"/>
                      <a:pt x="9" y="1"/>
                    </a:cubicBezTo>
                    <a:cubicBezTo>
                      <a:pt x="6" y="1"/>
                      <a:pt x="6" y="1"/>
                      <a:pt x="6" y="1"/>
                    </a:cubicBezTo>
                    <a:cubicBezTo>
                      <a:pt x="6" y="1"/>
                      <a:pt x="2" y="0"/>
                      <a:pt x="1" y="0"/>
                    </a:cubicBezTo>
                    <a:cubicBezTo>
                      <a:pt x="1" y="0"/>
                      <a:pt x="0" y="0"/>
                      <a:pt x="0" y="0"/>
                    </a:cubicBezTo>
                    <a:cubicBezTo>
                      <a:pt x="0" y="0"/>
                      <a:pt x="0" y="1"/>
                      <a:pt x="0" y="1"/>
                    </a:cubicBezTo>
                    <a:cubicBezTo>
                      <a:pt x="0" y="1"/>
                      <a:pt x="1" y="2"/>
                      <a:pt x="1" y="2"/>
                    </a:cubicBezTo>
                    <a:cubicBezTo>
                      <a:pt x="1" y="2"/>
                      <a:pt x="4" y="2"/>
                      <a:pt x="4" y="2"/>
                    </a:cubicBezTo>
                    <a:cubicBezTo>
                      <a:pt x="5" y="2"/>
                      <a:pt x="6" y="2"/>
                      <a:pt x="6" y="3"/>
                    </a:cubicBezTo>
                    <a:cubicBezTo>
                      <a:pt x="6" y="3"/>
                      <a:pt x="8" y="3"/>
                      <a:pt x="8" y="3"/>
                    </a:cubicBezTo>
                    <a:cubicBezTo>
                      <a:pt x="9" y="3"/>
                      <a:pt x="9" y="3"/>
                      <a:pt x="9" y="3"/>
                    </a:cubicBezTo>
                    <a:cubicBezTo>
                      <a:pt x="11" y="3"/>
                      <a:pt x="11" y="3"/>
                      <a:pt x="11" y="3"/>
                    </a:cubicBezTo>
                    <a:cubicBezTo>
                      <a:pt x="11" y="3"/>
                      <a:pt x="12" y="3"/>
                      <a:pt x="12" y="4"/>
                    </a:cubicBezTo>
                    <a:cubicBezTo>
                      <a:pt x="12" y="4"/>
                      <a:pt x="13" y="4"/>
                      <a:pt x="13" y="3"/>
                    </a:cubicBezTo>
                    <a:cubicBezTo>
                      <a:pt x="14" y="3"/>
                      <a:pt x="13" y="3"/>
                      <a:pt x="13" y="2"/>
                    </a:cubicBezTo>
                    <a:cubicBezTo>
                      <a:pt x="13" y="2"/>
                      <a:pt x="13" y="2"/>
                      <a:pt x="12"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3" name="Freeform 27"/>
              <p:cNvSpPr>
                <a:spLocks/>
              </p:cNvSpPr>
              <p:nvPr/>
            </p:nvSpPr>
            <p:spPr bwMode="auto">
              <a:xfrm>
                <a:off x="2995" y="2682"/>
                <a:ext cx="12" cy="14"/>
              </a:xfrm>
              <a:custGeom>
                <a:avLst/>
                <a:gdLst>
                  <a:gd name="T0" fmla="*/ 1 w 6"/>
                  <a:gd name="T1" fmla="*/ 2 h 7"/>
                  <a:gd name="T2" fmla="*/ 0 w 6"/>
                  <a:gd name="T3" fmla="*/ 3 h 7"/>
                  <a:gd name="T4" fmla="*/ 0 w 6"/>
                  <a:gd name="T5" fmla="*/ 4 h 7"/>
                  <a:gd name="T6" fmla="*/ 2 w 6"/>
                  <a:gd name="T7" fmla="*/ 5 h 7"/>
                  <a:gd name="T8" fmla="*/ 3 w 6"/>
                  <a:gd name="T9" fmla="*/ 6 h 7"/>
                  <a:gd name="T10" fmla="*/ 5 w 6"/>
                  <a:gd name="T11" fmla="*/ 7 h 7"/>
                  <a:gd name="T12" fmla="*/ 5 w 6"/>
                  <a:gd name="T13" fmla="*/ 7 h 7"/>
                  <a:gd name="T14" fmla="*/ 6 w 6"/>
                  <a:gd name="T15" fmla="*/ 6 h 7"/>
                  <a:gd name="T16" fmla="*/ 5 w 6"/>
                  <a:gd name="T17" fmla="*/ 5 h 7"/>
                  <a:gd name="T18" fmla="*/ 4 w 6"/>
                  <a:gd name="T19" fmla="*/ 4 h 7"/>
                  <a:gd name="T20" fmla="*/ 3 w 6"/>
                  <a:gd name="T21" fmla="*/ 4 h 7"/>
                  <a:gd name="T22" fmla="*/ 3 w 6"/>
                  <a:gd name="T23" fmla="*/ 2 h 7"/>
                  <a:gd name="T24" fmla="*/ 5 w 6"/>
                  <a:gd name="T25" fmla="*/ 2 h 7"/>
                  <a:gd name="T26" fmla="*/ 3 w 6"/>
                  <a:gd name="T27" fmla="*/ 0 h 7"/>
                  <a:gd name="T28" fmla="*/ 2 w 6"/>
                  <a:gd name="T29" fmla="*/ 0 h 7"/>
                  <a:gd name="T30" fmla="*/ 2 w 6"/>
                  <a:gd name="T31" fmla="*/ 1 h 7"/>
                  <a:gd name="T32" fmla="*/ 2 w 6"/>
                  <a:gd name="T33" fmla="*/ 2 h 7"/>
                  <a:gd name="T34" fmla="*/ 1 w 6"/>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7">
                    <a:moveTo>
                      <a:pt x="1" y="2"/>
                    </a:moveTo>
                    <a:cubicBezTo>
                      <a:pt x="1" y="2"/>
                      <a:pt x="1" y="3"/>
                      <a:pt x="0" y="3"/>
                    </a:cubicBezTo>
                    <a:cubicBezTo>
                      <a:pt x="0" y="4"/>
                      <a:pt x="0" y="4"/>
                      <a:pt x="0" y="4"/>
                    </a:cubicBezTo>
                    <a:cubicBezTo>
                      <a:pt x="1" y="4"/>
                      <a:pt x="2" y="5"/>
                      <a:pt x="2" y="5"/>
                    </a:cubicBezTo>
                    <a:cubicBezTo>
                      <a:pt x="3" y="5"/>
                      <a:pt x="3" y="6"/>
                      <a:pt x="3" y="6"/>
                    </a:cubicBezTo>
                    <a:cubicBezTo>
                      <a:pt x="4" y="6"/>
                      <a:pt x="5" y="7"/>
                      <a:pt x="5" y="7"/>
                    </a:cubicBezTo>
                    <a:cubicBezTo>
                      <a:pt x="5" y="7"/>
                      <a:pt x="5" y="7"/>
                      <a:pt x="5" y="7"/>
                    </a:cubicBezTo>
                    <a:cubicBezTo>
                      <a:pt x="6" y="7"/>
                      <a:pt x="6" y="7"/>
                      <a:pt x="6" y="6"/>
                    </a:cubicBezTo>
                    <a:cubicBezTo>
                      <a:pt x="6" y="5"/>
                      <a:pt x="6" y="5"/>
                      <a:pt x="5" y="5"/>
                    </a:cubicBezTo>
                    <a:cubicBezTo>
                      <a:pt x="4" y="4"/>
                      <a:pt x="4" y="4"/>
                      <a:pt x="4" y="4"/>
                    </a:cubicBezTo>
                    <a:cubicBezTo>
                      <a:pt x="4" y="4"/>
                      <a:pt x="4" y="5"/>
                      <a:pt x="3" y="4"/>
                    </a:cubicBezTo>
                    <a:cubicBezTo>
                      <a:pt x="3" y="2"/>
                      <a:pt x="3" y="2"/>
                      <a:pt x="3" y="2"/>
                    </a:cubicBezTo>
                    <a:cubicBezTo>
                      <a:pt x="3" y="2"/>
                      <a:pt x="5" y="2"/>
                      <a:pt x="5" y="2"/>
                    </a:cubicBezTo>
                    <a:cubicBezTo>
                      <a:pt x="5" y="2"/>
                      <a:pt x="3" y="0"/>
                      <a:pt x="3" y="0"/>
                    </a:cubicBezTo>
                    <a:cubicBezTo>
                      <a:pt x="3" y="0"/>
                      <a:pt x="2" y="0"/>
                      <a:pt x="2" y="0"/>
                    </a:cubicBezTo>
                    <a:cubicBezTo>
                      <a:pt x="2" y="1"/>
                      <a:pt x="2" y="1"/>
                      <a:pt x="2" y="1"/>
                    </a:cubicBezTo>
                    <a:cubicBezTo>
                      <a:pt x="2" y="2"/>
                      <a:pt x="2" y="2"/>
                      <a:pt x="2" y="2"/>
                    </a:cubicBezTo>
                    <a:cubicBezTo>
                      <a:pt x="2" y="2"/>
                      <a:pt x="1" y="2"/>
                      <a:pt x="1"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4" name="Freeform 28"/>
              <p:cNvSpPr>
                <a:spLocks/>
              </p:cNvSpPr>
              <p:nvPr/>
            </p:nvSpPr>
            <p:spPr bwMode="auto">
              <a:xfrm>
                <a:off x="3142" y="2845"/>
                <a:ext cx="10" cy="8"/>
              </a:xfrm>
              <a:custGeom>
                <a:avLst/>
                <a:gdLst>
                  <a:gd name="T0" fmla="*/ 0 w 5"/>
                  <a:gd name="T1" fmla="*/ 1 h 4"/>
                  <a:gd name="T2" fmla="*/ 0 w 5"/>
                  <a:gd name="T3" fmla="*/ 3 h 4"/>
                  <a:gd name="T4" fmla="*/ 3 w 5"/>
                  <a:gd name="T5" fmla="*/ 4 h 4"/>
                  <a:gd name="T6" fmla="*/ 4 w 5"/>
                  <a:gd name="T7" fmla="*/ 2 h 4"/>
                  <a:gd name="T8" fmla="*/ 5 w 5"/>
                  <a:gd name="T9" fmla="*/ 1 h 4"/>
                  <a:gd name="T10" fmla="*/ 3 w 5"/>
                  <a:gd name="T11" fmla="*/ 0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cubicBezTo>
                      <a:pt x="0" y="3"/>
                      <a:pt x="0" y="3"/>
                      <a:pt x="0" y="3"/>
                    </a:cubicBezTo>
                    <a:cubicBezTo>
                      <a:pt x="3" y="4"/>
                      <a:pt x="3" y="4"/>
                      <a:pt x="3" y="4"/>
                    </a:cubicBezTo>
                    <a:cubicBezTo>
                      <a:pt x="3" y="4"/>
                      <a:pt x="4" y="2"/>
                      <a:pt x="4" y="2"/>
                    </a:cubicBezTo>
                    <a:cubicBezTo>
                      <a:pt x="5" y="2"/>
                      <a:pt x="5" y="1"/>
                      <a:pt x="5" y="1"/>
                    </a:cubicBezTo>
                    <a:cubicBezTo>
                      <a:pt x="3" y="0"/>
                      <a:pt x="3" y="0"/>
                      <a:pt x="3" y="0"/>
                    </a:cubicBezTo>
                    <a:cubicBezTo>
                      <a:pt x="3" y="0"/>
                      <a:pt x="0" y="1"/>
                      <a:pt x="0"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5" name="Freeform 29"/>
              <p:cNvSpPr>
                <a:spLocks/>
              </p:cNvSpPr>
              <p:nvPr/>
            </p:nvSpPr>
            <p:spPr bwMode="auto">
              <a:xfrm>
                <a:off x="2921" y="2532"/>
                <a:ext cx="363" cy="317"/>
              </a:xfrm>
              <a:custGeom>
                <a:avLst/>
                <a:gdLst>
                  <a:gd name="T0" fmla="*/ 166 w 181"/>
                  <a:gd name="T1" fmla="*/ 36 h 158"/>
                  <a:gd name="T2" fmla="*/ 163 w 181"/>
                  <a:gd name="T3" fmla="*/ 26 h 158"/>
                  <a:gd name="T4" fmla="*/ 141 w 181"/>
                  <a:gd name="T5" fmla="*/ 28 h 158"/>
                  <a:gd name="T6" fmla="*/ 122 w 181"/>
                  <a:gd name="T7" fmla="*/ 25 h 158"/>
                  <a:gd name="T8" fmla="*/ 90 w 181"/>
                  <a:gd name="T9" fmla="*/ 4 h 158"/>
                  <a:gd name="T10" fmla="*/ 81 w 181"/>
                  <a:gd name="T11" fmla="*/ 7 h 158"/>
                  <a:gd name="T12" fmla="*/ 69 w 181"/>
                  <a:gd name="T13" fmla="*/ 14 h 158"/>
                  <a:gd name="T14" fmla="*/ 66 w 181"/>
                  <a:gd name="T15" fmla="*/ 19 h 158"/>
                  <a:gd name="T16" fmla="*/ 64 w 181"/>
                  <a:gd name="T17" fmla="*/ 33 h 158"/>
                  <a:gd name="T18" fmla="*/ 59 w 181"/>
                  <a:gd name="T19" fmla="*/ 39 h 158"/>
                  <a:gd name="T20" fmla="*/ 58 w 181"/>
                  <a:gd name="T21" fmla="*/ 48 h 158"/>
                  <a:gd name="T22" fmla="*/ 49 w 181"/>
                  <a:gd name="T23" fmla="*/ 51 h 158"/>
                  <a:gd name="T24" fmla="*/ 37 w 181"/>
                  <a:gd name="T25" fmla="*/ 49 h 158"/>
                  <a:gd name="T26" fmla="*/ 26 w 181"/>
                  <a:gd name="T27" fmla="*/ 52 h 158"/>
                  <a:gd name="T28" fmla="*/ 16 w 181"/>
                  <a:gd name="T29" fmla="*/ 53 h 158"/>
                  <a:gd name="T30" fmla="*/ 8 w 181"/>
                  <a:gd name="T31" fmla="*/ 54 h 158"/>
                  <a:gd name="T32" fmla="*/ 2 w 181"/>
                  <a:gd name="T33" fmla="*/ 59 h 158"/>
                  <a:gd name="T34" fmla="*/ 7 w 181"/>
                  <a:gd name="T35" fmla="*/ 71 h 158"/>
                  <a:gd name="T36" fmla="*/ 16 w 181"/>
                  <a:gd name="T37" fmla="*/ 80 h 158"/>
                  <a:gd name="T38" fmla="*/ 21 w 181"/>
                  <a:gd name="T39" fmla="*/ 69 h 158"/>
                  <a:gd name="T40" fmla="*/ 31 w 181"/>
                  <a:gd name="T41" fmla="*/ 64 h 158"/>
                  <a:gd name="T42" fmla="*/ 39 w 181"/>
                  <a:gd name="T43" fmla="*/ 72 h 158"/>
                  <a:gd name="T44" fmla="*/ 41 w 181"/>
                  <a:gd name="T45" fmla="*/ 67 h 158"/>
                  <a:gd name="T46" fmla="*/ 57 w 181"/>
                  <a:gd name="T47" fmla="*/ 95 h 158"/>
                  <a:gd name="T48" fmla="*/ 49 w 181"/>
                  <a:gd name="T49" fmla="*/ 89 h 158"/>
                  <a:gd name="T50" fmla="*/ 45 w 181"/>
                  <a:gd name="T51" fmla="*/ 89 h 158"/>
                  <a:gd name="T52" fmla="*/ 54 w 181"/>
                  <a:gd name="T53" fmla="*/ 98 h 158"/>
                  <a:gd name="T54" fmla="*/ 55 w 181"/>
                  <a:gd name="T55" fmla="*/ 99 h 158"/>
                  <a:gd name="T56" fmla="*/ 61 w 181"/>
                  <a:gd name="T57" fmla="*/ 111 h 158"/>
                  <a:gd name="T58" fmla="*/ 64 w 181"/>
                  <a:gd name="T59" fmla="*/ 115 h 158"/>
                  <a:gd name="T60" fmla="*/ 53 w 181"/>
                  <a:gd name="T61" fmla="*/ 110 h 158"/>
                  <a:gd name="T62" fmla="*/ 48 w 181"/>
                  <a:gd name="T63" fmla="*/ 104 h 158"/>
                  <a:gd name="T64" fmla="*/ 40 w 181"/>
                  <a:gd name="T65" fmla="*/ 101 h 158"/>
                  <a:gd name="T66" fmla="*/ 52 w 181"/>
                  <a:gd name="T67" fmla="*/ 110 h 158"/>
                  <a:gd name="T68" fmla="*/ 59 w 181"/>
                  <a:gd name="T69" fmla="*/ 118 h 158"/>
                  <a:gd name="T70" fmla="*/ 67 w 181"/>
                  <a:gd name="T71" fmla="*/ 124 h 158"/>
                  <a:gd name="T72" fmla="*/ 58 w 181"/>
                  <a:gd name="T73" fmla="*/ 115 h 158"/>
                  <a:gd name="T74" fmla="*/ 70 w 181"/>
                  <a:gd name="T75" fmla="*/ 117 h 158"/>
                  <a:gd name="T76" fmla="*/ 70 w 181"/>
                  <a:gd name="T77" fmla="*/ 123 h 158"/>
                  <a:gd name="T78" fmla="*/ 76 w 181"/>
                  <a:gd name="T79" fmla="*/ 122 h 158"/>
                  <a:gd name="T80" fmla="*/ 84 w 181"/>
                  <a:gd name="T81" fmla="*/ 131 h 158"/>
                  <a:gd name="T82" fmla="*/ 99 w 181"/>
                  <a:gd name="T83" fmla="*/ 129 h 158"/>
                  <a:gd name="T84" fmla="*/ 123 w 181"/>
                  <a:gd name="T85" fmla="*/ 140 h 158"/>
                  <a:gd name="T86" fmla="*/ 124 w 181"/>
                  <a:gd name="T87" fmla="*/ 146 h 158"/>
                  <a:gd name="T88" fmla="*/ 105 w 181"/>
                  <a:gd name="T89" fmla="*/ 149 h 158"/>
                  <a:gd name="T90" fmla="*/ 122 w 181"/>
                  <a:gd name="T91" fmla="*/ 147 h 158"/>
                  <a:gd name="T92" fmla="*/ 143 w 181"/>
                  <a:gd name="T93" fmla="*/ 157 h 158"/>
                  <a:gd name="T94" fmla="*/ 139 w 181"/>
                  <a:gd name="T95" fmla="*/ 152 h 158"/>
                  <a:gd name="T96" fmla="*/ 135 w 181"/>
                  <a:gd name="T97" fmla="*/ 148 h 158"/>
                  <a:gd name="T98" fmla="*/ 124 w 181"/>
                  <a:gd name="T99" fmla="*/ 134 h 158"/>
                  <a:gd name="T100" fmla="*/ 111 w 181"/>
                  <a:gd name="T101" fmla="*/ 120 h 158"/>
                  <a:gd name="T102" fmla="*/ 97 w 181"/>
                  <a:gd name="T103" fmla="*/ 108 h 158"/>
                  <a:gd name="T104" fmla="*/ 85 w 181"/>
                  <a:gd name="T105" fmla="*/ 93 h 158"/>
                  <a:gd name="T106" fmla="*/ 75 w 181"/>
                  <a:gd name="T107" fmla="*/ 78 h 158"/>
                  <a:gd name="T108" fmla="*/ 69 w 181"/>
                  <a:gd name="T109" fmla="*/ 66 h 158"/>
                  <a:gd name="T110" fmla="*/ 80 w 181"/>
                  <a:gd name="T111" fmla="*/ 60 h 158"/>
                  <a:gd name="T112" fmla="*/ 94 w 181"/>
                  <a:gd name="T113" fmla="*/ 55 h 158"/>
                  <a:gd name="T114" fmla="*/ 112 w 181"/>
                  <a:gd name="T115" fmla="*/ 55 h 158"/>
                  <a:gd name="T116" fmla="*/ 132 w 181"/>
                  <a:gd name="T117" fmla="*/ 56 h 158"/>
                  <a:gd name="T118" fmla="*/ 144 w 181"/>
                  <a:gd name="T119" fmla="*/ 53 h 158"/>
                  <a:gd name="T120" fmla="*/ 158 w 181"/>
                  <a:gd name="T121" fmla="*/ 53 h 158"/>
                  <a:gd name="T122" fmla="*/ 175 w 181"/>
                  <a:gd name="T123" fmla="*/ 58 h 158"/>
                  <a:gd name="T124" fmla="*/ 170 w 181"/>
                  <a:gd name="T125" fmla="*/ 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58">
                    <a:moveTo>
                      <a:pt x="179" y="44"/>
                    </a:moveTo>
                    <a:cubicBezTo>
                      <a:pt x="178" y="44"/>
                      <a:pt x="179" y="45"/>
                      <a:pt x="177" y="44"/>
                    </a:cubicBezTo>
                    <a:cubicBezTo>
                      <a:pt x="174" y="44"/>
                      <a:pt x="173" y="43"/>
                      <a:pt x="173" y="43"/>
                    </a:cubicBezTo>
                    <a:cubicBezTo>
                      <a:pt x="173" y="43"/>
                      <a:pt x="173" y="42"/>
                      <a:pt x="172" y="43"/>
                    </a:cubicBezTo>
                    <a:cubicBezTo>
                      <a:pt x="171" y="43"/>
                      <a:pt x="171" y="43"/>
                      <a:pt x="170" y="42"/>
                    </a:cubicBezTo>
                    <a:cubicBezTo>
                      <a:pt x="169" y="41"/>
                      <a:pt x="167" y="39"/>
                      <a:pt x="167" y="39"/>
                    </a:cubicBezTo>
                    <a:cubicBezTo>
                      <a:pt x="167" y="39"/>
                      <a:pt x="166" y="40"/>
                      <a:pt x="166" y="39"/>
                    </a:cubicBezTo>
                    <a:cubicBezTo>
                      <a:pt x="166" y="38"/>
                      <a:pt x="166" y="37"/>
                      <a:pt x="167" y="37"/>
                    </a:cubicBezTo>
                    <a:cubicBezTo>
                      <a:pt x="166" y="36"/>
                      <a:pt x="166" y="36"/>
                      <a:pt x="166" y="36"/>
                    </a:cubicBezTo>
                    <a:cubicBezTo>
                      <a:pt x="166" y="35"/>
                      <a:pt x="166" y="35"/>
                      <a:pt x="166" y="35"/>
                    </a:cubicBezTo>
                    <a:cubicBezTo>
                      <a:pt x="166" y="35"/>
                      <a:pt x="167" y="35"/>
                      <a:pt x="167" y="35"/>
                    </a:cubicBezTo>
                    <a:cubicBezTo>
                      <a:pt x="168" y="34"/>
                      <a:pt x="168" y="34"/>
                      <a:pt x="168" y="34"/>
                    </a:cubicBezTo>
                    <a:cubicBezTo>
                      <a:pt x="169" y="33"/>
                      <a:pt x="168" y="31"/>
                      <a:pt x="165" y="32"/>
                    </a:cubicBezTo>
                    <a:cubicBezTo>
                      <a:pt x="165" y="32"/>
                      <a:pt x="164" y="33"/>
                      <a:pt x="164" y="33"/>
                    </a:cubicBezTo>
                    <a:cubicBezTo>
                      <a:pt x="163" y="33"/>
                      <a:pt x="162" y="32"/>
                      <a:pt x="162" y="31"/>
                    </a:cubicBezTo>
                    <a:cubicBezTo>
                      <a:pt x="162" y="31"/>
                      <a:pt x="161" y="30"/>
                      <a:pt x="162" y="30"/>
                    </a:cubicBezTo>
                    <a:cubicBezTo>
                      <a:pt x="163" y="30"/>
                      <a:pt x="164" y="28"/>
                      <a:pt x="164" y="28"/>
                    </a:cubicBezTo>
                    <a:cubicBezTo>
                      <a:pt x="163" y="26"/>
                      <a:pt x="163" y="26"/>
                      <a:pt x="163" y="26"/>
                    </a:cubicBezTo>
                    <a:cubicBezTo>
                      <a:pt x="163" y="21"/>
                      <a:pt x="163" y="21"/>
                      <a:pt x="163" y="21"/>
                    </a:cubicBezTo>
                    <a:cubicBezTo>
                      <a:pt x="161" y="20"/>
                      <a:pt x="161" y="20"/>
                      <a:pt x="161" y="20"/>
                    </a:cubicBezTo>
                    <a:cubicBezTo>
                      <a:pt x="160" y="21"/>
                      <a:pt x="160" y="21"/>
                      <a:pt x="160" y="21"/>
                    </a:cubicBezTo>
                    <a:cubicBezTo>
                      <a:pt x="159" y="21"/>
                      <a:pt x="159" y="21"/>
                      <a:pt x="159" y="21"/>
                    </a:cubicBezTo>
                    <a:cubicBezTo>
                      <a:pt x="158" y="23"/>
                      <a:pt x="158" y="23"/>
                      <a:pt x="158" y="23"/>
                    </a:cubicBezTo>
                    <a:cubicBezTo>
                      <a:pt x="158" y="23"/>
                      <a:pt x="158" y="23"/>
                      <a:pt x="158" y="23"/>
                    </a:cubicBezTo>
                    <a:cubicBezTo>
                      <a:pt x="157" y="24"/>
                      <a:pt x="156" y="24"/>
                      <a:pt x="156" y="25"/>
                    </a:cubicBezTo>
                    <a:cubicBezTo>
                      <a:pt x="155" y="26"/>
                      <a:pt x="154" y="26"/>
                      <a:pt x="150" y="26"/>
                    </a:cubicBezTo>
                    <a:cubicBezTo>
                      <a:pt x="141" y="28"/>
                      <a:pt x="141" y="28"/>
                      <a:pt x="141" y="28"/>
                    </a:cubicBezTo>
                    <a:cubicBezTo>
                      <a:pt x="141" y="28"/>
                      <a:pt x="139" y="28"/>
                      <a:pt x="138" y="28"/>
                    </a:cubicBezTo>
                    <a:cubicBezTo>
                      <a:pt x="138" y="28"/>
                      <a:pt x="138" y="28"/>
                      <a:pt x="138" y="28"/>
                    </a:cubicBezTo>
                    <a:cubicBezTo>
                      <a:pt x="136" y="28"/>
                      <a:pt x="134" y="28"/>
                      <a:pt x="134" y="28"/>
                    </a:cubicBezTo>
                    <a:cubicBezTo>
                      <a:pt x="131" y="29"/>
                      <a:pt x="131" y="29"/>
                      <a:pt x="131" y="29"/>
                    </a:cubicBezTo>
                    <a:cubicBezTo>
                      <a:pt x="131" y="29"/>
                      <a:pt x="131" y="29"/>
                      <a:pt x="131" y="29"/>
                    </a:cubicBezTo>
                    <a:cubicBezTo>
                      <a:pt x="130" y="29"/>
                      <a:pt x="130" y="29"/>
                      <a:pt x="130" y="29"/>
                    </a:cubicBezTo>
                    <a:cubicBezTo>
                      <a:pt x="130" y="29"/>
                      <a:pt x="130" y="29"/>
                      <a:pt x="130" y="29"/>
                    </a:cubicBezTo>
                    <a:cubicBezTo>
                      <a:pt x="124" y="27"/>
                      <a:pt x="124" y="27"/>
                      <a:pt x="124" y="27"/>
                    </a:cubicBezTo>
                    <a:cubicBezTo>
                      <a:pt x="122" y="25"/>
                      <a:pt x="122" y="25"/>
                      <a:pt x="122" y="25"/>
                    </a:cubicBezTo>
                    <a:cubicBezTo>
                      <a:pt x="118" y="24"/>
                      <a:pt x="118" y="24"/>
                      <a:pt x="118" y="24"/>
                    </a:cubicBezTo>
                    <a:cubicBezTo>
                      <a:pt x="117" y="22"/>
                      <a:pt x="117" y="22"/>
                      <a:pt x="117" y="22"/>
                    </a:cubicBezTo>
                    <a:cubicBezTo>
                      <a:pt x="114" y="22"/>
                      <a:pt x="114" y="22"/>
                      <a:pt x="114" y="22"/>
                    </a:cubicBezTo>
                    <a:cubicBezTo>
                      <a:pt x="110" y="19"/>
                      <a:pt x="110" y="19"/>
                      <a:pt x="110" y="19"/>
                    </a:cubicBezTo>
                    <a:cubicBezTo>
                      <a:pt x="106" y="14"/>
                      <a:pt x="106" y="14"/>
                      <a:pt x="106" y="14"/>
                    </a:cubicBezTo>
                    <a:cubicBezTo>
                      <a:pt x="99" y="12"/>
                      <a:pt x="99" y="12"/>
                      <a:pt x="99" y="12"/>
                    </a:cubicBezTo>
                    <a:cubicBezTo>
                      <a:pt x="96" y="8"/>
                      <a:pt x="96" y="8"/>
                      <a:pt x="96" y="8"/>
                    </a:cubicBezTo>
                    <a:cubicBezTo>
                      <a:pt x="93" y="7"/>
                      <a:pt x="93" y="7"/>
                      <a:pt x="93" y="7"/>
                    </a:cubicBezTo>
                    <a:cubicBezTo>
                      <a:pt x="90" y="4"/>
                      <a:pt x="90" y="4"/>
                      <a:pt x="90" y="4"/>
                    </a:cubicBezTo>
                    <a:cubicBezTo>
                      <a:pt x="85" y="0"/>
                      <a:pt x="85" y="0"/>
                      <a:pt x="85" y="0"/>
                    </a:cubicBezTo>
                    <a:cubicBezTo>
                      <a:pt x="85" y="0"/>
                      <a:pt x="85" y="0"/>
                      <a:pt x="85" y="0"/>
                    </a:cubicBezTo>
                    <a:cubicBezTo>
                      <a:pt x="85" y="0"/>
                      <a:pt x="85" y="0"/>
                      <a:pt x="85" y="0"/>
                    </a:cubicBezTo>
                    <a:cubicBezTo>
                      <a:pt x="83" y="0"/>
                      <a:pt x="83" y="0"/>
                      <a:pt x="83" y="0"/>
                    </a:cubicBezTo>
                    <a:cubicBezTo>
                      <a:pt x="83" y="0"/>
                      <a:pt x="83" y="0"/>
                      <a:pt x="83" y="0"/>
                    </a:cubicBezTo>
                    <a:cubicBezTo>
                      <a:pt x="83" y="0"/>
                      <a:pt x="83" y="1"/>
                      <a:pt x="83" y="1"/>
                    </a:cubicBezTo>
                    <a:cubicBezTo>
                      <a:pt x="83" y="2"/>
                      <a:pt x="83" y="2"/>
                      <a:pt x="83" y="2"/>
                    </a:cubicBezTo>
                    <a:cubicBezTo>
                      <a:pt x="84" y="3"/>
                      <a:pt x="84" y="4"/>
                      <a:pt x="83" y="6"/>
                    </a:cubicBezTo>
                    <a:cubicBezTo>
                      <a:pt x="83" y="7"/>
                      <a:pt x="81" y="7"/>
                      <a:pt x="81" y="7"/>
                    </a:cubicBezTo>
                    <a:cubicBezTo>
                      <a:pt x="80" y="7"/>
                      <a:pt x="80" y="7"/>
                      <a:pt x="78" y="7"/>
                    </a:cubicBezTo>
                    <a:cubicBezTo>
                      <a:pt x="78" y="6"/>
                      <a:pt x="78" y="6"/>
                      <a:pt x="78" y="6"/>
                    </a:cubicBezTo>
                    <a:cubicBezTo>
                      <a:pt x="77" y="6"/>
                      <a:pt x="77" y="6"/>
                      <a:pt x="77" y="6"/>
                    </a:cubicBezTo>
                    <a:cubicBezTo>
                      <a:pt x="77" y="7"/>
                      <a:pt x="77" y="7"/>
                      <a:pt x="77" y="7"/>
                    </a:cubicBezTo>
                    <a:cubicBezTo>
                      <a:pt x="75" y="10"/>
                      <a:pt x="75" y="10"/>
                      <a:pt x="75" y="10"/>
                    </a:cubicBezTo>
                    <a:cubicBezTo>
                      <a:pt x="71" y="12"/>
                      <a:pt x="71" y="12"/>
                      <a:pt x="71" y="12"/>
                    </a:cubicBezTo>
                    <a:cubicBezTo>
                      <a:pt x="69" y="13"/>
                      <a:pt x="69" y="13"/>
                      <a:pt x="69" y="13"/>
                    </a:cubicBezTo>
                    <a:cubicBezTo>
                      <a:pt x="69" y="13"/>
                      <a:pt x="69" y="13"/>
                      <a:pt x="69" y="13"/>
                    </a:cubicBezTo>
                    <a:cubicBezTo>
                      <a:pt x="69" y="14"/>
                      <a:pt x="69" y="14"/>
                      <a:pt x="69" y="14"/>
                    </a:cubicBezTo>
                    <a:cubicBezTo>
                      <a:pt x="68" y="15"/>
                      <a:pt x="68" y="15"/>
                      <a:pt x="68" y="15"/>
                    </a:cubicBezTo>
                    <a:cubicBezTo>
                      <a:pt x="67" y="15"/>
                      <a:pt x="66" y="15"/>
                      <a:pt x="66" y="15"/>
                    </a:cubicBezTo>
                    <a:cubicBezTo>
                      <a:pt x="65" y="15"/>
                      <a:pt x="65" y="15"/>
                      <a:pt x="64" y="15"/>
                    </a:cubicBezTo>
                    <a:cubicBezTo>
                      <a:pt x="64" y="15"/>
                      <a:pt x="64" y="15"/>
                      <a:pt x="64" y="15"/>
                    </a:cubicBezTo>
                    <a:cubicBezTo>
                      <a:pt x="64" y="16"/>
                      <a:pt x="64" y="16"/>
                      <a:pt x="64" y="16"/>
                    </a:cubicBezTo>
                    <a:cubicBezTo>
                      <a:pt x="64" y="16"/>
                      <a:pt x="63" y="16"/>
                      <a:pt x="63" y="16"/>
                    </a:cubicBezTo>
                    <a:cubicBezTo>
                      <a:pt x="63" y="17"/>
                      <a:pt x="63" y="17"/>
                      <a:pt x="63" y="17"/>
                    </a:cubicBezTo>
                    <a:cubicBezTo>
                      <a:pt x="64" y="17"/>
                      <a:pt x="65" y="18"/>
                      <a:pt x="65" y="18"/>
                    </a:cubicBezTo>
                    <a:cubicBezTo>
                      <a:pt x="66" y="19"/>
                      <a:pt x="66" y="19"/>
                      <a:pt x="66" y="19"/>
                    </a:cubicBezTo>
                    <a:cubicBezTo>
                      <a:pt x="67" y="20"/>
                      <a:pt x="67" y="20"/>
                      <a:pt x="67" y="20"/>
                    </a:cubicBezTo>
                    <a:cubicBezTo>
                      <a:pt x="67" y="21"/>
                      <a:pt x="67" y="22"/>
                      <a:pt x="67" y="23"/>
                    </a:cubicBezTo>
                    <a:cubicBezTo>
                      <a:pt x="67" y="23"/>
                      <a:pt x="67" y="23"/>
                      <a:pt x="67" y="24"/>
                    </a:cubicBezTo>
                    <a:cubicBezTo>
                      <a:pt x="67" y="26"/>
                      <a:pt x="67" y="26"/>
                      <a:pt x="67" y="26"/>
                    </a:cubicBezTo>
                    <a:cubicBezTo>
                      <a:pt x="67" y="27"/>
                      <a:pt x="67" y="27"/>
                      <a:pt x="67" y="27"/>
                    </a:cubicBezTo>
                    <a:cubicBezTo>
                      <a:pt x="67" y="27"/>
                      <a:pt x="67" y="27"/>
                      <a:pt x="67" y="27"/>
                    </a:cubicBezTo>
                    <a:cubicBezTo>
                      <a:pt x="68" y="28"/>
                      <a:pt x="68" y="30"/>
                      <a:pt x="67" y="31"/>
                    </a:cubicBezTo>
                    <a:cubicBezTo>
                      <a:pt x="65" y="33"/>
                      <a:pt x="65" y="33"/>
                      <a:pt x="64" y="33"/>
                    </a:cubicBezTo>
                    <a:cubicBezTo>
                      <a:pt x="64" y="33"/>
                      <a:pt x="64" y="33"/>
                      <a:pt x="64" y="33"/>
                    </a:cubicBezTo>
                    <a:cubicBezTo>
                      <a:pt x="64" y="33"/>
                      <a:pt x="62" y="33"/>
                      <a:pt x="61" y="33"/>
                    </a:cubicBezTo>
                    <a:cubicBezTo>
                      <a:pt x="60" y="34"/>
                      <a:pt x="60" y="34"/>
                      <a:pt x="60" y="34"/>
                    </a:cubicBezTo>
                    <a:cubicBezTo>
                      <a:pt x="60" y="34"/>
                      <a:pt x="60" y="34"/>
                      <a:pt x="60" y="34"/>
                    </a:cubicBezTo>
                    <a:cubicBezTo>
                      <a:pt x="57" y="35"/>
                      <a:pt x="57" y="35"/>
                      <a:pt x="57" y="35"/>
                    </a:cubicBezTo>
                    <a:cubicBezTo>
                      <a:pt x="57" y="36"/>
                      <a:pt x="58" y="36"/>
                      <a:pt x="58" y="36"/>
                    </a:cubicBezTo>
                    <a:cubicBezTo>
                      <a:pt x="59" y="39"/>
                      <a:pt x="59" y="39"/>
                      <a:pt x="59" y="39"/>
                    </a:cubicBezTo>
                    <a:cubicBezTo>
                      <a:pt x="59" y="39"/>
                      <a:pt x="59" y="39"/>
                      <a:pt x="59" y="39"/>
                    </a:cubicBezTo>
                    <a:cubicBezTo>
                      <a:pt x="60" y="39"/>
                      <a:pt x="60" y="39"/>
                      <a:pt x="60" y="39"/>
                    </a:cubicBezTo>
                    <a:cubicBezTo>
                      <a:pt x="59" y="39"/>
                      <a:pt x="59" y="39"/>
                      <a:pt x="59" y="39"/>
                    </a:cubicBezTo>
                    <a:cubicBezTo>
                      <a:pt x="59" y="40"/>
                      <a:pt x="58" y="41"/>
                      <a:pt x="57" y="41"/>
                    </a:cubicBezTo>
                    <a:cubicBezTo>
                      <a:pt x="57" y="42"/>
                      <a:pt x="56" y="42"/>
                      <a:pt x="56" y="42"/>
                    </a:cubicBezTo>
                    <a:cubicBezTo>
                      <a:pt x="56" y="42"/>
                      <a:pt x="56" y="42"/>
                      <a:pt x="56" y="43"/>
                    </a:cubicBezTo>
                    <a:cubicBezTo>
                      <a:pt x="56" y="43"/>
                      <a:pt x="56" y="43"/>
                      <a:pt x="56" y="43"/>
                    </a:cubicBezTo>
                    <a:cubicBezTo>
                      <a:pt x="56" y="43"/>
                      <a:pt x="57" y="43"/>
                      <a:pt x="57" y="43"/>
                    </a:cubicBezTo>
                    <a:cubicBezTo>
                      <a:pt x="57" y="43"/>
                      <a:pt x="58" y="44"/>
                      <a:pt x="58" y="44"/>
                    </a:cubicBezTo>
                    <a:cubicBezTo>
                      <a:pt x="59" y="45"/>
                      <a:pt x="59" y="46"/>
                      <a:pt x="59" y="47"/>
                    </a:cubicBezTo>
                    <a:cubicBezTo>
                      <a:pt x="59" y="48"/>
                      <a:pt x="59" y="48"/>
                      <a:pt x="59" y="48"/>
                    </a:cubicBezTo>
                    <a:cubicBezTo>
                      <a:pt x="58" y="48"/>
                      <a:pt x="58" y="48"/>
                      <a:pt x="58" y="48"/>
                    </a:cubicBezTo>
                    <a:cubicBezTo>
                      <a:pt x="58" y="49"/>
                      <a:pt x="56" y="50"/>
                      <a:pt x="55" y="50"/>
                    </a:cubicBezTo>
                    <a:cubicBezTo>
                      <a:pt x="55" y="50"/>
                      <a:pt x="55" y="50"/>
                      <a:pt x="55" y="50"/>
                    </a:cubicBezTo>
                    <a:cubicBezTo>
                      <a:pt x="55" y="50"/>
                      <a:pt x="54" y="50"/>
                      <a:pt x="54" y="50"/>
                    </a:cubicBezTo>
                    <a:cubicBezTo>
                      <a:pt x="54" y="50"/>
                      <a:pt x="54" y="51"/>
                      <a:pt x="54" y="51"/>
                    </a:cubicBezTo>
                    <a:cubicBezTo>
                      <a:pt x="53" y="51"/>
                      <a:pt x="53" y="51"/>
                      <a:pt x="53" y="51"/>
                    </a:cubicBezTo>
                    <a:cubicBezTo>
                      <a:pt x="52" y="51"/>
                      <a:pt x="52" y="51"/>
                      <a:pt x="52" y="51"/>
                    </a:cubicBezTo>
                    <a:cubicBezTo>
                      <a:pt x="51" y="51"/>
                      <a:pt x="51" y="51"/>
                      <a:pt x="50" y="51"/>
                    </a:cubicBezTo>
                    <a:cubicBezTo>
                      <a:pt x="50" y="51"/>
                      <a:pt x="50" y="51"/>
                      <a:pt x="50" y="51"/>
                    </a:cubicBezTo>
                    <a:cubicBezTo>
                      <a:pt x="50" y="51"/>
                      <a:pt x="49" y="51"/>
                      <a:pt x="49" y="51"/>
                    </a:cubicBezTo>
                    <a:cubicBezTo>
                      <a:pt x="48" y="50"/>
                      <a:pt x="47" y="50"/>
                      <a:pt x="47" y="50"/>
                    </a:cubicBezTo>
                    <a:cubicBezTo>
                      <a:pt x="46" y="50"/>
                      <a:pt x="46" y="50"/>
                      <a:pt x="46" y="50"/>
                    </a:cubicBezTo>
                    <a:cubicBezTo>
                      <a:pt x="46" y="50"/>
                      <a:pt x="46" y="49"/>
                      <a:pt x="46" y="49"/>
                    </a:cubicBezTo>
                    <a:cubicBezTo>
                      <a:pt x="46" y="49"/>
                      <a:pt x="46" y="49"/>
                      <a:pt x="46" y="49"/>
                    </a:cubicBezTo>
                    <a:cubicBezTo>
                      <a:pt x="45" y="49"/>
                      <a:pt x="45" y="49"/>
                      <a:pt x="45" y="49"/>
                    </a:cubicBezTo>
                    <a:cubicBezTo>
                      <a:pt x="44" y="50"/>
                      <a:pt x="44" y="50"/>
                      <a:pt x="43" y="50"/>
                    </a:cubicBezTo>
                    <a:cubicBezTo>
                      <a:pt x="42" y="51"/>
                      <a:pt x="42" y="51"/>
                      <a:pt x="42" y="51"/>
                    </a:cubicBezTo>
                    <a:cubicBezTo>
                      <a:pt x="41" y="51"/>
                      <a:pt x="41" y="51"/>
                      <a:pt x="41" y="51"/>
                    </a:cubicBezTo>
                    <a:cubicBezTo>
                      <a:pt x="39" y="51"/>
                      <a:pt x="38" y="50"/>
                      <a:pt x="37" y="49"/>
                    </a:cubicBezTo>
                    <a:cubicBezTo>
                      <a:pt x="37" y="49"/>
                      <a:pt x="36" y="49"/>
                      <a:pt x="36" y="48"/>
                    </a:cubicBezTo>
                    <a:cubicBezTo>
                      <a:pt x="36" y="48"/>
                      <a:pt x="35" y="48"/>
                      <a:pt x="35" y="48"/>
                    </a:cubicBezTo>
                    <a:cubicBezTo>
                      <a:pt x="34" y="48"/>
                      <a:pt x="33" y="48"/>
                      <a:pt x="33" y="46"/>
                    </a:cubicBezTo>
                    <a:cubicBezTo>
                      <a:pt x="33" y="45"/>
                      <a:pt x="32" y="45"/>
                      <a:pt x="32" y="45"/>
                    </a:cubicBezTo>
                    <a:cubicBezTo>
                      <a:pt x="32" y="45"/>
                      <a:pt x="32" y="45"/>
                      <a:pt x="32" y="45"/>
                    </a:cubicBezTo>
                    <a:cubicBezTo>
                      <a:pt x="32" y="45"/>
                      <a:pt x="32" y="45"/>
                      <a:pt x="32" y="45"/>
                    </a:cubicBezTo>
                    <a:cubicBezTo>
                      <a:pt x="32" y="47"/>
                      <a:pt x="31" y="48"/>
                      <a:pt x="30" y="49"/>
                    </a:cubicBezTo>
                    <a:cubicBezTo>
                      <a:pt x="29" y="49"/>
                      <a:pt x="29" y="49"/>
                      <a:pt x="29" y="49"/>
                    </a:cubicBezTo>
                    <a:cubicBezTo>
                      <a:pt x="26" y="52"/>
                      <a:pt x="26" y="52"/>
                      <a:pt x="26" y="52"/>
                    </a:cubicBezTo>
                    <a:cubicBezTo>
                      <a:pt x="22" y="51"/>
                      <a:pt x="22" y="51"/>
                      <a:pt x="22" y="51"/>
                    </a:cubicBezTo>
                    <a:cubicBezTo>
                      <a:pt x="21" y="52"/>
                      <a:pt x="21" y="52"/>
                      <a:pt x="21" y="52"/>
                    </a:cubicBezTo>
                    <a:cubicBezTo>
                      <a:pt x="21" y="52"/>
                      <a:pt x="21" y="52"/>
                      <a:pt x="20" y="52"/>
                    </a:cubicBezTo>
                    <a:cubicBezTo>
                      <a:pt x="20" y="52"/>
                      <a:pt x="20" y="52"/>
                      <a:pt x="20" y="52"/>
                    </a:cubicBezTo>
                    <a:cubicBezTo>
                      <a:pt x="19" y="52"/>
                      <a:pt x="19" y="52"/>
                      <a:pt x="19" y="52"/>
                    </a:cubicBezTo>
                    <a:cubicBezTo>
                      <a:pt x="18" y="52"/>
                      <a:pt x="18" y="52"/>
                      <a:pt x="17" y="52"/>
                    </a:cubicBezTo>
                    <a:cubicBezTo>
                      <a:pt x="17" y="52"/>
                      <a:pt x="17" y="52"/>
                      <a:pt x="17" y="52"/>
                    </a:cubicBezTo>
                    <a:cubicBezTo>
                      <a:pt x="17" y="52"/>
                      <a:pt x="17" y="52"/>
                      <a:pt x="16" y="53"/>
                    </a:cubicBezTo>
                    <a:cubicBezTo>
                      <a:pt x="16" y="53"/>
                      <a:pt x="16" y="53"/>
                      <a:pt x="16" y="53"/>
                    </a:cubicBezTo>
                    <a:cubicBezTo>
                      <a:pt x="16" y="53"/>
                      <a:pt x="15" y="54"/>
                      <a:pt x="15" y="54"/>
                    </a:cubicBezTo>
                    <a:cubicBezTo>
                      <a:pt x="15" y="54"/>
                      <a:pt x="14" y="54"/>
                      <a:pt x="14" y="54"/>
                    </a:cubicBezTo>
                    <a:cubicBezTo>
                      <a:pt x="14" y="54"/>
                      <a:pt x="14" y="55"/>
                      <a:pt x="14" y="55"/>
                    </a:cubicBezTo>
                    <a:cubicBezTo>
                      <a:pt x="12" y="55"/>
                      <a:pt x="12" y="55"/>
                      <a:pt x="12" y="55"/>
                    </a:cubicBezTo>
                    <a:cubicBezTo>
                      <a:pt x="12" y="55"/>
                      <a:pt x="12" y="55"/>
                      <a:pt x="12" y="55"/>
                    </a:cubicBezTo>
                    <a:cubicBezTo>
                      <a:pt x="10" y="55"/>
                      <a:pt x="10" y="55"/>
                      <a:pt x="10" y="55"/>
                    </a:cubicBezTo>
                    <a:cubicBezTo>
                      <a:pt x="10" y="55"/>
                      <a:pt x="10" y="55"/>
                      <a:pt x="10" y="55"/>
                    </a:cubicBezTo>
                    <a:cubicBezTo>
                      <a:pt x="10" y="55"/>
                      <a:pt x="9" y="55"/>
                      <a:pt x="9" y="55"/>
                    </a:cubicBezTo>
                    <a:cubicBezTo>
                      <a:pt x="9" y="55"/>
                      <a:pt x="8" y="54"/>
                      <a:pt x="8" y="54"/>
                    </a:cubicBezTo>
                    <a:cubicBezTo>
                      <a:pt x="7" y="54"/>
                      <a:pt x="6" y="54"/>
                      <a:pt x="6" y="54"/>
                    </a:cubicBezTo>
                    <a:cubicBezTo>
                      <a:pt x="5" y="54"/>
                      <a:pt x="5" y="54"/>
                      <a:pt x="4" y="54"/>
                    </a:cubicBezTo>
                    <a:cubicBezTo>
                      <a:pt x="3" y="54"/>
                      <a:pt x="2" y="54"/>
                      <a:pt x="2" y="54"/>
                    </a:cubicBezTo>
                    <a:cubicBezTo>
                      <a:pt x="1" y="54"/>
                      <a:pt x="1" y="53"/>
                      <a:pt x="0" y="53"/>
                    </a:cubicBezTo>
                    <a:cubicBezTo>
                      <a:pt x="1" y="54"/>
                      <a:pt x="1" y="54"/>
                      <a:pt x="1" y="54"/>
                    </a:cubicBezTo>
                    <a:cubicBezTo>
                      <a:pt x="0" y="56"/>
                      <a:pt x="0" y="56"/>
                      <a:pt x="0" y="56"/>
                    </a:cubicBezTo>
                    <a:cubicBezTo>
                      <a:pt x="0" y="56"/>
                      <a:pt x="1" y="56"/>
                      <a:pt x="1" y="57"/>
                    </a:cubicBezTo>
                    <a:cubicBezTo>
                      <a:pt x="1" y="57"/>
                      <a:pt x="2" y="57"/>
                      <a:pt x="2" y="58"/>
                    </a:cubicBezTo>
                    <a:cubicBezTo>
                      <a:pt x="2" y="58"/>
                      <a:pt x="2" y="59"/>
                      <a:pt x="2" y="59"/>
                    </a:cubicBezTo>
                    <a:cubicBezTo>
                      <a:pt x="2" y="59"/>
                      <a:pt x="2" y="59"/>
                      <a:pt x="2" y="59"/>
                    </a:cubicBezTo>
                    <a:cubicBezTo>
                      <a:pt x="3" y="61"/>
                      <a:pt x="3" y="61"/>
                      <a:pt x="3" y="61"/>
                    </a:cubicBezTo>
                    <a:cubicBezTo>
                      <a:pt x="3" y="62"/>
                      <a:pt x="3" y="62"/>
                      <a:pt x="3" y="62"/>
                    </a:cubicBezTo>
                    <a:cubicBezTo>
                      <a:pt x="4" y="64"/>
                      <a:pt x="4" y="64"/>
                      <a:pt x="4" y="64"/>
                    </a:cubicBezTo>
                    <a:cubicBezTo>
                      <a:pt x="4" y="64"/>
                      <a:pt x="4" y="65"/>
                      <a:pt x="4" y="65"/>
                    </a:cubicBezTo>
                    <a:cubicBezTo>
                      <a:pt x="4" y="65"/>
                      <a:pt x="4" y="66"/>
                      <a:pt x="4" y="66"/>
                    </a:cubicBezTo>
                    <a:cubicBezTo>
                      <a:pt x="4" y="67"/>
                      <a:pt x="5" y="68"/>
                      <a:pt x="5" y="68"/>
                    </a:cubicBezTo>
                    <a:cubicBezTo>
                      <a:pt x="5" y="70"/>
                      <a:pt x="5" y="70"/>
                      <a:pt x="5" y="70"/>
                    </a:cubicBezTo>
                    <a:cubicBezTo>
                      <a:pt x="5" y="70"/>
                      <a:pt x="7" y="71"/>
                      <a:pt x="7" y="71"/>
                    </a:cubicBezTo>
                    <a:cubicBezTo>
                      <a:pt x="7" y="71"/>
                      <a:pt x="8" y="72"/>
                      <a:pt x="8" y="72"/>
                    </a:cubicBezTo>
                    <a:cubicBezTo>
                      <a:pt x="9" y="74"/>
                      <a:pt x="9" y="74"/>
                      <a:pt x="9" y="74"/>
                    </a:cubicBezTo>
                    <a:cubicBezTo>
                      <a:pt x="9" y="75"/>
                      <a:pt x="9" y="75"/>
                      <a:pt x="9" y="75"/>
                    </a:cubicBezTo>
                    <a:cubicBezTo>
                      <a:pt x="11" y="77"/>
                      <a:pt x="11" y="77"/>
                      <a:pt x="11" y="77"/>
                    </a:cubicBezTo>
                    <a:cubicBezTo>
                      <a:pt x="11" y="78"/>
                      <a:pt x="11" y="78"/>
                      <a:pt x="11" y="78"/>
                    </a:cubicBezTo>
                    <a:cubicBezTo>
                      <a:pt x="12" y="79"/>
                      <a:pt x="12" y="79"/>
                      <a:pt x="12" y="79"/>
                    </a:cubicBezTo>
                    <a:cubicBezTo>
                      <a:pt x="13" y="80"/>
                      <a:pt x="13" y="80"/>
                      <a:pt x="13" y="80"/>
                    </a:cubicBezTo>
                    <a:cubicBezTo>
                      <a:pt x="13" y="80"/>
                      <a:pt x="13" y="80"/>
                      <a:pt x="13" y="80"/>
                    </a:cubicBezTo>
                    <a:cubicBezTo>
                      <a:pt x="14" y="80"/>
                      <a:pt x="15" y="81"/>
                      <a:pt x="16" y="80"/>
                    </a:cubicBezTo>
                    <a:cubicBezTo>
                      <a:pt x="16" y="80"/>
                      <a:pt x="16" y="81"/>
                      <a:pt x="17" y="79"/>
                    </a:cubicBezTo>
                    <a:cubicBezTo>
                      <a:pt x="17" y="77"/>
                      <a:pt x="17" y="77"/>
                      <a:pt x="17" y="77"/>
                    </a:cubicBezTo>
                    <a:cubicBezTo>
                      <a:pt x="17" y="77"/>
                      <a:pt x="17" y="76"/>
                      <a:pt x="18" y="76"/>
                    </a:cubicBezTo>
                    <a:cubicBezTo>
                      <a:pt x="19" y="75"/>
                      <a:pt x="19" y="75"/>
                      <a:pt x="19" y="74"/>
                    </a:cubicBezTo>
                    <a:cubicBezTo>
                      <a:pt x="19" y="73"/>
                      <a:pt x="17" y="72"/>
                      <a:pt x="17" y="72"/>
                    </a:cubicBezTo>
                    <a:cubicBezTo>
                      <a:pt x="17" y="72"/>
                      <a:pt x="20" y="72"/>
                      <a:pt x="20" y="72"/>
                    </a:cubicBezTo>
                    <a:cubicBezTo>
                      <a:pt x="20" y="73"/>
                      <a:pt x="20" y="74"/>
                      <a:pt x="21" y="73"/>
                    </a:cubicBezTo>
                    <a:cubicBezTo>
                      <a:pt x="22" y="71"/>
                      <a:pt x="22" y="72"/>
                      <a:pt x="21" y="71"/>
                    </a:cubicBezTo>
                    <a:cubicBezTo>
                      <a:pt x="21" y="70"/>
                      <a:pt x="21" y="70"/>
                      <a:pt x="21" y="69"/>
                    </a:cubicBezTo>
                    <a:cubicBezTo>
                      <a:pt x="21" y="69"/>
                      <a:pt x="22" y="69"/>
                      <a:pt x="22" y="68"/>
                    </a:cubicBezTo>
                    <a:cubicBezTo>
                      <a:pt x="22" y="66"/>
                      <a:pt x="22" y="66"/>
                      <a:pt x="22" y="65"/>
                    </a:cubicBezTo>
                    <a:cubicBezTo>
                      <a:pt x="23" y="64"/>
                      <a:pt x="23" y="64"/>
                      <a:pt x="23" y="63"/>
                    </a:cubicBezTo>
                    <a:cubicBezTo>
                      <a:pt x="23" y="62"/>
                      <a:pt x="23" y="62"/>
                      <a:pt x="24" y="60"/>
                    </a:cubicBezTo>
                    <a:cubicBezTo>
                      <a:pt x="24" y="57"/>
                      <a:pt x="25" y="57"/>
                      <a:pt x="25" y="57"/>
                    </a:cubicBezTo>
                    <a:cubicBezTo>
                      <a:pt x="25" y="57"/>
                      <a:pt x="31" y="59"/>
                      <a:pt x="31" y="59"/>
                    </a:cubicBezTo>
                    <a:cubicBezTo>
                      <a:pt x="31" y="59"/>
                      <a:pt x="32" y="60"/>
                      <a:pt x="32" y="60"/>
                    </a:cubicBezTo>
                    <a:cubicBezTo>
                      <a:pt x="32" y="61"/>
                      <a:pt x="32" y="62"/>
                      <a:pt x="32" y="62"/>
                    </a:cubicBezTo>
                    <a:cubicBezTo>
                      <a:pt x="32" y="63"/>
                      <a:pt x="31" y="64"/>
                      <a:pt x="31" y="64"/>
                    </a:cubicBezTo>
                    <a:cubicBezTo>
                      <a:pt x="31" y="65"/>
                      <a:pt x="31" y="65"/>
                      <a:pt x="31" y="65"/>
                    </a:cubicBezTo>
                    <a:cubicBezTo>
                      <a:pt x="31" y="65"/>
                      <a:pt x="30" y="65"/>
                      <a:pt x="30" y="66"/>
                    </a:cubicBezTo>
                    <a:cubicBezTo>
                      <a:pt x="29" y="67"/>
                      <a:pt x="29" y="68"/>
                      <a:pt x="30" y="69"/>
                    </a:cubicBezTo>
                    <a:cubicBezTo>
                      <a:pt x="31" y="69"/>
                      <a:pt x="31" y="70"/>
                      <a:pt x="32" y="70"/>
                    </a:cubicBezTo>
                    <a:cubicBezTo>
                      <a:pt x="32" y="70"/>
                      <a:pt x="33" y="69"/>
                      <a:pt x="33" y="69"/>
                    </a:cubicBezTo>
                    <a:cubicBezTo>
                      <a:pt x="34" y="69"/>
                      <a:pt x="35" y="69"/>
                      <a:pt x="35" y="69"/>
                    </a:cubicBezTo>
                    <a:cubicBezTo>
                      <a:pt x="35" y="70"/>
                      <a:pt x="35" y="71"/>
                      <a:pt x="35" y="71"/>
                    </a:cubicBezTo>
                    <a:cubicBezTo>
                      <a:pt x="36" y="72"/>
                      <a:pt x="37" y="72"/>
                      <a:pt x="37" y="72"/>
                    </a:cubicBezTo>
                    <a:cubicBezTo>
                      <a:pt x="38" y="72"/>
                      <a:pt x="39" y="72"/>
                      <a:pt x="39" y="72"/>
                    </a:cubicBezTo>
                    <a:cubicBezTo>
                      <a:pt x="39" y="72"/>
                      <a:pt x="39" y="72"/>
                      <a:pt x="40" y="71"/>
                    </a:cubicBezTo>
                    <a:cubicBezTo>
                      <a:pt x="41" y="71"/>
                      <a:pt x="42" y="74"/>
                      <a:pt x="41" y="71"/>
                    </a:cubicBezTo>
                    <a:cubicBezTo>
                      <a:pt x="39" y="68"/>
                      <a:pt x="39" y="68"/>
                      <a:pt x="38" y="68"/>
                    </a:cubicBezTo>
                    <a:cubicBezTo>
                      <a:pt x="38" y="67"/>
                      <a:pt x="37" y="67"/>
                      <a:pt x="37" y="67"/>
                    </a:cubicBezTo>
                    <a:cubicBezTo>
                      <a:pt x="37" y="67"/>
                      <a:pt x="37" y="67"/>
                      <a:pt x="37" y="67"/>
                    </a:cubicBezTo>
                    <a:cubicBezTo>
                      <a:pt x="37" y="67"/>
                      <a:pt x="36" y="66"/>
                      <a:pt x="36" y="65"/>
                    </a:cubicBezTo>
                    <a:cubicBezTo>
                      <a:pt x="37" y="64"/>
                      <a:pt x="37" y="64"/>
                      <a:pt x="38" y="64"/>
                    </a:cubicBezTo>
                    <a:cubicBezTo>
                      <a:pt x="38" y="64"/>
                      <a:pt x="39" y="64"/>
                      <a:pt x="40" y="65"/>
                    </a:cubicBezTo>
                    <a:cubicBezTo>
                      <a:pt x="41" y="66"/>
                      <a:pt x="41" y="66"/>
                      <a:pt x="41" y="67"/>
                    </a:cubicBezTo>
                    <a:cubicBezTo>
                      <a:pt x="42" y="68"/>
                      <a:pt x="43" y="69"/>
                      <a:pt x="43" y="70"/>
                    </a:cubicBezTo>
                    <a:cubicBezTo>
                      <a:pt x="44" y="70"/>
                      <a:pt x="44" y="70"/>
                      <a:pt x="44" y="71"/>
                    </a:cubicBezTo>
                    <a:cubicBezTo>
                      <a:pt x="44" y="73"/>
                      <a:pt x="44" y="75"/>
                      <a:pt x="44" y="75"/>
                    </a:cubicBezTo>
                    <a:cubicBezTo>
                      <a:pt x="44" y="76"/>
                      <a:pt x="44" y="79"/>
                      <a:pt x="44" y="79"/>
                    </a:cubicBezTo>
                    <a:cubicBezTo>
                      <a:pt x="44" y="79"/>
                      <a:pt x="44" y="80"/>
                      <a:pt x="44" y="81"/>
                    </a:cubicBezTo>
                    <a:cubicBezTo>
                      <a:pt x="44" y="82"/>
                      <a:pt x="48" y="87"/>
                      <a:pt x="48" y="87"/>
                    </a:cubicBezTo>
                    <a:cubicBezTo>
                      <a:pt x="48" y="87"/>
                      <a:pt x="50" y="90"/>
                      <a:pt x="50" y="90"/>
                    </a:cubicBezTo>
                    <a:cubicBezTo>
                      <a:pt x="51" y="90"/>
                      <a:pt x="51" y="92"/>
                      <a:pt x="52" y="93"/>
                    </a:cubicBezTo>
                    <a:cubicBezTo>
                      <a:pt x="54" y="93"/>
                      <a:pt x="57" y="95"/>
                      <a:pt x="57" y="95"/>
                    </a:cubicBezTo>
                    <a:cubicBezTo>
                      <a:pt x="62" y="98"/>
                      <a:pt x="62" y="98"/>
                      <a:pt x="62" y="98"/>
                    </a:cubicBezTo>
                    <a:cubicBezTo>
                      <a:pt x="62" y="98"/>
                      <a:pt x="65" y="100"/>
                      <a:pt x="65" y="100"/>
                    </a:cubicBezTo>
                    <a:cubicBezTo>
                      <a:pt x="65" y="100"/>
                      <a:pt x="69" y="100"/>
                      <a:pt x="66" y="100"/>
                    </a:cubicBezTo>
                    <a:cubicBezTo>
                      <a:pt x="64" y="100"/>
                      <a:pt x="60" y="98"/>
                      <a:pt x="60" y="98"/>
                    </a:cubicBezTo>
                    <a:cubicBezTo>
                      <a:pt x="60" y="98"/>
                      <a:pt x="60" y="97"/>
                      <a:pt x="59" y="97"/>
                    </a:cubicBezTo>
                    <a:cubicBezTo>
                      <a:pt x="59" y="97"/>
                      <a:pt x="55" y="96"/>
                      <a:pt x="55" y="96"/>
                    </a:cubicBezTo>
                    <a:cubicBezTo>
                      <a:pt x="54" y="95"/>
                      <a:pt x="54" y="95"/>
                      <a:pt x="53" y="94"/>
                    </a:cubicBezTo>
                    <a:cubicBezTo>
                      <a:pt x="52" y="93"/>
                      <a:pt x="51" y="91"/>
                      <a:pt x="51" y="91"/>
                    </a:cubicBezTo>
                    <a:cubicBezTo>
                      <a:pt x="51" y="91"/>
                      <a:pt x="50" y="90"/>
                      <a:pt x="49" y="89"/>
                    </a:cubicBezTo>
                    <a:cubicBezTo>
                      <a:pt x="48" y="88"/>
                      <a:pt x="49" y="88"/>
                      <a:pt x="48" y="88"/>
                    </a:cubicBezTo>
                    <a:cubicBezTo>
                      <a:pt x="47" y="87"/>
                      <a:pt x="48" y="88"/>
                      <a:pt x="47" y="87"/>
                    </a:cubicBezTo>
                    <a:cubicBezTo>
                      <a:pt x="45" y="86"/>
                      <a:pt x="45" y="85"/>
                      <a:pt x="44" y="85"/>
                    </a:cubicBezTo>
                    <a:cubicBezTo>
                      <a:pt x="44" y="85"/>
                      <a:pt x="42" y="85"/>
                      <a:pt x="42" y="84"/>
                    </a:cubicBezTo>
                    <a:cubicBezTo>
                      <a:pt x="41" y="84"/>
                      <a:pt x="40" y="83"/>
                      <a:pt x="40" y="83"/>
                    </a:cubicBezTo>
                    <a:cubicBezTo>
                      <a:pt x="40" y="83"/>
                      <a:pt x="40" y="84"/>
                      <a:pt x="41" y="85"/>
                    </a:cubicBezTo>
                    <a:cubicBezTo>
                      <a:pt x="42" y="85"/>
                      <a:pt x="44" y="87"/>
                      <a:pt x="44" y="87"/>
                    </a:cubicBezTo>
                    <a:cubicBezTo>
                      <a:pt x="44" y="87"/>
                      <a:pt x="45" y="87"/>
                      <a:pt x="45" y="87"/>
                    </a:cubicBezTo>
                    <a:cubicBezTo>
                      <a:pt x="45" y="87"/>
                      <a:pt x="45" y="89"/>
                      <a:pt x="45" y="89"/>
                    </a:cubicBezTo>
                    <a:cubicBezTo>
                      <a:pt x="45" y="89"/>
                      <a:pt x="43" y="88"/>
                      <a:pt x="45" y="89"/>
                    </a:cubicBezTo>
                    <a:cubicBezTo>
                      <a:pt x="47" y="90"/>
                      <a:pt x="48" y="90"/>
                      <a:pt x="48" y="90"/>
                    </a:cubicBezTo>
                    <a:cubicBezTo>
                      <a:pt x="48" y="90"/>
                      <a:pt x="46" y="91"/>
                      <a:pt x="46" y="91"/>
                    </a:cubicBezTo>
                    <a:cubicBezTo>
                      <a:pt x="46" y="91"/>
                      <a:pt x="47" y="94"/>
                      <a:pt x="48" y="94"/>
                    </a:cubicBezTo>
                    <a:cubicBezTo>
                      <a:pt x="48" y="94"/>
                      <a:pt x="49" y="94"/>
                      <a:pt x="50" y="94"/>
                    </a:cubicBezTo>
                    <a:cubicBezTo>
                      <a:pt x="50" y="94"/>
                      <a:pt x="51" y="94"/>
                      <a:pt x="52" y="94"/>
                    </a:cubicBezTo>
                    <a:cubicBezTo>
                      <a:pt x="52" y="95"/>
                      <a:pt x="52" y="95"/>
                      <a:pt x="52" y="95"/>
                    </a:cubicBezTo>
                    <a:cubicBezTo>
                      <a:pt x="52" y="96"/>
                      <a:pt x="52" y="98"/>
                      <a:pt x="52" y="98"/>
                    </a:cubicBezTo>
                    <a:cubicBezTo>
                      <a:pt x="54" y="98"/>
                      <a:pt x="54" y="98"/>
                      <a:pt x="54" y="98"/>
                    </a:cubicBezTo>
                    <a:cubicBezTo>
                      <a:pt x="54" y="98"/>
                      <a:pt x="52" y="98"/>
                      <a:pt x="51" y="98"/>
                    </a:cubicBezTo>
                    <a:cubicBezTo>
                      <a:pt x="51" y="97"/>
                      <a:pt x="50" y="97"/>
                      <a:pt x="50" y="97"/>
                    </a:cubicBezTo>
                    <a:cubicBezTo>
                      <a:pt x="49" y="98"/>
                      <a:pt x="49" y="98"/>
                      <a:pt x="49" y="99"/>
                    </a:cubicBezTo>
                    <a:cubicBezTo>
                      <a:pt x="50" y="99"/>
                      <a:pt x="51" y="100"/>
                      <a:pt x="51" y="100"/>
                    </a:cubicBezTo>
                    <a:cubicBezTo>
                      <a:pt x="52" y="99"/>
                      <a:pt x="52" y="99"/>
                      <a:pt x="52" y="99"/>
                    </a:cubicBezTo>
                    <a:cubicBezTo>
                      <a:pt x="52" y="99"/>
                      <a:pt x="52" y="99"/>
                      <a:pt x="53" y="99"/>
                    </a:cubicBezTo>
                    <a:cubicBezTo>
                      <a:pt x="53" y="99"/>
                      <a:pt x="54" y="99"/>
                      <a:pt x="54" y="99"/>
                    </a:cubicBezTo>
                    <a:cubicBezTo>
                      <a:pt x="55" y="98"/>
                      <a:pt x="55" y="98"/>
                      <a:pt x="55" y="98"/>
                    </a:cubicBezTo>
                    <a:cubicBezTo>
                      <a:pt x="55" y="98"/>
                      <a:pt x="55" y="98"/>
                      <a:pt x="55" y="99"/>
                    </a:cubicBezTo>
                    <a:cubicBezTo>
                      <a:pt x="55" y="99"/>
                      <a:pt x="55" y="99"/>
                      <a:pt x="55" y="100"/>
                    </a:cubicBezTo>
                    <a:cubicBezTo>
                      <a:pt x="54" y="101"/>
                      <a:pt x="54" y="100"/>
                      <a:pt x="54" y="101"/>
                    </a:cubicBezTo>
                    <a:cubicBezTo>
                      <a:pt x="54" y="101"/>
                      <a:pt x="53" y="101"/>
                      <a:pt x="54" y="102"/>
                    </a:cubicBezTo>
                    <a:cubicBezTo>
                      <a:pt x="54" y="103"/>
                      <a:pt x="54" y="103"/>
                      <a:pt x="54" y="103"/>
                    </a:cubicBezTo>
                    <a:cubicBezTo>
                      <a:pt x="54" y="103"/>
                      <a:pt x="54" y="103"/>
                      <a:pt x="55" y="104"/>
                    </a:cubicBezTo>
                    <a:cubicBezTo>
                      <a:pt x="55" y="105"/>
                      <a:pt x="55" y="105"/>
                      <a:pt x="56" y="106"/>
                    </a:cubicBezTo>
                    <a:cubicBezTo>
                      <a:pt x="56" y="106"/>
                      <a:pt x="58" y="108"/>
                      <a:pt x="58" y="108"/>
                    </a:cubicBezTo>
                    <a:cubicBezTo>
                      <a:pt x="58" y="108"/>
                      <a:pt x="60" y="110"/>
                      <a:pt x="60" y="110"/>
                    </a:cubicBezTo>
                    <a:cubicBezTo>
                      <a:pt x="60" y="110"/>
                      <a:pt x="61" y="111"/>
                      <a:pt x="61" y="111"/>
                    </a:cubicBezTo>
                    <a:cubicBezTo>
                      <a:pt x="61" y="111"/>
                      <a:pt x="61" y="112"/>
                      <a:pt x="61" y="111"/>
                    </a:cubicBezTo>
                    <a:cubicBezTo>
                      <a:pt x="60" y="110"/>
                      <a:pt x="58" y="109"/>
                      <a:pt x="58" y="109"/>
                    </a:cubicBezTo>
                    <a:cubicBezTo>
                      <a:pt x="58" y="111"/>
                      <a:pt x="58" y="111"/>
                      <a:pt x="58" y="111"/>
                    </a:cubicBezTo>
                    <a:cubicBezTo>
                      <a:pt x="58" y="111"/>
                      <a:pt x="59" y="112"/>
                      <a:pt x="59" y="112"/>
                    </a:cubicBezTo>
                    <a:cubicBezTo>
                      <a:pt x="60" y="112"/>
                      <a:pt x="60" y="113"/>
                      <a:pt x="60" y="113"/>
                    </a:cubicBezTo>
                    <a:cubicBezTo>
                      <a:pt x="61" y="113"/>
                      <a:pt x="62" y="113"/>
                      <a:pt x="62" y="114"/>
                    </a:cubicBezTo>
                    <a:cubicBezTo>
                      <a:pt x="63" y="114"/>
                      <a:pt x="63" y="113"/>
                      <a:pt x="63" y="113"/>
                    </a:cubicBezTo>
                    <a:cubicBezTo>
                      <a:pt x="63" y="113"/>
                      <a:pt x="63" y="113"/>
                      <a:pt x="64" y="113"/>
                    </a:cubicBezTo>
                    <a:cubicBezTo>
                      <a:pt x="64" y="113"/>
                      <a:pt x="64" y="114"/>
                      <a:pt x="64" y="115"/>
                    </a:cubicBezTo>
                    <a:cubicBezTo>
                      <a:pt x="64" y="115"/>
                      <a:pt x="63" y="116"/>
                      <a:pt x="63" y="115"/>
                    </a:cubicBezTo>
                    <a:cubicBezTo>
                      <a:pt x="62" y="115"/>
                      <a:pt x="61" y="114"/>
                      <a:pt x="61" y="114"/>
                    </a:cubicBezTo>
                    <a:cubicBezTo>
                      <a:pt x="60" y="114"/>
                      <a:pt x="60" y="114"/>
                      <a:pt x="59" y="114"/>
                    </a:cubicBezTo>
                    <a:cubicBezTo>
                      <a:pt x="58" y="114"/>
                      <a:pt x="57" y="113"/>
                      <a:pt x="57" y="114"/>
                    </a:cubicBezTo>
                    <a:cubicBezTo>
                      <a:pt x="57" y="115"/>
                      <a:pt x="57" y="115"/>
                      <a:pt x="57" y="115"/>
                    </a:cubicBezTo>
                    <a:cubicBezTo>
                      <a:pt x="57" y="115"/>
                      <a:pt x="56" y="113"/>
                      <a:pt x="55" y="112"/>
                    </a:cubicBezTo>
                    <a:cubicBezTo>
                      <a:pt x="54" y="112"/>
                      <a:pt x="53" y="111"/>
                      <a:pt x="53" y="111"/>
                    </a:cubicBezTo>
                    <a:cubicBezTo>
                      <a:pt x="52" y="110"/>
                      <a:pt x="52" y="110"/>
                      <a:pt x="52" y="110"/>
                    </a:cubicBezTo>
                    <a:cubicBezTo>
                      <a:pt x="52" y="110"/>
                      <a:pt x="53" y="110"/>
                      <a:pt x="53" y="110"/>
                    </a:cubicBezTo>
                    <a:cubicBezTo>
                      <a:pt x="54" y="111"/>
                      <a:pt x="53" y="111"/>
                      <a:pt x="54" y="111"/>
                    </a:cubicBezTo>
                    <a:cubicBezTo>
                      <a:pt x="55" y="111"/>
                      <a:pt x="53" y="109"/>
                      <a:pt x="55" y="109"/>
                    </a:cubicBezTo>
                    <a:cubicBezTo>
                      <a:pt x="56" y="109"/>
                      <a:pt x="56" y="109"/>
                      <a:pt x="56" y="109"/>
                    </a:cubicBezTo>
                    <a:cubicBezTo>
                      <a:pt x="57" y="109"/>
                      <a:pt x="58" y="108"/>
                      <a:pt x="56" y="108"/>
                    </a:cubicBezTo>
                    <a:cubicBezTo>
                      <a:pt x="55" y="107"/>
                      <a:pt x="55" y="107"/>
                      <a:pt x="54" y="107"/>
                    </a:cubicBezTo>
                    <a:cubicBezTo>
                      <a:pt x="54" y="107"/>
                      <a:pt x="54" y="107"/>
                      <a:pt x="54" y="106"/>
                    </a:cubicBezTo>
                    <a:cubicBezTo>
                      <a:pt x="53" y="105"/>
                      <a:pt x="53" y="104"/>
                      <a:pt x="52" y="104"/>
                    </a:cubicBezTo>
                    <a:cubicBezTo>
                      <a:pt x="52" y="104"/>
                      <a:pt x="50" y="104"/>
                      <a:pt x="50" y="104"/>
                    </a:cubicBezTo>
                    <a:cubicBezTo>
                      <a:pt x="50" y="104"/>
                      <a:pt x="49" y="104"/>
                      <a:pt x="48" y="104"/>
                    </a:cubicBezTo>
                    <a:cubicBezTo>
                      <a:pt x="47" y="103"/>
                      <a:pt x="46" y="102"/>
                      <a:pt x="46" y="102"/>
                    </a:cubicBezTo>
                    <a:cubicBezTo>
                      <a:pt x="45" y="102"/>
                      <a:pt x="43" y="101"/>
                      <a:pt x="43" y="100"/>
                    </a:cubicBezTo>
                    <a:cubicBezTo>
                      <a:pt x="43" y="100"/>
                      <a:pt x="42" y="99"/>
                      <a:pt x="41" y="99"/>
                    </a:cubicBezTo>
                    <a:cubicBezTo>
                      <a:pt x="40" y="99"/>
                      <a:pt x="40" y="100"/>
                      <a:pt x="39" y="100"/>
                    </a:cubicBezTo>
                    <a:cubicBezTo>
                      <a:pt x="39" y="99"/>
                      <a:pt x="38" y="98"/>
                      <a:pt x="38" y="98"/>
                    </a:cubicBezTo>
                    <a:cubicBezTo>
                      <a:pt x="37" y="98"/>
                      <a:pt x="37" y="97"/>
                      <a:pt x="37" y="97"/>
                    </a:cubicBezTo>
                    <a:cubicBezTo>
                      <a:pt x="37" y="98"/>
                      <a:pt x="36" y="98"/>
                      <a:pt x="38" y="99"/>
                    </a:cubicBezTo>
                    <a:cubicBezTo>
                      <a:pt x="39" y="99"/>
                      <a:pt x="40" y="100"/>
                      <a:pt x="40" y="100"/>
                    </a:cubicBezTo>
                    <a:cubicBezTo>
                      <a:pt x="40" y="100"/>
                      <a:pt x="40" y="100"/>
                      <a:pt x="40" y="101"/>
                    </a:cubicBezTo>
                    <a:cubicBezTo>
                      <a:pt x="40" y="101"/>
                      <a:pt x="41" y="101"/>
                      <a:pt x="41" y="101"/>
                    </a:cubicBezTo>
                    <a:cubicBezTo>
                      <a:pt x="42" y="101"/>
                      <a:pt x="43" y="101"/>
                      <a:pt x="43" y="102"/>
                    </a:cubicBezTo>
                    <a:cubicBezTo>
                      <a:pt x="43" y="102"/>
                      <a:pt x="45" y="102"/>
                      <a:pt x="45" y="103"/>
                    </a:cubicBezTo>
                    <a:cubicBezTo>
                      <a:pt x="45" y="104"/>
                      <a:pt x="46" y="104"/>
                      <a:pt x="45" y="104"/>
                    </a:cubicBezTo>
                    <a:cubicBezTo>
                      <a:pt x="45" y="104"/>
                      <a:pt x="44" y="105"/>
                      <a:pt x="45" y="105"/>
                    </a:cubicBezTo>
                    <a:cubicBezTo>
                      <a:pt x="45" y="106"/>
                      <a:pt x="46" y="106"/>
                      <a:pt x="46" y="106"/>
                    </a:cubicBezTo>
                    <a:cubicBezTo>
                      <a:pt x="47" y="106"/>
                      <a:pt x="47" y="106"/>
                      <a:pt x="48" y="107"/>
                    </a:cubicBezTo>
                    <a:cubicBezTo>
                      <a:pt x="50" y="107"/>
                      <a:pt x="50" y="108"/>
                      <a:pt x="50" y="109"/>
                    </a:cubicBezTo>
                    <a:cubicBezTo>
                      <a:pt x="50" y="109"/>
                      <a:pt x="52" y="110"/>
                      <a:pt x="52" y="110"/>
                    </a:cubicBezTo>
                    <a:cubicBezTo>
                      <a:pt x="52" y="110"/>
                      <a:pt x="51" y="110"/>
                      <a:pt x="51" y="111"/>
                    </a:cubicBezTo>
                    <a:cubicBezTo>
                      <a:pt x="51" y="111"/>
                      <a:pt x="51" y="111"/>
                      <a:pt x="52" y="112"/>
                    </a:cubicBezTo>
                    <a:cubicBezTo>
                      <a:pt x="53" y="112"/>
                      <a:pt x="53" y="112"/>
                      <a:pt x="53" y="112"/>
                    </a:cubicBezTo>
                    <a:cubicBezTo>
                      <a:pt x="53" y="112"/>
                      <a:pt x="53" y="113"/>
                      <a:pt x="53" y="113"/>
                    </a:cubicBezTo>
                    <a:cubicBezTo>
                      <a:pt x="53" y="114"/>
                      <a:pt x="52" y="114"/>
                      <a:pt x="54" y="115"/>
                    </a:cubicBezTo>
                    <a:cubicBezTo>
                      <a:pt x="56" y="115"/>
                      <a:pt x="56" y="115"/>
                      <a:pt x="56" y="115"/>
                    </a:cubicBezTo>
                    <a:cubicBezTo>
                      <a:pt x="56" y="116"/>
                      <a:pt x="56" y="116"/>
                      <a:pt x="56" y="116"/>
                    </a:cubicBezTo>
                    <a:cubicBezTo>
                      <a:pt x="56" y="116"/>
                      <a:pt x="55" y="116"/>
                      <a:pt x="56" y="117"/>
                    </a:cubicBezTo>
                    <a:cubicBezTo>
                      <a:pt x="57" y="118"/>
                      <a:pt x="59" y="118"/>
                      <a:pt x="59" y="118"/>
                    </a:cubicBezTo>
                    <a:cubicBezTo>
                      <a:pt x="60" y="117"/>
                      <a:pt x="60" y="117"/>
                      <a:pt x="60" y="117"/>
                    </a:cubicBezTo>
                    <a:cubicBezTo>
                      <a:pt x="60" y="117"/>
                      <a:pt x="61" y="118"/>
                      <a:pt x="61" y="118"/>
                    </a:cubicBezTo>
                    <a:cubicBezTo>
                      <a:pt x="60" y="119"/>
                      <a:pt x="60" y="119"/>
                      <a:pt x="60" y="119"/>
                    </a:cubicBezTo>
                    <a:cubicBezTo>
                      <a:pt x="60" y="119"/>
                      <a:pt x="60" y="120"/>
                      <a:pt x="60" y="120"/>
                    </a:cubicBezTo>
                    <a:cubicBezTo>
                      <a:pt x="61" y="121"/>
                      <a:pt x="62" y="121"/>
                      <a:pt x="62" y="121"/>
                    </a:cubicBezTo>
                    <a:cubicBezTo>
                      <a:pt x="62" y="121"/>
                      <a:pt x="63" y="121"/>
                      <a:pt x="63" y="122"/>
                    </a:cubicBezTo>
                    <a:cubicBezTo>
                      <a:pt x="63" y="122"/>
                      <a:pt x="63" y="123"/>
                      <a:pt x="64" y="123"/>
                    </a:cubicBezTo>
                    <a:cubicBezTo>
                      <a:pt x="64" y="123"/>
                      <a:pt x="65" y="123"/>
                      <a:pt x="65" y="123"/>
                    </a:cubicBezTo>
                    <a:cubicBezTo>
                      <a:pt x="66" y="124"/>
                      <a:pt x="66" y="124"/>
                      <a:pt x="67" y="124"/>
                    </a:cubicBezTo>
                    <a:cubicBezTo>
                      <a:pt x="67" y="123"/>
                      <a:pt x="67" y="123"/>
                      <a:pt x="67" y="122"/>
                    </a:cubicBezTo>
                    <a:cubicBezTo>
                      <a:pt x="66" y="122"/>
                      <a:pt x="65" y="121"/>
                      <a:pt x="64" y="121"/>
                    </a:cubicBezTo>
                    <a:cubicBezTo>
                      <a:pt x="64" y="121"/>
                      <a:pt x="63" y="121"/>
                      <a:pt x="63" y="121"/>
                    </a:cubicBezTo>
                    <a:cubicBezTo>
                      <a:pt x="63" y="120"/>
                      <a:pt x="63" y="121"/>
                      <a:pt x="63" y="120"/>
                    </a:cubicBezTo>
                    <a:cubicBezTo>
                      <a:pt x="63" y="119"/>
                      <a:pt x="62" y="118"/>
                      <a:pt x="62" y="118"/>
                    </a:cubicBezTo>
                    <a:cubicBezTo>
                      <a:pt x="62" y="118"/>
                      <a:pt x="62" y="117"/>
                      <a:pt x="62" y="117"/>
                    </a:cubicBezTo>
                    <a:cubicBezTo>
                      <a:pt x="61" y="117"/>
                      <a:pt x="61" y="117"/>
                      <a:pt x="60" y="116"/>
                    </a:cubicBezTo>
                    <a:cubicBezTo>
                      <a:pt x="60" y="116"/>
                      <a:pt x="60" y="116"/>
                      <a:pt x="59" y="116"/>
                    </a:cubicBezTo>
                    <a:cubicBezTo>
                      <a:pt x="59" y="116"/>
                      <a:pt x="58" y="116"/>
                      <a:pt x="58" y="115"/>
                    </a:cubicBezTo>
                    <a:cubicBezTo>
                      <a:pt x="58" y="115"/>
                      <a:pt x="58" y="115"/>
                      <a:pt x="59" y="115"/>
                    </a:cubicBezTo>
                    <a:cubicBezTo>
                      <a:pt x="59" y="115"/>
                      <a:pt x="60" y="115"/>
                      <a:pt x="60" y="115"/>
                    </a:cubicBezTo>
                    <a:cubicBezTo>
                      <a:pt x="61" y="115"/>
                      <a:pt x="61" y="115"/>
                      <a:pt x="62" y="115"/>
                    </a:cubicBezTo>
                    <a:cubicBezTo>
                      <a:pt x="63" y="116"/>
                      <a:pt x="62" y="116"/>
                      <a:pt x="63" y="116"/>
                    </a:cubicBezTo>
                    <a:cubicBezTo>
                      <a:pt x="64" y="116"/>
                      <a:pt x="64" y="116"/>
                      <a:pt x="64" y="116"/>
                    </a:cubicBezTo>
                    <a:cubicBezTo>
                      <a:pt x="66" y="115"/>
                      <a:pt x="66" y="115"/>
                      <a:pt x="66" y="115"/>
                    </a:cubicBezTo>
                    <a:cubicBezTo>
                      <a:pt x="66" y="115"/>
                      <a:pt x="66" y="115"/>
                      <a:pt x="66" y="115"/>
                    </a:cubicBezTo>
                    <a:cubicBezTo>
                      <a:pt x="67" y="116"/>
                      <a:pt x="66" y="116"/>
                      <a:pt x="68" y="116"/>
                    </a:cubicBezTo>
                    <a:cubicBezTo>
                      <a:pt x="70" y="116"/>
                      <a:pt x="70" y="116"/>
                      <a:pt x="70" y="117"/>
                    </a:cubicBezTo>
                    <a:cubicBezTo>
                      <a:pt x="70" y="117"/>
                      <a:pt x="70" y="118"/>
                      <a:pt x="70" y="118"/>
                    </a:cubicBezTo>
                    <a:cubicBezTo>
                      <a:pt x="70" y="118"/>
                      <a:pt x="70" y="119"/>
                      <a:pt x="70" y="119"/>
                    </a:cubicBezTo>
                    <a:cubicBezTo>
                      <a:pt x="71" y="119"/>
                      <a:pt x="72" y="119"/>
                      <a:pt x="72" y="119"/>
                    </a:cubicBezTo>
                    <a:cubicBezTo>
                      <a:pt x="72" y="119"/>
                      <a:pt x="74" y="119"/>
                      <a:pt x="74" y="120"/>
                    </a:cubicBezTo>
                    <a:cubicBezTo>
                      <a:pt x="74" y="120"/>
                      <a:pt x="72" y="121"/>
                      <a:pt x="72" y="121"/>
                    </a:cubicBezTo>
                    <a:cubicBezTo>
                      <a:pt x="72" y="121"/>
                      <a:pt x="71" y="121"/>
                      <a:pt x="71" y="121"/>
                    </a:cubicBezTo>
                    <a:cubicBezTo>
                      <a:pt x="71" y="122"/>
                      <a:pt x="70" y="123"/>
                      <a:pt x="71" y="123"/>
                    </a:cubicBezTo>
                    <a:cubicBezTo>
                      <a:pt x="71" y="123"/>
                      <a:pt x="71" y="123"/>
                      <a:pt x="70" y="123"/>
                    </a:cubicBezTo>
                    <a:cubicBezTo>
                      <a:pt x="70" y="123"/>
                      <a:pt x="69" y="122"/>
                      <a:pt x="70" y="123"/>
                    </a:cubicBezTo>
                    <a:cubicBezTo>
                      <a:pt x="70" y="125"/>
                      <a:pt x="71" y="125"/>
                      <a:pt x="71" y="125"/>
                    </a:cubicBezTo>
                    <a:cubicBezTo>
                      <a:pt x="72" y="125"/>
                      <a:pt x="73" y="125"/>
                      <a:pt x="74" y="125"/>
                    </a:cubicBezTo>
                    <a:cubicBezTo>
                      <a:pt x="74" y="125"/>
                      <a:pt x="74" y="125"/>
                      <a:pt x="74" y="125"/>
                    </a:cubicBezTo>
                    <a:cubicBezTo>
                      <a:pt x="73" y="125"/>
                      <a:pt x="73" y="124"/>
                      <a:pt x="73" y="124"/>
                    </a:cubicBezTo>
                    <a:cubicBezTo>
                      <a:pt x="73" y="124"/>
                      <a:pt x="72" y="124"/>
                      <a:pt x="72" y="124"/>
                    </a:cubicBezTo>
                    <a:cubicBezTo>
                      <a:pt x="72" y="124"/>
                      <a:pt x="73" y="124"/>
                      <a:pt x="73" y="123"/>
                    </a:cubicBezTo>
                    <a:cubicBezTo>
                      <a:pt x="73" y="123"/>
                      <a:pt x="74" y="122"/>
                      <a:pt x="74" y="122"/>
                    </a:cubicBezTo>
                    <a:cubicBezTo>
                      <a:pt x="74" y="122"/>
                      <a:pt x="75" y="120"/>
                      <a:pt x="75" y="121"/>
                    </a:cubicBezTo>
                    <a:cubicBezTo>
                      <a:pt x="76" y="122"/>
                      <a:pt x="75" y="122"/>
                      <a:pt x="76" y="122"/>
                    </a:cubicBezTo>
                    <a:cubicBezTo>
                      <a:pt x="77" y="122"/>
                      <a:pt x="79" y="120"/>
                      <a:pt x="79" y="120"/>
                    </a:cubicBezTo>
                    <a:cubicBezTo>
                      <a:pt x="79" y="120"/>
                      <a:pt x="80" y="120"/>
                      <a:pt x="79" y="121"/>
                    </a:cubicBezTo>
                    <a:cubicBezTo>
                      <a:pt x="79" y="121"/>
                      <a:pt x="78" y="122"/>
                      <a:pt x="78" y="123"/>
                    </a:cubicBezTo>
                    <a:cubicBezTo>
                      <a:pt x="79" y="124"/>
                      <a:pt x="79" y="123"/>
                      <a:pt x="79" y="124"/>
                    </a:cubicBezTo>
                    <a:cubicBezTo>
                      <a:pt x="79" y="125"/>
                      <a:pt x="79" y="125"/>
                      <a:pt x="79" y="125"/>
                    </a:cubicBezTo>
                    <a:cubicBezTo>
                      <a:pt x="80" y="126"/>
                      <a:pt x="80" y="126"/>
                      <a:pt x="80" y="126"/>
                    </a:cubicBezTo>
                    <a:cubicBezTo>
                      <a:pt x="80" y="127"/>
                      <a:pt x="81" y="128"/>
                      <a:pt x="81" y="128"/>
                    </a:cubicBezTo>
                    <a:cubicBezTo>
                      <a:pt x="81" y="129"/>
                      <a:pt x="81" y="129"/>
                      <a:pt x="81" y="130"/>
                    </a:cubicBezTo>
                    <a:cubicBezTo>
                      <a:pt x="82" y="130"/>
                      <a:pt x="84" y="131"/>
                      <a:pt x="84" y="131"/>
                    </a:cubicBezTo>
                    <a:cubicBezTo>
                      <a:pt x="84" y="130"/>
                      <a:pt x="84" y="130"/>
                      <a:pt x="84" y="130"/>
                    </a:cubicBezTo>
                    <a:cubicBezTo>
                      <a:pt x="84" y="130"/>
                      <a:pt x="84" y="131"/>
                      <a:pt x="85" y="130"/>
                    </a:cubicBezTo>
                    <a:cubicBezTo>
                      <a:pt x="85" y="129"/>
                      <a:pt x="86" y="129"/>
                      <a:pt x="86" y="129"/>
                    </a:cubicBezTo>
                    <a:cubicBezTo>
                      <a:pt x="87" y="129"/>
                      <a:pt x="86" y="129"/>
                      <a:pt x="88" y="129"/>
                    </a:cubicBezTo>
                    <a:cubicBezTo>
                      <a:pt x="89" y="129"/>
                      <a:pt x="90" y="130"/>
                      <a:pt x="90" y="129"/>
                    </a:cubicBezTo>
                    <a:cubicBezTo>
                      <a:pt x="91" y="129"/>
                      <a:pt x="90" y="129"/>
                      <a:pt x="92" y="129"/>
                    </a:cubicBezTo>
                    <a:cubicBezTo>
                      <a:pt x="93" y="129"/>
                      <a:pt x="95" y="128"/>
                      <a:pt x="95" y="127"/>
                    </a:cubicBezTo>
                    <a:cubicBezTo>
                      <a:pt x="95" y="127"/>
                      <a:pt x="98" y="128"/>
                      <a:pt x="98" y="128"/>
                    </a:cubicBezTo>
                    <a:cubicBezTo>
                      <a:pt x="99" y="129"/>
                      <a:pt x="99" y="129"/>
                      <a:pt x="99" y="129"/>
                    </a:cubicBezTo>
                    <a:cubicBezTo>
                      <a:pt x="99" y="129"/>
                      <a:pt x="100" y="129"/>
                      <a:pt x="100" y="129"/>
                    </a:cubicBezTo>
                    <a:cubicBezTo>
                      <a:pt x="101" y="129"/>
                      <a:pt x="102" y="129"/>
                      <a:pt x="102" y="129"/>
                    </a:cubicBezTo>
                    <a:cubicBezTo>
                      <a:pt x="102" y="129"/>
                      <a:pt x="106" y="130"/>
                      <a:pt x="106" y="130"/>
                    </a:cubicBezTo>
                    <a:cubicBezTo>
                      <a:pt x="108" y="131"/>
                      <a:pt x="108" y="131"/>
                      <a:pt x="108" y="131"/>
                    </a:cubicBezTo>
                    <a:cubicBezTo>
                      <a:pt x="110" y="132"/>
                      <a:pt x="110" y="132"/>
                      <a:pt x="110" y="132"/>
                    </a:cubicBezTo>
                    <a:cubicBezTo>
                      <a:pt x="114" y="134"/>
                      <a:pt x="114" y="134"/>
                      <a:pt x="114" y="134"/>
                    </a:cubicBezTo>
                    <a:cubicBezTo>
                      <a:pt x="117" y="138"/>
                      <a:pt x="117" y="138"/>
                      <a:pt x="117" y="138"/>
                    </a:cubicBezTo>
                    <a:cubicBezTo>
                      <a:pt x="120" y="139"/>
                      <a:pt x="120" y="139"/>
                      <a:pt x="120" y="139"/>
                    </a:cubicBezTo>
                    <a:cubicBezTo>
                      <a:pt x="123" y="140"/>
                      <a:pt x="123" y="140"/>
                      <a:pt x="123" y="140"/>
                    </a:cubicBezTo>
                    <a:cubicBezTo>
                      <a:pt x="125" y="142"/>
                      <a:pt x="125" y="142"/>
                      <a:pt x="125" y="142"/>
                    </a:cubicBezTo>
                    <a:cubicBezTo>
                      <a:pt x="125" y="142"/>
                      <a:pt x="127" y="144"/>
                      <a:pt x="127" y="144"/>
                    </a:cubicBezTo>
                    <a:cubicBezTo>
                      <a:pt x="128" y="144"/>
                      <a:pt x="130" y="146"/>
                      <a:pt x="130" y="146"/>
                    </a:cubicBezTo>
                    <a:cubicBezTo>
                      <a:pt x="133" y="147"/>
                      <a:pt x="133" y="147"/>
                      <a:pt x="133" y="147"/>
                    </a:cubicBezTo>
                    <a:cubicBezTo>
                      <a:pt x="133" y="147"/>
                      <a:pt x="134" y="149"/>
                      <a:pt x="134" y="149"/>
                    </a:cubicBezTo>
                    <a:cubicBezTo>
                      <a:pt x="133" y="149"/>
                      <a:pt x="132" y="149"/>
                      <a:pt x="132" y="149"/>
                    </a:cubicBezTo>
                    <a:cubicBezTo>
                      <a:pt x="131" y="149"/>
                      <a:pt x="128" y="148"/>
                      <a:pt x="128" y="148"/>
                    </a:cubicBezTo>
                    <a:cubicBezTo>
                      <a:pt x="126" y="146"/>
                      <a:pt x="126" y="146"/>
                      <a:pt x="126" y="146"/>
                    </a:cubicBezTo>
                    <a:cubicBezTo>
                      <a:pt x="124" y="146"/>
                      <a:pt x="124" y="146"/>
                      <a:pt x="124" y="146"/>
                    </a:cubicBezTo>
                    <a:cubicBezTo>
                      <a:pt x="122" y="146"/>
                      <a:pt x="122" y="146"/>
                      <a:pt x="122" y="146"/>
                    </a:cubicBezTo>
                    <a:cubicBezTo>
                      <a:pt x="119" y="146"/>
                      <a:pt x="119" y="146"/>
                      <a:pt x="119" y="146"/>
                    </a:cubicBezTo>
                    <a:cubicBezTo>
                      <a:pt x="117" y="145"/>
                      <a:pt x="117" y="145"/>
                      <a:pt x="117" y="145"/>
                    </a:cubicBezTo>
                    <a:cubicBezTo>
                      <a:pt x="117" y="145"/>
                      <a:pt x="116" y="146"/>
                      <a:pt x="116" y="146"/>
                    </a:cubicBezTo>
                    <a:cubicBezTo>
                      <a:pt x="116" y="146"/>
                      <a:pt x="116" y="147"/>
                      <a:pt x="116" y="147"/>
                    </a:cubicBezTo>
                    <a:cubicBezTo>
                      <a:pt x="115" y="148"/>
                      <a:pt x="115" y="148"/>
                      <a:pt x="115" y="148"/>
                    </a:cubicBezTo>
                    <a:cubicBezTo>
                      <a:pt x="111" y="149"/>
                      <a:pt x="111" y="149"/>
                      <a:pt x="111" y="149"/>
                    </a:cubicBezTo>
                    <a:cubicBezTo>
                      <a:pt x="108" y="149"/>
                      <a:pt x="108" y="149"/>
                      <a:pt x="108" y="149"/>
                    </a:cubicBezTo>
                    <a:cubicBezTo>
                      <a:pt x="105" y="149"/>
                      <a:pt x="105" y="149"/>
                      <a:pt x="105" y="149"/>
                    </a:cubicBezTo>
                    <a:cubicBezTo>
                      <a:pt x="105" y="151"/>
                      <a:pt x="105" y="151"/>
                      <a:pt x="105" y="151"/>
                    </a:cubicBezTo>
                    <a:cubicBezTo>
                      <a:pt x="105" y="151"/>
                      <a:pt x="102" y="151"/>
                      <a:pt x="105" y="152"/>
                    </a:cubicBezTo>
                    <a:cubicBezTo>
                      <a:pt x="108" y="152"/>
                      <a:pt x="110" y="152"/>
                      <a:pt x="110" y="151"/>
                    </a:cubicBezTo>
                    <a:cubicBezTo>
                      <a:pt x="111" y="151"/>
                      <a:pt x="111" y="150"/>
                      <a:pt x="111" y="150"/>
                    </a:cubicBezTo>
                    <a:cubicBezTo>
                      <a:pt x="112" y="150"/>
                      <a:pt x="114" y="150"/>
                      <a:pt x="115" y="150"/>
                    </a:cubicBezTo>
                    <a:cubicBezTo>
                      <a:pt x="115" y="150"/>
                      <a:pt x="116" y="150"/>
                      <a:pt x="117" y="150"/>
                    </a:cubicBezTo>
                    <a:cubicBezTo>
                      <a:pt x="119" y="150"/>
                      <a:pt x="119" y="149"/>
                      <a:pt x="120" y="150"/>
                    </a:cubicBezTo>
                    <a:cubicBezTo>
                      <a:pt x="121" y="150"/>
                      <a:pt x="121" y="148"/>
                      <a:pt x="121" y="148"/>
                    </a:cubicBezTo>
                    <a:cubicBezTo>
                      <a:pt x="121" y="148"/>
                      <a:pt x="120" y="147"/>
                      <a:pt x="122" y="147"/>
                    </a:cubicBezTo>
                    <a:cubicBezTo>
                      <a:pt x="123" y="148"/>
                      <a:pt x="123" y="148"/>
                      <a:pt x="123" y="148"/>
                    </a:cubicBezTo>
                    <a:cubicBezTo>
                      <a:pt x="124" y="148"/>
                      <a:pt x="125" y="149"/>
                      <a:pt x="126" y="149"/>
                    </a:cubicBezTo>
                    <a:cubicBezTo>
                      <a:pt x="126" y="149"/>
                      <a:pt x="129" y="149"/>
                      <a:pt x="129" y="149"/>
                    </a:cubicBezTo>
                    <a:cubicBezTo>
                      <a:pt x="129" y="149"/>
                      <a:pt x="130" y="152"/>
                      <a:pt x="130" y="152"/>
                    </a:cubicBezTo>
                    <a:cubicBezTo>
                      <a:pt x="131" y="152"/>
                      <a:pt x="133" y="152"/>
                      <a:pt x="134" y="152"/>
                    </a:cubicBezTo>
                    <a:cubicBezTo>
                      <a:pt x="135" y="152"/>
                      <a:pt x="137" y="152"/>
                      <a:pt x="137" y="152"/>
                    </a:cubicBezTo>
                    <a:cubicBezTo>
                      <a:pt x="138" y="153"/>
                      <a:pt x="139" y="153"/>
                      <a:pt x="139" y="153"/>
                    </a:cubicBezTo>
                    <a:cubicBezTo>
                      <a:pt x="139" y="153"/>
                      <a:pt x="140" y="154"/>
                      <a:pt x="140" y="155"/>
                    </a:cubicBezTo>
                    <a:cubicBezTo>
                      <a:pt x="141" y="155"/>
                      <a:pt x="143" y="157"/>
                      <a:pt x="143" y="157"/>
                    </a:cubicBezTo>
                    <a:cubicBezTo>
                      <a:pt x="143" y="157"/>
                      <a:pt x="147" y="158"/>
                      <a:pt x="147" y="158"/>
                    </a:cubicBezTo>
                    <a:cubicBezTo>
                      <a:pt x="148" y="158"/>
                      <a:pt x="148" y="158"/>
                      <a:pt x="148" y="157"/>
                    </a:cubicBezTo>
                    <a:cubicBezTo>
                      <a:pt x="148" y="157"/>
                      <a:pt x="148" y="156"/>
                      <a:pt x="148" y="156"/>
                    </a:cubicBezTo>
                    <a:cubicBezTo>
                      <a:pt x="147" y="155"/>
                      <a:pt x="144" y="154"/>
                      <a:pt x="144" y="154"/>
                    </a:cubicBezTo>
                    <a:cubicBezTo>
                      <a:pt x="144" y="154"/>
                      <a:pt x="142" y="154"/>
                      <a:pt x="142" y="153"/>
                    </a:cubicBezTo>
                    <a:cubicBezTo>
                      <a:pt x="141" y="150"/>
                      <a:pt x="142" y="153"/>
                      <a:pt x="140" y="152"/>
                    </a:cubicBezTo>
                    <a:cubicBezTo>
                      <a:pt x="140" y="152"/>
                      <a:pt x="140" y="152"/>
                      <a:pt x="140" y="152"/>
                    </a:cubicBezTo>
                    <a:cubicBezTo>
                      <a:pt x="139" y="152"/>
                      <a:pt x="139" y="152"/>
                      <a:pt x="139" y="152"/>
                    </a:cubicBezTo>
                    <a:cubicBezTo>
                      <a:pt x="139" y="153"/>
                      <a:pt x="139" y="152"/>
                      <a:pt x="139" y="152"/>
                    </a:cubicBezTo>
                    <a:cubicBezTo>
                      <a:pt x="138" y="151"/>
                      <a:pt x="138" y="151"/>
                      <a:pt x="138" y="151"/>
                    </a:cubicBezTo>
                    <a:cubicBezTo>
                      <a:pt x="138" y="150"/>
                      <a:pt x="138" y="150"/>
                      <a:pt x="138" y="150"/>
                    </a:cubicBezTo>
                    <a:cubicBezTo>
                      <a:pt x="138" y="150"/>
                      <a:pt x="136" y="149"/>
                      <a:pt x="137" y="148"/>
                    </a:cubicBezTo>
                    <a:cubicBezTo>
                      <a:pt x="138" y="148"/>
                      <a:pt x="137" y="152"/>
                      <a:pt x="140" y="147"/>
                    </a:cubicBezTo>
                    <a:cubicBezTo>
                      <a:pt x="140" y="147"/>
                      <a:pt x="140" y="146"/>
                      <a:pt x="140" y="146"/>
                    </a:cubicBezTo>
                    <a:cubicBezTo>
                      <a:pt x="139" y="146"/>
                      <a:pt x="139" y="146"/>
                      <a:pt x="139" y="146"/>
                    </a:cubicBezTo>
                    <a:cubicBezTo>
                      <a:pt x="137" y="146"/>
                      <a:pt x="137" y="146"/>
                      <a:pt x="137" y="146"/>
                    </a:cubicBezTo>
                    <a:cubicBezTo>
                      <a:pt x="137" y="146"/>
                      <a:pt x="136" y="147"/>
                      <a:pt x="136" y="148"/>
                    </a:cubicBezTo>
                    <a:cubicBezTo>
                      <a:pt x="135" y="149"/>
                      <a:pt x="135" y="148"/>
                      <a:pt x="135" y="148"/>
                    </a:cubicBezTo>
                    <a:cubicBezTo>
                      <a:pt x="135" y="147"/>
                      <a:pt x="135" y="147"/>
                      <a:pt x="135" y="147"/>
                    </a:cubicBezTo>
                    <a:cubicBezTo>
                      <a:pt x="136" y="146"/>
                      <a:pt x="136" y="146"/>
                      <a:pt x="136" y="146"/>
                    </a:cubicBezTo>
                    <a:cubicBezTo>
                      <a:pt x="136" y="146"/>
                      <a:pt x="136" y="144"/>
                      <a:pt x="136" y="143"/>
                    </a:cubicBezTo>
                    <a:cubicBezTo>
                      <a:pt x="136" y="143"/>
                      <a:pt x="136" y="143"/>
                      <a:pt x="136" y="143"/>
                    </a:cubicBezTo>
                    <a:cubicBezTo>
                      <a:pt x="133" y="141"/>
                      <a:pt x="133" y="141"/>
                      <a:pt x="133" y="141"/>
                    </a:cubicBezTo>
                    <a:cubicBezTo>
                      <a:pt x="132" y="140"/>
                      <a:pt x="132" y="140"/>
                      <a:pt x="132" y="140"/>
                    </a:cubicBezTo>
                    <a:cubicBezTo>
                      <a:pt x="130" y="138"/>
                      <a:pt x="130" y="138"/>
                      <a:pt x="130" y="138"/>
                    </a:cubicBezTo>
                    <a:cubicBezTo>
                      <a:pt x="126" y="135"/>
                      <a:pt x="126" y="135"/>
                      <a:pt x="126" y="135"/>
                    </a:cubicBezTo>
                    <a:cubicBezTo>
                      <a:pt x="124" y="134"/>
                      <a:pt x="124" y="134"/>
                      <a:pt x="124" y="134"/>
                    </a:cubicBezTo>
                    <a:cubicBezTo>
                      <a:pt x="123" y="132"/>
                      <a:pt x="123" y="132"/>
                      <a:pt x="123" y="132"/>
                    </a:cubicBezTo>
                    <a:cubicBezTo>
                      <a:pt x="123" y="131"/>
                      <a:pt x="123" y="131"/>
                      <a:pt x="123" y="131"/>
                    </a:cubicBezTo>
                    <a:cubicBezTo>
                      <a:pt x="122" y="128"/>
                      <a:pt x="122" y="128"/>
                      <a:pt x="122" y="128"/>
                    </a:cubicBezTo>
                    <a:cubicBezTo>
                      <a:pt x="122" y="128"/>
                      <a:pt x="122" y="128"/>
                      <a:pt x="122" y="128"/>
                    </a:cubicBezTo>
                    <a:cubicBezTo>
                      <a:pt x="122" y="128"/>
                      <a:pt x="119" y="127"/>
                      <a:pt x="118" y="126"/>
                    </a:cubicBezTo>
                    <a:cubicBezTo>
                      <a:pt x="116" y="125"/>
                      <a:pt x="116" y="125"/>
                      <a:pt x="116" y="125"/>
                    </a:cubicBezTo>
                    <a:cubicBezTo>
                      <a:pt x="114" y="123"/>
                      <a:pt x="114" y="123"/>
                      <a:pt x="114" y="123"/>
                    </a:cubicBezTo>
                    <a:cubicBezTo>
                      <a:pt x="113" y="122"/>
                      <a:pt x="113" y="122"/>
                      <a:pt x="113" y="122"/>
                    </a:cubicBezTo>
                    <a:cubicBezTo>
                      <a:pt x="111" y="120"/>
                      <a:pt x="111" y="120"/>
                      <a:pt x="111" y="120"/>
                    </a:cubicBezTo>
                    <a:cubicBezTo>
                      <a:pt x="111" y="119"/>
                      <a:pt x="111" y="119"/>
                      <a:pt x="111" y="119"/>
                    </a:cubicBezTo>
                    <a:cubicBezTo>
                      <a:pt x="106" y="118"/>
                      <a:pt x="106" y="118"/>
                      <a:pt x="106" y="118"/>
                    </a:cubicBezTo>
                    <a:cubicBezTo>
                      <a:pt x="105" y="116"/>
                      <a:pt x="105" y="116"/>
                      <a:pt x="105" y="116"/>
                    </a:cubicBezTo>
                    <a:cubicBezTo>
                      <a:pt x="104" y="116"/>
                      <a:pt x="104" y="116"/>
                      <a:pt x="104" y="116"/>
                    </a:cubicBezTo>
                    <a:cubicBezTo>
                      <a:pt x="103" y="114"/>
                      <a:pt x="103" y="114"/>
                      <a:pt x="103" y="114"/>
                    </a:cubicBezTo>
                    <a:cubicBezTo>
                      <a:pt x="101" y="113"/>
                      <a:pt x="101" y="113"/>
                      <a:pt x="101" y="113"/>
                    </a:cubicBezTo>
                    <a:cubicBezTo>
                      <a:pt x="100" y="112"/>
                      <a:pt x="100" y="112"/>
                      <a:pt x="100" y="112"/>
                    </a:cubicBezTo>
                    <a:cubicBezTo>
                      <a:pt x="99" y="111"/>
                      <a:pt x="99" y="111"/>
                      <a:pt x="99" y="111"/>
                    </a:cubicBezTo>
                    <a:cubicBezTo>
                      <a:pt x="97" y="108"/>
                      <a:pt x="97" y="108"/>
                      <a:pt x="97" y="108"/>
                    </a:cubicBezTo>
                    <a:cubicBezTo>
                      <a:pt x="94" y="106"/>
                      <a:pt x="94" y="106"/>
                      <a:pt x="94" y="106"/>
                    </a:cubicBezTo>
                    <a:cubicBezTo>
                      <a:pt x="93" y="105"/>
                      <a:pt x="93" y="105"/>
                      <a:pt x="93" y="105"/>
                    </a:cubicBezTo>
                    <a:cubicBezTo>
                      <a:pt x="92" y="105"/>
                      <a:pt x="92" y="105"/>
                      <a:pt x="92" y="105"/>
                    </a:cubicBezTo>
                    <a:cubicBezTo>
                      <a:pt x="91" y="102"/>
                      <a:pt x="91" y="102"/>
                      <a:pt x="91" y="102"/>
                    </a:cubicBezTo>
                    <a:cubicBezTo>
                      <a:pt x="88" y="99"/>
                      <a:pt x="88" y="99"/>
                      <a:pt x="88" y="99"/>
                    </a:cubicBezTo>
                    <a:cubicBezTo>
                      <a:pt x="87" y="98"/>
                      <a:pt x="87" y="98"/>
                      <a:pt x="87" y="98"/>
                    </a:cubicBezTo>
                    <a:cubicBezTo>
                      <a:pt x="85" y="96"/>
                      <a:pt x="85" y="96"/>
                      <a:pt x="85" y="96"/>
                    </a:cubicBezTo>
                    <a:cubicBezTo>
                      <a:pt x="86" y="94"/>
                      <a:pt x="86" y="94"/>
                      <a:pt x="86" y="94"/>
                    </a:cubicBezTo>
                    <a:cubicBezTo>
                      <a:pt x="86" y="93"/>
                      <a:pt x="85" y="93"/>
                      <a:pt x="85" y="93"/>
                    </a:cubicBezTo>
                    <a:cubicBezTo>
                      <a:pt x="84" y="92"/>
                      <a:pt x="83" y="91"/>
                      <a:pt x="83" y="91"/>
                    </a:cubicBezTo>
                    <a:cubicBezTo>
                      <a:pt x="84" y="90"/>
                      <a:pt x="83" y="89"/>
                      <a:pt x="83" y="87"/>
                    </a:cubicBezTo>
                    <a:cubicBezTo>
                      <a:pt x="83" y="87"/>
                      <a:pt x="83" y="86"/>
                      <a:pt x="82" y="86"/>
                    </a:cubicBezTo>
                    <a:cubicBezTo>
                      <a:pt x="81" y="85"/>
                      <a:pt x="81" y="85"/>
                      <a:pt x="81" y="85"/>
                    </a:cubicBezTo>
                    <a:cubicBezTo>
                      <a:pt x="80" y="85"/>
                      <a:pt x="80" y="85"/>
                      <a:pt x="80" y="85"/>
                    </a:cubicBezTo>
                    <a:cubicBezTo>
                      <a:pt x="79" y="85"/>
                      <a:pt x="79" y="85"/>
                      <a:pt x="79" y="85"/>
                    </a:cubicBezTo>
                    <a:cubicBezTo>
                      <a:pt x="79" y="85"/>
                      <a:pt x="79" y="83"/>
                      <a:pt x="79" y="82"/>
                    </a:cubicBezTo>
                    <a:cubicBezTo>
                      <a:pt x="77" y="81"/>
                      <a:pt x="77" y="81"/>
                      <a:pt x="77" y="81"/>
                    </a:cubicBezTo>
                    <a:cubicBezTo>
                      <a:pt x="77" y="81"/>
                      <a:pt x="76" y="79"/>
                      <a:pt x="75" y="78"/>
                    </a:cubicBezTo>
                    <a:cubicBezTo>
                      <a:pt x="73" y="78"/>
                      <a:pt x="73" y="78"/>
                      <a:pt x="73" y="78"/>
                    </a:cubicBezTo>
                    <a:cubicBezTo>
                      <a:pt x="73" y="79"/>
                      <a:pt x="72" y="79"/>
                      <a:pt x="72" y="79"/>
                    </a:cubicBezTo>
                    <a:cubicBezTo>
                      <a:pt x="69" y="77"/>
                      <a:pt x="69" y="77"/>
                      <a:pt x="69" y="77"/>
                    </a:cubicBezTo>
                    <a:cubicBezTo>
                      <a:pt x="69" y="77"/>
                      <a:pt x="69" y="75"/>
                      <a:pt x="70" y="74"/>
                    </a:cubicBezTo>
                    <a:cubicBezTo>
                      <a:pt x="72" y="72"/>
                      <a:pt x="70" y="72"/>
                      <a:pt x="70" y="72"/>
                    </a:cubicBezTo>
                    <a:cubicBezTo>
                      <a:pt x="69" y="69"/>
                      <a:pt x="69" y="69"/>
                      <a:pt x="69" y="69"/>
                    </a:cubicBezTo>
                    <a:cubicBezTo>
                      <a:pt x="70" y="67"/>
                      <a:pt x="70" y="67"/>
                      <a:pt x="70" y="67"/>
                    </a:cubicBezTo>
                    <a:cubicBezTo>
                      <a:pt x="69" y="66"/>
                      <a:pt x="69" y="66"/>
                      <a:pt x="69" y="66"/>
                    </a:cubicBezTo>
                    <a:cubicBezTo>
                      <a:pt x="69" y="66"/>
                      <a:pt x="69" y="66"/>
                      <a:pt x="69" y="66"/>
                    </a:cubicBezTo>
                    <a:cubicBezTo>
                      <a:pt x="69" y="66"/>
                      <a:pt x="69" y="66"/>
                      <a:pt x="69" y="66"/>
                    </a:cubicBezTo>
                    <a:cubicBezTo>
                      <a:pt x="69" y="66"/>
                      <a:pt x="69" y="66"/>
                      <a:pt x="69" y="66"/>
                    </a:cubicBezTo>
                    <a:cubicBezTo>
                      <a:pt x="70" y="63"/>
                      <a:pt x="70" y="63"/>
                      <a:pt x="70" y="63"/>
                    </a:cubicBezTo>
                    <a:cubicBezTo>
                      <a:pt x="70" y="63"/>
                      <a:pt x="69" y="59"/>
                      <a:pt x="70" y="59"/>
                    </a:cubicBezTo>
                    <a:cubicBezTo>
                      <a:pt x="70" y="59"/>
                      <a:pt x="70" y="58"/>
                      <a:pt x="70" y="58"/>
                    </a:cubicBezTo>
                    <a:cubicBezTo>
                      <a:pt x="70" y="58"/>
                      <a:pt x="70" y="58"/>
                      <a:pt x="70" y="58"/>
                    </a:cubicBezTo>
                    <a:cubicBezTo>
                      <a:pt x="71" y="57"/>
                      <a:pt x="74" y="56"/>
                      <a:pt x="74" y="56"/>
                    </a:cubicBezTo>
                    <a:cubicBezTo>
                      <a:pt x="76" y="56"/>
                      <a:pt x="76" y="56"/>
                      <a:pt x="76" y="56"/>
                    </a:cubicBezTo>
                    <a:cubicBezTo>
                      <a:pt x="80" y="60"/>
                      <a:pt x="80" y="60"/>
                      <a:pt x="80" y="60"/>
                    </a:cubicBezTo>
                    <a:cubicBezTo>
                      <a:pt x="82" y="63"/>
                      <a:pt x="82" y="63"/>
                      <a:pt x="82" y="63"/>
                    </a:cubicBezTo>
                    <a:cubicBezTo>
                      <a:pt x="85" y="64"/>
                      <a:pt x="85" y="64"/>
                      <a:pt x="85" y="64"/>
                    </a:cubicBezTo>
                    <a:cubicBezTo>
                      <a:pt x="85" y="64"/>
                      <a:pt x="86" y="64"/>
                      <a:pt x="87" y="63"/>
                    </a:cubicBezTo>
                    <a:cubicBezTo>
                      <a:pt x="87" y="62"/>
                      <a:pt x="87" y="61"/>
                      <a:pt x="87" y="61"/>
                    </a:cubicBezTo>
                    <a:cubicBezTo>
                      <a:pt x="88" y="59"/>
                      <a:pt x="88" y="59"/>
                      <a:pt x="88" y="59"/>
                    </a:cubicBezTo>
                    <a:cubicBezTo>
                      <a:pt x="89" y="58"/>
                      <a:pt x="89" y="58"/>
                      <a:pt x="89" y="58"/>
                    </a:cubicBezTo>
                    <a:cubicBezTo>
                      <a:pt x="90" y="57"/>
                      <a:pt x="90" y="57"/>
                      <a:pt x="90" y="57"/>
                    </a:cubicBezTo>
                    <a:cubicBezTo>
                      <a:pt x="91" y="55"/>
                      <a:pt x="91" y="55"/>
                      <a:pt x="91" y="55"/>
                    </a:cubicBezTo>
                    <a:cubicBezTo>
                      <a:pt x="94" y="55"/>
                      <a:pt x="94" y="55"/>
                      <a:pt x="94" y="55"/>
                    </a:cubicBezTo>
                    <a:cubicBezTo>
                      <a:pt x="96" y="54"/>
                      <a:pt x="96" y="54"/>
                      <a:pt x="96" y="54"/>
                    </a:cubicBezTo>
                    <a:cubicBezTo>
                      <a:pt x="96" y="54"/>
                      <a:pt x="99" y="54"/>
                      <a:pt x="100" y="54"/>
                    </a:cubicBezTo>
                    <a:cubicBezTo>
                      <a:pt x="100" y="54"/>
                      <a:pt x="100" y="54"/>
                      <a:pt x="101" y="54"/>
                    </a:cubicBezTo>
                    <a:cubicBezTo>
                      <a:pt x="102" y="52"/>
                      <a:pt x="102" y="52"/>
                      <a:pt x="102" y="52"/>
                    </a:cubicBezTo>
                    <a:cubicBezTo>
                      <a:pt x="102" y="52"/>
                      <a:pt x="102" y="52"/>
                      <a:pt x="102" y="52"/>
                    </a:cubicBezTo>
                    <a:cubicBezTo>
                      <a:pt x="103" y="51"/>
                      <a:pt x="103" y="51"/>
                      <a:pt x="103" y="51"/>
                    </a:cubicBezTo>
                    <a:cubicBezTo>
                      <a:pt x="107" y="52"/>
                      <a:pt x="107" y="52"/>
                      <a:pt x="107" y="52"/>
                    </a:cubicBezTo>
                    <a:cubicBezTo>
                      <a:pt x="109" y="54"/>
                      <a:pt x="109" y="54"/>
                      <a:pt x="109" y="54"/>
                    </a:cubicBezTo>
                    <a:cubicBezTo>
                      <a:pt x="112" y="55"/>
                      <a:pt x="112" y="55"/>
                      <a:pt x="112" y="55"/>
                    </a:cubicBezTo>
                    <a:cubicBezTo>
                      <a:pt x="112" y="55"/>
                      <a:pt x="112" y="55"/>
                      <a:pt x="112" y="55"/>
                    </a:cubicBezTo>
                    <a:cubicBezTo>
                      <a:pt x="114" y="54"/>
                      <a:pt x="114" y="54"/>
                      <a:pt x="114" y="54"/>
                    </a:cubicBezTo>
                    <a:cubicBezTo>
                      <a:pt x="114" y="54"/>
                      <a:pt x="114" y="54"/>
                      <a:pt x="114" y="54"/>
                    </a:cubicBezTo>
                    <a:cubicBezTo>
                      <a:pt x="118" y="53"/>
                      <a:pt x="118" y="53"/>
                      <a:pt x="118" y="53"/>
                    </a:cubicBezTo>
                    <a:cubicBezTo>
                      <a:pt x="121" y="55"/>
                      <a:pt x="121" y="55"/>
                      <a:pt x="121" y="55"/>
                    </a:cubicBezTo>
                    <a:cubicBezTo>
                      <a:pt x="124" y="54"/>
                      <a:pt x="124" y="54"/>
                      <a:pt x="124" y="54"/>
                    </a:cubicBezTo>
                    <a:cubicBezTo>
                      <a:pt x="128" y="55"/>
                      <a:pt x="128" y="55"/>
                      <a:pt x="128" y="55"/>
                    </a:cubicBezTo>
                    <a:cubicBezTo>
                      <a:pt x="130" y="55"/>
                      <a:pt x="130" y="55"/>
                      <a:pt x="130" y="55"/>
                    </a:cubicBezTo>
                    <a:cubicBezTo>
                      <a:pt x="132" y="56"/>
                      <a:pt x="132" y="56"/>
                      <a:pt x="132" y="56"/>
                    </a:cubicBezTo>
                    <a:cubicBezTo>
                      <a:pt x="132" y="56"/>
                      <a:pt x="132" y="56"/>
                      <a:pt x="132" y="56"/>
                    </a:cubicBezTo>
                    <a:cubicBezTo>
                      <a:pt x="133" y="55"/>
                      <a:pt x="135" y="55"/>
                      <a:pt x="135" y="55"/>
                    </a:cubicBezTo>
                    <a:cubicBezTo>
                      <a:pt x="136" y="53"/>
                      <a:pt x="136" y="53"/>
                      <a:pt x="136" y="53"/>
                    </a:cubicBezTo>
                    <a:cubicBezTo>
                      <a:pt x="137" y="55"/>
                      <a:pt x="137" y="55"/>
                      <a:pt x="137" y="55"/>
                    </a:cubicBezTo>
                    <a:cubicBezTo>
                      <a:pt x="138" y="54"/>
                      <a:pt x="139" y="54"/>
                      <a:pt x="139" y="54"/>
                    </a:cubicBezTo>
                    <a:cubicBezTo>
                      <a:pt x="140" y="52"/>
                      <a:pt x="140" y="52"/>
                      <a:pt x="140" y="52"/>
                    </a:cubicBezTo>
                    <a:cubicBezTo>
                      <a:pt x="141" y="53"/>
                      <a:pt x="141" y="53"/>
                      <a:pt x="141" y="53"/>
                    </a:cubicBezTo>
                    <a:cubicBezTo>
                      <a:pt x="141" y="53"/>
                      <a:pt x="142" y="53"/>
                      <a:pt x="142" y="53"/>
                    </a:cubicBezTo>
                    <a:cubicBezTo>
                      <a:pt x="143" y="53"/>
                      <a:pt x="144" y="53"/>
                      <a:pt x="144" y="53"/>
                    </a:cubicBezTo>
                    <a:cubicBezTo>
                      <a:pt x="144" y="53"/>
                      <a:pt x="144" y="53"/>
                      <a:pt x="145" y="53"/>
                    </a:cubicBezTo>
                    <a:cubicBezTo>
                      <a:pt x="145" y="53"/>
                      <a:pt x="146" y="52"/>
                      <a:pt x="146" y="52"/>
                    </a:cubicBezTo>
                    <a:cubicBezTo>
                      <a:pt x="148" y="52"/>
                      <a:pt x="149" y="52"/>
                      <a:pt x="149" y="52"/>
                    </a:cubicBezTo>
                    <a:cubicBezTo>
                      <a:pt x="149" y="52"/>
                      <a:pt x="150" y="53"/>
                      <a:pt x="151" y="54"/>
                    </a:cubicBezTo>
                    <a:cubicBezTo>
                      <a:pt x="151" y="54"/>
                      <a:pt x="151" y="54"/>
                      <a:pt x="151" y="54"/>
                    </a:cubicBezTo>
                    <a:cubicBezTo>
                      <a:pt x="153" y="54"/>
                      <a:pt x="153" y="54"/>
                      <a:pt x="153" y="54"/>
                    </a:cubicBezTo>
                    <a:cubicBezTo>
                      <a:pt x="153" y="54"/>
                      <a:pt x="153" y="54"/>
                      <a:pt x="153" y="54"/>
                    </a:cubicBezTo>
                    <a:cubicBezTo>
                      <a:pt x="153" y="53"/>
                      <a:pt x="153" y="53"/>
                      <a:pt x="154" y="53"/>
                    </a:cubicBezTo>
                    <a:cubicBezTo>
                      <a:pt x="156" y="53"/>
                      <a:pt x="157" y="53"/>
                      <a:pt x="158" y="53"/>
                    </a:cubicBezTo>
                    <a:cubicBezTo>
                      <a:pt x="159" y="53"/>
                      <a:pt x="160" y="55"/>
                      <a:pt x="160" y="55"/>
                    </a:cubicBezTo>
                    <a:cubicBezTo>
                      <a:pt x="162" y="57"/>
                      <a:pt x="162" y="57"/>
                      <a:pt x="162" y="57"/>
                    </a:cubicBezTo>
                    <a:cubicBezTo>
                      <a:pt x="162" y="57"/>
                      <a:pt x="163" y="59"/>
                      <a:pt x="163" y="60"/>
                    </a:cubicBezTo>
                    <a:cubicBezTo>
                      <a:pt x="164" y="60"/>
                      <a:pt x="164" y="61"/>
                      <a:pt x="164" y="61"/>
                    </a:cubicBezTo>
                    <a:cubicBezTo>
                      <a:pt x="164" y="61"/>
                      <a:pt x="171" y="63"/>
                      <a:pt x="171" y="63"/>
                    </a:cubicBezTo>
                    <a:cubicBezTo>
                      <a:pt x="171" y="63"/>
                      <a:pt x="172" y="63"/>
                      <a:pt x="172" y="63"/>
                    </a:cubicBezTo>
                    <a:cubicBezTo>
                      <a:pt x="172" y="62"/>
                      <a:pt x="172" y="61"/>
                      <a:pt x="173" y="61"/>
                    </a:cubicBezTo>
                    <a:cubicBezTo>
                      <a:pt x="173" y="60"/>
                      <a:pt x="175" y="62"/>
                      <a:pt x="175" y="60"/>
                    </a:cubicBezTo>
                    <a:cubicBezTo>
                      <a:pt x="175" y="59"/>
                      <a:pt x="175" y="59"/>
                      <a:pt x="175" y="58"/>
                    </a:cubicBezTo>
                    <a:cubicBezTo>
                      <a:pt x="175" y="58"/>
                      <a:pt x="175" y="58"/>
                      <a:pt x="175" y="58"/>
                    </a:cubicBezTo>
                    <a:cubicBezTo>
                      <a:pt x="175" y="58"/>
                      <a:pt x="175" y="58"/>
                      <a:pt x="175" y="58"/>
                    </a:cubicBezTo>
                    <a:cubicBezTo>
                      <a:pt x="175" y="58"/>
                      <a:pt x="174" y="60"/>
                      <a:pt x="174" y="60"/>
                    </a:cubicBezTo>
                    <a:cubicBezTo>
                      <a:pt x="173" y="60"/>
                      <a:pt x="173" y="60"/>
                      <a:pt x="172" y="60"/>
                    </a:cubicBezTo>
                    <a:cubicBezTo>
                      <a:pt x="171" y="60"/>
                      <a:pt x="171" y="59"/>
                      <a:pt x="171" y="59"/>
                    </a:cubicBezTo>
                    <a:cubicBezTo>
                      <a:pt x="173" y="57"/>
                      <a:pt x="173" y="57"/>
                      <a:pt x="173" y="57"/>
                    </a:cubicBezTo>
                    <a:cubicBezTo>
                      <a:pt x="173" y="54"/>
                      <a:pt x="173" y="54"/>
                      <a:pt x="173" y="54"/>
                    </a:cubicBezTo>
                    <a:cubicBezTo>
                      <a:pt x="173" y="54"/>
                      <a:pt x="172" y="53"/>
                      <a:pt x="171" y="52"/>
                    </a:cubicBezTo>
                    <a:cubicBezTo>
                      <a:pt x="171" y="51"/>
                      <a:pt x="170" y="50"/>
                      <a:pt x="170" y="50"/>
                    </a:cubicBezTo>
                    <a:cubicBezTo>
                      <a:pt x="172" y="48"/>
                      <a:pt x="172" y="48"/>
                      <a:pt x="172" y="48"/>
                    </a:cubicBezTo>
                    <a:cubicBezTo>
                      <a:pt x="172" y="48"/>
                      <a:pt x="172" y="48"/>
                      <a:pt x="172" y="48"/>
                    </a:cubicBezTo>
                    <a:cubicBezTo>
                      <a:pt x="173" y="47"/>
                      <a:pt x="173" y="47"/>
                      <a:pt x="173" y="47"/>
                    </a:cubicBezTo>
                    <a:cubicBezTo>
                      <a:pt x="173" y="47"/>
                      <a:pt x="174" y="48"/>
                      <a:pt x="176" y="48"/>
                    </a:cubicBezTo>
                    <a:cubicBezTo>
                      <a:pt x="177" y="48"/>
                      <a:pt x="176" y="48"/>
                      <a:pt x="178" y="48"/>
                    </a:cubicBezTo>
                    <a:cubicBezTo>
                      <a:pt x="179" y="47"/>
                      <a:pt x="181" y="45"/>
                      <a:pt x="181" y="45"/>
                    </a:cubicBezTo>
                    <a:cubicBezTo>
                      <a:pt x="181" y="45"/>
                      <a:pt x="180" y="43"/>
                      <a:pt x="179" y="4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6" name="Freeform 30"/>
              <p:cNvSpPr>
                <a:spLocks/>
              </p:cNvSpPr>
              <p:nvPr/>
            </p:nvSpPr>
            <p:spPr bwMode="auto">
              <a:xfrm>
                <a:off x="2909" y="1795"/>
                <a:ext cx="566" cy="476"/>
              </a:xfrm>
              <a:custGeom>
                <a:avLst/>
                <a:gdLst>
                  <a:gd name="T0" fmla="*/ 263 w 282"/>
                  <a:gd name="T1" fmla="*/ 130 h 237"/>
                  <a:gd name="T2" fmla="*/ 255 w 282"/>
                  <a:gd name="T3" fmla="*/ 112 h 237"/>
                  <a:gd name="T4" fmla="*/ 242 w 282"/>
                  <a:gd name="T5" fmla="*/ 90 h 237"/>
                  <a:gd name="T6" fmla="*/ 256 w 282"/>
                  <a:gd name="T7" fmla="*/ 63 h 237"/>
                  <a:gd name="T8" fmla="*/ 235 w 282"/>
                  <a:gd name="T9" fmla="*/ 20 h 237"/>
                  <a:gd name="T10" fmla="*/ 216 w 282"/>
                  <a:gd name="T11" fmla="*/ 3 h 237"/>
                  <a:gd name="T12" fmla="*/ 155 w 282"/>
                  <a:gd name="T13" fmla="*/ 13 h 237"/>
                  <a:gd name="T14" fmla="*/ 118 w 282"/>
                  <a:gd name="T15" fmla="*/ 20 h 237"/>
                  <a:gd name="T16" fmla="*/ 103 w 282"/>
                  <a:gd name="T17" fmla="*/ 6 h 237"/>
                  <a:gd name="T18" fmla="*/ 76 w 282"/>
                  <a:gd name="T19" fmla="*/ 8 h 237"/>
                  <a:gd name="T20" fmla="*/ 53 w 282"/>
                  <a:gd name="T21" fmla="*/ 23 h 237"/>
                  <a:gd name="T22" fmla="*/ 36 w 282"/>
                  <a:gd name="T23" fmla="*/ 37 h 237"/>
                  <a:gd name="T24" fmla="*/ 1 w 282"/>
                  <a:gd name="T25" fmla="*/ 52 h 237"/>
                  <a:gd name="T26" fmla="*/ 4 w 282"/>
                  <a:gd name="T27" fmla="*/ 59 h 237"/>
                  <a:gd name="T28" fmla="*/ 9 w 282"/>
                  <a:gd name="T29" fmla="*/ 82 h 237"/>
                  <a:gd name="T30" fmla="*/ 15 w 282"/>
                  <a:gd name="T31" fmla="*/ 105 h 237"/>
                  <a:gd name="T32" fmla="*/ 21 w 282"/>
                  <a:gd name="T33" fmla="*/ 131 h 237"/>
                  <a:gd name="T34" fmla="*/ 25 w 282"/>
                  <a:gd name="T35" fmla="*/ 147 h 237"/>
                  <a:gd name="T36" fmla="*/ 30 w 282"/>
                  <a:gd name="T37" fmla="*/ 156 h 237"/>
                  <a:gd name="T38" fmla="*/ 35 w 282"/>
                  <a:gd name="T39" fmla="*/ 166 h 237"/>
                  <a:gd name="T40" fmla="*/ 36 w 282"/>
                  <a:gd name="T41" fmla="*/ 174 h 237"/>
                  <a:gd name="T42" fmla="*/ 42 w 282"/>
                  <a:gd name="T43" fmla="*/ 180 h 237"/>
                  <a:gd name="T44" fmla="*/ 52 w 282"/>
                  <a:gd name="T45" fmla="*/ 184 h 237"/>
                  <a:gd name="T46" fmla="*/ 61 w 282"/>
                  <a:gd name="T47" fmla="*/ 185 h 237"/>
                  <a:gd name="T48" fmla="*/ 73 w 282"/>
                  <a:gd name="T49" fmla="*/ 192 h 237"/>
                  <a:gd name="T50" fmla="*/ 80 w 282"/>
                  <a:gd name="T51" fmla="*/ 207 h 237"/>
                  <a:gd name="T52" fmla="*/ 84 w 282"/>
                  <a:gd name="T53" fmla="*/ 195 h 237"/>
                  <a:gd name="T54" fmla="*/ 95 w 282"/>
                  <a:gd name="T55" fmla="*/ 194 h 237"/>
                  <a:gd name="T56" fmla="*/ 108 w 282"/>
                  <a:gd name="T57" fmla="*/ 195 h 237"/>
                  <a:gd name="T58" fmla="*/ 112 w 282"/>
                  <a:gd name="T59" fmla="*/ 207 h 237"/>
                  <a:gd name="T60" fmla="*/ 125 w 282"/>
                  <a:gd name="T61" fmla="*/ 209 h 237"/>
                  <a:gd name="T62" fmla="*/ 145 w 282"/>
                  <a:gd name="T63" fmla="*/ 222 h 237"/>
                  <a:gd name="T64" fmla="*/ 148 w 282"/>
                  <a:gd name="T65" fmla="*/ 233 h 237"/>
                  <a:gd name="T66" fmla="*/ 158 w 282"/>
                  <a:gd name="T67" fmla="*/ 224 h 237"/>
                  <a:gd name="T68" fmla="*/ 169 w 282"/>
                  <a:gd name="T69" fmla="*/ 230 h 237"/>
                  <a:gd name="T70" fmla="*/ 171 w 282"/>
                  <a:gd name="T71" fmla="*/ 237 h 237"/>
                  <a:gd name="T72" fmla="*/ 178 w 282"/>
                  <a:gd name="T73" fmla="*/ 235 h 237"/>
                  <a:gd name="T74" fmla="*/ 181 w 282"/>
                  <a:gd name="T75" fmla="*/ 233 h 237"/>
                  <a:gd name="T76" fmla="*/ 185 w 282"/>
                  <a:gd name="T77" fmla="*/ 229 h 237"/>
                  <a:gd name="T78" fmla="*/ 190 w 282"/>
                  <a:gd name="T79" fmla="*/ 225 h 237"/>
                  <a:gd name="T80" fmla="*/ 194 w 282"/>
                  <a:gd name="T81" fmla="*/ 224 h 237"/>
                  <a:gd name="T82" fmla="*/ 200 w 282"/>
                  <a:gd name="T83" fmla="*/ 227 h 237"/>
                  <a:gd name="T84" fmla="*/ 205 w 282"/>
                  <a:gd name="T85" fmla="*/ 225 h 237"/>
                  <a:gd name="T86" fmla="*/ 210 w 282"/>
                  <a:gd name="T87" fmla="*/ 221 h 237"/>
                  <a:gd name="T88" fmla="*/ 216 w 282"/>
                  <a:gd name="T89" fmla="*/ 220 h 237"/>
                  <a:gd name="T90" fmla="*/ 225 w 282"/>
                  <a:gd name="T91" fmla="*/ 220 h 237"/>
                  <a:gd name="T92" fmla="*/ 232 w 282"/>
                  <a:gd name="T93" fmla="*/ 220 h 237"/>
                  <a:gd name="T94" fmla="*/ 237 w 282"/>
                  <a:gd name="T95" fmla="*/ 226 h 237"/>
                  <a:gd name="T96" fmla="*/ 243 w 282"/>
                  <a:gd name="T97" fmla="*/ 227 h 237"/>
                  <a:gd name="T98" fmla="*/ 251 w 282"/>
                  <a:gd name="T99" fmla="*/ 229 h 237"/>
                  <a:gd name="T100" fmla="*/ 260 w 282"/>
                  <a:gd name="T101" fmla="*/ 229 h 237"/>
                  <a:gd name="T102" fmla="*/ 255 w 282"/>
                  <a:gd name="T103" fmla="*/ 220 h 237"/>
                  <a:gd name="T104" fmla="*/ 263 w 282"/>
                  <a:gd name="T105" fmla="*/ 189 h 237"/>
                  <a:gd name="T106" fmla="*/ 278 w 282"/>
                  <a:gd name="T107" fmla="*/ 167 h 237"/>
                  <a:gd name="T108" fmla="*/ 277 w 282"/>
                  <a:gd name="T109" fmla="*/ 14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2" h="237">
                    <a:moveTo>
                      <a:pt x="279" y="146"/>
                    </a:moveTo>
                    <a:cubicBezTo>
                      <a:pt x="278" y="145"/>
                      <a:pt x="278" y="142"/>
                      <a:pt x="276" y="142"/>
                    </a:cubicBezTo>
                    <a:cubicBezTo>
                      <a:pt x="274" y="141"/>
                      <a:pt x="272" y="140"/>
                      <a:pt x="271" y="140"/>
                    </a:cubicBezTo>
                    <a:cubicBezTo>
                      <a:pt x="269" y="139"/>
                      <a:pt x="270" y="136"/>
                      <a:pt x="270" y="136"/>
                    </a:cubicBezTo>
                    <a:cubicBezTo>
                      <a:pt x="270" y="136"/>
                      <a:pt x="266" y="134"/>
                      <a:pt x="265" y="132"/>
                    </a:cubicBezTo>
                    <a:cubicBezTo>
                      <a:pt x="265" y="131"/>
                      <a:pt x="265" y="130"/>
                      <a:pt x="263" y="130"/>
                    </a:cubicBezTo>
                    <a:cubicBezTo>
                      <a:pt x="262" y="130"/>
                      <a:pt x="261" y="127"/>
                      <a:pt x="261" y="127"/>
                    </a:cubicBezTo>
                    <a:cubicBezTo>
                      <a:pt x="262" y="124"/>
                      <a:pt x="262" y="124"/>
                      <a:pt x="262" y="124"/>
                    </a:cubicBezTo>
                    <a:cubicBezTo>
                      <a:pt x="260" y="120"/>
                      <a:pt x="260" y="120"/>
                      <a:pt x="260" y="120"/>
                    </a:cubicBezTo>
                    <a:cubicBezTo>
                      <a:pt x="260" y="120"/>
                      <a:pt x="260" y="120"/>
                      <a:pt x="260" y="119"/>
                    </a:cubicBezTo>
                    <a:cubicBezTo>
                      <a:pt x="259" y="119"/>
                      <a:pt x="258" y="117"/>
                      <a:pt x="257" y="116"/>
                    </a:cubicBezTo>
                    <a:cubicBezTo>
                      <a:pt x="256" y="115"/>
                      <a:pt x="255" y="112"/>
                      <a:pt x="255" y="112"/>
                    </a:cubicBezTo>
                    <a:cubicBezTo>
                      <a:pt x="255" y="112"/>
                      <a:pt x="256" y="107"/>
                      <a:pt x="256" y="106"/>
                    </a:cubicBezTo>
                    <a:cubicBezTo>
                      <a:pt x="256" y="106"/>
                      <a:pt x="255" y="100"/>
                      <a:pt x="255" y="100"/>
                    </a:cubicBezTo>
                    <a:cubicBezTo>
                      <a:pt x="255" y="96"/>
                      <a:pt x="255" y="96"/>
                      <a:pt x="255" y="96"/>
                    </a:cubicBezTo>
                    <a:cubicBezTo>
                      <a:pt x="250" y="93"/>
                      <a:pt x="250" y="93"/>
                      <a:pt x="250" y="93"/>
                    </a:cubicBezTo>
                    <a:cubicBezTo>
                      <a:pt x="250" y="93"/>
                      <a:pt x="245" y="92"/>
                      <a:pt x="243" y="92"/>
                    </a:cubicBezTo>
                    <a:cubicBezTo>
                      <a:pt x="242" y="92"/>
                      <a:pt x="242" y="90"/>
                      <a:pt x="242" y="90"/>
                    </a:cubicBezTo>
                    <a:cubicBezTo>
                      <a:pt x="242" y="88"/>
                      <a:pt x="242" y="88"/>
                      <a:pt x="242" y="88"/>
                    </a:cubicBezTo>
                    <a:cubicBezTo>
                      <a:pt x="245" y="80"/>
                      <a:pt x="245" y="80"/>
                      <a:pt x="245" y="80"/>
                    </a:cubicBezTo>
                    <a:cubicBezTo>
                      <a:pt x="249" y="75"/>
                      <a:pt x="249" y="75"/>
                      <a:pt x="249" y="75"/>
                    </a:cubicBezTo>
                    <a:cubicBezTo>
                      <a:pt x="252" y="73"/>
                      <a:pt x="252" y="73"/>
                      <a:pt x="252" y="73"/>
                    </a:cubicBezTo>
                    <a:cubicBezTo>
                      <a:pt x="252" y="73"/>
                      <a:pt x="256" y="68"/>
                      <a:pt x="256" y="67"/>
                    </a:cubicBezTo>
                    <a:cubicBezTo>
                      <a:pt x="257" y="67"/>
                      <a:pt x="256" y="64"/>
                      <a:pt x="256" y="63"/>
                    </a:cubicBezTo>
                    <a:cubicBezTo>
                      <a:pt x="255" y="62"/>
                      <a:pt x="255" y="60"/>
                      <a:pt x="255" y="59"/>
                    </a:cubicBezTo>
                    <a:cubicBezTo>
                      <a:pt x="255" y="58"/>
                      <a:pt x="253" y="55"/>
                      <a:pt x="253" y="55"/>
                    </a:cubicBezTo>
                    <a:cubicBezTo>
                      <a:pt x="252" y="49"/>
                      <a:pt x="252" y="49"/>
                      <a:pt x="252" y="49"/>
                    </a:cubicBezTo>
                    <a:cubicBezTo>
                      <a:pt x="246" y="40"/>
                      <a:pt x="246" y="40"/>
                      <a:pt x="246" y="40"/>
                    </a:cubicBezTo>
                    <a:cubicBezTo>
                      <a:pt x="241" y="31"/>
                      <a:pt x="241" y="31"/>
                      <a:pt x="241" y="31"/>
                    </a:cubicBezTo>
                    <a:cubicBezTo>
                      <a:pt x="241" y="31"/>
                      <a:pt x="236" y="22"/>
                      <a:pt x="235" y="20"/>
                    </a:cubicBezTo>
                    <a:cubicBezTo>
                      <a:pt x="235" y="17"/>
                      <a:pt x="234" y="13"/>
                      <a:pt x="234" y="13"/>
                    </a:cubicBezTo>
                    <a:cubicBezTo>
                      <a:pt x="231" y="11"/>
                      <a:pt x="231" y="11"/>
                      <a:pt x="231" y="11"/>
                    </a:cubicBezTo>
                    <a:cubicBezTo>
                      <a:pt x="231" y="11"/>
                      <a:pt x="230" y="7"/>
                      <a:pt x="230" y="6"/>
                    </a:cubicBezTo>
                    <a:cubicBezTo>
                      <a:pt x="229" y="5"/>
                      <a:pt x="220" y="5"/>
                      <a:pt x="220" y="5"/>
                    </a:cubicBezTo>
                    <a:cubicBezTo>
                      <a:pt x="220" y="5"/>
                      <a:pt x="219" y="3"/>
                      <a:pt x="219" y="2"/>
                    </a:cubicBezTo>
                    <a:cubicBezTo>
                      <a:pt x="218" y="0"/>
                      <a:pt x="216" y="3"/>
                      <a:pt x="216" y="3"/>
                    </a:cubicBezTo>
                    <a:cubicBezTo>
                      <a:pt x="208" y="4"/>
                      <a:pt x="208" y="4"/>
                      <a:pt x="208" y="4"/>
                    </a:cubicBezTo>
                    <a:cubicBezTo>
                      <a:pt x="202" y="9"/>
                      <a:pt x="202" y="9"/>
                      <a:pt x="202" y="9"/>
                    </a:cubicBezTo>
                    <a:cubicBezTo>
                      <a:pt x="202" y="9"/>
                      <a:pt x="187" y="10"/>
                      <a:pt x="186" y="10"/>
                    </a:cubicBezTo>
                    <a:cubicBezTo>
                      <a:pt x="184" y="10"/>
                      <a:pt x="174" y="11"/>
                      <a:pt x="174" y="11"/>
                    </a:cubicBezTo>
                    <a:cubicBezTo>
                      <a:pt x="173" y="11"/>
                      <a:pt x="167" y="12"/>
                      <a:pt x="166" y="12"/>
                    </a:cubicBezTo>
                    <a:cubicBezTo>
                      <a:pt x="164" y="13"/>
                      <a:pt x="157" y="13"/>
                      <a:pt x="155" y="13"/>
                    </a:cubicBezTo>
                    <a:cubicBezTo>
                      <a:pt x="154" y="13"/>
                      <a:pt x="150" y="13"/>
                      <a:pt x="150" y="13"/>
                    </a:cubicBezTo>
                    <a:cubicBezTo>
                      <a:pt x="150" y="13"/>
                      <a:pt x="142" y="15"/>
                      <a:pt x="139" y="15"/>
                    </a:cubicBezTo>
                    <a:cubicBezTo>
                      <a:pt x="137" y="15"/>
                      <a:pt x="133" y="13"/>
                      <a:pt x="133" y="13"/>
                    </a:cubicBezTo>
                    <a:cubicBezTo>
                      <a:pt x="133" y="13"/>
                      <a:pt x="126" y="19"/>
                      <a:pt x="124" y="19"/>
                    </a:cubicBezTo>
                    <a:cubicBezTo>
                      <a:pt x="124" y="19"/>
                      <a:pt x="122" y="20"/>
                      <a:pt x="121" y="20"/>
                    </a:cubicBezTo>
                    <a:cubicBezTo>
                      <a:pt x="120" y="20"/>
                      <a:pt x="118" y="20"/>
                      <a:pt x="118" y="20"/>
                    </a:cubicBezTo>
                    <a:cubicBezTo>
                      <a:pt x="118" y="20"/>
                      <a:pt x="115" y="21"/>
                      <a:pt x="112" y="20"/>
                    </a:cubicBezTo>
                    <a:cubicBezTo>
                      <a:pt x="109" y="18"/>
                      <a:pt x="110" y="18"/>
                      <a:pt x="110" y="18"/>
                    </a:cubicBezTo>
                    <a:cubicBezTo>
                      <a:pt x="110" y="18"/>
                      <a:pt x="108" y="16"/>
                      <a:pt x="107" y="15"/>
                    </a:cubicBezTo>
                    <a:cubicBezTo>
                      <a:pt x="106" y="14"/>
                      <a:pt x="105" y="13"/>
                      <a:pt x="105" y="12"/>
                    </a:cubicBezTo>
                    <a:cubicBezTo>
                      <a:pt x="105" y="12"/>
                      <a:pt x="107" y="10"/>
                      <a:pt x="107" y="10"/>
                    </a:cubicBezTo>
                    <a:cubicBezTo>
                      <a:pt x="107" y="10"/>
                      <a:pt x="103" y="7"/>
                      <a:pt x="103" y="6"/>
                    </a:cubicBezTo>
                    <a:cubicBezTo>
                      <a:pt x="102" y="5"/>
                      <a:pt x="103" y="5"/>
                      <a:pt x="103" y="4"/>
                    </a:cubicBezTo>
                    <a:cubicBezTo>
                      <a:pt x="104" y="3"/>
                      <a:pt x="102" y="2"/>
                      <a:pt x="102" y="2"/>
                    </a:cubicBezTo>
                    <a:cubicBezTo>
                      <a:pt x="102" y="2"/>
                      <a:pt x="97" y="3"/>
                      <a:pt x="97" y="2"/>
                    </a:cubicBezTo>
                    <a:cubicBezTo>
                      <a:pt x="96" y="2"/>
                      <a:pt x="92" y="3"/>
                      <a:pt x="91" y="3"/>
                    </a:cubicBezTo>
                    <a:cubicBezTo>
                      <a:pt x="91" y="2"/>
                      <a:pt x="85" y="5"/>
                      <a:pt x="85" y="5"/>
                    </a:cubicBezTo>
                    <a:cubicBezTo>
                      <a:pt x="85" y="5"/>
                      <a:pt x="77" y="8"/>
                      <a:pt x="76" y="8"/>
                    </a:cubicBezTo>
                    <a:cubicBezTo>
                      <a:pt x="75" y="8"/>
                      <a:pt x="75" y="9"/>
                      <a:pt x="75" y="9"/>
                    </a:cubicBezTo>
                    <a:cubicBezTo>
                      <a:pt x="74" y="9"/>
                      <a:pt x="72" y="10"/>
                      <a:pt x="71" y="10"/>
                    </a:cubicBezTo>
                    <a:cubicBezTo>
                      <a:pt x="71" y="11"/>
                      <a:pt x="69" y="14"/>
                      <a:pt x="69" y="14"/>
                    </a:cubicBezTo>
                    <a:cubicBezTo>
                      <a:pt x="69" y="15"/>
                      <a:pt x="62" y="18"/>
                      <a:pt x="61" y="18"/>
                    </a:cubicBezTo>
                    <a:cubicBezTo>
                      <a:pt x="60" y="19"/>
                      <a:pt x="56" y="20"/>
                      <a:pt x="55" y="20"/>
                    </a:cubicBezTo>
                    <a:cubicBezTo>
                      <a:pt x="55" y="21"/>
                      <a:pt x="54" y="22"/>
                      <a:pt x="53" y="23"/>
                    </a:cubicBezTo>
                    <a:cubicBezTo>
                      <a:pt x="53" y="24"/>
                      <a:pt x="52" y="25"/>
                      <a:pt x="51" y="26"/>
                    </a:cubicBezTo>
                    <a:cubicBezTo>
                      <a:pt x="51" y="27"/>
                      <a:pt x="50" y="29"/>
                      <a:pt x="50" y="30"/>
                    </a:cubicBezTo>
                    <a:cubicBezTo>
                      <a:pt x="49" y="31"/>
                      <a:pt x="48" y="33"/>
                      <a:pt x="48" y="33"/>
                    </a:cubicBezTo>
                    <a:cubicBezTo>
                      <a:pt x="48" y="33"/>
                      <a:pt x="45" y="33"/>
                      <a:pt x="43" y="33"/>
                    </a:cubicBezTo>
                    <a:cubicBezTo>
                      <a:pt x="42" y="33"/>
                      <a:pt x="42" y="34"/>
                      <a:pt x="41" y="34"/>
                    </a:cubicBezTo>
                    <a:cubicBezTo>
                      <a:pt x="40" y="34"/>
                      <a:pt x="36" y="37"/>
                      <a:pt x="36" y="37"/>
                    </a:cubicBezTo>
                    <a:cubicBezTo>
                      <a:pt x="36" y="37"/>
                      <a:pt x="20" y="42"/>
                      <a:pt x="19" y="43"/>
                    </a:cubicBezTo>
                    <a:cubicBezTo>
                      <a:pt x="18" y="44"/>
                      <a:pt x="18" y="44"/>
                      <a:pt x="16" y="46"/>
                    </a:cubicBezTo>
                    <a:cubicBezTo>
                      <a:pt x="13" y="47"/>
                      <a:pt x="11" y="47"/>
                      <a:pt x="10" y="47"/>
                    </a:cubicBezTo>
                    <a:cubicBezTo>
                      <a:pt x="9" y="48"/>
                      <a:pt x="9" y="48"/>
                      <a:pt x="8" y="49"/>
                    </a:cubicBezTo>
                    <a:cubicBezTo>
                      <a:pt x="7" y="50"/>
                      <a:pt x="6" y="51"/>
                      <a:pt x="4" y="51"/>
                    </a:cubicBezTo>
                    <a:cubicBezTo>
                      <a:pt x="3" y="51"/>
                      <a:pt x="2" y="52"/>
                      <a:pt x="1" y="52"/>
                    </a:cubicBezTo>
                    <a:cubicBezTo>
                      <a:pt x="1" y="52"/>
                      <a:pt x="0" y="52"/>
                      <a:pt x="0" y="53"/>
                    </a:cubicBezTo>
                    <a:cubicBezTo>
                      <a:pt x="0" y="54"/>
                      <a:pt x="0" y="54"/>
                      <a:pt x="0" y="54"/>
                    </a:cubicBezTo>
                    <a:cubicBezTo>
                      <a:pt x="0" y="54"/>
                      <a:pt x="1" y="55"/>
                      <a:pt x="1" y="56"/>
                    </a:cubicBezTo>
                    <a:cubicBezTo>
                      <a:pt x="2" y="56"/>
                      <a:pt x="2" y="56"/>
                      <a:pt x="2" y="56"/>
                    </a:cubicBezTo>
                    <a:cubicBezTo>
                      <a:pt x="3" y="57"/>
                      <a:pt x="3" y="57"/>
                      <a:pt x="3" y="57"/>
                    </a:cubicBezTo>
                    <a:cubicBezTo>
                      <a:pt x="3" y="58"/>
                      <a:pt x="4" y="58"/>
                      <a:pt x="4" y="59"/>
                    </a:cubicBezTo>
                    <a:cubicBezTo>
                      <a:pt x="4" y="59"/>
                      <a:pt x="4" y="60"/>
                      <a:pt x="4" y="60"/>
                    </a:cubicBezTo>
                    <a:cubicBezTo>
                      <a:pt x="4" y="60"/>
                      <a:pt x="4" y="61"/>
                      <a:pt x="5" y="62"/>
                    </a:cubicBezTo>
                    <a:cubicBezTo>
                      <a:pt x="5" y="63"/>
                      <a:pt x="5" y="64"/>
                      <a:pt x="5" y="64"/>
                    </a:cubicBezTo>
                    <a:cubicBezTo>
                      <a:pt x="5" y="65"/>
                      <a:pt x="6" y="67"/>
                      <a:pt x="7" y="69"/>
                    </a:cubicBezTo>
                    <a:cubicBezTo>
                      <a:pt x="9" y="72"/>
                      <a:pt x="9" y="74"/>
                      <a:pt x="9" y="75"/>
                    </a:cubicBezTo>
                    <a:cubicBezTo>
                      <a:pt x="9" y="82"/>
                      <a:pt x="9" y="82"/>
                      <a:pt x="9" y="82"/>
                    </a:cubicBezTo>
                    <a:cubicBezTo>
                      <a:pt x="9" y="90"/>
                      <a:pt x="9" y="90"/>
                      <a:pt x="9" y="90"/>
                    </a:cubicBezTo>
                    <a:cubicBezTo>
                      <a:pt x="5" y="93"/>
                      <a:pt x="5" y="93"/>
                      <a:pt x="5" y="93"/>
                    </a:cubicBezTo>
                    <a:cubicBezTo>
                      <a:pt x="4" y="97"/>
                      <a:pt x="4" y="97"/>
                      <a:pt x="4" y="97"/>
                    </a:cubicBezTo>
                    <a:cubicBezTo>
                      <a:pt x="5" y="98"/>
                      <a:pt x="6" y="99"/>
                      <a:pt x="8" y="101"/>
                    </a:cubicBezTo>
                    <a:cubicBezTo>
                      <a:pt x="8" y="102"/>
                      <a:pt x="11" y="103"/>
                      <a:pt x="12" y="104"/>
                    </a:cubicBezTo>
                    <a:cubicBezTo>
                      <a:pt x="15" y="105"/>
                      <a:pt x="15" y="105"/>
                      <a:pt x="15" y="105"/>
                    </a:cubicBezTo>
                    <a:cubicBezTo>
                      <a:pt x="18" y="106"/>
                      <a:pt x="19" y="110"/>
                      <a:pt x="18" y="112"/>
                    </a:cubicBezTo>
                    <a:cubicBezTo>
                      <a:pt x="18" y="113"/>
                      <a:pt x="18" y="113"/>
                      <a:pt x="18" y="113"/>
                    </a:cubicBezTo>
                    <a:cubicBezTo>
                      <a:pt x="16" y="118"/>
                      <a:pt x="16" y="118"/>
                      <a:pt x="16" y="118"/>
                    </a:cubicBezTo>
                    <a:cubicBezTo>
                      <a:pt x="17" y="118"/>
                      <a:pt x="17" y="118"/>
                      <a:pt x="17" y="119"/>
                    </a:cubicBezTo>
                    <a:cubicBezTo>
                      <a:pt x="19" y="119"/>
                      <a:pt x="20" y="121"/>
                      <a:pt x="20" y="125"/>
                    </a:cubicBezTo>
                    <a:cubicBezTo>
                      <a:pt x="21" y="128"/>
                      <a:pt x="21" y="130"/>
                      <a:pt x="21" y="131"/>
                    </a:cubicBezTo>
                    <a:cubicBezTo>
                      <a:pt x="23" y="135"/>
                      <a:pt x="23" y="135"/>
                      <a:pt x="23" y="135"/>
                    </a:cubicBezTo>
                    <a:cubicBezTo>
                      <a:pt x="23" y="135"/>
                      <a:pt x="23" y="135"/>
                      <a:pt x="23" y="135"/>
                    </a:cubicBezTo>
                    <a:cubicBezTo>
                      <a:pt x="23" y="136"/>
                      <a:pt x="21" y="140"/>
                      <a:pt x="21" y="140"/>
                    </a:cubicBezTo>
                    <a:cubicBezTo>
                      <a:pt x="21" y="141"/>
                      <a:pt x="21" y="141"/>
                      <a:pt x="20" y="142"/>
                    </a:cubicBezTo>
                    <a:cubicBezTo>
                      <a:pt x="21" y="143"/>
                      <a:pt x="21" y="143"/>
                      <a:pt x="21" y="143"/>
                    </a:cubicBezTo>
                    <a:cubicBezTo>
                      <a:pt x="25" y="147"/>
                      <a:pt x="25" y="147"/>
                      <a:pt x="25" y="147"/>
                    </a:cubicBezTo>
                    <a:cubicBezTo>
                      <a:pt x="24" y="152"/>
                      <a:pt x="24" y="152"/>
                      <a:pt x="24" y="152"/>
                    </a:cubicBezTo>
                    <a:cubicBezTo>
                      <a:pt x="24" y="153"/>
                      <a:pt x="24" y="153"/>
                      <a:pt x="24" y="153"/>
                    </a:cubicBezTo>
                    <a:cubicBezTo>
                      <a:pt x="25" y="153"/>
                      <a:pt x="25" y="153"/>
                      <a:pt x="26" y="153"/>
                    </a:cubicBezTo>
                    <a:cubicBezTo>
                      <a:pt x="27" y="154"/>
                      <a:pt x="28" y="155"/>
                      <a:pt x="29" y="155"/>
                    </a:cubicBezTo>
                    <a:cubicBezTo>
                      <a:pt x="29" y="155"/>
                      <a:pt x="29" y="155"/>
                      <a:pt x="29" y="155"/>
                    </a:cubicBezTo>
                    <a:cubicBezTo>
                      <a:pt x="30" y="156"/>
                      <a:pt x="30" y="156"/>
                      <a:pt x="30" y="156"/>
                    </a:cubicBezTo>
                    <a:cubicBezTo>
                      <a:pt x="30" y="156"/>
                      <a:pt x="30" y="157"/>
                      <a:pt x="30" y="158"/>
                    </a:cubicBezTo>
                    <a:cubicBezTo>
                      <a:pt x="30" y="158"/>
                      <a:pt x="30" y="158"/>
                      <a:pt x="30" y="159"/>
                    </a:cubicBezTo>
                    <a:cubicBezTo>
                      <a:pt x="30" y="159"/>
                      <a:pt x="32" y="161"/>
                      <a:pt x="32" y="161"/>
                    </a:cubicBezTo>
                    <a:cubicBezTo>
                      <a:pt x="32" y="162"/>
                      <a:pt x="34" y="164"/>
                      <a:pt x="35" y="165"/>
                    </a:cubicBezTo>
                    <a:cubicBezTo>
                      <a:pt x="35" y="165"/>
                      <a:pt x="35" y="165"/>
                      <a:pt x="35" y="165"/>
                    </a:cubicBezTo>
                    <a:cubicBezTo>
                      <a:pt x="35" y="166"/>
                      <a:pt x="35" y="166"/>
                      <a:pt x="35" y="166"/>
                    </a:cubicBezTo>
                    <a:cubicBezTo>
                      <a:pt x="35" y="167"/>
                      <a:pt x="35" y="169"/>
                      <a:pt x="32" y="171"/>
                    </a:cubicBezTo>
                    <a:cubicBezTo>
                      <a:pt x="32" y="172"/>
                      <a:pt x="32" y="172"/>
                      <a:pt x="32" y="172"/>
                    </a:cubicBezTo>
                    <a:cubicBezTo>
                      <a:pt x="32" y="172"/>
                      <a:pt x="32" y="173"/>
                      <a:pt x="32" y="173"/>
                    </a:cubicBezTo>
                    <a:cubicBezTo>
                      <a:pt x="32" y="173"/>
                      <a:pt x="32" y="173"/>
                      <a:pt x="32" y="173"/>
                    </a:cubicBezTo>
                    <a:cubicBezTo>
                      <a:pt x="33" y="173"/>
                      <a:pt x="33" y="173"/>
                      <a:pt x="33" y="173"/>
                    </a:cubicBezTo>
                    <a:cubicBezTo>
                      <a:pt x="34" y="173"/>
                      <a:pt x="35" y="174"/>
                      <a:pt x="36" y="174"/>
                    </a:cubicBezTo>
                    <a:cubicBezTo>
                      <a:pt x="36" y="174"/>
                      <a:pt x="36" y="174"/>
                      <a:pt x="36" y="174"/>
                    </a:cubicBezTo>
                    <a:cubicBezTo>
                      <a:pt x="36" y="174"/>
                      <a:pt x="36" y="174"/>
                      <a:pt x="36" y="174"/>
                    </a:cubicBezTo>
                    <a:cubicBezTo>
                      <a:pt x="37" y="175"/>
                      <a:pt x="37" y="175"/>
                      <a:pt x="38" y="175"/>
                    </a:cubicBezTo>
                    <a:cubicBezTo>
                      <a:pt x="39" y="175"/>
                      <a:pt x="40" y="176"/>
                      <a:pt x="40" y="176"/>
                    </a:cubicBezTo>
                    <a:cubicBezTo>
                      <a:pt x="41" y="177"/>
                      <a:pt x="41" y="178"/>
                      <a:pt x="41" y="179"/>
                    </a:cubicBezTo>
                    <a:cubicBezTo>
                      <a:pt x="41" y="179"/>
                      <a:pt x="42" y="180"/>
                      <a:pt x="42" y="180"/>
                    </a:cubicBezTo>
                    <a:cubicBezTo>
                      <a:pt x="43" y="181"/>
                      <a:pt x="44" y="182"/>
                      <a:pt x="44" y="182"/>
                    </a:cubicBezTo>
                    <a:cubicBezTo>
                      <a:pt x="47" y="181"/>
                      <a:pt x="47" y="181"/>
                      <a:pt x="47" y="181"/>
                    </a:cubicBezTo>
                    <a:cubicBezTo>
                      <a:pt x="48" y="181"/>
                      <a:pt x="48" y="181"/>
                      <a:pt x="48" y="181"/>
                    </a:cubicBezTo>
                    <a:cubicBezTo>
                      <a:pt x="49" y="182"/>
                      <a:pt x="50" y="183"/>
                      <a:pt x="51" y="184"/>
                    </a:cubicBezTo>
                    <a:cubicBezTo>
                      <a:pt x="51" y="184"/>
                      <a:pt x="51" y="184"/>
                      <a:pt x="51" y="184"/>
                    </a:cubicBezTo>
                    <a:cubicBezTo>
                      <a:pt x="51" y="184"/>
                      <a:pt x="52" y="184"/>
                      <a:pt x="52" y="184"/>
                    </a:cubicBezTo>
                    <a:cubicBezTo>
                      <a:pt x="52" y="183"/>
                      <a:pt x="52" y="183"/>
                      <a:pt x="52" y="183"/>
                    </a:cubicBezTo>
                    <a:cubicBezTo>
                      <a:pt x="56" y="185"/>
                      <a:pt x="56" y="185"/>
                      <a:pt x="56" y="185"/>
                    </a:cubicBezTo>
                    <a:cubicBezTo>
                      <a:pt x="57" y="186"/>
                      <a:pt x="57" y="186"/>
                      <a:pt x="57" y="186"/>
                    </a:cubicBezTo>
                    <a:cubicBezTo>
                      <a:pt x="58" y="185"/>
                      <a:pt x="59" y="185"/>
                      <a:pt x="59" y="185"/>
                    </a:cubicBezTo>
                    <a:cubicBezTo>
                      <a:pt x="60" y="185"/>
                      <a:pt x="60" y="185"/>
                      <a:pt x="60" y="185"/>
                    </a:cubicBezTo>
                    <a:cubicBezTo>
                      <a:pt x="61" y="185"/>
                      <a:pt x="61" y="185"/>
                      <a:pt x="61" y="185"/>
                    </a:cubicBezTo>
                    <a:cubicBezTo>
                      <a:pt x="61" y="185"/>
                      <a:pt x="62" y="186"/>
                      <a:pt x="62" y="188"/>
                    </a:cubicBezTo>
                    <a:cubicBezTo>
                      <a:pt x="63" y="188"/>
                      <a:pt x="63" y="188"/>
                      <a:pt x="63" y="188"/>
                    </a:cubicBezTo>
                    <a:cubicBezTo>
                      <a:pt x="68" y="186"/>
                      <a:pt x="68" y="186"/>
                      <a:pt x="68" y="186"/>
                    </a:cubicBezTo>
                    <a:cubicBezTo>
                      <a:pt x="69" y="186"/>
                      <a:pt x="69" y="186"/>
                      <a:pt x="69" y="186"/>
                    </a:cubicBezTo>
                    <a:cubicBezTo>
                      <a:pt x="70" y="186"/>
                      <a:pt x="71" y="186"/>
                      <a:pt x="72" y="187"/>
                    </a:cubicBezTo>
                    <a:cubicBezTo>
                      <a:pt x="73" y="188"/>
                      <a:pt x="73" y="190"/>
                      <a:pt x="73" y="192"/>
                    </a:cubicBezTo>
                    <a:cubicBezTo>
                      <a:pt x="73" y="194"/>
                      <a:pt x="72" y="196"/>
                      <a:pt x="71" y="197"/>
                    </a:cubicBezTo>
                    <a:cubicBezTo>
                      <a:pt x="70" y="197"/>
                      <a:pt x="70" y="197"/>
                      <a:pt x="70" y="197"/>
                    </a:cubicBezTo>
                    <a:cubicBezTo>
                      <a:pt x="72" y="198"/>
                      <a:pt x="73" y="199"/>
                      <a:pt x="73" y="201"/>
                    </a:cubicBezTo>
                    <a:cubicBezTo>
                      <a:pt x="75" y="201"/>
                      <a:pt x="75" y="201"/>
                      <a:pt x="75" y="201"/>
                    </a:cubicBezTo>
                    <a:cubicBezTo>
                      <a:pt x="76" y="202"/>
                      <a:pt x="77" y="203"/>
                      <a:pt x="77" y="203"/>
                    </a:cubicBezTo>
                    <a:cubicBezTo>
                      <a:pt x="79" y="204"/>
                      <a:pt x="80" y="206"/>
                      <a:pt x="80" y="207"/>
                    </a:cubicBezTo>
                    <a:cubicBezTo>
                      <a:pt x="80" y="209"/>
                      <a:pt x="80" y="209"/>
                      <a:pt x="80" y="209"/>
                    </a:cubicBezTo>
                    <a:cubicBezTo>
                      <a:pt x="81" y="208"/>
                      <a:pt x="81" y="208"/>
                      <a:pt x="82" y="208"/>
                    </a:cubicBezTo>
                    <a:cubicBezTo>
                      <a:pt x="83" y="204"/>
                      <a:pt x="83" y="204"/>
                      <a:pt x="83" y="204"/>
                    </a:cubicBezTo>
                    <a:cubicBezTo>
                      <a:pt x="87" y="202"/>
                      <a:pt x="87" y="202"/>
                      <a:pt x="87" y="202"/>
                    </a:cubicBezTo>
                    <a:cubicBezTo>
                      <a:pt x="84" y="196"/>
                      <a:pt x="84" y="196"/>
                      <a:pt x="84" y="196"/>
                    </a:cubicBezTo>
                    <a:cubicBezTo>
                      <a:pt x="84" y="195"/>
                      <a:pt x="84" y="195"/>
                      <a:pt x="84" y="195"/>
                    </a:cubicBezTo>
                    <a:cubicBezTo>
                      <a:pt x="85" y="194"/>
                      <a:pt x="86" y="194"/>
                      <a:pt x="87" y="194"/>
                    </a:cubicBezTo>
                    <a:cubicBezTo>
                      <a:pt x="87" y="194"/>
                      <a:pt x="88" y="194"/>
                      <a:pt x="89" y="194"/>
                    </a:cubicBezTo>
                    <a:cubicBezTo>
                      <a:pt x="89" y="194"/>
                      <a:pt x="90" y="194"/>
                      <a:pt x="90" y="194"/>
                    </a:cubicBezTo>
                    <a:cubicBezTo>
                      <a:pt x="90" y="194"/>
                      <a:pt x="90" y="194"/>
                      <a:pt x="90" y="194"/>
                    </a:cubicBezTo>
                    <a:cubicBezTo>
                      <a:pt x="92" y="194"/>
                      <a:pt x="94" y="194"/>
                      <a:pt x="94" y="194"/>
                    </a:cubicBezTo>
                    <a:cubicBezTo>
                      <a:pt x="95" y="194"/>
                      <a:pt x="95" y="194"/>
                      <a:pt x="95" y="194"/>
                    </a:cubicBezTo>
                    <a:cubicBezTo>
                      <a:pt x="103" y="198"/>
                      <a:pt x="103" y="198"/>
                      <a:pt x="103" y="198"/>
                    </a:cubicBezTo>
                    <a:cubicBezTo>
                      <a:pt x="103" y="198"/>
                      <a:pt x="103" y="198"/>
                      <a:pt x="103" y="198"/>
                    </a:cubicBezTo>
                    <a:cubicBezTo>
                      <a:pt x="104" y="198"/>
                      <a:pt x="105" y="198"/>
                      <a:pt x="106" y="197"/>
                    </a:cubicBezTo>
                    <a:cubicBezTo>
                      <a:pt x="106" y="196"/>
                      <a:pt x="106" y="196"/>
                      <a:pt x="106" y="196"/>
                    </a:cubicBezTo>
                    <a:cubicBezTo>
                      <a:pt x="107" y="195"/>
                      <a:pt x="107" y="195"/>
                      <a:pt x="107" y="195"/>
                    </a:cubicBezTo>
                    <a:cubicBezTo>
                      <a:pt x="108" y="195"/>
                      <a:pt x="108" y="195"/>
                      <a:pt x="108" y="195"/>
                    </a:cubicBezTo>
                    <a:cubicBezTo>
                      <a:pt x="108" y="195"/>
                      <a:pt x="108" y="195"/>
                      <a:pt x="108" y="195"/>
                    </a:cubicBezTo>
                    <a:cubicBezTo>
                      <a:pt x="110" y="195"/>
                      <a:pt x="111" y="197"/>
                      <a:pt x="112" y="199"/>
                    </a:cubicBezTo>
                    <a:cubicBezTo>
                      <a:pt x="113" y="200"/>
                      <a:pt x="113" y="201"/>
                      <a:pt x="113" y="202"/>
                    </a:cubicBezTo>
                    <a:cubicBezTo>
                      <a:pt x="113" y="203"/>
                      <a:pt x="112" y="204"/>
                      <a:pt x="111" y="204"/>
                    </a:cubicBezTo>
                    <a:cubicBezTo>
                      <a:pt x="111" y="204"/>
                      <a:pt x="111" y="204"/>
                      <a:pt x="110" y="205"/>
                    </a:cubicBezTo>
                    <a:cubicBezTo>
                      <a:pt x="112" y="205"/>
                      <a:pt x="112" y="206"/>
                      <a:pt x="112" y="207"/>
                    </a:cubicBezTo>
                    <a:cubicBezTo>
                      <a:pt x="112" y="207"/>
                      <a:pt x="113" y="207"/>
                      <a:pt x="113" y="208"/>
                    </a:cubicBezTo>
                    <a:cubicBezTo>
                      <a:pt x="113" y="208"/>
                      <a:pt x="114" y="208"/>
                      <a:pt x="116" y="209"/>
                    </a:cubicBezTo>
                    <a:cubicBezTo>
                      <a:pt x="117" y="209"/>
                      <a:pt x="117" y="209"/>
                      <a:pt x="117" y="209"/>
                    </a:cubicBezTo>
                    <a:cubicBezTo>
                      <a:pt x="119" y="206"/>
                      <a:pt x="119" y="206"/>
                      <a:pt x="119" y="206"/>
                    </a:cubicBezTo>
                    <a:cubicBezTo>
                      <a:pt x="120" y="206"/>
                      <a:pt x="120" y="206"/>
                      <a:pt x="120" y="206"/>
                    </a:cubicBezTo>
                    <a:cubicBezTo>
                      <a:pt x="121" y="206"/>
                      <a:pt x="124" y="208"/>
                      <a:pt x="125" y="209"/>
                    </a:cubicBezTo>
                    <a:cubicBezTo>
                      <a:pt x="125" y="209"/>
                      <a:pt x="127" y="210"/>
                      <a:pt x="129" y="210"/>
                    </a:cubicBezTo>
                    <a:cubicBezTo>
                      <a:pt x="136" y="208"/>
                      <a:pt x="136" y="208"/>
                      <a:pt x="136" y="208"/>
                    </a:cubicBezTo>
                    <a:cubicBezTo>
                      <a:pt x="138" y="216"/>
                      <a:pt x="138" y="216"/>
                      <a:pt x="138" y="216"/>
                    </a:cubicBezTo>
                    <a:cubicBezTo>
                      <a:pt x="139" y="216"/>
                      <a:pt x="140" y="217"/>
                      <a:pt x="141" y="219"/>
                    </a:cubicBezTo>
                    <a:cubicBezTo>
                      <a:pt x="141" y="219"/>
                      <a:pt x="141" y="219"/>
                      <a:pt x="141" y="219"/>
                    </a:cubicBezTo>
                    <a:cubicBezTo>
                      <a:pt x="142" y="219"/>
                      <a:pt x="145" y="220"/>
                      <a:pt x="145" y="222"/>
                    </a:cubicBezTo>
                    <a:cubicBezTo>
                      <a:pt x="145" y="223"/>
                      <a:pt x="145" y="223"/>
                      <a:pt x="146" y="224"/>
                    </a:cubicBezTo>
                    <a:cubicBezTo>
                      <a:pt x="146" y="224"/>
                      <a:pt x="146" y="224"/>
                      <a:pt x="146" y="224"/>
                    </a:cubicBezTo>
                    <a:cubicBezTo>
                      <a:pt x="148" y="229"/>
                      <a:pt x="148" y="229"/>
                      <a:pt x="148" y="229"/>
                    </a:cubicBezTo>
                    <a:cubicBezTo>
                      <a:pt x="147" y="230"/>
                      <a:pt x="147" y="230"/>
                      <a:pt x="147" y="230"/>
                    </a:cubicBezTo>
                    <a:cubicBezTo>
                      <a:pt x="147" y="230"/>
                      <a:pt x="147" y="230"/>
                      <a:pt x="147" y="231"/>
                    </a:cubicBezTo>
                    <a:cubicBezTo>
                      <a:pt x="147" y="231"/>
                      <a:pt x="148" y="233"/>
                      <a:pt x="148" y="233"/>
                    </a:cubicBezTo>
                    <a:cubicBezTo>
                      <a:pt x="148" y="233"/>
                      <a:pt x="150" y="233"/>
                      <a:pt x="151" y="232"/>
                    </a:cubicBezTo>
                    <a:cubicBezTo>
                      <a:pt x="151" y="231"/>
                      <a:pt x="153" y="230"/>
                      <a:pt x="153" y="230"/>
                    </a:cubicBezTo>
                    <a:cubicBezTo>
                      <a:pt x="153" y="230"/>
                      <a:pt x="155" y="232"/>
                      <a:pt x="155" y="231"/>
                    </a:cubicBezTo>
                    <a:cubicBezTo>
                      <a:pt x="155" y="230"/>
                      <a:pt x="155" y="227"/>
                      <a:pt x="155" y="227"/>
                    </a:cubicBezTo>
                    <a:cubicBezTo>
                      <a:pt x="157" y="225"/>
                      <a:pt x="157" y="225"/>
                      <a:pt x="157" y="225"/>
                    </a:cubicBezTo>
                    <a:cubicBezTo>
                      <a:pt x="157" y="225"/>
                      <a:pt x="158" y="225"/>
                      <a:pt x="158" y="224"/>
                    </a:cubicBezTo>
                    <a:cubicBezTo>
                      <a:pt x="158" y="223"/>
                      <a:pt x="159" y="221"/>
                      <a:pt x="159" y="221"/>
                    </a:cubicBezTo>
                    <a:cubicBezTo>
                      <a:pt x="162" y="222"/>
                      <a:pt x="162" y="222"/>
                      <a:pt x="162" y="222"/>
                    </a:cubicBezTo>
                    <a:cubicBezTo>
                      <a:pt x="164" y="226"/>
                      <a:pt x="164" y="226"/>
                      <a:pt x="164" y="226"/>
                    </a:cubicBezTo>
                    <a:cubicBezTo>
                      <a:pt x="166" y="228"/>
                      <a:pt x="166" y="228"/>
                      <a:pt x="166" y="228"/>
                    </a:cubicBezTo>
                    <a:cubicBezTo>
                      <a:pt x="167" y="229"/>
                      <a:pt x="167" y="229"/>
                      <a:pt x="167" y="229"/>
                    </a:cubicBezTo>
                    <a:cubicBezTo>
                      <a:pt x="169" y="230"/>
                      <a:pt x="169" y="230"/>
                      <a:pt x="169" y="230"/>
                    </a:cubicBezTo>
                    <a:cubicBezTo>
                      <a:pt x="171" y="229"/>
                      <a:pt x="171" y="229"/>
                      <a:pt x="171" y="229"/>
                    </a:cubicBezTo>
                    <a:cubicBezTo>
                      <a:pt x="171" y="231"/>
                      <a:pt x="171" y="231"/>
                      <a:pt x="171" y="231"/>
                    </a:cubicBezTo>
                    <a:cubicBezTo>
                      <a:pt x="172" y="232"/>
                      <a:pt x="172" y="232"/>
                      <a:pt x="172" y="232"/>
                    </a:cubicBezTo>
                    <a:cubicBezTo>
                      <a:pt x="173" y="235"/>
                      <a:pt x="173" y="235"/>
                      <a:pt x="173" y="235"/>
                    </a:cubicBezTo>
                    <a:cubicBezTo>
                      <a:pt x="172" y="236"/>
                      <a:pt x="172" y="236"/>
                      <a:pt x="172" y="236"/>
                    </a:cubicBezTo>
                    <a:cubicBezTo>
                      <a:pt x="171" y="237"/>
                      <a:pt x="171" y="237"/>
                      <a:pt x="171" y="237"/>
                    </a:cubicBezTo>
                    <a:cubicBezTo>
                      <a:pt x="172" y="237"/>
                      <a:pt x="172" y="237"/>
                      <a:pt x="172" y="237"/>
                    </a:cubicBezTo>
                    <a:cubicBezTo>
                      <a:pt x="172" y="237"/>
                      <a:pt x="173" y="237"/>
                      <a:pt x="173" y="237"/>
                    </a:cubicBezTo>
                    <a:cubicBezTo>
                      <a:pt x="174" y="237"/>
                      <a:pt x="175" y="237"/>
                      <a:pt x="175" y="237"/>
                    </a:cubicBezTo>
                    <a:cubicBezTo>
                      <a:pt x="175" y="236"/>
                      <a:pt x="176" y="236"/>
                      <a:pt x="176" y="236"/>
                    </a:cubicBezTo>
                    <a:cubicBezTo>
                      <a:pt x="176" y="236"/>
                      <a:pt x="177" y="235"/>
                      <a:pt x="177" y="235"/>
                    </a:cubicBezTo>
                    <a:cubicBezTo>
                      <a:pt x="177" y="235"/>
                      <a:pt x="178" y="235"/>
                      <a:pt x="178" y="235"/>
                    </a:cubicBezTo>
                    <a:cubicBezTo>
                      <a:pt x="178" y="236"/>
                      <a:pt x="179" y="237"/>
                      <a:pt x="179" y="237"/>
                    </a:cubicBezTo>
                    <a:cubicBezTo>
                      <a:pt x="179" y="237"/>
                      <a:pt x="179" y="236"/>
                      <a:pt x="180" y="237"/>
                    </a:cubicBezTo>
                    <a:cubicBezTo>
                      <a:pt x="180" y="237"/>
                      <a:pt x="180" y="237"/>
                      <a:pt x="180" y="237"/>
                    </a:cubicBezTo>
                    <a:cubicBezTo>
                      <a:pt x="180" y="237"/>
                      <a:pt x="181" y="237"/>
                      <a:pt x="181" y="236"/>
                    </a:cubicBezTo>
                    <a:cubicBezTo>
                      <a:pt x="180" y="235"/>
                      <a:pt x="180" y="234"/>
                      <a:pt x="180" y="234"/>
                    </a:cubicBezTo>
                    <a:cubicBezTo>
                      <a:pt x="180" y="234"/>
                      <a:pt x="180" y="233"/>
                      <a:pt x="181" y="233"/>
                    </a:cubicBezTo>
                    <a:cubicBezTo>
                      <a:pt x="181" y="232"/>
                      <a:pt x="181" y="232"/>
                      <a:pt x="181" y="231"/>
                    </a:cubicBezTo>
                    <a:cubicBezTo>
                      <a:pt x="181" y="231"/>
                      <a:pt x="181" y="231"/>
                      <a:pt x="181" y="231"/>
                    </a:cubicBezTo>
                    <a:cubicBezTo>
                      <a:pt x="182" y="231"/>
                      <a:pt x="183" y="230"/>
                      <a:pt x="183" y="230"/>
                    </a:cubicBezTo>
                    <a:cubicBezTo>
                      <a:pt x="183" y="230"/>
                      <a:pt x="183" y="230"/>
                      <a:pt x="183" y="229"/>
                    </a:cubicBezTo>
                    <a:cubicBezTo>
                      <a:pt x="183" y="229"/>
                      <a:pt x="184" y="229"/>
                      <a:pt x="184" y="229"/>
                    </a:cubicBezTo>
                    <a:cubicBezTo>
                      <a:pt x="185" y="229"/>
                      <a:pt x="184" y="229"/>
                      <a:pt x="185" y="229"/>
                    </a:cubicBezTo>
                    <a:cubicBezTo>
                      <a:pt x="186" y="228"/>
                      <a:pt x="186" y="228"/>
                      <a:pt x="185" y="228"/>
                    </a:cubicBezTo>
                    <a:cubicBezTo>
                      <a:pt x="185" y="227"/>
                      <a:pt x="185" y="227"/>
                      <a:pt x="185" y="227"/>
                    </a:cubicBezTo>
                    <a:cubicBezTo>
                      <a:pt x="186" y="227"/>
                      <a:pt x="185" y="227"/>
                      <a:pt x="187" y="227"/>
                    </a:cubicBezTo>
                    <a:cubicBezTo>
                      <a:pt x="188" y="227"/>
                      <a:pt x="189" y="227"/>
                      <a:pt x="189" y="226"/>
                    </a:cubicBezTo>
                    <a:cubicBezTo>
                      <a:pt x="189" y="226"/>
                      <a:pt x="189" y="225"/>
                      <a:pt x="189" y="225"/>
                    </a:cubicBezTo>
                    <a:cubicBezTo>
                      <a:pt x="190" y="225"/>
                      <a:pt x="190" y="225"/>
                      <a:pt x="190" y="225"/>
                    </a:cubicBezTo>
                    <a:cubicBezTo>
                      <a:pt x="190" y="225"/>
                      <a:pt x="190" y="225"/>
                      <a:pt x="190" y="225"/>
                    </a:cubicBezTo>
                    <a:cubicBezTo>
                      <a:pt x="190" y="225"/>
                      <a:pt x="191" y="226"/>
                      <a:pt x="191" y="226"/>
                    </a:cubicBezTo>
                    <a:cubicBezTo>
                      <a:pt x="192" y="226"/>
                      <a:pt x="192" y="226"/>
                      <a:pt x="192" y="226"/>
                    </a:cubicBezTo>
                    <a:cubicBezTo>
                      <a:pt x="193" y="226"/>
                      <a:pt x="193" y="225"/>
                      <a:pt x="193" y="225"/>
                    </a:cubicBezTo>
                    <a:cubicBezTo>
                      <a:pt x="193" y="225"/>
                      <a:pt x="193" y="225"/>
                      <a:pt x="193" y="225"/>
                    </a:cubicBezTo>
                    <a:cubicBezTo>
                      <a:pt x="193" y="225"/>
                      <a:pt x="193" y="224"/>
                      <a:pt x="194" y="224"/>
                    </a:cubicBezTo>
                    <a:cubicBezTo>
                      <a:pt x="195" y="224"/>
                      <a:pt x="194" y="225"/>
                      <a:pt x="195" y="224"/>
                    </a:cubicBezTo>
                    <a:cubicBezTo>
                      <a:pt x="195" y="224"/>
                      <a:pt x="196" y="223"/>
                      <a:pt x="196" y="223"/>
                    </a:cubicBezTo>
                    <a:cubicBezTo>
                      <a:pt x="196" y="223"/>
                      <a:pt x="196" y="224"/>
                      <a:pt x="197" y="224"/>
                    </a:cubicBezTo>
                    <a:cubicBezTo>
                      <a:pt x="198" y="225"/>
                      <a:pt x="198" y="225"/>
                      <a:pt x="199" y="226"/>
                    </a:cubicBezTo>
                    <a:cubicBezTo>
                      <a:pt x="199" y="226"/>
                      <a:pt x="199" y="226"/>
                      <a:pt x="199" y="226"/>
                    </a:cubicBezTo>
                    <a:cubicBezTo>
                      <a:pt x="199" y="226"/>
                      <a:pt x="200" y="227"/>
                      <a:pt x="200" y="227"/>
                    </a:cubicBezTo>
                    <a:cubicBezTo>
                      <a:pt x="201" y="227"/>
                      <a:pt x="201" y="227"/>
                      <a:pt x="201" y="227"/>
                    </a:cubicBezTo>
                    <a:cubicBezTo>
                      <a:pt x="202" y="227"/>
                      <a:pt x="202" y="227"/>
                      <a:pt x="202" y="227"/>
                    </a:cubicBezTo>
                    <a:cubicBezTo>
                      <a:pt x="202" y="227"/>
                      <a:pt x="201" y="227"/>
                      <a:pt x="202" y="227"/>
                    </a:cubicBezTo>
                    <a:cubicBezTo>
                      <a:pt x="203" y="228"/>
                      <a:pt x="204" y="228"/>
                      <a:pt x="204" y="228"/>
                    </a:cubicBezTo>
                    <a:cubicBezTo>
                      <a:pt x="204" y="228"/>
                      <a:pt x="204" y="227"/>
                      <a:pt x="204" y="226"/>
                    </a:cubicBezTo>
                    <a:cubicBezTo>
                      <a:pt x="205" y="226"/>
                      <a:pt x="205" y="225"/>
                      <a:pt x="205" y="225"/>
                    </a:cubicBezTo>
                    <a:cubicBezTo>
                      <a:pt x="206" y="225"/>
                      <a:pt x="208" y="224"/>
                      <a:pt x="208" y="224"/>
                    </a:cubicBezTo>
                    <a:cubicBezTo>
                      <a:pt x="208" y="224"/>
                      <a:pt x="207" y="223"/>
                      <a:pt x="206" y="222"/>
                    </a:cubicBezTo>
                    <a:cubicBezTo>
                      <a:pt x="206" y="222"/>
                      <a:pt x="205" y="221"/>
                      <a:pt x="207" y="221"/>
                    </a:cubicBezTo>
                    <a:cubicBezTo>
                      <a:pt x="208" y="221"/>
                      <a:pt x="209" y="221"/>
                      <a:pt x="209" y="221"/>
                    </a:cubicBezTo>
                    <a:cubicBezTo>
                      <a:pt x="210" y="222"/>
                      <a:pt x="210" y="222"/>
                      <a:pt x="210" y="222"/>
                    </a:cubicBezTo>
                    <a:cubicBezTo>
                      <a:pt x="210" y="221"/>
                      <a:pt x="210" y="221"/>
                      <a:pt x="210" y="221"/>
                    </a:cubicBezTo>
                    <a:cubicBezTo>
                      <a:pt x="211" y="220"/>
                      <a:pt x="211" y="220"/>
                      <a:pt x="211" y="220"/>
                    </a:cubicBezTo>
                    <a:cubicBezTo>
                      <a:pt x="211" y="220"/>
                      <a:pt x="211" y="219"/>
                      <a:pt x="212" y="219"/>
                    </a:cubicBezTo>
                    <a:cubicBezTo>
                      <a:pt x="212" y="219"/>
                      <a:pt x="213" y="219"/>
                      <a:pt x="213" y="219"/>
                    </a:cubicBezTo>
                    <a:cubicBezTo>
                      <a:pt x="213" y="219"/>
                      <a:pt x="214" y="220"/>
                      <a:pt x="214" y="220"/>
                    </a:cubicBezTo>
                    <a:cubicBezTo>
                      <a:pt x="214" y="220"/>
                      <a:pt x="215" y="220"/>
                      <a:pt x="215" y="220"/>
                    </a:cubicBezTo>
                    <a:cubicBezTo>
                      <a:pt x="215" y="220"/>
                      <a:pt x="216" y="220"/>
                      <a:pt x="216" y="220"/>
                    </a:cubicBezTo>
                    <a:cubicBezTo>
                      <a:pt x="216" y="220"/>
                      <a:pt x="218" y="220"/>
                      <a:pt x="218" y="220"/>
                    </a:cubicBezTo>
                    <a:cubicBezTo>
                      <a:pt x="218" y="220"/>
                      <a:pt x="218" y="219"/>
                      <a:pt x="218" y="219"/>
                    </a:cubicBezTo>
                    <a:cubicBezTo>
                      <a:pt x="218" y="219"/>
                      <a:pt x="221" y="219"/>
                      <a:pt x="221" y="219"/>
                    </a:cubicBezTo>
                    <a:cubicBezTo>
                      <a:pt x="221" y="219"/>
                      <a:pt x="222" y="219"/>
                      <a:pt x="222" y="219"/>
                    </a:cubicBezTo>
                    <a:cubicBezTo>
                      <a:pt x="223" y="219"/>
                      <a:pt x="224" y="219"/>
                      <a:pt x="224" y="219"/>
                    </a:cubicBezTo>
                    <a:cubicBezTo>
                      <a:pt x="224" y="219"/>
                      <a:pt x="225" y="220"/>
                      <a:pt x="225" y="220"/>
                    </a:cubicBezTo>
                    <a:cubicBezTo>
                      <a:pt x="226" y="220"/>
                      <a:pt x="227" y="220"/>
                      <a:pt x="227" y="220"/>
                    </a:cubicBezTo>
                    <a:cubicBezTo>
                      <a:pt x="227" y="220"/>
                      <a:pt x="227" y="219"/>
                      <a:pt x="227" y="219"/>
                    </a:cubicBezTo>
                    <a:cubicBezTo>
                      <a:pt x="228" y="219"/>
                      <a:pt x="228" y="219"/>
                      <a:pt x="228" y="219"/>
                    </a:cubicBezTo>
                    <a:cubicBezTo>
                      <a:pt x="230" y="220"/>
                      <a:pt x="230" y="220"/>
                      <a:pt x="230" y="220"/>
                    </a:cubicBezTo>
                    <a:cubicBezTo>
                      <a:pt x="230" y="220"/>
                      <a:pt x="231" y="220"/>
                      <a:pt x="231" y="220"/>
                    </a:cubicBezTo>
                    <a:cubicBezTo>
                      <a:pt x="231" y="220"/>
                      <a:pt x="232" y="220"/>
                      <a:pt x="232" y="220"/>
                    </a:cubicBezTo>
                    <a:cubicBezTo>
                      <a:pt x="232" y="220"/>
                      <a:pt x="232" y="221"/>
                      <a:pt x="232" y="221"/>
                    </a:cubicBezTo>
                    <a:cubicBezTo>
                      <a:pt x="233" y="222"/>
                      <a:pt x="233" y="222"/>
                      <a:pt x="233" y="223"/>
                    </a:cubicBezTo>
                    <a:cubicBezTo>
                      <a:pt x="234" y="223"/>
                      <a:pt x="234" y="223"/>
                      <a:pt x="234" y="223"/>
                    </a:cubicBezTo>
                    <a:cubicBezTo>
                      <a:pt x="234" y="224"/>
                      <a:pt x="234" y="224"/>
                      <a:pt x="234" y="225"/>
                    </a:cubicBezTo>
                    <a:cubicBezTo>
                      <a:pt x="234" y="225"/>
                      <a:pt x="234" y="225"/>
                      <a:pt x="235" y="225"/>
                    </a:cubicBezTo>
                    <a:cubicBezTo>
                      <a:pt x="235" y="226"/>
                      <a:pt x="237" y="226"/>
                      <a:pt x="237" y="226"/>
                    </a:cubicBezTo>
                    <a:cubicBezTo>
                      <a:pt x="237" y="226"/>
                      <a:pt x="238" y="226"/>
                      <a:pt x="238" y="226"/>
                    </a:cubicBezTo>
                    <a:cubicBezTo>
                      <a:pt x="239" y="226"/>
                      <a:pt x="240" y="226"/>
                      <a:pt x="240" y="226"/>
                    </a:cubicBezTo>
                    <a:cubicBezTo>
                      <a:pt x="240" y="226"/>
                      <a:pt x="241" y="226"/>
                      <a:pt x="241" y="226"/>
                    </a:cubicBezTo>
                    <a:cubicBezTo>
                      <a:pt x="241" y="226"/>
                      <a:pt x="241" y="227"/>
                      <a:pt x="241" y="227"/>
                    </a:cubicBezTo>
                    <a:cubicBezTo>
                      <a:pt x="243" y="227"/>
                      <a:pt x="243" y="227"/>
                      <a:pt x="243" y="227"/>
                    </a:cubicBezTo>
                    <a:cubicBezTo>
                      <a:pt x="243" y="227"/>
                      <a:pt x="243" y="227"/>
                      <a:pt x="243" y="227"/>
                    </a:cubicBezTo>
                    <a:cubicBezTo>
                      <a:pt x="243" y="227"/>
                      <a:pt x="244" y="227"/>
                      <a:pt x="244" y="227"/>
                    </a:cubicBezTo>
                    <a:cubicBezTo>
                      <a:pt x="244" y="227"/>
                      <a:pt x="245" y="227"/>
                      <a:pt x="245" y="227"/>
                    </a:cubicBezTo>
                    <a:cubicBezTo>
                      <a:pt x="245" y="228"/>
                      <a:pt x="246" y="228"/>
                      <a:pt x="246" y="228"/>
                    </a:cubicBezTo>
                    <a:cubicBezTo>
                      <a:pt x="246" y="228"/>
                      <a:pt x="247" y="228"/>
                      <a:pt x="248" y="228"/>
                    </a:cubicBezTo>
                    <a:cubicBezTo>
                      <a:pt x="248" y="228"/>
                      <a:pt x="250" y="228"/>
                      <a:pt x="250" y="228"/>
                    </a:cubicBezTo>
                    <a:cubicBezTo>
                      <a:pt x="250" y="228"/>
                      <a:pt x="251" y="229"/>
                      <a:pt x="251" y="229"/>
                    </a:cubicBezTo>
                    <a:cubicBezTo>
                      <a:pt x="251" y="229"/>
                      <a:pt x="251" y="230"/>
                      <a:pt x="251" y="230"/>
                    </a:cubicBezTo>
                    <a:cubicBezTo>
                      <a:pt x="251" y="230"/>
                      <a:pt x="251" y="230"/>
                      <a:pt x="252" y="230"/>
                    </a:cubicBezTo>
                    <a:cubicBezTo>
                      <a:pt x="252" y="230"/>
                      <a:pt x="252" y="229"/>
                      <a:pt x="253" y="229"/>
                    </a:cubicBezTo>
                    <a:cubicBezTo>
                      <a:pt x="254" y="229"/>
                      <a:pt x="256" y="230"/>
                      <a:pt x="257" y="230"/>
                    </a:cubicBezTo>
                    <a:cubicBezTo>
                      <a:pt x="258" y="231"/>
                      <a:pt x="258" y="230"/>
                      <a:pt x="259" y="230"/>
                    </a:cubicBezTo>
                    <a:cubicBezTo>
                      <a:pt x="260" y="230"/>
                      <a:pt x="260" y="229"/>
                      <a:pt x="260" y="229"/>
                    </a:cubicBezTo>
                    <a:cubicBezTo>
                      <a:pt x="260" y="229"/>
                      <a:pt x="260" y="228"/>
                      <a:pt x="260" y="227"/>
                    </a:cubicBezTo>
                    <a:cubicBezTo>
                      <a:pt x="260" y="227"/>
                      <a:pt x="258" y="226"/>
                      <a:pt x="258" y="226"/>
                    </a:cubicBezTo>
                    <a:cubicBezTo>
                      <a:pt x="258" y="226"/>
                      <a:pt x="257" y="225"/>
                      <a:pt x="256" y="225"/>
                    </a:cubicBezTo>
                    <a:cubicBezTo>
                      <a:pt x="256" y="225"/>
                      <a:pt x="255" y="222"/>
                      <a:pt x="255" y="222"/>
                    </a:cubicBezTo>
                    <a:cubicBezTo>
                      <a:pt x="256" y="220"/>
                      <a:pt x="256" y="220"/>
                      <a:pt x="256" y="220"/>
                    </a:cubicBezTo>
                    <a:cubicBezTo>
                      <a:pt x="256" y="220"/>
                      <a:pt x="256" y="220"/>
                      <a:pt x="255" y="220"/>
                    </a:cubicBezTo>
                    <a:cubicBezTo>
                      <a:pt x="254" y="219"/>
                      <a:pt x="254" y="217"/>
                      <a:pt x="254" y="217"/>
                    </a:cubicBezTo>
                    <a:cubicBezTo>
                      <a:pt x="254" y="214"/>
                      <a:pt x="254" y="214"/>
                      <a:pt x="254" y="214"/>
                    </a:cubicBezTo>
                    <a:cubicBezTo>
                      <a:pt x="251" y="210"/>
                      <a:pt x="251" y="210"/>
                      <a:pt x="251" y="210"/>
                    </a:cubicBezTo>
                    <a:cubicBezTo>
                      <a:pt x="251" y="210"/>
                      <a:pt x="251" y="207"/>
                      <a:pt x="251" y="207"/>
                    </a:cubicBezTo>
                    <a:cubicBezTo>
                      <a:pt x="252" y="206"/>
                      <a:pt x="255" y="199"/>
                      <a:pt x="255" y="199"/>
                    </a:cubicBezTo>
                    <a:cubicBezTo>
                      <a:pt x="263" y="189"/>
                      <a:pt x="263" y="189"/>
                      <a:pt x="263" y="189"/>
                    </a:cubicBezTo>
                    <a:cubicBezTo>
                      <a:pt x="263" y="189"/>
                      <a:pt x="263" y="188"/>
                      <a:pt x="265" y="184"/>
                    </a:cubicBezTo>
                    <a:cubicBezTo>
                      <a:pt x="266" y="179"/>
                      <a:pt x="266" y="181"/>
                      <a:pt x="267" y="180"/>
                    </a:cubicBezTo>
                    <a:cubicBezTo>
                      <a:pt x="267" y="178"/>
                      <a:pt x="269" y="177"/>
                      <a:pt x="270" y="176"/>
                    </a:cubicBezTo>
                    <a:cubicBezTo>
                      <a:pt x="271" y="176"/>
                      <a:pt x="272" y="173"/>
                      <a:pt x="273" y="170"/>
                    </a:cubicBezTo>
                    <a:cubicBezTo>
                      <a:pt x="274" y="168"/>
                      <a:pt x="275" y="170"/>
                      <a:pt x="276" y="170"/>
                    </a:cubicBezTo>
                    <a:cubicBezTo>
                      <a:pt x="277" y="169"/>
                      <a:pt x="277" y="167"/>
                      <a:pt x="278" y="167"/>
                    </a:cubicBezTo>
                    <a:cubicBezTo>
                      <a:pt x="280" y="167"/>
                      <a:pt x="280" y="165"/>
                      <a:pt x="281" y="164"/>
                    </a:cubicBezTo>
                    <a:cubicBezTo>
                      <a:pt x="281" y="163"/>
                      <a:pt x="281" y="161"/>
                      <a:pt x="281" y="161"/>
                    </a:cubicBezTo>
                    <a:cubicBezTo>
                      <a:pt x="281" y="156"/>
                      <a:pt x="281" y="156"/>
                      <a:pt x="281" y="156"/>
                    </a:cubicBezTo>
                    <a:cubicBezTo>
                      <a:pt x="278" y="152"/>
                      <a:pt x="278" y="152"/>
                      <a:pt x="278" y="152"/>
                    </a:cubicBezTo>
                    <a:cubicBezTo>
                      <a:pt x="278" y="152"/>
                      <a:pt x="277" y="152"/>
                      <a:pt x="277" y="151"/>
                    </a:cubicBezTo>
                    <a:cubicBezTo>
                      <a:pt x="277" y="150"/>
                      <a:pt x="277" y="149"/>
                      <a:pt x="277" y="149"/>
                    </a:cubicBezTo>
                    <a:cubicBezTo>
                      <a:pt x="277" y="149"/>
                      <a:pt x="280" y="149"/>
                      <a:pt x="281" y="149"/>
                    </a:cubicBezTo>
                    <a:cubicBezTo>
                      <a:pt x="282" y="148"/>
                      <a:pt x="281" y="147"/>
                      <a:pt x="279" y="146"/>
                    </a:cubicBezTo>
                    <a:close/>
                  </a:path>
                </a:pathLst>
              </a:custGeom>
              <a:solidFill>
                <a:srgbClr val="00B0F0"/>
              </a:solid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7" name="Freeform 31"/>
              <p:cNvSpPr>
                <a:spLocks/>
              </p:cNvSpPr>
              <p:nvPr/>
            </p:nvSpPr>
            <p:spPr bwMode="auto">
              <a:xfrm>
                <a:off x="2827" y="2148"/>
                <a:ext cx="373" cy="207"/>
              </a:xfrm>
              <a:custGeom>
                <a:avLst/>
                <a:gdLst>
                  <a:gd name="T0" fmla="*/ 180 w 186"/>
                  <a:gd name="T1" fmla="*/ 44 h 103"/>
                  <a:gd name="T2" fmla="*/ 164 w 186"/>
                  <a:gd name="T3" fmla="*/ 35 h 103"/>
                  <a:gd name="T4" fmla="*/ 152 w 186"/>
                  <a:gd name="T5" fmla="*/ 33 h 103"/>
                  <a:gd name="T6" fmla="*/ 151 w 186"/>
                  <a:gd name="T7" fmla="*/ 24 h 103"/>
                  <a:gd name="T8" fmla="*/ 135 w 186"/>
                  <a:gd name="T9" fmla="*/ 21 h 103"/>
                  <a:gd name="T10" fmla="*/ 131 w 186"/>
                  <a:gd name="T11" fmla="*/ 28 h 103"/>
                  <a:gd name="T12" fmla="*/ 119 w 186"/>
                  <a:gd name="T13" fmla="*/ 31 h 103"/>
                  <a:gd name="T14" fmla="*/ 111 w 186"/>
                  <a:gd name="T15" fmla="*/ 23 h 103"/>
                  <a:gd name="T16" fmla="*/ 112 w 186"/>
                  <a:gd name="T17" fmla="*/ 16 h 103"/>
                  <a:gd name="T18" fmla="*/ 102 w 186"/>
                  <a:gd name="T19" fmla="*/ 14 h 103"/>
                  <a:gd name="T20" fmla="*/ 95 w 186"/>
                  <a:gd name="T21" fmla="*/ 10 h 103"/>
                  <a:gd name="T22" fmla="*/ 85 w 186"/>
                  <a:gd name="T23" fmla="*/ 9 h 103"/>
                  <a:gd name="T24" fmla="*/ 79 w 186"/>
                  <a:gd name="T25" fmla="*/ 1 h 103"/>
                  <a:gd name="T26" fmla="*/ 73 w 186"/>
                  <a:gd name="T27" fmla="*/ 0 h 103"/>
                  <a:gd name="T28" fmla="*/ 69 w 186"/>
                  <a:gd name="T29" fmla="*/ 7 h 103"/>
                  <a:gd name="T30" fmla="*/ 59 w 186"/>
                  <a:gd name="T31" fmla="*/ 6 h 103"/>
                  <a:gd name="T32" fmla="*/ 54 w 186"/>
                  <a:gd name="T33" fmla="*/ 1 h 103"/>
                  <a:gd name="T34" fmla="*/ 54 w 186"/>
                  <a:gd name="T35" fmla="*/ 8 h 103"/>
                  <a:gd name="T36" fmla="*/ 34 w 186"/>
                  <a:gd name="T37" fmla="*/ 18 h 103"/>
                  <a:gd name="T38" fmla="*/ 21 w 186"/>
                  <a:gd name="T39" fmla="*/ 26 h 103"/>
                  <a:gd name="T40" fmla="*/ 13 w 186"/>
                  <a:gd name="T41" fmla="*/ 31 h 103"/>
                  <a:gd name="T42" fmla="*/ 6 w 186"/>
                  <a:gd name="T43" fmla="*/ 33 h 103"/>
                  <a:gd name="T44" fmla="*/ 4 w 186"/>
                  <a:gd name="T45" fmla="*/ 44 h 103"/>
                  <a:gd name="T46" fmla="*/ 6 w 186"/>
                  <a:gd name="T47" fmla="*/ 57 h 103"/>
                  <a:gd name="T48" fmla="*/ 11 w 186"/>
                  <a:gd name="T49" fmla="*/ 68 h 103"/>
                  <a:gd name="T50" fmla="*/ 16 w 186"/>
                  <a:gd name="T51" fmla="*/ 73 h 103"/>
                  <a:gd name="T52" fmla="*/ 26 w 186"/>
                  <a:gd name="T53" fmla="*/ 77 h 103"/>
                  <a:gd name="T54" fmla="*/ 30 w 186"/>
                  <a:gd name="T55" fmla="*/ 82 h 103"/>
                  <a:gd name="T56" fmla="*/ 34 w 186"/>
                  <a:gd name="T57" fmla="*/ 88 h 103"/>
                  <a:gd name="T58" fmla="*/ 40 w 186"/>
                  <a:gd name="T59" fmla="*/ 89 h 103"/>
                  <a:gd name="T60" fmla="*/ 45 w 186"/>
                  <a:gd name="T61" fmla="*/ 94 h 103"/>
                  <a:gd name="T62" fmla="*/ 51 w 186"/>
                  <a:gd name="T63" fmla="*/ 98 h 103"/>
                  <a:gd name="T64" fmla="*/ 57 w 186"/>
                  <a:gd name="T65" fmla="*/ 102 h 103"/>
                  <a:gd name="T66" fmla="*/ 68 w 186"/>
                  <a:gd name="T67" fmla="*/ 102 h 103"/>
                  <a:gd name="T68" fmla="*/ 71 w 186"/>
                  <a:gd name="T69" fmla="*/ 97 h 103"/>
                  <a:gd name="T70" fmla="*/ 76 w 186"/>
                  <a:gd name="T71" fmla="*/ 92 h 103"/>
                  <a:gd name="T72" fmla="*/ 79 w 186"/>
                  <a:gd name="T73" fmla="*/ 82 h 103"/>
                  <a:gd name="T74" fmla="*/ 89 w 186"/>
                  <a:gd name="T75" fmla="*/ 84 h 103"/>
                  <a:gd name="T76" fmla="*/ 100 w 186"/>
                  <a:gd name="T77" fmla="*/ 86 h 103"/>
                  <a:gd name="T78" fmla="*/ 118 w 186"/>
                  <a:gd name="T79" fmla="*/ 91 h 103"/>
                  <a:gd name="T80" fmla="*/ 126 w 186"/>
                  <a:gd name="T81" fmla="*/ 89 h 103"/>
                  <a:gd name="T82" fmla="*/ 135 w 186"/>
                  <a:gd name="T83" fmla="*/ 89 h 103"/>
                  <a:gd name="T84" fmla="*/ 139 w 186"/>
                  <a:gd name="T85" fmla="*/ 91 h 103"/>
                  <a:gd name="T86" fmla="*/ 142 w 186"/>
                  <a:gd name="T87" fmla="*/ 86 h 103"/>
                  <a:gd name="T88" fmla="*/ 148 w 186"/>
                  <a:gd name="T89" fmla="*/ 88 h 103"/>
                  <a:gd name="T90" fmla="*/ 152 w 186"/>
                  <a:gd name="T91" fmla="*/ 88 h 103"/>
                  <a:gd name="T92" fmla="*/ 158 w 186"/>
                  <a:gd name="T93" fmla="*/ 84 h 103"/>
                  <a:gd name="T94" fmla="*/ 162 w 186"/>
                  <a:gd name="T95" fmla="*/ 78 h 103"/>
                  <a:gd name="T96" fmla="*/ 167 w 186"/>
                  <a:gd name="T97" fmla="*/ 66 h 103"/>
                  <a:gd name="T98" fmla="*/ 174 w 186"/>
                  <a:gd name="T99" fmla="*/ 58 h 103"/>
                  <a:gd name="T100" fmla="*/ 181 w 186"/>
                  <a:gd name="T101" fmla="*/ 5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 h="103">
                    <a:moveTo>
                      <a:pt x="185" y="49"/>
                    </a:moveTo>
                    <a:cubicBezTo>
                      <a:pt x="185" y="49"/>
                      <a:pt x="184" y="48"/>
                      <a:pt x="184" y="47"/>
                    </a:cubicBezTo>
                    <a:cubicBezTo>
                      <a:pt x="183" y="46"/>
                      <a:pt x="181" y="44"/>
                      <a:pt x="181" y="44"/>
                    </a:cubicBezTo>
                    <a:cubicBezTo>
                      <a:pt x="181" y="44"/>
                      <a:pt x="181" y="46"/>
                      <a:pt x="180" y="44"/>
                    </a:cubicBezTo>
                    <a:cubicBezTo>
                      <a:pt x="178" y="42"/>
                      <a:pt x="177" y="42"/>
                      <a:pt x="177" y="42"/>
                    </a:cubicBezTo>
                    <a:cubicBezTo>
                      <a:pt x="175" y="35"/>
                      <a:pt x="175" y="35"/>
                      <a:pt x="175" y="35"/>
                    </a:cubicBezTo>
                    <a:cubicBezTo>
                      <a:pt x="169" y="37"/>
                      <a:pt x="169" y="37"/>
                      <a:pt x="169" y="37"/>
                    </a:cubicBezTo>
                    <a:cubicBezTo>
                      <a:pt x="169" y="37"/>
                      <a:pt x="165" y="35"/>
                      <a:pt x="164" y="35"/>
                    </a:cubicBezTo>
                    <a:cubicBezTo>
                      <a:pt x="163" y="34"/>
                      <a:pt x="161" y="32"/>
                      <a:pt x="161" y="32"/>
                    </a:cubicBezTo>
                    <a:cubicBezTo>
                      <a:pt x="159" y="35"/>
                      <a:pt x="159" y="35"/>
                      <a:pt x="159" y="35"/>
                    </a:cubicBezTo>
                    <a:cubicBezTo>
                      <a:pt x="156" y="35"/>
                      <a:pt x="156" y="35"/>
                      <a:pt x="156" y="35"/>
                    </a:cubicBezTo>
                    <a:cubicBezTo>
                      <a:pt x="156" y="35"/>
                      <a:pt x="153" y="34"/>
                      <a:pt x="152" y="33"/>
                    </a:cubicBezTo>
                    <a:cubicBezTo>
                      <a:pt x="151" y="32"/>
                      <a:pt x="151" y="31"/>
                      <a:pt x="150" y="31"/>
                    </a:cubicBezTo>
                    <a:cubicBezTo>
                      <a:pt x="149" y="31"/>
                      <a:pt x="148" y="30"/>
                      <a:pt x="148" y="30"/>
                    </a:cubicBezTo>
                    <a:cubicBezTo>
                      <a:pt x="148" y="30"/>
                      <a:pt x="150" y="27"/>
                      <a:pt x="150" y="26"/>
                    </a:cubicBezTo>
                    <a:cubicBezTo>
                      <a:pt x="151" y="26"/>
                      <a:pt x="153" y="26"/>
                      <a:pt x="151" y="24"/>
                    </a:cubicBezTo>
                    <a:cubicBezTo>
                      <a:pt x="150" y="22"/>
                      <a:pt x="149" y="21"/>
                      <a:pt x="149" y="21"/>
                    </a:cubicBezTo>
                    <a:cubicBezTo>
                      <a:pt x="149" y="21"/>
                      <a:pt x="149" y="23"/>
                      <a:pt x="148" y="23"/>
                    </a:cubicBezTo>
                    <a:cubicBezTo>
                      <a:pt x="146" y="24"/>
                      <a:pt x="143" y="25"/>
                      <a:pt x="143" y="25"/>
                    </a:cubicBezTo>
                    <a:cubicBezTo>
                      <a:pt x="135" y="21"/>
                      <a:pt x="135" y="21"/>
                      <a:pt x="135" y="21"/>
                    </a:cubicBezTo>
                    <a:cubicBezTo>
                      <a:pt x="135" y="21"/>
                      <a:pt x="132" y="20"/>
                      <a:pt x="132" y="20"/>
                    </a:cubicBezTo>
                    <a:cubicBezTo>
                      <a:pt x="131" y="20"/>
                      <a:pt x="127" y="20"/>
                      <a:pt x="127" y="20"/>
                    </a:cubicBezTo>
                    <a:cubicBezTo>
                      <a:pt x="129" y="23"/>
                      <a:pt x="129" y="23"/>
                      <a:pt x="129" y="23"/>
                    </a:cubicBezTo>
                    <a:cubicBezTo>
                      <a:pt x="131" y="28"/>
                      <a:pt x="131" y="28"/>
                      <a:pt x="131" y="28"/>
                    </a:cubicBezTo>
                    <a:cubicBezTo>
                      <a:pt x="126" y="30"/>
                      <a:pt x="126" y="30"/>
                      <a:pt x="126" y="30"/>
                    </a:cubicBezTo>
                    <a:cubicBezTo>
                      <a:pt x="125" y="33"/>
                      <a:pt x="125" y="33"/>
                      <a:pt x="125" y="33"/>
                    </a:cubicBezTo>
                    <a:cubicBezTo>
                      <a:pt x="125" y="33"/>
                      <a:pt x="120" y="36"/>
                      <a:pt x="120" y="35"/>
                    </a:cubicBezTo>
                    <a:cubicBezTo>
                      <a:pt x="120" y="35"/>
                      <a:pt x="119" y="31"/>
                      <a:pt x="119" y="31"/>
                    </a:cubicBezTo>
                    <a:cubicBezTo>
                      <a:pt x="119" y="31"/>
                      <a:pt x="118" y="29"/>
                      <a:pt x="117" y="29"/>
                    </a:cubicBezTo>
                    <a:cubicBezTo>
                      <a:pt x="116" y="28"/>
                      <a:pt x="114" y="27"/>
                      <a:pt x="114" y="27"/>
                    </a:cubicBezTo>
                    <a:cubicBezTo>
                      <a:pt x="112" y="26"/>
                      <a:pt x="112" y="26"/>
                      <a:pt x="112" y="26"/>
                    </a:cubicBezTo>
                    <a:cubicBezTo>
                      <a:pt x="112" y="26"/>
                      <a:pt x="111" y="23"/>
                      <a:pt x="111" y="23"/>
                    </a:cubicBezTo>
                    <a:cubicBezTo>
                      <a:pt x="110" y="23"/>
                      <a:pt x="109" y="23"/>
                      <a:pt x="109" y="23"/>
                    </a:cubicBezTo>
                    <a:cubicBezTo>
                      <a:pt x="109" y="21"/>
                      <a:pt x="109" y="21"/>
                      <a:pt x="109" y="21"/>
                    </a:cubicBezTo>
                    <a:cubicBezTo>
                      <a:pt x="110" y="19"/>
                      <a:pt x="110" y="19"/>
                      <a:pt x="110" y="19"/>
                    </a:cubicBezTo>
                    <a:cubicBezTo>
                      <a:pt x="110" y="19"/>
                      <a:pt x="111" y="19"/>
                      <a:pt x="112" y="16"/>
                    </a:cubicBezTo>
                    <a:cubicBezTo>
                      <a:pt x="112" y="12"/>
                      <a:pt x="110" y="12"/>
                      <a:pt x="110" y="12"/>
                    </a:cubicBezTo>
                    <a:cubicBezTo>
                      <a:pt x="108" y="13"/>
                      <a:pt x="108" y="13"/>
                      <a:pt x="108" y="13"/>
                    </a:cubicBezTo>
                    <a:cubicBezTo>
                      <a:pt x="104" y="14"/>
                      <a:pt x="104" y="14"/>
                      <a:pt x="104" y="14"/>
                    </a:cubicBezTo>
                    <a:cubicBezTo>
                      <a:pt x="102" y="14"/>
                      <a:pt x="102" y="14"/>
                      <a:pt x="102" y="14"/>
                    </a:cubicBezTo>
                    <a:cubicBezTo>
                      <a:pt x="102" y="14"/>
                      <a:pt x="100" y="12"/>
                      <a:pt x="100" y="12"/>
                    </a:cubicBezTo>
                    <a:cubicBezTo>
                      <a:pt x="100" y="12"/>
                      <a:pt x="102" y="10"/>
                      <a:pt x="99" y="12"/>
                    </a:cubicBezTo>
                    <a:cubicBezTo>
                      <a:pt x="97" y="14"/>
                      <a:pt x="96" y="11"/>
                      <a:pt x="96" y="11"/>
                    </a:cubicBezTo>
                    <a:cubicBezTo>
                      <a:pt x="95" y="10"/>
                      <a:pt x="95" y="10"/>
                      <a:pt x="95" y="10"/>
                    </a:cubicBezTo>
                    <a:cubicBezTo>
                      <a:pt x="95" y="10"/>
                      <a:pt x="95" y="10"/>
                      <a:pt x="94" y="10"/>
                    </a:cubicBezTo>
                    <a:cubicBezTo>
                      <a:pt x="93" y="11"/>
                      <a:pt x="90" y="11"/>
                      <a:pt x="90" y="10"/>
                    </a:cubicBezTo>
                    <a:cubicBezTo>
                      <a:pt x="90" y="9"/>
                      <a:pt x="88" y="7"/>
                      <a:pt x="88" y="7"/>
                    </a:cubicBezTo>
                    <a:cubicBezTo>
                      <a:pt x="85" y="9"/>
                      <a:pt x="85" y="9"/>
                      <a:pt x="85" y="9"/>
                    </a:cubicBezTo>
                    <a:cubicBezTo>
                      <a:pt x="85" y="9"/>
                      <a:pt x="84" y="9"/>
                      <a:pt x="84" y="8"/>
                    </a:cubicBezTo>
                    <a:cubicBezTo>
                      <a:pt x="83" y="8"/>
                      <a:pt x="84" y="7"/>
                      <a:pt x="82" y="6"/>
                    </a:cubicBezTo>
                    <a:cubicBezTo>
                      <a:pt x="80" y="5"/>
                      <a:pt x="80" y="3"/>
                      <a:pt x="80" y="3"/>
                    </a:cubicBezTo>
                    <a:cubicBezTo>
                      <a:pt x="80" y="3"/>
                      <a:pt x="80" y="1"/>
                      <a:pt x="79" y="1"/>
                    </a:cubicBezTo>
                    <a:cubicBezTo>
                      <a:pt x="77" y="1"/>
                      <a:pt x="76" y="0"/>
                      <a:pt x="76" y="0"/>
                    </a:cubicBezTo>
                    <a:cubicBezTo>
                      <a:pt x="76" y="0"/>
                      <a:pt x="74" y="0"/>
                      <a:pt x="74" y="0"/>
                    </a:cubicBezTo>
                    <a:cubicBezTo>
                      <a:pt x="73" y="0"/>
                      <a:pt x="73" y="0"/>
                      <a:pt x="73" y="0"/>
                    </a:cubicBezTo>
                    <a:cubicBezTo>
                      <a:pt x="73" y="0"/>
                      <a:pt x="73" y="0"/>
                      <a:pt x="73" y="0"/>
                    </a:cubicBezTo>
                    <a:cubicBezTo>
                      <a:pt x="73" y="1"/>
                      <a:pt x="73" y="2"/>
                      <a:pt x="73" y="3"/>
                    </a:cubicBezTo>
                    <a:cubicBezTo>
                      <a:pt x="73" y="3"/>
                      <a:pt x="73" y="5"/>
                      <a:pt x="73" y="5"/>
                    </a:cubicBezTo>
                    <a:cubicBezTo>
                      <a:pt x="73" y="5"/>
                      <a:pt x="70" y="7"/>
                      <a:pt x="70" y="7"/>
                    </a:cubicBezTo>
                    <a:cubicBezTo>
                      <a:pt x="69" y="7"/>
                      <a:pt x="69" y="7"/>
                      <a:pt x="69" y="7"/>
                    </a:cubicBezTo>
                    <a:cubicBezTo>
                      <a:pt x="66" y="10"/>
                      <a:pt x="66" y="10"/>
                      <a:pt x="66" y="10"/>
                    </a:cubicBezTo>
                    <a:cubicBezTo>
                      <a:pt x="65" y="9"/>
                      <a:pt x="65" y="9"/>
                      <a:pt x="65" y="9"/>
                    </a:cubicBezTo>
                    <a:cubicBezTo>
                      <a:pt x="64" y="9"/>
                      <a:pt x="64" y="9"/>
                      <a:pt x="63" y="9"/>
                    </a:cubicBezTo>
                    <a:cubicBezTo>
                      <a:pt x="61" y="9"/>
                      <a:pt x="60" y="7"/>
                      <a:pt x="59" y="6"/>
                    </a:cubicBezTo>
                    <a:cubicBezTo>
                      <a:pt x="59" y="5"/>
                      <a:pt x="59" y="4"/>
                      <a:pt x="59" y="2"/>
                    </a:cubicBezTo>
                    <a:cubicBezTo>
                      <a:pt x="59" y="2"/>
                      <a:pt x="58" y="1"/>
                      <a:pt x="57" y="1"/>
                    </a:cubicBezTo>
                    <a:cubicBezTo>
                      <a:pt x="57" y="1"/>
                      <a:pt x="56" y="1"/>
                      <a:pt x="56" y="1"/>
                    </a:cubicBezTo>
                    <a:cubicBezTo>
                      <a:pt x="55" y="1"/>
                      <a:pt x="54" y="1"/>
                      <a:pt x="54" y="1"/>
                    </a:cubicBezTo>
                    <a:cubicBezTo>
                      <a:pt x="54" y="1"/>
                      <a:pt x="54" y="1"/>
                      <a:pt x="54" y="1"/>
                    </a:cubicBezTo>
                    <a:cubicBezTo>
                      <a:pt x="56" y="4"/>
                      <a:pt x="56" y="4"/>
                      <a:pt x="56" y="4"/>
                    </a:cubicBezTo>
                    <a:cubicBezTo>
                      <a:pt x="55" y="8"/>
                      <a:pt x="55" y="8"/>
                      <a:pt x="55" y="8"/>
                    </a:cubicBezTo>
                    <a:cubicBezTo>
                      <a:pt x="54" y="8"/>
                      <a:pt x="54" y="8"/>
                      <a:pt x="54" y="8"/>
                    </a:cubicBezTo>
                    <a:cubicBezTo>
                      <a:pt x="53" y="8"/>
                      <a:pt x="46" y="10"/>
                      <a:pt x="43" y="10"/>
                    </a:cubicBezTo>
                    <a:cubicBezTo>
                      <a:pt x="43" y="10"/>
                      <a:pt x="42" y="14"/>
                      <a:pt x="42" y="14"/>
                    </a:cubicBezTo>
                    <a:cubicBezTo>
                      <a:pt x="39" y="16"/>
                      <a:pt x="39" y="16"/>
                      <a:pt x="39" y="16"/>
                    </a:cubicBezTo>
                    <a:cubicBezTo>
                      <a:pt x="34" y="18"/>
                      <a:pt x="34" y="18"/>
                      <a:pt x="34" y="18"/>
                    </a:cubicBezTo>
                    <a:cubicBezTo>
                      <a:pt x="33" y="19"/>
                      <a:pt x="30" y="22"/>
                      <a:pt x="28" y="22"/>
                    </a:cubicBezTo>
                    <a:cubicBezTo>
                      <a:pt x="26" y="24"/>
                      <a:pt x="26" y="24"/>
                      <a:pt x="26" y="24"/>
                    </a:cubicBezTo>
                    <a:cubicBezTo>
                      <a:pt x="25" y="24"/>
                      <a:pt x="24" y="25"/>
                      <a:pt x="22" y="26"/>
                    </a:cubicBezTo>
                    <a:cubicBezTo>
                      <a:pt x="21" y="26"/>
                      <a:pt x="21" y="26"/>
                      <a:pt x="21" y="26"/>
                    </a:cubicBezTo>
                    <a:cubicBezTo>
                      <a:pt x="21" y="27"/>
                      <a:pt x="21" y="27"/>
                      <a:pt x="21" y="28"/>
                    </a:cubicBezTo>
                    <a:cubicBezTo>
                      <a:pt x="20" y="31"/>
                      <a:pt x="19" y="31"/>
                      <a:pt x="17" y="31"/>
                    </a:cubicBezTo>
                    <a:cubicBezTo>
                      <a:pt x="17" y="31"/>
                      <a:pt x="16" y="32"/>
                      <a:pt x="16" y="32"/>
                    </a:cubicBezTo>
                    <a:cubicBezTo>
                      <a:pt x="15" y="32"/>
                      <a:pt x="14" y="31"/>
                      <a:pt x="13" y="31"/>
                    </a:cubicBezTo>
                    <a:cubicBezTo>
                      <a:pt x="13" y="31"/>
                      <a:pt x="12" y="31"/>
                      <a:pt x="12" y="31"/>
                    </a:cubicBezTo>
                    <a:cubicBezTo>
                      <a:pt x="12" y="31"/>
                      <a:pt x="11" y="31"/>
                      <a:pt x="11" y="31"/>
                    </a:cubicBezTo>
                    <a:cubicBezTo>
                      <a:pt x="10" y="32"/>
                      <a:pt x="8" y="33"/>
                      <a:pt x="7" y="33"/>
                    </a:cubicBezTo>
                    <a:cubicBezTo>
                      <a:pt x="6" y="33"/>
                      <a:pt x="6" y="33"/>
                      <a:pt x="6" y="33"/>
                    </a:cubicBezTo>
                    <a:cubicBezTo>
                      <a:pt x="3" y="35"/>
                      <a:pt x="3" y="35"/>
                      <a:pt x="3" y="35"/>
                    </a:cubicBezTo>
                    <a:cubicBezTo>
                      <a:pt x="0" y="42"/>
                      <a:pt x="0" y="42"/>
                      <a:pt x="0" y="42"/>
                    </a:cubicBezTo>
                    <a:cubicBezTo>
                      <a:pt x="1" y="42"/>
                      <a:pt x="1" y="42"/>
                      <a:pt x="1" y="42"/>
                    </a:cubicBezTo>
                    <a:cubicBezTo>
                      <a:pt x="2" y="43"/>
                      <a:pt x="3" y="43"/>
                      <a:pt x="4" y="44"/>
                    </a:cubicBezTo>
                    <a:cubicBezTo>
                      <a:pt x="6" y="45"/>
                      <a:pt x="6" y="45"/>
                      <a:pt x="6" y="45"/>
                    </a:cubicBezTo>
                    <a:cubicBezTo>
                      <a:pt x="9" y="47"/>
                      <a:pt x="9" y="50"/>
                      <a:pt x="8" y="51"/>
                    </a:cubicBezTo>
                    <a:cubicBezTo>
                      <a:pt x="8" y="53"/>
                      <a:pt x="8" y="54"/>
                      <a:pt x="6" y="56"/>
                    </a:cubicBezTo>
                    <a:cubicBezTo>
                      <a:pt x="6" y="56"/>
                      <a:pt x="6" y="57"/>
                      <a:pt x="6" y="57"/>
                    </a:cubicBezTo>
                    <a:cubicBezTo>
                      <a:pt x="6" y="57"/>
                      <a:pt x="7" y="58"/>
                      <a:pt x="9" y="60"/>
                    </a:cubicBezTo>
                    <a:cubicBezTo>
                      <a:pt x="10" y="62"/>
                      <a:pt x="10" y="63"/>
                      <a:pt x="10" y="65"/>
                    </a:cubicBezTo>
                    <a:cubicBezTo>
                      <a:pt x="10" y="65"/>
                      <a:pt x="10" y="66"/>
                      <a:pt x="10" y="66"/>
                    </a:cubicBezTo>
                    <a:cubicBezTo>
                      <a:pt x="11" y="67"/>
                      <a:pt x="11" y="67"/>
                      <a:pt x="11" y="68"/>
                    </a:cubicBezTo>
                    <a:cubicBezTo>
                      <a:pt x="11" y="68"/>
                      <a:pt x="11" y="68"/>
                      <a:pt x="12" y="69"/>
                    </a:cubicBezTo>
                    <a:cubicBezTo>
                      <a:pt x="12" y="69"/>
                      <a:pt x="13" y="70"/>
                      <a:pt x="13" y="70"/>
                    </a:cubicBezTo>
                    <a:cubicBezTo>
                      <a:pt x="13" y="70"/>
                      <a:pt x="13" y="70"/>
                      <a:pt x="14" y="71"/>
                    </a:cubicBezTo>
                    <a:cubicBezTo>
                      <a:pt x="15" y="72"/>
                      <a:pt x="15" y="72"/>
                      <a:pt x="16" y="73"/>
                    </a:cubicBezTo>
                    <a:cubicBezTo>
                      <a:pt x="17" y="72"/>
                      <a:pt x="19" y="72"/>
                      <a:pt x="19" y="72"/>
                    </a:cubicBezTo>
                    <a:cubicBezTo>
                      <a:pt x="20" y="72"/>
                      <a:pt x="21" y="73"/>
                      <a:pt x="22" y="73"/>
                    </a:cubicBezTo>
                    <a:cubicBezTo>
                      <a:pt x="23" y="74"/>
                      <a:pt x="24" y="75"/>
                      <a:pt x="24" y="75"/>
                    </a:cubicBezTo>
                    <a:cubicBezTo>
                      <a:pt x="24" y="76"/>
                      <a:pt x="25" y="76"/>
                      <a:pt x="26" y="77"/>
                    </a:cubicBezTo>
                    <a:cubicBezTo>
                      <a:pt x="27" y="79"/>
                      <a:pt x="28" y="80"/>
                      <a:pt x="28" y="81"/>
                    </a:cubicBezTo>
                    <a:cubicBezTo>
                      <a:pt x="28" y="81"/>
                      <a:pt x="28" y="81"/>
                      <a:pt x="28" y="82"/>
                    </a:cubicBezTo>
                    <a:cubicBezTo>
                      <a:pt x="28" y="82"/>
                      <a:pt x="28" y="82"/>
                      <a:pt x="28" y="82"/>
                    </a:cubicBezTo>
                    <a:cubicBezTo>
                      <a:pt x="29" y="82"/>
                      <a:pt x="29" y="82"/>
                      <a:pt x="30" y="82"/>
                    </a:cubicBezTo>
                    <a:cubicBezTo>
                      <a:pt x="33" y="82"/>
                      <a:pt x="33" y="85"/>
                      <a:pt x="33" y="86"/>
                    </a:cubicBezTo>
                    <a:cubicBezTo>
                      <a:pt x="33" y="86"/>
                      <a:pt x="33" y="87"/>
                      <a:pt x="33" y="87"/>
                    </a:cubicBezTo>
                    <a:cubicBezTo>
                      <a:pt x="34" y="88"/>
                      <a:pt x="34" y="88"/>
                      <a:pt x="34" y="88"/>
                    </a:cubicBezTo>
                    <a:cubicBezTo>
                      <a:pt x="34" y="88"/>
                      <a:pt x="34" y="88"/>
                      <a:pt x="34" y="88"/>
                    </a:cubicBezTo>
                    <a:cubicBezTo>
                      <a:pt x="35" y="88"/>
                      <a:pt x="35" y="88"/>
                      <a:pt x="35" y="88"/>
                    </a:cubicBezTo>
                    <a:cubicBezTo>
                      <a:pt x="35" y="88"/>
                      <a:pt x="36" y="88"/>
                      <a:pt x="37" y="88"/>
                    </a:cubicBezTo>
                    <a:cubicBezTo>
                      <a:pt x="37" y="88"/>
                      <a:pt x="37" y="88"/>
                      <a:pt x="37" y="88"/>
                    </a:cubicBezTo>
                    <a:cubicBezTo>
                      <a:pt x="38" y="88"/>
                      <a:pt x="39" y="88"/>
                      <a:pt x="40" y="89"/>
                    </a:cubicBezTo>
                    <a:cubicBezTo>
                      <a:pt x="40" y="89"/>
                      <a:pt x="40" y="90"/>
                      <a:pt x="40" y="91"/>
                    </a:cubicBezTo>
                    <a:cubicBezTo>
                      <a:pt x="41" y="91"/>
                      <a:pt x="41" y="91"/>
                      <a:pt x="42" y="91"/>
                    </a:cubicBezTo>
                    <a:cubicBezTo>
                      <a:pt x="43" y="92"/>
                      <a:pt x="43" y="92"/>
                      <a:pt x="43" y="92"/>
                    </a:cubicBezTo>
                    <a:cubicBezTo>
                      <a:pt x="44" y="92"/>
                      <a:pt x="44" y="93"/>
                      <a:pt x="45" y="94"/>
                    </a:cubicBezTo>
                    <a:cubicBezTo>
                      <a:pt x="45" y="94"/>
                      <a:pt x="45" y="94"/>
                      <a:pt x="46" y="95"/>
                    </a:cubicBezTo>
                    <a:cubicBezTo>
                      <a:pt x="46" y="95"/>
                      <a:pt x="46" y="95"/>
                      <a:pt x="46" y="95"/>
                    </a:cubicBezTo>
                    <a:cubicBezTo>
                      <a:pt x="46" y="95"/>
                      <a:pt x="46" y="95"/>
                      <a:pt x="46" y="95"/>
                    </a:cubicBezTo>
                    <a:cubicBezTo>
                      <a:pt x="47" y="96"/>
                      <a:pt x="50" y="98"/>
                      <a:pt x="51" y="98"/>
                    </a:cubicBezTo>
                    <a:cubicBezTo>
                      <a:pt x="51" y="99"/>
                      <a:pt x="53" y="101"/>
                      <a:pt x="54" y="101"/>
                    </a:cubicBezTo>
                    <a:cubicBezTo>
                      <a:pt x="54" y="101"/>
                      <a:pt x="54" y="101"/>
                      <a:pt x="54" y="101"/>
                    </a:cubicBezTo>
                    <a:cubicBezTo>
                      <a:pt x="55" y="102"/>
                      <a:pt x="57" y="102"/>
                      <a:pt x="57" y="102"/>
                    </a:cubicBezTo>
                    <a:cubicBezTo>
                      <a:pt x="57" y="102"/>
                      <a:pt x="57" y="102"/>
                      <a:pt x="57" y="102"/>
                    </a:cubicBezTo>
                    <a:cubicBezTo>
                      <a:pt x="58" y="102"/>
                      <a:pt x="58" y="102"/>
                      <a:pt x="60" y="103"/>
                    </a:cubicBezTo>
                    <a:cubicBezTo>
                      <a:pt x="60" y="102"/>
                      <a:pt x="60" y="102"/>
                      <a:pt x="60" y="102"/>
                    </a:cubicBezTo>
                    <a:cubicBezTo>
                      <a:pt x="64" y="99"/>
                      <a:pt x="64" y="99"/>
                      <a:pt x="64" y="99"/>
                    </a:cubicBezTo>
                    <a:cubicBezTo>
                      <a:pt x="68" y="102"/>
                      <a:pt x="68" y="102"/>
                      <a:pt x="68" y="102"/>
                    </a:cubicBezTo>
                    <a:cubicBezTo>
                      <a:pt x="69" y="102"/>
                      <a:pt x="69" y="102"/>
                      <a:pt x="69" y="102"/>
                    </a:cubicBezTo>
                    <a:cubicBezTo>
                      <a:pt x="69" y="100"/>
                      <a:pt x="69" y="98"/>
                      <a:pt x="70" y="97"/>
                    </a:cubicBezTo>
                    <a:cubicBezTo>
                      <a:pt x="70" y="97"/>
                      <a:pt x="70" y="97"/>
                      <a:pt x="70" y="97"/>
                    </a:cubicBezTo>
                    <a:cubicBezTo>
                      <a:pt x="71" y="97"/>
                      <a:pt x="71" y="97"/>
                      <a:pt x="71" y="97"/>
                    </a:cubicBezTo>
                    <a:cubicBezTo>
                      <a:pt x="71" y="97"/>
                      <a:pt x="72" y="96"/>
                      <a:pt x="73" y="95"/>
                    </a:cubicBezTo>
                    <a:cubicBezTo>
                      <a:pt x="73" y="94"/>
                      <a:pt x="73" y="94"/>
                      <a:pt x="73" y="94"/>
                    </a:cubicBezTo>
                    <a:cubicBezTo>
                      <a:pt x="75" y="93"/>
                      <a:pt x="75" y="93"/>
                      <a:pt x="75" y="93"/>
                    </a:cubicBezTo>
                    <a:cubicBezTo>
                      <a:pt x="76" y="93"/>
                      <a:pt x="76" y="92"/>
                      <a:pt x="76" y="92"/>
                    </a:cubicBezTo>
                    <a:cubicBezTo>
                      <a:pt x="76" y="91"/>
                      <a:pt x="76" y="88"/>
                      <a:pt x="76" y="88"/>
                    </a:cubicBezTo>
                    <a:cubicBezTo>
                      <a:pt x="76" y="87"/>
                      <a:pt x="75" y="85"/>
                      <a:pt x="76" y="84"/>
                    </a:cubicBezTo>
                    <a:cubicBezTo>
                      <a:pt x="77" y="83"/>
                      <a:pt x="77" y="83"/>
                      <a:pt x="78" y="82"/>
                    </a:cubicBezTo>
                    <a:cubicBezTo>
                      <a:pt x="79" y="82"/>
                      <a:pt x="79" y="82"/>
                      <a:pt x="79" y="82"/>
                    </a:cubicBezTo>
                    <a:cubicBezTo>
                      <a:pt x="79" y="82"/>
                      <a:pt x="79" y="82"/>
                      <a:pt x="79" y="82"/>
                    </a:cubicBezTo>
                    <a:cubicBezTo>
                      <a:pt x="81" y="82"/>
                      <a:pt x="83" y="83"/>
                      <a:pt x="84" y="84"/>
                    </a:cubicBezTo>
                    <a:cubicBezTo>
                      <a:pt x="86" y="84"/>
                      <a:pt x="86" y="84"/>
                      <a:pt x="86" y="84"/>
                    </a:cubicBezTo>
                    <a:cubicBezTo>
                      <a:pt x="87" y="84"/>
                      <a:pt x="88" y="84"/>
                      <a:pt x="89" y="84"/>
                    </a:cubicBezTo>
                    <a:cubicBezTo>
                      <a:pt x="89" y="84"/>
                      <a:pt x="89" y="84"/>
                      <a:pt x="89" y="84"/>
                    </a:cubicBezTo>
                    <a:cubicBezTo>
                      <a:pt x="90" y="84"/>
                      <a:pt x="92" y="85"/>
                      <a:pt x="93" y="85"/>
                    </a:cubicBezTo>
                    <a:cubicBezTo>
                      <a:pt x="96" y="86"/>
                      <a:pt x="97" y="86"/>
                      <a:pt x="97" y="86"/>
                    </a:cubicBezTo>
                    <a:cubicBezTo>
                      <a:pt x="98" y="86"/>
                      <a:pt x="100" y="86"/>
                      <a:pt x="100" y="86"/>
                    </a:cubicBezTo>
                    <a:cubicBezTo>
                      <a:pt x="101" y="86"/>
                      <a:pt x="101" y="86"/>
                      <a:pt x="101" y="86"/>
                    </a:cubicBezTo>
                    <a:cubicBezTo>
                      <a:pt x="103" y="86"/>
                      <a:pt x="103" y="86"/>
                      <a:pt x="103" y="86"/>
                    </a:cubicBezTo>
                    <a:cubicBezTo>
                      <a:pt x="112" y="90"/>
                      <a:pt x="112" y="90"/>
                      <a:pt x="112" y="90"/>
                    </a:cubicBezTo>
                    <a:cubicBezTo>
                      <a:pt x="118" y="91"/>
                      <a:pt x="118" y="91"/>
                      <a:pt x="118" y="91"/>
                    </a:cubicBezTo>
                    <a:cubicBezTo>
                      <a:pt x="119" y="89"/>
                      <a:pt x="119" y="89"/>
                      <a:pt x="119" y="89"/>
                    </a:cubicBezTo>
                    <a:cubicBezTo>
                      <a:pt x="119" y="89"/>
                      <a:pt x="119" y="89"/>
                      <a:pt x="119" y="89"/>
                    </a:cubicBezTo>
                    <a:cubicBezTo>
                      <a:pt x="120" y="88"/>
                      <a:pt x="123" y="88"/>
                      <a:pt x="123" y="88"/>
                    </a:cubicBezTo>
                    <a:cubicBezTo>
                      <a:pt x="124" y="88"/>
                      <a:pt x="125" y="88"/>
                      <a:pt x="126" y="89"/>
                    </a:cubicBezTo>
                    <a:cubicBezTo>
                      <a:pt x="126" y="89"/>
                      <a:pt x="128" y="90"/>
                      <a:pt x="130" y="90"/>
                    </a:cubicBezTo>
                    <a:cubicBezTo>
                      <a:pt x="130" y="90"/>
                      <a:pt x="130" y="90"/>
                      <a:pt x="130" y="90"/>
                    </a:cubicBezTo>
                    <a:cubicBezTo>
                      <a:pt x="132" y="90"/>
                      <a:pt x="133" y="90"/>
                      <a:pt x="133" y="90"/>
                    </a:cubicBezTo>
                    <a:cubicBezTo>
                      <a:pt x="135" y="89"/>
                      <a:pt x="135" y="89"/>
                      <a:pt x="135" y="89"/>
                    </a:cubicBezTo>
                    <a:cubicBezTo>
                      <a:pt x="137" y="95"/>
                      <a:pt x="137" y="95"/>
                      <a:pt x="137" y="95"/>
                    </a:cubicBezTo>
                    <a:cubicBezTo>
                      <a:pt x="137" y="95"/>
                      <a:pt x="137" y="95"/>
                      <a:pt x="137" y="94"/>
                    </a:cubicBezTo>
                    <a:cubicBezTo>
                      <a:pt x="138" y="94"/>
                      <a:pt x="138" y="92"/>
                      <a:pt x="138" y="92"/>
                    </a:cubicBezTo>
                    <a:cubicBezTo>
                      <a:pt x="138" y="92"/>
                      <a:pt x="138" y="91"/>
                      <a:pt x="139" y="91"/>
                    </a:cubicBezTo>
                    <a:cubicBezTo>
                      <a:pt x="139" y="90"/>
                      <a:pt x="140" y="90"/>
                      <a:pt x="140" y="89"/>
                    </a:cubicBezTo>
                    <a:cubicBezTo>
                      <a:pt x="140" y="89"/>
                      <a:pt x="140" y="88"/>
                      <a:pt x="140" y="88"/>
                    </a:cubicBezTo>
                    <a:cubicBezTo>
                      <a:pt x="141" y="88"/>
                      <a:pt x="141" y="88"/>
                      <a:pt x="141" y="88"/>
                    </a:cubicBezTo>
                    <a:cubicBezTo>
                      <a:pt x="141" y="88"/>
                      <a:pt x="142" y="86"/>
                      <a:pt x="142" y="86"/>
                    </a:cubicBezTo>
                    <a:cubicBezTo>
                      <a:pt x="142" y="86"/>
                      <a:pt x="143" y="86"/>
                      <a:pt x="143" y="86"/>
                    </a:cubicBezTo>
                    <a:cubicBezTo>
                      <a:pt x="144" y="86"/>
                      <a:pt x="144" y="87"/>
                      <a:pt x="145" y="87"/>
                    </a:cubicBezTo>
                    <a:cubicBezTo>
                      <a:pt x="145" y="87"/>
                      <a:pt x="145" y="87"/>
                      <a:pt x="146" y="87"/>
                    </a:cubicBezTo>
                    <a:cubicBezTo>
                      <a:pt x="147" y="87"/>
                      <a:pt x="147" y="88"/>
                      <a:pt x="148" y="88"/>
                    </a:cubicBezTo>
                    <a:cubicBezTo>
                      <a:pt x="148" y="88"/>
                      <a:pt x="148" y="88"/>
                      <a:pt x="149" y="87"/>
                    </a:cubicBezTo>
                    <a:cubicBezTo>
                      <a:pt x="149" y="87"/>
                      <a:pt x="149" y="87"/>
                      <a:pt x="149" y="86"/>
                    </a:cubicBezTo>
                    <a:cubicBezTo>
                      <a:pt x="150" y="86"/>
                      <a:pt x="151" y="87"/>
                      <a:pt x="151" y="87"/>
                    </a:cubicBezTo>
                    <a:cubicBezTo>
                      <a:pt x="151" y="87"/>
                      <a:pt x="152" y="88"/>
                      <a:pt x="152" y="88"/>
                    </a:cubicBezTo>
                    <a:cubicBezTo>
                      <a:pt x="153" y="87"/>
                      <a:pt x="154" y="86"/>
                      <a:pt x="154" y="86"/>
                    </a:cubicBezTo>
                    <a:cubicBezTo>
                      <a:pt x="155" y="86"/>
                      <a:pt x="155" y="86"/>
                      <a:pt x="155" y="86"/>
                    </a:cubicBezTo>
                    <a:cubicBezTo>
                      <a:pt x="156" y="86"/>
                      <a:pt x="156" y="86"/>
                      <a:pt x="156" y="86"/>
                    </a:cubicBezTo>
                    <a:cubicBezTo>
                      <a:pt x="158" y="84"/>
                      <a:pt x="158" y="84"/>
                      <a:pt x="158" y="84"/>
                    </a:cubicBezTo>
                    <a:cubicBezTo>
                      <a:pt x="158" y="84"/>
                      <a:pt x="158" y="82"/>
                      <a:pt x="159" y="82"/>
                    </a:cubicBezTo>
                    <a:cubicBezTo>
                      <a:pt x="159" y="82"/>
                      <a:pt x="161" y="82"/>
                      <a:pt x="161" y="82"/>
                    </a:cubicBezTo>
                    <a:cubicBezTo>
                      <a:pt x="161" y="80"/>
                      <a:pt x="161" y="80"/>
                      <a:pt x="161" y="80"/>
                    </a:cubicBezTo>
                    <a:cubicBezTo>
                      <a:pt x="162" y="78"/>
                      <a:pt x="162" y="78"/>
                      <a:pt x="162" y="78"/>
                    </a:cubicBezTo>
                    <a:cubicBezTo>
                      <a:pt x="166" y="76"/>
                      <a:pt x="166" y="76"/>
                      <a:pt x="166" y="76"/>
                    </a:cubicBezTo>
                    <a:cubicBezTo>
                      <a:pt x="167" y="72"/>
                      <a:pt x="167" y="72"/>
                      <a:pt x="167" y="72"/>
                    </a:cubicBezTo>
                    <a:cubicBezTo>
                      <a:pt x="166" y="70"/>
                      <a:pt x="166" y="70"/>
                      <a:pt x="166" y="70"/>
                    </a:cubicBezTo>
                    <a:cubicBezTo>
                      <a:pt x="166" y="70"/>
                      <a:pt x="166" y="67"/>
                      <a:pt x="167" y="66"/>
                    </a:cubicBezTo>
                    <a:cubicBezTo>
                      <a:pt x="167" y="66"/>
                      <a:pt x="170" y="65"/>
                      <a:pt x="170" y="65"/>
                    </a:cubicBezTo>
                    <a:cubicBezTo>
                      <a:pt x="172" y="63"/>
                      <a:pt x="172" y="63"/>
                      <a:pt x="172" y="63"/>
                    </a:cubicBezTo>
                    <a:cubicBezTo>
                      <a:pt x="173" y="60"/>
                      <a:pt x="173" y="60"/>
                      <a:pt x="173" y="60"/>
                    </a:cubicBezTo>
                    <a:cubicBezTo>
                      <a:pt x="174" y="58"/>
                      <a:pt x="174" y="58"/>
                      <a:pt x="174" y="58"/>
                    </a:cubicBezTo>
                    <a:cubicBezTo>
                      <a:pt x="176" y="56"/>
                      <a:pt x="176" y="56"/>
                      <a:pt x="176" y="56"/>
                    </a:cubicBezTo>
                    <a:cubicBezTo>
                      <a:pt x="177" y="54"/>
                      <a:pt x="177" y="54"/>
                      <a:pt x="177" y="54"/>
                    </a:cubicBezTo>
                    <a:cubicBezTo>
                      <a:pt x="179" y="54"/>
                      <a:pt x="179" y="54"/>
                      <a:pt x="179" y="54"/>
                    </a:cubicBezTo>
                    <a:cubicBezTo>
                      <a:pt x="179" y="54"/>
                      <a:pt x="180" y="53"/>
                      <a:pt x="181" y="54"/>
                    </a:cubicBezTo>
                    <a:cubicBezTo>
                      <a:pt x="182" y="54"/>
                      <a:pt x="183" y="53"/>
                      <a:pt x="183" y="53"/>
                    </a:cubicBezTo>
                    <a:cubicBezTo>
                      <a:pt x="184" y="53"/>
                      <a:pt x="186" y="52"/>
                      <a:pt x="186" y="52"/>
                    </a:cubicBezTo>
                    <a:lnTo>
                      <a:pt x="185" y="49"/>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8" name="Freeform 32"/>
              <p:cNvSpPr>
                <a:spLocks/>
              </p:cNvSpPr>
              <p:nvPr/>
            </p:nvSpPr>
            <p:spPr bwMode="auto">
              <a:xfrm>
                <a:off x="2746" y="1795"/>
                <a:ext cx="4" cy="4"/>
              </a:xfrm>
              <a:custGeom>
                <a:avLst/>
                <a:gdLst>
                  <a:gd name="T0" fmla="*/ 2 w 2"/>
                  <a:gd name="T1" fmla="*/ 1 h 2"/>
                  <a:gd name="T2" fmla="*/ 1 w 2"/>
                  <a:gd name="T3" fmla="*/ 0 h 2"/>
                  <a:gd name="T4" fmla="*/ 0 w 2"/>
                  <a:gd name="T5" fmla="*/ 1 h 2"/>
                  <a:gd name="T6" fmla="*/ 0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0"/>
                      <a:pt x="1" y="0"/>
                      <a:pt x="1" y="0"/>
                    </a:cubicBezTo>
                    <a:cubicBezTo>
                      <a:pt x="0" y="1"/>
                      <a:pt x="0" y="1"/>
                      <a:pt x="0" y="1"/>
                    </a:cubicBezTo>
                    <a:cubicBezTo>
                      <a:pt x="0" y="2"/>
                      <a:pt x="0" y="2"/>
                      <a:pt x="0" y="2"/>
                    </a:cubicBezTo>
                    <a:cubicBezTo>
                      <a:pt x="0" y="2"/>
                      <a:pt x="1" y="2"/>
                      <a:pt x="1" y="2"/>
                    </a:cubicBezTo>
                    <a:cubicBezTo>
                      <a:pt x="1" y="2"/>
                      <a:pt x="2" y="1"/>
                      <a:pt x="2"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9" name="Freeform 33"/>
              <p:cNvSpPr>
                <a:spLocks/>
              </p:cNvSpPr>
              <p:nvPr/>
            </p:nvSpPr>
            <p:spPr bwMode="auto">
              <a:xfrm>
                <a:off x="2765" y="1819"/>
                <a:ext cx="2" cy="2"/>
              </a:xfrm>
              <a:custGeom>
                <a:avLst/>
                <a:gdLst>
                  <a:gd name="T0" fmla="*/ 0 w 2"/>
                  <a:gd name="T1" fmla="*/ 2 h 2"/>
                  <a:gd name="T2" fmla="*/ 0 w 2"/>
                  <a:gd name="T3" fmla="*/ 2 h 2"/>
                  <a:gd name="T4" fmla="*/ 2 w 2"/>
                  <a:gd name="T5" fmla="*/ 2 h 2"/>
                  <a:gd name="T6" fmla="*/ 2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2"/>
                    </a:lnTo>
                    <a:lnTo>
                      <a:pt x="2" y="0"/>
                    </a:lnTo>
                    <a:lnTo>
                      <a:pt x="0" y="0"/>
                    </a:lnTo>
                    <a:lnTo>
                      <a:pt x="0" y="2"/>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0" name="Freeform 34"/>
              <p:cNvSpPr>
                <a:spLocks/>
              </p:cNvSpPr>
              <p:nvPr/>
            </p:nvSpPr>
            <p:spPr bwMode="auto">
              <a:xfrm>
                <a:off x="2767" y="1811"/>
                <a:ext cx="2" cy="4"/>
              </a:xfrm>
              <a:custGeom>
                <a:avLst/>
                <a:gdLst>
                  <a:gd name="T0" fmla="*/ 1 w 1"/>
                  <a:gd name="T1" fmla="*/ 2 h 2"/>
                  <a:gd name="T2" fmla="*/ 1 w 1"/>
                  <a:gd name="T3" fmla="*/ 1 h 2"/>
                  <a:gd name="T4" fmla="*/ 1 w 1"/>
                  <a:gd name="T5" fmla="*/ 0 h 2"/>
                  <a:gd name="T6" fmla="*/ 0 w 1"/>
                  <a:gd name="T7" fmla="*/ 1 h 2"/>
                  <a:gd name="T8" fmla="*/ 0 w 1"/>
                  <a:gd name="T9" fmla="*/ 2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1"/>
                      <a:pt x="1" y="1"/>
                    </a:cubicBezTo>
                    <a:cubicBezTo>
                      <a:pt x="1" y="0"/>
                      <a:pt x="1" y="0"/>
                      <a:pt x="1" y="0"/>
                    </a:cubicBezTo>
                    <a:cubicBezTo>
                      <a:pt x="0" y="1"/>
                      <a:pt x="0" y="1"/>
                      <a:pt x="0" y="1"/>
                    </a:cubicBezTo>
                    <a:cubicBezTo>
                      <a:pt x="0" y="2"/>
                      <a:pt x="0" y="2"/>
                      <a:pt x="0" y="2"/>
                    </a:cubicBezTo>
                    <a:lnTo>
                      <a:pt x="1" y="2"/>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1" name="Freeform 35"/>
              <p:cNvSpPr>
                <a:spLocks/>
              </p:cNvSpPr>
              <p:nvPr/>
            </p:nvSpPr>
            <p:spPr bwMode="auto">
              <a:xfrm>
                <a:off x="2759" y="1813"/>
                <a:ext cx="6" cy="4"/>
              </a:xfrm>
              <a:custGeom>
                <a:avLst/>
                <a:gdLst>
                  <a:gd name="T0" fmla="*/ 2 w 3"/>
                  <a:gd name="T1" fmla="*/ 0 h 2"/>
                  <a:gd name="T2" fmla="*/ 2 w 3"/>
                  <a:gd name="T3" fmla="*/ 0 h 2"/>
                  <a:gd name="T4" fmla="*/ 0 w 3"/>
                  <a:gd name="T5" fmla="*/ 1 h 2"/>
                  <a:gd name="T6" fmla="*/ 1 w 3"/>
                  <a:gd name="T7" fmla="*/ 1 h 2"/>
                  <a:gd name="T8" fmla="*/ 2 w 3"/>
                  <a:gd name="T9" fmla="*/ 2 h 2"/>
                  <a:gd name="T10" fmla="*/ 3 w 3"/>
                  <a:gd name="T11" fmla="*/ 2 h 2"/>
                  <a:gd name="T12" fmla="*/ 3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2" y="0"/>
                      <a:pt x="2" y="0"/>
                    </a:cubicBezTo>
                    <a:cubicBezTo>
                      <a:pt x="0" y="1"/>
                      <a:pt x="0" y="1"/>
                      <a:pt x="0" y="1"/>
                    </a:cubicBezTo>
                    <a:cubicBezTo>
                      <a:pt x="1" y="1"/>
                      <a:pt x="1" y="1"/>
                      <a:pt x="1" y="1"/>
                    </a:cubicBezTo>
                    <a:cubicBezTo>
                      <a:pt x="1" y="1"/>
                      <a:pt x="2" y="2"/>
                      <a:pt x="2" y="2"/>
                    </a:cubicBezTo>
                    <a:cubicBezTo>
                      <a:pt x="2" y="2"/>
                      <a:pt x="3" y="2"/>
                      <a:pt x="3" y="2"/>
                    </a:cubicBezTo>
                    <a:cubicBezTo>
                      <a:pt x="3" y="2"/>
                      <a:pt x="3" y="1"/>
                      <a:pt x="3" y="1"/>
                    </a:cubicBezTo>
                    <a:cubicBezTo>
                      <a:pt x="3" y="1"/>
                      <a:pt x="3" y="0"/>
                      <a:pt x="2"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2" name="Freeform 36"/>
              <p:cNvSpPr>
                <a:spLocks/>
              </p:cNvSpPr>
              <p:nvPr/>
            </p:nvSpPr>
            <p:spPr bwMode="auto">
              <a:xfrm>
                <a:off x="2797" y="1805"/>
                <a:ext cx="22" cy="14"/>
              </a:xfrm>
              <a:custGeom>
                <a:avLst/>
                <a:gdLst>
                  <a:gd name="T0" fmla="*/ 0 w 11"/>
                  <a:gd name="T1" fmla="*/ 6 h 7"/>
                  <a:gd name="T2" fmla="*/ 1 w 11"/>
                  <a:gd name="T3" fmla="*/ 6 h 7"/>
                  <a:gd name="T4" fmla="*/ 3 w 11"/>
                  <a:gd name="T5" fmla="*/ 7 h 7"/>
                  <a:gd name="T6" fmla="*/ 4 w 11"/>
                  <a:gd name="T7" fmla="*/ 7 h 7"/>
                  <a:gd name="T8" fmla="*/ 4 w 11"/>
                  <a:gd name="T9" fmla="*/ 6 h 7"/>
                  <a:gd name="T10" fmla="*/ 5 w 11"/>
                  <a:gd name="T11" fmla="*/ 4 h 7"/>
                  <a:gd name="T12" fmla="*/ 7 w 11"/>
                  <a:gd name="T13" fmla="*/ 3 h 7"/>
                  <a:gd name="T14" fmla="*/ 10 w 11"/>
                  <a:gd name="T15" fmla="*/ 4 h 7"/>
                  <a:gd name="T16" fmla="*/ 11 w 11"/>
                  <a:gd name="T17" fmla="*/ 3 h 7"/>
                  <a:gd name="T18" fmla="*/ 11 w 11"/>
                  <a:gd name="T19" fmla="*/ 2 h 7"/>
                  <a:gd name="T20" fmla="*/ 9 w 11"/>
                  <a:gd name="T21" fmla="*/ 1 h 7"/>
                  <a:gd name="T22" fmla="*/ 8 w 11"/>
                  <a:gd name="T23" fmla="*/ 1 h 7"/>
                  <a:gd name="T24" fmla="*/ 5 w 11"/>
                  <a:gd name="T25" fmla="*/ 0 h 7"/>
                  <a:gd name="T26" fmla="*/ 4 w 11"/>
                  <a:gd name="T27" fmla="*/ 0 h 7"/>
                  <a:gd name="T28" fmla="*/ 4 w 11"/>
                  <a:gd name="T29" fmla="*/ 2 h 7"/>
                  <a:gd name="T30" fmla="*/ 3 w 11"/>
                  <a:gd name="T31" fmla="*/ 3 h 7"/>
                  <a:gd name="T32" fmla="*/ 2 w 11"/>
                  <a:gd name="T33" fmla="*/ 3 h 7"/>
                  <a:gd name="T34" fmla="*/ 1 w 11"/>
                  <a:gd name="T35" fmla="*/ 5 h 7"/>
                  <a:gd name="T36" fmla="*/ 0 w 11"/>
                  <a:gd name="T3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7">
                    <a:moveTo>
                      <a:pt x="0" y="6"/>
                    </a:moveTo>
                    <a:cubicBezTo>
                      <a:pt x="1" y="6"/>
                      <a:pt x="1" y="6"/>
                      <a:pt x="1" y="6"/>
                    </a:cubicBezTo>
                    <a:cubicBezTo>
                      <a:pt x="1" y="6"/>
                      <a:pt x="2" y="7"/>
                      <a:pt x="3" y="7"/>
                    </a:cubicBezTo>
                    <a:cubicBezTo>
                      <a:pt x="3" y="7"/>
                      <a:pt x="4" y="7"/>
                      <a:pt x="4" y="7"/>
                    </a:cubicBezTo>
                    <a:cubicBezTo>
                      <a:pt x="4" y="6"/>
                      <a:pt x="4" y="6"/>
                      <a:pt x="4" y="6"/>
                    </a:cubicBezTo>
                    <a:cubicBezTo>
                      <a:pt x="5" y="4"/>
                      <a:pt x="5" y="4"/>
                      <a:pt x="5" y="4"/>
                    </a:cubicBezTo>
                    <a:cubicBezTo>
                      <a:pt x="7" y="3"/>
                      <a:pt x="7" y="3"/>
                      <a:pt x="7" y="3"/>
                    </a:cubicBezTo>
                    <a:cubicBezTo>
                      <a:pt x="7" y="3"/>
                      <a:pt x="10" y="4"/>
                      <a:pt x="10" y="4"/>
                    </a:cubicBezTo>
                    <a:cubicBezTo>
                      <a:pt x="10" y="4"/>
                      <a:pt x="11" y="3"/>
                      <a:pt x="11" y="3"/>
                    </a:cubicBezTo>
                    <a:cubicBezTo>
                      <a:pt x="11" y="2"/>
                      <a:pt x="11" y="2"/>
                      <a:pt x="11" y="2"/>
                    </a:cubicBezTo>
                    <a:cubicBezTo>
                      <a:pt x="9" y="1"/>
                      <a:pt x="9" y="1"/>
                      <a:pt x="9" y="1"/>
                    </a:cubicBezTo>
                    <a:cubicBezTo>
                      <a:pt x="8" y="1"/>
                      <a:pt x="8" y="1"/>
                      <a:pt x="8" y="1"/>
                    </a:cubicBezTo>
                    <a:cubicBezTo>
                      <a:pt x="8" y="1"/>
                      <a:pt x="6" y="0"/>
                      <a:pt x="5" y="0"/>
                    </a:cubicBezTo>
                    <a:cubicBezTo>
                      <a:pt x="5" y="0"/>
                      <a:pt x="4" y="0"/>
                      <a:pt x="4" y="0"/>
                    </a:cubicBezTo>
                    <a:cubicBezTo>
                      <a:pt x="4" y="0"/>
                      <a:pt x="4" y="1"/>
                      <a:pt x="4" y="2"/>
                    </a:cubicBezTo>
                    <a:cubicBezTo>
                      <a:pt x="4" y="3"/>
                      <a:pt x="3" y="3"/>
                      <a:pt x="3" y="3"/>
                    </a:cubicBezTo>
                    <a:cubicBezTo>
                      <a:pt x="2" y="3"/>
                      <a:pt x="2" y="3"/>
                      <a:pt x="2" y="3"/>
                    </a:cubicBezTo>
                    <a:cubicBezTo>
                      <a:pt x="1" y="5"/>
                      <a:pt x="1" y="5"/>
                      <a:pt x="1" y="5"/>
                    </a:cubicBezTo>
                    <a:lnTo>
                      <a:pt x="0" y="6"/>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3" name="Freeform 37"/>
              <p:cNvSpPr>
                <a:spLocks/>
              </p:cNvSpPr>
              <p:nvPr/>
            </p:nvSpPr>
            <p:spPr bwMode="auto">
              <a:xfrm>
                <a:off x="2700" y="1745"/>
                <a:ext cx="4" cy="10"/>
              </a:xfrm>
              <a:custGeom>
                <a:avLst/>
                <a:gdLst>
                  <a:gd name="T0" fmla="*/ 0 w 2"/>
                  <a:gd name="T1" fmla="*/ 3 h 5"/>
                  <a:gd name="T2" fmla="*/ 1 w 2"/>
                  <a:gd name="T3" fmla="*/ 4 h 5"/>
                  <a:gd name="T4" fmla="*/ 2 w 2"/>
                  <a:gd name="T5" fmla="*/ 5 h 5"/>
                  <a:gd name="T6" fmla="*/ 2 w 2"/>
                  <a:gd name="T7" fmla="*/ 4 h 5"/>
                  <a:gd name="T8" fmla="*/ 2 w 2"/>
                  <a:gd name="T9" fmla="*/ 2 h 5"/>
                  <a:gd name="T10" fmla="*/ 2 w 2"/>
                  <a:gd name="T11" fmla="*/ 1 h 5"/>
                  <a:gd name="T12" fmla="*/ 2 w 2"/>
                  <a:gd name="T13" fmla="*/ 0 h 5"/>
                  <a:gd name="T14" fmla="*/ 1 w 2"/>
                  <a:gd name="T15" fmla="*/ 1 h 5"/>
                  <a:gd name="T16" fmla="*/ 1 w 2"/>
                  <a:gd name="T17" fmla="*/ 1 h 5"/>
                  <a:gd name="T18" fmla="*/ 1 w 2"/>
                  <a:gd name="T19" fmla="*/ 2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1" y="3"/>
                      <a:pt x="1" y="4"/>
                      <a:pt x="1" y="4"/>
                    </a:cubicBezTo>
                    <a:cubicBezTo>
                      <a:pt x="2" y="5"/>
                      <a:pt x="2" y="5"/>
                      <a:pt x="2" y="5"/>
                    </a:cubicBezTo>
                    <a:cubicBezTo>
                      <a:pt x="2" y="5"/>
                      <a:pt x="2" y="4"/>
                      <a:pt x="2" y="4"/>
                    </a:cubicBezTo>
                    <a:cubicBezTo>
                      <a:pt x="2" y="3"/>
                      <a:pt x="2" y="2"/>
                      <a:pt x="2" y="2"/>
                    </a:cubicBezTo>
                    <a:cubicBezTo>
                      <a:pt x="2" y="2"/>
                      <a:pt x="2" y="1"/>
                      <a:pt x="2" y="1"/>
                    </a:cubicBezTo>
                    <a:cubicBezTo>
                      <a:pt x="2" y="1"/>
                      <a:pt x="2" y="0"/>
                      <a:pt x="2" y="0"/>
                    </a:cubicBezTo>
                    <a:cubicBezTo>
                      <a:pt x="2" y="0"/>
                      <a:pt x="1" y="1"/>
                      <a:pt x="1" y="1"/>
                    </a:cubicBezTo>
                    <a:cubicBezTo>
                      <a:pt x="1" y="1"/>
                      <a:pt x="1" y="1"/>
                      <a:pt x="1" y="1"/>
                    </a:cubicBezTo>
                    <a:cubicBezTo>
                      <a:pt x="1" y="1"/>
                      <a:pt x="1" y="2"/>
                      <a:pt x="1" y="2"/>
                    </a:cubicBezTo>
                    <a:cubicBezTo>
                      <a:pt x="1" y="3"/>
                      <a:pt x="0" y="3"/>
                      <a:pt x="0" y="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4" name="Freeform 38"/>
              <p:cNvSpPr>
                <a:spLocks/>
              </p:cNvSpPr>
              <p:nvPr/>
            </p:nvSpPr>
            <p:spPr bwMode="auto">
              <a:xfrm>
                <a:off x="2674" y="1753"/>
                <a:ext cx="60" cy="56"/>
              </a:xfrm>
              <a:custGeom>
                <a:avLst/>
                <a:gdLst>
                  <a:gd name="T0" fmla="*/ 13 w 30"/>
                  <a:gd name="T1" fmla="*/ 4 h 28"/>
                  <a:gd name="T2" fmla="*/ 11 w 30"/>
                  <a:gd name="T3" fmla="*/ 5 h 28"/>
                  <a:gd name="T4" fmla="*/ 8 w 30"/>
                  <a:gd name="T5" fmla="*/ 6 h 28"/>
                  <a:gd name="T6" fmla="*/ 6 w 30"/>
                  <a:gd name="T7" fmla="*/ 7 h 28"/>
                  <a:gd name="T8" fmla="*/ 2 w 30"/>
                  <a:gd name="T9" fmla="*/ 7 h 28"/>
                  <a:gd name="T10" fmla="*/ 0 w 30"/>
                  <a:gd name="T11" fmla="*/ 8 h 28"/>
                  <a:gd name="T12" fmla="*/ 0 w 30"/>
                  <a:gd name="T13" fmla="*/ 9 h 28"/>
                  <a:gd name="T14" fmla="*/ 1 w 30"/>
                  <a:gd name="T15" fmla="*/ 10 h 28"/>
                  <a:gd name="T16" fmla="*/ 2 w 30"/>
                  <a:gd name="T17" fmla="*/ 11 h 28"/>
                  <a:gd name="T18" fmla="*/ 3 w 30"/>
                  <a:gd name="T19" fmla="*/ 11 h 28"/>
                  <a:gd name="T20" fmla="*/ 3 w 30"/>
                  <a:gd name="T21" fmla="*/ 13 h 28"/>
                  <a:gd name="T22" fmla="*/ 3 w 30"/>
                  <a:gd name="T23" fmla="*/ 14 h 28"/>
                  <a:gd name="T24" fmla="*/ 5 w 30"/>
                  <a:gd name="T25" fmla="*/ 17 h 28"/>
                  <a:gd name="T26" fmla="*/ 5 w 30"/>
                  <a:gd name="T27" fmla="*/ 19 h 28"/>
                  <a:gd name="T28" fmla="*/ 7 w 30"/>
                  <a:gd name="T29" fmla="*/ 21 h 28"/>
                  <a:gd name="T30" fmla="*/ 9 w 30"/>
                  <a:gd name="T31" fmla="*/ 22 h 28"/>
                  <a:gd name="T32" fmla="*/ 10 w 30"/>
                  <a:gd name="T33" fmla="*/ 23 h 28"/>
                  <a:gd name="T34" fmla="*/ 11 w 30"/>
                  <a:gd name="T35" fmla="*/ 24 h 28"/>
                  <a:gd name="T36" fmla="*/ 10 w 30"/>
                  <a:gd name="T37" fmla="*/ 25 h 28"/>
                  <a:gd name="T38" fmla="*/ 11 w 30"/>
                  <a:gd name="T39" fmla="*/ 27 h 28"/>
                  <a:gd name="T40" fmla="*/ 13 w 30"/>
                  <a:gd name="T41" fmla="*/ 27 h 28"/>
                  <a:gd name="T42" fmla="*/ 13 w 30"/>
                  <a:gd name="T43" fmla="*/ 25 h 28"/>
                  <a:gd name="T44" fmla="*/ 17 w 30"/>
                  <a:gd name="T45" fmla="*/ 27 h 28"/>
                  <a:gd name="T46" fmla="*/ 21 w 30"/>
                  <a:gd name="T47" fmla="*/ 28 h 28"/>
                  <a:gd name="T48" fmla="*/ 23 w 30"/>
                  <a:gd name="T49" fmla="*/ 27 h 28"/>
                  <a:gd name="T50" fmla="*/ 26 w 30"/>
                  <a:gd name="T51" fmla="*/ 26 h 28"/>
                  <a:gd name="T52" fmla="*/ 27 w 30"/>
                  <a:gd name="T53" fmla="*/ 25 h 28"/>
                  <a:gd name="T54" fmla="*/ 27 w 30"/>
                  <a:gd name="T55" fmla="*/ 23 h 28"/>
                  <a:gd name="T56" fmla="*/ 28 w 30"/>
                  <a:gd name="T57" fmla="*/ 22 h 28"/>
                  <a:gd name="T58" fmla="*/ 28 w 30"/>
                  <a:gd name="T59" fmla="*/ 20 h 28"/>
                  <a:gd name="T60" fmla="*/ 28 w 30"/>
                  <a:gd name="T61" fmla="*/ 18 h 28"/>
                  <a:gd name="T62" fmla="*/ 28 w 30"/>
                  <a:gd name="T63" fmla="*/ 15 h 28"/>
                  <a:gd name="T64" fmla="*/ 26 w 30"/>
                  <a:gd name="T65" fmla="*/ 13 h 28"/>
                  <a:gd name="T66" fmla="*/ 26 w 30"/>
                  <a:gd name="T67" fmla="*/ 12 h 28"/>
                  <a:gd name="T68" fmla="*/ 26 w 30"/>
                  <a:gd name="T69" fmla="*/ 11 h 28"/>
                  <a:gd name="T70" fmla="*/ 26 w 30"/>
                  <a:gd name="T71" fmla="*/ 10 h 28"/>
                  <a:gd name="T72" fmla="*/ 27 w 30"/>
                  <a:gd name="T73" fmla="*/ 10 h 28"/>
                  <a:gd name="T74" fmla="*/ 28 w 30"/>
                  <a:gd name="T75" fmla="*/ 7 h 28"/>
                  <a:gd name="T76" fmla="*/ 30 w 30"/>
                  <a:gd name="T77" fmla="*/ 5 h 28"/>
                  <a:gd name="T78" fmla="*/ 30 w 30"/>
                  <a:gd name="T79" fmla="*/ 3 h 28"/>
                  <a:gd name="T80" fmla="*/ 26 w 30"/>
                  <a:gd name="T81" fmla="*/ 2 h 28"/>
                  <a:gd name="T82" fmla="*/ 26 w 30"/>
                  <a:gd name="T83" fmla="*/ 2 h 28"/>
                  <a:gd name="T84" fmla="*/ 25 w 30"/>
                  <a:gd name="T85" fmla="*/ 1 h 28"/>
                  <a:gd name="T86" fmla="*/ 23 w 30"/>
                  <a:gd name="T87" fmla="*/ 1 h 28"/>
                  <a:gd name="T88" fmla="*/ 22 w 30"/>
                  <a:gd name="T89" fmla="*/ 0 h 28"/>
                  <a:gd name="T90" fmla="*/ 21 w 30"/>
                  <a:gd name="T91" fmla="*/ 1 h 28"/>
                  <a:gd name="T92" fmla="*/ 19 w 30"/>
                  <a:gd name="T93" fmla="*/ 1 h 28"/>
                  <a:gd name="T94" fmla="*/ 18 w 30"/>
                  <a:gd name="T95" fmla="*/ 2 h 28"/>
                  <a:gd name="T96" fmla="*/ 19 w 30"/>
                  <a:gd name="T97" fmla="*/ 3 h 28"/>
                  <a:gd name="T98" fmla="*/ 20 w 30"/>
                  <a:gd name="T99" fmla="*/ 6 h 28"/>
                  <a:gd name="T100" fmla="*/ 21 w 30"/>
                  <a:gd name="T101" fmla="*/ 7 h 28"/>
                  <a:gd name="T102" fmla="*/ 22 w 30"/>
                  <a:gd name="T103" fmla="*/ 8 h 28"/>
                  <a:gd name="T104" fmla="*/ 20 w 30"/>
                  <a:gd name="T105" fmla="*/ 7 h 28"/>
                  <a:gd name="T106" fmla="*/ 19 w 30"/>
                  <a:gd name="T107" fmla="*/ 5 h 28"/>
                  <a:gd name="T108" fmla="*/ 16 w 30"/>
                  <a:gd name="T109" fmla="*/ 4 h 28"/>
                  <a:gd name="T110" fmla="*/ 15 w 30"/>
                  <a:gd name="T111" fmla="*/ 1 h 28"/>
                  <a:gd name="T112" fmla="*/ 15 w 30"/>
                  <a:gd name="T113" fmla="*/ 1 h 28"/>
                  <a:gd name="T114" fmla="*/ 14 w 30"/>
                  <a:gd name="T115" fmla="*/ 4 h 28"/>
                  <a:gd name="T116" fmla="*/ 13 w 30"/>
                  <a:gd name="T11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28">
                    <a:moveTo>
                      <a:pt x="13" y="4"/>
                    </a:moveTo>
                    <a:cubicBezTo>
                      <a:pt x="11" y="5"/>
                      <a:pt x="11" y="5"/>
                      <a:pt x="11" y="5"/>
                    </a:cubicBezTo>
                    <a:cubicBezTo>
                      <a:pt x="11" y="5"/>
                      <a:pt x="8" y="6"/>
                      <a:pt x="8" y="6"/>
                    </a:cubicBezTo>
                    <a:cubicBezTo>
                      <a:pt x="7" y="6"/>
                      <a:pt x="6" y="7"/>
                      <a:pt x="6" y="7"/>
                    </a:cubicBezTo>
                    <a:cubicBezTo>
                      <a:pt x="2" y="7"/>
                      <a:pt x="2" y="7"/>
                      <a:pt x="2" y="7"/>
                    </a:cubicBezTo>
                    <a:cubicBezTo>
                      <a:pt x="0" y="8"/>
                      <a:pt x="0" y="8"/>
                      <a:pt x="0" y="8"/>
                    </a:cubicBezTo>
                    <a:cubicBezTo>
                      <a:pt x="0" y="9"/>
                      <a:pt x="0" y="9"/>
                      <a:pt x="0" y="9"/>
                    </a:cubicBezTo>
                    <a:cubicBezTo>
                      <a:pt x="1" y="10"/>
                      <a:pt x="1" y="10"/>
                      <a:pt x="1" y="10"/>
                    </a:cubicBezTo>
                    <a:cubicBezTo>
                      <a:pt x="2" y="11"/>
                      <a:pt x="2" y="11"/>
                      <a:pt x="2" y="11"/>
                    </a:cubicBezTo>
                    <a:cubicBezTo>
                      <a:pt x="3" y="11"/>
                      <a:pt x="3" y="11"/>
                      <a:pt x="3" y="11"/>
                    </a:cubicBezTo>
                    <a:cubicBezTo>
                      <a:pt x="3" y="13"/>
                      <a:pt x="3" y="13"/>
                      <a:pt x="3" y="13"/>
                    </a:cubicBezTo>
                    <a:cubicBezTo>
                      <a:pt x="3" y="14"/>
                      <a:pt x="3" y="14"/>
                      <a:pt x="3" y="14"/>
                    </a:cubicBezTo>
                    <a:cubicBezTo>
                      <a:pt x="3" y="14"/>
                      <a:pt x="4" y="15"/>
                      <a:pt x="5" y="17"/>
                    </a:cubicBezTo>
                    <a:cubicBezTo>
                      <a:pt x="5" y="18"/>
                      <a:pt x="5" y="19"/>
                      <a:pt x="5" y="19"/>
                    </a:cubicBezTo>
                    <a:cubicBezTo>
                      <a:pt x="7" y="21"/>
                      <a:pt x="7" y="21"/>
                      <a:pt x="7" y="21"/>
                    </a:cubicBezTo>
                    <a:cubicBezTo>
                      <a:pt x="9" y="22"/>
                      <a:pt x="9" y="22"/>
                      <a:pt x="9" y="22"/>
                    </a:cubicBezTo>
                    <a:cubicBezTo>
                      <a:pt x="9" y="22"/>
                      <a:pt x="10" y="23"/>
                      <a:pt x="10" y="23"/>
                    </a:cubicBezTo>
                    <a:cubicBezTo>
                      <a:pt x="11" y="23"/>
                      <a:pt x="11" y="24"/>
                      <a:pt x="11" y="24"/>
                    </a:cubicBezTo>
                    <a:cubicBezTo>
                      <a:pt x="10" y="25"/>
                      <a:pt x="10" y="25"/>
                      <a:pt x="10" y="25"/>
                    </a:cubicBezTo>
                    <a:cubicBezTo>
                      <a:pt x="11" y="27"/>
                      <a:pt x="11" y="27"/>
                      <a:pt x="11" y="27"/>
                    </a:cubicBezTo>
                    <a:cubicBezTo>
                      <a:pt x="13" y="27"/>
                      <a:pt x="13" y="27"/>
                      <a:pt x="13" y="27"/>
                    </a:cubicBezTo>
                    <a:cubicBezTo>
                      <a:pt x="13" y="25"/>
                      <a:pt x="13" y="25"/>
                      <a:pt x="13" y="25"/>
                    </a:cubicBezTo>
                    <a:cubicBezTo>
                      <a:pt x="17" y="27"/>
                      <a:pt x="17" y="27"/>
                      <a:pt x="17" y="27"/>
                    </a:cubicBezTo>
                    <a:cubicBezTo>
                      <a:pt x="17" y="27"/>
                      <a:pt x="21" y="28"/>
                      <a:pt x="21" y="28"/>
                    </a:cubicBezTo>
                    <a:cubicBezTo>
                      <a:pt x="21" y="28"/>
                      <a:pt x="23" y="27"/>
                      <a:pt x="23" y="27"/>
                    </a:cubicBezTo>
                    <a:cubicBezTo>
                      <a:pt x="23" y="27"/>
                      <a:pt x="26" y="27"/>
                      <a:pt x="26" y="26"/>
                    </a:cubicBezTo>
                    <a:cubicBezTo>
                      <a:pt x="26" y="26"/>
                      <a:pt x="27" y="26"/>
                      <a:pt x="27" y="25"/>
                    </a:cubicBezTo>
                    <a:cubicBezTo>
                      <a:pt x="27" y="25"/>
                      <a:pt x="27" y="24"/>
                      <a:pt x="27" y="23"/>
                    </a:cubicBezTo>
                    <a:cubicBezTo>
                      <a:pt x="27" y="23"/>
                      <a:pt x="28" y="22"/>
                      <a:pt x="28" y="22"/>
                    </a:cubicBezTo>
                    <a:cubicBezTo>
                      <a:pt x="28" y="20"/>
                      <a:pt x="28" y="20"/>
                      <a:pt x="28" y="20"/>
                    </a:cubicBezTo>
                    <a:cubicBezTo>
                      <a:pt x="28" y="18"/>
                      <a:pt x="28" y="18"/>
                      <a:pt x="28" y="18"/>
                    </a:cubicBezTo>
                    <a:cubicBezTo>
                      <a:pt x="28" y="15"/>
                      <a:pt x="28" y="15"/>
                      <a:pt x="28" y="15"/>
                    </a:cubicBezTo>
                    <a:cubicBezTo>
                      <a:pt x="26" y="13"/>
                      <a:pt x="26" y="13"/>
                      <a:pt x="26" y="13"/>
                    </a:cubicBezTo>
                    <a:cubicBezTo>
                      <a:pt x="26" y="12"/>
                      <a:pt x="26" y="12"/>
                      <a:pt x="26" y="12"/>
                    </a:cubicBezTo>
                    <a:cubicBezTo>
                      <a:pt x="26" y="11"/>
                      <a:pt x="26" y="11"/>
                      <a:pt x="26" y="11"/>
                    </a:cubicBezTo>
                    <a:cubicBezTo>
                      <a:pt x="26" y="10"/>
                      <a:pt x="26" y="10"/>
                      <a:pt x="26" y="10"/>
                    </a:cubicBezTo>
                    <a:cubicBezTo>
                      <a:pt x="27" y="10"/>
                      <a:pt x="27" y="10"/>
                      <a:pt x="27" y="10"/>
                    </a:cubicBezTo>
                    <a:cubicBezTo>
                      <a:pt x="28" y="7"/>
                      <a:pt x="28" y="7"/>
                      <a:pt x="28" y="7"/>
                    </a:cubicBezTo>
                    <a:cubicBezTo>
                      <a:pt x="30" y="5"/>
                      <a:pt x="30" y="5"/>
                      <a:pt x="30" y="5"/>
                    </a:cubicBezTo>
                    <a:cubicBezTo>
                      <a:pt x="30" y="3"/>
                      <a:pt x="30" y="3"/>
                      <a:pt x="30" y="3"/>
                    </a:cubicBezTo>
                    <a:cubicBezTo>
                      <a:pt x="30" y="3"/>
                      <a:pt x="28" y="2"/>
                      <a:pt x="26" y="2"/>
                    </a:cubicBezTo>
                    <a:cubicBezTo>
                      <a:pt x="25" y="2"/>
                      <a:pt x="26" y="2"/>
                      <a:pt x="26" y="2"/>
                    </a:cubicBezTo>
                    <a:cubicBezTo>
                      <a:pt x="26" y="1"/>
                      <a:pt x="25" y="1"/>
                      <a:pt x="25" y="1"/>
                    </a:cubicBezTo>
                    <a:cubicBezTo>
                      <a:pt x="25" y="1"/>
                      <a:pt x="23" y="2"/>
                      <a:pt x="23" y="1"/>
                    </a:cubicBezTo>
                    <a:cubicBezTo>
                      <a:pt x="23" y="1"/>
                      <a:pt x="22" y="0"/>
                      <a:pt x="22" y="0"/>
                    </a:cubicBezTo>
                    <a:cubicBezTo>
                      <a:pt x="22" y="0"/>
                      <a:pt x="21" y="1"/>
                      <a:pt x="21" y="1"/>
                    </a:cubicBezTo>
                    <a:cubicBezTo>
                      <a:pt x="20" y="1"/>
                      <a:pt x="19" y="1"/>
                      <a:pt x="19" y="1"/>
                    </a:cubicBezTo>
                    <a:cubicBezTo>
                      <a:pt x="19" y="1"/>
                      <a:pt x="19" y="1"/>
                      <a:pt x="18" y="2"/>
                    </a:cubicBezTo>
                    <a:cubicBezTo>
                      <a:pt x="18" y="2"/>
                      <a:pt x="19" y="3"/>
                      <a:pt x="19" y="3"/>
                    </a:cubicBezTo>
                    <a:cubicBezTo>
                      <a:pt x="19" y="4"/>
                      <a:pt x="20" y="6"/>
                      <a:pt x="20" y="6"/>
                    </a:cubicBezTo>
                    <a:cubicBezTo>
                      <a:pt x="21" y="7"/>
                      <a:pt x="21" y="7"/>
                      <a:pt x="21" y="7"/>
                    </a:cubicBezTo>
                    <a:cubicBezTo>
                      <a:pt x="22" y="8"/>
                      <a:pt x="22" y="8"/>
                      <a:pt x="22" y="8"/>
                    </a:cubicBezTo>
                    <a:cubicBezTo>
                      <a:pt x="20" y="7"/>
                      <a:pt x="20" y="7"/>
                      <a:pt x="20" y="7"/>
                    </a:cubicBezTo>
                    <a:cubicBezTo>
                      <a:pt x="19" y="5"/>
                      <a:pt x="19" y="5"/>
                      <a:pt x="19" y="5"/>
                    </a:cubicBezTo>
                    <a:cubicBezTo>
                      <a:pt x="16" y="4"/>
                      <a:pt x="16" y="4"/>
                      <a:pt x="16" y="4"/>
                    </a:cubicBezTo>
                    <a:cubicBezTo>
                      <a:pt x="16" y="4"/>
                      <a:pt x="15" y="2"/>
                      <a:pt x="15" y="1"/>
                    </a:cubicBezTo>
                    <a:cubicBezTo>
                      <a:pt x="15" y="1"/>
                      <a:pt x="15" y="1"/>
                      <a:pt x="15" y="1"/>
                    </a:cubicBezTo>
                    <a:cubicBezTo>
                      <a:pt x="15" y="1"/>
                      <a:pt x="15" y="3"/>
                      <a:pt x="14" y="4"/>
                    </a:cubicBezTo>
                    <a:cubicBezTo>
                      <a:pt x="13" y="4"/>
                      <a:pt x="13" y="4"/>
                      <a:pt x="13" y="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5" name="Freeform 39"/>
              <p:cNvSpPr>
                <a:spLocks/>
              </p:cNvSpPr>
              <p:nvPr/>
            </p:nvSpPr>
            <p:spPr bwMode="auto">
              <a:xfrm>
                <a:off x="2740" y="1815"/>
                <a:ext cx="45" cy="28"/>
              </a:xfrm>
              <a:custGeom>
                <a:avLst/>
                <a:gdLst>
                  <a:gd name="T0" fmla="*/ 0 w 22"/>
                  <a:gd name="T1" fmla="*/ 6 h 14"/>
                  <a:gd name="T2" fmla="*/ 1 w 22"/>
                  <a:gd name="T3" fmla="*/ 7 h 14"/>
                  <a:gd name="T4" fmla="*/ 1 w 22"/>
                  <a:gd name="T5" fmla="*/ 9 h 14"/>
                  <a:gd name="T6" fmla="*/ 3 w 22"/>
                  <a:gd name="T7" fmla="*/ 10 h 14"/>
                  <a:gd name="T8" fmla="*/ 7 w 22"/>
                  <a:gd name="T9" fmla="*/ 10 h 14"/>
                  <a:gd name="T10" fmla="*/ 7 w 22"/>
                  <a:gd name="T11" fmla="*/ 11 h 14"/>
                  <a:gd name="T12" fmla="*/ 10 w 22"/>
                  <a:gd name="T13" fmla="*/ 12 h 14"/>
                  <a:gd name="T14" fmla="*/ 12 w 22"/>
                  <a:gd name="T15" fmla="*/ 14 h 14"/>
                  <a:gd name="T16" fmla="*/ 14 w 22"/>
                  <a:gd name="T17" fmla="*/ 14 h 14"/>
                  <a:gd name="T18" fmla="*/ 14 w 22"/>
                  <a:gd name="T19" fmla="*/ 13 h 14"/>
                  <a:gd name="T20" fmla="*/ 17 w 22"/>
                  <a:gd name="T21" fmla="*/ 13 h 14"/>
                  <a:gd name="T22" fmla="*/ 19 w 22"/>
                  <a:gd name="T23" fmla="*/ 13 h 14"/>
                  <a:gd name="T24" fmla="*/ 21 w 22"/>
                  <a:gd name="T25" fmla="*/ 13 h 14"/>
                  <a:gd name="T26" fmla="*/ 22 w 22"/>
                  <a:gd name="T27" fmla="*/ 13 h 14"/>
                  <a:gd name="T28" fmla="*/ 22 w 22"/>
                  <a:gd name="T29" fmla="*/ 11 h 14"/>
                  <a:gd name="T30" fmla="*/ 22 w 22"/>
                  <a:gd name="T31" fmla="*/ 11 h 14"/>
                  <a:gd name="T32" fmla="*/ 20 w 22"/>
                  <a:gd name="T33" fmla="*/ 10 h 14"/>
                  <a:gd name="T34" fmla="*/ 21 w 22"/>
                  <a:gd name="T35" fmla="*/ 10 h 14"/>
                  <a:gd name="T36" fmla="*/ 22 w 22"/>
                  <a:gd name="T37" fmla="*/ 9 h 14"/>
                  <a:gd name="T38" fmla="*/ 21 w 22"/>
                  <a:gd name="T39" fmla="*/ 8 h 14"/>
                  <a:gd name="T40" fmla="*/ 20 w 22"/>
                  <a:gd name="T41" fmla="*/ 7 h 14"/>
                  <a:gd name="T42" fmla="*/ 19 w 22"/>
                  <a:gd name="T43" fmla="*/ 4 h 14"/>
                  <a:gd name="T44" fmla="*/ 18 w 22"/>
                  <a:gd name="T45" fmla="*/ 2 h 14"/>
                  <a:gd name="T46" fmla="*/ 17 w 22"/>
                  <a:gd name="T47" fmla="*/ 2 h 14"/>
                  <a:gd name="T48" fmla="*/ 16 w 22"/>
                  <a:gd name="T49" fmla="*/ 3 h 14"/>
                  <a:gd name="T50" fmla="*/ 15 w 22"/>
                  <a:gd name="T51" fmla="*/ 4 h 14"/>
                  <a:gd name="T52" fmla="*/ 14 w 22"/>
                  <a:gd name="T53" fmla="*/ 5 h 14"/>
                  <a:gd name="T54" fmla="*/ 11 w 22"/>
                  <a:gd name="T55" fmla="*/ 3 h 14"/>
                  <a:gd name="T56" fmla="*/ 10 w 22"/>
                  <a:gd name="T57" fmla="*/ 3 h 14"/>
                  <a:gd name="T58" fmla="*/ 8 w 22"/>
                  <a:gd name="T59" fmla="*/ 2 h 14"/>
                  <a:gd name="T60" fmla="*/ 8 w 22"/>
                  <a:gd name="T61" fmla="*/ 1 h 14"/>
                  <a:gd name="T62" fmla="*/ 7 w 22"/>
                  <a:gd name="T63" fmla="*/ 0 h 14"/>
                  <a:gd name="T64" fmla="*/ 4 w 22"/>
                  <a:gd name="T65" fmla="*/ 0 h 14"/>
                  <a:gd name="T66" fmla="*/ 3 w 22"/>
                  <a:gd name="T67" fmla="*/ 1 h 14"/>
                  <a:gd name="T68" fmla="*/ 1 w 22"/>
                  <a:gd name="T69" fmla="*/ 1 h 14"/>
                  <a:gd name="T70" fmla="*/ 1 w 22"/>
                  <a:gd name="T71" fmla="*/ 4 h 14"/>
                  <a:gd name="T72" fmla="*/ 2 w 22"/>
                  <a:gd name="T73" fmla="*/ 5 h 14"/>
                  <a:gd name="T74" fmla="*/ 2 w 22"/>
                  <a:gd name="T75" fmla="*/ 6 h 14"/>
                  <a:gd name="T76" fmla="*/ 1 w 22"/>
                  <a:gd name="T77" fmla="*/ 6 h 14"/>
                  <a:gd name="T78" fmla="*/ 0 w 22"/>
                  <a:gd name="T7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4">
                    <a:moveTo>
                      <a:pt x="0" y="6"/>
                    </a:moveTo>
                    <a:cubicBezTo>
                      <a:pt x="1" y="7"/>
                      <a:pt x="1" y="7"/>
                      <a:pt x="1" y="7"/>
                    </a:cubicBezTo>
                    <a:cubicBezTo>
                      <a:pt x="1" y="7"/>
                      <a:pt x="1" y="8"/>
                      <a:pt x="1" y="9"/>
                    </a:cubicBezTo>
                    <a:cubicBezTo>
                      <a:pt x="2" y="9"/>
                      <a:pt x="3" y="10"/>
                      <a:pt x="3" y="10"/>
                    </a:cubicBezTo>
                    <a:cubicBezTo>
                      <a:pt x="3" y="10"/>
                      <a:pt x="6" y="10"/>
                      <a:pt x="7" y="10"/>
                    </a:cubicBezTo>
                    <a:cubicBezTo>
                      <a:pt x="7" y="10"/>
                      <a:pt x="7" y="11"/>
                      <a:pt x="7" y="11"/>
                    </a:cubicBezTo>
                    <a:cubicBezTo>
                      <a:pt x="7" y="11"/>
                      <a:pt x="9" y="11"/>
                      <a:pt x="10" y="12"/>
                    </a:cubicBezTo>
                    <a:cubicBezTo>
                      <a:pt x="11" y="13"/>
                      <a:pt x="12" y="13"/>
                      <a:pt x="12" y="14"/>
                    </a:cubicBezTo>
                    <a:cubicBezTo>
                      <a:pt x="12" y="14"/>
                      <a:pt x="14" y="14"/>
                      <a:pt x="14" y="14"/>
                    </a:cubicBezTo>
                    <a:cubicBezTo>
                      <a:pt x="14" y="13"/>
                      <a:pt x="14" y="13"/>
                      <a:pt x="14" y="13"/>
                    </a:cubicBezTo>
                    <a:cubicBezTo>
                      <a:pt x="17" y="13"/>
                      <a:pt x="17" y="13"/>
                      <a:pt x="17" y="13"/>
                    </a:cubicBezTo>
                    <a:cubicBezTo>
                      <a:pt x="19" y="13"/>
                      <a:pt x="19" y="13"/>
                      <a:pt x="19" y="13"/>
                    </a:cubicBezTo>
                    <a:cubicBezTo>
                      <a:pt x="21" y="13"/>
                      <a:pt x="21" y="13"/>
                      <a:pt x="21" y="13"/>
                    </a:cubicBezTo>
                    <a:cubicBezTo>
                      <a:pt x="22" y="13"/>
                      <a:pt x="22" y="13"/>
                      <a:pt x="22" y="13"/>
                    </a:cubicBezTo>
                    <a:cubicBezTo>
                      <a:pt x="22" y="11"/>
                      <a:pt x="22" y="11"/>
                      <a:pt x="22" y="11"/>
                    </a:cubicBezTo>
                    <a:cubicBezTo>
                      <a:pt x="22" y="11"/>
                      <a:pt x="22" y="11"/>
                      <a:pt x="22" y="11"/>
                    </a:cubicBezTo>
                    <a:cubicBezTo>
                      <a:pt x="20" y="10"/>
                      <a:pt x="20" y="10"/>
                      <a:pt x="20" y="10"/>
                    </a:cubicBezTo>
                    <a:cubicBezTo>
                      <a:pt x="21" y="10"/>
                      <a:pt x="21" y="10"/>
                      <a:pt x="21" y="10"/>
                    </a:cubicBezTo>
                    <a:cubicBezTo>
                      <a:pt x="22" y="9"/>
                      <a:pt x="22" y="9"/>
                      <a:pt x="22" y="9"/>
                    </a:cubicBezTo>
                    <a:cubicBezTo>
                      <a:pt x="21" y="8"/>
                      <a:pt x="21" y="8"/>
                      <a:pt x="21" y="8"/>
                    </a:cubicBezTo>
                    <a:cubicBezTo>
                      <a:pt x="20" y="7"/>
                      <a:pt x="20" y="7"/>
                      <a:pt x="20" y="7"/>
                    </a:cubicBezTo>
                    <a:cubicBezTo>
                      <a:pt x="19" y="4"/>
                      <a:pt x="19" y="4"/>
                      <a:pt x="19" y="4"/>
                    </a:cubicBezTo>
                    <a:cubicBezTo>
                      <a:pt x="18" y="2"/>
                      <a:pt x="18" y="2"/>
                      <a:pt x="18" y="2"/>
                    </a:cubicBezTo>
                    <a:cubicBezTo>
                      <a:pt x="17" y="2"/>
                      <a:pt x="17" y="2"/>
                      <a:pt x="17" y="2"/>
                    </a:cubicBezTo>
                    <a:cubicBezTo>
                      <a:pt x="16" y="3"/>
                      <a:pt x="16" y="3"/>
                      <a:pt x="16" y="3"/>
                    </a:cubicBezTo>
                    <a:cubicBezTo>
                      <a:pt x="15" y="4"/>
                      <a:pt x="15" y="4"/>
                      <a:pt x="15" y="4"/>
                    </a:cubicBezTo>
                    <a:cubicBezTo>
                      <a:pt x="14" y="5"/>
                      <a:pt x="14" y="5"/>
                      <a:pt x="14" y="5"/>
                    </a:cubicBezTo>
                    <a:cubicBezTo>
                      <a:pt x="14" y="5"/>
                      <a:pt x="12" y="4"/>
                      <a:pt x="11" y="3"/>
                    </a:cubicBezTo>
                    <a:cubicBezTo>
                      <a:pt x="10" y="3"/>
                      <a:pt x="10" y="3"/>
                      <a:pt x="10" y="3"/>
                    </a:cubicBezTo>
                    <a:cubicBezTo>
                      <a:pt x="10" y="3"/>
                      <a:pt x="9" y="2"/>
                      <a:pt x="8" y="2"/>
                    </a:cubicBezTo>
                    <a:cubicBezTo>
                      <a:pt x="8" y="2"/>
                      <a:pt x="8" y="1"/>
                      <a:pt x="8" y="1"/>
                    </a:cubicBezTo>
                    <a:cubicBezTo>
                      <a:pt x="8" y="1"/>
                      <a:pt x="7" y="0"/>
                      <a:pt x="7" y="0"/>
                    </a:cubicBezTo>
                    <a:cubicBezTo>
                      <a:pt x="6" y="0"/>
                      <a:pt x="6" y="0"/>
                      <a:pt x="4" y="0"/>
                    </a:cubicBezTo>
                    <a:cubicBezTo>
                      <a:pt x="3" y="0"/>
                      <a:pt x="3" y="0"/>
                      <a:pt x="3" y="1"/>
                    </a:cubicBezTo>
                    <a:cubicBezTo>
                      <a:pt x="2" y="1"/>
                      <a:pt x="2" y="1"/>
                      <a:pt x="1" y="1"/>
                    </a:cubicBezTo>
                    <a:cubicBezTo>
                      <a:pt x="1" y="2"/>
                      <a:pt x="1" y="4"/>
                      <a:pt x="1" y="4"/>
                    </a:cubicBezTo>
                    <a:cubicBezTo>
                      <a:pt x="2" y="5"/>
                      <a:pt x="2" y="5"/>
                      <a:pt x="2" y="5"/>
                    </a:cubicBezTo>
                    <a:cubicBezTo>
                      <a:pt x="2" y="6"/>
                      <a:pt x="2" y="6"/>
                      <a:pt x="2" y="6"/>
                    </a:cubicBezTo>
                    <a:cubicBezTo>
                      <a:pt x="1" y="6"/>
                      <a:pt x="1" y="6"/>
                      <a:pt x="1" y="6"/>
                    </a:cubicBezTo>
                    <a:lnTo>
                      <a:pt x="0" y="6"/>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6" name="Freeform 40"/>
              <p:cNvSpPr>
                <a:spLocks/>
              </p:cNvSpPr>
              <p:nvPr/>
            </p:nvSpPr>
            <p:spPr bwMode="auto">
              <a:xfrm>
                <a:off x="2712" y="1725"/>
                <a:ext cx="8" cy="22"/>
              </a:xfrm>
              <a:custGeom>
                <a:avLst/>
                <a:gdLst>
                  <a:gd name="T0" fmla="*/ 4 w 4"/>
                  <a:gd name="T1" fmla="*/ 5 h 11"/>
                  <a:gd name="T2" fmla="*/ 3 w 4"/>
                  <a:gd name="T3" fmla="*/ 3 h 11"/>
                  <a:gd name="T4" fmla="*/ 2 w 4"/>
                  <a:gd name="T5" fmla="*/ 0 h 11"/>
                  <a:gd name="T6" fmla="*/ 0 w 4"/>
                  <a:gd name="T7" fmla="*/ 0 h 11"/>
                  <a:gd name="T8" fmla="*/ 0 w 4"/>
                  <a:gd name="T9" fmla="*/ 2 h 11"/>
                  <a:gd name="T10" fmla="*/ 1 w 4"/>
                  <a:gd name="T11" fmla="*/ 3 h 11"/>
                  <a:gd name="T12" fmla="*/ 2 w 4"/>
                  <a:gd name="T13" fmla="*/ 4 h 11"/>
                  <a:gd name="T14" fmla="*/ 2 w 4"/>
                  <a:gd name="T15" fmla="*/ 5 h 11"/>
                  <a:gd name="T16" fmla="*/ 1 w 4"/>
                  <a:gd name="T17" fmla="*/ 6 h 11"/>
                  <a:gd name="T18" fmla="*/ 1 w 4"/>
                  <a:gd name="T19" fmla="*/ 8 h 11"/>
                  <a:gd name="T20" fmla="*/ 1 w 4"/>
                  <a:gd name="T21" fmla="*/ 9 h 11"/>
                  <a:gd name="T22" fmla="*/ 1 w 4"/>
                  <a:gd name="T23" fmla="*/ 11 h 11"/>
                  <a:gd name="T24" fmla="*/ 3 w 4"/>
                  <a:gd name="T25" fmla="*/ 11 h 11"/>
                  <a:gd name="T26" fmla="*/ 4 w 4"/>
                  <a:gd name="T27" fmla="*/ 9 h 11"/>
                  <a:gd name="T28" fmla="*/ 4 w 4"/>
                  <a:gd name="T29" fmla="*/ 8 h 11"/>
                  <a:gd name="T30" fmla="*/ 4 w 4"/>
                  <a:gd name="T31" fmla="*/ 7 h 11"/>
                  <a:gd name="T32" fmla="*/ 4 w 4"/>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1">
                    <a:moveTo>
                      <a:pt x="4" y="5"/>
                    </a:moveTo>
                    <a:cubicBezTo>
                      <a:pt x="3" y="3"/>
                      <a:pt x="3" y="3"/>
                      <a:pt x="3" y="3"/>
                    </a:cubicBezTo>
                    <a:cubicBezTo>
                      <a:pt x="2" y="0"/>
                      <a:pt x="2" y="0"/>
                      <a:pt x="2" y="0"/>
                    </a:cubicBezTo>
                    <a:cubicBezTo>
                      <a:pt x="0" y="0"/>
                      <a:pt x="0" y="0"/>
                      <a:pt x="0" y="0"/>
                    </a:cubicBezTo>
                    <a:cubicBezTo>
                      <a:pt x="0" y="0"/>
                      <a:pt x="0" y="2"/>
                      <a:pt x="0" y="2"/>
                    </a:cubicBezTo>
                    <a:cubicBezTo>
                      <a:pt x="1" y="2"/>
                      <a:pt x="1" y="3"/>
                      <a:pt x="1" y="3"/>
                    </a:cubicBezTo>
                    <a:cubicBezTo>
                      <a:pt x="2" y="4"/>
                      <a:pt x="2" y="4"/>
                      <a:pt x="2" y="4"/>
                    </a:cubicBezTo>
                    <a:cubicBezTo>
                      <a:pt x="2" y="5"/>
                      <a:pt x="2" y="5"/>
                      <a:pt x="2" y="5"/>
                    </a:cubicBezTo>
                    <a:cubicBezTo>
                      <a:pt x="1" y="6"/>
                      <a:pt x="1" y="6"/>
                      <a:pt x="1" y="6"/>
                    </a:cubicBezTo>
                    <a:cubicBezTo>
                      <a:pt x="1" y="8"/>
                      <a:pt x="1" y="8"/>
                      <a:pt x="1" y="8"/>
                    </a:cubicBezTo>
                    <a:cubicBezTo>
                      <a:pt x="1" y="9"/>
                      <a:pt x="1" y="9"/>
                      <a:pt x="1" y="9"/>
                    </a:cubicBezTo>
                    <a:cubicBezTo>
                      <a:pt x="1" y="11"/>
                      <a:pt x="1" y="11"/>
                      <a:pt x="1" y="11"/>
                    </a:cubicBezTo>
                    <a:cubicBezTo>
                      <a:pt x="3" y="11"/>
                      <a:pt x="3" y="11"/>
                      <a:pt x="3" y="11"/>
                    </a:cubicBezTo>
                    <a:cubicBezTo>
                      <a:pt x="4" y="9"/>
                      <a:pt x="4" y="9"/>
                      <a:pt x="4" y="9"/>
                    </a:cubicBezTo>
                    <a:cubicBezTo>
                      <a:pt x="4" y="9"/>
                      <a:pt x="4" y="8"/>
                      <a:pt x="4" y="8"/>
                    </a:cubicBezTo>
                    <a:cubicBezTo>
                      <a:pt x="4" y="7"/>
                      <a:pt x="4" y="7"/>
                      <a:pt x="4" y="7"/>
                    </a:cubicBezTo>
                    <a:cubicBezTo>
                      <a:pt x="4" y="5"/>
                      <a:pt x="4" y="5"/>
                      <a:pt x="4" y="5"/>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7" name="Freeform 41"/>
              <p:cNvSpPr>
                <a:spLocks/>
              </p:cNvSpPr>
              <p:nvPr/>
            </p:nvSpPr>
            <p:spPr bwMode="auto">
              <a:xfrm>
                <a:off x="2674" y="1805"/>
                <a:ext cx="20" cy="18"/>
              </a:xfrm>
              <a:custGeom>
                <a:avLst/>
                <a:gdLst>
                  <a:gd name="T0" fmla="*/ 0 w 10"/>
                  <a:gd name="T1" fmla="*/ 3 h 9"/>
                  <a:gd name="T2" fmla="*/ 1 w 10"/>
                  <a:gd name="T3" fmla="*/ 3 h 9"/>
                  <a:gd name="T4" fmla="*/ 3 w 10"/>
                  <a:gd name="T5" fmla="*/ 4 h 9"/>
                  <a:gd name="T6" fmla="*/ 4 w 10"/>
                  <a:gd name="T7" fmla="*/ 5 h 9"/>
                  <a:gd name="T8" fmla="*/ 3 w 10"/>
                  <a:gd name="T9" fmla="*/ 6 h 9"/>
                  <a:gd name="T10" fmla="*/ 5 w 10"/>
                  <a:gd name="T11" fmla="*/ 8 h 9"/>
                  <a:gd name="T12" fmla="*/ 5 w 10"/>
                  <a:gd name="T13" fmla="*/ 8 h 9"/>
                  <a:gd name="T14" fmla="*/ 7 w 10"/>
                  <a:gd name="T15" fmla="*/ 9 h 9"/>
                  <a:gd name="T16" fmla="*/ 9 w 10"/>
                  <a:gd name="T17" fmla="*/ 9 h 9"/>
                  <a:gd name="T18" fmla="*/ 10 w 10"/>
                  <a:gd name="T19" fmla="*/ 8 h 9"/>
                  <a:gd name="T20" fmla="*/ 10 w 10"/>
                  <a:gd name="T21" fmla="*/ 7 h 9"/>
                  <a:gd name="T22" fmla="*/ 9 w 10"/>
                  <a:gd name="T23" fmla="*/ 5 h 9"/>
                  <a:gd name="T24" fmla="*/ 8 w 10"/>
                  <a:gd name="T25" fmla="*/ 3 h 9"/>
                  <a:gd name="T26" fmla="*/ 5 w 10"/>
                  <a:gd name="T27" fmla="*/ 3 h 9"/>
                  <a:gd name="T28" fmla="*/ 3 w 10"/>
                  <a:gd name="T29" fmla="*/ 1 h 9"/>
                  <a:gd name="T30" fmla="*/ 1 w 10"/>
                  <a:gd name="T31" fmla="*/ 0 h 9"/>
                  <a:gd name="T32" fmla="*/ 0 w 10"/>
                  <a:gd name="T33" fmla="*/ 1 h 9"/>
                  <a:gd name="T34" fmla="*/ 0 w 10"/>
                  <a:gd name="T3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0" y="3"/>
                    </a:moveTo>
                    <a:cubicBezTo>
                      <a:pt x="1" y="3"/>
                      <a:pt x="1" y="3"/>
                      <a:pt x="1" y="3"/>
                    </a:cubicBezTo>
                    <a:cubicBezTo>
                      <a:pt x="3" y="4"/>
                      <a:pt x="3" y="4"/>
                      <a:pt x="3" y="4"/>
                    </a:cubicBezTo>
                    <a:cubicBezTo>
                      <a:pt x="4" y="5"/>
                      <a:pt x="4" y="5"/>
                      <a:pt x="4" y="5"/>
                    </a:cubicBezTo>
                    <a:cubicBezTo>
                      <a:pt x="3" y="6"/>
                      <a:pt x="3" y="6"/>
                      <a:pt x="3" y="6"/>
                    </a:cubicBezTo>
                    <a:cubicBezTo>
                      <a:pt x="5" y="8"/>
                      <a:pt x="5" y="8"/>
                      <a:pt x="5" y="8"/>
                    </a:cubicBezTo>
                    <a:cubicBezTo>
                      <a:pt x="5" y="8"/>
                      <a:pt x="5" y="8"/>
                      <a:pt x="5" y="8"/>
                    </a:cubicBezTo>
                    <a:cubicBezTo>
                      <a:pt x="5" y="8"/>
                      <a:pt x="6" y="8"/>
                      <a:pt x="7" y="9"/>
                    </a:cubicBezTo>
                    <a:cubicBezTo>
                      <a:pt x="7" y="9"/>
                      <a:pt x="8" y="9"/>
                      <a:pt x="9" y="9"/>
                    </a:cubicBezTo>
                    <a:cubicBezTo>
                      <a:pt x="10" y="9"/>
                      <a:pt x="10" y="9"/>
                      <a:pt x="10" y="8"/>
                    </a:cubicBezTo>
                    <a:cubicBezTo>
                      <a:pt x="10" y="8"/>
                      <a:pt x="10" y="7"/>
                      <a:pt x="10" y="7"/>
                    </a:cubicBezTo>
                    <a:cubicBezTo>
                      <a:pt x="9" y="5"/>
                      <a:pt x="9" y="5"/>
                      <a:pt x="9" y="5"/>
                    </a:cubicBezTo>
                    <a:cubicBezTo>
                      <a:pt x="8" y="3"/>
                      <a:pt x="8" y="3"/>
                      <a:pt x="8" y="3"/>
                    </a:cubicBezTo>
                    <a:cubicBezTo>
                      <a:pt x="5" y="3"/>
                      <a:pt x="5" y="3"/>
                      <a:pt x="5" y="3"/>
                    </a:cubicBezTo>
                    <a:cubicBezTo>
                      <a:pt x="3" y="1"/>
                      <a:pt x="3" y="1"/>
                      <a:pt x="3" y="1"/>
                    </a:cubicBezTo>
                    <a:cubicBezTo>
                      <a:pt x="1" y="0"/>
                      <a:pt x="1" y="0"/>
                      <a:pt x="1" y="0"/>
                    </a:cubicBezTo>
                    <a:cubicBezTo>
                      <a:pt x="0" y="1"/>
                      <a:pt x="0" y="1"/>
                      <a:pt x="0" y="1"/>
                    </a:cubicBezTo>
                    <a:lnTo>
                      <a:pt x="0" y="3"/>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8" name="Freeform 42"/>
              <p:cNvSpPr>
                <a:spLocks/>
              </p:cNvSpPr>
              <p:nvPr/>
            </p:nvSpPr>
            <p:spPr bwMode="auto">
              <a:xfrm>
                <a:off x="2606" y="1795"/>
                <a:ext cx="14" cy="18"/>
              </a:xfrm>
              <a:custGeom>
                <a:avLst/>
                <a:gdLst>
                  <a:gd name="T0" fmla="*/ 7 w 7"/>
                  <a:gd name="T1" fmla="*/ 6 h 9"/>
                  <a:gd name="T2" fmla="*/ 7 w 7"/>
                  <a:gd name="T3" fmla="*/ 4 h 9"/>
                  <a:gd name="T4" fmla="*/ 7 w 7"/>
                  <a:gd name="T5" fmla="*/ 3 h 9"/>
                  <a:gd name="T6" fmla="*/ 7 w 7"/>
                  <a:gd name="T7" fmla="*/ 1 h 9"/>
                  <a:gd name="T8" fmla="*/ 5 w 7"/>
                  <a:gd name="T9" fmla="*/ 1 h 9"/>
                  <a:gd name="T10" fmla="*/ 4 w 7"/>
                  <a:gd name="T11" fmla="*/ 2 h 9"/>
                  <a:gd name="T12" fmla="*/ 4 w 7"/>
                  <a:gd name="T13" fmla="*/ 4 h 9"/>
                  <a:gd name="T14" fmla="*/ 3 w 7"/>
                  <a:gd name="T15" fmla="*/ 5 h 9"/>
                  <a:gd name="T16" fmla="*/ 2 w 7"/>
                  <a:gd name="T17" fmla="*/ 7 h 9"/>
                  <a:gd name="T18" fmla="*/ 1 w 7"/>
                  <a:gd name="T19" fmla="*/ 8 h 9"/>
                  <a:gd name="T20" fmla="*/ 1 w 7"/>
                  <a:gd name="T21" fmla="*/ 9 h 9"/>
                  <a:gd name="T22" fmla="*/ 3 w 7"/>
                  <a:gd name="T23" fmla="*/ 8 h 9"/>
                  <a:gd name="T24" fmla="*/ 4 w 7"/>
                  <a:gd name="T25" fmla="*/ 7 h 9"/>
                  <a:gd name="T26" fmla="*/ 5 w 7"/>
                  <a:gd name="T27" fmla="*/ 6 h 9"/>
                  <a:gd name="T28" fmla="*/ 7 w 7"/>
                  <a:gd name="T2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9">
                    <a:moveTo>
                      <a:pt x="7" y="6"/>
                    </a:moveTo>
                    <a:cubicBezTo>
                      <a:pt x="7" y="5"/>
                      <a:pt x="7" y="4"/>
                      <a:pt x="7" y="4"/>
                    </a:cubicBezTo>
                    <a:cubicBezTo>
                      <a:pt x="7" y="3"/>
                      <a:pt x="7" y="3"/>
                      <a:pt x="7" y="3"/>
                    </a:cubicBezTo>
                    <a:cubicBezTo>
                      <a:pt x="7" y="1"/>
                      <a:pt x="7" y="1"/>
                      <a:pt x="7" y="1"/>
                    </a:cubicBezTo>
                    <a:cubicBezTo>
                      <a:pt x="7" y="1"/>
                      <a:pt x="5" y="0"/>
                      <a:pt x="5" y="1"/>
                    </a:cubicBezTo>
                    <a:cubicBezTo>
                      <a:pt x="5" y="1"/>
                      <a:pt x="4" y="2"/>
                      <a:pt x="4" y="2"/>
                    </a:cubicBezTo>
                    <a:cubicBezTo>
                      <a:pt x="4" y="4"/>
                      <a:pt x="4" y="4"/>
                      <a:pt x="4" y="4"/>
                    </a:cubicBezTo>
                    <a:cubicBezTo>
                      <a:pt x="3" y="5"/>
                      <a:pt x="3" y="5"/>
                      <a:pt x="3" y="5"/>
                    </a:cubicBezTo>
                    <a:cubicBezTo>
                      <a:pt x="2" y="7"/>
                      <a:pt x="2" y="7"/>
                      <a:pt x="2" y="7"/>
                    </a:cubicBezTo>
                    <a:cubicBezTo>
                      <a:pt x="1" y="8"/>
                      <a:pt x="1" y="8"/>
                      <a:pt x="1" y="8"/>
                    </a:cubicBezTo>
                    <a:cubicBezTo>
                      <a:pt x="1" y="8"/>
                      <a:pt x="0" y="8"/>
                      <a:pt x="1" y="9"/>
                    </a:cubicBezTo>
                    <a:cubicBezTo>
                      <a:pt x="2" y="9"/>
                      <a:pt x="3" y="9"/>
                      <a:pt x="3" y="8"/>
                    </a:cubicBezTo>
                    <a:cubicBezTo>
                      <a:pt x="3" y="8"/>
                      <a:pt x="4" y="7"/>
                      <a:pt x="4" y="7"/>
                    </a:cubicBezTo>
                    <a:cubicBezTo>
                      <a:pt x="4" y="7"/>
                      <a:pt x="4" y="6"/>
                      <a:pt x="5" y="6"/>
                    </a:cubicBezTo>
                    <a:cubicBezTo>
                      <a:pt x="5" y="6"/>
                      <a:pt x="6" y="6"/>
                      <a:pt x="7" y="6"/>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9" name="Freeform 43"/>
              <p:cNvSpPr>
                <a:spLocks/>
              </p:cNvSpPr>
              <p:nvPr/>
            </p:nvSpPr>
            <p:spPr bwMode="auto">
              <a:xfrm>
                <a:off x="2801" y="1803"/>
                <a:ext cx="4" cy="4"/>
              </a:xfrm>
              <a:custGeom>
                <a:avLst/>
                <a:gdLst>
                  <a:gd name="T0" fmla="*/ 2 w 2"/>
                  <a:gd name="T1" fmla="*/ 0 h 2"/>
                  <a:gd name="T2" fmla="*/ 1 w 2"/>
                  <a:gd name="T3" fmla="*/ 0 h 2"/>
                  <a:gd name="T4" fmla="*/ 0 w 2"/>
                  <a:gd name="T5" fmla="*/ 1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1" y="0"/>
                      <a:pt x="1" y="0"/>
                    </a:cubicBezTo>
                    <a:cubicBezTo>
                      <a:pt x="1" y="0"/>
                      <a:pt x="0" y="1"/>
                      <a:pt x="0" y="1"/>
                    </a:cubicBezTo>
                    <a:cubicBezTo>
                      <a:pt x="1" y="2"/>
                      <a:pt x="1" y="2"/>
                      <a:pt x="1" y="2"/>
                    </a:cubicBezTo>
                    <a:lnTo>
                      <a:pt x="2" y="0"/>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0" name="Freeform 44"/>
              <p:cNvSpPr>
                <a:spLocks/>
              </p:cNvSpPr>
              <p:nvPr/>
            </p:nvSpPr>
            <p:spPr bwMode="auto">
              <a:xfrm>
                <a:off x="2726" y="1608"/>
                <a:ext cx="18" cy="10"/>
              </a:xfrm>
              <a:custGeom>
                <a:avLst/>
                <a:gdLst>
                  <a:gd name="T0" fmla="*/ 2 w 9"/>
                  <a:gd name="T1" fmla="*/ 4 h 5"/>
                  <a:gd name="T2" fmla="*/ 4 w 9"/>
                  <a:gd name="T3" fmla="*/ 5 h 5"/>
                  <a:gd name="T4" fmla="*/ 5 w 9"/>
                  <a:gd name="T5" fmla="*/ 5 h 5"/>
                  <a:gd name="T6" fmla="*/ 6 w 9"/>
                  <a:gd name="T7" fmla="*/ 3 h 5"/>
                  <a:gd name="T8" fmla="*/ 6 w 9"/>
                  <a:gd name="T9" fmla="*/ 2 h 5"/>
                  <a:gd name="T10" fmla="*/ 9 w 9"/>
                  <a:gd name="T11" fmla="*/ 0 h 5"/>
                  <a:gd name="T12" fmla="*/ 7 w 9"/>
                  <a:gd name="T13" fmla="*/ 0 h 5"/>
                  <a:gd name="T14" fmla="*/ 5 w 9"/>
                  <a:gd name="T15" fmla="*/ 0 h 5"/>
                  <a:gd name="T16" fmla="*/ 2 w 9"/>
                  <a:gd name="T17" fmla="*/ 1 h 5"/>
                  <a:gd name="T18" fmla="*/ 1 w 9"/>
                  <a:gd name="T19" fmla="*/ 3 h 5"/>
                  <a:gd name="T20" fmla="*/ 0 w 9"/>
                  <a:gd name="T21" fmla="*/ 3 h 5"/>
                  <a:gd name="T22" fmla="*/ 2 w 9"/>
                  <a:gd name="T23" fmla="*/ 4 h 5"/>
                  <a:gd name="T24" fmla="*/ 2 w 9"/>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2" y="4"/>
                    </a:moveTo>
                    <a:cubicBezTo>
                      <a:pt x="2" y="4"/>
                      <a:pt x="4" y="4"/>
                      <a:pt x="4" y="5"/>
                    </a:cubicBezTo>
                    <a:cubicBezTo>
                      <a:pt x="4" y="5"/>
                      <a:pt x="5" y="5"/>
                      <a:pt x="5" y="5"/>
                    </a:cubicBezTo>
                    <a:cubicBezTo>
                      <a:pt x="5" y="5"/>
                      <a:pt x="6" y="3"/>
                      <a:pt x="6" y="3"/>
                    </a:cubicBezTo>
                    <a:cubicBezTo>
                      <a:pt x="6" y="2"/>
                      <a:pt x="6" y="2"/>
                      <a:pt x="6" y="2"/>
                    </a:cubicBezTo>
                    <a:cubicBezTo>
                      <a:pt x="7" y="2"/>
                      <a:pt x="9" y="0"/>
                      <a:pt x="9" y="0"/>
                    </a:cubicBezTo>
                    <a:cubicBezTo>
                      <a:pt x="9" y="0"/>
                      <a:pt x="7" y="0"/>
                      <a:pt x="7" y="0"/>
                    </a:cubicBezTo>
                    <a:cubicBezTo>
                      <a:pt x="7" y="0"/>
                      <a:pt x="5" y="0"/>
                      <a:pt x="5" y="0"/>
                    </a:cubicBezTo>
                    <a:cubicBezTo>
                      <a:pt x="4" y="0"/>
                      <a:pt x="2" y="1"/>
                      <a:pt x="2" y="1"/>
                    </a:cubicBezTo>
                    <a:cubicBezTo>
                      <a:pt x="1" y="3"/>
                      <a:pt x="1" y="3"/>
                      <a:pt x="1" y="3"/>
                    </a:cubicBezTo>
                    <a:cubicBezTo>
                      <a:pt x="0" y="3"/>
                      <a:pt x="0" y="3"/>
                      <a:pt x="0" y="3"/>
                    </a:cubicBezTo>
                    <a:cubicBezTo>
                      <a:pt x="0" y="3"/>
                      <a:pt x="1" y="4"/>
                      <a:pt x="2" y="4"/>
                    </a:cubicBezTo>
                    <a:cubicBezTo>
                      <a:pt x="2" y="4"/>
                      <a:pt x="2" y="4"/>
                      <a:pt x="2" y="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1" name="Freeform 45"/>
              <p:cNvSpPr>
                <a:spLocks/>
              </p:cNvSpPr>
              <p:nvPr/>
            </p:nvSpPr>
            <p:spPr bwMode="auto">
              <a:xfrm>
                <a:off x="2594" y="1574"/>
                <a:ext cx="140" cy="249"/>
              </a:xfrm>
              <a:custGeom>
                <a:avLst/>
                <a:gdLst>
                  <a:gd name="T0" fmla="*/ 3 w 70"/>
                  <a:gd name="T1" fmla="*/ 95 h 124"/>
                  <a:gd name="T2" fmla="*/ 12 w 70"/>
                  <a:gd name="T3" fmla="*/ 100 h 124"/>
                  <a:gd name="T4" fmla="*/ 14 w 70"/>
                  <a:gd name="T5" fmla="*/ 113 h 124"/>
                  <a:gd name="T6" fmla="*/ 13 w 70"/>
                  <a:gd name="T7" fmla="*/ 121 h 124"/>
                  <a:gd name="T8" fmla="*/ 26 w 70"/>
                  <a:gd name="T9" fmla="*/ 122 h 124"/>
                  <a:gd name="T10" fmla="*/ 36 w 70"/>
                  <a:gd name="T11" fmla="*/ 122 h 124"/>
                  <a:gd name="T12" fmla="*/ 39 w 70"/>
                  <a:gd name="T13" fmla="*/ 118 h 124"/>
                  <a:gd name="T14" fmla="*/ 35 w 70"/>
                  <a:gd name="T15" fmla="*/ 113 h 124"/>
                  <a:gd name="T16" fmla="*/ 40 w 70"/>
                  <a:gd name="T17" fmla="*/ 107 h 124"/>
                  <a:gd name="T18" fmla="*/ 38 w 70"/>
                  <a:gd name="T19" fmla="*/ 98 h 124"/>
                  <a:gd name="T20" fmla="*/ 39 w 70"/>
                  <a:gd name="T21" fmla="*/ 96 h 124"/>
                  <a:gd name="T22" fmla="*/ 40 w 70"/>
                  <a:gd name="T23" fmla="*/ 91 h 124"/>
                  <a:gd name="T24" fmla="*/ 42 w 70"/>
                  <a:gd name="T25" fmla="*/ 89 h 124"/>
                  <a:gd name="T26" fmla="*/ 48 w 70"/>
                  <a:gd name="T27" fmla="*/ 85 h 124"/>
                  <a:gd name="T28" fmla="*/ 48 w 70"/>
                  <a:gd name="T29" fmla="*/ 81 h 124"/>
                  <a:gd name="T30" fmla="*/ 53 w 70"/>
                  <a:gd name="T31" fmla="*/ 78 h 124"/>
                  <a:gd name="T32" fmla="*/ 53 w 70"/>
                  <a:gd name="T33" fmla="*/ 68 h 124"/>
                  <a:gd name="T34" fmla="*/ 59 w 70"/>
                  <a:gd name="T35" fmla="*/ 68 h 124"/>
                  <a:gd name="T36" fmla="*/ 62 w 70"/>
                  <a:gd name="T37" fmla="*/ 65 h 124"/>
                  <a:gd name="T38" fmla="*/ 65 w 70"/>
                  <a:gd name="T39" fmla="*/ 65 h 124"/>
                  <a:gd name="T40" fmla="*/ 68 w 70"/>
                  <a:gd name="T41" fmla="*/ 52 h 124"/>
                  <a:gd name="T42" fmla="*/ 55 w 70"/>
                  <a:gd name="T43" fmla="*/ 48 h 124"/>
                  <a:gd name="T44" fmla="*/ 53 w 70"/>
                  <a:gd name="T45" fmla="*/ 33 h 124"/>
                  <a:gd name="T46" fmla="*/ 58 w 70"/>
                  <a:gd name="T47" fmla="*/ 15 h 124"/>
                  <a:gd name="T48" fmla="*/ 57 w 70"/>
                  <a:gd name="T49" fmla="*/ 4 h 124"/>
                  <a:gd name="T50" fmla="*/ 44 w 70"/>
                  <a:gd name="T51" fmla="*/ 7 h 124"/>
                  <a:gd name="T52" fmla="*/ 30 w 70"/>
                  <a:gd name="T53" fmla="*/ 27 h 124"/>
                  <a:gd name="T54" fmla="*/ 19 w 70"/>
                  <a:gd name="T55" fmla="*/ 26 h 124"/>
                  <a:gd name="T56" fmla="*/ 11 w 70"/>
                  <a:gd name="T57" fmla="*/ 31 h 124"/>
                  <a:gd name="T58" fmla="*/ 4 w 70"/>
                  <a:gd name="T59" fmla="*/ 40 h 124"/>
                  <a:gd name="T60" fmla="*/ 7 w 70"/>
                  <a:gd name="T61" fmla="*/ 47 h 124"/>
                  <a:gd name="T62" fmla="*/ 11 w 70"/>
                  <a:gd name="T63" fmla="*/ 50 h 124"/>
                  <a:gd name="T64" fmla="*/ 11 w 70"/>
                  <a:gd name="T65" fmla="*/ 45 h 124"/>
                  <a:gd name="T66" fmla="*/ 12 w 70"/>
                  <a:gd name="T67" fmla="*/ 40 h 124"/>
                  <a:gd name="T68" fmla="*/ 16 w 70"/>
                  <a:gd name="T69" fmla="*/ 34 h 124"/>
                  <a:gd name="T70" fmla="*/ 22 w 70"/>
                  <a:gd name="T71" fmla="*/ 32 h 124"/>
                  <a:gd name="T72" fmla="*/ 29 w 70"/>
                  <a:gd name="T73" fmla="*/ 32 h 124"/>
                  <a:gd name="T74" fmla="*/ 38 w 70"/>
                  <a:gd name="T75" fmla="*/ 29 h 124"/>
                  <a:gd name="T76" fmla="*/ 38 w 70"/>
                  <a:gd name="T77" fmla="*/ 32 h 124"/>
                  <a:gd name="T78" fmla="*/ 29 w 70"/>
                  <a:gd name="T79" fmla="*/ 32 h 124"/>
                  <a:gd name="T80" fmla="*/ 27 w 70"/>
                  <a:gd name="T81" fmla="*/ 42 h 124"/>
                  <a:gd name="T82" fmla="*/ 31 w 70"/>
                  <a:gd name="T83" fmla="*/ 51 h 124"/>
                  <a:gd name="T84" fmla="*/ 29 w 70"/>
                  <a:gd name="T85" fmla="*/ 48 h 124"/>
                  <a:gd name="T86" fmla="*/ 24 w 70"/>
                  <a:gd name="T87" fmla="*/ 49 h 124"/>
                  <a:gd name="T88" fmla="*/ 26 w 70"/>
                  <a:gd name="T89" fmla="*/ 42 h 124"/>
                  <a:gd name="T90" fmla="*/ 21 w 70"/>
                  <a:gd name="T91" fmla="*/ 46 h 124"/>
                  <a:gd name="T92" fmla="*/ 19 w 70"/>
                  <a:gd name="T93" fmla="*/ 41 h 124"/>
                  <a:gd name="T94" fmla="*/ 18 w 70"/>
                  <a:gd name="T95" fmla="*/ 36 h 124"/>
                  <a:gd name="T96" fmla="*/ 13 w 70"/>
                  <a:gd name="T97" fmla="*/ 45 h 124"/>
                  <a:gd name="T98" fmla="*/ 15 w 70"/>
                  <a:gd name="T99" fmla="*/ 50 h 124"/>
                  <a:gd name="T100" fmla="*/ 14 w 70"/>
                  <a:gd name="T101" fmla="*/ 55 h 124"/>
                  <a:gd name="T102" fmla="*/ 5 w 70"/>
                  <a:gd name="T103" fmla="*/ 49 h 124"/>
                  <a:gd name="T104" fmla="*/ 2 w 70"/>
                  <a:gd name="T105" fmla="*/ 54 h 124"/>
                  <a:gd name="T106" fmla="*/ 2 w 70"/>
                  <a:gd name="T107" fmla="*/ 71 h 124"/>
                  <a:gd name="T108" fmla="*/ 7 w 70"/>
                  <a:gd name="T109" fmla="*/ 81 h 124"/>
                  <a:gd name="T110" fmla="*/ 2 w 70"/>
                  <a:gd name="T111" fmla="*/ 9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124">
                    <a:moveTo>
                      <a:pt x="2" y="90"/>
                    </a:moveTo>
                    <a:cubicBezTo>
                      <a:pt x="1" y="91"/>
                      <a:pt x="0" y="92"/>
                      <a:pt x="0" y="92"/>
                    </a:cubicBezTo>
                    <a:cubicBezTo>
                      <a:pt x="0" y="93"/>
                      <a:pt x="2" y="95"/>
                      <a:pt x="2" y="95"/>
                    </a:cubicBezTo>
                    <a:cubicBezTo>
                      <a:pt x="3" y="96"/>
                      <a:pt x="3" y="96"/>
                      <a:pt x="3" y="96"/>
                    </a:cubicBezTo>
                    <a:cubicBezTo>
                      <a:pt x="3" y="96"/>
                      <a:pt x="3" y="96"/>
                      <a:pt x="3" y="95"/>
                    </a:cubicBezTo>
                    <a:cubicBezTo>
                      <a:pt x="3" y="95"/>
                      <a:pt x="5" y="95"/>
                      <a:pt x="5" y="95"/>
                    </a:cubicBezTo>
                    <a:cubicBezTo>
                      <a:pt x="6" y="96"/>
                      <a:pt x="6" y="96"/>
                      <a:pt x="6" y="96"/>
                    </a:cubicBezTo>
                    <a:cubicBezTo>
                      <a:pt x="5" y="97"/>
                      <a:pt x="5" y="97"/>
                      <a:pt x="5" y="97"/>
                    </a:cubicBezTo>
                    <a:cubicBezTo>
                      <a:pt x="5" y="97"/>
                      <a:pt x="8" y="99"/>
                      <a:pt x="10" y="100"/>
                    </a:cubicBezTo>
                    <a:cubicBezTo>
                      <a:pt x="11" y="100"/>
                      <a:pt x="12" y="100"/>
                      <a:pt x="12" y="100"/>
                    </a:cubicBezTo>
                    <a:cubicBezTo>
                      <a:pt x="13" y="103"/>
                      <a:pt x="13" y="103"/>
                      <a:pt x="13" y="103"/>
                    </a:cubicBezTo>
                    <a:cubicBezTo>
                      <a:pt x="13" y="103"/>
                      <a:pt x="14" y="104"/>
                      <a:pt x="14" y="105"/>
                    </a:cubicBezTo>
                    <a:cubicBezTo>
                      <a:pt x="14" y="106"/>
                      <a:pt x="14" y="109"/>
                      <a:pt x="14" y="109"/>
                    </a:cubicBezTo>
                    <a:cubicBezTo>
                      <a:pt x="14" y="109"/>
                      <a:pt x="14" y="110"/>
                      <a:pt x="14" y="110"/>
                    </a:cubicBezTo>
                    <a:cubicBezTo>
                      <a:pt x="14" y="111"/>
                      <a:pt x="14" y="113"/>
                      <a:pt x="14" y="113"/>
                    </a:cubicBezTo>
                    <a:cubicBezTo>
                      <a:pt x="14" y="115"/>
                      <a:pt x="14" y="115"/>
                      <a:pt x="14" y="115"/>
                    </a:cubicBezTo>
                    <a:cubicBezTo>
                      <a:pt x="14" y="115"/>
                      <a:pt x="13" y="116"/>
                      <a:pt x="13" y="116"/>
                    </a:cubicBezTo>
                    <a:cubicBezTo>
                      <a:pt x="13" y="116"/>
                      <a:pt x="11" y="117"/>
                      <a:pt x="10" y="118"/>
                    </a:cubicBezTo>
                    <a:cubicBezTo>
                      <a:pt x="10" y="118"/>
                      <a:pt x="11" y="120"/>
                      <a:pt x="11" y="120"/>
                    </a:cubicBezTo>
                    <a:cubicBezTo>
                      <a:pt x="13" y="121"/>
                      <a:pt x="13" y="121"/>
                      <a:pt x="13" y="121"/>
                    </a:cubicBezTo>
                    <a:cubicBezTo>
                      <a:pt x="16" y="120"/>
                      <a:pt x="16" y="120"/>
                      <a:pt x="16" y="120"/>
                    </a:cubicBezTo>
                    <a:cubicBezTo>
                      <a:pt x="19" y="120"/>
                      <a:pt x="19" y="120"/>
                      <a:pt x="19" y="120"/>
                    </a:cubicBezTo>
                    <a:cubicBezTo>
                      <a:pt x="19" y="120"/>
                      <a:pt x="19" y="120"/>
                      <a:pt x="19" y="120"/>
                    </a:cubicBezTo>
                    <a:cubicBezTo>
                      <a:pt x="20" y="120"/>
                      <a:pt x="23" y="121"/>
                      <a:pt x="23" y="121"/>
                    </a:cubicBezTo>
                    <a:cubicBezTo>
                      <a:pt x="24" y="122"/>
                      <a:pt x="26" y="122"/>
                      <a:pt x="26" y="122"/>
                    </a:cubicBezTo>
                    <a:cubicBezTo>
                      <a:pt x="26" y="122"/>
                      <a:pt x="26" y="122"/>
                      <a:pt x="26" y="122"/>
                    </a:cubicBezTo>
                    <a:cubicBezTo>
                      <a:pt x="31" y="124"/>
                      <a:pt x="31" y="124"/>
                      <a:pt x="31" y="124"/>
                    </a:cubicBezTo>
                    <a:cubicBezTo>
                      <a:pt x="32" y="124"/>
                      <a:pt x="32" y="124"/>
                      <a:pt x="32" y="124"/>
                    </a:cubicBezTo>
                    <a:cubicBezTo>
                      <a:pt x="32" y="124"/>
                      <a:pt x="33" y="124"/>
                      <a:pt x="34" y="124"/>
                    </a:cubicBezTo>
                    <a:cubicBezTo>
                      <a:pt x="34" y="123"/>
                      <a:pt x="36" y="122"/>
                      <a:pt x="36" y="122"/>
                    </a:cubicBezTo>
                    <a:cubicBezTo>
                      <a:pt x="37" y="121"/>
                      <a:pt x="38" y="121"/>
                      <a:pt x="39" y="121"/>
                    </a:cubicBezTo>
                    <a:cubicBezTo>
                      <a:pt x="40" y="121"/>
                      <a:pt x="40" y="121"/>
                      <a:pt x="40" y="121"/>
                    </a:cubicBezTo>
                    <a:cubicBezTo>
                      <a:pt x="40" y="122"/>
                      <a:pt x="40" y="122"/>
                      <a:pt x="40" y="122"/>
                    </a:cubicBezTo>
                    <a:cubicBezTo>
                      <a:pt x="41" y="120"/>
                      <a:pt x="41" y="120"/>
                      <a:pt x="41" y="120"/>
                    </a:cubicBezTo>
                    <a:cubicBezTo>
                      <a:pt x="39" y="118"/>
                      <a:pt x="39" y="118"/>
                      <a:pt x="39" y="118"/>
                    </a:cubicBezTo>
                    <a:cubicBezTo>
                      <a:pt x="37" y="117"/>
                      <a:pt x="37" y="117"/>
                      <a:pt x="37" y="117"/>
                    </a:cubicBezTo>
                    <a:cubicBezTo>
                      <a:pt x="35" y="117"/>
                      <a:pt x="35" y="117"/>
                      <a:pt x="35" y="117"/>
                    </a:cubicBezTo>
                    <a:cubicBezTo>
                      <a:pt x="35" y="117"/>
                      <a:pt x="36" y="116"/>
                      <a:pt x="36" y="116"/>
                    </a:cubicBezTo>
                    <a:cubicBezTo>
                      <a:pt x="36" y="115"/>
                      <a:pt x="36" y="113"/>
                      <a:pt x="36" y="113"/>
                    </a:cubicBezTo>
                    <a:cubicBezTo>
                      <a:pt x="35" y="113"/>
                      <a:pt x="35" y="113"/>
                      <a:pt x="35" y="113"/>
                    </a:cubicBezTo>
                    <a:cubicBezTo>
                      <a:pt x="35" y="111"/>
                      <a:pt x="35" y="111"/>
                      <a:pt x="35" y="111"/>
                    </a:cubicBezTo>
                    <a:cubicBezTo>
                      <a:pt x="35" y="111"/>
                      <a:pt x="38" y="111"/>
                      <a:pt x="39" y="111"/>
                    </a:cubicBezTo>
                    <a:cubicBezTo>
                      <a:pt x="39" y="111"/>
                      <a:pt x="40" y="110"/>
                      <a:pt x="40" y="110"/>
                    </a:cubicBezTo>
                    <a:cubicBezTo>
                      <a:pt x="40" y="108"/>
                      <a:pt x="40" y="108"/>
                      <a:pt x="40" y="108"/>
                    </a:cubicBezTo>
                    <a:cubicBezTo>
                      <a:pt x="40" y="108"/>
                      <a:pt x="40" y="107"/>
                      <a:pt x="40" y="107"/>
                    </a:cubicBezTo>
                    <a:cubicBezTo>
                      <a:pt x="40" y="107"/>
                      <a:pt x="40" y="107"/>
                      <a:pt x="40" y="107"/>
                    </a:cubicBezTo>
                    <a:cubicBezTo>
                      <a:pt x="40" y="105"/>
                      <a:pt x="40" y="105"/>
                      <a:pt x="40" y="105"/>
                    </a:cubicBezTo>
                    <a:cubicBezTo>
                      <a:pt x="38" y="103"/>
                      <a:pt x="38" y="103"/>
                      <a:pt x="38" y="103"/>
                    </a:cubicBezTo>
                    <a:cubicBezTo>
                      <a:pt x="38" y="103"/>
                      <a:pt x="38" y="101"/>
                      <a:pt x="38" y="100"/>
                    </a:cubicBezTo>
                    <a:cubicBezTo>
                      <a:pt x="38" y="98"/>
                      <a:pt x="38" y="99"/>
                      <a:pt x="38" y="98"/>
                    </a:cubicBezTo>
                    <a:cubicBezTo>
                      <a:pt x="38" y="98"/>
                      <a:pt x="38" y="98"/>
                      <a:pt x="38" y="98"/>
                    </a:cubicBezTo>
                    <a:cubicBezTo>
                      <a:pt x="36" y="98"/>
                      <a:pt x="36" y="98"/>
                      <a:pt x="36" y="98"/>
                    </a:cubicBezTo>
                    <a:cubicBezTo>
                      <a:pt x="36" y="97"/>
                      <a:pt x="36" y="97"/>
                      <a:pt x="36" y="97"/>
                    </a:cubicBezTo>
                    <a:cubicBezTo>
                      <a:pt x="36" y="97"/>
                      <a:pt x="37" y="97"/>
                      <a:pt x="38" y="97"/>
                    </a:cubicBezTo>
                    <a:cubicBezTo>
                      <a:pt x="38" y="97"/>
                      <a:pt x="39" y="96"/>
                      <a:pt x="39" y="96"/>
                    </a:cubicBezTo>
                    <a:cubicBezTo>
                      <a:pt x="41" y="95"/>
                      <a:pt x="41" y="95"/>
                      <a:pt x="41" y="95"/>
                    </a:cubicBezTo>
                    <a:cubicBezTo>
                      <a:pt x="42" y="94"/>
                      <a:pt x="42" y="94"/>
                      <a:pt x="42" y="94"/>
                    </a:cubicBezTo>
                    <a:cubicBezTo>
                      <a:pt x="43" y="93"/>
                      <a:pt x="43" y="93"/>
                      <a:pt x="43" y="93"/>
                    </a:cubicBezTo>
                    <a:cubicBezTo>
                      <a:pt x="41" y="92"/>
                      <a:pt x="41" y="92"/>
                      <a:pt x="41" y="92"/>
                    </a:cubicBezTo>
                    <a:cubicBezTo>
                      <a:pt x="40" y="91"/>
                      <a:pt x="40" y="91"/>
                      <a:pt x="40" y="91"/>
                    </a:cubicBezTo>
                    <a:cubicBezTo>
                      <a:pt x="38" y="89"/>
                      <a:pt x="38" y="89"/>
                      <a:pt x="38" y="89"/>
                    </a:cubicBezTo>
                    <a:cubicBezTo>
                      <a:pt x="39" y="89"/>
                      <a:pt x="39" y="89"/>
                      <a:pt x="39" y="89"/>
                    </a:cubicBezTo>
                    <a:cubicBezTo>
                      <a:pt x="43" y="92"/>
                      <a:pt x="43" y="92"/>
                      <a:pt x="43" y="92"/>
                    </a:cubicBezTo>
                    <a:cubicBezTo>
                      <a:pt x="43" y="92"/>
                      <a:pt x="41" y="90"/>
                      <a:pt x="41" y="90"/>
                    </a:cubicBezTo>
                    <a:cubicBezTo>
                      <a:pt x="41" y="90"/>
                      <a:pt x="42" y="89"/>
                      <a:pt x="42" y="89"/>
                    </a:cubicBezTo>
                    <a:cubicBezTo>
                      <a:pt x="43" y="89"/>
                      <a:pt x="44" y="90"/>
                      <a:pt x="44" y="90"/>
                    </a:cubicBezTo>
                    <a:cubicBezTo>
                      <a:pt x="45" y="89"/>
                      <a:pt x="45" y="89"/>
                      <a:pt x="45" y="89"/>
                    </a:cubicBezTo>
                    <a:cubicBezTo>
                      <a:pt x="47" y="88"/>
                      <a:pt x="47" y="88"/>
                      <a:pt x="47" y="88"/>
                    </a:cubicBezTo>
                    <a:cubicBezTo>
                      <a:pt x="47" y="88"/>
                      <a:pt x="48" y="87"/>
                      <a:pt x="49" y="86"/>
                    </a:cubicBezTo>
                    <a:cubicBezTo>
                      <a:pt x="49" y="85"/>
                      <a:pt x="48" y="85"/>
                      <a:pt x="48" y="85"/>
                    </a:cubicBezTo>
                    <a:cubicBezTo>
                      <a:pt x="48" y="83"/>
                      <a:pt x="48" y="83"/>
                      <a:pt x="48" y="83"/>
                    </a:cubicBezTo>
                    <a:cubicBezTo>
                      <a:pt x="47" y="83"/>
                      <a:pt x="47" y="83"/>
                      <a:pt x="47" y="83"/>
                    </a:cubicBezTo>
                    <a:cubicBezTo>
                      <a:pt x="46" y="82"/>
                      <a:pt x="46" y="82"/>
                      <a:pt x="46" y="82"/>
                    </a:cubicBezTo>
                    <a:cubicBezTo>
                      <a:pt x="46" y="82"/>
                      <a:pt x="46" y="82"/>
                      <a:pt x="47" y="82"/>
                    </a:cubicBezTo>
                    <a:cubicBezTo>
                      <a:pt x="47" y="81"/>
                      <a:pt x="47" y="81"/>
                      <a:pt x="48" y="81"/>
                    </a:cubicBezTo>
                    <a:cubicBezTo>
                      <a:pt x="49" y="81"/>
                      <a:pt x="50" y="82"/>
                      <a:pt x="50" y="82"/>
                    </a:cubicBezTo>
                    <a:cubicBezTo>
                      <a:pt x="50" y="82"/>
                      <a:pt x="51" y="82"/>
                      <a:pt x="51" y="82"/>
                    </a:cubicBezTo>
                    <a:cubicBezTo>
                      <a:pt x="51" y="82"/>
                      <a:pt x="53" y="81"/>
                      <a:pt x="53" y="81"/>
                    </a:cubicBezTo>
                    <a:cubicBezTo>
                      <a:pt x="53" y="80"/>
                      <a:pt x="53" y="80"/>
                      <a:pt x="53" y="79"/>
                    </a:cubicBezTo>
                    <a:cubicBezTo>
                      <a:pt x="54" y="79"/>
                      <a:pt x="53" y="79"/>
                      <a:pt x="53" y="78"/>
                    </a:cubicBezTo>
                    <a:cubicBezTo>
                      <a:pt x="53" y="78"/>
                      <a:pt x="53" y="76"/>
                      <a:pt x="53" y="76"/>
                    </a:cubicBezTo>
                    <a:cubicBezTo>
                      <a:pt x="53" y="75"/>
                      <a:pt x="53" y="75"/>
                      <a:pt x="53" y="74"/>
                    </a:cubicBezTo>
                    <a:cubicBezTo>
                      <a:pt x="53" y="74"/>
                      <a:pt x="54" y="73"/>
                      <a:pt x="54" y="73"/>
                    </a:cubicBezTo>
                    <a:cubicBezTo>
                      <a:pt x="54" y="72"/>
                      <a:pt x="53" y="71"/>
                      <a:pt x="53" y="71"/>
                    </a:cubicBezTo>
                    <a:cubicBezTo>
                      <a:pt x="53" y="68"/>
                      <a:pt x="53" y="68"/>
                      <a:pt x="53" y="68"/>
                    </a:cubicBezTo>
                    <a:cubicBezTo>
                      <a:pt x="53" y="68"/>
                      <a:pt x="54" y="65"/>
                      <a:pt x="55" y="64"/>
                    </a:cubicBezTo>
                    <a:cubicBezTo>
                      <a:pt x="55" y="63"/>
                      <a:pt x="56" y="63"/>
                      <a:pt x="56" y="63"/>
                    </a:cubicBezTo>
                    <a:cubicBezTo>
                      <a:pt x="57" y="64"/>
                      <a:pt x="57" y="64"/>
                      <a:pt x="57" y="64"/>
                    </a:cubicBezTo>
                    <a:cubicBezTo>
                      <a:pt x="56" y="67"/>
                      <a:pt x="56" y="67"/>
                      <a:pt x="56" y="67"/>
                    </a:cubicBezTo>
                    <a:cubicBezTo>
                      <a:pt x="59" y="68"/>
                      <a:pt x="59" y="68"/>
                      <a:pt x="59" y="68"/>
                    </a:cubicBezTo>
                    <a:cubicBezTo>
                      <a:pt x="60" y="71"/>
                      <a:pt x="60" y="71"/>
                      <a:pt x="60" y="71"/>
                    </a:cubicBezTo>
                    <a:cubicBezTo>
                      <a:pt x="60" y="71"/>
                      <a:pt x="60" y="71"/>
                      <a:pt x="61" y="71"/>
                    </a:cubicBezTo>
                    <a:cubicBezTo>
                      <a:pt x="62" y="71"/>
                      <a:pt x="61" y="69"/>
                      <a:pt x="61" y="69"/>
                    </a:cubicBezTo>
                    <a:cubicBezTo>
                      <a:pt x="61" y="67"/>
                      <a:pt x="61" y="67"/>
                      <a:pt x="61" y="67"/>
                    </a:cubicBezTo>
                    <a:cubicBezTo>
                      <a:pt x="61" y="67"/>
                      <a:pt x="61" y="66"/>
                      <a:pt x="62" y="65"/>
                    </a:cubicBezTo>
                    <a:cubicBezTo>
                      <a:pt x="62" y="65"/>
                      <a:pt x="63" y="67"/>
                      <a:pt x="63" y="67"/>
                    </a:cubicBezTo>
                    <a:cubicBezTo>
                      <a:pt x="64" y="69"/>
                      <a:pt x="64" y="69"/>
                      <a:pt x="64" y="69"/>
                    </a:cubicBezTo>
                    <a:cubicBezTo>
                      <a:pt x="65" y="69"/>
                      <a:pt x="65" y="69"/>
                      <a:pt x="65" y="69"/>
                    </a:cubicBezTo>
                    <a:cubicBezTo>
                      <a:pt x="65" y="67"/>
                      <a:pt x="65" y="67"/>
                      <a:pt x="65" y="67"/>
                    </a:cubicBezTo>
                    <a:cubicBezTo>
                      <a:pt x="65" y="65"/>
                      <a:pt x="65" y="65"/>
                      <a:pt x="65" y="65"/>
                    </a:cubicBezTo>
                    <a:cubicBezTo>
                      <a:pt x="68" y="63"/>
                      <a:pt x="68" y="63"/>
                      <a:pt x="68" y="63"/>
                    </a:cubicBezTo>
                    <a:cubicBezTo>
                      <a:pt x="68" y="63"/>
                      <a:pt x="69" y="62"/>
                      <a:pt x="69" y="61"/>
                    </a:cubicBezTo>
                    <a:cubicBezTo>
                      <a:pt x="69" y="60"/>
                      <a:pt x="70" y="58"/>
                      <a:pt x="70" y="58"/>
                    </a:cubicBezTo>
                    <a:cubicBezTo>
                      <a:pt x="70" y="56"/>
                      <a:pt x="70" y="56"/>
                      <a:pt x="70" y="56"/>
                    </a:cubicBezTo>
                    <a:cubicBezTo>
                      <a:pt x="68" y="52"/>
                      <a:pt x="68" y="52"/>
                      <a:pt x="68" y="52"/>
                    </a:cubicBezTo>
                    <a:cubicBezTo>
                      <a:pt x="68" y="52"/>
                      <a:pt x="66" y="52"/>
                      <a:pt x="65" y="52"/>
                    </a:cubicBezTo>
                    <a:cubicBezTo>
                      <a:pt x="64" y="52"/>
                      <a:pt x="62" y="52"/>
                      <a:pt x="61" y="53"/>
                    </a:cubicBezTo>
                    <a:cubicBezTo>
                      <a:pt x="60" y="53"/>
                      <a:pt x="58" y="52"/>
                      <a:pt x="58" y="52"/>
                    </a:cubicBezTo>
                    <a:cubicBezTo>
                      <a:pt x="56" y="51"/>
                      <a:pt x="56" y="51"/>
                      <a:pt x="56" y="51"/>
                    </a:cubicBezTo>
                    <a:cubicBezTo>
                      <a:pt x="55" y="48"/>
                      <a:pt x="55" y="48"/>
                      <a:pt x="55" y="48"/>
                    </a:cubicBezTo>
                    <a:cubicBezTo>
                      <a:pt x="56" y="47"/>
                      <a:pt x="56" y="47"/>
                      <a:pt x="56" y="47"/>
                    </a:cubicBezTo>
                    <a:cubicBezTo>
                      <a:pt x="54" y="44"/>
                      <a:pt x="54" y="44"/>
                      <a:pt x="54" y="44"/>
                    </a:cubicBezTo>
                    <a:cubicBezTo>
                      <a:pt x="54" y="41"/>
                      <a:pt x="54" y="41"/>
                      <a:pt x="54" y="41"/>
                    </a:cubicBezTo>
                    <a:cubicBezTo>
                      <a:pt x="54" y="37"/>
                      <a:pt x="54" y="37"/>
                      <a:pt x="54" y="37"/>
                    </a:cubicBezTo>
                    <a:cubicBezTo>
                      <a:pt x="53" y="33"/>
                      <a:pt x="53" y="33"/>
                      <a:pt x="53" y="33"/>
                    </a:cubicBezTo>
                    <a:cubicBezTo>
                      <a:pt x="56" y="28"/>
                      <a:pt x="56" y="28"/>
                      <a:pt x="56" y="28"/>
                    </a:cubicBezTo>
                    <a:cubicBezTo>
                      <a:pt x="57" y="24"/>
                      <a:pt x="57" y="24"/>
                      <a:pt x="57" y="24"/>
                    </a:cubicBezTo>
                    <a:cubicBezTo>
                      <a:pt x="57" y="24"/>
                      <a:pt x="59" y="22"/>
                      <a:pt x="60" y="21"/>
                    </a:cubicBezTo>
                    <a:cubicBezTo>
                      <a:pt x="61" y="20"/>
                      <a:pt x="59" y="18"/>
                      <a:pt x="59" y="18"/>
                    </a:cubicBezTo>
                    <a:cubicBezTo>
                      <a:pt x="58" y="15"/>
                      <a:pt x="58" y="15"/>
                      <a:pt x="58" y="15"/>
                    </a:cubicBezTo>
                    <a:cubicBezTo>
                      <a:pt x="58" y="11"/>
                      <a:pt x="58" y="11"/>
                      <a:pt x="58" y="11"/>
                    </a:cubicBezTo>
                    <a:cubicBezTo>
                      <a:pt x="58" y="11"/>
                      <a:pt x="58" y="11"/>
                      <a:pt x="58" y="11"/>
                    </a:cubicBezTo>
                    <a:cubicBezTo>
                      <a:pt x="57" y="7"/>
                      <a:pt x="57" y="7"/>
                      <a:pt x="57" y="7"/>
                    </a:cubicBezTo>
                    <a:cubicBezTo>
                      <a:pt x="57" y="6"/>
                      <a:pt x="57" y="6"/>
                      <a:pt x="57" y="6"/>
                    </a:cubicBezTo>
                    <a:cubicBezTo>
                      <a:pt x="57" y="4"/>
                      <a:pt x="57" y="4"/>
                      <a:pt x="57" y="4"/>
                    </a:cubicBezTo>
                    <a:cubicBezTo>
                      <a:pt x="59" y="0"/>
                      <a:pt x="59" y="0"/>
                      <a:pt x="59" y="0"/>
                    </a:cubicBezTo>
                    <a:cubicBezTo>
                      <a:pt x="58" y="0"/>
                      <a:pt x="58" y="0"/>
                      <a:pt x="58" y="0"/>
                    </a:cubicBezTo>
                    <a:cubicBezTo>
                      <a:pt x="58" y="0"/>
                      <a:pt x="54" y="4"/>
                      <a:pt x="53" y="4"/>
                    </a:cubicBezTo>
                    <a:cubicBezTo>
                      <a:pt x="52" y="5"/>
                      <a:pt x="49" y="5"/>
                      <a:pt x="49" y="5"/>
                    </a:cubicBezTo>
                    <a:cubicBezTo>
                      <a:pt x="44" y="7"/>
                      <a:pt x="44" y="7"/>
                      <a:pt x="44" y="7"/>
                    </a:cubicBezTo>
                    <a:cubicBezTo>
                      <a:pt x="42" y="11"/>
                      <a:pt x="42" y="11"/>
                      <a:pt x="42" y="11"/>
                    </a:cubicBezTo>
                    <a:cubicBezTo>
                      <a:pt x="41" y="14"/>
                      <a:pt x="41" y="14"/>
                      <a:pt x="41" y="14"/>
                    </a:cubicBezTo>
                    <a:cubicBezTo>
                      <a:pt x="38" y="19"/>
                      <a:pt x="38" y="19"/>
                      <a:pt x="38" y="19"/>
                    </a:cubicBezTo>
                    <a:cubicBezTo>
                      <a:pt x="35" y="24"/>
                      <a:pt x="35" y="24"/>
                      <a:pt x="35" y="24"/>
                    </a:cubicBezTo>
                    <a:cubicBezTo>
                      <a:pt x="30" y="27"/>
                      <a:pt x="30" y="27"/>
                      <a:pt x="30" y="27"/>
                    </a:cubicBezTo>
                    <a:cubicBezTo>
                      <a:pt x="28" y="26"/>
                      <a:pt x="28" y="26"/>
                      <a:pt x="28" y="26"/>
                    </a:cubicBezTo>
                    <a:cubicBezTo>
                      <a:pt x="26" y="26"/>
                      <a:pt x="26" y="26"/>
                      <a:pt x="26" y="26"/>
                    </a:cubicBezTo>
                    <a:cubicBezTo>
                      <a:pt x="24" y="26"/>
                      <a:pt x="24" y="26"/>
                      <a:pt x="24" y="26"/>
                    </a:cubicBezTo>
                    <a:cubicBezTo>
                      <a:pt x="22" y="26"/>
                      <a:pt x="22" y="26"/>
                      <a:pt x="22" y="26"/>
                    </a:cubicBezTo>
                    <a:cubicBezTo>
                      <a:pt x="19" y="26"/>
                      <a:pt x="19" y="26"/>
                      <a:pt x="19" y="26"/>
                    </a:cubicBezTo>
                    <a:cubicBezTo>
                      <a:pt x="19" y="26"/>
                      <a:pt x="18" y="27"/>
                      <a:pt x="18" y="27"/>
                    </a:cubicBezTo>
                    <a:cubicBezTo>
                      <a:pt x="17" y="28"/>
                      <a:pt x="16" y="27"/>
                      <a:pt x="16" y="27"/>
                    </a:cubicBezTo>
                    <a:cubicBezTo>
                      <a:pt x="13" y="27"/>
                      <a:pt x="13" y="27"/>
                      <a:pt x="13" y="27"/>
                    </a:cubicBezTo>
                    <a:cubicBezTo>
                      <a:pt x="12" y="29"/>
                      <a:pt x="12" y="29"/>
                      <a:pt x="12" y="29"/>
                    </a:cubicBezTo>
                    <a:cubicBezTo>
                      <a:pt x="11" y="31"/>
                      <a:pt x="11" y="31"/>
                      <a:pt x="11" y="31"/>
                    </a:cubicBezTo>
                    <a:cubicBezTo>
                      <a:pt x="9" y="33"/>
                      <a:pt x="9" y="33"/>
                      <a:pt x="9" y="33"/>
                    </a:cubicBezTo>
                    <a:cubicBezTo>
                      <a:pt x="8" y="34"/>
                      <a:pt x="8" y="34"/>
                      <a:pt x="8" y="34"/>
                    </a:cubicBezTo>
                    <a:cubicBezTo>
                      <a:pt x="7" y="36"/>
                      <a:pt x="7" y="36"/>
                      <a:pt x="7" y="36"/>
                    </a:cubicBezTo>
                    <a:cubicBezTo>
                      <a:pt x="7" y="36"/>
                      <a:pt x="6" y="39"/>
                      <a:pt x="5" y="39"/>
                    </a:cubicBezTo>
                    <a:cubicBezTo>
                      <a:pt x="5" y="40"/>
                      <a:pt x="5" y="40"/>
                      <a:pt x="4" y="40"/>
                    </a:cubicBezTo>
                    <a:cubicBezTo>
                      <a:pt x="4" y="41"/>
                      <a:pt x="4" y="41"/>
                      <a:pt x="4" y="41"/>
                    </a:cubicBezTo>
                    <a:cubicBezTo>
                      <a:pt x="6" y="43"/>
                      <a:pt x="6" y="43"/>
                      <a:pt x="6" y="43"/>
                    </a:cubicBezTo>
                    <a:cubicBezTo>
                      <a:pt x="6" y="43"/>
                      <a:pt x="6" y="44"/>
                      <a:pt x="6" y="45"/>
                    </a:cubicBezTo>
                    <a:cubicBezTo>
                      <a:pt x="7" y="45"/>
                      <a:pt x="7" y="46"/>
                      <a:pt x="7" y="46"/>
                    </a:cubicBezTo>
                    <a:cubicBezTo>
                      <a:pt x="7" y="47"/>
                      <a:pt x="7" y="47"/>
                      <a:pt x="7" y="47"/>
                    </a:cubicBezTo>
                    <a:cubicBezTo>
                      <a:pt x="9" y="46"/>
                      <a:pt x="9" y="46"/>
                      <a:pt x="9" y="46"/>
                    </a:cubicBezTo>
                    <a:cubicBezTo>
                      <a:pt x="10" y="46"/>
                      <a:pt x="10" y="46"/>
                      <a:pt x="10" y="46"/>
                    </a:cubicBezTo>
                    <a:cubicBezTo>
                      <a:pt x="9" y="47"/>
                      <a:pt x="9" y="47"/>
                      <a:pt x="9" y="47"/>
                    </a:cubicBezTo>
                    <a:cubicBezTo>
                      <a:pt x="10" y="49"/>
                      <a:pt x="10" y="49"/>
                      <a:pt x="10" y="49"/>
                    </a:cubicBezTo>
                    <a:cubicBezTo>
                      <a:pt x="10" y="49"/>
                      <a:pt x="11" y="50"/>
                      <a:pt x="11" y="50"/>
                    </a:cubicBezTo>
                    <a:cubicBezTo>
                      <a:pt x="12" y="50"/>
                      <a:pt x="13" y="49"/>
                      <a:pt x="13" y="49"/>
                    </a:cubicBezTo>
                    <a:cubicBezTo>
                      <a:pt x="14" y="47"/>
                      <a:pt x="14" y="47"/>
                      <a:pt x="14" y="47"/>
                    </a:cubicBezTo>
                    <a:cubicBezTo>
                      <a:pt x="13" y="46"/>
                      <a:pt x="13" y="46"/>
                      <a:pt x="13" y="46"/>
                    </a:cubicBezTo>
                    <a:cubicBezTo>
                      <a:pt x="11" y="46"/>
                      <a:pt x="11" y="46"/>
                      <a:pt x="11" y="46"/>
                    </a:cubicBezTo>
                    <a:cubicBezTo>
                      <a:pt x="11" y="45"/>
                      <a:pt x="11" y="45"/>
                      <a:pt x="11" y="45"/>
                    </a:cubicBezTo>
                    <a:cubicBezTo>
                      <a:pt x="11" y="44"/>
                      <a:pt x="11" y="44"/>
                      <a:pt x="11" y="44"/>
                    </a:cubicBezTo>
                    <a:cubicBezTo>
                      <a:pt x="11" y="44"/>
                      <a:pt x="11" y="43"/>
                      <a:pt x="11" y="43"/>
                    </a:cubicBezTo>
                    <a:cubicBezTo>
                      <a:pt x="11" y="42"/>
                      <a:pt x="10" y="42"/>
                      <a:pt x="10" y="42"/>
                    </a:cubicBezTo>
                    <a:cubicBezTo>
                      <a:pt x="11" y="41"/>
                      <a:pt x="11" y="41"/>
                      <a:pt x="11" y="41"/>
                    </a:cubicBezTo>
                    <a:cubicBezTo>
                      <a:pt x="12" y="40"/>
                      <a:pt x="12" y="40"/>
                      <a:pt x="12" y="40"/>
                    </a:cubicBezTo>
                    <a:cubicBezTo>
                      <a:pt x="13" y="39"/>
                      <a:pt x="13" y="39"/>
                      <a:pt x="13" y="39"/>
                    </a:cubicBezTo>
                    <a:cubicBezTo>
                      <a:pt x="13" y="37"/>
                      <a:pt x="13" y="37"/>
                      <a:pt x="13" y="37"/>
                    </a:cubicBezTo>
                    <a:cubicBezTo>
                      <a:pt x="14" y="36"/>
                      <a:pt x="14" y="36"/>
                      <a:pt x="14" y="36"/>
                    </a:cubicBezTo>
                    <a:cubicBezTo>
                      <a:pt x="15" y="35"/>
                      <a:pt x="15" y="35"/>
                      <a:pt x="15" y="35"/>
                    </a:cubicBezTo>
                    <a:cubicBezTo>
                      <a:pt x="15" y="35"/>
                      <a:pt x="16" y="35"/>
                      <a:pt x="16" y="34"/>
                    </a:cubicBezTo>
                    <a:cubicBezTo>
                      <a:pt x="16" y="34"/>
                      <a:pt x="17" y="34"/>
                      <a:pt x="18" y="34"/>
                    </a:cubicBezTo>
                    <a:cubicBezTo>
                      <a:pt x="19" y="33"/>
                      <a:pt x="19" y="33"/>
                      <a:pt x="19" y="33"/>
                    </a:cubicBezTo>
                    <a:cubicBezTo>
                      <a:pt x="19" y="32"/>
                      <a:pt x="19" y="32"/>
                      <a:pt x="19" y="32"/>
                    </a:cubicBezTo>
                    <a:cubicBezTo>
                      <a:pt x="19" y="32"/>
                      <a:pt x="21" y="32"/>
                      <a:pt x="21" y="32"/>
                    </a:cubicBezTo>
                    <a:cubicBezTo>
                      <a:pt x="22" y="32"/>
                      <a:pt x="22" y="32"/>
                      <a:pt x="22" y="32"/>
                    </a:cubicBezTo>
                    <a:cubicBezTo>
                      <a:pt x="24" y="32"/>
                      <a:pt x="24" y="32"/>
                      <a:pt x="24" y="32"/>
                    </a:cubicBezTo>
                    <a:cubicBezTo>
                      <a:pt x="24" y="32"/>
                      <a:pt x="25" y="31"/>
                      <a:pt x="26" y="31"/>
                    </a:cubicBezTo>
                    <a:cubicBezTo>
                      <a:pt x="26" y="31"/>
                      <a:pt x="27" y="31"/>
                      <a:pt x="27" y="31"/>
                    </a:cubicBezTo>
                    <a:cubicBezTo>
                      <a:pt x="27" y="31"/>
                      <a:pt x="27" y="32"/>
                      <a:pt x="27" y="32"/>
                    </a:cubicBezTo>
                    <a:cubicBezTo>
                      <a:pt x="28" y="32"/>
                      <a:pt x="29" y="32"/>
                      <a:pt x="29" y="32"/>
                    </a:cubicBezTo>
                    <a:cubicBezTo>
                      <a:pt x="30" y="32"/>
                      <a:pt x="30" y="32"/>
                      <a:pt x="30" y="32"/>
                    </a:cubicBezTo>
                    <a:cubicBezTo>
                      <a:pt x="30" y="32"/>
                      <a:pt x="31" y="32"/>
                      <a:pt x="31" y="31"/>
                    </a:cubicBezTo>
                    <a:cubicBezTo>
                      <a:pt x="32" y="30"/>
                      <a:pt x="32" y="30"/>
                      <a:pt x="34" y="30"/>
                    </a:cubicBezTo>
                    <a:cubicBezTo>
                      <a:pt x="36" y="30"/>
                      <a:pt x="35" y="30"/>
                      <a:pt x="36" y="30"/>
                    </a:cubicBezTo>
                    <a:cubicBezTo>
                      <a:pt x="37" y="29"/>
                      <a:pt x="37" y="30"/>
                      <a:pt x="38" y="29"/>
                    </a:cubicBezTo>
                    <a:cubicBezTo>
                      <a:pt x="38" y="29"/>
                      <a:pt x="40" y="28"/>
                      <a:pt x="40" y="28"/>
                    </a:cubicBezTo>
                    <a:cubicBezTo>
                      <a:pt x="41" y="28"/>
                      <a:pt x="42" y="29"/>
                      <a:pt x="42" y="30"/>
                    </a:cubicBezTo>
                    <a:cubicBezTo>
                      <a:pt x="41" y="30"/>
                      <a:pt x="40" y="30"/>
                      <a:pt x="40" y="30"/>
                    </a:cubicBezTo>
                    <a:cubicBezTo>
                      <a:pt x="40" y="30"/>
                      <a:pt x="40" y="31"/>
                      <a:pt x="39" y="32"/>
                    </a:cubicBezTo>
                    <a:cubicBezTo>
                      <a:pt x="38" y="32"/>
                      <a:pt x="39" y="32"/>
                      <a:pt x="38" y="32"/>
                    </a:cubicBezTo>
                    <a:cubicBezTo>
                      <a:pt x="37" y="31"/>
                      <a:pt x="37" y="33"/>
                      <a:pt x="37" y="33"/>
                    </a:cubicBezTo>
                    <a:cubicBezTo>
                      <a:pt x="37" y="33"/>
                      <a:pt x="37" y="33"/>
                      <a:pt x="37" y="33"/>
                    </a:cubicBezTo>
                    <a:cubicBezTo>
                      <a:pt x="37" y="33"/>
                      <a:pt x="35" y="32"/>
                      <a:pt x="34" y="32"/>
                    </a:cubicBezTo>
                    <a:cubicBezTo>
                      <a:pt x="34" y="32"/>
                      <a:pt x="32" y="32"/>
                      <a:pt x="31" y="32"/>
                    </a:cubicBezTo>
                    <a:cubicBezTo>
                      <a:pt x="30" y="32"/>
                      <a:pt x="30" y="32"/>
                      <a:pt x="29" y="32"/>
                    </a:cubicBezTo>
                    <a:cubicBezTo>
                      <a:pt x="28" y="33"/>
                      <a:pt x="29" y="33"/>
                      <a:pt x="28" y="34"/>
                    </a:cubicBezTo>
                    <a:cubicBezTo>
                      <a:pt x="27" y="34"/>
                      <a:pt x="27" y="36"/>
                      <a:pt x="27" y="36"/>
                    </a:cubicBezTo>
                    <a:cubicBezTo>
                      <a:pt x="27" y="36"/>
                      <a:pt x="26" y="37"/>
                      <a:pt x="26" y="38"/>
                    </a:cubicBezTo>
                    <a:cubicBezTo>
                      <a:pt x="26" y="38"/>
                      <a:pt x="27" y="39"/>
                      <a:pt x="27" y="40"/>
                    </a:cubicBezTo>
                    <a:cubicBezTo>
                      <a:pt x="27" y="42"/>
                      <a:pt x="27" y="42"/>
                      <a:pt x="27" y="42"/>
                    </a:cubicBezTo>
                    <a:cubicBezTo>
                      <a:pt x="27" y="42"/>
                      <a:pt x="28" y="45"/>
                      <a:pt x="29" y="45"/>
                    </a:cubicBezTo>
                    <a:cubicBezTo>
                      <a:pt x="29" y="45"/>
                      <a:pt x="30" y="45"/>
                      <a:pt x="30" y="46"/>
                    </a:cubicBezTo>
                    <a:cubicBezTo>
                      <a:pt x="31" y="47"/>
                      <a:pt x="30" y="47"/>
                      <a:pt x="30" y="47"/>
                    </a:cubicBezTo>
                    <a:cubicBezTo>
                      <a:pt x="30" y="48"/>
                      <a:pt x="30" y="48"/>
                      <a:pt x="30" y="48"/>
                    </a:cubicBezTo>
                    <a:cubicBezTo>
                      <a:pt x="30" y="48"/>
                      <a:pt x="31" y="49"/>
                      <a:pt x="31" y="51"/>
                    </a:cubicBezTo>
                    <a:cubicBezTo>
                      <a:pt x="32" y="52"/>
                      <a:pt x="31" y="51"/>
                      <a:pt x="31" y="52"/>
                    </a:cubicBezTo>
                    <a:cubicBezTo>
                      <a:pt x="32" y="53"/>
                      <a:pt x="30" y="51"/>
                      <a:pt x="30" y="51"/>
                    </a:cubicBezTo>
                    <a:cubicBezTo>
                      <a:pt x="30" y="51"/>
                      <a:pt x="30" y="50"/>
                      <a:pt x="30" y="50"/>
                    </a:cubicBezTo>
                    <a:cubicBezTo>
                      <a:pt x="30" y="50"/>
                      <a:pt x="30" y="49"/>
                      <a:pt x="30" y="49"/>
                    </a:cubicBezTo>
                    <a:cubicBezTo>
                      <a:pt x="30" y="49"/>
                      <a:pt x="29" y="48"/>
                      <a:pt x="29" y="48"/>
                    </a:cubicBezTo>
                    <a:cubicBezTo>
                      <a:pt x="28" y="48"/>
                      <a:pt x="28" y="48"/>
                      <a:pt x="28" y="48"/>
                    </a:cubicBezTo>
                    <a:cubicBezTo>
                      <a:pt x="27" y="48"/>
                      <a:pt x="27" y="48"/>
                      <a:pt x="27" y="48"/>
                    </a:cubicBezTo>
                    <a:cubicBezTo>
                      <a:pt x="27" y="48"/>
                      <a:pt x="27" y="50"/>
                      <a:pt x="27" y="50"/>
                    </a:cubicBezTo>
                    <a:cubicBezTo>
                      <a:pt x="27" y="50"/>
                      <a:pt x="27" y="51"/>
                      <a:pt x="25" y="50"/>
                    </a:cubicBezTo>
                    <a:cubicBezTo>
                      <a:pt x="23" y="50"/>
                      <a:pt x="24" y="49"/>
                      <a:pt x="24" y="49"/>
                    </a:cubicBezTo>
                    <a:cubicBezTo>
                      <a:pt x="24" y="49"/>
                      <a:pt x="25" y="48"/>
                      <a:pt x="25" y="48"/>
                    </a:cubicBezTo>
                    <a:cubicBezTo>
                      <a:pt x="25" y="47"/>
                      <a:pt x="26" y="47"/>
                      <a:pt x="26" y="47"/>
                    </a:cubicBezTo>
                    <a:cubicBezTo>
                      <a:pt x="25" y="44"/>
                      <a:pt x="25" y="44"/>
                      <a:pt x="25" y="44"/>
                    </a:cubicBezTo>
                    <a:cubicBezTo>
                      <a:pt x="25" y="44"/>
                      <a:pt x="25" y="44"/>
                      <a:pt x="26" y="43"/>
                    </a:cubicBezTo>
                    <a:cubicBezTo>
                      <a:pt x="26" y="43"/>
                      <a:pt x="26" y="42"/>
                      <a:pt x="26" y="42"/>
                    </a:cubicBezTo>
                    <a:cubicBezTo>
                      <a:pt x="26" y="42"/>
                      <a:pt x="24" y="40"/>
                      <a:pt x="23" y="40"/>
                    </a:cubicBezTo>
                    <a:cubicBezTo>
                      <a:pt x="22" y="40"/>
                      <a:pt x="22" y="41"/>
                      <a:pt x="21" y="41"/>
                    </a:cubicBezTo>
                    <a:cubicBezTo>
                      <a:pt x="21" y="42"/>
                      <a:pt x="20" y="42"/>
                      <a:pt x="20" y="43"/>
                    </a:cubicBezTo>
                    <a:cubicBezTo>
                      <a:pt x="19" y="44"/>
                      <a:pt x="20" y="44"/>
                      <a:pt x="20" y="45"/>
                    </a:cubicBezTo>
                    <a:cubicBezTo>
                      <a:pt x="20" y="45"/>
                      <a:pt x="21" y="46"/>
                      <a:pt x="21" y="46"/>
                    </a:cubicBezTo>
                    <a:cubicBezTo>
                      <a:pt x="19" y="47"/>
                      <a:pt x="19" y="47"/>
                      <a:pt x="19" y="47"/>
                    </a:cubicBezTo>
                    <a:cubicBezTo>
                      <a:pt x="19" y="47"/>
                      <a:pt x="19" y="46"/>
                      <a:pt x="19" y="45"/>
                    </a:cubicBezTo>
                    <a:cubicBezTo>
                      <a:pt x="19" y="45"/>
                      <a:pt x="17" y="44"/>
                      <a:pt x="17" y="44"/>
                    </a:cubicBezTo>
                    <a:cubicBezTo>
                      <a:pt x="19" y="42"/>
                      <a:pt x="19" y="42"/>
                      <a:pt x="19" y="42"/>
                    </a:cubicBezTo>
                    <a:cubicBezTo>
                      <a:pt x="19" y="42"/>
                      <a:pt x="19" y="41"/>
                      <a:pt x="19" y="41"/>
                    </a:cubicBezTo>
                    <a:cubicBezTo>
                      <a:pt x="19" y="40"/>
                      <a:pt x="19" y="39"/>
                      <a:pt x="19" y="39"/>
                    </a:cubicBezTo>
                    <a:cubicBezTo>
                      <a:pt x="20" y="37"/>
                      <a:pt x="20" y="37"/>
                      <a:pt x="20" y="37"/>
                    </a:cubicBezTo>
                    <a:cubicBezTo>
                      <a:pt x="20" y="37"/>
                      <a:pt x="21" y="35"/>
                      <a:pt x="20" y="35"/>
                    </a:cubicBezTo>
                    <a:cubicBezTo>
                      <a:pt x="20" y="34"/>
                      <a:pt x="19" y="35"/>
                      <a:pt x="19" y="35"/>
                    </a:cubicBezTo>
                    <a:cubicBezTo>
                      <a:pt x="19" y="35"/>
                      <a:pt x="18" y="36"/>
                      <a:pt x="18" y="36"/>
                    </a:cubicBezTo>
                    <a:cubicBezTo>
                      <a:pt x="18" y="36"/>
                      <a:pt x="16" y="36"/>
                      <a:pt x="15" y="36"/>
                    </a:cubicBezTo>
                    <a:cubicBezTo>
                      <a:pt x="14" y="37"/>
                      <a:pt x="14" y="38"/>
                      <a:pt x="14" y="38"/>
                    </a:cubicBezTo>
                    <a:cubicBezTo>
                      <a:pt x="14" y="38"/>
                      <a:pt x="14" y="41"/>
                      <a:pt x="13" y="41"/>
                    </a:cubicBezTo>
                    <a:cubicBezTo>
                      <a:pt x="13" y="41"/>
                      <a:pt x="12" y="43"/>
                      <a:pt x="12" y="43"/>
                    </a:cubicBezTo>
                    <a:cubicBezTo>
                      <a:pt x="12" y="43"/>
                      <a:pt x="13" y="44"/>
                      <a:pt x="13" y="45"/>
                    </a:cubicBezTo>
                    <a:cubicBezTo>
                      <a:pt x="13" y="45"/>
                      <a:pt x="14" y="46"/>
                      <a:pt x="14" y="46"/>
                    </a:cubicBezTo>
                    <a:cubicBezTo>
                      <a:pt x="14" y="46"/>
                      <a:pt x="16" y="45"/>
                      <a:pt x="17" y="45"/>
                    </a:cubicBezTo>
                    <a:cubicBezTo>
                      <a:pt x="18" y="45"/>
                      <a:pt x="17" y="46"/>
                      <a:pt x="17" y="46"/>
                    </a:cubicBezTo>
                    <a:cubicBezTo>
                      <a:pt x="16" y="48"/>
                      <a:pt x="16" y="48"/>
                      <a:pt x="16" y="48"/>
                    </a:cubicBezTo>
                    <a:cubicBezTo>
                      <a:pt x="15" y="50"/>
                      <a:pt x="15" y="50"/>
                      <a:pt x="15" y="50"/>
                    </a:cubicBezTo>
                    <a:cubicBezTo>
                      <a:pt x="15" y="50"/>
                      <a:pt x="15" y="51"/>
                      <a:pt x="15" y="51"/>
                    </a:cubicBezTo>
                    <a:cubicBezTo>
                      <a:pt x="15" y="51"/>
                      <a:pt x="16" y="52"/>
                      <a:pt x="16" y="53"/>
                    </a:cubicBezTo>
                    <a:cubicBezTo>
                      <a:pt x="16" y="53"/>
                      <a:pt x="16" y="53"/>
                      <a:pt x="16" y="53"/>
                    </a:cubicBezTo>
                    <a:cubicBezTo>
                      <a:pt x="15" y="55"/>
                      <a:pt x="15" y="55"/>
                      <a:pt x="15" y="55"/>
                    </a:cubicBezTo>
                    <a:cubicBezTo>
                      <a:pt x="14" y="55"/>
                      <a:pt x="14" y="55"/>
                      <a:pt x="14" y="55"/>
                    </a:cubicBezTo>
                    <a:cubicBezTo>
                      <a:pt x="12" y="54"/>
                      <a:pt x="12" y="54"/>
                      <a:pt x="12" y="54"/>
                    </a:cubicBezTo>
                    <a:cubicBezTo>
                      <a:pt x="10" y="52"/>
                      <a:pt x="10" y="52"/>
                      <a:pt x="10" y="52"/>
                    </a:cubicBezTo>
                    <a:cubicBezTo>
                      <a:pt x="8" y="51"/>
                      <a:pt x="8" y="51"/>
                      <a:pt x="8" y="51"/>
                    </a:cubicBezTo>
                    <a:cubicBezTo>
                      <a:pt x="8" y="51"/>
                      <a:pt x="7" y="50"/>
                      <a:pt x="7" y="50"/>
                    </a:cubicBezTo>
                    <a:cubicBezTo>
                      <a:pt x="6" y="50"/>
                      <a:pt x="6" y="50"/>
                      <a:pt x="5" y="49"/>
                    </a:cubicBezTo>
                    <a:cubicBezTo>
                      <a:pt x="4" y="49"/>
                      <a:pt x="5" y="48"/>
                      <a:pt x="5" y="48"/>
                    </a:cubicBezTo>
                    <a:cubicBezTo>
                      <a:pt x="4" y="46"/>
                      <a:pt x="4" y="46"/>
                      <a:pt x="4" y="46"/>
                    </a:cubicBezTo>
                    <a:cubicBezTo>
                      <a:pt x="3" y="47"/>
                      <a:pt x="3" y="47"/>
                      <a:pt x="3" y="47"/>
                    </a:cubicBezTo>
                    <a:cubicBezTo>
                      <a:pt x="3" y="47"/>
                      <a:pt x="2" y="50"/>
                      <a:pt x="1" y="50"/>
                    </a:cubicBezTo>
                    <a:cubicBezTo>
                      <a:pt x="1" y="51"/>
                      <a:pt x="2" y="54"/>
                      <a:pt x="2" y="54"/>
                    </a:cubicBezTo>
                    <a:cubicBezTo>
                      <a:pt x="1" y="58"/>
                      <a:pt x="1" y="58"/>
                      <a:pt x="1" y="58"/>
                    </a:cubicBezTo>
                    <a:cubicBezTo>
                      <a:pt x="2" y="64"/>
                      <a:pt x="2" y="64"/>
                      <a:pt x="2" y="64"/>
                    </a:cubicBezTo>
                    <a:cubicBezTo>
                      <a:pt x="2" y="67"/>
                      <a:pt x="2" y="67"/>
                      <a:pt x="2" y="67"/>
                    </a:cubicBezTo>
                    <a:cubicBezTo>
                      <a:pt x="2" y="67"/>
                      <a:pt x="1" y="69"/>
                      <a:pt x="1" y="70"/>
                    </a:cubicBezTo>
                    <a:cubicBezTo>
                      <a:pt x="1" y="70"/>
                      <a:pt x="2" y="71"/>
                      <a:pt x="2" y="71"/>
                    </a:cubicBezTo>
                    <a:cubicBezTo>
                      <a:pt x="3" y="71"/>
                      <a:pt x="3" y="71"/>
                      <a:pt x="3" y="71"/>
                    </a:cubicBezTo>
                    <a:cubicBezTo>
                      <a:pt x="3" y="71"/>
                      <a:pt x="6" y="75"/>
                      <a:pt x="6" y="76"/>
                    </a:cubicBezTo>
                    <a:cubicBezTo>
                      <a:pt x="6" y="77"/>
                      <a:pt x="6" y="77"/>
                      <a:pt x="6" y="77"/>
                    </a:cubicBezTo>
                    <a:cubicBezTo>
                      <a:pt x="7" y="78"/>
                      <a:pt x="7" y="80"/>
                      <a:pt x="7" y="80"/>
                    </a:cubicBezTo>
                    <a:cubicBezTo>
                      <a:pt x="7" y="81"/>
                      <a:pt x="7" y="81"/>
                      <a:pt x="7" y="81"/>
                    </a:cubicBezTo>
                    <a:cubicBezTo>
                      <a:pt x="7" y="81"/>
                      <a:pt x="5" y="83"/>
                      <a:pt x="4" y="83"/>
                    </a:cubicBezTo>
                    <a:cubicBezTo>
                      <a:pt x="3" y="83"/>
                      <a:pt x="4" y="83"/>
                      <a:pt x="3" y="83"/>
                    </a:cubicBezTo>
                    <a:cubicBezTo>
                      <a:pt x="3" y="83"/>
                      <a:pt x="3" y="84"/>
                      <a:pt x="3" y="84"/>
                    </a:cubicBezTo>
                    <a:cubicBezTo>
                      <a:pt x="3" y="84"/>
                      <a:pt x="3" y="87"/>
                      <a:pt x="3" y="87"/>
                    </a:cubicBezTo>
                    <a:cubicBezTo>
                      <a:pt x="3" y="88"/>
                      <a:pt x="2" y="90"/>
                      <a:pt x="2" y="9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2" name="Freeform 46"/>
              <p:cNvSpPr>
                <a:spLocks/>
              </p:cNvSpPr>
              <p:nvPr/>
            </p:nvSpPr>
            <p:spPr bwMode="auto">
              <a:xfrm>
                <a:off x="2734" y="1711"/>
                <a:ext cx="87" cy="102"/>
              </a:xfrm>
              <a:custGeom>
                <a:avLst/>
                <a:gdLst>
                  <a:gd name="T0" fmla="*/ 2 w 43"/>
                  <a:gd name="T1" fmla="*/ 21 h 51"/>
                  <a:gd name="T2" fmla="*/ 5 w 43"/>
                  <a:gd name="T3" fmla="*/ 24 h 51"/>
                  <a:gd name="T4" fmla="*/ 6 w 43"/>
                  <a:gd name="T5" fmla="*/ 29 h 51"/>
                  <a:gd name="T6" fmla="*/ 7 w 43"/>
                  <a:gd name="T7" fmla="*/ 33 h 51"/>
                  <a:gd name="T8" fmla="*/ 6 w 43"/>
                  <a:gd name="T9" fmla="*/ 36 h 51"/>
                  <a:gd name="T10" fmla="*/ 8 w 43"/>
                  <a:gd name="T11" fmla="*/ 41 h 51"/>
                  <a:gd name="T12" fmla="*/ 15 w 43"/>
                  <a:gd name="T13" fmla="*/ 41 h 51"/>
                  <a:gd name="T14" fmla="*/ 22 w 43"/>
                  <a:gd name="T15" fmla="*/ 43 h 51"/>
                  <a:gd name="T16" fmla="*/ 23 w 43"/>
                  <a:gd name="T17" fmla="*/ 47 h 51"/>
                  <a:gd name="T18" fmla="*/ 26 w 43"/>
                  <a:gd name="T19" fmla="*/ 50 h 51"/>
                  <a:gd name="T20" fmla="*/ 29 w 43"/>
                  <a:gd name="T21" fmla="*/ 51 h 51"/>
                  <a:gd name="T22" fmla="*/ 32 w 43"/>
                  <a:gd name="T23" fmla="*/ 48 h 51"/>
                  <a:gd name="T24" fmla="*/ 32 w 43"/>
                  <a:gd name="T25" fmla="*/ 45 h 51"/>
                  <a:gd name="T26" fmla="*/ 31 w 43"/>
                  <a:gd name="T27" fmla="*/ 43 h 51"/>
                  <a:gd name="T28" fmla="*/ 29 w 43"/>
                  <a:gd name="T29" fmla="*/ 42 h 51"/>
                  <a:gd name="T30" fmla="*/ 34 w 43"/>
                  <a:gd name="T31" fmla="*/ 39 h 51"/>
                  <a:gd name="T32" fmla="*/ 39 w 43"/>
                  <a:gd name="T33" fmla="*/ 36 h 51"/>
                  <a:gd name="T34" fmla="*/ 36 w 43"/>
                  <a:gd name="T35" fmla="*/ 31 h 51"/>
                  <a:gd name="T36" fmla="*/ 33 w 43"/>
                  <a:gd name="T37" fmla="*/ 26 h 51"/>
                  <a:gd name="T38" fmla="*/ 40 w 43"/>
                  <a:gd name="T39" fmla="*/ 24 h 51"/>
                  <a:gd name="T40" fmla="*/ 43 w 43"/>
                  <a:gd name="T41" fmla="*/ 22 h 51"/>
                  <a:gd name="T42" fmla="*/ 41 w 43"/>
                  <a:gd name="T43" fmla="*/ 19 h 51"/>
                  <a:gd name="T44" fmla="*/ 41 w 43"/>
                  <a:gd name="T45" fmla="*/ 13 h 51"/>
                  <a:gd name="T46" fmla="*/ 39 w 43"/>
                  <a:gd name="T47" fmla="*/ 8 h 51"/>
                  <a:gd name="T48" fmla="*/ 40 w 43"/>
                  <a:gd name="T49" fmla="*/ 2 h 51"/>
                  <a:gd name="T50" fmla="*/ 35 w 43"/>
                  <a:gd name="T51" fmla="*/ 0 h 51"/>
                  <a:gd name="T52" fmla="*/ 27 w 43"/>
                  <a:gd name="T53" fmla="*/ 4 h 51"/>
                  <a:gd name="T54" fmla="*/ 23 w 43"/>
                  <a:gd name="T55" fmla="*/ 9 h 51"/>
                  <a:gd name="T56" fmla="*/ 26 w 43"/>
                  <a:gd name="T57" fmla="*/ 9 h 51"/>
                  <a:gd name="T58" fmla="*/ 25 w 43"/>
                  <a:gd name="T59" fmla="*/ 13 h 51"/>
                  <a:gd name="T60" fmla="*/ 22 w 43"/>
                  <a:gd name="T61" fmla="*/ 16 h 51"/>
                  <a:gd name="T62" fmla="*/ 22 w 43"/>
                  <a:gd name="T63" fmla="*/ 19 h 51"/>
                  <a:gd name="T64" fmla="*/ 19 w 43"/>
                  <a:gd name="T65" fmla="*/ 18 h 51"/>
                  <a:gd name="T66" fmla="*/ 21 w 43"/>
                  <a:gd name="T67" fmla="*/ 15 h 51"/>
                  <a:gd name="T68" fmla="*/ 18 w 43"/>
                  <a:gd name="T69" fmla="*/ 15 h 51"/>
                  <a:gd name="T70" fmla="*/ 20 w 43"/>
                  <a:gd name="T71" fmla="*/ 10 h 51"/>
                  <a:gd name="T72" fmla="*/ 19 w 43"/>
                  <a:gd name="T73" fmla="*/ 7 h 51"/>
                  <a:gd name="T74" fmla="*/ 14 w 43"/>
                  <a:gd name="T75" fmla="*/ 9 h 51"/>
                  <a:gd name="T76" fmla="*/ 11 w 43"/>
                  <a:gd name="T77" fmla="*/ 9 h 51"/>
                  <a:gd name="T78" fmla="*/ 15 w 43"/>
                  <a:gd name="T79" fmla="*/ 11 h 51"/>
                  <a:gd name="T80" fmla="*/ 10 w 43"/>
                  <a:gd name="T81" fmla="*/ 14 h 51"/>
                  <a:gd name="T82" fmla="*/ 9 w 43"/>
                  <a:gd name="T83" fmla="*/ 17 h 51"/>
                  <a:gd name="T84" fmla="*/ 5 w 43"/>
                  <a:gd name="T8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51">
                    <a:moveTo>
                      <a:pt x="1" y="18"/>
                    </a:moveTo>
                    <a:cubicBezTo>
                      <a:pt x="0" y="18"/>
                      <a:pt x="1" y="20"/>
                      <a:pt x="1" y="20"/>
                    </a:cubicBezTo>
                    <a:cubicBezTo>
                      <a:pt x="2" y="21"/>
                      <a:pt x="2" y="21"/>
                      <a:pt x="2" y="21"/>
                    </a:cubicBezTo>
                    <a:cubicBezTo>
                      <a:pt x="1" y="22"/>
                      <a:pt x="1" y="22"/>
                      <a:pt x="1" y="22"/>
                    </a:cubicBezTo>
                    <a:cubicBezTo>
                      <a:pt x="3" y="23"/>
                      <a:pt x="3" y="23"/>
                      <a:pt x="3" y="23"/>
                    </a:cubicBezTo>
                    <a:cubicBezTo>
                      <a:pt x="5" y="24"/>
                      <a:pt x="5" y="24"/>
                      <a:pt x="5" y="24"/>
                    </a:cubicBezTo>
                    <a:cubicBezTo>
                      <a:pt x="6" y="26"/>
                      <a:pt x="6" y="26"/>
                      <a:pt x="6" y="26"/>
                    </a:cubicBezTo>
                    <a:cubicBezTo>
                      <a:pt x="5" y="28"/>
                      <a:pt x="5" y="28"/>
                      <a:pt x="5" y="28"/>
                    </a:cubicBezTo>
                    <a:cubicBezTo>
                      <a:pt x="6" y="29"/>
                      <a:pt x="6" y="29"/>
                      <a:pt x="6" y="29"/>
                    </a:cubicBezTo>
                    <a:cubicBezTo>
                      <a:pt x="6" y="29"/>
                      <a:pt x="7" y="30"/>
                      <a:pt x="7" y="30"/>
                    </a:cubicBezTo>
                    <a:cubicBezTo>
                      <a:pt x="7" y="31"/>
                      <a:pt x="7" y="32"/>
                      <a:pt x="7" y="32"/>
                    </a:cubicBezTo>
                    <a:cubicBezTo>
                      <a:pt x="7" y="33"/>
                      <a:pt x="7" y="33"/>
                      <a:pt x="7" y="33"/>
                    </a:cubicBezTo>
                    <a:cubicBezTo>
                      <a:pt x="7" y="34"/>
                      <a:pt x="7" y="34"/>
                      <a:pt x="7" y="34"/>
                    </a:cubicBezTo>
                    <a:cubicBezTo>
                      <a:pt x="7" y="34"/>
                      <a:pt x="6" y="35"/>
                      <a:pt x="6" y="36"/>
                    </a:cubicBezTo>
                    <a:cubicBezTo>
                      <a:pt x="6" y="36"/>
                      <a:pt x="6" y="36"/>
                      <a:pt x="6" y="36"/>
                    </a:cubicBezTo>
                    <a:cubicBezTo>
                      <a:pt x="8" y="38"/>
                      <a:pt x="8" y="38"/>
                      <a:pt x="8" y="38"/>
                    </a:cubicBezTo>
                    <a:cubicBezTo>
                      <a:pt x="9" y="39"/>
                      <a:pt x="9" y="39"/>
                      <a:pt x="9" y="39"/>
                    </a:cubicBezTo>
                    <a:cubicBezTo>
                      <a:pt x="9" y="39"/>
                      <a:pt x="8" y="41"/>
                      <a:pt x="8" y="41"/>
                    </a:cubicBezTo>
                    <a:cubicBezTo>
                      <a:pt x="8" y="41"/>
                      <a:pt x="9" y="42"/>
                      <a:pt x="9" y="42"/>
                    </a:cubicBezTo>
                    <a:cubicBezTo>
                      <a:pt x="13" y="42"/>
                      <a:pt x="13" y="42"/>
                      <a:pt x="13" y="42"/>
                    </a:cubicBezTo>
                    <a:cubicBezTo>
                      <a:pt x="15" y="41"/>
                      <a:pt x="15" y="41"/>
                      <a:pt x="15" y="41"/>
                    </a:cubicBezTo>
                    <a:cubicBezTo>
                      <a:pt x="15" y="41"/>
                      <a:pt x="17" y="42"/>
                      <a:pt x="17" y="42"/>
                    </a:cubicBezTo>
                    <a:cubicBezTo>
                      <a:pt x="18" y="42"/>
                      <a:pt x="20" y="41"/>
                      <a:pt x="20" y="41"/>
                    </a:cubicBezTo>
                    <a:cubicBezTo>
                      <a:pt x="20" y="41"/>
                      <a:pt x="21" y="42"/>
                      <a:pt x="22" y="43"/>
                    </a:cubicBezTo>
                    <a:cubicBezTo>
                      <a:pt x="23" y="43"/>
                      <a:pt x="23" y="44"/>
                      <a:pt x="23" y="44"/>
                    </a:cubicBezTo>
                    <a:cubicBezTo>
                      <a:pt x="23" y="45"/>
                      <a:pt x="22" y="45"/>
                      <a:pt x="22" y="45"/>
                    </a:cubicBezTo>
                    <a:cubicBezTo>
                      <a:pt x="22" y="45"/>
                      <a:pt x="22" y="47"/>
                      <a:pt x="23" y="47"/>
                    </a:cubicBezTo>
                    <a:cubicBezTo>
                      <a:pt x="23" y="48"/>
                      <a:pt x="23" y="47"/>
                      <a:pt x="23" y="47"/>
                    </a:cubicBezTo>
                    <a:cubicBezTo>
                      <a:pt x="23" y="47"/>
                      <a:pt x="24" y="48"/>
                      <a:pt x="24" y="49"/>
                    </a:cubicBezTo>
                    <a:cubicBezTo>
                      <a:pt x="25" y="50"/>
                      <a:pt x="26" y="50"/>
                      <a:pt x="26" y="50"/>
                    </a:cubicBezTo>
                    <a:cubicBezTo>
                      <a:pt x="27" y="49"/>
                      <a:pt x="27" y="49"/>
                      <a:pt x="27" y="49"/>
                    </a:cubicBezTo>
                    <a:cubicBezTo>
                      <a:pt x="27" y="49"/>
                      <a:pt x="27" y="50"/>
                      <a:pt x="27" y="51"/>
                    </a:cubicBezTo>
                    <a:cubicBezTo>
                      <a:pt x="28" y="51"/>
                      <a:pt x="28" y="51"/>
                      <a:pt x="29" y="51"/>
                    </a:cubicBezTo>
                    <a:cubicBezTo>
                      <a:pt x="30" y="51"/>
                      <a:pt x="30" y="50"/>
                      <a:pt x="30" y="50"/>
                    </a:cubicBezTo>
                    <a:cubicBezTo>
                      <a:pt x="31" y="50"/>
                      <a:pt x="31" y="50"/>
                      <a:pt x="32" y="49"/>
                    </a:cubicBezTo>
                    <a:cubicBezTo>
                      <a:pt x="32" y="49"/>
                      <a:pt x="32" y="48"/>
                      <a:pt x="32" y="48"/>
                    </a:cubicBezTo>
                    <a:cubicBezTo>
                      <a:pt x="32" y="48"/>
                      <a:pt x="32" y="48"/>
                      <a:pt x="32" y="48"/>
                    </a:cubicBezTo>
                    <a:cubicBezTo>
                      <a:pt x="32" y="46"/>
                      <a:pt x="32" y="46"/>
                      <a:pt x="32" y="46"/>
                    </a:cubicBezTo>
                    <a:cubicBezTo>
                      <a:pt x="32" y="45"/>
                      <a:pt x="32" y="45"/>
                      <a:pt x="32" y="45"/>
                    </a:cubicBezTo>
                    <a:cubicBezTo>
                      <a:pt x="32" y="44"/>
                      <a:pt x="32" y="44"/>
                      <a:pt x="32" y="44"/>
                    </a:cubicBezTo>
                    <a:cubicBezTo>
                      <a:pt x="31" y="44"/>
                      <a:pt x="31" y="44"/>
                      <a:pt x="31" y="44"/>
                    </a:cubicBezTo>
                    <a:cubicBezTo>
                      <a:pt x="31" y="44"/>
                      <a:pt x="31" y="43"/>
                      <a:pt x="31" y="43"/>
                    </a:cubicBezTo>
                    <a:cubicBezTo>
                      <a:pt x="31" y="42"/>
                      <a:pt x="30" y="43"/>
                      <a:pt x="30" y="43"/>
                    </a:cubicBezTo>
                    <a:cubicBezTo>
                      <a:pt x="30" y="43"/>
                      <a:pt x="29" y="43"/>
                      <a:pt x="29" y="43"/>
                    </a:cubicBezTo>
                    <a:cubicBezTo>
                      <a:pt x="29" y="43"/>
                      <a:pt x="29" y="42"/>
                      <a:pt x="29" y="42"/>
                    </a:cubicBezTo>
                    <a:cubicBezTo>
                      <a:pt x="30" y="42"/>
                      <a:pt x="30" y="42"/>
                      <a:pt x="30" y="41"/>
                    </a:cubicBezTo>
                    <a:cubicBezTo>
                      <a:pt x="31" y="41"/>
                      <a:pt x="31" y="41"/>
                      <a:pt x="31" y="41"/>
                    </a:cubicBezTo>
                    <a:cubicBezTo>
                      <a:pt x="31" y="41"/>
                      <a:pt x="33" y="39"/>
                      <a:pt x="34" y="39"/>
                    </a:cubicBezTo>
                    <a:cubicBezTo>
                      <a:pt x="36" y="38"/>
                      <a:pt x="36" y="38"/>
                      <a:pt x="36" y="38"/>
                    </a:cubicBezTo>
                    <a:cubicBezTo>
                      <a:pt x="38" y="37"/>
                      <a:pt x="38" y="37"/>
                      <a:pt x="38" y="37"/>
                    </a:cubicBezTo>
                    <a:cubicBezTo>
                      <a:pt x="38" y="37"/>
                      <a:pt x="38" y="36"/>
                      <a:pt x="39" y="36"/>
                    </a:cubicBezTo>
                    <a:cubicBezTo>
                      <a:pt x="39" y="36"/>
                      <a:pt x="39" y="35"/>
                      <a:pt x="39" y="35"/>
                    </a:cubicBezTo>
                    <a:cubicBezTo>
                      <a:pt x="38" y="33"/>
                      <a:pt x="38" y="33"/>
                      <a:pt x="38" y="33"/>
                    </a:cubicBezTo>
                    <a:cubicBezTo>
                      <a:pt x="38" y="33"/>
                      <a:pt x="36" y="32"/>
                      <a:pt x="36" y="31"/>
                    </a:cubicBezTo>
                    <a:cubicBezTo>
                      <a:pt x="36" y="31"/>
                      <a:pt x="33" y="30"/>
                      <a:pt x="33" y="30"/>
                    </a:cubicBezTo>
                    <a:cubicBezTo>
                      <a:pt x="33" y="30"/>
                      <a:pt x="32" y="28"/>
                      <a:pt x="32" y="28"/>
                    </a:cubicBezTo>
                    <a:cubicBezTo>
                      <a:pt x="32" y="28"/>
                      <a:pt x="33" y="26"/>
                      <a:pt x="33" y="26"/>
                    </a:cubicBezTo>
                    <a:cubicBezTo>
                      <a:pt x="33" y="26"/>
                      <a:pt x="35" y="24"/>
                      <a:pt x="36" y="23"/>
                    </a:cubicBezTo>
                    <a:cubicBezTo>
                      <a:pt x="37" y="22"/>
                      <a:pt x="37" y="23"/>
                      <a:pt x="38" y="23"/>
                    </a:cubicBezTo>
                    <a:cubicBezTo>
                      <a:pt x="38" y="23"/>
                      <a:pt x="39" y="24"/>
                      <a:pt x="40" y="24"/>
                    </a:cubicBezTo>
                    <a:cubicBezTo>
                      <a:pt x="40" y="24"/>
                      <a:pt x="41" y="24"/>
                      <a:pt x="41" y="24"/>
                    </a:cubicBezTo>
                    <a:cubicBezTo>
                      <a:pt x="42" y="24"/>
                      <a:pt x="43" y="24"/>
                      <a:pt x="43" y="24"/>
                    </a:cubicBezTo>
                    <a:cubicBezTo>
                      <a:pt x="43" y="24"/>
                      <a:pt x="43" y="23"/>
                      <a:pt x="43" y="22"/>
                    </a:cubicBezTo>
                    <a:cubicBezTo>
                      <a:pt x="43" y="21"/>
                      <a:pt x="43" y="21"/>
                      <a:pt x="43" y="21"/>
                    </a:cubicBezTo>
                    <a:cubicBezTo>
                      <a:pt x="42" y="21"/>
                      <a:pt x="42" y="20"/>
                      <a:pt x="42" y="20"/>
                    </a:cubicBezTo>
                    <a:cubicBezTo>
                      <a:pt x="42" y="20"/>
                      <a:pt x="41" y="19"/>
                      <a:pt x="41" y="19"/>
                    </a:cubicBezTo>
                    <a:cubicBezTo>
                      <a:pt x="41" y="19"/>
                      <a:pt x="42" y="18"/>
                      <a:pt x="42" y="18"/>
                    </a:cubicBezTo>
                    <a:cubicBezTo>
                      <a:pt x="42" y="18"/>
                      <a:pt x="42" y="15"/>
                      <a:pt x="42" y="15"/>
                    </a:cubicBezTo>
                    <a:cubicBezTo>
                      <a:pt x="41" y="15"/>
                      <a:pt x="41" y="13"/>
                      <a:pt x="41" y="13"/>
                    </a:cubicBezTo>
                    <a:cubicBezTo>
                      <a:pt x="41" y="12"/>
                      <a:pt x="40" y="11"/>
                      <a:pt x="40" y="11"/>
                    </a:cubicBezTo>
                    <a:cubicBezTo>
                      <a:pt x="39" y="10"/>
                      <a:pt x="39" y="10"/>
                      <a:pt x="39" y="10"/>
                    </a:cubicBezTo>
                    <a:cubicBezTo>
                      <a:pt x="39" y="10"/>
                      <a:pt x="39" y="10"/>
                      <a:pt x="39" y="8"/>
                    </a:cubicBezTo>
                    <a:cubicBezTo>
                      <a:pt x="39" y="7"/>
                      <a:pt x="40" y="6"/>
                      <a:pt x="40" y="5"/>
                    </a:cubicBezTo>
                    <a:cubicBezTo>
                      <a:pt x="41" y="5"/>
                      <a:pt x="41" y="4"/>
                      <a:pt x="41" y="4"/>
                    </a:cubicBezTo>
                    <a:cubicBezTo>
                      <a:pt x="40" y="2"/>
                      <a:pt x="40" y="2"/>
                      <a:pt x="40" y="2"/>
                    </a:cubicBezTo>
                    <a:cubicBezTo>
                      <a:pt x="40" y="2"/>
                      <a:pt x="37" y="2"/>
                      <a:pt x="37" y="2"/>
                    </a:cubicBezTo>
                    <a:cubicBezTo>
                      <a:pt x="37" y="2"/>
                      <a:pt x="36" y="1"/>
                      <a:pt x="36" y="0"/>
                    </a:cubicBezTo>
                    <a:cubicBezTo>
                      <a:pt x="36" y="0"/>
                      <a:pt x="35" y="0"/>
                      <a:pt x="35" y="0"/>
                    </a:cubicBezTo>
                    <a:cubicBezTo>
                      <a:pt x="35" y="0"/>
                      <a:pt x="32" y="1"/>
                      <a:pt x="32" y="1"/>
                    </a:cubicBezTo>
                    <a:cubicBezTo>
                      <a:pt x="32" y="1"/>
                      <a:pt x="31" y="1"/>
                      <a:pt x="30" y="2"/>
                    </a:cubicBezTo>
                    <a:cubicBezTo>
                      <a:pt x="28" y="3"/>
                      <a:pt x="28" y="3"/>
                      <a:pt x="27" y="4"/>
                    </a:cubicBezTo>
                    <a:cubicBezTo>
                      <a:pt x="26" y="4"/>
                      <a:pt x="25" y="5"/>
                      <a:pt x="25" y="5"/>
                    </a:cubicBezTo>
                    <a:cubicBezTo>
                      <a:pt x="24" y="6"/>
                      <a:pt x="23" y="7"/>
                      <a:pt x="23" y="7"/>
                    </a:cubicBezTo>
                    <a:cubicBezTo>
                      <a:pt x="22" y="8"/>
                      <a:pt x="23" y="8"/>
                      <a:pt x="23" y="9"/>
                    </a:cubicBezTo>
                    <a:cubicBezTo>
                      <a:pt x="23" y="10"/>
                      <a:pt x="24" y="9"/>
                      <a:pt x="24" y="9"/>
                    </a:cubicBezTo>
                    <a:cubicBezTo>
                      <a:pt x="24" y="9"/>
                      <a:pt x="25" y="9"/>
                      <a:pt x="26" y="9"/>
                    </a:cubicBezTo>
                    <a:cubicBezTo>
                      <a:pt x="26" y="9"/>
                      <a:pt x="26" y="9"/>
                      <a:pt x="26" y="9"/>
                    </a:cubicBezTo>
                    <a:cubicBezTo>
                      <a:pt x="26" y="9"/>
                      <a:pt x="26" y="10"/>
                      <a:pt x="26" y="10"/>
                    </a:cubicBezTo>
                    <a:cubicBezTo>
                      <a:pt x="26" y="10"/>
                      <a:pt x="25" y="11"/>
                      <a:pt x="25" y="11"/>
                    </a:cubicBezTo>
                    <a:cubicBezTo>
                      <a:pt x="25" y="11"/>
                      <a:pt x="25" y="12"/>
                      <a:pt x="25" y="13"/>
                    </a:cubicBezTo>
                    <a:cubicBezTo>
                      <a:pt x="25" y="13"/>
                      <a:pt x="24" y="14"/>
                      <a:pt x="24" y="14"/>
                    </a:cubicBezTo>
                    <a:cubicBezTo>
                      <a:pt x="23" y="14"/>
                      <a:pt x="23" y="14"/>
                      <a:pt x="22" y="15"/>
                    </a:cubicBezTo>
                    <a:cubicBezTo>
                      <a:pt x="21" y="15"/>
                      <a:pt x="22" y="16"/>
                      <a:pt x="22" y="16"/>
                    </a:cubicBezTo>
                    <a:cubicBezTo>
                      <a:pt x="22" y="17"/>
                      <a:pt x="22" y="17"/>
                      <a:pt x="22" y="17"/>
                    </a:cubicBezTo>
                    <a:cubicBezTo>
                      <a:pt x="23" y="18"/>
                      <a:pt x="23" y="18"/>
                      <a:pt x="23" y="19"/>
                    </a:cubicBezTo>
                    <a:cubicBezTo>
                      <a:pt x="23" y="19"/>
                      <a:pt x="22" y="20"/>
                      <a:pt x="22" y="19"/>
                    </a:cubicBezTo>
                    <a:cubicBezTo>
                      <a:pt x="21" y="19"/>
                      <a:pt x="21" y="19"/>
                      <a:pt x="21" y="19"/>
                    </a:cubicBezTo>
                    <a:cubicBezTo>
                      <a:pt x="19" y="18"/>
                      <a:pt x="19" y="18"/>
                      <a:pt x="19" y="18"/>
                    </a:cubicBezTo>
                    <a:cubicBezTo>
                      <a:pt x="19" y="18"/>
                      <a:pt x="19" y="18"/>
                      <a:pt x="19" y="18"/>
                    </a:cubicBezTo>
                    <a:cubicBezTo>
                      <a:pt x="18" y="18"/>
                      <a:pt x="20" y="17"/>
                      <a:pt x="20" y="17"/>
                    </a:cubicBezTo>
                    <a:cubicBezTo>
                      <a:pt x="21" y="16"/>
                      <a:pt x="21" y="16"/>
                      <a:pt x="21" y="16"/>
                    </a:cubicBezTo>
                    <a:cubicBezTo>
                      <a:pt x="21" y="15"/>
                      <a:pt x="21" y="15"/>
                      <a:pt x="21" y="15"/>
                    </a:cubicBezTo>
                    <a:cubicBezTo>
                      <a:pt x="19" y="15"/>
                      <a:pt x="19" y="15"/>
                      <a:pt x="19" y="15"/>
                    </a:cubicBezTo>
                    <a:cubicBezTo>
                      <a:pt x="18" y="15"/>
                      <a:pt x="18" y="15"/>
                      <a:pt x="18" y="15"/>
                    </a:cubicBezTo>
                    <a:cubicBezTo>
                      <a:pt x="18" y="15"/>
                      <a:pt x="18" y="15"/>
                      <a:pt x="18" y="15"/>
                    </a:cubicBezTo>
                    <a:cubicBezTo>
                      <a:pt x="18" y="13"/>
                      <a:pt x="18" y="13"/>
                      <a:pt x="18" y="13"/>
                    </a:cubicBezTo>
                    <a:cubicBezTo>
                      <a:pt x="19" y="11"/>
                      <a:pt x="19" y="11"/>
                      <a:pt x="19" y="11"/>
                    </a:cubicBezTo>
                    <a:cubicBezTo>
                      <a:pt x="19" y="11"/>
                      <a:pt x="19" y="10"/>
                      <a:pt x="20" y="10"/>
                    </a:cubicBezTo>
                    <a:cubicBezTo>
                      <a:pt x="20" y="10"/>
                      <a:pt x="21" y="9"/>
                      <a:pt x="21" y="8"/>
                    </a:cubicBezTo>
                    <a:cubicBezTo>
                      <a:pt x="22" y="8"/>
                      <a:pt x="21" y="7"/>
                      <a:pt x="21" y="7"/>
                    </a:cubicBezTo>
                    <a:cubicBezTo>
                      <a:pt x="19" y="7"/>
                      <a:pt x="19" y="7"/>
                      <a:pt x="19" y="7"/>
                    </a:cubicBezTo>
                    <a:cubicBezTo>
                      <a:pt x="17" y="8"/>
                      <a:pt x="17" y="8"/>
                      <a:pt x="17" y="8"/>
                    </a:cubicBezTo>
                    <a:cubicBezTo>
                      <a:pt x="17" y="8"/>
                      <a:pt x="15" y="9"/>
                      <a:pt x="15" y="9"/>
                    </a:cubicBezTo>
                    <a:cubicBezTo>
                      <a:pt x="14" y="9"/>
                      <a:pt x="14" y="9"/>
                      <a:pt x="14" y="9"/>
                    </a:cubicBezTo>
                    <a:cubicBezTo>
                      <a:pt x="13" y="8"/>
                      <a:pt x="13" y="8"/>
                      <a:pt x="13" y="8"/>
                    </a:cubicBezTo>
                    <a:cubicBezTo>
                      <a:pt x="13" y="8"/>
                      <a:pt x="11" y="8"/>
                      <a:pt x="11" y="8"/>
                    </a:cubicBezTo>
                    <a:cubicBezTo>
                      <a:pt x="11" y="8"/>
                      <a:pt x="11" y="9"/>
                      <a:pt x="11" y="9"/>
                    </a:cubicBezTo>
                    <a:cubicBezTo>
                      <a:pt x="11" y="9"/>
                      <a:pt x="13" y="10"/>
                      <a:pt x="13" y="10"/>
                    </a:cubicBezTo>
                    <a:cubicBezTo>
                      <a:pt x="14" y="10"/>
                      <a:pt x="14" y="11"/>
                      <a:pt x="14" y="11"/>
                    </a:cubicBezTo>
                    <a:cubicBezTo>
                      <a:pt x="15" y="11"/>
                      <a:pt x="15" y="11"/>
                      <a:pt x="15" y="11"/>
                    </a:cubicBezTo>
                    <a:cubicBezTo>
                      <a:pt x="15" y="11"/>
                      <a:pt x="13" y="13"/>
                      <a:pt x="13" y="13"/>
                    </a:cubicBezTo>
                    <a:cubicBezTo>
                      <a:pt x="12" y="13"/>
                      <a:pt x="12" y="14"/>
                      <a:pt x="12" y="14"/>
                    </a:cubicBezTo>
                    <a:cubicBezTo>
                      <a:pt x="10" y="14"/>
                      <a:pt x="10" y="14"/>
                      <a:pt x="10" y="14"/>
                    </a:cubicBezTo>
                    <a:cubicBezTo>
                      <a:pt x="10" y="14"/>
                      <a:pt x="11" y="16"/>
                      <a:pt x="11" y="16"/>
                    </a:cubicBezTo>
                    <a:cubicBezTo>
                      <a:pt x="11" y="16"/>
                      <a:pt x="11" y="17"/>
                      <a:pt x="11" y="17"/>
                    </a:cubicBezTo>
                    <a:cubicBezTo>
                      <a:pt x="9" y="17"/>
                      <a:pt x="9" y="17"/>
                      <a:pt x="9" y="17"/>
                    </a:cubicBezTo>
                    <a:cubicBezTo>
                      <a:pt x="7" y="18"/>
                      <a:pt x="7" y="18"/>
                      <a:pt x="7" y="18"/>
                    </a:cubicBezTo>
                    <a:cubicBezTo>
                      <a:pt x="7" y="18"/>
                      <a:pt x="6" y="18"/>
                      <a:pt x="6" y="18"/>
                    </a:cubicBezTo>
                    <a:cubicBezTo>
                      <a:pt x="6" y="18"/>
                      <a:pt x="5" y="18"/>
                      <a:pt x="5" y="18"/>
                    </a:cubicBezTo>
                    <a:cubicBezTo>
                      <a:pt x="4" y="19"/>
                      <a:pt x="4" y="19"/>
                      <a:pt x="4" y="19"/>
                    </a:cubicBezTo>
                    <a:cubicBezTo>
                      <a:pt x="4" y="19"/>
                      <a:pt x="2" y="18"/>
                      <a:pt x="1" y="18"/>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3" name="Freeform 47"/>
              <p:cNvSpPr>
                <a:spLocks/>
              </p:cNvSpPr>
              <p:nvPr/>
            </p:nvSpPr>
            <p:spPr bwMode="auto">
              <a:xfrm>
                <a:off x="2714" y="1807"/>
                <a:ext cx="12" cy="12"/>
              </a:xfrm>
              <a:custGeom>
                <a:avLst/>
                <a:gdLst>
                  <a:gd name="T0" fmla="*/ 3 w 6"/>
                  <a:gd name="T1" fmla="*/ 1 h 6"/>
                  <a:gd name="T2" fmla="*/ 2 w 6"/>
                  <a:gd name="T3" fmla="*/ 2 h 6"/>
                  <a:gd name="T4" fmla="*/ 0 w 6"/>
                  <a:gd name="T5" fmla="*/ 2 h 6"/>
                  <a:gd name="T6" fmla="*/ 1 w 6"/>
                  <a:gd name="T7" fmla="*/ 4 h 6"/>
                  <a:gd name="T8" fmla="*/ 2 w 6"/>
                  <a:gd name="T9" fmla="*/ 6 h 6"/>
                  <a:gd name="T10" fmla="*/ 5 w 6"/>
                  <a:gd name="T11" fmla="*/ 3 h 6"/>
                  <a:gd name="T12" fmla="*/ 5 w 6"/>
                  <a:gd name="T13" fmla="*/ 2 h 6"/>
                  <a:gd name="T14" fmla="*/ 6 w 6"/>
                  <a:gd name="T15" fmla="*/ 0 h 6"/>
                  <a:gd name="T16" fmla="*/ 3 w 6"/>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1"/>
                    </a:moveTo>
                    <a:cubicBezTo>
                      <a:pt x="2" y="2"/>
                      <a:pt x="2" y="2"/>
                      <a:pt x="2" y="2"/>
                    </a:cubicBezTo>
                    <a:cubicBezTo>
                      <a:pt x="0" y="2"/>
                      <a:pt x="0" y="2"/>
                      <a:pt x="0" y="2"/>
                    </a:cubicBezTo>
                    <a:cubicBezTo>
                      <a:pt x="1" y="4"/>
                      <a:pt x="1" y="4"/>
                      <a:pt x="1" y="4"/>
                    </a:cubicBezTo>
                    <a:cubicBezTo>
                      <a:pt x="1" y="4"/>
                      <a:pt x="2" y="6"/>
                      <a:pt x="2" y="6"/>
                    </a:cubicBezTo>
                    <a:cubicBezTo>
                      <a:pt x="3" y="6"/>
                      <a:pt x="5" y="3"/>
                      <a:pt x="5" y="3"/>
                    </a:cubicBezTo>
                    <a:cubicBezTo>
                      <a:pt x="5" y="2"/>
                      <a:pt x="5" y="2"/>
                      <a:pt x="5" y="2"/>
                    </a:cubicBezTo>
                    <a:cubicBezTo>
                      <a:pt x="6" y="0"/>
                      <a:pt x="6" y="0"/>
                      <a:pt x="6" y="0"/>
                    </a:cubicBezTo>
                    <a:lnTo>
                      <a:pt x="3" y="1"/>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4" name="Freeform 48"/>
              <p:cNvSpPr>
                <a:spLocks/>
              </p:cNvSpPr>
              <p:nvPr/>
            </p:nvSpPr>
            <p:spPr bwMode="auto">
              <a:xfrm>
                <a:off x="2722" y="1799"/>
                <a:ext cx="16" cy="36"/>
              </a:xfrm>
              <a:custGeom>
                <a:avLst/>
                <a:gdLst>
                  <a:gd name="T0" fmla="*/ 6 w 8"/>
                  <a:gd name="T1" fmla="*/ 1 h 18"/>
                  <a:gd name="T2" fmla="*/ 6 w 8"/>
                  <a:gd name="T3" fmla="*/ 3 h 18"/>
                  <a:gd name="T4" fmla="*/ 4 w 8"/>
                  <a:gd name="T5" fmla="*/ 6 h 18"/>
                  <a:gd name="T6" fmla="*/ 3 w 8"/>
                  <a:gd name="T7" fmla="*/ 8 h 18"/>
                  <a:gd name="T8" fmla="*/ 2 w 8"/>
                  <a:gd name="T9" fmla="*/ 9 h 18"/>
                  <a:gd name="T10" fmla="*/ 2 w 8"/>
                  <a:gd name="T11" fmla="*/ 10 h 18"/>
                  <a:gd name="T12" fmla="*/ 2 w 8"/>
                  <a:gd name="T13" fmla="*/ 11 h 18"/>
                  <a:gd name="T14" fmla="*/ 1 w 8"/>
                  <a:gd name="T15" fmla="*/ 12 h 18"/>
                  <a:gd name="T16" fmla="*/ 1 w 8"/>
                  <a:gd name="T17" fmla="*/ 13 h 18"/>
                  <a:gd name="T18" fmla="*/ 0 w 8"/>
                  <a:gd name="T19" fmla="*/ 14 h 18"/>
                  <a:gd name="T20" fmla="*/ 1 w 8"/>
                  <a:gd name="T21" fmla="*/ 17 h 18"/>
                  <a:gd name="T22" fmla="*/ 2 w 8"/>
                  <a:gd name="T23" fmla="*/ 18 h 18"/>
                  <a:gd name="T24" fmla="*/ 3 w 8"/>
                  <a:gd name="T25" fmla="*/ 18 h 18"/>
                  <a:gd name="T26" fmla="*/ 3 w 8"/>
                  <a:gd name="T27" fmla="*/ 16 h 18"/>
                  <a:gd name="T28" fmla="*/ 4 w 8"/>
                  <a:gd name="T29" fmla="*/ 12 h 18"/>
                  <a:gd name="T30" fmla="*/ 5 w 8"/>
                  <a:gd name="T31" fmla="*/ 10 h 18"/>
                  <a:gd name="T32" fmla="*/ 7 w 8"/>
                  <a:gd name="T33" fmla="*/ 7 h 18"/>
                  <a:gd name="T34" fmla="*/ 7 w 8"/>
                  <a:gd name="T35" fmla="*/ 4 h 18"/>
                  <a:gd name="T36" fmla="*/ 8 w 8"/>
                  <a:gd name="T37" fmla="*/ 2 h 18"/>
                  <a:gd name="T38" fmla="*/ 7 w 8"/>
                  <a:gd name="T39" fmla="*/ 0 h 18"/>
                  <a:gd name="T40" fmla="*/ 6 w 8"/>
                  <a:gd name="T41"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8">
                    <a:moveTo>
                      <a:pt x="6" y="1"/>
                    </a:moveTo>
                    <a:cubicBezTo>
                      <a:pt x="6" y="3"/>
                      <a:pt x="6" y="3"/>
                      <a:pt x="6" y="3"/>
                    </a:cubicBezTo>
                    <a:cubicBezTo>
                      <a:pt x="4" y="6"/>
                      <a:pt x="4" y="6"/>
                      <a:pt x="4" y="6"/>
                    </a:cubicBezTo>
                    <a:cubicBezTo>
                      <a:pt x="3" y="8"/>
                      <a:pt x="3" y="8"/>
                      <a:pt x="3" y="8"/>
                    </a:cubicBezTo>
                    <a:cubicBezTo>
                      <a:pt x="2" y="9"/>
                      <a:pt x="2" y="9"/>
                      <a:pt x="2" y="9"/>
                    </a:cubicBezTo>
                    <a:cubicBezTo>
                      <a:pt x="2" y="10"/>
                      <a:pt x="2" y="10"/>
                      <a:pt x="2" y="10"/>
                    </a:cubicBezTo>
                    <a:cubicBezTo>
                      <a:pt x="2" y="11"/>
                      <a:pt x="2" y="11"/>
                      <a:pt x="2" y="11"/>
                    </a:cubicBezTo>
                    <a:cubicBezTo>
                      <a:pt x="1" y="12"/>
                      <a:pt x="1" y="12"/>
                      <a:pt x="1" y="12"/>
                    </a:cubicBezTo>
                    <a:cubicBezTo>
                      <a:pt x="1" y="13"/>
                      <a:pt x="1" y="13"/>
                      <a:pt x="1" y="13"/>
                    </a:cubicBezTo>
                    <a:cubicBezTo>
                      <a:pt x="0" y="14"/>
                      <a:pt x="0" y="14"/>
                      <a:pt x="0" y="14"/>
                    </a:cubicBezTo>
                    <a:cubicBezTo>
                      <a:pt x="1" y="17"/>
                      <a:pt x="1" y="17"/>
                      <a:pt x="1" y="17"/>
                    </a:cubicBezTo>
                    <a:cubicBezTo>
                      <a:pt x="2" y="18"/>
                      <a:pt x="2" y="18"/>
                      <a:pt x="2" y="18"/>
                    </a:cubicBezTo>
                    <a:cubicBezTo>
                      <a:pt x="2" y="18"/>
                      <a:pt x="3" y="18"/>
                      <a:pt x="3" y="18"/>
                    </a:cubicBezTo>
                    <a:cubicBezTo>
                      <a:pt x="3" y="17"/>
                      <a:pt x="3" y="16"/>
                      <a:pt x="3" y="16"/>
                    </a:cubicBezTo>
                    <a:cubicBezTo>
                      <a:pt x="3" y="15"/>
                      <a:pt x="4" y="13"/>
                      <a:pt x="4" y="12"/>
                    </a:cubicBezTo>
                    <a:cubicBezTo>
                      <a:pt x="4" y="12"/>
                      <a:pt x="5" y="10"/>
                      <a:pt x="5" y="10"/>
                    </a:cubicBezTo>
                    <a:cubicBezTo>
                      <a:pt x="6" y="9"/>
                      <a:pt x="7" y="8"/>
                      <a:pt x="7" y="7"/>
                    </a:cubicBezTo>
                    <a:cubicBezTo>
                      <a:pt x="7" y="6"/>
                      <a:pt x="7" y="5"/>
                      <a:pt x="7" y="4"/>
                    </a:cubicBezTo>
                    <a:cubicBezTo>
                      <a:pt x="7" y="4"/>
                      <a:pt x="8" y="2"/>
                      <a:pt x="8" y="2"/>
                    </a:cubicBezTo>
                    <a:cubicBezTo>
                      <a:pt x="8" y="1"/>
                      <a:pt x="7" y="0"/>
                      <a:pt x="7" y="0"/>
                    </a:cubicBezTo>
                    <a:lnTo>
                      <a:pt x="6" y="1"/>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5" name="Freeform 49"/>
              <p:cNvSpPr>
                <a:spLocks/>
              </p:cNvSpPr>
              <p:nvPr/>
            </p:nvSpPr>
            <p:spPr bwMode="auto">
              <a:xfrm>
                <a:off x="2700" y="1815"/>
                <a:ext cx="14" cy="12"/>
              </a:xfrm>
              <a:custGeom>
                <a:avLst/>
                <a:gdLst>
                  <a:gd name="T0" fmla="*/ 4 w 7"/>
                  <a:gd name="T1" fmla="*/ 2 h 6"/>
                  <a:gd name="T2" fmla="*/ 3 w 7"/>
                  <a:gd name="T3" fmla="*/ 2 h 6"/>
                  <a:gd name="T4" fmla="*/ 1 w 7"/>
                  <a:gd name="T5" fmla="*/ 0 h 6"/>
                  <a:gd name="T6" fmla="*/ 0 w 7"/>
                  <a:gd name="T7" fmla="*/ 0 h 6"/>
                  <a:gd name="T8" fmla="*/ 1 w 7"/>
                  <a:gd name="T9" fmla="*/ 3 h 6"/>
                  <a:gd name="T10" fmla="*/ 2 w 7"/>
                  <a:gd name="T11" fmla="*/ 4 h 6"/>
                  <a:gd name="T12" fmla="*/ 4 w 7"/>
                  <a:gd name="T13" fmla="*/ 5 h 6"/>
                  <a:gd name="T14" fmla="*/ 4 w 7"/>
                  <a:gd name="T15" fmla="*/ 6 h 6"/>
                  <a:gd name="T16" fmla="*/ 6 w 7"/>
                  <a:gd name="T17" fmla="*/ 5 h 6"/>
                  <a:gd name="T18" fmla="*/ 7 w 7"/>
                  <a:gd name="T19" fmla="*/ 4 h 6"/>
                  <a:gd name="T20" fmla="*/ 5 w 7"/>
                  <a:gd name="T21" fmla="*/ 3 h 6"/>
                  <a:gd name="T22" fmla="*/ 4 w 7"/>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2"/>
                    </a:moveTo>
                    <a:cubicBezTo>
                      <a:pt x="4" y="2"/>
                      <a:pt x="3" y="2"/>
                      <a:pt x="3" y="2"/>
                    </a:cubicBezTo>
                    <a:cubicBezTo>
                      <a:pt x="2" y="1"/>
                      <a:pt x="1" y="0"/>
                      <a:pt x="1" y="0"/>
                    </a:cubicBezTo>
                    <a:cubicBezTo>
                      <a:pt x="0" y="0"/>
                      <a:pt x="0" y="0"/>
                      <a:pt x="0" y="0"/>
                    </a:cubicBezTo>
                    <a:cubicBezTo>
                      <a:pt x="0" y="0"/>
                      <a:pt x="1" y="2"/>
                      <a:pt x="1" y="3"/>
                    </a:cubicBezTo>
                    <a:cubicBezTo>
                      <a:pt x="1" y="3"/>
                      <a:pt x="2" y="4"/>
                      <a:pt x="2" y="4"/>
                    </a:cubicBezTo>
                    <a:cubicBezTo>
                      <a:pt x="4" y="5"/>
                      <a:pt x="4" y="5"/>
                      <a:pt x="4" y="5"/>
                    </a:cubicBezTo>
                    <a:cubicBezTo>
                      <a:pt x="4" y="5"/>
                      <a:pt x="4" y="6"/>
                      <a:pt x="4" y="6"/>
                    </a:cubicBezTo>
                    <a:cubicBezTo>
                      <a:pt x="5" y="6"/>
                      <a:pt x="6" y="5"/>
                      <a:pt x="6" y="5"/>
                    </a:cubicBezTo>
                    <a:cubicBezTo>
                      <a:pt x="7" y="4"/>
                      <a:pt x="7" y="4"/>
                      <a:pt x="7" y="4"/>
                    </a:cubicBezTo>
                    <a:cubicBezTo>
                      <a:pt x="7" y="4"/>
                      <a:pt x="6" y="3"/>
                      <a:pt x="5" y="3"/>
                    </a:cubicBezTo>
                    <a:cubicBezTo>
                      <a:pt x="5" y="3"/>
                      <a:pt x="4" y="2"/>
                      <a:pt x="4"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6" name="Freeform 50"/>
              <p:cNvSpPr>
                <a:spLocks/>
              </p:cNvSpPr>
              <p:nvPr/>
            </p:nvSpPr>
            <p:spPr bwMode="auto">
              <a:xfrm>
                <a:off x="2470" y="1940"/>
                <a:ext cx="16" cy="4"/>
              </a:xfrm>
              <a:custGeom>
                <a:avLst/>
                <a:gdLst>
                  <a:gd name="T0" fmla="*/ 0 w 8"/>
                  <a:gd name="T1" fmla="*/ 2 h 2"/>
                  <a:gd name="T2" fmla="*/ 2 w 8"/>
                  <a:gd name="T3" fmla="*/ 2 h 2"/>
                  <a:gd name="T4" fmla="*/ 3 w 8"/>
                  <a:gd name="T5" fmla="*/ 2 h 2"/>
                  <a:gd name="T6" fmla="*/ 4 w 8"/>
                  <a:gd name="T7" fmla="*/ 2 h 2"/>
                  <a:gd name="T8" fmla="*/ 4 w 8"/>
                  <a:gd name="T9" fmla="*/ 2 h 2"/>
                  <a:gd name="T10" fmla="*/ 6 w 8"/>
                  <a:gd name="T11" fmla="*/ 2 h 2"/>
                  <a:gd name="T12" fmla="*/ 7 w 8"/>
                  <a:gd name="T13" fmla="*/ 2 h 2"/>
                  <a:gd name="T14" fmla="*/ 8 w 8"/>
                  <a:gd name="T15" fmla="*/ 2 h 2"/>
                  <a:gd name="T16" fmla="*/ 8 w 8"/>
                  <a:gd name="T17" fmla="*/ 1 h 2"/>
                  <a:gd name="T18" fmla="*/ 6 w 8"/>
                  <a:gd name="T19" fmla="*/ 1 h 2"/>
                  <a:gd name="T20" fmla="*/ 5 w 8"/>
                  <a:gd name="T21" fmla="*/ 1 h 2"/>
                  <a:gd name="T22" fmla="*/ 4 w 8"/>
                  <a:gd name="T23" fmla="*/ 1 h 2"/>
                  <a:gd name="T24" fmla="*/ 3 w 8"/>
                  <a:gd name="T25" fmla="*/ 1 h 2"/>
                  <a:gd name="T26" fmla="*/ 1 w 8"/>
                  <a:gd name="T27" fmla="*/ 0 h 2"/>
                  <a:gd name="T28" fmla="*/ 1 w 8"/>
                  <a:gd name="T29" fmla="*/ 0 h 2"/>
                  <a:gd name="T30" fmla="*/ 0 w 8"/>
                  <a:gd name="T31" fmla="*/ 1 h 2"/>
                  <a:gd name="T32" fmla="*/ 0 w 8"/>
                  <a:gd name="T33" fmla="*/ 2 h 2"/>
                  <a:gd name="T34" fmla="*/ 0 w 8"/>
                  <a:gd name="T3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
                    <a:moveTo>
                      <a:pt x="0" y="2"/>
                    </a:moveTo>
                    <a:cubicBezTo>
                      <a:pt x="0" y="2"/>
                      <a:pt x="0" y="2"/>
                      <a:pt x="2" y="2"/>
                    </a:cubicBezTo>
                    <a:cubicBezTo>
                      <a:pt x="4" y="1"/>
                      <a:pt x="3" y="2"/>
                      <a:pt x="3" y="2"/>
                    </a:cubicBezTo>
                    <a:cubicBezTo>
                      <a:pt x="4" y="2"/>
                      <a:pt x="3" y="2"/>
                      <a:pt x="4" y="2"/>
                    </a:cubicBezTo>
                    <a:cubicBezTo>
                      <a:pt x="4" y="2"/>
                      <a:pt x="4" y="2"/>
                      <a:pt x="4" y="2"/>
                    </a:cubicBezTo>
                    <a:cubicBezTo>
                      <a:pt x="5" y="2"/>
                      <a:pt x="5" y="2"/>
                      <a:pt x="6" y="2"/>
                    </a:cubicBezTo>
                    <a:cubicBezTo>
                      <a:pt x="7" y="2"/>
                      <a:pt x="6" y="2"/>
                      <a:pt x="7" y="2"/>
                    </a:cubicBezTo>
                    <a:cubicBezTo>
                      <a:pt x="7" y="2"/>
                      <a:pt x="7" y="2"/>
                      <a:pt x="8" y="2"/>
                    </a:cubicBezTo>
                    <a:cubicBezTo>
                      <a:pt x="8" y="2"/>
                      <a:pt x="8" y="1"/>
                      <a:pt x="8" y="1"/>
                    </a:cubicBezTo>
                    <a:cubicBezTo>
                      <a:pt x="8" y="1"/>
                      <a:pt x="7" y="1"/>
                      <a:pt x="6" y="1"/>
                    </a:cubicBezTo>
                    <a:cubicBezTo>
                      <a:pt x="5" y="1"/>
                      <a:pt x="6" y="1"/>
                      <a:pt x="5" y="1"/>
                    </a:cubicBezTo>
                    <a:cubicBezTo>
                      <a:pt x="4" y="0"/>
                      <a:pt x="4" y="1"/>
                      <a:pt x="4" y="1"/>
                    </a:cubicBezTo>
                    <a:cubicBezTo>
                      <a:pt x="3" y="1"/>
                      <a:pt x="3" y="1"/>
                      <a:pt x="3" y="1"/>
                    </a:cubicBezTo>
                    <a:cubicBezTo>
                      <a:pt x="2" y="1"/>
                      <a:pt x="2" y="1"/>
                      <a:pt x="1" y="0"/>
                    </a:cubicBezTo>
                    <a:cubicBezTo>
                      <a:pt x="1" y="0"/>
                      <a:pt x="1" y="0"/>
                      <a:pt x="1" y="0"/>
                    </a:cubicBezTo>
                    <a:cubicBezTo>
                      <a:pt x="0" y="0"/>
                      <a:pt x="0" y="1"/>
                      <a:pt x="0" y="1"/>
                    </a:cubicBezTo>
                    <a:cubicBezTo>
                      <a:pt x="0" y="1"/>
                      <a:pt x="0" y="2"/>
                      <a:pt x="0" y="2"/>
                    </a:cubicBezTo>
                    <a:cubicBezTo>
                      <a:pt x="0" y="2"/>
                      <a:pt x="0" y="2"/>
                      <a:pt x="0"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7" name="Freeform 51"/>
              <p:cNvSpPr>
                <a:spLocks/>
              </p:cNvSpPr>
              <p:nvPr/>
            </p:nvSpPr>
            <p:spPr bwMode="auto">
              <a:xfrm>
                <a:off x="2490" y="1940"/>
                <a:ext cx="4" cy="4"/>
              </a:xfrm>
              <a:custGeom>
                <a:avLst/>
                <a:gdLst>
                  <a:gd name="T0" fmla="*/ 1 w 2"/>
                  <a:gd name="T1" fmla="*/ 2 h 2"/>
                  <a:gd name="T2" fmla="*/ 1 w 2"/>
                  <a:gd name="T3" fmla="*/ 1 h 2"/>
                  <a:gd name="T4" fmla="*/ 0 w 2"/>
                  <a:gd name="T5" fmla="*/ 1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2"/>
                      <a:pt x="1" y="2"/>
                      <a:pt x="1" y="1"/>
                    </a:cubicBezTo>
                    <a:cubicBezTo>
                      <a:pt x="0" y="0"/>
                      <a:pt x="1" y="1"/>
                      <a:pt x="0" y="1"/>
                    </a:cubicBezTo>
                    <a:cubicBezTo>
                      <a:pt x="0" y="0"/>
                      <a:pt x="0" y="1"/>
                      <a:pt x="0" y="1"/>
                    </a:cubicBezTo>
                    <a:cubicBezTo>
                      <a:pt x="0" y="1"/>
                      <a:pt x="0" y="2"/>
                      <a:pt x="1"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8" name="Freeform 52"/>
              <p:cNvSpPr>
                <a:spLocks/>
              </p:cNvSpPr>
              <p:nvPr/>
            </p:nvSpPr>
            <p:spPr bwMode="auto">
              <a:xfrm>
                <a:off x="2494" y="1938"/>
                <a:ext cx="12" cy="6"/>
              </a:xfrm>
              <a:custGeom>
                <a:avLst/>
                <a:gdLst>
                  <a:gd name="T0" fmla="*/ 1 w 6"/>
                  <a:gd name="T1" fmla="*/ 2 h 3"/>
                  <a:gd name="T2" fmla="*/ 2 w 6"/>
                  <a:gd name="T3" fmla="*/ 2 h 3"/>
                  <a:gd name="T4" fmla="*/ 4 w 6"/>
                  <a:gd name="T5" fmla="*/ 2 h 3"/>
                  <a:gd name="T6" fmla="*/ 5 w 6"/>
                  <a:gd name="T7" fmla="*/ 1 h 3"/>
                  <a:gd name="T8" fmla="*/ 6 w 6"/>
                  <a:gd name="T9" fmla="*/ 1 h 3"/>
                  <a:gd name="T10" fmla="*/ 5 w 6"/>
                  <a:gd name="T11" fmla="*/ 0 h 3"/>
                  <a:gd name="T12" fmla="*/ 5 w 6"/>
                  <a:gd name="T13" fmla="*/ 1 h 3"/>
                  <a:gd name="T14" fmla="*/ 3 w 6"/>
                  <a:gd name="T15" fmla="*/ 0 h 3"/>
                  <a:gd name="T16" fmla="*/ 1 w 6"/>
                  <a:gd name="T17" fmla="*/ 1 h 3"/>
                  <a:gd name="T18" fmla="*/ 0 w 6"/>
                  <a:gd name="T19" fmla="*/ 1 h 3"/>
                  <a:gd name="T20" fmla="*/ 0 w 6"/>
                  <a:gd name="T21" fmla="*/ 2 h 3"/>
                  <a:gd name="T22" fmla="*/ 1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2"/>
                    </a:moveTo>
                    <a:cubicBezTo>
                      <a:pt x="2" y="2"/>
                      <a:pt x="2" y="2"/>
                      <a:pt x="2" y="2"/>
                    </a:cubicBezTo>
                    <a:cubicBezTo>
                      <a:pt x="2" y="1"/>
                      <a:pt x="3" y="2"/>
                      <a:pt x="4" y="2"/>
                    </a:cubicBezTo>
                    <a:cubicBezTo>
                      <a:pt x="4" y="2"/>
                      <a:pt x="5" y="2"/>
                      <a:pt x="5" y="1"/>
                    </a:cubicBezTo>
                    <a:cubicBezTo>
                      <a:pt x="5" y="1"/>
                      <a:pt x="6" y="1"/>
                      <a:pt x="6" y="1"/>
                    </a:cubicBezTo>
                    <a:cubicBezTo>
                      <a:pt x="6" y="1"/>
                      <a:pt x="6" y="1"/>
                      <a:pt x="5" y="0"/>
                    </a:cubicBezTo>
                    <a:cubicBezTo>
                      <a:pt x="5" y="0"/>
                      <a:pt x="5" y="1"/>
                      <a:pt x="5" y="1"/>
                    </a:cubicBezTo>
                    <a:cubicBezTo>
                      <a:pt x="5" y="1"/>
                      <a:pt x="4" y="1"/>
                      <a:pt x="3" y="0"/>
                    </a:cubicBezTo>
                    <a:cubicBezTo>
                      <a:pt x="2" y="0"/>
                      <a:pt x="2" y="1"/>
                      <a:pt x="1" y="1"/>
                    </a:cubicBezTo>
                    <a:cubicBezTo>
                      <a:pt x="0" y="1"/>
                      <a:pt x="0" y="1"/>
                      <a:pt x="0" y="1"/>
                    </a:cubicBezTo>
                    <a:cubicBezTo>
                      <a:pt x="0" y="1"/>
                      <a:pt x="0" y="2"/>
                      <a:pt x="0" y="2"/>
                    </a:cubicBezTo>
                    <a:cubicBezTo>
                      <a:pt x="1" y="3"/>
                      <a:pt x="1" y="2"/>
                      <a:pt x="1"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89" name="Freeform 53"/>
              <p:cNvSpPr>
                <a:spLocks/>
              </p:cNvSpPr>
              <p:nvPr/>
            </p:nvSpPr>
            <p:spPr bwMode="auto">
              <a:xfrm>
                <a:off x="2510" y="1936"/>
                <a:ext cx="4" cy="4"/>
              </a:xfrm>
              <a:custGeom>
                <a:avLst/>
                <a:gdLst>
                  <a:gd name="T0" fmla="*/ 2 w 2"/>
                  <a:gd name="T1" fmla="*/ 2 h 2"/>
                  <a:gd name="T2" fmla="*/ 2 w 2"/>
                  <a:gd name="T3" fmla="*/ 1 h 2"/>
                  <a:gd name="T4" fmla="*/ 1 w 2"/>
                  <a:gd name="T5" fmla="*/ 0 h 2"/>
                  <a:gd name="T6" fmla="*/ 1 w 2"/>
                  <a:gd name="T7" fmla="*/ 0 h 2"/>
                  <a:gd name="T8" fmla="*/ 0 w 2"/>
                  <a:gd name="T9" fmla="*/ 1 h 2"/>
                  <a:gd name="T10" fmla="*/ 1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cubicBezTo>
                      <a:pt x="2" y="1"/>
                      <a:pt x="2" y="1"/>
                      <a:pt x="2" y="1"/>
                    </a:cubicBezTo>
                    <a:cubicBezTo>
                      <a:pt x="2" y="1"/>
                      <a:pt x="1" y="0"/>
                      <a:pt x="1" y="0"/>
                    </a:cubicBezTo>
                    <a:cubicBezTo>
                      <a:pt x="1" y="0"/>
                      <a:pt x="1" y="0"/>
                      <a:pt x="1" y="0"/>
                    </a:cubicBezTo>
                    <a:cubicBezTo>
                      <a:pt x="0" y="0"/>
                      <a:pt x="0" y="1"/>
                      <a:pt x="0" y="1"/>
                    </a:cubicBezTo>
                    <a:cubicBezTo>
                      <a:pt x="0" y="1"/>
                      <a:pt x="1" y="1"/>
                      <a:pt x="1" y="1"/>
                    </a:cubicBezTo>
                    <a:cubicBezTo>
                      <a:pt x="1" y="1"/>
                      <a:pt x="2" y="2"/>
                      <a:pt x="2"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0" name="Freeform 54"/>
              <p:cNvSpPr>
                <a:spLocks/>
              </p:cNvSpPr>
              <p:nvPr/>
            </p:nvSpPr>
            <p:spPr bwMode="auto">
              <a:xfrm>
                <a:off x="2528" y="1928"/>
                <a:ext cx="4" cy="4"/>
              </a:xfrm>
              <a:custGeom>
                <a:avLst/>
                <a:gdLst>
                  <a:gd name="T0" fmla="*/ 1 w 2"/>
                  <a:gd name="T1" fmla="*/ 2 h 2"/>
                  <a:gd name="T2" fmla="*/ 2 w 2"/>
                  <a:gd name="T3" fmla="*/ 2 h 2"/>
                  <a:gd name="T4" fmla="*/ 2 w 2"/>
                  <a:gd name="T5" fmla="*/ 0 h 2"/>
                  <a:gd name="T6" fmla="*/ 1 w 2"/>
                  <a:gd name="T7" fmla="*/ 0 h 2"/>
                  <a:gd name="T8" fmla="*/ 0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2"/>
                      <a:pt x="2" y="2"/>
                      <a:pt x="2" y="2"/>
                    </a:cubicBezTo>
                    <a:cubicBezTo>
                      <a:pt x="2" y="2"/>
                      <a:pt x="2" y="1"/>
                      <a:pt x="2" y="0"/>
                    </a:cubicBezTo>
                    <a:cubicBezTo>
                      <a:pt x="2" y="0"/>
                      <a:pt x="2" y="0"/>
                      <a:pt x="1" y="0"/>
                    </a:cubicBezTo>
                    <a:cubicBezTo>
                      <a:pt x="1" y="0"/>
                      <a:pt x="0" y="1"/>
                      <a:pt x="0" y="1"/>
                    </a:cubicBezTo>
                    <a:cubicBezTo>
                      <a:pt x="0" y="1"/>
                      <a:pt x="1" y="2"/>
                      <a:pt x="1"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1" name="Freeform 55"/>
              <p:cNvSpPr>
                <a:spLocks/>
              </p:cNvSpPr>
              <p:nvPr/>
            </p:nvSpPr>
            <p:spPr bwMode="auto">
              <a:xfrm>
                <a:off x="2446" y="1940"/>
                <a:ext cx="22" cy="8"/>
              </a:xfrm>
              <a:custGeom>
                <a:avLst/>
                <a:gdLst>
                  <a:gd name="T0" fmla="*/ 2 w 11"/>
                  <a:gd name="T1" fmla="*/ 4 h 4"/>
                  <a:gd name="T2" fmla="*/ 3 w 11"/>
                  <a:gd name="T3" fmla="*/ 3 h 4"/>
                  <a:gd name="T4" fmla="*/ 4 w 11"/>
                  <a:gd name="T5" fmla="*/ 3 h 4"/>
                  <a:gd name="T6" fmla="*/ 5 w 11"/>
                  <a:gd name="T7" fmla="*/ 2 h 4"/>
                  <a:gd name="T8" fmla="*/ 7 w 11"/>
                  <a:gd name="T9" fmla="*/ 2 h 4"/>
                  <a:gd name="T10" fmla="*/ 8 w 11"/>
                  <a:gd name="T11" fmla="*/ 1 h 4"/>
                  <a:gd name="T12" fmla="*/ 10 w 11"/>
                  <a:gd name="T13" fmla="*/ 1 h 4"/>
                  <a:gd name="T14" fmla="*/ 11 w 11"/>
                  <a:gd name="T15" fmla="*/ 1 h 4"/>
                  <a:gd name="T16" fmla="*/ 9 w 11"/>
                  <a:gd name="T17" fmla="*/ 0 h 4"/>
                  <a:gd name="T18" fmla="*/ 6 w 11"/>
                  <a:gd name="T19" fmla="*/ 1 h 4"/>
                  <a:gd name="T20" fmla="*/ 2 w 11"/>
                  <a:gd name="T21" fmla="*/ 1 h 4"/>
                  <a:gd name="T22" fmla="*/ 1 w 11"/>
                  <a:gd name="T23" fmla="*/ 2 h 4"/>
                  <a:gd name="T24" fmla="*/ 0 w 11"/>
                  <a:gd name="T25" fmla="*/ 2 h 4"/>
                  <a:gd name="T26" fmla="*/ 1 w 11"/>
                  <a:gd name="T27" fmla="*/ 4 h 4"/>
                  <a:gd name="T28" fmla="*/ 2 w 11"/>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4">
                    <a:moveTo>
                      <a:pt x="2" y="4"/>
                    </a:moveTo>
                    <a:cubicBezTo>
                      <a:pt x="3" y="3"/>
                      <a:pt x="3" y="3"/>
                      <a:pt x="3" y="3"/>
                    </a:cubicBezTo>
                    <a:cubicBezTo>
                      <a:pt x="3" y="3"/>
                      <a:pt x="4" y="3"/>
                      <a:pt x="4" y="3"/>
                    </a:cubicBezTo>
                    <a:cubicBezTo>
                      <a:pt x="5" y="3"/>
                      <a:pt x="5" y="2"/>
                      <a:pt x="5" y="2"/>
                    </a:cubicBezTo>
                    <a:cubicBezTo>
                      <a:pt x="5" y="2"/>
                      <a:pt x="6" y="2"/>
                      <a:pt x="7" y="2"/>
                    </a:cubicBezTo>
                    <a:cubicBezTo>
                      <a:pt x="7" y="2"/>
                      <a:pt x="8" y="1"/>
                      <a:pt x="8" y="1"/>
                    </a:cubicBezTo>
                    <a:cubicBezTo>
                      <a:pt x="8" y="1"/>
                      <a:pt x="9" y="1"/>
                      <a:pt x="10" y="1"/>
                    </a:cubicBezTo>
                    <a:cubicBezTo>
                      <a:pt x="10" y="2"/>
                      <a:pt x="11" y="1"/>
                      <a:pt x="11" y="1"/>
                    </a:cubicBezTo>
                    <a:cubicBezTo>
                      <a:pt x="9" y="0"/>
                      <a:pt x="9" y="0"/>
                      <a:pt x="9" y="0"/>
                    </a:cubicBezTo>
                    <a:cubicBezTo>
                      <a:pt x="6" y="1"/>
                      <a:pt x="6" y="1"/>
                      <a:pt x="6" y="1"/>
                    </a:cubicBezTo>
                    <a:cubicBezTo>
                      <a:pt x="6" y="1"/>
                      <a:pt x="4" y="2"/>
                      <a:pt x="2" y="1"/>
                    </a:cubicBezTo>
                    <a:cubicBezTo>
                      <a:pt x="1" y="1"/>
                      <a:pt x="1" y="2"/>
                      <a:pt x="1" y="2"/>
                    </a:cubicBezTo>
                    <a:cubicBezTo>
                      <a:pt x="0" y="2"/>
                      <a:pt x="0" y="2"/>
                      <a:pt x="0" y="2"/>
                    </a:cubicBezTo>
                    <a:cubicBezTo>
                      <a:pt x="0" y="2"/>
                      <a:pt x="0" y="4"/>
                      <a:pt x="1" y="4"/>
                    </a:cubicBezTo>
                    <a:cubicBezTo>
                      <a:pt x="1" y="4"/>
                      <a:pt x="2" y="4"/>
                      <a:pt x="2" y="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2" name="Freeform 56"/>
              <p:cNvSpPr>
                <a:spLocks/>
              </p:cNvSpPr>
              <p:nvPr/>
            </p:nvSpPr>
            <p:spPr bwMode="auto">
              <a:xfrm>
                <a:off x="2518" y="1932"/>
                <a:ext cx="8" cy="4"/>
              </a:xfrm>
              <a:custGeom>
                <a:avLst/>
                <a:gdLst>
                  <a:gd name="T0" fmla="*/ 1 w 4"/>
                  <a:gd name="T1" fmla="*/ 2 h 2"/>
                  <a:gd name="T2" fmla="*/ 2 w 4"/>
                  <a:gd name="T3" fmla="*/ 2 h 2"/>
                  <a:gd name="T4" fmla="*/ 2 w 4"/>
                  <a:gd name="T5" fmla="*/ 1 h 2"/>
                  <a:gd name="T6" fmla="*/ 3 w 4"/>
                  <a:gd name="T7" fmla="*/ 1 h 2"/>
                  <a:gd name="T8" fmla="*/ 4 w 4"/>
                  <a:gd name="T9" fmla="*/ 1 h 2"/>
                  <a:gd name="T10" fmla="*/ 4 w 4"/>
                  <a:gd name="T11" fmla="*/ 0 h 2"/>
                  <a:gd name="T12" fmla="*/ 3 w 4"/>
                  <a:gd name="T13" fmla="*/ 0 h 2"/>
                  <a:gd name="T14" fmla="*/ 2 w 4"/>
                  <a:gd name="T15" fmla="*/ 0 h 2"/>
                  <a:gd name="T16" fmla="*/ 1 w 4"/>
                  <a:gd name="T17" fmla="*/ 0 h 2"/>
                  <a:gd name="T18" fmla="*/ 0 w 4"/>
                  <a:gd name="T19" fmla="*/ 1 h 2"/>
                  <a:gd name="T20" fmla="*/ 1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2"/>
                    </a:moveTo>
                    <a:cubicBezTo>
                      <a:pt x="2" y="2"/>
                      <a:pt x="2" y="2"/>
                      <a:pt x="2" y="2"/>
                    </a:cubicBezTo>
                    <a:cubicBezTo>
                      <a:pt x="2" y="1"/>
                      <a:pt x="2" y="1"/>
                      <a:pt x="2" y="1"/>
                    </a:cubicBezTo>
                    <a:cubicBezTo>
                      <a:pt x="2" y="1"/>
                      <a:pt x="3" y="1"/>
                      <a:pt x="3" y="1"/>
                    </a:cubicBezTo>
                    <a:cubicBezTo>
                      <a:pt x="4" y="1"/>
                      <a:pt x="4" y="1"/>
                      <a:pt x="4" y="1"/>
                    </a:cubicBezTo>
                    <a:cubicBezTo>
                      <a:pt x="4" y="0"/>
                      <a:pt x="4" y="0"/>
                      <a:pt x="4" y="0"/>
                    </a:cubicBezTo>
                    <a:cubicBezTo>
                      <a:pt x="3" y="0"/>
                      <a:pt x="3" y="0"/>
                      <a:pt x="3" y="0"/>
                    </a:cubicBezTo>
                    <a:cubicBezTo>
                      <a:pt x="2" y="0"/>
                      <a:pt x="2" y="0"/>
                      <a:pt x="2" y="0"/>
                    </a:cubicBezTo>
                    <a:cubicBezTo>
                      <a:pt x="2" y="0"/>
                      <a:pt x="1" y="0"/>
                      <a:pt x="1" y="0"/>
                    </a:cubicBezTo>
                    <a:cubicBezTo>
                      <a:pt x="1" y="0"/>
                      <a:pt x="0" y="1"/>
                      <a:pt x="0" y="1"/>
                    </a:cubicBezTo>
                    <a:cubicBezTo>
                      <a:pt x="0" y="1"/>
                      <a:pt x="1" y="2"/>
                      <a:pt x="1"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3" name="Freeform 57"/>
              <p:cNvSpPr>
                <a:spLocks/>
              </p:cNvSpPr>
              <p:nvPr/>
            </p:nvSpPr>
            <p:spPr bwMode="auto">
              <a:xfrm>
                <a:off x="2462" y="2150"/>
                <a:ext cx="20" cy="22"/>
              </a:xfrm>
              <a:custGeom>
                <a:avLst/>
                <a:gdLst>
                  <a:gd name="T0" fmla="*/ 3 w 10"/>
                  <a:gd name="T1" fmla="*/ 4 h 11"/>
                  <a:gd name="T2" fmla="*/ 2 w 10"/>
                  <a:gd name="T3" fmla="*/ 5 h 11"/>
                  <a:gd name="T4" fmla="*/ 0 w 10"/>
                  <a:gd name="T5" fmla="*/ 8 h 11"/>
                  <a:gd name="T6" fmla="*/ 1 w 10"/>
                  <a:gd name="T7" fmla="*/ 9 h 11"/>
                  <a:gd name="T8" fmla="*/ 1 w 10"/>
                  <a:gd name="T9" fmla="*/ 9 h 11"/>
                  <a:gd name="T10" fmla="*/ 2 w 10"/>
                  <a:gd name="T11" fmla="*/ 9 h 11"/>
                  <a:gd name="T12" fmla="*/ 3 w 10"/>
                  <a:gd name="T13" fmla="*/ 10 h 11"/>
                  <a:gd name="T14" fmla="*/ 4 w 10"/>
                  <a:gd name="T15" fmla="*/ 10 h 11"/>
                  <a:gd name="T16" fmla="*/ 4 w 10"/>
                  <a:gd name="T17" fmla="*/ 10 h 11"/>
                  <a:gd name="T18" fmla="*/ 5 w 10"/>
                  <a:gd name="T19" fmla="*/ 10 h 11"/>
                  <a:gd name="T20" fmla="*/ 5 w 10"/>
                  <a:gd name="T21" fmla="*/ 10 h 11"/>
                  <a:gd name="T22" fmla="*/ 8 w 10"/>
                  <a:gd name="T23" fmla="*/ 11 h 11"/>
                  <a:gd name="T24" fmla="*/ 9 w 10"/>
                  <a:gd name="T25" fmla="*/ 9 h 11"/>
                  <a:gd name="T26" fmla="*/ 10 w 10"/>
                  <a:gd name="T27" fmla="*/ 9 h 11"/>
                  <a:gd name="T28" fmla="*/ 10 w 10"/>
                  <a:gd name="T29" fmla="*/ 8 h 11"/>
                  <a:gd name="T30" fmla="*/ 10 w 10"/>
                  <a:gd name="T31" fmla="*/ 6 h 11"/>
                  <a:gd name="T32" fmla="*/ 9 w 10"/>
                  <a:gd name="T33" fmla="*/ 5 h 11"/>
                  <a:gd name="T34" fmla="*/ 9 w 10"/>
                  <a:gd name="T35" fmla="*/ 5 h 11"/>
                  <a:gd name="T36" fmla="*/ 9 w 10"/>
                  <a:gd name="T37" fmla="*/ 4 h 11"/>
                  <a:gd name="T38" fmla="*/ 7 w 10"/>
                  <a:gd name="T39" fmla="*/ 3 h 11"/>
                  <a:gd name="T40" fmla="*/ 6 w 10"/>
                  <a:gd name="T41" fmla="*/ 3 h 11"/>
                  <a:gd name="T42" fmla="*/ 5 w 10"/>
                  <a:gd name="T43" fmla="*/ 1 h 11"/>
                  <a:gd name="T44" fmla="*/ 5 w 10"/>
                  <a:gd name="T45" fmla="*/ 0 h 11"/>
                  <a:gd name="T46" fmla="*/ 5 w 10"/>
                  <a:gd name="T47" fmla="*/ 0 h 11"/>
                  <a:gd name="T48" fmla="*/ 3 w 10"/>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1">
                    <a:moveTo>
                      <a:pt x="3" y="4"/>
                    </a:moveTo>
                    <a:cubicBezTo>
                      <a:pt x="3" y="4"/>
                      <a:pt x="2" y="5"/>
                      <a:pt x="2" y="5"/>
                    </a:cubicBezTo>
                    <a:cubicBezTo>
                      <a:pt x="1" y="7"/>
                      <a:pt x="0" y="8"/>
                      <a:pt x="0" y="8"/>
                    </a:cubicBezTo>
                    <a:cubicBezTo>
                      <a:pt x="1" y="9"/>
                      <a:pt x="1" y="9"/>
                      <a:pt x="1" y="9"/>
                    </a:cubicBezTo>
                    <a:cubicBezTo>
                      <a:pt x="1" y="9"/>
                      <a:pt x="1" y="9"/>
                      <a:pt x="1" y="9"/>
                    </a:cubicBezTo>
                    <a:cubicBezTo>
                      <a:pt x="2" y="9"/>
                      <a:pt x="2" y="9"/>
                      <a:pt x="2" y="9"/>
                    </a:cubicBezTo>
                    <a:cubicBezTo>
                      <a:pt x="2" y="9"/>
                      <a:pt x="2" y="9"/>
                      <a:pt x="3" y="10"/>
                    </a:cubicBezTo>
                    <a:cubicBezTo>
                      <a:pt x="3" y="10"/>
                      <a:pt x="4" y="10"/>
                      <a:pt x="4" y="10"/>
                    </a:cubicBezTo>
                    <a:cubicBezTo>
                      <a:pt x="4" y="10"/>
                      <a:pt x="4" y="10"/>
                      <a:pt x="4" y="10"/>
                    </a:cubicBezTo>
                    <a:cubicBezTo>
                      <a:pt x="5" y="10"/>
                      <a:pt x="5" y="10"/>
                      <a:pt x="5" y="10"/>
                    </a:cubicBezTo>
                    <a:cubicBezTo>
                      <a:pt x="5" y="10"/>
                      <a:pt x="5" y="10"/>
                      <a:pt x="5" y="10"/>
                    </a:cubicBezTo>
                    <a:cubicBezTo>
                      <a:pt x="6" y="10"/>
                      <a:pt x="7" y="10"/>
                      <a:pt x="8" y="11"/>
                    </a:cubicBezTo>
                    <a:cubicBezTo>
                      <a:pt x="8" y="10"/>
                      <a:pt x="8" y="10"/>
                      <a:pt x="9" y="9"/>
                    </a:cubicBezTo>
                    <a:cubicBezTo>
                      <a:pt x="9" y="9"/>
                      <a:pt x="9" y="9"/>
                      <a:pt x="10" y="9"/>
                    </a:cubicBezTo>
                    <a:cubicBezTo>
                      <a:pt x="10" y="10"/>
                      <a:pt x="10" y="9"/>
                      <a:pt x="10" y="8"/>
                    </a:cubicBezTo>
                    <a:cubicBezTo>
                      <a:pt x="10" y="8"/>
                      <a:pt x="10" y="6"/>
                      <a:pt x="10" y="6"/>
                    </a:cubicBezTo>
                    <a:cubicBezTo>
                      <a:pt x="10" y="6"/>
                      <a:pt x="10" y="6"/>
                      <a:pt x="9" y="5"/>
                    </a:cubicBezTo>
                    <a:cubicBezTo>
                      <a:pt x="9" y="5"/>
                      <a:pt x="9" y="5"/>
                      <a:pt x="9" y="5"/>
                    </a:cubicBezTo>
                    <a:cubicBezTo>
                      <a:pt x="8" y="4"/>
                      <a:pt x="9" y="4"/>
                      <a:pt x="9" y="4"/>
                    </a:cubicBezTo>
                    <a:cubicBezTo>
                      <a:pt x="9" y="4"/>
                      <a:pt x="8" y="3"/>
                      <a:pt x="7" y="3"/>
                    </a:cubicBezTo>
                    <a:cubicBezTo>
                      <a:pt x="7" y="3"/>
                      <a:pt x="6" y="3"/>
                      <a:pt x="6" y="3"/>
                    </a:cubicBezTo>
                    <a:cubicBezTo>
                      <a:pt x="5" y="1"/>
                      <a:pt x="5" y="1"/>
                      <a:pt x="5" y="1"/>
                    </a:cubicBezTo>
                    <a:cubicBezTo>
                      <a:pt x="5" y="0"/>
                      <a:pt x="5" y="0"/>
                      <a:pt x="5" y="0"/>
                    </a:cubicBezTo>
                    <a:cubicBezTo>
                      <a:pt x="5" y="0"/>
                      <a:pt x="5" y="0"/>
                      <a:pt x="5" y="0"/>
                    </a:cubicBezTo>
                    <a:cubicBezTo>
                      <a:pt x="5" y="0"/>
                      <a:pt x="4" y="3"/>
                      <a:pt x="3" y="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4" name="Freeform 58"/>
              <p:cNvSpPr>
                <a:spLocks noEditPoints="1"/>
              </p:cNvSpPr>
              <p:nvPr/>
            </p:nvSpPr>
            <p:spPr bwMode="auto">
              <a:xfrm>
                <a:off x="2345" y="1948"/>
                <a:ext cx="203" cy="202"/>
              </a:xfrm>
              <a:custGeom>
                <a:avLst/>
                <a:gdLst>
                  <a:gd name="T0" fmla="*/ 93 w 101"/>
                  <a:gd name="T1" fmla="*/ 3 h 101"/>
                  <a:gd name="T2" fmla="*/ 74 w 101"/>
                  <a:gd name="T3" fmla="*/ 0 h 101"/>
                  <a:gd name="T4" fmla="*/ 55 w 101"/>
                  <a:gd name="T5" fmla="*/ 11 h 101"/>
                  <a:gd name="T6" fmla="*/ 55 w 101"/>
                  <a:gd name="T7" fmla="*/ 15 h 101"/>
                  <a:gd name="T8" fmla="*/ 57 w 101"/>
                  <a:gd name="T9" fmla="*/ 22 h 101"/>
                  <a:gd name="T10" fmla="*/ 59 w 101"/>
                  <a:gd name="T11" fmla="*/ 28 h 101"/>
                  <a:gd name="T12" fmla="*/ 66 w 101"/>
                  <a:gd name="T13" fmla="*/ 35 h 101"/>
                  <a:gd name="T14" fmla="*/ 62 w 101"/>
                  <a:gd name="T15" fmla="*/ 35 h 101"/>
                  <a:gd name="T16" fmla="*/ 50 w 101"/>
                  <a:gd name="T17" fmla="*/ 40 h 101"/>
                  <a:gd name="T18" fmla="*/ 54 w 101"/>
                  <a:gd name="T19" fmla="*/ 46 h 101"/>
                  <a:gd name="T20" fmla="*/ 46 w 101"/>
                  <a:gd name="T21" fmla="*/ 43 h 101"/>
                  <a:gd name="T22" fmla="*/ 46 w 101"/>
                  <a:gd name="T23" fmla="*/ 38 h 101"/>
                  <a:gd name="T24" fmla="*/ 47 w 101"/>
                  <a:gd name="T25" fmla="*/ 31 h 101"/>
                  <a:gd name="T26" fmla="*/ 49 w 101"/>
                  <a:gd name="T27" fmla="*/ 25 h 101"/>
                  <a:gd name="T28" fmla="*/ 43 w 101"/>
                  <a:gd name="T29" fmla="*/ 16 h 101"/>
                  <a:gd name="T30" fmla="*/ 37 w 101"/>
                  <a:gd name="T31" fmla="*/ 19 h 101"/>
                  <a:gd name="T32" fmla="*/ 18 w 101"/>
                  <a:gd name="T33" fmla="*/ 54 h 101"/>
                  <a:gd name="T34" fmla="*/ 21 w 101"/>
                  <a:gd name="T35" fmla="*/ 63 h 101"/>
                  <a:gd name="T36" fmla="*/ 31 w 101"/>
                  <a:gd name="T37" fmla="*/ 68 h 101"/>
                  <a:gd name="T38" fmla="*/ 31 w 101"/>
                  <a:gd name="T39" fmla="*/ 69 h 101"/>
                  <a:gd name="T40" fmla="*/ 23 w 101"/>
                  <a:gd name="T41" fmla="*/ 70 h 101"/>
                  <a:gd name="T42" fmla="*/ 16 w 101"/>
                  <a:gd name="T43" fmla="*/ 66 h 101"/>
                  <a:gd name="T44" fmla="*/ 7 w 101"/>
                  <a:gd name="T45" fmla="*/ 65 h 101"/>
                  <a:gd name="T46" fmla="*/ 13 w 101"/>
                  <a:gd name="T47" fmla="*/ 69 h 101"/>
                  <a:gd name="T48" fmla="*/ 20 w 101"/>
                  <a:gd name="T49" fmla="*/ 71 h 101"/>
                  <a:gd name="T50" fmla="*/ 20 w 101"/>
                  <a:gd name="T51" fmla="*/ 74 h 101"/>
                  <a:gd name="T52" fmla="*/ 17 w 101"/>
                  <a:gd name="T53" fmla="*/ 76 h 101"/>
                  <a:gd name="T54" fmla="*/ 11 w 101"/>
                  <a:gd name="T55" fmla="*/ 72 h 101"/>
                  <a:gd name="T56" fmla="*/ 3 w 101"/>
                  <a:gd name="T57" fmla="*/ 69 h 101"/>
                  <a:gd name="T58" fmla="*/ 4 w 101"/>
                  <a:gd name="T59" fmla="*/ 75 h 101"/>
                  <a:gd name="T60" fmla="*/ 14 w 101"/>
                  <a:gd name="T61" fmla="*/ 76 h 101"/>
                  <a:gd name="T62" fmla="*/ 20 w 101"/>
                  <a:gd name="T63" fmla="*/ 80 h 101"/>
                  <a:gd name="T64" fmla="*/ 19 w 101"/>
                  <a:gd name="T65" fmla="*/ 81 h 101"/>
                  <a:gd name="T66" fmla="*/ 28 w 101"/>
                  <a:gd name="T67" fmla="*/ 79 h 101"/>
                  <a:gd name="T68" fmla="*/ 34 w 101"/>
                  <a:gd name="T69" fmla="*/ 77 h 101"/>
                  <a:gd name="T70" fmla="*/ 44 w 101"/>
                  <a:gd name="T71" fmla="*/ 84 h 101"/>
                  <a:gd name="T72" fmla="*/ 48 w 101"/>
                  <a:gd name="T73" fmla="*/ 88 h 101"/>
                  <a:gd name="T74" fmla="*/ 52 w 101"/>
                  <a:gd name="T75" fmla="*/ 87 h 101"/>
                  <a:gd name="T76" fmla="*/ 62 w 101"/>
                  <a:gd name="T77" fmla="*/ 94 h 101"/>
                  <a:gd name="T78" fmla="*/ 65 w 101"/>
                  <a:gd name="T79" fmla="*/ 101 h 101"/>
                  <a:gd name="T80" fmla="*/ 69 w 101"/>
                  <a:gd name="T81" fmla="*/ 97 h 101"/>
                  <a:gd name="T82" fmla="*/ 72 w 101"/>
                  <a:gd name="T83" fmla="*/ 87 h 101"/>
                  <a:gd name="T84" fmla="*/ 69 w 101"/>
                  <a:gd name="T85" fmla="*/ 75 h 101"/>
                  <a:gd name="T86" fmla="*/ 71 w 101"/>
                  <a:gd name="T87" fmla="*/ 68 h 101"/>
                  <a:gd name="T88" fmla="*/ 78 w 101"/>
                  <a:gd name="T89" fmla="*/ 69 h 101"/>
                  <a:gd name="T90" fmla="*/ 87 w 101"/>
                  <a:gd name="T91" fmla="*/ 65 h 101"/>
                  <a:gd name="T92" fmla="*/ 87 w 101"/>
                  <a:gd name="T93" fmla="*/ 58 h 101"/>
                  <a:gd name="T94" fmla="*/ 96 w 101"/>
                  <a:gd name="T95" fmla="*/ 52 h 101"/>
                  <a:gd name="T96" fmla="*/ 88 w 101"/>
                  <a:gd name="T97" fmla="*/ 43 h 101"/>
                  <a:gd name="T98" fmla="*/ 91 w 101"/>
                  <a:gd name="T99" fmla="*/ 35 h 101"/>
                  <a:gd name="T100" fmla="*/ 101 w 101"/>
                  <a:gd name="T101" fmla="*/ 15 h 101"/>
                  <a:gd name="T102" fmla="*/ 58 w 101"/>
                  <a:gd name="T103" fmla="*/ 46 h 101"/>
                  <a:gd name="T104" fmla="*/ 54 w 101"/>
                  <a:gd name="T105" fmla="*/ 47 h 101"/>
                  <a:gd name="T106" fmla="*/ 61 w 101"/>
                  <a:gd name="T107" fmla="*/ 4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101">
                    <a:moveTo>
                      <a:pt x="101" y="12"/>
                    </a:moveTo>
                    <a:cubicBezTo>
                      <a:pt x="101" y="11"/>
                      <a:pt x="101" y="11"/>
                      <a:pt x="101" y="11"/>
                    </a:cubicBezTo>
                    <a:cubicBezTo>
                      <a:pt x="101" y="11"/>
                      <a:pt x="98" y="9"/>
                      <a:pt x="98" y="9"/>
                    </a:cubicBezTo>
                    <a:cubicBezTo>
                      <a:pt x="97" y="9"/>
                      <a:pt x="98" y="8"/>
                      <a:pt x="98" y="8"/>
                    </a:cubicBezTo>
                    <a:cubicBezTo>
                      <a:pt x="94" y="6"/>
                      <a:pt x="94" y="6"/>
                      <a:pt x="94" y="6"/>
                    </a:cubicBezTo>
                    <a:cubicBezTo>
                      <a:pt x="93" y="3"/>
                      <a:pt x="93" y="3"/>
                      <a:pt x="93" y="3"/>
                    </a:cubicBezTo>
                    <a:cubicBezTo>
                      <a:pt x="91" y="0"/>
                      <a:pt x="91" y="0"/>
                      <a:pt x="91" y="0"/>
                    </a:cubicBezTo>
                    <a:cubicBezTo>
                      <a:pt x="88" y="0"/>
                      <a:pt x="88" y="0"/>
                      <a:pt x="88" y="0"/>
                    </a:cubicBezTo>
                    <a:cubicBezTo>
                      <a:pt x="88" y="0"/>
                      <a:pt x="86" y="1"/>
                      <a:pt x="85" y="1"/>
                    </a:cubicBezTo>
                    <a:cubicBezTo>
                      <a:pt x="84" y="1"/>
                      <a:pt x="83" y="0"/>
                      <a:pt x="83" y="0"/>
                    </a:cubicBezTo>
                    <a:cubicBezTo>
                      <a:pt x="82" y="0"/>
                      <a:pt x="80" y="1"/>
                      <a:pt x="80" y="1"/>
                    </a:cubicBezTo>
                    <a:cubicBezTo>
                      <a:pt x="74" y="0"/>
                      <a:pt x="74" y="0"/>
                      <a:pt x="74" y="0"/>
                    </a:cubicBezTo>
                    <a:cubicBezTo>
                      <a:pt x="74" y="0"/>
                      <a:pt x="68" y="1"/>
                      <a:pt x="68" y="1"/>
                    </a:cubicBezTo>
                    <a:cubicBezTo>
                      <a:pt x="67" y="1"/>
                      <a:pt x="64" y="3"/>
                      <a:pt x="64" y="3"/>
                    </a:cubicBezTo>
                    <a:cubicBezTo>
                      <a:pt x="64" y="3"/>
                      <a:pt x="60" y="4"/>
                      <a:pt x="60" y="4"/>
                    </a:cubicBezTo>
                    <a:cubicBezTo>
                      <a:pt x="59" y="5"/>
                      <a:pt x="57" y="6"/>
                      <a:pt x="57" y="6"/>
                    </a:cubicBezTo>
                    <a:cubicBezTo>
                      <a:pt x="55" y="9"/>
                      <a:pt x="55" y="9"/>
                      <a:pt x="55" y="9"/>
                    </a:cubicBezTo>
                    <a:cubicBezTo>
                      <a:pt x="55" y="11"/>
                      <a:pt x="55" y="11"/>
                      <a:pt x="55" y="11"/>
                    </a:cubicBezTo>
                    <a:cubicBezTo>
                      <a:pt x="54" y="12"/>
                      <a:pt x="54" y="12"/>
                      <a:pt x="54" y="12"/>
                    </a:cubicBezTo>
                    <a:cubicBezTo>
                      <a:pt x="50" y="13"/>
                      <a:pt x="50" y="13"/>
                      <a:pt x="50" y="13"/>
                    </a:cubicBezTo>
                    <a:cubicBezTo>
                      <a:pt x="50" y="14"/>
                      <a:pt x="50" y="14"/>
                      <a:pt x="50" y="14"/>
                    </a:cubicBezTo>
                    <a:cubicBezTo>
                      <a:pt x="53" y="13"/>
                      <a:pt x="53" y="13"/>
                      <a:pt x="53" y="13"/>
                    </a:cubicBezTo>
                    <a:cubicBezTo>
                      <a:pt x="54" y="13"/>
                      <a:pt x="54" y="13"/>
                      <a:pt x="54" y="13"/>
                    </a:cubicBezTo>
                    <a:cubicBezTo>
                      <a:pt x="55" y="15"/>
                      <a:pt x="55" y="15"/>
                      <a:pt x="55" y="15"/>
                    </a:cubicBezTo>
                    <a:cubicBezTo>
                      <a:pt x="55" y="15"/>
                      <a:pt x="55" y="15"/>
                      <a:pt x="55" y="15"/>
                    </a:cubicBezTo>
                    <a:cubicBezTo>
                      <a:pt x="55" y="15"/>
                      <a:pt x="55" y="17"/>
                      <a:pt x="55" y="18"/>
                    </a:cubicBezTo>
                    <a:cubicBezTo>
                      <a:pt x="55" y="18"/>
                      <a:pt x="54" y="19"/>
                      <a:pt x="54" y="20"/>
                    </a:cubicBezTo>
                    <a:cubicBezTo>
                      <a:pt x="54" y="20"/>
                      <a:pt x="54" y="21"/>
                      <a:pt x="54" y="21"/>
                    </a:cubicBezTo>
                    <a:cubicBezTo>
                      <a:pt x="54" y="21"/>
                      <a:pt x="55" y="22"/>
                      <a:pt x="55" y="21"/>
                    </a:cubicBezTo>
                    <a:cubicBezTo>
                      <a:pt x="56" y="21"/>
                      <a:pt x="56" y="21"/>
                      <a:pt x="57" y="22"/>
                    </a:cubicBezTo>
                    <a:cubicBezTo>
                      <a:pt x="57" y="22"/>
                      <a:pt x="57" y="23"/>
                      <a:pt x="59" y="23"/>
                    </a:cubicBezTo>
                    <a:cubicBezTo>
                      <a:pt x="60" y="24"/>
                      <a:pt x="59" y="23"/>
                      <a:pt x="60" y="23"/>
                    </a:cubicBezTo>
                    <a:cubicBezTo>
                      <a:pt x="60" y="23"/>
                      <a:pt x="61" y="23"/>
                      <a:pt x="61" y="23"/>
                    </a:cubicBezTo>
                    <a:cubicBezTo>
                      <a:pt x="62" y="24"/>
                      <a:pt x="61" y="24"/>
                      <a:pt x="60" y="25"/>
                    </a:cubicBezTo>
                    <a:cubicBezTo>
                      <a:pt x="60" y="25"/>
                      <a:pt x="60" y="25"/>
                      <a:pt x="59" y="26"/>
                    </a:cubicBezTo>
                    <a:cubicBezTo>
                      <a:pt x="58" y="27"/>
                      <a:pt x="59" y="27"/>
                      <a:pt x="59" y="28"/>
                    </a:cubicBezTo>
                    <a:cubicBezTo>
                      <a:pt x="59" y="28"/>
                      <a:pt x="59" y="29"/>
                      <a:pt x="59" y="30"/>
                    </a:cubicBezTo>
                    <a:cubicBezTo>
                      <a:pt x="59" y="31"/>
                      <a:pt x="59" y="31"/>
                      <a:pt x="59" y="31"/>
                    </a:cubicBezTo>
                    <a:cubicBezTo>
                      <a:pt x="59" y="32"/>
                      <a:pt x="60" y="33"/>
                      <a:pt x="61" y="33"/>
                    </a:cubicBezTo>
                    <a:cubicBezTo>
                      <a:pt x="61" y="33"/>
                      <a:pt x="61" y="33"/>
                      <a:pt x="62" y="34"/>
                    </a:cubicBezTo>
                    <a:cubicBezTo>
                      <a:pt x="64" y="34"/>
                      <a:pt x="65" y="34"/>
                      <a:pt x="65" y="34"/>
                    </a:cubicBezTo>
                    <a:cubicBezTo>
                      <a:pt x="65" y="34"/>
                      <a:pt x="66" y="34"/>
                      <a:pt x="66" y="35"/>
                    </a:cubicBezTo>
                    <a:cubicBezTo>
                      <a:pt x="66" y="36"/>
                      <a:pt x="66" y="37"/>
                      <a:pt x="66" y="39"/>
                    </a:cubicBezTo>
                    <a:cubicBezTo>
                      <a:pt x="66" y="39"/>
                      <a:pt x="65" y="40"/>
                      <a:pt x="65" y="40"/>
                    </a:cubicBezTo>
                    <a:cubicBezTo>
                      <a:pt x="65" y="40"/>
                      <a:pt x="66" y="39"/>
                      <a:pt x="66" y="38"/>
                    </a:cubicBezTo>
                    <a:cubicBezTo>
                      <a:pt x="66" y="37"/>
                      <a:pt x="65" y="36"/>
                      <a:pt x="65" y="36"/>
                    </a:cubicBezTo>
                    <a:cubicBezTo>
                      <a:pt x="65" y="35"/>
                      <a:pt x="64" y="35"/>
                      <a:pt x="64" y="35"/>
                    </a:cubicBezTo>
                    <a:cubicBezTo>
                      <a:pt x="64" y="35"/>
                      <a:pt x="63" y="35"/>
                      <a:pt x="62" y="35"/>
                    </a:cubicBezTo>
                    <a:cubicBezTo>
                      <a:pt x="62" y="35"/>
                      <a:pt x="62" y="34"/>
                      <a:pt x="61" y="34"/>
                    </a:cubicBezTo>
                    <a:cubicBezTo>
                      <a:pt x="61" y="33"/>
                      <a:pt x="60" y="33"/>
                      <a:pt x="60" y="33"/>
                    </a:cubicBezTo>
                    <a:cubicBezTo>
                      <a:pt x="59" y="33"/>
                      <a:pt x="57" y="34"/>
                      <a:pt x="57" y="34"/>
                    </a:cubicBezTo>
                    <a:cubicBezTo>
                      <a:pt x="54" y="36"/>
                      <a:pt x="54" y="36"/>
                      <a:pt x="54" y="36"/>
                    </a:cubicBezTo>
                    <a:cubicBezTo>
                      <a:pt x="52" y="37"/>
                      <a:pt x="52" y="37"/>
                      <a:pt x="52" y="37"/>
                    </a:cubicBezTo>
                    <a:cubicBezTo>
                      <a:pt x="52" y="37"/>
                      <a:pt x="51" y="39"/>
                      <a:pt x="50" y="40"/>
                    </a:cubicBezTo>
                    <a:cubicBezTo>
                      <a:pt x="49" y="40"/>
                      <a:pt x="49" y="40"/>
                      <a:pt x="47" y="40"/>
                    </a:cubicBezTo>
                    <a:cubicBezTo>
                      <a:pt x="46" y="40"/>
                      <a:pt x="46" y="41"/>
                      <a:pt x="46" y="41"/>
                    </a:cubicBezTo>
                    <a:cubicBezTo>
                      <a:pt x="45" y="41"/>
                      <a:pt x="46" y="42"/>
                      <a:pt x="46" y="42"/>
                    </a:cubicBezTo>
                    <a:cubicBezTo>
                      <a:pt x="46" y="43"/>
                      <a:pt x="48" y="43"/>
                      <a:pt x="48" y="43"/>
                    </a:cubicBezTo>
                    <a:cubicBezTo>
                      <a:pt x="49" y="43"/>
                      <a:pt x="50" y="44"/>
                      <a:pt x="51" y="44"/>
                    </a:cubicBezTo>
                    <a:cubicBezTo>
                      <a:pt x="52" y="45"/>
                      <a:pt x="53" y="46"/>
                      <a:pt x="54" y="46"/>
                    </a:cubicBezTo>
                    <a:cubicBezTo>
                      <a:pt x="54" y="47"/>
                      <a:pt x="54" y="48"/>
                      <a:pt x="54" y="48"/>
                    </a:cubicBezTo>
                    <a:cubicBezTo>
                      <a:pt x="54" y="48"/>
                      <a:pt x="52" y="47"/>
                      <a:pt x="52" y="47"/>
                    </a:cubicBezTo>
                    <a:cubicBezTo>
                      <a:pt x="51" y="46"/>
                      <a:pt x="51" y="46"/>
                      <a:pt x="51" y="46"/>
                    </a:cubicBezTo>
                    <a:cubicBezTo>
                      <a:pt x="51" y="46"/>
                      <a:pt x="49" y="45"/>
                      <a:pt x="49" y="45"/>
                    </a:cubicBezTo>
                    <a:cubicBezTo>
                      <a:pt x="49" y="45"/>
                      <a:pt x="47" y="45"/>
                      <a:pt x="47" y="45"/>
                    </a:cubicBezTo>
                    <a:cubicBezTo>
                      <a:pt x="46" y="43"/>
                      <a:pt x="46" y="43"/>
                      <a:pt x="46" y="43"/>
                    </a:cubicBezTo>
                    <a:cubicBezTo>
                      <a:pt x="46" y="43"/>
                      <a:pt x="44" y="43"/>
                      <a:pt x="43" y="43"/>
                    </a:cubicBezTo>
                    <a:cubicBezTo>
                      <a:pt x="43" y="43"/>
                      <a:pt x="42" y="42"/>
                      <a:pt x="42" y="41"/>
                    </a:cubicBezTo>
                    <a:cubicBezTo>
                      <a:pt x="42" y="41"/>
                      <a:pt x="42" y="41"/>
                      <a:pt x="43" y="41"/>
                    </a:cubicBezTo>
                    <a:cubicBezTo>
                      <a:pt x="43" y="41"/>
                      <a:pt x="45" y="40"/>
                      <a:pt x="45" y="40"/>
                    </a:cubicBezTo>
                    <a:cubicBezTo>
                      <a:pt x="46" y="39"/>
                      <a:pt x="46" y="39"/>
                      <a:pt x="46" y="39"/>
                    </a:cubicBezTo>
                    <a:cubicBezTo>
                      <a:pt x="46" y="38"/>
                      <a:pt x="46" y="38"/>
                      <a:pt x="46" y="38"/>
                    </a:cubicBezTo>
                    <a:cubicBezTo>
                      <a:pt x="45" y="36"/>
                      <a:pt x="45" y="36"/>
                      <a:pt x="45" y="36"/>
                    </a:cubicBezTo>
                    <a:cubicBezTo>
                      <a:pt x="46" y="35"/>
                      <a:pt x="46" y="35"/>
                      <a:pt x="46" y="35"/>
                    </a:cubicBezTo>
                    <a:cubicBezTo>
                      <a:pt x="45" y="33"/>
                      <a:pt x="45" y="33"/>
                      <a:pt x="45" y="33"/>
                    </a:cubicBezTo>
                    <a:cubicBezTo>
                      <a:pt x="45" y="30"/>
                      <a:pt x="45" y="30"/>
                      <a:pt x="45" y="30"/>
                    </a:cubicBezTo>
                    <a:cubicBezTo>
                      <a:pt x="45" y="30"/>
                      <a:pt x="45" y="30"/>
                      <a:pt x="45" y="30"/>
                    </a:cubicBezTo>
                    <a:cubicBezTo>
                      <a:pt x="46" y="30"/>
                      <a:pt x="47" y="31"/>
                      <a:pt x="47" y="31"/>
                    </a:cubicBezTo>
                    <a:cubicBezTo>
                      <a:pt x="47" y="31"/>
                      <a:pt x="49" y="30"/>
                      <a:pt x="49" y="30"/>
                    </a:cubicBezTo>
                    <a:cubicBezTo>
                      <a:pt x="49" y="30"/>
                      <a:pt x="49" y="29"/>
                      <a:pt x="49" y="29"/>
                    </a:cubicBezTo>
                    <a:cubicBezTo>
                      <a:pt x="49" y="29"/>
                      <a:pt x="50" y="29"/>
                      <a:pt x="51" y="29"/>
                    </a:cubicBezTo>
                    <a:cubicBezTo>
                      <a:pt x="51" y="29"/>
                      <a:pt x="51" y="26"/>
                      <a:pt x="51" y="26"/>
                    </a:cubicBezTo>
                    <a:cubicBezTo>
                      <a:pt x="51" y="26"/>
                      <a:pt x="51" y="26"/>
                      <a:pt x="51" y="26"/>
                    </a:cubicBezTo>
                    <a:cubicBezTo>
                      <a:pt x="51" y="26"/>
                      <a:pt x="50" y="25"/>
                      <a:pt x="49" y="25"/>
                    </a:cubicBezTo>
                    <a:cubicBezTo>
                      <a:pt x="48" y="25"/>
                      <a:pt x="48" y="25"/>
                      <a:pt x="48" y="25"/>
                    </a:cubicBezTo>
                    <a:cubicBezTo>
                      <a:pt x="47" y="25"/>
                      <a:pt x="47" y="24"/>
                      <a:pt x="47" y="24"/>
                    </a:cubicBezTo>
                    <a:cubicBezTo>
                      <a:pt x="47" y="24"/>
                      <a:pt x="48" y="23"/>
                      <a:pt x="48" y="22"/>
                    </a:cubicBezTo>
                    <a:cubicBezTo>
                      <a:pt x="48" y="22"/>
                      <a:pt x="47" y="20"/>
                      <a:pt x="47" y="20"/>
                    </a:cubicBezTo>
                    <a:cubicBezTo>
                      <a:pt x="47" y="20"/>
                      <a:pt x="47" y="18"/>
                      <a:pt x="47" y="18"/>
                    </a:cubicBezTo>
                    <a:cubicBezTo>
                      <a:pt x="47" y="18"/>
                      <a:pt x="44" y="16"/>
                      <a:pt x="43" y="16"/>
                    </a:cubicBezTo>
                    <a:cubicBezTo>
                      <a:pt x="43" y="16"/>
                      <a:pt x="41" y="17"/>
                      <a:pt x="41" y="17"/>
                    </a:cubicBezTo>
                    <a:cubicBezTo>
                      <a:pt x="41" y="17"/>
                      <a:pt x="41" y="17"/>
                      <a:pt x="41" y="17"/>
                    </a:cubicBezTo>
                    <a:cubicBezTo>
                      <a:pt x="39" y="16"/>
                      <a:pt x="39" y="16"/>
                      <a:pt x="39" y="16"/>
                    </a:cubicBezTo>
                    <a:cubicBezTo>
                      <a:pt x="39" y="16"/>
                      <a:pt x="39" y="15"/>
                      <a:pt x="39" y="14"/>
                    </a:cubicBezTo>
                    <a:cubicBezTo>
                      <a:pt x="38" y="14"/>
                      <a:pt x="38" y="14"/>
                      <a:pt x="38" y="14"/>
                    </a:cubicBezTo>
                    <a:cubicBezTo>
                      <a:pt x="37" y="19"/>
                      <a:pt x="37" y="19"/>
                      <a:pt x="37" y="19"/>
                    </a:cubicBezTo>
                    <a:cubicBezTo>
                      <a:pt x="35" y="25"/>
                      <a:pt x="35" y="25"/>
                      <a:pt x="35" y="25"/>
                    </a:cubicBezTo>
                    <a:cubicBezTo>
                      <a:pt x="32" y="37"/>
                      <a:pt x="32" y="37"/>
                      <a:pt x="32" y="37"/>
                    </a:cubicBezTo>
                    <a:cubicBezTo>
                      <a:pt x="27" y="45"/>
                      <a:pt x="27" y="45"/>
                      <a:pt x="27" y="45"/>
                    </a:cubicBezTo>
                    <a:cubicBezTo>
                      <a:pt x="20" y="54"/>
                      <a:pt x="20" y="54"/>
                      <a:pt x="20" y="54"/>
                    </a:cubicBezTo>
                    <a:cubicBezTo>
                      <a:pt x="19" y="55"/>
                      <a:pt x="19" y="55"/>
                      <a:pt x="19" y="55"/>
                    </a:cubicBezTo>
                    <a:cubicBezTo>
                      <a:pt x="19" y="55"/>
                      <a:pt x="18" y="54"/>
                      <a:pt x="18" y="54"/>
                    </a:cubicBezTo>
                    <a:cubicBezTo>
                      <a:pt x="18" y="54"/>
                      <a:pt x="17" y="55"/>
                      <a:pt x="17" y="55"/>
                    </a:cubicBezTo>
                    <a:cubicBezTo>
                      <a:pt x="17" y="55"/>
                      <a:pt x="17" y="57"/>
                      <a:pt x="17" y="57"/>
                    </a:cubicBezTo>
                    <a:cubicBezTo>
                      <a:pt x="17" y="57"/>
                      <a:pt x="17" y="59"/>
                      <a:pt x="17" y="60"/>
                    </a:cubicBezTo>
                    <a:cubicBezTo>
                      <a:pt x="17" y="60"/>
                      <a:pt x="17" y="60"/>
                      <a:pt x="17" y="60"/>
                    </a:cubicBezTo>
                    <a:cubicBezTo>
                      <a:pt x="17" y="60"/>
                      <a:pt x="20" y="61"/>
                      <a:pt x="20" y="62"/>
                    </a:cubicBezTo>
                    <a:cubicBezTo>
                      <a:pt x="21" y="62"/>
                      <a:pt x="21" y="63"/>
                      <a:pt x="21" y="63"/>
                    </a:cubicBezTo>
                    <a:cubicBezTo>
                      <a:pt x="22" y="64"/>
                      <a:pt x="22" y="64"/>
                      <a:pt x="22" y="64"/>
                    </a:cubicBezTo>
                    <a:cubicBezTo>
                      <a:pt x="22" y="64"/>
                      <a:pt x="23" y="65"/>
                      <a:pt x="24" y="65"/>
                    </a:cubicBezTo>
                    <a:cubicBezTo>
                      <a:pt x="26" y="66"/>
                      <a:pt x="25" y="66"/>
                      <a:pt x="26" y="66"/>
                    </a:cubicBezTo>
                    <a:cubicBezTo>
                      <a:pt x="26" y="66"/>
                      <a:pt x="28" y="67"/>
                      <a:pt x="28" y="68"/>
                    </a:cubicBezTo>
                    <a:cubicBezTo>
                      <a:pt x="28" y="68"/>
                      <a:pt x="29" y="68"/>
                      <a:pt x="30" y="68"/>
                    </a:cubicBezTo>
                    <a:cubicBezTo>
                      <a:pt x="30" y="68"/>
                      <a:pt x="31" y="68"/>
                      <a:pt x="31" y="68"/>
                    </a:cubicBezTo>
                    <a:cubicBezTo>
                      <a:pt x="32" y="67"/>
                      <a:pt x="32" y="67"/>
                      <a:pt x="32" y="67"/>
                    </a:cubicBezTo>
                    <a:cubicBezTo>
                      <a:pt x="34" y="67"/>
                      <a:pt x="34" y="67"/>
                      <a:pt x="34" y="67"/>
                    </a:cubicBezTo>
                    <a:cubicBezTo>
                      <a:pt x="34" y="67"/>
                      <a:pt x="35" y="67"/>
                      <a:pt x="35" y="67"/>
                    </a:cubicBezTo>
                    <a:cubicBezTo>
                      <a:pt x="36" y="67"/>
                      <a:pt x="35" y="68"/>
                      <a:pt x="35" y="68"/>
                    </a:cubicBezTo>
                    <a:cubicBezTo>
                      <a:pt x="32" y="68"/>
                      <a:pt x="32" y="68"/>
                      <a:pt x="32" y="68"/>
                    </a:cubicBezTo>
                    <a:cubicBezTo>
                      <a:pt x="32" y="68"/>
                      <a:pt x="31" y="68"/>
                      <a:pt x="31" y="69"/>
                    </a:cubicBezTo>
                    <a:cubicBezTo>
                      <a:pt x="31" y="69"/>
                      <a:pt x="30" y="70"/>
                      <a:pt x="31" y="70"/>
                    </a:cubicBezTo>
                    <a:cubicBezTo>
                      <a:pt x="31" y="70"/>
                      <a:pt x="28" y="69"/>
                      <a:pt x="28" y="69"/>
                    </a:cubicBezTo>
                    <a:cubicBezTo>
                      <a:pt x="28" y="68"/>
                      <a:pt x="27" y="68"/>
                      <a:pt x="27" y="68"/>
                    </a:cubicBezTo>
                    <a:cubicBezTo>
                      <a:pt x="26" y="68"/>
                      <a:pt x="25" y="69"/>
                      <a:pt x="24" y="69"/>
                    </a:cubicBezTo>
                    <a:cubicBezTo>
                      <a:pt x="24" y="69"/>
                      <a:pt x="24" y="69"/>
                      <a:pt x="24" y="69"/>
                    </a:cubicBezTo>
                    <a:cubicBezTo>
                      <a:pt x="23" y="69"/>
                      <a:pt x="23" y="70"/>
                      <a:pt x="23" y="70"/>
                    </a:cubicBezTo>
                    <a:cubicBezTo>
                      <a:pt x="22" y="70"/>
                      <a:pt x="22" y="70"/>
                      <a:pt x="22" y="70"/>
                    </a:cubicBezTo>
                    <a:cubicBezTo>
                      <a:pt x="22" y="70"/>
                      <a:pt x="20" y="69"/>
                      <a:pt x="20" y="69"/>
                    </a:cubicBezTo>
                    <a:cubicBezTo>
                      <a:pt x="18" y="69"/>
                      <a:pt x="18" y="69"/>
                      <a:pt x="18" y="69"/>
                    </a:cubicBezTo>
                    <a:cubicBezTo>
                      <a:pt x="18" y="68"/>
                      <a:pt x="18" y="68"/>
                      <a:pt x="18" y="68"/>
                    </a:cubicBezTo>
                    <a:cubicBezTo>
                      <a:pt x="17" y="67"/>
                      <a:pt x="17" y="67"/>
                      <a:pt x="17" y="67"/>
                    </a:cubicBezTo>
                    <a:cubicBezTo>
                      <a:pt x="17" y="67"/>
                      <a:pt x="16" y="67"/>
                      <a:pt x="16" y="66"/>
                    </a:cubicBezTo>
                    <a:cubicBezTo>
                      <a:pt x="16" y="66"/>
                      <a:pt x="16" y="66"/>
                      <a:pt x="15" y="66"/>
                    </a:cubicBezTo>
                    <a:cubicBezTo>
                      <a:pt x="15" y="65"/>
                      <a:pt x="15" y="65"/>
                      <a:pt x="14" y="65"/>
                    </a:cubicBezTo>
                    <a:cubicBezTo>
                      <a:pt x="13" y="64"/>
                      <a:pt x="13" y="64"/>
                      <a:pt x="13" y="64"/>
                    </a:cubicBezTo>
                    <a:cubicBezTo>
                      <a:pt x="12" y="64"/>
                      <a:pt x="12" y="63"/>
                      <a:pt x="11" y="63"/>
                    </a:cubicBezTo>
                    <a:cubicBezTo>
                      <a:pt x="10" y="63"/>
                      <a:pt x="9" y="64"/>
                      <a:pt x="8" y="64"/>
                    </a:cubicBezTo>
                    <a:cubicBezTo>
                      <a:pt x="8" y="64"/>
                      <a:pt x="7" y="64"/>
                      <a:pt x="7" y="65"/>
                    </a:cubicBezTo>
                    <a:cubicBezTo>
                      <a:pt x="7" y="65"/>
                      <a:pt x="7" y="66"/>
                      <a:pt x="7" y="66"/>
                    </a:cubicBezTo>
                    <a:cubicBezTo>
                      <a:pt x="8" y="66"/>
                      <a:pt x="8" y="66"/>
                      <a:pt x="9" y="66"/>
                    </a:cubicBezTo>
                    <a:cubicBezTo>
                      <a:pt x="9" y="66"/>
                      <a:pt x="10" y="66"/>
                      <a:pt x="10" y="66"/>
                    </a:cubicBezTo>
                    <a:cubicBezTo>
                      <a:pt x="11" y="66"/>
                      <a:pt x="11" y="66"/>
                      <a:pt x="11" y="66"/>
                    </a:cubicBezTo>
                    <a:cubicBezTo>
                      <a:pt x="11" y="66"/>
                      <a:pt x="11" y="67"/>
                      <a:pt x="12" y="67"/>
                    </a:cubicBezTo>
                    <a:cubicBezTo>
                      <a:pt x="12" y="67"/>
                      <a:pt x="13" y="68"/>
                      <a:pt x="13" y="69"/>
                    </a:cubicBezTo>
                    <a:cubicBezTo>
                      <a:pt x="13" y="69"/>
                      <a:pt x="14" y="69"/>
                      <a:pt x="14" y="69"/>
                    </a:cubicBezTo>
                    <a:cubicBezTo>
                      <a:pt x="15" y="70"/>
                      <a:pt x="15" y="69"/>
                      <a:pt x="15" y="69"/>
                    </a:cubicBezTo>
                    <a:cubicBezTo>
                      <a:pt x="16" y="69"/>
                      <a:pt x="16" y="69"/>
                      <a:pt x="16" y="69"/>
                    </a:cubicBezTo>
                    <a:cubicBezTo>
                      <a:pt x="18" y="69"/>
                      <a:pt x="18" y="69"/>
                      <a:pt x="18" y="69"/>
                    </a:cubicBezTo>
                    <a:cubicBezTo>
                      <a:pt x="18" y="69"/>
                      <a:pt x="18" y="70"/>
                      <a:pt x="20" y="70"/>
                    </a:cubicBezTo>
                    <a:cubicBezTo>
                      <a:pt x="21" y="71"/>
                      <a:pt x="20" y="71"/>
                      <a:pt x="20" y="71"/>
                    </a:cubicBezTo>
                    <a:cubicBezTo>
                      <a:pt x="20" y="71"/>
                      <a:pt x="19" y="71"/>
                      <a:pt x="17" y="70"/>
                    </a:cubicBezTo>
                    <a:cubicBezTo>
                      <a:pt x="15" y="69"/>
                      <a:pt x="17" y="70"/>
                      <a:pt x="16" y="70"/>
                    </a:cubicBezTo>
                    <a:cubicBezTo>
                      <a:pt x="15" y="70"/>
                      <a:pt x="15" y="71"/>
                      <a:pt x="15" y="71"/>
                    </a:cubicBezTo>
                    <a:cubicBezTo>
                      <a:pt x="15" y="71"/>
                      <a:pt x="15" y="72"/>
                      <a:pt x="16" y="73"/>
                    </a:cubicBezTo>
                    <a:cubicBezTo>
                      <a:pt x="17" y="74"/>
                      <a:pt x="17" y="73"/>
                      <a:pt x="19" y="74"/>
                    </a:cubicBezTo>
                    <a:cubicBezTo>
                      <a:pt x="20" y="75"/>
                      <a:pt x="19" y="74"/>
                      <a:pt x="20" y="74"/>
                    </a:cubicBezTo>
                    <a:cubicBezTo>
                      <a:pt x="20" y="74"/>
                      <a:pt x="21" y="74"/>
                      <a:pt x="22" y="76"/>
                    </a:cubicBezTo>
                    <a:cubicBezTo>
                      <a:pt x="23" y="77"/>
                      <a:pt x="22" y="78"/>
                      <a:pt x="22" y="78"/>
                    </a:cubicBezTo>
                    <a:cubicBezTo>
                      <a:pt x="22" y="78"/>
                      <a:pt x="21" y="78"/>
                      <a:pt x="20" y="78"/>
                    </a:cubicBezTo>
                    <a:cubicBezTo>
                      <a:pt x="20" y="78"/>
                      <a:pt x="20" y="78"/>
                      <a:pt x="20" y="78"/>
                    </a:cubicBezTo>
                    <a:cubicBezTo>
                      <a:pt x="18" y="78"/>
                      <a:pt x="18" y="78"/>
                      <a:pt x="18" y="78"/>
                    </a:cubicBezTo>
                    <a:cubicBezTo>
                      <a:pt x="18" y="78"/>
                      <a:pt x="18" y="78"/>
                      <a:pt x="17" y="76"/>
                    </a:cubicBezTo>
                    <a:cubicBezTo>
                      <a:pt x="16" y="74"/>
                      <a:pt x="17" y="75"/>
                      <a:pt x="18" y="75"/>
                    </a:cubicBezTo>
                    <a:cubicBezTo>
                      <a:pt x="18" y="75"/>
                      <a:pt x="16" y="75"/>
                      <a:pt x="16" y="75"/>
                    </a:cubicBezTo>
                    <a:cubicBezTo>
                      <a:pt x="15" y="73"/>
                      <a:pt x="15" y="73"/>
                      <a:pt x="15" y="73"/>
                    </a:cubicBezTo>
                    <a:cubicBezTo>
                      <a:pt x="14" y="73"/>
                      <a:pt x="14" y="73"/>
                      <a:pt x="14" y="73"/>
                    </a:cubicBezTo>
                    <a:cubicBezTo>
                      <a:pt x="14" y="73"/>
                      <a:pt x="13" y="73"/>
                      <a:pt x="13" y="73"/>
                    </a:cubicBezTo>
                    <a:cubicBezTo>
                      <a:pt x="13" y="73"/>
                      <a:pt x="11" y="72"/>
                      <a:pt x="11" y="72"/>
                    </a:cubicBezTo>
                    <a:cubicBezTo>
                      <a:pt x="11" y="72"/>
                      <a:pt x="12" y="72"/>
                      <a:pt x="12" y="71"/>
                    </a:cubicBezTo>
                    <a:cubicBezTo>
                      <a:pt x="13" y="70"/>
                      <a:pt x="10" y="69"/>
                      <a:pt x="10" y="69"/>
                    </a:cubicBezTo>
                    <a:cubicBezTo>
                      <a:pt x="8" y="68"/>
                      <a:pt x="9" y="69"/>
                      <a:pt x="9" y="69"/>
                    </a:cubicBezTo>
                    <a:cubicBezTo>
                      <a:pt x="9" y="69"/>
                      <a:pt x="8" y="69"/>
                      <a:pt x="7" y="69"/>
                    </a:cubicBezTo>
                    <a:cubicBezTo>
                      <a:pt x="6" y="69"/>
                      <a:pt x="6" y="69"/>
                      <a:pt x="5" y="69"/>
                    </a:cubicBezTo>
                    <a:cubicBezTo>
                      <a:pt x="4" y="69"/>
                      <a:pt x="4" y="69"/>
                      <a:pt x="3" y="69"/>
                    </a:cubicBezTo>
                    <a:cubicBezTo>
                      <a:pt x="3" y="69"/>
                      <a:pt x="2" y="69"/>
                      <a:pt x="1" y="70"/>
                    </a:cubicBezTo>
                    <a:cubicBezTo>
                      <a:pt x="0" y="70"/>
                      <a:pt x="0" y="70"/>
                      <a:pt x="0" y="71"/>
                    </a:cubicBezTo>
                    <a:cubicBezTo>
                      <a:pt x="1" y="71"/>
                      <a:pt x="1" y="71"/>
                      <a:pt x="1" y="72"/>
                    </a:cubicBezTo>
                    <a:cubicBezTo>
                      <a:pt x="1" y="72"/>
                      <a:pt x="1" y="73"/>
                      <a:pt x="2" y="73"/>
                    </a:cubicBezTo>
                    <a:cubicBezTo>
                      <a:pt x="2" y="73"/>
                      <a:pt x="2" y="74"/>
                      <a:pt x="3" y="74"/>
                    </a:cubicBezTo>
                    <a:cubicBezTo>
                      <a:pt x="3" y="75"/>
                      <a:pt x="4" y="75"/>
                      <a:pt x="4" y="75"/>
                    </a:cubicBezTo>
                    <a:cubicBezTo>
                      <a:pt x="5" y="75"/>
                      <a:pt x="6" y="75"/>
                      <a:pt x="6" y="75"/>
                    </a:cubicBezTo>
                    <a:cubicBezTo>
                      <a:pt x="9" y="78"/>
                      <a:pt x="9" y="78"/>
                      <a:pt x="9" y="78"/>
                    </a:cubicBezTo>
                    <a:cubicBezTo>
                      <a:pt x="9" y="78"/>
                      <a:pt x="10" y="78"/>
                      <a:pt x="12" y="78"/>
                    </a:cubicBezTo>
                    <a:cubicBezTo>
                      <a:pt x="13" y="79"/>
                      <a:pt x="12" y="78"/>
                      <a:pt x="12" y="78"/>
                    </a:cubicBezTo>
                    <a:cubicBezTo>
                      <a:pt x="12" y="77"/>
                      <a:pt x="13" y="77"/>
                      <a:pt x="13" y="77"/>
                    </a:cubicBezTo>
                    <a:cubicBezTo>
                      <a:pt x="13" y="76"/>
                      <a:pt x="13" y="76"/>
                      <a:pt x="14" y="76"/>
                    </a:cubicBezTo>
                    <a:cubicBezTo>
                      <a:pt x="15" y="77"/>
                      <a:pt x="15" y="77"/>
                      <a:pt x="15" y="78"/>
                    </a:cubicBezTo>
                    <a:cubicBezTo>
                      <a:pt x="16" y="78"/>
                      <a:pt x="16" y="78"/>
                      <a:pt x="16" y="79"/>
                    </a:cubicBezTo>
                    <a:cubicBezTo>
                      <a:pt x="17" y="79"/>
                      <a:pt x="18" y="79"/>
                      <a:pt x="19" y="79"/>
                    </a:cubicBezTo>
                    <a:cubicBezTo>
                      <a:pt x="19" y="79"/>
                      <a:pt x="20" y="79"/>
                      <a:pt x="20" y="79"/>
                    </a:cubicBezTo>
                    <a:cubicBezTo>
                      <a:pt x="20" y="79"/>
                      <a:pt x="20" y="80"/>
                      <a:pt x="21" y="80"/>
                    </a:cubicBezTo>
                    <a:cubicBezTo>
                      <a:pt x="21" y="80"/>
                      <a:pt x="20" y="80"/>
                      <a:pt x="20" y="80"/>
                    </a:cubicBezTo>
                    <a:cubicBezTo>
                      <a:pt x="20" y="80"/>
                      <a:pt x="20" y="81"/>
                      <a:pt x="19" y="81"/>
                    </a:cubicBezTo>
                    <a:cubicBezTo>
                      <a:pt x="19" y="81"/>
                      <a:pt x="19" y="81"/>
                      <a:pt x="19" y="81"/>
                    </a:cubicBezTo>
                    <a:cubicBezTo>
                      <a:pt x="19" y="81"/>
                      <a:pt x="18" y="81"/>
                      <a:pt x="18" y="81"/>
                    </a:cubicBezTo>
                    <a:cubicBezTo>
                      <a:pt x="18" y="81"/>
                      <a:pt x="19" y="81"/>
                      <a:pt x="19" y="81"/>
                    </a:cubicBezTo>
                    <a:cubicBezTo>
                      <a:pt x="19" y="81"/>
                      <a:pt x="19" y="81"/>
                      <a:pt x="19" y="81"/>
                    </a:cubicBezTo>
                    <a:cubicBezTo>
                      <a:pt x="19" y="81"/>
                      <a:pt x="19" y="81"/>
                      <a:pt x="19" y="81"/>
                    </a:cubicBezTo>
                    <a:cubicBezTo>
                      <a:pt x="20" y="82"/>
                      <a:pt x="20" y="82"/>
                      <a:pt x="21" y="82"/>
                    </a:cubicBezTo>
                    <a:cubicBezTo>
                      <a:pt x="21" y="81"/>
                      <a:pt x="21" y="80"/>
                      <a:pt x="22" y="79"/>
                    </a:cubicBezTo>
                    <a:cubicBezTo>
                      <a:pt x="23" y="78"/>
                      <a:pt x="25" y="78"/>
                      <a:pt x="25" y="78"/>
                    </a:cubicBezTo>
                    <a:cubicBezTo>
                      <a:pt x="25" y="77"/>
                      <a:pt x="25" y="77"/>
                      <a:pt x="25" y="77"/>
                    </a:cubicBezTo>
                    <a:cubicBezTo>
                      <a:pt x="25" y="77"/>
                      <a:pt x="25" y="77"/>
                      <a:pt x="25" y="77"/>
                    </a:cubicBezTo>
                    <a:cubicBezTo>
                      <a:pt x="26" y="77"/>
                      <a:pt x="27" y="78"/>
                      <a:pt x="28" y="79"/>
                    </a:cubicBezTo>
                    <a:cubicBezTo>
                      <a:pt x="29" y="80"/>
                      <a:pt x="29" y="80"/>
                      <a:pt x="29" y="80"/>
                    </a:cubicBezTo>
                    <a:cubicBezTo>
                      <a:pt x="29" y="80"/>
                      <a:pt x="29" y="80"/>
                      <a:pt x="29" y="80"/>
                    </a:cubicBezTo>
                    <a:cubicBezTo>
                      <a:pt x="29" y="80"/>
                      <a:pt x="29" y="80"/>
                      <a:pt x="29" y="80"/>
                    </a:cubicBezTo>
                    <a:cubicBezTo>
                      <a:pt x="30" y="79"/>
                      <a:pt x="30" y="79"/>
                      <a:pt x="30" y="79"/>
                    </a:cubicBezTo>
                    <a:cubicBezTo>
                      <a:pt x="31" y="78"/>
                      <a:pt x="32" y="77"/>
                      <a:pt x="33" y="77"/>
                    </a:cubicBezTo>
                    <a:cubicBezTo>
                      <a:pt x="34" y="77"/>
                      <a:pt x="34" y="77"/>
                      <a:pt x="34" y="77"/>
                    </a:cubicBezTo>
                    <a:cubicBezTo>
                      <a:pt x="36" y="77"/>
                      <a:pt x="36" y="78"/>
                      <a:pt x="37" y="78"/>
                    </a:cubicBezTo>
                    <a:cubicBezTo>
                      <a:pt x="39" y="79"/>
                      <a:pt x="39" y="79"/>
                      <a:pt x="39" y="79"/>
                    </a:cubicBezTo>
                    <a:cubicBezTo>
                      <a:pt x="39" y="78"/>
                      <a:pt x="40" y="78"/>
                      <a:pt x="41" y="78"/>
                    </a:cubicBezTo>
                    <a:cubicBezTo>
                      <a:pt x="42" y="78"/>
                      <a:pt x="43" y="80"/>
                      <a:pt x="43" y="80"/>
                    </a:cubicBezTo>
                    <a:cubicBezTo>
                      <a:pt x="44" y="83"/>
                      <a:pt x="44" y="83"/>
                      <a:pt x="44" y="83"/>
                    </a:cubicBezTo>
                    <a:cubicBezTo>
                      <a:pt x="44" y="83"/>
                      <a:pt x="44" y="84"/>
                      <a:pt x="44" y="84"/>
                    </a:cubicBezTo>
                    <a:cubicBezTo>
                      <a:pt x="45" y="84"/>
                      <a:pt x="45" y="84"/>
                      <a:pt x="45" y="84"/>
                    </a:cubicBezTo>
                    <a:cubicBezTo>
                      <a:pt x="46" y="85"/>
                      <a:pt x="46" y="85"/>
                      <a:pt x="46" y="85"/>
                    </a:cubicBezTo>
                    <a:cubicBezTo>
                      <a:pt x="46" y="86"/>
                      <a:pt x="46" y="86"/>
                      <a:pt x="46" y="86"/>
                    </a:cubicBezTo>
                    <a:cubicBezTo>
                      <a:pt x="46" y="86"/>
                      <a:pt x="46" y="86"/>
                      <a:pt x="46" y="86"/>
                    </a:cubicBezTo>
                    <a:cubicBezTo>
                      <a:pt x="48" y="86"/>
                      <a:pt x="48" y="86"/>
                      <a:pt x="48" y="86"/>
                    </a:cubicBezTo>
                    <a:cubicBezTo>
                      <a:pt x="48" y="86"/>
                      <a:pt x="48" y="88"/>
                      <a:pt x="48" y="88"/>
                    </a:cubicBezTo>
                    <a:cubicBezTo>
                      <a:pt x="48" y="88"/>
                      <a:pt x="49" y="88"/>
                      <a:pt x="49" y="88"/>
                    </a:cubicBezTo>
                    <a:cubicBezTo>
                      <a:pt x="49" y="88"/>
                      <a:pt x="49" y="88"/>
                      <a:pt x="49" y="88"/>
                    </a:cubicBezTo>
                    <a:cubicBezTo>
                      <a:pt x="49" y="88"/>
                      <a:pt x="50" y="88"/>
                      <a:pt x="50" y="88"/>
                    </a:cubicBezTo>
                    <a:cubicBezTo>
                      <a:pt x="50" y="88"/>
                      <a:pt x="50" y="88"/>
                      <a:pt x="50" y="88"/>
                    </a:cubicBezTo>
                    <a:cubicBezTo>
                      <a:pt x="50" y="88"/>
                      <a:pt x="50" y="88"/>
                      <a:pt x="50" y="88"/>
                    </a:cubicBezTo>
                    <a:cubicBezTo>
                      <a:pt x="50" y="88"/>
                      <a:pt x="51" y="87"/>
                      <a:pt x="52" y="87"/>
                    </a:cubicBezTo>
                    <a:cubicBezTo>
                      <a:pt x="53" y="87"/>
                      <a:pt x="53" y="87"/>
                      <a:pt x="53" y="87"/>
                    </a:cubicBezTo>
                    <a:cubicBezTo>
                      <a:pt x="54" y="88"/>
                      <a:pt x="54" y="88"/>
                      <a:pt x="54" y="88"/>
                    </a:cubicBezTo>
                    <a:cubicBezTo>
                      <a:pt x="56" y="89"/>
                      <a:pt x="56" y="90"/>
                      <a:pt x="56" y="91"/>
                    </a:cubicBezTo>
                    <a:cubicBezTo>
                      <a:pt x="56" y="91"/>
                      <a:pt x="56" y="91"/>
                      <a:pt x="56" y="91"/>
                    </a:cubicBezTo>
                    <a:cubicBezTo>
                      <a:pt x="58" y="92"/>
                      <a:pt x="59" y="92"/>
                      <a:pt x="60" y="93"/>
                    </a:cubicBezTo>
                    <a:cubicBezTo>
                      <a:pt x="60" y="93"/>
                      <a:pt x="61" y="93"/>
                      <a:pt x="62" y="94"/>
                    </a:cubicBezTo>
                    <a:cubicBezTo>
                      <a:pt x="63" y="94"/>
                      <a:pt x="63" y="94"/>
                      <a:pt x="63" y="94"/>
                    </a:cubicBezTo>
                    <a:cubicBezTo>
                      <a:pt x="63" y="94"/>
                      <a:pt x="63" y="94"/>
                      <a:pt x="63" y="94"/>
                    </a:cubicBezTo>
                    <a:cubicBezTo>
                      <a:pt x="64" y="94"/>
                      <a:pt x="65" y="95"/>
                      <a:pt x="65" y="97"/>
                    </a:cubicBezTo>
                    <a:cubicBezTo>
                      <a:pt x="65" y="98"/>
                      <a:pt x="64" y="99"/>
                      <a:pt x="64" y="100"/>
                    </a:cubicBezTo>
                    <a:cubicBezTo>
                      <a:pt x="64" y="100"/>
                      <a:pt x="64" y="100"/>
                      <a:pt x="64" y="100"/>
                    </a:cubicBezTo>
                    <a:cubicBezTo>
                      <a:pt x="65" y="101"/>
                      <a:pt x="65" y="101"/>
                      <a:pt x="65" y="101"/>
                    </a:cubicBezTo>
                    <a:cubicBezTo>
                      <a:pt x="65" y="101"/>
                      <a:pt x="65" y="101"/>
                      <a:pt x="66" y="100"/>
                    </a:cubicBezTo>
                    <a:cubicBezTo>
                      <a:pt x="66" y="100"/>
                      <a:pt x="67" y="98"/>
                      <a:pt x="67" y="98"/>
                    </a:cubicBezTo>
                    <a:cubicBezTo>
                      <a:pt x="69" y="98"/>
                      <a:pt x="69" y="98"/>
                      <a:pt x="69" y="98"/>
                    </a:cubicBezTo>
                    <a:cubicBezTo>
                      <a:pt x="69" y="98"/>
                      <a:pt x="71" y="98"/>
                      <a:pt x="72" y="98"/>
                    </a:cubicBezTo>
                    <a:cubicBezTo>
                      <a:pt x="72" y="98"/>
                      <a:pt x="71" y="96"/>
                      <a:pt x="71" y="96"/>
                    </a:cubicBezTo>
                    <a:cubicBezTo>
                      <a:pt x="71" y="96"/>
                      <a:pt x="70" y="97"/>
                      <a:pt x="69" y="97"/>
                    </a:cubicBezTo>
                    <a:cubicBezTo>
                      <a:pt x="68" y="97"/>
                      <a:pt x="69" y="95"/>
                      <a:pt x="69" y="95"/>
                    </a:cubicBezTo>
                    <a:cubicBezTo>
                      <a:pt x="69" y="94"/>
                      <a:pt x="69" y="94"/>
                      <a:pt x="69" y="94"/>
                    </a:cubicBezTo>
                    <a:cubicBezTo>
                      <a:pt x="70" y="92"/>
                      <a:pt x="70" y="92"/>
                      <a:pt x="70" y="92"/>
                    </a:cubicBezTo>
                    <a:cubicBezTo>
                      <a:pt x="71" y="91"/>
                      <a:pt x="71" y="91"/>
                      <a:pt x="71" y="91"/>
                    </a:cubicBezTo>
                    <a:cubicBezTo>
                      <a:pt x="71" y="91"/>
                      <a:pt x="72" y="89"/>
                      <a:pt x="73" y="89"/>
                    </a:cubicBezTo>
                    <a:cubicBezTo>
                      <a:pt x="73" y="89"/>
                      <a:pt x="72" y="87"/>
                      <a:pt x="72" y="87"/>
                    </a:cubicBezTo>
                    <a:cubicBezTo>
                      <a:pt x="73" y="84"/>
                      <a:pt x="73" y="84"/>
                      <a:pt x="73" y="84"/>
                    </a:cubicBezTo>
                    <a:cubicBezTo>
                      <a:pt x="72" y="82"/>
                      <a:pt x="72" y="82"/>
                      <a:pt x="72" y="82"/>
                    </a:cubicBezTo>
                    <a:cubicBezTo>
                      <a:pt x="72" y="80"/>
                      <a:pt x="72" y="80"/>
                      <a:pt x="72" y="80"/>
                    </a:cubicBezTo>
                    <a:cubicBezTo>
                      <a:pt x="70" y="77"/>
                      <a:pt x="70" y="77"/>
                      <a:pt x="70" y="77"/>
                    </a:cubicBezTo>
                    <a:cubicBezTo>
                      <a:pt x="70" y="76"/>
                      <a:pt x="70" y="76"/>
                      <a:pt x="70" y="76"/>
                    </a:cubicBezTo>
                    <a:cubicBezTo>
                      <a:pt x="69" y="75"/>
                      <a:pt x="69" y="75"/>
                      <a:pt x="69" y="75"/>
                    </a:cubicBezTo>
                    <a:cubicBezTo>
                      <a:pt x="70" y="73"/>
                      <a:pt x="70" y="73"/>
                      <a:pt x="70" y="73"/>
                    </a:cubicBezTo>
                    <a:cubicBezTo>
                      <a:pt x="70" y="73"/>
                      <a:pt x="68" y="72"/>
                      <a:pt x="67" y="72"/>
                    </a:cubicBezTo>
                    <a:cubicBezTo>
                      <a:pt x="66" y="71"/>
                      <a:pt x="67" y="71"/>
                      <a:pt x="67" y="71"/>
                    </a:cubicBezTo>
                    <a:cubicBezTo>
                      <a:pt x="67" y="69"/>
                      <a:pt x="67" y="69"/>
                      <a:pt x="67" y="69"/>
                    </a:cubicBezTo>
                    <a:cubicBezTo>
                      <a:pt x="67" y="67"/>
                      <a:pt x="67" y="67"/>
                      <a:pt x="67" y="67"/>
                    </a:cubicBezTo>
                    <a:cubicBezTo>
                      <a:pt x="71" y="68"/>
                      <a:pt x="71" y="68"/>
                      <a:pt x="71" y="68"/>
                    </a:cubicBezTo>
                    <a:cubicBezTo>
                      <a:pt x="73" y="67"/>
                      <a:pt x="73" y="67"/>
                      <a:pt x="73" y="67"/>
                    </a:cubicBezTo>
                    <a:cubicBezTo>
                      <a:pt x="70" y="66"/>
                      <a:pt x="70" y="66"/>
                      <a:pt x="70" y="66"/>
                    </a:cubicBezTo>
                    <a:cubicBezTo>
                      <a:pt x="73" y="65"/>
                      <a:pt x="73" y="65"/>
                      <a:pt x="73" y="65"/>
                    </a:cubicBezTo>
                    <a:cubicBezTo>
                      <a:pt x="74" y="67"/>
                      <a:pt x="74" y="67"/>
                      <a:pt x="74" y="67"/>
                    </a:cubicBezTo>
                    <a:cubicBezTo>
                      <a:pt x="76" y="68"/>
                      <a:pt x="76" y="68"/>
                      <a:pt x="76" y="68"/>
                    </a:cubicBezTo>
                    <a:cubicBezTo>
                      <a:pt x="78" y="69"/>
                      <a:pt x="78" y="69"/>
                      <a:pt x="78" y="69"/>
                    </a:cubicBezTo>
                    <a:cubicBezTo>
                      <a:pt x="78" y="68"/>
                      <a:pt x="78" y="68"/>
                      <a:pt x="78" y="68"/>
                    </a:cubicBezTo>
                    <a:cubicBezTo>
                      <a:pt x="80" y="68"/>
                      <a:pt x="80" y="68"/>
                      <a:pt x="80" y="68"/>
                    </a:cubicBezTo>
                    <a:cubicBezTo>
                      <a:pt x="81" y="67"/>
                      <a:pt x="81" y="67"/>
                      <a:pt x="81" y="67"/>
                    </a:cubicBezTo>
                    <a:cubicBezTo>
                      <a:pt x="84" y="66"/>
                      <a:pt x="84" y="66"/>
                      <a:pt x="84" y="66"/>
                    </a:cubicBezTo>
                    <a:cubicBezTo>
                      <a:pt x="86" y="67"/>
                      <a:pt x="86" y="67"/>
                      <a:pt x="86" y="67"/>
                    </a:cubicBezTo>
                    <a:cubicBezTo>
                      <a:pt x="87" y="65"/>
                      <a:pt x="87" y="65"/>
                      <a:pt x="87" y="65"/>
                    </a:cubicBezTo>
                    <a:cubicBezTo>
                      <a:pt x="89" y="65"/>
                      <a:pt x="89" y="65"/>
                      <a:pt x="89" y="65"/>
                    </a:cubicBezTo>
                    <a:cubicBezTo>
                      <a:pt x="89" y="63"/>
                      <a:pt x="89" y="63"/>
                      <a:pt x="89" y="63"/>
                    </a:cubicBezTo>
                    <a:cubicBezTo>
                      <a:pt x="87" y="62"/>
                      <a:pt x="87" y="62"/>
                      <a:pt x="87" y="62"/>
                    </a:cubicBezTo>
                    <a:cubicBezTo>
                      <a:pt x="85" y="60"/>
                      <a:pt x="85" y="60"/>
                      <a:pt x="85" y="60"/>
                    </a:cubicBezTo>
                    <a:cubicBezTo>
                      <a:pt x="87" y="59"/>
                      <a:pt x="87" y="59"/>
                      <a:pt x="87" y="59"/>
                    </a:cubicBezTo>
                    <a:cubicBezTo>
                      <a:pt x="87" y="58"/>
                      <a:pt x="87" y="58"/>
                      <a:pt x="87" y="58"/>
                    </a:cubicBezTo>
                    <a:cubicBezTo>
                      <a:pt x="87" y="58"/>
                      <a:pt x="90" y="58"/>
                      <a:pt x="90" y="58"/>
                    </a:cubicBezTo>
                    <a:cubicBezTo>
                      <a:pt x="90" y="57"/>
                      <a:pt x="90" y="57"/>
                      <a:pt x="91" y="57"/>
                    </a:cubicBezTo>
                    <a:cubicBezTo>
                      <a:pt x="92" y="56"/>
                      <a:pt x="93" y="55"/>
                      <a:pt x="93" y="55"/>
                    </a:cubicBezTo>
                    <a:cubicBezTo>
                      <a:pt x="94" y="54"/>
                      <a:pt x="94" y="54"/>
                      <a:pt x="94" y="54"/>
                    </a:cubicBezTo>
                    <a:cubicBezTo>
                      <a:pt x="94" y="54"/>
                      <a:pt x="96" y="53"/>
                      <a:pt x="96" y="53"/>
                    </a:cubicBezTo>
                    <a:cubicBezTo>
                      <a:pt x="97" y="53"/>
                      <a:pt x="96" y="52"/>
                      <a:pt x="96" y="52"/>
                    </a:cubicBezTo>
                    <a:cubicBezTo>
                      <a:pt x="96" y="51"/>
                      <a:pt x="95" y="49"/>
                      <a:pt x="95" y="49"/>
                    </a:cubicBezTo>
                    <a:cubicBezTo>
                      <a:pt x="97" y="47"/>
                      <a:pt x="97" y="47"/>
                      <a:pt x="97" y="47"/>
                    </a:cubicBezTo>
                    <a:cubicBezTo>
                      <a:pt x="95" y="44"/>
                      <a:pt x="95" y="44"/>
                      <a:pt x="95" y="44"/>
                    </a:cubicBezTo>
                    <a:cubicBezTo>
                      <a:pt x="93" y="45"/>
                      <a:pt x="93" y="45"/>
                      <a:pt x="93" y="45"/>
                    </a:cubicBezTo>
                    <a:cubicBezTo>
                      <a:pt x="91" y="43"/>
                      <a:pt x="91" y="43"/>
                      <a:pt x="91" y="43"/>
                    </a:cubicBezTo>
                    <a:cubicBezTo>
                      <a:pt x="91" y="43"/>
                      <a:pt x="89" y="43"/>
                      <a:pt x="88" y="43"/>
                    </a:cubicBezTo>
                    <a:cubicBezTo>
                      <a:pt x="88" y="42"/>
                      <a:pt x="87" y="41"/>
                      <a:pt x="87" y="41"/>
                    </a:cubicBezTo>
                    <a:cubicBezTo>
                      <a:pt x="87" y="39"/>
                      <a:pt x="87" y="39"/>
                      <a:pt x="87" y="39"/>
                    </a:cubicBezTo>
                    <a:cubicBezTo>
                      <a:pt x="89" y="38"/>
                      <a:pt x="89" y="38"/>
                      <a:pt x="89" y="38"/>
                    </a:cubicBezTo>
                    <a:cubicBezTo>
                      <a:pt x="88" y="37"/>
                      <a:pt x="88" y="37"/>
                      <a:pt x="88" y="37"/>
                    </a:cubicBezTo>
                    <a:cubicBezTo>
                      <a:pt x="88" y="35"/>
                      <a:pt x="88" y="35"/>
                      <a:pt x="88" y="35"/>
                    </a:cubicBezTo>
                    <a:cubicBezTo>
                      <a:pt x="91" y="35"/>
                      <a:pt x="91" y="35"/>
                      <a:pt x="91" y="35"/>
                    </a:cubicBezTo>
                    <a:cubicBezTo>
                      <a:pt x="91" y="35"/>
                      <a:pt x="95" y="36"/>
                      <a:pt x="96" y="37"/>
                    </a:cubicBezTo>
                    <a:cubicBezTo>
                      <a:pt x="96" y="37"/>
                      <a:pt x="97" y="34"/>
                      <a:pt x="97" y="34"/>
                    </a:cubicBezTo>
                    <a:cubicBezTo>
                      <a:pt x="98" y="30"/>
                      <a:pt x="98" y="30"/>
                      <a:pt x="98" y="30"/>
                    </a:cubicBezTo>
                    <a:cubicBezTo>
                      <a:pt x="98" y="30"/>
                      <a:pt x="97" y="26"/>
                      <a:pt x="97" y="26"/>
                    </a:cubicBezTo>
                    <a:cubicBezTo>
                      <a:pt x="98" y="26"/>
                      <a:pt x="101" y="21"/>
                      <a:pt x="101" y="21"/>
                    </a:cubicBezTo>
                    <a:cubicBezTo>
                      <a:pt x="101" y="21"/>
                      <a:pt x="101" y="16"/>
                      <a:pt x="101" y="15"/>
                    </a:cubicBezTo>
                    <a:cubicBezTo>
                      <a:pt x="101" y="15"/>
                      <a:pt x="101" y="12"/>
                      <a:pt x="101" y="12"/>
                    </a:cubicBezTo>
                    <a:close/>
                    <a:moveTo>
                      <a:pt x="62" y="43"/>
                    </a:moveTo>
                    <a:cubicBezTo>
                      <a:pt x="61" y="44"/>
                      <a:pt x="61" y="44"/>
                      <a:pt x="60" y="44"/>
                    </a:cubicBezTo>
                    <a:cubicBezTo>
                      <a:pt x="59" y="45"/>
                      <a:pt x="59" y="45"/>
                      <a:pt x="59" y="45"/>
                    </a:cubicBezTo>
                    <a:cubicBezTo>
                      <a:pt x="59" y="45"/>
                      <a:pt x="59" y="45"/>
                      <a:pt x="59" y="45"/>
                    </a:cubicBezTo>
                    <a:cubicBezTo>
                      <a:pt x="59" y="46"/>
                      <a:pt x="58" y="46"/>
                      <a:pt x="58" y="46"/>
                    </a:cubicBezTo>
                    <a:cubicBezTo>
                      <a:pt x="57" y="46"/>
                      <a:pt x="57" y="46"/>
                      <a:pt x="57" y="46"/>
                    </a:cubicBezTo>
                    <a:cubicBezTo>
                      <a:pt x="57" y="46"/>
                      <a:pt x="56" y="47"/>
                      <a:pt x="56" y="47"/>
                    </a:cubicBezTo>
                    <a:cubicBezTo>
                      <a:pt x="56" y="47"/>
                      <a:pt x="56" y="47"/>
                      <a:pt x="55" y="47"/>
                    </a:cubicBezTo>
                    <a:cubicBezTo>
                      <a:pt x="55" y="47"/>
                      <a:pt x="55" y="47"/>
                      <a:pt x="54" y="47"/>
                    </a:cubicBezTo>
                    <a:cubicBezTo>
                      <a:pt x="54" y="47"/>
                      <a:pt x="54" y="48"/>
                      <a:pt x="54" y="48"/>
                    </a:cubicBezTo>
                    <a:cubicBezTo>
                      <a:pt x="54" y="47"/>
                      <a:pt x="54" y="47"/>
                      <a:pt x="54" y="47"/>
                    </a:cubicBezTo>
                    <a:cubicBezTo>
                      <a:pt x="54" y="47"/>
                      <a:pt x="55" y="47"/>
                      <a:pt x="55" y="46"/>
                    </a:cubicBezTo>
                    <a:cubicBezTo>
                      <a:pt x="56" y="46"/>
                      <a:pt x="56" y="46"/>
                      <a:pt x="56" y="46"/>
                    </a:cubicBezTo>
                    <a:cubicBezTo>
                      <a:pt x="56" y="45"/>
                      <a:pt x="56" y="45"/>
                      <a:pt x="57" y="44"/>
                    </a:cubicBezTo>
                    <a:cubicBezTo>
                      <a:pt x="58" y="44"/>
                      <a:pt x="58" y="43"/>
                      <a:pt x="58" y="43"/>
                    </a:cubicBezTo>
                    <a:cubicBezTo>
                      <a:pt x="59" y="43"/>
                      <a:pt x="59" y="43"/>
                      <a:pt x="60" y="43"/>
                    </a:cubicBezTo>
                    <a:cubicBezTo>
                      <a:pt x="60" y="43"/>
                      <a:pt x="60" y="42"/>
                      <a:pt x="61" y="42"/>
                    </a:cubicBezTo>
                    <a:cubicBezTo>
                      <a:pt x="62" y="42"/>
                      <a:pt x="62" y="42"/>
                      <a:pt x="62" y="42"/>
                    </a:cubicBezTo>
                    <a:cubicBezTo>
                      <a:pt x="62" y="42"/>
                      <a:pt x="62" y="43"/>
                      <a:pt x="62" y="4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5" name="Freeform 59"/>
              <p:cNvSpPr>
                <a:spLocks/>
              </p:cNvSpPr>
              <p:nvPr/>
            </p:nvSpPr>
            <p:spPr bwMode="auto">
              <a:xfrm>
                <a:off x="2544" y="1919"/>
                <a:ext cx="14" cy="5"/>
              </a:xfrm>
              <a:custGeom>
                <a:avLst/>
                <a:gdLst>
                  <a:gd name="T0" fmla="*/ 7 w 7"/>
                  <a:gd name="T1" fmla="*/ 1 h 2"/>
                  <a:gd name="T2" fmla="*/ 5 w 7"/>
                  <a:gd name="T3" fmla="*/ 0 h 2"/>
                  <a:gd name="T4" fmla="*/ 4 w 7"/>
                  <a:gd name="T5" fmla="*/ 1 h 2"/>
                  <a:gd name="T6" fmla="*/ 2 w 7"/>
                  <a:gd name="T7" fmla="*/ 1 h 2"/>
                  <a:gd name="T8" fmla="*/ 1 w 7"/>
                  <a:gd name="T9" fmla="*/ 1 h 2"/>
                  <a:gd name="T10" fmla="*/ 0 w 7"/>
                  <a:gd name="T11" fmla="*/ 2 h 2"/>
                  <a:gd name="T12" fmla="*/ 0 w 7"/>
                  <a:gd name="T13" fmla="*/ 2 h 2"/>
                  <a:gd name="T14" fmla="*/ 1 w 7"/>
                  <a:gd name="T15" fmla="*/ 2 h 2"/>
                  <a:gd name="T16" fmla="*/ 2 w 7"/>
                  <a:gd name="T17" fmla="*/ 2 h 2"/>
                  <a:gd name="T18" fmla="*/ 4 w 7"/>
                  <a:gd name="T19" fmla="*/ 2 h 2"/>
                  <a:gd name="T20" fmla="*/ 5 w 7"/>
                  <a:gd name="T21" fmla="*/ 1 h 2"/>
                  <a:gd name="T22" fmla="*/ 7 w 7"/>
                  <a:gd name="T23" fmla="*/ 1 h 2"/>
                  <a:gd name="T24" fmla="*/ 7 w 7"/>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2">
                    <a:moveTo>
                      <a:pt x="7" y="1"/>
                    </a:moveTo>
                    <a:cubicBezTo>
                      <a:pt x="7" y="0"/>
                      <a:pt x="6" y="0"/>
                      <a:pt x="5" y="0"/>
                    </a:cubicBezTo>
                    <a:cubicBezTo>
                      <a:pt x="5" y="0"/>
                      <a:pt x="4" y="1"/>
                      <a:pt x="4" y="1"/>
                    </a:cubicBezTo>
                    <a:cubicBezTo>
                      <a:pt x="4" y="0"/>
                      <a:pt x="3" y="1"/>
                      <a:pt x="2" y="1"/>
                    </a:cubicBezTo>
                    <a:cubicBezTo>
                      <a:pt x="2" y="0"/>
                      <a:pt x="1" y="1"/>
                      <a:pt x="1" y="1"/>
                    </a:cubicBezTo>
                    <a:cubicBezTo>
                      <a:pt x="0" y="1"/>
                      <a:pt x="0" y="2"/>
                      <a:pt x="0" y="2"/>
                    </a:cubicBezTo>
                    <a:cubicBezTo>
                      <a:pt x="0" y="2"/>
                      <a:pt x="0" y="2"/>
                      <a:pt x="0" y="2"/>
                    </a:cubicBezTo>
                    <a:cubicBezTo>
                      <a:pt x="1" y="1"/>
                      <a:pt x="1" y="2"/>
                      <a:pt x="1" y="2"/>
                    </a:cubicBezTo>
                    <a:cubicBezTo>
                      <a:pt x="2" y="2"/>
                      <a:pt x="2" y="2"/>
                      <a:pt x="2" y="2"/>
                    </a:cubicBezTo>
                    <a:cubicBezTo>
                      <a:pt x="3" y="2"/>
                      <a:pt x="3" y="2"/>
                      <a:pt x="4" y="2"/>
                    </a:cubicBezTo>
                    <a:cubicBezTo>
                      <a:pt x="4" y="1"/>
                      <a:pt x="5" y="1"/>
                      <a:pt x="5" y="1"/>
                    </a:cubicBezTo>
                    <a:cubicBezTo>
                      <a:pt x="7" y="1"/>
                      <a:pt x="7" y="1"/>
                      <a:pt x="7" y="1"/>
                    </a:cubicBezTo>
                    <a:cubicBezTo>
                      <a:pt x="7" y="1"/>
                      <a:pt x="7" y="1"/>
                      <a:pt x="7"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6" name="Freeform 60"/>
              <p:cNvSpPr>
                <a:spLocks/>
              </p:cNvSpPr>
              <p:nvPr/>
            </p:nvSpPr>
            <p:spPr bwMode="auto">
              <a:xfrm>
                <a:off x="2339" y="2100"/>
                <a:ext cx="42" cy="20"/>
              </a:xfrm>
              <a:custGeom>
                <a:avLst/>
                <a:gdLst>
                  <a:gd name="T0" fmla="*/ 1 w 21"/>
                  <a:gd name="T1" fmla="*/ 3 h 10"/>
                  <a:gd name="T2" fmla="*/ 2 w 21"/>
                  <a:gd name="T3" fmla="*/ 5 h 10"/>
                  <a:gd name="T4" fmla="*/ 2 w 21"/>
                  <a:gd name="T5" fmla="*/ 6 h 10"/>
                  <a:gd name="T6" fmla="*/ 3 w 21"/>
                  <a:gd name="T7" fmla="*/ 6 h 10"/>
                  <a:gd name="T8" fmla="*/ 6 w 21"/>
                  <a:gd name="T9" fmla="*/ 4 h 10"/>
                  <a:gd name="T10" fmla="*/ 8 w 21"/>
                  <a:gd name="T11" fmla="*/ 5 h 10"/>
                  <a:gd name="T12" fmla="*/ 10 w 21"/>
                  <a:gd name="T13" fmla="*/ 7 h 10"/>
                  <a:gd name="T14" fmla="*/ 10 w 21"/>
                  <a:gd name="T15" fmla="*/ 7 h 10"/>
                  <a:gd name="T16" fmla="*/ 11 w 21"/>
                  <a:gd name="T17" fmla="*/ 8 h 10"/>
                  <a:gd name="T18" fmla="*/ 12 w 21"/>
                  <a:gd name="T19" fmla="*/ 10 h 10"/>
                  <a:gd name="T20" fmla="*/ 12 w 21"/>
                  <a:gd name="T21" fmla="*/ 10 h 10"/>
                  <a:gd name="T22" fmla="*/ 13 w 21"/>
                  <a:gd name="T23" fmla="*/ 10 h 10"/>
                  <a:gd name="T24" fmla="*/ 18 w 21"/>
                  <a:gd name="T25" fmla="*/ 9 h 10"/>
                  <a:gd name="T26" fmla="*/ 19 w 21"/>
                  <a:gd name="T27" fmla="*/ 8 h 10"/>
                  <a:gd name="T28" fmla="*/ 19 w 21"/>
                  <a:gd name="T29" fmla="*/ 6 h 10"/>
                  <a:gd name="T30" fmla="*/ 20 w 21"/>
                  <a:gd name="T31" fmla="*/ 5 h 10"/>
                  <a:gd name="T32" fmla="*/ 21 w 21"/>
                  <a:gd name="T33" fmla="*/ 5 h 10"/>
                  <a:gd name="T34" fmla="*/ 21 w 21"/>
                  <a:gd name="T35" fmla="*/ 5 h 10"/>
                  <a:gd name="T36" fmla="*/ 20 w 21"/>
                  <a:gd name="T37" fmla="*/ 5 h 10"/>
                  <a:gd name="T38" fmla="*/ 19 w 21"/>
                  <a:gd name="T39" fmla="*/ 4 h 10"/>
                  <a:gd name="T40" fmla="*/ 17 w 21"/>
                  <a:gd name="T41" fmla="*/ 2 h 10"/>
                  <a:gd name="T42" fmla="*/ 17 w 21"/>
                  <a:gd name="T43" fmla="*/ 2 h 10"/>
                  <a:gd name="T44" fmla="*/ 16 w 21"/>
                  <a:gd name="T45" fmla="*/ 3 h 10"/>
                  <a:gd name="T46" fmla="*/ 16 w 21"/>
                  <a:gd name="T47" fmla="*/ 4 h 10"/>
                  <a:gd name="T48" fmla="*/ 15 w 21"/>
                  <a:gd name="T49" fmla="*/ 4 h 10"/>
                  <a:gd name="T50" fmla="*/ 13 w 21"/>
                  <a:gd name="T51" fmla="*/ 5 h 10"/>
                  <a:gd name="T52" fmla="*/ 11 w 21"/>
                  <a:gd name="T53" fmla="*/ 4 h 10"/>
                  <a:gd name="T54" fmla="*/ 8 w 21"/>
                  <a:gd name="T55" fmla="*/ 3 h 10"/>
                  <a:gd name="T56" fmla="*/ 6 w 21"/>
                  <a:gd name="T57" fmla="*/ 1 h 10"/>
                  <a:gd name="T58" fmla="*/ 5 w 21"/>
                  <a:gd name="T59" fmla="*/ 0 h 10"/>
                  <a:gd name="T60" fmla="*/ 3 w 21"/>
                  <a:gd name="T61" fmla="*/ 0 h 10"/>
                  <a:gd name="T62" fmla="*/ 0 w 21"/>
                  <a:gd name="T63" fmla="*/ 1 h 10"/>
                  <a:gd name="T64" fmla="*/ 0 w 21"/>
                  <a:gd name="T65" fmla="*/ 4 h 10"/>
                  <a:gd name="T66" fmla="*/ 1 w 21"/>
                  <a:gd name="T6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0">
                    <a:moveTo>
                      <a:pt x="1" y="3"/>
                    </a:moveTo>
                    <a:cubicBezTo>
                      <a:pt x="2" y="5"/>
                      <a:pt x="2" y="5"/>
                      <a:pt x="2" y="5"/>
                    </a:cubicBezTo>
                    <a:cubicBezTo>
                      <a:pt x="2" y="5"/>
                      <a:pt x="2" y="6"/>
                      <a:pt x="2" y="6"/>
                    </a:cubicBezTo>
                    <a:cubicBezTo>
                      <a:pt x="3" y="6"/>
                      <a:pt x="3" y="6"/>
                      <a:pt x="3" y="6"/>
                    </a:cubicBezTo>
                    <a:cubicBezTo>
                      <a:pt x="3" y="5"/>
                      <a:pt x="5" y="4"/>
                      <a:pt x="6" y="4"/>
                    </a:cubicBezTo>
                    <a:cubicBezTo>
                      <a:pt x="7" y="4"/>
                      <a:pt x="7" y="5"/>
                      <a:pt x="8" y="5"/>
                    </a:cubicBezTo>
                    <a:cubicBezTo>
                      <a:pt x="9" y="5"/>
                      <a:pt x="9" y="6"/>
                      <a:pt x="10" y="7"/>
                    </a:cubicBezTo>
                    <a:cubicBezTo>
                      <a:pt x="10" y="7"/>
                      <a:pt x="10" y="7"/>
                      <a:pt x="10" y="7"/>
                    </a:cubicBezTo>
                    <a:cubicBezTo>
                      <a:pt x="11" y="8"/>
                      <a:pt x="11" y="8"/>
                      <a:pt x="11" y="8"/>
                    </a:cubicBezTo>
                    <a:cubicBezTo>
                      <a:pt x="12" y="10"/>
                      <a:pt x="12" y="10"/>
                      <a:pt x="12" y="10"/>
                    </a:cubicBezTo>
                    <a:cubicBezTo>
                      <a:pt x="12" y="10"/>
                      <a:pt x="12" y="10"/>
                      <a:pt x="12" y="10"/>
                    </a:cubicBezTo>
                    <a:cubicBezTo>
                      <a:pt x="13" y="10"/>
                      <a:pt x="13" y="10"/>
                      <a:pt x="13" y="10"/>
                    </a:cubicBezTo>
                    <a:cubicBezTo>
                      <a:pt x="14" y="10"/>
                      <a:pt x="15" y="10"/>
                      <a:pt x="18" y="9"/>
                    </a:cubicBezTo>
                    <a:cubicBezTo>
                      <a:pt x="18" y="9"/>
                      <a:pt x="18" y="8"/>
                      <a:pt x="19" y="8"/>
                    </a:cubicBezTo>
                    <a:cubicBezTo>
                      <a:pt x="19" y="7"/>
                      <a:pt x="19" y="7"/>
                      <a:pt x="19" y="6"/>
                    </a:cubicBezTo>
                    <a:cubicBezTo>
                      <a:pt x="20" y="5"/>
                      <a:pt x="20" y="5"/>
                      <a:pt x="20" y="5"/>
                    </a:cubicBezTo>
                    <a:cubicBezTo>
                      <a:pt x="21" y="5"/>
                      <a:pt x="21" y="5"/>
                      <a:pt x="21" y="5"/>
                    </a:cubicBezTo>
                    <a:cubicBezTo>
                      <a:pt x="21" y="5"/>
                      <a:pt x="21" y="5"/>
                      <a:pt x="21" y="5"/>
                    </a:cubicBezTo>
                    <a:cubicBezTo>
                      <a:pt x="21" y="5"/>
                      <a:pt x="20" y="5"/>
                      <a:pt x="20" y="5"/>
                    </a:cubicBezTo>
                    <a:cubicBezTo>
                      <a:pt x="19" y="4"/>
                      <a:pt x="19" y="4"/>
                      <a:pt x="19" y="4"/>
                    </a:cubicBezTo>
                    <a:cubicBezTo>
                      <a:pt x="19" y="4"/>
                      <a:pt x="17" y="3"/>
                      <a:pt x="17" y="2"/>
                    </a:cubicBezTo>
                    <a:cubicBezTo>
                      <a:pt x="17" y="2"/>
                      <a:pt x="17" y="2"/>
                      <a:pt x="17" y="2"/>
                    </a:cubicBezTo>
                    <a:cubicBezTo>
                      <a:pt x="17" y="2"/>
                      <a:pt x="16" y="3"/>
                      <a:pt x="16" y="3"/>
                    </a:cubicBezTo>
                    <a:cubicBezTo>
                      <a:pt x="16" y="4"/>
                      <a:pt x="16" y="4"/>
                      <a:pt x="16" y="4"/>
                    </a:cubicBezTo>
                    <a:cubicBezTo>
                      <a:pt x="16" y="4"/>
                      <a:pt x="15" y="4"/>
                      <a:pt x="15" y="4"/>
                    </a:cubicBezTo>
                    <a:cubicBezTo>
                      <a:pt x="14" y="5"/>
                      <a:pt x="13" y="5"/>
                      <a:pt x="13" y="5"/>
                    </a:cubicBezTo>
                    <a:cubicBezTo>
                      <a:pt x="13" y="5"/>
                      <a:pt x="11" y="4"/>
                      <a:pt x="11" y="4"/>
                    </a:cubicBezTo>
                    <a:cubicBezTo>
                      <a:pt x="10" y="3"/>
                      <a:pt x="9" y="3"/>
                      <a:pt x="8" y="3"/>
                    </a:cubicBezTo>
                    <a:cubicBezTo>
                      <a:pt x="8" y="3"/>
                      <a:pt x="6" y="2"/>
                      <a:pt x="6" y="1"/>
                    </a:cubicBezTo>
                    <a:cubicBezTo>
                      <a:pt x="5" y="1"/>
                      <a:pt x="5" y="0"/>
                      <a:pt x="5" y="0"/>
                    </a:cubicBezTo>
                    <a:cubicBezTo>
                      <a:pt x="5" y="0"/>
                      <a:pt x="3" y="0"/>
                      <a:pt x="3" y="0"/>
                    </a:cubicBezTo>
                    <a:cubicBezTo>
                      <a:pt x="3" y="0"/>
                      <a:pt x="0" y="1"/>
                      <a:pt x="0" y="1"/>
                    </a:cubicBezTo>
                    <a:cubicBezTo>
                      <a:pt x="0" y="4"/>
                      <a:pt x="0" y="4"/>
                      <a:pt x="0" y="4"/>
                    </a:cubicBezTo>
                    <a:lnTo>
                      <a:pt x="1" y="3"/>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7" name="Freeform 61"/>
              <p:cNvSpPr>
                <a:spLocks/>
              </p:cNvSpPr>
              <p:nvPr/>
            </p:nvSpPr>
            <p:spPr bwMode="auto">
              <a:xfrm>
                <a:off x="2419" y="1958"/>
                <a:ext cx="12" cy="16"/>
              </a:xfrm>
              <a:custGeom>
                <a:avLst/>
                <a:gdLst>
                  <a:gd name="T0" fmla="*/ 2 w 6"/>
                  <a:gd name="T1" fmla="*/ 8 h 8"/>
                  <a:gd name="T2" fmla="*/ 2 w 6"/>
                  <a:gd name="T3" fmla="*/ 8 h 8"/>
                  <a:gd name="T4" fmla="*/ 4 w 6"/>
                  <a:gd name="T5" fmla="*/ 7 h 8"/>
                  <a:gd name="T6" fmla="*/ 5 w 6"/>
                  <a:gd name="T7" fmla="*/ 5 h 8"/>
                  <a:gd name="T8" fmla="*/ 6 w 6"/>
                  <a:gd name="T9" fmla="*/ 3 h 8"/>
                  <a:gd name="T10" fmla="*/ 5 w 6"/>
                  <a:gd name="T11" fmla="*/ 1 h 8"/>
                  <a:gd name="T12" fmla="*/ 4 w 6"/>
                  <a:gd name="T13" fmla="*/ 0 h 8"/>
                  <a:gd name="T14" fmla="*/ 3 w 6"/>
                  <a:gd name="T15" fmla="*/ 2 h 8"/>
                  <a:gd name="T16" fmla="*/ 2 w 6"/>
                  <a:gd name="T17" fmla="*/ 3 h 8"/>
                  <a:gd name="T18" fmla="*/ 1 w 6"/>
                  <a:gd name="T19" fmla="*/ 5 h 8"/>
                  <a:gd name="T20" fmla="*/ 0 w 6"/>
                  <a:gd name="T21" fmla="*/ 7 h 8"/>
                  <a:gd name="T22" fmla="*/ 2 w 6"/>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2" y="8"/>
                    </a:moveTo>
                    <a:cubicBezTo>
                      <a:pt x="2" y="8"/>
                      <a:pt x="2" y="8"/>
                      <a:pt x="2" y="8"/>
                    </a:cubicBezTo>
                    <a:cubicBezTo>
                      <a:pt x="4" y="7"/>
                      <a:pt x="4" y="7"/>
                      <a:pt x="4" y="7"/>
                    </a:cubicBezTo>
                    <a:cubicBezTo>
                      <a:pt x="4" y="7"/>
                      <a:pt x="5" y="5"/>
                      <a:pt x="5" y="5"/>
                    </a:cubicBezTo>
                    <a:cubicBezTo>
                      <a:pt x="6" y="5"/>
                      <a:pt x="6" y="3"/>
                      <a:pt x="6" y="3"/>
                    </a:cubicBezTo>
                    <a:cubicBezTo>
                      <a:pt x="5" y="1"/>
                      <a:pt x="5" y="1"/>
                      <a:pt x="5" y="1"/>
                    </a:cubicBezTo>
                    <a:cubicBezTo>
                      <a:pt x="4" y="0"/>
                      <a:pt x="4" y="0"/>
                      <a:pt x="4" y="0"/>
                    </a:cubicBezTo>
                    <a:cubicBezTo>
                      <a:pt x="4" y="0"/>
                      <a:pt x="4" y="2"/>
                      <a:pt x="3" y="2"/>
                    </a:cubicBezTo>
                    <a:cubicBezTo>
                      <a:pt x="3" y="2"/>
                      <a:pt x="3" y="3"/>
                      <a:pt x="2" y="3"/>
                    </a:cubicBezTo>
                    <a:cubicBezTo>
                      <a:pt x="1" y="4"/>
                      <a:pt x="1" y="5"/>
                      <a:pt x="1" y="5"/>
                    </a:cubicBezTo>
                    <a:cubicBezTo>
                      <a:pt x="1" y="6"/>
                      <a:pt x="0" y="7"/>
                      <a:pt x="0" y="7"/>
                    </a:cubicBezTo>
                    <a:cubicBezTo>
                      <a:pt x="0" y="8"/>
                      <a:pt x="1" y="8"/>
                      <a:pt x="2" y="8"/>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8" name="Freeform 62"/>
              <p:cNvSpPr>
                <a:spLocks/>
              </p:cNvSpPr>
              <p:nvPr/>
            </p:nvSpPr>
            <p:spPr bwMode="auto">
              <a:xfrm>
                <a:off x="2369" y="2066"/>
                <a:ext cx="26" cy="20"/>
              </a:xfrm>
              <a:custGeom>
                <a:avLst/>
                <a:gdLst>
                  <a:gd name="T0" fmla="*/ 2 w 13"/>
                  <a:gd name="T1" fmla="*/ 3 h 10"/>
                  <a:gd name="T2" fmla="*/ 2 w 13"/>
                  <a:gd name="T3" fmla="*/ 3 h 10"/>
                  <a:gd name="T4" fmla="*/ 3 w 13"/>
                  <a:gd name="T5" fmla="*/ 2 h 10"/>
                  <a:gd name="T6" fmla="*/ 4 w 13"/>
                  <a:gd name="T7" fmla="*/ 3 h 10"/>
                  <a:gd name="T8" fmla="*/ 4 w 13"/>
                  <a:gd name="T9" fmla="*/ 4 h 10"/>
                  <a:gd name="T10" fmla="*/ 5 w 13"/>
                  <a:gd name="T11" fmla="*/ 5 h 10"/>
                  <a:gd name="T12" fmla="*/ 5 w 13"/>
                  <a:gd name="T13" fmla="*/ 6 h 10"/>
                  <a:gd name="T14" fmla="*/ 5 w 13"/>
                  <a:gd name="T15" fmla="*/ 7 h 10"/>
                  <a:gd name="T16" fmla="*/ 6 w 13"/>
                  <a:gd name="T17" fmla="*/ 7 h 10"/>
                  <a:gd name="T18" fmla="*/ 8 w 13"/>
                  <a:gd name="T19" fmla="*/ 8 h 10"/>
                  <a:gd name="T20" fmla="*/ 9 w 13"/>
                  <a:gd name="T21" fmla="*/ 9 h 10"/>
                  <a:gd name="T22" fmla="*/ 10 w 13"/>
                  <a:gd name="T23" fmla="*/ 10 h 10"/>
                  <a:gd name="T24" fmla="*/ 11 w 13"/>
                  <a:gd name="T25" fmla="*/ 10 h 10"/>
                  <a:gd name="T26" fmla="*/ 12 w 13"/>
                  <a:gd name="T27" fmla="*/ 10 h 10"/>
                  <a:gd name="T28" fmla="*/ 13 w 13"/>
                  <a:gd name="T29" fmla="*/ 9 h 10"/>
                  <a:gd name="T30" fmla="*/ 12 w 13"/>
                  <a:gd name="T31" fmla="*/ 8 h 10"/>
                  <a:gd name="T32" fmla="*/ 11 w 13"/>
                  <a:gd name="T33" fmla="*/ 7 h 10"/>
                  <a:gd name="T34" fmla="*/ 11 w 13"/>
                  <a:gd name="T35" fmla="*/ 6 h 10"/>
                  <a:gd name="T36" fmla="*/ 10 w 13"/>
                  <a:gd name="T37" fmla="*/ 6 h 10"/>
                  <a:gd name="T38" fmla="*/ 9 w 13"/>
                  <a:gd name="T39" fmla="*/ 5 h 10"/>
                  <a:gd name="T40" fmla="*/ 8 w 13"/>
                  <a:gd name="T41" fmla="*/ 4 h 10"/>
                  <a:gd name="T42" fmla="*/ 7 w 13"/>
                  <a:gd name="T43" fmla="*/ 3 h 10"/>
                  <a:gd name="T44" fmla="*/ 6 w 13"/>
                  <a:gd name="T45" fmla="*/ 3 h 10"/>
                  <a:gd name="T46" fmla="*/ 4 w 13"/>
                  <a:gd name="T47" fmla="*/ 1 h 10"/>
                  <a:gd name="T48" fmla="*/ 4 w 13"/>
                  <a:gd name="T49" fmla="*/ 0 h 10"/>
                  <a:gd name="T50" fmla="*/ 2 w 13"/>
                  <a:gd name="T51" fmla="*/ 1 h 10"/>
                  <a:gd name="T52" fmla="*/ 1 w 13"/>
                  <a:gd name="T53" fmla="*/ 1 h 10"/>
                  <a:gd name="T54" fmla="*/ 0 w 13"/>
                  <a:gd name="T55" fmla="*/ 2 h 10"/>
                  <a:gd name="T56" fmla="*/ 1 w 13"/>
                  <a:gd name="T57" fmla="*/ 3 h 10"/>
                  <a:gd name="T58" fmla="*/ 2 w 13"/>
                  <a:gd name="T5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0">
                    <a:moveTo>
                      <a:pt x="2" y="3"/>
                    </a:moveTo>
                    <a:cubicBezTo>
                      <a:pt x="2" y="3"/>
                      <a:pt x="2" y="3"/>
                      <a:pt x="2" y="3"/>
                    </a:cubicBezTo>
                    <a:cubicBezTo>
                      <a:pt x="2" y="3"/>
                      <a:pt x="3" y="2"/>
                      <a:pt x="3" y="2"/>
                    </a:cubicBezTo>
                    <a:cubicBezTo>
                      <a:pt x="3" y="2"/>
                      <a:pt x="4" y="3"/>
                      <a:pt x="4" y="3"/>
                    </a:cubicBezTo>
                    <a:cubicBezTo>
                      <a:pt x="4" y="3"/>
                      <a:pt x="4" y="4"/>
                      <a:pt x="4" y="4"/>
                    </a:cubicBezTo>
                    <a:cubicBezTo>
                      <a:pt x="5" y="5"/>
                      <a:pt x="5" y="5"/>
                      <a:pt x="5" y="5"/>
                    </a:cubicBezTo>
                    <a:cubicBezTo>
                      <a:pt x="5" y="5"/>
                      <a:pt x="5" y="6"/>
                      <a:pt x="5" y="6"/>
                    </a:cubicBezTo>
                    <a:cubicBezTo>
                      <a:pt x="5" y="7"/>
                      <a:pt x="5" y="7"/>
                      <a:pt x="5" y="7"/>
                    </a:cubicBezTo>
                    <a:cubicBezTo>
                      <a:pt x="5" y="7"/>
                      <a:pt x="6" y="7"/>
                      <a:pt x="6" y="7"/>
                    </a:cubicBezTo>
                    <a:cubicBezTo>
                      <a:pt x="6" y="7"/>
                      <a:pt x="7" y="8"/>
                      <a:pt x="8" y="8"/>
                    </a:cubicBezTo>
                    <a:cubicBezTo>
                      <a:pt x="9" y="9"/>
                      <a:pt x="8" y="9"/>
                      <a:pt x="9" y="9"/>
                    </a:cubicBezTo>
                    <a:cubicBezTo>
                      <a:pt x="9" y="9"/>
                      <a:pt x="9" y="9"/>
                      <a:pt x="10" y="10"/>
                    </a:cubicBezTo>
                    <a:cubicBezTo>
                      <a:pt x="11" y="10"/>
                      <a:pt x="11" y="10"/>
                      <a:pt x="11" y="10"/>
                    </a:cubicBezTo>
                    <a:cubicBezTo>
                      <a:pt x="12" y="10"/>
                      <a:pt x="12" y="10"/>
                      <a:pt x="12" y="10"/>
                    </a:cubicBezTo>
                    <a:cubicBezTo>
                      <a:pt x="12" y="10"/>
                      <a:pt x="12" y="9"/>
                      <a:pt x="13" y="9"/>
                    </a:cubicBezTo>
                    <a:cubicBezTo>
                      <a:pt x="13" y="9"/>
                      <a:pt x="12" y="8"/>
                      <a:pt x="12" y="8"/>
                    </a:cubicBezTo>
                    <a:cubicBezTo>
                      <a:pt x="12" y="8"/>
                      <a:pt x="11" y="8"/>
                      <a:pt x="11" y="7"/>
                    </a:cubicBezTo>
                    <a:cubicBezTo>
                      <a:pt x="11" y="7"/>
                      <a:pt x="11" y="7"/>
                      <a:pt x="11" y="6"/>
                    </a:cubicBezTo>
                    <a:cubicBezTo>
                      <a:pt x="10" y="6"/>
                      <a:pt x="10" y="6"/>
                      <a:pt x="10" y="6"/>
                    </a:cubicBezTo>
                    <a:cubicBezTo>
                      <a:pt x="9" y="5"/>
                      <a:pt x="9" y="5"/>
                      <a:pt x="9" y="5"/>
                    </a:cubicBezTo>
                    <a:cubicBezTo>
                      <a:pt x="8" y="5"/>
                      <a:pt x="8" y="4"/>
                      <a:pt x="8" y="4"/>
                    </a:cubicBezTo>
                    <a:cubicBezTo>
                      <a:pt x="8" y="4"/>
                      <a:pt x="7" y="3"/>
                      <a:pt x="7" y="3"/>
                    </a:cubicBezTo>
                    <a:cubicBezTo>
                      <a:pt x="6" y="3"/>
                      <a:pt x="6" y="3"/>
                      <a:pt x="6" y="3"/>
                    </a:cubicBezTo>
                    <a:cubicBezTo>
                      <a:pt x="6" y="3"/>
                      <a:pt x="5" y="2"/>
                      <a:pt x="4" y="1"/>
                    </a:cubicBezTo>
                    <a:cubicBezTo>
                      <a:pt x="4" y="1"/>
                      <a:pt x="4" y="0"/>
                      <a:pt x="4" y="0"/>
                    </a:cubicBezTo>
                    <a:cubicBezTo>
                      <a:pt x="4" y="0"/>
                      <a:pt x="3" y="1"/>
                      <a:pt x="2" y="1"/>
                    </a:cubicBezTo>
                    <a:cubicBezTo>
                      <a:pt x="2" y="1"/>
                      <a:pt x="1" y="1"/>
                      <a:pt x="1" y="1"/>
                    </a:cubicBezTo>
                    <a:cubicBezTo>
                      <a:pt x="0" y="1"/>
                      <a:pt x="0" y="2"/>
                      <a:pt x="0" y="2"/>
                    </a:cubicBezTo>
                    <a:cubicBezTo>
                      <a:pt x="0" y="2"/>
                      <a:pt x="0" y="3"/>
                      <a:pt x="1" y="3"/>
                    </a:cubicBezTo>
                    <a:cubicBezTo>
                      <a:pt x="1" y="4"/>
                      <a:pt x="2" y="3"/>
                      <a:pt x="2" y="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9" name="Freeform 63"/>
              <p:cNvSpPr>
                <a:spLocks/>
              </p:cNvSpPr>
              <p:nvPr/>
            </p:nvSpPr>
            <p:spPr bwMode="auto">
              <a:xfrm>
                <a:off x="2429" y="1950"/>
                <a:ext cx="12" cy="8"/>
              </a:xfrm>
              <a:custGeom>
                <a:avLst/>
                <a:gdLst>
                  <a:gd name="T0" fmla="*/ 1 w 6"/>
                  <a:gd name="T1" fmla="*/ 4 h 4"/>
                  <a:gd name="T2" fmla="*/ 2 w 6"/>
                  <a:gd name="T3" fmla="*/ 3 h 4"/>
                  <a:gd name="T4" fmla="*/ 2 w 6"/>
                  <a:gd name="T5" fmla="*/ 2 h 4"/>
                  <a:gd name="T6" fmla="*/ 4 w 6"/>
                  <a:gd name="T7" fmla="*/ 1 h 4"/>
                  <a:gd name="T8" fmla="*/ 6 w 6"/>
                  <a:gd name="T9" fmla="*/ 0 h 4"/>
                  <a:gd name="T10" fmla="*/ 5 w 6"/>
                  <a:gd name="T11" fmla="*/ 0 h 4"/>
                  <a:gd name="T12" fmla="*/ 3 w 6"/>
                  <a:gd name="T13" fmla="*/ 0 h 4"/>
                  <a:gd name="T14" fmla="*/ 2 w 6"/>
                  <a:gd name="T15" fmla="*/ 1 h 4"/>
                  <a:gd name="T16" fmla="*/ 0 w 6"/>
                  <a:gd name="T17" fmla="*/ 3 h 4"/>
                  <a:gd name="T18" fmla="*/ 0 w 6"/>
                  <a:gd name="T19" fmla="*/ 3 h 4"/>
                  <a:gd name="T20" fmla="*/ 1 w 6"/>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1" y="4"/>
                    </a:moveTo>
                    <a:cubicBezTo>
                      <a:pt x="1" y="4"/>
                      <a:pt x="1" y="3"/>
                      <a:pt x="2" y="3"/>
                    </a:cubicBezTo>
                    <a:cubicBezTo>
                      <a:pt x="2" y="2"/>
                      <a:pt x="2" y="2"/>
                      <a:pt x="2" y="2"/>
                    </a:cubicBezTo>
                    <a:cubicBezTo>
                      <a:pt x="2" y="2"/>
                      <a:pt x="3" y="1"/>
                      <a:pt x="4" y="1"/>
                    </a:cubicBezTo>
                    <a:cubicBezTo>
                      <a:pt x="4" y="1"/>
                      <a:pt x="6" y="0"/>
                      <a:pt x="6" y="0"/>
                    </a:cubicBezTo>
                    <a:cubicBezTo>
                      <a:pt x="5" y="0"/>
                      <a:pt x="5" y="0"/>
                      <a:pt x="5" y="0"/>
                    </a:cubicBezTo>
                    <a:cubicBezTo>
                      <a:pt x="5" y="0"/>
                      <a:pt x="4" y="0"/>
                      <a:pt x="3" y="0"/>
                    </a:cubicBezTo>
                    <a:cubicBezTo>
                      <a:pt x="3" y="0"/>
                      <a:pt x="2" y="1"/>
                      <a:pt x="2" y="1"/>
                    </a:cubicBezTo>
                    <a:cubicBezTo>
                      <a:pt x="2" y="1"/>
                      <a:pt x="0" y="3"/>
                      <a:pt x="0" y="3"/>
                    </a:cubicBezTo>
                    <a:cubicBezTo>
                      <a:pt x="0" y="3"/>
                      <a:pt x="0" y="3"/>
                      <a:pt x="0" y="3"/>
                    </a:cubicBezTo>
                    <a:lnTo>
                      <a:pt x="1" y="4"/>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0" name="Freeform 64"/>
              <p:cNvSpPr>
                <a:spLocks/>
              </p:cNvSpPr>
              <p:nvPr/>
            </p:nvSpPr>
            <p:spPr bwMode="auto">
              <a:xfrm>
                <a:off x="2502" y="2496"/>
                <a:ext cx="786" cy="788"/>
              </a:xfrm>
              <a:custGeom>
                <a:avLst/>
                <a:gdLst>
                  <a:gd name="T0" fmla="*/ 322 w 392"/>
                  <a:gd name="T1" fmla="*/ 246 h 393"/>
                  <a:gd name="T2" fmla="*/ 306 w 392"/>
                  <a:gd name="T3" fmla="*/ 223 h 393"/>
                  <a:gd name="T4" fmla="*/ 250 w 392"/>
                  <a:gd name="T5" fmla="*/ 204 h 393"/>
                  <a:gd name="T6" fmla="*/ 217 w 392"/>
                  <a:gd name="T7" fmla="*/ 150 h 393"/>
                  <a:gd name="T8" fmla="*/ 176 w 392"/>
                  <a:gd name="T9" fmla="*/ 96 h 393"/>
                  <a:gd name="T10" fmla="*/ 178 w 392"/>
                  <a:gd name="T11" fmla="*/ 71 h 393"/>
                  <a:gd name="T12" fmla="*/ 204 w 392"/>
                  <a:gd name="T13" fmla="*/ 61 h 393"/>
                  <a:gd name="T14" fmla="*/ 211 w 392"/>
                  <a:gd name="T15" fmla="*/ 49 h 393"/>
                  <a:gd name="T16" fmla="*/ 206 w 392"/>
                  <a:gd name="T17" fmla="*/ 46 h 393"/>
                  <a:gd name="T18" fmla="*/ 209 w 392"/>
                  <a:gd name="T19" fmla="*/ 39 h 393"/>
                  <a:gd name="T20" fmla="*/ 204 w 392"/>
                  <a:gd name="T21" fmla="*/ 31 h 393"/>
                  <a:gd name="T22" fmla="*/ 206 w 392"/>
                  <a:gd name="T23" fmla="*/ 23 h 393"/>
                  <a:gd name="T24" fmla="*/ 167 w 392"/>
                  <a:gd name="T25" fmla="*/ 13 h 393"/>
                  <a:gd name="T26" fmla="*/ 152 w 392"/>
                  <a:gd name="T27" fmla="*/ 3 h 393"/>
                  <a:gd name="T28" fmla="*/ 128 w 392"/>
                  <a:gd name="T29" fmla="*/ 15 h 393"/>
                  <a:gd name="T30" fmla="*/ 113 w 392"/>
                  <a:gd name="T31" fmla="*/ 14 h 393"/>
                  <a:gd name="T32" fmla="*/ 115 w 392"/>
                  <a:gd name="T33" fmla="*/ 22 h 393"/>
                  <a:gd name="T34" fmla="*/ 108 w 392"/>
                  <a:gd name="T35" fmla="*/ 23 h 393"/>
                  <a:gd name="T36" fmla="*/ 102 w 392"/>
                  <a:gd name="T37" fmla="*/ 25 h 393"/>
                  <a:gd name="T38" fmla="*/ 105 w 392"/>
                  <a:gd name="T39" fmla="*/ 31 h 393"/>
                  <a:gd name="T40" fmla="*/ 104 w 392"/>
                  <a:gd name="T41" fmla="*/ 39 h 393"/>
                  <a:gd name="T42" fmla="*/ 99 w 392"/>
                  <a:gd name="T43" fmla="*/ 33 h 393"/>
                  <a:gd name="T44" fmla="*/ 92 w 392"/>
                  <a:gd name="T45" fmla="*/ 36 h 393"/>
                  <a:gd name="T46" fmla="*/ 84 w 392"/>
                  <a:gd name="T47" fmla="*/ 28 h 393"/>
                  <a:gd name="T48" fmla="*/ 78 w 392"/>
                  <a:gd name="T49" fmla="*/ 30 h 393"/>
                  <a:gd name="T50" fmla="*/ 77 w 392"/>
                  <a:gd name="T51" fmla="*/ 40 h 393"/>
                  <a:gd name="T52" fmla="*/ 71 w 392"/>
                  <a:gd name="T53" fmla="*/ 48 h 393"/>
                  <a:gd name="T54" fmla="*/ 72 w 392"/>
                  <a:gd name="T55" fmla="*/ 57 h 393"/>
                  <a:gd name="T56" fmla="*/ 67 w 392"/>
                  <a:gd name="T57" fmla="*/ 52 h 393"/>
                  <a:gd name="T58" fmla="*/ 64 w 392"/>
                  <a:gd name="T59" fmla="*/ 46 h 393"/>
                  <a:gd name="T60" fmla="*/ 55 w 392"/>
                  <a:gd name="T61" fmla="*/ 41 h 393"/>
                  <a:gd name="T62" fmla="*/ 52 w 392"/>
                  <a:gd name="T63" fmla="*/ 33 h 393"/>
                  <a:gd name="T64" fmla="*/ 43 w 392"/>
                  <a:gd name="T65" fmla="*/ 37 h 393"/>
                  <a:gd name="T66" fmla="*/ 41 w 392"/>
                  <a:gd name="T67" fmla="*/ 45 h 393"/>
                  <a:gd name="T68" fmla="*/ 35 w 392"/>
                  <a:gd name="T69" fmla="*/ 52 h 393"/>
                  <a:gd name="T70" fmla="*/ 27 w 392"/>
                  <a:gd name="T71" fmla="*/ 51 h 393"/>
                  <a:gd name="T72" fmla="*/ 16 w 392"/>
                  <a:gd name="T73" fmla="*/ 54 h 393"/>
                  <a:gd name="T74" fmla="*/ 4 w 392"/>
                  <a:gd name="T75" fmla="*/ 59 h 393"/>
                  <a:gd name="T76" fmla="*/ 9 w 392"/>
                  <a:gd name="T77" fmla="*/ 87 h 393"/>
                  <a:gd name="T78" fmla="*/ 10 w 392"/>
                  <a:gd name="T79" fmla="*/ 109 h 393"/>
                  <a:gd name="T80" fmla="*/ 26 w 392"/>
                  <a:gd name="T81" fmla="*/ 127 h 393"/>
                  <a:gd name="T82" fmla="*/ 37 w 392"/>
                  <a:gd name="T83" fmla="*/ 141 h 393"/>
                  <a:gd name="T84" fmla="*/ 86 w 392"/>
                  <a:gd name="T85" fmla="*/ 130 h 393"/>
                  <a:gd name="T86" fmla="*/ 110 w 392"/>
                  <a:gd name="T87" fmla="*/ 153 h 393"/>
                  <a:gd name="T88" fmla="*/ 125 w 392"/>
                  <a:gd name="T89" fmla="*/ 187 h 393"/>
                  <a:gd name="T90" fmla="*/ 147 w 392"/>
                  <a:gd name="T91" fmla="*/ 206 h 393"/>
                  <a:gd name="T92" fmla="*/ 181 w 392"/>
                  <a:gd name="T93" fmla="*/ 239 h 393"/>
                  <a:gd name="T94" fmla="*/ 203 w 392"/>
                  <a:gd name="T95" fmla="*/ 253 h 393"/>
                  <a:gd name="T96" fmla="*/ 229 w 392"/>
                  <a:gd name="T97" fmla="*/ 255 h 393"/>
                  <a:gd name="T98" fmla="*/ 257 w 392"/>
                  <a:gd name="T99" fmla="*/ 280 h 393"/>
                  <a:gd name="T100" fmla="*/ 271 w 392"/>
                  <a:gd name="T101" fmla="*/ 292 h 393"/>
                  <a:gd name="T102" fmla="*/ 297 w 392"/>
                  <a:gd name="T103" fmla="*/ 301 h 393"/>
                  <a:gd name="T104" fmla="*/ 317 w 392"/>
                  <a:gd name="T105" fmla="*/ 344 h 393"/>
                  <a:gd name="T106" fmla="*/ 311 w 392"/>
                  <a:gd name="T107" fmla="*/ 367 h 393"/>
                  <a:gd name="T108" fmla="*/ 314 w 392"/>
                  <a:gd name="T109" fmla="*/ 393 h 393"/>
                  <a:gd name="T110" fmla="*/ 334 w 392"/>
                  <a:gd name="T111" fmla="*/ 357 h 393"/>
                  <a:gd name="T112" fmla="*/ 349 w 392"/>
                  <a:gd name="T113" fmla="*/ 326 h 393"/>
                  <a:gd name="T114" fmla="*/ 329 w 392"/>
                  <a:gd name="T115" fmla="*/ 298 h 393"/>
                  <a:gd name="T116" fmla="*/ 354 w 392"/>
                  <a:gd name="T117" fmla="*/ 282 h 393"/>
                  <a:gd name="T118" fmla="*/ 388 w 392"/>
                  <a:gd name="T119" fmla="*/ 301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2" h="393">
                    <a:moveTo>
                      <a:pt x="390" y="282"/>
                    </a:moveTo>
                    <a:cubicBezTo>
                      <a:pt x="384" y="276"/>
                      <a:pt x="384" y="276"/>
                      <a:pt x="384" y="276"/>
                    </a:cubicBezTo>
                    <a:cubicBezTo>
                      <a:pt x="379" y="272"/>
                      <a:pt x="379" y="272"/>
                      <a:pt x="379" y="272"/>
                    </a:cubicBezTo>
                    <a:cubicBezTo>
                      <a:pt x="365" y="263"/>
                      <a:pt x="365" y="263"/>
                      <a:pt x="365" y="263"/>
                    </a:cubicBezTo>
                    <a:cubicBezTo>
                      <a:pt x="346" y="257"/>
                      <a:pt x="346" y="257"/>
                      <a:pt x="346" y="257"/>
                    </a:cubicBezTo>
                    <a:cubicBezTo>
                      <a:pt x="333" y="249"/>
                      <a:pt x="333" y="249"/>
                      <a:pt x="333" y="249"/>
                    </a:cubicBezTo>
                    <a:cubicBezTo>
                      <a:pt x="322" y="246"/>
                      <a:pt x="322" y="246"/>
                      <a:pt x="322" y="246"/>
                    </a:cubicBezTo>
                    <a:cubicBezTo>
                      <a:pt x="322" y="246"/>
                      <a:pt x="311" y="241"/>
                      <a:pt x="310" y="241"/>
                    </a:cubicBezTo>
                    <a:cubicBezTo>
                      <a:pt x="310" y="241"/>
                      <a:pt x="307" y="240"/>
                      <a:pt x="307" y="240"/>
                    </a:cubicBezTo>
                    <a:cubicBezTo>
                      <a:pt x="307" y="240"/>
                      <a:pt x="301" y="238"/>
                      <a:pt x="300" y="237"/>
                    </a:cubicBezTo>
                    <a:cubicBezTo>
                      <a:pt x="300" y="237"/>
                      <a:pt x="299" y="234"/>
                      <a:pt x="299" y="233"/>
                    </a:cubicBezTo>
                    <a:cubicBezTo>
                      <a:pt x="299" y="233"/>
                      <a:pt x="299" y="230"/>
                      <a:pt x="299" y="230"/>
                    </a:cubicBezTo>
                    <a:cubicBezTo>
                      <a:pt x="303" y="227"/>
                      <a:pt x="303" y="227"/>
                      <a:pt x="303" y="227"/>
                    </a:cubicBezTo>
                    <a:cubicBezTo>
                      <a:pt x="303" y="227"/>
                      <a:pt x="306" y="224"/>
                      <a:pt x="306" y="223"/>
                    </a:cubicBezTo>
                    <a:cubicBezTo>
                      <a:pt x="306" y="222"/>
                      <a:pt x="306" y="217"/>
                      <a:pt x="306" y="217"/>
                    </a:cubicBezTo>
                    <a:cubicBezTo>
                      <a:pt x="302" y="216"/>
                      <a:pt x="302" y="216"/>
                      <a:pt x="302" y="216"/>
                    </a:cubicBezTo>
                    <a:cubicBezTo>
                      <a:pt x="293" y="217"/>
                      <a:pt x="293" y="217"/>
                      <a:pt x="293" y="217"/>
                    </a:cubicBezTo>
                    <a:cubicBezTo>
                      <a:pt x="278" y="218"/>
                      <a:pt x="278" y="218"/>
                      <a:pt x="278" y="218"/>
                    </a:cubicBezTo>
                    <a:cubicBezTo>
                      <a:pt x="270" y="218"/>
                      <a:pt x="270" y="218"/>
                      <a:pt x="270" y="218"/>
                    </a:cubicBezTo>
                    <a:cubicBezTo>
                      <a:pt x="259" y="212"/>
                      <a:pt x="259" y="212"/>
                      <a:pt x="259" y="212"/>
                    </a:cubicBezTo>
                    <a:cubicBezTo>
                      <a:pt x="250" y="204"/>
                      <a:pt x="250" y="204"/>
                      <a:pt x="250" y="204"/>
                    </a:cubicBezTo>
                    <a:cubicBezTo>
                      <a:pt x="244" y="201"/>
                      <a:pt x="244" y="201"/>
                      <a:pt x="244" y="201"/>
                    </a:cubicBezTo>
                    <a:cubicBezTo>
                      <a:pt x="237" y="193"/>
                      <a:pt x="237" y="193"/>
                      <a:pt x="237" y="193"/>
                    </a:cubicBezTo>
                    <a:cubicBezTo>
                      <a:pt x="233" y="187"/>
                      <a:pt x="233" y="187"/>
                      <a:pt x="233" y="187"/>
                    </a:cubicBezTo>
                    <a:cubicBezTo>
                      <a:pt x="233" y="187"/>
                      <a:pt x="230" y="179"/>
                      <a:pt x="229" y="176"/>
                    </a:cubicBezTo>
                    <a:cubicBezTo>
                      <a:pt x="228" y="173"/>
                      <a:pt x="222" y="164"/>
                      <a:pt x="222" y="164"/>
                    </a:cubicBezTo>
                    <a:cubicBezTo>
                      <a:pt x="222" y="164"/>
                      <a:pt x="219" y="157"/>
                      <a:pt x="218" y="156"/>
                    </a:cubicBezTo>
                    <a:cubicBezTo>
                      <a:pt x="218" y="155"/>
                      <a:pt x="217" y="150"/>
                      <a:pt x="217" y="150"/>
                    </a:cubicBezTo>
                    <a:cubicBezTo>
                      <a:pt x="207" y="145"/>
                      <a:pt x="207" y="145"/>
                      <a:pt x="207" y="145"/>
                    </a:cubicBezTo>
                    <a:cubicBezTo>
                      <a:pt x="193" y="137"/>
                      <a:pt x="193" y="137"/>
                      <a:pt x="193" y="137"/>
                    </a:cubicBezTo>
                    <a:cubicBezTo>
                      <a:pt x="181" y="130"/>
                      <a:pt x="181" y="130"/>
                      <a:pt x="181" y="130"/>
                    </a:cubicBezTo>
                    <a:cubicBezTo>
                      <a:pt x="176" y="121"/>
                      <a:pt x="176" y="121"/>
                      <a:pt x="176" y="121"/>
                    </a:cubicBezTo>
                    <a:cubicBezTo>
                      <a:pt x="172" y="109"/>
                      <a:pt x="172" y="109"/>
                      <a:pt x="172" y="109"/>
                    </a:cubicBezTo>
                    <a:cubicBezTo>
                      <a:pt x="171" y="99"/>
                      <a:pt x="171" y="99"/>
                      <a:pt x="171" y="99"/>
                    </a:cubicBezTo>
                    <a:cubicBezTo>
                      <a:pt x="176" y="96"/>
                      <a:pt x="176" y="96"/>
                      <a:pt x="176" y="96"/>
                    </a:cubicBezTo>
                    <a:cubicBezTo>
                      <a:pt x="176" y="91"/>
                      <a:pt x="176" y="91"/>
                      <a:pt x="176" y="91"/>
                    </a:cubicBezTo>
                    <a:cubicBezTo>
                      <a:pt x="171" y="88"/>
                      <a:pt x="171" y="88"/>
                      <a:pt x="171" y="88"/>
                    </a:cubicBezTo>
                    <a:cubicBezTo>
                      <a:pt x="171" y="83"/>
                      <a:pt x="171" y="83"/>
                      <a:pt x="171" y="83"/>
                    </a:cubicBezTo>
                    <a:cubicBezTo>
                      <a:pt x="169" y="81"/>
                      <a:pt x="169" y="81"/>
                      <a:pt x="169" y="81"/>
                    </a:cubicBezTo>
                    <a:cubicBezTo>
                      <a:pt x="166" y="77"/>
                      <a:pt x="166" y="77"/>
                      <a:pt x="166" y="77"/>
                    </a:cubicBezTo>
                    <a:cubicBezTo>
                      <a:pt x="172" y="74"/>
                      <a:pt x="172" y="74"/>
                      <a:pt x="172" y="74"/>
                    </a:cubicBezTo>
                    <a:cubicBezTo>
                      <a:pt x="172" y="74"/>
                      <a:pt x="175" y="71"/>
                      <a:pt x="178" y="71"/>
                    </a:cubicBezTo>
                    <a:cubicBezTo>
                      <a:pt x="181" y="71"/>
                      <a:pt x="183" y="68"/>
                      <a:pt x="183" y="68"/>
                    </a:cubicBezTo>
                    <a:cubicBezTo>
                      <a:pt x="183" y="68"/>
                      <a:pt x="186" y="66"/>
                      <a:pt x="187" y="65"/>
                    </a:cubicBezTo>
                    <a:cubicBezTo>
                      <a:pt x="188" y="65"/>
                      <a:pt x="190" y="65"/>
                      <a:pt x="191" y="64"/>
                    </a:cubicBezTo>
                    <a:cubicBezTo>
                      <a:pt x="192" y="64"/>
                      <a:pt x="195" y="63"/>
                      <a:pt x="194" y="63"/>
                    </a:cubicBezTo>
                    <a:cubicBezTo>
                      <a:pt x="194" y="62"/>
                      <a:pt x="196" y="57"/>
                      <a:pt x="196" y="57"/>
                    </a:cubicBezTo>
                    <a:cubicBezTo>
                      <a:pt x="197" y="56"/>
                      <a:pt x="199" y="60"/>
                      <a:pt x="201" y="60"/>
                    </a:cubicBezTo>
                    <a:cubicBezTo>
                      <a:pt x="202" y="60"/>
                      <a:pt x="204" y="61"/>
                      <a:pt x="204" y="61"/>
                    </a:cubicBezTo>
                    <a:cubicBezTo>
                      <a:pt x="206" y="60"/>
                      <a:pt x="207" y="57"/>
                      <a:pt x="207" y="57"/>
                    </a:cubicBezTo>
                    <a:cubicBezTo>
                      <a:pt x="207" y="57"/>
                      <a:pt x="208" y="56"/>
                      <a:pt x="211" y="55"/>
                    </a:cubicBezTo>
                    <a:cubicBezTo>
                      <a:pt x="211" y="55"/>
                      <a:pt x="211" y="55"/>
                      <a:pt x="211" y="55"/>
                    </a:cubicBezTo>
                    <a:cubicBezTo>
                      <a:pt x="211" y="55"/>
                      <a:pt x="209" y="54"/>
                      <a:pt x="209" y="54"/>
                    </a:cubicBezTo>
                    <a:cubicBezTo>
                      <a:pt x="209" y="54"/>
                      <a:pt x="209" y="53"/>
                      <a:pt x="210" y="52"/>
                    </a:cubicBezTo>
                    <a:cubicBezTo>
                      <a:pt x="210" y="52"/>
                      <a:pt x="210" y="51"/>
                      <a:pt x="210" y="51"/>
                    </a:cubicBezTo>
                    <a:cubicBezTo>
                      <a:pt x="210" y="51"/>
                      <a:pt x="211" y="49"/>
                      <a:pt x="211" y="49"/>
                    </a:cubicBezTo>
                    <a:cubicBezTo>
                      <a:pt x="211" y="49"/>
                      <a:pt x="211" y="49"/>
                      <a:pt x="211" y="48"/>
                    </a:cubicBezTo>
                    <a:cubicBezTo>
                      <a:pt x="211" y="48"/>
                      <a:pt x="210" y="47"/>
                      <a:pt x="210" y="47"/>
                    </a:cubicBezTo>
                    <a:cubicBezTo>
                      <a:pt x="210" y="47"/>
                      <a:pt x="210" y="47"/>
                      <a:pt x="209" y="47"/>
                    </a:cubicBezTo>
                    <a:cubicBezTo>
                      <a:pt x="209" y="47"/>
                      <a:pt x="209" y="48"/>
                      <a:pt x="209" y="48"/>
                    </a:cubicBezTo>
                    <a:cubicBezTo>
                      <a:pt x="207" y="48"/>
                      <a:pt x="207" y="48"/>
                      <a:pt x="207" y="48"/>
                    </a:cubicBezTo>
                    <a:cubicBezTo>
                      <a:pt x="207" y="48"/>
                      <a:pt x="207" y="47"/>
                      <a:pt x="207" y="47"/>
                    </a:cubicBezTo>
                    <a:cubicBezTo>
                      <a:pt x="206" y="47"/>
                      <a:pt x="205" y="47"/>
                      <a:pt x="206" y="46"/>
                    </a:cubicBezTo>
                    <a:cubicBezTo>
                      <a:pt x="206" y="46"/>
                      <a:pt x="206" y="45"/>
                      <a:pt x="206" y="45"/>
                    </a:cubicBezTo>
                    <a:cubicBezTo>
                      <a:pt x="206" y="45"/>
                      <a:pt x="206" y="45"/>
                      <a:pt x="206" y="44"/>
                    </a:cubicBezTo>
                    <a:cubicBezTo>
                      <a:pt x="206" y="44"/>
                      <a:pt x="207" y="43"/>
                      <a:pt x="208" y="43"/>
                    </a:cubicBezTo>
                    <a:cubicBezTo>
                      <a:pt x="208" y="42"/>
                      <a:pt x="210" y="41"/>
                      <a:pt x="210" y="41"/>
                    </a:cubicBezTo>
                    <a:cubicBezTo>
                      <a:pt x="211" y="39"/>
                      <a:pt x="211" y="39"/>
                      <a:pt x="211" y="39"/>
                    </a:cubicBezTo>
                    <a:cubicBezTo>
                      <a:pt x="210" y="38"/>
                      <a:pt x="210" y="38"/>
                      <a:pt x="210" y="38"/>
                    </a:cubicBezTo>
                    <a:cubicBezTo>
                      <a:pt x="210" y="38"/>
                      <a:pt x="209" y="39"/>
                      <a:pt x="209" y="39"/>
                    </a:cubicBezTo>
                    <a:cubicBezTo>
                      <a:pt x="207" y="38"/>
                      <a:pt x="207" y="38"/>
                      <a:pt x="207" y="38"/>
                    </a:cubicBezTo>
                    <a:cubicBezTo>
                      <a:pt x="205" y="37"/>
                      <a:pt x="205" y="37"/>
                      <a:pt x="205" y="37"/>
                    </a:cubicBezTo>
                    <a:cubicBezTo>
                      <a:pt x="204" y="37"/>
                      <a:pt x="204" y="37"/>
                      <a:pt x="204" y="37"/>
                    </a:cubicBezTo>
                    <a:cubicBezTo>
                      <a:pt x="202" y="36"/>
                      <a:pt x="202" y="36"/>
                      <a:pt x="202" y="36"/>
                    </a:cubicBezTo>
                    <a:cubicBezTo>
                      <a:pt x="202" y="34"/>
                      <a:pt x="202" y="34"/>
                      <a:pt x="202" y="34"/>
                    </a:cubicBezTo>
                    <a:cubicBezTo>
                      <a:pt x="203" y="33"/>
                      <a:pt x="203" y="33"/>
                      <a:pt x="203" y="33"/>
                    </a:cubicBezTo>
                    <a:cubicBezTo>
                      <a:pt x="203" y="33"/>
                      <a:pt x="204" y="31"/>
                      <a:pt x="204" y="31"/>
                    </a:cubicBezTo>
                    <a:cubicBezTo>
                      <a:pt x="205" y="30"/>
                      <a:pt x="207" y="29"/>
                      <a:pt x="207" y="29"/>
                    </a:cubicBezTo>
                    <a:cubicBezTo>
                      <a:pt x="208" y="27"/>
                      <a:pt x="208" y="27"/>
                      <a:pt x="208" y="27"/>
                    </a:cubicBezTo>
                    <a:cubicBezTo>
                      <a:pt x="208" y="27"/>
                      <a:pt x="208" y="27"/>
                      <a:pt x="209" y="27"/>
                    </a:cubicBezTo>
                    <a:cubicBezTo>
                      <a:pt x="210" y="27"/>
                      <a:pt x="210" y="27"/>
                      <a:pt x="210" y="27"/>
                    </a:cubicBezTo>
                    <a:cubicBezTo>
                      <a:pt x="210" y="27"/>
                      <a:pt x="211" y="25"/>
                      <a:pt x="211" y="24"/>
                    </a:cubicBezTo>
                    <a:cubicBezTo>
                      <a:pt x="211" y="22"/>
                      <a:pt x="211" y="22"/>
                      <a:pt x="211" y="22"/>
                    </a:cubicBezTo>
                    <a:cubicBezTo>
                      <a:pt x="206" y="23"/>
                      <a:pt x="206" y="23"/>
                      <a:pt x="206" y="23"/>
                    </a:cubicBezTo>
                    <a:cubicBezTo>
                      <a:pt x="206" y="23"/>
                      <a:pt x="203" y="22"/>
                      <a:pt x="200" y="22"/>
                    </a:cubicBezTo>
                    <a:cubicBezTo>
                      <a:pt x="197" y="22"/>
                      <a:pt x="191" y="21"/>
                      <a:pt x="191" y="21"/>
                    </a:cubicBezTo>
                    <a:cubicBezTo>
                      <a:pt x="183" y="18"/>
                      <a:pt x="183" y="18"/>
                      <a:pt x="183" y="18"/>
                    </a:cubicBezTo>
                    <a:cubicBezTo>
                      <a:pt x="178" y="18"/>
                      <a:pt x="178" y="18"/>
                      <a:pt x="178" y="18"/>
                    </a:cubicBezTo>
                    <a:cubicBezTo>
                      <a:pt x="171" y="17"/>
                      <a:pt x="171" y="17"/>
                      <a:pt x="171" y="17"/>
                    </a:cubicBezTo>
                    <a:cubicBezTo>
                      <a:pt x="171" y="17"/>
                      <a:pt x="170" y="15"/>
                      <a:pt x="169" y="15"/>
                    </a:cubicBezTo>
                    <a:cubicBezTo>
                      <a:pt x="169" y="14"/>
                      <a:pt x="167" y="13"/>
                      <a:pt x="167" y="13"/>
                    </a:cubicBezTo>
                    <a:cubicBezTo>
                      <a:pt x="167" y="10"/>
                      <a:pt x="167" y="10"/>
                      <a:pt x="167" y="10"/>
                    </a:cubicBezTo>
                    <a:cubicBezTo>
                      <a:pt x="164" y="7"/>
                      <a:pt x="164" y="7"/>
                      <a:pt x="164" y="7"/>
                    </a:cubicBezTo>
                    <a:cubicBezTo>
                      <a:pt x="163" y="4"/>
                      <a:pt x="163" y="4"/>
                      <a:pt x="163" y="4"/>
                    </a:cubicBezTo>
                    <a:cubicBezTo>
                      <a:pt x="165" y="2"/>
                      <a:pt x="165" y="2"/>
                      <a:pt x="165" y="2"/>
                    </a:cubicBezTo>
                    <a:cubicBezTo>
                      <a:pt x="163" y="0"/>
                      <a:pt x="163" y="0"/>
                      <a:pt x="163" y="0"/>
                    </a:cubicBezTo>
                    <a:cubicBezTo>
                      <a:pt x="163" y="0"/>
                      <a:pt x="160" y="1"/>
                      <a:pt x="159" y="1"/>
                    </a:cubicBezTo>
                    <a:cubicBezTo>
                      <a:pt x="158" y="2"/>
                      <a:pt x="152" y="3"/>
                      <a:pt x="152" y="3"/>
                    </a:cubicBezTo>
                    <a:cubicBezTo>
                      <a:pt x="151" y="4"/>
                      <a:pt x="151" y="4"/>
                      <a:pt x="151" y="4"/>
                    </a:cubicBezTo>
                    <a:cubicBezTo>
                      <a:pt x="145" y="4"/>
                      <a:pt x="145" y="4"/>
                      <a:pt x="145" y="4"/>
                    </a:cubicBezTo>
                    <a:cubicBezTo>
                      <a:pt x="138" y="4"/>
                      <a:pt x="138" y="4"/>
                      <a:pt x="138" y="4"/>
                    </a:cubicBezTo>
                    <a:cubicBezTo>
                      <a:pt x="136" y="6"/>
                      <a:pt x="136" y="6"/>
                      <a:pt x="136" y="6"/>
                    </a:cubicBezTo>
                    <a:cubicBezTo>
                      <a:pt x="131" y="8"/>
                      <a:pt x="131" y="8"/>
                      <a:pt x="131" y="8"/>
                    </a:cubicBezTo>
                    <a:cubicBezTo>
                      <a:pt x="131" y="12"/>
                      <a:pt x="131" y="12"/>
                      <a:pt x="131" y="12"/>
                    </a:cubicBezTo>
                    <a:cubicBezTo>
                      <a:pt x="128" y="15"/>
                      <a:pt x="128" y="15"/>
                      <a:pt x="128" y="15"/>
                    </a:cubicBezTo>
                    <a:cubicBezTo>
                      <a:pt x="125" y="14"/>
                      <a:pt x="125" y="14"/>
                      <a:pt x="125" y="14"/>
                    </a:cubicBezTo>
                    <a:cubicBezTo>
                      <a:pt x="121" y="12"/>
                      <a:pt x="121" y="12"/>
                      <a:pt x="121" y="12"/>
                    </a:cubicBezTo>
                    <a:cubicBezTo>
                      <a:pt x="119" y="13"/>
                      <a:pt x="119" y="13"/>
                      <a:pt x="119" y="13"/>
                    </a:cubicBezTo>
                    <a:cubicBezTo>
                      <a:pt x="115" y="12"/>
                      <a:pt x="115" y="12"/>
                      <a:pt x="115" y="12"/>
                    </a:cubicBezTo>
                    <a:cubicBezTo>
                      <a:pt x="114" y="12"/>
                      <a:pt x="114" y="12"/>
                      <a:pt x="114" y="12"/>
                    </a:cubicBezTo>
                    <a:cubicBezTo>
                      <a:pt x="114" y="12"/>
                      <a:pt x="114" y="12"/>
                      <a:pt x="114" y="12"/>
                    </a:cubicBezTo>
                    <a:cubicBezTo>
                      <a:pt x="114" y="13"/>
                      <a:pt x="113" y="14"/>
                      <a:pt x="113" y="14"/>
                    </a:cubicBezTo>
                    <a:cubicBezTo>
                      <a:pt x="113" y="15"/>
                      <a:pt x="113" y="15"/>
                      <a:pt x="113" y="15"/>
                    </a:cubicBezTo>
                    <a:cubicBezTo>
                      <a:pt x="113" y="16"/>
                      <a:pt x="113" y="16"/>
                      <a:pt x="113" y="16"/>
                    </a:cubicBezTo>
                    <a:cubicBezTo>
                      <a:pt x="113" y="17"/>
                      <a:pt x="113" y="17"/>
                      <a:pt x="113" y="17"/>
                    </a:cubicBezTo>
                    <a:cubicBezTo>
                      <a:pt x="113" y="17"/>
                      <a:pt x="112" y="18"/>
                      <a:pt x="112" y="18"/>
                    </a:cubicBezTo>
                    <a:cubicBezTo>
                      <a:pt x="111" y="19"/>
                      <a:pt x="112" y="20"/>
                      <a:pt x="112" y="20"/>
                    </a:cubicBezTo>
                    <a:cubicBezTo>
                      <a:pt x="112" y="20"/>
                      <a:pt x="113" y="21"/>
                      <a:pt x="115" y="22"/>
                    </a:cubicBezTo>
                    <a:cubicBezTo>
                      <a:pt x="116" y="22"/>
                      <a:pt x="115" y="22"/>
                      <a:pt x="115" y="22"/>
                    </a:cubicBezTo>
                    <a:cubicBezTo>
                      <a:pt x="115" y="23"/>
                      <a:pt x="115" y="23"/>
                      <a:pt x="115" y="24"/>
                    </a:cubicBezTo>
                    <a:cubicBezTo>
                      <a:pt x="114" y="24"/>
                      <a:pt x="114" y="24"/>
                      <a:pt x="114" y="24"/>
                    </a:cubicBezTo>
                    <a:cubicBezTo>
                      <a:pt x="113" y="24"/>
                      <a:pt x="113" y="24"/>
                      <a:pt x="113" y="24"/>
                    </a:cubicBezTo>
                    <a:cubicBezTo>
                      <a:pt x="113" y="24"/>
                      <a:pt x="111" y="25"/>
                      <a:pt x="111" y="25"/>
                    </a:cubicBezTo>
                    <a:cubicBezTo>
                      <a:pt x="111" y="25"/>
                      <a:pt x="111" y="25"/>
                      <a:pt x="111" y="24"/>
                    </a:cubicBezTo>
                    <a:cubicBezTo>
                      <a:pt x="110" y="24"/>
                      <a:pt x="110" y="24"/>
                      <a:pt x="110" y="24"/>
                    </a:cubicBezTo>
                    <a:cubicBezTo>
                      <a:pt x="110" y="24"/>
                      <a:pt x="108" y="23"/>
                      <a:pt x="108" y="23"/>
                    </a:cubicBezTo>
                    <a:cubicBezTo>
                      <a:pt x="108" y="22"/>
                      <a:pt x="108" y="22"/>
                      <a:pt x="108" y="22"/>
                    </a:cubicBezTo>
                    <a:cubicBezTo>
                      <a:pt x="108" y="22"/>
                      <a:pt x="107" y="21"/>
                      <a:pt x="107" y="21"/>
                    </a:cubicBezTo>
                    <a:cubicBezTo>
                      <a:pt x="106" y="22"/>
                      <a:pt x="106" y="22"/>
                      <a:pt x="106" y="22"/>
                    </a:cubicBezTo>
                    <a:cubicBezTo>
                      <a:pt x="105" y="22"/>
                      <a:pt x="105" y="22"/>
                      <a:pt x="104" y="22"/>
                    </a:cubicBezTo>
                    <a:cubicBezTo>
                      <a:pt x="104" y="22"/>
                      <a:pt x="104" y="23"/>
                      <a:pt x="103" y="23"/>
                    </a:cubicBezTo>
                    <a:cubicBezTo>
                      <a:pt x="103" y="23"/>
                      <a:pt x="103" y="24"/>
                      <a:pt x="103" y="24"/>
                    </a:cubicBezTo>
                    <a:cubicBezTo>
                      <a:pt x="102" y="24"/>
                      <a:pt x="102" y="25"/>
                      <a:pt x="102" y="25"/>
                    </a:cubicBezTo>
                    <a:cubicBezTo>
                      <a:pt x="102" y="26"/>
                      <a:pt x="102" y="26"/>
                      <a:pt x="102" y="26"/>
                    </a:cubicBezTo>
                    <a:cubicBezTo>
                      <a:pt x="102" y="27"/>
                      <a:pt x="102" y="27"/>
                      <a:pt x="102" y="27"/>
                    </a:cubicBezTo>
                    <a:cubicBezTo>
                      <a:pt x="102" y="28"/>
                      <a:pt x="102" y="28"/>
                      <a:pt x="102" y="28"/>
                    </a:cubicBezTo>
                    <a:cubicBezTo>
                      <a:pt x="102" y="28"/>
                      <a:pt x="102" y="29"/>
                      <a:pt x="102" y="29"/>
                    </a:cubicBezTo>
                    <a:cubicBezTo>
                      <a:pt x="102" y="30"/>
                      <a:pt x="102" y="30"/>
                      <a:pt x="102" y="30"/>
                    </a:cubicBezTo>
                    <a:cubicBezTo>
                      <a:pt x="103" y="30"/>
                      <a:pt x="104" y="30"/>
                      <a:pt x="104" y="30"/>
                    </a:cubicBezTo>
                    <a:cubicBezTo>
                      <a:pt x="104" y="30"/>
                      <a:pt x="104" y="31"/>
                      <a:pt x="105" y="31"/>
                    </a:cubicBezTo>
                    <a:cubicBezTo>
                      <a:pt x="105" y="32"/>
                      <a:pt x="105" y="32"/>
                      <a:pt x="105" y="32"/>
                    </a:cubicBezTo>
                    <a:cubicBezTo>
                      <a:pt x="105" y="32"/>
                      <a:pt x="104" y="33"/>
                      <a:pt x="104" y="33"/>
                    </a:cubicBezTo>
                    <a:cubicBezTo>
                      <a:pt x="103" y="33"/>
                      <a:pt x="103" y="33"/>
                      <a:pt x="104" y="34"/>
                    </a:cubicBezTo>
                    <a:cubicBezTo>
                      <a:pt x="104" y="35"/>
                      <a:pt x="104" y="35"/>
                      <a:pt x="105" y="35"/>
                    </a:cubicBezTo>
                    <a:cubicBezTo>
                      <a:pt x="105" y="35"/>
                      <a:pt x="106" y="37"/>
                      <a:pt x="106" y="38"/>
                    </a:cubicBezTo>
                    <a:cubicBezTo>
                      <a:pt x="106" y="38"/>
                      <a:pt x="105" y="39"/>
                      <a:pt x="105" y="39"/>
                    </a:cubicBezTo>
                    <a:cubicBezTo>
                      <a:pt x="105" y="39"/>
                      <a:pt x="105" y="39"/>
                      <a:pt x="104" y="39"/>
                    </a:cubicBezTo>
                    <a:cubicBezTo>
                      <a:pt x="104" y="39"/>
                      <a:pt x="104" y="39"/>
                      <a:pt x="104" y="39"/>
                    </a:cubicBezTo>
                    <a:cubicBezTo>
                      <a:pt x="103" y="40"/>
                      <a:pt x="102" y="39"/>
                      <a:pt x="102" y="39"/>
                    </a:cubicBezTo>
                    <a:cubicBezTo>
                      <a:pt x="102" y="39"/>
                      <a:pt x="103" y="38"/>
                      <a:pt x="103" y="38"/>
                    </a:cubicBezTo>
                    <a:cubicBezTo>
                      <a:pt x="102" y="37"/>
                      <a:pt x="101" y="37"/>
                      <a:pt x="101" y="36"/>
                    </a:cubicBezTo>
                    <a:cubicBezTo>
                      <a:pt x="100" y="35"/>
                      <a:pt x="101" y="35"/>
                      <a:pt x="101" y="35"/>
                    </a:cubicBezTo>
                    <a:cubicBezTo>
                      <a:pt x="101" y="35"/>
                      <a:pt x="101" y="35"/>
                      <a:pt x="100" y="34"/>
                    </a:cubicBezTo>
                    <a:cubicBezTo>
                      <a:pt x="99" y="33"/>
                      <a:pt x="99" y="33"/>
                      <a:pt x="99" y="33"/>
                    </a:cubicBezTo>
                    <a:cubicBezTo>
                      <a:pt x="99" y="33"/>
                      <a:pt x="98" y="33"/>
                      <a:pt x="97" y="33"/>
                    </a:cubicBezTo>
                    <a:cubicBezTo>
                      <a:pt x="96" y="33"/>
                      <a:pt x="96" y="33"/>
                      <a:pt x="96" y="33"/>
                    </a:cubicBezTo>
                    <a:cubicBezTo>
                      <a:pt x="95" y="34"/>
                      <a:pt x="95" y="34"/>
                      <a:pt x="95" y="34"/>
                    </a:cubicBezTo>
                    <a:cubicBezTo>
                      <a:pt x="95" y="34"/>
                      <a:pt x="94" y="34"/>
                      <a:pt x="94" y="34"/>
                    </a:cubicBezTo>
                    <a:cubicBezTo>
                      <a:pt x="93" y="35"/>
                      <a:pt x="93" y="34"/>
                      <a:pt x="93" y="34"/>
                    </a:cubicBezTo>
                    <a:cubicBezTo>
                      <a:pt x="92" y="34"/>
                      <a:pt x="92" y="34"/>
                      <a:pt x="92" y="34"/>
                    </a:cubicBezTo>
                    <a:cubicBezTo>
                      <a:pt x="91" y="34"/>
                      <a:pt x="91" y="35"/>
                      <a:pt x="92" y="36"/>
                    </a:cubicBezTo>
                    <a:cubicBezTo>
                      <a:pt x="92" y="36"/>
                      <a:pt x="91" y="36"/>
                      <a:pt x="91" y="37"/>
                    </a:cubicBezTo>
                    <a:cubicBezTo>
                      <a:pt x="91" y="37"/>
                      <a:pt x="90" y="37"/>
                      <a:pt x="88" y="37"/>
                    </a:cubicBezTo>
                    <a:cubicBezTo>
                      <a:pt x="86" y="36"/>
                      <a:pt x="87" y="36"/>
                      <a:pt x="86" y="36"/>
                    </a:cubicBezTo>
                    <a:cubicBezTo>
                      <a:pt x="86" y="35"/>
                      <a:pt x="85" y="35"/>
                      <a:pt x="85" y="34"/>
                    </a:cubicBezTo>
                    <a:cubicBezTo>
                      <a:pt x="85" y="33"/>
                      <a:pt x="85" y="32"/>
                      <a:pt x="84" y="32"/>
                    </a:cubicBezTo>
                    <a:cubicBezTo>
                      <a:pt x="84" y="31"/>
                      <a:pt x="84" y="30"/>
                      <a:pt x="83" y="30"/>
                    </a:cubicBezTo>
                    <a:cubicBezTo>
                      <a:pt x="83" y="29"/>
                      <a:pt x="84" y="29"/>
                      <a:pt x="84" y="28"/>
                    </a:cubicBezTo>
                    <a:cubicBezTo>
                      <a:pt x="85" y="28"/>
                      <a:pt x="83" y="27"/>
                      <a:pt x="83" y="27"/>
                    </a:cubicBezTo>
                    <a:cubicBezTo>
                      <a:pt x="82" y="28"/>
                      <a:pt x="82" y="28"/>
                      <a:pt x="82" y="28"/>
                    </a:cubicBezTo>
                    <a:cubicBezTo>
                      <a:pt x="81" y="28"/>
                      <a:pt x="81" y="28"/>
                      <a:pt x="81" y="28"/>
                    </a:cubicBezTo>
                    <a:cubicBezTo>
                      <a:pt x="81" y="28"/>
                      <a:pt x="80" y="28"/>
                      <a:pt x="80" y="27"/>
                    </a:cubicBezTo>
                    <a:cubicBezTo>
                      <a:pt x="80" y="27"/>
                      <a:pt x="79" y="27"/>
                      <a:pt x="79" y="27"/>
                    </a:cubicBezTo>
                    <a:cubicBezTo>
                      <a:pt x="78" y="29"/>
                      <a:pt x="78" y="29"/>
                      <a:pt x="78" y="29"/>
                    </a:cubicBezTo>
                    <a:cubicBezTo>
                      <a:pt x="78" y="30"/>
                      <a:pt x="78" y="30"/>
                      <a:pt x="78" y="30"/>
                    </a:cubicBezTo>
                    <a:cubicBezTo>
                      <a:pt x="78" y="31"/>
                      <a:pt x="78" y="31"/>
                      <a:pt x="78" y="31"/>
                    </a:cubicBezTo>
                    <a:cubicBezTo>
                      <a:pt x="78" y="33"/>
                      <a:pt x="78" y="33"/>
                      <a:pt x="78" y="33"/>
                    </a:cubicBezTo>
                    <a:cubicBezTo>
                      <a:pt x="78" y="33"/>
                      <a:pt x="78" y="34"/>
                      <a:pt x="78" y="34"/>
                    </a:cubicBezTo>
                    <a:cubicBezTo>
                      <a:pt x="78" y="35"/>
                      <a:pt x="78" y="36"/>
                      <a:pt x="78" y="36"/>
                    </a:cubicBezTo>
                    <a:cubicBezTo>
                      <a:pt x="78" y="37"/>
                      <a:pt x="78" y="37"/>
                      <a:pt x="78" y="37"/>
                    </a:cubicBezTo>
                    <a:cubicBezTo>
                      <a:pt x="78" y="37"/>
                      <a:pt x="77" y="38"/>
                      <a:pt x="77" y="38"/>
                    </a:cubicBezTo>
                    <a:cubicBezTo>
                      <a:pt x="77" y="38"/>
                      <a:pt x="77" y="39"/>
                      <a:pt x="77" y="40"/>
                    </a:cubicBezTo>
                    <a:cubicBezTo>
                      <a:pt x="77" y="40"/>
                      <a:pt x="76" y="41"/>
                      <a:pt x="76" y="41"/>
                    </a:cubicBezTo>
                    <a:cubicBezTo>
                      <a:pt x="76" y="41"/>
                      <a:pt x="76" y="42"/>
                      <a:pt x="76" y="42"/>
                    </a:cubicBezTo>
                    <a:cubicBezTo>
                      <a:pt x="76" y="42"/>
                      <a:pt x="74" y="42"/>
                      <a:pt x="74" y="42"/>
                    </a:cubicBezTo>
                    <a:cubicBezTo>
                      <a:pt x="74" y="42"/>
                      <a:pt x="73" y="44"/>
                      <a:pt x="73" y="44"/>
                    </a:cubicBezTo>
                    <a:cubicBezTo>
                      <a:pt x="72" y="44"/>
                      <a:pt x="73" y="45"/>
                      <a:pt x="73" y="46"/>
                    </a:cubicBezTo>
                    <a:cubicBezTo>
                      <a:pt x="73" y="46"/>
                      <a:pt x="72" y="47"/>
                      <a:pt x="72" y="47"/>
                    </a:cubicBezTo>
                    <a:cubicBezTo>
                      <a:pt x="71" y="48"/>
                      <a:pt x="71" y="48"/>
                      <a:pt x="71" y="48"/>
                    </a:cubicBezTo>
                    <a:cubicBezTo>
                      <a:pt x="71" y="48"/>
                      <a:pt x="71" y="49"/>
                      <a:pt x="71" y="49"/>
                    </a:cubicBezTo>
                    <a:cubicBezTo>
                      <a:pt x="71" y="50"/>
                      <a:pt x="71" y="50"/>
                      <a:pt x="71" y="50"/>
                    </a:cubicBezTo>
                    <a:cubicBezTo>
                      <a:pt x="70" y="51"/>
                      <a:pt x="71" y="51"/>
                      <a:pt x="70" y="52"/>
                    </a:cubicBezTo>
                    <a:cubicBezTo>
                      <a:pt x="70" y="52"/>
                      <a:pt x="71" y="52"/>
                      <a:pt x="71" y="53"/>
                    </a:cubicBezTo>
                    <a:cubicBezTo>
                      <a:pt x="71" y="53"/>
                      <a:pt x="73" y="54"/>
                      <a:pt x="73" y="54"/>
                    </a:cubicBezTo>
                    <a:cubicBezTo>
                      <a:pt x="73" y="54"/>
                      <a:pt x="73" y="54"/>
                      <a:pt x="72" y="55"/>
                    </a:cubicBezTo>
                    <a:cubicBezTo>
                      <a:pt x="71" y="56"/>
                      <a:pt x="72" y="57"/>
                      <a:pt x="72" y="57"/>
                    </a:cubicBezTo>
                    <a:cubicBezTo>
                      <a:pt x="71" y="58"/>
                      <a:pt x="71" y="58"/>
                      <a:pt x="71" y="58"/>
                    </a:cubicBezTo>
                    <a:cubicBezTo>
                      <a:pt x="71" y="58"/>
                      <a:pt x="70" y="57"/>
                      <a:pt x="69" y="57"/>
                    </a:cubicBezTo>
                    <a:cubicBezTo>
                      <a:pt x="69" y="57"/>
                      <a:pt x="69" y="58"/>
                      <a:pt x="68" y="57"/>
                    </a:cubicBezTo>
                    <a:cubicBezTo>
                      <a:pt x="66" y="57"/>
                      <a:pt x="68" y="56"/>
                      <a:pt x="68" y="56"/>
                    </a:cubicBezTo>
                    <a:cubicBezTo>
                      <a:pt x="68" y="56"/>
                      <a:pt x="68" y="55"/>
                      <a:pt x="68" y="54"/>
                    </a:cubicBezTo>
                    <a:cubicBezTo>
                      <a:pt x="68" y="54"/>
                      <a:pt x="68" y="54"/>
                      <a:pt x="68" y="54"/>
                    </a:cubicBezTo>
                    <a:cubicBezTo>
                      <a:pt x="68" y="54"/>
                      <a:pt x="67" y="53"/>
                      <a:pt x="67" y="52"/>
                    </a:cubicBezTo>
                    <a:cubicBezTo>
                      <a:pt x="67" y="51"/>
                      <a:pt x="66" y="52"/>
                      <a:pt x="66" y="52"/>
                    </a:cubicBezTo>
                    <a:cubicBezTo>
                      <a:pt x="64" y="50"/>
                      <a:pt x="64" y="50"/>
                      <a:pt x="64" y="50"/>
                    </a:cubicBezTo>
                    <a:cubicBezTo>
                      <a:pt x="64" y="50"/>
                      <a:pt x="65" y="48"/>
                      <a:pt x="65" y="48"/>
                    </a:cubicBezTo>
                    <a:cubicBezTo>
                      <a:pt x="65" y="48"/>
                      <a:pt x="65" y="48"/>
                      <a:pt x="65" y="48"/>
                    </a:cubicBezTo>
                    <a:cubicBezTo>
                      <a:pt x="65" y="48"/>
                      <a:pt x="65" y="47"/>
                      <a:pt x="66" y="47"/>
                    </a:cubicBezTo>
                    <a:cubicBezTo>
                      <a:pt x="66" y="46"/>
                      <a:pt x="65" y="46"/>
                      <a:pt x="65" y="46"/>
                    </a:cubicBezTo>
                    <a:cubicBezTo>
                      <a:pt x="64" y="46"/>
                      <a:pt x="64" y="46"/>
                      <a:pt x="64" y="46"/>
                    </a:cubicBezTo>
                    <a:cubicBezTo>
                      <a:pt x="63" y="45"/>
                      <a:pt x="63" y="45"/>
                      <a:pt x="63" y="45"/>
                    </a:cubicBezTo>
                    <a:cubicBezTo>
                      <a:pt x="63" y="45"/>
                      <a:pt x="62" y="46"/>
                      <a:pt x="62" y="46"/>
                    </a:cubicBezTo>
                    <a:cubicBezTo>
                      <a:pt x="61" y="46"/>
                      <a:pt x="60" y="45"/>
                      <a:pt x="60" y="45"/>
                    </a:cubicBezTo>
                    <a:cubicBezTo>
                      <a:pt x="60" y="44"/>
                      <a:pt x="59" y="45"/>
                      <a:pt x="58" y="44"/>
                    </a:cubicBezTo>
                    <a:cubicBezTo>
                      <a:pt x="58" y="44"/>
                      <a:pt x="57" y="44"/>
                      <a:pt x="57" y="44"/>
                    </a:cubicBezTo>
                    <a:cubicBezTo>
                      <a:pt x="57" y="44"/>
                      <a:pt x="56" y="43"/>
                      <a:pt x="56" y="43"/>
                    </a:cubicBezTo>
                    <a:cubicBezTo>
                      <a:pt x="56" y="42"/>
                      <a:pt x="55" y="41"/>
                      <a:pt x="55" y="41"/>
                    </a:cubicBezTo>
                    <a:cubicBezTo>
                      <a:pt x="54" y="41"/>
                      <a:pt x="54" y="41"/>
                      <a:pt x="54" y="41"/>
                    </a:cubicBezTo>
                    <a:cubicBezTo>
                      <a:pt x="54" y="41"/>
                      <a:pt x="53" y="40"/>
                      <a:pt x="52" y="40"/>
                    </a:cubicBezTo>
                    <a:cubicBezTo>
                      <a:pt x="52" y="40"/>
                      <a:pt x="53" y="39"/>
                      <a:pt x="53" y="39"/>
                    </a:cubicBezTo>
                    <a:cubicBezTo>
                      <a:pt x="52" y="38"/>
                      <a:pt x="52" y="38"/>
                      <a:pt x="52" y="38"/>
                    </a:cubicBezTo>
                    <a:cubicBezTo>
                      <a:pt x="52" y="38"/>
                      <a:pt x="52" y="37"/>
                      <a:pt x="52" y="37"/>
                    </a:cubicBezTo>
                    <a:cubicBezTo>
                      <a:pt x="52" y="36"/>
                      <a:pt x="52" y="35"/>
                      <a:pt x="52" y="35"/>
                    </a:cubicBezTo>
                    <a:cubicBezTo>
                      <a:pt x="52" y="35"/>
                      <a:pt x="52" y="33"/>
                      <a:pt x="52" y="33"/>
                    </a:cubicBezTo>
                    <a:cubicBezTo>
                      <a:pt x="52" y="32"/>
                      <a:pt x="52" y="30"/>
                      <a:pt x="52" y="30"/>
                    </a:cubicBezTo>
                    <a:cubicBezTo>
                      <a:pt x="52" y="30"/>
                      <a:pt x="49" y="31"/>
                      <a:pt x="48" y="31"/>
                    </a:cubicBezTo>
                    <a:cubicBezTo>
                      <a:pt x="47" y="32"/>
                      <a:pt x="48" y="32"/>
                      <a:pt x="48" y="32"/>
                    </a:cubicBezTo>
                    <a:cubicBezTo>
                      <a:pt x="48" y="32"/>
                      <a:pt x="48" y="34"/>
                      <a:pt x="47" y="34"/>
                    </a:cubicBezTo>
                    <a:cubicBezTo>
                      <a:pt x="47" y="34"/>
                      <a:pt x="46" y="34"/>
                      <a:pt x="46" y="34"/>
                    </a:cubicBezTo>
                    <a:cubicBezTo>
                      <a:pt x="46" y="34"/>
                      <a:pt x="45" y="35"/>
                      <a:pt x="45" y="36"/>
                    </a:cubicBezTo>
                    <a:cubicBezTo>
                      <a:pt x="44" y="36"/>
                      <a:pt x="44" y="36"/>
                      <a:pt x="43" y="37"/>
                    </a:cubicBezTo>
                    <a:cubicBezTo>
                      <a:pt x="43" y="37"/>
                      <a:pt x="42" y="37"/>
                      <a:pt x="42" y="37"/>
                    </a:cubicBezTo>
                    <a:cubicBezTo>
                      <a:pt x="41" y="38"/>
                      <a:pt x="41" y="38"/>
                      <a:pt x="41" y="38"/>
                    </a:cubicBezTo>
                    <a:cubicBezTo>
                      <a:pt x="42" y="39"/>
                      <a:pt x="42" y="39"/>
                      <a:pt x="42" y="39"/>
                    </a:cubicBezTo>
                    <a:cubicBezTo>
                      <a:pt x="43" y="41"/>
                      <a:pt x="43" y="41"/>
                      <a:pt x="43" y="41"/>
                    </a:cubicBezTo>
                    <a:cubicBezTo>
                      <a:pt x="42" y="43"/>
                      <a:pt x="42" y="43"/>
                      <a:pt x="42" y="43"/>
                    </a:cubicBezTo>
                    <a:cubicBezTo>
                      <a:pt x="42" y="43"/>
                      <a:pt x="42" y="43"/>
                      <a:pt x="42" y="44"/>
                    </a:cubicBezTo>
                    <a:cubicBezTo>
                      <a:pt x="41" y="45"/>
                      <a:pt x="41" y="45"/>
                      <a:pt x="41" y="45"/>
                    </a:cubicBezTo>
                    <a:cubicBezTo>
                      <a:pt x="40" y="46"/>
                      <a:pt x="40" y="46"/>
                      <a:pt x="40" y="46"/>
                    </a:cubicBezTo>
                    <a:cubicBezTo>
                      <a:pt x="39" y="47"/>
                      <a:pt x="39" y="47"/>
                      <a:pt x="39" y="47"/>
                    </a:cubicBezTo>
                    <a:cubicBezTo>
                      <a:pt x="39" y="47"/>
                      <a:pt x="39" y="48"/>
                      <a:pt x="39" y="48"/>
                    </a:cubicBezTo>
                    <a:cubicBezTo>
                      <a:pt x="39" y="49"/>
                      <a:pt x="39" y="49"/>
                      <a:pt x="39" y="50"/>
                    </a:cubicBezTo>
                    <a:cubicBezTo>
                      <a:pt x="38" y="51"/>
                      <a:pt x="38" y="51"/>
                      <a:pt x="38" y="51"/>
                    </a:cubicBezTo>
                    <a:cubicBezTo>
                      <a:pt x="38" y="51"/>
                      <a:pt x="37" y="51"/>
                      <a:pt x="36" y="51"/>
                    </a:cubicBezTo>
                    <a:cubicBezTo>
                      <a:pt x="36" y="51"/>
                      <a:pt x="36" y="52"/>
                      <a:pt x="35" y="52"/>
                    </a:cubicBezTo>
                    <a:cubicBezTo>
                      <a:pt x="33" y="52"/>
                      <a:pt x="34" y="53"/>
                      <a:pt x="34" y="53"/>
                    </a:cubicBezTo>
                    <a:cubicBezTo>
                      <a:pt x="34" y="53"/>
                      <a:pt x="34" y="54"/>
                      <a:pt x="34" y="54"/>
                    </a:cubicBezTo>
                    <a:cubicBezTo>
                      <a:pt x="33" y="54"/>
                      <a:pt x="32" y="54"/>
                      <a:pt x="31" y="53"/>
                    </a:cubicBezTo>
                    <a:cubicBezTo>
                      <a:pt x="31" y="53"/>
                      <a:pt x="31" y="53"/>
                      <a:pt x="30" y="54"/>
                    </a:cubicBezTo>
                    <a:cubicBezTo>
                      <a:pt x="30" y="54"/>
                      <a:pt x="29" y="53"/>
                      <a:pt x="29" y="53"/>
                    </a:cubicBezTo>
                    <a:cubicBezTo>
                      <a:pt x="29" y="53"/>
                      <a:pt x="29" y="52"/>
                      <a:pt x="28" y="52"/>
                    </a:cubicBezTo>
                    <a:cubicBezTo>
                      <a:pt x="28" y="51"/>
                      <a:pt x="27" y="52"/>
                      <a:pt x="27" y="51"/>
                    </a:cubicBezTo>
                    <a:cubicBezTo>
                      <a:pt x="26" y="51"/>
                      <a:pt x="25" y="51"/>
                      <a:pt x="24" y="51"/>
                    </a:cubicBezTo>
                    <a:cubicBezTo>
                      <a:pt x="24" y="51"/>
                      <a:pt x="24" y="52"/>
                      <a:pt x="24" y="52"/>
                    </a:cubicBezTo>
                    <a:cubicBezTo>
                      <a:pt x="24" y="52"/>
                      <a:pt x="23" y="52"/>
                      <a:pt x="23" y="52"/>
                    </a:cubicBezTo>
                    <a:cubicBezTo>
                      <a:pt x="22" y="52"/>
                      <a:pt x="22" y="53"/>
                      <a:pt x="22" y="53"/>
                    </a:cubicBezTo>
                    <a:cubicBezTo>
                      <a:pt x="22" y="54"/>
                      <a:pt x="22" y="54"/>
                      <a:pt x="22" y="54"/>
                    </a:cubicBezTo>
                    <a:cubicBezTo>
                      <a:pt x="22" y="54"/>
                      <a:pt x="19" y="54"/>
                      <a:pt x="19" y="54"/>
                    </a:cubicBezTo>
                    <a:cubicBezTo>
                      <a:pt x="18" y="54"/>
                      <a:pt x="17" y="54"/>
                      <a:pt x="16" y="54"/>
                    </a:cubicBezTo>
                    <a:cubicBezTo>
                      <a:pt x="16" y="54"/>
                      <a:pt x="15" y="54"/>
                      <a:pt x="15" y="54"/>
                    </a:cubicBezTo>
                    <a:cubicBezTo>
                      <a:pt x="15" y="54"/>
                      <a:pt x="13" y="55"/>
                      <a:pt x="13" y="55"/>
                    </a:cubicBezTo>
                    <a:cubicBezTo>
                      <a:pt x="13" y="55"/>
                      <a:pt x="12" y="56"/>
                      <a:pt x="11" y="56"/>
                    </a:cubicBezTo>
                    <a:cubicBezTo>
                      <a:pt x="11" y="56"/>
                      <a:pt x="10" y="55"/>
                      <a:pt x="10" y="55"/>
                    </a:cubicBezTo>
                    <a:cubicBezTo>
                      <a:pt x="10" y="55"/>
                      <a:pt x="10" y="55"/>
                      <a:pt x="10" y="55"/>
                    </a:cubicBezTo>
                    <a:cubicBezTo>
                      <a:pt x="7" y="57"/>
                      <a:pt x="7" y="57"/>
                      <a:pt x="7" y="57"/>
                    </a:cubicBezTo>
                    <a:cubicBezTo>
                      <a:pt x="4" y="59"/>
                      <a:pt x="4" y="59"/>
                      <a:pt x="4" y="59"/>
                    </a:cubicBezTo>
                    <a:cubicBezTo>
                      <a:pt x="4" y="61"/>
                      <a:pt x="4" y="61"/>
                      <a:pt x="4" y="61"/>
                    </a:cubicBezTo>
                    <a:cubicBezTo>
                      <a:pt x="5" y="61"/>
                      <a:pt x="5" y="62"/>
                      <a:pt x="6" y="63"/>
                    </a:cubicBezTo>
                    <a:cubicBezTo>
                      <a:pt x="7" y="64"/>
                      <a:pt x="8" y="65"/>
                      <a:pt x="12" y="67"/>
                    </a:cubicBezTo>
                    <a:cubicBezTo>
                      <a:pt x="13" y="67"/>
                      <a:pt x="16" y="71"/>
                      <a:pt x="15" y="73"/>
                    </a:cubicBezTo>
                    <a:cubicBezTo>
                      <a:pt x="15" y="73"/>
                      <a:pt x="14" y="81"/>
                      <a:pt x="12" y="83"/>
                    </a:cubicBezTo>
                    <a:cubicBezTo>
                      <a:pt x="12" y="83"/>
                      <a:pt x="11" y="84"/>
                      <a:pt x="9" y="86"/>
                    </a:cubicBezTo>
                    <a:cubicBezTo>
                      <a:pt x="9" y="87"/>
                      <a:pt x="9" y="87"/>
                      <a:pt x="9" y="87"/>
                    </a:cubicBezTo>
                    <a:cubicBezTo>
                      <a:pt x="5" y="90"/>
                      <a:pt x="4" y="90"/>
                      <a:pt x="3" y="90"/>
                    </a:cubicBezTo>
                    <a:cubicBezTo>
                      <a:pt x="3" y="90"/>
                      <a:pt x="2" y="91"/>
                      <a:pt x="2" y="91"/>
                    </a:cubicBezTo>
                    <a:cubicBezTo>
                      <a:pt x="1" y="91"/>
                      <a:pt x="0" y="91"/>
                      <a:pt x="0" y="91"/>
                    </a:cubicBezTo>
                    <a:cubicBezTo>
                      <a:pt x="0" y="92"/>
                      <a:pt x="1" y="94"/>
                      <a:pt x="1" y="94"/>
                    </a:cubicBezTo>
                    <a:cubicBezTo>
                      <a:pt x="5" y="95"/>
                      <a:pt x="5" y="95"/>
                      <a:pt x="5" y="95"/>
                    </a:cubicBezTo>
                    <a:cubicBezTo>
                      <a:pt x="9" y="99"/>
                      <a:pt x="9" y="99"/>
                      <a:pt x="9" y="99"/>
                    </a:cubicBezTo>
                    <a:cubicBezTo>
                      <a:pt x="10" y="109"/>
                      <a:pt x="10" y="109"/>
                      <a:pt x="10" y="109"/>
                    </a:cubicBezTo>
                    <a:cubicBezTo>
                      <a:pt x="6" y="114"/>
                      <a:pt x="6" y="114"/>
                      <a:pt x="6" y="114"/>
                    </a:cubicBezTo>
                    <a:cubicBezTo>
                      <a:pt x="5" y="115"/>
                      <a:pt x="5" y="115"/>
                      <a:pt x="5" y="116"/>
                    </a:cubicBezTo>
                    <a:cubicBezTo>
                      <a:pt x="5" y="116"/>
                      <a:pt x="5" y="117"/>
                      <a:pt x="5" y="118"/>
                    </a:cubicBezTo>
                    <a:cubicBezTo>
                      <a:pt x="7" y="118"/>
                      <a:pt x="7" y="118"/>
                      <a:pt x="7" y="118"/>
                    </a:cubicBezTo>
                    <a:cubicBezTo>
                      <a:pt x="11" y="124"/>
                      <a:pt x="11" y="124"/>
                      <a:pt x="11" y="124"/>
                    </a:cubicBezTo>
                    <a:cubicBezTo>
                      <a:pt x="18" y="127"/>
                      <a:pt x="18" y="127"/>
                      <a:pt x="18" y="127"/>
                    </a:cubicBezTo>
                    <a:cubicBezTo>
                      <a:pt x="26" y="127"/>
                      <a:pt x="26" y="127"/>
                      <a:pt x="26" y="127"/>
                    </a:cubicBezTo>
                    <a:cubicBezTo>
                      <a:pt x="31" y="131"/>
                      <a:pt x="31" y="131"/>
                      <a:pt x="31" y="131"/>
                    </a:cubicBezTo>
                    <a:cubicBezTo>
                      <a:pt x="28" y="142"/>
                      <a:pt x="28" y="142"/>
                      <a:pt x="28" y="142"/>
                    </a:cubicBezTo>
                    <a:cubicBezTo>
                      <a:pt x="23" y="146"/>
                      <a:pt x="23" y="146"/>
                      <a:pt x="23" y="146"/>
                    </a:cubicBezTo>
                    <a:cubicBezTo>
                      <a:pt x="23" y="146"/>
                      <a:pt x="23" y="146"/>
                      <a:pt x="23" y="146"/>
                    </a:cubicBezTo>
                    <a:cubicBezTo>
                      <a:pt x="25" y="147"/>
                      <a:pt x="25" y="148"/>
                      <a:pt x="27" y="147"/>
                    </a:cubicBezTo>
                    <a:cubicBezTo>
                      <a:pt x="30" y="147"/>
                      <a:pt x="33" y="146"/>
                      <a:pt x="34" y="145"/>
                    </a:cubicBezTo>
                    <a:cubicBezTo>
                      <a:pt x="34" y="144"/>
                      <a:pt x="37" y="142"/>
                      <a:pt x="37" y="141"/>
                    </a:cubicBezTo>
                    <a:cubicBezTo>
                      <a:pt x="38" y="140"/>
                      <a:pt x="43" y="135"/>
                      <a:pt x="43" y="135"/>
                    </a:cubicBezTo>
                    <a:cubicBezTo>
                      <a:pt x="44" y="135"/>
                      <a:pt x="49" y="128"/>
                      <a:pt x="49" y="127"/>
                    </a:cubicBezTo>
                    <a:cubicBezTo>
                      <a:pt x="50" y="127"/>
                      <a:pt x="57" y="121"/>
                      <a:pt x="57" y="121"/>
                    </a:cubicBezTo>
                    <a:cubicBezTo>
                      <a:pt x="65" y="119"/>
                      <a:pt x="65" y="119"/>
                      <a:pt x="65" y="119"/>
                    </a:cubicBezTo>
                    <a:cubicBezTo>
                      <a:pt x="65" y="119"/>
                      <a:pt x="69" y="122"/>
                      <a:pt x="70" y="123"/>
                    </a:cubicBezTo>
                    <a:cubicBezTo>
                      <a:pt x="71" y="123"/>
                      <a:pt x="80" y="128"/>
                      <a:pt x="80" y="128"/>
                    </a:cubicBezTo>
                    <a:cubicBezTo>
                      <a:pt x="80" y="128"/>
                      <a:pt x="85" y="130"/>
                      <a:pt x="86" y="130"/>
                    </a:cubicBezTo>
                    <a:cubicBezTo>
                      <a:pt x="86" y="131"/>
                      <a:pt x="91" y="136"/>
                      <a:pt x="91" y="136"/>
                    </a:cubicBezTo>
                    <a:cubicBezTo>
                      <a:pt x="94" y="137"/>
                      <a:pt x="94" y="137"/>
                      <a:pt x="94" y="137"/>
                    </a:cubicBezTo>
                    <a:cubicBezTo>
                      <a:pt x="96" y="135"/>
                      <a:pt x="96" y="135"/>
                      <a:pt x="96" y="135"/>
                    </a:cubicBezTo>
                    <a:cubicBezTo>
                      <a:pt x="100" y="136"/>
                      <a:pt x="100" y="136"/>
                      <a:pt x="100" y="136"/>
                    </a:cubicBezTo>
                    <a:cubicBezTo>
                      <a:pt x="105" y="139"/>
                      <a:pt x="105" y="139"/>
                      <a:pt x="105" y="139"/>
                    </a:cubicBezTo>
                    <a:cubicBezTo>
                      <a:pt x="108" y="144"/>
                      <a:pt x="108" y="144"/>
                      <a:pt x="108" y="144"/>
                    </a:cubicBezTo>
                    <a:cubicBezTo>
                      <a:pt x="108" y="144"/>
                      <a:pt x="110" y="151"/>
                      <a:pt x="110" y="153"/>
                    </a:cubicBezTo>
                    <a:cubicBezTo>
                      <a:pt x="110" y="155"/>
                      <a:pt x="110" y="160"/>
                      <a:pt x="110" y="160"/>
                    </a:cubicBezTo>
                    <a:cubicBezTo>
                      <a:pt x="117" y="163"/>
                      <a:pt x="117" y="163"/>
                      <a:pt x="117" y="163"/>
                    </a:cubicBezTo>
                    <a:cubicBezTo>
                      <a:pt x="117" y="163"/>
                      <a:pt x="117" y="170"/>
                      <a:pt x="118" y="171"/>
                    </a:cubicBezTo>
                    <a:cubicBezTo>
                      <a:pt x="118" y="173"/>
                      <a:pt x="118" y="175"/>
                      <a:pt x="118" y="177"/>
                    </a:cubicBezTo>
                    <a:cubicBezTo>
                      <a:pt x="119" y="179"/>
                      <a:pt x="118" y="182"/>
                      <a:pt x="118" y="182"/>
                    </a:cubicBezTo>
                    <a:cubicBezTo>
                      <a:pt x="122" y="184"/>
                      <a:pt x="122" y="184"/>
                      <a:pt x="122" y="184"/>
                    </a:cubicBezTo>
                    <a:cubicBezTo>
                      <a:pt x="125" y="187"/>
                      <a:pt x="125" y="187"/>
                      <a:pt x="125" y="187"/>
                    </a:cubicBezTo>
                    <a:cubicBezTo>
                      <a:pt x="126" y="191"/>
                      <a:pt x="126" y="191"/>
                      <a:pt x="126" y="191"/>
                    </a:cubicBezTo>
                    <a:cubicBezTo>
                      <a:pt x="133" y="193"/>
                      <a:pt x="133" y="193"/>
                      <a:pt x="133" y="193"/>
                    </a:cubicBezTo>
                    <a:cubicBezTo>
                      <a:pt x="135" y="198"/>
                      <a:pt x="135" y="198"/>
                      <a:pt x="135" y="198"/>
                    </a:cubicBezTo>
                    <a:cubicBezTo>
                      <a:pt x="138" y="202"/>
                      <a:pt x="138" y="202"/>
                      <a:pt x="138" y="202"/>
                    </a:cubicBezTo>
                    <a:cubicBezTo>
                      <a:pt x="138" y="205"/>
                      <a:pt x="138" y="205"/>
                      <a:pt x="138" y="205"/>
                    </a:cubicBezTo>
                    <a:cubicBezTo>
                      <a:pt x="138" y="205"/>
                      <a:pt x="138" y="207"/>
                      <a:pt x="140" y="207"/>
                    </a:cubicBezTo>
                    <a:cubicBezTo>
                      <a:pt x="141" y="207"/>
                      <a:pt x="147" y="206"/>
                      <a:pt x="147" y="206"/>
                    </a:cubicBezTo>
                    <a:cubicBezTo>
                      <a:pt x="153" y="211"/>
                      <a:pt x="153" y="211"/>
                      <a:pt x="153" y="211"/>
                    </a:cubicBezTo>
                    <a:cubicBezTo>
                      <a:pt x="159" y="217"/>
                      <a:pt x="159" y="217"/>
                      <a:pt x="159" y="217"/>
                    </a:cubicBezTo>
                    <a:cubicBezTo>
                      <a:pt x="163" y="222"/>
                      <a:pt x="163" y="222"/>
                      <a:pt x="163" y="222"/>
                    </a:cubicBezTo>
                    <a:cubicBezTo>
                      <a:pt x="168" y="224"/>
                      <a:pt x="168" y="224"/>
                      <a:pt x="168" y="224"/>
                    </a:cubicBezTo>
                    <a:cubicBezTo>
                      <a:pt x="174" y="228"/>
                      <a:pt x="174" y="228"/>
                      <a:pt x="174" y="228"/>
                    </a:cubicBezTo>
                    <a:cubicBezTo>
                      <a:pt x="176" y="233"/>
                      <a:pt x="176" y="233"/>
                      <a:pt x="176" y="233"/>
                    </a:cubicBezTo>
                    <a:cubicBezTo>
                      <a:pt x="181" y="239"/>
                      <a:pt x="181" y="239"/>
                      <a:pt x="181" y="239"/>
                    </a:cubicBezTo>
                    <a:cubicBezTo>
                      <a:pt x="185" y="241"/>
                      <a:pt x="185" y="241"/>
                      <a:pt x="185" y="241"/>
                    </a:cubicBezTo>
                    <a:cubicBezTo>
                      <a:pt x="186" y="244"/>
                      <a:pt x="186" y="244"/>
                      <a:pt x="186" y="244"/>
                    </a:cubicBezTo>
                    <a:cubicBezTo>
                      <a:pt x="190" y="245"/>
                      <a:pt x="190" y="245"/>
                      <a:pt x="190" y="245"/>
                    </a:cubicBezTo>
                    <a:cubicBezTo>
                      <a:pt x="193" y="246"/>
                      <a:pt x="193" y="246"/>
                      <a:pt x="193" y="246"/>
                    </a:cubicBezTo>
                    <a:cubicBezTo>
                      <a:pt x="198" y="247"/>
                      <a:pt x="198" y="247"/>
                      <a:pt x="198" y="247"/>
                    </a:cubicBezTo>
                    <a:cubicBezTo>
                      <a:pt x="201" y="250"/>
                      <a:pt x="201" y="250"/>
                      <a:pt x="201" y="250"/>
                    </a:cubicBezTo>
                    <a:cubicBezTo>
                      <a:pt x="201" y="250"/>
                      <a:pt x="203" y="252"/>
                      <a:pt x="203" y="253"/>
                    </a:cubicBezTo>
                    <a:cubicBezTo>
                      <a:pt x="203" y="254"/>
                      <a:pt x="201" y="255"/>
                      <a:pt x="203" y="255"/>
                    </a:cubicBezTo>
                    <a:cubicBezTo>
                      <a:pt x="206" y="255"/>
                      <a:pt x="208" y="255"/>
                      <a:pt x="208" y="255"/>
                    </a:cubicBezTo>
                    <a:cubicBezTo>
                      <a:pt x="213" y="254"/>
                      <a:pt x="213" y="254"/>
                      <a:pt x="213" y="254"/>
                    </a:cubicBezTo>
                    <a:cubicBezTo>
                      <a:pt x="216" y="254"/>
                      <a:pt x="216" y="254"/>
                      <a:pt x="216" y="254"/>
                    </a:cubicBezTo>
                    <a:cubicBezTo>
                      <a:pt x="220" y="254"/>
                      <a:pt x="220" y="254"/>
                      <a:pt x="220" y="254"/>
                    </a:cubicBezTo>
                    <a:cubicBezTo>
                      <a:pt x="225" y="252"/>
                      <a:pt x="225" y="252"/>
                      <a:pt x="225" y="252"/>
                    </a:cubicBezTo>
                    <a:cubicBezTo>
                      <a:pt x="229" y="255"/>
                      <a:pt x="229" y="255"/>
                      <a:pt x="229" y="255"/>
                    </a:cubicBezTo>
                    <a:cubicBezTo>
                      <a:pt x="237" y="265"/>
                      <a:pt x="237" y="265"/>
                      <a:pt x="237" y="265"/>
                    </a:cubicBezTo>
                    <a:cubicBezTo>
                      <a:pt x="237" y="265"/>
                      <a:pt x="240" y="270"/>
                      <a:pt x="240" y="271"/>
                    </a:cubicBezTo>
                    <a:cubicBezTo>
                      <a:pt x="240" y="272"/>
                      <a:pt x="242" y="271"/>
                      <a:pt x="243" y="271"/>
                    </a:cubicBezTo>
                    <a:cubicBezTo>
                      <a:pt x="244" y="271"/>
                      <a:pt x="251" y="271"/>
                      <a:pt x="251" y="271"/>
                    </a:cubicBezTo>
                    <a:cubicBezTo>
                      <a:pt x="256" y="274"/>
                      <a:pt x="256" y="274"/>
                      <a:pt x="256" y="274"/>
                    </a:cubicBezTo>
                    <a:cubicBezTo>
                      <a:pt x="252" y="278"/>
                      <a:pt x="252" y="278"/>
                      <a:pt x="252" y="278"/>
                    </a:cubicBezTo>
                    <a:cubicBezTo>
                      <a:pt x="257" y="280"/>
                      <a:pt x="257" y="280"/>
                      <a:pt x="257" y="280"/>
                    </a:cubicBezTo>
                    <a:cubicBezTo>
                      <a:pt x="260" y="278"/>
                      <a:pt x="260" y="278"/>
                      <a:pt x="260" y="278"/>
                    </a:cubicBezTo>
                    <a:cubicBezTo>
                      <a:pt x="265" y="278"/>
                      <a:pt x="265" y="278"/>
                      <a:pt x="265" y="278"/>
                    </a:cubicBezTo>
                    <a:cubicBezTo>
                      <a:pt x="268" y="282"/>
                      <a:pt x="268" y="282"/>
                      <a:pt x="268" y="282"/>
                    </a:cubicBezTo>
                    <a:cubicBezTo>
                      <a:pt x="269" y="284"/>
                      <a:pt x="269" y="284"/>
                      <a:pt x="269" y="284"/>
                    </a:cubicBezTo>
                    <a:cubicBezTo>
                      <a:pt x="271" y="286"/>
                      <a:pt x="271" y="286"/>
                      <a:pt x="271" y="286"/>
                    </a:cubicBezTo>
                    <a:cubicBezTo>
                      <a:pt x="271" y="289"/>
                      <a:pt x="271" y="289"/>
                      <a:pt x="271" y="289"/>
                    </a:cubicBezTo>
                    <a:cubicBezTo>
                      <a:pt x="271" y="292"/>
                      <a:pt x="271" y="292"/>
                      <a:pt x="271" y="292"/>
                    </a:cubicBezTo>
                    <a:cubicBezTo>
                      <a:pt x="273" y="295"/>
                      <a:pt x="273" y="295"/>
                      <a:pt x="273" y="295"/>
                    </a:cubicBezTo>
                    <a:cubicBezTo>
                      <a:pt x="277" y="297"/>
                      <a:pt x="277" y="297"/>
                      <a:pt x="277" y="297"/>
                    </a:cubicBezTo>
                    <a:cubicBezTo>
                      <a:pt x="280" y="299"/>
                      <a:pt x="280" y="299"/>
                      <a:pt x="280" y="299"/>
                    </a:cubicBezTo>
                    <a:cubicBezTo>
                      <a:pt x="283" y="301"/>
                      <a:pt x="283" y="301"/>
                      <a:pt x="283" y="301"/>
                    </a:cubicBezTo>
                    <a:cubicBezTo>
                      <a:pt x="286" y="301"/>
                      <a:pt x="286" y="301"/>
                      <a:pt x="286" y="301"/>
                    </a:cubicBezTo>
                    <a:cubicBezTo>
                      <a:pt x="291" y="300"/>
                      <a:pt x="291" y="300"/>
                      <a:pt x="291" y="300"/>
                    </a:cubicBezTo>
                    <a:cubicBezTo>
                      <a:pt x="297" y="301"/>
                      <a:pt x="297" y="301"/>
                      <a:pt x="297" y="301"/>
                    </a:cubicBezTo>
                    <a:cubicBezTo>
                      <a:pt x="302" y="309"/>
                      <a:pt x="302" y="309"/>
                      <a:pt x="302" y="309"/>
                    </a:cubicBezTo>
                    <a:cubicBezTo>
                      <a:pt x="304" y="316"/>
                      <a:pt x="304" y="316"/>
                      <a:pt x="304" y="316"/>
                    </a:cubicBezTo>
                    <a:cubicBezTo>
                      <a:pt x="307" y="323"/>
                      <a:pt x="307" y="323"/>
                      <a:pt x="307" y="323"/>
                    </a:cubicBezTo>
                    <a:cubicBezTo>
                      <a:pt x="310" y="326"/>
                      <a:pt x="310" y="326"/>
                      <a:pt x="310" y="326"/>
                    </a:cubicBezTo>
                    <a:cubicBezTo>
                      <a:pt x="311" y="333"/>
                      <a:pt x="311" y="333"/>
                      <a:pt x="311" y="333"/>
                    </a:cubicBezTo>
                    <a:cubicBezTo>
                      <a:pt x="314" y="336"/>
                      <a:pt x="314" y="336"/>
                      <a:pt x="314" y="336"/>
                    </a:cubicBezTo>
                    <a:cubicBezTo>
                      <a:pt x="317" y="344"/>
                      <a:pt x="317" y="344"/>
                      <a:pt x="317" y="344"/>
                    </a:cubicBezTo>
                    <a:cubicBezTo>
                      <a:pt x="319" y="347"/>
                      <a:pt x="319" y="347"/>
                      <a:pt x="319" y="347"/>
                    </a:cubicBezTo>
                    <a:cubicBezTo>
                      <a:pt x="318" y="352"/>
                      <a:pt x="318" y="352"/>
                      <a:pt x="318" y="352"/>
                    </a:cubicBezTo>
                    <a:cubicBezTo>
                      <a:pt x="318" y="352"/>
                      <a:pt x="316" y="355"/>
                      <a:pt x="315" y="356"/>
                    </a:cubicBezTo>
                    <a:cubicBezTo>
                      <a:pt x="315" y="356"/>
                      <a:pt x="313" y="357"/>
                      <a:pt x="312" y="357"/>
                    </a:cubicBezTo>
                    <a:cubicBezTo>
                      <a:pt x="311" y="358"/>
                      <a:pt x="310" y="358"/>
                      <a:pt x="309" y="359"/>
                    </a:cubicBezTo>
                    <a:cubicBezTo>
                      <a:pt x="309" y="360"/>
                      <a:pt x="308" y="362"/>
                      <a:pt x="308" y="362"/>
                    </a:cubicBezTo>
                    <a:cubicBezTo>
                      <a:pt x="311" y="367"/>
                      <a:pt x="311" y="367"/>
                      <a:pt x="311" y="367"/>
                    </a:cubicBezTo>
                    <a:cubicBezTo>
                      <a:pt x="309" y="373"/>
                      <a:pt x="309" y="373"/>
                      <a:pt x="309" y="373"/>
                    </a:cubicBezTo>
                    <a:cubicBezTo>
                      <a:pt x="308" y="378"/>
                      <a:pt x="308" y="378"/>
                      <a:pt x="308" y="378"/>
                    </a:cubicBezTo>
                    <a:cubicBezTo>
                      <a:pt x="305" y="380"/>
                      <a:pt x="305" y="380"/>
                      <a:pt x="305" y="380"/>
                    </a:cubicBezTo>
                    <a:cubicBezTo>
                      <a:pt x="301" y="383"/>
                      <a:pt x="301" y="383"/>
                      <a:pt x="301" y="383"/>
                    </a:cubicBezTo>
                    <a:cubicBezTo>
                      <a:pt x="301" y="383"/>
                      <a:pt x="302" y="386"/>
                      <a:pt x="302" y="388"/>
                    </a:cubicBezTo>
                    <a:cubicBezTo>
                      <a:pt x="303" y="389"/>
                      <a:pt x="306" y="393"/>
                      <a:pt x="306" y="393"/>
                    </a:cubicBezTo>
                    <a:cubicBezTo>
                      <a:pt x="314" y="393"/>
                      <a:pt x="314" y="393"/>
                      <a:pt x="314" y="393"/>
                    </a:cubicBezTo>
                    <a:cubicBezTo>
                      <a:pt x="319" y="390"/>
                      <a:pt x="319" y="390"/>
                      <a:pt x="319" y="390"/>
                    </a:cubicBezTo>
                    <a:cubicBezTo>
                      <a:pt x="320" y="385"/>
                      <a:pt x="320" y="385"/>
                      <a:pt x="320" y="385"/>
                    </a:cubicBezTo>
                    <a:cubicBezTo>
                      <a:pt x="322" y="379"/>
                      <a:pt x="322" y="379"/>
                      <a:pt x="322" y="379"/>
                    </a:cubicBezTo>
                    <a:cubicBezTo>
                      <a:pt x="327" y="375"/>
                      <a:pt x="327" y="375"/>
                      <a:pt x="327" y="375"/>
                    </a:cubicBezTo>
                    <a:cubicBezTo>
                      <a:pt x="331" y="371"/>
                      <a:pt x="331" y="371"/>
                      <a:pt x="331" y="371"/>
                    </a:cubicBezTo>
                    <a:cubicBezTo>
                      <a:pt x="334" y="368"/>
                      <a:pt x="334" y="368"/>
                      <a:pt x="334" y="368"/>
                    </a:cubicBezTo>
                    <a:cubicBezTo>
                      <a:pt x="334" y="357"/>
                      <a:pt x="334" y="357"/>
                      <a:pt x="334" y="357"/>
                    </a:cubicBezTo>
                    <a:cubicBezTo>
                      <a:pt x="336" y="349"/>
                      <a:pt x="336" y="349"/>
                      <a:pt x="336" y="349"/>
                    </a:cubicBezTo>
                    <a:cubicBezTo>
                      <a:pt x="350" y="344"/>
                      <a:pt x="350" y="344"/>
                      <a:pt x="350" y="344"/>
                    </a:cubicBezTo>
                    <a:cubicBezTo>
                      <a:pt x="352" y="343"/>
                      <a:pt x="352" y="343"/>
                      <a:pt x="352" y="343"/>
                    </a:cubicBezTo>
                    <a:cubicBezTo>
                      <a:pt x="352" y="343"/>
                      <a:pt x="352" y="341"/>
                      <a:pt x="352" y="340"/>
                    </a:cubicBezTo>
                    <a:cubicBezTo>
                      <a:pt x="351" y="339"/>
                      <a:pt x="349" y="336"/>
                      <a:pt x="349" y="336"/>
                    </a:cubicBezTo>
                    <a:cubicBezTo>
                      <a:pt x="349" y="336"/>
                      <a:pt x="350" y="333"/>
                      <a:pt x="349" y="333"/>
                    </a:cubicBezTo>
                    <a:cubicBezTo>
                      <a:pt x="349" y="332"/>
                      <a:pt x="349" y="326"/>
                      <a:pt x="349" y="326"/>
                    </a:cubicBezTo>
                    <a:cubicBezTo>
                      <a:pt x="348" y="321"/>
                      <a:pt x="348" y="321"/>
                      <a:pt x="348" y="321"/>
                    </a:cubicBezTo>
                    <a:cubicBezTo>
                      <a:pt x="348" y="321"/>
                      <a:pt x="346" y="321"/>
                      <a:pt x="343" y="320"/>
                    </a:cubicBezTo>
                    <a:cubicBezTo>
                      <a:pt x="341" y="318"/>
                      <a:pt x="337" y="316"/>
                      <a:pt x="337" y="316"/>
                    </a:cubicBezTo>
                    <a:cubicBezTo>
                      <a:pt x="332" y="315"/>
                      <a:pt x="332" y="315"/>
                      <a:pt x="332" y="315"/>
                    </a:cubicBezTo>
                    <a:cubicBezTo>
                      <a:pt x="328" y="313"/>
                      <a:pt x="328" y="313"/>
                      <a:pt x="328" y="313"/>
                    </a:cubicBezTo>
                    <a:cubicBezTo>
                      <a:pt x="326" y="310"/>
                      <a:pt x="326" y="310"/>
                      <a:pt x="326" y="310"/>
                    </a:cubicBezTo>
                    <a:cubicBezTo>
                      <a:pt x="329" y="298"/>
                      <a:pt x="329" y="298"/>
                      <a:pt x="329" y="298"/>
                    </a:cubicBezTo>
                    <a:cubicBezTo>
                      <a:pt x="328" y="293"/>
                      <a:pt x="328" y="293"/>
                      <a:pt x="328" y="293"/>
                    </a:cubicBezTo>
                    <a:cubicBezTo>
                      <a:pt x="334" y="285"/>
                      <a:pt x="334" y="285"/>
                      <a:pt x="334" y="285"/>
                    </a:cubicBezTo>
                    <a:cubicBezTo>
                      <a:pt x="338" y="279"/>
                      <a:pt x="338" y="279"/>
                      <a:pt x="338" y="279"/>
                    </a:cubicBezTo>
                    <a:cubicBezTo>
                      <a:pt x="342" y="276"/>
                      <a:pt x="342" y="276"/>
                      <a:pt x="342" y="276"/>
                    </a:cubicBezTo>
                    <a:cubicBezTo>
                      <a:pt x="348" y="278"/>
                      <a:pt x="348" y="278"/>
                      <a:pt x="348" y="278"/>
                    </a:cubicBezTo>
                    <a:cubicBezTo>
                      <a:pt x="351" y="280"/>
                      <a:pt x="351" y="280"/>
                      <a:pt x="351" y="280"/>
                    </a:cubicBezTo>
                    <a:cubicBezTo>
                      <a:pt x="354" y="282"/>
                      <a:pt x="354" y="282"/>
                      <a:pt x="354" y="282"/>
                    </a:cubicBezTo>
                    <a:cubicBezTo>
                      <a:pt x="361" y="282"/>
                      <a:pt x="361" y="282"/>
                      <a:pt x="361" y="282"/>
                    </a:cubicBezTo>
                    <a:cubicBezTo>
                      <a:pt x="369" y="283"/>
                      <a:pt x="369" y="283"/>
                      <a:pt x="369" y="283"/>
                    </a:cubicBezTo>
                    <a:cubicBezTo>
                      <a:pt x="373" y="288"/>
                      <a:pt x="373" y="288"/>
                      <a:pt x="373" y="288"/>
                    </a:cubicBezTo>
                    <a:cubicBezTo>
                      <a:pt x="376" y="294"/>
                      <a:pt x="376" y="294"/>
                      <a:pt x="376" y="294"/>
                    </a:cubicBezTo>
                    <a:cubicBezTo>
                      <a:pt x="376" y="294"/>
                      <a:pt x="378" y="296"/>
                      <a:pt x="378" y="297"/>
                    </a:cubicBezTo>
                    <a:cubicBezTo>
                      <a:pt x="379" y="297"/>
                      <a:pt x="381" y="299"/>
                      <a:pt x="382" y="299"/>
                    </a:cubicBezTo>
                    <a:cubicBezTo>
                      <a:pt x="383" y="300"/>
                      <a:pt x="388" y="301"/>
                      <a:pt x="388" y="301"/>
                    </a:cubicBezTo>
                    <a:cubicBezTo>
                      <a:pt x="388" y="301"/>
                      <a:pt x="389" y="295"/>
                      <a:pt x="389" y="294"/>
                    </a:cubicBezTo>
                    <a:cubicBezTo>
                      <a:pt x="389" y="293"/>
                      <a:pt x="392" y="290"/>
                      <a:pt x="392" y="289"/>
                    </a:cubicBezTo>
                    <a:cubicBezTo>
                      <a:pt x="392" y="288"/>
                      <a:pt x="390" y="282"/>
                      <a:pt x="390" y="282"/>
                    </a:cubicBezTo>
                    <a:close/>
                  </a:path>
                </a:pathLst>
              </a:custGeom>
              <a:solidFill>
                <a:srgbClr val="0070C0"/>
              </a:solid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1" name="Freeform 65"/>
              <p:cNvSpPr>
                <a:spLocks/>
              </p:cNvSpPr>
              <p:nvPr/>
            </p:nvSpPr>
            <p:spPr bwMode="auto">
              <a:xfrm>
                <a:off x="2584" y="3017"/>
                <a:ext cx="118" cy="211"/>
              </a:xfrm>
              <a:custGeom>
                <a:avLst/>
                <a:gdLst>
                  <a:gd name="T0" fmla="*/ 54 w 59"/>
                  <a:gd name="T1" fmla="*/ 21 h 105"/>
                  <a:gd name="T2" fmla="*/ 49 w 59"/>
                  <a:gd name="T3" fmla="*/ 11 h 105"/>
                  <a:gd name="T4" fmla="*/ 47 w 59"/>
                  <a:gd name="T5" fmla="*/ 4 h 105"/>
                  <a:gd name="T6" fmla="*/ 37 w 59"/>
                  <a:gd name="T7" fmla="*/ 0 h 105"/>
                  <a:gd name="T8" fmla="*/ 32 w 59"/>
                  <a:gd name="T9" fmla="*/ 2 h 105"/>
                  <a:gd name="T10" fmla="*/ 29 w 59"/>
                  <a:gd name="T11" fmla="*/ 4 h 105"/>
                  <a:gd name="T12" fmla="*/ 23 w 59"/>
                  <a:gd name="T13" fmla="*/ 10 h 105"/>
                  <a:gd name="T14" fmla="*/ 21 w 59"/>
                  <a:gd name="T15" fmla="*/ 14 h 105"/>
                  <a:gd name="T16" fmla="*/ 15 w 59"/>
                  <a:gd name="T17" fmla="*/ 15 h 105"/>
                  <a:gd name="T18" fmla="*/ 12 w 59"/>
                  <a:gd name="T19" fmla="*/ 17 h 105"/>
                  <a:gd name="T20" fmla="*/ 5 w 59"/>
                  <a:gd name="T21" fmla="*/ 15 h 105"/>
                  <a:gd name="T22" fmla="*/ 6 w 59"/>
                  <a:gd name="T23" fmla="*/ 10 h 105"/>
                  <a:gd name="T24" fmla="*/ 6 w 59"/>
                  <a:gd name="T25" fmla="*/ 6 h 105"/>
                  <a:gd name="T26" fmla="*/ 4 w 59"/>
                  <a:gd name="T27" fmla="*/ 9 h 105"/>
                  <a:gd name="T28" fmla="*/ 1 w 59"/>
                  <a:gd name="T29" fmla="*/ 18 h 105"/>
                  <a:gd name="T30" fmla="*/ 0 w 59"/>
                  <a:gd name="T31" fmla="*/ 20 h 105"/>
                  <a:gd name="T32" fmla="*/ 1 w 59"/>
                  <a:gd name="T33" fmla="*/ 23 h 105"/>
                  <a:gd name="T34" fmla="*/ 1 w 59"/>
                  <a:gd name="T35" fmla="*/ 28 h 105"/>
                  <a:gd name="T36" fmla="*/ 6 w 59"/>
                  <a:gd name="T37" fmla="*/ 31 h 105"/>
                  <a:gd name="T38" fmla="*/ 8 w 59"/>
                  <a:gd name="T39" fmla="*/ 34 h 105"/>
                  <a:gd name="T40" fmla="*/ 8 w 59"/>
                  <a:gd name="T41" fmla="*/ 38 h 105"/>
                  <a:gd name="T42" fmla="*/ 11 w 59"/>
                  <a:gd name="T43" fmla="*/ 40 h 105"/>
                  <a:gd name="T44" fmla="*/ 12 w 59"/>
                  <a:gd name="T45" fmla="*/ 46 h 105"/>
                  <a:gd name="T46" fmla="*/ 11 w 59"/>
                  <a:gd name="T47" fmla="*/ 50 h 105"/>
                  <a:gd name="T48" fmla="*/ 7 w 59"/>
                  <a:gd name="T49" fmla="*/ 54 h 105"/>
                  <a:gd name="T50" fmla="*/ 12 w 59"/>
                  <a:gd name="T51" fmla="*/ 58 h 105"/>
                  <a:gd name="T52" fmla="*/ 14 w 59"/>
                  <a:gd name="T53" fmla="*/ 58 h 105"/>
                  <a:gd name="T54" fmla="*/ 14 w 59"/>
                  <a:gd name="T55" fmla="*/ 62 h 105"/>
                  <a:gd name="T56" fmla="*/ 12 w 59"/>
                  <a:gd name="T57" fmla="*/ 66 h 105"/>
                  <a:gd name="T58" fmla="*/ 11 w 59"/>
                  <a:gd name="T59" fmla="*/ 71 h 105"/>
                  <a:gd name="T60" fmla="*/ 10 w 59"/>
                  <a:gd name="T61" fmla="*/ 74 h 105"/>
                  <a:gd name="T62" fmla="*/ 10 w 59"/>
                  <a:gd name="T63" fmla="*/ 82 h 105"/>
                  <a:gd name="T64" fmla="*/ 8 w 59"/>
                  <a:gd name="T65" fmla="*/ 88 h 105"/>
                  <a:gd name="T66" fmla="*/ 10 w 59"/>
                  <a:gd name="T67" fmla="*/ 93 h 105"/>
                  <a:gd name="T68" fmla="*/ 8 w 59"/>
                  <a:gd name="T69" fmla="*/ 98 h 105"/>
                  <a:gd name="T70" fmla="*/ 12 w 59"/>
                  <a:gd name="T71" fmla="*/ 98 h 105"/>
                  <a:gd name="T72" fmla="*/ 14 w 59"/>
                  <a:gd name="T73" fmla="*/ 97 h 105"/>
                  <a:gd name="T74" fmla="*/ 19 w 59"/>
                  <a:gd name="T75" fmla="*/ 103 h 105"/>
                  <a:gd name="T76" fmla="*/ 23 w 59"/>
                  <a:gd name="T77" fmla="*/ 105 h 105"/>
                  <a:gd name="T78" fmla="*/ 28 w 59"/>
                  <a:gd name="T79" fmla="*/ 105 h 105"/>
                  <a:gd name="T80" fmla="*/ 31 w 59"/>
                  <a:gd name="T81" fmla="*/ 97 h 105"/>
                  <a:gd name="T82" fmla="*/ 30 w 59"/>
                  <a:gd name="T83" fmla="*/ 93 h 105"/>
                  <a:gd name="T84" fmla="*/ 33 w 59"/>
                  <a:gd name="T85" fmla="*/ 88 h 105"/>
                  <a:gd name="T86" fmla="*/ 36 w 59"/>
                  <a:gd name="T87" fmla="*/ 88 h 105"/>
                  <a:gd name="T88" fmla="*/ 46 w 59"/>
                  <a:gd name="T89" fmla="*/ 95 h 105"/>
                  <a:gd name="T90" fmla="*/ 51 w 59"/>
                  <a:gd name="T91" fmla="*/ 92 h 105"/>
                  <a:gd name="T92" fmla="*/ 52 w 59"/>
                  <a:gd name="T93" fmla="*/ 86 h 105"/>
                  <a:gd name="T94" fmla="*/ 53 w 59"/>
                  <a:gd name="T95" fmla="*/ 74 h 105"/>
                  <a:gd name="T96" fmla="*/ 51 w 59"/>
                  <a:gd name="T97" fmla="*/ 65 h 105"/>
                  <a:gd name="T98" fmla="*/ 56 w 59"/>
                  <a:gd name="T99" fmla="*/ 53 h 105"/>
                  <a:gd name="T100" fmla="*/ 53 w 59"/>
                  <a:gd name="T101" fmla="*/ 47 h 105"/>
                  <a:gd name="T102" fmla="*/ 53 w 59"/>
                  <a:gd name="T103" fmla="*/ 41 h 105"/>
                  <a:gd name="T104" fmla="*/ 58 w 59"/>
                  <a:gd name="T105" fmla="*/ 31 h 105"/>
                  <a:gd name="T106" fmla="*/ 56 w 59"/>
                  <a:gd name="T107" fmla="*/ 25 h 105"/>
                  <a:gd name="T108" fmla="*/ 54 w 59"/>
                  <a:gd name="T109" fmla="*/ 2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 h="105">
                    <a:moveTo>
                      <a:pt x="54" y="21"/>
                    </a:moveTo>
                    <a:cubicBezTo>
                      <a:pt x="49" y="11"/>
                      <a:pt x="49" y="11"/>
                      <a:pt x="49" y="11"/>
                    </a:cubicBezTo>
                    <a:cubicBezTo>
                      <a:pt x="47" y="4"/>
                      <a:pt x="47" y="4"/>
                      <a:pt x="47" y="4"/>
                    </a:cubicBezTo>
                    <a:cubicBezTo>
                      <a:pt x="37" y="0"/>
                      <a:pt x="37" y="0"/>
                      <a:pt x="37" y="0"/>
                    </a:cubicBezTo>
                    <a:cubicBezTo>
                      <a:pt x="37" y="0"/>
                      <a:pt x="33" y="2"/>
                      <a:pt x="32" y="2"/>
                    </a:cubicBezTo>
                    <a:cubicBezTo>
                      <a:pt x="31" y="3"/>
                      <a:pt x="30" y="4"/>
                      <a:pt x="29" y="4"/>
                    </a:cubicBezTo>
                    <a:cubicBezTo>
                      <a:pt x="28" y="5"/>
                      <a:pt x="24" y="9"/>
                      <a:pt x="23" y="10"/>
                    </a:cubicBezTo>
                    <a:cubicBezTo>
                      <a:pt x="22" y="12"/>
                      <a:pt x="21" y="14"/>
                      <a:pt x="21" y="14"/>
                    </a:cubicBezTo>
                    <a:cubicBezTo>
                      <a:pt x="21" y="14"/>
                      <a:pt x="16" y="15"/>
                      <a:pt x="15" y="15"/>
                    </a:cubicBezTo>
                    <a:cubicBezTo>
                      <a:pt x="14" y="16"/>
                      <a:pt x="13" y="17"/>
                      <a:pt x="12" y="17"/>
                    </a:cubicBezTo>
                    <a:cubicBezTo>
                      <a:pt x="11" y="18"/>
                      <a:pt x="5" y="15"/>
                      <a:pt x="5" y="15"/>
                    </a:cubicBezTo>
                    <a:cubicBezTo>
                      <a:pt x="6" y="10"/>
                      <a:pt x="6" y="10"/>
                      <a:pt x="6" y="10"/>
                    </a:cubicBezTo>
                    <a:cubicBezTo>
                      <a:pt x="6" y="6"/>
                      <a:pt x="6" y="6"/>
                      <a:pt x="6" y="6"/>
                    </a:cubicBezTo>
                    <a:cubicBezTo>
                      <a:pt x="4" y="9"/>
                      <a:pt x="4" y="9"/>
                      <a:pt x="4" y="9"/>
                    </a:cubicBezTo>
                    <a:cubicBezTo>
                      <a:pt x="1" y="18"/>
                      <a:pt x="1" y="18"/>
                      <a:pt x="1" y="18"/>
                    </a:cubicBezTo>
                    <a:cubicBezTo>
                      <a:pt x="0" y="20"/>
                      <a:pt x="0" y="20"/>
                      <a:pt x="0" y="20"/>
                    </a:cubicBezTo>
                    <a:cubicBezTo>
                      <a:pt x="1" y="23"/>
                      <a:pt x="1" y="23"/>
                      <a:pt x="1" y="23"/>
                    </a:cubicBezTo>
                    <a:cubicBezTo>
                      <a:pt x="1" y="28"/>
                      <a:pt x="1" y="28"/>
                      <a:pt x="1" y="28"/>
                    </a:cubicBezTo>
                    <a:cubicBezTo>
                      <a:pt x="1" y="28"/>
                      <a:pt x="5" y="31"/>
                      <a:pt x="6" y="31"/>
                    </a:cubicBezTo>
                    <a:cubicBezTo>
                      <a:pt x="8" y="31"/>
                      <a:pt x="8" y="34"/>
                      <a:pt x="8" y="34"/>
                    </a:cubicBezTo>
                    <a:cubicBezTo>
                      <a:pt x="8" y="38"/>
                      <a:pt x="8" y="38"/>
                      <a:pt x="8" y="38"/>
                    </a:cubicBezTo>
                    <a:cubicBezTo>
                      <a:pt x="8" y="38"/>
                      <a:pt x="10" y="40"/>
                      <a:pt x="11" y="40"/>
                    </a:cubicBezTo>
                    <a:cubicBezTo>
                      <a:pt x="12" y="41"/>
                      <a:pt x="12" y="45"/>
                      <a:pt x="12" y="46"/>
                    </a:cubicBezTo>
                    <a:cubicBezTo>
                      <a:pt x="12" y="48"/>
                      <a:pt x="12" y="49"/>
                      <a:pt x="11" y="50"/>
                    </a:cubicBezTo>
                    <a:cubicBezTo>
                      <a:pt x="9" y="52"/>
                      <a:pt x="7" y="54"/>
                      <a:pt x="7" y="54"/>
                    </a:cubicBezTo>
                    <a:cubicBezTo>
                      <a:pt x="12" y="58"/>
                      <a:pt x="12" y="58"/>
                      <a:pt x="12" y="58"/>
                    </a:cubicBezTo>
                    <a:cubicBezTo>
                      <a:pt x="14" y="58"/>
                      <a:pt x="14" y="58"/>
                      <a:pt x="14" y="58"/>
                    </a:cubicBezTo>
                    <a:cubicBezTo>
                      <a:pt x="14" y="62"/>
                      <a:pt x="14" y="62"/>
                      <a:pt x="14" y="62"/>
                    </a:cubicBezTo>
                    <a:cubicBezTo>
                      <a:pt x="12" y="66"/>
                      <a:pt x="12" y="66"/>
                      <a:pt x="12" y="66"/>
                    </a:cubicBezTo>
                    <a:cubicBezTo>
                      <a:pt x="11" y="71"/>
                      <a:pt x="11" y="71"/>
                      <a:pt x="11" y="71"/>
                    </a:cubicBezTo>
                    <a:cubicBezTo>
                      <a:pt x="10" y="74"/>
                      <a:pt x="10" y="74"/>
                      <a:pt x="10" y="74"/>
                    </a:cubicBezTo>
                    <a:cubicBezTo>
                      <a:pt x="10" y="82"/>
                      <a:pt x="10" y="82"/>
                      <a:pt x="10" y="82"/>
                    </a:cubicBezTo>
                    <a:cubicBezTo>
                      <a:pt x="8" y="88"/>
                      <a:pt x="8" y="88"/>
                      <a:pt x="8" y="88"/>
                    </a:cubicBezTo>
                    <a:cubicBezTo>
                      <a:pt x="10" y="93"/>
                      <a:pt x="10" y="93"/>
                      <a:pt x="10" y="93"/>
                    </a:cubicBezTo>
                    <a:cubicBezTo>
                      <a:pt x="8" y="98"/>
                      <a:pt x="8" y="98"/>
                      <a:pt x="8" y="98"/>
                    </a:cubicBezTo>
                    <a:cubicBezTo>
                      <a:pt x="8" y="98"/>
                      <a:pt x="10" y="99"/>
                      <a:pt x="12" y="98"/>
                    </a:cubicBezTo>
                    <a:cubicBezTo>
                      <a:pt x="14" y="98"/>
                      <a:pt x="14" y="97"/>
                      <a:pt x="14" y="97"/>
                    </a:cubicBezTo>
                    <a:cubicBezTo>
                      <a:pt x="19" y="103"/>
                      <a:pt x="19" y="103"/>
                      <a:pt x="19" y="103"/>
                    </a:cubicBezTo>
                    <a:cubicBezTo>
                      <a:pt x="23" y="105"/>
                      <a:pt x="23" y="105"/>
                      <a:pt x="23" y="105"/>
                    </a:cubicBezTo>
                    <a:cubicBezTo>
                      <a:pt x="28" y="105"/>
                      <a:pt x="28" y="105"/>
                      <a:pt x="28" y="105"/>
                    </a:cubicBezTo>
                    <a:cubicBezTo>
                      <a:pt x="31" y="97"/>
                      <a:pt x="31" y="97"/>
                      <a:pt x="31" y="97"/>
                    </a:cubicBezTo>
                    <a:cubicBezTo>
                      <a:pt x="30" y="93"/>
                      <a:pt x="30" y="93"/>
                      <a:pt x="30" y="93"/>
                    </a:cubicBezTo>
                    <a:cubicBezTo>
                      <a:pt x="33" y="88"/>
                      <a:pt x="33" y="88"/>
                      <a:pt x="33" y="88"/>
                    </a:cubicBezTo>
                    <a:cubicBezTo>
                      <a:pt x="36" y="88"/>
                      <a:pt x="36" y="88"/>
                      <a:pt x="36" y="88"/>
                    </a:cubicBezTo>
                    <a:cubicBezTo>
                      <a:pt x="36" y="88"/>
                      <a:pt x="44" y="94"/>
                      <a:pt x="46" y="95"/>
                    </a:cubicBezTo>
                    <a:cubicBezTo>
                      <a:pt x="48" y="96"/>
                      <a:pt x="51" y="92"/>
                      <a:pt x="51" y="92"/>
                    </a:cubicBezTo>
                    <a:cubicBezTo>
                      <a:pt x="52" y="86"/>
                      <a:pt x="52" y="86"/>
                      <a:pt x="52" y="86"/>
                    </a:cubicBezTo>
                    <a:cubicBezTo>
                      <a:pt x="53" y="74"/>
                      <a:pt x="53" y="74"/>
                      <a:pt x="53" y="74"/>
                    </a:cubicBezTo>
                    <a:cubicBezTo>
                      <a:pt x="51" y="65"/>
                      <a:pt x="51" y="65"/>
                      <a:pt x="51" y="65"/>
                    </a:cubicBezTo>
                    <a:cubicBezTo>
                      <a:pt x="56" y="53"/>
                      <a:pt x="56" y="53"/>
                      <a:pt x="56" y="53"/>
                    </a:cubicBezTo>
                    <a:cubicBezTo>
                      <a:pt x="53" y="47"/>
                      <a:pt x="53" y="47"/>
                      <a:pt x="53" y="47"/>
                    </a:cubicBezTo>
                    <a:cubicBezTo>
                      <a:pt x="53" y="41"/>
                      <a:pt x="53" y="41"/>
                      <a:pt x="53" y="41"/>
                    </a:cubicBezTo>
                    <a:cubicBezTo>
                      <a:pt x="53" y="41"/>
                      <a:pt x="57" y="33"/>
                      <a:pt x="58" y="31"/>
                    </a:cubicBezTo>
                    <a:cubicBezTo>
                      <a:pt x="59" y="28"/>
                      <a:pt x="56" y="25"/>
                      <a:pt x="56" y="25"/>
                    </a:cubicBezTo>
                    <a:lnTo>
                      <a:pt x="54" y="21"/>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2" name="Freeform 66"/>
              <p:cNvSpPr>
                <a:spLocks/>
              </p:cNvSpPr>
              <p:nvPr/>
            </p:nvSpPr>
            <p:spPr bwMode="auto">
              <a:xfrm>
                <a:off x="2891" y="3254"/>
                <a:ext cx="211" cy="147"/>
              </a:xfrm>
              <a:custGeom>
                <a:avLst/>
                <a:gdLst>
                  <a:gd name="T0" fmla="*/ 100 w 105"/>
                  <a:gd name="T1" fmla="*/ 19 h 73"/>
                  <a:gd name="T2" fmla="*/ 105 w 105"/>
                  <a:gd name="T3" fmla="*/ 10 h 73"/>
                  <a:gd name="T4" fmla="*/ 104 w 105"/>
                  <a:gd name="T5" fmla="*/ 5 h 73"/>
                  <a:gd name="T6" fmla="*/ 101 w 105"/>
                  <a:gd name="T7" fmla="*/ 0 h 73"/>
                  <a:gd name="T8" fmla="*/ 95 w 105"/>
                  <a:gd name="T9" fmla="*/ 4 h 73"/>
                  <a:gd name="T10" fmla="*/ 93 w 105"/>
                  <a:gd name="T11" fmla="*/ 7 h 73"/>
                  <a:gd name="T12" fmla="*/ 88 w 105"/>
                  <a:gd name="T13" fmla="*/ 6 h 73"/>
                  <a:gd name="T14" fmla="*/ 81 w 105"/>
                  <a:gd name="T15" fmla="*/ 4 h 73"/>
                  <a:gd name="T16" fmla="*/ 76 w 105"/>
                  <a:gd name="T17" fmla="*/ 10 h 73"/>
                  <a:gd name="T18" fmla="*/ 68 w 105"/>
                  <a:gd name="T19" fmla="*/ 13 h 73"/>
                  <a:gd name="T20" fmla="*/ 62 w 105"/>
                  <a:gd name="T21" fmla="*/ 15 h 73"/>
                  <a:gd name="T22" fmla="*/ 57 w 105"/>
                  <a:gd name="T23" fmla="*/ 16 h 73"/>
                  <a:gd name="T24" fmla="*/ 52 w 105"/>
                  <a:gd name="T25" fmla="*/ 16 h 73"/>
                  <a:gd name="T26" fmla="*/ 44 w 105"/>
                  <a:gd name="T27" fmla="*/ 17 h 73"/>
                  <a:gd name="T28" fmla="*/ 36 w 105"/>
                  <a:gd name="T29" fmla="*/ 15 h 73"/>
                  <a:gd name="T30" fmla="*/ 32 w 105"/>
                  <a:gd name="T31" fmla="*/ 11 h 73"/>
                  <a:gd name="T32" fmla="*/ 26 w 105"/>
                  <a:gd name="T33" fmla="*/ 9 h 73"/>
                  <a:gd name="T34" fmla="*/ 22 w 105"/>
                  <a:gd name="T35" fmla="*/ 11 h 73"/>
                  <a:gd name="T36" fmla="*/ 20 w 105"/>
                  <a:gd name="T37" fmla="*/ 15 h 73"/>
                  <a:gd name="T38" fmla="*/ 16 w 105"/>
                  <a:gd name="T39" fmla="*/ 18 h 73"/>
                  <a:gd name="T40" fmla="*/ 11 w 105"/>
                  <a:gd name="T41" fmla="*/ 15 h 73"/>
                  <a:gd name="T42" fmla="*/ 9 w 105"/>
                  <a:gd name="T43" fmla="*/ 12 h 73"/>
                  <a:gd name="T44" fmla="*/ 5 w 105"/>
                  <a:gd name="T45" fmla="*/ 13 h 73"/>
                  <a:gd name="T46" fmla="*/ 1 w 105"/>
                  <a:gd name="T47" fmla="*/ 18 h 73"/>
                  <a:gd name="T48" fmla="*/ 1 w 105"/>
                  <a:gd name="T49" fmla="*/ 26 h 73"/>
                  <a:gd name="T50" fmla="*/ 0 w 105"/>
                  <a:gd name="T51" fmla="*/ 32 h 73"/>
                  <a:gd name="T52" fmla="*/ 6 w 105"/>
                  <a:gd name="T53" fmla="*/ 36 h 73"/>
                  <a:gd name="T54" fmla="*/ 10 w 105"/>
                  <a:gd name="T55" fmla="*/ 38 h 73"/>
                  <a:gd name="T56" fmla="*/ 16 w 105"/>
                  <a:gd name="T57" fmla="*/ 37 h 73"/>
                  <a:gd name="T58" fmla="*/ 20 w 105"/>
                  <a:gd name="T59" fmla="*/ 41 h 73"/>
                  <a:gd name="T60" fmla="*/ 27 w 105"/>
                  <a:gd name="T61" fmla="*/ 41 h 73"/>
                  <a:gd name="T62" fmla="*/ 34 w 105"/>
                  <a:gd name="T63" fmla="*/ 47 h 73"/>
                  <a:gd name="T64" fmla="*/ 37 w 105"/>
                  <a:gd name="T65" fmla="*/ 48 h 73"/>
                  <a:gd name="T66" fmla="*/ 40 w 105"/>
                  <a:gd name="T67" fmla="*/ 51 h 73"/>
                  <a:gd name="T68" fmla="*/ 47 w 105"/>
                  <a:gd name="T69" fmla="*/ 57 h 73"/>
                  <a:gd name="T70" fmla="*/ 63 w 105"/>
                  <a:gd name="T71" fmla="*/ 59 h 73"/>
                  <a:gd name="T72" fmla="*/ 69 w 105"/>
                  <a:gd name="T73" fmla="*/ 60 h 73"/>
                  <a:gd name="T74" fmla="*/ 71 w 105"/>
                  <a:gd name="T75" fmla="*/ 68 h 73"/>
                  <a:gd name="T76" fmla="*/ 74 w 105"/>
                  <a:gd name="T77" fmla="*/ 69 h 73"/>
                  <a:gd name="T78" fmla="*/ 79 w 105"/>
                  <a:gd name="T79" fmla="*/ 71 h 73"/>
                  <a:gd name="T80" fmla="*/ 87 w 105"/>
                  <a:gd name="T81" fmla="*/ 72 h 73"/>
                  <a:gd name="T82" fmla="*/ 96 w 105"/>
                  <a:gd name="T83" fmla="*/ 73 h 73"/>
                  <a:gd name="T84" fmla="*/ 98 w 105"/>
                  <a:gd name="T85" fmla="*/ 70 h 73"/>
                  <a:gd name="T86" fmla="*/ 98 w 105"/>
                  <a:gd name="T87" fmla="*/ 68 h 73"/>
                  <a:gd name="T88" fmla="*/ 98 w 105"/>
                  <a:gd name="T89" fmla="*/ 66 h 73"/>
                  <a:gd name="T90" fmla="*/ 99 w 105"/>
                  <a:gd name="T91" fmla="*/ 61 h 73"/>
                  <a:gd name="T92" fmla="*/ 103 w 105"/>
                  <a:gd name="T93" fmla="*/ 56 h 73"/>
                  <a:gd name="T94" fmla="*/ 101 w 105"/>
                  <a:gd name="T95" fmla="*/ 53 h 73"/>
                  <a:gd name="T96" fmla="*/ 100 w 105"/>
                  <a:gd name="T97" fmla="*/ 49 h 73"/>
                  <a:gd name="T98" fmla="*/ 96 w 105"/>
                  <a:gd name="T99" fmla="*/ 44 h 73"/>
                  <a:gd name="T100" fmla="*/ 93 w 105"/>
                  <a:gd name="T101" fmla="*/ 38 h 73"/>
                  <a:gd name="T102" fmla="*/ 92 w 105"/>
                  <a:gd name="T103" fmla="*/ 34 h 73"/>
                  <a:gd name="T104" fmla="*/ 97 w 105"/>
                  <a:gd name="T105" fmla="*/ 25 h 73"/>
                  <a:gd name="T106" fmla="*/ 100 w 105"/>
                  <a:gd name="T107"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73">
                    <a:moveTo>
                      <a:pt x="100" y="19"/>
                    </a:moveTo>
                    <a:cubicBezTo>
                      <a:pt x="100" y="19"/>
                      <a:pt x="105" y="10"/>
                      <a:pt x="105" y="10"/>
                    </a:cubicBezTo>
                    <a:cubicBezTo>
                      <a:pt x="104" y="5"/>
                      <a:pt x="104" y="5"/>
                      <a:pt x="104" y="5"/>
                    </a:cubicBezTo>
                    <a:cubicBezTo>
                      <a:pt x="101" y="0"/>
                      <a:pt x="101" y="0"/>
                      <a:pt x="101" y="0"/>
                    </a:cubicBezTo>
                    <a:cubicBezTo>
                      <a:pt x="95" y="4"/>
                      <a:pt x="95" y="4"/>
                      <a:pt x="95" y="4"/>
                    </a:cubicBezTo>
                    <a:cubicBezTo>
                      <a:pt x="93" y="7"/>
                      <a:pt x="93" y="7"/>
                      <a:pt x="93" y="7"/>
                    </a:cubicBezTo>
                    <a:cubicBezTo>
                      <a:pt x="88" y="6"/>
                      <a:pt x="88" y="6"/>
                      <a:pt x="88" y="6"/>
                    </a:cubicBezTo>
                    <a:cubicBezTo>
                      <a:pt x="81" y="4"/>
                      <a:pt x="81" y="4"/>
                      <a:pt x="81" y="4"/>
                    </a:cubicBezTo>
                    <a:cubicBezTo>
                      <a:pt x="76" y="10"/>
                      <a:pt x="76" y="10"/>
                      <a:pt x="76" y="10"/>
                    </a:cubicBezTo>
                    <a:cubicBezTo>
                      <a:pt x="68" y="13"/>
                      <a:pt x="68" y="13"/>
                      <a:pt x="68" y="13"/>
                    </a:cubicBezTo>
                    <a:cubicBezTo>
                      <a:pt x="68" y="13"/>
                      <a:pt x="63" y="14"/>
                      <a:pt x="62" y="15"/>
                    </a:cubicBezTo>
                    <a:cubicBezTo>
                      <a:pt x="61" y="15"/>
                      <a:pt x="57" y="16"/>
                      <a:pt x="57" y="16"/>
                    </a:cubicBezTo>
                    <a:cubicBezTo>
                      <a:pt x="52" y="16"/>
                      <a:pt x="52" y="16"/>
                      <a:pt x="52" y="16"/>
                    </a:cubicBezTo>
                    <a:cubicBezTo>
                      <a:pt x="44" y="17"/>
                      <a:pt x="44" y="17"/>
                      <a:pt x="44" y="17"/>
                    </a:cubicBezTo>
                    <a:cubicBezTo>
                      <a:pt x="36" y="15"/>
                      <a:pt x="36" y="15"/>
                      <a:pt x="36" y="15"/>
                    </a:cubicBezTo>
                    <a:cubicBezTo>
                      <a:pt x="32" y="11"/>
                      <a:pt x="32" y="11"/>
                      <a:pt x="32" y="11"/>
                    </a:cubicBezTo>
                    <a:cubicBezTo>
                      <a:pt x="26" y="9"/>
                      <a:pt x="26" y="9"/>
                      <a:pt x="26" y="9"/>
                    </a:cubicBezTo>
                    <a:cubicBezTo>
                      <a:pt x="22" y="11"/>
                      <a:pt x="22" y="11"/>
                      <a:pt x="22" y="11"/>
                    </a:cubicBezTo>
                    <a:cubicBezTo>
                      <a:pt x="20" y="15"/>
                      <a:pt x="20" y="15"/>
                      <a:pt x="20" y="15"/>
                    </a:cubicBezTo>
                    <a:cubicBezTo>
                      <a:pt x="16" y="18"/>
                      <a:pt x="16" y="18"/>
                      <a:pt x="16" y="18"/>
                    </a:cubicBezTo>
                    <a:cubicBezTo>
                      <a:pt x="11" y="15"/>
                      <a:pt x="11" y="15"/>
                      <a:pt x="11" y="15"/>
                    </a:cubicBezTo>
                    <a:cubicBezTo>
                      <a:pt x="9" y="12"/>
                      <a:pt x="9" y="12"/>
                      <a:pt x="9" y="12"/>
                    </a:cubicBezTo>
                    <a:cubicBezTo>
                      <a:pt x="5" y="13"/>
                      <a:pt x="5" y="13"/>
                      <a:pt x="5" y="13"/>
                    </a:cubicBezTo>
                    <a:cubicBezTo>
                      <a:pt x="1" y="18"/>
                      <a:pt x="1" y="18"/>
                      <a:pt x="1" y="18"/>
                    </a:cubicBezTo>
                    <a:cubicBezTo>
                      <a:pt x="1" y="18"/>
                      <a:pt x="1" y="25"/>
                      <a:pt x="1" y="26"/>
                    </a:cubicBezTo>
                    <a:cubicBezTo>
                      <a:pt x="1" y="27"/>
                      <a:pt x="0" y="32"/>
                      <a:pt x="0" y="32"/>
                    </a:cubicBezTo>
                    <a:cubicBezTo>
                      <a:pt x="0" y="32"/>
                      <a:pt x="5" y="35"/>
                      <a:pt x="6" y="36"/>
                    </a:cubicBezTo>
                    <a:cubicBezTo>
                      <a:pt x="6" y="37"/>
                      <a:pt x="10" y="38"/>
                      <a:pt x="10" y="38"/>
                    </a:cubicBezTo>
                    <a:cubicBezTo>
                      <a:pt x="16" y="37"/>
                      <a:pt x="16" y="37"/>
                      <a:pt x="16" y="37"/>
                    </a:cubicBezTo>
                    <a:cubicBezTo>
                      <a:pt x="20" y="41"/>
                      <a:pt x="20" y="41"/>
                      <a:pt x="20" y="41"/>
                    </a:cubicBezTo>
                    <a:cubicBezTo>
                      <a:pt x="27" y="41"/>
                      <a:pt x="27" y="41"/>
                      <a:pt x="27" y="41"/>
                    </a:cubicBezTo>
                    <a:cubicBezTo>
                      <a:pt x="34" y="47"/>
                      <a:pt x="34" y="47"/>
                      <a:pt x="34" y="47"/>
                    </a:cubicBezTo>
                    <a:cubicBezTo>
                      <a:pt x="37" y="48"/>
                      <a:pt x="37" y="48"/>
                      <a:pt x="37" y="48"/>
                    </a:cubicBezTo>
                    <a:cubicBezTo>
                      <a:pt x="37" y="48"/>
                      <a:pt x="39" y="51"/>
                      <a:pt x="40" y="51"/>
                    </a:cubicBezTo>
                    <a:cubicBezTo>
                      <a:pt x="40" y="52"/>
                      <a:pt x="47" y="57"/>
                      <a:pt x="47" y="57"/>
                    </a:cubicBezTo>
                    <a:cubicBezTo>
                      <a:pt x="63" y="59"/>
                      <a:pt x="63" y="59"/>
                      <a:pt x="63" y="59"/>
                    </a:cubicBezTo>
                    <a:cubicBezTo>
                      <a:pt x="69" y="60"/>
                      <a:pt x="69" y="60"/>
                      <a:pt x="69" y="60"/>
                    </a:cubicBezTo>
                    <a:cubicBezTo>
                      <a:pt x="71" y="68"/>
                      <a:pt x="71" y="68"/>
                      <a:pt x="71" y="68"/>
                    </a:cubicBezTo>
                    <a:cubicBezTo>
                      <a:pt x="71" y="68"/>
                      <a:pt x="73" y="69"/>
                      <a:pt x="74" y="69"/>
                    </a:cubicBezTo>
                    <a:cubicBezTo>
                      <a:pt x="75" y="70"/>
                      <a:pt x="79" y="71"/>
                      <a:pt x="79" y="71"/>
                    </a:cubicBezTo>
                    <a:cubicBezTo>
                      <a:pt x="87" y="72"/>
                      <a:pt x="87" y="72"/>
                      <a:pt x="87" y="72"/>
                    </a:cubicBezTo>
                    <a:cubicBezTo>
                      <a:pt x="87" y="72"/>
                      <a:pt x="95" y="73"/>
                      <a:pt x="96" y="73"/>
                    </a:cubicBezTo>
                    <a:cubicBezTo>
                      <a:pt x="97" y="73"/>
                      <a:pt x="97" y="72"/>
                      <a:pt x="98" y="70"/>
                    </a:cubicBezTo>
                    <a:cubicBezTo>
                      <a:pt x="98" y="69"/>
                      <a:pt x="98" y="68"/>
                      <a:pt x="98" y="68"/>
                    </a:cubicBezTo>
                    <a:cubicBezTo>
                      <a:pt x="98" y="66"/>
                      <a:pt x="98" y="66"/>
                      <a:pt x="98" y="66"/>
                    </a:cubicBezTo>
                    <a:cubicBezTo>
                      <a:pt x="99" y="61"/>
                      <a:pt x="99" y="61"/>
                      <a:pt x="99" y="61"/>
                    </a:cubicBezTo>
                    <a:cubicBezTo>
                      <a:pt x="99" y="61"/>
                      <a:pt x="102" y="57"/>
                      <a:pt x="103" y="56"/>
                    </a:cubicBezTo>
                    <a:cubicBezTo>
                      <a:pt x="104" y="56"/>
                      <a:pt x="101" y="53"/>
                      <a:pt x="101" y="53"/>
                    </a:cubicBezTo>
                    <a:cubicBezTo>
                      <a:pt x="100" y="49"/>
                      <a:pt x="100" y="49"/>
                      <a:pt x="100" y="49"/>
                    </a:cubicBezTo>
                    <a:cubicBezTo>
                      <a:pt x="100" y="49"/>
                      <a:pt x="96" y="46"/>
                      <a:pt x="96" y="44"/>
                    </a:cubicBezTo>
                    <a:cubicBezTo>
                      <a:pt x="96" y="42"/>
                      <a:pt x="94" y="39"/>
                      <a:pt x="93" y="38"/>
                    </a:cubicBezTo>
                    <a:cubicBezTo>
                      <a:pt x="92" y="36"/>
                      <a:pt x="92" y="34"/>
                      <a:pt x="92" y="34"/>
                    </a:cubicBezTo>
                    <a:cubicBezTo>
                      <a:pt x="92" y="34"/>
                      <a:pt x="96" y="27"/>
                      <a:pt x="97" y="25"/>
                    </a:cubicBezTo>
                    <a:cubicBezTo>
                      <a:pt x="98" y="24"/>
                      <a:pt x="100" y="20"/>
                      <a:pt x="100" y="19"/>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3" name="Freeform 67"/>
              <p:cNvSpPr>
                <a:spLocks/>
              </p:cNvSpPr>
              <p:nvPr/>
            </p:nvSpPr>
            <p:spPr bwMode="auto">
              <a:xfrm>
                <a:off x="4318" y="3228"/>
                <a:ext cx="152" cy="89"/>
              </a:xfrm>
              <a:custGeom>
                <a:avLst/>
                <a:gdLst>
                  <a:gd name="T0" fmla="*/ 2 w 76"/>
                  <a:gd name="T1" fmla="*/ 31 h 44"/>
                  <a:gd name="T2" fmla="*/ 2 w 76"/>
                  <a:gd name="T3" fmla="*/ 28 h 44"/>
                  <a:gd name="T4" fmla="*/ 0 w 76"/>
                  <a:gd name="T5" fmla="*/ 24 h 44"/>
                  <a:gd name="T6" fmla="*/ 1 w 76"/>
                  <a:gd name="T7" fmla="*/ 24 h 44"/>
                  <a:gd name="T8" fmla="*/ 6 w 76"/>
                  <a:gd name="T9" fmla="*/ 25 h 44"/>
                  <a:gd name="T10" fmla="*/ 7 w 76"/>
                  <a:gd name="T11" fmla="*/ 24 h 44"/>
                  <a:gd name="T12" fmla="*/ 9 w 76"/>
                  <a:gd name="T13" fmla="*/ 21 h 44"/>
                  <a:gd name="T14" fmla="*/ 12 w 76"/>
                  <a:gd name="T15" fmla="*/ 21 h 44"/>
                  <a:gd name="T16" fmla="*/ 13 w 76"/>
                  <a:gd name="T17" fmla="*/ 20 h 44"/>
                  <a:gd name="T18" fmla="*/ 14 w 76"/>
                  <a:gd name="T19" fmla="*/ 21 h 44"/>
                  <a:gd name="T20" fmla="*/ 16 w 76"/>
                  <a:gd name="T21" fmla="*/ 21 h 44"/>
                  <a:gd name="T22" fmla="*/ 18 w 76"/>
                  <a:gd name="T23" fmla="*/ 22 h 44"/>
                  <a:gd name="T24" fmla="*/ 21 w 76"/>
                  <a:gd name="T25" fmla="*/ 20 h 44"/>
                  <a:gd name="T26" fmla="*/ 22 w 76"/>
                  <a:gd name="T27" fmla="*/ 15 h 44"/>
                  <a:gd name="T28" fmla="*/ 22 w 76"/>
                  <a:gd name="T29" fmla="*/ 12 h 44"/>
                  <a:gd name="T30" fmla="*/ 26 w 76"/>
                  <a:gd name="T31" fmla="*/ 14 h 44"/>
                  <a:gd name="T32" fmla="*/ 29 w 76"/>
                  <a:gd name="T33" fmla="*/ 14 h 44"/>
                  <a:gd name="T34" fmla="*/ 35 w 76"/>
                  <a:gd name="T35" fmla="*/ 15 h 44"/>
                  <a:gd name="T36" fmla="*/ 46 w 76"/>
                  <a:gd name="T37" fmla="*/ 13 h 44"/>
                  <a:gd name="T38" fmla="*/ 49 w 76"/>
                  <a:gd name="T39" fmla="*/ 12 h 44"/>
                  <a:gd name="T40" fmla="*/ 53 w 76"/>
                  <a:gd name="T41" fmla="*/ 12 h 44"/>
                  <a:gd name="T42" fmla="*/ 56 w 76"/>
                  <a:gd name="T43" fmla="*/ 10 h 44"/>
                  <a:gd name="T44" fmla="*/ 61 w 76"/>
                  <a:gd name="T45" fmla="*/ 8 h 44"/>
                  <a:gd name="T46" fmla="*/ 62 w 76"/>
                  <a:gd name="T47" fmla="*/ 6 h 44"/>
                  <a:gd name="T48" fmla="*/ 64 w 76"/>
                  <a:gd name="T49" fmla="*/ 6 h 44"/>
                  <a:gd name="T50" fmla="*/ 67 w 76"/>
                  <a:gd name="T51" fmla="*/ 5 h 44"/>
                  <a:gd name="T52" fmla="*/ 71 w 76"/>
                  <a:gd name="T53" fmla="*/ 2 h 44"/>
                  <a:gd name="T54" fmla="*/ 76 w 76"/>
                  <a:gd name="T55" fmla="*/ 1 h 44"/>
                  <a:gd name="T56" fmla="*/ 71 w 76"/>
                  <a:gd name="T57" fmla="*/ 4 h 44"/>
                  <a:gd name="T58" fmla="*/ 66 w 76"/>
                  <a:gd name="T59" fmla="*/ 8 h 44"/>
                  <a:gd name="T60" fmla="*/ 61 w 76"/>
                  <a:gd name="T61" fmla="*/ 11 h 44"/>
                  <a:gd name="T62" fmla="*/ 58 w 76"/>
                  <a:gd name="T63" fmla="*/ 15 h 44"/>
                  <a:gd name="T64" fmla="*/ 55 w 76"/>
                  <a:gd name="T65" fmla="*/ 16 h 44"/>
                  <a:gd name="T66" fmla="*/ 54 w 76"/>
                  <a:gd name="T67" fmla="*/ 21 h 44"/>
                  <a:gd name="T68" fmla="*/ 58 w 76"/>
                  <a:gd name="T69" fmla="*/ 26 h 44"/>
                  <a:gd name="T70" fmla="*/ 60 w 76"/>
                  <a:gd name="T71" fmla="*/ 29 h 44"/>
                  <a:gd name="T72" fmla="*/ 56 w 76"/>
                  <a:gd name="T73" fmla="*/ 28 h 44"/>
                  <a:gd name="T74" fmla="*/ 51 w 76"/>
                  <a:gd name="T75" fmla="*/ 29 h 44"/>
                  <a:gd name="T76" fmla="*/ 47 w 76"/>
                  <a:gd name="T77" fmla="*/ 29 h 44"/>
                  <a:gd name="T78" fmla="*/ 44 w 76"/>
                  <a:gd name="T79" fmla="*/ 33 h 44"/>
                  <a:gd name="T80" fmla="*/ 41 w 76"/>
                  <a:gd name="T81" fmla="*/ 36 h 44"/>
                  <a:gd name="T82" fmla="*/ 38 w 76"/>
                  <a:gd name="T83" fmla="*/ 37 h 44"/>
                  <a:gd name="T84" fmla="*/ 34 w 76"/>
                  <a:gd name="T85" fmla="*/ 39 h 44"/>
                  <a:gd name="T86" fmla="*/ 29 w 76"/>
                  <a:gd name="T87" fmla="*/ 40 h 44"/>
                  <a:gd name="T88" fmla="*/ 23 w 76"/>
                  <a:gd name="T89" fmla="*/ 42 h 44"/>
                  <a:gd name="T90" fmla="*/ 19 w 76"/>
                  <a:gd name="T91" fmla="*/ 40 h 44"/>
                  <a:gd name="T92" fmla="*/ 16 w 76"/>
                  <a:gd name="T93" fmla="*/ 42 h 44"/>
                  <a:gd name="T94" fmla="*/ 10 w 76"/>
                  <a:gd name="T95" fmla="*/ 40 h 44"/>
                  <a:gd name="T96" fmla="*/ 6 w 76"/>
                  <a:gd name="T97" fmla="*/ 39 h 44"/>
                  <a:gd name="T98" fmla="*/ 4 w 76"/>
                  <a:gd name="T99" fmla="*/ 35 h 44"/>
                  <a:gd name="T100" fmla="*/ 2 w 76"/>
                  <a:gd name="T10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44">
                    <a:moveTo>
                      <a:pt x="2" y="31"/>
                    </a:moveTo>
                    <a:cubicBezTo>
                      <a:pt x="2" y="30"/>
                      <a:pt x="2" y="30"/>
                      <a:pt x="2" y="28"/>
                    </a:cubicBezTo>
                    <a:cubicBezTo>
                      <a:pt x="1" y="26"/>
                      <a:pt x="0" y="24"/>
                      <a:pt x="0" y="24"/>
                    </a:cubicBezTo>
                    <a:cubicBezTo>
                      <a:pt x="0" y="24"/>
                      <a:pt x="0" y="23"/>
                      <a:pt x="1" y="24"/>
                    </a:cubicBezTo>
                    <a:cubicBezTo>
                      <a:pt x="3" y="25"/>
                      <a:pt x="3" y="27"/>
                      <a:pt x="6" y="25"/>
                    </a:cubicBezTo>
                    <a:cubicBezTo>
                      <a:pt x="6" y="25"/>
                      <a:pt x="7" y="25"/>
                      <a:pt x="7" y="24"/>
                    </a:cubicBezTo>
                    <a:cubicBezTo>
                      <a:pt x="8" y="23"/>
                      <a:pt x="9" y="21"/>
                      <a:pt x="9" y="21"/>
                    </a:cubicBezTo>
                    <a:cubicBezTo>
                      <a:pt x="11" y="20"/>
                      <a:pt x="10" y="21"/>
                      <a:pt x="12" y="21"/>
                    </a:cubicBezTo>
                    <a:cubicBezTo>
                      <a:pt x="12" y="21"/>
                      <a:pt x="13" y="20"/>
                      <a:pt x="13" y="20"/>
                    </a:cubicBezTo>
                    <a:cubicBezTo>
                      <a:pt x="13" y="20"/>
                      <a:pt x="14" y="21"/>
                      <a:pt x="14" y="21"/>
                    </a:cubicBezTo>
                    <a:cubicBezTo>
                      <a:pt x="15" y="21"/>
                      <a:pt x="15" y="21"/>
                      <a:pt x="16" y="21"/>
                    </a:cubicBezTo>
                    <a:cubicBezTo>
                      <a:pt x="16" y="21"/>
                      <a:pt x="18" y="22"/>
                      <a:pt x="18" y="22"/>
                    </a:cubicBezTo>
                    <a:cubicBezTo>
                      <a:pt x="19" y="22"/>
                      <a:pt x="21" y="22"/>
                      <a:pt x="21" y="20"/>
                    </a:cubicBezTo>
                    <a:cubicBezTo>
                      <a:pt x="21" y="19"/>
                      <a:pt x="22" y="17"/>
                      <a:pt x="22" y="15"/>
                    </a:cubicBezTo>
                    <a:cubicBezTo>
                      <a:pt x="22" y="13"/>
                      <a:pt x="21" y="11"/>
                      <a:pt x="22" y="12"/>
                    </a:cubicBezTo>
                    <a:cubicBezTo>
                      <a:pt x="23" y="12"/>
                      <a:pt x="25" y="13"/>
                      <a:pt x="26" y="14"/>
                    </a:cubicBezTo>
                    <a:cubicBezTo>
                      <a:pt x="28" y="14"/>
                      <a:pt x="28" y="13"/>
                      <a:pt x="29" y="14"/>
                    </a:cubicBezTo>
                    <a:cubicBezTo>
                      <a:pt x="30" y="14"/>
                      <a:pt x="33" y="15"/>
                      <a:pt x="35" y="15"/>
                    </a:cubicBezTo>
                    <a:cubicBezTo>
                      <a:pt x="39" y="15"/>
                      <a:pt x="42" y="14"/>
                      <a:pt x="46" y="13"/>
                    </a:cubicBezTo>
                    <a:cubicBezTo>
                      <a:pt x="47" y="13"/>
                      <a:pt x="48" y="12"/>
                      <a:pt x="49" y="12"/>
                    </a:cubicBezTo>
                    <a:cubicBezTo>
                      <a:pt x="50" y="12"/>
                      <a:pt x="51" y="12"/>
                      <a:pt x="53" y="12"/>
                    </a:cubicBezTo>
                    <a:cubicBezTo>
                      <a:pt x="54" y="11"/>
                      <a:pt x="55" y="10"/>
                      <a:pt x="56" y="10"/>
                    </a:cubicBezTo>
                    <a:cubicBezTo>
                      <a:pt x="58" y="9"/>
                      <a:pt x="60" y="9"/>
                      <a:pt x="61" y="8"/>
                    </a:cubicBezTo>
                    <a:cubicBezTo>
                      <a:pt x="62" y="7"/>
                      <a:pt x="62" y="6"/>
                      <a:pt x="62" y="6"/>
                    </a:cubicBezTo>
                    <a:cubicBezTo>
                      <a:pt x="63" y="6"/>
                      <a:pt x="64" y="6"/>
                      <a:pt x="64" y="6"/>
                    </a:cubicBezTo>
                    <a:cubicBezTo>
                      <a:pt x="65" y="6"/>
                      <a:pt x="66" y="5"/>
                      <a:pt x="67" y="5"/>
                    </a:cubicBezTo>
                    <a:cubicBezTo>
                      <a:pt x="69" y="4"/>
                      <a:pt x="69" y="3"/>
                      <a:pt x="71" y="2"/>
                    </a:cubicBezTo>
                    <a:cubicBezTo>
                      <a:pt x="74" y="0"/>
                      <a:pt x="76" y="0"/>
                      <a:pt x="76" y="1"/>
                    </a:cubicBezTo>
                    <a:cubicBezTo>
                      <a:pt x="75" y="2"/>
                      <a:pt x="72" y="3"/>
                      <a:pt x="71" y="4"/>
                    </a:cubicBezTo>
                    <a:cubicBezTo>
                      <a:pt x="70" y="6"/>
                      <a:pt x="68" y="7"/>
                      <a:pt x="66" y="8"/>
                    </a:cubicBezTo>
                    <a:cubicBezTo>
                      <a:pt x="65" y="8"/>
                      <a:pt x="62" y="10"/>
                      <a:pt x="61" y="11"/>
                    </a:cubicBezTo>
                    <a:cubicBezTo>
                      <a:pt x="60" y="13"/>
                      <a:pt x="60" y="14"/>
                      <a:pt x="58" y="15"/>
                    </a:cubicBezTo>
                    <a:cubicBezTo>
                      <a:pt x="56" y="16"/>
                      <a:pt x="55" y="14"/>
                      <a:pt x="55" y="16"/>
                    </a:cubicBezTo>
                    <a:cubicBezTo>
                      <a:pt x="54" y="17"/>
                      <a:pt x="54" y="19"/>
                      <a:pt x="54" y="21"/>
                    </a:cubicBezTo>
                    <a:cubicBezTo>
                      <a:pt x="55" y="23"/>
                      <a:pt x="57" y="25"/>
                      <a:pt x="58" y="26"/>
                    </a:cubicBezTo>
                    <a:cubicBezTo>
                      <a:pt x="59" y="27"/>
                      <a:pt x="61" y="29"/>
                      <a:pt x="60" y="29"/>
                    </a:cubicBezTo>
                    <a:cubicBezTo>
                      <a:pt x="59" y="30"/>
                      <a:pt x="58" y="29"/>
                      <a:pt x="56" y="28"/>
                    </a:cubicBezTo>
                    <a:cubicBezTo>
                      <a:pt x="54" y="28"/>
                      <a:pt x="52" y="29"/>
                      <a:pt x="51" y="29"/>
                    </a:cubicBezTo>
                    <a:cubicBezTo>
                      <a:pt x="49" y="29"/>
                      <a:pt x="49" y="28"/>
                      <a:pt x="47" y="29"/>
                    </a:cubicBezTo>
                    <a:cubicBezTo>
                      <a:pt x="45" y="29"/>
                      <a:pt x="44" y="32"/>
                      <a:pt x="44" y="33"/>
                    </a:cubicBezTo>
                    <a:cubicBezTo>
                      <a:pt x="44" y="35"/>
                      <a:pt x="42" y="35"/>
                      <a:pt x="41" y="36"/>
                    </a:cubicBezTo>
                    <a:cubicBezTo>
                      <a:pt x="40" y="37"/>
                      <a:pt x="39" y="36"/>
                      <a:pt x="38" y="37"/>
                    </a:cubicBezTo>
                    <a:cubicBezTo>
                      <a:pt x="36" y="38"/>
                      <a:pt x="36" y="39"/>
                      <a:pt x="34" y="39"/>
                    </a:cubicBezTo>
                    <a:cubicBezTo>
                      <a:pt x="32" y="39"/>
                      <a:pt x="30" y="40"/>
                      <a:pt x="29" y="40"/>
                    </a:cubicBezTo>
                    <a:cubicBezTo>
                      <a:pt x="24" y="40"/>
                      <a:pt x="26" y="44"/>
                      <a:pt x="23" y="42"/>
                    </a:cubicBezTo>
                    <a:cubicBezTo>
                      <a:pt x="22" y="42"/>
                      <a:pt x="21" y="41"/>
                      <a:pt x="19" y="40"/>
                    </a:cubicBezTo>
                    <a:cubicBezTo>
                      <a:pt x="18" y="39"/>
                      <a:pt x="17" y="41"/>
                      <a:pt x="16" y="42"/>
                    </a:cubicBezTo>
                    <a:cubicBezTo>
                      <a:pt x="14" y="42"/>
                      <a:pt x="11" y="41"/>
                      <a:pt x="10" y="40"/>
                    </a:cubicBezTo>
                    <a:cubicBezTo>
                      <a:pt x="8" y="39"/>
                      <a:pt x="8" y="40"/>
                      <a:pt x="6" y="39"/>
                    </a:cubicBezTo>
                    <a:cubicBezTo>
                      <a:pt x="4" y="38"/>
                      <a:pt x="5" y="36"/>
                      <a:pt x="4" y="35"/>
                    </a:cubicBezTo>
                    <a:cubicBezTo>
                      <a:pt x="3" y="34"/>
                      <a:pt x="2" y="33"/>
                      <a:pt x="2" y="3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4" name="Freeform 68"/>
              <p:cNvSpPr>
                <a:spLocks/>
              </p:cNvSpPr>
              <p:nvPr/>
            </p:nvSpPr>
            <p:spPr bwMode="auto">
              <a:xfrm>
                <a:off x="1440" y="547"/>
                <a:ext cx="383" cy="321"/>
              </a:xfrm>
              <a:custGeom>
                <a:avLst/>
                <a:gdLst>
                  <a:gd name="T0" fmla="*/ 38 w 191"/>
                  <a:gd name="T1" fmla="*/ 63 h 160"/>
                  <a:gd name="T2" fmla="*/ 25 w 191"/>
                  <a:gd name="T3" fmla="*/ 59 h 160"/>
                  <a:gd name="T4" fmla="*/ 9 w 191"/>
                  <a:gd name="T5" fmla="*/ 57 h 160"/>
                  <a:gd name="T6" fmla="*/ 11 w 191"/>
                  <a:gd name="T7" fmla="*/ 61 h 160"/>
                  <a:gd name="T8" fmla="*/ 27 w 191"/>
                  <a:gd name="T9" fmla="*/ 74 h 160"/>
                  <a:gd name="T10" fmla="*/ 28 w 191"/>
                  <a:gd name="T11" fmla="*/ 86 h 160"/>
                  <a:gd name="T12" fmla="*/ 28 w 191"/>
                  <a:gd name="T13" fmla="*/ 91 h 160"/>
                  <a:gd name="T14" fmla="*/ 21 w 191"/>
                  <a:gd name="T15" fmla="*/ 103 h 160"/>
                  <a:gd name="T16" fmla="*/ 7 w 191"/>
                  <a:gd name="T17" fmla="*/ 100 h 160"/>
                  <a:gd name="T18" fmla="*/ 17 w 191"/>
                  <a:gd name="T19" fmla="*/ 112 h 160"/>
                  <a:gd name="T20" fmla="*/ 39 w 191"/>
                  <a:gd name="T21" fmla="*/ 131 h 160"/>
                  <a:gd name="T22" fmla="*/ 69 w 191"/>
                  <a:gd name="T23" fmla="*/ 158 h 160"/>
                  <a:gd name="T24" fmla="*/ 105 w 191"/>
                  <a:gd name="T25" fmla="*/ 153 h 160"/>
                  <a:gd name="T26" fmla="*/ 132 w 191"/>
                  <a:gd name="T27" fmla="*/ 146 h 160"/>
                  <a:gd name="T28" fmla="*/ 156 w 191"/>
                  <a:gd name="T29" fmla="*/ 143 h 160"/>
                  <a:gd name="T30" fmla="*/ 171 w 191"/>
                  <a:gd name="T31" fmla="*/ 133 h 160"/>
                  <a:gd name="T32" fmla="*/ 182 w 191"/>
                  <a:gd name="T33" fmla="*/ 127 h 160"/>
                  <a:gd name="T34" fmla="*/ 185 w 191"/>
                  <a:gd name="T35" fmla="*/ 120 h 160"/>
                  <a:gd name="T36" fmla="*/ 190 w 191"/>
                  <a:gd name="T37" fmla="*/ 107 h 160"/>
                  <a:gd name="T38" fmla="*/ 183 w 191"/>
                  <a:gd name="T39" fmla="*/ 88 h 160"/>
                  <a:gd name="T40" fmla="*/ 181 w 191"/>
                  <a:gd name="T41" fmla="*/ 75 h 160"/>
                  <a:gd name="T42" fmla="*/ 183 w 191"/>
                  <a:gd name="T43" fmla="*/ 61 h 160"/>
                  <a:gd name="T44" fmla="*/ 169 w 191"/>
                  <a:gd name="T45" fmla="*/ 62 h 160"/>
                  <a:gd name="T46" fmla="*/ 166 w 191"/>
                  <a:gd name="T47" fmla="*/ 47 h 160"/>
                  <a:gd name="T48" fmla="*/ 154 w 191"/>
                  <a:gd name="T49" fmla="*/ 55 h 160"/>
                  <a:gd name="T50" fmla="*/ 139 w 191"/>
                  <a:gd name="T51" fmla="*/ 54 h 160"/>
                  <a:gd name="T52" fmla="*/ 129 w 191"/>
                  <a:gd name="T53" fmla="*/ 52 h 160"/>
                  <a:gd name="T54" fmla="*/ 118 w 191"/>
                  <a:gd name="T55" fmla="*/ 65 h 160"/>
                  <a:gd name="T56" fmla="*/ 114 w 191"/>
                  <a:gd name="T57" fmla="*/ 44 h 160"/>
                  <a:gd name="T58" fmla="*/ 103 w 191"/>
                  <a:gd name="T59" fmla="*/ 43 h 160"/>
                  <a:gd name="T60" fmla="*/ 96 w 191"/>
                  <a:gd name="T61" fmla="*/ 55 h 160"/>
                  <a:gd name="T62" fmla="*/ 88 w 191"/>
                  <a:gd name="T63" fmla="*/ 35 h 160"/>
                  <a:gd name="T64" fmla="*/ 78 w 191"/>
                  <a:gd name="T65" fmla="*/ 54 h 160"/>
                  <a:gd name="T66" fmla="*/ 65 w 191"/>
                  <a:gd name="T67" fmla="*/ 55 h 160"/>
                  <a:gd name="T68" fmla="*/ 58 w 191"/>
                  <a:gd name="T69" fmla="*/ 61 h 160"/>
                  <a:gd name="T70" fmla="*/ 61 w 191"/>
                  <a:gd name="T71" fmla="*/ 48 h 160"/>
                  <a:gd name="T72" fmla="*/ 63 w 191"/>
                  <a:gd name="T73" fmla="*/ 42 h 160"/>
                  <a:gd name="T74" fmla="*/ 67 w 191"/>
                  <a:gd name="T75" fmla="*/ 32 h 160"/>
                  <a:gd name="T76" fmla="*/ 65 w 191"/>
                  <a:gd name="T77" fmla="*/ 24 h 160"/>
                  <a:gd name="T78" fmla="*/ 60 w 191"/>
                  <a:gd name="T79" fmla="*/ 6 h 160"/>
                  <a:gd name="T80" fmla="*/ 51 w 191"/>
                  <a:gd name="T81" fmla="*/ 2 h 160"/>
                  <a:gd name="T82" fmla="*/ 49 w 191"/>
                  <a:gd name="T83" fmla="*/ 7 h 160"/>
                  <a:gd name="T84" fmla="*/ 54 w 191"/>
                  <a:gd name="T85" fmla="*/ 11 h 160"/>
                  <a:gd name="T86" fmla="*/ 47 w 191"/>
                  <a:gd name="T87" fmla="*/ 10 h 160"/>
                  <a:gd name="T88" fmla="*/ 51 w 191"/>
                  <a:gd name="T89" fmla="*/ 27 h 160"/>
                  <a:gd name="T90" fmla="*/ 48 w 191"/>
                  <a:gd name="T91" fmla="*/ 23 h 160"/>
                  <a:gd name="T92" fmla="*/ 45 w 191"/>
                  <a:gd name="T93" fmla="*/ 20 h 160"/>
                  <a:gd name="T94" fmla="*/ 43 w 191"/>
                  <a:gd name="T95" fmla="*/ 13 h 160"/>
                  <a:gd name="T96" fmla="*/ 35 w 191"/>
                  <a:gd name="T97" fmla="*/ 8 h 160"/>
                  <a:gd name="T98" fmla="*/ 30 w 191"/>
                  <a:gd name="T99" fmla="*/ 15 h 160"/>
                  <a:gd name="T100" fmla="*/ 26 w 191"/>
                  <a:gd name="T101" fmla="*/ 22 h 160"/>
                  <a:gd name="T102" fmla="*/ 25 w 191"/>
                  <a:gd name="T103" fmla="*/ 25 h 160"/>
                  <a:gd name="T104" fmla="*/ 19 w 191"/>
                  <a:gd name="T105" fmla="*/ 23 h 160"/>
                  <a:gd name="T106" fmla="*/ 19 w 191"/>
                  <a:gd name="T107" fmla="*/ 29 h 160"/>
                  <a:gd name="T108" fmla="*/ 9 w 191"/>
                  <a:gd name="T109" fmla="*/ 24 h 160"/>
                  <a:gd name="T110" fmla="*/ 16 w 191"/>
                  <a:gd name="T111" fmla="*/ 36 h 160"/>
                  <a:gd name="T112" fmla="*/ 29 w 191"/>
                  <a:gd name="T113" fmla="*/ 37 h 160"/>
                  <a:gd name="T114" fmla="*/ 36 w 191"/>
                  <a:gd name="T115" fmla="*/ 37 h 160"/>
                  <a:gd name="T116" fmla="*/ 43 w 191"/>
                  <a:gd name="T117" fmla="*/ 43 h 160"/>
                  <a:gd name="T118" fmla="*/ 48 w 191"/>
                  <a:gd name="T119" fmla="*/ 48 h 160"/>
                  <a:gd name="T120" fmla="*/ 38 w 191"/>
                  <a:gd name="T121" fmla="*/ 53 h 160"/>
                  <a:gd name="T122" fmla="*/ 38 w 191"/>
                  <a:gd name="T123" fmla="*/ 5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 h="160">
                    <a:moveTo>
                      <a:pt x="39" y="60"/>
                    </a:moveTo>
                    <a:cubicBezTo>
                      <a:pt x="42" y="62"/>
                      <a:pt x="42" y="62"/>
                      <a:pt x="42" y="62"/>
                    </a:cubicBezTo>
                    <a:cubicBezTo>
                      <a:pt x="44" y="61"/>
                      <a:pt x="44" y="61"/>
                      <a:pt x="44" y="61"/>
                    </a:cubicBezTo>
                    <a:cubicBezTo>
                      <a:pt x="47" y="59"/>
                      <a:pt x="47" y="59"/>
                      <a:pt x="47" y="59"/>
                    </a:cubicBezTo>
                    <a:cubicBezTo>
                      <a:pt x="48" y="61"/>
                      <a:pt x="48" y="61"/>
                      <a:pt x="48" y="61"/>
                    </a:cubicBezTo>
                    <a:cubicBezTo>
                      <a:pt x="45" y="64"/>
                      <a:pt x="45" y="64"/>
                      <a:pt x="45" y="64"/>
                    </a:cubicBezTo>
                    <a:cubicBezTo>
                      <a:pt x="44" y="65"/>
                      <a:pt x="44" y="65"/>
                      <a:pt x="44" y="65"/>
                    </a:cubicBezTo>
                    <a:cubicBezTo>
                      <a:pt x="44" y="67"/>
                      <a:pt x="44" y="67"/>
                      <a:pt x="44" y="67"/>
                    </a:cubicBezTo>
                    <a:cubicBezTo>
                      <a:pt x="41" y="66"/>
                      <a:pt x="41" y="66"/>
                      <a:pt x="41" y="66"/>
                    </a:cubicBezTo>
                    <a:cubicBezTo>
                      <a:pt x="38" y="63"/>
                      <a:pt x="38" y="63"/>
                      <a:pt x="38" y="63"/>
                    </a:cubicBezTo>
                    <a:cubicBezTo>
                      <a:pt x="36" y="63"/>
                      <a:pt x="36" y="63"/>
                      <a:pt x="36" y="63"/>
                    </a:cubicBezTo>
                    <a:cubicBezTo>
                      <a:pt x="34" y="62"/>
                      <a:pt x="34" y="62"/>
                      <a:pt x="34" y="62"/>
                    </a:cubicBezTo>
                    <a:cubicBezTo>
                      <a:pt x="33" y="59"/>
                      <a:pt x="33" y="59"/>
                      <a:pt x="33" y="59"/>
                    </a:cubicBezTo>
                    <a:cubicBezTo>
                      <a:pt x="32" y="60"/>
                      <a:pt x="32" y="60"/>
                      <a:pt x="32" y="60"/>
                    </a:cubicBezTo>
                    <a:cubicBezTo>
                      <a:pt x="30" y="61"/>
                      <a:pt x="30" y="61"/>
                      <a:pt x="30" y="61"/>
                    </a:cubicBezTo>
                    <a:cubicBezTo>
                      <a:pt x="29" y="62"/>
                      <a:pt x="29" y="62"/>
                      <a:pt x="29" y="62"/>
                    </a:cubicBezTo>
                    <a:cubicBezTo>
                      <a:pt x="27" y="60"/>
                      <a:pt x="27" y="60"/>
                      <a:pt x="27" y="60"/>
                    </a:cubicBezTo>
                    <a:cubicBezTo>
                      <a:pt x="28" y="58"/>
                      <a:pt x="28" y="58"/>
                      <a:pt x="28" y="58"/>
                    </a:cubicBezTo>
                    <a:cubicBezTo>
                      <a:pt x="26" y="59"/>
                      <a:pt x="26" y="59"/>
                      <a:pt x="26" y="59"/>
                    </a:cubicBezTo>
                    <a:cubicBezTo>
                      <a:pt x="26" y="59"/>
                      <a:pt x="25" y="60"/>
                      <a:pt x="25" y="59"/>
                    </a:cubicBezTo>
                    <a:cubicBezTo>
                      <a:pt x="24" y="59"/>
                      <a:pt x="23" y="59"/>
                      <a:pt x="23" y="59"/>
                    </a:cubicBezTo>
                    <a:cubicBezTo>
                      <a:pt x="22" y="59"/>
                      <a:pt x="22" y="58"/>
                      <a:pt x="21" y="58"/>
                    </a:cubicBezTo>
                    <a:cubicBezTo>
                      <a:pt x="20" y="57"/>
                      <a:pt x="19" y="56"/>
                      <a:pt x="19" y="56"/>
                    </a:cubicBezTo>
                    <a:cubicBezTo>
                      <a:pt x="17" y="57"/>
                      <a:pt x="17" y="57"/>
                      <a:pt x="17" y="57"/>
                    </a:cubicBezTo>
                    <a:cubicBezTo>
                      <a:pt x="16" y="58"/>
                      <a:pt x="16" y="58"/>
                      <a:pt x="16" y="58"/>
                    </a:cubicBezTo>
                    <a:cubicBezTo>
                      <a:pt x="15" y="57"/>
                      <a:pt x="15" y="57"/>
                      <a:pt x="15" y="57"/>
                    </a:cubicBezTo>
                    <a:cubicBezTo>
                      <a:pt x="14" y="57"/>
                      <a:pt x="14" y="57"/>
                      <a:pt x="14" y="57"/>
                    </a:cubicBezTo>
                    <a:cubicBezTo>
                      <a:pt x="11" y="57"/>
                      <a:pt x="11" y="57"/>
                      <a:pt x="11" y="57"/>
                    </a:cubicBezTo>
                    <a:cubicBezTo>
                      <a:pt x="10" y="57"/>
                      <a:pt x="10" y="57"/>
                      <a:pt x="10" y="57"/>
                    </a:cubicBezTo>
                    <a:cubicBezTo>
                      <a:pt x="10" y="57"/>
                      <a:pt x="10" y="57"/>
                      <a:pt x="9" y="57"/>
                    </a:cubicBezTo>
                    <a:cubicBezTo>
                      <a:pt x="8" y="56"/>
                      <a:pt x="7" y="56"/>
                      <a:pt x="7" y="56"/>
                    </a:cubicBezTo>
                    <a:cubicBezTo>
                      <a:pt x="5" y="55"/>
                      <a:pt x="5" y="55"/>
                      <a:pt x="5" y="55"/>
                    </a:cubicBezTo>
                    <a:cubicBezTo>
                      <a:pt x="3" y="55"/>
                      <a:pt x="3" y="55"/>
                      <a:pt x="3" y="55"/>
                    </a:cubicBezTo>
                    <a:cubicBezTo>
                      <a:pt x="3" y="55"/>
                      <a:pt x="2" y="54"/>
                      <a:pt x="2" y="55"/>
                    </a:cubicBezTo>
                    <a:cubicBezTo>
                      <a:pt x="2" y="56"/>
                      <a:pt x="0" y="58"/>
                      <a:pt x="1" y="58"/>
                    </a:cubicBezTo>
                    <a:cubicBezTo>
                      <a:pt x="1" y="59"/>
                      <a:pt x="2" y="59"/>
                      <a:pt x="3" y="61"/>
                    </a:cubicBezTo>
                    <a:cubicBezTo>
                      <a:pt x="4" y="62"/>
                      <a:pt x="4" y="62"/>
                      <a:pt x="4" y="62"/>
                    </a:cubicBezTo>
                    <a:cubicBezTo>
                      <a:pt x="7" y="62"/>
                      <a:pt x="7" y="62"/>
                      <a:pt x="7" y="62"/>
                    </a:cubicBezTo>
                    <a:cubicBezTo>
                      <a:pt x="8" y="61"/>
                      <a:pt x="8" y="61"/>
                      <a:pt x="8" y="61"/>
                    </a:cubicBezTo>
                    <a:cubicBezTo>
                      <a:pt x="11" y="61"/>
                      <a:pt x="11" y="61"/>
                      <a:pt x="11" y="61"/>
                    </a:cubicBezTo>
                    <a:cubicBezTo>
                      <a:pt x="12" y="63"/>
                      <a:pt x="12" y="65"/>
                      <a:pt x="13" y="64"/>
                    </a:cubicBezTo>
                    <a:cubicBezTo>
                      <a:pt x="14" y="63"/>
                      <a:pt x="14" y="63"/>
                      <a:pt x="14" y="63"/>
                    </a:cubicBezTo>
                    <a:cubicBezTo>
                      <a:pt x="15" y="64"/>
                      <a:pt x="15" y="64"/>
                      <a:pt x="15" y="64"/>
                    </a:cubicBezTo>
                    <a:cubicBezTo>
                      <a:pt x="15" y="64"/>
                      <a:pt x="17" y="67"/>
                      <a:pt x="18" y="67"/>
                    </a:cubicBezTo>
                    <a:cubicBezTo>
                      <a:pt x="19" y="68"/>
                      <a:pt x="19" y="68"/>
                      <a:pt x="19" y="68"/>
                    </a:cubicBezTo>
                    <a:cubicBezTo>
                      <a:pt x="23" y="70"/>
                      <a:pt x="23" y="70"/>
                      <a:pt x="23" y="70"/>
                    </a:cubicBezTo>
                    <a:cubicBezTo>
                      <a:pt x="24" y="70"/>
                      <a:pt x="24" y="70"/>
                      <a:pt x="24" y="70"/>
                    </a:cubicBezTo>
                    <a:cubicBezTo>
                      <a:pt x="24" y="70"/>
                      <a:pt x="27" y="69"/>
                      <a:pt x="27" y="69"/>
                    </a:cubicBezTo>
                    <a:cubicBezTo>
                      <a:pt x="27" y="70"/>
                      <a:pt x="28" y="71"/>
                      <a:pt x="28" y="72"/>
                    </a:cubicBezTo>
                    <a:cubicBezTo>
                      <a:pt x="28" y="72"/>
                      <a:pt x="28" y="73"/>
                      <a:pt x="27" y="74"/>
                    </a:cubicBezTo>
                    <a:cubicBezTo>
                      <a:pt x="27" y="74"/>
                      <a:pt x="28" y="75"/>
                      <a:pt x="28" y="75"/>
                    </a:cubicBezTo>
                    <a:cubicBezTo>
                      <a:pt x="25" y="77"/>
                      <a:pt x="25" y="77"/>
                      <a:pt x="25" y="77"/>
                    </a:cubicBezTo>
                    <a:cubicBezTo>
                      <a:pt x="25" y="80"/>
                      <a:pt x="25" y="80"/>
                      <a:pt x="25" y="80"/>
                    </a:cubicBezTo>
                    <a:cubicBezTo>
                      <a:pt x="25" y="80"/>
                      <a:pt x="25" y="81"/>
                      <a:pt x="25" y="81"/>
                    </a:cubicBezTo>
                    <a:cubicBezTo>
                      <a:pt x="25" y="82"/>
                      <a:pt x="24" y="84"/>
                      <a:pt x="24" y="84"/>
                    </a:cubicBezTo>
                    <a:cubicBezTo>
                      <a:pt x="26" y="83"/>
                      <a:pt x="26" y="83"/>
                      <a:pt x="26" y="83"/>
                    </a:cubicBezTo>
                    <a:cubicBezTo>
                      <a:pt x="26" y="83"/>
                      <a:pt x="27" y="83"/>
                      <a:pt x="27" y="84"/>
                    </a:cubicBezTo>
                    <a:cubicBezTo>
                      <a:pt x="26" y="85"/>
                      <a:pt x="26" y="86"/>
                      <a:pt x="26" y="86"/>
                    </a:cubicBezTo>
                    <a:cubicBezTo>
                      <a:pt x="26" y="86"/>
                      <a:pt x="26" y="88"/>
                      <a:pt x="27" y="87"/>
                    </a:cubicBezTo>
                    <a:cubicBezTo>
                      <a:pt x="28" y="86"/>
                      <a:pt x="28" y="86"/>
                      <a:pt x="28" y="86"/>
                    </a:cubicBezTo>
                    <a:cubicBezTo>
                      <a:pt x="30" y="86"/>
                      <a:pt x="30" y="86"/>
                      <a:pt x="30" y="86"/>
                    </a:cubicBezTo>
                    <a:cubicBezTo>
                      <a:pt x="32" y="85"/>
                      <a:pt x="32" y="85"/>
                      <a:pt x="32" y="85"/>
                    </a:cubicBezTo>
                    <a:cubicBezTo>
                      <a:pt x="32" y="85"/>
                      <a:pt x="32" y="85"/>
                      <a:pt x="34" y="84"/>
                    </a:cubicBezTo>
                    <a:cubicBezTo>
                      <a:pt x="35" y="84"/>
                      <a:pt x="37" y="84"/>
                      <a:pt x="37" y="84"/>
                    </a:cubicBezTo>
                    <a:cubicBezTo>
                      <a:pt x="37" y="84"/>
                      <a:pt x="38" y="86"/>
                      <a:pt x="38" y="86"/>
                    </a:cubicBezTo>
                    <a:cubicBezTo>
                      <a:pt x="37" y="86"/>
                      <a:pt x="33" y="86"/>
                      <a:pt x="33" y="86"/>
                    </a:cubicBezTo>
                    <a:cubicBezTo>
                      <a:pt x="32" y="86"/>
                      <a:pt x="32" y="86"/>
                      <a:pt x="32" y="86"/>
                    </a:cubicBezTo>
                    <a:cubicBezTo>
                      <a:pt x="30" y="88"/>
                      <a:pt x="30" y="88"/>
                      <a:pt x="30" y="88"/>
                    </a:cubicBezTo>
                    <a:cubicBezTo>
                      <a:pt x="28" y="89"/>
                      <a:pt x="28" y="89"/>
                      <a:pt x="28" y="89"/>
                    </a:cubicBezTo>
                    <a:cubicBezTo>
                      <a:pt x="28" y="89"/>
                      <a:pt x="27" y="91"/>
                      <a:pt x="28" y="91"/>
                    </a:cubicBezTo>
                    <a:cubicBezTo>
                      <a:pt x="28" y="92"/>
                      <a:pt x="26" y="93"/>
                      <a:pt x="26" y="93"/>
                    </a:cubicBezTo>
                    <a:cubicBezTo>
                      <a:pt x="25" y="93"/>
                      <a:pt x="25" y="93"/>
                      <a:pt x="25" y="93"/>
                    </a:cubicBezTo>
                    <a:cubicBezTo>
                      <a:pt x="25" y="93"/>
                      <a:pt x="25" y="93"/>
                      <a:pt x="25" y="93"/>
                    </a:cubicBezTo>
                    <a:cubicBezTo>
                      <a:pt x="25" y="93"/>
                      <a:pt x="25" y="94"/>
                      <a:pt x="26" y="95"/>
                    </a:cubicBezTo>
                    <a:cubicBezTo>
                      <a:pt x="27" y="95"/>
                      <a:pt x="30" y="94"/>
                      <a:pt x="30" y="94"/>
                    </a:cubicBezTo>
                    <a:cubicBezTo>
                      <a:pt x="30" y="94"/>
                      <a:pt x="31" y="94"/>
                      <a:pt x="30" y="95"/>
                    </a:cubicBezTo>
                    <a:cubicBezTo>
                      <a:pt x="30" y="96"/>
                      <a:pt x="29" y="98"/>
                      <a:pt x="29" y="98"/>
                    </a:cubicBezTo>
                    <a:cubicBezTo>
                      <a:pt x="29" y="98"/>
                      <a:pt x="28" y="98"/>
                      <a:pt x="26" y="99"/>
                    </a:cubicBezTo>
                    <a:cubicBezTo>
                      <a:pt x="24" y="99"/>
                      <a:pt x="22" y="101"/>
                      <a:pt x="22" y="101"/>
                    </a:cubicBezTo>
                    <a:cubicBezTo>
                      <a:pt x="21" y="103"/>
                      <a:pt x="21" y="103"/>
                      <a:pt x="21" y="103"/>
                    </a:cubicBezTo>
                    <a:cubicBezTo>
                      <a:pt x="21" y="103"/>
                      <a:pt x="21" y="104"/>
                      <a:pt x="19" y="104"/>
                    </a:cubicBezTo>
                    <a:cubicBezTo>
                      <a:pt x="18" y="103"/>
                      <a:pt x="15" y="103"/>
                      <a:pt x="15" y="103"/>
                    </a:cubicBezTo>
                    <a:cubicBezTo>
                      <a:pt x="14" y="104"/>
                      <a:pt x="14" y="104"/>
                      <a:pt x="14" y="104"/>
                    </a:cubicBezTo>
                    <a:cubicBezTo>
                      <a:pt x="14" y="104"/>
                      <a:pt x="13" y="104"/>
                      <a:pt x="12" y="104"/>
                    </a:cubicBezTo>
                    <a:cubicBezTo>
                      <a:pt x="11" y="104"/>
                      <a:pt x="11" y="103"/>
                      <a:pt x="11" y="103"/>
                    </a:cubicBezTo>
                    <a:cubicBezTo>
                      <a:pt x="11" y="100"/>
                      <a:pt x="11" y="100"/>
                      <a:pt x="11" y="100"/>
                    </a:cubicBezTo>
                    <a:cubicBezTo>
                      <a:pt x="11" y="99"/>
                      <a:pt x="11" y="99"/>
                      <a:pt x="11" y="99"/>
                    </a:cubicBezTo>
                    <a:cubicBezTo>
                      <a:pt x="10" y="96"/>
                      <a:pt x="10" y="96"/>
                      <a:pt x="10" y="96"/>
                    </a:cubicBezTo>
                    <a:cubicBezTo>
                      <a:pt x="10" y="96"/>
                      <a:pt x="9" y="98"/>
                      <a:pt x="8" y="98"/>
                    </a:cubicBezTo>
                    <a:cubicBezTo>
                      <a:pt x="8" y="99"/>
                      <a:pt x="7" y="100"/>
                      <a:pt x="7" y="100"/>
                    </a:cubicBezTo>
                    <a:cubicBezTo>
                      <a:pt x="6" y="102"/>
                      <a:pt x="6" y="102"/>
                      <a:pt x="6" y="102"/>
                    </a:cubicBezTo>
                    <a:cubicBezTo>
                      <a:pt x="5" y="103"/>
                      <a:pt x="5" y="103"/>
                      <a:pt x="5" y="103"/>
                    </a:cubicBezTo>
                    <a:cubicBezTo>
                      <a:pt x="6" y="106"/>
                      <a:pt x="6" y="106"/>
                      <a:pt x="6" y="106"/>
                    </a:cubicBezTo>
                    <a:cubicBezTo>
                      <a:pt x="5" y="107"/>
                      <a:pt x="5" y="107"/>
                      <a:pt x="5" y="107"/>
                    </a:cubicBezTo>
                    <a:cubicBezTo>
                      <a:pt x="5" y="107"/>
                      <a:pt x="3" y="108"/>
                      <a:pt x="4" y="108"/>
                    </a:cubicBezTo>
                    <a:cubicBezTo>
                      <a:pt x="5" y="109"/>
                      <a:pt x="8" y="110"/>
                      <a:pt x="8" y="110"/>
                    </a:cubicBezTo>
                    <a:cubicBezTo>
                      <a:pt x="8" y="110"/>
                      <a:pt x="9" y="109"/>
                      <a:pt x="10" y="110"/>
                    </a:cubicBezTo>
                    <a:cubicBezTo>
                      <a:pt x="12" y="111"/>
                      <a:pt x="13" y="112"/>
                      <a:pt x="13" y="112"/>
                    </a:cubicBezTo>
                    <a:cubicBezTo>
                      <a:pt x="14" y="112"/>
                      <a:pt x="14" y="112"/>
                      <a:pt x="14" y="112"/>
                    </a:cubicBezTo>
                    <a:cubicBezTo>
                      <a:pt x="17" y="112"/>
                      <a:pt x="17" y="112"/>
                      <a:pt x="17" y="112"/>
                    </a:cubicBezTo>
                    <a:cubicBezTo>
                      <a:pt x="18" y="113"/>
                      <a:pt x="18" y="113"/>
                      <a:pt x="18" y="113"/>
                    </a:cubicBezTo>
                    <a:cubicBezTo>
                      <a:pt x="22" y="114"/>
                      <a:pt x="22" y="114"/>
                      <a:pt x="22" y="114"/>
                    </a:cubicBezTo>
                    <a:cubicBezTo>
                      <a:pt x="22" y="114"/>
                      <a:pt x="23" y="116"/>
                      <a:pt x="23" y="116"/>
                    </a:cubicBezTo>
                    <a:cubicBezTo>
                      <a:pt x="23" y="117"/>
                      <a:pt x="26" y="118"/>
                      <a:pt x="26" y="118"/>
                    </a:cubicBezTo>
                    <a:cubicBezTo>
                      <a:pt x="26" y="118"/>
                      <a:pt x="25" y="118"/>
                      <a:pt x="27" y="118"/>
                    </a:cubicBezTo>
                    <a:cubicBezTo>
                      <a:pt x="29" y="118"/>
                      <a:pt x="30" y="118"/>
                      <a:pt x="30" y="118"/>
                    </a:cubicBezTo>
                    <a:cubicBezTo>
                      <a:pt x="30" y="118"/>
                      <a:pt x="32" y="118"/>
                      <a:pt x="33" y="119"/>
                    </a:cubicBezTo>
                    <a:cubicBezTo>
                      <a:pt x="33" y="120"/>
                      <a:pt x="35" y="123"/>
                      <a:pt x="35" y="123"/>
                    </a:cubicBezTo>
                    <a:cubicBezTo>
                      <a:pt x="38" y="128"/>
                      <a:pt x="38" y="128"/>
                      <a:pt x="38" y="128"/>
                    </a:cubicBezTo>
                    <a:cubicBezTo>
                      <a:pt x="39" y="131"/>
                      <a:pt x="39" y="131"/>
                      <a:pt x="39" y="131"/>
                    </a:cubicBezTo>
                    <a:cubicBezTo>
                      <a:pt x="39" y="131"/>
                      <a:pt x="39" y="131"/>
                      <a:pt x="41" y="133"/>
                    </a:cubicBezTo>
                    <a:cubicBezTo>
                      <a:pt x="42" y="134"/>
                      <a:pt x="43" y="136"/>
                      <a:pt x="43" y="136"/>
                    </a:cubicBezTo>
                    <a:cubicBezTo>
                      <a:pt x="43" y="136"/>
                      <a:pt x="43" y="136"/>
                      <a:pt x="44" y="137"/>
                    </a:cubicBezTo>
                    <a:cubicBezTo>
                      <a:pt x="45" y="139"/>
                      <a:pt x="46" y="140"/>
                      <a:pt x="46" y="140"/>
                    </a:cubicBezTo>
                    <a:cubicBezTo>
                      <a:pt x="46" y="140"/>
                      <a:pt x="46" y="142"/>
                      <a:pt x="47" y="142"/>
                    </a:cubicBezTo>
                    <a:cubicBezTo>
                      <a:pt x="49" y="143"/>
                      <a:pt x="50" y="143"/>
                      <a:pt x="51" y="144"/>
                    </a:cubicBezTo>
                    <a:cubicBezTo>
                      <a:pt x="52" y="145"/>
                      <a:pt x="54" y="147"/>
                      <a:pt x="54" y="147"/>
                    </a:cubicBezTo>
                    <a:cubicBezTo>
                      <a:pt x="54" y="147"/>
                      <a:pt x="58" y="151"/>
                      <a:pt x="60" y="152"/>
                    </a:cubicBezTo>
                    <a:cubicBezTo>
                      <a:pt x="61" y="154"/>
                      <a:pt x="63" y="156"/>
                      <a:pt x="64" y="156"/>
                    </a:cubicBezTo>
                    <a:cubicBezTo>
                      <a:pt x="65" y="156"/>
                      <a:pt x="69" y="158"/>
                      <a:pt x="69" y="158"/>
                    </a:cubicBezTo>
                    <a:cubicBezTo>
                      <a:pt x="69" y="158"/>
                      <a:pt x="71" y="159"/>
                      <a:pt x="72" y="159"/>
                    </a:cubicBezTo>
                    <a:cubicBezTo>
                      <a:pt x="73" y="159"/>
                      <a:pt x="70" y="158"/>
                      <a:pt x="75" y="158"/>
                    </a:cubicBezTo>
                    <a:cubicBezTo>
                      <a:pt x="80" y="158"/>
                      <a:pt x="83" y="160"/>
                      <a:pt x="83" y="160"/>
                    </a:cubicBezTo>
                    <a:cubicBezTo>
                      <a:pt x="86" y="158"/>
                      <a:pt x="86" y="158"/>
                      <a:pt x="86" y="158"/>
                    </a:cubicBezTo>
                    <a:cubicBezTo>
                      <a:pt x="86" y="158"/>
                      <a:pt x="86" y="159"/>
                      <a:pt x="87" y="157"/>
                    </a:cubicBezTo>
                    <a:cubicBezTo>
                      <a:pt x="87" y="155"/>
                      <a:pt x="88" y="153"/>
                      <a:pt x="88" y="153"/>
                    </a:cubicBezTo>
                    <a:cubicBezTo>
                      <a:pt x="88" y="153"/>
                      <a:pt x="87" y="152"/>
                      <a:pt x="89" y="152"/>
                    </a:cubicBezTo>
                    <a:cubicBezTo>
                      <a:pt x="91" y="151"/>
                      <a:pt x="96" y="151"/>
                      <a:pt x="97" y="151"/>
                    </a:cubicBezTo>
                    <a:cubicBezTo>
                      <a:pt x="97" y="151"/>
                      <a:pt x="98" y="152"/>
                      <a:pt x="98" y="151"/>
                    </a:cubicBezTo>
                    <a:cubicBezTo>
                      <a:pt x="99" y="150"/>
                      <a:pt x="105" y="153"/>
                      <a:pt x="105" y="153"/>
                    </a:cubicBezTo>
                    <a:cubicBezTo>
                      <a:pt x="107" y="151"/>
                      <a:pt x="107" y="151"/>
                      <a:pt x="107" y="151"/>
                    </a:cubicBezTo>
                    <a:cubicBezTo>
                      <a:pt x="108" y="150"/>
                      <a:pt x="108" y="150"/>
                      <a:pt x="108" y="150"/>
                    </a:cubicBezTo>
                    <a:cubicBezTo>
                      <a:pt x="110" y="153"/>
                      <a:pt x="110" y="153"/>
                      <a:pt x="110" y="153"/>
                    </a:cubicBezTo>
                    <a:cubicBezTo>
                      <a:pt x="113" y="154"/>
                      <a:pt x="113" y="154"/>
                      <a:pt x="113" y="154"/>
                    </a:cubicBezTo>
                    <a:cubicBezTo>
                      <a:pt x="113" y="154"/>
                      <a:pt x="116" y="153"/>
                      <a:pt x="117" y="153"/>
                    </a:cubicBezTo>
                    <a:cubicBezTo>
                      <a:pt x="118" y="153"/>
                      <a:pt x="121" y="151"/>
                      <a:pt x="121" y="151"/>
                    </a:cubicBezTo>
                    <a:cubicBezTo>
                      <a:pt x="121" y="151"/>
                      <a:pt x="121" y="149"/>
                      <a:pt x="122" y="149"/>
                    </a:cubicBezTo>
                    <a:cubicBezTo>
                      <a:pt x="123" y="149"/>
                      <a:pt x="126" y="149"/>
                      <a:pt x="127" y="149"/>
                    </a:cubicBezTo>
                    <a:cubicBezTo>
                      <a:pt x="128" y="148"/>
                      <a:pt x="131" y="148"/>
                      <a:pt x="131" y="148"/>
                    </a:cubicBezTo>
                    <a:cubicBezTo>
                      <a:pt x="132" y="146"/>
                      <a:pt x="132" y="146"/>
                      <a:pt x="132" y="146"/>
                    </a:cubicBezTo>
                    <a:cubicBezTo>
                      <a:pt x="132" y="146"/>
                      <a:pt x="133" y="145"/>
                      <a:pt x="134" y="146"/>
                    </a:cubicBezTo>
                    <a:cubicBezTo>
                      <a:pt x="136" y="146"/>
                      <a:pt x="138" y="146"/>
                      <a:pt x="138" y="146"/>
                    </a:cubicBezTo>
                    <a:cubicBezTo>
                      <a:pt x="141" y="145"/>
                      <a:pt x="141" y="145"/>
                      <a:pt x="141" y="145"/>
                    </a:cubicBezTo>
                    <a:cubicBezTo>
                      <a:pt x="143" y="144"/>
                      <a:pt x="143" y="144"/>
                      <a:pt x="143" y="144"/>
                    </a:cubicBezTo>
                    <a:cubicBezTo>
                      <a:pt x="143" y="144"/>
                      <a:pt x="143" y="143"/>
                      <a:pt x="144" y="144"/>
                    </a:cubicBezTo>
                    <a:cubicBezTo>
                      <a:pt x="145" y="144"/>
                      <a:pt x="147" y="146"/>
                      <a:pt x="147" y="146"/>
                    </a:cubicBezTo>
                    <a:cubicBezTo>
                      <a:pt x="150" y="147"/>
                      <a:pt x="150" y="147"/>
                      <a:pt x="150" y="147"/>
                    </a:cubicBezTo>
                    <a:cubicBezTo>
                      <a:pt x="152" y="146"/>
                      <a:pt x="152" y="146"/>
                      <a:pt x="152" y="146"/>
                    </a:cubicBezTo>
                    <a:cubicBezTo>
                      <a:pt x="154" y="144"/>
                      <a:pt x="154" y="144"/>
                      <a:pt x="154" y="144"/>
                    </a:cubicBezTo>
                    <a:cubicBezTo>
                      <a:pt x="154" y="144"/>
                      <a:pt x="154" y="143"/>
                      <a:pt x="156" y="143"/>
                    </a:cubicBezTo>
                    <a:cubicBezTo>
                      <a:pt x="159" y="144"/>
                      <a:pt x="160" y="144"/>
                      <a:pt x="160" y="144"/>
                    </a:cubicBezTo>
                    <a:cubicBezTo>
                      <a:pt x="160" y="144"/>
                      <a:pt x="162" y="143"/>
                      <a:pt x="162" y="143"/>
                    </a:cubicBezTo>
                    <a:cubicBezTo>
                      <a:pt x="162" y="142"/>
                      <a:pt x="162" y="141"/>
                      <a:pt x="162" y="140"/>
                    </a:cubicBezTo>
                    <a:cubicBezTo>
                      <a:pt x="163" y="139"/>
                      <a:pt x="166" y="136"/>
                      <a:pt x="166" y="136"/>
                    </a:cubicBezTo>
                    <a:cubicBezTo>
                      <a:pt x="168" y="135"/>
                      <a:pt x="168" y="135"/>
                      <a:pt x="168" y="135"/>
                    </a:cubicBezTo>
                    <a:cubicBezTo>
                      <a:pt x="167" y="132"/>
                      <a:pt x="167" y="132"/>
                      <a:pt x="167" y="132"/>
                    </a:cubicBezTo>
                    <a:cubicBezTo>
                      <a:pt x="167" y="131"/>
                      <a:pt x="167" y="131"/>
                      <a:pt x="167" y="131"/>
                    </a:cubicBezTo>
                    <a:cubicBezTo>
                      <a:pt x="167" y="131"/>
                      <a:pt x="170" y="130"/>
                      <a:pt x="169" y="132"/>
                    </a:cubicBezTo>
                    <a:cubicBezTo>
                      <a:pt x="168" y="133"/>
                      <a:pt x="169" y="134"/>
                      <a:pt x="169" y="134"/>
                    </a:cubicBezTo>
                    <a:cubicBezTo>
                      <a:pt x="169" y="134"/>
                      <a:pt x="170" y="133"/>
                      <a:pt x="171" y="133"/>
                    </a:cubicBezTo>
                    <a:cubicBezTo>
                      <a:pt x="172" y="133"/>
                      <a:pt x="173" y="132"/>
                      <a:pt x="173" y="133"/>
                    </a:cubicBezTo>
                    <a:cubicBezTo>
                      <a:pt x="174" y="133"/>
                      <a:pt x="175" y="133"/>
                      <a:pt x="175" y="133"/>
                    </a:cubicBezTo>
                    <a:cubicBezTo>
                      <a:pt x="175" y="133"/>
                      <a:pt x="175" y="131"/>
                      <a:pt x="176" y="131"/>
                    </a:cubicBezTo>
                    <a:cubicBezTo>
                      <a:pt x="177" y="131"/>
                      <a:pt x="178" y="131"/>
                      <a:pt x="178" y="131"/>
                    </a:cubicBezTo>
                    <a:cubicBezTo>
                      <a:pt x="178" y="131"/>
                      <a:pt x="179" y="132"/>
                      <a:pt x="179" y="131"/>
                    </a:cubicBezTo>
                    <a:cubicBezTo>
                      <a:pt x="179" y="131"/>
                      <a:pt x="177" y="129"/>
                      <a:pt x="177" y="129"/>
                    </a:cubicBezTo>
                    <a:cubicBezTo>
                      <a:pt x="178" y="130"/>
                      <a:pt x="180" y="129"/>
                      <a:pt x="180" y="129"/>
                    </a:cubicBezTo>
                    <a:cubicBezTo>
                      <a:pt x="180" y="129"/>
                      <a:pt x="182" y="130"/>
                      <a:pt x="180" y="128"/>
                    </a:cubicBezTo>
                    <a:cubicBezTo>
                      <a:pt x="178" y="126"/>
                      <a:pt x="180" y="126"/>
                      <a:pt x="180" y="126"/>
                    </a:cubicBezTo>
                    <a:cubicBezTo>
                      <a:pt x="180" y="126"/>
                      <a:pt x="183" y="127"/>
                      <a:pt x="182" y="127"/>
                    </a:cubicBezTo>
                    <a:cubicBezTo>
                      <a:pt x="181" y="126"/>
                      <a:pt x="178" y="122"/>
                      <a:pt x="178" y="122"/>
                    </a:cubicBezTo>
                    <a:cubicBezTo>
                      <a:pt x="178" y="121"/>
                      <a:pt x="178" y="121"/>
                      <a:pt x="178" y="121"/>
                    </a:cubicBezTo>
                    <a:cubicBezTo>
                      <a:pt x="178" y="120"/>
                      <a:pt x="178" y="120"/>
                      <a:pt x="178" y="120"/>
                    </a:cubicBezTo>
                    <a:cubicBezTo>
                      <a:pt x="178" y="120"/>
                      <a:pt x="180" y="121"/>
                      <a:pt x="180" y="121"/>
                    </a:cubicBezTo>
                    <a:cubicBezTo>
                      <a:pt x="181" y="121"/>
                      <a:pt x="181" y="121"/>
                      <a:pt x="182" y="122"/>
                    </a:cubicBezTo>
                    <a:cubicBezTo>
                      <a:pt x="183" y="123"/>
                      <a:pt x="182" y="124"/>
                      <a:pt x="183" y="124"/>
                    </a:cubicBezTo>
                    <a:cubicBezTo>
                      <a:pt x="184" y="125"/>
                      <a:pt x="186" y="124"/>
                      <a:pt x="186" y="124"/>
                    </a:cubicBezTo>
                    <a:cubicBezTo>
                      <a:pt x="188" y="122"/>
                      <a:pt x="188" y="122"/>
                      <a:pt x="188" y="122"/>
                    </a:cubicBezTo>
                    <a:cubicBezTo>
                      <a:pt x="188" y="122"/>
                      <a:pt x="190" y="119"/>
                      <a:pt x="190" y="118"/>
                    </a:cubicBezTo>
                    <a:cubicBezTo>
                      <a:pt x="189" y="118"/>
                      <a:pt x="185" y="120"/>
                      <a:pt x="185" y="120"/>
                    </a:cubicBezTo>
                    <a:cubicBezTo>
                      <a:pt x="186" y="116"/>
                      <a:pt x="186" y="116"/>
                      <a:pt x="186" y="116"/>
                    </a:cubicBezTo>
                    <a:cubicBezTo>
                      <a:pt x="185" y="116"/>
                      <a:pt x="185" y="116"/>
                      <a:pt x="185" y="116"/>
                    </a:cubicBezTo>
                    <a:cubicBezTo>
                      <a:pt x="183" y="114"/>
                      <a:pt x="183" y="114"/>
                      <a:pt x="183" y="114"/>
                    </a:cubicBezTo>
                    <a:cubicBezTo>
                      <a:pt x="183" y="114"/>
                      <a:pt x="186" y="115"/>
                      <a:pt x="186" y="115"/>
                    </a:cubicBezTo>
                    <a:cubicBezTo>
                      <a:pt x="187" y="115"/>
                      <a:pt x="189" y="114"/>
                      <a:pt x="189" y="114"/>
                    </a:cubicBezTo>
                    <a:cubicBezTo>
                      <a:pt x="189" y="113"/>
                      <a:pt x="189" y="113"/>
                      <a:pt x="189" y="113"/>
                    </a:cubicBezTo>
                    <a:cubicBezTo>
                      <a:pt x="186" y="111"/>
                      <a:pt x="186" y="111"/>
                      <a:pt x="186" y="111"/>
                    </a:cubicBezTo>
                    <a:cubicBezTo>
                      <a:pt x="187" y="110"/>
                      <a:pt x="187" y="110"/>
                      <a:pt x="187" y="110"/>
                    </a:cubicBezTo>
                    <a:cubicBezTo>
                      <a:pt x="188" y="108"/>
                      <a:pt x="188" y="108"/>
                      <a:pt x="188" y="108"/>
                    </a:cubicBezTo>
                    <a:cubicBezTo>
                      <a:pt x="190" y="107"/>
                      <a:pt x="190" y="107"/>
                      <a:pt x="190" y="107"/>
                    </a:cubicBezTo>
                    <a:cubicBezTo>
                      <a:pt x="191" y="103"/>
                      <a:pt x="191" y="103"/>
                      <a:pt x="191" y="103"/>
                    </a:cubicBezTo>
                    <a:cubicBezTo>
                      <a:pt x="191" y="101"/>
                      <a:pt x="191" y="101"/>
                      <a:pt x="191" y="101"/>
                    </a:cubicBezTo>
                    <a:cubicBezTo>
                      <a:pt x="190" y="101"/>
                      <a:pt x="190" y="101"/>
                      <a:pt x="190" y="101"/>
                    </a:cubicBezTo>
                    <a:cubicBezTo>
                      <a:pt x="189" y="98"/>
                      <a:pt x="189" y="98"/>
                      <a:pt x="189" y="98"/>
                    </a:cubicBezTo>
                    <a:cubicBezTo>
                      <a:pt x="186" y="97"/>
                      <a:pt x="186" y="97"/>
                      <a:pt x="186" y="97"/>
                    </a:cubicBezTo>
                    <a:cubicBezTo>
                      <a:pt x="186" y="97"/>
                      <a:pt x="184" y="94"/>
                      <a:pt x="184" y="94"/>
                    </a:cubicBezTo>
                    <a:cubicBezTo>
                      <a:pt x="183" y="94"/>
                      <a:pt x="184" y="92"/>
                      <a:pt x="183" y="93"/>
                    </a:cubicBezTo>
                    <a:cubicBezTo>
                      <a:pt x="182" y="93"/>
                      <a:pt x="181" y="92"/>
                      <a:pt x="181" y="92"/>
                    </a:cubicBezTo>
                    <a:cubicBezTo>
                      <a:pt x="181" y="92"/>
                      <a:pt x="182" y="90"/>
                      <a:pt x="182" y="90"/>
                    </a:cubicBezTo>
                    <a:cubicBezTo>
                      <a:pt x="182" y="90"/>
                      <a:pt x="183" y="89"/>
                      <a:pt x="183" y="88"/>
                    </a:cubicBezTo>
                    <a:cubicBezTo>
                      <a:pt x="183" y="88"/>
                      <a:pt x="183" y="86"/>
                      <a:pt x="182" y="86"/>
                    </a:cubicBezTo>
                    <a:cubicBezTo>
                      <a:pt x="182" y="86"/>
                      <a:pt x="180" y="87"/>
                      <a:pt x="180" y="87"/>
                    </a:cubicBezTo>
                    <a:cubicBezTo>
                      <a:pt x="176" y="88"/>
                      <a:pt x="176" y="88"/>
                      <a:pt x="176" y="88"/>
                    </a:cubicBezTo>
                    <a:cubicBezTo>
                      <a:pt x="174" y="87"/>
                      <a:pt x="174" y="87"/>
                      <a:pt x="174" y="87"/>
                    </a:cubicBezTo>
                    <a:cubicBezTo>
                      <a:pt x="174" y="87"/>
                      <a:pt x="174" y="86"/>
                      <a:pt x="175" y="85"/>
                    </a:cubicBezTo>
                    <a:cubicBezTo>
                      <a:pt x="175" y="85"/>
                      <a:pt x="176" y="85"/>
                      <a:pt x="176" y="84"/>
                    </a:cubicBezTo>
                    <a:cubicBezTo>
                      <a:pt x="177" y="83"/>
                      <a:pt x="177" y="83"/>
                      <a:pt x="178" y="82"/>
                    </a:cubicBezTo>
                    <a:cubicBezTo>
                      <a:pt x="179" y="81"/>
                      <a:pt x="181" y="79"/>
                      <a:pt x="181" y="79"/>
                    </a:cubicBezTo>
                    <a:cubicBezTo>
                      <a:pt x="181" y="77"/>
                      <a:pt x="181" y="77"/>
                      <a:pt x="181" y="77"/>
                    </a:cubicBezTo>
                    <a:cubicBezTo>
                      <a:pt x="181" y="75"/>
                      <a:pt x="181" y="75"/>
                      <a:pt x="181" y="75"/>
                    </a:cubicBezTo>
                    <a:cubicBezTo>
                      <a:pt x="181" y="75"/>
                      <a:pt x="179" y="74"/>
                      <a:pt x="179" y="74"/>
                    </a:cubicBezTo>
                    <a:cubicBezTo>
                      <a:pt x="178" y="74"/>
                      <a:pt x="178" y="75"/>
                      <a:pt x="177" y="74"/>
                    </a:cubicBezTo>
                    <a:cubicBezTo>
                      <a:pt x="176" y="73"/>
                      <a:pt x="176" y="73"/>
                      <a:pt x="176" y="72"/>
                    </a:cubicBezTo>
                    <a:cubicBezTo>
                      <a:pt x="175" y="71"/>
                      <a:pt x="174" y="69"/>
                      <a:pt x="174" y="69"/>
                    </a:cubicBezTo>
                    <a:cubicBezTo>
                      <a:pt x="174" y="69"/>
                      <a:pt x="173" y="68"/>
                      <a:pt x="174" y="68"/>
                    </a:cubicBezTo>
                    <a:cubicBezTo>
                      <a:pt x="175" y="68"/>
                      <a:pt x="177" y="69"/>
                      <a:pt x="177" y="68"/>
                    </a:cubicBezTo>
                    <a:cubicBezTo>
                      <a:pt x="178" y="68"/>
                      <a:pt x="178" y="68"/>
                      <a:pt x="178" y="67"/>
                    </a:cubicBezTo>
                    <a:cubicBezTo>
                      <a:pt x="178" y="67"/>
                      <a:pt x="179" y="64"/>
                      <a:pt x="179" y="64"/>
                    </a:cubicBezTo>
                    <a:cubicBezTo>
                      <a:pt x="179" y="63"/>
                      <a:pt x="179" y="64"/>
                      <a:pt x="181" y="63"/>
                    </a:cubicBezTo>
                    <a:cubicBezTo>
                      <a:pt x="182" y="62"/>
                      <a:pt x="182" y="62"/>
                      <a:pt x="183" y="61"/>
                    </a:cubicBezTo>
                    <a:cubicBezTo>
                      <a:pt x="185" y="61"/>
                      <a:pt x="185" y="60"/>
                      <a:pt x="185" y="60"/>
                    </a:cubicBezTo>
                    <a:cubicBezTo>
                      <a:pt x="184" y="60"/>
                      <a:pt x="183" y="59"/>
                      <a:pt x="183" y="59"/>
                    </a:cubicBezTo>
                    <a:cubicBezTo>
                      <a:pt x="182" y="59"/>
                      <a:pt x="180" y="60"/>
                      <a:pt x="180" y="60"/>
                    </a:cubicBezTo>
                    <a:cubicBezTo>
                      <a:pt x="180" y="60"/>
                      <a:pt x="179" y="61"/>
                      <a:pt x="178" y="62"/>
                    </a:cubicBezTo>
                    <a:cubicBezTo>
                      <a:pt x="177" y="62"/>
                      <a:pt x="176" y="62"/>
                      <a:pt x="175" y="62"/>
                    </a:cubicBezTo>
                    <a:cubicBezTo>
                      <a:pt x="175" y="62"/>
                      <a:pt x="174" y="62"/>
                      <a:pt x="174" y="62"/>
                    </a:cubicBezTo>
                    <a:cubicBezTo>
                      <a:pt x="174" y="62"/>
                      <a:pt x="173" y="61"/>
                      <a:pt x="173" y="63"/>
                    </a:cubicBezTo>
                    <a:cubicBezTo>
                      <a:pt x="172" y="64"/>
                      <a:pt x="171" y="66"/>
                      <a:pt x="171" y="66"/>
                    </a:cubicBezTo>
                    <a:cubicBezTo>
                      <a:pt x="171" y="66"/>
                      <a:pt x="170" y="67"/>
                      <a:pt x="170" y="65"/>
                    </a:cubicBezTo>
                    <a:cubicBezTo>
                      <a:pt x="170" y="64"/>
                      <a:pt x="169" y="62"/>
                      <a:pt x="169" y="62"/>
                    </a:cubicBezTo>
                    <a:cubicBezTo>
                      <a:pt x="169" y="62"/>
                      <a:pt x="169" y="62"/>
                      <a:pt x="169" y="62"/>
                    </a:cubicBezTo>
                    <a:cubicBezTo>
                      <a:pt x="168" y="62"/>
                      <a:pt x="166" y="61"/>
                      <a:pt x="166" y="61"/>
                    </a:cubicBezTo>
                    <a:cubicBezTo>
                      <a:pt x="166" y="61"/>
                      <a:pt x="167" y="61"/>
                      <a:pt x="167" y="60"/>
                    </a:cubicBezTo>
                    <a:cubicBezTo>
                      <a:pt x="166" y="58"/>
                      <a:pt x="166" y="58"/>
                      <a:pt x="166" y="58"/>
                    </a:cubicBezTo>
                    <a:cubicBezTo>
                      <a:pt x="167" y="58"/>
                      <a:pt x="167" y="58"/>
                      <a:pt x="168" y="58"/>
                    </a:cubicBezTo>
                    <a:cubicBezTo>
                      <a:pt x="168" y="57"/>
                      <a:pt x="168" y="57"/>
                      <a:pt x="168" y="56"/>
                    </a:cubicBezTo>
                    <a:cubicBezTo>
                      <a:pt x="169" y="54"/>
                      <a:pt x="168" y="53"/>
                      <a:pt x="168" y="53"/>
                    </a:cubicBezTo>
                    <a:cubicBezTo>
                      <a:pt x="167" y="52"/>
                      <a:pt x="166" y="52"/>
                      <a:pt x="166" y="52"/>
                    </a:cubicBezTo>
                    <a:cubicBezTo>
                      <a:pt x="166" y="49"/>
                      <a:pt x="166" y="49"/>
                      <a:pt x="166" y="49"/>
                    </a:cubicBezTo>
                    <a:cubicBezTo>
                      <a:pt x="166" y="49"/>
                      <a:pt x="166" y="48"/>
                      <a:pt x="166" y="47"/>
                    </a:cubicBezTo>
                    <a:cubicBezTo>
                      <a:pt x="165" y="46"/>
                      <a:pt x="165" y="46"/>
                      <a:pt x="164" y="46"/>
                    </a:cubicBezTo>
                    <a:cubicBezTo>
                      <a:pt x="164" y="46"/>
                      <a:pt x="163" y="47"/>
                      <a:pt x="163" y="47"/>
                    </a:cubicBezTo>
                    <a:cubicBezTo>
                      <a:pt x="162" y="47"/>
                      <a:pt x="160" y="46"/>
                      <a:pt x="160" y="46"/>
                    </a:cubicBezTo>
                    <a:cubicBezTo>
                      <a:pt x="157" y="44"/>
                      <a:pt x="157" y="44"/>
                      <a:pt x="157" y="44"/>
                    </a:cubicBezTo>
                    <a:cubicBezTo>
                      <a:pt x="157" y="44"/>
                      <a:pt x="157" y="44"/>
                      <a:pt x="156" y="45"/>
                    </a:cubicBezTo>
                    <a:cubicBezTo>
                      <a:pt x="156" y="46"/>
                      <a:pt x="156" y="45"/>
                      <a:pt x="156" y="46"/>
                    </a:cubicBezTo>
                    <a:cubicBezTo>
                      <a:pt x="156" y="47"/>
                      <a:pt x="156" y="48"/>
                      <a:pt x="156" y="49"/>
                    </a:cubicBezTo>
                    <a:cubicBezTo>
                      <a:pt x="156" y="49"/>
                      <a:pt x="156" y="51"/>
                      <a:pt x="155" y="52"/>
                    </a:cubicBezTo>
                    <a:cubicBezTo>
                      <a:pt x="155" y="53"/>
                      <a:pt x="154" y="53"/>
                      <a:pt x="154" y="54"/>
                    </a:cubicBezTo>
                    <a:cubicBezTo>
                      <a:pt x="154" y="54"/>
                      <a:pt x="155" y="55"/>
                      <a:pt x="154" y="55"/>
                    </a:cubicBezTo>
                    <a:cubicBezTo>
                      <a:pt x="154" y="55"/>
                      <a:pt x="154" y="57"/>
                      <a:pt x="153" y="57"/>
                    </a:cubicBezTo>
                    <a:cubicBezTo>
                      <a:pt x="153" y="57"/>
                      <a:pt x="152" y="58"/>
                      <a:pt x="152" y="58"/>
                    </a:cubicBezTo>
                    <a:cubicBezTo>
                      <a:pt x="151" y="58"/>
                      <a:pt x="151" y="58"/>
                      <a:pt x="150" y="58"/>
                    </a:cubicBezTo>
                    <a:cubicBezTo>
                      <a:pt x="149" y="58"/>
                      <a:pt x="149" y="59"/>
                      <a:pt x="149" y="59"/>
                    </a:cubicBezTo>
                    <a:cubicBezTo>
                      <a:pt x="149" y="59"/>
                      <a:pt x="147" y="59"/>
                      <a:pt x="146" y="58"/>
                    </a:cubicBezTo>
                    <a:cubicBezTo>
                      <a:pt x="145" y="58"/>
                      <a:pt x="145" y="57"/>
                      <a:pt x="145" y="57"/>
                    </a:cubicBezTo>
                    <a:cubicBezTo>
                      <a:pt x="144" y="55"/>
                      <a:pt x="144" y="55"/>
                      <a:pt x="144" y="55"/>
                    </a:cubicBezTo>
                    <a:cubicBezTo>
                      <a:pt x="144" y="55"/>
                      <a:pt x="148" y="56"/>
                      <a:pt x="144" y="54"/>
                    </a:cubicBezTo>
                    <a:cubicBezTo>
                      <a:pt x="140" y="52"/>
                      <a:pt x="141" y="52"/>
                      <a:pt x="141" y="52"/>
                    </a:cubicBezTo>
                    <a:cubicBezTo>
                      <a:pt x="141" y="52"/>
                      <a:pt x="140" y="53"/>
                      <a:pt x="139" y="54"/>
                    </a:cubicBezTo>
                    <a:cubicBezTo>
                      <a:pt x="139" y="54"/>
                      <a:pt x="138" y="55"/>
                      <a:pt x="138" y="55"/>
                    </a:cubicBezTo>
                    <a:cubicBezTo>
                      <a:pt x="138" y="56"/>
                      <a:pt x="138" y="56"/>
                      <a:pt x="138" y="56"/>
                    </a:cubicBezTo>
                    <a:cubicBezTo>
                      <a:pt x="137" y="56"/>
                      <a:pt x="137" y="56"/>
                      <a:pt x="137" y="56"/>
                    </a:cubicBezTo>
                    <a:cubicBezTo>
                      <a:pt x="136" y="58"/>
                      <a:pt x="136" y="58"/>
                      <a:pt x="136" y="58"/>
                    </a:cubicBezTo>
                    <a:cubicBezTo>
                      <a:pt x="136" y="58"/>
                      <a:pt x="134" y="59"/>
                      <a:pt x="134" y="59"/>
                    </a:cubicBezTo>
                    <a:cubicBezTo>
                      <a:pt x="134" y="59"/>
                      <a:pt x="133" y="59"/>
                      <a:pt x="133" y="59"/>
                    </a:cubicBezTo>
                    <a:cubicBezTo>
                      <a:pt x="132" y="59"/>
                      <a:pt x="132" y="59"/>
                      <a:pt x="131" y="59"/>
                    </a:cubicBezTo>
                    <a:cubicBezTo>
                      <a:pt x="131" y="59"/>
                      <a:pt x="130" y="58"/>
                      <a:pt x="130" y="58"/>
                    </a:cubicBezTo>
                    <a:cubicBezTo>
                      <a:pt x="130" y="57"/>
                      <a:pt x="130" y="55"/>
                      <a:pt x="130" y="55"/>
                    </a:cubicBezTo>
                    <a:cubicBezTo>
                      <a:pt x="130" y="54"/>
                      <a:pt x="130" y="53"/>
                      <a:pt x="129" y="52"/>
                    </a:cubicBezTo>
                    <a:cubicBezTo>
                      <a:pt x="128" y="51"/>
                      <a:pt x="128" y="50"/>
                      <a:pt x="128" y="50"/>
                    </a:cubicBezTo>
                    <a:cubicBezTo>
                      <a:pt x="124" y="47"/>
                      <a:pt x="124" y="47"/>
                      <a:pt x="124" y="47"/>
                    </a:cubicBezTo>
                    <a:cubicBezTo>
                      <a:pt x="124" y="47"/>
                      <a:pt x="124" y="46"/>
                      <a:pt x="123" y="47"/>
                    </a:cubicBezTo>
                    <a:cubicBezTo>
                      <a:pt x="121" y="47"/>
                      <a:pt x="120" y="49"/>
                      <a:pt x="120" y="49"/>
                    </a:cubicBezTo>
                    <a:cubicBezTo>
                      <a:pt x="120" y="49"/>
                      <a:pt x="120" y="50"/>
                      <a:pt x="120" y="51"/>
                    </a:cubicBezTo>
                    <a:cubicBezTo>
                      <a:pt x="120" y="51"/>
                      <a:pt x="119" y="52"/>
                      <a:pt x="119" y="53"/>
                    </a:cubicBezTo>
                    <a:cubicBezTo>
                      <a:pt x="120" y="54"/>
                      <a:pt x="121" y="56"/>
                      <a:pt x="120" y="57"/>
                    </a:cubicBezTo>
                    <a:cubicBezTo>
                      <a:pt x="120" y="57"/>
                      <a:pt x="120" y="58"/>
                      <a:pt x="120" y="60"/>
                    </a:cubicBezTo>
                    <a:cubicBezTo>
                      <a:pt x="120" y="62"/>
                      <a:pt x="120" y="63"/>
                      <a:pt x="119" y="63"/>
                    </a:cubicBezTo>
                    <a:cubicBezTo>
                      <a:pt x="119" y="64"/>
                      <a:pt x="118" y="65"/>
                      <a:pt x="118" y="65"/>
                    </a:cubicBezTo>
                    <a:cubicBezTo>
                      <a:pt x="118" y="65"/>
                      <a:pt x="118" y="65"/>
                      <a:pt x="118" y="65"/>
                    </a:cubicBezTo>
                    <a:cubicBezTo>
                      <a:pt x="118" y="65"/>
                      <a:pt x="118" y="64"/>
                      <a:pt x="118" y="62"/>
                    </a:cubicBezTo>
                    <a:cubicBezTo>
                      <a:pt x="118" y="59"/>
                      <a:pt x="117" y="58"/>
                      <a:pt x="117" y="58"/>
                    </a:cubicBezTo>
                    <a:cubicBezTo>
                      <a:pt x="117" y="58"/>
                      <a:pt x="117" y="57"/>
                      <a:pt x="117" y="57"/>
                    </a:cubicBezTo>
                    <a:cubicBezTo>
                      <a:pt x="117" y="56"/>
                      <a:pt x="117" y="55"/>
                      <a:pt x="117" y="55"/>
                    </a:cubicBezTo>
                    <a:cubicBezTo>
                      <a:pt x="117" y="55"/>
                      <a:pt x="115" y="53"/>
                      <a:pt x="115" y="53"/>
                    </a:cubicBezTo>
                    <a:cubicBezTo>
                      <a:pt x="116" y="52"/>
                      <a:pt x="116" y="51"/>
                      <a:pt x="116" y="49"/>
                    </a:cubicBezTo>
                    <a:cubicBezTo>
                      <a:pt x="116" y="48"/>
                      <a:pt x="117" y="47"/>
                      <a:pt x="116" y="46"/>
                    </a:cubicBezTo>
                    <a:cubicBezTo>
                      <a:pt x="115" y="45"/>
                      <a:pt x="116" y="44"/>
                      <a:pt x="115" y="44"/>
                    </a:cubicBezTo>
                    <a:cubicBezTo>
                      <a:pt x="115" y="44"/>
                      <a:pt x="114" y="44"/>
                      <a:pt x="114" y="44"/>
                    </a:cubicBezTo>
                    <a:cubicBezTo>
                      <a:pt x="114" y="44"/>
                      <a:pt x="113" y="44"/>
                      <a:pt x="113" y="44"/>
                    </a:cubicBezTo>
                    <a:cubicBezTo>
                      <a:pt x="115" y="43"/>
                      <a:pt x="115" y="43"/>
                      <a:pt x="115" y="43"/>
                    </a:cubicBezTo>
                    <a:cubicBezTo>
                      <a:pt x="115" y="43"/>
                      <a:pt x="115" y="40"/>
                      <a:pt x="114" y="41"/>
                    </a:cubicBezTo>
                    <a:cubicBezTo>
                      <a:pt x="114" y="42"/>
                      <a:pt x="112" y="43"/>
                      <a:pt x="112" y="42"/>
                    </a:cubicBezTo>
                    <a:cubicBezTo>
                      <a:pt x="112" y="41"/>
                      <a:pt x="112" y="41"/>
                      <a:pt x="111" y="41"/>
                    </a:cubicBezTo>
                    <a:cubicBezTo>
                      <a:pt x="111" y="41"/>
                      <a:pt x="108" y="41"/>
                      <a:pt x="108" y="41"/>
                    </a:cubicBezTo>
                    <a:cubicBezTo>
                      <a:pt x="108" y="41"/>
                      <a:pt x="108" y="40"/>
                      <a:pt x="108" y="41"/>
                    </a:cubicBezTo>
                    <a:cubicBezTo>
                      <a:pt x="108" y="42"/>
                      <a:pt x="109" y="44"/>
                      <a:pt x="107" y="44"/>
                    </a:cubicBezTo>
                    <a:cubicBezTo>
                      <a:pt x="106" y="45"/>
                      <a:pt x="105" y="45"/>
                      <a:pt x="105" y="45"/>
                    </a:cubicBezTo>
                    <a:cubicBezTo>
                      <a:pt x="105" y="44"/>
                      <a:pt x="103" y="43"/>
                      <a:pt x="103" y="43"/>
                    </a:cubicBezTo>
                    <a:cubicBezTo>
                      <a:pt x="103" y="43"/>
                      <a:pt x="103" y="43"/>
                      <a:pt x="102" y="43"/>
                    </a:cubicBezTo>
                    <a:cubicBezTo>
                      <a:pt x="101" y="44"/>
                      <a:pt x="100" y="44"/>
                      <a:pt x="100" y="44"/>
                    </a:cubicBezTo>
                    <a:cubicBezTo>
                      <a:pt x="100" y="45"/>
                      <a:pt x="100" y="45"/>
                      <a:pt x="100" y="45"/>
                    </a:cubicBezTo>
                    <a:cubicBezTo>
                      <a:pt x="100" y="46"/>
                      <a:pt x="100" y="46"/>
                      <a:pt x="100" y="46"/>
                    </a:cubicBezTo>
                    <a:cubicBezTo>
                      <a:pt x="100" y="46"/>
                      <a:pt x="99" y="46"/>
                      <a:pt x="99" y="47"/>
                    </a:cubicBezTo>
                    <a:cubicBezTo>
                      <a:pt x="98" y="47"/>
                      <a:pt x="98" y="47"/>
                      <a:pt x="98" y="48"/>
                    </a:cubicBezTo>
                    <a:cubicBezTo>
                      <a:pt x="98" y="48"/>
                      <a:pt x="99" y="48"/>
                      <a:pt x="99" y="49"/>
                    </a:cubicBezTo>
                    <a:cubicBezTo>
                      <a:pt x="99" y="50"/>
                      <a:pt x="99" y="50"/>
                      <a:pt x="98" y="51"/>
                    </a:cubicBezTo>
                    <a:cubicBezTo>
                      <a:pt x="98" y="52"/>
                      <a:pt x="97" y="53"/>
                      <a:pt x="97" y="54"/>
                    </a:cubicBezTo>
                    <a:cubicBezTo>
                      <a:pt x="97" y="54"/>
                      <a:pt x="96" y="54"/>
                      <a:pt x="96" y="55"/>
                    </a:cubicBezTo>
                    <a:cubicBezTo>
                      <a:pt x="95" y="55"/>
                      <a:pt x="95" y="55"/>
                      <a:pt x="95" y="55"/>
                    </a:cubicBezTo>
                    <a:cubicBezTo>
                      <a:pt x="94" y="55"/>
                      <a:pt x="94" y="56"/>
                      <a:pt x="94" y="55"/>
                    </a:cubicBezTo>
                    <a:cubicBezTo>
                      <a:pt x="94" y="54"/>
                      <a:pt x="93" y="53"/>
                      <a:pt x="93" y="51"/>
                    </a:cubicBezTo>
                    <a:cubicBezTo>
                      <a:pt x="94" y="50"/>
                      <a:pt x="94" y="50"/>
                      <a:pt x="93" y="49"/>
                    </a:cubicBezTo>
                    <a:cubicBezTo>
                      <a:pt x="92" y="47"/>
                      <a:pt x="91" y="47"/>
                      <a:pt x="91" y="47"/>
                    </a:cubicBezTo>
                    <a:cubicBezTo>
                      <a:pt x="91" y="46"/>
                      <a:pt x="91" y="46"/>
                      <a:pt x="91" y="45"/>
                    </a:cubicBezTo>
                    <a:cubicBezTo>
                      <a:pt x="92" y="44"/>
                      <a:pt x="91" y="46"/>
                      <a:pt x="92" y="43"/>
                    </a:cubicBezTo>
                    <a:cubicBezTo>
                      <a:pt x="92" y="40"/>
                      <a:pt x="92" y="39"/>
                      <a:pt x="92" y="39"/>
                    </a:cubicBezTo>
                    <a:cubicBezTo>
                      <a:pt x="92" y="39"/>
                      <a:pt x="92" y="36"/>
                      <a:pt x="92" y="35"/>
                    </a:cubicBezTo>
                    <a:cubicBezTo>
                      <a:pt x="91" y="35"/>
                      <a:pt x="89" y="35"/>
                      <a:pt x="88" y="35"/>
                    </a:cubicBezTo>
                    <a:cubicBezTo>
                      <a:pt x="87" y="35"/>
                      <a:pt x="87" y="35"/>
                      <a:pt x="87" y="35"/>
                    </a:cubicBezTo>
                    <a:cubicBezTo>
                      <a:pt x="86" y="36"/>
                      <a:pt x="86" y="35"/>
                      <a:pt x="85" y="37"/>
                    </a:cubicBezTo>
                    <a:cubicBezTo>
                      <a:pt x="85" y="38"/>
                      <a:pt x="84" y="38"/>
                      <a:pt x="84" y="40"/>
                    </a:cubicBezTo>
                    <a:cubicBezTo>
                      <a:pt x="84" y="41"/>
                      <a:pt x="84" y="42"/>
                      <a:pt x="84" y="43"/>
                    </a:cubicBezTo>
                    <a:cubicBezTo>
                      <a:pt x="84" y="43"/>
                      <a:pt x="83" y="44"/>
                      <a:pt x="83" y="44"/>
                    </a:cubicBezTo>
                    <a:cubicBezTo>
                      <a:pt x="83" y="44"/>
                      <a:pt x="83" y="44"/>
                      <a:pt x="83" y="46"/>
                    </a:cubicBezTo>
                    <a:cubicBezTo>
                      <a:pt x="83" y="48"/>
                      <a:pt x="82" y="49"/>
                      <a:pt x="82" y="49"/>
                    </a:cubicBezTo>
                    <a:cubicBezTo>
                      <a:pt x="82" y="50"/>
                      <a:pt x="82" y="50"/>
                      <a:pt x="81" y="51"/>
                    </a:cubicBezTo>
                    <a:cubicBezTo>
                      <a:pt x="81" y="52"/>
                      <a:pt x="79" y="53"/>
                      <a:pt x="79" y="54"/>
                    </a:cubicBezTo>
                    <a:cubicBezTo>
                      <a:pt x="78" y="54"/>
                      <a:pt x="78" y="54"/>
                      <a:pt x="78" y="54"/>
                    </a:cubicBezTo>
                    <a:cubicBezTo>
                      <a:pt x="78" y="55"/>
                      <a:pt x="76" y="57"/>
                      <a:pt x="75" y="57"/>
                    </a:cubicBezTo>
                    <a:cubicBezTo>
                      <a:pt x="75" y="57"/>
                      <a:pt x="75" y="58"/>
                      <a:pt x="74" y="57"/>
                    </a:cubicBezTo>
                    <a:cubicBezTo>
                      <a:pt x="74" y="57"/>
                      <a:pt x="73" y="57"/>
                      <a:pt x="73" y="56"/>
                    </a:cubicBezTo>
                    <a:cubicBezTo>
                      <a:pt x="74" y="55"/>
                      <a:pt x="74" y="54"/>
                      <a:pt x="74" y="53"/>
                    </a:cubicBezTo>
                    <a:cubicBezTo>
                      <a:pt x="75" y="52"/>
                      <a:pt x="75" y="51"/>
                      <a:pt x="75" y="51"/>
                    </a:cubicBezTo>
                    <a:cubicBezTo>
                      <a:pt x="75" y="51"/>
                      <a:pt x="76" y="50"/>
                      <a:pt x="75" y="49"/>
                    </a:cubicBezTo>
                    <a:cubicBezTo>
                      <a:pt x="74" y="49"/>
                      <a:pt x="73" y="49"/>
                      <a:pt x="72" y="50"/>
                    </a:cubicBezTo>
                    <a:cubicBezTo>
                      <a:pt x="71" y="50"/>
                      <a:pt x="69" y="51"/>
                      <a:pt x="69" y="51"/>
                    </a:cubicBezTo>
                    <a:cubicBezTo>
                      <a:pt x="68" y="52"/>
                      <a:pt x="68" y="52"/>
                      <a:pt x="66" y="53"/>
                    </a:cubicBezTo>
                    <a:cubicBezTo>
                      <a:pt x="65" y="55"/>
                      <a:pt x="65" y="55"/>
                      <a:pt x="65" y="55"/>
                    </a:cubicBezTo>
                    <a:cubicBezTo>
                      <a:pt x="64" y="56"/>
                      <a:pt x="64" y="56"/>
                      <a:pt x="64" y="56"/>
                    </a:cubicBezTo>
                    <a:cubicBezTo>
                      <a:pt x="64" y="57"/>
                      <a:pt x="64" y="57"/>
                      <a:pt x="64" y="57"/>
                    </a:cubicBezTo>
                    <a:cubicBezTo>
                      <a:pt x="64" y="57"/>
                      <a:pt x="64" y="56"/>
                      <a:pt x="64" y="56"/>
                    </a:cubicBezTo>
                    <a:cubicBezTo>
                      <a:pt x="64" y="56"/>
                      <a:pt x="63" y="55"/>
                      <a:pt x="63" y="56"/>
                    </a:cubicBezTo>
                    <a:cubicBezTo>
                      <a:pt x="63" y="56"/>
                      <a:pt x="62" y="57"/>
                      <a:pt x="62" y="57"/>
                    </a:cubicBezTo>
                    <a:cubicBezTo>
                      <a:pt x="62" y="58"/>
                      <a:pt x="62" y="58"/>
                      <a:pt x="61" y="59"/>
                    </a:cubicBezTo>
                    <a:cubicBezTo>
                      <a:pt x="61" y="60"/>
                      <a:pt x="60" y="61"/>
                      <a:pt x="60" y="62"/>
                    </a:cubicBezTo>
                    <a:cubicBezTo>
                      <a:pt x="60" y="62"/>
                      <a:pt x="60" y="62"/>
                      <a:pt x="60" y="63"/>
                    </a:cubicBezTo>
                    <a:cubicBezTo>
                      <a:pt x="59" y="63"/>
                      <a:pt x="58" y="64"/>
                      <a:pt x="58" y="64"/>
                    </a:cubicBezTo>
                    <a:cubicBezTo>
                      <a:pt x="58" y="64"/>
                      <a:pt x="57" y="62"/>
                      <a:pt x="58" y="61"/>
                    </a:cubicBezTo>
                    <a:cubicBezTo>
                      <a:pt x="58" y="60"/>
                      <a:pt x="58" y="60"/>
                      <a:pt x="58" y="59"/>
                    </a:cubicBezTo>
                    <a:cubicBezTo>
                      <a:pt x="59" y="59"/>
                      <a:pt x="59" y="58"/>
                      <a:pt x="59" y="58"/>
                    </a:cubicBezTo>
                    <a:cubicBezTo>
                      <a:pt x="60" y="58"/>
                      <a:pt x="59" y="59"/>
                      <a:pt x="60" y="57"/>
                    </a:cubicBezTo>
                    <a:cubicBezTo>
                      <a:pt x="61" y="55"/>
                      <a:pt x="61" y="54"/>
                      <a:pt x="61" y="54"/>
                    </a:cubicBezTo>
                    <a:cubicBezTo>
                      <a:pt x="61" y="54"/>
                      <a:pt x="61" y="54"/>
                      <a:pt x="60" y="53"/>
                    </a:cubicBezTo>
                    <a:cubicBezTo>
                      <a:pt x="60" y="53"/>
                      <a:pt x="60" y="53"/>
                      <a:pt x="60" y="53"/>
                    </a:cubicBezTo>
                    <a:cubicBezTo>
                      <a:pt x="61" y="52"/>
                      <a:pt x="61" y="51"/>
                      <a:pt x="61" y="51"/>
                    </a:cubicBezTo>
                    <a:cubicBezTo>
                      <a:pt x="61" y="50"/>
                      <a:pt x="62" y="50"/>
                      <a:pt x="62" y="50"/>
                    </a:cubicBezTo>
                    <a:cubicBezTo>
                      <a:pt x="62" y="50"/>
                      <a:pt x="62" y="50"/>
                      <a:pt x="61" y="49"/>
                    </a:cubicBezTo>
                    <a:cubicBezTo>
                      <a:pt x="61" y="49"/>
                      <a:pt x="61" y="48"/>
                      <a:pt x="61" y="48"/>
                    </a:cubicBezTo>
                    <a:cubicBezTo>
                      <a:pt x="61" y="48"/>
                      <a:pt x="61" y="47"/>
                      <a:pt x="61" y="47"/>
                    </a:cubicBezTo>
                    <a:cubicBezTo>
                      <a:pt x="61" y="47"/>
                      <a:pt x="61" y="46"/>
                      <a:pt x="61" y="46"/>
                    </a:cubicBezTo>
                    <a:cubicBezTo>
                      <a:pt x="61" y="45"/>
                      <a:pt x="61" y="45"/>
                      <a:pt x="60" y="44"/>
                    </a:cubicBezTo>
                    <a:cubicBezTo>
                      <a:pt x="59" y="44"/>
                      <a:pt x="59" y="44"/>
                      <a:pt x="59" y="44"/>
                    </a:cubicBezTo>
                    <a:cubicBezTo>
                      <a:pt x="59" y="44"/>
                      <a:pt x="58" y="43"/>
                      <a:pt x="58" y="43"/>
                    </a:cubicBezTo>
                    <a:cubicBezTo>
                      <a:pt x="58" y="42"/>
                      <a:pt x="58" y="41"/>
                      <a:pt x="58" y="41"/>
                    </a:cubicBezTo>
                    <a:cubicBezTo>
                      <a:pt x="58" y="41"/>
                      <a:pt x="58" y="40"/>
                      <a:pt x="59" y="40"/>
                    </a:cubicBezTo>
                    <a:cubicBezTo>
                      <a:pt x="59" y="41"/>
                      <a:pt x="59" y="42"/>
                      <a:pt x="59" y="42"/>
                    </a:cubicBezTo>
                    <a:cubicBezTo>
                      <a:pt x="59" y="42"/>
                      <a:pt x="61" y="43"/>
                      <a:pt x="61" y="43"/>
                    </a:cubicBezTo>
                    <a:cubicBezTo>
                      <a:pt x="61" y="43"/>
                      <a:pt x="63" y="43"/>
                      <a:pt x="63" y="42"/>
                    </a:cubicBezTo>
                    <a:cubicBezTo>
                      <a:pt x="64" y="42"/>
                      <a:pt x="64" y="41"/>
                      <a:pt x="64" y="41"/>
                    </a:cubicBezTo>
                    <a:cubicBezTo>
                      <a:pt x="64" y="41"/>
                      <a:pt x="63" y="41"/>
                      <a:pt x="64" y="40"/>
                    </a:cubicBezTo>
                    <a:cubicBezTo>
                      <a:pt x="64" y="40"/>
                      <a:pt x="66" y="39"/>
                      <a:pt x="66" y="39"/>
                    </a:cubicBezTo>
                    <a:cubicBezTo>
                      <a:pt x="67" y="39"/>
                      <a:pt x="67" y="38"/>
                      <a:pt x="67" y="38"/>
                    </a:cubicBezTo>
                    <a:cubicBezTo>
                      <a:pt x="67" y="38"/>
                      <a:pt x="68" y="38"/>
                      <a:pt x="68" y="37"/>
                    </a:cubicBezTo>
                    <a:cubicBezTo>
                      <a:pt x="68" y="37"/>
                      <a:pt x="68" y="37"/>
                      <a:pt x="68" y="36"/>
                    </a:cubicBezTo>
                    <a:cubicBezTo>
                      <a:pt x="68" y="36"/>
                      <a:pt x="68" y="35"/>
                      <a:pt x="68" y="35"/>
                    </a:cubicBezTo>
                    <a:cubicBezTo>
                      <a:pt x="68" y="34"/>
                      <a:pt x="70" y="35"/>
                      <a:pt x="68" y="34"/>
                    </a:cubicBezTo>
                    <a:cubicBezTo>
                      <a:pt x="66" y="33"/>
                      <a:pt x="65" y="32"/>
                      <a:pt x="65" y="32"/>
                    </a:cubicBezTo>
                    <a:cubicBezTo>
                      <a:pt x="66" y="32"/>
                      <a:pt x="67" y="32"/>
                      <a:pt x="67" y="32"/>
                    </a:cubicBezTo>
                    <a:cubicBezTo>
                      <a:pt x="68" y="32"/>
                      <a:pt x="68" y="32"/>
                      <a:pt x="69" y="32"/>
                    </a:cubicBezTo>
                    <a:cubicBezTo>
                      <a:pt x="69" y="32"/>
                      <a:pt x="70" y="32"/>
                      <a:pt x="69" y="31"/>
                    </a:cubicBezTo>
                    <a:cubicBezTo>
                      <a:pt x="69" y="31"/>
                      <a:pt x="69" y="31"/>
                      <a:pt x="68" y="30"/>
                    </a:cubicBezTo>
                    <a:cubicBezTo>
                      <a:pt x="68" y="30"/>
                      <a:pt x="68" y="30"/>
                      <a:pt x="67" y="30"/>
                    </a:cubicBezTo>
                    <a:cubicBezTo>
                      <a:pt x="67" y="30"/>
                      <a:pt x="67" y="30"/>
                      <a:pt x="67" y="29"/>
                    </a:cubicBezTo>
                    <a:cubicBezTo>
                      <a:pt x="67" y="27"/>
                      <a:pt x="67" y="27"/>
                      <a:pt x="67" y="27"/>
                    </a:cubicBezTo>
                    <a:cubicBezTo>
                      <a:pt x="67" y="27"/>
                      <a:pt x="69" y="26"/>
                      <a:pt x="67" y="26"/>
                    </a:cubicBezTo>
                    <a:cubicBezTo>
                      <a:pt x="66" y="26"/>
                      <a:pt x="66" y="26"/>
                      <a:pt x="66" y="26"/>
                    </a:cubicBezTo>
                    <a:cubicBezTo>
                      <a:pt x="66" y="26"/>
                      <a:pt x="66" y="25"/>
                      <a:pt x="65" y="25"/>
                    </a:cubicBezTo>
                    <a:cubicBezTo>
                      <a:pt x="64" y="25"/>
                      <a:pt x="64" y="24"/>
                      <a:pt x="65" y="24"/>
                    </a:cubicBezTo>
                    <a:cubicBezTo>
                      <a:pt x="65" y="23"/>
                      <a:pt x="66" y="20"/>
                      <a:pt x="66" y="20"/>
                    </a:cubicBezTo>
                    <a:cubicBezTo>
                      <a:pt x="64" y="19"/>
                      <a:pt x="64" y="19"/>
                      <a:pt x="64" y="19"/>
                    </a:cubicBezTo>
                    <a:cubicBezTo>
                      <a:pt x="64" y="19"/>
                      <a:pt x="64" y="17"/>
                      <a:pt x="64" y="17"/>
                    </a:cubicBezTo>
                    <a:cubicBezTo>
                      <a:pt x="64" y="17"/>
                      <a:pt x="64" y="16"/>
                      <a:pt x="63" y="16"/>
                    </a:cubicBezTo>
                    <a:cubicBezTo>
                      <a:pt x="63" y="16"/>
                      <a:pt x="62" y="15"/>
                      <a:pt x="62" y="15"/>
                    </a:cubicBezTo>
                    <a:cubicBezTo>
                      <a:pt x="62" y="15"/>
                      <a:pt x="62" y="15"/>
                      <a:pt x="62" y="14"/>
                    </a:cubicBezTo>
                    <a:cubicBezTo>
                      <a:pt x="62" y="14"/>
                      <a:pt x="61" y="12"/>
                      <a:pt x="61" y="12"/>
                    </a:cubicBezTo>
                    <a:cubicBezTo>
                      <a:pt x="61" y="12"/>
                      <a:pt x="62" y="11"/>
                      <a:pt x="62" y="11"/>
                    </a:cubicBezTo>
                    <a:cubicBezTo>
                      <a:pt x="60" y="7"/>
                      <a:pt x="60" y="7"/>
                      <a:pt x="60" y="7"/>
                    </a:cubicBezTo>
                    <a:cubicBezTo>
                      <a:pt x="60" y="6"/>
                      <a:pt x="60" y="6"/>
                      <a:pt x="60" y="6"/>
                    </a:cubicBezTo>
                    <a:cubicBezTo>
                      <a:pt x="59" y="5"/>
                      <a:pt x="59" y="5"/>
                      <a:pt x="59" y="5"/>
                    </a:cubicBezTo>
                    <a:cubicBezTo>
                      <a:pt x="59" y="5"/>
                      <a:pt x="59" y="5"/>
                      <a:pt x="59" y="5"/>
                    </a:cubicBezTo>
                    <a:cubicBezTo>
                      <a:pt x="58" y="3"/>
                      <a:pt x="58" y="3"/>
                      <a:pt x="58" y="3"/>
                    </a:cubicBezTo>
                    <a:cubicBezTo>
                      <a:pt x="58" y="3"/>
                      <a:pt x="58" y="3"/>
                      <a:pt x="57" y="4"/>
                    </a:cubicBezTo>
                    <a:cubicBezTo>
                      <a:pt x="57" y="4"/>
                      <a:pt x="57" y="4"/>
                      <a:pt x="57" y="4"/>
                    </a:cubicBezTo>
                    <a:cubicBezTo>
                      <a:pt x="56" y="4"/>
                      <a:pt x="55" y="4"/>
                      <a:pt x="55" y="4"/>
                    </a:cubicBezTo>
                    <a:cubicBezTo>
                      <a:pt x="55" y="4"/>
                      <a:pt x="55" y="3"/>
                      <a:pt x="55" y="3"/>
                    </a:cubicBezTo>
                    <a:cubicBezTo>
                      <a:pt x="54" y="2"/>
                      <a:pt x="52" y="0"/>
                      <a:pt x="52" y="0"/>
                    </a:cubicBezTo>
                    <a:cubicBezTo>
                      <a:pt x="52" y="0"/>
                      <a:pt x="52" y="1"/>
                      <a:pt x="52" y="1"/>
                    </a:cubicBezTo>
                    <a:cubicBezTo>
                      <a:pt x="52" y="2"/>
                      <a:pt x="51" y="2"/>
                      <a:pt x="51" y="2"/>
                    </a:cubicBezTo>
                    <a:cubicBezTo>
                      <a:pt x="50" y="1"/>
                      <a:pt x="49" y="1"/>
                      <a:pt x="49" y="1"/>
                    </a:cubicBezTo>
                    <a:cubicBezTo>
                      <a:pt x="49" y="1"/>
                      <a:pt x="48" y="1"/>
                      <a:pt x="49" y="2"/>
                    </a:cubicBezTo>
                    <a:cubicBezTo>
                      <a:pt x="49" y="2"/>
                      <a:pt x="49" y="3"/>
                      <a:pt x="49" y="3"/>
                    </a:cubicBezTo>
                    <a:cubicBezTo>
                      <a:pt x="49" y="3"/>
                      <a:pt x="48" y="3"/>
                      <a:pt x="48" y="3"/>
                    </a:cubicBezTo>
                    <a:cubicBezTo>
                      <a:pt x="48" y="3"/>
                      <a:pt x="48" y="3"/>
                      <a:pt x="47" y="3"/>
                    </a:cubicBezTo>
                    <a:cubicBezTo>
                      <a:pt x="47" y="3"/>
                      <a:pt x="47" y="2"/>
                      <a:pt x="46" y="3"/>
                    </a:cubicBezTo>
                    <a:cubicBezTo>
                      <a:pt x="46" y="3"/>
                      <a:pt x="45" y="3"/>
                      <a:pt x="46" y="4"/>
                    </a:cubicBezTo>
                    <a:cubicBezTo>
                      <a:pt x="46" y="5"/>
                      <a:pt x="45" y="5"/>
                      <a:pt x="46" y="6"/>
                    </a:cubicBezTo>
                    <a:cubicBezTo>
                      <a:pt x="47" y="7"/>
                      <a:pt x="47" y="7"/>
                      <a:pt x="48" y="7"/>
                    </a:cubicBezTo>
                    <a:cubicBezTo>
                      <a:pt x="48" y="7"/>
                      <a:pt x="49" y="7"/>
                      <a:pt x="49" y="7"/>
                    </a:cubicBezTo>
                    <a:cubicBezTo>
                      <a:pt x="50" y="7"/>
                      <a:pt x="50" y="7"/>
                      <a:pt x="51" y="7"/>
                    </a:cubicBezTo>
                    <a:cubicBezTo>
                      <a:pt x="51" y="7"/>
                      <a:pt x="52" y="6"/>
                      <a:pt x="52" y="6"/>
                    </a:cubicBezTo>
                    <a:cubicBezTo>
                      <a:pt x="52" y="6"/>
                      <a:pt x="52" y="7"/>
                      <a:pt x="52" y="7"/>
                    </a:cubicBezTo>
                    <a:cubicBezTo>
                      <a:pt x="52" y="7"/>
                      <a:pt x="51" y="7"/>
                      <a:pt x="51" y="8"/>
                    </a:cubicBezTo>
                    <a:cubicBezTo>
                      <a:pt x="52" y="8"/>
                      <a:pt x="52" y="8"/>
                      <a:pt x="52" y="8"/>
                    </a:cubicBezTo>
                    <a:cubicBezTo>
                      <a:pt x="53" y="8"/>
                      <a:pt x="53" y="8"/>
                      <a:pt x="53" y="8"/>
                    </a:cubicBezTo>
                    <a:cubicBezTo>
                      <a:pt x="53" y="8"/>
                      <a:pt x="53" y="9"/>
                      <a:pt x="53" y="9"/>
                    </a:cubicBezTo>
                    <a:cubicBezTo>
                      <a:pt x="53" y="9"/>
                      <a:pt x="52" y="9"/>
                      <a:pt x="53" y="10"/>
                    </a:cubicBezTo>
                    <a:cubicBezTo>
                      <a:pt x="53" y="10"/>
                      <a:pt x="53" y="10"/>
                      <a:pt x="53" y="10"/>
                    </a:cubicBezTo>
                    <a:cubicBezTo>
                      <a:pt x="54" y="11"/>
                      <a:pt x="54" y="11"/>
                      <a:pt x="54" y="11"/>
                    </a:cubicBezTo>
                    <a:cubicBezTo>
                      <a:pt x="54" y="11"/>
                      <a:pt x="56" y="12"/>
                      <a:pt x="55" y="12"/>
                    </a:cubicBezTo>
                    <a:cubicBezTo>
                      <a:pt x="55" y="12"/>
                      <a:pt x="54" y="11"/>
                      <a:pt x="55" y="12"/>
                    </a:cubicBezTo>
                    <a:cubicBezTo>
                      <a:pt x="56" y="12"/>
                      <a:pt x="56" y="13"/>
                      <a:pt x="56" y="13"/>
                    </a:cubicBezTo>
                    <a:cubicBezTo>
                      <a:pt x="56" y="13"/>
                      <a:pt x="56" y="13"/>
                      <a:pt x="55" y="13"/>
                    </a:cubicBezTo>
                    <a:cubicBezTo>
                      <a:pt x="54" y="12"/>
                      <a:pt x="53" y="12"/>
                      <a:pt x="53" y="12"/>
                    </a:cubicBezTo>
                    <a:cubicBezTo>
                      <a:pt x="53" y="12"/>
                      <a:pt x="53" y="12"/>
                      <a:pt x="52" y="12"/>
                    </a:cubicBezTo>
                    <a:cubicBezTo>
                      <a:pt x="52" y="11"/>
                      <a:pt x="52" y="11"/>
                      <a:pt x="52" y="10"/>
                    </a:cubicBezTo>
                    <a:cubicBezTo>
                      <a:pt x="52" y="10"/>
                      <a:pt x="51" y="10"/>
                      <a:pt x="50" y="9"/>
                    </a:cubicBezTo>
                    <a:cubicBezTo>
                      <a:pt x="49" y="9"/>
                      <a:pt x="48" y="10"/>
                      <a:pt x="48" y="10"/>
                    </a:cubicBezTo>
                    <a:cubicBezTo>
                      <a:pt x="48" y="10"/>
                      <a:pt x="47" y="10"/>
                      <a:pt x="47" y="10"/>
                    </a:cubicBezTo>
                    <a:cubicBezTo>
                      <a:pt x="46" y="10"/>
                      <a:pt x="46" y="11"/>
                      <a:pt x="47" y="12"/>
                    </a:cubicBezTo>
                    <a:cubicBezTo>
                      <a:pt x="47" y="12"/>
                      <a:pt x="49" y="16"/>
                      <a:pt x="49" y="16"/>
                    </a:cubicBezTo>
                    <a:cubicBezTo>
                      <a:pt x="49" y="16"/>
                      <a:pt x="50" y="17"/>
                      <a:pt x="50" y="17"/>
                    </a:cubicBezTo>
                    <a:cubicBezTo>
                      <a:pt x="50" y="18"/>
                      <a:pt x="51" y="19"/>
                      <a:pt x="51" y="19"/>
                    </a:cubicBezTo>
                    <a:cubicBezTo>
                      <a:pt x="51" y="19"/>
                      <a:pt x="51" y="19"/>
                      <a:pt x="52" y="20"/>
                    </a:cubicBezTo>
                    <a:cubicBezTo>
                      <a:pt x="52" y="20"/>
                      <a:pt x="52" y="20"/>
                      <a:pt x="52" y="20"/>
                    </a:cubicBezTo>
                    <a:cubicBezTo>
                      <a:pt x="51" y="20"/>
                      <a:pt x="51" y="22"/>
                      <a:pt x="51" y="22"/>
                    </a:cubicBezTo>
                    <a:cubicBezTo>
                      <a:pt x="51" y="22"/>
                      <a:pt x="51" y="21"/>
                      <a:pt x="51" y="23"/>
                    </a:cubicBezTo>
                    <a:cubicBezTo>
                      <a:pt x="51" y="24"/>
                      <a:pt x="51" y="26"/>
                      <a:pt x="51" y="26"/>
                    </a:cubicBezTo>
                    <a:cubicBezTo>
                      <a:pt x="51" y="27"/>
                      <a:pt x="51" y="27"/>
                      <a:pt x="51" y="27"/>
                    </a:cubicBezTo>
                    <a:cubicBezTo>
                      <a:pt x="49" y="28"/>
                      <a:pt x="49" y="28"/>
                      <a:pt x="49" y="28"/>
                    </a:cubicBezTo>
                    <a:cubicBezTo>
                      <a:pt x="49" y="28"/>
                      <a:pt x="49" y="28"/>
                      <a:pt x="49" y="28"/>
                    </a:cubicBezTo>
                    <a:cubicBezTo>
                      <a:pt x="49" y="28"/>
                      <a:pt x="49" y="27"/>
                      <a:pt x="49" y="27"/>
                    </a:cubicBezTo>
                    <a:cubicBezTo>
                      <a:pt x="49" y="26"/>
                      <a:pt x="49" y="26"/>
                      <a:pt x="49" y="26"/>
                    </a:cubicBezTo>
                    <a:cubicBezTo>
                      <a:pt x="50" y="25"/>
                      <a:pt x="50" y="25"/>
                      <a:pt x="50" y="25"/>
                    </a:cubicBezTo>
                    <a:cubicBezTo>
                      <a:pt x="50" y="25"/>
                      <a:pt x="49" y="24"/>
                      <a:pt x="49" y="24"/>
                    </a:cubicBezTo>
                    <a:cubicBezTo>
                      <a:pt x="49" y="24"/>
                      <a:pt x="48" y="24"/>
                      <a:pt x="48" y="24"/>
                    </a:cubicBezTo>
                    <a:cubicBezTo>
                      <a:pt x="48" y="24"/>
                      <a:pt x="47" y="26"/>
                      <a:pt x="47" y="26"/>
                    </a:cubicBezTo>
                    <a:cubicBezTo>
                      <a:pt x="47" y="26"/>
                      <a:pt x="46" y="25"/>
                      <a:pt x="47" y="25"/>
                    </a:cubicBezTo>
                    <a:cubicBezTo>
                      <a:pt x="47" y="24"/>
                      <a:pt x="47" y="23"/>
                      <a:pt x="48" y="23"/>
                    </a:cubicBezTo>
                    <a:cubicBezTo>
                      <a:pt x="48" y="23"/>
                      <a:pt x="48" y="23"/>
                      <a:pt x="48" y="23"/>
                    </a:cubicBezTo>
                    <a:cubicBezTo>
                      <a:pt x="48" y="23"/>
                      <a:pt x="48" y="22"/>
                      <a:pt x="48" y="22"/>
                    </a:cubicBezTo>
                    <a:cubicBezTo>
                      <a:pt x="48" y="21"/>
                      <a:pt x="48" y="21"/>
                      <a:pt x="48" y="20"/>
                    </a:cubicBezTo>
                    <a:cubicBezTo>
                      <a:pt x="48" y="20"/>
                      <a:pt x="48" y="19"/>
                      <a:pt x="48" y="19"/>
                    </a:cubicBezTo>
                    <a:cubicBezTo>
                      <a:pt x="47" y="19"/>
                      <a:pt x="47" y="19"/>
                      <a:pt x="46" y="19"/>
                    </a:cubicBezTo>
                    <a:cubicBezTo>
                      <a:pt x="46" y="20"/>
                      <a:pt x="46" y="20"/>
                      <a:pt x="46" y="20"/>
                    </a:cubicBezTo>
                    <a:cubicBezTo>
                      <a:pt x="46" y="21"/>
                      <a:pt x="46" y="21"/>
                      <a:pt x="45" y="22"/>
                    </a:cubicBezTo>
                    <a:cubicBezTo>
                      <a:pt x="44" y="22"/>
                      <a:pt x="44" y="22"/>
                      <a:pt x="44" y="22"/>
                    </a:cubicBezTo>
                    <a:cubicBezTo>
                      <a:pt x="44" y="22"/>
                      <a:pt x="45" y="21"/>
                      <a:pt x="45" y="21"/>
                    </a:cubicBezTo>
                    <a:cubicBezTo>
                      <a:pt x="45" y="21"/>
                      <a:pt x="45" y="20"/>
                      <a:pt x="45" y="20"/>
                    </a:cubicBezTo>
                    <a:cubicBezTo>
                      <a:pt x="45" y="20"/>
                      <a:pt x="45" y="20"/>
                      <a:pt x="45" y="19"/>
                    </a:cubicBezTo>
                    <a:cubicBezTo>
                      <a:pt x="45" y="19"/>
                      <a:pt x="45" y="19"/>
                      <a:pt x="45" y="19"/>
                    </a:cubicBezTo>
                    <a:cubicBezTo>
                      <a:pt x="45" y="19"/>
                      <a:pt x="45" y="18"/>
                      <a:pt x="45" y="18"/>
                    </a:cubicBezTo>
                    <a:cubicBezTo>
                      <a:pt x="44" y="18"/>
                      <a:pt x="44" y="18"/>
                      <a:pt x="44" y="18"/>
                    </a:cubicBezTo>
                    <a:cubicBezTo>
                      <a:pt x="44" y="18"/>
                      <a:pt x="43" y="18"/>
                      <a:pt x="43" y="18"/>
                    </a:cubicBezTo>
                    <a:cubicBezTo>
                      <a:pt x="43" y="18"/>
                      <a:pt x="44" y="17"/>
                      <a:pt x="44" y="17"/>
                    </a:cubicBezTo>
                    <a:cubicBezTo>
                      <a:pt x="44" y="17"/>
                      <a:pt x="45" y="16"/>
                      <a:pt x="44" y="16"/>
                    </a:cubicBezTo>
                    <a:cubicBezTo>
                      <a:pt x="44" y="16"/>
                      <a:pt x="43" y="15"/>
                      <a:pt x="43" y="15"/>
                    </a:cubicBezTo>
                    <a:cubicBezTo>
                      <a:pt x="43" y="15"/>
                      <a:pt x="43" y="14"/>
                      <a:pt x="43" y="14"/>
                    </a:cubicBezTo>
                    <a:cubicBezTo>
                      <a:pt x="43" y="13"/>
                      <a:pt x="43" y="15"/>
                      <a:pt x="43" y="13"/>
                    </a:cubicBezTo>
                    <a:cubicBezTo>
                      <a:pt x="42" y="11"/>
                      <a:pt x="42" y="10"/>
                      <a:pt x="42" y="10"/>
                    </a:cubicBezTo>
                    <a:cubicBezTo>
                      <a:pt x="41" y="9"/>
                      <a:pt x="41" y="9"/>
                      <a:pt x="41" y="9"/>
                    </a:cubicBezTo>
                    <a:cubicBezTo>
                      <a:pt x="41" y="9"/>
                      <a:pt x="41" y="9"/>
                      <a:pt x="41" y="8"/>
                    </a:cubicBezTo>
                    <a:cubicBezTo>
                      <a:pt x="41" y="8"/>
                      <a:pt x="39" y="7"/>
                      <a:pt x="39" y="7"/>
                    </a:cubicBezTo>
                    <a:cubicBezTo>
                      <a:pt x="39" y="6"/>
                      <a:pt x="39" y="6"/>
                      <a:pt x="39" y="6"/>
                    </a:cubicBezTo>
                    <a:cubicBezTo>
                      <a:pt x="39" y="6"/>
                      <a:pt x="39" y="6"/>
                      <a:pt x="39" y="6"/>
                    </a:cubicBezTo>
                    <a:cubicBezTo>
                      <a:pt x="38" y="6"/>
                      <a:pt x="37" y="5"/>
                      <a:pt x="37" y="5"/>
                    </a:cubicBezTo>
                    <a:cubicBezTo>
                      <a:pt x="37" y="6"/>
                      <a:pt x="37" y="7"/>
                      <a:pt x="37" y="7"/>
                    </a:cubicBezTo>
                    <a:cubicBezTo>
                      <a:pt x="37" y="7"/>
                      <a:pt x="35" y="7"/>
                      <a:pt x="35" y="7"/>
                    </a:cubicBezTo>
                    <a:cubicBezTo>
                      <a:pt x="35" y="7"/>
                      <a:pt x="35" y="8"/>
                      <a:pt x="35" y="8"/>
                    </a:cubicBezTo>
                    <a:cubicBezTo>
                      <a:pt x="34" y="8"/>
                      <a:pt x="34" y="8"/>
                      <a:pt x="34" y="8"/>
                    </a:cubicBezTo>
                    <a:cubicBezTo>
                      <a:pt x="34" y="8"/>
                      <a:pt x="33" y="8"/>
                      <a:pt x="34" y="9"/>
                    </a:cubicBezTo>
                    <a:cubicBezTo>
                      <a:pt x="34" y="10"/>
                      <a:pt x="34" y="11"/>
                      <a:pt x="34" y="11"/>
                    </a:cubicBezTo>
                    <a:cubicBezTo>
                      <a:pt x="34" y="11"/>
                      <a:pt x="35" y="12"/>
                      <a:pt x="35" y="12"/>
                    </a:cubicBezTo>
                    <a:cubicBezTo>
                      <a:pt x="35" y="12"/>
                      <a:pt x="34" y="12"/>
                      <a:pt x="34" y="12"/>
                    </a:cubicBezTo>
                    <a:cubicBezTo>
                      <a:pt x="34" y="12"/>
                      <a:pt x="33" y="11"/>
                      <a:pt x="32" y="10"/>
                    </a:cubicBezTo>
                    <a:cubicBezTo>
                      <a:pt x="32" y="10"/>
                      <a:pt x="31" y="9"/>
                      <a:pt x="31" y="9"/>
                    </a:cubicBezTo>
                    <a:cubicBezTo>
                      <a:pt x="31" y="9"/>
                      <a:pt x="30" y="9"/>
                      <a:pt x="29" y="10"/>
                    </a:cubicBezTo>
                    <a:cubicBezTo>
                      <a:pt x="29" y="11"/>
                      <a:pt x="29" y="11"/>
                      <a:pt x="29" y="12"/>
                    </a:cubicBezTo>
                    <a:cubicBezTo>
                      <a:pt x="29" y="13"/>
                      <a:pt x="30" y="15"/>
                      <a:pt x="30" y="15"/>
                    </a:cubicBezTo>
                    <a:cubicBezTo>
                      <a:pt x="30" y="15"/>
                      <a:pt x="30" y="16"/>
                      <a:pt x="31" y="17"/>
                    </a:cubicBezTo>
                    <a:cubicBezTo>
                      <a:pt x="31" y="17"/>
                      <a:pt x="31" y="19"/>
                      <a:pt x="32" y="19"/>
                    </a:cubicBezTo>
                    <a:cubicBezTo>
                      <a:pt x="32" y="20"/>
                      <a:pt x="33" y="21"/>
                      <a:pt x="33" y="21"/>
                    </a:cubicBezTo>
                    <a:cubicBezTo>
                      <a:pt x="33" y="21"/>
                      <a:pt x="29" y="19"/>
                      <a:pt x="29" y="18"/>
                    </a:cubicBezTo>
                    <a:cubicBezTo>
                      <a:pt x="29" y="18"/>
                      <a:pt x="28" y="16"/>
                      <a:pt x="28" y="16"/>
                    </a:cubicBezTo>
                    <a:cubicBezTo>
                      <a:pt x="27" y="16"/>
                      <a:pt x="28" y="15"/>
                      <a:pt x="27" y="16"/>
                    </a:cubicBezTo>
                    <a:cubicBezTo>
                      <a:pt x="26" y="16"/>
                      <a:pt x="26" y="16"/>
                      <a:pt x="26" y="16"/>
                    </a:cubicBezTo>
                    <a:cubicBezTo>
                      <a:pt x="25" y="16"/>
                      <a:pt x="25" y="17"/>
                      <a:pt x="25" y="17"/>
                    </a:cubicBezTo>
                    <a:cubicBezTo>
                      <a:pt x="25" y="17"/>
                      <a:pt x="25" y="18"/>
                      <a:pt x="25" y="19"/>
                    </a:cubicBezTo>
                    <a:cubicBezTo>
                      <a:pt x="26" y="21"/>
                      <a:pt x="26" y="21"/>
                      <a:pt x="26" y="22"/>
                    </a:cubicBezTo>
                    <a:cubicBezTo>
                      <a:pt x="27" y="22"/>
                      <a:pt x="27" y="22"/>
                      <a:pt x="28" y="23"/>
                    </a:cubicBezTo>
                    <a:cubicBezTo>
                      <a:pt x="28" y="23"/>
                      <a:pt x="28" y="24"/>
                      <a:pt x="28" y="24"/>
                    </a:cubicBezTo>
                    <a:cubicBezTo>
                      <a:pt x="28" y="24"/>
                      <a:pt x="28" y="26"/>
                      <a:pt x="28" y="26"/>
                    </a:cubicBezTo>
                    <a:cubicBezTo>
                      <a:pt x="28" y="26"/>
                      <a:pt x="27" y="27"/>
                      <a:pt x="27" y="27"/>
                    </a:cubicBezTo>
                    <a:cubicBezTo>
                      <a:pt x="27" y="27"/>
                      <a:pt x="28" y="28"/>
                      <a:pt x="28" y="28"/>
                    </a:cubicBezTo>
                    <a:cubicBezTo>
                      <a:pt x="28" y="28"/>
                      <a:pt x="29" y="29"/>
                      <a:pt x="29" y="29"/>
                    </a:cubicBezTo>
                    <a:cubicBezTo>
                      <a:pt x="28" y="30"/>
                      <a:pt x="28" y="30"/>
                      <a:pt x="27" y="29"/>
                    </a:cubicBezTo>
                    <a:cubicBezTo>
                      <a:pt x="27" y="29"/>
                      <a:pt x="26" y="29"/>
                      <a:pt x="26" y="28"/>
                    </a:cubicBezTo>
                    <a:cubicBezTo>
                      <a:pt x="27" y="27"/>
                      <a:pt x="27" y="26"/>
                      <a:pt x="27" y="26"/>
                    </a:cubicBezTo>
                    <a:cubicBezTo>
                      <a:pt x="26" y="26"/>
                      <a:pt x="25" y="25"/>
                      <a:pt x="25" y="25"/>
                    </a:cubicBezTo>
                    <a:cubicBezTo>
                      <a:pt x="25" y="25"/>
                      <a:pt x="27" y="27"/>
                      <a:pt x="25" y="23"/>
                    </a:cubicBezTo>
                    <a:cubicBezTo>
                      <a:pt x="23" y="20"/>
                      <a:pt x="23" y="20"/>
                      <a:pt x="23" y="20"/>
                    </a:cubicBezTo>
                    <a:cubicBezTo>
                      <a:pt x="23" y="19"/>
                      <a:pt x="23" y="19"/>
                      <a:pt x="23" y="19"/>
                    </a:cubicBezTo>
                    <a:cubicBezTo>
                      <a:pt x="23" y="19"/>
                      <a:pt x="22" y="18"/>
                      <a:pt x="22" y="18"/>
                    </a:cubicBezTo>
                    <a:cubicBezTo>
                      <a:pt x="22" y="18"/>
                      <a:pt x="21" y="17"/>
                      <a:pt x="21" y="17"/>
                    </a:cubicBezTo>
                    <a:cubicBezTo>
                      <a:pt x="21" y="17"/>
                      <a:pt x="20" y="18"/>
                      <a:pt x="20" y="18"/>
                    </a:cubicBezTo>
                    <a:cubicBezTo>
                      <a:pt x="20" y="18"/>
                      <a:pt x="20" y="18"/>
                      <a:pt x="19" y="19"/>
                    </a:cubicBezTo>
                    <a:cubicBezTo>
                      <a:pt x="19" y="19"/>
                      <a:pt x="19" y="20"/>
                      <a:pt x="18" y="21"/>
                    </a:cubicBezTo>
                    <a:cubicBezTo>
                      <a:pt x="18" y="21"/>
                      <a:pt x="18" y="22"/>
                      <a:pt x="18" y="22"/>
                    </a:cubicBezTo>
                    <a:cubicBezTo>
                      <a:pt x="18" y="22"/>
                      <a:pt x="19" y="23"/>
                      <a:pt x="19" y="23"/>
                    </a:cubicBezTo>
                    <a:cubicBezTo>
                      <a:pt x="19" y="24"/>
                      <a:pt x="20" y="25"/>
                      <a:pt x="20" y="25"/>
                    </a:cubicBezTo>
                    <a:cubicBezTo>
                      <a:pt x="19" y="25"/>
                      <a:pt x="19" y="24"/>
                      <a:pt x="19" y="24"/>
                    </a:cubicBezTo>
                    <a:cubicBezTo>
                      <a:pt x="18" y="24"/>
                      <a:pt x="18" y="24"/>
                      <a:pt x="18" y="24"/>
                    </a:cubicBezTo>
                    <a:cubicBezTo>
                      <a:pt x="17" y="24"/>
                      <a:pt x="17" y="24"/>
                      <a:pt x="17" y="24"/>
                    </a:cubicBezTo>
                    <a:cubicBezTo>
                      <a:pt x="17" y="25"/>
                      <a:pt x="17" y="25"/>
                      <a:pt x="17" y="25"/>
                    </a:cubicBezTo>
                    <a:cubicBezTo>
                      <a:pt x="17" y="25"/>
                      <a:pt x="17" y="27"/>
                      <a:pt x="18" y="27"/>
                    </a:cubicBezTo>
                    <a:cubicBezTo>
                      <a:pt x="18" y="27"/>
                      <a:pt x="18" y="27"/>
                      <a:pt x="18" y="27"/>
                    </a:cubicBezTo>
                    <a:cubicBezTo>
                      <a:pt x="18" y="27"/>
                      <a:pt x="18" y="28"/>
                      <a:pt x="18" y="28"/>
                    </a:cubicBezTo>
                    <a:cubicBezTo>
                      <a:pt x="18" y="28"/>
                      <a:pt x="19" y="29"/>
                      <a:pt x="19" y="29"/>
                    </a:cubicBezTo>
                    <a:cubicBezTo>
                      <a:pt x="19" y="29"/>
                      <a:pt x="19" y="29"/>
                      <a:pt x="19" y="29"/>
                    </a:cubicBezTo>
                    <a:cubicBezTo>
                      <a:pt x="19" y="29"/>
                      <a:pt x="19" y="30"/>
                      <a:pt x="19" y="30"/>
                    </a:cubicBezTo>
                    <a:cubicBezTo>
                      <a:pt x="18" y="30"/>
                      <a:pt x="19" y="30"/>
                      <a:pt x="18" y="29"/>
                    </a:cubicBezTo>
                    <a:cubicBezTo>
                      <a:pt x="17" y="29"/>
                      <a:pt x="17" y="29"/>
                      <a:pt x="17" y="28"/>
                    </a:cubicBezTo>
                    <a:cubicBezTo>
                      <a:pt x="17" y="27"/>
                      <a:pt x="16" y="27"/>
                      <a:pt x="16" y="27"/>
                    </a:cubicBezTo>
                    <a:cubicBezTo>
                      <a:pt x="16" y="27"/>
                      <a:pt x="17" y="27"/>
                      <a:pt x="16" y="25"/>
                    </a:cubicBezTo>
                    <a:cubicBezTo>
                      <a:pt x="15" y="24"/>
                      <a:pt x="15" y="23"/>
                      <a:pt x="15" y="23"/>
                    </a:cubicBezTo>
                    <a:cubicBezTo>
                      <a:pt x="15" y="23"/>
                      <a:pt x="14" y="22"/>
                      <a:pt x="14" y="23"/>
                    </a:cubicBezTo>
                    <a:cubicBezTo>
                      <a:pt x="13" y="23"/>
                      <a:pt x="13" y="23"/>
                      <a:pt x="12" y="23"/>
                    </a:cubicBezTo>
                    <a:cubicBezTo>
                      <a:pt x="12" y="24"/>
                      <a:pt x="11" y="24"/>
                      <a:pt x="11" y="24"/>
                    </a:cubicBezTo>
                    <a:cubicBezTo>
                      <a:pt x="11" y="24"/>
                      <a:pt x="9" y="24"/>
                      <a:pt x="9" y="24"/>
                    </a:cubicBezTo>
                    <a:cubicBezTo>
                      <a:pt x="9" y="24"/>
                      <a:pt x="9" y="24"/>
                      <a:pt x="8" y="25"/>
                    </a:cubicBezTo>
                    <a:cubicBezTo>
                      <a:pt x="6" y="26"/>
                      <a:pt x="6" y="26"/>
                      <a:pt x="7" y="26"/>
                    </a:cubicBezTo>
                    <a:cubicBezTo>
                      <a:pt x="8" y="27"/>
                      <a:pt x="9" y="27"/>
                      <a:pt x="9" y="27"/>
                    </a:cubicBezTo>
                    <a:cubicBezTo>
                      <a:pt x="10" y="27"/>
                      <a:pt x="10" y="27"/>
                      <a:pt x="11" y="28"/>
                    </a:cubicBezTo>
                    <a:cubicBezTo>
                      <a:pt x="11" y="28"/>
                      <a:pt x="13" y="29"/>
                      <a:pt x="13" y="29"/>
                    </a:cubicBezTo>
                    <a:cubicBezTo>
                      <a:pt x="15" y="32"/>
                      <a:pt x="15" y="32"/>
                      <a:pt x="15" y="32"/>
                    </a:cubicBezTo>
                    <a:cubicBezTo>
                      <a:pt x="15" y="32"/>
                      <a:pt x="15" y="32"/>
                      <a:pt x="15" y="33"/>
                    </a:cubicBezTo>
                    <a:cubicBezTo>
                      <a:pt x="15" y="33"/>
                      <a:pt x="15" y="33"/>
                      <a:pt x="15" y="33"/>
                    </a:cubicBezTo>
                    <a:cubicBezTo>
                      <a:pt x="15" y="33"/>
                      <a:pt x="15" y="34"/>
                      <a:pt x="15" y="34"/>
                    </a:cubicBezTo>
                    <a:cubicBezTo>
                      <a:pt x="15" y="35"/>
                      <a:pt x="15" y="35"/>
                      <a:pt x="16" y="36"/>
                    </a:cubicBezTo>
                    <a:cubicBezTo>
                      <a:pt x="17" y="36"/>
                      <a:pt x="17" y="36"/>
                      <a:pt x="18" y="36"/>
                    </a:cubicBezTo>
                    <a:cubicBezTo>
                      <a:pt x="19" y="36"/>
                      <a:pt x="18" y="36"/>
                      <a:pt x="19" y="36"/>
                    </a:cubicBezTo>
                    <a:cubicBezTo>
                      <a:pt x="20" y="35"/>
                      <a:pt x="20" y="35"/>
                      <a:pt x="20" y="35"/>
                    </a:cubicBezTo>
                    <a:cubicBezTo>
                      <a:pt x="20" y="35"/>
                      <a:pt x="21" y="35"/>
                      <a:pt x="22" y="35"/>
                    </a:cubicBezTo>
                    <a:cubicBezTo>
                      <a:pt x="23" y="36"/>
                      <a:pt x="22" y="36"/>
                      <a:pt x="23" y="36"/>
                    </a:cubicBezTo>
                    <a:cubicBezTo>
                      <a:pt x="23" y="36"/>
                      <a:pt x="25" y="35"/>
                      <a:pt x="25" y="35"/>
                    </a:cubicBezTo>
                    <a:cubicBezTo>
                      <a:pt x="25" y="35"/>
                      <a:pt x="25" y="35"/>
                      <a:pt x="26" y="35"/>
                    </a:cubicBezTo>
                    <a:cubicBezTo>
                      <a:pt x="26" y="36"/>
                      <a:pt x="26" y="36"/>
                      <a:pt x="26" y="37"/>
                    </a:cubicBezTo>
                    <a:cubicBezTo>
                      <a:pt x="27" y="37"/>
                      <a:pt x="28" y="37"/>
                      <a:pt x="28" y="37"/>
                    </a:cubicBezTo>
                    <a:cubicBezTo>
                      <a:pt x="29" y="37"/>
                      <a:pt x="29" y="37"/>
                      <a:pt x="29" y="37"/>
                    </a:cubicBezTo>
                    <a:cubicBezTo>
                      <a:pt x="29" y="37"/>
                      <a:pt x="30" y="37"/>
                      <a:pt x="30" y="36"/>
                    </a:cubicBezTo>
                    <a:cubicBezTo>
                      <a:pt x="30" y="36"/>
                      <a:pt x="31" y="35"/>
                      <a:pt x="31" y="35"/>
                    </a:cubicBezTo>
                    <a:cubicBezTo>
                      <a:pt x="31" y="35"/>
                      <a:pt x="30" y="36"/>
                      <a:pt x="31" y="36"/>
                    </a:cubicBezTo>
                    <a:cubicBezTo>
                      <a:pt x="32" y="36"/>
                      <a:pt x="32" y="36"/>
                      <a:pt x="32" y="36"/>
                    </a:cubicBezTo>
                    <a:cubicBezTo>
                      <a:pt x="33" y="37"/>
                      <a:pt x="34" y="36"/>
                      <a:pt x="34" y="36"/>
                    </a:cubicBezTo>
                    <a:cubicBezTo>
                      <a:pt x="35" y="36"/>
                      <a:pt x="35" y="36"/>
                      <a:pt x="35" y="36"/>
                    </a:cubicBezTo>
                    <a:cubicBezTo>
                      <a:pt x="35" y="36"/>
                      <a:pt x="35" y="37"/>
                      <a:pt x="35" y="37"/>
                    </a:cubicBezTo>
                    <a:cubicBezTo>
                      <a:pt x="35" y="37"/>
                      <a:pt x="34" y="37"/>
                      <a:pt x="35" y="37"/>
                    </a:cubicBezTo>
                    <a:cubicBezTo>
                      <a:pt x="36" y="37"/>
                      <a:pt x="37" y="36"/>
                      <a:pt x="37" y="36"/>
                    </a:cubicBezTo>
                    <a:cubicBezTo>
                      <a:pt x="37" y="36"/>
                      <a:pt x="36" y="37"/>
                      <a:pt x="36" y="37"/>
                    </a:cubicBezTo>
                    <a:cubicBezTo>
                      <a:pt x="36" y="38"/>
                      <a:pt x="36" y="38"/>
                      <a:pt x="36" y="38"/>
                    </a:cubicBezTo>
                    <a:cubicBezTo>
                      <a:pt x="36" y="38"/>
                      <a:pt x="36" y="39"/>
                      <a:pt x="36" y="40"/>
                    </a:cubicBezTo>
                    <a:cubicBezTo>
                      <a:pt x="37" y="40"/>
                      <a:pt x="38" y="40"/>
                      <a:pt x="38" y="40"/>
                    </a:cubicBezTo>
                    <a:cubicBezTo>
                      <a:pt x="38" y="40"/>
                      <a:pt x="39" y="40"/>
                      <a:pt x="40" y="40"/>
                    </a:cubicBezTo>
                    <a:cubicBezTo>
                      <a:pt x="40" y="40"/>
                      <a:pt x="40" y="40"/>
                      <a:pt x="40" y="40"/>
                    </a:cubicBezTo>
                    <a:cubicBezTo>
                      <a:pt x="40" y="41"/>
                      <a:pt x="41" y="40"/>
                      <a:pt x="41" y="40"/>
                    </a:cubicBezTo>
                    <a:cubicBezTo>
                      <a:pt x="41" y="40"/>
                      <a:pt x="42" y="40"/>
                      <a:pt x="42" y="40"/>
                    </a:cubicBezTo>
                    <a:cubicBezTo>
                      <a:pt x="42" y="41"/>
                      <a:pt x="42" y="41"/>
                      <a:pt x="42" y="41"/>
                    </a:cubicBezTo>
                    <a:cubicBezTo>
                      <a:pt x="41" y="42"/>
                      <a:pt x="41" y="42"/>
                      <a:pt x="41" y="42"/>
                    </a:cubicBezTo>
                    <a:cubicBezTo>
                      <a:pt x="41" y="42"/>
                      <a:pt x="43" y="43"/>
                      <a:pt x="43" y="43"/>
                    </a:cubicBezTo>
                    <a:cubicBezTo>
                      <a:pt x="43" y="43"/>
                      <a:pt x="43" y="42"/>
                      <a:pt x="44" y="42"/>
                    </a:cubicBezTo>
                    <a:cubicBezTo>
                      <a:pt x="44" y="43"/>
                      <a:pt x="44" y="43"/>
                      <a:pt x="44" y="43"/>
                    </a:cubicBezTo>
                    <a:cubicBezTo>
                      <a:pt x="43" y="44"/>
                      <a:pt x="43" y="42"/>
                      <a:pt x="43" y="44"/>
                    </a:cubicBezTo>
                    <a:cubicBezTo>
                      <a:pt x="42" y="45"/>
                      <a:pt x="43" y="46"/>
                      <a:pt x="43" y="46"/>
                    </a:cubicBezTo>
                    <a:cubicBezTo>
                      <a:pt x="44" y="47"/>
                      <a:pt x="44" y="47"/>
                      <a:pt x="44" y="47"/>
                    </a:cubicBezTo>
                    <a:cubicBezTo>
                      <a:pt x="44" y="47"/>
                      <a:pt x="45" y="47"/>
                      <a:pt x="45" y="47"/>
                    </a:cubicBezTo>
                    <a:cubicBezTo>
                      <a:pt x="45" y="47"/>
                      <a:pt x="45" y="47"/>
                      <a:pt x="46" y="47"/>
                    </a:cubicBezTo>
                    <a:cubicBezTo>
                      <a:pt x="46" y="47"/>
                      <a:pt x="46" y="47"/>
                      <a:pt x="47" y="47"/>
                    </a:cubicBezTo>
                    <a:cubicBezTo>
                      <a:pt x="47" y="47"/>
                      <a:pt x="48" y="47"/>
                      <a:pt x="48" y="47"/>
                    </a:cubicBezTo>
                    <a:cubicBezTo>
                      <a:pt x="48" y="48"/>
                      <a:pt x="48" y="48"/>
                      <a:pt x="48" y="48"/>
                    </a:cubicBezTo>
                    <a:cubicBezTo>
                      <a:pt x="48" y="48"/>
                      <a:pt x="48" y="49"/>
                      <a:pt x="48" y="49"/>
                    </a:cubicBezTo>
                    <a:cubicBezTo>
                      <a:pt x="49" y="49"/>
                      <a:pt x="50" y="50"/>
                      <a:pt x="50" y="50"/>
                    </a:cubicBezTo>
                    <a:cubicBezTo>
                      <a:pt x="50" y="50"/>
                      <a:pt x="49" y="50"/>
                      <a:pt x="50" y="50"/>
                    </a:cubicBezTo>
                    <a:cubicBezTo>
                      <a:pt x="50" y="51"/>
                      <a:pt x="52" y="52"/>
                      <a:pt x="52" y="52"/>
                    </a:cubicBezTo>
                    <a:cubicBezTo>
                      <a:pt x="52" y="52"/>
                      <a:pt x="50" y="52"/>
                      <a:pt x="49" y="51"/>
                    </a:cubicBezTo>
                    <a:cubicBezTo>
                      <a:pt x="49" y="51"/>
                      <a:pt x="47" y="51"/>
                      <a:pt x="47" y="51"/>
                    </a:cubicBezTo>
                    <a:cubicBezTo>
                      <a:pt x="46" y="51"/>
                      <a:pt x="45" y="52"/>
                      <a:pt x="45" y="52"/>
                    </a:cubicBezTo>
                    <a:cubicBezTo>
                      <a:pt x="42" y="52"/>
                      <a:pt x="42" y="52"/>
                      <a:pt x="42" y="52"/>
                    </a:cubicBezTo>
                    <a:cubicBezTo>
                      <a:pt x="42" y="52"/>
                      <a:pt x="40" y="53"/>
                      <a:pt x="40" y="53"/>
                    </a:cubicBezTo>
                    <a:cubicBezTo>
                      <a:pt x="40" y="53"/>
                      <a:pt x="39" y="53"/>
                      <a:pt x="38" y="53"/>
                    </a:cubicBezTo>
                    <a:cubicBezTo>
                      <a:pt x="38" y="53"/>
                      <a:pt x="37" y="54"/>
                      <a:pt x="37" y="54"/>
                    </a:cubicBezTo>
                    <a:cubicBezTo>
                      <a:pt x="36" y="54"/>
                      <a:pt x="35" y="54"/>
                      <a:pt x="35" y="54"/>
                    </a:cubicBezTo>
                    <a:cubicBezTo>
                      <a:pt x="34" y="54"/>
                      <a:pt x="33" y="54"/>
                      <a:pt x="33" y="54"/>
                    </a:cubicBezTo>
                    <a:cubicBezTo>
                      <a:pt x="31" y="54"/>
                      <a:pt x="31" y="54"/>
                      <a:pt x="31" y="54"/>
                    </a:cubicBezTo>
                    <a:cubicBezTo>
                      <a:pt x="32" y="55"/>
                      <a:pt x="32" y="55"/>
                      <a:pt x="32" y="55"/>
                    </a:cubicBezTo>
                    <a:cubicBezTo>
                      <a:pt x="33" y="56"/>
                      <a:pt x="33" y="56"/>
                      <a:pt x="33" y="56"/>
                    </a:cubicBezTo>
                    <a:cubicBezTo>
                      <a:pt x="33" y="56"/>
                      <a:pt x="34" y="56"/>
                      <a:pt x="34" y="56"/>
                    </a:cubicBezTo>
                    <a:cubicBezTo>
                      <a:pt x="34" y="56"/>
                      <a:pt x="35" y="57"/>
                      <a:pt x="35" y="57"/>
                    </a:cubicBezTo>
                    <a:cubicBezTo>
                      <a:pt x="35" y="57"/>
                      <a:pt x="36" y="58"/>
                      <a:pt x="36" y="58"/>
                    </a:cubicBezTo>
                    <a:cubicBezTo>
                      <a:pt x="36" y="58"/>
                      <a:pt x="38" y="59"/>
                      <a:pt x="38" y="59"/>
                    </a:cubicBezTo>
                    <a:lnTo>
                      <a:pt x="39" y="60"/>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5" name="Freeform 69"/>
              <p:cNvSpPr>
                <a:spLocks/>
              </p:cNvSpPr>
              <p:nvPr/>
            </p:nvSpPr>
            <p:spPr bwMode="auto">
              <a:xfrm>
                <a:off x="3653" y="2241"/>
                <a:ext cx="249" cy="245"/>
              </a:xfrm>
              <a:custGeom>
                <a:avLst/>
                <a:gdLst>
                  <a:gd name="T0" fmla="*/ 88 w 124"/>
                  <a:gd name="T1" fmla="*/ 117 h 122"/>
                  <a:gd name="T2" fmla="*/ 86 w 124"/>
                  <a:gd name="T3" fmla="*/ 110 h 122"/>
                  <a:gd name="T4" fmla="*/ 90 w 124"/>
                  <a:gd name="T5" fmla="*/ 103 h 122"/>
                  <a:gd name="T6" fmla="*/ 94 w 124"/>
                  <a:gd name="T7" fmla="*/ 94 h 122"/>
                  <a:gd name="T8" fmla="*/ 92 w 124"/>
                  <a:gd name="T9" fmla="*/ 84 h 122"/>
                  <a:gd name="T10" fmla="*/ 92 w 124"/>
                  <a:gd name="T11" fmla="*/ 71 h 122"/>
                  <a:gd name="T12" fmla="*/ 99 w 124"/>
                  <a:gd name="T13" fmla="*/ 74 h 122"/>
                  <a:gd name="T14" fmla="*/ 103 w 124"/>
                  <a:gd name="T15" fmla="*/ 72 h 122"/>
                  <a:gd name="T16" fmla="*/ 109 w 124"/>
                  <a:gd name="T17" fmla="*/ 73 h 122"/>
                  <a:gd name="T18" fmla="*/ 114 w 124"/>
                  <a:gd name="T19" fmla="*/ 69 h 122"/>
                  <a:gd name="T20" fmla="*/ 124 w 124"/>
                  <a:gd name="T21" fmla="*/ 67 h 122"/>
                  <a:gd name="T22" fmla="*/ 115 w 124"/>
                  <a:gd name="T23" fmla="*/ 62 h 122"/>
                  <a:gd name="T24" fmla="*/ 113 w 124"/>
                  <a:gd name="T25" fmla="*/ 51 h 122"/>
                  <a:gd name="T26" fmla="*/ 105 w 124"/>
                  <a:gd name="T27" fmla="*/ 50 h 122"/>
                  <a:gd name="T28" fmla="*/ 100 w 124"/>
                  <a:gd name="T29" fmla="*/ 44 h 122"/>
                  <a:gd name="T30" fmla="*/ 98 w 124"/>
                  <a:gd name="T31" fmla="*/ 39 h 122"/>
                  <a:gd name="T32" fmla="*/ 93 w 124"/>
                  <a:gd name="T33" fmla="*/ 36 h 122"/>
                  <a:gd name="T34" fmla="*/ 86 w 124"/>
                  <a:gd name="T35" fmla="*/ 31 h 122"/>
                  <a:gd name="T36" fmla="*/ 83 w 124"/>
                  <a:gd name="T37" fmla="*/ 26 h 122"/>
                  <a:gd name="T38" fmla="*/ 80 w 124"/>
                  <a:gd name="T39" fmla="*/ 17 h 122"/>
                  <a:gd name="T40" fmla="*/ 75 w 124"/>
                  <a:gd name="T41" fmla="*/ 10 h 122"/>
                  <a:gd name="T42" fmla="*/ 67 w 124"/>
                  <a:gd name="T43" fmla="*/ 10 h 122"/>
                  <a:gd name="T44" fmla="*/ 56 w 124"/>
                  <a:gd name="T45" fmla="*/ 9 h 122"/>
                  <a:gd name="T46" fmla="*/ 53 w 124"/>
                  <a:gd name="T47" fmla="*/ 8 h 122"/>
                  <a:gd name="T48" fmla="*/ 52 w 124"/>
                  <a:gd name="T49" fmla="*/ 7 h 122"/>
                  <a:gd name="T50" fmla="*/ 47 w 124"/>
                  <a:gd name="T51" fmla="*/ 8 h 122"/>
                  <a:gd name="T52" fmla="*/ 43 w 124"/>
                  <a:gd name="T53" fmla="*/ 6 h 122"/>
                  <a:gd name="T54" fmla="*/ 35 w 124"/>
                  <a:gd name="T55" fmla="*/ 3 h 122"/>
                  <a:gd name="T56" fmla="*/ 27 w 124"/>
                  <a:gd name="T57" fmla="*/ 2 h 122"/>
                  <a:gd name="T58" fmla="*/ 23 w 124"/>
                  <a:gd name="T59" fmla="*/ 6 h 122"/>
                  <a:gd name="T60" fmla="*/ 19 w 124"/>
                  <a:gd name="T61" fmla="*/ 9 h 122"/>
                  <a:gd name="T62" fmla="*/ 13 w 124"/>
                  <a:gd name="T63" fmla="*/ 10 h 122"/>
                  <a:gd name="T64" fmla="*/ 7 w 124"/>
                  <a:gd name="T65" fmla="*/ 12 h 122"/>
                  <a:gd name="T66" fmla="*/ 6 w 124"/>
                  <a:gd name="T67" fmla="*/ 15 h 122"/>
                  <a:gd name="T68" fmla="*/ 0 w 124"/>
                  <a:gd name="T69" fmla="*/ 18 h 122"/>
                  <a:gd name="T70" fmla="*/ 8 w 124"/>
                  <a:gd name="T71" fmla="*/ 18 h 122"/>
                  <a:gd name="T72" fmla="*/ 13 w 124"/>
                  <a:gd name="T73" fmla="*/ 20 h 122"/>
                  <a:gd name="T74" fmla="*/ 16 w 124"/>
                  <a:gd name="T75" fmla="*/ 22 h 122"/>
                  <a:gd name="T76" fmla="*/ 21 w 124"/>
                  <a:gd name="T77" fmla="*/ 27 h 122"/>
                  <a:gd name="T78" fmla="*/ 23 w 124"/>
                  <a:gd name="T79" fmla="*/ 30 h 122"/>
                  <a:gd name="T80" fmla="*/ 26 w 124"/>
                  <a:gd name="T81" fmla="*/ 34 h 122"/>
                  <a:gd name="T82" fmla="*/ 30 w 124"/>
                  <a:gd name="T83" fmla="*/ 40 h 122"/>
                  <a:gd name="T84" fmla="*/ 35 w 124"/>
                  <a:gd name="T85" fmla="*/ 44 h 122"/>
                  <a:gd name="T86" fmla="*/ 40 w 124"/>
                  <a:gd name="T87" fmla="*/ 49 h 122"/>
                  <a:gd name="T88" fmla="*/ 50 w 124"/>
                  <a:gd name="T89" fmla="*/ 57 h 122"/>
                  <a:gd name="T90" fmla="*/ 61 w 124"/>
                  <a:gd name="T91" fmla="*/ 66 h 122"/>
                  <a:gd name="T92" fmla="*/ 67 w 124"/>
                  <a:gd name="T93" fmla="*/ 76 h 122"/>
                  <a:gd name="T94" fmla="*/ 69 w 124"/>
                  <a:gd name="T95" fmla="*/ 84 h 122"/>
                  <a:gd name="T96" fmla="*/ 68 w 124"/>
                  <a:gd name="T97" fmla="*/ 90 h 122"/>
                  <a:gd name="T98" fmla="*/ 69 w 124"/>
                  <a:gd name="T99" fmla="*/ 98 h 122"/>
                  <a:gd name="T100" fmla="*/ 73 w 124"/>
                  <a:gd name="T101" fmla="*/ 109 h 122"/>
                  <a:gd name="T102" fmla="*/ 76 w 124"/>
                  <a:gd name="T103" fmla="*/ 116 h 122"/>
                  <a:gd name="T104" fmla="*/ 77 w 124"/>
                  <a:gd name="T105" fmla="*/ 1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22">
                    <a:moveTo>
                      <a:pt x="79" y="122"/>
                    </a:moveTo>
                    <a:cubicBezTo>
                      <a:pt x="81" y="119"/>
                      <a:pt x="81" y="119"/>
                      <a:pt x="81" y="119"/>
                    </a:cubicBezTo>
                    <a:cubicBezTo>
                      <a:pt x="81" y="119"/>
                      <a:pt x="83" y="118"/>
                      <a:pt x="83" y="118"/>
                    </a:cubicBezTo>
                    <a:cubicBezTo>
                      <a:pt x="84" y="118"/>
                      <a:pt x="85" y="118"/>
                      <a:pt x="86" y="118"/>
                    </a:cubicBezTo>
                    <a:cubicBezTo>
                      <a:pt x="87" y="118"/>
                      <a:pt x="88" y="117"/>
                      <a:pt x="88" y="117"/>
                    </a:cubicBezTo>
                    <a:cubicBezTo>
                      <a:pt x="88" y="117"/>
                      <a:pt x="88" y="117"/>
                      <a:pt x="88" y="117"/>
                    </a:cubicBezTo>
                    <a:cubicBezTo>
                      <a:pt x="87" y="115"/>
                      <a:pt x="87" y="115"/>
                      <a:pt x="87" y="115"/>
                    </a:cubicBezTo>
                    <a:cubicBezTo>
                      <a:pt x="88" y="113"/>
                      <a:pt x="88" y="113"/>
                      <a:pt x="88" y="113"/>
                    </a:cubicBezTo>
                    <a:cubicBezTo>
                      <a:pt x="85" y="112"/>
                      <a:pt x="85" y="112"/>
                      <a:pt x="85" y="112"/>
                    </a:cubicBezTo>
                    <a:cubicBezTo>
                      <a:pt x="86" y="110"/>
                      <a:pt x="86" y="110"/>
                      <a:pt x="86" y="110"/>
                    </a:cubicBezTo>
                    <a:cubicBezTo>
                      <a:pt x="86" y="110"/>
                      <a:pt x="85" y="109"/>
                      <a:pt x="86" y="109"/>
                    </a:cubicBezTo>
                    <a:cubicBezTo>
                      <a:pt x="87" y="109"/>
                      <a:pt x="87" y="106"/>
                      <a:pt x="87" y="106"/>
                    </a:cubicBezTo>
                    <a:cubicBezTo>
                      <a:pt x="88" y="105"/>
                      <a:pt x="88" y="105"/>
                      <a:pt x="88" y="105"/>
                    </a:cubicBezTo>
                    <a:cubicBezTo>
                      <a:pt x="89" y="105"/>
                      <a:pt x="89" y="105"/>
                      <a:pt x="89" y="105"/>
                    </a:cubicBezTo>
                    <a:cubicBezTo>
                      <a:pt x="89" y="105"/>
                      <a:pt x="89" y="103"/>
                      <a:pt x="90" y="103"/>
                    </a:cubicBezTo>
                    <a:cubicBezTo>
                      <a:pt x="90" y="103"/>
                      <a:pt x="91" y="102"/>
                      <a:pt x="91" y="102"/>
                    </a:cubicBezTo>
                    <a:cubicBezTo>
                      <a:pt x="90" y="99"/>
                      <a:pt x="90" y="99"/>
                      <a:pt x="90" y="99"/>
                    </a:cubicBezTo>
                    <a:cubicBezTo>
                      <a:pt x="90" y="99"/>
                      <a:pt x="89" y="97"/>
                      <a:pt x="89" y="97"/>
                    </a:cubicBezTo>
                    <a:cubicBezTo>
                      <a:pt x="90" y="97"/>
                      <a:pt x="91" y="96"/>
                      <a:pt x="91" y="96"/>
                    </a:cubicBezTo>
                    <a:cubicBezTo>
                      <a:pt x="91" y="96"/>
                      <a:pt x="93" y="94"/>
                      <a:pt x="94" y="94"/>
                    </a:cubicBezTo>
                    <a:cubicBezTo>
                      <a:pt x="94" y="93"/>
                      <a:pt x="95" y="92"/>
                      <a:pt x="95" y="91"/>
                    </a:cubicBezTo>
                    <a:cubicBezTo>
                      <a:pt x="95" y="91"/>
                      <a:pt x="94" y="89"/>
                      <a:pt x="94" y="89"/>
                    </a:cubicBezTo>
                    <a:cubicBezTo>
                      <a:pt x="94" y="87"/>
                      <a:pt x="94" y="87"/>
                      <a:pt x="94" y="87"/>
                    </a:cubicBezTo>
                    <a:cubicBezTo>
                      <a:pt x="94" y="87"/>
                      <a:pt x="95" y="85"/>
                      <a:pt x="95" y="85"/>
                    </a:cubicBezTo>
                    <a:cubicBezTo>
                      <a:pt x="94" y="84"/>
                      <a:pt x="92" y="84"/>
                      <a:pt x="92" y="84"/>
                    </a:cubicBezTo>
                    <a:cubicBezTo>
                      <a:pt x="91" y="82"/>
                      <a:pt x="91" y="82"/>
                      <a:pt x="91" y="82"/>
                    </a:cubicBezTo>
                    <a:cubicBezTo>
                      <a:pt x="91" y="80"/>
                      <a:pt x="91" y="80"/>
                      <a:pt x="91" y="80"/>
                    </a:cubicBezTo>
                    <a:cubicBezTo>
                      <a:pt x="89" y="78"/>
                      <a:pt x="89" y="78"/>
                      <a:pt x="89" y="78"/>
                    </a:cubicBezTo>
                    <a:cubicBezTo>
                      <a:pt x="89" y="78"/>
                      <a:pt x="89" y="76"/>
                      <a:pt x="89" y="75"/>
                    </a:cubicBezTo>
                    <a:cubicBezTo>
                      <a:pt x="90" y="75"/>
                      <a:pt x="91" y="72"/>
                      <a:pt x="92" y="71"/>
                    </a:cubicBezTo>
                    <a:cubicBezTo>
                      <a:pt x="92" y="71"/>
                      <a:pt x="96" y="68"/>
                      <a:pt x="96" y="68"/>
                    </a:cubicBezTo>
                    <a:cubicBezTo>
                      <a:pt x="97" y="72"/>
                      <a:pt x="97" y="72"/>
                      <a:pt x="97" y="72"/>
                    </a:cubicBezTo>
                    <a:cubicBezTo>
                      <a:pt x="97" y="75"/>
                      <a:pt x="97" y="75"/>
                      <a:pt x="97" y="75"/>
                    </a:cubicBezTo>
                    <a:cubicBezTo>
                      <a:pt x="97" y="75"/>
                      <a:pt x="97" y="77"/>
                      <a:pt x="97" y="77"/>
                    </a:cubicBezTo>
                    <a:cubicBezTo>
                      <a:pt x="98" y="76"/>
                      <a:pt x="99" y="74"/>
                      <a:pt x="99" y="74"/>
                    </a:cubicBezTo>
                    <a:cubicBezTo>
                      <a:pt x="100" y="74"/>
                      <a:pt x="100" y="74"/>
                      <a:pt x="100" y="74"/>
                    </a:cubicBezTo>
                    <a:cubicBezTo>
                      <a:pt x="100" y="74"/>
                      <a:pt x="98" y="71"/>
                      <a:pt x="99" y="71"/>
                    </a:cubicBezTo>
                    <a:cubicBezTo>
                      <a:pt x="99" y="71"/>
                      <a:pt x="99" y="70"/>
                      <a:pt x="100" y="71"/>
                    </a:cubicBezTo>
                    <a:cubicBezTo>
                      <a:pt x="100" y="72"/>
                      <a:pt x="100" y="73"/>
                      <a:pt x="101" y="73"/>
                    </a:cubicBezTo>
                    <a:cubicBezTo>
                      <a:pt x="102" y="73"/>
                      <a:pt x="103" y="73"/>
                      <a:pt x="103" y="72"/>
                    </a:cubicBezTo>
                    <a:cubicBezTo>
                      <a:pt x="104" y="71"/>
                      <a:pt x="103" y="71"/>
                      <a:pt x="103" y="71"/>
                    </a:cubicBezTo>
                    <a:cubicBezTo>
                      <a:pt x="104" y="70"/>
                      <a:pt x="104" y="70"/>
                      <a:pt x="104" y="70"/>
                    </a:cubicBezTo>
                    <a:cubicBezTo>
                      <a:pt x="104" y="70"/>
                      <a:pt x="104" y="72"/>
                      <a:pt x="105" y="72"/>
                    </a:cubicBezTo>
                    <a:cubicBezTo>
                      <a:pt x="106" y="72"/>
                      <a:pt x="108" y="72"/>
                      <a:pt x="108" y="72"/>
                    </a:cubicBezTo>
                    <a:cubicBezTo>
                      <a:pt x="109" y="73"/>
                      <a:pt x="109" y="73"/>
                      <a:pt x="109" y="73"/>
                    </a:cubicBezTo>
                    <a:cubicBezTo>
                      <a:pt x="109" y="73"/>
                      <a:pt x="110" y="72"/>
                      <a:pt x="110" y="72"/>
                    </a:cubicBezTo>
                    <a:cubicBezTo>
                      <a:pt x="110" y="71"/>
                      <a:pt x="110" y="70"/>
                      <a:pt x="110" y="70"/>
                    </a:cubicBezTo>
                    <a:cubicBezTo>
                      <a:pt x="112" y="70"/>
                      <a:pt x="112" y="70"/>
                      <a:pt x="112" y="70"/>
                    </a:cubicBezTo>
                    <a:cubicBezTo>
                      <a:pt x="112" y="67"/>
                      <a:pt x="112" y="67"/>
                      <a:pt x="112" y="67"/>
                    </a:cubicBezTo>
                    <a:cubicBezTo>
                      <a:pt x="114" y="69"/>
                      <a:pt x="114" y="69"/>
                      <a:pt x="114" y="69"/>
                    </a:cubicBezTo>
                    <a:cubicBezTo>
                      <a:pt x="115" y="71"/>
                      <a:pt x="115" y="71"/>
                      <a:pt x="115" y="71"/>
                    </a:cubicBezTo>
                    <a:cubicBezTo>
                      <a:pt x="117" y="71"/>
                      <a:pt x="117" y="71"/>
                      <a:pt x="117" y="71"/>
                    </a:cubicBezTo>
                    <a:cubicBezTo>
                      <a:pt x="118" y="68"/>
                      <a:pt x="118" y="68"/>
                      <a:pt x="118" y="68"/>
                    </a:cubicBezTo>
                    <a:cubicBezTo>
                      <a:pt x="118" y="68"/>
                      <a:pt x="120" y="68"/>
                      <a:pt x="121" y="68"/>
                    </a:cubicBezTo>
                    <a:cubicBezTo>
                      <a:pt x="122" y="68"/>
                      <a:pt x="124" y="67"/>
                      <a:pt x="124" y="67"/>
                    </a:cubicBezTo>
                    <a:cubicBezTo>
                      <a:pt x="124" y="66"/>
                      <a:pt x="123" y="66"/>
                      <a:pt x="122" y="66"/>
                    </a:cubicBezTo>
                    <a:cubicBezTo>
                      <a:pt x="121" y="66"/>
                      <a:pt x="120" y="67"/>
                      <a:pt x="119" y="66"/>
                    </a:cubicBezTo>
                    <a:cubicBezTo>
                      <a:pt x="119" y="66"/>
                      <a:pt x="117" y="64"/>
                      <a:pt x="117" y="64"/>
                    </a:cubicBezTo>
                    <a:cubicBezTo>
                      <a:pt x="115" y="64"/>
                      <a:pt x="115" y="64"/>
                      <a:pt x="115" y="64"/>
                    </a:cubicBezTo>
                    <a:cubicBezTo>
                      <a:pt x="115" y="64"/>
                      <a:pt x="114" y="63"/>
                      <a:pt x="115" y="62"/>
                    </a:cubicBezTo>
                    <a:cubicBezTo>
                      <a:pt x="116" y="62"/>
                      <a:pt x="116" y="61"/>
                      <a:pt x="116" y="61"/>
                    </a:cubicBezTo>
                    <a:cubicBezTo>
                      <a:pt x="116" y="61"/>
                      <a:pt x="116" y="60"/>
                      <a:pt x="116" y="59"/>
                    </a:cubicBezTo>
                    <a:cubicBezTo>
                      <a:pt x="115" y="59"/>
                      <a:pt x="115" y="57"/>
                      <a:pt x="115" y="56"/>
                    </a:cubicBezTo>
                    <a:cubicBezTo>
                      <a:pt x="115" y="56"/>
                      <a:pt x="113" y="52"/>
                      <a:pt x="113" y="52"/>
                    </a:cubicBezTo>
                    <a:cubicBezTo>
                      <a:pt x="113" y="51"/>
                      <a:pt x="113" y="51"/>
                      <a:pt x="113" y="51"/>
                    </a:cubicBezTo>
                    <a:cubicBezTo>
                      <a:pt x="112" y="52"/>
                      <a:pt x="112" y="52"/>
                      <a:pt x="112" y="52"/>
                    </a:cubicBezTo>
                    <a:cubicBezTo>
                      <a:pt x="110" y="50"/>
                      <a:pt x="110" y="50"/>
                      <a:pt x="110" y="50"/>
                    </a:cubicBezTo>
                    <a:cubicBezTo>
                      <a:pt x="110" y="50"/>
                      <a:pt x="109" y="51"/>
                      <a:pt x="108" y="51"/>
                    </a:cubicBezTo>
                    <a:cubicBezTo>
                      <a:pt x="107" y="51"/>
                      <a:pt x="107" y="50"/>
                      <a:pt x="107" y="50"/>
                    </a:cubicBezTo>
                    <a:cubicBezTo>
                      <a:pt x="105" y="50"/>
                      <a:pt x="105" y="50"/>
                      <a:pt x="105" y="50"/>
                    </a:cubicBezTo>
                    <a:cubicBezTo>
                      <a:pt x="105" y="50"/>
                      <a:pt x="105" y="50"/>
                      <a:pt x="104" y="50"/>
                    </a:cubicBezTo>
                    <a:cubicBezTo>
                      <a:pt x="102" y="50"/>
                      <a:pt x="101" y="50"/>
                      <a:pt x="101" y="49"/>
                    </a:cubicBezTo>
                    <a:cubicBezTo>
                      <a:pt x="100" y="49"/>
                      <a:pt x="100" y="48"/>
                      <a:pt x="101" y="47"/>
                    </a:cubicBezTo>
                    <a:cubicBezTo>
                      <a:pt x="101" y="47"/>
                      <a:pt x="101" y="46"/>
                      <a:pt x="101" y="46"/>
                    </a:cubicBezTo>
                    <a:cubicBezTo>
                      <a:pt x="101" y="46"/>
                      <a:pt x="101" y="44"/>
                      <a:pt x="100" y="44"/>
                    </a:cubicBezTo>
                    <a:cubicBezTo>
                      <a:pt x="100" y="44"/>
                      <a:pt x="98" y="44"/>
                      <a:pt x="98" y="44"/>
                    </a:cubicBezTo>
                    <a:cubicBezTo>
                      <a:pt x="96" y="43"/>
                      <a:pt x="96" y="43"/>
                      <a:pt x="96" y="43"/>
                    </a:cubicBezTo>
                    <a:cubicBezTo>
                      <a:pt x="99" y="42"/>
                      <a:pt x="99" y="42"/>
                      <a:pt x="99" y="42"/>
                    </a:cubicBezTo>
                    <a:cubicBezTo>
                      <a:pt x="98" y="41"/>
                      <a:pt x="98" y="41"/>
                      <a:pt x="98" y="41"/>
                    </a:cubicBezTo>
                    <a:cubicBezTo>
                      <a:pt x="98" y="41"/>
                      <a:pt x="98" y="39"/>
                      <a:pt x="98" y="39"/>
                    </a:cubicBezTo>
                    <a:cubicBezTo>
                      <a:pt x="98" y="38"/>
                      <a:pt x="97" y="37"/>
                      <a:pt x="97" y="37"/>
                    </a:cubicBezTo>
                    <a:cubicBezTo>
                      <a:pt x="97" y="34"/>
                      <a:pt x="97" y="34"/>
                      <a:pt x="97" y="34"/>
                    </a:cubicBezTo>
                    <a:cubicBezTo>
                      <a:pt x="96" y="34"/>
                      <a:pt x="96" y="34"/>
                      <a:pt x="96" y="34"/>
                    </a:cubicBezTo>
                    <a:cubicBezTo>
                      <a:pt x="94" y="33"/>
                      <a:pt x="94" y="33"/>
                      <a:pt x="94" y="33"/>
                    </a:cubicBezTo>
                    <a:cubicBezTo>
                      <a:pt x="93" y="36"/>
                      <a:pt x="93" y="36"/>
                      <a:pt x="93" y="36"/>
                    </a:cubicBezTo>
                    <a:cubicBezTo>
                      <a:pt x="91" y="36"/>
                      <a:pt x="91" y="36"/>
                      <a:pt x="91" y="36"/>
                    </a:cubicBezTo>
                    <a:cubicBezTo>
                      <a:pt x="90" y="34"/>
                      <a:pt x="90" y="34"/>
                      <a:pt x="90" y="34"/>
                    </a:cubicBezTo>
                    <a:cubicBezTo>
                      <a:pt x="89" y="33"/>
                      <a:pt x="89" y="33"/>
                      <a:pt x="89" y="33"/>
                    </a:cubicBezTo>
                    <a:cubicBezTo>
                      <a:pt x="88" y="33"/>
                      <a:pt x="88" y="33"/>
                      <a:pt x="88" y="33"/>
                    </a:cubicBezTo>
                    <a:cubicBezTo>
                      <a:pt x="86" y="31"/>
                      <a:pt x="86" y="31"/>
                      <a:pt x="86" y="31"/>
                    </a:cubicBezTo>
                    <a:cubicBezTo>
                      <a:pt x="85" y="31"/>
                      <a:pt x="85" y="31"/>
                      <a:pt x="85" y="31"/>
                    </a:cubicBezTo>
                    <a:cubicBezTo>
                      <a:pt x="85" y="31"/>
                      <a:pt x="84" y="34"/>
                      <a:pt x="84" y="32"/>
                    </a:cubicBezTo>
                    <a:cubicBezTo>
                      <a:pt x="83" y="31"/>
                      <a:pt x="82" y="29"/>
                      <a:pt x="82" y="29"/>
                    </a:cubicBezTo>
                    <a:cubicBezTo>
                      <a:pt x="82" y="28"/>
                      <a:pt x="82" y="28"/>
                      <a:pt x="82" y="28"/>
                    </a:cubicBezTo>
                    <a:cubicBezTo>
                      <a:pt x="83" y="26"/>
                      <a:pt x="83" y="26"/>
                      <a:pt x="83" y="26"/>
                    </a:cubicBezTo>
                    <a:cubicBezTo>
                      <a:pt x="82" y="24"/>
                      <a:pt x="82" y="24"/>
                      <a:pt x="82" y="24"/>
                    </a:cubicBezTo>
                    <a:cubicBezTo>
                      <a:pt x="82" y="24"/>
                      <a:pt x="82" y="22"/>
                      <a:pt x="82" y="22"/>
                    </a:cubicBezTo>
                    <a:cubicBezTo>
                      <a:pt x="82" y="22"/>
                      <a:pt x="81" y="20"/>
                      <a:pt x="81" y="20"/>
                    </a:cubicBezTo>
                    <a:cubicBezTo>
                      <a:pt x="82" y="18"/>
                      <a:pt x="82" y="18"/>
                      <a:pt x="82" y="18"/>
                    </a:cubicBezTo>
                    <a:cubicBezTo>
                      <a:pt x="80" y="17"/>
                      <a:pt x="80" y="17"/>
                      <a:pt x="80" y="17"/>
                    </a:cubicBezTo>
                    <a:cubicBezTo>
                      <a:pt x="80" y="15"/>
                      <a:pt x="80" y="15"/>
                      <a:pt x="80" y="15"/>
                    </a:cubicBezTo>
                    <a:cubicBezTo>
                      <a:pt x="80" y="14"/>
                      <a:pt x="80" y="14"/>
                      <a:pt x="80" y="14"/>
                    </a:cubicBezTo>
                    <a:cubicBezTo>
                      <a:pt x="78" y="13"/>
                      <a:pt x="78" y="13"/>
                      <a:pt x="78" y="13"/>
                    </a:cubicBezTo>
                    <a:cubicBezTo>
                      <a:pt x="78" y="13"/>
                      <a:pt x="77" y="13"/>
                      <a:pt x="77" y="12"/>
                    </a:cubicBezTo>
                    <a:cubicBezTo>
                      <a:pt x="77" y="11"/>
                      <a:pt x="75" y="10"/>
                      <a:pt x="75" y="10"/>
                    </a:cubicBezTo>
                    <a:cubicBezTo>
                      <a:pt x="75" y="10"/>
                      <a:pt x="75" y="10"/>
                      <a:pt x="74" y="11"/>
                    </a:cubicBezTo>
                    <a:cubicBezTo>
                      <a:pt x="74" y="11"/>
                      <a:pt x="74" y="13"/>
                      <a:pt x="73" y="13"/>
                    </a:cubicBezTo>
                    <a:cubicBezTo>
                      <a:pt x="73" y="13"/>
                      <a:pt x="74" y="13"/>
                      <a:pt x="72" y="13"/>
                    </a:cubicBezTo>
                    <a:cubicBezTo>
                      <a:pt x="69" y="13"/>
                      <a:pt x="70" y="13"/>
                      <a:pt x="69" y="12"/>
                    </a:cubicBezTo>
                    <a:cubicBezTo>
                      <a:pt x="69" y="11"/>
                      <a:pt x="67" y="10"/>
                      <a:pt x="67" y="10"/>
                    </a:cubicBezTo>
                    <a:cubicBezTo>
                      <a:pt x="66" y="7"/>
                      <a:pt x="66" y="7"/>
                      <a:pt x="66" y="7"/>
                    </a:cubicBezTo>
                    <a:cubicBezTo>
                      <a:pt x="64" y="7"/>
                      <a:pt x="64" y="7"/>
                      <a:pt x="64" y="7"/>
                    </a:cubicBezTo>
                    <a:cubicBezTo>
                      <a:pt x="64" y="7"/>
                      <a:pt x="66" y="7"/>
                      <a:pt x="63" y="7"/>
                    </a:cubicBezTo>
                    <a:cubicBezTo>
                      <a:pt x="60" y="7"/>
                      <a:pt x="57" y="8"/>
                      <a:pt x="57" y="8"/>
                    </a:cubicBezTo>
                    <a:cubicBezTo>
                      <a:pt x="56" y="9"/>
                      <a:pt x="56" y="9"/>
                      <a:pt x="56" y="9"/>
                    </a:cubicBezTo>
                    <a:cubicBezTo>
                      <a:pt x="56" y="9"/>
                      <a:pt x="55" y="11"/>
                      <a:pt x="55" y="11"/>
                    </a:cubicBezTo>
                    <a:cubicBezTo>
                      <a:pt x="55" y="11"/>
                      <a:pt x="56" y="12"/>
                      <a:pt x="55" y="11"/>
                    </a:cubicBezTo>
                    <a:cubicBezTo>
                      <a:pt x="55" y="11"/>
                      <a:pt x="55" y="11"/>
                      <a:pt x="55" y="10"/>
                    </a:cubicBezTo>
                    <a:cubicBezTo>
                      <a:pt x="54" y="10"/>
                      <a:pt x="55" y="9"/>
                      <a:pt x="55" y="9"/>
                    </a:cubicBezTo>
                    <a:cubicBezTo>
                      <a:pt x="55" y="9"/>
                      <a:pt x="53" y="8"/>
                      <a:pt x="53" y="8"/>
                    </a:cubicBezTo>
                    <a:cubicBezTo>
                      <a:pt x="52" y="9"/>
                      <a:pt x="52" y="9"/>
                      <a:pt x="52" y="9"/>
                    </a:cubicBezTo>
                    <a:cubicBezTo>
                      <a:pt x="52" y="9"/>
                      <a:pt x="53" y="10"/>
                      <a:pt x="52" y="10"/>
                    </a:cubicBezTo>
                    <a:cubicBezTo>
                      <a:pt x="51" y="10"/>
                      <a:pt x="50" y="11"/>
                      <a:pt x="50" y="10"/>
                    </a:cubicBezTo>
                    <a:cubicBezTo>
                      <a:pt x="50" y="10"/>
                      <a:pt x="51" y="9"/>
                      <a:pt x="51" y="9"/>
                    </a:cubicBezTo>
                    <a:cubicBezTo>
                      <a:pt x="52" y="9"/>
                      <a:pt x="52" y="8"/>
                      <a:pt x="52" y="7"/>
                    </a:cubicBezTo>
                    <a:cubicBezTo>
                      <a:pt x="52" y="7"/>
                      <a:pt x="52" y="6"/>
                      <a:pt x="51" y="6"/>
                    </a:cubicBezTo>
                    <a:cubicBezTo>
                      <a:pt x="51" y="6"/>
                      <a:pt x="50" y="6"/>
                      <a:pt x="49" y="6"/>
                    </a:cubicBezTo>
                    <a:cubicBezTo>
                      <a:pt x="49" y="6"/>
                      <a:pt x="48" y="7"/>
                      <a:pt x="48" y="7"/>
                    </a:cubicBezTo>
                    <a:cubicBezTo>
                      <a:pt x="48" y="7"/>
                      <a:pt x="49" y="7"/>
                      <a:pt x="48" y="7"/>
                    </a:cubicBezTo>
                    <a:cubicBezTo>
                      <a:pt x="48" y="7"/>
                      <a:pt x="47" y="8"/>
                      <a:pt x="47" y="8"/>
                    </a:cubicBezTo>
                    <a:cubicBezTo>
                      <a:pt x="47" y="8"/>
                      <a:pt x="46" y="7"/>
                      <a:pt x="46" y="7"/>
                    </a:cubicBezTo>
                    <a:cubicBezTo>
                      <a:pt x="46" y="7"/>
                      <a:pt x="46" y="6"/>
                      <a:pt x="46" y="6"/>
                    </a:cubicBezTo>
                    <a:cubicBezTo>
                      <a:pt x="45" y="7"/>
                      <a:pt x="45" y="8"/>
                      <a:pt x="45" y="8"/>
                    </a:cubicBezTo>
                    <a:cubicBezTo>
                      <a:pt x="44" y="9"/>
                      <a:pt x="44" y="8"/>
                      <a:pt x="44" y="8"/>
                    </a:cubicBezTo>
                    <a:cubicBezTo>
                      <a:pt x="44" y="8"/>
                      <a:pt x="43" y="6"/>
                      <a:pt x="43" y="6"/>
                    </a:cubicBezTo>
                    <a:cubicBezTo>
                      <a:pt x="42" y="5"/>
                      <a:pt x="42" y="5"/>
                      <a:pt x="42" y="5"/>
                    </a:cubicBezTo>
                    <a:cubicBezTo>
                      <a:pt x="42" y="5"/>
                      <a:pt x="40" y="6"/>
                      <a:pt x="39" y="5"/>
                    </a:cubicBezTo>
                    <a:cubicBezTo>
                      <a:pt x="39" y="5"/>
                      <a:pt x="38" y="5"/>
                      <a:pt x="37" y="4"/>
                    </a:cubicBezTo>
                    <a:cubicBezTo>
                      <a:pt x="37" y="4"/>
                      <a:pt x="36" y="3"/>
                      <a:pt x="36" y="3"/>
                    </a:cubicBezTo>
                    <a:cubicBezTo>
                      <a:pt x="36" y="3"/>
                      <a:pt x="36" y="3"/>
                      <a:pt x="35" y="3"/>
                    </a:cubicBezTo>
                    <a:cubicBezTo>
                      <a:pt x="34" y="3"/>
                      <a:pt x="34" y="3"/>
                      <a:pt x="34" y="3"/>
                    </a:cubicBezTo>
                    <a:cubicBezTo>
                      <a:pt x="33" y="2"/>
                      <a:pt x="34" y="2"/>
                      <a:pt x="32" y="2"/>
                    </a:cubicBezTo>
                    <a:cubicBezTo>
                      <a:pt x="30" y="2"/>
                      <a:pt x="30" y="3"/>
                      <a:pt x="29" y="3"/>
                    </a:cubicBezTo>
                    <a:cubicBezTo>
                      <a:pt x="28" y="3"/>
                      <a:pt x="28" y="3"/>
                      <a:pt x="28" y="3"/>
                    </a:cubicBezTo>
                    <a:cubicBezTo>
                      <a:pt x="27" y="2"/>
                      <a:pt x="27" y="2"/>
                      <a:pt x="27" y="2"/>
                    </a:cubicBezTo>
                    <a:cubicBezTo>
                      <a:pt x="27" y="1"/>
                      <a:pt x="27" y="0"/>
                      <a:pt x="26" y="1"/>
                    </a:cubicBezTo>
                    <a:cubicBezTo>
                      <a:pt x="26" y="2"/>
                      <a:pt x="27" y="2"/>
                      <a:pt x="26" y="3"/>
                    </a:cubicBezTo>
                    <a:cubicBezTo>
                      <a:pt x="25" y="3"/>
                      <a:pt x="24" y="4"/>
                      <a:pt x="24" y="4"/>
                    </a:cubicBezTo>
                    <a:cubicBezTo>
                      <a:pt x="24" y="4"/>
                      <a:pt x="23" y="5"/>
                      <a:pt x="23" y="5"/>
                    </a:cubicBezTo>
                    <a:cubicBezTo>
                      <a:pt x="23" y="5"/>
                      <a:pt x="23" y="6"/>
                      <a:pt x="23" y="6"/>
                    </a:cubicBezTo>
                    <a:cubicBezTo>
                      <a:pt x="23" y="6"/>
                      <a:pt x="22" y="5"/>
                      <a:pt x="22" y="5"/>
                    </a:cubicBezTo>
                    <a:cubicBezTo>
                      <a:pt x="22" y="5"/>
                      <a:pt x="21" y="5"/>
                      <a:pt x="21" y="5"/>
                    </a:cubicBezTo>
                    <a:cubicBezTo>
                      <a:pt x="21" y="5"/>
                      <a:pt x="20" y="6"/>
                      <a:pt x="20" y="6"/>
                    </a:cubicBezTo>
                    <a:cubicBezTo>
                      <a:pt x="20" y="6"/>
                      <a:pt x="20" y="7"/>
                      <a:pt x="20" y="7"/>
                    </a:cubicBezTo>
                    <a:cubicBezTo>
                      <a:pt x="20" y="8"/>
                      <a:pt x="19" y="9"/>
                      <a:pt x="19" y="9"/>
                    </a:cubicBezTo>
                    <a:cubicBezTo>
                      <a:pt x="18" y="9"/>
                      <a:pt x="18" y="9"/>
                      <a:pt x="18" y="9"/>
                    </a:cubicBezTo>
                    <a:cubicBezTo>
                      <a:pt x="18" y="9"/>
                      <a:pt x="18" y="9"/>
                      <a:pt x="17" y="9"/>
                    </a:cubicBezTo>
                    <a:cubicBezTo>
                      <a:pt x="16" y="9"/>
                      <a:pt x="14" y="9"/>
                      <a:pt x="14" y="9"/>
                    </a:cubicBezTo>
                    <a:cubicBezTo>
                      <a:pt x="14" y="9"/>
                      <a:pt x="13" y="9"/>
                      <a:pt x="13" y="9"/>
                    </a:cubicBezTo>
                    <a:cubicBezTo>
                      <a:pt x="13" y="10"/>
                      <a:pt x="13" y="10"/>
                      <a:pt x="13" y="10"/>
                    </a:cubicBezTo>
                    <a:cubicBezTo>
                      <a:pt x="12" y="11"/>
                      <a:pt x="12" y="11"/>
                      <a:pt x="12" y="11"/>
                    </a:cubicBezTo>
                    <a:cubicBezTo>
                      <a:pt x="12" y="11"/>
                      <a:pt x="11" y="12"/>
                      <a:pt x="10" y="12"/>
                    </a:cubicBezTo>
                    <a:cubicBezTo>
                      <a:pt x="10" y="11"/>
                      <a:pt x="9" y="11"/>
                      <a:pt x="9" y="11"/>
                    </a:cubicBezTo>
                    <a:cubicBezTo>
                      <a:pt x="8" y="11"/>
                      <a:pt x="8" y="11"/>
                      <a:pt x="8" y="11"/>
                    </a:cubicBezTo>
                    <a:cubicBezTo>
                      <a:pt x="8" y="11"/>
                      <a:pt x="7" y="11"/>
                      <a:pt x="7" y="12"/>
                    </a:cubicBezTo>
                    <a:cubicBezTo>
                      <a:pt x="7" y="12"/>
                      <a:pt x="7" y="12"/>
                      <a:pt x="7" y="12"/>
                    </a:cubicBezTo>
                    <a:cubicBezTo>
                      <a:pt x="6" y="12"/>
                      <a:pt x="6" y="12"/>
                      <a:pt x="6" y="12"/>
                    </a:cubicBezTo>
                    <a:cubicBezTo>
                      <a:pt x="6" y="12"/>
                      <a:pt x="7" y="13"/>
                      <a:pt x="7" y="13"/>
                    </a:cubicBezTo>
                    <a:cubicBezTo>
                      <a:pt x="7" y="14"/>
                      <a:pt x="7" y="14"/>
                      <a:pt x="7" y="15"/>
                    </a:cubicBezTo>
                    <a:cubicBezTo>
                      <a:pt x="7" y="15"/>
                      <a:pt x="7" y="15"/>
                      <a:pt x="6" y="15"/>
                    </a:cubicBezTo>
                    <a:cubicBezTo>
                      <a:pt x="6" y="15"/>
                      <a:pt x="5" y="15"/>
                      <a:pt x="5" y="15"/>
                    </a:cubicBezTo>
                    <a:cubicBezTo>
                      <a:pt x="5" y="15"/>
                      <a:pt x="5" y="14"/>
                      <a:pt x="4" y="14"/>
                    </a:cubicBezTo>
                    <a:cubicBezTo>
                      <a:pt x="4" y="14"/>
                      <a:pt x="2" y="15"/>
                      <a:pt x="2" y="15"/>
                    </a:cubicBezTo>
                    <a:cubicBezTo>
                      <a:pt x="1" y="17"/>
                      <a:pt x="1" y="17"/>
                      <a:pt x="1" y="17"/>
                    </a:cubicBezTo>
                    <a:cubicBezTo>
                      <a:pt x="0" y="18"/>
                      <a:pt x="0" y="18"/>
                      <a:pt x="0" y="18"/>
                    </a:cubicBezTo>
                    <a:cubicBezTo>
                      <a:pt x="4" y="18"/>
                      <a:pt x="4" y="18"/>
                      <a:pt x="4" y="18"/>
                    </a:cubicBezTo>
                    <a:cubicBezTo>
                      <a:pt x="5" y="18"/>
                      <a:pt x="5" y="18"/>
                      <a:pt x="5" y="18"/>
                    </a:cubicBezTo>
                    <a:cubicBezTo>
                      <a:pt x="6" y="18"/>
                      <a:pt x="6" y="18"/>
                      <a:pt x="6" y="18"/>
                    </a:cubicBezTo>
                    <a:cubicBezTo>
                      <a:pt x="7" y="17"/>
                      <a:pt x="7" y="17"/>
                      <a:pt x="7" y="17"/>
                    </a:cubicBezTo>
                    <a:cubicBezTo>
                      <a:pt x="7" y="17"/>
                      <a:pt x="8" y="18"/>
                      <a:pt x="8" y="18"/>
                    </a:cubicBezTo>
                    <a:cubicBezTo>
                      <a:pt x="8" y="18"/>
                      <a:pt x="9" y="19"/>
                      <a:pt x="9" y="19"/>
                    </a:cubicBezTo>
                    <a:cubicBezTo>
                      <a:pt x="10" y="19"/>
                      <a:pt x="10" y="19"/>
                      <a:pt x="10" y="19"/>
                    </a:cubicBezTo>
                    <a:cubicBezTo>
                      <a:pt x="12" y="18"/>
                      <a:pt x="12" y="18"/>
                      <a:pt x="12" y="18"/>
                    </a:cubicBezTo>
                    <a:cubicBezTo>
                      <a:pt x="12" y="19"/>
                      <a:pt x="12" y="19"/>
                      <a:pt x="12" y="19"/>
                    </a:cubicBezTo>
                    <a:cubicBezTo>
                      <a:pt x="12" y="19"/>
                      <a:pt x="12" y="20"/>
                      <a:pt x="13" y="20"/>
                    </a:cubicBezTo>
                    <a:cubicBezTo>
                      <a:pt x="13" y="20"/>
                      <a:pt x="13" y="20"/>
                      <a:pt x="13" y="20"/>
                    </a:cubicBezTo>
                    <a:cubicBezTo>
                      <a:pt x="13" y="21"/>
                      <a:pt x="13" y="21"/>
                      <a:pt x="13" y="21"/>
                    </a:cubicBezTo>
                    <a:cubicBezTo>
                      <a:pt x="15" y="21"/>
                      <a:pt x="15" y="21"/>
                      <a:pt x="15" y="21"/>
                    </a:cubicBezTo>
                    <a:cubicBezTo>
                      <a:pt x="15" y="21"/>
                      <a:pt x="16" y="21"/>
                      <a:pt x="16" y="21"/>
                    </a:cubicBezTo>
                    <a:cubicBezTo>
                      <a:pt x="16" y="22"/>
                      <a:pt x="16" y="22"/>
                      <a:pt x="16" y="22"/>
                    </a:cubicBezTo>
                    <a:cubicBezTo>
                      <a:pt x="16" y="22"/>
                      <a:pt x="17" y="23"/>
                      <a:pt x="17" y="23"/>
                    </a:cubicBezTo>
                    <a:cubicBezTo>
                      <a:pt x="18" y="24"/>
                      <a:pt x="18" y="25"/>
                      <a:pt x="18" y="25"/>
                    </a:cubicBezTo>
                    <a:cubicBezTo>
                      <a:pt x="19" y="25"/>
                      <a:pt x="19" y="25"/>
                      <a:pt x="19" y="25"/>
                    </a:cubicBezTo>
                    <a:cubicBezTo>
                      <a:pt x="20" y="26"/>
                      <a:pt x="20" y="26"/>
                      <a:pt x="20" y="26"/>
                    </a:cubicBezTo>
                    <a:cubicBezTo>
                      <a:pt x="21" y="27"/>
                      <a:pt x="21" y="27"/>
                      <a:pt x="21" y="27"/>
                    </a:cubicBezTo>
                    <a:cubicBezTo>
                      <a:pt x="21" y="27"/>
                      <a:pt x="21" y="27"/>
                      <a:pt x="21" y="27"/>
                    </a:cubicBezTo>
                    <a:cubicBezTo>
                      <a:pt x="21" y="28"/>
                      <a:pt x="21" y="28"/>
                      <a:pt x="21" y="28"/>
                    </a:cubicBezTo>
                    <a:cubicBezTo>
                      <a:pt x="21" y="28"/>
                      <a:pt x="22" y="28"/>
                      <a:pt x="22" y="28"/>
                    </a:cubicBezTo>
                    <a:cubicBezTo>
                      <a:pt x="22" y="29"/>
                      <a:pt x="23" y="29"/>
                      <a:pt x="23" y="29"/>
                    </a:cubicBezTo>
                    <a:cubicBezTo>
                      <a:pt x="23" y="29"/>
                      <a:pt x="23" y="30"/>
                      <a:pt x="23" y="30"/>
                    </a:cubicBezTo>
                    <a:cubicBezTo>
                      <a:pt x="23" y="30"/>
                      <a:pt x="24" y="31"/>
                      <a:pt x="24" y="31"/>
                    </a:cubicBezTo>
                    <a:cubicBezTo>
                      <a:pt x="24" y="31"/>
                      <a:pt x="24" y="31"/>
                      <a:pt x="24" y="32"/>
                    </a:cubicBezTo>
                    <a:cubicBezTo>
                      <a:pt x="24" y="32"/>
                      <a:pt x="25" y="33"/>
                      <a:pt x="25" y="33"/>
                    </a:cubicBezTo>
                    <a:cubicBezTo>
                      <a:pt x="25" y="34"/>
                      <a:pt x="25" y="34"/>
                      <a:pt x="26" y="34"/>
                    </a:cubicBezTo>
                    <a:cubicBezTo>
                      <a:pt x="26" y="34"/>
                      <a:pt x="26" y="34"/>
                      <a:pt x="26" y="34"/>
                    </a:cubicBezTo>
                    <a:cubicBezTo>
                      <a:pt x="26" y="34"/>
                      <a:pt x="26" y="34"/>
                      <a:pt x="26" y="35"/>
                    </a:cubicBezTo>
                    <a:cubicBezTo>
                      <a:pt x="26" y="36"/>
                      <a:pt x="26" y="36"/>
                      <a:pt x="26" y="37"/>
                    </a:cubicBezTo>
                    <a:cubicBezTo>
                      <a:pt x="27" y="37"/>
                      <a:pt x="27" y="38"/>
                      <a:pt x="28" y="38"/>
                    </a:cubicBezTo>
                    <a:cubicBezTo>
                      <a:pt x="29" y="38"/>
                      <a:pt x="29" y="38"/>
                      <a:pt x="29" y="38"/>
                    </a:cubicBezTo>
                    <a:cubicBezTo>
                      <a:pt x="29" y="38"/>
                      <a:pt x="30" y="39"/>
                      <a:pt x="30" y="40"/>
                    </a:cubicBezTo>
                    <a:cubicBezTo>
                      <a:pt x="31" y="40"/>
                      <a:pt x="31" y="40"/>
                      <a:pt x="31" y="40"/>
                    </a:cubicBezTo>
                    <a:cubicBezTo>
                      <a:pt x="32" y="41"/>
                      <a:pt x="32" y="41"/>
                      <a:pt x="32" y="41"/>
                    </a:cubicBezTo>
                    <a:cubicBezTo>
                      <a:pt x="32" y="41"/>
                      <a:pt x="32" y="41"/>
                      <a:pt x="32" y="41"/>
                    </a:cubicBezTo>
                    <a:cubicBezTo>
                      <a:pt x="32" y="41"/>
                      <a:pt x="34" y="43"/>
                      <a:pt x="35" y="43"/>
                    </a:cubicBezTo>
                    <a:cubicBezTo>
                      <a:pt x="35" y="43"/>
                      <a:pt x="35" y="44"/>
                      <a:pt x="35" y="44"/>
                    </a:cubicBezTo>
                    <a:cubicBezTo>
                      <a:pt x="35" y="44"/>
                      <a:pt x="36" y="44"/>
                      <a:pt x="36" y="44"/>
                    </a:cubicBezTo>
                    <a:cubicBezTo>
                      <a:pt x="37" y="44"/>
                      <a:pt x="38" y="44"/>
                      <a:pt x="38" y="45"/>
                    </a:cubicBezTo>
                    <a:cubicBezTo>
                      <a:pt x="38" y="45"/>
                      <a:pt x="38" y="46"/>
                      <a:pt x="38" y="46"/>
                    </a:cubicBezTo>
                    <a:cubicBezTo>
                      <a:pt x="39" y="47"/>
                      <a:pt x="39" y="47"/>
                      <a:pt x="39" y="48"/>
                    </a:cubicBezTo>
                    <a:cubicBezTo>
                      <a:pt x="39" y="48"/>
                      <a:pt x="40" y="49"/>
                      <a:pt x="40" y="49"/>
                    </a:cubicBezTo>
                    <a:cubicBezTo>
                      <a:pt x="45" y="51"/>
                      <a:pt x="45" y="51"/>
                      <a:pt x="45" y="51"/>
                    </a:cubicBezTo>
                    <a:cubicBezTo>
                      <a:pt x="46" y="53"/>
                      <a:pt x="46" y="53"/>
                      <a:pt x="46" y="53"/>
                    </a:cubicBezTo>
                    <a:cubicBezTo>
                      <a:pt x="46" y="53"/>
                      <a:pt x="46" y="54"/>
                      <a:pt x="47" y="54"/>
                    </a:cubicBezTo>
                    <a:cubicBezTo>
                      <a:pt x="47" y="55"/>
                      <a:pt x="48" y="55"/>
                      <a:pt x="48" y="55"/>
                    </a:cubicBezTo>
                    <a:cubicBezTo>
                      <a:pt x="50" y="57"/>
                      <a:pt x="50" y="57"/>
                      <a:pt x="50" y="57"/>
                    </a:cubicBezTo>
                    <a:cubicBezTo>
                      <a:pt x="53" y="58"/>
                      <a:pt x="53" y="58"/>
                      <a:pt x="53" y="58"/>
                    </a:cubicBezTo>
                    <a:cubicBezTo>
                      <a:pt x="53" y="58"/>
                      <a:pt x="55" y="59"/>
                      <a:pt x="55" y="59"/>
                    </a:cubicBezTo>
                    <a:cubicBezTo>
                      <a:pt x="56" y="59"/>
                      <a:pt x="57" y="60"/>
                      <a:pt x="57" y="60"/>
                    </a:cubicBezTo>
                    <a:cubicBezTo>
                      <a:pt x="57" y="60"/>
                      <a:pt x="59" y="63"/>
                      <a:pt x="59" y="63"/>
                    </a:cubicBezTo>
                    <a:cubicBezTo>
                      <a:pt x="59" y="63"/>
                      <a:pt x="61" y="64"/>
                      <a:pt x="61" y="66"/>
                    </a:cubicBezTo>
                    <a:cubicBezTo>
                      <a:pt x="62" y="67"/>
                      <a:pt x="62" y="67"/>
                      <a:pt x="62" y="68"/>
                    </a:cubicBezTo>
                    <a:cubicBezTo>
                      <a:pt x="63" y="70"/>
                      <a:pt x="64" y="71"/>
                      <a:pt x="64" y="71"/>
                    </a:cubicBezTo>
                    <a:cubicBezTo>
                      <a:pt x="64" y="71"/>
                      <a:pt x="64" y="71"/>
                      <a:pt x="65" y="72"/>
                    </a:cubicBezTo>
                    <a:cubicBezTo>
                      <a:pt x="66" y="74"/>
                      <a:pt x="66" y="75"/>
                      <a:pt x="67" y="75"/>
                    </a:cubicBezTo>
                    <a:cubicBezTo>
                      <a:pt x="67" y="75"/>
                      <a:pt x="67" y="75"/>
                      <a:pt x="67" y="76"/>
                    </a:cubicBezTo>
                    <a:cubicBezTo>
                      <a:pt x="67" y="76"/>
                      <a:pt x="67" y="77"/>
                      <a:pt x="67" y="77"/>
                    </a:cubicBezTo>
                    <a:cubicBezTo>
                      <a:pt x="67" y="77"/>
                      <a:pt x="67" y="79"/>
                      <a:pt x="67" y="79"/>
                    </a:cubicBezTo>
                    <a:cubicBezTo>
                      <a:pt x="67" y="79"/>
                      <a:pt x="68" y="81"/>
                      <a:pt x="68" y="81"/>
                    </a:cubicBezTo>
                    <a:cubicBezTo>
                      <a:pt x="68" y="81"/>
                      <a:pt x="68" y="81"/>
                      <a:pt x="68" y="81"/>
                    </a:cubicBezTo>
                    <a:cubicBezTo>
                      <a:pt x="69" y="84"/>
                      <a:pt x="69" y="84"/>
                      <a:pt x="69" y="84"/>
                    </a:cubicBezTo>
                    <a:cubicBezTo>
                      <a:pt x="68" y="86"/>
                      <a:pt x="68" y="86"/>
                      <a:pt x="68" y="86"/>
                    </a:cubicBezTo>
                    <a:cubicBezTo>
                      <a:pt x="68" y="86"/>
                      <a:pt x="68" y="87"/>
                      <a:pt x="68" y="87"/>
                    </a:cubicBezTo>
                    <a:cubicBezTo>
                      <a:pt x="69" y="87"/>
                      <a:pt x="69" y="87"/>
                      <a:pt x="69" y="88"/>
                    </a:cubicBezTo>
                    <a:cubicBezTo>
                      <a:pt x="69" y="88"/>
                      <a:pt x="68" y="89"/>
                      <a:pt x="68" y="89"/>
                    </a:cubicBezTo>
                    <a:cubicBezTo>
                      <a:pt x="68" y="90"/>
                      <a:pt x="68" y="90"/>
                      <a:pt x="68" y="90"/>
                    </a:cubicBezTo>
                    <a:cubicBezTo>
                      <a:pt x="68" y="92"/>
                      <a:pt x="68" y="92"/>
                      <a:pt x="68" y="92"/>
                    </a:cubicBezTo>
                    <a:cubicBezTo>
                      <a:pt x="68" y="92"/>
                      <a:pt x="69" y="93"/>
                      <a:pt x="69" y="93"/>
                    </a:cubicBezTo>
                    <a:cubicBezTo>
                      <a:pt x="69" y="93"/>
                      <a:pt x="69" y="95"/>
                      <a:pt x="69" y="95"/>
                    </a:cubicBezTo>
                    <a:cubicBezTo>
                      <a:pt x="69" y="95"/>
                      <a:pt x="69" y="96"/>
                      <a:pt x="69" y="96"/>
                    </a:cubicBezTo>
                    <a:cubicBezTo>
                      <a:pt x="69" y="96"/>
                      <a:pt x="69" y="98"/>
                      <a:pt x="69" y="98"/>
                    </a:cubicBezTo>
                    <a:cubicBezTo>
                      <a:pt x="69" y="99"/>
                      <a:pt x="70" y="99"/>
                      <a:pt x="70" y="100"/>
                    </a:cubicBezTo>
                    <a:cubicBezTo>
                      <a:pt x="70" y="100"/>
                      <a:pt x="69" y="101"/>
                      <a:pt x="70" y="102"/>
                    </a:cubicBezTo>
                    <a:cubicBezTo>
                      <a:pt x="70" y="103"/>
                      <a:pt x="72" y="105"/>
                      <a:pt x="72" y="105"/>
                    </a:cubicBezTo>
                    <a:cubicBezTo>
                      <a:pt x="72" y="105"/>
                      <a:pt x="73" y="107"/>
                      <a:pt x="73" y="107"/>
                    </a:cubicBezTo>
                    <a:cubicBezTo>
                      <a:pt x="73" y="108"/>
                      <a:pt x="72" y="108"/>
                      <a:pt x="73" y="109"/>
                    </a:cubicBezTo>
                    <a:cubicBezTo>
                      <a:pt x="73" y="109"/>
                      <a:pt x="72" y="109"/>
                      <a:pt x="73" y="110"/>
                    </a:cubicBezTo>
                    <a:cubicBezTo>
                      <a:pt x="74" y="110"/>
                      <a:pt x="74" y="112"/>
                      <a:pt x="74" y="112"/>
                    </a:cubicBezTo>
                    <a:cubicBezTo>
                      <a:pt x="74" y="112"/>
                      <a:pt x="75" y="112"/>
                      <a:pt x="75" y="113"/>
                    </a:cubicBezTo>
                    <a:cubicBezTo>
                      <a:pt x="75" y="114"/>
                      <a:pt x="75" y="115"/>
                      <a:pt x="75" y="115"/>
                    </a:cubicBezTo>
                    <a:cubicBezTo>
                      <a:pt x="76" y="116"/>
                      <a:pt x="76" y="116"/>
                      <a:pt x="76" y="116"/>
                    </a:cubicBezTo>
                    <a:cubicBezTo>
                      <a:pt x="75" y="116"/>
                      <a:pt x="75" y="117"/>
                      <a:pt x="75" y="117"/>
                    </a:cubicBezTo>
                    <a:cubicBezTo>
                      <a:pt x="74" y="118"/>
                      <a:pt x="74" y="118"/>
                      <a:pt x="74" y="118"/>
                    </a:cubicBezTo>
                    <a:cubicBezTo>
                      <a:pt x="74" y="118"/>
                      <a:pt x="75" y="119"/>
                      <a:pt x="75" y="119"/>
                    </a:cubicBezTo>
                    <a:cubicBezTo>
                      <a:pt x="76" y="119"/>
                      <a:pt x="76" y="120"/>
                      <a:pt x="76" y="120"/>
                    </a:cubicBezTo>
                    <a:cubicBezTo>
                      <a:pt x="77" y="121"/>
                      <a:pt x="77" y="121"/>
                      <a:pt x="77" y="121"/>
                    </a:cubicBezTo>
                    <a:cubicBezTo>
                      <a:pt x="78" y="122"/>
                      <a:pt x="78" y="122"/>
                      <a:pt x="78" y="122"/>
                    </a:cubicBezTo>
                    <a:lnTo>
                      <a:pt x="79" y="122"/>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6" name="Freeform 70"/>
              <p:cNvSpPr>
                <a:spLocks/>
              </p:cNvSpPr>
              <p:nvPr/>
            </p:nvSpPr>
            <p:spPr bwMode="auto">
              <a:xfrm>
                <a:off x="2560" y="2455"/>
                <a:ext cx="4" cy="4"/>
              </a:xfrm>
              <a:custGeom>
                <a:avLst/>
                <a:gdLst>
                  <a:gd name="T0" fmla="*/ 0 w 2"/>
                  <a:gd name="T1" fmla="*/ 1 h 2"/>
                  <a:gd name="T2" fmla="*/ 0 w 2"/>
                  <a:gd name="T3" fmla="*/ 1 h 2"/>
                  <a:gd name="T4" fmla="*/ 0 w 2"/>
                  <a:gd name="T5" fmla="*/ 1 h 2"/>
                  <a:gd name="T6" fmla="*/ 1 w 2"/>
                  <a:gd name="T7" fmla="*/ 2 h 2"/>
                  <a:gd name="T8" fmla="*/ 2 w 2"/>
                  <a:gd name="T9" fmla="*/ 1 h 2"/>
                  <a:gd name="T10" fmla="*/ 1 w 2"/>
                  <a:gd name="T11" fmla="*/ 0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0" y="1"/>
                      <a:pt x="0" y="1"/>
                    </a:cubicBezTo>
                    <a:cubicBezTo>
                      <a:pt x="0" y="1"/>
                      <a:pt x="0" y="1"/>
                      <a:pt x="0" y="1"/>
                    </a:cubicBezTo>
                    <a:cubicBezTo>
                      <a:pt x="1" y="2"/>
                      <a:pt x="1" y="2"/>
                      <a:pt x="1" y="2"/>
                    </a:cubicBezTo>
                    <a:cubicBezTo>
                      <a:pt x="2" y="1"/>
                      <a:pt x="2" y="1"/>
                      <a:pt x="2" y="1"/>
                    </a:cubicBezTo>
                    <a:cubicBezTo>
                      <a:pt x="1" y="1"/>
                      <a:pt x="1" y="1"/>
                      <a:pt x="1" y="0"/>
                    </a:cubicBezTo>
                    <a:cubicBezTo>
                      <a:pt x="1" y="1"/>
                      <a:pt x="1" y="1"/>
                      <a:pt x="0"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7" name="Freeform 71"/>
              <p:cNvSpPr>
                <a:spLocks/>
              </p:cNvSpPr>
              <p:nvPr/>
            </p:nvSpPr>
            <p:spPr bwMode="auto">
              <a:xfrm>
                <a:off x="2508" y="25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8" name="Freeform 72"/>
              <p:cNvSpPr>
                <a:spLocks noEditPoints="1"/>
              </p:cNvSpPr>
              <p:nvPr/>
            </p:nvSpPr>
            <p:spPr bwMode="auto">
              <a:xfrm>
                <a:off x="1838" y="2134"/>
                <a:ext cx="758" cy="765"/>
              </a:xfrm>
              <a:custGeom>
                <a:avLst/>
                <a:gdLst>
                  <a:gd name="T0" fmla="*/ 335 w 378"/>
                  <a:gd name="T1" fmla="*/ 89 h 381"/>
                  <a:gd name="T2" fmla="*/ 321 w 378"/>
                  <a:gd name="T3" fmla="*/ 75 h 381"/>
                  <a:gd name="T4" fmla="*/ 314 w 378"/>
                  <a:gd name="T5" fmla="*/ 76 h 381"/>
                  <a:gd name="T6" fmla="*/ 311 w 378"/>
                  <a:gd name="T7" fmla="*/ 72 h 381"/>
                  <a:gd name="T8" fmla="*/ 300 w 378"/>
                  <a:gd name="T9" fmla="*/ 69 h 381"/>
                  <a:gd name="T10" fmla="*/ 288 w 378"/>
                  <a:gd name="T11" fmla="*/ 61 h 381"/>
                  <a:gd name="T12" fmla="*/ 284 w 378"/>
                  <a:gd name="T13" fmla="*/ 44 h 381"/>
                  <a:gd name="T14" fmla="*/ 269 w 378"/>
                  <a:gd name="T15" fmla="*/ 52 h 381"/>
                  <a:gd name="T16" fmla="*/ 268 w 378"/>
                  <a:gd name="T17" fmla="*/ 39 h 381"/>
                  <a:gd name="T18" fmla="*/ 253 w 378"/>
                  <a:gd name="T19" fmla="*/ 34 h 381"/>
                  <a:gd name="T20" fmla="*/ 243 w 378"/>
                  <a:gd name="T21" fmla="*/ 23 h 381"/>
                  <a:gd name="T22" fmla="*/ 229 w 378"/>
                  <a:gd name="T23" fmla="*/ 14 h 381"/>
                  <a:gd name="T24" fmla="*/ 227 w 378"/>
                  <a:gd name="T25" fmla="*/ 0 h 381"/>
                  <a:gd name="T26" fmla="*/ 190 w 378"/>
                  <a:gd name="T27" fmla="*/ 37 h 381"/>
                  <a:gd name="T28" fmla="*/ 138 w 378"/>
                  <a:gd name="T29" fmla="*/ 70 h 381"/>
                  <a:gd name="T30" fmla="*/ 99 w 378"/>
                  <a:gd name="T31" fmla="*/ 48 h 381"/>
                  <a:gd name="T32" fmla="*/ 97 w 378"/>
                  <a:gd name="T33" fmla="*/ 67 h 381"/>
                  <a:gd name="T34" fmla="*/ 71 w 378"/>
                  <a:gd name="T35" fmla="*/ 89 h 381"/>
                  <a:gd name="T36" fmla="*/ 37 w 378"/>
                  <a:gd name="T37" fmla="*/ 79 h 381"/>
                  <a:gd name="T38" fmla="*/ 3 w 378"/>
                  <a:gd name="T39" fmla="*/ 90 h 381"/>
                  <a:gd name="T40" fmla="*/ 4 w 378"/>
                  <a:gd name="T41" fmla="*/ 106 h 381"/>
                  <a:gd name="T42" fmla="*/ 28 w 378"/>
                  <a:gd name="T43" fmla="*/ 121 h 381"/>
                  <a:gd name="T44" fmla="*/ 65 w 378"/>
                  <a:gd name="T45" fmla="*/ 138 h 381"/>
                  <a:gd name="T46" fmla="*/ 72 w 378"/>
                  <a:gd name="T47" fmla="*/ 162 h 381"/>
                  <a:gd name="T48" fmla="*/ 75 w 378"/>
                  <a:gd name="T49" fmla="*/ 181 h 381"/>
                  <a:gd name="T50" fmla="*/ 83 w 378"/>
                  <a:gd name="T51" fmla="*/ 195 h 381"/>
                  <a:gd name="T52" fmla="*/ 89 w 378"/>
                  <a:gd name="T53" fmla="*/ 208 h 381"/>
                  <a:gd name="T54" fmla="*/ 93 w 378"/>
                  <a:gd name="T55" fmla="*/ 224 h 381"/>
                  <a:gd name="T56" fmla="*/ 89 w 378"/>
                  <a:gd name="T57" fmla="*/ 232 h 381"/>
                  <a:gd name="T58" fmla="*/ 74 w 378"/>
                  <a:gd name="T59" fmla="*/ 297 h 381"/>
                  <a:gd name="T60" fmla="*/ 108 w 378"/>
                  <a:gd name="T61" fmla="*/ 354 h 381"/>
                  <a:gd name="T62" fmla="*/ 154 w 378"/>
                  <a:gd name="T63" fmla="*/ 366 h 381"/>
                  <a:gd name="T64" fmla="*/ 154 w 378"/>
                  <a:gd name="T65" fmla="*/ 370 h 381"/>
                  <a:gd name="T66" fmla="*/ 158 w 378"/>
                  <a:gd name="T67" fmla="*/ 371 h 381"/>
                  <a:gd name="T68" fmla="*/ 209 w 378"/>
                  <a:gd name="T69" fmla="*/ 375 h 381"/>
                  <a:gd name="T70" fmla="*/ 216 w 378"/>
                  <a:gd name="T71" fmla="*/ 341 h 381"/>
                  <a:gd name="T72" fmla="*/ 256 w 378"/>
                  <a:gd name="T73" fmla="*/ 335 h 381"/>
                  <a:gd name="T74" fmla="*/ 298 w 378"/>
                  <a:gd name="T75" fmla="*/ 351 h 381"/>
                  <a:gd name="T76" fmla="*/ 339 w 378"/>
                  <a:gd name="T77" fmla="*/ 332 h 381"/>
                  <a:gd name="T78" fmla="*/ 347 w 378"/>
                  <a:gd name="T79" fmla="*/ 327 h 381"/>
                  <a:gd name="T80" fmla="*/ 349 w 378"/>
                  <a:gd name="T81" fmla="*/ 327 h 381"/>
                  <a:gd name="T82" fmla="*/ 350 w 378"/>
                  <a:gd name="T83" fmla="*/ 326 h 381"/>
                  <a:gd name="T84" fmla="*/ 351 w 378"/>
                  <a:gd name="T85" fmla="*/ 326 h 381"/>
                  <a:gd name="T86" fmla="*/ 349 w 378"/>
                  <a:gd name="T87" fmla="*/ 310 h 381"/>
                  <a:gd name="T88" fmla="*/ 328 w 378"/>
                  <a:gd name="T89" fmla="*/ 271 h 381"/>
                  <a:gd name="T90" fmla="*/ 332 w 378"/>
                  <a:gd name="T91" fmla="*/ 238 h 381"/>
                  <a:gd name="T92" fmla="*/ 336 w 378"/>
                  <a:gd name="T93" fmla="*/ 224 h 381"/>
                  <a:gd name="T94" fmla="*/ 334 w 378"/>
                  <a:gd name="T95" fmla="*/ 213 h 381"/>
                  <a:gd name="T96" fmla="*/ 318 w 378"/>
                  <a:gd name="T97" fmla="*/ 212 h 381"/>
                  <a:gd name="T98" fmla="*/ 313 w 378"/>
                  <a:gd name="T99" fmla="*/ 223 h 381"/>
                  <a:gd name="T100" fmla="*/ 313 w 378"/>
                  <a:gd name="T101" fmla="*/ 218 h 381"/>
                  <a:gd name="T102" fmla="*/ 313 w 378"/>
                  <a:gd name="T103" fmla="*/ 206 h 381"/>
                  <a:gd name="T104" fmla="*/ 323 w 378"/>
                  <a:gd name="T105" fmla="*/ 195 h 381"/>
                  <a:gd name="T106" fmla="*/ 328 w 378"/>
                  <a:gd name="T107" fmla="*/ 187 h 381"/>
                  <a:gd name="T108" fmla="*/ 335 w 378"/>
                  <a:gd name="T109" fmla="*/ 179 h 381"/>
                  <a:gd name="T110" fmla="*/ 342 w 378"/>
                  <a:gd name="T111" fmla="*/ 169 h 381"/>
                  <a:gd name="T112" fmla="*/ 341 w 378"/>
                  <a:gd name="T113" fmla="*/ 166 h 381"/>
                  <a:gd name="T114" fmla="*/ 349 w 378"/>
                  <a:gd name="T115" fmla="*/ 167 h 381"/>
                  <a:gd name="T116" fmla="*/ 356 w 378"/>
                  <a:gd name="T117" fmla="*/ 162 h 381"/>
                  <a:gd name="T118" fmla="*/ 357 w 378"/>
                  <a:gd name="T119" fmla="*/ 151 h 381"/>
                  <a:gd name="T120" fmla="*/ 368 w 378"/>
                  <a:gd name="T121" fmla="*/ 97 h 381"/>
                  <a:gd name="T122" fmla="*/ 158 w 378"/>
                  <a:gd name="T123" fmla="*/ 37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381">
                    <a:moveTo>
                      <a:pt x="362" y="97"/>
                    </a:moveTo>
                    <a:cubicBezTo>
                      <a:pt x="359" y="95"/>
                      <a:pt x="359" y="95"/>
                      <a:pt x="359" y="95"/>
                    </a:cubicBezTo>
                    <a:cubicBezTo>
                      <a:pt x="356" y="91"/>
                      <a:pt x="356" y="91"/>
                      <a:pt x="356" y="91"/>
                    </a:cubicBezTo>
                    <a:cubicBezTo>
                      <a:pt x="353" y="92"/>
                      <a:pt x="353" y="92"/>
                      <a:pt x="353" y="92"/>
                    </a:cubicBezTo>
                    <a:cubicBezTo>
                      <a:pt x="351" y="94"/>
                      <a:pt x="351" y="94"/>
                      <a:pt x="351" y="94"/>
                    </a:cubicBezTo>
                    <a:cubicBezTo>
                      <a:pt x="345" y="92"/>
                      <a:pt x="345" y="92"/>
                      <a:pt x="345" y="92"/>
                    </a:cubicBezTo>
                    <a:cubicBezTo>
                      <a:pt x="341" y="89"/>
                      <a:pt x="341" y="89"/>
                      <a:pt x="341" y="89"/>
                    </a:cubicBezTo>
                    <a:cubicBezTo>
                      <a:pt x="338" y="91"/>
                      <a:pt x="338" y="91"/>
                      <a:pt x="338" y="91"/>
                    </a:cubicBezTo>
                    <a:cubicBezTo>
                      <a:pt x="335" y="89"/>
                      <a:pt x="335" y="89"/>
                      <a:pt x="335" y="89"/>
                    </a:cubicBezTo>
                    <a:cubicBezTo>
                      <a:pt x="333" y="85"/>
                      <a:pt x="333" y="85"/>
                      <a:pt x="333" y="85"/>
                    </a:cubicBezTo>
                    <a:cubicBezTo>
                      <a:pt x="332" y="81"/>
                      <a:pt x="332" y="81"/>
                      <a:pt x="332" y="81"/>
                    </a:cubicBezTo>
                    <a:cubicBezTo>
                      <a:pt x="328" y="77"/>
                      <a:pt x="328" y="77"/>
                      <a:pt x="328" y="77"/>
                    </a:cubicBezTo>
                    <a:cubicBezTo>
                      <a:pt x="326" y="78"/>
                      <a:pt x="326" y="78"/>
                      <a:pt x="326" y="78"/>
                    </a:cubicBezTo>
                    <a:cubicBezTo>
                      <a:pt x="326" y="78"/>
                      <a:pt x="326" y="78"/>
                      <a:pt x="326" y="78"/>
                    </a:cubicBezTo>
                    <a:cubicBezTo>
                      <a:pt x="325" y="78"/>
                      <a:pt x="323" y="77"/>
                      <a:pt x="323" y="77"/>
                    </a:cubicBezTo>
                    <a:cubicBezTo>
                      <a:pt x="323" y="76"/>
                      <a:pt x="323" y="76"/>
                      <a:pt x="323" y="76"/>
                    </a:cubicBezTo>
                    <a:cubicBezTo>
                      <a:pt x="322" y="75"/>
                      <a:pt x="322" y="75"/>
                      <a:pt x="322" y="75"/>
                    </a:cubicBezTo>
                    <a:cubicBezTo>
                      <a:pt x="321" y="75"/>
                      <a:pt x="321" y="75"/>
                      <a:pt x="321" y="75"/>
                    </a:cubicBezTo>
                    <a:cubicBezTo>
                      <a:pt x="319" y="76"/>
                      <a:pt x="319" y="76"/>
                      <a:pt x="319" y="76"/>
                    </a:cubicBezTo>
                    <a:cubicBezTo>
                      <a:pt x="319" y="77"/>
                      <a:pt x="319" y="77"/>
                      <a:pt x="319" y="77"/>
                    </a:cubicBezTo>
                    <a:cubicBezTo>
                      <a:pt x="318" y="77"/>
                      <a:pt x="318" y="77"/>
                      <a:pt x="318" y="77"/>
                    </a:cubicBezTo>
                    <a:cubicBezTo>
                      <a:pt x="317" y="78"/>
                      <a:pt x="317" y="78"/>
                      <a:pt x="317" y="78"/>
                    </a:cubicBezTo>
                    <a:cubicBezTo>
                      <a:pt x="317" y="77"/>
                      <a:pt x="317" y="77"/>
                      <a:pt x="317" y="77"/>
                    </a:cubicBezTo>
                    <a:cubicBezTo>
                      <a:pt x="317" y="77"/>
                      <a:pt x="317" y="78"/>
                      <a:pt x="317" y="78"/>
                    </a:cubicBezTo>
                    <a:cubicBezTo>
                      <a:pt x="316" y="78"/>
                      <a:pt x="315" y="78"/>
                      <a:pt x="315" y="78"/>
                    </a:cubicBezTo>
                    <a:cubicBezTo>
                      <a:pt x="314" y="78"/>
                      <a:pt x="314" y="78"/>
                      <a:pt x="314" y="78"/>
                    </a:cubicBezTo>
                    <a:cubicBezTo>
                      <a:pt x="314" y="76"/>
                      <a:pt x="314" y="76"/>
                      <a:pt x="314" y="76"/>
                    </a:cubicBezTo>
                    <a:cubicBezTo>
                      <a:pt x="314" y="76"/>
                      <a:pt x="314" y="76"/>
                      <a:pt x="314" y="76"/>
                    </a:cubicBezTo>
                    <a:cubicBezTo>
                      <a:pt x="313" y="75"/>
                      <a:pt x="313" y="75"/>
                      <a:pt x="313" y="75"/>
                    </a:cubicBezTo>
                    <a:cubicBezTo>
                      <a:pt x="312" y="75"/>
                      <a:pt x="312" y="75"/>
                      <a:pt x="312" y="75"/>
                    </a:cubicBezTo>
                    <a:cubicBezTo>
                      <a:pt x="312" y="75"/>
                      <a:pt x="311" y="74"/>
                      <a:pt x="311" y="74"/>
                    </a:cubicBezTo>
                    <a:cubicBezTo>
                      <a:pt x="311" y="74"/>
                      <a:pt x="310" y="74"/>
                      <a:pt x="310" y="74"/>
                    </a:cubicBezTo>
                    <a:cubicBezTo>
                      <a:pt x="309" y="73"/>
                      <a:pt x="309" y="73"/>
                      <a:pt x="309" y="73"/>
                    </a:cubicBezTo>
                    <a:cubicBezTo>
                      <a:pt x="311" y="73"/>
                      <a:pt x="311" y="73"/>
                      <a:pt x="311" y="73"/>
                    </a:cubicBezTo>
                    <a:cubicBezTo>
                      <a:pt x="311" y="73"/>
                      <a:pt x="311" y="72"/>
                      <a:pt x="311" y="72"/>
                    </a:cubicBezTo>
                    <a:cubicBezTo>
                      <a:pt x="311" y="72"/>
                      <a:pt x="311" y="72"/>
                      <a:pt x="311" y="72"/>
                    </a:cubicBezTo>
                    <a:cubicBezTo>
                      <a:pt x="311" y="72"/>
                      <a:pt x="310" y="72"/>
                      <a:pt x="310" y="72"/>
                    </a:cubicBezTo>
                    <a:cubicBezTo>
                      <a:pt x="308" y="72"/>
                      <a:pt x="308" y="72"/>
                      <a:pt x="308" y="72"/>
                    </a:cubicBezTo>
                    <a:cubicBezTo>
                      <a:pt x="308" y="73"/>
                      <a:pt x="308" y="73"/>
                      <a:pt x="308" y="73"/>
                    </a:cubicBezTo>
                    <a:cubicBezTo>
                      <a:pt x="306" y="73"/>
                      <a:pt x="306" y="73"/>
                      <a:pt x="306" y="73"/>
                    </a:cubicBezTo>
                    <a:cubicBezTo>
                      <a:pt x="305" y="73"/>
                      <a:pt x="305" y="73"/>
                      <a:pt x="305" y="73"/>
                    </a:cubicBezTo>
                    <a:cubicBezTo>
                      <a:pt x="302" y="73"/>
                      <a:pt x="302" y="73"/>
                      <a:pt x="302" y="73"/>
                    </a:cubicBezTo>
                    <a:cubicBezTo>
                      <a:pt x="301" y="72"/>
                      <a:pt x="301" y="72"/>
                      <a:pt x="301" y="72"/>
                    </a:cubicBezTo>
                    <a:cubicBezTo>
                      <a:pt x="301" y="70"/>
                      <a:pt x="301" y="70"/>
                      <a:pt x="301" y="70"/>
                    </a:cubicBezTo>
                    <a:cubicBezTo>
                      <a:pt x="300" y="69"/>
                      <a:pt x="300" y="69"/>
                      <a:pt x="300" y="69"/>
                    </a:cubicBezTo>
                    <a:cubicBezTo>
                      <a:pt x="299" y="69"/>
                      <a:pt x="299" y="69"/>
                      <a:pt x="299" y="69"/>
                    </a:cubicBezTo>
                    <a:cubicBezTo>
                      <a:pt x="297" y="69"/>
                      <a:pt x="297" y="69"/>
                      <a:pt x="297" y="69"/>
                    </a:cubicBezTo>
                    <a:cubicBezTo>
                      <a:pt x="297" y="67"/>
                      <a:pt x="297" y="67"/>
                      <a:pt x="297" y="67"/>
                    </a:cubicBezTo>
                    <a:cubicBezTo>
                      <a:pt x="297" y="67"/>
                      <a:pt x="297" y="65"/>
                      <a:pt x="296" y="65"/>
                    </a:cubicBezTo>
                    <a:cubicBezTo>
                      <a:pt x="296" y="65"/>
                      <a:pt x="295" y="66"/>
                      <a:pt x="295" y="66"/>
                    </a:cubicBezTo>
                    <a:cubicBezTo>
                      <a:pt x="293" y="63"/>
                      <a:pt x="293" y="63"/>
                      <a:pt x="293" y="63"/>
                    </a:cubicBezTo>
                    <a:cubicBezTo>
                      <a:pt x="293" y="63"/>
                      <a:pt x="293" y="63"/>
                      <a:pt x="293" y="63"/>
                    </a:cubicBezTo>
                    <a:cubicBezTo>
                      <a:pt x="292" y="62"/>
                      <a:pt x="291" y="61"/>
                      <a:pt x="291" y="61"/>
                    </a:cubicBezTo>
                    <a:cubicBezTo>
                      <a:pt x="290" y="61"/>
                      <a:pt x="288" y="61"/>
                      <a:pt x="288" y="61"/>
                    </a:cubicBezTo>
                    <a:cubicBezTo>
                      <a:pt x="288" y="61"/>
                      <a:pt x="288" y="60"/>
                      <a:pt x="287" y="60"/>
                    </a:cubicBezTo>
                    <a:cubicBezTo>
                      <a:pt x="287" y="60"/>
                      <a:pt x="284" y="60"/>
                      <a:pt x="284" y="60"/>
                    </a:cubicBezTo>
                    <a:cubicBezTo>
                      <a:pt x="284" y="60"/>
                      <a:pt x="284" y="58"/>
                      <a:pt x="285" y="57"/>
                    </a:cubicBezTo>
                    <a:cubicBezTo>
                      <a:pt x="285" y="57"/>
                      <a:pt x="285" y="54"/>
                      <a:pt x="285" y="54"/>
                    </a:cubicBezTo>
                    <a:cubicBezTo>
                      <a:pt x="284" y="53"/>
                      <a:pt x="284" y="53"/>
                      <a:pt x="284" y="53"/>
                    </a:cubicBezTo>
                    <a:cubicBezTo>
                      <a:pt x="284" y="53"/>
                      <a:pt x="284" y="53"/>
                      <a:pt x="284" y="51"/>
                    </a:cubicBezTo>
                    <a:cubicBezTo>
                      <a:pt x="285" y="50"/>
                      <a:pt x="285" y="50"/>
                      <a:pt x="285" y="48"/>
                    </a:cubicBezTo>
                    <a:cubicBezTo>
                      <a:pt x="286" y="46"/>
                      <a:pt x="286" y="45"/>
                      <a:pt x="286" y="45"/>
                    </a:cubicBezTo>
                    <a:cubicBezTo>
                      <a:pt x="284" y="44"/>
                      <a:pt x="284" y="44"/>
                      <a:pt x="284" y="44"/>
                    </a:cubicBezTo>
                    <a:cubicBezTo>
                      <a:pt x="284" y="44"/>
                      <a:pt x="284" y="44"/>
                      <a:pt x="283" y="45"/>
                    </a:cubicBezTo>
                    <a:cubicBezTo>
                      <a:pt x="283" y="46"/>
                      <a:pt x="282" y="46"/>
                      <a:pt x="282" y="46"/>
                    </a:cubicBezTo>
                    <a:cubicBezTo>
                      <a:pt x="281" y="48"/>
                      <a:pt x="281" y="48"/>
                      <a:pt x="281" y="48"/>
                    </a:cubicBezTo>
                    <a:cubicBezTo>
                      <a:pt x="280" y="51"/>
                      <a:pt x="280" y="51"/>
                      <a:pt x="280" y="51"/>
                    </a:cubicBezTo>
                    <a:cubicBezTo>
                      <a:pt x="280" y="51"/>
                      <a:pt x="281" y="52"/>
                      <a:pt x="279" y="52"/>
                    </a:cubicBezTo>
                    <a:cubicBezTo>
                      <a:pt x="277" y="52"/>
                      <a:pt x="276" y="52"/>
                      <a:pt x="276" y="52"/>
                    </a:cubicBezTo>
                    <a:cubicBezTo>
                      <a:pt x="276" y="52"/>
                      <a:pt x="277" y="53"/>
                      <a:pt x="275" y="53"/>
                    </a:cubicBezTo>
                    <a:cubicBezTo>
                      <a:pt x="273" y="53"/>
                      <a:pt x="271" y="53"/>
                      <a:pt x="271" y="53"/>
                    </a:cubicBezTo>
                    <a:cubicBezTo>
                      <a:pt x="269" y="52"/>
                      <a:pt x="269" y="52"/>
                      <a:pt x="269" y="52"/>
                    </a:cubicBezTo>
                    <a:cubicBezTo>
                      <a:pt x="266" y="52"/>
                      <a:pt x="266" y="52"/>
                      <a:pt x="266" y="52"/>
                    </a:cubicBezTo>
                    <a:cubicBezTo>
                      <a:pt x="266" y="52"/>
                      <a:pt x="266" y="52"/>
                      <a:pt x="266" y="50"/>
                    </a:cubicBezTo>
                    <a:cubicBezTo>
                      <a:pt x="266" y="49"/>
                      <a:pt x="265" y="48"/>
                      <a:pt x="266" y="48"/>
                    </a:cubicBezTo>
                    <a:cubicBezTo>
                      <a:pt x="267" y="48"/>
                      <a:pt x="268" y="47"/>
                      <a:pt x="268" y="47"/>
                    </a:cubicBezTo>
                    <a:cubicBezTo>
                      <a:pt x="267" y="45"/>
                      <a:pt x="267" y="45"/>
                      <a:pt x="267" y="45"/>
                    </a:cubicBezTo>
                    <a:cubicBezTo>
                      <a:pt x="267" y="45"/>
                      <a:pt x="267" y="45"/>
                      <a:pt x="267" y="45"/>
                    </a:cubicBezTo>
                    <a:cubicBezTo>
                      <a:pt x="267" y="45"/>
                      <a:pt x="266" y="44"/>
                      <a:pt x="266" y="44"/>
                    </a:cubicBezTo>
                    <a:cubicBezTo>
                      <a:pt x="266" y="43"/>
                      <a:pt x="267" y="41"/>
                      <a:pt x="267" y="41"/>
                    </a:cubicBezTo>
                    <a:cubicBezTo>
                      <a:pt x="268" y="41"/>
                      <a:pt x="268" y="39"/>
                      <a:pt x="268" y="39"/>
                    </a:cubicBezTo>
                    <a:cubicBezTo>
                      <a:pt x="267" y="39"/>
                      <a:pt x="267" y="39"/>
                      <a:pt x="267" y="39"/>
                    </a:cubicBezTo>
                    <a:cubicBezTo>
                      <a:pt x="267" y="39"/>
                      <a:pt x="266" y="40"/>
                      <a:pt x="265" y="38"/>
                    </a:cubicBezTo>
                    <a:cubicBezTo>
                      <a:pt x="265" y="37"/>
                      <a:pt x="264" y="35"/>
                      <a:pt x="264" y="35"/>
                    </a:cubicBezTo>
                    <a:cubicBezTo>
                      <a:pt x="264" y="35"/>
                      <a:pt x="263" y="35"/>
                      <a:pt x="263" y="35"/>
                    </a:cubicBezTo>
                    <a:cubicBezTo>
                      <a:pt x="262" y="35"/>
                      <a:pt x="262" y="35"/>
                      <a:pt x="261" y="35"/>
                    </a:cubicBezTo>
                    <a:cubicBezTo>
                      <a:pt x="261" y="36"/>
                      <a:pt x="258" y="35"/>
                      <a:pt x="258" y="35"/>
                    </a:cubicBezTo>
                    <a:cubicBezTo>
                      <a:pt x="258" y="35"/>
                      <a:pt x="257" y="35"/>
                      <a:pt x="256" y="35"/>
                    </a:cubicBezTo>
                    <a:cubicBezTo>
                      <a:pt x="256" y="35"/>
                      <a:pt x="255" y="36"/>
                      <a:pt x="255" y="36"/>
                    </a:cubicBezTo>
                    <a:cubicBezTo>
                      <a:pt x="253" y="34"/>
                      <a:pt x="253" y="34"/>
                      <a:pt x="253" y="34"/>
                    </a:cubicBezTo>
                    <a:cubicBezTo>
                      <a:pt x="254" y="32"/>
                      <a:pt x="254" y="32"/>
                      <a:pt x="254" y="32"/>
                    </a:cubicBezTo>
                    <a:cubicBezTo>
                      <a:pt x="254" y="32"/>
                      <a:pt x="252" y="30"/>
                      <a:pt x="252" y="30"/>
                    </a:cubicBezTo>
                    <a:cubicBezTo>
                      <a:pt x="252" y="29"/>
                      <a:pt x="251" y="28"/>
                      <a:pt x="251" y="28"/>
                    </a:cubicBezTo>
                    <a:cubicBezTo>
                      <a:pt x="250" y="28"/>
                      <a:pt x="250" y="28"/>
                      <a:pt x="250" y="28"/>
                    </a:cubicBezTo>
                    <a:cubicBezTo>
                      <a:pt x="249" y="26"/>
                      <a:pt x="249" y="26"/>
                      <a:pt x="249" y="26"/>
                    </a:cubicBezTo>
                    <a:cubicBezTo>
                      <a:pt x="249" y="26"/>
                      <a:pt x="247" y="27"/>
                      <a:pt x="247" y="27"/>
                    </a:cubicBezTo>
                    <a:cubicBezTo>
                      <a:pt x="246" y="27"/>
                      <a:pt x="246" y="27"/>
                      <a:pt x="245" y="27"/>
                    </a:cubicBezTo>
                    <a:cubicBezTo>
                      <a:pt x="245" y="27"/>
                      <a:pt x="244" y="26"/>
                      <a:pt x="244" y="25"/>
                    </a:cubicBezTo>
                    <a:cubicBezTo>
                      <a:pt x="244" y="24"/>
                      <a:pt x="244" y="24"/>
                      <a:pt x="243" y="23"/>
                    </a:cubicBezTo>
                    <a:cubicBezTo>
                      <a:pt x="243" y="22"/>
                      <a:pt x="242" y="20"/>
                      <a:pt x="242" y="20"/>
                    </a:cubicBezTo>
                    <a:cubicBezTo>
                      <a:pt x="242" y="19"/>
                      <a:pt x="243" y="18"/>
                      <a:pt x="242" y="18"/>
                    </a:cubicBezTo>
                    <a:cubicBezTo>
                      <a:pt x="242" y="17"/>
                      <a:pt x="241" y="16"/>
                      <a:pt x="241" y="16"/>
                    </a:cubicBezTo>
                    <a:cubicBezTo>
                      <a:pt x="239" y="14"/>
                      <a:pt x="239" y="14"/>
                      <a:pt x="239" y="14"/>
                    </a:cubicBezTo>
                    <a:cubicBezTo>
                      <a:pt x="239" y="14"/>
                      <a:pt x="237" y="15"/>
                      <a:pt x="236" y="15"/>
                    </a:cubicBezTo>
                    <a:cubicBezTo>
                      <a:pt x="236" y="15"/>
                      <a:pt x="234" y="15"/>
                      <a:pt x="234" y="15"/>
                    </a:cubicBezTo>
                    <a:cubicBezTo>
                      <a:pt x="234" y="16"/>
                      <a:pt x="234" y="17"/>
                      <a:pt x="234" y="17"/>
                    </a:cubicBezTo>
                    <a:cubicBezTo>
                      <a:pt x="233" y="18"/>
                      <a:pt x="231" y="17"/>
                      <a:pt x="231" y="16"/>
                    </a:cubicBezTo>
                    <a:cubicBezTo>
                      <a:pt x="230" y="16"/>
                      <a:pt x="230" y="15"/>
                      <a:pt x="229" y="14"/>
                    </a:cubicBezTo>
                    <a:cubicBezTo>
                      <a:pt x="229" y="14"/>
                      <a:pt x="229" y="13"/>
                      <a:pt x="228" y="13"/>
                    </a:cubicBezTo>
                    <a:cubicBezTo>
                      <a:pt x="228" y="13"/>
                      <a:pt x="226" y="13"/>
                      <a:pt x="226" y="12"/>
                    </a:cubicBezTo>
                    <a:cubicBezTo>
                      <a:pt x="226" y="11"/>
                      <a:pt x="227" y="9"/>
                      <a:pt x="227" y="9"/>
                    </a:cubicBezTo>
                    <a:cubicBezTo>
                      <a:pt x="226" y="7"/>
                      <a:pt x="226" y="7"/>
                      <a:pt x="226" y="7"/>
                    </a:cubicBezTo>
                    <a:cubicBezTo>
                      <a:pt x="226" y="7"/>
                      <a:pt x="227" y="5"/>
                      <a:pt x="226" y="5"/>
                    </a:cubicBezTo>
                    <a:cubicBezTo>
                      <a:pt x="226" y="4"/>
                      <a:pt x="225" y="3"/>
                      <a:pt x="225" y="3"/>
                    </a:cubicBezTo>
                    <a:cubicBezTo>
                      <a:pt x="225" y="1"/>
                      <a:pt x="225" y="1"/>
                      <a:pt x="225" y="1"/>
                    </a:cubicBezTo>
                    <a:cubicBezTo>
                      <a:pt x="226" y="0"/>
                      <a:pt x="226" y="0"/>
                      <a:pt x="226" y="0"/>
                    </a:cubicBezTo>
                    <a:cubicBezTo>
                      <a:pt x="226" y="0"/>
                      <a:pt x="226" y="0"/>
                      <a:pt x="227" y="0"/>
                    </a:cubicBezTo>
                    <a:cubicBezTo>
                      <a:pt x="209" y="3"/>
                      <a:pt x="209" y="3"/>
                      <a:pt x="209" y="3"/>
                    </a:cubicBezTo>
                    <a:cubicBezTo>
                      <a:pt x="200" y="3"/>
                      <a:pt x="200" y="3"/>
                      <a:pt x="200" y="3"/>
                    </a:cubicBezTo>
                    <a:cubicBezTo>
                      <a:pt x="197" y="7"/>
                      <a:pt x="197" y="7"/>
                      <a:pt x="197" y="7"/>
                    </a:cubicBezTo>
                    <a:cubicBezTo>
                      <a:pt x="196" y="11"/>
                      <a:pt x="196" y="11"/>
                      <a:pt x="196" y="11"/>
                    </a:cubicBezTo>
                    <a:cubicBezTo>
                      <a:pt x="196" y="18"/>
                      <a:pt x="196" y="18"/>
                      <a:pt x="196" y="18"/>
                    </a:cubicBezTo>
                    <a:cubicBezTo>
                      <a:pt x="194" y="22"/>
                      <a:pt x="194" y="22"/>
                      <a:pt x="194" y="22"/>
                    </a:cubicBezTo>
                    <a:cubicBezTo>
                      <a:pt x="194" y="27"/>
                      <a:pt x="194" y="27"/>
                      <a:pt x="194" y="27"/>
                    </a:cubicBezTo>
                    <a:cubicBezTo>
                      <a:pt x="193" y="34"/>
                      <a:pt x="193" y="34"/>
                      <a:pt x="193" y="34"/>
                    </a:cubicBezTo>
                    <a:cubicBezTo>
                      <a:pt x="190" y="37"/>
                      <a:pt x="190" y="37"/>
                      <a:pt x="190" y="37"/>
                    </a:cubicBezTo>
                    <a:cubicBezTo>
                      <a:pt x="184" y="42"/>
                      <a:pt x="184" y="42"/>
                      <a:pt x="184" y="42"/>
                    </a:cubicBezTo>
                    <a:cubicBezTo>
                      <a:pt x="176" y="45"/>
                      <a:pt x="176" y="45"/>
                      <a:pt x="176" y="45"/>
                    </a:cubicBezTo>
                    <a:cubicBezTo>
                      <a:pt x="166" y="48"/>
                      <a:pt x="166" y="48"/>
                      <a:pt x="166" y="48"/>
                    </a:cubicBezTo>
                    <a:cubicBezTo>
                      <a:pt x="157" y="50"/>
                      <a:pt x="157" y="50"/>
                      <a:pt x="157" y="50"/>
                    </a:cubicBezTo>
                    <a:cubicBezTo>
                      <a:pt x="151" y="54"/>
                      <a:pt x="151" y="54"/>
                      <a:pt x="151" y="54"/>
                    </a:cubicBezTo>
                    <a:cubicBezTo>
                      <a:pt x="149" y="60"/>
                      <a:pt x="149" y="60"/>
                      <a:pt x="149" y="60"/>
                    </a:cubicBezTo>
                    <a:cubicBezTo>
                      <a:pt x="148" y="67"/>
                      <a:pt x="148" y="67"/>
                      <a:pt x="148" y="67"/>
                    </a:cubicBezTo>
                    <a:cubicBezTo>
                      <a:pt x="143" y="69"/>
                      <a:pt x="143" y="69"/>
                      <a:pt x="143" y="69"/>
                    </a:cubicBezTo>
                    <a:cubicBezTo>
                      <a:pt x="143" y="69"/>
                      <a:pt x="140" y="71"/>
                      <a:pt x="138" y="70"/>
                    </a:cubicBezTo>
                    <a:cubicBezTo>
                      <a:pt x="136" y="70"/>
                      <a:pt x="131" y="68"/>
                      <a:pt x="131" y="68"/>
                    </a:cubicBezTo>
                    <a:cubicBezTo>
                      <a:pt x="131" y="68"/>
                      <a:pt x="125" y="65"/>
                      <a:pt x="123" y="65"/>
                    </a:cubicBezTo>
                    <a:cubicBezTo>
                      <a:pt x="121" y="65"/>
                      <a:pt x="117" y="60"/>
                      <a:pt x="117" y="60"/>
                    </a:cubicBezTo>
                    <a:cubicBezTo>
                      <a:pt x="113" y="64"/>
                      <a:pt x="113" y="64"/>
                      <a:pt x="113" y="64"/>
                    </a:cubicBezTo>
                    <a:cubicBezTo>
                      <a:pt x="113" y="64"/>
                      <a:pt x="110" y="62"/>
                      <a:pt x="110" y="60"/>
                    </a:cubicBezTo>
                    <a:cubicBezTo>
                      <a:pt x="110" y="59"/>
                      <a:pt x="110" y="59"/>
                      <a:pt x="110" y="57"/>
                    </a:cubicBezTo>
                    <a:cubicBezTo>
                      <a:pt x="110" y="55"/>
                      <a:pt x="110" y="51"/>
                      <a:pt x="110" y="51"/>
                    </a:cubicBezTo>
                    <a:cubicBezTo>
                      <a:pt x="104" y="49"/>
                      <a:pt x="104" y="49"/>
                      <a:pt x="104" y="49"/>
                    </a:cubicBezTo>
                    <a:cubicBezTo>
                      <a:pt x="99" y="48"/>
                      <a:pt x="99" y="48"/>
                      <a:pt x="99" y="48"/>
                    </a:cubicBezTo>
                    <a:cubicBezTo>
                      <a:pt x="99" y="48"/>
                      <a:pt x="99" y="49"/>
                      <a:pt x="97" y="48"/>
                    </a:cubicBezTo>
                    <a:cubicBezTo>
                      <a:pt x="95" y="46"/>
                      <a:pt x="95" y="43"/>
                      <a:pt x="95" y="43"/>
                    </a:cubicBezTo>
                    <a:cubicBezTo>
                      <a:pt x="90" y="41"/>
                      <a:pt x="90" y="41"/>
                      <a:pt x="90" y="41"/>
                    </a:cubicBezTo>
                    <a:cubicBezTo>
                      <a:pt x="88" y="47"/>
                      <a:pt x="88" y="47"/>
                      <a:pt x="88" y="47"/>
                    </a:cubicBezTo>
                    <a:cubicBezTo>
                      <a:pt x="94" y="52"/>
                      <a:pt x="94" y="52"/>
                      <a:pt x="94" y="52"/>
                    </a:cubicBezTo>
                    <a:cubicBezTo>
                      <a:pt x="96" y="55"/>
                      <a:pt x="96" y="55"/>
                      <a:pt x="96" y="55"/>
                    </a:cubicBezTo>
                    <a:cubicBezTo>
                      <a:pt x="94" y="60"/>
                      <a:pt x="94" y="60"/>
                      <a:pt x="94" y="60"/>
                    </a:cubicBezTo>
                    <a:cubicBezTo>
                      <a:pt x="96" y="64"/>
                      <a:pt x="96" y="64"/>
                      <a:pt x="96" y="64"/>
                    </a:cubicBezTo>
                    <a:cubicBezTo>
                      <a:pt x="97" y="67"/>
                      <a:pt x="97" y="67"/>
                      <a:pt x="97" y="67"/>
                    </a:cubicBezTo>
                    <a:cubicBezTo>
                      <a:pt x="97" y="67"/>
                      <a:pt x="98" y="67"/>
                      <a:pt x="97" y="69"/>
                    </a:cubicBezTo>
                    <a:cubicBezTo>
                      <a:pt x="97" y="71"/>
                      <a:pt x="96" y="79"/>
                      <a:pt x="96" y="79"/>
                    </a:cubicBezTo>
                    <a:cubicBezTo>
                      <a:pt x="97" y="86"/>
                      <a:pt x="97" y="86"/>
                      <a:pt x="97" y="86"/>
                    </a:cubicBezTo>
                    <a:cubicBezTo>
                      <a:pt x="99" y="92"/>
                      <a:pt x="99" y="92"/>
                      <a:pt x="99" y="92"/>
                    </a:cubicBezTo>
                    <a:cubicBezTo>
                      <a:pt x="99" y="92"/>
                      <a:pt x="95" y="94"/>
                      <a:pt x="93" y="94"/>
                    </a:cubicBezTo>
                    <a:cubicBezTo>
                      <a:pt x="92" y="94"/>
                      <a:pt x="88" y="93"/>
                      <a:pt x="88" y="93"/>
                    </a:cubicBezTo>
                    <a:cubicBezTo>
                      <a:pt x="86" y="88"/>
                      <a:pt x="86" y="88"/>
                      <a:pt x="86" y="88"/>
                    </a:cubicBezTo>
                    <a:cubicBezTo>
                      <a:pt x="77" y="89"/>
                      <a:pt x="77" y="89"/>
                      <a:pt x="77" y="89"/>
                    </a:cubicBezTo>
                    <a:cubicBezTo>
                      <a:pt x="71" y="89"/>
                      <a:pt x="71" y="89"/>
                      <a:pt x="71" y="89"/>
                    </a:cubicBezTo>
                    <a:cubicBezTo>
                      <a:pt x="66" y="92"/>
                      <a:pt x="66" y="92"/>
                      <a:pt x="66" y="92"/>
                    </a:cubicBezTo>
                    <a:cubicBezTo>
                      <a:pt x="63" y="91"/>
                      <a:pt x="63" y="91"/>
                      <a:pt x="63" y="91"/>
                    </a:cubicBezTo>
                    <a:cubicBezTo>
                      <a:pt x="60" y="88"/>
                      <a:pt x="60" y="88"/>
                      <a:pt x="60" y="88"/>
                    </a:cubicBezTo>
                    <a:cubicBezTo>
                      <a:pt x="59" y="83"/>
                      <a:pt x="59" y="83"/>
                      <a:pt x="59" y="83"/>
                    </a:cubicBezTo>
                    <a:cubicBezTo>
                      <a:pt x="57" y="79"/>
                      <a:pt x="57" y="79"/>
                      <a:pt x="57" y="79"/>
                    </a:cubicBezTo>
                    <a:cubicBezTo>
                      <a:pt x="54" y="75"/>
                      <a:pt x="54" y="75"/>
                      <a:pt x="54" y="75"/>
                    </a:cubicBezTo>
                    <a:cubicBezTo>
                      <a:pt x="43" y="76"/>
                      <a:pt x="43" y="76"/>
                      <a:pt x="43" y="76"/>
                    </a:cubicBezTo>
                    <a:cubicBezTo>
                      <a:pt x="40" y="76"/>
                      <a:pt x="40" y="76"/>
                      <a:pt x="40" y="76"/>
                    </a:cubicBezTo>
                    <a:cubicBezTo>
                      <a:pt x="37" y="79"/>
                      <a:pt x="37" y="79"/>
                      <a:pt x="37" y="79"/>
                    </a:cubicBezTo>
                    <a:cubicBezTo>
                      <a:pt x="32" y="78"/>
                      <a:pt x="32" y="78"/>
                      <a:pt x="32" y="78"/>
                    </a:cubicBezTo>
                    <a:cubicBezTo>
                      <a:pt x="31" y="81"/>
                      <a:pt x="31" y="81"/>
                      <a:pt x="31" y="81"/>
                    </a:cubicBezTo>
                    <a:cubicBezTo>
                      <a:pt x="25" y="79"/>
                      <a:pt x="25" y="79"/>
                      <a:pt x="25" y="79"/>
                    </a:cubicBezTo>
                    <a:cubicBezTo>
                      <a:pt x="20" y="79"/>
                      <a:pt x="20" y="79"/>
                      <a:pt x="20" y="79"/>
                    </a:cubicBezTo>
                    <a:cubicBezTo>
                      <a:pt x="15" y="79"/>
                      <a:pt x="15" y="79"/>
                      <a:pt x="15" y="79"/>
                    </a:cubicBezTo>
                    <a:cubicBezTo>
                      <a:pt x="8" y="81"/>
                      <a:pt x="8" y="81"/>
                      <a:pt x="8" y="81"/>
                    </a:cubicBezTo>
                    <a:cubicBezTo>
                      <a:pt x="4" y="84"/>
                      <a:pt x="4" y="84"/>
                      <a:pt x="4" y="84"/>
                    </a:cubicBezTo>
                    <a:cubicBezTo>
                      <a:pt x="0" y="90"/>
                      <a:pt x="0" y="90"/>
                      <a:pt x="0" y="90"/>
                    </a:cubicBezTo>
                    <a:cubicBezTo>
                      <a:pt x="0" y="90"/>
                      <a:pt x="2" y="90"/>
                      <a:pt x="3" y="90"/>
                    </a:cubicBezTo>
                    <a:cubicBezTo>
                      <a:pt x="4" y="91"/>
                      <a:pt x="11" y="91"/>
                      <a:pt x="11" y="91"/>
                    </a:cubicBezTo>
                    <a:cubicBezTo>
                      <a:pt x="13" y="93"/>
                      <a:pt x="13" y="93"/>
                      <a:pt x="13" y="93"/>
                    </a:cubicBezTo>
                    <a:cubicBezTo>
                      <a:pt x="8" y="96"/>
                      <a:pt x="8" y="96"/>
                      <a:pt x="8" y="96"/>
                    </a:cubicBezTo>
                    <a:cubicBezTo>
                      <a:pt x="12" y="97"/>
                      <a:pt x="12" y="97"/>
                      <a:pt x="12" y="97"/>
                    </a:cubicBezTo>
                    <a:cubicBezTo>
                      <a:pt x="13" y="99"/>
                      <a:pt x="13" y="99"/>
                      <a:pt x="13" y="99"/>
                    </a:cubicBezTo>
                    <a:cubicBezTo>
                      <a:pt x="13" y="102"/>
                      <a:pt x="13" y="102"/>
                      <a:pt x="13" y="102"/>
                    </a:cubicBezTo>
                    <a:cubicBezTo>
                      <a:pt x="4" y="103"/>
                      <a:pt x="4" y="103"/>
                      <a:pt x="4" y="103"/>
                    </a:cubicBezTo>
                    <a:cubicBezTo>
                      <a:pt x="4" y="103"/>
                      <a:pt x="2" y="102"/>
                      <a:pt x="1" y="103"/>
                    </a:cubicBezTo>
                    <a:cubicBezTo>
                      <a:pt x="1" y="105"/>
                      <a:pt x="4" y="106"/>
                      <a:pt x="4" y="106"/>
                    </a:cubicBezTo>
                    <a:cubicBezTo>
                      <a:pt x="8" y="108"/>
                      <a:pt x="8" y="108"/>
                      <a:pt x="8" y="108"/>
                    </a:cubicBezTo>
                    <a:cubicBezTo>
                      <a:pt x="7" y="116"/>
                      <a:pt x="7" y="116"/>
                      <a:pt x="7" y="116"/>
                    </a:cubicBezTo>
                    <a:cubicBezTo>
                      <a:pt x="11" y="116"/>
                      <a:pt x="11" y="116"/>
                      <a:pt x="11" y="116"/>
                    </a:cubicBezTo>
                    <a:cubicBezTo>
                      <a:pt x="15" y="116"/>
                      <a:pt x="15" y="116"/>
                      <a:pt x="15" y="116"/>
                    </a:cubicBezTo>
                    <a:cubicBezTo>
                      <a:pt x="15" y="116"/>
                      <a:pt x="16" y="114"/>
                      <a:pt x="18" y="114"/>
                    </a:cubicBezTo>
                    <a:cubicBezTo>
                      <a:pt x="21" y="113"/>
                      <a:pt x="23" y="114"/>
                      <a:pt x="23" y="114"/>
                    </a:cubicBezTo>
                    <a:cubicBezTo>
                      <a:pt x="23" y="114"/>
                      <a:pt x="23" y="113"/>
                      <a:pt x="24" y="117"/>
                    </a:cubicBezTo>
                    <a:cubicBezTo>
                      <a:pt x="25" y="120"/>
                      <a:pt x="25" y="120"/>
                      <a:pt x="25" y="120"/>
                    </a:cubicBezTo>
                    <a:cubicBezTo>
                      <a:pt x="28" y="121"/>
                      <a:pt x="28" y="121"/>
                      <a:pt x="28" y="121"/>
                    </a:cubicBezTo>
                    <a:cubicBezTo>
                      <a:pt x="30" y="121"/>
                      <a:pt x="30" y="121"/>
                      <a:pt x="30" y="121"/>
                    </a:cubicBezTo>
                    <a:cubicBezTo>
                      <a:pt x="30" y="121"/>
                      <a:pt x="33" y="124"/>
                      <a:pt x="34" y="124"/>
                    </a:cubicBezTo>
                    <a:cubicBezTo>
                      <a:pt x="36" y="125"/>
                      <a:pt x="40" y="128"/>
                      <a:pt x="40" y="128"/>
                    </a:cubicBezTo>
                    <a:cubicBezTo>
                      <a:pt x="41" y="129"/>
                      <a:pt x="41" y="129"/>
                      <a:pt x="41" y="129"/>
                    </a:cubicBezTo>
                    <a:cubicBezTo>
                      <a:pt x="41" y="133"/>
                      <a:pt x="41" y="133"/>
                      <a:pt x="41" y="133"/>
                    </a:cubicBezTo>
                    <a:cubicBezTo>
                      <a:pt x="41" y="133"/>
                      <a:pt x="45" y="134"/>
                      <a:pt x="47" y="134"/>
                    </a:cubicBezTo>
                    <a:cubicBezTo>
                      <a:pt x="49" y="134"/>
                      <a:pt x="54" y="133"/>
                      <a:pt x="54" y="133"/>
                    </a:cubicBezTo>
                    <a:cubicBezTo>
                      <a:pt x="56" y="136"/>
                      <a:pt x="56" y="136"/>
                      <a:pt x="56" y="136"/>
                    </a:cubicBezTo>
                    <a:cubicBezTo>
                      <a:pt x="58" y="136"/>
                      <a:pt x="65" y="138"/>
                      <a:pt x="65" y="138"/>
                    </a:cubicBezTo>
                    <a:cubicBezTo>
                      <a:pt x="63" y="141"/>
                      <a:pt x="63" y="141"/>
                      <a:pt x="63" y="141"/>
                    </a:cubicBezTo>
                    <a:cubicBezTo>
                      <a:pt x="60" y="144"/>
                      <a:pt x="60" y="144"/>
                      <a:pt x="60" y="144"/>
                    </a:cubicBezTo>
                    <a:cubicBezTo>
                      <a:pt x="60" y="147"/>
                      <a:pt x="60" y="147"/>
                      <a:pt x="60" y="147"/>
                    </a:cubicBezTo>
                    <a:cubicBezTo>
                      <a:pt x="60" y="147"/>
                      <a:pt x="60" y="146"/>
                      <a:pt x="63" y="147"/>
                    </a:cubicBezTo>
                    <a:cubicBezTo>
                      <a:pt x="66" y="148"/>
                      <a:pt x="69" y="150"/>
                      <a:pt x="69" y="150"/>
                    </a:cubicBezTo>
                    <a:cubicBezTo>
                      <a:pt x="68" y="154"/>
                      <a:pt x="68" y="154"/>
                      <a:pt x="68" y="154"/>
                    </a:cubicBezTo>
                    <a:cubicBezTo>
                      <a:pt x="71" y="157"/>
                      <a:pt x="71" y="157"/>
                      <a:pt x="71" y="157"/>
                    </a:cubicBezTo>
                    <a:cubicBezTo>
                      <a:pt x="71" y="157"/>
                      <a:pt x="73" y="159"/>
                      <a:pt x="73" y="160"/>
                    </a:cubicBezTo>
                    <a:cubicBezTo>
                      <a:pt x="73" y="161"/>
                      <a:pt x="72" y="162"/>
                      <a:pt x="72" y="162"/>
                    </a:cubicBezTo>
                    <a:cubicBezTo>
                      <a:pt x="70" y="162"/>
                      <a:pt x="70" y="162"/>
                      <a:pt x="70" y="162"/>
                    </a:cubicBezTo>
                    <a:cubicBezTo>
                      <a:pt x="70" y="162"/>
                      <a:pt x="70" y="163"/>
                      <a:pt x="69" y="162"/>
                    </a:cubicBezTo>
                    <a:cubicBezTo>
                      <a:pt x="68" y="160"/>
                      <a:pt x="66" y="159"/>
                      <a:pt x="66" y="159"/>
                    </a:cubicBezTo>
                    <a:cubicBezTo>
                      <a:pt x="66" y="161"/>
                      <a:pt x="66" y="161"/>
                      <a:pt x="66" y="161"/>
                    </a:cubicBezTo>
                    <a:cubicBezTo>
                      <a:pt x="66" y="161"/>
                      <a:pt x="67" y="165"/>
                      <a:pt x="68" y="166"/>
                    </a:cubicBezTo>
                    <a:cubicBezTo>
                      <a:pt x="69" y="166"/>
                      <a:pt x="70" y="165"/>
                      <a:pt x="69" y="167"/>
                    </a:cubicBezTo>
                    <a:cubicBezTo>
                      <a:pt x="69" y="169"/>
                      <a:pt x="70" y="173"/>
                      <a:pt x="71" y="174"/>
                    </a:cubicBezTo>
                    <a:cubicBezTo>
                      <a:pt x="71" y="176"/>
                      <a:pt x="71" y="179"/>
                      <a:pt x="73" y="180"/>
                    </a:cubicBezTo>
                    <a:cubicBezTo>
                      <a:pt x="74" y="180"/>
                      <a:pt x="75" y="181"/>
                      <a:pt x="75" y="181"/>
                    </a:cubicBezTo>
                    <a:cubicBezTo>
                      <a:pt x="76" y="183"/>
                      <a:pt x="76" y="183"/>
                      <a:pt x="76" y="183"/>
                    </a:cubicBezTo>
                    <a:cubicBezTo>
                      <a:pt x="81" y="187"/>
                      <a:pt x="81" y="187"/>
                      <a:pt x="81" y="187"/>
                    </a:cubicBezTo>
                    <a:cubicBezTo>
                      <a:pt x="81" y="187"/>
                      <a:pt x="84" y="189"/>
                      <a:pt x="86" y="190"/>
                    </a:cubicBezTo>
                    <a:cubicBezTo>
                      <a:pt x="88" y="191"/>
                      <a:pt x="89" y="191"/>
                      <a:pt x="89" y="191"/>
                    </a:cubicBezTo>
                    <a:cubicBezTo>
                      <a:pt x="92" y="195"/>
                      <a:pt x="92" y="195"/>
                      <a:pt x="92" y="195"/>
                    </a:cubicBezTo>
                    <a:cubicBezTo>
                      <a:pt x="92" y="195"/>
                      <a:pt x="95" y="199"/>
                      <a:pt x="94" y="199"/>
                    </a:cubicBezTo>
                    <a:cubicBezTo>
                      <a:pt x="93" y="199"/>
                      <a:pt x="94" y="199"/>
                      <a:pt x="92" y="199"/>
                    </a:cubicBezTo>
                    <a:cubicBezTo>
                      <a:pt x="90" y="200"/>
                      <a:pt x="91" y="201"/>
                      <a:pt x="89" y="200"/>
                    </a:cubicBezTo>
                    <a:cubicBezTo>
                      <a:pt x="87" y="198"/>
                      <a:pt x="86" y="195"/>
                      <a:pt x="83" y="195"/>
                    </a:cubicBezTo>
                    <a:cubicBezTo>
                      <a:pt x="81" y="196"/>
                      <a:pt x="81" y="196"/>
                      <a:pt x="81" y="196"/>
                    </a:cubicBezTo>
                    <a:cubicBezTo>
                      <a:pt x="85" y="200"/>
                      <a:pt x="85" y="200"/>
                      <a:pt x="85" y="200"/>
                    </a:cubicBezTo>
                    <a:cubicBezTo>
                      <a:pt x="87" y="201"/>
                      <a:pt x="87" y="201"/>
                      <a:pt x="87" y="201"/>
                    </a:cubicBezTo>
                    <a:cubicBezTo>
                      <a:pt x="91" y="203"/>
                      <a:pt x="91" y="203"/>
                      <a:pt x="91" y="203"/>
                    </a:cubicBezTo>
                    <a:cubicBezTo>
                      <a:pt x="92" y="203"/>
                      <a:pt x="92" y="203"/>
                      <a:pt x="92" y="203"/>
                    </a:cubicBezTo>
                    <a:cubicBezTo>
                      <a:pt x="92" y="203"/>
                      <a:pt x="92" y="206"/>
                      <a:pt x="92" y="206"/>
                    </a:cubicBezTo>
                    <a:cubicBezTo>
                      <a:pt x="92" y="207"/>
                      <a:pt x="91" y="209"/>
                      <a:pt x="91" y="210"/>
                    </a:cubicBezTo>
                    <a:cubicBezTo>
                      <a:pt x="91" y="212"/>
                      <a:pt x="91" y="213"/>
                      <a:pt x="91" y="213"/>
                    </a:cubicBezTo>
                    <a:cubicBezTo>
                      <a:pt x="89" y="208"/>
                      <a:pt x="89" y="208"/>
                      <a:pt x="89" y="208"/>
                    </a:cubicBezTo>
                    <a:cubicBezTo>
                      <a:pt x="89" y="208"/>
                      <a:pt x="89" y="206"/>
                      <a:pt x="87" y="206"/>
                    </a:cubicBezTo>
                    <a:cubicBezTo>
                      <a:pt x="86" y="205"/>
                      <a:pt x="84" y="206"/>
                      <a:pt x="84" y="206"/>
                    </a:cubicBezTo>
                    <a:cubicBezTo>
                      <a:pt x="84" y="206"/>
                      <a:pt x="84" y="208"/>
                      <a:pt x="85" y="209"/>
                    </a:cubicBezTo>
                    <a:cubicBezTo>
                      <a:pt x="86" y="209"/>
                      <a:pt x="87" y="210"/>
                      <a:pt x="87" y="211"/>
                    </a:cubicBezTo>
                    <a:cubicBezTo>
                      <a:pt x="87" y="212"/>
                      <a:pt x="88" y="212"/>
                      <a:pt x="88" y="212"/>
                    </a:cubicBezTo>
                    <a:cubicBezTo>
                      <a:pt x="88" y="212"/>
                      <a:pt x="89" y="213"/>
                      <a:pt x="89" y="214"/>
                    </a:cubicBezTo>
                    <a:cubicBezTo>
                      <a:pt x="90" y="216"/>
                      <a:pt x="89" y="219"/>
                      <a:pt x="89" y="219"/>
                    </a:cubicBezTo>
                    <a:cubicBezTo>
                      <a:pt x="89" y="219"/>
                      <a:pt x="87" y="219"/>
                      <a:pt x="89" y="220"/>
                    </a:cubicBezTo>
                    <a:cubicBezTo>
                      <a:pt x="91" y="222"/>
                      <a:pt x="92" y="223"/>
                      <a:pt x="93" y="224"/>
                    </a:cubicBezTo>
                    <a:cubicBezTo>
                      <a:pt x="94" y="224"/>
                      <a:pt x="97" y="228"/>
                      <a:pt x="97" y="228"/>
                    </a:cubicBezTo>
                    <a:cubicBezTo>
                      <a:pt x="100" y="232"/>
                      <a:pt x="100" y="232"/>
                      <a:pt x="100" y="232"/>
                    </a:cubicBezTo>
                    <a:cubicBezTo>
                      <a:pt x="100" y="232"/>
                      <a:pt x="100" y="233"/>
                      <a:pt x="99" y="233"/>
                    </a:cubicBezTo>
                    <a:cubicBezTo>
                      <a:pt x="99" y="233"/>
                      <a:pt x="98" y="234"/>
                      <a:pt x="98" y="234"/>
                    </a:cubicBezTo>
                    <a:cubicBezTo>
                      <a:pt x="98" y="234"/>
                      <a:pt x="96" y="233"/>
                      <a:pt x="96" y="232"/>
                    </a:cubicBezTo>
                    <a:cubicBezTo>
                      <a:pt x="95" y="231"/>
                      <a:pt x="93" y="228"/>
                      <a:pt x="93" y="228"/>
                    </a:cubicBezTo>
                    <a:cubicBezTo>
                      <a:pt x="91" y="228"/>
                      <a:pt x="91" y="228"/>
                      <a:pt x="91" y="228"/>
                    </a:cubicBezTo>
                    <a:cubicBezTo>
                      <a:pt x="90" y="228"/>
                      <a:pt x="90" y="228"/>
                      <a:pt x="90" y="228"/>
                    </a:cubicBezTo>
                    <a:cubicBezTo>
                      <a:pt x="90" y="228"/>
                      <a:pt x="89" y="231"/>
                      <a:pt x="89" y="232"/>
                    </a:cubicBezTo>
                    <a:cubicBezTo>
                      <a:pt x="89" y="233"/>
                      <a:pt x="86" y="237"/>
                      <a:pt x="86" y="237"/>
                    </a:cubicBezTo>
                    <a:cubicBezTo>
                      <a:pt x="84" y="247"/>
                      <a:pt x="84" y="247"/>
                      <a:pt x="84" y="247"/>
                    </a:cubicBezTo>
                    <a:cubicBezTo>
                      <a:pt x="84" y="247"/>
                      <a:pt x="84" y="258"/>
                      <a:pt x="84" y="259"/>
                    </a:cubicBezTo>
                    <a:cubicBezTo>
                      <a:pt x="84" y="260"/>
                      <a:pt x="81" y="268"/>
                      <a:pt x="81" y="268"/>
                    </a:cubicBezTo>
                    <a:cubicBezTo>
                      <a:pt x="81" y="268"/>
                      <a:pt x="80" y="268"/>
                      <a:pt x="80" y="271"/>
                    </a:cubicBezTo>
                    <a:cubicBezTo>
                      <a:pt x="80" y="273"/>
                      <a:pt x="79" y="278"/>
                      <a:pt x="79" y="278"/>
                    </a:cubicBezTo>
                    <a:cubicBezTo>
                      <a:pt x="79" y="278"/>
                      <a:pt x="78" y="281"/>
                      <a:pt x="78" y="282"/>
                    </a:cubicBezTo>
                    <a:cubicBezTo>
                      <a:pt x="78" y="284"/>
                      <a:pt x="75" y="290"/>
                      <a:pt x="75" y="290"/>
                    </a:cubicBezTo>
                    <a:cubicBezTo>
                      <a:pt x="74" y="297"/>
                      <a:pt x="74" y="297"/>
                      <a:pt x="74" y="297"/>
                    </a:cubicBezTo>
                    <a:cubicBezTo>
                      <a:pt x="68" y="311"/>
                      <a:pt x="68" y="311"/>
                      <a:pt x="68" y="311"/>
                    </a:cubicBezTo>
                    <a:cubicBezTo>
                      <a:pt x="63" y="315"/>
                      <a:pt x="63" y="315"/>
                      <a:pt x="63" y="315"/>
                    </a:cubicBezTo>
                    <a:cubicBezTo>
                      <a:pt x="60" y="317"/>
                      <a:pt x="60" y="317"/>
                      <a:pt x="60" y="317"/>
                    </a:cubicBezTo>
                    <a:cubicBezTo>
                      <a:pt x="62" y="318"/>
                      <a:pt x="65" y="319"/>
                      <a:pt x="65" y="321"/>
                    </a:cubicBezTo>
                    <a:cubicBezTo>
                      <a:pt x="67" y="325"/>
                      <a:pt x="70" y="332"/>
                      <a:pt x="70" y="332"/>
                    </a:cubicBezTo>
                    <a:cubicBezTo>
                      <a:pt x="80" y="335"/>
                      <a:pt x="80" y="335"/>
                      <a:pt x="80" y="335"/>
                    </a:cubicBezTo>
                    <a:cubicBezTo>
                      <a:pt x="80" y="335"/>
                      <a:pt x="86" y="340"/>
                      <a:pt x="87" y="341"/>
                    </a:cubicBezTo>
                    <a:cubicBezTo>
                      <a:pt x="88" y="342"/>
                      <a:pt x="100" y="347"/>
                      <a:pt x="100" y="347"/>
                    </a:cubicBezTo>
                    <a:cubicBezTo>
                      <a:pt x="108" y="354"/>
                      <a:pt x="108" y="354"/>
                      <a:pt x="108" y="354"/>
                    </a:cubicBezTo>
                    <a:cubicBezTo>
                      <a:pt x="120" y="354"/>
                      <a:pt x="120" y="354"/>
                      <a:pt x="120" y="354"/>
                    </a:cubicBezTo>
                    <a:cubicBezTo>
                      <a:pt x="128" y="356"/>
                      <a:pt x="128" y="356"/>
                      <a:pt x="128" y="356"/>
                    </a:cubicBezTo>
                    <a:cubicBezTo>
                      <a:pt x="132" y="351"/>
                      <a:pt x="132" y="351"/>
                      <a:pt x="132" y="351"/>
                    </a:cubicBezTo>
                    <a:cubicBezTo>
                      <a:pt x="132" y="351"/>
                      <a:pt x="152" y="360"/>
                      <a:pt x="153" y="360"/>
                    </a:cubicBezTo>
                    <a:cubicBezTo>
                      <a:pt x="153" y="360"/>
                      <a:pt x="154" y="363"/>
                      <a:pt x="154" y="365"/>
                    </a:cubicBezTo>
                    <a:cubicBezTo>
                      <a:pt x="154" y="365"/>
                      <a:pt x="154" y="365"/>
                      <a:pt x="154" y="365"/>
                    </a:cubicBezTo>
                    <a:cubicBezTo>
                      <a:pt x="154" y="366"/>
                      <a:pt x="154" y="366"/>
                      <a:pt x="154" y="366"/>
                    </a:cubicBezTo>
                    <a:cubicBezTo>
                      <a:pt x="154" y="366"/>
                      <a:pt x="154" y="366"/>
                      <a:pt x="154" y="366"/>
                    </a:cubicBezTo>
                    <a:cubicBezTo>
                      <a:pt x="154" y="366"/>
                      <a:pt x="154" y="366"/>
                      <a:pt x="154" y="366"/>
                    </a:cubicBezTo>
                    <a:cubicBezTo>
                      <a:pt x="155" y="368"/>
                      <a:pt x="155" y="368"/>
                      <a:pt x="155" y="368"/>
                    </a:cubicBezTo>
                    <a:cubicBezTo>
                      <a:pt x="154" y="368"/>
                      <a:pt x="154" y="368"/>
                      <a:pt x="154" y="368"/>
                    </a:cubicBezTo>
                    <a:cubicBezTo>
                      <a:pt x="154" y="368"/>
                      <a:pt x="154" y="368"/>
                      <a:pt x="154" y="368"/>
                    </a:cubicBezTo>
                    <a:cubicBezTo>
                      <a:pt x="154" y="368"/>
                      <a:pt x="153" y="369"/>
                      <a:pt x="154" y="369"/>
                    </a:cubicBezTo>
                    <a:cubicBezTo>
                      <a:pt x="154" y="369"/>
                      <a:pt x="154" y="369"/>
                      <a:pt x="154" y="369"/>
                    </a:cubicBezTo>
                    <a:cubicBezTo>
                      <a:pt x="154" y="369"/>
                      <a:pt x="154" y="369"/>
                      <a:pt x="154" y="369"/>
                    </a:cubicBezTo>
                    <a:cubicBezTo>
                      <a:pt x="154" y="369"/>
                      <a:pt x="154" y="369"/>
                      <a:pt x="154" y="369"/>
                    </a:cubicBezTo>
                    <a:cubicBezTo>
                      <a:pt x="154" y="370"/>
                      <a:pt x="154" y="370"/>
                      <a:pt x="154" y="370"/>
                    </a:cubicBezTo>
                    <a:cubicBezTo>
                      <a:pt x="154" y="370"/>
                      <a:pt x="154" y="370"/>
                      <a:pt x="154" y="370"/>
                    </a:cubicBezTo>
                    <a:cubicBezTo>
                      <a:pt x="154" y="371"/>
                      <a:pt x="154" y="371"/>
                      <a:pt x="154" y="371"/>
                    </a:cubicBezTo>
                    <a:cubicBezTo>
                      <a:pt x="154" y="371"/>
                      <a:pt x="155" y="371"/>
                      <a:pt x="155" y="371"/>
                    </a:cubicBezTo>
                    <a:cubicBezTo>
                      <a:pt x="155" y="371"/>
                      <a:pt x="156" y="372"/>
                      <a:pt x="156" y="372"/>
                    </a:cubicBezTo>
                    <a:cubicBezTo>
                      <a:pt x="156" y="372"/>
                      <a:pt x="157" y="372"/>
                      <a:pt x="157" y="372"/>
                    </a:cubicBezTo>
                    <a:cubicBezTo>
                      <a:pt x="157" y="372"/>
                      <a:pt x="157" y="372"/>
                      <a:pt x="157" y="372"/>
                    </a:cubicBezTo>
                    <a:cubicBezTo>
                      <a:pt x="157" y="372"/>
                      <a:pt x="157" y="372"/>
                      <a:pt x="157" y="372"/>
                    </a:cubicBezTo>
                    <a:cubicBezTo>
                      <a:pt x="158" y="372"/>
                      <a:pt x="158" y="372"/>
                      <a:pt x="158" y="372"/>
                    </a:cubicBezTo>
                    <a:cubicBezTo>
                      <a:pt x="158" y="372"/>
                      <a:pt x="158" y="371"/>
                      <a:pt x="158" y="371"/>
                    </a:cubicBezTo>
                    <a:cubicBezTo>
                      <a:pt x="158" y="371"/>
                      <a:pt x="158" y="371"/>
                      <a:pt x="158" y="371"/>
                    </a:cubicBezTo>
                    <a:cubicBezTo>
                      <a:pt x="169" y="373"/>
                      <a:pt x="169" y="373"/>
                      <a:pt x="169" y="373"/>
                    </a:cubicBezTo>
                    <a:cubicBezTo>
                      <a:pt x="171" y="374"/>
                      <a:pt x="171" y="376"/>
                      <a:pt x="174" y="377"/>
                    </a:cubicBezTo>
                    <a:cubicBezTo>
                      <a:pt x="180" y="375"/>
                      <a:pt x="180" y="375"/>
                      <a:pt x="180" y="375"/>
                    </a:cubicBezTo>
                    <a:cubicBezTo>
                      <a:pt x="188" y="381"/>
                      <a:pt x="188" y="381"/>
                      <a:pt x="188" y="381"/>
                    </a:cubicBezTo>
                    <a:cubicBezTo>
                      <a:pt x="195" y="378"/>
                      <a:pt x="195" y="378"/>
                      <a:pt x="195" y="378"/>
                    </a:cubicBezTo>
                    <a:cubicBezTo>
                      <a:pt x="203" y="378"/>
                      <a:pt x="203" y="378"/>
                      <a:pt x="203" y="378"/>
                    </a:cubicBezTo>
                    <a:cubicBezTo>
                      <a:pt x="203" y="377"/>
                      <a:pt x="206" y="377"/>
                      <a:pt x="208" y="378"/>
                    </a:cubicBezTo>
                    <a:cubicBezTo>
                      <a:pt x="208" y="378"/>
                      <a:pt x="208" y="378"/>
                      <a:pt x="208" y="378"/>
                    </a:cubicBezTo>
                    <a:cubicBezTo>
                      <a:pt x="209" y="375"/>
                      <a:pt x="209" y="375"/>
                      <a:pt x="209" y="375"/>
                    </a:cubicBezTo>
                    <a:cubicBezTo>
                      <a:pt x="209" y="375"/>
                      <a:pt x="209" y="371"/>
                      <a:pt x="208" y="370"/>
                    </a:cubicBezTo>
                    <a:cubicBezTo>
                      <a:pt x="208" y="369"/>
                      <a:pt x="206" y="368"/>
                      <a:pt x="206" y="368"/>
                    </a:cubicBezTo>
                    <a:cubicBezTo>
                      <a:pt x="206" y="368"/>
                      <a:pt x="207" y="365"/>
                      <a:pt x="207" y="364"/>
                    </a:cubicBezTo>
                    <a:cubicBezTo>
                      <a:pt x="207" y="362"/>
                      <a:pt x="207" y="359"/>
                      <a:pt x="207" y="359"/>
                    </a:cubicBezTo>
                    <a:cubicBezTo>
                      <a:pt x="207" y="358"/>
                      <a:pt x="207" y="355"/>
                      <a:pt x="208" y="354"/>
                    </a:cubicBezTo>
                    <a:cubicBezTo>
                      <a:pt x="208" y="354"/>
                      <a:pt x="207" y="354"/>
                      <a:pt x="208" y="352"/>
                    </a:cubicBezTo>
                    <a:cubicBezTo>
                      <a:pt x="210" y="350"/>
                      <a:pt x="210" y="349"/>
                      <a:pt x="210" y="349"/>
                    </a:cubicBezTo>
                    <a:cubicBezTo>
                      <a:pt x="213" y="344"/>
                      <a:pt x="213" y="344"/>
                      <a:pt x="213" y="344"/>
                    </a:cubicBezTo>
                    <a:cubicBezTo>
                      <a:pt x="213" y="344"/>
                      <a:pt x="215" y="341"/>
                      <a:pt x="216" y="341"/>
                    </a:cubicBezTo>
                    <a:cubicBezTo>
                      <a:pt x="217" y="341"/>
                      <a:pt x="220" y="340"/>
                      <a:pt x="221" y="340"/>
                    </a:cubicBezTo>
                    <a:cubicBezTo>
                      <a:pt x="222" y="340"/>
                      <a:pt x="225" y="343"/>
                      <a:pt x="227" y="340"/>
                    </a:cubicBezTo>
                    <a:cubicBezTo>
                      <a:pt x="228" y="338"/>
                      <a:pt x="229" y="336"/>
                      <a:pt x="229" y="335"/>
                    </a:cubicBezTo>
                    <a:cubicBezTo>
                      <a:pt x="230" y="334"/>
                      <a:pt x="231" y="332"/>
                      <a:pt x="233" y="332"/>
                    </a:cubicBezTo>
                    <a:cubicBezTo>
                      <a:pt x="235" y="332"/>
                      <a:pt x="241" y="331"/>
                      <a:pt x="241" y="331"/>
                    </a:cubicBezTo>
                    <a:cubicBezTo>
                      <a:pt x="244" y="332"/>
                      <a:pt x="244" y="332"/>
                      <a:pt x="244" y="332"/>
                    </a:cubicBezTo>
                    <a:cubicBezTo>
                      <a:pt x="250" y="335"/>
                      <a:pt x="250" y="335"/>
                      <a:pt x="250" y="335"/>
                    </a:cubicBezTo>
                    <a:cubicBezTo>
                      <a:pt x="250" y="335"/>
                      <a:pt x="253" y="335"/>
                      <a:pt x="254" y="335"/>
                    </a:cubicBezTo>
                    <a:cubicBezTo>
                      <a:pt x="255" y="335"/>
                      <a:pt x="256" y="335"/>
                      <a:pt x="256" y="335"/>
                    </a:cubicBezTo>
                    <a:cubicBezTo>
                      <a:pt x="258" y="338"/>
                      <a:pt x="258" y="338"/>
                      <a:pt x="258" y="338"/>
                    </a:cubicBezTo>
                    <a:cubicBezTo>
                      <a:pt x="258" y="338"/>
                      <a:pt x="261" y="339"/>
                      <a:pt x="262" y="339"/>
                    </a:cubicBezTo>
                    <a:cubicBezTo>
                      <a:pt x="263" y="339"/>
                      <a:pt x="269" y="338"/>
                      <a:pt x="269" y="338"/>
                    </a:cubicBezTo>
                    <a:cubicBezTo>
                      <a:pt x="269" y="338"/>
                      <a:pt x="272" y="337"/>
                      <a:pt x="272" y="338"/>
                    </a:cubicBezTo>
                    <a:cubicBezTo>
                      <a:pt x="273" y="338"/>
                      <a:pt x="276" y="340"/>
                      <a:pt x="276" y="340"/>
                    </a:cubicBezTo>
                    <a:cubicBezTo>
                      <a:pt x="276" y="341"/>
                      <a:pt x="283" y="344"/>
                      <a:pt x="284" y="345"/>
                    </a:cubicBezTo>
                    <a:cubicBezTo>
                      <a:pt x="285" y="346"/>
                      <a:pt x="288" y="345"/>
                      <a:pt x="288" y="345"/>
                    </a:cubicBezTo>
                    <a:cubicBezTo>
                      <a:pt x="290" y="349"/>
                      <a:pt x="290" y="349"/>
                      <a:pt x="290" y="349"/>
                    </a:cubicBezTo>
                    <a:cubicBezTo>
                      <a:pt x="298" y="351"/>
                      <a:pt x="298" y="351"/>
                      <a:pt x="298" y="351"/>
                    </a:cubicBezTo>
                    <a:cubicBezTo>
                      <a:pt x="302" y="351"/>
                      <a:pt x="302" y="351"/>
                      <a:pt x="302" y="351"/>
                    </a:cubicBezTo>
                    <a:cubicBezTo>
                      <a:pt x="313" y="356"/>
                      <a:pt x="313" y="356"/>
                      <a:pt x="313" y="356"/>
                    </a:cubicBezTo>
                    <a:cubicBezTo>
                      <a:pt x="320" y="350"/>
                      <a:pt x="320" y="350"/>
                      <a:pt x="320" y="350"/>
                    </a:cubicBezTo>
                    <a:cubicBezTo>
                      <a:pt x="320" y="350"/>
                      <a:pt x="322" y="350"/>
                      <a:pt x="323" y="350"/>
                    </a:cubicBezTo>
                    <a:cubicBezTo>
                      <a:pt x="323" y="351"/>
                      <a:pt x="325" y="344"/>
                      <a:pt x="325" y="344"/>
                    </a:cubicBezTo>
                    <a:cubicBezTo>
                      <a:pt x="325" y="344"/>
                      <a:pt x="324" y="343"/>
                      <a:pt x="326" y="343"/>
                    </a:cubicBezTo>
                    <a:cubicBezTo>
                      <a:pt x="327" y="343"/>
                      <a:pt x="333" y="341"/>
                      <a:pt x="333" y="340"/>
                    </a:cubicBezTo>
                    <a:cubicBezTo>
                      <a:pt x="333" y="339"/>
                      <a:pt x="332" y="336"/>
                      <a:pt x="334" y="335"/>
                    </a:cubicBezTo>
                    <a:cubicBezTo>
                      <a:pt x="336" y="335"/>
                      <a:pt x="339" y="332"/>
                      <a:pt x="339" y="332"/>
                    </a:cubicBezTo>
                    <a:cubicBezTo>
                      <a:pt x="340" y="331"/>
                      <a:pt x="339" y="330"/>
                      <a:pt x="341" y="329"/>
                    </a:cubicBezTo>
                    <a:cubicBezTo>
                      <a:pt x="342" y="329"/>
                      <a:pt x="345" y="328"/>
                      <a:pt x="346" y="328"/>
                    </a:cubicBezTo>
                    <a:cubicBezTo>
                      <a:pt x="346" y="328"/>
                      <a:pt x="346" y="328"/>
                      <a:pt x="346" y="328"/>
                    </a:cubicBezTo>
                    <a:cubicBezTo>
                      <a:pt x="347" y="328"/>
                      <a:pt x="347" y="328"/>
                      <a:pt x="347" y="328"/>
                    </a:cubicBezTo>
                    <a:cubicBezTo>
                      <a:pt x="347" y="328"/>
                      <a:pt x="347" y="328"/>
                      <a:pt x="347" y="328"/>
                    </a:cubicBezTo>
                    <a:cubicBezTo>
                      <a:pt x="347" y="328"/>
                      <a:pt x="347" y="328"/>
                      <a:pt x="347" y="328"/>
                    </a:cubicBezTo>
                    <a:cubicBezTo>
                      <a:pt x="347" y="328"/>
                      <a:pt x="347" y="328"/>
                      <a:pt x="347" y="328"/>
                    </a:cubicBezTo>
                    <a:cubicBezTo>
                      <a:pt x="347" y="328"/>
                      <a:pt x="347" y="328"/>
                      <a:pt x="347" y="327"/>
                    </a:cubicBezTo>
                    <a:cubicBezTo>
                      <a:pt x="347" y="327"/>
                      <a:pt x="347" y="327"/>
                      <a:pt x="347" y="327"/>
                    </a:cubicBezTo>
                    <a:cubicBezTo>
                      <a:pt x="347" y="327"/>
                      <a:pt x="347" y="327"/>
                      <a:pt x="347" y="327"/>
                    </a:cubicBezTo>
                    <a:cubicBezTo>
                      <a:pt x="347" y="327"/>
                      <a:pt x="347" y="327"/>
                      <a:pt x="347" y="327"/>
                    </a:cubicBezTo>
                    <a:cubicBezTo>
                      <a:pt x="348" y="327"/>
                      <a:pt x="348" y="327"/>
                      <a:pt x="348" y="327"/>
                    </a:cubicBezTo>
                    <a:cubicBezTo>
                      <a:pt x="348" y="327"/>
                      <a:pt x="348" y="327"/>
                      <a:pt x="348" y="327"/>
                    </a:cubicBezTo>
                    <a:cubicBezTo>
                      <a:pt x="348" y="327"/>
                      <a:pt x="348" y="327"/>
                      <a:pt x="348" y="327"/>
                    </a:cubicBezTo>
                    <a:cubicBezTo>
                      <a:pt x="348" y="327"/>
                      <a:pt x="348" y="327"/>
                      <a:pt x="348" y="327"/>
                    </a:cubicBezTo>
                    <a:cubicBezTo>
                      <a:pt x="348" y="327"/>
                      <a:pt x="349" y="327"/>
                      <a:pt x="349" y="327"/>
                    </a:cubicBezTo>
                    <a:cubicBezTo>
                      <a:pt x="349" y="327"/>
                      <a:pt x="349" y="327"/>
                      <a:pt x="349" y="327"/>
                    </a:cubicBezTo>
                    <a:cubicBezTo>
                      <a:pt x="349" y="327"/>
                      <a:pt x="349" y="327"/>
                      <a:pt x="349" y="327"/>
                    </a:cubicBezTo>
                    <a:cubicBezTo>
                      <a:pt x="349" y="327"/>
                      <a:pt x="349" y="327"/>
                      <a:pt x="349" y="327"/>
                    </a:cubicBezTo>
                    <a:cubicBezTo>
                      <a:pt x="349" y="327"/>
                      <a:pt x="349" y="327"/>
                      <a:pt x="349" y="327"/>
                    </a:cubicBezTo>
                    <a:cubicBezTo>
                      <a:pt x="349" y="327"/>
                      <a:pt x="349" y="327"/>
                      <a:pt x="349" y="327"/>
                    </a:cubicBezTo>
                    <a:cubicBezTo>
                      <a:pt x="349" y="327"/>
                      <a:pt x="349" y="327"/>
                      <a:pt x="349" y="327"/>
                    </a:cubicBezTo>
                    <a:cubicBezTo>
                      <a:pt x="349" y="326"/>
                      <a:pt x="349" y="326"/>
                      <a:pt x="349" y="326"/>
                    </a:cubicBezTo>
                    <a:cubicBezTo>
                      <a:pt x="349" y="326"/>
                      <a:pt x="349" y="326"/>
                      <a:pt x="349" y="326"/>
                    </a:cubicBezTo>
                    <a:cubicBezTo>
                      <a:pt x="349" y="326"/>
                      <a:pt x="349" y="326"/>
                      <a:pt x="349" y="326"/>
                    </a:cubicBezTo>
                    <a:cubicBezTo>
                      <a:pt x="349" y="326"/>
                      <a:pt x="349" y="326"/>
                      <a:pt x="349" y="326"/>
                    </a:cubicBezTo>
                    <a:cubicBezTo>
                      <a:pt x="350" y="326"/>
                      <a:pt x="350" y="326"/>
                      <a:pt x="350" y="326"/>
                    </a:cubicBezTo>
                    <a:cubicBezTo>
                      <a:pt x="350" y="326"/>
                      <a:pt x="350" y="326"/>
                      <a:pt x="350" y="326"/>
                    </a:cubicBezTo>
                    <a:cubicBezTo>
                      <a:pt x="350" y="326"/>
                      <a:pt x="350" y="326"/>
                      <a:pt x="350" y="326"/>
                    </a:cubicBezTo>
                    <a:cubicBezTo>
                      <a:pt x="350" y="326"/>
                      <a:pt x="350" y="326"/>
                      <a:pt x="350" y="326"/>
                    </a:cubicBezTo>
                    <a:cubicBezTo>
                      <a:pt x="350" y="326"/>
                      <a:pt x="350" y="326"/>
                      <a:pt x="350" y="326"/>
                    </a:cubicBezTo>
                    <a:cubicBezTo>
                      <a:pt x="350" y="326"/>
                      <a:pt x="350" y="326"/>
                      <a:pt x="350" y="326"/>
                    </a:cubicBezTo>
                    <a:cubicBezTo>
                      <a:pt x="350" y="326"/>
                      <a:pt x="350" y="326"/>
                      <a:pt x="350" y="326"/>
                    </a:cubicBezTo>
                    <a:cubicBezTo>
                      <a:pt x="350" y="326"/>
                      <a:pt x="350" y="326"/>
                      <a:pt x="350" y="326"/>
                    </a:cubicBezTo>
                    <a:cubicBezTo>
                      <a:pt x="350" y="326"/>
                      <a:pt x="350" y="326"/>
                      <a:pt x="350" y="326"/>
                    </a:cubicBezTo>
                    <a:cubicBezTo>
                      <a:pt x="351" y="326"/>
                      <a:pt x="351" y="326"/>
                      <a:pt x="351" y="326"/>
                    </a:cubicBezTo>
                    <a:cubicBezTo>
                      <a:pt x="351" y="326"/>
                      <a:pt x="351" y="326"/>
                      <a:pt x="351" y="326"/>
                    </a:cubicBezTo>
                    <a:cubicBezTo>
                      <a:pt x="351" y="326"/>
                      <a:pt x="351" y="326"/>
                      <a:pt x="351" y="326"/>
                    </a:cubicBezTo>
                    <a:cubicBezTo>
                      <a:pt x="351" y="326"/>
                      <a:pt x="351" y="326"/>
                      <a:pt x="351" y="326"/>
                    </a:cubicBezTo>
                    <a:cubicBezTo>
                      <a:pt x="351" y="326"/>
                      <a:pt x="351" y="326"/>
                      <a:pt x="351" y="326"/>
                    </a:cubicBezTo>
                    <a:cubicBezTo>
                      <a:pt x="352" y="325"/>
                      <a:pt x="352" y="325"/>
                      <a:pt x="352" y="325"/>
                    </a:cubicBezTo>
                    <a:cubicBezTo>
                      <a:pt x="357" y="321"/>
                      <a:pt x="357" y="321"/>
                      <a:pt x="357" y="321"/>
                    </a:cubicBezTo>
                    <a:cubicBezTo>
                      <a:pt x="359" y="312"/>
                      <a:pt x="359" y="312"/>
                      <a:pt x="359" y="312"/>
                    </a:cubicBezTo>
                    <a:cubicBezTo>
                      <a:pt x="356" y="309"/>
                      <a:pt x="356" y="309"/>
                      <a:pt x="356" y="309"/>
                    </a:cubicBezTo>
                    <a:cubicBezTo>
                      <a:pt x="349" y="310"/>
                      <a:pt x="349" y="310"/>
                      <a:pt x="349" y="310"/>
                    </a:cubicBezTo>
                    <a:cubicBezTo>
                      <a:pt x="341" y="306"/>
                      <a:pt x="341" y="306"/>
                      <a:pt x="341" y="306"/>
                    </a:cubicBezTo>
                    <a:cubicBezTo>
                      <a:pt x="337" y="300"/>
                      <a:pt x="337" y="300"/>
                      <a:pt x="337" y="300"/>
                    </a:cubicBezTo>
                    <a:cubicBezTo>
                      <a:pt x="334" y="300"/>
                      <a:pt x="334" y="300"/>
                      <a:pt x="334" y="300"/>
                    </a:cubicBezTo>
                    <a:cubicBezTo>
                      <a:pt x="334" y="294"/>
                      <a:pt x="332" y="297"/>
                      <a:pt x="335" y="293"/>
                    </a:cubicBezTo>
                    <a:cubicBezTo>
                      <a:pt x="338" y="288"/>
                      <a:pt x="338" y="288"/>
                      <a:pt x="338" y="288"/>
                    </a:cubicBezTo>
                    <a:cubicBezTo>
                      <a:pt x="338" y="280"/>
                      <a:pt x="338" y="280"/>
                      <a:pt x="338" y="280"/>
                    </a:cubicBezTo>
                    <a:cubicBezTo>
                      <a:pt x="335" y="277"/>
                      <a:pt x="335" y="277"/>
                      <a:pt x="335" y="277"/>
                    </a:cubicBezTo>
                    <a:cubicBezTo>
                      <a:pt x="331" y="276"/>
                      <a:pt x="331" y="276"/>
                      <a:pt x="331" y="276"/>
                    </a:cubicBezTo>
                    <a:cubicBezTo>
                      <a:pt x="331" y="276"/>
                      <a:pt x="328" y="272"/>
                      <a:pt x="328" y="271"/>
                    </a:cubicBezTo>
                    <a:cubicBezTo>
                      <a:pt x="328" y="271"/>
                      <a:pt x="328" y="270"/>
                      <a:pt x="328" y="269"/>
                    </a:cubicBezTo>
                    <a:cubicBezTo>
                      <a:pt x="327" y="269"/>
                      <a:pt x="330" y="269"/>
                      <a:pt x="331" y="269"/>
                    </a:cubicBezTo>
                    <a:cubicBezTo>
                      <a:pt x="331" y="269"/>
                      <a:pt x="334" y="268"/>
                      <a:pt x="334" y="268"/>
                    </a:cubicBezTo>
                    <a:cubicBezTo>
                      <a:pt x="335" y="268"/>
                      <a:pt x="338" y="265"/>
                      <a:pt x="338" y="265"/>
                    </a:cubicBezTo>
                    <a:cubicBezTo>
                      <a:pt x="338" y="265"/>
                      <a:pt x="340" y="262"/>
                      <a:pt x="342" y="261"/>
                    </a:cubicBezTo>
                    <a:cubicBezTo>
                      <a:pt x="343" y="260"/>
                      <a:pt x="344" y="253"/>
                      <a:pt x="344" y="253"/>
                    </a:cubicBezTo>
                    <a:cubicBezTo>
                      <a:pt x="344" y="252"/>
                      <a:pt x="342" y="249"/>
                      <a:pt x="342" y="249"/>
                    </a:cubicBezTo>
                    <a:cubicBezTo>
                      <a:pt x="335" y="245"/>
                      <a:pt x="336" y="244"/>
                      <a:pt x="332" y="242"/>
                    </a:cubicBezTo>
                    <a:cubicBezTo>
                      <a:pt x="332" y="238"/>
                      <a:pt x="332" y="238"/>
                      <a:pt x="332" y="238"/>
                    </a:cubicBezTo>
                    <a:cubicBezTo>
                      <a:pt x="337" y="235"/>
                      <a:pt x="337" y="235"/>
                      <a:pt x="337" y="235"/>
                    </a:cubicBezTo>
                    <a:cubicBezTo>
                      <a:pt x="338" y="234"/>
                      <a:pt x="339" y="234"/>
                      <a:pt x="340" y="233"/>
                    </a:cubicBezTo>
                    <a:cubicBezTo>
                      <a:pt x="340" y="232"/>
                      <a:pt x="340" y="232"/>
                      <a:pt x="340" y="232"/>
                    </a:cubicBezTo>
                    <a:cubicBezTo>
                      <a:pt x="340" y="232"/>
                      <a:pt x="339" y="230"/>
                      <a:pt x="339" y="230"/>
                    </a:cubicBezTo>
                    <a:cubicBezTo>
                      <a:pt x="339" y="230"/>
                      <a:pt x="338" y="229"/>
                      <a:pt x="338" y="229"/>
                    </a:cubicBezTo>
                    <a:cubicBezTo>
                      <a:pt x="337" y="229"/>
                      <a:pt x="337" y="228"/>
                      <a:pt x="337" y="228"/>
                    </a:cubicBezTo>
                    <a:cubicBezTo>
                      <a:pt x="337" y="228"/>
                      <a:pt x="336" y="228"/>
                      <a:pt x="335" y="228"/>
                    </a:cubicBezTo>
                    <a:cubicBezTo>
                      <a:pt x="335" y="228"/>
                      <a:pt x="336" y="226"/>
                      <a:pt x="336" y="226"/>
                    </a:cubicBezTo>
                    <a:cubicBezTo>
                      <a:pt x="336" y="226"/>
                      <a:pt x="336" y="224"/>
                      <a:pt x="336" y="224"/>
                    </a:cubicBezTo>
                    <a:cubicBezTo>
                      <a:pt x="336" y="224"/>
                      <a:pt x="334" y="224"/>
                      <a:pt x="333" y="223"/>
                    </a:cubicBezTo>
                    <a:cubicBezTo>
                      <a:pt x="333" y="223"/>
                      <a:pt x="333" y="223"/>
                      <a:pt x="333" y="223"/>
                    </a:cubicBezTo>
                    <a:cubicBezTo>
                      <a:pt x="333" y="223"/>
                      <a:pt x="333" y="221"/>
                      <a:pt x="334" y="220"/>
                    </a:cubicBezTo>
                    <a:cubicBezTo>
                      <a:pt x="335" y="220"/>
                      <a:pt x="334" y="219"/>
                      <a:pt x="334" y="219"/>
                    </a:cubicBezTo>
                    <a:cubicBezTo>
                      <a:pt x="334" y="219"/>
                      <a:pt x="334" y="218"/>
                      <a:pt x="335" y="217"/>
                    </a:cubicBezTo>
                    <a:cubicBezTo>
                      <a:pt x="335" y="216"/>
                      <a:pt x="335" y="216"/>
                      <a:pt x="335" y="216"/>
                    </a:cubicBezTo>
                    <a:cubicBezTo>
                      <a:pt x="335" y="216"/>
                      <a:pt x="333" y="215"/>
                      <a:pt x="333" y="215"/>
                    </a:cubicBezTo>
                    <a:cubicBezTo>
                      <a:pt x="332" y="215"/>
                      <a:pt x="332" y="215"/>
                      <a:pt x="333" y="214"/>
                    </a:cubicBezTo>
                    <a:cubicBezTo>
                      <a:pt x="334" y="213"/>
                      <a:pt x="334" y="213"/>
                      <a:pt x="334" y="213"/>
                    </a:cubicBezTo>
                    <a:cubicBezTo>
                      <a:pt x="334" y="211"/>
                      <a:pt x="334" y="211"/>
                      <a:pt x="334" y="211"/>
                    </a:cubicBezTo>
                    <a:cubicBezTo>
                      <a:pt x="332" y="211"/>
                      <a:pt x="332" y="211"/>
                      <a:pt x="332" y="211"/>
                    </a:cubicBezTo>
                    <a:cubicBezTo>
                      <a:pt x="330" y="210"/>
                      <a:pt x="330" y="210"/>
                      <a:pt x="330" y="210"/>
                    </a:cubicBezTo>
                    <a:cubicBezTo>
                      <a:pt x="330" y="210"/>
                      <a:pt x="327" y="210"/>
                      <a:pt x="327" y="210"/>
                    </a:cubicBezTo>
                    <a:cubicBezTo>
                      <a:pt x="327" y="210"/>
                      <a:pt x="325" y="210"/>
                      <a:pt x="325" y="210"/>
                    </a:cubicBezTo>
                    <a:cubicBezTo>
                      <a:pt x="323" y="210"/>
                      <a:pt x="323" y="210"/>
                      <a:pt x="323" y="210"/>
                    </a:cubicBezTo>
                    <a:cubicBezTo>
                      <a:pt x="322" y="211"/>
                      <a:pt x="322" y="211"/>
                      <a:pt x="322" y="211"/>
                    </a:cubicBezTo>
                    <a:cubicBezTo>
                      <a:pt x="320" y="212"/>
                      <a:pt x="320" y="212"/>
                      <a:pt x="320" y="212"/>
                    </a:cubicBezTo>
                    <a:cubicBezTo>
                      <a:pt x="318" y="212"/>
                      <a:pt x="318" y="212"/>
                      <a:pt x="318" y="212"/>
                    </a:cubicBezTo>
                    <a:cubicBezTo>
                      <a:pt x="318" y="212"/>
                      <a:pt x="317" y="214"/>
                      <a:pt x="316" y="214"/>
                    </a:cubicBezTo>
                    <a:cubicBezTo>
                      <a:pt x="316" y="215"/>
                      <a:pt x="316" y="216"/>
                      <a:pt x="316" y="216"/>
                    </a:cubicBezTo>
                    <a:cubicBezTo>
                      <a:pt x="317" y="217"/>
                      <a:pt x="317" y="217"/>
                      <a:pt x="317" y="217"/>
                    </a:cubicBezTo>
                    <a:cubicBezTo>
                      <a:pt x="317" y="218"/>
                      <a:pt x="317" y="218"/>
                      <a:pt x="317" y="218"/>
                    </a:cubicBezTo>
                    <a:cubicBezTo>
                      <a:pt x="318" y="218"/>
                      <a:pt x="318" y="218"/>
                      <a:pt x="318" y="218"/>
                    </a:cubicBezTo>
                    <a:cubicBezTo>
                      <a:pt x="318" y="219"/>
                      <a:pt x="318" y="219"/>
                      <a:pt x="318" y="219"/>
                    </a:cubicBezTo>
                    <a:cubicBezTo>
                      <a:pt x="318" y="219"/>
                      <a:pt x="316" y="220"/>
                      <a:pt x="316" y="221"/>
                    </a:cubicBezTo>
                    <a:cubicBezTo>
                      <a:pt x="315" y="221"/>
                      <a:pt x="315" y="222"/>
                      <a:pt x="315" y="222"/>
                    </a:cubicBezTo>
                    <a:cubicBezTo>
                      <a:pt x="313" y="223"/>
                      <a:pt x="313" y="223"/>
                      <a:pt x="313" y="223"/>
                    </a:cubicBezTo>
                    <a:cubicBezTo>
                      <a:pt x="311" y="222"/>
                      <a:pt x="311" y="222"/>
                      <a:pt x="311" y="222"/>
                    </a:cubicBezTo>
                    <a:cubicBezTo>
                      <a:pt x="310" y="223"/>
                      <a:pt x="310" y="223"/>
                      <a:pt x="310" y="223"/>
                    </a:cubicBezTo>
                    <a:cubicBezTo>
                      <a:pt x="309" y="223"/>
                      <a:pt x="309" y="223"/>
                      <a:pt x="309" y="223"/>
                    </a:cubicBezTo>
                    <a:cubicBezTo>
                      <a:pt x="309" y="221"/>
                      <a:pt x="309" y="221"/>
                      <a:pt x="309" y="221"/>
                    </a:cubicBezTo>
                    <a:cubicBezTo>
                      <a:pt x="308" y="221"/>
                      <a:pt x="308" y="221"/>
                      <a:pt x="308" y="221"/>
                    </a:cubicBezTo>
                    <a:cubicBezTo>
                      <a:pt x="308" y="220"/>
                      <a:pt x="308" y="220"/>
                      <a:pt x="308" y="220"/>
                    </a:cubicBezTo>
                    <a:cubicBezTo>
                      <a:pt x="308" y="220"/>
                      <a:pt x="309" y="219"/>
                      <a:pt x="310" y="219"/>
                    </a:cubicBezTo>
                    <a:cubicBezTo>
                      <a:pt x="310" y="219"/>
                      <a:pt x="311" y="218"/>
                      <a:pt x="311" y="218"/>
                    </a:cubicBezTo>
                    <a:cubicBezTo>
                      <a:pt x="313" y="218"/>
                      <a:pt x="313" y="218"/>
                      <a:pt x="313" y="218"/>
                    </a:cubicBezTo>
                    <a:cubicBezTo>
                      <a:pt x="313" y="217"/>
                      <a:pt x="313" y="217"/>
                      <a:pt x="313" y="217"/>
                    </a:cubicBezTo>
                    <a:cubicBezTo>
                      <a:pt x="313" y="215"/>
                      <a:pt x="313" y="215"/>
                      <a:pt x="313" y="215"/>
                    </a:cubicBezTo>
                    <a:cubicBezTo>
                      <a:pt x="314" y="213"/>
                      <a:pt x="314" y="213"/>
                      <a:pt x="314" y="213"/>
                    </a:cubicBezTo>
                    <a:cubicBezTo>
                      <a:pt x="313" y="212"/>
                      <a:pt x="313" y="212"/>
                      <a:pt x="313" y="212"/>
                    </a:cubicBezTo>
                    <a:cubicBezTo>
                      <a:pt x="312" y="211"/>
                      <a:pt x="312" y="211"/>
                      <a:pt x="312" y="211"/>
                    </a:cubicBezTo>
                    <a:cubicBezTo>
                      <a:pt x="312" y="210"/>
                      <a:pt x="312" y="210"/>
                      <a:pt x="312" y="210"/>
                    </a:cubicBezTo>
                    <a:cubicBezTo>
                      <a:pt x="312" y="208"/>
                      <a:pt x="312" y="208"/>
                      <a:pt x="312" y="208"/>
                    </a:cubicBezTo>
                    <a:cubicBezTo>
                      <a:pt x="312" y="207"/>
                      <a:pt x="312" y="207"/>
                      <a:pt x="312" y="207"/>
                    </a:cubicBezTo>
                    <a:cubicBezTo>
                      <a:pt x="312" y="207"/>
                      <a:pt x="313" y="207"/>
                      <a:pt x="313" y="206"/>
                    </a:cubicBezTo>
                    <a:cubicBezTo>
                      <a:pt x="314" y="206"/>
                      <a:pt x="314" y="205"/>
                      <a:pt x="314" y="204"/>
                    </a:cubicBezTo>
                    <a:cubicBezTo>
                      <a:pt x="314" y="204"/>
                      <a:pt x="313" y="204"/>
                      <a:pt x="313" y="204"/>
                    </a:cubicBezTo>
                    <a:cubicBezTo>
                      <a:pt x="316" y="201"/>
                      <a:pt x="316" y="201"/>
                      <a:pt x="316" y="201"/>
                    </a:cubicBezTo>
                    <a:cubicBezTo>
                      <a:pt x="319" y="199"/>
                      <a:pt x="319" y="199"/>
                      <a:pt x="319" y="199"/>
                    </a:cubicBezTo>
                    <a:cubicBezTo>
                      <a:pt x="319" y="199"/>
                      <a:pt x="320" y="198"/>
                      <a:pt x="320" y="198"/>
                    </a:cubicBezTo>
                    <a:cubicBezTo>
                      <a:pt x="320" y="198"/>
                      <a:pt x="322" y="198"/>
                      <a:pt x="322" y="198"/>
                    </a:cubicBezTo>
                    <a:cubicBezTo>
                      <a:pt x="322" y="198"/>
                      <a:pt x="322" y="197"/>
                      <a:pt x="323" y="197"/>
                    </a:cubicBezTo>
                    <a:cubicBezTo>
                      <a:pt x="323" y="197"/>
                      <a:pt x="323" y="196"/>
                      <a:pt x="323" y="196"/>
                    </a:cubicBezTo>
                    <a:cubicBezTo>
                      <a:pt x="323" y="196"/>
                      <a:pt x="323" y="195"/>
                      <a:pt x="323" y="195"/>
                    </a:cubicBezTo>
                    <a:cubicBezTo>
                      <a:pt x="323" y="195"/>
                      <a:pt x="323" y="194"/>
                      <a:pt x="323" y="194"/>
                    </a:cubicBezTo>
                    <a:cubicBezTo>
                      <a:pt x="323" y="194"/>
                      <a:pt x="323" y="193"/>
                      <a:pt x="323" y="193"/>
                    </a:cubicBezTo>
                    <a:cubicBezTo>
                      <a:pt x="323" y="193"/>
                      <a:pt x="324" y="192"/>
                      <a:pt x="324" y="192"/>
                    </a:cubicBezTo>
                    <a:cubicBezTo>
                      <a:pt x="324" y="191"/>
                      <a:pt x="324" y="191"/>
                      <a:pt x="324" y="191"/>
                    </a:cubicBezTo>
                    <a:cubicBezTo>
                      <a:pt x="324" y="191"/>
                      <a:pt x="323" y="190"/>
                      <a:pt x="323" y="189"/>
                    </a:cubicBezTo>
                    <a:cubicBezTo>
                      <a:pt x="323" y="189"/>
                      <a:pt x="323" y="189"/>
                      <a:pt x="323" y="188"/>
                    </a:cubicBezTo>
                    <a:cubicBezTo>
                      <a:pt x="324" y="188"/>
                      <a:pt x="324" y="187"/>
                      <a:pt x="324" y="187"/>
                    </a:cubicBezTo>
                    <a:cubicBezTo>
                      <a:pt x="326" y="187"/>
                      <a:pt x="326" y="187"/>
                      <a:pt x="326" y="187"/>
                    </a:cubicBezTo>
                    <a:cubicBezTo>
                      <a:pt x="326" y="187"/>
                      <a:pt x="327" y="187"/>
                      <a:pt x="328" y="187"/>
                    </a:cubicBezTo>
                    <a:cubicBezTo>
                      <a:pt x="328" y="186"/>
                      <a:pt x="329" y="186"/>
                      <a:pt x="329" y="186"/>
                    </a:cubicBezTo>
                    <a:cubicBezTo>
                      <a:pt x="330" y="185"/>
                      <a:pt x="330" y="185"/>
                      <a:pt x="330" y="185"/>
                    </a:cubicBezTo>
                    <a:cubicBezTo>
                      <a:pt x="331" y="184"/>
                      <a:pt x="331" y="184"/>
                      <a:pt x="331" y="184"/>
                    </a:cubicBezTo>
                    <a:cubicBezTo>
                      <a:pt x="331" y="183"/>
                      <a:pt x="331" y="183"/>
                      <a:pt x="331" y="183"/>
                    </a:cubicBezTo>
                    <a:cubicBezTo>
                      <a:pt x="331" y="182"/>
                      <a:pt x="331" y="182"/>
                      <a:pt x="331" y="182"/>
                    </a:cubicBezTo>
                    <a:cubicBezTo>
                      <a:pt x="333" y="181"/>
                      <a:pt x="333" y="181"/>
                      <a:pt x="333" y="181"/>
                    </a:cubicBezTo>
                    <a:cubicBezTo>
                      <a:pt x="333" y="180"/>
                      <a:pt x="333" y="180"/>
                      <a:pt x="333" y="180"/>
                    </a:cubicBezTo>
                    <a:cubicBezTo>
                      <a:pt x="334" y="180"/>
                      <a:pt x="334" y="180"/>
                      <a:pt x="334" y="180"/>
                    </a:cubicBezTo>
                    <a:cubicBezTo>
                      <a:pt x="335" y="179"/>
                      <a:pt x="335" y="179"/>
                      <a:pt x="335" y="179"/>
                    </a:cubicBezTo>
                    <a:cubicBezTo>
                      <a:pt x="336" y="178"/>
                      <a:pt x="336" y="178"/>
                      <a:pt x="336" y="178"/>
                    </a:cubicBezTo>
                    <a:cubicBezTo>
                      <a:pt x="337" y="177"/>
                      <a:pt x="337" y="177"/>
                      <a:pt x="337" y="177"/>
                    </a:cubicBezTo>
                    <a:cubicBezTo>
                      <a:pt x="337" y="177"/>
                      <a:pt x="339" y="175"/>
                      <a:pt x="339" y="175"/>
                    </a:cubicBezTo>
                    <a:cubicBezTo>
                      <a:pt x="339" y="174"/>
                      <a:pt x="339" y="174"/>
                      <a:pt x="339" y="173"/>
                    </a:cubicBezTo>
                    <a:cubicBezTo>
                      <a:pt x="339" y="173"/>
                      <a:pt x="340" y="173"/>
                      <a:pt x="340" y="172"/>
                    </a:cubicBezTo>
                    <a:cubicBezTo>
                      <a:pt x="341" y="172"/>
                      <a:pt x="341" y="171"/>
                      <a:pt x="341" y="171"/>
                    </a:cubicBezTo>
                    <a:cubicBezTo>
                      <a:pt x="342" y="171"/>
                      <a:pt x="342" y="171"/>
                      <a:pt x="342" y="171"/>
                    </a:cubicBezTo>
                    <a:cubicBezTo>
                      <a:pt x="342" y="170"/>
                      <a:pt x="342" y="170"/>
                      <a:pt x="342" y="170"/>
                    </a:cubicBezTo>
                    <a:cubicBezTo>
                      <a:pt x="342" y="169"/>
                      <a:pt x="342" y="169"/>
                      <a:pt x="342" y="169"/>
                    </a:cubicBezTo>
                    <a:cubicBezTo>
                      <a:pt x="342" y="169"/>
                      <a:pt x="340" y="170"/>
                      <a:pt x="340" y="170"/>
                    </a:cubicBezTo>
                    <a:cubicBezTo>
                      <a:pt x="340" y="170"/>
                      <a:pt x="339" y="170"/>
                      <a:pt x="339" y="170"/>
                    </a:cubicBezTo>
                    <a:cubicBezTo>
                      <a:pt x="338" y="170"/>
                      <a:pt x="337" y="170"/>
                      <a:pt x="337" y="170"/>
                    </a:cubicBezTo>
                    <a:cubicBezTo>
                      <a:pt x="336" y="169"/>
                      <a:pt x="337" y="169"/>
                      <a:pt x="337" y="169"/>
                    </a:cubicBezTo>
                    <a:cubicBezTo>
                      <a:pt x="337" y="169"/>
                      <a:pt x="338" y="169"/>
                      <a:pt x="338" y="168"/>
                    </a:cubicBezTo>
                    <a:cubicBezTo>
                      <a:pt x="338" y="168"/>
                      <a:pt x="338" y="167"/>
                      <a:pt x="338" y="167"/>
                    </a:cubicBezTo>
                    <a:cubicBezTo>
                      <a:pt x="339" y="167"/>
                      <a:pt x="339" y="167"/>
                      <a:pt x="339" y="167"/>
                    </a:cubicBezTo>
                    <a:cubicBezTo>
                      <a:pt x="340" y="166"/>
                      <a:pt x="340" y="166"/>
                      <a:pt x="340" y="166"/>
                    </a:cubicBezTo>
                    <a:cubicBezTo>
                      <a:pt x="340" y="166"/>
                      <a:pt x="340" y="166"/>
                      <a:pt x="341" y="166"/>
                    </a:cubicBezTo>
                    <a:cubicBezTo>
                      <a:pt x="341" y="166"/>
                      <a:pt x="340" y="165"/>
                      <a:pt x="340" y="165"/>
                    </a:cubicBezTo>
                    <a:cubicBezTo>
                      <a:pt x="340" y="164"/>
                      <a:pt x="340" y="164"/>
                      <a:pt x="340" y="164"/>
                    </a:cubicBezTo>
                    <a:cubicBezTo>
                      <a:pt x="342" y="164"/>
                      <a:pt x="342" y="164"/>
                      <a:pt x="342" y="164"/>
                    </a:cubicBezTo>
                    <a:cubicBezTo>
                      <a:pt x="344" y="164"/>
                      <a:pt x="344" y="164"/>
                      <a:pt x="344" y="164"/>
                    </a:cubicBezTo>
                    <a:cubicBezTo>
                      <a:pt x="345" y="164"/>
                      <a:pt x="345" y="164"/>
                      <a:pt x="345" y="164"/>
                    </a:cubicBezTo>
                    <a:cubicBezTo>
                      <a:pt x="345" y="164"/>
                      <a:pt x="346" y="165"/>
                      <a:pt x="346" y="165"/>
                    </a:cubicBezTo>
                    <a:cubicBezTo>
                      <a:pt x="345" y="166"/>
                      <a:pt x="346" y="166"/>
                      <a:pt x="346" y="166"/>
                    </a:cubicBezTo>
                    <a:cubicBezTo>
                      <a:pt x="346" y="167"/>
                      <a:pt x="348" y="167"/>
                      <a:pt x="348" y="167"/>
                    </a:cubicBezTo>
                    <a:cubicBezTo>
                      <a:pt x="348" y="167"/>
                      <a:pt x="348" y="167"/>
                      <a:pt x="349" y="167"/>
                    </a:cubicBezTo>
                    <a:cubicBezTo>
                      <a:pt x="349" y="167"/>
                      <a:pt x="350" y="167"/>
                      <a:pt x="350" y="167"/>
                    </a:cubicBezTo>
                    <a:cubicBezTo>
                      <a:pt x="350" y="167"/>
                      <a:pt x="351" y="167"/>
                      <a:pt x="351" y="167"/>
                    </a:cubicBezTo>
                    <a:cubicBezTo>
                      <a:pt x="351" y="167"/>
                      <a:pt x="352" y="166"/>
                      <a:pt x="353" y="166"/>
                    </a:cubicBezTo>
                    <a:cubicBezTo>
                      <a:pt x="353" y="166"/>
                      <a:pt x="353" y="166"/>
                      <a:pt x="353" y="166"/>
                    </a:cubicBezTo>
                    <a:cubicBezTo>
                      <a:pt x="353" y="166"/>
                      <a:pt x="353" y="165"/>
                      <a:pt x="353" y="165"/>
                    </a:cubicBezTo>
                    <a:cubicBezTo>
                      <a:pt x="353" y="165"/>
                      <a:pt x="354" y="164"/>
                      <a:pt x="354" y="164"/>
                    </a:cubicBezTo>
                    <a:cubicBezTo>
                      <a:pt x="354" y="164"/>
                      <a:pt x="355" y="164"/>
                      <a:pt x="355" y="164"/>
                    </a:cubicBezTo>
                    <a:cubicBezTo>
                      <a:pt x="355" y="164"/>
                      <a:pt x="355" y="164"/>
                      <a:pt x="355" y="163"/>
                    </a:cubicBezTo>
                    <a:cubicBezTo>
                      <a:pt x="355" y="163"/>
                      <a:pt x="356" y="163"/>
                      <a:pt x="356" y="162"/>
                    </a:cubicBezTo>
                    <a:cubicBezTo>
                      <a:pt x="356" y="162"/>
                      <a:pt x="355" y="162"/>
                      <a:pt x="355" y="162"/>
                    </a:cubicBezTo>
                    <a:cubicBezTo>
                      <a:pt x="355" y="162"/>
                      <a:pt x="356" y="162"/>
                      <a:pt x="356" y="162"/>
                    </a:cubicBezTo>
                    <a:cubicBezTo>
                      <a:pt x="356" y="161"/>
                      <a:pt x="356" y="161"/>
                      <a:pt x="356" y="161"/>
                    </a:cubicBezTo>
                    <a:cubicBezTo>
                      <a:pt x="356" y="161"/>
                      <a:pt x="358" y="160"/>
                      <a:pt x="358" y="160"/>
                    </a:cubicBezTo>
                    <a:cubicBezTo>
                      <a:pt x="358" y="160"/>
                      <a:pt x="358" y="160"/>
                      <a:pt x="358" y="160"/>
                    </a:cubicBezTo>
                    <a:cubicBezTo>
                      <a:pt x="360" y="159"/>
                      <a:pt x="360" y="159"/>
                      <a:pt x="360" y="159"/>
                    </a:cubicBezTo>
                    <a:cubicBezTo>
                      <a:pt x="360" y="159"/>
                      <a:pt x="360" y="160"/>
                      <a:pt x="360" y="160"/>
                    </a:cubicBezTo>
                    <a:cubicBezTo>
                      <a:pt x="359" y="158"/>
                      <a:pt x="356" y="155"/>
                      <a:pt x="356" y="155"/>
                    </a:cubicBezTo>
                    <a:cubicBezTo>
                      <a:pt x="357" y="151"/>
                      <a:pt x="357" y="151"/>
                      <a:pt x="357" y="151"/>
                    </a:cubicBezTo>
                    <a:cubicBezTo>
                      <a:pt x="357" y="151"/>
                      <a:pt x="359" y="145"/>
                      <a:pt x="359" y="144"/>
                    </a:cubicBezTo>
                    <a:cubicBezTo>
                      <a:pt x="359" y="143"/>
                      <a:pt x="358" y="139"/>
                      <a:pt x="358" y="139"/>
                    </a:cubicBezTo>
                    <a:cubicBezTo>
                      <a:pt x="358" y="139"/>
                      <a:pt x="356" y="138"/>
                      <a:pt x="358" y="135"/>
                    </a:cubicBezTo>
                    <a:cubicBezTo>
                      <a:pt x="360" y="132"/>
                      <a:pt x="362" y="128"/>
                      <a:pt x="362" y="128"/>
                    </a:cubicBezTo>
                    <a:cubicBezTo>
                      <a:pt x="363" y="120"/>
                      <a:pt x="363" y="120"/>
                      <a:pt x="363" y="120"/>
                    </a:cubicBezTo>
                    <a:cubicBezTo>
                      <a:pt x="363" y="120"/>
                      <a:pt x="360" y="118"/>
                      <a:pt x="363" y="116"/>
                    </a:cubicBezTo>
                    <a:cubicBezTo>
                      <a:pt x="366" y="114"/>
                      <a:pt x="372" y="106"/>
                      <a:pt x="372" y="106"/>
                    </a:cubicBezTo>
                    <a:cubicBezTo>
                      <a:pt x="378" y="100"/>
                      <a:pt x="378" y="100"/>
                      <a:pt x="378" y="100"/>
                    </a:cubicBezTo>
                    <a:cubicBezTo>
                      <a:pt x="368" y="97"/>
                      <a:pt x="368" y="97"/>
                      <a:pt x="368" y="97"/>
                    </a:cubicBezTo>
                    <a:lnTo>
                      <a:pt x="362" y="97"/>
                    </a:lnTo>
                    <a:close/>
                    <a:moveTo>
                      <a:pt x="157" y="372"/>
                    </a:moveTo>
                    <a:cubicBezTo>
                      <a:pt x="157" y="372"/>
                      <a:pt x="157" y="372"/>
                      <a:pt x="157" y="372"/>
                    </a:cubicBezTo>
                    <a:cubicBezTo>
                      <a:pt x="157" y="372"/>
                      <a:pt x="157" y="372"/>
                      <a:pt x="157" y="372"/>
                    </a:cubicBezTo>
                    <a:close/>
                    <a:moveTo>
                      <a:pt x="158" y="371"/>
                    </a:moveTo>
                    <a:cubicBezTo>
                      <a:pt x="158" y="371"/>
                      <a:pt x="158" y="371"/>
                      <a:pt x="158" y="371"/>
                    </a:cubicBezTo>
                    <a:cubicBezTo>
                      <a:pt x="158" y="371"/>
                      <a:pt x="158" y="371"/>
                      <a:pt x="158" y="371"/>
                    </a:cubicBezTo>
                    <a:cubicBezTo>
                      <a:pt x="158" y="371"/>
                      <a:pt x="158" y="371"/>
                      <a:pt x="158" y="371"/>
                    </a:cubicBezTo>
                    <a:cubicBezTo>
                      <a:pt x="158" y="371"/>
                      <a:pt x="158" y="371"/>
                      <a:pt x="158" y="371"/>
                    </a:cubicBezTo>
                    <a:close/>
                  </a:path>
                </a:pathLst>
              </a:custGeom>
              <a:solidFill>
                <a:srgbClr val="262262"/>
              </a:solid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9" name="Freeform 73"/>
              <p:cNvSpPr>
                <a:spLocks/>
              </p:cNvSpPr>
              <p:nvPr/>
            </p:nvSpPr>
            <p:spPr bwMode="auto">
              <a:xfrm>
                <a:off x="2614" y="2855"/>
                <a:ext cx="62" cy="144"/>
              </a:xfrm>
              <a:custGeom>
                <a:avLst/>
                <a:gdLst>
                  <a:gd name="T0" fmla="*/ 31 w 31"/>
                  <a:gd name="T1" fmla="*/ 35 h 72"/>
                  <a:gd name="T2" fmla="*/ 28 w 31"/>
                  <a:gd name="T3" fmla="*/ 30 h 72"/>
                  <a:gd name="T4" fmla="*/ 30 w 31"/>
                  <a:gd name="T5" fmla="*/ 21 h 72"/>
                  <a:gd name="T6" fmla="*/ 29 w 31"/>
                  <a:gd name="T7" fmla="*/ 19 h 72"/>
                  <a:gd name="T8" fmla="*/ 28 w 31"/>
                  <a:gd name="T9" fmla="*/ 17 h 72"/>
                  <a:gd name="T10" fmla="*/ 27 w 31"/>
                  <a:gd name="T11" fmla="*/ 10 h 72"/>
                  <a:gd name="T12" fmla="*/ 27 w 31"/>
                  <a:gd name="T13" fmla="*/ 0 h 72"/>
                  <a:gd name="T14" fmla="*/ 22 w 31"/>
                  <a:gd name="T15" fmla="*/ 1 h 72"/>
                  <a:gd name="T16" fmla="*/ 23 w 31"/>
                  <a:gd name="T17" fmla="*/ 5 h 72"/>
                  <a:gd name="T18" fmla="*/ 22 w 31"/>
                  <a:gd name="T19" fmla="*/ 13 h 72"/>
                  <a:gd name="T20" fmla="*/ 18 w 31"/>
                  <a:gd name="T21" fmla="*/ 14 h 72"/>
                  <a:gd name="T22" fmla="*/ 16 w 31"/>
                  <a:gd name="T23" fmla="*/ 14 h 72"/>
                  <a:gd name="T24" fmla="*/ 14 w 31"/>
                  <a:gd name="T25" fmla="*/ 17 h 72"/>
                  <a:gd name="T26" fmla="*/ 10 w 31"/>
                  <a:gd name="T27" fmla="*/ 18 h 72"/>
                  <a:gd name="T28" fmla="*/ 6 w 31"/>
                  <a:gd name="T29" fmla="*/ 20 h 72"/>
                  <a:gd name="T30" fmla="*/ 3 w 31"/>
                  <a:gd name="T31" fmla="*/ 25 h 72"/>
                  <a:gd name="T32" fmla="*/ 0 w 31"/>
                  <a:gd name="T33" fmla="*/ 27 h 72"/>
                  <a:gd name="T34" fmla="*/ 2 w 31"/>
                  <a:gd name="T35" fmla="*/ 30 h 72"/>
                  <a:gd name="T36" fmla="*/ 0 w 31"/>
                  <a:gd name="T37" fmla="*/ 41 h 72"/>
                  <a:gd name="T38" fmla="*/ 3 w 31"/>
                  <a:gd name="T39" fmla="*/ 40 h 72"/>
                  <a:gd name="T40" fmla="*/ 3 w 31"/>
                  <a:gd name="T41" fmla="*/ 45 h 72"/>
                  <a:gd name="T42" fmla="*/ 1 w 31"/>
                  <a:gd name="T43" fmla="*/ 48 h 72"/>
                  <a:gd name="T44" fmla="*/ 4 w 31"/>
                  <a:gd name="T45" fmla="*/ 50 h 72"/>
                  <a:gd name="T46" fmla="*/ 6 w 31"/>
                  <a:gd name="T47" fmla="*/ 50 h 72"/>
                  <a:gd name="T48" fmla="*/ 4 w 31"/>
                  <a:gd name="T49" fmla="*/ 55 h 72"/>
                  <a:gd name="T50" fmla="*/ 4 w 31"/>
                  <a:gd name="T51" fmla="*/ 57 h 72"/>
                  <a:gd name="T52" fmla="*/ 9 w 31"/>
                  <a:gd name="T53" fmla="*/ 59 h 72"/>
                  <a:gd name="T54" fmla="*/ 7 w 31"/>
                  <a:gd name="T55" fmla="*/ 61 h 72"/>
                  <a:gd name="T56" fmla="*/ 6 w 31"/>
                  <a:gd name="T57" fmla="*/ 64 h 72"/>
                  <a:gd name="T58" fmla="*/ 10 w 31"/>
                  <a:gd name="T59" fmla="*/ 66 h 72"/>
                  <a:gd name="T60" fmla="*/ 12 w 31"/>
                  <a:gd name="T61" fmla="*/ 68 h 72"/>
                  <a:gd name="T62" fmla="*/ 16 w 31"/>
                  <a:gd name="T63" fmla="*/ 71 h 72"/>
                  <a:gd name="T64" fmla="*/ 20 w 31"/>
                  <a:gd name="T65" fmla="*/ 72 h 72"/>
                  <a:gd name="T66" fmla="*/ 22 w 31"/>
                  <a:gd name="T67" fmla="*/ 68 h 72"/>
                  <a:gd name="T68" fmla="*/ 23 w 31"/>
                  <a:gd name="T69" fmla="*/ 61 h 72"/>
                  <a:gd name="T70" fmla="*/ 25 w 31"/>
                  <a:gd name="T71" fmla="*/ 55 h 72"/>
                  <a:gd name="T72" fmla="*/ 26 w 31"/>
                  <a:gd name="T73" fmla="*/ 51 h 72"/>
                  <a:gd name="T74" fmla="*/ 24 w 31"/>
                  <a:gd name="T75" fmla="*/ 46 h 72"/>
                  <a:gd name="T76" fmla="*/ 25 w 31"/>
                  <a:gd name="T77" fmla="*/ 45 h 72"/>
                  <a:gd name="T78" fmla="*/ 28 w 31"/>
                  <a:gd name="T79" fmla="*/ 42 h 72"/>
                  <a:gd name="T80" fmla="*/ 30 w 31"/>
                  <a:gd name="T81" fmla="*/ 39 h 72"/>
                  <a:gd name="T82" fmla="*/ 31 w 31"/>
                  <a:gd name="T8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72">
                    <a:moveTo>
                      <a:pt x="31" y="35"/>
                    </a:moveTo>
                    <a:cubicBezTo>
                      <a:pt x="30" y="34"/>
                      <a:pt x="28" y="30"/>
                      <a:pt x="28" y="30"/>
                    </a:cubicBezTo>
                    <a:cubicBezTo>
                      <a:pt x="30" y="21"/>
                      <a:pt x="30" y="21"/>
                      <a:pt x="30" y="21"/>
                    </a:cubicBezTo>
                    <a:cubicBezTo>
                      <a:pt x="29" y="19"/>
                      <a:pt x="29" y="19"/>
                      <a:pt x="29" y="19"/>
                    </a:cubicBezTo>
                    <a:cubicBezTo>
                      <a:pt x="28" y="17"/>
                      <a:pt x="28" y="17"/>
                      <a:pt x="28" y="17"/>
                    </a:cubicBezTo>
                    <a:cubicBezTo>
                      <a:pt x="27" y="10"/>
                      <a:pt x="27" y="10"/>
                      <a:pt x="27" y="10"/>
                    </a:cubicBezTo>
                    <a:cubicBezTo>
                      <a:pt x="27" y="0"/>
                      <a:pt x="27" y="0"/>
                      <a:pt x="27" y="0"/>
                    </a:cubicBezTo>
                    <a:cubicBezTo>
                      <a:pt x="22" y="1"/>
                      <a:pt x="22" y="1"/>
                      <a:pt x="22" y="1"/>
                    </a:cubicBezTo>
                    <a:cubicBezTo>
                      <a:pt x="23" y="5"/>
                      <a:pt x="23" y="5"/>
                      <a:pt x="23" y="5"/>
                    </a:cubicBezTo>
                    <a:cubicBezTo>
                      <a:pt x="22" y="13"/>
                      <a:pt x="22" y="13"/>
                      <a:pt x="22" y="13"/>
                    </a:cubicBezTo>
                    <a:cubicBezTo>
                      <a:pt x="18" y="14"/>
                      <a:pt x="18" y="14"/>
                      <a:pt x="18" y="14"/>
                    </a:cubicBezTo>
                    <a:cubicBezTo>
                      <a:pt x="16" y="14"/>
                      <a:pt x="16" y="14"/>
                      <a:pt x="16" y="14"/>
                    </a:cubicBezTo>
                    <a:cubicBezTo>
                      <a:pt x="14" y="17"/>
                      <a:pt x="14" y="17"/>
                      <a:pt x="14" y="17"/>
                    </a:cubicBezTo>
                    <a:cubicBezTo>
                      <a:pt x="10" y="18"/>
                      <a:pt x="10" y="18"/>
                      <a:pt x="10" y="18"/>
                    </a:cubicBezTo>
                    <a:cubicBezTo>
                      <a:pt x="6" y="20"/>
                      <a:pt x="6" y="20"/>
                      <a:pt x="6" y="20"/>
                    </a:cubicBezTo>
                    <a:cubicBezTo>
                      <a:pt x="3" y="25"/>
                      <a:pt x="3" y="25"/>
                      <a:pt x="3" y="25"/>
                    </a:cubicBezTo>
                    <a:cubicBezTo>
                      <a:pt x="0" y="27"/>
                      <a:pt x="0" y="27"/>
                      <a:pt x="0" y="27"/>
                    </a:cubicBezTo>
                    <a:cubicBezTo>
                      <a:pt x="0" y="27"/>
                      <a:pt x="1" y="28"/>
                      <a:pt x="2" y="30"/>
                    </a:cubicBezTo>
                    <a:cubicBezTo>
                      <a:pt x="3" y="33"/>
                      <a:pt x="0" y="41"/>
                      <a:pt x="0" y="41"/>
                    </a:cubicBezTo>
                    <a:cubicBezTo>
                      <a:pt x="3" y="40"/>
                      <a:pt x="3" y="40"/>
                      <a:pt x="3" y="40"/>
                    </a:cubicBezTo>
                    <a:cubicBezTo>
                      <a:pt x="3" y="45"/>
                      <a:pt x="3" y="45"/>
                      <a:pt x="3" y="45"/>
                    </a:cubicBezTo>
                    <a:cubicBezTo>
                      <a:pt x="1" y="48"/>
                      <a:pt x="1" y="48"/>
                      <a:pt x="1" y="48"/>
                    </a:cubicBezTo>
                    <a:cubicBezTo>
                      <a:pt x="4" y="50"/>
                      <a:pt x="4" y="50"/>
                      <a:pt x="4" y="50"/>
                    </a:cubicBezTo>
                    <a:cubicBezTo>
                      <a:pt x="6" y="50"/>
                      <a:pt x="6" y="50"/>
                      <a:pt x="6" y="50"/>
                    </a:cubicBezTo>
                    <a:cubicBezTo>
                      <a:pt x="4" y="55"/>
                      <a:pt x="4" y="55"/>
                      <a:pt x="4" y="55"/>
                    </a:cubicBezTo>
                    <a:cubicBezTo>
                      <a:pt x="4" y="57"/>
                      <a:pt x="4" y="57"/>
                      <a:pt x="4" y="57"/>
                    </a:cubicBezTo>
                    <a:cubicBezTo>
                      <a:pt x="9" y="59"/>
                      <a:pt x="9" y="59"/>
                      <a:pt x="9" y="59"/>
                    </a:cubicBezTo>
                    <a:cubicBezTo>
                      <a:pt x="7" y="61"/>
                      <a:pt x="7" y="61"/>
                      <a:pt x="7" y="61"/>
                    </a:cubicBezTo>
                    <a:cubicBezTo>
                      <a:pt x="6" y="64"/>
                      <a:pt x="6" y="64"/>
                      <a:pt x="6" y="64"/>
                    </a:cubicBezTo>
                    <a:cubicBezTo>
                      <a:pt x="10" y="66"/>
                      <a:pt x="10" y="66"/>
                      <a:pt x="10" y="66"/>
                    </a:cubicBezTo>
                    <a:cubicBezTo>
                      <a:pt x="12" y="68"/>
                      <a:pt x="12" y="68"/>
                      <a:pt x="12" y="68"/>
                    </a:cubicBezTo>
                    <a:cubicBezTo>
                      <a:pt x="12" y="68"/>
                      <a:pt x="14" y="71"/>
                      <a:pt x="16" y="71"/>
                    </a:cubicBezTo>
                    <a:cubicBezTo>
                      <a:pt x="17" y="71"/>
                      <a:pt x="20" y="72"/>
                      <a:pt x="20" y="72"/>
                    </a:cubicBezTo>
                    <a:cubicBezTo>
                      <a:pt x="20" y="72"/>
                      <a:pt x="21" y="70"/>
                      <a:pt x="22" y="68"/>
                    </a:cubicBezTo>
                    <a:cubicBezTo>
                      <a:pt x="22" y="65"/>
                      <a:pt x="19" y="62"/>
                      <a:pt x="23" y="61"/>
                    </a:cubicBezTo>
                    <a:cubicBezTo>
                      <a:pt x="28" y="60"/>
                      <a:pt x="25" y="55"/>
                      <a:pt x="25" y="55"/>
                    </a:cubicBezTo>
                    <a:cubicBezTo>
                      <a:pt x="26" y="51"/>
                      <a:pt x="26" y="51"/>
                      <a:pt x="26" y="51"/>
                    </a:cubicBezTo>
                    <a:cubicBezTo>
                      <a:pt x="24" y="46"/>
                      <a:pt x="24" y="46"/>
                      <a:pt x="24" y="46"/>
                    </a:cubicBezTo>
                    <a:cubicBezTo>
                      <a:pt x="25" y="45"/>
                      <a:pt x="25" y="45"/>
                      <a:pt x="25" y="45"/>
                    </a:cubicBezTo>
                    <a:cubicBezTo>
                      <a:pt x="28" y="42"/>
                      <a:pt x="28" y="42"/>
                      <a:pt x="28" y="42"/>
                    </a:cubicBezTo>
                    <a:cubicBezTo>
                      <a:pt x="30" y="39"/>
                      <a:pt x="30" y="39"/>
                      <a:pt x="30" y="39"/>
                    </a:cubicBezTo>
                    <a:cubicBezTo>
                      <a:pt x="30" y="39"/>
                      <a:pt x="31" y="37"/>
                      <a:pt x="31" y="35"/>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0" name="Freeform 74"/>
              <p:cNvSpPr>
                <a:spLocks noEditPoints="1"/>
              </p:cNvSpPr>
              <p:nvPr/>
            </p:nvSpPr>
            <p:spPr bwMode="auto">
              <a:xfrm>
                <a:off x="3266" y="129"/>
                <a:ext cx="2386" cy="2407"/>
              </a:xfrm>
              <a:custGeom>
                <a:avLst/>
                <a:gdLst>
                  <a:gd name="T0" fmla="*/ 317 w 1189"/>
                  <a:gd name="T1" fmla="*/ 847 h 1199"/>
                  <a:gd name="T2" fmla="*/ 272 w 1189"/>
                  <a:gd name="T3" fmla="*/ 852 h 1199"/>
                  <a:gd name="T4" fmla="*/ 289 w 1189"/>
                  <a:gd name="T5" fmla="*/ 813 h 1199"/>
                  <a:gd name="T6" fmla="*/ 239 w 1189"/>
                  <a:gd name="T7" fmla="*/ 779 h 1199"/>
                  <a:gd name="T8" fmla="*/ 214 w 1189"/>
                  <a:gd name="T9" fmla="*/ 734 h 1199"/>
                  <a:gd name="T10" fmla="*/ 158 w 1189"/>
                  <a:gd name="T11" fmla="*/ 729 h 1199"/>
                  <a:gd name="T12" fmla="*/ 128 w 1189"/>
                  <a:gd name="T13" fmla="*/ 703 h 1199"/>
                  <a:gd name="T14" fmla="*/ 120 w 1189"/>
                  <a:gd name="T15" fmla="*/ 659 h 1199"/>
                  <a:gd name="T16" fmla="*/ 104 w 1189"/>
                  <a:gd name="T17" fmla="*/ 592 h 1199"/>
                  <a:gd name="T18" fmla="*/ 149 w 1189"/>
                  <a:gd name="T19" fmla="*/ 559 h 1199"/>
                  <a:gd name="T20" fmla="*/ 98 w 1189"/>
                  <a:gd name="T21" fmla="*/ 539 h 1199"/>
                  <a:gd name="T22" fmla="*/ 129 w 1189"/>
                  <a:gd name="T23" fmla="*/ 448 h 1199"/>
                  <a:gd name="T24" fmla="*/ 81 w 1189"/>
                  <a:gd name="T25" fmla="*/ 368 h 1199"/>
                  <a:gd name="T26" fmla="*/ 61 w 1189"/>
                  <a:gd name="T27" fmla="*/ 307 h 1199"/>
                  <a:gd name="T28" fmla="*/ 9 w 1189"/>
                  <a:gd name="T29" fmla="*/ 218 h 1199"/>
                  <a:gd name="T30" fmla="*/ 0 w 1189"/>
                  <a:gd name="T31" fmla="*/ 190 h 1199"/>
                  <a:gd name="T32" fmla="*/ 0 w 1189"/>
                  <a:gd name="T33" fmla="*/ 190 h 1199"/>
                  <a:gd name="T34" fmla="*/ 1 w 1189"/>
                  <a:gd name="T35" fmla="*/ 189 h 1199"/>
                  <a:gd name="T36" fmla="*/ 2 w 1189"/>
                  <a:gd name="T37" fmla="*/ 188 h 1199"/>
                  <a:gd name="T38" fmla="*/ 6 w 1189"/>
                  <a:gd name="T39" fmla="*/ 183 h 1199"/>
                  <a:gd name="T40" fmla="*/ 38 w 1189"/>
                  <a:gd name="T41" fmla="*/ 134 h 1199"/>
                  <a:gd name="T42" fmla="*/ 45 w 1189"/>
                  <a:gd name="T43" fmla="*/ 141 h 1199"/>
                  <a:gd name="T44" fmla="*/ 74 w 1189"/>
                  <a:gd name="T45" fmla="*/ 147 h 1199"/>
                  <a:gd name="T46" fmla="*/ 157 w 1189"/>
                  <a:gd name="T47" fmla="*/ 156 h 1199"/>
                  <a:gd name="T48" fmla="*/ 208 w 1189"/>
                  <a:gd name="T49" fmla="*/ 166 h 1199"/>
                  <a:gd name="T50" fmla="*/ 226 w 1189"/>
                  <a:gd name="T51" fmla="*/ 225 h 1199"/>
                  <a:gd name="T52" fmla="*/ 129 w 1189"/>
                  <a:gd name="T53" fmla="*/ 257 h 1199"/>
                  <a:gd name="T54" fmla="*/ 88 w 1189"/>
                  <a:gd name="T55" fmla="*/ 249 h 1199"/>
                  <a:gd name="T56" fmla="*/ 121 w 1189"/>
                  <a:gd name="T57" fmla="*/ 273 h 1199"/>
                  <a:gd name="T58" fmla="*/ 152 w 1189"/>
                  <a:gd name="T59" fmla="*/ 311 h 1199"/>
                  <a:gd name="T60" fmla="*/ 186 w 1189"/>
                  <a:gd name="T61" fmla="*/ 339 h 1199"/>
                  <a:gd name="T62" fmla="*/ 232 w 1189"/>
                  <a:gd name="T63" fmla="*/ 334 h 1199"/>
                  <a:gd name="T64" fmla="*/ 192 w 1189"/>
                  <a:gd name="T65" fmla="*/ 305 h 1199"/>
                  <a:gd name="T66" fmla="*/ 259 w 1189"/>
                  <a:gd name="T67" fmla="*/ 297 h 1199"/>
                  <a:gd name="T68" fmla="*/ 253 w 1189"/>
                  <a:gd name="T69" fmla="*/ 203 h 1199"/>
                  <a:gd name="T70" fmla="*/ 282 w 1189"/>
                  <a:gd name="T71" fmla="*/ 171 h 1199"/>
                  <a:gd name="T72" fmla="*/ 227 w 1189"/>
                  <a:gd name="T73" fmla="*/ 109 h 1199"/>
                  <a:gd name="T74" fmla="*/ 282 w 1189"/>
                  <a:gd name="T75" fmla="*/ 126 h 1199"/>
                  <a:gd name="T76" fmla="*/ 327 w 1189"/>
                  <a:gd name="T77" fmla="*/ 143 h 1199"/>
                  <a:gd name="T78" fmla="*/ 338 w 1189"/>
                  <a:gd name="T79" fmla="*/ 68 h 1199"/>
                  <a:gd name="T80" fmla="*/ 360 w 1189"/>
                  <a:gd name="T81" fmla="*/ 13 h 1199"/>
                  <a:gd name="T82" fmla="*/ 1162 w 1189"/>
                  <a:gd name="T83" fmla="*/ 672 h 1199"/>
                  <a:gd name="T84" fmla="*/ 1002 w 1189"/>
                  <a:gd name="T85" fmla="*/ 761 h 1199"/>
                  <a:gd name="T86" fmla="*/ 825 w 1189"/>
                  <a:gd name="T87" fmla="*/ 816 h 1199"/>
                  <a:gd name="T88" fmla="*/ 895 w 1189"/>
                  <a:gd name="T89" fmla="*/ 958 h 1199"/>
                  <a:gd name="T90" fmla="*/ 954 w 1189"/>
                  <a:gd name="T91" fmla="*/ 1173 h 1199"/>
                  <a:gd name="T92" fmla="*/ 899 w 1189"/>
                  <a:gd name="T93" fmla="*/ 1164 h 1199"/>
                  <a:gd name="T94" fmla="*/ 888 w 1189"/>
                  <a:gd name="T95" fmla="*/ 1194 h 1199"/>
                  <a:gd name="T96" fmla="*/ 853 w 1189"/>
                  <a:gd name="T97" fmla="*/ 1166 h 1199"/>
                  <a:gd name="T98" fmla="*/ 794 w 1189"/>
                  <a:gd name="T99" fmla="*/ 1161 h 1199"/>
                  <a:gd name="T100" fmla="*/ 739 w 1189"/>
                  <a:gd name="T101" fmla="*/ 1153 h 1199"/>
                  <a:gd name="T102" fmla="*/ 723 w 1189"/>
                  <a:gd name="T103" fmla="*/ 1155 h 1199"/>
                  <a:gd name="T104" fmla="*/ 722 w 1189"/>
                  <a:gd name="T105" fmla="*/ 1155 h 1199"/>
                  <a:gd name="T106" fmla="*/ 710 w 1189"/>
                  <a:gd name="T107" fmla="*/ 1156 h 1199"/>
                  <a:gd name="T108" fmla="*/ 557 w 1189"/>
                  <a:gd name="T109" fmla="*/ 1135 h 1199"/>
                  <a:gd name="T110" fmla="*/ 522 w 1189"/>
                  <a:gd name="T111" fmla="*/ 1046 h 1199"/>
                  <a:gd name="T112" fmla="*/ 521 w 1189"/>
                  <a:gd name="T113" fmla="*/ 990 h 1199"/>
                  <a:gd name="T114" fmla="*/ 533 w 1189"/>
                  <a:gd name="T115" fmla="*/ 920 h 1199"/>
                  <a:gd name="T116" fmla="*/ 477 w 1189"/>
                  <a:gd name="T117" fmla="*/ 894 h 1199"/>
                  <a:gd name="T118" fmla="*/ 418 w 1189"/>
                  <a:gd name="T119" fmla="*/ 903 h 1199"/>
                  <a:gd name="T120" fmla="*/ 307 w 1189"/>
                  <a:gd name="T121" fmla="*/ 57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9" h="1199">
                    <a:moveTo>
                      <a:pt x="369" y="880"/>
                    </a:moveTo>
                    <a:cubicBezTo>
                      <a:pt x="363" y="882"/>
                      <a:pt x="363" y="882"/>
                      <a:pt x="363" y="882"/>
                    </a:cubicBezTo>
                    <a:cubicBezTo>
                      <a:pt x="363" y="882"/>
                      <a:pt x="359" y="886"/>
                      <a:pt x="359" y="884"/>
                    </a:cubicBezTo>
                    <a:cubicBezTo>
                      <a:pt x="359" y="883"/>
                      <a:pt x="360" y="879"/>
                      <a:pt x="360" y="878"/>
                    </a:cubicBezTo>
                    <a:cubicBezTo>
                      <a:pt x="359" y="877"/>
                      <a:pt x="355" y="880"/>
                      <a:pt x="356" y="876"/>
                    </a:cubicBezTo>
                    <a:cubicBezTo>
                      <a:pt x="357" y="875"/>
                      <a:pt x="356" y="872"/>
                      <a:pt x="355" y="872"/>
                    </a:cubicBezTo>
                    <a:cubicBezTo>
                      <a:pt x="354" y="870"/>
                      <a:pt x="349" y="870"/>
                      <a:pt x="351" y="866"/>
                    </a:cubicBezTo>
                    <a:cubicBezTo>
                      <a:pt x="352" y="864"/>
                      <a:pt x="356" y="863"/>
                      <a:pt x="356" y="863"/>
                    </a:cubicBezTo>
                    <a:cubicBezTo>
                      <a:pt x="356" y="861"/>
                      <a:pt x="356" y="861"/>
                      <a:pt x="356" y="861"/>
                    </a:cubicBezTo>
                    <a:cubicBezTo>
                      <a:pt x="353" y="858"/>
                      <a:pt x="353" y="858"/>
                      <a:pt x="353" y="858"/>
                    </a:cubicBezTo>
                    <a:cubicBezTo>
                      <a:pt x="344" y="854"/>
                      <a:pt x="344" y="854"/>
                      <a:pt x="344" y="854"/>
                    </a:cubicBezTo>
                    <a:cubicBezTo>
                      <a:pt x="344" y="854"/>
                      <a:pt x="343" y="849"/>
                      <a:pt x="342" y="849"/>
                    </a:cubicBezTo>
                    <a:cubicBezTo>
                      <a:pt x="341" y="849"/>
                      <a:pt x="338" y="846"/>
                      <a:pt x="338" y="846"/>
                    </a:cubicBezTo>
                    <a:cubicBezTo>
                      <a:pt x="338" y="846"/>
                      <a:pt x="336" y="843"/>
                      <a:pt x="333" y="841"/>
                    </a:cubicBezTo>
                    <a:cubicBezTo>
                      <a:pt x="330" y="840"/>
                      <a:pt x="327" y="848"/>
                      <a:pt x="327" y="848"/>
                    </a:cubicBezTo>
                    <a:cubicBezTo>
                      <a:pt x="324" y="845"/>
                      <a:pt x="324" y="845"/>
                      <a:pt x="324" y="845"/>
                    </a:cubicBezTo>
                    <a:cubicBezTo>
                      <a:pt x="317" y="847"/>
                      <a:pt x="317" y="847"/>
                      <a:pt x="317" y="847"/>
                    </a:cubicBezTo>
                    <a:cubicBezTo>
                      <a:pt x="313" y="854"/>
                      <a:pt x="313" y="854"/>
                      <a:pt x="313" y="854"/>
                    </a:cubicBezTo>
                    <a:cubicBezTo>
                      <a:pt x="309" y="855"/>
                      <a:pt x="309" y="855"/>
                      <a:pt x="309" y="855"/>
                    </a:cubicBezTo>
                    <a:cubicBezTo>
                      <a:pt x="305" y="855"/>
                      <a:pt x="305" y="855"/>
                      <a:pt x="305" y="855"/>
                    </a:cubicBezTo>
                    <a:cubicBezTo>
                      <a:pt x="298" y="857"/>
                      <a:pt x="298" y="857"/>
                      <a:pt x="298" y="857"/>
                    </a:cubicBezTo>
                    <a:cubicBezTo>
                      <a:pt x="295" y="862"/>
                      <a:pt x="295" y="862"/>
                      <a:pt x="295" y="862"/>
                    </a:cubicBezTo>
                    <a:cubicBezTo>
                      <a:pt x="296" y="867"/>
                      <a:pt x="296" y="867"/>
                      <a:pt x="296" y="867"/>
                    </a:cubicBezTo>
                    <a:cubicBezTo>
                      <a:pt x="292" y="870"/>
                      <a:pt x="292" y="870"/>
                      <a:pt x="292" y="870"/>
                    </a:cubicBezTo>
                    <a:cubicBezTo>
                      <a:pt x="283" y="869"/>
                      <a:pt x="283" y="869"/>
                      <a:pt x="283" y="869"/>
                    </a:cubicBezTo>
                    <a:cubicBezTo>
                      <a:pt x="285" y="869"/>
                      <a:pt x="285" y="869"/>
                      <a:pt x="285" y="869"/>
                    </a:cubicBezTo>
                    <a:cubicBezTo>
                      <a:pt x="279" y="866"/>
                      <a:pt x="279" y="866"/>
                      <a:pt x="279" y="866"/>
                    </a:cubicBezTo>
                    <a:cubicBezTo>
                      <a:pt x="279" y="863"/>
                      <a:pt x="279" y="863"/>
                      <a:pt x="279" y="863"/>
                    </a:cubicBezTo>
                    <a:cubicBezTo>
                      <a:pt x="276" y="864"/>
                      <a:pt x="276" y="864"/>
                      <a:pt x="276" y="864"/>
                    </a:cubicBezTo>
                    <a:cubicBezTo>
                      <a:pt x="274" y="863"/>
                      <a:pt x="274" y="863"/>
                      <a:pt x="274" y="863"/>
                    </a:cubicBezTo>
                    <a:cubicBezTo>
                      <a:pt x="275" y="861"/>
                      <a:pt x="275" y="861"/>
                      <a:pt x="275" y="861"/>
                    </a:cubicBezTo>
                    <a:cubicBezTo>
                      <a:pt x="274" y="859"/>
                      <a:pt x="274" y="859"/>
                      <a:pt x="274" y="859"/>
                    </a:cubicBezTo>
                    <a:cubicBezTo>
                      <a:pt x="271" y="854"/>
                      <a:pt x="271" y="854"/>
                      <a:pt x="271" y="854"/>
                    </a:cubicBezTo>
                    <a:cubicBezTo>
                      <a:pt x="272" y="852"/>
                      <a:pt x="272" y="852"/>
                      <a:pt x="272" y="852"/>
                    </a:cubicBezTo>
                    <a:cubicBezTo>
                      <a:pt x="270" y="851"/>
                      <a:pt x="270" y="851"/>
                      <a:pt x="270" y="851"/>
                    </a:cubicBezTo>
                    <a:cubicBezTo>
                      <a:pt x="268" y="849"/>
                      <a:pt x="268" y="849"/>
                      <a:pt x="268" y="849"/>
                    </a:cubicBezTo>
                    <a:cubicBezTo>
                      <a:pt x="269" y="846"/>
                      <a:pt x="269" y="846"/>
                      <a:pt x="269" y="846"/>
                    </a:cubicBezTo>
                    <a:cubicBezTo>
                      <a:pt x="268" y="843"/>
                      <a:pt x="268" y="843"/>
                      <a:pt x="268" y="843"/>
                    </a:cubicBezTo>
                    <a:cubicBezTo>
                      <a:pt x="265" y="841"/>
                      <a:pt x="265" y="841"/>
                      <a:pt x="265" y="841"/>
                    </a:cubicBezTo>
                    <a:cubicBezTo>
                      <a:pt x="261" y="839"/>
                      <a:pt x="261" y="839"/>
                      <a:pt x="261" y="839"/>
                    </a:cubicBezTo>
                    <a:cubicBezTo>
                      <a:pt x="258" y="837"/>
                      <a:pt x="258" y="837"/>
                      <a:pt x="258" y="837"/>
                    </a:cubicBezTo>
                    <a:cubicBezTo>
                      <a:pt x="258" y="835"/>
                      <a:pt x="258" y="835"/>
                      <a:pt x="258" y="835"/>
                    </a:cubicBezTo>
                    <a:cubicBezTo>
                      <a:pt x="259" y="829"/>
                      <a:pt x="259" y="829"/>
                      <a:pt x="259" y="829"/>
                    </a:cubicBezTo>
                    <a:cubicBezTo>
                      <a:pt x="259" y="829"/>
                      <a:pt x="260" y="828"/>
                      <a:pt x="263" y="827"/>
                    </a:cubicBezTo>
                    <a:cubicBezTo>
                      <a:pt x="266" y="826"/>
                      <a:pt x="266" y="827"/>
                      <a:pt x="266" y="827"/>
                    </a:cubicBezTo>
                    <a:cubicBezTo>
                      <a:pt x="272" y="828"/>
                      <a:pt x="272" y="828"/>
                      <a:pt x="272" y="828"/>
                    </a:cubicBezTo>
                    <a:cubicBezTo>
                      <a:pt x="277" y="826"/>
                      <a:pt x="277" y="826"/>
                      <a:pt x="277" y="826"/>
                    </a:cubicBezTo>
                    <a:cubicBezTo>
                      <a:pt x="277" y="826"/>
                      <a:pt x="283" y="822"/>
                      <a:pt x="284" y="821"/>
                    </a:cubicBezTo>
                    <a:cubicBezTo>
                      <a:pt x="285" y="820"/>
                      <a:pt x="283" y="816"/>
                      <a:pt x="283" y="816"/>
                    </a:cubicBezTo>
                    <a:cubicBezTo>
                      <a:pt x="287" y="815"/>
                      <a:pt x="287" y="815"/>
                      <a:pt x="287" y="815"/>
                    </a:cubicBezTo>
                    <a:cubicBezTo>
                      <a:pt x="289" y="813"/>
                      <a:pt x="289" y="813"/>
                      <a:pt x="289" y="813"/>
                    </a:cubicBezTo>
                    <a:cubicBezTo>
                      <a:pt x="288" y="808"/>
                      <a:pt x="288" y="808"/>
                      <a:pt x="288" y="808"/>
                    </a:cubicBezTo>
                    <a:cubicBezTo>
                      <a:pt x="285" y="807"/>
                      <a:pt x="285" y="807"/>
                      <a:pt x="285" y="807"/>
                    </a:cubicBezTo>
                    <a:cubicBezTo>
                      <a:pt x="282" y="805"/>
                      <a:pt x="282" y="805"/>
                      <a:pt x="282" y="805"/>
                    </a:cubicBezTo>
                    <a:cubicBezTo>
                      <a:pt x="278" y="803"/>
                      <a:pt x="278" y="803"/>
                      <a:pt x="278" y="803"/>
                    </a:cubicBezTo>
                    <a:cubicBezTo>
                      <a:pt x="279" y="799"/>
                      <a:pt x="279" y="799"/>
                      <a:pt x="279" y="799"/>
                    </a:cubicBezTo>
                    <a:cubicBezTo>
                      <a:pt x="276" y="799"/>
                      <a:pt x="276" y="799"/>
                      <a:pt x="276" y="799"/>
                    </a:cubicBezTo>
                    <a:cubicBezTo>
                      <a:pt x="272" y="799"/>
                      <a:pt x="272" y="799"/>
                      <a:pt x="272" y="799"/>
                    </a:cubicBezTo>
                    <a:cubicBezTo>
                      <a:pt x="268" y="798"/>
                      <a:pt x="268" y="798"/>
                      <a:pt x="268" y="798"/>
                    </a:cubicBezTo>
                    <a:cubicBezTo>
                      <a:pt x="266" y="799"/>
                      <a:pt x="266" y="799"/>
                      <a:pt x="266" y="799"/>
                    </a:cubicBezTo>
                    <a:cubicBezTo>
                      <a:pt x="264" y="801"/>
                      <a:pt x="264" y="801"/>
                      <a:pt x="264" y="801"/>
                    </a:cubicBezTo>
                    <a:cubicBezTo>
                      <a:pt x="260" y="801"/>
                      <a:pt x="260" y="801"/>
                      <a:pt x="260" y="801"/>
                    </a:cubicBezTo>
                    <a:cubicBezTo>
                      <a:pt x="259" y="794"/>
                      <a:pt x="259" y="794"/>
                      <a:pt x="259" y="794"/>
                    </a:cubicBezTo>
                    <a:cubicBezTo>
                      <a:pt x="257" y="790"/>
                      <a:pt x="257" y="790"/>
                      <a:pt x="257" y="790"/>
                    </a:cubicBezTo>
                    <a:cubicBezTo>
                      <a:pt x="253" y="789"/>
                      <a:pt x="253" y="789"/>
                      <a:pt x="253" y="789"/>
                    </a:cubicBezTo>
                    <a:cubicBezTo>
                      <a:pt x="244" y="787"/>
                      <a:pt x="244" y="787"/>
                      <a:pt x="244" y="787"/>
                    </a:cubicBezTo>
                    <a:cubicBezTo>
                      <a:pt x="240" y="781"/>
                      <a:pt x="240" y="781"/>
                      <a:pt x="240" y="781"/>
                    </a:cubicBezTo>
                    <a:cubicBezTo>
                      <a:pt x="239" y="779"/>
                      <a:pt x="239" y="779"/>
                      <a:pt x="239" y="779"/>
                    </a:cubicBezTo>
                    <a:cubicBezTo>
                      <a:pt x="239" y="779"/>
                      <a:pt x="239" y="779"/>
                      <a:pt x="236" y="778"/>
                    </a:cubicBezTo>
                    <a:cubicBezTo>
                      <a:pt x="234" y="778"/>
                      <a:pt x="236" y="776"/>
                      <a:pt x="236" y="776"/>
                    </a:cubicBezTo>
                    <a:cubicBezTo>
                      <a:pt x="236" y="772"/>
                      <a:pt x="236" y="772"/>
                      <a:pt x="236" y="772"/>
                    </a:cubicBezTo>
                    <a:cubicBezTo>
                      <a:pt x="232" y="772"/>
                      <a:pt x="232" y="772"/>
                      <a:pt x="232" y="772"/>
                    </a:cubicBezTo>
                    <a:cubicBezTo>
                      <a:pt x="229" y="769"/>
                      <a:pt x="229" y="769"/>
                      <a:pt x="229" y="769"/>
                    </a:cubicBezTo>
                    <a:cubicBezTo>
                      <a:pt x="223" y="767"/>
                      <a:pt x="223" y="767"/>
                      <a:pt x="223" y="767"/>
                    </a:cubicBezTo>
                    <a:cubicBezTo>
                      <a:pt x="225" y="761"/>
                      <a:pt x="225" y="761"/>
                      <a:pt x="225" y="761"/>
                    </a:cubicBezTo>
                    <a:cubicBezTo>
                      <a:pt x="226" y="758"/>
                      <a:pt x="226" y="758"/>
                      <a:pt x="226" y="758"/>
                    </a:cubicBezTo>
                    <a:cubicBezTo>
                      <a:pt x="226" y="754"/>
                      <a:pt x="226" y="754"/>
                      <a:pt x="226" y="754"/>
                    </a:cubicBezTo>
                    <a:cubicBezTo>
                      <a:pt x="224" y="752"/>
                      <a:pt x="224" y="752"/>
                      <a:pt x="224" y="752"/>
                    </a:cubicBezTo>
                    <a:cubicBezTo>
                      <a:pt x="220" y="749"/>
                      <a:pt x="220" y="749"/>
                      <a:pt x="220" y="749"/>
                    </a:cubicBezTo>
                    <a:cubicBezTo>
                      <a:pt x="219" y="746"/>
                      <a:pt x="219" y="746"/>
                      <a:pt x="219" y="746"/>
                    </a:cubicBezTo>
                    <a:cubicBezTo>
                      <a:pt x="219" y="744"/>
                      <a:pt x="219" y="744"/>
                      <a:pt x="219" y="744"/>
                    </a:cubicBezTo>
                    <a:cubicBezTo>
                      <a:pt x="219" y="737"/>
                      <a:pt x="219" y="737"/>
                      <a:pt x="219" y="737"/>
                    </a:cubicBezTo>
                    <a:cubicBezTo>
                      <a:pt x="218" y="734"/>
                      <a:pt x="218" y="734"/>
                      <a:pt x="218" y="734"/>
                    </a:cubicBezTo>
                    <a:cubicBezTo>
                      <a:pt x="214" y="736"/>
                      <a:pt x="214" y="736"/>
                      <a:pt x="214" y="736"/>
                    </a:cubicBezTo>
                    <a:cubicBezTo>
                      <a:pt x="214" y="734"/>
                      <a:pt x="214" y="734"/>
                      <a:pt x="214" y="734"/>
                    </a:cubicBezTo>
                    <a:cubicBezTo>
                      <a:pt x="211" y="735"/>
                      <a:pt x="211" y="735"/>
                      <a:pt x="211" y="735"/>
                    </a:cubicBezTo>
                    <a:cubicBezTo>
                      <a:pt x="209" y="733"/>
                      <a:pt x="209" y="733"/>
                      <a:pt x="209" y="733"/>
                    </a:cubicBezTo>
                    <a:cubicBezTo>
                      <a:pt x="206" y="731"/>
                      <a:pt x="206" y="731"/>
                      <a:pt x="206" y="731"/>
                    </a:cubicBezTo>
                    <a:cubicBezTo>
                      <a:pt x="200" y="729"/>
                      <a:pt x="200" y="729"/>
                      <a:pt x="200" y="729"/>
                    </a:cubicBezTo>
                    <a:cubicBezTo>
                      <a:pt x="200" y="729"/>
                      <a:pt x="197" y="730"/>
                      <a:pt x="194" y="731"/>
                    </a:cubicBezTo>
                    <a:cubicBezTo>
                      <a:pt x="191" y="732"/>
                      <a:pt x="192" y="732"/>
                      <a:pt x="191" y="733"/>
                    </a:cubicBezTo>
                    <a:cubicBezTo>
                      <a:pt x="189" y="733"/>
                      <a:pt x="188" y="735"/>
                      <a:pt x="188" y="737"/>
                    </a:cubicBezTo>
                    <a:cubicBezTo>
                      <a:pt x="187" y="738"/>
                      <a:pt x="184" y="739"/>
                      <a:pt x="183" y="739"/>
                    </a:cubicBezTo>
                    <a:cubicBezTo>
                      <a:pt x="182" y="739"/>
                      <a:pt x="180" y="737"/>
                      <a:pt x="180" y="737"/>
                    </a:cubicBezTo>
                    <a:cubicBezTo>
                      <a:pt x="180" y="735"/>
                      <a:pt x="180" y="735"/>
                      <a:pt x="180" y="735"/>
                    </a:cubicBezTo>
                    <a:cubicBezTo>
                      <a:pt x="179" y="730"/>
                      <a:pt x="179" y="730"/>
                      <a:pt x="179" y="730"/>
                    </a:cubicBezTo>
                    <a:cubicBezTo>
                      <a:pt x="173" y="730"/>
                      <a:pt x="173" y="730"/>
                      <a:pt x="173" y="730"/>
                    </a:cubicBezTo>
                    <a:cubicBezTo>
                      <a:pt x="167" y="732"/>
                      <a:pt x="167" y="732"/>
                      <a:pt x="167" y="732"/>
                    </a:cubicBezTo>
                    <a:cubicBezTo>
                      <a:pt x="166" y="734"/>
                      <a:pt x="166" y="734"/>
                      <a:pt x="166" y="734"/>
                    </a:cubicBezTo>
                    <a:cubicBezTo>
                      <a:pt x="162" y="733"/>
                      <a:pt x="162" y="733"/>
                      <a:pt x="162" y="733"/>
                    </a:cubicBezTo>
                    <a:cubicBezTo>
                      <a:pt x="161" y="730"/>
                      <a:pt x="161" y="730"/>
                      <a:pt x="161" y="730"/>
                    </a:cubicBezTo>
                    <a:cubicBezTo>
                      <a:pt x="158" y="729"/>
                      <a:pt x="158" y="729"/>
                      <a:pt x="158" y="729"/>
                    </a:cubicBezTo>
                    <a:cubicBezTo>
                      <a:pt x="154" y="731"/>
                      <a:pt x="154" y="731"/>
                      <a:pt x="154" y="731"/>
                    </a:cubicBezTo>
                    <a:cubicBezTo>
                      <a:pt x="154" y="731"/>
                      <a:pt x="154" y="732"/>
                      <a:pt x="152" y="733"/>
                    </a:cubicBezTo>
                    <a:cubicBezTo>
                      <a:pt x="152" y="733"/>
                      <a:pt x="151" y="732"/>
                      <a:pt x="150" y="732"/>
                    </a:cubicBezTo>
                    <a:cubicBezTo>
                      <a:pt x="150" y="733"/>
                      <a:pt x="148" y="732"/>
                      <a:pt x="147" y="731"/>
                    </a:cubicBezTo>
                    <a:cubicBezTo>
                      <a:pt x="147" y="730"/>
                      <a:pt x="147" y="730"/>
                      <a:pt x="147" y="729"/>
                    </a:cubicBezTo>
                    <a:cubicBezTo>
                      <a:pt x="147" y="728"/>
                      <a:pt x="147" y="726"/>
                      <a:pt x="147" y="726"/>
                    </a:cubicBezTo>
                    <a:cubicBezTo>
                      <a:pt x="148" y="722"/>
                      <a:pt x="148" y="722"/>
                      <a:pt x="148" y="722"/>
                    </a:cubicBezTo>
                    <a:cubicBezTo>
                      <a:pt x="148" y="722"/>
                      <a:pt x="145" y="719"/>
                      <a:pt x="144" y="719"/>
                    </a:cubicBezTo>
                    <a:cubicBezTo>
                      <a:pt x="144" y="718"/>
                      <a:pt x="143" y="715"/>
                      <a:pt x="143" y="715"/>
                    </a:cubicBezTo>
                    <a:cubicBezTo>
                      <a:pt x="143" y="715"/>
                      <a:pt x="142" y="714"/>
                      <a:pt x="141" y="713"/>
                    </a:cubicBezTo>
                    <a:cubicBezTo>
                      <a:pt x="140" y="713"/>
                      <a:pt x="139" y="712"/>
                      <a:pt x="139" y="712"/>
                    </a:cubicBezTo>
                    <a:cubicBezTo>
                      <a:pt x="140" y="710"/>
                      <a:pt x="140" y="710"/>
                      <a:pt x="140" y="710"/>
                    </a:cubicBezTo>
                    <a:cubicBezTo>
                      <a:pt x="137" y="708"/>
                      <a:pt x="137" y="708"/>
                      <a:pt x="137" y="708"/>
                    </a:cubicBezTo>
                    <a:cubicBezTo>
                      <a:pt x="132" y="705"/>
                      <a:pt x="132" y="705"/>
                      <a:pt x="132" y="705"/>
                    </a:cubicBezTo>
                    <a:cubicBezTo>
                      <a:pt x="134" y="703"/>
                      <a:pt x="134" y="703"/>
                      <a:pt x="134" y="703"/>
                    </a:cubicBezTo>
                    <a:cubicBezTo>
                      <a:pt x="131" y="701"/>
                      <a:pt x="131" y="701"/>
                      <a:pt x="131" y="701"/>
                    </a:cubicBezTo>
                    <a:cubicBezTo>
                      <a:pt x="128" y="703"/>
                      <a:pt x="128" y="703"/>
                      <a:pt x="128" y="703"/>
                    </a:cubicBezTo>
                    <a:cubicBezTo>
                      <a:pt x="128" y="699"/>
                      <a:pt x="128" y="699"/>
                      <a:pt x="128" y="699"/>
                    </a:cubicBezTo>
                    <a:cubicBezTo>
                      <a:pt x="126" y="693"/>
                      <a:pt x="126" y="693"/>
                      <a:pt x="126" y="693"/>
                    </a:cubicBezTo>
                    <a:cubicBezTo>
                      <a:pt x="128" y="691"/>
                      <a:pt x="128" y="691"/>
                      <a:pt x="128" y="691"/>
                    </a:cubicBezTo>
                    <a:cubicBezTo>
                      <a:pt x="127" y="683"/>
                      <a:pt x="127" y="683"/>
                      <a:pt x="127" y="683"/>
                    </a:cubicBezTo>
                    <a:cubicBezTo>
                      <a:pt x="127" y="683"/>
                      <a:pt x="125" y="682"/>
                      <a:pt x="125" y="682"/>
                    </a:cubicBezTo>
                    <a:cubicBezTo>
                      <a:pt x="124" y="682"/>
                      <a:pt x="122" y="680"/>
                      <a:pt x="122" y="680"/>
                    </a:cubicBezTo>
                    <a:cubicBezTo>
                      <a:pt x="118" y="679"/>
                      <a:pt x="118" y="679"/>
                      <a:pt x="118" y="679"/>
                    </a:cubicBezTo>
                    <a:cubicBezTo>
                      <a:pt x="118" y="677"/>
                      <a:pt x="118" y="677"/>
                      <a:pt x="118" y="677"/>
                    </a:cubicBezTo>
                    <a:cubicBezTo>
                      <a:pt x="116" y="675"/>
                      <a:pt x="116" y="675"/>
                      <a:pt x="116" y="675"/>
                    </a:cubicBezTo>
                    <a:cubicBezTo>
                      <a:pt x="113" y="675"/>
                      <a:pt x="113" y="675"/>
                      <a:pt x="113" y="675"/>
                    </a:cubicBezTo>
                    <a:cubicBezTo>
                      <a:pt x="113" y="675"/>
                      <a:pt x="112" y="675"/>
                      <a:pt x="112" y="675"/>
                    </a:cubicBezTo>
                    <a:cubicBezTo>
                      <a:pt x="112" y="674"/>
                      <a:pt x="111" y="671"/>
                      <a:pt x="111" y="671"/>
                    </a:cubicBezTo>
                    <a:cubicBezTo>
                      <a:pt x="113" y="668"/>
                      <a:pt x="113" y="668"/>
                      <a:pt x="113" y="668"/>
                    </a:cubicBezTo>
                    <a:cubicBezTo>
                      <a:pt x="113" y="668"/>
                      <a:pt x="113" y="665"/>
                      <a:pt x="113" y="664"/>
                    </a:cubicBezTo>
                    <a:cubicBezTo>
                      <a:pt x="114" y="663"/>
                      <a:pt x="117" y="663"/>
                      <a:pt x="117" y="663"/>
                    </a:cubicBezTo>
                    <a:cubicBezTo>
                      <a:pt x="119" y="662"/>
                      <a:pt x="119" y="662"/>
                      <a:pt x="119" y="662"/>
                    </a:cubicBezTo>
                    <a:cubicBezTo>
                      <a:pt x="120" y="659"/>
                      <a:pt x="120" y="659"/>
                      <a:pt x="120" y="659"/>
                    </a:cubicBezTo>
                    <a:cubicBezTo>
                      <a:pt x="120" y="659"/>
                      <a:pt x="117" y="659"/>
                      <a:pt x="116" y="657"/>
                    </a:cubicBezTo>
                    <a:cubicBezTo>
                      <a:pt x="115" y="656"/>
                      <a:pt x="116" y="657"/>
                      <a:pt x="116" y="656"/>
                    </a:cubicBezTo>
                    <a:cubicBezTo>
                      <a:pt x="116" y="655"/>
                      <a:pt x="115" y="656"/>
                      <a:pt x="115" y="656"/>
                    </a:cubicBezTo>
                    <a:cubicBezTo>
                      <a:pt x="115" y="656"/>
                      <a:pt x="114" y="656"/>
                      <a:pt x="114" y="654"/>
                    </a:cubicBezTo>
                    <a:cubicBezTo>
                      <a:pt x="114" y="654"/>
                      <a:pt x="114" y="652"/>
                      <a:pt x="113" y="652"/>
                    </a:cubicBezTo>
                    <a:cubicBezTo>
                      <a:pt x="113" y="650"/>
                      <a:pt x="111" y="650"/>
                      <a:pt x="111" y="650"/>
                    </a:cubicBezTo>
                    <a:cubicBezTo>
                      <a:pt x="110" y="649"/>
                      <a:pt x="110" y="649"/>
                      <a:pt x="109" y="648"/>
                    </a:cubicBezTo>
                    <a:cubicBezTo>
                      <a:pt x="108" y="646"/>
                      <a:pt x="108" y="646"/>
                      <a:pt x="108" y="646"/>
                    </a:cubicBezTo>
                    <a:cubicBezTo>
                      <a:pt x="105" y="644"/>
                      <a:pt x="107" y="640"/>
                      <a:pt x="105" y="638"/>
                    </a:cubicBezTo>
                    <a:cubicBezTo>
                      <a:pt x="102" y="636"/>
                      <a:pt x="102" y="630"/>
                      <a:pt x="101" y="628"/>
                    </a:cubicBezTo>
                    <a:cubicBezTo>
                      <a:pt x="98" y="624"/>
                      <a:pt x="99" y="623"/>
                      <a:pt x="100" y="621"/>
                    </a:cubicBezTo>
                    <a:cubicBezTo>
                      <a:pt x="101" y="616"/>
                      <a:pt x="104" y="612"/>
                      <a:pt x="104" y="604"/>
                    </a:cubicBezTo>
                    <a:cubicBezTo>
                      <a:pt x="105" y="598"/>
                      <a:pt x="105" y="598"/>
                      <a:pt x="105" y="598"/>
                    </a:cubicBezTo>
                    <a:cubicBezTo>
                      <a:pt x="109" y="595"/>
                      <a:pt x="109" y="595"/>
                      <a:pt x="109" y="595"/>
                    </a:cubicBezTo>
                    <a:cubicBezTo>
                      <a:pt x="108" y="593"/>
                      <a:pt x="108" y="593"/>
                      <a:pt x="108" y="593"/>
                    </a:cubicBezTo>
                    <a:cubicBezTo>
                      <a:pt x="104" y="592"/>
                      <a:pt x="104" y="592"/>
                      <a:pt x="104" y="592"/>
                    </a:cubicBezTo>
                    <a:cubicBezTo>
                      <a:pt x="104" y="592"/>
                      <a:pt x="104" y="592"/>
                      <a:pt x="104" y="592"/>
                    </a:cubicBezTo>
                    <a:cubicBezTo>
                      <a:pt x="105" y="591"/>
                      <a:pt x="105" y="591"/>
                      <a:pt x="105" y="591"/>
                    </a:cubicBezTo>
                    <a:cubicBezTo>
                      <a:pt x="102" y="581"/>
                      <a:pt x="102" y="581"/>
                      <a:pt x="102" y="581"/>
                    </a:cubicBezTo>
                    <a:cubicBezTo>
                      <a:pt x="103" y="578"/>
                      <a:pt x="103" y="578"/>
                      <a:pt x="103" y="578"/>
                    </a:cubicBezTo>
                    <a:cubicBezTo>
                      <a:pt x="106" y="580"/>
                      <a:pt x="106" y="580"/>
                      <a:pt x="106" y="580"/>
                    </a:cubicBezTo>
                    <a:cubicBezTo>
                      <a:pt x="108" y="581"/>
                      <a:pt x="108" y="581"/>
                      <a:pt x="108" y="581"/>
                    </a:cubicBezTo>
                    <a:cubicBezTo>
                      <a:pt x="110" y="578"/>
                      <a:pt x="110" y="578"/>
                      <a:pt x="110" y="578"/>
                    </a:cubicBezTo>
                    <a:cubicBezTo>
                      <a:pt x="109" y="575"/>
                      <a:pt x="109" y="575"/>
                      <a:pt x="109" y="575"/>
                    </a:cubicBezTo>
                    <a:cubicBezTo>
                      <a:pt x="109" y="575"/>
                      <a:pt x="110" y="572"/>
                      <a:pt x="111" y="572"/>
                    </a:cubicBezTo>
                    <a:cubicBezTo>
                      <a:pt x="112" y="573"/>
                      <a:pt x="116" y="573"/>
                      <a:pt x="116" y="573"/>
                    </a:cubicBezTo>
                    <a:cubicBezTo>
                      <a:pt x="119" y="570"/>
                      <a:pt x="119" y="570"/>
                      <a:pt x="119" y="570"/>
                    </a:cubicBezTo>
                    <a:cubicBezTo>
                      <a:pt x="119" y="566"/>
                      <a:pt x="119" y="566"/>
                      <a:pt x="119" y="566"/>
                    </a:cubicBezTo>
                    <a:cubicBezTo>
                      <a:pt x="121" y="563"/>
                      <a:pt x="121" y="563"/>
                      <a:pt x="121" y="563"/>
                    </a:cubicBezTo>
                    <a:cubicBezTo>
                      <a:pt x="126" y="562"/>
                      <a:pt x="126" y="562"/>
                      <a:pt x="126" y="562"/>
                    </a:cubicBezTo>
                    <a:cubicBezTo>
                      <a:pt x="126" y="562"/>
                      <a:pt x="135" y="562"/>
                      <a:pt x="136" y="562"/>
                    </a:cubicBezTo>
                    <a:cubicBezTo>
                      <a:pt x="137" y="562"/>
                      <a:pt x="140" y="562"/>
                      <a:pt x="141" y="562"/>
                    </a:cubicBezTo>
                    <a:cubicBezTo>
                      <a:pt x="142" y="562"/>
                      <a:pt x="147" y="563"/>
                      <a:pt x="147" y="563"/>
                    </a:cubicBezTo>
                    <a:cubicBezTo>
                      <a:pt x="149" y="559"/>
                      <a:pt x="149" y="559"/>
                      <a:pt x="149" y="559"/>
                    </a:cubicBezTo>
                    <a:cubicBezTo>
                      <a:pt x="142" y="557"/>
                      <a:pt x="142" y="557"/>
                      <a:pt x="142" y="557"/>
                    </a:cubicBezTo>
                    <a:cubicBezTo>
                      <a:pt x="138" y="557"/>
                      <a:pt x="138" y="557"/>
                      <a:pt x="138" y="557"/>
                    </a:cubicBezTo>
                    <a:cubicBezTo>
                      <a:pt x="135" y="553"/>
                      <a:pt x="135" y="553"/>
                      <a:pt x="135" y="553"/>
                    </a:cubicBezTo>
                    <a:cubicBezTo>
                      <a:pt x="130" y="552"/>
                      <a:pt x="130" y="552"/>
                      <a:pt x="130" y="552"/>
                    </a:cubicBezTo>
                    <a:cubicBezTo>
                      <a:pt x="124" y="554"/>
                      <a:pt x="124" y="554"/>
                      <a:pt x="124" y="554"/>
                    </a:cubicBezTo>
                    <a:cubicBezTo>
                      <a:pt x="120" y="555"/>
                      <a:pt x="120" y="555"/>
                      <a:pt x="120" y="555"/>
                    </a:cubicBezTo>
                    <a:cubicBezTo>
                      <a:pt x="114" y="554"/>
                      <a:pt x="114" y="554"/>
                      <a:pt x="114" y="554"/>
                    </a:cubicBezTo>
                    <a:cubicBezTo>
                      <a:pt x="113" y="551"/>
                      <a:pt x="113" y="551"/>
                      <a:pt x="113" y="551"/>
                    </a:cubicBezTo>
                    <a:cubicBezTo>
                      <a:pt x="113" y="551"/>
                      <a:pt x="109" y="551"/>
                      <a:pt x="108" y="551"/>
                    </a:cubicBezTo>
                    <a:cubicBezTo>
                      <a:pt x="107" y="551"/>
                      <a:pt x="106" y="551"/>
                      <a:pt x="105" y="550"/>
                    </a:cubicBezTo>
                    <a:cubicBezTo>
                      <a:pt x="104" y="550"/>
                      <a:pt x="101" y="545"/>
                      <a:pt x="101" y="545"/>
                    </a:cubicBezTo>
                    <a:cubicBezTo>
                      <a:pt x="102" y="542"/>
                      <a:pt x="102" y="542"/>
                      <a:pt x="102" y="542"/>
                    </a:cubicBezTo>
                    <a:cubicBezTo>
                      <a:pt x="104" y="544"/>
                      <a:pt x="104" y="544"/>
                      <a:pt x="104" y="544"/>
                    </a:cubicBezTo>
                    <a:cubicBezTo>
                      <a:pt x="104" y="544"/>
                      <a:pt x="105" y="545"/>
                      <a:pt x="105" y="544"/>
                    </a:cubicBezTo>
                    <a:cubicBezTo>
                      <a:pt x="105" y="543"/>
                      <a:pt x="104" y="539"/>
                      <a:pt x="104" y="539"/>
                    </a:cubicBezTo>
                    <a:cubicBezTo>
                      <a:pt x="104" y="539"/>
                      <a:pt x="105" y="534"/>
                      <a:pt x="103" y="535"/>
                    </a:cubicBezTo>
                    <a:cubicBezTo>
                      <a:pt x="101" y="535"/>
                      <a:pt x="98" y="538"/>
                      <a:pt x="98" y="539"/>
                    </a:cubicBezTo>
                    <a:cubicBezTo>
                      <a:pt x="98" y="540"/>
                      <a:pt x="97" y="542"/>
                      <a:pt x="96" y="543"/>
                    </a:cubicBezTo>
                    <a:cubicBezTo>
                      <a:pt x="96" y="545"/>
                      <a:pt x="95" y="545"/>
                      <a:pt x="94" y="546"/>
                    </a:cubicBezTo>
                    <a:cubicBezTo>
                      <a:pt x="93" y="547"/>
                      <a:pt x="89" y="548"/>
                      <a:pt x="89" y="548"/>
                    </a:cubicBezTo>
                    <a:cubicBezTo>
                      <a:pt x="86" y="548"/>
                      <a:pt x="86" y="548"/>
                      <a:pt x="86" y="548"/>
                    </a:cubicBezTo>
                    <a:cubicBezTo>
                      <a:pt x="88" y="545"/>
                      <a:pt x="88" y="545"/>
                      <a:pt x="88" y="545"/>
                    </a:cubicBezTo>
                    <a:cubicBezTo>
                      <a:pt x="90" y="540"/>
                      <a:pt x="90" y="540"/>
                      <a:pt x="90" y="540"/>
                    </a:cubicBezTo>
                    <a:cubicBezTo>
                      <a:pt x="90" y="540"/>
                      <a:pt x="94" y="533"/>
                      <a:pt x="94" y="531"/>
                    </a:cubicBezTo>
                    <a:cubicBezTo>
                      <a:pt x="95" y="530"/>
                      <a:pt x="96" y="527"/>
                      <a:pt x="96" y="526"/>
                    </a:cubicBezTo>
                    <a:cubicBezTo>
                      <a:pt x="97" y="524"/>
                      <a:pt x="99" y="523"/>
                      <a:pt x="99" y="523"/>
                    </a:cubicBezTo>
                    <a:cubicBezTo>
                      <a:pt x="102" y="514"/>
                      <a:pt x="102" y="514"/>
                      <a:pt x="102" y="514"/>
                    </a:cubicBezTo>
                    <a:cubicBezTo>
                      <a:pt x="112" y="494"/>
                      <a:pt x="112" y="494"/>
                      <a:pt x="112" y="494"/>
                    </a:cubicBezTo>
                    <a:cubicBezTo>
                      <a:pt x="112" y="494"/>
                      <a:pt x="114" y="488"/>
                      <a:pt x="115" y="486"/>
                    </a:cubicBezTo>
                    <a:cubicBezTo>
                      <a:pt x="115" y="485"/>
                      <a:pt x="117" y="480"/>
                      <a:pt x="117" y="479"/>
                    </a:cubicBezTo>
                    <a:cubicBezTo>
                      <a:pt x="118" y="477"/>
                      <a:pt x="120" y="471"/>
                      <a:pt x="120" y="471"/>
                    </a:cubicBezTo>
                    <a:cubicBezTo>
                      <a:pt x="120" y="471"/>
                      <a:pt x="122" y="463"/>
                      <a:pt x="122" y="461"/>
                    </a:cubicBezTo>
                    <a:cubicBezTo>
                      <a:pt x="122" y="459"/>
                      <a:pt x="124" y="458"/>
                      <a:pt x="125" y="457"/>
                    </a:cubicBezTo>
                    <a:cubicBezTo>
                      <a:pt x="126" y="457"/>
                      <a:pt x="128" y="449"/>
                      <a:pt x="129" y="448"/>
                    </a:cubicBezTo>
                    <a:cubicBezTo>
                      <a:pt x="129" y="446"/>
                      <a:pt x="131" y="432"/>
                      <a:pt x="131" y="432"/>
                    </a:cubicBezTo>
                    <a:cubicBezTo>
                      <a:pt x="129" y="422"/>
                      <a:pt x="129" y="422"/>
                      <a:pt x="129" y="422"/>
                    </a:cubicBezTo>
                    <a:cubicBezTo>
                      <a:pt x="125" y="419"/>
                      <a:pt x="125" y="419"/>
                      <a:pt x="125" y="419"/>
                    </a:cubicBezTo>
                    <a:cubicBezTo>
                      <a:pt x="120" y="416"/>
                      <a:pt x="120" y="416"/>
                      <a:pt x="120" y="416"/>
                    </a:cubicBezTo>
                    <a:cubicBezTo>
                      <a:pt x="120" y="416"/>
                      <a:pt x="114" y="413"/>
                      <a:pt x="113" y="412"/>
                    </a:cubicBezTo>
                    <a:cubicBezTo>
                      <a:pt x="113" y="411"/>
                      <a:pt x="109" y="410"/>
                      <a:pt x="108" y="409"/>
                    </a:cubicBezTo>
                    <a:cubicBezTo>
                      <a:pt x="107" y="409"/>
                      <a:pt x="103" y="408"/>
                      <a:pt x="102" y="408"/>
                    </a:cubicBezTo>
                    <a:cubicBezTo>
                      <a:pt x="101" y="408"/>
                      <a:pt x="98" y="406"/>
                      <a:pt x="96" y="404"/>
                    </a:cubicBezTo>
                    <a:cubicBezTo>
                      <a:pt x="94" y="402"/>
                      <a:pt x="90" y="399"/>
                      <a:pt x="90" y="399"/>
                    </a:cubicBezTo>
                    <a:cubicBezTo>
                      <a:pt x="94" y="392"/>
                      <a:pt x="94" y="392"/>
                      <a:pt x="94" y="392"/>
                    </a:cubicBezTo>
                    <a:cubicBezTo>
                      <a:pt x="94" y="392"/>
                      <a:pt x="94" y="387"/>
                      <a:pt x="95" y="386"/>
                    </a:cubicBezTo>
                    <a:cubicBezTo>
                      <a:pt x="95" y="385"/>
                      <a:pt x="95" y="382"/>
                      <a:pt x="95" y="382"/>
                    </a:cubicBezTo>
                    <a:cubicBezTo>
                      <a:pt x="94" y="379"/>
                      <a:pt x="94" y="379"/>
                      <a:pt x="94" y="379"/>
                    </a:cubicBezTo>
                    <a:cubicBezTo>
                      <a:pt x="91" y="375"/>
                      <a:pt x="91" y="375"/>
                      <a:pt x="91" y="375"/>
                    </a:cubicBezTo>
                    <a:cubicBezTo>
                      <a:pt x="91" y="375"/>
                      <a:pt x="87" y="374"/>
                      <a:pt x="86" y="375"/>
                    </a:cubicBezTo>
                    <a:cubicBezTo>
                      <a:pt x="85" y="375"/>
                      <a:pt x="85" y="373"/>
                      <a:pt x="84" y="371"/>
                    </a:cubicBezTo>
                    <a:cubicBezTo>
                      <a:pt x="84" y="370"/>
                      <a:pt x="83" y="370"/>
                      <a:pt x="81" y="368"/>
                    </a:cubicBezTo>
                    <a:cubicBezTo>
                      <a:pt x="79" y="367"/>
                      <a:pt x="78" y="365"/>
                      <a:pt x="78" y="365"/>
                    </a:cubicBezTo>
                    <a:cubicBezTo>
                      <a:pt x="80" y="360"/>
                      <a:pt x="80" y="360"/>
                      <a:pt x="80" y="360"/>
                    </a:cubicBezTo>
                    <a:cubicBezTo>
                      <a:pt x="80" y="360"/>
                      <a:pt x="79" y="358"/>
                      <a:pt x="79" y="356"/>
                    </a:cubicBezTo>
                    <a:cubicBezTo>
                      <a:pt x="79" y="355"/>
                      <a:pt x="76" y="356"/>
                      <a:pt x="76" y="356"/>
                    </a:cubicBezTo>
                    <a:cubicBezTo>
                      <a:pt x="70" y="355"/>
                      <a:pt x="70" y="355"/>
                      <a:pt x="70" y="355"/>
                    </a:cubicBezTo>
                    <a:cubicBezTo>
                      <a:pt x="66" y="348"/>
                      <a:pt x="66" y="348"/>
                      <a:pt x="66" y="348"/>
                    </a:cubicBezTo>
                    <a:cubicBezTo>
                      <a:pt x="66" y="348"/>
                      <a:pt x="67" y="343"/>
                      <a:pt x="67" y="342"/>
                    </a:cubicBezTo>
                    <a:cubicBezTo>
                      <a:pt x="68" y="341"/>
                      <a:pt x="68" y="339"/>
                      <a:pt x="68" y="339"/>
                    </a:cubicBezTo>
                    <a:cubicBezTo>
                      <a:pt x="64" y="338"/>
                      <a:pt x="64" y="338"/>
                      <a:pt x="64" y="338"/>
                    </a:cubicBezTo>
                    <a:cubicBezTo>
                      <a:pt x="65" y="335"/>
                      <a:pt x="65" y="335"/>
                      <a:pt x="65" y="335"/>
                    </a:cubicBezTo>
                    <a:cubicBezTo>
                      <a:pt x="63" y="330"/>
                      <a:pt x="63" y="330"/>
                      <a:pt x="63" y="330"/>
                    </a:cubicBezTo>
                    <a:cubicBezTo>
                      <a:pt x="63" y="327"/>
                      <a:pt x="63" y="327"/>
                      <a:pt x="63" y="327"/>
                    </a:cubicBezTo>
                    <a:cubicBezTo>
                      <a:pt x="61" y="323"/>
                      <a:pt x="61" y="323"/>
                      <a:pt x="61" y="323"/>
                    </a:cubicBezTo>
                    <a:cubicBezTo>
                      <a:pt x="61" y="321"/>
                      <a:pt x="61" y="321"/>
                      <a:pt x="61" y="321"/>
                    </a:cubicBezTo>
                    <a:cubicBezTo>
                      <a:pt x="64" y="317"/>
                      <a:pt x="64" y="317"/>
                      <a:pt x="64" y="317"/>
                    </a:cubicBezTo>
                    <a:cubicBezTo>
                      <a:pt x="64" y="313"/>
                      <a:pt x="64" y="313"/>
                      <a:pt x="64" y="313"/>
                    </a:cubicBezTo>
                    <a:cubicBezTo>
                      <a:pt x="61" y="307"/>
                      <a:pt x="61" y="307"/>
                      <a:pt x="61" y="307"/>
                    </a:cubicBezTo>
                    <a:cubicBezTo>
                      <a:pt x="61" y="307"/>
                      <a:pt x="59" y="304"/>
                      <a:pt x="59" y="303"/>
                    </a:cubicBezTo>
                    <a:cubicBezTo>
                      <a:pt x="58" y="302"/>
                      <a:pt x="52" y="298"/>
                      <a:pt x="52" y="298"/>
                    </a:cubicBezTo>
                    <a:cubicBezTo>
                      <a:pt x="50" y="292"/>
                      <a:pt x="50" y="292"/>
                      <a:pt x="50" y="292"/>
                    </a:cubicBezTo>
                    <a:cubicBezTo>
                      <a:pt x="44" y="285"/>
                      <a:pt x="44" y="285"/>
                      <a:pt x="44" y="285"/>
                    </a:cubicBezTo>
                    <a:cubicBezTo>
                      <a:pt x="39" y="279"/>
                      <a:pt x="39" y="279"/>
                      <a:pt x="39" y="279"/>
                    </a:cubicBezTo>
                    <a:cubicBezTo>
                      <a:pt x="35" y="276"/>
                      <a:pt x="35" y="276"/>
                      <a:pt x="35" y="276"/>
                    </a:cubicBezTo>
                    <a:cubicBezTo>
                      <a:pt x="33" y="270"/>
                      <a:pt x="33" y="270"/>
                      <a:pt x="33" y="270"/>
                    </a:cubicBezTo>
                    <a:cubicBezTo>
                      <a:pt x="33" y="270"/>
                      <a:pt x="34" y="264"/>
                      <a:pt x="34" y="263"/>
                    </a:cubicBezTo>
                    <a:cubicBezTo>
                      <a:pt x="34" y="262"/>
                      <a:pt x="37" y="256"/>
                      <a:pt x="37" y="252"/>
                    </a:cubicBezTo>
                    <a:cubicBezTo>
                      <a:pt x="37" y="249"/>
                      <a:pt x="39" y="244"/>
                      <a:pt x="39" y="244"/>
                    </a:cubicBezTo>
                    <a:cubicBezTo>
                      <a:pt x="39" y="238"/>
                      <a:pt x="39" y="238"/>
                      <a:pt x="39" y="238"/>
                    </a:cubicBezTo>
                    <a:cubicBezTo>
                      <a:pt x="37" y="235"/>
                      <a:pt x="37" y="235"/>
                      <a:pt x="37" y="235"/>
                    </a:cubicBezTo>
                    <a:cubicBezTo>
                      <a:pt x="32" y="232"/>
                      <a:pt x="32" y="232"/>
                      <a:pt x="32" y="232"/>
                    </a:cubicBezTo>
                    <a:cubicBezTo>
                      <a:pt x="29" y="228"/>
                      <a:pt x="29" y="228"/>
                      <a:pt x="29" y="228"/>
                    </a:cubicBezTo>
                    <a:cubicBezTo>
                      <a:pt x="29" y="228"/>
                      <a:pt x="28" y="223"/>
                      <a:pt x="22" y="222"/>
                    </a:cubicBezTo>
                    <a:cubicBezTo>
                      <a:pt x="16" y="220"/>
                      <a:pt x="15" y="221"/>
                      <a:pt x="15" y="221"/>
                    </a:cubicBezTo>
                    <a:cubicBezTo>
                      <a:pt x="9" y="218"/>
                      <a:pt x="9" y="218"/>
                      <a:pt x="9" y="218"/>
                    </a:cubicBezTo>
                    <a:cubicBezTo>
                      <a:pt x="6" y="212"/>
                      <a:pt x="6" y="212"/>
                      <a:pt x="6" y="212"/>
                    </a:cubicBezTo>
                    <a:cubicBezTo>
                      <a:pt x="3" y="207"/>
                      <a:pt x="3" y="207"/>
                      <a:pt x="3" y="207"/>
                    </a:cubicBezTo>
                    <a:cubicBezTo>
                      <a:pt x="5" y="204"/>
                      <a:pt x="5" y="204"/>
                      <a:pt x="5" y="204"/>
                    </a:cubicBezTo>
                    <a:cubicBezTo>
                      <a:pt x="6" y="199"/>
                      <a:pt x="6" y="199"/>
                      <a:pt x="6" y="199"/>
                    </a:cubicBezTo>
                    <a:cubicBezTo>
                      <a:pt x="6" y="196"/>
                      <a:pt x="6" y="196"/>
                      <a:pt x="6" y="196"/>
                    </a:cubicBezTo>
                    <a:cubicBezTo>
                      <a:pt x="5" y="192"/>
                      <a:pt x="5" y="192"/>
                      <a:pt x="5" y="192"/>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89"/>
                      <a:pt x="0" y="189"/>
                      <a:pt x="0" y="189"/>
                    </a:cubicBezTo>
                    <a:cubicBezTo>
                      <a:pt x="1" y="189"/>
                      <a:pt x="1" y="189"/>
                      <a:pt x="1" y="189"/>
                    </a:cubicBezTo>
                    <a:cubicBezTo>
                      <a:pt x="1" y="189"/>
                      <a:pt x="1" y="189"/>
                      <a:pt x="1" y="189"/>
                    </a:cubicBezTo>
                    <a:cubicBezTo>
                      <a:pt x="1" y="189"/>
                      <a:pt x="1" y="189"/>
                      <a:pt x="1" y="189"/>
                    </a:cubicBezTo>
                    <a:cubicBezTo>
                      <a:pt x="1" y="189"/>
                      <a:pt x="1" y="189"/>
                      <a:pt x="1" y="189"/>
                    </a:cubicBezTo>
                    <a:cubicBezTo>
                      <a:pt x="1" y="189"/>
                      <a:pt x="1" y="189"/>
                      <a:pt x="1" y="189"/>
                    </a:cubicBezTo>
                    <a:cubicBezTo>
                      <a:pt x="1" y="189"/>
                      <a:pt x="1" y="189"/>
                      <a:pt x="1" y="189"/>
                    </a:cubicBezTo>
                    <a:cubicBezTo>
                      <a:pt x="1" y="189"/>
                      <a:pt x="1" y="189"/>
                      <a:pt x="1" y="189"/>
                    </a:cubicBezTo>
                    <a:cubicBezTo>
                      <a:pt x="1" y="189"/>
                      <a:pt x="1" y="189"/>
                      <a:pt x="1" y="189"/>
                    </a:cubicBezTo>
                    <a:cubicBezTo>
                      <a:pt x="1" y="189"/>
                      <a:pt x="1" y="189"/>
                      <a:pt x="1" y="189"/>
                    </a:cubicBezTo>
                    <a:cubicBezTo>
                      <a:pt x="1" y="189"/>
                      <a:pt x="1" y="189"/>
                      <a:pt x="1" y="189"/>
                    </a:cubicBezTo>
                    <a:cubicBezTo>
                      <a:pt x="1" y="189"/>
                      <a:pt x="1" y="189"/>
                      <a:pt x="1" y="189"/>
                    </a:cubicBezTo>
                    <a:cubicBezTo>
                      <a:pt x="1" y="189"/>
                      <a:pt x="1" y="189"/>
                      <a:pt x="1" y="189"/>
                    </a:cubicBezTo>
                    <a:cubicBezTo>
                      <a:pt x="1" y="188"/>
                      <a:pt x="1" y="188"/>
                      <a:pt x="1"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3" y="187"/>
                      <a:pt x="3" y="187"/>
                      <a:pt x="3" y="187"/>
                    </a:cubicBezTo>
                    <a:cubicBezTo>
                      <a:pt x="3" y="187"/>
                      <a:pt x="3" y="187"/>
                      <a:pt x="3" y="187"/>
                    </a:cubicBezTo>
                    <a:cubicBezTo>
                      <a:pt x="3" y="187"/>
                      <a:pt x="3" y="187"/>
                      <a:pt x="3" y="187"/>
                    </a:cubicBezTo>
                    <a:cubicBezTo>
                      <a:pt x="3" y="187"/>
                      <a:pt x="3" y="187"/>
                      <a:pt x="3" y="187"/>
                    </a:cubicBezTo>
                    <a:cubicBezTo>
                      <a:pt x="3" y="187"/>
                      <a:pt x="3" y="187"/>
                      <a:pt x="3" y="187"/>
                    </a:cubicBezTo>
                    <a:cubicBezTo>
                      <a:pt x="3" y="187"/>
                      <a:pt x="3" y="187"/>
                      <a:pt x="3" y="187"/>
                    </a:cubicBezTo>
                    <a:cubicBezTo>
                      <a:pt x="3" y="187"/>
                      <a:pt x="3" y="187"/>
                      <a:pt x="3" y="187"/>
                    </a:cubicBezTo>
                    <a:cubicBezTo>
                      <a:pt x="4" y="186"/>
                      <a:pt x="4" y="186"/>
                      <a:pt x="4" y="186"/>
                    </a:cubicBezTo>
                    <a:cubicBezTo>
                      <a:pt x="4" y="186"/>
                      <a:pt x="4" y="186"/>
                      <a:pt x="4" y="186"/>
                    </a:cubicBezTo>
                    <a:cubicBezTo>
                      <a:pt x="4" y="186"/>
                      <a:pt x="4" y="186"/>
                      <a:pt x="4" y="186"/>
                    </a:cubicBezTo>
                    <a:cubicBezTo>
                      <a:pt x="4" y="186"/>
                      <a:pt x="4" y="186"/>
                      <a:pt x="4" y="186"/>
                    </a:cubicBezTo>
                    <a:cubicBezTo>
                      <a:pt x="4" y="186"/>
                      <a:pt x="4" y="186"/>
                      <a:pt x="4" y="186"/>
                    </a:cubicBezTo>
                    <a:cubicBezTo>
                      <a:pt x="4" y="186"/>
                      <a:pt x="4" y="186"/>
                      <a:pt x="4" y="186"/>
                    </a:cubicBezTo>
                    <a:cubicBezTo>
                      <a:pt x="4" y="186"/>
                      <a:pt x="4" y="186"/>
                      <a:pt x="4" y="186"/>
                    </a:cubicBezTo>
                    <a:cubicBezTo>
                      <a:pt x="4" y="186"/>
                      <a:pt x="4" y="186"/>
                      <a:pt x="4" y="186"/>
                    </a:cubicBezTo>
                    <a:cubicBezTo>
                      <a:pt x="5" y="185"/>
                      <a:pt x="6" y="184"/>
                      <a:pt x="6" y="183"/>
                    </a:cubicBezTo>
                    <a:cubicBezTo>
                      <a:pt x="6" y="183"/>
                      <a:pt x="7" y="183"/>
                      <a:pt x="7" y="183"/>
                    </a:cubicBezTo>
                    <a:cubicBezTo>
                      <a:pt x="8" y="183"/>
                      <a:pt x="8" y="183"/>
                      <a:pt x="9" y="183"/>
                    </a:cubicBezTo>
                    <a:cubicBezTo>
                      <a:pt x="9" y="183"/>
                      <a:pt x="12" y="176"/>
                      <a:pt x="11" y="173"/>
                    </a:cubicBezTo>
                    <a:cubicBezTo>
                      <a:pt x="10" y="170"/>
                      <a:pt x="14" y="167"/>
                      <a:pt x="14" y="167"/>
                    </a:cubicBezTo>
                    <a:cubicBezTo>
                      <a:pt x="19" y="161"/>
                      <a:pt x="19" y="161"/>
                      <a:pt x="19" y="161"/>
                    </a:cubicBezTo>
                    <a:cubicBezTo>
                      <a:pt x="18" y="155"/>
                      <a:pt x="18" y="155"/>
                      <a:pt x="18" y="155"/>
                    </a:cubicBezTo>
                    <a:cubicBezTo>
                      <a:pt x="25" y="155"/>
                      <a:pt x="25" y="155"/>
                      <a:pt x="25" y="155"/>
                    </a:cubicBezTo>
                    <a:cubicBezTo>
                      <a:pt x="25" y="155"/>
                      <a:pt x="30" y="153"/>
                      <a:pt x="28" y="150"/>
                    </a:cubicBezTo>
                    <a:cubicBezTo>
                      <a:pt x="27" y="148"/>
                      <a:pt x="27" y="146"/>
                      <a:pt x="26" y="144"/>
                    </a:cubicBezTo>
                    <a:cubicBezTo>
                      <a:pt x="26" y="144"/>
                      <a:pt x="26" y="143"/>
                      <a:pt x="26" y="143"/>
                    </a:cubicBezTo>
                    <a:cubicBezTo>
                      <a:pt x="26" y="143"/>
                      <a:pt x="28" y="141"/>
                      <a:pt x="28" y="141"/>
                    </a:cubicBezTo>
                    <a:cubicBezTo>
                      <a:pt x="30" y="141"/>
                      <a:pt x="30" y="141"/>
                      <a:pt x="30" y="141"/>
                    </a:cubicBezTo>
                    <a:cubicBezTo>
                      <a:pt x="33" y="141"/>
                      <a:pt x="33" y="141"/>
                      <a:pt x="33" y="141"/>
                    </a:cubicBezTo>
                    <a:cubicBezTo>
                      <a:pt x="33" y="141"/>
                      <a:pt x="34" y="142"/>
                      <a:pt x="36" y="142"/>
                    </a:cubicBezTo>
                    <a:cubicBezTo>
                      <a:pt x="37" y="142"/>
                      <a:pt x="40" y="141"/>
                      <a:pt x="40" y="141"/>
                    </a:cubicBezTo>
                    <a:cubicBezTo>
                      <a:pt x="37" y="137"/>
                      <a:pt x="37" y="137"/>
                      <a:pt x="37" y="137"/>
                    </a:cubicBezTo>
                    <a:cubicBezTo>
                      <a:pt x="38" y="134"/>
                      <a:pt x="38" y="134"/>
                      <a:pt x="38" y="134"/>
                    </a:cubicBezTo>
                    <a:cubicBezTo>
                      <a:pt x="41" y="134"/>
                      <a:pt x="41" y="134"/>
                      <a:pt x="41" y="134"/>
                    </a:cubicBezTo>
                    <a:cubicBezTo>
                      <a:pt x="42" y="134"/>
                      <a:pt x="42" y="134"/>
                      <a:pt x="42" y="134"/>
                    </a:cubicBezTo>
                    <a:cubicBezTo>
                      <a:pt x="39" y="129"/>
                      <a:pt x="39" y="129"/>
                      <a:pt x="39" y="129"/>
                    </a:cubicBezTo>
                    <a:cubicBezTo>
                      <a:pt x="39" y="129"/>
                      <a:pt x="40" y="127"/>
                      <a:pt x="41" y="127"/>
                    </a:cubicBezTo>
                    <a:cubicBezTo>
                      <a:pt x="42" y="127"/>
                      <a:pt x="44" y="129"/>
                      <a:pt x="44" y="129"/>
                    </a:cubicBezTo>
                    <a:cubicBezTo>
                      <a:pt x="45" y="129"/>
                      <a:pt x="48" y="130"/>
                      <a:pt x="48" y="130"/>
                    </a:cubicBezTo>
                    <a:cubicBezTo>
                      <a:pt x="51" y="131"/>
                      <a:pt x="51" y="131"/>
                      <a:pt x="51" y="131"/>
                    </a:cubicBezTo>
                    <a:cubicBezTo>
                      <a:pt x="54" y="131"/>
                      <a:pt x="54" y="131"/>
                      <a:pt x="54" y="131"/>
                    </a:cubicBezTo>
                    <a:cubicBezTo>
                      <a:pt x="58" y="131"/>
                      <a:pt x="58" y="131"/>
                      <a:pt x="58" y="131"/>
                    </a:cubicBezTo>
                    <a:cubicBezTo>
                      <a:pt x="59" y="133"/>
                      <a:pt x="59" y="133"/>
                      <a:pt x="59" y="133"/>
                    </a:cubicBezTo>
                    <a:cubicBezTo>
                      <a:pt x="59" y="133"/>
                      <a:pt x="60" y="135"/>
                      <a:pt x="60" y="135"/>
                    </a:cubicBezTo>
                    <a:cubicBezTo>
                      <a:pt x="59" y="136"/>
                      <a:pt x="59" y="138"/>
                      <a:pt x="58" y="138"/>
                    </a:cubicBezTo>
                    <a:cubicBezTo>
                      <a:pt x="58" y="139"/>
                      <a:pt x="57" y="139"/>
                      <a:pt x="56" y="139"/>
                    </a:cubicBezTo>
                    <a:cubicBezTo>
                      <a:pt x="55" y="139"/>
                      <a:pt x="52" y="140"/>
                      <a:pt x="52" y="140"/>
                    </a:cubicBezTo>
                    <a:cubicBezTo>
                      <a:pt x="48" y="140"/>
                      <a:pt x="48" y="140"/>
                      <a:pt x="48" y="140"/>
                    </a:cubicBezTo>
                    <a:cubicBezTo>
                      <a:pt x="46" y="139"/>
                      <a:pt x="46" y="139"/>
                      <a:pt x="46" y="139"/>
                    </a:cubicBezTo>
                    <a:cubicBezTo>
                      <a:pt x="45" y="141"/>
                      <a:pt x="45" y="141"/>
                      <a:pt x="45" y="141"/>
                    </a:cubicBezTo>
                    <a:cubicBezTo>
                      <a:pt x="45" y="141"/>
                      <a:pt x="47" y="142"/>
                      <a:pt x="48" y="143"/>
                    </a:cubicBezTo>
                    <a:cubicBezTo>
                      <a:pt x="50" y="143"/>
                      <a:pt x="50" y="143"/>
                      <a:pt x="50" y="143"/>
                    </a:cubicBezTo>
                    <a:cubicBezTo>
                      <a:pt x="51" y="143"/>
                      <a:pt x="52" y="145"/>
                      <a:pt x="52" y="145"/>
                    </a:cubicBezTo>
                    <a:cubicBezTo>
                      <a:pt x="51" y="148"/>
                      <a:pt x="51" y="148"/>
                      <a:pt x="51" y="148"/>
                    </a:cubicBezTo>
                    <a:cubicBezTo>
                      <a:pt x="51" y="148"/>
                      <a:pt x="53" y="145"/>
                      <a:pt x="54" y="145"/>
                    </a:cubicBezTo>
                    <a:cubicBezTo>
                      <a:pt x="54" y="145"/>
                      <a:pt x="58" y="145"/>
                      <a:pt x="58" y="145"/>
                    </a:cubicBezTo>
                    <a:cubicBezTo>
                      <a:pt x="58" y="145"/>
                      <a:pt x="62" y="143"/>
                      <a:pt x="62" y="143"/>
                    </a:cubicBezTo>
                    <a:cubicBezTo>
                      <a:pt x="63" y="143"/>
                      <a:pt x="62" y="145"/>
                      <a:pt x="62" y="145"/>
                    </a:cubicBezTo>
                    <a:cubicBezTo>
                      <a:pt x="65" y="144"/>
                      <a:pt x="65" y="144"/>
                      <a:pt x="65" y="144"/>
                    </a:cubicBezTo>
                    <a:cubicBezTo>
                      <a:pt x="68" y="142"/>
                      <a:pt x="68" y="142"/>
                      <a:pt x="68" y="142"/>
                    </a:cubicBezTo>
                    <a:cubicBezTo>
                      <a:pt x="70" y="142"/>
                      <a:pt x="70" y="142"/>
                      <a:pt x="70" y="142"/>
                    </a:cubicBezTo>
                    <a:cubicBezTo>
                      <a:pt x="70" y="142"/>
                      <a:pt x="71" y="144"/>
                      <a:pt x="70" y="145"/>
                    </a:cubicBezTo>
                    <a:cubicBezTo>
                      <a:pt x="70" y="146"/>
                      <a:pt x="70" y="146"/>
                      <a:pt x="70" y="147"/>
                    </a:cubicBezTo>
                    <a:cubicBezTo>
                      <a:pt x="70" y="148"/>
                      <a:pt x="70" y="149"/>
                      <a:pt x="70" y="150"/>
                    </a:cubicBezTo>
                    <a:cubicBezTo>
                      <a:pt x="70" y="150"/>
                      <a:pt x="70" y="151"/>
                      <a:pt x="71" y="151"/>
                    </a:cubicBezTo>
                    <a:cubicBezTo>
                      <a:pt x="72" y="151"/>
                      <a:pt x="72" y="150"/>
                      <a:pt x="72" y="150"/>
                    </a:cubicBezTo>
                    <a:cubicBezTo>
                      <a:pt x="74" y="147"/>
                      <a:pt x="74" y="147"/>
                      <a:pt x="74" y="147"/>
                    </a:cubicBezTo>
                    <a:cubicBezTo>
                      <a:pt x="74" y="147"/>
                      <a:pt x="75" y="145"/>
                      <a:pt x="76" y="145"/>
                    </a:cubicBezTo>
                    <a:cubicBezTo>
                      <a:pt x="76" y="145"/>
                      <a:pt x="78" y="144"/>
                      <a:pt x="78" y="144"/>
                    </a:cubicBezTo>
                    <a:cubicBezTo>
                      <a:pt x="83" y="143"/>
                      <a:pt x="83" y="143"/>
                      <a:pt x="83" y="143"/>
                    </a:cubicBezTo>
                    <a:cubicBezTo>
                      <a:pt x="83" y="143"/>
                      <a:pt x="87" y="143"/>
                      <a:pt x="87" y="143"/>
                    </a:cubicBezTo>
                    <a:cubicBezTo>
                      <a:pt x="88" y="143"/>
                      <a:pt x="89" y="143"/>
                      <a:pt x="90" y="143"/>
                    </a:cubicBezTo>
                    <a:cubicBezTo>
                      <a:pt x="91" y="144"/>
                      <a:pt x="93" y="144"/>
                      <a:pt x="94" y="144"/>
                    </a:cubicBezTo>
                    <a:cubicBezTo>
                      <a:pt x="95" y="144"/>
                      <a:pt x="95" y="144"/>
                      <a:pt x="95" y="144"/>
                    </a:cubicBezTo>
                    <a:cubicBezTo>
                      <a:pt x="95" y="144"/>
                      <a:pt x="97" y="142"/>
                      <a:pt x="97" y="142"/>
                    </a:cubicBezTo>
                    <a:cubicBezTo>
                      <a:pt x="97" y="141"/>
                      <a:pt x="97" y="141"/>
                      <a:pt x="98" y="140"/>
                    </a:cubicBezTo>
                    <a:cubicBezTo>
                      <a:pt x="98" y="139"/>
                      <a:pt x="99" y="138"/>
                      <a:pt x="99" y="138"/>
                    </a:cubicBezTo>
                    <a:cubicBezTo>
                      <a:pt x="100" y="138"/>
                      <a:pt x="113" y="140"/>
                      <a:pt x="113" y="140"/>
                    </a:cubicBezTo>
                    <a:cubicBezTo>
                      <a:pt x="123" y="143"/>
                      <a:pt x="123" y="143"/>
                      <a:pt x="123" y="143"/>
                    </a:cubicBezTo>
                    <a:cubicBezTo>
                      <a:pt x="130" y="144"/>
                      <a:pt x="130" y="144"/>
                      <a:pt x="130" y="144"/>
                    </a:cubicBezTo>
                    <a:cubicBezTo>
                      <a:pt x="130" y="144"/>
                      <a:pt x="136" y="147"/>
                      <a:pt x="137" y="148"/>
                    </a:cubicBezTo>
                    <a:cubicBezTo>
                      <a:pt x="138" y="148"/>
                      <a:pt x="148" y="150"/>
                      <a:pt x="148" y="150"/>
                    </a:cubicBezTo>
                    <a:cubicBezTo>
                      <a:pt x="153" y="153"/>
                      <a:pt x="153" y="153"/>
                      <a:pt x="153" y="153"/>
                    </a:cubicBezTo>
                    <a:cubicBezTo>
                      <a:pt x="153" y="153"/>
                      <a:pt x="157" y="155"/>
                      <a:pt x="157" y="156"/>
                    </a:cubicBezTo>
                    <a:cubicBezTo>
                      <a:pt x="158" y="156"/>
                      <a:pt x="161" y="158"/>
                      <a:pt x="161" y="158"/>
                    </a:cubicBezTo>
                    <a:cubicBezTo>
                      <a:pt x="164" y="156"/>
                      <a:pt x="164" y="156"/>
                      <a:pt x="164" y="156"/>
                    </a:cubicBezTo>
                    <a:cubicBezTo>
                      <a:pt x="164" y="156"/>
                      <a:pt x="168" y="157"/>
                      <a:pt x="168" y="158"/>
                    </a:cubicBezTo>
                    <a:cubicBezTo>
                      <a:pt x="168" y="158"/>
                      <a:pt x="176" y="160"/>
                      <a:pt x="176" y="160"/>
                    </a:cubicBezTo>
                    <a:cubicBezTo>
                      <a:pt x="176" y="160"/>
                      <a:pt x="182" y="162"/>
                      <a:pt x="183" y="162"/>
                    </a:cubicBezTo>
                    <a:cubicBezTo>
                      <a:pt x="184" y="162"/>
                      <a:pt x="187" y="161"/>
                      <a:pt x="187" y="161"/>
                    </a:cubicBezTo>
                    <a:cubicBezTo>
                      <a:pt x="187" y="159"/>
                      <a:pt x="187" y="159"/>
                      <a:pt x="187" y="159"/>
                    </a:cubicBezTo>
                    <a:cubicBezTo>
                      <a:pt x="187" y="159"/>
                      <a:pt x="186" y="158"/>
                      <a:pt x="188" y="158"/>
                    </a:cubicBezTo>
                    <a:cubicBezTo>
                      <a:pt x="189" y="158"/>
                      <a:pt x="190" y="158"/>
                      <a:pt x="191" y="159"/>
                    </a:cubicBezTo>
                    <a:cubicBezTo>
                      <a:pt x="191" y="160"/>
                      <a:pt x="193" y="159"/>
                      <a:pt x="194" y="161"/>
                    </a:cubicBezTo>
                    <a:cubicBezTo>
                      <a:pt x="194" y="162"/>
                      <a:pt x="198" y="163"/>
                      <a:pt x="198" y="163"/>
                    </a:cubicBezTo>
                    <a:cubicBezTo>
                      <a:pt x="201" y="165"/>
                      <a:pt x="201" y="165"/>
                      <a:pt x="201" y="165"/>
                    </a:cubicBezTo>
                    <a:cubicBezTo>
                      <a:pt x="202" y="167"/>
                      <a:pt x="202" y="167"/>
                      <a:pt x="202" y="167"/>
                    </a:cubicBezTo>
                    <a:cubicBezTo>
                      <a:pt x="204" y="168"/>
                      <a:pt x="204" y="168"/>
                      <a:pt x="204" y="168"/>
                    </a:cubicBezTo>
                    <a:cubicBezTo>
                      <a:pt x="204" y="166"/>
                      <a:pt x="204" y="166"/>
                      <a:pt x="204" y="166"/>
                    </a:cubicBezTo>
                    <a:cubicBezTo>
                      <a:pt x="205" y="166"/>
                      <a:pt x="205" y="165"/>
                      <a:pt x="205" y="165"/>
                    </a:cubicBezTo>
                    <a:cubicBezTo>
                      <a:pt x="208" y="166"/>
                      <a:pt x="208" y="166"/>
                      <a:pt x="208" y="166"/>
                    </a:cubicBezTo>
                    <a:cubicBezTo>
                      <a:pt x="208" y="166"/>
                      <a:pt x="209" y="166"/>
                      <a:pt x="209" y="166"/>
                    </a:cubicBezTo>
                    <a:cubicBezTo>
                      <a:pt x="210" y="166"/>
                      <a:pt x="212" y="165"/>
                      <a:pt x="212" y="166"/>
                    </a:cubicBezTo>
                    <a:cubicBezTo>
                      <a:pt x="212" y="166"/>
                      <a:pt x="214" y="167"/>
                      <a:pt x="214" y="168"/>
                    </a:cubicBezTo>
                    <a:cubicBezTo>
                      <a:pt x="215" y="169"/>
                      <a:pt x="216" y="171"/>
                      <a:pt x="216" y="171"/>
                    </a:cubicBezTo>
                    <a:cubicBezTo>
                      <a:pt x="216" y="171"/>
                      <a:pt x="216" y="172"/>
                      <a:pt x="216" y="173"/>
                    </a:cubicBezTo>
                    <a:cubicBezTo>
                      <a:pt x="216" y="174"/>
                      <a:pt x="217" y="175"/>
                      <a:pt x="217" y="175"/>
                    </a:cubicBezTo>
                    <a:cubicBezTo>
                      <a:pt x="219" y="176"/>
                      <a:pt x="219" y="176"/>
                      <a:pt x="219" y="176"/>
                    </a:cubicBezTo>
                    <a:cubicBezTo>
                      <a:pt x="222" y="183"/>
                      <a:pt x="222" y="183"/>
                      <a:pt x="222" y="183"/>
                    </a:cubicBezTo>
                    <a:cubicBezTo>
                      <a:pt x="224" y="184"/>
                      <a:pt x="224" y="184"/>
                      <a:pt x="224" y="184"/>
                    </a:cubicBezTo>
                    <a:cubicBezTo>
                      <a:pt x="226" y="183"/>
                      <a:pt x="226" y="183"/>
                      <a:pt x="226" y="183"/>
                    </a:cubicBezTo>
                    <a:cubicBezTo>
                      <a:pt x="228" y="183"/>
                      <a:pt x="228" y="183"/>
                      <a:pt x="228" y="183"/>
                    </a:cubicBezTo>
                    <a:cubicBezTo>
                      <a:pt x="231" y="188"/>
                      <a:pt x="231" y="188"/>
                      <a:pt x="231" y="188"/>
                    </a:cubicBezTo>
                    <a:cubicBezTo>
                      <a:pt x="233" y="195"/>
                      <a:pt x="233" y="195"/>
                      <a:pt x="233" y="195"/>
                    </a:cubicBezTo>
                    <a:cubicBezTo>
                      <a:pt x="232" y="205"/>
                      <a:pt x="232" y="205"/>
                      <a:pt x="232" y="205"/>
                    </a:cubicBezTo>
                    <a:cubicBezTo>
                      <a:pt x="231" y="212"/>
                      <a:pt x="231" y="212"/>
                      <a:pt x="231" y="212"/>
                    </a:cubicBezTo>
                    <a:cubicBezTo>
                      <a:pt x="231" y="212"/>
                      <a:pt x="230" y="217"/>
                      <a:pt x="230" y="218"/>
                    </a:cubicBezTo>
                    <a:cubicBezTo>
                      <a:pt x="230" y="219"/>
                      <a:pt x="226" y="225"/>
                      <a:pt x="226" y="225"/>
                    </a:cubicBezTo>
                    <a:cubicBezTo>
                      <a:pt x="226" y="225"/>
                      <a:pt x="223" y="230"/>
                      <a:pt x="223" y="231"/>
                    </a:cubicBezTo>
                    <a:cubicBezTo>
                      <a:pt x="222" y="232"/>
                      <a:pt x="218" y="238"/>
                      <a:pt x="218" y="238"/>
                    </a:cubicBezTo>
                    <a:cubicBezTo>
                      <a:pt x="209" y="248"/>
                      <a:pt x="209" y="248"/>
                      <a:pt x="209" y="248"/>
                    </a:cubicBezTo>
                    <a:cubicBezTo>
                      <a:pt x="209" y="248"/>
                      <a:pt x="204" y="251"/>
                      <a:pt x="203" y="252"/>
                    </a:cubicBezTo>
                    <a:cubicBezTo>
                      <a:pt x="201" y="253"/>
                      <a:pt x="194" y="254"/>
                      <a:pt x="194" y="254"/>
                    </a:cubicBezTo>
                    <a:cubicBezTo>
                      <a:pt x="187" y="254"/>
                      <a:pt x="187" y="254"/>
                      <a:pt x="187" y="254"/>
                    </a:cubicBezTo>
                    <a:cubicBezTo>
                      <a:pt x="178" y="251"/>
                      <a:pt x="178" y="251"/>
                      <a:pt x="178" y="251"/>
                    </a:cubicBezTo>
                    <a:cubicBezTo>
                      <a:pt x="172" y="253"/>
                      <a:pt x="172" y="253"/>
                      <a:pt x="172" y="253"/>
                    </a:cubicBezTo>
                    <a:cubicBezTo>
                      <a:pt x="165" y="255"/>
                      <a:pt x="165" y="255"/>
                      <a:pt x="165" y="255"/>
                    </a:cubicBezTo>
                    <a:cubicBezTo>
                      <a:pt x="158" y="255"/>
                      <a:pt x="158" y="255"/>
                      <a:pt x="158" y="255"/>
                    </a:cubicBezTo>
                    <a:cubicBezTo>
                      <a:pt x="151" y="257"/>
                      <a:pt x="151" y="257"/>
                      <a:pt x="151" y="257"/>
                    </a:cubicBezTo>
                    <a:cubicBezTo>
                      <a:pt x="151" y="257"/>
                      <a:pt x="148" y="257"/>
                      <a:pt x="147" y="257"/>
                    </a:cubicBezTo>
                    <a:cubicBezTo>
                      <a:pt x="147" y="257"/>
                      <a:pt x="141" y="255"/>
                      <a:pt x="141" y="255"/>
                    </a:cubicBezTo>
                    <a:cubicBezTo>
                      <a:pt x="136" y="254"/>
                      <a:pt x="136" y="254"/>
                      <a:pt x="136" y="254"/>
                    </a:cubicBezTo>
                    <a:cubicBezTo>
                      <a:pt x="132" y="254"/>
                      <a:pt x="132" y="254"/>
                      <a:pt x="132" y="254"/>
                    </a:cubicBezTo>
                    <a:cubicBezTo>
                      <a:pt x="131" y="257"/>
                      <a:pt x="131" y="257"/>
                      <a:pt x="131" y="257"/>
                    </a:cubicBezTo>
                    <a:cubicBezTo>
                      <a:pt x="131" y="257"/>
                      <a:pt x="131" y="257"/>
                      <a:pt x="129" y="257"/>
                    </a:cubicBezTo>
                    <a:cubicBezTo>
                      <a:pt x="128" y="257"/>
                      <a:pt x="126" y="257"/>
                      <a:pt x="126" y="257"/>
                    </a:cubicBezTo>
                    <a:cubicBezTo>
                      <a:pt x="126" y="254"/>
                      <a:pt x="126" y="254"/>
                      <a:pt x="126" y="254"/>
                    </a:cubicBezTo>
                    <a:cubicBezTo>
                      <a:pt x="120" y="254"/>
                      <a:pt x="120" y="254"/>
                      <a:pt x="120" y="254"/>
                    </a:cubicBezTo>
                    <a:cubicBezTo>
                      <a:pt x="120" y="254"/>
                      <a:pt x="118" y="254"/>
                      <a:pt x="116" y="254"/>
                    </a:cubicBezTo>
                    <a:cubicBezTo>
                      <a:pt x="114" y="254"/>
                      <a:pt x="112" y="252"/>
                      <a:pt x="111" y="252"/>
                    </a:cubicBezTo>
                    <a:cubicBezTo>
                      <a:pt x="110" y="252"/>
                      <a:pt x="110" y="253"/>
                      <a:pt x="110" y="253"/>
                    </a:cubicBezTo>
                    <a:cubicBezTo>
                      <a:pt x="110" y="255"/>
                      <a:pt x="110" y="255"/>
                      <a:pt x="110" y="255"/>
                    </a:cubicBezTo>
                    <a:cubicBezTo>
                      <a:pt x="106" y="255"/>
                      <a:pt x="106" y="255"/>
                      <a:pt x="106" y="255"/>
                    </a:cubicBezTo>
                    <a:cubicBezTo>
                      <a:pt x="101" y="253"/>
                      <a:pt x="101" y="253"/>
                      <a:pt x="101" y="253"/>
                    </a:cubicBezTo>
                    <a:cubicBezTo>
                      <a:pt x="98" y="251"/>
                      <a:pt x="98" y="251"/>
                      <a:pt x="98" y="251"/>
                    </a:cubicBezTo>
                    <a:cubicBezTo>
                      <a:pt x="94" y="247"/>
                      <a:pt x="94" y="247"/>
                      <a:pt x="94" y="247"/>
                    </a:cubicBezTo>
                    <a:cubicBezTo>
                      <a:pt x="94" y="245"/>
                      <a:pt x="94" y="245"/>
                      <a:pt x="94" y="245"/>
                    </a:cubicBezTo>
                    <a:cubicBezTo>
                      <a:pt x="90" y="245"/>
                      <a:pt x="90" y="245"/>
                      <a:pt x="90" y="245"/>
                    </a:cubicBezTo>
                    <a:cubicBezTo>
                      <a:pt x="85" y="245"/>
                      <a:pt x="85" y="245"/>
                      <a:pt x="85" y="245"/>
                    </a:cubicBezTo>
                    <a:cubicBezTo>
                      <a:pt x="81" y="247"/>
                      <a:pt x="81" y="247"/>
                      <a:pt x="81" y="247"/>
                    </a:cubicBezTo>
                    <a:cubicBezTo>
                      <a:pt x="85" y="248"/>
                      <a:pt x="85" y="248"/>
                      <a:pt x="85" y="248"/>
                    </a:cubicBezTo>
                    <a:cubicBezTo>
                      <a:pt x="88" y="249"/>
                      <a:pt x="88" y="249"/>
                      <a:pt x="88" y="249"/>
                    </a:cubicBezTo>
                    <a:cubicBezTo>
                      <a:pt x="88" y="249"/>
                      <a:pt x="91" y="248"/>
                      <a:pt x="91" y="250"/>
                    </a:cubicBezTo>
                    <a:cubicBezTo>
                      <a:pt x="91" y="252"/>
                      <a:pt x="89" y="252"/>
                      <a:pt x="90" y="254"/>
                    </a:cubicBezTo>
                    <a:cubicBezTo>
                      <a:pt x="92" y="256"/>
                      <a:pt x="94" y="257"/>
                      <a:pt x="94" y="257"/>
                    </a:cubicBezTo>
                    <a:cubicBezTo>
                      <a:pt x="94" y="257"/>
                      <a:pt x="96" y="257"/>
                      <a:pt x="97" y="257"/>
                    </a:cubicBezTo>
                    <a:cubicBezTo>
                      <a:pt x="98" y="257"/>
                      <a:pt x="99" y="257"/>
                      <a:pt x="99" y="257"/>
                    </a:cubicBezTo>
                    <a:cubicBezTo>
                      <a:pt x="101" y="259"/>
                      <a:pt x="101" y="259"/>
                      <a:pt x="101" y="259"/>
                    </a:cubicBezTo>
                    <a:cubicBezTo>
                      <a:pt x="101" y="259"/>
                      <a:pt x="100" y="260"/>
                      <a:pt x="101" y="260"/>
                    </a:cubicBezTo>
                    <a:cubicBezTo>
                      <a:pt x="102" y="260"/>
                      <a:pt x="106" y="260"/>
                      <a:pt x="106" y="260"/>
                    </a:cubicBezTo>
                    <a:cubicBezTo>
                      <a:pt x="110" y="262"/>
                      <a:pt x="110" y="262"/>
                      <a:pt x="110" y="262"/>
                    </a:cubicBezTo>
                    <a:cubicBezTo>
                      <a:pt x="110" y="264"/>
                      <a:pt x="110" y="264"/>
                      <a:pt x="110" y="264"/>
                    </a:cubicBezTo>
                    <a:cubicBezTo>
                      <a:pt x="110" y="264"/>
                      <a:pt x="109" y="266"/>
                      <a:pt x="111" y="266"/>
                    </a:cubicBezTo>
                    <a:cubicBezTo>
                      <a:pt x="112" y="266"/>
                      <a:pt x="115" y="266"/>
                      <a:pt x="115" y="266"/>
                    </a:cubicBezTo>
                    <a:cubicBezTo>
                      <a:pt x="115" y="266"/>
                      <a:pt x="114" y="265"/>
                      <a:pt x="116" y="266"/>
                    </a:cubicBezTo>
                    <a:cubicBezTo>
                      <a:pt x="117" y="266"/>
                      <a:pt x="117" y="267"/>
                      <a:pt x="117" y="267"/>
                    </a:cubicBezTo>
                    <a:cubicBezTo>
                      <a:pt x="117" y="267"/>
                      <a:pt x="118" y="269"/>
                      <a:pt x="118" y="270"/>
                    </a:cubicBezTo>
                    <a:cubicBezTo>
                      <a:pt x="118" y="271"/>
                      <a:pt x="119" y="272"/>
                      <a:pt x="119" y="272"/>
                    </a:cubicBezTo>
                    <a:cubicBezTo>
                      <a:pt x="119" y="272"/>
                      <a:pt x="117" y="273"/>
                      <a:pt x="121" y="273"/>
                    </a:cubicBezTo>
                    <a:cubicBezTo>
                      <a:pt x="125" y="273"/>
                      <a:pt x="125" y="273"/>
                      <a:pt x="125" y="273"/>
                    </a:cubicBezTo>
                    <a:cubicBezTo>
                      <a:pt x="127" y="273"/>
                      <a:pt x="127" y="273"/>
                      <a:pt x="127" y="273"/>
                    </a:cubicBezTo>
                    <a:cubicBezTo>
                      <a:pt x="131" y="274"/>
                      <a:pt x="131" y="274"/>
                      <a:pt x="131" y="274"/>
                    </a:cubicBezTo>
                    <a:cubicBezTo>
                      <a:pt x="136" y="276"/>
                      <a:pt x="136" y="276"/>
                      <a:pt x="136" y="276"/>
                    </a:cubicBezTo>
                    <a:cubicBezTo>
                      <a:pt x="142" y="279"/>
                      <a:pt x="142" y="279"/>
                      <a:pt x="142" y="279"/>
                    </a:cubicBezTo>
                    <a:cubicBezTo>
                      <a:pt x="142" y="279"/>
                      <a:pt x="142" y="282"/>
                      <a:pt x="143" y="282"/>
                    </a:cubicBezTo>
                    <a:cubicBezTo>
                      <a:pt x="144" y="282"/>
                      <a:pt x="147" y="282"/>
                      <a:pt x="147" y="282"/>
                    </a:cubicBezTo>
                    <a:cubicBezTo>
                      <a:pt x="150" y="289"/>
                      <a:pt x="150" y="289"/>
                      <a:pt x="150" y="289"/>
                    </a:cubicBezTo>
                    <a:cubicBezTo>
                      <a:pt x="145" y="289"/>
                      <a:pt x="145" y="289"/>
                      <a:pt x="145" y="289"/>
                    </a:cubicBezTo>
                    <a:cubicBezTo>
                      <a:pt x="148" y="295"/>
                      <a:pt x="148" y="295"/>
                      <a:pt x="148" y="295"/>
                    </a:cubicBezTo>
                    <a:cubicBezTo>
                      <a:pt x="150" y="298"/>
                      <a:pt x="150" y="298"/>
                      <a:pt x="150" y="298"/>
                    </a:cubicBezTo>
                    <a:cubicBezTo>
                      <a:pt x="149" y="302"/>
                      <a:pt x="149" y="302"/>
                      <a:pt x="149" y="302"/>
                    </a:cubicBezTo>
                    <a:cubicBezTo>
                      <a:pt x="147" y="305"/>
                      <a:pt x="147" y="305"/>
                      <a:pt x="147" y="305"/>
                    </a:cubicBezTo>
                    <a:cubicBezTo>
                      <a:pt x="147" y="305"/>
                      <a:pt x="147" y="305"/>
                      <a:pt x="147" y="306"/>
                    </a:cubicBezTo>
                    <a:cubicBezTo>
                      <a:pt x="147" y="307"/>
                      <a:pt x="148" y="307"/>
                      <a:pt x="148" y="307"/>
                    </a:cubicBezTo>
                    <a:cubicBezTo>
                      <a:pt x="148" y="307"/>
                      <a:pt x="149" y="308"/>
                      <a:pt x="150" y="309"/>
                    </a:cubicBezTo>
                    <a:cubicBezTo>
                      <a:pt x="150" y="310"/>
                      <a:pt x="152" y="310"/>
                      <a:pt x="152" y="311"/>
                    </a:cubicBezTo>
                    <a:cubicBezTo>
                      <a:pt x="152" y="312"/>
                      <a:pt x="155" y="315"/>
                      <a:pt x="155" y="315"/>
                    </a:cubicBezTo>
                    <a:cubicBezTo>
                      <a:pt x="156" y="316"/>
                      <a:pt x="156" y="316"/>
                      <a:pt x="156" y="316"/>
                    </a:cubicBezTo>
                    <a:cubicBezTo>
                      <a:pt x="159" y="318"/>
                      <a:pt x="159" y="318"/>
                      <a:pt x="159" y="318"/>
                    </a:cubicBezTo>
                    <a:cubicBezTo>
                      <a:pt x="159" y="318"/>
                      <a:pt x="159" y="318"/>
                      <a:pt x="159" y="319"/>
                    </a:cubicBezTo>
                    <a:cubicBezTo>
                      <a:pt x="159" y="320"/>
                      <a:pt x="161" y="322"/>
                      <a:pt x="161" y="322"/>
                    </a:cubicBezTo>
                    <a:cubicBezTo>
                      <a:pt x="164" y="324"/>
                      <a:pt x="164" y="324"/>
                      <a:pt x="164" y="324"/>
                    </a:cubicBezTo>
                    <a:cubicBezTo>
                      <a:pt x="164" y="324"/>
                      <a:pt x="164" y="324"/>
                      <a:pt x="164" y="325"/>
                    </a:cubicBezTo>
                    <a:cubicBezTo>
                      <a:pt x="164" y="327"/>
                      <a:pt x="164" y="329"/>
                      <a:pt x="164" y="329"/>
                    </a:cubicBezTo>
                    <a:cubicBezTo>
                      <a:pt x="167" y="329"/>
                      <a:pt x="167" y="329"/>
                      <a:pt x="167" y="329"/>
                    </a:cubicBezTo>
                    <a:cubicBezTo>
                      <a:pt x="166" y="332"/>
                      <a:pt x="166" y="332"/>
                      <a:pt x="166" y="332"/>
                    </a:cubicBezTo>
                    <a:cubicBezTo>
                      <a:pt x="166" y="332"/>
                      <a:pt x="165" y="333"/>
                      <a:pt x="166" y="335"/>
                    </a:cubicBezTo>
                    <a:cubicBezTo>
                      <a:pt x="168" y="336"/>
                      <a:pt x="168" y="338"/>
                      <a:pt x="168" y="338"/>
                    </a:cubicBezTo>
                    <a:cubicBezTo>
                      <a:pt x="174" y="342"/>
                      <a:pt x="174" y="342"/>
                      <a:pt x="174" y="342"/>
                    </a:cubicBezTo>
                    <a:cubicBezTo>
                      <a:pt x="177" y="342"/>
                      <a:pt x="177" y="342"/>
                      <a:pt x="177" y="342"/>
                    </a:cubicBezTo>
                    <a:cubicBezTo>
                      <a:pt x="180" y="341"/>
                      <a:pt x="180" y="341"/>
                      <a:pt x="180" y="341"/>
                    </a:cubicBezTo>
                    <a:cubicBezTo>
                      <a:pt x="182" y="338"/>
                      <a:pt x="182" y="338"/>
                      <a:pt x="182" y="338"/>
                    </a:cubicBezTo>
                    <a:cubicBezTo>
                      <a:pt x="182" y="338"/>
                      <a:pt x="184" y="338"/>
                      <a:pt x="186" y="339"/>
                    </a:cubicBezTo>
                    <a:cubicBezTo>
                      <a:pt x="188" y="339"/>
                      <a:pt x="191" y="339"/>
                      <a:pt x="191" y="339"/>
                    </a:cubicBezTo>
                    <a:cubicBezTo>
                      <a:pt x="191" y="339"/>
                      <a:pt x="191" y="339"/>
                      <a:pt x="191" y="340"/>
                    </a:cubicBezTo>
                    <a:cubicBezTo>
                      <a:pt x="192" y="342"/>
                      <a:pt x="194" y="341"/>
                      <a:pt x="194" y="341"/>
                    </a:cubicBezTo>
                    <a:cubicBezTo>
                      <a:pt x="194" y="341"/>
                      <a:pt x="196" y="341"/>
                      <a:pt x="196" y="342"/>
                    </a:cubicBezTo>
                    <a:cubicBezTo>
                      <a:pt x="196" y="343"/>
                      <a:pt x="197" y="344"/>
                      <a:pt x="198" y="345"/>
                    </a:cubicBezTo>
                    <a:cubicBezTo>
                      <a:pt x="199" y="346"/>
                      <a:pt x="199" y="346"/>
                      <a:pt x="200" y="347"/>
                    </a:cubicBezTo>
                    <a:cubicBezTo>
                      <a:pt x="200" y="348"/>
                      <a:pt x="197" y="348"/>
                      <a:pt x="201" y="349"/>
                    </a:cubicBezTo>
                    <a:cubicBezTo>
                      <a:pt x="204" y="349"/>
                      <a:pt x="212" y="350"/>
                      <a:pt x="212" y="350"/>
                    </a:cubicBezTo>
                    <a:cubicBezTo>
                      <a:pt x="212" y="350"/>
                      <a:pt x="217" y="349"/>
                      <a:pt x="219" y="349"/>
                    </a:cubicBezTo>
                    <a:cubicBezTo>
                      <a:pt x="222" y="349"/>
                      <a:pt x="222" y="350"/>
                      <a:pt x="222" y="350"/>
                    </a:cubicBezTo>
                    <a:cubicBezTo>
                      <a:pt x="224" y="350"/>
                      <a:pt x="224" y="350"/>
                      <a:pt x="224" y="350"/>
                    </a:cubicBezTo>
                    <a:cubicBezTo>
                      <a:pt x="224" y="350"/>
                      <a:pt x="226" y="349"/>
                      <a:pt x="226" y="348"/>
                    </a:cubicBezTo>
                    <a:cubicBezTo>
                      <a:pt x="226" y="347"/>
                      <a:pt x="226" y="345"/>
                      <a:pt x="226" y="345"/>
                    </a:cubicBezTo>
                    <a:cubicBezTo>
                      <a:pt x="226" y="345"/>
                      <a:pt x="226" y="343"/>
                      <a:pt x="227" y="343"/>
                    </a:cubicBezTo>
                    <a:cubicBezTo>
                      <a:pt x="229" y="343"/>
                      <a:pt x="230" y="342"/>
                      <a:pt x="230" y="342"/>
                    </a:cubicBezTo>
                    <a:cubicBezTo>
                      <a:pt x="232" y="341"/>
                      <a:pt x="232" y="341"/>
                      <a:pt x="232" y="341"/>
                    </a:cubicBezTo>
                    <a:cubicBezTo>
                      <a:pt x="232" y="334"/>
                      <a:pt x="232" y="334"/>
                      <a:pt x="232" y="334"/>
                    </a:cubicBezTo>
                    <a:cubicBezTo>
                      <a:pt x="232" y="334"/>
                      <a:pt x="231" y="331"/>
                      <a:pt x="230" y="331"/>
                    </a:cubicBezTo>
                    <a:cubicBezTo>
                      <a:pt x="229" y="330"/>
                      <a:pt x="227" y="328"/>
                      <a:pt x="227" y="328"/>
                    </a:cubicBezTo>
                    <a:cubicBezTo>
                      <a:pt x="226" y="325"/>
                      <a:pt x="226" y="325"/>
                      <a:pt x="226" y="325"/>
                    </a:cubicBezTo>
                    <a:cubicBezTo>
                      <a:pt x="222" y="323"/>
                      <a:pt x="222" y="323"/>
                      <a:pt x="222" y="323"/>
                    </a:cubicBezTo>
                    <a:cubicBezTo>
                      <a:pt x="222" y="323"/>
                      <a:pt x="222" y="321"/>
                      <a:pt x="221" y="321"/>
                    </a:cubicBezTo>
                    <a:cubicBezTo>
                      <a:pt x="220" y="322"/>
                      <a:pt x="221" y="322"/>
                      <a:pt x="219" y="324"/>
                    </a:cubicBezTo>
                    <a:cubicBezTo>
                      <a:pt x="218" y="326"/>
                      <a:pt x="215" y="327"/>
                      <a:pt x="215" y="327"/>
                    </a:cubicBezTo>
                    <a:cubicBezTo>
                      <a:pt x="211" y="328"/>
                      <a:pt x="211" y="328"/>
                      <a:pt x="211" y="328"/>
                    </a:cubicBezTo>
                    <a:cubicBezTo>
                      <a:pt x="211" y="328"/>
                      <a:pt x="208" y="326"/>
                      <a:pt x="207" y="326"/>
                    </a:cubicBezTo>
                    <a:cubicBezTo>
                      <a:pt x="206" y="325"/>
                      <a:pt x="200" y="320"/>
                      <a:pt x="200" y="320"/>
                    </a:cubicBezTo>
                    <a:cubicBezTo>
                      <a:pt x="200" y="320"/>
                      <a:pt x="197" y="317"/>
                      <a:pt x="196" y="317"/>
                    </a:cubicBezTo>
                    <a:cubicBezTo>
                      <a:pt x="195" y="317"/>
                      <a:pt x="193" y="317"/>
                      <a:pt x="193" y="317"/>
                    </a:cubicBezTo>
                    <a:cubicBezTo>
                      <a:pt x="191" y="313"/>
                      <a:pt x="191" y="313"/>
                      <a:pt x="191" y="313"/>
                    </a:cubicBezTo>
                    <a:cubicBezTo>
                      <a:pt x="190" y="312"/>
                      <a:pt x="190" y="312"/>
                      <a:pt x="190" y="312"/>
                    </a:cubicBezTo>
                    <a:cubicBezTo>
                      <a:pt x="190" y="312"/>
                      <a:pt x="187" y="310"/>
                      <a:pt x="189" y="310"/>
                    </a:cubicBezTo>
                    <a:cubicBezTo>
                      <a:pt x="191" y="310"/>
                      <a:pt x="192" y="308"/>
                      <a:pt x="192" y="308"/>
                    </a:cubicBezTo>
                    <a:cubicBezTo>
                      <a:pt x="192" y="305"/>
                      <a:pt x="192" y="305"/>
                      <a:pt x="192" y="305"/>
                    </a:cubicBezTo>
                    <a:cubicBezTo>
                      <a:pt x="192" y="303"/>
                      <a:pt x="192" y="303"/>
                      <a:pt x="192" y="303"/>
                    </a:cubicBezTo>
                    <a:cubicBezTo>
                      <a:pt x="191" y="299"/>
                      <a:pt x="191" y="299"/>
                      <a:pt x="191" y="299"/>
                    </a:cubicBezTo>
                    <a:cubicBezTo>
                      <a:pt x="191" y="299"/>
                      <a:pt x="190" y="295"/>
                      <a:pt x="191" y="295"/>
                    </a:cubicBezTo>
                    <a:cubicBezTo>
                      <a:pt x="193" y="295"/>
                      <a:pt x="198" y="294"/>
                      <a:pt x="198" y="294"/>
                    </a:cubicBezTo>
                    <a:cubicBezTo>
                      <a:pt x="198" y="294"/>
                      <a:pt x="200" y="295"/>
                      <a:pt x="202" y="295"/>
                    </a:cubicBezTo>
                    <a:cubicBezTo>
                      <a:pt x="204" y="296"/>
                      <a:pt x="206" y="297"/>
                      <a:pt x="206" y="297"/>
                    </a:cubicBezTo>
                    <a:cubicBezTo>
                      <a:pt x="206" y="297"/>
                      <a:pt x="210" y="298"/>
                      <a:pt x="211" y="299"/>
                    </a:cubicBezTo>
                    <a:cubicBezTo>
                      <a:pt x="212" y="300"/>
                      <a:pt x="213" y="301"/>
                      <a:pt x="215" y="302"/>
                    </a:cubicBezTo>
                    <a:cubicBezTo>
                      <a:pt x="217" y="303"/>
                      <a:pt x="222" y="302"/>
                      <a:pt x="222" y="302"/>
                    </a:cubicBezTo>
                    <a:cubicBezTo>
                      <a:pt x="222" y="302"/>
                      <a:pt x="224" y="301"/>
                      <a:pt x="226" y="301"/>
                    </a:cubicBezTo>
                    <a:cubicBezTo>
                      <a:pt x="227" y="301"/>
                      <a:pt x="234" y="301"/>
                      <a:pt x="234" y="301"/>
                    </a:cubicBezTo>
                    <a:cubicBezTo>
                      <a:pt x="234" y="301"/>
                      <a:pt x="237" y="301"/>
                      <a:pt x="238" y="301"/>
                    </a:cubicBezTo>
                    <a:cubicBezTo>
                      <a:pt x="239" y="301"/>
                      <a:pt x="242" y="301"/>
                      <a:pt x="242" y="301"/>
                    </a:cubicBezTo>
                    <a:cubicBezTo>
                      <a:pt x="249" y="303"/>
                      <a:pt x="249" y="303"/>
                      <a:pt x="249" y="303"/>
                    </a:cubicBezTo>
                    <a:cubicBezTo>
                      <a:pt x="254" y="300"/>
                      <a:pt x="254" y="300"/>
                      <a:pt x="254" y="300"/>
                    </a:cubicBezTo>
                    <a:cubicBezTo>
                      <a:pt x="254" y="300"/>
                      <a:pt x="254" y="296"/>
                      <a:pt x="254" y="296"/>
                    </a:cubicBezTo>
                    <a:cubicBezTo>
                      <a:pt x="255" y="297"/>
                      <a:pt x="257" y="296"/>
                      <a:pt x="259" y="297"/>
                    </a:cubicBezTo>
                    <a:cubicBezTo>
                      <a:pt x="261" y="297"/>
                      <a:pt x="265" y="295"/>
                      <a:pt x="265" y="295"/>
                    </a:cubicBezTo>
                    <a:cubicBezTo>
                      <a:pt x="261" y="289"/>
                      <a:pt x="261" y="289"/>
                      <a:pt x="261" y="289"/>
                    </a:cubicBezTo>
                    <a:cubicBezTo>
                      <a:pt x="261" y="289"/>
                      <a:pt x="260" y="289"/>
                      <a:pt x="259" y="286"/>
                    </a:cubicBezTo>
                    <a:cubicBezTo>
                      <a:pt x="258" y="283"/>
                      <a:pt x="255" y="279"/>
                      <a:pt x="255" y="279"/>
                    </a:cubicBezTo>
                    <a:cubicBezTo>
                      <a:pt x="255" y="279"/>
                      <a:pt x="252" y="279"/>
                      <a:pt x="250" y="278"/>
                    </a:cubicBezTo>
                    <a:cubicBezTo>
                      <a:pt x="247" y="277"/>
                      <a:pt x="249" y="278"/>
                      <a:pt x="247" y="277"/>
                    </a:cubicBezTo>
                    <a:cubicBezTo>
                      <a:pt x="246" y="275"/>
                      <a:pt x="239" y="271"/>
                      <a:pt x="239" y="271"/>
                    </a:cubicBezTo>
                    <a:cubicBezTo>
                      <a:pt x="239" y="271"/>
                      <a:pt x="236" y="271"/>
                      <a:pt x="235" y="269"/>
                    </a:cubicBezTo>
                    <a:cubicBezTo>
                      <a:pt x="234" y="266"/>
                      <a:pt x="234" y="259"/>
                      <a:pt x="234" y="259"/>
                    </a:cubicBezTo>
                    <a:cubicBezTo>
                      <a:pt x="236" y="255"/>
                      <a:pt x="236" y="255"/>
                      <a:pt x="236" y="255"/>
                    </a:cubicBezTo>
                    <a:cubicBezTo>
                      <a:pt x="240" y="247"/>
                      <a:pt x="240" y="247"/>
                      <a:pt x="240" y="247"/>
                    </a:cubicBezTo>
                    <a:cubicBezTo>
                      <a:pt x="241" y="240"/>
                      <a:pt x="241" y="240"/>
                      <a:pt x="241" y="240"/>
                    </a:cubicBezTo>
                    <a:cubicBezTo>
                      <a:pt x="249" y="230"/>
                      <a:pt x="249" y="230"/>
                      <a:pt x="249" y="230"/>
                    </a:cubicBezTo>
                    <a:cubicBezTo>
                      <a:pt x="251" y="223"/>
                      <a:pt x="251" y="223"/>
                      <a:pt x="251" y="223"/>
                    </a:cubicBezTo>
                    <a:cubicBezTo>
                      <a:pt x="253" y="216"/>
                      <a:pt x="253" y="216"/>
                      <a:pt x="253" y="216"/>
                    </a:cubicBezTo>
                    <a:cubicBezTo>
                      <a:pt x="254" y="209"/>
                      <a:pt x="254" y="209"/>
                      <a:pt x="254" y="209"/>
                    </a:cubicBezTo>
                    <a:cubicBezTo>
                      <a:pt x="253" y="203"/>
                      <a:pt x="253" y="203"/>
                      <a:pt x="253" y="203"/>
                    </a:cubicBezTo>
                    <a:cubicBezTo>
                      <a:pt x="264" y="203"/>
                      <a:pt x="264" y="203"/>
                      <a:pt x="264" y="203"/>
                    </a:cubicBezTo>
                    <a:cubicBezTo>
                      <a:pt x="264" y="206"/>
                      <a:pt x="264" y="206"/>
                      <a:pt x="264" y="206"/>
                    </a:cubicBezTo>
                    <a:cubicBezTo>
                      <a:pt x="264" y="206"/>
                      <a:pt x="265" y="202"/>
                      <a:pt x="266" y="202"/>
                    </a:cubicBezTo>
                    <a:cubicBezTo>
                      <a:pt x="267" y="202"/>
                      <a:pt x="273" y="199"/>
                      <a:pt x="273" y="199"/>
                    </a:cubicBezTo>
                    <a:cubicBezTo>
                      <a:pt x="276" y="200"/>
                      <a:pt x="276" y="200"/>
                      <a:pt x="276" y="200"/>
                    </a:cubicBezTo>
                    <a:cubicBezTo>
                      <a:pt x="282" y="202"/>
                      <a:pt x="282" y="202"/>
                      <a:pt x="282" y="202"/>
                    </a:cubicBezTo>
                    <a:cubicBezTo>
                      <a:pt x="282" y="202"/>
                      <a:pt x="285" y="202"/>
                      <a:pt x="284" y="204"/>
                    </a:cubicBezTo>
                    <a:cubicBezTo>
                      <a:pt x="283" y="206"/>
                      <a:pt x="283" y="206"/>
                      <a:pt x="284" y="206"/>
                    </a:cubicBezTo>
                    <a:cubicBezTo>
                      <a:pt x="285" y="206"/>
                      <a:pt x="288" y="203"/>
                      <a:pt x="288" y="203"/>
                    </a:cubicBezTo>
                    <a:cubicBezTo>
                      <a:pt x="293" y="205"/>
                      <a:pt x="293" y="205"/>
                      <a:pt x="293" y="205"/>
                    </a:cubicBezTo>
                    <a:cubicBezTo>
                      <a:pt x="288" y="200"/>
                      <a:pt x="288" y="200"/>
                      <a:pt x="288" y="200"/>
                    </a:cubicBezTo>
                    <a:cubicBezTo>
                      <a:pt x="288" y="200"/>
                      <a:pt x="288" y="195"/>
                      <a:pt x="288" y="194"/>
                    </a:cubicBezTo>
                    <a:cubicBezTo>
                      <a:pt x="288" y="193"/>
                      <a:pt x="287" y="186"/>
                      <a:pt x="287" y="186"/>
                    </a:cubicBezTo>
                    <a:cubicBezTo>
                      <a:pt x="286" y="181"/>
                      <a:pt x="286" y="181"/>
                      <a:pt x="286" y="181"/>
                    </a:cubicBezTo>
                    <a:cubicBezTo>
                      <a:pt x="285" y="177"/>
                      <a:pt x="285" y="177"/>
                      <a:pt x="285" y="177"/>
                    </a:cubicBezTo>
                    <a:cubicBezTo>
                      <a:pt x="282" y="175"/>
                      <a:pt x="282" y="175"/>
                      <a:pt x="282" y="175"/>
                    </a:cubicBezTo>
                    <a:cubicBezTo>
                      <a:pt x="282" y="171"/>
                      <a:pt x="282" y="171"/>
                      <a:pt x="282" y="171"/>
                    </a:cubicBezTo>
                    <a:cubicBezTo>
                      <a:pt x="279" y="168"/>
                      <a:pt x="279" y="168"/>
                      <a:pt x="279" y="168"/>
                    </a:cubicBezTo>
                    <a:cubicBezTo>
                      <a:pt x="274" y="165"/>
                      <a:pt x="274" y="165"/>
                      <a:pt x="274" y="165"/>
                    </a:cubicBezTo>
                    <a:cubicBezTo>
                      <a:pt x="270" y="164"/>
                      <a:pt x="270" y="164"/>
                      <a:pt x="270" y="164"/>
                    </a:cubicBezTo>
                    <a:cubicBezTo>
                      <a:pt x="267" y="164"/>
                      <a:pt x="267" y="164"/>
                      <a:pt x="267" y="164"/>
                    </a:cubicBezTo>
                    <a:cubicBezTo>
                      <a:pt x="264" y="164"/>
                      <a:pt x="264" y="164"/>
                      <a:pt x="264" y="164"/>
                    </a:cubicBezTo>
                    <a:cubicBezTo>
                      <a:pt x="261" y="161"/>
                      <a:pt x="261" y="161"/>
                      <a:pt x="261" y="161"/>
                    </a:cubicBezTo>
                    <a:cubicBezTo>
                      <a:pt x="261" y="161"/>
                      <a:pt x="260" y="155"/>
                      <a:pt x="260" y="154"/>
                    </a:cubicBezTo>
                    <a:cubicBezTo>
                      <a:pt x="260" y="153"/>
                      <a:pt x="259" y="148"/>
                      <a:pt x="259" y="148"/>
                    </a:cubicBezTo>
                    <a:cubicBezTo>
                      <a:pt x="258" y="141"/>
                      <a:pt x="258" y="141"/>
                      <a:pt x="258" y="141"/>
                    </a:cubicBezTo>
                    <a:cubicBezTo>
                      <a:pt x="256" y="135"/>
                      <a:pt x="256" y="135"/>
                      <a:pt x="256" y="135"/>
                    </a:cubicBezTo>
                    <a:cubicBezTo>
                      <a:pt x="256" y="135"/>
                      <a:pt x="254" y="131"/>
                      <a:pt x="253" y="129"/>
                    </a:cubicBezTo>
                    <a:cubicBezTo>
                      <a:pt x="252" y="128"/>
                      <a:pt x="251" y="124"/>
                      <a:pt x="251" y="124"/>
                    </a:cubicBezTo>
                    <a:cubicBezTo>
                      <a:pt x="249" y="118"/>
                      <a:pt x="249" y="118"/>
                      <a:pt x="249" y="118"/>
                    </a:cubicBezTo>
                    <a:cubicBezTo>
                      <a:pt x="243" y="117"/>
                      <a:pt x="243" y="117"/>
                      <a:pt x="243" y="117"/>
                    </a:cubicBezTo>
                    <a:cubicBezTo>
                      <a:pt x="232" y="114"/>
                      <a:pt x="232" y="114"/>
                      <a:pt x="232" y="114"/>
                    </a:cubicBezTo>
                    <a:cubicBezTo>
                      <a:pt x="227" y="111"/>
                      <a:pt x="227" y="111"/>
                      <a:pt x="227" y="111"/>
                    </a:cubicBezTo>
                    <a:cubicBezTo>
                      <a:pt x="227" y="109"/>
                      <a:pt x="227" y="109"/>
                      <a:pt x="227" y="109"/>
                    </a:cubicBezTo>
                    <a:cubicBezTo>
                      <a:pt x="230" y="108"/>
                      <a:pt x="230" y="108"/>
                      <a:pt x="230" y="108"/>
                    </a:cubicBezTo>
                    <a:cubicBezTo>
                      <a:pt x="230" y="108"/>
                      <a:pt x="232" y="108"/>
                      <a:pt x="234" y="108"/>
                    </a:cubicBezTo>
                    <a:cubicBezTo>
                      <a:pt x="236" y="109"/>
                      <a:pt x="238" y="109"/>
                      <a:pt x="239" y="109"/>
                    </a:cubicBezTo>
                    <a:cubicBezTo>
                      <a:pt x="241" y="109"/>
                      <a:pt x="243" y="109"/>
                      <a:pt x="243" y="109"/>
                    </a:cubicBezTo>
                    <a:cubicBezTo>
                      <a:pt x="247" y="104"/>
                      <a:pt x="247" y="104"/>
                      <a:pt x="247" y="104"/>
                    </a:cubicBezTo>
                    <a:cubicBezTo>
                      <a:pt x="259" y="98"/>
                      <a:pt x="259" y="98"/>
                      <a:pt x="259" y="98"/>
                    </a:cubicBezTo>
                    <a:cubicBezTo>
                      <a:pt x="264" y="97"/>
                      <a:pt x="264" y="97"/>
                      <a:pt x="264" y="97"/>
                    </a:cubicBezTo>
                    <a:cubicBezTo>
                      <a:pt x="270" y="97"/>
                      <a:pt x="270" y="97"/>
                      <a:pt x="270" y="97"/>
                    </a:cubicBezTo>
                    <a:cubicBezTo>
                      <a:pt x="270" y="97"/>
                      <a:pt x="270" y="100"/>
                      <a:pt x="272" y="101"/>
                    </a:cubicBezTo>
                    <a:cubicBezTo>
                      <a:pt x="273" y="102"/>
                      <a:pt x="274" y="102"/>
                      <a:pt x="275" y="102"/>
                    </a:cubicBezTo>
                    <a:cubicBezTo>
                      <a:pt x="276" y="103"/>
                      <a:pt x="281" y="103"/>
                      <a:pt x="281" y="103"/>
                    </a:cubicBezTo>
                    <a:cubicBezTo>
                      <a:pt x="284" y="105"/>
                      <a:pt x="284" y="105"/>
                      <a:pt x="284" y="105"/>
                    </a:cubicBezTo>
                    <a:cubicBezTo>
                      <a:pt x="287" y="109"/>
                      <a:pt x="287" y="109"/>
                      <a:pt x="287" y="109"/>
                    </a:cubicBezTo>
                    <a:cubicBezTo>
                      <a:pt x="294" y="113"/>
                      <a:pt x="294" y="113"/>
                      <a:pt x="294" y="113"/>
                    </a:cubicBezTo>
                    <a:cubicBezTo>
                      <a:pt x="294" y="113"/>
                      <a:pt x="294" y="115"/>
                      <a:pt x="293" y="116"/>
                    </a:cubicBezTo>
                    <a:cubicBezTo>
                      <a:pt x="292" y="117"/>
                      <a:pt x="294" y="119"/>
                      <a:pt x="290" y="121"/>
                    </a:cubicBezTo>
                    <a:cubicBezTo>
                      <a:pt x="287" y="122"/>
                      <a:pt x="283" y="126"/>
                      <a:pt x="282" y="126"/>
                    </a:cubicBezTo>
                    <a:cubicBezTo>
                      <a:pt x="282" y="127"/>
                      <a:pt x="279" y="130"/>
                      <a:pt x="279" y="130"/>
                    </a:cubicBezTo>
                    <a:cubicBezTo>
                      <a:pt x="277" y="133"/>
                      <a:pt x="277" y="133"/>
                      <a:pt x="277" y="133"/>
                    </a:cubicBezTo>
                    <a:cubicBezTo>
                      <a:pt x="278" y="136"/>
                      <a:pt x="278" y="136"/>
                      <a:pt x="278" y="136"/>
                    </a:cubicBezTo>
                    <a:cubicBezTo>
                      <a:pt x="278" y="136"/>
                      <a:pt x="278" y="137"/>
                      <a:pt x="278" y="137"/>
                    </a:cubicBezTo>
                    <a:cubicBezTo>
                      <a:pt x="278" y="138"/>
                      <a:pt x="276" y="141"/>
                      <a:pt x="276" y="141"/>
                    </a:cubicBezTo>
                    <a:cubicBezTo>
                      <a:pt x="277" y="145"/>
                      <a:pt x="277" y="145"/>
                      <a:pt x="277" y="145"/>
                    </a:cubicBezTo>
                    <a:cubicBezTo>
                      <a:pt x="277" y="145"/>
                      <a:pt x="278" y="147"/>
                      <a:pt x="278" y="148"/>
                    </a:cubicBezTo>
                    <a:cubicBezTo>
                      <a:pt x="279" y="150"/>
                      <a:pt x="286" y="151"/>
                      <a:pt x="286" y="151"/>
                    </a:cubicBezTo>
                    <a:cubicBezTo>
                      <a:pt x="293" y="151"/>
                      <a:pt x="293" y="151"/>
                      <a:pt x="293" y="151"/>
                    </a:cubicBezTo>
                    <a:cubicBezTo>
                      <a:pt x="299" y="157"/>
                      <a:pt x="299" y="157"/>
                      <a:pt x="299" y="157"/>
                    </a:cubicBezTo>
                    <a:cubicBezTo>
                      <a:pt x="304" y="160"/>
                      <a:pt x="304" y="160"/>
                      <a:pt x="304" y="160"/>
                    </a:cubicBezTo>
                    <a:cubicBezTo>
                      <a:pt x="310" y="158"/>
                      <a:pt x="310" y="158"/>
                      <a:pt x="310" y="158"/>
                    </a:cubicBezTo>
                    <a:cubicBezTo>
                      <a:pt x="315" y="155"/>
                      <a:pt x="315" y="155"/>
                      <a:pt x="315" y="155"/>
                    </a:cubicBezTo>
                    <a:cubicBezTo>
                      <a:pt x="319" y="152"/>
                      <a:pt x="319" y="152"/>
                      <a:pt x="319" y="152"/>
                    </a:cubicBezTo>
                    <a:cubicBezTo>
                      <a:pt x="319" y="152"/>
                      <a:pt x="321" y="149"/>
                      <a:pt x="322" y="148"/>
                    </a:cubicBezTo>
                    <a:cubicBezTo>
                      <a:pt x="323" y="148"/>
                      <a:pt x="325" y="145"/>
                      <a:pt x="325" y="145"/>
                    </a:cubicBezTo>
                    <a:cubicBezTo>
                      <a:pt x="325" y="145"/>
                      <a:pt x="327" y="144"/>
                      <a:pt x="327" y="143"/>
                    </a:cubicBezTo>
                    <a:cubicBezTo>
                      <a:pt x="327" y="142"/>
                      <a:pt x="326" y="135"/>
                      <a:pt x="326" y="135"/>
                    </a:cubicBezTo>
                    <a:cubicBezTo>
                      <a:pt x="324" y="130"/>
                      <a:pt x="324" y="130"/>
                      <a:pt x="324" y="130"/>
                    </a:cubicBezTo>
                    <a:cubicBezTo>
                      <a:pt x="322" y="125"/>
                      <a:pt x="322" y="125"/>
                      <a:pt x="322" y="125"/>
                    </a:cubicBezTo>
                    <a:cubicBezTo>
                      <a:pt x="322" y="125"/>
                      <a:pt x="321" y="122"/>
                      <a:pt x="321" y="121"/>
                    </a:cubicBezTo>
                    <a:cubicBezTo>
                      <a:pt x="321" y="120"/>
                      <a:pt x="319" y="117"/>
                      <a:pt x="319" y="117"/>
                    </a:cubicBezTo>
                    <a:cubicBezTo>
                      <a:pt x="316" y="114"/>
                      <a:pt x="316" y="114"/>
                      <a:pt x="316" y="114"/>
                    </a:cubicBezTo>
                    <a:cubicBezTo>
                      <a:pt x="318" y="110"/>
                      <a:pt x="318" y="110"/>
                      <a:pt x="318" y="110"/>
                    </a:cubicBezTo>
                    <a:cubicBezTo>
                      <a:pt x="319" y="108"/>
                      <a:pt x="319" y="108"/>
                      <a:pt x="319" y="108"/>
                    </a:cubicBezTo>
                    <a:cubicBezTo>
                      <a:pt x="324" y="103"/>
                      <a:pt x="324" y="103"/>
                      <a:pt x="324" y="103"/>
                    </a:cubicBezTo>
                    <a:cubicBezTo>
                      <a:pt x="326" y="100"/>
                      <a:pt x="326" y="100"/>
                      <a:pt x="326" y="100"/>
                    </a:cubicBezTo>
                    <a:cubicBezTo>
                      <a:pt x="322" y="96"/>
                      <a:pt x="322" y="96"/>
                      <a:pt x="322" y="96"/>
                    </a:cubicBezTo>
                    <a:cubicBezTo>
                      <a:pt x="320" y="96"/>
                      <a:pt x="320" y="96"/>
                      <a:pt x="320" y="96"/>
                    </a:cubicBezTo>
                    <a:cubicBezTo>
                      <a:pt x="324" y="93"/>
                      <a:pt x="324" y="93"/>
                      <a:pt x="324" y="93"/>
                    </a:cubicBezTo>
                    <a:cubicBezTo>
                      <a:pt x="328" y="91"/>
                      <a:pt x="328" y="91"/>
                      <a:pt x="328" y="91"/>
                    </a:cubicBezTo>
                    <a:cubicBezTo>
                      <a:pt x="332" y="82"/>
                      <a:pt x="332" y="82"/>
                      <a:pt x="332" y="82"/>
                    </a:cubicBezTo>
                    <a:cubicBezTo>
                      <a:pt x="334" y="76"/>
                      <a:pt x="334" y="76"/>
                      <a:pt x="334" y="76"/>
                    </a:cubicBezTo>
                    <a:cubicBezTo>
                      <a:pt x="338" y="68"/>
                      <a:pt x="338" y="68"/>
                      <a:pt x="338" y="68"/>
                    </a:cubicBezTo>
                    <a:cubicBezTo>
                      <a:pt x="338" y="68"/>
                      <a:pt x="339" y="61"/>
                      <a:pt x="339" y="60"/>
                    </a:cubicBezTo>
                    <a:cubicBezTo>
                      <a:pt x="339" y="60"/>
                      <a:pt x="341" y="58"/>
                      <a:pt x="341" y="58"/>
                    </a:cubicBezTo>
                    <a:cubicBezTo>
                      <a:pt x="345" y="54"/>
                      <a:pt x="345" y="54"/>
                      <a:pt x="345" y="54"/>
                    </a:cubicBezTo>
                    <a:cubicBezTo>
                      <a:pt x="347" y="49"/>
                      <a:pt x="347" y="49"/>
                      <a:pt x="347" y="49"/>
                    </a:cubicBezTo>
                    <a:cubicBezTo>
                      <a:pt x="349" y="45"/>
                      <a:pt x="349" y="45"/>
                      <a:pt x="349" y="45"/>
                    </a:cubicBezTo>
                    <a:cubicBezTo>
                      <a:pt x="353" y="39"/>
                      <a:pt x="353" y="39"/>
                      <a:pt x="353" y="39"/>
                    </a:cubicBezTo>
                    <a:cubicBezTo>
                      <a:pt x="356" y="41"/>
                      <a:pt x="356" y="41"/>
                      <a:pt x="356" y="41"/>
                    </a:cubicBezTo>
                    <a:cubicBezTo>
                      <a:pt x="356" y="41"/>
                      <a:pt x="357" y="43"/>
                      <a:pt x="357" y="44"/>
                    </a:cubicBezTo>
                    <a:cubicBezTo>
                      <a:pt x="357" y="45"/>
                      <a:pt x="357" y="46"/>
                      <a:pt x="358" y="46"/>
                    </a:cubicBezTo>
                    <a:cubicBezTo>
                      <a:pt x="359" y="46"/>
                      <a:pt x="358" y="46"/>
                      <a:pt x="360" y="45"/>
                    </a:cubicBezTo>
                    <a:cubicBezTo>
                      <a:pt x="361" y="44"/>
                      <a:pt x="362" y="41"/>
                      <a:pt x="362" y="40"/>
                    </a:cubicBezTo>
                    <a:cubicBezTo>
                      <a:pt x="362" y="39"/>
                      <a:pt x="363" y="39"/>
                      <a:pt x="361" y="38"/>
                    </a:cubicBezTo>
                    <a:cubicBezTo>
                      <a:pt x="359" y="37"/>
                      <a:pt x="356" y="36"/>
                      <a:pt x="356" y="36"/>
                    </a:cubicBezTo>
                    <a:cubicBezTo>
                      <a:pt x="356" y="36"/>
                      <a:pt x="353" y="35"/>
                      <a:pt x="353" y="34"/>
                    </a:cubicBezTo>
                    <a:cubicBezTo>
                      <a:pt x="353" y="33"/>
                      <a:pt x="356" y="26"/>
                      <a:pt x="356" y="26"/>
                    </a:cubicBezTo>
                    <a:cubicBezTo>
                      <a:pt x="359" y="18"/>
                      <a:pt x="359" y="18"/>
                      <a:pt x="359" y="18"/>
                    </a:cubicBezTo>
                    <a:cubicBezTo>
                      <a:pt x="360" y="13"/>
                      <a:pt x="360" y="13"/>
                      <a:pt x="360" y="13"/>
                    </a:cubicBezTo>
                    <a:cubicBezTo>
                      <a:pt x="362" y="10"/>
                      <a:pt x="362" y="10"/>
                      <a:pt x="362" y="10"/>
                    </a:cubicBezTo>
                    <a:cubicBezTo>
                      <a:pt x="364" y="6"/>
                      <a:pt x="366" y="1"/>
                      <a:pt x="369" y="0"/>
                    </a:cubicBezTo>
                    <a:cubicBezTo>
                      <a:pt x="1189" y="0"/>
                      <a:pt x="1189" y="0"/>
                      <a:pt x="1189" y="0"/>
                    </a:cubicBezTo>
                    <a:cubicBezTo>
                      <a:pt x="1189" y="591"/>
                      <a:pt x="1189" y="591"/>
                      <a:pt x="1189" y="591"/>
                    </a:cubicBezTo>
                    <a:cubicBezTo>
                      <a:pt x="1177" y="595"/>
                      <a:pt x="1177" y="595"/>
                      <a:pt x="1177" y="595"/>
                    </a:cubicBezTo>
                    <a:cubicBezTo>
                      <a:pt x="1176" y="595"/>
                      <a:pt x="1153" y="592"/>
                      <a:pt x="1154" y="599"/>
                    </a:cubicBezTo>
                    <a:cubicBezTo>
                      <a:pt x="1154" y="603"/>
                      <a:pt x="1159" y="604"/>
                      <a:pt x="1159" y="604"/>
                    </a:cubicBezTo>
                    <a:cubicBezTo>
                      <a:pt x="1169" y="614"/>
                      <a:pt x="1169" y="614"/>
                      <a:pt x="1169" y="614"/>
                    </a:cubicBezTo>
                    <a:cubicBezTo>
                      <a:pt x="1168" y="619"/>
                      <a:pt x="1168" y="619"/>
                      <a:pt x="1168" y="619"/>
                    </a:cubicBezTo>
                    <a:cubicBezTo>
                      <a:pt x="1175" y="621"/>
                      <a:pt x="1175" y="621"/>
                      <a:pt x="1175" y="621"/>
                    </a:cubicBezTo>
                    <a:cubicBezTo>
                      <a:pt x="1189" y="621"/>
                      <a:pt x="1189" y="621"/>
                      <a:pt x="1189" y="621"/>
                    </a:cubicBezTo>
                    <a:cubicBezTo>
                      <a:pt x="1189" y="631"/>
                      <a:pt x="1189" y="631"/>
                      <a:pt x="1189" y="631"/>
                    </a:cubicBezTo>
                    <a:cubicBezTo>
                      <a:pt x="1180" y="632"/>
                      <a:pt x="1171" y="633"/>
                      <a:pt x="1170" y="633"/>
                    </a:cubicBezTo>
                    <a:cubicBezTo>
                      <a:pt x="1162" y="644"/>
                      <a:pt x="1162" y="644"/>
                      <a:pt x="1162" y="644"/>
                    </a:cubicBezTo>
                    <a:cubicBezTo>
                      <a:pt x="1172" y="657"/>
                      <a:pt x="1172" y="657"/>
                      <a:pt x="1172" y="657"/>
                    </a:cubicBezTo>
                    <a:cubicBezTo>
                      <a:pt x="1171" y="666"/>
                      <a:pt x="1171" y="666"/>
                      <a:pt x="1171" y="666"/>
                    </a:cubicBezTo>
                    <a:cubicBezTo>
                      <a:pt x="1162" y="672"/>
                      <a:pt x="1162" y="672"/>
                      <a:pt x="1162" y="672"/>
                    </a:cubicBezTo>
                    <a:cubicBezTo>
                      <a:pt x="1169" y="680"/>
                      <a:pt x="1169" y="680"/>
                      <a:pt x="1169" y="680"/>
                    </a:cubicBezTo>
                    <a:cubicBezTo>
                      <a:pt x="1182" y="679"/>
                      <a:pt x="1182" y="679"/>
                      <a:pt x="1182" y="679"/>
                    </a:cubicBezTo>
                    <a:cubicBezTo>
                      <a:pt x="1189" y="684"/>
                      <a:pt x="1189" y="684"/>
                      <a:pt x="1189" y="684"/>
                    </a:cubicBezTo>
                    <a:cubicBezTo>
                      <a:pt x="1189" y="722"/>
                      <a:pt x="1189" y="722"/>
                      <a:pt x="1189" y="722"/>
                    </a:cubicBezTo>
                    <a:cubicBezTo>
                      <a:pt x="1186" y="722"/>
                      <a:pt x="1183" y="723"/>
                      <a:pt x="1179" y="723"/>
                    </a:cubicBezTo>
                    <a:cubicBezTo>
                      <a:pt x="1173" y="733"/>
                      <a:pt x="1173" y="733"/>
                      <a:pt x="1173" y="733"/>
                    </a:cubicBezTo>
                    <a:cubicBezTo>
                      <a:pt x="1132" y="725"/>
                      <a:pt x="1132" y="725"/>
                      <a:pt x="1132" y="725"/>
                    </a:cubicBezTo>
                    <a:cubicBezTo>
                      <a:pt x="1119" y="717"/>
                      <a:pt x="1119" y="717"/>
                      <a:pt x="1119" y="717"/>
                    </a:cubicBezTo>
                    <a:cubicBezTo>
                      <a:pt x="1108" y="724"/>
                      <a:pt x="1111" y="722"/>
                      <a:pt x="1102" y="731"/>
                    </a:cubicBezTo>
                    <a:cubicBezTo>
                      <a:pt x="1077" y="724"/>
                      <a:pt x="1077" y="724"/>
                      <a:pt x="1077" y="724"/>
                    </a:cubicBezTo>
                    <a:cubicBezTo>
                      <a:pt x="1062" y="732"/>
                      <a:pt x="1062" y="732"/>
                      <a:pt x="1062" y="732"/>
                    </a:cubicBezTo>
                    <a:cubicBezTo>
                      <a:pt x="1044" y="749"/>
                      <a:pt x="1044" y="749"/>
                      <a:pt x="1044" y="749"/>
                    </a:cubicBezTo>
                    <a:cubicBezTo>
                      <a:pt x="1015" y="748"/>
                      <a:pt x="1015" y="748"/>
                      <a:pt x="1015" y="748"/>
                    </a:cubicBezTo>
                    <a:cubicBezTo>
                      <a:pt x="1008" y="739"/>
                      <a:pt x="1008" y="739"/>
                      <a:pt x="1008" y="739"/>
                    </a:cubicBezTo>
                    <a:cubicBezTo>
                      <a:pt x="1007" y="747"/>
                      <a:pt x="1007" y="747"/>
                      <a:pt x="1007" y="747"/>
                    </a:cubicBezTo>
                    <a:cubicBezTo>
                      <a:pt x="1013" y="755"/>
                      <a:pt x="1013" y="755"/>
                      <a:pt x="1013" y="755"/>
                    </a:cubicBezTo>
                    <a:cubicBezTo>
                      <a:pt x="1002" y="761"/>
                      <a:pt x="1002" y="761"/>
                      <a:pt x="1002" y="761"/>
                    </a:cubicBezTo>
                    <a:cubicBezTo>
                      <a:pt x="998" y="750"/>
                      <a:pt x="998" y="750"/>
                      <a:pt x="998" y="750"/>
                    </a:cubicBezTo>
                    <a:cubicBezTo>
                      <a:pt x="988" y="737"/>
                      <a:pt x="988" y="737"/>
                      <a:pt x="988" y="737"/>
                    </a:cubicBezTo>
                    <a:cubicBezTo>
                      <a:pt x="974" y="734"/>
                      <a:pt x="974" y="734"/>
                      <a:pt x="974" y="734"/>
                    </a:cubicBezTo>
                    <a:cubicBezTo>
                      <a:pt x="966" y="728"/>
                      <a:pt x="966" y="728"/>
                      <a:pt x="966" y="728"/>
                    </a:cubicBezTo>
                    <a:cubicBezTo>
                      <a:pt x="964" y="728"/>
                      <a:pt x="935" y="731"/>
                      <a:pt x="929" y="732"/>
                    </a:cubicBezTo>
                    <a:cubicBezTo>
                      <a:pt x="922" y="727"/>
                      <a:pt x="921" y="727"/>
                      <a:pt x="913" y="723"/>
                    </a:cubicBezTo>
                    <a:cubicBezTo>
                      <a:pt x="905" y="729"/>
                      <a:pt x="905" y="729"/>
                      <a:pt x="905" y="729"/>
                    </a:cubicBezTo>
                    <a:cubicBezTo>
                      <a:pt x="905" y="729"/>
                      <a:pt x="901" y="736"/>
                      <a:pt x="894" y="737"/>
                    </a:cubicBezTo>
                    <a:cubicBezTo>
                      <a:pt x="887" y="737"/>
                      <a:pt x="888" y="727"/>
                      <a:pt x="888" y="727"/>
                    </a:cubicBezTo>
                    <a:cubicBezTo>
                      <a:pt x="877" y="729"/>
                      <a:pt x="877" y="729"/>
                      <a:pt x="877" y="729"/>
                    </a:cubicBezTo>
                    <a:cubicBezTo>
                      <a:pt x="864" y="748"/>
                      <a:pt x="864" y="748"/>
                      <a:pt x="864" y="748"/>
                    </a:cubicBezTo>
                    <a:cubicBezTo>
                      <a:pt x="847" y="762"/>
                      <a:pt x="847" y="762"/>
                      <a:pt x="847" y="762"/>
                    </a:cubicBezTo>
                    <a:cubicBezTo>
                      <a:pt x="837" y="777"/>
                      <a:pt x="837" y="777"/>
                      <a:pt x="837" y="777"/>
                    </a:cubicBezTo>
                    <a:cubicBezTo>
                      <a:pt x="819" y="784"/>
                      <a:pt x="819" y="784"/>
                      <a:pt x="819" y="784"/>
                    </a:cubicBezTo>
                    <a:cubicBezTo>
                      <a:pt x="820" y="791"/>
                      <a:pt x="820" y="791"/>
                      <a:pt x="820" y="791"/>
                    </a:cubicBezTo>
                    <a:cubicBezTo>
                      <a:pt x="838" y="806"/>
                      <a:pt x="838" y="806"/>
                      <a:pt x="838" y="806"/>
                    </a:cubicBezTo>
                    <a:cubicBezTo>
                      <a:pt x="825" y="816"/>
                      <a:pt x="825" y="816"/>
                      <a:pt x="825" y="816"/>
                    </a:cubicBezTo>
                    <a:cubicBezTo>
                      <a:pt x="806" y="795"/>
                      <a:pt x="813" y="811"/>
                      <a:pt x="789" y="792"/>
                    </a:cubicBezTo>
                    <a:cubicBezTo>
                      <a:pt x="785" y="807"/>
                      <a:pt x="785" y="802"/>
                      <a:pt x="786" y="814"/>
                    </a:cubicBezTo>
                    <a:cubicBezTo>
                      <a:pt x="776" y="822"/>
                      <a:pt x="776" y="822"/>
                      <a:pt x="776" y="822"/>
                    </a:cubicBezTo>
                    <a:cubicBezTo>
                      <a:pt x="782" y="843"/>
                      <a:pt x="778" y="836"/>
                      <a:pt x="791" y="851"/>
                    </a:cubicBezTo>
                    <a:cubicBezTo>
                      <a:pt x="784" y="867"/>
                      <a:pt x="785" y="860"/>
                      <a:pt x="786" y="880"/>
                    </a:cubicBezTo>
                    <a:cubicBezTo>
                      <a:pt x="805" y="886"/>
                      <a:pt x="805" y="886"/>
                      <a:pt x="805" y="886"/>
                    </a:cubicBezTo>
                    <a:cubicBezTo>
                      <a:pt x="809" y="897"/>
                      <a:pt x="809" y="897"/>
                      <a:pt x="809" y="897"/>
                    </a:cubicBezTo>
                    <a:cubicBezTo>
                      <a:pt x="822" y="903"/>
                      <a:pt x="822" y="903"/>
                      <a:pt x="822" y="903"/>
                    </a:cubicBezTo>
                    <a:cubicBezTo>
                      <a:pt x="834" y="895"/>
                      <a:pt x="834" y="895"/>
                      <a:pt x="834" y="895"/>
                    </a:cubicBezTo>
                    <a:cubicBezTo>
                      <a:pt x="851" y="904"/>
                      <a:pt x="851" y="904"/>
                      <a:pt x="851" y="904"/>
                    </a:cubicBezTo>
                    <a:cubicBezTo>
                      <a:pt x="874" y="921"/>
                      <a:pt x="874" y="921"/>
                      <a:pt x="874" y="921"/>
                    </a:cubicBezTo>
                    <a:cubicBezTo>
                      <a:pt x="888" y="938"/>
                      <a:pt x="888" y="938"/>
                      <a:pt x="888" y="938"/>
                    </a:cubicBezTo>
                    <a:cubicBezTo>
                      <a:pt x="880" y="932"/>
                      <a:pt x="880" y="932"/>
                      <a:pt x="880" y="932"/>
                    </a:cubicBezTo>
                    <a:cubicBezTo>
                      <a:pt x="875" y="934"/>
                      <a:pt x="875" y="934"/>
                      <a:pt x="875" y="934"/>
                    </a:cubicBezTo>
                    <a:cubicBezTo>
                      <a:pt x="878" y="940"/>
                      <a:pt x="878" y="940"/>
                      <a:pt x="878" y="940"/>
                    </a:cubicBezTo>
                    <a:cubicBezTo>
                      <a:pt x="895" y="944"/>
                      <a:pt x="895" y="944"/>
                      <a:pt x="895" y="944"/>
                    </a:cubicBezTo>
                    <a:cubicBezTo>
                      <a:pt x="895" y="958"/>
                      <a:pt x="895" y="958"/>
                      <a:pt x="895" y="958"/>
                    </a:cubicBezTo>
                    <a:cubicBezTo>
                      <a:pt x="882" y="1006"/>
                      <a:pt x="882" y="1006"/>
                      <a:pt x="882" y="1006"/>
                    </a:cubicBezTo>
                    <a:cubicBezTo>
                      <a:pt x="871" y="1028"/>
                      <a:pt x="871" y="1028"/>
                      <a:pt x="871" y="1028"/>
                    </a:cubicBezTo>
                    <a:cubicBezTo>
                      <a:pt x="868" y="1042"/>
                      <a:pt x="868" y="1042"/>
                      <a:pt x="868" y="1042"/>
                    </a:cubicBezTo>
                    <a:cubicBezTo>
                      <a:pt x="867" y="1055"/>
                      <a:pt x="867" y="1055"/>
                      <a:pt x="867" y="1055"/>
                    </a:cubicBezTo>
                    <a:cubicBezTo>
                      <a:pt x="870" y="1067"/>
                      <a:pt x="870" y="1067"/>
                      <a:pt x="870" y="1067"/>
                    </a:cubicBezTo>
                    <a:cubicBezTo>
                      <a:pt x="870" y="1067"/>
                      <a:pt x="871" y="1070"/>
                      <a:pt x="873" y="1073"/>
                    </a:cubicBezTo>
                    <a:cubicBezTo>
                      <a:pt x="876" y="1076"/>
                      <a:pt x="877" y="1080"/>
                      <a:pt x="881" y="1083"/>
                    </a:cubicBezTo>
                    <a:cubicBezTo>
                      <a:pt x="886" y="1086"/>
                      <a:pt x="884" y="1087"/>
                      <a:pt x="898" y="1088"/>
                    </a:cubicBezTo>
                    <a:cubicBezTo>
                      <a:pt x="912" y="1089"/>
                      <a:pt x="899" y="1096"/>
                      <a:pt x="900" y="1098"/>
                    </a:cubicBezTo>
                    <a:cubicBezTo>
                      <a:pt x="901" y="1100"/>
                      <a:pt x="902" y="1111"/>
                      <a:pt x="907" y="1122"/>
                    </a:cubicBezTo>
                    <a:cubicBezTo>
                      <a:pt x="913" y="1133"/>
                      <a:pt x="916" y="1132"/>
                      <a:pt x="925" y="1136"/>
                    </a:cubicBezTo>
                    <a:cubicBezTo>
                      <a:pt x="933" y="1141"/>
                      <a:pt x="930" y="1143"/>
                      <a:pt x="936" y="1154"/>
                    </a:cubicBezTo>
                    <a:cubicBezTo>
                      <a:pt x="941" y="1164"/>
                      <a:pt x="955" y="1159"/>
                      <a:pt x="957" y="1159"/>
                    </a:cubicBezTo>
                    <a:cubicBezTo>
                      <a:pt x="958" y="1159"/>
                      <a:pt x="960" y="1162"/>
                      <a:pt x="962" y="1165"/>
                    </a:cubicBezTo>
                    <a:cubicBezTo>
                      <a:pt x="962" y="1165"/>
                      <a:pt x="962" y="1165"/>
                      <a:pt x="962" y="1165"/>
                    </a:cubicBezTo>
                    <a:cubicBezTo>
                      <a:pt x="962" y="1165"/>
                      <a:pt x="958" y="1170"/>
                      <a:pt x="956" y="1171"/>
                    </a:cubicBezTo>
                    <a:cubicBezTo>
                      <a:pt x="955" y="1171"/>
                      <a:pt x="954" y="1172"/>
                      <a:pt x="954" y="1173"/>
                    </a:cubicBezTo>
                    <a:cubicBezTo>
                      <a:pt x="953" y="1174"/>
                      <a:pt x="955" y="1175"/>
                      <a:pt x="954" y="1176"/>
                    </a:cubicBezTo>
                    <a:cubicBezTo>
                      <a:pt x="952" y="1177"/>
                      <a:pt x="951" y="1180"/>
                      <a:pt x="951" y="1182"/>
                    </a:cubicBezTo>
                    <a:cubicBezTo>
                      <a:pt x="951" y="1183"/>
                      <a:pt x="950" y="1185"/>
                      <a:pt x="950" y="1185"/>
                    </a:cubicBezTo>
                    <a:cubicBezTo>
                      <a:pt x="950" y="1185"/>
                      <a:pt x="946" y="1190"/>
                      <a:pt x="943" y="1190"/>
                    </a:cubicBezTo>
                    <a:cubicBezTo>
                      <a:pt x="939" y="1190"/>
                      <a:pt x="937" y="1189"/>
                      <a:pt x="934" y="1188"/>
                    </a:cubicBezTo>
                    <a:cubicBezTo>
                      <a:pt x="931" y="1187"/>
                      <a:pt x="930" y="1188"/>
                      <a:pt x="930" y="1188"/>
                    </a:cubicBezTo>
                    <a:cubicBezTo>
                      <a:pt x="930" y="1188"/>
                      <a:pt x="928" y="1188"/>
                      <a:pt x="925" y="1186"/>
                    </a:cubicBezTo>
                    <a:cubicBezTo>
                      <a:pt x="922" y="1185"/>
                      <a:pt x="924" y="1185"/>
                      <a:pt x="924" y="1185"/>
                    </a:cubicBezTo>
                    <a:cubicBezTo>
                      <a:pt x="921" y="1181"/>
                      <a:pt x="921" y="1181"/>
                      <a:pt x="921" y="1181"/>
                    </a:cubicBezTo>
                    <a:cubicBezTo>
                      <a:pt x="918" y="1178"/>
                      <a:pt x="918" y="1178"/>
                      <a:pt x="918" y="1178"/>
                    </a:cubicBezTo>
                    <a:cubicBezTo>
                      <a:pt x="918" y="1178"/>
                      <a:pt x="917" y="1177"/>
                      <a:pt x="917" y="1175"/>
                    </a:cubicBezTo>
                    <a:cubicBezTo>
                      <a:pt x="916" y="1174"/>
                      <a:pt x="916" y="1175"/>
                      <a:pt x="915" y="1175"/>
                    </a:cubicBezTo>
                    <a:cubicBezTo>
                      <a:pt x="913" y="1176"/>
                      <a:pt x="912" y="1176"/>
                      <a:pt x="911" y="1175"/>
                    </a:cubicBezTo>
                    <a:cubicBezTo>
                      <a:pt x="910" y="1175"/>
                      <a:pt x="910" y="1173"/>
                      <a:pt x="910" y="1173"/>
                    </a:cubicBezTo>
                    <a:cubicBezTo>
                      <a:pt x="909" y="1172"/>
                      <a:pt x="907" y="1171"/>
                      <a:pt x="905" y="1170"/>
                    </a:cubicBezTo>
                    <a:cubicBezTo>
                      <a:pt x="902" y="1170"/>
                      <a:pt x="903" y="1168"/>
                      <a:pt x="900" y="1168"/>
                    </a:cubicBezTo>
                    <a:cubicBezTo>
                      <a:pt x="897" y="1168"/>
                      <a:pt x="899" y="1165"/>
                      <a:pt x="899" y="1164"/>
                    </a:cubicBezTo>
                    <a:cubicBezTo>
                      <a:pt x="898" y="1163"/>
                      <a:pt x="896" y="1166"/>
                      <a:pt x="895" y="1167"/>
                    </a:cubicBezTo>
                    <a:cubicBezTo>
                      <a:pt x="894" y="1168"/>
                      <a:pt x="894" y="1169"/>
                      <a:pt x="892" y="1169"/>
                    </a:cubicBezTo>
                    <a:cubicBezTo>
                      <a:pt x="891" y="1169"/>
                      <a:pt x="891" y="1165"/>
                      <a:pt x="891" y="1165"/>
                    </a:cubicBezTo>
                    <a:cubicBezTo>
                      <a:pt x="891" y="1165"/>
                      <a:pt x="891" y="1165"/>
                      <a:pt x="887" y="1165"/>
                    </a:cubicBezTo>
                    <a:cubicBezTo>
                      <a:pt x="883" y="1164"/>
                      <a:pt x="886" y="1167"/>
                      <a:pt x="886" y="1167"/>
                    </a:cubicBezTo>
                    <a:cubicBezTo>
                      <a:pt x="883" y="1172"/>
                      <a:pt x="883" y="1172"/>
                      <a:pt x="883" y="1172"/>
                    </a:cubicBezTo>
                    <a:cubicBezTo>
                      <a:pt x="879" y="1175"/>
                      <a:pt x="879" y="1175"/>
                      <a:pt x="879" y="1175"/>
                    </a:cubicBezTo>
                    <a:cubicBezTo>
                      <a:pt x="879" y="1175"/>
                      <a:pt x="880" y="1178"/>
                      <a:pt x="880" y="1179"/>
                    </a:cubicBezTo>
                    <a:cubicBezTo>
                      <a:pt x="881" y="1181"/>
                      <a:pt x="883" y="1182"/>
                      <a:pt x="883" y="1182"/>
                    </a:cubicBezTo>
                    <a:cubicBezTo>
                      <a:pt x="883" y="1182"/>
                      <a:pt x="885" y="1184"/>
                      <a:pt x="888" y="1185"/>
                    </a:cubicBezTo>
                    <a:cubicBezTo>
                      <a:pt x="890" y="1187"/>
                      <a:pt x="890" y="1187"/>
                      <a:pt x="891" y="1187"/>
                    </a:cubicBezTo>
                    <a:cubicBezTo>
                      <a:pt x="893" y="1187"/>
                      <a:pt x="895" y="1188"/>
                      <a:pt x="898" y="1189"/>
                    </a:cubicBezTo>
                    <a:cubicBezTo>
                      <a:pt x="902" y="1191"/>
                      <a:pt x="900" y="1190"/>
                      <a:pt x="904" y="1194"/>
                    </a:cubicBezTo>
                    <a:cubicBezTo>
                      <a:pt x="909" y="1197"/>
                      <a:pt x="904" y="1194"/>
                      <a:pt x="903" y="1197"/>
                    </a:cubicBezTo>
                    <a:cubicBezTo>
                      <a:pt x="902" y="1199"/>
                      <a:pt x="898" y="1193"/>
                      <a:pt x="895" y="1194"/>
                    </a:cubicBezTo>
                    <a:cubicBezTo>
                      <a:pt x="891" y="1195"/>
                      <a:pt x="890" y="1193"/>
                      <a:pt x="888" y="1193"/>
                    </a:cubicBezTo>
                    <a:cubicBezTo>
                      <a:pt x="888" y="1193"/>
                      <a:pt x="888" y="1194"/>
                      <a:pt x="888" y="1194"/>
                    </a:cubicBezTo>
                    <a:cubicBezTo>
                      <a:pt x="887" y="1194"/>
                      <a:pt x="887" y="1194"/>
                      <a:pt x="887" y="1194"/>
                    </a:cubicBezTo>
                    <a:cubicBezTo>
                      <a:pt x="887" y="1193"/>
                      <a:pt x="886" y="1192"/>
                      <a:pt x="886" y="1192"/>
                    </a:cubicBezTo>
                    <a:cubicBezTo>
                      <a:pt x="885" y="1191"/>
                      <a:pt x="881" y="1190"/>
                      <a:pt x="881" y="1190"/>
                    </a:cubicBezTo>
                    <a:cubicBezTo>
                      <a:pt x="878" y="1190"/>
                      <a:pt x="878" y="1190"/>
                      <a:pt x="878" y="1190"/>
                    </a:cubicBezTo>
                    <a:cubicBezTo>
                      <a:pt x="876" y="1189"/>
                      <a:pt x="876" y="1189"/>
                      <a:pt x="876" y="1189"/>
                    </a:cubicBezTo>
                    <a:cubicBezTo>
                      <a:pt x="873" y="1185"/>
                      <a:pt x="873" y="1185"/>
                      <a:pt x="873" y="1185"/>
                    </a:cubicBezTo>
                    <a:cubicBezTo>
                      <a:pt x="871" y="1183"/>
                      <a:pt x="871" y="1183"/>
                      <a:pt x="871" y="1183"/>
                    </a:cubicBezTo>
                    <a:cubicBezTo>
                      <a:pt x="868" y="1180"/>
                      <a:pt x="868" y="1180"/>
                      <a:pt x="868" y="1180"/>
                    </a:cubicBezTo>
                    <a:cubicBezTo>
                      <a:pt x="869" y="1178"/>
                      <a:pt x="869" y="1178"/>
                      <a:pt x="869" y="1178"/>
                    </a:cubicBezTo>
                    <a:cubicBezTo>
                      <a:pt x="872" y="1176"/>
                      <a:pt x="872" y="1176"/>
                      <a:pt x="872" y="1176"/>
                    </a:cubicBezTo>
                    <a:cubicBezTo>
                      <a:pt x="872" y="1176"/>
                      <a:pt x="873" y="1175"/>
                      <a:pt x="874" y="1173"/>
                    </a:cubicBezTo>
                    <a:cubicBezTo>
                      <a:pt x="875" y="1171"/>
                      <a:pt x="873" y="1172"/>
                      <a:pt x="873" y="1172"/>
                    </a:cubicBezTo>
                    <a:cubicBezTo>
                      <a:pt x="873" y="1172"/>
                      <a:pt x="871" y="1170"/>
                      <a:pt x="869" y="1169"/>
                    </a:cubicBezTo>
                    <a:cubicBezTo>
                      <a:pt x="867" y="1168"/>
                      <a:pt x="865" y="1170"/>
                      <a:pt x="865" y="1170"/>
                    </a:cubicBezTo>
                    <a:cubicBezTo>
                      <a:pt x="860" y="1170"/>
                      <a:pt x="860" y="1170"/>
                      <a:pt x="860" y="1170"/>
                    </a:cubicBezTo>
                    <a:cubicBezTo>
                      <a:pt x="856" y="1169"/>
                      <a:pt x="856" y="1169"/>
                      <a:pt x="856" y="1169"/>
                    </a:cubicBezTo>
                    <a:cubicBezTo>
                      <a:pt x="853" y="1166"/>
                      <a:pt x="853" y="1166"/>
                      <a:pt x="853" y="1166"/>
                    </a:cubicBezTo>
                    <a:cubicBezTo>
                      <a:pt x="847" y="1165"/>
                      <a:pt x="847" y="1165"/>
                      <a:pt x="847" y="1165"/>
                    </a:cubicBezTo>
                    <a:cubicBezTo>
                      <a:pt x="844" y="1163"/>
                      <a:pt x="844" y="1163"/>
                      <a:pt x="844" y="1163"/>
                    </a:cubicBezTo>
                    <a:cubicBezTo>
                      <a:pt x="844" y="1163"/>
                      <a:pt x="844" y="1157"/>
                      <a:pt x="844" y="1156"/>
                    </a:cubicBezTo>
                    <a:cubicBezTo>
                      <a:pt x="844" y="1155"/>
                      <a:pt x="844" y="1152"/>
                      <a:pt x="844" y="1152"/>
                    </a:cubicBezTo>
                    <a:cubicBezTo>
                      <a:pt x="844" y="1152"/>
                      <a:pt x="839" y="1152"/>
                      <a:pt x="837" y="1152"/>
                    </a:cubicBezTo>
                    <a:cubicBezTo>
                      <a:pt x="835" y="1153"/>
                      <a:pt x="833" y="1152"/>
                      <a:pt x="833" y="1152"/>
                    </a:cubicBezTo>
                    <a:cubicBezTo>
                      <a:pt x="833" y="1152"/>
                      <a:pt x="826" y="1151"/>
                      <a:pt x="825" y="1150"/>
                    </a:cubicBezTo>
                    <a:cubicBezTo>
                      <a:pt x="825" y="1148"/>
                      <a:pt x="825" y="1148"/>
                      <a:pt x="824" y="1149"/>
                    </a:cubicBezTo>
                    <a:cubicBezTo>
                      <a:pt x="823" y="1149"/>
                      <a:pt x="818" y="1149"/>
                      <a:pt x="818" y="1149"/>
                    </a:cubicBezTo>
                    <a:cubicBezTo>
                      <a:pt x="813" y="1147"/>
                      <a:pt x="813" y="1147"/>
                      <a:pt x="813" y="1147"/>
                    </a:cubicBezTo>
                    <a:cubicBezTo>
                      <a:pt x="813" y="1154"/>
                      <a:pt x="813" y="1154"/>
                      <a:pt x="813" y="1154"/>
                    </a:cubicBezTo>
                    <a:cubicBezTo>
                      <a:pt x="812" y="1152"/>
                      <a:pt x="812" y="1152"/>
                      <a:pt x="812" y="1152"/>
                    </a:cubicBezTo>
                    <a:cubicBezTo>
                      <a:pt x="804" y="1152"/>
                      <a:pt x="804" y="1152"/>
                      <a:pt x="804" y="1152"/>
                    </a:cubicBezTo>
                    <a:cubicBezTo>
                      <a:pt x="800" y="1155"/>
                      <a:pt x="800" y="1155"/>
                      <a:pt x="800" y="1155"/>
                    </a:cubicBezTo>
                    <a:cubicBezTo>
                      <a:pt x="795" y="1156"/>
                      <a:pt x="795" y="1156"/>
                      <a:pt x="795" y="1156"/>
                    </a:cubicBezTo>
                    <a:cubicBezTo>
                      <a:pt x="796" y="1159"/>
                      <a:pt x="796" y="1159"/>
                      <a:pt x="796" y="1159"/>
                    </a:cubicBezTo>
                    <a:cubicBezTo>
                      <a:pt x="794" y="1161"/>
                      <a:pt x="794" y="1161"/>
                      <a:pt x="794" y="1161"/>
                    </a:cubicBezTo>
                    <a:cubicBezTo>
                      <a:pt x="794" y="1161"/>
                      <a:pt x="791" y="1162"/>
                      <a:pt x="790" y="1162"/>
                    </a:cubicBezTo>
                    <a:cubicBezTo>
                      <a:pt x="790" y="1162"/>
                      <a:pt x="789" y="1164"/>
                      <a:pt x="789" y="1165"/>
                    </a:cubicBezTo>
                    <a:cubicBezTo>
                      <a:pt x="788" y="1166"/>
                      <a:pt x="787" y="1166"/>
                      <a:pt x="787" y="1166"/>
                    </a:cubicBezTo>
                    <a:cubicBezTo>
                      <a:pt x="784" y="1165"/>
                      <a:pt x="784" y="1165"/>
                      <a:pt x="784" y="1165"/>
                    </a:cubicBezTo>
                    <a:cubicBezTo>
                      <a:pt x="781" y="1165"/>
                      <a:pt x="781" y="1165"/>
                      <a:pt x="781" y="1165"/>
                    </a:cubicBezTo>
                    <a:cubicBezTo>
                      <a:pt x="779" y="1164"/>
                      <a:pt x="779" y="1164"/>
                      <a:pt x="779" y="1164"/>
                    </a:cubicBezTo>
                    <a:cubicBezTo>
                      <a:pt x="781" y="1160"/>
                      <a:pt x="781" y="1160"/>
                      <a:pt x="781" y="1160"/>
                    </a:cubicBezTo>
                    <a:cubicBezTo>
                      <a:pt x="781" y="1158"/>
                      <a:pt x="781" y="1158"/>
                      <a:pt x="781" y="1158"/>
                    </a:cubicBezTo>
                    <a:cubicBezTo>
                      <a:pt x="781" y="1158"/>
                      <a:pt x="781" y="1158"/>
                      <a:pt x="781" y="1158"/>
                    </a:cubicBezTo>
                    <a:cubicBezTo>
                      <a:pt x="781" y="1158"/>
                      <a:pt x="781" y="1158"/>
                      <a:pt x="781" y="1158"/>
                    </a:cubicBezTo>
                    <a:cubicBezTo>
                      <a:pt x="776" y="1159"/>
                      <a:pt x="776" y="1159"/>
                      <a:pt x="776" y="1159"/>
                    </a:cubicBezTo>
                    <a:cubicBezTo>
                      <a:pt x="771" y="1156"/>
                      <a:pt x="771" y="1156"/>
                      <a:pt x="771" y="1156"/>
                    </a:cubicBezTo>
                    <a:cubicBezTo>
                      <a:pt x="761" y="1156"/>
                      <a:pt x="761" y="1156"/>
                      <a:pt x="761" y="1156"/>
                    </a:cubicBezTo>
                    <a:cubicBezTo>
                      <a:pt x="755" y="1155"/>
                      <a:pt x="755" y="1155"/>
                      <a:pt x="755" y="1155"/>
                    </a:cubicBezTo>
                    <a:cubicBezTo>
                      <a:pt x="751" y="1150"/>
                      <a:pt x="751" y="1150"/>
                      <a:pt x="751" y="1150"/>
                    </a:cubicBezTo>
                    <a:cubicBezTo>
                      <a:pt x="744" y="1149"/>
                      <a:pt x="744" y="1149"/>
                      <a:pt x="744" y="1149"/>
                    </a:cubicBezTo>
                    <a:cubicBezTo>
                      <a:pt x="739" y="1153"/>
                      <a:pt x="739" y="1153"/>
                      <a:pt x="739" y="1153"/>
                    </a:cubicBezTo>
                    <a:cubicBezTo>
                      <a:pt x="739" y="1153"/>
                      <a:pt x="733" y="1150"/>
                      <a:pt x="731" y="1151"/>
                    </a:cubicBezTo>
                    <a:cubicBezTo>
                      <a:pt x="729" y="1151"/>
                      <a:pt x="726" y="1152"/>
                      <a:pt x="725" y="1153"/>
                    </a:cubicBezTo>
                    <a:cubicBezTo>
                      <a:pt x="724" y="1153"/>
                      <a:pt x="724" y="1153"/>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4"/>
                      <a:pt x="723" y="1154"/>
                      <a:pt x="723" y="1154"/>
                    </a:cubicBezTo>
                    <a:cubicBezTo>
                      <a:pt x="723" y="1155"/>
                      <a:pt x="723" y="1155"/>
                      <a:pt x="723" y="1155"/>
                    </a:cubicBezTo>
                    <a:cubicBezTo>
                      <a:pt x="723" y="1155"/>
                      <a:pt x="723" y="1155"/>
                      <a:pt x="723"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2" y="1155"/>
                      <a:pt x="722" y="1155"/>
                      <a:pt x="722" y="1155"/>
                    </a:cubicBezTo>
                    <a:cubicBezTo>
                      <a:pt x="721" y="1155"/>
                      <a:pt x="721" y="1155"/>
                      <a:pt x="721" y="1155"/>
                    </a:cubicBezTo>
                    <a:cubicBezTo>
                      <a:pt x="721" y="1155"/>
                      <a:pt x="721" y="1155"/>
                      <a:pt x="721" y="1155"/>
                    </a:cubicBezTo>
                    <a:cubicBezTo>
                      <a:pt x="721" y="1155"/>
                      <a:pt x="721" y="1155"/>
                      <a:pt x="721" y="1155"/>
                    </a:cubicBezTo>
                    <a:cubicBezTo>
                      <a:pt x="721" y="1155"/>
                      <a:pt x="721" y="1155"/>
                      <a:pt x="721" y="1155"/>
                    </a:cubicBezTo>
                    <a:cubicBezTo>
                      <a:pt x="721" y="1155"/>
                      <a:pt x="721" y="1155"/>
                      <a:pt x="721" y="1155"/>
                    </a:cubicBezTo>
                    <a:cubicBezTo>
                      <a:pt x="721" y="1155"/>
                      <a:pt x="721" y="1155"/>
                      <a:pt x="721" y="1155"/>
                    </a:cubicBezTo>
                    <a:cubicBezTo>
                      <a:pt x="721" y="1155"/>
                      <a:pt x="721" y="1155"/>
                      <a:pt x="721" y="1155"/>
                    </a:cubicBezTo>
                    <a:cubicBezTo>
                      <a:pt x="721" y="1155"/>
                      <a:pt x="721" y="1155"/>
                      <a:pt x="721" y="1155"/>
                    </a:cubicBezTo>
                    <a:cubicBezTo>
                      <a:pt x="720" y="1156"/>
                      <a:pt x="718" y="1155"/>
                      <a:pt x="717" y="1155"/>
                    </a:cubicBezTo>
                    <a:cubicBezTo>
                      <a:pt x="716" y="1156"/>
                      <a:pt x="715" y="1157"/>
                      <a:pt x="713" y="1157"/>
                    </a:cubicBezTo>
                    <a:cubicBezTo>
                      <a:pt x="712" y="1157"/>
                      <a:pt x="711" y="1156"/>
                      <a:pt x="710" y="1156"/>
                    </a:cubicBezTo>
                    <a:cubicBezTo>
                      <a:pt x="709" y="1157"/>
                      <a:pt x="708" y="1157"/>
                      <a:pt x="707" y="1157"/>
                    </a:cubicBezTo>
                    <a:cubicBezTo>
                      <a:pt x="705" y="1157"/>
                      <a:pt x="704" y="1156"/>
                      <a:pt x="704" y="1156"/>
                    </a:cubicBezTo>
                    <a:cubicBezTo>
                      <a:pt x="701" y="1156"/>
                      <a:pt x="701" y="1156"/>
                      <a:pt x="701" y="1156"/>
                    </a:cubicBezTo>
                    <a:cubicBezTo>
                      <a:pt x="699" y="1154"/>
                      <a:pt x="699" y="1154"/>
                      <a:pt x="699" y="1154"/>
                    </a:cubicBezTo>
                    <a:cubicBezTo>
                      <a:pt x="699" y="1154"/>
                      <a:pt x="698" y="1155"/>
                      <a:pt x="696" y="1155"/>
                    </a:cubicBezTo>
                    <a:cubicBezTo>
                      <a:pt x="694" y="1155"/>
                      <a:pt x="692" y="1154"/>
                      <a:pt x="691" y="1154"/>
                    </a:cubicBezTo>
                    <a:cubicBezTo>
                      <a:pt x="689" y="1155"/>
                      <a:pt x="687" y="1155"/>
                      <a:pt x="687" y="1155"/>
                    </a:cubicBezTo>
                    <a:cubicBezTo>
                      <a:pt x="681" y="1153"/>
                      <a:pt x="681" y="1153"/>
                      <a:pt x="681" y="1153"/>
                    </a:cubicBezTo>
                    <a:cubicBezTo>
                      <a:pt x="677" y="1152"/>
                      <a:pt x="677" y="1152"/>
                      <a:pt x="677" y="1152"/>
                    </a:cubicBezTo>
                    <a:cubicBezTo>
                      <a:pt x="673" y="1151"/>
                      <a:pt x="673" y="1151"/>
                      <a:pt x="673" y="1151"/>
                    </a:cubicBezTo>
                    <a:cubicBezTo>
                      <a:pt x="671" y="1153"/>
                      <a:pt x="671" y="1153"/>
                      <a:pt x="671" y="1153"/>
                    </a:cubicBezTo>
                    <a:cubicBezTo>
                      <a:pt x="667" y="1153"/>
                      <a:pt x="667" y="1153"/>
                      <a:pt x="667" y="1153"/>
                    </a:cubicBezTo>
                    <a:cubicBezTo>
                      <a:pt x="667" y="1153"/>
                      <a:pt x="663" y="1152"/>
                      <a:pt x="660" y="1153"/>
                    </a:cubicBezTo>
                    <a:cubicBezTo>
                      <a:pt x="659" y="1153"/>
                      <a:pt x="656" y="1155"/>
                      <a:pt x="656" y="1155"/>
                    </a:cubicBezTo>
                    <a:cubicBezTo>
                      <a:pt x="655" y="1156"/>
                      <a:pt x="658" y="1159"/>
                      <a:pt x="656" y="1159"/>
                    </a:cubicBezTo>
                    <a:cubicBezTo>
                      <a:pt x="633" y="1156"/>
                      <a:pt x="604" y="1146"/>
                      <a:pt x="580" y="1140"/>
                    </a:cubicBezTo>
                    <a:cubicBezTo>
                      <a:pt x="580" y="1140"/>
                      <a:pt x="560" y="1135"/>
                      <a:pt x="557" y="1135"/>
                    </a:cubicBezTo>
                    <a:cubicBezTo>
                      <a:pt x="554" y="1135"/>
                      <a:pt x="547" y="1126"/>
                      <a:pt x="547" y="1124"/>
                    </a:cubicBezTo>
                    <a:cubicBezTo>
                      <a:pt x="547" y="1122"/>
                      <a:pt x="546" y="1114"/>
                      <a:pt x="550" y="1113"/>
                    </a:cubicBezTo>
                    <a:cubicBezTo>
                      <a:pt x="553" y="1111"/>
                      <a:pt x="553" y="1111"/>
                      <a:pt x="558" y="1106"/>
                    </a:cubicBezTo>
                    <a:cubicBezTo>
                      <a:pt x="563" y="1101"/>
                      <a:pt x="563" y="1096"/>
                      <a:pt x="563" y="1096"/>
                    </a:cubicBezTo>
                    <a:cubicBezTo>
                      <a:pt x="551" y="1089"/>
                      <a:pt x="551" y="1089"/>
                      <a:pt x="551" y="1089"/>
                    </a:cubicBezTo>
                    <a:cubicBezTo>
                      <a:pt x="551" y="1089"/>
                      <a:pt x="537" y="1097"/>
                      <a:pt x="535" y="1095"/>
                    </a:cubicBezTo>
                    <a:cubicBezTo>
                      <a:pt x="532" y="1093"/>
                      <a:pt x="519" y="1102"/>
                      <a:pt x="519" y="1102"/>
                    </a:cubicBezTo>
                    <a:cubicBezTo>
                      <a:pt x="506" y="1103"/>
                      <a:pt x="506" y="1103"/>
                      <a:pt x="506" y="1103"/>
                    </a:cubicBezTo>
                    <a:cubicBezTo>
                      <a:pt x="506" y="1101"/>
                      <a:pt x="506" y="1101"/>
                      <a:pt x="506" y="1101"/>
                    </a:cubicBezTo>
                    <a:cubicBezTo>
                      <a:pt x="506" y="1101"/>
                      <a:pt x="509" y="1093"/>
                      <a:pt x="512" y="1095"/>
                    </a:cubicBezTo>
                    <a:cubicBezTo>
                      <a:pt x="515" y="1085"/>
                      <a:pt x="515" y="1085"/>
                      <a:pt x="515" y="1085"/>
                    </a:cubicBezTo>
                    <a:cubicBezTo>
                      <a:pt x="514" y="1074"/>
                      <a:pt x="514" y="1074"/>
                      <a:pt x="514" y="1074"/>
                    </a:cubicBezTo>
                    <a:cubicBezTo>
                      <a:pt x="510" y="1059"/>
                      <a:pt x="510" y="1059"/>
                      <a:pt x="510" y="1059"/>
                    </a:cubicBezTo>
                    <a:cubicBezTo>
                      <a:pt x="526" y="1058"/>
                      <a:pt x="526" y="1058"/>
                      <a:pt x="526" y="1058"/>
                    </a:cubicBezTo>
                    <a:cubicBezTo>
                      <a:pt x="541" y="1050"/>
                      <a:pt x="541" y="1050"/>
                      <a:pt x="541" y="1050"/>
                    </a:cubicBezTo>
                    <a:cubicBezTo>
                      <a:pt x="536" y="1042"/>
                      <a:pt x="536" y="1042"/>
                      <a:pt x="536" y="1042"/>
                    </a:cubicBezTo>
                    <a:cubicBezTo>
                      <a:pt x="522" y="1046"/>
                      <a:pt x="522" y="1046"/>
                      <a:pt x="522" y="1046"/>
                    </a:cubicBezTo>
                    <a:cubicBezTo>
                      <a:pt x="510" y="1044"/>
                      <a:pt x="510" y="1044"/>
                      <a:pt x="510" y="1044"/>
                    </a:cubicBezTo>
                    <a:cubicBezTo>
                      <a:pt x="492" y="1059"/>
                      <a:pt x="492" y="1059"/>
                      <a:pt x="492" y="1059"/>
                    </a:cubicBezTo>
                    <a:cubicBezTo>
                      <a:pt x="473" y="1059"/>
                      <a:pt x="473" y="1059"/>
                      <a:pt x="473" y="1059"/>
                    </a:cubicBezTo>
                    <a:cubicBezTo>
                      <a:pt x="467" y="1058"/>
                      <a:pt x="467" y="1058"/>
                      <a:pt x="467" y="1058"/>
                    </a:cubicBezTo>
                    <a:cubicBezTo>
                      <a:pt x="467" y="1056"/>
                      <a:pt x="468" y="1055"/>
                      <a:pt x="468" y="1055"/>
                    </a:cubicBezTo>
                    <a:cubicBezTo>
                      <a:pt x="470" y="1054"/>
                      <a:pt x="482" y="1050"/>
                      <a:pt x="482" y="1050"/>
                    </a:cubicBezTo>
                    <a:cubicBezTo>
                      <a:pt x="490" y="1045"/>
                      <a:pt x="490" y="1045"/>
                      <a:pt x="490" y="1045"/>
                    </a:cubicBezTo>
                    <a:cubicBezTo>
                      <a:pt x="490" y="1045"/>
                      <a:pt x="494" y="1039"/>
                      <a:pt x="496" y="1039"/>
                    </a:cubicBezTo>
                    <a:cubicBezTo>
                      <a:pt x="498" y="1038"/>
                      <a:pt x="499" y="1035"/>
                      <a:pt x="501" y="1032"/>
                    </a:cubicBezTo>
                    <a:cubicBezTo>
                      <a:pt x="503" y="1028"/>
                      <a:pt x="505" y="1026"/>
                      <a:pt x="505" y="1026"/>
                    </a:cubicBezTo>
                    <a:cubicBezTo>
                      <a:pt x="505" y="1026"/>
                      <a:pt x="514" y="1024"/>
                      <a:pt x="514" y="1022"/>
                    </a:cubicBezTo>
                    <a:cubicBezTo>
                      <a:pt x="513" y="1021"/>
                      <a:pt x="510" y="1018"/>
                      <a:pt x="515" y="1018"/>
                    </a:cubicBezTo>
                    <a:cubicBezTo>
                      <a:pt x="519" y="1017"/>
                      <a:pt x="519" y="1018"/>
                      <a:pt x="521" y="1017"/>
                    </a:cubicBezTo>
                    <a:cubicBezTo>
                      <a:pt x="523" y="1015"/>
                      <a:pt x="523" y="1014"/>
                      <a:pt x="524" y="1012"/>
                    </a:cubicBezTo>
                    <a:cubicBezTo>
                      <a:pt x="524" y="1011"/>
                      <a:pt x="526" y="1008"/>
                      <a:pt x="525" y="1006"/>
                    </a:cubicBezTo>
                    <a:cubicBezTo>
                      <a:pt x="525" y="1005"/>
                      <a:pt x="521" y="999"/>
                      <a:pt x="520" y="997"/>
                    </a:cubicBezTo>
                    <a:cubicBezTo>
                      <a:pt x="520" y="995"/>
                      <a:pt x="521" y="990"/>
                      <a:pt x="521" y="990"/>
                    </a:cubicBezTo>
                    <a:cubicBezTo>
                      <a:pt x="521" y="990"/>
                      <a:pt x="523" y="989"/>
                      <a:pt x="525" y="988"/>
                    </a:cubicBezTo>
                    <a:cubicBezTo>
                      <a:pt x="527" y="986"/>
                      <a:pt x="530" y="981"/>
                      <a:pt x="530" y="981"/>
                    </a:cubicBezTo>
                    <a:cubicBezTo>
                      <a:pt x="531" y="977"/>
                      <a:pt x="531" y="977"/>
                      <a:pt x="531" y="977"/>
                    </a:cubicBezTo>
                    <a:cubicBezTo>
                      <a:pt x="531" y="977"/>
                      <a:pt x="534" y="975"/>
                      <a:pt x="535" y="974"/>
                    </a:cubicBezTo>
                    <a:cubicBezTo>
                      <a:pt x="537" y="974"/>
                      <a:pt x="549" y="969"/>
                      <a:pt x="550" y="969"/>
                    </a:cubicBezTo>
                    <a:cubicBezTo>
                      <a:pt x="551" y="969"/>
                      <a:pt x="559" y="969"/>
                      <a:pt x="557" y="966"/>
                    </a:cubicBezTo>
                    <a:cubicBezTo>
                      <a:pt x="554" y="962"/>
                      <a:pt x="553" y="960"/>
                      <a:pt x="553" y="958"/>
                    </a:cubicBezTo>
                    <a:cubicBezTo>
                      <a:pt x="552" y="956"/>
                      <a:pt x="552" y="950"/>
                      <a:pt x="552" y="949"/>
                    </a:cubicBezTo>
                    <a:cubicBezTo>
                      <a:pt x="553" y="948"/>
                      <a:pt x="560" y="947"/>
                      <a:pt x="552" y="946"/>
                    </a:cubicBezTo>
                    <a:cubicBezTo>
                      <a:pt x="545" y="945"/>
                      <a:pt x="551" y="942"/>
                      <a:pt x="549" y="941"/>
                    </a:cubicBezTo>
                    <a:cubicBezTo>
                      <a:pt x="546" y="939"/>
                      <a:pt x="542" y="936"/>
                      <a:pt x="542" y="936"/>
                    </a:cubicBezTo>
                    <a:cubicBezTo>
                      <a:pt x="539" y="936"/>
                      <a:pt x="539" y="936"/>
                      <a:pt x="539" y="936"/>
                    </a:cubicBezTo>
                    <a:cubicBezTo>
                      <a:pt x="540" y="928"/>
                      <a:pt x="540" y="928"/>
                      <a:pt x="540" y="928"/>
                    </a:cubicBezTo>
                    <a:cubicBezTo>
                      <a:pt x="540" y="928"/>
                      <a:pt x="542" y="925"/>
                      <a:pt x="543" y="924"/>
                    </a:cubicBezTo>
                    <a:cubicBezTo>
                      <a:pt x="544" y="924"/>
                      <a:pt x="545" y="921"/>
                      <a:pt x="543" y="921"/>
                    </a:cubicBezTo>
                    <a:cubicBezTo>
                      <a:pt x="542" y="921"/>
                      <a:pt x="537" y="923"/>
                      <a:pt x="537" y="923"/>
                    </a:cubicBezTo>
                    <a:cubicBezTo>
                      <a:pt x="537" y="923"/>
                      <a:pt x="533" y="922"/>
                      <a:pt x="533" y="920"/>
                    </a:cubicBezTo>
                    <a:cubicBezTo>
                      <a:pt x="534" y="918"/>
                      <a:pt x="535" y="918"/>
                      <a:pt x="538" y="916"/>
                    </a:cubicBezTo>
                    <a:cubicBezTo>
                      <a:pt x="540" y="913"/>
                      <a:pt x="541" y="912"/>
                      <a:pt x="541" y="912"/>
                    </a:cubicBezTo>
                    <a:cubicBezTo>
                      <a:pt x="540" y="907"/>
                      <a:pt x="540" y="907"/>
                      <a:pt x="540" y="907"/>
                    </a:cubicBezTo>
                    <a:cubicBezTo>
                      <a:pt x="540" y="907"/>
                      <a:pt x="540" y="904"/>
                      <a:pt x="539" y="903"/>
                    </a:cubicBezTo>
                    <a:cubicBezTo>
                      <a:pt x="539" y="903"/>
                      <a:pt x="535" y="894"/>
                      <a:pt x="535" y="894"/>
                    </a:cubicBezTo>
                    <a:cubicBezTo>
                      <a:pt x="535" y="894"/>
                      <a:pt x="529" y="892"/>
                      <a:pt x="529" y="893"/>
                    </a:cubicBezTo>
                    <a:cubicBezTo>
                      <a:pt x="529" y="895"/>
                      <a:pt x="527" y="898"/>
                      <a:pt x="527" y="898"/>
                    </a:cubicBezTo>
                    <a:cubicBezTo>
                      <a:pt x="522" y="898"/>
                      <a:pt x="522" y="898"/>
                      <a:pt x="522" y="898"/>
                    </a:cubicBezTo>
                    <a:cubicBezTo>
                      <a:pt x="519" y="895"/>
                      <a:pt x="519" y="895"/>
                      <a:pt x="519" y="895"/>
                    </a:cubicBezTo>
                    <a:cubicBezTo>
                      <a:pt x="511" y="894"/>
                      <a:pt x="511" y="894"/>
                      <a:pt x="511" y="894"/>
                    </a:cubicBezTo>
                    <a:cubicBezTo>
                      <a:pt x="511" y="894"/>
                      <a:pt x="511" y="895"/>
                      <a:pt x="510" y="896"/>
                    </a:cubicBezTo>
                    <a:cubicBezTo>
                      <a:pt x="510" y="896"/>
                      <a:pt x="504" y="892"/>
                      <a:pt x="504" y="892"/>
                    </a:cubicBezTo>
                    <a:cubicBezTo>
                      <a:pt x="504" y="892"/>
                      <a:pt x="502" y="896"/>
                      <a:pt x="501" y="896"/>
                    </a:cubicBezTo>
                    <a:cubicBezTo>
                      <a:pt x="500" y="896"/>
                      <a:pt x="495" y="895"/>
                      <a:pt x="495" y="895"/>
                    </a:cubicBezTo>
                    <a:cubicBezTo>
                      <a:pt x="488" y="895"/>
                      <a:pt x="488" y="895"/>
                      <a:pt x="488" y="895"/>
                    </a:cubicBezTo>
                    <a:cubicBezTo>
                      <a:pt x="482" y="896"/>
                      <a:pt x="482" y="896"/>
                      <a:pt x="482" y="896"/>
                    </a:cubicBezTo>
                    <a:cubicBezTo>
                      <a:pt x="477" y="894"/>
                      <a:pt x="477" y="894"/>
                      <a:pt x="477" y="894"/>
                    </a:cubicBezTo>
                    <a:cubicBezTo>
                      <a:pt x="476" y="896"/>
                      <a:pt x="476" y="896"/>
                      <a:pt x="476" y="896"/>
                    </a:cubicBezTo>
                    <a:cubicBezTo>
                      <a:pt x="477" y="900"/>
                      <a:pt x="477" y="900"/>
                      <a:pt x="477" y="900"/>
                    </a:cubicBezTo>
                    <a:cubicBezTo>
                      <a:pt x="473" y="903"/>
                      <a:pt x="473" y="903"/>
                      <a:pt x="473" y="903"/>
                    </a:cubicBezTo>
                    <a:cubicBezTo>
                      <a:pt x="467" y="900"/>
                      <a:pt x="467" y="900"/>
                      <a:pt x="467" y="900"/>
                    </a:cubicBezTo>
                    <a:cubicBezTo>
                      <a:pt x="464" y="899"/>
                      <a:pt x="464" y="899"/>
                      <a:pt x="464" y="899"/>
                    </a:cubicBezTo>
                    <a:cubicBezTo>
                      <a:pt x="458" y="894"/>
                      <a:pt x="458" y="894"/>
                      <a:pt x="458" y="894"/>
                    </a:cubicBezTo>
                    <a:cubicBezTo>
                      <a:pt x="453" y="892"/>
                      <a:pt x="453" y="892"/>
                      <a:pt x="453" y="892"/>
                    </a:cubicBezTo>
                    <a:cubicBezTo>
                      <a:pt x="448" y="890"/>
                      <a:pt x="448" y="890"/>
                      <a:pt x="448" y="890"/>
                    </a:cubicBezTo>
                    <a:cubicBezTo>
                      <a:pt x="448" y="890"/>
                      <a:pt x="446" y="896"/>
                      <a:pt x="445" y="896"/>
                    </a:cubicBezTo>
                    <a:cubicBezTo>
                      <a:pt x="444" y="896"/>
                      <a:pt x="441" y="898"/>
                      <a:pt x="439" y="898"/>
                    </a:cubicBezTo>
                    <a:cubicBezTo>
                      <a:pt x="438" y="899"/>
                      <a:pt x="437" y="903"/>
                      <a:pt x="437" y="903"/>
                    </a:cubicBezTo>
                    <a:cubicBezTo>
                      <a:pt x="433" y="905"/>
                      <a:pt x="433" y="905"/>
                      <a:pt x="433" y="905"/>
                    </a:cubicBezTo>
                    <a:cubicBezTo>
                      <a:pt x="433" y="905"/>
                      <a:pt x="431" y="903"/>
                      <a:pt x="429" y="904"/>
                    </a:cubicBezTo>
                    <a:cubicBezTo>
                      <a:pt x="428" y="904"/>
                      <a:pt x="428" y="904"/>
                      <a:pt x="428" y="904"/>
                    </a:cubicBezTo>
                    <a:cubicBezTo>
                      <a:pt x="426" y="907"/>
                      <a:pt x="426" y="907"/>
                      <a:pt x="426" y="907"/>
                    </a:cubicBezTo>
                    <a:cubicBezTo>
                      <a:pt x="426" y="907"/>
                      <a:pt x="425" y="907"/>
                      <a:pt x="423" y="906"/>
                    </a:cubicBezTo>
                    <a:cubicBezTo>
                      <a:pt x="421" y="904"/>
                      <a:pt x="418" y="903"/>
                      <a:pt x="418" y="903"/>
                    </a:cubicBezTo>
                    <a:cubicBezTo>
                      <a:pt x="416" y="902"/>
                      <a:pt x="416" y="902"/>
                      <a:pt x="416" y="902"/>
                    </a:cubicBezTo>
                    <a:cubicBezTo>
                      <a:pt x="416" y="902"/>
                      <a:pt x="409" y="905"/>
                      <a:pt x="408" y="906"/>
                    </a:cubicBezTo>
                    <a:cubicBezTo>
                      <a:pt x="408" y="907"/>
                      <a:pt x="407" y="909"/>
                      <a:pt x="407" y="909"/>
                    </a:cubicBezTo>
                    <a:cubicBezTo>
                      <a:pt x="402" y="906"/>
                      <a:pt x="402" y="906"/>
                      <a:pt x="402" y="906"/>
                    </a:cubicBezTo>
                    <a:cubicBezTo>
                      <a:pt x="397" y="903"/>
                      <a:pt x="397" y="903"/>
                      <a:pt x="397" y="903"/>
                    </a:cubicBezTo>
                    <a:cubicBezTo>
                      <a:pt x="397" y="897"/>
                      <a:pt x="397" y="897"/>
                      <a:pt x="397" y="897"/>
                    </a:cubicBezTo>
                    <a:cubicBezTo>
                      <a:pt x="388" y="890"/>
                      <a:pt x="388" y="890"/>
                      <a:pt x="388" y="890"/>
                    </a:cubicBezTo>
                    <a:cubicBezTo>
                      <a:pt x="386" y="881"/>
                      <a:pt x="386" y="881"/>
                      <a:pt x="386" y="881"/>
                    </a:cubicBezTo>
                    <a:cubicBezTo>
                      <a:pt x="380" y="877"/>
                      <a:pt x="380" y="877"/>
                      <a:pt x="380" y="877"/>
                    </a:cubicBezTo>
                    <a:cubicBezTo>
                      <a:pt x="376" y="881"/>
                      <a:pt x="376" y="881"/>
                      <a:pt x="376" y="881"/>
                    </a:cubicBezTo>
                    <a:cubicBezTo>
                      <a:pt x="369" y="880"/>
                      <a:pt x="369" y="880"/>
                      <a:pt x="369" y="880"/>
                    </a:cubicBezTo>
                    <a:close/>
                    <a:moveTo>
                      <a:pt x="287" y="58"/>
                    </a:moveTo>
                    <a:cubicBezTo>
                      <a:pt x="287" y="58"/>
                      <a:pt x="287" y="58"/>
                      <a:pt x="287" y="58"/>
                    </a:cubicBezTo>
                    <a:cubicBezTo>
                      <a:pt x="288" y="59"/>
                      <a:pt x="288" y="59"/>
                      <a:pt x="288" y="59"/>
                    </a:cubicBezTo>
                    <a:cubicBezTo>
                      <a:pt x="288" y="59"/>
                      <a:pt x="293" y="64"/>
                      <a:pt x="297" y="64"/>
                    </a:cubicBezTo>
                    <a:cubicBezTo>
                      <a:pt x="300" y="64"/>
                      <a:pt x="297" y="64"/>
                      <a:pt x="301" y="63"/>
                    </a:cubicBezTo>
                    <a:cubicBezTo>
                      <a:pt x="305" y="62"/>
                      <a:pt x="305" y="59"/>
                      <a:pt x="307" y="57"/>
                    </a:cubicBezTo>
                    <a:cubicBezTo>
                      <a:pt x="309" y="54"/>
                      <a:pt x="309" y="54"/>
                      <a:pt x="309" y="52"/>
                    </a:cubicBezTo>
                    <a:cubicBezTo>
                      <a:pt x="309" y="50"/>
                      <a:pt x="308" y="46"/>
                      <a:pt x="308" y="43"/>
                    </a:cubicBezTo>
                    <a:cubicBezTo>
                      <a:pt x="308" y="40"/>
                      <a:pt x="311" y="41"/>
                      <a:pt x="313" y="41"/>
                    </a:cubicBezTo>
                    <a:cubicBezTo>
                      <a:pt x="315" y="41"/>
                      <a:pt x="312" y="35"/>
                      <a:pt x="312" y="35"/>
                    </a:cubicBezTo>
                    <a:cubicBezTo>
                      <a:pt x="312" y="35"/>
                      <a:pt x="305" y="32"/>
                      <a:pt x="301" y="32"/>
                    </a:cubicBezTo>
                    <a:cubicBezTo>
                      <a:pt x="298" y="32"/>
                      <a:pt x="291" y="31"/>
                      <a:pt x="291" y="31"/>
                    </a:cubicBezTo>
                    <a:cubicBezTo>
                      <a:pt x="282" y="42"/>
                      <a:pt x="282" y="42"/>
                      <a:pt x="282" y="42"/>
                    </a:cubicBezTo>
                    <a:cubicBezTo>
                      <a:pt x="282" y="42"/>
                      <a:pt x="286" y="58"/>
                      <a:pt x="287" y="58"/>
                    </a:cubicBezTo>
                    <a:close/>
                  </a:path>
                </a:pathLst>
              </a:custGeom>
              <a:solidFill>
                <a:srgbClr val="00B0F0"/>
              </a:solid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1" name="Freeform 75"/>
              <p:cNvSpPr>
                <a:spLocks noEditPoints="1"/>
              </p:cNvSpPr>
              <p:nvPr/>
            </p:nvSpPr>
            <p:spPr bwMode="auto">
              <a:xfrm>
                <a:off x="1783" y="1277"/>
                <a:ext cx="470" cy="889"/>
              </a:xfrm>
              <a:custGeom>
                <a:avLst/>
                <a:gdLst>
                  <a:gd name="T0" fmla="*/ 24 w 234"/>
                  <a:gd name="T1" fmla="*/ 434 h 443"/>
                  <a:gd name="T2" fmla="*/ 78 w 234"/>
                  <a:gd name="T3" fmla="*/ 436 h 443"/>
                  <a:gd name="T4" fmla="*/ 140 w 234"/>
                  <a:gd name="T5" fmla="*/ 427 h 443"/>
                  <a:gd name="T6" fmla="*/ 171 w 234"/>
                  <a:gd name="T7" fmla="*/ 429 h 443"/>
                  <a:gd name="T8" fmla="*/ 205 w 234"/>
                  <a:gd name="T9" fmla="*/ 408 h 443"/>
                  <a:gd name="T10" fmla="*/ 229 w 234"/>
                  <a:gd name="T11" fmla="*/ 377 h 443"/>
                  <a:gd name="T12" fmla="*/ 202 w 234"/>
                  <a:gd name="T13" fmla="*/ 328 h 443"/>
                  <a:gd name="T14" fmla="*/ 192 w 234"/>
                  <a:gd name="T15" fmla="*/ 297 h 443"/>
                  <a:gd name="T16" fmla="*/ 167 w 234"/>
                  <a:gd name="T17" fmla="*/ 227 h 443"/>
                  <a:gd name="T18" fmla="*/ 127 w 234"/>
                  <a:gd name="T19" fmla="*/ 196 h 443"/>
                  <a:gd name="T20" fmla="*/ 133 w 234"/>
                  <a:gd name="T21" fmla="*/ 183 h 443"/>
                  <a:gd name="T22" fmla="*/ 178 w 234"/>
                  <a:gd name="T23" fmla="*/ 139 h 443"/>
                  <a:gd name="T24" fmla="*/ 134 w 234"/>
                  <a:gd name="T25" fmla="*/ 127 h 443"/>
                  <a:gd name="T26" fmla="*/ 116 w 234"/>
                  <a:gd name="T27" fmla="*/ 126 h 443"/>
                  <a:gd name="T28" fmla="*/ 134 w 234"/>
                  <a:gd name="T29" fmla="*/ 110 h 443"/>
                  <a:gd name="T30" fmla="*/ 126 w 234"/>
                  <a:gd name="T31" fmla="*/ 87 h 443"/>
                  <a:gd name="T32" fmla="*/ 110 w 234"/>
                  <a:gd name="T33" fmla="*/ 86 h 443"/>
                  <a:gd name="T34" fmla="*/ 103 w 234"/>
                  <a:gd name="T35" fmla="*/ 111 h 443"/>
                  <a:gd name="T36" fmla="*/ 90 w 234"/>
                  <a:gd name="T37" fmla="*/ 115 h 443"/>
                  <a:gd name="T38" fmla="*/ 87 w 234"/>
                  <a:gd name="T39" fmla="*/ 133 h 443"/>
                  <a:gd name="T40" fmla="*/ 73 w 234"/>
                  <a:gd name="T41" fmla="*/ 116 h 443"/>
                  <a:gd name="T42" fmla="*/ 68 w 234"/>
                  <a:gd name="T43" fmla="*/ 128 h 443"/>
                  <a:gd name="T44" fmla="*/ 84 w 234"/>
                  <a:gd name="T45" fmla="*/ 139 h 443"/>
                  <a:gd name="T46" fmla="*/ 68 w 234"/>
                  <a:gd name="T47" fmla="*/ 154 h 443"/>
                  <a:gd name="T48" fmla="*/ 77 w 234"/>
                  <a:gd name="T49" fmla="*/ 169 h 443"/>
                  <a:gd name="T50" fmla="*/ 53 w 234"/>
                  <a:gd name="T51" fmla="*/ 195 h 443"/>
                  <a:gd name="T52" fmla="*/ 71 w 234"/>
                  <a:gd name="T53" fmla="*/ 187 h 443"/>
                  <a:gd name="T54" fmla="*/ 68 w 234"/>
                  <a:gd name="T55" fmla="*/ 206 h 443"/>
                  <a:gd name="T56" fmla="*/ 81 w 234"/>
                  <a:gd name="T57" fmla="*/ 191 h 443"/>
                  <a:gd name="T58" fmla="*/ 79 w 234"/>
                  <a:gd name="T59" fmla="*/ 247 h 443"/>
                  <a:gd name="T60" fmla="*/ 107 w 234"/>
                  <a:gd name="T61" fmla="*/ 247 h 443"/>
                  <a:gd name="T62" fmla="*/ 115 w 234"/>
                  <a:gd name="T63" fmla="*/ 271 h 443"/>
                  <a:gd name="T64" fmla="*/ 116 w 234"/>
                  <a:gd name="T65" fmla="*/ 308 h 443"/>
                  <a:gd name="T66" fmla="*/ 78 w 234"/>
                  <a:gd name="T67" fmla="*/ 303 h 443"/>
                  <a:gd name="T68" fmla="*/ 84 w 234"/>
                  <a:gd name="T69" fmla="*/ 340 h 443"/>
                  <a:gd name="T70" fmla="*/ 50 w 234"/>
                  <a:gd name="T71" fmla="*/ 371 h 443"/>
                  <a:gd name="T72" fmla="*/ 82 w 234"/>
                  <a:gd name="T73" fmla="*/ 380 h 443"/>
                  <a:gd name="T74" fmla="*/ 112 w 234"/>
                  <a:gd name="T75" fmla="*/ 388 h 443"/>
                  <a:gd name="T76" fmla="*/ 40 w 234"/>
                  <a:gd name="T77" fmla="*/ 214 h 443"/>
                  <a:gd name="T78" fmla="*/ 65 w 234"/>
                  <a:gd name="T79" fmla="*/ 253 h 443"/>
                  <a:gd name="T80" fmla="*/ 34 w 234"/>
                  <a:gd name="T81" fmla="*/ 261 h 443"/>
                  <a:gd name="T82" fmla="*/ 11 w 234"/>
                  <a:gd name="T83" fmla="*/ 232 h 443"/>
                  <a:gd name="T84" fmla="*/ 61 w 234"/>
                  <a:gd name="T85" fmla="*/ 183 h 443"/>
                  <a:gd name="T86" fmla="*/ 83 w 234"/>
                  <a:gd name="T87" fmla="*/ 212 h 443"/>
                  <a:gd name="T88" fmla="*/ 53 w 234"/>
                  <a:gd name="T89" fmla="*/ 160 h 443"/>
                  <a:gd name="T90" fmla="*/ 63 w 234"/>
                  <a:gd name="T91" fmla="*/ 138 h 443"/>
                  <a:gd name="T92" fmla="*/ 37 w 234"/>
                  <a:gd name="T93" fmla="*/ 143 h 443"/>
                  <a:gd name="T94" fmla="*/ 48 w 234"/>
                  <a:gd name="T95" fmla="*/ 128 h 443"/>
                  <a:gd name="T96" fmla="*/ 56 w 234"/>
                  <a:gd name="T97" fmla="*/ 107 h 443"/>
                  <a:gd name="T98" fmla="*/ 65 w 234"/>
                  <a:gd name="T99" fmla="*/ 86 h 443"/>
                  <a:gd name="T100" fmla="*/ 76 w 234"/>
                  <a:gd name="T101" fmla="*/ 94 h 443"/>
                  <a:gd name="T102" fmla="*/ 215 w 234"/>
                  <a:gd name="T103" fmla="*/ 12 h 443"/>
                  <a:gd name="T104" fmla="*/ 198 w 234"/>
                  <a:gd name="T105" fmla="*/ 22 h 443"/>
                  <a:gd name="T106" fmla="*/ 217 w 234"/>
                  <a:gd name="T107" fmla="*/ 2 h 443"/>
                  <a:gd name="T108" fmla="*/ 209 w 234"/>
                  <a:gd name="T109" fmla="*/ 24 h 443"/>
                  <a:gd name="T110" fmla="*/ 195 w 234"/>
                  <a:gd name="T111" fmla="*/ 52 h 443"/>
                  <a:gd name="T112" fmla="*/ 178 w 234"/>
                  <a:gd name="T113" fmla="*/ 58 h 443"/>
                  <a:gd name="T114" fmla="*/ 166 w 234"/>
                  <a:gd name="T115" fmla="*/ 65 h 443"/>
                  <a:gd name="T116" fmla="*/ 165 w 234"/>
                  <a:gd name="T117" fmla="*/ 61 h 443"/>
                  <a:gd name="T118" fmla="*/ 154 w 234"/>
                  <a:gd name="T119" fmla="*/ 74 h 443"/>
                  <a:gd name="T120" fmla="*/ 151 w 234"/>
                  <a:gd name="T121" fmla="*/ 75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4" h="443">
                    <a:moveTo>
                      <a:pt x="59" y="403"/>
                    </a:moveTo>
                    <a:cubicBezTo>
                      <a:pt x="56" y="406"/>
                      <a:pt x="56" y="406"/>
                      <a:pt x="56" y="406"/>
                    </a:cubicBezTo>
                    <a:cubicBezTo>
                      <a:pt x="56" y="409"/>
                      <a:pt x="56" y="409"/>
                      <a:pt x="56" y="409"/>
                    </a:cubicBezTo>
                    <a:cubicBezTo>
                      <a:pt x="54" y="412"/>
                      <a:pt x="54" y="412"/>
                      <a:pt x="54" y="412"/>
                    </a:cubicBezTo>
                    <a:cubicBezTo>
                      <a:pt x="54" y="412"/>
                      <a:pt x="53" y="413"/>
                      <a:pt x="52" y="413"/>
                    </a:cubicBezTo>
                    <a:cubicBezTo>
                      <a:pt x="52" y="414"/>
                      <a:pt x="49" y="417"/>
                      <a:pt x="49" y="417"/>
                    </a:cubicBezTo>
                    <a:cubicBezTo>
                      <a:pt x="49" y="417"/>
                      <a:pt x="48" y="417"/>
                      <a:pt x="48" y="418"/>
                    </a:cubicBezTo>
                    <a:cubicBezTo>
                      <a:pt x="47" y="418"/>
                      <a:pt x="42" y="420"/>
                      <a:pt x="42" y="420"/>
                    </a:cubicBezTo>
                    <a:cubicBezTo>
                      <a:pt x="40" y="423"/>
                      <a:pt x="40" y="423"/>
                      <a:pt x="40" y="423"/>
                    </a:cubicBezTo>
                    <a:cubicBezTo>
                      <a:pt x="36" y="424"/>
                      <a:pt x="36" y="424"/>
                      <a:pt x="36" y="424"/>
                    </a:cubicBezTo>
                    <a:cubicBezTo>
                      <a:pt x="34" y="428"/>
                      <a:pt x="34" y="428"/>
                      <a:pt x="34" y="428"/>
                    </a:cubicBezTo>
                    <a:cubicBezTo>
                      <a:pt x="30" y="430"/>
                      <a:pt x="30" y="430"/>
                      <a:pt x="30" y="430"/>
                    </a:cubicBezTo>
                    <a:cubicBezTo>
                      <a:pt x="27" y="430"/>
                      <a:pt x="27" y="430"/>
                      <a:pt x="27" y="430"/>
                    </a:cubicBezTo>
                    <a:cubicBezTo>
                      <a:pt x="24" y="429"/>
                      <a:pt x="24" y="429"/>
                      <a:pt x="24" y="429"/>
                    </a:cubicBezTo>
                    <a:cubicBezTo>
                      <a:pt x="21" y="430"/>
                      <a:pt x="21" y="430"/>
                      <a:pt x="21" y="430"/>
                    </a:cubicBezTo>
                    <a:cubicBezTo>
                      <a:pt x="19" y="432"/>
                      <a:pt x="19" y="432"/>
                      <a:pt x="19" y="432"/>
                    </a:cubicBezTo>
                    <a:cubicBezTo>
                      <a:pt x="20" y="435"/>
                      <a:pt x="20" y="435"/>
                      <a:pt x="20" y="435"/>
                    </a:cubicBezTo>
                    <a:cubicBezTo>
                      <a:pt x="23" y="437"/>
                      <a:pt x="23" y="437"/>
                      <a:pt x="23" y="437"/>
                    </a:cubicBezTo>
                    <a:cubicBezTo>
                      <a:pt x="24" y="434"/>
                      <a:pt x="24" y="434"/>
                      <a:pt x="24" y="434"/>
                    </a:cubicBezTo>
                    <a:cubicBezTo>
                      <a:pt x="29" y="437"/>
                      <a:pt x="29" y="437"/>
                      <a:pt x="29" y="437"/>
                    </a:cubicBezTo>
                    <a:cubicBezTo>
                      <a:pt x="29" y="437"/>
                      <a:pt x="31" y="439"/>
                      <a:pt x="31" y="440"/>
                    </a:cubicBezTo>
                    <a:cubicBezTo>
                      <a:pt x="31" y="440"/>
                      <a:pt x="31" y="443"/>
                      <a:pt x="32" y="442"/>
                    </a:cubicBezTo>
                    <a:cubicBezTo>
                      <a:pt x="33" y="442"/>
                      <a:pt x="36" y="439"/>
                      <a:pt x="36" y="439"/>
                    </a:cubicBezTo>
                    <a:cubicBezTo>
                      <a:pt x="35" y="436"/>
                      <a:pt x="35" y="436"/>
                      <a:pt x="35" y="436"/>
                    </a:cubicBezTo>
                    <a:cubicBezTo>
                      <a:pt x="35" y="436"/>
                      <a:pt x="38" y="435"/>
                      <a:pt x="39" y="435"/>
                    </a:cubicBezTo>
                    <a:cubicBezTo>
                      <a:pt x="41" y="436"/>
                      <a:pt x="42" y="436"/>
                      <a:pt x="43" y="435"/>
                    </a:cubicBezTo>
                    <a:cubicBezTo>
                      <a:pt x="43" y="434"/>
                      <a:pt x="45" y="433"/>
                      <a:pt x="45" y="433"/>
                    </a:cubicBezTo>
                    <a:cubicBezTo>
                      <a:pt x="45" y="433"/>
                      <a:pt x="47" y="432"/>
                      <a:pt x="47" y="431"/>
                    </a:cubicBezTo>
                    <a:cubicBezTo>
                      <a:pt x="47" y="430"/>
                      <a:pt x="50" y="429"/>
                      <a:pt x="50" y="429"/>
                    </a:cubicBezTo>
                    <a:cubicBezTo>
                      <a:pt x="50" y="429"/>
                      <a:pt x="55" y="431"/>
                      <a:pt x="56" y="431"/>
                    </a:cubicBezTo>
                    <a:cubicBezTo>
                      <a:pt x="57" y="431"/>
                      <a:pt x="62" y="430"/>
                      <a:pt x="62" y="430"/>
                    </a:cubicBezTo>
                    <a:cubicBezTo>
                      <a:pt x="65" y="432"/>
                      <a:pt x="65" y="432"/>
                      <a:pt x="65" y="432"/>
                    </a:cubicBezTo>
                    <a:cubicBezTo>
                      <a:pt x="65" y="432"/>
                      <a:pt x="65" y="434"/>
                      <a:pt x="66" y="434"/>
                    </a:cubicBezTo>
                    <a:cubicBezTo>
                      <a:pt x="68" y="435"/>
                      <a:pt x="69" y="434"/>
                      <a:pt x="69" y="434"/>
                    </a:cubicBezTo>
                    <a:cubicBezTo>
                      <a:pt x="71" y="437"/>
                      <a:pt x="71" y="437"/>
                      <a:pt x="71" y="437"/>
                    </a:cubicBezTo>
                    <a:cubicBezTo>
                      <a:pt x="74" y="440"/>
                      <a:pt x="74" y="440"/>
                      <a:pt x="74" y="440"/>
                    </a:cubicBezTo>
                    <a:cubicBezTo>
                      <a:pt x="74" y="440"/>
                      <a:pt x="76" y="439"/>
                      <a:pt x="76" y="439"/>
                    </a:cubicBezTo>
                    <a:cubicBezTo>
                      <a:pt x="76" y="438"/>
                      <a:pt x="77" y="436"/>
                      <a:pt x="78" y="436"/>
                    </a:cubicBezTo>
                    <a:cubicBezTo>
                      <a:pt x="78" y="435"/>
                      <a:pt x="81" y="435"/>
                      <a:pt x="81" y="435"/>
                    </a:cubicBezTo>
                    <a:cubicBezTo>
                      <a:pt x="81" y="435"/>
                      <a:pt x="81" y="433"/>
                      <a:pt x="81" y="432"/>
                    </a:cubicBezTo>
                    <a:cubicBezTo>
                      <a:pt x="81" y="431"/>
                      <a:pt x="81" y="428"/>
                      <a:pt x="81" y="428"/>
                    </a:cubicBezTo>
                    <a:cubicBezTo>
                      <a:pt x="82" y="427"/>
                      <a:pt x="84" y="424"/>
                      <a:pt x="84" y="424"/>
                    </a:cubicBezTo>
                    <a:cubicBezTo>
                      <a:pt x="88" y="423"/>
                      <a:pt x="88" y="423"/>
                      <a:pt x="88" y="423"/>
                    </a:cubicBezTo>
                    <a:cubicBezTo>
                      <a:pt x="98" y="422"/>
                      <a:pt x="98" y="422"/>
                      <a:pt x="98" y="422"/>
                    </a:cubicBezTo>
                    <a:cubicBezTo>
                      <a:pt x="101" y="422"/>
                      <a:pt x="101" y="422"/>
                      <a:pt x="101" y="422"/>
                    </a:cubicBezTo>
                    <a:cubicBezTo>
                      <a:pt x="105" y="426"/>
                      <a:pt x="105" y="426"/>
                      <a:pt x="105" y="426"/>
                    </a:cubicBezTo>
                    <a:cubicBezTo>
                      <a:pt x="109" y="430"/>
                      <a:pt x="109" y="430"/>
                      <a:pt x="109" y="430"/>
                    </a:cubicBezTo>
                    <a:cubicBezTo>
                      <a:pt x="109" y="430"/>
                      <a:pt x="112" y="433"/>
                      <a:pt x="112" y="432"/>
                    </a:cubicBezTo>
                    <a:cubicBezTo>
                      <a:pt x="112" y="431"/>
                      <a:pt x="113" y="427"/>
                      <a:pt x="114" y="427"/>
                    </a:cubicBezTo>
                    <a:cubicBezTo>
                      <a:pt x="114" y="427"/>
                      <a:pt x="117" y="431"/>
                      <a:pt x="117" y="431"/>
                    </a:cubicBezTo>
                    <a:cubicBezTo>
                      <a:pt x="120" y="431"/>
                      <a:pt x="120" y="431"/>
                      <a:pt x="120" y="431"/>
                    </a:cubicBezTo>
                    <a:cubicBezTo>
                      <a:pt x="123" y="431"/>
                      <a:pt x="123" y="431"/>
                      <a:pt x="123" y="431"/>
                    </a:cubicBezTo>
                    <a:cubicBezTo>
                      <a:pt x="125" y="429"/>
                      <a:pt x="125" y="429"/>
                      <a:pt x="125" y="429"/>
                    </a:cubicBezTo>
                    <a:cubicBezTo>
                      <a:pt x="123" y="427"/>
                      <a:pt x="123" y="427"/>
                      <a:pt x="123" y="427"/>
                    </a:cubicBezTo>
                    <a:cubicBezTo>
                      <a:pt x="127" y="428"/>
                      <a:pt x="127" y="428"/>
                      <a:pt x="127" y="428"/>
                    </a:cubicBezTo>
                    <a:cubicBezTo>
                      <a:pt x="135" y="428"/>
                      <a:pt x="135" y="428"/>
                      <a:pt x="135" y="428"/>
                    </a:cubicBezTo>
                    <a:cubicBezTo>
                      <a:pt x="140" y="427"/>
                      <a:pt x="140" y="427"/>
                      <a:pt x="140" y="427"/>
                    </a:cubicBezTo>
                    <a:cubicBezTo>
                      <a:pt x="143" y="426"/>
                      <a:pt x="143" y="426"/>
                      <a:pt x="143" y="426"/>
                    </a:cubicBezTo>
                    <a:cubicBezTo>
                      <a:pt x="142" y="428"/>
                      <a:pt x="142" y="428"/>
                      <a:pt x="142" y="428"/>
                    </a:cubicBezTo>
                    <a:cubicBezTo>
                      <a:pt x="138" y="430"/>
                      <a:pt x="138" y="430"/>
                      <a:pt x="138" y="430"/>
                    </a:cubicBezTo>
                    <a:cubicBezTo>
                      <a:pt x="138" y="430"/>
                      <a:pt x="136" y="430"/>
                      <a:pt x="137" y="431"/>
                    </a:cubicBezTo>
                    <a:cubicBezTo>
                      <a:pt x="137" y="432"/>
                      <a:pt x="141" y="434"/>
                      <a:pt x="141" y="434"/>
                    </a:cubicBezTo>
                    <a:cubicBezTo>
                      <a:pt x="141" y="434"/>
                      <a:pt x="139" y="435"/>
                      <a:pt x="142" y="435"/>
                    </a:cubicBezTo>
                    <a:cubicBezTo>
                      <a:pt x="145" y="435"/>
                      <a:pt x="146" y="434"/>
                      <a:pt x="146" y="434"/>
                    </a:cubicBezTo>
                    <a:cubicBezTo>
                      <a:pt x="149" y="431"/>
                      <a:pt x="149" y="431"/>
                      <a:pt x="149" y="431"/>
                    </a:cubicBezTo>
                    <a:cubicBezTo>
                      <a:pt x="147" y="430"/>
                      <a:pt x="147" y="430"/>
                      <a:pt x="147" y="430"/>
                    </a:cubicBezTo>
                    <a:cubicBezTo>
                      <a:pt x="143" y="429"/>
                      <a:pt x="143" y="429"/>
                      <a:pt x="143" y="429"/>
                    </a:cubicBezTo>
                    <a:cubicBezTo>
                      <a:pt x="144" y="426"/>
                      <a:pt x="144" y="426"/>
                      <a:pt x="144" y="426"/>
                    </a:cubicBezTo>
                    <a:cubicBezTo>
                      <a:pt x="145" y="425"/>
                      <a:pt x="145" y="425"/>
                      <a:pt x="145" y="425"/>
                    </a:cubicBezTo>
                    <a:cubicBezTo>
                      <a:pt x="147" y="428"/>
                      <a:pt x="147" y="428"/>
                      <a:pt x="147" y="428"/>
                    </a:cubicBezTo>
                    <a:cubicBezTo>
                      <a:pt x="150" y="426"/>
                      <a:pt x="150" y="426"/>
                      <a:pt x="150" y="426"/>
                    </a:cubicBezTo>
                    <a:cubicBezTo>
                      <a:pt x="153" y="427"/>
                      <a:pt x="153" y="427"/>
                      <a:pt x="153" y="427"/>
                    </a:cubicBezTo>
                    <a:cubicBezTo>
                      <a:pt x="155" y="431"/>
                      <a:pt x="155" y="431"/>
                      <a:pt x="155" y="431"/>
                    </a:cubicBezTo>
                    <a:cubicBezTo>
                      <a:pt x="155" y="431"/>
                      <a:pt x="157" y="432"/>
                      <a:pt x="158" y="431"/>
                    </a:cubicBezTo>
                    <a:cubicBezTo>
                      <a:pt x="159" y="430"/>
                      <a:pt x="161" y="429"/>
                      <a:pt x="161" y="429"/>
                    </a:cubicBezTo>
                    <a:cubicBezTo>
                      <a:pt x="171" y="429"/>
                      <a:pt x="171" y="429"/>
                      <a:pt x="171" y="429"/>
                    </a:cubicBezTo>
                    <a:cubicBezTo>
                      <a:pt x="171" y="429"/>
                      <a:pt x="175" y="429"/>
                      <a:pt x="176" y="430"/>
                    </a:cubicBezTo>
                    <a:cubicBezTo>
                      <a:pt x="177" y="431"/>
                      <a:pt x="180" y="433"/>
                      <a:pt x="180" y="433"/>
                    </a:cubicBezTo>
                    <a:cubicBezTo>
                      <a:pt x="184" y="434"/>
                      <a:pt x="184" y="434"/>
                      <a:pt x="184" y="434"/>
                    </a:cubicBezTo>
                    <a:cubicBezTo>
                      <a:pt x="188" y="433"/>
                      <a:pt x="188" y="433"/>
                      <a:pt x="188" y="433"/>
                    </a:cubicBezTo>
                    <a:cubicBezTo>
                      <a:pt x="188" y="433"/>
                      <a:pt x="189" y="432"/>
                      <a:pt x="190" y="432"/>
                    </a:cubicBezTo>
                    <a:cubicBezTo>
                      <a:pt x="191" y="431"/>
                      <a:pt x="194" y="430"/>
                      <a:pt x="195" y="430"/>
                    </a:cubicBezTo>
                    <a:cubicBezTo>
                      <a:pt x="196" y="430"/>
                      <a:pt x="200" y="429"/>
                      <a:pt x="201" y="429"/>
                    </a:cubicBezTo>
                    <a:cubicBezTo>
                      <a:pt x="202" y="429"/>
                      <a:pt x="202" y="430"/>
                      <a:pt x="204" y="429"/>
                    </a:cubicBezTo>
                    <a:cubicBezTo>
                      <a:pt x="205" y="429"/>
                      <a:pt x="207" y="425"/>
                      <a:pt x="207" y="425"/>
                    </a:cubicBezTo>
                    <a:cubicBezTo>
                      <a:pt x="207" y="425"/>
                      <a:pt x="208" y="424"/>
                      <a:pt x="210" y="423"/>
                    </a:cubicBezTo>
                    <a:cubicBezTo>
                      <a:pt x="211" y="423"/>
                      <a:pt x="213" y="424"/>
                      <a:pt x="214" y="422"/>
                    </a:cubicBezTo>
                    <a:cubicBezTo>
                      <a:pt x="215" y="421"/>
                      <a:pt x="216" y="420"/>
                      <a:pt x="217" y="419"/>
                    </a:cubicBezTo>
                    <a:cubicBezTo>
                      <a:pt x="217" y="418"/>
                      <a:pt x="219" y="416"/>
                      <a:pt x="219" y="415"/>
                    </a:cubicBezTo>
                    <a:cubicBezTo>
                      <a:pt x="219" y="414"/>
                      <a:pt x="219" y="411"/>
                      <a:pt x="219" y="411"/>
                    </a:cubicBezTo>
                    <a:cubicBezTo>
                      <a:pt x="219" y="411"/>
                      <a:pt x="216" y="411"/>
                      <a:pt x="216" y="411"/>
                    </a:cubicBezTo>
                    <a:cubicBezTo>
                      <a:pt x="215" y="411"/>
                      <a:pt x="212" y="411"/>
                      <a:pt x="211" y="411"/>
                    </a:cubicBezTo>
                    <a:cubicBezTo>
                      <a:pt x="211" y="411"/>
                      <a:pt x="207" y="410"/>
                      <a:pt x="207" y="410"/>
                    </a:cubicBezTo>
                    <a:cubicBezTo>
                      <a:pt x="207" y="409"/>
                      <a:pt x="207" y="409"/>
                      <a:pt x="207" y="409"/>
                    </a:cubicBezTo>
                    <a:cubicBezTo>
                      <a:pt x="207" y="409"/>
                      <a:pt x="205" y="408"/>
                      <a:pt x="205" y="408"/>
                    </a:cubicBezTo>
                    <a:cubicBezTo>
                      <a:pt x="204" y="408"/>
                      <a:pt x="204" y="407"/>
                      <a:pt x="203" y="407"/>
                    </a:cubicBezTo>
                    <a:cubicBezTo>
                      <a:pt x="202" y="406"/>
                      <a:pt x="201" y="405"/>
                      <a:pt x="201" y="405"/>
                    </a:cubicBezTo>
                    <a:cubicBezTo>
                      <a:pt x="198" y="404"/>
                      <a:pt x="198" y="404"/>
                      <a:pt x="198" y="404"/>
                    </a:cubicBezTo>
                    <a:cubicBezTo>
                      <a:pt x="195" y="404"/>
                      <a:pt x="195" y="404"/>
                      <a:pt x="195" y="404"/>
                    </a:cubicBezTo>
                    <a:cubicBezTo>
                      <a:pt x="198" y="403"/>
                      <a:pt x="198" y="403"/>
                      <a:pt x="198" y="403"/>
                    </a:cubicBezTo>
                    <a:cubicBezTo>
                      <a:pt x="198" y="403"/>
                      <a:pt x="201" y="403"/>
                      <a:pt x="202" y="403"/>
                    </a:cubicBezTo>
                    <a:cubicBezTo>
                      <a:pt x="203" y="403"/>
                      <a:pt x="207" y="403"/>
                      <a:pt x="207" y="403"/>
                    </a:cubicBezTo>
                    <a:cubicBezTo>
                      <a:pt x="207" y="402"/>
                      <a:pt x="209" y="399"/>
                      <a:pt x="209" y="399"/>
                    </a:cubicBezTo>
                    <a:cubicBezTo>
                      <a:pt x="209" y="396"/>
                      <a:pt x="209" y="396"/>
                      <a:pt x="209" y="396"/>
                    </a:cubicBezTo>
                    <a:cubicBezTo>
                      <a:pt x="207" y="395"/>
                      <a:pt x="207" y="395"/>
                      <a:pt x="207" y="395"/>
                    </a:cubicBezTo>
                    <a:cubicBezTo>
                      <a:pt x="203" y="395"/>
                      <a:pt x="203" y="395"/>
                      <a:pt x="203" y="395"/>
                    </a:cubicBezTo>
                    <a:cubicBezTo>
                      <a:pt x="208" y="393"/>
                      <a:pt x="208" y="393"/>
                      <a:pt x="208" y="393"/>
                    </a:cubicBezTo>
                    <a:cubicBezTo>
                      <a:pt x="210" y="391"/>
                      <a:pt x="210" y="391"/>
                      <a:pt x="210" y="391"/>
                    </a:cubicBezTo>
                    <a:cubicBezTo>
                      <a:pt x="212" y="393"/>
                      <a:pt x="212" y="393"/>
                      <a:pt x="212" y="393"/>
                    </a:cubicBezTo>
                    <a:cubicBezTo>
                      <a:pt x="212" y="393"/>
                      <a:pt x="217" y="393"/>
                      <a:pt x="217" y="393"/>
                    </a:cubicBezTo>
                    <a:cubicBezTo>
                      <a:pt x="217" y="392"/>
                      <a:pt x="218" y="390"/>
                      <a:pt x="218" y="390"/>
                    </a:cubicBezTo>
                    <a:cubicBezTo>
                      <a:pt x="219" y="388"/>
                      <a:pt x="219" y="388"/>
                      <a:pt x="219" y="388"/>
                    </a:cubicBezTo>
                    <a:cubicBezTo>
                      <a:pt x="226" y="382"/>
                      <a:pt x="226" y="382"/>
                      <a:pt x="226" y="382"/>
                    </a:cubicBezTo>
                    <a:cubicBezTo>
                      <a:pt x="229" y="377"/>
                      <a:pt x="229" y="377"/>
                      <a:pt x="229" y="377"/>
                    </a:cubicBezTo>
                    <a:cubicBezTo>
                      <a:pt x="230" y="373"/>
                      <a:pt x="230" y="373"/>
                      <a:pt x="230" y="373"/>
                    </a:cubicBezTo>
                    <a:cubicBezTo>
                      <a:pt x="234" y="365"/>
                      <a:pt x="234" y="365"/>
                      <a:pt x="234" y="365"/>
                    </a:cubicBezTo>
                    <a:cubicBezTo>
                      <a:pt x="234" y="356"/>
                      <a:pt x="234" y="356"/>
                      <a:pt x="234" y="356"/>
                    </a:cubicBezTo>
                    <a:cubicBezTo>
                      <a:pt x="229" y="349"/>
                      <a:pt x="229" y="349"/>
                      <a:pt x="229" y="349"/>
                    </a:cubicBezTo>
                    <a:cubicBezTo>
                      <a:pt x="229" y="349"/>
                      <a:pt x="225" y="345"/>
                      <a:pt x="223" y="345"/>
                    </a:cubicBezTo>
                    <a:cubicBezTo>
                      <a:pt x="222" y="344"/>
                      <a:pt x="213" y="343"/>
                      <a:pt x="213" y="343"/>
                    </a:cubicBezTo>
                    <a:cubicBezTo>
                      <a:pt x="206" y="341"/>
                      <a:pt x="206" y="341"/>
                      <a:pt x="206" y="341"/>
                    </a:cubicBezTo>
                    <a:cubicBezTo>
                      <a:pt x="203" y="342"/>
                      <a:pt x="203" y="342"/>
                      <a:pt x="203" y="342"/>
                    </a:cubicBezTo>
                    <a:cubicBezTo>
                      <a:pt x="202" y="345"/>
                      <a:pt x="202" y="345"/>
                      <a:pt x="202" y="345"/>
                    </a:cubicBezTo>
                    <a:cubicBezTo>
                      <a:pt x="200" y="346"/>
                      <a:pt x="200" y="346"/>
                      <a:pt x="200" y="346"/>
                    </a:cubicBezTo>
                    <a:cubicBezTo>
                      <a:pt x="200" y="346"/>
                      <a:pt x="198" y="348"/>
                      <a:pt x="197" y="348"/>
                    </a:cubicBezTo>
                    <a:cubicBezTo>
                      <a:pt x="197" y="348"/>
                      <a:pt x="195" y="345"/>
                      <a:pt x="195" y="345"/>
                    </a:cubicBezTo>
                    <a:cubicBezTo>
                      <a:pt x="195" y="345"/>
                      <a:pt x="193" y="343"/>
                      <a:pt x="192" y="343"/>
                    </a:cubicBezTo>
                    <a:cubicBezTo>
                      <a:pt x="192" y="343"/>
                      <a:pt x="189" y="342"/>
                      <a:pt x="189" y="342"/>
                    </a:cubicBezTo>
                    <a:cubicBezTo>
                      <a:pt x="193" y="340"/>
                      <a:pt x="193" y="340"/>
                      <a:pt x="193" y="340"/>
                    </a:cubicBezTo>
                    <a:cubicBezTo>
                      <a:pt x="196" y="338"/>
                      <a:pt x="196" y="338"/>
                      <a:pt x="196" y="338"/>
                    </a:cubicBezTo>
                    <a:cubicBezTo>
                      <a:pt x="196" y="338"/>
                      <a:pt x="198" y="336"/>
                      <a:pt x="198" y="336"/>
                    </a:cubicBezTo>
                    <a:cubicBezTo>
                      <a:pt x="199" y="336"/>
                      <a:pt x="201" y="334"/>
                      <a:pt x="201" y="334"/>
                    </a:cubicBezTo>
                    <a:cubicBezTo>
                      <a:pt x="202" y="328"/>
                      <a:pt x="202" y="328"/>
                      <a:pt x="202" y="328"/>
                    </a:cubicBezTo>
                    <a:cubicBezTo>
                      <a:pt x="200" y="321"/>
                      <a:pt x="200" y="321"/>
                      <a:pt x="200" y="321"/>
                    </a:cubicBezTo>
                    <a:cubicBezTo>
                      <a:pt x="197" y="318"/>
                      <a:pt x="197" y="318"/>
                      <a:pt x="197" y="318"/>
                    </a:cubicBezTo>
                    <a:cubicBezTo>
                      <a:pt x="196" y="315"/>
                      <a:pt x="196" y="315"/>
                      <a:pt x="196" y="315"/>
                    </a:cubicBezTo>
                    <a:cubicBezTo>
                      <a:pt x="194" y="314"/>
                      <a:pt x="194" y="314"/>
                      <a:pt x="194" y="314"/>
                    </a:cubicBezTo>
                    <a:cubicBezTo>
                      <a:pt x="191" y="312"/>
                      <a:pt x="191" y="312"/>
                      <a:pt x="191" y="312"/>
                    </a:cubicBezTo>
                    <a:cubicBezTo>
                      <a:pt x="189" y="309"/>
                      <a:pt x="189" y="309"/>
                      <a:pt x="189" y="309"/>
                    </a:cubicBezTo>
                    <a:cubicBezTo>
                      <a:pt x="187" y="307"/>
                      <a:pt x="187" y="307"/>
                      <a:pt x="187" y="307"/>
                    </a:cubicBezTo>
                    <a:cubicBezTo>
                      <a:pt x="188" y="305"/>
                      <a:pt x="188" y="305"/>
                      <a:pt x="188" y="305"/>
                    </a:cubicBezTo>
                    <a:cubicBezTo>
                      <a:pt x="189" y="306"/>
                      <a:pt x="189" y="306"/>
                      <a:pt x="189" y="306"/>
                    </a:cubicBezTo>
                    <a:cubicBezTo>
                      <a:pt x="189" y="306"/>
                      <a:pt x="190" y="308"/>
                      <a:pt x="190" y="308"/>
                    </a:cubicBezTo>
                    <a:cubicBezTo>
                      <a:pt x="190" y="308"/>
                      <a:pt x="191" y="309"/>
                      <a:pt x="191" y="310"/>
                    </a:cubicBezTo>
                    <a:cubicBezTo>
                      <a:pt x="192" y="310"/>
                      <a:pt x="195" y="311"/>
                      <a:pt x="195" y="311"/>
                    </a:cubicBezTo>
                    <a:cubicBezTo>
                      <a:pt x="197" y="311"/>
                      <a:pt x="197" y="311"/>
                      <a:pt x="197" y="311"/>
                    </a:cubicBezTo>
                    <a:cubicBezTo>
                      <a:pt x="198" y="314"/>
                      <a:pt x="198" y="314"/>
                      <a:pt x="198" y="314"/>
                    </a:cubicBezTo>
                    <a:cubicBezTo>
                      <a:pt x="198" y="314"/>
                      <a:pt x="199" y="312"/>
                      <a:pt x="199" y="312"/>
                    </a:cubicBezTo>
                    <a:cubicBezTo>
                      <a:pt x="199" y="311"/>
                      <a:pt x="197" y="308"/>
                      <a:pt x="197" y="308"/>
                    </a:cubicBezTo>
                    <a:cubicBezTo>
                      <a:pt x="196" y="307"/>
                      <a:pt x="195" y="305"/>
                      <a:pt x="195" y="304"/>
                    </a:cubicBezTo>
                    <a:cubicBezTo>
                      <a:pt x="195" y="304"/>
                      <a:pt x="193" y="299"/>
                      <a:pt x="193" y="299"/>
                    </a:cubicBezTo>
                    <a:cubicBezTo>
                      <a:pt x="193" y="299"/>
                      <a:pt x="192" y="297"/>
                      <a:pt x="192" y="297"/>
                    </a:cubicBezTo>
                    <a:cubicBezTo>
                      <a:pt x="192" y="296"/>
                      <a:pt x="192" y="292"/>
                      <a:pt x="192" y="292"/>
                    </a:cubicBezTo>
                    <a:cubicBezTo>
                      <a:pt x="194" y="291"/>
                      <a:pt x="194" y="291"/>
                      <a:pt x="194" y="291"/>
                    </a:cubicBezTo>
                    <a:cubicBezTo>
                      <a:pt x="195" y="290"/>
                      <a:pt x="195" y="290"/>
                      <a:pt x="195" y="290"/>
                    </a:cubicBezTo>
                    <a:cubicBezTo>
                      <a:pt x="195" y="290"/>
                      <a:pt x="194" y="290"/>
                      <a:pt x="194" y="289"/>
                    </a:cubicBezTo>
                    <a:cubicBezTo>
                      <a:pt x="194" y="288"/>
                      <a:pt x="192" y="286"/>
                      <a:pt x="192" y="286"/>
                    </a:cubicBezTo>
                    <a:cubicBezTo>
                      <a:pt x="192" y="286"/>
                      <a:pt x="190" y="285"/>
                      <a:pt x="190" y="284"/>
                    </a:cubicBezTo>
                    <a:cubicBezTo>
                      <a:pt x="189" y="283"/>
                      <a:pt x="188" y="281"/>
                      <a:pt x="188" y="281"/>
                    </a:cubicBezTo>
                    <a:cubicBezTo>
                      <a:pt x="188" y="280"/>
                      <a:pt x="187" y="275"/>
                      <a:pt x="187" y="275"/>
                    </a:cubicBezTo>
                    <a:cubicBezTo>
                      <a:pt x="184" y="271"/>
                      <a:pt x="184" y="271"/>
                      <a:pt x="184" y="271"/>
                    </a:cubicBezTo>
                    <a:cubicBezTo>
                      <a:pt x="184" y="271"/>
                      <a:pt x="182" y="269"/>
                      <a:pt x="182" y="269"/>
                    </a:cubicBezTo>
                    <a:cubicBezTo>
                      <a:pt x="181" y="269"/>
                      <a:pt x="179" y="268"/>
                      <a:pt x="179" y="268"/>
                    </a:cubicBezTo>
                    <a:cubicBezTo>
                      <a:pt x="178" y="268"/>
                      <a:pt x="174" y="266"/>
                      <a:pt x="174" y="266"/>
                    </a:cubicBezTo>
                    <a:cubicBezTo>
                      <a:pt x="174" y="266"/>
                      <a:pt x="171" y="262"/>
                      <a:pt x="171" y="261"/>
                    </a:cubicBezTo>
                    <a:cubicBezTo>
                      <a:pt x="171" y="260"/>
                      <a:pt x="169" y="256"/>
                      <a:pt x="169" y="256"/>
                    </a:cubicBezTo>
                    <a:cubicBezTo>
                      <a:pt x="169" y="252"/>
                      <a:pt x="169" y="252"/>
                      <a:pt x="169" y="252"/>
                    </a:cubicBezTo>
                    <a:cubicBezTo>
                      <a:pt x="168" y="246"/>
                      <a:pt x="168" y="246"/>
                      <a:pt x="168" y="246"/>
                    </a:cubicBezTo>
                    <a:cubicBezTo>
                      <a:pt x="167" y="239"/>
                      <a:pt x="167" y="239"/>
                      <a:pt x="167" y="239"/>
                    </a:cubicBezTo>
                    <a:cubicBezTo>
                      <a:pt x="167" y="233"/>
                      <a:pt x="167" y="233"/>
                      <a:pt x="167" y="233"/>
                    </a:cubicBezTo>
                    <a:cubicBezTo>
                      <a:pt x="167" y="227"/>
                      <a:pt x="167" y="227"/>
                      <a:pt x="167" y="227"/>
                    </a:cubicBezTo>
                    <a:cubicBezTo>
                      <a:pt x="166" y="223"/>
                      <a:pt x="166" y="223"/>
                      <a:pt x="166" y="223"/>
                    </a:cubicBezTo>
                    <a:cubicBezTo>
                      <a:pt x="163" y="217"/>
                      <a:pt x="163" y="217"/>
                      <a:pt x="163" y="217"/>
                    </a:cubicBezTo>
                    <a:cubicBezTo>
                      <a:pt x="161" y="213"/>
                      <a:pt x="161" y="213"/>
                      <a:pt x="161" y="213"/>
                    </a:cubicBezTo>
                    <a:cubicBezTo>
                      <a:pt x="156" y="208"/>
                      <a:pt x="156" y="208"/>
                      <a:pt x="156" y="208"/>
                    </a:cubicBezTo>
                    <a:cubicBezTo>
                      <a:pt x="153" y="204"/>
                      <a:pt x="153" y="204"/>
                      <a:pt x="153" y="204"/>
                    </a:cubicBezTo>
                    <a:cubicBezTo>
                      <a:pt x="151" y="203"/>
                      <a:pt x="151" y="203"/>
                      <a:pt x="151" y="203"/>
                    </a:cubicBezTo>
                    <a:cubicBezTo>
                      <a:pt x="147" y="199"/>
                      <a:pt x="147" y="199"/>
                      <a:pt x="147" y="199"/>
                    </a:cubicBezTo>
                    <a:cubicBezTo>
                      <a:pt x="143" y="197"/>
                      <a:pt x="143" y="197"/>
                      <a:pt x="143" y="197"/>
                    </a:cubicBezTo>
                    <a:cubicBezTo>
                      <a:pt x="140" y="199"/>
                      <a:pt x="140" y="199"/>
                      <a:pt x="140" y="199"/>
                    </a:cubicBezTo>
                    <a:cubicBezTo>
                      <a:pt x="137" y="200"/>
                      <a:pt x="137" y="200"/>
                      <a:pt x="137" y="200"/>
                    </a:cubicBezTo>
                    <a:cubicBezTo>
                      <a:pt x="134" y="201"/>
                      <a:pt x="134" y="201"/>
                      <a:pt x="134" y="201"/>
                    </a:cubicBezTo>
                    <a:cubicBezTo>
                      <a:pt x="129" y="198"/>
                      <a:pt x="129" y="198"/>
                      <a:pt x="129" y="198"/>
                    </a:cubicBezTo>
                    <a:cubicBezTo>
                      <a:pt x="126" y="196"/>
                      <a:pt x="126" y="196"/>
                      <a:pt x="126" y="196"/>
                    </a:cubicBezTo>
                    <a:cubicBezTo>
                      <a:pt x="122" y="195"/>
                      <a:pt x="122" y="195"/>
                      <a:pt x="122" y="195"/>
                    </a:cubicBezTo>
                    <a:cubicBezTo>
                      <a:pt x="121" y="195"/>
                      <a:pt x="121" y="195"/>
                      <a:pt x="121" y="195"/>
                    </a:cubicBezTo>
                    <a:cubicBezTo>
                      <a:pt x="121" y="195"/>
                      <a:pt x="121" y="194"/>
                      <a:pt x="121" y="194"/>
                    </a:cubicBezTo>
                    <a:cubicBezTo>
                      <a:pt x="121" y="195"/>
                      <a:pt x="123" y="194"/>
                      <a:pt x="123" y="194"/>
                    </a:cubicBezTo>
                    <a:cubicBezTo>
                      <a:pt x="123" y="194"/>
                      <a:pt x="125" y="195"/>
                      <a:pt x="125" y="195"/>
                    </a:cubicBezTo>
                    <a:cubicBezTo>
                      <a:pt x="125" y="195"/>
                      <a:pt x="127" y="196"/>
                      <a:pt x="127" y="196"/>
                    </a:cubicBezTo>
                    <a:cubicBezTo>
                      <a:pt x="127" y="196"/>
                      <a:pt x="128" y="197"/>
                      <a:pt x="129" y="197"/>
                    </a:cubicBezTo>
                    <a:cubicBezTo>
                      <a:pt x="130" y="197"/>
                      <a:pt x="132" y="197"/>
                      <a:pt x="132" y="197"/>
                    </a:cubicBezTo>
                    <a:cubicBezTo>
                      <a:pt x="135" y="195"/>
                      <a:pt x="135" y="195"/>
                      <a:pt x="135" y="195"/>
                    </a:cubicBezTo>
                    <a:cubicBezTo>
                      <a:pt x="136" y="193"/>
                      <a:pt x="136" y="193"/>
                      <a:pt x="136" y="193"/>
                    </a:cubicBezTo>
                    <a:cubicBezTo>
                      <a:pt x="138" y="192"/>
                      <a:pt x="138" y="192"/>
                      <a:pt x="138" y="192"/>
                    </a:cubicBezTo>
                    <a:cubicBezTo>
                      <a:pt x="140" y="191"/>
                      <a:pt x="140" y="191"/>
                      <a:pt x="140" y="191"/>
                    </a:cubicBezTo>
                    <a:cubicBezTo>
                      <a:pt x="141" y="191"/>
                      <a:pt x="141" y="191"/>
                      <a:pt x="141" y="191"/>
                    </a:cubicBezTo>
                    <a:cubicBezTo>
                      <a:pt x="141" y="191"/>
                      <a:pt x="142" y="192"/>
                      <a:pt x="143" y="192"/>
                    </a:cubicBezTo>
                    <a:cubicBezTo>
                      <a:pt x="145" y="192"/>
                      <a:pt x="146" y="191"/>
                      <a:pt x="146" y="191"/>
                    </a:cubicBezTo>
                    <a:cubicBezTo>
                      <a:pt x="146" y="191"/>
                      <a:pt x="149" y="189"/>
                      <a:pt x="149" y="189"/>
                    </a:cubicBezTo>
                    <a:cubicBezTo>
                      <a:pt x="149" y="189"/>
                      <a:pt x="148" y="188"/>
                      <a:pt x="148" y="188"/>
                    </a:cubicBezTo>
                    <a:cubicBezTo>
                      <a:pt x="148" y="187"/>
                      <a:pt x="146" y="186"/>
                      <a:pt x="146" y="186"/>
                    </a:cubicBezTo>
                    <a:cubicBezTo>
                      <a:pt x="146" y="186"/>
                      <a:pt x="145" y="186"/>
                      <a:pt x="145" y="185"/>
                    </a:cubicBezTo>
                    <a:cubicBezTo>
                      <a:pt x="145" y="184"/>
                      <a:pt x="145" y="182"/>
                      <a:pt x="145" y="182"/>
                    </a:cubicBezTo>
                    <a:cubicBezTo>
                      <a:pt x="144" y="181"/>
                      <a:pt x="144" y="181"/>
                      <a:pt x="144" y="181"/>
                    </a:cubicBezTo>
                    <a:cubicBezTo>
                      <a:pt x="144" y="181"/>
                      <a:pt x="143" y="180"/>
                      <a:pt x="142" y="181"/>
                    </a:cubicBezTo>
                    <a:cubicBezTo>
                      <a:pt x="141" y="181"/>
                      <a:pt x="140" y="181"/>
                      <a:pt x="140" y="181"/>
                    </a:cubicBezTo>
                    <a:cubicBezTo>
                      <a:pt x="137" y="182"/>
                      <a:pt x="137" y="182"/>
                      <a:pt x="137" y="182"/>
                    </a:cubicBezTo>
                    <a:cubicBezTo>
                      <a:pt x="133" y="183"/>
                      <a:pt x="133" y="183"/>
                      <a:pt x="133" y="183"/>
                    </a:cubicBezTo>
                    <a:cubicBezTo>
                      <a:pt x="133" y="182"/>
                      <a:pt x="133" y="182"/>
                      <a:pt x="133" y="182"/>
                    </a:cubicBezTo>
                    <a:cubicBezTo>
                      <a:pt x="137" y="181"/>
                      <a:pt x="137" y="181"/>
                      <a:pt x="137" y="181"/>
                    </a:cubicBezTo>
                    <a:cubicBezTo>
                      <a:pt x="139" y="180"/>
                      <a:pt x="139" y="180"/>
                      <a:pt x="139" y="180"/>
                    </a:cubicBezTo>
                    <a:cubicBezTo>
                      <a:pt x="139" y="180"/>
                      <a:pt x="139" y="179"/>
                      <a:pt x="140" y="179"/>
                    </a:cubicBezTo>
                    <a:cubicBezTo>
                      <a:pt x="141" y="179"/>
                      <a:pt x="143" y="180"/>
                      <a:pt x="144" y="180"/>
                    </a:cubicBezTo>
                    <a:cubicBezTo>
                      <a:pt x="144" y="180"/>
                      <a:pt x="147" y="180"/>
                      <a:pt x="147" y="180"/>
                    </a:cubicBezTo>
                    <a:cubicBezTo>
                      <a:pt x="147" y="180"/>
                      <a:pt x="150" y="178"/>
                      <a:pt x="150" y="178"/>
                    </a:cubicBezTo>
                    <a:cubicBezTo>
                      <a:pt x="151" y="177"/>
                      <a:pt x="154" y="175"/>
                      <a:pt x="154" y="175"/>
                    </a:cubicBezTo>
                    <a:cubicBezTo>
                      <a:pt x="154" y="173"/>
                      <a:pt x="154" y="173"/>
                      <a:pt x="154" y="173"/>
                    </a:cubicBezTo>
                    <a:cubicBezTo>
                      <a:pt x="154" y="173"/>
                      <a:pt x="155" y="171"/>
                      <a:pt x="156" y="171"/>
                    </a:cubicBezTo>
                    <a:cubicBezTo>
                      <a:pt x="156" y="171"/>
                      <a:pt x="159" y="169"/>
                      <a:pt x="159" y="169"/>
                    </a:cubicBezTo>
                    <a:cubicBezTo>
                      <a:pt x="162" y="165"/>
                      <a:pt x="162" y="165"/>
                      <a:pt x="162" y="165"/>
                    </a:cubicBezTo>
                    <a:cubicBezTo>
                      <a:pt x="164" y="161"/>
                      <a:pt x="164" y="161"/>
                      <a:pt x="164" y="161"/>
                    </a:cubicBezTo>
                    <a:cubicBezTo>
                      <a:pt x="166" y="158"/>
                      <a:pt x="166" y="158"/>
                      <a:pt x="166" y="158"/>
                    </a:cubicBezTo>
                    <a:cubicBezTo>
                      <a:pt x="166" y="158"/>
                      <a:pt x="168" y="156"/>
                      <a:pt x="168" y="155"/>
                    </a:cubicBezTo>
                    <a:cubicBezTo>
                      <a:pt x="168" y="154"/>
                      <a:pt x="168" y="151"/>
                      <a:pt x="168" y="151"/>
                    </a:cubicBezTo>
                    <a:cubicBezTo>
                      <a:pt x="168" y="151"/>
                      <a:pt x="170" y="149"/>
                      <a:pt x="171" y="149"/>
                    </a:cubicBezTo>
                    <a:cubicBezTo>
                      <a:pt x="171" y="148"/>
                      <a:pt x="177" y="144"/>
                      <a:pt x="177" y="144"/>
                    </a:cubicBezTo>
                    <a:cubicBezTo>
                      <a:pt x="178" y="139"/>
                      <a:pt x="178" y="139"/>
                      <a:pt x="178" y="139"/>
                    </a:cubicBezTo>
                    <a:cubicBezTo>
                      <a:pt x="177" y="138"/>
                      <a:pt x="177" y="138"/>
                      <a:pt x="177" y="138"/>
                    </a:cubicBezTo>
                    <a:cubicBezTo>
                      <a:pt x="176" y="135"/>
                      <a:pt x="176" y="135"/>
                      <a:pt x="176" y="135"/>
                    </a:cubicBezTo>
                    <a:cubicBezTo>
                      <a:pt x="174" y="133"/>
                      <a:pt x="174" y="133"/>
                      <a:pt x="174" y="133"/>
                    </a:cubicBezTo>
                    <a:cubicBezTo>
                      <a:pt x="172" y="131"/>
                      <a:pt x="172" y="131"/>
                      <a:pt x="172" y="131"/>
                    </a:cubicBezTo>
                    <a:cubicBezTo>
                      <a:pt x="170" y="131"/>
                      <a:pt x="170" y="131"/>
                      <a:pt x="170" y="131"/>
                    </a:cubicBezTo>
                    <a:cubicBezTo>
                      <a:pt x="170" y="131"/>
                      <a:pt x="169" y="132"/>
                      <a:pt x="168" y="132"/>
                    </a:cubicBezTo>
                    <a:cubicBezTo>
                      <a:pt x="168" y="131"/>
                      <a:pt x="166" y="130"/>
                      <a:pt x="166" y="130"/>
                    </a:cubicBezTo>
                    <a:cubicBezTo>
                      <a:pt x="163" y="131"/>
                      <a:pt x="163" y="131"/>
                      <a:pt x="163" y="131"/>
                    </a:cubicBezTo>
                    <a:cubicBezTo>
                      <a:pt x="159" y="130"/>
                      <a:pt x="159" y="130"/>
                      <a:pt x="159" y="130"/>
                    </a:cubicBezTo>
                    <a:cubicBezTo>
                      <a:pt x="158" y="129"/>
                      <a:pt x="158" y="129"/>
                      <a:pt x="158" y="129"/>
                    </a:cubicBezTo>
                    <a:cubicBezTo>
                      <a:pt x="155" y="128"/>
                      <a:pt x="155" y="128"/>
                      <a:pt x="155" y="128"/>
                    </a:cubicBezTo>
                    <a:cubicBezTo>
                      <a:pt x="153" y="127"/>
                      <a:pt x="153" y="127"/>
                      <a:pt x="153" y="127"/>
                    </a:cubicBezTo>
                    <a:cubicBezTo>
                      <a:pt x="150" y="128"/>
                      <a:pt x="150" y="128"/>
                      <a:pt x="150" y="128"/>
                    </a:cubicBezTo>
                    <a:cubicBezTo>
                      <a:pt x="147" y="129"/>
                      <a:pt x="147" y="129"/>
                      <a:pt x="147" y="129"/>
                    </a:cubicBezTo>
                    <a:cubicBezTo>
                      <a:pt x="146" y="127"/>
                      <a:pt x="146" y="127"/>
                      <a:pt x="146" y="127"/>
                    </a:cubicBezTo>
                    <a:cubicBezTo>
                      <a:pt x="144" y="126"/>
                      <a:pt x="144" y="126"/>
                      <a:pt x="144" y="126"/>
                    </a:cubicBezTo>
                    <a:cubicBezTo>
                      <a:pt x="138" y="125"/>
                      <a:pt x="138" y="125"/>
                      <a:pt x="138" y="125"/>
                    </a:cubicBezTo>
                    <a:cubicBezTo>
                      <a:pt x="138" y="127"/>
                      <a:pt x="138" y="127"/>
                      <a:pt x="138" y="127"/>
                    </a:cubicBezTo>
                    <a:cubicBezTo>
                      <a:pt x="134" y="127"/>
                      <a:pt x="134" y="127"/>
                      <a:pt x="134" y="127"/>
                    </a:cubicBezTo>
                    <a:cubicBezTo>
                      <a:pt x="134" y="127"/>
                      <a:pt x="134" y="126"/>
                      <a:pt x="133" y="127"/>
                    </a:cubicBezTo>
                    <a:cubicBezTo>
                      <a:pt x="133" y="127"/>
                      <a:pt x="131" y="128"/>
                      <a:pt x="131" y="128"/>
                    </a:cubicBezTo>
                    <a:cubicBezTo>
                      <a:pt x="130" y="129"/>
                      <a:pt x="130" y="129"/>
                      <a:pt x="130" y="129"/>
                    </a:cubicBezTo>
                    <a:cubicBezTo>
                      <a:pt x="128" y="128"/>
                      <a:pt x="128" y="128"/>
                      <a:pt x="128" y="128"/>
                    </a:cubicBezTo>
                    <a:cubicBezTo>
                      <a:pt x="125" y="128"/>
                      <a:pt x="125" y="128"/>
                      <a:pt x="125" y="128"/>
                    </a:cubicBezTo>
                    <a:cubicBezTo>
                      <a:pt x="123" y="130"/>
                      <a:pt x="123" y="130"/>
                      <a:pt x="123" y="130"/>
                    </a:cubicBezTo>
                    <a:cubicBezTo>
                      <a:pt x="121" y="131"/>
                      <a:pt x="121" y="131"/>
                      <a:pt x="121" y="131"/>
                    </a:cubicBezTo>
                    <a:cubicBezTo>
                      <a:pt x="119" y="133"/>
                      <a:pt x="119" y="133"/>
                      <a:pt x="119" y="133"/>
                    </a:cubicBezTo>
                    <a:cubicBezTo>
                      <a:pt x="120" y="131"/>
                      <a:pt x="120" y="131"/>
                      <a:pt x="120" y="131"/>
                    </a:cubicBezTo>
                    <a:cubicBezTo>
                      <a:pt x="121" y="129"/>
                      <a:pt x="121" y="129"/>
                      <a:pt x="121" y="129"/>
                    </a:cubicBezTo>
                    <a:cubicBezTo>
                      <a:pt x="123" y="129"/>
                      <a:pt x="123" y="129"/>
                      <a:pt x="123" y="129"/>
                    </a:cubicBezTo>
                    <a:cubicBezTo>
                      <a:pt x="125" y="126"/>
                      <a:pt x="125" y="126"/>
                      <a:pt x="125" y="126"/>
                    </a:cubicBezTo>
                    <a:cubicBezTo>
                      <a:pt x="125" y="126"/>
                      <a:pt x="127" y="125"/>
                      <a:pt x="127" y="125"/>
                    </a:cubicBezTo>
                    <a:cubicBezTo>
                      <a:pt x="128" y="124"/>
                      <a:pt x="129" y="123"/>
                      <a:pt x="129" y="123"/>
                    </a:cubicBezTo>
                    <a:cubicBezTo>
                      <a:pt x="127" y="122"/>
                      <a:pt x="127" y="122"/>
                      <a:pt x="127" y="122"/>
                    </a:cubicBezTo>
                    <a:cubicBezTo>
                      <a:pt x="124" y="124"/>
                      <a:pt x="124" y="124"/>
                      <a:pt x="124" y="124"/>
                    </a:cubicBezTo>
                    <a:cubicBezTo>
                      <a:pt x="124" y="124"/>
                      <a:pt x="123" y="123"/>
                      <a:pt x="123" y="123"/>
                    </a:cubicBezTo>
                    <a:cubicBezTo>
                      <a:pt x="123" y="123"/>
                      <a:pt x="121" y="125"/>
                      <a:pt x="121" y="125"/>
                    </a:cubicBezTo>
                    <a:cubicBezTo>
                      <a:pt x="116" y="126"/>
                      <a:pt x="116" y="126"/>
                      <a:pt x="116" y="126"/>
                    </a:cubicBezTo>
                    <a:cubicBezTo>
                      <a:pt x="120" y="123"/>
                      <a:pt x="120" y="123"/>
                      <a:pt x="120" y="123"/>
                    </a:cubicBezTo>
                    <a:cubicBezTo>
                      <a:pt x="120" y="123"/>
                      <a:pt x="122" y="122"/>
                      <a:pt x="123" y="122"/>
                    </a:cubicBezTo>
                    <a:cubicBezTo>
                      <a:pt x="123" y="122"/>
                      <a:pt x="125" y="121"/>
                      <a:pt x="125" y="121"/>
                    </a:cubicBezTo>
                    <a:cubicBezTo>
                      <a:pt x="126" y="121"/>
                      <a:pt x="127" y="121"/>
                      <a:pt x="128" y="121"/>
                    </a:cubicBezTo>
                    <a:cubicBezTo>
                      <a:pt x="128" y="121"/>
                      <a:pt x="130" y="122"/>
                      <a:pt x="131" y="121"/>
                    </a:cubicBezTo>
                    <a:cubicBezTo>
                      <a:pt x="131" y="121"/>
                      <a:pt x="132" y="120"/>
                      <a:pt x="132" y="119"/>
                    </a:cubicBezTo>
                    <a:cubicBezTo>
                      <a:pt x="132" y="119"/>
                      <a:pt x="134" y="117"/>
                      <a:pt x="134" y="117"/>
                    </a:cubicBezTo>
                    <a:cubicBezTo>
                      <a:pt x="129" y="117"/>
                      <a:pt x="129" y="117"/>
                      <a:pt x="129" y="117"/>
                    </a:cubicBezTo>
                    <a:cubicBezTo>
                      <a:pt x="129" y="117"/>
                      <a:pt x="128" y="118"/>
                      <a:pt x="127" y="118"/>
                    </a:cubicBezTo>
                    <a:cubicBezTo>
                      <a:pt x="127" y="117"/>
                      <a:pt x="125" y="117"/>
                      <a:pt x="125" y="117"/>
                    </a:cubicBezTo>
                    <a:cubicBezTo>
                      <a:pt x="124" y="116"/>
                      <a:pt x="123" y="116"/>
                      <a:pt x="123" y="115"/>
                    </a:cubicBezTo>
                    <a:cubicBezTo>
                      <a:pt x="123" y="115"/>
                      <a:pt x="121" y="114"/>
                      <a:pt x="121" y="114"/>
                    </a:cubicBezTo>
                    <a:cubicBezTo>
                      <a:pt x="122" y="113"/>
                      <a:pt x="122" y="113"/>
                      <a:pt x="122" y="113"/>
                    </a:cubicBezTo>
                    <a:cubicBezTo>
                      <a:pt x="123" y="115"/>
                      <a:pt x="123" y="115"/>
                      <a:pt x="123" y="115"/>
                    </a:cubicBezTo>
                    <a:cubicBezTo>
                      <a:pt x="123" y="115"/>
                      <a:pt x="124" y="116"/>
                      <a:pt x="125" y="116"/>
                    </a:cubicBezTo>
                    <a:cubicBezTo>
                      <a:pt x="126" y="115"/>
                      <a:pt x="127" y="115"/>
                      <a:pt x="128" y="115"/>
                    </a:cubicBezTo>
                    <a:cubicBezTo>
                      <a:pt x="129" y="115"/>
                      <a:pt x="130" y="113"/>
                      <a:pt x="130" y="113"/>
                    </a:cubicBezTo>
                    <a:cubicBezTo>
                      <a:pt x="130" y="113"/>
                      <a:pt x="129" y="113"/>
                      <a:pt x="131" y="112"/>
                    </a:cubicBezTo>
                    <a:cubicBezTo>
                      <a:pt x="133" y="111"/>
                      <a:pt x="133" y="111"/>
                      <a:pt x="134" y="110"/>
                    </a:cubicBezTo>
                    <a:cubicBezTo>
                      <a:pt x="136" y="109"/>
                      <a:pt x="140" y="107"/>
                      <a:pt x="140" y="107"/>
                    </a:cubicBezTo>
                    <a:cubicBezTo>
                      <a:pt x="144" y="105"/>
                      <a:pt x="144" y="105"/>
                      <a:pt x="144" y="105"/>
                    </a:cubicBezTo>
                    <a:cubicBezTo>
                      <a:pt x="148" y="101"/>
                      <a:pt x="148" y="101"/>
                      <a:pt x="148" y="101"/>
                    </a:cubicBezTo>
                    <a:cubicBezTo>
                      <a:pt x="150" y="101"/>
                      <a:pt x="150" y="101"/>
                      <a:pt x="150" y="101"/>
                    </a:cubicBezTo>
                    <a:cubicBezTo>
                      <a:pt x="153" y="98"/>
                      <a:pt x="153" y="98"/>
                      <a:pt x="153" y="98"/>
                    </a:cubicBezTo>
                    <a:cubicBezTo>
                      <a:pt x="155" y="96"/>
                      <a:pt x="155" y="96"/>
                      <a:pt x="155" y="96"/>
                    </a:cubicBezTo>
                    <a:cubicBezTo>
                      <a:pt x="154" y="92"/>
                      <a:pt x="154" y="92"/>
                      <a:pt x="154" y="92"/>
                    </a:cubicBezTo>
                    <a:cubicBezTo>
                      <a:pt x="156" y="89"/>
                      <a:pt x="156" y="89"/>
                      <a:pt x="156" y="89"/>
                    </a:cubicBezTo>
                    <a:cubicBezTo>
                      <a:pt x="155" y="87"/>
                      <a:pt x="155" y="87"/>
                      <a:pt x="155" y="87"/>
                    </a:cubicBezTo>
                    <a:cubicBezTo>
                      <a:pt x="153" y="86"/>
                      <a:pt x="153" y="86"/>
                      <a:pt x="153" y="86"/>
                    </a:cubicBezTo>
                    <a:cubicBezTo>
                      <a:pt x="149" y="86"/>
                      <a:pt x="149" y="86"/>
                      <a:pt x="149" y="86"/>
                    </a:cubicBezTo>
                    <a:cubicBezTo>
                      <a:pt x="149" y="86"/>
                      <a:pt x="148" y="88"/>
                      <a:pt x="147" y="88"/>
                    </a:cubicBezTo>
                    <a:cubicBezTo>
                      <a:pt x="147" y="88"/>
                      <a:pt x="143" y="85"/>
                      <a:pt x="143" y="85"/>
                    </a:cubicBezTo>
                    <a:cubicBezTo>
                      <a:pt x="143" y="85"/>
                      <a:pt x="140" y="87"/>
                      <a:pt x="140" y="87"/>
                    </a:cubicBezTo>
                    <a:cubicBezTo>
                      <a:pt x="138" y="87"/>
                      <a:pt x="138" y="87"/>
                      <a:pt x="138" y="87"/>
                    </a:cubicBezTo>
                    <a:cubicBezTo>
                      <a:pt x="138" y="87"/>
                      <a:pt x="137" y="87"/>
                      <a:pt x="136" y="87"/>
                    </a:cubicBezTo>
                    <a:cubicBezTo>
                      <a:pt x="134" y="87"/>
                      <a:pt x="131" y="86"/>
                      <a:pt x="131" y="86"/>
                    </a:cubicBezTo>
                    <a:cubicBezTo>
                      <a:pt x="128" y="87"/>
                      <a:pt x="128" y="87"/>
                      <a:pt x="128" y="87"/>
                    </a:cubicBezTo>
                    <a:cubicBezTo>
                      <a:pt x="126" y="87"/>
                      <a:pt x="126" y="87"/>
                      <a:pt x="126" y="87"/>
                    </a:cubicBezTo>
                    <a:cubicBezTo>
                      <a:pt x="123" y="89"/>
                      <a:pt x="123" y="89"/>
                      <a:pt x="123" y="89"/>
                    </a:cubicBezTo>
                    <a:cubicBezTo>
                      <a:pt x="124" y="88"/>
                      <a:pt x="124" y="88"/>
                      <a:pt x="124" y="88"/>
                    </a:cubicBezTo>
                    <a:cubicBezTo>
                      <a:pt x="125" y="85"/>
                      <a:pt x="125" y="85"/>
                      <a:pt x="125" y="85"/>
                    </a:cubicBezTo>
                    <a:cubicBezTo>
                      <a:pt x="125" y="85"/>
                      <a:pt x="124" y="84"/>
                      <a:pt x="124" y="84"/>
                    </a:cubicBezTo>
                    <a:cubicBezTo>
                      <a:pt x="123" y="84"/>
                      <a:pt x="122" y="83"/>
                      <a:pt x="122" y="83"/>
                    </a:cubicBezTo>
                    <a:cubicBezTo>
                      <a:pt x="120" y="86"/>
                      <a:pt x="120" y="86"/>
                      <a:pt x="120" y="86"/>
                    </a:cubicBezTo>
                    <a:cubicBezTo>
                      <a:pt x="117" y="87"/>
                      <a:pt x="117" y="87"/>
                      <a:pt x="117" y="87"/>
                    </a:cubicBezTo>
                    <a:cubicBezTo>
                      <a:pt x="118" y="86"/>
                      <a:pt x="118" y="86"/>
                      <a:pt x="118" y="86"/>
                    </a:cubicBezTo>
                    <a:cubicBezTo>
                      <a:pt x="120" y="85"/>
                      <a:pt x="120" y="85"/>
                      <a:pt x="120" y="85"/>
                    </a:cubicBezTo>
                    <a:cubicBezTo>
                      <a:pt x="120" y="83"/>
                      <a:pt x="120" y="83"/>
                      <a:pt x="120" y="83"/>
                    </a:cubicBezTo>
                    <a:cubicBezTo>
                      <a:pt x="120" y="83"/>
                      <a:pt x="120" y="83"/>
                      <a:pt x="119" y="83"/>
                    </a:cubicBezTo>
                    <a:cubicBezTo>
                      <a:pt x="119" y="83"/>
                      <a:pt x="118" y="83"/>
                      <a:pt x="118" y="83"/>
                    </a:cubicBezTo>
                    <a:cubicBezTo>
                      <a:pt x="116" y="82"/>
                      <a:pt x="116" y="82"/>
                      <a:pt x="116" y="82"/>
                    </a:cubicBezTo>
                    <a:cubicBezTo>
                      <a:pt x="115" y="80"/>
                      <a:pt x="115" y="80"/>
                      <a:pt x="115" y="80"/>
                    </a:cubicBezTo>
                    <a:cubicBezTo>
                      <a:pt x="113" y="81"/>
                      <a:pt x="113" y="81"/>
                      <a:pt x="113" y="81"/>
                    </a:cubicBezTo>
                    <a:cubicBezTo>
                      <a:pt x="112" y="82"/>
                      <a:pt x="112" y="82"/>
                      <a:pt x="112" y="82"/>
                    </a:cubicBezTo>
                    <a:cubicBezTo>
                      <a:pt x="111" y="83"/>
                      <a:pt x="111" y="83"/>
                      <a:pt x="111" y="83"/>
                    </a:cubicBezTo>
                    <a:cubicBezTo>
                      <a:pt x="109" y="84"/>
                      <a:pt x="109" y="84"/>
                      <a:pt x="109" y="84"/>
                    </a:cubicBezTo>
                    <a:cubicBezTo>
                      <a:pt x="110" y="86"/>
                      <a:pt x="110" y="86"/>
                      <a:pt x="110" y="86"/>
                    </a:cubicBezTo>
                    <a:cubicBezTo>
                      <a:pt x="109" y="88"/>
                      <a:pt x="109" y="88"/>
                      <a:pt x="109" y="88"/>
                    </a:cubicBezTo>
                    <a:cubicBezTo>
                      <a:pt x="107" y="88"/>
                      <a:pt x="107" y="88"/>
                      <a:pt x="107" y="88"/>
                    </a:cubicBezTo>
                    <a:cubicBezTo>
                      <a:pt x="107" y="88"/>
                      <a:pt x="107" y="91"/>
                      <a:pt x="107" y="91"/>
                    </a:cubicBezTo>
                    <a:cubicBezTo>
                      <a:pt x="107" y="92"/>
                      <a:pt x="109" y="93"/>
                      <a:pt x="109" y="93"/>
                    </a:cubicBezTo>
                    <a:cubicBezTo>
                      <a:pt x="108" y="95"/>
                      <a:pt x="108" y="95"/>
                      <a:pt x="108" y="95"/>
                    </a:cubicBezTo>
                    <a:cubicBezTo>
                      <a:pt x="109" y="95"/>
                      <a:pt x="109" y="95"/>
                      <a:pt x="109" y="95"/>
                    </a:cubicBezTo>
                    <a:cubicBezTo>
                      <a:pt x="109" y="95"/>
                      <a:pt x="108" y="96"/>
                      <a:pt x="108" y="96"/>
                    </a:cubicBezTo>
                    <a:cubicBezTo>
                      <a:pt x="107" y="96"/>
                      <a:pt x="106" y="94"/>
                      <a:pt x="106" y="94"/>
                    </a:cubicBezTo>
                    <a:cubicBezTo>
                      <a:pt x="104" y="94"/>
                      <a:pt x="104" y="94"/>
                      <a:pt x="104" y="94"/>
                    </a:cubicBezTo>
                    <a:cubicBezTo>
                      <a:pt x="102" y="94"/>
                      <a:pt x="102" y="94"/>
                      <a:pt x="102" y="94"/>
                    </a:cubicBezTo>
                    <a:cubicBezTo>
                      <a:pt x="101" y="96"/>
                      <a:pt x="101" y="96"/>
                      <a:pt x="101" y="96"/>
                    </a:cubicBezTo>
                    <a:cubicBezTo>
                      <a:pt x="102" y="98"/>
                      <a:pt x="102" y="98"/>
                      <a:pt x="102" y="98"/>
                    </a:cubicBezTo>
                    <a:cubicBezTo>
                      <a:pt x="101" y="100"/>
                      <a:pt x="101" y="100"/>
                      <a:pt x="101" y="100"/>
                    </a:cubicBezTo>
                    <a:cubicBezTo>
                      <a:pt x="101" y="101"/>
                      <a:pt x="101" y="101"/>
                      <a:pt x="101" y="101"/>
                    </a:cubicBezTo>
                    <a:cubicBezTo>
                      <a:pt x="101" y="101"/>
                      <a:pt x="100" y="102"/>
                      <a:pt x="100" y="103"/>
                    </a:cubicBezTo>
                    <a:cubicBezTo>
                      <a:pt x="100" y="103"/>
                      <a:pt x="100" y="106"/>
                      <a:pt x="100" y="106"/>
                    </a:cubicBezTo>
                    <a:cubicBezTo>
                      <a:pt x="100" y="106"/>
                      <a:pt x="101" y="107"/>
                      <a:pt x="101" y="108"/>
                    </a:cubicBezTo>
                    <a:cubicBezTo>
                      <a:pt x="102" y="108"/>
                      <a:pt x="103" y="109"/>
                      <a:pt x="103" y="109"/>
                    </a:cubicBezTo>
                    <a:cubicBezTo>
                      <a:pt x="103" y="111"/>
                      <a:pt x="103" y="111"/>
                      <a:pt x="103" y="111"/>
                    </a:cubicBezTo>
                    <a:cubicBezTo>
                      <a:pt x="102" y="109"/>
                      <a:pt x="102" y="109"/>
                      <a:pt x="102" y="109"/>
                    </a:cubicBezTo>
                    <a:cubicBezTo>
                      <a:pt x="102" y="109"/>
                      <a:pt x="101" y="108"/>
                      <a:pt x="100" y="108"/>
                    </a:cubicBezTo>
                    <a:cubicBezTo>
                      <a:pt x="100" y="107"/>
                      <a:pt x="100" y="106"/>
                      <a:pt x="99" y="106"/>
                    </a:cubicBezTo>
                    <a:cubicBezTo>
                      <a:pt x="99" y="106"/>
                      <a:pt x="98" y="107"/>
                      <a:pt x="98" y="107"/>
                    </a:cubicBezTo>
                    <a:cubicBezTo>
                      <a:pt x="98" y="107"/>
                      <a:pt x="97" y="107"/>
                      <a:pt x="97" y="107"/>
                    </a:cubicBezTo>
                    <a:cubicBezTo>
                      <a:pt x="98" y="108"/>
                      <a:pt x="96" y="109"/>
                      <a:pt x="96" y="109"/>
                    </a:cubicBezTo>
                    <a:cubicBezTo>
                      <a:pt x="96" y="109"/>
                      <a:pt x="94" y="110"/>
                      <a:pt x="94" y="109"/>
                    </a:cubicBezTo>
                    <a:cubicBezTo>
                      <a:pt x="94" y="108"/>
                      <a:pt x="94" y="107"/>
                      <a:pt x="93" y="107"/>
                    </a:cubicBezTo>
                    <a:cubicBezTo>
                      <a:pt x="93" y="106"/>
                      <a:pt x="92" y="107"/>
                      <a:pt x="92" y="107"/>
                    </a:cubicBezTo>
                    <a:cubicBezTo>
                      <a:pt x="92" y="108"/>
                      <a:pt x="91" y="109"/>
                      <a:pt x="91" y="109"/>
                    </a:cubicBezTo>
                    <a:cubicBezTo>
                      <a:pt x="92" y="110"/>
                      <a:pt x="92" y="110"/>
                      <a:pt x="92" y="110"/>
                    </a:cubicBezTo>
                    <a:cubicBezTo>
                      <a:pt x="92" y="110"/>
                      <a:pt x="91" y="112"/>
                      <a:pt x="91" y="112"/>
                    </a:cubicBezTo>
                    <a:cubicBezTo>
                      <a:pt x="91" y="112"/>
                      <a:pt x="90" y="110"/>
                      <a:pt x="90" y="109"/>
                    </a:cubicBezTo>
                    <a:cubicBezTo>
                      <a:pt x="90" y="109"/>
                      <a:pt x="90" y="107"/>
                      <a:pt x="90" y="108"/>
                    </a:cubicBezTo>
                    <a:cubicBezTo>
                      <a:pt x="89" y="108"/>
                      <a:pt x="88" y="109"/>
                      <a:pt x="88" y="109"/>
                    </a:cubicBezTo>
                    <a:cubicBezTo>
                      <a:pt x="88" y="109"/>
                      <a:pt x="87" y="109"/>
                      <a:pt x="87" y="110"/>
                    </a:cubicBezTo>
                    <a:cubicBezTo>
                      <a:pt x="88" y="110"/>
                      <a:pt x="87" y="113"/>
                      <a:pt x="88" y="113"/>
                    </a:cubicBezTo>
                    <a:cubicBezTo>
                      <a:pt x="89" y="114"/>
                      <a:pt x="88" y="114"/>
                      <a:pt x="89" y="114"/>
                    </a:cubicBezTo>
                    <a:cubicBezTo>
                      <a:pt x="90" y="114"/>
                      <a:pt x="90" y="115"/>
                      <a:pt x="90" y="115"/>
                    </a:cubicBezTo>
                    <a:cubicBezTo>
                      <a:pt x="87" y="115"/>
                      <a:pt x="87" y="115"/>
                      <a:pt x="87" y="115"/>
                    </a:cubicBezTo>
                    <a:cubicBezTo>
                      <a:pt x="87" y="115"/>
                      <a:pt x="86" y="116"/>
                      <a:pt x="86" y="116"/>
                    </a:cubicBezTo>
                    <a:cubicBezTo>
                      <a:pt x="86" y="117"/>
                      <a:pt x="87" y="118"/>
                      <a:pt x="87" y="118"/>
                    </a:cubicBezTo>
                    <a:cubicBezTo>
                      <a:pt x="87" y="118"/>
                      <a:pt x="88" y="119"/>
                      <a:pt x="88" y="120"/>
                    </a:cubicBezTo>
                    <a:cubicBezTo>
                      <a:pt x="88" y="120"/>
                      <a:pt x="87" y="121"/>
                      <a:pt x="87" y="121"/>
                    </a:cubicBezTo>
                    <a:cubicBezTo>
                      <a:pt x="87" y="121"/>
                      <a:pt x="86" y="120"/>
                      <a:pt x="85" y="120"/>
                    </a:cubicBezTo>
                    <a:cubicBezTo>
                      <a:pt x="85" y="120"/>
                      <a:pt x="85" y="120"/>
                      <a:pt x="84" y="121"/>
                    </a:cubicBezTo>
                    <a:cubicBezTo>
                      <a:pt x="84" y="121"/>
                      <a:pt x="83" y="122"/>
                      <a:pt x="83" y="123"/>
                    </a:cubicBezTo>
                    <a:cubicBezTo>
                      <a:pt x="83" y="123"/>
                      <a:pt x="84" y="123"/>
                      <a:pt x="84" y="125"/>
                    </a:cubicBezTo>
                    <a:cubicBezTo>
                      <a:pt x="84" y="126"/>
                      <a:pt x="83" y="127"/>
                      <a:pt x="83" y="127"/>
                    </a:cubicBezTo>
                    <a:cubicBezTo>
                      <a:pt x="83" y="127"/>
                      <a:pt x="83" y="128"/>
                      <a:pt x="83" y="128"/>
                    </a:cubicBezTo>
                    <a:cubicBezTo>
                      <a:pt x="84" y="129"/>
                      <a:pt x="86" y="129"/>
                      <a:pt x="86" y="129"/>
                    </a:cubicBezTo>
                    <a:cubicBezTo>
                      <a:pt x="87" y="129"/>
                      <a:pt x="87" y="129"/>
                      <a:pt x="88" y="129"/>
                    </a:cubicBezTo>
                    <a:cubicBezTo>
                      <a:pt x="88" y="129"/>
                      <a:pt x="89" y="129"/>
                      <a:pt x="89" y="130"/>
                    </a:cubicBezTo>
                    <a:cubicBezTo>
                      <a:pt x="90" y="130"/>
                      <a:pt x="91" y="130"/>
                      <a:pt x="91" y="130"/>
                    </a:cubicBezTo>
                    <a:cubicBezTo>
                      <a:pt x="91" y="130"/>
                      <a:pt x="90" y="132"/>
                      <a:pt x="89" y="131"/>
                    </a:cubicBezTo>
                    <a:cubicBezTo>
                      <a:pt x="88" y="130"/>
                      <a:pt x="87" y="130"/>
                      <a:pt x="86" y="130"/>
                    </a:cubicBezTo>
                    <a:cubicBezTo>
                      <a:pt x="85" y="130"/>
                      <a:pt x="85" y="132"/>
                      <a:pt x="85" y="132"/>
                    </a:cubicBezTo>
                    <a:cubicBezTo>
                      <a:pt x="87" y="133"/>
                      <a:pt x="87" y="133"/>
                      <a:pt x="87" y="133"/>
                    </a:cubicBezTo>
                    <a:cubicBezTo>
                      <a:pt x="87" y="133"/>
                      <a:pt x="88" y="134"/>
                      <a:pt x="87" y="134"/>
                    </a:cubicBezTo>
                    <a:cubicBezTo>
                      <a:pt x="86" y="134"/>
                      <a:pt x="84" y="133"/>
                      <a:pt x="84" y="133"/>
                    </a:cubicBezTo>
                    <a:cubicBezTo>
                      <a:pt x="84" y="133"/>
                      <a:pt x="84" y="133"/>
                      <a:pt x="83" y="133"/>
                    </a:cubicBezTo>
                    <a:cubicBezTo>
                      <a:pt x="83" y="133"/>
                      <a:pt x="82" y="134"/>
                      <a:pt x="82" y="134"/>
                    </a:cubicBezTo>
                    <a:cubicBezTo>
                      <a:pt x="81" y="134"/>
                      <a:pt x="81" y="134"/>
                      <a:pt x="80" y="134"/>
                    </a:cubicBezTo>
                    <a:cubicBezTo>
                      <a:pt x="80" y="133"/>
                      <a:pt x="78" y="132"/>
                      <a:pt x="78" y="132"/>
                    </a:cubicBezTo>
                    <a:cubicBezTo>
                      <a:pt x="78" y="132"/>
                      <a:pt x="77" y="131"/>
                      <a:pt x="77" y="131"/>
                    </a:cubicBezTo>
                    <a:cubicBezTo>
                      <a:pt x="77" y="130"/>
                      <a:pt x="77" y="128"/>
                      <a:pt x="78" y="128"/>
                    </a:cubicBezTo>
                    <a:cubicBezTo>
                      <a:pt x="78" y="128"/>
                      <a:pt x="78" y="127"/>
                      <a:pt x="79" y="127"/>
                    </a:cubicBezTo>
                    <a:cubicBezTo>
                      <a:pt x="79" y="127"/>
                      <a:pt x="82" y="127"/>
                      <a:pt x="80" y="126"/>
                    </a:cubicBezTo>
                    <a:cubicBezTo>
                      <a:pt x="79" y="125"/>
                      <a:pt x="79" y="124"/>
                      <a:pt x="78" y="125"/>
                    </a:cubicBezTo>
                    <a:cubicBezTo>
                      <a:pt x="78" y="125"/>
                      <a:pt x="76" y="126"/>
                      <a:pt x="76" y="126"/>
                    </a:cubicBezTo>
                    <a:cubicBezTo>
                      <a:pt x="76" y="126"/>
                      <a:pt x="76" y="125"/>
                      <a:pt x="76" y="123"/>
                    </a:cubicBezTo>
                    <a:cubicBezTo>
                      <a:pt x="77" y="120"/>
                      <a:pt x="76" y="120"/>
                      <a:pt x="77" y="119"/>
                    </a:cubicBezTo>
                    <a:cubicBezTo>
                      <a:pt x="78" y="119"/>
                      <a:pt x="78" y="118"/>
                      <a:pt x="78" y="118"/>
                    </a:cubicBezTo>
                    <a:cubicBezTo>
                      <a:pt x="78" y="118"/>
                      <a:pt x="78" y="117"/>
                      <a:pt x="77" y="116"/>
                    </a:cubicBezTo>
                    <a:cubicBezTo>
                      <a:pt x="76" y="114"/>
                      <a:pt x="76" y="113"/>
                      <a:pt x="75" y="112"/>
                    </a:cubicBezTo>
                    <a:cubicBezTo>
                      <a:pt x="74" y="112"/>
                      <a:pt x="73" y="113"/>
                      <a:pt x="73" y="113"/>
                    </a:cubicBezTo>
                    <a:cubicBezTo>
                      <a:pt x="73" y="114"/>
                      <a:pt x="72" y="115"/>
                      <a:pt x="73" y="116"/>
                    </a:cubicBezTo>
                    <a:cubicBezTo>
                      <a:pt x="73" y="117"/>
                      <a:pt x="73" y="118"/>
                      <a:pt x="72" y="118"/>
                    </a:cubicBezTo>
                    <a:cubicBezTo>
                      <a:pt x="72" y="119"/>
                      <a:pt x="72" y="119"/>
                      <a:pt x="71" y="119"/>
                    </a:cubicBezTo>
                    <a:cubicBezTo>
                      <a:pt x="70" y="118"/>
                      <a:pt x="70" y="118"/>
                      <a:pt x="70" y="117"/>
                    </a:cubicBezTo>
                    <a:cubicBezTo>
                      <a:pt x="69" y="117"/>
                      <a:pt x="69" y="117"/>
                      <a:pt x="69" y="116"/>
                    </a:cubicBezTo>
                    <a:cubicBezTo>
                      <a:pt x="68" y="116"/>
                      <a:pt x="67" y="115"/>
                      <a:pt x="67" y="115"/>
                    </a:cubicBezTo>
                    <a:cubicBezTo>
                      <a:pt x="67" y="115"/>
                      <a:pt x="65" y="114"/>
                      <a:pt x="65" y="115"/>
                    </a:cubicBezTo>
                    <a:cubicBezTo>
                      <a:pt x="65" y="115"/>
                      <a:pt x="65" y="116"/>
                      <a:pt x="66" y="116"/>
                    </a:cubicBezTo>
                    <a:cubicBezTo>
                      <a:pt x="66" y="117"/>
                      <a:pt x="66" y="117"/>
                      <a:pt x="66" y="118"/>
                    </a:cubicBezTo>
                    <a:cubicBezTo>
                      <a:pt x="66" y="118"/>
                      <a:pt x="66" y="119"/>
                      <a:pt x="66" y="119"/>
                    </a:cubicBezTo>
                    <a:cubicBezTo>
                      <a:pt x="66" y="119"/>
                      <a:pt x="65" y="118"/>
                      <a:pt x="64" y="118"/>
                    </a:cubicBezTo>
                    <a:cubicBezTo>
                      <a:pt x="64" y="118"/>
                      <a:pt x="62" y="120"/>
                      <a:pt x="62" y="120"/>
                    </a:cubicBezTo>
                    <a:cubicBezTo>
                      <a:pt x="62" y="120"/>
                      <a:pt x="62" y="120"/>
                      <a:pt x="62" y="121"/>
                    </a:cubicBezTo>
                    <a:cubicBezTo>
                      <a:pt x="63" y="121"/>
                      <a:pt x="62" y="122"/>
                      <a:pt x="63" y="123"/>
                    </a:cubicBezTo>
                    <a:cubicBezTo>
                      <a:pt x="63" y="124"/>
                      <a:pt x="63" y="125"/>
                      <a:pt x="64" y="125"/>
                    </a:cubicBezTo>
                    <a:cubicBezTo>
                      <a:pt x="65" y="126"/>
                      <a:pt x="69" y="124"/>
                      <a:pt x="69" y="124"/>
                    </a:cubicBezTo>
                    <a:cubicBezTo>
                      <a:pt x="69" y="124"/>
                      <a:pt x="71" y="126"/>
                      <a:pt x="71" y="126"/>
                    </a:cubicBezTo>
                    <a:cubicBezTo>
                      <a:pt x="71" y="126"/>
                      <a:pt x="71" y="128"/>
                      <a:pt x="71" y="128"/>
                    </a:cubicBezTo>
                    <a:cubicBezTo>
                      <a:pt x="71" y="128"/>
                      <a:pt x="71" y="128"/>
                      <a:pt x="70" y="128"/>
                    </a:cubicBezTo>
                    <a:cubicBezTo>
                      <a:pt x="69" y="128"/>
                      <a:pt x="68" y="127"/>
                      <a:pt x="68" y="128"/>
                    </a:cubicBezTo>
                    <a:cubicBezTo>
                      <a:pt x="68" y="129"/>
                      <a:pt x="68" y="131"/>
                      <a:pt x="68" y="131"/>
                    </a:cubicBezTo>
                    <a:cubicBezTo>
                      <a:pt x="69" y="132"/>
                      <a:pt x="69" y="134"/>
                      <a:pt x="70" y="134"/>
                    </a:cubicBezTo>
                    <a:cubicBezTo>
                      <a:pt x="72" y="135"/>
                      <a:pt x="72" y="135"/>
                      <a:pt x="73" y="135"/>
                    </a:cubicBezTo>
                    <a:cubicBezTo>
                      <a:pt x="74" y="134"/>
                      <a:pt x="73" y="133"/>
                      <a:pt x="74" y="134"/>
                    </a:cubicBezTo>
                    <a:cubicBezTo>
                      <a:pt x="75" y="134"/>
                      <a:pt x="76" y="134"/>
                      <a:pt x="77" y="135"/>
                    </a:cubicBezTo>
                    <a:cubicBezTo>
                      <a:pt x="77" y="136"/>
                      <a:pt x="76" y="136"/>
                      <a:pt x="76" y="136"/>
                    </a:cubicBezTo>
                    <a:cubicBezTo>
                      <a:pt x="76" y="136"/>
                      <a:pt x="75" y="136"/>
                      <a:pt x="75" y="136"/>
                    </a:cubicBezTo>
                    <a:cubicBezTo>
                      <a:pt x="75" y="137"/>
                      <a:pt x="74" y="137"/>
                      <a:pt x="75" y="137"/>
                    </a:cubicBezTo>
                    <a:cubicBezTo>
                      <a:pt x="77" y="138"/>
                      <a:pt x="78" y="137"/>
                      <a:pt x="78" y="137"/>
                    </a:cubicBezTo>
                    <a:cubicBezTo>
                      <a:pt x="78" y="137"/>
                      <a:pt x="79" y="136"/>
                      <a:pt x="79" y="137"/>
                    </a:cubicBezTo>
                    <a:cubicBezTo>
                      <a:pt x="79" y="137"/>
                      <a:pt x="78" y="138"/>
                      <a:pt x="78" y="138"/>
                    </a:cubicBezTo>
                    <a:cubicBezTo>
                      <a:pt x="77" y="139"/>
                      <a:pt x="77" y="139"/>
                      <a:pt x="77" y="140"/>
                    </a:cubicBezTo>
                    <a:cubicBezTo>
                      <a:pt x="77" y="140"/>
                      <a:pt x="76" y="141"/>
                      <a:pt x="76" y="141"/>
                    </a:cubicBezTo>
                    <a:cubicBezTo>
                      <a:pt x="76" y="142"/>
                      <a:pt x="74" y="145"/>
                      <a:pt x="77" y="143"/>
                    </a:cubicBezTo>
                    <a:cubicBezTo>
                      <a:pt x="80" y="141"/>
                      <a:pt x="80" y="141"/>
                      <a:pt x="80" y="140"/>
                    </a:cubicBezTo>
                    <a:cubicBezTo>
                      <a:pt x="80" y="140"/>
                      <a:pt x="80" y="140"/>
                      <a:pt x="81" y="139"/>
                    </a:cubicBezTo>
                    <a:cubicBezTo>
                      <a:pt x="83" y="138"/>
                      <a:pt x="84" y="138"/>
                      <a:pt x="84" y="138"/>
                    </a:cubicBezTo>
                    <a:cubicBezTo>
                      <a:pt x="84" y="137"/>
                      <a:pt x="85" y="137"/>
                      <a:pt x="85" y="138"/>
                    </a:cubicBezTo>
                    <a:cubicBezTo>
                      <a:pt x="84" y="139"/>
                      <a:pt x="84" y="138"/>
                      <a:pt x="84" y="139"/>
                    </a:cubicBezTo>
                    <a:cubicBezTo>
                      <a:pt x="85" y="140"/>
                      <a:pt x="85" y="140"/>
                      <a:pt x="86" y="140"/>
                    </a:cubicBezTo>
                    <a:cubicBezTo>
                      <a:pt x="86" y="140"/>
                      <a:pt x="87" y="141"/>
                      <a:pt x="87" y="141"/>
                    </a:cubicBezTo>
                    <a:cubicBezTo>
                      <a:pt x="87" y="141"/>
                      <a:pt x="85" y="140"/>
                      <a:pt x="84" y="140"/>
                    </a:cubicBezTo>
                    <a:cubicBezTo>
                      <a:pt x="84" y="140"/>
                      <a:pt x="83" y="140"/>
                      <a:pt x="83" y="140"/>
                    </a:cubicBezTo>
                    <a:cubicBezTo>
                      <a:pt x="83" y="140"/>
                      <a:pt x="82" y="141"/>
                      <a:pt x="82" y="141"/>
                    </a:cubicBezTo>
                    <a:cubicBezTo>
                      <a:pt x="82" y="142"/>
                      <a:pt x="82" y="142"/>
                      <a:pt x="82" y="142"/>
                    </a:cubicBezTo>
                    <a:cubicBezTo>
                      <a:pt x="82" y="142"/>
                      <a:pt x="83" y="143"/>
                      <a:pt x="83" y="143"/>
                    </a:cubicBezTo>
                    <a:cubicBezTo>
                      <a:pt x="83" y="144"/>
                      <a:pt x="83" y="144"/>
                      <a:pt x="82" y="144"/>
                    </a:cubicBezTo>
                    <a:cubicBezTo>
                      <a:pt x="81" y="144"/>
                      <a:pt x="82" y="143"/>
                      <a:pt x="80" y="143"/>
                    </a:cubicBezTo>
                    <a:cubicBezTo>
                      <a:pt x="79" y="144"/>
                      <a:pt x="79" y="142"/>
                      <a:pt x="78" y="144"/>
                    </a:cubicBezTo>
                    <a:cubicBezTo>
                      <a:pt x="78" y="147"/>
                      <a:pt x="77" y="147"/>
                      <a:pt x="77" y="147"/>
                    </a:cubicBezTo>
                    <a:cubicBezTo>
                      <a:pt x="77" y="147"/>
                      <a:pt x="77" y="147"/>
                      <a:pt x="77" y="148"/>
                    </a:cubicBezTo>
                    <a:cubicBezTo>
                      <a:pt x="77" y="148"/>
                      <a:pt x="77" y="148"/>
                      <a:pt x="79" y="149"/>
                    </a:cubicBezTo>
                    <a:cubicBezTo>
                      <a:pt x="80" y="150"/>
                      <a:pt x="81" y="151"/>
                      <a:pt x="81" y="151"/>
                    </a:cubicBezTo>
                    <a:cubicBezTo>
                      <a:pt x="81" y="151"/>
                      <a:pt x="80" y="151"/>
                      <a:pt x="79" y="151"/>
                    </a:cubicBezTo>
                    <a:cubicBezTo>
                      <a:pt x="78" y="152"/>
                      <a:pt x="77" y="152"/>
                      <a:pt x="76" y="152"/>
                    </a:cubicBezTo>
                    <a:cubicBezTo>
                      <a:pt x="76" y="153"/>
                      <a:pt x="75" y="153"/>
                      <a:pt x="74" y="153"/>
                    </a:cubicBezTo>
                    <a:cubicBezTo>
                      <a:pt x="74" y="153"/>
                      <a:pt x="72" y="153"/>
                      <a:pt x="71" y="153"/>
                    </a:cubicBezTo>
                    <a:cubicBezTo>
                      <a:pt x="70" y="153"/>
                      <a:pt x="69" y="153"/>
                      <a:pt x="68" y="154"/>
                    </a:cubicBezTo>
                    <a:cubicBezTo>
                      <a:pt x="68" y="154"/>
                      <a:pt x="68" y="155"/>
                      <a:pt x="68" y="155"/>
                    </a:cubicBezTo>
                    <a:cubicBezTo>
                      <a:pt x="68" y="155"/>
                      <a:pt x="67" y="155"/>
                      <a:pt x="68" y="156"/>
                    </a:cubicBezTo>
                    <a:cubicBezTo>
                      <a:pt x="69" y="156"/>
                      <a:pt x="72" y="156"/>
                      <a:pt x="72" y="156"/>
                    </a:cubicBezTo>
                    <a:cubicBezTo>
                      <a:pt x="73" y="156"/>
                      <a:pt x="73" y="157"/>
                      <a:pt x="73" y="157"/>
                    </a:cubicBezTo>
                    <a:cubicBezTo>
                      <a:pt x="71" y="157"/>
                      <a:pt x="71" y="157"/>
                      <a:pt x="71" y="157"/>
                    </a:cubicBezTo>
                    <a:cubicBezTo>
                      <a:pt x="71" y="157"/>
                      <a:pt x="70" y="156"/>
                      <a:pt x="69" y="156"/>
                    </a:cubicBezTo>
                    <a:cubicBezTo>
                      <a:pt x="69" y="157"/>
                      <a:pt x="66" y="157"/>
                      <a:pt x="66" y="157"/>
                    </a:cubicBezTo>
                    <a:cubicBezTo>
                      <a:pt x="66" y="157"/>
                      <a:pt x="65" y="159"/>
                      <a:pt x="65" y="159"/>
                    </a:cubicBezTo>
                    <a:cubicBezTo>
                      <a:pt x="65" y="160"/>
                      <a:pt x="65" y="161"/>
                      <a:pt x="66" y="162"/>
                    </a:cubicBezTo>
                    <a:cubicBezTo>
                      <a:pt x="67" y="163"/>
                      <a:pt x="67" y="164"/>
                      <a:pt x="67" y="164"/>
                    </a:cubicBezTo>
                    <a:cubicBezTo>
                      <a:pt x="67" y="165"/>
                      <a:pt x="67" y="164"/>
                      <a:pt x="67" y="165"/>
                    </a:cubicBezTo>
                    <a:cubicBezTo>
                      <a:pt x="67" y="166"/>
                      <a:pt x="65" y="167"/>
                      <a:pt x="65" y="167"/>
                    </a:cubicBezTo>
                    <a:cubicBezTo>
                      <a:pt x="65" y="167"/>
                      <a:pt x="65" y="167"/>
                      <a:pt x="65" y="168"/>
                    </a:cubicBezTo>
                    <a:cubicBezTo>
                      <a:pt x="64" y="170"/>
                      <a:pt x="63" y="172"/>
                      <a:pt x="64" y="172"/>
                    </a:cubicBezTo>
                    <a:cubicBezTo>
                      <a:pt x="65" y="172"/>
                      <a:pt x="65" y="173"/>
                      <a:pt x="67" y="172"/>
                    </a:cubicBezTo>
                    <a:cubicBezTo>
                      <a:pt x="69" y="172"/>
                      <a:pt x="66" y="171"/>
                      <a:pt x="70" y="172"/>
                    </a:cubicBezTo>
                    <a:cubicBezTo>
                      <a:pt x="73" y="172"/>
                      <a:pt x="73" y="172"/>
                      <a:pt x="74" y="172"/>
                    </a:cubicBezTo>
                    <a:cubicBezTo>
                      <a:pt x="75" y="171"/>
                      <a:pt x="75" y="171"/>
                      <a:pt x="76" y="171"/>
                    </a:cubicBezTo>
                    <a:cubicBezTo>
                      <a:pt x="76" y="170"/>
                      <a:pt x="74" y="170"/>
                      <a:pt x="77" y="169"/>
                    </a:cubicBezTo>
                    <a:cubicBezTo>
                      <a:pt x="79" y="168"/>
                      <a:pt x="79" y="168"/>
                      <a:pt x="79" y="168"/>
                    </a:cubicBezTo>
                    <a:cubicBezTo>
                      <a:pt x="79" y="168"/>
                      <a:pt x="78" y="166"/>
                      <a:pt x="80" y="168"/>
                    </a:cubicBezTo>
                    <a:cubicBezTo>
                      <a:pt x="82" y="170"/>
                      <a:pt x="81" y="170"/>
                      <a:pt x="81" y="170"/>
                    </a:cubicBezTo>
                    <a:cubicBezTo>
                      <a:pt x="80" y="172"/>
                      <a:pt x="80" y="172"/>
                      <a:pt x="80" y="172"/>
                    </a:cubicBezTo>
                    <a:cubicBezTo>
                      <a:pt x="80" y="173"/>
                      <a:pt x="80" y="173"/>
                      <a:pt x="80" y="173"/>
                    </a:cubicBezTo>
                    <a:cubicBezTo>
                      <a:pt x="80" y="173"/>
                      <a:pt x="79" y="173"/>
                      <a:pt x="78" y="174"/>
                    </a:cubicBezTo>
                    <a:cubicBezTo>
                      <a:pt x="77" y="176"/>
                      <a:pt x="75" y="179"/>
                      <a:pt x="74" y="179"/>
                    </a:cubicBezTo>
                    <a:cubicBezTo>
                      <a:pt x="74" y="179"/>
                      <a:pt x="75" y="179"/>
                      <a:pt x="73" y="180"/>
                    </a:cubicBezTo>
                    <a:cubicBezTo>
                      <a:pt x="72" y="181"/>
                      <a:pt x="71" y="182"/>
                      <a:pt x="69" y="183"/>
                    </a:cubicBezTo>
                    <a:cubicBezTo>
                      <a:pt x="68" y="184"/>
                      <a:pt x="68" y="183"/>
                      <a:pt x="67" y="184"/>
                    </a:cubicBezTo>
                    <a:cubicBezTo>
                      <a:pt x="67" y="184"/>
                      <a:pt x="67" y="186"/>
                      <a:pt x="67" y="186"/>
                    </a:cubicBezTo>
                    <a:cubicBezTo>
                      <a:pt x="66" y="187"/>
                      <a:pt x="66" y="187"/>
                      <a:pt x="66" y="187"/>
                    </a:cubicBezTo>
                    <a:cubicBezTo>
                      <a:pt x="63" y="188"/>
                      <a:pt x="63" y="188"/>
                      <a:pt x="63" y="188"/>
                    </a:cubicBezTo>
                    <a:cubicBezTo>
                      <a:pt x="61" y="187"/>
                      <a:pt x="61" y="187"/>
                      <a:pt x="61" y="187"/>
                    </a:cubicBezTo>
                    <a:cubicBezTo>
                      <a:pt x="59" y="189"/>
                      <a:pt x="59" y="189"/>
                      <a:pt x="59" y="189"/>
                    </a:cubicBezTo>
                    <a:cubicBezTo>
                      <a:pt x="59" y="189"/>
                      <a:pt x="57" y="188"/>
                      <a:pt x="56" y="188"/>
                    </a:cubicBezTo>
                    <a:cubicBezTo>
                      <a:pt x="55" y="188"/>
                      <a:pt x="55" y="189"/>
                      <a:pt x="55" y="189"/>
                    </a:cubicBezTo>
                    <a:cubicBezTo>
                      <a:pt x="55" y="189"/>
                      <a:pt x="54" y="190"/>
                      <a:pt x="54" y="191"/>
                    </a:cubicBezTo>
                    <a:cubicBezTo>
                      <a:pt x="53" y="192"/>
                      <a:pt x="53" y="195"/>
                      <a:pt x="53" y="195"/>
                    </a:cubicBezTo>
                    <a:cubicBezTo>
                      <a:pt x="51" y="196"/>
                      <a:pt x="51" y="196"/>
                      <a:pt x="51" y="196"/>
                    </a:cubicBezTo>
                    <a:cubicBezTo>
                      <a:pt x="51" y="196"/>
                      <a:pt x="51" y="198"/>
                      <a:pt x="52" y="197"/>
                    </a:cubicBezTo>
                    <a:cubicBezTo>
                      <a:pt x="53" y="196"/>
                      <a:pt x="54" y="195"/>
                      <a:pt x="55" y="194"/>
                    </a:cubicBezTo>
                    <a:cubicBezTo>
                      <a:pt x="56" y="194"/>
                      <a:pt x="57" y="193"/>
                      <a:pt x="57" y="193"/>
                    </a:cubicBezTo>
                    <a:cubicBezTo>
                      <a:pt x="57" y="195"/>
                      <a:pt x="57" y="195"/>
                      <a:pt x="57" y="195"/>
                    </a:cubicBezTo>
                    <a:cubicBezTo>
                      <a:pt x="56" y="198"/>
                      <a:pt x="56" y="198"/>
                      <a:pt x="56" y="198"/>
                    </a:cubicBezTo>
                    <a:cubicBezTo>
                      <a:pt x="55" y="199"/>
                      <a:pt x="55" y="199"/>
                      <a:pt x="55" y="199"/>
                    </a:cubicBezTo>
                    <a:cubicBezTo>
                      <a:pt x="54" y="200"/>
                      <a:pt x="54" y="200"/>
                      <a:pt x="54" y="200"/>
                    </a:cubicBezTo>
                    <a:cubicBezTo>
                      <a:pt x="54" y="200"/>
                      <a:pt x="53" y="204"/>
                      <a:pt x="54" y="203"/>
                    </a:cubicBezTo>
                    <a:cubicBezTo>
                      <a:pt x="56" y="202"/>
                      <a:pt x="55" y="202"/>
                      <a:pt x="57" y="202"/>
                    </a:cubicBezTo>
                    <a:cubicBezTo>
                      <a:pt x="58" y="201"/>
                      <a:pt x="58" y="200"/>
                      <a:pt x="61" y="200"/>
                    </a:cubicBezTo>
                    <a:cubicBezTo>
                      <a:pt x="63" y="200"/>
                      <a:pt x="63" y="198"/>
                      <a:pt x="63" y="198"/>
                    </a:cubicBezTo>
                    <a:cubicBezTo>
                      <a:pt x="63" y="197"/>
                      <a:pt x="63" y="196"/>
                      <a:pt x="63" y="196"/>
                    </a:cubicBezTo>
                    <a:cubicBezTo>
                      <a:pt x="63" y="195"/>
                      <a:pt x="62" y="194"/>
                      <a:pt x="64" y="194"/>
                    </a:cubicBezTo>
                    <a:cubicBezTo>
                      <a:pt x="66" y="193"/>
                      <a:pt x="65" y="194"/>
                      <a:pt x="66" y="193"/>
                    </a:cubicBezTo>
                    <a:cubicBezTo>
                      <a:pt x="66" y="193"/>
                      <a:pt x="66" y="194"/>
                      <a:pt x="67" y="192"/>
                    </a:cubicBezTo>
                    <a:cubicBezTo>
                      <a:pt x="67" y="190"/>
                      <a:pt x="67" y="191"/>
                      <a:pt x="68" y="189"/>
                    </a:cubicBezTo>
                    <a:cubicBezTo>
                      <a:pt x="70" y="188"/>
                      <a:pt x="69" y="188"/>
                      <a:pt x="70" y="188"/>
                    </a:cubicBezTo>
                    <a:cubicBezTo>
                      <a:pt x="70" y="187"/>
                      <a:pt x="70" y="187"/>
                      <a:pt x="71" y="187"/>
                    </a:cubicBezTo>
                    <a:cubicBezTo>
                      <a:pt x="72" y="186"/>
                      <a:pt x="72" y="186"/>
                      <a:pt x="72" y="185"/>
                    </a:cubicBezTo>
                    <a:cubicBezTo>
                      <a:pt x="72" y="185"/>
                      <a:pt x="75" y="183"/>
                      <a:pt x="75" y="183"/>
                    </a:cubicBezTo>
                    <a:cubicBezTo>
                      <a:pt x="75" y="182"/>
                      <a:pt x="75" y="182"/>
                      <a:pt x="75" y="182"/>
                    </a:cubicBezTo>
                    <a:cubicBezTo>
                      <a:pt x="78" y="179"/>
                      <a:pt x="78" y="179"/>
                      <a:pt x="78" y="179"/>
                    </a:cubicBezTo>
                    <a:cubicBezTo>
                      <a:pt x="78" y="179"/>
                      <a:pt x="79" y="179"/>
                      <a:pt x="78" y="180"/>
                    </a:cubicBezTo>
                    <a:cubicBezTo>
                      <a:pt x="78" y="181"/>
                      <a:pt x="77" y="182"/>
                      <a:pt x="77" y="182"/>
                    </a:cubicBezTo>
                    <a:cubicBezTo>
                      <a:pt x="77" y="184"/>
                      <a:pt x="77" y="184"/>
                      <a:pt x="77" y="184"/>
                    </a:cubicBezTo>
                    <a:cubicBezTo>
                      <a:pt x="75" y="186"/>
                      <a:pt x="75" y="186"/>
                      <a:pt x="75" y="186"/>
                    </a:cubicBezTo>
                    <a:cubicBezTo>
                      <a:pt x="75" y="186"/>
                      <a:pt x="76" y="187"/>
                      <a:pt x="75" y="187"/>
                    </a:cubicBezTo>
                    <a:cubicBezTo>
                      <a:pt x="74" y="188"/>
                      <a:pt x="73" y="189"/>
                      <a:pt x="73" y="189"/>
                    </a:cubicBezTo>
                    <a:cubicBezTo>
                      <a:pt x="73" y="191"/>
                      <a:pt x="73" y="191"/>
                      <a:pt x="73" y="191"/>
                    </a:cubicBezTo>
                    <a:cubicBezTo>
                      <a:pt x="73" y="191"/>
                      <a:pt x="73" y="191"/>
                      <a:pt x="73" y="191"/>
                    </a:cubicBezTo>
                    <a:cubicBezTo>
                      <a:pt x="72" y="194"/>
                      <a:pt x="72" y="194"/>
                      <a:pt x="72" y="194"/>
                    </a:cubicBezTo>
                    <a:cubicBezTo>
                      <a:pt x="74" y="196"/>
                      <a:pt x="74" y="196"/>
                      <a:pt x="74" y="196"/>
                    </a:cubicBezTo>
                    <a:cubicBezTo>
                      <a:pt x="74" y="197"/>
                      <a:pt x="74" y="197"/>
                      <a:pt x="74" y="197"/>
                    </a:cubicBezTo>
                    <a:cubicBezTo>
                      <a:pt x="74" y="197"/>
                      <a:pt x="73" y="198"/>
                      <a:pt x="73" y="199"/>
                    </a:cubicBezTo>
                    <a:cubicBezTo>
                      <a:pt x="72" y="199"/>
                      <a:pt x="70" y="202"/>
                      <a:pt x="70" y="202"/>
                    </a:cubicBezTo>
                    <a:cubicBezTo>
                      <a:pt x="69" y="204"/>
                      <a:pt x="69" y="204"/>
                      <a:pt x="69" y="204"/>
                    </a:cubicBezTo>
                    <a:cubicBezTo>
                      <a:pt x="68" y="206"/>
                      <a:pt x="68" y="206"/>
                      <a:pt x="68" y="206"/>
                    </a:cubicBezTo>
                    <a:cubicBezTo>
                      <a:pt x="67" y="209"/>
                      <a:pt x="67" y="209"/>
                      <a:pt x="67" y="209"/>
                    </a:cubicBezTo>
                    <a:cubicBezTo>
                      <a:pt x="66" y="212"/>
                      <a:pt x="66" y="212"/>
                      <a:pt x="66" y="212"/>
                    </a:cubicBezTo>
                    <a:cubicBezTo>
                      <a:pt x="65" y="213"/>
                      <a:pt x="65" y="213"/>
                      <a:pt x="65" y="213"/>
                    </a:cubicBezTo>
                    <a:cubicBezTo>
                      <a:pt x="65" y="213"/>
                      <a:pt x="64" y="215"/>
                      <a:pt x="66" y="215"/>
                    </a:cubicBezTo>
                    <a:cubicBezTo>
                      <a:pt x="67" y="216"/>
                      <a:pt x="67" y="216"/>
                      <a:pt x="68" y="216"/>
                    </a:cubicBezTo>
                    <a:cubicBezTo>
                      <a:pt x="70" y="216"/>
                      <a:pt x="69" y="216"/>
                      <a:pt x="70" y="216"/>
                    </a:cubicBezTo>
                    <a:cubicBezTo>
                      <a:pt x="70" y="216"/>
                      <a:pt x="72" y="216"/>
                      <a:pt x="72" y="214"/>
                    </a:cubicBezTo>
                    <a:cubicBezTo>
                      <a:pt x="72" y="213"/>
                      <a:pt x="72" y="211"/>
                      <a:pt x="72" y="211"/>
                    </a:cubicBezTo>
                    <a:cubicBezTo>
                      <a:pt x="72" y="210"/>
                      <a:pt x="74" y="208"/>
                      <a:pt x="74" y="208"/>
                    </a:cubicBezTo>
                    <a:cubicBezTo>
                      <a:pt x="74" y="205"/>
                      <a:pt x="74" y="205"/>
                      <a:pt x="74" y="205"/>
                    </a:cubicBezTo>
                    <a:cubicBezTo>
                      <a:pt x="74" y="205"/>
                      <a:pt x="73" y="204"/>
                      <a:pt x="75" y="202"/>
                    </a:cubicBezTo>
                    <a:cubicBezTo>
                      <a:pt x="77" y="201"/>
                      <a:pt x="76" y="202"/>
                      <a:pt x="77" y="201"/>
                    </a:cubicBezTo>
                    <a:cubicBezTo>
                      <a:pt x="77" y="201"/>
                      <a:pt x="78" y="200"/>
                      <a:pt x="78" y="199"/>
                    </a:cubicBezTo>
                    <a:cubicBezTo>
                      <a:pt x="79" y="198"/>
                      <a:pt x="79" y="198"/>
                      <a:pt x="79" y="198"/>
                    </a:cubicBezTo>
                    <a:cubicBezTo>
                      <a:pt x="80" y="197"/>
                      <a:pt x="80" y="197"/>
                      <a:pt x="80" y="197"/>
                    </a:cubicBezTo>
                    <a:cubicBezTo>
                      <a:pt x="79" y="191"/>
                      <a:pt x="79" y="191"/>
                      <a:pt x="79" y="191"/>
                    </a:cubicBezTo>
                    <a:cubicBezTo>
                      <a:pt x="79" y="191"/>
                      <a:pt x="80" y="189"/>
                      <a:pt x="80" y="189"/>
                    </a:cubicBezTo>
                    <a:cubicBezTo>
                      <a:pt x="81" y="188"/>
                      <a:pt x="82" y="189"/>
                      <a:pt x="82" y="189"/>
                    </a:cubicBezTo>
                    <a:cubicBezTo>
                      <a:pt x="82" y="189"/>
                      <a:pt x="82" y="189"/>
                      <a:pt x="81" y="191"/>
                    </a:cubicBezTo>
                    <a:cubicBezTo>
                      <a:pt x="81" y="192"/>
                      <a:pt x="82" y="195"/>
                      <a:pt x="82" y="195"/>
                    </a:cubicBezTo>
                    <a:cubicBezTo>
                      <a:pt x="87" y="200"/>
                      <a:pt x="87" y="200"/>
                      <a:pt x="87" y="200"/>
                    </a:cubicBezTo>
                    <a:cubicBezTo>
                      <a:pt x="87" y="200"/>
                      <a:pt x="90" y="204"/>
                      <a:pt x="90" y="204"/>
                    </a:cubicBezTo>
                    <a:cubicBezTo>
                      <a:pt x="90" y="205"/>
                      <a:pt x="94" y="208"/>
                      <a:pt x="94" y="208"/>
                    </a:cubicBezTo>
                    <a:cubicBezTo>
                      <a:pt x="94" y="208"/>
                      <a:pt x="94" y="209"/>
                      <a:pt x="94" y="210"/>
                    </a:cubicBezTo>
                    <a:cubicBezTo>
                      <a:pt x="94" y="210"/>
                      <a:pt x="95" y="211"/>
                      <a:pt x="94" y="212"/>
                    </a:cubicBezTo>
                    <a:cubicBezTo>
                      <a:pt x="94" y="213"/>
                      <a:pt x="93" y="215"/>
                      <a:pt x="93" y="215"/>
                    </a:cubicBezTo>
                    <a:cubicBezTo>
                      <a:pt x="91" y="216"/>
                      <a:pt x="91" y="216"/>
                      <a:pt x="91" y="216"/>
                    </a:cubicBezTo>
                    <a:cubicBezTo>
                      <a:pt x="89" y="218"/>
                      <a:pt x="89" y="218"/>
                      <a:pt x="89" y="218"/>
                    </a:cubicBezTo>
                    <a:cubicBezTo>
                      <a:pt x="88" y="222"/>
                      <a:pt x="88" y="222"/>
                      <a:pt x="88" y="222"/>
                    </a:cubicBezTo>
                    <a:cubicBezTo>
                      <a:pt x="86" y="224"/>
                      <a:pt x="86" y="224"/>
                      <a:pt x="86" y="224"/>
                    </a:cubicBezTo>
                    <a:cubicBezTo>
                      <a:pt x="83" y="226"/>
                      <a:pt x="83" y="226"/>
                      <a:pt x="83" y="226"/>
                    </a:cubicBezTo>
                    <a:cubicBezTo>
                      <a:pt x="79" y="230"/>
                      <a:pt x="79" y="230"/>
                      <a:pt x="79" y="230"/>
                    </a:cubicBezTo>
                    <a:cubicBezTo>
                      <a:pt x="78" y="233"/>
                      <a:pt x="78" y="233"/>
                      <a:pt x="78" y="233"/>
                    </a:cubicBezTo>
                    <a:cubicBezTo>
                      <a:pt x="75" y="236"/>
                      <a:pt x="75" y="236"/>
                      <a:pt x="75" y="236"/>
                    </a:cubicBezTo>
                    <a:cubicBezTo>
                      <a:pt x="75" y="239"/>
                      <a:pt x="75" y="239"/>
                      <a:pt x="75" y="239"/>
                    </a:cubicBezTo>
                    <a:cubicBezTo>
                      <a:pt x="75" y="239"/>
                      <a:pt x="77" y="242"/>
                      <a:pt x="77" y="242"/>
                    </a:cubicBezTo>
                    <a:cubicBezTo>
                      <a:pt x="78" y="242"/>
                      <a:pt x="79" y="243"/>
                      <a:pt x="79" y="243"/>
                    </a:cubicBezTo>
                    <a:cubicBezTo>
                      <a:pt x="79" y="247"/>
                      <a:pt x="79" y="247"/>
                      <a:pt x="79" y="247"/>
                    </a:cubicBezTo>
                    <a:cubicBezTo>
                      <a:pt x="79" y="247"/>
                      <a:pt x="80" y="249"/>
                      <a:pt x="80" y="249"/>
                    </a:cubicBezTo>
                    <a:cubicBezTo>
                      <a:pt x="81" y="249"/>
                      <a:pt x="82" y="246"/>
                      <a:pt x="82" y="246"/>
                    </a:cubicBezTo>
                    <a:cubicBezTo>
                      <a:pt x="82" y="246"/>
                      <a:pt x="80" y="244"/>
                      <a:pt x="80" y="242"/>
                    </a:cubicBezTo>
                    <a:cubicBezTo>
                      <a:pt x="80" y="241"/>
                      <a:pt x="81" y="238"/>
                      <a:pt x="81" y="238"/>
                    </a:cubicBezTo>
                    <a:cubicBezTo>
                      <a:pt x="83" y="238"/>
                      <a:pt x="83" y="238"/>
                      <a:pt x="83" y="238"/>
                    </a:cubicBezTo>
                    <a:cubicBezTo>
                      <a:pt x="83" y="238"/>
                      <a:pt x="83" y="238"/>
                      <a:pt x="84" y="239"/>
                    </a:cubicBezTo>
                    <a:cubicBezTo>
                      <a:pt x="84" y="240"/>
                      <a:pt x="84" y="239"/>
                      <a:pt x="85" y="240"/>
                    </a:cubicBezTo>
                    <a:cubicBezTo>
                      <a:pt x="85" y="241"/>
                      <a:pt x="88" y="243"/>
                      <a:pt x="88" y="243"/>
                    </a:cubicBezTo>
                    <a:cubicBezTo>
                      <a:pt x="88" y="243"/>
                      <a:pt x="90" y="246"/>
                      <a:pt x="90" y="246"/>
                    </a:cubicBezTo>
                    <a:cubicBezTo>
                      <a:pt x="91" y="247"/>
                      <a:pt x="92" y="249"/>
                      <a:pt x="93" y="249"/>
                    </a:cubicBezTo>
                    <a:cubicBezTo>
                      <a:pt x="94" y="248"/>
                      <a:pt x="94" y="249"/>
                      <a:pt x="95" y="247"/>
                    </a:cubicBezTo>
                    <a:cubicBezTo>
                      <a:pt x="95" y="245"/>
                      <a:pt x="95" y="245"/>
                      <a:pt x="95" y="244"/>
                    </a:cubicBezTo>
                    <a:cubicBezTo>
                      <a:pt x="95" y="243"/>
                      <a:pt x="95" y="241"/>
                      <a:pt x="95" y="241"/>
                    </a:cubicBezTo>
                    <a:cubicBezTo>
                      <a:pt x="95" y="241"/>
                      <a:pt x="94" y="240"/>
                      <a:pt x="96" y="240"/>
                    </a:cubicBezTo>
                    <a:cubicBezTo>
                      <a:pt x="97" y="240"/>
                      <a:pt x="97" y="242"/>
                      <a:pt x="97" y="242"/>
                    </a:cubicBezTo>
                    <a:cubicBezTo>
                      <a:pt x="97" y="242"/>
                      <a:pt x="98" y="244"/>
                      <a:pt x="99" y="245"/>
                    </a:cubicBezTo>
                    <a:cubicBezTo>
                      <a:pt x="100" y="245"/>
                      <a:pt x="100" y="245"/>
                      <a:pt x="101" y="246"/>
                    </a:cubicBezTo>
                    <a:cubicBezTo>
                      <a:pt x="102" y="247"/>
                      <a:pt x="106" y="248"/>
                      <a:pt x="106" y="248"/>
                    </a:cubicBezTo>
                    <a:cubicBezTo>
                      <a:pt x="106" y="248"/>
                      <a:pt x="106" y="247"/>
                      <a:pt x="107" y="247"/>
                    </a:cubicBezTo>
                    <a:cubicBezTo>
                      <a:pt x="108" y="246"/>
                      <a:pt x="109" y="245"/>
                      <a:pt x="109" y="245"/>
                    </a:cubicBezTo>
                    <a:cubicBezTo>
                      <a:pt x="109" y="245"/>
                      <a:pt x="109" y="244"/>
                      <a:pt x="110" y="245"/>
                    </a:cubicBezTo>
                    <a:cubicBezTo>
                      <a:pt x="112" y="245"/>
                      <a:pt x="113" y="245"/>
                      <a:pt x="113" y="245"/>
                    </a:cubicBezTo>
                    <a:cubicBezTo>
                      <a:pt x="114" y="244"/>
                      <a:pt x="115" y="241"/>
                      <a:pt x="115" y="241"/>
                    </a:cubicBezTo>
                    <a:cubicBezTo>
                      <a:pt x="115" y="241"/>
                      <a:pt x="115" y="239"/>
                      <a:pt x="117" y="240"/>
                    </a:cubicBezTo>
                    <a:cubicBezTo>
                      <a:pt x="118" y="241"/>
                      <a:pt x="128" y="243"/>
                      <a:pt x="128" y="243"/>
                    </a:cubicBezTo>
                    <a:cubicBezTo>
                      <a:pt x="127" y="244"/>
                      <a:pt x="127" y="244"/>
                      <a:pt x="127" y="244"/>
                    </a:cubicBezTo>
                    <a:cubicBezTo>
                      <a:pt x="123" y="244"/>
                      <a:pt x="123" y="244"/>
                      <a:pt x="123" y="244"/>
                    </a:cubicBezTo>
                    <a:cubicBezTo>
                      <a:pt x="121" y="244"/>
                      <a:pt x="121" y="244"/>
                      <a:pt x="121" y="244"/>
                    </a:cubicBezTo>
                    <a:cubicBezTo>
                      <a:pt x="121" y="244"/>
                      <a:pt x="120" y="244"/>
                      <a:pt x="120" y="245"/>
                    </a:cubicBezTo>
                    <a:cubicBezTo>
                      <a:pt x="120" y="246"/>
                      <a:pt x="119" y="247"/>
                      <a:pt x="119" y="248"/>
                    </a:cubicBezTo>
                    <a:cubicBezTo>
                      <a:pt x="118" y="249"/>
                      <a:pt x="118" y="249"/>
                      <a:pt x="117" y="250"/>
                    </a:cubicBezTo>
                    <a:cubicBezTo>
                      <a:pt x="117" y="251"/>
                      <a:pt x="114" y="253"/>
                      <a:pt x="114" y="253"/>
                    </a:cubicBezTo>
                    <a:cubicBezTo>
                      <a:pt x="112" y="255"/>
                      <a:pt x="112" y="255"/>
                      <a:pt x="112" y="255"/>
                    </a:cubicBezTo>
                    <a:cubicBezTo>
                      <a:pt x="110" y="259"/>
                      <a:pt x="110" y="259"/>
                      <a:pt x="110" y="259"/>
                    </a:cubicBezTo>
                    <a:cubicBezTo>
                      <a:pt x="110" y="259"/>
                      <a:pt x="111" y="263"/>
                      <a:pt x="111" y="263"/>
                    </a:cubicBezTo>
                    <a:cubicBezTo>
                      <a:pt x="112" y="263"/>
                      <a:pt x="114" y="266"/>
                      <a:pt x="114" y="266"/>
                    </a:cubicBezTo>
                    <a:cubicBezTo>
                      <a:pt x="114" y="266"/>
                      <a:pt x="114" y="267"/>
                      <a:pt x="114" y="268"/>
                    </a:cubicBezTo>
                    <a:cubicBezTo>
                      <a:pt x="114" y="269"/>
                      <a:pt x="114" y="270"/>
                      <a:pt x="115" y="271"/>
                    </a:cubicBezTo>
                    <a:cubicBezTo>
                      <a:pt x="115" y="272"/>
                      <a:pt x="116" y="275"/>
                      <a:pt x="116" y="275"/>
                    </a:cubicBezTo>
                    <a:cubicBezTo>
                      <a:pt x="117" y="276"/>
                      <a:pt x="117" y="276"/>
                      <a:pt x="117" y="276"/>
                    </a:cubicBezTo>
                    <a:cubicBezTo>
                      <a:pt x="117" y="278"/>
                      <a:pt x="117" y="278"/>
                      <a:pt x="117" y="278"/>
                    </a:cubicBezTo>
                    <a:cubicBezTo>
                      <a:pt x="117" y="278"/>
                      <a:pt x="117" y="280"/>
                      <a:pt x="118" y="280"/>
                    </a:cubicBezTo>
                    <a:cubicBezTo>
                      <a:pt x="119" y="280"/>
                      <a:pt x="122" y="278"/>
                      <a:pt x="122" y="278"/>
                    </a:cubicBezTo>
                    <a:cubicBezTo>
                      <a:pt x="128" y="277"/>
                      <a:pt x="128" y="277"/>
                      <a:pt x="128" y="277"/>
                    </a:cubicBezTo>
                    <a:cubicBezTo>
                      <a:pt x="128" y="277"/>
                      <a:pt x="128" y="280"/>
                      <a:pt x="127" y="281"/>
                    </a:cubicBezTo>
                    <a:cubicBezTo>
                      <a:pt x="127" y="282"/>
                      <a:pt x="126" y="282"/>
                      <a:pt x="125" y="283"/>
                    </a:cubicBezTo>
                    <a:cubicBezTo>
                      <a:pt x="125" y="283"/>
                      <a:pt x="125" y="285"/>
                      <a:pt x="125" y="285"/>
                    </a:cubicBezTo>
                    <a:cubicBezTo>
                      <a:pt x="125" y="285"/>
                      <a:pt x="125" y="286"/>
                      <a:pt x="123" y="287"/>
                    </a:cubicBezTo>
                    <a:cubicBezTo>
                      <a:pt x="122" y="287"/>
                      <a:pt x="121" y="287"/>
                      <a:pt x="121" y="287"/>
                    </a:cubicBezTo>
                    <a:cubicBezTo>
                      <a:pt x="121" y="287"/>
                      <a:pt x="119" y="286"/>
                      <a:pt x="119" y="288"/>
                    </a:cubicBezTo>
                    <a:cubicBezTo>
                      <a:pt x="119" y="290"/>
                      <a:pt x="118" y="291"/>
                      <a:pt x="118" y="292"/>
                    </a:cubicBezTo>
                    <a:cubicBezTo>
                      <a:pt x="118" y="293"/>
                      <a:pt x="116" y="294"/>
                      <a:pt x="118" y="295"/>
                    </a:cubicBezTo>
                    <a:cubicBezTo>
                      <a:pt x="120" y="295"/>
                      <a:pt x="120" y="297"/>
                      <a:pt x="120" y="297"/>
                    </a:cubicBezTo>
                    <a:cubicBezTo>
                      <a:pt x="120" y="297"/>
                      <a:pt x="119" y="299"/>
                      <a:pt x="118" y="300"/>
                    </a:cubicBezTo>
                    <a:cubicBezTo>
                      <a:pt x="117" y="300"/>
                      <a:pt x="116" y="300"/>
                      <a:pt x="116" y="301"/>
                    </a:cubicBezTo>
                    <a:cubicBezTo>
                      <a:pt x="116" y="302"/>
                      <a:pt x="117" y="306"/>
                      <a:pt x="117" y="306"/>
                    </a:cubicBezTo>
                    <a:cubicBezTo>
                      <a:pt x="117" y="306"/>
                      <a:pt x="118" y="308"/>
                      <a:pt x="116" y="308"/>
                    </a:cubicBezTo>
                    <a:cubicBezTo>
                      <a:pt x="115" y="307"/>
                      <a:pt x="115" y="307"/>
                      <a:pt x="114" y="307"/>
                    </a:cubicBezTo>
                    <a:cubicBezTo>
                      <a:pt x="113" y="307"/>
                      <a:pt x="113" y="308"/>
                      <a:pt x="113" y="308"/>
                    </a:cubicBezTo>
                    <a:cubicBezTo>
                      <a:pt x="113" y="308"/>
                      <a:pt x="113" y="308"/>
                      <a:pt x="113" y="310"/>
                    </a:cubicBezTo>
                    <a:cubicBezTo>
                      <a:pt x="113" y="311"/>
                      <a:pt x="113" y="313"/>
                      <a:pt x="113" y="313"/>
                    </a:cubicBezTo>
                    <a:cubicBezTo>
                      <a:pt x="111" y="313"/>
                      <a:pt x="111" y="313"/>
                      <a:pt x="111" y="313"/>
                    </a:cubicBezTo>
                    <a:cubicBezTo>
                      <a:pt x="109" y="310"/>
                      <a:pt x="109" y="310"/>
                      <a:pt x="109" y="310"/>
                    </a:cubicBezTo>
                    <a:cubicBezTo>
                      <a:pt x="109" y="310"/>
                      <a:pt x="106" y="310"/>
                      <a:pt x="105" y="310"/>
                    </a:cubicBezTo>
                    <a:cubicBezTo>
                      <a:pt x="104" y="310"/>
                      <a:pt x="102" y="311"/>
                      <a:pt x="102" y="311"/>
                    </a:cubicBezTo>
                    <a:cubicBezTo>
                      <a:pt x="102" y="311"/>
                      <a:pt x="98" y="309"/>
                      <a:pt x="97" y="308"/>
                    </a:cubicBezTo>
                    <a:cubicBezTo>
                      <a:pt x="97" y="308"/>
                      <a:pt x="97" y="307"/>
                      <a:pt x="96" y="308"/>
                    </a:cubicBezTo>
                    <a:cubicBezTo>
                      <a:pt x="96" y="309"/>
                      <a:pt x="97" y="308"/>
                      <a:pt x="96" y="309"/>
                    </a:cubicBezTo>
                    <a:cubicBezTo>
                      <a:pt x="95" y="309"/>
                      <a:pt x="97" y="309"/>
                      <a:pt x="94" y="309"/>
                    </a:cubicBezTo>
                    <a:cubicBezTo>
                      <a:pt x="91" y="310"/>
                      <a:pt x="87" y="311"/>
                      <a:pt x="87" y="311"/>
                    </a:cubicBezTo>
                    <a:cubicBezTo>
                      <a:pt x="87" y="311"/>
                      <a:pt x="90" y="308"/>
                      <a:pt x="89" y="308"/>
                    </a:cubicBezTo>
                    <a:cubicBezTo>
                      <a:pt x="88" y="307"/>
                      <a:pt x="89" y="307"/>
                      <a:pt x="88" y="307"/>
                    </a:cubicBezTo>
                    <a:cubicBezTo>
                      <a:pt x="86" y="306"/>
                      <a:pt x="85" y="304"/>
                      <a:pt x="85" y="304"/>
                    </a:cubicBezTo>
                    <a:cubicBezTo>
                      <a:pt x="85" y="303"/>
                      <a:pt x="85" y="301"/>
                      <a:pt x="84" y="301"/>
                    </a:cubicBezTo>
                    <a:cubicBezTo>
                      <a:pt x="82" y="301"/>
                      <a:pt x="82" y="299"/>
                      <a:pt x="80" y="301"/>
                    </a:cubicBezTo>
                    <a:cubicBezTo>
                      <a:pt x="79" y="302"/>
                      <a:pt x="79" y="302"/>
                      <a:pt x="78" y="303"/>
                    </a:cubicBezTo>
                    <a:cubicBezTo>
                      <a:pt x="78" y="304"/>
                      <a:pt x="74" y="304"/>
                      <a:pt x="74" y="304"/>
                    </a:cubicBezTo>
                    <a:cubicBezTo>
                      <a:pt x="74" y="304"/>
                      <a:pt x="77" y="308"/>
                      <a:pt x="77" y="309"/>
                    </a:cubicBezTo>
                    <a:cubicBezTo>
                      <a:pt x="77" y="309"/>
                      <a:pt x="78" y="313"/>
                      <a:pt x="78" y="313"/>
                    </a:cubicBezTo>
                    <a:cubicBezTo>
                      <a:pt x="84" y="312"/>
                      <a:pt x="84" y="312"/>
                      <a:pt x="84" y="312"/>
                    </a:cubicBezTo>
                    <a:cubicBezTo>
                      <a:pt x="84" y="312"/>
                      <a:pt x="80" y="314"/>
                      <a:pt x="80" y="315"/>
                    </a:cubicBezTo>
                    <a:cubicBezTo>
                      <a:pt x="79" y="317"/>
                      <a:pt x="79" y="317"/>
                      <a:pt x="79" y="318"/>
                    </a:cubicBezTo>
                    <a:cubicBezTo>
                      <a:pt x="78" y="319"/>
                      <a:pt x="78" y="320"/>
                      <a:pt x="76" y="320"/>
                    </a:cubicBezTo>
                    <a:cubicBezTo>
                      <a:pt x="74" y="321"/>
                      <a:pt x="71" y="321"/>
                      <a:pt x="70" y="322"/>
                    </a:cubicBezTo>
                    <a:cubicBezTo>
                      <a:pt x="69" y="323"/>
                      <a:pt x="68" y="323"/>
                      <a:pt x="68" y="324"/>
                    </a:cubicBezTo>
                    <a:cubicBezTo>
                      <a:pt x="68" y="325"/>
                      <a:pt x="64" y="325"/>
                      <a:pt x="68" y="326"/>
                    </a:cubicBezTo>
                    <a:cubicBezTo>
                      <a:pt x="73" y="327"/>
                      <a:pt x="74" y="327"/>
                      <a:pt x="74" y="327"/>
                    </a:cubicBezTo>
                    <a:cubicBezTo>
                      <a:pt x="74" y="327"/>
                      <a:pt x="76" y="325"/>
                      <a:pt x="77" y="324"/>
                    </a:cubicBezTo>
                    <a:cubicBezTo>
                      <a:pt x="79" y="323"/>
                      <a:pt x="79" y="323"/>
                      <a:pt x="82" y="323"/>
                    </a:cubicBezTo>
                    <a:cubicBezTo>
                      <a:pt x="85" y="324"/>
                      <a:pt x="85" y="323"/>
                      <a:pt x="85" y="324"/>
                    </a:cubicBezTo>
                    <a:cubicBezTo>
                      <a:pt x="85" y="325"/>
                      <a:pt x="85" y="326"/>
                      <a:pt x="85" y="327"/>
                    </a:cubicBezTo>
                    <a:cubicBezTo>
                      <a:pt x="84" y="329"/>
                      <a:pt x="83" y="330"/>
                      <a:pt x="84" y="332"/>
                    </a:cubicBezTo>
                    <a:cubicBezTo>
                      <a:pt x="86" y="334"/>
                      <a:pt x="83" y="336"/>
                      <a:pt x="83" y="336"/>
                    </a:cubicBezTo>
                    <a:cubicBezTo>
                      <a:pt x="83" y="336"/>
                      <a:pt x="82" y="339"/>
                      <a:pt x="83" y="339"/>
                    </a:cubicBezTo>
                    <a:cubicBezTo>
                      <a:pt x="83" y="339"/>
                      <a:pt x="84" y="340"/>
                      <a:pt x="84" y="340"/>
                    </a:cubicBezTo>
                    <a:cubicBezTo>
                      <a:pt x="84" y="340"/>
                      <a:pt x="82" y="344"/>
                      <a:pt x="82" y="344"/>
                    </a:cubicBezTo>
                    <a:cubicBezTo>
                      <a:pt x="82" y="345"/>
                      <a:pt x="79" y="350"/>
                      <a:pt x="79" y="350"/>
                    </a:cubicBezTo>
                    <a:cubicBezTo>
                      <a:pt x="78" y="350"/>
                      <a:pt x="79" y="350"/>
                      <a:pt x="75" y="352"/>
                    </a:cubicBezTo>
                    <a:cubicBezTo>
                      <a:pt x="70" y="353"/>
                      <a:pt x="67" y="354"/>
                      <a:pt x="67" y="354"/>
                    </a:cubicBezTo>
                    <a:cubicBezTo>
                      <a:pt x="63" y="355"/>
                      <a:pt x="63" y="355"/>
                      <a:pt x="63" y="355"/>
                    </a:cubicBezTo>
                    <a:cubicBezTo>
                      <a:pt x="60" y="357"/>
                      <a:pt x="60" y="357"/>
                      <a:pt x="60" y="357"/>
                    </a:cubicBezTo>
                    <a:cubicBezTo>
                      <a:pt x="58" y="357"/>
                      <a:pt x="58" y="357"/>
                      <a:pt x="58" y="357"/>
                    </a:cubicBezTo>
                    <a:cubicBezTo>
                      <a:pt x="54" y="357"/>
                      <a:pt x="54" y="357"/>
                      <a:pt x="54" y="357"/>
                    </a:cubicBezTo>
                    <a:cubicBezTo>
                      <a:pt x="54" y="357"/>
                      <a:pt x="50" y="359"/>
                      <a:pt x="50" y="360"/>
                    </a:cubicBezTo>
                    <a:cubicBezTo>
                      <a:pt x="49" y="360"/>
                      <a:pt x="47" y="361"/>
                      <a:pt x="47" y="361"/>
                    </a:cubicBezTo>
                    <a:cubicBezTo>
                      <a:pt x="46" y="362"/>
                      <a:pt x="50" y="364"/>
                      <a:pt x="50" y="364"/>
                    </a:cubicBezTo>
                    <a:cubicBezTo>
                      <a:pt x="51" y="366"/>
                      <a:pt x="51" y="366"/>
                      <a:pt x="51" y="366"/>
                    </a:cubicBezTo>
                    <a:cubicBezTo>
                      <a:pt x="49" y="366"/>
                      <a:pt x="49" y="366"/>
                      <a:pt x="49" y="366"/>
                    </a:cubicBezTo>
                    <a:cubicBezTo>
                      <a:pt x="47" y="367"/>
                      <a:pt x="47" y="367"/>
                      <a:pt x="47" y="367"/>
                    </a:cubicBezTo>
                    <a:cubicBezTo>
                      <a:pt x="46" y="369"/>
                      <a:pt x="46" y="369"/>
                      <a:pt x="46" y="369"/>
                    </a:cubicBezTo>
                    <a:cubicBezTo>
                      <a:pt x="48" y="370"/>
                      <a:pt x="48" y="370"/>
                      <a:pt x="48" y="370"/>
                    </a:cubicBezTo>
                    <a:cubicBezTo>
                      <a:pt x="48" y="370"/>
                      <a:pt x="49" y="370"/>
                      <a:pt x="50" y="370"/>
                    </a:cubicBezTo>
                    <a:cubicBezTo>
                      <a:pt x="51" y="370"/>
                      <a:pt x="54" y="369"/>
                      <a:pt x="54" y="369"/>
                    </a:cubicBezTo>
                    <a:cubicBezTo>
                      <a:pt x="50" y="371"/>
                      <a:pt x="50" y="371"/>
                      <a:pt x="50" y="371"/>
                    </a:cubicBezTo>
                    <a:cubicBezTo>
                      <a:pt x="50" y="374"/>
                      <a:pt x="50" y="374"/>
                      <a:pt x="50" y="374"/>
                    </a:cubicBezTo>
                    <a:cubicBezTo>
                      <a:pt x="50" y="374"/>
                      <a:pt x="49" y="375"/>
                      <a:pt x="50" y="375"/>
                    </a:cubicBezTo>
                    <a:cubicBezTo>
                      <a:pt x="52" y="375"/>
                      <a:pt x="53" y="375"/>
                      <a:pt x="53" y="375"/>
                    </a:cubicBezTo>
                    <a:cubicBezTo>
                      <a:pt x="53" y="375"/>
                      <a:pt x="55" y="374"/>
                      <a:pt x="56" y="374"/>
                    </a:cubicBezTo>
                    <a:cubicBezTo>
                      <a:pt x="58" y="374"/>
                      <a:pt x="59" y="374"/>
                      <a:pt x="59" y="374"/>
                    </a:cubicBezTo>
                    <a:cubicBezTo>
                      <a:pt x="59" y="374"/>
                      <a:pt x="59" y="372"/>
                      <a:pt x="60" y="372"/>
                    </a:cubicBezTo>
                    <a:cubicBezTo>
                      <a:pt x="60" y="372"/>
                      <a:pt x="59" y="372"/>
                      <a:pt x="61" y="372"/>
                    </a:cubicBezTo>
                    <a:cubicBezTo>
                      <a:pt x="63" y="372"/>
                      <a:pt x="69" y="372"/>
                      <a:pt x="69" y="372"/>
                    </a:cubicBezTo>
                    <a:cubicBezTo>
                      <a:pt x="69" y="372"/>
                      <a:pt x="69" y="372"/>
                      <a:pt x="70" y="373"/>
                    </a:cubicBezTo>
                    <a:cubicBezTo>
                      <a:pt x="70" y="374"/>
                      <a:pt x="71" y="375"/>
                      <a:pt x="72" y="376"/>
                    </a:cubicBezTo>
                    <a:cubicBezTo>
                      <a:pt x="74" y="377"/>
                      <a:pt x="77" y="377"/>
                      <a:pt x="77" y="377"/>
                    </a:cubicBezTo>
                    <a:cubicBezTo>
                      <a:pt x="75" y="378"/>
                      <a:pt x="75" y="378"/>
                      <a:pt x="75" y="378"/>
                    </a:cubicBezTo>
                    <a:cubicBezTo>
                      <a:pt x="72" y="378"/>
                      <a:pt x="72" y="378"/>
                      <a:pt x="72" y="378"/>
                    </a:cubicBezTo>
                    <a:cubicBezTo>
                      <a:pt x="72" y="378"/>
                      <a:pt x="70" y="377"/>
                      <a:pt x="70" y="378"/>
                    </a:cubicBezTo>
                    <a:cubicBezTo>
                      <a:pt x="70" y="379"/>
                      <a:pt x="68" y="381"/>
                      <a:pt x="69" y="382"/>
                    </a:cubicBezTo>
                    <a:cubicBezTo>
                      <a:pt x="70" y="382"/>
                      <a:pt x="74" y="383"/>
                      <a:pt x="74" y="383"/>
                    </a:cubicBezTo>
                    <a:cubicBezTo>
                      <a:pt x="78" y="382"/>
                      <a:pt x="78" y="382"/>
                      <a:pt x="78" y="382"/>
                    </a:cubicBezTo>
                    <a:cubicBezTo>
                      <a:pt x="79" y="381"/>
                      <a:pt x="79" y="381"/>
                      <a:pt x="79" y="381"/>
                    </a:cubicBezTo>
                    <a:cubicBezTo>
                      <a:pt x="82" y="380"/>
                      <a:pt x="82" y="380"/>
                      <a:pt x="82" y="380"/>
                    </a:cubicBezTo>
                    <a:cubicBezTo>
                      <a:pt x="82" y="380"/>
                      <a:pt x="82" y="381"/>
                      <a:pt x="82" y="382"/>
                    </a:cubicBezTo>
                    <a:cubicBezTo>
                      <a:pt x="82" y="382"/>
                      <a:pt x="82" y="384"/>
                      <a:pt x="82" y="384"/>
                    </a:cubicBezTo>
                    <a:cubicBezTo>
                      <a:pt x="82" y="384"/>
                      <a:pt x="83" y="386"/>
                      <a:pt x="83" y="386"/>
                    </a:cubicBezTo>
                    <a:cubicBezTo>
                      <a:pt x="84" y="387"/>
                      <a:pt x="86" y="388"/>
                      <a:pt x="86" y="388"/>
                    </a:cubicBezTo>
                    <a:cubicBezTo>
                      <a:pt x="87" y="391"/>
                      <a:pt x="87" y="391"/>
                      <a:pt x="87" y="391"/>
                    </a:cubicBezTo>
                    <a:cubicBezTo>
                      <a:pt x="90" y="392"/>
                      <a:pt x="90" y="392"/>
                      <a:pt x="90" y="392"/>
                    </a:cubicBezTo>
                    <a:cubicBezTo>
                      <a:pt x="90" y="392"/>
                      <a:pt x="93" y="392"/>
                      <a:pt x="93" y="392"/>
                    </a:cubicBezTo>
                    <a:cubicBezTo>
                      <a:pt x="94" y="392"/>
                      <a:pt x="96" y="393"/>
                      <a:pt x="96" y="393"/>
                    </a:cubicBezTo>
                    <a:cubicBezTo>
                      <a:pt x="97" y="392"/>
                      <a:pt x="99" y="390"/>
                      <a:pt x="99" y="390"/>
                    </a:cubicBezTo>
                    <a:cubicBezTo>
                      <a:pt x="102" y="388"/>
                      <a:pt x="102" y="388"/>
                      <a:pt x="102" y="388"/>
                    </a:cubicBezTo>
                    <a:cubicBezTo>
                      <a:pt x="102" y="388"/>
                      <a:pt x="104" y="388"/>
                      <a:pt x="105" y="388"/>
                    </a:cubicBezTo>
                    <a:cubicBezTo>
                      <a:pt x="106" y="388"/>
                      <a:pt x="111" y="387"/>
                      <a:pt x="111" y="387"/>
                    </a:cubicBezTo>
                    <a:cubicBezTo>
                      <a:pt x="111" y="387"/>
                      <a:pt x="112" y="385"/>
                      <a:pt x="114" y="385"/>
                    </a:cubicBezTo>
                    <a:cubicBezTo>
                      <a:pt x="115" y="384"/>
                      <a:pt x="118" y="382"/>
                      <a:pt x="118" y="382"/>
                    </a:cubicBezTo>
                    <a:cubicBezTo>
                      <a:pt x="124" y="381"/>
                      <a:pt x="124" y="381"/>
                      <a:pt x="124" y="381"/>
                    </a:cubicBezTo>
                    <a:cubicBezTo>
                      <a:pt x="119" y="383"/>
                      <a:pt x="119" y="383"/>
                      <a:pt x="119" y="383"/>
                    </a:cubicBezTo>
                    <a:cubicBezTo>
                      <a:pt x="117" y="384"/>
                      <a:pt x="117" y="384"/>
                      <a:pt x="117" y="384"/>
                    </a:cubicBezTo>
                    <a:cubicBezTo>
                      <a:pt x="114" y="387"/>
                      <a:pt x="114" y="387"/>
                      <a:pt x="114" y="387"/>
                    </a:cubicBezTo>
                    <a:cubicBezTo>
                      <a:pt x="112" y="388"/>
                      <a:pt x="112" y="388"/>
                      <a:pt x="112" y="388"/>
                    </a:cubicBezTo>
                    <a:cubicBezTo>
                      <a:pt x="112" y="388"/>
                      <a:pt x="110" y="389"/>
                      <a:pt x="110" y="389"/>
                    </a:cubicBezTo>
                    <a:cubicBezTo>
                      <a:pt x="110" y="390"/>
                      <a:pt x="107" y="394"/>
                      <a:pt x="107" y="394"/>
                    </a:cubicBezTo>
                    <a:cubicBezTo>
                      <a:pt x="105" y="394"/>
                      <a:pt x="105" y="394"/>
                      <a:pt x="105" y="394"/>
                    </a:cubicBezTo>
                    <a:cubicBezTo>
                      <a:pt x="105" y="394"/>
                      <a:pt x="103" y="396"/>
                      <a:pt x="102" y="397"/>
                    </a:cubicBezTo>
                    <a:cubicBezTo>
                      <a:pt x="101" y="399"/>
                      <a:pt x="100" y="399"/>
                      <a:pt x="100" y="399"/>
                    </a:cubicBezTo>
                    <a:cubicBezTo>
                      <a:pt x="100" y="399"/>
                      <a:pt x="101" y="401"/>
                      <a:pt x="97" y="401"/>
                    </a:cubicBezTo>
                    <a:cubicBezTo>
                      <a:pt x="93" y="400"/>
                      <a:pt x="90" y="399"/>
                      <a:pt x="90" y="399"/>
                    </a:cubicBezTo>
                    <a:cubicBezTo>
                      <a:pt x="90" y="399"/>
                      <a:pt x="85" y="398"/>
                      <a:pt x="85" y="398"/>
                    </a:cubicBezTo>
                    <a:cubicBezTo>
                      <a:pt x="84" y="398"/>
                      <a:pt x="84" y="398"/>
                      <a:pt x="82" y="398"/>
                    </a:cubicBezTo>
                    <a:cubicBezTo>
                      <a:pt x="80" y="397"/>
                      <a:pt x="72" y="395"/>
                      <a:pt x="72" y="395"/>
                    </a:cubicBezTo>
                    <a:cubicBezTo>
                      <a:pt x="72" y="395"/>
                      <a:pt x="70" y="395"/>
                      <a:pt x="69" y="396"/>
                    </a:cubicBezTo>
                    <a:cubicBezTo>
                      <a:pt x="69" y="396"/>
                      <a:pt x="67" y="397"/>
                      <a:pt x="67" y="398"/>
                    </a:cubicBezTo>
                    <a:cubicBezTo>
                      <a:pt x="67" y="399"/>
                      <a:pt x="67" y="400"/>
                      <a:pt x="67" y="400"/>
                    </a:cubicBezTo>
                    <a:cubicBezTo>
                      <a:pt x="67" y="402"/>
                      <a:pt x="67" y="402"/>
                      <a:pt x="67" y="402"/>
                    </a:cubicBezTo>
                    <a:cubicBezTo>
                      <a:pt x="64" y="403"/>
                      <a:pt x="64" y="403"/>
                      <a:pt x="64" y="403"/>
                    </a:cubicBezTo>
                    <a:cubicBezTo>
                      <a:pt x="59" y="403"/>
                      <a:pt x="59" y="403"/>
                      <a:pt x="59" y="403"/>
                    </a:cubicBezTo>
                    <a:close/>
                    <a:moveTo>
                      <a:pt x="35" y="214"/>
                    </a:moveTo>
                    <a:cubicBezTo>
                      <a:pt x="35" y="214"/>
                      <a:pt x="35" y="214"/>
                      <a:pt x="35" y="214"/>
                    </a:cubicBezTo>
                    <a:cubicBezTo>
                      <a:pt x="36" y="215"/>
                      <a:pt x="40" y="214"/>
                      <a:pt x="40" y="214"/>
                    </a:cubicBezTo>
                    <a:cubicBezTo>
                      <a:pt x="44" y="214"/>
                      <a:pt x="44" y="214"/>
                      <a:pt x="44" y="214"/>
                    </a:cubicBezTo>
                    <a:cubicBezTo>
                      <a:pt x="44" y="214"/>
                      <a:pt x="48" y="214"/>
                      <a:pt x="48" y="214"/>
                    </a:cubicBezTo>
                    <a:cubicBezTo>
                      <a:pt x="49" y="215"/>
                      <a:pt x="50" y="215"/>
                      <a:pt x="50" y="215"/>
                    </a:cubicBezTo>
                    <a:cubicBezTo>
                      <a:pt x="50" y="215"/>
                      <a:pt x="52" y="214"/>
                      <a:pt x="53" y="214"/>
                    </a:cubicBezTo>
                    <a:cubicBezTo>
                      <a:pt x="54" y="215"/>
                      <a:pt x="56" y="217"/>
                      <a:pt x="56" y="217"/>
                    </a:cubicBezTo>
                    <a:cubicBezTo>
                      <a:pt x="56" y="221"/>
                      <a:pt x="56" y="221"/>
                      <a:pt x="56" y="221"/>
                    </a:cubicBezTo>
                    <a:cubicBezTo>
                      <a:pt x="57" y="225"/>
                      <a:pt x="57" y="225"/>
                      <a:pt x="57" y="225"/>
                    </a:cubicBezTo>
                    <a:cubicBezTo>
                      <a:pt x="59" y="229"/>
                      <a:pt x="59" y="229"/>
                      <a:pt x="59" y="229"/>
                    </a:cubicBezTo>
                    <a:cubicBezTo>
                      <a:pt x="62" y="233"/>
                      <a:pt x="62" y="233"/>
                      <a:pt x="62" y="233"/>
                    </a:cubicBezTo>
                    <a:cubicBezTo>
                      <a:pt x="60" y="236"/>
                      <a:pt x="60" y="236"/>
                      <a:pt x="60" y="236"/>
                    </a:cubicBezTo>
                    <a:cubicBezTo>
                      <a:pt x="60" y="236"/>
                      <a:pt x="60" y="239"/>
                      <a:pt x="60" y="239"/>
                    </a:cubicBezTo>
                    <a:cubicBezTo>
                      <a:pt x="59" y="239"/>
                      <a:pt x="57" y="240"/>
                      <a:pt x="56" y="240"/>
                    </a:cubicBezTo>
                    <a:cubicBezTo>
                      <a:pt x="56" y="241"/>
                      <a:pt x="55" y="243"/>
                      <a:pt x="55" y="243"/>
                    </a:cubicBezTo>
                    <a:cubicBezTo>
                      <a:pt x="55" y="243"/>
                      <a:pt x="59" y="240"/>
                      <a:pt x="59" y="241"/>
                    </a:cubicBezTo>
                    <a:cubicBezTo>
                      <a:pt x="60" y="241"/>
                      <a:pt x="62" y="241"/>
                      <a:pt x="62" y="241"/>
                    </a:cubicBezTo>
                    <a:cubicBezTo>
                      <a:pt x="64" y="242"/>
                      <a:pt x="64" y="242"/>
                      <a:pt x="64" y="242"/>
                    </a:cubicBezTo>
                    <a:cubicBezTo>
                      <a:pt x="65" y="246"/>
                      <a:pt x="65" y="246"/>
                      <a:pt x="65" y="246"/>
                    </a:cubicBezTo>
                    <a:cubicBezTo>
                      <a:pt x="65" y="250"/>
                      <a:pt x="65" y="250"/>
                      <a:pt x="65" y="250"/>
                    </a:cubicBezTo>
                    <a:cubicBezTo>
                      <a:pt x="65" y="250"/>
                      <a:pt x="65" y="253"/>
                      <a:pt x="65" y="253"/>
                    </a:cubicBezTo>
                    <a:cubicBezTo>
                      <a:pt x="65" y="254"/>
                      <a:pt x="64" y="255"/>
                      <a:pt x="64" y="254"/>
                    </a:cubicBezTo>
                    <a:cubicBezTo>
                      <a:pt x="63" y="254"/>
                      <a:pt x="62" y="254"/>
                      <a:pt x="62" y="253"/>
                    </a:cubicBezTo>
                    <a:cubicBezTo>
                      <a:pt x="62" y="251"/>
                      <a:pt x="63" y="250"/>
                      <a:pt x="63" y="249"/>
                    </a:cubicBezTo>
                    <a:cubicBezTo>
                      <a:pt x="63" y="249"/>
                      <a:pt x="64" y="246"/>
                      <a:pt x="63" y="246"/>
                    </a:cubicBezTo>
                    <a:cubicBezTo>
                      <a:pt x="62" y="246"/>
                      <a:pt x="61" y="244"/>
                      <a:pt x="61" y="246"/>
                    </a:cubicBezTo>
                    <a:cubicBezTo>
                      <a:pt x="60" y="247"/>
                      <a:pt x="61" y="249"/>
                      <a:pt x="61" y="249"/>
                    </a:cubicBezTo>
                    <a:cubicBezTo>
                      <a:pt x="61" y="249"/>
                      <a:pt x="62" y="250"/>
                      <a:pt x="61" y="251"/>
                    </a:cubicBezTo>
                    <a:cubicBezTo>
                      <a:pt x="61" y="252"/>
                      <a:pt x="61" y="252"/>
                      <a:pt x="60" y="253"/>
                    </a:cubicBezTo>
                    <a:cubicBezTo>
                      <a:pt x="59" y="254"/>
                      <a:pt x="61" y="255"/>
                      <a:pt x="61" y="255"/>
                    </a:cubicBezTo>
                    <a:cubicBezTo>
                      <a:pt x="61" y="256"/>
                      <a:pt x="61" y="256"/>
                      <a:pt x="61" y="256"/>
                    </a:cubicBezTo>
                    <a:cubicBezTo>
                      <a:pt x="61" y="256"/>
                      <a:pt x="62" y="259"/>
                      <a:pt x="61" y="259"/>
                    </a:cubicBezTo>
                    <a:cubicBezTo>
                      <a:pt x="60" y="259"/>
                      <a:pt x="60" y="260"/>
                      <a:pt x="57" y="259"/>
                    </a:cubicBezTo>
                    <a:cubicBezTo>
                      <a:pt x="54" y="257"/>
                      <a:pt x="52" y="257"/>
                      <a:pt x="52" y="257"/>
                    </a:cubicBezTo>
                    <a:cubicBezTo>
                      <a:pt x="52" y="261"/>
                      <a:pt x="52" y="261"/>
                      <a:pt x="52" y="261"/>
                    </a:cubicBezTo>
                    <a:cubicBezTo>
                      <a:pt x="50" y="264"/>
                      <a:pt x="50" y="264"/>
                      <a:pt x="50" y="264"/>
                    </a:cubicBezTo>
                    <a:cubicBezTo>
                      <a:pt x="44" y="266"/>
                      <a:pt x="44" y="266"/>
                      <a:pt x="44" y="266"/>
                    </a:cubicBezTo>
                    <a:cubicBezTo>
                      <a:pt x="41" y="262"/>
                      <a:pt x="41" y="262"/>
                      <a:pt x="41" y="262"/>
                    </a:cubicBezTo>
                    <a:cubicBezTo>
                      <a:pt x="41" y="262"/>
                      <a:pt x="39" y="262"/>
                      <a:pt x="38" y="262"/>
                    </a:cubicBezTo>
                    <a:cubicBezTo>
                      <a:pt x="38" y="262"/>
                      <a:pt x="34" y="261"/>
                      <a:pt x="34" y="261"/>
                    </a:cubicBezTo>
                    <a:cubicBezTo>
                      <a:pt x="33" y="257"/>
                      <a:pt x="33" y="257"/>
                      <a:pt x="33" y="257"/>
                    </a:cubicBezTo>
                    <a:cubicBezTo>
                      <a:pt x="29" y="253"/>
                      <a:pt x="29" y="253"/>
                      <a:pt x="29" y="253"/>
                    </a:cubicBezTo>
                    <a:cubicBezTo>
                      <a:pt x="29" y="250"/>
                      <a:pt x="29" y="250"/>
                      <a:pt x="29" y="250"/>
                    </a:cubicBezTo>
                    <a:cubicBezTo>
                      <a:pt x="27" y="245"/>
                      <a:pt x="27" y="245"/>
                      <a:pt x="27" y="245"/>
                    </a:cubicBezTo>
                    <a:cubicBezTo>
                      <a:pt x="22" y="246"/>
                      <a:pt x="22" y="246"/>
                      <a:pt x="22" y="246"/>
                    </a:cubicBezTo>
                    <a:cubicBezTo>
                      <a:pt x="21" y="250"/>
                      <a:pt x="21" y="250"/>
                      <a:pt x="21" y="250"/>
                    </a:cubicBezTo>
                    <a:cubicBezTo>
                      <a:pt x="21" y="250"/>
                      <a:pt x="22" y="251"/>
                      <a:pt x="20" y="252"/>
                    </a:cubicBezTo>
                    <a:cubicBezTo>
                      <a:pt x="19" y="252"/>
                      <a:pt x="16" y="253"/>
                      <a:pt x="16" y="253"/>
                    </a:cubicBezTo>
                    <a:cubicBezTo>
                      <a:pt x="16" y="253"/>
                      <a:pt x="12" y="254"/>
                      <a:pt x="11" y="253"/>
                    </a:cubicBezTo>
                    <a:cubicBezTo>
                      <a:pt x="11" y="253"/>
                      <a:pt x="8" y="249"/>
                      <a:pt x="8" y="249"/>
                    </a:cubicBezTo>
                    <a:cubicBezTo>
                      <a:pt x="8" y="249"/>
                      <a:pt x="6" y="249"/>
                      <a:pt x="6" y="249"/>
                    </a:cubicBezTo>
                    <a:cubicBezTo>
                      <a:pt x="5" y="249"/>
                      <a:pt x="4" y="250"/>
                      <a:pt x="4" y="248"/>
                    </a:cubicBezTo>
                    <a:cubicBezTo>
                      <a:pt x="4" y="246"/>
                      <a:pt x="4" y="244"/>
                      <a:pt x="4" y="244"/>
                    </a:cubicBezTo>
                    <a:cubicBezTo>
                      <a:pt x="4" y="244"/>
                      <a:pt x="6" y="247"/>
                      <a:pt x="4" y="243"/>
                    </a:cubicBezTo>
                    <a:cubicBezTo>
                      <a:pt x="1" y="240"/>
                      <a:pt x="0" y="237"/>
                      <a:pt x="0" y="237"/>
                    </a:cubicBezTo>
                    <a:cubicBezTo>
                      <a:pt x="5" y="235"/>
                      <a:pt x="5" y="235"/>
                      <a:pt x="5" y="235"/>
                    </a:cubicBezTo>
                    <a:cubicBezTo>
                      <a:pt x="5" y="235"/>
                      <a:pt x="9" y="235"/>
                      <a:pt x="9" y="235"/>
                    </a:cubicBezTo>
                    <a:cubicBezTo>
                      <a:pt x="10" y="235"/>
                      <a:pt x="11" y="233"/>
                      <a:pt x="11" y="233"/>
                    </a:cubicBezTo>
                    <a:cubicBezTo>
                      <a:pt x="11" y="233"/>
                      <a:pt x="12" y="232"/>
                      <a:pt x="11" y="232"/>
                    </a:cubicBezTo>
                    <a:cubicBezTo>
                      <a:pt x="10" y="231"/>
                      <a:pt x="8" y="230"/>
                      <a:pt x="8" y="230"/>
                    </a:cubicBezTo>
                    <a:cubicBezTo>
                      <a:pt x="8" y="230"/>
                      <a:pt x="7" y="228"/>
                      <a:pt x="9" y="227"/>
                    </a:cubicBezTo>
                    <a:cubicBezTo>
                      <a:pt x="12" y="227"/>
                      <a:pt x="12" y="227"/>
                      <a:pt x="13" y="227"/>
                    </a:cubicBezTo>
                    <a:cubicBezTo>
                      <a:pt x="15" y="228"/>
                      <a:pt x="16" y="230"/>
                      <a:pt x="17" y="227"/>
                    </a:cubicBezTo>
                    <a:cubicBezTo>
                      <a:pt x="18" y="225"/>
                      <a:pt x="16" y="225"/>
                      <a:pt x="18" y="224"/>
                    </a:cubicBezTo>
                    <a:cubicBezTo>
                      <a:pt x="21" y="224"/>
                      <a:pt x="22" y="223"/>
                      <a:pt x="22" y="222"/>
                    </a:cubicBezTo>
                    <a:cubicBezTo>
                      <a:pt x="22" y="222"/>
                      <a:pt x="23" y="219"/>
                      <a:pt x="23" y="219"/>
                    </a:cubicBezTo>
                    <a:cubicBezTo>
                      <a:pt x="24" y="219"/>
                      <a:pt x="28" y="219"/>
                      <a:pt x="28" y="219"/>
                    </a:cubicBezTo>
                    <a:cubicBezTo>
                      <a:pt x="28" y="219"/>
                      <a:pt x="29" y="218"/>
                      <a:pt x="31" y="218"/>
                    </a:cubicBezTo>
                    <a:cubicBezTo>
                      <a:pt x="33" y="219"/>
                      <a:pt x="33" y="218"/>
                      <a:pt x="33" y="218"/>
                    </a:cubicBezTo>
                    <a:cubicBezTo>
                      <a:pt x="33" y="218"/>
                      <a:pt x="35" y="215"/>
                      <a:pt x="35" y="214"/>
                    </a:cubicBezTo>
                    <a:close/>
                    <a:moveTo>
                      <a:pt x="60" y="183"/>
                    </a:moveTo>
                    <a:cubicBezTo>
                      <a:pt x="60" y="183"/>
                      <a:pt x="60" y="183"/>
                      <a:pt x="60" y="183"/>
                    </a:cubicBezTo>
                    <a:cubicBezTo>
                      <a:pt x="60" y="183"/>
                      <a:pt x="59" y="180"/>
                      <a:pt x="60" y="181"/>
                    </a:cubicBezTo>
                    <a:cubicBezTo>
                      <a:pt x="61" y="181"/>
                      <a:pt x="63" y="180"/>
                      <a:pt x="63" y="180"/>
                    </a:cubicBezTo>
                    <a:cubicBezTo>
                      <a:pt x="63" y="180"/>
                      <a:pt x="64" y="179"/>
                      <a:pt x="64" y="179"/>
                    </a:cubicBezTo>
                    <a:cubicBezTo>
                      <a:pt x="65" y="179"/>
                      <a:pt x="65" y="181"/>
                      <a:pt x="64" y="181"/>
                    </a:cubicBezTo>
                    <a:cubicBezTo>
                      <a:pt x="64" y="181"/>
                      <a:pt x="63" y="182"/>
                      <a:pt x="62" y="182"/>
                    </a:cubicBezTo>
                    <a:cubicBezTo>
                      <a:pt x="62" y="182"/>
                      <a:pt x="61" y="183"/>
                      <a:pt x="61" y="183"/>
                    </a:cubicBezTo>
                    <a:cubicBezTo>
                      <a:pt x="60" y="183"/>
                      <a:pt x="60" y="183"/>
                      <a:pt x="60" y="183"/>
                    </a:cubicBezTo>
                    <a:close/>
                    <a:moveTo>
                      <a:pt x="71" y="200"/>
                    </a:moveTo>
                    <a:cubicBezTo>
                      <a:pt x="71" y="200"/>
                      <a:pt x="71" y="200"/>
                      <a:pt x="71" y="200"/>
                    </a:cubicBezTo>
                    <a:cubicBezTo>
                      <a:pt x="71" y="200"/>
                      <a:pt x="70" y="200"/>
                      <a:pt x="70" y="201"/>
                    </a:cubicBezTo>
                    <a:cubicBezTo>
                      <a:pt x="69" y="201"/>
                      <a:pt x="67" y="200"/>
                      <a:pt x="67" y="200"/>
                    </a:cubicBezTo>
                    <a:cubicBezTo>
                      <a:pt x="67" y="200"/>
                      <a:pt x="68" y="199"/>
                      <a:pt x="68" y="198"/>
                    </a:cubicBezTo>
                    <a:cubicBezTo>
                      <a:pt x="69" y="198"/>
                      <a:pt x="70" y="197"/>
                      <a:pt x="70" y="197"/>
                    </a:cubicBezTo>
                    <a:cubicBezTo>
                      <a:pt x="70" y="197"/>
                      <a:pt x="70" y="196"/>
                      <a:pt x="70" y="196"/>
                    </a:cubicBezTo>
                    <a:cubicBezTo>
                      <a:pt x="70" y="197"/>
                      <a:pt x="71" y="199"/>
                      <a:pt x="71" y="199"/>
                    </a:cubicBezTo>
                    <a:cubicBezTo>
                      <a:pt x="71" y="200"/>
                      <a:pt x="71" y="200"/>
                      <a:pt x="71" y="200"/>
                    </a:cubicBezTo>
                    <a:close/>
                    <a:moveTo>
                      <a:pt x="77" y="205"/>
                    </a:moveTo>
                    <a:cubicBezTo>
                      <a:pt x="77" y="205"/>
                      <a:pt x="77" y="205"/>
                      <a:pt x="77" y="205"/>
                    </a:cubicBezTo>
                    <a:cubicBezTo>
                      <a:pt x="77" y="205"/>
                      <a:pt x="78" y="203"/>
                      <a:pt x="79" y="203"/>
                    </a:cubicBezTo>
                    <a:cubicBezTo>
                      <a:pt x="79" y="202"/>
                      <a:pt x="79" y="202"/>
                      <a:pt x="80" y="201"/>
                    </a:cubicBezTo>
                    <a:cubicBezTo>
                      <a:pt x="80" y="201"/>
                      <a:pt x="81" y="200"/>
                      <a:pt x="82" y="201"/>
                    </a:cubicBezTo>
                    <a:cubicBezTo>
                      <a:pt x="83" y="201"/>
                      <a:pt x="85" y="203"/>
                      <a:pt x="84" y="203"/>
                    </a:cubicBezTo>
                    <a:cubicBezTo>
                      <a:pt x="84" y="204"/>
                      <a:pt x="83" y="203"/>
                      <a:pt x="83" y="206"/>
                    </a:cubicBezTo>
                    <a:cubicBezTo>
                      <a:pt x="83" y="208"/>
                      <a:pt x="84" y="208"/>
                      <a:pt x="84" y="209"/>
                    </a:cubicBezTo>
                    <a:cubicBezTo>
                      <a:pt x="84" y="209"/>
                      <a:pt x="83" y="212"/>
                      <a:pt x="83" y="212"/>
                    </a:cubicBezTo>
                    <a:cubicBezTo>
                      <a:pt x="83" y="212"/>
                      <a:pt x="83" y="214"/>
                      <a:pt x="82" y="213"/>
                    </a:cubicBezTo>
                    <a:cubicBezTo>
                      <a:pt x="82" y="213"/>
                      <a:pt x="82" y="213"/>
                      <a:pt x="80" y="213"/>
                    </a:cubicBezTo>
                    <a:cubicBezTo>
                      <a:pt x="79" y="213"/>
                      <a:pt x="77" y="211"/>
                      <a:pt x="77" y="211"/>
                    </a:cubicBezTo>
                    <a:cubicBezTo>
                      <a:pt x="77" y="211"/>
                      <a:pt x="77" y="207"/>
                      <a:pt x="77" y="207"/>
                    </a:cubicBezTo>
                    <a:cubicBezTo>
                      <a:pt x="77" y="207"/>
                      <a:pt x="76" y="205"/>
                      <a:pt x="76" y="205"/>
                    </a:cubicBezTo>
                    <a:cubicBezTo>
                      <a:pt x="77" y="205"/>
                      <a:pt x="77" y="205"/>
                      <a:pt x="77" y="205"/>
                    </a:cubicBezTo>
                    <a:close/>
                    <a:moveTo>
                      <a:pt x="60" y="169"/>
                    </a:moveTo>
                    <a:cubicBezTo>
                      <a:pt x="60" y="169"/>
                      <a:pt x="60" y="169"/>
                      <a:pt x="60" y="169"/>
                    </a:cubicBezTo>
                    <a:cubicBezTo>
                      <a:pt x="60" y="169"/>
                      <a:pt x="60" y="168"/>
                      <a:pt x="61" y="169"/>
                    </a:cubicBezTo>
                    <a:cubicBezTo>
                      <a:pt x="62" y="169"/>
                      <a:pt x="63" y="170"/>
                      <a:pt x="63" y="171"/>
                    </a:cubicBezTo>
                    <a:cubicBezTo>
                      <a:pt x="63" y="171"/>
                      <a:pt x="65" y="172"/>
                      <a:pt x="64" y="173"/>
                    </a:cubicBezTo>
                    <a:cubicBezTo>
                      <a:pt x="63" y="173"/>
                      <a:pt x="62" y="174"/>
                      <a:pt x="62" y="173"/>
                    </a:cubicBezTo>
                    <a:cubicBezTo>
                      <a:pt x="61" y="173"/>
                      <a:pt x="61" y="173"/>
                      <a:pt x="61" y="173"/>
                    </a:cubicBezTo>
                    <a:cubicBezTo>
                      <a:pt x="61" y="172"/>
                      <a:pt x="59" y="171"/>
                      <a:pt x="59" y="171"/>
                    </a:cubicBezTo>
                    <a:cubicBezTo>
                      <a:pt x="59" y="171"/>
                      <a:pt x="60" y="169"/>
                      <a:pt x="60" y="169"/>
                    </a:cubicBezTo>
                    <a:close/>
                    <a:moveTo>
                      <a:pt x="50" y="158"/>
                    </a:moveTo>
                    <a:cubicBezTo>
                      <a:pt x="50" y="158"/>
                      <a:pt x="50" y="158"/>
                      <a:pt x="50" y="158"/>
                    </a:cubicBezTo>
                    <a:cubicBezTo>
                      <a:pt x="51" y="159"/>
                      <a:pt x="52" y="158"/>
                      <a:pt x="52" y="159"/>
                    </a:cubicBezTo>
                    <a:cubicBezTo>
                      <a:pt x="52" y="159"/>
                      <a:pt x="54" y="159"/>
                      <a:pt x="53" y="160"/>
                    </a:cubicBezTo>
                    <a:cubicBezTo>
                      <a:pt x="52" y="161"/>
                      <a:pt x="51" y="161"/>
                      <a:pt x="50" y="161"/>
                    </a:cubicBezTo>
                    <a:cubicBezTo>
                      <a:pt x="49" y="161"/>
                      <a:pt x="51" y="161"/>
                      <a:pt x="49" y="161"/>
                    </a:cubicBezTo>
                    <a:cubicBezTo>
                      <a:pt x="47" y="161"/>
                      <a:pt x="45" y="163"/>
                      <a:pt x="46" y="161"/>
                    </a:cubicBezTo>
                    <a:cubicBezTo>
                      <a:pt x="48" y="159"/>
                      <a:pt x="50" y="158"/>
                      <a:pt x="50" y="158"/>
                    </a:cubicBezTo>
                    <a:close/>
                    <a:moveTo>
                      <a:pt x="59" y="154"/>
                    </a:moveTo>
                    <a:cubicBezTo>
                      <a:pt x="59" y="154"/>
                      <a:pt x="59" y="154"/>
                      <a:pt x="59" y="154"/>
                    </a:cubicBezTo>
                    <a:cubicBezTo>
                      <a:pt x="59" y="154"/>
                      <a:pt x="60" y="152"/>
                      <a:pt x="61" y="153"/>
                    </a:cubicBezTo>
                    <a:cubicBezTo>
                      <a:pt x="62" y="154"/>
                      <a:pt x="63" y="155"/>
                      <a:pt x="62" y="156"/>
                    </a:cubicBezTo>
                    <a:cubicBezTo>
                      <a:pt x="60" y="157"/>
                      <a:pt x="60" y="157"/>
                      <a:pt x="59" y="157"/>
                    </a:cubicBezTo>
                    <a:cubicBezTo>
                      <a:pt x="58" y="158"/>
                      <a:pt x="56" y="159"/>
                      <a:pt x="55" y="159"/>
                    </a:cubicBezTo>
                    <a:cubicBezTo>
                      <a:pt x="55" y="159"/>
                      <a:pt x="53" y="158"/>
                      <a:pt x="54" y="157"/>
                    </a:cubicBezTo>
                    <a:cubicBezTo>
                      <a:pt x="55" y="157"/>
                      <a:pt x="56" y="157"/>
                      <a:pt x="56" y="156"/>
                    </a:cubicBezTo>
                    <a:cubicBezTo>
                      <a:pt x="57" y="156"/>
                      <a:pt x="59" y="154"/>
                      <a:pt x="59" y="154"/>
                    </a:cubicBezTo>
                    <a:close/>
                    <a:moveTo>
                      <a:pt x="63" y="138"/>
                    </a:moveTo>
                    <a:cubicBezTo>
                      <a:pt x="63" y="138"/>
                      <a:pt x="63" y="138"/>
                      <a:pt x="63" y="138"/>
                    </a:cubicBezTo>
                    <a:cubicBezTo>
                      <a:pt x="63" y="138"/>
                      <a:pt x="63" y="135"/>
                      <a:pt x="64" y="136"/>
                    </a:cubicBezTo>
                    <a:cubicBezTo>
                      <a:pt x="66" y="137"/>
                      <a:pt x="66" y="136"/>
                      <a:pt x="66" y="137"/>
                    </a:cubicBezTo>
                    <a:cubicBezTo>
                      <a:pt x="66" y="138"/>
                      <a:pt x="67" y="137"/>
                      <a:pt x="66" y="138"/>
                    </a:cubicBezTo>
                    <a:cubicBezTo>
                      <a:pt x="65" y="138"/>
                      <a:pt x="63" y="138"/>
                      <a:pt x="63" y="138"/>
                    </a:cubicBezTo>
                    <a:close/>
                    <a:moveTo>
                      <a:pt x="70" y="146"/>
                    </a:moveTo>
                    <a:cubicBezTo>
                      <a:pt x="70" y="146"/>
                      <a:pt x="70" y="146"/>
                      <a:pt x="70" y="146"/>
                    </a:cubicBezTo>
                    <a:cubicBezTo>
                      <a:pt x="70" y="146"/>
                      <a:pt x="71" y="144"/>
                      <a:pt x="72" y="145"/>
                    </a:cubicBezTo>
                    <a:cubicBezTo>
                      <a:pt x="72" y="145"/>
                      <a:pt x="73" y="144"/>
                      <a:pt x="73" y="145"/>
                    </a:cubicBezTo>
                    <a:cubicBezTo>
                      <a:pt x="73" y="146"/>
                      <a:pt x="73" y="147"/>
                      <a:pt x="72" y="148"/>
                    </a:cubicBezTo>
                    <a:cubicBezTo>
                      <a:pt x="71" y="148"/>
                      <a:pt x="71" y="148"/>
                      <a:pt x="70" y="148"/>
                    </a:cubicBezTo>
                    <a:cubicBezTo>
                      <a:pt x="70" y="147"/>
                      <a:pt x="70" y="146"/>
                      <a:pt x="70" y="146"/>
                    </a:cubicBezTo>
                    <a:close/>
                    <a:moveTo>
                      <a:pt x="66" y="143"/>
                    </a:moveTo>
                    <a:cubicBezTo>
                      <a:pt x="66" y="143"/>
                      <a:pt x="66" y="143"/>
                      <a:pt x="66" y="143"/>
                    </a:cubicBezTo>
                    <a:cubicBezTo>
                      <a:pt x="66" y="143"/>
                      <a:pt x="66" y="140"/>
                      <a:pt x="67" y="139"/>
                    </a:cubicBezTo>
                    <a:cubicBezTo>
                      <a:pt x="68" y="139"/>
                      <a:pt x="69" y="139"/>
                      <a:pt x="69" y="139"/>
                    </a:cubicBezTo>
                    <a:cubicBezTo>
                      <a:pt x="69" y="139"/>
                      <a:pt x="72" y="142"/>
                      <a:pt x="72" y="142"/>
                    </a:cubicBezTo>
                    <a:cubicBezTo>
                      <a:pt x="72" y="143"/>
                      <a:pt x="71" y="143"/>
                      <a:pt x="70" y="144"/>
                    </a:cubicBezTo>
                    <a:cubicBezTo>
                      <a:pt x="69" y="144"/>
                      <a:pt x="68" y="144"/>
                      <a:pt x="68" y="144"/>
                    </a:cubicBezTo>
                    <a:cubicBezTo>
                      <a:pt x="67" y="143"/>
                      <a:pt x="66" y="143"/>
                      <a:pt x="66" y="143"/>
                    </a:cubicBezTo>
                    <a:close/>
                    <a:moveTo>
                      <a:pt x="37" y="140"/>
                    </a:moveTo>
                    <a:cubicBezTo>
                      <a:pt x="37" y="140"/>
                      <a:pt x="37" y="140"/>
                      <a:pt x="37" y="140"/>
                    </a:cubicBezTo>
                    <a:cubicBezTo>
                      <a:pt x="37" y="141"/>
                      <a:pt x="37" y="140"/>
                      <a:pt x="38" y="141"/>
                    </a:cubicBezTo>
                    <a:cubicBezTo>
                      <a:pt x="38" y="142"/>
                      <a:pt x="37" y="143"/>
                      <a:pt x="37" y="143"/>
                    </a:cubicBezTo>
                    <a:cubicBezTo>
                      <a:pt x="37" y="143"/>
                      <a:pt x="36" y="144"/>
                      <a:pt x="36" y="144"/>
                    </a:cubicBezTo>
                    <a:cubicBezTo>
                      <a:pt x="35" y="143"/>
                      <a:pt x="35" y="142"/>
                      <a:pt x="35" y="142"/>
                    </a:cubicBezTo>
                    <a:cubicBezTo>
                      <a:pt x="37" y="140"/>
                      <a:pt x="37" y="140"/>
                      <a:pt x="37" y="140"/>
                    </a:cubicBezTo>
                    <a:close/>
                    <a:moveTo>
                      <a:pt x="43" y="133"/>
                    </a:moveTo>
                    <a:cubicBezTo>
                      <a:pt x="43" y="133"/>
                      <a:pt x="43" y="133"/>
                      <a:pt x="43" y="133"/>
                    </a:cubicBezTo>
                    <a:cubicBezTo>
                      <a:pt x="44" y="133"/>
                      <a:pt x="45" y="135"/>
                      <a:pt x="45" y="135"/>
                    </a:cubicBezTo>
                    <a:cubicBezTo>
                      <a:pt x="43" y="137"/>
                      <a:pt x="43" y="137"/>
                      <a:pt x="43" y="137"/>
                    </a:cubicBezTo>
                    <a:cubicBezTo>
                      <a:pt x="43" y="137"/>
                      <a:pt x="41" y="138"/>
                      <a:pt x="40" y="138"/>
                    </a:cubicBezTo>
                    <a:cubicBezTo>
                      <a:pt x="40" y="139"/>
                      <a:pt x="41" y="141"/>
                      <a:pt x="40" y="140"/>
                    </a:cubicBezTo>
                    <a:cubicBezTo>
                      <a:pt x="38" y="140"/>
                      <a:pt x="38" y="138"/>
                      <a:pt x="38" y="138"/>
                    </a:cubicBezTo>
                    <a:cubicBezTo>
                      <a:pt x="39" y="137"/>
                      <a:pt x="39" y="137"/>
                      <a:pt x="40" y="136"/>
                    </a:cubicBezTo>
                    <a:cubicBezTo>
                      <a:pt x="40" y="136"/>
                      <a:pt x="42" y="133"/>
                      <a:pt x="42" y="133"/>
                    </a:cubicBezTo>
                    <a:cubicBezTo>
                      <a:pt x="43" y="133"/>
                      <a:pt x="43" y="133"/>
                      <a:pt x="43" y="133"/>
                    </a:cubicBezTo>
                    <a:close/>
                    <a:moveTo>
                      <a:pt x="47" y="121"/>
                    </a:moveTo>
                    <a:cubicBezTo>
                      <a:pt x="47" y="121"/>
                      <a:pt x="47" y="121"/>
                      <a:pt x="47" y="121"/>
                    </a:cubicBezTo>
                    <a:cubicBezTo>
                      <a:pt x="47" y="121"/>
                      <a:pt x="49" y="121"/>
                      <a:pt x="49" y="122"/>
                    </a:cubicBezTo>
                    <a:cubicBezTo>
                      <a:pt x="50" y="122"/>
                      <a:pt x="50" y="124"/>
                      <a:pt x="50" y="124"/>
                    </a:cubicBezTo>
                    <a:cubicBezTo>
                      <a:pt x="50" y="124"/>
                      <a:pt x="51" y="125"/>
                      <a:pt x="50" y="126"/>
                    </a:cubicBezTo>
                    <a:cubicBezTo>
                      <a:pt x="50" y="127"/>
                      <a:pt x="48" y="128"/>
                      <a:pt x="48" y="128"/>
                    </a:cubicBezTo>
                    <a:cubicBezTo>
                      <a:pt x="48" y="132"/>
                      <a:pt x="48" y="132"/>
                      <a:pt x="48" y="132"/>
                    </a:cubicBezTo>
                    <a:cubicBezTo>
                      <a:pt x="47" y="133"/>
                      <a:pt x="47" y="133"/>
                      <a:pt x="47" y="133"/>
                    </a:cubicBezTo>
                    <a:cubicBezTo>
                      <a:pt x="45" y="132"/>
                      <a:pt x="45" y="132"/>
                      <a:pt x="45" y="132"/>
                    </a:cubicBezTo>
                    <a:cubicBezTo>
                      <a:pt x="45" y="128"/>
                      <a:pt x="45" y="128"/>
                      <a:pt x="45" y="128"/>
                    </a:cubicBezTo>
                    <a:cubicBezTo>
                      <a:pt x="44" y="125"/>
                      <a:pt x="44" y="125"/>
                      <a:pt x="44" y="125"/>
                    </a:cubicBezTo>
                    <a:cubicBezTo>
                      <a:pt x="46" y="123"/>
                      <a:pt x="46" y="123"/>
                      <a:pt x="46" y="123"/>
                    </a:cubicBezTo>
                    <a:cubicBezTo>
                      <a:pt x="47" y="121"/>
                      <a:pt x="47" y="121"/>
                      <a:pt x="47" y="121"/>
                    </a:cubicBezTo>
                    <a:close/>
                    <a:moveTo>
                      <a:pt x="49" y="115"/>
                    </a:moveTo>
                    <a:cubicBezTo>
                      <a:pt x="49" y="115"/>
                      <a:pt x="49" y="115"/>
                      <a:pt x="49" y="115"/>
                    </a:cubicBezTo>
                    <a:cubicBezTo>
                      <a:pt x="49" y="115"/>
                      <a:pt x="51" y="114"/>
                      <a:pt x="52" y="115"/>
                    </a:cubicBezTo>
                    <a:cubicBezTo>
                      <a:pt x="52" y="115"/>
                      <a:pt x="52" y="114"/>
                      <a:pt x="53" y="116"/>
                    </a:cubicBezTo>
                    <a:cubicBezTo>
                      <a:pt x="53" y="118"/>
                      <a:pt x="54" y="117"/>
                      <a:pt x="54" y="118"/>
                    </a:cubicBezTo>
                    <a:cubicBezTo>
                      <a:pt x="53" y="119"/>
                      <a:pt x="53" y="120"/>
                      <a:pt x="53" y="120"/>
                    </a:cubicBezTo>
                    <a:cubicBezTo>
                      <a:pt x="52" y="121"/>
                      <a:pt x="53" y="122"/>
                      <a:pt x="51" y="121"/>
                    </a:cubicBezTo>
                    <a:cubicBezTo>
                      <a:pt x="49" y="120"/>
                      <a:pt x="49" y="120"/>
                      <a:pt x="49" y="120"/>
                    </a:cubicBezTo>
                    <a:cubicBezTo>
                      <a:pt x="48" y="119"/>
                      <a:pt x="48" y="119"/>
                      <a:pt x="48" y="119"/>
                    </a:cubicBezTo>
                    <a:cubicBezTo>
                      <a:pt x="49" y="115"/>
                      <a:pt x="49" y="115"/>
                      <a:pt x="49" y="115"/>
                    </a:cubicBezTo>
                    <a:close/>
                    <a:moveTo>
                      <a:pt x="56" y="107"/>
                    </a:moveTo>
                    <a:cubicBezTo>
                      <a:pt x="56" y="107"/>
                      <a:pt x="56" y="107"/>
                      <a:pt x="56" y="107"/>
                    </a:cubicBezTo>
                    <a:cubicBezTo>
                      <a:pt x="56" y="107"/>
                      <a:pt x="57" y="106"/>
                      <a:pt x="56" y="108"/>
                    </a:cubicBezTo>
                    <a:cubicBezTo>
                      <a:pt x="55" y="110"/>
                      <a:pt x="54" y="110"/>
                      <a:pt x="55" y="111"/>
                    </a:cubicBezTo>
                    <a:cubicBezTo>
                      <a:pt x="55" y="111"/>
                      <a:pt x="56" y="111"/>
                      <a:pt x="56" y="111"/>
                    </a:cubicBezTo>
                    <a:cubicBezTo>
                      <a:pt x="56" y="114"/>
                      <a:pt x="56" y="114"/>
                      <a:pt x="56" y="114"/>
                    </a:cubicBezTo>
                    <a:cubicBezTo>
                      <a:pt x="56" y="114"/>
                      <a:pt x="56" y="114"/>
                      <a:pt x="54" y="114"/>
                    </a:cubicBezTo>
                    <a:cubicBezTo>
                      <a:pt x="52" y="114"/>
                      <a:pt x="50" y="113"/>
                      <a:pt x="50" y="113"/>
                    </a:cubicBezTo>
                    <a:cubicBezTo>
                      <a:pt x="47" y="111"/>
                      <a:pt x="47" y="111"/>
                      <a:pt x="47" y="111"/>
                    </a:cubicBezTo>
                    <a:cubicBezTo>
                      <a:pt x="47" y="111"/>
                      <a:pt x="47" y="110"/>
                      <a:pt x="48" y="108"/>
                    </a:cubicBezTo>
                    <a:cubicBezTo>
                      <a:pt x="49" y="107"/>
                      <a:pt x="51" y="107"/>
                      <a:pt x="51" y="107"/>
                    </a:cubicBezTo>
                    <a:cubicBezTo>
                      <a:pt x="51" y="107"/>
                      <a:pt x="52" y="109"/>
                      <a:pt x="53" y="107"/>
                    </a:cubicBezTo>
                    <a:cubicBezTo>
                      <a:pt x="54" y="106"/>
                      <a:pt x="54" y="104"/>
                      <a:pt x="54" y="105"/>
                    </a:cubicBezTo>
                    <a:cubicBezTo>
                      <a:pt x="55" y="106"/>
                      <a:pt x="56" y="107"/>
                      <a:pt x="56" y="107"/>
                    </a:cubicBezTo>
                    <a:close/>
                    <a:moveTo>
                      <a:pt x="63" y="98"/>
                    </a:moveTo>
                    <a:cubicBezTo>
                      <a:pt x="63" y="98"/>
                      <a:pt x="63" y="98"/>
                      <a:pt x="63" y="98"/>
                    </a:cubicBezTo>
                    <a:cubicBezTo>
                      <a:pt x="62" y="97"/>
                      <a:pt x="61" y="96"/>
                      <a:pt x="61" y="96"/>
                    </a:cubicBezTo>
                    <a:cubicBezTo>
                      <a:pt x="63" y="94"/>
                      <a:pt x="63" y="94"/>
                      <a:pt x="63" y="94"/>
                    </a:cubicBezTo>
                    <a:cubicBezTo>
                      <a:pt x="63" y="94"/>
                      <a:pt x="61" y="92"/>
                      <a:pt x="61" y="91"/>
                    </a:cubicBezTo>
                    <a:cubicBezTo>
                      <a:pt x="61" y="90"/>
                      <a:pt x="61" y="89"/>
                      <a:pt x="62" y="88"/>
                    </a:cubicBezTo>
                    <a:cubicBezTo>
                      <a:pt x="63" y="87"/>
                      <a:pt x="64" y="86"/>
                      <a:pt x="65" y="86"/>
                    </a:cubicBezTo>
                    <a:cubicBezTo>
                      <a:pt x="65" y="86"/>
                      <a:pt x="65" y="86"/>
                      <a:pt x="66" y="88"/>
                    </a:cubicBezTo>
                    <a:cubicBezTo>
                      <a:pt x="66" y="89"/>
                      <a:pt x="66" y="90"/>
                      <a:pt x="67" y="90"/>
                    </a:cubicBezTo>
                    <a:cubicBezTo>
                      <a:pt x="68" y="89"/>
                      <a:pt x="68" y="88"/>
                      <a:pt x="69" y="87"/>
                    </a:cubicBezTo>
                    <a:cubicBezTo>
                      <a:pt x="70" y="86"/>
                      <a:pt x="70" y="84"/>
                      <a:pt x="70" y="84"/>
                    </a:cubicBezTo>
                    <a:cubicBezTo>
                      <a:pt x="70" y="84"/>
                      <a:pt x="72" y="85"/>
                      <a:pt x="73" y="84"/>
                    </a:cubicBezTo>
                    <a:cubicBezTo>
                      <a:pt x="74" y="83"/>
                      <a:pt x="73" y="84"/>
                      <a:pt x="76" y="83"/>
                    </a:cubicBezTo>
                    <a:cubicBezTo>
                      <a:pt x="78" y="82"/>
                      <a:pt x="78" y="82"/>
                      <a:pt x="79" y="81"/>
                    </a:cubicBezTo>
                    <a:cubicBezTo>
                      <a:pt x="80" y="80"/>
                      <a:pt x="80" y="81"/>
                      <a:pt x="81" y="80"/>
                    </a:cubicBezTo>
                    <a:cubicBezTo>
                      <a:pt x="81" y="80"/>
                      <a:pt x="82" y="78"/>
                      <a:pt x="83" y="79"/>
                    </a:cubicBezTo>
                    <a:cubicBezTo>
                      <a:pt x="84" y="79"/>
                      <a:pt x="85" y="80"/>
                      <a:pt x="85" y="81"/>
                    </a:cubicBezTo>
                    <a:cubicBezTo>
                      <a:pt x="85" y="82"/>
                      <a:pt x="86" y="83"/>
                      <a:pt x="85" y="84"/>
                    </a:cubicBezTo>
                    <a:cubicBezTo>
                      <a:pt x="84" y="85"/>
                      <a:pt x="84" y="86"/>
                      <a:pt x="84" y="86"/>
                    </a:cubicBezTo>
                    <a:cubicBezTo>
                      <a:pt x="83" y="87"/>
                      <a:pt x="80" y="89"/>
                      <a:pt x="80" y="89"/>
                    </a:cubicBezTo>
                    <a:cubicBezTo>
                      <a:pt x="80" y="89"/>
                      <a:pt x="80" y="90"/>
                      <a:pt x="81" y="90"/>
                    </a:cubicBezTo>
                    <a:cubicBezTo>
                      <a:pt x="82" y="90"/>
                      <a:pt x="83" y="88"/>
                      <a:pt x="83" y="89"/>
                    </a:cubicBezTo>
                    <a:cubicBezTo>
                      <a:pt x="83" y="90"/>
                      <a:pt x="85" y="92"/>
                      <a:pt x="83" y="92"/>
                    </a:cubicBezTo>
                    <a:cubicBezTo>
                      <a:pt x="81" y="92"/>
                      <a:pt x="79" y="92"/>
                      <a:pt x="79" y="92"/>
                    </a:cubicBezTo>
                    <a:cubicBezTo>
                      <a:pt x="78" y="94"/>
                      <a:pt x="78" y="94"/>
                      <a:pt x="78" y="94"/>
                    </a:cubicBezTo>
                    <a:cubicBezTo>
                      <a:pt x="78" y="94"/>
                      <a:pt x="76" y="93"/>
                      <a:pt x="76" y="94"/>
                    </a:cubicBezTo>
                    <a:cubicBezTo>
                      <a:pt x="76" y="95"/>
                      <a:pt x="77" y="96"/>
                      <a:pt x="77" y="96"/>
                    </a:cubicBezTo>
                    <a:cubicBezTo>
                      <a:pt x="75" y="98"/>
                      <a:pt x="75" y="98"/>
                      <a:pt x="75" y="98"/>
                    </a:cubicBezTo>
                    <a:cubicBezTo>
                      <a:pt x="75" y="98"/>
                      <a:pt x="73" y="97"/>
                      <a:pt x="73" y="98"/>
                    </a:cubicBezTo>
                    <a:cubicBezTo>
                      <a:pt x="73" y="99"/>
                      <a:pt x="74" y="101"/>
                      <a:pt x="74" y="101"/>
                    </a:cubicBezTo>
                    <a:cubicBezTo>
                      <a:pt x="74" y="101"/>
                      <a:pt x="74" y="102"/>
                      <a:pt x="73" y="102"/>
                    </a:cubicBezTo>
                    <a:cubicBezTo>
                      <a:pt x="72" y="102"/>
                      <a:pt x="70" y="102"/>
                      <a:pt x="69" y="102"/>
                    </a:cubicBezTo>
                    <a:cubicBezTo>
                      <a:pt x="68" y="101"/>
                      <a:pt x="68" y="101"/>
                      <a:pt x="68" y="101"/>
                    </a:cubicBezTo>
                    <a:cubicBezTo>
                      <a:pt x="67" y="104"/>
                      <a:pt x="67" y="104"/>
                      <a:pt x="67" y="104"/>
                    </a:cubicBezTo>
                    <a:cubicBezTo>
                      <a:pt x="67" y="104"/>
                      <a:pt x="68" y="104"/>
                      <a:pt x="67" y="105"/>
                    </a:cubicBezTo>
                    <a:cubicBezTo>
                      <a:pt x="66" y="106"/>
                      <a:pt x="64" y="106"/>
                      <a:pt x="64" y="106"/>
                    </a:cubicBezTo>
                    <a:cubicBezTo>
                      <a:pt x="64" y="106"/>
                      <a:pt x="63" y="106"/>
                      <a:pt x="63" y="106"/>
                    </a:cubicBezTo>
                    <a:cubicBezTo>
                      <a:pt x="63" y="107"/>
                      <a:pt x="62" y="108"/>
                      <a:pt x="62" y="108"/>
                    </a:cubicBezTo>
                    <a:cubicBezTo>
                      <a:pt x="61" y="108"/>
                      <a:pt x="59" y="106"/>
                      <a:pt x="59" y="106"/>
                    </a:cubicBezTo>
                    <a:cubicBezTo>
                      <a:pt x="59" y="105"/>
                      <a:pt x="58" y="102"/>
                      <a:pt x="59" y="102"/>
                    </a:cubicBezTo>
                    <a:cubicBezTo>
                      <a:pt x="61" y="103"/>
                      <a:pt x="62" y="103"/>
                      <a:pt x="62" y="102"/>
                    </a:cubicBezTo>
                    <a:cubicBezTo>
                      <a:pt x="62" y="100"/>
                      <a:pt x="62" y="99"/>
                      <a:pt x="62" y="99"/>
                    </a:cubicBezTo>
                    <a:cubicBezTo>
                      <a:pt x="63" y="98"/>
                      <a:pt x="63" y="98"/>
                      <a:pt x="63" y="98"/>
                    </a:cubicBezTo>
                    <a:close/>
                    <a:moveTo>
                      <a:pt x="215" y="12"/>
                    </a:moveTo>
                    <a:cubicBezTo>
                      <a:pt x="215" y="12"/>
                      <a:pt x="215" y="12"/>
                      <a:pt x="215" y="12"/>
                    </a:cubicBezTo>
                    <a:cubicBezTo>
                      <a:pt x="216" y="13"/>
                      <a:pt x="218" y="14"/>
                      <a:pt x="218" y="13"/>
                    </a:cubicBezTo>
                    <a:cubicBezTo>
                      <a:pt x="219" y="12"/>
                      <a:pt x="219" y="11"/>
                      <a:pt x="219" y="11"/>
                    </a:cubicBezTo>
                    <a:cubicBezTo>
                      <a:pt x="219" y="10"/>
                      <a:pt x="217" y="10"/>
                      <a:pt x="217" y="10"/>
                    </a:cubicBezTo>
                    <a:cubicBezTo>
                      <a:pt x="216" y="10"/>
                      <a:pt x="215" y="11"/>
                      <a:pt x="215" y="11"/>
                    </a:cubicBezTo>
                    <a:cubicBezTo>
                      <a:pt x="215" y="12"/>
                      <a:pt x="215" y="12"/>
                      <a:pt x="215" y="12"/>
                    </a:cubicBezTo>
                    <a:close/>
                    <a:moveTo>
                      <a:pt x="190" y="26"/>
                    </a:moveTo>
                    <a:cubicBezTo>
                      <a:pt x="190" y="26"/>
                      <a:pt x="190" y="26"/>
                      <a:pt x="190" y="26"/>
                    </a:cubicBezTo>
                    <a:cubicBezTo>
                      <a:pt x="190" y="26"/>
                      <a:pt x="191" y="25"/>
                      <a:pt x="191" y="26"/>
                    </a:cubicBezTo>
                    <a:cubicBezTo>
                      <a:pt x="191" y="27"/>
                      <a:pt x="191" y="27"/>
                      <a:pt x="191" y="28"/>
                    </a:cubicBezTo>
                    <a:cubicBezTo>
                      <a:pt x="190" y="28"/>
                      <a:pt x="188" y="30"/>
                      <a:pt x="188" y="29"/>
                    </a:cubicBezTo>
                    <a:cubicBezTo>
                      <a:pt x="187" y="28"/>
                      <a:pt x="188" y="26"/>
                      <a:pt x="188" y="26"/>
                    </a:cubicBezTo>
                    <a:cubicBezTo>
                      <a:pt x="190" y="26"/>
                      <a:pt x="190" y="26"/>
                      <a:pt x="190" y="26"/>
                    </a:cubicBezTo>
                    <a:close/>
                    <a:moveTo>
                      <a:pt x="204" y="28"/>
                    </a:moveTo>
                    <a:cubicBezTo>
                      <a:pt x="204" y="28"/>
                      <a:pt x="204" y="28"/>
                      <a:pt x="204" y="28"/>
                    </a:cubicBezTo>
                    <a:cubicBezTo>
                      <a:pt x="204" y="28"/>
                      <a:pt x="205" y="28"/>
                      <a:pt x="203" y="28"/>
                    </a:cubicBezTo>
                    <a:cubicBezTo>
                      <a:pt x="201" y="28"/>
                      <a:pt x="200" y="29"/>
                      <a:pt x="200" y="27"/>
                    </a:cubicBezTo>
                    <a:cubicBezTo>
                      <a:pt x="200" y="26"/>
                      <a:pt x="201" y="25"/>
                      <a:pt x="199" y="25"/>
                    </a:cubicBezTo>
                    <a:cubicBezTo>
                      <a:pt x="198" y="25"/>
                      <a:pt x="198" y="25"/>
                      <a:pt x="198" y="25"/>
                    </a:cubicBezTo>
                    <a:cubicBezTo>
                      <a:pt x="197" y="25"/>
                      <a:pt x="197" y="23"/>
                      <a:pt x="198" y="22"/>
                    </a:cubicBezTo>
                    <a:cubicBezTo>
                      <a:pt x="199" y="21"/>
                      <a:pt x="199" y="21"/>
                      <a:pt x="200" y="21"/>
                    </a:cubicBezTo>
                    <a:cubicBezTo>
                      <a:pt x="201" y="22"/>
                      <a:pt x="201" y="22"/>
                      <a:pt x="202" y="22"/>
                    </a:cubicBezTo>
                    <a:cubicBezTo>
                      <a:pt x="204" y="22"/>
                      <a:pt x="204" y="23"/>
                      <a:pt x="204" y="22"/>
                    </a:cubicBezTo>
                    <a:cubicBezTo>
                      <a:pt x="205" y="21"/>
                      <a:pt x="205" y="20"/>
                      <a:pt x="204" y="19"/>
                    </a:cubicBezTo>
                    <a:cubicBezTo>
                      <a:pt x="203" y="18"/>
                      <a:pt x="203" y="18"/>
                      <a:pt x="202" y="17"/>
                    </a:cubicBezTo>
                    <a:cubicBezTo>
                      <a:pt x="202" y="16"/>
                      <a:pt x="200" y="14"/>
                      <a:pt x="200" y="13"/>
                    </a:cubicBezTo>
                    <a:cubicBezTo>
                      <a:pt x="200" y="13"/>
                      <a:pt x="200" y="12"/>
                      <a:pt x="202" y="11"/>
                    </a:cubicBezTo>
                    <a:cubicBezTo>
                      <a:pt x="203" y="10"/>
                      <a:pt x="205" y="8"/>
                      <a:pt x="206" y="8"/>
                    </a:cubicBezTo>
                    <a:cubicBezTo>
                      <a:pt x="207" y="9"/>
                      <a:pt x="208" y="8"/>
                      <a:pt x="208" y="10"/>
                    </a:cubicBezTo>
                    <a:cubicBezTo>
                      <a:pt x="208" y="11"/>
                      <a:pt x="208" y="12"/>
                      <a:pt x="207" y="13"/>
                    </a:cubicBezTo>
                    <a:cubicBezTo>
                      <a:pt x="207" y="13"/>
                      <a:pt x="206" y="14"/>
                      <a:pt x="206" y="14"/>
                    </a:cubicBezTo>
                    <a:cubicBezTo>
                      <a:pt x="206" y="14"/>
                      <a:pt x="206" y="16"/>
                      <a:pt x="207" y="16"/>
                    </a:cubicBezTo>
                    <a:cubicBezTo>
                      <a:pt x="209" y="15"/>
                      <a:pt x="210" y="14"/>
                      <a:pt x="210" y="13"/>
                    </a:cubicBezTo>
                    <a:cubicBezTo>
                      <a:pt x="210" y="12"/>
                      <a:pt x="211" y="13"/>
                      <a:pt x="211" y="11"/>
                    </a:cubicBezTo>
                    <a:cubicBezTo>
                      <a:pt x="210" y="9"/>
                      <a:pt x="209" y="9"/>
                      <a:pt x="210" y="9"/>
                    </a:cubicBezTo>
                    <a:cubicBezTo>
                      <a:pt x="211" y="9"/>
                      <a:pt x="212" y="10"/>
                      <a:pt x="213" y="8"/>
                    </a:cubicBezTo>
                    <a:cubicBezTo>
                      <a:pt x="214" y="6"/>
                      <a:pt x="214" y="5"/>
                      <a:pt x="214" y="5"/>
                    </a:cubicBezTo>
                    <a:cubicBezTo>
                      <a:pt x="214" y="5"/>
                      <a:pt x="214" y="6"/>
                      <a:pt x="215" y="5"/>
                    </a:cubicBezTo>
                    <a:cubicBezTo>
                      <a:pt x="217" y="4"/>
                      <a:pt x="216" y="3"/>
                      <a:pt x="217" y="2"/>
                    </a:cubicBezTo>
                    <a:cubicBezTo>
                      <a:pt x="217" y="2"/>
                      <a:pt x="216" y="0"/>
                      <a:pt x="218" y="1"/>
                    </a:cubicBezTo>
                    <a:cubicBezTo>
                      <a:pt x="220" y="1"/>
                      <a:pt x="220" y="1"/>
                      <a:pt x="221" y="2"/>
                    </a:cubicBezTo>
                    <a:cubicBezTo>
                      <a:pt x="221" y="3"/>
                      <a:pt x="220" y="5"/>
                      <a:pt x="219" y="5"/>
                    </a:cubicBezTo>
                    <a:cubicBezTo>
                      <a:pt x="219" y="5"/>
                      <a:pt x="218" y="5"/>
                      <a:pt x="217" y="6"/>
                    </a:cubicBezTo>
                    <a:cubicBezTo>
                      <a:pt x="216" y="7"/>
                      <a:pt x="217" y="8"/>
                      <a:pt x="217" y="9"/>
                    </a:cubicBezTo>
                    <a:cubicBezTo>
                      <a:pt x="216" y="9"/>
                      <a:pt x="215" y="9"/>
                      <a:pt x="215" y="10"/>
                    </a:cubicBezTo>
                    <a:cubicBezTo>
                      <a:pt x="214" y="10"/>
                      <a:pt x="213" y="11"/>
                      <a:pt x="213" y="11"/>
                    </a:cubicBezTo>
                    <a:cubicBezTo>
                      <a:pt x="214" y="12"/>
                      <a:pt x="213" y="13"/>
                      <a:pt x="212" y="13"/>
                    </a:cubicBezTo>
                    <a:cubicBezTo>
                      <a:pt x="212" y="14"/>
                      <a:pt x="209" y="12"/>
                      <a:pt x="212" y="14"/>
                    </a:cubicBezTo>
                    <a:cubicBezTo>
                      <a:pt x="214" y="15"/>
                      <a:pt x="215" y="15"/>
                      <a:pt x="214" y="16"/>
                    </a:cubicBezTo>
                    <a:cubicBezTo>
                      <a:pt x="213" y="16"/>
                      <a:pt x="212" y="16"/>
                      <a:pt x="211" y="16"/>
                    </a:cubicBezTo>
                    <a:cubicBezTo>
                      <a:pt x="210" y="17"/>
                      <a:pt x="210" y="18"/>
                      <a:pt x="211" y="18"/>
                    </a:cubicBezTo>
                    <a:cubicBezTo>
                      <a:pt x="213" y="19"/>
                      <a:pt x="212" y="19"/>
                      <a:pt x="213" y="19"/>
                    </a:cubicBezTo>
                    <a:cubicBezTo>
                      <a:pt x="214" y="19"/>
                      <a:pt x="218" y="19"/>
                      <a:pt x="217" y="20"/>
                    </a:cubicBezTo>
                    <a:cubicBezTo>
                      <a:pt x="217" y="20"/>
                      <a:pt x="217" y="21"/>
                      <a:pt x="216" y="21"/>
                    </a:cubicBezTo>
                    <a:cubicBezTo>
                      <a:pt x="214" y="22"/>
                      <a:pt x="212" y="22"/>
                      <a:pt x="211" y="21"/>
                    </a:cubicBezTo>
                    <a:cubicBezTo>
                      <a:pt x="210" y="20"/>
                      <a:pt x="210" y="19"/>
                      <a:pt x="210" y="21"/>
                    </a:cubicBezTo>
                    <a:cubicBezTo>
                      <a:pt x="211" y="24"/>
                      <a:pt x="213" y="24"/>
                      <a:pt x="212" y="24"/>
                    </a:cubicBezTo>
                    <a:cubicBezTo>
                      <a:pt x="210" y="24"/>
                      <a:pt x="209" y="24"/>
                      <a:pt x="209" y="24"/>
                    </a:cubicBezTo>
                    <a:cubicBezTo>
                      <a:pt x="209" y="24"/>
                      <a:pt x="208" y="23"/>
                      <a:pt x="209" y="25"/>
                    </a:cubicBezTo>
                    <a:cubicBezTo>
                      <a:pt x="209" y="27"/>
                      <a:pt x="209" y="27"/>
                      <a:pt x="209" y="27"/>
                    </a:cubicBezTo>
                    <a:cubicBezTo>
                      <a:pt x="209" y="27"/>
                      <a:pt x="208" y="28"/>
                      <a:pt x="208" y="28"/>
                    </a:cubicBezTo>
                    <a:cubicBezTo>
                      <a:pt x="208" y="29"/>
                      <a:pt x="209" y="30"/>
                      <a:pt x="209" y="31"/>
                    </a:cubicBezTo>
                    <a:cubicBezTo>
                      <a:pt x="210" y="32"/>
                      <a:pt x="209" y="34"/>
                      <a:pt x="208" y="34"/>
                    </a:cubicBezTo>
                    <a:cubicBezTo>
                      <a:pt x="208" y="35"/>
                      <a:pt x="207" y="35"/>
                      <a:pt x="207" y="36"/>
                    </a:cubicBezTo>
                    <a:cubicBezTo>
                      <a:pt x="206" y="37"/>
                      <a:pt x="206" y="38"/>
                      <a:pt x="206" y="38"/>
                    </a:cubicBezTo>
                    <a:cubicBezTo>
                      <a:pt x="204" y="42"/>
                      <a:pt x="204" y="42"/>
                      <a:pt x="204" y="42"/>
                    </a:cubicBezTo>
                    <a:cubicBezTo>
                      <a:pt x="204" y="42"/>
                      <a:pt x="203" y="44"/>
                      <a:pt x="203" y="42"/>
                    </a:cubicBezTo>
                    <a:cubicBezTo>
                      <a:pt x="202" y="40"/>
                      <a:pt x="202" y="41"/>
                      <a:pt x="202" y="40"/>
                    </a:cubicBezTo>
                    <a:cubicBezTo>
                      <a:pt x="203" y="40"/>
                      <a:pt x="203" y="38"/>
                      <a:pt x="204" y="38"/>
                    </a:cubicBezTo>
                    <a:cubicBezTo>
                      <a:pt x="204" y="37"/>
                      <a:pt x="205" y="34"/>
                      <a:pt x="205" y="34"/>
                    </a:cubicBezTo>
                    <a:cubicBezTo>
                      <a:pt x="205" y="34"/>
                      <a:pt x="206" y="33"/>
                      <a:pt x="207" y="33"/>
                    </a:cubicBezTo>
                    <a:cubicBezTo>
                      <a:pt x="207" y="33"/>
                      <a:pt x="205" y="30"/>
                      <a:pt x="205" y="30"/>
                    </a:cubicBezTo>
                    <a:cubicBezTo>
                      <a:pt x="206" y="28"/>
                      <a:pt x="206" y="28"/>
                      <a:pt x="206" y="28"/>
                    </a:cubicBezTo>
                    <a:cubicBezTo>
                      <a:pt x="204" y="28"/>
                      <a:pt x="204" y="28"/>
                      <a:pt x="204" y="28"/>
                    </a:cubicBezTo>
                    <a:close/>
                    <a:moveTo>
                      <a:pt x="193" y="55"/>
                    </a:moveTo>
                    <a:cubicBezTo>
                      <a:pt x="193" y="55"/>
                      <a:pt x="193" y="55"/>
                      <a:pt x="193" y="55"/>
                    </a:cubicBezTo>
                    <a:cubicBezTo>
                      <a:pt x="193" y="55"/>
                      <a:pt x="195" y="52"/>
                      <a:pt x="195" y="52"/>
                    </a:cubicBezTo>
                    <a:cubicBezTo>
                      <a:pt x="196" y="52"/>
                      <a:pt x="196" y="53"/>
                      <a:pt x="196" y="53"/>
                    </a:cubicBezTo>
                    <a:cubicBezTo>
                      <a:pt x="196" y="54"/>
                      <a:pt x="196" y="56"/>
                      <a:pt x="196" y="55"/>
                    </a:cubicBezTo>
                    <a:cubicBezTo>
                      <a:pt x="195" y="55"/>
                      <a:pt x="194" y="55"/>
                      <a:pt x="194" y="55"/>
                    </a:cubicBezTo>
                    <a:cubicBezTo>
                      <a:pt x="193" y="55"/>
                      <a:pt x="193" y="55"/>
                      <a:pt x="193" y="55"/>
                    </a:cubicBezTo>
                    <a:close/>
                    <a:moveTo>
                      <a:pt x="158" y="79"/>
                    </a:moveTo>
                    <a:cubicBezTo>
                      <a:pt x="158" y="79"/>
                      <a:pt x="158" y="79"/>
                      <a:pt x="158" y="79"/>
                    </a:cubicBezTo>
                    <a:cubicBezTo>
                      <a:pt x="160" y="78"/>
                      <a:pt x="160" y="78"/>
                      <a:pt x="160" y="78"/>
                    </a:cubicBezTo>
                    <a:cubicBezTo>
                      <a:pt x="162" y="78"/>
                      <a:pt x="162" y="78"/>
                      <a:pt x="162" y="78"/>
                    </a:cubicBezTo>
                    <a:cubicBezTo>
                      <a:pt x="162" y="78"/>
                      <a:pt x="163" y="77"/>
                      <a:pt x="163" y="79"/>
                    </a:cubicBezTo>
                    <a:cubicBezTo>
                      <a:pt x="162" y="80"/>
                      <a:pt x="160" y="83"/>
                      <a:pt x="160" y="83"/>
                    </a:cubicBezTo>
                    <a:cubicBezTo>
                      <a:pt x="160" y="83"/>
                      <a:pt x="161" y="83"/>
                      <a:pt x="160" y="83"/>
                    </a:cubicBezTo>
                    <a:cubicBezTo>
                      <a:pt x="158" y="84"/>
                      <a:pt x="158" y="85"/>
                      <a:pt x="157" y="84"/>
                    </a:cubicBezTo>
                    <a:cubicBezTo>
                      <a:pt x="156" y="83"/>
                      <a:pt x="156" y="83"/>
                      <a:pt x="156" y="82"/>
                    </a:cubicBezTo>
                    <a:cubicBezTo>
                      <a:pt x="156" y="81"/>
                      <a:pt x="156" y="79"/>
                      <a:pt x="156" y="79"/>
                    </a:cubicBezTo>
                    <a:cubicBezTo>
                      <a:pt x="158" y="79"/>
                      <a:pt x="158" y="79"/>
                      <a:pt x="158" y="79"/>
                    </a:cubicBezTo>
                    <a:close/>
                    <a:moveTo>
                      <a:pt x="175" y="59"/>
                    </a:moveTo>
                    <a:cubicBezTo>
                      <a:pt x="175" y="59"/>
                      <a:pt x="175" y="59"/>
                      <a:pt x="175" y="59"/>
                    </a:cubicBezTo>
                    <a:cubicBezTo>
                      <a:pt x="175" y="58"/>
                      <a:pt x="176" y="57"/>
                      <a:pt x="177" y="57"/>
                    </a:cubicBezTo>
                    <a:cubicBezTo>
                      <a:pt x="177" y="57"/>
                      <a:pt x="178" y="57"/>
                      <a:pt x="178" y="58"/>
                    </a:cubicBezTo>
                    <a:cubicBezTo>
                      <a:pt x="177" y="59"/>
                      <a:pt x="177" y="60"/>
                      <a:pt x="176" y="60"/>
                    </a:cubicBezTo>
                    <a:cubicBezTo>
                      <a:pt x="175" y="60"/>
                      <a:pt x="175" y="59"/>
                      <a:pt x="175" y="59"/>
                    </a:cubicBezTo>
                    <a:close/>
                    <a:moveTo>
                      <a:pt x="172" y="62"/>
                    </a:moveTo>
                    <a:cubicBezTo>
                      <a:pt x="172" y="62"/>
                      <a:pt x="172" y="62"/>
                      <a:pt x="172" y="62"/>
                    </a:cubicBezTo>
                    <a:cubicBezTo>
                      <a:pt x="172" y="62"/>
                      <a:pt x="174" y="61"/>
                      <a:pt x="174" y="61"/>
                    </a:cubicBezTo>
                    <a:cubicBezTo>
                      <a:pt x="174" y="62"/>
                      <a:pt x="175" y="61"/>
                      <a:pt x="174" y="62"/>
                    </a:cubicBezTo>
                    <a:cubicBezTo>
                      <a:pt x="174" y="63"/>
                      <a:pt x="176" y="63"/>
                      <a:pt x="174" y="64"/>
                    </a:cubicBezTo>
                    <a:cubicBezTo>
                      <a:pt x="172" y="65"/>
                      <a:pt x="172" y="66"/>
                      <a:pt x="171" y="65"/>
                    </a:cubicBezTo>
                    <a:cubicBezTo>
                      <a:pt x="170" y="64"/>
                      <a:pt x="170" y="63"/>
                      <a:pt x="170" y="63"/>
                    </a:cubicBezTo>
                    <a:cubicBezTo>
                      <a:pt x="170" y="62"/>
                      <a:pt x="171" y="61"/>
                      <a:pt x="171" y="61"/>
                    </a:cubicBezTo>
                    <a:cubicBezTo>
                      <a:pt x="171" y="61"/>
                      <a:pt x="172" y="62"/>
                      <a:pt x="172" y="62"/>
                    </a:cubicBezTo>
                    <a:close/>
                    <a:moveTo>
                      <a:pt x="166" y="65"/>
                    </a:moveTo>
                    <a:cubicBezTo>
                      <a:pt x="166" y="65"/>
                      <a:pt x="166" y="65"/>
                      <a:pt x="166" y="65"/>
                    </a:cubicBezTo>
                    <a:cubicBezTo>
                      <a:pt x="166" y="65"/>
                      <a:pt x="167" y="66"/>
                      <a:pt x="167" y="66"/>
                    </a:cubicBezTo>
                    <a:cubicBezTo>
                      <a:pt x="167" y="66"/>
                      <a:pt x="168" y="66"/>
                      <a:pt x="169" y="65"/>
                    </a:cubicBezTo>
                    <a:cubicBezTo>
                      <a:pt x="170" y="65"/>
                      <a:pt x="169" y="65"/>
                      <a:pt x="169" y="64"/>
                    </a:cubicBezTo>
                    <a:cubicBezTo>
                      <a:pt x="170" y="63"/>
                      <a:pt x="169" y="63"/>
                      <a:pt x="169" y="63"/>
                    </a:cubicBezTo>
                    <a:cubicBezTo>
                      <a:pt x="169" y="62"/>
                      <a:pt x="168" y="62"/>
                      <a:pt x="167" y="62"/>
                    </a:cubicBezTo>
                    <a:cubicBezTo>
                      <a:pt x="166" y="62"/>
                      <a:pt x="166" y="65"/>
                      <a:pt x="166" y="65"/>
                    </a:cubicBezTo>
                    <a:close/>
                    <a:moveTo>
                      <a:pt x="169" y="69"/>
                    </a:moveTo>
                    <a:cubicBezTo>
                      <a:pt x="169" y="69"/>
                      <a:pt x="169" y="69"/>
                      <a:pt x="169" y="69"/>
                    </a:cubicBezTo>
                    <a:cubicBezTo>
                      <a:pt x="169" y="69"/>
                      <a:pt x="169" y="68"/>
                      <a:pt x="170" y="68"/>
                    </a:cubicBezTo>
                    <a:cubicBezTo>
                      <a:pt x="171" y="68"/>
                      <a:pt x="171" y="68"/>
                      <a:pt x="171" y="68"/>
                    </a:cubicBezTo>
                    <a:cubicBezTo>
                      <a:pt x="171" y="69"/>
                      <a:pt x="171" y="70"/>
                      <a:pt x="170" y="70"/>
                    </a:cubicBezTo>
                    <a:cubicBezTo>
                      <a:pt x="170" y="70"/>
                      <a:pt x="169" y="69"/>
                      <a:pt x="169" y="69"/>
                    </a:cubicBezTo>
                    <a:close/>
                    <a:moveTo>
                      <a:pt x="162" y="70"/>
                    </a:moveTo>
                    <a:cubicBezTo>
                      <a:pt x="162" y="70"/>
                      <a:pt x="162" y="70"/>
                      <a:pt x="162" y="70"/>
                    </a:cubicBezTo>
                    <a:cubicBezTo>
                      <a:pt x="163" y="68"/>
                      <a:pt x="163" y="68"/>
                      <a:pt x="163" y="68"/>
                    </a:cubicBezTo>
                    <a:cubicBezTo>
                      <a:pt x="164" y="69"/>
                      <a:pt x="164" y="69"/>
                      <a:pt x="164" y="69"/>
                    </a:cubicBezTo>
                    <a:cubicBezTo>
                      <a:pt x="164" y="69"/>
                      <a:pt x="165" y="70"/>
                      <a:pt x="165" y="70"/>
                    </a:cubicBezTo>
                    <a:cubicBezTo>
                      <a:pt x="164" y="71"/>
                      <a:pt x="164" y="71"/>
                      <a:pt x="163" y="71"/>
                    </a:cubicBezTo>
                    <a:cubicBezTo>
                      <a:pt x="163" y="71"/>
                      <a:pt x="162" y="71"/>
                      <a:pt x="162" y="71"/>
                    </a:cubicBezTo>
                    <a:cubicBezTo>
                      <a:pt x="162" y="70"/>
                      <a:pt x="162" y="70"/>
                      <a:pt x="162" y="70"/>
                    </a:cubicBezTo>
                    <a:close/>
                    <a:moveTo>
                      <a:pt x="162" y="59"/>
                    </a:moveTo>
                    <a:cubicBezTo>
                      <a:pt x="162" y="59"/>
                      <a:pt x="162" y="59"/>
                      <a:pt x="162" y="59"/>
                    </a:cubicBezTo>
                    <a:cubicBezTo>
                      <a:pt x="162" y="59"/>
                      <a:pt x="164" y="57"/>
                      <a:pt x="164" y="57"/>
                    </a:cubicBezTo>
                    <a:cubicBezTo>
                      <a:pt x="164" y="57"/>
                      <a:pt x="165" y="56"/>
                      <a:pt x="165" y="58"/>
                    </a:cubicBezTo>
                    <a:cubicBezTo>
                      <a:pt x="166" y="59"/>
                      <a:pt x="167" y="61"/>
                      <a:pt x="165" y="61"/>
                    </a:cubicBezTo>
                    <a:cubicBezTo>
                      <a:pt x="163" y="61"/>
                      <a:pt x="162" y="62"/>
                      <a:pt x="162" y="61"/>
                    </a:cubicBezTo>
                    <a:cubicBezTo>
                      <a:pt x="162" y="60"/>
                      <a:pt x="162" y="59"/>
                      <a:pt x="162" y="59"/>
                    </a:cubicBezTo>
                    <a:close/>
                    <a:moveTo>
                      <a:pt x="159" y="64"/>
                    </a:moveTo>
                    <a:cubicBezTo>
                      <a:pt x="159" y="64"/>
                      <a:pt x="159" y="64"/>
                      <a:pt x="159" y="64"/>
                    </a:cubicBezTo>
                    <a:cubicBezTo>
                      <a:pt x="159" y="64"/>
                      <a:pt x="161" y="63"/>
                      <a:pt x="161" y="63"/>
                    </a:cubicBezTo>
                    <a:cubicBezTo>
                      <a:pt x="162" y="63"/>
                      <a:pt x="163" y="63"/>
                      <a:pt x="163" y="64"/>
                    </a:cubicBezTo>
                    <a:cubicBezTo>
                      <a:pt x="163" y="65"/>
                      <a:pt x="163" y="65"/>
                      <a:pt x="162" y="66"/>
                    </a:cubicBezTo>
                    <a:cubicBezTo>
                      <a:pt x="162" y="66"/>
                      <a:pt x="161" y="67"/>
                      <a:pt x="161" y="66"/>
                    </a:cubicBezTo>
                    <a:cubicBezTo>
                      <a:pt x="160" y="66"/>
                      <a:pt x="159" y="64"/>
                      <a:pt x="159" y="64"/>
                    </a:cubicBezTo>
                    <a:close/>
                    <a:moveTo>
                      <a:pt x="161" y="74"/>
                    </a:moveTo>
                    <a:cubicBezTo>
                      <a:pt x="161" y="74"/>
                      <a:pt x="161" y="74"/>
                      <a:pt x="161" y="74"/>
                    </a:cubicBezTo>
                    <a:cubicBezTo>
                      <a:pt x="161" y="74"/>
                      <a:pt x="160" y="77"/>
                      <a:pt x="161" y="77"/>
                    </a:cubicBezTo>
                    <a:cubicBezTo>
                      <a:pt x="161" y="78"/>
                      <a:pt x="163" y="77"/>
                      <a:pt x="163" y="77"/>
                    </a:cubicBezTo>
                    <a:cubicBezTo>
                      <a:pt x="164" y="77"/>
                      <a:pt x="164" y="75"/>
                      <a:pt x="164" y="75"/>
                    </a:cubicBezTo>
                    <a:cubicBezTo>
                      <a:pt x="164" y="75"/>
                      <a:pt x="163" y="74"/>
                      <a:pt x="163" y="73"/>
                    </a:cubicBezTo>
                    <a:cubicBezTo>
                      <a:pt x="162" y="72"/>
                      <a:pt x="161" y="74"/>
                      <a:pt x="161" y="74"/>
                    </a:cubicBezTo>
                    <a:close/>
                    <a:moveTo>
                      <a:pt x="154" y="71"/>
                    </a:moveTo>
                    <a:cubicBezTo>
                      <a:pt x="154" y="71"/>
                      <a:pt x="154" y="71"/>
                      <a:pt x="154" y="71"/>
                    </a:cubicBezTo>
                    <a:cubicBezTo>
                      <a:pt x="154" y="74"/>
                      <a:pt x="154" y="74"/>
                      <a:pt x="154" y="74"/>
                    </a:cubicBezTo>
                    <a:cubicBezTo>
                      <a:pt x="154" y="74"/>
                      <a:pt x="156" y="75"/>
                      <a:pt x="156" y="75"/>
                    </a:cubicBezTo>
                    <a:cubicBezTo>
                      <a:pt x="157" y="76"/>
                      <a:pt x="157" y="76"/>
                      <a:pt x="158" y="76"/>
                    </a:cubicBezTo>
                    <a:cubicBezTo>
                      <a:pt x="160" y="76"/>
                      <a:pt x="159" y="76"/>
                      <a:pt x="160" y="76"/>
                    </a:cubicBezTo>
                    <a:cubicBezTo>
                      <a:pt x="160" y="75"/>
                      <a:pt x="160" y="75"/>
                      <a:pt x="160" y="75"/>
                    </a:cubicBezTo>
                    <a:cubicBezTo>
                      <a:pt x="160" y="75"/>
                      <a:pt x="159" y="73"/>
                      <a:pt x="158" y="73"/>
                    </a:cubicBezTo>
                    <a:cubicBezTo>
                      <a:pt x="158" y="73"/>
                      <a:pt x="158" y="72"/>
                      <a:pt x="158" y="72"/>
                    </a:cubicBezTo>
                    <a:cubicBezTo>
                      <a:pt x="158" y="71"/>
                      <a:pt x="159" y="71"/>
                      <a:pt x="159" y="70"/>
                    </a:cubicBezTo>
                    <a:cubicBezTo>
                      <a:pt x="160" y="70"/>
                      <a:pt x="160" y="68"/>
                      <a:pt x="160" y="68"/>
                    </a:cubicBezTo>
                    <a:cubicBezTo>
                      <a:pt x="160" y="68"/>
                      <a:pt x="158" y="68"/>
                      <a:pt x="158" y="67"/>
                    </a:cubicBezTo>
                    <a:cubicBezTo>
                      <a:pt x="158" y="67"/>
                      <a:pt x="157" y="66"/>
                      <a:pt x="157" y="66"/>
                    </a:cubicBezTo>
                    <a:cubicBezTo>
                      <a:pt x="156" y="65"/>
                      <a:pt x="155" y="65"/>
                      <a:pt x="154" y="65"/>
                    </a:cubicBezTo>
                    <a:cubicBezTo>
                      <a:pt x="154" y="65"/>
                      <a:pt x="153" y="67"/>
                      <a:pt x="153" y="68"/>
                    </a:cubicBezTo>
                    <a:cubicBezTo>
                      <a:pt x="153" y="69"/>
                      <a:pt x="152" y="70"/>
                      <a:pt x="151" y="70"/>
                    </a:cubicBezTo>
                    <a:cubicBezTo>
                      <a:pt x="151" y="71"/>
                      <a:pt x="152" y="72"/>
                      <a:pt x="153" y="72"/>
                    </a:cubicBezTo>
                    <a:cubicBezTo>
                      <a:pt x="153" y="72"/>
                      <a:pt x="154" y="71"/>
                      <a:pt x="154" y="71"/>
                    </a:cubicBezTo>
                    <a:close/>
                    <a:moveTo>
                      <a:pt x="151" y="78"/>
                    </a:moveTo>
                    <a:cubicBezTo>
                      <a:pt x="151" y="78"/>
                      <a:pt x="151" y="78"/>
                      <a:pt x="151" y="78"/>
                    </a:cubicBezTo>
                    <a:cubicBezTo>
                      <a:pt x="151" y="78"/>
                      <a:pt x="149" y="76"/>
                      <a:pt x="149" y="76"/>
                    </a:cubicBezTo>
                    <a:cubicBezTo>
                      <a:pt x="149" y="76"/>
                      <a:pt x="151" y="75"/>
                      <a:pt x="151" y="75"/>
                    </a:cubicBezTo>
                    <a:cubicBezTo>
                      <a:pt x="151" y="75"/>
                      <a:pt x="151" y="74"/>
                      <a:pt x="152" y="74"/>
                    </a:cubicBezTo>
                    <a:cubicBezTo>
                      <a:pt x="154" y="74"/>
                      <a:pt x="154" y="75"/>
                      <a:pt x="154" y="75"/>
                    </a:cubicBezTo>
                    <a:cubicBezTo>
                      <a:pt x="154" y="75"/>
                      <a:pt x="155" y="77"/>
                      <a:pt x="155" y="77"/>
                    </a:cubicBezTo>
                    <a:cubicBezTo>
                      <a:pt x="155" y="78"/>
                      <a:pt x="155" y="78"/>
                      <a:pt x="155" y="79"/>
                    </a:cubicBezTo>
                    <a:cubicBezTo>
                      <a:pt x="155" y="79"/>
                      <a:pt x="156" y="80"/>
                      <a:pt x="154" y="80"/>
                    </a:cubicBezTo>
                    <a:cubicBezTo>
                      <a:pt x="153" y="80"/>
                      <a:pt x="152" y="80"/>
                      <a:pt x="152" y="80"/>
                    </a:cubicBezTo>
                    <a:lnTo>
                      <a:pt x="151" y="78"/>
                    </a:lnTo>
                    <a:close/>
                  </a:path>
                </a:pathLst>
              </a:custGeom>
              <a:solidFill>
                <a:srgbClr val="00B0F0"/>
              </a:solid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2" name="Rectangle 76"/>
              <p:cNvSpPr>
                <a:spLocks noChangeArrowheads="1"/>
              </p:cNvSpPr>
              <p:nvPr/>
            </p:nvSpPr>
            <p:spPr bwMode="auto">
              <a:xfrm>
                <a:off x="1707" y="1845"/>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3" name="Rectangle 77"/>
              <p:cNvSpPr>
                <a:spLocks noChangeArrowheads="1"/>
              </p:cNvSpPr>
              <p:nvPr/>
            </p:nvSpPr>
            <p:spPr bwMode="auto">
              <a:xfrm>
                <a:off x="1713" y="1837"/>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4" name="Freeform 78"/>
              <p:cNvSpPr>
                <a:spLocks/>
              </p:cNvSpPr>
              <p:nvPr/>
            </p:nvSpPr>
            <p:spPr bwMode="auto">
              <a:xfrm>
                <a:off x="1695" y="17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5" name="Freeform 79"/>
              <p:cNvSpPr>
                <a:spLocks/>
              </p:cNvSpPr>
              <p:nvPr/>
            </p:nvSpPr>
            <p:spPr bwMode="auto">
              <a:xfrm>
                <a:off x="1695" y="17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6" name="Rectangle 80"/>
              <p:cNvSpPr>
                <a:spLocks noChangeArrowheads="1"/>
              </p:cNvSpPr>
              <p:nvPr/>
            </p:nvSpPr>
            <p:spPr bwMode="auto">
              <a:xfrm>
                <a:off x="1687" y="1775"/>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7" name="Freeform 81"/>
              <p:cNvSpPr>
                <a:spLocks/>
              </p:cNvSpPr>
              <p:nvPr/>
            </p:nvSpPr>
            <p:spPr bwMode="auto">
              <a:xfrm>
                <a:off x="1705" y="18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8" name="Rectangle 82"/>
              <p:cNvSpPr>
                <a:spLocks noChangeArrowheads="1"/>
              </p:cNvSpPr>
              <p:nvPr/>
            </p:nvSpPr>
            <p:spPr bwMode="auto">
              <a:xfrm>
                <a:off x="1713" y="1847"/>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9" name="Freeform 83"/>
              <p:cNvSpPr>
                <a:spLocks/>
              </p:cNvSpPr>
              <p:nvPr/>
            </p:nvSpPr>
            <p:spPr bwMode="auto">
              <a:xfrm>
                <a:off x="1655" y="18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0" name="Freeform 84"/>
              <p:cNvSpPr>
                <a:spLocks/>
              </p:cNvSpPr>
              <p:nvPr/>
            </p:nvSpPr>
            <p:spPr bwMode="auto">
              <a:xfrm>
                <a:off x="1779" y="17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1" name="Freeform 85"/>
              <p:cNvSpPr>
                <a:spLocks/>
              </p:cNvSpPr>
              <p:nvPr/>
            </p:nvSpPr>
            <p:spPr bwMode="auto">
              <a:xfrm>
                <a:off x="1701" y="1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2" name="Rectangle 86"/>
              <p:cNvSpPr>
                <a:spLocks noChangeArrowheads="1"/>
              </p:cNvSpPr>
              <p:nvPr/>
            </p:nvSpPr>
            <p:spPr bwMode="auto">
              <a:xfrm>
                <a:off x="1625" y="1917"/>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3" name="Freeform 87"/>
              <p:cNvSpPr>
                <a:spLocks/>
              </p:cNvSpPr>
              <p:nvPr/>
            </p:nvSpPr>
            <p:spPr bwMode="auto">
              <a:xfrm>
                <a:off x="1645" y="19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4" name="Freeform 88"/>
              <p:cNvSpPr>
                <a:spLocks/>
              </p:cNvSpPr>
              <p:nvPr/>
            </p:nvSpPr>
            <p:spPr bwMode="auto">
              <a:xfrm>
                <a:off x="1647" y="19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5" name="Freeform 89"/>
              <p:cNvSpPr>
                <a:spLocks/>
              </p:cNvSpPr>
              <p:nvPr/>
            </p:nvSpPr>
            <p:spPr bwMode="auto">
              <a:xfrm>
                <a:off x="1631" y="19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6" name="Freeform 90"/>
              <p:cNvSpPr>
                <a:spLocks/>
              </p:cNvSpPr>
              <p:nvPr/>
            </p:nvSpPr>
            <p:spPr bwMode="auto">
              <a:xfrm>
                <a:off x="1611" y="1683"/>
                <a:ext cx="257" cy="301"/>
              </a:xfrm>
              <a:custGeom>
                <a:avLst/>
                <a:gdLst>
                  <a:gd name="T0" fmla="*/ 93 w 128"/>
                  <a:gd name="T1" fmla="*/ 137 h 150"/>
                  <a:gd name="T2" fmla="*/ 108 w 128"/>
                  <a:gd name="T3" fmla="*/ 137 h 150"/>
                  <a:gd name="T4" fmla="*/ 109 w 128"/>
                  <a:gd name="T5" fmla="*/ 131 h 150"/>
                  <a:gd name="T6" fmla="*/ 122 w 128"/>
                  <a:gd name="T7" fmla="*/ 111 h 150"/>
                  <a:gd name="T8" fmla="*/ 123 w 128"/>
                  <a:gd name="T9" fmla="*/ 91 h 150"/>
                  <a:gd name="T10" fmla="*/ 125 w 128"/>
                  <a:gd name="T11" fmla="*/ 72 h 150"/>
                  <a:gd name="T12" fmla="*/ 113 w 128"/>
                  <a:gd name="T13" fmla="*/ 48 h 150"/>
                  <a:gd name="T14" fmla="*/ 91 w 128"/>
                  <a:gd name="T15" fmla="*/ 49 h 150"/>
                  <a:gd name="T16" fmla="*/ 93 w 128"/>
                  <a:gd name="T17" fmla="*/ 29 h 150"/>
                  <a:gd name="T18" fmla="*/ 113 w 128"/>
                  <a:gd name="T19" fmla="*/ 15 h 150"/>
                  <a:gd name="T20" fmla="*/ 120 w 128"/>
                  <a:gd name="T21" fmla="*/ 5 h 150"/>
                  <a:gd name="T22" fmla="*/ 117 w 128"/>
                  <a:gd name="T23" fmla="*/ 4 h 150"/>
                  <a:gd name="T24" fmla="*/ 109 w 128"/>
                  <a:gd name="T25" fmla="*/ 4 h 150"/>
                  <a:gd name="T26" fmla="*/ 107 w 128"/>
                  <a:gd name="T27" fmla="*/ 13 h 150"/>
                  <a:gd name="T28" fmla="*/ 107 w 128"/>
                  <a:gd name="T29" fmla="*/ 5 h 150"/>
                  <a:gd name="T30" fmla="*/ 98 w 128"/>
                  <a:gd name="T31" fmla="*/ 3 h 150"/>
                  <a:gd name="T32" fmla="*/ 86 w 128"/>
                  <a:gd name="T33" fmla="*/ 8 h 150"/>
                  <a:gd name="T34" fmla="*/ 86 w 128"/>
                  <a:gd name="T35" fmla="*/ 15 h 150"/>
                  <a:gd name="T36" fmla="*/ 80 w 128"/>
                  <a:gd name="T37" fmla="*/ 18 h 150"/>
                  <a:gd name="T38" fmla="*/ 77 w 128"/>
                  <a:gd name="T39" fmla="*/ 24 h 150"/>
                  <a:gd name="T40" fmla="*/ 87 w 128"/>
                  <a:gd name="T41" fmla="*/ 25 h 150"/>
                  <a:gd name="T42" fmla="*/ 73 w 128"/>
                  <a:gd name="T43" fmla="*/ 34 h 150"/>
                  <a:gd name="T44" fmla="*/ 72 w 128"/>
                  <a:gd name="T45" fmla="*/ 41 h 150"/>
                  <a:gd name="T46" fmla="*/ 58 w 128"/>
                  <a:gd name="T47" fmla="*/ 37 h 150"/>
                  <a:gd name="T48" fmla="*/ 49 w 128"/>
                  <a:gd name="T49" fmla="*/ 29 h 150"/>
                  <a:gd name="T50" fmla="*/ 39 w 128"/>
                  <a:gd name="T51" fmla="*/ 28 h 150"/>
                  <a:gd name="T52" fmla="*/ 36 w 128"/>
                  <a:gd name="T53" fmla="*/ 33 h 150"/>
                  <a:gd name="T54" fmla="*/ 37 w 128"/>
                  <a:gd name="T55" fmla="*/ 38 h 150"/>
                  <a:gd name="T56" fmla="*/ 28 w 128"/>
                  <a:gd name="T57" fmla="*/ 39 h 150"/>
                  <a:gd name="T58" fmla="*/ 38 w 128"/>
                  <a:gd name="T59" fmla="*/ 46 h 150"/>
                  <a:gd name="T60" fmla="*/ 36 w 128"/>
                  <a:gd name="T61" fmla="*/ 50 h 150"/>
                  <a:gd name="T62" fmla="*/ 34 w 128"/>
                  <a:gd name="T63" fmla="*/ 57 h 150"/>
                  <a:gd name="T64" fmla="*/ 28 w 128"/>
                  <a:gd name="T65" fmla="*/ 61 h 150"/>
                  <a:gd name="T66" fmla="*/ 28 w 128"/>
                  <a:gd name="T67" fmla="*/ 65 h 150"/>
                  <a:gd name="T68" fmla="*/ 32 w 128"/>
                  <a:gd name="T69" fmla="*/ 70 h 150"/>
                  <a:gd name="T70" fmla="*/ 36 w 128"/>
                  <a:gd name="T71" fmla="*/ 72 h 150"/>
                  <a:gd name="T72" fmla="*/ 37 w 128"/>
                  <a:gd name="T73" fmla="*/ 74 h 150"/>
                  <a:gd name="T74" fmla="*/ 51 w 128"/>
                  <a:gd name="T75" fmla="*/ 77 h 150"/>
                  <a:gd name="T76" fmla="*/ 51 w 128"/>
                  <a:gd name="T77" fmla="*/ 82 h 150"/>
                  <a:gd name="T78" fmla="*/ 39 w 128"/>
                  <a:gd name="T79" fmla="*/ 85 h 150"/>
                  <a:gd name="T80" fmla="*/ 29 w 128"/>
                  <a:gd name="T81" fmla="*/ 95 h 150"/>
                  <a:gd name="T82" fmla="*/ 23 w 128"/>
                  <a:gd name="T83" fmla="*/ 101 h 150"/>
                  <a:gd name="T84" fmla="*/ 35 w 128"/>
                  <a:gd name="T85" fmla="*/ 102 h 150"/>
                  <a:gd name="T86" fmla="*/ 46 w 128"/>
                  <a:gd name="T87" fmla="*/ 99 h 150"/>
                  <a:gd name="T88" fmla="*/ 34 w 128"/>
                  <a:gd name="T89" fmla="*/ 104 h 150"/>
                  <a:gd name="T90" fmla="*/ 24 w 128"/>
                  <a:gd name="T91" fmla="*/ 106 h 150"/>
                  <a:gd name="T92" fmla="*/ 19 w 128"/>
                  <a:gd name="T93" fmla="*/ 114 h 150"/>
                  <a:gd name="T94" fmla="*/ 13 w 128"/>
                  <a:gd name="T95" fmla="*/ 111 h 150"/>
                  <a:gd name="T96" fmla="*/ 5 w 128"/>
                  <a:gd name="T97" fmla="*/ 111 h 150"/>
                  <a:gd name="T98" fmla="*/ 8 w 128"/>
                  <a:gd name="T99" fmla="*/ 117 h 150"/>
                  <a:gd name="T100" fmla="*/ 19 w 128"/>
                  <a:gd name="T101" fmla="*/ 118 h 150"/>
                  <a:gd name="T102" fmla="*/ 8 w 128"/>
                  <a:gd name="T103" fmla="*/ 121 h 150"/>
                  <a:gd name="T104" fmla="*/ 0 w 128"/>
                  <a:gd name="T105" fmla="*/ 128 h 150"/>
                  <a:gd name="T106" fmla="*/ 4 w 128"/>
                  <a:gd name="T107" fmla="*/ 132 h 150"/>
                  <a:gd name="T108" fmla="*/ 16 w 128"/>
                  <a:gd name="T109" fmla="*/ 131 h 150"/>
                  <a:gd name="T110" fmla="*/ 5 w 128"/>
                  <a:gd name="T111" fmla="*/ 137 h 150"/>
                  <a:gd name="T112" fmla="*/ 15 w 128"/>
                  <a:gd name="T113" fmla="*/ 139 h 150"/>
                  <a:gd name="T114" fmla="*/ 11 w 128"/>
                  <a:gd name="T115" fmla="*/ 143 h 150"/>
                  <a:gd name="T116" fmla="*/ 16 w 128"/>
                  <a:gd name="T117" fmla="*/ 144 h 150"/>
                  <a:gd name="T118" fmla="*/ 23 w 128"/>
                  <a:gd name="T119" fmla="*/ 149 h 150"/>
                  <a:gd name="T120" fmla="*/ 46 w 128"/>
                  <a:gd name="T121" fmla="*/ 146 h 150"/>
                  <a:gd name="T122" fmla="*/ 56 w 128"/>
                  <a:gd name="T123" fmla="*/ 144 h 150"/>
                  <a:gd name="T124" fmla="*/ 75 w 128"/>
                  <a:gd name="T125" fmla="*/ 13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50">
                    <a:moveTo>
                      <a:pt x="75" y="138"/>
                    </a:moveTo>
                    <a:cubicBezTo>
                      <a:pt x="74" y="138"/>
                      <a:pt x="74" y="138"/>
                      <a:pt x="74" y="138"/>
                    </a:cubicBezTo>
                    <a:cubicBezTo>
                      <a:pt x="74" y="136"/>
                      <a:pt x="74" y="136"/>
                      <a:pt x="74" y="136"/>
                    </a:cubicBezTo>
                    <a:cubicBezTo>
                      <a:pt x="80" y="136"/>
                      <a:pt x="80" y="136"/>
                      <a:pt x="80" y="136"/>
                    </a:cubicBezTo>
                    <a:cubicBezTo>
                      <a:pt x="82" y="136"/>
                      <a:pt x="82" y="136"/>
                      <a:pt x="82" y="136"/>
                    </a:cubicBezTo>
                    <a:cubicBezTo>
                      <a:pt x="82" y="136"/>
                      <a:pt x="85" y="136"/>
                      <a:pt x="87" y="136"/>
                    </a:cubicBezTo>
                    <a:cubicBezTo>
                      <a:pt x="90" y="137"/>
                      <a:pt x="90" y="137"/>
                      <a:pt x="90" y="137"/>
                    </a:cubicBezTo>
                    <a:cubicBezTo>
                      <a:pt x="90" y="137"/>
                      <a:pt x="90" y="136"/>
                      <a:pt x="90" y="135"/>
                    </a:cubicBezTo>
                    <a:cubicBezTo>
                      <a:pt x="93" y="135"/>
                      <a:pt x="93" y="135"/>
                      <a:pt x="93" y="135"/>
                    </a:cubicBezTo>
                    <a:cubicBezTo>
                      <a:pt x="93" y="137"/>
                      <a:pt x="93" y="137"/>
                      <a:pt x="93" y="137"/>
                    </a:cubicBezTo>
                    <a:cubicBezTo>
                      <a:pt x="93" y="137"/>
                      <a:pt x="94" y="137"/>
                      <a:pt x="94" y="137"/>
                    </a:cubicBezTo>
                    <a:cubicBezTo>
                      <a:pt x="94" y="137"/>
                      <a:pt x="95" y="137"/>
                      <a:pt x="95" y="137"/>
                    </a:cubicBezTo>
                    <a:cubicBezTo>
                      <a:pt x="96" y="135"/>
                      <a:pt x="96" y="135"/>
                      <a:pt x="96" y="135"/>
                    </a:cubicBezTo>
                    <a:cubicBezTo>
                      <a:pt x="96" y="135"/>
                      <a:pt x="98" y="136"/>
                      <a:pt x="99" y="136"/>
                    </a:cubicBezTo>
                    <a:cubicBezTo>
                      <a:pt x="100" y="136"/>
                      <a:pt x="101" y="138"/>
                      <a:pt x="101" y="138"/>
                    </a:cubicBezTo>
                    <a:cubicBezTo>
                      <a:pt x="104" y="138"/>
                      <a:pt x="104" y="138"/>
                      <a:pt x="104" y="138"/>
                    </a:cubicBezTo>
                    <a:cubicBezTo>
                      <a:pt x="104" y="138"/>
                      <a:pt x="105" y="139"/>
                      <a:pt x="105" y="139"/>
                    </a:cubicBezTo>
                    <a:cubicBezTo>
                      <a:pt x="106" y="139"/>
                      <a:pt x="106" y="139"/>
                      <a:pt x="106" y="139"/>
                    </a:cubicBezTo>
                    <a:cubicBezTo>
                      <a:pt x="107" y="139"/>
                      <a:pt x="107" y="139"/>
                      <a:pt x="107" y="139"/>
                    </a:cubicBezTo>
                    <a:cubicBezTo>
                      <a:pt x="108" y="137"/>
                      <a:pt x="108" y="137"/>
                      <a:pt x="108" y="137"/>
                    </a:cubicBezTo>
                    <a:cubicBezTo>
                      <a:pt x="108" y="137"/>
                      <a:pt x="108" y="136"/>
                      <a:pt x="108" y="135"/>
                    </a:cubicBezTo>
                    <a:cubicBezTo>
                      <a:pt x="108" y="135"/>
                      <a:pt x="107" y="135"/>
                      <a:pt x="106" y="134"/>
                    </a:cubicBezTo>
                    <a:cubicBezTo>
                      <a:pt x="106" y="134"/>
                      <a:pt x="105" y="133"/>
                      <a:pt x="105" y="133"/>
                    </a:cubicBezTo>
                    <a:cubicBezTo>
                      <a:pt x="105" y="131"/>
                      <a:pt x="105" y="131"/>
                      <a:pt x="105" y="131"/>
                    </a:cubicBezTo>
                    <a:cubicBezTo>
                      <a:pt x="105" y="131"/>
                      <a:pt x="105" y="131"/>
                      <a:pt x="106" y="131"/>
                    </a:cubicBezTo>
                    <a:cubicBezTo>
                      <a:pt x="105" y="131"/>
                      <a:pt x="105" y="131"/>
                      <a:pt x="105" y="131"/>
                    </a:cubicBezTo>
                    <a:cubicBezTo>
                      <a:pt x="105" y="131"/>
                      <a:pt x="106" y="131"/>
                      <a:pt x="106" y="131"/>
                    </a:cubicBezTo>
                    <a:cubicBezTo>
                      <a:pt x="106" y="131"/>
                      <a:pt x="107" y="132"/>
                      <a:pt x="107" y="132"/>
                    </a:cubicBezTo>
                    <a:cubicBezTo>
                      <a:pt x="107" y="132"/>
                      <a:pt x="108" y="132"/>
                      <a:pt x="108" y="132"/>
                    </a:cubicBezTo>
                    <a:cubicBezTo>
                      <a:pt x="108" y="132"/>
                      <a:pt x="109" y="131"/>
                      <a:pt x="109" y="131"/>
                    </a:cubicBezTo>
                    <a:cubicBezTo>
                      <a:pt x="110" y="130"/>
                      <a:pt x="110" y="129"/>
                      <a:pt x="110" y="129"/>
                    </a:cubicBezTo>
                    <a:cubicBezTo>
                      <a:pt x="114" y="125"/>
                      <a:pt x="114" y="125"/>
                      <a:pt x="114" y="125"/>
                    </a:cubicBezTo>
                    <a:cubicBezTo>
                      <a:pt x="115" y="124"/>
                      <a:pt x="115" y="124"/>
                      <a:pt x="115" y="124"/>
                    </a:cubicBezTo>
                    <a:cubicBezTo>
                      <a:pt x="115" y="123"/>
                      <a:pt x="115" y="122"/>
                      <a:pt x="115" y="122"/>
                    </a:cubicBezTo>
                    <a:cubicBezTo>
                      <a:pt x="115" y="120"/>
                      <a:pt x="115" y="120"/>
                      <a:pt x="115" y="120"/>
                    </a:cubicBezTo>
                    <a:cubicBezTo>
                      <a:pt x="116" y="119"/>
                      <a:pt x="117" y="118"/>
                      <a:pt x="117" y="118"/>
                    </a:cubicBezTo>
                    <a:cubicBezTo>
                      <a:pt x="118" y="117"/>
                      <a:pt x="118" y="116"/>
                      <a:pt x="118" y="116"/>
                    </a:cubicBezTo>
                    <a:cubicBezTo>
                      <a:pt x="119" y="116"/>
                      <a:pt x="119" y="115"/>
                      <a:pt x="119" y="115"/>
                    </a:cubicBezTo>
                    <a:cubicBezTo>
                      <a:pt x="119" y="114"/>
                      <a:pt x="120" y="113"/>
                      <a:pt x="121" y="113"/>
                    </a:cubicBezTo>
                    <a:cubicBezTo>
                      <a:pt x="122" y="111"/>
                      <a:pt x="122" y="111"/>
                      <a:pt x="122" y="111"/>
                    </a:cubicBezTo>
                    <a:cubicBezTo>
                      <a:pt x="124" y="109"/>
                      <a:pt x="124" y="109"/>
                      <a:pt x="124" y="109"/>
                    </a:cubicBezTo>
                    <a:cubicBezTo>
                      <a:pt x="123" y="108"/>
                      <a:pt x="123" y="108"/>
                      <a:pt x="123" y="108"/>
                    </a:cubicBezTo>
                    <a:cubicBezTo>
                      <a:pt x="124" y="106"/>
                      <a:pt x="124" y="106"/>
                      <a:pt x="124" y="106"/>
                    </a:cubicBezTo>
                    <a:cubicBezTo>
                      <a:pt x="124" y="103"/>
                      <a:pt x="124" y="103"/>
                      <a:pt x="124" y="103"/>
                    </a:cubicBezTo>
                    <a:cubicBezTo>
                      <a:pt x="124" y="102"/>
                      <a:pt x="124" y="101"/>
                      <a:pt x="124" y="101"/>
                    </a:cubicBezTo>
                    <a:cubicBezTo>
                      <a:pt x="124" y="101"/>
                      <a:pt x="123" y="101"/>
                      <a:pt x="124" y="97"/>
                    </a:cubicBezTo>
                    <a:cubicBezTo>
                      <a:pt x="124" y="97"/>
                      <a:pt x="124" y="96"/>
                      <a:pt x="125" y="95"/>
                    </a:cubicBezTo>
                    <a:cubicBezTo>
                      <a:pt x="125" y="95"/>
                      <a:pt x="124" y="95"/>
                      <a:pt x="124" y="94"/>
                    </a:cubicBezTo>
                    <a:cubicBezTo>
                      <a:pt x="124" y="94"/>
                      <a:pt x="123" y="93"/>
                      <a:pt x="123" y="92"/>
                    </a:cubicBezTo>
                    <a:cubicBezTo>
                      <a:pt x="123" y="92"/>
                      <a:pt x="123" y="91"/>
                      <a:pt x="123" y="91"/>
                    </a:cubicBezTo>
                    <a:cubicBezTo>
                      <a:pt x="126" y="91"/>
                      <a:pt x="126" y="91"/>
                      <a:pt x="126" y="91"/>
                    </a:cubicBezTo>
                    <a:cubicBezTo>
                      <a:pt x="126" y="91"/>
                      <a:pt x="125" y="91"/>
                      <a:pt x="125" y="91"/>
                    </a:cubicBezTo>
                    <a:cubicBezTo>
                      <a:pt x="125" y="88"/>
                      <a:pt x="125" y="88"/>
                      <a:pt x="125" y="88"/>
                    </a:cubicBezTo>
                    <a:cubicBezTo>
                      <a:pt x="126" y="87"/>
                      <a:pt x="126" y="87"/>
                      <a:pt x="126" y="87"/>
                    </a:cubicBezTo>
                    <a:cubicBezTo>
                      <a:pt x="128" y="83"/>
                      <a:pt x="128" y="83"/>
                      <a:pt x="128" y="83"/>
                    </a:cubicBezTo>
                    <a:cubicBezTo>
                      <a:pt x="126" y="82"/>
                      <a:pt x="126" y="82"/>
                      <a:pt x="126" y="82"/>
                    </a:cubicBezTo>
                    <a:cubicBezTo>
                      <a:pt x="126" y="82"/>
                      <a:pt x="125" y="80"/>
                      <a:pt x="125" y="80"/>
                    </a:cubicBezTo>
                    <a:cubicBezTo>
                      <a:pt x="125" y="79"/>
                      <a:pt x="124" y="78"/>
                      <a:pt x="124" y="78"/>
                    </a:cubicBezTo>
                    <a:cubicBezTo>
                      <a:pt x="125" y="75"/>
                      <a:pt x="125" y="75"/>
                      <a:pt x="125" y="75"/>
                    </a:cubicBezTo>
                    <a:cubicBezTo>
                      <a:pt x="125" y="72"/>
                      <a:pt x="125" y="72"/>
                      <a:pt x="125" y="72"/>
                    </a:cubicBezTo>
                    <a:cubicBezTo>
                      <a:pt x="126" y="70"/>
                      <a:pt x="126" y="70"/>
                      <a:pt x="126" y="70"/>
                    </a:cubicBezTo>
                    <a:cubicBezTo>
                      <a:pt x="123" y="67"/>
                      <a:pt x="123" y="67"/>
                      <a:pt x="123" y="67"/>
                    </a:cubicBezTo>
                    <a:cubicBezTo>
                      <a:pt x="126" y="63"/>
                      <a:pt x="126" y="63"/>
                      <a:pt x="126" y="63"/>
                    </a:cubicBezTo>
                    <a:cubicBezTo>
                      <a:pt x="128" y="64"/>
                      <a:pt x="128" y="64"/>
                      <a:pt x="128" y="64"/>
                    </a:cubicBezTo>
                    <a:cubicBezTo>
                      <a:pt x="126" y="62"/>
                      <a:pt x="126" y="62"/>
                      <a:pt x="126" y="62"/>
                    </a:cubicBezTo>
                    <a:cubicBezTo>
                      <a:pt x="126" y="63"/>
                      <a:pt x="125" y="63"/>
                      <a:pt x="124" y="63"/>
                    </a:cubicBezTo>
                    <a:cubicBezTo>
                      <a:pt x="118" y="61"/>
                      <a:pt x="118" y="61"/>
                      <a:pt x="118" y="61"/>
                    </a:cubicBezTo>
                    <a:cubicBezTo>
                      <a:pt x="117" y="56"/>
                      <a:pt x="117" y="56"/>
                      <a:pt x="117" y="56"/>
                    </a:cubicBezTo>
                    <a:cubicBezTo>
                      <a:pt x="112" y="52"/>
                      <a:pt x="112" y="52"/>
                      <a:pt x="112" y="52"/>
                    </a:cubicBezTo>
                    <a:cubicBezTo>
                      <a:pt x="113" y="48"/>
                      <a:pt x="113" y="48"/>
                      <a:pt x="113" y="48"/>
                    </a:cubicBezTo>
                    <a:cubicBezTo>
                      <a:pt x="112" y="45"/>
                      <a:pt x="112" y="45"/>
                      <a:pt x="112" y="45"/>
                    </a:cubicBezTo>
                    <a:cubicBezTo>
                      <a:pt x="110" y="46"/>
                      <a:pt x="110" y="46"/>
                      <a:pt x="110" y="46"/>
                    </a:cubicBezTo>
                    <a:cubicBezTo>
                      <a:pt x="109" y="47"/>
                      <a:pt x="109" y="47"/>
                      <a:pt x="109" y="47"/>
                    </a:cubicBezTo>
                    <a:cubicBezTo>
                      <a:pt x="110" y="48"/>
                      <a:pt x="110" y="49"/>
                      <a:pt x="109" y="50"/>
                    </a:cubicBezTo>
                    <a:cubicBezTo>
                      <a:pt x="109" y="51"/>
                      <a:pt x="108" y="52"/>
                      <a:pt x="107" y="52"/>
                    </a:cubicBezTo>
                    <a:cubicBezTo>
                      <a:pt x="105" y="53"/>
                      <a:pt x="102" y="53"/>
                      <a:pt x="102" y="53"/>
                    </a:cubicBezTo>
                    <a:cubicBezTo>
                      <a:pt x="102" y="53"/>
                      <a:pt x="99" y="54"/>
                      <a:pt x="98" y="54"/>
                    </a:cubicBezTo>
                    <a:cubicBezTo>
                      <a:pt x="96" y="54"/>
                      <a:pt x="95" y="52"/>
                      <a:pt x="93" y="49"/>
                    </a:cubicBezTo>
                    <a:cubicBezTo>
                      <a:pt x="92" y="49"/>
                      <a:pt x="92" y="49"/>
                      <a:pt x="92" y="49"/>
                    </a:cubicBezTo>
                    <a:cubicBezTo>
                      <a:pt x="91" y="49"/>
                      <a:pt x="91" y="49"/>
                      <a:pt x="91" y="49"/>
                    </a:cubicBezTo>
                    <a:cubicBezTo>
                      <a:pt x="91" y="49"/>
                      <a:pt x="91" y="49"/>
                      <a:pt x="91" y="49"/>
                    </a:cubicBezTo>
                    <a:cubicBezTo>
                      <a:pt x="90" y="49"/>
                      <a:pt x="88" y="49"/>
                      <a:pt x="88" y="46"/>
                    </a:cubicBezTo>
                    <a:cubicBezTo>
                      <a:pt x="88" y="45"/>
                      <a:pt x="88" y="43"/>
                      <a:pt x="88" y="43"/>
                    </a:cubicBezTo>
                    <a:cubicBezTo>
                      <a:pt x="88" y="43"/>
                      <a:pt x="88" y="43"/>
                      <a:pt x="88" y="43"/>
                    </a:cubicBezTo>
                    <a:cubicBezTo>
                      <a:pt x="85" y="39"/>
                      <a:pt x="84" y="36"/>
                      <a:pt x="84" y="36"/>
                    </a:cubicBezTo>
                    <a:cubicBezTo>
                      <a:pt x="84" y="34"/>
                      <a:pt x="84" y="34"/>
                      <a:pt x="84" y="34"/>
                    </a:cubicBezTo>
                    <a:cubicBezTo>
                      <a:pt x="90" y="30"/>
                      <a:pt x="90" y="30"/>
                      <a:pt x="90" y="30"/>
                    </a:cubicBezTo>
                    <a:cubicBezTo>
                      <a:pt x="91" y="30"/>
                      <a:pt x="91" y="30"/>
                      <a:pt x="91" y="30"/>
                    </a:cubicBezTo>
                    <a:cubicBezTo>
                      <a:pt x="91" y="30"/>
                      <a:pt x="93" y="30"/>
                      <a:pt x="94" y="31"/>
                    </a:cubicBezTo>
                    <a:cubicBezTo>
                      <a:pt x="93" y="30"/>
                      <a:pt x="93" y="29"/>
                      <a:pt x="93" y="29"/>
                    </a:cubicBezTo>
                    <a:cubicBezTo>
                      <a:pt x="92" y="28"/>
                      <a:pt x="91" y="27"/>
                      <a:pt x="92" y="25"/>
                    </a:cubicBezTo>
                    <a:cubicBezTo>
                      <a:pt x="92" y="25"/>
                      <a:pt x="93" y="23"/>
                      <a:pt x="95" y="23"/>
                    </a:cubicBezTo>
                    <a:cubicBezTo>
                      <a:pt x="96" y="23"/>
                      <a:pt x="97" y="23"/>
                      <a:pt x="98" y="23"/>
                    </a:cubicBezTo>
                    <a:cubicBezTo>
                      <a:pt x="98" y="23"/>
                      <a:pt x="99" y="23"/>
                      <a:pt x="100" y="23"/>
                    </a:cubicBezTo>
                    <a:cubicBezTo>
                      <a:pt x="100" y="23"/>
                      <a:pt x="100" y="23"/>
                      <a:pt x="101" y="24"/>
                    </a:cubicBezTo>
                    <a:cubicBezTo>
                      <a:pt x="101" y="23"/>
                      <a:pt x="101" y="23"/>
                      <a:pt x="101" y="23"/>
                    </a:cubicBezTo>
                    <a:cubicBezTo>
                      <a:pt x="101" y="21"/>
                      <a:pt x="103" y="20"/>
                      <a:pt x="104" y="20"/>
                    </a:cubicBezTo>
                    <a:cubicBezTo>
                      <a:pt x="105" y="20"/>
                      <a:pt x="106" y="20"/>
                      <a:pt x="106" y="19"/>
                    </a:cubicBezTo>
                    <a:cubicBezTo>
                      <a:pt x="106" y="17"/>
                      <a:pt x="107" y="14"/>
                      <a:pt x="109" y="14"/>
                    </a:cubicBezTo>
                    <a:cubicBezTo>
                      <a:pt x="110" y="14"/>
                      <a:pt x="112" y="15"/>
                      <a:pt x="113" y="15"/>
                    </a:cubicBezTo>
                    <a:cubicBezTo>
                      <a:pt x="114" y="14"/>
                      <a:pt x="115" y="14"/>
                      <a:pt x="116" y="14"/>
                    </a:cubicBezTo>
                    <a:cubicBezTo>
                      <a:pt x="117" y="14"/>
                      <a:pt x="117" y="14"/>
                      <a:pt x="118" y="14"/>
                    </a:cubicBezTo>
                    <a:cubicBezTo>
                      <a:pt x="118" y="13"/>
                      <a:pt x="118" y="12"/>
                      <a:pt x="119" y="11"/>
                    </a:cubicBezTo>
                    <a:cubicBezTo>
                      <a:pt x="119" y="11"/>
                      <a:pt x="119" y="11"/>
                      <a:pt x="119" y="11"/>
                    </a:cubicBezTo>
                    <a:cubicBezTo>
                      <a:pt x="120" y="10"/>
                      <a:pt x="120" y="10"/>
                      <a:pt x="120" y="10"/>
                    </a:cubicBezTo>
                    <a:cubicBezTo>
                      <a:pt x="121" y="10"/>
                      <a:pt x="121" y="10"/>
                      <a:pt x="122" y="10"/>
                    </a:cubicBezTo>
                    <a:cubicBezTo>
                      <a:pt x="122" y="9"/>
                      <a:pt x="122" y="9"/>
                      <a:pt x="122" y="9"/>
                    </a:cubicBezTo>
                    <a:cubicBezTo>
                      <a:pt x="122" y="9"/>
                      <a:pt x="122" y="8"/>
                      <a:pt x="123" y="8"/>
                    </a:cubicBezTo>
                    <a:cubicBezTo>
                      <a:pt x="121" y="6"/>
                      <a:pt x="121" y="6"/>
                      <a:pt x="121" y="6"/>
                    </a:cubicBezTo>
                    <a:cubicBezTo>
                      <a:pt x="121" y="6"/>
                      <a:pt x="120" y="5"/>
                      <a:pt x="120" y="5"/>
                    </a:cubicBezTo>
                    <a:cubicBezTo>
                      <a:pt x="120" y="5"/>
                      <a:pt x="119" y="5"/>
                      <a:pt x="119" y="4"/>
                    </a:cubicBezTo>
                    <a:cubicBezTo>
                      <a:pt x="119" y="4"/>
                      <a:pt x="118" y="3"/>
                      <a:pt x="118" y="3"/>
                    </a:cubicBezTo>
                    <a:cubicBezTo>
                      <a:pt x="118" y="3"/>
                      <a:pt x="118" y="2"/>
                      <a:pt x="118" y="2"/>
                    </a:cubicBezTo>
                    <a:cubicBezTo>
                      <a:pt x="118" y="2"/>
                      <a:pt x="117" y="1"/>
                      <a:pt x="116" y="0"/>
                    </a:cubicBezTo>
                    <a:cubicBezTo>
                      <a:pt x="115" y="0"/>
                      <a:pt x="115" y="0"/>
                      <a:pt x="115" y="0"/>
                    </a:cubicBezTo>
                    <a:cubicBezTo>
                      <a:pt x="114" y="0"/>
                      <a:pt x="114" y="1"/>
                      <a:pt x="114" y="1"/>
                    </a:cubicBezTo>
                    <a:cubicBezTo>
                      <a:pt x="114" y="1"/>
                      <a:pt x="114" y="1"/>
                      <a:pt x="115" y="1"/>
                    </a:cubicBezTo>
                    <a:cubicBezTo>
                      <a:pt x="115" y="2"/>
                      <a:pt x="115" y="2"/>
                      <a:pt x="115" y="2"/>
                    </a:cubicBezTo>
                    <a:cubicBezTo>
                      <a:pt x="116" y="2"/>
                      <a:pt x="116" y="3"/>
                      <a:pt x="116" y="3"/>
                    </a:cubicBezTo>
                    <a:cubicBezTo>
                      <a:pt x="116" y="3"/>
                      <a:pt x="117" y="4"/>
                      <a:pt x="117" y="4"/>
                    </a:cubicBezTo>
                    <a:cubicBezTo>
                      <a:pt x="117" y="4"/>
                      <a:pt x="116" y="4"/>
                      <a:pt x="116" y="4"/>
                    </a:cubicBezTo>
                    <a:cubicBezTo>
                      <a:pt x="116" y="4"/>
                      <a:pt x="115" y="4"/>
                      <a:pt x="115" y="4"/>
                    </a:cubicBezTo>
                    <a:cubicBezTo>
                      <a:pt x="115" y="4"/>
                      <a:pt x="114" y="4"/>
                      <a:pt x="114" y="4"/>
                    </a:cubicBezTo>
                    <a:cubicBezTo>
                      <a:pt x="115" y="3"/>
                      <a:pt x="115" y="3"/>
                      <a:pt x="115" y="3"/>
                    </a:cubicBezTo>
                    <a:cubicBezTo>
                      <a:pt x="114" y="3"/>
                      <a:pt x="114" y="3"/>
                      <a:pt x="114" y="3"/>
                    </a:cubicBezTo>
                    <a:cubicBezTo>
                      <a:pt x="114" y="3"/>
                      <a:pt x="114" y="2"/>
                      <a:pt x="113" y="2"/>
                    </a:cubicBezTo>
                    <a:cubicBezTo>
                      <a:pt x="113" y="2"/>
                      <a:pt x="113" y="2"/>
                      <a:pt x="113" y="2"/>
                    </a:cubicBezTo>
                    <a:cubicBezTo>
                      <a:pt x="112" y="2"/>
                      <a:pt x="111" y="2"/>
                      <a:pt x="110" y="2"/>
                    </a:cubicBezTo>
                    <a:cubicBezTo>
                      <a:pt x="110" y="2"/>
                      <a:pt x="110" y="3"/>
                      <a:pt x="110" y="3"/>
                    </a:cubicBezTo>
                    <a:cubicBezTo>
                      <a:pt x="109" y="4"/>
                      <a:pt x="109" y="4"/>
                      <a:pt x="109" y="4"/>
                    </a:cubicBezTo>
                    <a:cubicBezTo>
                      <a:pt x="109" y="5"/>
                      <a:pt x="109" y="5"/>
                      <a:pt x="109" y="5"/>
                    </a:cubicBezTo>
                    <a:cubicBezTo>
                      <a:pt x="109" y="6"/>
                      <a:pt x="109" y="7"/>
                      <a:pt x="109" y="7"/>
                    </a:cubicBezTo>
                    <a:cubicBezTo>
                      <a:pt x="109" y="7"/>
                      <a:pt x="110" y="8"/>
                      <a:pt x="110" y="8"/>
                    </a:cubicBezTo>
                    <a:cubicBezTo>
                      <a:pt x="111" y="9"/>
                      <a:pt x="109" y="10"/>
                      <a:pt x="109" y="10"/>
                    </a:cubicBezTo>
                    <a:cubicBezTo>
                      <a:pt x="108" y="11"/>
                      <a:pt x="108" y="11"/>
                      <a:pt x="108" y="11"/>
                    </a:cubicBezTo>
                    <a:cubicBezTo>
                      <a:pt x="108" y="11"/>
                      <a:pt x="108" y="11"/>
                      <a:pt x="108" y="11"/>
                    </a:cubicBezTo>
                    <a:cubicBezTo>
                      <a:pt x="109" y="11"/>
                      <a:pt x="109" y="11"/>
                      <a:pt x="109" y="11"/>
                    </a:cubicBezTo>
                    <a:cubicBezTo>
                      <a:pt x="109" y="12"/>
                      <a:pt x="108" y="12"/>
                      <a:pt x="108" y="12"/>
                    </a:cubicBezTo>
                    <a:cubicBezTo>
                      <a:pt x="107" y="12"/>
                      <a:pt x="107" y="12"/>
                      <a:pt x="107" y="12"/>
                    </a:cubicBezTo>
                    <a:cubicBezTo>
                      <a:pt x="107" y="13"/>
                      <a:pt x="107" y="13"/>
                      <a:pt x="107" y="13"/>
                    </a:cubicBezTo>
                    <a:cubicBezTo>
                      <a:pt x="106" y="12"/>
                      <a:pt x="106" y="12"/>
                      <a:pt x="106" y="12"/>
                    </a:cubicBezTo>
                    <a:cubicBezTo>
                      <a:pt x="106" y="13"/>
                      <a:pt x="106" y="13"/>
                      <a:pt x="106" y="13"/>
                    </a:cubicBezTo>
                    <a:cubicBezTo>
                      <a:pt x="106" y="12"/>
                      <a:pt x="106" y="12"/>
                      <a:pt x="106" y="12"/>
                    </a:cubicBezTo>
                    <a:cubicBezTo>
                      <a:pt x="107" y="11"/>
                      <a:pt x="107" y="11"/>
                      <a:pt x="107" y="11"/>
                    </a:cubicBezTo>
                    <a:cubicBezTo>
                      <a:pt x="107" y="11"/>
                      <a:pt x="107" y="10"/>
                      <a:pt x="107" y="10"/>
                    </a:cubicBezTo>
                    <a:cubicBezTo>
                      <a:pt x="107" y="10"/>
                      <a:pt x="107" y="9"/>
                      <a:pt x="108" y="9"/>
                    </a:cubicBezTo>
                    <a:cubicBezTo>
                      <a:pt x="108" y="8"/>
                      <a:pt x="108" y="8"/>
                      <a:pt x="108" y="8"/>
                    </a:cubicBezTo>
                    <a:cubicBezTo>
                      <a:pt x="108" y="8"/>
                      <a:pt x="107" y="7"/>
                      <a:pt x="107" y="7"/>
                    </a:cubicBezTo>
                    <a:cubicBezTo>
                      <a:pt x="107" y="7"/>
                      <a:pt x="107" y="7"/>
                      <a:pt x="107" y="6"/>
                    </a:cubicBezTo>
                    <a:cubicBezTo>
                      <a:pt x="107" y="6"/>
                      <a:pt x="107" y="6"/>
                      <a:pt x="107" y="5"/>
                    </a:cubicBezTo>
                    <a:cubicBezTo>
                      <a:pt x="107" y="5"/>
                      <a:pt x="107" y="3"/>
                      <a:pt x="107" y="3"/>
                    </a:cubicBezTo>
                    <a:cubicBezTo>
                      <a:pt x="107" y="2"/>
                      <a:pt x="106" y="2"/>
                      <a:pt x="106" y="2"/>
                    </a:cubicBezTo>
                    <a:cubicBezTo>
                      <a:pt x="106" y="2"/>
                      <a:pt x="106" y="2"/>
                      <a:pt x="105" y="2"/>
                    </a:cubicBezTo>
                    <a:cubicBezTo>
                      <a:pt x="105" y="2"/>
                      <a:pt x="105" y="2"/>
                      <a:pt x="105" y="2"/>
                    </a:cubicBezTo>
                    <a:cubicBezTo>
                      <a:pt x="104" y="3"/>
                      <a:pt x="104" y="3"/>
                      <a:pt x="103" y="3"/>
                    </a:cubicBezTo>
                    <a:cubicBezTo>
                      <a:pt x="102" y="4"/>
                      <a:pt x="102" y="4"/>
                      <a:pt x="102" y="4"/>
                    </a:cubicBezTo>
                    <a:cubicBezTo>
                      <a:pt x="102" y="5"/>
                      <a:pt x="101" y="6"/>
                      <a:pt x="100" y="6"/>
                    </a:cubicBezTo>
                    <a:cubicBezTo>
                      <a:pt x="100" y="6"/>
                      <a:pt x="99" y="5"/>
                      <a:pt x="99" y="4"/>
                    </a:cubicBezTo>
                    <a:cubicBezTo>
                      <a:pt x="99" y="4"/>
                      <a:pt x="98" y="4"/>
                      <a:pt x="98" y="4"/>
                    </a:cubicBezTo>
                    <a:cubicBezTo>
                      <a:pt x="98" y="3"/>
                      <a:pt x="98" y="3"/>
                      <a:pt x="98" y="3"/>
                    </a:cubicBezTo>
                    <a:cubicBezTo>
                      <a:pt x="97" y="3"/>
                      <a:pt x="96" y="3"/>
                      <a:pt x="96" y="3"/>
                    </a:cubicBezTo>
                    <a:cubicBezTo>
                      <a:pt x="95" y="4"/>
                      <a:pt x="95" y="4"/>
                      <a:pt x="95" y="4"/>
                    </a:cubicBezTo>
                    <a:cubicBezTo>
                      <a:pt x="95" y="4"/>
                      <a:pt x="94" y="4"/>
                      <a:pt x="94" y="4"/>
                    </a:cubicBezTo>
                    <a:cubicBezTo>
                      <a:pt x="94" y="4"/>
                      <a:pt x="93" y="3"/>
                      <a:pt x="93" y="3"/>
                    </a:cubicBezTo>
                    <a:cubicBezTo>
                      <a:pt x="92" y="4"/>
                      <a:pt x="92" y="4"/>
                      <a:pt x="92" y="4"/>
                    </a:cubicBezTo>
                    <a:cubicBezTo>
                      <a:pt x="92" y="4"/>
                      <a:pt x="91" y="4"/>
                      <a:pt x="91" y="3"/>
                    </a:cubicBezTo>
                    <a:cubicBezTo>
                      <a:pt x="89" y="4"/>
                      <a:pt x="89" y="4"/>
                      <a:pt x="89" y="4"/>
                    </a:cubicBezTo>
                    <a:cubicBezTo>
                      <a:pt x="89" y="4"/>
                      <a:pt x="89" y="5"/>
                      <a:pt x="88" y="6"/>
                    </a:cubicBezTo>
                    <a:cubicBezTo>
                      <a:pt x="88" y="6"/>
                      <a:pt x="87" y="7"/>
                      <a:pt x="87" y="7"/>
                    </a:cubicBezTo>
                    <a:cubicBezTo>
                      <a:pt x="86" y="7"/>
                      <a:pt x="86" y="7"/>
                      <a:pt x="86" y="8"/>
                    </a:cubicBezTo>
                    <a:cubicBezTo>
                      <a:pt x="85" y="8"/>
                      <a:pt x="85" y="8"/>
                      <a:pt x="85" y="8"/>
                    </a:cubicBezTo>
                    <a:cubicBezTo>
                      <a:pt x="84" y="9"/>
                      <a:pt x="84" y="9"/>
                      <a:pt x="84" y="9"/>
                    </a:cubicBezTo>
                    <a:cubicBezTo>
                      <a:pt x="84" y="9"/>
                      <a:pt x="84" y="9"/>
                      <a:pt x="84" y="9"/>
                    </a:cubicBezTo>
                    <a:cubicBezTo>
                      <a:pt x="84" y="9"/>
                      <a:pt x="84" y="9"/>
                      <a:pt x="84" y="9"/>
                    </a:cubicBezTo>
                    <a:cubicBezTo>
                      <a:pt x="84" y="9"/>
                      <a:pt x="84" y="9"/>
                      <a:pt x="84" y="9"/>
                    </a:cubicBezTo>
                    <a:cubicBezTo>
                      <a:pt x="84" y="9"/>
                      <a:pt x="84" y="10"/>
                      <a:pt x="84" y="11"/>
                    </a:cubicBezTo>
                    <a:cubicBezTo>
                      <a:pt x="84" y="11"/>
                      <a:pt x="84" y="11"/>
                      <a:pt x="83" y="11"/>
                    </a:cubicBezTo>
                    <a:cubicBezTo>
                      <a:pt x="83" y="12"/>
                      <a:pt x="84" y="12"/>
                      <a:pt x="84" y="12"/>
                    </a:cubicBezTo>
                    <a:cubicBezTo>
                      <a:pt x="85" y="13"/>
                      <a:pt x="85" y="13"/>
                      <a:pt x="85" y="14"/>
                    </a:cubicBezTo>
                    <a:cubicBezTo>
                      <a:pt x="86" y="14"/>
                      <a:pt x="86" y="15"/>
                      <a:pt x="86" y="15"/>
                    </a:cubicBezTo>
                    <a:cubicBezTo>
                      <a:pt x="86" y="15"/>
                      <a:pt x="85" y="15"/>
                      <a:pt x="85" y="15"/>
                    </a:cubicBezTo>
                    <a:cubicBezTo>
                      <a:pt x="85" y="15"/>
                      <a:pt x="84" y="15"/>
                      <a:pt x="84" y="15"/>
                    </a:cubicBezTo>
                    <a:cubicBezTo>
                      <a:pt x="82" y="15"/>
                      <a:pt x="82" y="15"/>
                      <a:pt x="82" y="15"/>
                    </a:cubicBezTo>
                    <a:cubicBezTo>
                      <a:pt x="81" y="15"/>
                      <a:pt x="81" y="15"/>
                      <a:pt x="81" y="15"/>
                    </a:cubicBezTo>
                    <a:cubicBezTo>
                      <a:pt x="81" y="15"/>
                      <a:pt x="80" y="15"/>
                      <a:pt x="80" y="15"/>
                    </a:cubicBezTo>
                    <a:cubicBezTo>
                      <a:pt x="80" y="15"/>
                      <a:pt x="81" y="16"/>
                      <a:pt x="82" y="16"/>
                    </a:cubicBezTo>
                    <a:cubicBezTo>
                      <a:pt x="83" y="17"/>
                      <a:pt x="83" y="17"/>
                      <a:pt x="83" y="17"/>
                    </a:cubicBezTo>
                    <a:cubicBezTo>
                      <a:pt x="83" y="17"/>
                      <a:pt x="83" y="17"/>
                      <a:pt x="83" y="18"/>
                    </a:cubicBezTo>
                    <a:cubicBezTo>
                      <a:pt x="83" y="18"/>
                      <a:pt x="82" y="18"/>
                      <a:pt x="81" y="18"/>
                    </a:cubicBezTo>
                    <a:cubicBezTo>
                      <a:pt x="81" y="18"/>
                      <a:pt x="80" y="18"/>
                      <a:pt x="80" y="18"/>
                    </a:cubicBezTo>
                    <a:cubicBezTo>
                      <a:pt x="79" y="18"/>
                      <a:pt x="79" y="18"/>
                      <a:pt x="79" y="18"/>
                    </a:cubicBezTo>
                    <a:cubicBezTo>
                      <a:pt x="79" y="17"/>
                      <a:pt x="78" y="17"/>
                      <a:pt x="77" y="16"/>
                    </a:cubicBezTo>
                    <a:cubicBezTo>
                      <a:pt x="76" y="16"/>
                      <a:pt x="76" y="16"/>
                      <a:pt x="76" y="16"/>
                    </a:cubicBezTo>
                    <a:cubicBezTo>
                      <a:pt x="76" y="17"/>
                      <a:pt x="76" y="17"/>
                      <a:pt x="75" y="18"/>
                    </a:cubicBezTo>
                    <a:cubicBezTo>
                      <a:pt x="75" y="18"/>
                      <a:pt x="75" y="18"/>
                      <a:pt x="75" y="18"/>
                    </a:cubicBezTo>
                    <a:cubicBezTo>
                      <a:pt x="74" y="18"/>
                      <a:pt x="74" y="19"/>
                      <a:pt x="74" y="19"/>
                    </a:cubicBezTo>
                    <a:cubicBezTo>
                      <a:pt x="73" y="20"/>
                      <a:pt x="73" y="20"/>
                      <a:pt x="73" y="20"/>
                    </a:cubicBezTo>
                    <a:cubicBezTo>
                      <a:pt x="73" y="20"/>
                      <a:pt x="73" y="20"/>
                      <a:pt x="73" y="21"/>
                    </a:cubicBezTo>
                    <a:cubicBezTo>
                      <a:pt x="75" y="21"/>
                      <a:pt x="75" y="21"/>
                      <a:pt x="75" y="21"/>
                    </a:cubicBezTo>
                    <a:cubicBezTo>
                      <a:pt x="74" y="21"/>
                      <a:pt x="76" y="23"/>
                      <a:pt x="77" y="24"/>
                    </a:cubicBezTo>
                    <a:cubicBezTo>
                      <a:pt x="78" y="24"/>
                      <a:pt x="78" y="24"/>
                      <a:pt x="78" y="24"/>
                    </a:cubicBezTo>
                    <a:cubicBezTo>
                      <a:pt x="79" y="24"/>
                      <a:pt x="79" y="24"/>
                      <a:pt x="79" y="24"/>
                    </a:cubicBezTo>
                    <a:cubicBezTo>
                      <a:pt x="80" y="25"/>
                      <a:pt x="81" y="25"/>
                      <a:pt x="81" y="26"/>
                    </a:cubicBezTo>
                    <a:cubicBezTo>
                      <a:pt x="81" y="25"/>
                      <a:pt x="82" y="24"/>
                      <a:pt x="83" y="24"/>
                    </a:cubicBezTo>
                    <a:cubicBezTo>
                      <a:pt x="84" y="24"/>
                      <a:pt x="84" y="26"/>
                      <a:pt x="85" y="26"/>
                    </a:cubicBezTo>
                    <a:cubicBezTo>
                      <a:pt x="85" y="26"/>
                      <a:pt x="85" y="26"/>
                      <a:pt x="85" y="26"/>
                    </a:cubicBezTo>
                    <a:cubicBezTo>
                      <a:pt x="87" y="24"/>
                      <a:pt x="87" y="24"/>
                      <a:pt x="87" y="24"/>
                    </a:cubicBezTo>
                    <a:cubicBezTo>
                      <a:pt x="87" y="25"/>
                      <a:pt x="87" y="25"/>
                      <a:pt x="87" y="25"/>
                    </a:cubicBezTo>
                    <a:cubicBezTo>
                      <a:pt x="87" y="25"/>
                      <a:pt x="87" y="25"/>
                      <a:pt x="87" y="25"/>
                    </a:cubicBezTo>
                    <a:cubicBezTo>
                      <a:pt x="87" y="25"/>
                      <a:pt x="87" y="25"/>
                      <a:pt x="87" y="25"/>
                    </a:cubicBezTo>
                    <a:cubicBezTo>
                      <a:pt x="87" y="28"/>
                      <a:pt x="87" y="28"/>
                      <a:pt x="87" y="28"/>
                    </a:cubicBezTo>
                    <a:cubicBezTo>
                      <a:pt x="87" y="28"/>
                      <a:pt x="86" y="29"/>
                      <a:pt x="85" y="29"/>
                    </a:cubicBezTo>
                    <a:cubicBezTo>
                      <a:pt x="85" y="29"/>
                      <a:pt x="85" y="30"/>
                      <a:pt x="85" y="30"/>
                    </a:cubicBezTo>
                    <a:cubicBezTo>
                      <a:pt x="84" y="31"/>
                      <a:pt x="84" y="31"/>
                      <a:pt x="83" y="31"/>
                    </a:cubicBezTo>
                    <a:cubicBezTo>
                      <a:pt x="83" y="31"/>
                      <a:pt x="82" y="31"/>
                      <a:pt x="82" y="31"/>
                    </a:cubicBezTo>
                    <a:cubicBezTo>
                      <a:pt x="82" y="31"/>
                      <a:pt x="81" y="31"/>
                      <a:pt x="80" y="31"/>
                    </a:cubicBezTo>
                    <a:cubicBezTo>
                      <a:pt x="79" y="31"/>
                      <a:pt x="78" y="32"/>
                      <a:pt x="78" y="32"/>
                    </a:cubicBezTo>
                    <a:cubicBezTo>
                      <a:pt x="78" y="32"/>
                      <a:pt x="77" y="33"/>
                      <a:pt x="75" y="33"/>
                    </a:cubicBezTo>
                    <a:cubicBezTo>
                      <a:pt x="74" y="33"/>
                      <a:pt x="74" y="33"/>
                      <a:pt x="73" y="34"/>
                    </a:cubicBezTo>
                    <a:cubicBezTo>
                      <a:pt x="73" y="34"/>
                      <a:pt x="73" y="34"/>
                      <a:pt x="73" y="34"/>
                    </a:cubicBezTo>
                    <a:cubicBezTo>
                      <a:pt x="72" y="35"/>
                      <a:pt x="73" y="35"/>
                      <a:pt x="73" y="35"/>
                    </a:cubicBezTo>
                    <a:cubicBezTo>
                      <a:pt x="74" y="36"/>
                      <a:pt x="74" y="36"/>
                      <a:pt x="74" y="36"/>
                    </a:cubicBezTo>
                    <a:cubicBezTo>
                      <a:pt x="75" y="37"/>
                      <a:pt x="75" y="37"/>
                      <a:pt x="75" y="37"/>
                    </a:cubicBezTo>
                    <a:cubicBezTo>
                      <a:pt x="75" y="37"/>
                      <a:pt x="74" y="38"/>
                      <a:pt x="72" y="38"/>
                    </a:cubicBezTo>
                    <a:cubicBezTo>
                      <a:pt x="72" y="38"/>
                      <a:pt x="72" y="38"/>
                      <a:pt x="73" y="39"/>
                    </a:cubicBezTo>
                    <a:cubicBezTo>
                      <a:pt x="74" y="41"/>
                      <a:pt x="74" y="41"/>
                      <a:pt x="74" y="41"/>
                    </a:cubicBezTo>
                    <a:cubicBezTo>
                      <a:pt x="73" y="41"/>
                      <a:pt x="73" y="41"/>
                      <a:pt x="73" y="41"/>
                    </a:cubicBezTo>
                    <a:cubicBezTo>
                      <a:pt x="73" y="41"/>
                      <a:pt x="73" y="41"/>
                      <a:pt x="73" y="41"/>
                    </a:cubicBezTo>
                    <a:cubicBezTo>
                      <a:pt x="73" y="41"/>
                      <a:pt x="73" y="41"/>
                      <a:pt x="73" y="41"/>
                    </a:cubicBezTo>
                    <a:cubicBezTo>
                      <a:pt x="72" y="41"/>
                      <a:pt x="72" y="41"/>
                      <a:pt x="72" y="41"/>
                    </a:cubicBezTo>
                    <a:cubicBezTo>
                      <a:pt x="70" y="39"/>
                      <a:pt x="70" y="39"/>
                      <a:pt x="70" y="38"/>
                    </a:cubicBezTo>
                    <a:cubicBezTo>
                      <a:pt x="70" y="38"/>
                      <a:pt x="70" y="38"/>
                      <a:pt x="69" y="38"/>
                    </a:cubicBezTo>
                    <a:cubicBezTo>
                      <a:pt x="68" y="37"/>
                      <a:pt x="68" y="37"/>
                      <a:pt x="68" y="37"/>
                    </a:cubicBezTo>
                    <a:cubicBezTo>
                      <a:pt x="66" y="37"/>
                      <a:pt x="66" y="37"/>
                      <a:pt x="66" y="37"/>
                    </a:cubicBezTo>
                    <a:cubicBezTo>
                      <a:pt x="66" y="36"/>
                      <a:pt x="66" y="36"/>
                      <a:pt x="66" y="36"/>
                    </a:cubicBezTo>
                    <a:cubicBezTo>
                      <a:pt x="63" y="35"/>
                      <a:pt x="63" y="35"/>
                      <a:pt x="63" y="35"/>
                    </a:cubicBezTo>
                    <a:cubicBezTo>
                      <a:pt x="63" y="35"/>
                      <a:pt x="62" y="35"/>
                      <a:pt x="62" y="35"/>
                    </a:cubicBezTo>
                    <a:cubicBezTo>
                      <a:pt x="61" y="35"/>
                      <a:pt x="60" y="36"/>
                      <a:pt x="60" y="36"/>
                    </a:cubicBezTo>
                    <a:cubicBezTo>
                      <a:pt x="60" y="36"/>
                      <a:pt x="59" y="37"/>
                      <a:pt x="59" y="37"/>
                    </a:cubicBezTo>
                    <a:cubicBezTo>
                      <a:pt x="59" y="37"/>
                      <a:pt x="58" y="37"/>
                      <a:pt x="58" y="37"/>
                    </a:cubicBezTo>
                    <a:cubicBezTo>
                      <a:pt x="58" y="37"/>
                      <a:pt x="57" y="36"/>
                      <a:pt x="57" y="35"/>
                    </a:cubicBezTo>
                    <a:cubicBezTo>
                      <a:pt x="57" y="35"/>
                      <a:pt x="57" y="35"/>
                      <a:pt x="57" y="35"/>
                    </a:cubicBezTo>
                    <a:cubicBezTo>
                      <a:pt x="57" y="35"/>
                      <a:pt x="57" y="34"/>
                      <a:pt x="56" y="34"/>
                    </a:cubicBezTo>
                    <a:cubicBezTo>
                      <a:pt x="56" y="34"/>
                      <a:pt x="56" y="34"/>
                      <a:pt x="56" y="33"/>
                    </a:cubicBezTo>
                    <a:cubicBezTo>
                      <a:pt x="55" y="32"/>
                      <a:pt x="55" y="32"/>
                      <a:pt x="55" y="32"/>
                    </a:cubicBezTo>
                    <a:cubicBezTo>
                      <a:pt x="55" y="32"/>
                      <a:pt x="54" y="32"/>
                      <a:pt x="53" y="32"/>
                    </a:cubicBezTo>
                    <a:cubicBezTo>
                      <a:pt x="53" y="32"/>
                      <a:pt x="52" y="32"/>
                      <a:pt x="52" y="31"/>
                    </a:cubicBezTo>
                    <a:cubicBezTo>
                      <a:pt x="52" y="31"/>
                      <a:pt x="51" y="31"/>
                      <a:pt x="51" y="31"/>
                    </a:cubicBezTo>
                    <a:cubicBezTo>
                      <a:pt x="51" y="31"/>
                      <a:pt x="50" y="30"/>
                      <a:pt x="50" y="30"/>
                    </a:cubicBezTo>
                    <a:cubicBezTo>
                      <a:pt x="49" y="30"/>
                      <a:pt x="49" y="29"/>
                      <a:pt x="49" y="29"/>
                    </a:cubicBezTo>
                    <a:cubicBezTo>
                      <a:pt x="48" y="30"/>
                      <a:pt x="48" y="30"/>
                      <a:pt x="48" y="30"/>
                    </a:cubicBezTo>
                    <a:cubicBezTo>
                      <a:pt x="47" y="29"/>
                      <a:pt x="47" y="29"/>
                      <a:pt x="46" y="29"/>
                    </a:cubicBezTo>
                    <a:cubicBezTo>
                      <a:pt x="45" y="28"/>
                      <a:pt x="45" y="28"/>
                      <a:pt x="45" y="28"/>
                    </a:cubicBezTo>
                    <a:cubicBezTo>
                      <a:pt x="45" y="28"/>
                      <a:pt x="45" y="28"/>
                      <a:pt x="44" y="27"/>
                    </a:cubicBezTo>
                    <a:cubicBezTo>
                      <a:pt x="44" y="27"/>
                      <a:pt x="43" y="27"/>
                      <a:pt x="43" y="27"/>
                    </a:cubicBezTo>
                    <a:cubicBezTo>
                      <a:pt x="43" y="28"/>
                      <a:pt x="43" y="28"/>
                      <a:pt x="43" y="28"/>
                    </a:cubicBezTo>
                    <a:cubicBezTo>
                      <a:pt x="44" y="29"/>
                      <a:pt x="44" y="30"/>
                      <a:pt x="44" y="30"/>
                    </a:cubicBezTo>
                    <a:cubicBezTo>
                      <a:pt x="43" y="30"/>
                      <a:pt x="42" y="30"/>
                      <a:pt x="41" y="29"/>
                    </a:cubicBezTo>
                    <a:cubicBezTo>
                      <a:pt x="40" y="29"/>
                      <a:pt x="40" y="29"/>
                      <a:pt x="40" y="29"/>
                    </a:cubicBezTo>
                    <a:cubicBezTo>
                      <a:pt x="39" y="28"/>
                      <a:pt x="39" y="28"/>
                      <a:pt x="39" y="28"/>
                    </a:cubicBezTo>
                    <a:cubicBezTo>
                      <a:pt x="39" y="28"/>
                      <a:pt x="38" y="28"/>
                      <a:pt x="38" y="28"/>
                    </a:cubicBezTo>
                    <a:cubicBezTo>
                      <a:pt x="38" y="28"/>
                      <a:pt x="37" y="29"/>
                      <a:pt x="37" y="29"/>
                    </a:cubicBezTo>
                    <a:cubicBezTo>
                      <a:pt x="36" y="29"/>
                      <a:pt x="36" y="29"/>
                      <a:pt x="36" y="29"/>
                    </a:cubicBezTo>
                    <a:cubicBezTo>
                      <a:pt x="36" y="31"/>
                      <a:pt x="36" y="31"/>
                      <a:pt x="36" y="31"/>
                    </a:cubicBezTo>
                    <a:cubicBezTo>
                      <a:pt x="36" y="32"/>
                      <a:pt x="36" y="32"/>
                      <a:pt x="35" y="32"/>
                    </a:cubicBezTo>
                    <a:cubicBezTo>
                      <a:pt x="34" y="32"/>
                      <a:pt x="34" y="32"/>
                      <a:pt x="34" y="33"/>
                    </a:cubicBezTo>
                    <a:cubicBezTo>
                      <a:pt x="34" y="33"/>
                      <a:pt x="34" y="34"/>
                      <a:pt x="34" y="34"/>
                    </a:cubicBezTo>
                    <a:cubicBezTo>
                      <a:pt x="34" y="34"/>
                      <a:pt x="34" y="34"/>
                      <a:pt x="34" y="34"/>
                    </a:cubicBezTo>
                    <a:cubicBezTo>
                      <a:pt x="34" y="34"/>
                      <a:pt x="35" y="34"/>
                      <a:pt x="35" y="33"/>
                    </a:cubicBezTo>
                    <a:cubicBezTo>
                      <a:pt x="36" y="33"/>
                      <a:pt x="36" y="33"/>
                      <a:pt x="36" y="33"/>
                    </a:cubicBezTo>
                    <a:cubicBezTo>
                      <a:pt x="35" y="33"/>
                      <a:pt x="35" y="33"/>
                      <a:pt x="35" y="33"/>
                    </a:cubicBezTo>
                    <a:cubicBezTo>
                      <a:pt x="35" y="32"/>
                      <a:pt x="36" y="32"/>
                      <a:pt x="36" y="32"/>
                    </a:cubicBezTo>
                    <a:cubicBezTo>
                      <a:pt x="37" y="32"/>
                      <a:pt x="37" y="32"/>
                      <a:pt x="37" y="32"/>
                    </a:cubicBezTo>
                    <a:cubicBezTo>
                      <a:pt x="37" y="31"/>
                      <a:pt x="38" y="31"/>
                      <a:pt x="38" y="31"/>
                    </a:cubicBezTo>
                    <a:cubicBezTo>
                      <a:pt x="39" y="31"/>
                      <a:pt x="39" y="31"/>
                      <a:pt x="39" y="32"/>
                    </a:cubicBezTo>
                    <a:cubicBezTo>
                      <a:pt x="39" y="32"/>
                      <a:pt x="39" y="33"/>
                      <a:pt x="38" y="33"/>
                    </a:cubicBezTo>
                    <a:cubicBezTo>
                      <a:pt x="39" y="34"/>
                      <a:pt x="39" y="34"/>
                      <a:pt x="39" y="34"/>
                    </a:cubicBezTo>
                    <a:cubicBezTo>
                      <a:pt x="39" y="35"/>
                      <a:pt x="38" y="35"/>
                      <a:pt x="38" y="35"/>
                    </a:cubicBezTo>
                    <a:cubicBezTo>
                      <a:pt x="38" y="35"/>
                      <a:pt x="37" y="36"/>
                      <a:pt x="37" y="36"/>
                    </a:cubicBezTo>
                    <a:cubicBezTo>
                      <a:pt x="37" y="37"/>
                      <a:pt x="37" y="37"/>
                      <a:pt x="37" y="38"/>
                    </a:cubicBezTo>
                    <a:cubicBezTo>
                      <a:pt x="37" y="37"/>
                      <a:pt x="38" y="38"/>
                      <a:pt x="38" y="38"/>
                    </a:cubicBezTo>
                    <a:cubicBezTo>
                      <a:pt x="38" y="38"/>
                      <a:pt x="38" y="38"/>
                      <a:pt x="38" y="39"/>
                    </a:cubicBezTo>
                    <a:cubicBezTo>
                      <a:pt x="38" y="39"/>
                      <a:pt x="38" y="39"/>
                      <a:pt x="38" y="39"/>
                    </a:cubicBezTo>
                    <a:cubicBezTo>
                      <a:pt x="38" y="40"/>
                      <a:pt x="38" y="40"/>
                      <a:pt x="37" y="40"/>
                    </a:cubicBezTo>
                    <a:cubicBezTo>
                      <a:pt x="36" y="40"/>
                      <a:pt x="36" y="40"/>
                      <a:pt x="36" y="40"/>
                    </a:cubicBezTo>
                    <a:cubicBezTo>
                      <a:pt x="36" y="40"/>
                      <a:pt x="36" y="39"/>
                      <a:pt x="35" y="39"/>
                    </a:cubicBezTo>
                    <a:cubicBezTo>
                      <a:pt x="34" y="39"/>
                      <a:pt x="34" y="39"/>
                      <a:pt x="34" y="39"/>
                    </a:cubicBezTo>
                    <a:cubicBezTo>
                      <a:pt x="34" y="39"/>
                      <a:pt x="33" y="39"/>
                      <a:pt x="32" y="39"/>
                    </a:cubicBezTo>
                    <a:cubicBezTo>
                      <a:pt x="31" y="38"/>
                      <a:pt x="30" y="38"/>
                      <a:pt x="29" y="38"/>
                    </a:cubicBezTo>
                    <a:cubicBezTo>
                      <a:pt x="28" y="38"/>
                      <a:pt x="28" y="39"/>
                      <a:pt x="28" y="39"/>
                    </a:cubicBezTo>
                    <a:cubicBezTo>
                      <a:pt x="28" y="39"/>
                      <a:pt x="29" y="39"/>
                      <a:pt x="31" y="40"/>
                    </a:cubicBezTo>
                    <a:cubicBezTo>
                      <a:pt x="31" y="40"/>
                      <a:pt x="32" y="40"/>
                      <a:pt x="32" y="40"/>
                    </a:cubicBezTo>
                    <a:cubicBezTo>
                      <a:pt x="32" y="40"/>
                      <a:pt x="32" y="40"/>
                      <a:pt x="32" y="40"/>
                    </a:cubicBezTo>
                    <a:cubicBezTo>
                      <a:pt x="33" y="40"/>
                      <a:pt x="33" y="40"/>
                      <a:pt x="33" y="41"/>
                    </a:cubicBezTo>
                    <a:cubicBezTo>
                      <a:pt x="33" y="43"/>
                      <a:pt x="33" y="43"/>
                      <a:pt x="33" y="43"/>
                    </a:cubicBezTo>
                    <a:cubicBezTo>
                      <a:pt x="33" y="43"/>
                      <a:pt x="34" y="43"/>
                      <a:pt x="34" y="44"/>
                    </a:cubicBezTo>
                    <a:cubicBezTo>
                      <a:pt x="34" y="45"/>
                      <a:pt x="34" y="45"/>
                      <a:pt x="34" y="45"/>
                    </a:cubicBezTo>
                    <a:cubicBezTo>
                      <a:pt x="35" y="46"/>
                      <a:pt x="35" y="46"/>
                      <a:pt x="36" y="46"/>
                    </a:cubicBezTo>
                    <a:cubicBezTo>
                      <a:pt x="36" y="46"/>
                      <a:pt x="37" y="46"/>
                      <a:pt x="37" y="46"/>
                    </a:cubicBezTo>
                    <a:cubicBezTo>
                      <a:pt x="37" y="46"/>
                      <a:pt x="38" y="46"/>
                      <a:pt x="38" y="46"/>
                    </a:cubicBezTo>
                    <a:cubicBezTo>
                      <a:pt x="39" y="46"/>
                      <a:pt x="39" y="46"/>
                      <a:pt x="39" y="46"/>
                    </a:cubicBezTo>
                    <a:cubicBezTo>
                      <a:pt x="40" y="46"/>
                      <a:pt x="41" y="46"/>
                      <a:pt x="42" y="46"/>
                    </a:cubicBezTo>
                    <a:cubicBezTo>
                      <a:pt x="43" y="46"/>
                      <a:pt x="44" y="47"/>
                      <a:pt x="44" y="47"/>
                    </a:cubicBezTo>
                    <a:cubicBezTo>
                      <a:pt x="44" y="48"/>
                      <a:pt x="43" y="49"/>
                      <a:pt x="43" y="50"/>
                    </a:cubicBezTo>
                    <a:cubicBezTo>
                      <a:pt x="43" y="49"/>
                      <a:pt x="43" y="49"/>
                      <a:pt x="43" y="49"/>
                    </a:cubicBezTo>
                    <a:cubicBezTo>
                      <a:pt x="42" y="50"/>
                      <a:pt x="42" y="50"/>
                      <a:pt x="42" y="50"/>
                    </a:cubicBezTo>
                    <a:cubicBezTo>
                      <a:pt x="42" y="51"/>
                      <a:pt x="42" y="51"/>
                      <a:pt x="42" y="51"/>
                    </a:cubicBezTo>
                    <a:cubicBezTo>
                      <a:pt x="42" y="51"/>
                      <a:pt x="42" y="51"/>
                      <a:pt x="41" y="51"/>
                    </a:cubicBezTo>
                    <a:cubicBezTo>
                      <a:pt x="39" y="51"/>
                      <a:pt x="38" y="51"/>
                      <a:pt x="38" y="51"/>
                    </a:cubicBezTo>
                    <a:cubicBezTo>
                      <a:pt x="36" y="50"/>
                      <a:pt x="36" y="50"/>
                      <a:pt x="36" y="50"/>
                    </a:cubicBezTo>
                    <a:cubicBezTo>
                      <a:pt x="36" y="50"/>
                      <a:pt x="35" y="51"/>
                      <a:pt x="35" y="51"/>
                    </a:cubicBezTo>
                    <a:cubicBezTo>
                      <a:pt x="34" y="52"/>
                      <a:pt x="34" y="52"/>
                      <a:pt x="34" y="52"/>
                    </a:cubicBezTo>
                    <a:cubicBezTo>
                      <a:pt x="34" y="53"/>
                      <a:pt x="34" y="53"/>
                      <a:pt x="34" y="53"/>
                    </a:cubicBezTo>
                    <a:cubicBezTo>
                      <a:pt x="34" y="53"/>
                      <a:pt x="34" y="53"/>
                      <a:pt x="33" y="55"/>
                    </a:cubicBezTo>
                    <a:cubicBezTo>
                      <a:pt x="33" y="55"/>
                      <a:pt x="34" y="55"/>
                      <a:pt x="34" y="55"/>
                    </a:cubicBezTo>
                    <a:cubicBezTo>
                      <a:pt x="34" y="57"/>
                      <a:pt x="34" y="57"/>
                      <a:pt x="34" y="57"/>
                    </a:cubicBezTo>
                    <a:cubicBezTo>
                      <a:pt x="34" y="57"/>
                      <a:pt x="34" y="57"/>
                      <a:pt x="34" y="57"/>
                    </a:cubicBezTo>
                    <a:cubicBezTo>
                      <a:pt x="34" y="57"/>
                      <a:pt x="34" y="57"/>
                      <a:pt x="34" y="57"/>
                    </a:cubicBezTo>
                    <a:cubicBezTo>
                      <a:pt x="34" y="57"/>
                      <a:pt x="34" y="57"/>
                      <a:pt x="34" y="57"/>
                    </a:cubicBezTo>
                    <a:cubicBezTo>
                      <a:pt x="34" y="57"/>
                      <a:pt x="34" y="57"/>
                      <a:pt x="34" y="57"/>
                    </a:cubicBezTo>
                    <a:cubicBezTo>
                      <a:pt x="33" y="58"/>
                      <a:pt x="32" y="57"/>
                      <a:pt x="32" y="57"/>
                    </a:cubicBezTo>
                    <a:cubicBezTo>
                      <a:pt x="32" y="57"/>
                      <a:pt x="32" y="57"/>
                      <a:pt x="31" y="57"/>
                    </a:cubicBezTo>
                    <a:cubicBezTo>
                      <a:pt x="31" y="56"/>
                      <a:pt x="30" y="56"/>
                      <a:pt x="30" y="56"/>
                    </a:cubicBezTo>
                    <a:cubicBezTo>
                      <a:pt x="29" y="58"/>
                      <a:pt x="29" y="58"/>
                      <a:pt x="29" y="58"/>
                    </a:cubicBezTo>
                    <a:cubicBezTo>
                      <a:pt x="28" y="58"/>
                      <a:pt x="28" y="58"/>
                      <a:pt x="28" y="58"/>
                    </a:cubicBezTo>
                    <a:cubicBezTo>
                      <a:pt x="27" y="58"/>
                      <a:pt x="27" y="58"/>
                      <a:pt x="27" y="58"/>
                    </a:cubicBezTo>
                    <a:cubicBezTo>
                      <a:pt x="27" y="58"/>
                      <a:pt x="26" y="58"/>
                      <a:pt x="26" y="58"/>
                    </a:cubicBezTo>
                    <a:cubicBezTo>
                      <a:pt x="26" y="58"/>
                      <a:pt x="26" y="58"/>
                      <a:pt x="26" y="59"/>
                    </a:cubicBezTo>
                    <a:cubicBezTo>
                      <a:pt x="26" y="59"/>
                      <a:pt x="26" y="60"/>
                      <a:pt x="26" y="60"/>
                    </a:cubicBezTo>
                    <a:cubicBezTo>
                      <a:pt x="26" y="60"/>
                      <a:pt x="27" y="60"/>
                      <a:pt x="28" y="61"/>
                    </a:cubicBezTo>
                    <a:cubicBezTo>
                      <a:pt x="28" y="61"/>
                      <a:pt x="28" y="62"/>
                      <a:pt x="28" y="62"/>
                    </a:cubicBezTo>
                    <a:cubicBezTo>
                      <a:pt x="28" y="62"/>
                      <a:pt x="27" y="63"/>
                      <a:pt x="27" y="63"/>
                    </a:cubicBezTo>
                    <a:cubicBezTo>
                      <a:pt x="27" y="63"/>
                      <a:pt x="27" y="63"/>
                      <a:pt x="25" y="61"/>
                    </a:cubicBezTo>
                    <a:cubicBezTo>
                      <a:pt x="25" y="61"/>
                      <a:pt x="25" y="61"/>
                      <a:pt x="25" y="61"/>
                    </a:cubicBezTo>
                    <a:cubicBezTo>
                      <a:pt x="25" y="61"/>
                      <a:pt x="25" y="61"/>
                      <a:pt x="25" y="61"/>
                    </a:cubicBezTo>
                    <a:cubicBezTo>
                      <a:pt x="24" y="61"/>
                      <a:pt x="24" y="62"/>
                      <a:pt x="24" y="62"/>
                    </a:cubicBezTo>
                    <a:cubicBezTo>
                      <a:pt x="24" y="63"/>
                      <a:pt x="24" y="63"/>
                      <a:pt x="25" y="63"/>
                    </a:cubicBezTo>
                    <a:cubicBezTo>
                      <a:pt x="26" y="63"/>
                      <a:pt x="26" y="63"/>
                      <a:pt x="26" y="63"/>
                    </a:cubicBezTo>
                    <a:cubicBezTo>
                      <a:pt x="27" y="64"/>
                      <a:pt x="27" y="64"/>
                      <a:pt x="27" y="64"/>
                    </a:cubicBezTo>
                    <a:cubicBezTo>
                      <a:pt x="28" y="65"/>
                      <a:pt x="28" y="65"/>
                      <a:pt x="28" y="65"/>
                    </a:cubicBezTo>
                    <a:cubicBezTo>
                      <a:pt x="28" y="65"/>
                      <a:pt x="28" y="65"/>
                      <a:pt x="28" y="66"/>
                    </a:cubicBezTo>
                    <a:cubicBezTo>
                      <a:pt x="29" y="66"/>
                      <a:pt x="30" y="65"/>
                      <a:pt x="31" y="65"/>
                    </a:cubicBezTo>
                    <a:cubicBezTo>
                      <a:pt x="32" y="65"/>
                      <a:pt x="32" y="65"/>
                      <a:pt x="32" y="65"/>
                    </a:cubicBezTo>
                    <a:cubicBezTo>
                      <a:pt x="33" y="66"/>
                      <a:pt x="33" y="67"/>
                      <a:pt x="33" y="67"/>
                    </a:cubicBezTo>
                    <a:cubicBezTo>
                      <a:pt x="33" y="67"/>
                      <a:pt x="32" y="68"/>
                      <a:pt x="32" y="68"/>
                    </a:cubicBezTo>
                    <a:cubicBezTo>
                      <a:pt x="32" y="68"/>
                      <a:pt x="32" y="67"/>
                      <a:pt x="32" y="67"/>
                    </a:cubicBezTo>
                    <a:cubicBezTo>
                      <a:pt x="32" y="67"/>
                      <a:pt x="32" y="67"/>
                      <a:pt x="32" y="67"/>
                    </a:cubicBezTo>
                    <a:cubicBezTo>
                      <a:pt x="31" y="67"/>
                      <a:pt x="31" y="68"/>
                      <a:pt x="31" y="69"/>
                    </a:cubicBezTo>
                    <a:cubicBezTo>
                      <a:pt x="31" y="69"/>
                      <a:pt x="31" y="69"/>
                      <a:pt x="31" y="69"/>
                    </a:cubicBezTo>
                    <a:cubicBezTo>
                      <a:pt x="31" y="70"/>
                      <a:pt x="31" y="70"/>
                      <a:pt x="32" y="70"/>
                    </a:cubicBezTo>
                    <a:cubicBezTo>
                      <a:pt x="33" y="70"/>
                      <a:pt x="33" y="70"/>
                      <a:pt x="33" y="70"/>
                    </a:cubicBezTo>
                    <a:cubicBezTo>
                      <a:pt x="34" y="70"/>
                      <a:pt x="34" y="70"/>
                      <a:pt x="34" y="70"/>
                    </a:cubicBezTo>
                    <a:cubicBezTo>
                      <a:pt x="34" y="69"/>
                      <a:pt x="35" y="69"/>
                      <a:pt x="35" y="69"/>
                    </a:cubicBezTo>
                    <a:cubicBezTo>
                      <a:pt x="35" y="68"/>
                      <a:pt x="36" y="68"/>
                      <a:pt x="36" y="68"/>
                    </a:cubicBezTo>
                    <a:cubicBezTo>
                      <a:pt x="36" y="68"/>
                      <a:pt x="38" y="69"/>
                      <a:pt x="38" y="69"/>
                    </a:cubicBezTo>
                    <a:cubicBezTo>
                      <a:pt x="38" y="69"/>
                      <a:pt x="38" y="69"/>
                      <a:pt x="38" y="69"/>
                    </a:cubicBezTo>
                    <a:cubicBezTo>
                      <a:pt x="38" y="70"/>
                      <a:pt x="38" y="70"/>
                      <a:pt x="38" y="70"/>
                    </a:cubicBezTo>
                    <a:cubicBezTo>
                      <a:pt x="38" y="70"/>
                      <a:pt x="38" y="70"/>
                      <a:pt x="38" y="70"/>
                    </a:cubicBezTo>
                    <a:cubicBezTo>
                      <a:pt x="37" y="70"/>
                      <a:pt x="37" y="70"/>
                      <a:pt x="37" y="70"/>
                    </a:cubicBezTo>
                    <a:cubicBezTo>
                      <a:pt x="37" y="70"/>
                      <a:pt x="36" y="71"/>
                      <a:pt x="36" y="72"/>
                    </a:cubicBezTo>
                    <a:cubicBezTo>
                      <a:pt x="36" y="72"/>
                      <a:pt x="36" y="72"/>
                      <a:pt x="35" y="72"/>
                    </a:cubicBezTo>
                    <a:cubicBezTo>
                      <a:pt x="35" y="72"/>
                      <a:pt x="35" y="72"/>
                      <a:pt x="35" y="72"/>
                    </a:cubicBezTo>
                    <a:cubicBezTo>
                      <a:pt x="34" y="71"/>
                      <a:pt x="34" y="71"/>
                      <a:pt x="34" y="71"/>
                    </a:cubicBezTo>
                    <a:cubicBezTo>
                      <a:pt x="34" y="72"/>
                      <a:pt x="34" y="72"/>
                      <a:pt x="34" y="72"/>
                    </a:cubicBezTo>
                    <a:cubicBezTo>
                      <a:pt x="34" y="73"/>
                      <a:pt x="34" y="73"/>
                      <a:pt x="34" y="73"/>
                    </a:cubicBezTo>
                    <a:cubicBezTo>
                      <a:pt x="34" y="74"/>
                      <a:pt x="34" y="74"/>
                      <a:pt x="34" y="73"/>
                    </a:cubicBezTo>
                    <a:cubicBezTo>
                      <a:pt x="35" y="73"/>
                      <a:pt x="35" y="73"/>
                      <a:pt x="35" y="73"/>
                    </a:cubicBezTo>
                    <a:cubicBezTo>
                      <a:pt x="35" y="73"/>
                      <a:pt x="35" y="73"/>
                      <a:pt x="35" y="73"/>
                    </a:cubicBezTo>
                    <a:cubicBezTo>
                      <a:pt x="36" y="73"/>
                      <a:pt x="36" y="73"/>
                      <a:pt x="37" y="73"/>
                    </a:cubicBezTo>
                    <a:cubicBezTo>
                      <a:pt x="37" y="74"/>
                      <a:pt x="37" y="74"/>
                      <a:pt x="37" y="74"/>
                    </a:cubicBezTo>
                    <a:cubicBezTo>
                      <a:pt x="38" y="74"/>
                      <a:pt x="38" y="75"/>
                      <a:pt x="38" y="75"/>
                    </a:cubicBezTo>
                    <a:cubicBezTo>
                      <a:pt x="38" y="75"/>
                      <a:pt x="39" y="75"/>
                      <a:pt x="39" y="75"/>
                    </a:cubicBezTo>
                    <a:cubicBezTo>
                      <a:pt x="40" y="76"/>
                      <a:pt x="40" y="76"/>
                      <a:pt x="41" y="76"/>
                    </a:cubicBezTo>
                    <a:cubicBezTo>
                      <a:pt x="44" y="76"/>
                      <a:pt x="44" y="76"/>
                      <a:pt x="44" y="76"/>
                    </a:cubicBezTo>
                    <a:cubicBezTo>
                      <a:pt x="45" y="76"/>
                      <a:pt x="45" y="76"/>
                      <a:pt x="45" y="76"/>
                    </a:cubicBezTo>
                    <a:cubicBezTo>
                      <a:pt x="46" y="76"/>
                      <a:pt x="49" y="76"/>
                      <a:pt x="49" y="76"/>
                    </a:cubicBezTo>
                    <a:cubicBezTo>
                      <a:pt x="51" y="77"/>
                      <a:pt x="51" y="77"/>
                      <a:pt x="51" y="77"/>
                    </a:cubicBezTo>
                    <a:cubicBezTo>
                      <a:pt x="51" y="77"/>
                      <a:pt x="51" y="77"/>
                      <a:pt x="51" y="77"/>
                    </a:cubicBezTo>
                    <a:cubicBezTo>
                      <a:pt x="51" y="77"/>
                      <a:pt x="51" y="77"/>
                      <a:pt x="51" y="77"/>
                    </a:cubicBezTo>
                    <a:cubicBezTo>
                      <a:pt x="51" y="77"/>
                      <a:pt x="51" y="77"/>
                      <a:pt x="51" y="77"/>
                    </a:cubicBezTo>
                    <a:cubicBezTo>
                      <a:pt x="51" y="79"/>
                      <a:pt x="51" y="79"/>
                      <a:pt x="51" y="79"/>
                    </a:cubicBezTo>
                    <a:cubicBezTo>
                      <a:pt x="51" y="79"/>
                      <a:pt x="51" y="79"/>
                      <a:pt x="51" y="79"/>
                    </a:cubicBezTo>
                    <a:cubicBezTo>
                      <a:pt x="51" y="79"/>
                      <a:pt x="52" y="79"/>
                      <a:pt x="53" y="79"/>
                    </a:cubicBezTo>
                    <a:cubicBezTo>
                      <a:pt x="53" y="80"/>
                      <a:pt x="53" y="80"/>
                      <a:pt x="51" y="80"/>
                    </a:cubicBezTo>
                    <a:cubicBezTo>
                      <a:pt x="51" y="80"/>
                      <a:pt x="51" y="80"/>
                      <a:pt x="51" y="80"/>
                    </a:cubicBezTo>
                    <a:cubicBezTo>
                      <a:pt x="52" y="81"/>
                      <a:pt x="52" y="81"/>
                      <a:pt x="52" y="81"/>
                    </a:cubicBezTo>
                    <a:cubicBezTo>
                      <a:pt x="51" y="83"/>
                      <a:pt x="51" y="83"/>
                      <a:pt x="51" y="83"/>
                    </a:cubicBezTo>
                    <a:cubicBezTo>
                      <a:pt x="51" y="82"/>
                      <a:pt x="51" y="82"/>
                      <a:pt x="51" y="82"/>
                    </a:cubicBezTo>
                    <a:cubicBezTo>
                      <a:pt x="51" y="82"/>
                      <a:pt x="51" y="82"/>
                      <a:pt x="51" y="82"/>
                    </a:cubicBezTo>
                    <a:cubicBezTo>
                      <a:pt x="51" y="82"/>
                      <a:pt x="51" y="82"/>
                      <a:pt x="51" y="82"/>
                    </a:cubicBezTo>
                    <a:cubicBezTo>
                      <a:pt x="50" y="81"/>
                      <a:pt x="50" y="81"/>
                      <a:pt x="50" y="81"/>
                    </a:cubicBezTo>
                    <a:cubicBezTo>
                      <a:pt x="48" y="81"/>
                      <a:pt x="48" y="81"/>
                      <a:pt x="48" y="81"/>
                    </a:cubicBezTo>
                    <a:cubicBezTo>
                      <a:pt x="48" y="81"/>
                      <a:pt x="48" y="81"/>
                      <a:pt x="48" y="81"/>
                    </a:cubicBezTo>
                    <a:cubicBezTo>
                      <a:pt x="48" y="82"/>
                      <a:pt x="48" y="82"/>
                      <a:pt x="48" y="82"/>
                    </a:cubicBezTo>
                    <a:cubicBezTo>
                      <a:pt x="47" y="82"/>
                      <a:pt x="47" y="82"/>
                      <a:pt x="47" y="82"/>
                    </a:cubicBezTo>
                    <a:cubicBezTo>
                      <a:pt x="46" y="82"/>
                      <a:pt x="45" y="82"/>
                      <a:pt x="45" y="82"/>
                    </a:cubicBezTo>
                    <a:cubicBezTo>
                      <a:pt x="44" y="81"/>
                      <a:pt x="44" y="81"/>
                      <a:pt x="43" y="81"/>
                    </a:cubicBezTo>
                    <a:cubicBezTo>
                      <a:pt x="42" y="82"/>
                      <a:pt x="42" y="82"/>
                      <a:pt x="42" y="82"/>
                    </a:cubicBezTo>
                    <a:cubicBezTo>
                      <a:pt x="42" y="83"/>
                      <a:pt x="41" y="83"/>
                      <a:pt x="40" y="83"/>
                    </a:cubicBezTo>
                    <a:cubicBezTo>
                      <a:pt x="40" y="83"/>
                      <a:pt x="40" y="84"/>
                      <a:pt x="39" y="85"/>
                    </a:cubicBezTo>
                    <a:cubicBezTo>
                      <a:pt x="36" y="87"/>
                      <a:pt x="36" y="87"/>
                      <a:pt x="36" y="87"/>
                    </a:cubicBezTo>
                    <a:cubicBezTo>
                      <a:pt x="36" y="88"/>
                      <a:pt x="36" y="88"/>
                      <a:pt x="36" y="88"/>
                    </a:cubicBezTo>
                    <a:cubicBezTo>
                      <a:pt x="36" y="88"/>
                      <a:pt x="37" y="88"/>
                      <a:pt x="38" y="89"/>
                    </a:cubicBezTo>
                    <a:cubicBezTo>
                      <a:pt x="38" y="89"/>
                      <a:pt x="38" y="90"/>
                      <a:pt x="37" y="90"/>
                    </a:cubicBezTo>
                    <a:cubicBezTo>
                      <a:pt x="37" y="90"/>
                      <a:pt x="37" y="90"/>
                      <a:pt x="36" y="91"/>
                    </a:cubicBezTo>
                    <a:cubicBezTo>
                      <a:pt x="36" y="91"/>
                      <a:pt x="35" y="92"/>
                      <a:pt x="35" y="92"/>
                    </a:cubicBezTo>
                    <a:cubicBezTo>
                      <a:pt x="35" y="93"/>
                      <a:pt x="34" y="93"/>
                      <a:pt x="34" y="93"/>
                    </a:cubicBezTo>
                    <a:cubicBezTo>
                      <a:pt x="34" y="94"/>
                      <a:pt x="34" y="94"/>
                      <a:pt x="33" y="95"/>
                    </a:cubicBezTo>
                    <a:cubicBezTo>
                      <a:pt x="33" y="96"/>
                      <a:pt x="32" y="95"/>
                      <a:pt x="31" y="95"/>
                    </a:cubicBezTo>
                    <a:cubicBezTo>
                      <a:pt x="30" y="95"/>
                      <a:pt x="30" y="95"/>
                      <a:pt x="29" y="95"/>
                    </a:cubicBezTo>
                    <a:cubicBezTo>
                      <a:pt x="29" y="96"/>
                      <a:pt x="29" y="96"/>
                      <a:pt x="29" y="96"/>
                    </a:cubicBezTo>
                    <a:cubicBezTo>
                      <a:pt x="28" y="96"/>
                      <a:pt x="28" y="97"/>
                      <a:pt x="28" y="97"/>
                    </a:cubicBezTo>
                    <a:cubicBezTo>
                      <a:pt x="27" y="97"/>
                      <a:pt x="27" y="98"/>
                      <a:pt x="27" y="98"/>
                    </a:cubicBezTo>
                    <a:cubicBezTo>
                      <a:pt x="26" y="99"/>
                      <a:pt x="26" y="99"/>
                      <a:pt x="25" y="99"/>
                    </a:cubicBezTo>
                    <a:cubicBezTo>
                      <a:pt x="25" y="99"/>
                      <a:pt x="24" y="99"/>
                      <a:pt x="24" y="99"/>
                    </a:cubicBezTo>
                    <a:cubicBezTo>
                      <a:pt x="23" y="99"/>
                      <a:pt x="23" y="99"/>
                      <a:pt x="23" y="99"/>
                    </a:cubicBezTo>
                    <a:cubicBezTo>
                      <a:pt x="23" y="99"/>
                      <a:pt x="23" y="99"/>
                      <a:pt x="22" y="99"/>
                    </a:cubicBezTo>
                    <a:cubicBezTo>
                      <a:pt x="21" y="99"/>
                      <a:pt x="21" y="101"/>
                      <a:pt x="21" y="101"/>
                    </a:cubicBezTo>
                    <a:cubicBezTo>
                      <a:pt x="21" y="101"/>
                      <a:pt x="21" y="101"/>
                      <a:pt x="22" y="100"/>
                    </a:cubicBezTo>
                    <a:cubicBezTo>
                      <a:pt x="22" y="100"/>
                      <a:pt x="22" y="101"/>
                      <a:pt x="23" y="101"/>
                    </a:cubicBezTo>
                    <a:cubicBezTo>
                      <a:pt x="23" y="101"/>
                      <a:pt x="24" y="101"/>
                      <a:pt x="25" y="100"/>
                    </a:cubicBezTo>
                    <a:cubicBezTo>
                      <a:pt x="26" y="100"/>
                      <a:pt x="26" y="100"/>
                      <a:pt x="26" y="100"/>
                    </a:cubicBezTo>
                    <a:cubicBezTo>
                      <a:pt x="27" y="100"/>
                      <a:pt x="27" y="100"/>
                      <a:pt x="27" y="100"/>
                    </a:cubicBezTo>
                    <a:cubicBezTo>
                      <a:pt x="28" y="100"/>
                      <a:pt x="29" y="100"/>
                      <a:pt x="29" y="100"/>
                    </a:cubicBezTo>
                    <a:cubicBezTo>
                      <a:pt x="29" y="100"/>
                      <a:pt x="30" y="100"/>
                      <a:pt x="30" y="100"/>
                    </a:cubicBezTo>
                    <a:cubicBezTo>
                      <a:pt x="30" y="99"/>
                      <a:pt x="30" y="99"/>
                      <a:pt x="31" y="99"/>
                    </a:cubicBezTo>
                    <a:cubicBezTo>
                      <a:pt x="31" y="99"/>
                      <a:pt x="31" y="99"/>
                      <a:pt x="32" y="101"/>
                    </a:cubicBezTo>
                    <a:cubicBezTo>
                      <a:pt x="32" y="101"/>
                      <a:pt x="32" y="101"/>
                      <a:pt x="32" y="102"/>
                    </a:cubicBezTo>
                    <a:cubicBezTo>
                      <a:pt x="32" y="102"/>
                      <a:pt x="33" y="102"/>
                      <a:pt x="34" y="102"/>
                    </a:cubicBezTo>
                    <a:cubicBezTo>
                      <a:pt x="35" y="102"/>
                      <a:pt x="35" y="102"/>
                      <a:pt x="35" y="102"/>
                    </a:cubicBezTo>
                    <a:cubicBezTo>
                      <a:pt x="35" y="102"/>
                      <a:pt x="36" y="102"/>
                      <a:pt x="36" y="102"/>
                    </a:cubicBezTo>
                    <a:cubicBezTo>
                      <a:pt x="36" y="102"/>
                      <a:pt x="37" y="102"/>
                      <a:pt x="37" y="102"/>
                    </a:cubicBezTo>
                    <a:cubicBezTo>
                      <a:pt x="37" y="102"/>
                      <a:pt x="38" y="102"/>
                      <a:pt x="38" y="102"/>
                    </a:cubicBezTo>
                    <a:cubicBezTo>
                      <a:pt x="39" y="103"/>
                      <a:pt x="39" y="103"/>
                      <a:pt x="39" y="103"/>
                    </a:cubicBezTo>
                    <a:cubicBezTo>
                      <a:pt x="40" y="103"/>
                      <a:pt x="40" y="103"/>
                      <a:pt x="40" y="103"/>
                    </a:cubicBezTo>
                    <a:cubicBezTo>
                      <a:pt x="41" y="103"/>
                      <a:pt x="41" y="103"/>
                      <a:pt x="41" y="103"/>
                    </a:cubicBezTo>
                    <a:cubicBezTo>
                      <a:pt x="42" y="102"/>
                      <a:pt x="43" y="102"/>
                      <a:pt x="43" y="101"/>
                    </a:cubicBezTo>
                    <a:cubicBezTo>
                      <a:pt x="43" y="101"/>
                      <a:pt x="44" y="100"/>
                      <a:pt x="44" y="100"/>
                    </a:cubicBezTo>
                    <a:cubicBezTo>
                      <a:pt x="45" y="99"/>
                      <a:pt x="45" y="99"/>
                      <a:pt x="46" y="99"/>
                    </a:cubicBezTo>
                    <a:cubicBezTo>
                      <a:pt x="46" y="99"/>
                      <a:pt x="46" y="99"/>
                      <a:pt x="46" y="99"/>
                    </a:cubicBezTo>
                    <a:cubicBezTo>
                      <a:pt x="47" y="100"/>
                      <a:pt x="47" y="100"/>
                      <a:pt x="46" y="101"/>
                    </a:cubicBezTo>
                    <a:cubicBezTo>
                      <a:pt x="47" y="103"/>
                      <a:pt x="47" y="103"/>
                      <a:pt x="47" y="103"/>
                    </a:cubicBezTo>
                    <a:cubicBezTo>
                      <a:pt x="47" y="103"/>
                      <a:pt x="47" y="103"/>
                      <a:pt x="46" y="103"/>
                    </a:cubicBezTo>
                    <a:cubicBezTo>
                      <a:pt x="46" y="103"/>
                      <a:pt x="45" y="103"/>
                      <a:pt x="45" y="104"/>
                    </a:cubicBezTo>
                    <a:cubicBezTo>
                      <a:pt x="45" y="104"/>
                      <a:pt x="44" y="104"/>
                      <a:pt x="43" y="104"/>
                    </a:cubicBezTo>
                    <a:cubicBezTo>
                      <a:pt x="43" y="104"/>
                      <a:pt x="42" y="104"/>
                      <a:pt x="41" y="104"/>
                    </a:cubicBezTo>
                    <a:cubicBezTo>
                      <a:pt x="41" y="104"/>
                      <a:pt x="41" y="104"/>
                      <a:pt x="41" y="104"/>
                    </a:cubicBezTo>
                    <a:cubicBezTo>
                      <a:pt x="40" y="104"/>
                      <a:pt x="39" y="104"/>
                      <a:pt x="38" y="104"/>
                    </a:cubicBezTo>
                    <a:cubicBezTo>
                      <a:pt x="38" y="104"/>
                      <a:pt x="37" y="105"/>
                      <a:pt x="37" y="105"/>
                    </a:cubicBezTo>
                    <a:cubicBezTo>
                      <a:pt x="36" y="105"/>
                      <a:pt x="35" y="105"/>
                      <a:pt x="34" y="104"/>
                    </a:cubicBezTo>
                    <a:cubicBezTo>
                      <a:pt x="34" y="104"/>
                      <a:pt x="33" y="103"/>
                      <a:pt x="33" y="103"/>
                    </a:cubicBezTo>
                    <a:cubicBezTo>
                      <a:pt x="31" y="103"/>
                      <a:pt x="31" y="103"/>
                      <a:pt x="31" y="103"/>
                    </a:cubicBezTo>
                    <a:cubicBezTo>
                      <a:pt x="30" y="103"/>
                      <a:pt x="30" y="103"/>
                      <a:pt x="30" y="103"/>
                    </a:cubicBezTo>
                    <a:cubicBezTo>
                      <a:pt x="27" y="102"/>
                      <a:pt x="27" y="102"/>
                      <a:pt x="27" y="102"/>
                    </a:cubicBezTo>
                    <a:cubicBezTo>
                      <a:pt x="27" y="103"/>
                      <a:pt x="27" y="103"/>
                      <a:pt x="27" y="103"/>
                    </a:cubicBezTo>
                    <a:cubicBezTo>
                      <a:pt x="27" y="103"/>
                      <a:pt x="27" y="103"/>
                      <a:pt x="27" y="103"/>
                    </a:cubicBezTo>
                    <a:cubicBezTo>
                      <a:pt x="27" y="103"/>
                      <a:pt x="26" y="104"/>
                      <a:pt x="26" y="104"/>
                    </a:cubicBezTo>
                    <a:cubicBezTo>
                      <a:pt x="26" y="104"/>
                      <a:pt x="26" y="104"/>
                      <a:pt x="26" y="105"/>
                    </a:cubicBezTo>
                    <a:cubicBezTo>
                      <a:pt x="25" y="105"/>
                      <a:pt x="25" y="105"/>
                      <a:pt x="25" y="105"/>
                    </a:cubicBezTo>
                    <a:cubicBezTo>
                      <a:pt x="25" y="105"/>
                      <a:pt x="24" y="106"/>
                      <a:pt x="24" y="106"/>
                    </a:cubicBezTo>
                    <a:cubicBezTo>
                      <a:pt x="24" y="106"/>
                      <a:pt x="23" y="106"/>
                      <a:pt x="23" y="106"/>
                    </a:cubicBezTo>
                    <a:cubicBezTo>
                      <a:pt x="22" y="107"/>
                      <a:pt x="22" y="107"/>
                      <a:pt x="22" y="107"/>
                    </a:cubicBezTo>
                    <a:cubicBezTo>
                      <a:pt x="18" y="107"/>
                      <a:pt x="18" y="107"/>
                      <a:pt x="18" y="107"/>
                    </a:cubicBezTo>
                    <a:cubicBezTo>
                      <a:pt x="18" y="107"/>
                      <a:pt x="18" y="107"/>
                      <a:pt x="18" y="107"/>
                    </a:cubicBezTo>
                    <a:cubicBezTo>
                      <a:pt x="18" y="107"/>
                      <a:pt x="19" y="107"/>
                      <a:pt x="20" y="108"/>
                    </a:cubicBezTo>
                    <a:cubicBezTo>
                      <a:pt x="20" y="108"/>
                      <a:pt x="20" y="108"/>
                      <a:pt x="20" y="108"/>
                    </a:cubicBezTo>
                    <a:cubicBezTo>
                      <a:pt x="20" y="108"/>
                      <a:pt x="20" y="109"/>
                      <a:pt x="20" y="109"/>
                    </a:cubicBezTo>
                    <a:cubicBezTo>
                      <a:pt x="20" y="109"/>
                      <a:pt x="19" y="111"/>
                      <a:pt x="19" y="111"/>
                    </a:cubicBezTo>
                    <a:cubicBezTo>
                      <a:pt x="19" y="111"/>
                      <a:pt x="19" y="112"/>
                      <a:pt x="19" y="112"/>
                    </a:cubicBezTo>
                    <a:cubicBezTo>
                      <a:pt x="19" y="112"/>
                      <a:pt x="19" y="113"/>
                      <a:pt x="19" y="114"/>
                    </a:cubicBezTo>
                    <a:cubicBezTo>
                      <a:pt x="19" y="114"/>
                      <a:pt x="19" y="114"/>
                      <a:pt x="19" y="114"/>
                    </a:cubicBezTo>
                    <a:cubicBezTo>
                      <a:pt x="19" y="114"/>
                      <a:pt x="19" y="114"/>
                      <a:pt x="19" y="114"/>
                    </a:cubicBezTo>
                    <a:cubicBezTo>
                      <a:pt x="19" y="114"/>
                      <a:pt x="18" y="114"/>
                      <a:pt x="18" y="114"/>
                    </a:cubicBezTo>
                    <a:cubicBezTo>
                      <a:pt x="18" y="114"/>
                      <a:pt x="18" y="114"/>
                      <a:pt x="18" y="114"/>
                    </a:cubicBezTo>
                    <a:cubicBezTo>
                      <a:pt x="18" y="114"/>
                      <a:pt x="18" y="115"/>
                      <a:pt x="18" y="115"/>
                    </a:cubicBezTo>
                    <a:cubicBezTo>
                      <a:pt x="17" y="115"/>
                      <a:pt x="17" y="114"/>
                      <a:pt x="16" y="114"/>
                    </a:cubicBezTo>
                    <a:cubicBezTo>
                      <a:pt x="16" y="114"/>
                      <a:pt x="16" y="114"/>
                      <a:pt x="15" y="114"/>
                    </a:cubicBezTo>
                    <a:cubicBezTo>
                      <a:pt x="16" y="113"/>
                      <a:pt x="15" y="113"/>
                      <a:pt x="15" y="113"/>
                    </a:cubicBezTo>
                    <a:cubicBezTo>
                      <a:pt x="14" y="113"/>
                      <a:pt x="14" y="112"/>
                      <a:pt x="14" y="112"/>
                    </a:cubicBezTo>
                    <a:cubicBezTo>
                      <a:pt x="14" y="112"/>
                      <a:pt x="14" y="111"/>
                      <a:pt x="13" y="111"/>
                    </a:cubicBezTo>
                    <a:cubicBezTo>
                      <a:pt x="13" y="111"/>
                      <a:pt x="13" y="111"/>
                      <a:pt x="12" y="112"/>
                    </a:cubicBezTo>
                    <a:cubicBezTo>
                      <a:pt x="12" y="113"/>
                      <a:pt x="11" y="112"/>
                      <a:pt x="10" y="112"/>
                    </a:cubicBezTo>
                    <a:cubicBezTo>
                      <a:pt x="10" y="112"/>
                      <a:pt x="10" y="112"/>
                      <a:pt x="10" y="112"/>
                    </a:cubicBezTo>
                    <a:cubicBezTo>
                      <a:pt x="10" y="112"/>
                      <a:pt x="10" y="111"/>
                      <a:pt x="10" y="111"/>
                    </a:cubicBezTo>
                    <a:cubicBezTo>
                      <a:pt x="10" y="111"/>
                      <a:pt x="10" y="111"/>
                      <a:pt x="10" y="111"/>
                    </a:cubicBezTo>
                    <a:cubicBezTo>
                      <a:pt x="10" y="111"/>
                      <a:pt x="10" y="110"/>
                      <a:pt x="10" y="110"/>
                    </a:cubicBezTo>
                    <a:cubicBezTo>
                      <a:pt x="10" y="110"/>
                      <a:pt x="10" y="110"/>
                      <a:pt x="10" y="110"/>
                    </a:cubicBezTo>
                    <a:cubicBezTo>
                      <a:pt x="10" y="110"/>
                      <a:pt x="9" y="110"/>
                      <a:pt x="8" y="110"/>
                    </a:cubicBezTo>
                    <a:cubicBezTo>
                      <a:pt x="8" y="110"/>
                      <a:pt x="7" y="111"/>
                      <a:pt x="6" y="111"/>
                    </a:cubicBezTo>
                    <a:cubicBezTo>
                      <a:pt x="6" y="111"/>
                      <a:pt x="5" y="111"/>
                      <a:pt x="5" y="111"/>
                    </a:cubicBezTo>
                    <a:cubicBezTo>
                      <a:pt x="5" y="112"/>
                      <a:pt x="4" y="113"/>
                      <a:pt x="4" y="113"/>
                    </a:cubicBezTo>
                    <a:cubicBezTo>
                      <a:pt x="3" y="114"/>
                      <a:pt x="3" y="113"/>
                      <a:pt x="3" y="113"/>
                    </a:cubicBezTo>
                    <a:cubicBezTo>
                      <a:pt x="3" y="112"/>
                      <a:pt x="3" y="112"/>
                      <a:pt x="3" y="112"/>
                    </a:cubicBezTo>
                    <a:cubicBezTo>
                      <a:pt x="2" y="112"/>
                      <a:pt x="2" y="113"/>
                      <a:pt x="1" y="113"/>
                    </a:cubicBezTo>
                    <a:cubicBezTo>
                      <a:pt x="1" y="113"/>
                      <a:pt x="1" y="114"/>
                      <a:pt x="1" y="114"/>
                    </a:cubicBezTo>
                    <a:cubicBezTo>
                      <a:pt x="1" y="114"/>
                      <a:pt x="2" y="115"/>
                      <a:pt x="2" y="115"/>
                    </a:cubicBezTo>
                    <a:cubicBezTo>
                      <a:pt x="2" y="115"/>
                      <a:pt x="3" y="115"/>
                      <a:pt x="3" y="115"/>
                    </a:cubicBezTo>
                    <a:cubicBezTo>
                      <a:pt x="3" y="115"/>
                      <a:pt x="4" y="115"/>
                      <a:pt x="4" y="115"/>
                    </a:cubicBezTo>
                    <a:cubicBezTo>
                      <a:pt x="4" y="115"/>
                      <a:pt x="5" y="115"/>
                      <a:pt x="6" y="116"/>
                    </a:cubicBezTo>
                    <a:cubicBezTo>
                      <a:pt x="8" y="116"/>
                      <a:pt x="8" y="116"/>
                      <a:pt x="8" y="117"/>
                    </a:cubicBezTo>
                    <a:cubicBezTo>
                      <a:pt x="8" y="117"/>
                      <a:pt x="8" y="117"/>
                      <a:pt x="7" y="117"/>
                    </a:cubicBezTo>
                    <a:cubicBezTo>
                      <a:pt x="8" y="117"/>
                      <a:pt x="8" y="117"/>
                      <a:pt x="8" y="117"/>
                    </a:cubicBezTo>
                    <a:cubicBezTo>
                      <a:pt x="9" y="117"/>
                      <a:pt x="9" y="117"/>
                      <a:pt x="9" y="117"/>
                    </a:cubicBezTo>
                    <a:cubicBezTo>
                      <a:pt x="9" y="117"/>
                      <a:pt x="10" y="117"/>
                      <a:pt x="11" y="117"/>
                    </a:cubicBezTo>
                    <a:cubicBezTo>
                      <a:pt x="12" y="117"/>
                      <a:pt x="12" y="118"/>
                      <a:pt x="12" y="118"/>
                    </a:cubicBezTo>
                    <a:cubicBezTo>
                      <a:pt x="12" y="118"/>
                      <a:pt x="13" y="117"/>
                      <a:pt x="14" y="117"/>
                    </a:cubicBezTo>
                    <a:cubicBezTo>
                      <a:pt x="15" y="117"/>
                      <a:pt x="15" y="118"/>
                      <a:pt x="15" y="118"/>
                    </a:cubicBezTo>
                    <a:cubicBezTo>
                      <a:pt x="16" y="118"/>
                      <a:pt x="16" y="118"/>
                      <a:pt x="17" y="118"/>
                    </a:cubicBezTo>
                    <a:cubicBezTo>
                      <a:pt x="18" y="118"/>
                      <a:pt x="18" y="118"/>
                      <a:pt x="18" y="118"/>
                    </a:cubicBezTo>
                    <a:cubicBezTo>
                      <a:pt x="18" y="118"/>
                      <a:pt x="19" y="118"/>
                      <a:pt x="19" y="118"/>
                    </a:cubicBezTo>
                    <a:cubicBezTo>
                      <a:pt x="19" y="118"/>
                      <a:pt x="19" y="119"/>
                      <a:pt x="19" y="119"/>
                    </a:cubicBezTo>
                    <a:cubicBezTo>
                      <a:pt x="19" y="119"/>
                      <a:pt x="18" y="119"/>
                      <a:pt x="18" y="119"/>
                    </a:cubicBezTo>
                    <a:cubicBezTo>
                      <a:pt x="17" y="119"/>
                      <a:pt x="17" y="119"/>
                      <a:pt x="17" y="119"/>
                    </a:cubicBezTo>
                    <a:cubicBezTo>
                      <a:pt x="16" y="119"/>
                      <a:pt x="16" y="119"/>
                      <a:pt x="16" y="119"/>
                    </a:cubicBezTo>
                    <a:cubicBezTo>
                      <a:pt x="16" y="119"/>
                      <a:pt x="16" y="119"/>
                      <a:pt x="16" y="119"/>
                    </a:cubicBezTo>
                    <a:cubicBezTo>
                      <a:pt x="15" y="120"/>
                      <a:pt x="15" y="120"/>
                      <a:pt x="15" y="120"/>
                    </a:cubicBezTo>
                    <a:cubicBezTo>
                      <a:pt x="14" y="121"/>
                      <a:pt x="13" y="121"/>
                      <a:pt x="13" y="121"/>
                    </a:cubicBezTo>
                    <a:cubicBezTo>
                      <a:pt x="12" y="121"/>
                      <a:pt x="11" y="121"/>
                      <a:pt x="11" y="121"/>
                    </a:cubicBezTo>
                    <a:cubicBezTo>
                      <a:pt x="11" y="121"/>
                      <a:pt x="10" y="121"/>
                      <a:pt x="10" y="121"/>
                    </a:cubicBezTo>
                    <a:cubicBezTo>
                      <a:pt x="10" y="121"/>
                      <a:pt x="9" y="121"/>
                      <a:pt x="8" y="121"/>
                    </a:cubicBezTo>
                    <a:cubicBezTo>
                      <a:pt x="8" y="121"/>
                      <a:pt x="7" y="121"/>
                      <a:pt x="7" y="122"/>
                    </a:cubicBezTo>
                    <a:cubicBezTo>
                      <a:pt x="6" y="122"/>
                      <a:pt x="6" y="122"/>
                      <a:pt x="6" y="122"/>
                    </a:cubicBezTo>
                    <a:cubicBezTo>
                      <a:pt x="6" y="122"/>
                      <a:pt x="5" y="122"/>
                      <a:pt x="5" y="122"/>
                    </a:cubicBezTo>
                    <a:cubicBezTo>
                      <a:pt x="4" y="122"/>
                      <a:pt x="4" y="122"/>
                      <a:pt x="4" y="123"/>
                    </a:cubicBezTo>
                    <a:cubicBezTo>
                      <a:pt x="3" y="123"/>
                      <a:pt x="3" y="123"/>
                      <a:pt x="3" y="123"/>
                    </a:cubicBezTo>
                    <a:cubicBezTo>
                      <a:pt x="4" y="124"/>
                      <a:pt x="4" y="125"/>
                      <a:pt x="3" y="125"/>
                    </a:cubicBezTo>
                    <a:cubicBezTo>
                      <a:pt x="2" y="125"/>
                      <a:pt x="2" y="125"/>
                      <a:pt x="2" y="125"/>
                    </a:cubicBezTo>
                    <a:cubicBezTo>
                      <a:pt x="1" y="125"/>
                      <a:pt x="1" y="125"/>
                      <a:pt x="0" y="126"/>
                    </a:cubicBezTo>
                    <a:cubicBezTo>
                      <a:pt x="0" y="126"/>
                      <a:pt x="0" y="126"/>
                      <a:pt x="0" y="126"/>
                    </a:cubicBezTo>
                    <a:cubicBezTo>
                      <a:pt x="1" y="127"/>
                      <a:pt x="0" y="128"/>
                      <a:pt x="0" y="128"/>
                    </a:cubicBezTo>
                    <a:cubicBezTo>
                      <a:pt x="0" y="128"/>
                      <a:pt x="0" y="129"/>
                      <a:pt x="0" y="129"/>
                    </a:cubicBezTo>
                    <a:cubicBezTo>
                      <a:pt x="1" y="129"/>
                      <a:pt x="1" y="129"/>
                      <a:pt x="1" y="129"/>
                    </a:cubicBezTo>
                    <a:cubicBezTo>
                      <a:pt x="1" y="129"/>
                      <a:pt x="1" y="129"/>
                      <a:pt x="1" y="129"/>
                    </a:cubicBezTo>
                    <a:cubicBezTo>
                      <a:pt x="1" y="129"/>
                      <a:pt x="1" y="129"/>
                      <a:pt x="1" y="129"/>
                    </a:cubicBezTo>
                    <a:cubicBezTo>
                      <a:pt x="2" y="128"/>
                      <a:pt x="3" y="128"/>
                      <a:pt x="3" y="128"/>
                    </a:cubicBezTo>
                    <a:cubicBezTo>
                      <a:pt x="3" y="128"/>
                      <a:pt x="4" y="128"/>
                      <a:pt x="4" y="128"/>
                    </a:cubicBezTo>
                    <a:cubicBezTo>
                      <a:pt x="5" y="128"/>
                      <a:pt x="5" y="128"/>
                      <a:pt x="5" y="128"/>
                    </a:cubicBezTo>
                    <a:cubicBezTo>
                      <a:pt x="5" y="129"/>
                      <a:pt x="4" y="129"/>
                      <a:pt x="4" y="130"/>
                    </a:cubicBezTo>
                    <a:cubicBezTo>
                      <a:pt x="4" y="130"/>
                      <a:pt x="4" y="130"/>
                      <a:pt x="4" y="131"/>
                    </a:cubicBezTo>
                    <a:cubicBezTo>
                      <a:pt x="4" y="131"/>
                      <a:pt x="4" y="132"/>
                      <a:pt x="4" y="132"/>
                    </a:cubicBezTo>
                    <a:cubicBezTo>
                      <a:pt x="4" y="132"/>
                      <a:pt x="5" y="132"/>
                      <a:pt x="6" y="132"/>
                    </a:cubicBezTo>
                    <a:cubicBezTo>
                      <a:pt x="6" y="132"/>
                      <a:pt x="7" y="132"/>
                      <a:pt x="8" y="132"/>
                    </a:cubicBezTo>
                    <a:cubicBezTo>
                      <a:pt x="9" y="132"/>
                      <a:pt x="9" y="132"/>
                      <a:pt x="9" y="132"/>
                    </a:cubicBezTo>
                    <a:cubicBezTo>
                      <a:pt x="9" y="132"/>
                      <a:pt x="9" y="132"/>
                      <a:pt x="10" y="132"/>
                    </a:cubicBezTo>
                    <a:cubicBezTo>
                      <a:pt x="10" y="132"/>
                      <a:pt x="10" y="131"/>
                      <a:pt x="10" y="131"/>
                    </a:cubicBezTo>
                    <a:cubicBezTo>
                      <a:pt x="11" y="132"/>
                      <a:pt x="11" y="132"/>
                      <a:pt x="11" y="132"/>
                    </a:cubicBezTo>
                    <a:cubicBezTo>
                      <a:pt x="12" y="132"/>
                      <a:pt x="12" y="132"/>
                      <a:pt x="13" y="132"/>
                    </a:cubicBezTo>
                    <a:cubicBezTo>
                      <a:pt x="13" y="131"/>
                      <a:pt x="14" y="131"/>
                      <a:pt x="14" y="131"/>
                    </a:cubicBezTo>
                    <a:cubicBezTo>
                      <a:pt x="14" y="131"/>
                      <a:pt x="15" y="131"/>
                      <a:pt x="15" y="131"/>
                    </a:cubicBezTo>
                    <a:cubicBezTo>
                      <a:pt x="16" y="131"/>
                      <a:pt x="16" y="131"/>
                      <a:pt x="16" y="131"/>
                    </a:cubicBezTo>
                    <a:cubicBezTo>
                      <a:pt x="17" y="131"/>
                      <a:pt x="17" y="131"/>
                      <a:pt x="17" y="131"/>
                    </a:cubicBezTo>
                    <a:cubicBezTo>
                      <a:pt x="17" y="131"/>
                      <a:pt x="18" y="132"/>
                      <a:pt x="18" y="132"/>
                    </a:cubicBezTo>
                    <a:cubicBezTo>
                      <a:pt x="18" y="133"/>
                      <a:pt x="16" y="133"/>
                      <a:pt x="15" y="133"/>
                    </a:cubicBezTo>
                    <a:cubicBezTo>
                      <a:pt x="15" y="133"/>
                      <a:pt x="14" y="133"/>
                      <a:pt x="14" y="133"/>
                    </a:cubicBezTo>
                    <a:cubicBezTo>
                      <a:pt x="14" y="133"/>
                      <a:pt x="13" y="133"/>
                      <a:pt x="13" y="133"/>
                    </a:cubicBezTo>
                    <a:cubicBezTo>
                      <a:pt x="12" y="134"/>
                      <a:pt x="12" y="134"/>
                      <a:pt x="11" y="134"/>
                    </a:cubicBezTo>
                    <a:cubicBezTo>
                      <a:pt x="10" y="134"/>
                      <a:pt x="10" y="134"/>
                      <a:pt x="10" y="134"/>
                    </a:cubicBezTo>
                    <a:cubicBezTo>
                      <a:pt x="8" y="135"/>
                      <a:pt x="8" y="135"/>
                      <a:pt x="8" y="135"/>
                    </a:cubicBezTo>
                    <a:cubicBezTo>
                      <a:pt x="8" y="135"/>
                      <a:pt x="6" y="136"/>
                      <a:pt x="6" y="136"/>
                    </a:cubicBezTo>
                    <a:cubicBezTo>
                      <a:pt x="6" y="137"/>
                      <a:pt x="6" y="137"/>
                      <a:pt x="5" y="137"/>
                    </a:cubicBezTo>
                    <a:cubicBezTo>
                      <a:pt x="4" y="138"/>
                      <a:pt x="4" y="138"/>
                      <a:pt x="4" y="138"/>
                    </a:cubicBezTo>
                    <a:cubicBezTo>
                      <a:pt x="3" y="138"/>
                      <a:pt x="2" y="138"/>
                      <a:pt x="1" y="139"/>
                    </a:cubicBezTo>
                    <a:cubicBezTo>
                      <a:pt x="2" y="139"/>
                      <a:pt x="4" y="139"/>
                      <a:pt x="6" y="139"/>
                    </a:cubicBezTo>
                    <a:cubicBezTo>
                      <a:pt x="6" y="139"/>
                      <a:pt x="6" y="139"/>
                      <a:pt x="6" y="139"/>
                    </a:cubicBezTo>
                    <a:cubicBezTo>
                      <a:pt x="7" y="139"/>
                      <a:pt x="7" y="139"/>
                      <a:pt x="8" y="139"/>
                    </a:cubicBezTo>
                    <a:cubicBezTo>
                      <a:pt x="8" y="139"/>
                      <a:pt x="8" y="139"/>
                      <a:pt x="9" y="138"/>
                    </a:cubicBezTo>
                    <a:cubicBezTo>
                      <a:pt x="10" y="138"/>
                      <a:pt x="10" y="138"/>
                      <a:pt x="10" y="138"/>
                    </a:cubicBezTo>
                    <a:cubicBezTo>
                      <a:pt x="11" y="138"/>
                      <a:pt x="11" y="138"/>
                      <a:pt x="12" y="138"/>
                    </a:cubicBezTo>
                    <a:cubicBezTo>
                      <a:pt x="13" y="138"/>
                      <a:pt x="13" y="139"/>
                      <a:pt x="14" y="139"/>
                    </a:cubicBezTo>
                    <a:cubicBezTo>
                      <a:pt x="15" y="139"/>
                      <a:pt x="15" y="139"/>
                      <a:pt x="15" y="139"/>
                    </a:cubicBezTo>
                    <a:cubicBezTo>
                      <a:pt x="16" y="139"/>
                      <a:pt x="16" y="139"/>
                      <a:pt x="16" y="139"/>
                    </a:cubicBezTo>
                    <a:cubicBezTo>
                      <a:pt x="16" y="139"/>
                      <a:pt x="18" y="138"/>
                      <a:pt x="18" y="138"/>
                    </a:cubicBezTo>
                    <a:cubicBezTo>
                      <a:pt x="19" y="138"/>
                      <a:pt x="20" y="137"/>
                      <a:pt x="20" y="137"/>
                    </a:cubicBezTo>
                    <a:cubicBezTo>
                      <a:pt x="20" y="137"/>
                      <a:pt x="21" y="138"/>
                      <a:pt x="21" y="139"/>
                    </a:cubicBezTo>
                    <a:cubicBezTo>
                      <a:pt x="21" y="140"/>
                      <a:pt x="20" y="141"/>
                      <a:pt x="20" y="141"/>
                    </a:cubicBezTo>
                    <a:cubicBezTo>
                      <a:pt x="19" y="141"/>
                      <a:pt x="18" y="142"/>
                      <a:pt x="17" y="141"/>
                    </a:cubicBezTo>
                    <a:cubicBezTo>
                      <a:pt x="16" y="141"/>
                      <a:pt x="15" y="142"/>
                      <a:pt x="14" y="142"/>
                    </a:cubicBezTo>
                    <a:cubicBezTo>
                      <a:pt x="14" y="142"/>
                      <a:pt x="14" y="142"/>
                      <a:pt x="13" y="142"/>
                    </a:cubicBezTo>
                    <a:cubicBezTo>
                      <a:pt x="12" y="142"/>
                      <a:pt x="12" y="142"/>
                      <a:pt x="12" y="142"/>
                    </a:cubicBezTo>
                    <a:cubicBezTo>
                      <a:pt x="12" y="142"/>
                      <a:pt x="12" y="143"/>
                      <a:pt x="11" y="143"/>
                    </a:cubicBezTo>
                    <a:cubicBezTo>
                      <a:pt x="11" y="143"/>
                      <a:pt x="12" y="143"/>
                      <a:pt x="13" y="143"/>
                    </a:cubicBezTo>
                    <a:cubicBezTo>
                      <a:pt x="13" y="143"/>
                      <a:pt x="14" y="143"/>
                      <a:pt x="14" y="143"/>
                    </a:cubicBezTo>
                    <a:cubicBezTo>
                      <a:pt x="15" y="143"/>
                      <a:pt x="15" y="143"/>
                      <a:pt x="15" y="143"/>
                    </a:cubicBezTo>
                    <a:cubicBezTo>
                      <a:pt x="15" y="143"/>
                      <a:pt x="15" y="143"/>
                      <a:pt x="15" y="143"/>
                    </a:cubicBezTo>
                    <a:cubicBezTo>
                      <a:pt x="16" y="142"/>
                      <a:pt x="16" y="142"/>
                      <a:pt x="16" y="142"/>
                    </a:cubicBezTo>
                    <a:cubicBezTo>
                      <a:pt x="16" y="142"/>
                      <a:pt x="17" y="142"/>
                      <a:pt x="17" y="142"/>
                    </a:cubicBezTo>
                    <a:cubicBezTo>
                      <a:pt x="17" y="142"/>
                      <a:pt x="17" y="142"/>
                      <a:pt x="17" y="142"/>
                    </a:cubicBezTo>
                    <a:cubicBezTo>
                      <a:pt x="17" y="142"/>
                      <a:pt x="17" y="142"/>
                      <a:pt x="17" y="142"/>
                    </a:cubicBezTo>
                    <a:cubicBezTo>
                      <a:pt x="17" y="143"/>
                      <a:pt x="17" y="143"/>
                      <a:pt x="17" y="143"/>
                    </a:cubicBezTo>
                    <a:cubicBezTo>
                      <a:pt x="17" y="143"/>
                      <a:pt x="16" y="144"/>
                      <a:pt x="16" y="144"/>
                    </a:cubicBezTo>
                    <a:cubicBezTo>
                      <a:pt x="16" y="144"/>
                      <a:pt x="15" y="145"/>
                      <a:pt x="13" y="145"/>
                    </a:cubicBezTo>
                    <a:cubicBezTo>
                      <a:pt x="13" y="145"/>
                      <a:pt x="12" y="145"/>
                      <a:pt x="11" y="145"/>
                    </a:cubicBezTo>
                    <a:cubicBezTo>
                      <a:pt x="11" y="145"/>
                      <a:pt x="11" y="146"/>
                      <a:pt x="10" y="146"/>
                    </a:cubicBezTo>
                    <a:cubicBezTo>
                      <a:pt x="10" y="146"/>
                      <a:pt x="10" y="146"/>
                      <a:pt x="10" y="146"/>
                    </a:cubicBezTo>
                    <a:cubicBezTo>
                      <a:pt x="10" y="147"/>
                      <a:pt x="10" y="147"/>
                      <a:pt x="11" y="147"/>
                    </a:cubicBezTo>
                    <a:cubicBezTo>
                      <a:pt x="14" y="146"/>
                      <a:pt x="14" y="146"/>
                      <a:pt x="14" y="146"/>
                    </a:cubicBezTo>
                    <a:cubicBezTo>
                      <a:pt x="15" y="146"/>
                      <a:pt x="18" y="147"/>
                      <a:pt x="19" y="147"/>
                    </a:cubicBezTo>
                    <a:cubicBezTo>
                      <a:pt x="20" y="147"/>
                      <a:pt x="21" y="147"/>
                      <a:pt x="21" y="147"/>
                    </a:cubicBezTo>
                    <a:cubicBezTo>
                      <a:pt x="22" y="147"/>
                      <a:pt x="22" y="147"/>
                      <a:pt x="22" y="147"/>
                    </a:cubicBezTo>
                    <a:cubicBezTo>
                      <a:pt x="23" y="149"/>
                      <a:pt x="23" y="149"/>
                      <a:pt x="23" y="149"/>
                    </a:cubicBezTo>
                    <a:cubicBezTo>
                      <a:pt x="25" y="148"/>
                      <a:pt x="25" y="148"/>
                      <a:pt x="25" y="148"/>
                    </a:cubicBezTo>
                    <a:cubicBezTo>
                      <a:pt x="31" y="148"/>
                      <a:pt x="31" y="148"/>
                      <a:pt x="31" y="148"/>
                    </a:cubicBezTo>
                    <a:cubicBezTo>
                      <a:pt x="32" y="150"/>
                      <a:pt x="32" y="150"/>
                      <a:pt x="32" y="150"/>
                    </a:cubicBezTo>
                    <a:cubicBezTo>
                      <a:pt x="36" y="149"/>
                      <a:pt x="36" y="149"/>
                      <a:pt x="36" y="149"/>
                    </a:cubicBezTo>
                    <a:cubicBezTo>
                      <a:pt x="38" y="150"/>
                      <a:pt x="38" y="150"/>
                      <a:pt x="38" y="150"/>
                    </a:cubicBezTo>
                    <a:cubicBezTo>
                      <a:pt x="39" y="148"/>
                      <a:pt x="39" y="148"/>
                      <a:pt x="39" y="148"/>
                    </a:cubicBezTo>
                    <a:cubicBezTo>
                      <a:pt x="43" y="148"/>
                      <a:pt x="43" y="148"/>
                      <a:pt x="43" y="148"/>
                    </a:cubicBezTo>
                    <a:cubicBezTo>
                      <a:pt x="46" y="148"/>
                      <a:pt x="46" y="148"/>
                      <a:pt x="46" y="148"/>
                    </a:cubicBezTo>
                    <a:cubicBezTo>
                      <a:pt x="46" y="146"/>
                      <a:pt x="46" y="146"/>
                      <a:pt x="46" y="146"/>
                    </a:cubicBezTo>
                    <a:cubicBezTo>
                      <a:pt x="46" y="146"/>
                      <a:pt x="46" y="146"/>
                      <a:pt x="46" y="146"/>
                    </a:cubicBezTo>
                    <a:cubicBezTo>
                      <a:pt x="46" y="146"/>
                      <a:pt x="46" y="146"/>
                      <a:pt x="46" y="146"/>
                    </a:cubicBezTo>
                    <a:cubicBezTo>
                      <a:pt x="47" y="146"/>
                      <a:pt x="47" y="146"/>
                      <a:pt x="47" y="146"/>
                    </a:cubicBezTo>
                    <a:cubicBezTo>
                      <a:pt x="48" y="146"/>
                      <a:pt x="48" y="146"/>
                      <a:pt x="48" y="146"/>
                    </a:cubicBezTo>
                    <a:cubicBezTo>
                      <a:pt x="50" y="146"/>
                      <a:pt x="50" y="146"/>
                      <a:pt x="50" y="146"/>
                    </a:cubicBezTo>
                    <a:cubicBezTo>
                      <a:pt x="53" y="144"/>
                      <a:pt x="53" y="144"/>
                      <a:pt x="53" y="144"/>
                    </a:cubicBezTo>
                    <a:cubicBezTo>
                      <a:pt x="53" y="144"/>
                      <a:pt x="53" y="142"/>
                      <a:pt x="53" y="141"/>
                    </a:cubicBezTo>
                    <a:cubicBezTo>
                      <a:pt x="54" y="141"/>
                      <a:pt x="54" y="140"/>
                      <a:pt x="55" y="140"/>
                    </a:cubicBezTo>
                    <a:cubicBezTo>
                      <a:pt x="55" y="140"/>
                      <a:pt x="56" y="141"/>
                      <a:pt x="56" y="141"/>
                    </a:cubicBezTo>
                    <a:cubicBezTo>
                      <a:pt x="55" y="143"/>
                      <a:pt x="55" y="143"/>
                      <a:pt x="55" y="143"/>
                    </a:cubicBezTo>
                    <a:cubicBezTo>
                      <a:pt x="55" y="143"/>
                      <a:pt x="56" y="144"/>
                      <a:pt x="56" y="144"/>
                    </a:cubicBezTo>
                    <a:cubicBezTo>
                      <a:pt x="59" y="144"/>
                      <a:pt x="59" y="144"/>
                      <a:pt x="59" y="144"/>
                    </a:cubicBezTo>
                    <a:cubicBezTo>
                      <a:pt x="62" y="144"/>
                      <a:pt x="62" y="144"/>
                      <a:pt x="62" y="144"/>
                    </a:cubicBezTo>
                    <a:cubicBezTo>
                      <a:pt x="62" y="143"/>
                      <a:pt x="62" y="143"/>
                      <a:pt x="62" y="143"/>
                    </a:cubicBezTo>
                    <a:cubicBezTo>
                      <a:pt x="61" y="142"/>
                      <a:pt x="61" y="142"/>
                      <a:pt x="61" y="142"/>
                    </a:cubicBezTo>
                    <a:cubicBezTo>
                      <a:pt x="66" y="139"/>
                      <a:pt x="66" y="139"/>
                      <a:pt x="66" y="139"/>
                    </a:cubicBezTo>
                    <a:cubicBezTo>
                      <a:pt x="68" y="141"/>
                      <a:pt x="68" y="141"/>
                      <a:pt x="68" y="141"/>
                    </a:cubicBezTo>
                    <a:cubicBezTo>
                      <a:pt x="68" y="141"/>
                      <a:pt x="68" y="141"/>
                      <a:pt x="68" y="141"/>
                    </a:cubicBezTo>
                    <a:cubicBezTo>
                      <a:pt x="68" y="139"/>
                      <a:pt x="68" y="139"/>
                      <a:pt x="68" y="139"/>
                    </a:cubicBezTo>
                    <a:cubicBezTo>
                      <a:pt x="72" y="140"/>
                      <a:pt x="72" y="140"/>
                      <a:pt x="72" y="140"/>
                    </a:cubicBezTo>
                    <a:cubicBezTo>
                      <a:pt x="75" y="138"/>
                      <a:pt x="75" y="138"/>
                      <a:pt x="75" y="138"/>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7" name="Freeform 91"/>
              <p:cNvSpPr>
                <a:spLocks/>
              </p:cNvSpPr>
              <p:nvPr/>
            </p:nvSpPr>
            <p:spPr bwMode="auto">
              <a:xfrm>
                <a:off x="1621" y="1956"/>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1" y="0"/>
                    </a:cubicBezTo>
                    <a:cubicBezTo>
                      <a:pt x="1" y="0"/>
                      <a:pt x="1" y="0"/>
                      <a:pt x="1" y="0"/>
                    </a:cubicBezTo>
                    <a:cubicBezTo>
                      <a:pt x="1" y="0"/>
                      <a:pt x="1" y="0"/>
                      <a:pt x="1"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8" name="Freeform 92"/>
              <p:cNvSpPr>
                <a:spLocks/>
              </p:cNvSpPr>
              <p:nvPr/>
            </p:nvSpPr>
            <p:spPr bwMode="auto">
              <a:xfrm>
                <a:off x="1721" y="19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9" name="Freeform 93"/>
              <p:cNvSpPr>
                <a:spLocks/>
              </p:cNvSpPr>
              <p:nvPr/>
            </p:nvSpPr>
            <p:spPr bwMode="auto">
              <a:xfrm>
                <a:off x="1703" y="1976"/>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0" name="Freeform 94"/>
              <p:cNvSpPr>
                <a:spLocks/>
              </p:cNvSpPr>
              <p:nvPr/>
            </p:nvSpPr>
            <p:spPr bwMode="auto">
              <a:xfrm>
                <a:off x="1645" y="19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1" name="Rectangle 95"/>
              <p:cNvSpPr>
                <a:spLocks noChangeArrowheads="1"/>
              </p:cNvSpPr>
              <p:nvPr/>
            </p:nvSpPr>
            <p:spPr bwMode="auto">
              <a:xfrm>
                <a:off x="1707" y="1847"/>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2" name="Freeform 96"/>
              <p:cNvSpPr>
                <a:spLocks/>
              </p:cNvSpPr>
              <p:nvPr/>
            </p:nvSpPr>
            <p:spPr bwMode="auto">
              <a:xfrm>
                <a:off x="1619" y="19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3" name="Freeform 97"/>
              <p:cNvSpPr>
                <a:spLocks/>
              </p:cNvSpPr>
              <p:nvPr/>
            </p:nvSpPr>
            <p:spPr bwMode="auto">
              <a:xfrm>
                <a:off x="1647" y="1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4" name="Freeform 98"/>
              <p:cNvSpPr>
                <a:spLocks/>
              </p:cNvSpPr>
              <p:nvPr/>
            </p:nvSpPr>
            <p:spPr bwMode="auto">
              <a:xfrm>
                <a:off x="1637" y="190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5" name="Freeform 99"/>
              <p:cNvSpPr>
                <a:spLocks/>
              </p:cNvSpPr>
              <p:nvPr/>
            </p:nvSpPr>
            <p:spPr bwMode="auto">
              <a:xfrm>
                <a:off x="1721" y="17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6" name="Freeform 100"/>
              <p:cNvSpPr>
                <a:spLocks/>
              </p:cNvSpPr>
              <p:nvPr/>
            </p:nvSpPr>
            <p:spPr bwMode="auto">
              <a:xfrm>
                <a:off x="1661" y="17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7" name="Freeform 101"/>
              <p:cNvSpPr>
                <a:spLocks/>
              </p:cNvSpPr>
              <p:nvPr/>
            </p:nvSpPr>
            <p:spPr bwMode="auto">
              <a:xfrm>
                <a:off x="1687" y="17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8" name="Freeform 102"/>
              <p:cNvSpPr>
                <a:spLocks/>
              </p:cNvSpPr>
              <p:nvPr/>
            </p:nvSpPr>
            <p:spPr bwMode="auto">
              <a:xfrm>
                <a:off x="1617" y="1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9" name="Rectangle 103"/>
              <p:cNvSpPr>
                <a:spLocks noChangeArrowheads="1"/>
              </p:cNvSpPr>
              <p:nvPr/>
            </p:nvSpPr>
            <p:spPr bwMode="auto">
              <a:xfrm>
                <a:off x="1761" y="1962"/>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0" name="Rectangle 104"/>
              <p:cNvSpPr>
                <a:spLocks noChangeArrowheads="1"/>
              </p:cNvSpPr>
              <p:nvPr/>
            </p:nvSpPr>
            <p:spPr bwMode="auto">
              <a:xfrm>
                <a:off x="1745" y="1966"/>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1" name="Rectangle 105"/>
              <p:cNvSpPr>
                <a:spLocks noChangeArrowheads="1"/>
              </p:cNvSpPr>
              <p:nvPr/>
            </p:nvSpPr>
            <p:spPr bwMode="auto">
              <a:xfrm>
                <a:off x="1735" y="1972"/>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2" name="Rectangle 106"/>
              <p:cNvSpPr>
                <a:spLocks noChangeArrowheads="1"/>
              </p:cNvSpPr>
              <p:nvPr/>
            </p:nvSpPr>
            <p:spPr bwMode="auto">
              <a:xfrm>
                <a:off x="1864" y="1809"/>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3" name="Freeform 107"/>
              <p:cNvSpPr>
                <a:spLocks/>
              </p:cNvSpPr>
              <p:nvPr/>
            </p:nvSpPr>
            <p:spPr bwMode="auto">
              <a:xfrm>
                <a:off x="1783" y="173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4" name="Freeform 108"/>
              <p:cNvSpPr>
                <a:spLocks/>
              </p:cNvSpPr>
              <p:nvPr/>
            </p:nvSpPr>
            <p:spPr bwMode="auto">
              <a:xfrm>
                <a:off x="1797"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5" name="Freeform 109"/>
              <p:cNvSpPr>
                <a:spLocks/>
              </p:cNvSpPr>
              <p:nvPr/>
            </p:nvSpPr>
            <p:spPr bwMode="auto">
              <a:xfrm>
                <a:off x="1821" y="1946"/>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lnTo>
                      <a:pt x="1" y="1"/>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6" name="Rectangle 110"/>
              <p:cNvSpPr>
                <a:spLocks noChangeArrowheads="1"/>
              </p:cNvSpPr>
              <p:nvPr/>
            </p:nvSpPr>
            <p:spPr bwMode="auto">
              <a:xfrm>
                <a:off x="1757" y="1763"/>
                <a:ext cx="1" cy="2"/>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7" name="Freeform 111"/>
              <p:cNvSpPr>
                <a:spLocks/>
              </p:cNvSpPr>
              <p:nvPr/>
            </p:nvSpPr>
            <p:spPr bwMode="auto">
              <a:xfrm>
                <a:off x="1842" y="1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8" name="Rectangle 112"/>
              <p:cNvSpPr>
                <a:spLocks noChangeArrowheads="1"/>
              </p:cNvSpPr>
              <p:nvPr/>
            </p:nvSpPr>
            <p:spPr bwMode="auto">
              <a:xfrm>
                <a:off x="1795" y="1954"/>
                <a:ext cx="1" cy="1"/>
              </a:xfrm>
              <a:prstGeom prst="rect">
                <a:avLst/>
              </a:pr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9" name="Freeform 113"/>
              <p:cNvSpPr>
                <a:spLocks/>
              </p:cNvSpPr>
              <p:nvPr/>
            </p:nvSpPr>
            <p:spPr bwMode="auto">
              <a:xfrm>
                <a:off x="1825" y="1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50" name="Freeform 114"/>
              <p:cNvSpPr>
                <a:spLocks/>
              </p:cNvSpPr>
              <p:nvPr/>
            </p:nvSpPr>
            <p:spPr bwMode="auto">
              <a:xfrm>
                <a:off x="1823" y="170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51" name="Freeform 115"/>
              <p:cNvSpPr>
                <a:spLocks/>
              </p:cNvSpPr>
              <p:nvPr/>
            </p:nvSpPr>
            <p:spPr bwMode="auto">
              <a:xfrm>
                <a:off x="1825" y="17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52" name="Freeform 116"/>
              <p:cNvSpPr>
                <a:spLocks/>
              </p:cNvSpPr>
              <p:nvPr/>
            </p:nvSpPr>
            <p:spPr bwMode="auto">
              <a:xfrm>
                <a:off x="2088" y="3170"/>
                <a:ext cx="38" cy="26"/>
              </a:xfrm>
              <a:custGeom>
                <a:avLst/>
                <a:gdLst>
                  <a:gd name="T0" fmla="*/ 12 w 19"/>
                  <a:gd name="T1" fmla="*/ 0 h 13"/>
                  <a:gd name="T2" fmla="*/ 3 w 19"/>
                  <a:gd name="T3" fmla="*/ 6 h 13"/>
                  <a:gd name="T4" fmla="*/ 8 w 19"/>
                  <a:gd name="T5" fmla="*/ 13 h 13"/>
                  <a:gd name="T6" fmla="*/ 19 w 19"/>
                  <a:gd name="T7" fmla="*/ 4 h 13"/>
                  <a:gd name="T8" fmla="*/ 12 w 19"/>
                  <a:gd name="T9" fmla="*/ 0 h 13"/>
                </a:gdLst>
                <a:ahLst/>
                <a:cxnLst>
                  <a:cxn ang="0">
                    <a:pos x="T0" y="T1"/>
                  </a:cxn>
                  <a:cxn ang="0">
                    <a:pos x="T2" y="T3"/>
                  </a:cxn>
                  <a:cxn ang="0">
                    <a:pos x="T4" y="T5"/>
                  </a:cxn>
                  <a:cxn ang="0">
                    <a:pos x="T6" y="T7"/>
                  </a:cxn>
                  <a:cxn ang="0">
                    <a:pos x="T8" y="T9"/>
                  </a:cxn>
                </a:cxnLst>
                <a:rect l="0" t="0" r="r" b="b"/>
                <a:pathLst>
                  <a:path w="19" h="13">
                    <a:moveTo>
                      <a:pt x="12" y="0"/>
                    </a:moveTo>
                    <a:cubicBezTo>
                      <a:pt x="8" y="1"/>
                      <a:pt x="5" y="4"/>
                      <a:pt x="3" y="6"/>
                    </a:cubicBezTo>
                    <a:cubicBezTo>
                      <a:pt x="0" y="9"/>
                      <a:pt x="6" y="13"/>
                      <a:pt x="8" y="13"/>
                    </a:cubicBezTo>
                    <a:cubicBezTo>
                      <a:pt x="9" y="13"/>
                      <a:pt x="19" y="7"/>
                      <a:pt x="19" y="4"/>
                    </a:cubicBezTo>
                    <a:cubicBezTo>
                      <a:pt x="18" y="1"/>
                      <a:pt x="14" y="0"/>
                      <a:pt x="12"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53" name="Freeform 117"/>
              <p:cNvSpPr>
                <a:spLocks/>
              </p:cNvSpPr>
              <p:nvPr/>
            </p:nvSpPr>
            <p:spPr bwMode="auto">
              <a:xfrm>
                <a:off x="2183" y="3098"/>
                <a:ext cx="78" cy="70"/>
              </a:xfrm>
              <a:custGeom>
                <a:avLst/>
                <a:gdLst>
                  <a:gd name="T0" fmla="*/ 36 w 39"/>
                  <a:gd name="T1" fmla="*/ 15 h 35"/>
                  <a:gd name="T2" fmla="*/ 26 w 39"/>
                  <a:gd name="T3" fmla="*/ 15 h 35"/>
                  <a:gd name="T4" fmla="*/ 26 w 39"/>
                  <a:gd name="T5" fmla="*/ 5 h 35"/>
                  <a:gd name="T6" fmla="*/ 12 w 39"/>
                  <a:gd name="T7" fmla="*/ 9 h 35"/>
                  <a:gd name="T8" fmla="*/ 1 w 39"/>
                  <a:gd name="T9" fmla="*/ 16 h 35"/>
                  <a:gd name="T10" fmla="*/ 1 w 39"/>
                  <a:gd name="T11" fmla="*/ 20 h 35"/>
                  <a:gd name="T12" fmla="*/ 11 w 39"/>
                  <a:gd name="T13" fmla="*/ 19 h 35"/>
                  <a:gd name="T14" fmla="*/ 13 w 39"/>
                  <a:gd name="T15" fmla="*/ 26 h 35"/>
                  <a:gd name="T16" fmla="*/ 21 w 39"/>
                  <a:gd name="T17" fmla="*/ 30 h 35"/>
                  <a:gd name="T18" fmla="*/ 26 w 39"/>
                  <a:gd name="T19" fmla="*/ 34 h 35"/>
                  <a:gd name="T20" fmla="*/ 39 w 39"/>
                  <a:gd name="T21" fmla="*/ 18 h 35"/>
                  <a:gd name="T22" fmla="*/ 36 w 39"/>
                  <a:gd name="T23"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5">
                    <a:moveTo>
                      <a:pt x="36" y="15"/>
                    </a:moveTo>
                    <a:cubicBezTo>
                      <a:pt x="33" y="14"/>
                      <a:pt x="29" y="17"/>
                      <a:pt x="26" y="15"/>
                    </a:cubicBezTo>
                    <a:cubicBezTo>
                      <a:pt x="24" y="14"/>
                      <a:pt x="29" y="7"/>
                      <a:pt x="26" y="5"/>
                    </a:cubicBezTo>
                    <a:cubicBezTo>
                      <a:pt x="19" y="0"/>
                      <a:pt x="17" y="6"/>
                      <a:pt x="12" y="9"/>
                    </a:cubicBezTo>
                    <a:cubicBezTo>
                      <a:pt x="9" y="12"/>
                      <a:pt x="4" y="13"/>
                      <a:pt x="1" y="16"/>
                    </a:cubicBezTo>
                    <a:cubicBezTo>
                      <a:pt x="0" y="17"/>
                      <a:pt x="0" y="19"/>
                      <a:pt x="1" y="20"/>
                    </a:cubicBezTo>
                    <a:cubicBezTo>
                      <a:pt x="5" y="20"/>
                      <a:pt x="8" y="17"/>
                      <a:pt x="11" y="19"/>
                    </a:cubicBezTo>
                    <a:cubicBezTo>
                      <a:pt x="13" y="20"/>
                      <a:pt x="12" y="24"/>
                      <a:pt x="13" y="26"/>
                    </a:cubicBezTo>
                    <a:cubicBezTo>
                      <a:pt x="8" y="31"/>
                      <a:pt x="21" y="30"/>
                      <a:pt x="21" y="30"/>
                    </a:cubicBezTo>
                    <a:cubicBezTo>
                      <a:pt x="22" y="32"/>
                      <a:pt x="24" y="35"/>
                      <a:pt x="26" y="34"/>
                    </a:cubicBezTo>
                    <a:cubicBezTo>
                      <a:pt x="39" y="18"/>
                      <a:pt x="39" y="18"/>
                      <a:pt x="39" y="18"/>
                    </a:cubicBezTo>
                    <a:cubicBezTo>
                      <a:pt x="39" y="17"/>
                      <a:pt x="38" y="15"/>
                      <a:pt x="36" y="15"/>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54" name="Freeform 118"/>
              <p:cNvSpPr>
                <a:spLocks/>
              </p:cNvSpPr>
              <p:nvPr/>
            </p:nvSpPr>
            <p:spPr bwMode="auto">
              <a:xfrm>
                <a:off x="2279" y="3098"/>
                <a:ext cx="46" cy="44"/>
              </a:xfrm>
              <a:custGeom>
                <a:avLst/>
                <a:gdLst>
                  <a:gd name="T0" fmla="*/ 12 w 23"/>
                  <a:gd name="T1" fmla="*/ 2 h 22"/>
                  <a:gd name="T2" fmla="*/ 0 w 23"/>
                  <a:gd name="T3" fmla="*/ 4 h 22"/>
                  <a:gd name="T4" fmla="*/ 12 w 23"/>
                  <a:gd name="T5" fmla="*/ 10 h 22"/>
                  <a:gd name="T6" fmla="*/ 14 w 23"/>
                  <a:gd name="T7" fmla="*/ 17 h 22"/>
                  <a:gd name="T8" fmla="*/ 18 w 23"/>
                  <a:gd name="T9" fmla="*/ 4 h 22"/>
                  <a:gd name="T10" fmla="*/ 12 w 23"/>
                  <a:gd name="T11" fmla="*/ 2 h 22"/>
                </a:gdLst>
                <a:ahLst/>
                <a:cxnLst>
                  <a:cxn ang="0">
                    <a:pos x="T0" y="T1"/>
                  </a:cxn>
                  <a:cxn ang="0">
                    <a:pos x="T2" y="T3"/>
                  </a:cxn>
                  <a:cxn ang="0">
                    <a:pos x="T4" y="T5"/>
                  </a:cxn>
                  <a:cxn ang="0">
                    <a:pos x="T6" y="T7"/>
                  </a:cxn>
                  <a:cxn ang="0">
                    <a:pos x="T8" y="T9"/>
                  </a:cxn>
                  <a:cxn ang="0">
                    <a:pos x="T10" y="T11"/>
                  </a:cxn>
                </a:cxnLst>
                <a:rect l="0" t="0" r="r" b="b"/>
                <a:pathLst>
                  <a:path w="23" h="22">
                    <a:moveTo>
                      <a:pt x="12" y="2"/>
                    </a:moveTo>
                    <a:cubicBezTo>
                      <a:pt x="8" y="2"/>
                      <a:pt x="0" y="0"/>
                      <a:pt x="0" y="4"/>
                    </a:cubicBezTo>
                    <a:cubicBezTo>
                      <a:pt x="0" y="9"/>
                      <a:pt x="9" y="7"/>
                      <a:pt x="12" y="10"/>
                    </a:cubicBezTo>
                    <a:cubicBezTo>
                      <a:pt x="14" y="12"/>
                      <a:pt x="13" y="16"/>
                      <a:pt x="14" y="17"/>
                    </a:cubicBezTo>
                    <a:cubicBezTo>
                      <a:pt x="20" y="22"/>
                      <a:pt x="23" y="13"/>
                      <a:pt x="18" y="4"/>
                    </a:cubicBezTo>
                    <a:cubicBezTo>
                      <a:pt x="17" y="2"/>
                      <a:pt x="14" y="2"/>
                      <a:pt x="12"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55" name="Freeform 119"/>
              <p:cNvSpPr>
                <a:spLocks/>
              </p:cNvSpPr>
              <p:nvPr/>
            </p:nvSpPr>
            <p:spPr bwMode="auto">
              <a:xfrm>
                <a:off x="1462" y="2652"/>
                <a:ext cx="809" cy="709"/>
              </a:xfrm>
              <a:custGeom>
                <a:avLst/>
                <a:gdLst>
                  <a:gd name="T0" fmla="*/ 375 w 403"/>
                  <a:gd name="T1" fmla="*/ 125 h 353"/>
                  <a:gd name="T2" fmla="*/ 355 w 403"/>
                  <a:gd name="T3" fmla="*/ 117 h 353"/>
                  <a:gd name="T4" fmla="*/ 342 w 403"/>
                  <a:gd name="T5" fmla="*/ 112 h 353"/>
                  <a:gd name="T6" fmla="*/ 341 w 403"/>
                  <a:gd name="T7" fmla="*/ 110 h 353"/>
                  <a:gd name="T8" fmla="*/ 320 w 403"/>
                  <a:gd name="T9" fmla="*/ 95 h 353"/>
                  <a:gd name="T10" fmla="*/ 256 w 403"/>
                  <a:gd name="T11" fmla="*/ 76 h 353"/>
                  <a:gd name="T12" fmla="*/ 226 w 403"/>
                  <a:gd name="T13" fmla="*/ 58 h 353"/>
                  <a:gd name="T14" fmla="*/ 105 w 403"/>
                  <a:gd name="T15" fmla="*/ 21 h 353"/>
                  <a:gd name="T16" fmla="*/ 29 w 403"/>
                  <a:gd name="T17" fmla="*/ 14 h 353"/>
                  <a:gd name="T18" fmla="*/ 6 w 403"/>
                  <a:gd name="T19" fmla="*/ 33 h 353"/>
                  <a:gd name="T20" fmla="*/ 6 w 403"/>
                  <a:gd name="T21" fmla="*/ 62 h 353"/>
                  <a:gd name="T22" fmla="*/ 11 w 403"/>
                  <a:gd name="T23" fmla="*/ 69 h 353"/>
                  <a:gd name="T24" fmla="*/ 24 w 403"/>
                  <a:gd name="T25" fmla="*/ 68 h 353"/>
                  <a:gd name="T26" fmla="*/ 28 w 403"/>
                  <a:gd name="T27" fmla="*/ 75 h 353"/>
                  <a:gd name="T28" fmla="*/ 28 w 403"/>
                  <a:gd name="T29" fmla="*/ 82 h 353"/>
                  <a:gd name="T30" fmla="*/ 36 w 403"/>
                  <a:gd name="T31" fmla="*/ 82 h 353"/>
                  <a:gd name="T32" fmla="*/ 44 w 403"/>
                  <a:gd name="T33" fmla="*/ 87 h 353"/>
                  <a:gd name="T34" fmla="*/ 51 w 403"/>
                  <a:gd name="T35" fmla="*/ 87 h 353"/>
                  <a:gd name="T36" fmla="*/ 61 w 403"/>
                  <a:gd name="T37" fmla="*/ 83 h 353"/>
                  <a:gd name="T38" fmla="*/ 70 w 403"/>
                  <a:gd name="T39" fmla="*/ 86 h 353"/>
                  <a:gd name="T40" fmla="*/ 78 w 403"/>
                  <a:gd name="T41" fmla="*/ 91 h 353"/>
                  <a:gd name="T42" fmla="*/ 76 w 403"/>
                  <a:gd name="T43" fmla="*/ 98 h 353"/>
                  <a:gd name="T44" fmla="*/ 85 w 403"/>
                  <a:gd name="T45" fmla="*/ 105 h 353"/>
                  <a:gd name="T46" fmla="*/ 78 w 403"/>
                  <a:gd name="T47" fmla="*/ 115 h 353"/>
                  <a:gd name="T48" fmla="*/ 67 w 403"/>
                  <a:gd name="T49" fmla="*/ 120 h 353"/>
                  <a:gd name="T50" fmla="*/ 57 w 403"/>
                  <a:gd name="T51" fmla="*/ 126 h 353"/>
                  <a:gd name="T52" fmla="*/ 57 w 403"/>
                  <a:gd name="T53" fmla="*/ 136 h 353"/>
                  <a:gd name="T54" fmla="*/ 56 w 403"/>
                  <a:gd name="T55" fmla="*/ 146 h 353"/>
                  <a:gd name="T56" fmla="*/ 53 w 403"/>
                  <a:gd name="T57" fmla="*/ 157 h 353"/>
                  <a:gd name="T58" fmla="*/ 45 w 403"/>
                  <a:gd name="T59" fmla="*/ 161 h 353"/>
                  <a:gd name="T60" fmla="*/ 47 w 403"/>
                  <a:gd name="T61" fmla="*/ 172 h 353"/>
                  <a:gd name="T62" fmla="*/ 42 w 403"/>
                  <a:gd name="T63" fmla="*/ 179 h 353"/>
                  <a:gd name="T64" fmla="*/ 36 w 403"/>
                  <a:gd name="T65" fmla="*/ 183 h 353"/>
                  <a:gd name="T66" fmla="*/ 27 w 403"/>
                  <a:gd name="T67" fmla="*/ 181 h 353"/>
                  <a:gd name="T68" fmla="*/ 24 w 403"/>
                  <a:gd name="T69" fmla="*/ 185 h 353"/>
                  <a:gd name="T70" fmla="*/ 27 w 403"/>
                  <a:gd name="T71" fmla="*/ 193 h 353"/>
                  <a:gd name="T72" fmla="*/ 28 w 403"/>
                  <a:gd name="T73" fmla="*/ 202 h 353"/>
                  <a:gd name="T74" fmla="*/ 33 w 403"/>
                  <a:gd name="T75" fmla="*/ 207 h 353"/>
                  <a:gd name="T76" fmla="*/ 31 w 403"/>
                  <a:gd name="T77" fmla="*/ 216 h 353"/>
                  <a:gd name="T78" fmla="*/ 23 w 403"/>
                  <a:gd name="T79" fmla="*/ 221 h 353"/>
                  <a:gd name="T80" fmla="*/ 18 w 403"/>
                  <a:gd name="T81" fmla="*/ 231 h 353"/>
                  <a:gd name="T82" fmla="*/ 19 w 403"/>
                  <a:gd name="T83" fmla="*/ 239 h 353"/>
                  <a:gd name="T84" fmla="*/ 26 w 403"/>
                  <a:gd name="T85" fmla="*/ 247 h 353"/>
                  <a:gd name="T86" fmla="*/ 22 w 403"/>
                  <a:gd name="T87" fmla="*/ 254 h 353"/>
                  <a:gd name="T88" fmla="*/ 12 w 403"/>
                  <a:gd name="T89" fmla="*/ 258 h 353"/>
                  <a:gd name="T90" fmla="*/ 2 w 403"/>
                  <a:gd name="T91" fmla="*/ 268 h 353"/>
                  <a:gd name="T92" fmla="*/ 1 w 403"/>
                  <a:gd name="T93" fmla="*/ 280 h 353"/>
                  <a:gd name="T94" fmla="*/ 33 w 403"/>
                  <a:gd name="T95" fmla="*/ 309 h 353"/>
                  <a:gd name="T96" fmla="*/ 63 w 403"/>
                  <a:gd name="T97" fmla="*/ 348 h 353"/>
                  <a:gd name="T98" fmla="*/ 140 w 403"/>
                  <a:gd name="T99" fmla="*/ 339 h 353"/>
                  <a:gd name="T100" fmla="*/ 196 w 403"/>
                  <a:gd name="T101" fmla="*/ 332 h 353"/>
                  <a:gd name="T102" fmla="*/ 246 w 403"/>
                  <a:gd name="T103" fmla="*/ 296 h 353"/>
                  <a:gd name="T104" fmla="*/ 281 w 403"/>
                  <a:gd name="T105" fmla="*/ 216 h 353"/>
                  <a:gd name="T106" fmla="*/ 348 w 403"/>
                  <a:gd name="T107" fmla="*/ 167 h 353"/>
                  <a:gd name="T108" fmla="*/ 398 w 403"/>
                  <a:gd name="T109" fmla="*/ 121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3" h="353">
                    <a:moveTo>
                      <a:pt x="398" y="121"/>
                    </a:moveTo>
                    <a:cubicBezTo>
                      <a:pt x="397" y="122"/>
                      <a:pt x="397" y="122"/>
                      <a:pt x="397" y="122"/>
                    </a:cubicBezTo>
                    <a:cubicBezTo>
                      <a:pt x="396" y="122"/>
                      <a:pt x="396" y="122"/>
                      <a:pt x="396" y="122"/>
                    </a:cubicBezTo>
                    <a:cubicBezTo>
                      <a:pt x="394" y="122"/>
                      <a:pt x="392" y="122"/>
                      <a:pt x="390" y="122"/>
                    </a:cubicBezTo>
                    <a:cubicBezTo>
                      <a:pt x="383" y="122"/>
                      <a:pt x="383" y="122"/>
                      <a:pt x="383" y="122"/>
                    </a:cubicBezTo>
                    <a:cubicBezTo>
                      <a:pt x="376" y="125"/>
                      <a:pt x="376" y="125"/>
                      <a:pt x="376" y="125"/>
                    </a:cubicBezTo>
                    <a:cubicBezTo>
                      <a:pt x="375" y="125"/>
                      <a:pt x="375" y="125"/>
                      <a:pt x="375" y="125"/>
                    </a:cubicBezTo>
                    <a:cubicBezTo>
                      <a:pt x="374" y="125"/>
                      <a:pt x="374" y="125"/>
                      <a:pt x="374" y="125"/>
                    </a:cubicBezTo>
                    <a:cubicBezTo>
                      <a:pt x="374" y="124"/>
                      <a:pt x="374" y="124"/>
                      <a:pt x="374" y="124"/>
                    </a:cubicBezTo>
                    <a:cubicBezTo>
                      <a:pt x="367" y="119"/>
                      <a:pt x="367" y="119"/>
                      <a:pt x="367" y="119"/>
                    </a:cubicBezTo>
                    <a:cubicBezTo>
                      <a:pt x="361" y="121"/>
                      <a:pt x="361" y="121"/>
                      <a:pt x="361" y="121"/>
                    </a:cubicBezTo>
                    <a:cubicBezTo>
                      <a:pt x="360" y="121"/>
                      <a:pt x="360" y="121"/>
                      <a:pt x="360" y="121"/>
                    </a:cubicBezTo>
                    <a:cubicBezTo>
                      <a:pt x="358" y="120"/>
                      <a:pt x="357" y="119"/>
                      <a:pt x="356" y="118"/>
                    </a:cubicBezTo>
                    <a:cubicBezTo>
                      <a:pt x="356" y="118"/>
                      <a:pt x="355" y="117"/>
                      <a:pt x="355" y="117"/>
                    </a:cubicBezTo>
                    <a:cubicBezTo>
                      <a:pt x="342" y="115"/>
                      <a:pt x="342" y="115"/>
                      <a:pt x="342" y="115"/>
                    </a:cubicBezTo>
                    <a:cubicBezTo>
                      <a:pt x="343" y="113"/>
                      <a:pt x="343" y="113"/>
                      <a:pt x="343" y="113"/>
                    </a:cubicBezTo>
                    <a:cubicBezTo>
                      <a:pt x="343" y="113"/>
                      <a:pt x="343" y="113"/>
                      <a:pt x="343" y="113"/>
                    </a:cubicBezTo>
                    <a:cubicBezTo>
                      <a:pt x="343" y="113"/>
                      <a:pt x="342" y="113"/>
                      <a:pt x="342" y="113"/>
                    </a:cubicBezTo>
                    <a:cubicBezTo>
                      <a:pt x="342" y="113"/>
                      <a:pt x="342" y="113"/>
                      <a:pt x="342" y="113"/>
                    </a:cubicBezTo>
                    <a:cubicBezTo>
                      <a:pt x="342" y="113"/>
                      <a:pt x="342" y="113"/>
                      <a:pt x="342" y="113"/>
                    </a:cubicBezTo>
                    <a:cubicBezTo>
                      <a:pt x="342" y="113"/>
                      <a:pt x="342" y="113"/>
                      <a:pt x="342" y="112"/>
                    </a:cubicBezTo>
                    <a:cubicBezTo>
                      <a:pt x="342" y="112"/>
                      <a:pt x="341" y="112"/>
                      <a:pt x="341" y="112"/>
                    </a:cubicBezTo>
                    <a:cubicBezTo>
                      <a:pt x="341" y="112"/>
                      <a:pt x="341" y="112"/>
                      <a:pt x="341" y="112"/>
                    </a:cubicBezTo>
                    <a:cubicBezTo>
                      <a:pt x="341" y="111"/>
                      <a:pt x="341" y="111"/>
                      <a:pt x="341" y="111"/>
                    </a:cubicBezTo>
                    <a:cubicBezTo>
                      <a:pt x="341" y="111"/>
                      <a:pt x="341" y="111"/>
                      <a:pt x="341" y="111"/>
                    </a:cubicBezTo>
                    <a:cubicBezTo>
                      <a:pt x="341" y="111"/>
                      <a:pt x="341" y="111"/>
                      <a:pt x="341" y="111"/>
                    </a:cubicBezTo>
                    <a:cubicBezTo>
                      <a:pt x="341" y="110"/>
                      <a:pt x="341" y="110"/>
                      <a:pt x="341" y="110"/>
                    </a:cubicBezTo>
                    <a:cubicBezTo>
                      <a:pt x="341" y="110"/>
                      <a:pt x="341" y="110"/>
                      <a:pt x="341" y="110"/>
                    </a:cubicBezTo>
                    <a:cubicBezTo>
                      <a:pt x="342" y="110"/>
                      <a:pt x="342" y="110"/>
                      <a:pt x="342" y="110"/>
                    </a:cubicBezTo>
                    <a:cubicBezTo>
                      <a:pt x="342" y="109"/>
                      <a:pt x="342" y="109"/>
                      <a:pt x="342" y="109"/>
                    </a:cubicBezTo>
                    <a:cubicBezTo>
                      <a:pt x="341" y="109"/>
                      <a:pt x="341" y="109"/>
                      <a:pt x="341" y="109"/>
                    </a:cubicBezTo>
                    <a:cubicBezTo>
                      <a:pt x="341" y="110"/>
                      <a:pt x="341" y="110"/>
                      <a:pt x="341" y="110"/>
                    </a:cubicBezTo>
                    <a:cubicBezTo>
                      <a:pt x="340" y="110"/>
                      <a:pt x="339" y="109"/>
                      <a:pt x="339" y="108"/>
                    </a:cubicBezTo>
                    <a:cubicBezTo>
                      <a:pt x="339" y="106"/>
                      <a:pt x="338" y="105"/>
                      <a:pt x="338" y="104"/>
                    </a:cubicBezTo>
                    <a:cubicBezTo>
                      <a:pt x="335" y="102"/>
                      <a:pt x="325" y="98"/>
                      <a:pt x="320" y="95"/>
                    </a:cubicBezTo>
                    <a:cubicBezTo>
                      <a:pt x="316" y="100"/>
                      <a:pt x="316" y="100"/>
                      <a:pt x="316" y="100"/>
                    </a:cubicBezTo>
                    <a:cubicBezTo>
                      <a:pt x="306" y="98"/>
                      <a:pt x="306" y="98"/>
                      <a:pt x="306" y="98"/>
                    </a:cubicBezTo>
                    <a:cubicBezTo>
                      <a:pt x="294" y="98"/>
                      <a:pt x="294" y="98"/>
                      <a:pt x="294" y="98"/>
                    </a:cubicBezTo>
                    <a:cubicBezTo>
                      <a:pt x="285" y="91"/>
                      <a:pt x="285" y="91"/>
                      <a:pt x="285" y="91"/>
                    </a:cubicBezTo>
                    <a:cubicBezTo>
                      <a:pt x="283" y="90"/>
                      <a:pt x="273" y="86"/>
                      <a:pt x="272" y="85"/>
                    </a:cubicBezTo>
                    <a:cubicBezTo>
                      <a:pt x="271" y="84"/>
                      <a:pt x="267" y="80"/>
                      <a:pt x="266" y="79"/>
                    </a:cubicBezTo>
                    <a:cubicBezTo>
                      <a:pt x="256" y="76"/>
                      <a:pt x="256" y="76"/>
                      <a:pt x="256" y="76"/>
                    </a:cubicBezTo>
                    <a:cubicBezTo>
                      <a:pt x="256" y="75"/>
                      <a:pt x="256" y="75"/>
                      <a:pt x="256" y="75"/>
                    </a:cubicBezTo>
                    <a:cubicBezTo>
                      <a:pt x="255" y="75"/>
                      <a:pt x="251" y="67"/>
                      <a:pt x="250" y="64"/>
                    </a:cubicBezTo>
                    <a:cubicBezTo>
                      <a:pt x="250" y="63"/>
                      <a:pt x="249" y="62"/>
                      <a:pt x="247" y="61"/>
                    </a:cubicBezTo>
                    <a:cubicBezTo>
                      <a:pt x="243" y="60"/>
                      <a:pt x="243" y="60"/>
                      <a:pt x="243" y="60"/>
                    </a:cubicBezTo>
                    <a:cubicBezTo>
                      <a:pt x="245" y="58"/>
                      <a:pt x="245" y="58"/>
                      <a:pt x="245" y="58"/>
                    </a:cubicBezTo>
                    <a:cubicBezTo>
                      <a:pt x="244" y="58"/>
                      <a:pt x="243" y="58"/>
                      <a:pt x="243" y="58"/>
                    </a:cubicBezTo>
                    <a:cubicBezTo>
                      <a:pt x="239" y="54"/>
                      <a:pt x="230" y="59"/>
                      <a:pt x="226" y="58"/>
                    </a:cubicBezTo>
                    <a:cubicBezTo>
                      <a:pt x="223" y="57"/>
                      <a:pt x="216" y="50"/>
                      <a:pt x="210" y="50"/>
                    </a:cubicBezTo>
                    <a:cubicBezTo>
                      <a:pt x="210" y="50"/>
                      <a:pt x="200" y="52"/>
                      <a:pt x="199" y="51"/>
                    </a:cubicBezTo>
                    <a:cubicBezTo>
                      <a:pt x="199" y="51"/>
                      <a:pt x="191" y="45"/>
                      <a:pt x="188" y="43"/>
                    </a:cubicBezTo>
                    <a:cubicBezTo>
                      <a:pt x="185" y="40"/>
                      <a:pt x="179" y="40"/>
                      <a:pt x="178" y="40"/>
                    </a:cubicBezTo>
                    <a:cubicBezTo>
                      <a:pt x="178" y="40"/>
                      <a:pt x="160" y="43"/>
                      <a:pt x="159" y="43"/>
                    </a:cubicBezTo>
                    <a:cubicBezTo>
                      <a:pt x="159" y="42"/>
                      <a:pt x="130" y="28"/>
                      <a:pt x="130" y="28"/>
                    </a:cubicBezTo>
                    <a:cubicBezTo>
                      <a:pt x="121" y="25"/>
                      <a:pt x="113" y="22"/>
                      <a:pt x="105" y="21"/>
                    </a:cubicBezTo>
                    <a:cubicBezTo>
                      <a:pt x="96" y="19"/>
                      <a:pt x="86" y="17"/>
                      <a:pt x="77" y="15"/>
                    </a:cubicBezTo>
                    <a:cubicBezTo>
                      <a:pt x="66" y="12"/>
                      <a:pt x="71" y="8"/>
                      <a:pt x="62" y="3"/>
                    </a:cubicBezTo>
                    <a:cubicBezTo>
                      <a:pt x="60" y="2"/>
                      <a:pt x="58" y="1"/>
                      <a:pt x="55" y="1"/>
                    </a:cubicBezTo>
                    <a:cubicBezTo>
                      <a:pt x="51" y="0"/>
                      <a:pt x="50" y="5"/>
                      <a:pt x="48" y="4"/>
                    </a:cubicBezTo>
                    <a:cubicBezTo>
                      <a:pt x="48" y="6"/>
                      <a:pt x="39" y="3"/>
                      <a:pt x="38" y="7"/>
                    </a:cubicBezTo>
                    <a:cubicBezTo>
                      <a:pt x="38" y="10"/>
                      <a:pt x="36" y="10"/>
                      <a:pt x="35" y="12"/>
                    </a:cubicBezTo>
                    <a:cubicBezTo>
                      <a:pt x="34" y="13"/>
                      <a:pt x="30" y="13"/>
                      <a:pt x="29" y="14"/>
                    </a:cubicBezTo>
                    <a:cubicBezTo>
                      <a:pt x="21" y="13"/>
                      <a:pt x="21" y="11"/>
                      <a:pt x="18" y="12"/>
                    </a:cubicBezTo>
                    <a:cubicBezTo>
                      <a:pt x="17" y="13"/>
                      <a:pt x="14" y="12"/>
                      <a:pt x="12" y="14"/>
                    </a:cubicBezTo>
                    <a:cubicBezTo>
                      <a:pt x="10" y="16"/>
                      <a:pt x="8" y="18"/>
                      <a:pt x="5" y="19"/>
                    </a:cubicBezTo>
                    <a:cubicBezTo>
                      <a:pt x="5" y="19"/>
                      <a:pt x="3" y="19"/>
                      <a:pt x="3" y="22"/>
                    </a:cubicBezTo>
                    <a:cubicBezTo>
                      <a:pt x="3" y="24"/>
                      <a:pt x="2" y="27"/>
                      <a:pt x="2" y="27"/>
                    </a:cubicBezTo>
                    <a:cubicBezTo>
                      <a:pt x="5" y="28"/>
                      <a:pt x="5" y="28"/>
                      <a:pt x="5" y="28"/>
                    </a:cubicBezTo>
                    <a:cubicBezTo>
                      <a:pt x="6" y="33"/>
                      <a:pt x="6" y="33"/>
                      <a:pt x="6" y="33"/>
                    </a:cubicBezTo>
                    <a:cubicBezTo>
                      <a:pt x="11" y="35"/>
                      <a:pt x="11" y="35"/>
                      <a:pt x="11" y="35"/>
                    </a:cubicBezTo>
                    <a:cubicBezTo>
                      <a:pt x="6" y="39"/>
                      <a:pt x="4" y="38"/>
                      <a:pt x="5" y="43"/>
                    </a:cubicBezTo>
                    <a:cubicBezTo>
                      <a:pt x="5" y="45"/>
                      <a:pt x="14" y="38"/>
                      <a:pt x="15" y="40"/>
                    </a:cubicBezTo>
                    <a:cubicBezTo>
                      <a:pt x="16" y="43"/>
                      <a:pt x="9" y="47"/>
                      <a:pt x="9" y="50"/>
                    </a:cubicBezTo>
                    <a:cubicBezTo>
                      <a:pt x="11" y="52"/>
                      <a:pt x="11" y="52"/>
                      <a:pt x="11" y="52"/>
                    </a:cubicBezTo>
                    <a:cubicBezTo>
                      <a:pt x="9" y="59"/>
                      <a:pt x="9" y="59"/>
                      <a:pt x="9" y="59"/>
                    </a:cubicBezTo>
                    <a:cubicBezTo>
                      <a:pt x="6" y="62"/>
                      <a:pt x="6" y="62"/>
                      <a:pt x="6" y="62"/>
                    </a:cubicBezTo>
                    <a:cubicBezTo>
                      <a:pt x="3" y="69"/>
                      <a:pt x="3" y="69"/>
                      <a:pt x="3" y="69"/>
                    </a:cubicBezTo>
                    <a:cubicBezTo>
                      <a:pt x="4" y="73"/>
                      <a:pt x="4" y="73"/>
                      <a:pt x="4" y="73"/>
                    </a:cubicBezTo>
                    <a:cubicBezTo>
                      <a:pt x="5" y="73"/>
                      <a:pt x="6" y="72"/>
                      <a:pt x="6" y="72"/>
                    </a:cubicBezTo>
                    <a:cubicBezTo>
                      <a:pt x="6" y="72"/>
                      <a:pt x="7" y="71"/>
                      <a:pt x="7" y="71"/>
                    </a:cubicBezTo>
                    <a:cubicBezTo>
                      <a:pt x="8" y="71"/>
                      <a:pt x="9" y="71"/>
                      <a:pt x="9" y="71"/>
                    </a:cubicBezTo>
                    <a:cubicBezTo>
                      <a:pt x="9" y="71"/>
                      <a:pt x="11" y="70"/>
                      <a:pt x="11" y="70"/>
                    </a:cubicBezTo>
                    <a:cubicBezTo>
                      <a:pt x="11" y="69"/>
                      <a:pt x="11" y="69"/>
                      <a:pt x="11" y="69"/>
                    </a:cubicBezTo>
                    <a:cubicBezTo>
                      <a:pt x="13" y="68"/>
                      <a:pt x="13" y="68"/>
                      <a:pt x="13" y="68"/>
                    </a:cubicBezTo>
                    <a:cubicBezTo>
                      <a:pt x="14" y="69"/>
                      <a:pt x="14" y="69"/>
                      <a:pt x="14" y="69"/>
                    </a:cubicBezTo>
                    <a:cubicBezTo>
                      <a:pt x="14" y="69"/>
                      <a:pt x="15" y="68"/>
                      <a:pt x="15" y="68"/>
                    </a:cubicBezTo>
                    <a:cubicBezTo>
                      <a:pt x="15" y="68"/>
                      <a:pt x="18" y="68"/>
                      <a:pt x="18" y="68"/>
                    </a:cubicBezTo>
                    <a:cubicBezTo>
                      <a:pt x="18" y="68"/>
                      <a:pt x="19" y="68"/>
                      <a:pt x="20" y="69"/>
                    </a:cubicBezTo>
                    <a:cubicBezTo>
                      <a:pt x="20" y="69"/>
                      <a:pt x="21" y="69"/>
                      <a:pt x="22" y="69"/>
                    </a:cubicBezTo>
                    <a:cubicBezTo>
                      <a:pt x="22" y="69"/>
                      <a:pt x="24" y="68"/>
                      <a:pt x="24" y="68"/>
                    </a:cubicBezTo>
                    <a:cubicBezTo>
                      <a:pt x="27" y="67"/>
                      <a:pt x="27" y="67"/>
                      <a:pt x="27" y="67"/>
                    </a:cubicBezTo>
                    <a:cubicBezTo>
                      <a:pt x="28" y="69"/>
                      <a:pt x="28" y="69"/>
                      <a:pt x="28" y="69"/>
                    </a:cubicBezTo>
                    <a:cubicBezTo>
                      <a:pt x="28" y="69"/>
                      <a:pt x="28" y="70"/>
                      <a:pt x="28" y="70"/>
                    </a:cubicBezTo>
                    <a:cubicBezTo>
                      <a:pt x="28" y="71"/>
                      <a:pt x="28" y="71"/>
                      <a:pt x="29" y="71"/>
                    </a:cubicBezTo>
                    <a:cubicBezTo>
                      <a:pt x="29" y="71"/>
                      <a:pt x="30" y="71"/>
                      <a:pt x="30" y="71"/>
                    </a:cubicBezTo>
                    <a:cubicBezTo>
                      <a:pt x="30" y="72"/>
                      <a:pt x="30" y="74"/>
                      <a:pt x="30" y="74"/>
                    </a:cubicBezTo>
                    <a:cubicBezTo>
                      <a:pt x="28" y="75"/>
                      <a:pt x="28" y="75"/>
                      <a:pt x="28" y="75"/>
                    </a:cubicBezTo>
                    <a:cubicBezTo>
                      <a:pt x="28" y="75"/>
                      <a:pt x="26" y="75"/>
                      <a:pt x="26" y="76"/>
                    </a:cubicBezTo>
                    <a:cubicBezTo>
                      <a:pt x="26" y="76"/>
                      <a:pt x="25" y="77"/>
                      <a:pt x="25" y="77"/>
                    </a:cubicBezTo>
                    <a:cubicBezTo>
                      <a:pt x="25" y="77"/>
                      <a:pt x="24" y="78"/>
                      <a:pt x="24" y="78"/>
                    </a:cubicBezTo>
                    <a:cubicBezTo>
                      <a:pt x="25" y="79"/>
                      <a:pt x="26" y="80"/>
                      <a:pt x="26" y="80"/>
                    </a:cubicBezTo>
                    <a:cubicBezTo>
                      <a:pt x="25" y="81"/>
                      <a:pt x="25" y="81"/>
                      <a:pt x="25" y="81"/>
                    </a:cubicBezTo>
                    <a:cubicBezTo>
                      <a:pt x="25" y="81"/>
                      <a:pt x="25" y="82"/>
                      <a:pt x="26" y="82"/>
                    </a:cubicBezTo>
                    <a:cubicBezTo>
                      <a:pt x="27" y="83"/>
                      <a:pt x="27" y="83"/>
                      <a:pt x="28" y="82"/>
                    </a:cubicBezTo>
                    <a:cubicBezTo>
                      <a:pt x="30" y="82"/>
                      <a:pt x="31" y="81"/>
                      <a:pt x="31" y="81"/>
                    </a:cubicBezTo>
                    <a:cubicBezTo>
                      <a:pt x="31" y="81"/>
                      <a:pt x="32" y="82"/>
                      <a:pt x="32" y="81"/>
                    </a:cubicBezTo>
                    <a:cubicBezTo>
                      <a:pt x="33" y="81"/>
                      <a:pt x="35" y="80"/>
                      <a:pt x="35" y="80"/>
                    </a:cubicBezTo>
                    <a:cubicBezTo>
                      <a:pt x="35" y="80"/>
                      <a:pt x="35" y="79"/>
                      <a:pt x="35" y="79"/>
                    </a:cubicBezTo>
                    <a:cubicBezTo>
                      <a:pt x="35" y="79"/>
                      <a:pt x="35" y="81"/>
                      <a:pt x="35" y="81"/>
                    </a:cubicBezTo>
                    <a:cubicBezTo>
                      <a:pt x="35" y="81"/>
                      <a:pt x="34" y="82"/>
                      <a:pt x="35" y="82"/>
                    </a:cubicBezTo>
                    <a:cubicBezTo>
                      <a:pt x="35" y="83"/>
                      <a:pt x="36" y="82"/>
                      <a:pt x="36" y="82"/>
                    </a:cubicBezTo>
                    <a:cubicBezTo>
                      <a:pt x="37" y="82"/>
                      <a:pt x="37" y="82"/>
                      <a:pt x="37" y="82"/>
                    </a:cubicBezTo>
                    <a:cubicBezTo>
                      <a:pt x="39" y="82"/>
                      <a:pt x="39" y="82"/>
                      <a:pt x="39" y="82"/>
                    </a:cubicBezTo>
                    <a:cubicBezTo>
                      <a:pt x="39" y="82"/>
                      <a:pt x="41" y="81"/>
                      <a:pt x="41" y="81"/>
                    </a:cubicBezTo>
                    <a:cubicBezTo>
                      <a:pt x="41" y="82"/>
                      <a:pt x="42" y="82"/>
                      <a:pt x="42" y="82"/>
                    </a:cubicBezTo>
                    <a:cubicBezTo>
                      <a:pt x="42" y="83"/>
                      <a:pt x="45" y="84"/>
                      <a:pt x="45" y="84"/>
                    </a:cubicBezTo>
                    <a:cubicBezTo>
                      <a:pt x="44" y="85"/>
                      <a:pt x="44" y="85"/>
                      <a:pt x="44" y="85"/>
                    </a:cubicBezTo>
                    <a:cubicBezTo>
                      <a:pt x="44" y="85"/>
                      <a:pt x="43" y="87"/>
                      <a:pt x="44" y="87"/>
                    </a:cubicBezTo>
                    <a:cubicBezTo>
                      <a:pt x="44" y="87"/>
                      <a:pt x="45" y="86"/>
                      <a:pt x="45" y="86"/>
                    </a:cubicBezTo>
                    <a:cubicBezTo>
                      <a:pt x="45" y="86"/>
                      <a:pt x="46" y="85"/>
                      <a:pt x="46" y="85"/>
                    </a:cubicBezTo>
                    <a:cubicBezTo>
                      <a:pt x="46" y="85"/>
                      <a:pt x="47" y="85"/>
                      <a:pt x="47" y="85"/>
                    </a:cubicBezTo>
                    <a:cubicBezTo>
                      <a:pt x="47" y="85"/>
                      <a:pt x="48" y="86"/>
                      <a:pt x="48" y="86"/>
                    </a:cubicBezTo>
                    <a:cubicBezTo>
                      <a:pt x="48" y="86"/>
                      <a:pt x="49" y="88"/>
                      <a:pt x="49" y="88"/>
                    </a:cubicBezTo>
                    <a:cubicBezTo>
                      <a:pt x="49" y="88"/>
                      <a:pt x="50" y="87"/>
                      <a:pt x="50" y="87"/>
                    </a:cubicBezTo>
                    <a:cubicBezTo>
                      <a:pt x="50" y="87"/>
                      <a:pt x="51" y="87"/>
                      <a:pt x="51" y="87"/>
                    </a:cubicBezTo>
                    <a:cubicBezTo>
                      <a:pt x="52" y="87"/>
                      <a:pt x="52" y="87"/>
                      <a:pt x="52" y="87"/>
                    </a:cubicBezTo>
                    <a:cubicBezTo>
                      <a:pt x="53" y="87"/>
                      <a:pt x="56" y="87"/>
                      <a:pt x="56" y="87"/>
                    </a:cubicBezTo>
                    <a:cubicBezTo>
                      <a:pt x="57" y="86"/>
                      <a:pt x="57" y="86"/>
                      <a:pt x="57" y="86"/>
                    </a:cubicBezTo>
                    <a:cubicBezTo>
                      <a:pt x="58" y="84"/>
                      <a:pt x="58" y="84"/>
                      <a:pt x="58" y="84"/>
                    </a:cubicBezTo>
                    <a:cubicBezTo>
                      <a:pt x="58" y="83"/>
                      <a:pt x="58" y="83"/>
                      <a:pt x="58" y="83"/>
                    </a:cubicBezTo>
                    <a:cubicBezTo>
                      <a:pt x="58" y="83"/>
                      <a:pt x="60" y="82"/>
                      <a:pt x="60" y="82"/>
                    </a:cubicBezTo>
                    <a:cubicBezTo>
                      <a:pt x="60" y="82"/>
                      <a:pt x="61" y="82"/>
                      <a:pt x="61" y="83"/>
                    </a:cubicBezTo>
                    <a:cubicBezTo>
                      <a:pt x="61" y="83"/>
                      <a:pt x="63" y="85"/>
                      <a:pt x="63" y="85"/>
                    </a:cubicBezTo>
                    <a:cubicBezTo>
                      <a:pt x="63" y="85"/>
                      <a:pt x="64" y="84"/>
                      <a:pt x="64" y="84"/>
                    </a:cubicBezTo>
                    <a:cubicBezTo>
                      <a:pt x="65" y="85"/>
                      <a:pt x="65" y="84"/>
                      <a:pt x="66" y="85"/>
                    </a:cubicBezTo>
                    <a:cubicBezTo>
                      <a:pt x="66" y="86"/>
                      <a:pt x="66" y="86"/>
                      <a:pt x="66" y="86"/>
                    </a:cubicBezTo>
                    <a:cubicBezTo>
                      <a:pt x="67" y="86"/>
                      <a:pt x="67" y="86"/>
                      <a:pt x="68" y="87"/>
                    </a:cubicBezTo>
                    <a:cubicBezTo>
                      <a:pt x="68" y="87"/>
                      <a:pt x="70" y="87"/>
                      <a:pt x="70" y="87"/>
                    </a:cubicBezTo>
                    <a:cubicBezTo>
                      <a:pt x="70" y="86"/>
                      <a:pt x="70" y="86"/>
                      <a:pt x="70" y="86"/>
                    </a:cubicBezTo>
                    <a:cubicBezTo>
                      <a:pt x="70" y="86"/>
                      <a:pt x="70" y="85"/>
                      <a:pt x="71" y="85"/>
                    </a:cubicBezTo>
                    <a:cubicBezTo>
                      <a:pt x="72" y="86"/>
                      <a:pt x="72" y="87"/>
                      <a:pt x="72" y="87"/>
                    </a:cubicBezTo>
                    <a:cubicBezTo>
                      <a:pt x="72" y="87"/>
                      <a:pt x="73" y="88"/>
                      <a:pt x="73" y="88"/>
                    </a:cubicBezTo>
                    <a:cubicBezTo>
                      <a:pt x="73" y="88"/>
                      <a:pt x="76" y="88"/>
                      <a:pt x="76" y="88"/>
                    </a:cubicBezTo>
                    <a:cubicBezTo>
                      <a:pt x="76" y="88"/>
                      <a:pt x="77" y="88"/>
                      <a:pt x="77" y="88"/>
                    </a:cubicBezTo>
                    <a:cubicBezTo>
                      <a:pt x="78" y="88"/>
                      <a:pt x="78" y="89"/>
                      <a:pt x="78" y="89"/>
                    </a:cubicBezTo>
                    <a:cubicBezTo>
                      <a:pt x="78" y="89"/>
                      <a:pt x="78" y="90"/>
                      <a:pt x="78" y="91"/>
                    </a:cubicBezTo>
                    <a:cubicBezTo>
                      <a:pt x="77" y="91"/>
                      <a:pt x="77" y="91"/>
                      <a:pt x="77" y="91"/>
                    </a:cubicBezTo>
                    <a:cubicBezTo>
                      <a:pt x="78" y="92"/>
                      <a:pt x="79" y="93"/>
                      <a:pt x="79" y="93"/>
                    </a:cubicBezTo>
                    <a:cubicBezTo>
                      <a:pt x="79" y="93"/>
                      <a:pt x="78" y="94"/>
                      <a:pt x="78" y="94"/>
                    </a:cubicBezTo>
                    <a:cubicBezTo>
                      <a:pt x="78" y="95"/>
                      <a:pt x="77" y="96"/>
                      <a:pt x="77" y="96"/>
                    </a:cubicBezTo>
                    <a:cubicBezTo>
                      <a:pt x="77" y="97"/>
                      <a:pt x="77" y="97"/>
                      <a:pt x="77" y="97"/>
                    </a:cubicBezTo>
                    <a:cubicBezTo>
                      <a:pt x="76" y="97"/>
                      <a:pt x="76" y="97"/>
                      <a:pt x="76" y="97"/>
                    </a:cubicBezTo>
                    <a:cubicBezTo>
                      <a:pt x="76" y="98"/>
                      <a:pt x="76" y="98"/>
                      <a:pt x="76" y="98"/>
                    </a:cubicBezTo>
                    <a:cubicBezTo>
                      <a:pt x="76" y="98"/>
                      <a:pt x="76" y="99"/>
                      <a:pt x="76" y="99"/>
                    </a:cubicBezTo>
                    <a:cubicBezTo>
                      <a:pt x="76" y="99"/>
                      <a:pt x="76" y="101"/>
                      <a:pt x="76" y="101"/>
                    </a:cubicBezTo>
                    <a:cubicBezTo>
                      <a:pt x="77" y="102"/>
                      <a:pt x="77" y="102"/>
                      <a:pt x="77" y="102"/>
                    </a:cubicBezTo>
                    <a:cubicBezTo>
                      <a:pt x="77" y="102"/>
                      <a:pt x="78" y="101"/>
                      <a:pt x="79" y="101"/>
                    </a:cubicBezTo>
                    <a:cubicBezTo>
                      <a:pt x="79" y="101"/>
                      <a:pt x="81" y="101"/>
                      <a:pt x="81" y="101"/>
                    </a:cubicBezTo>
                    <a:cubicBezTo>
                      <a:pt x="81" y="101"/>
                      <a:pt x="83" y="103"/>
                      <a:pt x="83" y="103"/>
                    </a:cubicBezTo>
                    <a:cubicBezTo>
                      <a:pt x="83" y="103"/>
                      <a:pt x="85" y="105"/>
                      <a:pt x="85" y="105"/>
                    </a:cubicBezTo>
                    <a:cubicBezTo>
                      <a:pt x="87" y="107"/>
                      <a:pt x="87" y="107"/>
                      <a:pt x="87" y="107"/>
                    </a:cubicBezTo>
                    <a:cubicBezTo>
                      <a:pt x="85" y="108"/>
                      <a:pt x="85" y="108"/>
                      <a:pt x="85" y="108"/>
                    </a:cubicBezTo>
                    <a:cubicBezTo>
                      <a:pt x="83" y="111"/>
                      <a:pt x="83" y="111"/>
                      <a:pt x="83" y="111"/>
                    </a:cubicBezTo>
                    <a:cubicBezTo>
                      <a:pt x="82" y="112"/>
                      <a:pt x="82" y="112"/>
                      <a:pt x="82" y="112"/>
                    </a:cubicBezTo>
                    <a:cubicBezTo>
                      <a:pt x="82" y="112"/>
                      <a:pt x="81" y="113"/>
                      <a:pt x="81" y="113"/>
                    </a:cubicBezTo>
                    <a:cubicBezTo>
                      <a:pt x="81" y="114"/>
                      <a:pt x="79" y="115"/>
                      <a:pt x="79" y="115"/>
                    </a:cubicBezTo>
                    <a:cubicBezTo>
                      <a:pt x="78" y="115"/>
                      <a:pt x="78" y="115"/>
                      <a:pt x="78" y="115"/>
                    </a:cubicBezTo>
                    <a:cubicBezTo>
                      <a:pt x="76" y="116"/>
                      <a:pt x="76" y="116"/>
                      <a:pt x="76" y="116"/>
                    </a:cubicBezTo>
                    <a:cubicBezTo>
                      <a:pt x="75" y="117"/>
                      <a:pt x="75" y="117"/>
                      <a:pt x="75" y="117"/>
                    </a:cubicBezTo>
                    <a:cubicBezTo>
                      <a:pt x="73" y="119"/>
                      <a:pt x="73" y="119"/>
                      <a:pt x="73" y="119"/>
                    </a:cubicBezTo>
                    <a:cubicBezTo>
                      <a:pt x="72" y="119"/>
                      <a:pt x="72" y="119"/>
                      <a:pt x="72" y="119"/>
                    </a:cubicBezTo>
                    <a:cubicBezTo>
                      <a:pt x="70" y="120"/>
                      <a:pt x="70" y="120"/>
                      <a:pt x="70" y="120"/>
                    </a:cubicBezTo>
                    <a:cubicBezTo>
                      <a:pt x="69" y="119"/>
                      <a:pt x="69" y="119"/>
                      <a:pt x="69" y="119"/>
                    </a:cubicBezTo>
                    <a:cubicBezTo>
                      <a:pt x="67" y="120"/>
                      <a:pt x="67" y="120"/>
                      <a:pt x="67" y="120"/>
                    </a:cubicBezTo>
                    <a:cubicBezTo>
                      <a:pt x="66" y="121"/>
                      <a:pt x="66" y="121"/>
                      <a:pt x="66" y="121"/>
                    </a:cubicBezTo>
                    <a:cubicBezTo>
                      <a:pt x="64" y="122"/>
                      <a:pt x="64" y="122"/>
                      <a:pt x="64" y="122"/>
                    </a:cubicBezTo>
                    <a:cubicBezTo>
                      <a:pt x="63" y="125"/>
                      <a:pt x="63" y="125"/>
                      <a:pt x="63" y="125"/>
                    </a:cubicBezTo>
                    <a:cubicBezTo>
                      <a:pt x="63" y="125"/>
                      <a:pt x="61" y="125"/>
                      <a:pt x="61" y="125"/>
                    </a:cubicBezTo>
                    <a:cubicBezTo>
                      <a:pt x="60" y="126"/>
                      <a:pt x="59" y="126"/>
                      <a:pt x="59" y="126"/>
                    </a:cubicBezTo>
                    <a:cubicBezTo>
                      <a:pt x="58" y="126"/>
                      <a:pt x="58" y="126"/>
                      <a:pt x="58" y="126"/>
                    </a:cubicBezTo>
                    <a:cubicBezTo>
                      <a:pt x="57" y="126"/>
                      <a:pt x="57" y="126"/>
                      <a:pt x="57" y="126"/>
                    </a:cubicBezTo>
                    <a:cubicBezTo>
                      <a:pt x="57" y="128"/>
                      <a:pt x="57" y="128"/>
                      <a:pt x="57" y="128"/>
                    </a:cubicBezTo>
                    <a:cubicBezTo>
                      <a:pt x="58" y="128"/>
                      <a:pt x="58" y="128"/>
                      <a:pt x="58" y="128"/>
                    </a:cubicBezTo>
                    <a:cubicBezTo>
                      <a:pt x="58" y="128"/>
                      <a:pt x="58" y="129"/>
                      <a:pt x="57" y="130"/>
                    </a:cubicBezTo>
                    <a:cubicBezTo>
                      <a:pt x="57" y="130"/>
                      <a:pt x="58" y="132"/>
                      <a:pt x="58" y="132"/>
                    </a:cubicBezTo>
                    <a:cubicBezTo>
                      <a:pt x="59" y="133"/>
                      <a:pt x="59" y="133"/>
                      <a:pt x="59" y="133"/>
                    </a:cubicBezTo>
                    <a:cubicBezTo>
                      <a:pt x="59" y="133"/>
                      <a:pt x="59" y="135"/>
                      <a:pt x="59" y="135"/>
                    </a:cubicBezTo>
                    <a:cubicBezTo>
                      <a:pt x="58" y="135"/>
                      <a:pt x="57" y="136"/>
                      <a:pt x="57" y="136"/>
                    </a:cubicBezTo>
                    <a:cubicBezTo>
                      <a:pt x="57" y="137"/>
                      <a:pt x="57" y="137"/>
                      <a:pt x="57" y="137"/>
                    </a:cubicBezTo>
                    <a:cubicBezTo>
                      <a:pt x="57" y="139"/>
                      <a:pt x="57" y="139"/>
                      <a:pt x="57" y="139"/>
                    </a:cubicBezTo>
                    <a:cubicBezTo>
                      <a:pt x="57" y="139"/>
                      <a:pt x="57" y="141"/>
                      <a:pt x="57" y="141"/>
                    </a:cubicBezTo>
                    <a:cubicBezTo>
                      <a:pt x="57" y="142"/>
                      <a:pt x="56" y="143"/>
                      <a:pt x="56" y="143"/>
                    </a:cubicBezTo>
                    <a:cubicBezTo>
                      <a:pt x="55" y="144"/>
                      <a:pt x="55" y="144"/>
                      <a:pt x="55" y="144"/>
                    </a:cubicBezTo>
                    <a:cubicBezTo>
                      <a:pt x="55" y="145"/>
                      <a:pt x="55" y="145"/>
                      <a:pt x="55" y="145"/>
                    </a:cubicBezTo>
                    <a:cubicBezTo>
                      <a:pt x="56" y="146"/>
                      <a:pt x="56" y="146"/>
                      <a:pt x="56" y="146"/>
                    </a:cubicBezTo>
                    <a:cubicBezTo>
                      <a:pt x="55" y="149"/>
                      <a:pt x="55" y="149"/>
                      <a:pt x="55" y="149"/>
                    </a:cubicBezTo>
                    <a:cubicBezTo>
                      <a:pt x="53" y="150"/>
                      <a:pt x="53" y="150"/>
                      <a:pt x="53" y="150"/>
                    </a:cubicBezTo>
                    <a:cubicBezTo>
                      <a:pt x="53" y="152"/>
                      <a:pt x="53" y="152"/>
                      <a:pt x="53" y="152"/>
                    </a:cubicBezTo>
                    <a:cubicBezTo>
                      <a:pt x="54" y="153"/>
                      <a:pt x="54" y="153"/>
                      <a:pt x="54" y="153"/>
                    </a:cubicBezTo>
                    <a:cubicBezTo>
                      <a:pt x="54" y="155"/>
                      <a:pt x="54" y="155"/>
                      <a:pt x="54" y="155"/>
                    </a:cubicBezTo>
                    <a:cubicBezTo>
                      <a:pt x="54" y="156"/>
                      <a:pt x="54" y="156"/>
                      <a:pt x="54" y="156"/>
                    </a:cubicBezTo>
                    <a:cubicBezTo>
                      <a:pt x="53" y="157"/>
                      <a:pt x="53" y="157"/>
                      <a:pt x="53" y="157"/>
                    </a:cubicBezTo>
                    <a:cubicBezTo>
                      <a:pt x="52" y="157"/>
                      <a:pt x="52" y="157"/>
                      <a:pt x="52" y="157"/>
                    </a:cubicBezTo>
                    <a:cubicBezTo>
                      <a:pt x="51" y="159"/>
                      <a:pt x="51" y="159"/>
                      <a:pt x="51" y="159"/>
                    </a:cubicBezTo>
                    <a:cubicBezTo>
                      <a:pt x="49" y="159"/>
                      <a:pt x="49" y="159"/>
                      <a:pt x="49" y="159"/>
                    </a:cubicBezTo>
                    <a:cubicBezTo>
                      <a:pt x="48" y="159"/>
                      <a:pt x="48" y="159"/>
                      <a:pt x="48" y="159"/>
                    </a:cubicBezTo>
                    <a:cubicBezTo>
                      <a:pt x="47" y="160"/>
                      <a:pt x="47" y="160"/>
                      <a:pt x="47" y="160"/>
                    </a:cubicBezTo>
                    <a:cubicBezTo>
                      <a:pt x="46" y="160"/>
                      <a:pt x="46" y="160"/>
                      <a:pt x="46" y="160"/>
                    </a:cubicBezTo>
                    <a:cubicBezTo>
                      <a:pt x="45" y="161"/>
                      <a:pt x="45" y="161"/>
                      <a:pt x="45" y="161"/>
                    </a:cubicBezTo>
                    <a:cubicBezTo>
                      <a:pt x="45" y="162"/>
                      <a:pt x="45" y="162"/>
                      <a:pt x="45" y="162"/>
                    </a:cubicBezTo>
                    <a:cubicBezTo>
                      <a:pt x="45" y="162"/>
                      <a:pt x="45" y="163"/>
                      <a:pt x="45" y="164"/>
                    </a:cubicBezTo>
                    <a:cubicBezTo>
                      <a:pt x="45" y="164"/>
                      <a:pt x="46" y="164"/>
                      <a:pt x="46" y="164"/>
                    </a:cubicBezTo>
                    <a:cubicBezTo>
                      <a:pt x="47" y="165"/>
                      <a:pt x="47" y="165"/>
                      <a:pt x="47" y="165"/>
                    </a:cubicBezTo>
                    <a:cubicBezTo>
                      <a:pt x="48" y="168"/>
                      <a:pt x="48" y="168"/>
                      <a:pt x="48" y="168"/>
                    </a:cubicBezTo>
                    <a:cubicBezTo>
                      <a:pt x="48" y="170"/>
                      <a:pt x="48" y="170"/>
                      <a:pt x="48" y="170"/>
                    </a:cubicBezTo>
                    <a:cubicBezTo>
                      <a:pt x="48" y="170"/>
                      <a:pt x="48" y="171"/>
                      <a:pt x="47" y="172"/>
                    </a:cubicBezTo>
                    <a:cubicBezTo>
                      <a:pt x="47" y="172"/>
                      <a:pt x="46" y="173"/>
                      <a:pt x="46" y="173"/>
                    </a:cubicBezTo>
                    <a:cubicBezTo>
                      <a:pt x="46" y="175"/>
                      <a:pt x="46" y="175"/>
                      <a:pt x="46" y="175"/>
                    </a:cubicBezTo>
                    <a:cubicBezTo>
                      <a:pt x="45" y="176"/>
                      <a:pt x="45" y="176"/>
                      <a:pt x="45" y="176"/>
                    </a:cubicBezTo>
                    <a:cubicBezTo>
                      <a:pt x="44" y="177"/>
                      <a:pt x="44" y="177"/>
                      <a:pt x="44" y="177"/>
                    </a:cubicBezTo>
                    <a:cubicBezTo>
                      <a:pt x="42" y="177"/>
                      <a:pt x="42" y="177"/>
                      <a:pt x="42" y="177"/>
                    </a:cubicBezTo>
                    <a:cubicBezTo>
                      <a:pt x="42" y="178"/>
                      <a:pt x="42" y="178"/>
                      <a:pt x="42" y="178"/>
                    </a:cubicBezTo>
                    <a:cubicBezTo>
                      <a:pt x="42" y="179"/>
                      <a:pt x="42" y="179"/>
                      <a:pt x="42" y="179"/>
                    </a:cubicBezTo>
                    <a:cubicBezTo>
                      <a:pt x="41" y="180"/>
                      <a:pt x="41" y="180"/>
                      <a:pt x="41" y="180"/>
                    </a:cubicBezTo>
                    <a:cubicBezTo>
                      <a:pt x="41" y="180"/>
                      <a:pt x="41" y="180"/>
                      <a:pt x="41" y="180"/>
                    </a:cubicBezTo>
                    <a:cubicBezTo>
                      <a:pt x="41" y="182"/>
                      <a:pt x="41" y="182"/>
                      <a:pt x="41" y="182"/>
                    </a:cubicBezTo>
                    <a:cubicBezTo>
                      <a:pt x="40" y="183"/>
                      <a:pt x="40" y="183"/>
                      <a:pt x="40" y="183"/>
                    </a:cubicBezTo>
                    <a:cubicBezTo>
                      <a:pt x="40" y="183"/>
                      <a:pt x="39" y="183"/>
                      <a:pt x="39" y="183"/>
                    </a:cubicBezTo>
                    <a:cubicBezTo>
                      <a:pt x="38" y="183"/>
                      <a:pt x="37" y="183"/>
                      <a:pt x="37" y="183"/>
                    </a:cubicBezTo>
                    <a:cubicBezTo>
                      <a:pt x="37" y="183"/>
                      <a:pt x="36" y="183"/>
                      <a:pt x="36" y="183"/>
                    </a:cubicBezTo>
                    <a:cubicBezTo>
                      <a:pt x="36" y="183"/>
                      <a:pt x="35" y="183"/>
                      <a:pt x="35" y="183"/>
                    </a:cubicBezTo>
                    <a:cubicBezTo>
                      <a:pt x="35" y="183"/>
                      <a:pt x="34" y="182"/>
                      <a:pt x="34" y="182"/>
                    </a:cubicBezTo>
                    <a:cubicBezTo>
                      <a:pt x="33" y="182"/>
                      <a:pt x="33" y="182"/>
                      <a:pt x="33" y="182"/>
                    </a:cubicBezTo>
                    <a:cubicBezTo>
                      <a:pt x="31" y="182"/>
                      <a:pt x="31" y="182"/>
                      <a:pt x="31" y="182"/>
                    </a:cubicBezTo>
                    <a:cubicBezTo>
                      <a:pt x="29" y="182"/>
                      <a:pt x="29" y="182"/>
                      <a:pt x="29" y="182"/>
                    </a:cubicBezTo>
                    <a:cubicBezTo>
                      <a:pt x="27" y="182"/>
                      <a:pt x="27" y="182"/>
                      <a:pt x="27" y="182"/>
                    </a:cubicBezTo>
                    <a:cubicBezTo>
                      <a:pt x="27" y="181"/>
                      <a:pt x="27" y="181"/>
                      <a:pt x="27" y="181"/>
                    </a:cubicBezTo>
                    <a:cubicBezTo>
                      <a:pt x="26" y="182"/>
                      <a:pt x="26" y="182"/>
                      <a:pt x="26" y="182"/>
                    </a:cubicBezTo>
                    <a:cubicBezTo>
                      <a:pt x="26" y="181"/>
                      <a:pt x="26" y="181"/>
                      <a:pt x="26" y="181"/>
                    </a:cubicBezTo>
                    <a:cubicBezTo>
                      <a:pt x="24" y="180"/>
                      <a:pt x="24" y="180"/>
                      <a:pt x="24" y="180"/>
                    </a:cubicBezTo>
                    <a:cubicBezTo>
                      <a:pt x="22" y="180"/>
                      <a:pt x="22" y="180"/>
                      <a:pt x="22" y="180"/>
                    </a:cubicBezTo>
                    <a:cubicBezTo>
                      <a:pt x="22" y="180"/>
                      <a:pt x="23" y="181"/>
                      <a:pt x="23" y="182"/>
                    </a:cubicBezTo>
                    <a:cubicBezTo>
                      <a:pt x="23" y="182"/>
                      <a:pt x="24" y="183"/>
                      <a:pt x="24" y="183"/>
                    </a:cubicBezTo>
                    <a:cubicBezTo>
                      <a:pt x="24" y="183"/>
                      <a:pt x="24" y="185"/>
                      <a:pt x="24" y="185"/>
                    </a:cubicBezTo>
                    <a:cubicBezTo>
                      <a:pt x="24" y="185"/>
                      <a:pt x="26" y="187"/>
                      <a:pt x="26" y="187"/>
                    </a:cubicBezTo>
                    <a:cubicBezTo>
                      <a:pt x="26" y="188"/>
                      <a:pt x="26" y="188"/>
                      <a:pt x="26" y="188"/>
                    </a:cubicBezTo>
                    <a:cubicBezTo>
                      <a:pt x="26" y="188"/>
                      <a:pt x="26" y="189"/>
                      <a:pt x="26" y="189"/>
                    </a:cubicBezTo>
                    <a:cubicBezTo>
                      <a:pt x="27" y="189"/>
                      <a:pt x="28" y="190"/>
                      <a:pt x="28" y="190"/>
                    </a:cubicBezTo>
                    <a:cubicBezTo>
                      <a:pt x="28" y="191"/>
                      <a:pt x="28" y="191"/>
                      <a:pt x="28" y="191"/>
                    </a:cubicBezTo>
                    <a:cubicBezTo>
                      <a:pt x="27" y="193"/>
                      <a:pt x="27" y="193"/>
                      <a:pt x="27" y="193"/>
                    </a:cubicBezTo>
                    <a:cubicBezTo>
                      <a:pt x="27" y="193"/>
                      <a:pt x="27" y="193"/>
                      <a:pt x="27" y="193"/>
                    </a:cubicBezTo>
                    <a:cubicBezTo>
                      <a:pt x="27" y="195"/>
                      <a:pt x="27" y="195"/>
                      <a:pt x="27" y="195"/>
                    </a:cubicBezTo>
                    <a:cubicBezTo>
                      <a:pt x="27" y="196"/>
                      <a:pt x="27" y="196"/>
                      <a:pt x="27" y="196"/>
                    </a:cubicBezTo>
                    <a:cubicBezTo>
                      <a:pt x="28" y="197"/>
                      <a:pt x="28" y="197"/>
                      <a:pt x="28" y="197"/>
                    </a:cubicBezTo>
                    <a:cubicBezTo>
                      <a:pt x="28" y="198"/>
                      <a:pt x="28" y="198"/>
                      <a:pt x="28" y="198"/>
                    </a:cubicBezTo>
                    <a:cubicBezTo>
                      <a:pt x="27" y="199"/>
                      <a:pt x="27" y="199"/>
                      <a:pt x="27" y="199"/>
                    </a:cubicBezTo>
                    <a:cubicBezTo>
                      <a:pt x="27" y="201"/>
                      <a:pt x="27" y="201"/>
                      <a:pt x="27" y="201"/>
                    </a:cubicBezTo>
                    <a:cubicBezTo>
                      <a:pt x="28" y="202"/>
                      <a:pt x="28" y="202"/>
                      <a:pt x="28" y="202"/>
                    </a:cubicBezTo>
                    <a:cubicBezTo>
                      <a:pt x="29" y="203"/>
                      <a:pt x="29" y="203"/>
                      <a:pt x="29" y="203"/>
                    </a:cubicBezTo>
                    <a:cubicBezTo>
                      <a:pt x="31" y="204"/>
                      <a:pt x="31" y="204"/>
                      <a:pt x="31" y="204"/>
                    </a:cubicBezTo>
                    <a:cubicBezTo>
                      <a:pt x="31" y="205"/>
                      <a:pt x="31" y="205"/>
                      <a:pt x="31" y="205"/>
                    </a:cubicBezTo>
                    <a:cubicBezTo>
                      <a:pt x="30" y="206"/>
                      <a:pt x="30" y="206"/>
                      <a:pt x="30" y="206"/>
                    </a:cubicBezTo>
                    <a:cubicBezTo>
                      <a:pt x="30" y="206"/>
                      <a:pt x="29" y="207"/>
                      <a:pt x="30" y="207"/>
                    </a:cubicBezTo>
                    <a:cubicBezTo>
                      <a:pt x="30" y="207"/>
                      <a:pt x="31" y="207"/>
                      <a:pt x="31" y="207"/>
                    </a:cubicBezTo>
                    <a:cubicBezTo>
                      <a:pt x="33" y="207"/>
                      <a:pt x="33" y="207"/>
                      <a:pt x="33" y="207"/>
                    </a:cubicBezTo>
                    <a:cubicBezTo>
                      <a:pt x="33" y="207"/>
                      <a:pt x="34" y="207"/>
                      <a:pt x="34" y="207"/>
                    </a:cubicBezTo>
                    <a:cubicBezTo>
                      <a:pt x="34" y="207"/>
                      <a:pt x="35" y="209"/>
                      <a:pt x="35" y="209"/>
                    </a:cubicBezTo>
                    <a:cubicBezTo>
                      <a:pt x="35" y="210"/>
                      <a:pt x="35" y="210"/>
                      <a:pt x="35" y="210"/>
                    </a:cubicBezTo>
                    <a:cubicBezTo>
                      <a:pt x="35" y="212"/>
                      <a:pt x="35" y="212"/>
                      <a:pt x="35" y="212"/>
                    </a:cubicBezTo>
                    <a:cubicBezTo>
                      <a:pt x="34" y="214"/>
                      <a:pt x="34" y="214"/>
                      <a:pt x="34" y="214"/>
                    </a:cubicBezTo>
                    <a:cubicBezTo>
                      <a:pt x="32" y="215"/>
                      <a:pt x="32" y="215"/>
                      <a:pt x="32" y="215"/>
                    </a:cubicBezTo>
                    <a:cubicBezTo>
                      <a:pt x="31" y="216"/>
                      <a:pt x="31" y="216"/>
                      <a:pt x="31" y="216"/>
                    </a:cubicBezTo>
                    <a:cubicBezTo>
                      <a:pt x="31" y="217"/>
                      <a:pt x="31" y="217"/>
                      <a:pt x="31" y="217"/>
                    </a:cubicBezTo>
                    <a:cubicBezTo>
                      <a:pt x="30" y="218"/>
                      <a:pt x="30" y="218"/>
                      <a:pt x="30" y="218"/>
                    </a:cubicBezTo>
                    <a:cubicBezTo>
                      <a:pt x="29" y="219"/>
                      <a:pt x="29" y="219"/>
                      <a:pt x="29" y="219"/>
                    </a:cubicBezTo>
                    <a:cubicBezTo>
                      <a:pt x="27" y="219"/>
                      <a:pt x="27" y="219"/>
                      <a:pt x="27" y="219"/>
                    </a:cubicBezTo>
                    <a:cubicBezTo>
                      <a:pt x="27" y="220"/>
                      <a:pt x="27" y="220"/>
                      <a:pt x="27" y="220"/>
                    </a:cubicBezTo>
                    <a:cubicBezTo>
                      <a:pt x="25" y="220"/>
                      <a:pt x="25" y="220"/>
                      <a:pt x="25" y="220"/>
                    </a:cubicBezTo>
                    <a:cubicBezTo>
                      <a:pt x="23" y="221"/>
                      <a:pt x="23" y="221"/>
                      <a:pt x="23" y="221"/>
                    </a:cubicBezTo>
                    <a:cubicBezTo>
                      <a:pt x="22" y="221"/>
                      <a:pt x="22" y="221"/>
                      <a:pt x="22" y="221"/>
                    </a:cubicBezTo>
                    <a:cubicBezTo>
                      <a:pt x="21" y="224"/>
                      <a:pt x="21" y="224"/>
                      <a:pt x="21" y="224"/>
                    </a:cubicBezTo>
                    <a:cubicBezTo>
                      <a:pt x="21" y="224"/>
                      <a:pt x="20" y="226"/>
                      <a:pt x="21" y="226"/>
                    </a:cubicBezTo>
                    <a:cubicBezTo>
                      <a:pt x="21" y="226"/>
                      <a:pt x="21" y="227"/>
                      <a:pt x="21" y="227"/>
                    </a:cubicBezTo>
                    <a:cubicBezTo>
                      <a:pt x="21" y="227"/>
                      <a:pt x="20" y="229"/>
                      <a:pt x="20" y="229"/>
                    </a:cubicBezTo>
                    <a:cubicBezTo>
                      <a:pt x="20" y="229"/>
                      <a:pt x="18" y="229"/>
                      <a:pt x="18" y="229"/>
                    </a:cubicBezTo>
                    <a:cubicBezTo>
                      <a:pt x="18" y="231"/>
                      <a:pt x="18" y="231"/>
                      <a:pt x="18" y="231"/>
                    </a:cubicBezTo>
                    <a:cubicBezTo>
                      <a:pt x="18" y="231"/>
                      <a:pt x="18" y="231"/>
                      <a:pt x="18" y="231"/>
                    </a:cubicBezTo>
                    <a:cubicBezTo>
                      <a:pt x="17" y="232"/>
                      <a:pt x="17" y="232"/>
                      <a:pt x="17" y="232"/>
                    </a:cubicBezTo>
                    <a:cubicBezTo>
                      <a:pt x="18" y="233"/>
                      <a:pt x="18" y="233"/>
                      <a:pt x="18" y="233"/>
                    </a:cubicBezTo>
                    <a:cubicBezTo>
                      <a:pt x="17" y="234"/>
                      <a:pt x="17" y="234"/>
                      <a:pt x="17" y="234"/>
                    </a:cubicBezTo>
                    <a:cubicBezTo>
                      <a:pt x="17" y="235"/>
                      <a:pt x="17" y="235"/>
                      <a:pt x="17" y="235"/>
                    </a:cubicBezTo>
                    <a:cubicBezTo>
                      <a:pt x="17" y="235"/>
                      <a:pt x="18" y="237"/>
                      <a:pt x="18" y="237"/>
                    </a:cubicBezTo>
                    <a:cubicBezTo>
                      <a:pt x="18" y="238"/>
                      <a:pt x="19" y="239"/>
                      <a:pt x="19" y="239"/>
                    </a:cubicBezTo>
                    <a:cubicBezTo>
                      <a:pt x="19" y="239"/>
                      <a:pt x="20" y="240"/>
                      <a:pt x="20" y="240"/>
                    </a:cubicBezTo>
                    <a:cubicBezTo>
                      <a:pt x="20" y="240"/>
                      <a:pt x="20" y="242"/>
                      <a:pt x="20" y="242"/>
                    </a:cubicBezTo>
                    <a:cubicBezTo>
                      <a:pt x="20" y="243"/>
                      <a:pt x="21" y="245"/>
                      <a:pt x="21" y="245"/>
                    </a:cubicBezTo>
                    <a:cubicBezTo>
                      <a:pt x="21" y="246"/>
                      <a:pt x="21" y="246"/>
                      <a:pt x="21" y="246"/>
                    </a:cubicBezTo>
                    <a:cubicBezTo>
                      <a:pt x="21" y="246"/>
                      <a:pt x="21" y="247"/>
                      <a:pt x="22" y="247"/>
                    </a:cubicBezTo>
                    <a:cubicBezTo>
                      <a:pt x="22" y="247"/>
                      <a:pt x="24" y="247"/>
                      <a:pt x="24" y="247"/>
                    </a:cubicBezTo>
                    <a:cubicBezTo>
                      <a:pt x="24" y="247"/>
                      <a:pt x="25" y="247"/>
                      <a:pt x="26" y="247"/>
                    </a:cubicBezTo>
                    <a:cubicBezTo>
                      <a:pt x="26" y="247"/>
                      <a:pt x="26" y="246"/>
                      <a:pt x="27" y="247"/>
                    </a:cubicBezTo>
                    <a:cubicBezTo>
                      <a:pt x="27" y="247"/>
                      <a:pt x="27" y="248"/>
                      <a:pt x="27" y="248"/>
                    </a:cubicBezTo>
                    <a:cubicBezTo>
                      <a:pt x="27" y="248"/>
                      <a:pt x="27" y="249"/>
                      <a:pt x="27" y="249"/>
                    </a:cubicBezTo>
                    <a:cubicBezTo>
                      <a:pt x="24" y="252"/>
                      <a:pt x="24" y="252"/>
                      <a:pt x="24" y="252"/>
                    </a:cubicBezTo>
                    <a:cubicBezTo>
                      <a:pt x="24" y="254"/>
                      <a:pt x="24" y="254"/>
                      <a:pt x="24" y="254"/>
                    </a:cubicBezTo>
                    <a:cubicBezTo>
                      <a:pt x="24" y="254"/>
                      <a:pt x="23" y="254"/>
                      <a:pt x="23" y="254"/>
                    </a:cubicBezTo>
                    <a:cubicBezTo>
                      <a:pt x="23" y="254"/>
                      <a:pt x="22" y="254"/>
                      <a:pt x="22" y="254"/>
                    </a:cubicBezTo>
                    <a:cubicBezTo>
                      <a:pt x="20" y="253"/>
                      <a:pt x="20" y="253"/>
                      <a:pt x="20" y="253"/>
                    </a:cubicBezTo>
                    <a:cubicBezTo>
                      <a:pt x="18" y="253"/>
                      <a:pt x="18" y="253"/>
                      <a:pt x="18" y="253"/>
                    </a:cubicBezTo>
                    <a:cubicBezTo>
                      <a:pt x="18" y="254"/>
                      <a:pt x="18" y="254"/>
                      <a:pt x="18" y="254"/>
                    </a:cubicBezTo>
                    <a:cubicBezTo>
                      <a:pt x="18" y="254"/>
                      <a:pt x="17" y="254"/>
                      <a:pt x="17" y="254"/>
                    </a:cubicBezTo>
                    <a:cubicBezTo>
                      <a:pt x="16" y="254"/>
                      <a:pt x="14" y="254"/>
                      <a:pt x="14" y="254"/>
                    </a:cubicBezTo>
                    <a:cubicBezTo>
                      <a:pt x="14" y="255"/>
                      <a:pt x="14" y="255"/>
                      <a:pt x="14" y="255"/>
                    </a:cubicBezTo>
                    <a:cubicBezTo>
                      <a:pt x="12" y="258"/>
                      <a:pt x="12" y="258"/>
                      <a:pt x="12" y="258"/>
                    </a:cubicBezTo>
                    <a:cubicBezTo>
                      <a:pt x="11" y="260"/>
                      <a:pt x="11" y="260"/>
                      <a:pt x="11" y="260"/>
                    </a:cubicBezTo>
                    <a:cubicBezTo>
                      <a:pt x="9" y="261"/>
                      <a:pt x="9" y="261"/>
                      <a:pt x="9" y="261"/>
                    </a:cubicBezTo>
                    <a:cubicBezTo>
                      <a:pt x="8" y="262"/>
                      <a:pt x="8" y="262"/>
                      <a:pt x="8" y="262"/>
                    </a:cubicBezTo>
                    <a:cubicBezTo>
                      <a:pt x="6" y="263"/>
                      <a:pt x="6" y="263"/>
                      <a:pt x="6" y="263"/>
                    </a:cubicBezTo>
                    <a:cubicBezTo>
                      <a:pt x="6" y="263"/>
                      <a:pt x="5" y="264"/>
                      <a:pt x="5" y="264"/>
                    </a:cubicBezTo>
                    <a:cubicBezTo>
                      <a:pt x="5" y="264"/>
                      <a:pt x="4" y="267"/>
                      <a:pt x="4" y="267"/>
                    </a:cubicBezTo>
                    <a:cubicBezTo>
                      <a:pt x="4" y="267"/>
                      <a:pt x="3" y="268"/>
                      <a:pt x="2" y="268"/>
                    </a:cubicBezTo>
                    <a:cubicBezTo>
                      <a:pt x="2" y="269"/>
                      <a:pt x="1" y="269"/>
                      <a:pt x="1" y="269"/>
                    </a:cubicBezTo>
                    <a:cubicBezTo>
                      <a:pt x="1" y="269"/>
                      <a:pt x="1" y="271"/>
                      <a:pt x="1" y="271"/>
                    </a:cubicBezTo>
                    <a:cubicBezTo>
                      <a:pt x="1" y="271"/>
                      <a:pt x="1" y="273"/>
                      <a:pt x="1" y="273"/>
                    </a:cubicBezTo>
                    <a:cubicBezTo>
                      <a:pt x="2" y="275"/>
                      <a:pt x="2" y="275"/>
                      <a:pt x="2" y="275"/>
                    </a:cubicBezTo>
                    <a:cubicBezTo>
                      <a:pt x="1" y="277"/>
                      <a:pt x="1" y="277"/>
                      <a:pt x="1" y="277"/>
                    </a:cubicBezTo>
                    <a:cubicBezTo>
                      <a:pt x="2" y="278"/>
                      <a:pt x="2" y="278"/>
                      <a:pt x="2" y="278"/>
                    </a:cubicBezTo>
                    <a:cubicBezTo>
                      <a:pt x="1" y="280"/>
                      <a:pt x="1" y="280"/>
                      <a:pt x="1" y="280"/>
                    </a:cubicBezTo>
                    <a:cubicBezTo>
                      <a:pt x="1" y="282"/>
                      <a:pt x="1" y="282"/>
                      <a:pt x="1" y="282"/>
                    </a:cubicBezTo>
                    <a:cubicBezTo>
                      <a:pt x="1" y="283"/>
                      <a:pt x="1" y="283"/>
                      <a:pt x="1" y="283"/>
                    </a:cubicBezTo>
                    <a:cubicBezTo>
                      <a:pt x="0" y="285"/>
                      <a:pt x="0" y="285"/>
                      <a:pt x="0" y="285"/>
                    </a:cubicBezTo>
                    <a:cubicBezTo>
                      <a:pt x="1" y="288"/>
                      <a:pt x="1" y="288"/>
                      <a:pt x="1" y="288"/>
                    </a:cubicBezTo>
                    <a:cubicBezTo>
                      <a:pt x="12" y="290"/>
                      <a:pt x="12" y="290"/>
                      <a:pt x="12" y="290"/>
                    </a:cubicBezTo>
                    <a:cubicBezTo>
                      <a:pt x="17" y="290"/>
                      <a:pt x="21" y="294"/>
                      <a:pt x="25" y="296"/>
                    </a:cubicBezTo>
                    <a:cubicBezTo>
                      <a:pt x="27" y="297"/>
                      <a:pt x="32" y="307"/>
                      <a:pt x="33" y="309"/>
                    </a:cubicBezTo>
                    <a:cubicBezTo>
                      <a:pt x="33" y="309"/>
                      <a:pt x="33" y="315"/>
                      <a:pt x="31" y="315"/>
                    </a:cubicBezTo>
                    <a:cubicBezTo>
                      <a:pt x="30" y="318"/>
                      <a:pt x="33" y="319"/>
                      <a:pt x="34" y="321"/>
                    </a:cubicBezTo>
                    <a:cubicBezTo>
                      <a:pt x="37" y="325"/>
                      <a:pt x="34" y="328"/>
                      <a:pt x="34" y="328"/>
                    </a:cubicBezTo>
                    <a:cubicBezTo>
                      <a:pt x="34" y="331"/>
                      <a:pt x="37" y="339"/>
                      <a:pt x="40" y="342"/>
                    </a:cubicBezTo>
                    <a:cubicBezTo>
                      <a:pt x="42" y="344"/>
                      <a:pt x="44" y="342"/>
                      <a:pt x="45" y="344"/>
                    </a:cubicBezTo>
                    <a:cubicBezTo>
                      <a:pt x="47" y="351"/>
                      <a:pt x="52" y="351"/>
                      <a:pt x="56" y="353"/>
                    </a:cubicBezTo>
                    <a:cubicBezTo>
                      <a:pt x="58" y="352"/>
                      <a:pt x="61" y="349"/>
                      <a:pt x="63" y="348"/>
                    </a:cubicBezTo>
                    <a:cubicBezTo>
                      <a:pt x="67" y="346"/>
                      <a:pt x="68" y="343"/>
                      <a:pt x="71" y="341"/>
                    </a:cubicBezTo>
                    <a:cubicBezTo>
                      <a:pt x="72" y="339"/>
                      <a:pt x="76" y="340"/>
                      <a:pt x="78" y="339"/>
                    </a:cubicBezTo>
                    <a:cubicBezTo>
                      <a:pt x="85" y="336"/>
                      <a:pt x="90" y="339"/>
                      <a:pt x="93" y="338"/>
                    </a:cubicBezTo>
                    <a:cubicBezTo>
                      <a:pt x="95" y="338"/>
                      <a:pt x="98" y="335"/>
                      <a:pt x="101" y="334"/>
                    </a:cubicBezTo>
                    <a:cubicBezTo>
                      <a:pt x="103" y="333"/>
                      <a:pt x="106" y="333"/>
                      <a:pt x="108" y="331"/>
                    </a:cubicBezTo>
                    <a:cubicBezTo>
                      <a:pt x="108" y="331"/>
                      <a:pt x="118" y="333"/>
                      <a:pt x="122" y="334"/>
                    </a:cubicBezTo>
                    <a:cubicBezTo>
                      <a:pt x="129" y="335"/>
                      <a:pt x="136" y="339"/>
                      <a:pt x="140" y="339"/>
                    </a:cubicBezTo>
                    <a:cubicBezTo>
                      <a:pt x="143" y="339"/>
                      <a:pt x="143" y="336"/>
                      <a:pt x="145" y="337"/>
                    </a:cubicBezTo>
                    <a:cubicBezTo>
                      <a:pt x="145" y="337"/>
                      <a:pt x="157" y="343"/>
                      <a:pt x="163" y="344"/>
                    </a:cubicBezTo>
                    <a:cubicBezTo>
                      <a:pt x="167" y="344"/>
                      <a:pt x="167" y="338"/>
                      <a:pt x="172" y="339"/>
                    </a:cubicBezTo>
                    <a:cubicBezTo>
                      <a:pt x="175" y="339"/>
                      <a:pt x="175" y="340"/>
                      <a:pt x="178" y="340"/>
                    </a:cubicBezTo>
                    <a:cubicBezTo>
                      <a:pt x="180" y="340"/>
                      <a:pt x="182" y="346"/>
                      <a:pt x="184" y="346"/>
                    </a:cubicBezTo>
                    <a:cubicBezTo>
                      <a:pt x="185" y="345"/>
                      <a:pt x="189" y="341"/>
                      <a:pt x="190" y="340"/>
                    </a:cubicBezTo>
                    <a:cubicBezTo>
                      <a:pt x="190" y="340"/>
                      <a:pt x="196" y="334"/>
                      <a:pt x="196" y="332"/>
                    </a:cubicBezTo>
                    <a:cubicBezTo>
                      <a:pt x="196" y="330"/>
                      <a:pt x="199" y="322"/>
                      <a:pt x="199" y="322"/>
                    </a:cubicBezTo>
                    <a:cubicBezTo>
                      <a:pt x="202" y="320"/>
                      <a:pt x="207" y="322"/>
                      <a:pt x="210" y="319"/>
                    </a:cubicBezTo>
                    <a:cubicBezTo>
                      <a:pt x="218" y="312"/>
                      <a:pt x="218" y="312"/>
                      <a:pt x="218" y="312"/>
                    </a:cubicBezTo>
                    <a:cubicBezTo>
                      <a:pt x="232" y="316"/>
                      <a:pt x="232" y="316"/>
                      <a:pt x="232" y="316"/>
                    </a:cubicBezTo>
                    <a:cubicBezTo>
                      <a:pt x="240" y="315"/>
                      <a:pt x="240" y="315"/>
                      <a:pt x="240" y="315"/>
                    </a:cubicBezTo>
                    <a:cubicBezTo>
                      <a:pt x="240" y="313"/>
                      <a:pt x="239" y="308"/>
                      <a:pt x="240" y="305"/>
                    </a:cubicBezTo>
                    <a:cubicBezTo>
                      <a:pt x="244" y="300"/>
                      <a:pt x="242" y="301"/>
                      <a:pt x="246" y="296"/>
                    </a:cubicBezTo>
                    <a:cubicBezTo>
                      <a:pt x="248" y="293"/>
                      <a:pt x="249" y="290"/>
                      <a:pt x="252" y="288"/>
                    </a:cubicBezTo>
                    <a:cubicBezTo>
                      <a:pt x="258" y="281"/>
                      <a:pt x="261" y="278"/>
                      <a:pt x="266" y="277"/>
                    </a:cubicBezTo>
                    <a:cubicBezTo>
                      <a:pt x="269" y="276"/>
                      <a:pt x="279" y="270"/>
                      <a:pt x="280" y="269"/>
                    </a:cubicBezTo>
                    <a:cubicBezTo>
                      <a:pt x="282" y="268"/>
                      <a:pt x="274" y="262"/>
                      <a:pt x="270" y="257"/>
                    </a:cubicBezTo>
                    <a:cubicBezTo>
                      <a:pt x="267" y="252"/>
                      <a:pt x="267" y="247"/>
                      <a:pt x="267" y="245"/>
                    </a:cubicBezTo>
                    <a:cubicBezTo>
                      <a:pt x="264" y="232"/>
                      <a:pt x="265" y="238"/>
                      <a:pt x="270" y="228"/>
                    </a:cubicBezTo>
                    <a:cubicBezTo>
                      <a:pt x="273" y="223"/>
                      <a:pt x="278" y="219"/>
                      <a:pt x="281" y="216"/>
                    </a:cubicBezTo>
                    <a:cubicBezTo>
                      <a:pt x="282" y="215"/>
                      <a:pt x="288" y="205"/>
                      <a:pt x="295" y="200"/>
                    </a:cubicBezTo>
                    <a:cubicBezTo>
                      <a:pt x="297" y="199"/>
                      <a:pt x="299" y="193"/>
                      <a:pt x="301" y="192"/>
                    </a:cubicBezTo>
                    <a:cubicBezTo>
                      <a:pt x="306" y="188"/>
                      <a:pt x="312" y="189"/>
                      <a:pt x="313" y="187"/>
                    </a:cubicBezTo>
                    <a:cubicBezTo>
                      <a:pt x="314" y="184"/>
                      <a:pt x="309" y="186"/>
                      <a:pt x="309" y="183"/>
                    </a:cubicBezTo>
                    <a:cubicBezTo>
                      <a:pt x="308" y="176"/>
                      <a:pt x="312" y="177"/>
                      <a:pt x="315" y="176"/>
                    </a:cubicBezTo>
                    <a:cubicBezTo>
                      <a:pt x="318" y="175"/>
                      <a:pt x="322" y="173"/>
                      <a:pt x="325" y="172"/>
                    </a:cubicBezTo>
                    <a:cubicBezTo>
                      <a:pt x="345" y="166"/>
                      <a:pt x="342" y="170"/>
                      <a:pt x="348" y="167"/>
                    </a:cubicBezTo>
                    <a:cubicBezTo>
                      <a:pt x="351" y="165"/>
                      <a:pt x="357" y="167"/>
                      <a:pt x="358" y="165"/>
                    </a:cubicBezTo>
                    <a:cubicBezTo>
                      <a:pt x="359" y="163"/>
                      <a:pt x="365" y="157"/>
                      <a:pt x="367" y="158"/>
                    </a:cubicBezTo>
                    <a:cubicBezTo>
                      <a:pt x="370" y="159"/>
                      <a:pt x="374" y="154"/>
                      <a:pt x="377" y="154"/>
                    </a:cubicBezTo>
                    <a:cubicBezTo>
                      <a:pt x="386" y="152"/>
                      <a:pt x="393" y="147"/>
                      <a:pt x="396" y="142"/>
                    </a:cubicBezTo>
                    <a:cubicBezTo>
                      <a:pt x="398" y="139"/>
                      <a:pt x="392" y="131"/>
                      <a:pt x="395" y="128"/>
                    </a:cubicBezTo>
                    <a:cubicBezTo>
                      <a:pt x="396" y="126"/>
                      <a:pt x="397" y="130"/>
                      <a:pt x="399" y="128"/>
                    </a:cubicBezTo>
                    <a:cubicBezTo>
                      <a:pt x="403" y="124"/>
                      <a:pt x="401" y="122"/>
                      <a:pt x="398" y="121"/>
                    </a:cubicBezTo>
                    <a:close/>
                  </a:path>
                </a:pathLst>
              </a:custGeom>
              <a:solidFill>
                <a:srgbClr val="262262"/>
              </a:solid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56" name="Rectangle 120"/>
              <p:cNvSpPr>
                <a:spLocks noChangeArrowheads="1"/>
              </p:cNvSpPr>
              <p:nvPr/>
            </p:nvSpPr>
            <p:spPr bwMode="auto">
              <a:xfrm>
                <a:off x="2676" y="2463"/>
                <a:ext cx="2" cy="1"/>
              </a:xfrm>
              <a:prstGeom prst="rect">
                <a:avLst/>
              </a:prstGeom>
              <a:grpFill/>
              <a:ln w="3175">
                <a:solidFill>
                  <a:schemeClr val="tx1">
                    <a:lumMod val="75000"/>
                    <a:lumOff val="25000"/>
                  </a:schemeClr>
                </a:solidFill>
                <a:miter lim="800000"/>
                <a:headEnd/>
                <a:tailEnd/>
              </a:ln>
              <a:extLst/>
            </p:spPr>
            <p:txBody>
              <a:bodyPr/>
              <a:lstStyle/>
              <a:p>
                <a:pPr eaLnBrk="1" fontAlgn="auto" hangingPunct="1">
                  <a:spcBef>
                    <a:spcPts val="0"/>
                  </a:spcBef>
                  <a:spcAft>
                    <a:spcPts val="0"/>
                  </a:spcAft>
                  <a:defRPr/>
                </a:pPr>
                <a:endParaRPr lang="id-ID">
                  <a:latin typeface="+mn-lt"/>
                </a:endParaRPr>
              </a:p>
            </p:txBody>
          </p:sp>
          <p:sp>
            <p:nvSpPr>
              <p:cNvPr id="157" name="Freeform 121"/>
              <p:cNvSpPr>
                <a:spLocks/>
              </p:cNvSpPr>
              <p:nvPr/>
            </p:nvSpPr>
            <p:spPr bwMode="auto">
              <a:xfrm>
                <a:off x="2973"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58" name="Freeform 122"/>
              <p:cNvSpPr>
                <a:spLocks/>
              </p:cNvSpPr>
              <p:nvPr/>
            </p:nvSpPr>
            <p:spPr bwMode="auto">
              <a:xfrm>
                <a:off x="2460" y="2225"/>
                <a:ext cx="42" cy="60"/>
              </a:xfrm>
              <a:custGeom>
                <a:avLst/>
                <a:gdLst>
                  <a:gd name="T0" fmla="*/ 0 w 21"/>
                  <a:gd name="T1" fmla="*/ 16 h 30"/>
                  <a:gd name="T2" fmla="*/ 0 w 21"/>
                  <a:gd name="T3" fmla="*/ 17 h 30"/>
                  <a:gd name="T4" fmla="*/ 2 w 21"/>
                  <a:gd name="T5" fmla="*/ 19 h 30"/>
                  <a:gd name="T6" fmla="*/ 3 w 21"/>
                  <a:gd name="T7" fmla="*/ 21 h 30"/>
                  <a:gd name="T8" fmla="*/ 3 w 21"/>
                  <a:gd name="T9" fmla="*/ 22 h 30"/>
                  <a:gd name="T10" fmla="*/ 3 w 21"/>
                  <a:gd name="T11" fmla="*/ 22 h 30"/>
                  <a:gd name="T12" fmla="*/ 3 w 21"/>
                  <a:gd name="T13" fmla="*/ 22 h 30"/>
                  <a:gd name="T14" fmla="*/ 4 w 21"/>
                  <a:gd name="T15" fmla="*/ 24 h 30"/>
                  <a:gd name="T16" fmla="*/ 2 w 21"/>
                  <a:gd name="T17" fmla="*/ 25 h 30"/>
                  <a:gd name="T18" fmla="*/ 3 w 21"/>
                  <a:gd name="T19" fmla="*/ 26 h 30"/>
                  <a:gd name="T20" fmla="*/ 3 w 21"/>
                  <a:gd name="T21" fmla="*/ 28 h 30"/>
                  <a:gd name="T22" fmla="*/ 6 w 21"/>
                  <a:gd name="T23" fmla="*/ 30 h 30"/>
                  <a:gd name="T24" fmla="*/ 8 w 21"/>
                  <a:gd name="T25" fmla="*/ 30 h 30"/>
                  <a:gd name="T26" fmla="*/ 15 w 21"/>
                  <a:gd name="T27" fmla="*/ 29 h 30"/>
                  <a:gd name="T28" fmla="*/ 16 w 21"/>
                  <a:gd name="T29" fmla="*/ 30 h 30"/>
                  <a:gd name="T30" fmla="*/ 20 w 21"/>
                  <a:gd name="T31" fmla="*/ 23 h 30"/>
                  <a:gd name="T32" fmla="*/ 17 w 21"/>
                  <a:gd name="T33" fmla="*/ 17 h 30"/>
                  <a:gd name="T34" fmla="*/ 11 w 21"/>
                  <a:gd name="T35" fmla="*/ 8 h 30"/>
                  <a:gd name="T36" fmla="*/ 11 w 21"/>
                  <a:gd name="T37" fmla="*/ 0 h 30"/>
                  <a:gd name="T38" fmla="*/ 9 w 21"/>
                  <a:gd name="T39" fmla="*/ 1 h 30"/>
                  <a:gd name="T40" fmla="*/ 9 w 21"/>
                  <a:gd name="T41" fmla="*/ 1 h 30"/>
                  <a:gd name="T42" fmla="*/ 9 w 21"/>
                  <a:gd name="T43" fmla="*/ 1 h 30"/>
                  <a:gd name="T44" fmla="*/ 8 w 21"/>
                  <a:gd name="T45" fmla="*/ 0 h 30"/>
                  <a:gd name="T46" fmla="*/ 8 w 21"/>
                  <a:gd name="T47" fmla="*/ 0 h 30"/>
                  <a:gd name="T48" fmla="*/ 7 w 21"/>
                  <a:gd name="T49" fmla="*/ 1 h 30"/>
                  <a:gd name="T50" fmla="*/ 7 w 21"/>
                  <a:gd name="T51" fmla="*/ 1 h 30"/>
                  <a:gd name="T52" fmla="*/ 7 w 21"/>
                  <a:gd name="T53" fmla="*/ 1 h 30"/>
                  <a:gd name="T54" fmla="*/ 7 w 21"/>
                  <a:gd name="T55" fmla="*/ 1 h 30"/>
                  <a:gd name="T56" fmla="*/ 6 w 21"/>
                  <a:gd name="T57" fmla="*/ 1 h 30"/>
                  <a:gd name="T58" fmla="*/ 6 w 21"/>
                  <a:gd name="T59" fmla="*/ 2 h 30"/>
                  <a:gd name="T60" fmla="*/ 6 w 21"/>
                  <a:gd name="T61" fmla="*/ 2 h 30"/>
                  <a:gd name="T62" fmla="*/ 5 w 21"/>
                  <a:gd name="T63" fmla="*/ 3 h 30"/>
                  <a:gd name="T64" fmla="*/ 4 w 21"/>
                  <a:gd name="T65" fmla="*/ 4 h 30"/>
                  <a:gd name="T66" fmla="*/ 4 w 21"/>
                  <a:gd name="T67" fmla="*/ 5 h 30"/>
                  <a:gd name="T68" fmla="*/ 4 w 21"/>
                  <a:gd name="T69" fmla="*/ 5 h 30"/>
                  <a:gd name="T70" fmla="*/ 4 w 21"/>
                  <a:gd name="T71" fmla="*/ 5 h 30"/>
                  <a:gd name="T72" fmla="*/ 2 w 21"/>
                  <a:gd name="T73" fmla="*/ 7 h 30"/>
                  <a:gd name="T74" fmla="*/ 3 w 21"/>
                  <a:gd name="T75" fmla="*/ 8 h 30"/>
                  <a:gd name="T76" fmla="*/ 3 w 21"/>
                  <a:gd name="T77" fmla="*/ 8 h 30"/>
                  <a:gd name="T78" fmla="*/ 3 w 21"/>
                  <a:gd name="T79" fmla="*/ 8 h 30"/>
                  <a:gd name="T80" fmla="*/ 0 w 21"/>
                  <a:gd name="T81" fmla="*/ 11 h 30"/>
                  <a:gd name="T82" fmla="*/ 0 w 21"/>
                  <a:gd name="T83" fmla="*/ 11 h 30"/>
                  <a:gd name="T84" fmla="*/ 0 w 21"/>
                  <a:gd name="T85" fmla="*/ 12 h 30"/>
                  <a:gd name="T86" fmla="*/ 0 w 21"/>
                  <a:gd name="T87" fmla="*/ 15 h 30"/>
                  <a:gd name="T88" fmla="*/ 0 w 21"/>
                  <a:gd name="T8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30">
                    <a:moveTo>
                      <a:pt x="0" y="16"/>
                    </a:move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1" y="17"/>
                      <a:pt x="1" y="17"/>
                      <a:pt x="1" y="17"/>
                    </a:cubicBezTo>
                    <a:cubicBezTo>
                      <a:pt x="1" y="18"/>
                      <a:pt x="1" y="18"/>
                      <a:pt x="1" y="18"/>
                    </a:cubicBezTo>
                    <a:cubicBezTo>
                      <a:pt x="2" y="19"/>
                      <a:pt x="2" y="19"/>
                      <a:pt x="2" y="19"/>
                    </a:cubicBezTo>
                    <a:cubicBezTo>
                      <a:pt x="3" y="20"/>
                      <a:pt x="3" y="20"/>
                      <a:pt x="3" y="20"/>
                    </a:cubicBezTo>
                    <a:cubicBezTo>
                      <a:pt x="3" y="20"/>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4" y="23"/>
                      <a:pt x="4" y="23"/>
                    </a:cubicBezTo>
                    <a:cubicBezTo>
                      <a:pt x="4" y="24"/>
                      <a:pt x="4" y="24"/>
                      <a:pt x="4" y="24"/>
                    </a:cubicBezTo>
                    <a:cubicBezTo>
                      <a:pt x="4" y="24"/>
                      <a:pt x="4" y="24"/>
                      <a:pt x="4" y="24"/>
                    </a:cubicBezTo>
                    <a:cubicBezTo>
                      <a:pt x="4" y="24"/>
                      <a:pt x="4" y="24"/>
                      <a:pt x="4" y="24"/>
                    </a:cubicBezTo>
                    <a:cubicBezTo>
                      <a:pt x="2" y="25"/>
                      <a:pt x="2" y="25"/>
                      <a:pt x="2" y="25"/>
                    </a:cubicBezTo>
                    <a:cubicBezTo>
                      <a:pt x="2" y="25"/>
                      <a:pt x="2" y="25"/>
                      <a:pt x="2" y="25"/>
                    </a:cubicBezTo>
                    <a:cubicBezTo>
                      <a:pt x="3" y="25"/>
                      <a:pt x="3" y="25"/>
                      <a:pt x="3" y="25"/>
                    </a:cubicBezTo>
                    <a:cubicBezTo>
                      <a:pt x="3" y="26"/>
                      <a:pt x="3" y="26"/>
                      <a:pt x="3" y="26"/>
                    </a:cubicBezTo>
                    <a:cubicBezTo>
                      <a:pt x="4" y="27"/>
                      <a:pt x="4" y="27"/>
                      <a:pt x="4" y="27"/>
                    </a:cubicBezTo>
                    <a:cubicBezTo>
                      <a:pt x="3" y="28"/>
                      <a:pt x="3" y="28"/>
                      <a:pt x="3" y="28"/>
                    </a:cubicBezTo>
                    <a:cubicBezTo>
                      <a:pt x="3" y="28"/>
                      <a:pt x="3" y="28"/>
                      <a:pt x="3" y="28"/>
                    </a:cubicBezTo>
                    <a:cubicBezTo>
                      <a:pt x="4" y="28"/>
                      <a:pt x="4" y="28"/>
                      <a:pt x="4" y="28"/>
                    </a:cubicBezTo>
                    <a:cubicBezTo>
                      <a:pt x="5" y="29"/>
                      <a:pt x="5" y="29"/>
                      <a:pt x="5" y="29"/>
                    </a:cubicBezTo>
                    <a:cubicBezTo>
                      <a:pt x="6" y="29"/>
                      <a:pt x="6" y="29"/>
                      <a:pt x="6" y="30"/>
                    </a:cubicBezTo>
                    <a:cubicBezTo>
                      <a:pt x="6" y="30"/>
                      <a:pt x="6" y="30"/>
                      <a:pt x="6" y="30"/>
                    </a:cubicBezTo>
                    <a:cubicBezTo>
                      <a:pt x="7" y="30"/>
                      <a:pt x="7" y="30"/>
                      <a:pt x="7" y="30"/>
                    </a:cubicBezTo>
                    <a:cubicBezTo>
                      <a:pt x="7" y="30"/>
                      <a:pt x="7" y="30"/>
                      <a:pt x="8" y="30"/>
                    </a:cubicBezTo>
                    <a:cubicBezTo>
                      <a:pt x="10" y="28"/>
                      <a:pt x="10" y="28"/>
                      <a:pt x="10" y="28"/>
                    </a:cubicBezTo>
                    <a:cubicBezTo>
                      <a:pt x="13" y="28"/>
                      <a:pt x="13" y="28"/>
                      <a:pt x="13" y="28"/>
                    </a:cubicBezTo>
                    <a:cubicBezTo>
                      <a:pt x="15" y="29"/>
                      <a:pt x="15" y="29"/>
                      <a:pt x="15" y="29"/>
                    </a:cubicBezTo>
                    <a:cubicBezTo>
                      <a:pt x="16" y="30"/>
                      <a:pt x="16" y="30"/>
                      <a:pt x="16" y="30"/>
                    </a:cubicBezTo>
                    <a:cubicBezTo>
                      <a:pt x="16" y="30"/>
                      <a:pt x="16" y="30"/>
                      <a:pt x="16" y="30"/>
                    </a:cubicBezTo>
                    <a:cubicBezTo>
                      <a:pt x="16" y="30"/>
                      <a:pt x="16" y="30"/>
                      <a:pt x="16" y="30"/>
                    </a:cubicBezTo>
                    <a:cubicBezTo>
                      <a:pt x="16" y="27"/>
                      <a:pt x="16" y="27"/>
                      <a:pt x="16" y="27"/>
                    </a:cubicBezTo>
                    <a:cubicBezTo>
                      <a:pt x="18" y="25"/>
                      <a:pt x="18" y="25"/>
                      <a:pt x="18" y="25"/>
                    </a:cubicBezTo>
                    <a:cubicBezTo>
                      <a:pt x="20" y="23"/>
                      <a:pt x="20" y="23"/>
                      <a:pt x="20" y="23"/>
                    </a:cubicBezTo>
                    <a:cubicBezTo>
                      <a:pt x="21" y="20"/>
                      <a:pt x="21" y="20"/>
                      <a:pt x="21" y="20"/>
                    </a:cubicBezTo>
                    <a:cubicBezTo>
                      <a:pt x="20" y="18"/>
                      <a:pt x="20" y="18"/>
                      <a:pt x="20" y="18"/>
                    </a:cubicBezTo>
                    <a:cubicBezTo>
                      <a:pt x="20" y="18"/>
                      <a:pt x="17" y="17"/>
                      <a:pt x="17" y="17"/>
                    </a:cubicBezTo>
                    <a:cubicBezTo>
                      <a:pt x="16" y="16"/>
                      <a:pt x="13" y="15"/>
                      <a:pt x="13" y="15"/>
                    </a:cubicBezTo>
                    <a:cubicBezTo>
                      <a:pt x="12" y="11"/>
                      <a:pt x="12" y="11"/>
                      <a:pt x="12" y="11"/>
                    </a:cubicBezTo>
                    <a:cubicBezTo>
                      <a:pt x="11" y="8"/>
                      <a:pt x="11" y="8"/>
                      <a:pt x="11" y="8"/>
                    </a:cubicBezTo>
                    <a:cubicBezTo>
                      <a:pt x="10" y="5"/>
                      <a:pt x="10" y="5"/>
                      <a:pt x="10" y="5"/>
                    </a:cubicBezTo>
                    <a:cubicBezTo>
                      <a:pt x="11" y="0"/>
                      <a:pt x="11" y="0"/>
                      <a:pt x="11" y="0"/>
                    </a:cubicBezTo>
                    <a:cubicBezTo>
                      <a:pt x="11" y="0"/>
                      <a:pt x="11" y="0"/>
                      <a:pt x="11" y="0"/>
                    </a:cubicBezTo>
                    <a:cubicBezTo>
                      <a:pt x="11" y="0"/>
                      <a:pt x="10" y="0"/>
                      <a:pt x="10" y="1"/>
                    </a:cubicBezTo>
                    <a:cubicBezTo>
                      <a:pt x="10" y="1"/>
                      <a:pt x="10" y="1"/>
                      <a:pt x="10" y="1"/>
                    </a:cubicBezTo>
                    <a:cubicBezTo>
                      <a:pt x="10"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5" y="3"/>
                      <a:pt x="5" y="3"/>
                      <a:pt x="5" y="3"/>
                    </a:cubicBezTo>
                    <a:cubicBezTo>
                      <a:pt x="5" y="3"/>
                      <a:pt x="5" y="3"/>
                      <a:pt x="5" y="3"/>
                    </a:cubicBezTo>
                    <a:cubicBezTo>
                      <a:pt x="5" y="3"/>
                      <a:pt x="4" y="3"/>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2" y="7"/>
                      <a:pt x="2" y="7"/>
                      <a:pt x="2"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2" y="9"/>
                      <a:pt x="2" y="10"/>
                    </a:cubicBezTo>
                    <a:cubicBezTo>
                      <a:pt x="1" y="10"/>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3"/>
                      <a:pt x="1" y="13"/>
                      <a:pt x="1" y="13"/>
                    </a:cubicBezTo>
                    <a:cubicBezTo>
                      <a:pt x="0" y="15"/>
                      <a:pt x="0" y="15"/>
                      <a:pt x="0" y="15"/>
                    </a:cubicBezTo>
                    <a:cubicBezTo>
                      <a:pt x="0" y="15"/>
                      <a:pt x="0" y="15"/>
                      <a:pt x="0" y="16"/>
                    </a:cubicBezTo>
                    <a:cubicBezTo>
                      <a:pt x="0" y="16"/>
                      <a:pt x="0" y="16"/>
                      <a:pt x="0" y="16"/>
                    </a:cubicBezTo>
                    <a:cubicBezTo>
                      <a:pt x="0" y="16"/>
                      <a:pt x="0" y="16"/>
                      <a:pt x="0" y="16"/>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59" name="Freeform 123"/>
              <p:cNvSpPr>
                <a:spLocks/>
              </p:cNvSpPr>
              <p:nvPr/>
            </p:nvSpPr>
            <p:spPr bwMode="auto">
              <a:xfrm>
                <a:off x="1348" y="2793"/>
                <a:ext cx="283" cy="441"/>
              </a:xfrm>
              <a:custGeom>
                <a:avLst/>
                <a:gdLst>
                  <a:gd name="T0" fmla="*/ 56 w 141"/>
                  <a:gd name="T1" fmla="*/ 208 h 220"/>
                  <a:gd name="T2" fmla="*/ 56 w 141"/>
                  <a:gd name="T3" fmla="*/ 198 h 220"/>
                  <a:gd name="T4" fmla="*/ 61 w 141"/>
                  <a:gd name="T5" fmla="*/ 191 h 220"/>
                  <a:gd name="T6" fmla="*/ 73 w 141"/>
                  <a:gd name="T7" fmla="*/ 182 h 220"/>
                  <a:gd name="T8" fmla="*/ 80 w 141"/>
                  <a:gd name="T9" fmla="*/ 180 h 220"/>
                  <a:gd name="T10" fmla="*/ 74 w 141"/>
                  <a:gd name="T11" fmla="*/ 170 h 220"/>
                  <a:gd name="T12" fmla="*/ 71 w 141"/>
                  <a:gd name="T13" fmla="*/ 163 h 220"/>
                  <a:gd name="T14" fmla="*/ 76 w 141"/>
                  <a:gd name="T15" fmla="*/ 154 h 220"/>
                  <a:gd name="T16" fmla="*/ 90 w 141"/>
                  <a:gd name="T17" fmla="*/ 141 h 220"/>
                  <a:gd name="T18" fmla="*/ 86 w 141"/>
                  <a:gd name="T19" fmla="*/ 139 h 220"/>
                  <a:gd name="T20" fmla="*/ 82 w 141"/>
                  <a:gd name="T21" fmla="*/ 128 h 220"/>
                  <a:gd name="T22" fmla="*/ 80 w 141"/>
                  <a:gd name="T23" fmla="*/ 118 h 220"/>
                  <a:gd name="T24" fmla="*/ 77 w 141"/>
                  <a:gd name="T25" fmla="*/ 109 h 220"/>
                  <a:gd name="T26" fmla="*/ 88 w 141"/>
                  <a:gd name="T27" fmla="*/ 109 h 220"/>
                  <a:gd name="T28" fmla="*/ 97 w 141"/>
                  <a:gd name="T29" fmla="*/ 109 h 220"/>
                  <a:gd name="T30" fmla="*/ 103 w 141"/>
                  <a:gd name="T31" fmla="*/ 100 h 220"/>
                  <a:gd name="T32" fmla="*/ 100 w 141"/>
                  <a:gd name="T33" fmla="*/ 92 h 220"/>
                  <a:gd name="T34" fmla="*/ 108 w 141"/>
                  <a:gd name="T35" fmla="*/ 85 h 220"/>
                  <a:gd name="T36" fmla="*/ 110 w 141"/>
                  <a:gd name="T37" fmla="*/ 73 h 220"/>
                  <a:gd name="T38" fmla="*/ 112 w 141"/>
                  <a:gd name="T39" fmla="*/ 65 h 220"/>
                  <a:gd name="T40" fmla="*/ 111 w 141"/>
                  <a:gd name="T41" fmla="*/ 55 h 220"/>
                  <a:gd name="T42" fmla="*/ 122 w 141"/>
                  <a:gd name="T43" fmla="*/ 49 h 220"/>
                  <a:gd name="T44" fmla="*/ 130 w 141"/>
                  <a:gd name="T45" fmla="*/ 46 h 220"/>
                  <a:gd name="T46" fmla="*/ 139 w 141"/>
                  <a:gd name="T47" fmla="*/ 39 h 220"/>
                  <a:gd name="T48" fmla="*/ 135 w 141"/>
                  <a:gd name="T49" fmla="*/ 34 h 220"/>
                  <a:gd name="T50" fmla="*/ 132 w 141"/>
                  <a:gd name="T51" fmla="*/ 25 h 220"/>
                  <a:gd name="T52" fmla="*/ 129 w 141"/>
                  <a:gd name="T53" fmla="*/ 20 h 220"/>
                  <a:gd name="T54" fmla="*/ 120 w 141"/>
                  <a:gd name="T55" fmla="*/ 17 h 220"/>
                  <a:gd name="T56" fmla="*/ 111 w 141"/>
                  <a:gd name="T57" fmla="*/ 20 h 220"/>
                  <a:gd name="T58" fmla="*/ 101 w 141"/>
                  <a:gd name="T59" fmla="*/ 19 h 220"/>
                  <a:gd name="T60" fmla="*/ 95 w 141"/>
                  <a:gd name="T61" fmla="*/ 14 h 220"/>
                  <a:gd name="T62" fmla="*/ 90 w 141"/>
                  <a:gd name="T63" fmla="*/ 13 h 220"/>
                  <a:gd name="T64" fmla="*/ 82 w 141"/>
                  <a:gd name="T65" fmla="*/ 14 h 220"/>
                  <a:gd name="T66" fmla="*/ 79 w 141"/>
                  <a:gd name="T67" fmla="*/ 9 h 220"/>
                  <a:gd name="T68" fmla="*/ 83 w 141"/>
                  <a:gd name="T69" fmla="*/ 1 h 220"/>
                  <a:gd name="T70" fmla="*/ 76 w 141"/>
                  <a:gd name="T71" fmla="*/ 1 h 220"/>
                  <a:gd name="T72" fmla="*/ 70 w 141"/>
                  <a:gd name="T73" fmla="*/ 1 h 220"/>
                  <a:gd name="T74" fmla="*/ 65 w 141"/>
                  <a:gd name="T75" fmla="*/ 3 h 220"/>
                  <a:gd name="T76" fmla="*/ 59 w 141"/>
                  <a:gd name="T77" fmla="*/ 5 h 220"/>
                  <a:gd name="T78" fmla="*/ 59 w 141"/>
                  <a:gd name="T79" fmla="*/ 16 h 220"/>
                  <a:gd name="T80" fmla="*/ 57 w 141"/>
                  <a:gd name="T81" fmla="*/ 27 h 220"/>
                  <a:gd name="T82" fmla="*/ 53 w 141"/>
                  <a:gd name="T83" fmla="*/ 51 h 220"/>
                  <a:gd name="T84" fmla="*/ 34 w 141"/>
                  <a:gd name="T85" fmla="*/ 89 h 220"/>
                  <a:gd name="T86" fmla="*/ 25 w 141"/>
                  <a:gd name="T87" fmla="*/ 102 h 220"/>
                  <a:gd name="T88" fmla="*/ 16 w 141"/>
                  <a:gd name="T89" fmla="*/ 106 h 220"/>
                  <a:gd name="T90" fmla="*/ 12 w 141"/>
                  <a:gd name="T91" fmla="*/ 116 h 220"/>
                  <a:gd name="T92" fmla="*/ 7 w 141"/>
                  <a:gd name="T93" fmla="*/ 127 h 220"/>
                  <a:gd name="T94" fmla="*/ 7 w 141"/>
                  <a:gd name="T95" fmla="*/ 136 h 220"/>
                  <a:gd name="T96" fmla="*/ 11 w 141"/>
                  <a:gd name="T97" fmla="*/ 139 h 220"/>
                  <a:gd name="T98" fmla="*/ 12 w 141"/>
                  <a:gd name="T99" fmla="*/ 148 h 220"/>
                  <a:gd name="T100" fmla="*/ 22 w 141"/>
                  <a:gd name="T101" fmla="*/ 150 h 220"/>
                  <a:gd name="T102" fmla="*/ 20 w 141"/>
                  <a:gd name="T103" fmla="*/ 165 h 220"/>
                  <a:gd name="T104" fmla="*/ 15 w 141"/>
                  <a:gd name="T105" fmla="*/ 184 h 220"/>
                  <a:gd name="T106" fmla="*/ 9 w 141"/>
                  <a:gd name="T107" fmla="*/ 199 h 220"/>
                  <a:gd name="T108" fmla="*/ 0 w 141"/>
                  <a:gd name="T109" fmla="*/ 210 h 220"/>
                  <a:gd name="T110" fmla="*/ 13 w 141"/>
                  <a:gd name="T111" fmla="*/ 210 h 220"/>
                  <a:gd name="T112" fmla="*/ 25 w 141"/>
                  <a:gd name="T113" fmla="*/ 213 h 220"/>
                  <a:gd name="T114" fmla="*/ 36 w 141"/>
                  <a:gd name="T115" fmla="*/ 220 h 220"/>
                  <a:gd name="T116" fmla="*/ 55 w 141"/>
                  <a:gd name="T117" fmla="*/ 21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1" h="220">
                    <a:moveTo>
                      <a:pt x="55" y="215"/>
                    </a:moveTo>
                    <a:cubicBezTo>
                      <a:pt x="55" y="213"/>
                      <a:pt x="55" y="213"/>
                      <a:pt x="55" y="213"/>
                    </a:cubicBezTo>
                    <a:cubicBezTo>
                      <a:pt x="55" y="212"/>
                      <a:pt x="55" y="212"/>
                      <a:pt x="55" y="212"/>
                    </a:cubicBezTo>
                    <a:cubicBezTo>
                      <a:pt x="56" y="209"/>
                      <a:pt x="56" y="209"/>
                      <a:pt x="56" y="209"/>
                    </a:cubicBezTo>
                    <a:cubicBezTo>
                      <a:pt x="56" y="208"/>
                      <a:pt x="56" y="208"/>
                      <a:pt x="56" y="208"/>
                    </a:cubicBezTo>
                    <a:cubicBezTo>
                      <a:pt x="56" y="208"/>
                      <a:pt x="56" y="208"/>
                      <a:pt x="56" y="208"/>
                    </a:cubicBezTo>
                    <a:cubicBezTo>
                      <a:pt x="56" y="205"/>
                      <a:pt x="56" y="205"/>
                      <a:pt x="56" y="205"/>
                    </a:cubicBezTo>
                    <a:cubicBezTo>
                      <a:pt x="56" y="204"/>
                      <a:pt x="56" y="204"/>
                      <a:pt x="56" y="204"/>
                    </a:cubicBezTo>
                    <a:cubicBezTo>
                      <a:pt x="56" y="204"/>
                      <a:pt x="56" y="204"/>
                      <a:pt x="56" y="204"/>
                    </a:cubicBezTo>
                    <a:cubicBezTo>
                      <a:pt x="56" y="204"/>
                      <a:pt x="56" y="202"/>
                      <a:pt x="55" y="202"/>
                    </a:cubicBezTo>
                    <a:cubicBezTo>
                      <a:pt x="55" y="201"/>
                      <a:pt x="55" y="200"/>
                      <a:pt x="56" y="199"/>
                    </a:cubicBezTo>
                    <a:cubicBezTo>
                      <a:pt x="56" y="198"/>
                      <a:pt x="56" y="198"/>
                      <a:pt x="56" y="198"/>
                    </a:cubicBezTo>
                    <a:cubicBezTo>
                      <a:pt x="56" y="198"/>
                      <a:pt x="56" y="198"/>
                      <a:pt x="56" y="198"/>
                    </a:cubicBezTo>
                    <a:cubicBezTo>
                      <a:pt x="56" y="198"/>
                      <a:pt x="57" y="198"/>
                      <a:pt x="57" y="197"/>
                    </a:cubicBezTo>
                    <a:cubicBezTo>
                      <a:pt x="57" y="197"/>
                      <a:pt x="58" y="197"/>
                      <a:pt x="58" y="197"/>
                    </a:cubicBezTo>
                    <a:cubicBezTo>
                      <a:pt x="58" y="197"/>
                      <a:pt x="58" y="196"/>
                      <a:pt x="59" y="196"/>
                    </a:cubicBezTo>
                    <a:cubicBezTo>
                      <a:pt x="59" y="195"/>
                      <a:pt x="60" y="194"/>
                      <a:pt x="60" y="194"/>
                    </a:cubicBezTo>
                    <a:cubicBezTo>
                      <a:pt x="60" y="193"/>
                      <a:pt x="60" y="192"/>
                      <a:pt x="61" y="191"/>
                    </a:cubicBezTo>
                    <a:cubicBezTo>
                      <a:pt x="61" y="191"/>
                      <a:pt x="61" y="191"/>
                      <a:pt x="61" y="191"/>
                    </a:cubicBezTo>
                    <a:cubicBezTo>
                      <a:pt x="67" y="188"/>
                      <a:pt x="67" y="188"/>
                      <a:pt x="67" y="188"/>
                    </a:cubicBezTo>
                    <a:cubicBezTo>
                      <a:pt x="67" y="187"/>
                      <a:pt x="67" y="187"/>
                      <a:pt x="67" y="187"/>
                    </a:cubicBezTo>
                    <a:cubicBezTo>
                      <a:pt x="69" y="182"/>
                      <a:pt x="69" y="182"/>
                      <a:pt x="69" y="182"/>
                    </a:cubicBezTo>
                    <a:cubicBezTo>
                      <a:pt x="70" y="182"/>
                      <a:pt x="70" y="182"/>
                      <a:pt x="70" y="182"/>
                    </a:cubicBezTo>
                    <a:cubicBezTo>
                      <a:pt x="71" y="182"/>
                      <a:pt x="73" y="182"/>
                      <a:pt x="73" y="182"/>
                    </a:cubicBezTo>
                    <a:cubicBezTo>
                      <a:pt x="73" y="182"/>
                      <a:pt x="74" y="182"/>
                      <a:pt x="74" y="182"/>
                    </a:cubicBezTo>
                    <a:cubicBezTo>
                      <a:pt x="74" y="182"/>
                      <a:pt x="74" y="182"/>
                      <a:pt x="74" y="182"/>
                    </a:cubicBezTo>
                    <a:cubicBezTo>
                      <a:pt x="77" y="180"/>
                      <a:pt x="77" y="180"/>
                      <a:pt x="77" y="180"/>
                    </a:cubicBezTo>
                    <a:cubicBezTo>
                      <a:pt x="79" y="181"/>
                      <a:pt x="79" y="181"/>
                      <a:pt x="79" y="181"/>
                    </a:cubicBezTo>
                    <a:cubicBezTo>
                      <a:pt x="79" y="180"/>
                      <a:pt x="79" y="180"/>
                      <a:pt x="79" y="180"/>
                    </a:cubicBezTo>
                    <a:cubicBezTo>
                      <a:pt x="80" y="180"/>
                      <a:pt x="80" y="180"/>
                      <a:pt x="80" y="180"/>
                    </a:cubicBezTo>
                    <a:cubicBezTo>
                      <a:pt x="80" y="180"/>
                      <a:pt x="79" y="180"/>
                      <a:pt x="79" y="180"/>
                    </a:cubicBezTo>
                    <a:cubicBezTo>
                      <a:pt x="78" y="179"/>
                      <a:pt x="76" y="179"/>
                      <a:pt x="76" y="176"/>
                    </a:cubicBezTo>
                    <a:cubicBezTo>
                      <a:pt x="76" y="176"/>
                      <a:pt x="76" y="176"/>
                      <a:pt x="76" y="176"/>
                    </a:cubicBezTo>
                    <a:cubicBezTo>
                      <a:pt x="75" y="175"/>
                      <a:pt x="75" y="173"/>
                      <a:pt x="74" y="172"/>
                    </a:cubicBezTo>
                    <a:cubicBezTo>
                      <a:pt x="74" y="172"/>
                      <a:pt x="74" y="171"/>
                      <a:pt x="75" y="171"/>
                    </a:cubicBezTo>
                    <a:cubicBezTo>
                      <a:pt x="75" y="171"/>
                      <a:pt x="74" y="170"/>
                      <a:pt x="74" y="170"/>
                    </a:cubicBezTo>
                    <a:cubicBezTo>
                      <a:pt x="74" y="170"/>
                      <a:pt x="74" y="170"/>
                      <a:pt x="74" y="170"/>
                    </a:cubicBezTo>
                    <a:cubicBezTo>
                      <a:pt x="73" y="169"/>
                      <a:pt x="73" y="168"/>
                      <a:pt x="73" y="168"/>
                    </a:cubicBezTo>
                    <a:cubicBezTo>
                      <a:pt x="73" y="167"/>
                      <a:pt x="73" y="167"/>
                      <a:pt x="72" y="166"/>
                    </a:cubicBezTo>
                    <a:cubicBezTo>
                      <a:pt x="72" y="165"/>
                      <a:pt x="72" y="165"/>
                      <a:pt x="72" y="165"/>
                    </a:cubicBezTo>
                    <a:cubicBezTo>
                      <a:pt x="71" y="164"/>
                      <a:pt x="71" y="164"/>
                      <a:pt x="71" y="164"/>
                    </a:cubicBezTo>
                    <a:cubicBezTo>
                      <a:pt x="71" y="163"/>
                      <a:pt x="71" y="163"/>
                      <a:pt x="71" y="163"/>
                    </a:cubicBezTo>
                    <a:cubicBezTo>
                      <a:pt x="70" y="163"/>
                      <a:pt x="70" y="163"/>
                      <a:pt x="70" y="163"/>
                    </a:cubicBezTo>
                    <a:cubicBezTo>
                      <a:pt x="72" y="161"/>
                      <a:pt x="72" y="161"/>
                      <a:pt x="72" y="161"/>
                    </a:cubicBezTo>
                    <a:cubicBezTo>
                      <a:pt x="74" y="158"/>
                      <a:pt x="74" y="158"/>
                      <a:pt x="74" y="158"/>
                    </a:cubicBezTo>
                    <a:cubicBezTo>
                      <a:pt x="74" y="157"/>
                      <a:pt x="74" y="157"/>
                      <a:pt x="74" y="157"/>
                    </a:cubicBezTo>
                    <a:cubicBezTo>
                      <a:pt x="74" y="157"/>
                      <a:pt x="75" y="157"/>
                      <a:pt x="75" y="157"/>
                    </a:cubicBezTo>
                    <a:cubicBezTo>
                      <a:pt x="75" y="156"/>
                      <a:pt x="76" y="154"/>
                      <a:pt x="76" y="154"/>
                    </a:cubicBezTo>
                    <a:cubicBezTo>
                      <a:pt x="77" y="149"/>
                      <a:pt x="77" y="149"/>
                      <a:pt x="77" y="149"/>
                    </a:cubicBezTo>
                    <a:cubicBezTo>
                      <a:pt x="80" y="149"/>
                      <a:pt x="80" y="149"/>
                      <a:pt x="80" y="149"/>
                    </a:cubicBezTo>
                    <a:cubicBezTo>
                      <a:pt x="86" y="146"/>
                      <a:pt x="86" y="146"/>
                      <a:pt x="86" y="146"/>
                    </a:cubicBezTo>
                    <a:cubicBezTo>
                      <a:pt x="86" y="145"/>
                      <a:pt x="86" y="145"/>
                      <a:pt x="86" y="145"/>
                    </a:cubicBezTo>
                    <a:cubicBezTo>
                      <a:pt x="89" y="142"/>
                      <a:pt x="89" y="142"/>
                      <a:pt x="89" y="142"/>
                    </a:cubicBezTo>
                    <a:cubicBezTo>
                      <a:pt x="90" y="141"/>
                      <a:pt x="90" y="141"/>
                      <a:pt x="90" y="141"/>
                    </a:cubicBezTo>
                    <a:cubicBezTo>
                      <a:pt x="90" y="141"/>
                      <a:pt x="90" y="141"/>
                      <a:pt x="90" y="141"/>
                    </a:cubicBezTo>
                    <a:cubicBezTo>
                      <a:pt x="90" y="140"/>
                      <a:pt x="90" y="140"/>
                      <a:pt x="90" y="140"/>
                    </a:cubicBezTo>
                    <a:cubicBezTo>
                      <a:pt x="90" y="140"/>
                      <a:pt x="89" y="140"/>
                      <a:pt x="89" y="139"/>
                    </a:cubicBezTo>
                    <a:cubicBezTo>
                      <a:pt x="89" y="140"/>
                      <a:pt x="89" y="140"/>
                      <a:pt x="89" y="140"/>
                    </a:cubicBezTo>
                    <a:cubicBezTo>
                      <a:pt x="88" y="140"/>
                      <a:pt x="88" y="140"/>
                      <a:pt x="88" y="140"/>
                    </a:cubicBezTo>
                    <a:cubicBezTo>
                      <a:pt x="88" y="140"/>
                      <a:pt x="86" y="139"/>
                      <a:pt x="86" y="139"/>
                    </a:cubicBezTo>
                    <a:cubicBezTo>
                      <a:pt x="85" y="139"/>
                      <a:pt x="85" y="139"/>
                      <a:pt x="85" y="139"/>
                    </a:cubicBezTo>
                    <a:cubicBezTo>
                      <a:pt x="85" y="138"/>
                      <a:pt x="85" y="138"/>
                      <a:pt x="85" y="138"/>
                    </a:cubicBezTo>
                    <a:cubicBezTo>
                      <a:pt x="84" y="137"/>
                      <a:pt x="84" y="136"/>
                      <a:pt x="85" y="135"/>
                    </a:cubicBezTo>
                    <a:cubicBezTo>
                      <a:pt x="83" y="134"/>
                      <a:pt x="83" y="134"/>
                      <a:pt x="83" y="134"/>
                    </a:cubicBezTo>
                    <a:cubicBezTo>
                      <a:pt x="82" y="131"/>
                      <a:pt x="82" y="131"/>
                      <a:pt x="82" y="131"/>
                    </a:cubicBezTo>
                    <a:cubicBezTo>
                      <a:pt x="82" y="128"/>
                      <a:pt x="82" y="128"/>
                      <a:pt x="82" y="128"/>
                    </a:cubicBezTo>
                    <a:cubicBezTo>
                      <a:pt x="82" y="127"/>
                      <a:pt x="82" y="127"/>
                      <a:pt x="82" y="127"/>
                    </a:cubicBezTo>
                    <a:cubicBezTo>
                      <a:pt x="81" y="123"/>
                      <a:pt x="81" y="123"/>
                      <a:pt x="81" y="123"/>
                    </a:cubicBezTo>
                    <a:cubicBezTo>
                      <a:pt x="82" y="121"/>
                      <a:pt x="82" y="121"/>
                      <a:pt x="82" y="121"/>
                    </a:cubicBezTo>
                    <a:cubicBezTo>
                      <a:pt x="82" y="121"/>
                      <a:pt x="82" y="121"/>
                      <a:pt x="82" y="121"/>
                    </a:cubicBezTo>
                    <a:cubicBezTo>
                      <a:pt x="81" y="121"/>
                      <a:pt x="81" y="120"/>
                      <a:pt x="80" y="118"/>
                    </a:cubicBezTo>
                    <a:cubicBezTo>
                      <a:pt x="80" y="118"/>
                      <a:pt x="80" y="118"/>
                      <a:pt x="80" y="118"/>
                    </a:cubicBezTo>
                    <a:cubicBezTo>
                      <a:pt x="80" y="118"/>
                      <a:pt x="80" y="118"/>
                      <a:pt x="80" y="118"/>
                    </a:cubicBezTo>
                    <a:cubicBezTo>
                      <a:pt x="80" y="117"/>
                      <a:pt x="80" y="117"/>
                      <a:pt x="79" y="117"/>
                    </a:cubicBezTo>
                    <a:cubicBezTo>
                      <a:pt x="79" y="116"/>
                      <a:pt x="79" y="116"/>
                      <a:pt x="78" y="114"/>
                    </a:cubicBezTo>
                    <a:cubicBezTo>
                      <a:pt x="78" y="114"/>
                      <a:pt x="78" y="113"/>
                      <a:pt x="78" y="113"/>
                    </a:cubicBezTo>
                    <a:cubicBezTo>
                      <a:pt x="78" y="112"/>
                      <a:pt x="77" y="112"/>
                      <a:pt x="77" y="111"/>
                    </a:cubicBezTo>
                    <a:cubicBezTo>
                      <a:pt x="77" y="109"/>
                      <a:pt x="77" y="109"/>
                      <a:pt x="77" y="109"/>
                    </a:cubicBezTo>
                    <a:cubicBezTo>
                      <a:pt x="81" y="108"/>
                      <a:pt x="81" y="108"/>
                      <a:pt x="81" y="108"/>
                    </a:cubicBezTo>
                    <a:cubicBezTo>
                      <a:pt x="84" y="109"/>
                      <a:pt x="84" y="109"/>
                      <a:pt x="84" y="109"/>
                    </a:cubicBezTo>
                    <a:cubicBezTo>
                      <a:pt x="85" y="109"/>
                      <a:pt x="85" y="109"/>
                      <a:pt x="85" y="109"/>
                    </a:cubicBezTo>
                    <a:cubicBezTo>
                      <a:pt x="85" y="109"/>
                      <a:pt x="85" y="109"/>
                      <a:pt x="85" y="109"/>
                    </a:cubicBezTo>
                    <a:cubicBezTo>
                      <a:pt x="86" y="110"/>
                      <a:pt x="86" y="110"/>
                      <a:pt x="86" y="110"/>
                    </a:cubicBezTo>
                    <a:cubicBezTo>
                      <a:pt x="88" y="109"/>
                      <a:pt x="88" y="109"/>
                      <a:pt x="88" y="109"/>
                    </a:cubicBezTo>
                    <a:cubicBezTo>
                      <a:pt x="91" y="110"/>
                      <a:pt x="91" y="110"/>
                      <a:pt x="91" y="110"/>
                    </a:cubicBezTo>
                    <a:cubicBezTo>
                      <a:pt x="92" y="110"/>
                      <a:pt x="92" y="110"/>
                      <a:pt x="93" y="111"/>
                    </a:cubicBezTo>
                    <a:cubicBezTo>
                      <a:pt x="93" y="111"/>
                      <a:pt x="94" y="111"/>
                      <a:pt x="94" y="111"/>
                    </a:cubicBezTo>
                    <a:cubicBezTo>
                      <a:pt x="94" y="111"/>
                      <a:pt x="95" y="111"/>
                      <a:pt x="95" y="111"/>
                    </a:cubicBezTo>
                    <a:cubicBezTo>
                      <a:pt x="96" y="109"/>
                      <a:pt x="96" y="109"/>
                      <a:pt x="96" y="109"/>
                    </a:cubicBezTo>
                    <a:cubicBezTo>
                      <a:pt x="97" y="109"/>
                      <a:pt x="97" y="109"/>
                      <a:pt x="97" y="109"/>
                    </a:cubicBezTo>
                    <a:cubicBezTo>
                      <a:pt x="97" y="107"/>
                      <a:pt x="97" y="107"/>
                      <a:pt x="97" y="107"/>
                    </a:cubicBezTo>
                    <a:cubicBezTo>
                      <a:pt x="97" y="107"/>
                      <a:pt x="98" y="106"/>
                      <a:pt x="98" y="106"/>
                    </a:cubicBezTo>
                    <a:cubicBezTo>
                      <a:pt x="98" y="105"/>
                      <a:pt x="98" y="105"/>
                      <a:pt x="98" y="105"/>
                    </a:cubicBezTo>
                    <a:cubicBezTo>
                      <a:pt x="99" y="105"/>
                      <a:pt x="99" y="105"/>
                      <a:pt x="99" y="105"/>
                    </a:cubicBezTo>
                    <a:cubicBezTo>
                      <a:pt x="101" y="102"/>
                      <a:pt x="101" y="102"/>
                      <a:pt x="101" y="102"/>
                    </a:cubicBezTo>
                    <a:cubicBezTo>
                      <a:pt x="102" y="101"/>
                      <a:pt x="102" y="100"/>
                      <a:pt x="103" y="100"/>
                    </a:cubicBezTo>
                    <a:cubicBezTo>
                      <a:pt x="103" y="100"/>
                      <a:pt x="103" y="100"/>
                      <a:pt x="103" y="100"/>
                    </a:cubicBezTo>
                    <a:cubicBezTo>
                      <a:pt x="102" y="99"/>
                      <a:pt x="102" y="99"/>
                      <a:pt x="102" y="99"/>
                    </a:cubicBezTo>
                    <a:cubicBezTo>
                      <a:pt x="102" y="96"/>
                      <a:pt x="102" y="96"/>
                      <a:pt x="102" y="96"/>
                    </a:cubicBezTo>
                    <a:cubicBezTo>
                      <a:pt x="101" y="96"/>
                      <a:pt x="101" y="96"/>
                      <a:pt x="101" y="96"/>
                    </a:cubicBezTo>
                    <a:cubicBezTo>
                      <a:pt x="101" y="96"/>
                      <a:pt x="101" y="96"/>
                      <a:pt x="101" y="95"/>
                    </a:cubicBezTo>
                    <a:cubicBezTo>
                      <a:pt x="100" y="95"/>
                      <a:pt x="100" y="93"/>
                      <a:pt x="100" y="92"/>
                    </a:cubicBezTo>
                    <a:cubicBezTo>
                      <a:pt x="99" y="91"/>
                      <a:pt x="99" y="91"/>
                      <a:pt x="99" y="91"/>
                    </a:cubicBezTo>
                    <a:cubicBezTo>
                      <a:pt x="101" y="88"/>
                      <a:pt x="101" y="88"/>
                      <a:pt x="101" y="88"/>
                    </a:cubicBezTo>
                    <a:cubicBezTo>
                      <a:pt x="103" y="88"/>
                      <a:pt x="103" y="88"/>
                      <a:pt x="103" y="88"/>
                    </a:cubicBezTo>
                    <a:cubicBezTo>
                      <a:pt x="104" y="87"/>
                      <a:pt x="104" y="87"/>
                      <a:pt x="104" y="87"/>
                    </a:cubicBezTo>
                    <a:cubicBezTo>
                      <a:pt x="107" y="86"/>
                      <a:pt x="107" y="86"/>
                      <a:pt x="107" y="86"/>
                    </a:cubicBezTo>
                    <a:cubicBezTo>
                      <a:pt x="108" y="85"/>
                      <a:pt x="108" y="85"/>
                      <a:pt x="108" y="85"/>
                    </a:cubicBezTo>
                    <a:cubicBezTo>
                      <a:pt x="109" y="85"/>
                      <a:pt x="109" y="85"/>
                      <a:pt x="109" y="85"/>
                    </a:cubicBezTo>
                    <a:cubicBezTo>
                      <a:pt x="108" y="83"/>
                      <a:pt x="108" y="83"/>
                      <a:pt x="108" y="83"/>
                    </a:cubicBezTo>
                    <a:cubicBezTo>
                      <a:pt x="108" y="79"/>
                      <a:pt x="108" y="79"/>
                      <a:pt x="108" y="79"/>
                    </a:cubicBezTo>
                    <a:cubicBezTo>
                      <a:pt x="110" y="77"/>
                      <a:pt x="110" y="77"/>
                      <a:pt x="110" y="77"/>
                    </a:cubicBezTo>
                    <a:cubicBezTo>
                      <a:pt x="109" y="77"/>
                      <a:pt x="109" y="77"/>
                      <a:pt x="109" y="77"/>
                    </a:cubicBezTo>
                    <a:cubicBezTo>
                      <a:pt x="110" y="73"/>
                      <a:pt x="110" y="73"/>
                      <a:pt x="110" y="73"/>
                    </a:cubicBezTo>
                    <a:cubicBezTo>
                      <a:pt x="112" y="72"/>
                      <a:pt x="112" y="72"/>
                      <a:pt x="112" y="72"/>
                    </a:cubicBezTo>
                    <a:cubicBezTo>
                      <a:pt x="112" y="71"/>
                      <a:pt x="112" y="71"/>
                      <a:pt x="112" y="71"/>
                    </a:cubicBezTo>
                    <a:cubicBezTo>
                      <a:pt x="112" y="70"/>
                      <a:pt x="112" y="70"/>
                      <a:pt x="112" y="69"/>
                    </a:cubicBezTo>
                    <a:cubicBezTo>
                      <a:pt x="112" y="67"/>
                      <a:pt x="112" y="67"/>
                      <a:pt x="112" y="67"/>
                    </a:cubicBezTo>
                    <a:cubicBezTo>
                      <a:pt x="112" y="65"/>
                      <a:pt x="112" y="65"/>
                      <a:pt x="112" y="65"/>
                    </a:cubicBezTo>
                    <a:cubicBezTo>
                      <a:pt x="112" y="65"/>
                      <a:pt x="112" y="65"/>
                      <a:pt x="112" y="65"/>
                    </a:cubicBezTo>
                    <a:cubicBezTo>
                      <a:pt x="113" y="64"/>
                      <a:pt x="113" y="64"/>
                      <a:pt x="113" y="64"/>
                    </a:cubicBezTo>
                    <a:cubicBezTo>
                      <a:pt x="113" y="64"/>
                      <a:pt x="113" y="64"/>
                      <a:pt x="113" y="64"/>
                    </a:cubicBezTo>
                    <a:cubicBezTo>
                      <a:pt x="112" y="63"/>
                      <a:pt x="112" y="63"/>
                      <a:pt x="112" y="63"/>
                    </a:cubicBezTo>
                    <a:cubicBezTo>
                      <a:pt x="112" y="63"/>
                      <a:pt x="112" y="61"/>
                      <a:pt x="112" y="60"/>
                    </a:cubicBezTo>
                    <a:cubicBezTo>
                      <a:pt x="112" y="60"/>
                      <a:pt x="112" y="60"/>
                      <a:pt x="112" y="60"/>
                    </a:cubicBezTo>
                    <a:cubicBezTo>
                      <a:pt x="111" y="55"/>
                      <a:pt x="111" y="55"/>
                      <a:pt x="111" y="55"/>
                    </a:cubicBezTo>
                    <a:cubicBezTo>
                      <a:pt x="114" y="53"/>
                      <a:pt x="114" y="53"/>
                      <a:pt x="114" y="53"/>
                    </a:cubicBezTo>
                    <a:cubicBezTo>
                      <a:pt x="114" y="53"/>
                      <a:pt x="116" y="54"/>
                      <a:pt x="116" y="54"/>
                    </a:cubicBezTo>
                    <a:cubicBezTo>
                      <a:pt x="116" y="54"/>
                      <a:pt x="116" y="53"/>
                      <a:pt x="117" y="53"/>
                    </a:cubicBezTo>
                    <a:cubicBezTo>
                      <a:pt x="117" y="53"/>
                      <a:pt x="118" y="53"/>
                      <a:pt x="118" y="53"/>
                    </a:cubicBezTo>
                    <a:cubicBezTo>
                      <a:pt x="119" y="51"/>
                      <a:pt x="119" y="51"/>
                      <a:pt x="119" y="51"/>
                    </a:cubicBezTo>
                    <a:cubicBezTo>
                      <a:pt x="122" y="49"/>
                      <a:pt x="122" y="49"/>
                      <a:pt x="122" y="49"/>
                    </a:cubicBezTo>
                    <a:cubicBezTo>
                      <a:pt x="122" y="48"/>
                      <a:pt x="122" y="48"/>
                      <a:pt x="122" y="48"/>
                    </a:cubicBezTo>
                    <a:cubicBezTo>
                      <a:pt x="127" y="47"/>
                      <a:pt x="127" y="47"/>
                      <a:pt x="127" y="47"/>
                    </a:cubicBezTo>
                    <a:cubicBezTo>
                      <a:pt x="127" y="47"/>
                      <a:pt x="127" y="47"/>
                      <a:pt x="127" y="47"/>
                    </a:cubicBezTo>
                    <a:cubicBezTo>
                      <a:pt x="128" y="46"/>
                      <a:pt x="128" y="46"/>
                      <a:pt x="128" y="46"/>
                    </a:cubicBezTo>
                    <a:cubicBezTo>
                      <a:pt x="129" y="46"/>
                      <a:pt x="129" y="46"/>
                      <a:pt x="129" y="46"/>
                    </a:cubicBezTo>
                    <a:cubicBezTo>
                      <a:pt x="130" y="46"/>
                      <a:pt x="130" y="46"/>
                      <a:pt x="130" y="46"/>
                    </a:cubicBezTo>
                    <a:cubicBezTo>
                      <a:pt x="132" y="45"/>
                      <a:pt x="132" y="45"/>
                      <a:pt x="132" y="45"/>
                    </a:cubicBezTo>
                    <a:cubicBezTo>
                      <a:pt x="134" y="42"/>
                      <a:pt x="134" y="42"/>
                      <a:pt x="134" y="42"/>
                    </a:cubicBezTo>
                    <a:cubicBezTo>
                      <a:pt x="136" y="42"/>
                      <a:pt x="136" y="42"/>
                      <a:pt x="136" y="42"/>
                    </a:cubicBezTo>
                    <a:cubicBezTo>
                      <a:pt x="136" y="42"/>
                      <a:pt x="136" y="42"/>
                      <a:pt x="136" y="42"/>
                    </a:cubicBezTo>
                    <a:cubicBezTo>
                      <a:pt x="136" y="42"/>
                      <a:pt x="137" y="40"/>
                      <a:pt x="137" y="40"/>
                    </a:cubicBezTo>
                    <a:cubicBezTo>
                      <a:pt x="139" y="39"/>
                      <a:pt x="139" y="39"/>
                      <a:pt x="139" y="39"/>
                    </a:cubicBezTo>
                    <a:cubicBezTo>
                      <a:pt x="141" y="37"/>
                      <a:pt x="141" y="37"/>
                      <a:pt x="141" y="37"/>
                    </a:cubicBezTo>
                    <a:cubicBezTo>
                      <a:pt x="140" y="36"/>
                      <a:pt x="140" y="36"/>
                      <a:pt x="140" y="36"/>
                    </a:cubicBezTo>
                    <a:cubicBezTo>
                      <a:pt x="139" y="36"/>
                      <a:pt x="138" y="35"/>
                      <a:pt x="138" y="34"/>
                    </a:cubicBezTo>
                    <a:cubicBezTo>
                      <a:pt x="138" y="34"/>
                      <a:pt x="137" y="34"/>
                      <a:pt x="137" y="33"/>
                    </a:cubicBezTo>
                    <a:cubicBezTo>
                      <a:pt x="136" y="33"/>
                      <a:pt x="136" y="33"/>
                      <a:pt x="136" y="33"/>
                    </a:cubicBezTo>
                    <a:cubicBezTo>
                      <a:pt x="136" y="33"/>
                      <a:pt x="135" y="33"/>
                      <a:pt x="135" y="34"/>
                    </a:cubicBezTo>
                    <a:cubicBezTo>
                      <a:pt x="134" y="34"/>
                      <a:pt x="134" y="34"/>
                      <a:pt x="134" y="34"/>
                    </a:cubicBezTo>
                    <a:cubicBezTo>
                      <a:pt x="131" y="32"/>
                      <a:pt x="131" y="32"/>
                      <a:pt x="131" y="32"/>
                    </a:cubicBezTo>
                    <a:cubicBezTo>
                      <a:pt x="131" y="31"/>
                      <a:pt x="131" y="31"/>
                      <a:pt x="131" y="31"/>
                    </a:cubicBezTo>
                    <a:cubicBezTo>
                      <a:pt x="130" y="30"/>
                      <a:pt x="130" y="29"/>
                      <a:pt x="131" y="28"/>
                    </a:cubicBezTo>
                    <a:cubicBezTo>
                      <a:pt x="130" y="27"/>
                      <a:pt x="130" y="27"/>
                      <a:pt x="130" y="27"/>
                    </a:cubicBezTo>
                    <a:cubicBezTo>
                      <a:pt x="132" y="25"/>
                      <a:pt x="132" y="25"/>
                      <a:pt x="132" y="25"/>
                    </a:cubicBezTo>
                    <a:cubicBezTo>
                      <a:pt x="132" y="25"/>
                      <a:pt x="133" y="24"/>
                      <a:pt x="133" y="24"/>
                    </a:cubicBezTo>
                    <a:cubicBezTo>
                      <a:pt x="133" y="23"/>
                      <a:pt x="133" y="23"/>
                      <a:pt x="133" y="23"/>
                    </a:cubicBezTo>
                    <a:cubicBezTo>
                      <a:pt x="133" y="23"/>
                      <a:pt x="133" y="23"/>
                      <a:pt x="133" y="23"/>
                    </a:cubicBezTo>
                    <a:cubicBezTo>
                      <a:pt x="132" y="22"/>
                      <a:pt x="132" y="22"/>
                      <a:pt x="132" y="22"/>
                    </a:cubicBezTo>
                    <a:cubicBezTo>
                      <a:pt x="132" y="22"/>
                      <a:pt x="132" y="21"/>
                      <a:pt x="132" y="21"/>
                    </a:cubicBezTo>
                    <a:cubicBezTo>
                      <a:pt x="131" y="20"/>
                      <a:pt x="130" y="20"/>
                      <a:pt x="129" y="20"/>
                    </a:cubicBezTo>
                    <a:cubicBezTo>
                      <a:pt x="129" y="20"/>
                      <a:pt x="128" y="20"/>
                      <a:pt x="128" y="19"/>
                    </a:cubicBezTo>
                    <a:cubicBezTo>
                      <a:pt x="128" y="19"/>
                      <a:pt x="128" y="19"/>
                      <a:pt x="128" y="19"/>
                    </a:cubicBezTo>
                    <a:cubicBezTo>
                      <a:pt x="124" y="19"/>
                      <a:pt x="124" y="19"/>
                      <a:pt x="124" y="19"/>
                    </a:cubicBezTo>
                    <a:cubicBezTo>
                      <a:pt x="123" y="19"/>
                      <a:pt x="123" y="18"/>
                      <a:pt x="122" y="18"/>
                    </a:cubicBezTo>
                    <a:cubicBezTo>
                      <a:pt x="121" y="18"/>
                      <a:pt x="121" y="17"/>
                      <a:pt x="121" y="17"/>
                    </a:cubicBezTo>
                    <a:cubicBezTo>
                      <a:pt x="120" y="17"/>
                      <a:pt x="120" y="17"/>
                      <a:pt x="120" y="17"/>
                    </a:cubicBezTo>
                    <a:cubicBezTo>
                      <a:pt x="119" y="17"/>
                      <a:pt x="119" y="17"/>
                      <a:pt x="119" y="17"/>
                    </a:cubicBezTo>
                    <a:cubicBezTo>
                      <a:pt x="119" y="17"/>
                      <a:pt x="119" y="17"/>
                      <a:pt x="119" y="17"/>
                    </a:cubicBezTo>
                    <a:cubicBezTo>
                      <a:pt x="118" y="16"/>
                      <a:pt x="117" y="16"/>
                      <a:pt x="117" y="15"/>
                    </a:cubicBezTo>
                    <a:cubicBezTo>
                      <a:pt x="116" y="17"/>
                      <a:pt x="116" y="17"/>
                      <a:pt x="116" y="17"/>
                    </a:cubicBezTo>
                    <a:cubicBezTo>
                      <a:pt x="114" y="20"/>
                      <a:pt x="114" y="20"/>
                      <a:pt x="114" y="20"/>
                    </a:cubicBezTo>
                    <a:cubicBezTo>
                      <a:pt x="114" y="20"/>
                      <a:pt x="112" y="20"/>
                      <a:pt x="111" y="20"/>
                    </a:cubicBezTo>
                    <a:cubicBezTo>
                      <a:pt x="109" y="20"/>
                      <a:pt x="109" y="20"/>
                      <a:pt x="109" y="20"/>
                    </a:cubicBezTo>
                    <a:cubicBezTo>
                      <a:pt x="109" y="20"/>
                      <a:pt x="109" y="20"/>
                      <a:pt x="109" y="20"/>
                    </a:cubicBezTo>
                    <a:cubicBezTo>
                      <a:pt x="109" y="20"/>
                      <a:pt x="108" y="20"/>
                      <a:pt x="108" y="20"/>
                    </a:cubicBezTo>
                    <a:cubicBezTo>
                      <a:pt x="107" y="20"/>
                      <a:pt x="106" y="20"/>
                      <a:pt x="106" y="20"/>
                    </a:cubicBezTo>
                    <a:cubicBezTo>
                      <a:pt x="105" y="20"/>
                      <a:pt x="104" y="19"/>
                      <a:pt x="103" y="18"/>
                    </a:cubicBezTo>
                    <a:cubicBezTo>
                      <a:pt x="103" y="18"/>
                      <a:pt x="102" y="19"/>
                      <a:pt x="101" y="19"/>
                    </a:cubicBezTo>
                    <a:cubicBezTo>
                      <a:pt x="100" y="19"/>
                      <a:pt x="100" y="19"/>
                      <a:pt x="100" y="19"/>
                    </a:cubicBezTo>
                    <a:cubicBezTo>
                      <a:pt x="100" y="19"/>
                      <a:pt x="100" y="19"/>
                      <a:pt x="100" y="19"/>
                    </a:cubicBezTo>
                    <a:cubicBezTo>
                      <a:pt x="99" y="18"/>
                      <a:pt x="98" y="17"/>
                      <a:pt x="98" y="15"/>
                    </a:cubicBezTo>
                    <a:cubicBezTo>
                      <a:pt x="98" y="14"/>
                      <a:pt x="97" y="14"/>
                      <a:pt x="97" y="14"/>
                    </a:cubicBezTo>
                    <a:cubicBezTo>
                      <a:pt x="97" y="14"/>
                      <a:pt x="96" y="14"/>
                      <a:pt x="96" y="14"/>
                    </a:cubicBezTo>
                    <a:cubicBezTo>
                      <a:pt x="95" y="14"/>
                      <a:pt x="95" y="14"/>
                      <a:pt x="95" y="14"/>
                    </a:cubicBezTo>
                    <a:cubicBezTo>
                      <a:pt x="95" y="14"/>
                      <a:pt x="94" y="14"/>
                      <a:pt x="94" y="14"/>
                    </a:cubicBezTo>
                    <a:cubicBezTo>
                      <a:pt x="94" y="14"/>
                      <a:pt x="94" y="14"/>
                      <a:pt x="94" y="14"/>
                    </a:cubicBezTo>
                    <a:cubicBezTo>
                      <a:pt x="93" y="15"/>
                      <a:pt x="92" y="15"/>
                      <a:pt x="92" y="15"/>
                    </a:cubicBezTo>
                    <a:cubicBezTo>
                      <a:pt x="91" y="15"/>
                      <a:pt x="91" y="15"/>
                      <a:pt x="91" y="15"/>
                    </a:cubicBezTo>
                    <a:cubicBezTo>
                      <a:pt x="91" y="15"/>
                      <a:pt x="91" y="15"/>
                      <a:pt x="91" y="15"/>
                    </a:cubicBezTo>
                    <a:cubicBezTo>
                      <a:pt x="90" y="14"/>
                      <a:pt x="90" y="14"/>
                      <a:pt x="90" y="13"/>
                    </a:cubicBezTo>
                    <a:cubicBezTo>
                      <a:pt x="89" y="14"/>
                      <a:pt x="89" y="14"/>
                      <a:pt x="89" y="14"/>
                    </a:cubicBezTo>
                    <a:cubicBezTo>
                      <a:pt x="88" y="14"/>
                      <a:pt x="88" y="14"/>
                      <a:pt x="88" y="14"/>
                    </a:cubicBezTo>
                    <a:cubicBezTo>
                      <a:pt x="88" y="14"/>
                      <a:pt x="88" y="14"/>
                      <a:pt x="88" y="14"/>
                    </a:cubicBezTo>
                    <a:cubicBezTo>
                      <a:pt x="87" y="14"/>
                      <a:pt x="87" y="14"/>
                      <a:pt x="86" y="15"/>
                    </a:cubicBezTo>
                    <a:cubicBezTo>
                      <a:pt x="85" y="15"/>
                      <a:pt x="84" y="15"/>
                      <a:pt x="84" y="15"/>
                    </a:cubicBezTo>
                    <a:cubicBezTo>
                      <a:pt x="83" y="15"/>
                      <a:pt x="82" y="14"/>
                      <a:pt x="82" y="14"/>
                    </a:cubicBezTo>
                    <a:cubicBezTo>
                      <a:pt x="80" y="13"/>
                      <a:pt x="80" y="12"/>
                      <a:pt x="80" y="11"/>
                    </a:cubicBezTo>
                    <a:cubicBezTo>
                      <a:pt x="80" y="11"/>
                      <a:pt x="80" y="11"/>
                      <a:pt x="80" y="11"/>
                    </a:cubicBezTo>
                    <a:cubicBezTo>
                      <a:pt x="80" y="10"/>
                      <a:pt x="80" y="10"/>
                      <a:pt x="80" y="10"/>
                    </a:cubicBezTo>
                    <a:cubicBezTo>
                      <a:pt x="80" y="10"/>
                      <a:pt x="80" y="10"/>
                      <a:pt x="80" y="10"/>
                    </a:cubicBezTo>
                    <a:cubicBezTo>
                      <a:pt x="80" y="10"/>
                      <a:pt x="80" y="10"/>
                      <a:pt x="80" y="10"/>
                    </a:cubicBezTo>
                    <a:cubicBezTo>
                      <a:pt x="79" y="9"/>
                      <a:pt x="79" y="9"/>
                      <a:pt x="79" y="9"/>
                    </a:cubicBezTo>
                    <a:cubicBezTo>
                      <a:pt x="79" y="8"/>
                      <a:pt x="79" y="7"/>
                      <a:pt x="80" y="6"/>
                    </a:cubicBezTo>
                    <a:cubicBezTo>
                      <a:pt x="80" y="5"/>
                      <a:pt x="81" y="5"/>
                      <a:pt x="81" y="5"/>
                    </a:cubicBezTo>
                    <a:cubicBezTo>
                      <a:pt x="81" y="5"/>
                      <a:pt x="81" y="4"/>
                      <a:pt x="81" y="4"/>
                    </a:cubicBezTo>
                    <a:cubicBezTo>
                      <a:pt x="82" y="4"/>
                      <a:pt x="83" y="3"/>
                      <a:pt x="84" y="3"/>
                    </a:cubicBezTo>
                    <a:cubicBezTo>
                      <a:pt x="84" y="3"/>
                      <a:pt x="84" y="3"/>
                      <a:pt x="84" y="3"/>
                    </a:cubicBezTo>
                    <a:cubicBezTo>
                      <a:pt x="83" y="2"/>
                      <a:pt x="83" y="2"/>
                      <a:pt x="83" y="1"/>
                    </a:cubicBezTo>
                    <a:cubicBezTo>
                      <a:pt x="82" y="0"/>
                      <a:pt x="82" y="0"/>
                      <a:pt x="82" y="0"/>
                    </a:cubicBezTo>
                    <a:cubicBezTo>
                      <a:pt x="81" y="0"/>
                      <a:pt x="81" y="0"/>
                      <a:pt x="81" y="0"/>
                    </a:cubicBezTo>
                    <a:cubicBezTo>
                      <a:pt x="81" y="0"/>
                      <a:pt x="80" y="1"/>
                      <a:pt x="79" y="1"/>
                    </a:cubicBezTo>
                    <a:cubicBezTo>
                      <a:pt x="79" y="1"/>
                      <a:pt x="79" y="1"/>
                      <a:pt x="79" y="1"/>
                    </a:cubicBezTo>
                    <a:cubicBezTo>
                      <a:pt x="79" y="1"/>
                      <a:pt x="79" y="1"/>
                      <a:pt x="79" y="1"/>
                    </a:cubicBezTo>
                    <a:cubicBezTo>
                      <a:pt x="77" y="1"/>
                      <a:pt x="77" y="1"/>
                      <a:pt x="76" y="1"/>
                    </a:cubicBezTo>
                    <a:cubicBezTo>
                      <a:pt x="76" y="1"/>
                      <a:pt x="75" y="1"/>
                      <a:pt x="75" y="0"/>
                    </a:cubicBezTo>
                    <a:cubicBezTo>
                      <a:pt x="74" y="0"/>
                      <a:pt x="74" y="0"/>
                      <a:pt x="74" y="0"/>
                    </a:cubicBezTo>
                    <a:cubicBezTo>
                      <a:pt x="74" y="0"/>
                      <a:pt x="73" y="1"/>
                      <a:pt x="73" y="1"/>
                    </a:cubicBezTo>
                    <a:cubicBezTo>
                      <a:pt x="72" y="1"/>
                      <a:pt x="72" y="1"/>
                      <a:pt x="72" y="1"/>
                    </a:cubicBezTo>
                    <a:cubicBezTo>
                      <a:pt x="71" y="1"/>
                      <a:pt x="71" y="1"/>
                      <a:pt x="71" y="1"/>
                    </a:cubicBezTo>
                    <a:cubicBezTo>
                      <a:pt x="70" y="1"/>
                      <a:pt x="70" y="1"/>
                      <a:pt x="70" y="1"/>
                    </a:cubicBezTo>
                    <a:cubicBezTo>
                      <a:pt x="70" y="1"/>
                      <a:pt x="70" y="1"/>
                      <a:pt x="70" y="1"/>
                    </a:cubicBezTo>
                    <a:cubicBezTo>
                      <a:pt x="69" y="1"/>
                      <a:pt x="69" y="1"/>
                      <a:pt x="69" y="1"/>
                    </a:cubicBezTo>
                    <a:cubicBezTo>
                      <a:pt x="69" y="2"/>
                      <a:pt x="69" y="2"/>
                      <a:pt x="69" y="2"/>
                    </a:cubicBezTo>
                    <a:cubicBezTo>
                      <a:pt x="68" y="2"/>
                      <a:pt x="67" y="3"/>
                      <a:pt x="66" y="3"/>
                    </a:cubicBezTo>
                    <a:cubicBezTo>
                      <a:pt x="66" y="3"/>
                      <a:pt x="66" y="3"/>
                      <a:pt x="66" y="3"/>
                    </a:cubicBezTo>
                    <a:cubicBezTo>
                      <a:pt x="65" y="3"/>
                      <a:pt x="65" y="3"/>
                      <a:pt x="65" y="3"/>
                    </a:cubicBezTo>
                    <a:cubicBezTo>
                      <a:pt x="65" y="4"/>
                      <a:pt x="64" y="4"/>
                      <a:pt x="64" y="4"/>
                    </a:cubicBezTo>
                    <a:cubicBezTo>
                      <a:pt x="64" y="4"/>
                      <a:pt x="64" y="4"/>
                      <a:pt x="64" y="4"/>
                    </a:cubicBezTo>
                    <a:cubicBezTo>
                      <a:pt x="64" y="4"/>
                      <a:pt x="63" y="5"/>
                      <a:pt x="62" y="5"/>
                    </a:cubicBezTo>
                    <a:cubicBezTo>
                      <a:pt x="60" y="7"/>
                      <a:pt x="60" y="7"/>
                      <a:pt x="60" y="7"/>
                    </a:cubicBezTo>
                    <a:cubicBezTo>
                      <a:pt x="59" y="5"/>
                      <a:pt x="59" y="5"/>
                      <a:pt x="59" y="5"/>
                    </a:cubicBezTo>
                    <a:cubicBezTo>
                      <a:pt x="59" y="5"/>
                      <a:pt x="59" y="5"/>
                      <a:pt x="59" y="5"/>
                    </a:cubicBezTo>
                    <a:cubicBezTo>
                      <a:pt x="59" y="7"/>
                      <a:pt x="59" y="7"/>
                      <a:pt x="59" y="7"/>
                    </a:cubicBezTo>
                    <a:cubicBezTo>
                      <a:pt x="59" y="9"/>
                      <a:pt x="59" y="9"/>
                      <a:pt x="59" y="9"/>
                    </a:cubicBezTo>
                    <a:cubicBezTo>
                      <a:pt x="59" y="11"/>
                      <a:pt x="59" y="11"/>
                      <a:pt x="59" y="11"/>
                    </a:cubicBezTo>
                    <a:cubicBezTo>
                      <a:pt x="59" y="12"/>
                      <a:pt x="59" y="12"/>
                      <a:pt x="59" y="12"/>
                    </a:cubicBezTo>
                    <a:cubicBezTo>
                      <a:pt x="59" y="14"/>
                      <a:pt x="59" y="14"/>
                      <a:pt x="59" y="14"/>
                    </a:cubicBezTo>
                    <a:cubicBezTo>
                      <a:pt x="59" y="16"/>
                      <a:pt x="59" y="16"/>
                      <a:pt x="59" y="16"/>
                    </a:cubicBezTo>
                    <a:cubicBezTo>
                      <a:pt x="59" y="18"/>
                      <a:pt x="59" y="18"/>
                      <a:pt x="59" y="18"/>
                    </a:cubicBezTo>
                    <a:cubicBezTo>
                      <a:pt x="59" y="19"/>
                      <a:pt x="59" y="19"/>
                      <a:pt x="59" y="19"/>
                    </a:cubicBezTo>
                    <a:cubicBezTo>
                      <a:pt x="59" y="21"/>
                      <a:pt x="59" y="21"/>
                      <a:pt x="59" y="21"/>
                    </a:cubicBezTo>
                    <a:cubicBezTo>
                      <a:pt x="57" y="23"/>
                      <a:pt x="57" y="23"/>
                      <a:pt x="57" y="23"/>
                    </a:cubicBezTo>
                    <a:cubicBezTo>
                      <a:pt x="57" y="25"/>
                      <a:pt x="57" y="25"/>
                      <a:pt x="57" y="25"/>
                    </a:cubicBezTo>
                    <a:cubicBezTo>
                      <a:pt x="57" y="27"/>
                      <a:pt x="57" y="27"/>
                      <a:pt x="57" y="27"/>
                    </a:cubicBezTo>
                    <a:cubicBezTo>
                      <a:pt x="58" y="28"/>
                      <a:pt x="58" y="28"/>
                      <a:pt x="58" y="28"/>
                    </a:cubicBezTo>
                    <a:cubicBezTo>
                      <a:pt x="57" y="31"/>
                      <a:pt x="57" y="31"/>
                      <a:pt x="57" y="31"/>
                    </a:cubicBezTo>
                    <a:cubicBezTo>
                      <a:pt x="58" y="36"/>
                      <a:pt x="58" y="36"/>
                      <a:pt x="58" y="36"/>
                    </a:cubicBezTo>
                    <a:cubicBezTo>
                      <a:pt x="58" y="41"/>
                      <a:pt x="58" y="41"/>
                      <a:pt x="58" y="41"/>
                    </a:cubicBezTo>
                    <a:cubicBezTo>
                      <a:pt x="56" y="46"/>
                      <a:pt x="56" y="46"/>
                      <a:pt x="56" y="46"/>
                    </a:cubicBezTo>
                    <a:cubicBezTo>
                      <a:pt x="53" y="51"/>
                      <a:pt x="53" y="51"/>
                      <a:pt x="53" y="51"/>
                    </a:cubicBezTo>
                    <a:cubicBezTo>
                      <a:pt x="51" y="57"/>
                      <a:pt x="51" y="57"/>
                      <a:pt x="51" y="57"/>
                    </a:cubicBezTo>
                    <a:cubicBezTo>
                      <a:pt x="46" y="66"/>
                      <a:pt x="46" y="66"/>
                      <a:pt x="46" y="66"/>
                    </a:cubicBezTo>
                    <a:cubicBezTo>
                      <a:pt x="42" y="72"/>
                      <a:pt x="42" y="72"/>
                      <a:pt x="42" y="72"/>
                    </a:cubicBezTo>
                    <a:cubicBezTo>
                      <a:pt x="40" y="76"/>
                      <a:pt x="40" y="76"/>
                      <a:pt x="40" y="76"/>
                    </a:cubicBezTo>
                    <a:cubicBezTo>
                      <a:pt x="41" y="77"/>
                      <a:pt x="41" y="77"/>
                      <a:pt x="41" y="77"/>
                    </a:cubicBezTo>
                    <a:cubicBezTo>
                      <a:pt x="34" y="89"/>
                      <a:pt x="34" y="89"/>
                      <a:pt x="34" y="89"/>
                    </a:cubicBezTo>
                    <a:cubicBezTo>
                      <a:pt x="30" y="94"/>
                      <a:pt x="30" y="94"/>
                      <a:pt x="30" y="94"/>
                    </a:cubicBezTo>
                    <a:cubicBezTo>
                      <a:pt x="30" y="94"/>
                      <a:pt x="28" y="97"/>
                      <a:pt x="28" y="97"/>
                    </a:cubicBezTo>
                    <a:cubicBezTo>
                      <a:pt x="28" y="98"/>
                      <a:pt x="27" y="99"/>
                      <a:pt x="27" y="99"/>
                    </a:cubicBezTo>
                    <a:cubicBezTo>
                      <a:pt x="27" y="100"/>
                      <a:pt x="26" y="100"/>
                      <a:pt x="26" y="100"/>
                    </a:cubicBezTo>
                    <a:cubicBezTo>
                      <a:pt x="25" y="101"/>
                      <a:pt x="25" y="101"/>
                      <a:pt x="25" y="101"/>
                    </a:cubicBezTo>
                    <a:cubicBezTo>
                      <a:pt x="25" y="101"/>
                      <a:pt x="25" y="101"/>
                      <a:pt x="25" y="102"/>
                    </a:cubicBezTo>
                    <a:cubicBezTo>
                      <a:pt x="24" y="103"/>
                      <a:pt x="24" y="103"/>
                      <a:pt x="24" y="103"/>
                    </a:cubicBezTo>
                    <a:cubicBezTo>
                      <a:pt x="24" y="103"/>
                      <a:pt x="22" y="104"/>
                      <a:pt x="22" y="104"/>
                    </a:cubicBezTo>
                    <a:cubicBezTo>
                      <a:pt x="22" y="104"/>
                      <a:pt x="21" y="104"/>
                      <a:pt x="21" y="104"/>
                    </a:cubicBezTo>
                    <a:cubicBezTo>
                      <a:pt x="20" y="104"/>
                      <a:pt x="19" y="105"/>
                      <a:pt x="19" y="106"/>
                    </a:cubicBezTo>
                    <a:cubicBezTo>
                      <a:pt x="18" y="106"/>
                      <a:pt x="17" y="106"/>
                      <a:pt x="17" y="106"/>
                    </a:cubicBezTo>
                    <a:cubicBezTo>
                      <a:pt x="16" y="106"/>
                      <a:pt x="16" y="106"/>
                      <a:pt x="16" y="106"/>
                    </a:cubicBezTo>
                    <a:cubicBezTo>
                      <a:pt x="14" y="107"/>
                      <a:pt x="14" y="107"/>
                      <a:pt x="14" y="107"/>
                    </a:cubicBezTo>
                    <a:cubicBezTo>
                      <a:pt x="15" y="108"/>
                      <a:pt x="15" y="108"/>
                      <a:pt x="15" y="108"/>
                    </a:cubicBezTo>
                    <a:cubicBezTo>
                      <a:pt x="15" y="109"/>
                      <a:pt x="15" y="109"/>
                      <a:pt x="15" y="109"/>
                    </a:cubicBezTo>
                    <a:cubicBezTo>
                      <a:pt x="15" y="109"/>
                      <a:pt x="15" y="112"/>
                      <a:pt x="15" y="112"/>
                    </a:cubicBezTo>
                    <a:cubicBezTo>
                      <a:pt x="15" y="112"/>
                      <a:pt x="14" y="114"/>
                      <a:pt x="14" y="114"/>
                    </a:cubicBezTo>
                    <a:cubicBezTo>
                      <a:pt x="14" y="114"/>
                      <a:pt x="12" y="116"/>
                      <a:pt x="12" y="116"/>
                    </a:cubicBezTo>
                    <a:cubicBezTo>
                      <a:pt x="12" y="116"/>
                      <a:pt x="11" y="118"/>
                      <a:pt x="11" y="118"/>
                    </a:cubicBezTo>
                    <a:cubicBezTo>
                      <a:pt x="11" y="118"/>
                      <a:pt x="10" y="119"/>
                      <a:pt x="10" y="119"/>
                    </a:cubicBezTo>
                    <a:cubicBezTo>
                      <a:pt x="10" y="120"/>
                      <a:pt x="9" y="121"/>
                      <a:pt x="9" y="121"/>
                    </a:cubicBezTo>
                    <a:cubicBezTo>
                      <a:pt x="9" y="122"/>
                      <a:pt x="9" y="123"/>
                      <a:pt x="9" y="123"/>
                    </a:cubicBezTo>
                    <a:cubicBezTo>
                      <a:pt x="8" y="126"/>
                      <a:pt x="8" y="126"/>
                      <a:pt x="8" y="126"/>
                    </a:cubicBezTo>
                    <a:cubicBezTo>
                      <a:pt x="8" y="126"/>
                      <a:pt x="8" y="126"/>
                      <a:pt x="7" y="127"/>
                    </a:cubicBezTo>
                    <a:cubicBezTo>
                      <a:pt x="6" y="127"/>
                      <a:pt x="6" y="128"/>
                      <a:pt x="5" y="129"/>
                    </a:cubicBezTo>
                    <a:cubicBezTo>
                      <a:pt x="5" y="129"/>
                      <a:pt x="5" y="130"/>
                      <a:pt x="4" y="131"/>
                    </a:cubicBezTo>
                    <a:cubicBezTo>
                      <a:pt x="4" y="132"/>
                      <a:pt x="4" y="132"/>
                      <a:pt x="4" y="132"/>
                    </a:cubicBezTo>
                    <a:cubicBezTo>
                      <a:pt x="4" y="133"/>
                      <a:pt x="4" y="134"/>
                      <a:pt x="4" y="134"/>
                    </a:cubicBezTo>
                    <a:cubicBezTo>
                      <a:pt x="4" y="134"/>
                      <a:pt x="6" y="135"/>
                      <a:pt x="6" y="135"/>
                    </a:cubicBezTo>
                    <a:cubicBezTo>
                      <a:pt x="7" y="136"/>
                      <a:pt x="7" y="136"/>
                      <a:pt x="7" y="136"/>
                    </a:cubicBezTo>
                    <a:cubicBezTo>
                      <a:pt x="8" y="137"/>
                      <a:pt x="8" y="137"/>
                      <a:pt x="8" y="137"/>
                    </a:cubicBezTo>
                    <a:cubicBezTo>
                      <a:pt x="8" y="137"/>
                      <a:pt x="9" y="136"/>
                      <a:pt x="9" y="136"/>
                    </a:cubicBezTo>
                    <a:cubicBezTo>
                      <a:pt x="10" y="136"/>
                      <a:pt x="11" y="136"/>
                      <a:pt x="11" y="136"/>
                    </a:cubicBezTo>
                    <a:cubicBezTo>
                      <a:pt x="12" y="137"/>
                      <a:pt x="12" y="137"/>
                      <a:pt x="12" y="137"/>
                    </a:cubicBezTo>
                    <a:cubicBezTo>
                      <a:pt x="12" y="137"/>
                      <a:pt x="11" y="137"/>
                      <a:pt x="11" y="138"/>
                    </a:cubicBezTo>
                    <a:cubicBezTo>
                      <a:pt x="10" y="138"/>
                      <a:pt x="11" y="139"/>
                      <a:pt x="11" y="139"/>
                    </a:cubicBezTo>
                    <a:cubicBezTo>
                      <a:pt x="11" y="139"/>
                      <a:pt x="12" y="142"/>
                      <a:pt x="12" y="142"/>
                    </a:cubicBezTo>
                    <a:cubicBezTo>
                      <a:pt x="12" y="142"/>
                      <a:pt x="12" y="144"/>
                      <a:pt x="12" y="145"/>
                    </a:cubicBezTo>
                    <a:cubicBezTo>
                      <a:pt x="12" y="145"/>
                      <a:pt x="12" y="145"/>
                      <a:pt x="12" y="145"/>
                    </a:cubicBezTo>
                    <a:cubicBezTo>
                      <a:pt x="12" y="145"/>
                      <a:pt x="10" y="148"/>
                      <a:pt x="9" y="148"/>
                    </a:cubicBezTo>
                    <a:cubicBezTo>
                      <a:pt x="9" y="149"/>
                      <a:pt x="10" y="149"/>
                      <a:pt x="10" y="149"/>
                    </a:cubicBezTo>
                    <a:cubicBezTo>
                      <a:pt x="11" y="149"/>
                      <a:pt x="12" y="148"/>
                      <a:pt x="12" y="148"/>
                    </a:cubicBezTo>
                    <a:cubicBezTo>
                      <a:pt x="14" y="149"/>
                      <a:pt x="14" y="149"/>
                      <a:pt x="14" y="149"/>
                    </a:cubicBezTo>
                    <a:cubicBezTo>
                      <a:pt x="16" y="148"/>
                      <a:pt x="16" y="148"/>
                      <a:pt x="16" y="148"/>
                    </a:cubicBezTo>
                    <a:cubicBezTo>
                      <a:pt x="16" y="148"/>
                      <a:pt x="19" y="148"/>
                      <a:pt x="19" y="148"/>
                    </a:cubicBezTo>
                    <a:cubicBezTo>
                      <a:pt x="20" y="148"/>
                      <a:pt x="20" y="148"/>
                      <a:pt x="20" y="148"/>
                    </a:cubicBezTo>
                    <a:cubicBezTo>
                      <a:pt x="22" y="147"/>
                      <a:pt x="22" y="147"/>
                      <a:pt x="22" y="147"/>
                    </a:cubicBezTo>
                    <a:cubicBezTo>
                      <a:pt x="22" y="150"/>
                      <a:pt x="22" y="150"/>
                      <a:pt x="22" y="150"/>
                    </a:cubicBezTo>
                    <a:cubicBezTo>
                      <a:pt x="22" y="150"/>
                      <a:pt x="23" y="151"/>
                      <a:pt x="23" y="151"/>
                    </a:cubicBezTo>
                    <a:cubicBezTo>
                      <a:pt x="23" y="151"/>
                      <a:pt x="23" y="152"/>
                      <a:pt x="23" y="152"/>
                    </a:cubicBezTo>
                    <a:cubicBezTo>
                      <a:pt x="23" y="152"/>
                      <a:pt x="23" y="154"/>
                      <a:pt x="23" y="155"/>
                    </a:cubicBezTo>
                    <a:cubicBezTo>
                      <a:pt x="23" y="155"/>
                      <a:pt x="23" y="157"/>
                      <a:pt x="23" y="157"/>
                    </a:cubicBezTo>
                    <a:cubicBezTo>
                      <a:pt x="22" y="161"/>
                      <a:pt x="22" y="161"/>
                      <a:pt x="22" y="161"/>
                    </a:cubicBezTo>
                    <a:cubicBezTo>
                      <a:pt x="20" y="165"/>
                      <a:pt x="20" y="165"/>
                      <a:pt x="20" y="165"/>
                    </a:cubicBezTo>
                    <a:cubicBezTo>
                      <a:pt x="18" y="169"/>
                      <a:pt x="18" y="169"/>
                      <a:pt x="18" y="169"/>
                    </a:cubicBezTo>
                    <a:cubicBezTo>
                      <a:pt x="16" y="172"/>
                      <a:pt x="16" y="172"/>
                      <a:pt x="16" y="172"/>
                    </a:cubicBezTo>
                    <a:cubicBezTo>
                      <a:pt x="18" y="175"/>
                      <a:pt x="18" y="175"/>
                      <a:pt x="18" y="175"/>
                    </a:cubicBezTo>
                    <a:cubicBezTo>
                      <a:pt x="18" y="175"/>
                      <a:pt x="18" y="177"/>
                      <a:pt x="17" y="178"/>
                    </a:cubicBezTo>
                    <a:cubicBezTo>
                      <a:pt x="17" y="178"/>
                      <a:pt x="16" y="180"/>
                      <a:pt x="16" y="180"/>
                    </a:cubicBezTo>
                    <a:cubicBezTo>
                      <a:pt x="16" y="180"/>
                      <a:pt x="15" y="183"/>
                      <a:pt x="15" y="184"/>
                    </a:cubicBezTo>
                    <a:cubicBezTo>
                      <a:pt x="15" y="185"/>
                      <a:pt x="14" y="187"/>
                      <a:pt x="14" y="187"/>
                    </a:cubicBezTo>
                    <a:cubicBezTo>
                      <a:pt x="14" y="187"/>
                      <a:pt x="14" y="190"/>
                      <a:pt x="14" y="190"/>
                    </a:cubicBezTo>
                    <a:cubicBezTo>
                      <a:pt x="14" y="191"/>
                      <a:pt x="13" y="192"/>
                      <a:pt x="13" y="192"/>
                    </a:cubicBezTo>
                    <a:cubicBezTo>
                      <a:pt x="13" y="193"/>
                      <a:pt x="12" y="194"/>
                      <a:pt x="12" y="195"/>
                    </a:cubicBezTo>
                    <a:cubicBezTo>
                      <a:pt x="12" y="196"/>
                      <a:pt x="11" y="196"/>
                      <a:pt x="11" y="196"/>
                    </a:cubicBezTo>
                    <a:cubicBezTo>
                      <a:pt x="9" y="199"/>
                      <a:pt x="9" y="199"/>
                      <a:pt x="9" y="199"/>
                    </a:cubicBezTo>
                    <a:cubicBezTo>
                      <a:pt x="9" y="202"/>
                      <a:pt x="9" y="202"/>
                      <a:pt x="9" y="202"/>
                    </a:cubicBezTo>
                    <a:cubicBezTo>
                      <a:pt x="6" y="203"/>
                      <a:pt x="6" y="203"/>
                      <a:pt x="6" y="203"/>
                    </a:cubicBezTo>
                    <a:cubicBezTo>
                      <a:pt x="6" y="206"/>
                      <a:pt x="6" y="206"/>
                      <a:pt x="6" y="206"/>
                    </a:cubicBezTo>
                    <a:cubicBezTo>
                      <a:pt x="4" y="207"/>
                      <a:pt x="4" y="207"/>
                      <a:pt x="4" y="207"/>
                    </a:cubicBezTo>
                    <a:cubicBezTo>
                      <a:pt x="2" y="209"/>
                      <a:pt x="2" y="209"/>
                      <a:pt x="2" y="209"/>
                    </a:cubicBezTo>
                    <a:cubicBezTo>
                      <a:pt x="0" y="210"/>
                      <a:pt x="0" y="210"/>
                      <a:pt x="0" y="210"/>
                    </a:cubicBezTo>
                    <a:cubicBezTo>
                      <a:pt x="3" y="211"/>
                      <a:pt x="3" y="211"/>
                      <a:pt x="3" y="211"/>
                    </a:cubicBezTo>
                    <a:cubicBezTo>
                      <a:pt x="4" y="210"/>
                      <a:pt x="4" y="210"/>
                      <a:pt x="4" y="210"/>
                    </a:cubicBezTo>
                    <a:cubicBezTo>
                      <a:pt x="8" y="210"/>
                      <a:pt x="8" y="210"/>
                      <a:pt x="8" y="210"/>
                    </a:cubicBezTo>
                    <a:cubicBezTo>
                      <a:pt x="9" y="210"/>
                      <a:pt x="9" y="210"/>
                      <a:pt x="9" y="210"/>
                    </a:cubicBezTo>
                    <a:cubicBezTo>
                      <a:pt x="11" y="210"/>
                      <a:pt x="11" y="210"/>
                      <a:pt x="11" y="210"/>
                    </a:cubicBezTo>
                    <a:cubicBezTo>
                      <a:pt x="13" y="210"/>
                      <a:pt x="13" y="210"/>
                      <a:pt x="13" y="210"/>
                    </a:cubicBezTo>
                    <a:cubicBezTo>
                      <a:pt x="14" y="210"/>
                      <a:pt x="14" y="210"/>
                      <a:pt x="14" y="210"/>
                    </a:cubicBezTo>
                    <a:cubicBezTo>
                      <a:pt x="15" y="209"/>
                      <a:pt x="15" y="209"/>
                      <a:pt x="15" y="209"/>
                    </a:cubicBezTo>
                    <a:cubicBezTo>
                      <a:pt x="18" y="211"/>
                      <a:pt x="18" y="211"/>
                      <a:pt x="18" y="211"/>
                    </a:cubicBezTo>
                    <a:cubicBezTo>
                      <a:pt x="21" y="213"/>
                      <a:pt x="21" y="213"/>
                      <a:pt x="21" y="213"/>
                    </a:cubicBezTo>
                    <a:cubicBezTo>
                      <a:pt x="23" y="212"/>
                      <a:pt x="23" y="212"/>
                      <a:pt x="23" y="212"/>
                    </a:cubicBezTo>
                    <a:cubicBezTo>
                      <a:pt x="25" y="213"/>
                      <a:pt x="25" y="213"/>
                      <a:pt x="25" y="213"/>
                    </a:cubicBezTo>
                    <a:cubicBezTo>
                      <a:pt x="26" y="214"/>
                      <a:pt x="26" y="214"/>
                      <a:pt x="26" y="214"/>
                    </a:cubicBezTo>
                    <a:cubicBezTo>
                      <a:pt x="28" y="214"/>
                      <a:pt x="28" y="214"/>
                      <a:pt x="28" y="214"/>
                    </a:cubicBezTo>
                    <a:cubicBezTo>
                      <a:pt x="30" y="215"/>
                      <a:pt x="30" y="215"/>
                      <a:pt x="30" y="215"/>
                    </a:cubicBezTo>
                    <a:cubicBezTo>
                      <a:pt x="32" y="217"/>
                      <a:pt x="32" y="217"/>
                      <a:pt x="32" y="217"/>
                    </a:cubicBezTo>
                    <a:cubicBezTo>
                      <a:pt x="35" y="219"/>
                      <a:pt x="35" y="219"/>
                      <a:pt x="35" y="219"/>
                    </a:cubicBezTo>
                    <a:cubicBezTo>
                      <a:pt x="36" y="220"/>
                      <a:pt x="36" y="220"/>
                      <a:pt x="36" y="220"/>
                    </a:cubicBezTo>
                    <a:cubicBezTo>
                      <a:pt x="39" y="220"/>
                      <a:pt x="39" y="220"/>
                      <a:pt x="39" y="220"/>
                    </a:cubicBezTo>
                    <a:cubicBezTo>
                      <a:pt x="42" y="220"/>
                      <a:pt x="42" y="220"/>
                      <a:pt x="42" y="220"/>
                    </a:cubicBezTo>
                    <a:cubicBezTo>
                      <a:pt x="47" y="219"/>
                      <a:pt x="47" y="219"/>
                      <a:pt x="47" y="219"/>
                    </a:cubicBezTo>
                    <a:cubicBezTo>
                      <a:pt x="51" y="218"/>
                      <a:pt x="51" y="218"/>
                      <a:pt x="51" y="218"/>
                    </a:cubicBezTo>
                    <a:cubicBezTo>
                      <a:pt x="53" y="217"/>
                      <a:pt x="53" y="217"/>
                      <a:pt x="53" y="217"/>
                    </a:cubicBezTo>
                    <a:cubicBezTo>
                      <a:pt x="55" y="217"/>
                      <a:pt x="55" y="217"/>
                      <a:pt x="55" y="217"/>
                    </a:cubicBezTo>
                    <a:cubicBezTo>
                      <a:pt x="56" y="217"/>
                      <a:pt x="56" y="217"/>
                      <a:pt x="56" y="217"/>
                    </a:cubicBezTo>
                    <a:lnTo>
                      <a:pt x="55" y="215"/>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60" name="Freeform 124"/>
              <p:cNvSpPr>
                <a:spLocks/>
              </p:cNvSpPr>
              <p:nvPr/>
            </p:nvSpPr>
            <p:spPr bwMode="auto">
              <a:xfrm>
                <a:off x="2468" y="2435"/>
                <a:ext cx="264" cy="167"/>
              </a:xfrm>
              <a:custGeom>
                <a:avLst/>
                <a:gdLst>
                  <a:gd name="T0" fmla="*/ 23 w 132"/>
                  <a:gd name="T1" fmla="*/ 68 h 83"/>
                  <a:gd name="T2" fmla="*/ 24 w 132"/>
                  <a:gd name="T3" fmla="*/ 76 h 83"/>
                  <a:gd name="T4" fmla="*/ 29 w 132"/>
                  <a:gd name="T5" fmla="*/ 83 h 83"/>
                  <a:gd name="T6" fmla="*/ 37 w 132"/>
                  <a:gd name="T7" fmla="*/ 82 h 83"/>
                  <a:gd name="T8" fmla="*/ 44 w 132"/>
                  <a:gd name="T9" fmla="*/ 79 h 83"/>
                  <a:gd name="T10" fmla="*/ 49 w 132"/>
                  <a:gd name="T11" fmla="*/ 80 h 83"/>
                  <a:gd name="T12" fmla="*/ 54 w 132"/>
                  <a:gd name="T13" fmla="*/ 79 h 83"/>
                  <a:gd name="T14" fmla="*/ 57 w 132"/>
                  <a:gd name="T15" fmla="*/ 72 h 83"/>
                  <a:gd name="T16" fmla="*/ 60 w 132"/>
                  <a:gd name="T17" fmla="*/ 64 h 83"/>
                  <a:gd name="T18" fmla="*/ 69 w 132"/>
                  <a:gd name="T19" fmla="*/ 57 h 83"/>
                  <a:gd name="T20" fmla="*/ 71 w 132"/>
                  <a:gd name="T21" fmla="*/ 67 h 83"/>
                  <a:gd name="T22" fmla="*/ 75 w 132"/>
                  <a:gd name="T23" fmla="*/ 72 h 83"/>
                  <a:gd name="T24" fmla="*/ 84 w 132"/>
                  <a:gd name="T25" fmla="*/ 74 h 83"/>
                  <a:gd name="T26" fmla="*/ 86 w 132"/>
                  <a:gd name="T27" fmla="*/ 79 h 83"/>
                  <a:gd name="T28" fmla="*/ 88 w 132"/>
                  <a:gd name="T29" fmla="*/ 72 h 83"/>
                  <a:gd name="T30" fmla="*/ 91 w 132"/>
                  <a:gd name="T31" fmla="*/ 70 h 83"/>
                  <a:gd name="T32" fmla="*/ 93 w 132"/>
                  <a:gd name="T33" fmla="*/ 64 h 83"/>
                  <a:gd name="T34" fmla="*/ 94 w 132"/>
                  <a:gd name="T35" fmla="*/ 56 h 83"/>
                  <a:gd name="T36" fmla="*/ 100 w 132"/>
                  <a:gd name="T37" fmla="*/ 55 h 83"/>
                  <a:gd name="T38" fmla="*/ 104 w 132"/>
                  <a:gd name="T39" fmla="*/ 63 h 83"/>
                  <a:gd name="T40" fmla="*/ 110 w 132"/>
                  <a:gd name="T41" fmla="*/ 62 h 83"/>
                  <a:gd name="T42" fmla="*/ 117 w 132"/>
                  <a:gd name="T43" fmla="*/ 59 h 83"/>
                  <a:gd name="T44" fmla="*/ 118 w 132"/>
                  <a:gd name="T45" fmla="*/ 53 h 83"/>
                  <a:gd name="T46" fmla="*/ 124 w 132"/>
                  <a:gd name="T47" fmla="*/ 49 h 83"/>
                  <a:gd name="T48" fmla="*/ 128 w 132"/>
                  <a:gd name="T49" fmla="*/ 47 h 83"/>
                  <a:gd name="T50" fmla="*/ 130 w 132"/>
                  <a:gd name="T51" fmla="*/ 40 h 83"/>
                  <a:gd name="T52" fmla="*/ 130 w 132"/>
                  <a:gd name="T53" fmla="*/ 37 h 83"/>
                  <a:gd name="T54" fmla="*/ 125 w 132"/>
                  <a:gd name="T55" fmla="*/ 38 h 83"/>
                  <a:gd name="T56" fmla="*/ 118 w 132"/>
                  <a:gd name="T57" fmla="*/ 40 h 83"/>
                  <a:gd name="T58" fmla="*/ 112 w 132"/>
                  <a:gd name="T59" fmla="*/ 34 h 83"/>
                  <a:gd name="T60" fmla="*/ 101 w 132"/>
                  <a:gd name="T61" fmla="*/ 33 h 83"/>
                  <a:gd name="T62" fmla="*/ 101 w 132"/>
                  <a:gd name="T63" fmla="*/ 31 h 83"/>
                  <a:gd name="T64" fmla="*/ 101 w 132"/>
                  <a:gd name="T65" fmla="*/ 28 h 83"/>
                  <a:gd name="T66" fmla="*/ 104 w 132"/>
                  <a:gd name="T67" fmla="*/ 20 h 83"/>
                  <a:gd name="T68" fmla="*/ 104 w 132"/>
                  <a:gd name="T69" fmla="*/ 14 h 83"/>
                  <a:gd name="T70" fmla="*/ 96 w 132"/>
                  <a:gd name="T71" fmla="*/ 8 h 83"/>
                  <a:gd name="T72" fmla="*/ 88 w 132"/>
                  <a:gd name="T73" fmla="*/ 6 h 83"/>
                  <a:gd name="T74" fmla="*/ 80 w 132"/>
                  <a:gd name="T75" fmla="*/ 4 h 83"/>
                  <a:gd name="T76" fmla="*/ 78 w 132"/>
                  <a:gd name="T77" fmla="*/ 5 h 83"/>
                  <a:gd name="T78" fmla="*/ 76 w 132"/>
                  <a:gd name="T79" fmla="*/ 1 h 83"/>
                  <a:gd name="T80" fmla="*/ 70 w 132"/>
                  <a:gd name="T81" fmla="*/ 2 h 83"/>
                  <a:gd name="T82" fmla="*/ 73 w 132"/>
                  <a:gd name="T83" fmla="*/ 7 h 83"/>
                  <a:gd name="T84" fmla="*/ 70 w 132"/>
                  <a:gd name="T85" fmla="*/ 10 h 83"/>
                  <a:gd name="T86" fmla="*/ 60 w 132"/>
                  <a:gd name="T87" fmla="*/ 11 h 83"/>
                  <a:gd name="T88" fmla="*/ 48 w 132"/>
                  <a:gd name="T89" fmla="*/ 11 h 83"/>
                  <a:gd name="T90" fmla="*/ 44 w 132"/>
                  <a:gd name="T91" fmla="*/ 12 h 83"/>
                  <a:gd name="T92" fmla="*/ 40 w 132"/>
                  <a:gd name="T93" fmla="*/ 18 h 83"/>
                  <a:gd name="T94" fmla="*/ 34 w 132"/>
                  <a:gd name="T95" fmla="*/ 20 h 83"/>
                  <a:gd name="T96" fmla="*/ 29 w 132"/>
                  <a:gd name="T97" fmla="*/ 17 h 83"/>
                  <a:gd name="T98" fmla="*/ 27 w 132"/>
                  <a:gd name="T99" fmla="*/ 25 h 83"/>
                  <a:gd name="T100" fmla="*/ 19 w 132"/>
                  <a:gd name="T101" fmla="*/ 33 h 83"/>
                  <a:gd name="T102" fmla="*/ 13 w 132"/>
                  <a:gd name="T103" fmla="*/ 39 h 83"/>
                  <a:gd name="T104" fmla="*/ 12 w 132"/>
                  <a:gd name="T105" fmla="*/ 46 h 83"/>
                  <a:gd name="T106" fmla="*/ 2 w 132"/>
                  <a:gd name="T107" fmla="*/ 54 h 83"/>
                  <a:gd name="T108" fmla="*/ 2 w 132"/>
                  <a:gd name="T109" fmla="*/ 61 h 83"/>
                  <a:gd name="T110" fmla="*/ 17 w 132"/>
                  <a:gd name="T111"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 h="83">
                    <a:moveTo>
                      <a:pt x="17" y="57"/>
                    </a:moveTo>
                    <a:cubicBezTo>
                      <a:pt x="22" y="60"/>
                      <a:pt x="22" y="60"/>
                      <a:pt x="22" y="60"/>
                    </a:cubicBezTo>
                    <a:cubicBezTo>
                      <a:pt x="22" y="63"/>
                      <a:pt x="22" y="63"/>
                      <a:pt x="22" y="63"/>
                    </a:cubicBezTo>
                    <a:cubicBezTo>
                      <a:pt x="22" y="63"/>
                      <a:pt x="22" y="64"/>
                      <a:pt x="22" y="64"/>
                    </a:cubicBezTo>
                    <a:cubicBezTo>
                      <a:pt x="23" y="65"/>
                      <a:pt x="23" y="67"/>
                      <a:pt x="23" y="67"/>
                    </a:cubicBezTo>
                    <a:cubicBezTo>
                      <a:pt x="23" y="68"/>
                      <a:pt x="23" y="68"/>
                      <a:pt x="23" y="68"/>
                    </a:cubicBezTo>
                    <a:cubicBezTo>
                      <a:pt x="23" y="69"/>
                      <a:pt x="23" y="70"/>
                      <a:pt x="23" y="70"/>
                    </a:cubicBezTo>
                    <a:cubicBezTo>
                      <a:pt x="23" y="70"/>
                      <a:pt x="22" y="71"/>
                      <a:pt x="22" y="72"/>
                    </a:cubicBezTo>
                    <a:cubicBezTo>
                      <a:pt x="22" y="72"/>
                      <a:pt x="23" y="72"/>
                      <a:pt x="23" y="72"/>
                    </a:cubicBezTo>
                    <a:cubicBezTo>
                      <a:pt x="24" y="72"/>
                      <a:pt x="24" y="72"/>
                      <a:pt x="24" y="72"/>
                    </a:cubicBezTo>
                    <a:cubicBezTo>
                      <a:pt x="24" y="73"/>
                      <a:pt x="24" y="75"/>
                      <a:pt x="24" y="76"/>
                    </a:cubicBezTo>
                    <a:cubicBezTo>
                      <a:pt x="24" y="76"/>
                      <a:pt x="24" y="76"/>
                      <a:pt x="24" y="76"/>
                    </a:cubicBezTo>
                    <a:cubicBezTo>
                      <a:pt x="24" y="76"/>
                      <a:pt x="25" y="77"/>
                      <a:pt x="25" y="77"/>
                    </a:cubicBezTo>
                    <a:cubicBezTo>
                      <a:pt x="26" y="78"/>
                      <a:pt x="26" y="78"/>
                      <a:pt x="27" y="79"/>
                    </a:cubicBezTo>
                    <a:cubicBezTo>
                      <a:pt x="28" y="80"/>
                      <a:pt x="29" y="81"/>
                      <a:pt x="29" y="82"/>
                    </a:cubicBezTo>
                    <a:cubicBezTo>
                      <a:pt x="29" y="82"/>
                      <a:pt x="29" y="82"/>
                      <a:pt x="29" y="82"/>
                    </a:cubicBezTo>
                    <a:cubicBezTo>
                      <a:pt x="28" y="83"/>
                      <a:pt x="28" y="83"/>
                      <a:pt x="28" y="83"/>
                    </a:cubicBezTo>
                    <a:cubicBezTo>
                      <a:pt x="29" y="83"/>
                      <a:pt x="29" y="83"/>
                      <a:pt x="29" y="83"/>
                    </a:cubicBezTo>
                    <a:cubicBezTo>
                      <a:pt x="29" y="83"/>
                      <a:pt x="29" y="83"/>
                      <a:pt x="29" y="83"/>
                    </a:cubicBezTo>
                    <a:cubicBezTo>
                      <a:pt x="30" y="83"/>
                      <a:pt x="30" y="83"/>
                      <a:pt x="31" y="82"/>
                    </a:cubicBezTo>
                    <a:cubicBezTo>
                      <a:pt x="31" y="82"/>
                      <a:pt x="32" y="81"/>
                      <a:pt x="33" y="81"/>
                    </a:cubicBezTo>
                    <a:cubicBezTo>
                      <a:pt x="34" y="81"/>
                      <a:pt x="34" y="81"/>
                      <a:pt x="35" y="82"/>
                    </a:cubicBezTo>
                    <a:cubicBezTo>
                      <a:pt x="35" y="82"/>
                      <a:pt x="35" y="82"/>
                      <a:pt x="36" y="82"/>
                    </a:cubicBezTo>
                    <a:cubicBezTo>
                      <a:pt x="36" y="82"/>
                      <a:pt x="36" y="82"/>
                      <a:pt x="37" y="82"/>
                    </a:cubicBezTo>
                    <a:cubicBezTo>
                      <a:pt x="37" y="81"/>
                      <a:pt x="38" y="80"/>
                      <a:pt x="39" y="80"/>
                    </a:cubicBezTo>
                    <a:cubicBezTo>
                      <a:pt x="39" y="80"/>
                      <a:pt x="39" y="79"/>
                      <a:pt x="39" y="79"/>
                    </a:cubicBezTo>
                    <a:cubicBezTo>
                      <a:pt x="40" y="79"/>
                      <a:pt x="40" y="79"/>
                      <a:pt x="40" y="79"/>
                    </a:cubicBezTo>
                    <a:cubicBezTo>
                      <a:pt x="41" y="79"/>
                      <a:pt x="41" y="79"/>
                      <a:pt x="41" y="79"/>
                    </a:cubicBezTo>
                    <a:cubicBezTo>
                      <a:pt x="41" y="79"/>
                      <a:pt x="41" y="79"/>
                      <a:pt x="41" y="79"/>
                    </a:cubicBezTo>
                    <a:cubicBezTo>
                      <a:pt x="42" y="79"/>
                      <a:pt x="43" y="79"/>
                      <a:pt x="44" y="79"/>
                    </a:cubicBezTo>
                    <a:cubicBezTo>
                      <a:pt x="45" y="79"/>
                      <a:pt x="45" y="79"/>
                      <a:pt x="45" y="79"/>
                    </a:cubicBezTo>
                    <a:cubicBezTo>
                      <a:pt x="46" y="79"/>
                      <a:pt x="47" y="80"/>
                      <a:pt x="47" y="80"/>
                    </a:cubicBezTo>
                    <a:cubicBezTo>
                      <a:pt x="47" y="81"/>
                      <a:pt x="48" y="81"/>
                      <a:pt x="48" y="81"/>
                    </a:cubicBezTo>
                    <a:cubicBezTo>
                      <a:pt x="48" y="81"/>
                      <a:pt x="48" y="81"/>
                      <a:pt x="48" y="81"/>
                    </a:cubicBezTo>
                    <a:cubicBezTo>
                      <a:pt x="48" y="81"/>
                      <a:pt x="48" y="81"/>
                      <a:pt x="49" y="81"/>
                    </a:cubicBezTo>
                    <a:cubicBezTo>
                      <a:pt x="49" y="81"/>
                      <a:pt x="49" y="81"/>
                      <a:pt x="49" y="80"/>
                    </a:cubicBezTo>
                    <a:cubicBezTo>
                      <a:pt x="50" y="79"/>
                      <a:pt x="51" y="79"/>
                      <a:pt x="52" y="79"/>
                    </a:cubicBezTo>
                    <a:cubicBezTo>
                      <a:pt x="52" y="79"/>
                      <a:pt x="52" y="79"/>
                      <a:pt x="52" y="79"/>
                    </a:cubicBezTo>
                    <a:cubicBezTo>
                      <a:pt x="53" y="79"/>
                      <a:pt x="53" y="79"/>
                      <a:pt x="53" y="79"/>
                    </a:cubicBezTo>
                    <a:cubicBezTo>
                      <a:pt x="53" y="79"/>
                      <a:pt x="53" y="79"/>
                      <a:pt x="53" y="79"/>
                    </a:cubicBezTo>
                    <a:cubicBezTo>
                      <a:pt x="53" y="79"/>
                      <a:pt x="53" y="79"/>
                      <a:pt x="53" y="79"/>
                    </a:cubicBezTo>
                    <a:cubicBezTo>
                      <a:pt x="54" y="79"/>
                      <a:pt x="54" y="79"/>
                      <a:pt x="54" y="79"/>
                    </a:cubicBezTo>
                    <a:cubicBezTo>
                      <a:pt x="54" y="78"/>
                      <a:pt x="54" y="78"/>
                      <a:pt x="54" y="78"/>
                    </a:cubicBezTo>
                    <a:cubicBezTo>
                      <a:pt x="54" y="78"/>
                      <a:pt x="54" y="77"/>
                      <a:pt x="54" y="77"/>
                    </a:cubicBezTo>
                    <a:cubicBezTo>
                      <a:pt x="54" y="76"/>
                      <a:pt x="54" y="76"/>
                      <a:pt x="54" y="76"/>
                    </a:cubicBezTo>
                    <a:cubicBezTo>
                      <a:pt x="56" y="74"/>
                      <a:pt x="56" y="74"/>
                      <a:pt x="56" y="74"/>
                    </a:cubicBezTo>
                    <a:cubicBezTo>
                      <a:pt x="56" y="74"/>
                      <a:pt x="57" y="73"/>
                      <a:pt x="57" y="73"/>
                    </a:cubicBezTo>
                    <a:cubicBezTo>
                      <a:pt x="57" y="73"/>
                      <a:pt x="57" y="72"/>
                      <a:pt x="57" y="72"/>
                    </a:cubicBezTo>
                    <a:cubicBezTo>
                      <a:pt x="57" y="71"/>
                      <a:pt x="57" y="71"/>
                      <a:pt x="57" y="71"/>
                    </a:cubicBezTo>
                    <a:cubicBezTo>
                      <a:pt x="57" y="70"/>
                      <a:pt x="57" y="70"/>
                      <a:pt x="57" y="70"/>
                    </a:cubicBezTo>
                    <a:cubicBezTo>
                      <a:pt x="55" y="68"/>
                      <a:pt x="55" y="68"/>
                      <a:pt x="55" y="68"/>
                    </a:cubicBezTo>
                    <a:cubicBezTo>
                      <a:pt x="58" y="65"/>
                      <a:pt x="58" y="65"/>
                      <a:pt x="58" y="65"/>
                    </a:cubicBezTo>
                    <a:cubicBezTo>
                      <a:pt x="58" y="65"/>
                      <a:pt x="58" y="65"/>
                      <a:pt x="58" y="65"/>
                    </a:cubicBezTo>
                    <a:cubicBezTo>
                      <a:pt x="58" y="65"/>
                      <a:pt x="58" y="65"/>
                      <a:pt x="60" y="64"/>
                    </a:cubicBezTo>
                    <a:cubicBezTo>
                      <a:pt x="61" y="64"/>
                      <a:pt x="62" y="63"/>
                      <a:pt x="62" y="63"/>
                    </a:cubicBezTo>
                    <a:cubicBezTo>
                      <a:pt x="62" y="62"/>
                      <a:pt x="62" y="62"/>
                      <a:pt x="62" y="62"/>
                    </a:cubicBezTo>
                    <a:cubicBezTo>
                      <a:pt x="62" y="62"/>
                      <a:pt x="62" y="62"/>
                      <a:pt x="62" y="62"/>
                    </a:cubicBezTo>
                    <a:cubicBezTo>
                      <a:pt x="62" y="61"/>
                      <a:pt x="63" y="60"/>
                      <a:pt x="64" y="59"/>
                    </a:cubicBezTo>
                    <a:cubicBezTo>
                      <a:pt x="65" y="59"/>
                      <a:pt x="68" y="58"/>
                      <a:pt x="68" y="58"/>
                    </a:cubicBezTo>
                    <a:cubicBezTo>
                      <a:pt x="69" y="57"/>
                      <a:pt x="69" y="57"/>
                      <a:pt x="69" y="57"/>
                    </a:cubicBezTo>
                    <a:cubicBezTo>
                      <a:pt x="70" y="58"/>
                      <a:pt x="70" y="58"/>
                      <a:pt x="70" y="58"/>
                    </a:cubicBezTo>
                    <a:cubicBezTo>
                      <a:pt x="71" y="59"/>
                      <a:pt x="71" y="60"/>
                      <a:pt x="71" y="62"/>
                    </a:cubicBezTo>
                    <a:cubicBezTo>
                      <a:pt x="71" y="62"/>
                      <a:pt x="71" y="62"/>
                      <a:pt x="71" y="63"/>
                    </a:cubicBezTo>
                    <a:cubicBezTo>
                      <a:pt x="71" y="63"/>
                      <a:pt x="71" y="65"/>
                      <a:pt x="71" y="65"/>
                    </a:cubicBezTo>
                    <a:cubicBezTo>
                      <a:pt x="71" y="65"/>
                      <a:pt x="71" y="65"/>
                      <a:pt x="71" y="66"/>
                    </a:cubicBezTo>
                    <a:cubicBezTo>
                      <a:pt x="71" y="66"/>
                      <a:pt x="71" y="67"/>
                      <a:pt x="71" y="67"/>
                    </a:cubicBezTo>
                    <a:cubicBezTo>
                      <a:pt x="71" y="67"/>
                      <a:pt x="71" y="67"/>
                      <a:pt x="71" y="67"/>
                    </a:cubicBezTo>
                    <a:cubicBezTo>
                      <a:pt x="72" y="68"/>
                      <a:pt x="72" y="68"/>
                      <a:pt x="72" y="69"/>
                    </a:cubicBezTo>
                    <a:cubicBezTo>
                      <a:pt x="72" y="69"/>
                      <a:pt x="73" y="69"/>
                      <a:pt x="73" y="69"/>
                    </a:cubicBezTo>
                    <a:cubicBezTo>
                      <a:pt x="73" y="69"/>
                      <a:pt x="73" y="69"/>
                      <a:pt x="73" y="69"/>
                    </a:cubicBezTo>
                    <a:cubicBezTo>
                      <a:pt x="74" y="71"/>
                      <a:pt x="75" y="71"/>
                      <a:pt x="75" y="72"/>
                    </a:cubicBezTo>
                    <a:cubicBezTo>
                      <a:pt x="75" y="72"/>
                      <a:pt x="75" y="72"/>
                      <a:pt x="75" y="72"/>
                    </a:cubicBezTo>
                    <a:cubicBezTo>
                      <a:pt x="75" y="72"/>
                      <a:pt x="76" y="72"/>
                      <a:pt x="76" y="72"/>
                    </a:cubicBezTo>
                    <a:cubicBezTo>
                      <a:pt x="77" y="72"/>
                      <a:pt x="78" y="72"/>
                      <a:pt x="79" y="73"/>
                    </a:cubicBezTo>
                    <a:cubicBezTo>
                      <a:pt x="79" y="73"/>
                      <a:pt x="79" y="73"/>
                      <a:pt x="79" y="73"/>
                    </a:cubicBezTo>
                    <a:cubicBezTo>
                      <a:pt x="79" y="73"/>
                      <a:pt x="79" y="73"/>
                      <a:pt x="80" y="73"/>
                    </a:cubicBezTo>
                    <a:cubicBezTo>
                      <a:pt x="80" y="73"/>
                      <a:pt x="80" y="73"/>
                      <a:pt x="80" y="73"/>
                    </a:cubicBezTo>
                    <a:cubicBezTo>
                      <a:pt x="84" y="74"/>
                      <a:pt x="84" y="74"/>
                      <a:pt x="84" y="74"/>
                    </a:cubicBezTo>
                    <a:cubicBezTo>
                      <a:pt x="84" y="75"/>
                      <a:pt x="84" y="75"/>
                      <a:pt x="84" y="75"/>
                    </a:cubicBezTo>
                    <a:cubicBezTo>
                      <a:pt x="85" y="76"/>
                      <a:pt x="85" y="77"/>
                      <a:pt x="85" y="78"/>
                    </a:cubicBezTo>
                    <a:cubicBezTo>
                      <a:pt x="84" y="78"/>
                      <a:pt x="84" y="78"/>
                      <a:pt x="84" y="79"/>
                    </a:cubicBezTo>
                    <a:cubicBezTo>
                      <a:pt x="84" y="80"/>
                      <a:pt x="84" y="80"/>
                      <a:pt x="84" y="80"/>
                    </a:cubicBezTo>
                    <a:cubicBezTo>
                      <a:pt x="84" y="80"/>
                      <a:pt x="85" y="80"/>
                      <a:pt x="85" y="80"/>
                    </a:cubicBezTo>
                    <a:cubicBezTo>
                      <a:pt x="85" y="80"/>
                      <a:pt x="85" y="80"/>
                      <a:pt x="86" y="79"/>
                    </a:cubicBezTo>
                    <a:cubicBezTo>
                      <a:pt x="86" y="79"/>
                      <a:pt x="86" y="79"/>
                      <a:pt x="86" y="79"/>
                    </a:cubicBezTo>
                    <a:cubicBezTo>
                      <a:pt x="86" y="79"/>
                      <a:pt x="86" y="79"/>
                      <a:pt x="86" y="78"/>
                    </a:cubicBezTo>
                    <a:cubicBezTo>
                      <a:pt x="85" y="77"/>
                      <a:pt x="85" y="77"/>
                      <a:pt x="85" y="77"/>
                    </a:cubicBezTo>
                    <a:cubicBezTo>
                      <a:pt x="87" y="76"/>
                      <a:pt x="87" y="76"/>
                      <a:pt x="87" y="76"/>
                    </a:cubicBezTo>
                    <a:cubicBezTo>
                      <a:pt x="87" y="74"/>
                      <a:pt x="87" y="73"/>
                      <a:pt x="88" y="72"/>
                    </a:cubicBezTo>
                    <a:cubicBezTo>
                      <a:pt x="88" y="72"/>
                      <a:pt x="88" y="72"/>
                      <a:pt x="88" y="72"/>
                    </a:cubicBezTo>
                    <a:cubicBezTo>
                      <a:pt x="89" y="72"/>
                      <a:pt x="89" y="72"/>
                      <a:pt x="89" y="72"/>
                    </a:cubicBezTo>
                    <a:cubicBezTo>
                      <a:pt x="89" y="72"/>
                      <a:pt x="89" y="72"/>
                      <a:pt x="89" y="72"/>
                    </a:cubicBezTo>
                    <a:cubicBezTo>
                      <a:pt x="89" y="72"/>
                      <a:pt x="89" y="72"/>
                      <a:pt x="89" y="71"/>
                    </a:cubicBezTo>
                    <a:cubicBezTo>
                      <a:pt x="90" y="70"/>
                      <a:pt x="90" y="70"/>
                      <a:pt x="90" y="70"/>
                    </a:cubicBezTo>
                    <a:cubicBezTo>
                      <a:pt x="90" y="70"/>
                      <a:pt x="91" y="70"/>
                      <a:pt x="91" y="70"/>
                    </a:cubicBezTo>
                    <a:cubicBezTo>
                      <a:pt x="91" y="70"/>
                      <a:pt x="91" y="70"/>
                      <a:pt x="91" y="70"/>
                    </a:cubicBezTo>
                    <a:cubicBezTo>
                      <a:pt x="91" y="69"/>
                      <a:pt x="92" y="69"/>
                      <a:pt x="92" y="69"/>
                    </a:cubicBezTo>
                    <a:cubicBezTo>
                      <a:pt x="92" y="68"/>
                      <a:pt x="92" y="68"/>
                      <a:pt x="92" y="68"/>
                    </a:cubicBezTo>
                    <a:cubicBezTo>
                      <a:pt x="92" y="68"/>
                      <a:pt x="92" y="67"/>
                      <a:pt x="93" y="66"/>
                    </a:cubicBezTo>
                    <a:cubicBezTo>
                      <a:pt x="93" y="65"/>
                      <a:pt x="93" y="65"/>
                      <a:pt x="93" y="65"/>
                    </a:cubicBezTo>
                    <a:cubicBezTo>
                      <a:pt x="93" y="65"/>
                      <a:pt x="93" y="65"/>
                      <a:pt x="93" y="64"/>
                    </a:cubicBezTo>
                    <a:cubicBezTo>
                      <a:pt x="93" y="64"/>
                      <a:pt x="93" y="64"/>
                      <a:pt x="93" y="64"/>
                    </a:cubicBezTo>
                    <a:cubicBezTo>
                      <a:pt x="93" y="63"/>
                      <a:pt x="93" y="63"/>
                      <a:pt x="93" y="63"/>
                    </a:cubicBezTo>
                    <a:cubicBezTo>
                      <a:pt x="93" y="63"/>
                      <a:pt x="93" y="63"/>
                      <a:pt x="93" y="63"/>
                    </a:cubicBezTo>
                    <a:cubicBezTo>
                      <a:pt x="93" y="62"/>
                      <a:pt x="93" y="62"/>
                      <a:pt x="93" y="62"/>
                    </a:cubicBezTo>
                    <a:cubicBezTo>
                      <a:pt x="92" y="61"/>
                      <a:pt x="92" y="61"/>
                      <a:pt x="92" y="61"/>
                    </a:cubicBezTo>
                    <a:cubicBezTo>
                      <a:pt x="92" y="59"/>
                      <a:pt x="92" y="59"/>
                      <a:pt x="92" y="59"/>
                    </a:cubicBezTo>
                    <a:cubicBezTo>
                      <a:pt x="94" y="56"/>
                      <a:pt x="94" y="56"/>
                      <a:pt x="94" y="56"/>
                    </a:cubicBezTo>
                    <a:cubicBezTo>
                      <a:pt x="94" y="56"/>
                      <a:pt x="94" y="56"/>
                      <a:pt x="94" y="56"/>
                    </a:cubicBezTo>
                    <a:cubicBezTo>
                      <a:pt x="95" y="55"/>
                      <a:pt x="96" y="55"/>
                      <a:pt x="97" y="55"/>
                    </a:cubicBezTo>
                    <a:cubicBezTo>
                      <a:pt x="97" y="55"/>
                      <a:pt x="98" y="55"/>
                      <a:pt x="99" y="56"/>
                    </a:cubicBezTo>
                    <a:cubicBezTo>
                      <a:pt x="99" y="56"/>
                      <a:pt x="99" y="56"/>
                      <a:pt x="99" y="56"/>
                    </a:cubicBezTo>
                    <a:cubicBezTo>
                      <a:pt x="99" y="55"/>
                      <a:pt x="99" y="55"/>
                      <a:pt x="99" y="55"/>
                    </a:cubicBezTo>
                    <a:cubicBezTo>
                      <a:pt x="100" y="55"/>
                      <a:pt x="100" y="55"/>
                      <a:pt x="100" y="55"/>
                    </a:cubicBezTo>
                    <a:cubicBezTo>
                      <a:pt x="102" y="55"/>
                      <a:pt x="103" y="56"/>
                      <a:pt x="103" y="57"/>
                    </a:cubicBezTo>
                    <a:cubicBezTo>
                      <a:pt x="104" y="58"/>
                      <a:pt x="104" y="58"/>
                      <a:pt x="104" y="58"/>
                    </a:cubicBezTo>
                    <a:cubicBezTo>
                      <a:pt x="103" y="60"/>
                      <a:pt x="103" y="60"/>
                      <a:pt x="103" y="60"/>
                    </a:cubicBezTo>
                    <a:cubicBezTo>
                      <a:pt x="103" y="60"/>
                      <a:pt x="104" y="61"/>
                      <a:pt x="104" y="61"/>
                    </a:cubicBezTo>
                    <a:cubicBezTo>
                      <a:pt x="104" y="62"/>
                      <a:pt x="104" y="62"/>
                      <a:pt x="104" y="63"/>
                    </a:cubicBezTo>
                    <a:cubicBezTo>
                      <a:pt x="104" y="63"/>
                      <a:pt x="104" y="63"/>
                      <a:pt x="104" y="63"/>
                    </a:cubicBezTo>
                    <a:cubicBezTo>
                      <a:pt x="104" y="63"/>
                      <a:pt x="104" y="63"/>
                      <a:pt x="104" y="63"/>
                    </a:cubicBezTo>
                    <a:cubicBezTo>
                      <a:pt x="104" y="64"/>
                      <a:pt x="105" y="64"/>
                      <a:pt x="105" y="64"/>
                    </a:cubicBezTo>
                    <a:cubicBezTo>
                      <a:pt x="106" y="64"/>
                      <a:pt x="106" y="64"/>
                      <a:pt x="106" y="64"/>
                    </a:cubicBezTo>
                    <a:cubicBezTo>
                      <a:pt x="106" y="64"/>
                      <a:pt x="106" y="63"/>
                      <a:pt x="107" y="63"/>
                    </a:cubicBezTo>
                    <a:cubicBezTo>
                      <a:pt x="107" y="62"/>
                      <a:pt x="107" y="62"/>
                      <a:pt x="107" y="62"/>
                    </a:cubicBezTo>
                    <a:cubicBezTo>
                      <a:pt x="110" y="62"/>
                      <a:pt x="110" y="62"/>
                      <a:pt x="110" y="62"/>
                    </a:cubicBezTo>
                    <a:cubicBezTo>
                      <a:pt x="110" y="62"/>
                      <a:pt x="110" y="62"/>
                      <a:pt x="110" y="62"/>
                    </a:cubicBezTo>
                    <a:cubicBezTo>
                      <a:pt x="110" y="62"/>
                      <a:pt x="110" y="62"/>
                      <a:pt x="110" y="62"/>
                    </a:cubicBezTo>
                    <a:cubicBezTo>
                      <a:pt x="112" y="61"/>
                      <a:pt x="112" y="61"/>
                      <a:pt x="112" y="61"/>
                    </a:cubicBezTo>
                    <a:cubicBezTo>
                      <a:pt x="113" y="60"/>
                      <a:pt x="114" y="60"/>
                      <a:pt x="114" y="60"/>
                    </a:cubicBezTo>
                    <a:cubicBezTo>
                      <a:pt x="117" y="60"/>
                      <a:pt x="117" y="60"/>
                      <a:pt x="117" y="60"/>
                    </a:cubicBezTo>
                    <a:cubicBezTo>
                      <a:pt x="117" y="60"/>
                      <a:pt x="117" y="60"/>
                      <a:pt x="117" y="59"/>
                    </a:cubicBezTo>
                    <a:cubicBezTo>
                      <a:pt x="117" y="59"/>
                      <a:pt x="117" y="59"/>
                      <a:pt x="117" y="59"/>
                    </a:cubicBezTo>
                    <a:cubicBezTo>
                      <a:pt x="116" y="58"/>
                      <a:pt x="116" y="58"/>
                      <a:pt x="116" y="58"/>
                    </a:cubicBezTo>
                    <a:cubicBezTo>
                      <a:pt x="117" y="56"/>
                      <a:pt x="117" y="56"/>
                      <a:pt x="117" y="56"/>
                    </a:cubicBezTo>
                    <a:cubicBezTo>
                      <a:pt x="117" y="55"/>
                      <a:pt x="117" y="55"/>
                      <a:pt x="117" y="55"/>
                    </a:cubicBezTo>
                    <a:cubicBezTo>
                      <a:pt x="117" y="55"/>
                      <a:pt x="117" y="55"/>
                      <a:pt x="117" y="55"/>
                    </a:cubicBezTo>
                    <a:cubicBezTo>
                      <a:pt x="117" y="55"/>
                      <a:pt x="117" y="54"/>
                      <a:pt x="118" y="53"/>
                    </a:cubicBezTo>
                    <a:cubicBezTo>
                      <a:pt x="118" y="52"/>
                      <a:pt x="118" y="52"/>
                      <a:pt x="119" y="52"/>
                    </a:cubicBezTo>
                    <a:cubicBezTo>
                      <a:pt x="119" y="51"/>
                      <a:pt x="120" y="50"/>
                      <a:pt x="121" y="50"/>
                    </a:cubicBezTo>
                    <a:cubicBezTo>
                      <a:pt x="121" y="50"/>
                      <a:pt x="121" y="50"/>
                      <a:pt x="121" y="50"/>
                    </a:cubicBezTo>
                    <a:cubicBezTo>
                      <a:pt x="121" y="50"/>
                      <a:pt x="122" y="50"/>
                      <a:pt x="122" y="50"/>
                    </a:cubicBezTo>
                    <a:cubicBezTo>
                      <a:pt x="123" y="49"/>
                      <a:pt x="123" y="49"/>
                      <a:pt x="123" y="49"/>
                    </a:cubicBezTo>
                    <a:cubicBezTo>
                      <a:pt x="123" y="49"/>
                      <a:pt x="124" y="49"/>
                      <a:pt x="124" y="49"/>
                    </a:cubicBezTo>
                    <a:cubicBezTo>
                      <a:pt x="125" y="49"/>
                      <a:pt x="126" y="50"/>
                      <a:pt x="126" y="50"/>
                    </a:cubicBezTo>
                    <a:cubicBezTo>
                      <a:pt x="127" y="50"/>
                      <a:pt x="127" y="50"/>
                      <a:pt x="127" y="50"/>
                    </a:cubicBezTo>
                    <a:cubicBezTo>
                      <a:pt x="126" y="50"/>
                      <a:pt x="126" y="49"/>
                      <a:pt x="126" y="49"/>
                    </a:cubicBezTo>
                    <a:cubicBezTo>
                      <a:pt x="126" y="48"/>
                      <a:pt x="126" y="48"/>
                      <a:pt x="126" y="48"/>
                    </a:cubicBezTo>
                    <a:cubicBezTo>
                      <a:pt x="127" y="47"/>
                      <a:pt x="127" y="47"/>
                      <a:pt x="127" y="47"/>
                    </a:cubicBezTo>
                    <a:cubicBezTo>
                      <a:pt x="127" y="47"/>
                      <a:pt x="127" y="47"/>
                      <a:pt x="128" y="47"/>
                    </a:cubicBezTo>
                    <a:cubicBezTo>
                      <a:pt x="127" y="46"/>
                      <a:pt x="127" y="46"/>
                      <a:pt x="127" y="46"/>
                    </a:cubicBezTo>
                    <a:cubicBezTo>
                      <a:pt x="128" y="44"/>
                      <a:pt x="128" y="44"/>
                      <a:pt x="128" y="44"/>
                    </a:cubicBezTo>
                    <a:cubicBezTo>
                      <a:pt x="127" y="44"/>
                      <a:pt x="127" y="44"/>
                      <a:pt x="127" y="44"/>
                    </a:cubicBezTo>
                    <a:cubicBezTo>
                      <a:pt x="128" y="43"/>
                      <a:pt x="128" y="43"/>
                      <a:pt x="128" y="43"/>
                    </a:cubicBezTo>
                    <a:cubicBezTo>
                      <a:pt x="128" y="42"/>
                      <a:pt x="128" y="42"/>
                      <a:pt x="128" y="42"/>
                    </a:cubicBezTo>
                    <a:cubicBezTo>
                      <a:pt x="129" y="41"/>
                      <a:pt x="129" y="40"/>
                      <a:pt x="130" y="40"/>
                    </a:cubicBezTo>
                    <a:cubicBezTo>
                      <a:pt x="130" y="40"/>
                      <a:pt x="130" y="40"/>
                      <a:pt x="130" y="40"/>
                    </a:cubicBezTo>
                    <a:cubicBezTo>
                      <a:pt x="131" y="40"/>
                      <a:pt x="131" y="40"/>
                      <a:pt x="131" y="40"/>
                    </a:cubicBezTo>
                    <a:cubicBezTo>
                      <a:pt x="131" y="40"/>
                      <a:pt x="131" y="40"/>
                      <a:pt x="131" y="40"/>
                    </a:cubicBezTo>
                    <a:cubicBezTo>
                      <a:pt x="131" y="40"/>
                      <a:pt x="131" y="39"/>
                      <a:pt x="131" y="39"/>
                    </a:cubicBezTo>
                    <a:cubicBezTo>
                      <a:pt x="131" y="39"/>
                      <a:pt x="131" y="38"/>
                      <a:pt x="131" y="38"/>
                    </a:cubicBezTo>
                    <a:cubicBezTo>
                      <a:pt x="132" y="38"/>
                      <a:pt x="130" y="37"/>
                      <a:pt x="130" y="37"/>
                    </a:cubicBezTo>
                    <a:cubicBezTo>
                      <a:pt x="130" y="36"/>
                      <a:pt x="130" y="36"/>
                      <a:pt x="130" y="36"/>
                    </a:cubicBezTo>
                    <a:cubicBezTo>
                      <a:pt x="130" y="36"/>
                      <a:pt x="129" y="35"/>
                      <a:pt x="129" y="35"/>
                    </a:cubicBezTo>
                    <a:cubicBezTo>
                      <a:pt x="128" y="35"/>
                      <a:pt x="127" y="35"/>
                      <a:pt x="127" y="35"/>
                    </a:cubicBezTo>
                    <a:cubicBezTo>
                      <a:pt x="127" y="35"/>
                      <a:pt x="127" y="37"/>
                      <a:pt x="127" y="37"/>
                    </a:cubicBezTo>
                    <a:cubicBezTo>
                      <a:pt x="127" y="37"/>
                      <a:pt x="126" y="38"/>
                      <a:pt x="126" y="38"/>
                    </a:cubicBezTo>
                    <a:cubicBezTo>
                      <a:pt x="125" y="38"/>
                      <a:pt x="125" y="38"/>
                      <a:pt x="125" y="38"/>
                    </a:cubicBezTo>
                    <a:cubicBezTo>
                      <a:pt x="125" y="38"/>
                      <a:pt x="125" y="38"/>
                      <a:pt x="125" y="38"/>
                    </a:cubicBezTo>
                    <a:cubicBezTo>
                      <a:pt x="124" y="39"/>
                      <a:pt x="124" y="39"/>
                      <a:pt x="124" y="39"/>
                    </a:cubicBezTo>
                    <a:cubicBezTo>
                      <a:pt x="123" y="40"/>
                      <a:pt x="123" y="40"/>
                      <a:pt x="123" y="40"/>
                    </a:cubicBezTo>
                    <a:cubicBezTo>
                      <a:pt x="123" y="40"/>
                      <a:pt x="122" y="41"/>
                      <a:pt x="121" y="41"/>
                    </a:cubicBezTo>
                    <a:cubicBezTo>
                      <a:pt x="120" y="41"/>
                      <a:pt x="119" y="41"/>
                      <a:pt x="119" y="41"/>
                    </a:cubicBezTo>
                    <a:cubicBezTo>
                      <a:pt x="118" y="40"/>
                      <a:pt x="118" y="40"/>
                      <a:pt x="118" y="40"/>
                    </a:cubicBezTo>
                    <a:cubicBezTo>
                      <a:pt x="116" y="39"/>
                      <a:pt x="116" y="39"/>
                      <a:pt x="116" y="39"/>
                    </a:cubicBezTo>
                    <a:cubicBezTo>
                      <a:pt x="116" y="39"/>
                      <a:pt x="116" y="39"/>
                      <a:pt x="116" y="39"/>
                    </a:cubicBezTo>
                    <a:cubicBezTo>
                      <a:pt x="114" y="38"/>
                      <a:pt x="114" y="38"/>
                      <a:pt x="114" y="38"/>
                    </a:cubicBezTo>
                    <a:cubicBezTo>
                      <a:pt x="113" y="38"/>
                      <a:pt x="113" y="38"/>
                      <a:pt x="113" y="38"/>
                    </a:cubicBezTo>
                    <a:cubicBezTo>
                      <a:pt x="113" y="36"/>
                      <a:pt x="113" y="36"/>
                      <a:pt x="113" y="36"/>
                    </a:cubicBezTo>
                    <a:cubicBezTo>
                      <a:pt x="112" y="34"/>
                      <a:pt x="112" y="34"/>
                      <a:pt x="112" y="34"/>
                    </a:cubicBezTo>
                    <a:cubicBezTo>
                      <a:pt x="109" y="33"/>
                      <a:pt x="109" y="33"/>
                      <a:pt x="109" y="33"/>
                    </a:cubicBezTo>
                    <a:cubicBezTo>
                      <a:pt x="106" y="32"/>
                      <a:pt x="106" y="32"/>
                      <a:pt x="106" y="32"/>
                    </a:cubicBezTo>
                    <a:cubicBezTo>
                      <a:pt x="104" y="33"/>
                      <a:pt x="104" y="33"/>
                      <a:pt x="104" y="33"/>
                    </a:cubicBezTo>
                    <a:cubicBezTo>
                      <a:pt x="104" y="33"/>
                      <a:pt x="102" y="33"/>
                      <a:pt x="101" y="33"/>
                    </a:cubicBezTo>
                    <a:cubicBezTo>
                      <a:pt x="101" y="33"/>
                      <a:pt x="101" y="33"/>
                      <a:pt x="101" y="32"/>
                    </a:cubicBezTo>
                    <a:cubicBezTo>
                      <a:pt x="101" y="33"/>
                      <a:pt x="101" y="33"/>
                      <a:pt x="101" y="33"/>
                    </a:cubicBezTo>
                    <a:cubicBezTo>
                      <a:pt x="101" y="33"/>
                      <a:pt x="101" y="33"/>
                      <a:pt x="101" y="32"/>
                    </a:cubicBezTo>
                    <a:cubicBezTo>
                      <a:pt x="101" y="32"/>
                      <a:pt x="101" y="32"/>
                      <a:pt x="101" y="32"/>
                    </a:cubicBezTo>
                    <a:cubicBezTo>
                      <a:pt x="101" y="32"/>
                      <a:pt x="101" y="32"/>
                      <a:pt x="101" y="32"/>
                    </a:cubicBezTo>
                    <a:cubicBezTo>
                      <a:pt x="101" y="32"/>
                      <a:pt x="101" y="32"/>
                      <a:pt x="101" y="32"/>
                    </a:cubicBezTo>
                    <a:cubicBezTo>
                      <a:pt x="100" y="32"/>
                      <a:pt x="100" y="32"/>
                      <a:pt x="100" y="32"/>
                    </a:cubicBezTo>
                    <a:cubicBezTo>
                      <a:pt x="101" y="31"/>
                      <a:pt x="101" y="31"/>
                      <a:pt x="101" y="31"/>
                    </a:cubicBezTo>
                    <a:cubicBezTo>
                      <a:pt x="101" y="31"/>
                      <a:pt x="101" y="31"/>
                      <a:pt x="101" y="31"/>
                    </a:cubicBezTo>
                    <a:cubicBezTo>
                      <a:pt x="101" y="31"/>
                      <a:pt x="101" y="31"/>
                      <a:pt x="101" y="30"/>
                    </a:cubicBezTo>
                    <a:cubicBezTo>
                      <a:pt x="101" y="30"/>
                      <a:pt x="101" y="30"/>
                      <a:pt x="101" y="29"/>
                    </a:cubicBezTo>
                    <a:cubicBezTo>
                      <a:pt x="101" y="29"/>
                      <a:pt x="101" y="29"/>
                      <a:pt x="101" y="29"/>
                    </a:cubicBezTo>
                    <a:cubicBezTo>
                      <a:pt x="101" y="29"/>
                      <a:pt x="101" y="28"/>
                      <a:pt x="101" y="28"/>
                    </a:cubicBezTo>
                    <a:cubicBezTo>
                      <a:pt x="101" y="28"/>
                      <a:pt x="101" y="28"/>
                      <a:pt x="101" y="28"/>
                    </a:cubicBezTo>
                    <a:cubicBezTo>
                      <a:pt x="101" y="28"/>
                      <a:pt x="101" y="28"/>
                      <a:pt x="101" y="28"/>
                    </a:cubicBezTo>
                    <a:cubicBezTo>
                      <a:pt x="101" y="27"/>
                      <a:pt x="101" y="27"/>
                      <a:pt x="101" y="27"/>
                    </a:cubicBezTo>
                    <a:cubicBezTo>
                      <a:pt x="101" y="25"/>
                      <a:pt x="101" y="25"/>
                      <a:pt x="101" y="25"/>
                    </a:cubicBezTo>
                    <a:cubicBezTo>
                      <a:pt x="103" y="23"/>
                      <a:pt x="103" y="23"/>
                      <a:pt x="103" y="23"/>
                    </a:cubicBezTo>
                    <a:cubicBezTo>
                      <a:pt x="103" y="23"/>
                      <a:pt x="103" y="22"/>
                      <a:pt x="104" y="21"/>
                    </a:cubicBezTo>
                    <a:cubicBezTo>
                      <a:pt x="104" y="21"/>
                      <a:pt x="104" y="20"/>
                      <a:pt x="104" y="20"/>
                    </a:cubicBezTo>
                    <a:cubicBezTo>
                      <a:pt x="106" y="19"/>
                      <a:pt x="106" y="19"/>
                      <a:pt x="106" y="19"/>
                    </a:cubicBezTo>
                    <a:cubicBezTo>
                      <a:pt x="106" y="19"/>
                      <a:pt x="106" y="18"/>
                      <a:pt x="106" y="18"/>
                    </a:cubicBezTo>
                    <a:cubicBezTo>
                      <a:pt x="106" y="18"/>
                      <a:pt x="105" y="17"/>
                      <a:pt x="105" y="17"/>
                    </a:cubicBezTo>
                    <a:cubicBezTo>
                      <a:pt x="105" y="16"/>
                      <a:pt x="106" y="15"/>
                      <a:pt x="106" y="15"/>
                    </a:cubicBezTo>
                    <a:cubicBezTo>
                      <a:pt x="106" y="15"/>
                      <a:pt x="105" y="14"/>
                      <a:pt x="105" y="14"/>
                    </a:cubicBezTo>
                    <a:cubicBezTo>
                      <a:pt x="105" y="14"/>
                      <a:pt x="104" y="14"/>
                      <a:pt x="104" y="14"/>
                    </a:cubicBezTo>
                    <a:cubicBezTo>
                      <a:pt x="104" y="13"/>
                      <a:pt x="103" y="12"/>
                      <a:pt x="103" y="12"/>
                    </a:cubicBezTo>
                    <a:cubicBezTo>
                      <a:pt x="103" y="12"/>
                      <a:pt x="103" y="11"/>
                      <a:pt x="103" y="11"/>
                    </a:cubicBezTo>
                    <a:cubicBezTo>
                      <a:pt x="102" y="11"/>
                      <a:pt x="102" y="11"/>
                      <a:pt x="101" y="10"/>
                    </a:cubicBezTo>
                    <a:cubicBezTo>
                      <a:pt x="100" y="10"/>
                      <a:pt x="99" y="9"/>
                      <a:pt x="99" y="9"/>
                    </a:cubicBezTo>
                    <a:cubicBezTo>
                      <a:pt x="99" y="9"/>
                      <a:pt x="97" y="8"/>
                      <a:pt x="97" y="8"/>
                    </a:cubicBezTo>
                    <a:cubicBezTo>
                      <a:pt x="97" y="8"/>
                      <a:pt x="96" y="8"/>
                      <a:pt x="96" y="8"/>
                    </a:cubicBezTo>
                    <a:cubicBezTo>
                      <a:pt x="96" y="8"/>
                      <a:pt x="95" y="7"/>
                      <a:pt x="95" y="7"/>
                    </a:cubicBezTo>
                    <a:cubicBezTo>
                      <a:pt x="94" y="7"/>
                      <a:pt x="94" y="7"/>
                      <a:pt x="94" y="7"/>
                    </a:cubicBezTo>
                    <a:cubicBezTo>
                      <a:pt x="94" y="7"/>
                      <a:pt x="94" y="7"/>
                      <a:pt x="94" y="7"/>
                    </a:cubicBezTo>
                    <a:cubicBezTo>
                      <a:pt x="94" y="7"/>
                      <a:pt x="94" y="7"/>
                      <a:pt x="93" y="6"/>
                    </a:cubicBezTo>
                    <a:cubicBezTo>
                      <a:pt x="91" y="6"/>
                      <a:pt x="92" y="6"/>
                      <a:pt x="91" y="6"/>
                    </a:cubicBezTo>
                    <a:cubicBezTo>
                      <a:pt x="89" y="6"/>
                      <a:pt x="88" y="6"/>
                      <a:pt x="88" y="6"/>
                    </a:cubicBezTo>
                    <a:cubicBezTo>
                      <a:pt x="88" y="6"/>
                      <a:pt x="88" y="6"/>
                      <a:pt x="86" y="6"/>
                    </a:cubicBezTo>
                    <a:cubicBezTo>
                      <a:pt x="85" y="6"/>
                      <a:pt x="84" y="7"/>
                      <a:pt x="83" y="7"/>
                    </a:cubicBezTo>
                    <a:cubicBezTo>
                      <a:pt x="83" y="7"/>
                      <a:pt x="82" y="6"/>
                      <a:pt x="82" y="6"/>
                    </a:cubicBezTo>
                    <a:cubicBezTo>
                      <a:pt x="82" y="6"/>
                      <a:pt x="82" y="6"/>
                      <a:pt x="82" y="5"/>
                    </a:cubicBezTo>
                    <a:cubicBezTo>
                      <a:pt x="82" y="5"/>
                      <a:pt x="81" y="4"/>
                      <a:pt x="81" y="4"/>
                    </a:cubicBezTo>
                    <a:cubicBezTo>
                      <a:pt x="81" y="4"/>
                      <a:pt x="80" y="4"/>
                      <a:pt x="80" y="4"/>
                    </a:cubicBezTo>
                    <a:cubicBezTo>
                      <a:pt x="80" y="4"/>
                      <a:pt x="79" y="4"/>
                      <a:pt x="80" y="4"/>
                    </a:cubicBezTo>
                    <a:cubicBezTo>
                      <a:pt x="80" y="5"/>
                      <a:pt x="81" y="6"/>
                      <a:pt x="80" y="5"/>
                    </a:cubicBezTo>
                    <a:cubicBezTo>
                      <a:pt x="79" y="5"/>
                      <a:pt x="78" y="5"/>
                      <a:pt x="78" y="5"/>
                    </a:cubicBezTo>
                    <a:cubicBezTo>
                      <a:pt x="76" y="6"/>
                      <a:pt x="76" y="6"/>
                      <a:pt x="76" y="6"/>
                    </a:cubicBezTo>
                    <a:cubicBezTo>
                      <a:pt x="76" y="4"/>
                      <a:pt x="76" y="4"/>
                      <a:pt x="76" y="4"/>
                    </a:cubicBezTo>
                    <a:cubicBezTo>
                      <a:pt x="76" y="4"/>
                      <a:pt x="78" y="5"/>
                      <a:pt x="78" y="5"/>
                    </a:cubicBezTo>
                    <a:cubicBezTo>
                      <a:pt x="78" y="4"/>
                      <a:pt x="78" y="4"/>
                      <a:pt x="78" y="4"/>
                    </a:cubicBezTo>
                    <a:cubicBezTo>
                      <a:pt x="78" y="4"/>
                      <a:pt x="77" y="3"/>
                      <a:pt x="78" y="3"/>
                    </a:cubicBezTo>
                    <a:cubicBezTo>
                      <a:pt x="78" y="3"/>
                      <a:pt x="79" y="3"/>
                      <a:pt x="78" y="2"/>
                    </a:cubicBezTo>
                    <a:cubicBezTo>
                      <a:pt x="78" y="2"/>
                      <a:pt x="77" y="2"/>
                      <a:pt x="77" y="2"/>
                    </a:cubicBezTo>
                    <a:cubicBezTo>
                      <a:pt x="77" y="1"/>
                      <a:pt x="77" y="1"/>
                      <a:pt x="77" y="1"/>
                    </a:cubicBezTo>
                    <a:cubicBezTo>
                      <a:pt x="77" y="1"/>
                      <a:pt x="76" y="0"/>
                      <a:pt x="76" y="1"/>
                    </a:cubicBezTo>
                    <a:cubicBezTo>
                      <a:pt x="76" y="1"/>
                      <a:pt x="76" y="2"/>
                      <a:pt x="75" y="2"/>
                    </a:cubicBezTo>
                    <a:cubicBezTo>
                      <a:pt x="75" y="2"/>
                      <a:pt x="75" y="2"/>
                      <a:pt x="75" y="1"/>
                    </a:cubicBezTo>
                    <a:cubicBezTo>
                      <a:pt x="75" y="1"/>
                      <a:pt x="75" y="1"/>
                      <a:pt x="75" y="0"/>
                    </a:cubicBezTo>
                    <a:cubicBezTo>
                      <a:pt x="74" y="0"/>
                      <a:pt x="73" y="0"/>
                      <a:pt x="73" y="0"/>
                    </a:cubicBezTo>
                    <a:cubicBezTo>
                      <a:pt x="73" y="0"/>
                      <a:pt x="74" y="2"/>
                      <a:pt x="73" y="2"/>
                    </a:cubicBezTo>
                    <a:cubicBezTo>
                      <a:pt x="72" y="2"/>
                      <a:pt x="71" y="2"/>
                      <a:pt x="70" y="2"/>
                    </a:cubicBezTo>
                    <a:cubicBezTo>
                      <a:pt x="69" y="3"/>
                      <a:pt x="69" y="4"/>
                      <a:pt x="69" y="4"/>
                    </a:cubicBezTo>
                    <a:cubicBezTo>
                      <a:pt x="69" y="4"/>
                      <a:pt x="68" y="5"/>
                      <a:pt x="68" y="5"/>
                    </a:cubicBezTo>
                    <a:cubicBezTo>
                      <a:pt x="68" y="6"/>
                      <a:pt x="68" y="6"/>
                      <a:pt x="69" y="6"/>
                    </a:cubicBezTo>
                    <a:cubicBezTo>
                      <a:pt x="70" y="6"/>
                      <a:pt x="70" y="7"/>
                      <a:pt x="71" y="7"/>
                    </a:cubicBezTo>
                    <a:cubicBezTo>
                      <a:pt x="72" y="7"/>
                      <a:pt x="72" y="6"/>
                      <a:pt x="72" y="6"/>
                    </a:cubicBezTo>
                    <a:cubicBezTo>
                      <a:pt x="72" y="6"/>
                      <a:pt x="72" y="6"/>
                      <a:pt x="73" y="7"/>
                    </a:cubicBezTo>
                    <a:cubicBezTo>
                      <a:pt x="74" y="7"/>
                      <a:pt x="74" y="6"/>
                      <a:pt x="74" y="7"/>
                    </a:cubicBezTo>
                    <a:cubicBezTo>
                      <a:pt x="74" y="8"/>
                      <a:pt x="75" y="9"/>
                      <a:pt x="74" y="9"/>
                    </a:cubicBezTo>
                    <a:cubicBezTo>
                      <a:pt x="74" y="9"/>
                      <a:pt x="73" y="9"/>
                      <a:pt x="73" y="9"/>
                    </a:cubicBezTo>
                    <a:cubicBezTo>
                      <a:pt x="73" y="9"/>
                      <a:pt x="73" y="8"/>
                      <a:pt x="72" y="8"/>
                    </a:cubicBezTo>
                    <a:cubicBezTo>
                      <a:pt x="71" y="8"/>
                      <a:pt x="71" y="8"/>
                      <a:pt x="71" y="8"/>
                    </a:cubicBezTo>
                    <a:cubicBezTo>
                      <a:pt x="70" y="10"/>
                      <a:pt x="70" y="10"/>
                      <a:pt x="70" y="10"/>
                    </a:cubicBezTo>
                    <a:cubicBezTo>
                      <a:pt x="70" y="10"/>
                      <a:pt x="70" y="10"/>
                      <a:pt x="69" y="10"/>
                    </a:cubicBezTo>
                    <a:cubicBezTo>
                      <a:pt x="68" y="10"/>
                      <a:pt x="69" y="10"/>
                      <a:pt x="68" y="10"/>
                    </a:cubicBezTo>
                    <a:cubicBezTo>
                      <a:pt x="66" y="10"/>
                      <a:pt x="66" y="9"/>
                      <a:pt x="65" y="9"/>
                    </a:cubicBezTo>
                    <a:cubicBezTo>
                      <a:pt x="65" y="9"/>
                      <a:pt x="65" y="9"/>
                      <a:pt x="65" y="9"/>
                    </a:cubicBezTo>
                    <a:cubicBezTo>
                      <a:pt x="64" y="9"/>
                      <a:pt x="63" y="8"/>
                      <a:pt x="62" y="9"/>
                    </a:cubicBezTo>
                    <a:cubicBezTo>
                      <a:pt x="61" y="10"/>
                      <a:pt x="60" y="11"/>
                      <a:pt x="60" y="11"/>
                    </a:cubicBezTo>
                    <a:cubicBezTo>
                      <a:pt x="58" y="11"/>
                      <a:pt x="58" y="11"/>
                      <a:pt x="58" y="11"/>
                    </a:cubicBezTo>
                    <a:cubicBezTo>
                      <a:pt x="58" y="11"/>
                      <a:pt x="58" y="11"/>
                      <a:pt x="57" y="11"/>
                    </a:cubicBezTo>
                    <a:cubicBezTo>
                      <a:pt x="56" y="11"/>
                      <a:pt x="55" y="11"/>
                      <a:pt x="55" y="11"/>
                    </a:cubicBezTo>
                    <a:cubicBezTo>
                      <a:pt x="54" y="12"/>
                      <a:pt x="53" y="10"/>
                      <a:pt x="53" y="10"/>
                    </a:cubicBezTo>
                    <a:cubicBezTo>
                      <a:pt x="53" y="10"/>
                      <a:pt x="54" y="8"/>
                      <a:pt x="52" y="9"/>
                    </a:cubicBezTo>
                    <a:cubicBezTo>
                      <a:pt x="49" y="11"/>
                      <a:pt x="49" y="11"/>
                      <a:pt x="48" y="11"/>
                    </a:cubicBezTo>
                    <a:cubicBezTo>
                      <a:pt x="48" y="11"/>
                      <a:pt x="48" y="11"/>
                      <a:pt x="48" y="11"/>
                    </a:cubicBezTo>
                    <a:cubicBezTo>
                      <a:pt x="48" y="11"/>
                      <a:pt x="48" y="11"/>
                      <a:pt x="48" y="11"/>
                    </a:cubicBezTo>
                    <a:cubicBezTo>
                      <a:pt x="47" y="12"/>
                      <a:pt x="47" y="12"/>
                      <a:pt x="47" y="12"/>
                    </a:cubicBezTo>
                    <a:cubicBezTo>
                      <a:pt x="47" y="12"/>
                      <a:pt x="47" y="12"/>
                      <a:pt x="46" y="12"/>
                    </a:cubicBezTo>
                    <a:cubicBezTo>
                      <a:pt x="46" y="12"/>
                      <a:pt x="46" y="12"/>
                      <a:pt x="46" y="12"/>
                    </a:cubicBezTo>
                    <a:cubicBezTo>
                      <a:pt x="44" y="12"/>
                      <a:pt x="44" y="12"/>
                      <a:pt x="44" y="12"/>
                    </a:cubicBezTo>
                    <a:cubicBezTo>
                      <a:pt x="44" y="12"/>
                      <a:pt x="44" y="12"/>
                      <a:pt x="44" y="12"/>
                    </a:cubicBezTo>
                    <a:cubicBezTo>
                      <a:pt x="44" y="13"/>
                      <a:pt x="44" y="13"/>
                      <a:pt x="44" y="13"/>
                    </a:cubicBezTo>
                    <a:cubicBezTo>
                      <a:pt x="44" y="13"/>
                      <a:pt x="43" y="15"/>
                      <a:pt x="43" y="15"/>
                    </a:cubicBezTo>
                    <a:cubicBezTo>
                      <a:pt x="42" y="15"/>
                      <a:pt x="42" y="16"/>
                      <a:pt x="42" y="16"/>
                    </a:cubicBezTo>
                    <a:cubicBezTo>
                      <a:pt x="41" y="16"/>
                      <a:pt x="41" y="16"/>
                      <a:pt x="41" y="16"/>
                    </a:cubicBezTo>
                    <a:cubicBezTo>
                      <a:pt x="41" y="17"/>
                      <a:pt x="40" y="18"/>
                      <a:pt x="40" y="18"/>
                    </a:cubicBezTo>
                    <a:cubicBezTo>
                      <a:pt x="40" y="18"/>
                      <a:pt x="38" y="19"/>
                      <a:pt x="37" y="19"/>
                    </a:cubicBezTo>
                    <a:cubicBezTo>
                      <a:pt x="37" y="19"/>
                      <a:pt x="37" y="19"/>
                      <a:pt x="37" y="19"/>
                    </a:cubicBezTo>
                    <a:cubicBezTo>
                      <a:pt x="36" y="19"/>
                      <a:pt x="36" y="19"/>
                      <a:pt x="36" y="19"/>
                    </a:cubicBezTo>
                    <a:cubicBezTo>
                      <a:pt x="35" y="19"/>
                      <a:pt x="35" y="19"/>
                      <a:pt x="35" y="19"/>
                    </a:cubicBezTo>
                    <a:cubicBezTo>
                      <a:pt x="35" y="19"/>
                      <a:pt x="35" y="19"/>
                      <a:pt x="35" y="19"/>
                    </a:cubicBezTo>
                    <a:cubicBezTo>
                      <a:pt x="34" y="20"/>
                      <a:pt x="34" y="20"/>
                      <a:pt x="34" y="20"/>
                    </a:cubicBezTo>
                    <a:cubicBezTo>
                      <a:pt x="33" y="19"/>
                      <a:pt x="33" y="19"/>
                      <a:pt x="33" y="19"/>
                    </a:cubicBezTo>
                    <a:cubicBezTo>
                      <a:pt x="31" y="19"/>
                      <a:pt x="31" y="18"/>
                      <a:pt x="30" y="18"/>
                    </a:cubicBezTo>
                    <a:cubicBezTo>
                      <a:pt x="30" y="17"/>
                      <a:pt x="30" y="17"/>
                      <a:pt x="29" y="16"/>
                    </a:cubicBezTo>
                    <a:cubicBezTo>
                      <a:pt x="29" y="16"/>
                      <a:pt x="29" y="16"/>
                      <a:pt x="29" y="16"/>
                    </a:cubicBezTo>
                    <a:cubicBezTo>
                      <a:pt x="29" y="17"/>
                      <a:pt x="29" y="17"/>
                      <a:pt x="29" y="17"/>
                    </a:cubicBezTo>
                    <a:cubicBezTo>
                      <a:pt x="29" y="17"/>
                      <a:pt x="29" y="17"/>
                      <a:pt x="29" y="17"/>
                    </a:cubicBezTo>
                    <a:cubicBezTo>
                      <a:pt x="29" y="18"/>
                      <a:pt x="29" y="18"/>
                      <a:pt x="29" y="18"/>
                    </a:cubicBezTo>
                    <a:cubicBezTo>
                      <a:pt x="30" y="20"/>
                      <a:pt x="30" y="20"/>
                      <a:pt x="30" y="20"/>
                    </a:cubicBezTo>
                    <a:cubicBezTo>
                      <a:pt x="30" y="23"/>
                      <a:pt x="30" y="23"/>
                      <a:pt x="30" y="23"/>
                    </a:cubicBezTo>
                    <a:cubicBezTo>
                      <a:pt x="29" y="23"/>
                      <a:pt x="29" y="23"/>
                      <a:pt x="29" y="23"/>
                    </a:cubicBezTo>
                    <a:cubicBezTo>
                      <a:pt x="29" y="23"/>
                      <a:pt x="28" y="24"/>
                      <a:pt x="28" y="24"/>
                    </a:cubicBezTo>
                    <a:cubicBezTo>
                      <a:pt x="28" y="24"/>
                      <a:pt x="27" y="25"/>
                      <a:pt x="27" y="25"/>
                    </a:cubicBezTo>
                    <a:cubicBezTo>
                      <a:pt x="27" y="26"/>
                      <a:pt x="26" y="27"/>
                      <a:pt x="25" y="28"/>
                    </a:cubicBezTo>
                    <a:cubicBezTo>
                      <a:pt x="25" y="29"/>
                      <a:pt x="25" y="29"/>
                      <a:pt x="25" y="29"/>
                    </a:cubicBezTo>
                    <a:cubicBezTo>
                      <a:pt x="23" y="30"/>
                      <a:pt x="23" y="30"/>
                      <a:pt x="23" y="30"/>
                    </a:cubicBezTo>
                    <a:cubicBezTo>
                      <a:pt x="21" y="32"/>
                      <a:pt x="21" y="32"/>
                      <a:pt x="21" y="32"/>
                    </a:cubicBezTo>
                    <a:cubicBezTo>
                      <a:pt x="21" y="33"/>
                      <a:pt x="21" y="33"/>
                      <a:pt x="21" y="33"/>
                    </a:cubicBezTo>
                    <a:cubicBezTo>
                      <a:pt x="19" y="33"/>
                      <a:pt x="19" y="33"/>
                      <a:pt x="19" y="33"/>
                    </a:cubicBezTo>
                    <a:cubicBezTo>
                      <a:pt x="19" y="36"/>
                      <a:pt x="19" y="36"/>
                      <a:pt x="19" y="36"/>
                    </a:cubicBezTo>
                    <a:cubicBezTo>
                      <a:pt x="17" y="36"/>
                      <a:pt x="17" y="36"/>
                      <a:pt x="17" y="36"/>
                    </a:cubicBezTo>
                    <a:cubicBezTo>
                      <a:pt x="17" y="38"/>
                      <a:pt x="17" y="38"/>
                      <a:pt x="17" y="38"/>
                    </a:cubicBezTo>
                    <a:cubicBezTo>
                      <a:pt x="15" y="39"/>
                      <a:pt x="15" y="39"/>
                      <a:pt x="15" y="39"/>
                    </a:cubicBezTo>
                    <a:cubicBezTo>
                      <a:pt x="14" y="39"/>
                      <a:pt x="14" y="39"/>
                      <a:pt x="13" y="39"/>
                    </a:cubicBezTo>
                    <a:cubicBezTo>
                      <a:pt x="13" y="39"/>
                      <a:pt x="13" y="39"/>
                      <a:pt x="13" y="39"/>
                    </a:cubicBezTo>
                    <a:cubicBezTo>
                      <a:pt x="12" y="39"/>
                      <a:pt x="12" y="39"/>
                      <a:pt x="12" y="39"/>
                    </a:cubicBezTo>
                    <a:cubicBezTo>
                      <a:pt x="12" y="40"/>
                      <a:pt x="12" y="40"/>
                      <a:pt x="12" y="40"/>
                    </a:cubicBezTo>
                    <a:cubicBezTo>
                      <a:pt x="12" y="43"/>
                      <a:pt x="12" y="43"/>
                      <a:pt x="12" y="43"/>
                    </a:cubicBezTo>
                    <a:cubicBezTo>
                      <a:pt x="12" y="43"/>
                      <a:pt x="12" y="43"/>
                      <a:pt x="12" y="43"/>
                    </a:cubicBezTo>
                    <a:cubicBezTo>
                      <a:pt x="12" y="44"/>
                      <a:pt x="11" y="44"/>
                      <a:pt x="11" y="44"/>
                    </a:cubicBezTo>
                    <a:cubicBezTo>
                      <a:pt x="12" y="45"/>
                      <a:pt x="12" y="46"/>
                      <a:pt x="12" y="46"/>
                    </a:cubicBezTo>
                    <a:cubicBezTo>
                      <a:pt x="11" y="48"/>
                      <a:pt x="11" y="48"/>
                      <a:pt x="10" y="49"/>
                    </a:cubicBezTo>
                    <a:cubicBezTo>
                      <a:pt x="9" y="50"/>
                      <a:pt x="9" y="50"/>
                      <a:pt x="9" y="50"/>
                    </a:cubicBezTo>
                    <a:cubicBezTo>
                      <a:pt x="9" y="50"/>
                      <a:pt x="8" y="50"/>
                      <a:pt x="7" y="50"/>
                    </a:cubicBezTo>
                    <a:cubicBezTo>
                      <a:pt x="7" y="50"/>
                      <a:pt x="6" y="51"/>
                      <a:pt x="6" y="51"/>
                    </a:cubicBezTo>
                    <a:cubicBezTo>
                      <a:pt x="4" y="52"/>
                      <a:pt x="4" y="52"/>
                      <a:pt x="4" y="52"/>
                    </a:cubicBezTo>
                    <a:cubicBezTo>
                      <a:pt x="2" y="54"/>
                      <a:pt x="2" y="54"/>
                      <a:pt x="2" y="54"/>
                    </a:cubicBezTo>
                    <a:cubicBezTo>
                      <a:pt x="2" y="54"/>
                      <a:pt x="2" y="54"/>
                      <a:pt x="2" y="54"/>
                    </a:cubicBezTo>
                    <a:cubicBezTo>
                      <a:pt x="2" y="54"/>
                      <a:pt x="2" y="56"/>
                      <a:pt x="1" y="57"/>
                    </a:cubicBezTo>
                    <a:cubicBezTo>
                      <a:pt x="1" y="58"/>
                      <a:pt x="1" y="59"/>
                      <a:pt x="0" y="59"/>
                    </a:cubicBezTo>
                    <a:cubicBezTo>
                      <a:pt x="1" y="60"/>
                      <a:pt x="1" y="60"/>
                      <a:pt x="1" y="60"/>
                    </a:cubicBezTo>
                    <a:cubicBezTo>
                      <a:pt x="0" y="60"/>
                      <a:pt x="0" y="60"/>
                      <a:pt x="0" y="60"/>
                    </a:cubicBezTo>
                    <a:cubicBezTo>
                      <a:pt x="2" y="61"/>
                      <a:pt x="2" y="61"/>
                      <a:pt x="2" y="61"/>
                    </a:cubicBezTo>
                    <a:cubicBezTo>
                      <a:pt x="2" y="61"/>
                      <a:pt x="2" y="61"/>
                      <a:pt x="2" y="61"/>
                    </a:cubicBezTo>
                    <a:cubicBezTo>
                      <a:pt x="3" y="60"/>
                      <a:pt x="3" y="60"/>
                      <a:pt x="3" y="60"/>
                    </a:cubicBezTo>
                    <a:cubicBezTo>
                      <a:pt x="7" y="59"/>
                      <a:pt x="7" y="59"/>
                      <a:pt x="7" y="59"/>
                    </a:cubicBezTo>
                    <a:cubicBezTo>
                      <a:pt x="10" y="58"/>
                      <a:pt x="10" y="58"/>
                      <a:pt x="10" y="58"/>
                    </a:cubicBezTo>
                    <a:cubicBezTo>
                      <a:pt x="11" y="57"/>
                      <a:pt x="13" y="57"/>
                      <a:pt x="13" y="57"/>
                    </a:cubicBezTo>
                    <a:lnTo>
                      <a:pt x="17" y="57"/>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61" name="Freeform 125"/>
              <p:cNvSpPr>
                <a:spLocks/>
              </p:cNvSpPr>
              <p:nvPr/>
            </p:nvSpPr>
            <p:spPr bwMode="auto">
              <a:xfrm>
                <a:off x="2670" y="25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62" name="Freeform 126"/>
              <p:cNvSpPr>
                <a:spLocks/>
              </p:cNvSpPr>
              <p:nvPr/>
            </p:nvSpPr>
            <p:spPr bwMode="auto">
              <a:xfrm>
                <a:off x="2668" y="2498"/>
                <a:ext cx="2" cy="2"/>
              </a:xfrm>
              <a:custGeom>
                <a:avLst/>
                <a:gdLst>
                  <a:gd name="T0" fmla="*/ 0 w 1"/>
                  <a:gd name="T1" fmla="*/ 1 h 1"/>
                  <a:gd name="T2" fmla="*/ 1 w 1"/>
                  <a:gd name="T3" fmla="*/ 1 h 1"/>
                  <a:gd name="T4" fmla="*/ 1 w 1"/>
                  <a:gd name="T5" fmla="*/ 0 h 1"/>
                  <a:gd name="T6" fmla="*/ 1 w 1"/>
                  <a:gd name="T7" fmla="*/ 0 h 1"/>
                  <a:gd name="T8" fmla="*/ 1 w 1"/>
                  <a:gd name="T9" fmla="*/ 0 h 1"/>
                  <a:gd name="T10" fmla="*/ 1 w 1"/>
                  <a:gd name="T11" fmla="*/ 0 h 1"/>
                  <a:gd name="T12" fmla="*/ 1 w 1"/>
                  <a:gd name="T13" fmla="*/ 0 h 1"/>
                  <a:gd name="T14" fmla="*/ 0 w 1"/>
                  <a:gd name="T15" fmla="*/ 1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1" y="1"/>
                      <a:pt x="1" y="1"/>
                      <a:pt x="1" y="1"/>
                    </a:cubicBezTo>
                    <a:cubicBezTo>
                      <a:pt x="1" y="1"/>
                      <a:pt x="0" y="1"/>
                      <a:pt x="0" y="1"/>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63" name="Rectangle 127"/>
              <p:cNvSpPr>
                <a:spLocks noChangeArrowheads="1"/>
              </p:cNvSpPr>
              <p:nvPr/>
            </p:nvSpPr>
            <p:spPr bwMode="auto">
              <a:xfrm>
                <a:off x="2676" y="2463"/>
                <a:ext cx="1" cy="1"/>
              </a:xfrm>
              <a:prstGeom prst="rect">
                <a:avLst/>
              </a:prstGeom>
              <a:grpFill/>
              <a:ln w="3175">
                <a:solidFill>
                  <a:schemeClr val="tx1">
                    <a:lumMod val="75000"/>
                    <a:lumOff val="25000"/>
                  </a:schemeClr>
                </a:solidFill>
                <a:miter lim="800000"/>
                <a:headEnd/>
                <a:tailEnd/>
              </a:ln>
              <a:extLst/>
            </p:spPr>
            <p:txBody>
              <a:bodyPr/>
              <a:lstStyle/>
              <a:p>
                <a:pPr eaLnBrk="1" fontAlgn="auto" hangingPunct="1">
                  <a:spcBef>
                    <a:spcPts val="0"/>
                  </a:spcBef>
                  <a:spcAft>
                    <a:spcPts val="0"/>
                  </a:spcAft>
                  <a:defRPr/>
                </a:pPr>
                <a:endParaRPr lang="id-ID">
                  <a:latin typeface="+mn-lt"/>
                </a:endParaRPr>
              </a:p>
            </p:txBody>
          </p:sp>
          <p:sp>
            <p:nvSpPr>
              <p:cNvPr id="164" name="Freeform 128"/>
              <p:cNvSpPr>
                <a:spLocks/>
              </p:cNvSpPr>
              <p:nvPr/>
            </p:nvSpPr>
            <p:spPr bwMode="auto">
              <a:xfrm>
                <a:off x="2913" y="2498"/>
                <a:ext cx="183" cy="140"/>
              </a:xfrm>
              <a:custGeom>
                <a:avLst/>
                <a:gdLst>
                  <a:gd name="T0" fmla="*/ 85 w 91"/>
                  <a:gd name="T1" fmla="*/ 6 h 70"/>
                  <a:gd name="T2" fmla="*/ 84 w 91"/>
                  <a:gd name="T3" fmla="*/ 3 h 70"/>
                  <a:gd name="T4" fmla="*/ 83 w 91"/>
                  <a:gd name="T5" fmla="*/ 2 h 70"/>
                  <a:gd name="T6" fmla="*/ 81 w 91"/>
                  <a:gd name="T7" fmla="*/ 0 h 70"/>
                  <a:gd name="T8" fmla="*/ 75 w 91"/>
                  <a:gd name="T9" fmla="*/ 6 h 70"/>
                  <a:gd name="T10" fmla="*/ 66 w 91"/>
                  <a:gd name="T11" fmla="*/ 11 h 70"/>
                  <a:gd name="T12" fmla="*/ 53 w 91"/>
                  <a:gd name="T13" fmla="*/ 14 h 70"/>
                  <a:gd name="T14" fmla="*/ 40 w 91"/>
                  <a:gd name="T15" fmla="*/ 21 h 70"/>
                  <a:gd name="T16" fmla="*/ 32 w 91"/>
                  <a:gd name="T17" fmla="*/ 27 h 70"/>
                  <a:gd name="T18" fmla="*/ 14 w 91"/>
                  <a:gd name="T19" fmla="*/ 25 h 70"/>
                  <a:gd name="T20" fmla="*/ 5 w 91"/>
                  <a:gd name="T21" fmla="*/ 28 h 70"/>
                  <a:gd name="T22" fmla="*/ 3 w 91"/>
                  <a:gd name="T23" fmla="*/ 30 h 70"/>
                  <a:gd name="T24" fmla="*/ 0 w 91"/>
                  <a:gd name="T25" fmla="*/ 32 h 70"/>
                  <a:gd name="T26" fmla="*/ 3 w 91"/>
                  <a:gd name="T27" fmla="*/ 35 h 70"/>
                  <a:gd name="T28" fmla="*/ 8 w 91"/>
                  <a:gd name="T29" fmla="*/ 37 h 70"/>
                  <a:gd name="T30" fmla="*/ 4 w 91"/>
                  <a:gd name="T31" fmla="*/ 44 h 70"/>
                  <a:gd name="T32" fmla="*/ 7 w 91"/>
                  <a:gd name="T33" fmla="*/ 45 h 70"/>
                  <a:gd name="T34" fmla="*/ 7 w 91"/>
                  <a:gd name="T35" fmla="*/ 51 h 70"/>
                  <a:gd name="T36" fmla="*/ 7 w 91"/>
                  <a:gd name="T37" fmla="*/ 56 h 70"/>
                  <a:gd name="T38" fmla="*/ 14 w 91"/>
                  <a:gd name="T39" fmla="*/ 62 h 70"/>
                  <a:gd name="T40" fmla="*/ 11 w 91"/>
                  <a:gd name="T41" fmla="*/ 63 h 70"/>
                  <a:gd name="T42" fmla="*/ 11 w 91"/>
                  <a:gd name="T43" fmla="*/ 65 h 70"/>
                  <a:gd name="T44" fmla="*/ 7 w 91"/>
                  <a:gd name="T45" fmla="*/ 66 h 70"/>
                  <a:gd name="T46" fmla="*/ 6 w 91"/>
                  <a:gd name="T47" fmla="*/ 68 h 70"/>
                  <a:gd name="T48" fmla="*/ 10 w 91"/>
                  <a:gd name="T49" fmla="*/ 69 h 70"/>
                  <a:gd name="T50" fmla="*/ 15 w 91"/>
                  <a:gd name="T51" fmla="*/ 70 h 70"/>
                  <a:gd name="T52" fmla="*/ 17 w 91"/>
                  <a:gd name="T53" fmla="*/ 69 h 70"/>
                  <a:gd name="T54" fmla="*/ 18 w 91"/>
                  <a:gd name="T55" fmla="*/ 67 h 70"/>
                  <a:gd name="T56" fmla="*/ 20 w 91"/>
                  <a:gd name="T57" fmla="*/ 66 h 70"/>
                  <a:gd name="T58" fmla="*/ 24 w 91"/>
                  <a:gd name="T59" fmla="*/ 67 h 70"/>
                  <a:gd name="T60" fmla="*/ 30 w 91"/>
                  <a:gd name="T61" fmla="*/ 66 h 70"/>
                  <a:gd name="T62" fmla="*/ 34 w 91"/>
                  <a:gd name="T63" fmla="*/ 63 h 70"/>
                  <a:gd name="T64" fmla="*/ 35 w 91"/>
                  <a:gd name="T65" fmla="*/ 59 h 70"/>
                  <a:gd name="T66" fmla="*/ 37 w 91"/>
                  <a:gd name="T67" fmla="*/ 59 h 70"/>
                  <a:gd name="T68" fmla="*/ 39 w 91"/>
                  <a:gd name="T69" fmla="*/ 62 h 70"/>
                  <a:gd name="T70" fmla="*/ 42 w 91"/>
                  <a:gd name="T71" fmla="*/ 65 h 70"/>
                  <a:gd name="T72" fmla="*/ 47 w 91"/>
                  <a:gd name="T73" fmla="*/ 64 h 70"/>
                  <a:gd name="T74" fmla="*/ 50 w 91"/>
                  <a:gd name="T75" fmla="*/ 64 h 70"/>
                  <a:gd name="T76" fmla="*/ 54 w 91"/>
                  <a:gd name="T77" fmla="*/ 66 h 70"/>
                  <a:gd name="T78" fmla="*/ 57 w 91"/>
                  <a:gd name="T79" fmla="*/ 65 h 70"/>
                  <a:gd name="T80" fmla="*/ 61 w 91"/>
                  <a:gd name="T81" fmla="*/ 63 h 70"/>
                  <a:gd name="T82" fmla="*/ 58 w 91"/>
                  <a:gd name="T83" fmla="*/ 59 h 70"/>
                  <a:gd name="T84" fmla="*/ 60 w 91"/>
                  <a:gd name="T85" fmla="*/ 57 h 70"/>
                  <a:gd name="T86" fmla="*/ 59 w 91"/>
                  <a:gd name="T87" fmla="*/ 53 h 70"/>
                  <a:gd name="T88" fmla="*/ 57 w 91"/>
                  <a:gd name="T89" fmla="*/ 53 h 70"/>
                  <a:gd name="T90" fmla="*/ 62 w 91"/>
                  <a:gd name="T91" fmla="*/ 50 h 70"/>
                  <a:gd name="T92" fmla="*/ 65 w 91"/>
                  <a:gd name="T93" fmla="*/ 48 h 70"/>
                  <a:gd name="T94" fmla="*/ 69 w 91"/>
                  <a:gd name="T95" fmla="*/ 47 h 70"/>
                  <a:gd name="T96" fmla="*/ 69 w 91"/>
                  <a:gd name="T97" fmla="*/ 43 h 70"/>
                  <a:gd name="T98" fmla="*/ 69 w 91"/>
                  <a:gd name="T99" fmla="*/ 38 h 70"/>
                  <a:gd name="T100" fmla="*/ 65 w 91"/>
                  <a:gd name="T101" fmla="*/ 35 h 70"/>
                  <a:gd name="T102" fmla="*/ 66 w 91"/>
                  <a:gd name="T103" fmla="*/ 30 h 70"/>
                  <a:gd name="T104" fmla="*/ 70 w 91"/>
                  <a:gd name="T105" fmla="*/ 29 h 70"/>
                  <a:gd name="T106" fmla="*/ 75 w 91"/>
                  <a:gd name="T107" fmla="*/ 26 h 70"/>
                  <a:gd name="T108" fmla="*/ 79 w 91"/>
                  <a:gd name="T109" fmla="*/ 24 h 70"/>
                  <a:gd name="T110" fmla="*/ 80 w 91"/>
                  <a:gd name="T111" fmla="*/ 21 h 70"/>
                  <a:gd name="T112" fmla="*/ 84 w 91"/>
                  <a:gd name="T113" fmla="*/ 18 h 70"/>
                  <a:gd name="T114" fmla="*/ 85 w 91"/>
                  <a:gd name="T115" fmla="*/ 16 h 70"/>
                  <a:gd name="T116" fmla="*/ 91 w 91"/>
                  <a:gd name="T117"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 h="70">
                    <a:moveTo>
                      <a:pt x="86" y="7"/>
                    </a:moveTo>
                    <a:cubicBezTo>
                      <a:pt x="85" y="6"/>
                      <a:pt x="85" y="6"/>
                      <a:pt x="85" y="6"/>
                    </a:cubicBezTo>
                    <a:cubicBezTo>
                      <a:pt x="85" y="6"/>
                      <a:pt x="85" y="6"/>
                      <a:pt x="85" y="6"/>
                    </a:cubicBezTo>
                    <a:cubicBezTo>
                      <a:pt x="85" y="6"/>
                      <a:pt x="85" y="5"/>
                      <a:pt x="85" y="5"/>
                    </a:cubicBezTo>
                    <a:cubicBezTo>
                      <a:pt x="84" y="4"/>
                      <a:pt x="84" y="4"/>
                      <a:pt x="84" y="4"/>
                    </a:cubicBezTo>
                    <a:cubicBezTo>
                      <a:pt x="84" y="3"/>
                      <a:pt x="84" y="3"/>
                      <a:pt x="84" y="3"/>
                    </a:cubicBezTo>
                    <a:cubicBezTo>
                      <a:pt x="84" y="3"/>
                      <a:pt x="84" y="3"/>
                      <a:pt x="84" y="3"/>
                    </a:cubicBezTo>
                    <a:cubicBezTo>
                      <a:pt x="83" y="3"/>
                      <a:pt x="83" y="2"/>
                      <a:pt x="83" y="2"/>
                    </a:cubicBezTo>
                    <a:cubicBezTo>
                      <a:pt x="83" y="2"/>
                      <a:pt x="83" y="2"/>
                      <a:pt x="83" y="2"/>
                    </a:cubicBezTo>
                    <a:cubicBezTo>
                      <a:pt x="83" y="1"/>
                      <a:pt x="83" y="1"/>
                      <a:pt x="83" y="1"/>
                    </a:cubicBezTo>
                    <a:cubicBezTo>
                      <a:pt x="81" y="0"/>
                      <a:pt x="81" y="0"/>
                      <a:pt x="81" y="0"/>
                    </a:cubicBezTo>
                    <a:cubicBezTo>
                      <a:pt x="81" y="0"/>
                      <a:pt x="81" y="0"/>
                      <a:pt x="81" y="0"/>
                    </a:cubicBezTo>
                    <a:cubicBezTo>
                      <a:pt x="80" y="2"/>
                      <a:pt x="80" y="2"/>
                      <a:pt x="80" y="2"/>
                    </a:cubicBezTo>
                    <a:cubicBezTo>
                      <a:pt x="76" y="4"/>
                      <a:pt x="76" y="4"/>
                      <a:pt x="76" y="4"/>
                    </a:cubicBezTo>
                    <a:cubicBezTo>
                      <a:pt x="75" y="6"/>
                      <a:pt x="75" y="6"/>
                      <a:pt x="75" y="6"/>
                    </a:cubicBezTo>
                    <a:cubicBezTo>
                      <a:pt x="77" y="14"/>
                      <a:pt x="77" y="14"/>
                      <a:pt x="77" y="14"/>
                    </a:cubicBezTo>
                    <a:cubicBezTo>
                      <a:pt x="69" y="10"/>
                      <a:pt x="69" y="10"/>
                      <a:pt x="69" y="10"/>
                    </a:cubicBezTo>
                    <a:cubicBezTo>
                      <a:pt x="66" y="11"/>
                      <a:pt x="66" y="11"/>
                      <a:pt x="66" y="11"/>
                    </a:cubicBezTo>
                    <a:cubicBezTo>
                      <a:pt x="63" y="12"/>
                      <a:pt x="63" y="12"/>
                      <a:pt x="63" y="12"/>
                    </a:cubicBezTo>
                    <a:cubicBezTo>
                      <a:pt x="59" y="16"/>
                      <a:pt x="59" y="16"/>
                      <a:pt x="59" y="16"/>
                    </a:cubicBezTo>
                    <a:cubicBezTo>
                      <a:pt x="53" y="14"/>
                      <a:pt x="53" y="14"/>
                      <a:pt x="53" y="14"/>
                    </a:cubicBezTo>
                    <a:cubicBezTo>
                      <a:pt x="44" y="15"/>
                      <a:pt x="44" y="15"/>
                      <a:pt x="44" y="15"/>
                    </a:cubicBezTo>
                    <a:cubicBezTo>
                      <a:pt x="42" y="16"/>
                      <a:pt x="42" y="16"/>
                      <a:pt x="42" y="16"/>
                    </a:cubicBezTo>
                    <a:cubicBezTo>
                      <a:pt x="40" y="21"/>
                      <a:pt x="40" y="21"/>
                      <a:pt x="40" y="21"/>
                    </a:cubicBezTo>
                    <a:cubicBezTo>
                      <a:pt x="37" y="22"/>
                      <a:pt x="37" y="22"/>
                      <a:pt x="37" y="22"/>
                    </a:cubicBezTo>
                    <a:cubicBezTo>
                      <a:pt x="35" y="25"/>
                      <a:pt x="35" y="25"/>
                      <a:pt x="35" y="25"/>
                    </a:cubicBezTo>
                    <a:cubicBezTo>
                      <a:pt x="32" y="27"/>
                      <a:pt x="32" y="27"/>
                      <a:pt x="32" y="27"/>
                    </a:cubicBezTo>
                    <a:cubicBezTo>
                      <a:pt x="31" y="27"/>
                      <a:pt x="31" y="27"/>
                      <a:pt x="31" y="27"/>
                    </a:cubicBezTo>
                    <a:cubicBezTo>
                      <a:pt x="22" y="26"/>
                      <a:pt x="22" y="26"/>
                      <a:pt x="22" y="26"/>
                    </a:cubicBezTo>
                    <a:cubicBezTo>
                      <a:pt x="14" y="25"/>
                      <a:pt x="14" y="25"/>
                      <a:pt x="14" y="25"/>
                    </a:cubicBezTo>
                    <a:cubicBezTo>
                      <a:pt x="8" y="24"/>
                      <a:pt x="8" y="24"/>
                      <a:pt x="8" y="24"/>
                    </a:cubicBezTo>
                    <a:cubicBezTo>
                      <a:pt x="8" y="26"/>
                      <a:pt x="7" y="27"/>
                      <a:pt x="7" y="27"/>
                    </a:cubicBezTo>
                    <a:cubicBezTo>
                      <a:pt x="7" y="28"/>
                      <a:pt x="6" y="28"/>
                      <a:pt x="5" y="28"/>
                    </a:cubicBezTo>
                    <a:cubicBezTo>
                      <a:pt x="4" y="28"/>
                      <a:pt x="4" y="28"/>
                      <a:pt x="4" y="28"/>
                    </a:cubicBezTo>
                    <a:cubicBezTo>
                      <a:pt x="4" y="28"/>
                      <a:pt x="4" y="28"/>
                      <a:pt x="4" y="28"/>
                    </a:cubicBezTo>
                    <a:cubicBezTo>
                      <a:pt x="3" y="30"/>
                      <a:pt x="3" y="30"/>
                      <a:pt x="3" y="30"/>
                    </a:cubicBezTo>
                    <a:cubicBezTo>
                      <a:pt x="3" y="30"/>
                      <a:pt x="3" y="30"/>
                      <a:pt x="3" y="30"/>
                    </a:cubicBezTo>
                    <a:cubicBezTo>
                      <a:pt x="3" y="30"/>
                      <a:pt x="2" y="31"/>
                      <a:pt x="1" y="32"/>
                    </a:cubicBezTo>
                    <a:cubicBezTo>
                      <a:pt x="0" y="32"/>
                      <a:pt x="0" y="32"/>
                      <a:pt x="0" y="32"/>
                    </a:cubicBezTo>
                    <a:cubicBezTo>
                      <a:pt x="0" y="34"/>
                      <a:pt x="0" y="34"/>
                      <a:pt x="0" y="34"/>
                    </a:cubicBezTo>
                    <a:cubicBezTo>
                      <a:pt x="1" y="34"/>
                      <a:pt x="1" y="34"/>
                      <a:pt x="1" y="34"/>
                    </a:cubicBezTo>
                    <a:cubicBezTo>
                      <a:pt x="3" y="35"/>
                      <a:pt x="3" y="35"/>
                      <a:pt x="3" y="35"/>
                    </a:cubicBezTo>
                    <a:cubicBezTo>
                      <a:pt x="4" y="35"/>
                      <a:pt x="4" y="35"/>
                      <a:pt x="4" y="35"/>
                    </a:cubicBezTo>
                    <a:cubicBezTo>
                      <a:pt x="5" y="35"/>
                      <a:pt x="5" y="35"/>
                      <a:pt x="5" y="35"/>
                    </a:cubicBezTo>
                    <a:cubicBezTo>
                      <a:pt x="8" y="37"/>
                      <a:pt x="8" y="37"/>
                      <a:pt x="8" y="37"/>
                    </a:cubicBezTo>
                    <a:cubicBezTo>
                      <a:pt x="7" y="40"/>
                      <a:pt x="7" y="40"/>
                      <a:pt x="7" y="40"/>
                    </a:cubicBezTo>
                    <a:cubicBezTo>
                      <a:pt x="7" y="41"/>
                      <a:pt x="7" y="41"/>
                      <a:pt x="7" y="41"/>
                    </a:cubicBezTo>
                    <a:cubicBezTo>
                      <a:pt x="7" y="41"/>
                      <a:pt x="4" y="43"/>
                      <a:pt x="4" y="44"/>
                    </a:cubicBezTo>
                    <a:cubicBezTo>
                      <a:pt x="4" y="44"/>
                      <a:pt x="4" y="44"/>
                      <a:pt x="4" y="44"/>
                    </a:cubicBezTo>
                    <a:cubicBezTo>
                      <a:pt x="4" y="44"/>
                      <a:pt x="4" y="44"/>
                      <a:pt x="5" y="44"/>
                    </a:cubicBezTo>
                    <a:cubicBezTo>
                      <a:pt x="5" y="44"/>
                      <a:pt x="6" y="44"/>
                      <a:pt x="7" y="45"/>
                    </a:cubicBezTo>
                    <a:cubicBezTo>
                      <a:pt x="7" y="45"/>
                      <a:pt x="8" y="46"/>
                      <a:pt x="8" y="46"/>
                    </a:cubicBezTo>
                    <a:cubicBezTo>
                      <a:pt x="8" y="47"/>
                      <a:pt x="8" y="48"/>
                      <a:pt x="8" y="49"/>
                    </a:cubicBezTo>
                    <a:cubicBezTo>
                      <a:pt x="8" y="50"/>
                      <a:pt x="8" y="50"/>
                      <a:pt x="7" y="51"/>
                    </a:cubicBezTo>
                    <a:cubicBezTo>
                      <a:pt x="7" y="52"/>
                      <a:pt x="7" y="52"/>
                      <a:pt x="7" y="52"/>
                    </a:cubicBezTo>
                    <a:cubicBezTo>
                      <a:pt x="7" y="52"/>
                      <a:pt x="10" y="54"/>
                      <a:pt x="10" y="54"/>
                    </a:cubicBezTo>
                    <a:cubicBezTo>
                      <a:pt x="7" y="56"/>
                      <a:pt x="7" y="56"/>
                      <a:pt x="7" y="56"/>
                    </a:cubicBezTo>
                    <a:cubicBezTo>
                      <a:pt x="7" y="56"/>
                      <a:pt x="7" y="56"/>
                      <a:pt x="7" y="56"/>
                    </a:cubicBezTo>
                    <a:cubicBezTo>
                      <a:pt x="7" y="59"/>
                      <a:pt x="9" y="59"/>
                      <a:pt x="11" y="61"/>
                    </a:cubicBezTo>
                    <a:cubicBezTo>
                      <a:pt x="12" y="62"/>
                      <a:pt x="15" y="62"/>
                      <a:pt x="14" y="62"/>
                    </a:cubicBezTo>
                    <a:cubicBezTo>
                      <a:pt x="14" y="63"/>
                      <a:pt x="14" y="63"/>
                      <a:pt x="13" y="63"/>
                    </a:cubicBezTo>
                    <a:cubicBezTo>
                      <a:pt x="13" y="63"/>
                      <a:pt x="13" y="63"/>
                      <a:pt x="12" y="63"/>
                    </a:cubicBezTo>
                    <a:cubicBezTo>
                      <a:pt x="12" y="63"/>
                      <a:pt x="11" y="63"/>
                      <a:pt x="11" y="63"/>
                    </a:cubicBezTo>
                    <a:cubicBezTo>
                      <a:pt x="10" y="63"/>
                      <a:pt x="10" y="64"/>
                      <a:pt x="10" y="64"/>
                    </a:cubicBezTo>
                    <a:cubicBezTo>
                      <a:pt x="10" y="64"/>
                      <a:pt x="10" y="64"/>
                      <a:pt x="10" y="64"/>
                    </a:cubicBezTo>
                    <a:cubicBezTo>
                      <a:pt x="11" y="64"/>
                      <a:pt x="10" y="64"/>
                      <a:pt x="11" y="65"/>
                    </a:cubicBezTo>
                    <a:cubicBezTo>
                      <a:pt x="11" y="66"/>
                      <a:pt x="10" y="65"/>
                      <a:pt x="10" y="65"/>
                    </a:cubicBezTo>
                    <a:cubicBezTo>
                      <a:pt x="9" y="65"/>
                      <a:pt x="9" y="65"/>
                      <a:pt x="9" y="66"/>
                    </a:cubicBezTo>
                    <a:cubicBezTo>
                      <a:pt x="9" y="66"/>
                      <a:pt x="8" y="66"/>
                      <a:pt x="7" y="66"/>
                    </a:cubicBezTo>
                    <a:cubicBezTo>
                      <a:pt x="7" y="66"/>
                      <a:pt x="6" y="66"/>
                      <a:pt x="5" y="66"/>
                    </a:cubicBezTo>
                    <a:cubicBezTo>
                      <a:pt x="5" y="66"/>
                      <a:pt x="6" y="67"/>
                      <a:pt x="6" y="67"/>
                    </a:cubicBezTo>
                    <a:cubicBezTo>
                      <a:pt x="6" y="67"/>
                      <a:pt x="6" y="68"/>
                      <a:pt x="6" y="68"/>
                    </a:cubicBezTo>
                    <a:cubicBezTo>
                      <a:pt x="6" y="69"/>
                      <a:pt x="7" y="69"/>
                      <a:pt x="7" y="69"/>
                    </a:cubicBezTo>
                    <a:cubicBezTo>
                      <a:pt x="7" y="69"/>
                      <a:pt x="8" y="69"/>
                      <a:pt x="9" y="69"/>
                    </a:cubicBezTo>
                    <a:cubicBezTo>
                      <a:pt x="9" y="69"/>
                      <a:pt x="10" y="69"/>
                      <a:pt x="10" y="69"/>
                    </a:cubicBezTo>
                    <a:cubicBezTo>
                      <a:pt x="10" y="69"/>
                      <a:pt x="12" y="69"/>
                      <a:pt x="12" y="69"/>
                    </a:cubicBezTo>
                    <a:cubicBezTo>
                      <a:pt x="13" y="69"/>
                      <a:pt x="14" y="70"/>
                      <a:pt x="14" y="70"/>
                    </a:cubicBezTo>
                    <a:cubicBezTo>
                      <a:pt x="14" y="70"/>
                      <a:pt x="15" y="70"/>
                      <a:pt x="15" y="70"/>
                    </a:cubicBezTo>
                    <a:cubicBezTo>
                      <a:pt x="16" y="70"/>
                      <a:pt x="16" y="70"/>
                      <a:pt x="16" y="70"/>
                    </a:cubicBezTo>
                    <a:cubicBezTo>
                      <a:pt x="16" y="70"/>
                      <a:pt x="16" y="69"/>
                      <a:pt x="16" y="69"/>
                    </a:cubicBezTo>
                    <a:cubicBezTo>
                      <a:pt x="16" y="69"/>
                      <a:pt x="17" y="69"/>
                      <a:pt x="17" y="69"/>
                    </a:cubicBezTo>
                    <a:cubicBezTo>
                      <a:pt x="18" y="69"/>
                      <a:pt x="18" y="68"/>
                      <a:pt x="18" y="68"/>
                    </a:cubicBezTo>
                    <a:cubicBezTo>
                      <a:pt x="19" y="68"/>
                      <a:pt x="19" y="68"/>
                      <a:pt x="19" y="67"/>
                    </a:cubicBezTo>
                    <a:cubicBezTo>
                      <a:pt x="19" y="67"/>
                      <a:pt x="18" y="67"/>
                      <a:pt x="18" y="67"/>
                    </a:cubicBezTo>
                    <a:cubicBezTo>
                      <a:pt x="18" y="66"/>
                      <a:pt x="18" y="66"/>
                      <a:pt x="18" y="66"/>
                    </a:cubicBezTo>
                    <a:cubicBezTo>
                      <a:pt x="18" y="66"/>
                      <a:pt x="19" y="66"/>
                      <a:pt x="19" y="66"/>
                    </a:cubicBezTo>
                    <a:cubicBezTo>
                      <a:pt x="19" y="66"/>
                      <a:pt x="20" y="66"/>
                      <a:pt x="20" y="66"/>
                    </a:cubicBezTo>
                    <a:cubicBezTo>
                      <a:pt x="21" y="66"/>
                      <a:pt x="21" y="67"/>
                      <a:pt x="22" y="67"/>
                    </a:cubicBezTo>
                    <a:cubicBezTo>
                      <a:pt x="22" y="67"/>
                      <a:pt x="23" y="67"/>
                      <a:pt x="23" y="67"/>
                    </a:cubicBezTo>
                    <a:cubicBezTo>
                      <a:pt x="23" y="67"/>
                      <a:pt x="24" y="67"/>
                      <a:pt x="24" y="67"/>
                    </a:cubicBezTo>
                    <a:cubicBezTo>
                      <a:pt x="26" y="66"/>
                      <a:pt x="26" y="66"/>
                      <a:pt x="26" y="66"/>
                    </a:cubicBezTo>
                    <a:cubicBezTo>
                      <a:pt x="28" y="66"/>
                      <a:pt x="28" y="66"/>
                      <a:pt x="28" y="66"/>
                    </a:cubicBezTo>
                    <a:cubicBezTo>
                      <a:pt x="30" y="66"/>
                      <a:pt x="30" y="66"/>
                      <a:pt x="30" y="66"/>
                    </a:cubicBezTo>
                    <a:cubicBezTo>
                      <a:pt x="30" y="66"/>
                      <a:pt x="31" y="65"/>
                      <a:pt x="32" y="65"/>
                    </a:cubicBezTo>
                    <a:cubicBezTo>
                      <a:pt x="32" y="64"/>
                      <a:pt x="32" y="64"/>
                      <a:pt x="33" y="64"/>
                    </a:cubicBezTo>
                    <a:cubicBezTo>
                      <a:pt x="33" y="64"/>
                      <a:pt x="34" y="63"/>
                      <a:pt x="34" y="63"/>
                    </a:cubicBezTo>
                    <a:cubicBezTo>
                      <a:pt x="34" y="62"/>
                      <a:pt x="34" y="62"/>
                      <a:pt x="33" y="62"/>
                    </a:cubicBezTo>
                    <a:cubicBezTo>
                      <a:pt x="33" y="61"/>
                      <a:pt x="34" y="61"/>
                      <a:pt x="34" y="60"/>
                    </a:cubicBezTo>
                    <a:cubicBezTo>
                      <a:pt x="34" y="60"/>
                      <a:pt x="35" y="59"/>
                      <a:pt x="35" y="59"/>
                    </a:cubicBezTo>
                    <a:cubicBezTo>
                      <a:pt x="35" y="59"/>
                      <a:pt x="35" y="58"/>
                      <a:pt x="36" y="58"/>
                    </a:cubicBezTo>
                    <a:cubicBezTo>
                      <a:pt x="36" y="57"/>
                      <a:pt x="36" y="57"/>
                      <a:pt x="36" y="57"/>
                    </a:cubicBezTo>
                    <a:cubicBezTo>
                      <a:pt x="37" y="59"/>
                      <a:pt x="37" y="59"/>
                      <a:pt x="37" y="59"/>
                    </a:cubicBezTo>
                    <a:cubicBezTo>
                      <a:pt x="37" y="59"/>
                      <a:pt x="38" y="60"/>
                      <a:pt x="38" y="60"/>
                    </a:cubicBezTo>
                    <a:cubicBezTo>
                      <a:pt x="38" y="61"/>
                      <a:pt x="39" y="61"/>
                      <a:pt x="39" y="61"/>
                    </a:cubicBezTo>
                    <a:cubicBezTo>
                      <a:pt x="40" y="61"/>
                      <a:pt x="39" y="61"/>
                      <a:pt x="39" y="62"/>
                    </a:cubicBezTo>
                    <a:cubicBezTo>
                      <a:pt x="39" y="63"/>
                      <a:pt x="39" y="63"/>
                      <a:pt x="40" y="63"/>
                    </a:cubicBezTo>
                    <a:cubicBezTo>
                      <a:pt x="40" y="63"/>
                      <a:pt x="40" y="63"/>
                      <a:pt x="41" y="63"/>
                    </a:cubicBezTo>
                    <a:cubicBezTo>
                      <a:pt x="41" y="63"/>
                      <a:pt x="42" y="64"/>
                      <a:pt x="42" y="65"/>
                    </a:cubicBezTo>
                    <a:cubicBezTo>
                      <a:pt x="43" y="65"/>
                      <a:pt x="44" y="66"/>
                      <a:pt x="45" y="66"/>
                    </a:cubicBezTo>
                    <a:cubicBezTo>
                      <a:pt x="46" y="66"/>
                      <a:pt x="45" y="66"/>
                      <a:pt x="46" y="65"/>
                    </a:cubicBezTo>
                    <a:cubicBezTo>
                      <a:pt x="47" y="65"/>
                      <a:pt x="47" y="64"/>
                      <a:pt x="47" y="64"/>
                    </a:cubicBezTo>
                    <a:cubicBezTo>
                      <a:pt x="47" y="63"/>
                      <a:pt x="47" y="63"/>
                      <a:pt x="47" y="63"/>
                    </a:cubicBezTo>
                    <a:cubicBezTo>
                      <a:pt x="48" y="64"/>
                      <a:pt x="48" y="64"/>
                      <a:pt x="48" y="64"/>
                    </a:cubicBezTo>
                    <a:cubicBezTo>
                      <a:pt x="50" y="64"/>
                      <a:pt x="50" y="64"/>
                      <a:pt x="50" y="64"/>
                    </a:cubicBezTo>
                    <a:cubicBezTo>
                      <a:pt x="50" y="64"/>
                      <a:pt x="51" y="64"/>
                      <a:pt x="51" y="64"/>
                    </a:cubicBezTo>
                    <a:cubicBezTo>
                      <a:pt x="51" y="64"/>
                      <a:pt x="52" y="65"/>
                      <a:pt x="52" y="65"/>
                    </a:cubicBezTo>
                    <a:cubicBezTo>
                      <a:pt x="52" y="65"/>
                      <a:pt x="53" y="65"/>
                      <a:pt x="54" y="66"/>
                    </a:cubicBezTo>
                    <a:cubicBezTo>
                      <a:pt x="56" y="66"/>
                      <a:pt x="55" y="66"/>
                      <a:pt x="55" y="66"/>
                    </a:cubicBezTo>
                    <a:cubicBezTo>
                      <a:pt x="55" y="66"/>
                      <a:pt x="56" y="66"/>
                      <a:pt x="56" y="66"/>
                    </a:cubicBezTo>
                    <a:cubicBezTo>
                      <a:pt x="56" y="66"/>
                      <a:pt x="57" y="65"/>
                      <a:pt x="57" y="65"/>
                    </a:cubicBezTo>
                    <a:cubicBezTo>
                      <a:pt x="57" y="64"/>
                      <a:pt x="59" y="65"/>
                      <a:pt x="59" y="65"/>
                    </a:cubicBezTo>
                    <a:cubicBezTo>
                      <a:pt x="59" y="65"/>
                      <a:pt x="61" y="64"/>
                      <a:pt x="61" y="64"/>
                    </a:cubicBezTo>
                    <a:cubicBezTo>
                      <a:pt x="61" y="64"/>
                      <a:pt x="61" y="63"/>
                      <a:pt x="61" y="63"/>
                    </a:cubicBezTo>
                    <a:cubicBezTo>
                      <a:pt x="60" y="62"/>
                      <a:pt x="60" y="62"/>
                      <a:pt x="60" y="62"/>
                    </a:cubicBezTo>
                    <a:cubicBezTo>
                      <a:pt x="60" y="62"/>
                      <a:pt x="58" y="61"/>
                      <a:pt x="58" y="61"/>
                    </a:cubicBezTo>
                    <a:cubicBezTo>
                      <a:pt x="58" y="60"/>
                      <a:pt x="58" y="59"/>
                      <a:pt x="58" y="59"/>
                    </a:cubicBezTo>
                    <a:cubicBezTo>
                      <a:pt x="58" y="59"/>
                      <a:pt x="58" y="58"/>
                      <a:pt x="58" y="58"/>
                    </a:cubicBezTo>
                    <a:cubicBezTo>
                      <a:pt x="58" y="58"/>
                      <a:pt x="58" y="58"/>
                      <a:pt x="59" y="57"/>
                    </a:cubicBezTo>
                    <a:cubicBezTo>
                      <a:pt x="59" y="57"/>
                      <a:pt x="59" y="57"/>
                      <a:pt x="60" y="57"/>
                    </a:cubicBezTo>
                    <a:cubicBezTo>
                      <a:pt x="60" y="56"/>
                      <a:pt x="61" y="56"/>
                      <a:pt x="61" y="56"/>
                    </a:cubicBezTo>
                    <a:cubicBezTo>
                      <a:pt x="60" y="54"/>
                      <a:pt x="60" y="54"/>
                      <a:pt x="60" y="54"/>
                    </a:cubicBezTo>
                    <a:cubicBezTo>
                      <a:pt x="60" y="54"/>
                      <a:pt x="59" y="54"/>
                      <a:pt x="59" y="53"/>
                    </a:cubicBezTo>
                    <a:cubicBezTo>
                      <a:pt x="59" y="53"/>
                      <a:pt x="59" y="54"/>
                      <a:pt x="59" y="54"/>
                    </a:cubicBezTo>
                    <a:cubicBezTo>
                      <a:pt x="59" y="54"/>
                      <a:pt x="58" y="54"/>
                      <a:pt x="58" y="54"/>
                    </a:cubicBezTo>
                    <a:cubicBezTo>
                      <a:pt x="57" y="53"/>
                      <a:pt x="57" y="53"/>
                      <a:pt x="57" y="53"/>
                    </a:cubicBezTo>
                    <a:cubicBezTo>
                      <a:pt x="58" y="52"/>
                      <a:pt x="58" y="52"/>
                      <a:pt x="58" y="52"/>
                    </a:cubicBezTo>
                    <a:cubicBezTo>
                      <a:pt x="60" y="51"/>
                      <a:pt x="60" y="51"/>
                      <a:pt x="60" y="51"/>
                    </a:cubicBezTo>
                    <a:cubicBezTo>
                      <a:pt x="62" y="50"/>
                      <a:pt x="62" y="50"/>
                      <a:pt x="62" y="50"/>
                    </a:cubicBezTo>
                    <a:cubicBezTo>
                      <a:pt x="62" y="48"/>
                      <a:pt x="62" y="48"/>
                      <a:pt x="62" y="48"/>
                    </a:cubicBezTo>
                    <a:cubicBezTo>
                      <a:pt x="63" y="49"/>
                      <a:pt x="63" y="49"/>
                      <a:pt x="63" y="49"/>
                    </a:cubicBezTo>
                    <a:cubicBezTo>
                      <a:pt x="65" y="48"/>
                      <a:pt x="65" y="48"/>
                      <a:pt x="65" y="48"/>
                    </a:cubicBezTo>
                    <a:cubicBezTo>
                      <a:pt x="65" y="48"/>
                      <a:pt x="66" y="48"/>
                      <a:pt x="66" y="48"/>
                    </a:cubicBezTo>
                    <a:cubicBezTo>
                      <a:pt x="66" y="48"/>
                      <a:pt x="67" y="48"/>
                      <a:pt x="68" y="48"/>
                    </a:cubicBezTo>
                    <a:cubicBezTo>
                      <a:pt x="68" y="48"/>
                      <a:pt x="69" y="47"/>
                      <a:pt x="69" y="47"/>
                    </a:cubicBezTo>
                    <a:cubicBezTo>
                      <a:pt x="70" y="46"/>
                      <a:pt x="69" y="46"/>
                      <a:pt x="69" y="46"/>
                    </a:cubicBezTo>
                    <a:cubicBezTo>
                      <a:pt x="68" y="44"/>
                      <a:pt x="68" y="44"/>
                      <a:pt x="68" y="44"/>
                    </a:cubicBezTo>
                    <a:cubicBezTo>
                      <a:pt x="69" y="43"/>
                      <a:pt x="69" y="43"/>
                      <a:pt x="69" y="43"/>
                    </a:cubicBezTo>
                    <a:cubicBezTo>
                      <a:pt x="68" y="41"/>
                      <a:pt x="68" y="41"/>
                      <a:pt x="68" y="41"/>
                    </a:cubicBezTo>
                    <a:cubicBezTo>
                      <a:pt x="68" y="41"/>
                      <a:pt x="69" y="39"/>
                      <a:pt x="69" y="39"/>
                    </a:cubicBezTo>
                    <a:cubicBezTo>
                      <a:pt x="69" y="39"/>
                      <a:pt x="69" y="38"/>
                      <a:pt x="69" y="38"/>
                    </a:cubicBezTo>
                    <a:cubicBezTo>
                      <a:pt x="68" y="37"/>
                      <a:pt x="68" y="37"/>
                      <a:pt x="68" y="37"/>
                    </a:cubicBezTo>
                    <a:cubicBezTo>
                      <a:pt x="68" y="37"/>
                      <a:pt x="67" y="37"/>
                      <a:pt x="67" y="36"/>
                    </a:cubicBezTo>
                    <a:cubicBezTo>
                      <a:pt x="67" y="36"/>
                      <a:pt x="65" y="35"/>
                      <a:pt x="65" y="35"/>
                    </a:cubicBezTo>
                    <a:cubicBezTo>
                      <a:pt x="65" y="35"/>
                      <a:pt x="65" y="33"/>
                      <a:pt x="65" y="33"/>
                    </a:cubicBezTo>
                    <a:cubicBezTo>
                      <a:pt x="65" y="33"/>
                      <a:pt x="66" y="32"/>
                      <a:pt x="66" y="32"/>
                    </a:cubicBezTo>
                    <a:cubicBezTo>
                      <a:pt x="66" y="30"/>
                      <a:pt x="66" y="30"/>
                      <a:pt x="66" y="30"/>
                    </a:cubicBezTo>
                    <a:cubicBezTo>
                      <a:pt x="66" y="30"/>
                      <a:pt x="68" y="30"/>
                      <a:pt x="68" y="30"/>
                    </a:cubicBezTo>
                    <a:cubicBezTo>
                      <a:pt x="68" y="30"/>
                      <a:pt x="70" y="30"/>
                      <a:pt x="70" y="30"/>
                    </a:cubicBezTo>
                    <a:cubicBezTo>
                      <a:pt x="70" y="29"/>
                      <a:pt x="70" y="29"/>
                      <a:pt x="70" y="29"/>
                    </a:cubicBezTo>
                    <a:cubicBezTo>
                      <a:pt x="72" y="27"/>
                      <a:pt x="72" y="27"/>
                      <a:pt x="72" y="27"/>
                    </a:cubicBezTo>
                    <a:cubicBezTo>
                      <a:pt x="74" y="27"/>
                      <a:pt x="74" y="27"/>
                      <a:pt x="74" y="27"/>
                    </a:cubicBezTo>
                    <a:cubicBezTo>
                      <a:pt x="75" y="26"/>
                      <a:pt x="75" y="26"/>
                      <a:pt x="75" y="26"/>
                    </a:cubicBezTo>
                    <a:cubicBezTo>
                      <a:pt x="76" y="26"/>
                      <a:pt x="76" y="26"/>
                      <a:pt x="76" y="26"/>
                    </a:cubicBezTo>
                    <a:cubicBezTo>
                      <a:pt x="78" y="25"/>
                      <a:pt x="78" y="25"/>
                      <a:pt x="78" y="25"/>
                    </a:cubicBezTo>
                    <a:cubicBezTo>
                      <a:pt x="79" y="24"/>
                      <a:pt x="79" y="24"/>
                      <a:pt x="79" y="24"/>
                    </a:cubicBezTo>
                    <a:cubicBezTo>
                      <a:pt x="79" y="24"/>
                      <a:pt x="79" y="22"/>
                      <a:pt x="79" y="22"/>
                    </a:cubicBezTo>
                    <a:cubicBezTo>
                      <a:pt x="79" y="22"/>
                      <a:pt x="79" y="22"/>
                      <a:pt x="79" y="22"/>
                    </a:cubicBezTo>
                    <a:cubicBezTo>
                      <a:pt x="80" y="21"/>
                      <a:pt x="80" y="21"/>
                      <a:pt x="80" y="21"/>
                    </a:cubicBezTo>
                    <a:cubicBezTo>
                      <a:pt x="81" y="20"/>
                      <a:pt x="81" y="20"/>
                      <a:pt x="81" y="20"/>
                    </a:cubicBezTo>
                    <a:cubicBezTo>
                      <a:pt x="82" y="21"/>
                      <a:pt x="82" y="21"/>
                      <a:pt x="82" y="21"/>
                    </a:cubicBezTo>
                    <a:cubicBezTo>
                      <a:pt x="86" y="22"/>
                      <a:pt x="86" y="22"/>
                      <a:pt x="84" y="18"/>
                    </a:cubicBezTo>
                    <a:cubicBezTo>
                      <a:pt x="84" y="17"/>
                      <a:pt x="84" y="17"/>
                      <a:pt x="84" y="17"/>
                    </a:cubicBezTo>
                    <a:cubicBezTo>
                      <a:pt x="85" y="17"/>
                      <a:pt x="85" y="17"/>
                      <a:pt x="85" y="17"/>
                    </a:cubicBezTo>
                    <a:cubicBezTo>
                      <a:pt x="85" y="17"/>
                      <a:pt x="85" y="16"/>
                      <a:pt x="85" y="16"/>
                    </a:cubicBezTo>
                    <a:cubicBezTo>
                      <a:pt x="86" y="15"/>
                      <a:pt x="87" y="15"/>
                      <a:pt x="87" y="15"/>
                    </a:cubicBezTo>
                    <a:cubicBezTo>
                      <a:pt x="87" y="15"/>
                      <a:pt x="89" y="15"/>
                      <a:pt x="89" y="15"/>
                    </a:cubicBezTo>
                    <a:cubicBezTo>
                      <a:pt x="89" y="15"/>
                      <a:pt x="90" y="15"/>
                      <a:pt x="91" y="15"/>
                    </a:cubicBezTo>
                    <a:cubicBezTo>
                      <a:pt x="86" y="9"/>
                      <a:pt x="86" y="9"/>
                      <a:pt x="86" y="9"/>
                    </a:cubicBezTo>
                    <a:lnTo>
                      <a:pt x="86" y="7"/>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65" name="Freeform 129"/>
              <p:cNvSpPr>
                <a:spLocks/>
              </p:cNvSpPr>
              <p:nvPr/>
            </p:nvSpPr>
            <p:spPr bwMode="auto">
              <a:xfrm>
                <a:off x="2674" y="2317"/>
                <a:ext cx="444" cy="229"/>
              </a:xfrm>
              <a:custGeom>
                <a:avLst/>
                <a:gdLst>
                  <a:gd name="T0" fmla="*/ 219 w 221"/>
                  <a:gd name="T1" fmla="*/ 34 h 114"/>
                  <a:gd name="T2" fmla="*/ 214 w 221"/>
                  <a:gd name="T3" fmla="*/ 29 h 114"/>
                  <a:gd name="T4" fmla="*/ 211 w 221"/>
                  <a:gd name="T5" fmla="*/ 22 h 114"/>
                  <a:gd name="T6" fmla="*/ 213 w 221"/>
                  <a:gd name="T7" fmla="*/ 14 h 114"/>
                  <a:gd name="T8" fmla="*/ 201 w 221"/>
                  <a:gd name="T9" fmla="*/ 6 h 114"/>
                  <a:gd name="T10" fmla="*/ 178 w 221"/>
                  <a:gd name="T11" fmla="*/ 5 h 114"/>
                  <a:gd name="T12" fmla="*/ 162 w 221"/>
                  <a:gd name="T13" fmla="*/ 3 h 114"/>
                  <a:gd name="T14" fmla="*/ 153 w 221"/>
                  <a:gd name="T15" fmla="*/ 11 h 114"/>
                  <a:gd name="T16" fmla="*/ 140 w 221"/>
                  <a:gd name="T17" fmla="*/ 18 h 114"/>
                  <a:gd name="T18" fmla="*/ 125 w 221"/>
                  <a:gd name="T19" fmla="*/ 16 h 114"/>
                  <a:gd name="T20" fmla="*/ 123 w 221"/>
                  <a:gd name="T21" fmla="*/ 23 h 114"/>
                  <a:gd name="T22" fmla="*/ 115 w 221"/>
                  <a:gd name="T23" fmla="*/ 25 h 114"/>
                  <a:gd name="T24" fmla="*/ 108 w 221"/>
                  <a:gd name="T25" fmla="*/ 36 h 114"/>
                  <a:gd name="T26" fmla="*/ 102 w 221"/>
                  <a:gd name="T27" fmla="*/ 39 h 114"/>
                  <a:gd name="T28" fmla="*/ 94 w 221"/>
                  <a:gd name="T29" fmla="*/ 44 h 114"/>
                  <a:gd name="T30" fmla="*/ 99 w 221"/>
                  <a:gd name="T31" fmla="*/ 59 h 114"/>
                  <a:gd name="T32" fmla="*/ 105 w 221"/>
                  <a:gd name="T33" fmla="*/ 61 h 114"/>
                  <a:gd name="T34" fmla="*/ 102 w 221"/>
                  <a:gd name="T35" fmla="*/ 74 h 114"/>
                  <a:gd name="T36" fmla="*/ 93 w 221"/>
                  <a:gd name="T37" fmla="*/ 65 h 114"/>
                  <a:gd name="T38" fmla="*/ 87 w 221"/>
                  <a:gd name="T39" fmla="*/ 67 h 114"/>
                  <a:gd name="T40" fmla="*/ 79 w 221"/>
                  <a:gd name="T41" fmla="*/ 64 h 114"/>
                  <a:gd name="T42" fmla="*/ 76 w 221"/>
                  <a:gd name="T43" fmla="*/ 69 h 114"/>
                  <a:gd name="T44" fmla="*/ 65 w 221"/>
                  <a:gd name="T45" fmla="*/ 71 h 114"/>
                  <a:gd name="T46" fmla="*/ 55 w 221"/>
                  <a:gd name="T47" fmla="*/ 74 h 114"/>
                  <a:gd name="T48" fmla="*/ 47 w 221"/>
                  <a:gd name="T49" fmla="*/ 77 h 114"/>
                  <a:gd name="T50" fmla="*/ 41 w 221"/>
                  <a:gd name="T51" fmla="*/ 79 h 114"/>
                  <a:gd name="T52" fmla="*/ 34 w 221"/>
                  <a:gd name="T53" fmla="*/ 73 h 114"/>
                  <a:gd name="T54" fmla="*/ 27 w 221"/>
                  <a:gd name="T55" fmla="*/ 73 h 114"/>
                  <a:gd name="T56" fmla="*/ 27 w 221"/>
                  <a:gd name="T57" fmla="*/ 77 h 114"/>
                  <a:gd name="T58" fmla="*/ 24 w 221"/>
                  <a:gd name="T59" fmla="*/ 83 h 114"/>
                  <a:gd name="T60" fmla="*/ 15 w 221"/>
                  <a:gd name="T61" fmla="*/ 81 h 114"/>
                  <a:gd name="T62" fmla="*/ 9 w 221"/>
                  <a:gd name="T63" fmla="*/ 73 h 114"/>
                  <a:gd name="T64" fmla="*/ 5 w 221"/>
                  <a:gd name="T65" fmla="*/ 75 h 114"/>
                  <a:gd name="T66" fmla="*/ 2 w 221"/>
                  <a:gd name="T67" fmla="*/ 82 h 114"/>
                  <a:gd name="T68" fmla="*/ 0 w 221"/>
                  <a:gd name="T69" fmla="*/ 87 h 114"/>
                  <a:gd name="T70" fmla="*/ 1 w 221"/>
                  <a:gd name="T71" fmla="*/ 90 h 114"/>
                  <a:gd name="T72" fmla="*/ 12 w 221"/>
                  <a:gd name="T73" fmla="*/ 96 h 114"/>
                  <a:gd name="T74" fmla="*/ 17 w 221"/>
                  <a:gd name="T75" fmla="*/ 98 h 114"/>
                  <a:gd name="T76" fmla="*/ 22 w 221"/>
                  <a:gd name="T77" fmla="*/ 95 h 114"/>
                  <a:gd name="T78" fmla="*/ 23 w 221"/>
                  <a:gd name="T79" fmla="*/ 93 h 114"/>
                  <a:gd name="T80" fmla="*/ 29 w 221"/>
                  <a:gd name="T81" fmla="*/ 94 h 114"/>
                  <a:gd name="T82" fmla="*/ 32 w 221"/>
                  <a:gd name="T83" fmla="*/ 100 h 114"/>
                  <a:gd name="T84" fmla="*/ 43 w 221"/>
                  <a:gd name="T85" fmla="*/ 96 h 114"/>
                  <a:gd name="T86" fmla="*/ 65 w 221"/>
                  <a:gd name="T87" fmla="*/ 90 h 114"/>
                  <a:gd name="T88" fmla="*/ 80 w 221"/>
                  <a:gd name="T89" fmla="*/ 93 h 114"/>
                  <a:gd name="T90" fmla="*/ 86 w 221"/>
                  <a:gd name="T91" fmla="*/ 104 h 114"/>
                  <a:gd name="T92" fmla="*/ 121 w 221"/>
                  <a:gd name="T93" fmla="*/ 109 h 114"/>
                  <a:gd name="T94" fmla="*/ 149 w 221"/>
                  <a:gd name="T95" fmla="*/ 114 h 114"/>
                  <a:gd name="T96" fmla="*/ 158 w 221"/>
                  <a:gd name="T97" fmla="*/ 108 h 114"/>
                  <a:gd name="T98" fmla="*/ 177 w 221"/>
                  <a:gd name="T99" fmla="*/ 103 h 114"/>
                  <a:gd name="T100" fmla="*/ 192 w 221"/>
                  <a:gd name="T101" fmla="*/ 96 h 114"/>
                  <a:gd name="T102" fmla="*/ 204 w 221"/>
                  <a:gd name="T103" fmla="*/ 80 h 114"/>
                  <a:gd name="T104" fmla="*/ 206 w 221"/>
                  <a:gd name="T105" fmla="*/ 66 h 114"/>
                  <a:gd name="T106" fmla="*/ 204 w 221"/>
                  <a:gd name="T107" fmla="*/ 53 h 114"/>
                  <a:gd name="T108" fmla="*/ 219 w 221"/>
                  <a:gd name="T109" fmla="*/ 5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1" h="114">
                    <a:moveTo>
                      <a:pt x="219" y="49"/>
                    </a:moveTo>
                    <a:cubicBezTo>
                      <a:pt x="219" y="47"/>
                      <a:pt x="219" y="45"/>
                      <a:pt x="219" y="45"/>
                    </a:cubicBezTo>
                    <a:cubicBezTo>
                      <a:pt x="219" y="41"/>
                      <a:pt x="219" y="41"/>
                      <a:pt x="219" y="41"/>
                    </a:cubicBezTo>
                    <a:cubicBezTo>
                      <a:pt x="219" y="41"/>
                      <a:pt x="219" y="35"/>
                      <a:pt x="219" y="35"/>
                    </a:cubicBezTo>
                    <a:cubicBezTo>
                      <a:pt x="219" y="35"/>
                      <a:pt x="219" y="35"/>
                      <a:pt x="219" y="34"/>
                    </a:cubicBezTo>
                    <a:cubicBezTo>
                      <a:pt x="218" y="34"/>
                      <a:pt x="217" y="34"/>
                      <a:pt x="217" y="34"/>
                    </a:cubicBezTo>
                    <a:cubicBezTo>
                      <a:pt x="217" y="34"/>
                      <a:pt x="215" y="33"/>
                      <a:pt x="215" y="33"/>
                    </a:cubicBezTo>
                    <a:cubicBezTo>
                      <a:pt x="215" y="33"/>
                      <a:pt x="215" y="32"/>
                      <a:pt x="215" y="31"/>
                    </a:cubicBezTo>
                    <a:cubicBezTo>
                      <a:pt x="214" y="30"/>
                      <a:pt x="214" y="29"/>
                      <a:pt x="214" y="29"/>
                    </a:cubicBezTo>
                    <a:cubicBezTo>
                      <a:pt x="214" y="29"/>
                      <a:pt x="214" y="29"/>
                      <a:pt x="214" y="29"/>
                    </a:cubicBezTo>
                    <a:cubicBezTo>
                      <a:pt x="213" y="29"/>
                      <a:pt x="212" y="28"/>
                      <a:pt x="212" y="28"/>
                    </a:cubicBezTo>
                    <a:cubicBezTo>
                      <a:pt x="212" y="28"/>
                      <a:pt x="213" y="26"/>
                      <a:pt x="212" y="26"/>
                    </a:cubicBezTo>
                    <a:cubicBezTo>
                      <a:pt x="212" y="26"/>
                      <a:pt x="211" y="26"/>
                      <a:pt x="211" y="26"/>
                    </a:cubicBezTo>
                    <a:cubicBezTo>
                      <a:pt x="211" y="26"/>
                      <a:pt x="211" y="23"/>
                      <a:pt x="211" y="23"/>
                    </a:cubicBezTo>
                    <a:cubicBezTo>
                      <a:pt x="211" y="22"/>
                      <a:pt x="211" y="22"/>
                      <a:pt x="211" y="22"/>
                    </a:cubicBezTo>
                    <a:cubicBezTo>
                      <a:pt x="212" y="20"/>
                      <a:pt x="212" y="20"/>
                      <a:pt x="212" y="20"/>
                    </a:cubicBezTo>
                    <a:cubicBezTo>
                      <a:pt x="212" y="20"/>
                      <a:pt x="212" y="19"/>
                      <a:pt x="212" y="19"/>
                    </a:cubicBezTo>
                    <a:cubicBezTo>
                      <a:pt x="212" y="18"/>
                      <a:pt x="213" y="17"/>
                      <a:pt x="213" y="17"/>
                    </a:cubicBezTo>
                    <a:cubicBezTo>
                      <a:pt x="212" y="16"/>
                      <a:pt x="212" y="16"/>
                      <a:pt x="212" y="16"/>
                    </a:cubicBezTo>
                    <a:cubicBezTo>
                      <a:pt x="213" y="14"/>
                      <a:pt x="213" y="14"/>
                      <a:pt x="213" y="14"/>
                    </a:cubicBezTo>
                    <a:cubicBezTo>
                      <a:pt x="213" y="14"/>
                      <a:pt x="213" y="14"/>
                      <a:pt x="213" y="14"/>
                    </a:cubicBezTo>
                    <a:cubicBezTo>
                      <a:pt x="212" y="13"/>
                      <a:pt x="212" y="13"/>
                      <a:pt x="212" y="13"/>
                    </a:cubicBezTo>
                    <a:cubicBezTo>
                      <a:pt x="210" y="8"/>
                      <a:pt x="210" y="8"/>
                      <a:pt x="210" y="8"/>
                    </a:cubicBezTo>
                    <a:cubicBezTo>
                      <a:pt x="210" y="8"/>
                      <a:pt x="207" y="9"/>
                      <a:pt x="205" y="9"/>
                    </a:cubicBezTo>
                    <a:cubicBezTo>
                      <a:pt x="203" y="8"/>
                      <a:pt x="201" y="6"/>
                      <a:pt x="201" y="6"/>
                    </a:cubicBezTo>
                    <a:cubicBezTo>
                      <a:pt x="200" y="6"/>
                      <a:pt x="197" y="6"/>
                      <a:pt x="197" y="6"/>
                    </a:cubicBezTo>
                    <a:cubicBezTo>
                      <a:pt x="196" y="9"/>
                      <a:pt x="196" y="9"/>
                      <a:pt x="196" y="9"/>
                    </a:cubicBezTo>
                    <a:cubicBezTo>
                      <a:pt x="187" y="9"/>
                      <a:pt x="187" y="9"/>
                      <a:pt x="187" y="9"/>
                    </a:cubicBezTo>
                    <a:cubicBezTo>
                      <a:pt x="184" y="7"/>
                      <a:pt x="184" y="7"/>
                      <a:pt x="184" y="7"/>
                    </a:cubicBezTo>
                    <a:cubicBezTo>
                      <a:pt x="178" y="5"/>
                      <a:pt x="178" y="5"/>
                      <a:pt x="178" y="5"/>
                    </a:cubicBezTo>
                    <a:cubicBezTo>
                      <a:pt x="177" y="4"/>
                      <a:pt x="177" y="4"/>
                      <a:pt x="177" y="4"/>
                    </a:cubicBezTo>
                    <a:cubicBezTo>
                      <a:pt x="177" y="4"/>
                      <a:pt x="174" y="4"/>
                      <a:pt x="173" y="4"/>
                    </a:cubicBezTo>
                    <a:cubicBezTo>
                      <a:pt x="172" y="4"/>
                      <a:pt x="169" y="4"/>
                      <a:pt x="169" y="4"/>
                    </a:cubicBezTo>
                    <a:cubicBezTo>
                      <a:pt x="169" y="4"/>
                      <a:pt x="166" y="2"/>
                      <a:pt x="165" y="2"/>
                    </a:cubicBezTo>
                    <a:cubicBezTo>
                      <a:pt x="164" y="2"/>
                      <a:pt x="162" y="3"/>
                      <a:pt x="162" y="3"/>
                    </a:cubicBezTo>
                    <a:cubicBezTo>
                      <a:pt x="159" y="2"/>
                      <a:pt x="159" y="2"/>
                      <a:pt x="159" y="2"/>
                    </a:cubicBezTo>
                    <a:cubicBezTo>
                      <a:pt x="159" y="2"/>
                      <a:pt x="156" y="0"/>
                      <a:pt x="155" y="1"/>
                    </a:cubicBezTo>
                    <a:cubicBezTo>
                      <a:pt x="153" y="1"/>
                      <a:pt x="154" y="3"/>
                      <a:pt x="154" y="3"/>
                    </a:cubicBezTo>
                    <a:cubicBezTo>
                      <a:pt x="154" y="3"/>
                      <a:pt x="154" y="7"/>
                      <a:pt x="154" y="8"/>
                    </a:cubicBezTo>
                    <a:cubicBezTo>
                      <a:pt x="154" y="9"/>
                      <a:pt x="153" y="11"/>
                      <a:pt x="153" y="11"/>
                    </a:cubicBezTo>
                    <a:cubicBezTo>
                      <a:pt x="150" y="12"/>
                      <a:pt x="150" y="12"/>
                      <a:pt x="150" y="12"/>
                    </a:cubicBezTo>
                    <a:cubicBezTo>
                      <a:pt x="150" y="12"/>
                      <a:pt x="149" y="15"/>
                      <a:pt x="148" y="15"/>
                    </a:cubicBezTo>
                    <a:cubicBezTo>
                      <a:pt x="147" y="15"/>
                      <a:pt x="147" y="19"/>
                      <a:pt x="147" y="19"/>
                    </a:cubicBezTo>
                    <a:cubicBezTo>
                      <a:pt x="144" y="20"/>
                      <a:pt x="144" y="20"/>
                      <a:pt x="144" y="20"/>
                    </a:cubicBezTo>
                    <a:cubicBezTo>
                      <a:pt x="140" y="18"/>
                      <a:pt x="140" y="18"/>
                      <a:pt x="140" y="18"/>
                    </a:cubicBezTo>
                    <a:cubicBezTo>
                      <a:pt x="138" y="19"/>
                      <a:pt x="138" y="19"/>
                      <a:pt x="138" y="19"/>
                    </a:cubicBezTo>
                    <a:cubicBezTo>
                      <a:pt x="138" y="21"/>
                      <a:pt x="138" y="21"/>
                      <a:pt x="138" y="21"/>
                    </a:cubicBezTo>
                    <a:cubicBezTo>
                      <a:pt x="138" y="21"/>
                      <a:pt x="133" y="21"/>
                      <a:pt x="133" y="21"/>
                    </a:cubicBezTo>
                    <a:cubicBezTo>
                      <a:pt x="133" y="21"/>
                      <a:pt x="129" y="19"/>
                      <a:pt x="129" y="19"/>
                    </a:cubicBezTo>
                    <a:cubicBezTo>
                      <a:pt x="129" y="19"/>
                      <a:pt x="126" y="17"/>
                      <a:pt x="125" y="16"/>
                    </a:cubicBezTo>
                    <a:cubicBezTo>
                      <a:pt x="125" y="16"/>
                      <a:pt x="123" y="15"/>
                      <a:pt x="122" y="14"/>
                    </a:cubicBezTo>
                    <a:cubicBezTo>
                      <a:pt x="122" y="15"/>
                      <a:pt x="122" y="15"/>
                      <a:pt x="122" y="15"/>
                    </a:cubicBezTo>
                    <a:cubicBezTo>
                      <a:pt x="123" y="19"/>
                      <a:pt x="123" y="19"/>
                      <a:pt x="123" y="19"/>
                    </a:cubicBezTo>
                    <a:cubicBezTo>
                      <a:pt x="123" y="22"/>
                      <a:pt x="123" y="22"/>
                      <a:pt x="123" y="22"/>
                    </a:cubicBezTo>
                    <a:cubicBezTo>
                      <a:pt x="123" y="23"/>
                      <a:pt x="123" y="23"/>
                      <a:pt x="123" y="23"/>
                    </a:cubicBezTo>
                    <a:cubicBezTo>
                      <a:pt x="122" y="24"/>
                      <a:pt x="121" y="25"/>
                      <a:pt x="121" y="25"/>
                    </a:cubicBezTo>
                    <a:cubicBezTo>
                      <a:pt x="120" y="25"/>
                      <a:pt x="119" y="26"/>
                      <a:pt x="118" y="26"/>
                    </a:cubicBezTo>
                    <a:cubicBezTo>
                      <a:pt x="117" y="27"/>
                      <a:pt x="117" y="27"/>
                      <a:pt x="117" y="27"/>
                    </a:cubicBezTo>
                    <a:cubicBezTo>
                      <a:pt x="116" y="26"/>
                      <a:pt x="116" y="26"/>
                      <a:pt x="116" y="26"/>
                    </a:cubicBezTo>
                    <a:cubicBezTo>
                      <a:pt x="116" y="26"/>
                      <a:pt x="115" y="25"/>
                      <a:pt x="115" y="25"/>
                    </a:cubicBezTo>
                    <a:cubicBezTo>
                      <a:pt x="113" y="25"/>
                      <a:pt x="113" y="25"/>
                      <a:pt x="113" y="25"/>
                    </a:cubicBezTo>
                    <a:cubicBezTo>
                      <a:pt x="113" y="25"/>
                      <a:pt x="113" y="26"/>
                      <a:pt x="113" y="26"/>
                    </a:cubicBezTo>
                    <a:cubicBezTo>
                      <a:pt x="112" y="27"/>
                      <a:pt x="112" y="27"/>
                      <a:pt x="112" y="27"/>
                    </a:cubicBezTo>
                    <a:cubicBezTo>
                      <a:pt x="113" y="32"/>
                      <a:pt x="113" y="32"/>
                      <a:pt x="113" y="32"/>
                    </a:cubicBezTo>
                    <a:cubicBezTo>
                      <a:pt x="108" y="36"/>
                      <a:pt x="108" y="36"/>
                      <a:pt x="108" y="36"/>
                    </a:cubicBezTo>
                    <a:cubicBezTo>
                      <a:pt x="108" y="36"/>
                      <a:pt x="108" y="37"/>
                      <a:pt x="107" y="37"/>
                    </a:cubicBezTo>
                    <a:cubicBezTo>
                      <a:pt x="107" y="37"/>
                      <a:pt x="107" y="37"/>
                      <a:pt x="107" y="37"/>
                    </a:cubicBezTo>
                    <a:cubicBezTo>
                      <a:pt x="106" y="37"/>
                      <a:pt x="106" y="37"/>
                      <a:pt x="106" y="37"/>
                    </a:cubicBezTo>
                    <a:cubicBezTo>
                      <a:pt x="106" y="37"/>
                      <a:pt x="105" y="37"/>
                      <a:pt x="105" y="37"/>
                    </a:cubicBezTo>
                    <a:cubicBezTo>
                      <a:pt x="105" y="37"/>
                      <a:pt x="103" y="38"/>
                      <a:pt x="102" y="39"/>
                    </a:cubicBezTo>
                    <a:cubicBezTo>
                      <a:pt x="100" y="41"/>
                      <a:pt x="100" y="41"/>
                      <a:pt x="100" y="41"/>
                    </a:cubicBezTo>
                    <a:cubicBezTo>
                      <a:pt x="99" y="41"/>
                      <a:pt x="99" y="41"/>
                      <a:pt x="99" y="41"/>
                    </a:cubicBezTo>
                    <a:cubicBezTo>
                      <a:pt x="99" y="41"/>
                      <a:pt x="99" y="41"/>
                      <a:pt x="99" y="41"/>
                    </a:cubicBezTo>
                    <a:cubicBezTo>
                      <a:pt x="99" y="41"/>
                      <a:pt x="98" y="42"/>
                      <a:pt x="95" y="44"/>
                    </a:cubicBezTo>
                    <a:cubicBezTo>
                      <a:pt x="94" y="44"/>
                      <a:pt x="94" y="44"/>
                      <a:pt x="94" y="44"/>
                    </a:cubicBezTo>
                    <a:cubicBezTo>
                      <a:pt x="95" y="46"/>
                      <a:pt x="95" y="46"/>
                      <a:pt x="95" y="46"/>
                    </a:cubicBezTo>
                    <a:cubicBezTo>
                      <a:pt x="98" y="49"/>
                      <a:pt x="98" y="49"/>
                      <a:pt x="98" y="49"/>
                    </a:cubicBezTo>
                    <a:cubicBezTo>
                      <a:pt x="100" y="53"/>
                      <a:pt x="100" y="53"/>
                      <a:pt x="100" y="53"/>
                    </a:cubicBezTo>
                    <a:cubicBezTo>
                      <a:pt x="101" y="57"/>
                      <a:pt x="101" y="57"/>
                      <a:pt x="101" y="57"/>
                    </a:cubicBezTo>
                    <a:cubicBezTo>
                      <a:pt x="101" y="57"/>
                      <a:pt x="99" y="58"/>
                      <a:pt x="99" y="59"/>
                    </a:cubicBezTo>
                    <a:cubicBezTo>
                      <a:pt x="100" y="59"/>
                      <a:pt x="100" y="59"/>
                      <a:pt x="101" y="59"/>
                    </a:cubicBezTo>
                    <a:cubicBezTo>
                      <a:pt x="102" y="59"/>
                      <a:pt x="102" y="59"/>
                      <a:pt x="102" y="59"/>
                    </a:cubicBezTo>
                    <a:cubicBezTo>
                      <a:pt x="102" y="59"/>
                      <a:pt x="102" y="59"/>
                      <a:pt x="102" y="59"/>
                    </a:cubicBezTo>
                    <a:cubicBezTo>
                      <a:pt x="104" y="60"/>
                      <a:pt x="104" y="61"/>
                      <a:pt x="104" y="61"/>
                    </a:cubicBezTo>
                    <a:cubicBezTo>
                      <a:pt x="105" y="61"/>
                      <a:pt x="105" y="61"/>
                      <a:pt x="105" y="61"/>
                    </a:cubicBezTo>
                    <a:cubicBezTo>
                      <a:pt x="104" y="65"/>
                      <a:pt x="104" y="65"/>
                      <a:pt x="104" y="65"/>
                    </a:cubicBezTo>
                    <a:cubicBezTo>
                      <a:pt x="104" y="65"/>
                      <a:pt x="104" y="67"/>
                      <a:pt x="104" y="69"/>
                    </a:cubicBezTo>
                    <a:cubicBezTo>
                      <a:pt x="105" y="71"/>
                      <a:pt x="104" y="72"/>
                      <a:pt x="104" y="73"/>
                    </a:cubicBezTo>
                    <a:cubicBezTo>
                      <a:pt x="103" y="74"/>
                      <a:pt x="103" y="74"/>
                      <a:pt x="103" y="74"/>
                    </a:cubicBezTo>
                    <a:cubicBezTo>
                      <a:pt x="102" y="74"/>
                      <a:pt x="102" y="74"/>
                      <a:pt x="102" y="74"/>
                    </a:cubicBezTo>
                    <a:cubicBezTo>
                      <a:pt x="101" y="74"/>
                      <a:pt x="101" y="74"/>
                      <a:pt x="100" y="73"/>
                    </a:cubicBezTo>
                    <a:cubicBezTo>
                      <a:pt x="96" y="72"/>
                      <a:pt x="96" y="72"/>
                      <a:pt x="96" y="72"/>
                    </a:cubicBezTo>
                    <a:cubicBezTo>
                      <a:pt x="95" y="71"/>
                      <a:pt x="94" y="70"/>
                      <a:pt x="94" y="70"/>
                    </a:cubicBezTo>
                    <a:cubicBezTo>
                      <a:pt x="93" y="69"/>
                      <a:pt x="92" y="67"/>
                      <a:pt x="93" y="65"/>
                    </a:cubicBezTo>
                    <a:cubicBezTo>
                      <a:pt x="93" y="65"/>
                      <a:pt x="93" y="65"/>
                      <a:pt x="93" y="65"/>
                    </a:cubicBezTo>
                    <a:cubicBezTo>
                      <a:pt x="93" y="65"/>
                      <a:pt x="92" y="65"/>
                      <a:pt x="92" y="65"/>
                    </a:cubicBezTo>
                    <a:cubicBezTo>
                      <a:pt x="92" y="65"/>
                      <a:pt x="92" y="65"/>
                      <a:pt x="92" y="65"/>
                    </a:cubicBezTo>
                    <a:cubicBezTo>
                      <a:pt x="91" y="65"/>
                      <a:pt x="91" y="65"/>
                      <a:pt x="90" y="65"/>
                    </a:cubicBezTo>
                    <a:cubicBezTo>
                      <a:pt x="90" y="65"/>
                      <a:pt x="89" y="66"/>
                      <a:pt x="89" y="66"/>
                    </a:cubicBezTo>
                    <a:cubicBezTo>
                      <a:pt x="89" y="67"/>
                      <a:pt x="88" y="67"/>
                      <a:pt x="87" y="67"/>
                    </a:cubicBezTo>
                    <a:cubicBezTo>
                      <a:pt x="86" y="67"/>
                      <a:pt x="86" y="67"/>
                      <a:pt x="85" y="67"/>
                    </a:cubicBezTo>
                    <a:cubicBezTo>
                      <a:pt x="84" y="66"/>
                      <a:pt x="83" y="66"/>
                      <a:pt x="83" y="65"/>
                    </a:cubicBezTo>
                    <a:cubicBezTo>
                      <a:pt x="83" y="65"/>
                      <a:pt x="82" y="65"/>
                      <a:pt x="82" y="65"/>
                    </a:cubicBezTo>
                    <a:cubicBezTo>
                      <a:pt x="81" y="64"/>
                      <a:pt x="80" y="64"/>
                      <a:pt x="80" y="64"/>
                    </a:cubicBezTo>
                    <a:cubicBezTo>
                      <a:pt x="80" y="64"/>
                      <a:pt x="79" y="64"/>
                      <a:pt x="79" y="64"/>
                    </a:cubicBezTo>
                    <a:cubicBezTo>
                      <a:pt x="79" y="64"/>
                      <a:pt x="79" y="65"/>
                      <a:pt x="79" y="65"/>
                    </a:cubicBezTo>
                    <a:cubicBezTo>
                      <a:pt x="79" y="65"/>
                      <a:pt x="80" y="67"/>
                      <a:pt x="79" y="68"/>
                    </a:cubicBezTo>
                    <a:cubicBezTo>
                      <a:pt x="78" y="68"/>
                      <a:pt x="78" y="68"/>
                      <a:pt x="78" y="68"/>
                    </a:cubicBezTo>
                    <a:cubicBezTo>
                      <a:pt x="78" y="69"/>
                      <a:pt x="78" y="69"/>
                      <a:pt x="78" y="69"/>
                    </a:cubicBezTo>
                    <a:cubicBezTo>
                      <a:pt x="77" y="69"/>
                      <a:pt x="77" y="69"/>
                      <a:pt x="76" y="69"/>
                    </a:cubicBezTo>
                    <a:cubicBezTo>
                      <a:pt x="76" y="69"/>
                      <a:pt x="76" y="69"/>
                      <a:pt x="76" y="69"/>
                    </a:cubicBezTo>
                    <a:cubicBezTo>
                      <a:pt x="75" y="69"/>
                      <a:pt x="75" y="69"/>
                      <a:pt x="75" y="69"/>
                    </a:cubicBezTo>
                    <a:cubicBezTo>
                      <a:pt x="72" y="69"/>
                      <a:pt x="72" y="69"/>
                      <a:pt x="72" y="69"/>
                    </a:cubicBezTo>
                    <a:cubicBezTo>
                      <a:pt x="72" y="69"/>
                      <a:pt x="70" y="69"/>
                      <a:pt x="70" y="69"/>
                    </a:cubicBezTo>
                    <a:cubicBezTo>
                      <a:pt x="69" y="71"/>
                      <a:pt x="67" y="71"/>
                      <a:pt x="65" y="71"/>
                    </a:cubicBezTo>
                    <a:cubicBezTo>
                      <a:pt x="62" y="71"/>
                      <a:pt x="62" y="71"/>
                      <a:pt x="62" y="71"/>
                    </a:cubicBezTo>
                    <a:cubicBezTo>
                      <a:pt x="62" y="71"/>
                      <a:pt x="61" y="72"/>
                      <a:pt x="61" y="72"/>
                    </a:cubicBezTo>
                    <a:cubicBezTo>
                      <a:pt x="60" y="73"/>
                      <a:pt x="58" y="73"/>
                      <a:pt x="56" y="73"/>
                    </a:cubicBezTo>
                    <a:cubicBezTo>
                      <a:pt x="56" y="73"/>
                      <a:pt x="56" y="73"/>
                      <a:pt x="56" y="73"/>
                    </a:cubicBezTo>
                    <a:cubicBezTo>
                      <a:pt x="55" y="74"/>
                      <a:pt x="55" y="74"/>
                      <a:pt x="55" y="74"/>
                    </a:cubicBezTo>
                    <a:cubicBezTo>
                      <a:pt x="54" y="75"/>
                      <a:pt x="54" y="75"/>
                      <a:pt x="53" y="76"/>
                    </a:cubicBezTo>
                    <a:cubicBezTo>
                      <a:pt x="52" y="77"/>
                      <a:pt x="51" y="78"/>
                      <a:pt x="50" y="78"/>
                    </a:cubicBezTo>
                    <a:cubicBezTo>
                      <a:pt x="50" y="78"/>
                      <a:pt x="49" y="78"/>
                      <a:pt x="49" y="78"/>
                    </a:cubicBezTo>
                    <a:cubicBezTo>
                      <a:pt x="49" y="78"/>
                      <a:pt x="48" y="78"/>
                      <a:pt x="47" y="78"/>
                    </a:cubicBezTo>
                    <a:cubicBezTo>
                      <a:pt x="47" y="78"/>
                      <a:pt x="47" y="77"/>
                      <a:pt x="47" y="77"/>
                    </a:cubicBezTo>
                    <a:cubicBezTo>
                      <a:pt x="47" y="78"/>
                      <a:pt x="47" y="78"/>
                      <a:pt x="47" y="78"/>
                    </a:cubicBezTo>
                    <a:cubicBezTo>
                      <a:pt x="46" y="78"/>
                      <a:pt x="46" y="78"/>
                      <a:pt x="46" y="78"/>
                    </a:cubicBezTo>
                    <a:cubicBezTo>
                      <a:pt x="45" y="79"/>
                      <a:pt x="44" y="80"/>
                      <a:pt x="43" y="80"/>
                    </a:cubicBezTo>
                    <a:cubicBezTo>
                      <a:pt x="43" y="80"/>
                      <a:pt x="42" y="79"/>
                      <a:pt x="42" y="79"/>
                    </a:cubicBezTo>
                    <a:cubicBezTo>
                      <a:pt x="41" y="79"/>
                      <a:pt x="41" y="79"/>
                      <a:pt x="41" y="79"/>
                    </a:cubicBezTo>
                    <a:cubicBezTo>
                      <a:pt x="41" y="79"/>
                      <a:pt x="41" y="79"/>
                      <a:pt x="41" y="79"/>
                    </a:cubicBezTo>
                    <a:cubicBezTo>
                      <a:pt x="39" y="79"/>
                      <a:pt x="38" y="77"/>
                      <a:pt x="38" y="75"/>
                    </a:cubicBezTo>
                    <a:cubicBezTo>
                      <a:pt x="38" y="74"/>
                      <a:pt x="38" y="74"/>
                      <a:pt x="38" y="74"/>
                    </a:cubicBezTo>
                    <a:cubicBezTo>
                      <a:pt x="38" y="74"/>
                      <a:pt x="38" y="74"/>
                      <a:pt x="38" y="74"/>
                    </a:cubicBezTo>
                    <a:cubicBezTo>
                      <a:pt x="36" y="74"/>
                      <a:pt x="35" y="73"/>
                      <a:pt x="34" y="73"/>
                    </a:cubicBezTo>
                    <a:cubicBezTo>
                      <a:pt x="34" y="73"/>
                      <a:pt x="33" y="73"/>
                      <a:pt x="33" y="73"/>
                    </a:cubicBezTo>
                    <a:cubicBezTo>
                      <a:pt x="30" y="73"/>
                      <a:pt x="30" y="73"/>
                      <a:pt x="30" y="73"/>
                    </a:cubicBezTo>
                    <a:cubicBezTo>
                      <a:pt x="29" y="73"/>
                      <a:pt x="29" y="73"/>
                      <a:pt x="28" y="73"/>
                    </a:cubicBezTo>
                    <a:cubicBezTo>
                      <a:pt x="28" y="73"/>
                      <a:pt x="27" y="73"/>
                      <a:pt x="27" y="73"/>
                    </a:cubicBezTo>
                    <a:cubicBezTo>
                      <a:pt x="27" y="73"/>
                      <a:pt x="27" y="73"/>
                      <a:pt x="27" y="73"/>
                    </a:cubicBezTo>
                    <a:cubicBezTo>
                      <a:pt x="27" y="73"/>
                      <a:pt x="27" y="73"/>
                      <a:pt x="27" y="73"/>
                    </a:cubicBezTo>
                    <a:cubicBezTo>
                      <a:pt x="27" y="74"/>
                      <a:pt x="27" y="74"/>
                      <a:pt x="28" y="75"/>
                    </a:cubicBezTo>
                    <a:cubicBezTo>
                      <a:pt x="28" y="75"/>
                      <a:pt x="28" y="75"/>
                      <a:pt x="28" y="75"/>
                    </a:cubicBezTo>
                    <a:cubicBezTo>
                      <a:pt x="28" y="75"/>
                      <a:pt x="28" y="75"/>
                      <a:pt x="28" y="75"/>
                    </a:cubicBezTo>
                    <a:cubicBezTo>
                      <a:pt x="28" y="76"/>
                      <a:pt x="27" y="76"/>
                      <a:pt x="27" y="77"/>
                    </a:cubicBezTo>
                    <a:cubicBezTo>
                      <a:pt x="27" y="77"/>
                      <a:pt x="27" y="77"/>
                      <a:pt x="27" y="77"/>
                    </a:cubicBezTo>
                    <a:cubicBezTo>
                      <a:pt x="27" y="78"/>
                      <a:pt x="27" y="79"/>
                      <a:pt x="26" y="80"/>
                    </a:cubicBezTo>
                    <a:cubicBezTo>
                      <a:pt x="26" y="80"/>
                      <a:pt x="26" y="80"/>
                      <a:pt x="26" y="80"/>
                    </a:cubicBezTo>
                    <a:cubicBezTo>
                      <a:pt x="25" y="81"/>
                      <a:pt x="25" y="81"/>
                      <a:pt x="25" y="82"/>
                    </a:cubicBezTo>
                    <a:cubicBezTo>
                      <a:pt x="24" y="83"/>
                      <a:pt x="24" y="83"/>
                      <a:pt x="24" y="83"/>
                    </a:cubicBezTo>
                    <a:cubicBezTo>
                      <a:pt x="24" y="84"/>
                      <a:pt x="23" y="86"/>
                      <a:pt x="21" y="86"/>
                    </a:cubicBezTo>
                    <a:cubicBezTo>
                      <a:pt x="20" y="86"/>
                      <a:pt x="19" y="85"/>
                      <a:pt x="19" y="85"/>
                    </a:cubicBezTo>
                    <a:cubicBezTo>
                      <a:pt x="18" y="85"/>
                      <a:pt x="18" y="85"/>
                      <a:pt x="18" y="85"/>
                    </a:cubicBezTo>
                    <a:cubicBezTo>
                      <a:pt x="17" y="84"/>
                      <a:pt x="16" y="84"/>
                      <a:pt x="15" y="83"/>
                    </a:cubicBezTo>
                    <a:cubicBezTo>
                      <a:pt x="15" y="82"/>
                      <a:pt x="15" y="82"/>
                      <a:pt x="15" y="81"/>
                    </a:cubicBezTo>
                    <a:cubicBezTo>
                      <a:pt x="15" y="81"/>
                      <a:pt x="14" y="81"/>
                      <a:pt x="13" y="80"/>
                    </a:cubicBezTo>
                    <a:cubicBezTo>
                      <a:pt x="12" y="79"/>
                      <a:pt x="12" y="77"/>
                      <a:pt x="13" y="76"/>
                    </a:cubicBezTo>
                    <a:cubicBezTo>
                      <a:pt x="13" y="75"/>
                      <a:pt x="12" y="75"/>
                      <a:pt x="12" y="75"/>
                    </a:cubicBezTo>
                    <a:cubicBezTo>
                      <a:pt x="11" y="75"/>
                      <a:pt x="10" y="74"/>
                      <a:pt x="10" y="74"/>
                    </a:cubicBezTo>
                    <a:cubicBezTo>
                      <a:pt x="9" y="74"/>
                      <a:pt x="9" y="73"/>
                      <a:pt x="9" y="73"/>
                    </a:cubicBezTo>
                    <a:cubicBezTo>
                      <a:pt x="8" y="72"/>
                      <a:pt x="7" y="72"/>
                      <a:pt x="7" y="71"/>
                    </a:cubicBezTo>
                    <a:cubicBezTo>
                      <a:pt x="6" y="72"/>
                      <a:pt x="6" y="72"/>
                      <a:pt x="6" y="72"/>
                    </a:cubicBezTo>
                    <a:cubicBezTo>
                      <a:pt x="6" y="72"/>
                      <a:pt x="6" y="72"/>
                      <a:pt x="5" y="73"/>
                    </a:cubicBezTo>
                    <a:cubicBezTo>
                      <a:pt x="5" y="73"/>
                      <a:pt x="5" y="73"/>
                      <a:pt x="5" y="73"/>
                    </a:cubicBezTo>
                    <a:cubicBezTo>
                      <a:pt x="5" y="74"/>
                      <a:pt x="5" y="75"/>
                      <a:pt x="5" y="75"/>
                    </a:cubicBezTo>
                    <a:cubicBezTo>
                      <a:pt x="5" y="76"/>
                      <a:pt x="5" y="76"/>
                      <a:pt x="5" y="76"/>
                    </a:cubicBezTo>
                    <a:cubicBezTo>
                      <a:pt x="5" y="77"/>
                      <a:pt x="5" y="78"/>
                      <a:pt x="4" y="79"/>
                    </a:cubicBezTo>
                    <a:cubicBezTo>
                      <a:pt x="4" y="80"/>
                      <a:pt x="4" y="80"/>
                      <a:pt x="4" y="80"/>
                    </a:cubicBezTo>
                    <a:cubicBezTo>
                      <a:pt x="3" y="80"/>
                      <a:pt x="3" y="80"/>
                      <a:pt x="3" y="80"/>
                    </a:cubicBezTo>
                    <a:cubicBezTo>
                      <a:pt x="3" y="81"/>
                      <a:pt x="3" y="81"/>
                      <a:pt x="2" y="82"/>
                    </a:cubicBezTo>
                    <a:cubicBezTo>
                      <a:pt x="2" y="82"/>
                      <a:pt x="2" y="83"/>
                      <a:pt x="2" y="83"/>
                    </a:cubicBezTo>
                    <a:cubicBezTo>
                      <a:pt x="2" y="83"/>
                      <a:pt x="2" y="83"/>
                      <a:pt x="2" y="83"/>
                    </a:cubicBezTo>
                    <a:cubicBezTo>
                      <a:pt x="0" y="85"/>
                      <a:pt x="0" y="85"/>
                      <a:pt x="0" y="85"/>
                    </a:cubicBezTo>
                    <a:cubicBezTo>
                      <a:pt x="0" y="86"/>
                      <a:pt x="0" y="86"/>
                      <a:pt x="0" y="86"/>
                    </a:cubicBezTo>
                    <a:cubicBezTo>
                      <a:pt x="0" y="87"/>
                      <a:pt x="0" y="87"/>
                      <a:pt x="0" y="87"/>
                    </a:cubicBezTo>
                    <a:cubicBezTo>
                      <a:pt x="0" y="88"/>
                      <a:pt x="0" y="88"/>
                      <a:pt x="0" y="88"/>
                    </a:cubicBezTo>
                    <a:cubicBezTo>
                      <a:pt x="0" y="88"/>
                      <a:pt x="0" y="88"/>
                      <a:pt x="0" y="88"/>
                    </a:cubicBezTo>
                    <a:cubicBezTo>
                      <a:pt x="0" y="88"/>
                      <a:pt x="0" y="89"/>
                      <a:pt x="0" y="89"/>
                    </a:cubicBezTo>
                    <a:cubicBezTo>
                      <a:pt x="1" y="90"/>
                      <a:pt x="1" y="90"/>
                      <a:pt x="1" y="90"/>
                    </a:cubicBezTo>
                    <a:cubicBezTo>
                      <a:pt x="1" y="90"/>
                      <a:pt x="1" y="90"/>
                      <a:pt x="1" y="90"/>
                    </a:cubicBezTo>
                    <a:cubicBezTo>
                      <a:pt x="3" y="89"/>
                      <a:pt x="3" y="89"/>
                      <a:pt x="3" y="89"/>
                    </a:cubicBezTo>
                    <a:cubicBezTo>
                      <a:pt x="7" y="90"/>
                      <a:pt x="7" y="90"/>
                      <a:pt x="7" y="90"/>
                    </a:cubicBezTo>
                    <a:cubicBezTo>
                      <a:pt x="10" y="91"/>
                      <a:pt x="10" y="91"/>
                      <a:pt x="10" y="91"/>
                    </a:cubicBezTo>
                    <a:cubicBezTo>
                      <a:pt x="12" y="94"/>
                      <a:pt x="12" y="94"/>
                      <a:pt x="12" y="94"/>
                    </a:cubicBezTo>
                    <a:cubicBezTo>
                      <a:pt x="12" y="96"/>
                      <a:pt x="12" y="96"/>
                      <a:pt x="12" y="96"/>
                    </a:cubicBezTo>
                    <a:cubicBezTo>
                      <a:pt x="13" y="96"/>
                      <a:pt x="13" y="96"/>
                      <a:pt x="13" y="96"/>
                    </a:cubicBezTo>
                    <a:cubicBezTo>
                      <a:pt x="14" y="96"/>
                      <a:pt x="14" y="96"/>
                      <a:pt x="14" y="96"/>
                    </a:cubicBezTo>
                    <a:cubicBezTo>
                      <a:pt x="16" y="97"/>
                      <a:pt x="16" y="97"/>
                      <a:pt x="16" y="97"/>
                    </a:cubicBezTo>
                    <a:cubicBezTo>
                      <a:pt x="17" y="98"/>
                      <a:pt x="17" y="98"/>
                      <a:pt x="17" y="98"/>
                    </a:cubicBezTo>
                    <a:cubicBezTo>
                      <a:pt x="17" y="98"/>
                      <a:pt x="17" y="98"/>
                      <a:pt x="17" y="98"/>
                    </a:cubicBezTo>
                    <a:cubicBezTo>
                      <a:pt x="18" y="98"/>
                      <a:pt x="18" y="98"/>
                      <a:pt x="18" y="98"/>
                    </a:cubicBezTo>
                    <a:cubicBezTo>
                      <a:pt x="18" y="98"/>
                      <a:pt x="19" y="98"/>
                      <a:pt x="19" y="98"/>
                    </a:cubicBezTo>
                    <a:cubicBezTo>
                      <a:pt x="19" y="97"/>
                      <a:pt x="19" y="97"/>
                      <a:pt x="19" y="97"/>
                    </a:cubicBezTo>
                    <a:cubicBezTo>
                      <a:pt x="20" y="95"/>
                      <a:pt x="20" y="95"/>
                      <a:pt x="20" y="95"/>
                    </a:cubicBezTo>
                    <a:cubicBezTo>
                      <a:pt x="22" y="95"/>
                      <a:pt x="22" y="95"/>
                      <a:pt x="22" y="95"/>
                    </a:cubicBezTo>
                    <a:cubicBezTo>
                      <a:pt x="22" y="95"/>
                      <a:pt x="22" y="95"/>
                      <a:pt x="22" y="95"/>
                    </a:cubicBezTo>
                    <a:cubicBezTo>
                      <a:pt x="22" y="95"/>
                      <a:pt x="22" y="95"/>
                      <a:pt x="22" y="95"/>
                    </a:cubicBezTo>
                    <a:cubicBezTo>
                      <a:pt x="22" y="95"/>
                      <a:pt x="22" y="94"/>
                      <a:pt x="22" y="94"/>
                    </a:cubicBezTo>
                    <a:cubicBezTo>
                      <a:pt x="23" y="94"/>
                      <a:pt x="23" y="94"/>
                      <a:pt x="23" y="94"/>
                    </a:cubicBezTo>
                    <a:cubicBezTo>
                      <a:pt x="23" y="93"/>
                      <a:pt x="23" y="93"/>
                      <a:pt x="23" y="93"/>
                    </a:cubicBezTo>
                    <a:cubicBezTo>
                      <a:pt x="24" y="92"/>
                      <a:pt x="25" y="92"/>
                      <a:pt x="25" y="92"/>
                    </a:cubicBezTo>
                    <a:cubicBezTo>
                      <a:pt x="25" y="92"/>
                      <a:pt x="25" y="92"/>
                      <a:pt x="25" y="92"/>
                    </a:cubicBezTo>
                    <a:cubicBezTo>
                      <a:pt x="26" y="92"/>
                      <a:pt x="26" y="92"/>
                      <a:pt x="26" y="92"/>
                    </a:cubicBezTo>
                    <a:cubicBezTo>
                      <a:pt x="26" y="92"/>
                      <a:pt x="27" y="92"/>
                      <a:pt x="28" y="93"/>
                    </a:cubicBezTo>
                    <a:cubicBezTo>
                      <a:pt x="29" y="94"/>
                      <a:pt x="29" y="94"/>
                      <a:pt x="29" y="94"/>
                    </a:cubicBezTo>
                    <a:cubicBezTo>
                      <a:pt x="30" y="95"/>
                      <a:pt x="31" y="96"/>
                      <a:pt x="30" y="98"/>
                    </a:cubicBezTo>
                    <a:cubicBezTo>
                      <a:pt x="30" y="98"/>
                      <a:pt x="30" y="98"/>
                      <a:pt x="30" y="98"/>
                    </a:cubicBezTo>
                    <a:cubicBezTo>
                      <a:pt x="30" y="98"/>
                      <a:pt x="30" y="99"/>
                      <a:pt x="30" y="99"/>
                    </a:cubicBezTo>
                    <a:cubicBezTo>
                      <a:pt x="30" y="99"/>
                      <a:pt x="30" y="99"/>
                      <a:pt x="30" y="99"/>
                    </a:cubicBezTo>
                    <a:cubicBezTo>
                      <a:pt x="32" y="100"/>
                      <a:pt x="32" y="100"/>
                      <a:pt x="32" y="100"/>
                    </a:cubicBezTo>
                    <a:cubicBezTo>
                      <a:pt x="34" y="98"/>
                      <a:pt x="34" y="98"/>
                      <a:pt x="34" y="98"/>
                    </a:cubicBezTo>
                    <a:cubicBezTo>
                      <a:pt x="39" y="101"/>
                      <a:pt x="39" y="101"/>
                      <a:pt x="39" y="101"/>
                    </a:cubicBezTo>
                    <a:cubicBezTo>
                      <a:pt x="42" y="102"/>
                      <a:pt x="42" y="102"/>
                      <a:pt x="42" y="102"/>
                    </a:cubicBezTo>
                    <a:cubicBezTo>
                      <a:pt x="43" y="100"/>
                      <a:pt x="43" y="100"/>
                      <a:pt x="43" y="100"/>
                    </a:cubicBezTo>
                    <a:cubicBezTo>
                      <a:pt x="43" y="96"/>
                      <a:pt x="43" y="96"/>
                      <a:pt x="43" y="96"/>
                    </a:cubicBezTo>
                    <a:cubicBezTo>
                      <a:pt x="49" y="93"/>
                      <a:pt x="49" y="93"/>
                      <a:pt x="49" y="93"/>
                    </a:cubicBezTo>
                    <a:cubicBezTo>
                      <a:pt x="51" y="91"/>
                      <a:pt x="51" y="91"/>
                      <a:pt x="51" y="91"/>
                    </a:cubicBezTo>
                    <a:cubicBezTo>
                      <a:pt x="65" y="90"/>
                      <a:pt x="65" y="90"/>
                      <a:pt x="65" y="90"/>
                    </a:cubicBezTo>
                    <a:cubicBezTo>
                      <a:pt x="65" y="90"/>
                      <a:pt x="65" y="90"/>
                      <a:pt x="65" y="90"/>
                    </a:cubicBezTo>
                    <a:cubicBezTo>
                      <a:pt x="65" y="90"/>
                      <a:pt x="65" y="90"/>
                      <a:pt x="65" y="90"/>
                    </a:cubicBezTo>
                    <a:cubicBezTo>
                      <a:pt x="66" y="89"/>
                      <a:pt x="72" y="88"/>
                      <a:pt x="72" y="88"/>
                    </a:cubicBezTo>
                    <a:cubicBezTo>
                      <a:pt x="73" y="88"/>
                      <a:pt x="75" y="87"/>
                      <a:pt x="77" y="87"/>
                    </a:cubicBezTo>
                    <a:cubicBezTo>
                      <a:pt x="78" y="86"/>
                      <a:pt x="78" y="86"/>
                      <a:pt x="78" y="86"/>
                    </a:cubicBezTo>
                    <a:cubicBezTo>
                      <a:pt x="81" y="90"/>
                      <a:pt x="81" y="90"/>
                      <a:pt x="81" y="90"/>
                    </a:cubicBezTo>
                    <a:cubicBezTo>
                      <a:pt x="80" y="93"/>
                      <a:pt x="80" y="93"/>
                      <a:pt x="80" y="93"/>
                    </a:cubicBezTo>
                    <a:cubicBezTo>
                      <a:pt x="81" y="95"/>
                      <a:pt x="81" y="95"/>
                      <a:pt x="81" y="95"/>
                    </a:cubicBezTo>
                    <a:cubicBezTo>
                      <a:pt x="83" y="99"/>
                      <a:pt x="83" y="99"/>
                      <a:pt x="83" y="99"/>
                    </a:cubicBezTo>
                    <a:cubicBezTo>
                      <a:pt x="83" y="100"/>
                      <a:pt x="83" y="100"/>
                      <a:pt x="83" y="100"/>
                    </a:cubicBezTo>
                    <a:cubicBezTo>
                      <a:pt x="84" y="101"/>
                      <a:pt x="85" y="102"/>
                      <a:pt x="85" y="102"/>
                    </a:cubicBezTo>
                    <a:cubicBezTo>
                      <a:pt x="85" y="103"/>
                      <a:pt x="86" y="103"/>
                      <a:pt x="86" y="104"/>
                    </a:cubicBezTo>
                    <a:cubicBezTo>
                      <a:pt x="97" y="105"/>
                      <a:pt x="97" y="105"/>
                      <a:pt x="97" y="105"/>
                    </a:cubicBezTo>
                    <a:cubicBezTo>
                      <a:pt x="105" y="107"/>
                      <a:pt x="105" y="107"/>
                      <a:pt x="105" y="107"/>
                    </a:cubicBezTo>
                    <a:cubicBezTo>
                      <a:pt x="106" y="108"/>
                      <a:pt x="111" y="109"/>
                      <a:pt x="113" y="109"/>
                    </a:cubicBezTo>
                    <a:cubicBezTo>
                      <a:pt x="113" y="109"/>
                      <a:pt x="115" y="109"/>
                      <a:pt x="115" y="109"/>
                    </a:cubicBezTo>
                    <a:cubicBezTo>
                      <a:pt x="117" y="109"/>
                      <a:pt x="120" y="109"/>
                      <a:pt x="121" y="109"/>
                    </a:cubicBezTo>
                    <a:cubicBezTo>
                      <a:pt x="127" y="109"/>
                      <a:pt x="127" y="109"/>
                      <a:pt x="127" y="109"/>
                    </a:cubicBezTo>
                    <a:cubicBezTo>
                      <a:pt x="127" y="111"/>
                      <a:pt x="127" y="111"/>
                      <a:pt x="127" y="111"/>
                    </a:cubicBezTo>
                    <a:cubicBezTo>
                      <a:pt x="134" y="113"/>
                      <a:pt x="134" y="113"/>
                      <a:pt x="134" y="113"/>
                    </a:cubicBezTo>
                    <a:cubicBezTo>
                      <a:pt x="142" y="114"/>
                      <a:pt x="142" y="114"/>
                      <a:pt x="142" y="114"/>
                    </a:cubicBezTo>
                    <a:cubicBezTo>
                      <a:pt x="149" y="114"/>
                      <a:pt x="149" y="114"/>
                      <a:pt x="149" y="114"/>
                    </a:cubicBezTo>
                    <a:cubicBezTo>
                      <a:pt x="150" y="114"/>
                      <a:pt x="150" y="114"/>
                      <a:pt x="150" y="114"/>
                    </a:cubicBezTo>
                    <a:cubicBezTo>
                      <a:pt x="153" y="113"/>
                      <a:pt x="153" y="113"/>
                      <a:pt x="153" y="113"/>
                    </a:cubicBezTo>
                    <a:cubicBezTo>
                      <a:pt x="155" y="110"/>
                      <a:pt x="155" y="110"/>
                      <a:pt x="155" y="110"/>
                    </a:cubicBezTo>
                    <a:cubicBezTo>
                      <a:pt x="157" y="110"/>
                      <a:pt x="157" y="110"/>
                      <a:pt x="157" y="110"/>
                    </a:cubicBezTo>
                    <a:cubicBezTo>
                      <a:pt x="158" y="108"/>
                      <a:pt x="158" y="108"/>
                      <a:pt x="158" y="108"/>
                    </a:cubicBezTo>
                    <a:cubicBezTo>
                      <a:pt x="160" y="105"/>
                      <a:pt x="160" y="105"/>
                      <a:pt x="160" y="105"/>
                    </a:cubicBezTo>
                    <a:cubicBezTo>
                      <a:pt x="163" y="103"/>
                      <a:pt x="163" y="103"/>
                      <a:pt x="163" y="103"/>
                    </a:cubicBezTo>
                    <a:cubicBezTo>
                      <a:pt x="167" y="103"/>
                      <a:pt x="167" y="103"/>
                      <a:pt x="167" y="103"/>
                    </a:cubicBezTo>
                    <a:cubicBezTo>
                      <a:pt x="173" y="102"/>
                      <a:pt x="173" y="102"/>
                      <a:pt x="173" y="102"/>
                    </a:cubicBezTo>
                    <a:cubicBezTo>
                      <a:pt x="177" y="103"/>
                      <a:pt x="177" y="103"/>
                      <a:pt x="177" y="103"/>
                    </a:cubicBezTo>
                    <a:cubicBezTo>
                      <a:pt x="181" y="99"/>
                      <a:pt x="181" y="99"/>
                      <a:pt x="181" y="99"/>
                    </a:cubicBezTo>
                    <a:cubicBezTo>
                      <a:pt x="184" y="99"/>
                      <a:pt x="184" y="99"/>
                      <a:pt x="184" y="99"/>
                    </a:cubicBezTo>
                    <a:cubicBezTo>
                      <a:pt x="188" y="98"/>
                      <a:pt x="188" y="98"/>
                      <a:pt x="188" y="98"/>
                    </a:cubicBezTo>
                    <a:cubicBezTo>
                      <a:pt x="193" y="101"/>
                      <a:pt x="193" y="101"/>
                      <a:pt x="193" y="101"/>
                    </a:cubicBezTo>
                    <a:cubicBezTo>
                      <a:pt x="192" y="96"/>
                      <a:pt x="192" y="96"/>
                      <a:pt x="192" y="96"/>
                    </a:cubicBezTo>
                    <a:cubicBezTo>
                      <a:pt x="193" y="92"/>
                      <a:pt x="193" y="92"/>
                      <a:pt x="193" y="92"/>
                    </a:cubicBezTo>
                    <a:cubicBezTo>
                      <a:pt x="197" y="90"/>
                      <a:pt x="197" y="90"/>
                      <a:pt x="197" y="90"/>
                    </a:cubicBezTo>
                    <a:cubicBezTo>
                      <a:pt x="199" y="84"/>
                      <a:pt x="199" y="84"/>
                      <a:pt x="199" y="84"/>
                    </a:cubicBezTo>
                    <a:cubicBezTo>
                      <a:pt x="202" y="84"/>
                      <a:pt x="202" y="84"/>
                      <a:pt x="202" y="84"/>
                    </a:cubicBezTo>
                    <a:cubicBezTo>
                      <a:pt x="204" y="80"/>
                      <a:pt x="204" y="80"/>
                      <a:pt x="204" y="80"/>
                    </a:cubicBezTo>
                    <a:cubicBezTo>
                      <a:pt x="204" y="75"/>
                      <a:pt x="204" y="75"/>
                      <a:pt x="204" y="75"/>
                    </a:cubicBezTo>
                    <a:cubicBezTo>
                      <a:pt x="203" y="73"/>
                      <a:pt x="203" y="73"/>
                      <a:pt x="203" y="73"/>
                    </a:cubicBezTo>
                    <a:cubicBezTo>
                      <a:pt x="201" y="69"/>
                      <a:pt x="201" y="69"/>
                      <a:pt x="201" y="69"/>
                    </a:cubicBezTo>
                    <a:cubicBezTo>
                      <a:pt x="201" y="69"/>
                      <a:pt x="202" y="68"/>
                      <a:pt x="203" y="68"/>
                    </a:cubicBezTo>
                    <a:cubicBezTo>
                      <a:pt x="204" y="68"/>
                      <a:pt x="206" y="66"/>
                      <a:pt x="206" y="66"/>
                    </a:cubicBezTo>
                    <a:cubicBezTo>
                      <a:pt x="211" y="63"/>
                      <a:pt x="211" y="63"/>
                      <a:pt x="211" y="63"/>
                    </a:cubicBezTo>
                    <a:cubicBezTo>
                      <a:pt x="207" y="56"/>
                      <a:pt x="207" y="56"/>
                      <a:pt x="207" y="56"/>
                    </a:cubicBezTo>
                    <a:cubicBezTo>
                      <a:pt x="205" y="57"/>
                      <a:pt x="205" y="57"/>
                      <a:pt x="205" y="57"/>
                    </a:cubicBezTo>
                    <a:cubicBezTo>
                      <a:pt x="200" y="55"/>
                      <a:pt x="200" y="55"/>
                      <a:pt x="200" y="55"/>
                    </a:cubicBezTo>
                    <a:cubicBezTo>
                      <a:pt x="204" y="53"/>
                      <a:pt x="204" y="53"/>
                      <a:pt x="204" y="53"/>
                    </a:cubicBezTo>
                    <a:cubicBezTo>
                      <a:pt x="205" y="50"/>
                      <a:pt x="205" y="50"/>
                      <a:pt x="205" y="50"/>
                    </a:cubicBezTo>
                    <a:cubicBezTo>
                      <a:pt x="211" y="53"/>
                      <a:pt x="211" y="53"/>
                      <a:pt x="211" y="53"/>
                    </a:cubicBezTo>
                    <a:cubicBezTo>
                      <a:pt x="211" y="53"/>
                      <a:pt x="214" y="54"/>
                      <a:pt x="213" y="53"/>
                    </a:cubicBezTo>
                    <a:cubicBezTo>
                      <a:pt x="213" y="51"/>
                      <a:pt x="214" y="52"/>
                      <a:pt x="214" y="53"/>
                    </a:cubicBezTo>
                    <a:cubicBezTo>
                      <a:pt x="215" y="54"/>
                      <a:pt x="217" y="52"/>
                      <a:pt x="219" y="52"/>
                    </a:cubicBezTo>
                    <a:cubicBezTo>
                      <a:pt x="221" y="52"/>
                      <a:pt x="219" y="50"/>
                      <a:pt x="219" y="49"/>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66" name="Freeform 130"/>
              <p:cNvSpPr>
                <a:spLocks/>
              </p:cNvSpPr>
              <p:nvPr/>
            </p:nvSpPr>
            <p:spPr bwMode="auto">
              <a:xfrm>
                <a:off x="2480" y="1819"/>
                <a:ext cx="495" cy="667"/>
              </a:xfrm>
              <a:custGeom>
                <a:avLst/>
                <a:gdLst>
                  <a:gd name="T0" fmla="*/ 233 w 247"/>
                  <a:gd name="T1" fmla="*/ 133 h 332"/>
                  <a:gd name="T2" fmla="*/ 230 w 247"/>
                  <a:gd name="T3" fmla="*/ 100 h 332"/>
                  <a:gd name="T4" fmla="*/ 219 w 247"/>
                  <a:gd name="T5" fmla="*/ 59 h 332"/>
                  <a:gd name="T6" fmla="*/ 211 w 247"/>
                  <a:gd name="T7" fmla="*/ 41 h 332"/>
                  <a:gd name="T8" fmla="*/ 190 w 247"/>
                  <a:gd name="T9" fmla="*/ 29 h 332"/>
                  <a:gd name="T10" fmla="*/ 195 w 247"/>
                  <a:gd name="T11" fmla="*/ 17 h 332"/>
                  <a:gd name="T12" fmla="*/ 189 w 247"/>
                  <a:gd name="T13" fmla="*/ 13 h 332"/>
                  <a:gd name="T14" fmla="*/ 184 w 247"/>
                  <a:gd name="T15" fmla="*/ 15 h 332"/>
                  <a:gd name="T16" fmla="*/ 170 w 247"/>
                  <a:gd name="T17" fmla="*/ 23 h 332"/>
                  <a:gd name="T18" fmla="*/ 166 w 247"/>
                  <a:gd name="T19" fmla="*/ 24 h 332"/>
                  <a:gd name="T20" fmla="*/ 143 w 247"/>
                  <a:gd name="T21" fmla="*/ 40 h 332"/>
                  <a:gd name="T22" fmla="*/ 126 w 247"/>
                  <a:gd name="T23" fmla="*/ 40 h 332"/>
                  <a:gd name="T24" fmla="*/ 134 w 247"/>
                  <a:gd name="T25" fmla="*/ 25 h 332"/>
                  <a:gd name="T26" fmla="*/ 133 w 247"/>
                  <a:gd name="T27" fmla="*/ 24 h 332"/>
                  <a:gd name="T28" fmla="*/ 114 w 247"/>
                  <a:gd name="T29" fmla="*/ 23 h 332"/>
                  <a:gd name="T30" fmla="*/ 106 w 247"/>
                  <a:gd name="T31" fmla="*/ 8 h 332"/>
                  <a:gd name="T32" fmla="*/ 86 w 247"/>
                  <a:gd name="T33" fmla="*/ 4 h 332"/>
                  <a:gd name="T34" fmla="*/ 75 w 247"/>
                  <a:gd name="T35" fmla="*/ 12 h 332"/>
                  <a:gd name="T36" fmla="*/ 81 w 247"/>
                  <a:gd name="T37" fmla="*/ 19 h 332"/>
                  <a:gd name="T38" fmla="*/ 78 w 247"/>
                  <a:gd name="T39" fmla="*/ 33 h 332"/>
                  <a:gd name="T40" fmla="*/ 85 w 247"/>
                  <a:gd name="T41" fmla="*/ 44 h 332"/>
                  <a:gd name="T42" fmla="*/ 69 w 247"/>
                  <a:gd name="T43" fmla="*/ 52 h 332"/>
                  <a:gd name="T44" fmla="*/ 62 w 247"/>
                  <a:gd name="T45" fmla="*/ 63 h 332"/>
                  <a:gd name="T46" fmla="*/ 52 w 247"/>
                  <a:gd name="T47" fmla="*/ 49 h 332"/>
                  <a:gd name="T48" fmla="*/ 33 w 247"/>
                  <a:gd name="T49" fmla="*/ 54 h 332"/>
                  <a:gd name="T50" fmla="*/ 33 w 247"/>
                  <a:gd name="T51" fmla="*/ 70 h 332"/>
                  <a:gd name="T52" fmla="*/ 36 w 247"/>
                  <a:gd name="T53" fmla="*/ 86 h 332"/>
                  <a:gd name="T54" fmla="*/ 23 w 247"/>
                  <a:gd name="T55" fmla="*/ 104 h 332"/>
                  <a:gd name="T56" fmla="*/ 31 w 247"/>
                  <a:gd name="T57" fmla="*/ 119 h 332"/>
                  <a:gd name="T58" fmla="*/ 25 w 247"/>
                  <a:gd name="T59" fmla="*/ 126 h 332"/>
                  <a:gd name="T60" fmla="*/ 6 w 247"/>
                  <a:gd name="T61" fmla="*/ 133 h 332"/>
                  <a:gd name="T62" fmla="*/ 7 w 247"/>
                  <a:gd name="T63" fmla="*/ 143 h 332"/>
                  <a:gd name="T64" fmla="*/ 4 w 247"/>
                  <a:gd name="T65" fmla="*/ 158 h 332"/>
                  <a:gd name="T66" fmla="*/ 2 w 247"/>
                  <a:gd name="T67" fmla="*/ 169 h 332"/>
                  <a:gd name="T68" fmla="*/ 3 w 247"/>
                  <a:gd name="T69" fmla="*/ 178 h 332"/>
                  <a:gd name="T70" fmla="*/ 10 w 247"/>
                  <a:gd name="T71" fmla="*/ 189 h 332"/>
                  <a:gd name="T72" fmla="*/ 4 w 247"/>
                  <a:gd name="T73" fmla="*/ 201 h 332"/>
                  <a:gd name="T74" fmla="*/ 11 w 247"/>
                  <a:gd name="T75" fmla="*/ 217 h 332"/>
                  <a:gd name="T76" fmla="*/ 15 w 247"/>
                  <a:gd name="T77" fmla="*/ 241 h 332"/>
                  <a:gd name="T78" fmla="*/ 43 w 247"/>
                  <a:gd name="T79" fmla="*/ 252 h 332"/>
                  <a:gd name="T80" fmla="*/ 45 w 247"/>
                  <a:gd name="T81" fmla="*/ 277 h 332"/>
                  <a:gd name="T82" fmla="*/ 38 w 247"/>
                  <a:gd name="T83" fmla="*/ 311 h 332"/>
                  <a:gd name="T84" fmla="*/ 51 w 247"/>
                  <a:gd name="T85" fmla="*/ 316 h 332"/>
                  <a:gd name="T86" fmla="*/ 60 w 247"/>
                  <a:gd name="T87" fmla="*/ 313 h 332"/>
                  <a:gd name="T88" fmla="*/ 74 w 247"/>
                  <a:gd name="T89" fmla="*/ 307 h 332"/>
                  <a:gd name="T90" fmla="*/ 87 w 247"/>
                  <a:gd name="T91" fmla="*/ 311 h 332"/>
                  <a:gd name="T92" fmla="*/ 99 w 247"/>
                  <a:gd name="T93" fmla="*/ 318 h 332"/>
                  <a:gd name="T94" fmla="*/ 113 w 247"/>
                  <a:gd name="T95" fmla="*/ 327 h 332"/>
                  <a:gd name="T96" fmla="*/ 122 w 247"/>
                  <a:gd name="T97" fmla="*/ 321 h 332"/>
                  <a:gd name="T98" fmla="*/ 141 w 247"/>
                  <a:gd name="T99" fmla="*/ 325 h 332"/>
                  <a:gd name="T100" fmla="*/ 165 w 247"/>
                  <a:gd name="T101" fmla="*/ 316 h 332"/>
                  <a:gd name="T102" fmla="*/ 185 w 247"/>
                  <a:gd name="T103" fmla="*/ 313 h 332"/>
                  <a:gd name="T104" fmla="*/ 199 w 247"/>
                  <a:gd name="T105" fmla="*/ 313 h 332"/>
                  <a:gd name="T106" fmla="*/ 190 w 247"/>
                  <a:gd name="T107" fmla="*/ 296 h 332"/>
                  <a:gd name="T108" fmla="*/ 203 w 247"/>
                  <a:gd name="T109" fmla="*/ 283 h 332"/>
                  <a:gd name="T110" fmla="*/ 218 w 247"/>
                  <a:gd name="T111" fmla="*/ 270 h 332"/>
                  <a:gd name="T112" fmla="*/ 206 w 247"/>
                  <a:gd name="T113" fmla="*/ 254 h 332"/>
                  <a:gd name="T114" fmla="*/ 183 w 247"/>
                  <a:gd name="T115" fmla="*/ 234 h 332"/>
                  <a:gd name="T116" fmla="*/ 167 w 247"/>
                  <a:gd name="T117" fmla="*/ 200 h 332"/>
                  <a:gd name="T118" fmla="*/ 190 w 247"/>
                  <a:gd name="T119" fmla="*/ 193 h 332"/>
                  <a:gd name="T120" fmla="*/ 216 w 247"/>
                  <a:gd name="T121" fmla="*/ 172 h 332"/>
                  <a:gd name="T122" fmla="*/ 236 w 247"/>
                  <a:gd name="T123" fmla="*/ 17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7" h="332">
                    <a:moveTo>
                      <a:pt x="247" y="154"/>
                    </a:moveTo>
                    <a:cubicBezTo>
                      <a:pt x="247" y="154"/>
                      <a:pt x="245" y="151"/>
                      <a:pt x="244" y="151"/>
                    </a:cubicBezTo>
                    <a:cubicBezTo>
                      <a:pt x="244" y="151"/>
                      <a:pt x="242" y="148"/>
                      <a:pt x="242" y="147"/>
                    </a:cubicBezTo>
                    <a:cubicBezTo>
                      <a:pt x="242" y="147"/>
                      <a:pt x="242" y="145"/>
                      <a:pt x="242" y="145"/>
                    </a:cubicBezTo>
                    <a:cubicBezTo>
                      <a:pt x="242" y="145"/>
                      <a:pt x="240" y="144"/>
                      <a:pt x="239" y="144"/>
                    </a:cubicBezTo>
                    <a:cubicBezTo>
                      <a:pt x="239" y="143"/>
                      <a:pt x="236" y="143"/>
                      <a:pt x="236" y="143"/>
                    </a:cubicBezTo>
                    <a:cubicBezTo>
                      <a:pt x="236" y="140"/>
                      <a:pt x="236" y="140"/>
                      <a:pt x="236" y="140"/>
                    </a:cubicBezTo>
                    <a:cubicBezTo>
                      <a:pt x="237" y="136"/>
                      <a:pt x="237" y="136"/>
                      <a:pt x="237" y="136"/>
                    </a:cubicBezTo>
                    <a:cubicBezTo>
                      <a:pt x="233" y="133"/>
                      <a:pt x="233" y="133"/>
                      <a:pt x="233" y="133"/>
                    </a:cubicBezTo>
                    <a:cubicBezTo>
                      <a:pt x="232" y="130"/>
                      <a:pt x="232" y="130"/>
                      <a:pt x="232" y="130"/>
                    </a:cubicBezTo>
                    <a:cubicBezTo>
                      <a:pt x="232" y="130"/>
                      <a:pt x="233" y="128"/>
                      <a:pt x="233" y="127"/>
                    </a:cubicBezTo>
                    <a:cubicBezTo>
                      <a:pt x="234" y="126"/>
                      <a:pt x="235" y="123"/>
                      <a:pt x="235" y="123"/>
                    </a:cubicBezTo>
                    <a:cubicBezTo>
                      <a:pt x="233" y="120"/>
                      <a:pt x="233" y="120"/>
                      <a:pt x="233" y="120"/>
                    </a:cubicBezTo>
                    <a:cubicBezTo>
                      <a:pt x="233" y="120"/>
                      <a:pt x="232" y="119"/>
                      <a:pt x="233" y="118"/>
                    </a:cubicBezTo>
                    <a:cubicBezTo>
                      <a:pt x="233" y="118"/>
                      <a:pt x="232" y="113"/>
                      <a:pt x="232" y="113"/>
                    </a:cubicBezTo>
                    <a:cubicBezTo>
                      <a:pt x="232" y="113"/>
                      <a:pt x="232" y="109"/>
                      <a:pt x="230" y="109"/>
                    </a:cubicBezTo>
                    <a:cubicBezTo>
                      <a:pt x="229" y="109"/>
                      <a:pt x="228" y="106"/>
                      <a:pt x="228" y="106"/>
                    </a:cubicBezTo>
                    <a:cubicBezTo>
                      <a:pt x="230" y="100"/>
                      <a:pt x="230" y="100"/>
                      <a:pt x="230" y="100"/>
                    </a:cubicBezTo>
                    <a:cubicBezTo>
                      <a:pt x="230" y="100"/>
                      <a:pt x="231" y="96"/>
                      <a:pt x="228" y="95"/>
                    </a:cubicBezTo>
                    <a:cubicBezTo>
                      <a:pt x="225" y="94"/>
                      <a:pt x="221" y="92"/>
                      <a:pt x="220" y="91"/>
                    </a:cubicBezTo>
                    <a:cubicBezTo>
                      <a:pt x="220" y="90"/>
                      <a:pt x="218" y="88"/>
                      <a:pt x="217" y="87"/>
                    </a:cubicBezTo>
                    <a:cubicBezTo>
                      <a:pt x="216" y="87"/>
                      <a:pt x="216" y="87"/>
                      <a:pt x="216" y="87"/>
                    </a:cubicBezTo>
                    <a:cubicBezTo>
                      <a:pt x="217" y="80"/>
                      <a:pt x="217" y="80"/>
                      <a:pt x="217" y="80"/>
                    </a:cubicBezTo>
                    <a:cubicBezTo>
                      <a:pt x="221" y="77"/>
                      <a:pt x="221" y="77"/>
                      <a:pt x="221" y="77"/>
                    </a:cubicBezTo>
                    <a:cubicBezTo>
                      <a:pt x="221" y="70"/>
                      <a:pt x="221" y="70"/>
                      <a:pt x="221" y="70"/>
                    </a:cubicBezTo>
                    <a:cubicBezTo>
                      <a:pt x="221" y="63"/>
                      <a:pt x="221" y="63"/>
                      <a:pt x="221" y="63"/>
                    </a:cubicBezTo>
                    <a:cubicBezTo>
                      <a:pt x="221" y="63"/>
                      <a:pt x="222" y="61"/>
                      <a:pt x="219" y="59"/>
                    </a:cubicBezTo>
                    <a:cubicBezTo>
                      <a:pt x="217" y="56"/>
                      <a:pt x="217" y="53"/>
                      <a:pt x="217" y="52"/>
                    </a:cubicBezTo>
                    <a:cubicBezTo>
                      <a:pt x="217" y="52"/>
                      <a:pt x="216" y="49"/>
                      <a:pt x="216" y="48"/>
                    </a:cubicBezTo>
                    <a:cubicBezTo>
                      <a:pt x="216" y="47"/>
                      <a:pt x="215" y="47"/>
                      <a:pt x="215" y="46"/>
                    </a:cubicBezTo>
                    <a:cubicBezTo>
                      <a:pt x="212" y="46"/>
                      <a:pt x="208" y="47"/>
                      <a:pt x="208" y="47"/>
                    </a:cubicBezTo>
                    <a:cubicBezTo>
                      <a:pt x="208" y="47"/>
                      <a:pt x="207" y="46"/>
                      <a:pt x="206" y="46"/>
                    </a:cubicBezTo>
                    <a:cubicBezTo>
                      <a:pt x="206" y="46"/>
                      <a:pt x="204" y="44"/>
                      <a:pt x="204" y="44"/>
                    </a:cubicBezTo>
                    <a:cubicBezTo>
                      <a:pt x="206" y="44"/>
                      <a:pt x="206" y="44"/>
                      <a:pt x="206" y="44"/>
                    </a:cubicBezTo>
                    <a:cubicBezTo>
                      <a:pt x="209" y="43"/>
                      <a:pt x="209" y="43"/>
                      <a:pt x="209" y="43"/>
                    </a:cubicBezTo>
                    <a:cubicBezTo>
                      <a:pt x="211" y="41"/>
                      <a:pt x="211" y="41"/>
                      <a:pt x="211" y="41"/>
                    </a:cubicBezTo>
                    <a:cubicBezTo>
                      <a:pt x="212" y="40"/>
                      <a:pt x="212" y="40"/>
                      <a:pt x="212" y="40"/>
                    </a:cubicBezTo>
                    <a:cubicBezTo>
                      <a:pt x="211" y="36"/>
                      <a:pt x="211" y="36"/>
                      <a:pt x="211" y="36"/>
                    </a:cubicBezTo>
                    <a:cubicBezTo>
                      <a:pt x="210" y="36"/>
                      <a:pt x="210" y="36"/>
                      <a:pt x="210" y="36"/>
                    </a:cubicBezTo>
                    <a:cubicBezTo>
                      <a:pt x="210" y="36"/>
                      <a:pt x="206" y="34"/>
                      <a:pt x="206" y="33"/>
                    </a:cubicBezTo>
                    <a:cubicBezTo>
                      <a:pt x="206" y="33"/>
                      <a:pt x="205" y="31"/>
                      <a:pt x="205" y="31"/>
                    </a:cubicBezTo>
                    <a:cubicBezTo>
                      <a:pt x="203" y="31"/>
                      <a:pt x="203" y="31"/>
                      <a:pt x="203" y="31"/>
                    </a:cubicBezTo>
                    <a:cubicBezTo>
                      <a:pt x="203" y="31"/>
                      <a:pt x="197" y="31"/>
                      <a:pt x="197" y="31"/>
                    </a:cubicBezTo>
                    <a:cubicBezTo>
                      <a:pt x="197" y="32"/>
                      <a:pt x="193" y="31"/>
                      <a:pt x="193" y="31"/>
                    </a:cubicBezTo>
                    <a:cubicBezTo>
                      <a:pt x="193" y="31"/>
                      <a:pt x="191" y="30"/>
                      <a:pt x="190" y="29"/>
                    </a:cubicBezTo>
                    <a:cubicBezTo>
                      <a:pt x="190" y="28"/>
                      <a:pt x="190" y="27"/>
                      <a:pt x="190" y="26"/>
                    </a:cubicBezTo>
                    <a:cubicBezTo>
                      <a:pt x="190" y="25"/>
                      <a:pt x="190" y="26"/>
                      <a:pt x="192" y="25"/>
                    </a:cubicBezTo>
                    <a:cubicBezTo>
                      <a:pt x="193" y="24"/>
                      <a:pt x="194" y="24"/>
                      <a:pt x="195" y="24"/>
                    </a:cubicBezTo>
                    <a:cubicBezTo>
                      <a:pt x="195" y="23"/>
                      <a:pt x="195" y="23"/>
                      <a:pt x="195" y="23"/>
                    </a:cubicBezTo>
                    <a:cubicBezTo>
                      <a:pt x="195" y="23"/>
                      <a:pt x="199" y="23"/>
                      <a:pt x="199" y="23"/>
                    </a:cubicBezTo>
                    <a:cubicBezTo>
                      <a:pt x="199" y="23"/>
                      <a:pt x="199" y="21"/>
                      <a:pt x="199" y="21"/>
                    </a:cubicBezTo>
                    <a:cubicBezTo>
                      <a:pt x="197" y="20"/>
                      <a:pt x="197" y="20"/>
                      <a:pt x="197" y="20"/>
                    </a:cubicBezTo>
                    <a:cubicBezTo>
                      <a:pt x="197" y="20"/>
                      <a:pt x="195" y="18"/>
                      <a:pt x="195" y="18"/>
                    </a:cubicBezTo>
                    <a:cubicBezTo>
                      <a:pt x="195" y="17"/>
                      <a:pt x="195" y="17"/>
                      <a:pt x="195" y="17"/>
                    </a:cubicBezTo>
                    <a:cubicBezTo>
                      <a:pt x="195" y="17"/>
                      <a:pt x="197" y="15"/>
                      <a:pt x="197" y="15"/>
                    </a:cubicBezTo>
                    <a:cubicBezTo>
                      <a:pt x="198" y="14"/>
                      <a:pt x="197" y="13"/>
                      <a:pt x="197" y="13"/>
                    </a:cubicBezTo>
                    <a:cubicBezTo>
                      <a:pt x="197" y="13"/>
                      <a:pt x="196" y="12"/>
                      <a:pt x="195" y="12"/>
                    </a:cubicBezTo>
                    <a:cubicBezTo>
                      <a:pt x="195" y="12"/>
                      <a:pt x="194" y="14"/>
                      <a:pt x="194" y="14"/>
                    </a:cubicBezTo>
                    <a:cubicBezTo>
                      <a:pt x="193" y="14"/>
                      <a:pt x="193" y="16"/>
                      <a:pt x="193" y="16"/>
                    </a:cubicBezTo>
                    <a:cubicBezTo>
                      <a:pt x="193" y="16"/>
                      <a:pt x="191" y="17"/>
                      <a:pt x="191" y="17"/>
                    </a:cubicBezTo>
                    <a:cubicBezTo>
                      <a:pt x="190" y="16"/>
                      <a:pt x="191" y="16"/>
                      <a:pt x="191" y="15"/>
                    </a:cubicBezTo>
                    <a:cubicBezTo>
                      <a:pt x="191" y="15"/>
                      <a:pt x="190" y="14"/>
                      <a:pt x="190" y="14"/>
                    </a:cubicBezTo>
                    <a:cubicBezTo>
                      <a:pt x="190" y="14"/>
                      <a:pt x="189" y="13"/>
                      <a:pt x="189" y="13"/>
                    </a:cubicBezTo>
                    <a:cubicBezTo>
                      <a:pt x="189" y="12"/>
                      <a:pt x="190" y="12"/>
                      <a:pt x="191" y="12"/>
                    </a:cubicBezTo>
                    <a:cubicBezTo>
                      <a:pt x="191" y="11"/>
                      <a:pt x="191" y="10"/>
                      <a:pt x="191" y="10"/>
                    </a:cubicBezTo>
                    <a:cubicBezTo>
                      <a:pt x="191" y="10"/>
                      <a:pt x="191" y="9"/>
                      <a:pt x="190" y="9"/>
                    </a:cubicBezTo>
                    <a:cubicBezTo>
                      <a:pt x="190" y="8"/>
                      <a:pt x="189" y="9"/>
                      <a:pt x="189" y="9"/>
                    </a:cubicBezTo>
                    <a:cubicBezTo>
                      <a:pt x="189" y="9"/>
                      <a:pt x="187" y="11"/>
                      <a:pt x="187" y="11"/>
                    </a:cubicBezTo>
                    <a:cubicBezTo>
                      <a:pt x="187" y="11"/>
                      <a:pt x="186" y="12"/>
                      <a:pt x="186" y="12"/>
                    </a:cubicBezTo>
                    <a:cubicBezTo>
                      <a:pt x="186" y="12"/>
                      <a:pt x="186" y="14"/>
                      <a:pt x="186" y="14"/>
                    </a:cubicBezTo>
                    <a:cubicBezTo>
                      <a:pt x="186" y="14"/>
                      <a:pt x="184" y="15"/>
                      <a:pt x="184" y="15"/>
                    </a:cubicBezTo>
                    <a:cubicBezTo>
                      <a:pt x="184" y="15"/>
                      <a:pt x="184" y="15"/>
                      <a:pt x="184" y="15"/>
                    </a:cubicBezTo>
                    <a:cubicBezTo>
                      <a:pt x="184" y="15"/>
                      <a:pt x="183" y="17"/>
                      <a:pt x="183" y="17"/>
                    </a:cubicBezTo>
                    <a:cubicBezTo>
                      <a:pt x="183" y="17"/>
                      <a:pt x="183" y="19"/>
                      <a:pt x="183" y="19"/>
                    </a:cubicBezTo>
                    <a:cubicBezTo>
                      <a:pt x="183" y="19"/>
                      <a:pt x="182" y="20"/>
                      <a:pt x="181" y="21"/>
                    </a:cubicBezTo>
                    <a:cubicBezTo>
                      <a:pt x="180" y="21"/>
                      <a:pt x="180" y="22"/>
                      <a:pt x="180" y="22"/>
                    </a:cubicBezTo>
                    <a:cubicBezTo>
                      <a:pt x="180" y="23"/>
                      <a:pt x="180" y="23"/>
                      <a:pt x="180" y="23"/>
                    </a:cubicBezTo>
                    <a:cubicBezTo>
                      <a:pt x="177" y="24"/>
                      <a:pt x="177" y="24"/>
                      <a:pt x="177" y="24"/>
                    </a:cubicBezTo>
                    <a:cubicBezTo>
                      <a:pt x="177" y="24"/>
                      <a:pt x="175" y="23"/>
                      <a:pt x="175" y="23"/>
                    </a:cubicBezTo>
                    <a:cubicBezTo>
                      <a:pt x="175" y="23"/>
                      <a:pt x="173" y="23"/>
                      <a:pt x="173" y="23"/>
                    </a:cubicBezTo>
                    <a:cubicBezTo>
                      <a:pt x="173" y="23"/>
                      <a:pt x="170" y="23"/>
                      <a:pt x="170" y="23"/>
                    </a:cubicBezTo>
                    <a:cubicBezTo>
                      <a:pt x="170" y="23"/>
                      <a:pt x="169" y="24"/>
                      <a:pt x="169" y="24"/>
                    </a:cubicBezTo>
                    <a:cubicBezTo>
                      <a:pt x="168" y="26"/>
                      <a:pt x="168" y="26"/>
                      <a:pt x="168" y="26"/>
                    </a:cubicBezTo>
                    <a:cubicBezTo>
                      <a:pt x="168" y="26"/>
                      <a:pt x="168" y="24"/>
                      <a:pt x="168" y="24"/>
                    </a:cubicBezTo>
                    <a:cubicBezTo>
                      <a:pt x="169" y="23"/>
                      <a:pt x="170" y="22"/>
                      <a:pt x="170" y="22"/>
                    </a:cubicBezTo>
                    <a:cubicBezTo>
                      <a:pt x="171" y="22"/>
                      <a:pt x="171" y="21"/>
                      <a:pt x="171" y="20"/>
                    </a:cubicBezTo>
                    <a:cubicBezTo>
                      <a:pt x="171" y="20"/>
                      <a:pt x="170" y="19"/>
                      <a:pt x="170" y="19"/>
                    </a:cubicBezTo>
                    <a:cubicBezTo>
                      <a:pt x="168" y="20"/>
                      <a:pt x="168" y="20"/>
                      <a:pt x="168" y="20"/>
                    </a:cubicBezTo>
                    <a:cubicBezTo>
                      <a:pt x="168" y="20"/>
                      <a:pt x="167" y="22"/>
                      <a:pt x="167" y="23"/>
                    </a:cubicBezTo>
                    <a:cubicBezTo>
                      <a:pt x="167" y="24"/>
                      <a:pt x="166" y="24"/>
                      <a:pt x="166" y="24"/>
                    </a:cubicBezTo>
                    <a:cubicBezTo>
                      <a:pt x="164" y="26"/>
                      <a:pt x="164" y="26"/>
                      <a:pt x="164" y="26"/>
                    </a:cubicBezTo>
                    <a:cubicBezTo>
                      <a:pt x="163" y="28"/>
                      <a:pt x="163" y="28"/>
                      <a:pt x="163" y="28"/>
                    </a:cubicBezTo>
                    <a:cubicBezTo>
                      <a:pt x="163" y="28"/>
                      <a:pt x="160" y="31"/>
                      <a:pt x="159" y="31"/>
                    </a:cubicBezTo>
                    <a:cubicBezTo>
                      <a:pt x="159" y="32"/>
                      <a:pt x="156" y="33"/>
                      <a:pt x="156" y="33"/>
                    </a:cubicBezTo>
                    <a:cubicBezTo>
                      <a:pt x="156" y="33"/>
                      <a:pt x="151" y="33"/>
                      <a:pt x="150" y="33"/>
                    </a:cubicBezTo>
                    <a:cubicBezTo>
                      <a:pt x="149" y="33"/>
                      <a:pt x="148" y="35"/>
                      <a:pt x="148" y="35"/>
                    </a:cubicBezTo>
                    <a:cubicBezTo>
                      <a:pt x="148" y="35"/>
                      <a:pt x="147" y="36"/>
                      <a:pt x="147" y="37"/>
                    </a:cubicBezTo>
                    <a:cubicBezTo>
                      <a:pt x="146" y="37"/>
                      <a:pt x="145" y="38"/>
                      <a:pt x="145" y="38"/>
                    </a:cubicBezTo>
                    <a:cubicBezTo>
                      <a:pt x="144" y="39"/>
                      <a:pt x="143" y="40"/>
                      <a:pt x="143" y="40"/>
                    </a:cubicBezTo>
                    <a:cubicBezTo>
                      <a:pt x="143" y="40"/>
                      <a:pt x="142" y="42"/>
                      <a:pt x="142" y="42"/>
                    </a:cubicBezTo>
                    <a:cubicBezTo>
                      <a:pt x="142" y="43"/>
                      <a:pt x="139" y="42"/>
                      <a:pt x="139" y="42"/>
                    </a:cubicBezTo>
                    <a:cubicBezTo>
                      <a:pt x="138" y="41"/>
                      <a:pt x="138" y="41"/>
                      <a:pt x="138" y="41"/>
                    </a:cubicBezTo>
                    <a:cubicBezTo>
                      <a:pt x="135" y="40"/>
                      <a:pt x="135" y="40"/>
                      <a:pt x="135" y="40"/>
                    </a:cubicBezTo>
                    <a:cubicBezTo>
                      <a:pt x="132" y="40"/>
                      <a:pt x="132" y="40"/>
                      <a:pt x="132" y="40"/>
                    </a:cubicBezTo>
                    <a:cubicBezTo>
                      <a:pt x="131" y="41"/>
                      <a:pt x="131" y="41"/>
                      <a:pt x="131" y="41"/>
                    </a:cubicBezTo>
                    <a:cubicBezTo>
                      <a:pt x="130" y="42"/>
                      <a:pt x="130" y="42"/>
                      <a:pt x="130" y="42"/>
                    </a:cubicBezTo>
                    <a:cubicBezTo>
                      <a:pt x="128" y="42"/>
                      <a:pt x="128" y="42"/>
                      <a:pt x="128" y="42"/>
                    </a:cubicBezTo>
                    <a:cubicBezTo>
                      <a:pt x="126" y="40"/>
                      <a:pt x="126" y="40"/>
                      <a:pt x="126" y="40"/>
                    </a:cubicBezTo>
                    <a:cubicBezTo>
                      <a:pt x="125" y="38"/>
                      <a:pt x="125" y="38"/>
                      <a:pt x="125" y="38"/>
                    </a:cubicBezTo>
                    <a:cubicBezTo>
                      <a:pt x="126" y="37"/>
                      <a:pt x="126" y="37"/>
                      <a:pt x="126" y="37"/>
                    </a:cubicBezTo>
                    <a:cubicBezTo>
                      <a:pt x="129" y="37"/>
                      <a:pt x="129" y="37"/>
                      <a:pt x="129" y="37"/>
                    </a:cubicBezTo>
                    <a:cubicBezTo>
                      <a:pt x="131" y="35"/>
                      <a:pt x="131" y="35"/>
                      <a:pt x="131" y="35"/>
                    </a:cubicBezTo>
                    <a:cubicBezTo>
                      <a:pt x="131" y="34"/>
                      <a:pt x="131" y="34"/>
                      <a:pt x="131" y="34"/>
                    </a:cubicBezTo>
                    <a:cubicBezTo>
                      <a:pt x="131" y="34"/>
                      <a:pt x="133" y="33"/>
                      <a:pt x="133" y="33"/>
                    </a:cubicBezTo>
                    <a:cubicBezTo>
                      <a:pt x="134" y="33"/>
                      <a:pt x="134" y="31"/>
                      <a:pt x="134" y="31"/>
                    </a:cubicBezTo>
                    <a:cubicBezTo>
                      <a:pt x="134" y="28"/>
                      <a:pt x="134" y="28"/>
                      <a:pt x="134" y="28"/>
                    </a:cubicBezTo>
                    <a:cubicBezTo>
                      <a:pt x="134" y="25"/>
                      <a:pt x="134" y="25"/>
                      <a:pt x="134" y="25"/>
                    </a:cubicBezTo>
                    <a:cubicBezTo>
                      <a:pt x="135" y="23"/>
                      <a:pt x="135" y="23"/>
                      <a:pt x="135" y="23"/>
                    </a:cubicBezTo>
                    <a:cubicBezTo>
                      <a:pt x="138" y="22"/>
                      <a:pt x="138" y="22"/>
                      <a:pt x="138" y="22"/>
                    </a:cubicBezTo>
                    <a:cubicBezTo>
                      <a:pt x="138" y="20"/>
                      <a:pt x="138" y="20"/>
                      <a:pt x="138" y="20"/>
                    </a:cubicBezTo>
                    <a:cubicBezTo>
                      <a:pt x="137" y="17"/>
                      <a:pt x="137" y="17"/>
                      <a:pt x="137" y="17"/>
                    </a:cubicBezTo>
                    <a:cubicBezTo>
                      <a:pt x="137" y="17"/>
                      <a:pt x="133" y="17"/>
                      <a:pt x="133" y="17"/>
                    </a:cubicBezTo>
                    <a:cubicBezTo>
                      <a:pt x="132" y="17"/>
                      <a:pt x="131" y="18"/>
                      <a:pt x="131" y="18"/>
                    </a:cubicBezTo>
                    <a:cubicBezTo>
                      <a:pt x="131" y="21"/>
                      <a:pt x="131" y="21"/>
                      <a:pt x="131" y="21"/>
                    </a:cubicBezTo>
                    <a:cubicBezTo>
                      <a:pt x="133" y="23"/>
                      <a:pt x="133" y="23"/>
                      <a:pt x="133" y="23"/>
                    </a:cubicBezTo>
                    <a:cubicBezTo>
                      <a:pt x="133" y="24"/>
                      <a:pt x="133" y="24"/>
                      <a:pt x="133" y="24"/>
                    </a:cubicBezTo>
                    <a:cubicBezTo>
                      <a:pt x="131" y="25"/>
                      <a:pt x="131" y="25"/>
                      <a:pt x="131" y="25"/>
                    </a:cubicBezTo>
                    <a:cubicBezTo>
                      <a:pt x="129" y="24"/>
                      <a:pt x="129" y="24"/>
                      <a:pt x="129" y="24"/>
                    </a:cubicBezTo>
                    <a:cubicBezTo>
                      <a:pt x="128" y="26"/>
                      <a:pt x="128" y="26"/>
                      <a:pt x="128" y="26"/>
                    </a:cubicBezTo>
                    <a:cubicBezTo>
                      <a:pt x="127" y="28"/>
                      <a:pt x="127" y="28"/>
                      <a:pt x="127" y="28"/>
                    </a:cubicBezTo>
                    <a:cubicBezTo>
                      <a:pt x="123" y="27"/>
                      <a:pt x="123" y="27"/>
                      <a:pt x="123" y="27"/>
                    </a:cubicBezTo>
                    <a:cubicBezTo>
                      <a:pt x="120" y="25"/>
                      <a:pt x="120" y="25"/>
                      <a:pt x="120" y="25"/>
                    </a:cubicBezTo>
                    <a:cubicBezTo>
                      <a:pt x="118" y="23"/>
                      <a:pt x="118" y="23"/>
                      <a:pt x="118" y="23"/>
                    </a:cubicBezTo>
                    <a:cubicBezTo>
                      <a:pt x="115" y="23"/>
                      <a:pt x="115" y="23"/>
                      <a:pt x="115" y="23"/>
                    </a:cubicBezTo>
                    <a:cubicBezTo>
                      <a:pt x="114" y="23"/>
                      <a:pt x="114" y="23"/>
                      <a:pt x="114" y="23"/>
                    </a:cubicBezTo>
                    <a:cubicBezTo>
                      <a:pt x="111" y="23"/>
                      <a:pt x="111" y="23"/>
                      <a:pt x="111" y="23"/>
                    </a:cubicBezTo>
                    <a:cubicBezTo>
                      <a:pt x="110" y="22"/>
                      <a:pt x="110" y="22"/>
                      <a:pt x="110" y="22"/>
                    </a:cubicBezTo>
                    <a:cubicBezTo>
                      <a:pt x="109" y="21"/>
                      <a:pt x="109" y="21"/>
                      <a:pt x="109" y="21"/>
                    </a:cubicBezTo>
                    <a:cubicBezTo>
                      <a:pt x="107" y="21"/>
                      <a:pt x="107" y="21"/>
                      <a:pt x="107" y="21"/>
                    </a:cubicBezTo>
                    <a:cubicBezTo>
                      <a:pt x="105" y="20"/>
                      <a:pt x="105" y="20"/>
                      <a:pt x="105" y="20"/>
                    </a:cubicBezTo>
                    <a:cubicBezTo>
                      <a:pt x="105" y="18"/>
                      <a:pt x="105" y="18"/>
                      <a:pt x="105" y="18"/>
                    </a:cubicBezTo>
                    <a:cubicBezTo>
                      <a:pt x="105" y="18"/>
                      <a:pt x="106" y="15"/>
                      <a:pt x="106" y="14"/>
                    </a:cubicBezTo>
                    <a:cubicBezTo>
                      <a:pt x="107" y="14"/>
                      <a:pt x="107" y="12"/>
                      <a:pt x="107" y="12"/>
                    </a:cubicBezTo>
                    <a:cubicBezTo>
                      <a:pt x="106" y="8"/>
                      <a:pt x="106" y="8"/>
                      <a:pt x="106" y="8"/>
                    </a:cubicBezTo>
                    <a:cubicBezTo>
                      <a:pt x="99" y="1"/>
                      <a:pt x="99" y="1"/>
                      <a:pt x="99" y="1"/>
                    </a:cubicBezTo>
                    <a:cubicBezTo>
                      <a:pt x="99" y="3"/>
                      <a:pt x="99" y="3"/>
                      <a:pt x="99" y="3"/>
                    </a:cubicBezTo>
                    <a:cubicBezTo>
                      <a:pt x="97" y="4"/>
                      <a:pt x="97" y="4"/>
                      <a:pt x="97" y="4"/>
                    </a:cubicBezTo>
                    <a:cubicBezTo>
                      <a:pt x="96" y="2"/>
                      <a:pt x="96" y="2"/>
                      <a:pt x="96" y="2"/>
                    </a:cubicBezTo>
                    <a:cubicBezTo>
                      <a:pt x="96" y="2"/>
                      <a:pt x="95" y="1"/>
                      <a:pt x="95" y="2"/>
                    </a:cubicBezTo>
                    <a:cubicBezTo>
                      <a:pt x="94" y="2"/>
                      <a:pt x="91" y="4"/>
                      <a:pt x="91" y="4"/>
                    </a:cubicBezTo>
                    <a:cubicBezTo>
                      <a:pt x="91" y="4"/>
                      <a:pt x="90" y="4"/>
                      <a:pt x="89" y="4"/>
                    </a:cubicBezTo>
                    <a:cubicBezTo>
                      <a:pt x="89" y="4"/>
                      <a:pt x="88" y="5"/>
                      <a:pt x="88" y="5"/>
                    </a:cubicBezTo>
                    <a:cubicBezTo>
                      <a:pt x="86" y="4"/>
                      <a:pt x="86" y="4"/>
                      <a:pt x="86" y="4"/>
                    </a:cubicBezTo>
                    <a:cubicBezTo>
                      <a:pt x="83" y="2"/>
                      <a:pt x="83" y="2"/>
                      <a:pt x="83" y="2"/>
                    </a:cubicBezTo>
                    <a:cubicBezTo>
                      <a:pt x="83" y="2"/>
                      <a:pt x="81" y="2"/>
                      <a:pt x="80" y="2"/>
                    </a:cubicBezTo>
                    <a:cubicBezTo>
                      <a:pt x="79" y="2"/>
                      <a:pt x="76" y="0"/>
                      <a:pt x="76" y="0"/>
                    </a:cubicBezTo>
                    <a:cubicBezTo>
                      <a:pt x="74" y="0"/>
                      <a:pt x="74" y="0"/>
                      <a:pt x="74" y="0"/>
                    </a:cubicBezTo>
                    <a:cubicBezTo>
                      <a:pt x="71" y="1"/>
                      <a:pt x="71" y="1"/>
                      <a:pt x="71" y="1"/>
                    </a:cubicBezTo>
                    <a:cubicBezTo>
                      <a:pt x="72" y="7"/>
                      <a:pt x="72" y="7"/>
                      <a:pt x="72" y="7"/>
                    </a:cubicBezTo>
                    <a:cubicBezTo>
                      <a:pt x="73" y="9"/>
                      <a:pt x="73" y="9"/>
                      <a:pt x="73" y="9"/>
                    </a:cubicBezTo>
                    <a:cubicBezTo>
                      <a:pt x="74" y="11"/>
                      <a:pt x="74" y="11"/>
                      <a:pt x="74" y="11"/>
                    </a:cubicBezTo>
                    <a:cubicBezTo>
                      <a:pt x="75" y="12"/>
                      <a:pt x="75" y="12"/>
                      <a:pt x="75" y="12"/>
                    </a:cubicBezTo>
                    <a:cubicBezTo>
                      <a:pt x="77" y="14"/>
                      <a:pt x="77" y="14"/>
                      <a:pt x="77" y="14"/>
                    </a:cubicBezTo>
                    <a:cubicBezTo>
                      <a:pt x="79" y="17"/>
                      <a:pt x="79" y="17"/>
                      <a:pt x="79" y="17"/>
                    </a:cubicBezTo>
                    <a:cubicBezTo>
                      <a:pt x="80" y="19"/>
                      <a:pt x="80" y="19"/>
                      <a:pt x="80" y="19"/>
                    </a:cubicBezTo>
                    <a:cubicBezTo>
                      <a:pt x="79" y="19"/>
                      <a:pt x="79" y="19"/>
                      <a:pt x="79" y="19"/>
                    </a:cubicBezTo>
                    <a:cubicBezTo>
                      <a:pt x="77" y="19"/>
                      <a:pt x="77" y="19"/>
                      <a:pt x="77" y="19"/>
                    </a:cubicBezTo>
                    <a:cubicBezTo>
                      <a:pt x="77" y="21"/>
                      <a:pt x="77" y="21"/>
                      <a:pt x="77" y="21"/>
                    </a:cubicBezTo>
                    <a:cubicBezTo>
                      <a:pt x="77" y="21"/>
                      <a:pt x="78" y="21"/>
                      <a:pt x="78" y="21"/>
                    </a:cubicBezTo>
                    <a:cubicBezTo>
                      <a:pt x="79" y="21"/>
                      <a:pt x="80" y="20"/>
                      <a:pt x="80" y="20"/>
                    </a:cubicBezTo>
                    <a:cubicBezTo>
                      <a:pt x="81" y="19"/>
                      <a:pt x="81" y="19"/>
                      <a:pt x="81" y="19"/>
                    </a:cubicBezTo>
                    <a:cubicBezTo>
                      <a:pt x="82" y="21"/>
                      <a:pt x="82" y="21"/>
                      <a:pt x="82" y="21"/>
                    </a:cubicBezTo>
                    <a:cubicBezTo>
                      <a:pt x="76" y="23"/>
                      <a:pt x="76" y="23"/>
                      <a:pt x="76" y="23"/>
                    </a:cubicBezTo>
                    <a:cubicBezTo>
                      <a:pt x="72" y="24"/>
                      <a:pt x="72" y="24"/>
                      <a:pt x="72" y="24"/>
                    </a:cubicBezTo>
                    <a:cubicBezTo>
                      <a:pt x="71" y="27"/>
                      <a:pt x="71" y="27"/>
                      <a:pt x="71" y="27"/>
                    </a:cubicBezTo>
                    <a:cubicBezTo>
                      <a:pt x="73" y="29"/>
                      <a:pt x="73" y="29"/>
                      <a:pt x="73" y="29"/>
                    </a:cubicBezTo>
                    <a:cubicBezTo>
                      <a:pt x="75" y="29"/>
                      <a:pt x="75" y="29"/>
                      <a:pt x="75" y="29"/>
                    </a:cubicBezTo>
                    <a:cubicBezTo>
                      <a:pt x="78" y="29"/>
                      <a:pt x="78" y="29"/>
                      <a:pt x="78" y="29"/>
                    </a:cubicBezTo>
                    <a:cubicBezTo>
                      <a:pt x="78" y="29"/>
                      <a:pt x="78" y="30"/>
                      <a:pt x="77" y="31"/>
                    </a:cubicBezTo>
                    <a:cubicBezTo>
                      <a:pt x="77" y="33"/>
                      <a:pt x="78" y="33"/>
                      <a:pt x="78" y="33"/>
                    </a:cubicBezTo>
                    <a:cubicBezTo>
                      <a:pt x="80" y="33"/>
                      <a:pt x="80" y="33"/>
                      <a:pt x="80" y="33"/>
                    </a:cubicBezTo>
                    <a:cubicBezTo>
                      <a:pt x="80" y="33"/>
                      <a:pt x="80" y="34"/>
                      <a:pt x="79" y="35"/>
                    </a:cubicBezTo>
                    <a:cubicBezTo>
                      <a:pt x="78" y="35"/>
                      <a:pt x="78" y="38"/>
                      <a:pt x="78" y="38"/>
                    </a:cubicBezTo>
                    <a:cubicBezTo>
                      <a:pt x="81" y="40"/>
                      <a:pt x="81" y="40"/>
                      <a:pt x="81" y="40"/>
                    </a:cubicBezTo>
                    <a:cubicBezTo>
                      <a:pt x="80" y="41"/>
                      <a:pt x="80" y="41"/>
                      <a:pt x="80" y="41"/>
                    </a:cubicBezTo>
                    <a:cubicBezTo>
                      <a:pt x="79" y="43"/>
                      <a:pt x="79" y="43"/>
                      <a:pt x="79" y="43"/>
                    </a:cubicBezTo>
                    <a:cubicBezTo>
                      <a:pt x="79" y="43"/>
                      <a:pt x="81" y="45"/>
                      <a:pt x="81" y="46"/>
                    </a:cubicBezTo>
                    <a:cubicBezTo>
                      <a:pt x="81" y="46"/>
                      <a:pt x="84" y="46"/>
                      <a:pt x="84" y="46"/>
                    </a:cubicBezTo>
                    <a:cubicBezTo>
                      <a:pt x="84" y="46"/>
                      <a:pt x="85" y="44"/>
                      <a:pt x="85" y="44"/>
                    </a:cubicBezTo>
                    <a:cubicBezTo>
                      <a:pt x="85" y="44"/>
                      <a:pt x="87" y="45"/>
                      <a:pt x="87" y="45"/>
                    </a:cubicBezTo>
                    <a:cubicBezTo>
                      <a:pt x="88" y="45"/>
                      <a:pt x="89" y="47"/>
                      <a:pt x="89" y="47"/>
                    </a:cubicBezTo>
                    <a:cubicBezTo>
                      <a:pt x="86" y="47"/>
                      <a:pt x="86" y="47"/>
                      <a:pt x="86" y="47"/>
                    </a:cubicBezTo>
                    <a:cubicBezTo>
                      <a:pt x="84" y="48"/>
                      <a:pt x="84" y="48"/>
                      <a:pt x="84" y="48"/>
                    </a:cubicBezTo>
                    <a:cubicBezTo>
                      <a:pt x="79" y="48"/>
                      <a:pt x="79" y="48"/>
                      <a:pt x="79" y="48"/>
                    </a:cubicBezTo>
                    <a:cubicBezTo>
                      <a:pt x="75" y="48"/>
                      <a:pt x="75" y="48"/>
                      <a:pt x="75" y="48"/>
                    </a:cubicBezTo>
                    <a:cubicBezTo>
                      <a:pt x="73" y="47"/>
                      <a:pt x="73" y="47"/>
                      <a:pt x="73" y="47"/>
                    </a:cubicBezTo>
                    <a:cubicBezTo>
                      <a:pt x="70" y="49"/>
                      <a:pt x="70" y="49"/>
                      <a:pt x="70" y="49"/>
                    </a:cubicBezTo>
                    <a:cubicBezTo>
                      <a:pt x="69" y="52"/>
                      <a:pt x="69" y="52"/>
                      <a:pt x="69" y="52"/>
                    </a:cubicBezTo>
                    <a:cubicBezTo>
                      <a:pt x="68" y="56"/>
                      <a:pt x="68" y="56"/>
                      <a:pt x="68" y="56"/>
                    </a:cubicBezTo>
                    <a:cubicBezTo>
                      <a:pt x="68" y="56"/>
                      <a:pt x="70" y="60"/>
                      <a:pt x="71" y="60"/>
                    </a:cubicBezTo>
                    <a:cubicBezTo>
                      <a:pt x="71" y="60"/>
                      <a:pt x="68" y="61"/>
                      <a:pt x="68" y="61"/>
                    </a:cubicBezTo>
                    <a:cubicBezTo>
                      <a:pt x="66" y="60"/>
                      <a:pt x="66" y="60"/>
                      <a:pt x="66" y="60"/>
                    </a:cubicBezTo>
                    <a:cubicBezTo>
                      <a:pt x="66" y="60"/>
                      <a:pt x="64" y="58"/>
                      <a:pt x="63" y="58"/>
                    </a:cubicBezTo>
                    <a:cubicBezTo>
                      <a:pt x="62" y="57"/>
                      <a:pt x="61" y="58"/>
                      <a:pt x="61" y="58"/>
                    </a:cubicBezTo>
                    <a:cubicBezTo>
                      <a:pt x="60" y="61"/>
                      <a:pt x="60" y="61"/>
                      <a:pt x="60" y="61"/>
                    </a:cubicBezTo>
                    <a:cubicBezTo>
                      <a:pt x="61" y="61"/>
                      <a:pt x="61" y="61"/>
                      <a:pt x="61" y="61"/>
                    </a:cubicBezTo>
                    <a:cubicBezTo>
                      <a:pt x="62" y="63"/>
                      <a:pt x="62" y="63"/>
                      <a:pt x="62" y="63"/>
                    </a:cubicBezTo>
                    <a:cubicBezTo>
                      <a:pt x="62" y="65"/>
                      <a:pt x="62" y="65"/>
                      <a:pt x="62" y="65"/>
                    </a:cubicBezTo>
                    <a:cubicBezTo>
                      <a:pt x="60" y="66"/>
                      <a:pt x="60" y="66"/>
                      <a:pt x="60" y="66"/>
                    </a:cubicBezTo>
                    <a:cubicBezTo>
                      <a:pt x="60" y="66"/>
                      <a:pt x="59" y="65"/>
                      <a:pt x="59" y="64"/>
                    </a:cubicBezTo>
                    <a:cubicBezTo>
                      <a:pt x="59" y="64"/>
                      <a:pt x="58" y="61"/>
                      <a:pt x="58" y="61"/>
                    </a:cubicBezTo>
                    <a:cubicBezTo>
                      <a:pt x="58" y="60"/>
                      <a:pt x="58" y="58"/>
                      <a:pt x="58" y="58"/>
                    </a:cubicBezTo>
                    <a:cubicBezTo>
                      <a:pt x="58" y="58"/>
                      <a:pt x="57" y="56"/>
                      <a:pt x="57" y="56"/>
                    </a:cubicBezTo>
                    <a:cubicBezTo>
                      <a:pt x="58" y="55"/>
                      <a:pt x="56" y="54"/>
                      <a:pt x="56" y="53"/>
                    </a:cubicBezTo>
                    <a:cubicBezTo>
                      <a:pt x="56" y="53"/>
                      <a:pt x="54" y="51"/>
                      <a:pt x="54" y="51"/>
                    </a:cubicBezTo>
                    <a:cubicBezTo>
                      <a:pt x="52" y="49"/>
                      <a:pt x="52" y="49"/>
                      <a:pt x="52" y="49"/>
                    </a:cubicBezTo>
                    <a:cubicBezTo>
                      <a:pt x="49" y="51"/>
                      <a:pt x="49" y="51"/>
                      <a:pt x="49" y="51"/>
                    </a:cubicBezTo>
                    <a:cubicBezTo>
                      <a:pt x="44" y="50"/>
                      <a:pt x="44" y="50"/>
                      <a:pt x="44" y="50"/>
                    </a:cubicBezTo>
                    <a:cubicBezTo>
                      <a:pt x="41" y="52"/>
                      <a:pt x="41" y="52"/>
                      <a:pt x="41" y="52"/>
                    </a:cubicBezTo>
                    <a:cubicBezTo>
                      <a:pt x="41" y="53"/>
                      <a:pt x="41" y="53"/>
                      <a:pt x="41" y="53"/>
                    </a:cubicBezTo>
                    <a:cubicBezTo>
                      <a:pt x="37" y="54"/>
                      <a:pt x="37" y="54"/>
                      <a:pt x="37" y="54"/>
                    </a:cubicBezTo>
                    <a:cubicBezTo>
                      <a:pt x="37" y="54"/>
                      <a:pt x="36" y="54"/>
                      <a:pt x="36" y="54"/>
                    </a:cubicBezTo>
                    <a:cubicBezTo>
                      <a:pt x="35" y="54"/>
                      <a:pt x="35" y="54"/>
                      <a:pt x="34" y="54"/>
                    </a:cubicBezTo>
                    <a:cubicBezTo>
                      <a:pt x="33" y="54"/>
                      <a:pt x="33" y="54"/>
                      <a:pt x="33" y="54"/>
                    </a:cubicBezTo>
                    <a:cubicBezTo>
                      <a:pt x="33" y="54"/>
                      <a:pt x="33" y="54"/>
                      <a:pt x="33" y="54"/>
                    </a:cubicBezTo>
                    <a:cubicBezTo>
                      <a:pt x="32" y="54"/>
                      <a:pt x="32" y="54"/>
                      <a:pt x="32" y="54"/>
                    </a:cubicBezTo>
                    <a:cubicBezTo>
                      <a:pt x="32" y="54"/>
                      <a:pt x="32" y="54"/>
                      <a:pt x="32" y="54"/>
                    </a:cubicBezTo>
                    <a:cubicBezTo>
                      <a:pt x="30" y="56"/>
                      <a:pt x="30" y="56"/>
                      <a:pt x="30" y="56"/>
                    </a:cubicBezTo>
                    <a:cubicBezTo>
                      <a:pt x="32" y="59"/>
                      <a:pt x="32" y="59"/>
                      <a:pt x="32" y="59"/>
                    </a:cubicBezTo>
                    <a:cubicBezTo>
                      <a:pt x="32" y="62"/>
                      <a:pt x="32" y="62"/>
                      <a:pt x="32" y="62"/>
                    </a:cubicBezTo>
                    <a:cubicBezTo>
                      <a:pt x="32" y="62"/>
                      <a:pt x="30" y="64"/>
                      <a:pt x="29" y="64"/>
                    </a:cubicBezTo>
                    <a:cubicBezTo>
                      <a:pt x="29" y="64"/>
                      <a:pt x="29" y="65"/>
                      <a:pt x="28" y="67"/>
                    </a:cubicBezTo>
                    <a:cubicBezTo>
                      <a:pt x="29" y="68"/>
                      <a:pt x="29" y="68"/>
                      <a:pt x="29" y="68"/>
                    </a:cubicBezTo>
                    <a:cubicBezTo>
                      <a:pt x="33" y="70"/>
                      <a:pt x="33" y="70"/>
                      <a:pt x="33" y="70"/>
                    </a:cubicBezTo>
                    <a:cubicBezTo>
                      <a:pt x="33" y="70"/>
                      <a:pt x="33" y="72"/>
                      <a:pt x="33" y="72"/>
                    </a:cubicBezTo>
                    <a:cubicBezTo>
                      <a:pt x="34" y="72"/>
                      <a:pt x="36" y="73"/>
                      <a:pt x="36" y="73"/>
                    </a:cubicBezTo>
                    <a:cubicBezTo>
                      <a:pt x="36" y="75"/>
                      <a:pt x="36" y="75"/>
                      <a:pt x="36" y="75"/>
                    </a:cubicBezTo>
                    <a:cubicBezTo>
                      <a:pt x="36" y="76"/>
                      <a:pt x="36" y="76"/>
                      <a:pt x="36" y="76"/>
                    </a:cubicBezTo>
                    <a:cubicBezTo>
                      <a:pt x="36" y="76"/>
                      <a:pt x="36" y="76"/>
                      <a:pt x="36" y="77"/>
                    </a:cubicBezTo>
                    <a:cubicBezTo>
                      <a:pt x="36" y="77"/>
                      <a:pt x="36" y="79"/>
                      <a:pt x="36" y="79"/>
                    </a:cubicBezTo>
                    <a:cubicBezTo>
                      <a:pt x="36" y="80"/>
                      <a:pt x="36" y="85"/>
                      <a:pt x="36" y="85"/>
                    </a:cubicBezTo>
                    <a:cubicBezTo>
                      <a:pt x="36" y="86"/>
                      <a:pt x="36" y="86"/>
                      <a:pt x="36" y="86"/>
                    </a:cubicBezTo>
                    <a:cubicBezTo>
                      <a:pt x="36" y="86"/>
                      <a:pt x="36" y="86"/>
                      <a:pt x="36" y="86"/>
                    </a:cubicBezTo>
                    <a:cubicBezTo>
                      <a:pt x="36" y="86"/>
                      <a:pt x="34" y="89"/>
                      <a:pt x="33" y="91"/>
                    </a:cubicBezTo>
                    <a:cubicBezTo>
                      <a:pt x="33" y="92"/>
                      <a:pt x="33" y="92"/>
                      <a:pt x="33" y="93"/>
                    </a:cubicBezTo>
                    <a:cubicBezTo>
                      <a:pt x="33" y="93"/>
                      <a:pt x="33" y="93"/>
                      <a:pt x="33" y="93"/>
                    </a:cubicBezTo>
                    <a:cubicBezTo>
                      <a:pt x="32" y="98"/>
                      <a:pt x="32" y="98"/>
                      <a:pt x="32" y="98"/>
                    </a:cubicBezTo>
                    <a:cubicBezTo>
                      <a:pt x="32" y="99"/>
                      <a:pt x="31" y="103"/>
                      <a:pt x="29" y="103"/>
                    </a:cubicBezTo>
                    <a:cubicBezTo>
                      <a:pt x="28" y="103"/>
                      <a:pt x="28" y="103"/>
                      <a:pt x="28" y="103"/>
                    </a:cubicBezTo>
                    <a:cubicBezTo>
                      <a:pt x="28" y="103"/>
                      <a:pt x="28" y="103"/>
                      <a:pt x="28" y="103"/>
                    </a:cubicBezTo>
                    <a:cubicBezTo>
                      <a:pt x="28" y="103"/>
                      <a:pt x="27" y="103"/>
                      <a:pt x="27" y="102"/>
                    </a:cubicBezTo>
                    <a:cubicBezTo>
                      <a:pt x="23" y="104"/>
                      <a:pt x="23" y="104"/>
                      <a:pt x="23" y="104"/>
                    </a:cubicBezTo>
                    <a:cubicBezTo>
                      <a:pt x="23" y="105"/>
                      <a:pt x="23" y="105"/>
                      <a:pt x="23" y="105"/>
                    </a:cubicBezTo>
                    <a:cubicBezTo>
                      <a:pt x="23" y="105"/>
                      <a:pt x="24" y="105"/>
                      <a:pt x="24" y="105"/>
                    </a:cubicBezTo>
                    <a:cubicBezTo>
                      <a:pt x="25" y="105"/>
                      <a:pt x="25" y="105"/>
                      <a:pt x="25" y="105"/>
                    </a:cubicBezTo>
                    <a:cubicBezTo>
                      <a:pt x="27" y="106"/>
                      <a:pt x="27" y="106"/>
                      <a:pt x="27" y="106"/>
                    </a:cubicBezTo>
                    <a:cubicBezTo>
                      <a:pt x="28" y="106"/>
                      <a:pt x="28" y="106"/>
                      <a:pt x="28" y="106"/>
                    </a:cubicBezTo>
                    <a:cubicBezTo>
                      <a:pt x="32" y="111"/>
                      <a:pt x="32" y="111"/>
                      <a:pt x="32" y="111"/>
                    </a:cubicBezTo>
                    <a:cubicBezTo>
                      <a:pt x="31" y="114"/>
                      <a:pt x="31" y="114"/>
                      <a:pt x="31" y="114"/>
                    </a:cubicBezTo>
                    <a:cubicBezTo>
                      <a:pt x="31" y="114"/>
                      <a:pt x="31" y="115"/>
                      <a:pt x="31" y="116"/>
                    </a:cubicBezTo>
                    <a:cubicBezTo>
                      <a:pt x="32" y="117"/>
                      <a:pt x="32" y="118"/>
                      <a:pt x="31" y="119"/>
                    </a:cubicBezTo>
                    <a:cubicBezTo>
                      <a:pt x="31" y="119"/>
                      <a:pt x="31" y="119"/>
                      <a:pt x="31" y="119"/>
                    </a:cubicBezTo>
                    <a:cubicBezTo>
                      <a:pt x="30" y="119"/>
                      <a:pt x="30" y="119"/>
                      <a:pt x="30" y="119"/>
                    </a:cubicBezTo>
                    <a:cubicBezTo>
                      <a:pt x="29" y="119"/>
                      <a:pt x="29" y="120"/>
                      <a:pt x="29" y="120"/>
                    </a:cubicBezTo>
                    <a:cubicBezTo>
                      <a:pt x="29" y="120"/>
                      <a:pt x="29" y="120"/>
                      <a:pt x="29" y="120"/>
                    </a:cubicBezTo>
                    <a:cubicBezTo>
                      <a:pt x="28" y="121"/>
                      <a:pt x="28" y="121"/>
                      <a:pt x="28" y="121"/>
                    </a:cubicBezTo>
                    <a:cubicBezTo>
                      <a:pt x="28" y="121"/>
                      <a:pt x="27" y="122"/>
                      <a:pt x="25" y="123"/>
                    </a:cubicBezTo>
                    <a:cubicBezTo>
                      <a:pt x="25" y="123"/>
                      <a:pt x="24" y="124"/>
                      <a:pt x="22" y="124"/>
                    </a:cubicBezTo>
                    <a:cubicBezTo>
                      <a:pt x="22" y="124"/>
                      <a:pt x="22" y="124"/>
                      <a:pt x="22" y="124"/>
                    </a:cubicBezTo>
                    <a:cubicBezTo>
                      <a:pt x="25" y="126"/>
                      <a:pt x="25" y="126"/>
                      <a:pt x="25" y="126"/>
                    </a:cubicBezTo>
                    <a:cubicBezTo>
                      <a:pt x="24" y="130"/>
                      <a:pt x="24" y="130"/>
                      <a:pt x="24" y="130"/>
                    </a:cubicBezTo>
                    <a:cubicBezTo>
                      <a:pt x="21" y="131"/>
                      <a:pt x="21" y="131"/>
                      <a:pt x="21" y="131"/>
                    </a:cubicBezTo>
                    <a:cubicBezTo>
                      <a:pt x="20" y="133"/>
                      <a:pt x="20" y="133"/>
                      <a:pt x="20" y="133"/>
                    </a:cubicBezTo>
                    <a:cubicBezTo>
                      <a:pt x="17" y="133"/>
                      <a:pt x="17" y="133"/>
                      <a:pt x="17" y="133"/>
                    </a:cubicBezTo>
                    <a:cubicBezTo>
                      <a:pt x="14" y="134"/>
                      <a:pt x="14" y="134"/>
                      <a:pt x="14" y="134"/>
                    </a:cubicBezTo>
                    <a:cubicBezTo>
                      <a:pt x="13" y="134"/>
                      <a:pt x="13" y="134"/>
                      <a:pt x="13" y="134"/>
                    </a:cubicBezTo>
                    <a:cubicBezTo>
                      <a:pt x="12" y="137"/>
                      <a:pt x="12" y="137"/>
                      <a:pt x="12" y="137"/>
                    </a:cubicBezTo>
                    <a:cubicBezTo>
                      <a:pt x="8" y="134"/>
                      <a:pt x="8" y="134"/>
                      <a:pt x="8" y="134"/>
                    </a:cubicBezTo>
                    <a:cubicBezTo>
                      <a:pt x="6" y="133"/>
                      <a:pt x="6" y="133"/>
                      <a:pt x="6" y="133"/>
                    </a:cubicBezTo>
                    <a:cubicBezTo>
                      <a:pt x="4" y="134"/>
                      <a:pt x="4" y="134"/>
                      <a:pt x="4" y="134"/>
                    </a:cubicBezTo>
                    <a:cubicBezTo>
                      <a:pt x="3" y="134"/>
                      <a:pt x="3" y="134"/>
                      <a:pt x="3" y="134"/>
                    </a:cubicBezTo>
                    <a:cubicBezTo>
                      <a:pt x="3" y="134"/>
                      <a:pt x="3" y="134"/>
                      <a:pt x="3" y="134"/>
                    </a:cubicBezTo>
                    <a:cubicBezTo>
                      <a:pt x="3" y="135"/>
                      <a:pt x="4" y="135"/>
                      <a:pt x="4" y="135"/>
                    </a:cubicBezTo>
                    <a:cubicBezTo>
                      <a:pt x="5" y="136"/>
                      <a:pt x="5" y="136"/>
                      <a:pt x="5" y="136"/>
                    </a:cubicBezTo>
                    <a:cubicBezTo>
                      <a:pt x="4" y="138"/>
                      <a:pt x="4" y="138"/>
                      <a:pt x="4" y="138"/>
                    </a:cubicBezTo>
                    <a:cubicBezTo>
                      <a:pt x="6" y="140"/>
                      <a:pt x="6" y="140"/>
                      <a:pt x="6" y="140"/>
                    </a:cubicBezTo>
                    <a:cubicBezTo>
                      <a:pt x="6" y="141"/>
                      <a:pt x="6" y="141"/>
                      <a:pt x="6" y="141"/>
                    </a:cubicBezTo>
                    <a:cubicBezTo>
                      <a:pt x="7" y="143"/>
                      <a:pt x="7" y="143"/>
                      <a:pt x="7" y="143"/>
                    </a:cubicBezTo>
                    <a:cubicBezTo>
                      <a:pt x="7" y="145"/>
                      <a:pt x="7" y="145"/>
                      <a:pt x="7" y="145"/>
                    </a:cubicBezTo>
                    <a:cubicBezTo>
                      <a:pt x="9" y="148"/>
                      <a:pt x="9" y="148"/>
                      <a:pt x="9" y="148"/>
                    </a:cubicBezTo>
                    <a:cubicBezTo>
                      <a:pt x="8" y="151"/>
                      <a:pt x="8" y="151"/>
                      <a:pt x="8" y="151"/>
                    </a:cubicBezTo>
                    <a:cubicBezTo>
                      <a:pt x="8" y="152"/>
                      <a:pt x="8" y="153"/>
                      <a:pt x="8" y="154"/>
                    </a:cubicBezTo>
                    <a:cubicBezTo>
                      <a:pt x="8" y="154"/>
                      <a:pt x="8" y="154"/>
                      <a:pt x="8" y="154"/>
                    </a:cubicBezTo>
                    <a:cubicBezTo>
                      <a:pt x="7" y="154"/>
                      <a:pt x="7" y="154"/>
                      <a:pt x="7" y="154"/>
                    </a:cubicBezTo>
                    <a:cubicBezTo>
                      <a:pt x="7" y="155"/>
                      <a:pt x="6" y="156"/>
                      <a:pt x="6" y="156"/>
                    </a:cubicBezTo>
                    <a:cubicBezTo>
                      <a:pt x="4" y="158"/>
                      <a:pt x="4" y="158"/>
                      <a:pt x="4" y="158"/>
                    </a:cubicBezTo>
                    <a:cubicBezTo>
                      <a:pt x="4" y="158"/>
                      <a:pt x="4" y="158"/>
                      <a:pt x="4" y="158"/>
                    </a:cubicBezTo>
                    <a:cubicBezTo>
                      <a:pt x="6" y="159"/>
                      <a:pt x="8" y="160"/>
                      <a:pt x="7" y="162"/>
                    </a:cubicBezTo>
                    <a:cubicBezTo>
                      <a:pt x="7" y="163"/>
                      <a:pt x="7" y="163"/>
                      <a:pt x="7" y="163"/>
                    </a:cubicBezTo>
                    <a:cubicBezTo>
                      <a:pt x="7" y="163"/>
                      <a:pt x="7" y="163"/>
                      <a:pt x="7" y="163"/>
                    </a:cubicBezTo>
                    <a:cubicBezTo>
                      <a:pt x="5" y="164"/>
                      <a:pt x="4" y="164"/>
                      <a:pt x="2" y="164"/>
                    </a:cubicBezTo>
                    <a:cubicBezTo>
                      <a:pt x="1" y="164"/>
                      <a:pt x="1" y="164"/>
                      <a:pt x="1" y="164"/>
                    </a:cubicBezTo>
                    <a:cubicBezTo>
                      <a:pt x="1" y="165"/>
                      <a:pt x="1" y="165"/>
                      <a:pt x="1" y="165"/>
                    </a:cubicBezTo>
                    <a:cubicBezTo>
                      <a:pt x="0" y="166"/>
                      <a:pt x="0" y="166"/>
                      <a:pt x="0" y="166"/>
                    </a:cubicBezTo>
                    <a:cubicBezTo>
                      <a:pt x="0" y="166"/>
                      <a:pt x="2" y="167"/>
                      <a:pt x="2" y="167"/>
                    </a:cubicBezTo>
                    <a:cubicBezTo>
                      <a:pt x="2" y="167"/>
                      <a:pt x="2" y="169"/>
                      <a:pt x="2" y="169"/>
                    </a:cubicBezTo>
                    <a:cubicBezTo>
                      <a:pt x="3" y="169"/>
                      <a:pt x="3" y="170"/>
                      <a:pt x="3" y="170"/>
                    </a:cubicBezTo>
                    <a:cubicBezTo>
                      <a:pt x="4" y="170"/>
                      <a:pt x="4" y="170"/>
                      <a:pt x="4" y="170"/>
                    </a:cubicBezTo>
                    <a:cubicBezTo>
                      <a:pt x="4" y="171"/>
                      <a:pt x="4" y="171"/>
                      <a:pt x="4" y="171"/>
                    </a:cubicBezTo>
                    <a:cubicBezTo>
                      <a:pt x="4" y="171"/>
                      <a:pt x="4" y="173"/>
                      <a:pt x="3" y="174"/>
                    </a:cubicBezTo>
                    <a:cubicBezTo>
                      <a:pt x="3" y="175"/>
                      <a:pt x="3" y="176"/>
                      <a:pt x="1" y="177"/>
                    </a:cubicBezTo>
                    <a:cubicBezTo>
                      <a:pt x="1" y="177"/>
                      <a:pt x="1" y="177"/>
                      <a:pt x="1" y="177"/>
                    </a:cubicBezTo>
                    <a:cubicBezTo>
                      <a:pt x="1" y="177"/>
                      <a:pt x="1" y="177"/>
                      <a:pt x="1" y="177"/>
                    </a:cubicBezTo>
                    <a:cubicBezTo>
                      <a:pt x="2" y="177"/>
                      <a:pt x="2" y="178"/>
                      <a:pt x="3" y="178"/>
                    </a:cubicBezTo>
                    <a:cubicBezTo>
                      <a:pt x="3" y="178"/>
                      <a:pt x="3" y="178"/>
                      <a:pt x="3" y="178"/>
                    </a:cubicBezTo>
                    <a:cubicBezTo>
                      <a:pt x="4" y="180"/>
                      <a:pt x="4" y="180"/>
                      <a:pt x="4" y="180"/>
                    </a:cubicBezTo>
                    <a:cubicBezTo>
                      <a:pt x="4" y="180"/>
                      <a:pt x="4" y="180"/>
                      <a:pt x="4" y="180"/>
                    </a:cubicBezTo>
                    <a:cubicBezTo>
                      <a:pt x="4" y="180"/>
                      <a:pt x="6" y="181"/>
                      <a:pt x="6" y="181"/>
                    </a:cubicBezTo>
                    <a:cubicBezTo>
                      <a:pt x="7" y="182"/>
                      <a:pt x="7" y="182"/>
                      <a:pt x="7" y="182"/>
                    </a:cubicBezTo>
                    <a:cubicBezTo>
                      <a:pt x="7" y="183"/>
                      <a:pt x="7" y="183"/>
                      <a:pt x="7" y="183"/>
                    </a:cubicBezTo>
                    <a:cubicBezTo>
                      <a:pt x="7" y="183"/>
                      <a:pt x="7" y="185"/>
                      <a:pt x="6" y="186"/>
                    </a:cubicBezTo>
                    <a:cubicBezTo>
                      <a:pt x="7" y="187"/>
                      <a:pt x="7" y="187"/>
                      <a:pt x="7" y="187"/>
                    </a:cubicBezTo>
                    <a:cubicBezTo>
                      <a:pt x="7" y="187"/>
                      <a:pt x="8" y="187"/>
                      <a:pt x="10" y="188"/>
                    </a:cubicBezTo>
                    <a:cubicBezTo>
                      <a:pt x="10" y="189"/>
                      <a:pt x="10" y="189"/>
                      <a:pt x="10" y="189"/>
                    </a:cubicBezTo>
                    <a:cubicBezTo>
                      <a:pt x="10" y="189"/>
                      <a:pt x="10" y="189"/>
                      <a:pt x="10" y="189"/>
                    </a:cubicBezTo>
                    <a:cubicBezTo>
                      <a:pt x="10" y="189"/>
                      <a:pt x="11" y="191"/>
                      <a:pt x="11" y="192"/>
                    </a:cubicBezTo>
                    <a:cubicBezTo>
                      <a:pt x="11" y="193"/>
                      <a:pt x="10" y="194"/>
                      <a:pt x="10" y="195"/>
                    </a:cubicBezTo>
                    <a:cubicBezTo>
                      <a:pt x="10" y="196"/>
                      <a:pt x="10" y="196"/>
                      <a:pt x="10" y="196"/>
                    </a:cubicBezTo>
                    <a:cubicBezTo>
                      <a:pt x="10" y="197"/>
                      <a:pt x="10" y="198"/>
                      <a:pt x="8" y="199"/>
                    </a:cubicBezTo>
                    <a:cubicBezTo>
                      <a:pt x="8" y="199"/>
                      <a:pt x="7" y="200"/>
                      <a:pt x="7" y="200"/>
                    </a:cubicBezTo>
                    <a:cubicBezTo>
                      <a:pt x="7" y="201"/>
                      <a:pt x="6" y="201"/>
                      <a:pt x="5" y="201"/>
                    </a:cubicBezTo>
                    <a:cubicBezTo>
                      <a:pt x="5" y="201"/>
                      <a:pt x="5" y="201"/>
                      <a:pt x="5" y="201"/>
                    </a:cubicBezTo>
                    <a:cubicBezTo>
                      <a:pt x="5" y="201"/>
                      <a:pt x="5" y="201"/>
                      <a:pt x="4" y="201"/>
                    </a:cubicBezTo>
                    <a:cubicBezTo>
                      <a:pt x="4" y="203"/>
                      <a:pt x="4" y="203"/>
                      <a:pt x="4" y="203"/>
                    </a:cubicBezTo>
                    <a:cubicBezTo>
                      <a:pt x="3" y="204"/>
                      <a:pt x="3" y="204"/>
                      <a:pt x="3" y="204"/>
                    </a:cubicBezTo>
                    <a:cubicBezTo>
                      <a:pt x="3" y="204"/>
                      <a:pt x="3" y="204"/>
                      <a:pt x="3" y="204"/>
                    </a:cubicBezTo>
                    <a:cubicBezTo>
                      <a:pt x="2" y="207"/>
                      <a:pt x="2" y="207"/>
                      <a:pt x="2" y="207"/>
                    </a:cubicBezTo>
                    <a:cubicBezTo>
                      <a:pt x="3" y="210"/>
                      <a:pt x="3" y="210"/>
                      <a:pt x="3" y="210"/>
                    </a:cubicBezTo>
                    <a:cubicBezTo>
                      <a:pt x="5" y="215"/>
                      <a:pt x="5" y="215"/>
                      <a:pt x="5" y="215"/>
                    </a:cubicBezTo>
                    <a:cubicBezTo>
                      <a:pt x="5" y="215"/>
                      <a:pt x="6" y="215"/>
                      <a:pt x="6" y="216"/>
                    </a:cubicBezTo>
                    <a:cubicBezTo>
                      <a:pt x="7" y="216"/>
                      <a:pt x="7" y="216"/>
                      <a:pt x="8" y="217"/>
                    </a:cubicBezTo>
                    <a:cubicBezTo>
                      <a:pt x="8" y="217"/>
                      <a:pt x="9" y="217"/>
                      <a:pt x="11" y="217"/>
                    </a:cubicBezTo>
                    <a:cubicBezTo>
                      <a:pt x="12" y="218"/>
                      <a:pt x="12" y="218"/>
                      <a:pt x="12" y="218"/>
                    </a:cubicBezTo>
                    <a:cubicBezTo>
                      <a:pt x="13" y="222"/>
                      <a:pt x="13" y="222"/>
                      <a:pt x="13" y="222"/>
                    </a:cubicBezTo>
                    <a:cubicBezTo>
                      <a:pt x="12" y="226"/>
                      <a:pt x="12" y="226"/>
                      <a:pt x="12" y="226"/>
                    </a:cubicBezTo>
                    <a:cubicBezTo>
                      <a:pt x="10" y="228"/>
                      <a:pt x="10" y="228"/>
                      <a:pt x="10" y="228"/>
                    </a:cubicBezTo>
                    <a:cubicBezTo>
                      <a:pt x="8" y="230"/>
                      <a:pt x="8" y="230"/>
                      <a:pt x="8" y="230"/>
                    </a:cubicBezTo>
                    <a:cubicBezTo>
                      <a:pt x="9" y="232"/>
                      <a:pt x="9" y="232"/>
                      <a:pt x="9" y="232"/>
                    </a:cubicBezTo>
                    <a:cubicBezTo>
                      <a:pt x="9" y="232"/>
                      <a:pt x="9" y="232"/>
                      <a:pt x="9" y="232"/>
                    </a:cubicBezTo>
                    <a:cubicBezTo>
                      <a:pt x="14" y="237"/>
                      <a:pt x="14" y="237"/>
                      <a:pt x="14" y="237"/>
                    </a:cubicBezTo>
                    <a:cubicBezTo>
                      <a:pt x="15" y="241"/>
                      <a:pt x="15" y="241"/>
                      <a:pt x="15" y="241"/>
                    </a:cubicBezTo>
                    <a:cubicBezTo>
                      <a:pt x="17" y="244"/>
                      <a:pt x="17" y="244"/>
                      <a:pt x="17" y="244"/>
                    </a:cubicBezTo>
                    <a:cubicBezTo>
                      <a:pt x="18" y="245"/>
                      <a:pt x="18" y="245"/>
                      <a:pt x="18" y="245"/>
                    </a:cubicBezTo>
                    <a:cubicBezTo>
                      <a:pt x="21" y="243"/>
                      <a:pt x="21" y="243"/>
                      <a:pt x="21" y="243"/>
                    </a:cubicBezTo>
                    <a:cubicBezTo>
                      <a:pt x="27" y="247"/>
                      <a:pt x="27" y="247"/>
                      <a:pt x="27" y="247"/>
                    </a:cubicBezTo>
                    <a:cubicBezTo>
                      <a:pt x="30" y="248"/>
                      <a:pt x="30" y="248"/>
                      <a:pt x="30" y="248"/>
                    </a:cubicBezTo>
                    <a:cubicBezTo>
                      <a:pt x="32" y="247"/>
                      <a:pt x="32" y="247"/>
                      <a:pt x="32" y="247"/>
                    </a:cubicBezTo>
                    <a:cubicBezTo>
                      <a:pt x="37" y="245"/>
                      <a:pt x="37" y="245"/>
                      <a:pt x="37" y="245"/>
                    </a:cubicBezTo>
                    <a:cubicBezTo>
                      <a:pt x="40" y="250"/>
                      <a:pt x="40" y="250"/>
                      <a:pt x="40" y="250"/>
                    </a:cubicBezTo>
                    <a:cubicBezTo>
                      <a:pt x="43" y="252"/>
                      <a:pt x="43" y="252"/>
                      <a:pt x="43" y="252"/>
                    </a:cubicBezTo>
                    <a:cubicBezTo>
                      <a:pt x="49" y="252"/>
                      <a:pt x="49" y="252"/>
                      <a:pt x="49" y="252"/>
                    </a:cubicBezTo>
                    <a:cubicBezTo>
                      <a:pt x="62" y="256"/>
                      <a:pt x="62" y="256"/>
                      <a:pt x="62" y="256"/>
                    </a:cubicBezTo>
                    <a:cubicBezTo>
                      <a:pt x="54" y="265"/>
                      <a:pt x="54" y="265"/>
                      <a:pt x="54" y="265"/>
                    </a:cubicBezTo>
                    <a:cubicBezTo>
                      <a:pt x="54" y="265"/>
                      <a:pt x="48" y="273"/>
                      <a:pt x="45" y="275"/>
                    </a:cubicBezTo>
                    <a:cubicBezTo>
                      <a:pt x="44" y="275"/>
                      <a:pt x="44" y="275"/>
                      <a:pt x="44" y="275"/>
                    </a:cubicBezTo>
                    <a:cubicBezTo>
                      <a:pt x="44" y="275"/>
                      <a:pt x="44" y="275"/>
                      <a:pt x="44" y="275"/>
                    </a:cubicBezTo>
                    <a:cubicBezTo>
                      <a:pt x="44" y="275"/>
                      <a:pt x="44" y="275"/>
                      <a:pt x="44" y="276"/>
                    </a:cubicBezTo>
                    <a:cubicBezTo>
                      <a:pt x="45" y="276"/>
                      <a:pt x="45" y="276"/>
                      <a:pt x="45" y="276"/>
                    </a:cubicBezTo>
                    <a:cubicBezTo>
                      <a:pt x="45" y="277"/>
                      <a:pt x="45" y="277"/>
                      <a:pt x="45" y="277"/>
                    </a:cubicBezTo>
                    <a:cubicBezTo>
                      <a:pt x="45" y="286"/>
                      <a:pt x="45" y="286"/>
                      <a:pt x="45" y="286"/>
                    </a:cubicBezTo>
                    <a:cubicBezTo>
                      <a:pt x="44" y="286"/>
                      <a:pt x="44" y="286"/>
                      <a:pt x="44" y="286"/>
                    </a:cubicBezTo>
                    <a:cubicBezTo>
                      <a:pt x="44" y="286"/>
                      <a:pt x="42" y="291"/>
                      <a:pt x="40" y="294"/>
                    </a:cubicBezTo>
                    <a:cubicBezTo>
                      <a:pt x="40" y="294"/>
                      <a:pt x="40" y="294"/>
                      <a:pt x="39" y="294"/>
                    </a:cubicBezTo>
                    <a:cubicBezTo>
                      <a:pt x="40" y="294"/>
                      <a:pt x="40" y="294"/>
                      <a:pt x="40" y="294"/>
                    </a:cubicBezTo>
                    <a:cubicBezTo>
                      <a:pt x="41" y="295"/>
                      <a:pt x="41" y="301"/>
                      <a:pt x="41" y="301"/>
                    </a:cubicBezTo>
                    <a:cubicBezTo>
                      <a:pt x="41" y="303"/>
                      <a:pt x="40" y="308"/>
                      <a:pt x="40" y="309"/>
                    </a:cubicBezTo>
                    <a:cubicBezTo>
                      <a:pt x="40" y="309"/>
                      <a:pt x="40" y="309"/>
                      <a:pt x="40" y="309"/>
                    </a:cubicBezTo>
                    <a:cubicBezTo>
                      <a:pt x="38" y="311"/>
                      <a:pt x="38" y="311"/>
                      <a:pt x="38" y="311"/>
                    </a:cubicBezTo>
                    <a:cubicBezTo>
                      <a:pt x="39" y="312"/>
                      <a:pt x="41" y="313"/>
                      <a:pt x="42" y="315"/>
                    </a:cubicBezTo>
                    <a:cubicBezTo>
                      <a:pt x="42" y="315"/>
                      <a:pt x="42" y="315"/>
                      <a:pt x="42" y="315"/>
                    </a:cubicBezTo>
                    <a:cubicBezTo>
                      <a:pt x="42" y="316"/>
                      <a:pt x="42" y="316"/>
                      <a:pt x="42" y="316"/>
                    </a:cubicBezTo>
                    <a:cubicBezTo>
                      <a:pt x="43" y="315"/>
                      <a:pt x="43" y="315"/>
                      <a:pt x="44" y="315"/>
                    </a:cubicBezTo>
                    <a:cubicBezTo>
                      <a:pt x="45" y="314"/>
                      <a:pt x="46" y="313"/>
                      <a:pt x="47" y="313"/>
                    </a:cubicBezTo>
                    <a:cubicBezTo>
                      <a:pt x="48" y="313"/>
                      <a:pt x="48" y="313"/>
                      <a:pt x="48" y="313"/>
                    </a:cubicBezTo>
                    <a:cubicBezTo>
                      <a:pt x="48" y="314"/>
                      <a:pt x="48" y="314"/>
                      <a:pt x="48" y="314"/>
                    </a:cubicBezTo>
                    <a:cubicBezTo>
                      <a:pt x="49" y="314"/>
                      <a:pt x="49" y="315"/>
                      <a:pt x="50" y="316"/>
                    </a:cubicBezTo>
                    <a:cubicBezTo>
                      <a:pt x="51" y="316"/>
                      <a:pt x="51" y="316"/>
                      <a:pt x="51" y="316"/>
                    </a:cubicBezTo>
                    <a:cubicBezTo>
                      <a:pt x="52" y="316"/>
                      <a:pt x="52" y="316"/>
                      <a:pt x="52" y="316"/>
                    </a:cubicBezTo>
                    <a:cubicBezTo>
                      <a:pt x="53" y="316"/>
                      <a:pt x="53" y="316"/>
                      <a:pt x="53" y="316"/>
                    </a:cubicBezTo>
                    <a:cubicBezTo>
                      <a:pt x="54" y="315"/>
                      <a:pt x="54" y="315"/>
                      <a:pt x="55" y="314"/>
                    </a:cubicBezTo>
                    <a:cubicBezTo>
                      <a:pt x="55" y="314"/>
                      <a:pt x="56" y="313"/>
                      <a:pt x="57" y="313"/>
                    </a:cubicBezTo>
                    <a:cubicBezTo>
                      <a:pt x="58" y="313"/>
                      <a:pt x="59" y="314"/>
                      <a:pt x="59" y="314"/>
                    </a:cubicBezTo>
                    <a:cubicBezTo>
                      <a:pt x="60" y="314"/>
                      <a:pt x="60" y="314"/>
                      <a:pt x="60" y="314"/>
                    </a:cubicBezTo>
                    <a:cubicBezTo>
                      <a:pt x="60" y="314"/>
                      <a:pt x="60" y="314"/>
                      <a:pt x="60" y="314"/>
                    </a:cubicBezTo>
                    <a:cubicBezTo>
                      <a:pt x="61" y="315"/>
                      <a:pt x="61" y="315"/>
                      <a:pt x="61" y="315"/>
                    </a:cubicBezTo>
                    <a:cubicBezTo>
                      <a:pt x="61" y="314"/>
                      <a:pt x="60" y="314"/>
                      <a:pt x="60" y="313"/>
                    </a:cubicBezTo>
                    <a:cubicBezTo>
                      <a:pt x="60" y="312"/>
                      <a:pt x="59" y="311"/>
                      <a:pt x="61" y="310"/>
                    </a:cubicBezTo>
                    <a:cubicBezTo>
                      <a:pt x="61" y="310"/>
                      <a:pt x="61" y="310"/>
                      <a:pt x="61" y="310"/>
                    </a:cubicBezTo>
                    <a:cubicBezTo>
                      <a:pt x="61" y="309"/>
                      <a:pt x="62" y="308"/>
                      <a:pt x="63" y="307"/>
                    </a:cubicBezTo>
                    <a:cubicBezTo>
                      <a:pt x="63" y="307"/>
                      <a:pt x="64" y="307"/>
                      <a:pt x="64" y="307"/>
                    </a:cubicBezTo>
                    <a:cubicBezTo>
                      <a:pt x="64" y="306"/>
                      <a:pt x="64" y="306"/>
                      <a:pt x="64" y="306"/>
                    </a:cubicBezTo>
                    <a:cubicBezTo>
                      <a:pt x="70" y="305"/>
                      <a:pt x="70" y="305"/>
                      <a:pt x="70" y="305"/>
                    </a:cubicBezTo>
                    <a:cubicBezTo>
                      <a:pt x="70" y="306"/>
                      <a:pt x="70" y="306"/>
                      <a:pt x="70" y="306"/>
                    </a:cubicBezTo>
                    <a:cubicBezTo>
                      <a:pt x="71" y="306"/>
                      <a:pt x="72" y="306"/>
                      <a:pt x="73" y="307"/>
                    </a:cubicBezTo>
                    <a:cubicBezTo>
                      <a:pt x="73" y="307"/>
                      <a:pt x="74" y="307"/>
                      <a:pt x="74" y="307"/>
                    </a:cubicBezTo>
                    <a:cubicBezTo>
                      <a:pt x="74" y="307"/>
                      <a:pt x="74" y="308"/>
                      <a:pt x="74" y="308"/>
                    </a:cubicBezTo>
                    <a:cubicBezTo>
                      <a:pt x="74" y="308"/>
                      <a:pt x="74" y="308"/>
                      <a:pt x="74" y="308"/>
                    </a:cubicBezTo>
                    <a:cubicBezTo>
                      <a:pt x="75" y="308"/>
                      <a:pt x="75" y="309"/>
                      <a:pt x="76" y="309"/>
                    </a:cubicBezTo>
                    <a:cubicBezTo>
                      <a:pt x="76" y="309"/>
                      <a:pt x="77" y="310"/>
                      <a:pt x="78" y="311"/>
                    </a:cubicBezTo>
                    <a:cubicBezTo>
                      <a:pt x="79" y="311"/>
                      <a:pt x="79" y="311"/>
                      <a:pt x="80" y="310"/>
                    </a:cubicBezTo>
                    <a:cubicBezTo>
                      <a:pt x="81" y="310"/>
                      <a:pt x="81" y="310"/>
                      <a:pt x="81" y="310"/>
                    </a:cubicBezTo>
                    <a:cubicBezTo>
                      <a:pt x="82" y="310"/>
                      <a:pt x="83" y="310"/>
                      <a:pt x="83" y="311"/>
                    </a:cubicBezTo>
                    <a:cubicBezTo>
                      <a:pt x="84" y="311"/>
                      <a:pt x="84" y="311"/>
                      <a:pt x="85" y="311"/>
                    </a:cubicBezTo>
                    <a:cubicBezTo>
                      <a:pt x="87" y="311"/>
                      <a:pt x="87" y="311"/>
                      <a:pt x="87" y="311"/>
                    </a:cubicBezTo>
                    <a:cubicBezTo>
                      <a:pt x="87" y="311"/>
                      <a:pt x="88" y="311"/>
                      <a:pt x="88" y="311"/>
                    </a:cubicBezTo>
                    <a:cubicBezTo>
                      <a:pt x="89" y="311"/>
                      <a:pt x="89" y="312"/>
                      <a:pt x="90" y="312"/>
                    </a:cubicBezTo>
                    <a:cubicBezTo>
                      <a:pt x="91" y="313"/>
                      <a:pt x="91" y="313"/>
                      <a:pt x="91" y="313"/>
                    </a:cubicBezTo>
                    <a:cubicBezTo>
                      <a:pt x="91" y="313"/>
                      <a:pt x="92" y="313"/>
                      <a:pt x="92" y="313"/>
                    </a:cubicBezTo>
                    <a:cubicBezTo>
                      <a:pt x="93" y="314"/>
                      <a:pt x="93" y="314"/>
                      <a:pt x="94" y="314"/>
                    </a:cubicBezTo>
                    <a:cubicBezTo>
                      <a:pt x="94" y="314"/>
                      <a:pt x="94" y="314"/>
                      <a:pt x="95" y="315"/>
                    </a:cubicBezTo>
                    <a:cubicBezTo>
                      <a:pt x="96" y="315"/>
                      <a:pt x="96" y="315"/>
                      <a:pt x="96" y="315"/>
                    </a:cubicBezTo>
                    <a:cubicBezTo>
                      <a:pt x="97" y="316"/>
                      <a:pt x="97" y="316"/>
                      <a:pt x="98" y="316"/>
                    </a:cubicBezTo>
                    <a:cubicBezTo>
                      <a:pt x="99" y="317"/>
                      <a:pt x="99" y="318"/>
                      <a:pt x="99" y="318"/>
                    </a:cubicBezTo>
                    <a:cubicBezTo>
                      <a:pt x="99" y="319"/>
                      <a:pt x="100" y="319"/>
                      <a:pt x="100" y="319"/>
                    </a:cubicBezTo>
                    <a:cubicBezTo>
                      <a:pt x="100" y="319"/>
                      <a:pt x="100" y="319"/>
                      <a:pt x="100" y="319"/>
                    </a:cubicBezTo>
                    <a:cubicBezTo>
                      <a:pt x="101" y="318"/>
                      <a:pt x="102" y="318"/>
                      <a:pt x="102" y="318"/>
                    </a:cubicBezTo>
                    <a:cubicBezTo>
                      <a:pt x="102" y="318"/>
                      <a:pt x="104" y="316"/>
                      <a:pt x="105" y="317"/>
                    </a:cubicBezTo>
                    <a:cubicBezTo>
                      <a:pt x="106" y="318"/>
                      <a:pt x="108" y="320"/>
                      <a:pt x="108" y="320"/>
                    </a:cubicBezTo>
                    <a:cubicBezTo>
                      <a:pt x="108" y="320"/>
                      <a:pt x="109" y="321"/>
                      <a:pt x="110" y="321"/>
                    </a:cubicBezTo>
                    <a:cubicBezTo>
                      <a:pt x="110" y="321"/>
                      <a:pt x="111" y="322"/>
                      <a:pt x="112" y="322"/>
                    </a:cubicBezTo>
                    <a:cubicBezTo>
                      <a:pt x="112" y="323"/>
                      <a:pt x="112" y="322"/>
                      <a:pt x="112" y="324"/>
                    </a:cubicBezTo>
                    <a:cubicBezTo>
                      <a:pt x="112" y="325"/>
                      <a:pt x="111" y="327"/>
                      <a:pt x="113" y="327"/>
                    </a:cubicBezTo>
                    <a:cubicBezTo>
                      <a:pt x="114" y="326"/>
                      <a:pt x="114" y="326"/>
                      <a:pt x="115" y="326"/>
                    </a:cubicBezTo>
                    <a:cubicBezTo>
                      <a:pt x="115" y="327"/>
                      <a:pt x="116" y="326"/>
                      <a:pt x="115" y="328"/>
                    </a:cubicBezTo>
                    <a:cubicBezTo>
                      <a:pt x="115" y="330"/>
                      <a:pt x="114" y="330"/>
                      <a:pt x="115" y="330"/>
                    </a:cubicBezTo>
                    <a:cubicBezTo>
                      <a:pt x="117" y="331"/>
                      <a:pt x="118" y="332"/>
                      <a:pt x="119" y="331"/>
                    </a:cubicBezTo>
                    <a:cubicBezTo>
                      <a:pt x="119" y="329"/>
                      <a:pt x="119" y="331"/>
                      <a:pt x="120" y="329"/>
                    </a:cubicBezTo>
                    <a:cubicBezTo>
                      <a:pt x="121" y="327"/>
                      <a:pt x="120" y="327"/>
                      <a:pt x="121" y="327"/>
                    </a:cubicBezTo>
                    <a:cubicBezTo>
                      <a:pt x="122" y="326"/>
                      <a:pt x="121" y="326"/>
                      <a:pt x="122" y="325"/>
                    </a:cubicBezTo>
                    <a:cubicBezTo>
                      <a:pt x="122" y="323"/>
                      <a:pt x="123" y="324"/>
                      <a:pt x="122" y="323"/>
                    </a:cubicBezTo>
                    <a:cubicBezTo>
                      <a:pt x="122" y="323"/>
                      <a:pt x="122" y="322"/>
                      <a:pt x="122" y="321"/>
                    </a:cubicBezTo>
                    <a:cubicBezTo>
                      <a:pt x="121" y="320"/>
                      <a:pt x="120" y="320"/>
                      <a:pt x="122" y="320"/>
                    </a:cubicBezTo>
                    <a:cubicBezTo>
                      <a:pt x="124" y="319"/>
                      <a:pt x="124" y="319"/>
                      <a:pt x="124" y="319"/>
                    </a:cubicBezTo>
                    <a:cubicBezTo>
                      <a:pt x="125" y="318"/>
                      <a:pt x="127" y="318"/>
                      <a:pt x="127" y="318"/>
                    </a:cubicBezTo>
                    <a:cubicBezTo>
                      <a:pt x="127" y="318"/>
                      <a:pt x="129" y="318"/>
                      <a:pt x="130" y="318"/>
                    </a:cubicBezTo>
                    <a:cubicBezTo>
                      <a:pt x="130" y="318"/>
                      <a:pt x="133" y="318"/>
                      <a:pt x="133" y="319"/>
                    </a:cubicBezTo>
                    <a:cubicBezTo>
                      <a:pt x="133" y="320"/>
                      <a:pt x="135" y="320"/>
                      <a:pt x="135" y="320"/>
                    </a:cubicBezTo>
                    <a:cubicBezTo>
                      <a:pt x="135" y="320"/>
                      <a:pt x="137" y="320"/>
                      <a:pt x="137" y="322"/>
                    </a:cubicBezTo>
                    <a:cubicBezTo>
                      <a:pt x="138" y="323"/>
                      <a:pt x="138" y="325"/>
                      <a:pt x="138" y="325"/>
                    </a:cubicBezTo>
                    <a:cubicBezTo>
                      <a:pt x="139" y="325"/>
                      <a:pt x="140" y="326"/>
                      <a:pt x="141" y="325"/>
                    </a:cubicBezTo>
                    <a:cubicBezTo>
                      <a:pt x="142" y="324"/>
                      <a:pt x="142" y="324"/>
                      <a:pt x="143" y="324"/>
                    </a:cubicBezTo>
                    <a:cubicBezTo>
                      <a:pt x="144" y="323"/>
                      <a:pt x="142" y="323"/>
                      <a:pt x="145" y="323"/>
                    </a:cubicBezTo>
                    <a:cubicBezTo>
                      <a:pt x="148" y="324"/>
                      <a:pt x="147" y="324"/>
                      <a:pt x="148" y="323"/>
                    </a:cubicBezTo>
                    <a:cubicBezTo>
                      <a:pt x="150" y="321"/>
                      <a:pt x="150" y="321"/>
                      <a:pt x="151" y="320"/>
                    </a:cubicBezTo>
                    <a:cubicBezTo>
                      <a:pt x="152" y="320"/>
                      <a:pt x="152" y="319"/>
                      <a:pt x="152" y="319"/>
                    </a:cubicBezTo>
                    <a:cubicBezTo>
                      <a:pt x="153" y="319"/>
                      <a:pt x="155" y="319"/>
                      <a:pt x="156" y="319"/>
                    </a:cubicBezTo>
                    <a:cubicBezTo>
                      <a:pt x="157" y="318"/>
                      <a:pt x="157" y="316"/>
                      <a:pt x="158" y="316"/>
                    </a:cubicBezTo>
                    <a:cubicBezTo>
                      <a:pt x="158" y="316"/>
                      <a:pt x="161" y="316"/>
                      <a:pt x="162" y="316"/>
                    </a:cubicBezTo>
                    <a:cubicBezTo>
                      <a:pt x="163" y="316"/>
                      <a:pt x="165" y="316"/>
                      <a:pt x="165" y="316"/>
                    </a:cubicBezTo>
                    <a:cubicBezTo>
                      <a:pt x="165" y="315"/>
                      <a:pt x="165" y="314"/>
                      <a:pt x="167" y="314"/>
                    </a:cubicBezTo>
                    <a:cubicBezTo>
                      <a:pt x="168" y="314"/>
                      <a:pt x="169" y="314"/>
                      <a:pt x="170" y="314"/>
                    </a:cubicBezTo>
                    <a:cubicBezTo>
                      <a:pt x="172" y="314"/>
                      <a:pt x="172" y="314"/>
                      <a:pt x="172" y="314"/>
                    </a:cubicBezTo>
                    <a:cubicBezTo>
                      <a:pt x="173" y="314"/>
                      <a:pt x="174" y="316"/>
                      <a:pt x="174" y="313"/>
                    </a:cubicBezTo>
                    <a:cubicBezTo>
                      <a:pt x="173" y="311"/>
                      <a:pt x="173" y="311"/>
                      <a:pt x="174" y="310"/>
                    </a:cubicBezTo>
                    <a:cubicBezTo>
                      <a:pt x="175" y="310"/>
                      <a:pt x="177" y="310"/>
                      <a:pt x="177" y="310"/>
                    </a:cubicBezTo>
                    <a:cubicBezTo>
                      <a:pt x="177" y="310"/>
                      <a:pt x="181" y="311"/>
                      <a:pt x="181" y="311"/>
                    </a:cubicBezTo>
                    <a:cubicBezTo>
                      <a:pt x="181" y="311"/>
                      <a:pt x="182" y="312"/>
                      <a:pt x="183" y="312"/>
                    </a:cubicBezTo>
                    <a:cubicBezTo>
                      <a:pt x="183" y="312"/>
                      <a:pt x="184" y="313"/>
                      <a:pt x="185" y="313"/>
                    </a:cubicBezTo>
                    <a:cubicBezTo>
                      <a:pt x="185" y="312"/>
                      <a:pt x="186" y="311"/>
                      <a:pt x="186" y="311"/>
                    </a:cubicBezTo>
                    <a:cubicBezTo>
                      <a:pt x="187" y="311"/>
                      <a:pt x="190" y="310"/>
                      <a:pt x="190" y="311"/>
                    </a:cubicBezTo>
                    <a:cubicBezTo>
                      <a:pt x="190" y="311"/>
                      <a:pt x="193" y="312"/>
                      <a:pt x="193" y="312"/>
                    </a:cubicBezTo>
                    <a:cubicBezTo>
                      <a:pt x="192" y="312"/>
                      <a:pt x="192" y="313"/>
                      <a:pt x="192" y="314"/>
                    </a:cubicBezTo>
                    <a:cubicBezTo>
                      <a:pt x="192" y="315"/>
                      <a:pt x="192" y="316"/>
                      <a:pt x="192" y="316"/>
                    </a:cubicBezTo>
                    <a:cubicBezTo>
                      <a:pt x="193" y="317"/>
                      <a:pt x="194" y="318"/>
                      <a:pt x="194" y="318"/>
                    </a:cubicBezTo>
                    <a:cubicBezTo>
                      <a:pt x="195" y="318"/>
                      <a:pt x="198" y="319"/>
                      <a:pt x="198" y="319"/>
                    </a:cubicBezTo>
                    <a:cubicBezTo>
                      <a:pt x="198" y="319"/>
                      <a:pt x="199" y="321"/>
                      <a:pt x="199" y="317"/>
                    </a:cubicBezTo>
                    <a:cubicBezTo>
                      <a:pt x="199" y="314"/>
                      <a:pt x="199" y="313"/>
                      <a:pt x="199" y="313"/>
                    </a:cubicBezTo>
                    <a:cubicBezTo>
                      <a:pt x="199" y="310"/>
                      <a:pt x="199" y="310"/>
                      <a:pt x="199" y="310"/>
                    </a:cubicBezTo>
                    <a:cubicBezTo>
                      <a:pt x="199" y="310"/>
                      <a:pt x="199" y="309"/>
                      <a:pt x="199" y="309"/>
                    </a:cubicBezTo>
                    <a:cubicBezTo>
                      <a:pt x="198" y="309"/>
                      <a:pt x="198" y="309"/>
                      <a:pt x="198" y="309"/>
                    </a:cubicBezTo>
                    <a:cubicBezTo>
                      <a:pt x="197" y="309"/>
                      <a:pt x="194" y="309"/>
                      <a:pt x="194" y="308"/>
                    </a:cubicBezTo>
                    <a:cubicBezTo>
                      <a:pt x="193" y="308"/>
                      <a:pt x="193" y="307"/>
                      <a:pt x="193" y="306"/>
                    </a:cubicBezTo>
                    <a:cubicBezTo>
                      <a:pt x="193" y="306"/>
                      <a:pt x="195" y="304"/>
                      <a:pt x="195" y="304"/>
                    </a:cubicBezTo>
                    <a:cubicBezTo>
                      <a:pt x="195" y="302"/>
                      <a:pt x="195" y="302"/>
                      <a:pt x="195" y="302"/>
                    </a:cubicBezTo>
                    <a:cubicBezTo>
                      <a:pt x="193" y="298"/>
                      <a:pt x="193" y="298"/>
                      <a:pt x="193" y="298"/>
                    </a:cubicBezTo>
                    <a:cubicBezTo>
                      <a:pt x="190" y="296"/>
                      <a:pt x="190" y="296"/>
                      <a:pt x="190" y="296"/>
                    </a:cubicBezTo>
                    <a:cubicBezTo>
                      <a:pt x="189" y="292"/>
                      <a:pt x="189" y="292"/>
                      <a:pt x="189" y="292"/>
                    </a:cubicBezTo>
                    <a:cubicBezTo>
                      <a:pt x="189" y="292"/>
                      <a:pt x="189" y="292"/>
                      <a:pt x="189" y="292"/>
                    </a:cubicBezTo>
                    <a:cubicBezTo>
                      <a:pt x="189" y="291"/>
                      <a:pt x="189" y="291"/>
                      <a:pt x="189" y="291"/>
                    </a:cubicBezTo>
                    <a:cubicBezTo>
                      <a:pt x="191" y="290"/>
                      <a:pt x="191" y="290"/>
                      <a:pt x="191" y="290"/>
                    </a:cubicBezTo>
                    <a:cubicBezTo>
                      <a:pt x="193" y="289"/>
                      <a:pt x="195" y="287"/>
                      <a:pt x="195" y="287"/>
                    </a:cubicBezTo>
                    <a:cubicBezTo>
                      <a:pt x="195" y="287"/>
                      <a:pt x="195" y="287"/>
                      <a:pt x="196" y="286"/>
                    </a:cubicBezTo>
                    <a:cubicBezTo>
                      <a:pt x="197" y="285"/>
                      <a:pt x="197" y="285"/>
                      <a:pt x="197" y="285"/>
                    </a:cubicBezTo>
                    <a:cubicBezTo>
                      <a:pt x="197" y="285"/>
                      <a:pt x="201" y="283"/>
                      <a:pt x="202" y="283"/>
                    </a:cubicBezTo>
                    <a:cubicBezTo>
                      <a:pt x="202" y="283"/>
                      <a:pt x="202" y="283"/>
                      <a:pt x="203" y="283"/>
                    </a:cubicBezTo>
                    <a:cubicBezTo>
                      <a:pt x="203" y="283"/>
                      <a:pt x="203" y="283"/>
                      <a:pt x="203" y="283"/>
                    </a:cubicBezTo>
                    <a:cubicBezTo>
                      <a:pt x="207" y="279"/>
                      <a:pt x="207" y="279"/>
                      <a:pt x="207" y="279"/>
                    </a:cubicBezTo>
                    <a:cubicBezTo>
                      <a:pt x="207" y="275"/>
                      <a:pt x="207" y="275"/>
                      <a:pt x="207" y="275"/>
                    </a:cubicBezTo>
                    <a:cubicBezTo>
                      <a:pt x="208" y="273"/>
                      <a:pt x="208" y="273"/>
                      <a:pt x="208" y="273"/>
                    </a:cubicBezTo>
                    <a:cubicBezTo>
                      <a:pt x="208" y="272"/>
                      <a:pt x="208" y="271"/>
                      <a:pt x="208" y="271"/>
                    </a:cubicBezTo>
                    <a:cubicBezTo>
                      <a:pt x="213" y="270"/>
                      <a:pt x="213" y="270"/>
                      <a:pt x="213" y="270"/>
                    </a:cubicBezTo>
                    <a:cubicBezTo>
                      <a:pt x="213" y="270"/>
                      <a:pt x="213" y="271"/>
                      <a:pt x="214" y="272"/>
                    </a:cubicBezTo>
                    <a:cubicBezTo>
                      <a:pt x="215" y="272"/>
                      <a:pt x="216" y="271"/>
                      <a:pt x="216" y="271"/>
                    </a:cubicBezTo>
                    <a:cubicBezTo>
                      <a:pt x="217" y="271"/>
                      <a:pt x="218" y="270"/>
                      <a:pt x="218" y="270"/>
                    </a:cubicBezTo>
                    <a:cubicBezTo>
                      <a:pt x="218" y="267"/>
                      <a:pt x="218" y="267"/>
                      <a:pt x="218" y="267"/>
                    </a:cubicBezTo>
                    <a:cubicBezTo>
                      <a:pt x="217" y="263"/>
                      <a:pt x="217" y="263"/>
                      <a:pt x="217" y="263"/>
                    </a:cubicBezTo>
                    <a:cubicBezTo>
                      <a:pt x="217" y="261"/>
                      <a:pt x="217" y="261"/>
                      <a:pt x="217" y="261"/>
                    </a:cubicBezTo>
                    <a:cubicBezTo>
                      <a:pt x="217" y="261"/>
                      <a:pt x="217" y="261"/>
                      <a:pt x="217" y="261"/>
                    </a:cubicBezTo>
                    <a:cubicBezTo>
                      <a:pt x="217" y="261"/>
                      <a:pt x="217" y="260"/>
                      <a:pt x="217" y="260"/>
                    </a:cubicBezTo>
                    <a:cubicBezTo>
                      <a:pt x="215" y="258"/>
                      <a:pt x="216" y="259"/>
                      <a:pt x="215" y="258"/>
                    </a:cubicBezTo>
                    <a:cubicBezTo>
                      <a:pt x="213" y="257"/>
                      <a:pt x="212" y="257"/>
                      <a:pt x="211" y="256"/>
                    </a:cubicBezTo>
                    <a:cubicBezTo>
                      <a:pt x="211" y="255"/>
                      <a:pt x="212" y="254"/>
                      <a:pt x="210" y="254"/>
                    </a:cubicBezTo>
                    <a:cubicBezTo>
                      <a:pt x="208" y="254"/>
                      <a:pt x="207" y="255"/>
                      <a:pt x="206" y="254"/>
                    </a:cubicBezTo>
                    <a:cubicBezTo>
                      <a:pt x="205" y="253"/>
                      <a:pt x="205" y="253"/>
                      <a:pt x="204" y="252"/>
                    </a:cubicBezTo>
                    <a:cubicBezTo>
                      <a:pt x="204" y="250"/>
                      <a:pt x="204" y="248"/>
                      <a:pt x="203" y="248"/>
                    </a:cubicBezTo>
                    <a:cubicBezTo>
                      <a:pt x="201" y="248"/>
                      <a:pt x="200" y="248"/>
                      <a:pt x="200" y="248"/>
                    </a:cubicBezTo>
                    <a:cubicBezTo>
                      <a:pt x="200" y="248"/>
                      <a:pt x="199" y="248"/>
                      <a:pt x="199" y="246"/>
                    </a:cubicBezTo>
                    <a:cubicBezTo>
                      <a:pt x="198" y="244"/>
                      <a:pt x="200" y="245"/>
                      <a:pt x="197" y="243"/>
                    </a:cubicBezTo>
                    <a:cubicBezTo>
                      <a:pt x="195" y="240"/>
                      <a:pt x="196" y="241"/>
                      <a:pt x="194" y="239"/>
                    </a:cubicBezTo>
                    <a:cubicBezTo>
                      <a:pt x="192" y="238"/>
                      <a:pt x="187" y="239"/>
                      <a:pt x="187" y="239"/>
                    </a:cubicBezTo>
                    <a:cubicBezTo>
                      <a:pt x="187" y="239"/>
                      <a:pt x="187" y="238"/>
                      <a:pt x="186" y="237"/>
                    </a:cubicBezTo>
                    <a:cubicBezTo>
                      <a:pt x="184" y="235"/>
                      <a:pt x="185" y="236"/>
                      <a:pt x="183" y="234"/>
                    </a:cubicBezTo>
                    <a:cubicBezTo>
                      <a:pt x="181" y="232"/>
                      <a:pt x="182" y="233"/>
                      <a:pt x="181" y="231"/>
                    </a:cubicBezTo>
                    <a:cubicBezTo>
                      <a:pt x="181" y="228"/>
                      <a:pt x="181" y="227"/>
                      <a:pt x="180" y="226"/>
                    </a:cubicBezTo>
                    <a:cubicBezTo>
                      <a:pt x="178" y="224"/>
                      <a:pt x="177" y="223"/>
                      <a:pt x="177" y="223"/>
                    </a:cubicBezTo>
                    <a:cubicBezTo>
                      <a:pt x="177" y="223"/>
                      <a:pt x="176" y="220"/>
                      <a:pt x="177" y="219"/>
                    </a:cubicBezTo>
                    <a:cubicBezTo>
                      <a:pt x="179" y="217"/>
                      <a:pt x="179" y="216"/>
                      <a:pt x="179" y="216"/>
                    </a:cubicBezTo>
                    <a:cubicBezTo>
                      <a:pt x="179" y="215"/>
                      <a:pt x="180" y="213"/>
                      <a:pt x="178" y="211"/>
                    </a:cubicBezTo>
                    <a:cubicBezTo>
                      <a:pt x="175" y="210"/>
                      <a:pt x="175" y="209"/>
                      <a:pt x="173" y="208"/>
                    </a:cubicBezTo>
                    <a:cubicBezTo>
                      <a:pt x="171" y="207"/>
                      <a:pt x="170" y="207"/>
                      <a:pt x="169" y="206"/>
                    </a:cubicBezTo>
                    <a:cubicBezTo>
                      <a:pt x="169" y="205"/>
                      <a:pt x="167" y="200"/>
                      <a:pt x="167" y="200"/>
                    </a:cubicBezTo>
                    <a:cubicBezTo>
                      <a:pt x="166" y="198"/>
                      <a:pt x="166" y="198"/>
                      <a:pt x="166" y="198"/>
                    </a:cubicBezTo>
                    <a:cubicBezTo>
                      <a:pt x="170" y="198"/>
                      <a:pt x="170" y="198"/>
                      <a:pt x="170" y="198"/>
                    </a:cubicBezTo>
                    <a:cubicBezTo>
                      <a:pt x="171" y="200"/>
                      <a:pt x="171" y="200"/>
                      <a:pt x="171" y="200"/>
                    </a:cubicBezTo>
                    <a:cubicBezTo>
                      <a:pt x="172" y="203"/>
                      <a:pt x="172" y="203"/>
                      <a:pt x="172" y="203"/>
                    </a:cubicBezTo>
                    <a:cubicBezTo>
                      <a:pt x="174" y="198"/>
                      <a:pt x="174" y="198"/>
                      <a:pt x="174" y="198"/>
                    </a:cubicBezTo>
                    <a:cubicBezTo>
                      <a:pt x="178" y="195"/>
                      <a:pt x="178" y="195"/>
                      <a:pt x="178" y="195"/>
                    </a:cubicBezTo>
                    <a:cubicBezTo>
                      <a:pt x="178" y="195"/>
                      <a:pt x="177" y="195"/>
                      <a:pt x="180" y="194"/>
                    </a:cubicBezTo>
                    <a:cubicBezTo>
                      <a:pt x="182" y="194"/>
                      <a:pt x="184" y="193"/>
                      <a:pt x="185" y="193"/>
                    </a:cubicBezTo>
                    <a:cubicBezTo>
                      <a:pt x="186" y="193"/>
                      <a:pt x="188" y="194"/>
                      <a:pt x="190" y="193"/>
                    </a:cubicBezTo>
                    <a:cubicBezTo>
                      <a:pt x="191" y="193"/>
                      <a:pt x="192" y="193"/>
                      <a:pt x="192" y="191"/>
                    </a:cubicBezTo>
                    <a:cubicBezTo>
                      <a:pt x="192" y="190"/>
                      <a:pt x="191" y="189"/>
                      <a:pt x="194" y="188"/>
                    </a:cubicBezTo>
                    <a:cubicBezTo>
                      <a:pt x="197" y="187"/>
                      <a:pt x="197" y="186"/>
                      <a:pt x="197" y="186"/>
                    </a:cubicBezTo>
                    <a:cubicBezTo>
                      <a:pt x="200" y="184"/>
                      <a:pt x="200" y="184"/>
                      <a:pt x="200" y="184"/>
                    </a:cubicBezTo>
                    <a:cubicBezTo>
                      <a:pt x="202" y="184"/>
                      <a:pt x="206" y="180"/>
                      <a:pt x="206" y="180"/>
                    </a:cubicBezTo>
                    <a:cubicBezTo>
                      <a:pt x="211" y="178"/>
                      <a:pt x="211" y="178"/>
                      <a:pt x="211" y="178"/>
                    </a:cubicBezTo>
                    <a:cubicBezTo>
                      <a:pt x="213" y="177"/>
                      <a:pt x="213" y="177"/>
                      <a:pt x="213" y="177"/>
                    </a:cubicBezTo>
                    <a:cubicBezTo>
                      <a:pt x="214" y="173"/>
                      <a:pt x="214" y="173"/>
                      <a:pt x="214" y="173"/>
                    </a:cubicBezTo>
                    <a:cubicBezTo>
                      <a:pt x="214" y="173"/>
                      <a:pt x="213" y="172"/>
                      <a:pt x="216" y="172"/>
                    </a:cubicBezTo>
                    <a:cubicBezTo>
                      <a:pt x="218" y="172"/>
                      <a:pt x="226" y="170"/>
                      <a:pt x="226" y="170"/>
                    </a:cubicBezTo>
                    <a:cubicBezTo>
                      <a:pt x="227" y="168"/>
                      <a:pt x="227" y="168"/>
                      <a:pt x="227" y="168"/>
                    </a:cubicBezTo>
                    <a:cubicBezTo>
                      <a:pt x="224" y="166"/>
                      <a:pt x="224" y="166"/>
                      <a:pt x="224" y="166"/>
                    </a:cubicBezTo>
                    <a:cubicBezTo>
                      <a:pt x="224" y="166"/>
                      <a:pt x="225" y="163"/>
                      <a:pt x="225" y="163"/>
                    </a:cubicBezTo>
                    <a:cubicBezTo>
                      <a:pt x="226" y="163"/>
                      <a:pt x="229" y="162"/>
                      <a:pt x="230" y="162"/>
                    </a:cubicBezTo>
                    <a:cubicBezTo>
                      <a:pt x="232" y="163"/>
                      <a:pt x="234" y="164"/>
                      <a:pt x="234" y="165"/>
                    </a:cubicBezTo>
                    <a:cubicBezTo>
                      <a:pt x="234" y="166"/>
                      <a:pt x="235" y="165"/>
                      <a:pt x="235" y="166"/>
                    </a:cubicBezTo>
                    <a:cubicBezTo>
                      <a:pt x="234" y="168"/>
                      <a:pt x="235" y="169"/>
                      <a:pt x="235" y="169"/>
                    </a:cubicBezTo>
                    <a:cubicBezTo>
                      <a:pt x="235" y="169"/>
                      <a:pt x="235" y="170"/>
                      <a:pt x="236" y="171"/>
                    </a:cubicBezTo>
                    <a:cubicBezTo>
                      <a:pt x="237" y="171"/>
                      <a:pt x="238" y="171"/>
                      <a:pt x="238" y="171"/>
                    </a:cubicBezTo>
                    <a:cubicBezTo>
                      <a:pt x="238" y="171"/>
                      <a:pt x="239" y="171"/>
                      <a:pt x="239" y="171"/>
                    </a:cubicBezTo>
                    <a:cubicBezTo>
                      <a:pt x="241" y="168"/>
                      <a:pt x="241" y="168"/>
                      <a:pt x="241" y="168"/>
                    </a:cubicBezTo>
                    <a:cubicBezTo>
                      <a:pt x="242" y="167"/>
                      <a:pt x="243" y="165"/>
                      <a:pt x="243" y="165"/>
                    </a:cubicBezTo>
                    <a:cubicBezTo>
                      <a:pt x="243" y="165"/>
                      <a:pt x="244" y="164"/>
                      <a:pt x="244" y="164"/>
                    </a:cubicBezTo>
                    <a:cubicBezTo>
                      <a:pt x="244" y="164"/>
                      <a:pt x="244" y="162"/>
                      <a:pt x="244" y="161"/>
                    </a:cubicBezTo>
                    <a:cubicBezTo>
                      <a:pt x="244" y="161"/>
                      <a:pt x="242" y="160"/>
                      <a:pt x="244" y="158"/>
                    </a:cubicBezTo>
                    <a:cubicBezTo>
                      <a:pt x="247" y="156"/>
                      <a:pt x="247" y="154"/>
                      <a:pt x="247" y="15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67" name="Freeform 131"/>
              <p:cNvSpPr>
                <a:spLocks/>
              </p:cNvSpPr>
              <p:nvPr/>
            </p:nvSpPr>
            <p:spPr bwMode="auto">
              <a:xfrm>
                <a:off x="2293" y="2106"/>
                <a:ext cx="203" cy="171"/>
              </a:xfrm>
              <a:custGeom>
                <a:avLst/>
                <a:gdLst>
                  <a:gd name="T0" fmla="*/ 84 w 101"/>
                  <a:gd name="T1" fmla="*/ 82 h 85"/>
                  <a:gd name="T2" fmla="*/ 83 w 101"/>
                  <a:gd name="T3" fmla="*/ 80 h 85"/>
                  <a:gd name="T4" fmla="*/ 80 w 101"/>
                  <a:gd name="T5" fmla="*/ 75 h 85"/>
                  <a:gd name="T6" fmla="*/ 83 w 101"/>
                  <a:gd name="T7" fmla="*/ 67 h 85"/>
                  <a:gd name="T8" fmla="*/ 85 w 101"/>
                  <a:gd name="T9" fmla="*/ 63 h 85"/>
                  <a:gd name="T10" fmla="*/ 87 w 101"/>
                  <a:gd name="T11" fmla="*/ 60 h 85"/>
                  <a:gd name="T12" fmla="*/ 89 w 101"/>
                  <a:gd name="T13" fmla="*/ 58 h 85"/>
                  <a:gd name="T14" fmla="*/ 91 w 101"/>
                  <a:gd name="T15" fmla="*/ 57 h 85"/>
                  <a:gd name="T16" fmla="*/ 95 w 101"/>
                  <a:gd name="T17" fmla="*/ 58 h 85"/>
                  <a:gd name="T18" fmla="*/ 98 w 101"/>
                  <a:gd name="T19" fmla="*/ 56 h 85"/>
                  <a:gd name="T20" fmla="*/ 101 w 101"/>
                  <a:gd name="T21" fmla="*/ 52 h 85"/>
                  <a:gd name="T22" fmla="*/ 97 w 101"/>
                  <a:gd name="T23" fmla="*/ 46 h 85"/>
                  <a:gd name="T24" fmla="*/ 96 w 101"/>
                  <a:gd name="T25" fmla="*/ 39 h 85"/>
                  <a:gd name="T26" fmla="*/ 91 w 101"/>
                  <a:gd name="T27" fmla="*/ 35 h 85"/>
                  <a:gd name="T28" fmla="*/ 83 w 101"/>
                  <a:gd name="T29" fmla="*/ 34 h 85"/>
                  <a:gd name="T30" fmla="*/ 83 w 101"/>
                  <a:gd name="T31" fmla="*/ 28 h 85"/>
                  <a:gd name="T32" fmla="*/ 88 w 101"/>
                  <a:gd name="T33" fmla="*/ 20 h 85"/>
                  <a:gd name="T34" fmla="*/ 80 w 101"/>
                  <a:gd name="T35" fmla="*/ 14 h 85"/>
                  <a:gd name="T36" fmla="*/ 75 w 101"/>
                  <a:gd name="T37" fmla="*/ 11 h 85"/>
                  <a:gd name="T38" fmla="*/ 69 w 101"/>
                  <a:gd name="T39" fmla="*/ 8 h 85"/>
                  <a:gd name="T40" fmla="*/ 67 w 101"/>
                  <a:gd name="T41" fmla="*/ 2 h 85"/>
                  <a:gd name="T42" fmla="*/ 61 w 101"/>
                  <a:gd name="T43" fmla="*/ 3 h 85"/>
                  <a:gd name="T44" fmla="*/ 57 w 101"/>
                  <a:gd name="T45" fmla="*/ 3 h 85"/>
                  <a:gd name="T46" fmla="*/ 51 w 101"/>
                  <a:gd name="T47" fmla="*/ 1 h 85"/>
                  <a:gd name="T48" fmla="*/ 47 w 101"/>
                  <a:gd name="T49" fmla="*/ 5 h 85"/>
                  <a:gd name="T50" fmla="*/ 31 w 101"/>
                  <a:gd name="T51" fmla="*/ 8 h 85"/>
                  <a:gd name="T52" fmla="*/ 24 w 101"/>
                  <a:gd name="T53" fmla="*/ 6 h 85"/>
                  <a:gd name="T54" fmla="*/ 15 w 101"/>
                  <a:gd name="T55" fmla="*/ 5 h 85"/>
                  <a:gd name="T56" fmla="*/ 0 w 101"/>
                  <a:gd name="T57" fmla="*/ 17 h 85"/>
                  <a:gd name="T58" fmla="*/ 2 w 101"/>
                  <a:gd name="T59" fmla="*/ 24 h 85"/>
                  <a:gd name="T60" fmla="*/ 9 w 101"/>
                  <a:gd name="T61" fmla="*/ 27 h 85"/>
                  <a:gd name="T62" fmla="*/ 17 w 101"/>
                  <a:gd name="T63" fmla="*/ 30 h 85"/>
                  <a:gd name="T64" fmla="*/ 19 w 101"/>
                  <a:gd name="T65" fmla="*/ 39 h 85"/>
                  <a:gd name="T66" fmla="*/ 23 w 101"/>
                  <a:gd name="T67" fmla="*/ 38 h 85"/>
                  <a:gd name="T68" fmla="*/ 27 w 101"/>
                  <a:gd name="T69" fmla="*/ 43 h 85"/>
                  <a:gd name="T70" fmla="*/ 30 w 101"/>
                  <a:gd name="T71" fmla="*/ 47 h 85"/>
                  <a:gd name="T72" fmla="*/ 38 w 101"/>
                  <a:gd name="T73" fmla="*/ 47 h 85"/>
                  <a:gd name="T74" fmla="*/ 43 w 101"/>
                  <a:gd name="T75" fmla="*/ 51 h 85"/>
                  <a:gd name="T76" fmla="*/ 42 w 101"/>
                  <a:gd name="T77" fmla="*/ 57 h 85"/>
                  <a:gd name="T78" fmla="*/ 41 w 101"/>
                  <a:gd name="T79" fmla="*/ 64 h 85"/>
                  <a:gd name="T80" fmla="*/ 48 w 101"/>
                  <a:gd name="T81" fmla="*/ 64 h 85"/>
                  <a:gd name="T82" fmla="*/ 53 w 101"/>
                  <a:gd name="T83" fmla="*/ 59 h 85"/>
                  <a:gd name="T84" fmla="*/ 57 w 101"/>
                  <a:gd name="T85" fmla="*/ 56 h 85"/>
                  <a:gd name="T86" fmla="*/ 61 w 101"/>
                  <a:gd name="T87" fmla="*/ 62 h 85"/>
                  <a:gd name="T88" fmla="*/ 59 w 101"/>
                  <a:gd name="T89" fmla="*/ 67 h 85"/>
                  <a:gd name="T90" fmla="*/ 60 w 101"/>
                  <a:gd name="T91" fmla="*/ 72 h 85"/>
                  <a:gd name="T92" fmla="*/ 67 w 101"/>
                  <a:gd name="T93" fmla="*/ 74 h 85"/>
                  <a:gd name="T94" fmla="*/ 72 w 101"/>
                  <a:gd name="T95" fmla="*/ 80 h 85"/>
                  <a:gd name="T96" fmla="*/ 76 w 101"/>
                  <a:gd name="T97" fmla="*/ 82 h 85"/>
                  <a:gd name="T98" fmla="*/ 79 w 101"/>
                  <a:gd name="T99"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85">
                    <a:moveTo>
                      <a:pt x="80" y="84"/>
                    </a:moveTo>
                    <a:cubicBezTo>
                      <a:pt x="80" y="84"/>
                      <a:pt x="82" y="84"/>
                      <a:pt x="83" y="83"/>
                    </a:cubicBezTo>
                    <a:cubicBezTo>
                      <a:pt x="83" y="83"/>
                      <a:pt x="83" y="83"/>
                      <a:pt x="83" y="83"/>
                    </a:cubicBezTo>
                    <a:cubicBezTo>
                      <a:pt x="84" y="82"/>
                      <a:pt x="84" y="82"/>
                      <a:pt x="84" y="82"/>
                    </a:cubicBezTo>
                    <a:cubicBezTo>
                      <a:pt x="84" y="82"/>
                      <a:pt x="84" y="81"/>
                      <a:pt x="84" y="81"/>
                    </a:cubicBezTo>
                    <a:cubicBezTo>
                      <a:pt x="84" y="81"/>
                      <a:pt x="84" y="81"/>
                      <a:pt x="84" y="81"/>
                    </a:cubicBezTo>
                    <a:cubicBezTo>
                      <a:pt x="84" y="81"/>
                      <a:pt x="84" y="81"/>
                      <a:pt x="84" y="81"/>
                    </a:cubicBezTo>
                    <a:cubicBezTo>
                      <a:pt x="83" y="80"/>
                      <a:pt x="83" y="80"/>
                      <a:pt x="83" y="80"/>
                    </a:cubicBezTo>
                    <a:cubicBezTo>
                      <a:pt x="82" y="77"/>
                      <a:pt x="82" y="77"/>
                      <a:pt x="82" y="77"/>
                    </a:cubicBezTo>
                    <a:cubicBezTo>
                      <a:pt x="80" y="77"/>
                      <a:pt x="80" y="77"/>
                      <a:pt x="80" y="77"/>
                    </a:cubicBezTo>
                    <a:cubicBezTo>
                      <a:pt x="80" y="76"/>
                      <a:pt x="80" y="76"/>
                      <a:pt x="80" y="76"/>
                    </a:cubicBezTo>
                    <a:cubicBezTo>
                      <a:pt x="80" y="75"/>
                      <a:pt x="80" y="75"/>
                      <a:pt x="80" y="75"/>
                    </a:cubicBezTo>
                    <a:cubicBezTo>
                      <a:pt x="80" y="74"/>
                      <a:pt x="81" y="73"/>
                      <a:pt x="81" y="73"/>
                    </a:cubicBezTo>
                    <a:cubicBezTo>
                      <a:pt x="81" y="72"/>
                      <a:pt x="81" y="72"/>
                      <a:pt x="81" y="72"/>
                    </a:cubicBezTo>
                    <a:cubicBezTo>
                      <a:pt x="81" y="72"/>
                      <a:pt x="80" y="71"/>
                      <a:pt x="80" y="70"/>
                    </a:cubicBezTo>
                    <a:cubicBezTo>
                      <a:pt x="81" y="69"/>
                      <a:pt x="83" y="67"/>
                      <a:pt x="83" y="67"/>
                    </a:cubicBezTo>
                    <a:cubicBezTo>
                      <a:pt x="83" y="66"/>
                      <a:pt x="83" y="66"/>
                      <a:pt x="83" y="66"/>
                    </a:cubicBezTo>
                    <a:cubicBezTo>
                      <a:pt x="83" y="65"/>
                      <a:pt x="83" y="65"/>
                      <a:pt x="83" y="65"/>
                    </a:cubicBezTo>
                    <a:cubicBezTo>
                      <a:pt x="84" y="65"/>
                      <a:pt x="84" y="64"/>
                      <a:pt x="85" y="63"/>
                    </a:cubicBezTo>
                    <a:cubicBezTo>
                      <a:pt x="85" y="63"/>
                      <a:pt x="85" y="63"/>
                      <a:pt x="85" y="63"/>
                    </a:cubicBezTo>
                    <a:cubicBezTo>
                      <a:pt x="85" y="63"/>
                      <a:pt x="85" y="63"/>
                      <a:pt x="85" y="63"/>
                    </a:cubicBezTo>
                    <a:cubicBezTo>
                      <a:pt x="85" y="62"/>
                      <a:pt x="85" y="62"/>
                      <a:pt x="85" y="62"/>
                    </a:cubicBezTo>
                    <a:cubicBezTo>
                      <a:pt x="85" y="61"/>
                      <a:pt x="86" y="60"/>
                      <a:pt x="87" y="60"/>
                    </a:cubicBezTo>
                    <a:cubicBezTo>
                      <a:pt x="87" y="60"/>
                      <a:pt x="87" y="60"/>
                      <a:pt x="87" y="60"/>
                    </a:cubicBezTo>
                    <a:cubicBezTo>
                      <a:pt x="87" y="59"/>
                      <a:pt x="87" y="59"/>
                      <a:pt x="87" y="59"/>
                    </a:cubicBezTo>
                    <a:cubicBezTo>
                      <a:pt x="88" y="59"/>
                      <a:pt x="88" y="58"/>
                      <a:pt x="88" y="58"/>
                    </a:cubicBezTo>
                    <a:cubicBezTo>
                      <a:pt x="88" y="58"/>
                      <a:pt x="88" y="58"/>
                      <a:pt x="88" y="58"/>
                    </a:cubicBezTo>
                    <a:cubicBezTo>
                      <a:pt x="89" y="58"/>
                      <a:pt x="89" y="58"/>
                      <a:pt x="89" y="58"/>
                    </a:cubicBezTo>
                    <a:cubicBezTo>
                      <a:pt x="89" y="58"/>
                      <a:pt x="89" y="57"/>
                      <a:pt x="89" y="57"/>
                    </a:cubicBezTo>
                    <a:cubicBezTo>
                      <a:pt x="90" y="57"/>
                      <a:pt x="91" y="57"/>
                      <a:pt x="91" y="57"/>
                    </a:cubicBezTo>
                    <a:cubicBezTo>
                      <a:pt x="91" y="57"/>
                      <a:pt x="91" y="57"/>
                      <a:pt x="91" y="57"/>
                    </a:cubicBezTo>
                    <a:cubicBezTo>
                      <a:pt x="91" y="57"/>
                      <a:pt x="91" y="57"/>
                      <a:pt x="91" y="57"/>
                    </a:cubicBezTo>
                    <a:cubicBezTo>
                      <a:pt x="92" y="57"/>
                      <a:pt x="92" y="57"/>
                      <a:pt x="92" y="58"/>
                    </a:cubicBezTo>
                    <a:cubicBezTo>
                      <a:pt x="93" y="57"/>
                      <a:pt x="93" y="57"/>
                      <a:pt x="93" y="57"/>
                    </a:cubicBezTo>
                    <a:cubicBezTo>
                      <a:pt x="94" y="57"/>
                      <a:pt x="94" y="57"/>
                      <a:pt x="94" y="57"/>
                    </a:cubicBezTo>
                    <a:cubicBezTo>
                      <a:pt x="95" y="58"/>
                      <a:pt x="95" y="58"/>
                      <a:pt x="95" y="58"/>
                    </a:cubicBezTo>
                    <a:cubicBezTo>
                      <a:pt x="95" y="58"/>
                      <a:pt x="95" y="58"/>
                      <a:pt x="95" y="58"/>
                    </a:cubicBezTo>
                    <a:cubicBezTo>
                      <a:pt x="96" y="57"/>
                      <a:pt x="96" y="57"/>
                      <a:pt x="96" y="57"/>
                    </a:cubicBezTo>
                    <a:cubicBezTo>
                      <a:pt x="96" y="57"/>
                      <a:pt x="96" y="56"/>
                      <a:pt x="97" y="56"/>
                    </a:cubicBezTo>
                    <a:cubicBezTo>
                      <a:pt x="97" y="56"/>
                      <a:pt x="97" y="56"/>
                      <a:pt x="98" y="56"/>
                    </a:cubicBezTo>
                    <a:cubicBezTo>
                      <a:pt x="99" y="56"/>
                      <a:pt x="99" y="54"/>
                      <a:pt x="99" y="54"/>
                    </a:cubicBezTo>
                    <a:cubicBezTo>
                      <a:pt x="100" y="54"/>
                      <a:pt x="100" y="54"/>
                      <a:pt x="100" y="54"/>
                    </a:cubicBezTo>
                    <a:cubicBezTo>
                      <a:pt x="100" y="54"/>
                      <a:pt x="101" y="53"/>
                      <a:pt x="101" y="53"/>
                    </a:cubicBezTo>
                    <a:cubicBezTo>
                      <a:pt x="101" y="52"/>
                      <a:pt x="101" y="52"/>
                      <a:pt x="101" y="52"/>
                    </a:cubicBezTo>
                    <a:cubicBezTo>
                      <a:pt x="101" y="52"/>
                      <a:pt x="101" y="50"/>
                      <a:pt x="101" y="49"/>
                    </a:cubicBezTo>
                    <a:cubicBezTo>
                      <a:pt x="101" y="48"/>
                      <a:pt x="101" y="47"/>
                      <a:pt x="101" y="47"/>
                    </a:cubicBezTo>
                    <a:cubicBezTo>
                      <a:pt x="101" y="47"/>
                      <a:pt x="100" y="46"/>
                      <a:pt x="100" y="46"/>
                    </a:cubicBezTo>
                    <a:cubicBezTo>
                      <a:pt x="99" y="46"/>
                      <a:pt x="98" y="46"/>
                      <a:pt x="97" y="46"/>
                    </a:cubicBezTo>
                    <a:cubicBezTo>
                      <a:pt x="97" y="46"/>
                      <a:pt x="96" y="44"/>
                      <a:pt x="96" y="44"/>
                    </a:cubicBezTo>
                    <a:cubicBezTo>
                      <a:pt x="96" y="44"/>
                      <a:pt x="97" y="43"/>
                      <a:pt x="97" y="43"/>
                    </a:cubicBezTo>
                    <a:cubicBezTo>
                      <a:pt x="98" y="42"/>
                      <a:pt x="98" y="40"/>
                      <a:pt x="98" y="40"/>
                    </a:cubicBezTo>
                    <a:cubicBezTo>
                      <a:pt x="98" y="40"/>
                      <a:pt x="96" y="40"/>
                      <a:pt x="96" y="39"/>
                    </a:cubicBezTo>
                    <a:cubicBezTo>
                      <a:pt x="96" y="39"/>
                      <a:pt x="95" y="39"/>
                      <a:pt x="95" y="39"/>
                    </a:cubicBezTo>
                    <a:cubicBezTo>
                      <a:pt x="94" y="37"/>
                      <a:pt x="94" y="37"/>
                      <a:pt x="94" y="37"/>
                    </a:cubicBezTo>
                    <a:cubicBezTo>
                      <a:pt x="94" y="37"/>
                      <a:pt x="93" y="36"/>
                      <a:pt x="92" y="36"/>
                    </a:cubicBezTo>
                    <a:cubicBezTo>
                      <a:pt x="92" y="36"/>
                      <a:pt x="91" y="35"/>
                      <a:pt x="91" y="35"/>
                    </a:cubicBezTo>
                    <a:cubicBezTo>
                      <a:pt x="91" y="35"/>
                      <a:pt x="90" y="34"/>
                      <a:pt x="89" y="34"/>
                    </a:cubicBezTo>
                    <a:cubicBezTo>
                      <a:pt x="89" y="34"/>
                      <a:pt x="88" y="34"/>
                      <a:pt x="87" y="34"/>
                    </a:cubicBezTo>
                    <a:cubicBezTo>
                      <a:pt x="86" y="34"/>
                      <a:pt x="85" y="34"/>
                      <a:pt x="85" y="34"/>
                    </a:cubicBezTo>
                    <a:cubicBezTo>
                      <a:pt x="83" y="34"/>
                      <a:pt x="83" y="34"/>
                      <a:pt x="83" y="34"/>
                    </a:cubicBezTo>
                    <a:cubicBezTo>
                      <a:pt x="83" y="33"/>
                      <a:pt x="83" y="33"/>
                      <a:pt x="83" y="33"/>
                    </a:cubicBezTo>
                    <a:cubicBezTo>
                      <a:pt x="81" y="31"/>
                      <a:pt x="81" y="31"/>
                      <a:pt x="81" y="31"/>
                    </a:cubicBezTo>
                    <a:cubicBezTo>
                      <a:pt x="81" y="31"/>
                      <a:pt x="81" y="29"/>
                      <a:pt x="81" y="29"/>
                    </a:cubicBezTo>
                    <a:cubicBezTo>
                      <a:pt x="81" y="28"/>
                      <a:pt x="82" y="28"/>
                      <a:pt x="83" y="28"/>
                    </a:cubicBezTo>
                    <a:cubicBezTo>
                      <a:pt x="83" y="28"/>
                      <a:pt x="84" y="26"/>
                      <a:pt x="84" y="26"/>
                    </a:cubicBezTo>
                    <a:cubicBezTo>
                      <a:pt x="84" y="26"/>
                      <a:pt x="85" y="25"/>
                      <a:pt x="86" y="24"/>
                    </a:cubicBezTo>
                    <a:cubicBezTo>
                      <a:pt x="86" y="24"/>
                      <a:pt x="87" y="22"/>
                      <a:pt x="87" y="21"/>
                    </a:cubicBezTo>
                    <a:cubicBezTo>
                      <a:pt x="87" y="21"/>
                      <a:pt x="88" y="20"/>
                      <a:pt x="88" y="20"/>
                    </a:cubicBezTo>
                    <a:cubicBezTo>
                      <a:pt x="88" y="20"/>
                      <a:pt x="89" y="18"/>
                      <a:pt x="89" y="18"/>
                    </a:cubicBezTo>
                    <a:cubicBezTo>
                      <a:pt x="89" y="17"/>
                      <a:pt x="88" y="17"/>
                      <a:pt x="87" y="17"/>
                    </a:cubicBezTo>
                    <a:cubicBezTo>
                      <a:pt x="87" y="17"/>
                      <a:pt x="84" y="16"/>
                      <a:pt x="84" y="15"/>
                    </a:cubicBezTo>
                    <a:cubicBezTo>
                      <a:pt x="84" y="15"/>
                      <a:pt x="82" y="15"/>
                      <a:pt x="80" y="14"/>
                    </a:cubicBezTo>
                    <a:cubicBezTo>
                      <a:pt x="78" y="14"/>
                      <a:pt x="80" y="13"/>
                      <a:pt x="80" y="12"/>
                    </a:cubicBezTo>
                    <a:cubicBezTo>
                      <a:pt x="80" y="11"/>
                      <a:pt x="78" y="11"/>
                      <a:pt x="78" y="11"/>
                    </a:cubicBezTo>
                    <a:cubicBezTo>
                      <a:pt x="78" y="10"/>
                      <a:pt x="78" y="11"/>
                      <a:pt x="77" y="12"/>
                    </a:cubicBezTo>
                    <a:cubicBezTo>
                      <a:pt x="76" y="12"/>
                      <a:pt x="75" y="11"/>
                      <a:pt x="75" y="11"/>
                    </a:cubicBezTo>
                    <a:cubicBezTo>
                      <a:pt x="74" y="11"/>
                      <a:pt x="72" y="11"/>
                      <a:pt x="72" y="11"/>
                    </a:cubicBezTo>
                    <a:cubicBezTo>
                      <a:pt x="72" y="11"/>
                      <a:pt x="72" y="10"/>
                      <a:pt x="72" y="9"/>
                    </a:cubicBezTo>
                    <a:cubicBezTo>
                      <a:pt x="72" y="8"/>
                      <a:pt x="71" y="9"/>
                      <a:pt x="71" y="9"/>
                    </a:cubicBezTo>
                    <a:cubicBezTo>
                      <a:pt x="71" y="9"/>
                      <a:pt x="70" y="8"/>
                      <a:pt x="69" y="8"/>
                    </a:cubicBezTo>
                    <a:cubicBezTo>
                      <a:pt x="69" y="8"/>
                      <a:pt x="70" y="8"/>
                      <a:pt x="70" y="7"/>
                    </a:cubicBezTo>
                    <a:cubicBezTo>
                      <a:pt x="70" y="7"/>
                      <a:pt x="69" y="7"/>
                      <a:pt x="69" y="7"/>
                    </a:cubicBezTo>
                    <a:cubicBezTo>
                      <a:pt x="68" y="7"/>
                      <a:pt x="68" y="5"/>
                      <a:pt x="68" y="5"/>
                    </a:cubicBezTo>
                    <a:cubicBezTo>
                      <a:pt x="68" y="5"/>
                      <a:pt x="67" y="3"/>
                      <a:pt x="67" y="2"/>
                    </a:cubicBezTo>
                    <a:cubicBezTo>
                      <a:pt x="67" y="1"/>
                      <a:pt x="66" y="2"/>
                      <a:pt x="66" y="2"/>
                    </a:cubicBezTo>
                    <a:cubicBezTo>
                      <a:pt x="65" y="5"/>
                      <a:pt x="65" y="5"/>
                      <a:pt x="65" y="5"/>
                    </a:cubicBezTo>
                    <a:cubicBezTo>
                      <a:pt x="65" y="5"/>
                      <a:pt x="64" y="5"/>
                      <a:pt x="62" y="4"/>
                    </a:cubicBezTo>
                    <a:cubicBezTo>
                      <a:pt x="60" y="3"/>
                      <a:pt x="61" y="3"/>
                      <a:pt x="61" y="3"/>
                    </a:cubicBezTo>
                    <a:cubicBezTo>
                      <a:pt x="62" y="1"/>
                      <a:pt x="62" y="1"/>
                      <a:pt x="62" y="1"/>
                    </a:cubicBezTo>
                    <a:cubicBezTo>
                      <a:pt x="62" y="1"/>
                      <a:pt x="61" y="1"/>
                      <a:pt x="60" y="0"/>
                    </a:cubicBezTo>
                    <a:cubicBezTo>
                      <a:pt x="59" y="0"/>
                      <a:pt x="59" y="0"/>
                      <a:pt x="58" y="1"/>
                    </a:cubicBezTo>
                    <a:cubicBezTo>
                      <a:pt x="58" y="2"/>
                      <a:pt x="57" y="3"/>
                      <a:pt x="57" y="3"/>
                    </a:cubicBezTo>
                    <a:cubicBezTo>
                      <a:pt x="56" y="4"/>
                      <a:pt x="56" y="3"/>
                      <a:pt x="55" y="3"/>
                    </a:cubicBezTo>
                    <a:cubicBezTo>
                      <a:pt x="53" y="3"/>
                      <a:pt x="53" y="3"/>
                      <a:pt x="53" y="3"/>
                    </a:cubicBezTo>
                    <a:cubicBezTo>
                      <a:pt x="53" y="2"/>
                      <a:pt x="52" y="2"/>
                      <a:pt x="52" y="1"/>
                    </a:cubicBezTo>
                    <a:cubicBezTo>
                      <a:pt x="52" y="0"/>
                      <a:pt x="51" y="1"/>
                      <a:pt x="51" y="1"/>
                    </a:cubicBezTo>
                    <a:cubicBezTo>
                      <a:pt x="51" y="1"/>
                      <a:pt x="50" y="1"/>
                      <a:pt x="49" y="2"/>
                    </a:cubicBezTo>
                    <a:cubicBezTo>
                      <a:pt x="49" y="2"/>
                      <a:pt x="49" y="3"/>
                      <a:pt x="50" y="4"/>
                    </a:cubicBezTo>
                    <a:cubicBezTo>
                      <a:pt x="50" y="4"/>
                      <a:pt x="50" y="6"/>
                      <a:pt x="50" y="6"/>
                    </a:cubicBezTo>
                    <a:cubicBezTo>
                      <a:pt x="50" y="6"/>
                      <a:pt x="48" y="5"/>
                      <a:pt x="47" y="5"/>
                    </a:cubicBezTo>
                    <a:cubicBezTo>
                      <a:pt x="47" y="5"/>
                      <a:pt x="46" y="5"/>
                      <a:pt x="45" y="5"/>
                    </a:cubicBezTo>
                    <a:cubicBezTo>
                      <a:pt x="43" y="4"/>
                      <a:pt x="44" y="6"/>
                      <a:pt x="44" y="6"/>
                    </a:cubicBezTo>
                    <a:cubicBezTo>
                      <a:pt x="44" y="6"/>
                      <a:pt x="42" y="8"/>
                      <a:pt x="42" y="8"/>
                    </a:cubicBezTo>
                    <a:cubicBezTo>
                      <a:pt x="34" y="10"/>
                      <a:pt x="37" y="9"/>
                      <a:pt x="31" y="8"/>
                    </a:cubicBezTo>
                    <a:cubicBezTo>
                      <a:pt x="31" y="8"/>
                      <a:pt x="31" y="4"/>
                      <a:pt x="30" y="4"/>
                    </a:cubicBezTo>
                    <a:cubicBezTo>
                      <a:pt x="29" y="3"/>
                      <a:pt x="28" y="4"/>
                      <a:pt x="27" y="4"/>
                    </a:cubicBezTo>
                    <a:cubicBezTo>
                      <a:pt x="27" y="5"/>
                      <a:pt x="27" y="6"/>
                      <a:pt x="26" y="6"/>
                    </a:cubicBezTo>
                    <a:cubicBezTo>
                      <a:pt x="26" y="7"/>
                      <a:pt x="25" y="6"/>
                      <a:pt x="24" y="6"/>
                    </a:cubicBezTo>
                    <a:cubicBezTo>
                      <a:pt x="24" y="5"/>
                      <a:pt x="23" y="3"/>
                      <a:pt x="23" y="3"/>
                    </a:cubicBezTo>
                    <a:cubicBezTo>
                      <a:pt x="22" y="4"/>
                      <a:pt x="22" y="4"/>
                      <a:pt x="22" y="4"/>
                    </a:cubicBezTo>
                    <a:cubicBezTo>
                      <a:pt x="19" y="4"/>
                      <a:pt x="19" y="4"/>
                      <a:pt x="19" y="4"/>
                    </a:cubicBezTo>
                    <a:cubicBezTo>
                      <a:pt x="15" y="5"/>
                      <a:pt x="15" y="5"/>
                      <a:pt x="15" y="5"/>
                    </a:cubicBezTo>
                    <a:cubicBezTo>
                      <a:pt x="15" y="5"/>
                      <a:pt x="9" y="9"/>
                      <a:pt x="4" y="11"/>
                    </a:cubicBezTo>
                    <a:cubicBezTo>
                      <a:pt x="1" y="14"/>
                      <a:pt x="1" y="14"/>
                      <a:pt x="1" y="14"/>
                    </a:cubicBezTo>
                    <a:cubicBezTo>
                      <a:pt x="1" y="15"/>
                      <a:pt x="1" y="15"/>
                      <a:pt x="0" y="15"/>
                    </a:cubicBezTo>
                    <a:cubicBezTo>
                      <a:pt x="0" y="17"/>
                      <a:pt x="0" y="17"/>
                      <a:pt x="0" y="17"/>
                    </a:cubicBezTo>
                    <a:cubicBezTo>
                      <a:pt x="0" y="17"/>
                      <a:pt x="0" y="17"/>
                      <a:pt x="1" y="17"/>
                    </a:cubicBezTo>
                    <a:cubicBezTo>
                      <a:pt x="2" y="18"/>
                      <a:pt x="2" y="19"/>
                      <a:pt x="2" y="21"/>
                    </a:cubicBezTo>
                    <a:cubicBezTo>
                      <a:pt x="2" y="23"/>
                      <a:pt x="2" y="23"/>
                      <a:pt x="2" y="23"/>
                    </a:cubicBezTo>
                    <a:cubicBezTo>
                      <a:pt x="2" y="23"/>
                      <a:pt x="2" y="24"/>
                      <a:pt x="2" y="24"/>
                    </a:cubicBezTo>
                    <a:cubicBezTo>
                      <a:pt x="3" y="25"/>
                      <a:pt x="4" y="26"/>
                      <a:pt x="5" y="27"/>
                    </a:cubicBezTo>
                    <a:cubicBezTo>
                      <a:pt x="5" y="28"/>
                      <a:pt x="5" y="28"/>
                      <a:pt x="5" y="29"/>
                    </a:cubicBezTo>
                    <a:cubicBezTo>
                      <a:pt x="6" y="28"/>
                      <a:pt x="6" y="27"/>
                      <a:pt x="8" y="27"/>
                    </a:cubicBezTo>
                    <a:cubicBezTo>
                      <a:pt x="8" y="27"/>
                      <a:pt x="9" y="27"/>
                      <a:pt x="9" y="27"/>
                    </a:cubicBezTo>
                    <a:cubicBezTo>
                      <a:pt x="9" y="27"/>
                      <a:pt x="10" y="27"/>
                      <a:pt x="11" y="26"/>
                    </a:cubicBezTo>
                    <a:cubicBezTo>
                      <a:pt x="12" y="25"/>
                      <a:pt x="12" y="25"/>
                      <a:pt x="12" y="25"/>
                    </a:cubicBezTo>
                    <a:cubicBezTo>
                      <a:pt x="15" y="28"/>
                      <a:pt x="15" y="28"/>
                      <a:pt x="15" y="28"/>
                    </a:cubicBezTo>
                    <a:cubicBezTo>
                      <a:pt x="16" y="29"/>
                      <a:pt x="16" y="29"/>
                      <a:pt x="17" y="30"/>
                    </a:cubicBezTo>
                    <a:cubicBezTo>
                      <a:pt x="18" y="31"/>
                      <a:pt x="18" y="33"/>
                      <a:pt x="17" y="34"/>
                    </a:cubicBezTo>
                    <a:cubicBezTo>
                      <a:pt x="18" y="34"/>
                      <a:pt x="18" y="35"/>
                      <a:pt x="18" y="35"/>
                    </a:cubicBezTo>
                    <a:cubicBezTo>
                      <a:pt x="18" y="35"/>
                      <a:pt x="18" y="36"/>
                      <a:pt x="18" y="36"/>
                    </a:cubicBezTo>
                    <a:cubicBezTo>
                      <a:pt x="19" y="36"/>
                      <a:pt x="19" y="37"/>
                      <a:pt x="19" y="39"/>
                    </a:cubicBezTo>
                    <a:cubicBezTo>
                      <a:pt x="19" y="39"/>
                      <a:pt x="19" y="39"/>
                      <a:pt x="19" y="39"/>
                    </a:cubicBezTo>
                    <a:cubicBezTo>
                      <a:pt x="20" y="39"/>
                      <a:pt x="20" y="39"/>
                      <a:pt x="20" y="39"/>
                    </a:cubicBezTo>
                    <a:cubicBezTo>
                      <a:pt x="20" y="39"/>
                      <a:pt x="21" y="38"/>
                      <a:pt x="21" y="38"/>
                    </a:cubicBezTo>
                    <a:cubicBezTo>
                      <a:pt x="23" y="38"/>
                      <a:pt x="23" y="38"/>
                      <a:pt x="23" y="38"/>
                    </a:cubicBezTo>
                    <a:cubicBezTo>
                      <a:pt x="24" y="40"/>
                      <a:pt x="24" y="40"/>
                      <a:pt x="24" y="40"/>
                    </a:cubicBezTo>
                    <a:cubicBezTo>
                      <a:pt x="25" y="39"/>
                      <a:pt x="25" y="39"/>
                      <a:pt x="25" y="39"/>
                    </a:cubicBezTo>
                    <a:cubicBezTo>
                      <a:pt x="26" y="40"/>
                      <a:pt x="26" y="40"/>
                      <a:pt x="26" y="40"/>
                    </a:cubicBezTo>
                    <a:cubicBezTo>
                      <a:pt x="26" y="40"/>
                      <a:pt x="27" y="42"/>
                      <a:pt x="27" y="43"/>
                    </a:cubicBezTo>
                    <a:cubicBezTo>
                      <a:pt x="28" y="43"/>
                      <a:pt x="28" y="44"/>
                      <a:pt x="28" y="44"/>
                    </a:cubicBezTo>
                    <a:cubicBezTo>
                      <a:pt x="29" y="45"/>
                      <a:pt x="29" y="45"/>
                      <a:pt x="29" y="45"/>
                    </a:cubicBezTo>
                    <a:cubicBezTo>
                      <a:pt x="29" y="47"/>
                      <a:pt x="29" y="47"/>
                      <a:pt x="29" y="47"/>
                    </a:cubicBezTo>
                    <a:cubicBezTo>
                      <a:pt x="29" y="47"/>
                      <a:pt x="29" y="47"/>
                      <a:pt x="30" y="47"/>
                    </a:cubicBezTo>
                    <a:cubicBezTo>
                      <a:pt x="31" y="47"/>
                      <a:pt x="32" y="47"/>
                      <a:pt x="32" y="47"/>
                    </a:cubicBezTo>
                    <a:cubicBezTo>
                      <a:pt x="33" y="47"/>
                      <a:pt x="33" y="47"/>
                      <a:pt x="34" y="47"/>
                    </a:cubicBezTo>
                    <a:cubicBezTo>
                      <a:pt x="34" y="47"/>
                      <a:pt x="35" y="47"/>
                      <a:pt x="35" y="47"/>
                    </a:cubicBezTo>
                    <a:cubicBezTo>
                      <a:pt x="36" y="47"/>
                      <a:pt x="38" y="47"/>
                      <a:pt x="38" y="47"/>
                    </a:cubicBezTo>
                    <a:cubicBezTo>
                      <a:pt x="38" y="47"/>
                      <a:pt x="38" y="47"/>
                      <a:pt x="38" y="47"/>
                    </a:cubicBezTo>
                    <a:cubicBezTo>
                      <a:pt x="39" y="48"/>
                      <a:pt x="39" y="48"/>
                      <a:pt x="39" y="48"/>
                    </a:cubicBezTo>
                    <a:cubicBezTo>
                      <a:pt x="39" y="48"/>
                      <a:pt x="40" y="49"/>
                      <a:pt x="40" y="50"/>
                    </a:cubicBezTo>
                    <a:cubicBezTo>
                      <a:pt x="40" y="51"/>
                      <a:pt x="43" y="51"/>
                      <a:pt x="43" y="51"/>
                    </a:cubicBezTo>
                    <a:cubicBezTo>
                      <a:pt x="43" y="52"/>
                      <a:pt x="43" y="52"/>
                      <a:pt x="43" y="52"/>
                    </a:cubicBezTo>
                    <a:cubicBezTo>
                      <a:pt x="43" y="54"/>
                      <a:pt x="43" y="56"/>
                      <a:pt x="42" y="56"/>
                    </a:cubicBezTo>
                    <a:cubicBezTo>
                      <a:pt x="42" y="57"/>
                      <a:pt x="42" y="57"/>
                      <a:pt x="42" y="57"/>
                    </a:cubicBezTo>
                    <a:cubicBezTo>
                      <a:pt x="42" y="57"/>
                      <a:pt x="42" y="57"/>
                      <a:pt x="42" y="57"/>
                    </a:cubicBezTo>
                    <a:cubicBezTo>
                      <a:pt x="43" y="61"/>
                      <a:pt x="43" y="61"/>
                      <a:pt x="43" y="61"/>
                    </a:cubicBezTo>
                    <a:cubicBezTo>
                      <a:pt x="43" y="62"/>
                      <a:pt x="43" y="62"/>
                      <a:pt x="43" y="62"/>
                    </a:cubicBezTo>
                    <a:cubicBezTo>
                      <a:pt x="43" y="62"/>
                      <a:pt x="42" y="63"/>
                      <a:pt x="41" y="63"/>
                    </a:cubicBezTo>
                    <a:cubicBezTo>
                      <a:pt x="41" y="64"/>
                      <a:pt x="41" y="64"/>
                      <a:pt x="41" y="64"/>
                    </a:cubicBezTo>
                    <a:cubicBezTo>
                      <a:pt x="42" y="64"/>
                      <a:pt x="42" y="64"/>
                      <a:pt x="42" y="64"/>
                    </a:cubicBezTo>
                    <a:cubicBezTo>
                      <a:pt x="45" y="65"/>
                      <a:pt x="45" y="65"/>
                      <a:pt x="45" y="65"/>
                    </a:cubicBezTo>
                    <a:cubicBezTo>
                      <a:pt x="45" y="65"/>
                      <a:pt x="47" y="65"/>
                      <a:pt x="47" y="65"/>
                    </a:cubicBezTo>
                    <a:cubicBezTo>
                      <a:pt x="47" y="64"/>
                      <a:pt x="48" y="64"/>
                      <a:pt x="48" y="64"/>
                    </a:cubicBezTo>
                    <a:cubicBezTo>
                      <a:pt x="48" y="64"/>
                      <a:pt x="50" y="63"/>
                      <a:pt x="51" y="63"/>
                    </a:cubicBezTo>
                    <a:cubicBezTo>
                      <a:pt x="51" y="63"/>
                      <a:pt x="51" y="63"/>
                      <a:pt x="51" y="63"/>
                    </a:cubicBezTo>
                    <a:cubicBezTo>
                      <a:pt x="52" y="62"/>
                      <a:pt x="52" y="62"/>
                      <a:pt x="52" y="62"/>
                    </a:cubicBezTo>
                    <a:cubicBezTo>
                      <a:pt x="53" y="59"/>
                      <a:pt x="53" y="59"/>
                      <a:pt x="53" y="59"/>
                    </a:cubicBezTo>
                    <a:cubicBezTo>
                      <a:pt x="53" y="59"/>
                      <a:pt x="53" y="59"/>
                      <a:pt x="53" y="59"/>
                    </a:cubicBezTo>
                    <a:cubicBezTo>
                      <a:pt x="54" y="58"/>
                      <a:pt x="54" y="58"/>
                      <a:pt x="54" y="58"/>
                    </a:cubicBezTo>
                    <a:cubicBezTo>
                      <a:pt x="54" y="58"/>
                      <a:pt x="54" y="58"/>
                      <a:pt x="54" y="58"/>
                    </a:cubicBezTo>
                    <a:cubicBezTo>
                      <a:pt x="55" y="57"/>
                      <a:pt x="56" y="56"/>
                      <a:pt x="57" y="56"/>
                    </a:cubicBezTo>
                    <a:cubicBezTo>
                      <a:pt x="58" y="56"/>
                      <a:pt x="58" y="56"/>
                      <a:pt x="58" y="56"/>
                    </a:cubicBezTo>
                    <a:cubicBezTo>
                      <a:pt x="61" y="58"/>
                      <a:pt x="61" y="58"/>
                      <a:pt x="61" y="58"/>
                    </a:cubicBezTo>
                    <a:cubicBezTo>
                      <a:pt x="61" y="59"/>
                      <a:pt x="61" y="59"/>
                      <a:pt x="61" y="59"/>
                    </a:cubicBezTo>
                    <a:cubicBezTo>
                      <a:pt x="62" y="59"/>
                      <a:pt x="61" y="60"/>
                      <a:pt x="61" y="62"/>
                    </a:cubicBezTo>
                    <a:cubicBezTo>
                      <a:pt x="60" y="63"/>
                      <a:pt x="60" y="63"/>
                      <a:pt x="60" y="63"/>
                    </a:cubicBezTo>
                    <a:cubicBezTo>
                      <a:pt x="60" y="64"/>
                      <a:pt x="60" y="64"/>
                      <a:pt x="60" y="64"/>
                    </a:cubicBezTo>
                    <a:cubicBezTo>
                      <a:pt x="60" y="65"/>
                      <a:pt x="60" y="65"/>
                      <a:pt x="60" y="66"/>
                    </a:cubicBezTo>
                    <a:cubicBezTo>
                      <a:pt x="59" y="66"/>
                      <a:pt x="59" y="67"/>
                      <a:pt x="59" y="67"/>
                    </a:cubicBezTo>
                    <a:cubicBezTo>
                      <a:pt x="60" y="68"/>
                      <a:pt x="60" y="68"/>
                      <a:pt x="60" y="68"/>
                    </a:cubicBezTo>
                    <a:cubicBezTo>
                      <a:pt x="60" y="71"/>
                      <a:pt x="60" y="71"/>
                      <a:pt x="60" y="71"/>
                    </a:cubicBezTo>
                    <a:cubicBezTo>
                      <a:pt x="60" y="71"/>
                      <a:pt x="60" y="72"/>
                      <a:pt x="60" y="72"/>
                    </a:cubicBezTo>
                    <a:cubicBezTo>
                      <a:pt x="60" y="72"/>
                      <a:pt x="60" y="72"/>
                      <a:pt x="60" y="72"/>
                    </a:cubicBezTo>
                    <a:cubicBezTo>
                      <a:pt x="61" y="72"/>
                      <a:pt x="62" y="72"/>
                      <a:pt x="62" y="73"/>
                    </a:cubicBezTo>
                    <a:cubicBezTo>
                      <a:pt x="63" y="73"/>
                      <a:pt x="63" y="73"/>
                      <a:pt x="64" y="73"/>
                    </a:cubicBezTo>
                    <a:cubicBezTo>
                      <a:pt x="64" y="73"/>
                      <a:pt x="64" y="73"/>
                      <a:pt x="64" y="73"/>
                    </a:cubicBezTo>
                    <a:cubicBezTo>
                      <a:pt x="65" y="73"/>
                      <a:pt x="66" y="74"/>
                      <a:pt x="67" y="74"/>
                    </a:cubicBezTo>
                    <a:cubicBezTo>
                      <a:pt x="67" y="75"/>
                      <a:pt x="68" y="76"/>
                      <a:pt x="68" y="76"/>
                    </a:cubicBezTo>
                    <a:cubicBezTo>
                      <a:pt x="69" y="77"/>
                      <a:pt x="69" y="77"/>
                      <a:pt x="69" y="77"/>
                    </a:cubicBezTo>
                    <a:cubicBezTo>
                      <a:pt x="69" y="77"/>
                      <a:pt x="69" y="77"/>
                      <a:pt x="69" y="77"/>
                    </a:cubicBezTo>
                    <a:cubicBezTo>
                      <a:pt x="71" y="77"/>
                      <a:pt x="72" y="79"/>
                      <a:pt x="72" y="80"/>
                    </a:cubicBezTo>
                    <a:cubicBezTo>
                      <a:pt x="73" y="80"/>
                      <a:pt x="73" y="80"/>
                      <a:pt x="73" y="80"/>
                    </a:cubicBezTo>
                    <a:cubicBezTo>
                      <a:pt x="73" y="81"/>
                      <a:pt x="73" y="81"/>
                      <a:pt x="73" y="81"/>
                    </a:cubicBezTo>
                    <a:cubicBezTo>
                      <a:pt x="73" y="81"/>
                      <a:pt x="73" y="81"/>
                      <a:pt x="73" y="81"/>
                    </a:cubicBezTo>
                    <a:cubicBezTo>
                      <a:pt x="76" y="82"/>
                      <a:pt x="76" y="82"/>
                      <a:pt x="76" y="82"/>
                    </a:cubicBezTo>
                    <a:cubicBezTo>
                      <a:pt x="76" y="85"/>
                      <a:pt x="76" y="85"/>
                      <a:pt x="76" y="85"/>
                    </a:cubicBezTo>
                    <a:cubicBezTo>
                      <a:pt x="76" y="85"/>
                      <a:pt x="76" y="85"/>
                      <a:pt x="76" y="85"/>
                    </a:cubicBezTo>
                    <a:cubicBezTo>
                      <a:pt x="77" y="85"/>
                      <a:pt x="77" y="85"/>
                      <a:pt x="77" y="85"/>
                    </a:cubicBezTo>
                    <a:cubicBezTo>
                      <a:pt x="79" y="84"/>
                      <a:pt x="79" y="84"/>
                      <a:pt x="79" y="84"/>
                    </a:cubicBezTo>
                    <a:cubicBezTo>
                      <a:pt x="80" y="84"/>
                      <a:pt x="80" y="84"/>
                      <a:pt x="80" y="8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68" name="Freeform 132"/>
              <p:cNvSpPr>
                <a:spLocks/>
              </p:cNvSpPr>
              <p:nvPr/>
            </p:nvSpPr>
            <p:spPr bwMode="auto">
              <a:xfrm>
                <a:off x="3182" y="1739"/>
                <a:ext cx="152" cy="80"/>
              </a:xfrm>
              <a:custGeom>
                <a:avLst/>
                <a:gdLst>
                  <a:gd name="T0" fmla="*/ 7 w 76"/>
                  <a:gd name="T1" fmla="*/ 30 h 40"/>
                  <a:gd name="T2" fmla="*/ 11 w 76"/>
                  <a:gd name="T3" fmla="*/ 32 h 40"/>
                  <a:gd name="T4" fmla="*/ 4 w 76"/>
                  <a:gd name="T5" fmla="*/ 39 h 40"/>
                  <a:gd name="T6" fmla="*/ 3 w 76"/>
                  <a:gd name="T7" fmla="*/ 40 h 40"/>
                  <a:gd name="T8" fmla="*/ 13 w 76"/>
                  <a:gd name="T9" fmla="*/ 39 h 40"/>
                  <a:gd name="T10" fmla="*/ 14 w 76"/>
                  <a:gd name="T11" fmla="*/ 39 h 40"/>
                  <a:gd name="T12" fmla="*/ 19 w 76"/>
                  <a:gd name="T13" fmla="*/ 39 h 40"/>
                  <a:gd name="T14" fmla="*/ 29 w 76"/>
                  <a:gd name="T15" fmla="*/ 38 h 40"/>
                  <a:gd name="T16" fmla="*/ 37 w 76"/>
                  <a:gd name="T17" fmla="*/ 37 h 40"/>
                  <a:gd name="T18" fmla="*/ 49 w 76"/>
                  <a:gd name="T19" fmla="*/ 36 h 40"/>
                  <a:gd name="T20" fmla="*/ 65 w 76"/>
                  <a:gd name="T21" fmla="*/ 34 h 40"/>
                  <a:gd name="T22" fmla="*/ 66 w 76"/>
                  <a:gd name="T23" fmla="*/ 34 h 40"/>
                  <a:gd name="T24" fmla="*/ 71 w 76"/>
                  <a:gd name="T25" fmla="*/ 30 h 40"/>
                  <a:gd name="T26" fmla="*/ 76 w 76"/>
                  <a:gd name="T27" fmla="*/ 30 h 40"/>
                  <a:gd name="T28" fmla="*/ 74 w 76"/>
                  <a:gd name="T29" fmla="*/ 28 h 40"/>
                  <a:gd name="T30" fmla="*/ 74 w 76"/>
                  <a:gd name="T31" fmla="*/ 20 h 40"/>
                  <a:gd name="T32" fmla="*/ 74 w 76"/>
                  <a:gd name="T33" fmla="*/ 17 h 40"/>
                  <a:gd name="T34" fmla="*/ 76 w 76"/>
                  <a:gd name="T35" fmla="*/ 12 h 40"/>
                  <a:gd name="T36" fmla="*/ 73 w 76"/>
                  <a:gd name="T37" fmla="*/ 9 h 40"/>
                  <a:gd name="T38" fmla="*/ 70 w 76"/>
                  <a:gd name="T39" fmla="*/ 6 h 40"/>
                  <a:gd name="T40" fmla="*/ 68 w 76"/>
                  <a:gd name="T41" fmla="*/ 6 h 40"/>
                  <a:gd name="T42" fmla="*/ 66 w 76"/>
                  <a:gd name="T43" fmla="*/ 3 h 40"/>
                  <a:gd name="T44" fmla="*/ 61 w 76"/>
                  <a:gd name="T45" fmla="*/ 4 h 40"/>
                  <a:gd name="T46" fmla="*/ 57 w 76"/>
                  <a:gd name="T47" fmla="*/ 5 h 40"/>
                  <a:gd name="T48" fmla="*/ 55 w 76"/>
                  <a:gd name="T49" fmla="*/ 7 h 40"/>
                  <a:gd name="T50" fmla="*/ 46 w 76"/>
                  <a:gd name="T51" fmla="*/ 6 h 40"/>
                  <a:gd name="T52" fmla="*/ 42 w 76"/>
                  <a:gd name="T53" fmla="*/ 3 h 40"/>
                  <a:gd name="T54" fmla="*/ 39 w 76"/>
                  <a:gd name="T55" fmla="*/ 3 h 40"/>
                  <a:gd name="T56" fmla="*/ 36 w 76"/>
                  <a:gd name="T57" fmla="*/ 0 h 40"/>
                  <a:gd name="T58" fmla="*/ 32 w 76"/>
                  <a:gd name="T59" fmla="*/ 1 h 40"/>
                  <a:gd name="T60" fmla="*/ 31 w 76"/>
                  <a:gd name="T61" fmla="*/ 6 h 40"/>
                  <a:gd name="T62" fmla="*/ 21 w 76"/>
                  <a:gd name="T63" fmla="*/ 19 h 40"/>
                  <a:gd name="T64" fmla="*/ 8 w 76"/>
                  <a:gd name="T65" fmla="*/ 17 h 40"/>
                  <a:gd name="T66" fmla="*/ 3 w 76"/>
                  <a:gd name="T67" fmla="*/ 28 h 40"/>
                  <a:gd name="T68" fmla="*/ 7 w 76"/>
                  <a:gd name="T69"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40">
                    <a:moveTo>
                      <a:pt x="7" y="30"/>
                    </a:moveTo>
                    <a:cubicBezTo>
                      <a:pt x="11" y="32"/>
                      <a:pt x="11" y="32"/>
                      <a:pt x="11" y="32"/>
                    </a:cubicBezTo>
                    <a:cubicBezTo>
                      <a:pt x="14" y="31"/>
                      <a:pt x="4" y="39"/>
                      <a:pt x="4" y="39"/>
                    </a:cubicBezTo>
                    <a:cubicBezTo>
                      <a:pt x="4" y="39"/>
                      <a:pt x="4" y="40"/>
                      <a:pt x="3" y="40"/>
                    </a:cubicBezTo>
                    <a:cubicBezTo>
                      <a:pt x="4" y="40"/>
                      <a:pt x="7" y="40"/>
                      <a:pt x="13" y="39"/>
                    </a:cubicBezTo>
                    <a:cubicBezTo>
                      <a:pt x="14" y="39"/>
                      <a:pt x="14" y="39"/>
                      <a:pt x="14" y="39"/>
                    </a:cubicBezTo>
                    <a:cubicBezTo>
                      <a:pt x="15" y="39"/>
                      <a:pt x="18" y="39"/>
                      <a:pt x="19" y="39"/>
                    </a:cubicBezTo>
                    <a:cubicBezTo>
                      <a:pt x="21" y="39"/>
                      <a:pt x="28" y="38"/>
                      <a:pt x="29" y="38"/>
                    </a:cubicBezTo>
                    <a:cubicBezTo>
                      <a:pt x="37" y="37"/>
                      <a:pt x="37" y="37"/>
                      <a:pt x="37" y="37"/>
                    </a:cubicBezTo>
                    <a:cubicBezTo>
                      <a:pt x="38" y="37"/>
                      <a:pt x="48" y="36"/>
                      <a:pt x="49" y="36"/>
                    </a:cubicBezTo>
                    <a:cubicBezTo>
                      <a:pt x="50" y="36"/>
                      <a:pt x="53" y="36"/>
                      <a:pt x="65" y="34"/>
                    </a:cubicBezTo>
                    <a:cubicBezTo>
                      <a:pt x="66" y="34"/>
                      <a:pt x="66" y="34"/>
                      <a:pt x="66" y="34"/>
                    </a:cubicBezTo>
                    <a:cubicBezTo>
                      <a:pt x="71" y="30"/>
                      <a:pt x="71" y="30"/>
                      <a:pt x="71" y="30"/>
                    </a:cubicBezTo>
                    <a:cubicBezTo>
                      <a:pt x="76" y="30"/>
                      <a:pt x="76" y="30"/>
                      <a:pt x="76" y="30"/>
                    </a:cubicBezTo>
                    <a:cubicBezTo>
                      <a:pt x="74" y="28"/>
                      <a:pt x="74" y="28"/>
                      <a:pt x="74" y="28"/>
                    </a:cubicBezTo>
                    <a:cubicBezTo>
                      <a:pt x="74" y="20"/>
                      <a:pt x="74" y="20"/>
                      <a:pt x="74" y="20"/>
                    </a:cubicBezTo>
                    <a:cubicBezTo>
                      <a:pt x="74" y="17"/>
                      <a:pt x="74" y="17"/>
                      <a:pt x="74" y="17"/>
                    </a:cubicBezTo>
                    <a:cubicBezTo>
                      <a:pt x="76" y="12"/>
                      <a:pt x="76" y="12"/>
                      <a:pt x="76" y="12"/>
                    </a:cubicBezTo>
                    <a:cubicBezTo>
                      <a:pt x="76" y="12"/>
                      <a:pt x="74" y="11"/>
                      <a:pt x="73" y="9"/>
                    </a:cubicBezTo>
                    <a:cubicBezTo>
                      <a:pt x="72" y="8"/>
                      <a:pt x="70" y="6"/>
                      <a:pt x="70" y="6"/>
                    </a:cubicBezTo>
                    <a:cubicBezTo>
                      <a:pt x="68" y="6"/>
                      <a:pt x="68" y="6"/>
                      <a:pt x="68" y="6"/>
                    </a:cubicBezTo>
                    <a:cubicBezTo>
                      <a:pt x="66" y="3"/>
                      <a:pt x="66" y="3"/>
                      <a:pt x="66" y="3"/>
                    </a:cubicBezTo>
                    <a:cubicBezTo>
                      <a:pt x="61" y="4"/>
                      <a:pt x="61" y="4"/>
                      <a:pt x="61" y="4"/>
                    </a:cubicBezTo>
                    <a:cubicBezTo>
                      <a:pt x="57" y="5"/>
                      <a:pt x="57" y="5"/>
                      <a:pt x="57" y="5"/>
                    </a:cubicBezTo>
                    <a:cubicBezTo>
                      <a:pt x="55" y="7"/>
                      <a:pt x="55" y="7"/>
                      <a:pt x="55" y="7"/>
                    </a:cubicBezTo>
                    <a:cubicBezTo>
                      <a:pt x="46" y="6"/>
                      <a:pt x="46" y="6"/>
                      <a:pt x="46" y="6"/>
                    </a:cubicBezTo>
                    <a:cubicBezTo>
                      <a:pt x="42" y="3"/>
                      <a:pt x="42" y="3"/>
                      <a:pt x="42" y="3"/>
                    </a:cubicBezTo>
                    <a:cubicBezTo>
                      <a:pt x="39" y="3"/>
                      <a:pt x="39" y="3"/>
                      <a:pt x="39" y="3"/>
                    </a:cubicBezTo>
                    <a:cubicBezTo>
                      <a:pt x="36" y="0"/>
                      <a:pt x="36" y="0"/>
                      <a:pt x="36" y="0"/>
                    </a:cubicBezTo>
                    <a:cubicBezTo>
                      <a:pt x="35" y="2"/>
                      <a:pt x="33" y="0"/>
                      <a:pt x="32" y="1"/>
                    </a:cubicBezTo>
                    <a:cubicBezTo>
                      <a:pt x="31" y="1"/>
                      <a:pt x="31" y="4"/>
                      <a:pt x="31" y="6"/>
                    </a:cubicBezTo>
                    <a:cubicBezTo>
                      <a:pt x="32" y="15"/>
                      <a:pt x="34" y="20"/>
                      <a:pt x="21" y="19"/>
                    </a:cubicBezTo>
                    <a:cubicBezTo>
                      <a:pt x="16" y="19"/>
                      <a:pt x="10" y="18"/>
                      <a:pt x="8" y="17"/>
                    </a:cubicBezTo>
                    <a:cubicBezTo>
                      <a:pt x="4" y="17"/>
                      <a:pt x="0" y="21"/>
                      <a:pt x="3" y="28"/>
                    </a:cubicBezTo>
                    <a:lnTo>
                      <a:pt x="7" y="30"/>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69" name="Freeform 133"/>
              <p:cNvSpPr>
                <a:spLocks/>
              </p:cNvSpPr>
              <p:nvPr/>
            </p:nvSpPr>
            <p:spPr bwMode="auto">
              <a:xfrm>
                <a:off x="3102" y="2239"/>
                <a:ext cx="309" cy="170"/>
              </a:xfrm>
              <a:custGeom>
                <a:avLst/>
                <a:gdLst>
                  <a:gd name="T0" fmla="*/ 152 w 154"/>
                  <a:gd name="T1" fmla="*/ 9 h 85"/>
                  <a:gd name="T2" fmla="*/ 147 w 154"/>
                  <a:gd name="T3" fmla="*/ 9 h 85"/>
                  <a:gd name="T4" fmla="*/ 137 w 154"/>
                  <a:gd name="T5" fmla="*/ 6 h 85"/>
                  <a:gd name="T6" fmla="*/ 136 w 154"/>
                  <a:gd name="T7" fmla="*/ 3 h 85"/>
                  <a:gd name="T8" fmla="*/ 135 w 154"/>
                  <a:gd name="T9" fmla="*/ 3 h 85"/>
                  <a:gd name="T10" fmla="*/ 133 w 154"/>
                  <a:gd name="T11" fmla="*/ 1 h 85"/>
                  <a:gd name="T12" fmla="*/ 127 w 154"/>
                  <a:gd name="T13" fmla="*/ 0 h 85"/>
                  <a:gd name="T14" fmla="*/ 123 w 154"/>
                  <a:gd name="T15" fmla="*/ 0 h 85"/>
                  <a:gd name="T16" fmla="*/ 118 w 154"/>
                  <a:gd name="T17" fmla="*/ 1 h 85"/>
                  <a:gd name="T18" fmla="*/ 116 w 154"/>
                  <a:gd name="T19" fmla="*/ 3 h 85"/>
                  <a:gd name="T20" fmla="*/ 110 w 154"/>
                  <a:gd name="T21" fmla="*/ 7 h 85"/>
                  <a:gd name="T22" fmla="*/ 107 w 154"/>
                  <a:gd name="T23" fmla="*/ 9 h 85"/>
                  <a:gd name="T24" fmla="*/ 103 w 154"/>
                  <a:gd name="T25" fmla="*/ 8 h 85"/>
                  <a:gd name="T26" fmla="*/ 99 w 154"/>
                  <a:gd name="T27" fmla="*/ 6 h 85"/>
                  <a:gd name="T28" fmla="*/ 97 w 154"/>
                  <a:gd name="T29" fmla="*/ 7 h 85"/>
                  <a:gd name="T30" fmla="*/ 92 w 154"/>
                  <a:gd name="T31" fmla="*/ 8 h 85"/>
                  <a:gd name="T32" fmla="*/ 89 w 154"/>
                  <a:gd name="T33" fmla="*/ 11 h 85"/>
                  <a:gd name="T34" fmla="*/ 85 w 154"/>
                  <a:gd name="T35" fmla="*/ 18 h 85"/>
                  <a:gd name="T36" fmla="*/ 83 w 154"/>
                  <a:gd name="T37" fmla="*/ 18 h 85"/>
                  <a:gd name="T38" fmla="*/ 76 w 154"/>
                  <a:gd name="T39" fmla="*/ 19 h 85"/>
                  <a:gd name="T40" fmla="*/ 74 w 154"/>
                  <a:gd name="T41" fmla="*/ 14 h 85"/>
                  <a:gd name="T42" fmla="*/ 72 w 154"/>
                  <a:gd name="T43" fmla="*/ 11 h 85"/>
                  <a:gd name="T44" fmla="*/ 62 w 154"/>
                  <a:gd name="T45" fmla="*/ 6 h 85"/>
                  <a:gd name="T46" fmla="*/ 61 w 154"/>
                  <a:gd name="T47" fmla="*/ 11 h 85"/>
                  <a:gd name="T48" fmla="*/ 56 w 154"/>
                  <a:gd name="T49" fmla="*/ 13 h 85"/>
                  <a:gd name="T50" fmla="*/ 49 w 154"/>
                  <a:gd name="T51" fmla="*/ 10 h 85"/>
                  <a:gd name="T52" fmla="*/ 43 w 154"/>
                  <a:gd name="T53" fmla="*/ 11 h 85"/>
                  <a:gd name="T54" fmla="*/ 38 w 154"/>
                  <a:gd name="T55" fmla="*/ 16 h 85"/>
                  <a:gd name="T56" fmla="*/ 32 w 154"/>
                  <a:gd name="T57" fmla="*/ 25 h 85"/>
                  <a:gd name="T58" fmla="*/ 26 w 154"/>
                  <a:gd name="T59" fmla="*/ 38 h 85"/>
                  <a:gd name="T60" fmla="*/ 20 w 154"/>
                  <a:gd name="T61" fmla="*/ 43 h 85"/>
                  <a:gd name="T62" fmla="*/ 16 w 154"/>
                  <a:gd name="T63" fmla="*/ 45 h 85"/>
                  <a:gd name="T64" fmla="*/ 13 w 154"/>
                  <a:gd name="T65" fmla="*/ 44 h 85"/>
                  <a:gd name="T66" fmla="*/ 11 w 154"/>
                  <a:gd name="T67" fmla="*/ 45 h 85"/>
                  <a:gd name="T68" fmla="*/ 6 w 154"/>
                  <a:gd name="T69" fmla="*/ 44 h 85"/>
                  <a:gd name="T70" fmla="*/ 5 w 154"/>
                  <a:gd name="T71" fmla="*/ 45 h 85"/>
                  <a:gd name="T72" fmla="*/ 2 w 154"/>
                  <a:gd name="T73" fmla="*/ 52 h 85"/>
                  <a:gd name="T74" fmla="*/ 2 w 154"/>
                  <a:gd name="T75" fmla="*/ 58 h 85"/>
                  <a:gd name="T76" fmla="*/ 0 w 154"/>
                  <a:gd name="T77" fmla="*/ 62 h 85"/>
                  <a:gd name="T78" fmla="*/ 2 w 154"/>
                  <a:gd name="T79" fmla="*/ 67 h 85"/>
                  <a:gd name="T80" fmla="*/ 5 w 154"/>
                  <a:gd name="T81" fmla="*/ 71 h 85"/>
                  <a:gd name="T82" fmla="*/ 8 w 154"/>
                  <a:gd name="T83" fmla="*/ 80 h 85"/>
                  <a:gd name="T84" fmla="*/ 15 w 154"/>
                  <a:gd name="T85" fmla="*/ 76 h 85"/>
                  <a:gd name="T86" fmla="*/ 28 w 154"/>
                  <a:gd name="T87" fmla="*/ 85 h 85"/>
                  <a:gd name="T88" fmla="*/ 61 w 154"/>
                  <a:gd name="T89" fmla="*/ 78 h 85"/>
                  <a:gd name="T90" fmla="*/ 67 w 154"/>
                  <a:gd name="T91" fmla="*/ 66 h 85"/>
                  <a:gd name="T92" fmla="*/ 83 w 154"/>
                  <a:gd name="T93" fmla="*/ 59 h 85"/>
                  <a:gd name="T94" fmla="*/ 95 w 154"/>
                  <a:gd name="T95" fmla="*/ 55 h 85"/>
                  <a:gd name="T96" fmla="*/ 104 w 154"/>
                  <a:gd name="T97" fmla="*/ 41 h 85"/>
                  <a:gd name="T98" fmla="*/ 129 w 154"/>
                  <a:gd name="T99" fmla="*/ 36 h 85"/>
                  <a:gd name="T100" fmla="*/ 148 w 154"/>
                  <a:gd name="T101" fmla="*/ 42 h 85"/>
                  <a:gd name="T102" fmla="*/ 149 w 154"/>
                  <a:gd name="T103" fmla="*/ 36 h 85"/>
                  <a:gd name="T104" fmla="*/ 148 w 154"/>
                  <a:gd name="T105" fmla="*/ 30 h 85"/>
                  <a:gd name="T106" fmla="*/ 151 w 154"/>
                  <a:gd name="T107" fmla="*/ 25 h 85"/>
                  <a:gd name="T108" fmla="*/ 152 w 154"/>
                  <a:gd name="T109" fmla="*/ 20 h 85"/>
                  <a:gd name="T110" fmla="*/ 153 w 154"/>
                  <a:gd name="T111"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4" h="85">
                    <a:moveTo>
                      <a:pt x="154" y="11"/>
                    </a:moveTo>
                    <a:cubicBezTo>
                      <a:pt x="153" y="11"/>
                      <a:pt x="153" y="11"/>
                      <a:pt x="153" y="11"/>
                    </a:cubicBezTo>
                    <a:cubicBezTo>
                      <a:pt x="152" y="9"/>
                      <a:pt x="152" y="9"/>
                      <a:pt x="152" y="9"/>
                    </a:cubicBezTo>
                    <a:cubicBezTo>
                      <a:pt x="152" y="9"/>
                      <a:pt x="152" y="9"/>
                      <a:pt x="152" y="9"/>
                    </a:cubicBezTo>
                    <a:cubicBezTo>
                      <a:pt x="152" y="9"/>
                      <a:pt x="151" y="9"/>
                      <a:pt x="151" y="10"/>
                    </a:cubicBezTo>
                    <a:cubicBezTo>
                      <a:pt x="151" y="10"/>
                      <a:pt x="151" y="10"/>
                      <a:pt x="151" y="10"/>
                    </a:cubicBezTo>
                    <a:cubicBezTo>
                      <a:pt x="150" y="10"/>
                      <a:pt x="149" y="9"/>
                      <a:pt x="148" y="8"/>
                    </a:cubicBezTo>
                    <a:cubicBezTo>
                      <a:pt x="147" y="9"/>
                      <a:pt x="147" y="9"/>
                      <a:pt x="147" y="9"/>
                    </a:cubicBezTo>
                    <a:cubicBezTo>
                      <a:pt x="144" y="8"/>
                      <a:pt x="144" y="8"/>
                      <a:pt x="144" y="8"/>
                    </a:cubicBezTo>
                    <a:cubicBezTo>
                      <a:pt x="144" y="8"/>
                      <a:pt x="143" y="8"/>
                      <a:pt x="143" y="8"/>
                    </a:cubicBezTo>
                    <a:cubicBezTo>
                      <a:pt x="143" y="7"/>
                      <a:pt x="142" y="7"/>
                      <a:pt x="141" y="7"/>
                    </a:cubicBezTo>
                    <a:cubicBezTo>
                      <a:pt x="138" y="7"/>
                      <a:pt x="138" y="7"/>
                      <a:pt x="137" y="6"/>
                    </a:cubicBezTo>
                    <a:cubicBezTo>
                      <a:pt x="137" y="6"/>
                      <a:pt x="136" y="5"/>
                      <a:pt x="136" y="4"/>
                    </a:cubicBezTo>
                    <a:cubicBezTo>
                      <a:pt x="136" y="3"/>
                      <a:pt x="136" y="3"/>
                      <a:pt x="136" y="3"/>
                    </a:cubicBezTo>
                    <a:cubicBezTo>
                      <a:pt x="136" y="3"/>
                      <a:pt x="136" y="3"/>
                      <a:pt x="136" y="3"/>
                    </a:cubicBezTo>
                    <a:cubicBezTo>
                      <a:pt x="136" y="3"/>
                      <a:pt x="136" y="3"/>
                      <a:pt x="136" y="3"/>
                    </a:cubicBezTo>
                    <a:cubicBezTo>
                      <a:pt x="136" y="3"/>
                      <a:pt x="136" y="3"/>
                      <a:pt x="136" y="3"/>
                    </a:cubicBezTo>
                    <a:cubicBezTo>
                      <a:pt x="136" y="3"/>
                      <a:pt x="136" y="3"/>
                      <a:pt x="136" y="3"/>
                    </a:cubicBezTo>
                    <a:cubicBezTo>
                      <a:pt x="137" y="2"/>
                      <a:pt x="137" y="2"/>
                      <a:pt x="137" y="2"/>
                    </a:cubicBezTo>
                    <a:cubicBezTo>
                      <a:pt x="135" y="3"/>
                      <a:pt x="135" y="3"/>
                      <a:pt x="135" y="3"/>
                    </a:cubicBezTo>
                    <a:cubicBezTo>
                      <a:pt x="135" y="2"/>
                      <a:pt x="135" y="2"/>
                      <a:pt x="135" y="2"/>
                    </a:cubicBezTo>
                    <a:cubicBezTo>
                      <a:pt x="135" y="2"/>
                      <a:pt x="135" y="2"/>
                      <a:pt x="135" y="2"/>
                    </a:cubicBezTo>
                    <a:cubicBezTo>
                      <a:pt x="134" y="2"/>
                      <a:pt x="133" y="2"/>
                      <a:pt x="133" y="1"/>
                    </a:cubicBezTo>
                    <a:cubicBezTo>
                      <a:pt x="133" y="1"/>
                      <a:pt x="133" y="1"/>
                      <a:pt x="133" y="1"/>
                    </a:cubicBezTo>
                    <a:cubicBezTo>
                      <a:pt x="132" y="1"/>
                      <a:pt x="132" y="1"/>
                      <a:pt x="132" y="1"/>
                    </a:cubicBezTo>
                    <a:cubicBezTo>
                      <a:pt x="132" y="2"/>
                      <a:pt x="131" y="2"/>
                      <a:pt x="130" y="2"/>
                    </a:cubicBezTo>
                    <a:cubicBezTo>
                      <a:pt x="130" y="2"/>
                      <a:pt x="129" y="2"/>
                      <a:pt x="128" y="1"/>
                    </a:cubicBezTo>
                    <a:cubicBezTo>
                      <a:pt x="128" y="1"/>
                      <a:pt x="127" y="0"/>
                      <a:pt x="127" y="0"/>
                    </a:cubicBezTo>
                    <a:cubicBezTo>
                      <a:pt x="127" y="0"/>
                      <a:pt x="127" y="0"/>
                      <a:pt x="127" y="0"/>
                    </a:cubicBezTo>
                    <a:cubicBezTo>
                      <a:pt x="127" y="0"/>
                      <a:pt x="127" y="0"/>
                      <a:pt x="127" y="0"/>
                    </a:cubicBezTo>
                    <a:cubicBezTo>
                      <a:pt x="126" y="0"/>
                      <a:pt x="126" y="0"/>
                      <a:pt x="125" y="0"/>
                    </a:cubicBezTo>
                    <a:cubicBezTo>
                      <a:pt x="125" y="0"/>
                      <a:pt x="124" y="0"/>
                      <a:pt x="123" y="0"/>
                    </a:cubicBezTo>
                    <a:cubicBezTo>
                      <a:pt x="123" y="1"/>
                      <a:pt x="122" y="2"/>
                      <a:pt x="121" y="2"/>
                    </a:cubicBezTo>
                    <a:cubicBezTo>
                      <a:pt x="121" y="2"/>
                      <a:pt x="120" y="1"/>
                      <a:pt x="120" y="1"/>
                    </a:cubicBezTo>
                    <a:cubicBezTo>
                      <a:pt x="119" y="1"/>
                      <a:pt x="119" y="1"/>
                      <a:pt x="119" y="1"/>
                    </a:cubicBezTo>
                    <a:cubicBezTo>
                      <a:pt x="118" y="1"/>
                      <a:pt x="118" y="1"/>
                      <a:pt x="118" y="1"/>
                    </a:cubicBezTo>
                    <a:cubicBezTo>
                      <a:pt x="118" y="1"/>
                      <a:pt x="118" y="1"/>
                      <a:pt x="118" y="1"/>
                    </a:cubicBezTo>
                    <a:cubicBezTo>
                      <a:pt x="118" y="1"/>
                      <a:pt x="118" y="1"/>
                      <a:pt x="118" y="1"/>
                    </a:cubicBezTo>
                    <a:cubicBezTo>
                      <a:pt x="117" y="1"/>
                      <a:pt x="117" y="1"/>
                      <a:pt x="117" y="1"/>
                    </a:cubicBezTo>
                    <a:cubicBezTo>
                      <a:pt x="116" y="3"/>
                      <a:pt x="116" y="3"/>
                      <a:pt x="116" y="3"/>
                    </a:cubicBezTo>
                    <a:cubicBezTo>
                      <a:pt x="114" y="3"/>
                      <a:pt x="114" y="3"/>
                      <a:pt x="114" y="3"/>
                    </a:cubicBezTo>
                    <a:cubicBezTo>
                      <a:pt x="114" y="3"/>
                      <a:pt x="114" y="3"/>
                      <a:pt x="114" y="3"/>
                    </a:cubicBezTo>
                    <a:cubicBezTo>
                      <a:pt x="113" y="5"/>
                      <a:pt x="112" y="5"/>
                      <a:pt x="111" y="6"/>
                    </a:cubicBezTo>
                    <a:cubicBezTo>
                      <a:pt x="111" y="6"/>
                      <a:pt x="110" y="6"/>
                      <a:pt x="110" y="7"/>
                    </a:cubicBezTo>
                    <a:cubicBezTo>
                      <a:pt x="110" y="7"/>
                      <a:pt x="110" y="8"/>
                      <a:pt x="110" y="8"/>
                    </a:cubicBezTo>
                    <a:cubicBezTo>
                      <a:pt x="109" y="9"/>
                      <a:pt x="109" y="9"/>
                      <a:pt x="109" y="9"/>
                    </a:cubicBezTo>
                    <a:cubicBezTo>
                      <a:pt x="109" y="9"/>
                      <a:pt x="109" y="9"/>
                      <a:pt x="109" y="9"/>
                    </a:cubicBezTo>
                    <a:cubicBezTo>
                      <a:pt x="108" y="9"/>
                      <a:pt x="108" y="9"/>
                      <a:pt x="107" y="9"/>
                    </a:cubicBezTo>
                    <a:cubicBezTo>
                      <a:pt x="107" y="9"/>
                      <a:pt x="106" y="9"/>
                      <a:pt x="106" y="9"/>
                    </a:cubicBezTo>
                    <a:cubicBezTo>
                      <a:pt x="106" y="9"/>
                      <a:pt x="106" y="9"/>
                      <a:pt x="106" y="9"/>
                    </a:cubicBezTo>
                    <a:cubicBezTo>
                      <a:pt x="106" y="9"/>
                      <a:pt x="105" y="9"/>
                      <a:pt x="104" y="8"/>
                    </a:cubicBezTo>
                    <a:cubicBezTo>
                      <a:pt x="103" y="8"/>
                      <a:pt x="103" y="8"/>
                      <a:pt x="103" y="8"/>
                    </a:cubicBezTo>
                    <a:cubicBezTo>
                      <a:pt x="102" y="8"/>
                      <a:pt x="102" y="8"/>
                      <a:pt x="102" y="8"/>
                    </a:cubicBezTo>
                    <a:cubicBezTo>
                      <a:pt x="102" y="7"/>
                      <a:pt x="102" y="7"/>
                      <a:pt x="101" y="6"/>
                    </a:cubicBezTo>
                    <a:cubicBezTo>
                      <a:pt x="101" y="6"/>
                      <a:pt x="100" y="6"/>
                      <a:pt x="100" y="6"/>
                    </a:cubicBezTo>
                    <a:cubicBezTo>
                      <a:pt x="100" y="6"/>
                      <a:pt x="99" y="6"/>
                      <a:pt x="99" y="6"/>
                    </a:cubicBezTo>
                    <a:cubicBezTo>
                      <a:pt x="99" y="6"/>
                      <a:pt x="99" y="6"/>
                      <a:pt x="99" y="6"/>
                    </a:cubicBezTo>
                    <a:cubicBezTo>
                      <a:pt x="98" y="6"/>
                      <a:pt x="98" y="6"/>
                      <a:pt x="98" y="7"/>
                    </a:cubicBezTo>
                    <a:cubicBezTo>
                      <a:pt x="97" y="7"/>
                      <a:pt x="97" y="7"/>
                      <a:pt x="97" y="7"/>
                    </a:cubicBezTo>
                    <a:cubicBezTo>
                      <a:pt x="97" y="7"/>
                      <a:pt x="97" y="7"/>
                      <a:pt x="97" y="7"/>
                    </a:cubicBezTo>
                    <a:cubicBezTo>
                      <a:pt x="97" y="7"/>
                      <a:pt x="97" y="7"/>
                      <a:pt x="97" y="7"/>
                    </a:cubicBezTo>
                    <a:cubicBezTo>
                      <a:pt x="96" y="7"/>
                      <a:pt x="96" y="7"/>
                      <a:pt x="96" y="7"/>
                    </a:cubicBezTo>
                    <a:cubicBezTo>
                      <a:pt x="95" y="7"/>
                      <a:pt x="95" y="7"/>
                      <a:pt x="94" y="7"/>
                    </a:cubicBezTo>
                    <a:cubicBezTo>
                      <a:pt x="94" y="8"/>
                      <a:pt x="93" y="8"/>
                      <a:pt x="92" y="8"/>
                    </a:cubicBezTo>
                    <a:cubicBezTo>
                      <a:pt x="92" y="8"/>
                      <a:pt x="92" y="8"/>
                      <a:pt x="92" y="8"/>
                    </a:cubicBezTo>
                    <a:cubicBezTo>
                      <a:pt x="91" y="9"/>
                      <a:pt x="91" y="9"/>
                      <a:pt x="90" y="10"/>
                    </a:cubicBezTo>
                    <a:cubicBezTo>
                      <a:pt x="90" y="10"/>
                      <a:pt x="89" y="10"/>
                      <a:pt x="89" y="10"/>
                    </a:cubicBezTo>
                    <a:cubicBezTo>
                      <a:pt x="89" y="10"/>
                      <a:pt x="89" y="11"/>
                      <a:pt x="89" y="11"/>
                    </a:cubicBezTo>
                    <a:cubicBezTo>
                      <a:pt x="88" y="11"/>
                      <a:pt x="88" y="11"/>
                      <a:pt x="87" y="12"/>
                    </a:cubicBezTo>
                    <a:cubicBezTo>
                      <a:pt x="87" y="12"/>
                      <a:pt x="87" y="13"/>
                      <a:pt x="87" y="13"/>
                    </a:cubicBezTo>
                    <a:cubicBezTo>
                      <a:pt x="87" y="14"/>
                      <a:pt x="87" y="14"/>
                      <a:pt x="87" y="14"/>
                    </a:cubicBezTo>
                    <a:cubicBezTo>
                      <a:pt x="87" y="16"/>
                      <a:pt x="86" y="17"/>
                      <a:pt x="85" y="18"/>
                    </a:cubicBezTo>
                    <a:cubicBezTo>
                      <a:pt x="85" y="18"/>
                      <a:pt x="85" y="18"/>
                      <a:pt x="85" y="18"/>
                    </a:cubicBezTo>
                    <a:cubicBezTo>
                      <a:pt x="85" y="18"/>
                      <a:pt x="85" y="18"/>
                      <a:pt x="85" y="18"/>
                    </a:cubicBezTo>
                    <a:cubicBezTo>
                      <a:pt x="84" y="18"/>
                      <a:pt x="84" y="18"/>
                      <a:pt x="84" y="18"/>
                    </a:cubicBezTo>
                    <a:cubicBezTo>
                      <a:pt x="83" y="18"/>
                      <a:pt x="83" y="18"/>
                      <a:pt x="83" y="18"/>
                    </a:cubicBezTo>
                    <a:cubicBezTo>
                      <a:pt x="82" y="17"/>
                      <a:pt x="82" y="17"/>
                      <a:pt x="81" y="17"/>
                    </a:cubicBezTo>
                    <a:cubicBezTo>
                      <a:pt x="81" y="18"/>
                      <a:pt x="80" y="18"/>
                      <a:pt x="78" y="19"/>
                    </a:cubicBezTo>
                    <a:cubicBezTo>
                      <a:pt x="77" y="19"/>
                      <a:pt x="77" y="19"/>
                      <a:pt x="77" y="19"/>
                    </a:cubicBezTo>
                    <a:cubicBezTo>
                      <a:pt x="76" y="19"/>
                      <a:pt x="76" y="19"/>
                      <a:pt x="76" y="19"/>
                    </a:cubicBezTo>
                    <a:cubicBezTo>
                      <a:pt x="76" y="19"/>
                      <a:pt x="76" y="19"/>
                      <a:pt x="76" y="19"/>
                    </a:cubicBezTo>
                    <a:cubicBezTo>
                      <a:pt x="76" y="19"/>
                      <a:pt x="76" y="19"/>
                      <a:pt x="76" y="19"/>
                    </a:cubicBezTo>
                    <a:cubicBezTo>
                      <a:pt x="73" y="18"/>
                      <a:pt x="73" y="18"/>
                      <a:pt x="73" y="18"/>
                    </a:cubicBezTo>
                    <a:cubicBezTo>
                      <a:pt x="74" y="14"/>
                      <a:pt x="74" y="14"/>
                      <a:pt x="74" y="14"/>
                    </a:cubicBezTo>
                    <a:cubicBezTo>
                      <a:pt x="74" y="13"/>
                      <a:pt x="74" y="13"/>
                      <a:pt x="74" y="13"/>
                    </a:cubicBezTo>
                    <a:cubicBezTo>
                      <a:pt x="74" y="12"/>
                      <a:pt x="74" y="12"/>
                      <a:pt x="74" y="12"/>
                    </a:cubicBezTo>
                    <a:cubicBezTo>
                      <a:pt x="73" y="11"/>
                      <a:pt x="73" y="11"/>
                      <a:pt x="73" y="11"/>
                    </a:cubicBezTo>
                    <a:cubicBezTo>
                      <a:pt x="72" y="11"/>
                      <a:pt x="72" y="11"/>
                      <a:pt x="72" y="11"/>
                    </a:cubicBezTo>
                    <a:cubicBezTo>
                      <a:pt x="66" y="7"/>
                      <a:pt x="66" y="7"/>
                      <a:pt x="66" y="7"/>
                    </a:cubicBezTo>
                    <a:cubicBezTo>
                      <a:pt x="64" y="3"/>
                      <a:pt x="64" y="3"/>
                      <a:pt x="64" y="3"/>
                    </a:cubicBezTo>
                    <a:cubicBezTo>
                      <a:pt x="64" y="4"/>
                      <a:pt x="64" y="4"/>
                      <a:pt x="64" y="4"/>
                    </a:cubicBezTo>
                    <a:cubicBezTo>
                      <a:pt x="64" y="5"/>
                      <a:pt x="63" y="6"/>
                      <a:pt x="62" y="6"/>
                    </a:cubicBezTo>
                    <a:cubicBezTo>
                      <a:pt x="61" y="7"/>
                      <a:pt x="61" y="7"/>
                      <a:pt x="61" y="7"/>
                    </a:cubicBezTo>
                    <a:cubicBezTo>
                      <a:pt x="61" y="7"/>
                      <a:pt x="61" y="8"/>
                      <a:pt x="61" y="8"/>
                    </a:cubicBezTo>
                    <a:cubicBezTo>
                      <a:pt x="61" y="9"/>
                      <a:pt x="61" y="10"/>
                      <a:pt x="61" y="10"/>
                    </a:cubicBezTo>
                    <a:cubicBezTo>
                      <a:pt x="61" y="11"/>
                      <a:pt x="61" y="11"/>
                      <a:pt x="61" y="11"/>
                    </a:cubicBezTo>
                    <a:cubicBezTo>
                      <a:pt x="61" y="12"/>
                      <a:pt x="61" y="12"/>
                      <a:pt x="61" y="12"/>
                    </a:cubicBezTo>
                    <a:cubicBezTo>
                      <a:pt x="60" y="12"/>
                      <a:pt x="60" y="13"/>
                      <a:pt x="59" y="13"/>
                    </a:cubicBezTo>
                    <a:cubicBezTo>
                      <a:pt x="58" y="13"/>
                      <a:pt x="58" y="13"/>
                      <a:pt x="57" y="12"/>
                    </a:cubicBezTo>
                    <a:cubicBezTo>
                      <a:pt x="57" y="12"/>
                      <a:pt x="57" y="12"/>
                      <a:pt x="56" y="13"/>
                    </a:cubicBezTo>
                    <a:cubicBezTo>
                      <a:pt x="55" y="14"/>
                      <a:pt x="53" y="14"/>
                      <a:pt x="52" y="14"/>
                    </a:cubicBezTo>
                    <a:cubicBezTo>
                      <a:pt x="51" y="14"/>
                      <a:pt x="51" y="14"/>
                      <a:pt x="51" y="14"/>
                    </a:cubicBezTo>
                    <a:cubicBezTo>
                      <a:pt x="51" y="14"/>
                      <a:pt x="51" y="14"/>
                      <a:pt x="51" y="14"/>
                    </a:cubicBezTo>
                    <a:cubicBezTo>
                      <a:pt x="50" y="13"/>
                      <a:pt x="49" y="11"/>
                      <a:pt x="49" y="10"/>
                    </a:cubicBezTo>
                    <a:cubicBezTo>
                      <a:pt x="49" y="10"/>
                      <a:pt x="49" y="10"/>
                      <a:pt x="49" y="10"/>
                    </a:cubicBezTo>
                    <a:cubicBezTo>
                      <a:pt x="48" y="10"/>
                      <a:pt x="47" y="10"/>
                      <a:pt x="47" y="10"/>
                    </a:cubicBezTo>
                    <a:cubicBezTo>
                      <a:pt x="46" y="10"/>
                      <a:pt x="45" y="11"/>
                      <a:pt x="44" y="11"/>
                    </a:cubicBezTo>
                    <a:cubicBezTo>
                      <a:pt x="44" y="11"/>
                      <a:pt x="43" y="11"/>
                      <a:pt x="43" y="11"/>
                    </a:cubicBezTo>
                    <a:cubicBezTo>
                      <a:pt x="41" y="11"/>
                      <a:pt x="41" y="11"/>
                      <a:pt x="41" y="11"/>
                    </a:cubicBezTo>
                    <a:cubicBezTo>
                      <a:pt x="41" y="13"/>
                      <a:pt x="41" y="13"/>
                      <a:pt x="41" y="13"/>
                    </a:cubicBezTo>
                    <a:cubicBezTo>
                      <a:pt x="39" y="14"/>
                      <a:pt x="39" y="14"/>
                      <a:pt x="39" y="14"/>
                    </a:cubicBezTo>
                    <a:cubicBezTo>
                      <a:pt x="38" y="16"/>
                      <a:pt x="38" y="16"/>
                      <a:pt x="38" y="16"/>
                    </a:cubicBezTo>
                    <a:cubicBezTo>
                      <a:pt x="37" y="19"/>
                      <a:pt x="37" y="19"/>
                      <a:pt x="37" y="19"/>
                    </a:cubicBezTo>
                    <a:cubicBezTo>
                      <a:pt x="34" y="21"/>
                      <a:pt x="34" y="21"/>
                      <a:pt x="34" y="21"/>
                    </a:cubicBezTo>
                    <a:cubicBezTo>
                      <a:pt x="33" y="22"/>
                      <a:pt x="32" y="23"/>
                      <a:pt x="32" y="23"/>
                    </a:cubicBezTo>
                    <a:cubicBezTo>
                      <a:pt x="32" y="24"/>
                      <a:pt x="32" y="24"/>
                      <a:pt x="32" y="25"/>
                    </a:cubicBezTo>
                    <a:cubicBezTo>
                      <a:pt x="32" y="27"/>
                      <a:pt x="32" y="27"/>
                      <a:pt x="32" y="27"/>
                    </a:cubicBezTo>
                    <a:cubicBezTo>
                      <a:pt x="31" y="32"/>
                      <a:pt x="31" y="32"/>
                      <a:pt x="31" y="32"/>
                    </a:cubicBezTo>
                    <a:cubicBezTo>
                      <a:pt x="27" y="34"/>
                      <a:pt x="27" y="34"/>
                      <a:pt x="27" y="34"/>
                    </a:cubicBezTo>
                    <a:cubicBezTo>
                      <a:pt x="26" y="38"/>
                      <a:pt x="26" y="38"/>
                      <a:pt x="26" y="38"/>
                    </a:cubicBezTo>
                    <a:cubicBezTo>
                      <a:pt x="25" y="39"/>
                      <a:pt x="25" y="39"/>
                      <a:pt x="25" y="39"/>
                    </a:cubicBezTo>
                    <a:cubicBezTo>
                      <a:pt x="25" y="39"/>
                      <a:pt x="24" y="39"/>
                      <a:pt x="24" y="39"/>
                    </a:cubicBezTo>
                    <a:cubicBezTo>
                      <a:pt x="24" y="40"/>
                      <a:pt x="24" y="40"/>
                      <a:pt x="24" y="40"/>
                    </a:cubicBezTo>
                    <a:cubicBezTo>
                      <a:pt x="20" y="43"/>
                      <a:pt x="20" y="43"/>
                      <a:pt x="20" y="43"/>
                    </a:cubicBezTo>
                    <a:cubicBezTo>
                      <a:pt x="19" y="43"/>
                      <a:pt x="19" y="43"/>
                      <a:pt x="19" y="43"/>
                    </a:cubicBezTo>
                    <a:cubicBezTo>
                      <a:pt x="19" y="43"/>
                      <a:pt x="19" y="43"/>
                      <a:pt x="18" y="43"/>
                    </a:cubicBezTo>
                    <a:cubicBezTo>
                      <a:pt x="18" y="43"/>
                      <a:pt x="18" y="43"/>
                      <a:pt x="18" y="43"/>
                    </a:cubicBezTo>
                    <a:cubicBezTo>
                      <a:pt x="18" y="44"/>
                      <a:pt x="17" y="45"/>
                      <a:pt x="16" y="45"/>
                    </a:cubicBezTo>
                    <a:cubicBezTo>
                      <a:pt x="16" y="45"/>
                      <a:pt x="16" y="45"/>
                      <a:pt x="16" y="45"/>
                    </a:cubicBezTo>
                    <a:cubicBezTo>
                      <a:pt x="16" y="45"/>
                      <a:pt x="16" y="45"/>
                      <a:pt x="16" y="45"/>
                    </a:cubicBezTo>
                    <a:cubicBezTo>
                      <a:pt x="15" y="45"/>
                      <a:pt x="15" y="45"/>
                      <a:pt x="15" y="45"/>
                    </a:cubicBezTo>
                    <a:cubicBezTo>
                      <a:pt x="14" y="45"/>
                      <a:pt x="14" y="45"/>
                      <a:pt x="13" y="44"/>
                    </a:cubicBezTo>
                    <a:cubicBezTo>
                      <a:pt x="13" y="44"/>
                      <a:pt x="13" y="44"/>
                      <a:pt x="13" y="44"/>
                    </a:cubicBezTo>
                    <a:cubicBezTo>
                      <a:pt x="13" y="44"/>
                      <a:pt x="13" y="44"/>
                      <a:pt x="13" y="44"/>
                    </a:cubicBezTo>
                    <a:cubicBezTo>
                      <a:pt x="13" y="44"/>
                      <a:pt x="11" y="45"/>
                      <a:pt x="11" y="45"/>
                    </a:cubicBezTo>
                    <a:cubicBezTo>
                      <a:pt x="11" y="45"/>
                      <a:pt x="11" y="45"/>
                      <a:pt x="11" y="45"/>
                    </a:cubicBezTo>
                    <a:cubicBezTo>
                      <a:pt x="11" y="45"/>
                      <a:pt x="11" y="45"/>
                      <a:pt x="11" y="45"/>
                    </a:cubicBezTo>
                    <a:cubicBezTo>
                      <a:pt x="10" y="45"/>
                      <a:pt x="9" y="45"/>
                      <a:pt x="9" y="44"/>
                    </a:cubicBezTo>
                    <a:cubicBezTo>
                      <a:pt x="7" y="44"/>
                      <a:pt x="7" y="44"/>
                      <a:pt x="7" y="44"/>
                    </a:cubicBezTo>
                    <a:cubicBezTo>
                      <a:pt x="7" y="44"/>
                      <a:pt x="6" y="44"/>
                      <a:pt x="6" y="44"/>
                    </a:cubicBezTo>
                    <a:cubicBezTo>
                      <a:pt x="6" y="44"/>
                      <a:pt x="6" y="44"/>
                      <a:pt x="6" y="44"/>
                    </a:cubicBezTo>
                    <a:cubicBezTo>
                      <a:pt x="6" y="44"/>
                      <a:pt x="6" y="44"/>
                      <a:pt x="6" y="44"/>
                    </a:cubicBezTo>
                    <a:cubicBezTo>
                      <a:pt x="5" y="44"/>
                      <a:pt x="5" y="44"/>
                      <a:pt x="5" y="44"/>
                    </a:cubicBezTo>
                    <a:cubicBezTo>
                      <a:pt x="5" y="45"/>
                      <a:pt x="5" y="45"/>
                      <a:pt x="5" y="45"/>
                    </a:cubicBezTo>
                    <a:cubicBezTo>
                      <a:pt x="5" y="46"/>
                      <a:pt x="4" y="47"/>
                      <a:pt x="4" y="47"/>
                    </a:cubicBezTo>
                    <a:cubicBezTo>
                      <a:pt x="3" y="47"/>
                      <a:pt x="3" y="48"/>
                      <a:pt x="3" y="48"/>
                    </a:cubicBezTo>
                    <a:cubicBezTo>
                      <a:pt x="3" y="50"/>
                      <a:pt x="3" y="50"/>
                      <a:pt x="2" y="51"/>
                    </a:cubicBezTo>
                    <a:cubicBezTo>
                      <a:pt x="2" y="52"/>
                      <a:pt x="2" y="52"/>
                      <a:pt x="2" y="52"/>
                    </a:cubicBezTo>
                    <a:cubicBezTo>
                      <a:pt x="2" y="54"/>
                      <a:pt x="2" y="54"/>
                      <a:pt x="2" y="54"/>
                    </a:cubicBezTo>
                    <a:cubicBezTo>
                      <a:pt x="2" y="55"/>
                      <a:pt x="2" y="55"/>
                      <a:pt x="2" y="55"/>
                    </a:cubicBezTo>
                    <a:cubicBezTo>
                      <a:pt x="2" y="56"/>
                      <a:pt x="2" y="56"/>
                      <a:pt x="2" y="56"/>
                    </a:cubicBezTo>
                    <a:cubicBezTo>
                      <a:pt x="2" y="58"/>
                      <a:pt x="2" y="58"/>
                      <a:pt x="2" y="58"/>
                    </a:cubicBezTo>
                    <a:cubicBezTo>
                      <a:pt x="2" y="58"/>
                      <a:pt x="2" y="58"/>
                      <a:pt x="2" y="58"/>
                    </a:cubicBezTo>
                    <a:cubicBezTo>
                      <a:pt x="2" y="58"/>
                      <a:pt x="1" y="59"/>
                      <a:pt x="1" y="60"/>
                    </a:cubicBezTo>
                    <a:cubicBezTo>
                      <a:pt x="0" y="61"/>
                      <a:pt x="0" y="61"/>
                      <a:pt x="0" y="61"/>
                    </a:cubicBezTo>
                    <a:cubicBezTo>
                      <a:pt x="0" y="62"/>
                      <a:pt x="0" y="62"/>
                      <a:pt x="0" y="62"/>
                    </a:cubicBezTo>
                    <a:cubicBezTo>
                      <a:pt x="0" y="62"/>
                      <a:pt x="0" y="62"/>
                      <a:pt x="0" y="62"/>
                    </a:cubicBezTo>
                    <a:cubicBezTo>
                      <a:pt x="0" y="62"/>
                      <a:pt x="0" y="63"/>
                      <a:pt x="0" y="63"/>
                    </a:cubicBezTo>
                    <a:cubicBezTo>
                      <a:pt x="1" y="64"/>
                      <a:pt x="2" y="64"/>
                      <a:pt x="2" y="66"/>
                    </a:cubicBezTo>
                    <a:cubicBezTo>
                      <a:pt x="2" y="66"/>
                      <a:pt x="2" y="66"/>
                      <a:pt x="2" y="67"/>
                    </a:cubicBezTo>
                    <a:cubicBezTo>
                      <a:pt x="2" y="67"/>
                      <a:pt x="3" y="67"/>
                      <a:pt x="3" y="67"/>
                    </a:cubicBezTo>
                    <a:cubicBezTo>
                      <a:pt x="3" y="68"/>
                      <a:pt x="4" y="69"/>
                      <a:pt x="4" y="70"/>
                    </a:cubicBezTo>
                    <a:cubicBezTo>
                      <a:pt x="4" y="70"/>
                      <a:pt x="4" y="70"/>
                      <a:pt x="4" y="71"/>
                    </a:cubicBezTo>
                    <a:cubicBezTo>
                      <a:pt x="4" y="71"/>
                      <a:pt x="4" y="71"/>
                      <a:pt x="5" y="71"/>
                    </a:cubicBezTo>
                    <a:cubicBezTo>
                      <a:pt x="6" y="71"/>
                      <a:pt x="6" y="71"/>
                      <a:pt x="6" y="71"/>
                    </a:cubicBezTo>
                    <a:cubicBezTo>
                      <a:pt x="7" y="71"/>
                      <a:pt x="8" y="73"/>
                      <a:pt x="8" y="74"/>
                    </a:cubicBezTo>
                    <a:cubicBezTo>
                      <a:pt x="8" y="74"/>
                      <a:pt x="8" y="78"/>
                      <a:pt x="8" y="80"/>
                    </a:cubicBezTo>
                    <a:cubicBezTo>
                      <a:pt x="8" y="80"/>
                      <a:pt x="8" y="80"/>
                      <a:pt x="8" y="80"/>
                    </a:cubicBezTo>
                    <a:cubicBezTo>
                      <a:pt x="9" y="79"/>
                      <a:pt x="9" y="79"/>
                      <a:pt x="9" y="79"/>
                    </a:cubicBezTo>
                    <a:cubicBezTo>
                      <a:pt x="9" y="76"/>
                      <a:pt x="9" y="76"/>
                      <a:pt x="9" y="76"/>
                    </a:cubicBezTo>
                    <a:cubicBezTo>
                      <a:pt x="9" y="76"/>
                      <a:pt x="9" y="76"/>
                      <a:pt x="9" y="76"/>
                    </a:cubicBezTo>
                    <a:cubicBezTo>
                      <a:pt x="15" y="76"/>
                      <a:pt x="15" y="76"/>
                      <a:pt x="15" y="76"/>
                    </a:cubicBezTo>
                    <a:cubicBezTo>
                      <a:pt x="15" y="76"/>
                      <a:pt x="15" y="76"/>
                      <a:pt x="15" y="76"/>
                    </a:cubicBezTo>
                    <a:cubicBezTo>
                      <a:pt x="20" y="80"/>
                      <a:pt x="20" y="80"/>
                      <a:pt x="20" y="80"/>
                    </a:cubicBezTo>
                    <a:cubicBezTo>
                      <a:pt x="25" y="83"/>
                      <a:pt x="25" y="83"/>
                      <a:pt x="25" y="83"/>
                    </a:cubicBezTo>
                    <a:cubicBezTo>
                      <a:pt x="28" y="85"/>
                      <a:pt x="28" y="85"/>
                      <a:pt x="28" y="85"/>
                    </a:cubicBezTo>
                    <a:cubicBezTo>
                      <a:pt x="36" y="84"/>
                      <a:pt x="36" y="84"/>
                      <a:pt x="36" y="84"/>
                    </a:cubicBezTo>
                    <a:cubicBezTo>
                      <a:pt x="49" y="83"/>
                      <a:pt x="49" y="83"/>
                      <a:pt x="49" y="83"/>
                    </a:cubicBezTo>
                    <a:cubicBezTo>
                      <a:pt x="49" y="83"/>
                      <a:pt x="56" y="82"/>
                      <a:pt x="57" y="81"/>
                    </a:cubicBezTo>
                    <a:cubicBezTo>
                      <a:pt x="58" y="80"/>
                      <a:pt x="63" y="79"/>
                      <a:pt x="61" y="78"/>
                    </a:cubicBezTo>
                    <a:cubicBezTo>
                      <a:pt x="60" y="77"/>
                      <a:pt x="56" y="75"/>
                      <a:pt x="56" y="75"/>
                    </a:cubicBezTo>
                    <a:cubicBezTo>
                      <a:pt x="56" y="73"/>
                      <a:pt x="56" y="73"/>
                      <a:pt x="56" y="73"/>
                    </a:cubicBezTo>
                    <a:cubicBezTo>
                      <a:pt x="60" y="69"/>
                      <a:pt x="60" y="69"/>
                      <a:pt x="60" y="69"/>
                    </a:cubicBezTo>
                    <a:cubicBezTo>
                      <a:pt x="67" y="66"/>
                      <a:pt x="67" y="66"/>
                      <a:pt x="67" y="66"/>
                    </a:cubicBezTo>
                    <a:cubicBezTo>
                      <a:pt x="73" y="66"/>
                      <a:pt x="73" y="66"/>
                      <a:pt x="73" y="66"/>
                    </a:cubicBezTo>
                    <a:cubicBezTo>
                      <a:pt x="76" y="65"/>
                      <a:pt x="76" y="65"/>
                      <a:pt x="76" y="65"/>
                    </a:cubicBezTo>
                    <a:cubicBezTo>
                      <a:pt x="78" y="60"/>
                      <a:pt x="78" y="60"/>
                      <a:pt x="78" y="60"/>
                    </a:cubicBezTo>
                    <a:cubicBezTo>
                      <a:pt x="83" y="59"/>
                      <a:pt x="83" y="59"/>
                      <a:pt x="83" y="59"/>
                    </a:cubicBezTo>
                    <a:cubicBezTo>
                      <a:pt x="86" y="60"/>
                      <a:pt x="86" y="60"/>
                      <a:pt x="86" y="60"/>
                    </a:cubicBezTo>
                    <a:cubicBezTo>
                      <a:pt x="90" y="60"/>
                      <a:pt x="90" y="60"/>
                      <a:pt x="90" y="60"/>
                    </a:cubicBezTo>
                    <a:cubicBezTo>
                      <a:pt x="93" y="57"/>
                      <a:pt x="93" y="57"/>
                      <a:pt x="93" y="57"/>
                    </a:cubicBezTo>
                    <a:cubicBezTo>
                      <a:pt x="95" y="55"/>
                      <a:pt x="95" y="55"/>
                      <a:pt x="95" y="55"/>
                    </a:cubicBezTo>
                    <a:cubicBezTo>
                      <a:pt x="99" y="54"/>
                      <a:pt x="99" y="54"/>
                      <a:pt x="99" y="54"/>
                    </a:cubicBezTo>
                    <a:cubicBezTo>
                      <a:pt x="101" y="49"/>
                      <a:pt x="101" y="49"/>
                      <a:pt x="101" y="49"/>
                    </a:cubicBezTo>
                    <a:cubicBezTo>
                      <a:pt x="103" y="43"/>
                      <a:pt x="103" y="43"/>
                      <a:pt x="103" y="43"/>
                    </a:cubicBezTo>
                    <a:cubicBezTo>
                      <a:pt x="104" y="41"/>
                      <a:pt x="104" y="41"/>
                      <a:pt x="104" y="41"/>
                    </a:cubicBezTo>
                    <a:cubicBezTo>
                      <a:pt x="115" y="37"/>
                      <a:pt x="115" y="37"/>
                      <a:pt x="115" y="37"/>
                    </a:cubicBezTo>
                    <a:cubicBezTo>
                      <a:pt x="119" y="40"/>
                      <a:pt x="119" y="40"/>
                      <a:pt x="119" y="40"/>
                    </a:cubicBezTo>
                    <a:cubicBezTo>
                      <a:pt x="124" y="39"/>
                      <a:pt x="124" y="39"/>
                      <a:pt x="124" y="39"/>
                    </a:cubicBezTo>
                    <a:cubicBezTo>
                      <a:pt x="129" y="36"/>
                      <a:pt x="129" y="36"/>
                      <a:pt x="129" y="36"/>
                    </a:cubicBezTo>
                    <a:cubicBezTo>
                      <a:pt x="134" y="37"/>
                      <a:pt x="134" y="37"/>
                      <a:pt x="134" y="37"/>
                    </a:cubicBezTo>
                    <a:cubicBezTo>
                      <a:pt x="140" y="43"/>
                      <a:pt x="140" y="43"/>
                      <a:pt x="140" y="43"/>
                    </a:cubicBezTo>
                    <a:cubicBezTo>
                      <a:pt x="146" y="43"/>
                      <a:pt x="146" y="43"/>
                      <a:pt x="146" y="43"/>
                    </a:cubicBezTo>
                    <a:cubicBezTo>
                      <a:pt x="148" y="42"/>
                      <a:pt x="148" y="42"/>
                      <a:pt x="148" y="42"/>
                    </a:cubicBezTo>
                    <a:cubicBezTo>
                      <a:pt x="147" y="39"/>
                      <a:pt x="147" y="39"/>
                      <a:pt x="147" y="39"/>
                    </a:cubicBezTo>
                    <a:cubicBezTo>
                      <a:pt x="148" y="39"/>
                      <a:pt x="148" y="39"/>
                      <a:pt x="148" y="39"/>
                    </a:cubicBezTo>
                    <a:cubicBezTo>
                      <a:pt x="149" y="38"/>
                      <a:pt x="149" y="38"/>
                      <a:pt x="149" y="38"/>
                    </a:cubicBezTo>
                    <a:cubicBezTo>
                      <a:pt x="149" y="38"/>
                      <a:pt x="149" y="37"/>
                      <a:pt x="149" y="36"/>
                    </a:cubicBezTo>
                    <a:cubicBezTo>
                      <a:pt x="149" y="36"/>
                      <a:pt x="148" y="35"/>
                      <a:pt x="148" y="35"/>
                    </a:cubicBezTo>
                    <a:cubicBezTo>
                      <a:pt x="148" y="35"/>
                      <a:pt x="149" y="34"/>
                      <a:pt x="149" y="34"/>
                    </a:cubicBezTo>
                    <a:cubicBezTo>
                      <a:pt x="149" y="34"/>
                      <a:pt x="148" y="33"/>
                      <a:pt x="148" y="33"/>
                    </a:cubicBezTo>
                    <a:cubicBezTo>
                      <a:pt x="148" y="32"/>
                      <a:pt x="148" y="31"/>
                      <a:pt x="148" y="30"/>
                    </a:cubicBezTo>
                    <a:cubicBezTo>
                      <a:pt x="148" y="30"/>
                      <a:pt x="149" y="29"/>
                      <a:pt x="149" y="29"/>
                    </a:cubicBezTo>
                    <a:cubicBezTo>
                      <a:pt x="149" y="28"/>
                      <a:pt x="149" y="28"/>
                      <a:pt x="149" y="28"/>
                    </a:cubicBezTo>
                    <a:cubicBezTo>
                      <a:pt x="149" y="28"/>
                      <a:pt x="150" y="26"/>
                      <a:pt x="150" y="26"/>
                    </a:cubicBezTo>
                    <a:cubicBezTo>
                      <a:pt x="150" y="26"/>
                      <a:pt x="151" y="26"/>
                      <a:pt x="151" y="25"/>
                    </a:cubicBezTo>
                    <a:cubicBezTo>
                      <a:pt x="152" y="25"/>
                      <a:pt x="151" y="24"/>
                      <a:pt x="151" y="24"/>
                    </a:cubicBezTo>
                    <a:cubicBezTo>
                      <a:pt x="151" y="22"/>
                      <a:pt x="151" y="22"/>
                      <a:pt x="151" y="22"/>
                    </a:cubicBezTo>
                    <a:cubicBezTo>
                      <a:pt x="152" y="21"/>
                      <a:pt x="152" y="21"/>
                      <a:pt x="152" y="21"/>
                    </a:cubicBezTo>
                    <a:cubicBezTo>
                      <a:pt x="152" y="20"/>
                      <a:pt x="152" y="20"/>
                      <a:pt x="152" y="20"/>
                    </a:cubicBezTo>
                    <a:cubicBezTo>
                      <a:pt x="152" y="20"/>
                      <a:pt x="152" y="19"/>
                      <a:pt x="152" y="19"/>
                    </a:cubicBezTo>
                    <a:cubicBezTo>
                      <a:pt x="151" y="18"/>
                      <a:pt x="152" y="17"/>
                      <a:pt x="152" y="17"/>
                    </a:cubicBezTo>
                    <a:cubicBezTo>
                      <a:pt x="152" y="16"/>
                      <a:pt x="152" y="16"/>
                      <a:pt x="152" y="16"/>
                    </a:cubicBezTo>
                    <a:cubicBezTo>
                      <a:pt x="152" y="16"/>
                      <a:pt x="152" y="14"/>
                      <a:pt x="153" y="14"/>
                    </a:cubicBezTo>
                    <a:cubicBezTo>
                      <a:pt x="153" y="14"/>
                      <a:pt x="153" y="14"/>
                      <a:pt x="153" y="14"/>
                    </a:cubicBezTo>
                    <a:cubicBezTo>
                      <a:pt x="153" y="14"/>
                      <a:pt x="153" y="12"/>
                      <a:pt x="153" y="11"/>
                    </a:cubicBezTo>
                    <a:cubicBezTo>
                      <a:pt x="153" y="11"/>
                      <a:pt x="154" y="11"/>
                      <a:pt x="154" y="1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70" name="Freeform 134"/>
              <p:cNvSpPr>
                <a:spLocks/>
              </p:cNvSpPr>
              <p:nvPr/>
            </p:nvSpPr>
            <p:spPr bwMode="auto">
              <a:xfrm>
                <a:off x="3078" y="2317"/>
                <a:ext cx="379" cy="267"/>
              </a:xfrm>
              <a:custGeom>
                <a:avLst/>
                <a:gdLst>
                  <a:gd name="T0" fmla="*/ 184 w 189"/>
                  <a:gd name="T1" fmla="*/ 10 h 133"/>
                  <a:gd name="T2" fmla="*/ 175 w 189"/>
                  <a:gd name="T3" fmla="*/ 5 h 133"/>
                  <a:gd name="T4" fmla="*/ 166 w 189"/>
                  <a:gd name="T5" fmla="*/ 0 h 133"/>
                  <a:gd name="T6" fmla="*/ 163 w 189"/>
                  <a:gd name="T7" fmla="*/ 4 h 133"/>
                  <a:gd name="T8" fmla="*/ 145 w 189"/>
                  <a:gd name="T9" fmla="*/ 0 h 133"/>
                  <a:gd name="T10" fmla="*/ 131 w 189"/>
                  <a:gd name="T11" fmla="*/ 3 h 133"/>
                  <a:gd name="T12" fmla="*/ 117 w 189"/>
                  <a:gd name="T13" fmla="*/ 5 h 133"/>
                  <a:gd name="T14" fmla="*/ 108 w 189"/>
                  <a:gd name="T15" fmla="*/ 18 h 133"/>
                  <a:gd name="T16" fmla="*/ 95 w 189"/>
                  <a:gd name="T17" fmla="*/ 22 h 133"/>
                  <a:gd name="T18" fmla="*/ 86 w 189"/>
                  <a:gd name="T19" fmla="*/ 29 h 133"/>
                  <a:gd name="T20" fmla="*/ 71 w 189"/>
                  <a:gd name="T21" fmla="*/ 35 h 133"/>
                  <a:gd name="T22" fmla="*/ 76 w 189"/>
                  <a:gd name="T23" fmla="*/ 40 h 133"/>
                  <a:gd name="T24" fmla="*/ 61 w 189"/>
                  <a:gd name="T25" fmla="*/ 46 h 133"/>
                  <a:gd name="T26" fmla="*/ 40 w 189"/>
                  <a:gd name="T27" fmla="*/ 48 h 133"/>
                  <a:gd name="T28" fmla="*/ 30 w 189"/>
                  <a:gd name="T29" fmla="*/ 43 h 133"/>
                  <a:gd name="T30" fmla="*/ 23 w 189"/>
                  <a:gd name="T31" fmla="*/ 41 h 133"/>
                  <a:gd name="T32" fmla="*/ 21 w 189"/>
                  <a:gd name="T33" fmla="*/ 45 h 133"/>
                  <a:gd name="T34" fmla="*/ 21 w 189"/>
                  <a:gd name="T35" fmla="*/ 49 h 133"/>
                  <a:gd name="T36" fmla="*/ 17 w 189"/>
                  <a:gd name="T37" fmla="*/ 55 h 133"/>
                  <a:gd name="T38" fmla="*/ 12 w 189"/>
                  <a:gd name="T39" fmla="*/ 56 h 133"/>
                  <a:gd name="T40" fmla="*/ 13 w 189"/>
                  <a:gd name="T41" fmla="*/ 64 h 133"/>
                  <a:gd name="T42" fmla="*/ 5 w 189"/>
                  <a:gd name="T43" fmla="*/ 73 h 133"/>
                  <a:gd name="T44" fmla="*/ 3 w 189"/>
                  <a:gd name="T45" fmla="*/ 86 h 133"/>
                  <a:gd name="T46" fmla="*/ 3 w 189"/>
                  <a:gd name="T47" fmla="*/ 89 h 133"/>
                  <a:gd name="T48" fmla="*/ 4 w 189"/>
                  <a:gd name="T49" fmla="*/ 93 h 133"/>
                  <a:gd name="T50" fmla="*/ 12 w 189"/>
                  <a:gd name="T51" fmla="*/ 105 h 133"/>
                  <a:gd name="T52" fmla="*/ 14 w 189"/>
                  <a:gd name="T53" fmla="*/ 109 h 133"/>
                  <a:gd name="T54" fmla="*/ 22 w 189"/>
                  <a:gd name="T55" fmla="*/ 117 h 133"/>
                  <a:gd name="T56" fmla="*/ 37 w 189"/>
                  <a:gd name="T57" fmla="*/ 127 h 133"/>
                  <a:gd name="T58" fmla="*/ 45 w 189"/>
                  <a:gd name="T59" fmla="*/ 130 h 133"/>
                  <a:gd name="T60" fmla="*/ 55 w 189"/>
                  <a:gd name="T61" fmla="*/ 133 h 133"/>
                  <a:gd name="T62" fmla="*/ 68 w 189"/>
                  <a:gd name="T63" fmla="*/ 131 h 133"/>
                  <a:gd name="T64" fmla="*/ 78 w 189"/>
                  <a:gd name="T65" fmla="*/ 128 h 133"/>
                  <a:gd name="T66" fmla="*/ 85 w 189"/>
                  <a:gd name="T67" fmla="*/ 123 h 133"/>
                  <a:gd name="T68" fmla="*/ 92 w 189"/>
                  <a:gd name="T69" fmla="*/ 119 h 133"/>
                  <a:gd name="T70" fmla="*/ 97 w 189"/>
                  <a:gd name="T71" fmla="*/ 115 h 133"/>
                  <a:gd name="T72" fmla="*/ 106 w 189"/>
                  <a:gd name="T73" fmla="*/ 109 h 133"/>
                  <a:gd name="T74" fmla="*/ 116 w 189"/>
                  <a:gd name="T75" fmla="*/ 108 h 133"/>
                  <a:gd name="T76" fmla="*/ 125 w 189"/>
                  <a:gd name="T77" fmla="*/ 108 h 133"/>
                  <a:gd name="T78" fmla="*/ 138 w 189"/>
                  <a:gd name="T79" fmla="*/ 107 h 133"/>
                  <a:gd name="T80" fmla="*/ 144 w 189"/>
                  <a:gd name="T81" fmla="*/ 104 h 133"/>
                  <a:gd name="T82" fmla="*/ 152 w 189"/>
                  <a:gd name="T83" fmla="*/ 92 h 133"/>
                  <a:gd name="T84" fmla="*/ 155 w 189"/>
                  <a:gd name="T85" fmla="*/ 85 h 133"/>
                  <a:gd name="T86" fmla="*/ 158 w 189"/>
                  <a:gd name="T87" fmla="*/ 75 h 133"/>
                  <a:gd name="T88" fmla="*/ 161 w 189"/>
                  <a:gd name="T89" fmla="*/ 63 h 133"/>
                  <a:gd name="T90" fmla="*/ 165 w 189"/>
                  <a:gd name="T91" fmla="*/ 47 h 133"/>
                  <a:gd name="T92" fmla="*/ 168 w 189"/>
                  <a:gd name="T93" fmla="*/ 38 h 133"/>
                  <a:gd name="T94" fmla="*/ 173 w 189"/>
                  <a:gd name="T95" fmla="*/ 29 h 133"/>
                  <a:gd name="T96" fmla="*/ 182 w 189"/>
                  <a:gd name="T97" fmla="*/ 25 h 133"/>
                  <a:gd name="T98" fmla="*/ 189 w 189"/>
                  <a:gd name="T99" fmla="*/ 1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 h="133">
                    <a:moveTo>
                      <a:pt x="187" y="15"/>
                    </a:moveTo>
                    <a:cubicBezTo>
                      <a:pt x="188" y="13"/>
                      <a:pt x="188" y="13"/>
                      <a:pt x="188" y="13"/>
                    </a:cubicBezTo>
                    <a:cubicBezTo>
                      <a:pt x="184" y="10"/>
                      <a:pt x="184" y="10"/>
                      <a:pt x="184" y="10"/>
                    </a:cubicBezTo>
                    <a:cubicBezTo>
                      <a:pt x="180" y="11"/>
                      <a:pt x="180" y="11"/>
                      <a:pt x="180" y="11"/>
                    </a:cubicBezTo>
                    <a:cubicBezTo>
                      <a:pt x="178" y="8"/>
                      <a:pt x="178" y="8"/>
                      <a:pt x="178" y="8"/>
                    </a:cubicBezTo>
                    <a:cubicBezTo>
                      <a:pt x="175" y="5"/>
                      <a:pt x="175" y="5"/>
                      <a:pt x="175" y="5"/>
                    </a:cubicBezTo>
                    <a:cubicBezTo>
                      <a:pt x="171" y="5"/>
                      <a:pt x="171" y="5"/>
                      <a:pt x="171" y="5"/>
                    </a:cubicBezTo>
                    <a:cubicBezTo>
                      <a:pt x="169" y="3"/>
                      <a:pt x="169" y="3"/>
                      <a:pt x="169" y="3"/>
                    </a:cubicBezTo>
                    <a:cubicBezTo>
                      <a:pt x="166" y="0"/>
                      <a:pt x="166" y="0"/>
                      <a:pt x="166" y="0"/>
                    </a:cubicBezTo>
                    <a:cubicBezTo>
                      <a:pt x="162" y="2"/>
                      <a:pt x="162" y="2"/>
                      <a:pt x="162" y="2"/>
                    </a:cubicBezTo>
                    <a:cubicBezTo>
                      <a:pt x="162" y="2"/>
                      <a:pt x="162" y="2"/>
                      <a:pt x="162" y="2"/>
                    </a:cubicBezTo>
                    <a:cubicBezTo>
                      <a:pt x="163" y="4"/>
                      <a:pt x="163" y="4"/>
                      <a:pt x="163" y="4"/>
                    </a:cubicBezTo>
                    <a:cubicBezTo>
                      <a:pt x="159" y="6"/>
                      <a:pt x="159" y="6"/>
                      <a:pt x="159" y="6"/>
                    </a:cubicBezTo>
                    <a:cubicBezTo>
                      <a:pt x="152" y="7"/>
                      <a:pt x="152" y="7"/>
                      <a:pt x="152" y="7"/>
                    </a:cubicBezTo>
                    <a:cubicBezTo>
                      <a:pt x="145" y="0"/>
                      <a:pt x="145" y="0"/>
                      <a:pt x="145" y="0"/>
                    </a:cubicBezTo>
                    <a:cubicBezTo>
                      <a:pt x="141" y="0"/>
                      <a:pt x="141" y="0"/>
                      <a:pt x="141" y="0"/>
                    </a:cubicBezTo>
                    <a:cubicBezTo>
                      <a:pt x="137" y="2"/>
                      <a:pt x="137" y="2"/>
                      <a:pt x="137" y="2"/>
                    </a:cubicBezTo>
                    <a:cubicBezTo>
                      <a:pt x="131" y="3"/>
                      <a:pt x="131" y="3"/>
                      <a:pt x="131" y="3"/>
                    </a:cubicBezTo>
                    <a:cubicBezTo>
                      <a:pt x="126" y="1"/>
                      <a:pt x="126" y="1"/>
                      <a:pt x="126" y="1"/>
                    </a:cubicBezTo>
                    <a:cubicBezTo>
                      <a:pt x="118" y="4"/>
                      <a:pt x="118" y="4"/>
                      <a:pt x="118" y="4"/>
                    </a:cubicBezTo>
                    <a:cubicBezTo>
                      <a:pt x="117" y="5"/>
                      <a:pt x="117" y="5"/>
                      <a:pt x="117" y="5"/>
                    </a:cubicBezTo>
                    <a:cubicBezTo>
                      <a:pt x="115" y="11"/>
                      <a:pt x="115" y="11"/>
                      <a:pt x="115" y="11"/>
                    </a:cubicBezTo>
                    <a:cubicBezTo>
                      <a:pt x="112" y="16"/>
                      <a:pt x="112" y="16"/>
                      <a:pt x="112" y="16"/>
                    </a:cubicBezTo>
                    <a:cubicBezTo>
                      <a:pt x="108" y="18"/>
                      <a:pt x="108" y="18"/>
                      <a:pt x="108" y="18"/>
                    </a:cubicBezTo>
                    <a:cubicBezTo>
                      <a:pt x="107" y="19"/>
                      <a:pt x="107" y="19"/>
                      <a:pt x="107" y="19"/>
                    </a:cubicBezTo>
                    <a:cubicBezTo>
                      <a:pt x="104" y="23"/>
                      <a:pt x="104" y="23"/>
                      <a:pt x="104" y="23"/>
                    </a:cubicBezTo>
                    <a:cubicBezTo>
                      <a:pt x="95" y="22"/>
                      <a:pt x="95" y="22"/>
                      <a:pt x="95" y="22"/>
                    </a:cubicBezTo>
                    <a:cubicBezTo>
                      <a:pt x="92" y="23"/>
                      <a:pt x="92" y="23"/>
                      <a:pt x="92" y="23"/>
                    </a:cubicBezTo>
                    <a:cubicBezTo>
                      <a:pt x="90" y="27"/>
                      <a:pt x="90" y="27"/>
                      <a:pt x="90" y="27"/>
                    </a:cubicBezTo>
                    <a:cubicBezTo>
                      <a:pt x="86" y="29"/>
                      <a:pt x="86" y="29"/>
                      <a:pt x="86" y="29"/>
                    </a:cubicBezTo>
                    <a:cubicBezTo>
                      <a:pt x="80" y="30"/>
                      <a:pt x="80" y="30"/>
                      <a:pt x="80" y="30"/>
                    </a:cubicBezTo>
                    <a:cubicBezTo>
                      <a:pt x="74" y="32"/>
                      <a:pt x="74" y="32"/>
                      <a:pt x="74" y="32"/>
                    </a:cubicBezTo>
                    <a:cubicBezTo>
                      <a:pt x="71" y="35"/>
                      <a:pt x="71" y="35"/>
                      <a:pt x="71" y="35"/>
                    </a:cubicBezTo>
                    <a:cubicBezTo>
                      <a:pt x="72" y="35"/>
                      <a:pt x="73" y="36"/>
                      <a:pt x="74" y="37"/>
                    </a:cubicBezTo>
                    <a:cubicBezTo>
                      <a:pt x="75" y="37"/>
                      <a:pt x="75" y="37"/>
                      <a:pt x="75" y="37"/>
                    </a:cubicBezTo>
                    <a:cubicBezTo>
                      <a:pt x="75" y="37"/>
                      <a:pt x="76" y="39"/>
                      <a:pt x="76" y="40"/>
                    </a:cubicBezTo>
                    <a:cubicBezTo>
                      <a:pt x="76" y="42"/>
                      <a:pt x="74" y="43"/>
                      <a:pt x="72" y="43"/>
                    </a:cubicBezTo>
                    <a:cubicBezTo>
                      <a:pt x="71" y="43"/>
                      <a:pt x="71" y="44"/>
                      <a:pt x="71" y="44"/>
                    </a:cubicBezTo>
                    <a:cubicBezTo>
                      <a:pt x="70" y="44"/>
                      <a:pt x="69" y="45"/>
                      <a:pt x="61" y="46"/>
                    </a:cubicBezTo>
                    <a:cubicBezTo>
                      <a:pt x="48" y="47"/>
                      <a:pt x="48" y="47"/>
                      <a:pt x="48" y="47"/>
                    </a:cubicBezTo>
                    <a:cubicBezTo>
                      <a:pt x="40" y="48"/>
                      <a:pt x="40" y="48"/>
                      <a:pt x="40" y="48"/>
                    </a:cubicBezTo>
                    <a:cubicBezTo>
                      <a:pt x="40" y="48"/>
                      <a:pt x="40" y="48"/>
                      <a:pt x="40" y="48"/>
                    </a:cubicBezTo>
                    <a:cubicBezTo>
                      <a:pt x="40" y="48"/>
                      <a:pt x="40" y="48"/>
                      <a:pt x="40" y="48"/>
                    </a:cubicBezTo>
                    <a:cubicBezTo>
                      <a:pt x="36" y="46"/>
                      <a:pt x="36" y="46"/>
                      <a:pt x="36" y="46"/>
                    </a:cubicBezTo>
                    <a:cubicBezTo>
                      <a:pt x="30" y="43"/>
                      <a:pt x="30" y="43"/>
                      <a:pt x="30" y="43"/>
                    </a:cubicBezTo>
                    <a:cubicBezTo>
                      <a:pt x="26" y="39"/>
                      <a:pt x="26" y="39"/>
                      <a:pt x="26" y="39"/>
                    </a:cubicBezTo>
                    <a:cubicBezTo>
                      <a:pt x="23" y="39"/>
                      <a:pt x="23" y="39"/>
                      <a:pt x="23" y="39"/>
                    </a:cubicBezTo>
                    <a:cubicBezTo>
                      <a:pt x="23" y="41"/>
                      <a:pt x="23" y="41"/>
                      <a:pt x="23" y="41"/>
                    </a:cubicBezTo>
                    <a:cubicBezTo>
                      <a:pt x="21" y="44"/>
                      <a:pt x="21" y="44"/>
                      <a:pt x="21" y="44"/>
                    </a:cubicBezTo>
                    <a:cubicBezTo>
                      <a:pt x="21" y="45"/>
                      <a:pt x="21" y="45"/>
                      <a:pt x="21" y="45"/>
                    </a:cubicBezTo>
                    <a:cubicBezTo>
                      <a:pt x="21" y="45"/>
                      <a:pt x="21" y="45"/>
                      <a:pt x="21" y="45"/>
                    </a:cubicBezTo>
                    <a:cubicBezTo>
                      <a:pt x="21" y="46"/>
                      <a:pt x="21" y="46"/>
                      <a:pt x="21" y="46"/>
                    </a:cubicBezTo>
                    <a:cubicBezTo>
                      <a:pt x="20" y="47"/>
                      <a:pt x="20" y="48"/>
                      <a:pt x="20" y="48"/>
                    </a:cubicBezTo>
                    <a:cubicBezTo>
                      <a:pt x="20" y="48"/>
                      <a:pt x="20" y="49"/>
                      <a:pt x="21" y="49"/>
                    </a:cubicBezTo>
                    <a:cubicBezTo>
                      <a:pt x="21" y="50"/>
                      <a:pt x="21" y="51"/>
                      <a:pt x="21" y="53"/>
                    </a:cubicBezTo>
                    <a:cubicBezTo>
                      <a:pt x="20" y="53"/>
                      <a:pt x="20" y="54"/>
                      <a:pt x="18" y="54"/>
                    </a:cubicBezTo>
                    <a:cubicBezTo>
                      <a:pt x="18" y="54"/>
                      <a:pt x="18" y="55"/>
                      <a:pt x="17" y="55"/>
                    </a:cubicBezTo>
                    <a:cubicBezTo>
                      <a:pt x="16" y="55"/>
                      <a:pt x="15" y="56"/>
                      <a:pt x="14" y="56"/>
                    </a:cubicBezTo>
                    <a:cubicBezTo>
                      <a:pt x="14" y="56"/>
                      <a:pt x="14" y="55"/>
                      <a:pt x="13" y="55"/>
                    </a:cubicBezTo>
                    <a:cubicBezTo>
                      <a:pt x="13" y="56"/>
                      <a:pt x="12" y="56"/>
                      <a:pt x="12" y="56"/>
                    </a:cubicBezTo>
                    <a:cubicBezTo>
                      <a:pt x="11" y="56"/>
                      <a:pt x="9" y="55"/>
                      <a:pt x="9" y="55"/>
                    </a:cubicBezTo>
                    <a:cubicBezTo>
                      <a:pt x="7" y="54"/>
                      <a:pt x="7" y="54"/>
                      <a:pt x="7" y="54"/>
                    </a:cubicBezTo>
                    <a:cubicBezTo>
                      <a:pt x="13" y="64"/>
                      <a:pt x="13" y="64"/>
                      <a:pt x="13" y="64"/>
                    </a:cubicBezTo>
                    <a:cubicBezTo>
                      <a:pt x="6" y="68"/>
                      <a:pt x="6" y="68"/>
                      <a:pt x="6" y="68"/>
                    </a:cubicBezTo>
                    <a:cubicBezTo>
                      <a:pt x="5" y="68"/>
                      <a:pt x="4" y="69"/>
                      <a:pt x="3" y="70"/>
                    </a:cubicBezTo>
                    <a:cubicBezTo>
                      <a:pt x="5" y="73"/>
                      <a:pt x="5" y="73"/>
                      <a:pt x="5" y="73"/>
                    </a:cubicBezTo>
                    <a:cubicBezTo>
                      <a:pt x="5" y="75"/>
                      <a:pt x="5" y="75"/>
                      <a:pt x="5" y="75"/>
                    </a:cubicBezTo>
                    <a:cubicBezTo>
                      <a:pt x="6" y="80"/>
                      <a:pt x="6" y="80"/>
                      <a:pt x="6" y="80"/>
                    </a:cubicBezTo>
                    <a:cubicBezTo>
                      <a:pt x="3" y="86"/>
                      <a:pt x="3" y="86"/>
                      <a:pt x="3" y="86"/>
                    </a:cubicBezTo>
                    <a:cubicBezTo>
                      <a:pt x="0" y="86"/>
                      <a:pt x="0" y="86"/>
                      <a:pt x="0" y="86"/>
                    </a:cubicBezTo>
                    <a:cubicBezTo>
                      <a:pt x="0" y="87"/>
                      <a:pt x="0" y="87"/>
                      <a:pt x="0" y="87"/>
                    </a:cubicBezTo>
                    <a:cubicBezTo>
                      <a:pt x="3" y="89"/>
                      <a:pt x="3" y="89"/>
                      <a:pt x="3" y="89"/>
                    </a:cubicBezTo>
                    <a:cubicBezTo>
                      <a:pt x="4" y="92"/>
                      <a:pt x="4" y="92"/>
                      <a:pt x="4" y="92"/>
                    </a:cubicBezTo>
                    <a:cubicBezTo>
                      <a:pt x="4" y="92"/>
                      <a:pt x="4" y="92"/>
                      <a:pt x="4" y="92"/>
                    </a:cubicBezTo>
                    <a:cubicBezTo>
                      <a:pt x="4" y="93"/>
                      <a:pt x="4" y="93"/>
                      <a:pt x="4" y="93"/>
                    </a:cubicBezTo>
                    <a:cubicBezTo>
                      <a:pt x="7" y="96"/>
                      <a:pt x="7" y="96"/>
                      <a:pt x="7" y="96"/>
                    </a:cubicBezTo>
                    <a:cubicBezTo>
                      <a:pt x="6" y="98"/>
                      <a:pt x="6" y="98"/>
                      <a:pt x="6" y="98"/>
                    </a:cubicBezTo>
                    <a:cubicBezTo>
                      <a:pt x="12" y="105"/>
                      <a:pt x="12" y="105"/>
                      <a:pt x="12" y="105"/>
                    </a:cubicBezTo>
                    <a:cubicBezTo>
                      <a:pt x="10" y="106"/>
                      <a:pt x="10" y="106"/>
                      <a:pt x="10" y="106"/>
                    </a:cubicBezTo>
                    <a:cubicBezTo>
                      <a:pt x="11" y="107"/>
                      <a:pt x="11" y="107"/>
                      <a:pt x="11" y="107"/>
                    </a:cubicBezTo>
                    <a:cubicBezTo>
                      <a:pt x="14" y="109"/>
                      <a:pt x="14" y="109"/>
                      <a:pt x="14" y="109"/>
                    </a:cubicBezTo>
                    <a:cubicBezTo>
                      <a:pt x="17" y="112"/>
                      <a:pt x="17" y="112"/>
                      <a:pt x="17" y="112"/>
                    </a:cubicBezTo>
                    <a:cubicBezTo>
                      <a:pt x="19" y="114"/>
                      <a:pt x="19" y="114"/>
                      <a:pt x="19" y="114"/>
                    </a:cubicBezTo>
                    <a:cubicBezTo>
                      <a:pt x="22" y="117"/>
                      <a:pt x="22" y="117"/>
                      <a:pt x="22" y="117"/>
                    </a:cubicBezTo>
                    <a:cubicBezTo>
                      <a:pt x="29" y="119"/>
                      <a:pt x="29" y="119"/>
                      <a:pt x="29" y="119"/>
                    </a:cubicBezTo>
                    <a:cubicBezTo>
                      <a:pt x="33" y="124"/>
                      <a:pt x="33" y="124"/>
                      <a:pt x="33" y="124"/>
                    </a:cubicBezTo>
                    <a:cubicBezTo>
                      <a:pt x="37" y="127"/>
                      <a:pt x="37" y="127"/>
                      <a:pt x="37" y="127"/>
                    </a:cubicBezTo>
                    <a:cubicBezTo>
                      <a:pt x="40" y="127"/>
                      <a:pt x="40" y="127"/>
                      <a:pt x="40" y="127"/>
                    </a:cubicBezTo>
                    <a:cubicBezTo>
                      <a:pt x="41" y="129"/>
                      <a:pt x="41" y="129"/>
                      <a:pt x="41" y="129"/>
                    </a:cubicBezTo>
                    <a:cubicBezTo>
                      <a:pt x="45" y="130"/>
                      <a:pt x="45" y="130"/>
                      <a:pt x="45" y="130"/>
                    </a:cubicBezTo>
                    <a:cubicBezTo>
                      <a:pt x="48" y="132"/>
                      <a:pt x="48" y="132"/>
                      <a:pt x="48" y="132"/>
                    </a:cubicBezTo>
                    <a:cubicBezTo>
                      <a:pt x="53" y="133"/>
                      <a:pt x="53" y="133"/>
                      <a:pt x="53" y="133"/>
                    </a:cubicBezTo>
                    <a:cubicBezTo>
                      <a:pt x="55" y="133"/>
                      <a:pt x="55" y="133"/>
                      <a:pt x="55" y="133"/>
                    </a:cubicBezTo>
                    <a:cubicBezTo>
                      <a:pt x="55" y="133"/>
                      <a:pt x="59" y="133"/>
                      <a:pt x="60" y="133"/>
                    </a:cubicBezTo>
                    <a:cubicBezTo>
                      <a:pt x="61" y="133"/>
                      <a:pt x="62" y="132"/>
                      <a:pt x="62" y="132"/>
                    </a:cubicBezTo>
                    <a:cubicBezTo>
                      <a:pt x="68" y="131"/>
                      <a:pt x="68" y="131"/>
                      <a:pt x="68" y="131"/>
                    </a:cubicBezTo>
                    <a:cubicBezTo>
                      <a:pt x="72" y="131"/>
                      <a:pt x="72" y="131"/>
                      <a:pt x="72" y="131"/>
                    </a:cubicBezTo>
                    <a:cubicBezTo>
                      <a:pt x="72" y="131"/>
                      <a:pt x="76" y="131"/>
                      <a:pt x="76" y="130"/>
                    </a:cubicBezTo>
                    <a:cubicBezTo>
                      <a:pt x="76" y="130"/>
                      <a:pt x="78" y="128"/>
                      <a:pt x="78" y="128"/>
                    </a:cubicBezTo>
                    <a:cubicBezTo>
                      <a:pt x="80" y="125"/>
                      <a:pt x="80" y="125"/>
                      <a:pt x="80" y="125"/>
                    </a:cubicBezTo>
                    <a:cubicBezTo>
                      <a:pt x="82" y="125"/>
                      <a:pt x="82" y="125"/>
                      <a:pt x="82" y="125"/>
                    </a:cubicBezTo>
                    <a:cubicBezTo>
                      <a:pt x="85" y="123"/>
                      <a:pt x="85" y="123"/>
                      <a:pt x="85" y="123"/>
                    </a:cubicBezTo>
                    <a:cubicBezTo>
                      <a:pt x="88" y="119"/>
                      <a:pt x="88" y="119"/>
                      <a:pt x="88" y="119"/>
                    </a:cubicBezTo>
                    <a:cubicBezTo>
                      <a:pt x="89" y="120"/>
                      <a:pt x="89" y="120"/>
                      <a:pt x="89" y="120"/>
                    </a:cubicBezTo>
                    <a:cubicBezTo>
                      <a:pt x="89" y="120"/>
                      <a:pt x="91" y="119"/>
                      <a:pt x="92" y="119"/>
                    </a:cubicBezTo>
                    <a:cubicBezTo>
                      <a:pt x="94" y="119"/>
                      <a:pt x="94" y="119"/>
                      <a:pt x="94" y="119"/>
                    </a:cubicBezTo>
                    <a:cubicBezTo>
                      <a:pt x="96" y="117"/>
                      <a:pt x="96" y="117"/>
                      <a:pt x="96" y="117"/>
                    </a:cubicBezTo>
                    <a:cubicBezTo>
                      <a:pt x="97" y="115"/>
                      <a:pt x="97" y="115"/>
                      <a:pt x="97" y="115"/>
                    </a:cubicBezTo>
                    <a:cubicBezTo>
                      <a:pt x="97" y="115"/>
                      <a:pt x="99" y="113"/>
                      <a:pt x="101" y="113"/>
                    </a:cubicBezTo>
                    <a:cubicBezTo>
                      <a:pt x="102" y="112"/>
                      <a:pt x="101" y="111"/>
                      <a:pt x="101" y="111"/>
                    </a:cubicBezTo>
                    <a:cubicBezTo>
                      <a:pt x="101" y="111"/>
                      <a:pt x="105" y="109"/>
                      <a:pt x="106" y="109"/>
                    </a:cubicBezTo>
                    <a:cubicBezTo>
                      <a:pt x="107" y="109"/>
                      <a:pt x="107" y="110"/>
                      <a:pt x="107" y="110"/>
                    </a:cubicBezTo>
                    <a:cubicBezTo>
                      <a:pt x="111" y="109"/>
                      <a:pt x="111" y="109"/>
                      <a:pt x="111" y="109"/>
                    </a:cubicBezTo>
                    <a:cubicBezTo>
                      <a:pt x="111" y="109"/>
                      <a:pt x="116" y="108"/>
                      <a:pt x="116" y="108"/>
                    </a:cubicBezTo>
                    <a:cubicBezTo>
                      <a:pt x="117" y="108"/>
                      <a:pt x="119" y="108"/>
                      <a:pt x="119" y="108"/>
                    </a:cubicBezTo>
                    <a:cubicBezTo>
                      <a:pt x="119" y="108"/>
                      <a:pt x="123" y="108"/>
                      <a:pt x="124" y="108"/>
                    </a:cubicBezTo>
                    <a:cubicBezTo>
                      <a:pt x="125" y="108"/>
                      <a:pt x="125" y="108"/>
                      <a:pt x="125" y="108"/>
                    </a:cubicBezTo>
                    <a:cubicBezTo>
                      <a:pt x="131" y="109"/>
                      <a:pt x="131" y="109"/>
                      <a:pt x="131" y="109"/>
                    </a:cubicBezTo>
                    <a:cubicBezTo>
                      <a:pt x="132" y="109"/>
                      <a:pt x="132" y="109"/>
                      <a:pt x="132" y="109"/>
                    </a:cubicBezTo>
                    <a:cubicBezTo>
                      <a:pt x="132" y="109"/>
                      <a:pt x="136" y="108"/>
                      <a:pt x="138" y="107"/>
                    </a:cubicBezTo>
                    <a:cubicBezTo>
                      <a:pt x="139" y="106"/>
                      <a:pt x="138" y="105"/>
                      <a:pt x="138" y="105"/>
                    </a:cubicBezTo>
                    <a:cubicBezTo>
                      <a:pt x="140" y="103"/>
                      <a:pt x="140" y="103"/>
                      <a:pt x="140" y="103"/>
                    </a:cubicBezTo>
                    <a:cubicBezTo>
                      <a:pt x="144" y="104"/>
                      <a:pt x="144" y="104"/>
                      <a:pt x="144" y="104"/>
                    </a:cubicBezTo>
                    <a:cubicBezTo>
                      <a:pt x="150" y="98"/>
                      <a:pt x="150" y="98"/>
                      <a:pt x="150" y="98"/>
                    </a:cubicBezTo>
                    <a:cubicBezTo>
                      <a:pt x="152" y="94"/>
                      <a:pt x="152" y="94"/>
                      <a:pt x="152" y="94"/>
                    </a:cubicBezTo>
                    <a:cubicBezTo>
                      <a:pt x="152" y="92"/>
                      <a:pt x="152" y="92"/>
                      <a:pt x="152" y="92"/>
                    </a:cubicBezTo>
                    <a:cubicBezTo>
                      <a:pt x="153" y="91"/>
                      <a:pt x="153" y="91"/>
                      <a:pt x="153" y="91"/>
                    </a:cubicBezTo>
                    <a:cubicBezTo>
                      <a:pt x="155" y="88"/>
                      <a:pt x="155" y="88"/>
                      <a:pt x="155" y="88"/>
                    </a:cubicBezTo>
                    <a:cubicBezTo>
                      <a:pt x="155" y="85"/>
                      <a:pt x="155" y="85"/>
                      <a:pt x="155" y="85"/>
                    </a:cubicBezTo>
                    <a:cubicBezTo>
                      <a:pt x="156" y="82"/>
                      <a:pt x="156" y="82"/>
                      <a:pt x="156" y="82"/>
                    </a:cubicBezTo>
                    <a:cubicBezTo>
                      <a:pt x="155" y="79"/>
                      <a:pt x="155" y="79"/>
                      <a:pt x="155" y="79"/>
                    </a:cubicBezTo>
                    <a:cubicBezTo>
                      <a:pt x="158" y="75"/>
                      <a:pt x="158" y="75"/>
                      <a:pt x="158" y="75"/>
                    </a:cubicBezTo>
                    <a:cubicBezTo>
                      <a:pt x="157" y="69"/>
                      <a:pt x="157" y="69"/>
                      <a:pt x="157" y="69"/>
                    </a:cubicBezTo>
                    <a:cubicBezTo>
                      <a:pt x="157" y="69"/>
                      <a:pt x="159" y="67"/>
                      <a:pt x="160" y="67"/>
                    </a:cubicBezTo>
                    <a:cubicBezTo>
                      <a:pt x="162" y="67"/>
                      <a:pt x="161" y="63"/>
                      <a:pt x="161" y="63"/>
                    </a:cubicBezTo>
                    <a:cubicBezTo>
                      <a:pt x="161" y="57"/>
                      <a:pt x="161" y="57"/>
                      <a:pt x="161" y="57"/>
                    </a:cubicBezTo>
                    <a:cubicBezTo>
                      <a:pt x="164" y="54"/>
                      <a:pt x="164" y="54"/>
                      <a:pt x="164" y="54"/>
                    </a:cubicBezTo>
                    <a:cubicBezTo>
                      <a:pt x="165" y="47"/>
                      <a:pt x="165" y="47"/>
                      <a:pt x="165" y="47"/>
                    </a:cubicBezTo>
                    <a:cubicBezTo>
                      <a:pt x="165" y="47"/>
                      <a:pt x="166" y="47"/>
                      <a:pt x="167" y="46"/>
                    </a:cubicBezTo>
                    <a:cubicBezTo>
                      <a:pt x="169" y="46"/>
                      <a:pt x="167" y="42"/>
                      <a:pt x="167" y="42"/>
                    </a:cubicBezTo>
                    <a:cubicBezTo>
                      <a:pt x="168" y="38"/>
                      <a:pt x="168" y="38"/>
                      <a:pt x="168" y="38"/>
                    </a:cubicBezTo>
                    <a:cubicBezTo>
                      <a:pt x="171" y="36"/>
                      <a:pt x="171" y="36"/>
                      <a:pt x="171" y="36"/>
                    </a:cubicBezTo>
                    <a:cubicBezTo>
                      <a:pt x="172" y="31"/>
                      <a:pt x="172" y="31"/>
                      <a:pt x="172" y="31"/>
                    </a:cubicBezTo>
                    <a:cubicBezTo>
                      <a:pt x="173" y="29"/>
                      <a:pt x="173" y="29"/>
                      <a:pt x="173" y="29"/>
                    </a:cubicBezTo>
                    <a:cubicBezTo>
                      <a:pt x="176" y="29"/>
                      <a:pt x="176" y="29"/>
                      <a:pt x="176" y="29"/>
                    </a:cubicBezTo>
                    <a:cubicBezTo>
                      <a:pt x="179" y="28"/>
                      <a:pt x="179" y="28"/>
                      <a:pt x="179" y="28"/>
                    </a:cubicBezTo>
                    <a:cubicBezTo>
                      <a:pt x="182" y="25"/>
                      <a:pt x="182" y="25"/>
                      <a:pt x="182" y="25"/>
                    </a:cubicBezTo>
                    <a:cubicBezTo>
                      <a:pt x="182" y="25"/>
                      <a:pt x="183" y="24"/>
                      <a:pt x="184" y="24"/>
                    </a:cubicBezTo>
                    <a:cubicBezTo>
                      <a:pt x="185" y="24"/>
                      <a:pt x="186" y="22"/>
                      <a:pt x="186" y="22"/>
                    </a:cubicBezTo>
                    <a:cubicBezTo>
                      <a:pt x="189" y="19"/>
                      <a:pt x="189" y="19"/>
                      <a:pt x="189" y="19"/>
                    </a:cubicBezTo>
                    <a:lnTo>
                      <a:pt x="187" y="15"/>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71" name="Freeform 135"/>
              <p:cNvSpPr>
                <a:spLocks/>
              </p:cNvSpPr>
              <p:nvPr/>
            </p:nvSpPr>
            <p:spPr bwMode="auto">
              <a:xfrm>
                <a:off x="3421" y="2622"/>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lnTo>
                      <a:pt x="1" y="1"/>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72" name="Freeform 136"/>
              <p:cNvSpPr>
                <a:spLocks/>
              </p:cNvSpPr>
              <p:nvPr/>
            </p:nvSpPr>
            <p:spPr bwMode="auto">
              <a:xfrm>
                <a:off x="3702" y="23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73" name="Rectangle 137"/>
              <p:cNvSpPr>
                <a:spLocks noChangeArrowheads="1"/>
              </p:cNvSpPr>
              <p:nvPr/>
            </p:nvSpPr>
            <p:spPr bwMode="auto">
              <a:xfrm>
                <a:off x="3718" y="2323"/>
                <a:ext cx="1" cy="1"/>
              </a:xfrm>
              <a:prstGeom prst="rect">
                <a:avLst/>
              </a:prstGeom>
              <a:grpFill/>
              <a:ln w="3175">
                <a:solidFill>
                  <a:schemeClr val="tx1">
                    <a:lumMod val="75000"/>
                    <a:lumOff val="25000"/>
                  </a:schemeClr>
                </a:solidFill>
                <a:miter lim="800000"/>
                <a:headEnd/>
                <a:tailEnd/>
              </a:ln>
              <a:extLst/>
            </p:spPr>
            <p:txBody>
              <a:bodyPr/>
              <a:lstStyle/>
              <a:p>
                <a:pPr eaLnBrk="1" fontAlgn="auto" hangingPunct="1">
                  <a:spcBef>
                    <a:spcPts val="0"/>
                  </a:spcBef>
                  <a:spcAft>
                    <a:spcPts val="0"/>
                  </a:spcAft>
                  <a:defRPr/>
                </a:pPr>
                <a:endParaRPr lang="id-ID">
                  <a:latin typeface="+mn-lt"/>
                </a:endParaRPr>
              </a:p>
            </p:txBody>
          </p:sp>
          <p:sp>
            <p:nvSpPr>
              <p:cNvPr id="174" name="Freeform 138"/>
              <p:cNvSpPr>
                <a:spLocks/>
              </p:cNvSpPr>
              <p:nvPr/>
            </p:nvSpPr>
            <p:spPr bwMode="auto">
              <a:xfrm>
                <a:off x="3499" y="2662"/>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75" name="Freeform 139"/>
              <p:cNvSpPr>
                <a:spLocks/>
              </p:cNvSpPr>
              <p:nvPr/>
            </p:nvSpPr>
            <p:spPr bwMode="auto">
              <a:xfrm>
                <a:off x="3680" y="22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76" name="Freeform 140"/>
              <p:cNvSpPr>
                <a:spLocks/>
              </p:cNvSpPr>
              <p:nvPr/>
            </p:nvSpPr>
            <p:spPr bwMode="auto">
              <a:xfrm>
                <a:off x="3696" y="22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77" name="Rectangle 141"/>
              <p:cNvSpPr>
                <a:spLocks noChangeArrowheads="1"/>
              </p:cNvSpPr>
              <p:nvPr/>
            </p:nvSpPr>
            <p:spPr bwMode="auto">
              <a:xfrm>
                <a:off x="3698" y="2297"/>
                <a:ext cx="1" cy="1"/>
              </a:xfrm>
              <a:prstGeom prst="rect">
                <a:avLst/>
              </a:prstGeom>
              <a:grpFill/>
              <a:ln w="3175">
                <a:solidFill>
                  <a:schemeClr val="tx1">
                    <a:lumMod val="75000"/>
                    <a:lumOff val="25000"/>
                  </a:schemeClr>
                </a:solidFill>
                <a:miter lim="800000"/>
                <a:headEnd/>
                <a:tailEnd/>
              </a:ln>
              <a:extLst/>
            </p:spPr>
            <p:txBody>
              <a:bodyPr/>
              <a:lstStyle/>
              <a:p>
                <a:pPr eaLnBrk="1" fontAlgn="auto" hangingPunct="1">
                  <a:spcBef>
                    <a:spcPts val="0"/>
                  </a:spcBef>
                  <a:spcAft>
                    <a:spcPts val="0"/>
                  </a:spcAft>
                  <a:defRPr/>
                </a:pPr>
                <a:endParaRPr lang="id-ID">
                  <a:latin typeface="+mn-lt"/>
                </a:endParaRPr>
              </a:p>
            </p:txBody>
          </p:sp>
          <p:sp>
            <p:nvSpPr>
              <p:cNvPr id="178" name="Rectangle 142"/>
              <p:cNvSpPr>
                <a:spLocks noChangeArrowheads="1"/>
              </p:cNvSpPr>
              <p:nvPr/>
            </p:nvSpPr>
            <p:spPr bwMode="auto">
              <a:xfrm>
                <a:off x="3790" y="2403"/>
                <a:ext cx="1" cy="2"/>
              </a:xfrm>
              <a:prstGeom prst="rect">
                <a:avLst/>
              </a:prstGeom>
              <a:grpFill/>
              <a:ln w="3175">
                <a:solidFill>
                  <a:schemeClr val="tx1">
                    <a:lumMod val="75000"/>
                    <a:lumOff val="25000"/>
                  </a:schemeClr>
                </a:solidFill>
                <a:miter lim="800000"/>
                <a:headEnd/>
                <a:tailEnd/>
              </a:ln>
              <a:extLst/>
            </p:spPr>
            <p:txBody>
              <a:bodyPr/>
              <a:lstStyle/>
              <a:p>
                <a:pPr eaLnBrk="1" fontAlgn="auto" hangingPunct="1">
                  <a:spcBef>
                    <a:spcPts val="0"/>
                  </a:spcBef>
                  <a:spcAft>
                    <a:spcPts val="0"/>
                  </a:spcAft>
                  <a:defRPr/>
                </a:pPr>
                <a:endParaRPr lang="id-ID">
                  <a:latin typeface="+mn-lt"/>
                </a:endParaRPr>
              </a:p>
            </p:txBody>
          </p:sp>
          <p:sp>
            <p:nvSpPr>
              <p:cNvPr id="179" name="Freeform 143"/>
              <p:cNvSpPr>
                <a:spLocks/>
              </p:cNvSpPr>
              <p:nvPr/>
            </p:nvSpPr>
            <p:spPr bwMode="auto">
              <a:xfrm>
                <a:off x="3268" y="26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80" name="Rectangle 144"/>
              <p:cNvSpPr>
                <a:spLocks noChangeArrowheads="1"/>
              </p:cNvSpPr>
              <p:nvPr/>
            </p:nvSpPr>
            <p:spPr bwMode="auto">
              <a:xfrm>
                <a:off x="3483" y="2650"/>
                <a:ext cx="1" cy="1"/>
              </a:xfrm>
              <a:prstGeom prst="rect">
                <a:avLst/>
              </a:prstGeom>
              <a:grpFill/>
              <a:ln w="3175">
                <a:solidFill>
                  <a:schemeClr val="tx1">
                    <a:lumMod val="75000"/>
                    <a:lumOff val="25000"/>
                  </a:schemeClr>
                </a:solidFill>
                <a:miter lim="800000"/>
                <a:headEnd/>
                <a:tailEnd/>
              </a:ln>
              <a:extLst/>
            </p:spPr>
            <p:txBody>
              <a:bodyPr/>
              <a:lstStyle/>
              <a:p>
                <a:pPr eaLnBrk="1" fontAlgn="auto" hangingPunct="1">
                  <a:spcBef>
                    <a:spcPts val="0"/>
                  </a:spcBef>
                  <a:spcAft>
                    <a:spcPts val="0"/>
                  </a:spcAft>
                  <a:defRPr/>
                </a:pPr>
                <a:endParaRPr lang="id-ID">
                  <a:latin typeface="+mn-lt"/>
                </a:endParaRPr>
              </a:p>
            </p:txBody>
          </p:sp>
          <p:sp>
            <p:nvSpPr>
              <p:cNvPr id="181" name="Freeform 145"/>
              <p:cNvSpPr>
                <a:spLocks/>
              </p:cNvSpPr>
              <p:nvPr/>
            </p:nvSpPr>
            <p:spPr bwMode="auto">
              <a:xfrm>
                <a:off x="3501" y="2662"/>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82" name="Freeform 146"/>
              <p:cNvSpPr>
                <a:spLocks/>
              </p:cNvSpPr>
              <p:nvPr/>
            </p:nvSpPr>
            <p:spPr bwMode="auto">
              <a:xfrm>
                <a:off x="3328" y="27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83" name="Freeform 147"/>
              <p:cNvSpPr>
                <a:spLocks/>
              </p:cNvSpPr>
              <p:nvPr/>
            </p:nvSpPr>
            <p:spPr bwMode="auto">
              <a:xfrm>
                <a:off x="3292" y="27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84" name="Freeform 148"/>
              <p:cNvSpPr>
                <a:spLocks/>
              </p:cNvSpPr>
              <p:nvPr/>
            </p:nvSpPr>
            <p:spPr bwMode="auto">
              <a:xfrm>
                <a:off x="3272"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85" name="Freeform 149"/>
              <p:cNvSpPr>
                <a:spLocks/>
              </p:cNvSpPr>
              <p:nvPr/>
            </p:nvSpPr>
            <p:spPr bwMode="auto">
              <a:xfrm>
                <a:off x="3278" y="26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86" name="Freeform 150"/>
              <p:cNvSpPr>
                <a:spLocks/>
              </p:cNvSpPr>
              <p:nvPr/>
            </p:nvSpPr>
            <p:spPr bwMode="auto">
              <a:xfrm>
                <a:off x="3292" y="2767"/>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87" name="Freeform 151"/>
              <p:cNvSpPr>
                <a:spLocks/>
              </p:cNvSpPr>
              <p:nvPr/>
            </p:nvSpPr>
            <p:spPr bwMode="auto">
              <a:xfrm>
                <a:off x="3064" y="2640"/>
                <a:ext cx="248" cy="219"/>
              </a:xfrm>
              <a:custGeom>
                <a:avLst/>
                <a:gdLst>
                  <a:gd name="T0" fmla="*/ 122 w 124"/>
                  <a:gd name="T1" fmla="*/ 43 h 109"/>
                  <a:gd name="T2" fmla="*/ 120 w 124"/>
                  <a:gd name="T3" fmla="*/ 38 h 109"/>
                  <a:gd name="T4" fmla="*/ 114 w 124"/>
                  <a:gd name="T5" fmla="*/ 33 h 109"/>
                  <a:gd name="T6" fmla="*/ 107 w 124"/>
                  <a:gd name="T7" fmla="*/ 29 h 109"/>
                  <a:gd name="T8" fmla="*/ 107 w 124"/>
                  <a:gd name="T9" fmla="*/ 19 h 109"/>
                  <a:gd name="T10" fmla="*/ 111 w 124"/>
                  <a:gd name="T11" fmla="*/ 8 h 109"/>
                  <a:gd name="T12" fmla="*/ 106 w 124"/>
                  <a:gd name="T13" fmla="*/ 6 h 109"/>
                  <a:gd name="T14" fmla="*/ 103 w 124"/>
                  <a:gd name="T15" fmla="*/ 9 h 109"/>
                  <a:gd name="T16" fmla="*/ 92 w 124"/>
                  <a:gd name="T17" fmla="*/ 9 h 109"/>
                  <a:gd name="T18" fmla="*/ 90 w 124"/>
                  <a:gd name="T19" fmla="*/ 4 h 109"/>
                  <a:gd name="T20" fmla="*/ 83 w 124"/>
                  <a:gd name="T21" fmla="*/ 2 h 109"/>
                  <a:gd name="T22" fmla="*/ 79 w 124"/>
                  <a:gd name="T23" fmla="*/ 2 h 109"/>
                  <a:gd name="T24" fmla="*/ 75 w 124"/>
                  <a:gd name="T25" fmla="*/ 1 h 109"/>
                  <a:gd name="T26" fmla="*/ 72 w 124"/>
                  <a:gd name="T27" fmla="*/ 1 h 109"/>
                  <a:gd name="T28" fmla="*/ 70 w 124"/>
                  <a:gd name="T29" fmla="*/ 2 h 109"/>
                  <a:gd name="T30" fmla="*/ 65 w 124"/>
                  <a:gd name="T31" fmla="*/ 3 h 109"/>
                  <a:gd name="T32" fmla="*/ 63 w 124"/>
                  <a:gd name="T33" fmla="*/ 4 h 109"/>
                  <a:gd name="T34" fmla="*/ 60 w 124"/>
                  <a:gd name="T35" fmla="*/ 4 h 109"/>
                  <a:gd name="T36" fmla="*/ 46 w 124"/>
                  <a:gd name="T37" fmla="*/ 2 h 109"/>
                  <a:gd name="T38" fmla="*/ 37 w 124"/>
                  <a:gd name="T39" fmla="*/ 2 h 109"/>
                  <a:gd name="T40" fmla="*/ 32 w 124"/>
                  <a:gd name="T41" fmla="*/ 0 h 109"/>
                  <a:gd name="T42" fmla="*/ 25 w 124"/>
                  <a:gd name="T43" fmla="*/ 2 h 109"/>
                  <a:gd name="T44" fmla="*/ 21 w 124"/>
                  <a:gd name="T45" fmla="*/ 5 h 109"/>
                  <a:gd name="T46" fmla="*/ 18 w 124"/>
                  <a:gd name="T47" fmla="*/ 11 h 109"/>
                  <a:gd name="T48" fmla="*/ 10 w 124"/>
                  <a:gd name="T49" fmla="*/ 11 h 109"/>
                  <a:gd name="T50" fmla="*/ 1 w 124"/>
                  <a:gd name="T51" fmla="*/ 6 h 109"/>
                  <a:gd name="T52" fmla="*/ 1 w 124"/>
                  <a:gd name="T53" fmla="*/ 13 h 109"/>
                  <a:gd name="T54" fmla="*/ 1 w 124"/>
                  <a:gd name="T55" fmla="*/ 21 h 109"/>
                  <a:gd name="T56" fmla="*/ 5 w 124"/>
                  <a:gd name="T57" fmla="*/ 22 h 109"/>
                  <a:gd name="T58" fmla="*/ 10 w 124"/>
                  <a:gd name="T59" fmla="*/ 27 h 109"/>
                  <a:gd name="T60" fmla="*/ 14 w 124"/>
                  <a:gd name="T61" fmla="*/ 34 h 109"/>
                  <a:gd name="T62" fmla="*/ 17 w 124"/>
                  <a:gd name="T63" fmla="*/ 38 h 109"/>
                  <a:gd name="T64" fmla="*/ 21 w 124"/>
                  <a:gd name="T65" fmla="*/ 46 h 109"/>
                  <a:gd name="T66" fmla="*/ 27 w 124"/>
                  <a:gd name="T67" fmla="*/ 52 h 109"/>
                  <a:gd name="T68" fmla="*/ 34 w 124"/>
                  <a:gd name="T69" fmla="*/ 58 h 109"/>
                  <a:gd name="T70" fmla="*/ 41 w 124"/>
                  <a:gd name="T71" fmla="*/ 63 h 109"/>
                  <a:gd name="T72" fmla="*/ 47 w 124"/>
                  <a:gd name="T73" fmla="*/ 69 h 109"/>
                  <a:gd name="T74" fmla="*/ 53 w 124"/>
                  <a:gd name="T75" fmla="*/ 73 h 109"/>
                  <a:gd name="T76" fmla="*/ 63 w 124"/>
                  <a:gd name="T77" fmla="*/ 84 h 109"/>
                  <a:gd name="T78" fmla="*/ 67 w 124"/>
                  <a:gd name="T79" fmla="*/ 90 h 109"/>
                  <a:gd name="T80" fmla="*/ 71 w 124"/>
                  <a:gd name="T81" fmla="*/ 92 h 109"/>
                  <a:gd name="T82" fmla="*/ 79 w 124"/>
                  <a:gd name="T83" fmla="*/ 99 h 109"/>
                  <a:gd name="T84" fmla="*/ 92 w 124"/>
                  <a:gd name="T85" fmla="*/ 106 h 109"/>
                  <a:gd name="T86" fmla="*/ 97 w 124"/>
                  <a:gd name="T87" fmla="*/ 109 h 109"/>
                  <a:gd name="T88" fmla="*/ 100 w 124"/>
                  <a:gd name="T89" fmla="*/ 105 h 109"/>
                  <a:gd name="T90" fmla="*/ 99 w 124"/>
                  <a:gd name="T91" fmla="*/ 101 h 109"/>
                  <a:gd name="T92" fmla="*/ 97 w 124"/>
                  <a:gd name="T93" fmla="*/ 95 h 109"/>
                  <a:gd name="T94" fmla="*/ 97 w 124"/>
                  <a:gd name="T95" fmla="*/ 88 h 109"/>
                  <a:gd name="T96" fmla="*/ 100 w 124"/>
                  <a:gd name="T97" fmla="*/ 81 h 109"/>
                  <a:gd name="T98" fmla="*/ 104 w 124"/>
                  <a:gd name="T99" fmla="*/ 73 h 109"/>
                  <a:gd name="T100" fmla="*/ 109 w 124"/>
                  <a:gd name="T101" fmla="*/ 75 h 109"/>
                  <a:gd name="T102" fmla="*/ 111 w 124"/>
                  <a:gd name="T103" fmla="*/ 72 h 109"/>
                  <a:gd name="T104" fmla="*/ 108 w 124"/>
                  <a:gd name="T105" fmla="*/ 68 h 109"/>
                  <a:gd name="T106" fmla="*/ 106 w 124"/>
                  <a:gd name="T107" fmla="*/ 66 h 109"/>
                  <a:gd name="T108" fmla="*/ 110 w 124"/>
                  <a:gd name="T109" fmla="*/ 65 h 109"/>
                  <a:gd name="T110" fmla="*/ 114 w 124"/>
                  <a:gd name="T111" fmla="*/ 63 h 109"/>
                  <a:gd name="T112" fmla="*/ 122 w 124"/>
                  <a:gd name="T113" fmla="*/ 61 h 109"/>
                  <a:gd name="T114" fmla="*/ 119 w 124"/>
                  <a:gd name="T115" fmla="*/ 51 h 109"/>
                  <a:gd name="T116" fmla="*/ 113 w 124"/>
                  <a:gd name="T117" fmla="*/ 4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109">
                    <a:moveTo>
                      <a:pt x="114" y="44"/>
                    </a:moveTo>
                    <a:cubicBezTo>
                      <a:pt x="115" y="44"/>
                      <a:pt x="116" y="44"/>
                      <a:pt x="117" y="44"/>
                    </a:cubicBezTo>
                    <a:cubicBezTo>
                      <a:pt x="118" y="44"/>
                      <a:pt x="119" y="44"/>
                      <a:pt x="119" y="44"/>
                    </a:cubicBezTo>
                    <a:cubicBezTo>
                      <a:pt x="120" y="44"/>
                      <a:pt x="122" y="43"/>
                      <a:pt x="122" y="43"/>
                    </a:cubicBezTo>
                    <a:cubicBezTo>
                      <a:pt x="122" y="43"/>
                      <a:pt x="123" y="42"/>
                      <a:pt x="123" y="42"/>
                    </a:cubicBezTo>
                    <a:cubicBezTo>
                      <a:pt x="123" y="42"/>
                      <a:pt x="124" y="41"/>
                      <a:pt x="124" y="40"/>
                    </a:cubicBezTo>
                    <a:cubicBezTo>
                      <a:pt x="123" y="40"/>
                      <a:pt x="122" y="39"/>
                      <a:pt x="122" y="39"/>
                    </a:cubicBezTo>
                    <a:cubicBezTo>
                      <a:pt x="121" y="39"/>
                      <a:pt x="120" y="38"/>
                      <a:pt x="120" y="38"/>
                    </a:cubicBezTo>
                    <a:cubicBezTo>
                      <a:pt x="120" y="37"/>
                      <a:pt x="119" y="36"/>
                      <a:pt x="118" y="36"/>
                    </a:cubicBezTo>
                    <a:cubicBezTo>
                      <a:pt x="118" y="36"/>
                      <a:pt x="118" y="37"/>
                      <a:pt x="117" y="36"/>
                    </a:cubicBezTo>
                    <a:cubicBezTo>
                      <a:pt x="116" y="36"/>
                      <a:pt x="115" y="35"/>
                      <a:pt x="115" y="35"/>
                    </a:cubicBezTo>
                    <a:cubicBezTo>
                      <a:pt x="115" y="34"/>
                      <a:pt x="115" y="34"/>
                      <a:pt x="114" y="33"/>
                    </a:cubicBezTo>
                    <a:cubicBezTo>
                      <a:pt x="113" y="33"/>
                      <a:pt x="112" y="32"/>
                      <a:pt x="111" y="32"/>
                    </a:cubicBezTo>
                    <a:cubicBezTo>
                      <a:pt x="110" y="32"/>
                      <a:pt x="111" y="32"/>
                      <a:pt x="109" y="32"/>
                    </a:cubicBezTo>
                    <a:cubicBezTo>
                      <a:pt x="107" y="32"/>
                      <a:pt x="106" y="31"/>
                      <a:pt x="106" y="30"/>
                    </a:cubicBezTo>
                    <a:cubicBezTo>
                      <a:pt x="106" y="29"/>
                      <a:pt x="106" y="30"/>
                      <a:pt x="107" y="29"/>
                    </a:cubicBezTo>
                    <a:cubicBezTo>
                      <a:pt x="107" y="28"/>
                      <a:pt x="107" y="26"/>
                      <a:pt x="107" y="25"/>
                    </a:cubicBezTo>
                    <a:cubicBezTo>
                      <a:pt x="106" y="25"/>
                      <a:pt x="106" y="25"/>
                      <a:pt x="105" y="23"/>
                    </a:cubicBezTo>
                    <a:cubicBezTo>
                      <a:pt x="105" y="21"/>
                      <a:pt x="107" y="22"/>
                      <a:pt x="107" y="22"/>
                    </a:cubicBezTo>
                    <a:cubicBezTo>
                      <a:pt x="107" y="22"/>
                      <a:pt x="107" y="20"/>
                      <a:pt x="107" y="19"/>
                    </a:cubicBezTo>
                    <a:cubicBezTo>
                      <a:pt x="107" y="19"/>
                      <a:pt x="108" y="17"/>
                      <a:pt x="108" y="17"/>
                    </a:cubicBezTo>
                    <a:cubicBezTo>
                      <a:pt x="110" y="14"/>
                      <a:pt x="110" y="14"/>
                      <a:pt x="110" y="14"/>
                    </a:cubicBezTo>
                    <a:cubicBezTo>
                      <a:pt x="111" y="11"/>
                      <a:pt x="111" y="11"/>
                      <a:pt x="111" y="11"/>
                    </a:cubicBezTo>
                    <a:cubicBezTo>
                      <a:pt x="111" y="8"/>
                      <a:pt x="111" y="8"/>
                      <a:pt x="111" y="8"/>
                    </a:cubicBezTo>
                    <a:cubicBezTo>
                      <a:pt x="111" y="5"/>
                      <a:pt x="111" y="5"/>
                      <a:pt x="111" y="5"/>
                    </a:cubicBezTo>
                    <a:cubicBezTo>
                      <a:pt x="108" y="5"/>
                      <a:pt x="108" y="5"/>
                      <a:pt x="108" y="5"/>
                    </a:cubicBezTo>
                    <a:cubicBezTo>
                      <a:pt x="106" y="4"/>
                      <a:pt x="106" y="4"/>
                      <a:pt x="106" y="4"/>
                    </a:cubicBezTo>
                    <a:cubicBezTo>
                      <a:pt x="106" y="5"/>
                      <a:pt x="106" y="5"/>
                      <a:pt x="106" y="6"/>
                    </a:cubicBezTo>
                    <a:cubicBezTo>
                      <a:pt x="106" y="6"/>
                      <a:pt x="106" y="8"/>
                      <a:pt x="105" y="8"/>
                    </a:cubicBezTo>
                    <a:cubicBezTo>
                      <a:pt x="105" y="9"/>
                      <a:pt x="105" y="9"/>
                      <a:pt x="105" y="9"/>
                    </a:cubicBezTo>
                    <a:cubicBezTo>
                      <a:pt x="104" y="9"/>
                      <a:pt x="104" y="9"/>
                      <a:pt x="104" y="9"/>
                    </a:cubicBezTo>
                    <a:cubicBezTo>
                      <a:pt x="104" y="9"/>
                      <a:pt x="104" y="9"/>
                      <a:pt x="103" y="9"/>
                    </a:cubicBezTo>
                    <a:cubicBezTo>
                      <a:pt x="103" y="10"/>
                      <a:pt x="103" y="10"/>
                      <a:pt x="103" y="10"/>
                    </a:cubicBezTo>
                    <a:cubicBezTo>
                      <a:pt x="101" y="12"/>
                      <a:pt x="101" y="12"/>
                      <a:pt x="101" y="12"/>
                    </a:cubicBezTo>
                    <a:cubicBezTo>
                      <a:pt x="100" y="12"/>
                      <a:pt x="100" y="12"/>
                      <a:pt x="100" y="12"/>
                    </a:cubicBezTo>
                    <a:cubicBezTo>
                      <a:pt x="99" y="12"/>
                      <a:pt x="97" y="11"/>
                      <a:pt x="92" y="9"/>
                    </a:cubicBezTo>
                    <a:cubicBezTo>
                      <a:pt x="92" y="9"/>
                      <a:pt x="92" y="9"/>
                      <a:pt x="92" y="9"/>
                    </a:cubicBezTo>
                    <a:cubicBezTo>
                      <a:pt x="92" y="9"/>
                      <a:pt x="92" y="9"/>
                      <a:pt x="92" y="9"/>
                    </a:cubicBezTo>
                    <a:cubicBezTo>
                      <a:pt x="92" y="9"/>
                      <a:pt x="90" y="8"/>
                      <a:pt x="90" y="6"/>
                    </a:cubicBezTo>
                    <a:cubicBezTo>
                      <a:pt x="90" y="6"/>
                      <a:pt x="90" y="5"/>
                      <a:pt x="90" y="4"/>
                    </a:cubicBezTo>
                    <a:cubicBezTo>
                      <a:pt x="87" y="2"/>
                      <a:pt x="87" y="2"/>
                      <a:pt x="87" y="2"/>
                    </a:cubicBezTo>
                    <a:cubicBezTo>
                      <a:pt x="87" y="2"/>
                      <a:pt x="87" y="2"/>
                      <a:pt x="87" y="2"/>
                    </a:cubicBezTo>
                    <a:cubicBezTo>
                      <a:pt x="87" y="2"/>
                      <a:pt x="87" y="1"/>
                      <a:pt x="86" y="1"/>
                    </a:cubicBezTo>
                    <a:cubicBezTo>
                      <a:pt x="83" y="2"/>
                      <a:pt x="83" y="2"/>
                      <a:pt x="83" y="2"/>
                    </a:cubicBezTo>
                    <a:cubicBezTo>
                      <a:pt x="83" y="2"/>
                      <a:pt x="83" y="2"/>
                      <a:pt x="83" y="2"/>
                    </a:cubicBezTo>
                    <a:cubicBezTo>
                      <a:pt x="83" y="2"/>
                      <a:pt x="83" y="2"/>
                      <a:pt x="83" y="2"/>
                    </a:cubicBezTo>
                    <a:cubicBezTo>
                      <a:pt x="80" y="2"/>
                      <a:pt x="80" y="2"/>
                      <a:pt x="80" y="2"/>
                    </a:cubicBezTo>
                    <a:cubicBezTo>
                      <a:pt x="79" y="2"/>
                      <a:pt x="79" y="2"/>
                      <a:pt x="79" y="2"/>
                    </a:cubicBezTo>
                    <a:cubicBezTo>
                      <a:pt x="78" y="1"/>
                      <a:pt x="77" y="1"/>
                      <a:pt x="77" y="0"/>
                    </a:cubicBezTo>
                    <a:cubicBezTo>
                      <a:pt x="76" y="0"/>
                      <a:pt x="76" y="0"/>
                      <a:pt x="76" y="0"/>
                    </a:cubicBezTo>
                    <a:cubicBezTo>
                      <a:pt x="76" y="0"/>
                      <a:pt x="76" y="0"/>
                      <a:pt x="75" y="1"/>
                    </a:cubicBezTo>
                    <a:cubicBezTo>
                      <a:pt x="75" y="1"/>
                      <a:pt x="75" y="1"/>
                      <a:pt x="75" y="1"/>
                    </a:cubicBezTo>
                    <a:cubicBezTo>
                      <a:pt x="74" y="1"/>
                      <a:pt x="74" y="1"/>
                      <a:pt x="74" y="1"/>
                    </a:cubicBezTo>
                    <a:cubicBezTo>
                      <a:pt x="73" y="1"/>
                      <a:pt x="73" y="1"/>
                      <a:pt x="73" y="1"/>
                    </a:cubicBezTo>
                    <a:cubicBezTo>
                      <a:pt x="73" y="1"/>
                      <a:pt x="73" y="1"/>
                      <a:pt x="73" y="1"/>
                    </a:cubicBezTo>
                    <a:cubicBezTo>
                      <a:pt x="73" y="1"/>
                      <a:pt x="73" y="1"/>
                      <a:pt x="72" y="1"/>
                    </a:cubicBezTo>
                    <a:cubicBezTo>
                      <a:pt x="71" y="1"/>
                      <a:pt x="71" y="1"/>
                      <a:pt x="71" y="1"/>
                    </a:cubicBezTo>
                    <a:cubicBezTo>
                      <a:pt x="70" y="2"/>
                      <a:pt x="70" y="2"/>
                      <a:pt x="70" y="2"/>
                    </a:cubicBezTo>
                    <a:cubicBezTo>
                      <a:pt x="70" y="2"/>
                      <a:pt x="70" y="2"/>
                      <a:pt x="70" y="2"/>
                    </a:cubicBezTo>
                    <a:cubicBezTo>
                      <a:pt x="70" y="2"/>
                      <a:pt x="70" y="2"/>
                      <a:pt x="70" y="2"/>
                    </a:cubicBezTo>
                    <a:cubicBezTo>
                      <a:pt x="69" y="3"/>
                      <a:pt x="69" y="3"/>
                      <a:pt x="69" y="3"/>
                    </a:cubicBezTo>
                    <a:cubicBezTo>
                      <a:pt x="68" y="3"/>
                      <a:pt x="68" y="3"/>
                      <a:pt x="68" y="3"/>
                    </a:cubicBezTo>
                    <a:cubicBezTo>
                      <a:pt x="67" y="3"/>
                      <a:pt x="67" y="3"/>
                      <a:pt x="67" y="3"/>
                    </a:cubicBezTo>
                    <a:cubicBezTo>
                      <a:pt x="65" y="3"/>
                      <a:pt x="65" y="3"/>
                      <a:pt x="65" y="3"/>
                    </a:cubicBezTo>
                    <a:cubicBezTo>
                      <a:pt x="65" y="3"/>
                      <a:pt x="65" y="3"/>
                      <a:pt x="65" y="3"/>
                    </a:cubicBezTo>
                    <a:cubicBezTo>
                      <a:pt x="64" y="3"/>
                      <a:pt x="64" y="3"/>
                      <a:pt x="64" y="3"/>
                    </a:cubicBezTo>
                    <a:cubicBezTo>
                      <a:pt x="64" y="3"/>
                      <a:pt x="63" y="3"/>
                      <a:pt x="63" y="3"/>
                    </a:cubicBezTo>
                    <a:cubicBezTo>
                      <a:pt x="63" y="4"/>
                      <a:pt x="63" y="4"/>
                      <a:pt x="63" y="4"/>
                    </a:cubicBezTo>
                    <a:cubicBezTo>
                      <a:pt x="62" y="5"/>
                      <a:pt x="62" y="5"/>
                      <a:pt x="62" y="5"/>
                    </a:cubicBezTo>
                    <a:cubicBezTo>
                      <a:pt x="61" y="5"/>
                      <a:pt x="61" y="5"/>
                      <a:pt x="61" y="5"/>
                    </a:cubicBezTo>
                    <a:cubicBezTo>
                      <a:pt x="60" y="5"/>
                      <a:pt x="60" y="5"/>
                      <a:pt x="60" y="5"/>
                    </a:cubicBezTo>
                    <a:cubicBezTo>
                      <a:pt x="60" y="4"/>
                      <a:pt x="60" y="4"/>
                      <a:pt x="60" y="4"/>
                    </a:cubicBezTo>
                    <a:cubicBezTo>
                      <a:pt x="58" y="4"/>
                      <a:pt x="58" y="4"/>
                      <a:pt x="58" y="4"/>
                    </a:cubicBezTo>
                    <a:cubicBezTo>
                      <a:pt x="53" y="3"/>
                      <a:pt x="53" y="3"/>
                      <a:pt x="53" y="3"/>
                    </a:cubicBezTo>
                    <a:cubicBezTo>
                      <a:pt x="50" y="3"/>
                      <a:pt x="50" y="3"/>
                      <a:pt x="50" y="3"/>
                    </a:cubicBezTo>
                    <a:cubicBezTo>
                      <a:pt x="46" y="2"/>
                      <a:pt x="46" y="2"/>
                      <a:pt x="46" y="2"/>
                    </a:cubicBezTo>
                    <a:cubicBezTo>
                      <a:pt x="44" y="2"/>
                      <a:pt x="44" y="2"/>
                      <a:pt x="44" y="2"/>
                    </a:cubicBezTo>
                    <a:cubicBezTo>
                      <a:pt x="44" y="2"/>
                      <a:pt x="44" y="2"/>
                      <a:pt x="44" y="2"/>
                    </a:cubicBezTo>
                    <a:cubicBezTo>
                      <a:pt x="41" y="3"/>
                      <a:pt x="41" y="3"/>
                      <a:pt x="41" y="3"/>
                    </a:cubicBezTo>
                    <a:cubicBezTo>
                      <a:pt x="37" y="2"/>
                      <a:pt x="37" y="2"/>
                      <a:pt x="37" y="2"/>
                    </a:cubicBezTo>
                    <a:cubicBezTo>
                      <a:pt x="35" y="0"/>
                      <a:pt x="35" y="0"/>
                      <a:pt x="35" y="0"/>
                    </a:cubicBezTo>
                    <a:cubicBezTo>
                      <a:pt x="33" y="0"/>
                      <a:pt x="33" y="0"/>
                      <a:pt x="33" y="0"/>
                    </a:cubicBezTo>
                    <a:cubicBezTo>
                      <a:pt x="33" y="0"/>
                      <a:pt x="33" y="0"/>
                      <a:pt x="33" y="0"/>
                    </a:cubicBezTo>
                    <a:cubicBezTo>
                      <a:pt x="32" y="0"/>
                      <a:pt x="32" y="0"/>
                      <a:pt x="32" y="0"/>
                    </a:cubicBezTo>
                    <a:cubicBezTo>
                      <a:pt x="31" y="2"/>
                      <a:pt x="31" y="2"/>
                      <a:pt x="31" y="2"/>
                    </a:cubicBezTo>
                    <a:cubicBezTo>
                      <a:pt x="31" y="2"/>
                      <a:pt x="31" y="2"/>
                      <a:pt x="31" y="2"/>
                    </a:cubicBezTo>
                    <a:cubicBezTo>
                      <a:pt x="30" y="3"/>
                      <a:pt x="30" y="3"/>
                      <a:pt x="29" y="3"/>
                    </a:cubicBezTo>
                    <a:cubicBezTo>
                      <a:pt x="28" y="3"/>
                      <a:pt x="26" y="2"/>
                      <a:pt x="25" y="2"/>
                    </a:cubicBezTo>
                    <a:cubicBezTo>
                      <a:pt x="23" y="3"/>
                      <a:pt x="23" y="3"/>
                      <a:pt x="23" y="3"/>
                    </a:cubicBezTo>
                    <a:cubicBezTo>
                      <a:pt x="21" y="3"/>
                      <a:pt x="21" y="3"/>
                      <a:pt x="21" y="3"/>
                    </a:cubicBezTo>
                    <a:cubicBezTo>
                      <a:pt x="21" y="4"/>
                      <a:pt x="21" y="4"/>
                      <a:pt x="21" y="4"/>
                    </a:cubicBezTo>
                    <a:cubicBezTo>
                      <a:pt x="21" y="5"/>
                      <a:pt x="21" y="5"/>
                      <a:pt x="21" y="5"/>
                    </a:cubicBezTo>
                    <a:cubicBezTo>
                      <a:pt x="19" y="7"/>
                      <a:pt x="19" y="7"/>
                      <a:pt x="19" y="7"/>
                    </a:cubicBezTo>
                    <a:cubicBezTo>
                      <a:pt x="18" y="8"/>
                      <a:pt x="18" y="8"/>
                      <a:pt x="18" y="8"/>
                    </a:cubicBezTo>
                    <a:cubicBezTo>
                      <a:pt x="18" y="8"/>
                      <a:pt x="18" y="9"/>
                      <a:pt x="18" y="10"/>
                    </a:cubicBezTo>
                    <a:cubicBezTo>
                      <a:pt x="18" y="11"/>
                      <a:pt x="18" y="11"/>
                      <a:pt x="18" y="11"/>
                    </a:cubicBezTo>
                    <a:cubicBezTo>
                      <a:pt x="15" y="12"/>
                      <a:pt x="15" y="12"/>
                      <a:pt x="15" y="12"/>
                    </a:cubicBezTo>
                    <a:cubicBezTo>
                      <a:pt x="15" y="13"/>
                      <a:pt x="15" y="13"/>
                      <a:pt x="15" y="13"/>
                    </a:cubicBezTo>
                    <a:cubicBezTo>
                      <a:pt x="14" y="13"/>
                      <a:pt x="14" y="13"/>
                      <a:pt x="14" y="13"/>
                    </a:cubicBezTo>
                    <a:cubicBezTo>
                      <a:pt x="10" y="11"/>
                      <a:pt x="10" y="11"/>
                      <a:pt x="10" y="11"/>
                    </a:cubicBezTo>
                    <a:cubicBezTo>
                      <a:pt x="5" y="4"/>
                      <a:pt x="5" y="4"/>
                      <a:pt x="5" y="4"/>
                    </a:cubicBezTo>
                    <a:cubicBezTo>
                      <a:pt x="4" y="4"/>
                      <a:pt x="4" y="4"/>
                      <a:pt x="4" y="4"/>
                    </a:cubicBezTo>
                    <a:cubicBezTo>
                      <a:pt x="3" y="5"/>
                      <a:pt x="1" y="5"/>
                      <a:pt x="1" y="6"/>
                    </a:cubicBezTo>
                    <a:cubicBezTo>
                      <a:pt x="1" y="6"/>
                      <a:pt x="1" y="6"/>
                      <a:pt x="1" y="6"/>
                    </a:cubicBezTo>
                    <a:cubicBezTo>
                      <a:pt x="1" y="6"/>
                      <a:pt x="1" y="7"/>
                      <a:pt x="1" y="9"/>
                    </a:cubicBezTo>
                    <a:cubicBezTo>
                      <a:pt x="1" y="9"/>
                      <a:pt x="1" y="9"/>
                      <a:pt x="1" y="9"/>
                    </a:cubicBezTo>
                    <a:cubicBezTo>
                      <a:pt x="0" y="11"/>
                      <a:pt x="0" y="11"/>
                      <a:pt x="0" y="11"/>
                    </a:cubicBezTo>
                    <a:cubicBezTo>
                      <a:pt x="1" y="13"/>
                      <a:pt x="1" y="13"/>
                      <a:pt x="1" y="13"/>
                    </a:cubicBezTo>
                    <a:cubicBezTo>
                      <a:pt x="1" y="15"/>
                      <a:pt x="1" y="15"/>
                      <a:pt x="1" y="15"/>
                    </a:cubicBezTo>
                    <a:cubicBezTo>
                      <a:pt x="1" y="16"/>
                      <a:pt x="1" y="16"/>
                      <a:pt x="1" y="16"/>
                    </a:cubicBezTo>
                    <a:cubicBezTo>
                      <a:pt x="1" y="16"/>
                      <a:pt x="2" y="17"/>
                      <a:pt x="2" y="18"/>
                    </a:cubicBezTo>
                    <a:cubicBezTo>
                      <a:pt x="2" y="18"/>
                      <a:pt x="2" y="20"/>
                      <a:pt x="1" y="21"/>
                    </a:cubicBezTo>
                    <a:cubicBezTo>
                      <a:pt x="1" y="21"/>
                      <a:pt x="1" y="22"/>
                      <a:pt x="1" y="22"/>
                    </a:cubicBezTo>
                    <a:cubicBezTo>
                      <a:pt x="1" y="22"/>
                      <a:pt x="1" y="22"/>
                      <a:pt x="1" y="22"/>
                    </a:cubicBezTo>
                    <a:cubicBezTo>
                      <a:pt x="1" y="22"/>
                      <a:pt x="1" y="22"/>
                      <a:pt x="1" y="22"/>
                    </a:cubicBezTo>
                    <a:cubicBezTo>
                      <a:pt x="5" y="22"/>
                      <a:pt x="5" y="22"/>
                      <a:pt x="5" y="22"/>
                    </a:cubicBezTo>
                    <a:cubicBezTo>
                      <a:pt x="5" y="22"/>
                      <a:pt x="5" y="22"/>
                      <a:pt x="5" y="22"/>
                    </a:cubicBezTo>
                    <a:cubicBezTo>
                      <a:pt x="6" y="23"/>
                      <a:pt x="7" y="24"/>
                      <a:pt x="8" y="25"/>
                    </a:cubicBezTo>
                    <a:cubicBezTo>
                      <a:pt x="10" y="26"/>
                      <a:pt x="10" y="26"/>
                      <a:pt x="10" y="26"/>
                    </a:cubicBezTo>
                    <a:cubicBezTo>
                      <a:pt x="10" y="27"/>
                      <a:pt x="10" y="27"/>
                      <a:pt x="10" y="27"/>
                    </a:cubicBezTo>
                    <a:cubicBezTo>
                      <a:pt x="10" y="28"/>
                      <a:pt x="10" y="29"/>
                      <a:pt x="10" y="29"/>
                    </a:cubicBezTo>
                    <a:cubicBezTo>
                      <a:pt x="12" y="29"/>
                      <a:pt x="12" y="29"/>
                      <a:pt x="12" y="29"/>
                    </a:cubicBezTo>
                    <a:cubicBezTo>
                      <a:pt x="13" y="30"/>
                      <a:pt x="13" y="30"/>
                      <a:pt x="13" y="30"/>
                    </a:cubicBezTo>
                    <a:cubicBezTo>
                      <a:pt x="14" y="31"/>
                      <a:pt x="15" y="33"/>
                      <a:pt x="14" y="34"/>
                    </a:cubicBezTo>
                    <a:cubicBezTo>
                      <a:pt x="14" y="34"/>
                      <a:pt x="15" y="34"/>
                      <a:pt x="15" y="35"/>
                    </a:cubicBezTo>
                    <a:cubicBezTo>
                      <a:pt x="15" y="35"/>
                      <a:pt x="15" y="36"/>
                      <a:pt x="15" y="36"/>
                    </a:cubicBezTo>
                    <a:cubicBezTo>
                      <a:pt x="15" y="37"/>
                      <a:pt x="15" y="37"/>
                      <a:pt x="15" y="37"/>
                    </a:cubicBezTo>
                    <a:cubicBezTo>
                      <a:pt x="16" y="37"/>
                      <a:pt x="16" y="38"/>
                      <a:pt x="17" y="38"/>
                    </a:cubicBezTo>
                    <a:cubicBezTo>
                      <a:pt x="18" y="39"/>
                      <a:pt x="18" y="39"/>
                      <a:pt x="18" y="39"/>
                    </a:cubicBezTo>
                    <a:cubicBezTo>
                      <a:pt x="17" y="42"/>
                      <a:pt x="17" y="42"/>
                      <a:pt x="17" y="42"/>
                    </a:cubicBezTo>
                    <a:cubicBezTo>
                      <a:pt x="18" y="43"/>
                      <a:pt x="18" y="43"/>
                      <a:pt x="18" y="43"/>
                    </a:cubicBezTo>
                    <a:cubicBezTo>
                      <a:pt x="21" y="46"/>
                      <a:pt x="21" y="46"/>
                      <a:pt x="21" y="46"/>
                    </a:cubicBezTo>
                    <a:cubicBezTo>
                      <a:pt x="23" y="49"/>
                      <a:pt x="23" y="49"/>
                      <a:pt x="23" y="49"/>
                    </a:cubicBezTo>
                    <a:cubicBezTo>
                      <a:pt x="24" y="49"/>
                      <a:pt x="24" y="49"/>
                      <a:pt x="24" y="49"/>
                    </a:cubicBezTo>
                    <a:cubicBezTo>
                      <a:pt x="25" y="51"/>
                      <a:pt x="25" y="51"/>
                      <a:pt x="25" y="51"/>
                    </a:cubicBezTo>
                    <a:cubicBezTo>
                      <a:pt x="27" y="52"/>
                      <a:pt x="27" y="52"/>
                      <a:pt x="27" y="52"/>
                    </a:cubicBezTo>
                    <a:cubicBezTo>
                      <a:pt x="29" y="55"/>
                      <a:pt x="29" y="55"/>
                      <a:pt x="29" y="55"/>
                    </a:cubicBezTo>
                    <a:cubicBezTo>
                      <a:pt x="31" y="56"/>
                      <a:pt x="31" y="56"/>
                      <a:pt x="31" y="56"/>
                    </a:cubicBezTo>
                    <a:cubicBezTo>
                      <a:pt x="31" y="58"/>
                      <a:pt x="31" y="58"/>
                      <a:pt x="31" y="58"/>
                    </a:cubicBezTo>
                    <a:cubicBezTo>
                      <a:pt x="34" y="58"/>
                      <a:pt x="34" y="58"/>
                      <a:pt x="34" y="58"/>
                    </a:cubicBezTo>
                    <a:cubicBezTo>
                      <a:pt x="34" y="60"/>
                      <a:pt x="34" y="60"/>
                      <a:pt x="34" y="60"/>
                    </a:cubicBezTo>
                    <a:cubicBezTo>
                      <a:pt x="35" y="60"/>
                      <a:pt x="35" y="60"/>
                      <a:pt x="35" y="60"/>
                    </a:cubicBezTo>
                    <a:cubicBezTo>
                      <a:pt x="37" y="62"/>
                      <a:pt x="37" y="62"/>
                      <a:pt x="37" y="62"/>
                    </a:cubicBezTo>
                    <a:cubicBezTo>
                      <a:pt x="41" y="63"/>
                      <a:pt x="41" y="63"/>
                      <a:pt x="41" y="63"/>
                    </a:cubicBezTo>
                    <a:cubicBezTo>
                      <a:pt x="42" y="64"/>
                      <a:pt x="42" y="64"/>
                      <a:pt x="42" y="64"/>
                    </a:cubicBezTo>
                    <a:cubicBezTo>
                      <a:pt x="44" y="67"/>
                      <a:pt x="44" y="67"/>
                      <a:pt x="44" y="67"/>
                    </a:cubicBezTo>
                    <a:cubicBezTo>
                      <a:pt x="45" y="67"/>
                      <a:pt x="45" y="67"/>
                      <a:pt x="45" y="67"/>
                    </a:cubicBezTo>
                    <a:cubicBezTo>
                      <a:pt x="47" y="69"/>
                      <a:pt x="47" y="69"/>
                      <a:pt x="47" y="69"/>
                    </a:cubicBezTo>
                    <a:cubicBezTo>
                      <a:pt x="47" y="69"/>
                      <a:pt x="47" y="70"/>
                      <a:pt x="48" y="70"/>
                    </a:cubicBezTo>
                    <a:cubicBezTo>
                      <a:pt x="48" y="71"/>
                      <a:pt x="50" y="71"/>
                      <a:pt x="52" y="72"/>
                    </a:cubicBezTo>
                    <a:cubicBezTo>
                      <a:pt x="53" y="72"/>
                      <a:pt x="53" y="72"/>
                      <a:pt x="53" y="72"/>
                    </a:cubicBezTo>
                    <a:cubicBezTo>
                      <a:pt x="53" y="73"/>
                      <a:pt x="53" y="73"/>
                      <a:pt x="53" y="73"/>
                    </a:cubicBezTo>
                    <a:cubicBezTo>
                      <a:pt x="54" y="76"/>
                      <a:pt x="54" y="76"/>
                      <a:pt x="54" y="76"/>
                    </a:cubicBezTo>
                    <a:cubicBezTo>
                      <a:pt x="55" y="78"/>
                      <a:pt x="55" y="78"/>
                      <a:pt x="55" y="78"/>
                    </a:cubicBezTo>
                    <a:cubicBezTo>
                      <a:pt x="55" y="78"/>
                      <a:pt x="55" y="78"/>
                      <a:pt x="55" y="78"/>
                    </a:cubicBezTo>
                    <a:cubicBezTo>
                      <a:pt x="63" y="84"/>
                      <a:pt x="63" y="84"/>
                      <a:pt x="63" y="84"/>
                    </a:cubicBezTo>
                    <a:cubicBezTo>
                      <a:pt x="64" y="86"/>
                      <a:pt x="64" y="86"/>
                      <a:pt x="64" y="86"/>
                    </a:cubicBezTo>
                    <a:cubicBezTo>
                      <a:pt x="68" y="87"/>
                      <a:pt x="68" y="87"/>
                      <a:pt x="68" y="87"/>
                    </a:cubicBezTo>
                    <a:cubicBezTo>
                      <a:pt x="67" y="89"/>
                      <a:pt x="67" y="89"/>
                      <a:pt x="67" y="89"/>
                    </a:cubicBezTo>
                    <a:cubicBezTo>
                      <a:pt x="67" y="89"/>
                      <a:pt x="67" y="89"/>
                      <a:pt x="67" y="90"/>
                    </a:cubicBezTo>
                    <a:cubicBezTo>
                      <a:pt x="67" y="90"/>
                      <a:pt x="67" y="90"/>
                      <a:pt x="67" y="90"/>
                    </a:cubicBezTo>
                    <a:cubicBezTo>
                      <a:pt x="68" y="90"/>
                      <a:pt x="68" y="90"/>
                      <a:pt x="68" y="90"/>
                    </a:cubicBezTo>
                    <a:cubicBezTo>
                      <a:pt x="71" y="90"/>
                      <a:pt x="71" y="90"/>
                      <a:pt x="71" y="90"/>
                    </a:cubicBezTo>
                    <a:cubicBezTo>
                      <a:pt x="71" y="92"/>
                      <a:pt x="71" y="92"/>
                      <a:pt x="71" y="92"/>
                    </a:cubicBezTo>
                    <a:cubicBezTo>
                      <a:pt x="71" y="92"/>
                      <a:pt x="71" y="93"/>
                      <a:pt x="71" y="94"/>
                    </a:cubicBezTo>
                    <a:cubicBezTo>
                      <a:pt x="73" y="94"/>
                      <a:pt x="73" y="94"/>
                      <a:pt x="73" y="94"/>
                    </a:cubicBezTo>
                    <a:cubicBezTo>
                      <a:pt x="78" y="97"/>
                      <a:pt x="78" y="97"/>
                      <a:pt x="78" y="97"/>
                    </a:cubicBezTo>
                    <a:cubicBezTo>
                      <a:pt x="79" y="99"/>
                      <a:pt x="79" y="99"/>
                      <a:pt x="79" y="99"/>
                    </a:cubicBezTo>
                    <a:cubicBezTo>
                      <a:pt x="80" y="100"/>
                      <a:pt x="80" y="100"/>
                      <a:pt x="80" y="100"/>
                    </a:cubicBezTo>
                    <a:cubicBezTo>
                      <a:pt x="84" y="102"/>
                      <a:pt x="84" y="102"/>
                      <a:pt x="84" y="102"/>
                    </a:cubicBezTo>
                    <a:cubicBezTo>
                      <a:pt x="89" y="104"/>
                      <a:pt x="89" y="104"/>
                      <a:pt x="89" y="104"/>
                    </a:cubicBezTo>
                    <a:cubicBezTo>
                      <a:pt x="90" y="105"/>
                      <a:pt x="92" y="106"/>
                      <a:pt x="92" y="106"/>
                    </a:cubicBezTo>
                    <a:cubicBezTo>
                      <a:pt x="93" y="106"/>
                      <a:pt x="93" y="107"/>
                      <a:pt x="94" y="108"/>
                    </a:cubicBezTo>
                    <a:cubicBezTo>
                      <a:pt x="94" y="108"/>
                      <a:pt x="94" y="108"/>
                      <a:pt x="94" y="108"/>
                    </a:cubicBezTo>
                    <a:cubicBezTo>
                      <a:pt x="97" y="108"/>
                      <a:pt x="97" y="108"/>
                      <a:pt x="97" y="108"/>
                    </a:cubicBezTo>
                    <a:cubicBezTo>
                      <a:pt x="97" y="109"/>
                      <a:pt x="97" y="109"/>
                      <a:pt x="97" y="109"/>
                    </a:cubicBezTo>
                    <a:cubicBezTo>
                      <a:pt x="98" y="107"/>
                      <a:pt x="98" y="107"/>
                      <a:pt x="98" y="107"/>
                    </a:cubicBezTo>
                    <a:cubicBezTo>
                      <a:pt x="99" y="108"/>
                      <a:pt x="99" y="108"/>
                      <a:pt x="99" y="108"/>
                    </a:cubicBezTo>
                    <a:cubicBezTo>
                      <a:pt x="99" y="106"/>
                      <a:pt x="99" y="106"/>
                      <a:pt x="99" y="106"/>
                    </a:cubicBezTo>
                    <a:cubicBezTo>
                      <a:pt x="100" y="105"/>
                      <a:pt x="100" y="105"/>
                      <a:pt x="100" y="105"/>
                    </a:cubicBezTo>
                    <a:cubicBezTo>
                      <a:pt x="100" y="103"/>
                      <a:pt x="100" y="103"/>
                      <a:pt x="100" y="103"/>
                    </a:cubicBezTo>
                    <a:cubicBezTo>
                      <a:pt x="100" y="102"/>
                      <a:pt x="100" y="102"/>
                      <a:pt x="100" y="102"/>
                    </a:cubicBezTo>
                    <a:cubicBezTo>
                      <a:pt x="100" y="101"/>
                      <a:pt x="100" y="101"/>
                      <a:pt x="100" y="101"/>
                    </a:cubicBezTo>
                    <a:cubicBezTo>
                      <a:pt x="99" y="101"/>
                      <a:pt x="99" y="101"/>
                      <a:pt x="99" y="101"/>
                    </a:cubicBezTo>
                    <a:cubicBezTo>
                      <a:pt x="98" y="101"/>
                      <a:pt x="98" y="101"/>
                      <a:pt x="98" y="101"/>
                    </a:cubicBezTo>
                    <a:cubicBezTo>
                      <a:pt x="96" y="97"/>
                      <a:pt x="96" y="97"/>
                      <a:pt x="96" y="97"/>
                    </a:cubicBezTo>
                    <a:cubicBezTo>
                      <a:pt x="96" y="96"/>
                      <a:pt x="96" y="96"/>
                      <a:pt x="96" y="96"/>
                    </a:cubicBezTo>
                    <a:cubicBezTo>
                      <a:pt x="97" y="95"/>
                      <a:pt x="97" y="95"/>
                      <a:pt x="97" y="95"/>
                    </a:cubicBezTo>
                    <a:cubicBezTo>
                      <a:pt x="95" y="93"/>
                      <a:pt x="95" y="93"/>
                      <a:pt x="95" y="93"/>
                    </a:cubicBezTo>
                    <a:cubicBezTo>
                      <a:pt x="94" y="92"/>
                      <a:pt x="94" y="92"/>
                      <a:pt x="94" y="92"/>
                    </a:cubicBezTo>
                    <a:cubicBezTo>
                      <a:pt x="94" y="89"/>
                      <a:pt x="94" y="89"/>
                      <a:pt x="94" y="89"/>
                    </a:cubicBezTo>
                    <a:cubicBezTo>
                      <a:pt x="97" y="88"/>
                      <a:pt x="97" y="88"/>
                      <a:pt x="97" y="88"/>
                    </a:cubicBezTo>
                    <a:cubicBezTo>
                      <a:pt x="101" y="88"/>
                      <a:pt x="101" y="88"/>
                      <a:pt x="101" y="88"/>
                    </a:cubicBezTo>
                    <a:cubicBezTo>
                      <a:pt x="100" y="85"/>
                      <a:pt x="100" y="85"/>
                      <a:pt x="100" y="85"/>
                    </a:cubicBezTo>
                    <a:cubicBezTo>
                      <a:pt x="99" y="84"/>
                      <a:pt x="99" y="84"/>
                      <a:pt x="99" y="84"/>
                    </a:cubicBezTo>
                    <a:cubicBezTo>
                      <a:pt x="100" y="81"/>
                      <a:pt x="100" y="81"/>
                      <a:pt x="100" y="81"/>
                    </a:cubicBezTo>
                    <a:cubicBezTo>
                      <a:pt x="101" y="79"/>
                      <a:pt x="101" y="79"/>
                      <a:pt x="101" y="79"/>
                    </a:cubicBezTo>
                    <a:cubicBezTo>
                      <a:pt x="100" y="78"/>
                      <a:pt x="100" y="78"/>
                      <a:pt x="100" y="78"/>
                    </a:cubicBezTo>
                    <a:cubicBezTo>
                      <a:pt x="104" y="74"/>
                      <a:pt x="104" y="74"/>
                      <a:pt x="104" y="74"/>
                    </a:cubicBezTo>
                    <a:cubicBezTo>
                      <a:pt x="104" y="73"/>
                      <a:pt x="104" y="73"/>
                      <a:pt x="104" y="73"/>
                    </a:cubicBezTo>
                    <a:cubicBezTo>
                      <a:pt x="106" y="72"/>
                      <a:pt x="106" y="72"/>
                      <a:pt x="106" y="72"/>
                    </a:cubicBezTo>
                    <a:cubicBezTo>
                      <a:pt x="107" y="73"/>
                      <a:pt x="107" y="73"/>
                      <a:pt x="107" y="73"/>
                    </a:cubicBezTo>
                    <a:cubicBezTo>
                      <a:pt x="108" y="74"/>
                      <a:pt x="108" y="74"/>
                      <a:pt x="108" y="74"/>
                    </a:cubicBezTo>
                    <a:cubicBezTo>
                      <a:pt x="109" y="75"/>
                      <a:pt x="109" y="75"/>
                      <a:pt x="109" y="75"/>
                    </a:cubicBezTo>
                    <a:cubicBezTo>
                      <a:pt x="110" y="76"/>
                      <a:pt x="110" y="76"/>
                      <a:pt x="110" y="76"/>
                    </a:cubicBezTo>
                    <a:cubicBezTo>
                      <a:pt x="111" y="74"/>
                      <a:pt x="111" y="74"/>
                      <a:pt x="111" y="74"/>
                    </a:cubicBezTo>
                    <a:cubicBezTo>
                      <a:pt x="112" y="73"/>
                      <a:pt x="112" y="73"/>
                      <a:pt x="112" y="73"/>
                    </a:cubicBezTo>
                    <a:cubicBezTo>
                      <a:pt x="111" y="72"/>
                      <a:pt x="111" y="72"/>
                      <a:pt x="111" y="72"/>
                    </a:cubicBezTo>
                    <a:cubicBezTo>
                      <a:pt x="110" y="71"/>
                      <a:pt x="110" y="71"/>
                      <a:pt x="110" y="71"/>
                    </a:cubicBezTo>
                    <a:cubicBezTo>
                      <a:pt x="110" y="70"/>
                      <a:pt x="110" y="70"/>
                      <a:pt x="110" y="70"/>
                    </a:cubicBezTo>
                    <a:cubicBezTo>
                      <a:pt x="109" y="69"/>
                      <a:pt x="109" y="69"/>
                      <a:pt x="109" y="69"/>
                    </a:cubicBezTo>
                    <a:cubicBezTo>
                      <a:pt x="109" y="69"/>
                      <a:pt x="108" y="68"/>
                      <a:pt x="108" y="68"/>
                    </a:cubicBezTo>
                    <a:cubicBezTo>
                      <a:pt x="108" y="68"/>
                      <a:pt x="107" y="68"/>
                      <a:pt x="107" y="68"/>
                    </a:cubicBezTo>
                    <a:cubicBezTo>
                      <a:pt x="107" y="67"/>
                      <a:pt x="107" y="67"/>
                      <a:pt x="107" y="67"/>
                    </a:cubicBezTo>
                    <a:cubicBezTo>
                      <a:pt x="107" y="67"/>
                      <a:pt x="106" y="67"/>
                      <a:pt x="106" y="67"/>
                    </a:cubicBezTo>
                    <a:cubicBezTo>
                      <a:pt x="106" y="67"/>
                      <a:pt x="106" y="66"/>
                      <a:pt x="106" y="66"/>
                    </a:cubicBezTo>
                    <a:cubicBezTo>
                      <a:pt x="107" y="65"/>
                      <a:pt x="107" y="65"/>
                      <a:pt x="107" y="65"/>
                    </a:cubicBezTo>
                    <a:cubicBezTo>
                      <a:pt x="108" y="64"/>
                      <a:pt x="108" y="64"/>
                      <a:pt x="108" y="64"/>
                    </a:cubicBezTo>
                    <a:cubicBezTo>
                      <a:pt x="109" y="64"/>
                      <a:pt x="109" y="64"/>
                      <a:pt x="109" y="64"/>
                    </a:cubicBezTo>
                    <a:cubicBezTo>
                      <a:pt x="110" y="65"/>
                      <a:pt x="110" y="65"/>
                      <a:pt x="110" y="65"/>
                    </a:cubicBezTo>
                    <a:cubicBezTo>
                      <a:pt x="110" y="65"/>
                      <a:pt x="110" y="65"/>
                      <a:pt x="110" y="65"/>
                    </a:cubicBezTo>
                    <a:cubicBezTo>
                      <a:pt x="110" y="65"/>
                      <a:pt x="111" y="64"/>
                      <a:pt x="111" y="64"/>
                    </a:cubicBezTo>
                    <a:cubicBezTo>
                      <a:pt x="111" y="64"/>
                      <a:pt x="113" y="63"/>
                      <a:pt x="113" y="63"/>
                    </a:cubicBezTo>
                    <a:cubicBezTo>
                      <a:pt x="114" y="63"/>
                      <a:pt x="114" y="63"/>
                      <a:pt x="114" y="63"/>
                    </a:cubicBezTo>
                    <a:cubicBezTo>
                      <a:pt x="115" y="63"/>
                      <a:pt x="116" y="62"/>
                      <a:pt x="116" y="62"/>
                    </a:cubicBezTo>
                    <a:cubicBezTo>
                      <a:pt x="118" y="60"/>
                      <a:pt x="118" y="60"/>
                      <a:pt x="118" y="60"/>
                    </a:cubicBezTo>
                    <a:cubicBezTo>
                      <a:pt x="118" y="60"/>
                      <a:pt x="118" y="60"/>
                      <a:pt x="119" y="60"/>
                    </a:cubicBezTo>
                    <a:cubicBezTo>
                      <a:pt x="120" y="61"/>
                      <a:pt x="121" y="61"/>
                      <a:pt x="122" y="61"/>
                    </a:cubicBezTo>
                    <a:cubicBezTo>
                      <a:pt x="123" y="61"/>
                      <a:pt x="123" y="62"/>
                      <a:pt x="123" y="60"/>
                    </a:cubicBezTo>
                    <a:cubicBezTo>
                      <a:pt x="124" y="57"/>
                      <a:pt x="123" y="56"/>
                      <a:pt x="123" y="56"/>
                    </a:cubicBezTo>
                    <a:cubicBezTo>
                      <a:pt x="120" y="53"/>
                      <a:pt x="120" y="53"/>
                      <a:pt x="120" y="53"/>
                    </a:cubicBezTo>
                    <a:cubicBezTo>
                      <a:pt x="120" y="53"/>
                      <a:pt x="120" y="52"/>
                      <a:pt x="119" y="51"/>
                    </a:cubicBezTo>
                    <a:cubicBezTo>
                      <a:pt x="118" y="50"/>
                      <a:pt x="117" y="49"/>
                      <a:pt x="117" y="49"/>
                    </a:cubicBezTo>
                    <a:cubicBezTo>
                      <a:pt x="117" y="49"/>
                      <a:pt x="114" y="47"/>
                      <a:pt x="114" y="47"/>
                    </a:cubicBezTo>
                    <a:cubicBezTo>
                      <a:pt x="114" y="47"/>
                      <a:pt x="113" y="46"/>
                      <a:pt x="113" y="46"/>
                    </a:cubicBezTo>
                    <a:cubicBezTo>
                      <a:pt x="113" y="45"/>
                      <a:pt x="113" y="44"/>
                      <a:pt x="113" y="44"/>
                    </a:cubicBezTo>
                    <a:cubicBezTo>
                      <a:pt x="114" y="44"/>
                      <a:pt x="114" y="43"/>
                      <a:pt x="114" y="4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88" name="Freeform 152"/>
              <p:cNvSpPr>
                <a:spLocks/>
              </p:cNvSpPr>
              <p:nvPr/>
            </p:nvSpPr>
            <p:spPr bwMode="auto">
              <a:xfrm>
                <a:off x="3258" y="2773"/>
                <a:ext cx="123" cy="138"/>
              </a:xfrm>
              <a:custGeom>
                <a:avLst/>
                <a:gdLst>
                  <a:gd name="T0" fmla="*/ 52 w 61"/>
                  <a:gd name="T1" fmla="*/ 16 h 69"/>
                  <a:gd name="T2" fmla="*/ 44 w 61"/>
                  <a:gd name="T3" fmla="*/ 13 h 69"/>
                  <a:gd name="T4" fmla="*/ 42 w 61"/>
                  <a:gd name="T5" fmla="*/ 12 h 69"/>
                  <a:gd name="T6" fmla="*/ 36 w 61"/>
                  <a:gd name="T7" fmla="*/ 10 h 69"/>
                  <a:gd name="T8" fmla="*/ 32 w 61"/>
                  <a:gd name="T9" fmla="*/ 10 h 69"/>
                  <a:gd name="T10" fmla="*/ 29 w 61"/>
                  <a:gd name="T11" fmla="*/ 8 h 69"/>
                  <a:gd name="T12" fmla="*/ 25 w 61"/>
                  <a:gd name="T13" fmla="*/ 5 h 69"/>
                  <a:gd name="T14" fmla="*/ 22 w 61"/>
                  <a:gd name="T15" fmla="*/ 3 h 69"/>
                  <a:gd name="T16" fmla="*/ 17 w 61"/>
                  <a:gd name="T17" fmla="*/ 0 h 69"/>
                  <a:gd name="T18" fmla="*/ 17 w 61"/>
                  <a:gd name="T19" fmla="*/ 0 h 69"/>
                  <a:gd name="T20" fmla="*/ 15 w 61"/>
                  <a:gd name="T21" fmla="*/ 1 h 69"/>
                  <a:gd name="T22" fmla="*/ 15 w 61"/>
                  <a:gd name="T23" fmla="*/ 4 h 69"/>
                  <a:gd name="T24" fmla="*/ 14 w 61"/>
                  <a:gd name="T25" fmla="*/ 12 h 69"/>
                  <a:gd name="T26" fmla="*/ 6 w 61"/>
                  <a:gd name="T27" fmla="*/ 12 h 69"/>
                  <a:gd name="T28" fmla="*/ 5 w 61"/>
                  <a:gd name="T29" fmla="*/ 17 h 69"/>
                  <a:gd name="T30" fmla="*/ 0 w 61"/>
                  <a:gd name="T31" fmla="*/ 25 h 69"/>
                  <a:gd name="T32" fmla="*/ 1 w 61"/>
                  <a:gd name="T33" fmla="*/ 31 h 69"/>
                  <a:gd name="T34" fmla="*/ 5 w 61"/>
                  <a:gd name="T35" fmla="*/ 36 h 69"/>
                  <a:gd name="T36" fmla="*/ 4 w 61"/>
                  <a:gd name="T37" fmla="*/ 41 h 69"/>
                  <a:gd name="T38" fmla="*/ 2 w 61"/>
                  <a:gd name="T39" fmla="*/ 44 h 69"/>
                  <a:gd name="T40" fmla="*/ 0 w 61"/>
                  <a:gd name="T41" fmla="*/ 45 h 69"/>
                  <a:gd name="T42" fmla="*/ 7 w 61"/>
                  <a:gd name="T43" fmla="*/ 47 h 69"/>
                  <a:gd name="T44" fmla="*/ 7 w 61"/>
                  <a:gd name="T45" fmla="*/ 44 h 69"/>
                  <a:gd name="T46" fmla="*/ 11 w 61"/>
                  <a:gd name="T47" fmla="*/ 44 h 69"/>
                  <a:gd name="T48" fmla="*/ 9 w 61"/>
                  <a:gd name="T49" fmla="*/ 46 h 69"/>
                  <a:gd name="T50" fmla="*/ 8 w 61"/>
                  <a:gd name="T51" fmla="*/ 49 h 69"/>
                  <a:gd name="T52" fmla="*/ 4 w 61"/>
                  <a:gd name="T53" fmla="*/ 48 h 69"/>
                  <a:gd name="T54" fmla="*/ 7 w 61"/>
                  <a:gd name="T55" fmla="*/ 49 h 69"/>
                  <a:gd name="T56" fmla="*/ 10 w 61"/>
                  <a:gd name="T57" fmla="*/ 51 h 69"/>
                  <a:gd name="T58" fmla="*/ 15 w 61"/>
                  <a:gd name="T59" fmla="*/ 52 h 69"/>
                  <a:gd name="T60" fmla="*/ 20 w 61"/>
                  <a:gd name="T61" fmla="*/ 57 h 69"/>
                  <a:gd name="T62" fmla="*/ 23 w 61"/>
                  <a:gd name="T63" fmla="*/ 59 h 69"/>
                  <a:gd name="T64" fmla="*/ 25 w 61"/>
                  <a:gd name="T65" fmla="*/ 61 h 69"/>
                  <a:gd name="T66" fmla="*/ 26 w 61"/>
                  <a:gd name="T67" fmla="*/ 64 h 69"/>
                  <a:gd name="T68" fmla="*/ 29 w 61"/>
                  <a:gd name="T69" fmla="*/ 66 h 69"/>
                  <a:gd name="T70" fmla="*/ 31 w 61"/>
                  <a:gd name="T71" fmla="*/ 67 h 69"/>
                  <a:gd name="T72" fmla="*/ 34 w 61"/>
                  <a:gd name="T73" fmla="*/ 68 h 69"/>
                  <a:gd name="T74" fmla="*/ 32 w 61"/>
                  <a:gd name="T75" fmla="*/ 65 h 69"/>
                  <a:gd name="T76" fmla="*/ 33 w 61"/>
                  <a:gd name="T77" fmla="*/ 62 h 69"/>
                  <a:gd name="T78" fmla="*/ 33 w 61"/>
                  <a:gd name="T79" fmla="*/ 58 h 69"/>
                  <a:gd name="T80" fmla="*/ 30 w 61"/>
                  <a:gd name="T81" fmla="*/ 55 h 69"/>
                  <a:gd name="T82" fmla="*/ 31 w 61"/>
                  <a:gd name="T83" fmla="*/ 51 h 69"/>
                  <a:gd name="T84" fmla="*/ 32 w 61"/>
                  <a:gd name="T85" fmla="*/ 47 h 69"/>
                  <a:gd name="T86" fmla="*/ 33 w 61"/>
                  <a:gd name="T87" fmla="*/ 44 h 69"/>
                  <a:gd name="T88" fmla="*/ 36 w 61"/>
                  <a:gd name="T89" fmla="*/ 40 h 69"/>
                  <a:gd name="T90" fmla="*/ 37 w 61"/>
                  <a:gd name="T91" fmla="*/ 36 h 69"/>
                  <a:gd name="T92" fmla="*/ 42 w 61"/>
                  <a:gd name="T93" fmla="*/ 33 h 69"/>
                  <a:gd name="T94" fmla="*/ 43 w 61"/>
                  <a:gd name="T95" fmla="*/ 36 h 69"/>
                  <a:gd name="T96" fmla="*/ 44 w 61"/>
                  <a:gd name="T97" fmla="*/ 39 h 69"/>
                  <a:gd name="T98" fmla="*/ 47 w 61"/>
                  <a:gd name="T99" fmla="*/ 40 h 69"/>
                  <a:gd name="T100" fmla="*/ 52 w 61"/>
                  <a:gd name="T101" fmla="*/ 36 h 69"/>
                  <a:gd name="T102" fmla="*/ 52 w 61"/>
                  <a:gd name="T103" fmla="*/ 31 h 69"/>
                  <a:gd name="T104" fmla="*/ 51 w 61"/>
                  <a:gd name="T105" fmla="*/ 30 h 69"/>
                  <a:gd name="T106" fmla="*/ 55 w 61"/>
                  <a:gd name="T107" fmla="*/ 24 h 69"/>
                  <a:gd name="T108" fmla="*/ 61 w 61"/>
                  <a:gd name="T109"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9">
                    <a:moveTo>
                      <a:pt x="56" y="18"/>
                    </a:moveTo>
                    <a:cubicBezTo>
                      <a:pt x="56" y="18"/>
                      <a:pt x="56" y="18"/>
                      <a:pt x="55" y="17"/>
                    </a:cubicBezTo>
                    <a:cubicBezTo>
                      <a:pt x="54" y="17"/>
                      <a:pt x="52" y="16"/>
                      <a:pt x="52" y="16"/>
                    </a:cubicBezTo>
                    <a:cubicBezTo>
                      <a:pt x="50" y="16"/>
                      <a:pt x="50" y="16"/>
                      <a:pt x="50" y="16"/>
                    </a:cubicBezTo>
                    <a:cubicBezTo>
                      <a:pt x="50" y="16"/>
                      <a:pt x="47" y="14"/>
                      <a:pt x="47" y="14"/>
                    </a:cubicBezTo>
                    <a:cubicBezTo>
                      <a:pt x="47" y="14"/>
                      <a:pt x="44" y="13"/>
                      <a:pt x="44" y="13"/>
                    </a:cubicBezTo>
                    <a:cubicBezTo>
                      <a:pt x="44" y="11"/>
                      <a:pt x="44" y="11"/>
                      <a:pt x="44" y="11"/>
                    </a:cubicBezTo>
                    <a:cubicBezTo>
                      <a:pt x="44" y="11"/>
                      <a:pt x="43" y="11"/>
                      <a:pt x="43" y="11"/>
                    </a:cubicBezTo>
                    <a:cubicBezTo>
                      <a:pt x="43" y="11"/>
                      <a:pt x="42" y="12"/>
                      <a:pt x="42" y="12"/>
                    </a:cubicBezTo>
                    <a:cubicBezTo>
                      <a:pt x="39" y="13"/>
                      <a:pt x="39" y="13"/>
                      <a:pt x="39" y="13"/>
                    </a:cubicBezTo>
                    <a:cubicBezTo>
                      <a:pt x="39" y="13"/>
                      <a:pt x="38" y="13"/>
                      <a:pt x="38" y="12"/>
                    </a:cubicBezTo>
                    <a:cubicBezTo>
                      <a:pt x="37" y="12"/>
                      <a:pt x="36" y="10"/>
                      <a:pt x="36" y="10"/>
                    </a:cubicBezTo>
                    <a:cubicBezTo>
                      <a:pt x="36" y="10"/>
                      <a:pt x="36" y="10"/>
                      <a:pt x="35" y="10"/>
                    </a:cubicBezTo>
                    <a:cubicBezTo>
                      <a:pt x="35" y="11"/>
                      <a:pt x="36" y="11"/>
                      <a:pt x="34" y="11"/>
                    </a:cubicBezTo>
                    <a:cubicBezTo>
                      <a:pt x="32" y="10"/>
                      <a:pt x="32" y="10"/>
                      <a:pt x="32" y="10"/>
                    </a:cubicBezTo>
                    <a:cubicBezTo>
                      <a:pt x="30" y="9"/>
                      <a:pt x="30" y="9"/>
                      <a:pt x="30" y="9"/>
                    </a:cubicBezTo>
                    <a:cubicBezTo>
                      <a:pt x="30" y="8"/>
                      <a:pt x="30" y="8"/>
                      <a:pt x="30" y="8"/>
                    </a:cubicBezTo>
                    <a:cubicBezTo>
                      <a:pt x="29" y="8"/>
                      <a:pt x="29" y="8"/>
                      <a:pt x="29" y="8"/>
                    </a:cubicBezTo>
                    <a:cubicBezTo>
                      <a:pt x="29" y="8"/>
                      <a:pt x="28" y="7"/>
                      <a:pt x="28" y="7"/>
                    </a:cubicBezTo>
                    <a:cubicBezTo>
                      <a:pt x="28" y="7"/>
                      <a:pt x="28" y="5"/>
                      <a:pt x="28" y="5"/>
                    </a:cubicBezTo>
                    <a:cubicBezTo>
                      <a:pt x="28" y="5"/>
                      <a:pt x="25" y="5"/>
                      <a:pt x="25" y="5"/>
                    </a:cubicBezTo>
                    <a:cubicBezTo>
                      <a:pt x="24" y="3"/>
                      <a:pt x="24" y="3"/>
                      <a:pt x="24" y="3"/>
                    </a:cubicBezTo>
                    <a:cubicBezTo>
                      <a:pt x="24" y="3"/>
                      <a:pt x="24" y="3"/>
                      <a:pt x="24" y="3"/>
                    </a:cubicBezTo>
                    <a:cubicBezTo>
                      <a:pt x="23" y="3"/>
                      <a:pt x="22" y="3"/>
                      <a:pt x="22" y="3"/>
                    </a:cubicBezTo>
                    <a:cubicBezTo>
                      <a:pt x="21" y="1"/>
                      <a:pt x="21" y="1"/>
                      <a:pt x="21" y="1"/>
                    </a:cubicBezTo>
                    <a:cubicBezTo>
                      <a:pt x="19" y="1"/>
                      <a:pt x="19" y="1"/>
                      <a:pt x="19"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5" y="0"/>
                      <a:pt x="15" y="1"/>
                    </a:cubicBezTo>
                    <a:cubicBezTo>
                      <a:pt x="14" y="1"/>
                      <a:pt x="14" y="1"/>
                      <a:pt x="14" y="1"/>
                    </a:cubicBezTo>
                    <a:cubicBezTo>
                      <a:pt x="15" y="3"/>
                      <a:pt x="15" y="3"/>
                      <a:pt x="15" y="3"/>
                    </a:cubicBezTo>
                    <a:cubicBezTo>
                      <a:pt x="15" y="4"/>
                      <a:pt x="15" y="4"/>
                      <a:pt x="15" y="4"/>
                    </a:cubicBezTo>
                    <a:cubicBezTo>
                      <a:pt x="16" y="4"/>
                      <a:pt x="16" y="4"/>
                      <a:pt x="16" y="4"/>
                    </a:cubicBezTo>
                    <a:cubicBezTo>
                      <a:pt x="17" y="8"/>
                      <a:pt x="17" y="8"/>
                      <a:pt x="17" y="8"/>
                    </a:cubicBezTo>
                    <a:cubicBezTo>
                      <a:pt x="14" y="12"/>
                      <a:pt x="14" y="12"/>
                      <a:pt x="14" y="12"/>
                    </a:cubicBezTo>
                    <a:cubicBezTo>
                      <a:pt x="10" y="12"/>
                      <a:pt x="10" y="12"/>
                      <a:pt x="10" y="12"/>
                    </a:cubicBezTo>
                    <a:cubicBezTo>
                      <a:pt x="9" y="10"/>
                      <a:pt x="9" y="10"/>
                      <a:pt x="9" y="10"/>
                    </a:cubicBezTo>
                    <a:cubicBezTo>
                      <a:pt x="6" y="12"/>
                      <a:pt x="6" y="12"/>
                      <a:pt x="6" y="12"/>
                    </a:cubicBezTo>
                    <a:cubicBezTo>
                      <a:pt x="7" y="13"/>
                      <a:pt x="7" y="13"/>
                      <a:pt x="7" y="13"/>
                    </a:cubicBezTo>
                    <a:cubicBezTo>
                      <a:pt x="5" y="16"/>
                      <a:pt x="5" y="16"/>
                      <a:pt x="5" y="16"/>
                    </a:cubicBezTo>
                    <a:cubicBezTo>
                      <a:pt x="5" y="17"/>
                      <a:pt x="5" y="17"/>
                      <a:pt x="5" y="17"/>
                    </a:cubicBezTo>
                    <a:cubicBezTo>
                      <a:pt x="5" y="19"/>
                      <a:pt x="5" y="19"/>
                      <a:pt x="5" y="19"/>
                    </a:cubicBezTo>
                    <a:cubicBezTo>
                      <a:pt x="6" y="23"/>
                      <a:pt x="6" y="23"/>
                      <a:pt x="6" y="23"/>
                    </a:cubicBezTo>
                    <a:cubicBezTo>
                      <a:pt x="0" y="25"/>
                      <a:pt x="0" y="25"/>
                      <a:pt x="0" y="25"/>
                    </a:cubicBezTo>
                    <a:cubicBezTo>
                      <a:pt x="0" y="25"/>
                      <a:pt x="0" y="25"/>
                      <a:pt x="0" y="25"/>
                    </a:cubicBezTo>
                    <a:cubicBezTo>
                      <a:pt x="2" y="29"/>
                      <a:pt x="2" y="29"/>
                      <a:pt x="2" y="29"/>
                    </a:cubicBezTo>
                    <a:cubicBezTo>
                      <a:pt x="1" y="31"/>
                      <a:pt x="1" y="31"/>
                      <a:pt x="1" y="31"/>
                    </a:cubicBezTo>
                    <a:cubicBezTo>
                      <a:pt x="3" y="33"/>
                      <a:pt x="3" y="33"/>
                      <a:pt x="3" y="33"/>
                    </a:cubicBezTo>
                    <a:cubicBezTo>
                      <a:pt x="5" y="33"/>
                      <a:pt x="5" y="33"/>
                      <a:pt x="5" y="33"/>
                    </a:cubicBezTo>
                    <a:cubicBezTo>
                      <a:pt x="5" y="36"/>
                      <a:pt x="5" y="36"/>
                      <a:pt x="5" y="36"/>
                    </a:cubicBezTo>
                    <a:cubicBezTo>
                      <a:pt x="6" y="37"/>
                      <a:pt x="6" y="37"/>
                      <a:pt x="6" y="37"/>
                    </a:cubicBezTo>
                    <a:cubicBezTo>
                      <a:pt x="5" y="40"/>
                      <a:pt x="5" y="40"/>
                      <a:pt x="5" y="40"/>
                    </a:cubicBezTo>
                    <a:cubicBezTo>
                      <a:pt x="4" y="41"/>
                      <a:pt x="4" y="41"/>
                      <a:pt x="4" y="41"/>
                    </a:cubicBezTo>
                    <a:cubicBezTo>
                      <a:pt x="5" y="44"/>
                      <a:pt x="5" y="44"/>
                      <a:pt x="5" y="44"/>
                    </a:cubicBezTo>
                    <a:cubicBezTo>
                      <a:pt x="2" y="44"/>
                      <a:pt x="2" y="44"/>
                      <a:pt x="2" y="44"/>
                    </a:cubicBezTo>
                    <a:cubicBezTo>
                      <a:pt x="2" y="44"/>
                      <a:pt x="2" y="44"/>
                      <a:pt x="2" y="44"/>
                    </a:cubicBezTo>
                    <a:cubicBezTo>
                      <a:pt x="1" y="45"/>
                      <a:pt x="1" y="45"/>
                      <a:pt x="1" y="45"/>
                    </a:cubicBezTo>
                    <a:cubicBezTo>
                      <a:pt x="1" y="45"/>
                      <a:pt x="1" y="45"/>
                      <a:pt x="1" y="45"/>
                    </a:cubicBezTo>
                    <a:cubicBezTo>
                      <a:pt x="0" y="45"/>
                      <a:pt x="0" y="45"/>
                      <a:pt x="0" y="45"/>
                    </a:cubicBezTo>
                    <a:cubicBezTo>
                      <a:pt x="1" y="46"/>
                      <a:pt x="1" y="46"/>
                      <a:pt x="1" y="46"/>
                    </a:cubicBezTo>
                    <a:cubicBezTo>
                      <a:pt x="5" y="47"/>
                      <a:pt x="5" y="47"/>
                      <a:pt x="5" y="47"/>
                    </a:cubicBezTo>
                    <a:cubicBezTo>
                      <a:pt x="7" y="47"/>
                      <a:pt x="7" y="47"/>
                      <a:pt x="7" y="47"/>
                    </a:cubicBezTo>
                    <a:cubicBezTo>
                      <a:pt x="7" y="46"/>
                      <a:pt x="7" y="46"/>
                      <a:pt x="7" y="46"/>
                    </a:cubicBezTo>
                    <a:cubicBezTo>
                      <a:pt x="7" y="45"/>
                      <a:pt x="7" y="45"/>
                      <a:pt x="7" y="45"/>
                    </a:cubicBezTo>
                    <a:cubicBezTo>
                      <a:pt x="7" y="45"/>
                      <a:pt x="7" y="44"/>
                      <a:pt x="7" y="44"/>
                    </a:cubicBezTo>
                    <a:cubicBezTo>
                      <a:pt x="7" y="43"/>
                      <a:pt x="8" y="43"/>
                      <a:pt x="8" y="43"/>
                    </a:cubicBezTo>
                    <a:cubicBezTo>
                      <a:pt x="8" y="44"/>
                      <a:pt x="8" y="44"/>
                      <a:pt x="8" y="44"/>
                    </a:cubicBezTo>
                    <a:cubicBezTo>
                      <a:pt x="11" y="44"/>
                      <a:pt x="11" y="44"/>
                      <a:pt x="11" y="44"/>
                    </a:cubicBezTo>
                    <a:cubicBezTo>
                      <a:pt x="10" y="46"/>
                      <a:pt x="10" y="46"/>
                      <a:pt x="10" y="46"/>
                    </a:cubicBezTo>
                    <a:cubicBezTo>
                      <a:pt x="10" y="46"/>
                      <a:pt x="10" y="46"/>
                      <a:pt x="10" y="46"/>
                    </a:cubicBezTo>
                    <a:cubicBezTo>
                      <a:pt x="9" y="46"/>
                      <a:pt x="9" y="46"/>
                      <a:pt x="9" y="46"/>
                    </a:cubicBezTo>
                    <a:cubicBezTo>
                      <a:pt x="9" y="46"/>
                      <a:pt x="9" y="46"/>
                      <a:pt x="9" y="46"/>
                    </a:cubicBezTo>
                    <a:cubicBezTo>
                      <a:pt x="9" y="47"/>
                      <a:pt x="9" y="49"/>
                      <a:pt x="9" y="49"/>
                    </a:cubicBezTo>
                    <a:cubicBezTo>
                      <a:pt x="9" y="49"/>
                      <a:pt x="9" y="49"/>
                      <a:pt x="8" y="49"/>
                    </a:cubicBezTo>
                    <a:cubicBezTo>
                      <a:pt x="8" y="48"/>
                      <a:pt x="7" y="48"/>
                      <a:pt x="7" y="48"/>
                    </a:cubicBezTo>
                    <a:cubicBezTo>
                      <a:pt x="5" y="47"/>
                      <a:pt x="5" y="47"/>
                      <a:pt x="5" y="47"/>
                    </a:cubicBezTo>
                    <a:cubicBezTo>
                      <a:pt x="4" y="48"/>
                      <a:pt x="4" y="48"/>
                      <a:pt x="4" y="48"/>
                    </a:cubicBezTo>
                    <a:cubicBezTo>
                      <a:pt x="4" y="48"/>
                      <a:pt x="4" y="49"/>
                      <a:pt x="4" y="49"/>
                    </a:cubicBezTo>
                    <a:cubicBezTo>
                      <a:pt x="5" y="49"/>
                      <a:pt x="5" y="50"/>
                      <a:pt x="6" y="50"/>
                    </a:cubicBezTo>
                    <a:cubicBezTo>
                      <a:pt x="6" y="50"/>
                      <a:pt x="7" y="49"/>
                      <a:pt x="7" y="49"/>
                    </a:cubicBezTo>
                    <a:cubicBezTo>
                      <a:pt x="7" y="49"/>
                      <a:pt x="8" y="49"/>
                      <a:pt x="8" y="50"/>
                    </a:cubicBezTo>
                    <a:cubicBezTo>
                      <a:pt x="8" y="50"/>
                      <a:pt x="9" y="50"/>
                      <a:pt x="9" y="50"/>
                    </a:cubicBezTo>
                    <a:cubicBezTo>
                      <a:pt x="10" y="51"/>
                      <a:pt x="10" y="51"/>
                      <a:pt x="10" y="51"/>
                    </a:cubicBezTo>
                    <a:cubicBezTo>
                      <a:pt x="11" y="52"/>
                      <a:pt x="11" y="52"/>
                      <a:pt x="11" y="52"/>
                    </a:cubicBezTo>
                    <a:cubicBezTo>
                      <a:pt x="14" y="52"/>
                      <a:pt x="14" y="52"/>
                      <a:pt x="14" y="52"/>
                    </a:cubicBezTo>
                    <a:cubicBezTo>
                      <a:pt x="15" y="52"/>
                      <a:pt x="15" y="52"/>
                      <a:pt x="15" y="52"/>
                    </a:cubicBezTo>
                    <a:cubicBezTo>
                      <a:pt x="17" y="55"/>
                      <a:pt x="17" y="55"/>
                      <a:pt x="17" y="55"/>
                    </a:cubicBezTo>
                    <a:cubicBezTo>
                      <a:pt x="17" y="55"/>
                      <a:pt x="19" y="56"/>
                      <a:pt x="19" y="56"/>
                    </a:cubicBezTo>
                    <a:cubicBezTo>
                      <a:pt x="19" y="56"/>
                      <a:pt x="20" y="57"/>
                      <a:pt x="20" y="57"/>
                    </a:cubicBezTo>
                    <a:cubicBezTo>
                      <a:pt x="21" y="57"/>
                      <a:pt x="21" y="57"/>
                      <a:pt x="21" y="57"/>
                    </a:cubicBezTo>
                    <a:cubicBezTo>
                      <a:pt x="22" y="58"/>
                      <a:pt x="22" y="58"/>
                      <a:pt x="22" y="58"/>
                    </a:cubicBezTo>
                    <a:cubicBezTo>
                      <a:pt x="22" y="58"/>
                      <a:pt x="23" y="58"/>
                      <a:pt x="23" y="59"/>
                    </a:cubicBezTo>
                    <a:cubicBezTo>
                      <a:pt x="23" y="59"/>
                      <a:pt x="22" y="59"/>
                      <a:pt x="22" y="59"/>
                    </a:cubicBezTo>
                    <a:cubicBezTo>
                      <a:pt x="23" y="61"/>
                      <a:pt x="23" y="61"/>
                      <a:pt x="23" y="61"/>
                    </a:cubicBezTo>
                    <a:cubicBezTo>
                      <a:pt x="25" y="61"/>
                      <a:pt x="25" y="61"/>
                      <a:pt x="25" y="61"/>
                    </a:cubicBezTo>
                    <a:cubicBezTo>
                      <a:pt x="25" y="61"/>
                      <a:pt x="25" y="61"/>
                      <a:pt x="25" y="61"/>
                    </a:cubicBezTo>
                    <a:cubicBezTo>
                      <a:pt x="25" y="62"/>
                      <a:pt x="25" y="63"/>
                      <a:pt x="25" y="63"/>
                    </a:cubicBezTo>
                    <a:cubicBezTo>
                      <a:pt x="26" y="64"/>
                      <a:pt x="26" y="64"/>
                      <a:pt x="26" y="64"/>
                    </a:cubicBezTo>
                    <a:cubicBezTo>
                      <a:pt x="26" y="64"/>
                      <a:pt x="26" y="64"/>
                      <a:pt x="27" y="65"/>
                    </a:cubicBezTo>
                    <a:cubicBezTo>
                      <a:pt x="27" y="65"/>
                      <a:pt x="26" y="65"/>
                      <a:pt x="27" y="65"/>
                    </a:cubicBezTo>
                    <a:cubicBezTo>
                      <a:pt x="27" y="66"/>
                      <a:pt x="29" y="66"/>
                      <a:pt x="29" y="66"/>
                    </a:cubicBezTo>
                    <a:cubicBezTo>
                      <a:pt x="30" y="66"/>
                      <a:pt x="30" y="66"/>
                      <a:pt x="30" y="66"/>
                    </a:cubicBezTo>
                    <a:cubicBezTo>
                      <a:pt x="31" y="67"/>
                      <a:pt x="31" y="67"/>
                      <a:pt x="31" y="67"/>
                    </a:cubicBezTo>
                    <a:cubicBezTo>
                      <a:pt x="31" y="67"/>
                      <a:pt x="31" y="67"/>
                      <a:pt x="31" y="67"/>
                    </a:cubicBezTo>
                    <a:cubicBezTo>
                      <a:pt x="31" y="67"/>
                      <a:pt x="35" y="69"/>
                      <a:pt x="35" y="69"/>
                    </a:cubicBezTo>
                    <a:cubicBezTo>
                      <a:pt x="35" y="69"/>
                      <a:pt x="35" y="68"/>
                      <a:pt x="34" y="68"/>
                    </a:cubicBezTo>
                    <a:cubicBezTo>
                      <a:pt x="34" y="68"/>
                      <a:pt x="34" y="68"/>
                      <a:pt x="34" y="68"/>
                    </a:cubicBezTo>
                    <a:cubicBezTo>
                      <a:pt x="34" y="68"/>
                      <a:pt x="33" y="68"/>
                      <a:pt x="33" y="67"/>
                    </a:cubicBezTo>
                    <a:cubicBezTo>
                      <a:pt x="33" y="67"/>
                      <a:pt x="33" y="66"/>
                      <a:pt x="33" y="66"/>
                    </a:cubicBezTo>
                    <a:cubicBezTo>
                      <a:pt x="33" y="66"/>
                      <a:pt x="32" y="65"/>
                      <a:pt x="32" y="65"/>
                    </a:cubicBezTo>
                    <a:cubicBezTo>
                      <a:pt x="33" y="64"/>
                      <a:pt x="33" y="64"/>
                      <a:pt x="33" y="64"/>
                    </a:cubicBezTo>
                    <a:cubicBezTo>
                      <a:pt x="33" y="64"/>
                      <a:pt x="33" y="63"/>
                      <a:pt x="33" y="63"/>
                    </a:cubicBezTo>
                    <a:cubicBezTo>
                      <a:pt x="33" y="62"/>
                      <a:pt x="33" y="62"/>
                      <a:pt x="33" y="62"/>
                    </a:cubicBezTo>
                    <a:cubicBezTo>
                      <a:pt x="33" y="62"/>
                      <a:pt x="32" y="60"/>
                      <a:pt x="32" y="60"/>
                    </a:cubicBezTo>
                    <a:cubicBezTo>
                      <a:pt x="33" y="59"/>
                      <a:pt x="33" y="59"/>
                      <a:pt x="33" y="59"/>
                    </a:cubicBezTo>
                    <a:cubicBezTo>
                      <a:pt x="33" y="59"/>
                      <a:pt x="33" y="58"/>
                      <a:pt x="33" y="58"/>
                    </a:cubicBezTo>
                    <a:cubicBezTo>
                      <a:pt x="33" y="58"/>
                      <a:pt x="33" y="57"/>
                      <a:pt x="33" y="57"/>
                    </a:cubicBezTo>
                    <a:cubicBezTo>
                      <a:pt x="32" y="56"/>
                      <a:pt x="32" y="56"/>
                      <a:pt x="32" y="56"/>
                    </a:cubicBezTo>
                    <a:cubicBezTo>
                      <a:pt x="30" y="55"/>
                      <a:pt x="30" y="55"/>
                      <a:pt x="30" y="55"/>
                    </a:cubicBezTo>
                    <a:cubicBezTo>
                      <a:pt x="29" y="54"/>
                      <a:pt x="29" y="54"/>
                      <a:pt x="29" y="54"/>
                    </a:cubicBezTo>
                    <a:cubicBezTo>
                      <a:pt x="29" y="53"/>
                      <a:pt x="29" y="53"/>
                      <a:pt x="29" y="53"/>
                    </a:cubicBezTo>
                    <a:cubicBezTo>
                      <a:pt x="31" y="51"/>
                      <a:pt x="31" y="51"/>
                      <a:pt x="31" y="51"/>
                    </a:cubicBezTo>
                    <a:cubicBezTo>
                      <a:pt x="31" y="49"/>
                      <a:pt x="31" y="49"/>
                      <a:pt x="31" y="49"/>
                    </a:cubicBezTo>
                    <a:cubicBezTo>
                      <a:pt x="31" y="49"/>
                      <a:pt x="32" y="49"/>
                      <a:pt x="32" y="48"/>
                    </a:cubicBezTo>
                    <a:cubicBezTo>
                      <a:pt x="32" y="48"/>
                      <a:pt x="32" y="47"/>
                      <a:pt x="32" y="47"/>
                    </a:cubicBezTo>
                    <a:cubicBezTo>
                      <a:pt x="32" y="45"/>
                      <a:pt x="32" y="45"/>
                      <a:pt x="32" y="45"/>
                    </a:cubicBezTo>
                    <a:cubicBezTo>
                      <a:pt x="33" y="45"/>
                      <a:pt x="33" y="45"/>
                      <a:pt x="33" y="45"/>
                    </a:cubicBezTo>
                    <a:cubicBezTo>
                      <a:pt x="33" y="44"/>
                      <a:pt x="33" y="44"/>
                      <a:pt x="33" y="44"/>
                    </a:cubicBezTo>
                    <a:cubicBezTo>
                      <a:pt x="33" y="44"/>
                      <a:pt x="34" y="43"/>
                      <a:pt x="34" y="43"/>
                    </a:cubicBezTo>
                    <a:cubicBezTo>
                      <a:pt x="35" y="43"/>
                      <a:pt x="35" y="42"/>
                      <a:pt x="35" y="42"/>
                    </a:cubicBezTo>
                    <a:cubicBezTo>
                      <a:pt x="36" y="40"/>
                      <a:pt x="36" y="40"/>
                      <a:pt x="36" y="40"/>
                    </a:cubicBezTo>
                    <a:cubicBezTo>
                      <a:pt x="37" y="38"/>
                      <a:pt x="37" y="38"/>
                      <a:pt x="37" y="38"/>
                    </a:cubicBezTo>
                    <a:cubicBezTo>
                      <a:pt x="38" y="37"/>
                      <a:pt x="38" y="37"/>
                      <a:pt x="38" y="37"/>
                    </a:cubicBezTo>
                    <a:cubicBezTo>
                      <a:pt x="37" y="36"/>
                      <a:pt x="37" y="36"/>
                      <a:pt x="37" y="36"/>
                    </a:cubicBezTo>
                    <a:cubicBezTo>
                      <a:pt x="37" y="36"/>
                      <a:pt x="40" y="33"/>
                      <a:pt x="40" y="33"/>
                    </a:cubicBezTo>
                    <a:cubicBezTo>
                      <a:pt x="40" y="33"/>
                      <a:pt x="41" y="33"/>
                      <a:pt x="41" y="33"/>
                    </a:cubicBezTo>
                    <a:cubicBezTo>
                      <a:pt x="42" y="33"/>
                      <a:pt x="42" y="33"/>
                      <a:pt x="42" y="33"/>
                    </a:cubicBezTo>
                    <a:cubicBezTo>
                      <a:pt x="43" y="35"/>
                      <a:pt x="43" y="35"/>
                      <a:pt x="43" y="35"/>
                    </a:cubicBezTo>
                    <a:cubicBezTo>
                      <a:pt x="43" y="35"/>
                      <a:pt x="43" y="35"/>
                      <a:pt x="43" y="35"/>
                    </a:cubicBezTo>
                    <a:cubicBezTo>
                      <a:pt x="43" y="35"/>
                      <a:pt x="43" y="36"/>
                      <a:pt x="43" y="36"/>
                    </a:cubicBezTo>
                    <a:cubicBezTo>
                      <a:pt x="43" y="37"/>
                      <a:pt x="43" y="37"/>
                      <a:pt x="43" y="37"/>
                    </a:cubicBezTo>
                    <a:cubicBezTo>
                      <a:pt x="43" y="37"/>
                      <a:pt x="43" y="38"/>
                      <a:pt x="43" y="39"/>
                    </a:cubicBezTo>
                    <a:cubicBezTo>
                      <a:pt x="44" y="39"/>
                      <a:pt x="44" y="39"/>
                      <a:pt x="44" y="39"/>
                    </a:cubicBezTo>
                    <a:cubicBezTo>
                      <a:pt x="44" y="39"/>
                      <a:pt x="44" y="40"/>
                      <a:pt x="45" y="40"/>
                    </a:cubicBezTo>
                    <a:cubicBezTo>
                      <a:pt x="45" y="40"/>
                      <a:pt x="45" y="40"/>
                      <a:pt x="45" y="40"/>
                    </a:cubicBezTo>
                    <a:cubicBezTo>
                      <a:pt x="47" y="40"/>
                      <a:pt x="47" y="40"/>
                      <a:pt x="47" y="40"/>
                    </a:cubicBezTo>
                    <a:cubicBezTo>
                      <a:pt x="48" y="38"/>
                      <a:pt x="48" y="38"/>
                      <a:pt x="48" y="38"/>
                    </a:cubicBezTo>
                    <a:cubicBezTo>
                      <a:pt x="48" y="38"/>
                      <a:pt x="50" y="38"/>
                      <a:pt x="51" y="38"/>
                    </a:cubicBezTo>
                    <a:cubicBezTo>
                      <a:pt x="51" y="37"/>
                      <a:pt x="52" y="36"/>
                      <a:pt x="52" y="36"/>
                    </a:cubicBezTo>
                    <a:cubicBezTo>
                      <a:pt x="52" y="36"/>
                      <a:pt x="52" y="36"/>
                      <a:pt x="52" y="36"/>
                    </a:cubicBezTo>
                    <a:cubicBezTo>
                      <a:pt x="53" y="36"/>
                      <a:pt x="53" y="36"/>
                      <a:pt x="53" y="36"/>
                    </a:cubicBezTo>
                    <a:cubicBezTo>
                      <a:pt x="51" y="34"/>
                      <a:pt x="53" y="33"/>
                      <a:pt x="52" y="31"/>
                    </a:cubicBezTo>
                    <a:cubicBezTo>
                      <a:pt x="52" y="31"/>
                      <a:pt x="52" y="31"/>
                      <a:pt x="51" y="30"/>
                    </a:cubicBezTo>
                    <a:cubicBezTo>
                      <a:pt x="51" y="30"/>
                      <a:pt x="51" y="30"/>
                      <a:pt x="51" y="30"/>
                    </a:cubicBezTo>
                    <a:cubicBezTo>
                      <a:pt x="51" y="30"/>
                      <a:pt x="51" y="30"/>
                      <a:pt x="51" y="30"/>
                    </a:cubicBezTo>
                    <a:cubicBezTo>
                      <a:pt x="50" y="29"/>
                      <a:pt x="48" y="28"/>
                      <a:pt x="48" y="28"/>
                    </a:cubicBezTo>
                    <a:cubicBezTo>
                      <a:pt x="49" y="26"/>
                      <a:pt x="52" y="27"/>
                      <a:pt x="54" y="26"/>
                    </a:cubicBezTo>
                    <a:cubicBezTo>
                      <a:pt x="55" y="26"/>
                      <a:pt x="55" y="25"/>
                      <a:pt x="55" y="24"/>
                    </a:cubicBezTo>
                    <a:cubicBezTo>
                      <a:pt x="56" y="24"/>
                      <a:pt x="58" y="24"/>
                      <a:pt x="58" y="23"/>
                    </a:cubicBezTo>
                    <a:cubicBezTo>
                      <a:pt x="58" y="22"/>
                      <a:pt x="59" y="21"/>
                      <a:pt x="61" y="22"/>
                    </a:cubicBezTo>
                    <a:cubicBezTo>
                      <a:pt x="61" y="22"/>
                      <a:pt x="61" y="22"/>
                      <a:pt x="61" y="22"/>
                    </a:cubicBezTo>
                    <a:cubicBezTo>
                      <a:pt x="59" y="21"/>
                      <a:pt x="57" y="19"/>
                      <a:pt x="56" y="18"/>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89" name="Freeform 153"/>
              <p:cNvSpPr>
                <a:spLocks/>
              </p:cNvSpPr>
              <p:nvPr/>
            </p:nvSpPr>
            <p:spPr bwMode="auto">
              <a:xfrm>
                <a:off x="3364" y="2779"/>
                <a:ext cx="105" cy="120"/>
              </a:xfrm>
              <a:custGeom>
                <a:avLst/>
                <a:gdLst>
                  <a:gd name="T0" fmla="*/ 47 w 52"/>
                  <a:gd name="T1" fmla="*/ 35 h 60"/>
                  <a:gd name="T2" fmla="*/ 48 w 52"/>
                  <a:gd name="T3" fmla="*/ 32 h 60"/>
                  <a:gd name="T4" fmla="*/ 50 w 52"/>
                  <a:gd name="T5" fmla="*/ 30 h 60"/>
                  <a:gd name="T6" fmla="*/ 50 w 52"/>
                  <a:gd name="T7" fmla="*/ 25 h 60"/>
                  <a:gd name="T8" fmla="*/ 51 w 52"/>
                  <a:gd name="T9" fmla="*/ 25 h 60"/>
                  <a:gd name="T10" fmla="*/ 52 w 52"/>
                  <a:gd name="T11" fmla="*/ 23 h 60"/>
                  <a:gd name="T12" fmla="*/ 51 w 52"/>
                  <a:gd name="T13" fmla="*/ 20 h 60"/>
                  <a:gd name="T14" fmla="*/ 47 w 52"/>
                  <a:gd name="T15" fmla="*/ 21 h 60"/>
                  <a:gd name="T16" fmla="*/ 46 w 52"/>
                  <a:gd name="T17" fmla="*/ 18 h 60"/>
                  <a:gd name="T18" fmla="*/ 41 w 52"/>
                  <a:gd name="T19" fmla="*/ 20 h 60"/>
                  <a:gd name="T20" fmla="*/ 33 w 52"/>
                  <a:gd name="T21" fmla="*/ 12 h 60"/>
                  <a:gd name="T22" fmla="*/ 32 w 52"/>
                  <a:gd name="T23" fmla="*/ 8 h 60"/>
                  <a:gd name="T24" fmla="*/ 31 w 52"/>
                  <a:gd name="T25" fmla="*/ 8 h 60"/>
                  <a:gd name="T26" fmla="*/ 25 w 52"/>
                  <a:gd name="T27" fmla="*/ 5 h 60"/>
                  <a:gd name="T28" fmla="*/ 19 w 52"/>
                  <a:gd name="T29" fmla="*/ 0 h 60"/>
                  <a:gd name="T30" fmla="*/ 15 w 52"/>
                  <a:gd name="T31" fmla="*/ 2 h 60"/>
                  <a:gd name="T32" fmla="*/ 15 w 52"/>
                  <a:gd name="T33" fmla="*/ 3 h 60"/>
                  <a:gd name="T34" fmla="*/ 17 w 52"/>
                  <a:gd name="T35" fmla="*/ 4 h 60"/>
                  <a:gd name="T36" fmla="*/ 12 w 52"/>
                  <a:gd name="T37" fmla="*/ 15 h 60"/>
                  <a:gd name="T38" fmla="*/ 13 w 52"/>
                  <a:gd name="T39" fmla="*/ 17 h 60"/>
                  <a:gd name="T40" fmla="*/ 12 w 52"/>
                  <a:gd name="T41" fmla="*/ 20 h 60"/>
                  <a:gd name="T42" fmla="*/ 7 w 52"/>
                  <a:gd name="T43" fmla="*/ 21 h 60"/>
                  <a:gd name="T44" fmla="*/ 4 w 52"/>
                  <a:gd name="T45" fmla="*/ 23 h 60"/>
                  <a:gd name="T46" fmla="*/ 0 w 52"/>
                  <a:gd name="T47" fmla="*/ 26 h 60"/>
                  <a:gd name="T48" fmla="*/ 1 w 52"/>
                  <a:gd name="T49" fmla="*/ 31 h 60"/>
                  <a:gd name="T50" fmla="*/ 2 w 52"/>
                  <a:gd name="T51" fmla="*/ 33 h 60"/>
                  <a:gd name="T52" fmla="*/ 1 w 52"/>
                  <a:gd name="T53" fmla="*/ 34 h 60"/>
                  <a:gd name="T54" fmla="*/ 5 w 52"/>
                  <a:gd name="T55" fmla="*/ 37 h 60"/>
                  <a:gd name="T56" fmla="*/ 7 w 52"/>
                  <a:gd name="T57" fmla="*/ 42 h 60"/>
                  <a:gd name="T58" fmla="*/ 10 w 52"/>
                  <a:gd name="T59" fmla="*/ 43 h 60"/>
                  <a:gd name="T60" fmla="*/ 11 w 52"/>
                  <a:gd name="T61" fmla="*/ 43 h 60"/>
                  <a:gd name="T62" fmla="*/ 15 w 52"/>
                  <a:gd name="T63" fmla="*/ 46 h 60"/>
                  <a:gd name="T64" fmla="*/ 18 w 52"/>
                  <a:gd name="T65" fmla="*/ 51 h 60"/>
                  <a:gd name="T66" fmla="*/ 19 w 52"/>
                  <a:gd name="T67" fmla="*/ 54 h 60"/>
                  <a:gd name="T68" fmla="*/ 20 w 52"/>
                  <a:gd name="T69" fmla="*/ 58 h 60"/>
                  <a:gd name="T70" fmla="*/ 25 w 52"/>
                  <a:gd name="T71" fmla="*/ 59 h 60"/>
                  <a:gd name="T72" fmla="*/ 27 w 52"/>
                  <a:gd name="T73" fmla="*/ 50 h 60"/>
                  <a:gd name="T74" fmla="*/ 36 w 52"/>
                  <a:gd name="T75" fmla="*/ 42 h 60"/>
                  <a:gd name="T76" fmla="*/ 49 w 52"/>
                  <a:gd name="T77"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0">
                    <a:moveTo>
                      <a:pt x="48" y="36"/>
                    </a:moveTo>
                    <a:cubicBezTo>
                      <a:pt x="47" y="35"/>
                      <a:pt x="47" y="35"/>
                      <a:pt x="47" y="35"/>
                    </a:cubicBezTo>
                    <a:cubicBezTo>
                      <a:pt x="45" y="34"/>
                      <a:pt x="45" y="34"/>
                      <a:pt x="45" y="34"/>
                    </a:cubicBezTo>
                    <a:cubicBezTo>
                      <a:pt x="48" y="32"/>
                      <a:pt x="48" y="32"/>
                      <a:pt x="48" y="32"/>
                    </a:cubicBezTo>
                    <a:cubicBezTo>
                      <a:pt x="48" y="32"/>
                      <a:pt x="48" y="32"/>
                      <a:pt x="49" y="31"/>
                    </a:cubicBezTo>
                    <a:cubicBezTo>
                      <a:pt x="49" y="31"/>
                      <a:pt x="50" y="31"/>
                      <a:pt x="50" y="30"/>
                    </a:cubicBezTo>
                    <a:cubicBezTo>
                      <a:pt x="49" y="30"/>
                      <a:pt x="49" y="30"/>
                      <a:pt x="49" y="30"/>
                    </a:cubicBezTo>
                    <a:cubicBezTo>
                      <a:pt x="48" y="27"/>
                      <a:pt x="50" y="26"/>
                      <a:pt x="50" y="25"/>
                    </a:cubicBezTo>
                    <a:cubicBezTo>
                      <a:pt x="51" y="25"/>
                      <a:pt x="51" y="25"/>
                      <a:pt x="51" y="25"/>
                    </a:cubicBezTo>
                    <a:cubicBezTo>
                      <a:pt x="51" y="25"/>
                      <a:pt x="51" y="25"/>
                      <a:pt x="51" y="25"/>
                    </a:cubicBezTo>
                    <a:cubicBezTo>
                      <a:pt x="51" y="25"/>
                      <a:pt x="51" y="25"/>
                      <a:pt x="52" y="25"/>
                    </a:cubicBezTo>
                    <a:cubicBezTo>
                      <a:pt x="52" y="25"/>
                      <a:pt x="52" y="24"/>
                      <a:pt x="52" y="23"/>
                    </a:cubicBezTo>
                    <a:cubicBezTo>
                      <a:pt x="51" y="22"/>
                      <a:pt x="51" y="21"/>
                      <a:pt x="52" y="20"/>
                    </a:cubicBezTo>
                    <a:cubicBezTo>
                      <a:pt x="51" y="20"/>
                      <a:pt x="51" y="20"/>
                      <a:pt x="51" y="20"/>
                    </a:cubicBezTo>
                    <a:cubicBezTo>
                      <a:pt x="50" y="20"/>
                      <a:pt x="50" y="20"/>
                      <a:pt x="50" y="20"/>
                    </a:cubicBezTo>
                    <a:cubicBezTo>
                      <a:pt x="47" y="21"/>
                      <a:pt x="47" y="21"/>
                      <a:pt x="47" y="21"/>
                    </a:cubicBezTo>
                    <a:cubicBezTo>
                      <a:pt x="47" y="19"/>
                      <a:pt x="47" y="19"/>
                      <a:pt x="47" y="19"/>
                    </a:cubicBezTo>
                    <a:cubicBezTo>
                      <a:pt x="47" y="19"/>
                      <a:pt x="46" y="19"/>
                      <a:pt x="46" y="18"/>
                    </a:cubicBezTo>
                    <a:cubicBezTo>
                      <a:pt x="45" y="18"/>
                      <a:pt x="44" y="18"/>
                      <a:pt x="43" y="18"/>
                    </a:cubicBezTo>
                    <a:cubicBezTo>
                      <a:pt x="41" y="20"/>
                      <a:pt x="41" y="20"/>
                      <a:pt x="41" y="20"/>
                    </a:cubicBezTo>
                    <a:cubicBezTo>
                      <a:pt x="40" y="14"/>
                      <a:pt x="40" y="14"/>
                      <a:pt x="40" y="14"/>
                    </a:cubicBezTo>
                    <a:cubicBezTo>
                      <a:pt x="33" y="12"/>
                      <a:pt x="33" y="12"/>
                      <a:pt x="33" y="12"/>
                    </a:cubicBezTo>
                    <a:cubicBezTo>
                      <a:pt x="33" y="11"/>
                      <a:pt x="33" y="11"/>
                      <a:pt x="33" y="11"/>
                    </a:cubicBezTo>
                    <a:cubicBezTo>
                      <a:pt x="33" y="10"/>
                      <a:pt x="32" y="9"/>
                      <a:pt x="32" y="8"/>
                    </a:cubicBezTo>
                    <a:cubicBezTo>
                      <a:pt x="32" y="8"/>
                      <a:pt x="32" y="8"/>
                      <a:pt x="32" y="8"/>
                    </a:cubicBezTo>
                    <a:cubicBezTo>
                      <a:pt x="31" y="8"/>
                      <a:pt x="31" y="8"/>
                      <a:pt x="31" y="8"/>
                    </a:cubicBezTo>
                    <a:cubicBezTo>
                      <a:pt x="27" y="5"/>
                      <a:pt x="27" y="5"/>
                      <a:pt x="27" y="5"/>
                    </a:cubicBezTo>
                    <a:cubicBezTo>
                      <a:pt x="27" y="5"/>
                      <a:pt x="25" y="5"/>
                      <a:pt x="25" y="5"/>
                    </a:cubicBezTo>
                    <a:cubicBezTo>
                      <a:pt x="25" y="5"/>
                      <a:pt x="24" y="5"/>
                      <a:pt x="22" y="4"/>
                    </a:cubicBezTo>
                    <a:cubicBezTo>
                      <a:pt x="20" y="3"/>
                      <a:pt x="19" y="1"/>
                      <a:pt x="19" y="0"/>
                    </a:cubicBezTo>
                    <a:cubicBezTo>
                      <a:pt x="18" y="1"/>
                      <a:pt x="17" y="1"/>
                      <a:pt x="17" y="2"/>
                    </a:cubicBezTo>
                    <a:cubicBezTo>
                      <a:pt x="16" y="2"/>
                      <a:pt x="16" y="2"/>
                      <a:pt x="15" y="2"/>
                    </a:cubicBezTo>
                    <a:cubicBezTo>
                      <a:pt x="15" y="3"/>
                      <a:pt x="15" y="3"/>
                      <a:pt x="15" y="3"/>
                    </a:cubicBezTo>
                    <a:cubicBezTo>
                      <a:pt x="15" y="3"/>
                      <a:pt x="15" y="3"/>
                      <a:pt x="15" y="3"/>
                    </a:cubicBezTo>
                    <a:cubicBezTo>
                      <a:pt x="15" y="3"/>
                      <a:pt x="16" y="4"/>
                      <a:pt x="16" y="4"/>
                    </a:cubicBezTo>
                    <a:cubicBezTo>
                      <a:pt x="17" y="4"/>
                      <a:pt x="17" y="4"/>
                      <a:pt x="17" y="4"/>
                    </a:cubicBezTo>
                    <a:cubicBezTo>
                      <a:pt x="16" y="11"/>
                      <a:pt x="16" y="11"/>
                      <a:pt x="16" y="11"/>
                    </a:cubicBezTo>
                    <a:cubicBezTo>
                      <a:pt x="12" y="15"/>
                      <a:pt x="12" y="15"/>
                      <a:pt x="12" y="15"/>
                    </a:cubicBezTo>
                    <a:cubicBezTo>
                      <a:pt x="13" y="16"/>
                      <a:pt x="13" y="16"/>
                      <a:pt x="13" y="16"/>
                    </a:cubicBezTo>
                    <a:cubicBezTo>
                      <a:pt x="13" y="17"/>
                      <a:pt x="13" y="17"/>
                      <a:pt x="13" y="17"/>
                    </a:cubicBezTo>
                    <a:cubicBezTo>
                      <a:pt x="13" y="18"/>
                      <a:pt x="12" y="19"/>
                      <a:pt x="11" y="19"/>
                    </a:cubicBezTo>
                    <a:cubicBezTo>
                      <a:pt x="12" y="20"/>
                      <a:pt x="12" y="20"/>
                      <a:pt x="12" y="20"/>
                    </a:cubicBezTo>
                    <a:cubicBezTo>
                      <a:pt x="8" y="21"/>
                      <a:pt x="8" y="21"/>
                      <a:pt x="8" y="21"/>
                    </a:cubicBezTo>
                    <a:cubicBezTo>
                      <a:pt x="8" y="21"/>
                      <a:pt x="7" y="21"/>
                      <a:pt x="7" y="21"/>
                    </a:cubicBezTo>
                    <a:cubicBezTo>
                      <a:pt x="7" y="21"/>
                      <a:pt x="7" y="21"/>
                      <a:pt x="7" y="21"/>
                    </a:cubicBezTo>
                    <a:cubicBezTo>
                      <a:pt x="6" y="22"/>
                      <a:pt x="6" y="23"/>
                      <a:pt x="4" y="23"/>
                    </a:cubicBezTo>
                    <a:cubicBezTo>
                      <a:pt x="3" y="24"/>
                      <a:pt x="3" y="25"/>
                      <a:pt x="1" y="26"/>
                    </a:cubicBezTo>
                    <a:cubicBezTo>
                      <a:pt x="1" y="26"/>
                      <a:pt x="1" y="26"/>
                      <a:pt x="0" y="26"/>
                    </a:cubicBezTo>
                    <a:cubicBezTo>
                      <a:pt x="1" y="26"/>
                      <a:pt x="1" y="27"/>
                      <a:pt x="1" y="27"/>
                    </a:cubicBezTo>
                    <a:cubicBezTo>
                      <a:pt x="2" y="29"/>
                      <a:pt x="2" y="30"/>
                      <a:pt x="1" y="31"/>
                    </a:cubicBezTo>
                    <a:cubicBezTo>
                      <a:pt x="1" y="31"/>
                      <a:pt x="1" y="31"/>
                      <a:pt x="2" y="32"/>
                    </a:cubicBezTo>
                    <a:cubicBezTo>
                      <a:pt x="2" y="33"/>
                      <a:pt x="2" y="33"/>
                      <a:pt x="2" y="33"/>
                    </a:cubicBezTo>
                    <a:cubicBezTo>
                      <a:pt x="1" y="34"/>
                      <a:pt x="1" y="34"/>
                      <a:pt x="1" y="34"/>
                    </a:cubicBezTo>
                    <a:cubicBezTo>
                      <a:pt x="1" y="34"/>
                      <a:pt x="1" y="34"/>
                      <a:pt x="1" y="34"/>
                    </a:cubicBezTo>
                    <a:cubicBezTo>
                      <a:pt x="3" y="35"/>
                      <a:pt x="3" y="35"/>
                      <a:pt x="3" y="35"/>
                    </a:cubicBezTo>
                    <a:cubicBezTo>
                      <a:pt x="5" y="37"/>
                      <a:pt x="5" y="37"/>
                      <a:pt x="5" y="37"/>
                    </a:cubicBezTo>
                    <a:cubicBezTo>
                      <a:pt x="5" y="39"/>
                      <a:pt x="5" y="39"/>
                      <a:pt x="5" y="39"/>
                    </a:cubicBezTo>
                    <a:cubicBezTo>
                      <a:pt x="7" y="42"/>
                      <a:pt x="7" y="42"/>
                      <a:pt x="7" y="42"/>
                    </a:cubicBezTo>
                    <a:cubicBezTo>
                      <a:pt x="8" y="42"/>
                      <a:pt x="8" y="42"/>
                      <a:pt x="8" y="42"/>
                    </a:cubicBezTo>
                    <a:cubicBezTo>
                      <a:pt x="10" y="43"/>
                      <a:pt x="10" y="43"/>
                      <a:pt x="10" y="43"/>
                    </a:cubicBezTo>
                    <a:cubicBezTo>
                      <a:pt x="10" y="43"/>
                      <a:pt x="10" y="43"/>
                      <a:pt x="10" y="43"/>
                    </a:cubicBezTo>
                    <a:cubicBezTo>
                      <a:pt x="11" y="43"/>
                      <a:pt x="11" y="43"/>
                      <a:pt x="11" y="43"/>
                    </a:cubicBezTo>
                    <a:cubicBezTo>
                      <a:pt x="11" y="43"/>
                      <a:pt x="13" y="44"/>
                      <a:pt x="14" y="44"/>
                    </a:cubicBezTo>
                    <a:cubicBezTo>
                      <a:pt x="15" y="45"/>
                      <a:pt x="15" y="46"/>
                      <a:pt x="15" y="46"/>
                    </a:cubicBezTo>
                    <a:cubicBezTo>
                      <a:pt x="16" y="46"/>
                      <a:pt x="17" y="48"/>
                      <a:pt x="17" y="48"/>
                    </a:cubicBezTo>
                    <a:cubicBezTo>
                      <a:pt x="18" y="51"/>
                      <a:pt x="18" y="51"/>
                      <a:pt x="18" y="51"/>
                    </a:cubicBezTo>
                    <a:cubicBezTo>
                      <a:pt x="18" y="51"/>
                      <a:pt x="19" y="52"/>
                      <a:pt x="19" y="53"/>
                    </a:cubicBezTo>
                    <a:cubicBezTo>
                      <a:pt x="19" y="53"/>
                      <a:pt x="19" y="54"/>
                      <a:pt x="19" y="54"/>
                    </a:cubicBezTo>
                    <a:cubicBezTo>
                      <a:pt x="21" y="56"/>
                      <a:pt x="21" y="56"/>
                      <a:pt x="21" y="56"/>
                    </a:cubicBezTo>
                    <a:cubicBezTo>
                      <a:pt x="20" y="58"/>
                      <a:pt x="20" y="58"/>
                      <a:pt x="20" y="58"/>
                    </a:cubicBezTo>
                    <a:cubicBezTo>
                      <a:pt x="20" y="59"/>
                      <a:pt x="20" y="59"/>
                      <a:pt x="20" y="59"/>
                    </a:cubicBezTo>
                    <a:cubicBezTo>
                      <a:pt x="22" y="60"/>
                      <a:pt x="24" y="60"/>
                      <a:pt x="25" y="59"/>
                    </a:cubicBezTo>
                    <a:cubicBezTo>
                      <a:pt x="26" y="59"/>
                      <a:pt x="26" y="57"/>
                      <a:pt x="26" y="55"/>
                    </a:cubicBezTo>
                    <a:cubicBezTo>
                      <a:pt x="26" y="53"/>
                      <a:pt x="26" y="52"/>
                      <a:pt x="27" y="50"/>
                    </a:cubicBezTo>
                    <a:cubicBezTo>
                      <a:pt x="27" y="48"/>
                      <a:pt x="30" y="47"/>
                      <a:pt x="32" y="45"/>
                    </a:cubicBezTo>
                    <a:cubicBezTo>
                      <a:pt x="34" y="44"/>
                      <a:pt x="33" y="42"/>
                      <a:pt x="36" y="42"/>
                    </a:cubicBezTo>
                    <a:cubicBezTo>
                      <a:pt x="39" y="43"/>
                      <a:pt x="42" y="52"/>
                      <a:pt x="43" y="43"/>
                    </a:cubicBezTo>
                    <a:cubicBezTo>
                      <a:pt x="43" y="38"/>
                      <a:pt x="47" y="38"/>
                      <a:pt x="49" y="37"/>
                    </a:cubicBezTo>
                    <a:lnTo>
                      <a:pt x="48" y="36"/>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90" name="Rectangle 154"/>
              <p:cNvSpPr>
                <a:spLocks noChangeArrowheads="1"/>
              </p:cNvSpPr>
              <p:nvPr/>
            </p:nvSpPr>
            <p:spPr bwMode="auto">
              <a:xfrm>
                <a:off x="3557" y="2917"/>
                <a:ext cx="1" cy="1"/>
              </a:xfrm>
              <a:prstGeom prst="rect">
                <a:avLst/>
              </a:prstGeom>
              <a:grpFill/>
              <a:ln w="3175">
                <a:solidFill>
                  <a:schemeClr val="tx1">
                    <a:lumMod val="75000"/>
                    <a:lumOff val="25000"/>
                  </a:schemeClr>
                </a:solidFill>
                <a:miter lim="800000"/>
                <a:headEnd/>
                <a:tailEnd/>
              </a:ln>
              <a:extLst/>
            </p:spPr>
            <p:txBody>
              <a:bodyPr/>
              <a:lstStyle/>
              <a:p>
                <a:pPr eaLnBrk="1" fontAlgn="auto" hangingPunct="1">
                  <a:spcBef>
                    <a:spcPts val="0"/>
                  </a:spcBef>
                  <a:spcAft>
                    <a:spcPts val="0"/>
                  </a:spcAft>
                  <a:defRPr/>
                </a:pPr>
                <a:endParaRPr lang="id-ID">
                  <a:latin typeface="+mn-lt"/>
                </a:endParaRPr>
              </a:p>
            </p:txBody>
          </p:sp>
          <p:sp>
            <p:nvSpPr>
              <p:cNvPr id="191" name="Freeform 155"/>
              <p:cNvSpPr>
                <a:spLocks/>
              </p:cNvSpPr>
              <p:nvPr/>
            </p:nvSpPr>
            <p:spPr bwMode="auto">
              <a:xfrm>
                <a:off x="3517" y="269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92" name="Freeform 156"/>
              <p:cNvSpPr>
                <a:spLocks/>
              </p:cNvSpPr>
              <p:nvPr/>
            </p:nvSpPr>
            <p:spPr bwMode="auto">
              <a:xfrm>
                <a:off x="3525" y="28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93" name="Freeform 157"/>
              <p:cNvSpPr>
                <a:spLocks/>
              </p:cNvSpPr>
              <p:nvPr/>
            </p:nvSpPr>
            <p:spPr bwMode="auto">
              <a:xfrm>
                <a:off x="3322" y="2845"/>
                <a:ext cx="131" cy="251"/>
              </a:xfrm>
              <a:custGeom>
                <a:avLst/>
                <a:gdLst>
                  <a:gd name="T0" fmla="*/ 61 w 65"/>
                  <a:gd name="T1" fmla="*/ 70 h 125"/>
                  <a:gd name="T2" fmla="*/ 56 w 65"/>
                  <a:gd name="T3" fmla="*/ 68 h 125"/>
                  <a:gd name="T4" fmla="*/ 51 w 65"/>
                  <a:gd name="T5" fmla="*/ 69 h 125"/>
                  <a:gd name="T6" fmla="*/ 51 w 65"/>
                  <a:gd name="T7" fmla="*/ 69 h 125"/>
                  <a:gd name="T8" fmla="*/ 51 w 65"/>
                  <a:gd name="T9" fmla="*/ 69 h 125"/>
                  <a:gd name="T10" fmla="*/ 49 w 65"/>
                  <a:gd name="T11" fmla="*/ 62 h 125"/>
                  <a:gd name="T12" fmla="*/ 45 w 65"/>
                  <a:gd name="T13" fmla="*/ 58 h 125"/>
                  <a:gd name="T14" fmla="*/ 41 w 65"/>
                  <a:gd name="T15" fmla="*/ 51 h 125"/>
                  <a:gd name="T16" fmla="*/ 39 w 65"/>
                  <a:gd name="T17" fmla="*/ 44 h 125"/>
                  <a:gd name="T18" fmla="*/ 42 w 65"/>
                  <a:gd name="T19" fmla="*/ 39 h 125"/>
                  <a:gd name="T20" fmla="*/ 40 w 65"/>
                  <a:gd name="T21" fmla="*/ 31 h 125"/>
                  <a:gd name="T22" fmla="*/ 40 w 65"/>
                  <a:gd name="T23" fmla="*/ 28 h 125"/>
                  <a:gd name="T24" fmla="*/ 38 w 65"/>
                  <a:gd name="T25" fmla="*/ 22 h 125"/>
                  <a:gd name="T26" fmla="*/ 35 w 65"/>
                  <a:gd name="T27" fmla="*/ 15 h 125"/>
                  <a:gd name="T28" fmla="*/ 29 w 65"/>
                  <a:gd name="T29" fmla="*/ 11 h 125"/>
                  <a:gd name="T30" fmla="*/ 21 w 65"/>
                  <a:gd name="T31" fmla="*/ 3 h 125"/>
                  <a:gd name="T32" fmla="*/ 14 w 65"/>
                  <a:gd name="T33" fmla="*/ 7 h 125"/>
                  <a:gd name="T34" fmla="*/ 9 w 65"/>
                  <a:gd name="T35" fmla="*/ 4 h 125"/>
                  <a:gd name="T36" fmla="*/ 8 w 65"/>
                  <a:gd name="T37" fmla="*/ 1 h 125"/>
                  <a:gd name="T38" fmla="*/ 6 w 65"/>
                  <a:gd name="T39" fmla="*/ 5 h 125"/>
                  <a:gd name="T40" fmla="*/ 3 w 65"/>
                  <a:gd name="T41" fmla="*/ 10 h 125"/>
                  <a:gd name="T42" fmla="*/ 2 w 65"/>
                  <a:gd name="T43" fmla="*/ 13 h 125"/>
                  <a:gd name="T44" fmla="*/ 3 w 65"/>
                  <a:gd name="T45" fmla="*/ 19 h 125"/>
                  <a:gd name="T46" fmla="*/ 3 w 65"/>
                  <a:gd name="T47" fmla="*/ 24 h 125"/>
                  <a:gd name="T48" fmla="*/ 3 w 65"/>
                  <a:gd name="T49" fmla="*/ 29 h 125"/>
                  <a:gd name="T50" fmla="*/ 5 w 65"/>
                  <a:gd name="T51" fmla="*/ 32 h 125"/>
                  <a:gd name="T52" fmla="*/ 9 w 65"/>
                  <a:gd name="T53" fmla="*/ 34 h 125"/>
                  <a:gd name="T54" fmla="*/ 9 w 65"/>
                  <a:gd name="T55" fmla="*/ 41 h 125"/>
                  <a:gd name="T56" fmla="*/ 6 w 65"/>
                  <a:gd name="T57" fmla="*/ 44 h 125"/>
                  <a:gd name="T58" fmla="*/ 8 w 65"/>
                  <a:gd name="T59" fmla="*/ 48 h 125"/>
                  <a:gd name="T60" fmla="*/ 5 w 65"/>
                  <a:gd name="T61" fmla="*/ 51 h 125"/>
                  <a:gd name="T62" fmla="*/ 7 w 65"/>
                  <a:gd name="T63" fmla="*/ 54 h 125"/>
                  <a:gd name="T64" fmla="*/ 8 w 65"/>
                  <a:gd name="T65" fmla="*/ 62 h 125"/>
                  <a:gd name="T66" fmla="*/ 7 w 65"/>
                  <a:gd name="T67" fmla="*/ 68 h 125"/>
                  <a:gd name="T68" fmla="*/ 7 w 65"/>
                  <a:gd name="T69" fmla="*/ 72 h 125"/>
                  <a:gd name="T70" fmla="*/ 7 w 65"/>
                  <a:gd name="T71" fmla="*/ 75 h 125"/>
                  <a:gd name="T72" fmla="*/ 7 w 65"/>
                  <a:gd name="T73" fmla="*/ 80 h 125"/>
                  <a:gd name="T74" fmla="*/ 8 w 65"/>
                  <a:gd name="T75" fmla="*/ 88 h 125"/>
                  <a:gd name="T76" fmla="*/ 11 w 65"/>
                  <a:gd name="T77" fmla="*/ 95 h 125"/>
                  <a:gd name="T78" fmla="*/ 11 w 65"/>
                  <a:gd name="T79" fmla="*/ 97 h 125"/>
                  <a:gd name="T80" fmla="*/ 6 w 65"/>
                  <a:gd name="T81" fmla="*/ 93 h 125"/>
                  <a:gd name="T82" fmla="*/ 9 w 65"/>
                  <a:gd name="T83" fmla="*/ 97 h 125"/>
                  <a:gd name="T84" fmla="*/ 19 w 65"/>
                  <a:gd name="T85" fmla="*/ 105 h 125"/>
                  <a:gd name="T86" fmla="*/ 24 w 65"/>
                  <a:gd name="T87" fmla="*/ 108 h 125"/>
                  <a:gd name="T88" fmla="*/ 30 w 65"/>
                  <a:gd name="T89" fmla="*/ 113 h 125"/>
                  <a:gd name="T90" fmla="*/ 33 w 65"/>
                  <a:gd name="T91" fmla="*/ 119 h 125"/>
                  <a:gd name="T92" fmla="*/ 34 w 65"/>
                  <a:gd name="T93" fmla="*/ 123 h 125"/>
                  <a:gd name="T94" fmla="*/ 41 w 65"/>
                  <a:gd name="T95" fmla="*/ 125 h 125"/>
                  <a:gd name="T96" fmla="*/ 44 w 65"/>
                  <a:gd name="T97" fmla="*/ 120 h 125"/>
                  <a:gd name="T98" fmla="*/ 48 w 65"/>
                  <a:gd name="T99" fmla="*/ 117 h 125"/>
                  <a:gd name="T100" fmla="*/ 43 w 65"/>
                  <a:gd name="T101" fmla="*/ 112 h 125"/>
                  <a:gd name="T102" fmla="*/ 45 w 65"/>
                  <a:gd name="T103" fmla="*/ 109 h 125"/>
                  <a:gd name="T104" fmla="*/ 53 w 65"/>
                  <a:gd name="T105" fmla="*/ 103 h 125"/>
                  <a:gd name="T106" fmla="*/ 65 w 65"/>
                  <a:gd name="T107" fmla="*/ 8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125">
                    <a:moveTo>
                      <a:pt x="62" y="72"/>
                    </a:moveTo>
                    <a:cubicBezTo>
                      <a:pt x="62" y="70"/>
                      <a:pt x="62" y="70"/>
                      <a:pt x="62" y="70"/>
                    </a:cubicBezTo>
                    <a:cubicBezTo>
                      <a:pt x="62" y="70"/>
                      <a:pt x="62" y="70"/>
                      <a:pt x="61" y="70"/>
                    </a:cubicBezTo>
                    <a:cubicBezTo>
                      <a:pt x="61" y="70"/>
                      <a:pt x="61" y="70"/>
                      <a:pt x="61" y="70"/>
                    </a:cubicBezTo>
                    <a:cubicBezTo>
                      <a:pt x="60" y="69"/>
                      <a:pt x="60" y="69"/>
                      <a:pt x="60" y="69"/>
                    </a:cubicBezTo>
                    <a:cubicBezTo>
                      <a:pt x="58" y="68"/>
                      <a:pt x="58" y="68"/>
                      <a:pt x="58" y="68"/>
                    </a:cubicBezTo>
                    <a:cubicBezTo>
                      <a:pt x="58" y="68"/>
                      <a:pt x="58" y="68"/>
                      <a:pt x="57" y="68"/>
                    </a:cubicBezTo>
                    <a:cubicBezTo>
                      <a:pt x="57" y="68"/>
                      <a:pt x="56" y="67"/>
                      <a:pt x="56" y="68"/>
                    </a:cubicBezTo>
                    <a:cubicBezTo>
                      <a:pt x="56" y="68"/>
                      <a:pt x="56" y="68"/>
                      <a:pt x="56" y="68"/>
                    </a:cubicBezTo>
                    <a:cubicBezTo>
                      <a:pt x="55" y="67"/>
                      <a:pt x="54" y="67"/>
                      <a:pt x="54" y="68"/>
                    </a:cubicBezTo>
                    <a:cubicBezTo>
                      <a:pt x="53" y="68"/>
                      <a:pt x="52" y="69"/>
                      <a:pt x="52" y="69"/>
                    </a:cubicBezTo>
                    <a:cubicBezTo>
                      <a:pt x="52" y="69"/>
                      <a:pt x="52"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7"/>
                      <a:pt x="51" y="66"/>
                    </a:cubicBezTo>
                    <a:cubicBezTo>
                      <a:pt x="51" y="66"/>
                      <a:pt x="50" y="64"/>
                      <a:pt x="50" y="63"/>
                    </a:cubicBezTo>
                    <a:cubicBezTo>
                      <a:pt x="49" y="63"/>
                      <a:pt x="49" y="62"/>
                      <a:pt x="49" y="62"/>
                    </a:cubicBezTo>
                    <a:cubicBezTo>
                      <a:pt x="49" y="62"/>
                      <a:pt x="48" y="62"/>
                      <a:pt x="47" y="62"/>
                    </a:cubicBezTo>
                    <a:cubicBezTo>
                      <a:pt x="47" y="62"/>
                      <a:pt x="46" y="62"/>
                      <a:pt x="46" y="62"/>
                    </a:cubicBezTo>
                    <a:cubicBezTo>
                      <a:pt x="46" y="62"/>
                      <a:pt x="45" y="60"/>
                      <a:pt x="46" y="60"/>
                    </a:cubicBezTo>
                    <a:cubicBezTo>
                      <a:pt x="46" y="60"/>
                      <a:pt x="45" y="58"/>
                      <a:pt x="45" y="58"/>
                    </a:cubicBezTo>
                    <a:cubicBezTo>
                      <a:pt x="44" y="58"/>
                      <a:pt x="43" y="55"/>
                      <a:pt x="43" y="55"/>
                    </a:cubicBezTo>
                    <a:cubicBezTo>
                      <a:pt x="43" y="55"/>
                      <a:pt x="42" y="56"/>
                      <a:pt x="42" y="55"/>
                    </a:cubicBezTo>
                    <a:cubicBezTo>
                      <a:pt x="42" y="54"/>
                      <a:pt x="42" y="53"/>
                      <a:pt x="42" y="53"/>
                    </a:cubicBezTo>
                    <a:cubicBezTo>
                      <a:pt x="41" y="51"/>
                      <a:pt x="41" y="51"/>
                      <a:pt x="41" y="51"/>
                    </a:cubicBezTo>
                    <a:cubicBezTo>
                      <a:pt x="41" y="51"/>
                      <a:pt x="42" y="50"/>
                      <a:pt x="42" y="50"/>
                    </a:cubicBezTo>
                    <a:cubicBezTo>
                      <a:pt x="42" y="50"/>
                      <a:pt x="43" y="49"/>
                      <a:pt x="43" y="48"/>
                    </a:cubicBezTo>
                    <a:cubicBezTo>
                      <a:pt x="43" y="48"/>
                      <a:pt x="41" y="46"/>
                      <a:pt x="41" y="46"/>
                    </a:cubicBezTo>
                    <a:cubicBezTo>
                      <a:pt x="41" y="46"/>
                      <a:pt x="39" y="45"/>
                      <a:pt x="39" y="44"/>
                    </a:cubicBezTo>
                    <a:cubicBezTo>
                      <a:pt x="38" y="43"/>
                      <a:pt x="38" y="42"/>
                      <a:pt x="38" y="42"/>
                    </a:cubicBezTo>
                    <a:cubicBezTo>
                      <a:pt x="38" y="42"/>
                      <a:pt x="39" y="42"/>
                      <a:pt x="40" y="42"/>
                    </a:cubicBezTo>
                    <a:cubicBezTo>
                      <a:pt x="40" y="41"/>
                      <a:pt x="41" y="41"/>
                      <a:pt x="41" y="40"/>
                    </a:cubicBezTo>
                    <a:cubicBezTo>
                      <a:pt x="41" y="40"/>
                      <a:pt x="42" y="40"/>
                      <a:pt x="42" y="39"/>
                    </a:cubicBezTo>
                    <a:cubicBezTo>
                      <a:pt x="41" y="39"/>
                      <a:pt x="40" y="38"/>
                      <a:pt x="40" y="38"/>
                    </a:cubicBezTo>
                    <a:cubicBezTo>
                      <a:pt x="41" y="35"/>
                      <a:pt x="41" y="35"/>
                      <a:pt x="41" y="35"/>
                    </a:cubicBezTo>
                    <a:cubicBezTo>
                      <a:pt x="41" y="34"/>
                      <a:pt x="41" y="34"/>
                      <a:pt x="41" y="34"/>
                    </a:cubicBezTo>
                    <a:cubicBezTo>
                      <a:pt x="40" y="31"/>
                      <a:pt x="40" y="31"/>
                      <a:pt x="40" y="31"/>
                    </a:cubicBezTo>
                    <a:cubicBezTo>
                      <a:pt x="41" y="30"/>
                      <a:pt x="41" y="30"/>
                      <a:pt x="41" y="30"/>
                    </a:cubicBezTo>
                    <a:cubicBezTo>
                      <a:pt x="41" y="30"/>
                      <a:pt x="41" y="29"/>
                      <a:pt x="41" y="29"/>
                    </a:cubicBezTo>
                    <a:cubicBezTo>
                      <a:pt x="41" y="29"/>
                      <a:pt x="41" y="29"/>
                      <a:pt x="41" y="28"/>
                    </a:cubicBezTo>
                    <a:cubicBezTo>
                      <a:pt x="41" y="28"/>
                      <a:pt x="40" y="28"/>
                      <a:pt x="40" y="28"/>
                    </a:cubicBezTo>
                    <a:cubicBezTo>
                      <a:pt x="39" y="28"/>
                      <a:pt x="39" y="28"/>
                      <a:pt x="39" y="28"/>
                    </a:cubicBezTo>
                    <a:cubicBezTo>
                      <a:pt x="39" y="25"/>
                      <a:pt x="39" y="25"/>
                      <a:pt x="39" y="25"/>
                    </a:cubicBezTo>
                    <a:cubicBezTo>
                      <a:pt x="40" y="23"/>
                      <a:pt x="40" y="23"/>
                      <a:pt x="40" y="23"/>
                    </a:cubicBezTo>
                    <a:cubicBezTo>
                      <a:pt x="38" y="22"/>
                      <a:pt x="38" y="22"/>
                      <a:pt x="38" y="22"/>
                    </a:cubicBezTo>
                    <a:cubicBezTo>
                      <a:pt x="38" y="21"/>
                      <a:pt x="38" y="21"/>
                      <a:pt x="38" y="21"/>
                    </a:cubicBezTo>
                    <a:cubicBezTo>
                      <a:pt x="37" y="20"/>
                      <a:pt x="37" y="19"/>
                      <a:pt x="37" y="18"/>
                    </a:cubicBezTo>
                    <a:cubicBezTo>
                      <a:pt x="36" y="17"/>
                      <a:pt x="36" y="17"/>
                      <a:pt x="36" y="17"/>
                    </a:cubicBezTo>
                    <a:cubicBezTo>
                      <a:pt x="36" y="16"/>
                      <a:pt x="35" y="15"/>
                      <a:pt x="35" y="15"/>
                    </a:cubicBezTo>
                    <a:cubicBezTo>
                      <a:pt x="34" y="14"/>
                      <a:pt x="34" y="14"/>
                      <a:pt x="34" y="13"/>
                    </a:cubicBezTo>
                    <a:cubicBezTo>
                      <a:pt x="33" y="13"/>
                      <a:pt x="32" y="13"/>
                      <a:pt x="32" y="12"/>
                    </a:cubicBezTo>
                    <a:cubicBezTo>
                      <a:pt x="30" y="12"/>
                      <a:pt x="30" y="12"/>
                      <a:pt x="30" y="12"/>
                    </a:cubicBezTo>
                    <a:cubicBezTo>
                      <a:pt x="29" y="11"/>
                      <a:pt x="29" y="11"/>
                      <a:pt x="29" y="11"/>
                    </a:cubicBezTo>
                    <a:cubicBezTo>
                      <a:pt x="27" y="12"/>
                      <a:pt x="27" y="12"/>
                      <a:pt x="27" y="12"/>
                    </a:cubicBezTo>
                    <a:cubicBezTo>
                      <a:pt x="24" y="7"/>
                      <a:pt x="24" y="7"/>
                      <a:pt x="24" y="7"/>
                    </a:cubicBezTo>
                    <a:cubicBezTo>
                      <a:pt x="24" y="5"/>
                      <a:pt x="24" y="5"/>
                      <a:pt x="24" y="5"/>
                    </a:cubicBezTo>
                    <a:cubicBezTo>
                      <a:pt x="21" y="3"/>
                      <a:pt x="21" y="3"/>
                      <a:pt x="21" y="3"/>
                    </a:cubicBezTo>
                    <a:cubicBezTo>
                      <a:pt x="20" y="3"/>
                      <a:pt x="20" y="3"/>
                      <a:pt x="20" y="4"/>
                    </a:cubicBezTo>
                    <a:cubicBezTo>
                      <a:pt x="19" y="4"/>
                      <a:pt x="19" y="4"/>
                      <a:pt x="17" y="4"/>
                    </a:cubicBezTo>
                    <a:cubicBezTo>
                      <a:pt x="16" y="6"/>
                      <a:pt x="16" y="6"/>
                      <a:pt x="16" y="6"/>
                    </a:cubicBezTo>
                    <a:cubicBezTo>
                      <a:pt x="14" y="7"/>
                      <a:pt x="14" y="7"/>
                      <a:pt x="14" y="7"/>
                    </a:cubicBezTo>
                    <a:cubicBezTo>
                      <a:pt x="13" y="7"/>
                      <a:pt x="13" y="7"/>
                      <a:pt x="13" y="7"/>
                    </a:cubicBezTo>
                    <a:cubicBezTo>
                      <a:pt x="13" y="7"/>
                      <a:pt x="12" y="7"/>
                      <a:pt x="11" y="6"/>
                    </a:cubicBezTo>
                    <a:cubicBezTo>
                      <a:pt x="11" y="6"/>
                      <a:pt x="11" y="6"/>
                      <a:pt x="10" y="5"/>
                    </a:cubicBezTo>
                    <a:cubicBezTo>
                      <a:pt x="9" y="4"/>
                      <a:pt x="9" y="4"/>
                      <a:pt x="9" y="4"/>
                    </a:cubicBezTo>
                    <a:cubicBezTo>
                      <a:pt x="9" y="4"/>
                      <a:pt x="9" y="3"/>
                      <a:pt x="9" y="3"/>
                    </a:cubicBezTo>
                    <a:cubicBezTo>
                      <a:pt x="8" y="3"/>
                      <a:pt x="8" y="3"/>
                      <a:pt x="8" y="3"/>
                    </a:cubicBezTo>
                    <a:cubicBezTo>
                      <a:pt x="8" y="2"/>
                      <a:pt x="8" y="2"/>
                      <a:pt x="8" y="2"/>
                    </a:cubicBezTo>
                    <a:cubicBezTo>
                      <a:pt x="8" y="1"/>
                      <a:pt x="8" y="1"/>
                      <a:pt x="8" y="1"/>
                    </a:cubicBezTo>
                    <a:cubicBezTo>
                      <a:pt x="8" y="1"/>
                      <a:pt x="8" y="0"/>
                      <a:pt x="8" y="0"/>
                    </a:cubicBezTo>
                    <a:cubicBezTo>
                      <a:pt x="8" y="0"/>
                      <a:pt x="8" y="0"/>
                      <a:pt x="8" y="0"/>
                    </a:cubicBezTo>
                    <a:cubicBezTo>
                      <a:pt x="8" y="1"/>
                      <a:pt x="8" y="1"/>
                      <a:pt x="8" y="1"/>
                    </a:cubicBezTo>
                    <a:cubicBezTo>
                      <a:pt x="6" y="5"/>
                      <a:pt x="6" y="5"/>
                      <a:pt x="6" y="5"/>
                    </a:cubicBezTo>
                    <a:cubicBezTo>
                      <a:pt x="5" y="7"/>
                      <a:pt x="5" y="7"/>
                      <a:pt x="5" y="7"/>
                    </a:cubicBezTo>
                    <a:cubicBezTo>
                      <a:pt x="5" y="8"/>
                      <a:pt x="4" y="8"/>
                      <a:pt x="4" y="8"/>
                    </a:cubicBezTo>
                    <a:cubicBezTo>
                      <a:pt x="4" y="9"/>
                      <a:pt x="3" y="10"/>
                      <a:pt x="3" y="10"/>
                    </a:cubicBezTo>
                    <a:cubicBezTo>
                      <a:pt x="3" y="10"/>
                      <a:pt x="3" y="10"/>
                      <a:pt x="3" y="10"/>
                    </a:cubicBezTo>
                    <a:cubicBezTo>
                      <a:pt x="2" y="10"/>
                      <a:pt x="2" y="10"/>
                      <a:pt x="2" y="10"/>
                    </a:cubicBezTo>
                    <a:cubicBezTo>
                      <a:pt x="3" y="11"/>
                      <a:pt x="3" y="11"/>
                      <a:pt x="3" y="11"/>
                    </a:cubicBezTo>
                    <a:cubicBezTo>
                      <a:pt x="3" y="12"/>
                      <a:pt x="3" y="12"/>
                      <a:pt x="3" y="12"/>
                    </a:cubicBezTo>
                    <a:cubicBezTo>
                      <a:pt x="3" y="12"/>
                      <a:pt x="2" y="13"/>
                      <a:pt x="2" y="13"/>
                    </a:cubicBezTo>
                    <a:cubicBezTo>
                      <a:pt x="2" y="13"/>
                      <a:pt x="2" y="13"/>
                      <a:pt x="1" y="14"/>
                    </a:cubicBezTo>
                    <a:cubicBezTo>
                      <a:pt x="1" y="16"/>
                      <a:pt x="1" y="16"/>
                      <a:pt x="1" y="16"/>
                    </a:cubicBezTo>
                    <a:cubicBezTo>
                      <a:pt x="0" y="18"/>
                      <a:pt x="0" y="18"/>
                      <a:pt x="0" y="18"/>
                    </a:cubicBezTo>
                    <a:cubicBezTo>
                      <a:pt x="3" y="19"/>
                      <a:pt x="3" y="19"/>
                      <a:pt x="3" y="19"/>
                    </a:cubicBezTo>
                    <a:cubicBezTo>
                      <a:pt x="3" y="19"/>
                      <a:pt x="3" y="19"/>
                      <a:pt x="3" y="19"/>
                    </a:cubicBezTo>
                    <a:cubicBezTo>
                      <a:pt x="4" y="20"/>
                      <a:pt x="4" y="22"/>
                      <a:pt x="4" y="22"/>
                    </a:cubicBezTo>
                    <a:cubicBezTo>
                      <a:pt x="4" y="23"/>
                      <a:pt x="3" y="23"/>
                      <a:pt x="3" y="24"/>
                    </a:cubicBezTo>
                    <a:cubicBezTo>
                      <a:pt x="3" y="24"/>
                      <a:pt x="3" y="24"/>
                      <a:pt x="3" y="24"/>
                    </a:cubicBezTo>
                    <a:cubicBezTo>
                      <a:pt x="3" y="25"/>
                      <a:pt x="3" y="25"/>
                      <a:pt x="3" y="25"/>
                    </a:cubicBezTo>
                    <a:cubicBezTo>
                      <a:pt x="3" y="25"/>
                      <a:pt x="4" y="26"/>
                      <a:pt x="3" y="27"/>
                    </a:cubicBezTo>
                    <a:cubicBezTo>
                      <a:pt x="3" y="27"/>
                      <a:pt x="3" y="29"/>
                      <a:pt x="3" y="29"/>
                    </a:cubicBezTo>
                    <a:cubicBezTo>
                      <a:pt x="3" y="29"/>
                      <a:pt x="3" y="29"/>
                      <a:pt x="3" y="29"/>
                    </a:cubicBezTo>
                    <a:cubicBezTo>
                      <a:pt x="3" y="29"/>
                      <a:pt x="3" y="29"/>
                      <a:pt x="3" y="30"/>
                    </a:cubicBezTo>
                    <a:cubicBezTo>
                      <a:pt x="3" y="30"/>
                      <a:pt x="3" y="30"/>
                      <a:pt x="3" y="30"/>
                    </a:cubicBezTo>
                    <a:cubicBezTo>
                      <a:pt x="4" y="31"/>
                      <a:pt x="4" y="31"/>
                      <a:pt x="4" y="31"/>
                    </a:cubicBezTo>
                    <a:cubicBezTo>
                      <a:pt x="5" y="32"/>
                      <a:pt x="5" y="32"/>
                      <a:pt x="5" y="32"/>
                    </a:cubicBezTo>
                    <a:cubicBezTo>
                      <a:pt x="5" y="32"/>
                      <a:pt x="5" y="32"/>
                      <a:pt x="5" y="32"/>
                    </a:cubicBezTo>
                    <a:cubicBezTo>
                      <a:pt x="7" y="32"/>
                      <a:pt x="7" y="32"/>
                      <a:pt x="7" y="32"/>
                    </a:cubicBezTo>
                    <a:cubicBezTo>
                      <a:pt x="8" y="33"/>
                      <a:pt x="8" y="33"/>
                      <a:pt x="8" y="33"/>
                    </a:cubicBezTo>
                    <a:cubicBezTo>
                      <a:pt x="9" y="34"/>
                      <a:pt x="9" y="34"/>
                      <a:pt x="9" y="34"/>
                    </a:cubicBezTo>
                    <a:cubicBezTo>
                      <a:pt x="9" y="36"/>
                      <a:pt x="9" y="36"/>
                      <a:pt x="9" y="36"/>
                    </a:cubicBezTo>
                    <a:cubicBezTo>
                      <a:pt x="9" y="38"/>
                      <a:pt x="9" y="38"/>
                      <a:pt x="9" y="38"/>
                    </a:cubicBezTo>
                    <a:cubicBezTo>
                      <a:pt x="8" y="40"/>
                      <a:pt x="8" y="40"/>
                      <a:pt x="8" y="40"/>
                    </a:cubicBezTo>
                    <a:cubicBezTo>
                      <a:pt x="9" y="41"/>
                      <a:pt x="9" y="41"/>
                      <a:pt x="9" y="41"/>
                    </a:cubicBezTo>
                    <a:cubicBezTo>
                      <a:pt x="10" y="41"/>
                      <a:pt x="10" y="41"/>
                      <a:pt x="10" y="41"/>
                    </a:cubicBezTo>
                    <a:cubicBezTo>
                      <a:pt x="10" y="41"/>
                      <a:pt x="10" y="43"/>
                      <a:pt x="9" y="43"/>
                    </a:cubicBezTo>
                    <a:cubicBezTo>
                      <a:pt x="9" y="43"/>
                      <a:pt x="8" y="43"/>
                      <a:pt x="7" y="44"/>
                    </a:cubicBezTo>
                    <a:cubicBezTo>
                      <a:pt x="6" y="44"/>
                      <a:pt x="6" y="44"/>
                      <a:pt x="6" y="44"/>
                    </a:cubicBezTo>
                    <a:cubicBezTo>
                      <a:pt x="6" y="45"/>
                      <a:pt x="6" y="45"/>
                      <a:pt x="6" y="45"/>
                    </a:cubicBezTo>
                    <a:cubicBezTo>
                      <a:pt x="7" y="46"/>
                      <a:pt x="7" y="46"/>
                      <a:pt x="7" y="46"/>
                    </a:cubicBezTo>
                    <a:cubicBezTo>
                      <a:pt x="7" y="46"/>
                      <a:pt x="8" y="45"/>
                      <a:pt x="8" y="46"/>
                    </a:cubicBezTo>
                    <a:cubicBezTo>
                      <a:pt x="8" y="46"/>
                      <a:pt x="8" y="48"/>
                      <a:pt x="8" y="48"/>
                    </a:cubicBezTo>
                    <a:cubicBezTo>
                      <a:pt x="8" y="48"/>
                      <a:pt x="8" y="49"/>
                      <a:pt x="8" y="49"/>
                    </a:cubicBezTo>
                    <a:cubicBezTo>
                      <a:pt x="7" y="49"/>
                      <a:pt x="6" y="50"/>
                      <a:pt x="6" y="50"/>
                    </a:cubicBezTo>
                    <a:cubicBezTo>
                      <a:pt x="6" y="51"/>
                      <a:pt x="6" y="51"/>
                      <a:pt x="6" y="51"/>
                    </a:cubicBezTo>
                    <a:cubicBezTo>
                      <a:pt x="5" y="51"/>
                      <a:pt x="5" y="51"/>
                      <a:pt x="5" y="51"/>
                    </a:cubicBezTo>
                    <a:cubicBezTo>
                      <a:pt x="4" y="52"/>
                      <a:pt x="4" y="52"/>
                      <a:pt x="4" y="52"/>
                    </a:cubicBezTo>
                    <a:cubicBezTo>
                      <a:pt x="5" y="54"/>
                      <a:pt x="5" y="54"/>
                      <a:pt x="5" y="54"/>
                    </a:cubicBezTo>
                    <a:cubicBezTo>
                      <a:pt x="6" y="54"/>
                      <a:pt x="6" y="54"/>
                      <a:pt x="6" y="54"/>
                    </a:cubicBezTo>
                    <a:cubicBezTo>
                      <a:pt x="6" y="54"/>
                      <a:pt x="6" y="54"/>
                      <a:pt x="7" y="54"/>
                    </a:cubicBezTo>
                    <a:cubicBezTo>
                      <a:pt x="7" y="54"/>
                      <a:pt x="9" y="56"/>
                      <a:pt x="9" y="56"/>
                    </a:cubicBezTo>
                    <a:cubicBezTo>
                      <a:pt x="9" y="57"/>
                      <a:pt x="9" y="57"/>
                      <a:pt x="9" y="57"/>
                    </a:cubicBezTo>
                    <a:cubicBezTo>
                      <a:pt x="9" y="57"/>
                      <a:pt x="8" y="58"/>
                      <a:pt x="8" y="58"/>
                    </a:cubicBezTo>
                    <a:cubicBezTo>
                      <a:pt x="8" y="59"/>
                      <a:pt x="8" y="62"/>
                      <a:pt x="8" y="62"/>
                    </a:cubicBezTo>
                    <a:cubicBezTo>
                      <a:pt x="7" y="63"/>
                      <a:pt x="7" y="63"/>
                      <a:pt x="7" y="63"/>
                    </a:cubicBezTo>
                    <a:cubicBezTo>
                      <a:pt x="7" y="63"/>
                      <a:pt x="8" y="66"/>
                      <a:pt x="8" y="66"/>
                    </a:cubicBezTo>
                    <a:cubicBezTo>
                      <a:pt x="8" y="67"/>
                      <a:pt x="8" y="67"/>
                      <a:pt x="8" y="67"/>
                    </a:cubicBezTo>
                    <a:cubicBezTo>
                      <a:pt x="7" y="68"/>
                      <a:pt x="7" y="68"/>
                      <a:pt x="7" y="68"/>
                    </a:cubicBezTo>
                    <a:cubicBezTo>
                      <a:pt x="10" y="69"/>
                      <a:pt x="10" y="69"/>
                      <a:pt x="10" y="69"/>
                    </a:cubicBezTo>
                    <a:cubicBezTo>
                      <a:pt x="10" y="70"/>
                      <a:pt x="10" y="70"/>
                      <a:pt x="10" y="70"/>
                    </a:cubicBezTo>
                    <a:cubicBezTo>
                      <a:pt x="8" y="71"/>
                      <a:pt x="8" y="71"/>
                      <a:pt x="8" y="71"/>
                    </a:cubicBezTo>
                    <a:cubicBezTo>
                      <a:pt x="8" y="71"/>
                      <a:pt x="7" y="71"/>
                      <a:pt x="7" y="72"/>
                    </a:cubicBezTo>
                    <a:cubicBezTo>
                      <a:pt x="7" y="72"/>
                      <a:pt x="7" y="73"/>
                      <a:pt x="7" y="73"/>
                    </a:cubicBezTo>
                    <a:cubicBezTo>
                      <a:pt x="9" y="73"/>
                      <a:pt x="9" y="73"/>
                      <a:pt x="9" y="73"/>
                    </a:cubicBezTo>
                    <a:cubicBezTo>
                      <a:pt x="8" y="74"/>
                      <a:pt x="8" y="74"/>
                      <a:pt x="8" y="74"/>
                    </a:cubicBezTo>
                    <a:cubicBezTo>
                      <a:pt x="7" y="75"/>
                      <a:pt x="7" y="75"/>
                      <a:pt x="7" y="75"/>
                    </a:cubicBezTo>
                    <a:cubicBezTo>
                      <a:pt x="7" y="75"/>
                      <a:pt x="7" y="76"/>
                      <a:pt x="7" y="76"/>
                    </a:cubicBezTo>
                    <a:cubicBezTo>
                      <a:pt x="7" y="76"/>
                      <a:pt x="7" y="77"/>
                      <a:pt x="7" y="77"/>
                    </a:cubicBezTo>
                    <a:cubicBezTo>
                      <a:pt x="7" y="77"/>
                      <a:pt x="6" y="78"/>
                      <a:pt x="6" y="78"/>
                    </a:cubicBezTo>
                    <a:cubicBezTo>
                      <a:pt x="7" y="80"/>
                      <a:pt x="7" y="80"/>
                      <a:pt x="7" y="80"/>
                    </a:cubicBezTo>
                    <a:cubicBezTo>
                      <a:pt x="6" y="83"/>
                      <a:pt x="6" y="83"/>
                      <a:pt x="6" y="83"/>
                    </a:cubicBezTo>
                    <a:cubicBezTo>
                      <a:pt x="5" y="84"/>
                      <a:pt x="5" y="84"/>
                      <a:pt x="5" y="84"/>
                    </a:cubicBezTo>
                    <a:cubicBezTo>
                      <a:pt x="7" y="86"/>
                      <a:pt x="7" y="86"/>
                      <a:pt x="7" y="86"/>
                    </a:cubicBezTo>
                    <a:cubicBezTo>
                      <a:pt x="8" y="88"/>
                      <a:pt x="8" y="88"/>
                      <a:pt x="8" y="88"/>
                    </a:cubicBezTo>
                    <a:cubicBezTo>
                      <a:pt x="10" y="90"/>
                      <a:pt x="10" y="90"/>
                      <a:pt x="10" y="90"/>
                    </a:cubicBezTo>
                    <a:cubicBezTo>
                      <a:pt x="11" y="91"/>
                      <a:pt x="11" y="91"/>
                      <a:pt x="11" y="91"/>
                    </a:cubicBezTo>
                    <a:cubicBezTo>
                      <a:pt x="12" y="92"/>
                      <a:pt x="12" y="92"/>
                      <a:pt x="12" y="92"/>
                    </a:cubicBezTo>
                    <a:cubicBezTo>
                      <a:pt x="11" y="95"/>
                      <a:pt x="11" y="95"/>
                      <a:pt x="11" y="95"/>
                    </a:cubicBezTo>
                    <a:cubicBezTo>
                      <a:pt x="12" y="96"/>
                      <a:pt x="12" y="96"/>
                      <a:pt x="12" y="96"/>
                    </a:cubicBezTo>
                    <a:cubicBezTo>
                      <a:pt x="12" y="97"/>
                      <a:pt x="12" y="97"/>
                      <a:pt x="12" y="97"/>
                    </a:cubicBezTo>
                    <a:cubicBezTo>
                      <a:pt x="12" y="97"/>
                      <a:pt x="12" y="97"/>
                      <a:pt x="12" y="98"/>
                    </a:cubicBezTo>
                    <a:cubicBezTo>
                      <a:pt x="11" y="98"/>
                      <a:pt x="11" y="98"/>
                      <a:pt x="11" y="97"/>
                    </a:cubicBezTo>
                    <a:cubicBezTo>
                      <a:pt x="10" y="97"/>
                      <a:pt x="9" y="96"/>
                      <a:pt x="9" y="95"/>
                    </a:cubicBezTo>
                    <a:cubicBezTo>
                      <a:pt x="9" y="95"/>
                      <a:pt x="8" y="94"/>
                      <a:pt x="8" y="94"/>
                    </a:cubicBezTo>
                    <a:cubicBezTo>
                      <a:pt x="8" y="94"/>
                      <a:pt x="7" y="93"/>
                      <a:pt x="7" y="93"/>
                    </a:cubicBezTo>
                    <a:cubicBezTo>
                      <a:pt x="6" y="93"/>
                      <a:pt x="6" y="93"/>
                      <a:pt x="6" y="93"/>
                    </a:cubicBezTo>
                    <a:cubicBezTo>
                      <a:pt x="6" y="93"/>
                      <a:pt x="6" y="94"/>
                      <a:pt x="6" y="94"/>
                    </a:cubicBezTo>
                    <a:cubicBezTo>
                      <a:pt x="6" y="94"/>
                      <a:pt x="6" y="95"/>
                      <a:pt x="7" y="95"/>
                    </a:cubicBezTo>
                    <a:cubicBezTo>
                      <a:pt x="7" y="96"/>
                      <a:pt x="8" y="96"/>
                      <a:pt x="8" y="96"/>
                    </a:cubicBezTo>
                    <a:cubicBezTo>
                      <a:pt x="8" y="97"/>
                      <a:pt x="9" y="97"/>
                      <a:pt x="9" y="97"/>
                    </a:cubicBezTo>
                    <a:cubicBezTo>
                      <a:pt x="9" y="98"/>
                      <a:pt x="9" y="100"/>
                      <a:pt x="9" y="100"/>
                    </a:cubicBezTo>
                    <a:cubicBezTo>
                      <a:pt x="11" y="101"/>
                      <a:pt x="11" y="101"/>
                      <a:pt x="11" y="101"/>
                    </a:cubicBezTo>
                    <a:cubicBezTo>
                      <a:pt x="12" y="102"/>
                      <a:pt x="12" y="102"/>
                      <a:pt x="12" y="102"/>
                    </a:cubicBezTo>
                    <a:cubicBezTo>
                      <a:pt x="19" y="105"/>
                      <a:pt x="19" y="105"/>
                      <a:pt x="19" y="105"/>
                    </a:cubicBezTo>
                    <a:cubicBezTo>
                      <a:pt x="21" y="106"/>
                      <a:pt x="21" y="106"/>
                      <a:pt x="21" y="106"/>
                    </a:cubicBezTo>
                    <a:cubicBezTo>
                      <a:pt x="22" y="106"/>
                      <a:pt x="22" y="106"/>
                      <a:pt x="22" y="106"/>
                    </a:cubicBezTo>
                    <a:cubicBezTo>
                      <a:pt x="23" y="108"/>
                      <a:pt x="23" y="108"/>
                      <a:pt x="23" y="108"/>
                    </a:cubicBezTo>
                    <a:cubicBezTo>
                      <a:pt x="24" y="108"/>
                      <a:pt x="24" y="108"/>
                      <a:pt x="24" y="108"/>
                    </a:cubicBezTo>
                    <a:cubicBezTo>
                      <a:pt x="24" y="108"/>
                      <a:pt x="24" y="108"/>
                      <a:pt x="25" y="108"/>
                    </a:cubicBezTo>
                    <a:cubicBezTo>
                      <a:pt x="25" y="108"/>
                      <a:pt x="27" y="108"/>
                      <a:pt x="27" y="108"/>
                    </a:cubicBezTo>
                    <a:cubicBezTo>
                      <a:pt x="27" y="108"/>
                      <a:pt x="27" y="108"/>
                      <a:pt x="27" y="109"/>
                    </a:cubicBezTo>
                    <a:cubicBezTo>
                      <a:pt x="27" y="110"/>
                      <a:pt x="30" y="113"/>
                      <a:pt x="30" y="113"/>
                    </a:cubicBezTo>
                    <a:cubicBezTo>
                      <a:pt x="30" y="113"/>
                      <a:pt x="30" y="114"/>
                      <a:pt x="31" y="115"/>
                    </a:cubicBezTo>
                    <a:cubicBezTo>
                      <a:pt x="31" y="115"/>
                      <a:pt x="33" y="116"/>
                      <a:pt x="33" y="116"/>
                    </a:cubicBezTo>
                    <a:cubicBezTo>
                      <a:pt x="33" y="116"/>
                      <a:pt x="33" y="117"/>
                      <a:pt x="33" y="118"/>
                    </a:cubicBezTo>
                    <a:cubicBezTo>
                      <a:pt x="33" y="118"/>
                      <a:pt x="32" y="119"/>
                      <a:pt x="33" y="119"/>
                    </a:cubicBezTo>
                    <a:cubicBezTo>
                      <a:pt x="33" y="120"/>
                      <a:pt x="33" y="120"/>
                      <a:pt x="33" y="120"/>
                    </a:cubicBezTo>
                    <a:cubicBezTo>
                      <a:pt x="33" y="120"/>
                      <a:pt x="33" y="120"/>
                      <a:pt x="33" y="120"/>
                    </a:cubicBezTo>
                    <a:cubicBezTo>
                      <a:pt x="34" y="121"/>
                      <a:pt x="34" y="121"/>
                      <a:pt x="34" y="121"/>
                    </a:cubicBezTo>
                    <a:cubicBezTo>
                      <a:pt x="34" y="123"/>
                      <a:pt x="34" y="123"/>
                      <a:pt x="34" y="123"/>
                    </a:cubicBezTo>
                    <a:cubicBezTo>
                      <a:pt x="35" y="124"/>
                      <a:pt x="35" y="124"/>
                      <a:pt x="35" y="124"/>
                    </a:cubicBezTo>
                    <a:cubicBezTo>
                      <a:pt x="37" y="124"/>
                      <a:pt x="37" y="124"/>
                      <a:pt x="37" y="124"/>
                    </a:cubicBezTo>
                    <a:cubicBezTo>
                      <a:pt x="39" y="125"/>
                      <a:pt x="39" y="125"/>
                      <a:pt x="39" y="125"/>
                    </a:cubicBezTo>
                    <a:cubicBezTo>
                      <a:pt x="41" y="125"/>
                      <a:pt x="41" y="125"/>
                      <a:pt x="41" y="125"/>
                    </a:cubicBezTo>
                    <a:cubicBezTo>
                      <a:pt x="43" y="123"/>
                      <a:pt x="43" y="123"/>
                      <a:pt x="43" y="123"/>
                    </a:cubicBezTo>
                    <a:cubicBezTo>
                      <a:pt x="43" y="123"/>
                      <a:pt x="44" y="122"/>
                      <a:pt x="44" y="122"/>
                    </a:cubicBezTo>
                    <a:cubicBezTo>
                      <a:pt x="44" y="122"/>
                      <a:pt x="44" y="121"/>
                      <a:pt x="44" y="121"/>
                    </a:cubicBezTo>
                    <a:cubicBezTo>
                      <a:pt x="44" y="120"/>
                      <a:pt x="44" y="120"/>
                      <a:pt x="44" y="120"/>
                    </a:cubicBezTo>
                    <a:cubicBezTo>
                      <a:pt x="44" y="120"/>
                      <a:pt x="43" y="118"/>
                      <a:pt x="44" y="118"/>
                    </a:cubicBezTo>
                    <a:cubicBezTo>
                      <a:pt x="45" y="118"/>
                      <a:pt x="45" y="118"/>
                      <a:pt x="45" y="118"/>
                    </a:cubicBezTo>
                    <a:cubicBezTo>
                      <a:pt x="46" y="118"/>
                      <a:pt x="45" y="118"/>
                      <a:pt x="46" y="118"/>
                    </a:cubicBezTo>
                    <a:cubicBezTo>
                      <a:pt x="47" y="118"/>
                      <a:pt x="47" y="117"/>
                      <a:pt x="48" y="117"/>
                    </a:cubicBezTo>
                    <a:cubicBezTo>
                      <a:pt x="48" y="116"/>
                      <a:pt x="48" y="116"/>
                      <a:pt x="48" y="116"/>
                    </a:cubicBezTo>
                    <a:cubicBezTo>
                      <a:pt x="48" y="116"/>
                      <a:pt x="48" y="116"/>
                      <a:pt x="48" y="116"/>
                    </a:cubicBezTo>
                    <a:cubicBezTo>
                      <a:pt x="47" y="115"/>
                      <a:pt x="44" y="114"/>
                      <a:pt x="44" y="114"/>
                    </a:cubicBezTo>
                    <a:cubicBezTo>
                      <a:pt x="44" y="113"/>
                      <a:pt x="43" y="113"/>
                      <a:pt x="43" y="112"/>
                    </a:cubicBezTo>
                    <a:cubicBezTo>
                      <a:pt x="43" y="112"/>
                      <a:pt x="43" y="111"/>
                      <a:pt x="43" y="111"/>
                    </a:cubicBezTo>
                    <a:cubicBezTo>
                      <a:pt x="43" y="110"/>
                      <a:pt x="43" y="110"/>
                      <a:pt x="43" y="110"/>
                    </a:cubicBezTo>
                    <a:cubicBezTo>
                      <a:pt x="43" y="110"/>
                      <a:pt x="44" y="110"/>
                      <a:pt x="44" y="109"/>
                    </a:cubicBezTo>
                    <a:cubicBezTo>
                      <a:pt x="44" y="109"/>
                      <a:pt x="45" y="109"/>
                      <a:pt x="45" y="109"/>
                    </a:cubicBezTo>
                    <a:cubicBezTo>
                      <a:pt x="46" y="107"/>
                      <a:pt x="46" y="107"/>
                      <a:pt x="46" y="107"/>
                    </a:cubicBezTo>
                    <a:cubicBezTo>
                      <a:pt x="46" y="107"/>
                      <a:pt x="46" y="106"/>
                      <a:pt x="47" y="106"/>
                    </a:cubicBezTo>
                    <a:cubicBezTo>
                      <a:pt x="47" y="106"/>
                      <a:pt x="47" y="106"/>
                      <a:pt x="48" y="106"/>
                    </a:cubicBezTo>
                    <a:cubicBezTo>
                      <a:pt x="53" y="103"/>
                      <a:pt x="53" y="103"/>
                      <a:pt x="53" y="103"/>
                    </a:cubicBezTo>
                    <a:cubicBezTo>
                      <a:pt x="57" y="96"/>
                      <a:pt x="57" y="96"/>
                      <a:pt x="57" y="96"/>
                    </a:cubicBezTo>
                    <a:cubicBezTo>
                      <a:pt x="58" y="89"/>
                      <a:pt x="58" y="89"/>
                      <a:pt x="58" y="89"/>
                    </a:cubicBezTo>
                    <a:cubicBezTo>
                      <a:pt x="61" y="82"/>
                      <a:pt x="61" y="82"/>
                      <a:pt x="61" y="82"/>
                    </a:cubicBezTo>
                    <a:cubicBezTo>
                      <a:pt x="61" y="82"/>
                      <a:pt x="64" y="79"/>
                      <a:pt x="65" y="80"/>
                    </a:cubicBezTo>
                    <a:cubicBezTo>
                      <a:pt x="65" y="81"/>
                      <a:pt x="64" y="74"/>
                      <a:pt x="64" y="74"/>
                    </a:cubicBezTo>
                    <a:lnTo>
                      <a:pt x="62" y="72"/>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94" name="Freeform 158"/>
              <p:cNvSpPr>
                <a:spLocks/>
              </p:cNvSpPr>
              <p:nvPr/>
            </p:nvSpPr>
            <p:spPr bwMode="auto">
              <a:xfrm>
                <a:off x="3405" y="2839"/>
                <a:ext cx="166" cy="140"/>
              </a:xfrm>
              <a:custGeom>
                <a:avLst/>
                <a:gdLst>
                  <a:gd name="T0" fmla="*/ 83 w 83"/>
                  <a:gd name="T1" fmla="*/ 37 h 70"/>
                  <a:gd name="T2" fmla="*/ 81 w 83"/>
                  <a:gd name="T3" fmla="*/ 25 h 70"/>
                  <a:gd name="T4" fmla="*/ 79 w 83"/>
                  <a:gd name="T5" fmla="*/ 19 h 70"/>
                  <a:gd name="T6" fmla="*/ 74 w 83"/>
                  <a:gd name="T7" fmla="*/ 12 h 70"/>
                  <a:gd name="T8" fmla="*/ 67 w 83"/>
                  <a:gd name="T9" fmla="*/ 8 h 70"/>
                  <a:gd name="T10" fmla="*/ 59 w 83"/>
                  <a:gd name="T11" fmla="*/ 2 h 70"/>
                  <a:gd name="T12" fmla="*/ 57 w 83"/>
                  <a:gd name="T13" fmla="*/ 0 h 70"/>
                  <a:gd name="T14" fmla="*/ 54 w 83"/>
                  <a:gd name="T15" fmla="*/ 0 h 70"/>
                  <a:gd name="T16" fmla="*/ 52 w 83"/>
                  <a:gd name="T17" fmla="*/ 0 h 70"/>
                  <a:gd name="T18" fmla="*/ 49 w 83"/>
                  <a:gd name="T19" fmla="*/ 1 h 70"/>
                  <a:gd name="T20" fmla="*/ 47 w 83"/>
                  <a:gd name="T21" fmla="*/ 3 h 70"/>
                  <a:gd name="T22" fmla="*/ 43 w 83"/>
                  <a:gd name="T23" fmla="*/ 3 h 70"/>
                  <a:gd name="T24" fmla="*/ 40 w 83"/>
                  <a:gd name="T25" fmla="*/ 5 h 70"/>
                  <a:gd name="T26" fmla="*/ 36 w 83"/>
                  <a:gd name="T27" fmla="*/ 7 h 70"/>
                  <a:gd name="T28" fmla="*/ 36 w 83"/>
                  <a:gd name="T29" fmla="*/ 8 h 70"/>
                  <a:gd name="T30" fmla="*/ 34 w 83"/>
                  <a:gd name="T31" fmla="*/ 7 h 70"/>
                  <a:gd name="T32" fmla="*/ 34 w 83"/>
                  <a:gd name="T33" fmla="*/ 7 h 70"/>
                  <a:gd name="T34" fmla="*/ 34 w 83"/>
                  <a:gd name="T35" fmla="*/ 8 h 70"/>
                  <a:gd name="T36" fmla="*/ 33 w 83"/>
                  <a:gd name="T37" fmla="*/ 8 h 70"/>
                  <a:gd name="T38" fmla="*/ 31 w 83"/>
                  <a:gd name="T39" fmla="*/ 9 h 70"/>
                  <a:gd name="T40" fmla="*/ 25 w 83"/>
                  <a:gd name="T41" fmla="*/ 13 h 70"/>
                  <a:gd name="T42" fmla="*/ 18 w 83"/>
                  <a:gd name="T43" fmla="*/ 16 h 70"/>
                  <a:gd name="T44" fmla="*/ 15 w 83"/>
                  <a:gd name="T45" fmla="*/ 15 h 70"/>
                  <a:gd name="T46" fmla="*/ 15 w 83"/>
                  <a:gd name="T47" fmla="*/ 15 h 70"/>
                  <a:gd name="T48" fmla="*/ 11 w 83"/>
                  <a:gd name="T49" fmla="*/ 19 h 70"/>
                  <a:gd name="T50" fmla="*/ 8 w 83"/>
                  <a:gd name="T51" fmla="*/ 24 h 70"/>
                  <a:gd name="T52" fmla="*/ 3 w 83"/>
                  <a:gd name="T53" fmla="*/ 32 h 70"/>
                  <a:gd name="T54" fmla="*/ 2 w 83"/>
                  <a:gd name="T55" fmla="*/ 34 h 70"/>
                  <a:gd name="T56" fmla="*/ 2 w 83"/>
                  <a:gd name="T57" fmla="*/ 38 h 70"/>
                  <a:gd name="T58" fmla="*/ 2 w 83"/>
                  <a:gd name="T59" fmla="*/ 41 h 70"/>
                  <a:gd name="T60" fmla="*/ 1 w 83"/>
                  <a:gd name="T61" fmla="*/ 46 h 70"/>
                  <a:gd name="T62" fmla="*/ 1 w 83"/>
                  <a:gd name="T63" fmla="*/ 47 h 70"/>
                  <a:gd name="T64" fmla="*/ 4 w 83"/>
                  <a:gd name="T65" fmla="*/ 53 h 70"/>
                  <a:gd name="T66" fmla="*/ 3 w 83"/>
                  <a:gd name="T67" fmla="*/ 55 h 70"/>
                  <a:gd name="T68" fmla="*/ 4 w 83"/>
                  <a:gd name="T69" fmla="*/ 57 h 70"/>
                  <a:gd name="T70" fmla="*/ 7 w 83"/>
                  <a:gd name="T71" fmla="*/ 62 h 70"/>
                  <a:gd name="T72" fmla="*/ 9 w 83"/>
                  <a:gd name="T73" fmla="*/ 63 h 70"/>
                  <a:gd name="T74" fmla="*/ 11 w 83"/>
                  <a:gd name="T75" fmla="*/ 65 h 70"/>
                  <a:gd name="T76" fmla="*/ 14 w 83"/>
                  <a:gd name="T77" fmla="*/ 68 h 70"/>
                  <a:gd name="T78" fmla="*/ 16 w 83"/>
                  <a:gd name="T79" fmla="*/ 68 h 70"/>
                  <a:gd name="T80" fmla="*/ 17 w 83"/>
                  <a:gd name="T81" fmla="*/ 68 h 70"/>
                  <a:gd name="T82" fmla="*/ 21 w 83"/>
                  <a:gd name="T83" fmla="*/ 70 h 70"/>
                  <a:gd name="T84" fmla="*/ 26 w 83"/>
                  <a:gd name="T85" fmla="*/ 69 h 70"/>
                  <a:gd name="T86" fmla="*/ 30 w 83"/>
                  <a:gd name="T87" fmla="*/ 68 h 70"/>
                  <a:gd name="T88" fmla="*/ 35 w 83"/>
                  <a:gd name="T89" fmla="*/ 66 h 70"/>
                  <a:gd name="T90" fmla="*/ 45 w 83"/>
                  <a:gd name="T91" fmla="*/ 63 h 70"/>
                  <a:gd name="T92" fmla="*/ 50 w 83"/>
                  <a:gd name="T93" fmla="*/ 54 h 70"/>
                  <a:gd name="T94" fmla="*/ 56 w 83"/>
                  <a:gd name="T95" fmla="*/ 52 h 70"/>
                  <a:gd name="T96" fmla="*/ 62 w 83"/>
                  <a:gd name="T97" fmla="*/ 51 h 70"/>
                  <a:gd name="T98" fmla="*/ 77 w 83"/>
                  <a:gd name="T99" fmla="*/ 46 h 70"/>
                  <a:gd name="T100" fmla="*/ 83 w 83"/>
                  <a:gd name="T101"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70">
                    <a:moveTo>
                      <a:pt x="83" y="37"/>
                    </a:moveTo>
                    <a:cubicBezTo>
                      <a:pt x="83" y="37"/>
                      <a:pt x="83" y="37"/>
                      <a:pt x="83" y="37"/>
                    </a:cubicBezTo>
                    <a:cubicBezTo>
                      <a:pt x="82" y="36"/>
                      <a:pt x="80" y="31"/>
                      <a:pt x="80" y="28"/>
                    </a:cubicBezTo>
                    <a:cubicBezTo>
                      <a:pt x="80" y="26"/>
                      <a:pt x="81" y="26"/>
                      <a:pt x="81" y="25"/>
                    </a:cubicBezTo>
                    <a:cubicBezTo>
                      <a:pt x="81" y="24"/>
                      <a:pt x="82" y="23"/>
                      <a:pt x="82" y="22"/>
                    </a:cubicBezTo>
                    <a:cubicBezTo>
                      <a:pt x="81" y="21"/>
                      <a:pt x="80" y="20"/>
                      <a:pt x="79" y="19"/>
                    </a:cubicBezTo>
                    <a:cubicBezTo>
                      <a:pt x="78" y="18"/>
                      <a:pt x="77" y="18"/>
                      <a:pt x="77" y="16"/>
                    </a:cubicBezTo>
                    <a:cubicBezTo>
                      <a:pt x="76" y="14"/>
                      <a:pt x="75" y="13"/>
                      <a:pt x="74" y="12"/>
                    </a:cubicBezTo>
                    <a:cubicBezTo>
                      <a:pt x="73" y="11"/>
                      <a:pt x="73" y="10"/>
                      <a:pt x="73" y="10"/>
                    </a:cubicBezTo>
                    <a:cubicBezTo>
                      <a:pt x="71" y="9"/>
                      <a:pt x="69" y="8"/>
                      <a:pt x="67" y="8"/>
                    </a:cubicBezTo>
                    <a:cubicBezTo>
                      <a:pt x="65" y="7"/>
                      <a:pt x="63" y="7"/>
                      <a:pt x="61" y="5"/>
                    </a:cubicBezTo>
                    <a:cubicBezTo>
                      <a:pt x="60" y="4"/>
                      <a:pt x="59" y="3"/>
                      <a:pt x="59" y="2"/>
                    </a:cubicBezTo>
                    <a:cubicBezTo>
                      <a:pt x="58" y="1"/>
                      <a:pt x="58" y="0"/>
                      <a:pt x="58" y="0"/>
                    </a:cubicBezTo>
                    <a:cubicBezTo>
                      <a:pt x="57" y="0"/>
                      <a:pt x="57" y="0"/>
                      <a:pt x="57" y="0"/>
                    </a:cubicBezTo>
                    <a:cubicBezTo>
                      <a:pt x="56" y="0"/>
                      <a:pt x="56" y="0"/>
                      <a:pt x="55" y="0"/>
                    </a:cubicBezTo>
                    <a:cubicBezTo>
                      <a:pt x="55" y="0"/>
                      <a:pt x="54" y="0"/>
                      <a:pt x="54" y="0"/>
                    </a:cubicBezTo>
                    <a:cubicBezTo>
                      <a:pt x="53" y="2"/>
                      <a:pt x="53" y="2"/>
                      <a:pt x="53" y="2"/>
                    </a:cubicBezTo>
                    <a:cubicBezTo>
                      <a:pt x="52" y="0"/>
                      <a:pt x="52" y="0"/>
                      <a:pt x="52" y="0"/>
                    </a:cubicBezTo>
                    <a:cubicBezTo>
                      <a:pt x="51" y="0"/>
                      <a:pt x="51" y="0"/>
                      <a:pt x="51" y="0"/>
                    </a:cubicBezTo>
                    <a:cubicBezTo>
                      <a:pt x="50" y="0"/>
                      <a:pt x="49" y="1"/>
                      <a:pt x="49" y="1"/>
                    </a:cubicBezTo>
                    <a:cubicBezTo>
                      <a:pt x="49" y="1"/>
                      <a:pt x="49" y="1"/>
                      <a:pt x="49" y="1"/>
                    </a:cubicBezTo>
                    <a:cubicBezTo>
                      <a:pt x="48" y="2"/>
                      <a:pt x="47" y="3"/>
                      <a:pt x="47" y="3"/>
                    </a:cubicBezTo>
                    <a:cubicBezTo>
                      <a:pt x="45" y="3"/>
                      <a:pt x="44" y="3"/>
                      <a:pt x="43" y="3"/>
                    </a:cubicBezTo>
                    <a:cubicBezTo>
                      <a:pt x="43" y="3"/>
                      <a:pt x="43" y="3"/>
                      <a:pt x="43" y="3"/>
                    </a:cubicBezTo>
                    <a:cubicBezTo>
                      <a:pt x="43" y="3"/>
                      <a:pt x="42" y="3"/>
                      <a:pt x="42" y="3"/>
                    </a:cubicBezTo>
                    <a:cubicBezTo>
                      <a:pt x="40" y="5"/>
                      <a:pt x="40" y="5"/>
                      <a:pt x="40" y="5"/>
                    </a:cubicBezTo>
                    <a:cubicBezTo>
                      <a:pt x="38" y="5"/>
                      <a:pt x="38" y="5"/>
                      <a:pt x="38" y="5"/>
                    </a:cubicBezTo>
                    <a:cubicBezTo>
                      <a:pt x="38" y="5"/>
                      <a:pt x="37" y="6"/>
                      <a:pt x="36" y="7"/>
                    </a:cubicBezTo>
                    <a:cubicBezTo>
                      <a:pt x="36" y="8"/>
                      <a:pt x="36" y="8"/>
                      <a:pt x="36" y="8"/>
                    </a:cubicBezTo>
                    <a:cubicBezTo>
                      <a:pt x="36" y="8"/>
                      <a:pt x="36" y="8"/>
                      <a:pt x="36" y="8"/>
                    </a:cubicBezTo>
                    <a:cubicBezTo>
                      <a:pt x="35" y="8"/>
                      <a:pt x="35" y="8"/>
                      <a:pt x="34" y="8"/>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3" y="8"/>
                      <a:pt x="33" y="8"/>
                      <a:pt x="33" y="8"/>
                    </a:cubicBezTo>
                    <a:cubicBezTo>
                      <a:pt x="33" y="8"/>
                      <a:pt x="33" y="8"/>
                      <a:pt x="33" y="8"/>
                    </a:cubicBezTo>
                    <a:cubicBezTo>
                      <a:pt x="33" y="10"/>
                      <a:pt x="33" y="10"/>
                      <a:pt x="33" y="10"/>
                    </a:cubicBezTo>
                    <a:cubicBezTo>
                      <a:pt x="31" y="9"/>
                      <a:pt x="31" y="9"/>
                      <a:pt x="31" y="9"/>
                    </a:cubicBezTo>
                    <a:cubicBezTo>
                      <a:pt x="30" y="10"/>
                      <a:pt x="29" y="10"/>
                      <a:pt x="28" y="10"/>
                    </a:cubicBezTo>
                    <a:cubicBezTo>
                      <a:pt x="26" y="11"/>
                      <a:pt x="25" y="11"/>
                      <a:pt x="25" y="13"/>
                    </a:cubicBezTo>
                    <a:cubicBezTo>
                      <a:pt x="25" y="14"/>
                      <a:pt x="25" y="19"/>
                      <a:pt x="22" y="19"/>
                    </a:cubicBezTo>
                    <a:cubicBezTo>
                      <a:pt x="20" y="19"/>
                      <a:pt x="19" y="18"/>
                      <a:pt x="18" y="16"/>
                    </a:cubicBezTo>
                    <a:cubicBezTo>
                      <a:pt x="17" y="16"/>
                      <a:pt x="16" y="15"/>
                      <a:pt x="16" y="15"/>
                    </a:cubicBezTo>
                    <a:cubicBezTo>
                      <a:pt x="16" y="15"/>
                      <a:pt x="15" y="15"/>
                      <a:pt x="15" y="15"/>
                    </a:cubicBezTo>
                    <a:cubicBezTo>
                      <a:pt x="15" y="15"/>
                      <a:pt x="15" y="15"/>
                      <a:pt x="15" y="15"/>
                    </a:cubicBezTo>
                    <a:cubicBezTo>
                      <a:pt x="16" y="15"/>
                      <a:pt x="15" y="15"/>
                      <a:pt x="15" y="15"/>
                    </a:cubicBezTo>
                    <a:cubicBezTo>
                      <a:pt x="15" y="16"/>
                      <a:pt x="15" y="16"/>
                      <a:pt x="14" y="17"/>
                    </a:cubicBezTo>
                    <a:cubicBezTo>
                      <a:pt x="13" y="18"/>
                      <a:pt x="12" y="19"/>
                      <a:pt x="11" y="19"/>
                    </a:cubicBezTo>
                    <a:cubicBezTo>
                      <a:pt x="10" y="20"/>
                      <a:pt x="9" y="20"/>
                      <a:pt x="9" y="20"/>
                    </a:cubicBezTo>
                    <a:cubicBezTo>
                      <a:pt x="8" y="22"/>
                      <a:pt x="8" y="23"/>
                      <a:pt x="8" y="24"/>
                    </a:cubicBezTo>
                    <a:cubicBezTo>
                      <a:pt x="8" y="26"/>
                      <a:pt x="9" y="31"/>
                      <a:pt x="5" y="32"/>
                    </a:cubicBezTo>
                    <a:cubicBezTo>
                      <a:pt x="5" y="32"/>
                      <a:pt x="4" y="32"/>
                      <a:pt x="3" y="32"/>
                    </a:cubicBezTo>
                    <a:cubicBezTo>
                      <a:pt x="2" y="32"/>
                      <a:pt x="2" y="32"/>
                      <a:pt x="2" y="32"/>
                    </a:cubicBezTo>
                    <a:cubicBezTo>
                      <a:pt x="2" y="32"/>
                      <a:pt x="2" y="33"/>
                      <a:pt x="2" y="34"/>
                    </a:cubicBezTo>
                    <a:cubicBezTo>
                      <a:pt x="2" y="34"/>
                      <a:pt x="2" y="34"/>
                      <a:pt x="2" y="34"/>
                    </a:cubicBezTo>
                    <a:cubicBezTo>
                      <a:pt x="2" y="38"/>
                      <a:pt x="2" y="38"/>
                      <a:pt x="2" y="38"/>
                    </a:cubicBezTo>
                    <a:cubicBezTo>
                      <a:pt x="2" y="40"/>
                      <a:pt x="2" y="40"/>
                      <a:pt x="2" y="40"/>
                    </a:cubicBezTo>
                    <a:cubicBezTo>
                      <a:pt x="2" y="40"/>
                      <a:pt x="2" y="41"/>
                      <a:pt x="2" y="41"/>
                    </a:cubicBezTo>
                    <a:cubicBezTo>
                      <a:pt x="3" y="42"/>
                      <a:pt x="4" y="43"/>
                      <a:pt x="2" y="45"/>
                    </a:cubicBezTo>
                    <a:cubicBezTo>
                      <a:pt x="2" y="45"/>
                      <a:pt x="1" y="46"/>
                      <a:pt x="1" y="46"/>
                    </a:cubicBezTo>
                    <a:cubicBezTo>
                      <a:pt x="0" y="46"/>
                      <a:pt x="0" y="46"/>
                      <a:pt x="0" y="46"/>
                    </a:cubicBezTo>
                    <a:cubicBezTo>
                      <a:pt x="0" y="47"/>
                      <a:pt x="1" y="47"/>
                      <a:pt x="1" y="47"/>
                    </a:cubicBezTo>
                    <a:cubicBezTo>
                      <a:pt x="1" y="47"/>
                      <a:pt x="3" y="49"/>
                      <a:pt x="4" y="50"/>
                    </a:cubicBezTo>
                    <a:cubicBezTo>
                      <a:pt x="5" y="51"/>
                      <a:pt x="4" y="53"/>
                      <a:pt x="4" y="53"/>
                    </a:cubicBezTo>
                    <a:cubicBezTo>
                      <a:pt x="4" y="54"/>
                      <a:pt x="3" y="54"/>
                      <a:pt x="3" y="55"/>
                    </a:cubicBezTo>
                    <a:cubicBezTo>
                      <a:pt x="3" y="55"/>
                      <a:pt x="3" y="55"/>
                      <a:pt x="3" y="55"/>
                    </a:cubicBezTo>
                    <a:cubicBezTo>
                      <a:pt x="3" y="56"/>
                      <a:pt x="3" y="56"/>
                      <a:pt x="3" y="56"/>
                    </a:cubicBezTo>
                    <a:cubicBezTo>
                      <a:pt x="3" y="57"/>
                      <a:pt x="4" y="57"/>
                      <a:pt x="4" y="57"/>
                    </a:cubicBezTo>
                    <a:cubicBezTo>
                      <a:pt x="4" y="58"/>
                      <a:pt x="5" y="59"/>
                      <a:pt x="5" y="59"/>
                    </a:cubicBezTo>
                    <a:cubicBezTo>
                      <a:pt x="5" y="59"/>
                      <a:pt x="7" y="61"/>
                      <a:pt x="7" y="62"/>
                    </a:cubicBezTo>
                    <a:cubicBezTo>
                      <a:pt x="8" y="63"/>
                      <a:pt x="9" y="63"/>
                      <a:pt x="9" y="63"/>
                    </a:cubicBezTo>
                    <a:cubicBezTo>
                      <a:pt x="9" y="63"/>
                      <a:pt x="9" y="63"/>
                      <a:pt x="9" y="63"/>
                    </a:cubicBezTo>
                    <a:cubicBezTo>
                      <a:pt x="9" y="63"/>
                      <a:pt x="9" y="63"/>
                      <a:pt x="9" y="63"/>
                    </a:cubicBezTo>
                    <a:cubicBezTo>
                      <a:pt x="10" y="63"/>
                      <a:pt x="10" y="64"/>
                      <a:pt x="11" y="65"/>
                    </a:cubicBezTo>
                    <a:cubicBezTo>
                      <a:pt x="11" y="66"/>
                      <a:pt x="12" y="67"/>
                      <a:pt x="12" y="68"/>
                    </a:cubicBezTo>
                    <a:cubicBezTo>
                      <a:pt x="13" y="68"/>
                      <a:pt x="13" y="68"/>
                      <a:pt x="14" y="68"/>
                    </a:cubicBezTo>
                    <a:cubicBezTo>
                      <a:pt x="14" y="68"/>
                      <a:pt x="15" y="68"/>
                      <a:pt x="15" y="68"/>
                    </a:cubicBezTo>
                    <a:cubicBezTo>
                      <a:pt x="16" y="68"/>
                      <a:pt x="16" y="68"/>
                      <a:pt x="16" y="68"/>
                    </a:cubicBezTo>
                    <a:cubicBezTo>
                      <a:pt x="16" y="69"/>
                      <a:pt x="17" y="69"/>
                      <a:pt x="17" y="69"/>
                    </a:cubicBezTo>
                    <a:cubicBezTo>
                      <a:pt x="17" y="68"/>
                      <a:pt x="17" y="68"/>
                      <a:pt x="17" y="68"/>
                    </a:cubicBezTo>
                    <a:cubicBezTo>
                      <a:pt x="18" y="68"/>
                      <a:pt x="18" y="68"/>
                      <a:pt x="18" y="68"/>
                    </a:cubicBezTo>
                    <a:cubicBezTo>
                      <a:pt x="21" y="70"/>
                      <a:pt x="21" y="70"/>
                      <a:pt x="21" y="70"/>
                    </a:cubicBezTo>
                    <a:cubicBezTo>
                      <a:pt x="21" y="70"/>
                      <a:pt x="21" y="70"/>
                      <a:pt x="21" y="70"/>
                    </a:cubicBezTo>
                    <a:cubicBezTo>
                      <a:pt x="22" y="70"/>
                      <a:pt x="25" y="69"/>
                      <a:pt x="26" y="69"/>
                    </a:cubicBezTo>
                    <a:cubicBezTo>
                      <a:pt x="26" y="69"/>
                      <a:pt x="27" y="69"/>
                      <a:pt x="28" y="69"/>
                    </a:cubicBezTo>
                    <a:cubicBezTo>
                      <a:pt x="29" y="68"/>
                      <a:pt x="29" y="68"/>
                      <a:pt x="30" y="68"/>
                    </a:cubicBezTo>
                    <a:cubicBezTo>
                      <a:pt x="31" y="68"/>
                      <a:pt x="32" y="67"/>
                      <a:pt x="33" y="67"/>
                    </a:cubicBezTo>
                    <a:cubicBezTo>
                      <a:pt x="34" y="66"/>
                      <a:pt x="35" y="66"/>
                      <a:pt x="35" y="66"/>
                    </a:cubicBezTo>
                    <a:cubicBezTo>
                      <a:pt x="36" y="66"/>
                      <a:pt x="40" y="66"/>
                      <a:pt x="41" y="66"/>
                    </a:cubicBezTo>
                    <a:cubicBezTo>
                      <a:pt x="41" y="66"/>
                      <a:pt x="44" y="64"/>
                      <a:pt x="45" y="63"/>
                    </a:cubicBezTo>
                    <a:cubicBezTo>
                      <a:pt x="45" y="63"/>
                      <a:pt x="47" y="60"/>
                      <a:pt x="48" y="59"/>
                    </a:cubicBezTo>
                    <a:cubicBezTo>
                      <a:pt x="48" y="58"/>
                      <a:pt x="49" y="55"/>
                      <a:pt x="50" y="54"/>
                    </a:cubicBezTo>
                    <a:cubicBezTo>
                      <a:pt x="50" y="54"/>
                      <a:pt x="51" y="54"/>
                      <a:pt x="51" y="54"/>
                    </a:cubicBezTo>
                    <a:cubicBezTo>
                      <a:pt x="53" y="53"/>
                      <a:pt x="55" y="52"/>
                      <a:pt x="56" y="52"/>
                    </a:cubicBezTo>
                    <a:cubicBezTo>
                      <a:pt x="57" y="52"/>
                      <a:pt x="59" y="52"/>
                      <a:pt x="60" y="51"/>
                    </a:cubicBezTo>
                    <a:cubicBezTo>
                      <a:pt x="61" y="51"/>
                      <a:pt x="62" y="51"/>
                      <a:pt x="62" y="51"/>
                    </a:cubicBezTo>
                    <a:cubicBezTo>
                      <a:pt x="63" y="51"/>
                      <a:pt x="73" y="49"/>
                      <a:pt x="73" y="49"/>
                    </a:cubicBezTo>
                    <a:cubicBezTo>
                      <a:pt x="77" y="46"/>
                      <a:pt x="77" y="46"/>
                      <a:pt x="77" y="46"/>
                    </a:cubicBezTo>
                    <a:cubicBezTo>
                      <a:pt x="75" y="39"/>
                      <a:pt x="75" y="39"/>
                      <a:pt x="75" y="39"/>
                    </a:cubicBezTo>
                    <a:lnTo>
                      <a:pt x="83" y="37"/>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95" name="Freeform 159"/>
              <p:cNvSpPr>
                <a:spLocks/>
              </p:cNvSpPr>
              <p:nvPr/>
            </p:nvSpPr>
            <p:spPr bwMode="auto">
              <a:xfrm>
                <a:off x="3746" y="2997"/>
                <a:ext cx="14" cy="22"/>
              </a:xfrm>
              <a:custGeom>
                <a:avLst/>
                <a:gdLst>
                  <a:gd name="T0" fmla="*/ 2 w 7"/>
                  <a:gd name="T1" fmla="*/ 9 h 11"/>
                  <a:gd name="T2" fmla="*/ 3 w 7"/>
                  <a:gd name="T3" fmla="*/ 10 h 11"/>
                  <a:gd name="T4" fmla="*/ 5 w 7"/>
                  <a:gd name="T5" fmla="*/ 9 h 11"/>
                  <a:gd name="T6" fmla="*/ 6 w 7"/>
                  <a:gd name="T7" fmla="*/ 8 h 11"/>
                  <a:gd name="T8" fmla="*/ 5 w 7"/>
                  <a:gd name="T9" fmla="*/ 6 h 11"/>
                  <a:gd name="T10" fmla="*/ 5 w 7"/>
                  <a:gd name="T11" fmla="*/ 5 h 11"/>
                  <a:gd name="T12" fmla="*/ 6 w 7"/>
                  <a:gd name="T13" fmla="*/ 3 h 11"/>
                  <a:gd name="T14" fmla="*/ 7 w 7"/>
                  <a:gd name="T15" fmla="*/ 1 h 11"/>
                  <a:gd name="T16" fmla="*/ 5 w 7"/>
                  <a:gd name="T17" fmla="*/ 0 h 11"/>
                  <a:gd name="T18" fmla="*/ 4 w 7"/>
                  <a:gd name="T19" fmla="*/ 2 h 11"/>
                  <a:gd name="T20" fmla="*/ 3 w 7"/>
                  <a:gd name="T21" fmla="*/ 3 h 11"/>
                  <a:gd name="T22" fmla="*/ 2 w 7"/>
                  <a:gd name="T23" fmla="*/ 5 h 11"/>
                  <a:gd name="T24" fmla="*/ 1 w 7"/>
                  <a:gd name="T25" fmla="*/ 7 h 11"/>
                  <a:gd name="T26" fmla="*/ 2 w 7"/>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2" y="9"/>
                    </a:moveTo>
                    <a:cubicBezTo>
                      <a:pt x="3" y="10"/>
                      <a:pt x="2" y="9"/>
                      <a:pt x="3" y="10"/>
                    </a:cubicBezTo>
                    <a:cubicBezTo>
                      <a:pt x="3" y="11"/>
                      <a:pt x="4" y="10"/>
                      <a:pt x="5" y="9"/>
                    </a:cubicBezTo>
                    <a:cubicBezTo>
                      <a:pt x="7" y="8"/>
                      <a:pt x="6" y="9"/>
                      <a:pt x="6" y="8"/>
                    </a:cubicBezTo>
                    <a:cubicBezTo>
                      <a:pt x="6" y="8"/>
                      <a:pt x="5" y="6"/>
                      <a:pt x="5" y="6"/>
                    </a:cubicBezTo>
                    <a:cubicBezTo>
                      <a:pt x="5" y="6"/>
                      <a:pt x="4" y="5"/>
                      <a:pt x="5" y="5"/>
                    </a:cubicBezTo>
                    <a:cubicBezTo>
                      <a:pt x="5" y="5"/>
                      <a:pt x="5" y="4"/>
                      <a:pt x="6" y="3"/>
                    </a:cubicBezTo>
                    <a:cubicBezTo>
                      <a:pt x="7" y="2"/>
                      <a:pt x="7" y="1"/>
                      <a:pt x="7" y="1"/>
                    </a:cubicBezTo>
                    <a:cubicBezTo>
                      <a:pt x="7" y="0"/>
                      <a:pt x="5" y="0"/>
                      <a:pt x="5" y="0"/>
                    </a:cubicBezTo>
                    <a:cubicBezTo>
                      <a:pt x="5" y="0"/>
                      <a:pt x="4" y="1"/>
                      <a:pt x="4" y="2"/>
                    </a:cubicBezTo>
                    <a:cubicBezTo>
                      <a:pt x="4" y="2"/>
                      <a:pt x="3" y="3"/>
                      <a:pt x="3" y="3"/>
                    </a:cubicBezTo>
                    <a:cubicBezTo>
                      <a:pt x="3" y="4"/>
                      <a:pt x="2" y="5"/>
                      <a:pt x="2" y="5"/>
                    </a:cubicBezTo>
                    <a:cubicBezTo>
                      <a:pt x="2" y="5"/>
                      <a:pt x="2" y="6"/>
                      <a:pt x="1" y="7"/>
                    </a:cubicBezTo>
                    <a:cubicBezTo>
                      <a:pt x="0" y="8"/>
                      <a:pt x="1" y="8"/>
                      <a:pt x="2" y="9"/>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96" name="Freeform 160"/>
              <p:cNvSpPr>
                <a:spLocks/>
              </p:cNvSpPr>
              <p:nvPr/>
            </p:nvSpPr>
            <p:spPr bwMode="auto">
              <a:xfrm>
                <a:off x="3742" y="3252"/>
                <a:ext cx="10" cy="12"/>
              </a:xfrm>
              <a:custGeom>
                <a:avLst/>
                <a:gdLst>
                  <a:gd name="T0" fmla="*/ 2 w 5"/>
                  <a:gd name="T1" fmla="*/ 6 h 6"/>
                  <a:gd name="T2" fmla="*/ 5 w 5"/>
                  <a:gd name="T3" fmla="*/ 3 h 6"/>
                  <a:gd name="T4" fmla="*/ 4 w 5"/>
                  <a:gd name="T5" fmla="*/ 1 h 6"/>
                  <a:gd name="T6" fmla="*/ 0 w 5"/>
                  <a:gd name="T7" fmla="*/ 1 h 6"/>
                  <a:gd name="T8" fmla="*/ 1 w 5"/>
                  <a:gd name="T9" fmla="*/ 5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cubicBezTo>
                      <a:pt x="2" y="6"/>
                      <a:pt x="5" y="3"/>
                      <a:pt x="5" y="3"/>
                    </a:cubicBezTo>
                    <a:cubicBezTo>
                      <a:pt x="4" y="2"/>
                      <a:pt x="4" y="1"/>
                      <a:pt x="4" y="1"/>
                    </a:cubicBezTo>
                    <a:cubicBezTo>
                      <a:pt x="4" y="0"/>
                      <a:pt x="0" y="1"/>
                      <a:pt x="0" y="1"/>
                    </a:cubicBezTo>
                    <a:cubicBezTo>
                      <a:pt x="1" y="5"/>
                      <a:pt x="1" y="5"/>
                      <a:pt x="1" y="5"/>
                    </a:cubicBezTo>
                    <a:cubicBezTo>
                      <a:pt x="1" y="5"/>
                      <a:pt x="2" y="6"/>
                      <a:pt x="2" y="6"/>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97" name="Freeform 161"/>
              <p:cNvSpPr>
                <a:spLocks/>
              </p:cNvSpPr>
              <p:nvPr/>
            </p:nvSpPr>
            <p:spPr bwMode="auto">
              <a:xfrm>
                <a:off x="3750" y="3212"/>
                <a:ext cx="8" cy="6"/>
              </a:xfrm>
              <a:custGeom>
                <a:avLst/>
                <a:gdLst>
                  <a:gd name="T0" fmla="*/ 0 w 4"/>
                  <a:gd name="T1" fmla="*/ 2 h 3"/>
                  <a:gd name="T2" fmla="*/ 0 w 4"/>
                  <a:gd name="T3" fmla="*/ 3 h 3"/>
                  <a:gd name="T4" fmla="*/ 0 w 4"/>
                  <a:gd name="T5" fmla="*/ 3 h 3"/>
                  <a:gd name="T6" fmla="*/ 3 w 4"/>
                  <a:gd name="T7" fmla="*/ 2 h 3"/>
                  <a:gd name="T8" fmla="*/ 3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3"/>
                      <a:pt x="0" y="3"/>
                      <a:pt x="0" y="3"/>
                    </a:cubicBezTo>
                    <a:cubicBezTo>
                      <a:pt x="0" y="3"/>
                      <a:pt x="0" y="3"/>
                      <a:pt x="0" y="3"/>
                    </a:cubicBezTo>
                    <a:cubicBezTo>
                      <a:pt x="0" y="3"/>
                      <a:pt x="3" y="3"/>
                      <a:pt x="3" y="2"/>
                    </a:cubicBezTo>
                    <a:cubicBezTo>
                      <a:pt x="4" y="2"/>
                      <a:pt x="3" y="1"/>
                      <a:pt x="3" y="0"/>
                    </a:cubicBezTo>
                    <a:cubicBezTo>
                      <a:pt x="3" y="0"/>
                      <a:pt x="0" y="2"/>
                      <a:pt x="0" y="2"/>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98" name="Freeform 162"/>
              <p:cNvSpPr>
                <a:spLocks/>
              </p:cNvSpPr>
              <p:nvPr/>
            </p:nvSpPr>
            <p:spPr bwMode="auto">
              <a:xfrm>
                <a:off x="3748" y="2951"/>
                <a:ext cx="24" cy="10"/>
              </a:xfrm>
              <a:custGeom>
                <a:avLst/>
                <a:gdLst>
                  <a:gd name="T0" fmla="*/ 9 w 12"/>
                  <a:gd name="T1" fmla="*/ 1 h 5"/>
                  <a:gd name="T2" fmla="*/ 5 w 12"/>
                  <a:gd name="T3" fmla="*/ 0 h 5"/>
                  <a:gd name="T4" fmla="*/ 1 w 12"/>
                  <a:gd name="T5" fmla="*/ 2 h 5"/>
                  <a:gd name="T6" fmla="*/ 2 w 12"/>
                  <a:gd name="T7" fmla="*/ 4 h 5"/>
                  <a:gd name="T8" fmla="*/ 5 w 12"/>
                  <a:gd name="T9" fmla="*/ 5 h 5"/>
                  <a:gd name="T10" fmla="*/ 10 w 12"/>
                  <a:gd name="T11" fmla="*/ 3 h 5"/>
                  <a:gd name="T12" fmla="*/ 9 w 12"/>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9" y="1"/>
                    </a:moveTo>
                    <a:cubicBezTo>
                      <a:pt x="5" y="0"/>
                      <a:pt x="5" y="0"/>
                      <a:pt x="5" y="0"/>
                    </a:cubicBezTo>
                    <a:cubicBezTo>
                      <a:pt x="5" y="0"/>
                      <a:pt x="1" y="2"/>
                      <a:pt x="1" y="2"/>
                    </a:cubicBezTo>
                    <a:cubicBezTo>
                      <a:pt x="0" y="2"/>
                      <a:pt x="1" y="4"/>
                      <a:pt x="2" y="4"/>
                    </a:cubicBezTo>
                    <a:cubicBezTo>
                      <a:pt x="2" y="5"/>
                      <a:pt x="5" y="5"/>
                      <a:pt x="5" y="5"/>
                    </a:cubicBezTo>
                    <a:cubicBezTo>
                      <a:pt x="6" y="5"/>
                      <a:pt x="8" y="4"/>
                      <a:pt x="10" y="3"/>
                    </a:cubicBezTo>
                    <a:cubicBezTo>
                      <a:pt x="12" y="1"/>
                      <a:pt x="9" y="1"/>
                      <a:pt x="9" y="1"/>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199" name="Freeform 163"/>
              <p:cNvSpPr>
                <a:spLocks/>
              </p:cNvSpPr>
              <p:nvPr/>
            </p:nvSpPr>
            <p:spPr bwMode="auto">
              <a:xfrm>
                <a:off x="3744" y="3182"/>
                <a:ext cx="26" cy="22"/>
              </a:xfrm>
              <a:custGeom>
                <a:avLst/>
                <a:gdLst>
                  <a:gd name="T0" fmla="*/ 12 w 13"/>
                  <a:gd name="T1" fmla="*/ 11 h 11"/>
                  <a:gd name="T2" fmla="*/ 12 w 13"/>
                  <a:gd name="T3" fmla="*/ 10 h 11"/>
                  <a:gd name="T4" fmla="*/ 13 w 13"/>
                  <a:gd name="T5" fmla="*/ 7 h 11"/>
                  <a:gd name="T6" fmla="*/ 12 w 13"/>
                  <a:gd name="T7" fmla="*/ 5 h 11"/>
                  <a:gd name="T8" fmla="*/ 11 w 13"/>
                  <a:gd name="T9" fmla="*/ 3 h 11"/>
                  <a:gd name="T10" fmla="*/ 10 w 13"/>
                  <a:gd name="T11" fmla="*/ 3 h 11"/>
                  <a:gd name="T12" fmla="*/ 7 w 13"/>
                  <a:gd name="T13" fmla="*/ 3 h 11"/>
                  <a:gd name="T14" fmla="*/ 5 w 13"/>
                  <a:gd name="T15" fmla="*/ 1 h 11"/>
                  <a:gd name="T16" fmla="*/ 3 w 13"/>
                  <a:gd name="T17" fmla="*/ 0 h 11"/>
                  <a:gd name="T18" fmla="*/ 0 w 13"/>
                  <a:gd name="T19" fmla="*/ 3 h 11"/>
                  <a:gd name="T20" fmla="*/ 4 w 13"/>
                  <a:gd name="T21" fmla="*/ 6 h 11"/>
                  <a:gd name="T22" fmla="*/ 8 w 13"/>
                  <a:gd name="T23" fmla="*/ 8 h 11"/>
                  <a:gd name="T24" fmla="*/ 12 w 13"/>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1">
                    <a:moveTo>
                      <a:pt x="12" y="11"/>
                    </a:moveTo>
                    <a:cubicBezTo>
                      <a:pt x="12" y="10"/>
                      <a:pt x="12" y="10"/>
                      <a:pt x="12" y="10"/>
                    </a:cubicBezTo>
                    <a:cubicBezTo>
                      <a:pt x="12" y="10"/>
                      <a:pt x="13" y="9"/>
                      <a:pt x="13" y="7"/>
                    </a:cubicBezTo>
                    <a:cubicBezTo>
                      <a:pt x="13" y="4"/>
                      <a:pt x="12" y="6"/>
                      <a:pt x="12" y="5"/>
                    </a:cubicBezTo>
                    <a:cubicBezTo>
                      <a:pt x="12" y="5"/>
                      <a:pt x="12" y="4"/>
                      <a:pt x="11" y="3"/>
                    </a:cubicBezTo>
                    <a:cubicBezTo>
                      <a:pt x="10" y="1"/>
                      <a:pt x="10" y="2"/>
                      <a:pt x="10" y="3"/>
                    </a:cubicBezTo>
                    <a:cubicBezTo>
                      <a:pt x="9" y="3"/>
                      <a:pt x="8" y="3"/>
                      <a:pt x="7" y="3"/>
                    </a:cubicBezTo>
                    <a:cubicBezTo>
                      <a:pt x="6" y="3"/>
                      <a:pt x="6" y="2"/>
                      <a:pt x="5" y="1"/>
                    </a:cubicBezTo>
                    <a:cubicBezTo>
                      <a:pt x="5" y="0"/>
                      <a:pt x="3" y="0"/>
                      <a:pt x="3" y="0"/>
                    </a:cubicBezTo>
                    <a:cubicBezTo>
                      <a:pt x="2" y="0"/>
                      <a:pt x="0" y="2"/>
                      <a:pt x="0" y="3"/>
                    </a:cubicBezTo>
                    <a:cubicBezTo>
                      <a:pt x="1" y="4"/>
                      <a:pt x="1" y="4"/>
                      <a:pt x="4" y="6"/>
                    </a:cubicBezTo>
                    <a:cubicBezTo>
                      <a:pt x="7" y="8"/>
                      <a:pt x="7" y="8"/>
                      <a:pt x="8" y="8"/>
                    </a:cubicBezTo>
                    <a:cubicBezTo>
                      <a:pt x="9" y="9"/>
                      <a:pt x="12" y="10"/>
                      <a:pt x="12" y="11"/>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0" name="Freeform 164"/>
              <p:cNvSpPr>
                <a:spLocks/>
              </p:cNvSpPr>
              <p:nvPr/>
            </p:nvSpPr>
            <p:spPr bwMode="auto">
              <a:xfrm>
                <a:off x="3784" y="3294"/>
                <a:ext cx="8" cy="6"/>
              </a:xfrm>
              <a:custGeom>
                <a:avLst/>
                <a:gdLst>
                  <a:gd name="T0" fmla="*/ 1 w 4"/>
                  <a:gd name="T1" fmla="*/ 2 h 3"/>
                  <a:gd name="T2" fmla="*/ 3 w 4"/>
                  <a:gd name="T3" fmla="*/ 3 h 3"/>
                  <a:gd name="T4" fmla="*/ 4 w 4"/>
                  <a:gd name="T5" fmla="*/ 2 h 3"/>
                  <a:gd name="T6" fmla="*/ 2 w 4"/>
                  <a:gd name="T7" fmla="*/ 1 h 3"/>
                  <a:gd name="T8" fmla="*/ 0 w 4"/>
                  <a:gd name="T9" fmla="*/ 0 h 3"/>
                  <a:gd name="T10" fmla="*/ 0 w 4"/>
                  <a:gd name="T11" fmla="*/ 2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cubicBezTo>
                      <a:pt x="1" y="2"/>
                      <a:pt x="3" y="3"/>
                      <a:pt x="3" y="3"/>
                    </a:cubicBezTo>
                    <a:cubicBezTo>
                      <a:pt x="4" y="3"/>
                      <a:pt x="4" y="2"/>
                      <a:pt x="4" y="2"/>
                    </a:cubicBezTo>
                    <a:cubicBezTo>
                      <a:pt x="3" y="1"/>
                      <a:pt x="2" y="1"/>
                      <a:pt x="2" y="1"/>
                    </a:cubicBezTo>
                    <a:cubicBezTo>
                      <a:pt x="0" y="0"/>
                      <a:pt x="0" y="0"/>
                      <a:pt x="0" y="0"/>
                    </a:cubicBezTo>
                    <a:cubicBezTo>
                      <a:pt x="0" y="0"/>
                      <a:pt x="0" y="1"/>
                      <a:pt x="0" y="2"/>
                    </a:cubicBezTo>
                    <a:cubicBezTo>
                      <a:pt x="0" y="3"/>
                      <a:pt x="1" y="2"/>
                      <a:pt x="1" y="2"/>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1" name="Freeform 165"/>
              <p:cNvSpPr>
                <a:spLocks/>
              </p:cNvSpPr>
              <p:nvPr/>
            </p:nvSpPr>
            <p:spPr bwMode="auto">
              <a:xfrm>
                <a:off x="3768" y="3222"/>
                <a:ext cx="8" cy="16"/>
              </a:xfrm>
              <a:custGeom>
                <a:avLst/>
                <a:gdLst>
                  <a:gd name="T0" fmla="*/ 3 w 4"/>
                  <a:gd name="T1" fmla="*/ 2 h 8"/>
                  <a:gd name="T2" fmla="*/ 1 w 4"/>
                  <a:gd name="T3" fmla="*/ 1 h 8"/>
                  <a:gd name="T4" fmla="*/ 0 w 4"/>
                  <a:gd name="T5" fmla="*/ 0 h 8"/>
                  <a:gd name="T6" fmla="*/ 0 w 4"/>
                  <a:gd name="T7" fmla="*/ 2 h 8"/>
                  <a:gd name="T8" fmla="*/ 1 w 4"/>
                  <a:gd name="T9" fmla="*/ 4 h 8"/>
                  <a:gd name="T10" fmla="*/ 0 w 4"/>
                  <a:gd name="T11" fmla="*/ 5 h 8"/>
                  <a:gd name="T12" fmla="*/ 1 w 4"/>
                  <a:gd name="T13" fmla="*/ 8 h 8"/>
                  <a:gd name="T14" fmla="*/ 4 w 4"/>
                  <a:gd name="T15" fmla="*/ 4 h 8"/>
                  <a:gd name="T16" fmla="*/ 3 w 4"/>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3" y="2"/>
                    </a:moveTo>
                    <a:cubicBezTo>
                      <a:pt x="3" y="1"/>
                      <a:pt x="1" y="1"/>
                      <a:pt x="1" y="1"/>
                    </a:cubicBezTo>
                    <a:cubicBezTo>
                      <a:pt x="0" y="0"/>
                      <a:pt x="0" y="0"/>
                      <a:pt x="0" y="0"/>
                    </a:cubicBezTo>
                    <a:cubicBezTo>
                      <a:pt x="0" y="2"/>
                      <a:pt x="0" y="2"/>
                      <a:pt x="0" y="2"/>
                    </a:cubicBezTo>
                    <a:cubicBezTo>
                      <a:pt x="0" y="2"/>
                      <a:pt x="1" y="3"/>
                      <a:pt x="1" y="4"/>
                    </a:cubicBezTo>
                    <a:cubicBezTo>
                      <a:pt x="1" y="4"/>
                      <a:pt x="0" y="5"/>
                      <a:pt x="0" y="5"/>
                    </a:cubicBezTo>
                    <a:cubicBezTo>
                      <a:pt x="1" y="8"/>
                      <a:pt x="1" y="8"/>
                      <a:pt x="1" y="8"/>
                    </a:cubicBezTo>
                    <a:cubicBezTo>
                      <a:pt x="4" y="4"/>
                      <a:pt x="4" y="4"/>
                      <a:pt x="4" y="4"/>
                    </a:cubicBezTo>
                    <a:cubicBezTo>
                      <a:pt x="4" y="4"/>
                      <a:pt x="3" y="3"/>
                      <a:pt x="3" y="2"/>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2" name="Freeform 166"/>
              <p:cNvSpPr>
                <a:spLocks/>
              </p:cNvSpPr>
              <p:nvPr/>
            </p:nvSpPr>
            <p:spPr bwMode="auto">
              <a:xfrm>
                <a:off x="3790" y="3224"/>
                <a:ext cx="6" cy="6"/>
              </a:xfrm>
              <a:custGeom>
                <a:avLst/>
                <a:gdLst>
                  <a:gd name="T0" fmla="*/ 1 w 3"/>
                  <a:gd name="T1" fmla="*/ 3 h 3"/>
                  <a:gd name="T2" fmla="*/ 3 w 3"/>
                  <a:gd name="T3" fmla="*/ 1 h 3"/>
                  <a:gd name="T4" fmla="*/ 1 w 3"/>
                  <a:gd name="T5" fmla="*/ 0 h 3"/>
                  <a:gd name="T6" fmla="*/ 0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3"/>
                      <a:pt x="3" y="1"/>
                      <a:pt x="3" y="1"/>
                    </a:cubicBezTo>
                    <a:cubicBezTo>
                      <a:pt x="1" y="0"/>
                      <a:pt x="1" y="0"/>
                      <a:pt x="1" y="0"/>
                    </a:cubicBezTo>
                    <a:cubicBezTo>
                      <a:pt x="0" y="2"/>
                      <a:pt x="0" y="2"/>
                      <a:pt x="0" y="2"/>
                    </a:cubicBezTo>
                    <a:cubicBezTo>
                      <a:pt x="0" y="2"/>
                      <a:pt x="1" y="3"/>
                      <a:pt x="1" y="3"/>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3" name="Freeform 167"/>
              <p:cNvSpPr>
                <a:spLocks/>
              </p:cNvSpPr>
              <p:nvPr/>
            </p:nvSpPr>
            <p:spPr bwMode="auto">
              <a:xfrm>
                <a:off x="3790" y="3118"/>
                <a:ext cx="14" cy="8"/>
              </a:xfrm>
              <a:custGeom>
                <a:avLst/>
                <a:gdLst>
                  <a:gd name="T0" fmla="*/ 5 w 7"/>
                  <a:gd name="T1" fmla="*/ 0 h 4"/>
                  <a:gd name="T2" fmla="*/ 2 w 7"/>
                  <a:gd name="T3" fmla="*/ 0 h 4"/>
                  <a:gd name="T4" fmla="*/ 0 w 7"/>
                  <a:gd name="T5" fmla="*/ 2 h 4"/>
                  <a:gd name="T6" fmla="*/ 1 w 7"/>
                  <a:gd name="T7" fmla="*/ 4 h 4"/>
                  <a:gd name="T8" fmla="*/ 5 w 7"/>
                  <a:gd name="T9" fmla="*/ 2 h 4"/>
                  <a:gd name="T10" fmla="*/ 5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5" y="0"/>
                    </a:moveTo>
                    <a:cubicBezTo>
                      <a:pt x="2" y="0"/>
                      <a:pt x="2" y="0"/>
                      <a:pt x="2" y="0"/>
                    </a:cubicBezTo>
                    <a:cubicBezTo>
                      <a:pt x="2" y="0"/>
                      <a:pt x="0" y="2"/>
                      <a:pt x="0" y="2"/>
                    </a:cubicBezTo>
                    <a:cubicBezTo>
                      <a:pt x="1" y="4"/>
                      <a:pt x="1" y="4"/>
                      <a:pt x="1" y="4"/>
                    </a:cubicBezTo>
                    <a:cubicBezTo>
                      <a:pt x="1" y="4"/>
                      <a:pt x="3" y="3"/>
                      <a:pt x="5" y="2"/>
                    </a:cubicBezTo>
                    <a:cubicBezTo>
                      <a:pt x="7" y="2"/>
                      <a:pt x="5" y="0"/>
                      <a:pt x="5"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4" name="Freeform 168"/>
              <p:cNvSpPr>
                <a:spLocks/>
              </p:cNvSpPr>
              <p:nvPr/>
            </p:nvSpPr>
            <p:spPr bwMode="auto">
              <a:xfrm>
                <a:off x="3770" y="3204"/>
                <a:ext cx="22" cy="12"/>
              </a:xfrm>
              <a:custGeom>
                <a:avLst/>
                <a:gdLst>
                  <a:gd name="T0" fmla="*/ 7 w 11"/>
                  <a:gd name="T1" fmla="*/ 5 h 6"/>
                  <a:gd name="T2" fmla="*/ 10 w 11"/>
                  <a:gd name="T3" fmla="*/ 5 h 6"/>
                  <a:gd name="T4" fmla="*/ 11 w 11"/>
                  <a:gd name="T5" fmla="*/ 4 h 6"/>
                  <a:gd name="T6" fmla="*/ 10 w 11"/>
                  <a:gd name="T7" fmla="*/ 2 h 6"/>
                  <a:gd name="T8" fmla="*/ 7 w 11"/>
                  <a:gd name="T9" fmla="*/ 1 h 6"/>
                  <a:gd name="T10" fmla="*/ 5 w 11"/>
                  <a:gd name="T11" fmla="*/ 1 h 6"/>
                  <a:gd name="T12" fmla="*/ 2 w 11"/>
                  <a:gd name="T13" fmla="*/ 0 h 6"/>
                  <a:gd name="T14" fmla="*/ 1 w 11"/>
                  <a:gd name="T15" fmla="*/ 1 h 6"/>
                  <a:gd name="T16" fmla="*/ 3 w 11"/>
                  <a:gd name="T17" fmla="*/ 3 h 6"/>
                  <a:gd name="T18" fmla="*/ 7 w 11"/>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7" y="5"/>
                    </a:moveTo>
                    <a:cubicBezTo>
                      <a:pt x="7" y="6"/>
                      <a:pt x="9" y="5"/>
                      <a:pt x="10" y="5"/>
                    </a:cubicBezTo>
                    <a:cubicBezTo>
                      <a:pt x="11" y="4"/>
                      <a:pt x="11" y="4"/>
                      <a:pt x="11" y="4"/>
                    </a:cubicBezTo>
                    <a:cubicBezTo>
                      <a:pt x="11" y="3"/>
                      <a:pt x="10" y="2"/>
                      <a:pt x="10" y="2"/>
                    </a:cubicBezTo>
                    <a:cubicBezTo>
                      <a:pt x="10" y="2"/>
                      <a:pt x="9" y="1"/>
                      <a:pt x="7" y="1"/>
                    </a:cubicBezTo>
                    <a:cubicBezTo>
                      <a:pt x="5" y="1"/>
                      <a:pt x="5" y="1"/>
                      <a:pt x="5" y="1"/>
                    </a:cubicBezTo>
                    <a:cubicBezTo>
                      <a:pt x="5" y="1"/>
                      <a:pt x="5" y="1"/>
                      <a:pt x="2" y="0"/>
                    </a:cubicBezTo>
                    <a:cubicBezTo>
                      <a:pt x="0" y="0"/>
                      <a:pt x="1" y="1"/>
                      <a:pt x="1" y="1"/>
                    </a:cubicBezTo>
                    <a:cubicBezTo>
                      <a:pt x="3" y="3"/>
                      <a:pt x="3" y="3"/>
                      <a:pt x="3" y="3"/>
                    </a:cubicBezTo>
                    <a:cubicBezTo>
                      <a:pt x="3" y="3"/>
                      <a:pt x="7" y="5"/>
                      <a:pt x="7" y="5"/>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5" name="Freeform 169"/>
              <p:cNvSpPr>
                <a:spLocks/>
              </p:cNvSpPr>
              <p:nvPr/>
            </p:nvSpPr>
            <p:spPr bwMode="auto">
              <a:xfrm>
                <a:off x="3710" y="3098"/>
                <a:ext cx="30" cy="22"/>
              </a:xfrm>
              <a:custGeom>
                <a:avLst/>
                <a:gdLst>
                  <a:gd name="T0" fmla="*/ 4 w 15"/>
                  <a:gd name="T1" fmla="*/ 2 h 11"/>
                  <a:gd name="T2" fmla="*/ 2 w 15"/>
                  <a:gd name="T3" fmla="*/ 1 h 11"/>
                  <a:gd name="T4" fmla="*/ 0 w 15"/>
                  <a:gd name="T5" fmla="*/ 2 h 11"/>
                  <a:gd name="T6" fmla="*/ 3 w 15"/>
                  <a:gd name="T7" fmla="*/ 5 h 11"/>
                  <a:gd name="T8" fmla="*/ 9 w 15"/>
                  <a:gd name="T9" fmla="*/ 9 h 11"/>
                  <a:gd name="T10" fmla="*/ 4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4" y="2"/>
                    </a:moveTo>
                    <a:cubicBezTo>
                      <a:pt x="4" y="2"/>
                      <a:pt x="2" y="0"/>
                      <a:pt x="2" y="1"/>
                    </a:cubicBezTo>
                    <a:cubicBezTo>
                      <a:pt x="0" y="2"/>
                      <a:pt x="0" y="2"/>
                      <a:pt x="0" y="2"/>
                    </a:cubicBezTo>
                    <a:cubicBezTo>
                      <a:pt x="0" y="2"/>
                      <a:pt x="2" y="4"/>
                      <a:pt x="3" y="5"/>
                    </a:cubicBezTo>
                    <a:cubicBezTo>
                      <a:pt x="4" y="6"/>
                      <a:pt x="7" y="9"/>
                      <a:pt x="9" y="9"/>
                    </a:cubicBezTo>
                    <a:cubicBezTo>
                      <a:pt x="15" y="11"/>
                      <a:pt x="5" y="3"/>
                      <a:pt x="4" y="2"/>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6" name="Freeform 170"/>
              <p:cNvSpPr>
                <a:spLocks/>
              </p:cNvSpPr>
              <p:nvPr/>
            </p:nvSpPr>
            <p:spPr bwMode="auto">
              <a:xfrm>
                <a:off x="3820" y="3266"/>
                <a:ext cx="8" cy="8"/>
              </a:xfrm>
              <a:custGeom>
                <a:avLst/>
                <a:gdLst>
                  <a:gd name="T0" fmla="*/ 4 w 4"/>
                  <a:gd name="T1" fmla="*/ 1 h 4"/>
                  <a:gd name="T2" fmla="*/ 1 w 4"/>
                  <a:gd name="T3" fmla="*/ 1 h 4"/>
                  <a:gd name="T4" fmla="*/ 1 w 4"/>
                  <a:gd name="T5" fmla="*/ 2 h 4"/>
                  <a:gd name="T6" fmla="*/ 4 w 4"/>
                  <a:gd name="T7" fmla="*/ 1 h 4"/>
                </a:gdLst>
                <a:ahLst/>
                <a:cxnLst>
                  <a:cxn ang="0">
                    <a:pos x="T0" y="T1"/>
                  </a:cxn>
                  <a:cxn ang="0">
                    <a:pos x="T2" y="T3"/>
                  </a:cxn>
                  <a:cxn ang="0">
                    <a:pos x="T4" y="T5"/>
                  </a:cxn>
                  <a:cxn ang="0">
                    <a:pos x="T6" y="T7"/>
                  </a:cxn>
                </a:cxnLst>
                <a:rect l="0" t="0" r="r" b="b"/>
                <a:pathLst>
                  <a:path w="4" h="4">
                    <a:moveTo>
                      <a:pt x="4" y="1"/>
                    </a:moveTo>
                    <a:cubicBezTo>
                      <a:pt x="4" y="1"/>
                      <a:pt x="2" y="0"/>
                      <a:pt x="1" y="1"/>
                    </a:cubicBezTo>
                    <a:cubicBezTo>
                      <a:pt x="0" y="1"/>
                      <a:pt x="1" y="2"/>
                      <a:pt x="1" y="2"/>
                    </a:cubicBezTo>
                    <a:cubicBezTo>
                      <a:pt x="3" y="4"/>
                      <a:pt x="4" y="1"/>
                      <a:pt x="4" y="1"/>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7" name="Freeform 171"/>
              <p:cNvSpPr>
                <a:spLocks/>
              </p:cNvSpPr>
              <p:nvPr/>
            </p:nvSpPr>
            <p:spPr bwMode="auto">
              <a:xfrm>
                <a:off x="3812" y="3274"/>
                <a:ext cx="10" cy="16"/>
              </a:xfrm>
              <a:custGeom>
                <a:avLst/>
                <a:gdLst>
                  <a:gd name="T0" fmla="*/ 0 w 5"/>
                  <a:gd name="T1" fmla="*/ 6 h 8"/>
                  <a:gd name="T2" fmla="*/ 1 w 5"/>
                  <a:gd name="T3" fmla="*/ 7 h 8"/>
                  <a:gd name="T4" fmla="*/ 4 w 5"/>
                  <a:gd name="T5" fmla="*/ 7 h 8"/>
                  <a:gd name="T6" fmla="*/ 5 w 5"/>
                  <a:gd name="T7" fmla="*/ 5 h 8"/>
                  <a:gd name="T8" fmla="*/ 4 w 5"/>
                  <a:gd name="T9" fmla="*/ 2 h 8"/>
                  <a:gd name="T10" fmla="*/ 1 w 5"/>
                  <a:gd name="T11" fmla="*/ 2 h 8"/>
                  <a:gd name="T12" fmla="*/ 0 w 5"/>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6"/>
                    </a:moveTo>
                    <a:cubicBezTo>
                      <a:pt x="0" y="7"/>
                      <a:pt x="1" y="6"/>
                      <a:pt x="1" y="7"/>
                    </a:cubicBezTo>
                    <a:cubicBezTo>
                      <a:pt x="2" y="8"/>
                      <a:pt x="3" y="7"/>
                      <a:pt x="4" y="7"/>
                    </a:cubicBezTo>
                    <a:cubicBezTo>
                      <a:pt x="5" y="7"/>
                      <a:pt x="5" y="5"/>
                      <a:pt x="5" y="5"/>
                    </a:cubicBezTo>
                    <a:cubicBezTo>
                      <a:pt x="5" y="5"/>
                      <a:pt x="4" y="4"/>
                      <a:pt x="4" y="2"/>
                    </a:cubicBezTo>
                    <a:cubicBezTo>
                      <a:pt x="3" y="0"/>
                      <a:pt x="1" y="2"/>
                      <a:pt x="1" y="2"/>
                    </a:cubicBezTo>
                    <a:cubicBezTo>
                      <a:pt x="1" y="2"/>
                      <a:pt x="0" y="5"/>
                      <a:pt x="0" y="6"/>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8" name="Freeform 172"/>
              <p:cNvSpPr>
                <a:spLocks/>
              </p:cNvSpPr>
              <p:nvPr/>
            </p:nvSpPr>
            <p:spPr bwMode="auto">
              <a:xfrm>
                <a:off x="3814" y="3238"/>
                <a:ext cx="14" cy="28"/>
              </a:xfrm>
              <a:custGeom>
                <a:avLst/>
                <a:gdLst>
                  <a:gd name="T0" fmla="*/ 0 w 7"/>
                  <a:gd name="T1" fmla="*/ 11 h 14"/>
                  <a:gd name="T2" fmla="*/ 3 w 7"/>
                  <a:gd name="T3" fmla="*/ 13 h 14"/>
                  <a:gd name="T4" fmla="*/ 5 w 7"/>
                  <a:gd name="T5" fmla="*/ 12 h 14"/>
                  <a:gd name="T6" fmla="*/ 6 w 7"/>
                  <a:gd name="T7" fmla="*/ 10 h 14"/>
                  <a:gd name="T8" fmla="*/ 7 w 7"/>
                  <a:gd name="T9" fmla="*/ 7 h 14"/>
                  <a:gd name="T10" fmla="*/ 6 w 7"/>
                  <a:gd name="T11" fmla="*/ 5 h 14"/>
                  <a:gd name="T12" fmla="*/ 7 w 7"/>
                  <a:gd name="T13" fmla="*/ 2 h 14"/>
                  <a:gd name="T14" fmla="*/ 5 w 7"/>
                  <a:gd name="T15" fmla="*/ 0 h 14"/>
                  <a:gd name="T16" fmla="*/ 3 w 7"/>
                  <a:gd name="T17" fmla="*/ 1 h 14"/>
                  <a:gd name="T18" fmla="*/ 1 w 7"/>
                  <a:gd name="T19" fmla="*/ 3 h 14"/>
                  <a:gd name="T20" fmla="*/ 0 w 7"/>
                  <a:gd name="T21" fmla="*/ 7 h 14"/>
                  <a:gd name="T22" fmla="*/ 0 w 7"/>
                  <a:gd name="T23" fmla="*/ 9 h 14"/>
                  <a:gd name="T24" fmla="*/ 0 w 7"/>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4">
                    <a:moveTo>
                      <a:pt x="0" y="11"/>
                    </a:moveTo>
                    <a:cubicBezTo>
                      <a:pt x="0" y="11"/>
                      <a:pt x="2" y="12"/>
                      <a:pt x="3" y="13"/>
                    </a:cubicBezTo>
                    <a:cubicBezTo>
                      <a:pt x="5" y="14"/>
                      <a:pt x="4" y="13"/>
                      <a:pt x="5" y="12"/>
                    </a:cubicBezTo>
                    <a:cubicBezTo>
                      <a:pt x="6" y="12"/>
                      <a:pt x="6" y="11"/>
                      <a:pt x="6" y="10"/>
                    </a:cubicBezTo>
                    <a:cubicBezTo>
                      <a:pt x="7" y="9"/>
                      <a:pt x="7" y="8"/>
                      <a:pt x="7" y="7"/>
                    </a:cubicBezTo>
                    <a:cubicBezTo>
                      <a:pt x="7" y="6"/>
                      <a:pt x="6" y="5"/>
                      <a:pt x="6" y="5"/>
                    </a:cubicBezTo>
                    <a:cubicBezTo>
                      <a:pt x="6" y="4"/>
                      <a:pt x="7" y="2"/>
                      <a:pt x="7" y="2"/>
                    </a:cubicBezTo>
                    <a:cubicBezTo>
                      <a:pt x="5" y="0"/>
                      <a:pt x="5" y="0"/>
                      <a:pt x="5" y="0"/>
                    </a:cubicBezTo>
                    <a:cubicBezTo>
                      <a:pt x="5" y="0"/>
                      <a:pt x="3" y="0"/>
                      <a:pt x="3" y="1"/>
                    </a:cubicBezTo>
                    <a:cubicBezTo>
                      <a:pt x="2" y="2"/>
                      <a:pt x="2" y="3"/>
                      <a:pt x="1" y="3"/>
                    </a:cubicBezTo>
                    <a:cubicBezTo>
                      <a:pt x="0" y="4"/>
                      <a:pt x="0" y="7"/>
                      <a:pt x="0" y="7"/>
                    </a:cubicBezTo>
                    <a:cubicBezTo>
                      <a:pt x="0" y="9"/>
                      <a:pt x="0" y="9"/>
                      <a:pt x="0" y="9"/>
                    </a:cubicBezTo>
                    <a:cubicBezTo>
                      <a:pt x="0" y="9"/>
                      <a:pt x="0" y="10"/>
                      <a:pt x="0" y="11"/>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9" name="Freeform 173"/>
              <p:cNvSpPr>
                <a:spLocks/>
              </p:cNvSpPr>
              <p:nvPr/>
            </p:nvSpPr>
            <p:spPr bwMode="auto">
              <a:xfrm>
                <a:off x="3808" y="3110"/>
                <a:ext cx="38" cy="40"/>
              </a:xfrm>
              <a:custGeom>
                <a:avLst/>
                <a:gdLst>
                  <a:gd name="T0" fmla="*/ 17 w 19"/>
                  <a:gd name="T1" fmla="*/ 2 h 20"/>
                  <a:gd name="T2" fmla="*/ 15 w 19"/>
                  <a:gd name="T3" fmla="*/ 1 h 20"/>
                  <a:gd name="T4" fmla="*/ 12 w 19"/>
                  <a:gd name="T5" fmla="*/ 2 h 20"/>
                  <a:gd name="T6" fmla="*/ 9 w 19"/>
                  <a:gd name="T7" fmla="*/ 1 h 20"/>
                  <a:gd name="T8" fmla="*/ 5 w 19"/>
                  <a:gd name="T9" fmla="*/ 0 h 20"/>
                  <a:gd name="T10" fmla="*/ 3 w 19"/>
                  <a:gd name="T11" fmla="*/ 3 h 20"/>
                  <a:gd name="T12" fmla="*/ 1 w 19"/>
                  <a:gd name="T13" fmla="*/ 5 h 20"/>
                  <a:gd name="T14" fmla="*/ 4 w 19"/>
                  <a:gd name="T15" fmla="*/ 7 h 20"/>
                  <a:gd name="T16" fmla="*/ 7 w 19"/>
                  <a:gd name="T17" fmla="*/ 8 h 20"/>
                  <a:gd name="T18" fmla="*/ 10 w 19"/>
                  <a:gd name="T19" fmla="*/ 10 h 20"/>
                  <a:gd name="T20" fmla="*/ 9 w 19"/>
                  <a:gd name="T21" fmla="*/ 13 h 20"/>
                  <a:gd name="T22" fmla="*/ 6 w 19"/>
                  <a:gd name="T23" fmla="*/ 16 h 20"/>
                  <a:gd name="T24" fmla="*/ 8 w 19"/>
                  <a:gd name="T25" fmla="*/ 18 h 20"/>
                  <a:gd name="T26" fmla="*/ 11 w 19"/>
                  <a:gd name="T27" fmla="*/ 19 h 20"/>
                  <a:gd name="T28" fmla="*/ 13 w 19"/>
                  <a:gd name="T29" fmla="*/ 18 h 20"/>
                  <a:gd name="T30" fmla="*/ 14 w 19"/>
                  <a:gd name="T31" fmla="*/ 15 h 20"/>
                  <a:gd name="T32" fmla="*/ 15 w 19"/>
                  <a:gd name="T33" fmla="*/ 14 h 20"/>
                  <a:gd name="T34" fmla="*/ 16 w 19"/>
                  <a:gd name="T35" fmla="*/ 12 h 20"/>
                  <a:gd name="T36" fmla="*/ 15 w 19"/>
                  <a:gd name="T37" fmla="*/ 10 h 20"/>
                  <a:gd name="T38" fmla="*/ 14 w 19"/>
                  <a:gd name="T39" fmla="*/ 9 h 20"/>
                  <a:gd name="T40" fmla="*/ 14 w 19"/>
                  <a:gd name="T41" fmla="*/ 7 h 20"/>
                  <a:gd name="T42" fmla="*/ 12 w 19"/>
                  <a:gd name="T43" fmla="*/ 6 h 20"/>
                  <a:gd name="T44" fmla="*/ 17 w 19"/>
                  <a:gd name="T45" fmla="*/ 3 h 20"/>
                  <a:gd name="T46" fmla="*/ 17 w 19"/>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0">
                    <a:moveTo>
                      <a:pt x="17" y="2"/>
                    </a:moveTo>
                    <a:cubicBezTo>
                      <a:pt x="17" y="1"/>
                      <a:pt x="16" y="1"/>
                      <a:pt x="15" y="1"/>
                    </a:cubicBezTo>
                    <a:cubicBezTo>
                      <a:pt x="14" y="1"/>
                      <a:pt x="13" y="1"/>
                      <a:pt x="12" y="2"/>
                    </a:cubicBezTo>
                    <a:cubicBezTo>
                      <a:pt x="10" y="2"/>
                      <a:pt x="10" y="1"/>
                      <a:pt x="9" y="1"/>
                    </a:cubicBezTo>
                    <a:cubicBezTo>
                      <a:pt x="9" y="1"/>
                      <a:pt x="5" y="0"/>
                      <a:pt x="5" y="0"/>
                    </a:cubicBezTo>
                    <a:cubicBezTo>
                      <a:pt x="5" y="0"/>
                      <a:pt x="4" y="2"/>
                      <a:pt x="3" y="3"/>
                    </a:cubicBezTo>
                    <a:cubicBezTo>
                      <a:pt x="2" y="3"/>
                      <a:pt x="2" y="4"/>
                      <a:pt x="1" y="5"/>
                    </a:cubicBezTo>
                    <a:cubicBezTo>
                      <a:pt x="0" y="5"/>
                      <a:pt x="3" y="7"/>
                      <a:pt x="4" y="7"/>
                    </a:cubicBezTo>
                    <a:cubicBezTo>
                      <a:pt x="4" y="8"/>
                      <a:pt x="6" y="8"/>
                      <a:pt x="7" y="8"/>
                    </a:cubicBezTo>
                    <a:cubicBezTo>
                      <a:pt x="7" y="8"/>
                      <a:pt x="10" y="10"/>
                      <a:pt x="10" y="10"/>
                    </a:cubicBezTo>
                    <a:cubicBezTo>
                      <a:pt x="11" y="11"/>
                      <a:pt x="10" y="12"/>
                      <a:pt x="9" y="13"/>
                    </a:cubicBezTo>
                    <a:cubicBezTo>
                      <a:pt x="8" y="15"/>
                      <a:pt x="7" y="15"/>
                      <a:pt x="6" y="16"/>
                    </a:cubicBezTo>
                    <a:cubicBezTo>
                      <a:pt x="5" y="16"/>
                      <a:pt x="8" y="17"/>
                      <a:pt x="8" y="18"/>
                    </a:cubicBezTo>
                    <a:cubicBezTo>
                      <a:pt x="9" y="19"/>
                      <a:pt x="10" y="20"/>
                      <a:pt x="11" y="19"/>
                    </a:cubicBezTo>
                    <a:cubicBezTo>
                      <a:pt x="11" y="19"/>
                      <a:pt x="13" y="18"/>
                      <a:pt x="13" y="18"/>
                    </a:cubicBezTo>
                    <a:cubicBezTo>
                      <a:pt x="13" y="18"/>
                      <a:pt x="14" y="16"/>
                      <a:pt x="14" y="15"/>
                    </a:cubicBezTo>
                    <a:cubicBezTo>
                      <a:pt x="14" y="15"/>
                      <a:pt x="15" y="14"/>
                      <a:pt x="15" y="14"/>
                    </a:cubicBezTo>
                    <a:cubicBezTo>
                      <a:pt x="16" y="12"/>
                      <a:pt x="16" y="12"/>
                      <a:pt x="16" y="12"/>
                    </a:cubicBezTo>
                    <a:cubicBezTo>
                      <a:pt x="15" y="10"/>
                      <a:pt x="15" y="10"/>
                      <a:pt x="15" y="10"/>
                    </a:cubicBezTo>
                    <a:cubicBezTo>
                      <a:pt x="14" y="9"/>
                      <a:pt x="14" y="9"/>
                      <a:pt x="14" y="9"/>
                    </a:cubicBezTo>
                    <a:cubicBezTo>
                      <a:pt x="14" y="7"/>
                      <a:pt x="14" y="7"/>
                      <a:pt x="14" y="7"/>
                    </a:cubicBezTo>
                    <a:cubicBezTo>
                      <a:pt x="12" y="6"/>
                      <a:pt x="12" y="6"/>
                      <a:pt x="12" y="6"/>
                    </a:cubicBezTo>
                    <a:cubicBezTo>
                      <a:pt x="12" y="6"/>
                      <a:pt x="15" y="4"/>
                      <a:pt x="17" y="3"/>
                    </a:cubicBezTo>
                    <a:cubicBezTo>
                      <a:pt x="19" y="2"/>
                      <a:pt x="17" y="2"/>
                      <a:pt x="17" y="2"/>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0" name="Freeform 174"/>
              <p:cNvSpPr>
                <a:spLocks/>
              </p:cNvSpPr>
              <p:nvPr/>
            </p:nvSpPr>
            <p:spPr bwMode="auto">
              <a:xfrm>
                <a:off x="3842" y="3184"/>
                <a:ext cx="26" cy="20"/>
              </a:xfrm>
              <a:custGeom>
                <a:avLst/>
                <a:gdLst>
                  <a:gd name="T0" fmla="*/ 1 w 13"/>
                  <a:gd name="T1" fmla="*/ 8 h 10"/>
                  <a:gd name="T2" fmla="*/ 3 w 13"/>
                  <a:gd name="T3" fmla="*/ 10 h 10"/>
                  <a:gd name="T4" fmla="*/ 6 w 13"/>
                  <a:gd name="T5" fmla="*/ 8 h 10"/>
                  <a:gd name="T6" fmla="*/ 8 w 13"/>
                  <a:gd name="T7" fmla="*/ 6 h 10"/>
                  <a:gd name="T8" fmla="*/ 10 w 13"/>
                  <a:gd name="T9" fmla="*/ 4 h 10"/>
                  <a:gd name="T10" fmla="*/ 13 w 13"/>
                  <a:gd name="T11" fmla="*/ 0 h 10"/>
                  <a:gd name="T12" fmla="*/ 10 w 13"/>
                  <a:gd name="T13" fmla="*/ 0 h 10"/>
                  <a:gd name="T14" fmla="*/ 8 w 13"/>
                  <a:gd name="T15" fmla="*/ 3 h 10"/>
                  <a:gd name="T16" fmla="*/ 5 w 13"/>
                  <a:gd name="T17" fmla="*/ 2 h 10"/>
                  <a:gd name="T18" fmla="*/ 1 w 13"/>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 y="8"/>
                    </a:moveTo>
                    <a:cubicBezTo>
                      <a:pt x="0" y="9"/>
                      <a:pt x="3" y="10"/>
                      <a:pt x="3" y="10"/>
                    </a:cubicBezTo>
                    <a:cubicBezTo>
                      <a:pt x="3" y="10"/>
                      <a:pt x="6" y="8"/>
                      <a:pt x="6" y="8"/>
                    </a:cubicBezTo>
                    <a:cubicBezTo>
                      <a:pt x="7" y="8"/>
                      <a:pt x="7" y="7"/>
                      <a:pt x="8" y="6"/>
                    </a:cubicBezTo>
                    <a:cubicBezTo>
                      <a:pt x="8" y="5"/>
                      <a:pt x="9" y="5"/>
                      <a:pt x="10" y="4"/>
                    </a:cubicBezTo>
                    <a:cubicBezTo>
                      <a:pt x="12" y="4"/>
                      <a:pt x="13" y="0"/>
                      <a:pt x="13" y="0"/>
                    </a:cubicBezTo>
                    <a:cubicBezTo>
                      <a:pt x="13" y="0"/>
                      <a:pt x="10" y="0"/>
                      <a:pt x="10" y="0"/>
                    </a:cubicBezTo>
                    <a:cubicBezTo>
                      <a:pt x="10" y="1"/>
                      <a:pt x="9" y="3"/>
                      <a:pt x="8" y="3"/>
                    </a:cubicBezTo>
                    <a:cubicBezTo>
                      <a:pt x="8" y="3"/>
                      <a:pt x="6" y="2"/>
                      <a:pt x="5" y="2"/>
                    </a:cubicBezTo>
                    <a:cubicBezTo>
                      <a:pt x="5" y="2"/>
                      <a:pt x="1" y="6"/>
                      <a:pt x="1" y="8"/>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1" name="Freeform 175"/>
              <p:cNvSpPr>
                <a:spLocks/>
              </p:cNvSpPr>
              <p:nvPr/>
            </p:nvSpPr>
            <p:spPr bwMode="auto">
              <a:xfrm>
                <a:off x="3734" y="3230"/>
                <a:ext cx="8" cy="18"/>
              </a:xfrm>
              <a:custGeom>
                <a:avLst/>
                <a:gdLst>
                  <a:gd name="T0" fmla="*/ 1 w 4"/>
                  <a:gd name="T1" fmla="*/ 1 h 9"/>
                  <a:gd name="T2" fmla="*/ 0 w 4"/>
                  <a:gd name="T3" fmla="*/ 4 h 9"/>
                  <a:gd name="T4" fmla="*/ 1 w 4"/>
                  <a:gd name="T5" fmla="*/ 9 h 9"/>
                  <a:gd name="T6" fmla="*/ 3 w 4"/>
                  <a:gd name="T7" fmla="*/ 7 h 9"/>
                  <a:gd name="T8" fmla="*/ 4 w 4"/>
                  <a:gd name="T9" fmla="*/ 4 h 9"/>
                  <a:gd name="T10" fmla="*/ 2 w 4"/>
                  <a:gd name="T11" fmla="*/ 1 h 9"/>
                  <a:gd name="T12" fmla="*/ 1 w 4"/>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1" y="1"/>
                    </a:moveTo>
                    <a:cubicBezTo>
                      <a:pt x="0" y="4"/>
                      <a:pt x="0" y="4"/>
                      <a:pt x="0" y="4"/>
                    </a:cubicBezTo>
                    <a:cubicBezTo>
                      <a:pt x="0" y="4"/>
                      <a:pt x="1" y="8"/>
                      <a:pt x="1" y="9"/>
                    </a:cubicBezTo>
                    <a:cubicBezTo>
                      <a:pt x="1" y="9"/>
                      <a:pt x="3" y="7"/>
                      <a:pt x="3" y="7"/>
                    </a:cubicBezTo>
                    <a:cubicBezTo>
                      <a:pt x="4" y="4"/>
                      <a:pt x="4" y="4"/>
                      <a:pt x="4" y="4"/>
                    </a:cubicBezTo>
                    <a:cubicBezTo>
                      <a:pt x="4" y="4"/>
                      <a:pt x="3" y="2"/>
                      <a:pt x="2" y="1"/>
                    </a:cubicBezTo>
                    <a:cubicBezTo>
                      <a:pt x="2" y="0"/>
                      <a:pt x="1" y="1"/>
                      <a:pt x="1" y="1"/>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2" name="Freeform 176"/>
              <p:cNvSpPr>
                <a:spLocks/>
              </p:cNvSpPr>
              <p:nvPr/>
            </p:nvSpPr>
            <p:spPr bwMode="auto">
              <a:xfrm>
                <a:off x="3822" y="3302"/>
                <a:ext cx="14" cy="13"/>
              </a:xfrm>
              <a:custGeom>
                <a:avLst/>
                <a:gdLst>
                  <a:gd name="T0" fmla="*/ 2 w 7"/>
                  <a:gd name="T1" fmla="*/ 4 h 6"/>
                  <a:gd name="T2" fmla="*/ 2 w 7"/>
                  <a:gd name="T3" fmla="*/ 5 h 6"/>
                  <a:gd name="T4" fmla="*/ 4 w 7"/>
                  <a:gd name="T5" fmla="*/ 6 h 6"/>
                  <a:gd name="T6" fmla="*/ 6 w 7"/>
                  <a:gd name="T7" fmla="*/ 5 h 6"/>
                  <a:gd name="T8" fmla="*/ 6 w 7"/>
                  <a:gd name="T9" fmla="*/ 3 h 6"/>
                  <a:gd name="T10" fmla="*/ 4 w 7"/>
                  <a:gd name="T11" fmla="*/ 1 h 6"/>
                  <a:gd name="T12" fmla="*/ 2 w 7"/>
                  <a:gd name="T13" fmla="*/ 0 h 6"/>
                  <a:gd name="T14" fmla="*/ 0 w 7"/>
                  <a:gd name="T15" fmla="*/ 2 h 6"/>
                  <a:gd name="T16" fmla="*/ 0 w 7"/>
                  <a:gd name="T17" fmla="*/ 3 h 6"/>
                  <a:gd name="T18" fmla="*/ 2 w 7"/>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2" y="4"/>
                    </a:moveTo>
                    <a:cubicBezTo>
                      <a:pt x="2" y="4"/>
                      <a:pt x="2" y="4"/>
                      <a:pt x="2" y="5"/>
                    </a:cubicBezTo>
                    <a:cubicBezTo>
                      <a:pt x="2" y="6"/>
                      <a:pt x="3" y="6"/>
                      <a:pt x="4" y="6"/>
                    </a:cubicBezTo>
                    <a:cubicBezTo>
                      <a:pt x="4" y="6"/>
                      <a:pt x="5" y="6"/>
                      <a:pt x="6" y="5"/>
                    </a:cubicBezTo>
                    <a:cubicBezTo>
                      <a:pt x="7" y="5"/>
                      <a:pt x="6" y="3"/>
                      <a:pt x="6" y="3"/>
                    </a:cubicBezTo>
                    <a:cubicBezTo>
                      <a:pt x="5" y="2"/>
                      <a:pt x="4" y="1"/>
                      <a:pt x="4" y="1"/>
                    </a:cubicBezTo>
                    <a:cubicBezTo>
                      <a:pt x="4" y="1"/>
                      <a:pt x="2" y="0"/>
                      <a:pt x="2" y="0"/>
                    </a:cubicBezTo>
                    <a:cubicBezTo>
                      <a:pt x="1" y="0"/>
                      <a:pt x="0" y="2"/>
                      <a:pt x="0" y="2"/>
                    </a:cubicBezTo>
                    <a:cubicBezTo>
                      <a:pt x="0" y="3"/>
                      <a:pt x="0" y="3"/>
                      <a:pt x="0" y="3"/>
                    </a:cubicBezTo>
                    <a:cubicBezTo>
                      <a:pt x="0" y="3"/>
                      <a:pt x="2" y="3"/>
                      <a:pt x="2" y="4"/>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3" name="Freeform 177"/>
              <p:cNvSpPr>
                <a:spLocks/>
              </p:cNvSpPr>
              <p:nvPr/>
            </p:nvSpPr>
            <p:spPr bwMode="auto">
              <a:xfrm>
                <a:off x="3790" y="3246"/>
                <a:ext cx="16" cy="24"/>
              </a:xfrm>
              <a:custGeom>
                <a:avLst/>
                <a:gdLst>
                  <a:gd name="T0" fmla="*/ 2 w 8"/>
                  <a:gd name="T1" fmla="*/ 12 h 12"/>
                  <a:gd name="T2" fmla="*/ 2 w 8"/>
                  <a:gd name="T3" fmla="*/ 10 h 12"/>
                  <a:gd name="T4" fmla="*/ 4 w 8"/>
                  <a:gd name="T5" fmla="*/ 9 h 12"/>
                  <a:gd name="T6" fmla="*/ 6 w 8"/>
                  <a:gd name="T7" fmla="*/ 7 h 12"/>
                  <a:gd name="T8" fmla="*/ 8 w 8"/>
                  <a:gd name="T9" fmla="*/ 5 h 12"/>
                  <a:gd name="T10" fmla="*/ 8 w 8"/>
                  <a:gd name="T11" fmla="*/ 3 h 12"/>
                  <a:gd name="T12" fmla="*/ 8 w 8"/>
                  <a:gd name="T13" fmla="*/ 2 h 12"/>
                  <a:gd name="T14" fmla="*/ 6 w 8"/>
                  <a:gd name="T15" fmla="*/ 1 h 12"/>
                  <a:gd name="T16" fmla="*/ 5 w 8"/>
                  <a:gd name="T17" fmla="*/ 1 h 12"/>
                  <a:gd name="T18" fmla="*/ 4 w 8"/>
                  <a:gd name="T19" fmla="*/ 3 h 12"/>
                  <a:gd name="T20" fmla="*/ 2 w 8"/>
                  <a:gd name="T21" fmla="*/ 7 h 12"/>
                  <a:gd name="T22" fmla="*/ 2 w 8"/>
                  <a:gd name="T23" fmla="*/ 7 h 12"/>
                  <a:gd name="T24" fmla="*/ 0 w 8"/>
                  <a:gd name="T25" fmla="*/ 9 h 12"/>
                  <a:gd name="T26" fmla="*/ 1 w 8"/>
                  <a:gd name="T27" fmla="*/ 11 h 12"/>
                  <a:gd name="T28" fmla="*/ 2 w 8"/>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2">
                    <a:moveTo>
                      <a:pt x="2" y="12"/>
                    </a:moveTo>
                    <a:cubicBezTo>
                      <a:pt x="2" y="10"/>
                      <a:pt x="2" y="10"/>
                      <a:pt x="2" y="10"/>
                    </a:cubicBezTo>
                    <a:cubicBezTo>
                      <a:pt x="4" y="9"/>
                      <a:pt x="4" y="9"/>
                      <a:pt x="4" y="9"/>
                    </a:cubicBezTo>
                    <a:cubicBezTo>
                      <a:pt x="4" y="9"/>
                      <a:pt x="6" y="8"/>
                      <a:pt x="6" y="7"/>
                    </a:cubicBezTo>
                    <a:cubicBezTo>
                      <a:pt x="7" y="7"/>
                      <a:pt x="8" y="6"/>
                      <a:pt x="8" y="5"/>
                    </a:cubicBezTo>
                    <a:cubicBezTo>
                      <a:pt x="8" y="5"/>
                      <a:pt x="8" y="3"/>
                      <a:pt x="8" y="3"/>
                    </a:cubicBezTo>
                    <a:cubicBezTo>
                      <a:pt x="8" y="3"/>
                      <a:pt x="8" y="2"/>
                      <a:pt x="8" y="2"/>
                    </a:cubicBezTo>
                    <a:cubicBezTo>
                      <a:pt x="8" y="2"/>
                      <a:pt x="7" y="1"/>
                      <a:pt x="6" y="1"/>
                    </a:cubicBezTo>
                    <a:cubicBezTo>
                      <a:pt x="5" y="0"/>
                      <a:pt x="6" y="1"/>
                      <a:pt x="5" y="1"/>
                    </a:cubicBezTo>
                    <a:cubicBezTo>
                      <a:pt x="4" y="1"/>
                      <a:pt x="4" y="3"/>
                      <a:pt x="4" y="3"/>
                    </a:cubicBezTo>
                    <a:cubicBezTo>
                      <a:pt x="4" y="3"/>
                      <a:pt x="3" y="6"/>
                      <a:pt x="2" y="7"/>
                    </a:cubicBezTo>
                    <a:cubicBezTo>
                      <a:pt x="2" y="7"/>
                      <a:pt x="2" y="7"/>
                      <a:pt x="2" y="7"/>
                    </a:cubicBezTo>
                    <a:cubicBezTo>
                      <a:pt x="0" y="9"/>
                      <a:pt x="0" y="9"/>
                      <a:pt x="0" y="9"/>
                    </a:cubicBezTo>
                    <a:cubicBezTo>
                      <a:pt x="1" y="11"/>
                      <a:pt x="1" y="11"/>
                      <a:pt x="1" y="11"/>
                    </a:cubicBezTo>
                    <a:lnTo>
                      <a:pt x="2" y="12"/>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4" name="Freeform 178"/>
              <p:cNvSpPr>
                <a:spLocks/>
              </p:cNvSpPr>
              <p:nvPr/>
            </p:nvSpPr>
            <p:spPr bwMode="auto">
              <a:xfrm>
                <a:off x="3730" y="2999"/>
                <a:ext cx="20" cy="20"/>
              </a:xfrm>
              <a:custGeom>
                <a:avLst/>
                <a:gdLst>
                  <a:gd name="T0" fmla="*/ 6 w 10"/>
                  <a:gd name="T1" fmla="*/ 6 h 10"/>
                  <a:gd name="T2" fmla="*/ 9 w 10"/>
                  <a:gd name="T3" fmla="*/ 4 h 10"/>
                  <a:gd name="T4" fmla="*/ 9 w 10"/>
                  <a:gd name="T5" fmla="*/ 2 h 10"/>
                  <a:gd name="T6" fmla="*/ 9 w 10"/>
                  <a:gd name="T7" fmla="*/ 1 h 10"/>
                  <a:gd name="T8" fmla="*/ 5 w 10"/>
                  <a:gd name="T9" fmla="*/ 0 h 10"/>
                  <a:gd name="T10" fmla="*/ 2 w 10"/>
                  <a:gd name="T11" fmla="*/ 1 h 10"/>
                  <a:gd name="T12" fmla="*/ 0 w 10"/>
                  <a:gd name="T13" fmla="*/ 3 h 10"/>
                  <a:gd name="T14" fmla="*/ 1 w 10"/>
                  <a:gd name="T15" fmla="*/ 5 h 10"/>
                  <a:gd name="T16" fmla="*/ 2 w 10"/>
                  <a:gd name="T17" fmla="*/ 8 h 10"/>
                  <a:gd name="T18" fmla="*/ 3 w 10"/>
                  <a:gd name="T19" fmla="*/ 9 h 10"/>
                  <a:gd name="T20" fmla="*/ 6 w 10"/>
                  <a:gd name="T21" fmla="*/ 8 h 10"/>
                  <a:gd name="T22" fmla="*/ 6 w 10"/>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6" y="6"/>
                    </a:moveTo>
                    <a:cubicBezTo>
                      <a:pt x="6" y="6"/>
                      <a:pt x="8" y="5"/>
                      <a:pt x="9" y="4"/>
                    </a:cubicBezTo>
                    <a:cubicBezTo>
                      <a:pt x="10" y="3"/>
                      <a:pt x="9" y="2"/>
                      <a:pt x="9" y="2"/>
                    </a:cubicBezTo>
                    <a:cubicBezTo>
                      <a:pt x="9" y="1"/>
                      <a:pt x="9" y="1"/>
                      <a:pt x="9" y="1"/>
                    </a:cubicBezTo>
                    <a:cubicBezTo>
                      <a:pt x="9" y="1"/>
                      <a:pt x="7" y="0"/>
                      <a:pt x="5" y="0"/>
                    </a:cubicBezTo>
                    <a:cubicBezTo>
                      <a:pt x="3" y="0"/>
                      <a:pt x="4" y="0"/>
                      <a:pt x="2" y="1"/>
                    </a:cubicBezTo>
                    <a:cubicBezTo>
                      <a:pt x="1" y="1"/>
                      <a:pt x="1" y="2"/>
                      <a:pt x="0" y="3"/>
                    </a:cubicBezTo>
                    <a:cubicBezTo>
                      <a:pt x="0" y="4"/>
                      <a:pt x="0" y="4"/>
                      <a:pt x="1" y="5"/>
                    </a:cubicBezTo>
                    <a:cubicBezTo>
                      <a:pt x="2" y="6"/>
                      <a:pt x="2" y="6"/>
                      <a:pt x="2" y="8"/>
                    </a:cubicBezTo>
                    <a:cubicBezTo>
                      <a:pt x="2" y="10"/>
                      <a:pt x="3" y="9"/>
                      <a:pt x="3" y="9"/>
                    </a:cubicBezTo>
                    <a:cubicBezTo>
                      <a:pt x="4" y="9"/>
                      <a:pt x="5" y="9"/>
                      <a:pt x="6" y="8"/>
                    </a:cubicBezTo>
                    <a:cubicBezTo>
                      <a:pt x="8" y="7"/>
                      <a:pt x="6" y="6"/>
                      <a:pt x="6" y="6"/>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5" name="Freeform 179"/>
              <p:cNvSpPr>
                <a:spLocks/>
              </p:cNvSpPr>
              <p:nvPr/>
            </p:nvSpPr>
            <p:spPr bwMode="auto">
              <a:xfrm>
                <a:off x="3742" y="3282"/>
                <a:ext cx="24" cy="22"/>
              </a:xfrm>
              <a:custGeom>
                <a:avLst/>
                <a:gdLst>
                  <a:gd name="T0" fmla="*/ 10 w 12"/>
                  <a:gd name="T1" fmla="*/ 4 h 11"/>
                  <a:gd name="T2" fmla="*/ 11 w 12"/>
                  <a:gd name="T3" fmla="*/ 3 h 11"/>
                  <a:gd name="T4" fmla="*/ 10 w 12"/>
                  <a:gd name="T5" fmla="*/ 1 h 11"/>
                  <a:gd name="T6" fmla="*/ 7 w 12"/>
                  <a:gd name="T7" fmla="*/ 2 h 11"/>
                  <a:gd name="T8" fmla="*/ 8 w 12"/>
                  <a:gd name="T9" fmla="*/ 3 h 11"/>
                  <a:gd name="T10" fmla="*/ 7 w 12"/>
                  <a:gd name="T11" fmla="*/ 3 h 11"/>
                  <a:gd name="T12" fmla="*/ 5 w 12"/>
                  <a:gd name="T13" fmla="*/ 4 h 11"/>
                  <a:gd name="T14" fmla="*/ 6 w 12"/>
                  <a:gd name="T15" fmla="*/ 6 h 11"/>
                  <a:gd name="T16" fmla="*/ 5 w 12"/>
                  <a:gd name="T17" fmla="*/ 7 h 11"/>
                  <a:gd name="T18" fmla="*/ 4 w 12"/>
                  <a:gd name="T19" fmla="*/ 6 h 11"/>
                  <a:gd name="T20" fmla="*/ 2 w 12"/>
                  <a:gd name="T21" fmla="*/ 6 h 11"/>
                  <a:gd name="T22" fmla="*/ 1 w 12"/>
                  <a:gd name="T23" fmla="*/ 10 h 11"/>
                  <a:gd name="T24" fmla="*/ 3 w 12"/>
                  <a:gd name="T25" fmla="*/ 10 h 11"/>
                  <a:gd name="T26" fmla="*/ 5 w 12"/>
                  <a:gd name="T27" fmla="*/ 9 h 11"/>
                  <a:gd name="T28" fmla="*/ 5 w 12"/>
                  <a:gd name="T29" fmla="*/ 10 h 11"/>
                  <a:gd name="T30" fmla="*/ 8 w 12"/>
                  <a:gd name="T31" fmla="*/ 8 h 11"/>
                  <a:gd name="T32" fmla="*/ 9 w 12"/>
                  <a:gd name="T33" fmla="*/ 7 h 11"/>
                  <a:gd name="T34" fmla="*/ 8 w 12"/>
                  <a:gd name="T35" fmla="*/ 5 h 11"/>
                  <a:gd name="T36" fmla="*/ 10 w 12"/>
                  <a:gd name="T3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1">
                    <a:moveTo>
                      <a:pt x="10" y="4"/>
                    </a:moveTo>
                    <a:cubicBezTo>
                      <a:pt x="12" y="4"/>
                      <a:pt x="11" y="3"/>
                      <a:pt x="11" y="3"/>
                    </a:cubicBezTo>
                    <a:cubicBezTo>
                      <a:pt x="11" y="2"/>
                      <a:pt x="11" y="2"/>
                      <a:pt x="10" y="1"/>
                    </a:cubicBezTo>
                    <a:cubicBezTo>
                      <a:pt x="10" y="0"/>
                      <a:pt x="8" y="1"/>
                      <a:pt x="7" y="2"/>
                    </a:cubicBezTo>
                    <a:cubicBezTo>
                      <a:pt x="8" y="3"/>
                      <a:pt x="8" y="3"/>
                      <a:pt x="8" y="3"/>
                    </a:cubicBezTo>
                    <a:cubicBezTo>
                      <a:pt x="8" y="3"/>
                      <a:pt x="7" y="3"/>
                      <a:pt x="7" y="3"/>
                    </a:cubicBezTo>
                    <a:cubicBezTo>
                      <a:pt x="6" y="3"/>
                      <a:pt x="6" y="4"/>
                      <a:pt x="5" y="4"/>
                    </a:cubicBezTo>
                    <a:cubicBezTo>
                      <a:pt x="5" y="5"/>
                      <a:pt x="6" y="6"/>
                      <a:pt x="6" y="6"/>
                    </a:cubicBezTo>
                    <a:cubicBezTo>
                      <a:pt x="5" y="7"/>
                      <a:pt x="5" y="7"/>
                      <a:pt x="5" y="7"/>
                    </a:cubicBezTo>
                    <a:cubicBezTo>
                      <a:pt x="5" y="7"/>
                      <a:pt x="5" y="7"/>
                      <a:pt x="4" y="6"/>
                    </a:cubicBezTo>
                    <a:cubicBezTo>
                      <a:pt x="3" y="5"/>
                      <a:pt x="3" y="6"/>
                      <a:pt x="2" y="6"/>
                    </a:cubicBezTo>
                    <a:cubicBezTo>
                      <a:pt x="0" y="7"/>
                      <a:pt x="1" y="9"/>
                      <a:pt x="1" y="10"/>
                    </a:cubicBezTo>
                    <a:cubicBezTo>
                      <a:pt x="2" y="11"/>
                      <a:pt x="3" y="10"/>
                      <a:pt x="3" y="10"/>
                    </a:cubicBezTo>
                    <a:cubicBezTo>
                      <a:pt x="5" y="9"/>
                      <a:pt x="5" y="9"/>
                      <a:pt x="5" y="9"/>
                    </a:cubicBezTo>
                    <a:cubicBezTo>
                      <a:pt x="5" y="10"/>
                      <a:pt x="5" y="10"/>
                      <a:pt x="5" y="10"/>
                    </a:cubicBezTo>
                    <a:cubicBezTo>
                      <a:pt x="5" y="10"/>
                      <a:pt x="6" y="10"/>
                      <a:pt x="8" y="8"/>
                    </a:cubicBezTo>
                    <a:cubicBezTo>
                      <a:pt x="11" y="7"/>
                      <a:pt x="9" y="7"/>
                      <a:pt x="9" y="7"/>
                    </a:cubicBezTo>
                    <a:cubicBezTo>
                      <a:pt x="8" y="5"/>
                      <a:pt x="8" y="5"/>
                      <a:pt x="8" y="5"/>
                    </a:cubicBezTo>
                    <a:cubicBezTo>
                      <a:pt x="8" y="5"/>
                      <a:pt x="8" y="5"/>
                      <a:pt x="10" y="4"/>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6" name="Freeform 180"/>
              <p:cNvSpPr>
                <a:spLocks/>
              </p:cNvSpPr>
              <p:nvPr/>
            </p:nvSpPr>
            <p:spPr bwMode="auto">
              <a:xfrm>
                <a:off x="3736" y="3044"/>
                <a:ext cx="8" cy="6"/>
              </a:xfrm>
              <a:custGeom>
                <a:avLst/>
                <a:gdLst>
                  <a:gd name="T0" fmla="*/ 3 w 4"/>
                  <a:gd name="T1" fmla="*/ 0 h 3"/>
                  <a:gd name="T2" fmla="*/ 1 w 4"/>
                  <a:gd name="T3" fmla="*/ 1 h 3"/>
                  <a:gd name="T4" fmla="*/ 0 w 4"/>
                  <a:gd name="T5" fmla="*/ 2 h 3"/>
                  <a:gd name="T6" fmla="*/ 1 w 4"/>
                  <a:gd name="T7" fmla="*/ 3 h 3"/>
                  <a:gd name="T8" fmla="*/ 3 w 4"/>
                  <a:gd name="T9" fmla="*/ 1 h 3"/>
                  <a:gd name="T10" fmla="*/ 3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3" y="0"/>
                    </a:moveTo>
                    <a:cubicBezTo>
                      <a:pt x="1" y="1"/>
                      <a:pt x="1" y="1"/>
                      <a:pt x="1" y="1"/>
                    </a:cubicBezTo>
                    <a:cubicBezTo>
                      <a:pt x="1" y="1"/>
                      <a:pt x="0" y="2"/>
                      <a:pt x="0" y="2"/>
                    </a:cubicBezTo>
                    <a:cubicBezTo>
                      <a:pt x="1" y="3"/>
                      <a:pt x="1" y="3"/>
                      <a:pt x="1" y="3"/>
                    </a:cubicBezTo>
                    <a:cubicBezTo>
                      <a:pt x="1" y="3"/>
                      <a:pt x="2" y="2"/>
                      <a:pt x="3" y="1"/>
                    </a:cubicBezTo>
                    <a:cubicBezTo>
                      <a:pt x="4" y="0"/>
                      <a:pt x="3" y="0"/>
                      <a:pt x="3"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7" name="Freeform 181"/>
              <p:cNvSpPr>
                <a:spLocks/>
              </p:cNvSpPr>
              <p:nvPr/>
            </p:nvSpPr>
            <p:spPr bwMode="auto">
              <a:xfrm>
                <a:off x="3762" y="3266"/>
                <a:ext cx="10" cy="14"/>
              </a:xfrm>
              <a:custGeom>
                <a:avLst/>
                <a:gdLst>
                  <a:gd name="T0" fmla="*/ 3 w 5"/>
                  <a:gd name="T1" fmla="*/ 6 h 7"/>
                  <a:gd name="T2" fmla="*/ 5 w 5"/>
                  <a:gd name="T3" fmla="*/ 3 h 7"/>
                  <a:gd name="T4" fmla="*/ 5 w 5"/>
                  <a:gd name="T5" fmla="*/ 1 h 7"/>
                  <a:gd name="T6" fmla="*/ 3 w 5"/>
                  <a:gd name="T7" fmla="*/ 0 h 7"/>
                  <a:gd name="T8" fmla="*/ 0 w 5"/>
                  <a:gd name="T9" fmla="*/ 1 h 7"/>
                  <a:gd name="T10" fmla="*/ 2 w 5"/>
                  <a:gd name="T11" fmla="*/ 3 h 7"/>
                  <a:gd name="T12" fmla="*/ 3 w 5"/>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6"/>
                    </a:moveTo>
                    <a:cubicBezTo>
                      <a:pt x="4" y="7"/>
                      <a:pt x="5" y="3"/>
                      <a:pt x="5" y="3"/>
                    </a:cubicBezTo>
                    <a:cubicBezTo>
                      <a:pt x="5" y="1"/>
                      <a:pt x="5" y="1"/>
                      <a:pt x="5" y="1"/>
                    </a:cubicBezTo>
                    <a:cubicBezTo>
                      <a:pt x="3" y="0"/>
                      <a:pt x="3" y="0"/>
                      <a:pt x="3" y="0"/>
                    </a:cubicBezTo>
                    <a:cubicBezTo>
                      <a:pt x="0" y="1"/>
                      <a:pt x="0" y="1"/>
                      <a:pt x="0" y="1"/>
                    </a:cubicBezTo>
                    <a:cubicBezTo>
                      <a:pt x="2" y="3"/>
                      <a:pt x="2" y="3"/>
                      <a:pt x="2" y="3"/>
                    </a:cubicBezTo>
                    <a:cubicBezTo>
                      <a:pt x="2" y="3"/>
                      <a:pt x="2" y="5"/>
                      <a:pt x="3" y="6"/>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8" name="Freeform 182"/>
              <p:cNvSpPr>
                <a:spLocks/>
              </p:cNvSpPr>
              <p:nvPr/>
            </p:nvSpPr>
            <p:spPr bwMode="auto">
              <a:xfrm>
                <a:off x="3708" y="3391"/>
                <a:ext cx="204" cy="56"/>
              </a:xfrm>
              <a:custGeom>
                <a:avLst/>
                <a:gdLst>
                  <a:gd name="T0" fmla="*/ 102 w 102"/>
                  <a:gd name="T1" fmla="*/ 0 h 28"/>
                  <a:gd name="T2" fmla="*/ 98 w 102"/>
                  <a:gd name="T3" fmla="*/ 3 h 28"/>
                  <a:gd name="T4" fmla="*/ 94 w 102"/>
                  <a:gd name="T5" fmla="*/ 6 h 28"/>
                  <a:gd name="T6" fmla="*/ 88 w 102"/>
                  <a:gd name="T7" fmla="*/ 9 h 28"/>
                  <a:gd name="T8" fmla="*/ 83 w 102"/>
                  <a:gd name="T9" fmla="*/ 12 h 28"/>
                  <a:gd name="T10" fmla="*/ 81 w 102"/>
                  <a:gd name="T11" fmla="*/ 5 h 28"/>
                  <a:gd name="T12" fmla="*/ 75 w 102"/>
                  <a:gd name="T13" fmla="*/ 5 h 28"/>
                  <a:gd name="T14" fmla="*/ 66 w 102"/>
                  <a:gd name="T15" fmla="*/ 8 h 28"/>
                  <a:gd name="T16" fmla="*/ 60 w 102"/>
                  <a:gd name="T17" fmla="*/ 9 h 28"/>
                  <a:gd name="T18" fmla="*/ 51 w 102"/>
                  <a:gd name="T19" fmla="*/ 6 h 28"/>
                  <a:gd name="T20" fmla="*/ 42 w 102"/>
                  <a:gd name="T21" fmla="*/ 8 h 28"/>
                  <a:gd name="T22" fmla="*/ 31 w 102"/>
                  <a:gd name="T23" fmla="*/ 13 h 28"/>
                  <a:gd name="T24" fmla="*/ 28 w 102"/>
                  <a:gd name="T25" fmla="*/ 11 h 28"/>
                  <a:gd name="T26" fmla="*/ 24 w 102"/>
                  <a:gd name="T27" fmla="*/ 9 h 28"/>
                  <a:gd name="T28" fmla="*/ 21 w 102"/>
                  <a:gd name="T29" fmla="*/ 9 h 28"/>
                  <a:gd name="T30" fmla="*/ 23 w 102"/>
                  <a:gd name="T31" fmla="*/ 5 h 28"/>
                  <a:gd name="T32" fmla="*/ 18 w 102"/>
                  <a:gd name="T33" fmla="*/ 6 h 28"/>
                  <a:gd name="T34" fmla="*/ 11 w 102"/>
                  <a:gd name="T35" fmla="*/ 10 h 28"/>
                  <a:gd name="T36" fmla="*/ 8 w 102"/>
                  <a:gd name="T37" fmla="*/ 6 h 28"/>
                  <a:gd name="T38" fmla="*/ 5 w 102"/>
                  <a:gd name="T39" fmla="*/ 4 h 28"/>
                  <a:gd name="T40" fmla="*/ 7 w 102"/>
                  <a:gd name="T41" fmla="*/ 10 h 28"/>
                  <a:gd name="T42" fmla="*/ 3 w 102"/>
                  <a:gd name="T43" fmla="*/ 12 h 28"/>
                  <a:gd name="T44" fmla="*/ 2 w 102"/>
                  <a:gd name="T45" fmla="*/ 8 h 28"/>
                  <a:gd name="T46" fmla="*/ 2 w 102"/>
                  <a:gd name="T47" fmla="*/ 15 h 28"/>
                  <a:gd name="T48" fmla="*/ 3 w 102"/>
                  <a:gd name="T49" fmla="*/ 22 h 28"/>
                  <a:gd name="T50" fmla="*/ 9 w 102"/>
                  <a:gd name="T51" fmla="*/ 24 h 28"/>
                  <a:gd name="T52" fmla="*/ 14 w 102"/>
                  <a:gd name="T53" fmla="*/ 21 h 28"/>
                  <a:gd name="T54" fmla="*/ 22 w 102"/>
                  <a:gd name="T55" fmla="*/ 22 h 28"/>
                  <a:gd name="T56" fmla="*/ 30 w 102"/>
                  <a:gd name="T57" fmla="*/ 21 h 28"/>
                  <a:gd name="T58" fmla="*/ 42 w 102"/>
                  <a:gd name="T59" fmla="*/ 22 h 28"/>
                  <a:gd name="T60" fmla="*/ 48 w 102"/>
                  <a:gd name="T61" fmla="*/ 23 h 28"/>
                  <a:gd name="T62" fmla="*/ 50 w 102"/>
                  <a:gd name="T63" fmla="*/ 28 h 28"/>
                  <a:gd name="T64" fmla="*/ 60 w 102"/>
                  <a:gd name="T65" fmla="*/ 26 h 28"/>
                  <a:gd name="T66" fmla="*/ 70 w 102"/>
                  <a:gd name="T67" fmla="*/ 22 h 28"/>
                  <a:gd name="T68" fmla="*/ 80 w 102"/>
                  <a:gd name="T69" fmla="*/ 18 h 28"/>
                  <a:gd name="T70" fmla="*/ 91 w 102"/>
                  <a:gd name="T71" fmla="*/ 15 h 28"/>
                  <a:gd name="T72" fmla="*/ 97 w 102"/>
                  <a:gd name="T73" fmla="*/ 15 h 28"/>
                  <a:gd name="T74" fmla="*/ 101 w 102"/>
                  <a:gd name="T75" fmla="*/ 11 h 28"/>
                  <a:gd name="T76" fmla="*/ 102 w 102"/>
                  <a:gd name="T7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2" h="28">
                    <a:moveTo>
                      <a:pt x="100" y="3"/>
                    </a:moveTo>
                    <a:cubicBezTo>
                      <a:pt x="102" y="0"/>
                      <a:pt x="102" y="0"/>
                      <a:pt x="102" y="0"/>
                    </a:cubicBezTo>
                    <a:cubicBezTo>
                      <a:pt x="102" y="0"/>
                      <a:pt x="100" y="1"/>
                      <a:pt x="100" y="1"/>
                    </a:cubicBezTo>
                    <a:cubicBezTo>
                      <a:pt x="99" y="1"/>
                      <a:pt x="98" y="3"/>
                      <a:pt x="98" y="3"/>
                    </a:cubicBezTo>
                    <a:cubicBezTo>
                      <a:pt x="98" y="3"/>
                      <a:pt x="97" y="5"/>
                      <a:pt x="96" y="6"/>
                    </a:cubicBezTo>
                    <a:cubicBezTo>
                      <a:pt x="95" y="6"/>
                      <a:pt x="95" y="6"/>
                      <a:pt x="94" y="6"/>
                    </a:cubicBezTo>
                    <a:cubicBezTo>
                      <a:pt x="93" y="6"/>
                      <a:pt x="92" y="6"/>
                      <a:pt x="92" y="7"/>
                    </a:cubicBezTo>
                    <a:cubicBezTo>
                      <a:pt x="91" y="7"/>
                      <a:pt x="90" y="7"/>
                      <a:pt x="88" y="9"/>
                    </a:cubicBezTo>
                    <a:cubicBezTo>
                      <a:pt x="85" y="11"/>
                      <a:pt x="86" y="11"/>
                      <a:pt x="86" y="11"/>
                    </a:cubicBezTo>
                    <a:cubicBezTo>
                      <a:pt x="86" y="11"/>
                      <a:pt x="84" y="12"/>
                      <a:pt x="83" y="12"/>
                    </a:cubicBezTo>
                    <a:cubicBezTo>
                      <a:pt x="82" y="12"/>
                      <a:pt x="82" y="11"/>
                      <a:pt x="82" y="10"/>
                    </a:cubicBezTo>
                    <a:cubicBezTo>
                      <a:pt x="82" y="9"/>
                      <a:pt x="82" y="7"/>
                      <a:pt x="81" y="5"/>
                    </a:cubicBezTo>
                    <a:cubicBezTo>
                      <a:pt x="81" y="3"/>
                      <a:pt x="81" y="3"/>
                      <a:pt x="81" y="3"/>
                    </a:cubicBezTo>
                    <a:cubicBezTo>
                      <a:pt x="81" y="3"/>
                      <a:pt x="75" y="5"/>
                      <a:pt x="75" y="5"/>
                    </a:cubicBezTo>
                    <a:cubicBezTo>
                      <a:pt x="74" y="5"/>
                      <a:pt x="72" y="8"/>
                      <a:pt x="72" y="8"/>
                    </a:cubicBezTo>
                    <a:cubicBezTo>
                      <a:pt x="72" y="8"/>
                      <a:pt x="67" y="8"/>
                      <a:pt x="66" y="8"/>
                    </a:cubicBezTo>
                    <a:cubicBezTo>
                      <a:pt x="66" y="8"/>
                      <a:pt x="64" y="8"/>
                      <a:pt x="64" y="8"/>
                    </a:cubicBezTo>
                    <a:cubicBezTo>
                      <a:pt x="60" y="9"/>
                      <a:pt x="60" y="9"/>
                      <a:pt x="60" y="9"/>
                    </a:cubicBezTo>
                    <a:cubicBezTo>
                      <a:pt x="60" y="9"/>
                      <a:pt x="56" y="7"/>
                      <a:pt x="55" y="5"/>
                    </a:cubicBezTo>
                    <a:cubicBezTo>
                      <a:pt x="54" y="4"/>
                      <a:pt x="51" y="6"/>
                      <a:pt x="51" y="6"/>
                    </a:cubicBezTo>
                    <a:cubicBezTo>
                      <a:pt x="51" y="6"/>
                      <a:pt x="47" y="7"/>
                      <a:pt x="46" y="8"/>
                    </a:cubicBezTo>
                    <a:cubicBezTo>
                      <a:pt x="45" y="8"/>
                      <a:pt x="42" y="8"/>
                      <a:pt x="42" y="8"/>
                    </a:cubicBezTo>
                    <a:cubicBezTo>
                      <a:pt x="40" y="10"/>
                      <a:pt x="40" y="10"/>
                      <a:pt x="40" y="10"/>
                    </a:cubicBezTo>
                    <a:cubicBezTo>
                      <a:pt x="40" y="10"/>
                      <a:pt x="32" y="13"/>
                      <a:pt x="31" y="13"/>
                    </a:cubicBezTo>
                    <a:cubicBezTo>
                      <a:pt x="31" y="13"/>
                      <a:pt x="29" y="13"/>
                      <a:pt x="28" y="13"/>
                    </a:cubicBezTo>
                    <a:cubicBezTo>
                      <a:pt x="28" y="13"/>
                      <a:pt x="28" y="11"/>
                      <a:pt x="28" y="11"/>
                    </a:cubicBezTo>
                    <a:cubicBezTo>
                      <a:pt x="28" y="11"/>
                      <a:pt x="26" y="9"/>
                      <a:pt x="26" y="9"/>
                    </a:cubicBezTo>
                    <a:cubicBezTo>
                      <a:pt x="25" y="8"/>
                      <a:pt x="25" y="9"/>
                      <a:pt x="24" y="9"/>
                    </a:cubicBezTo>
                    <a:cubicBezTo>
                      <a:pt x="24" y="9"/>
                      <a:pt x="23" y="10"/>
                      <a:pt x="23" y="10"/>
                    </a:cubicBezTo>
                    <a:cubicBezTo>
                      <a:pt x="21" y="9"/>
                      <a:pt x="21" y="9"/>
                      <a:pt x="21" y="9"/>
                    </a:cubicBezTo>
                    <a:cubicBezTo>
                      <a:pt x="21" y="9"/>
                      <a:pt x="22" y="8"/>
                      <a:pt x="23" y="8"/>
                    </a:cubicBezTo>
                    <a:cubicBezTo>
                      <a:pt x="23" y="8"/>
                      <a:pt x="24" y="6"/>
                      <a:pt x="23" y="5"/>
                    </a:cubicBezTo>
                    <a:cubicBezTo>
                      <a:pt x="21" y="4"/>
                      <a:pt x="21" y="4"/>
                      <a:pt x="21" y="4"/>
                    </a:cubicBezTo>
                    <a:cubicBezTo>
                      <a:pt x="21" y="4"/>
                      <a:pt x="18" y="6"/>
                      <a:pt x="18" y="6"/>
                    </a:cubicBezTo>
                    <a:cubicBezTo>
                      <a:pt x="18" y="7"/>
                      <a:pt x="16" y="9"/>
                      <a:pt x="16" y="9"/>
                    </a:cubicBezTo>
                    <a:cubicBezTo>
                      <a:pt x="16" y="9"/>
                      <a:pt x="11" y="10"/>
                      <a:pt x="11" y="10"/>
                    </a:cubicBezTo>
                    <a:cubicBezTo>
                      <a:pt x="10" y="10"/>
                      <a:pt x="9" y="8"/>
                      <a:pt x="9" y="8"/>
                    </a:cubicBezTo>
                    <a:cubicBezTo>
                      <a:pt x="9" y="8"/>
                      <a:pt x="8" y="7"/>
                      <a:pt x="8" y="6"/>
                    </a:cubicBezTo>
                    <a:cubicBezTo>
                      <a:pt x="8" y="5"/>
                      <a:pt x="7" y="3"/>
                      <a:pt x="7" y="3"/>
                    </a:cubicBezTo>
                    <a:cubicBezTo>
                      <a:pt x="5" y="4"/>
                      <a:pt x="5" y="4"/>
                      <a:pt x="5" y="4"/>
                    </a:cubicBezTo>
                    <a:cubicBezTo>
                      <a:pt x="6" y="7"/>
                      <a:pt x="6" y="7"/>
                      <a:pt x="6" y="7"/>
                    </a:cubicBezTo>
                    <a:cubicBezTo>
                      <a:pt x="7" y="10"/>
                      <a:pt x="7" y="10"/>
                      <a:pt x="7" y="10"/>
                    </a:cubicBezTo>
                    <a:cubicBezTo>
                      <a:pt x="6" y="12"/>
                      <a:pt x="6" y="12"/>
                      <a:pt x="6" y="12"/>
                    </a:cubicBezTo>
                    <a:cubicBezTo>
                      <a:pt x="6" y="12"/>
                      <a:pt x="5" y="12"/>
                      <a:pt x="3" y="12"/>
                    </a:cubicBezTo>
                    <a:cubicBezTo>
                      <a:pt x="2" y="12"/>
                      <a:pt x="3" y="10"/>
                      <a:pt x="3" y="10"/>
                    </a:cubicBezTo>
                    <a:cubicBezTo>
                      <a:pt x="3" y="9"/>
                      <a:pt x="2" y="8"/>
                      <a:pt x="2" y="8"/>
                    </a:cubicBezTo>
                    <a:cubicBezTo>
                      <a:pt x="0" y="10"/>
                      <a:pt x="0" y="10"/>
                      <a:pt x="0" y="10"/>
                    </a:cubicBezTo>
                    <a:cubicBezTo>
                      <a:pt x="0" y="10"/>
                      <a:pt x="1" y="13"/>
                      <a:pt x="2" y="15"/>
                    </a:cubicBezTo>
                    <a:cubicBezTo>
                      <a:pt x="2" y="17"/>
                      <a:pt x="2" y="17"/>
                      <a:pt x="2" y="17"/>
                    </a:cubicBezTo>
                    <a:cubicBezTo>
                      <a:pt x="3" y="22"/>
                      <a:pt x="3" y="22"/>
                      <a:pt x="3" y="22"/>
                    </a:cubicBezTo>
                    <a:cubicBezTo>
                      <a:pt x="3" y="22"/>
                      <a:pt x="5" y="23"/>
                      <a:pt x="6" y="24"/>
                    </a:cubicBezTo>
                    <a:cubicBezTo>
                      <a:pt x="8" y="25"/>
                      <a:pt x="8" y="24"/>
                      <a:pt x="9" y="24"/>
                    </a:cubicBezTo>
                    <a:cubicBezTo>
                      <a:pt x="11" y="24"/>
                      <a:pt x="10" y="23"/>
                      <a:pt x="11" y="22"/>
                    </a:cubicBezTo>
                    <a:cubicBezTo>
                      <a:pt x="12" y="21"/>
                      <a:pt x="14" y="21"/>
                      <a:pt x="14" y="21"/>
                    </a:cubicBezTo>
                    <a:cubicBezTo>
                      <a:pt x="17" y="23"/>
                      <a:pt x="17" y="23"/>
                      <a:pt x="17" y="23"/>
                    </a:cubicBezTo>
                    <a:cubicBezTo>
                      <a:pt x="17" y="23"/>
                      <a:pt x="19" y="22"/>
                      <a:pt x="22" y="22"/>
                    </a:cubicBezTo>
                    <a:cubicBezTo>
                      <a:pt x="24" y="21"/>
                      <a:pt x="24" y="22"/>
                      <a:pt x="25" y="22"/>
                    </a:cubicBezTo>
                    <a:cubicBezTo>
                      <a:pt x="26" y="21"/>
                      <a:pt x="29" y="21"/>
                      <a:pt x="30" y="21"/>
                    </a:cubicBezTo>
                    <a:cubicBezTo>
                      <a:pt x="32" y="20"/>
                      <a:pt x="36" y="20"/>
                      <a:pt x="36" y="20"/>
                    </a:cubicBezTo>
                    <a:cubicBezTo>
                      <a:pt x="36" y="20"/>
                      <a:pt x="38" y="23"/>
                      <a:pt x="42" y="22"/>
                    </a:cubicBezTo>
                    <a:cubicBezTo>
                      <a:pt x="46" y="21"/>
                      <a:pt x="44" y="22"/>
                      <a:pt x="46" y="21"/>
                    </a:cubicBezTo>
                    <a:cubicBezTo>
                      <a:pt x="49" y="21"/>
                      <a:pt x="48" y="23"/>
                      <a:pt x="48" y="23"/>
                    </a:cubicBezTo>
                    <a:cubicBezTo>
                      <a:pt x="49" y="28"/>
                      <a:pt x="49" y="28"/>
                      <a:pt x="49" y="28"/>
                    </a:cubicBezTo>
                    <a:cubicBezTo>
                      <a:pt x="50" y="28"/>
                      <a:pt x="50" y="28"/>
                      <a:pt x="50" y="28"/>
                    </a:cubicBezTo>
                    <a:cubicBezTo>
                      <a:pt x="50" y="28"/>
                      <a:pt x="52" y="28"/>
                      <a:pt x="55" y="27"/>
                    </a:cubicBezTo>
                    <a:cubicBezTo>
                      <a:pt x="58" y="26"/>
                      <a:pt x="59" y="26"/>
                      <a:pt x="60" y="26"/>
                    </a:cubicBezTo>
                    <a:cubicBezTo>
                      <a:pt x="62" y="26"/>
                      <a:pt x="64" y="24"/>
                      <a:pt x="65" y="24"/>
                    </a:cubicBezTo>
                    <a:cubicBezTo>
                      <a:pt x="65" y="23"/>
                      <a:pt x="69" y="22"/>
                      <a:pt x="70" y="22"/>
                    </a:cubicBezTo>
                    <a:cubicBezTo>
                      <a:pt x="71" y="21"/>
                      <a:pt x="72" y="20"/>
                      <a:pt x="72" y="20"/>
                    </a:cubicBezTo>
                    <a:cubicBezTo>
                      <a:pt x="72" y="20"/>
                      <a:pt x="78" y="19"/>
                      <a:pt x="80" y="18"/>
                    </a:cubicBezTo>
                    <a:cubicBezTo>
                      <a:pt x="83" y="18"/>
                      <a:pt x="85" y="18"/>
                      <a:pt x="86" y="18"/>
                    </a:cubicBezTo>
                    <a:cubicBezTo>
                      <a:pt x="87" y="18"/>
                      <a:pt x="90" y="16"/>
                      <a:pt x="91" y="15"/>
                    </a:cubicBezTo>
                    <a:cubicBezTo>
                      <a:pt x="92" y="15"/>
                      <a:pt x="93" y="14"/>
                      <a:pt x="93" y="14"/>
                    </a:cubicBezTo>
                    <a:cubicBezTo>
                      <a:pt x="97" y="15"/>
                      <a:pt x="97" y="15"/>
                      <a:pt x="97" y="15"/>
                    </a:cubicBezTo>
                    <a:cubicBezTo>
                      <a:pt x="97" y="15"/>
                      <a:pt x="100" y="13"/>
                      <a:pt x="100" y="13"/>
                    </a:cubicBezTo>
                    <a:cubicBezTo>
                      <a:pt x="101" y="12"/>
                      <a:pt x="101" y="11"/>
                      <a:pt x="101" y="11"/>
                    </a:cubicBezTo>
                    <a:cubicBezTo>
                      <a:pt x="101" y="10"/>
                      <a:pt x="101" y="10"/>
                      <a:pt x="102" y="9"/>
                    </a:cubicBezTo>
                    <a:cubicBezTo>
                      <a:pt x="102" y="7"/>
                      <a:pt x="102" y="7"/>
                      <a:pt x="102" y="7"/>
                    </a:cubicBezTo>
                    <a:cubicBezTo>
                      <a:pt x="102" y="6"/>
                      <a:pt x="100" y="3"/>
                      <a:pt x="100" y="3"/>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9" name="Freeform 183"/>
              <p:cNvSpPr>
                <a:spLocks/>
              </p:cNvSpPr>
              <p:nvPr/>
            </p:nvSpPr>
            <p:spPr bwMode="auto">
              <a:xfrm>
                <a:off x="3882" y="3208"/>
                <a:ext cx="8" cy="10"/>
              </a:xfrm>
              <a:custGeom>
                <a:avLst/>
                <a:gdLst>
                  <a:gd name="T0" fmla="*/ 4 w 4"/>
                  <a:gd name="T1" fmla="*/ 1 h 5"/>
                  <a:gd name="T2" fmla="*/ 2 w 4"/>
                  <a:gd name="T3" fmla="*/ 0 h 5"/>
                  <a:gd name="T4" fmla="*/ 0 w 4"/>
                  <a:gd name="T5" fmla="*/ 3 h 5"/>
                  <a:gd name="T6" fmla="*/ 2 w 4"/>
                  <a:gd name="T7" fmla="*/ 5 h 5"/>
                  <a:gd name="T8" fmla="*/ 4 w 4"/>
                  <a:gd name="T9" fmla="*/ 1 h 5"/>
                </a:gdLst>
                <a:ahLst/>
                <a:cxnLst>
                  <a:cxn ang="0">
                    <a:pos x="T0" y="T1"/>
                  </a:cxn>
                  <a:cxn ang="0">
                    <a:pos x="T2" y="T3"/>
                  </a:cxn>
                  <a:cxn ang="0">
                    <a:pos x="T4" y="T5"/>
                  </a:cxn>
                  <a:cxn ang="0">
                    <a:pos x="T6" y="T7"/>
                  </a:cxn>
                  <a:cxn ang="0">
                    <a:pos x="T8" y="T9"/>
                  </a:cxn>
                </a:cxnLst>
                <a:rect l="0" t="0" r="r" b="b"/>
                <a:pathLst>
                  <a:path w="4" h="5">
                    <a:moveTo>
                      <a:pt x="4" y="1"/>
                    </a:moveTo>
                    <a:cubicBezTo>
                      <a:pt x="4" y="1"/>
                      <a:pt x="2" y="0"/>
                      <a:pt x="2" y="0"/>
                    </a:cubicBezTo>
                    <a:cubicBezTo>
                      <a:pt x="0" y="3"/>
                      <a:pt x="0" y="3"/>
                      <a:pt x="0" y="3"/>
                    </a:cubicBezTo>
                    <a:cubicBezTo>
                      <a:pt x="2" y="5"/>
                      <a:pt x="2" y="5"/>
                      <a:pt x="2" y="5"/>
                    </a:cubicBezTo>
                    <a:lnTo>
                      <a:pt x="4" y="1"/>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0" name="Freeform 184"/>
              <p:cNvSpPr>
                <a:spLocks/>
              </p:cNvSpPr>
              <p:nvPr/>
            </p:nvSpPr>
            <p:spPr bwMode="auto">
              <a:xfrm>
                <a:off x="3637" y="3096"/>
                <a:ext cx="8" cy="4"/>
              </a:xfrm>
              <a:custGeom>
                <a:avLst/>
                <a:gdLst>
                  <a:gd name="T0" fmla="*/ 1 w 4"/>
                  <a:gd name="T1" fmla="*/ 0 h 2"/>
                  <a:gd name="T2" fmla="*/ 0 w 4"/>
                  <a:gd name="T3" fmla="*/ 2 h 2"/>
                  <a:gd name="T4" fmla="*/ 1 w 4"/>
                  <a:gd name="T5" fmla="*/ 2 h 2"/>
                  <a:gd name="T6" fmla="*/ 3 w 4"/>
                  <a:gd name="T7" fmla="*/ 1 h 2"/>
                  <a:gd name="T8" fmla="*/ 2 w 4"/>
                  <a:gd name="T9" fmla="*/ 0 h 2"/>
                  <a:gd name="T10" fmla="*/ 1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1" y="0"/>
                    </a:moveTo>
                    <a:cubicBezTo>
                      <a:pt x="1" y="0"/>
                      <a:pt x="0" y="1"/>
                      <a:pt x="0" y="2"/>
                    </a:cubicBezTo>
                    <a:cubicBezTo>
                      <a:pt x="1" y="2"/>
                      <a:pt x="1" y="2"/>
                      <a:pt x="1" y="2"/>
                    </a:cubicBezTo>
                    <a:cubicBezTo>
                      <a:pt x="1" y="2"/>
                      <a:pt x="2" y="1"/>
                      <a:pt x="3" y="1"/>
                    </a:cubicBezTo>
                    <a:cubicBezTo>
                      <a:pt x="4" y="0"/>
                      <a:pt x="2" y="0"/>
                      <a:pt x="2" y="0"/>
                    </a:cubicBezTo>
                    <a:lnTo>
                      <a:pt x="1" y="0"/>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1" name="Freeform 185"/>
              <p:cNvSpPr>
                <a:spLocks/>
              </p:cNvSpPr>
              <p:nvPr/>
            </p:nvSpPr>
            <p:spPr bwMode="auto">
              <a:xfrm>
                <a:off x="3724" y="3214"/>
                <a:ext cx="10" cy="18"/>
              </a:xfrm>
              <a:custGeom>
                <a:avLst/>
                <a:gdLst>
                  <a:gd name="T0" fmla="*/ 1 w 5"/>
                  <a:gd name="T1" fmla="*/ 3 h 9"/>
                  <a:gd name="T2" fmla="*/ 0 w 5"/>
                  <a:gd name="T3" fmla="*/ 6 h 9"/>
                  <a:gd name="T4" fmla="*/ 1 w 5"/>
                  <a:gd name="T5" fmla="*/ 8 h 9"/>
                  <a:gd name="T6" fmla="*/ 2 w 5"/>
                  <a:gd name="T7" fmla="*/ 7 h 9"/>
                  <a:gd name="T8" fmla="*/ 3 w 5"/>
                  <a:gd name="T9" fmla="*/ 6 h 9"/>
                  <a:gd name="T10" fmla="*/ 5 w 5"/>
                  <a:gd name="T11" fmla="*/ 4 h 9"/>
                  <a:gd name="T12" fmla="*/ 5 w 5"/>
                  <a:gd name="T13" fmla="*/ 2 h 9"/>
                  <a:gd name="T14" fmla="*/ 2 w 5"/>
                  <a:gd name="T15" fmla="*/ 0 h 9"/>
                  <a:gd name="T16" fmla="*/ 1 w 5"/>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1" y="3"/>
                    </a:moveTo>
                    <a:cubicBezTo>
                      <a:pt x="1" y="3"/>
                      <a:pt x="0" y="6"/>
                      <a:pt x="0" y="6"/>
                    </a:cubicBezTo>
                    <a:cubicBezTo>
                      <a:pt x="0" y="7"/>
                      <a:pt x="1" y="8"/>
                      <a:pt x="1" y="8"/>
                    </a:cubicBezTo>
                    <a:cubicBezTo>
                      <a:pt x="1" y="9"/>
                      <a:pt x="1" y="8"/>
                      <a:pt x="2" y="7"/>
                    </a:cubicBezTo>
                    <a:cubicBezTo>
                      <a:pt x="3" y="6"/>
                      <a:pt x="3" y="6"/>
                      <a:pt x="3" y="6"/>
                    </a:cubicBezTo>
                    <a:cubicBezTo>
                      <a:pt x="3" y="6"/>
                      <a:pt x="4" y="4"/>
                      <a:pt x="5" y="4"/>
                    </a:cubicBezTo>
                    <a:cubicBezTo>
                      <a:pt x="5" y="4"/>
                      <a:pt x="5" y="2"/>
                      <a:pt x="5" y="2"/>
                    </a:cubicBezTo>
                    <a:cubicBezTo>
                      <a:pt x="5" y="2"/>
                      <a:pt x="3" y="0"/>
                      <a:pt x="2" y="0"/>
                    </a:cubicBezTo>
                    <a:cubicBezTo>
                      <a:pt x="2" y="0"/>
                      <a:pt x="1" y="3"/>
                      <a:pt x="1" y="3"/>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2" name="Freeform 186"/>
              <p:cNvSpPr>
                <a:spLocks/>
              </p:cNvSpPr>
              <p:nvPr/>
            </p:nvSpPr>
            <p:spPr bwMode="auto">
              <a:xfrm>
                <a:off x="3880" y="3164"/>
                <a:ext cx="34" cy="20"/>
              </a:xfrm>
              <a:custGeom>
                <a:avLst/>
                <a:gdLst>
                  <a:gd name="T0" fmla="*/ 11 w 17"/>
                  <a:gd name="T1" fmla="*/ 1 h 10"/>
                  <a:gd name="T2" fmla="*/ 9 w 17"/>
                  <a:gd name="T3" fmla="*/ 2 h 10"/>
                  <a:gd name="T4" fmla="*/ 5 w 17"/>
                  <a:gd name="T5" fmla="*/ 1 h 10"/>
                  <a:gd name="T6" fmla="*/ 3 w 17"/>
                  <a:gd name="T7" fmla="*/ 1 h 10"/>
                  <a:gd name="T8" fmla="*/ 1 w 17"/>
                  <a:gd name="T9" fmla="*/ 4 h 10"/>
                  <a:gd name="T10" fmla="*/ 0 w 17"/>
                  <a:gd name="T11" fmla="*/ 7 h 10"/>
                  <a:gd name="T12" fmla="*/ 3 w 17"/>
                  <a:gd name="T13" fmla="*/ 8 h 10"/>
                  <a:gd name="T14" fmla="*/ 5 w 17"/>
                  <a:gd name="T15" fmla="*/ 6 h 10"/>
                  <a:gd name="T16" fmla="*/ 8 w 17"/>
                  <a:gd name="T17" fmla="*/ 9 h 10"/>
                  <a:gd name="T18" fmla="*/ 11 w 17"/>
                  <a:gd name="T19" fmla="*/ 9 h 10"/>
                  <a:gd name="T20" fmla="*/ 12 w 17"/>
                  <a:gd name="T21" fmla="*/ 7 h 10"/>
                  <a:gd name="T22" fmla="*/ 15 w 17"/>
                  <a:gd name="T23" fmla="*/ 5 h 10"/>
                  <a:gd name="T24" fmla="*/ 17 w 17"/>
                  <a:gd name="T25" fmla="*/ 2 h 10"/>
                  <a:gd name="T26" fmla="*/ 14 w 17"/>
                  <a:gd name="T27" fmla="*/ 0 h 10"/>
                  <a:gd name="T28" fmla="*/ 11 w 17"/>
                  <a:gd name="T2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1" y="1"/>
                    </a:moveTo>
                    <a:cubicBezTo>
                      <a:pt x="11" y="1"/>
                      <a:pt x="9" y="2"/>
                      <a:pt x="9" y="2"/>
                    </a:cubicBezTo>
                    <a:cubicBezTo>
                      <a:pt x="9" y="2"/>
                      <a:pt x="6" y="1"/>
                      <a:pt x="5" y="1"/>
                    </a:cubicBezTo>
                    <a:cubicBezTo>
                      <a:pt x="5" y="0"/>
                      <a:pt x="4" y="1"/>
                      <a:pt x="3" y="1"/>
                    </a:cubicBezTo>
                    <a:cubicBezTo>
                      <a:pt x="3" y="1"/>
                      <a:pt x="2" y="3"/>
                      <a:pt x="1" y="4"/>
                    </a:cubicBezTo>
                    <a:cubicBezTo>
                      <a:pt x="0" y="5"/>
                      <a:pt x="1" y="6"/>
                      <a:pt x="0" y="7"/>
                    </a:cubicBezTo>
                    <a:cubicBezTo>
                      <a:pt x="0" y="7"/>
                      <a:pt x="2" y="8"/>
                      <a:pt x="3" y="8"/>
                    </a:cubicBezTo>
                    <a:cubicBezTo>
                      <a:pt x="3" y="7"/>
                      <a:pt x="5" y="6"/>
                      <a:pt x="5" y="6"/>
                    </a:cubicBezTo>
                    <a:cubicBezTo>
                      <a:pt x="5" y="6"/>
                      <a:pt x="7" y="8"/>
                      <a:pt x="8" y="9"/>
                    </a:cubicBezTo>
                    <a:cubicBezTo>
                      <a:pt x="10" y="10"/>
                      <a:pt x="10" y="9"/>
                      <a:pt x="11" y="9"/>
                    </a:cubicBezTo>
                    <a:cubicBezTo>
                      <a:pt x="12" y="8"/>
                      <a:pt x="11" y="8"/>
                      <a:pt x="12" y="7"/>
                    </a:cubicBezTo>
                    <a:cubicBezTo>
                      <a:pt x="13" y="6"/>
                      <a:pt x="14" y="5"/>
                      <a:pt x="15" y="5"/>
                    </a:cubicBezTo>
                    <a:cubicBezTo>
                      <a:pt x="16" y="5"/>
                      <a:pt x="17" y="2"/>
                      <a:pt x="17" y="2"/>
                    </a:cubicBezTo>
                    <a:cubicBezTo>
                      <a:pt x="17" y="2"/>
                      <a:pt x="14" y="0"/>
                      <a:pt x="14" y="0"/>
                    </a:cubicBezTo>
                    <a:cubicBezTo>
                      <a:pt x="14" y="0"/>
                      <a:pt x="11" y="1"/>
                      <a:pt x="11" y="1"/>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3" name="Freeform 187"/>
              <p:cNvSpPr>
                <a:spLocks/>
              </p:cNvSpPr>
              <p:nvPr/>
            </p:nvSpPr>
            <p:spPr bwMode="auto">
              <a:xfrm>
                <a:off x="3912" y="3216"/>
                <a:ext cx="22" cy="24"/>
              </a:xfrm>
              <a:custGeom>
                <a:avLst/>
                <a:gdLst>
                  <a:gd name="T0" fmla="*/ 6 w 11"/>
                  <a:gd name="T1" fmla="*/ 11 h 12"/>
                  <a:gd name="T2" fmla="*/ 10 w 11"/>
                  <a:gd name="T3" fmla="*/ 11 h 12"/>
                  <a:gd name="T4" fmla="*/ 10 w 11"/>
                  <a:gd name="T5" fmla="*/ 8 h 12"/>
                  <a:gd name="T6" fmla="*/ 7 w 11"/>
                  <a:gd name="T7" fmla="*/ 7 h 12"/>
                  <a:gd name="T8" fmla="*/ 5 w 11"/>
                  <a:gd name="T9" fmla="*/ 6 h 12"/>
                  <a:gd name="T10" fmla="*/ 6 w 11"/>
                  <a:gd name="T11" fmla="*/ 9 h 12"/>
                  <a:gd name="T12" fmla="*/ 6 w 11"/>
                  <a:gd name="T13" fmla="*/ 10 h 12"/>
                  <a:gd name="T14" fmla="*/ 6 w 11"/>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6" y="11"/>
                    </a:moveTo>
                    <a:cubicBezTo>
                      <a:pt x="6" y="11"/>
                      <a:pt x="10" y="12"/>
                      <a:pt x="10" y="11"/>
                    </a:cubicBezTo>
                    <a:cubicBezTo>
                      <a:pt x="10" y="10"/>
                      <a:pt x="11" y="9"/>
                      <a:pt x="10" y="8"/>
                    </a:cubicBezTo>
                    <a:cubicBezTo>
                      <a:pt x="10" y="8"/>
                      <a:pt x="8" y="7"/>
                      <a:pt x="7" y="7"/>
                    </a:cubicBezTo>
                    <a:cubicBezTo>
                      <a:pt x="6" y="7"/>
                      <a:pt x="6" y="7"/>
                      <a:pt x="5" y="6"/>
                    </a:cubicBezTo>
                    <a:cubicBezTo>
                      <a:pt x="0" y="0"/>
                      <a:pt x="3" y="8"/>
                      <a:pt x="6" y="9"/>
                    </a:cubicBezTo>
                    <a:cubicBezTo>
                      <a:pt x="6" y="10"/>
                      <a:pt x="6" y="10"/>
                      <a:pt x="6" y="10"/>
                    </a:cubicBezTo>
                    <a:lnTo>
                      <a:pt x="6" y="11"/>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4" name="Freeform 188"/>
              <p:cNvSpPr>
                <a:spLocks/>
              </p:cNvSpPr>
              <p:nvPr/>
            </p:nvSpPr>
            <p:spPr bwMode="auto">
              <a:xfrm>
                <a:off x="3798" y="3284"/>
                <a:ext cx="10" cy="10"/>
              </a:xfrm>
              <a:custGeom>
                <a:avLst/>
                <a:gdLst>
                  <a:gd name="T0" fmla="*/ 4 w 5"/>
                  <a:gd name="T1" fmla="*/ 3 h 5"/>
                  <a:gd name="T2" fmla="*/ 4 w 5"/>
                  <a:gd name="T3" fmla="*/ 0 h 5"/>
                  <a:gd name="T4" fmla="*/ 1 w 5"/>
                  <a:gd name="T5" fmla="*/ 2 h 5"/>
                  <a:gd name="T6" fmla="*/ 0 w 5"/>
                  <a:gd name="T7" fmla="*/ 3 h 5"/>
                  <a:gd name="T8" fmla="*/ 1 w 5"/>
                  <a:gd name="T9" fmla="*/ 5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2"/>
                      <a:pt x="4" y="0"/>
                      <a:pt x="4" y="0"/>
                    </a:cubicBezTo>
                    <a:cubicBezTo>
                      <a:pt x="1" y="2"/>
                      <a:pt x="1" y="2"/>
                      <a:pt x="1" y="2"/>
                    </a:cubicBezTo>
                    <a:cubicBezTo>
                      <a:pt x="0" y="3"/>
                      <a:pt x="0" y="3"/>
                      <a:pt x="0" y="3"/>
                    </a:cubicBezTo>
                    <a:cubicBezTo>
                      <a:pt x="1" y="5"/>
                      <a:pt x="1" y="5"/>
                      <a:pt x="1" y="5"/>
                    </a:cubicBezTo>
                    <a:cubicBezTo>
                      <a:pt x="1" y="5"/>
                      <a:pt x="3" y="4"/>
                      <a:pt x="4" y="3"/>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5" name="Freeform 189"/>
              <p:cNvSpPr>
                <a:spLocks/>
              </p:cNvSpPr>
              <p:nvPr/>
            </p:nvSpPr>
            <p:spPr bwMode="auto">
              <a:xfrm>
                <a:off x="3999" y="3258"/>
                <a:ext cx="32" cy="57"/>
              </a:xfrm>
              <a:custGeom>
                <a:avLst/>
                <a:gdLst>
                  <a:gd name="T0" fmla="*/ 15 w 16"/>
                  <a:gd name="T1" fmla="*/ 10 h 28"/>
                  <a:gd name="T2" fmla="*/ 16 w 16"/>
                  <a:gd name="T3" fmla="*/ 6 h 28"/>
                  <a:gd name="T4" fmla="*/ 14 w 16"/>
                  <a:gd name="T5" fmla="*/ 0 h 28"/>
                  <a:gd name="T6" fmla="*/ 12 w 16"/>
                  <a:gd name="T7" fmla="*/ 2 h 28"/>
                  <a:gd name="T8" fmla="*/ 10 w 16"/>
                  <a:gd name="T9" fmla="*/ 4 h 28"/>
                  <a:gd name="T10" fmla="*/ 6 w 16"/>
                  <a:gd name="T11" fmla="*/ 6 h 28"/>
                  <a:gd name="T12" fmla="*/ 5 w 16"/>
                  <a:gd name="T13" fmla="*/ 9 h 28"/>
                  <a:gd name="T14" fmla="*/ 2 w 16"/>
                  <a:gd name="T15" fmla="*/ 13 h 28"/>
                  <a:gd name="T16" fmla="*/ 1 w 16"/>
                  <a:gd name="T17" fmla="*/ 16 h 28"/>
                  <a:gd name="T18" fmla="*/ 0 w 16"/>
                  <a:gd name="T19" fmla="*/ 19 h 28"/>
                  <a:gd name="T20" fmla="*/ 3 w 16"/>
                  <a:gd name="T21" fmla="*/ 22 h 28"/>
                  <a:gd name="T22" fmla="*/ 3 w 16"/>
                  <a:gd name="T23" fmla="*/ 26 h 28"/>
                  <a:gd name="T24" fmla="*/ 4 w 16"/>
                  <a:gd name="T25" fmla="*/ 28 h 28"/>
                  <a:gd name="T26" fmla="*/ 8 w 16"/>
                  <a:gd name="T27" fmla="*/ 27 h 28"/>
                  <a:gd name="T28" fmla="*/ 9 w 16"/>
                  <a:gd name="T29" fmla="*/ 23 h 28"/>
                  <a:gd name="T30" fmla="*/ 12 w 16"/>
                  <a:gd name="T31" fmla="*/ 19 h 28"/>
                  <a:gd name="T32" fmla="*/ 13 w 16"/>
                  <a:gd name="T33" fmla="*/ 18 h 28"/>
                  <a:gd name="T34" fmla="*/ 13 w 16"/>
                  <a:gd name="T35" fmla="*/ 15 h 28"/>
                  <a:gd name="T36" fmla="*/ 14 w 16"/>
                  <a:gd name="T37" fmla="*/ 13 h 28"/>
                  <a:gd name="T38" fmla="*/ 15 w 16"/>
                  <a:gd name="T3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8">
                    <a:moveTo>
                      <a:pt x="15" y="10"/>
                    </a:moveTo>
                    <a:cubicBezTo>
                      <a:pt x="15" y="9"/>
                      <a:pt x="16" y="7"/>
                      <a:pt x="16" y="6"/>
                    </a:cubicBezTo>
                    <a:cubicBezTo>
                      <a:pt x="15" y="5"/>
                      <a:pt x="14" y="0"/>
                      <a:pt x="14" y="0"/>
                    </a:cubicBezTo>
                    <a:cubicBezTo>
                      <a:pt x="12" y="2"/>
                      <a:pt x="12" y="2"/>
                      <a:pt x="12" y="2"/>
                    </a:cubicBezTo>
                    <a:cubicBezTo>
                      <a:pt x="12" y="2"/>
                      <a:pt x="11" y="4"/>
                      <a:pt x="10" y="4"/>
                    </a:cubicBezTo>
                    <a:cubicBezTo>
                      <a:pt x="8" y="4"/>
                      <a:pt x="6" y="6"/>
                      <a:pt x="6" y="6"/>
                    </a:cubicBezTo>
                    <a:cubicBezTo>
                      <a:pt x="6" y="6"/>
                      <a:pt x="6" y="8"/>
                      <a:pt x="5" y="9"/>
                    </a:cubicBezTo>
                    <a:cubicBezTo>
                      <a:pt x="4" y="10"/>
                      <a:pt x="2" y="13"/>
                      <a:pt x="2" y="13"/>
                    </a:cubicBezTo>
                    <a:cubicBezTo>
                      <a:pt x="1" y="16"/>
                      <a:pt x="1" y="16"/>
                      <a:pt x="1" y="16"/>
                    </a:cubicBezTo>
                    <a:cubicBezTo>
                      <a:pt x="1" y="16"/>
                      <a:pt x="0" y="19"/>
                      <a:pt x="0" y="19"/>
                    </a:cubicBezTo>
                    <a:cubicBezTo>
                      <a:pt x="0" y="19"/>
                      <a:pt x="3" y="22"/>
                      <a:pt x="3" y="22"/>
                    </a:cubicBezTo>
                    <a:cubicBezTo>
                      <a:pt x="3" y="26"/>
                      <a:pt x="3" y="26"/>
                      <a:pt x="3" y="26"/>
                    </a:cubicBezTo>
                    <a:cubicBezTo>
                      <a:pt x="3" y="26"/>
                      <a:pt x="3" y="28"/>
                      <a:pt x="4" y="28"/>
                    </a:cubicBezTo>
                    <a:cubicBezTo>
                      <a:pt x="6" y="28"/>
                      <a:pt x="8" y="28"/>
                      <a:pt x="8" y="27"/>
                    </a:cubicBezTo>
                    <a:cubicBezTo>
                      <a:pt x="8" y="25"/>
                      <a:pt x="8" y="24"/>
                      <a:pt x="9" y="23"/>
                    </a:cubicBezTo>
                    <a:cubicBezTo>
                      <a:pt x="10" y="21"/>
                      <a:pt x="12" y="19"/>
                      <a:pt x="12" y="19"/>
                    </a:cubicBezTo>
                    <a:cubicBezTo>
                      <a:pt x="12" y="19"/>
                      <a:pt x="13" y="19"/>
                      <a:pt x="13" y="18"/>
                    </a:cubicBezTo>
                    <a:cubicBezTo>
                      <a:pt x="14" y="18"/>
                      <a:pt x="13" y="15"/>
                      <a:pt x="13" y="15"/>
                    </a:cubicBezTo>
                    <a:cubicBezTo>
                      <a:pt x="13" y="15"/>
                      <a:pt x="12" y="15"/>
                      <a:pt x="14" y="13"/>
                    </a:cubicBezTo>
                    <a:cubicBezTo>
                      <a:pt x="15" y="10"/>
                      <a:pt x="15" y="10"/>
                      <a:pt x="15" y="1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6" name="Freeform 190"/>
              <p:cNvSpPr>
                <a:spLocks/>
              </p:cNvSpPr>
              <p:nvPr/>
            </p:nvSpPr>
            <p:spPr bwMode="auto">
              <a:xfrm>
                <a:off x="3952" y="3367"/>
                <a:ext cx="18" cy="14"/>
              </a:xfrm>
              <a:custGeom>
                <a:avLst/>
                <a:gdLst>
                  <a:gd name="T0" fmla="*/ 5 w 9"/>
                  <a:gd name="T1" fmla="*/ 0 h 7"/>
                  <a:gd name="T2" fmla="*/ 1 w 9"/>
                  <a:gd name="T3" fmla="*/ 3 h 7"/>
                  <a:gd name="T4" fmla="*/ 0 w 9"/>
                  <a:gd name="T5" fmla="*/ 6 h 7"/>
                  <a:gd name="T6" fmla="*/ 2 w 9"/>
                  <a:gd name="T7" fmla="*/ 6 h 7"/>
                  <a:gd name="T8" fmla="*/ 4 w 9"/>
                  <a:gd name="T9" fmla="*/ 5 h 7"/>
                  <a:gd name="T10" fmla="*/ 8 w 9"/>
                  <a:gd name="T11" fmla="*/ 2 h 7"/>
                  <a:gd name="T12" fmla="*/ 5 w 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5" y="0"/>
                    </a:moveTo>
                    <a:cubicBezTo>
                      <a:pt x="1" y="3"/>
                      <a:pt x="1" y="3"/>
                      <a:pt x="1" y="3"/>
                    </a:cubicBezTo>
                    <a:cubicBezTo>
                      <a:pt x="1" y="3"/>
                      <a:pt x="0" y="6"/>
                      <a:pt x="0" y="6"/>
                    </a:cubicBezTo>
                    <a:cubicBezTo>
                      <a:pt x="1" y="7"/>
                      <a:pt x="1" y="6"/>
                      <a:pt x="2" y="6"/>
                    </a:cubicBezTo>
                    <a:cubicBezTo>
                      <a:pt x="3" y="6"/>
                      <a:pt x="3" y="6"/>
                      <a:pt x="4" y="5"/>
                    </a:cubicBezTo>
                    <a:cubicBezTo>
                      <a:pt x="5" y="4"/>
                      <a:pt x="7" y="3"/>
                      <a:pt x="8" y="2"/>
                    </a:cubicBezTo>
                    <a:cubicBezTo>
                      <a:pt x="9" y="2"/>
                      <a:pt x="5" y="0"/>
                      <a:pt x="5"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7" name="Freeform 191"/>
              <p:cNvSpPr>
                <a:spLocks/>
              </p:cNvSpPr>
              <p:nvPr/>
            </p:nvSpPr>
            <p:spPr bwMode="auto">
              <a:xfrm>
                <a:off x="3653" y="3096"/>
                <a:ext cx="12" cy="8"/>
              </a:xfrm>
              <a:custGeom>
                <a:avLst/>
                <a:gdLst>
                  <a:gd name="T0" fmla="*/ 0 w 6"/>
                  <a:gd name="T1" fmla="*/ 0 h 4"/>
                  <a:gd name="T2" fmla="*/ 0 w 6"/>
                  <a:gd name="T3" fmla="*/ 2 h 4"/>
                  <a:gd name="T4" fmla="*/ 4 w 6"/>
                  <a:gd name="T5" fmla="*/ 3 h 4"/>
                  <a:gd name="T6" fmla="*/ 5 w 6"/>
                  <a:gd name="T7" fmla="*/ 2 h 4"/>
                  <a:gd name="T8" fmla="*/ 3 w 6"/>
                  <a:gd name="T9" fmla="*/ 0 h 4"/>
                  <a:gd name="T10" fmla="*/ 0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0" y="0"/>
                    </a:moveTo>
                    <a:cubicBezTo>
                      <a:pt x="0" y="2"/>
                      <a:pt x="0" y="2"/>
                      <a:pt x="0" y="2"/>
                    </a:cubicBezTo>
                    <a:cubicBezTo>
                      <a:pt x="0" y="2"/>
                      <a:pt x="2" y="3"/>
                      <a:pt x="4" y="3"/>
                    </a:cubicBezTo>
                    <a:cubicBezTo>
                      <a:pt x="6" y="4"/>
                      <a:pt x="5" y="2"/>
                      <a:pt x="5" y="2"/>
                    </a:cubicBezTo>
                    <a:cubicBezTo>
                      <a:pt x="3" y="0"/>
                      <a:pt x="3" y="0"/>
                      <a:pt x="3" y="0"/>
                    </a:cubicBezTo>
                    <a:cubicBezTo>
                      <a:pt x="3"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8" name="Freeform 192"/>
              <p:cNvSpPr>
                <a:spLocks/>
              </p:cNvSpPr>
              <p:nvPr/>
            </p:nvSpPr>
            <p:spPr bwMode="auto">
              <a:xfrm>
                <a:off x="3924" y="3236"/>
                <a:ext cx="36" cy="28"/>
              </a:xfrm>
              <a:custGeom>
                <a:avLst/>
                <a:gdLst>
                  <a:gd name="T0" fmla="*/ 15 w 18"/>
                  <a:gd name="T1" fmla="*/ 0 h 14"/>
                  <a:gd name="T2" fmla="*/ 11 w 18"/>
                  <a:gd name="T3" fmla="*/ 1 h 14"/>
                  <a:gd name="T4" fmla="*/ 8 w 18"/>
                  <a:gd name="T5" fmla="*/ 3 h 14"/>
                  <a:gd name="T6" fmla="*/ 6 w 18"/>
                  <a:gd name="T7" fmla="*/ 7 h 14"/>
                  <a:gd name="T8" fmla="*/ 4 w 18"/>
                  <a:gd name="T9" fmla="*/ 7 h 14"/>
                  <a:gd name="T10" fmla="*/ 0 w 18"/>
                  <a:gd name="T11" fmla="*/ 7 h 14"/>
                  <a:gd name="T12" fmla="*/ 0 w 18"/>
                  <a:gd name="T13" fmla="*/ 11 h 14"/>
                  <a:gd name="T14" fmla="*/ 3 w 18"/>
                  <a:gd name="T15" fmla="*/ 13 h 14"/>
                  <a:gd name="T16" fmla="*/ 4 w 18"/>
                  <a:gd name="T17" fmla="*/ 13 h 14"/>
                  <a:gd name="T18" fmla="*/ 3 w 18"/>
                  <a:gd name="T19" fmla="*/ 10 h 14"/>
                  <a:gd name="T20" fmla="*/ 6 w 18"/>
                  <a:gd name="T21" fmla="*/ 8 h 14"/>
                  <a:gd name="T22" fmla="*/ 9 w 18"/>
                  <a:gd name="T23" fmla="*/ 7 h 14"/>
                  <a:gd name="T24" fmla="*/ 12 w 18"/>
                  <a:gd name="T25" fmla="*/ 4 h 14"/>
                  <a:gd name="T26" fmla="*/ 16 w 18"/>
                  <a:gd name="T27" fmla="*/ 2 h 14"/>
                  <a:gd name="T28" fmla="*/ 15 w 18"/>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4">
                    <a:moveTo>
                      <a:pt x="15" y="0"/>
                    </a:moveTo>
                    <a:cubicBezTo>
                      <a:pt x="15" y="0"/>
                      <a:pt x="12" y="1"/>
                      <a:pt x="11" y="1"/>
                    </a:cubicBezTo>
                    <a:cubicBezTo>
                      <a:pt x="10" y="1"/>
                      <a:pt x="8" y="3"/>
                      <a:pt x="8" y="3"/>
                    </a:cubicBezTo>
                    <a:cubicBezTo>
                      <a:pt x="6" y="7"/>
                      <a:pt x="6" y="7"/>
                      <a:pt x="6" y="7"/>
                    </a:cubicBezTo>
                    <a:cubicBezTo>
                      <a:pt x="4" y="7"/>
                      <a:pt x="4" y="7"/>
                      <a:pt x="4" y="7"/>
                    </a:cubicBezTo>
                    <a:cubicBezTo>
                      <a:pt x="0" y="7"/>
                      <a:pt x="0" y="7"/>
                      <a:pt x="0" y="7"/>
                    </a:cubicBezTo>
                    <a:cubicBezTo>
                      <a:pt x="0" y="11"/>
                      <a:pt x="0" y="11"/>
                      <a:pt x="0" y="11"/>
                    </a:cubicBezTo>
                    <a:cubicBezTo>
                      <a:pt x="0" y="11"/>
                      <a:pt x="2" y="13"/>
                      <a:pt x="3" y="13"/>
                    </a:cubicBezTo>
                    <a:cubicBezTo>
                      <a:pt x="3" y="14"/>
                      <a:pt x="4" y="13"/>
                      <a:pt x="4" y="13"/>
                    </a:cubicBezTo>
                    <a:cubicBezTo>
                      <a:pt x="3" y="10"/>
                      <a:pt x="3" y="10"/>
                      <a:pt x="3" y="10"/>
                    </a:cubicBezTo>
                    <a:cubicBezTo>
                      <a:pt x="6" y="8"/>
                      <a:pt x="6" y="8"/>
                      <a:pt x="6" y="8"/>
                    </a:cubicBezTo>
                    <a:cubicBezTo>
                      <a:pt x="9" y="7"/>
                      <a:pt x="9" y="7"/>
                      <a:pt x="9" y="7"/>
                    </a:cubicBezTo>
                    <a:cubicBezTo>
                      <a:pt x="9" y="7"/>
                      <a:pt x="11" y="5"/>
                      <a:pt x="12" y="4"/>
                    </a:cubicBezTo>
                    <a:cubicBezTo>
                      <a:pt x="12" y="4"/>
                      <a:pt x="15" y="3"/>
                      <a:pt x="16" y="2"/>
                    </a:cubicBezTo>
                    <a:cubicBezTo>
                      <a:pt x="18" y="1"/>
                      <a:pt x="15" y="0"/>
                      <a:pt x="15"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9" name="Freeform 193"/>
              <p:cNvSpPr>
                <a:spLocks/>
              </p:cNvSpPr>
              <p:nvPr/>
            </p:nvSpPr>
            <p:spPr bwMode="auto">
              <a:xfrm>
                <a:off x="3966" y="3331"/>
                <a:ext cx="12" cy="38"/>
              </a:xfrm>
              <a:custGeom>
                <a:avLst/>
                <a:gdLst>
                  <a:gd name="T0" fmla="*/ 2 w 6"/>
                  <a:gd name="T1" fmla="*/ 9 h 19"/>
                  <a:gd name="T2" fmla="*/ 3 w 6"/>
                  <a:gd name="T3" fmla="*/ 4 h 19"/>
                  <a:gd name="T4" fmla="*/ 4 w 6"/>
                  <a:gd name="T5" fmla="*/ 0 h 19"/>
                  <a:gd name="T6" fmla="*/ 1 w 6"/>
                  <a:gd name="T7" fmla="*/ 0 h 19"/>
                  <a:gd name="T8" fmla="*/ 1 w 6"/>
                  <a:gd name="T9" fmla="*/ 6 h 19"/>
                  <a:gd name="T10" fmla="*/ 0 w 6"/>
                  <a:gd name="T11" fmla="*/ 11 h 19"/>
                  <a:gd name="T12" fmla="*/ 1 w 6"/>
                  <a:gd name="T13" fmla="*/ 12 h 19"/>
                  <a:gd name="T14" fmla="*/ 1 w 6"/>
                  <a:gd name="T15" fmla="*/ 15 h 19"/>
                  <a:gd name="T16" fmla="*/ 4 w 6"/>
                  <a:gd name="T17" fmla="*/ 19 h 19"/>
                  <a:gd name="T18" fmla="*/ 5 w 6"/>
                  <a:gd name="T19" fmla="*/ 16 h 19"/>
                  <a:gd name="T20" fmla="*/ 6 w 6"/>
                  <a:gd name="T21" fmla="*/ 14 h 19"/>
                  <a:gd name="T22" fmla="*/ 5 w 6"/>
                  <a:gd name="T23" fmla="*/ 10 h 19"/>
                  <a:gd name="T24" fmla="*/ 2 w 6"/>
                  <a:gd name="T25"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9">
                    <a:moveTo>
                      <a:pt x="2" y="9"/>
                    </a:moveTo>
                    <a:cubicBezTo>
                      <a:pt x="2" y="9"/>
                      <a:pt x="3" y="5"/>
                      <a:pt x="3" y="4"/>
                    </a:cubicBezTo>
                    <a:cubicBezTo>
                      <a:pt x="3" y="3"/>
                      <a:pt x="4" y="1"/>
                      <a:pt x="4" y="0"/>
                    </a:cubicBezTo>
                    <a:cubicBezTo>
                      <a:pt x="4" y="0"/>
                      <a:pt x="1" y="0"/>
                      <a:pt x="1" y="0"/>
                    </a:cubicBezTo>
                    <a:cubicBezTo>
                      <a:pt x="1" y="0"/>
                      <a:pt x="1" y="5"/>
                      <a:pt x="1" y="6"/>
                    </a:cubicBezTo>
                    <a:cubicBezTo>
                      <a:pt x="1" y="7"/>
                      <a:pt x="0" y="11"/>
                      <a:pt x="0" y="11"/>
                    </a:cubicBezTo>
                    <a:cubicBezTo>
                      <a:pt x="0" y="12"/>
                      <a:pt x="1" y="12"/>
                      <a:pt x="1" y="12"/>
                    </a:cubicBezTo>
                    <a:cubicBezTo>
                      <a:pt x="1" y="12"/>
                      <a:pt x="1" y="14"/>
                      <a:pt x="1" y="15"/>
                    </a:cubicBezTo>
                    <a:cubicBezTo>
                      <a:pt x="1" y="16"/>
                      <a:pt x="3" y="18"/>
                      <a:pt x="4" y="19"/>
                    </a:cubicBezTo>
                    <a:cubicBezTo>
                      <a:pt x="5" y="16"/>
                      <a:pt x="5" y="16"/>
                      <a:pt x="5" y="16"/>
                    </a:cubicBezTo>
                    <a:cubicBezTo>
                      <a:pt x="6" y="14"/>
                      <a:pt x="6" y="14"/>
                      <a:pt x="6" y="14"/>
                    </a:cubicBezTo>
                    <a:cubicBezTo>
                      <a:pt x="6" y="14"/>
                      <a:pt x="6" y="11"/>
                      <a:pt x="5" y="10"/>
                    </a:cubicBezTo>
                    <a:cubicBezTo>
                      <a:pt x="3" y="9"/>
                      <a:pt x="2" y="10"/>
                      <a:pt x="2" y="9"/>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0" name="Freeform 194"/>
              <p:cNvSpPr>
                <a:spLocks/>
              </p:cNvSpPr>
              <p:nvPr/>
            </p:nvSpPr>
            <p:spPr bwMode="auto">
              <a:xfrm>
                <a:off x="3441" y="3192"/>
                <a:ext cx="38" cy="36"/>
              </a:xfrm>
              <a:custGeom>
                <a:avLst/>
                <a:gdLst>
                  <a:gd name="T0" fmla="*/ 18 w 19"/>
                  <a:gd name="T1" fmla="*/ 17 h 18"/>
                  <a:gd name="T2" fmla="*/ 17 w 19"/>
                  <a:gd name="T3" fmla="*/ 14 h 18"/>
                  <a:gd name="T4" fmla="*/ 14 w 19"/>
                  <a:gd name="T5" fmla="*/ 12 h 18"/>
                  <a:gd name="T6" fmla="*/ 13 w 19"/>
                  <a:gd name="T7" fmla="*/ 10 h 18"/>
                  <a:gd name="T8" fmla="*/ 10 w 19"/>
                  <a:gd name="T9" fmla="*/ 9 h 18"/>
                  <a:gd name="T10" fmla="*/ 9 w 19"/>
                  <a:gd name="T11" fmla="*/ 7 h 18"/>
                  <a:gd name="T12" fmla="*/ 10 w 19"/>
                  <a:gd name="T13" fmla="*/ 6 h 18"/>
                  <a:gd name="T14" fmla="*/ 12 w 19"/>
                  <a:gd name="T15" fmla="*/ 7 h 18"/>
                  <a:gd name="T16" fmla="*/ 14 w 19"/>
                  <a:gd name="T17" fmla="*/ 6 h 18"/>
                  <a:gd name="T18" fmla="*/ 14 w 19"/>
                  <a:gd name="T19" fmla="*/ 5 h 18"/>
                  <a:gd name="T20" fmla="*/ 11 w 19"/>
                  <a:gd name="T21" fmla="*/ 4 h 18"/>
                  <a:gd name="T22" fmla="*/ 12 w 19"/>
                  <a:gd name="T23" fmla="*/ 1 h 18"/>
                  <a:gd name="T24" fmla="*/ 10 w 19"/>
                  <a:gd name="T25" fmla="*/ 0 h 18"/>
                  <a:gd name="T26" fmla="*/ 8 w 19"/>
                  <a:gd name="T27" fmla="*/ 2 h 18"/>
                  <a:gd name="T28" fmla="*/ 7 w 19"/>
                  <a:gd name="T29" fmla="*/ 1 h 18"/>
                  <a:gd name="T30" fmla="*/ 6 w 19"/>
                  <a:gd name="T31" fmla="*/ 3 h 18"/>
                  <a:gd name="T32" fmla="*/ 6 w 19"/>
                  <a:gd name="T33" fmla="*/ 6 h 18"/>
                  <a:gd name="T34" fmla="*/ 4 w 19"/>
                  <a:gd name="T35" fmla="*/ 10 h 18"/>
                  <a:gd name="T36" fmla="*/ 2 w 19"/>
                  <a:gd name="T37" fmla="*/ 7 h 18"/>
                  <a:gd name="T38" fmla="*/ 1 w 19"/>
                  <a:gd name="T39" fmla="*/ 10 h 18"/>
                  <a:gd name="T40" fmla="*/ 0 w 19"/>
                  <a:gd name="T41" fmla="*/ 13 h 18"/>
                  <a:gd name="T42" fmla="*/ 2 w 19"/>
                  <a:gd name="T43" fmla="*/ 15 h 18"/>
                  <a:gd name="T44" fmla="*/ 3 w 19"/>
                  <a:gd name="T45" fmla="*/ 15 h 18"/>
                  <a:gd name="T46" fmla="*/ 4 w 19"/>
                  <a:gd name="T47" fmla="*/ 13 h 18"/>
                  <a:gd name="T48" fmla="*/ 6 w 19"/>
                  <a:gd name="T49" fmla="*/ 15 h 18"/>
                  <a:gd name="T50" fmla="*/ 8 w 19"/>
                  <a:gd name="T51" fmla="*/ 18 h 18"/>
                  <a:gd name="T52" fmla="*/ 10 w 19"/>
                  <a:gd name="T53" fmla="*/ 16 h 18"/>
                  <a:gd name="T54" fmla="*/ 14 w 19"/>
                  <a:gd name="T55" fmla="*/ 18 h 18"/>
                  <a:gd name="T56" fmla="*/ 18 w 19"/>
                  <a:gd name="T5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18">
                    <a:moveTo>
                      <a:pt x="18" y="17"/>
                    </a:moveTo>
                    <a:cubicBezTo>
                      <a:pt x="19" y="16"/>
                      <a:pt x="17" y="14"/>
                      <a:pt x="17" y="14"/>
                    </a:cubicBezTo>
                    <a:cubicBezTo>
                      <a:pt x="14" y="12"/>
                      <a:pt x="14" y="12"/>
                      <a:pt x="14" y="12"/>
                    </a:cubicBezTo>
                    <a:cubicBezTo>
                      <a:pt x="13" y="10"/>
                      <a:pt x="13" y="10"/>
                      <a:pt x="13" y="10"/>
                    </a:cubicBezTo>
                    <a:cubicBezTo>
                      <a:pt x="10" y="9"/>
                      <a:pt x="10" y="9"/>
                      <a:pt x="10" y="9"/>
                    </a:cubicBezTo>
                    <a:cubicBezTo>
                      <a:pt x="9" y="7"/>
                      <a:pt x="9" y="7"/>
                      <a:pt x="9" y="7"/>
                    </a:cubicBezTo>
                    <a:cubicBezTo>
                      <a:pt x="10" y="6"/>
                      <a:pt x="10" y="6"/>
                      <a:pt x="10" y="6"/>
                    </a:cubicBezTo>
                    <a:cubicBezTo>
                      <a:pt x="10" y="6"/>
                      <a:pt x="10" y="7"/>
                      <a:pt x="12" y="7"/>
                    </a:cubicBezTo>
                    <a:cubicBezTo>
                      <a:pt x="14" y="7"/>
                      <a:pt x="13" y="7"/>
                      <a:pt x="14" y="6"/>
                    </a:cubicBezTo>
                    <a:cubicBezTo>
                      <a:pt x="14" y="6"/>
                      <a:pt x="14" y="5"/>
                      <a:pt x="14" y="5"/>
                    </a:cubicBezTo>
                    <a:cubicBezTo>
                      <a:pt x="11" y="4"/>
                      <a:pt x="11" y="4"/>
                      <a:pt x="11" y="4"/>
                    </a:cubicBezTo>
                    <a:cubicBezTo>
                      <a:pt x="12" y="1"/>
                      <a:pt x="12" y="1"/>
                      <a:pt x="12" y="1"/>
                    </a:cubicBezTo>
                    <a:cubicBezTo>
                      <a:pt x="10" y="0"/>
                      <a:pt x="10" y="0"/>
                      <a:pt x="10" y="0"/>
                    </a:cubicBezTo>
                    <a:cubicBezTo>
                      <a:pt x="8" y="2"/>
                      <a:pt x="8" y="2"/>
                      <a:pt x="8" y="2"/>
                    </a:cubicBezTo>
                    <a:cubicBezTo>
                      <a:pt x="7" y="1"/>
                      <a:pt x="7" y="1"/>
                      <a:pt x="7" y="1"/>
                    </a:cubicBezTo>
                    <a:cubicBezTo>
                      <a:pt x="7" y="1"/>
                      <a:pt x="6" y="3"/>
                      <a:pt x="6" y="3"/>
                    </a:cubicBezTo>
                    <a:cubicBezTo>
                      <a:pt x="6" y="3"/>
                      <a:pt x="6" y="6"/>
                      <a:pt x="6" y="6"/>
                    </a:cubicBezTo>
                    <a:cubicBezTo>
                      <a:pt x="4" y="10"/>
                      <a:pt x="4" y="10"/>
                      <a:pt x="4" y="10"/>
                    </a:cubicBezTo>
                    <a:cubicBezTo>
                      <a:pt x="2" y="7"/>
                      <a:pt x="2" y="7"/>
                      <a:pt x="2" y="7"/>
                    </a:cubicBezTo>
                    <a:cubicBezTo>
                      <a:pt x="1" y="10"/>
                      <a:pt x="1" y="10"/>
                      <a:pt x="1" y="10"/>
                    </a:cubicBezTo>
                    <a:cubicBezTo>
                      <a:pt x="0" y="13"/>
                      <a:pt x="0" y="13"/>
                      <a:pt x="0" y="13"/>
                    </a:cubicBezTo>
                    <a:cubicBezTo>
                      <a:pt x="2" y="15"/>
                      <a:pt x="2" y="15"/>
                      <a:pt x="2" y="15"/>
                    </a:cubicBezTo>
                    <a:cubicBezTo>
                      <a:pt x="3" y="15"/>
                      <a:pt x="3" y="15"/>
                      <a:pt x="3" y="15"/>
                    </a:cubicBezTo>
                    <a:cubicBezTo>
                      <a:pt x="4" y="13"/>
                      <a:pt x="4" y="13"/>
                      <a:pt x="4" y="13"/>
                    </a:cubicBezTo>
                    <a:cubicBezTo>
                      <a:pt x="6" y="15"/>
                      <a:pt x="6" y="15"/>
                      <a:pt x="6" y="15"/>
                    </a:cubicBezTo>
                    <a:cubicBezTo>
                      <a:pt x="8" y="18"/>
                      <a:pt x="8" y="18"/>
                      <a:pt x="8" y="18"/>
                    </a:cubicBezTo>
                    <a:cubicBezTo>
                      <a:pt x="8" y="18"/>
                      <a:pt x="9" y="16"/>
                      <a:pt x="10" y="16"/>
                    </a:cubicBezTo>
                    <a:cubicBezTo>
                      <a:pt x="11" y="16"/>
                      <a:pt x="14" y="18"/>
                      <a:pt x="14" y="18"/>
                    </a:cubicBezTo>
                    <a:cubicBezTo>
                      <a:pt x="14" y="18"/>
                      <a:pt x="17" y="17"/>
                      <a:pt x="18" y="17"/>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1" name="Freeform 195"/>
              <p:cNvSpPr>
                <a:spLocks/>
              </p:cNvSpPr>
              <p:nvPr/>
            </p:nvSpPr>
            <p:spPr bwMode="auto">
              <a:xfrm>
                <a:off x="3373" y="3084"/>
                <a:ext cx="38" cy="40"/>
              </a:xfrm>
              <a:custGeom>
                <a:avLst/>
                <a:gdLst>
                  <a:gd name="T0" fmla="*/ 15 w 19"/>
                  <a:gd name="T1" fmla="*/ 15 h 20"/>
                  <a:gd name="T2" fmla="*/ 12 w 19"/>
                  <a:gd name="T3" fmla="*/ 14 h 20"/>
                  <a:gd name="T4" fmla="*/ 10 w 19"/>
                  <a:gd name="T5" fmla="*/ 13 h 20"/>
                  <a:gd name="T6" fmla="*/ 8 w 19"/>
                  <a:gd name="T7" fmla="*/ 7 h 20"/>
                  <a:gd name="T8" fmla="*/ 8 w 19"/>
                  <a:gd name="T9" fmla="*/ 6 h 20"/>
                  <a:gd name="T10" fmla="*/ 7 w 19"/>
                  <a:gd name="T11" fmla="*/ 6 h 20"/>
                  <a:gd name="T12" fmla="*/ 7 w 19"/>
                  <a:gd name="T13" fmla="*/ 3 h 20"/>
                  <a:gd name="T14" fmla="*/ 6 w 19"/>
                  <a:gd name="T15" fmla="*/ 2 h 20"/>
                  <a:gd name="T16" fmla="*/ 6 w 19"/>
                  <a:gd name="T17" fmla="*/ 2 h 20"/>
                  <a:gd name="T18" fmla="*/ 5 w 19"/>
                  <a:gd name="T19" fmla="*/ 0 h 20"/>
                  <a:gd name="T20" fmla="*/ 2 w 19"/>
                  <a:gd name="T21" fmla="*/ 1 h 20"/>
                  <a:gd name="T22" fmla="*/ 1 w 19"/>
                  <a:gd name="T23" fmla="*/ 3 h 20"/>
                  <a:gd name="T24" fmla="*/ 0 w 19"/>
                  <a:gd name="T25" fmla="*/ 7 h 20"/>
                  <a:gd name="T26" fmla="*/ 5 w 19"/>
                  <a:gd name="T27" fmla="*/ 9 h 20"/>
                  <a:gd name="T28" fmla="*/ 7 w 19"/>
                  <a:gd name="T29" fmla="*/ 10 h 20"/>
                  <a:gd name="T30" fmla="*/ 8 w 19"/>
                  <a:gd name="T31" fmla="*/ 15 h 20"/>
                  <a:gd name="T32" fmla="*/ 11 w 19"/>
                  <a:gd name="T33" fmla="*/ 16 h 20"/>
                  <a:gd name="T34" fmla="*/ 17 w 19"/>
                  <a:gd name="T35" fmla="*/ 19 h 20"/>
                  <a:gd name="T36" fmla="*/ 18 w 19"/>
                  <a:gd name="T37" fmla="*/ 18 h 20"/>
                  <a:gd name="T38" fmla="*/ 15 w 19"/>
                  <a:gd name="T3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0">
                    <a:moveTo>
                      <a:pt x="15" y="15"/>
                    </a:moveTo>
                    <a:cubicBezTo>
                      <a:pt x="12" y="14"/>
                      <a:pt x="12" y="14"/>
                      <a:pt x="12" y="14"/>
                    </a:cubicBezTo>
                    <a:cubicBezTo>
                      <a:pt x="10" y="13"/>
                      <a:pt x="10" y="13"/>
                      <a:pt x="10" y="13"/>
                    </a:cubicBezTo>
                    <a:cubicBezTo>
                      <a:pt x="10" y="13"/>
                      <a:pt x="9" y="8"/>
                      <a:pt x="8" y="7"/>
                    </a:cubicBezTo>
                    <a:cubicBezTo>
                      <a:pt x="8" y="7"/>
                      <a:pt x="8" y="6"/>
                      <a:pt x="8" y="6"/>
                    </a:cubicBezTo>
                    <a:cubicBezTo>
                      <a:pt x="7" y="6"/>
                      <a:pt x="7" y="6"/>
                      <a:pt x="7" y="6"/>
                    </a:cubicBezTo>
                    <a:cubicBezTo>
                      <a:pt x="7" y="3"/>
                      <a:pt x="7" y="3"/>
                      <a:pt x="7" y="3"/>
                    </a:cubicBezTo>
                    <a:cubicBezTo>
                      <a:pt x="7" y="3"/>
                      <a:pt x="6" y="2"/>
                      <a:pt x="6" y="2"/>
                    </a:cubicBezTo>
                    <a:cubicBezTo>
                      <a:pt x="6" y="2"/>
                      <a:pt x="6" y="2"/>
                      <a:pt x="6" y="2"/>
                    </a:cubicBezTo>
                    <a:cubicBezTo>
                      <a:pt x="6" y="1"/>
                      <a:pt x="5" y="1"/>
                      <a:pt x="5" y="0"/>
                    </a:cubicBezTo>
                    <a:cubicBezTo>
                      <a:pt x="5" y="1"/>
                      <a:pt x="3" y="1"/>
                      <a:pt x="2" y="1"/>
                    </a:cubicBezTo>
                    <a:cubicBezTo>
                      <a:pt x="1" y="2"/>
                      <a:pt x="1" y="3"/>
                      <a:pt x="1" y="3"/>
                    </a:cubicBezTo>
                    <a:cubicBezTo>
                      <a:pt x="0" y="4"/>
                      <a:pt x="0" y="7"/>
                      <a:pt x="0" y="7"/>
                    </a:cubicBezTo>
                    <a:cubicBezTo>
                      <a:pt x="5" y="9"/>
                      <a:pt x="5" y="9"/>
                      <a:pt x="5" y="9"/>
                    </a:cubicBezTo>
                    <a:cubicBezTo>
                      <a:pt x="5" y="9"/>
                      <a:pt x="7" y="10"/>
                      <a:pt x="7" y="10"/>
                    </a:cubicBezTo>
                    <a:cubicBezTo>
                      <a:pt x="7" y="11"/>
                      <a:pt x="8" y="15"/>
                      <a:pt x="8" y="15"/>
                    </a:cubicBezTo>
                    <a:cubicBezTo>
                      <a:pt x="8" y="15"/>
                      <a:pt x="10" y="16"/>
                      <a:pt x="11" y="16"/>
                    </a:cubicBezTo>
                    <a:cubicBezTo>
                      <a:pt x="12" y="17"/>
                      <a:pt x="14" y="19"/>
                      <a:pt x="17" y="19"/>
                    </a:cubicBezTo>
                    <a:cubicBezTo>
                      <a:pt x="19" y="20"/>
                      <a:pt x="18" y="18"/>
                      <a:pt x="18" y="18"/>
                    </a:cubicBezTo>
                    <a:lnTo>
                      <a:pt x="15" y="15"/>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2" name="Freeform 196"/>
              <p:cNvSpPr>
                <a:spLocks/>
              </p:cNvSpPr>
              <p:nvPr/>
            </p:nvSpPr>
            <p:spPr bwMode="auto">
              <a:xfrm>
                <a:off x="3796" y="3038"/>
                <a:ext cx="62" cy="34"/>
              </a:xfrm>
              <a:custGeom>
                <a:avLst/>
                <a:gdLst>
                  <a:gd name="T0" fmla="*/ 4 w 31"/>
                  <a:gd name="T1" fmla="*/ 8 h 17"/>
                  <a:gd name="T2" fmla="*/ 1 w 31"/>
                  <a:gd name="T3" fmla="*/ 10 h 17"/>
                  <a:gd name="T4" fmla="*/ 2 w 31"/>
                  <a:gd name="T5" fmla="*/ 12 h 17"/>
                  <a:gd name="T6" fmla="*/ 6 w 31"/>
                  <a:gd name="T7" fmla="*/ 14 h 17"/>
                  <a:gd name="T8" fmla="*/ 7 w 31"/>
                  <a:gd name="T9" fmla="*/ 14 h 17"/>
                  <a:gd name="T10" fmla="*/ 9 w 31"/>
                  <a:gd name="T11" fmla="*/ 15 h 17"/>
                  <a:gd name="T12" fmla="*/ 12 w 31"/>
                  <a:gd name="T13" fmla="*/ 13 h 17"/>
                  <a:gd name="T14" fmla="*/ 13 w 31"/>
                  <a:gd name="T15" fmla="*/ 11 h 17"/>
                  <a:gd name="T16" fmla="*/ 15 w 31"/>
                  <a:gd name="T17" fmla="*/ 9 h 17"/>
                  <a:gd name="T18" fmla="*/ 17 w 31"/>
                  <a:gd name="T19" fmla="*/ 8 h 17"/>
                  <a:gd name="T20" fmla="*/ 17 w 31"/>
                  <a:gd name="T21" fmla="*/ 11 h 17"/>
                  <a:gd name="T22" fmla="*/ 16 w 31"/>
                  <a:gd name="T23" fmla="*/ 13 h 17"/>
                  <a:gd name="T24" fmla="*/ 15 w 31"/>
                  <a:gd name="T25" fmla="*/ 14 h 17"/>
                  <a:gd name="T26" fmla="*/ 13 w 31"/>
                  <a:gd name="T27" fmla="*/ 16 h 17"/>
                  <a:gd name="T28" fmla="*/ 15 w 31"/>
                  <a:gd name="T29" fmla="*/ 17 h 17"/>
                  <a:gd name="T30" fmla="*/ 17 w 31"/>
                  <a:gd name="T31" fmla="*/ 17 h 17"/>
                  <a:gd name="T32" fmla="*/ 20 w 31"/>
                  <a:gd name="T33" fmla="*/ 17 h 17"/>
                  <a:gd name="T34" fmla="*/ 26 w 31"/>
                  <a:gd name="T35" fmla="*/ 17 h 17"/>
                  <a:gd name="T36" fmla="*/ 28 w 31"/>
                  <a:gd name="T37" fmla="*/ 16 h 17"/>
                  <a:gd name="T38" fmla="*/ 27 w 31"/>
                  <a:gd name="T39" fmla="*/ 14 h 17"/>
                  <a:gd name="T40" fmla="*/ 24 w 31"/>
                  <a:gd name="T41" fmla="*/ 12 h 17"/>
                  <a:gd name="T42" fmla="*/ 25 w 31"/>
                  <a:gd name="T43" fmla="*/ 11 h 17"/>
                  <a:gd name="T44" fmla="*/ 28 w 31"/>
                  <a:gd name="T45" fmla="*/ 14 h 17"/>
                  <a:gd name="T46" fmla="*/ 30 w 31"/>
                  <a:gd name="T47" fmla="*/ 13 h 17"/>
                  <a:gd name="T48" fmla="*/ 29 w 31"/>
                  <a:gd name="T49" fmla="*/ 9 h 17"/>
                  <a:gd name="T50" fmla="*/ 25 w 31"/>
                  <a:gd name="T51" fmla="*/ 8 h 17"/>
                  <a:gd name="T52" fmla="*/ 23 w 31"/>
                  <a:gd name="T53" fmla="*/ 6 h 17"/>
                  <a:gd name="T54" fmla="*/ 20 w 31"/>
                  <a:gd name="T55" fmla="*/ 4 h 17"/>
                  <a:gd name="T56" fmla="*/ 21 w 31"/>
                  <a:gd name="T57" fmla="*/ 1 h 17"/>
                  <a:gd name="T58" fmla="*/ 17 w 31"/>
                  <a:gd name="T59" fmla="*/ 0 h 17"/>
                  <a:gd name="T60" fmla="*/ 13 w 31"/>
                  <a:gd name="T61" fmla="*/ 1 h 17"/>
                  <a:gd name="T62" fmla="*/ 12 w 31"/>
                  <a:gd name="T63" fmla="*/ 2 h 17"/>
                  <a:gd name="T64" fmla="*/ 12 w 31"/>
                  <a:gd name="T65" fmla="*/ 4 h 17"/>
                  <a:gd name="T66" fmla="*/ 10 w 31"/>
                  <a:gd name="T67" fmla="*/ 5 h 17"/>
                  <a:gd name="T68" fmla="*/ 9 w 31"/>
                  <a:gd name="T69" fmla="*/ 7 h 17"/>
                  <a:gd name="T70" fmla="*/ 6 w 31"/>
                  <a:gd name="T71" fmla="*/ 8 h 17"/>
                  <a:gd name="T72" fmla="*/ 4 w 31"/>
                  <a:gd name="T7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17">
                    <a:moveTo>
                      <a:pt x="4" y="8"/>
                    </a:moveTo>
                    <a:cubicBezTo>
                      <a:pt x="3" y="9"/>
                      <a:pt x="1" y="10"/>
                      <a:pt x="1" y="10"/>
                    </a:cubicBezTo>
                    <a:cubicBezTo>
                      <a:pt x="1" y="10"/>
                      <a:pt x="0" y="11"/>
                      <a:pt x="2" y="12"/>
                    </a:cubicBezTo>
                    <a:cubicBezTo>
                      <a:pt x="3" y="13"/>
                      <a:pt x="5" y="13"/>
                      <a:pt x="6" y="14"/>
                    </a:cubicBezTo>
                    <a:cubicBezTo>
                      <a:pt x="6" y="14"/>
                      <a:pt x="6" y="14"/>
                      <a:pt x="7" y="14"/>
                    </a:cubicBezTo>
                    <a:cubicBezTo>
                      <a:pt x="8" y="15"/>
                      <a:pt x="8" y="15"/>
                      <a:pt x="9" y="15"/>
                    </a:cubicBezTo>
                    <a:cubicBezTo>
                      <a:pt x="10" y="14"/>
                      <a:pt x="11" y="14"/>
                      <a:pt x="12" y="13"/>
                    </a:cubicBezTo>
                    <a:cubicBezTo>
                      <a:pt x="12" y="13"/>
                      <a:pt x="13" y="11"/>
                      <a:pt x="13" y="11"/>
                    </a:cubicBezTo>
                    <a:cubicBezTo>
                      <a:pt x="14" y="10"/>
                      <a:pt x="13" y="9"/>
                      <a:pt x="15" y="9"/>
                    </a:cubicBezTo>
                    <a:cubicBezTo>
                      <a:pt x="16" y="9"/>
                      <a:pt x="17" y="8"/>
                      <a:pt x="17" y="8"/>
                    </a:cubicBezTo>
                    <a:cubicBezTo>
                      <a:pt x="17" y="8"/>
                      <a:pt x="17" y="11"/>
                      <a:pt x="17" y="11"/>
                    </a:cubicBezTo>
                    <a:cubicBezTo>
                      <a:pt x="16" y="11"/>
                      <a:pt x="16" y="13"/>
                      <a:pt x="16" y="13"/>
                    </a:cubicBezTo>
                    <a:cubicBezTo>
                      <a:pt x="16" y="13"/>
                      <a:pt x="15" y="13"/>
                      <a:pt x="15" y="14"/>
                    </a:cubicBezTo>
                    <a:cubicBezTo>
                      <a:pt x="14" y="14"/>
                      <a:pt x="13" y="16"/>
                      <a:pt x="13" y="16"/>
                    </a:cubicBezTo>
                    <a:cubicBezTo>
                      <a:pt x="13" y="16"/>
                      <a:pt x="14" y="16"/>
                      <a:pt x="15" y="17"/>
                    </a:cubicBezTo>
                    <a:cubicBezTo>
                      <a:pt x="16" y="17"/>
                      <a:pt x="16" y="17"/>
                      <a:pt x="17" y="17"/>
                    </a:cubicBezTo>
                    <a:cubicBezTo>
                      <a:pt x="18" y="17"/>
                      <a:pt x="17" y="17"/>
                      <a:pt x="20" y="17"/>
                    </a:cubicBezTo>
                    <a:cubicBezTo>
                      <a:pt x="23" y="17"/>
                      <a:pt x="26" y="17"/>
                      <a:pt x="26" y="17"/>
                    </a:cubicBezTo>
                    <a:cubicBezTo>
                      <a:pt x="26" y="17"/>
                      <a:pt x="28" y="16"/>
                      <a:pt x="28" y="16"/>
                    </a:cubicBezTo>
                    <a:cubicBezTo>
                      <a:pt x="28" y="16"/>
                      <a:pt x="28" y="15"/>
                      <a:pt x="27" y="14"/>
                    </a:cubicBezTo>
                    <a:cubicBezTo>
                      <a:pt x="26" y="13"/>
                      <a:pt x="25" y="12"/>
                      <a:pt x="24" y="12"/>
                    </a:cubicBezTo>
                    <a:cubicBezTo>
                      <a:pt x="24" y="12"/>
                      <a:pt x="24" y="11"/>
                      <a:pt x="25" y="11"/>
                    </a:cubicBezTo>
                    <a:cubicBezTo>
                      <a:pt x="26" y="11"/>
                      <a:pt x="27" y="14"/>
                      <a:pt x="28" y="14"/>
                    </a:cubicBezTo>
                    <a:cubicBezTo>
                      <a:pt x="29" y="14"/>
                      <a:pt x="30" y="14"/>
                      <a:pt x="30" y="13"/>
                    </a:cubicBezTo>
                    <a:cubicBezTo>
                      <a:pt x="30" y="11"/>
                      <a:pt x="31" y="10"/>
                      <a:pt x="29" y="9"/>
                    </a:cubicBezTo>
                    <a:cubicBezTo>
                      <a:pt x="27" y="8"/>
                      <a:pt x="26" y="8"/>
                      <a:pt x="25" y="8"/>
                    </a:cubicBezTo>
                    <a:cubicBezTo>
                      <a:pt x="24" y="7"/>
                      <a:pt x="26" y="8"/>
                      <a:pt x="23" y="6"/>
                    </a:cubicBezTo>
                    <a:cubicBezTo>
                      <a:pt x="19" y="4"/>
                      <a:pt x="20" y="4"/>
                      <a:pt x="20" y="4"/>
                    </a:cubicBezTo>
                    <a:cubicBezTo>
                      <a:pt x="20" y="4"/>
                      <a:pt x="21" y="2"/>
                      <a:pt x="21" y="1"/>
                    </a:cubicBezTo>
                    <a:cubicBezTo>
                      <a:pt x="20" y="1"/>
                      <a:pt x="17" y="0"/>
                      <a:pt x="17" y="0"/>
                    </a:cubicBezTo>
                    <a:cubicBezTo>
                      <a:pt x="17" y="0"/>
                      <a:pt x="13" y="1"/>
                      <a:pt x="13" y="1"/>
                    </a:cubicBezTo>
                    <a:cubicBezTo>
                      <a:pt x="13" y="2"/>
                      <a:pt x="12" y="2"/>
                      <a:pt x="12" y="2"/>
                    </a:cubicBezTo>
                    <a:cubicBezTo>
                      <a:pt x="12" y="4"/>
                      <a:pt x="12" y="4"/>
                      <a:pt x="12" y="4"/>
                    </a:cubicBezTo>
                    <a:cubicBezTo>
                      <a:pt x="10" y="5"/>
                      <a:pt x="10" y="5"/>
                      <a:pt x="10" y="5"/>
                    </a:cubicBezTo>
                    <a:cubicBezTo>
                      <a:pt x="10" y="5"/>
                      <a:pt x="9" y="7"/>
                      <a:pt x="9" y="7"/>
                    </a:cubicBezTo>
                    <a:cubicBezTo>
                      <a:pt x="9" y="7"/>
                      <a:pt x="7" y="8"/>
                      <a:pt x="6" y="8"/>
                    </a:cubicBezTo>
                    <a:cubicBezTo>
                      <a:pt x="6" y="8"/>
                      <a:pt x="5" y="8"/>
                      <a:pt x="4" y="8"/>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3" name="Freeform 197"/>
              <p:cNvSpPr>
                <a:spLocks/>
              </p:cNvSpPr>
              <p:nvPr/>
            </p:nvSpPr>
            <p:spPr bwMode="auto">
              <a:xfrm>
                <a:off x="3798" y="3214"/>
                <a:ext cx="14" cy="8"/>
              </a:xfrm>
              <a:custGeom>
                <a:avLst/>
                <a:gdLst>
                  <a:gd name="T0" fmla="*/ 5 w 7"/>
                  <a:gd name="T1" fmla="*/ 0 h 4"/>
                  <a:gd name="T2" fmla="*/ 3 w 7"/>
                  <a:gd name="T3" fmla="*/ 0 h 4"/>
                  <a:gd name="T4" fmla="*/ 0 w 7"/>
                  <a:gd name="T5" fmla="*/ 2 h 4"/>
                  <a:gd name="T6" fmla="*/ 1 w 7"/>
                  <a:gd name="T7" fmla="*/ 4 h 4"/>
                  <a:gd name="T8" fmla="*/ 5 w 7"/>
                  <a:gd name="T9" fmla="*/ 2 h 4"/>
                  <a:gd name="T10" fmla="*/ 5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5" y="0"/>
                    </a:moveTo>
                    <a:cubicBezTo>
                      <a:pt x="3" y="0"/>
                      <a:pt x="3" y="0"/>
                      <a:pt x="3" y="0"/>
                    </a:cubicBezTo>
                    <a:cubicBezTo>
                      <a:pt x="3" y="0"/>
                      <a:pt x="0" y="2"/>
                      <a:pt x="0" y="2"/>
                    </a:cubicBezTo>
                    <a:cubicBezTo>
                      <a:pt x="1" y="4"/>
                      <a:pt x="1" y="4"/>
                      <a:pt x="1" y="4"/>
                    </a:cubicBezTo>
                    <a:cubicBezTo>
                      <a:pt x="1" y="4"/>
                      <a:pt x="3" y="3"/>
                      <a:pt x="5" y="2"/>
                    </a:cubicBezTo>
                    <a:cubicBezTo>
                      <a:pt x="7" y="2"/>
                      <a:pt x="5" y="0"/>
                      <a:pt x="5"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4" name="Freeform 198"/>
              <p:cNvSpPr>
                <a:spLocks/>
              </p:cNvSpPr>
              <p:nvPr/>
            </p:nvSpPr>
            <p:spPr bwMode="auto">
              <a:xfrm>
                <a:off x="3467" y="3240"/>
                <a:ext cx="30" cy="24"/>
              </a:xfrm>
              <a:custGeom>
                <a:avLst/>
                <a:gdLst>
                  <a:gd name="T0" fmla="*/ 12 w 15"/>
                  <a:gd name="T1" fmla="*/ 6 h 12"/>
                  <a:gd name="T2" fmla="*/ 10 w 15"/>
                  <a:gd name="T3" fmla="*/ 4 h 12"/>
                  <a:gd name="T4" fmla="*/ 7 w 15"/>
                  <a:gd name="T5" fmla="*/ 4 h 12"/>
                  <a:gd name="T6" fmla="*/ 4 w 15"/>
                  <a:gd name="T7" fmla="*/ 2 h 12"/>
                  <a:gd name="T8" fmla="*/ 3 w 15"/>
                  <a:gd name="T9" fmla="*/ 0 h 12"/>
                  <a:gd name="T10" fmla="*/ 2 w 15"/>
                  <a:gd name="T11" fmla="*/ 0 h 12"/>
                  <a:gd name="T12" fmla="*/ 0 w 15"/>
                  <a:gd name="T13" fmla="*/ 2 h 12"/>
                  <a:gd name="T14" fmla="*/ 0 w 15"/>
                  <a:gd name="T15" fmla="*/ 4 h 12"/>
                  <a:gd name="T16" fmla="*/ 0 w 15"/>
                  <a:gd name="T17" fmla="*/ 6 h 12"/>
                  <a:gd name="T18" fmla="*/ 5 w 15"/>
                  <a:gd name="T19" fmla="*/ 10 h 12"/>
                  <a:gd name="T20" fmla="*/ 6 w 15"/>
                  <a:gd name="T21" fmla="*/ 11 h 12"/>
                  <a:gd name="T22" fmla="*/ 9 w 15"/>
                  <a:gd name="T23" fmla="*/ 12 h 12"/>
                  <a:gd name="T24" fmla="*/ 10 w 15"/>
                  <a:gd name="T25" fmla="*/ 11 h 12"/>
                  <a:gd name="T26" fmla="*/ 11 w 15"/>
                  <a:gd name="T27" fmla="*/ 10 h 12"/>
                  <a:gd name="T28" fmla="*/ 15 w 15"/>
                  <a:gd name="T29" fmla="*/ 8 h 12"/>
                  <a:gd name="T30" fmla="*/ 12 w 15"/>
                  <a:gd name="T3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2">
                    <a:moveTo>
                      <a:pt x="12" y="6"/>
                    </a:moveTo>
                    <a:cubicBezTo>
                      <a:pt x="10" y="4"/>
                      <a:pt x="10" y="4"/>
                      <a:pt x="10" y="4"/>
                    </a:cubicBezTo>
                    <a:cubicBezTo>
                      <a:pt x="10" y="4"/>
                      <a:pt x="8" y="4"/>
                      <a:pt x="7" y="4"/>
                    </a:cubicBezTo>
                    <a:cubicBezTo>
                      <a:pt x="6" y="4"/>
                      <a:pt x="4" y="3"/>
                      <a:pt x="4" y="2"/>
                    </a:cubicBezTo>
                    <a:cubicBezTo>
                      <a:pt x="4" y="1"/>
                      <a:pt x="3" y="1"/>
                      <a:pt x="3" y="0"/>
                    </a:cubicBezTo>
                    <a:cubicBezTo>
                      <a:pt x="3" y="0"/>
                      <a:pt x="2" y="0"/>
                      <a:pt x="2" y="0"/>
                    </a:cubicBezTo>
                    <a:cubicBezTo>
                      <a:pt x="0" y="2"/>
                      <a:pt x="0" y="2"/>
                      <a:pt x="0" y="2"/>
                    </a:cubicBezTo>
                    <a:cubicBezTo>
                      <a:pt x="0" y="4"/>
                      <a:pt x="0" y="4"/>
                      <a:pt x="0" y="4"/>
                    </a:cubicBezTo>
                    <a:cubicBezTo>
                      <a:pt x="0" y="6"/>
                      <a:pt x="0" y="6"/>
                      <a:pt x="0" y="6"/>
                    </a:cubicBezTo>
                    <a:cubicBezTo>
                      <a:pt x="0" y="6"/>
                      <a:pt x="4" y="9"/>
                      <a:pt x="5" y="10"/>
                    </a:cubicBezTo>
                    <a:cubicBezTo>
                      <a:pt x="6" y="10"/>
                      <a:pt x="6" y="11"/>
                      <a:pt x="6" y="11"/>
                    </a:cubicBezTo>
                    <a:cubicBezTo>
                      <a:pt x="7" y="12"/>
                      <a:pt x="7" y="12"/>
                      <a:pt x="9" y="12"/>
                    </a:cubicBezTo>
                    <a:cubicBezTo>
                      <a:pt x="10" y="12"/>
                      <a:pt x="10" y="11"/>
                      <a:pt x="10" y="11"/>
                    </a:cubicBezTo>
                    <a:cubicBezTo>
                      <a:pt x="11" y="10"/>
                      <a:pt x="11" y="10"/>
                      <a:pt x="11" y="10"/>
                    </a:cubicBezTo>
                    <a:cubicBezTo>
                      <a:pt x="11" y="10"/>
                      <a:pt x="15" y="8"/>
                      <a:pt x="15" y="8"/>
                    </a:cubicBezTo>
                    <a:cubicBezTo>
                      <a:pt x="15" y="7"/>
                      <a:pt x="12" y="6"/>
                      <a:pt x="12" y="6"/>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5" name="Freeform 199"/>
              <p:cNvSpPr>
                <a:spLocks/>
              </p:cNvSpPr>
              <p:nvPr/>
            </p:nvSpPr>
            <p:spPr bwMode="auto">
              <a:xfrm>
                <a:off x="3647" y="3349"/>
                <a:ext cx="20" cy="20"/>
              </a:xfrm>
              <a:custGeom>
                <a:avLst/>
                <a:gdLst>
                  <a:gd name="T0" fmla="*/ 7 w 10"/>
                  <a:gd name="T1" fmla="*/ 3 h 10"/>
                  <a:gd name="T2" fmla="*/ 5 w 10"/>
                  <a:gd name="T3" fmla="*/ 2 h 10"/>
                  <a:gd name="T4" fmla="*/ 4 w 10"/>
                  <a:gd name="T5" fmla="*/ 0 h 10"/>
                  <a:gd name="T6" fmla="*/ 2 w 10"/>
                  <a:gd name="T7" fmla="*/ 0 h 10"/>
                  <a:gd name="T8" fmla="*/ 0 w 10"/>
                  <a:gd name="T9" fmla="*/ 3 h 10"/>
                  <a:gd name="T10" fmla="*/ 2 w 10"/>
                  <a:gd name="T11" fmla="*/ 5 h 10"/>
                  <a:gd name="T12" fmla="*/ 3 w 10"/>
                  <a:gd name="T13" fmla="*/ 8 h 10"/>
                  <a:gd name="T14" fmla="*/ 6 w 10"/>
                  <a:gd name="T15" fmla="*/ 10 h 10"/>
                  <a:gd name="T16" fmla="*/ 9 w 10"/>
                  <a:gd name="T17" fmla="*/ 10 h 10"/>
                  <a:gd name="T18" fmla="*/ 9 w 10"/>
                  <a:gd name="T19" fmla="*/ 8 h 10"/>
                  <a:gd name="T20" fmla="*/ 10 w 10"/>
                  <a:gd name="T21" fmla="*/ 5 h 10"/>
                  <a:gd name="T22" fmla="*/ 7 w 10"/>
                  <a:gd name="T2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7" y="3"/>
                    </a:moveTo>
                    <a:cubicBezTo>
                      <a:pt x="5" y="2"/>
                      <a:pt x="5" y="2"/>
                      <a:pt x="5" y="2"/>
                    </a:cubicBezTo>
                    <a:cubicBezTo>
                      <a:pt x="4" y="0"/>
                      <a:pt x="4" y="0"/>
                      <a:pt x="4" y="0"/>
                    </a:cubicBezTo>
                    <a:cubicBezTo>
                      <a:pt x="2" y="0"/>
                      <a:pt x="2" y="0"/>
                      <a:pt x="2" y="0"/>
                    </a:cubicBezTo>
                    <a:cubicBezTo>
                      <a:pt x="0" y="3"/>
                      <a:pt x="0" y="3"/>
                      <a:pt x="0" y="3"/>
                    </a:cubicBezTo>
                    <a:cubicBezTo>
                      <a:pt x="2" y="5"/>
                      <a:pt x="2" y="5"/>
                      <a:pt x="2" y="5"/>
                    </a:cubicBezTo>
                    <a:cubicBezTo>
                      <a:pt x="3" y="8"/>
                      <a:pt x="3" y="8"/>
                      <a:pt x="3" y="8"/>
                    </a:cubicBezTo>
                    <a:cubicBezTo>
                      <a:pt x="3" y="8"/>
                      <a:pt x="5" y="9"/>
                      <a:pt x="6" y="10"/>
                    </a:cubicBezTo>
                    <a:cubicBezTo>
                      <a:pt x="7" y="10"/>
                      <a:pt x="8" y="10"/>
                      <a:pt x="9" y="10"/>
                    </a:cubicBezTo>
                    <a:cubicBezTo>
                      <a:pt x="9" y="9"/>
                      <a:pt x="9" y="8"/>
                      <a:pt x="9" y="8"/>
                    </a:cubicBezTo>
                    <a:cubicBezTo>
                      <a:pt x="9" y="8"/>
                      <a:pt x="10" y="5"/>
                      <a:pt x="10" y="5"/>
                    </a:cubicBezTo>
                    <a:cubicBezTo>
                      <a:pt x="10" y="5"/>
                      <a:pt x="7" y="3"/>
                      <a:pt x="7" y="3"/>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6" name="Freeform 200"/>
              <p:cNvSpPr>
                <a:spLocks/>
              </p:cNvSpPr>
              <p:nvPr/>
            </p:nvSpPr>
            <p:spPr bwMode="auto">
              <a:xfrm>
                <a:off x="3684" y="2941"/>
                <a:ext cx="20" cy="22"/>
              </a:xfrm>
              <a:custGeom>
                <a:avLst/>
                <a:gdLst>
                  <a:gd name="T0" fmla="*/ 9 w 10"/>
                  <a:gd name="T1" fmla="*/ 2 h 11"/>
                  <a:gd name="T2" fmla="*/ 7 w 10"/>
                  <a:gd name="T3" fmla="*/ 0 h 11"/>
                  <a:gd name="T4" fmla="*/ 4 w 10"/>
                  <a:gd name="T5" fmla="*/ 0 h 11"/>
                  <a:gd name="T6" fmla="*/ 2 w 10"/>
                  <a:gd name="T7" fmla="*/ 2 h 11"/>
                  <a:gd name="T8" fmla="*/ 1 w 10"/>
                  <a:gd name="T9" fmla="*/ 6 h 11"/>
                  <a:gd name="T10" fmla="*/ 1 w 10"/>
                  <a:gd name="T11" fmla="*/ 8 h 11"/>
                  <a:gd name="T12" fmla="*/ 4 w 10"/>
                  <a:gd name="T13" fmla="*/ 9 h 11"/>
                  <a:gd name="T14" fmla="*/ 8 w 10"/>
                  <a:gd name="T15" fmla="*/ 8 h 11"/>
                  <a:gd name="T16" fmla="*/ 10 w 10"/>
                  <a:gd name="T17" fmla="*/ 5 h 11"/>
                  <a:gd name="T18" fmla="*/ 9 w 10"/>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9" y="2"/>
                    </a:moveTo>
                    <a:cubicBezTo>
                      <a:pt x="9" y="1"/>
                      <a:pt x="7" y="0"/>
                      <a:pt x="7" y="0"/>
                    </a:cubicBezTo>
                    <a:cubicBezTo>
                      <a:pt x="7" y="0"/>
                      <a:pt x="5" y="0"/>
                      <a:pt x="4" y="0"/>
                    </a:cubicBezTo>
                    <a:cubicBezTo>
                      <a:pt x="3" y="0"/>
                      <a:pt x="3" y="1"/>
                      <a:pt x="2" y="2"/>
                    </a:cubicBezTo>
                    <a:cubicBezTo>
                      <a:pt x="1" y="3"/>
                      <a:pt x="1" y="4"/>
                      <a:pt x="1" y="6"/>
                    </a:cubicBezTo>
                    <a:cubicBezTo>
                      <a:pt x="0" y="7"/>
                      <a:pt x="1" y="7"/>
                      <a:pt x="1" y="8"/>
                    </a:cubicBezTo>
                    <a:cubicBezTo>
                      <a:pt x="2" y="8"/>
                      <a:pt x="2" y="8"/>
                      <a:pt x="4" y="9"/>
                    </a:cubicBezTo>
                    <a:cubicBezTo>
                      <a:pt x="5" y="11"/>
                      <a:pt x="7" y="9"/>
                      <a:pt x="8" y="8"/>
                    </a:cubicBezTo>
                    <a:cubicBezTo>
                      <a:pt x="10" y="7"/>
                      <a:pt x="9" y="6"/>
                      <a:pt x="10" y="5"/>
                    </a:cubicBezTo>
                    <a:cubicBezTo>
                      <a:pt x="10" y="4"/>
                      <a:pt x="9" y="2"/>
                      <a:pt x="9" y="2"/>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7" name="Freeform 201"/>
              <p:cNvSpPr>
                <a:spLocks/>
              </p:cNvSpPr>
              <p:nvPr/>
            </p:nvSpPr>
            <p:spPr bwMode="auto">
              <a:xfrm>
                <a:off x="3675" y="3074"/>
                <a:ext cx="9" cy="4"/>
              </a:xfrm>
              <a:custGeom>
                <a:avLst/>
                <a:gdLst>
                  <a:gd name="T0" fmla="*/ 1 w 4"/>
                  <a:gd name="T1" fmla="*/ 0 h 2"/>
                  <a:gd name="T2" fmla="*/ 0 w 4"/>
                  <a:gd name="T3" fmla="*/ 1 h 2"/>
                  <a:gd name="T4" fmla="*/ 1 w 4"/>
                  <a:gd name="T5" fmla="*/ 2 h 2"/>
                  <a:gd name="T6" fmla="*/ 3 w 4"/>
                  <a:gd name="T7" fmla="*/ 1 h 2"/>
                  <a:gd name="T8" fmla="*/ 3 w 4"/>
                  <a:gd name="T9" fmla="*/ 0 h 2"/>
                  <a:gd name="T10" fmla="*/ 1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1" y="0"/>
                    </a:moveTo>
                    <a:cubicBezTo>
                      <a:pt x="1" y="0"/>
                      <a:pt x="0" y="0"/>
                      <a:pt x="0" y="1"/>
                    </a:cubicBezTo>
                    <a:cubicBezTo>
                      <a:pt x="1" y="2"/>
                      <a:pt x="1" y="2"/>
                      <a:pt x="1" y="2"/>
                    </a:cubicBezTo>
                    <a:cubicBezTo>
                      <a:pt x="1" y="2"/>
                      <a:pt x="2" y="1"/>
                      <a:pt x="3" y="1"/>
                    </a:cubicBezTo>
                    <a:cubicBezTo>
                      <a:pt x="4" y="1"/>
                      <a:pt x="3" y="0"/>
                      <a:pt x="3" y="0"/>
                    </a:cubicBezTo>
                    <a:lnTo>
                      <a:pt x="1" y="0"/>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8" name="Freeform 202"/>
              <p:cNvSpPr>
                <a:spLocks/>
              </p:cNvSpPr>
              <p:nvPr/>
            </p:nvSpPr>
            <p:spPr bwMode="auto">
              <a:xfrm>
                <a:off x="3669" y="3080"/>
                <a:ext cx="6" cy="10"/>
              </a:xfrm>
              <a:custGeom>
                <a:avLst/>
                <a:gdLst>
                  <a:gd name="T0" fmla="*/ 1 w 3"/>
                  <a:gd name="T1" fmla="*/ 2 h 5"/>
                  <a:gd name="T2" fmla="*/ 0 w 3"/>
                  <a:gd name="T3" fmla="*/ 4 h 5"/>
                  <a:gd name="T4" fmla="*/ 1 w 3"/>
                  <a:gd name="T5" fmla="*/ 5 h 5"/>
                  <a:gd name="T6" fmla="*/ 2 w 3"/>
                  <a:gd name="T7" fmla="*/ 2 h 5"/>
                  <a:gd name="T8" fmla="*/ 2 w 3"/>
                  <a:gd name="T9" fmla="*/ 1 h 5"/>
                  <a:gd name="T10" fmla="*/ 1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1" y="2"/>
                    </a:moveTo>
                    <a:cubicBezTo>
                      <a:pt x="1" y="2"/>
                      <a:pt x="0" y="4"/>
                      <a:pt x="0" y="4"/>
                    </a:cubicBezTo>
                    <a:cubicBezTo>
                      <a:pt x="1" y="5"/>
                      <a:pt x="1" y="5"/>
                      <a:pt x="1" y="5"/>
                    </a:cubicBezTo>
                    <a:cubicBezTo>
                      <a:pt x="1" y="5"/>
                      <a:pt x="2" y="3"/>
                      <a:pt x="2" y="2"/>
                    </a:cubicBezTo>
                    <a:cubicBezTo>
                      <a:pt x="3" y="0"/>
                      <a:pt x="2" y="1"/>
                      <a:pt x="2" y="1"/>
                    </a:cubicBezTo>
                    <a:lnTo>
                      <a:pt x="1" y="2"/>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9" name="Freeform 203"/>
              <p:cNvSpPr>
                <a:spLocks/>
              </p:cNvSpPr>
              <p:nvPr/>
            </p:nvSpPr>
            <p:spPr bwMode="auto">
              <a:xfrm>
                <a:off x="3499" y="3192"/>
                <a:ext cx="174" cy="161"/>
              </a:xfrm>
              <a:custGeom>
                <a:avLst/>
                <a:gdLst>
                  <a:gd name="T0" fmla="*/ 82 w 87"/>
                  <a:gd name="T1" fmla="*/ 23 h 80"/>
                  <a:gd name="T2" fmla="*/ 80 w 87"/>
                  <a:gd name="T3" fmla="*/ 20 h 80"/>
                  <a:gd name="T4" fmla="*/ 74 w 87"/>
                  <a:gd name="T5" fmla="*/ 20 h 80"/>
                  <a:gd name="T6" fmla="*/ 72 w 87"/>
                  <a:gd name="T7" fmla="*/ 13 h 80"/>
                  <a:gd name="T8" fmla="*/ 64 w 87"/>
                  <a:gd name="T9" fmla="*/ 9 h 80"/>
                  <a:gd name="T10" fmla="*/ 58 w 87"/>
                  <a:gd name="T11" fmla="*/ 9 h 80"/>
                  <a:gd name="T12" fmla="*/ 44 w 87"/>
                  <a:gd name="T13" fmla="*/ 5 h 80"/>
                  <a:gd name="T14" fmla="*/ 29 w 87"/>
                  <a:gd name="T15" fmla="*/ 1 h 80"/>
                  <a:gd name="T16" fmla="*/ 19 w 87"/>
                  <a:gd name="T17" fmla="*/ 3 h 80"/>
                  <a:gd name="T18" fmla="*/ 11 w 87"/>
                  <a:gd name="T19" fmla="*/ 8 h 80"/>
                  <a:gd name="T20" fmla="*/ 7 w 87"/>
                  <a:gd name="T21" fmla="*/ 11 h 80"/>
                  <a:gd name="T22" fmla="*/ 5 w 87"/>
                  <a:gd name="T23" fmla="*/ 18 h 80"/>
                  <a:gd name="T24" fmla="*/ 1 w 87"/>
                  <a:gd name="T25" fmla="*/ 25 h 80"/>
                  <a:gd name="T26" fmla="*/ 9 w 87"/>
                  <a:gd name="T27" fmla="*/ 33 h 80"/>
                  <a:gd name="T28" fmla="*/ 17 w 87"/>
                  <a:gd name="T29" fmla="*/ 36 h 80"/>
                  <a:gd name="T30" fmla="*/ 24 w 87"/>
                  <a:gd name="T31" fmla="*/ 44 h 80"/>
                  <a:gd name="T32" fmla="*/ 23 w 87"/>
                  <a:gd name="T33" fmla="*/ 53 h 80"/>
                  <a:gd name="T34" fmla="*/ 25 w 87"/>
                  <a:gd name="T35" fmla="*/ 59 h 80"/>
                  <a:gd name="T36" fmla="*/ 28 w 87"/>
                  <a:gd name="T37" fmla="*/ 64 h 80"/>
                  <a:gd name="T38" fmla="*/ 34 w 87"/>
                  <a:gd name="T39" fmla="*/ 68 h 80"/>
                  <a:gd name="T40" fmla="*/ 37 w 87"/>
                  <a:gd name="T41" fmla="*/ 65 h 80"/>
                  <a:gd name="T42" fmla="*/ 37 w 87"/>
                  <a:gd name="T43" fmla="*/ 56 h 80"/>
                  <a:gd name="T44" fmla="*/ 43 w 87"/>
                  <a:gd name="T45" fmla="*/ 60 h 80"/>
                  <a:gd name="T46" fmla="*/ 51 w 87"/>
                  <a:gd name="T47" fmla="*/ 66 h 80"/>
                  <a:gd name="T48" fmla="*/ 55 w 87"/>
                  <a:gd name="T49" fmla="*/ 76 h 80"/>
                  <a:gd name="T50" fmla="*/ 60 w 87"/>
                  <a:gd name="T51" fmla="*/ 78 h 80"/>
                  <a:gd name="T52" fmla="*/ 59 w 87"/>
                  <a:gd name="T53" fmla="*/ 70 h 80"/>
                  <a:gd name="T54" fmla="*/ 61 w 87"/>
                  <a:gd name="T55" fmla="*/ 64 h 80"/>
                  <a:gd name="T56" fmla="*/ 66 w 87"/>
                  <a:gd name="T57" fmla="*/ 61 h 80"/>
                  <a:gd name="T58" fmla="*/ 70 w 87"/>
                  <a:gd name="T59" fmla="*/ 65 h 80"/>
                  <a:gd name="T60" fmla="*/ 75 w 87"/>
                  <a:gd name="T61" fmla="*/ 71 h 80"/>
                  <a:gd name="T62" fmla="*/ 77 w 87"/>
                  <a:gd name="T63" fmla="*/ 72 h 80"/>
                  <a:gd name="T64" fmla="*/ 85 w 87"/>
                  <a:gd name="T65" fmla="*/ 73 h 80"/>
                  <a:gd name="T66" fmla="*/ 78 w 87"/>
                  <a:gd name="T67" fmla="*/ 66 h 80"/>
                  <a:gd name="T68" fmla="*/ 78 w 87"/>
                  <a:gd name="T69" fmla="*/ 58 h 80"/>
                  <a:gd name="T70" fmla="*/ 73 w 87"/>
                  <a:gd name="T71" fmla="*/ 49 h 80"/>
                  <a:gd name="T72" fmla="*/ 67 w 87"/>
                  <a:gd name="T73" fmla="*/ 44 h 80"/>
                  <a:gd name="T74" fmla="*/ 62 w 87"/>
                  <a:gd name="T75" fmla="*/ 34 h 80"/>
                  <a:gd name="T76" fmla="*/ 60 w 87"/>
                  <a:gd name="T77" fmla="*/ 27 h 80"/>
                  <a:gd name="T78" fmla="*/ 68 w 87"/>
                  <a:gd name="T79" fmla="*/ 29 h 80"/>
                  <a:gd name="T80" fmla="*/ 74 w 87"/>
                  <a:gd name="T81" fmla="*/ 32 h 80"/>
                  <a:gd name="T82" fmla="*/ 75 w 87"/>
                  <a:gd name="T83" fmla="*/ 36 h 80"/>
                  <a:gd name="T84" fmla="*/ 76 w 87"/>
                  <a:gd name="T85" fmla="*/ 38 h 80"/>
                  <a:gd name="T86" fmla="*/ 80 w 87"/>
                  <a:gd name="T87" fmla="*/ 31 h 80"/>
                  <a:gd name="T88" fmla="*/ 87 w 87"/>
                  <a:gd name="T8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80">
                    <a:moveTo>
                      <a:pt x="85" y="24"/>
                    </a:moveTo>
                    <a:cubicBezTo>
                      <a:pt x="82" y="25"/>
                      <a:pt x="82" y="25"/>
                      <a:pt x="82" y="25"/>
                    </a:cubicBezTo>
                    <a:cubicBezTo>
                      <a:pt x="82" y="23"/>
                      <a:pt x="82" y="23"/>
                      <a:pt x="82" y="23"/>
                    </a:cubicBezTo>
                    <a:cubicBezTo>
                      <a:pt x="82" y="23"/>
                      <a:pt x="82" y="23"/>
                      <a:pt x="82" y="23"/>
                    </a:cubicBezTo>
                    <a:cubicBezTo>
                      <a:pt x="83" y="23"/>
                      <a:pt x="83" y="20"/>
                      <a:pt x="83" y="20"/>
                    </a:cubicBezTo>
                    <a:cubicBezTo>
                      <a:pt x="83" y="20"/>
                      <a:pt x="81" y="20"/>
                      <a:pt x="80" y="20"/>
                    </a:cubicBezTo>
                    <a:cubicBezTo>
                      <a:pt x="79" y="21"/>
                      <a:pt x="80" y="23"/>
                      <a:pt x="80" y="23"/>
                    </a:cubicBezTo>
                    <a:cubicBezTo>
                      <a:pt x="80" y="23"/>
                      <a:pt x="76" y="22"/>
                      <a:pt x="75" y="22"/>
                    </a:cubicBezTo>
                    <a:cubicBezTo>
                      <a:pt x="75" y="22"/>
                      <a:pt x="74" y="21"/>
                      <a:pt x="74" y="20"/>
                    </a:cubicBezTo>
                    <a:cubicBezTo>
                      <a:pt x="74" y="20"/>
                      <a:pt x="75" y="17"/>
                      <a:pt x="75" y="17"/>
                    </a:cubicBezTo>
                    <a:cubicBezTo>
                      <a:pt x="76" y="14"/>
                      <a:pt x="76" y="14"/>
                      <a:pt x="76" y="14"/>
                    </a:cubicBezTo>
                    <a:cubicBezTo>
                      <a:pt x="76" y="14"/>
                      <a:pt x="72" y="13"/>
                      <a:pt x="72" y="13"/>
                    </a:cubicBezTo>
                    <a:cubicBezTo>
                      <a:pt x="72" y="12"/>
                      <a:pt x="68" y="14"/>
                      <a:pt x="67" y="12"/>
                    </a:cubicBezTo>
                    <a:cubicBezTo>
                      <a:pt x="66" y="11"/>
                      <a:pt x="66" y="11"/>
                      <a:pt x="66" y="11"/>
                    </a:cubicBezTo>
                    <a:cubicBezTo>
                      <a:pt x="64" y="9"/>
                      <a:pt x="64" y="9"/>
                      <a:pt x="64" y="9"/>
                    </a:cubicBezTo>
                    <a:cubicBezTo>
                      <a:pt x="62" y="10"/>
                      <a:pt x="62" y="10"/>
                      <a:pt x="62" y="10"/>
                    </a:cubicBezTo>
                    <a:cubicBezTo>
                      <a:pt x="62" y="10"/>
                      <a:pt x="60" y="10"/>
                      <a:pt x="59" y="10"/>
                    </a:cubicBezTo>
                    <a:cubicBezTo>
                      <a:pt x="58" y="10"/>
                      <a:pt x="58" y="9"/>
                      <a:pt x="58" y="9"/>
                    </a:cubicBezTo>
                    <a:cubicBezTo>
                      <a:pt x="54" y="7"/>
                      <a:pt x="54" y="7"/>
                      <a:pt x="54" y="7"/>
                    </a:cubicBezTo>
                    <a:cubicBezTo>
                      <a:pt x="50" y="6"/>
                      <a:pt x="50" y="6"/>
                      <a:pt x="50" y="6"/>
                    </a:cubicBezTo>
                    <a:cubicBezTo>
                      <a:pt x="50" y="6"/>
                      <a:pt x="45" y="5"/>
                      <a:pt x="44" y="5"/>
                    </a:cubicBezTo>
                    <a:cubicBezTo>
                      <a:pt x="43" y="4"/>
                      <a:pt x="39" y="4"/>
                      <a:pt x="38" y="4"/>
                    </a:cubicBezTo>
                    <a:cubicBezTo>
                      <a:pt x="36" y="3"/>
                      <a:pt x="34" y="4"/>
                      <a:pt x="33" y="3"/>
                    </a:cubicBezTo>
                    <a:cubicBezTo>
                      <a:pt x="32" y="2"/>
                      <a:pt x="29" y="1"/>
                      <a:pt x="29" y="1"/>
                    </a:cubicBezTo>
                    <a:cubicBezTo>
                      <a:pt x="29" y="1"/>
                      <a:pt x="25" y="0"/>
                      <a:pt x="24" y="0"/>
                    </a:cubicBezTo>
                    <a:cubicBezTo>
                      <a:pt x="24" y="0"/>
                      <a:pt x="23" y="0"/>
                      <a:pt x="23" y="0"/>
                    </a:cubicBezTo>
                    <a:cubicBezTo>
                      <a:pt x="22" y="0"/>
                      <a:pt x="20" y="2"/>
                      <a:pt x="19" y="3"/>
                    </a:cubicBezTo>
                    <a:cubicBezTo>
                      <a:pt x="18" y="3"/>
                      <a:pt x="18" y="5"/>
                      <a:pt x="18" y="6"/>
                    </a:cubicBezTo>
                    <a:cubicBezTo>
                      <a:pt x="17" y="7"/>
                      <a:pt x="16" y="8"/>
                      <a:pt x="16" y="9"/>
                    </a:cubicBezTo>
                    <a:cubicBezTo>
                      <a:pt x="16" y="9"/>
                      <a:pt x="11" y="8"/>
                      <a:pt x="11" y="8"/>
                    </a:cubicBezTo>
                    <a:cubicBezTo>
                      <a:pt x="11" y="8"/>
                      <a:pt x="10" y="8"/>
                      <a:pt x="9" y="9"/>
                    </a:cubicBezTo>
                    <a:cubicBezTo>
                      <a:pt x="9" y="9"/>
                      <a:pt x="8" y="8"/>
                      <a:pt x="7" y="8"/>
                    </a:cubicBezTo>
                    <a:cubicBezTo>
                      <a:pt x="6" y="8"/>
                      <a:pt x="7" y="10"/>
                      <a:pt x="7" y="11"/>
                    </a:cubicBezTo>
                    <a:cubicBezTo>
                      <a:pt x="7" y="11"/>
                      <a:pt x="7" y="12"/>
                      <a:pt x="7" y="13"/>
                    </a:cubicBezTo>
                    <a:cubicBezTo>
                      <a:pt x="6" y="14"/>
                      <a:pt x="6" y="15"/>
                      <a:pt x="6" y="15"/>
                    </a:cubicBezTo>
                    <a:cubicBezTo>
                      <a:pt x="6" y="16"/>
                      <a:pt x="5" y="18"/>
                      <a:pt x="5" y="18"/>
                    </a:cubicBezTo>
                    <a:cubicBezTo>
                      <a:pt x="5" y="18"/>
                      <a:pt x="3" y="20"/>
                      <a:pt x="2" y="20"/>
                    </a:cubicBezTo>
                    <a:cubicBezTo>
                      <a:pt x="1" y="20"/>
                      <a:pt x="0" y="22"/>
                      <a:pt x="0" y="22"/>
                    </a:cubicBezTo>
                    <a:cubicBezTo>
                      <a:pt x="1" y="25"/>
                      <a:pt x="1" y="25"/>
                      <a:pt x="1" y="25"/>
                    </a:cubicBezTo>
                    <a:cubicBezTo>
                      <a:pt x="1" y="25"/>
                      <a:pt x="3" y="25"/>
                      <a:pt x="4" y="25"/>
                    </a:cubicBezTo>
                    <a:cubicBezTo>
                      <a:pt x="5" y="26"/>
                      <a:pt x="7" y="28"/>
                      <a:pt x="7" y="28"/>
                    </a:cubicBezTo>
                    <a:cubicBezTo>
                      <a:pt x="8" y="28"/>
                      <a:pt x="9" y="32"/>
                      <a:pt x="9" y="33"/>
                    </a:cubicBezTo>
                    <a:cubicBezTo>
                      <a:pt x="10" y="33"/>
                      <a:pt x="11" y="33"/>
                      <a:pt x="11" y="33"/>
                    </a:cubicBezTo>
                    <a:cubicBezTo>
                      <a:pt x="11" y="33"/>
                      <a:pt x="12" y="34"/>
                      <a:pt x="13" y="34"/>
                    </a:cubicBezTo>
                    <a:cubicBezTo>
                      <a:pt x="14" y="34"/>
                      <a:pt x="16" y="35"/>
                      <a:pt x="17" y="36"/>
                    </a:cubicBezTo>
                    <a:cubicBezTo>
                      <a:pt x="17" y="36"/>
                      <a:pt x="19" y="38"/>
                      <a:pt x="20" y="38"/>
                    </a:cubicBezTo>
                    <a:cubicBezTo>
                      <a:pt x="20" y="39"/>
                      <a:pt x="22" y="40"/>
                      <a:pt x="22" y="40"/>
                    </a:cubicBezTo>
                    <a:cubicBezTo>
                      <a:pt x="22" y="40"/>
                      <a:pt x="24" y="43"/>
                      <a:pt x="24" y="44"/>
                    </a:cubicBezTo>
                    <a:cubicBezTo>
                      <a:pt x="25" y="45"/>
                      <a:pt x="24" y="46"/>
                      <a:pt x="24" y="47"/>
                    </a:cubicBezTo>
                    <a:cubicBezTo>
                      <a:pt x="23" y="47"/>
                      <a:pt x="23" y="48"/>
                      <a:pt x="22" y="49"/>
                    </a:cubicBezTo>
                    <a:cubicBezTo>
                      <a:pt x="21" y="51"/>
                      <a:pt x="23" y="53"/>
                      <a:pt x="23" y="53"/>
                    </a:cubicBezTo>
                    <a:cubicBezTo>
                      <a:pt x="23" y="57"/>
                      <a:pt x="23" y="57"/>
                      <a:pt x="23" y="57"/>
                    </a:cubicBezTo>
                    <a:cubicBezTo>
                      <a:pt x="24" y="58"/>
                      <a:pt x="24" y="58"/>
                      <a:pt x="24" y="58"/>
                    </a:cubicBezTo>
                    <a:cubicBezTo>
                      <a:pt x="24" y="58"/>
                      <a:pt x="25" y="59"/>
                      <a:pt x="25" y="59"/>
                    </a:cubicBezTo>
                    <a:cubicBezTo>
                      <a:pt x="26" y="60"/>
                      <a:pt x="26" y="60"/>
                      <a:pt x="26" y="60"/>
                    </a:cubicBezTo>
                    <a:cubicBezTo>
                      <a:pt x="26" y="60"/>
                      <a:pt x="28" y="62"/>
                      <a:pt x="28" y="62"/>
                    </a:cubicBezTo>
                    <a:cubicBezTo>
                      <a:pt x="29" y="63"/>
                      <a:pt x="28" y="64"/>
                      <a:pt x="28" y="64"/>
                    </a:cubicBezTo>
                    <a:cubicBezTo>
                      <a:pt x="27" y="65"/>
                      <a:pt x="29" y="68"/>
                      <a:pt x="29" y="68"/>
                    </a:cubicBezTo>
                    <a:cubicBezTo>
                      <a:pt x="29" y="68"/>
                      <a:pt x="31" y="68"/>
                      <a:pt x="32" y="68"/>
                    </a:cubicBezTo>
                    <a:cubicBezTo>
                      <a:pt x="33" y="67"/>
                      <a:pt x="33" y="68"/>
                      <a:pt x="34" y="68"/>
                    </a:cubicBezTo>
                    <a:cubicBezTo>
                      <a:pt x="35" y="69"/>
                      <a:pt x="35" y="70"/>
                      <a:pt x="35" y="70"/>
                    </a:cubicBezTo>
                    <a:cubicBezTo>
                      <a:pt x="35" y="70"/>
                      <a:pt x="38" y="68"/>
                      <a:pt x="38" y="67"/>
                    </a:cubicBezTo>
                    <a:cubicBezTo>
                      <a:pt x="38" y="67"/>
                      <a:pt x="37" y="65"/>
                      <a:pt x="37" y="65"/>
                    </a:cubicBezTo>
                    <a:cubicBezTo>
                      <a:pt x="37" y="65"/>
                      <a:pt x="38" y="62"/>
                      <a:pt x="37" y="61"/>
                    </a:cubicBezTo>
                    <a:cubicBezTo>
                      <a:pt x="37" y="61"/>
                      <a:pt x="37" y="58"/>
                      <a:pt x="36" y="58"/>
                    </a:cubicBezTo>
                    <a:cubicBezTo>
                      <a:pt x="36" y="57"/>
                      <a:pt x="37" y="56"/>
                      <a:pt x="37" y="56"/>
                    </a:cubicBezTo>
                    <a:cubicBezTo>
                      <a:pt x="37" y="56"/>
                      <a:pt x="40" y="55"/>
                      <a:pt x="41" y="55"/>
                    </a:cubicBezTo>
                    <a:cubicBezTo>
                      <a:pt x="41" y="55"/>
                      <a:pt x="43" y="56"/>
                      <a:pt x="43" y="57"/>
                    </a:cubicBezTo>
                    <a:cubicBezTo>
                      <a:pt x="43" y="57"/>
                      <a:pt x="43" y="60"/>
                      <a:pt x="43" y="60"/>
                    </a:cubicBezTo>
                    <a:cubicBezTo>
                      <a:pt x="48" y="61"/>
                      <a:pt x="48" y="61"/>
                      <a:pt x="48" y="61"/>
                    </a:cubicBezTo>
                    <a:cubicBezTo>
                      <a:pt x="48" y="61"/>
                      <a:pt x="50" y="62"/>
                      <a:pt x="50" y="63"/>
                    </a:cubicBezTo>
                    <a:cubicBezTo>
                      <a:pt x="50" y="63"/>
                      <a:pt x="50" y="65"/>
                      <a:pt x="51" y="66"/>
                    </a:cubicBezTo>
                    <a:cubicBezTo>
                      <a:pt x="52" y="66"/>
                      <a:pt x="53" y="67"/>
                      <a:pt x="53" y="67"/>
                    </a:cubicBezTo>
                    <a:cubicBezTo>
                      <a:pt x="53" y="67"/>
                      <a:pt x="55" y="71"/>
                      <a:pt x="55" y="72"/>
                    </a:cubicBezTo>
                    <a:cubicBezTo>
                      <a:pt x="55" y="73"/>
                      <a:pt x="55" y="74"/>
                      <a:pt x="55" y="76"/>
                    </a:cubicBezTo>
                    <a:cubicBezTo>
                      <a:pt x="55" y="78"/>
                      <a:pt x="55" y="77"/>
                      <a:pt x="55" y="77"/>
                    </a:cubicBezTo>
                    <a:cubicBezTo>
                      <a:pt x="55" y="77"/>
                      <a:pt x="57" y="78"/>
                      <a:pt x="58" y="79"/>
                    </a:cubicBezTo>
                    <a:cubicBezTo>
                      <a:pt x="60" y="80"/>
                      <a:pt x="59" y="79"/>
                      <a:pt x="60" y="78"/>
                    </a:cubicBezTo>
                    <a:cubicBezTo>
                      <a:pt x="61" y="78"/>
                      <a:pt x="60" y="77"/>
                      <a:pt x="60" y="76"/>
                    </a:cubicBezTo>
                    <a:cubicBezTo>
                      <a:pt x="60" y="75"/>
                      <a:pt x="60" y="74"/>
                      <a:pt x="60" y="72"/>
                    </a:cubicBezTo>
                    <a:cubicBezTo>
                      <a:pt x="59" y="71"/>
                      <a:pt x="59" y="70"/>
                      <a:pt x="59" y="70"/>
                    </a:cubicBezTo>
                    <a:cubicBezTo>
                      <a:pt x="59" y="70"/>
                      <a:pt x="60" y="68"/>
                      <a:pt x="60" y="68"/>
                    </a:cubicBezTo>
                    <a:cubicBezTo>
                      <a:pt x="60" y="68"/>
                      <a:pt x="60" y="67"/>
                      <a:pt x="60" y="66"/>
                    </a:cubicBezTo>
                    <a:cubicBezTo>
                      <a:pt x="60" y="65"/>
                      <a:pt x="61" y="64"/>
                      <a:pt x="61" y="64"/>
                    </a:cubicBezTo>
                    <a:cubicBezTo>
                      <a:pt x="61" y="64"/>
                      <a:pt x="62" y="63"/>
                      <a:pt x="62" y="62"/>
                    </a:cubicBezTo>
                    <a:cubicBezTo>
                      <a:pt x="63" y="61"/>
                      <a:pt x="63" y="62"/>
                      <a:pt x="63" y="61"/>
                    </a:cubicBezTo>
                    <a:cubicBezTo>
                      <a:pt x="64" y="61"/>
                      <a:pt x="65" y="61"/>
                      <a:pt x="66" y="61"/>
                    </a:cubicBezTo>
                    <a:cubicBezTo>
                      <a:pt x="67" y="61"/>
                      <a:pt x="68" y="61"/>
                      <a:pt x="68" y="61"/>
                    </a:cubicBezTo>
                    <a:cubicBezTo>
                      <a:pt x="70" y="64"/>
                      <a:pt x="70" y="64"/>
                      <a:pt x="70" y="64"/>
                    </a:cubicBezTo>
                    <a:cubicBezTo>
                      <a:pt x="70" y="64"/>
                      <a:pt x="70" y="64"/>
                      <a:pt x="70" y="65"/>
                    </a:cubicBezTo>
                    <a:cubicBezTo>
                      <a:pt x="70" y="65"/>
                      <a:pt x="71" y="67"/>
                      <a:pt x="71" y="67"/>
                    </a:cubicBezTo>
                    <a:cubicBezTo>
                      <a:pt x="74" y="69"/>
                      <a:pt x="74" y="69"/>
                      <a:pt x="74" y="69"/>
                    </a:cubicBezTo>
                    <a:cubicBezTo>
                      <a:pt x="74" y="69"/>
                      <a:pt x="75" y="70"/>
                      <a:pt x="75" y="71"/>
                    </a:cubicBezTo>
                    <a:cubicBezTo>
                      <a:pt x="75" y="71"/>
                      <a:pt x="75" y="73"/>
                      <a:pt x="76" y="74"/>
                    </a:cubicBezTo>
                    <a:cubicBezTo>
                      <a:pt x="77" y="75"/>
                      <a:pt x="76" y="73"/>
                      <a:pt x="76" y="73"/>
                    </a:cubicBezTo>
                    <a:cubicBezTo>
                      <a:pt x="77" y="72"/>
                      <a:pt x="77" y="72"/>
                      <a:pt x="77" y="72"/>
                    </a:cubicBezTo>
                    <a:cubicBezTo>
                      <a:pt x="79" y="73"/>
                      <a:pt x="79" y="73"/>
                      <a:pt x="79" y="73"/>
                    </a:cubicBezTo>
                    <a:cubicBezTo>
                      <a:pt x="79" y="73"/>
                      <a:pt x="83" y="74"/>
                      <a:pt x="84" y="74"/>
                    </a:cubicBezTo>
                    <a:cubicBezTo>
                      <a:pt x="84" y="74"/>
                      <a:pt x="85" y="73"/>
                      <a:pt x="85" y="73"/>
                    </a:cubicBezTo>
                    <a:cubicBezTo>
                      <a:pt x="83" y="72"/>
                      <a:pt x="83" y="72"/>
                      <a:pt x="83" y="72"/>
                    </a:cubicBezTo>
                    <a:cubicBezTo>
                      <a:pt x="82" y="69"/>
                      <a:pt x="82" y="69"/>
                      <a:pt x="82" y="69"/>
                    </a:cubicBezTo>
                    <a:cubicBezTo>
                      <a:pt x="82" y="69"/>
                      <a:pt x="79" y="67"/>
                      <a:pt x="78" y="66"/>
                    </a:cubicBezTo>
                    <a:cubicBezTo>
                      <a:pt x="78" y="66"/>
                      <a:pt x="77" y="64"/>
                      <a:pt x="77" y="64"/>
                    </a:cubicBezTo>
                    <a:cubicBezTo>
                      <a:pt x="76" y="63"/>
                      <a:pt x="76" y="62"/>
                      <a:pt x="76" y="61"/>
                    </a:cubicBezTo>
                    <a:cubicBezTo>
                      <a:pt x="76" y="60"/>
                      <a:pt x="77" y="59"/>
                      <a:pt x="78" y="58"/>
                    </a:cubicBezTo>
                    <a:cubicBezTo>
                      <a:pt x="79" y="56"/>
                      <a:pt x="77" y="58"/>
                      <a:pt x="77" y="58"/>
                    </a:cubicBezTo>
                    <a:cubicBezTo>
                      <a:pt x="77" y="58"/>
                      <a:pt x="76" y="55"/>
                      <a:pt x="76" y="54"/>
                    </a:cubicBezTo>
                    <a:cubicBezTo>
                      <a:pt x="76" y="54"/>
                      <a:pt x="73" y="49"/>
                      <a:pt x="73" y="49"/>
                    </a:cubicBezTo>
                    <a:cubicBezTo>
                      <a:pt x="73" y="49"/>
                      <a:pt x="72" y="48"/>
                      <a:pt x="72" y="48"/>
                    </a:cubicBezTo>
                    <a:cubicBezTo>
                      <a:pt x="72" y="47"/>
                      <a:pt x="70" y="46"/>
                      <a:pt x="69" y="46"/>
                    </a:cubicBezTo>
                    <a:cubicBezTo>
                      <a:pt x="68" y="46"/>
                      <a:pt x="68" y="45"/>
                      <a:pt x="67" y="44"/>
                    </a:cubicBezTo>
                    <a:cubicBezTo>
                      <a:pt x="67" y="44"/>
                      <a:pt x="67" y="42"/>
                      <a:pt x="67" y="41"/>
                    </a:cubicBezTo>
                    <a:cubicBezTo>
                      <a:pt x="67" y="40"/>
                      <a:pt x="65" y="39"/>
                      <a:pt x="65" y="38"/>
                    </a:cubicBezTo>
                    <a:cubicBezTo>
                      <a:pt x="64" y="37"/>
                      <a:pt x="64" y="36"/>
                      <a:pt x="62" y="34"/>
                    </a:cubicBezTo>
                    <a:cubicBezTo>
                      <a:pt x="61" y="33"/>
                      <a:pt x="60" y="31"/>
                      <a:pt x="60" y="31"/>
                    </a:cubicBezTo>
                    <a:cubicBezTo>
                      <a:pt x="60" y="29"/>
                      <a:pt x="60" y="29"/>
                      <a:pt x="60" y="29"/>
                    </a:cubicBezTo>
                    <a:cubicBezTo>
                      <a:pt x="60" y="27"/>
                      <a:pt x="60" y="27"/>
                      <a:pt x="60" y="27"/>
                    </a:cubicBezTo>
                    <a:cubicBezTo>
                      <a:pt x="63" y="28"/>
                      <a:pt x="63" y="28"/>
                      <a:pt x="63" y="28"/>
                    </a:cubicBezTo>
                    <a:cubicBezTo>
                      <a:pt x="63" y="28"/>
                      <a:pt x="64" y="28"/>
                      <a:pt x="65" y="28"/>
                    </a:cubicBezTo>
                    <a:cubicBezTo>
                      <a:pt x="65" y="28"/>
                      <a:pt x="68" y="29"/>
                      <a:pt x="68" y="29"/>
                    </a:cubicBezTo>
                    <a:cubicBezTo>
                      <a:pt x="68" y="29"/>
                      <a:pt x="70" y="29"/>
                      <a:pt x="70" y="30"/>
                    </a:cubicBezTo>
                    <a:cubicBezTo>
                      <a:pt x="71" y="30"/>
                      <a:pt x="71" y="30"/>
                      <a:pt x="72" y="30"/>
                    </a:cubicBezTo>
                    <a:cubicBezTo>
                      <a:pt x="72" y="30"/>
                      <a:pt x="73" y="31"/>
                      <a:pt x="74" y="32"/>
                    </a:cubicBezTo>
                    <a:cubicBezTo>
                      <a:pt x="74" y="32"/>
                      <a:pt x="73" y="33"/>
                      <a:pt x="73" y="34"/>
                    </a:cubicBezTo>
                    <a:cubicBezTo>
                      <a:pt x="72" y="34"/>
                      <a:pt x="73" y="35"/>
                      <a:pt x="73" y="35"/>
                    </a:cubicBezTo>
                    <a:cubicBezTo>
                      <a:pt x="73" y="35"/>
                      <a:pt x="75" y="35"/>
                      <a:pt x="75" y="36"/>
                    </a:cubicBezTo>
                    <a:cubicBezTo>
                      <a:pt x="76" y="36"/>
                      <a:pt x="75" y="37"/>
                      <a:pt x="75" y="37"/>
                    </a:cubicBezTo>
                    <a:cubicBezTo>
                      <a:pt x="75" y="37"/>
                      <a:pt x="75" y="39"/>
                      <a:pt x="75" y="40"/>
                    </a:cubicBezTo>
                    <a:cubicBezTo>
                      <a:pt x="75" y="40"/>
                      <a:pt x="76" y="38"/>
                      <a:pt x="76" y="38"/>
                    </a:cubicBezTo>
                    <a:cubicBezTo>
                      <a:pt x="76" y="38"/>
                      <a:pt x="77" y="37"/>
                      <a:pt x="77" y="36"/>
                    </a:cubicBezTo>
                    <a:cubicBezTo>
                      <a:pt x="77" y="35"/>
                      <a:pt x="78" y="34"/>
                      <a:pt x="78" y="34"/>
                    </a:cubicBezTo>
                    <a:cubicBezTo>
                      <a:pt x="80" y="31"/>
                      <a:pt x="80" y="31"/>
                      <a:pt x="80" y="31"/>
                    </a:cubicBezTo>
                    <a:cubicBezTo>
                      <a:pt x="82" y="29"/>
                      <a:pt x="82" y="29"/>
                      <a:pt x="82" y="29"/>
                    </a:cubicBezTo>
                    <a:cubicBezTo>
                      <a:pt x="82" y="29"/>
                      <a:pt x="85" y="28"/>
                      <a:pt x="86" y="28"/>
                    </a:cubicBezTo>
                    <a:cubicBezTo>
                      <a:pt x="87" y="27"/>
                      <a:pt x="86" y="27"/>
                      <a:pt x="87" y="27"/>
                    </a:cubicBezTo>
                    <a:cubicBezTo>
                      <a:pt x="87" y="27"/>
                      <a:pt x="87" y="25"/>
                      <a:pt x="87" y="25"/>
                    </a:cubicBezTo>
                    <a:lnTo>
                      <a:pt x="85" y="24"/>
                    </a:ln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240" name="Freeform 204"/>
              <p:cNvSpPr>
                <a:spLocks/>
              </p:cNvSpPr>
              <p:nvPr/>
            </p:nvSpPr>
            <p:spPr bwMode="auto">
              <a:xfrm>
                <a:off x="3411" y="2835"/>
                <a:ext cx="403" cy="387"/>
              </a:xfrm>
              <a:custGeom>
                <a:avLst/>
                <a:gdLst>
                  <a:gd name="T0" fmla="*/ 143 w 201"/>
                  <a:gd name="T1" fmla="*/ 176 h 193"/>
                  <a:gd name="T2" fmla="*/ 129 w 201"/>
                  <a:gd name="T3" fmla="*/ 165 h 193"/>
                  <a:gd name="T4" fmla="*/ 142 w 201"/>
                  <a:gd name="T5" fmla="*/ 164 h 193"/>
                  <a:gd name="T6" fmla="*/ 153 w 201"/>
                  <a:gd name="T7" fmla="*/ 177 h 193"/>
                  <a:gd name="T8" fmla="*/ 157 w 201"/>
                  <a:gd name="T9" fmla="*/ 167 h 193"/>
                  <a:gd name="T10" fmla="*/ 145 w 201"/>
                  <a:gd name="T11" fmla="*/ 155 h 193"/>
                  <a:gd name="T12" fmla="*/ 128 w 201"/>
                  <a:gd name="T13" fmla="*/ 147 h 193"/>
                  <a:gd name="T14" fmla="*/ 111 w 201"/>
                  <a:gd name="T15" fmla="*/ 138 h 193"/>
                  <a:gd name="T16" fmla="*/ 111 w 201"/>
                  <a:gd name="T17" fmla="*/ 150 h 193"/>
                  <a:gd name="T18" fmla="*/ 115 w 201"/>
                  <a:gd name="T19" fmla="*/ 159 h 193"/>
                  <a:gd name="T20" fmla="*/ 106 w 201"/>
                  <a:gd name="T21" fmla="*/ 155 h 193"/>
                  <a:gd name="T22" fmla="*/ 93 w 201"/>
                  <a:gd name="T23" fmla="*/ 151 h 193"/>
                  <a:gd name="T24" fmla="*/ 96 w 201"/>
                  <a:gd name="T25" fmla="*/ 147 h 193"/>
                  <a:gd name="T26" fmla="*/ 98 w 201"/>
                  <a:gd name="T27" fmla="*/ 136 h 193"/>
                  <a:gd name="T28" fmla="*/ 101 w 201"/>
                  <a:gd name="T29" fmla="*/ 127 h 193"/>
                  <a:gd name="T30" fmla="*/ 106 w 201"/>
                  <a:gd name="T31" fmla="*/ 135 h 193"/>
                  <a:gd name="T32" fmla="*/ 99 w 201"/>
                  <a:gd name="T33" fmla="*/ 120 h 193"/>
                  <a:gd name="T34" fmla="*/ 90 w 201"/>
                  <a:gd name="T35" fmla="*/ 109 h 193"/>
                  <a:gd name="T36" fmla="*/ 76 w 201"/>
                  <a:gd name="T37" fmla="*/ 96 h 193"/>
                  <a:gd name="T38" fmla="*/ 79 w 201"/>
                  <a:gd name="T39" fmla="*/ 76 h 193"/>
                  <a:gd name="T40" fmla="*/ 84 w 201"/>
                  <a:gd name="T41" fmla="*/ 81 h 193"/>
                  <a:gd name="T42" fmla="*/ 102 w 201"/>
                  <a:gd name="T43" fmla="*/ 91 h 193"/>
                  <a:gd name="T44" fmla="*/ 114 w 201"/>
                  <a:gd name="T45" fmla="*/ 97 h 193"/>
                  <a:gd name="T46" fmla="*/ 106 w 201"/>
                  <a:gd name="T47" fmla="*/ 91 h 193"/>
                  <a:gd name="T48" fmla="*/ 110 w 201"/>
                  <a:gd name="T49" fmla="*/ 84 h 193"/>
                  <a:gd name="T50" fmla="*/ 124 w 201"/>
                  <a:gd name="T51" fmla="*/ 93 h 193"/>
                  <a:gd name="T52" fmla="*/ 113 w 201"/>
                  <a:gd name="T53" fmla="*/ 80 h 193"/>
                  <a:gd name="T54" fmla="*/ 122 w 201"/>
                  <a:gd name="T55" fmla="*/ 78 h 193"/>
                  <a:gd name="T56" fmla="*/ 138 w 201"/>
                  <a:gd name="T57" fmla="*/ 82 h 193"/>
                  <a:gd name="T58" fmla="*/ 123 w 201"/>
                  <a:gd name="T59" fmla="*/ 71 h 193"/>
                  <a:gd name="T60" fmla="*/ 115 w 201"/>
                  <a:gd name="T61" fmla="*/ 67 h 193"/>
                  <a:gd name="T62" fmla="*/ 123 w 201"/>
                  <a:gd name="T63" fmla="*/ 57 h 193"/>
                  <a:gd name="T64" fmla="*/ 146 w 201"/>
                  <a:gd name="T65" fmla="*/ 46 h 193"/>
                  <a:gd name="T66" fmla="*/ 163 w 201"/>
                  <a:gd name="T67" fmla="*/ 43 h 193"/>
                  <a:gd name="T68" fmla="*/ 195 w 201"/>
                  <a:gd name="T69" fmla="*/ 36 h 193"/>
                  <a:gd name="T70" fmla="*/ 197 w 201"/>
                  <a:gd name="T71" fmla="*/ 9 h 193"/>
                  <a:gd name="T72" fmla="*/ 182 w 201"/>
                  <a:gd name="T73" fmla="*/ 9 h 193"/>
                  <a:gd name="T74" fmla="*/ 163 w 201"/>
                  <a:gd name="T75" fmla="*/ 24 h 193"/>
                  <a:gd name="T76" fmla="*/ 132 w 201"/>
                  <a:gd name="T77" fmla="*/ 23 h 193"/>
                  <a:gd name="T78" fmla="*/ 113 w 201"/>
                  <a:gd name="T79" fmla="*/ 27 h 193"/>
                  <a:gd name="T80" fmla="*/ 84 w 201"/>
                  <a:gd name="T81" fmla="*/ 39 h 193"/>
                  <a:gd name="T82" fmla="*/ 47 w 201"/>
                  <a:gd name="T83" fmla="*/ 57 h 193"/>
                  <a:gd name="T84" fmla="*/ 23 w 201"/>
                  <a:gd name="T85" fmla="*/ 71 h 193"/>
                  <a:gd name="T86" fmla="*/ 22 w 201"/>
                  <a:gd name="T87" fmla="*/ 78 h 193"/>
                  <a:gd name="T88" fmla="*/ 17 w 201"/>
                  <a:gd name="T89" fmla="*/ 95 h 193"/>
                  <a:gd name="T90" fmla="*/ 3 w 201"/>
                  <a:gd name="T91" fmla="*/ 118 h 193"/>
                  <a:gd name="T92" fmla="*/ 4 w 201"/>
                  <a:gd name="T93" fmla="*/ 126 h 193"/>
                  <a:gd name="T94" fmla="*/ 7 w 201"/>
                  <a:gd name="T95" fmla="*/ 144 h 193"/>
                  <a:gd name="T96" fmla="*/ 22 w 201"/>
                  <a:gd name="T97" fmla="*/ 156 h 193"/>
                  <a:gd name="T98" fmla="*/ 38 w 201"/>
                  <a:gd name="T99" fmla="*/ 156 h 193"/>
                  <a:gd name="T100" fmla="*/ 23 w 201"/>
                  <a:gd name="T101" fmla="*/ 164 h 193"/>
                  <a:gd name="T102" fmla="*/ 25 w 201"/>
                  <a:gd name="T103" fmla="*/ 168 h 193"/>
                  <a:gd name="T104" fmla="*/ 35 w 201"/>
                  <a:gd name="T105" fmla="*/ 170 h 193"/>
                  <a:gd name="T106" fmla="*/ 48 w 201"/>
                  <a:gd name="T107" fmla="*/ 175 h 193"/>
                  <a:gd name="T108" fmla="*/ 70 w 201"/>
                  <a:gd name="T109" fmla="*/ 175 h 193"/>
                  <a:gd name="T110" fmla="*/ 88 w 201"/>
                  <a:gd name="T111" fmla="*/ 170 h 193"/>
                  <a:gd name="T112" fmla="*/ 104 w 201"/>
                  <a:gd name="T113" fmla="*/ 177 h 193"/>
                  <a:gd name="T114" fmla="*/ 108 w 201"/>
                  <a:gd name="T115" fmla="*/ 181 h 193"/>
                  <a:gd name="T116" fmla="*/ 113 w 201"/>
                  <a:gd name="T117" fmla="*/ 188 h 193"/>
                  <a:gd name="T118" fmla="*/ 127 w 201"/>
                  <a:gd name="T119" fmla="*/ 179 h 193"/>
                  <a:gd name="T120" fmla="*/ 129 w 201"/>
                  <a:gd name="T121" fmla="*/ 184 h 193"/>
                  <a:gd name="T122" fmla="*/ 141 w 201"/>
                  <a:gd name="T123"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1" h="193">
                    <a:moveTo>
                      <a:pt x="149" y="188"/>
                    </a:moveTo>
                    <a:cubicBezTo>
                      <a:pt x="148" y="188"/>
                      <a:pt x="148" y="188"/>
                      <a:pt x="148" y="188"/>
                    </a:cubicBezTo>
                    <a:cubicBezTo>
                      <a:pt x="148" y="185"/>
                      <a:pt x="148" y="185"/>
                      <a:pt x="148" y="185"/>
                    </a:cubicBezTo>
                    <a:cubicBezTo>
                      <a:pt x="147" y="184"/>
                      <a:pt x="147" y="184"/>
                      <a:pt x="147" y="184"/>
                    </a:cubicBezTo>
                    <a:cubicBezTo>
                      <a:pt x="145" y="181"/>
                      <a:pt x="145" y="181"/>
                      <a:pt x="145" y="181"/>
                    </a:cubicBezTo>
                    <a:cubicBezTo>
                      <a:pt x="143" y="176"/>
                      <a:pt x="143" y="176"/>
                      <a:pt x="143" y="176"/>
                    </a:cubicBezTo>
                    <a:cubicBezTo>
                      <a:pt x="143" y="176"/>
                      <a:pt x="142" y="172"/>
                      <a:pt x="142" y="172"/>
                    </a:cubicBezTo>
                    <a:cubicBezTo>
                      <a:pt x="142" y="171"/>
                      <a:pt x="141" y="170"/>
                      <a:pt x="141" y="170"/>
                    </a:cubicBezTo>
                    <a:cubicBezTo>
                      <a:pt x="141" y="166"/>
                      <a:pt x="141" y="166"/>
                      <a:pt x="141" y="166"/>
                    </a:cubicBezTo>
                    <a:cubicBezTo>
                      <a:pt x="136" y="165"/>
                      <a:pt x="136" y="165"/>
                      <a:pt x="136" y="165"/>
                    </a:cubicBezTo>
                    <a:cubicBezTo>
                      <a:pt x="133" y="165"/>
                      <a:pt x="133" y="165"/>
                      <a:pt x="133" y="165"/>
                    </a:cubicBezTo>
                    <a:cubicBezTo>
                      <a:pt x="129" y="165"/>
                      <a:pt x="129" y="165"/>
                      <a:pt x="129" y="165"/>
                    </a:cubicBezTo>
                    <a:cubicBezTo>
                      <a:pt x="129" y="163"/>
                      <a:pt x="129" y="163"/>
                      <a:pt x="129" y="163"/>
                    </a:cubicBezTo>
                    <a:cubicBezTo>
                      <a:pt x="131" y="163"/>
                      <a:pt x="131" y="163"/>
                      <a:pt x="131" y="163"/>
                    </a:cubicBezTo>
                    <a:cubicBezTo>
                      <a:pt x="131" y="163"/>
                      <a:pt x="134" y="163"/>
                      <a:pt x="135" y="163"/>
                    </a:cubicBezTo>
                    <a:cubicBezTo>
                      <a:pt x="136" y="163"/>
                      <a:pt x="137" y="162"/>
                      <a:pt x="137" y="162"/>
                    </a:cubicBezTo>
                    <a:cubicBezTo>
                      <a:pt x="140" y="161"/>
                      <a:pt x="140" y="161"/>
                      <a:pt x="140" y="161"/>
                    </a:cubicBezTo>
                    <a:cubicBezTo>
                      <a:pt x="142" y="164"/>
                      <a:pt x="142" y="164"/>
                      <a:pt x="142" y="164"/>
                    </a:cubicBezTo>
                    <a:cubicBezTo>
                      <a:pt x="144" y="166"/>
                      <a:pt x="144" y="166"/>
                      <a:pt x="144" y="166"/>
                    </a:cubicBezTo>
                    <a:cubicBezTo>
                      <a:pt x="147" y="168"/>
                      <a:pt x="147" y="168"/>
                      <a:pt x="147" y="168"/>
                    </a:cubicBezTo>
                    <a:cubicBezTo>
                      <a:pt x="147" y="172"/>
                      <a:pt x="147" y="172"/>
                      <a:pt x="147" y="172"/>
                    </a:cubicBezTo>
                    <a:cubicBezTo>
                      <a:pt x="147" y="172"/>
                      <a:pt x="152" y="173"/>
                      <a:pt x="153" y="174"/>
                    </a:cubicBezTo>
                    <a:cubicBezTo>
                      <a:pt x="153" y="174"/>
                      <a:pt x="153" y="174"/>
                      <a:pt x="153" y="174"/>
                    </a:cubicBezTo>
                    <a:cubicBezTo>
                      <a:pt x="153" y="177"/>
                      <a:pt x="153" y="177"/>
                      <a:pt x="153" y="177"/>
                    </a:cubicBezTo>
                    <a:cubicBezTo>
                      <a:pt x="153" y="177"/>
                      <a:pt x="156" y="176"/>
                      <a:pt x="157" y="176"/>
                    </a:cubicBezTo>
                    <a:cubicBezTo>
                      <a:pt x="157" y="176"/>
                      <a:pt x="160" y="176"/>
                      <a:pt x="160" y="176"/>
                    </a:cubicBezTo>
                    <a:cubicBezTo>
                      <a:pt x="161" y="176"/>
                      <a:pt x="163" y="174"/>
                      <a:pt x="163" y="174"/>
                    </a:cubicBezTo>
                    <a:cubicBezTo>
                      <a:pt x="164" y="174"/>
                      <a:pt x="163" y="170"/>
                      <a:pt x="163" y="170"/>
                    </a:cubicBezTo>
                    <a:cubicBezTo>
                      <a:pt x="163" y="170"/>
                      <a:pt x="160" y="168"/>
                      <a:pt x="160" y="167"/>
                    </a:cubicBezTo>
                    <a:cubicBezTo>
                      <a:pt x="159" y="167"/>
                      <a:pt x="157" y="167"/>
                      <a:pt x="157" y="167"/>
                    </a:cubicBezTo>
                    <a:cubicBezTo>
                      <a:pt x="157" y="167"/>
                      <a:pt x="155" y="168"/>
                      <a:pt x="154" y="168"/>
                    </a:cubicBezTo>
                    <a:cubicBezTo>
                      <a:pt x="154" y="168"/>
                      <a:pt x="153" y="168"/>
                      <a:pt x="153" y="169"/>
                    </a:cubicBezTo>
                    <a:cubicBezTo>
                      <a:pt x="152" y="169"/>
                      <a:pt x="151" y="167"/>
                      <a:pt x="150" y="166"/>
                    </a:cubicBezTo>
                    <a:cubicBezTo>
                      <a:pt x="150" y="165"/>
                      <a:pt x="147" y="162"/>
                      <a:pt x="147" y="162"/>
                    </a:cubicBezTo>
                    <a:cubicBezTo>
                      <a:pt x="147" y="161"/>
                      <a:pt x="145" y="158"/>
                      <a:pt x="145" y="158"/>
                    </a:cubicBezTo>
                    <a:cubicBezTo>
                      <a:pt x="145" y="157"/>
                      <a:pt x="145" y="155"/>
                      <a:pt x="145" y="155"/>
                    </a:cubicBezTo>
                    <a:cubicBezTo>
                      <a:pt x="145" y="155"/>
                      <a:pt x="144" y="152"/>
                      <a:pt x="144" y="151"/>
                    </a:cubicBezTo>
                    <a:cubicBezTo>
                      <a:pt x="143" y="151"/>
                      <a:pt x="141" y="149"/>
                      <a:pt x="141" y="149"/>
                    </a:cubicBezTo>
                    <a:cubicBezTo>
                      <a:pt x="140" y="148"/>
                      <a:pt x="140" y="148"/>
                      <a:pt x="140" y="148"/>
                    </a:cubicBezTo>
                    <a:cubicBezTo>
                      <a:pt x="136" y="149"/>
                      <a:pt x="136" y="149"/>
                      <a:pt x="136" y="149"/>
                    </a:cubicBezTo>
                    <a:cubicBezTo>
                      <a:pt x="131" y="149"/>
                      <a:pt x="131" y="149"/>
                      <a:pt x="131" y="149"/>
                    </a:cubicBezTo>
                    <a:cubicBezTo>
                      <a:pt x="128" y="147"/>
                      <a:pt x="128" y="147"/>
                      <a:pt x="128" y="147"/>
                    </a:cubicBezTo>
                    <a:cubicBezTo>
                      <a:pt x="128" y="147"/>
                      <a:pt x="126" y="147"/>
                      <a:pt x="126" y="147"/>
                    </a:cubicBezTo>
                    <a:cubicBezTo>
                      <a:pt x="125" y="147"/>
                      <a:pt x="121" y="145"/>
                      <a:pt x="121" y="145"/>
                    </a:cubicBezTo>
                    <a:cubicBezTo>
                      <a:pt x="121" y="145"/>
                      <a:pt x="117" y="144"/>
                      <a:pt x="116" y="144"/>
                    </a:cubicBezTo>
                    <a:cubicBezTo>
                      <a:pt x="116" y="143"/>
                      <a:pt x="115" y="142"/>
                      <a:pt x="115" y="141"/>
                    </a:cubicBezTo>
                    <a:cubicBezTo>
                      <a:pt x="114" y="140"/>
                      <a:pt x="113" y="139"/>
                      <a:pt x="113" y="139"/>
                    </a:cubicBezTo>
                    <a:cubicBezTo>
                      <a:pt x="113" y="139"/>
                      <a:pt x="112" y="138"/>
                      <a:pt x="111" y="138"/>
                    </a:cubicBezTo>
                    <a:cubicBezTo>
                      <a:pt x="110" y="138"/>
                      <a:pt x="109" y="139"/>
                      <a:pt x="108" y="139"/>
                    </a:cubicBezTo>
                    <a:cubicBezTo>
                      <a:pt x="108" y="139"/>
                      <a:pt x="105" y="139"/>
                      <a:pt x="105" y="139"/>
                    </a:cubicBezTo>
                    <a:cubicBezTo>
                      <a:pt x="104" y="138"/>
                      <a:pt x="104" y="141"/>
                      <a:pt x="104" y="141"/>
                    </a:cubicBezTo>
                    <a:cubicBezTo>
                      <a:pt x="103" y="142"/>
                      <a:pt x="102" y="145"/>
                      <a:pt x="102" y="145"/>
                    </a:cubicBezTo>
                    <a:cubicBezTo>
                      <a:pt x="106" y="147"/>
                      <a:pt x="106" y="147"/>
                      <a:pt x="106" y="147"/>
                    </a:cubicBezTo>
                    <a:cubicBezTo>
                      <a:pt x="111" y="150"/>
                      <a:pt x="111" y="150"/>
                      <a:pt x="111" y="150"/>
                    </a:cubicBezTo>
                    <a:cubicBezTo>
                      <a:pt x="115" y="150"/>
                      <a:pt x="115" y="150"/>
                      <a:pt x="115" y="150"/>
                    </a:cubicBezTo>
                    <a:cubicBezTo>
                      <a:pt x="115" y="150"/>
                      <a:pt x="119" y="153"/>
                      <a:pt x="119" y="154"/>
                    </a:cubicBezTo>
                    <a:cubicBezTo>
                      <a:pt x="120" y="154"/>
                      <a:pt x="122" y="156"/>
                      <a:pt x="122" y="156"/>
                    </a:cubicBezTo>
                    <a:cubicBezTo>
                      <a:pt x="125" y="158"/>
                      <a:pt x="125" y="158"/>
                      <a:pt x="125" y="158"/>
                    </a:cubicBezTo>
                    <a:cubicBezTo>
                      <a:pt x="125" y="158"/>
                      <a:pt x="118" y="160"/>
                      <a:pt x="118" y="160"/>
                    </a:cubicBezTo>
                    <a:cubicBezTo>
                      <a:pt x="117" y="160"/>
                      <a:pt x="116" y="159"/>
                      <a:pt x="115" y="159"/>
                    </a:cubicBezTo>
                    <a:cubicBezTo>
                      <a:pt x="114" y="159"/>
                      <a:pt x="114" y="157"/>
                      <a:pt x="114" y="157"/>
                    </a:cubicBezTo>
                    <a:cubicBezTo>
                      <a:pt x="113" y="155"/>
                      <a:pt x="113" y="155"/>
                      <a:pt x="113" y="155"/>
                    </a:cubicBezTo>
                    <a:cubicBezTo>
                      <a:pt x="113" y="155"/>
                      <a:pt x="110" y="154"/>
                      <a:pt x="110" y="154"/>
                    </a:cubicBezTo>
                    <a:cubicBezTo>
                      <a:pt x="109" y="154"/>
                      <a:pt x="109" y="155"/>
                      <a:pt x="108" y="155"/>
                    </a:cubicBezTo>
                    <a:cubicBezTo>
                      <a:pt x="108" y="155"/>
                      <a:pt x="107" y="155"/>
                      <a:pt x="107" y="155"/>
                    </a:cubicBezTo>
                    <a:cubicBezTo>
                      <a:pt x="106" y="155"/>
                      <a:pt x="106" y="155"/>
                      <a:pt x="106" y="155"/>
                    </a:cubicBezTo>
                    <a:cubicBezTo>
                      <a:pt x="106" y="155"/>
                      <a:pt x="105" y="155"/>
                      <a:pt x="104" y="155"/>
                    </a:cubicBezTo>
                    <a:cubicBezTo>
                      <a:pt x="103" y="155"/>
                      <a:pt x="103" y="154"/>
                      <a:pt x="103" y="154"/>
                    </a:cubicBezTo>
                    <a:cubicBezTo>
                      <a:pt x="103" y="154"/>
                      <a:pt x="103" y="153"/>
                      <a:pt x="102" y="152"/>
                    </a:cubicBezTo>
                    <a:cubicBezTo>
                      <a:pt x="101" y="152"/>
                      <a:pt x="100" y="152"/>
                      <a:pt x="99" y="152"/>
                    </a:cubicBezTo>
                    <a:cubicBezTo>
                      <a:pt x="98" y="151"/>
                      <a:pt x="97" y="151"/>
                      <a:pt x="97" y="151"/>
                    </a:cubicBezTo>
                    <a:cubicBezTo>
                      <a:pt x="96" y="151"/>
                      <a:pt x="94" y="151"/>
                      <a:pt x="93" y="151"/>
                    </a:cubicBezTo>
                    <a:cubicBezTo>
                      <a:pt x="93" y="151"/>
                      <a:pt x="92" y="151"/>
                      <a:pt x="89" y="151"/>
                    </a:cubicBezTo>
                    <a:cubicBezTo>
                      <a:pt x="85" y="150"/>
                      <a:pt x="88" y="149"/>
                      <a:pt x="88" y="149"/>
                    </a:cubicBezTo>
                    <a:cubicBezTo>
                      <a:pt x="88" y="148"/>
                      <a:pt x="90" y="148"/>
                      <a:pt x="90" y="148"/>
                    </a:cubicBezTo>
                    <a:cubicBezTo>
                      <a:pt x="90" y="148"/>
                      <a:pt x="92" y="149"/>
                      <a:pt x="92" y="148"/>
                    </a:cubicBezTo>
                    <a:cubicBezTo>
                      <a:pt x="93" y="148"/>
                      <a:pt x="93" y="148"/>
                      <a:pt x="93" y="148"/>
                    </a:cubicBezTo>
                    <a:cubicBezTo>
                      <a:pt x="93" y="148"/>
                      <a:pt x="95" y="147"/>
                      <a:pt x="96" y="147"/>
                    </a:cubicBezTo>
                    <a:cubicBezTo>
                      <a:pt x="96" y="147"/>
                      <a:pt x="97" y="146"/>
                      <a:pt x="97" y="146"/>
                    </a:cubicBezTo>
                    <a:cubicBezTo>
                      <a:pt x="100" y="143"/>
                      <a:pt x="100" y="143"/>
                      <a:pt x="100" y="143"/>
                    </a:cubicBezTo>
                    <a:cubicBezTo>
                      <a:pt x="101" y="141"/>
                      <a:pt x="101" y="141"/>
                      <a:pt x="101" y="141"/>
                    </a:cubicBezTo>
                    <a:cubicBezTo>
                      <a:pt x="101" y="139"/>
                      <a:pt x="101" y="139"/>
                      <a:pt x="101" y="139"/>
                    </a:cubicBezTo>
                    <a:cubicBezTo>
                      <a:pt x="99" y="138"/>
                      <a:pt x="99" y="138"/>
                      <a:pt x="99" y="138"/>
                    </a:cubicBezTo>
                    <a:cubicBezTo>
                      <a:pt x="99" y="138"/>
                      <a:pt x="98" y="137"/>
                      <a:pt x="98" y="136"/>
                    </a:cubicBezTo>
                    <a:cubicBezTo>
                      <a:pt x="98" y="136"/>
                      <a:pt x="96" y="135"/>
                      <a:pt x="96" y="135"/>
                    </a:cubicBezTo>
                    <a:cubicBezTo>
                      <a:pt x="92" y="133"/>
                      <a:pt x="92" y="133"/>
                      <a:pt x="92" y="133"/>
                    </a:cubicBezTo>
                    <a:cubicBezTo>
                      <a:pt x="93" y="131"/>
                      <a:pt x="93" y="131"/>
                      <a:pt x="93" y="131"/>
                    </a:cubicBezTo>
                    <a:cubicBezTo>
                      <a:pt x="93" y="131"/>
                      <a:pt x="96" y="128"/>
                      <a:pt x="97" y="128"/>
                    </a:cubicBezTo>
                    <a:cubicBezTo>
                      <a:pt x="97" y="127"/>
                      <a:pt x="99" y="127"/>
                      <a:pt x="99" y="127"/>
                    </a:cubicBezTo>
                    <a:cubicBezTo>
                      <a:pt x="101" y="127"/>
                      <a:pt x="101" y="127"/>
                      <a:pt x="101" y="127"/>
                    </a:cubicBezTo>
                    <a:cubicBezTo>
                      <a:pt x="103" y="129"/>
                      <a:pt x="103" y="129"/>
                      <a:pt x="103" y="129"/>
                    </a:cubicBezTo>
                    <a:cubicBezTo>
                      <a:pt x="103" y="129"/>
                      <a:pt x="105" y="130"/>
                      <a:pt x="106" y="131"/>
                    </a:cubicBezTo>
                    <a:cubicBezTo>
                      <a:pt x="106" y="131"/>
                      <a:pt x="107" y="133"/>
                      <a:pt x="107" y="133"/>
                    </a:cubicBezTo>
                    <a:cubicBezTo>
                      <a:pt x="107" y="133"/>
                      <a:pt x="104" y="134"/>
                      <a:pt x="104" y="135"/>
                    </a:cubicBezTo>
                    <a:cubicBezTo>
                      <a:pt x="103" y="135"/>
                      <a:pt x="104" y="136"/>
                      <a:pt x="104" y="136"/>
                    </a:cubicBezTo>
                    <a:cubicBezTo>
                      <a:pt x="104" y="136"/>
                      <a:pt x="105" y="135"/>
                      <a:pt x="106" y="135"/>
                    </a:cubicBezTo>
                    <a:cubicBezTo>
                      <a:pt x="106" y="135"/>
                      <a:pt x="108" y="134"/>
                      <a:pt x="108" y="134"/>
                    </a:cubicBezTo>
                    <a:cubicBezTo>
                      <a:pt x="109" y="132"/>
                      <a:pt x="109" y="132"/>
                      <a:pt x="109" y="132"/>
                    </a:cubicBezTo>
                    <a:cubicBezTo>
                      <a:pt x="110" y="129"/>
                      <a:pt x="110" y="129"/>
                      <a:pt x="110" y="129"/>
                    </a:cubicBezTo>
                    <a:cubicBezTo>
                      <a:pt x="107" y="127"/>
                      <a:pt x="107" y="127"/>
                      <a:pt x="107" y="127"/>
                    </a:cubicBezTo>
                    <a:cubicBezTo>
                      <a:pt x="104" y="123"/>
                      <a:pt x="104" y="123"/>
                      <a:pt x="104" y="123"/>
                    </a:cubicBezTo>
                    <a:cubicBezTo>
                      <a:pt x="99" y="120"/>
                      <a:pt x="99" y="120"/>
                      <a:pt x="99" y="120"/>
                    </a:cubicBezTo>
                    <a:cubicBezTo>
                      <a:pt x="99" y="120"/>
                      <a:pt x="97" y="119"/>
                      <a:pt x="97" y="119"/>
                    </a:cubicBezTo>
                    <a:cubicBezTo>
                      <a:pt x="96" y="119"/>
                      <a:pt x="96" y="118"/>
                      <a:pt x="94" y="117"/>
                    </a:cubicBezTo>
                    <a:cubicBezTo>
                      <a:pt x="92" y="115"/>
                      <a:pt x="93" y="115"/>
                      <a:pt x="93" y="114"/>
                    </a:cubicBezTo>
                    <a:cubicBezTo>
                      <a:pt x="93" y="114"/>
                      <a:pt x="92" y="114"/>
                      <a:pt x="91" y="113"/>
                    </a:cubicBezTo>
                    <a:cubicBezTo>
                      <a:pt x="91" y="113"/>
                      <a:pt x="90" y="112"/>
                      <a:pt x="90" y="112"/>
                    </a:cubicBezTo>
                    <a:cubicBezTo>
                      <a:pt x="90" y="112"/>
                      <a:pt x="90" y="110"/>
                      <a:pt x="90" y="109"/>
                    </a:cubicBezTo>
                    <a:cubicBezTo>
                      <a:pt x="89" y="107"/>
                      <a:pt x="87" y="107"/>
                      <a:pt x="86" y="107"/>
                    </a:cubicBezTo>
                    <a:cubicBezTo>
                      <a:pt x="86" y="106"/>
                      <a:pt x="85" y="105"/>
                      <a:pt x="85" y="105"/>
                    </a:cubicBezTo>
                    <a:cubicBezTo>
                      <a:pt x="83" y="102"/>
                      <a:pt x="83" y="102"/>
                      <a:pt x="83" y="102"/>
                    </a:cubicBezTo>
                    <a:cubicBezTo>
                      <a:pt x="83" y="102"/>
                      <a:pt x="82" y="101"/>
                      <a:pt x="81" y="100"/>
                    </a:cubicBezTo>
                    <a:cubicBezTo>
                      <a:pt x="79" y="100"/>
                      <a:pt x="79" y="100"/>
                      <a:pt x="78" y="99"/>
                    </a:cubicBezTo>
                    <a:cubicBezTo>
                      <a:pt x="77" y="98"/>
                      <a:pt x="77" y="97"/>
                      <a:pt x="76" y="96"/>
                    </a:cubicBezTo>
                    <a:cubicBezTo>
                      <a:pt x="76" y="95"/>
                      <a:pt x="76" y="93"/>
                      <a:pt x="76" y="92"/>
                    </a:cubicBezTo>
                    <a:cubicBezTo>
                      <a:pt x="76" y="92"/>
                      <a:pt x="77" y="88"/>
                      <a:pt x="77" y="88"/>
                    </a:cubicBezTo>
                    <a:cubicBezTo>
                      <a:pt x="77" y="84"/>
                      <a:pt x="77" y="84"/>
                      <a:pt x="77" y="84"/>
                    </a:cubicBezTo>
                    <a:cubicBezTo>
                      <a:pt x="74" y="81"/>
                      <a:pt x="74" y="81"/>
                      <a:pt x="74" y="81"/>
                    </a:cubicBezTo>
                    <a:cubicBezTo>
                      <a:pt x="76" y="78"/>
                      <a:pt x="76" y="78"/>
                      <a:pt x="76" y="78"/>
                    </a:cubicBezTo>
                    <a:cubicBezTo>
                      <a:pt x="79" y="76"/>
                      <a:pt x="79" y="76"/>
                      <a:pt x="79" y="76"/>
                    </a:cubicBezTo>
                    <a:cubicBezTo>
                      <a:pt x="80" y="74"/>
                      <a:pt x="80" y="74"/>
                      <a:pt x="80" y="74"/>
                    </a:cubicBezTo>
                    <a:cubicBezTo>
                      <a:pt x="84" y="71"/>
                      <a:pt x="84" y="71"/>
                      <a:pt x="84" y="71"/>
                    </a:cubicBezTo>
                    <a:cubicBezTo>
                      <a:pt x="86" y="73"/>
                      <a:pt x="86" y="73"/>
                      <a:pt x="86" y="73"/>
                    </a:cubicBezTo>
                    <a:cubicBezTo>
                      <a:pt x="86" y="76"/>
                      <a:pt x="86" y="76"/>
                      <a:pt x="86" y="76"/>
                    </a:cubicBezTo>
                    <a:cubicBezTo>
                      <a:pt x="83" y="78"/>
                      <a:pt x="83" y="78"/>
                      <a:pt x="83" y="78"/>
                    </a:cubicBezTo>
                    <a:cubicBezTo>
                      <a:pt x="84" y="81"/>
                      <a:pt x="84" y="81"/>
                      <a:pt x="84" y="81"/>
                    </a:cubicBezTo>
                    <a:cubicBezTo>
                      <a:pt x="89" y="83"/>
                      <a:pt x="89" y="83"/>
                      <a:pt x="89" y="83"/>
                    </a:cubicBezTo>
                    <a:cubicBezTo>
                      <a:pt x="94" y="85"/>
                      <a:pt x="94" y="85"/>
                      <a:pt x="94" y="85"/>
                    </a:cubicBezTo>
                    <a:cubicBezTo>
                      <a:pt x="98" y="85"/>
                      <a:pt x="98" y="85"/>
                      <a:pt x="98" y="85"/>
                    </a:cubicBezTo>
                    <a:cubicBezTo>
                      <a:pt x="101" y="87"/>
                      <a:pt x="101" y="87"/>
                      <a:pt x="101" y="87"/>
                    </a:cubicBezTo>
                    <a:cubicBezTo>
                      <a:pt x="102" y="90"/>
                      <a:pt x="102" y="90"/>
                      <a:pt x="102" y="90"/>
                    </a:cubicBezTo>
                    <a:cubicBezTo>
                      <a:pt x="102" y="91"/>
                      <a:pt x="102" y="91"/>
                      <a:pt x="102" y="91"/>
                    </a:cubicBezTo>
                    <a:cubicBezTo>
                      <a:pt x="101" y="93"/>
                      <a:pt x="101" y="93"/>
                      <a:pt x="101" y="93"/>
                    </a:cubicBezTo>
                    <a:cubicBezTo>
                      <a:pt x="101" y="93"/>
                      <a:pt x="102" y="95"/>
                      <a:pt x="103" y="97"/>
                    </a:cubicBezTo>
                    <a:cubicBezTo>
                      <a:pt x="104" y="98"/>
                      <a:pt x="105" y="97"/>
                      <a:pt x="105" y="97"/>
                    </a:cubicBezTo>
                    <a:cubicBezTo>
                      <a:pt x="105" y="97"/>
                      <a:pt x="108" y="96"/>
                      <a:pt x="108" y="96"/>
                    </a:cubicBezTo>
                    <a:cubicBezTo>
                      <a:pt x="108" y="96"/>
                      <a:pt x="110" y="97"/>
                      <a:pt x="110" y="97"/>
                    </a:cubicBezTo>
                    <a:cubicBezTo>
                      <a:pt x="110" y="97"/>
                      <a:pt x="113" y="97"/>
                      <a:pt x="114" y="97"/>
                    </a:cubicBezTo>
                    <a:cubicBezTo>
                      <a:pt x="115" y="97"/>
                      <a:pt x="117" y="96"/>
                      <a:pt x="117" y="96"/>
                    </a:cubicBezTo>
                    <a:cubicBezTo>
                      <a:pt x="116" y="95"/>
                      <a:pt x="116" y="95"/>
                      <a:pt x="116" y="95"/>
                    </a:cubicBezTo>
                    <a:cubicBezTo>
                      <a:pt x="114" y="94"/>
                      <a:pt x="114" y="94"/>
                      <a:pt x="114" y="94"/>
                    </a:cubicBezTo>
                    <a:cubicBezTo>
                      <a:pt x="114" y="94"/>
                      <a:pt x="112" y="93"/>
                      <a:pt x="111" y="93"/>
                    </a:cubicBezTo>
                    <a:cubicBezTo>
                      <a:pt x="109" y="93"/>
                      <a:pt x="109" y="93"/>
                      <a:pt x="109" y="93"/>
                    </a:cubicBezTo>
                    <a:cubicBezTo>
                      <a:pt x="109" y="93"/>
                      <a:pt x="107" y="92"/>
                      <a:pt x="106" y="91"/>
                    </a:cubicBezTo>
                    <a:cubicBezTo>
                      <a:pt x="106" y="90"/>
                      <a:pt x="105" y="90"/>
                      <a:pt x="105" y="90"/>
                    </a:cubicBezTo>
                    <a:cubicBezTo>
                      <a:pt x="105" y="90"/>
                      <a:pt x="102" y="88"/>
                      <a:pt x="102" y="88"/>
                    </a:cubicBezTo>
                    <a:cubicBezTo>
                      <a:pt x="102" y="88"/>
                      <a:pt x="101" y="86"/>
                      <a:pt x="101" y="86"/>
                    </a:cubicBezTo>
                    <a:cubicBezTo>
                      <a:pt x="103" y="83"/>
                      <a:pt x="103" y="83"/>
                      <a:pt x="103" y="83"/>
                    </a:cubicBezTo>
                    <a:cubicBezTo>
                      <a:pt x="105" y="83"/>
                      <a:pt x="105" y="83"/>
                      <a:pt x="105" y="83"/>
                    </a:cubicBezTo>
                    <a:cubicBezTo>
                      <a:pt x="110" y="84"/>
                      <a:pt x="110" y="84"/>
                      <a:pt x="110" y="84"/>
                    </a:cubicBezTo>
                    <a:cubicBezTo>
                      <a:pt x="110" y="84"/>
                      <a:pt x="115" y="86"/>
                      <a:pt x="115" y="86"/>
                    </a:cubicBezTo>
                    <a:cubicBezTo>
                      <a:pt x="115" y="86"/>
                      <a:pt x="117" y="88"/>
                      <a:pt x="117" y="88"/>
                    </a:cubicBezTo>
                    <a:cubicBezTo>
                      <a:pt x="117" y="91"/>
                      <a:pt x="117" y="91"/>
                      <a:pt x="117" y="91"/>
                    </a:cubicBezTo>
                    <a:cubicBezTo>
                      <a:pt x="120" y="92"/>
                      <a:pt x="120" y="92"/>
                      <a:pt x="120" y="92"/>
                    </a:cubicBezTo>
                    <a:cubicBezTo>
                      <a:pt x="120" y="92"/>
                      <a:pt x="121" y="93"/>
                      <a:pt x="123" y="93"/>
                    </a:cubicBezTo>
                    <a:cubicBezTo>
                      <a:pt x="124" y="94"/>
                      <a:pt x="124" y="93"/>
                      <a:pt x="124" y="93"/>
                    </a:cubicBezTo>
                    <a:cubicBezTo>
                      <a:pt x="125" y="90"/>
                      <a:pt x="125" y="90"/>
                      <a:pt x="125" y="90"/>
                    </a:cubicBezTo>
                    <a:cubicBezTo>
                      <a:pt x="125" y="88"/>
                      <a:pt x="125" y="88"/>
                      <a:pt x="125" y="88"/>
                    </a:cubicBezTo>
                    <a:cubicBezTo>
                      <a:pt x="125" y="88"/>
                      <a:pt x="123" y="85"/>
                      <a:pt x="123" y="85"/>
                    </a:cubicBezTo>
                    <a:cubicBezTo>
                      <a:pt x="122" y="85"/>
                      <a:pt x="118" y="84"/>
                      <a:pt x="118" y="84"/>
                    </a:cubicBezTo>
                    <a:cubicBezTo>
                      <a:pt x="116" y="82"/>
                      <a:pt x="116" y="82"/>
                      <a:pt x="116" y="82"/>
                    </a:cubicBezTo>
                    <a:cubicBezTo>
                      <a:pt x="113" y="80"/>
                      <a:pt x="113" y="80"/>
                      <a:pt x="113" y="80"/>
                    </a:cubicBezTo>
                    <a:cubicBezTo>
                      <a:pt x="113" y="79"/>
                      <a:pt x="113" y="79"/>
                      <a:pt x="113" y="79"/>
                    </a:cubicBezTo>
                    <a:cubicBezTo>
                      <a:pt x="115" y="78"/>
                      <a:pt x="115" y="78"/>
                      <a:pt x="115" y="78"/>
                    </a:cubicBezTo>
                    <a:cubicBezTo>
                      <a:pt x="115" y="78"/>
                      <a:pt x="116" y="77"/>
                      <a:pt x="116" y="76"/>
                    </a:cubicBezTo>
                    <a:cubicBezTo>
                      <a:pt x="116" y="76"/>
                      <a:pt x="117" y="75"/>
                      <a:pt x="117" y="75"/>
                    </a:cubicBezTo>
                    <a:cubicBezTo>
                      <a:pt x="121" y="76"/>
                      <a:pt x="121" y="76"/>
                      <a:pt x="121" y="76"/>
                    </a:cubicBezTo>
                    <a:cubicBezTo>
                      <a:pt x="121" y="76"/>
                      <a:pt x="122" y="78"/>
                      <a:pt x="122" y="78"/>
                    </a:cubicBezTo>
                    <a:cubicBezTo>
                      <a:pt x="122" y="79"/>
                      <a:pt x="124" y="79"/>
                      <a:pt x="125" y="78"/>
                    </a:cubicBezTo>
                    <a:cubicBezTo>
                      <a:pt x="126" y="78"/>
                      <a:pt x="128" y="78"/>
                      <a:pt x="128" y="78"/>
                    </a:cubicBezTo>
                    <a:cubicBezTo>
                      <a:pt x="128" y="78"/>
                      <a:pt x="130" y="79"/>
                      <a:pt x="131" y="79"/>
                    </a:cubicBezTo>
                    <a:cubicBezTo>
                      <a:pt x="131" y="80"/>
                      <a:pt x="132" y="81"/>
                      <a:pt x="132" y="82"/>
                    </a:cubicBezTo>
                    <a:cubicBezTo>
                      <a:pt x="132" y="83"/>
                      <a:pt x="134" y="83"/>
                      <a:pt x="134" y="84"/>
                    </a:cubicBezTo>
                    <a:cubicBezTo>
                      <a:pt x="134" y="84"/>
                      <a:pt x="136" y="83"/>
                      <a:pt x="138" y="82"/>
                    </a:cubicBezTo>
                    <a:cubicBezTo>
                      <a:pt x="139" y="81"/>
                      <a:pt x="135" y="80"/>
                      <a:pt x="135" y="80"/>
                    </a:cubicBezTo>
                    <a:cubicBezTo>
                      <a:pt x="131" y="77"/>
                      <a:pt x="131" y="77"/>
                      <a:pt x="131" y="77"/>
                    </a:cubicBezTo>
                    <a:cubicBezTo>
                      <a:pt x="128" y="75"/>
                      <a:pt x="128" y="75"/>
                      <a:pt x="128" y="75"/>
                    </a:cubicBezTo>
                    <a:cubicBezTo>
                      <a:pt x="128" y="75"/>
                      <a:pt x="126" y="75"/>
                      <a:pt x="125" y="75"/>
                    </a:cubicBezTo>
                    <a:cubicBezTo>
                      <a:pt x="125" y="75"/>
                      <a:pt x="124" y="73"/>
                      <a:pt x="124" y="73"/>
                    </a:cubicBezTo>
                    <a:cubicBezTo>
                      <a:pt x="123" y="71"/>
                      <a:pt x="123" y="71"/>
                      <a:pt x="123" y="71"/>
                    </a:cubicBezTo>
                    <a:cubicBezTo>
                      <a:pt x="123" y="71"/>
                      <a:pt x="122" y="72"/>
                      <a:pt x="122" y="73"/>
                    </a:cubicBezTo>
                    <a:cubicBezTo>
                      <a:pt x="122" y="73"/>
                      <a:pt x="119" y="74"/>
                      <a:pt x="119" y="74"/>
                    </a:cubicBezTo>
                    <a:cubicBezTo>
                      <a:pt x="118" y="75"/>
                      <a:pt x="116" y="74"/>
                      <a:pt x="116" y="74"/>
                    </a:cubicBezTo>
                    <a:cubicBezTo>
                      <a:pt x="116" y="70"/>
                      <a:pt x="116" y="70"/>
                      <a:pt x="116" y="70"/>
                    </a:cubicBezTo>
                    <a:cubicBezTo>
                      <a:pt x="116" y="70"/>
                      <a:pt x="117" y="68"/>
                      <a:pt x="117" y="68"/>
                    </a:cubicBezTo>
                    <a:cubicBezTo>
                      <a:pt x="117" y="68"/>
                      <a:pt x="115" y="67"/>
                      <a:pt x="115" y="67"/>
                    </a:cubicBezTo>
                    <a:cubicBezTo>
                      <a:pt x="111" y="65"/>
                      <a:pt x="111" y="65"/>
                      <a:pt x="111" y="65"/>
                    </a:cubicBezTo>
                    <a:cubicBezTo>
                      <a:pt x="109" y="64"/>
                      <a:pt x="109" y="64"/>
                      <a:pt x="109" y="64"/>
                    </a:cubicBezTo>
                    <a:cubicBezTo>
                      <a:pt x="111" y="61"/>
                      <a:pt x="111" y="61"/>
                      <a:pt x="111" y="61"/>
                    </a:cubicBezTo>
                    <a:cubicBezTo>
                      <a:pt x="114" y="59"/>
                      <a:pt x="114" y="59"/>
                      <a:pt x="114" y="59"/>
                    </a:cubicBezTo>
                    <a:cubicBezTo>
                      <a:pt x="114" y="59"/>
                      <a:pt x="117" y="59"/>
                      <a:pt x="118" y="59"/>
                    </a:cubicBezTo>
                    <a:cubicBezTo>
                      <a:pt x="118" y="59"/>
                      <a:pt x="123" y="57"/>
                      <a:pt x="123" y="57"/>
                    </a:cubicBezTo>
                    <a:cubicBezTo>
                      <a:pt x="127" y="55"/>
                      <a:pt x="127" y="55"/>
                      <a:pt x="127" y="55"/>
                    </a:cubicBezTo>
                    <a:cubicBezTo>
                      <a:pt x="129" y="50"/>
                      <a:pt x="129" y="50"/>
                      <a:pt x="129" y="50"/>
                    </a:cubicBezTo>
                    <a:cubicBezTo>
                      <a:pt x="129" y="48"/>
                      <a:pt x="129" y="48"/>
                      <a:pt x="129" y="48"/>
                    </a:cubicBezTo>
                    <a:cubicBezTo>
                      <a:pt x="134" y="48"/>
                      <a:pt x="134" y="48"/>
                      <a:pt x="134" y="48"/>
                    </a:cubicBezTo>
                    <a:cubicBezTo>
                      <a:pt x="142" y="48"/>
                      <a:pt x="142" y="48"/>
                      <a:pt x="142" y="48"/>
                    </a:cubicBezTo>
                    <a:cubicBezTo>
                      <a:pt x="146" y="46"/>
                      <a:pt x="146" y="46"/>
                      <a:pt x="146" y="46"/>
                    </a:cubicBezTo>
                    <a:cubicBezTo>
                      <a:pt x="150" y="44"/>
                      <a:pt x="150" y="44"/>
                      <a:pt x="150" y="44"/>
                    </a:cubicBezTo>
                    <a:cubicBezTo>
                      <a:pt x="150" y="40"/>
                      <a:pt x="150" y="40"/>
                      <a:pt x="150" y="40"/>
                    </a:cubicBezTo>
                    <a:cubicBezTo>
                      <a:pt x="154" y="39"/>
                      <a:pt x="154" y="39"/>
                      <a:pt x="154" y="39"/>
                    </a:cubicBezTo>
                    <a:cubicBezTo>
                      <a:pt x="155" y="43"/>
                      <a:pt x="155" y="43"/>
                      <a:pt x="155" y="43"/>
                    </a:cubicBezTo>
                    <a:cubicBezTo>
                      <a:pt x="155" y="43"/>
                      <a:pt x="159" y="43"/>
                      <a:pt x="160" y="43"/>
                    </a:cubicBezTo>
                    <a:cubicBezTo>
                      <a:pt x="160" y="42"/>
                      <a:pt x="163" y="43"/>
                      <a:pt x="163" y="43"/>
                    </a:cubicBezTo>
                    <a:cubicBezTo>
                      <a:pt x="163" y="43"/>
                      <a:pt x="174" y="43"/>
                      <a:pt x="174" y="42"/>
                    </a:cubicBezTo>
                    <a:cubicBezTo>
                      <a:pt x="175" y="42"/>
                      <a:pt x="180" y="41"/>
                      <a:pt x="180" y="41"/>
                    </a:cubicBezTo>
                    <a:cubicBezTo>
                      <a:pt x="180" y="41"/>
                      <a:pt x="183" y="43"/>
                      <a:pt x="183" y="43"/>
                    </a:cubicBezTo>
                    <a:cubicBezTo>
                      <a:pt x="184" y="44"/>
                      <a:pt x="188" y="44"/>
                      <a:pt x="188" y="44"/>
                    </a:cubicBezTo>
                    <a:cubicBezTo>
                      <a:pt x="191" y="41"/>
                      <a:pt x="191" y="41"/>
                      <a:pt x="191" y="41"/>
                    </a:cubicBezTo>
                    <a:cubicBezTo>
                      <a:pt x="195" y="36"/>
                      <a:pt x="195" y="36"/>
                      <a:pt x="195" y="36"/>
                    </a:cubicBezTo>
                    <a:cubicBezTo>
                      <a:pt x="192" y="26"/>
                      <a:pt x="192" y="26"/>
                      <a:pt x="192" y="26"/>
                    </a:cubicBezTo>
                    <a:cubicBezTo>
                      <a:pt x="192" y="26"/>
                      <a:pt x="192" y="23"/>
                      <a:pt x="192" y="22"/>
                    </a:cubicBezTo>
                    <a:cubicBezTo>
                      <a:pt x="192" y="21"/>
                      <a:pt x="194" y="18"/>
                      <a:pt x="194" y="18"/>
                    </a:cubicBezTo>
                    <a:cubicBezTo>
                      <a:pt x="196" y="16"/>
                      <a:pt x="196" y="16"/>
                      <a:pt x="196" y="16"/>
                    </a:cubicBezTo>
                    <a:cubicBezTo>
                      <a:pt x="196" y="16"/>
                      <a:pt x="199" y="15"/>
                      <a:pt x="200" y="15"/>
                    </a:cubicBezTo>
                    <a:cubicBezTo>
                      <a:pt x="201" y="14"/>
                      <a:pt x="197" y="10"/>
                      <a:pt x="197" y="9"/>
                    </a:cubicBezTo>
                    <a:cubicBezTo>
                      <a:pt x="197" y="8"/>
                      <a:pt x="196" y="4"/>
                      <a:pt x="196" y="4"/>
                    </a:cubicBezTo>
                    <a:cubicBezTo>
                      <a:pt x="196" y="4"/>
                      <a:pt x="191" y="2"/>
                      <a:pt x="191" y="2"/>
                    </a:cubicBezTo>
                    <a:cubicBezTo>
                      <a:pt x="190" y="1"/>
                      <a:pt x="186" y="1"/>
                      <a:pt x="184" y="0"/>
                    </a:cubicBezTo>
                    <a:cubicBezTo>
                      <a:pt x="183" y="0"/>
                      <a:pt x="181" y="1"/>
                      <a:pt x="180" y="1"/>
                    </a:cubicBezTo>
                    <a:cubicBezTo>
                      <a:pt x="178" y="2"/>
                      <a:pt x="179" y="4"/>
                      <a:pt x="179" y="4"/>
                    </a:cubicBezTo>
                    <a:cubicBezTo>
                      <a:pt x="180" y="5"/>
                      <a:pt x="181" y="7"/>
                      <a:pt x="182" y="9"/>
                    </a:cubicBezTo>
                    <a:cubicBezTo>
                      <a:pt x="184" y="12"/>
                      <a:pt x="184" y="12"/>
                      <a:pt x="184" y="13"/>
                    </a:cubicBezTo>
                    <a:cubicBezTo>
                      <a:pt x="184" y="14"/>
                      <a:pt x="184" y="16"/>
                      <a:pt x="182" y="17"/>
                    </a:cubicBezTo>
                    <a:cubicBezTo>
                      <a:pt x="181" y="18"/>
                      <a:pt x="180" y="18"/>
                      <a:pt x="179" y="19"/>
                    </a:cubicBezTo>
                    <a:cubicBezTo>
                      <a:pt x="178" y="19"/>
                      <a:pt x="175" y="21"/>
                      <a:pt x="174" y="21"/>
                    </a:cubicBezTo>
                    <a:cubicBezTo>
                      <a:pt x="174" y="22"/>
                      <a:pt x="170" y="22"/>
                      <a:pt x="169" y="22"/>
                    </a:cubicBezTo>
                    <a:cubicBezTo>
                      <a:pt x="168" y="23"/>
                      <a:pt x="163" y="24"/>
                      <a:pt x="163" y="24"/>
                    </a:cubicBezTo>
                    <a:cubicBezTo>
                      <a:pt x="160" y="26"/>
                      <a:pt x="160" y="26"/>
                      <a:pt x="160" y="26"/>
                    </a:cubicBezTo>
                    <a:cubicBezTo>
                      <a:pt x="157" y="28"/>
                      <a:pt x="157" y="28"/>
                      <a:pt x="157" y="28"/>
                    </a:cubicBezTo>
                    <a:cubicBezTo>
                      <a:pt x="151" y="25"/>
                      <a:pt x="151" y="25"/>
                      <a:pt x="151" y="25"/>
                    </a:cubicBezTo>
                    <a:cubicBezTo>
                      <a:pt x="143" y="24"/>
                      <a:pt x="143" y="24"/>
                      <a:pt x="143" y="24"/>
                    </a:cubicBezTo>
                    <a:cubicBezTo>
                      <a:pt x="143" y="24"/>
                      <a:pt x="138" y="26"/>
                      <a:pt x="138" y="26"/>
                    </a:cubicBezTo>
                    <a:cubicBezTo>
                      <a:pt x="137" y="27"/>
                      <a:pt x="132" y="23"/>
                      <a:pt x="132" y="23"/>
                    </a:cubicBezTo>
                    <a:cubicBezTo>
                      <a:pt x="130" y="20"/>
                      <a:pt x="130" y="20"/>
                      <a:pt x="130" y="20"/>
                    </a:cubicBezTo>
                    <a:cubicBezTo>
                      <a:pt x="130" y="20"/>
                      <a:pt x="125" y="20"/>
                      <a:pt x="124" y="20"/>
                    </a:cubicBezTo>
                    <a:cubicBezTo>
                      <a:pt x="123" y="20"/>
                      <a:pt x="123" y="22"/>
                      <a:pt x="122" y="22"/>
                    </a:cubicBezTo>
                    <a:cubicBezTo>
                      <a:pt x="122" y="22"/>
                      <a:pt x="120" y="22"/>
                      <a:pt x="118" y="22"/>
                    </a:cubicBezTo>
                    <a:cubicBezTo>
                      <a:pt x="116" y="22"/>
                      <a:pt x="115" y="24"/>
                      <a:pt x="115" y="24"/>
                    </a:cubicBezTo>
                    <a:cubicBezTo>
                      <a:pt x="113" y="27"/>
                      <a:pt x="113" y="27"/>
                      <a:pt x="113" y="27"/>
                    </a:cubicBezTo>
                    <a:cubicBezTo>
                      <a:pt x="113" y="27"/>
                      <a:pt x="109" y="29"/>
                      <a:pt x="108" y="29"/>
                    </a:cubicBezTo>
                    <a:cubicBezTo>
                      <a:pt x="108" y="29"/>
                      <a:pt x="101" y="32"/>
                      <a:pt x="101" y="32"/>
                    </a:cubicBezTo>
                    <a:cubicBezTo>
                      <a:pt x="95" y="34"/>
                      <a:pt x="95" y="34"/>
                      <a:pt x="95" y="34"/>
                    </a:cubicBezTo>
                    <a:cubicBezTo>
                      <a:pt x="95" y="34"/>
                      <a:pt x="93" y="34"/>
                      <a:pt x="93" y="34"/>
                    </a:cubicBezTo>
                    <a:cubicBezTo>
                      <a:pt x="92" y="34"/>
                      <a:pt x="90" y="36"/>
                      <a:pt x="90" y="36"/>
                    </a:cubicBezTo>
                    <a:cubicBezTo>
                      <a:pt x="84" y="39"/>
                      <a:pt x="84" y="39"/>
                      <a:pt x="84" y="39"/>
                    </a:cubicBezTo>
                    <a:cubicBezTo>
                      <a:pt x="72" y="41"/>
                      <a:pt x="72" y="41"/>
                      <a:pt x="72" y="41"/>
                    </a:cubicBezTo>
                    <a:cubicBezTo>
                      <a:pt x="74" y="48"/>
                      <a:pt x="74" y="48"/>
                      <a:pt x="74" y="48"/>
                    </a:cubicBezTo>
                    <a:cubicBezTo>
                      <a:pt x="70" y="51"/>
                      <a:pt x="70" y="51"/>
                      <a:pt x="70" y="51"/>
                    </a:cubicBezTo>
                    <a:cubicBezTo>
                      <a:pt x="70" y="51"/>
                      <a:pt x="60" y="53"/>
                      <a:pt x="59" y="53"/>
                    </a:cubicBezTo>
                    <a:cubicBezTo>
                      <a:pt x="58" y="53"/>
                      <a:pt x="54" y="54"/>
                      <a:pt x="53" y="54"/>
                    </a:cubicBezTo>
                    <a:cubicBezTo>
                      <a:pt x="51" y="55"/>
                      <a:pt x="48" y="56"/>
                      <a:pt x="47" y="57"/>
                    </a:cubicBezTo>
                    <a:cubicBezTo>
                      <a:pt x="47" y="57"/>
                      <a:pt x="45" y="61"/>
                      <a:pt x="45" y="61"/>
                    </a:cubicBezTo>
                    <a:cubicBezTo>
                      <a:pt x="45" y="61"/>
                      <a:pt x="43" y="65"/>
                      <a:pt x="42" y="65"/>
                    </a:cubicBezTo>
                    <a:cubicBezTo>
                      <a:pt x="41" y="66"/>
                      <a:pt x="38" y="69"/>
                      <a:pt x="38" y="69"/>
                    </a:cubicBezTo>
                    <a:cubicBezTo>
                      <a:pt x="38" y="69"/>
                      <a:pt x="33" y="68"/>
                      <a:pt x="32" y="68"/>
                    </a:cubicBezTo>
                    <a:cubicBezTo>
                      <a:pt x="31" y="68"/>
                      <a:pt x="29" y="70"/>
                      <a:pt x="27" y="70"/>
                    </a:cubicBezTo>
                    <a:cubicBezTo>
                      <a:pt x="25" y="71"/>
                      <a:pt x="24" y="71"/>
                      <a:pt x="23" y="71"/>
                    </a:cubicBezTo>
                    <a:cubicBezTo>
                      <a:pt x="22" y="71"/>
                      <a:pt x="19" y="72"/>
                      <a:pt x="18" y="72"/>
                    </a:cubicBezTo>
                    <a:cubicBezTo>
                      <a:pt x="18" y="73"/>
                      <a:pt x="18" y="73"/>
                      <a:pt x="18" y="73"/>
                    </a:cubicBezTo>
                    <a:cubicBezTo>
                      <a:pt x="20" y="73"/>
                      <a:pt x="20" y="73"/>
                      <a:pt x="20" y="73"/>
                    </a:cubicBezTo>
                    <a:cubicBezTo>
                      <a:pt x="20" y="74"/>
                      <a:pt x="20" y="74"/>
                      <a:pt x="20" y="74"/>
                    </a:cubicBezTo>
                    <a:cubicBezTo>
                      <a:pt x="20" y="76"/>
                      <a:pt x="20" y="76"/>
                      <a:pt x="20" y="76"/>
                    </a:cubicBezTo>
                    <a:cubicBezTo>
                      <a:pt x="22" y="78"/>
                      <a:pt x="22" y="78"/>
                      <a:pt x="22" y="78"/>
                    </a:cubicBezTo>
                    <a:cubicBezTo>
                      <a:pt x="22" y="78"/>
                      <a:pt x="22" y="78"/>
                      <a:pt x="22" y="78"/>
                    </a:cubicBezTo>
                    <a:cubicBezTo>
                      <a:pt x="23" y="86"/>
                      <a:pt x="23" y="86"/>
                      <a:pt x="22" y="87"/>
                    </a:cubicBezTo>
                    <a:cubicBezTo>
                      <a:pt x="22" y="88"/>
                      <a:pt x="22" y="88"/>
                      <a:pt x="22" y="88"/>
                    </a:cubicBezTo>
                    <a:cubicBezTo>
                      <a:pt x="21" y="88"/>
                      <a:pt x="21" y="88"/>
                      <a:pt x="21" y="88"/>
                    </a:cubicBezTo>
                    <a:cubicBezTo>
                      <a:pt x="21" y="88"/>
                      <a:pt x="20" y="88"/>
                      <a:pt x="19" y="89"/>
                    </a:cubicBezTo>
                    <a:cubicBezTo>
                      <a:pt x="17" y="95"/>
                      <a:pt x="17" y="95"/>
                      <a:pt x="17" y="95"/>
                    </a:cubicBezTo>
                    <a:cubicBezTo>
                      <a:pt x="15" y="102"/>
                      <a:pt x="15" y="102"/>
                      <a:pt x="15" y="102"/>
                    </a:cubicBezTo>
                    <a:cubicBezTo>
                      <a:pt x="11" y="110"/>
                      <a:pt x="11" y="110"/>
                      <a:pt x="11" y="110"/>
                    </a:cubicBezTo>
                    <a:cubicBezTo>
                      <a:pt x="4" y="113"/>
                      <a:pt x="4" y="113"/>
                      <a:pt x="4" y="113"/>
                    </a:cubicBezTo>
                    <a:cubicBezTo>
                      <a:pt x="4" y="113"/>
                      <a:pt x="4" y="113"/>
                      <a:pt x="4" y="113"/>
                    </a:cubicBezTo>
                    <a:cubicBezTo>
                      <a:pt x="3" y="115"/>
                      <a:pt x="3" y="115"/>
                      <a:pt x="3" y="115"/>
                    </a:cubicBezTo>
                    <a:cubicBezTo>
                      <a:pt x="3" y="116"/>
                      <a:pt x="3" y="117"/>
                      <a:pt x="3" y="118"/>
                    </a:cubicBezTo>
                    <a:cubicBezTo>
                      <a:pt x="4" y="119"/>
                      <a:pt x="5" y="119"/>
                      <a:pt x="5" y="119"/>
                    </a:cubicBezTo>
                    <a:cubicBezTo>
                      <a:pt x="6" y="120"/>
                      <a:pt x="6" y="120"/>
                      <a:pt x="6" y="120"/>
                    </a:cubicBezTo>
                    <a:cubicBezTo>
                      <a:pt x="6" y="122"/>
                      <a:pt x="6" y="122"/>
                      <a:pt x="6" y="122"/>
                    </a:cubicBezTo>
                    <a:cubicBezTo>
                      <a:pt x="6" y="123"/>
                      <a:pt x="6" y="123"/>
                      <a:pt x="6" y="123"/>
                    </a:cubicBezTo>
                    <a:cubicBezTo>
                      <a:pt x="5" y="123"/>
                      <a:pt x="5" y="124"/>
                      <a:pt x="4" y="125"/>
                    </a:cubicBezTo>
                    <a:cubicBezTo>
                      <a:pt x="4" y="125"/>
                      <a:pt x="4" y="126"/>
                      <a:pt x="4" y="126"/>
                    </a:cubicBezTo>
                    <a:cubicBezTo>
                      <a:pt x="3" y="129"/>
                      <a:pt x="3" y="129"/>
                      <a:pt x="3" y="129"/>
                    </a:cubicBezTo>
                    <a:cubicBezTo>
                      <a:pt x="3" y="129"/>
                      <a:pt x="1" y="132"/>
                      <a:pt x="1" y="133"/>
                    </a:cubicBezTo>
                    <a:cubicBezTo>
                      <a:pt x="0" y="134"/>
                      <a:pt x="2" y="135"/>
                      <a:pt x="2" y="135"/>
                    </a:cubicBezTo>
                    <a:cubicBezTo>
                      <a:pt x="5" y="136"/>
                      <a:pt x="5" y="136"/>
                      <a:pt x="5" y="136"/>
                    </a:cubicBezTo>
                    <a:cubicBezTo>
                      <a:pt x="4" y="139"/>
                      <a:pt x="4" y="139"/>
                      <a:pt x="4" y="139"/>
                    </a:cubicBezTo>
                    <a:cubicBezTo>
                      <a:pt x="4" y="139"/>
                      <a:pt x="7" y="142"/>
                      <a:pt x="7" y="144"/>
                    </a:cubicBezTo>
                    <a:cubicBezTo>
                      <a:pt x="7" y="145"/>
                      <a:pt x="9" y="145"/>
                      <a:pt x="10" y="144"/>
                    </a:cubicBezTo>
                    <a:cubicBezTo>
                      <a:pt x="11" y="143"/>
                      <a:pt x="12" y="140"/>
                      <a:pt x="12" y="140"/>
                    </a:cubicBezTo>
                    <a:cubicBezTo>
                      <a:pt x="14" y="144"/>
                      <a:pt x="14" y="144"/>
                      <a:pt x="14" y="144"/>
                    </a:cubicBezTo>
                    <a:cubicBezTo>
                      <a:pt x="16" y="149"/>
                      <a:pt x="16" y="149"/>
                      <a:pt x="16" y="149"/>
                    </a:cubicBezTo>
                    <a:cubicBezTo>
                      <a:pt x="19" y="153"/>
                      <a:pt x="19" y="153"/>
                      <a:pt x="19" y="153"/>
                    </a:cubicBezTo>
                    <a:cubicBezTo>
                      <a:pt x="19" y="153"/>
                      <a:pt x="19" y="153"/>
                      <a:pt x="22" y="156"/>
                    </a:cubicBezTo>
                    <a:cubicBezTo>
                      <a:pt x="25" y="158"/>
                      <a:pt x="24" y="155"/>
                      <a:pt x="24" y="155"/>
                    </a:cubicBezTo>
                    <a:cubicBezTo>
                      <a:pt x="26" y="152"/>
                      <a:pt x="26" y="152"/>
                      <a:pt x="26" y="152"/>
                    </a:cubicBezTo>
                    <a:cubicBezTo>
                      <a:pt x="26" y="152"/>
                      <a:pt x="28" y="152"/>
                      <a:pt x="29" y="153"/>
                    </a:cubicBezTo>
                    <a:cubicBezTo>
                      <a:pt x="30" y="153"/>
                      <a:pt x="31" y="154"/>
                      <a:pt x="32" y="154"/>
                    </a:cubicBezTo>
                    <a:cubicBezTo>
                      <a:pt x="33" y="153"/>
                      <a:pt x="35" y="152"/>
                      <a:pt x="37" y="152"/>
                    </a:cubicBezTo>
                    <a:cubicBezTo>
                      <a:pt x="39" y="152"/>
                      <a:pt x="38" y="155"/>
                      <a:pt x="38" y="156"/>
                    </a:cubicBezTo>
                    <a:cubicBezTo>
                      <a:pt x="38" y="157"/>
                      <a:pt x="37" y="158"/>
                      <a:pt x="35" y="158"/>
                    </a:cubicBezTo>
                    <a:cubicBezTo>
                      <a:pt x="34" y="158"/>
                      <a:pt x="34" y="158"/>
                      <a:pt x="33" y="158"/>
                    </a:cubicBezTo>
                    <a:cubicBezTo>
                      <a:pt x="32" y="157"/>
                      <a:pt x="30" y="157"/>
                      <a:pt x="29" y="157"/>
                    </a:cubicBezTo>
                    <a:cubicBezTo>
                      <a:pt x="28" y="156"/>
                      <a:pt x="25" y="157"/>
                      <a:pt x="25" y="157"/>
                    </a:cubicBezTo>
                    <a:cubicBezTo>
                      <a:pt x="25" y="160"/>
                      <a:pt x="25" y="160"/>
                      <a:pt x="25" y="160"/>
                    </a:cubicBezTo>
                    <a:cubicBezTo>
                      <a:pt x="25" y="160"/>
                      <a:pt x="23" y="164"/>
                      <a:pt x="23" y="164"/>
                    </a:cubicBezTo>
                    <a:cubicBezTo>
                      <a:pt x="23" y="165"/>
                      <a:pt x="19" y="167"/>
                      <a:pt x="19" y="167"/>
                    </a:cubicBezTo>
                    <a:cubicBezTo>
                      <a:pt x="19" y="167"/>
                      <a:pt x="20" y="169"/>
                      <a:pt x="20" y="170"/>
                    </a:cubicBezTo>
                    <a:cubicBezTo>
                      <a:pt x="19" y="171"/>
                      <a:pt x="21" y="174"/>
                      <a:pt x="21" y="174"/>
                    </a:cubicBezTo>
                    <a:cubicBezTo>
                      <a:pt x="21" y="174"/>
                      <a:pt x="24" y="172"/>
                      <a:pt x="25" y="172"/>
                    </a:cubicBezTo>
                    <a:cubicBezTo>
                      <a:pt x="25" y="172"/>
                      <a:pt x="26" y="171"/>
                      <a:pt x="26" y="170"/>
                    </a:cubicBezTo>
                    <a:cubicBezTo>
                      <a:pt x="26" y="170"/>
                      <a:pt x="25" y="168"/>
                      <a:pt x="25" y="168"/>
                    </a:cubicBezTo>
                    <a:cubicBezTo>
                      <a:pt x="26" y="165"/>
                      <a:pt x="26" y="165"/>
                      <a:pt x="26" y="165"/>
                    </a:cubicBezTo>
                    <a:cubicBezTo>
                      <a:pt x="27" y="164"/>
                      <a:pt x="27" y="164"/>
                      <a:pt x="27" y="164"/>
                    </a:cubicBezTo>
                    <a:cubicBezTo>
                      <a:pt x="30" y="164"/>
                      <a:pt x="30" y="164"/>
                      <a:pt x="30" y="164"/>
                    </a:cubicBezTo>
                    <a:cubicBezTo>
                      <a:pt x="32" y="166"/>
                      <a:pt x="32" y="166"/>
                      <a:pt x="32" y="166"/>
                    </a:cubicBezTo>
                    <a:cubicBezTo>
                      <a:pt x="32" y="170"/>
                      <a:pt x="32" y="170"/>
                      <a:pt x="32" y="170"/>
                    </a:cubicBezTo>
                    <a:cubicBezTo>
                      <a:pt x="35" y="170"/>
                      <a:pt x="35" y="170"/>
                      <a:pt x="35" y="170"/>
                    </a:cubicBezTo>
                    <a:cubicBezTo>
                      <a:pt x="39" y="174"/>
                      <a:pt x="39" y="174"/>
                      <a:pt x="39" y="174"/>
                    </a:cubicBezTo>
                    <a:cubicBezTo>
                      <a:pt x="40" y="179"/>
                      <a:pt x="40" y="179"/>
                      <a:pt x="40" y="179"/>
                    </a:cubicBezTo>
                    <a:cubicBezTo>
                      <a:pt x="40" y="179"/>
                      <a:pt x="43" y="183"/>
                      <a:pt x="44" y="183"/>
                    </a:cubicBezTo>
                    <a:cubicBezTo>
                      <a:pt x="44" y="183"/>
                      <a:pt x="47" y="180"/>
                      <a:pt x="47" y="180"/>
                    </a:cubicBezTo>
                    <a:cubicBezTo>
                      <a:pt x="48" y="178"/>
                      <a:pt x="48" y="178"/>
                      <a:pt x="48" y="178"/>
                    </a:cubicBezTo>
                    <a:cubicBezTo>
                      <a:pt x="48" y="175"/>
                      <a:pt x="48" y="175"/>
                      <a:pt x="48" y="175"/>
                    </a:cubicBezTo>
                    <a:cubicBezTo>
                      <a:pt x="50" y="177"/>
                      <a:pt x="50" y="177"/>
                      <a:pt x="50" y="177"/>
                    </a:cubicBezTo>
                    <a:cubicBezTo>
                      <a:pt x="52" y="180"/>
                      <a:pt x="52" y="180"/>
                      <a:pt x="52" y="180"/>
                    </a:cubicBezTo>
                    <a:cubicBezTo>
                      <a:pt x="55" y="180"/>
                      <a:pt x="55" y="180"/>
                      <a:pt x="55" y="180"/>
                    </a:cubicBezTo>
                    <a:cubicBezTo>
                      <a:pt x="59" y="177"/>
                      <a:pt x="59" y="177"/>
                      <a:pt x="59" y="177"/>
                    </a:cubicBezTo>
                    <a:cubicBezTo>
                      <a:pt x="59" y="177"/>
                      <a:pt x="67" y="176"/>
                      <a:pt x="67" y="176"/>
                    </a:cubicBezTo>
                    <a:cubicBezTo>
                      <a:pt x="68" y="175"/>
                      <a:pt x="70" y="175"/>
                      <a:pt x="70" y="175"/>
                    </a:cubicBezTo>
                    <a:cubicBezTo>
                      <a:pt x="75" y="176"/>
                      <a:pt x="75" y="176"/>
                      <a:pt x="75" y="176"/>
                    </a:cubicBezTo>
                    <a:cubicBezTo>
                      <a:pt x="75" y="176"/>
                      <a:pt x="79" y="176"/>
                      <a:pt x="79" y="176"/>
                    </a:cubicBezTo>
                    <a:cubicBezTo>
                      <a:pt x="80" y="176"/>
                      <a:pt x="83" y="175"/>
                      <a:pt x="83" y="175"/>
                    </a:cubicBezTo>
                    <a:cubicBezTo>
                      <a:pt x="83" y="175"/>
                      <a:pt x="85" y="173"/>
                      <a:pt x="85" y="173"/>
                    </a:cubicBezTo>
                    <a:cubicBezTo>
                      <a:pt x="85" y="170"/>
                      <a:pt x="85" y="170"/>
                      <a:pt x="85" y="170"/>
                    </a:cubicBezTo>
                    <a:cubicBezTo>
                      <a:pt x="88" y="170"/>
                      <a:pt x="88" y="170"/>
                      <a:pt x="88" y="170"/>
                    </a:cubicBezTo>
                    <a:cubicBezTo>
                      <a:pt x="88" y="170"/>
                      <a:pt x="88" y="172"/>
                      <a:pt x="90" y="174"/>
                    </a:cubicBezTo>
                    <a:cubicBezTo>
                      <a:pt x="91" y="176"/>
                      <a:pt x="91" y="174"/>
                      <a:pt x="91" y="174"/>
                    </a:cubicBezTo>
                    <a:cubicBezTo>
                      <a:pt x="93" y="173"/>
                      <a:pt x="93" y="173"/>
                      <a:pt x="93" y="173"/>
                    </a:cubicBezTo>
                    <a:cubicBezTo>
                      <a:pt x="95" y="171"/>
                      <a:pt x="95" y="171"/>
                      <a:pt x="95" y="171"/>
                    </a:cubicBezTo>
                    <a:cubicBezTo>
                      <a:pt x="99" y="174"/>
                      <a:pt x="99" y="174"/>
                      <a:pt x="99" y="174"/>
                    </a:cubicBezTo>
                    <a:cubicBezTo>
                      <a:pt x="99" y="174"/>
                      <a:pt x="102" y="176"/>
                      <a:pt x="104" y="177"/>
                    </a:cubicBezTo>
                    <a:cubicBezTo>
                      <a:pt x="106" y="177"/>
                      <a:pt x="106" y="176"/>
                      <a:pt x="107" y="176"/>
                    </a:cubicBezTo>
                    <a:cubicBezTo>
                      <a:pt x="108" y="175"/>
                      <a:pt x="111" y="175"/>
                      <a:pt x="111" y="175"/>
                    </a:cubicBezTo>
                    <a:cubicBezTo>
                      <a:pt x="111" y="175"/>
                      <a:pt x="113" y="178"/>
                      <a:pt x="114" y="179"/>
                    </a:cubicBezTo>
                    <a:cubicBezTo>
                      <a:pt x="114" y="180"/>
                      <a:pt x="113" y="180"/>
                      <a:pt x="113" y="180"/>
                    </a:cubicBezTo>
                    <a:cubicBezTo>
                      <a:pt x="113" y="180"/>
                      <a:pt x="112" y="181"/>
                      <a:pt x="111" y="181"/>
                    </a:cubicBezTo>
                    <a:cubicBezTo>
                      <a:pt x="110" y="181"/>
                      <a:pt x="110" y="181"/>
                      <a:pt x="108" y="181"/>
                    </a:cubicBezTo>
                    <a:cubicBezTo>
                      <a:pt x="107" y="181"/>
                      <a:pt x="106" y="182"/>
                      <a:pt x="105" y="182"/>
                    </a:cubicBezTo>
                    <a:cubicBezTo>
                      <a:pt x="105" y="182"/>
                      <a:pt x="105" y="184"/>
                      <a:pt x="105" y="184"/>
                    </a:cubicBezTo>
                    <a:cubicBezTo>
                      <a:pt x="106" y="184"/>
                      <a:pt x="106" y="184"/>
                      <a:pt x="106" y="184"/>
                    </a:cubicBezTo>
                    <a:cubicBezTo>
                      <a:pt x="108" y="187"/>
                      <a:pt x="108" y="187"/>
                      <a:pt x="108" y="187"/>
                    </a:cubicBezTo>
                    <a:cubicBezTo>
                      <a:pt x="110" y="188"/>
                      <a:pt x="110" y="188"/>
                      <a:pt x="110" y="188"/>
                    </a:cubicBezTo>
                    <a:cubicBezTo>
                      <a:pt x="113" y="188"/>
                      <a:pt x="113" y="188"/>
                      <a:pt x="113" y="188"/>
                    </a:cubicBezTo>
                    <a:cubicBezTo>
                      <a:pt x="116" y="186"/>
                      <a:pt x="116" y="186"/>
                      <a:pt x="116" y="186"/>
                    </a:cubicBezTo>
                    <a:cubicBezTo>
                      <a:pt x="118" y="185"/>
                      <a:pt x="118" y="185"/>
                      <a:pt x="118" y="185"/>
                    </a:cubicBezTo>
                    <a:cubicBezTo>
                      <a:pt x="121" y="184"/>
                      <a:pt x="121" y="184"/>
                      <a:pt x="121" y="184"/>
                    </a:cubicBezTo>
                    <a:cubicBezTo>
                      <a:pt x="124" y="182"/>
                      <a:pt x="124" y="182"/>
                      <a:pt x="124" y="182"/>
                    </a:cubicBezTo>
                    <a:cubicBezTo>
                      <a:pt x="126" y="180"/>
                      <a:pt x="126" y="180"/>
                      <a:pt x="126" y="180"/>
                    </a:cubicBezTo>
                    <a:cubicBezTo>
                      <a:pt x="127" y="179"/>
                      <a:pt x="127" y="179"/>
                      <a:pt x="127" y="179"/>
                    </a:cubicBezTo>
                    <a:cubicBezTo>
                      <a:pt x="127" y="179"/>
                      <a:pt x="129" y="182"/>
                      <a:pt x="129" y="182"/>
                    </a:cubicBezTo>
                    <a:cubicBezTo>
                      <a:pt x="129" y="183"/>
                      <a:pt x="124" y="185"/>
                      <a:pt x="123" y="186"/>
                    </a:cubicBezTo>
                    <a:cubicBezTo>
                      <a:pt x="123" y="186"/>
                      <a:pt x="123" y="186"/>
                      <a:pt x="123" y="187"/>
                    </a:cubicBezTo>
                    <a:cubicBezTo>
                      <a:pt x="123" y="187"/>
                      <a:pt x="125" y="187"/>
                      <a:pt x="126" y="187"/>
                    </a:cubicBezTo>
                    <a:cubicBezTo>
                      <a:pt x="127" y="187"/>
                      <a:pt x="126" y="187"/>
                      <a:pt x="127" y="186"/>
                    </a:cubicBezTo>
                    <a:cubicBezTo>
                      <a:pt x="127" y="186"/>
                      <a:pt x="129" y="184"/>
                      <a:pt x="129" y="184"/>
                    </a:cubicBezTo>
                    <a:cubicBezTo>
                      <a:pt x="129" y="184"/>
                      <a:pt x="130" y="184"/>
                      <a:pt x="131" y="184"/>
                    </a:cubicBezTo>
                    <a:cubicBezTo>
                      <a:pt x="132" y="184"/>
                      <a:pt x="131" y="182"/>
                      <a:pt x="131" y="181"/>
                    </a:cubicBezTo>
                    <a:cubicBezTo>
                      <a:pt x="131" y="180"/>
                      <a:pt x="133" y="182"/>
                      <a:pt x="134" y="183"/>
                    </a:cubicBezTo>
                    <a:cubicBezTo>
                      <a:pt x="135" y="184"/>
                      <a:pt x="135" y="185"/>
                      <a:pt x="136" y="185"/>
                    </a:cubicBezTo>
                    <a:cubicBezTo>
                      <a:pt x="136" y="186"/>
                      <a:pt x="137" y="188"/>
                      <a:pt x="137" y="188"/>
                    </a:cubicBezTo>
                    <a:cubicBezTo>
                      <a:pt x="137" y="188"/>
                      <a:pt x="140" y="188"/>
                      <a:pt x="141" y="188"/>
                    </a:cubicBezTo>
                    <a:cubicBezTo>
                      <a:pt x="142" y="188"/>
                      <a:pt x="142" y="190"/>
                      <a:pt x="143" y="190"/>
                    </a:cubicBezTo>
                    <a:cubicBezTo>
                      <a:pt x="144" y="191"/>
                      <a:pt x="145" y="192"/>
                      <a:pt x="145" y="193"/>
                    </a:cubicBezTo>
                    <a:cubicBezTo>
                      <a:pt x="145" y="193"/>
                      <a:pt x="147" y="193"/>
                      <a:pt x="147" y="193"/>
                    </a:cubicBezTo>
                    <a:cubicBezTo>
                      <a:pt x="147" y="193"/>
                      <a:pt x="149" y="191"/>
                      <a:pt x="149" y="190"/>
                    </a:cubicBezTo>
                    <a:cubicBezTo>
                      <a:pt x="149" y="190"/>
                      <a:pt x="149" y="188"/>
                      <a:pt x="149" y="188"/>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grpSp>
        <p:sp>
          <p:nvSpPr>
            <p:cNvPr id="5" name="Freeform 206"/>
            <p:cNvSpPr>
              <a:spLocks/>
            </p:cNvSpPr>
            <p:nvPr/>
          </p:nvSpPr>
          <p:spPr bwMode="auto">
            <a:xfrm>
              <a:off x="5611039" y="4131355"/>
              <a:ext cx="611188" cy="465138"/>
            </a:xfrm>
            <a:custGeom>
              <a:avLst/>
              <a:gdLst>
                <a:gd name="T0" fmla="*/ 140 w 192"/>
                <a:gd name="T1" fmla="*/ 121 h 146"/>
                <a:gd name="T2" fmla="*/ 136 w 192"/>
                <a:gd name="T3" fmla="*/ 114 h 146"/>
                <a:gd name="T4" fmla="*/ 139 w 192"/>
                <a:gd name="T5" fmla="*/ 107 h 146"/>
                <a:gd name="T6" fmla="*/ 145 w 192"/>
                <a:gd name="T7" fmla="*/ 101 h 146"/>
                <a:gd name="T8" fmla="*/ 146 w 192"/>
                <a:gd name="T9" fmla="*/ 97 h 146"/>
                <a:gd name="T10" fmla="*/ 160 w 192"/>
                <a:gd name="T11" fmla="*/ 86 h 146"/>
                <a:gd name="T12" fmla="*/ 172 w 192"/>
                <a:gd name="T13" fmla="*/ 84 h 146"/>
                <a:gd name="T14" fmla="*/ 183 w 192"/>
                <a:gd name="T15" fmla="*/ 84 h 146"/>
                <a:gd name="T16" fmla="*/ 189 w 192"/>
                <a:gd name="T17" fmla="*/ 81 h 146"/>
                <a:gd name="T18" fmla="*/ 186 w 192"/>
                <a:gd name="T19" fmla="*/ 78 h 146"/>
                <a:gd name="T20" fmla="*/ 180 w 192"/>
                <a:gd name="T21" fmla="*/ 68 h 146"/>
                <a:gd name="T22" fmla="*/ 173 w 192"/>
                <a:gd name="T23" fmla="*/ 62 h 146"/>
                <a:gd name="T24" fmla="*/ 176 w 192"/>
                <a:gd name="T25" fmla="*/ 55 h 146"/>
                <a:gd name="T26" fmla="*/ 178 w 192"/>
                <a:gd name="T27" fmla="*/ 45 h 146"/>
                <a:gd name="T28" fmla="*/ 178 w 192"/>
                <a:gd name="T29" fmla="*/ 28 h 146"/>
                <a:gd name="T30" fmla="*/ 184 w 192"/>
                <a:gd name="T31" fmla="*/ 21 h 146"/>
                <a:gd name="T32" fmla="*/ 192 w 192"/>
                <a:gd name="T33" fmla="*/ 13 h 146"/>
                <a:gd name="T34" fmla="*/ 189 w 192"/>
                <a:gd name="T35" fmla="*/ 6 h 146"/>
                <a:gd name="T36" fmla="*/ 161 w 192"/>
                <a:gd name="T37" fmla="*/ 2 h 146"/>
                <a:gd name="T38" fmla="*/ 125 w 192"/>
                <a:gd name="T39" fmla="*/ 9 h 146"/>
                <a:gd name="T40" fmla="*/ 107 w 192"/>
                <a:gd name="T41" fmla="*/ 29 h 146"/>
                <a:gd name="T42" fmla="*/ 60 w 192"/>
                <a:gd name="T43" fmla="*/ 39 h 146"/>
                <a:gd name="T44" fmla="*/ 33 w 192"/>
                <a:gd name="T45" fmla="*/ 39 h 146"/>
                <a:gd name="T46" fmla="*/ 15 w 192"/>
                <a:gd name="T47" fmla="*/ 42 h 146"/>
                <a:gd name="T48" fmla="*/ 13 w 192"/>
                <a:gd name="T49" fmla="*/ 36 h 146"/>
                <a:gd name="T50" fmla="*/ 14 w 192"/>
                <a:gd name="T51" fmla="*/ 30 h 146"/>
                <a:gd name="T52" fmla="*/ 5 w 192"/>
                <a:gd name="T53" fmla="*/ 34 h 146"/>
                <a:gd name="T54" fmla="*/ 2 w 192"/>
                <a:gd name="T55" fmla="*/ 36 h 146"/>
                <a:gd name="T56" fmla="*/ 0 w 192"/>
                <a:gd name="T57" fmla="*/ 45 h 146"/>
                <a:gd name="T58" fmla="*/ 2 w 192"/>
                <a:gd name="T59" fmla="*/ 49 h 146"/>
                <a:gd name="T60" fmla="*/ 10 w 192"/>
                <a:gd name="T61" fmla="*/ 57 h 146"/>
                <a:gd name="T62" fmla="*/ 19 w 192"/>
                <a:gd name="T63" fmla="*/ 64 h 146"/>
                <a:gd name="T64" fmla="*/ 26 w 192"/>
                <a:gd name="T65" fmla="*/ 65 h 146"/>
                <a:gd name="T66" fmla="*/ 21 w 192"/>
                <a:gd name="T67" fmla="*/ 77 h 146"/>
                <a:gd name="T68" fmla="*/ 20 w 192"/>
                <a:gd name="T69" fmla="*/ 81 h 146"/>
                <a:gd name="T70" fmla="*/ 17 w 192"/>
                <a:gd name="T71" fmla="*/ 86 h 146"/>
                <a:gd name="T72" fmla="*/ 12 w 192"/>
                <a:gd name="T73" fmla="*/ 88 h 146"/>
                <a:gd name="T74" fmla="*/ 13 w 192"/>
                <a:gd name="T75" fmla="*/ 97 h 146"/>
                <a:gd name="T76" fmla="*/ 18 w 192"/>
                <a:gd name="T77" fmla="*/ 101 h 146"/>
                <a:gd name="T78" fmla="*/ 15 w 192"/>
                <a:gd name="T79" fmla="*/ 110 h 146"/>
                <a:gd name="T80" fmla="*/ 17 w 192"/>
                <a:gd name="T81" fmla="*/ 114 h 146"/>
                <a:gd name="T82" fmla="*/ 31 w 192"/>
                <a:gd name="T83" fmla="*/ 121 h 146"/>
                <a:gd name="T84" fmla="*/ 38 w 192"/>
                <a:gd name="T85" fmla="*/ 132 h 146"/>
                <a:gd name="T86" fmla="*/ 38 w 192"/>
                <a:gd name="T87" fmla="*/ 143 h 146"/>
                <a:gd name="T88" fmla="*/ 47 w 192"/>
                <a:gd name="T89" fmla="*/ 142 h 146"/>
                <a:gd name="T90" fmla="*/ 52 w 192"/>
                <a:gd name="T91" fmla="*/ 140 h 146"/>
                <a:gd name="T92" fmla="*/ 59 w 192"/>
                <a:gd name="T93" fmla="*/ 138 h 146"/>
                <a:gd name="T94" fmla="*/ 72 w 192"/>
                <a:gd name="T95" fmla="*/ 131 h 146"/>
                <a:gd name="T96" fmla="*/ 83 w 192"/>
                <a:gd name="T97" fmla="*/ 126 h 146"/>
                <a:gd name="T98" fmla="*/ 93 w 192"/>
                <a:gd name="T99" fmla="*/ 129 h 146"/>
                <a:gd name="T100" fmla="*/ 110 w 192"/>
                <a:gd name="T101" fmla="*/ 131 h 146"/>
                <a:gd name="T102" fmla="*/ 121 w 192"/>
                <a:gd name="T103" fmla="*/ 130 h 146"/>
                <a:gd name="T104" fmla="*/ 133 w 192"/>
                <a:gd name="T105" fmla="*/ 127 h 146"/>
                <a:gd name="T106" fmla="*/ 138 w 192"/>
                <a:gd name="T107" fmla="*/ 12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 h="146">
                  <a:moveTo>
                    <a:pt x="141" y="121"/>
                  </a:moveTo>
                  <a:cubicBezTo>
                    <a:pt x="141" y="121"/>
                    <a:pt x="141" y="121"/>
                    <a:pt x="141" y="121"/>
                  </a:cubicBezTo>
                  <a:cubicBezTo>
                    <a:pt x="141" y="121"/>
                    <a:pt x="141" y="121"/>
                    <a:pt x="140" y="121"/>
                  </a:cubicBezTo>
                  <a:cubicBezTo>
                    <a:pt x="140" y="120"/>
                    <a:pt x="140" y="120"/>
                    <a:pt x="139" y="119"/>
                  </a:cubicBezTo>
                  <a:cubicBezTo>
                    <a:pt x="138" y="117"/>
                    <a:pt x="138" y="116"/>
                    <a:pt x="137" y="115"/>
                  </a:cubicBezTo>
                  <a:cubicBezTo>
                    <a:pt x="136" y="114"/>
                    <a:pt x="136" y="114"/>
                    <a:pt x="136" y="114"/>
                  </a:cubicBezTo>
                  <a:cubicBezTo>
                    <a:pt x="136" y="113"/>
                    <a:pt x="135" y="110"/>
                    <a:pt x="136" y="109"/>
                  </a:cubicBezTo>
                  <a:cubicBezTo>
                    <a:pt x="136" y="108"/>
                    <a:pt x="137" y="107"/>
                    <a:pt x="138" y="107"/>
                  </a:cubicBezTo>
                  <a:cubicBezTo>
                    <a:pt x="138" y="107"/>
                    <a:pt x="138" y="107"/>
                    <a:pt x="139" y="107"/>
                  </a:cubicBezTo>
                  <a:cubicBezTo>
                    <a:pt x="139" y="107"/>
                    <a:pt x="140" y="106"/>
                    <a:pt x="141" y="106"/>
                  </a:cubicBezTo>
                  <a:cubicBezTo>
                    <a:pt x="141" y="106"/>
                    <a:pt x="141" y="106"/>
                    <a:pt x="141" y="106"/>
                  </a:cubicBezTo>
                  <a:cubicBezTo>
                    <a:pt x="141" y="103"/>
                    <a:pt x="143" y="102"/>
                    <a:pt x="145" y="101"/>
                  </a:cubicBezTo>
                  <a:cubicBezTo>
                    <a:pt x="147" y="100"/>
                    <a:pt x="147" y="100"/>
                    <a:pt x="147" y="100"/>
                  </a:cubicBezTo>
                  <a:cubicBezTo>
                    <a:pt x="146" y="98"/>
                    <a:pt x="146" y="98"/>
                    <a:pt x="146" y="98"/>
                  </a:cubicBezTo>
                  <a:cubicBezTo>
                    <a:pt x="146" y="97"/>
                    <a:pt x="146" y="97"/>
                    <a:pt x="146" y="97"/>
                  </a:cubicBezTo>
                  <a:cubicBezTo>
                    <a:pt x="147" y="96"/>
                    <a:pt x="150" y="93"/>
                    <a:pt x="151" y="92"/>
                  </a:cubicBezTo>
                  <a:cubicBezTo>
                    <a:pt x="152" y="92"/>
                    <a:pt x="155" y="91"/>
                    <a:pt x="158" y="90"/>
                  </a:cubicBezTo>
                  <a:cubicBezTo>
                    <a:pt x="160" y="86"/>
                    <a:pt x="160" y="86"/>
                    <a:pt x="160" y="86"/>
                  </a:cubicBezTo>
                  <a:cubicBezTo>
                    <a:pt x="165" y="85"/>
                    <a:pt x="165" y="85"/>
                    <a:pt x="165" y="85"/>
                  </a:cubicBezTo>
                  <a:cubicBezTo>
                    <a:pt x="167" y="82"/>
                    <a:pt x="167" y="82"/>
                    <a:pt x="167" y="82"/>
                  </a:cubicBezTo>
                  <a:cubicBezTo>
                    <a:pt x="172" y="84"/>
                    <a:pt x="172" y="84"/>
                    <a:pt x="172" y="84"/>
                  </a:cubicBezTo>
                  <a:cubicBezTo>
                    <a:pt x="178" y="87"/>
                    <a:pt x="178" y="87"/>
                    <a:pt x="178" y="87"/>
                  </a:cubicBezTo>
                  <a:cubicBezTo>
                    <a:pt x="178" y="87"/>
                    <a:pt x="179" y="86"/>
                    <a:pt x="180" y="86"/>
                  </a:cubicBezTo>
                  <a:cubicBezTo>
                    <a:pt x="181" y="85"/>
                    <a:pt x="182" y="85"/>
                    <a:pt x="183" y="84"/>
                  </a:cubicBezTo>
                  <a:cubicBezTo>
                    <a:pt x="184" y="84"/>
                    <a:pt x="185" y="83"/>
                    <a:pt x="186" y="83"/>
                  </a:cubicBezTo>
                  <a:cubicBezTo>
                    <a:pt x="188" y="82"/>
                    <a:pt x="188" y="82"/>
                    <a:pt x="188" y="82"/>
                  </a:cubicBezTo>
                  <a:cubicBezTo>
                    <a:pt x="188" y="82"/>
                    <a:pt x="188" y="82"/>
                    <a:pt x="189" y="81"/>
                  </a:cubicBezTo>
                  <a:cubicBezTo>
                    <a:pt x="190" y="81"/>
                    <a:pt x="191" y="81"/>
                    <a:pt x="192" y="80"/>
                  </a:cubicBezTo>
                  <a:cubicBezTo>
                    <a:pt x="191" y="80"/>
                    <a:pt x="191" y="80"/>
                    <a:pt x="191" y="80"/>
                  </a:cubicBezTo>
                  <a:cubicBezTo>
                    <a:pt x="186" y="78"/>
                    <a:pt x="186" y="78"/>
                    <a:pt x="186" y="78"/>
                  </a:cubicBezTo>
                  <a:cubicBezTo>
                    <a:pt x="184" y="73"/>
                    <a:pt x="184" y="73"/>
                    <a:pt x="184" y="73"/>
                  </a:cubicBezTo>
                  <a:cubicBezTo>
                    <a:pt x="180" y="70"/>
                    <a:pt x="180" y="70"/>
                    <a:pt x="180" y="70"/>
                  </a:cubicBezTo>
                  <a:cubicBezTo>
                    <a:pt x="180" y="68"/>
                    <a:pt x="180" y="68"/>
                    <a:pt x="180" y="68"/>
                  </a:cubicBezTo>
                  <a:cubicBezTo>
                    <a:pt x="172" y="67"/>
                    <a:pt x="172" y="67"/>
                    <a:pt x="172" y="67"/>
                  </a:cubicBezTo>
                  <a:cubicBezTo>
                    <a:pt x="171" y="64"/>
                    <a:pt x="171" y="64"/>
                    <a:pt x="171" y="64"/>
                  </a:cubicBezTo>
                  <a:cubicBezTo>
                    <a:pt x="171" y="64"/>
                    <a:pt x="172" y="62"/>
                    <a:pt x="173" y="62"/>
                  </a:cubicBezTo>
                  <a:cubicBezTo>
                    <a:pt x="174" y="62"/>
                    <a:pt x="174" y="61"/>
                    <a:pt x="174" y="60"/>
                  </a:cubicBezTo>
                  <a:cubicBezTo>
                    <a:pt x="176" y="56"/>
                    <a:pt x="176" y="56"/>
                    <a:pt x="176" y="56"/>
                  </a:cubicBezTo>
                  <a:cubicBezTo>
                    <a:pt x="176" y="55"/>
                    <a:pt x="176" y="55"/>
                    <a:pt x="176" y="55"/>
                  </a:cubicBezTo>
                  <a:cubicBezTo>
                    <a:pt x="176" y="55"/>
                    <a:pt x="177" y="54"/>
                    <a:pt x="177" y="54"/>
                  </a:cubicBezTo>
                  <a:cubicBezTo>
                    <a:pt x="178" y="54"/>
                    <a:pt x="179" y="53"/>
                    <a:pt x="180" y="51"/>
                  </a:cubicBezTo>
                  <a:cubicBezTo>
                    <a:pt x="178" y="45"/>
                    <a:pt x="178" y="45"/>
                    <a:pt x="178" y="45"/>
                  </a:cubicBezTo>
                  <a:cubicBezTo>
                    <a:pt x="177" y="39"/>
                    <a:pt x="177" y="39"/>
                    <a:pt x="177" y="39"/>
                  </a:cubicBezTo>
                  <a:cubicBezTo>
                    <a:pt x="177" y="32"/>
                    <a:pt x="177" y="32"/>
                    <a:pt x="177" y="32"/>
                  </a:cubicBezTo>
                  <a:cubicBezTo>
                    <a:pt x="178" y="28"/>
                    <a:pt x="178" y="28"/>
                    <a:pt x="178" y="28"/>
                  </a:cubicBezTo>
                  <a:cubicBezTo>
                    <a:pt x="178" y="28"/>
                    <a:pt x="179" y="26"/>
                    <a:pt x="180" y="25"/>
                  </a:cubicBezTo>
                  <a:cubicBezTo>
                    <a:pt x="180" y="23"/>
                    <a:pt x="181" y="22"/>
                    <a:pt x="181" y="22"/>
                  </a:cubicBezTo>
                  <a:cubicBezTo>
                    <a:pt x="182" y="22"/>
                    <a:pt x="184" y="21"/>
                    <a:pt x="184" y="21"/>
                  </a:cubicBezTo>
                  <a:cubicBezTo>
                    <a:pt x="185" y="21"/>
                    <a:pt x="186" y="20"/>
                    <a:pt x="186" y="20"/>
                  </a:cubicBezTo>
                  <a:cubicBezTo>
                    <a:pt x="192" y="17"/>
                    <a:pt x="192" y="17"/>
                    <a:pt x="192" y="17"/>
                  </a:cubicBezTo>
                  <a:cubicBezTo>
                    <a:pt x="192" y="13"/>
                    <a:pt x="192" y="13"/>
                    <a:pt x="192" y="13"/>
                  </a:cubicBezTo>
                  <a:cubicBezTo>
                    <a:pt x="192" y="13"/>
                    <a:pt x="191" y="10"/>
                    <a:pt x="190" y="8"/>
                  </a:cubicBezTo>
                  <a:cubicBezTo>
                    <a:pt x="190" y="7"/>
                    <a:pt x="189" y="6"/>
                    <a:pt x="189" y="6"/>
                  </a:cubicBezTo>
                  <a:cubicBezTo>
                    <a:pt x="189" y="6"/>
                    <a:pt x="189" y="6"/>
                    <a:pt x="189" y="6"/>
                  </a:cubicBezTo>
                  <a:cubicBezTo>
                    <a:pt x="187" y="8"/>
                    <a:pt x="182" y="8"/>
                    <a:pt x="174" y="7"/>
                  </a:cubicBezTo>
                  <a:cubicBezTo>
                    <a:pt x="171" y="6"/>
                    <a:pt x="169" y="0"/>
                    <a:pt x="169" y="0"/>
                  </a:cubicBezTo>
                  <a:cubicBezTo>
                    <a:pt x="161" y="2"/>
                    <a:pt x="161" y="2"/>
                    <a:pt x="161" y="2"/>
                  </a:cubicBezTo>
                  <a:cubicBezTo>
                    <a:pt x="161" y="2"/>
                    <a:pt x="150" y="2"/>
                    <a:pt x="144" y="2"/>
                  </a:cubicBezTo>
                  <a:cubicBezTo>
                    <a:pt x="143" y="2"/>
                    <a:pt x="142" y="2"/>
                    <a:pt x="142" y="2"/>
                  </a:cubicBezTo>
                  <a:cubicBezTo>
                    <a:pt x="139" y="2"/>
                    <a:pt x="129" y="5"/>
                    <a:pt x="125" y="9"/>
                  </a:cubicBezTo>
                  <a:cubicBezTo>
                    <a:pt x="123" y="10"/>
                    <a:pt x="122" y="11"/>
                    <a:pt x="120" y="11"/>
                  </a:cubicBezTo>
                  <a:cubicBezTo>
                    <a:pt x="118" y="13"/>
                    <a:pt x="115" y="14"/>
                    <a:pt x="114" y="17"/>
                  </a:cubicBezTo>
                  <a:cubicBezTo>
                    <a:pt x="111" y="21"/>
                    <a:pt x="108" y="29"/>
                    <a:pt x="107" y="29"/>
                  </a:cubicBezTo>
                  <a:cubicBezTo>
                    <a:pt x="101" y="34"/>
                    <a:pt x="100" y="34"/>
                    <a:pt x="87" y="34"/>
                  </a:cubicBezTo>
                  <a:cubicBezTo>
                    <a:pt x="86" y="34"/>
                    <a:pt x="86" y="34"/>
                    <a:pt x="86" y="34"/>
                  </a:cubicBezTo>
                  <a:cubicBezTo>
                    <a:pt x="80" y="34"/>
                    <a:pt x="64" y="36"/>
                    <a:pt x="60" y="39"/>
                  </a:cubicBezTo>
                  <a:cubicBezTo>
                    <a:pt x="57" y="41"/>
                    <a:pt x="51" y="40"/>
                    <a:pt x="46" y="39"/>
                  </a:cubicBezTo>
                  <a:cubicBezTo>
                    <a:pt x="42" y="38"/>
                    <a:pt x="39" y="38"/>
                    <a:pt x="37" y="39"/>
                  </a:cubicBezTo>
                  <a:cubicBezTo>
                    <a:pt x="37" y="40"/>
                    <a:pt x="35" y="40"/>
                    <a:pt x="33" y="39"/>
                  </a:cubicBezTo>
                  <a:cubicBezTo>
                    <a:pt x="31" y="39"/>
                    <a:pt x="29" y="39"/>
                    <a:pt x="27" y="39"/>
                  </a:cubicBezTo>
                  <a:cubicBezTo>
                    <a:pt x="25" y="39"/>
                    <a:pt x="23" y="40"/>
                    <a:pt x="21" y="40"/>
                  </a:cubicBezTo>
                  <a:cubicBezTo>
                    <a:pt x="19" y="41"/>
                    <a:pt x="17" y="42"/>
                    <a:pt x="15" y="42"/>
                  </a:cubicBezTo>
                  <a:cubicBezTo>
                    <a:pt x="13" y="41"/>
                    <a:pt x="13" y="40"/>
                    <a:pt x="13" y="39"/>
                  </a:cubicBezTo>
                  <a:cubicBezTo>
                    <a:pt x="13" y="37"/>
                    <a:pt x="13" y="37"/>
                    <a:pt x="12" y="37"/>
                  </a:cubicBezTo>
                  <a:cubicBezTo>
                    <a:pt x="12" y="36"/>
                    <a:pt x="12" y="36"/>
                    <a:pt x="13" y="36"/>
                  </a:cubicBezTo>
                  <a:cubicBezTo>
                    <a:pt x="14" y="35"/>
                    <a:pt x="17" y="32"/>
                    <a:pt x="17" y="31"/>
                  </a:cubicBezTo>
                  <a:cubicBezTo>
                    <a:pt x="17" y="31"/>
                    <a:pt x="17" y="31"/>
                    <a:pt x="16" y="31"/>
                  </a:cubicBezTo>
                  <a:cubicBezTo>
                    <a:pt x="15" y="31"/>
                    <a:pt x="15" y="30"/>
                    <a:pt x="14" y="30"/>
                  </a:cubicBezTo>
                  <a:cubicBezTo>
                    <a:pt x="11" y="29"/>
                    <a:pt x="8" y="28"/>
                    <a:pt x="5" y="29"/>
                  </a:cubicBezTo>
                  <a:cubicBezTo>
                    <a:pt x="5" y="31"/>
                    <a:pt x="5" y="31"/>
                    <a:pt x="5" y="31"/>
                  </a:cubicBezTo>
                  <a:cubicBezTo>
                    <a:pt x="6" y="31"/>
                    <a:pt x="6" y="33"/>
                    <a:pt x="5" y="34"/>
                  </a:cubicBezTo>
                  <a:cubicBezTo>
                    <a:pt x="4" y="35"/>
                    <a:pt x="4" y="35"/>
                    <a:pt x="4" y="35"/>
                  </a:cubicBezTo>
                  <a:cubicBezTo>
                    <a:pt x="4" y="35"/>
                    <a:pt x="4" y="35"/>
                    <a:pt x="4" y="35"/>
                  </a:cubicBezTo>
                  <a:cubicBezTo>
                    <a:pt x="3" y="35"/>
                    <a:pt x="2" y="35"/>
                    <a:pt x="2" y="36"/>
                  </a:cubicBezTo>
                  <a:cubicBezTo>
                    <a:pt x="0" y="38"/>
                    <a:pt x="0" y="38"/>
                    <a:pt x="0" y="38"/>
                  </a:cubicBezTo>
                  <a:cubicBezTo>
                    <a:pt x="0" y="39"/>
                    <a:pt x="0" y="41"/>
                    <a:pt x="1" y="41"/>
                  </a:cubicBezTo>
                  <a:cubicBezTo>
                    <a:pt x="1" y="42"/>
                    <a:pt x="1" y="44"/>
                    <a:pt x="0" y="45"/>
                  </a:cubicBezTo>
                  <a:cubicBezTo>
                    <a:pt x="1" y="46"/>
                    <a:pt x="1" y="46"/>
                    <a:pt x="1" y="47"/>
                  </a:cubicBezTo>
                  <a:cubicBezTo>
                    <a:pt x="2" y="48"/>
                    <a:pt x="2" y="48"/>
                    <a:pt x="2" y="49"/>
                  </a:cubicBezTo>
                  <a:cubicBezTo>
                    <a:pt x="2" y="49"/>
                    <a:pt x="2" y="49"/>
                    <a:pt x="2" y="49"/>
                  </a:cubicBezTo>
                  <a:cubicBezTo>
                    <a:pt x="3" y="50"/>
                    <a:pt x="4" y="51"/>
                    <a:pt x="4" y="52"/>
                  </a:cubicBezTo>
                  <a:cubicBezTo>
                    <a:pt x="5" y="53"/>
                    <a:pt x="7" y="56"/>
                    <a:pt x="8" y="57"/>
                  </a:cubicBezTo>
                  <a:cubicBezTo>
                    <a:pt x="9" y="57"/>
                    <a:pt x="10" y="57"/>
                    <a:pt x="10" y="57"/>
                  </a:cubicBezTo>
                  <a:cubicBezTo>
                    <a:pt x="10" y="58"/>
                    <a:pt x="11" y="58"/>
                    <a:pt x="13" y="59"/>
                  </a:cubicBezTo>
                  <a:cubicBezTo>
                    <a:pt x="14" y="59"/>
                    <a:pt x="16" y="59"/>
                    <a:pt x="16" y="61"/>
                  </a:cubicBezTo>
                  <a:cubicBezTo>
                    <a:pt x="17" y="61"/>
                    <a:pt x="18" y="63"/>
                    <a:pt x="19" y="64"/>
                  </a:cubicBezTo>
                  <a:cubicBezTo>
                    <a:pt x="21" y="65"/>
                    <a:pt x="21" y="65"/>
                    <a:pt x="21" y="65"/>
                  </a:cubicBezTo>
                  <a:cubicBezTo>
                    <a:pt x="24" y="65"/>
                    <a:pt x="24" y="65"/>
                    <a:pt x="24" y="65"/>
                  </a:cubicBezTo>
                  <a:cubicBezTo>
                    <a:pt x="26" y="65"/>
                    <a:pt x="26" y="65"/>
                    <a:pt x="26" y="65"/>
                  </a:cubicBezTo>
                  <a:cubicBezTo>
                    <a:pt x="26" y="67"/>
                    <a:pt x="26" y="67"/>
                    <a:pt x="26" y="67"/>
                  </a:cubicBezTo>
                  <a:cubicBezTo>
                    <a:pt x="26" y="69"/>
                    <a:pt x="25" y="72"/>
                    <a:pt x="24" y="73"/>
                  </a:cubicBezTo>
                  <a:cubicBezTo>
                    <a:pt x="24" y="74"/>
                    <a:pt x="22" y="76"/>
                    <a:pt x="21" y="77"/>
                  </a:cubicBezTo>
                  <a:cubicBezTo>
                    <a:pt x="21" y="77"/>
                    <a:pt x="20" y="78"/>
                    <a:pt x="20" y="79"/>
                  </a:cubicBezTo>
                  <a:cubicBezTo>
                    <a:pt x="20" y="79"/>
                    <a:pt x="20" y="80"/>
                    <a:pt x="20" y="80"/>
                  </a:cubicBezTo>
                  <a:cubicBezTo>
                    <a:pt x="20" y="80"/>
                    <a:pt x="20" y="81"/>
                    <a:pt x="20" y="81"/>
                  </a:cubicBezTo>
                  <a:cubicBezTo>
                    <a:pt x="22" y="81"/>
                    <a:pt x="22" y="81"/>
                    <a:pt x="22" y="81"/>
                  </a:cubicBezTo>
                  <a:cubicBezTo>
                    <a:pt x="20" y="83"/>
                    <a:pt x="20" y="83"/>
                    <a:pt x="20" y="83"/>
                  </a:cubicBezTo>
                  <a:cubicBezTo>
                    <a:pt x="19" y="84"/>
                    <a:pt x="18" y="85"/>
                    <a:pt x="17" y="86"/>
                  </a:cubicBezTo>
                  <a:cubicBezTo>
                    <a:pt x="13" y="86"/>
                    <a:pt x="13" y="86"/>
                    <a:pt x="13" y="86"/>
                  </a:cubicBezTo>
                  <a:cubicBezTo>
                    <a:pt x="13" y="86"/>
                    <a:pt x="13" y="86"/>
                    <a:pt x="13" y="87"/>
                  </a:cubicBezTo>
                  <a:cubicBezTo>
                    <a:pt x="13" y="87"/>
                    <a:pt x="12" y="87"/>
                    <a:pt x="12" y="88"/>
                  </a:cubicBezTo>
                  <a:cubicBezTo>
                    <a:pt x="12" y="88"/>
                    <a:pt x="12" y="88"/>
                    <a:pt x="11" y="88"/>
                  </a:cubicBezTo>
                  <a:cubicBezTo>
                    <a:pt x="13" y="90"/>
                    <a:pt x="13" y="90"/>
                    <a:pt x="13" y="90"/>
                  </a:cubicBezTo>
                  <a:cubicBezTo>
                    <a:pt x="13" y="97"/>
                    <a:pt x="13" y="97"/>
                    <a:pt x="13" y="97"/>
                  </a:cubicBezTo>
                  <a:cubicBezTo>
                    <a:pt x="15" y="98"/>
                    <a:pt x="15" y="98"/>
                    <a:pt x="16" y="99"/>
                  </a:cubicBezTo>
                  <a:cubicBezTo>
                    <a:pt x="16" y="99"/>
                    <a:pt x="16" y="100"/>
                    <a:pt x="16" y="100"/>
                  </a:cubicBezTo>
                  <a:cubicBezTo>
                    <a:pt x="18" y="101"/>
                    <a:pt x="18" y="101"/>
                    <a:pt x="18" y="101"/>
                  </a:cubicBezTo>
                  <a:cubicBezTo>
                    <a:pt x="15" y="107"/>
                    <a:pt x="15" y="107"/>
                    <a:pt x="15" y="107"/>
                  </a:cubicBezTo>
                  <a:cubicBezTo>
                    <a:pt x="15" y="108"/>
                    <a:pt x="15" y="109"/>
                    <a:pt x="14" y="109"/>
                  </a:cubicBezTo>
                  <a:cubicBezTo>
                    <a:pt x="14" y="110"/>
                    <a:pt x="15" y="110"/>
                    <a:pt x="15" y="110"/>
                  </a:cubicBezTo>
                  <a:cubicBezTo>
                    <a:pt x="16" y="111"/>
                    <a:pt x="16" y="111"/>
                    <a:pt x="16" y="111"/>
                  </a:cubicBezTo>
                  <a:cubicBezTo>
                    <a:pt x="16" y="112"/>
                    <a:pt x="16" y="112"/>
                    <a:pt x="16" y="112"/>
                  </a:cubicBezTo>
                  <a:cubicBezTo>
                    <a:pt x="16" y="113"/>
                    <a:pt x="16" y="113"/>
                    <a:pt x="17" y="114"/>
                  </a:cubicBezTo>
                  <a:cubicBezTo>
                    <a:pt x="19" y="116"/>
                    <a:pt x="21" y="117"/>
                    <a:pt x="23" y="117"/>
                  </a:cubicBezTo>
                  <a:cubicBezTo>
                    <a:pt x="25" y="118"/>
                    <a:pt x="27" y="118"/>
                    <a:pt x="29" y="120"/>
                  </a:cubicBezTo>
                  <a:cubicBezTo>
                    <a:pt x="29" y="120"/>
                    <a:pt x="30" y="121"/>
                    <a:pt x="31" y="121"/>
                  </a:cubicBezTo>
                  <a:cubicBezTo>
                    <a:pt x="31" y="123"/>
                    <a:pt x="33" y="124"/>
                    <a:pt x="33" y="126"/>
                  </a:cubicBezTo>
                  <a:cubicBezTo>
                    <a:pt x="34" y="127"/>
                    <a:pt x="35" y="128"/>
                    <a:pt x="36" y="129"/>
                  </a:cubicBezTo>
                  <a:cubicBezTo>
                    <a:pt x="37" y="129"/>
                    <a:pt x="38" y="130"/>
                    <a:pt x="38" y="132"/>
                  </a:cubicBezTo>
                  <a:cubicBezTo>
                    <a:pt x="38" y="133"/>
                    <a:pt x="38" y="134"/>
                    <a:pt x="38" y="135"/>
                  </a:cubicBezTo>
                  <a:cubicBezTo>
                    <a:pt x="37" y="136"/>
                    <a:pt x="37" y="137"/>
                    <a:pt x="37" y="138"/>
                  </a:cubicBezTo>
                  <a:cubicBezTo>
                    <a:pt x="37" y="139"/>
                    <a:pt x="38" y="142"/>
                    <a:pt x="38" y="143"/>
                  </a:cubicBezTo>
                  <a:cubicBezTo>
                    <a:pt x="39" y="144"/>
                    <a:pt x="39" y="145"/>
                    <a:pt x="39" y="146"/>
                  </a:cubicBezTo>
                  <a:cubicBezTo>
                    <a:pt x="43" y="145"/>
                    <a:pt x="43" y="145"/>
                    <a:pt x="43" y="145"/>
                  </a:cubicBezTo>
                  <a:cubicBezTo>
                    <a:pt x="47" y="142"/>
                    <a:pt x="47" y="142"/>
                    <a:pt x="47" y="142"/>
                  </a:cubicBezTo>
                  <a:cubicBezTo>
                    <a:pt x="48" y="141"/>
                    <a:pt x="50" y="140"/>
                    <a:pt x="51" y="140"/>
                  </a:cubicBezTo>
                  <a:cubicBezTo>
                    <a:pt x="52" y="140"/>
                    <a:pt x="52" y="140"/>
                    <a:pt x="52" y="140"/>
                  </a:cubicBezTo>
                  <a:cubicBezTo>
                    <a:pt x="52" y="140"/>
                    <a:pt x="52" y="140"/>
                    <a:pt x="52" y="140"/>
                  </a:cubicBezTo>
                  <a:cubicBezTo>
                    <a:pt x="52" y="140"/>
                    <a:pt x="52" y="140"/>
                    <a:pt x="52" y="140"/>
                  </a:cubicBezTo>
                  <a:cubicBezTo>
                    <a:pt x="53" y="140"/>
                    <a:pt x="53" y="140"/>
                    <a:pt x="54" y="140"/>
                  </a:cubicBezTo>
                  <a:cubicBezTo>
                    <a:pt x="59" y="138"/>
                    <a:pt x="59" y="138"/>
                    <a:pt x="59" y="138"/>
                  </a:cubicBezTo>
                  <a:cubicBezTo>
                    <a:pt x="59" y="138"/>
                    <a:pt x="66" y="135"/>
                    <a:pt x="67" y="135"/>
                  </a:cubicBezTo>
                  <a:cubicBezTo>
                    <a:pt x="67" y="135"/>
                    <a:pt x="69" y="134"/>
                    <a:pt x="70" y="133"/>
                  </a:cubicBezTo>
                  <a:cubicBezTo>
                    <a:pt x="72" y="131"/>
                    <a:pt x="72" y="131"/>
                    <a:pt x="72" y="131"/>
                  </a:cubicBezTo>
                  <a:cubicBezTo>
                    <a:pt x="72" y="130"/>
                    <a:pt x="75" y="128"/>
                    <a:pt x="77" y="128"/>
                  </a:cubicBezTo>
                  <a:cubicBezTo>
                    <a:pt x="79" y="128"/>
                    <a:pt x="80" y="128"/>
                    <a:pt x="80" y="128"/>
                  </a:cubicBezTo>
                  <a:cubicBezTo>
                    <a:pt x="81" y="127"/>
                    <a:pt x="81" y="126"/>
                    <a:pt x="83" y="126"/>
                  </a:cubicBezTo>
                  <a:cubicBezTo>
                    <a:pt x="83" y="126"/>
                    <a:pt x="87" y="125"/>
                    <a:pt x="88" y="125"/>
                  </a:cubicBezTo>
                  <a:cubicBezTo>
                    <a:pt x="90" y="125"/>
                    <a:pt x="90" y="125"/>
                    <a:pt x="90" y="125"/>
                  </a:cubicBezTo>
                  <a:cubicBezTo>
                    <a:pt x="93" y="129"/>
                    <a:pt x="93" y="129"/>
                    <a:pt x="93" y="129"/>
                  </a:cubicBezTo>
                  <a:cubicBezTo>
                    <a:pt x="95" y="131"/>
                    <a:pt x="96" y="131"/>
                    <a:pt x="97" y="132"/>
                  </a:cubicBezTo>
                  <a:cubicBezTo>
                    <a:pt x="98" y="131"/>
                    <a:pt x="101" y="129"/>
                    <a:pt x="101" y="129"/>
                  </a:cubicBezTo>
                  <a:cubicBezTo>
                    <a:pt x="110" y="131"/>
                    <a:pt x="110" y="131"/>
                    <a:pt x="110" y="131"/>
                  </a:cubicBezTo>
                  <a:cubicBezTo>
                    <a:pt x="116" y="133"/>
                    <a:pt x="116" y="133"/>
                    <a:pt x="116" y="133"/>
                  </a:cubicBezTo>
                  <a:cubicBezTo>
                    <a:pt x="118" y="132"/>
                    <a:pt x="118" y="132"/>
                    <a:pt x="118" y="132"/>
                  </a:cubicBezTo>
                  <a:cubicBezTo>
                    <a:pt x="121" y="130"/>
                    <a:pt x="121" y="130"/>
                    <a:pt x="121" y="130"/>
                  </a:cubicBezTo>
                  <a:cubicBezTo>
                    <a:pt x="122" y="130"/>
                    <a:pt x="127" y="128"/>
                    <a:pt x="127" y="128"/>
                  </a:cubicBezTo>
                  <a:cubicBezTo>
                    <a:pt x="128" y="128"/>
                    <a:pt x="128" y="128"/>
                    <a:pt x="128" y="128"/>
                  </a:cubicBezTo>
                  <a:cubicBezTo>
                    <a:pt x="130" y="128"/>
                    <a:pt x="132" y="127"/>
                    <a:pt x="133" y="127"/>
                  </a:cubicBezTo>
                  <a:cubicBezTo>
                    <a:pt x="133" y="127"/>
                    <a:pt x="133" y="127"/>
                    <a:pt x="134" y="126"/>
                  </a:cubicBezTo>
                  <a:cubicBezTo>
                    <a:pt x="136" y="125"/>
                    <a:pt x="136" y="125"/>
                    <a:pt x="137" y="125"/>
                  </a:cubicBezTo>
                  <a:cubicBezTo>
                    <a:pt x="137" y="124"/>
                    <a:pt x="138" y="124"/>
                    <a:pt x="138" y="124"/>
                  </a:cubicBezTo>
                  <a:cubicBezTo>
                    <a:pt x="139" y="124"/>
                    <a:pt x="139" y="124"/>
                    <a:pt x="140" y="123"/>
                  </a:cubicBezTo>
                  <a:cubicBezTo>
                    <a:pt x="141" y="123"/>
                    <a:pt x="141" y="122"/>
                    <a:pt x="141" y="12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6" name="Freeform 207"/>
            <p:cNvSpPr>
              <a:spLocks/>
            </p:cNvSpPr>
            <p:nvPr/>
          </p:nvSpPr>
          <p:spPr bwMode="auto">
            <a:xfrm>
              <a:off x="7747814" y="4001180"/>
              <a:ext cx="433387" cy="304800"/>
            </a:xfrm>
            <a:custGeom>
              <a:avLst/>
              <a:gdLst>
                <a:gd name="T0" fmla="*/ 128 w 136"/>
                <a:gd name="T1" fmla="*/ 81 h 96"/>
                <a:gd name="T2" fmla="*/ 132 w 136"/>
                <a:gd name="T3" fmla="*/ 75 h 96"/>
                <a:gd name="T4" fmla="*/ 124 w 136"/>
                <a:gd name="T5" fmla="*/ 69 h 96"/>
                <a:gd name="T6" fmla="*/ 127 w 136"/>
                <a:gd name="T7" fmla="*/ 63 h 96"/>
                <a:gd name="T8" fmla="*/ 119 w 136"/>
                <a:gd name="T9" fmla="*/ 61 h 96"/>
                <a:gd name="T10" fmla="*/ 109 w 136"/>
                <a:gd name="T11" fmla="*/ 61 h 96"/>
                <a:gd name="T12" fmla="*/ 98 w 136"/>
                <a:gd name="T13" fmla="*/ 55 h 96"/>
                <a:gd name="T14" fmla="*/ 88 w 136"/>
                <a:gd name="T15" fmla="*/ 52 h 96"/>
                <a:gd name="T16" fmla="*/ 98 w 136"/>
                <a:gd name="T17" fmla="*/ 47 h 96"/>
                <a:gd name="T18" fmla="*/ 100 w 136"/>
                <a:gd name="T19" fmla="*/ 41 h 96"/>
                <a:gd name="T20" fmla="*/ 93 w 136"/>
                <a:gd name="T21" fmla="*/ 37 h 96"/>
                <a:gd name="T22" fmla="*/ 82 w 136"/>
                <a:gd name="T23" fmla="*/ 32 h 96"/>
                <a:gd name="T24" fmla="*/ 73 w 136"/>
                <a:gd name="T25" fmla="*/ 23 h 96"/>
                <a:gd name="T26" fmla="*/ 77 w 136"/>
                <a:gd name="T27" fmla="*/ 17 h 96"/>
                <a:gd name="T28" fmla="*/ 75 w 136"/>
                <a:gd name="T29" fmla="*/ 14 h 96"/>
                <a:gd name="T30" fmla="*/ 70 w 136"/>
                <a:gd name="T31" fmla="*/ 9 h 96"/>
                <a:gd name="T32" fmla="*/ 63 w 136"/>
                <a:gd name="T33" fmla="*/ 10 h 96"/>
                <a:gd name="T34" fmla="*/ 56 w 136"/>
                <a:gd name="T35" fmla="*/ 9 h 96"/>
                <a:gd name="T36" fmla="*/ 57 w 136"/>
                <a:gd name="T37" fmla="*/ 3 h 96"/>
                <a:gd name="T38" fmla="*/ 51 w 136"/>
                <a:gd name="T39" fmla="*/ 1 h 96"/>
                <a:gd name="T40" fmla="*/ 44 w 136"/>
                <a:gd name="T41" fmla="*/ 3 h 96"/>
                <a:gd name="T42" fmla="*/ 40 w 136"/>
                <a:gd name="T43" fmla="*/ 7 h 96"/>
                <a:gd name="T44" fmla="*/ 36 w 136"/>
                <a:gd name="T45" fmla="*/ 9 h 96"/>
                <a:gd name="T46" fmla="*/ 30 w 136"/>
                <a:gd name="T47" fmla="*/ 11 h 96"/>
                <a:gd name="T48" fmla="*/ 24 w 136"/>
                <a:gd name="T49" fmla="*/ 11 h 96"/>
                <a:gd name="T50" fmla="*/ 19 w 136"/>
                <a:gd name="T51" fmla="*/ 15 h 96"/>
                <a:gd name="T52" fmla="*/ 12 w 136"/>
                <a:gd name="T53" fmla="*/ 21 h 96"/>
                <a:gd name="T54" fmla="*/ 2 w 136"/>
                <a:gd name="T55" fmla="*/ 27 h 96"/>
                <a:gd name="T56" fmla="*/ 8 w 136"/>
                <a:gd name="T57" fmla="*/ 28 h 96"/>
                <a:gd name="T58" fmla="*/ 13 w 136"/>
                <a:gd name="T59" fmla="*/ 30 h 96"/>
                <a:gd name="T60" fmla="*/ 18 w 136"/>
                <a:gd name="T61" fmla="*/ 39 h 96"/>
                <a:gd name="T62" fmla="*/ 15 w 136"/>
                <a:gd name="T63" fmla="*/ 51 h 96"/>
                <a:gd name="T64" fmla="*/ 18 w 136"/>
                <a:gd name="T65" fmla="*/ 56 h 96"/>
                <a:gd name="T66" fmla="*/ 23 w 136"/>
                <a:gd name="T67" fmla="*/ 65 h 96"/>
                <a:gd name="T68" fmla="*/ 31 w 136"/>
                <a:gd name="T69" fmla="*/ 65 h 96"/>
                <a:gd name="T70" fmla="*/ 40 w 136"/>
                <a:gd name="T71" fmla="*/ 62 h 96"/>
                <a:gd name="T72" fmla="*/ 49 w 136"/>
                <a:gd name="T73" fmla="*/ 62 h 96"/>
                <a:gd name="T74" fmla="*/ 57 w 136"/>
                <a:gd name="T75" fmla="*/ 66 h 96"/>
                <a:gd name="T76" fmla="*/ 60 w 136"/>
                <a:gd name="T77" fmla="*/ 70 h 96"/>
                <a:gd name="T78" fmla="*/ 71 w 136"/>
                <a:gd name="T79" fmla="*/ 68 h 96"/>
                <a:gd name="T80" fmla="*/ 78 w 136"/>
                <a:gd name="T81" fmla="*/ 73 h 96"/>
                <a:gd name="T82" fmla="*/ 88 w 136"/>
                <a:gd name="T83" fmla="*/ 75 h 96"/>
                <a:gd name="T84" fmla="*/ 102 w 136"/>
                <a:gd name="T85" fmla="*/ 68 h 96"/>
                <a:gd name="T86" fmla="*/ 105 w 136"/>
                <a:gd name="T87" fmla="*/ 78 h 96"/>
                <a:gd name="T88" fmla="*/ 113 w 136"/>
                <a:gd name="T89" fmla="*/ 83 h 96"/>
                <a:gd name="T90" fmla="*/ 124 w 136"/>
                <a:gd name="T91" fmla="*/ 96 h 96"/>
                <a:gd name="T92" fmla="*/ 133 w 136"/>
                <a:gd name="T93" fmla="*/ 92 h 96"/>
                <a:gd name="T94" fmla="*/ 133 w 136"/>
                <a:gd name="T95"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 h="96">
                  <a:moveTo>
                    <a:pt x="133" y="83"/>
                  </a:moveTo>
                  <a:cubicBezTo>
                    <a:pt x="133" y="83"/>
                    <a:pt x="132" y="82"/>
                    <a:pt x="132" y="81"/>
                  </a:cubicBezTo>
                  <a:cubicBezTo>
                    <a:pt x="131" y="80"/>
                    <a:pt x="131" y="81"/>
                    <a:pt x="131" y="81"/>
                  </a:cubicBezTo>
                  <a:cubicBezTo>
                    <a:pt x="128" y="81"/>
                    <a:pt x="128" y="81"/>
                    <a:pt x="128" y="81"/>
                  </a:cubicBezTo>
                  <a:cubicBezTo>
                    <a:pt x="127" y="78"/>
                    <a:pt x="127" y="78"/>
                    <a:pt x="127" y="78"/>
                  </a:cubicBezTo>
                  <a:cubicBezTo>
                    <a:pt x="127" y="78"/>
                    <a:pt x="130" y="79"/>
                    <a:pt x="131" y="78"/>
                  </a:cubicBezTo>
                  <a:cubicBezTo>
                    <a:pt x="132" y="78"/>
                    <a:pt x="135" y="76"/>
                    <a:pt x="135" y="76"/>
                  </a:cubicBezTo>
                  <a:cubicBezTo>
                    <a:pt x="135" y="76"/>
                    <a:pt x="133" y="75"/>
                    <a:pt x="132" y="75"/>
                  </a:cubicBezTo>
                  <a:cubicBezTo>
                    <a:pt x="132" y="75"/>
                    <a:pt x="131" y="73"/>
                    <a:pt x="131" y="73"/>
                  </a:cubicBezTo>
                  <a:cubicBezTo>
                    <a:pt x="129" y="71"/>
                    <a:pt x="129" y="71"/>
                    <a:pt x="129" y="71"/>
                  </a:cubicBezTo>
                  <a:cubicBezTo>
                    <a:pt x="126" y="70"/>
                    <a:pt x="126" y="70"/>
                    <a:pt x="126" y="70"/>
                  </a:cubicBezTo>
                  <a:cubicBezTo>
                    <a:pt x="126" y="70"/>
                    <a:pt x="125" y="70"/>
                    <a:pt x="124" y="69"/>
                  </a:cubicBezTo>
                  <a:cubicBezTo>
                    <a:pt x="124" y="69"/>
                    <a:pt x="124" y="68"/>
                    <a:pt x="124" y="68"/>
                  </a:cubicBezTo>
                  <a:cubicBezTo>
                    <a:pt x="125" y="67"/>
                    <a:pt x="125" y="67"/>
                    <a:pt x="125" y="67"/>
                  </a:cubicBezTo>
                  <a:cubicBezTo>
                    <a:pt x="127" y="65"/>
                    <a:pt x="127" y="65"/>
                    <a:pt x="127" y="65"/>
                  </a:cubicBezTo>
                  <a:cubicBezTo>
                    <a:pt x="127" y="63"/>
                    <a:pt x="127" y="63"/>
                    <a:pt x="127" y="63"/>
                  </a:cubicBezTo>
                  <a:cubicBezTo>
                    <a:pt x="127" y="60"/>
                    <a:pt x="127" y="60"/>
                    <a:pt x="127" y="60"/>
                  </a:cubicBezTo>
                  <a:cubicBezTo>
                    <a:pt x="125" y="61"/>
                    <a:pt x="125" y="61"/>
                    <a:pt x="125" y="61"/>
                  </a:cubicBezTo>
                  <a:cubicBezTo>
                    <a:pt x="125" y="61"/>
                    <a:pt x="122" y="62"/>
                    <a:pt x="121" y="61"/>
                  </a:cubicBezTo>
                  <a:cubicBezTo>
                    <a:pt x="119" y="59"/>
                    <a:pt x="120" y="61"/>
                    <a:pt x="119" y="61"/>
                  </a:cubicBezTo>
                  <a:cubicBezTo>
                    <a:pt x="118" y="62"/>
                    <a:pt x="116" y="63"/>
                    <a:pt x="116" y="63"/>
                  </a:cubicBezTo>
                  <a:cubicBezTo>
                    <a:pt x="116" y="63"/>
                    <a:pt x="115" y="64"/>
                    <a:pt x="114" y="64"/>
                  </a:cubicBezTo>
                  <a:cubicBezTo>
                    <a:pt x="113" y="64"/>
                    <a:pt x="113" y="61"/>
                    <a:pt x="113" y="61"/>
                  </a:cubicBezTo>
                  <a:cubicBezTo>
                    <a:pt x="109" y="61"/>
                    <a:pt x="109" y="61"/>
                    <a:pt x="109" y="61"/>
                  </a:cubicBezTo>
                  <a:cubicBezTo>
                    <a:pt x="106" y="58"/>
                    <a:pt x="106" y="58"/>
                    <a:pt x="106" y="58"/>
                  </a:cubicBezTo>
                  <a:cubicBezTo>
                    <a:pt x="101" y="57"/>
                    <a:pt x="101" y="57"/>
                    <a:pt x="101" y="57"/>
                  </a:cubicBezTo>
                  <a:cubicBezTo>
                    <a:pt x="99" y="57"/>
                    <a:pt x="99" y="57"/>
                    <a:pt x="99" y="57"/>
                  </a:cubicBezTo>
                  <a:cubicBezTo>
                    <a:pt x="98" y="55"/>
                    <a:pt x="98" y="55"/>
                    <a:pt x="98" y="55"/>
                  </a:cubicBezTo>
                  <a:cubicBezTo>
                    <a:pt x="98" y="55"/>
                    <a:pt x="96" y="54"/>
                    <a:pt x="96" y="53"/>
                  </a:cubicBezTo>
                  <a:cubicBezTo>
                    <a:pt x="95" y="53"/>
                    <a:pt x="94" y="53"/>
                    <a:pt x="93" y="54"/>
                  </a:cubicBezTo>
                  <a:cubicBezTo>
                    <a:pt x="93" y="54"/>
                    <a:pt x="92" y="54"/>
                    <a:pt x="90" y="53"/>
                  </a:cubicBezTo>
                  <a:cubicBezTo>
                    <a:pt x="88" y="53"/>
                    <a:pt x="88" y="52"/>
                    <a:pt x="88" y="52"/>
                  </a:cubicBezTo>
                  <a:cubicBezTo>
                    <a:pt x="88" y="52"/>
                    <a:pt x="89" y="50"/>
                    <a:pt x="89" y="50"/>
                  </a:cubicBezTo>
                  <a:cubicBezTo>
                    <a:pt x="90" y="49"/>
                    <a:pt x="91" y="49"/>
                    <a:pt x="91" y="49"/>
                  </a:cubicBezTo>
                  <a:cubicBezTo>
                    <a:pt x="92" y="49"/>
                    <a:pt x="94" y="48"/>
                    <a:pt x="96" y="48"/>
                  </a:cubicBezTo>
                  <a:cubicBezTo>
                    <a:pt x="97" y="47"/>
                    <a:pt x="97" y="47"/>
                    <a:pt x="98" y="47"/>
                  </a:cubicBezTo>
                  <a:cubicBezTo>
                    <a:pt x="99" y="47"/>
                    <a:pt x="99" y="46"/>
                    <a:pt x="99" y="46"/>
                  </a:cubicBezTo>
                  <a:cubicBezTo>
                    <a:pt x="99" y="46"/>
                    <a:pt x="99" y="43"/>
                    <a:pt x="99" y="43"/>
                  </a:cubicBezTo>
                  <a:cubicBezTo>
                    <a:pt x="99" y="42"/>
                    <a:pt x="99" y="42"/>
                    <a:pt x="100" y="42"/>
                  </a:cubicBezTo>
                  <a:cubicBezTo>
                    <a:pt x="100" y="41"/>
                    <a:pt x="100" y="41"/>
                    <a:pt x="100" y="41"/>
                  </a:cubicBezTo>
                  <a:cubicBezTo>
                    <a:pt x="100" y="41"/>
                    <a:pt x="99" y="39"/>
                    <a:pt x="99" y="38"/>
                  </a:cubicBezTo>
                  <a:cubicBezTo>
                    <a:pt x="98" y="36"/>
                    <a:pt x="98" y="37"/>
                    <a:pt x="98" y="37"/>
                  </a:cubicBezTo>
                  <a:cubicBezTo>
                    <a:pt x="96" y="37"/>
                    <a:pt x="96" y="37"/>
                    <a:pt x="96" y="37"/>
                  </a:cubicBezTo>
                  <a:cubicBezTo>
                    <a:pt x="96" y="37"/>
                    <a:pt x="94" y="37"/>
                    <a:pt x="93" y="37"/>
                  </a:cubicBezTo>
                  <a:cubicBezTo>
                    <a:pt x="93" y="37"/>
                    <a:pt x="91" y="37"/>
                    <a:pt x="91" y="37"/>
                  </a:cubicBezTo>
                  <a:cubicBezTo>
                    <a:pt x="89" y="34"/>
                    <a:pt x="89" y="34"/>
                    <a:pt x="89" y="34"/>
                  </a:cubicBezTo>
                  <a:cubicBezTo>
                    <a:pt x="89" y="34"/>
                    <a:pt x="87" y="34"/>
                    <a:pt x="85" y="34"/>
                  </a:cubicBezTo>
                  <a:cubicBezTo>
                    <a:pt x="84" y="34"/>
                    <a:pt x="82" y="32"/>
                    <a:pt x="82" y="32"/>
                  </a:cubicBezTo>
                  <a:cubicBezTo>
                    <a:pt x="77" y="29"/>
                    <a:pt x="77" y="29"/>
                    <a:pt x="77" y="29"/>
                  </a:cubicBezTo>
                  <a:cubicBezTo>
                    <a:pt x="76" y="27"/>
                    <a:pt x="76" y="27"/>
                    <a:pt x="76" y="27"/>
                  </a:cubicBezTo>
                  <a:cubicBezTo>
                    <a:pt x="75" y="27"/>
                    <a:pt x="75" y="27"/>
                    <a:pt x="75" y="27"/>
                  </a:cubicBezTo>
                  <a:cubicBezTo>
                    <a:pt x="75" y="27"/>
                    <a:pt x="73" y="24"/>
                    <a:pt x="73" y="23"/>
                  </a:cubicBezTo>
                  <a:cubicBezTo>
                    <a:pt x="73" y="23"/>
                    <a:pt x="73" y="23"/>
                    <a:pt x="73" y="22"/>
                  </a:cubicBezTo>
                  <a:cubicBezTo>
                    <a:pt x="74" y="22"/>
                    <a:pt x="74" y="21"/>
                    <a:pt x="74" y="20"/>
                  </a:cubicBezTo>
                  <a:cubicBezTo>
                    <a:pt x="74" y="20"/>
                    <a:pt x="75" y="19"/>
                    <a:pt x="75" y="18"/>
                  </a:cubicBezTo>
                  <a:cubicBezTo>
                    <a:pt x="75" y="18"/>
                    <a:pt x="76" y="18"/>
                    <a:pt x="77" y="17"/>
                  </a:cubicBezTo>
                  <a:cubicBezTo>
                    <a:pt x="77" y="17"/>
                    <a:pt x="78" y="17"/>
                    <a:pt x="78" y="16"/>
                  </a:cubicBezTo>
                  <a:cubicBezTo>
                    <a:pt x="78" y="16"/>
                    <a:pt x="79" y="15"/>
                    <a:pt x="79" y="14"/>
                  </a:cubicBezTo>
                  <a:cubicBezTo>
                    <a:pt x="79" y="13"/>
                    <a:pt x="77" y="14"/>
                    <a:pt x="76" y="13"/>
                  </a:cubicBezTo>
                  <a:cubicBezTo>
                    <a:pt x="75" y="13"/>
                    <a:pt x="76" y="14"/>
                    <a:pt x="75" y="14"/>
                  </a:cubicBezTo>
                  <a:cubicBezTo>
                    <a:pt x="75" y="14"/>
                    <a:pt x="74" y="13"/>
                    <a:pt x="73" y="12"/>
                  </a:cubicBezTo>
                  <a:cubicBezTo>
                    <a:pt x="73" y="12"/>
                    <a:pt x="72" y="11"/>
                    <a:pt x="71" y="11"/>
                  </a:cubicBezTo>
                  <a:cubicBezTo>
                    <a:pt x="70" y="11"/>
                    <a:pt x="70" y="11"/>
                    <a:pt x="70" y="10"/>
                  </a:cubicBezTo>
                  <a:cubicBezTo>
                    <a:pt x="70" y="9"/>
                    <a:pt x="70" y="9"/>
                    <a:pt x="70" y="9"/>
                  </a:cubicBezTo>
                  <a:cubicBezTo>
                    <a:pt x="70" y="9"/>
                    <a:pt x="69" y="8"/>
                    <a:pt x="69" y="8"/>
                  </a:cubicBezTo>
                  <a:cubicBezTo>
                    <a:pt x="69" y="8"/>
                    <a:pt x="67" y="10"/>
                    <a:pt x="67" y="10"/>
                  </a:cubicBezTo>
                  <a:cubicBezTo>
                    <a:pt x="66" y="10"/>
                    <a:pt x="66" y="9"/>
                    <a:pt x="65" y="9"/>
                  </a:cubicBezTo>
                  <a:cubicBezTo>
                    <a:pt x="65" y="9"/>
                    <a:pt x="64" y="10"/>
                    <a:pt x="63" y="10"/>
                  </a:cubicBezTo>
                  <a:cubicBezTo>
                    <a:pt x="63" y="10"/>
                    <a:pt x="61" y="9"/>
                    <a:pt x="61" y="9"/>
                  </a:cubicBezTo>
                  <a:cubicBezTo>
                    <a:pt x="61" y="9"/>
                    <a:pt x="59" y="8"/>
                    <a:pt x="59" y="8"/>
                  </a:cubicBezTo>
                  <a:cubicBezTo>
                    <a:pt x="59" y="8"/>
                    <a:pt x="59" y="9"/>
                    <a:pt x="58" y="9"/>
                  </a:cubicBezTo>
                  <a:cubicBezTo>
                    <a:pt x="57" y="10"/>
                    <a:pt x="57" y="9"/>
                    <a:pt x="56" y="9"/>
                  </a:cubicBezTo>
                  <a:cubicBezTo>
                    <a:pt x="56" y="9"/>
                    <a:pt x="56" y="8"/>
                    <a:pt x="56" y="8"/>
                  </a:cubicBezTo>
                  <a:cubicBezTo>
                    <a:pt x="59" y="7"/>
                    <a:pt x="59" y="7"/>
                    <a:pt x="59" y="7"/>
                  </a:cubicBezTo>
                  <a:cubicBezTo>
                    <a:pt x="60" y="5"/>
                    <a:pt x="60" y="5"/>
                    <a:pt x="60" y="5"/>
                  </a:cubicBezTo>
                  <a:cubicBezTo>
                    <a:pt x="60" y="5"/>
                    <a:pt x="58" y="4"/>
                    <a:pt x="57" y="3"/>
                  </a:cubicBezTo>
                  <a:cubicBezTo>
                    <a:pt x="57" y="3"/>
                    <a:pt x="56" y="4"/>
                    <a:pt x="56" y="4"/>
                  </a:cubicBezTo>
                  <a:cubicBezTo>
                    <a:pt x="53" y="4"/>
                    <a:pt x="53" y="4"/>
                    <a:pt x="53" y="4"/>
                  </a:cubicBezTo>
                  <a:cubicBezTo>
                    <a:pt x="54" y="2"/>
                    <a:pt x="54" y="2"/>
                    <a:pt x="54" y="2"/>
                  </a:cubicBezTo>
                  <a:cubicBezTo>
                    <a:pt x="54" y="2"/>
                    <a:pt x="52" y="0"/>
                    <a:pt x="51" y="1"/>
                  </a:cubicBezTo>
                  <a:cubicBezTo>
                    <a:pt x="51" y="1"/>
                    <a:pt x="50" y="1"/>
                    <a:pt x="49" y="2"/>
                  </a:cubicBezTo>
                  <a:cubicBezTo>
                    <a:pt x="48" y="2"/>
                    <a:pt x="48" y="3"/>
                    <a:pt x="48" y="3"/>
                  </a:cubicBezTo>
                  <a:cubicBezTo>
                    <a:pt x="48" y="3"/>
                    <a:pt x="47" y="3"/>
                    <a:pt x="45" y="2"/>
                  </a:cubicBezTo>
                  <a:cubicBezTo>
                    <a:pt x="42" y="2"/>
                    <a:pt x="44" y="3"/>
                    <a:pt x="44" y="3"/>
                  </a:cubicBezTo>
                  <a:cubicBezTo>
                    <a:pt x="44" y="3"/>
                    <a:pt x="47" y="5"/>
                    <a:pt x="47" y="5"/>
                  </a:cubicBezTo>
                  <a:cubicBezTo>
                    <a:pt x="47" y="5"/>
                    <a:pt x="46" y="6"/>
                    <a:pt x="46" y="6"/>
                  </a:cubicBezTo>
                  <a:cubicBezTo>
                    <a:pt x="45" y="6"/>
                    <a:pt x="44" y="6"/>
                    <a:pt x="43" y="7"/>
                  </a:cubicBezTo>
                  <a:cubicBezTo>
                    <a:pt x="41" y="7"/>
                    <a:pt x="41" y="7"/>
                    <a:pt x="40" y="7"/>
                  </a:cubicBezTo>
                  <a:cubicBezTo>
                    <a:pt x="38" y="7"/>
                    <a:pt x="39" y="7"/>
                    <a:pt x="39" y="7"/>
                  </a:cubicBezTo>
                  <a:cubicBezTo>
                    <a:pt x="39" y="7"/>
                    <a:pt x="38" y="9"/>
                    <a:pt x="37" y="9"/>
                  </a:cubicBezTo>
                  <a:cubicBezTo>
                    <a:pt x="37" y="10"/>
                    <a:pt x="37" y="9"/>
                    <a:pt x="37" y="9"/>
                  </a:cubicBezTo>
                  <a:cubicBezTo>
                    <a:pt x="36" y="9"/>
                    <a:pt x="36" y="9"/>
                    <a:pt x="36" y="9"/>
                  </a:cubicBezTo>
                  <a:cubicBezTo>
                    <a:pt x="35" y="9"/>
                    <a:pt x="35" y="10"/>
                    <a:pt x="35" y="10"/>
                  </a:cubicBezTo>
                  <a:cubicBezTo>
                    <a:pt x="35" y="10"/>
                    <a:pt x="33" y="10"/>
                    <a:pt x="33" y="10"/>
                  </a:cubicBezTo>
                  <a:cubicBezTo>
                    <a:pt x="32" y="10"/>
                    <a:pt x="31" y="10"/>
                    <a:pt x="31" y="10"/>
                  </a:cubicBezTo>
                  <a:cubicBezTo>
                    <a:pt x="30" y="10"/>
                    <a:pt x="30" y="11"/>
                    <a:pt x="30" y="11"/>
                  </a:cubicBezTo>
                  <a:cubicBezTo>
                    <a:pt x="30" y="11"/>
                    <a:pt x="29" y="11"/>
                    <a:pt x="28" y="12"/>
                  </a:cubicBezTo>
                  <a:cubicBezTo>
                    <a:pt x="28" y="12"/>
                    <a:pt x="26" y="12"/>
                    <a:pt x="26" y="12"/>
                  </a:cubicBezTo>
                  <a:cubicBezTo>
                    <a:pt x="26" y="12"/>
                    <a:pt x="25" y="11"/>
                    <a:pt x="25" y="11"/>
                  </a:cubicBezTo>
                  <a:cubicBezTo>
                    <a:pt x="24" y="11"/>
                    <a:pt x="24" y="11"/>
                    <a:pt x="24" y="11"/>
                  </a:cubicBezTo>
                  <a:cubicBezTo>
                    <a:pt x="24" y="11"/>
                    <a:pt x="24" y="13"/>
                    <a:pt x="23" y="13"/>
                  </a:cubicBezTo>
                  <a:cubicBezTo>
                    <a:pt x="23" y="14"/>
                    <a:pt x="23" y="14"/>
                    <a:pt x="22" y="14"/>
                  </a:cubicBezTo>
                  <a:cubicBezTo>
                    <a:pt x="21" y="14"/>
                    <a:pt x="21" y="15"/>
                    <a:pt x="20" y="15"/>
                  </a:cubicBezTo>
                  <a:cubicBezTo>
                    <a:pt x="20" y="15"/>
                    <a:pt x="19" y="15"/>
                    <a:pt x="19" y="15"/>
                  </a:cubicBezTo>
                  <a:cubicBezTo>
                    <a:pt x="19" y="15"/>
                    <a:pt x="19" y="17"/>
                    <a:pt x="18" y="17"/>
                  </a:cubicBezTo>
                  <a:cubicBezTo>
                    <a:pt x="18" y="17"/>
                    <a:pt x="16" y="17"/>
                    <a:pt x="16" y="18"/>
                  </a:cubicBezTo>
                  <a:cubicBezTo>
                    <a:pt x="15" y="18"/>
                    <a:pt x="14" y="19"/>
                    <a:pt x="14" y="19"/>
                  </a:cubicBezTo>
                  <a:cubicBezTo>
                    <a:pt x="12" y="21"/>
                    <a:pt x="12" y="21"/>
                    <a:pt x="12" y="21"/>
                  </a:cubicBezTo>
                  <a:cubicBezTo>
                    <a:pt x="12" y="21"/>
                    <a:pt x="7" y="22"/>
                    <a:pt x="6" y="22"/>
                  </a:cubicBezTo>
                  <a:cubicBezTo>
                    <a:pt x="5" y="23"/>
                    <a:pt x="3" y="23"/>
                    <a:pt x="3" y="23"/>
                  </a:cubicBezTo>
                  <a:cubicBezTo>
                    <a:pt x="0" y="25"/>
                    <a:pt x="0" y="25"/>
                    <a:pt x="0" y="25"/>
                  </a:cubicBezTo>
                  <a:cubicBezTo>
                    <a:pt x="2" y="27"/>
                    <a:pt x="2" y="27"/>
                    <a:pt x="2" y="27"/>
                  </a:cubicBezTo>
                  <a:cubicBezTo>
                    <a:pt x="3" y="26"/>
                    <a:pt x="3" y="26"/>
                    <a:pt x="3" y="26"/>
                  </a:cubicBezTo>
                  <a:cubicBezTo>
                    <a:pt x="6" y="28"/>
                    <a:pt x="6" y="28"/>
                    <a:pt x="6" y="28"/>
                  </a:cubicBezTo>
                  <a:cubicBezTo>
                    <a:pt x="6" y="28"/>
                    <a:pt x="6" y="28"/>
                    <a:pt x="6" y="28"/>
                  </a:cubicBezTo>
                  <a:cubicBezTo>
                    <a:pt x="6" y="28"/>
                    <a:pt x="7" y="28"/>
                    <a:pt x="8" y="28"/>
                  </a:cubicBezTo>
                  <a:cubicBezTo>
                    <a:pt x="10" y="27"/>
                    <a:pt x="10" y="27"/>
                    <a:pt x="10" y="27"/>
                  </a:cubicBezTo>
                  <a:cubicBezTo>
                    <a:pt x="11" y="28"/>
                    <a:pt x="11" y="28"/>
                    <a:pt x="11" y="28"/>
                  </a:cubicBezTo>
                  <a:cubicBezTo>
                    <a:pt x="12" y="28"/>
                    <a:pt x="12" y="29"/>
                    <a:pt x="13" y="29"/>
                  </a:cubicBezTo>
                  <a:cubicBezTo>
                    <a:pt x="13" y="30"/>
                    <a:pt x="13" y="30"/>
                    <a:pt x="13" y="30"/>
                  </a:cubicBezTo>
                  <a:cubicBezTo>
                    <a:pt x="13" y="30"/>
                    <a:pt x="14" y="32"/>
                    <a:pt x="14" y="32"/>
                  </a:cubicBezTo>
                  <a:cubicBezTo>
                    <a:pt x="14" y="33"/>
                    <a:pt x="14" y="33"/>
                    <a:pt x="14" y="33"/>
                  </a:cubicBezTo>
                  <a:cubicBezTo>
                    <a:pt x="16" y="36"/>
                    <a:pt x="16" y="36"/>
                    <a:pt x="16" y="36"/>
                  </a:cubicBezTo>
                  <a:cubicBezTo>
                    <a:pt x="18" y="39"/>
                    <a:pt x="18" y="39"/>
                    <a:pt x="18" y="39"/>
                  </a:cubicBezTo>
                  <a:cubicBezTo>
                    <a:pt x="17" y="44"/>
                    <a:pt x="17" y="44"/>
                    <a:pt x="17" y="44"/>
                  </a:cubicBezTo>
                  <a:cubicBezTo>
                    <a:pt x="17" y="45"/>
                    <a:pt x="17" y="45"/>
                    <a:pt x="17" y="45"/>
                  </a:cubicBezTo>
                  <a:cubicBezTo>
                    <a:pt x="15" y="48"/>
                    <a:pt x="15" y="49"/>
                    <a:pt x="15" y="50"/>
                  </a:cubicBezTo>
                  <a:cubicBezTo>
                    <a:pt x="15" y="50"/>
                    <a:pt x="15" y="50"/>
                    <a:pt x="15" y="51"/>
                  </a:cubicBezTo>
                  <a:cubicBezTo>
                    <a:pt x="16" y="51"/>
                    <a:pt x="16" y="51"/>
                    <a:pt x="16" y="51"/>
                  </a:cubicBezTo>
                  <a:cubicBezTo>
                    <a:pt x="16" y="52"/>
                    <a:pt x="16" y="52"/>
                    <a:pt x="16" y="52"/>
                  </a:cubicBezTo>
                  <a:cubicBezTo>
                    <a:pt x="17" y="53"/>
                    <a:pt x="17" y="53"/>
                    <a:pt x="17" y="53"/>
                  </a:cubicBezTo>
                  <a:cubicBezTo>
                    <a:pt x="18" y="55"/>
                    <a:pt x="18" y="56"/>
                    <a:pt x="18" y="56"/>
                  </a:cubicBezTo>
                  <a:cubicBezTo>
                    <a:pt x="18" y="56"/>
                    <a:pt x="19" y="57"/>
                    <a:pt x="19" y="57"/>
                  </a:cubicBezTo>
                  <a:cubicBezTo>
                    <a:pt x="19" y="57"/>
                    <a:pt x="20" y="58"/>
                    <a:pt x="21" y="58"/>
                  </a:cubicBezTo>
                  <a:cubicBezTo>
                    <a:pt x="22" y="59"/>
                    <a:pt x="22" y="60"/>
                    <a:pt x="23" y="61"/>
                  </a:cubicBezTo>
                  <a:cubicBezTo>
                    <a:pt x="24" y="62"/>
                    <a:pt x="24" y="64"/>
                    <a:pt x="23" y="65"/>
                  </a:cubicBezTo>
                  <a:cubicBezTo>
                    <a:pt x="24" y="65"/>
                    <a:pt x="26" y="65"/>
                    <a:pt x="26" y="65"/>
                  </a:cubicBezTo>
                  <a:cubicBezTo>
                    <a:pt x="26" y="65"/>
                    <a:pt x="26" y="65"/>
                    <a:pt x="26" y="65"/>
                  </a:cubicBezTo>
                  <a:cubicBezTo>
                    <a:pt x="27" y="65"/>
                    <a:pt x="27" y="65"/>
                    <a:pt x="27" y="65"/>
                  </a:cubicBezTo>
                  <a:cubicBezTo>
                    <a:pt x="29" y="65"/>
                    <a:pt x="30" y="65"/>
                    <a:pt x="31" y="65"/>
                  </a:cubicBezTo>
                  <a:cubicBezTo>
                    <a:pt x="33" y="65"/>
                    <a:pt x="33" y="65"/>
                    <a:pt x="33" y="65"/>
                  </a:cubicBezTo>
                  <a:cubicBezTo>
                    <a:pt x="34" y="64"/>
                    <a:pt x="35" y="64"/>
                    <a:pt x="36" y="64"/>
                  </a:cubicBezTo>
                  <a:cubicBezTo>
                    <a:pt x="39" y="62"/>
                    <a:pt x="39" y="62"/>
                    <a:pt x="39" y="62"/>
                  </a:cubicBezTo>
                  <a:cubicBezTo>
                    <a:pt x="40" y="62"/>
                    <a:pt x="40" y="62"/>
                    <a:pt x="40" y="62"/>
                  </a:cubicBezTo>
                  <a:cubicBezTo>
                    <a:pt x="40" y="62"/>
                    <a:pt x="44" y="62"/>
                    <a:pt x="45" y="62"/>
                  </a:cubicBezTo>
                  <a:cubicBezTo>
                    <a:pt x="46" y="62"/>
                    <a:pt x="46" y="62"/>
                    <a:pt x="46" y="62"/>
                  </a:cubicBezTo>
                  <a:cubicBezTo>
                    <a:pt x="47" y="62"/>
                    <a:pt x="48" y="62"/>
                    <a:pt x="48" y="62"/>
                  </a:cubicBezTo>
                  <a:cubicBezTo>
                    <a:pt x="49" y="62"/>
                    <a:pt x="49" y="62"/>
                    <a:pt x="49" y="62"/>
                  </a:cubicBezTo>
                  <a:cubicBezTo>
                    <a:pt x="49" y="62"/>
                    <a:pt x="49" y="62"/>
                    <a:pt x="49" y="62"/>
                  </a:cubicBezTo>
                  <a:cubicBezTo>
                    <a:pt x="51" y="62"/>
                    <a:pt x="53" y="63"/>
                    <a:pt x="54" y="63"/>
                  </a:cubicBezTo>
                  <a:cubicBezTo>
                    <a:pt x="54" y="64"/>
                    <a:pt x="54" y="64"/>
                    <a:pt x="54" y="64"/>
                  </a:cubicBezTo>
                  <a:cubicBezTo>
                    <a:pt x="55" y="64"/>
                    <a:pt x="57" y="65"/>
                    <a:pt x="57" y="66"/>
                  </a:cubicBezTo>
                  <a:cubicBezTo>
                    <a:pt x="58" y="67"/>
                    <a:pt x="58" y="67"/>
                    <a:pt x="58" y="67"/>
                  </a:cubicBezTo>
                  <a:cubicBezTo>
                    <a:pt x="58" y="68"/>
                    <a:pt x="58" y="68"/>
                    <a:pt x="58" y="68"/>
                  </a:cubicBezTo>
                  <a:cubicBezTo>
                    <a:pt x="57" y="69"/>
                    <a:pt x="57" y="69"/>
                    <a:pt x="57" y="70"/>
                  </a:cubicBezTo>
                  <a:cubicBezTo>
                    <a:pt x="58" y="70"/>
                    <a:pt x="59" y="70"/>
                    <a:pt x="60" y="70"/>
                  </a:cubicBezTo>
                  <a:cubicBezTo>
                    <a:pt x="61" y="70"/>
                    <a:pt x="61" y="71"/>
                    <a:pt x="61" y="71"/>
                  </a:cubicBezTo>
                  <a:cubicBezTo>
                    <a:pt x="65" y="72"/>
                    <a:pt x="65" y="72"/>
                    <a:pt x="65" y="72"/>
                  </a:cubicBezTo>
                  <a:cubicBezTo>
                    <a:pt x="68" y="71"/>
                    <a:pt x="68" y="71"/>
                    <a:pt x="68" y="71"/>
                  </a:cubicBezTo>
                  <a:cubicBezTo>
                    <a:pt x="71" y="68"/>
                    <a:pt x="71" y="68"/>
                    <a:pt x="71" y="68"/>
                  </a:cubicBezTo>
                  <a:cubicBezTo>
                    <a:pt x="73" y="68"/>
                    <a:pt x="73" y="68"/>
                    <a:pt x="73" y="68"/>
                  </a:cubicBezTo>
                  <a:cubicBezTo>
                    <a:pt x="73" y="68"/>
                    <a:pt x="75" y="69"/>
                    <a:pt x="76" y="69"/>
                  </a:cubicBezTo>
                  <a:cubicBezTo>
                    <a:pt x="77" y="69"/>
                    <a:pt x="77" y="70"/>
                    <a:pt x="77" y="70"/>
                  </a:cubicBezTo>
                  <a:cubicBezTo>
                    <a:pt x="77" y="70"/>
                    <a:pt x="78" y="72"/>
                    <a:pt x="78" y="73"/>
                  </a:cubicBezTo>
                  <a:cubicBezTo>
                    <a:pt x="79" y="74"/>
                    <a:pt x="79" y="76"/>
                    <a:pt x="79" y="76"/>
                  </a:cubicBezTo>
                  <a:cubicBezTo>
                    <a:pt x="81" y="73"/>
                    <a:pt x="81" y="73"/>
                    <a:pt x="81" y="73"/>
                  </a:cubicBezTo>
                  <a:cubicBezTo>
                    <a:pt x="86" y="74"/>
                    <a:pt x="86" y="74"/>
                    <a:pt x="86" y="74"/>
                  </a:cubicBezTo>
                  <a:cubicBezTo>
                    <a:pt x="88" y="75"/>
                    <a:pt x="88" y="75"/>
                    <a:pt x="88" y="75"/>
                  </a:cubicBezTo>
                  <a:cubicBezTo>
                    <a:pt x="92" y="74"/>
                    <a:pt x="92" y="74"/>
                    <a:pt x="92" y="74"/>
                  </a:cubicBezTo>
                  <a:cubicBezTo>
                    <a:pt x="92" y="74"/>
                    <a:pt x="93" y="72"/>
                    <a:pt x="94" y="72"/>
                  </a:cubicBezTo>
                  <a:cubicBezTo>
                    <a:pt x="95" y="71"/>
                    <a:pt x="97" y="70"/>
                    <a:pt x="98" y="70"/>
                  </a:cubicBezTo>
                  <a:cubicBezTo>
                    <a:pt x="99" y="69"/>
                    <a:pt x="102" y="68"/>
                    <a:pt x="102" y="68"/>
                  </a:cubicBezTo>
                  <a:cubicBezTo>
                    <a:pt x="102" y="68"/>
                    <a:pt x="102" y="70"/>
                    <a:pt x="103" y="71"/>
                  </a:cubicBezTo>
                  <a:cubicBezTo>
                    <a:pt x="103" y="71"/>
                    <a:pt x="104" y="74"/>
                    <a:pt x="104" y="74"/>
                  </a:cubicBezTo>
                  <a:cubicBezTo>
                    <a:pt x="104" y="78"/>
                    <a:pt x="104" y="78"/>
                    <a:pt x="104" y="78"/>
                  </a:cubicBezTo>
                  <a:cubicBezTo>
                    <a:pt x="105" y="78"/>
                    <a:pt x="105" y="78"/>
                    <a:pt x="105" y="78"/>
                  </a:cubicBezTo>
                  <a:cubicBezTo>
                    <a:pt x="105" y="78"/>
                    <a:pt x="108" y="79"/>
                    <a:pt x="109" y="79"/>
                  </a:cubicBezTo>
                  <a:cubicBezTo>
                    <a:pt x="110" y="79"/>
                    <a:pt x="111" y="79"/>
                    <a:pt x="111" y="79"/>
                  </a:cubicBezTo>
                  <a:cubicBezTo>
                    <a:pt x="113" y="81"/>
                    <a:pt x="113" y="81"/>
                    <a:pt x="113" y="81"/>
                  </a:cubicBezTo>
                  <a:cubicBezTo>
                    <a:pt x="113" y="83"/>
                    <a:pt x="113" y="83"/>
                    <a:pt x="113" y="83"/>
                  </a:cubicBezTo>
                  <a:cubicBezTo>
                    <a:pt x="115" y="86"/>
                    <a:pt x="115" y="86"/>
                    <a:pt x="115" y="86"/>
                  </a:cubicBezTo>
                  <a:cubicBezTo>
                    <a:pt x="117" y="89"/>
                    <a:pt x="117" y="89"/>
                    <a:pt x="117" y="89"/>
                  </a:cubicBezTo>
                  <a:cubicBezTo>
                    <a:pt x="121" y="93"/>
                    <a:pt x="121" y="93"/>
                    <a:pt x="121" y="93"/>
                  </a:cubicBezTo>
                  <a:cubicBezTo>
                    <a:pt x="124" y="96"/>
                    <a:pt x="124" y="96"/>
                    <a:pt x="124" y="96"/>
                  </a:cubicBezTo>
                  <a:cubicBezTo>
                    <a:pt x="125" y="96"/>
                    <a:pt x="125" y="96"/>
                    <a:pt x="125" y="96"/>
                  </a:cubicBezTo>
                  <a:cubicBezTo>
                    <a:pt x="128" y="94"/>
                    <a:pt x="128" y="94"/>
                    <a:pt x="128" y="94"/>
                  </a:cubicBezTo>
                  <a:cubicBezTo>
                    <a:pt x="130" y="92"/>
                    <a:pt x="130" y="92"/>
                    <a:pt x="130" y="92"/>
                  </a:cubicBezTo>
                  <a:cubicBezTo>
                    <a:pt x="133" y="92"/>
                    <a:pt x="133" y="92"/>
                    <a:pt x="133" y="92"/>
                  </a:cubicBezTo>
                  <a:cubicBezTo>
                    <a:pt x="135" y="90"/>
                    <a:pt x="135" y="90"/>
                    <a:pt x="135" y="90"/>
                  </a:cubicBezTo>
                  <a:cubicBezTo>
                    <a:pt x="135" y="90"/>
                    <a:pt x="135" y="90"/>
                    <a:pt x="135" y="89"/>
                  </a:cubicBezTo>
                  <a:cubicBezTo>
                    <a:pt x="134" y="89"/>
                    <a:pt x="136" y="86"/>
                    <a:pt x="136" y="86"/>
                  </a:cubicBezTo>
                  <a:cubicBezTo>
                    <a:pt x="136" y="82"/>
                    <a:pt x="133" y="83"/>
                    <a:pt x="133" y="8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7" name="Freeform 208"/>
            <p:cNvSpPr>
              <a:spLocks/>
            </p:cNvSpPr>
            <p:nvPr/>
          </p:nvSpPr>
          <p:spPr bwMode="auto">
            <a:xfrm>
              <a:off x="7766866" y="4090079"/>
              <a:ext cx="6350" cy="3175"/>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2" y="0"/>
                    <a:pt x="2" y="0"/>
                    <a:pt x="2" y="0"/>
                  </a:cubicBezTo>
                  <a:cubicBezTo>
                    <a:pt x="1" y="0"/>
                    <a:pt x="0" y="0"/>
                    <a:pt x="0" y="0"/>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8" name="Freeform 209"/>
            <p:cNvSpPr>
              <a:spLocks/>
            </p:cNvSpPr>
            <p:nvPr/>
          </p:nvSpPr>
          <p:spPr bwMode="auto">
            <a:xfrm>
              <a:off x="5349101" y="3596368"/>
              <a:ext cx="930275" cy="668336"/>
            </a:xfrm>
            <a:custGeom>
              <a:avLst/>
              <a:gdLst>
                <a:gd name="T0" fmla="*/ 277 w 292"/>
                <a:gd name="T1" fmla="*/ 94 h 210"/>
                <a:gd name="T2" fmla="*/ 239 w 292"/>
                <a:gd name="T3" fmla="*/ 104 h 210"/>
                <a:gd name="T4" fmla="*/ 235 w 292"/>
                <a:gd name="T5" fmla="*/ 95 h 210"/>
                <a:gd name="T6" fmla="*/ 233 w 292"/>
                <a:gd name="T7" fmla="*/ 91 h 210"/>
                <a:gd name="T8" fmla="*/ 230 w 292"/>
                <a:gd name="T9" fmla="*/ 82 h 210"/>
                <a:gd name="T10" fmla="*/ 228 w 292"/>
                <a:gd name="T11" fmla="*/ 74 h 210"/>
                <a:gd name="T12" fmla="*/ 228 w 292"/>
                <a:gd name="T13" fmla="*/ 63 h 210"/>
                <a:gd name="T14" fmla="*/ 226 w 292"/>
                <a:gd name="T15" fmla="*/ 56 h 210"/>
                <a:gd name="T16" fmla="*/ 222 w 292"/>
                <a:gd name="T17" fmla="*/ 49 h 210"/>
                <a:gd name="T18" fmla="*/ 217 w 292"/>
                <a:gd name="T19" fmla="*/ 41 h 210"/>
                <a:gd name="T20" fmla="*/ 206 w 292"/>
                <a:gd name="T21" fmla="*/ 33 h 210"/>
                <a:gd name="T22" fmla="*/ 198 w 292"/>
                <a:gd name="T23" fmla="*/ 27 h 210"/>
                <a:gd name="T24" fmla="*/ 195 w 292"/>
                <a:gd name="T25" fmla="*/ 25 h 210"/>
                <a:gd name="T26" fmla="*/ 187 w 292"/>
                <a:gd name="T27" fmla="*/ 18 h 210"/>
                <a:gd name="T28" fmla="*/ 184 w 292"/>
                <a:gd name="T29" fmla="*/ 12 h 210"/>
                <a:gd name="T30" fmla="*/ 178 w 292"/>
                <a:gd name="T31" fmla="*/ 6 h 210"/>
                <a:gd name="T32" fmla="*/ 173 w 292"/>
                <a:gd name="T33" fmla="*/ 3 h 210"/>
                <a:gd name="T34" fmla="*/ 169 w 292"/>
                <a:gd name="T35" fmla="*/ 0 h 210"/>
                <a:gd name="T36" fmla="*/ 155 w 292"/>
                <a:gd name="T37" fmla="*/ 5 h 210"/>
                <a:gd name="T38" fmla="*/ 132 w 292"/>
                <a:gd name="T39" fmla="*/ 20 h 210"/>
                <a:gd name="T40" fmla="*/ 108 w 292"/>
                <a:gd name="T41" fmla="*/ 27 h 210"/>
                <a:gd name="T42" fmla="*/ 73 w 292"/>
                <a:gd name="T43" fmla="*/ 29 h 210"/>
                <a:gd name="T44" fmla="*/ 67 w 292"/>
                <a:gd name="T45" fmla="*/ 37 h 210"/>
                <a:gd name="T46" fmla="*/ 55 w 292"/>
                <a:gd name="T47" fmla="*/ 48 h 210"/>
                <a:gd name="T48" fmla="*/ 45 w 292"/>
                <a:gd name="T49" fmla="*/ 57 h 210"/>
                <a:gd name="T50" fmla="*/ 42 w 292"/>
                <a:gd name="T51" fmla="*/ 73 h 210"/>
                <a:gd name="T52" fmla="*/ 35 w 292"/>
                <a:gd name="T53" fmla="*/ 88 h 210"/>
                <a:gd name="T54" fmla="*/ 32 w 292"/>
                <a:gd name="T55" fmla="*/ 107 h 210"/>
                <a:gd name="T56" fmla="*/ 16 w 292"/>
                <a:gd name="T57" fmla="*/ 124 h 210"/>
                <a:gd name="T58" fmla="*/ 6 w 292"/>
                <a:gd name="T59" fmla="*/ 129 h 210"/>
                <a:gd name="T60" fmla="*/ 7 w 292"/>
                <a:gd name="T61" fmla="*/ 131 h 210"/>
                <a:gd name="T62" fmla="*/ 16 w 292"/>
                <a:gd name="T63" fmla="*/ 136 h 210"/>
                <a:gd name="T64" fmla="*/ 18 w 292"/>
                <a:gd name="T65" fmla="*/ 145 h 210"/>
                <a:gd name="T66" fmla="*/ 22 w 292"/>
                <a:gd name="T67" fmla="*/ 152 h 210"/>
                <a:gd name="T68" fmla="*/ 33 w 292"/>
                <a:gd name="T69" fmla="*/ 156 h 210"/>
                <a:gd name="T70" fmla="*/ 43 w 292"/>
                <a:gd name="T71" fmla="*/ 158 h 210"/>
                <a:gd name="T72" fmla="*/ 45 w 292"/>
                <a:gd name="T73" fmla="*/ 168 h 210"/>
                <a:gd name="T74" fmla="*/ 45 w 292"/>
                <a:gd name="T75" fmla="*/ 175 h 210"/>
                <a:gd name="T76" fmla="*/ 51 w 292"/>
                <a:gd name="T77" fmla="*/ 178 h 210"/>
                <a:gd name="T78" fmla="*/ 56 w 292"/>
                <a:gd name="T79" fmla="*/ 179 h 210"/>
                <a:gd name="T80" fmla="*/ 66 w 292"/>
                <a:gd name="T81" fmla="*/ 183 h 210"/>
                <a:gd name="T82" fmla="*/ 71 w 292"/>
                <a:gd name="T83" fmla="*/ 176 h 210"/>
                <a:gd name="T84" fmla="*/ 80 w 292"/>
                <a:gd name="T85" fmla="*/ 176 h 210"/>
                <a:gd name="T86" fmla="*/ 84 w 292"/>
                <a:gd name="T87" fmla="*/ 183 h 210"/>
                <a:gd name="T88" fmla="*/ 83 w 292"/>
                <a:gd name="T89" fmla="*/ 189 h 210"/>
                <a:gd name="T90" fmla="*/ 87 w 292"/>
                <a:gd name="T91" fmla="*/ 196 h 210"/>
                <a:gd name="T92" fmla="*/ 95 w 292"/>
                <a:gd name="T93" fmla="*/ 204 h 210"/>
                <a:gd name="T94" fmla="*/ 97 w 292"/>
                <a:gd name="T95" fmla="*/ 209 h 210"/>
                <a:gd name="T96" fmla="*/ 128 w 292"/>
                <a:gd name="T97" fmla="*/ 207 h 210"/>
                <a:gd name="T98" fmla="*/ 195 w 292"/>
                <a:gd name="T99" fmla="*/ 185 h 210"/>
                <a:gd name="T100" fmla="*/ 252 w 292"/>
                <a:gd name="T101" fmla="*/ 168 h 210"/>
                <a:gd name="T102" fmla="*/ 271 w 292"/>
                <a:gd name="T103" fmla="*/ 143 h 210"/>
                <a:gd name="T104" fmla="*/ 287 w 292"/>
                <a:gd name="T105" fmla="*/ 9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10">
                  <a:moveTo>
                    <a:pt x="287" y="96"/>
                  </a:moveTo>
                  <a:cubicBezTo>
                    <a:pt x="284" y="96"/>
                    <a:pt x="284" y="96"/>
                    <a:pt x="284" y="96"/>
                  </a:cubicBezTo>
                  <a:cubicBezTo>
                    <a:pt x="277" y="94"/>
                    <a:pt x="277" y="94"/>
                    <a:pt x="277" y="94"/>
                  </a:cubicBezTo>
                  <a:cubicBezTo>
                    <a:pt x="277" y="94"/>
                    <a:pt x="277" y="94"/>
                    <a:pt x="277" y="94"/>
                  </a:cubicBezTo>
                  <a:cubicBezTo>
                    <a:pt x="277" y="94"/>
                    <a:pt x="277" y="94"/>
                    <a:pt x="277" y="94"/>
                  </a:cubicBezTo>
                  <a:cubicBezTo>
                    <a:pt x="271" y="94"/>
                    <a:pt x="264" y="106"/>
                    <a:pt x="264" y="106"/>
                  </a:cubicBezTo>
                  <a:cubicBezTo>
                    <a:pt x="261" y="112"/>
                    <a:pt x="261" y="112"/>
                    <a:pt x="261" y="112"/>
                  </a:cubicBezTo>
                  <a:cubicBezTo>
                    <a:pt x="257" y="111"/>
                    <a:pt x="257" y="111"/>
                    <a:pt x="257" y="111"/>
                  </a:cubicBezTo>
                  <a:cubicBezTo>
                    <a:pt x="251" y="110"/>
                    <a:pt x="245" y="108"/>
                    <a:pt x="240" y="105"/>
                  </a:cubicBezTo>
                  <a:cubicBezTo>
                    <a:pt x="239" y="104"/>
                    <a:pt x="239" y="104"/>
                    <a:pt x="239" y="104"/>
                  </a:cubicBezTo>
                  <a:cubicBezTo>
                    <a:pt x="237" y="101"/>
                    <a:pt x="237" y="101"/>
                    <a:pt x="237" y="101"/>
                  </a:cubicBezTo>
                  <a:cubicBezTo>
                    <a:pt x="236" y="101"/>
                    <a:pt x="235" y="101"/>
                    <a:pt x="235" y="100"/>
                  </a:cubicBezTo>
                  <a:cubicBezTo>
                    <a:pt x="234" y="99"/>
                    <a:pt x="234" y="99"/>
                    <a:pt x="234" y="99"/>
                  </a:cubicBezTo>
                  <a:cubicBezTo>
                    <a:pt x="234" y="96"/>
                    <a:pt x="234" y="96"/>
                    <a:pt x="234" y="96"/>
                  </a:cubicBezTo>
                  <a:cubicBezTo>
                    <a:pt x="234" y="96"/>
                    <a:pt x="235" y="95"/>
                    <a:pt x="235" y="95"/>
                  </a:cubicBezTo>
                  <a:cubicBezTo>
                    <a:pt x="235" y="95"/>
                    <a:pt x="235" y="95"/>
                    <a:pt x="235" y="95"/>
                  </a:cubicBezTo>
                  <a:cubicBezTo>
                    <a:pt x="235" y="94"/>
                    <a:pt x="235" y="94"/>
                    <a:pt x="235" y="94"/>
                  </a:cubicBezTo>
                  <a:cubicBezTo>
                    <a:pt x="235" y="94"/>
                    <a:pt x="235" y="93"/>
                    <a:pt x="235" y="93"/>
                  </a:cubicBezTo>
                  <a:cubicBezTo>
                    <a:pt x="235" y="93"/>
                    <a:pt x="235" y="93"/>
                    <a:pt x="235" y="93"/>
                  </a:cubicBezTo>
                  <a:cubicBezTo>
                    <a:pt x="234" y="92"/>
                    <a:pt x="234" y="92"/>
                    <a:pt x="233" y="91"/>
                  </a:cubicBezTo>
                  <a:cubicBezTo>
                    <a:pt x="232" y="90"/>
                    <a:pt x="232" y="90"/>
                    <a:pt x="232" y="89"/>
                  </a:cubicBezTo>
                  <a:cubicBezTo>
                    <a:pt x="232" y="88"/>
                    <a:pt x="232" y="88"/>
                    <a:pt x="232" y="87"/>
                  </a:cubicBezTo>
                  <a:cubicBezTo>
                    <a:pt x="232" y="87"/>
                    <a:pt x="232" y="87"/>
                    <a:pt x="232" y="87"/>
                  </a:cubicBezTo>
                  <a:cubicBezTo>
                    <a:pt x="232" y="87"/>
                    <a:pt x="232" y="87"/>
                    <a:pt x="232" y="86"/>
                  </a:cubicBezTo>
                  <a:cubicBezTo>
                    <a:pt x="231" y="85"/>
                    <a:pt x="230" y="83"/>
                    <a:pt x="230" y="82"/>
                  </a:cubicBezTo>
                  <a:cubicBezTo>
                    <a:pt x="229" y="82"/>
                    <a:pt x="229" y="81"/>
                    <a:pt x="229" y="80"/>
                  </a:cubicBezTo>
                  <a:cubicBezTo>
                    <a:pt x="229" y="80"/>
                    <a:pt x="229" y="79"/>
                    <a:pt x="229" y="79"/>
                  </a:cubicBezTo>
                  <a:cubicBezTo>
                    <a:pt x="229" y="79"/>
                    <a:pt x="228" y="78"/>
                    <a:pt x="229" y="76"/>
                  </a:cubicBezTo>
                  <a:cubicBezTo>
                    <a:pt x="229" y="75"/>
                    <a:pt x="229" y="75"/>
                    <a:pt x="229" y="74"/>
                  </a:cubicBezTo>
                  <a:cubicBezTo>
                    <a:pt x="229" y="74"/>
                    <a:pt x="228" y="74"/>
                    <a:pt x="228" y="74"/>
                  </a:cubicBezTo>
                  <a:cubicBezTo>
                    <a:pt x="228" y="69"/>
                    <a:pt x="228" y="69"/>
                    <a:pt x="228" y="69"/>
                  </a:cubicBezTo>
                  <a:cubicBezTo>
                    <a:pt x="228" y="68"/>
                    <a:pt x="228" y="68"/>
                    <a:pt x="228" y="68"/>
                  </a:cubicBezTo>
                  <a:cubicBezTo>
                    <a:pt x="228" y="68"/>
                    <a:pt x="228" y="68"/>
                    <a:pt x="228" y="68"/>
                  </a:cubicBezTo>
                  <a:cubicBezTo>
                    <a:pt x="228" y="67"/>
                    <a:pt x="228" y="66"/>
                    <a:pt x="228" y="65"/>
                  </a:cubicBezTo>
                  <a:cubicBezTo>
                    <a:pt x="228" y="63"/>
                    <a:pt x="228" y="63"/>
                    <a:pt x="228" y="63"/>
                  </a:cubicBezTo>
                  <a:cubicBezTo>
                    <a:pt x="228" y="62"/>
                    <a:pt x="228" y="62"/>
                    <a:pt x="228" y="62"/>
                  </a:cubicBezTo>
                  <a:cubicBezTo>
                    <a:pt x="227" y="61"/>
                    <a:pt x="227" y="60"/>
                    <a:pt x="227" y="59"/>
                  </a:cubicBezTo>
                  <a:cubicBezTo>
                    <a:pt x="227" y="59"/>
                    <a:pt x="227" y="58"/>
                    <a:pt x="227" y="58"/>
                  </a:cubicBezTo>
                  <a:cubicBezTo>
                    <a:pt x="227" y="58"/>
                    <a:pt x="227" y="58"/>
                    <a:pt x="227" y="58"/>
                  </a:cubicBezTo>
                  <a:cubicBezTo>
                    <a:pt x="227" y="58"/>
                    <a:pt x="226" y="56"/>
                    <a:pt x="226" y="56"/>
                  </a:cubicBezTo>
                  <a:cubicBezTo>
                    <a:pt x="226" y="55"/>
                    <a:pt x="226" y="55"/>
                    <a:pt x="226" y="55"/>
                  </a:cubicBezTo>
                  <a:cubicBezTo>
                    <a:pt x="226" y="55"/>
                    <a:pt x="226" y="55"/>
                    <a:pt x="226" y="55"/>
                  </a:cubicBezTo>
                  <a:cubicBezTo>
                    <a:pt x="226" y="55"/>
                    <a:pt x="226" y="55"/>
                    <a:pt x="225" y="54"/>
                  </a:cubicBezTo>
                  <a:cubicBezTo>
                    <a:pt x="225" y="53"/>
                    <a:pt x="225" y="53"/>
                    <a:pt x="224" y="52"/>
                  </a:cubicBezTo>
                  <a:cubicBezTo>
                    <a:pt x="223" y="51"/>
                    <a:pt x="222" y="50"/>
                    <a:pt x="222" y="49"/>
                  </a:cubicBezTo>
                  <a:cubicBezTo>
                    <a:pt x="222" y="48"/>
                    <a:pt x="221" y="48"/>
                    <a:pt x="221" y="47"/>
                  </a:cubicBezTo>
                  <a:cubicBezTo>
                    <a:pt x="221" y="47"/>
                    <a:pt x="221" y="47"/>
                    <a:pt x="221" y="47"/>
                  </a:cubicBezTo>
                  <a:cubicBezTo>
                    <a:pt x="221" y="47"/>
                    <a:pt x="221" y="46"/>
                    <a:pt x="220" y="45"/>
                  </a:cubicBezTo>
                  <a:cubicBezTo>
                    <a:pt x="219" y="44"/>
                    <a:pt x="218" y="43"/>
                    <a:pt x="218" y="42"/>
                  </a:cubicBezTo>
                  <a:cubicBezTo>
                    <a:pt x="217" y="42"/>
                    <a:pt x="217" y="41"/>
                    <a:pt x="217" y="41"/>
                  </a:cubicBezTo>
                  <a:cubicBezTo>
                    <a:pt x="216" y="41"/>
                    <a:pt x="215" y="41"/>
                    <a:pt x="214" y="41"/>
                  </a:cubicBezTo>
                  <a:cubicBezTo>
                    <a:pt x="211" y="39"/>
                    <a:pt x="211" y="39"/>
                    <a:pt x="211" y="39"/>
                  </a:cubicBezTo>
                  <a:cubicBezTo>
                    <a:pt x="209" y="37"/>
                    <a:pt x="209" y="37"/>
                    <a:pt x="209" y="37"/>
                  </a:cubicBezTo>
                  <a:cubicBezTo>
                    <a:pt x="208" y="37"/>
                    <a:pt x="208" y="36"/>
                    <a:pt x="207" y="36"/>
                  </a:cubicBezTo>
                  <a:cubicBezTo>
                    <a:pt x="206" y="35"/>
                    <a:pt x="206" y="34"/>
                    <a:pt x="206" y="33"/>
                  </a:cubicBezTo>
                  <a:cubicBezTo>
                    <a:pt x="205" y="33"/>
                    <a:pt x="205" y="33"/>
                    <a:pt x="205" y="33"/>
                  </a:cubicBezTo>
                  <a:cubicBezTo>
                    <a:pt x="201" y="31"/>
                    <a:pt x="201" y="31"/>
                    <a:pt x="201" y="31"/>
                  </a:cubicBezTo>
                  <a:cubicBezTo>
                    <a:pt x="201" y="31"/>
                    <a:pt x="201" y="31"/>
                    <a:pt x="201" y="31"/>
                  </a:cubicBezTo>
                  <a:cubicBezTo>
                    <a:pt x="201" y="31"/>
                    <a:pt x="199" y="29"/>
                    <a:pt x="199" y="28"/>
                  </a:cubicBezTo>
                  <a:cubicBezTo>
                    <a:pt x="199" y="28"/>
                    <a:pt x="199" y="28"/>
                    <a:pt x="198" y="27"/>
                  </a:cubicBezTo>
                  <a:cubicBezTo>
                    <a:pt x="198" y="27"/>
                    <a:pt x="198" y="27"/>
                    <a:pt x="198" y="26"/>
                  </a:cubicBezTo>
                  <a:cubicBezTo>
                    <a:pt x="197" y="26"/>
                    <a:pt x="197" y="26"/>
                    <a:pt x="197" y="26"/>
                  </a:cubicBezTo>
                  <a:cubicBezTo>
                    <a:pt x="196" y="26"/>
                    <a:pt x="196" y="26"/>
                    <a:pt x="196" y="26"/>
                  </a:cubicBezTo>
                  <a:cubicBezTo>
                    <a:pt x="196" y="26"/>
                    <a:pt x="196" y="26"/>
                    <a:pt x="196" y="26"/>
                  </a:cubicBezTo>
                  <a:cubicBezTo>
                    <a:pt x="195" y="25"/>
                    <a:pt x="195" y="25"/>
                    <a:pt x="195" y="25"/>
                  </a:cubicBezTo>
                  <a:cubicBezTo>
                    <a:pt x="195" y="25"/>
                    <a:pt x="194" y="24"/>
                    <a:pt x="193" y="23"/>
                  </a:cubicBezTo>
                  <a:cubicBezTo>
                    <a:pt x="192" y="23"/>
                    <a:pt x="192" y="23"/>
                    <a:pt x="192" y="23"/>
                  </a:cubicBezTo>
                  <a:cubicBezTo>
                    <a:pt x="192" y="22"/>
                    <a:pt x="191" y="22"/>
                    <a:pt x="191" y="22"/>
                  </a:cubicBezTo>
                  <a:cubicBezTo>
                    <a:pt x="190" y="21"/>
                    <a:pt x="190" y="21"/>
                    <a:pt x="190" y="20"/>
                  </a:cubicBezTo>
                  <a:cubicBezTo>
                    <a:pt x="189" y="20"/>
                    <a:pt x="188" y="20"/>
                    <a:pt x="187" y="18"/>
                  </a:cubicBezTo>
                  <a:cubicBezTo>
                    <a:pt x="186" y="18"/>
                    <a:pt x="186" y="17"/>
                    <a:pt x="186" y="16"/>
                  </a:cubicBezTo>
                  <a:cubicBezTo>
                    <a:pt x="185" y="15"/>
                    <a:pt x="185" y="14"/>
                    <a:pt x="185" y="14"/>
                  </a:cubicBezTo>
                  <a:cubicBezTo>
                    <a:pt x="184" y="14"/>
                    <a:pt x="184" y="13"/>
                    <a:pt x="184" y="12"/>
                  </a:cubicBezTo>
                  <a:cubicBezTo>
                    <a:pt x="184" y="12"/>
                    <a:pt x="184" y="12"/>
                    <a:pt x="184" y="12"/>
                  </a:cubicBezTo>
                  <a:cubicBezTo>
                    <a:pt x="184" y="12"/>
                    <a:pt x="184" y="12"/>
                    <a:pt x="184" y="12"/>
                  </a:cubicBezTo>
                  <a:cubicBezTo>
                    <a:pt x="183" y="11"/>
                    <a:pt x="183" y="11"/>
                    <a:pt x="183" y="11"/>
                  </a:cubicBezTo>
                  <a:cubicBezTo>
                    <a:pt x="182" y="10"/>
                    <a:pt x="182" y="10"/>
                    <a:pt x="181" y="10"/>
                  </a:cubicBezTo>
                  <a:cubicBezTo>
                    <a:pt x="181" y="9"/>
                    <a:pt x="181" y="9"/>
                    <a:pt x="181" y="8"/>
                  </a:cubicBezTo>
                  <a:cubicBezTo>
                    <a:pt x="180" y="7"/>
                    <a:pt x="180" y="7"/>
                    <a:pt x="180" y="7"/>
                  </a:cubicBezTo>
                  <a:cubicBezTo>
                    <a:pt x="178" y="6"/>
                    <a:pt x="178" y="6"/>
                    <a:pt x="178" y="6"/>
                  </a:cubicBezTo>
                  <a:cubicBezTo>
                    <a:pt x="178" y="6"/>
                    <a:pt x="178" y="5"/>
                    <a:pt x="178" y="5"/>
                  </a:cubicBezTo>
                  <a:cubicBezTo>
                    <a:pt x="177" y="5"/>
                    <a:pt x="177" y="5"/>
                    <a:pt x="177" y="4"/>
                  </a:cubicBezTo>
                  <a:cubicBezTo>
                    <a:pt x="176" y="4"/>
                    <a:pt x="176" y="4"/>
                    <a:pt x="176" y="4"/>
                  </a:cubicBezTo>
                  <a:cubicBezTo>
                    <a:pt x="176" y="4"/>
                    <a:pt x="176" y="4"/>
                    <a:pt x="176" y="4"/>
                  </a:cubicBezTo>
                  <a:cubicBezTo>
                    <a:pt x="173" y="3"/>
                    <a:pt x="173" y="3"/>
                    <a:pt x="173" y="3"/>
                  </a:cubicBezTo>
                  <a:cubicBezTo>
                    <a:pt x="173" y="2"/>
                    <a:pt x="173" y="2"/>
                    <a:pt x="173" y="2"/>
                  </a:cubicBezTo>
                  <a:cubicBezTo>
                    <a:pt x="173" y="1"/>
                    <a:pt x="173" y="1"/>
                    <a:pt x="172" y="1"/>
                  </a:cubicBezTo>
                  <a:cubicBezTo>
                    <a:pt x="172" y="1"/>
                    <a:pt x="172" y="1"/>
                    <a:pt x="172" y="1"/>
                  </a:cubicBezTo>
                  <a:cubicBezTo>
                    <a:pt x="172" y="1"/>
                    <a:pt x="172" y="1"/>
                    <a:pt x="172" y="1"/>
                  </a:cubicBezTo>
                  <a:cubicBezTo>
                    <a:pt x="171" y="1"/>
                    <a:pt x="170" y="0"/>
                    <a:pt x="169" y="0"/>
                  </a:cubicBezTo>
                  <a:cubicBezTo>
                    <a:pt x="169" y="0"/>
                    <a:pt x="169" y="0"/>
                    <a:pt x="169" y="0"/>
                  </a:cubicBezTo>
                  <a:cubicBezTo>
                    <a:pt x="166" y="0"/>
                    <a:pt x="166" y="0"/>
                    <a:pt x="166" y="0"/>
                  </a:cubicBezTo>
                  <a:cubicBezTo>
                    <a:pt x="159" y="0"/>
                    <a:pt x="159" y="0"/>
                    <a:pt x="159" y="0"/>
                  </a:cubicBezTo>
                  <a:cubicBezTo>
                    <a:pt x="157" y="1"/>
                    <a:pt x="156" y="2"/>
                    <a:pt x="156" y="3"/>
                  </a:cubicBezTo>
                  <a:cubicBezTo>
                    <a:pt x="155" y="4"/>
                    <a:pt x="155" y="4"/>
                    <a:pt x="155" y="5"/>
                  </a:cubicBezTo>
                  <a:cubicBezTo>
                    <a:pt x="155" y="7"/>
                    <a:pt x="155" y="9"/>
                    <a:pt x="154" y="9"/>
                  </a:cubicBezTo>
                  <a:cubicBezTo>
                    <a:pt x="152" y="10"/>
                    <a:pt x="151" y="11"/>
                    <a:pt x="150" y="12"/>
                  </a:cubicBezTo>
                  <a:cubicBezTo>
                    <a:pt x="149" y="13"/>
                    <a:pt x="149" y="14"/>
                    <a:pt x="148" y="14"/>
                  </a:cubicBezTo>
                  <a:cubicBezTo>
                    <a:pt x="141" y="18"/>
                    <a:pt x="141" y="18"/>
                    <a:pt x="141" y="18"/>
                  </a:cubicBezTo>
                  <a:cubicBezTo>
                    <a:pt x="141" y="18"/>
                    <a:pt x="135" y="20"/>
                    <a:pt x="132" y="20"/>
                  </a:cubicBezTo>
                  <a:cubicBezTo>
                    <a:pt x="129" y="20"/>
                    <a:pt x="127" y="23"/>
                    <a:pt x="127" y="23"/>
                  </a:cubicBezTo>
                  <a:cubicBezTo>
                    <a:pt x="123" y="29"/>
                    <a:pt x="123" y="29"/>
                    <a:pt x="123" y="29"/>
                  </a:cubicBezTo>
                  <a:cubicBezTo>
                    <a:pt x="116" y="29"/>
                    <a:pt x="116" y="29"/>
                    <a:pt x="116" y="29"/>
                  </a:cubicBezTo>
                  <a:cubicBezTo>
                    <a:pt x="113" y="26"/>
                    <a:pt x="113" y="26"/>
                    <a:pt x="113" y="26"/>
                  </a:cubicBezTo>
                  <a:cubicBezTo>
                    <a:pt x="108" y="27"/>
                    <a:pt x="108" y="27"/>
                    <a:pt x="108" y="27"/>
                  </a:cubicBezTo>
                  <a:cubicBezTo>
                    <a:pt x="98" y="26"/>
                    <a:pt x="98" y="26"/>
                    <a:pt x="98" y="26"/>
                  </a:cubicBezTo>
                  <a:cubicBezTo>
                    <a:pt x="93" y="29"/>
                    <a:pt x="93" y="29"/>
                    <a:pt x="93" y="29"/>
                  </a:cubicBezTo>
                  <a:cubicBezTo>
                    <a:pt x="84" y="28"/>
                    <a:pt x="84" y="28"/>
                    <a:pt x="84" y="28"/>
                  </a:cubicBezTo>
                  <a:cubicBezTo>
                    <a:pt x="84" y="28"/>
                    <a:pt x="78" y="29"/>
                    <a:pt x="76" y="29"/>
                  </a:cubicBezTo>
                  <a:cubicBezTo>
                    <a:pt x="73" y="29"/>
                    <a:pt x="73" y="29"/>
                    <a:pt x="73" y="29"/>
                  </a:cubicBezTo>
                  <a:cubicBezTo>
                    <a:pt x="72" y="28"/>
                    <a:pt x="70" y="27"/>
                    <a:pt x="70" y="27"/>
                  </a:cubicBezTo>
                  <a:cubicBezTo>
                    <a:pt x="70" y="27"/>
                    <a:pt x="67" y="27"/>
                    <a:pt x="66" y="28"/>
                  </a:cubicBezTo>
                  <a:cubicBezTo>
                    <a:pt x="66" y="29"/>
                    <a:pt x="66" y="29"/>
                    <a:pt x="65" y="30"/>
                  </a:cubicBezTo>
                  <a:cubicBezTo>
                    <a:pt x="64" y="33"/>
                    <a:pt x="64" y="33"/>
                    <a:pt x="64" y="33"/>
                  </a:cubicBezTo>
                  <a:cubicBezTo>
                    <a:pt x="67" y="37"/>
                    <a:pt x="67" y="37"/>
                    <a:pt x="67" y="37"/>
                  </a:cubicBezTo>
                  <a:cubicBezTo>
                    <a:pt x="63" y="41"/>
                    <a:pt x="63" y="41"/>
                    <a:pt x="63" y="41"/>
                  </a:cubicBezTo>
                  <a:cubicBezTo>
                    <a:pt x="63" y="42"/>
                    <a:pt x="62" y="42"/>
                    <a:pt x="62" y="42"/>
                  </a:cubicBezTo>
                  <a:cubicBezTo>
                    <a:pt x="62" y="43"/>
                    <a:pt x="61" y="44"/>
                    <a:pt x="60" y="44"/>
                  </a:cubicBezTo>
                  <a:cubicBezTo>
                    <a:pt x="59" y="44"/>
                    <a:pt x="59" y="44"/>
                    <a:pt x="58" y="45"/>
                  </a:cubicBezTo>
                  <a:cubicBezTo>
                    <a:pt x="55" y="48"/>
                    <a:pt x="55" y="48"/>
                    <a:pt x="55" y="48"/>
                  </a:cubicBezTo>
                  <a:cubicBezTo>
                    <a:pt x="52" y="49"/>
                    <a:pt x="52" y="49"/>
                    <a:pt x="52" y="49"/>
                  </a:cubicBezTo>
                  <a:cubicBezTo>
                    <a:pt x="50" y="49"/>
                    <a:pt x="50" y="49"/>
                    <a:pt x="50" y="49"/>
                  </a:cubicBezTo>
                  <a:cubicBezTo>
                    <a:pt x="49" y="50"/>
                    <a:pt x="49" y="50"/>
                    <a:pt x="49" y="50"/>
                  </a:cubicBezTo>
                  <a:cubicBezTo>
                    <a:pt x="48" y="55"/>
                    <a:pt x="48" y="55"/>
                    <a:pt x="48" y="55"/>
                  </a:cubicBezTo>
                  <a:cubicBezTo>
                    <a:pt x="45" y="57"/>
                    <a:pt x="45" y="57"/>
                    <a:pt x="45" y="57"/>
                  </a:cubicBezTo>
                  <a:cubicBezTo>
                    <a:pt x="44" y="60"/>
                    <a:pt x="44" y="60"/>
                    <a:pt x="44" y="60"/>
                  </a:cubicBezTo>
                  <a:cubicBezTo>
                    <a:pt x="45" y="61"/>
                    <a:pt x="46" y="64"/>
                    <a:pt x="45" y="65"/>
                  </a:cubicBezTo>
                  <a:cubicBezTo>
                    <a:pt x="44" y="66"/>
                    <a:pt x="43" y="67"/>
                    <a:pt x="43" y="67"/>
                  </a:cubicBezTo>
                  <a:cubicBezTo>
                    <a:pt x="43" y="67"/>
                    <a:pt x="42" y="67"/>
                    <a:pt x="42" y="67"/>
                  </a:cubicBezTo>
                  <a:cubicBezTo>
                    <a:pt x="42" y="73"/>
                    <a:pt x="42" y="73"/>
                    <a:pt x="42" y="73"/>
                  </a:cubicBezTo>
                  <a:cubicBezTo>
                    <a:pt x="38" y="76"/>
                    <a:pt x="38" y="76"/>
                    <a:pt x="38" y="76"/>
                  </a:cubicBezTo>
                  <a:cubicBezTo>
                    <a:pt x="38" y="81"/>
                    <a:pt x="38" y="81"/>
                    <a:pt x="38" y="81"/>
                  </a:cubicBezTo>
                  <a:cubicBezTo>
                    <a:pt x="38" y="82"/>
                    <a:pt x="39" y="84"/>
                    <a:pt x="38" y="86"/>
                  </a:cubicBezTo>
                  <a:cubicBezTo>
                    <a:pt x="37" y="87"/>
                    <a:pt x="37" y="87"/>
                    <a:pt x="36" y="87"/>
                  </a:cubicBezTo>
                  <a:cubicBezTo>
                    <a:pt x="35" y="87"/>
                    <a:pt x="35" y="88"/>
                    <a:pt x="35" y="88"/>
                  </a:cubicBezTo>
                  <a:cubicBezTo>
                    <a:pt x="35" y="94"/>
                    <a:pt x="35" y="94"/>
                    <a:pt x="35" y="94"/>
                  </a:cubicBezTo>
                  <a:cubicBezTo>
                    <a:pt x="33" y="98"/>
                    <a:pt x="33" y="98"/>
                    <a:pt x="33" y="98"/>
                  </a:cubicBezTo>
                  <a:cubicBezTo>
                    <a:pt x="33" y="100"/>
                    <a:pt x="33" y="100"/>
                    <a:pt x="33" y="100"/>
                  </a:cubicBezTo>
                  <a:cubicBezTo>
                    <a:pt x="32" y="103"/>
                    <a:pt x="32" y="103"/>
                    <a:pt x="32" y="103"/>
                  </a:cubicBezTo>
                  <a:cubicBezTo>
                    <a:pt x="32" y="107"/>
                    <a:pt x="32" y="107"/>
                    <a:pt x="32" y="107"/>
                  </a:cubicBezTo>
                  <a:cubicBezTo>
                    <a:pt x="29" y="111"/>
                    <a:pt x="29" y="111"/>
                    <a:pt x="29" y="111"/>
                  </a:cubicBezTo>
                  <a:cubicBezTo>
                    <a:pt x="27" y="117"/>
                    <a:pt x="27" y="117"/>
                    <a:pt x="27" y="117"/>
                  </a:cubicBezTo>
                  <a:cubicBezTo>
                    <a:pt x="20" y="124"/>
                    <a:pt x="20" y="124"/>
                    <a:pt x="20" y="124"/>
                  </a:cubicBezTo>
                  <a:cubicBezTo>
                    <a:pt x="16" y="124"/>
                    <a:pt x="16" y="124"/>
                    <a:pt x="16" y="124"/>
                  </a:cubicBezTo>
                  <a:cubicBezTo>
                    <a:pt x="16" y="124"/>
                    <a:pt x="16" y="124"/>
                    <a:pt x="16" y="124"/>
                  </a:cubicBezTo>
                  <a:cubicBezTo>
                    <a:pt x="16" y="124"/>
                    <a:pt x="16" y="124"/>
                    <a:pt x="16" y="124"/>
                  </a:cubicBezTo>
                  <a:cubicBezTo>
                    <a:pt x="16" y="125"/>
                    <a:pt x="15" y="126"/>
                    <a:pt x="14" y="127"/>
                  </a:cubicBezTo>
                  <a:cubicBezTo>
                    <a:pt x="12" y="128"/>
                    <a:pt x="9" y="129"/>
                    <a:pt x="8" y="129"/>
                  </a:cubicBezTo>
                  <a:cubicBezTo>
                    <a:pt x="8" y="129"/>
                    <a:pt x="8" y="129"/>
                    <a:pt x="8" y="129"/>
                  </a:cubicBezTo>
                  <a:cubicBezTo>
                    <a:pt x="6" y="129"/>
                    <a:pt x="6" y="129"/>
                    <a:pt x="6" y="129"/>
                  </a:cubicBezTo>
                  <a:cubicBezTo>
                    <a:pt x="0" y="128"/>
                    <a:pt x="0" y="128"/>
                    <a:pt x="0" y="128"/>
                  </a:cubicBezTo>
                  <a:cubicBezTo>
                    <a:pt x="1" y="129"/>
                    <a:pt x="1" y="129"/>
                    <a:pt x="1" y="129"/>
                  </a:cubicBezTo>
                  <a:cubicBezTo>
                    <a:pt x="1" y="129"/>
                    <a:pt x="2" y="129"/>
                    <a:pt x="3" y="129"/>
                  </a:cubicBezTo>
                  <a:cubicBezTo>
                    <a:pt x="4" y="130"/>
                    <a:pt x="4" y="130"/>
                    <a:pt x="5" y="130"/>
                  </a:cubicBezTo>
                  <a:cubicBezTo>
                    <a:pt x="6" y="130"/>
                    <a:pt x="7" y="131"/>
                    <a:pt x="7" y="131"/>
                  </a:cubicBezTo>
                  <a:cubicBezTo>
                    <a:pt x="7" y="131"/>
                    <a:pt x="7" y="131"/>
                    <a:pt x="7" y="131"/>
                  </a:cubicBezTo>
                  <a:cubicBezTo>
                    <a:pt x="8" y="132"/>
                    <a:pt x="8" y="132"/>
                    <a:pt x="8" y="132"/>
                  </a:cubicBezTo>
                  <a:cubicBezTo>
                    <a:pt x="11" y="134"/>
                    <a:pt x="12" y="136"/>
                    <a:pt x="13" y="136"/>
                  </a:cubicBezTo>
                  <a:cubicBezTo>
                    <a:pt x="13" y="136"/>
                    <a:pt x="14" y="136"/>
                    <a:pt x="15" y="137"/>
                  </a:cubicBezTo>
                  <a:cubicBezTo>
                    <a:pt x="16" y="136"/>
                    <a:pt x="16" y="136"/>
                    <a:pt x="16" y="136"/>
                  </a:cubicBezTo>
                  <a:cubicBezTo>
                    <a:pt x="18" y="138"/>
                    <a:pt x="18" y="138"/>
                    <a:pt x="18" y="138"/>
                  </a:cubicBezTo>
                  <a:cubicBezTo>
                    <a:pt x="18" y="139"/>
                    <a:pt x="19" y="141"/>
                    <a:pt x="18" y="143"/>
                  </a:cubicBezTo>
                  <a:cubicBezTo>
                    <a:pt x="18" y="143"/>
                    <a:pt x="18" y="144"/>
                    <a:pt x="18" y="145"/>
                  </a:cubicBezTo>
                  <a:cubicBezTo>
                    <a:pt x="18" y="145"/>
                    <a:pt x="18" y="145"/>
                    <a:pt x="18" y="145"/>
                  </a:cubicBezTo>
                  <a:cubicBezTo>
                    <a:pt x="18" y="145"/>
                    <a:pt x="18" y="145"/>
                    <a:pt x="18" y="145"/>
                  </a:cubicBezTo>
                  <a:cubicBezTo>
                    <a:pt x="18" y="145"/>
                    <a:pt x="18" y="145"/>
                    <a:pt x="18" y="145"/>
                  </a:cubicBezTo>
                  <a:cubicBezTo>
                    <a:pt x="18" y="145"/>
                    <a:pt x="18" y="146"/>
                    <a:pt x="18" y="146"/>
                  </a:cubicBezTo>
                  <a:cubicBezTo>
                    <a:pt x="19" y="147"/>
                    <a:pt x="20" y="148"/>
                    <a:pt x="20" y="150"/>
                  </a:cubicBezTo>
                  <a:cubicBezTo>
                    <a:pt x="20" y="150"/>
                    <a:pt x="20" y="150"/>
                    <a:pt x="20" y="151"/>
                  </a:cubicBezTo>
                  <a:cubicBezTo>
                    <a:pt x="21" y="151"/>
                    <a:pt x="22" y="152"/>
                    <a:pt x="22" y="152"/>
                  </a:cubicBezTo>
                  <a:cubicBezTo>
                    <a:pt x="23" y="152"/>
                    <a:pt x="24" y="153"/>
                    <a:pt x="26" y="153"/>
                  </a:cubicBezTo>
                  <a:cubicBezTo>
                    <a:pt x="27" y="154"/>
                    <a:pt x="28" y="154"/>
                    <a:pt x="28" y="154"/>
                  </a:cubicBezTo>
                  <a:cubicBezTo>
                    <a:pt x="29" y="155"/>
                    <a:pt x="29" y="155"/>
                    <a:pt x="30" y="155"/>
                  </a:cubicBezTo>
                  <a:cubicBezTo>
                    <a:pt x="31" y="156"/>
                    <a:pt x="31" y="156"/>
                    <a:pt x="31" y="156"/>
                  </a:cubicBezTo>
                  <a:cubicBezTo>
                    <a:pt x="32" y="156"/>
                    <a:pt x="32" y="156"/>
                    <a:pt x="33" y="156"/>
                  </a:cubicBezTo>
                  <a:cubicBezTo>
                    <a:pt x="34" y="157"/>
                    <a:pt x="35" y="157"/>
                    <a:pt x="35" y="157"/>
                  </a:cubicBezTo>
                  <a:cubicBezTo>
                    <a:pt x="36" y="157"/>
                    <a:pt x="36" y="157"/>
                    <a:pt x="36" y="157"/>
                  </a:cubicBezTo>
                  <a:cubicBezTo>
                    <a:pt x="37" y="157"/>
                    <a:pt x="37" y="157"/>
                    <a:pt x="38" y="157"/>
                  </a:cubicBezTo>
                  <a:cubicBezTo>
                    <a:pt x="40" y="157"/>
                    <a:pt x="41" y="158"/>
                    <a:pt x="41" y="158"/>
                  </a:cubicBezTo>
                  <a:cubicBezTo>
                    <a:pt x="43" y="158"/>
                    <a:pt x="43" y="158"/>
                    <a:pt x="43" y="158"/>
                  </a:cubicBezTo>
                  <a:cubicBezTo>
                    <a:pt x="43" y="161"/>
                    <a:pt x="43" y="161"/>
                    <a:pt x="43" y="161"/>
                  </a:cubicBezTo>
                  <a:cubicBezTo>
                    <a:pt x="41" y="165"/>
                    <a:pt x="41" y="165"/>
                    <a:pt x="41" y="165"/>
                  </a:cubicBezTo>
                  <a:cubicBezTo>
                    <a:pt x="42" y="167"/>
                    <a:pt x="42" y="167"/>
                    <a:pt x="42" y="167"/>
                  </a:cubicBezTo>
                  <a:cubicBezTo>
                    <a:pt x="42" y="167"/>
                    <a:pt x="43" y="167"/>
                    <a:pt x="44" y="167"/>
                  </a:cubicBezTo>
                  <a:cubicBezTo>
                    <a:pt x="44" y="167"/>
                    <a:pt x="44" y="167"/>
                    <a:pt x="45" y="168"/>
                  </a:cubicBezTo>
                  <a:cubicBezTo>
                    <a:pt x="45" y="168"/>
                    <a:pt x="45" y="168"/>
                    <a:pt x="45" y="168"/>
                  </a:cubicBezTo>
                  <a:cubicBezTo>
                    <a:pt x="47" y="168"/>
                    <a:pt x="47" y="168"/>
                    <a:pt x="47" y="168"/>
                  </a:cubicBezTo>
                  <a:cubicBezTo>
                    <a:pt x="50" y="170"/>
                    <a:pt x="50" y="170"/>
                    <a:pt x="50" y="170"/>
                  </a:cubicBezTo>
                  <a:cubicBezTo>
                    <a:pt x="48" y="172"/>
                    <a:pt x="48" y="172"/>
                    <a:pt x="48" y="172"/>
                  </a:cubicBezTo>
                  <a:cubicBezTo>
                    <a:pt x="46" y="175"/>
                    <a:pt x="45" y="175"/>
                    <a:pt x="45" y="175"/>
                  </a:cubicBezTo>
                  <a:cubicBezTo>
                    <a:pt x="45" y="175"/>
                    <a:pt x="45" y="175"/>
                    <a:pt x="45" y="175"/>
                  </a:cubicBezTo>
                  <a:cubicBezTo>
                    <a:pt x="45" y="175"/>
                    <a:pt x="45" y="175"/>
                    <a:pt x="45" y="175"/>
                  </a:cubicBezTo>
                  <a:cubicBezTo>
                    <a:pt x="45" y="175"/>
                    <a:pt x="45" y="175"/>
                    <a:pt x="45" y="175"/>
                  </a:cubicBezTo>
                  <a:cubicBezTo>
                    <a:pt x="46" y="175"/>
                    <a:pt x="47" y="175"/>
                    <a:pt x="49" y="176"/>
                  </a:cubicBezTo>
                  <a:cubicBezTo>
                    <a:pt x="50" y="176"/>
                    <a:pt x="50" y="177"/>
                    <a:pt x="51" y="178"/>
                  </a:cubicBezTo>
                  <a:cubicBezTo>
                    <a:pt x="51" y="179"/>
                    <a:pt x="51" y="179"/>
                    <a:pt x="51" y="180"/>
                  </a:cubicBezTo>
                  <a:cubicBezTo>
                    <a:pt x="52" y="179"/>
                    <a:pt x="53" y="179"/>
                    <a:pt x="54" y="179"/>
                  </a:cubicBezTo>
                  <a:cubicBezTo>
                    <a:pt x="55" y="179"/>
                    <a:pt x="55" y="179"/>
                    <a:pt x="55" y="179"/>
                  </a:cubicBezTo>
                  <a:cubicBezTo>
                    <a:pt x="55" y="179"/>
                    <a:pt x="55" y="179"/>
                    <a:pt x="55" y="179"/>
                  </a:cubicBezTo>
                  <a:cubicBezTo>
                    <a:pt x="56" y="179"/>
                    <a:pt x="56" y="179"/>
                    <a:pt x="56" y="179"/>
                  </a:cubicBezTo>
                  <a:cubicBezTo>
                    <a:pt x="57" y="179"/>
                    <a:pt x="61" y="179"/>
                    <a:pt x="61" y="179"/>
                  </a:cubicBezTo>
                  <a:cubicBezTo>
                    <a:pt x="61" y="179"/>
                    <a:pt x="61" y="179"/>
                    <a:pt x="61" y="179"/>
                  </a:cubicBezTo>
                  <a:cubicBezTo>
                    <a:pt x="61" y="179"/>
                    <a:pt x="61" y="179"/>
                    <a:pt x="61" y="179"/>
                  </a:cubicBezTo>
                  <a:cubicBezTo>
                    <a:pt x="62" y="179"/>
                    <a:pt x="63" y="180"/>
                    <a:pt x="64" y="182"/>
                  </a:cubicBezTo>
                  <a:cubicBezTo>
                    <a:pt x="64" y="182"/>
                    <a:pt x="65" y="183"/>
                    <a:pt x="66" y="183"/>
                  </a:cubicBezTo>
                  <a:cubicBezTo>
                    <a:pt x="66" y="183"/>
                    <a:pt x="66" y="183"/>
                    <a:pt x="66" y="183"/>
                  </a:cubicBezTo>
                  <a:cubicBezTo>
                    <a:pt x="66" y="182"/>
                    <a:pt x="66" y="182"/>
                    <a:pt x="66" y="182"/>
                  </a:cubicBezTo>
                  <a:cubicBezTo>
                    <a:pt x="66" y="182"/>
                    <a:pt x="68" y="180"/>
                    <a:pt x="68" y="180"/>
                  </a:cubicBezTo>
                  <a:cubicBezTo>
                    <a:pt x="69" y="179"/>
                    <a:pt x="69" y="179"/>
                    <a:pt x="69" y="178"/>
                  </a:cubicBezTo>
                  <a:cubicBezTo>
                    <a:pt x="70" y="177"/>
                    <a:pt x="70" y="176"/>
                    <a:pt x="71" y="176"/>
                  </a:cubicBezTo>
                  <a:cubicBezTo>
                    <a:pt x="71" y="175"/>
                    <a:pt x="72" y="175"/>
                    <a:pt x="73" y="174"/>
                  </a:cubicBezTo>
                  <a:cubicBezTo>
                    <a:pt x="75" y="173"/>
                    <a:pt x="75" y="173"/>
                    <a:pt x="75" y="173"/>
                  </a:cubicBezTo>
                  <a:cubicBezTo>
                    <a:pt x="75" y="173"/>
                    <a:pt x="75" y="173"/>
                    <a:pt x="75" y="173"/>
                  </a:cubicBezTo>
                  <a:cubicBezTo>
                    <a:pt x="76" y="173"/>
                    <a:pt x="77" y="173"/>
                    <a:pt x="77" y="174"/>
                  </a:cubicBezTo>
                  <a:cubicBezTo>
                    <a:pt x="78" y="174"/>
                    <a:pt x="79" y="175"/>
                    <a:pt x="80" y="176"/>
                  </a:cubicBezTo>
                  <a:cubicBezTo>
                    <a:pt x="80" y="176"/>
                    <a:pt x="80" y="176"/>
                    <a:pt x="81" y="176"/>
                  </a:cubicBezTo>
                  <a:cubicBezTo>
                    <a:pt x="84" y="176"/>
                    <a:pt x="84" y="176"/>
                    <a:pt x="84" y="176"/>
                  </a:cubicBezTo>
                  <a:cubicBezTo>
                    <a:pt x="85" y="176"/>
                    <a:pt x="85" y="176"/>
                    <a:pt x="85" y="176"/>
                  </a:cubicBezTo>
                  <a:cubicBezTo>
                    <a:pt x="88" y="177"/>
                    <a:pt x="88" y="179"/>
                    <a:pt x="88" y="179"/>
                  </a:cubicBezTo>
                  <a:cubicBezTo>
                    <a:pt x="88" y="181"/>
                    <a:pt x="86" y="182"/>
                    <a:pt x="84" y="183"/>
                  </a:cubicBezTo>
                  <a:cubicBezTo>
                    <a:pt x="84" y="183"/>
                    <a:pt x="84" y="183"/>
                    <a:pt x="84" y="183"/>
                  </a:cubicBezTo>
                  <a:cubicBezTo>
                    <a:pt x="84" y="183"/>
                    <a:pt x="83" y="183"/>
                    <a:pt x="83" y="182"/>
                  </a:cubicBezTo>
                  <a:cubicBezTo>
                    <a:pt x="79" y="184"/>
                    <a:pt x="79" y="184"/>
                    <a:pt x="79" y="184"/>
                  </a:cubicBezTo>
                  <a:cubicBezTo>
                    <a:pt x="83" y="186"/>
                    <a:pt x="83" y="187"/>
                    <a:pt x="83" y="188"/>
                  </a:cubicBezTo>
                  <a:cubicBezTo>
                    <a:pt x="83" y="188"/>
                    <a:pt x="83" y="188"/>
                    <a:pt x="83" y="189"/>
                  </a:cubicBezTo>
                  <a:cubicBezTo>
                    <a:pt x="84" y="189"/>
                    <a:pt x="84" y="189"/>
                    <a:pt x="84" y="189"/>
                  </a:cubicBezTo>
                  <a:cubicBezTo>
                    <a:pt x="85" y="189"/>
                    <a:pt x="85" y="189"/>
                    <a:pt x="85" y="189"/>
                  </a:cubicBezTo>
                  <a:cubicBezTo>
                    <a:pt x="87" y="188"/>
                    <a:pt x="87" y="188"/>
                    <a:pt x="87" y="188"/>
                  </a:cubicBezTo>
                  <a:cubicBezTo>
                    <a:pt x="87" y="191"/>
                    <a:pt x="87" y="191"/>
                    <a:pt x="87" y="191"/>
                  </a:cubicBezTo>
                  <a:cubicBezTo>
                    <a:pt x="87" y="196"/>
                    <a:pt x="87" y="196"/>
                    <a:pt x="87" y="196"/>
                  </a:cubicBezTo>
                  <a:cubicBezTo>
                    <a:pt x="88" y="196"/>
                    <a:pt x="88" y="196"/>
                    <a:pt x="89" y="196"/>
                  </a:cubicBezTo>
                  <a:cubicBezTo>
                    <a:pt x="92" y="196"/>
                    <a:pt x="94" y="197"/>
                    <a:pt x="96" y="197"/>
                  </a:cubicBezTo>
                  <a:cubicBezTo>
                    <a:pt x="97" y="198"/>
                    <a:pt x="98" y="198"/>
                    <a:pt x="98" y="198"/>
                  </a:cubicBezTo>
                  <a:cubicBezTo>
                    <a:pt x="99" y="198"/>
                    <a:pt x="100" y="199"/>
                    <a:pt x="100" y="199"/>
                  </a:cubicBezTo>
                  <a:cubicBezTo>
                    <a:pt x="100" y="201"/>
                    <a:pt x="98" y="202"/>
                    <a:pt x="95" y="204"/>
                  </a:cubicBezTo>
                  <a:cubicBezTo>
                    <a:pt x="95" y="204"/>
                    <a:pt x="95" y="205"/>
                    <a:pt x="94" y="205"/>
                  </a:cubicBezTo>
                  <a:cubicBezTo>
                    <a:pt x="95" y="205"/>
                    <a:pt x="95" y="205"/>
                    <a:pt x="95" y="205"/>
                  </a:cubicBezTo>
                  <a:cubicBezTo>
                    <a:pt x="95" y="205"/>
                    <a:pt x="95" y="205"/>
                    <a:pt x="95" y="205"/>
                  </a:cubicBezTo>
                  <a:cubicBezTo>
                    <a:pt x="95" y="205"/>
                    <a:pt x="96" y="206"/>
                    <a:pt x="96" y="206"/>
                  </a:cubicBezTo>
                  <a:cubicBezTo>
                    <a:pt x="96" y="208"/>
                    <a:pt x="96" y="209"/>
                    <a:pt x="97" y="209"/>
                  </a:cubicBezTo>
                  <a:cubicBezTo>
                    <a:pt x="99" y="210"/>
                    <a:pt x="101" y="209"/>
                    <a:pt x="103" y="208"/>
                  </a:cubicBezTo>
                  <a:cubicBezTo>
                    <a:pt x="105" y="207"/>
                    <a:pt x="107" y="206"/>
                    <a:pt x="109" y="206"/>
                  </a:cubicBezTo>
                  <a:cubicBezTo>
                    <a:pt x="111" y="206"/>
                    <a:pt x="113" y="206"/>
                    <a:pt x="115" y="207"/>
                  </a:cubicBezTo>
                  <a:cubicBezTo>
                    <a:pt x="117" y="207"/>
                    <a:pt x="118" y="207"/>
                    <a:pt x="119" y="207"/>
                  </a:cubicBezTo>
                  <a:cubicBezTo>
                    <a:pt x="120" y="205"/>
                    <a:pt x="124" y="206"/>
                    <a:pt x="128" y="207"/>
                  </a:cubicBezTo>
                  <a:cubicBezTo>
                    <a:pt x="133" y="208"/>
                    <a:pt x="139" y="208"/>
                    <a:pt x="142" y="206"/>
                  </a:cubicBezTo>
                  <a:cubicBezTo>
                    <a:pt x="146" y="204"/>
                    <a:pt x="162" y="202"/>
                    <a:pt x="168" y="202"/>
                  </a:cubicBezTo>
                  <a:cubicBezTo>
                    <a:pt x="169" y="202"/>
                    <a:pt x="169" y="202"/>
                    <a:pt x="169" y="202"/>
                  </a:cubicBezTo>
                  <a:cubicBezTo>
                    <a:pt x="182" y="201"/>
                    <a:pt x="183" y="201"/>
                    <a:pt x="189" y="197"/>
                  </a:cubicBezTo>
                  <a:cubicBezTo>
                    <a:pt x="189" y="197"/>
                    <a:pt x="193" y="188"/>
                    <a:pt x="195" y="185"/>
                  </a:cubicBezTo>
                  <a:cubicBezTo>
                    <a:pt x="196" y="182"/>
                    <a:pt x="199" y="180"/>
                    <a:pt x="202" y="179"/>
                  </a:cubicBezTo>
                  <a:cubicBezTo>
                    <a:pt x="204" y="178"/>
                    <a:pt x="205" y="177"/>
                    <a:pt x="207" y="176"/>
                  </a:cubicBezTo>
                  <a:cubicBezTo>
                    <a:pt x="211" y="173"/>
                    <a:pt x="221" y="170"/>
                    <a:pt x="224" y="169"/>
                  </a:cubicBezTo>
                  <a:cubicBezTo>
                    <a:pt x="226" y="169"/>
                    <a:pt x="243" y="170"/>
                    <a:pt x="243" y="170"/>
                  </a:cubicBezTo>
                  <a:cubicBezTo>
                    <a:pt x="252" y="168"/>
                    <a:pt x="252" y="168"/>
                    <a:pt x="252" y="168"/>
                  </a:cubicBezTo>
                  <a:cubicBezTo>
                    <a:pt x="252" y="169"/>
                    <a:pt x="254" y="174"/>
                    <a:pt x="256" y="174"/>
                  </a:cubicBezTo>
                  <a:cubicBezTo>
                    <a:pt x="267" y="176"/>
                    <a:pt x="272" y="175"/>
                    <a:pt x="273" y="170"/>
                  </a:cubicBezTo>
                  <a:cubicBezTo>
                    <a:pt x="273" y="168"/>
                    <a:pt x="272" y="165"/>
                    <a:pt x="271" y="162"/>
                  </a:cubicBezTo>
                  <a:cubicBezTo>
                    <a:pt x="270" y="159"/>
                    <a:pt x="269" y="156"/>
                    <a:pt x="269" y="154"/>
                  </a:cubicBezTo>
                  <a:cubicBezTo>
                    <a:pt x="269" y="150"/>
                    <a:pt x="270" y="146"/>
                    <a:pt x="271" y="143"/>
                  </a:cubicBezTo>
                  <a:cubicBezTo>
                    <a:pt x="271" y="140"/>
                    <a:pt x="272" y="137"/>
                    <a:pt x="272" y="134"/>
                  </a:cubicBezTo>
                  <a:cubicBezTo>
                    <a:pt x="271" y="132"/>
                    <a:pt x="273" y="128"/>
                    <a:pt x="275" y="125"/>
                  </a:cubicBezTo>
                  <a:cubicBezTo>
                    <a:pt x="277" y="122"/>
                    <a:pt x="281" y="121"/>
                    <a:pt x="285" y="121"/>
                  </a:cubicBezTo>
                  <a:cubicBezTo>
                    <a:pt x="288" y="120"/>
                    <a:pt x="291" y="120"/>
                    <a:pt x="292" y="118"/>
                  </a:cubicBezTo>
                  <a:lnTo>
                    <a:pt x="287" y="96"/>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9" name="Freeform 210"/>
            <p:cNvSpPr>
              <a:spLocks/>
            </p:cNvSpPr>
            <p:nvPr/>
          </p:nvSpPr>
          <p:spPr bwMode="auto">
            <a:xfrm>
              <a:off x="5060177" y="2075546"/>
              <a:ext cx="9525" cy="12700"/>
            </a:xfrm>
            <a:custGeom>
              <a:avLst/>
              <a:gdLst>
                <a:gd name="T0" fmla="*/ 2 w 3"/>
                <a:gd name="T1" fmla="*/ 0 h 4"/>
                <a:gd name="T2" fmla="*/ 1 w 3"/>
                <a:gd name="T3" fmla="*/ 1 h 4"/>
                <a:gd name="T4" fmla="*/ 1 w 3"/>
                <a:gd name="T5" fmla="*/ 3 h 4"/>
                <a:gd name="T6" fmla="*/ 3 w 3"/>
                <a:gd name="T7" fmla="*/ 2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1" y="0"/>
                    <a:pt x="1" y="1"/>
                    <a:pt x="1" y="1"/>
                  </a:cubicBezTo>
                  <a:cubicBezTo>
                    <a:pt x="1" y="1"/>
                    <a:pt x="0" y="3"/>
                    <a:pt x="1" y="3"/>
                  </a:cubicBezTo>
                  <a:cubicBezTo>
                    <a:pt x="2" y="4"/>
                    <a:pt x="2" y="3"/>
                    <a:pt x="3" y="2"/>
                  </a:cubicBezTo>
                  <a:cubicBezTo>
                    <a:pt x="3" y="1"/>
                    <a:pt x="2" y="1"/>
                    <a:pt x="2"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0" name="Freeform 211"/>
            <p:cNvSpPr>
              <a:spLocks/>
            </p:cNvSpPr>
            <p:nvPr/>
          </p:nvSpPr>
          <p:spPr bwMode="auto">
            <a:xfrm>
              <a:off x="5034777" y="2091421"/>
              <a:ext cx="31750" cy="19050"/>
            </a:xfrm>
            <a:custGeom>
              <a:avLst/>
              <a:gdLst>
                <a:gd name="T0" fmla="*/ 6 w 10"/>
                <a:gd name="T1" fmla="*/ 0 h 6"/>
                <a:gd name="T2" fmla="*/ 5 w 10"/>
                <a:gd name="T3" fmla="*/ 1 h 6"/>
                <a:gd name="T4" fmla="*/ 2 w 10"/>
                <a:gd name="T5" fmla="*/ 2 h 6"/>
                <a:gd name="T6" fmla="*/ 2 w 10"/>
                <a:gd name="T7" fmla="*/ 5 h 6"/>
                <a:gd name="T8" fmla="*/ 5 w 10"/>
                <a:gd name="T9" fmla="*/ 4 h 6"/>
                <a:gd name="T10" fmla="*/ 6 w 10"/>
                <a:gd name="T11" fmla="*/ 3 h 6"/>
                <a:gd name="T12" fmla="*/ 8 w 10"/>
                <a:gd name="T13" fmla="*/ 2 h 6"/>
                <a:gd name="T14" fmla="*/ 8 w 10"/>
                <a:gd name="T15" fmla="*/ 1 h 6"/>
                <a:gd name="T16" fmla="*/ 6 w 1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6" y="0"/>
                  </a:moveTo>
                  <a:cubicBezTo>
                    <a:pt x="5" y="1"/>
                    <a:pt x="5" y="1"/>
                    <a:pt x="5" y="1"/>
                  </a:cubicBezTo>
                  <a:cubicBezTo>
                    <a:pt x="5" y="1"/>
                    <a:pt x="4" y="1"/>
                    <a:pt x="2" y="2"/>
                  </a:cubicBezTo>
                  <a:cubicBezTo>
                    <a:pt x="0" y="4"/>
                    <a:pt x="2" y="4"/>
                    <a:pt x="2" y="5"/>
                  </a:cubicBezTo>
                  <a:cubicBezTo>
                    <a:pt x="1" y="6"/>
                    <a:pt x="4" y="4"/>
                    <a:pt x="5" y="4"/>
                  </a:cubicBezTo>
                  <a:cubicBezTo>
                    <a:pt x="6" y="4"/>
                    <a:pt x="5" y="3"/>
                    <a:pt x="6" y="3"/>
                  </a:cubicBezTo>
                  <a:cubicBezTo>
                    <a:pt x="6" y="3"/>
                    <a:pt x="7" y="3"/>
                    <a:pt x="8" y="2"/>
                  </a:cubicBezTo>
                  <a:cubicBezTo>
                    <a:pt x="10" y="2"/>
                    <a:pt x="8" y="1"/>
                    <a:pt x="8" y="1"/>
                  </a:cubicBezTo>
                  <a:cubicBezTo>
                    <a:pt x="8" y="1"/>
                    <a:pt x="7" y="0"/>
                    <a:pt x="6"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1" name="Freeform 212"/>
            <p:cNvSpPr>
              <a:spLocks/>
            </p:cNvSpPr>
            <p:nvPr/>
          </p:nvSpPr>
          <p:spPr bwMode="auto">
            <a:xfrm>
              <a:off x="4980801" y="2104120"/>
              <a:ext cx="15875" cy="15875"/>
            </a:xfrm>
            <a:custGeom>
              <a:avLst/>
              <a:gdLst>
                <a:gd name="T0" fmla="*/ 2 w 5"/>
                <a:gd name="T1" fmla="*/ 0 h 5"/>
                <a:gd name="T2" fmla="*/ 0 w 5"/>
                <a:gd name="T3" fmla="*/ 1 h 5"/>
                <a:gd name="T4" fmla="*/ 0 w 5"/>
                <a:gd name="T5" fmla="*/ 4 h 5"/>
                <a:gd name="T6" fmla="*/ 2 w 5"/>
                <a:gd name="T7" fmla="*/ 5 h 5"/>
                <a:gd name="T8" fmla="*/ 4 w 5"/>
                <a:gd name="T9" fmla="*/ 4 h 5"/>
                <a:gd name="T10" fmla="*/ 5 w 5"/>
                <a:gd name="T11" fmla="*/ 1 h 5"/>
                <a:gd name="T12" fmla="*/ 2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0"/>
                  </a:moveTo>
                  <a:cubicBezTo>
                    <a:pt x="2" y="0"/>
                    <a:pt x="0" y="1"/>
                    <a:pt x="0" y="1"/>
                  </a:cubicBezTo>
                  <a:cubicBezTo>
                    <a:pt x="0" y="1"/>
                    <a:pt x="0" y="3"/>
                    <a:pt x="0" y="4"/>
                  </a:cubicBezTo>
                  <a:cubicBezTo>
                    <a:pt x="0" y="5"/>
                    <a:pt x="2" y="5"/>
                    <a:pt x="2" y="5"/>
                  </a:cubicBezTo>
                  <a:cubicBezTo>
                    <a:pt x="3" y="5"/>
                    <a:pt x="4" y="4"/>
                    <a:pt x="4" y="4"/>
                  </a:cubicBezTo>
                  <a:cubicBezTo>
                    <a:pt x="5" y="3"/>
                    <a:pt x="5" y="2"/>
                    <a:pt x="5" y="1"/>
                  </a:cubicBezTo>
                  <a:cubicBezTo>
                    <a:pt x="4" y="0"/>
                    <a:pt x="3" y="0"/>
                    <a:pt x="2"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2" name="Freeform 213"/>
            <p:cNvSpPr>
              <a:spLocks/>
            </p:cNvSpPr>
            <p:nvPr/>
          </p:nvSpPr>
          <p:spPr bwMode="auto">
            <a:xfrm>
              <a:off x="4980801" y="2046971"/>
              <a:ext cx="60326" cy="63501"/>
            </a:xfrm>
            <a:custGeom>
              <a:avLst/>
              <a:gdLst>
                <a:gd name="T0" fmla="*/ 13 w 19"/>
                <a:gd name="T1" fmla="*/ 13 h 20"/>
                <a:gd name="T2" fmla="*/ 13 w 19"/>
                <a:gd name="T3" fmla="*/ 11 h 20"/>
                <a:gd name="T4" fmla="*/ 15 w 19"/>
                <a:gd name="T5" fmla="*/ 12 h 20"/>
                <a:gd name="T6" fmla="*/ 17 w 19"/>
                <a:gd name="T7" fmla="*/ 13 h 20"/>
                <a:gd name="T8" fmla="*/ 18 w 19"/>
                <a:gd name="T9" fmla="*/ 11 h 20"/>
                <a:gd name="T10" fmla="*/ 16 w 19"/>
                <a:gd name="T11" fmla="*/ 9 h 20"/>
                <a:gd name="T12" fmla="*/ 17 w 19"/>
                <a:gd name="T13" fmla="*/ 7 h 20"/>
                <a:gd name="T14" fmla="*/ 18 w 19"/>
                <a:gd name="T15" fmla="*/ 5 h 20"/>
                <a:gd name="T16" fmla="*/ 16 w 19"/>
                <a:gd name="T17" fmla="*/ 4 h 20"/>
                <a:gd name="T18" fmla="*/ 15 w 19"/>
                <a:gd name="T19" fmla="*/ 4 h 20"/>
                <a:gd name="T20" fmla="*/ 12 w 19"/>
                <a:gd name="T21" fmla="*/ 3 h 20"/>
                <a:gd name="T22" fmla="*/ 11 w 19"/>
                <a:gd name="T23" fmla="*/ 1 h 20"/>
                <a:gd name="T24" fmla="*/ 8 w 19"/>
                <a:gd name="T25" fmla="*/ 0 h 20"/>
                <a:gd name="T26" fmla="*/ 7 w 19"/>
                <a:gd name="T27" fmla="*/ 3 h 20"/>
                <a:gd name="T28" fmla="*/ 9 w 19"/>
                <a:gd name="T29" fmla="*/ 5 h 20"/>
                <a:gd name="T30" fmla="*/ 8 w 19"/>
                <a:gd name="T31" fmla="*/ 7 h 20"/>
                <a:gd name="T32" fmla="*/ 8 w 19"/>
                <a:gd name="T33" fmla="*/ 7 h 20"/>
                <a:gd name="T34" fmla="*/ 7 w 19"/>
                <a:gd name="T35" fmla="*/ 9 h 20"/>
                <a:gd name="T36" fmla="*/ 7 w 19"/>
                <a:gd name="T37" fmla="*/ 6 h 20"/>
                <a:gd name="T38" fmla="*/ 3 w 19"/>
                <a:gd name="T39" fmla="*/ 6 h 20"/>
                <a:gd name="T40" fmla="*/ 3 w 19"/>
                <a:gd name="T41" fmla="*/ 10 h 20"/>
                <a:gd name="T42" fmla="*/ 1 w 19"/>
                <a:gd name="T43" fmla="*/ 11 h 20"/>
                <a:gd name="T44" fmla="*/ 1 w 19"/>
                <a:gd name="T45" fmla="*/ 13 h 20"/>
                <a:gd name="T46" fmla="*/ 3 w 19"/>
                <a:gd name="T47" fmla="*/ 14 h 20"/>
                <a:gd name="T48" fmla="*/ 6 w 19"/>
                <a:gd name="T49" fmla="*/ 15 h 20"/>
                <a:gd name="T50" fmla="*/ 9 w 19"/>
                <a:gd name="T51" fmla="*/ 15 h 20"/>
                <a:gd name="T52" fmla="*/ 11 w 19"/>
                <a:gd name="T53" fmla="*/ 16 h 20"/>
                <a:gd name="T54" fmla="*/ 14 w 19"/>
                <a:gd name="T55" fmla="*/ 19 h 20"/>
                <a:gd name="T56" fmla="*/ 16 w 19"/>
                <a:gd name="T57" fmla="*/ 18 h 20"/>
                <a:gd name="T58" fmla="*/ 18 w 19"/>
                <a:gd name="T59" fmla="*/ 15 h 20"/>
                <a:gd name="T60" fmla="*/ 13 w 19"/>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20">
                  <a:moveTo>
                    <a:pt x="13" y="13"/>
                  </a:moveTo>
                  <a:cubicBezTo>
                    <a:pt x="13" y="13"/>
                    <a:pt x="12" y="11"/>
                    <a:pt x="13" y="11"/>
                  </a:cubicBezTo>
                  <a:cubicBezTo>
                    <a:pt x="14" y="10"/>
                    <a:pt x="14" y="12"/>
                    <a:pt x="15" y="12"/>
                  </a:cubicBezTo>
                  <a:cubicBezTo>
                    <a:pt x="15" y="13"/>
                    <a:pt x="16" y="13"/>
                    <a:pt x="17" y="13"/>
                  </a:cubicBezTo>
                  <a:cubicBezTo>
                    <a:pt x="18" y="13"/>
                    <a:pt x="18" y="12"/>
                    <a:pt x="18" y="11"/>
                  </a:cubicBezTo>
                  <a:cubicBezTo>
                    <a:pt x="18" y="11"/>
                    <a:pt x="18" y="11"/>
                    <a:pt x="16" y="9"/>
                  </a:cubicBezTo>
                  <a:cubicBezTo>
                    <a:pt x="13" y="7"/>
                    <a:pt x="16" y="8"/>
                    <a:pt x="17" y="7"/>
                  </a:cubicBezTo>
                  <a:cubicBezTo>
                    <a:pt x="17" y="7"/>
                    <a:pt x="18" y="5"/>
                    <a:pt x="18" y="5"/>
                  </a:cubicBezTo>
                  <a:cubicBezTo>
                    <a:pt x="19" y="5"/>
                    <a:pt x="16" y="4"/>
                    <a:pt x="16" y="4"/>
                  </a:cubicBezTo>
                  <a:cubicBezTo>
                    <a:pt x="15" y="3"/>
                    <a:pt x="15" y="4"/>
                    <a:pt x="15" y="4"/>
                  </a:cubicBezTo>
                  <a:cubicBezTo>
                    <a:pt x="15" y="4"/>
                    <a:pt x="13" y="3"/>
                    <a:pt x="12" y="3"/>
                  </a:cubicBezTo>
                  <a:cubicBezTo>
                    <a:pt x="12" y="2"/>
                    <a:pt x="12" y="1"/>
                    <a:pt x="11" y="1"/>
                  </a:cubicBezTo>
                  <a:cubicBezTo>
                    <a:pt x="11" y="0"/>
                    <a:pt x="10" y="0"/>
                    <a:pt x="8" y="0"/>
                  </a:cubicBezTo>
                  <a:cubicBezTo>
                    <a:pt x="7" y="1"/>
                    <a:pt x="7" y="3"/>
                    <a:pt x="7" y="3"/>
                  </a:cubicBezTo>
                  <a:cubicBezTo>
                    <a:pt x="7" y="3"/>
                    <a:pt x="8" y="4"/>
                    <a:pt x="9" y="5"/>
                  </a:cubicBezTo>
                  <a:cubicBezTo>
                    <a:pt x="9" y="5"/>
                    <a:pt x="9" y="7"/>
                    <a:pt x="8" y="7"/>
                  </a:cubicBezTo>
                  <a:cubicBezTo>
                    <a:pt x="8" y="7"/>
                    <a:pt x="8" y="7"/>
                    <a:pt x="8" y="7"/>
                  </a:cubicBezTo>
                  <a:cubicBezTo>
                    <a:pt x="8" y="7"/>
                    <a:pt x="9" y="8"/>
                    <a:pt x="7" y="9"/>
                  </a:cubicBezTo>
                  <a:cubicBezTo>
                    <a:pt x="6" y="9"/>
                    <a:pt x="7" y="7"/>
                    <a:pt x="7" y="6"/>
                  </a:cubicBezTo>
                  <a:cubicBezTo>
                    <a:pt x="7" y="5"/>
                    <a:pt x="3" y="6"/>
                    <a:pt x="3" y="6"/>
                  </a:cubicBezTo>
                  <a:cubicBezTo>
                    <a:pt x="3" y="6"/>
                    <a:pt x="4" y="9"/>
                    <a:pt x="3" y="10"/>
                  </a:cubicBezTo>
                  <a:cubicBezTo>
                    <a:pt x="2" y="10"/>
                    <a:pt x="2" y="10"/>
                    <a:pt x="1" y="11"/>
                  </a:cubicBezTo>
                  <a:cubicBezTo>
                    <a:pt x="0" y="12"/>
                    <a:pt x="1" y="13"/>
                    <a:pt x="1" y="13"/>
                  </a:cubicBezTo>
                  <a:cubicBezTo>
                    <a:pt x="1" y="14"/>
                    <a:pt x="3" y="14"/>
                    <a:pt x="3" y="14"/>
                  </a:cubicBezTo>
                  <a:cubicBezTo>
                    <a:pt x="4" y="14"/>
                    <a:pt x="4" y="14"/>
                    <a:pt x="6" y="15"/>
                  </a:cubicBezTo>
                  <a:cubicBezTo>
                    <a:pt x="9" y="17"/>
                    <a:pt x="7" y="15"/>
                    <a:pt x="9" y="15"/>
                  </a:cubicBezTo>
                  <a:cubicBezTo>
                    <a:pt x="11" y="15"/>
                    <a:pt x="10" y="16"/>
                    <a:pt x="11" y="16"/>
                  </a:cubicBezTo>
                  <a:cubicBezTo>
                    <a:pt x="12" y="17"/>
                    <a:pt x="13" y="18"/>
                    <a:pt x="14" y="19"/>
                  </a:cubicBezTo>
                  <a:cubicBezTo>
                    <a:pt x="15" y="20"/>
                    <a:pt x="16" y="18"/>
                    <a:pt x="16" y="18"/>
                  </a:cubicBezTo>
                  <a:cubicBezTo>
                    <a:pt x="17" y="17"/>
                    <a:pt x="18" y="15"/>
                    <a:pt x="18" y="15"/>
                  </a:cubicBezTo>
                  <a:cubicBezTo>
                    <a:pt x="18" y="15"/>
                    <a:pt x="14" y="13"/>
                    <a:pt x="13" y="1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3" name="Freeform 214"/>
            <p:cNvSpPr>
              <a:spLocks/>
            </p:cNvSpPr>
            <p:nvPr/>
          </p:nvSpPr>
          <p:spPr bwMode="auto">
            <a:xfrm>
              <a:off x="5060177" y="2062846"/>
              <a:ext cx="12700" cy="12700"/>
            </a:xfrm>
            <a:custGeom>
              <a:avLst/>
              <a:gdLst>
                <a:gd name="T0" fmla="*/ 2 w 4"/>
                <a:gd name="T1" fmla="*/ 1 h 4"/>
                <a:gd name="T2" fmla="*/ 0 w 4"/>
                <a:gd name="T3" fmla="*/ 1 h 4"/>
                <a:gd name="T4" fmla="*/ 0 w 4"/>
                <a:gd name="T5" fmla="*/ 3 h 4"/>
                <a:gd name="T6" fmla="*/ 3 w 4"/>
                <a:gd name="T7" fmla="*/ 2 h 4"/>
                <a:gd name="T8" fmla="*/ 2 w 4"/>
                <a:gd name="T9" fmla="*/ 1 h 4"/>
              </a:gdLst>
              <a:ahLst/>
              <a:cxnLst>
                <a:cxn ang="0">
                  <a:pos x="T0" y="T1"/>
                </a:cxn>
                <a:cxn ang="0">
                  <a:pos x="T2" y="T3"/>
                </a:cxn>
                <a:cxn ang="0">
                  <a:pos x="T4" y="T5"/>
                </a:cxn>
                <a:cxn ang="0">
                  <a:pos x="T6" y="T7"/>
                </a:cxn>
                <a:cxn ang="0">
                  <a:pos x="T8" y="T9"/>
                </a:cxn>
              </a:cxnLst>
              <a:rect l="0" t="0" r="r" b="b"/>
              <a:pathLst>
                <a:path w="4" h="4">
                  <a:moveTo>
                    <a:pt x="2" y="1"/>
                  </a:moveTo>
                  <a:cubicBezTo>
                    <a:pt x="2" y="0"/>
                    <a:pt x="1" y="1"/>
                    <a:pt x="0" y="1"/>
                  </a:cubicBezTo>
                  <a:cubicBezTo>
                    <a:pt x="0" y="1"/>
                    <a:pt x="0" y="2"/>
                    <a:pt x="0" y="3"/>
                  </a:cubicBezTo>
                  <a:cubicBezTo>
                    <a:pt x="1" y="4"/>
                    <a:pt x="1" y="3"/>
                    <a:pt x="3" y="2"/>
                  </a:cubicBezTo>
                  <a:cubicBezTo>
                    <a:pt x="4" y="0"/>
                    <a:pt x="2" y="1"/>
                    <a:pt x="2"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4" name="Freeform 215"/>
            <p:cNvSpPr>
              <a:spLocks/>
            </p:cNvSpPr>
            <p:nvPr/>
          </p:nvSpPr>
          <p:spPr bwMode="auto">
            <a:xfrm>
              <a:off x="4855390" y="638862"/>
              <a:ext cx="806450" cy="1452560"/>
            </a:xfrm>
            <a:custGeom>
              <a:avLst/>
              <a:gdLst>
                <a:gd name="T0" fmla="*/ 222 w 253"/>
                <a:gd name="T1" fmla="*/ 377 h 456"/>
                <a:gd name="T2" fmla="*/ 247 w 253"/>
                <a:gd name="T3" fmla="*/ 312 h 456"/>
                <a:gd name="T4" fmla="*/ 235 w 253"/>
                <a:gd name="T5" fmla="*/ 269 h 456"/>
                <a:gd name="T6" fmla="*/ 216 w 253"/>
                <a:gd name="T7" fmla="*/ 241 h 456"/>
                <a:gd name="T8" fmla="*/ 204 w 253"/>
                <a:gd name="T9" fmla="*/ 226 h 456"/>
                <a:gd name="T10" fmla="*/ 200 w 253"/>
                <a:gd name="T11" fmla="*/ 214 h 456"/>
                <a:gd name="T12" fmla="*/ 185 w 253"/>
                <a:gd name="T13" fmla="*/ 195 h 456"/>
                <a:gd name="T14" fmla="*/ 186 w 253"/>
                <a:gd name="T15" fmla="*/ 170 h 456"/>
                <a:gd name="T16" fmla="*/ 161 w 253"/>
                <a:gd name="T17" fmla="*/ 137 h 456"/>
                <a:gd name="T18" fmla="*/ 160 w 253"/>
                <a:gd name="T19" fmla="*/ 100 h 456"/>
                <a:gd name="T20" fmla="*/ 141 w 253"/>
                <a:gd name="T21" fmla="*/ 79 h 456"/>
                <a:gd name="T22" fmla="*/ 128 w 253"/>
                <a:gd name="T23" fmla="*/ 52 h 456"/>
                <a:gd name="T24" fmla="*/ 123 w 253"/>
                <a:gd name="T25" fmla="*/ 44 h 456"/>
                <a:gd name="T26" fmla="*/ 129 w 253"/>
                <a:gd name="T27" fmla="*/ 38 h 456"/>
                <a:gd name="T28" fmla="*/ 128 w 253"/>
                <a:gd name="T29" fmla="*/ 19 h 456"/>
                <a:gd name="T30" fmla="*/ 104 w 253"/>
                <a:gd name="T31" fmla="*/ 1 h 456"/>
                <a:gd name="T32" fmla="*/ 82 w 253"/>
                <a:gd name="T33" fmla="*/ 20 h 456"/>
                <a:gd name="T34" fmla="*/ 79 w 253"/>
                <a:gd name="T35" fmla="*/ 58 h 456"/>
                <a:gd name="T36" fmla="*/ 74 w 253"/>
                <a:gd name="T37" fmla="*/ 73 h 456"/>
                <a:gd name="T38" fmla="*/ 59 w 253"/>
                <a:gd name="T39" fmla="*/ 70 h 456"/>
                <a:gd name="T40" fmla="*/ 27 w 253"/>
                <a:gd name="T41" fmla="*/ 68 h 456"/>
                <a:gd name="T42" fmla="*/ 7 w 253"/>
                <a:gd name="T43" fmla="*/ 63 h 456"/>
                <a:gd name="T44" fmla="*/ 7 w 253"/>
                <a:gd name="T45" fmla="*/ 74 h 456"/>
                <a:gd name="T46" fmla="*/ 26 w 253"/>
                <a:gd name="T47" fmla="*/ 85 h 456"/>
                <a:gd name="T48" fmla="*/ 51 w 253"/>
                <a:gd name="T49" fmla="*/ 99 h 456"/>
                <a:gd name="T50" fmla="*/ 63 w 253"/>
                <a:gd name="T51" fmla="*/ 127 h 456"/>
                <a:gd name="T52" fmla="*/ 74 w 253"/>
                <a:gd name="T53" fmla="*/ 159 h 456"/>
                <a:gd name="T54" fmla="*/ 81 w 253"/>
                <a:gd name="T55" fmla="*/ 184 h 456"/>
                <a:gd name="T56" fmla="*/ 109 w 253"/>
                <a:gd name="T57" fmla="*/ 205 h 456"/>
                <a:gd name="T58" fmla="*/ 113 w 253"/>
                <a:gd name="T59" fmla="*/ 228 h 456"/>
                <a:gd name="T60" fmla="*/ 102 w 253"/>
                <a:gd name="T61" fmla="*/ 246 h 456"/>
                <a:gd name="T62" fmla="*/ 88 w 253"/>
                <a:gd name="T63" fmla="*/ 280 h 456"/>
                <a:gd name="T64" fmla="*/ 81 w 253"/>
                <a:gd name="T65" fmla="*/ 293 h 456"/>
                <a:gd name="T66" fmla="*/ 73 w 253"/>
                <a:gd name="T67" fmla="*/ 307 h 456"/>
                <a:gd name="T68" fmla="*/ 67 w 253"/>
                <a:gd name="T69" fmla="*/ 314 h 456"/>
                <a:gd name="T70" fmla="*/ 54 w 253"/>
                <a:gd name="T71" fmla="*/ 313 h 456"/>
                <a:gd name="T72" fmla="*/ 61 w 253"/>
                <a:gd name="T73" fmla="*/ 327 h 456"/>
                <a:gd name="T74" fmla="*/ 58 w 253"/>
                <a:gd name="T75" fmla="*/ 348 h 456"/>
                <a:gd name="T76" fmla="*/ 65 w 253"/>
                <a:gd name="T77" fmla="*/ 369 h 456"/>
                <a:gd name="T78" fmla="*/ 71 w 253"/>
                <a:gd name="T79" fmla="*/ 387 h 456"/>
                <a:gd name="T80" fmla="*/ 73 w 253"/>
                <a:gd name="T81" fmla="*/ 400 h 456"/>
                <a:gd name="T82" fmla="*/ 73 w 253"/>
                <a:gd name="T83" fmla="*/ 414 h 456"/>
                <a:gd name="T84" fmla="*/ 76 w 253"/>
                <a:gd name="T85" fmla="*/ 420 h 456"/>
                <a:gd name="T86" fmla="*/ 75 w 253"/>
                <a:gd name="T87" fmla="*/ 429 h 456"/>
                <a:gd name="T88" fmla="*/ 83 w 253"/>
                <a:gd name="T89" fmla="*/ 433 h 456"/>
                <a:gd name="T90" fmla="*/ 89 w 253"/>
                <a:gd name="T91" fmla="*/ 436 h 456"/>
                <a:gd name="T92" fmla="*/ 95 w 253"/>
                <a:gd name="T93" fmla="*/ 436 h 456"/>
                <a:gd name="T94" fmla="*/ 98 w 253"/>
                <a:gd name="T95" fmla="*/ 442 h 456"/>
                <a:gd name="T96" fmla="*/ 104 w 253"/>
                <a:gd name="T97" fmla="*/ 447 h 456"/>
                <a:gd name="T98" fmla="*/ 104 w 253"/>
                <a:gd name="T99" fmla="*/ 454 h 456"/>
                <a:gd name="T100" fmla="*/ 113 w 253"/>
                <a:gd name="T101" fmla="*/ 447 h 456"/>
                <a:gd name="T102" fmla="*/ 116 w 253"/>
                <a:gd name="T103" fmla="*/ 453 h 456"/>
                <a:gd name="T104" fmla="*/ 122 w 253"/>
                <a:gd name="T105" fmla="*/ 455 h 456"/>
                <a:gd name="T106" fmla="*/ 127 w 253"/>
                <a:gd name="T107" fmla="*/ 452 h 456"/>
                <a:gd name="T108" fmla="*/ 139 w 253"/>
                <a:gd name="T109" fmla="*/ 443 h 456"/>
                <a:gd name="T110" fmla="*/ 153 w 253"/>
                <a:gd name="T111" fmla="*/ 439 h 456"/>
                <a:gd name="T112" fmla="*/ 167 w 253"/>
                <a:gd name="T113" fmla="*/ 428 h 456"/>
                <a:gd name="T114" fmla="*/ 176 w 253"/>
                <a:gd name="T115" fmla="*/ 420 h 456"/>
                <a:gd name="T116" fmla="*/ 188 w 253"/>
                <a:gd name="T117" fmla="*/ 414 h 456"/>
                <a:gd name="T118" fmla="*/ 201 w 253"/>
                <a:gd name="T119" fmla="*/ 40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456">
                  <a:moveTo>
                    <a:pt x="207" y="405"/>
                  </a:moveTo>
                  <a:cubicBezTo>
                    <a:pt x="210" y="399"/>
                    <a:pt x="210" y="399"/>
                    <a:pt x="210" y="399"/>
                  </a:cubicBezTo>
                  <a:cubicBezTo>
                    <a:pt x="212" y="395"/>
                    <a:pt x="212" y="395"/>
                    <a:pt x="212" y="395"/>
                  </a:cubicBezTo>
                  <a:cubicBezTo>
                    <a:pt x="212" y="395"/>
                    <a:pt x="212" y="395"/>
                    <a:pt x="212" y="395"/>
                  </a:cubicBezTo>
                  <a:cubicBezTo>
                    <a:pt x="215" y="390"/>
                    <a:pt x="216" y="388"/>
                    <a:pt x="216" y="387"/>
                  </a:cubicBezTo>
                  <a:cubicBezTo>
                    <a:pt x="217" y="385"/>
                    <a:pt x="218" y="382"/>
                    <a:pt x="218" y="381"/>
                  </a:cubicBezTo>
                  <a:cubicBezTo>
                    <a:pt x="219" y="379"/>
                    <a:pt x="221" y="378"/>
                    <a:pt x="222" y="377"/>
                  </a:cubicBezTo>
                  <a:cubicBezTo>
                    <a:pt x="224" y="370"/>
                    <a:pt x="224" y="370"/>
                    <a:pt x="224" y="370"/>
                  </a:cubicBezTo>
                  <a:cubicBezTo>
                    <a:pt x="234" y="349"/>
                    <a:pt x="234" y="349"/>
                    <a:pt x="234" y="349"/>
                  </a:cubicBezTo>
                  <a:cubicBezTo>
                    <a:pt x="235" y="348"/>
                    <a:pt x="236" y="343"/>
                    <a:pt x="237" y="341"/>
                  </a:cubicBezTo>
                  <a:cubicBezTo>
                    <a:pt x="237" y="341"/>
                    <a:pt x="239" y="335"/>
                    <a:pt x="239" y="334"/>
                  </a:cubicBezTo>
                  <a:cubicBezTo>
                    <a:pt x="239" y="333"/>
                    <a:pt x="241" y="327"/>
                    <a:pt x="241" y="327"/>
                  </a:cubicBezTo>
                  <a:cubicBezTo>
                    <a:pt x="242" y="326"/>
                    <a:pt x="244" y="318"/>
                    <a:pt x="244" y="317"/>
                  </a:cubicBezTo>
                  <a:cubicBezTo>
                    <a:pt x="244" y="314"/>
                    <a:pt x="246" y="313"/>
                    <a:pt x="247" y="312"/>
                  </a:cubicBezTo>
                  <a:cubicBezTo>
                    <a:pt x="248" y="312"/>
                    <a:pt x="248" y="312"/>
                    <a:pt x="248" y="312"/>
                  </a:cubicBezTo>
                  <a:cubicBezTo>
                    <a:pt x="248" y="311"/>
                    <a:pt x="250" y="306"/>
                    <a:pt x="251" y="303"/>
                  </a:cubicBezTo>
                  <a:cubicBezTo>
                    <a:pt x="251" y="303"/>
                    <a:pt x="252" y="298"/>
                    <a:pt x="253" y="288"/>
                  </a:cubicBezTo>
                  <a:cubicBezTo>
                    <a:pt x="251" y="280"/>
                    <a:pt x="251" y="280"/>
                    <a:pt x="251" y="280"/>
                  </a:cubicBezTo>
                  <a:cubicBezTo>
                    <a:pt x="248" y="277"/>
                    <a:pt x="248" y="277"/>
                    <a:pt x="248" y="277"/>
                  </a:cubicBezTo>
                  <a:cubicBezTo>
                    <a:pt x="243" y="274"/>
                    <a:pt x="243" y="274"/>
                    <a:pt x="243" y="274"/>
                  </a:cubicBezTo>
                  <a:cubicBezTo>
                    <a:pt x="237" y="271"/>
                    <a:pt x="236" y="270"/>
                    <a:pt x="235" y="269"/>
                  </a:cubicBezTo>
                  <a:cubicBezTo>
                    <a:pt x="235" y="269"/>
                    <a:pt x="234" y="268"/>
                    <a:pt x="232" y="268"/>
                  </a:cubicBezTo>
                  <a:cubicBezTo>
                    <a:pt x="231" y="267"/>
                    <a:pt x="227" y="266"/>
                    <a:pt x="226" y="266"/>
                  </a:cubicBezTo>
                  <a:cubicBezTo>
                    <a:pt x="225" y="266"/>
                    <a:pt x="224" y="266"/>
                    <a:pt x="219" y="262"/>
                  </a:cubicBezTo>
                  <a:cubicBezTo>
                    <a:pt x="216" y="260"/>
                    <a:pt x="213" y="256"/>
                    <a:pt x="212" y="256"/>
                  </a:cubicBezTo>
                  <a:cubicBezTo>
                    <a:pt x="212" y="255"/>
                    <a:pt x="212" y="255"/>
                    <a:pt x="212" y="255"/>
                  </a:cubicBezTo>
                  <a:cubicBezTo>
                    <a:pt x="215" y="247"/>
                    <a:pt x="215" y="247"/>
                    <a:pt x="215" y="247"/>
                  </a:cubicBezTo>
                  <a:cubicBezTo>
                    <a:pt x="216" y="246"/>
                    <a:pt x="216" y="242"/>
                    <a:pt x="216" y="241"/>
                  </a:cubicBezTo>
                  <a:cubicBezTo>
                    <a:pt x="216" y="241"/>
                    <a:pt x="216" y="239"/>
                    <a:pt x="216" y="239"/>
                  </a:cubicBezTo>
                  <a:cubicBezTo>
                    <a:pt x="215" y="236"/>
                    <a:pt x="215" y="236"/>
                    <a:pt x="215" y="236"/>
                  </a:cubicBezTo>
                  <a:cubicBezTo>
                    <a:pt x="214" y="233"/>
                    <a:pt x="214" y="233"/>
                    <a:pt x="214" y="233"/>
                  </a:cubicBezTo>
                  <a:cubicBezTo>
                    <a:pt x="213" y="233"/>
                    <a:pt x="211" y="233"/>
                    <a:pt x="210" y="233"/>
                  </a:cubicBezTo>
                  <a:cubicBezTo>
                    <a:pt x="207" y="233"/>
                    <a:pt x="207" y="230"/>
                    <a:pt x="206" y="228"/>
                  </a:cubicBezTo>
                  <a:cubicBezTo>
                    <a:pt x="206" y="228"/>
                    <a:pt x="206" y="228"/>
                    <a:pt x="205" y="227"/>
                  </a:cubicBezTo>
                  <a:cubicBezTo>
                    <a:pt x="205" y="227"/>
                    <a:pt x="204" y="227"/>
                    <a:pt x="204" y="226"/>
                  </a:cubicBezTo>
                  <a:cubicBezTo>
                    <a:pt x="201" y="225"/>
                    <a:pt x="200" y="222"/>
                    <a:pt x="200" y="221"/>
                  </a:cubicBezTo>
                  <a:cubicBezTo>
                    <a:pt x="200" y="221"/>
                    <a:pt x="200" y="221"/>
                    <a:pt x="200" y="221"/>
                  </a:cubicBezTo>
                  <a:cubicBezTo>
                    <a:pt x="202" y="216"/>
                    <a:pt x="202" y="216"/>
                    <a:pt x="202" y="216"/>
                  </a:cubicBezTo>
                  <a:cubicBezTo>
                    <a:pt x="201" y="215"/>
                    <a:pt x="201" y="214"/>
                    <a:pt x="201" y="214"/>
                  </a:cubicBezTo>
                  <a:cubicBezTo>
                    <a:pt x="201" y="214"/>
                    <a:pt x="201" y="214"/>
                    <a:pt x="201" y="214"/>
                  </a:cubicBezTo>
                  <a:cubicBezTo>
                    <a:pt x="200" y="214"/>
                    <a:pt x="200" y="214"/>
                    <a:pt x="200" y="214"/>
                  </a:cubicBezTo>
                  <a:cubicBezTo>
                    <a:pt x="200" y="214"/>
                    <a:pt x="200" y="214"/>
                    <a:pt x="200" y="214"/>
                  </a:cubicBezTo>
                  <a:cubicBezTo>
                    <a:pt x="200" y="214"/>
                    <a:pt x="200" y="214"/>
                    <a:pt x="200" y="214"/>
                  </a:cubicBezTo>
                  <a:cubicBezTo>
                    <a:pt x="193" y="213"/>
                    <a:pt x="193" y="213"/>
                    <a:pt x="193" y="213"/>
                  </a:cubicBezTo>
                  <a:cubicBezTo>
                    <a:pt x="187" y="205"/>
                    <a:pt x="187" y="205"/>
                    <a:pt x="187" y="205"/>
                  </a:cubicBezTo>
                  <a:cubicBezTo>
                    <a:pt x="188" y="204"/>
                    <a:pt x="188" y="204"/>
                    <a:pt x="188" y="204"/>
                  </a:cubicBezTo>
                  <a:cubicBezTo>
                    <a:pt x="188" y="204"/>
                    <a:pt x="189" y="198"/>
                    <a:pt x="189" y="197"/>
                  </a:cubicBezTo>
                  <a:cubicBezTo>
                    <a:pt x="189" y="197"/>
                    <a:pt x="189" y="197"/>
                    <a:pt x="189" y="197"/>
                  </a:cubicBezTo>
                  <a:cubicBezTo>
                    <a:pt x="185" y="195"/>
                    <a:pt x="185" y="195"/>
                    <a:pt x="185" y="195"/>
                  </a:cubicBezTo>
                  <a:cubicBezTo>
                    <a:pt x="187" y="191"/>
                    <a:pt x="187" y="191"/>
                    <a:pt x="187" y="191"/>
                  </a:cubicBezTo>
                  <a:cubicBezTo>
                    <a:pt x="184" y="186"/>
                    <a:pt x="184" y="186"/>
                    <a:pt x="184" y="186"/>
                  </a:cubicBezTo>
                  <a:cubicBezTo>
                    <a:pt x="185" y="183"/>
                    <a:pt x="185" y="183"/>
                    <a:pt x="185" y="183"/>
                  </a:cubicBezTo>
                  <a:cubicBezTo>
                    <a:pt x="183" y="180"/>
                    <a:pt x="183" y="180"/>
                    <a:pt x="183" y="180"/>
                  </a:cubicBezTo>
                  <a:cubicBezTo>
                    <a:pt x="182" y="177"/>
                    <a:pt x="182" y="177"/>
                    <a:pt x="182" y="177"/>
                  </a:cubicBezTo>
                  <a:cubicBezTo>
                    <a:pt x="186" y="172"/>
                    <a:pt x="186" y="172"/>
                    <a:pt x="186" y="172"/>
                  </a:cubicBezTo>
                  <a:cubicBezTo>
                    <a:pt x="186" y="170"/>
                    <a:pt x="186" y="170"/>
                    <a:pt x="186" y="170"/>
                  </a:cubicBezTo>
                  <a:cubicBezTo>
                    <a:pt x="183" y="164"/>
                    <a:pt x="183" y="164"/>
                    <a:pt x="183" y="164"/>
                  </a:cubicBezTo>
                  <a:cubicBezTo>
                    <a:pt x="181" y="162"/>
                    <a:pt x="181" y="160"/>
                    <a:pt x="181" y="160"/>
                  </a:cubicBezTo>
                  <a:cubicBezTo>
                    <a:pt x="180" y="159"/>
                    <a:pt x="178" y="158"/>
                    <a:pt x="175" y="156"/>
                  </a:cubicBezTo>
                  <a:cubicBezTo>
                    <a:pt x="175" y="156"/>
                    <a:pt x="175" y="156"/>
                    <a:pt x="175" y="156"/>
                  </a:cubicBezTo>
                  <a:cubicBezTo>
                    <a:pt x="172" y="149"/>
                    <a:pt x="172" y="149"/>
                    <a:pt x="172" y="149"/>
                  </a:cubicBezTo>
                  <a:cubicBezTo>
                    <a:pt x="166" y="143"/>
                    <a:pt x="166" y="143"/>
                    <a:pt x="166" y="143"/>
                  </a:cubicBezTo>
                  <a:cubicBezTo>
                    <a:pt x="161" y="137"/>
                    <a:pt x="161" y="137"/>
                    <a:pt x="161" y="137"/>
                  </a:cubicBezTo>
                  <a:cubicBezTo>
                    <a:pt x="158" y="134"/>
                    <a:pt x="158" y="134"/>
                    <a:pt x="158" y="134"/>
                  </a:cubicBezTo>
                  <a:cubicBezTo>
                    <a:pt x="155" y="126"/>
                    <a:pt x="155" y="126"/>
                    <a:pt x="155" y="126"/>
                  </a:cubicBezTo>
                  <a:cubicBezTo>
                    <a:pt x="155" y="124"/>
                    <a:pt x="155" y="124"/>
                    <a:pt x="155" y="124"/>
                  </a:cubicBezTo>
                  <a:cubicBezTo>
                    <a:pt x="155" y="123"/>
                    <a:pt x="156" y="120"/>
                    <a:pt x="156" y="119"/>
                  </a:cubicBezTo>
                  <a:cubicBezTo>
                    <a:pt x="156" y="118"/>
                    <a:pt x="156" y="118"/>
                    <a:pt x="157" y="116"/>
                  </a:cubicBezTo>
                  <a:cubicBezTo>
                    <a:pt x="157" y="114"/>
                    <a:pt x="158" y="110"/>
                    <a:pt x="158" y="108"/>
                  </a:cubicBezTo>
                  <a:cubicBezTo>
                    <a:pt x="158" y="105"/>
                    <a:pt x="160" y="101"/>
                    <a:pt x="160" y="100"/>
                  </a:cubicBezTo>
                  <a:cubicBezTo>
                    <a:pt x="161" y="94"/>
                    <a:pt x="161" y="94"/>
                    <a:pt x="161" y="94"/>
                  </a:cubicBezTo>
                  <a:cubicBezTo>
                    <a:pt x="160" y="93"/>
                    <a:pt x="160" y="93"/>
                    <a:pt x="160" y="93"/>
                  </a:cubicBezTo>
                  <a:cubicBezTo>
                    <a:pt x="155" y="90"/>
                    <a:pt x="155" y="90"/>
                    <a:pt x="155" y="90"/>
                  </a:cubicBezTo>
                  <a:cubicBezTo>
                    <a:pt x="151" y="85"/>
                    <a:pt x="151" y="85"/>
                    <a:pt x="151" y="85"/>
                  </a:cubicBezTo>
                  <a:cubicBezTo>
                    <a:pt x="151" y="85"/>
                    <a:pt x="151" y="85"/>
                    <a:pt x="151" y="85"/>
                  </a:cubicBezTo>
                  <a:cubicBezTo>
                    <a:pt x="151" y="84"/>
                    <a:pt x="149" y="81"/>
                    <a:pt x="145" y="80"/>
                  </a:cubicBezTo>
                  <a:cubicBezTo>
                    <a:pt x="144" y="80"/>
                    <a:pt x="142" y="79"/>
                    <a:pt x="141" y="79"/>
                  </a:cubicBezTo>
                  <a:cubicBezTo>
                    <a:pt x="141" y="79"/>
                    <a:pt x="141" y="79"/>
                    <a:pt x="140" y="79"/>
                  </a:cubicBezTo>
                  <a:cubicBezTo>
                    <a:pt x="140" y="80"/>
                    <a:pt x="140" y="80"/>
                    <a:pt x="140" y="80"/>
                  </a:cubicBezTo>
                  <a:cubicBezTo>
                    <a:pt x="132" y="76"/>
                    <a:pt x="132" y="76"/>
                    <a:pt x="132" y="76"/>
                  </a:cubicBezTo>
                  <a:cubicBezTo>
                    <a:pt x="128" y="69"/>
                    <a:pt x="128" y="69"/>
                    <a:pt x="128" y="69"/>
                  </a:cubicBezTo>
                  <a:cubicBezTo>
                    <a:pt x="124" y="63"/>
                    <a:pt x="124" y="63"/>
                    <a:pt x="124" y="63"/>
                  </a:cubicBezTo>
                  <a:cubicBezTo>
                    <a:pt x="127" y="59"/>
                    <a:pt x="127" y="59"/>
                    <a:pt x="127" y="59"/>
                  </a:cubicBezTo>
                  <a:cubicBezTo>
                    <a:pt x="128" y="52"/>
                    <a:pt x="128" y="52"/>
                    <a:pt x="128" y="52"/>
                  </a:cubicBezTo>
                  <a:cubicBezTo>
                    <a:pt x="127" y="49"/>
                    <a:pt x="127" y="49"/>
                    <a:pt x="127" y="49"/>
                  </a:cubicBezTo>
                  <a:cubicBezTo>
                    <a:pt x="120" y="48"/>
                    <a:pt x="120" y="48"/>
                    <a:pt x="120" y="48"/>
                  </a:cubicBezTo>
                  <a:cubicBezTo>
                    <a:pt x="122" y="46"/>
                    <a:pt x="122" y="46"/>
                    <a:pt x="122" y="46"/>
                  </a:cubicBezTo>
                  <a:cubicBezTo>
                    <a:pt x="122" y="45"/>
                    <a:pt x="122" y="45"/>
                    <a:pt x="122" y="44"/>
                  </a:cubicBezTo>
                  <a:cubicBezTo>
                    <a:pt x="123" y="44"/>
                    <a:pt x="123" y="44"/>
                    <a:pt x="123" y="44"/>
                  </a:cubicBezTo>
                  <a:cubicBezTo>
                    <a:pt x="123" y="44"/>
                    <a:pt x="123" y="44"/>
                    <a:pt x="123" y="44"/>
                  </a:cubicBezTo>
                  <a:cubicBezTo>
                    <a:pt x="123" y="44"/>
                    <a:pt x="123" y="44"/>
                    <a:pt x="123" y="44"/>
                  </a:cubicBezTo>
                  <a:cubicBezTo>
                    <a:pt x="123" y="43"/>
                    <a:pt x="123" y="43"/>
                    <a:pt x="123" y="43"/>
                  </a:cubicBezTo>
                  <a:cubicBezTo>
                    <a:pt x="123" y="43"/>
                    <a:pt x="123" y="43"/>
                    <a:pt x="123" y="43"/>
                  </a:cubicBezTo>
                  <a:cubicBezTo>
                    <a:pt x="123" y="43"/>
                    <a:pt x="123" y="43"/>
                    <a:pt x="123" y="43"/>
                  </a:cubicBezTo>
                  <a:cubicBezTo>
                    <a:pt x="125" y="41"/>
                    <a:pt x="125" y="41"/>
                    <a:pt x="125" y="41"/>
                  </a:cubicBezTo>
                  <a:cubicBezTo>
                    <a:pt x="125" y="41"/>
                    <a:pt x="126" y="41"/>
                    <a:pt x="126" y="41"/>
                  </a:cubicBezTo>
                  <a:cubicBezTo>
                    <a:pt x="127" y="39"/>
                    <a:pt x="128" y="39"/>
                    <a:pt x="129" y="38"/>
                  </a:cubicBezTo>
                  <a:cubicBezTo>
                    <a:pt x="129" y="38"/>
                    <a:pt x="129" y="38"/>
                    <a:pt x="129" y="38"/>
                  </a:cubicBezTo>
                  <a:cubicBezTo>
                    <a:pt x="129" y="38"/>
                    <a:pt x="129" y="38"/>
                    <a:pt x="129" y="38"/>
                  </a:cubicBezTo>
                  <a:cubicBezTo>
                    <a:pt x="129" y="37"/>
                    <a:pt x="129" y="37"/>
                    <a:pt x="130" y="37"/>
                  </a:cubicBezTo>
                  <a:cubicBezTo>
                    <a:pt x="129" y="37"/>
                    <a:pt x="127" y="36"/>
                    <a:pt x="127" y="35"/>
                  </a:cubicBezTo>
                  <a:cubicBezTo>
                    <a:pt x="127" y="34"/>
                    <a:pt x="126" y="32"/>
                    <a:pt x="126" y="30"/>
                  </a:cubicBezTo>
                  <a:cubicBezTo>
                    <a:pt x="126" y="30"/>
                    <a:pt x="126" y="29"/>
                    <a:pt x="126" y="28"/>
                  </a:cubicBezTo>
                  <a:cubicBezTo>
                    <a:pt x="126" y="27"/>
                    <a:pt x="126" y="25"/>
                    <a:pt x="126" y="23"/>
                  </a:cubicBezTo>
                  <a:cubicBezTo>
                    <a:pt x="126" y="22"/>
                    <a:pt x="128" y="19"/>
                    <a:pt x="128" y="19"/>
                  </a:cubicBezTo>
                  <a:cubicBezTo>
                    <a:pt x="128" y="19"/>
                    <a:pt x="126" y="17"/>
                    <a:pt x="126" y="16"/>
                  </a:cubicBezTo>
                  <a:cubicBezTo>
                    <a:pt x="126" y="15"/>
                    <a:pt x="125" y="13"/>
                    <a:pt x="126" y="12"/>
                  </a:cubicBezTo>
                  <a:cubicBezTo>
                    <a:pt x="126" y="11"/>
                    <a:pt x="126" y="11"/>
                    <a:pt x="126" y="11"/>
                  </a:cubicBezTo>
                  <a:cubicBezTo>
                    <a:pt x="124" y="10"/>
                    <a:pt x="124" y="10"/>
                    <a:pt x="124" y="10"/>
                  </a:cubicBezTo>
                  <a:cubicBezTo>
                    <a:pt x="119" y="9"/>
                    <a:pt x="119" y="9"/>
                    <a:pt x="119" y="9"/>
                  </a:cubicBezTo>
                  <a:cubicBezTo>
                    <a:pt x="108" y="6"/>
                    <a:pt x="108" y="6"/>
                    <a:pt x="108" y="6"/>
                  </a:cubicBezTo>
                  <a:cubicBezTo>
                    <a:pt x="105" y="5"/>
                    <a:pt x="106" y="3"/>
                    <a:pt x="104" y="1"/>
                  </a:cubicBezTo>
                  <a:cubicBezTo>
                    <a:pt x="103" y="0"/>
                    <a:pt x="99" y="1"/>
                    <a:pt x="97" y="1"/>
                  </a:cubicBezTo>
                  <a:cubicBezTo>
                    <a:pt x="93" y="5"/>
                    <a:pt x="93" y="5"/>
                    <a:pt x="93" y="5"/>
                  </a:cubicBezTo>
                  <a:cubicBezTo>
                    <a:pt x="92" y="9"/>
                    <a:pt x="92" y="9"/>
                    <a:pt x="92" y="9"/>
                  </a:cubicBezTo>
                  <a:cubicBezTo>
                    <a:pt x="85" y="9"/>
                    <a:pt x="85" y="9"/>
                    <a:pt x="85" y="9"/>
                  </a:cubicBezTo>
                  <a:cubicBezTo>
                    <a:pt x="82" y="11"/>
                    <a:pt x="82" y="11"/>
                    <a:pt x="82" y="11"/>
                  </a:cubicBezTo>
                  <a:cubicBezTo>
                    <a:pt x="76" y="12"/>
                    <a:pt x="81" y="16"/>
                    <a:pt x="81" y="19"/>
                  </a:cubicBezTo>
                  <a:cubicBezTo>
                    <a:pt x="82" y="20"/>
                    <a:pt x="82" y="20"/>
                    <a:pt x="82" y="20"/>
                  </a:cubicBezTo>
                  <a:cubicBezTo>
                    <a:pt x="79" y="22"/>
                    <a:pt x="79" y="22"/>
                    <a:pt x="79" y="22"/>
                  </a:cubicBezTo>
                  <a:cubicBezTo>
                    <a:pt x="77" y="23"/>
                    <a:pt x="77" y="23"/>
                    <a:pt x="77" y="23"/>
                  </a:cubicBezTo>
                  <a:cubicBezTo>
                    <a:pt x="77" y="23"/>
                    <a:pt x="77" y="23"/>
                    <a:pt x="77" y="23"/>
                  </a:cubicBezTo>
                  <a:cubicBezTo>
                    <a:pt x="75" y="24"/>
                    <a:pt x="79" y="31"/>
                    <a:pt x="78" y="40"/>
                  </a:cubicBezTo>
                  <a:cubicBezTo>
                    <a:pt x="77" y="42"/>
                    <a:pt x="79" y="46"/>
                    <a:pt x="79" y="46"/>
                  </a:cubicBezTo>
                  <a:cubicBezTo>
                    <a:pt x="79" y="46"/>
                    <a:pt x="81" y="52"/>
                    <a:pt x="81" y="55"/>
                  </a:cubicBezTo>
                  <a:cubicBezTo>
                    <a:pt x="81" y="58"/>
                    <a:pt x="79" y="58"/>
                    <a:pt x="79" y="58"/>
                  </a:cubicBezTo>
                  <a:cubicBezTo>
                    <a:pt x="79" y="58"/>
                    <a:pt x="76" y="61"/>
                    <a:pt x="73" y="63"/>
                  </a:cubicBezTo>
                  <a:cubicBezTo>
                    <a:pt x="71" y="65"/>
                    <a:pt x="73" y="66"/>
                    <a:pt x="73" y="66"/>
                  </a:cubicBezTo>
                  <a:cubicBezTo>
                    <a:pt x="73" y="66"/>
                    <a:pt x="73" y="71"/>
                    <a:pt x="74" y="72"/>
                  </a:cubicBezTo>
                  <a:cubicBezTo>
                    <a:pt x="74" y="72"/>
                    <a:pt x="74" y="72"/>
                    <a:pt x="74" y="72"/>
                  </a:cubicBezTo>
                  <a:cubicBezTo>
                    <a:pt x="74" y="72"/>
                    <a:pt x="74" y="72"/>
                    <a:pt x="74" y="72"/>
                  </a:cubicBezTo>
                  <a:cubicBezTo>
                    <a:pt x="74" y="73"/>
                    <a:pt x="74" y="73"/>
                    <a:pt x="74" y="73"/>
                  </a:cubicBezTo>
                  <a:cubicBezTo>
                    <a:pt x="74" y="73"/>
                    <a:pt x="74" y="73"/>
                    <a:pt x="74" y="73"/>
                  </a:cubicBezTo>
                  <a:cubicBezTo>
                    <a:pt x="73" y="73"/>
                    <a:pt x="73" y="73"/>
                    <a:pt x="73" y="73"/>
                  </a:cubicBezTo>
                  <a:cubicBezTo>
                    <a:pt x="73" y="73"/>
                    <a:pt x="73" y="73"/>
                    <a:pt x="73" y="73"/>
                  </a:cubicBezTo>
                  <a:cubicBezTo>
                    <a:pt x="73" y="73"/>
                    <a:pt x="72" y="73"/>
                    <a:pt x="72" y="74"/>
                  </a:cubicBezTo>
                  <a:cubicBezTo>
                    <a:pt x="72" y="74"/>
                    <a:pt x="72" y="74"/>
                    <a:pt x="72" y="74"/>
                  </a:cubicBezTo>
                  <a:cubicBezTo>
                    <a:pt x="71" y="74"/>
                    <a:pt x="70" y="74"/>
                    <a:pt x="70" y="74"/>
                  </a:cubicBezTo>
                  <a:cubicBezTo>
                    <a:pt x="67" y="72"/>
                    <a:pt x="67" y="72"/>
                    <a:pt x="67" y="72"/>
                  </a:cubicBezTo>
                  <a:cubicBezTo>
                    <a:pt x="59" y="70"/>
                    <a:pt x="59" y="70"/>
                    <a:pt x="59" y="70"/>
                  </a:cubicBezTo>
                  <a:cubicBezTo>
                    <a:pt x="56" y="68"/>
                    <a:pt x="56" y="68"/>
                    <a:pt x="56" y="68"/>
                  </a:cubicBezTo>
                  <a:cubicBezTo>
                    <a:pt x="52" y="70"/>
                    <a:pt x="52" y="70"/>
                    <a:pt x="52" y="70"/>
                  </a:cubicBezTo>
                  <a:cubicBezTo>
                    <a:pt x="52" y="72"/>
                    <a:pt x="52" y="72"/>
                    <a:pt x="52" y="72"/>
                  </a:cubicBezTo>
                  <a:cubicBezTo>
                    <a:pt x="50" y="74"/>
                    <a:pt x="50" y="74"/>
                    <a:pt x="50" y="74"/>
                  </a:cubicBezTo>
                  <a:cubicBezTo>
                    <a:pt x="47" y="77"/>
                    <a:pt x="47" y="77"/>
                    <a:pt x="47" y="77"/>
                  </a:cubicBezTo>
                  <a:cubicBezTo>
                    <a:pt x="46" y="77"/>
                    <a:pt x="38" y="75"/>
                    <a:pt x="36" y="74"/>
                  </a:cubicBezTo>
                  <a:cubicBezTo>
                    <a:pt x="34" y="74"/>
                    <a:pt x="27" y="68"/>
                    <a:pt x="27" y="68"/>
                  </a:cubicBezTo>
                  <a:cubicBezTo>
                    <a:pt x="22" y="62"/>
                    <a:pt x="22" y="62"/>
                    <a:pt x="22" y="62"/>
                  </a:cubicBezTo>
                  <a:cubicBezTo>
                    <a:pt x="16" y="55"/>
                    <a:pt x="16" y="55"/>
                    <a:pt x="16" y="55"/>
                  </a:cubicBezTo>
                  <a:cubicBezTo>
                    <a:pt x="13" y="55"/>
                    <a:pt x="13" y="55"/>
                    <a:pt x="13" y="55"/>
                  </a:cubicBezTo>
                  <a:cubicBezTo>
                    <a:pt x="11" y="53"/>
                    <a:pt x="8" y="53"/>
                    <a:pt x="7" y="55"/>
                  </a:cubicBezTo>
                  <a:cubicBezTo>
                    <a:pt x="7" y="55"/>
                    <a:pt x="7" y="55"/>
                    <a:pt x="7" y="55"/>
                  </a:cubicBezTo>
                  <a:cubicBezTo>
                    <a:pt x="6" y="56"/>
                    <a:pt x="6" y="56"/>
                    <a:pt x="6" y="56"/>
                  </a:cubicBezTo>
                  <a:cubicBezTo>
                    <a:pt x="5" y="58"/>
                    <a:pt x="7" y="63"/>
                    <a:pt x="7" y="63"/>
                  </a:cubicBezTo>
                  <a:cubicBezTo>
                    <a:pt x="7" y="63"/>
                    <a:pt x="7" y="64"/>
                    <a:pt x="6" y="64"/>
                  </a:cubicBezTo>
                  <a:cubicBezTo>
                    <a:pt x="6" y="64"/>
                    <a:pt x="6" y="64"/>
                    <a:pt x="6" y="64"/>
                  </a:cubicBezTo>
                  <a:cubicBezTo>
                    <a:pt x="6" y="64"/>
                    <a:pt x="6" y="64"/>
                    <a:pt x="6" y="64"/>
                  </a:cubicBezTo>
                  <a:cubicBezTo>
                    <a:pt x="5" y="64"/>
                    <a:pt x="2" y="65"/>
                    <a:pt x="1" y="65"/>
                  </a:cubicBezTo>
                  <a:cubicBezTo>
                    <a:pt x="0" y="65"/>
                    <a:pt x="1" y="67"/>
                    <a:pt x="1" y="67"/>
                  </a:cubicBezTo>
                  <a:cubicBezTo>
                    <a:pt x="7" y="70"/>
                    <a:pt x="7" y="70"/>
                    <a:pt x="7" y="70"/>
                  </a:cubicBezTo>
                  <a:cubicBezTo>
                    <a:pt x="7" y="74"/>
                    <a:pt x="7" y="74"/>
                    <a:pt x="7" y="74"/>
                  </a:cubicBezTo>
                  <a:cubicBezTo>
                    <a:pt x="11" y="75"/>
                    <a:pt x="11" y="75"/>
                    <a:pt x="11" y="75"/>
                  </a:cubicBezTo>
                  <a:cubicBezTo>
                    <a:pt x="14" y="77"/>
                    <a:pt x="14" y="77"/>
                    <a:pt x="14" y="77"/>
                  </a:cubicBezTo>
                  <a:cubicBezTo>
                    <a:pt x="17" y="81"/>
                    <a:pt x="17" y="81"/>
                    <a:pt x="17" y="81"/>
                  </a:cubicBezTo>
                  <a:cubicBezTo>
                    <a:pt x="17" y="81"/>
                    <a:pt x="18" y="82"/>
                    <a:pt x="19" y="82"/>
                  </a:cubicBezTo>
                  <a:cubicBezTo>
                    <a:pt x="20" y="82"/>
                    <a:pt x="21" y="83"/>
                    <a:pt x="21" y="83"/>
                  </a:cubicBezTo>
                  <a:cubicBezTo>
                    <a:pt x="23" y="86"/>
                    <a:pt x="23" y="86"/>
                    <a:pt x="23" y="86"/>
                  </a:cubicBezTo>
                  <a:cubicBezTo>
                    <a:pt x="26" y="85"/>
                    <a:pt x="26" y="85"/>
                    <a:pt x="26" y="85"/>
                  </a:cubicBezTo>
                  <a:cubicBezTo>
                    <a:pt x="26" y="85"/>
                    <a:pt x="27" y="86"/>
                    <a:pt x="28" y="88"/>
                  </a:cubicBezTo>
                  <a:cubicBezTo>
                    <a:pt x="29" y="89"/>
                    <a:pt x="30" y="88"/>
                    <a:pt x="30" y="88"/>
                  </a:cubicBezTo>
                  <a:cubicBezTo>
                    <a:pt x="34" y="88"/>
                    <a:pt x="34" y="88"/>
                    <a:pt x="34" y="88"/>
                  </a:cubicBezTo>
                  <a:cubicBezTo>
                    <a:pt x="38" y="90"/>
                    <a:pt x="38" y="90"/>
                    <a:pt x="38" y="90"/>
                  </a:cubicBezTo>
                  <a:cubicBezTo>
                    <a:pt x="44" y="93"/>
                    <a:pt x="44" y="93"/>
                    <a:pt x="44" y="93"/>
                  </a:cubicBezTo>
                  <a:cubicBezTo>
                    <a:pt x="44" y="93"/>
                    <a:pt x="49" y="99"/>
                    <a:pt x="49" y="100"/>
                  </a:cubicBezTo>
                  <a:cubicBezTo>
                    <a:pt x="50" y="100"/>
                    <a:pt x="51" y="99"/>
                    <a:pt x="51" y="99"/>
                  </a:cubicBezTo>
                  <a:cubicBezTo>
                    <a:pt x="54" y="104"/>
                    <a:pt x="54" y="104"/>
                    <a:pt x="54" y="104"/>
                  </a:cubicBezTo>
                  <a:cubicBezTo>
                    <a:pt x="59" y="106"/>
                    <a:pt x="59" y="106"/>
                    <a:pt x="59" y="106"/>
                  </a:cubicBezTo>
                  <a:cubicBezTo>
                    <a:pt x="57" y="111"/>
                    <a:pt x="57" y="111"/>
                    <a:pt x="57" y="111"/>
                  </a:cubicBezTo>
                  <a:cubicBezTo>
                    <a:pt x="59" y="121"/>
                    <a:pt x="59" y="121"/>
                    <a:pt x="59" y="121"/>
                  </a:cubicBezTo>
                  <a:cubicBezTo>
                    <a:pt x="59" y="125"/>
                    <a:pt x="59" y="125"/>
                    <a:pt x="59" y="125"/>
                  </a:cubicBezTo>
                  <a:cubicBezTo>
                    <a:pt x="60" y="128"/>
                    <a:pt x="60" y="128"/>
                    <a:pt x="60" y="128"/>
                  </a:cubicBezTo>
                  <a:cubicBezTo>
                    <a:pt x="63" y="127"/>
                    <a:pt x="63" y="127"/>
                    <a:pt x="63" y="127"/>
                  </a:cubicBezTo>
                  <a:cubicBezTo>
                    <a:pt x="64" y="128"/>
                    <a:pt x="64" y="128"/>
                    <a:pt x="64" y="128"/>
                  </a:cubicBezTo>
                  <a:cubicBezTo>
                    <a:pt x="63" y="130"/>
                    <a:pt x="63" y="130"/>
                    <a:pt x="64" y="132"/>
                  </a:cubicBezTo>
                  <a:cubicBezTo>
                    <a:pt x="64" y="134"/>
                    <a:pt x="64" y="134"/>
                    <a:pt x="64" y="134"/>
                  </a:cubicBezTo>
                  <a:cubicBezTo>
                    <a:pt x="64" y="139"/>
                    <a:pt x="64" y="139"/>
                    <a:pt x="64" y="139"/>
                  </a:cubicBezTo>
                  <a:cubicBezTo>
                    <a:pt x="74" y="151"/>
                    <a:pt x="74" y="151"/>
                    <a:pt x="74" y="151"/>
                  </a:cubicBezTo>
                  <a:cubicBezTo>
                    <a:pt x="74" y="155"/>
                    <a:pt x="74" y="155"/>
                    <a:pt x="74" y="155"/>
                  </a:cubicBezTo>
                  <a:cubicBezTo>
                    <a:pt x="74" y="155"/>
                    <a:pt x="74" y="159"/>
                    <a:pt x="74" y="159"/>
                  </a:cubicBezTo>
                  <a:cubicBezTo>
                    <a:pt x="73" y="160"/>
                    <a:pt x="74" y="164"/>
                    <a:pt x="74" y="164"/>
                  </a:cubicBezTo>
                  <a:cubicBezTo>
                    <a:pt x="74" y="164"/>
                    <a:pt x="73" y="168"/>
                    <a:pt x="72" y="168"/>
                  </a:cubicBezTo>
                  <a:cubicBezTo>
                    <a:pt x="71" y="169"/>
                    <a:pt x="71" y="171"/>
                    <a:pt x="71" y="171"/>
                  </a:cubicBezTo>
                  <a:cubicBezTo>
                    <a:pt x="73" y="175"/>
                    <a:pt x="73" y="175"/>
                    <a:pt x="73" y="175"/>
                  </a:cubicBezTo>
                  <a:cubicBezTo>
                    <a:pt x="73" y="179"/>
                    <a:pt x="73" y="179"/>
                    <a:pt x="73" y="179"/>
                  </a:cubicBezTo>
                  <a:cubicBezTo>
                    <a:pt x="77" y="182"/>
                    <a:pt x="77" y="182"/>
                    <a:pt x="77" y="182"/>
                  </a:cubicBezTo>
                  <a:cubicBezTo>
                    <a:pt x="81" y="184"/>
                    <a:pt x="81" y="184"/>
                    <a:pt x="81" y="184"/>
                  </a:cubicBezTo>
                  <a:cubicBezTo>
                    <a:pt x="87" y="196"/>
                    <a:pt x="87" y="196"/>
                    <a:pt x="87" y="196"/>
                  </a:cubicBezTo>
                  <a:cubicBezTo>
                    <a:pt x="90" y="196"/>
                    <a:pt x="90" y="196"/>
                    <a:pt x="90" y="196"/>
                  </a:cubicBezTo>
                  <a:cubicBezTo>
                    <a:pt x="93" y="197"/>
                    <a:pt x="93" y="197"/>
                    <a:pt x="93" y="197"/>
                  </a:cubicBezTo>
                  <a:cubicBezTo>
                    <a:pt x="98" y="201"/>
                    <a:pt x="98" y="201"/>
                    <a:pt x="98" y="201"/>
                  </a:cubicBezTo>
                  <a:cubicBezTo>
                    <a:pt x="99" y="199"/>
                    <a:pt x="99" y="199"/>
                    <a:pt x="99" y="199"/>
                  </a:cubicBezTo>
                  <a:cubicBezTo>
                    <a:pt x="105" y="202"/>
                    <a:pt x="105" y="202"/>
                    <a:pt x="105" y="202"/>
                  </a:cubicBezTo>
                  <a:cubicBezTo>
                    <a:pt x="105" y="202"/>
                    <a:pt x="108" y="204"/>
                    <a:pt x="109" y="205"/>
                  </a:cubicBezTo>
                  <a:cubicBezTo>
                    <a:pt x="110" y="206"/>
                    <a:pt x="110" y="208"/>
                    <a:pt x="111" y="209"/>
                  </a:cubicBezTo>
                  <a:cubicBezTo>
                    <a:pt x="111" y="210"/>
                    <a:pt x="111" y="213"/>
                    <a:pt x="111" y="213"/>
                  </a:cubicBezTo>
                  <a:cubicBezTo>
                    <a:pt x="111" y="213"/>
                    <a:pt x="111" y="216"/>
                    <a:pt x="111" y="217"/>
                  </a:cubicBezTo>
                  <a:cubicBezTo>
                    <a:pt x="111" y="218"/>
                    <a:pt x="112" y="220"/>
                    <a:pt x="112" y="221"/>
                  </a:cubicBezTo>
                  <a:cubicBezTo>
                    <a:pt x="112" y="221"/>
                    <a:pt x="114" y="223"/>
                    <a:pt x="116" y="223"/>
                  </a:cubicBezTo>
                  <a:cubicBezTo>
                    <a:pt x="117" y="224"/>
                    <a:pt x="115" y="225"/>
                    <a:pt x="115" y="225"/>
                  </a:cubicBezTo>
                  <a:cubicBezTo>
                    <a:pt x="113" y="228"/>
                    <a:pt x="113" y="228"/>
                    <a:pt x="113" y="228"/>
                  </a:cubicBezTo>
                  <a:cubicBezTo>
                    <a:pt x="113" y="228"/>
                    <a:pt x="117" y="231"/>
                    <a:pt x="117" y="231"/>
                  </a:cubicBezTo>
                  <a:cubicBezTo>
                    <a:pt x="117" y="232"/>
                    <a:pt x="114" y="232"/>
                    <a:pt x="114" y="232"/>
                  </a:cubicBezTo>
                  <a:cubicBezTo>
                    <a:pt x="109" y="230"/>
                    <a:pt x="112" y="232"/>
                    <a:pt x="107" y="233"/>
                  </a:cubicBezTo>
                  <a:cubicBezTo>
                    <a:pt x="107" y="233"/>
                    <a:pt x="103" y="236"/>
                    <a:pt x="103" y="236"/>
                  </a:cubicBezTo>
                  <a:cubicBezTo>
                    <a:pt x="103" y="239"/>
                    <a:pt x="103" y="239"/>
                    <a:pt x="103" y="239"/>
                  </a:cubicBezTo>
                  <a:cubicBezTo>
                    <a:pt x="103" y="239"/>
                    <a:pt x="102" y="241"/>
                    <a:pt x="101" y="242"/>
                  </a:cubicBezTo>
                  <a:cubicBezTo>
                    <a:pt x="101" y="242"/>
                    <a:pt x="102" y="245"/>
                    <a:pt x="102" y="246"/>
                  </a:cubicBezTo>
                  <a:cubicBezTo>
                    <a:pt x="102" y="248"/>
                    <a:pt x="102" y="250"/>
                    <a:pt x="102" y="250"/>
                  </a:cubicBezTo>
                  <a:cubicBezTo>
                    <a:pt x="99" y="255"/>
                    <a:pt x="99" y="255"/>
                    <a:pt x="99" y="255"/>
                  </a:cubicBezTo>
                  <a:cubicBezTo>
                    <a:pt x="99" y="255"/>
                    <a:pt x="96" y="260"/>
                    <a:pt x="97" y="261"/>
                  </a:cubicBezTo>
                  <a:cubicBezTo>
                    <a:pt x="97" y="263"/>
                    <a:pt x="94" y="265"/>
                    <a:pt x="93" y="267"/>
                  </a:cubicBezTo>
                  <a:cubicBezTo>
                    <a:pt x="92" y="268"/>
                    <a:pt x="92" y="272"/>
                    <a:pt x="91" y="273"/>
                  </a:cubicBezTo>
                  <a:cubicBezTo>
                    <a:pt x="90" y="274"/>
                    <a:pt x="88" y="273"/>
                    <a:pt x="88" y="274"/>
                  </a:cubicBezTo>
                  <a:cubicBezTo>
                    <a:pt x="88" y="275"/>
                    <a:pt x="88" y="279"/>
                    <a:pt x="88" y="280"/>
                  </a:cubicBezTo>
                  <a:cubicBezTo>
                    <a:pt x="87" y="281"/>
                    <a:pt x="86" y="282"/>
                    <a:pt x="85" y="282"/>
                  </a:cubicBezTo>
                  <a:cubicBezTo>
                    <a:pt x="85" y="283"/>
                    <a:pt x="85" y="283"/>
                    <a:pt x="83" y="284"/>
                  </a:cubicBezTo>
                  <a:cubicBezTo>
                    <a:pt x="82" y="285"/>
                    <a:pt x="82" y="284"/>
                    <a:pt x="81" y="284"/>
                  </a:cubicBezTo>
                  <a:cubicBezTo>
                    <a:pt x="80" y="284"/>
                    <a:pt x="80" y="285"/>
                    <a:pt x="80" y="286"/>
                  </a:cubicBezTo>
                  <a:cubicBezTo>
                    <a:pt x="79" y="286"/>
                    <a:pt x="79" y="288"/>
                    <a:pt x="80" y="288"/>
                  </a:cubicBezTo>
                  <a:cubicBezTo>
                    <a:pt x="80" y="288"/>
                    <a:pt x="82" y="289"/>
                    <a:pt x="82" y="289"/>
                  </a:cubicBezTo>
                  <a:cubicBezTo>
                    <a:pt x="82" y="289"/>
                    <a:pt x="82" y="293"/>
                    <a:pt x="81" y="293"/>
                  </a:cubicBezTo>
                  <a:cubicBezTo>
                    <a:pt x="80" y="294"/>
                    <a:pt x="80" y="293"/>
                    <a:pt x="79" y="293"/>
                  </a:cubicBezTo>
                  <a:cubicBezTo>
                    <a:pt x="77" y="292"/>
                    <a:pt x="78" y="293"/>
                    <a:pt x="77" y="294"/>
                  </a:cubicBezTo>
                  <a:cubicBezTo>
                    <a:pt x="75" y="295"/>
                    <a:pt x="77" y="295"/>
                    <a:pt x="77" y="297"/>
                  </a:cubicBezTo>
                  <a:cubicBezTo>
                    <a:pt x="77" y="299"/>
                    <a:pt x="77" y="301"/>
                    <a:pt x="75" y="301"/>
                  </a:cubicBezTo>
                  <a:cubicBezTo>
                    <a:pt x="73" y="301"/>
                    <a:pt x="75" y="301"/>
                    <a:pt x="73" y="301"/>
                  </a:cubicBezTo>
                  <a:cubicBezTo>
                    <a:pt x="72" y="302"/>
                    <a:pt x="73" y="303"/>
                    <a:pt x="72" y="305"/>
                  </a:cubicBezTo>
                  <a:cubicBezTo>
                    <a:pt x="72" y="307"/>
                    <a:pt x="72" y="306"/>
                    <a:pt x="73" y="307"/>
                  </a:cubicBezTo>
                  <a:cubicBezTo>
                    <a:pt x="73" y="308"/>
                    <a:pt x="75" y="308"/>
                    <a:pt x="75" y="310"/>
                  </a:cubicBezTo>
                  <a:cubicBezTo>
                    <a:pt x="75" y="311"/>
                    <a:pt x="75" y="311"/>
                    <a:pt x="75" y="312"/>
                  </a:cubicBezTo>
                  <a:cubicBezTo>
                    <a:pt x="74" y="313"/>
                    <a:pt x="72" y="312"/>
                    <a:pt x="72" y="311"/>
                  </a:cubicBezTo>
                  <a:cubicBezTo>
                    <a:pt x="72" y="310"/>
                    <a:pt x="72" y="309"/>
                    <a:pt x="72" y="309"/>
                  </a:cubicBezTo>
                  <a:cubicBezTo>
                    <a:pt x="72" y="309"/>
                    <a:pt x="71" y="308"/>
                    <a:pt x="69" y="308"/>
                  </a:cubicBezTo>
                  <a:cubicBezTo>
                    <a:pt x="67" y="308"/>
                    <a:pt x="69" y="311"/>
                    <a:pt x="69" y="312"/>
                  </a:cubicBezTo>
                  <a:cubicBezTo>
                    <a:pt x="70" y="314"/>
                    <a:pt x="69" y="315"/>
                    <a:pt x="67" y="314"/>
                  </a:cubicBezTo>
                  <a:cubicBezTo>
                    <a:pt x="65" y="314"/>
                    <a:pt x="66" y="314"/>
                    <a:pt x="66" y="314"/>
                  </a:cubicBezTo>
                  <a:cubicBezTo>
                    <a:pt x="66" y="314"/>
                    <a:pt x="62" y="316"/>
                    <a:pt x="62" y="315"/>
                  </a:cubicBezTo>
                  <a:cubicBezTo>
                    <a:pt x="62" y="315"/>
                    <a:pt x="61" y="314"/>
                    <a:pt x="61" y="314"/>
                  </a:cubicBezTo>
                  <a:cubicBezTo>
                    <a:pt x="60" y="314"/>
                    <a:pt x="60" y="315"/>
                    <a:pt x="59" y="316"/>
                  </a:cubicBezTo>
                  <a:cubicBezTo>
                    <a:pt x="59" y="316"/>
                    <a:pt x="57" y="316"/>
                    <a:pt x="57" y="315"/>
                  </a:cubicBezTo>
                  <a:cubicBezTo>
                    <a:pt x="57" y="314"/>
                    <a:pt x="56" y="311"/>
                    <a:pt x="56" y="311"/>
                  </a:cubicBezTo>
                  <a:cubicBezTo>
                    <a:pt x="56" y="311"/>
                    <a:pt x="54" y="312"/>
                    <a:pt x="54" y="313"/>
                  </a:cubicBezTo>
                  <a:cubicBezTo>
                    <a:pt x="54" y="314"/>
                    <a:pt x="55" y="316"/>
                    <a:pt x="55" y="316"/>
                  </a:cubicBezTo>
                  <a:cubicBezTo>
                    <a:pt x="55" y="318"/>
                    <a:pt x="55" y="318"/>
                    <a:pt x="55" y="318"/>
                  </a:cubicBezTo>
                  <a:cubicBezTo>
                    <a:pt x="56" y="319"/>
                    <a:pt x="56" y="319"/>
                    <a:pt x="56" y="319"/>
                  </a:cubicBezTo>
                  <a:cubicBezTo>
                    <a:pt x="59" y="317"/>
                    <a:pt x="59" y="317"/>
                    <a:pt x="59" y="317"/>
                  </a:cubicBezTo>
                  <a:cubicBezTo>
                    <a:pt x="59" y="317"/>
                    <a:pt x="61" y="320"/>
                    <a:pt x="61" y="321"/>
                  </a:cubicBezTo>
                  <a:cubicBezTo>
                    <a:pt x="61" y="321"/>
                    <a:pt x="59" y="323"/>
                    <a:pt x="59" y="323"/>
                  </a:cubicBezTo>
                  <a:cubicBezTo>
                    <a:pt x="59" y="323"/>
                    <a:pt x="61" y="326"/>
                    <a:pt x="61" y="327"/>
                  </a:cubicBezTo>
                  <a:cubicBezTo>
                    <a:pt x="61" y="328"/>
                    <a:pt x="60" y="331"/>
                    <a:pt x="60" y="331"/>
                  </a:cubicBezTo>
                  <a:cubicBezTo>
                    <a:pt x="60" y="331"/>
                    <a:pt x="58" y="333"/>
                    <a:pt x="57" y="333"/>
                  </a:cubicBezTo>
                  <a:cubicBezTo>
                    <a:pt x="57" y="333"/>
                    <a:pt x="57" y="337"/>
                    <a:pt x="57" y="337"/>
                  </a:cubicBezTo>
                  <a:cubicBezTo>
                    <a:pt x="57" y="340"/>
                    <a:pt x="57" y="340"/>
                    <a:pt x="57" y="340"/>
                  </a:cubicBezTo>
                  <a:cubicBezTo>
                    <a:pt x="56" y="343"/>
                    <a:pt x="56" y="343"/>
                    <a:pt x="56" y="343"/>
                  </a:cubicBezTo>
                  <a:cubicBezTo>
                    <a:pt x="58" y="346"/>
                    <a:pt x="58" y="346"/>
                    <a:pt x="58" y="346"/>
                  </a:cubicBezTo>
                  <a:cubicBezTo>
                    <a:pt x="58" y="346"/>
                    <a:pt x="58" y="348"/>
                    <a:pt x="58" y="348"/>
                  </a:cubicBezTo>
                  <a:cubicBezTo>
                    <a:pt x="58" y="349"/>
                    <a:pt x="58" y="350"/>
                    <a:pt x="59" y="352"/>
                  </a:cubicBezTo>
                  <a:cubicBezTo>
                    <a:pt x="59" y="353"/>
                    <a:pt x="59" y="353"/>
                    <a:pt x="59" y="353"/>
                  </a:cubicBezTo>
                  <a:cubicBezTo>
                    <a:pt x="59" y="353"/>
                    <a:pt x="62" y="357"/>
                    <a:pt x="63" y="358"/>
                  </a:cubicBezTo>
                  <a:cubicBezTo>
                    <a:pt x="64" y="359"/>
                    <a:pt x="64" y="359"/>
                    <a:pt x="64" y="359"/>
                  </a:cubicBezTo>
                  <a:cubicBezTo>
                    <a:pt x="64" y="359"/>
                    <a:pt x="64" y="361"/>
                    <a:pt x="64" y="362"/>
                  </a:cubicBezTo>
                  <a:cubicBezTo>
                    <a:pt x="63" y="363"/>
                    <a:pt x="65" y="365"/>
                    <a:pt x="65" y="365"/>
                  </a:cubicBezTo>
                  <a:cubicBezTo>
                    <a:pt x="65" y="366"/>
                    <a:pt x="65" y="367"/>
                    <a:pt x="65" y="369"/>
                  </a:cubicBezTo>
                  <a:cubicBezTo>
                    <a:pt x="65" y="371"/>
                    <a:pt x="65" y="371"/>
                    <a:pt x="65" y="371"/>
                  </a:cubicBezTo>
                  <a:cubicBezTo>
                    <a:pt x="65" y="371"/>
                    <a:pt x="66" y="373"/>
                    <a:pt x="66" y="373"/>
                  </a:cubicBezTo>
                  <a:cubicBezTo>
                    <a:pt x="66" y="374"/>
                    <a:pt x="68" y="375"/>
                    <a:pt x="68" y="375"/>
                  </a:cubicBezTo>
                  <a:cubicBezTo>
                    <a:pt x="68" y="375"/>
                    <a:pt x="68" y="377"/>
                    <a:pt x="68" y="377"/>
                  </a:cubicBezTo>
                  <a:cubicBezTo>
                    <a:pt x="68" y="377"/>
                    <a:pt x="69" y="378"/>
                    <a:pt x="71" y="379"/>
                  </a:cubicBezTo>
                  <a:cubicBezTo>
                    <a:pt x="72" y="380"/>
                    <a:pt x="72" y="383"/>
                    <a:pt x="72" y="383"/>
                  </a:cubicBezTo>
                  <a:cubicBezTo>
                    <a:pt x="72" y="383"/>
                    <a:pt x="71" y="386"/>
                    <a:pt x="71" y="387"/>
                  </a:cubicBezTo>
                  <a:cubicBezTo>
                    <a:pt x="71" y="387"/>
                    <a:pt x="71" y="389"/>
                    <a:pt x="72" y="390"/>
                  </a:cubicBezTo>
                  <a:cubicBezTo>
                    <a:pt x="73" y="392"/>
                    <a:pt x="73" y="392"/>
                    <a:pt x="73" y="392"/>
                  </a:cubicBezTo>
                  <a:cubicBezTo>
                    <a:pt x="73" y="392"/>
                    <a:pt x="73" y="393"/>
                    <a:pt x="73" y="393"/>
                  </a:cubicBezTo>
                  <a:cubicBezTo>
                    <a:pt x="73" y="393"/>
                    <a:pt x="73" y="394"/>
                    <a:pt x="72" y="394"/>
                  </a:cubicBezTo>
                  <a:cubicBezTo>
                    <a:pt x="71" y="395"/>
                    <a:pt x="72" y="395"/>
                    <a:pt x="72" y="396"/>
                  </a:cubicBezTo>
                  <a:cubicBezTo>
                    <a:pt x="72" y="397"/>
                    <a:pt x="74" y="397"/>
                    <a:pt x="74" y="398"/>
                  </a:cubicBezTo>
                  <a:cubicBezTo>
                    <a:pt x="74" y="399"/>
                    <a:pt x="73" y="399"/>
                    <a:pt x="73" y="400"/>
                  </a:cubicBezTo>
                  <a:cubicBezTo>
                    <a:pt x="74" y="401"/>
                    <a:pt x="73" y="403"/>
                    <a:pt x="73" y="403"/>
                  </a:cubicBezTo>
                  <a:cubicBezTo>
                    <a:pt x="73" y="403"/>
                    <a:pt x="73" y="403"/>
                    <a:pt x="72" y="404"/>
                  </a:cubicBezTo>
                  <a:cubicBezTo>
                    <a:pt x="70" y="405"/>
                    <a:pt x="72" y="406"/>
                    <a:pt x="72" y="406"/>
                  </a:cubicBezTo>
                  <a:cubicBezTo>
                    <a:pt x="72" y="407"/>
                    <a:pt x="74" y="408"/>
                    <a:pt x="74" y="408"/>
                  </a:cubicBezTo>
                  <a:cubicBezTo>
                    <a:pt x="74" y="408"/>
                    <a:pt x="74" y="409"/>
                    <a:pt x="73" y="410"/>
                  </a:cubicBezTo>
                  <a:cubicBezTo>
                    <a:pt x="72" y="411"/>
                    <a:pt x="72" y="412"/>
                    <a:pt x="72" y="412"/>
                  </a:cubicBezTo>
                  <a:cubicBezTo>
                    <a:pt x="72" y="413"/>
                    <a:pt x="72" y="412"/>
                    <a:pt x="73" y="414"/>
                  </a:cubicBezTo>
                  <a:cubicBezTo>
                    <a:pt x="74" y="415"/>
                    <a:pt x="73" y="415"/>
                    <a:pt x="73" y="415"/>
                  </a:cubicBezTo>
                  <a:cubicBezTo>
                    <a:pt x="73" y="415"/>
                    <a:pt x="74" y="416"/>
                    <a:pt x="74" y="417"/>
                  </a:cubicBezTo>
                  <a:cubicBezTo>
                    <a:pt x="73" y="418"/>
                    <a:pt x="71" y="418"/>
                    <a:pt x="70" y="419"/>
                  </a:cubicBezTo>
                  <a:cubicBezTo>
                    <a:pt x="70" y="419"/>
                    <a:pt x="70" y="421"/>
                    <a:pt x="70" y="421"/>
                  </a:cubicBezTo>
                  <a:cubicBezTo>
                    <a:pt x="70" y="422"/>
                    <a:pt x="73" y="420"/>
                    <a:pt x="74" y="419"/>
                  </a:cubicBezTo>
                  <a:cubicBezTo>
                    <a:pt x="75" y="419"/>
                    <a:pt x="75" y="418"/>
                    <a:pt x="75" y="418"/>
                  </a:cubicBezTo>
                  <a:cubicBezTo>
                    <a:pt x="75" y="418"/>
                    <a:pt x="76" y="419"/>
                    <a:pt x="76" y="420"/>
                  </a:cubicBezTo>
                  <a:cubicBezTo>
                    <a:pt x="76" y="420"/>
                    <a:pt x="75" y="422"/>
                    <a:pt x="75" y="423"/>
                  </a:cubicBezTo>
                  <a:cubicBezTo>
                    <a:pt x="75" y="423"/>
                    <a:pt x="76" y="423"/>
                    <a:pt x="76" y="423"/>
                  </a:cubicBezTo>
                  <a:cubicBezTo>
                    <a:pt x="76" y="423"/>
                    <a:pt x="77" y="423"/>
                    <a:pt x="77" y="424"/>
                  </a:cubicBezTo>
                  <a:cubicBezTo>
                    <a:pt x="78" y="424"/>
                    <a:pt x="77" y="425"/>
                    <a:pt x="76" y="425"/>
                  </a:cubicBezTo>
                  <a:cubicBezTo>
                    <a:pt x="76" y="425"/>
                    <a:pt x="75" y="426"/>
                    <a:pt x="75" y="426"/>
                  </a:cubicBezTo>
                  <a:cubicBezTo>
                    <a:pt x="75" y="426"/>
                    <a:pt x="74" y="428"/>
                    <a:pt x="73" y="428"/>
                  </a:cubicBezTo>
                  <a:cubicBezTo>
                    <a:pt x="73" y="428"/>
                    <a:pt x="75" y="429"/>
                    <a:pt x="75" y="429"/>
                  </a:cubicBezTo>
                  <a:cubicBezTo>
                    <a:pt x="76" y="429"/>
                    <a:pt x="76" y="429"/>
                    <a:pt x="76" y="429"/>
                  </a:cubicBezTo>
                  <a:cubicBezTo>
                    <a:pt x="75" y="430"/>
                    <a:pt x="75" y="430"/>
                    <a:pt x="75" y="430"/>
                  </a:cubicBezTo>
                  <a:cubicBezTo>
                    <a:pt x="75" y="430"/>
                    <a:pt x="74" y="433"/>
                    <a:pt x="74" y="433"/>
                  </a:cubicBezTo>
                  <a:cubicBezTo>
                    <a:pt x="74" y="433"/>
                    <a:pt x="75" y="435"/>
                    <a:pt x="75" y="435"/>
                  </a:cubicBezTo>
                  <a:cubicBezTo>
                    <a:pt x="75" y="435"/>
                    <a:pt x="79" y="435"/>
                    <a:pt x="79" y="434"/>
                  </a:cubicBezTo>
                  <a:cubicBezTo>
                    <a:pt x="80" y="433"/>
                    <a:pt x="80" y="434"/>
                    <a:pt x="80" y="434"/>
                  </a:cubicBezTo>
                  <a:cubicBezTo>
                    <a:pt x="80" y="434"/>
                    <a:pt x="82" y="434"/>
                    <a:pt x="83" y="433"/>
                  </a:cubicBezTo>
                  <a:cubicBezTo>
                    <a:pt x="83" y="433"/>
                    <a:pt x="83" y="433"/>
                    <a:pt x="83" y="432"/>
                  </a:cubicBezTo>
                  <a:cubicBezTo>
                    <a:pt x="84" y="432"/>
                    <a:pt x="85" y="433"/>
                    <a:pt x="85" y="433"/>
                  </a:cubicBezTo>
                  <a:cubicBezTo>
                    <a:pt x="85" y="434"/>
                    <a:pt x="85" y="434"/>
                    <a:pt x="85" y="434"/>
                  </a:cubicBezTo>
                  <a:cubicBezTo>
                    <a:pt x="87" y="434"/>
                    <a:pt x="87" y="434"/>
                    <a:pt x="87" y="434"/>
                  </a:cubicBezTo>
                  <a:cubicBezTo>
                    <a:pt x="87" y="435"/>
                    <a:pt x="87" y="435"/>
                    <a:pt x="87" y="435"/>
                  </a:cubicBezTo>
                  <a:cubicBezTo>
                    <a:pt x="87" y="435"/>
                    <a:pt x="88" y="435"/>
                    <a:pt x="88" y="435"/>
                  </a:cubicBezTo>
                  <a:cubicBezTo>
                    <a:pt x="89" y="435"/>
                    <a:pt x="89" y="436"/>
                    <a:pt x="89" y="436"/>
                  </a:cubicBezTo>
                  <a:cubicBezTo>
                    <a:pt x="89" y="436"/>
                    <a:pt x="89" y="437"/>
                    <a:pt x="89" y="438"/>
                  </a:cubicBezTo>
                  <a:cubicBezTo>
                    <a:pt x="89" y="438"/>
                    <a:pt x="89" y="438"/>
                    <a:pt x="89" y="439"/>
                  </a:cubicBezTo>
                  <a:cubicBezTo>
                    <a:pt x="90" y="439"/>
                    <a:pt x="92" y="439"/>
                    <a:pt x="93" y="439"/>
                  </a:cubicBezTo>
                  <a:cubicBezTo>
                    <a:pt x="94" y="438"/>
                    <a:pt x="94" y="437"/>
                    <a:pt x="94" y="437"/>
                  </a:cubicBezTo>
                  <a:cubicBezTo>
                    <a:pt x="94" y="436"/>
                    <a:pt x="94" y="435"/>
                    <a:pt x="94" y="435"/>
                  </a:cubicBezTo>
                  <a:cubicBezTo>
                    <a:pt x="95" y="435"/>
                    <a:pt x="96" y="435"/>
                    <a:pt x="96" y="435"/>
                  </a:cubicBezTo>
                  <a:cubicBezTo>
                    <a:pt x="96" y="435"/>
                    <a:pt x="95" y="436"/>
                    <a:pt x="95" y="436"/>
                  </a:cubicBezTo>
                  <a:cubicBezTo>
                    <a:pt x="95" y="436"/>
                    <a:pt x="94" y="439"/>
                    <a:pt x="94" y="439"/>
                  </a:cubicBezTo>
                  <a:cubicBezTo>
                    <a:pt x="94" y="440"/>
                    <a:pt x="95" y="440"/>
                    <a:pt x="95" y="441"/>
                  </a:cubicBezTo>
                  <a:cubicBezTo>
                    <a:pt x="95" y="441"/>
                    <a:pt x="98" y="441"/>
                    <a:pt x="98" y="441"/>
                  </a:cubicBezTo>
                  <a:cubicBezTo>
                    <a:pt x="98" y="441"/>
                    <a:pt x="99" y="440"/>
                    <a:pt x="99" y="438"/>
                  </a:cubicBezTo>
                  <a:cubicBezTo>
                    <a:pt x="99" y="437"/>
                    <a:pt x="100" y="439"/>
                    <a:pt x="100" y="439"/>
                  </a:cubicBezTo>
                  <a:cubicBezTo>
                    <a:pt x="101" y="440"/>
                    <a:pt x="101" y="441"/>
                    <a:pt x="100" y="441"/>
                  </a:cubicBezTo>
                  <a:cubicBezTo>
                    <a:pt x="100" y="442"/>
                    <a:pt x="100" y="441"/>
                    <a:pt x="98" y="442"/>
                  </a:cubicBezTo>
                  <a:cubicBezTo>
                    <a:pt x="95" y="442"/>
                    <a:pt x="97" y="443"/>
                    <a:pt x="97" y="444"/>
                  </a:cubicBezTo>
                  <a:cubicBezTo>
                    <a:pt x="97" y="444"/>
                    <a:pt x="99" y="445"/>
                    <a:pt x="102" y="445"/>
                  </a:cubicBezTo>
                  <a:cubicBezTo>
                    <a:pt x="104" y="445"/>
                    <a:pt x="103" y="444"/>
                    <a:pt x="103" y="444"/>
                  </a:cubicBezTo>
                  <a:cubicBezTo>
                    <a:pt x="103" y="443"/>
                    <a:pt x="104" y="441"/>
                    <a:pt x="104" y="441"/>
                  </a:cubicBezTo>
                  <a:cubicBezTo>
                    <a:pt x="104" y="441"/>
                    <a:pt x="105" y="442"/>
                    <a:pt x="105" y="443"/>
                  </a:cubicBezTo>
                  <a:cubicBezTo>
                    <a:pt x="105" y="443"/>
                    <a:pt x="105" y="444"/>
                    <a:pt x="104" y="445"/>
                  </a:cubicBezTo>
                  <a:cubicBezTo>
                    <a:pt x="103" y="446"/>
                    <a:pt x="104" y="447"/>
                    <a:pt x="104" y="447"/>
                  </a:cubicBezTo>
                  <a:cubicBezTo>
                    <a:pt x="104" y="447"/>
                    <a:pt x="104" y="447"/>
                    <a:pt x="104" y="448"/>
                  </a:cubicBezTo>
                  <a:cubicBezTo>
                    <a:pt x="104" y="448"/>
                    <a:pt x="102" y="449"/>
                    <a:pt x="102" y="450"/>
                  </a:cubicBezTo>
                  <a:cubicBezTo>
                    <a:pt x="102" y="450"/>
                    <a:pt x="102" y="451"/>
                    <a:pt x="103" y="452"/>
                  </a:cubicBezTo>
                  <a:cubicBezTo>
                    <a:pt x="104" y="453"/>
                    <a:pt x="103" y="452"/>
                    <a:pt x="103" y="453"/>
                  </a:cubicBezTo>
                  <a:cubicBezTo>
                    <a:pt x="103" y="453"/>
                    <a:pt x="102" y="454"/>
                    <a:pt x="102" y="455"/>
                  </a:cubicBezTo>
                  <a:cubicBezTo>
                    <a:pt x="102" y="455"/>
                    <a:pt x="103" y="455"/>
                    <a:pt x="103" y="455"/>
                  </a:cubicBezTo>
                  <a:cubicBezTo>
                    <a:pt x="104" y="454"/>
                    <a:pt x="104" y="454"/>
                    <a:pt x="104" y="454"/>
                  </a:cubicBezTo>
                  <a:cubicBezTo>
                    <a:pt x="104" y="454"/>
                    <a:pt x="105" y="454"/>
                    <a:pt x="107" y="454"/>
                  </a:cubicBezTo>
                  <a:cubicBezTo>
                    <a:pt x="108" y="453"/>
                    <a:pt x="108" y="453"/>
                    <a:pt x="108" y="453"/>
                  </a:cubicBezTo>
                  <a:cubicBezTo>
                    <a:pt x="108" y="453"/>
                    <a:pt x="106" y="452"/>
                    <a:pt x="106" y="451"/>
                  </a:cubicBezTo>
                  <a:cubicBezTo>
                    <a:pt x="106" y="450"/>
                    <a:pt x="107" y="450"/>
                    <a:pt x="107" y="450"/>
                  </a:cubicBezTo>
                  <a:cubicBezTo>
                    <a:pt x="107" y="450"/>
                    <a:pt x="110" y="450"/>
                    <a:pt x="110" y="450"/>
                  </a:cubicBezTo>
                  <a:cubicBezTo>
                    <a:pt x="111" y="449"/>
                    <a:pt x="110" y="450"/>
                    <a:pt x="113" y="449"/>
                  </a:cubicBezTo>
                  <a:cubicBezTo>
                    <a:pt x="115" y="449"/>
                    <a:pt x="113" y="448"/>
                    <a:pt x="113" y="447"/>
                  </a:cubicBezTo>
                  <a:cubicBezTo>
                    <a:pt x="113" y="447"/>
                    <a:pt x="113" y="445"/>
                    <a:pt x="113" y="445"/>
                  </a:cubicBezTo>
                  <a:cubicBezTo>
                    <a:pt x="113" y="445"/>
                    <a:pt x="113" y="446"/>
                    <a:pt x="116" y="448"/>
                  </a:cubicBezTo>
                  <a:cubicBezTo>
                    <a:pt x="118" y="450"/>
                    <a:pt x="116" y="448"/>
                    <a:pt x="116" y="448"/>
                  </a:cubicBezTo>
                  <a:cubicBezTo>
                    <a:pt x="116" y="448"/>
                    <a:pt x="116" y="450"/>
                    <a:pt x="115" y="450"/>
                  </a:cubicBezTo>
                  <a:cubicBezTo>
                    <a:pt x="114" y="451"/>
                    <a:pt x="114" y="451"/>
                    <a:pt x="113" y="452"/>
                  </a:cubicBezTo>
                  <a:cubicBezTo>
                    <a:pt x="112" y="453"/>
                    <a:pt x="113" y="453"/>
                    <a:pt x="113" y="453"/>
                  </a:cubicBezTo>
                  <a:cubicBezTo>
                    <a:pt x="114" y="453"/>
                    <a:pt x="114" y="453"/>
                    <a:pt x="116" y="453"/>
                  </a:cubicBezTo>
                  <a:cubicBezTo>
                    <a:pt x="118" y="453"/>
                    <a:pt x="118" y="452"/>
                    <a:pt x="118" y="452"/>
                  </a:cubicBezTo>
                  <a:cubicBezTo>
                    <a:pt x="118" y="452"/>
                    <a:pt x="118" y="453"/>
                    <a:pt x="119" y="453"/>
                  </a:cubicBezTo>
                  <a:cubicBezTo>
                    <a:pt x="120" y="454"/>
                    <a:pt x="119" y="455"/>
                    <a:pt x="119" y="455"/>
                  </a:cubicBezTo>
                  <a:cubicBezTo>
                    <a:pt x="119" y="455"/>
                    <a:pt x="118" y="455"/>
                    <a:pt x="117" y="455"/>
                  </a:cubicBezTo>
                  <a:cubicBezTo>
                    <a:pt x="117" y="456"/>
                    <a:pt x="118" y="456"/>
                    <a:pt x="118" y="456"/>
                  </a:cubicBezTo>
                  <a:cubicBezTo>
                    <a:pt x="119" y="456"/>
                    <a:pt x="120" y="456"/>
                    <a:pt x="120" y="456"/>
                  </a:cubicBezTo>
                  <a:cubicBezTo>
                    <a:pt x="121" y="456"/>
                    <a:pt x="122" y="456"/>
                    <a:pt x="122" y="455"/>
                  </a:cubicBezTo>
                  <a:cubicBezTo>
                    <a:pt x="122" y="455"/>
                    <a:pt x="123" y="454"/>
                    <a:pt x="123" y="454"/>
                  </a:cubicBezTo>
                  <a:cubicBezTo>
                    <a:pt x="124" y="453"/>
                    <a:pt x="124" y="453"/>
                    <a:pt x="124" y="452"/>
                  </a:cubicBezTo>
                  <a:cubicBezTo>
                    <a:pt x="124" y="451"/>
                    <a:pt x="124" y="451"/>
                    <a:pt x="124" y="451"/>
                  </a:cubicBezTo>
                  <a:cubicBezTo>
                    <a:pt x="124" y="451"/>
                    <a:pt x="124" y="450"/>
                    <a:pt x="124" y="449"/>
                  </a:cubicBezTo>
                  <a:cubicBezTo>
                    <a:pt x="125" y="448"/>
                    <a:pt x="126" y="450"/>
                    <a:pt x="126" y="450"/>
                  </a:cubicBezTo>
                  <a:cubicBezTo>
                    <a:pt x="125" y="451"/>
                    <a:pt x="125" y="451"/>
                    <a:pt x="125" y="451"/>
                  </a:cubicBezTo>
                  <a:cubicBezTo>
                    <a:pt x="127" y="452"/>
                    <a:pt x="127" y="452"/>
                    <a:pt x="127" y="452"/>
                  </a:cubicBezTo>
                  <a:cubicBezTo>
                    <a:pt x="127" y="452"/>
                    <a:pt x="127" y="452"/>
                    <a:pt x="128" y="452"/>
                  </a:cubicBezTo>
                  <a:cubicBezTo>
                    <a:pt x="130" y="451"/>
                    <a:pt x="129" y="451"/>
                    <a:pt x="129" y="451"/>
                  </a:cubicBezTo>
                  <a:cubicBezTo>
                    <a:pt x="130" y="450"/>
                    <a:pt x="131" y="449"/>
                    <a:pt x="131" y="449"/>
                  </a:cubicBezTo>
                  <a:cubicBezTo>
                    <a:pt x="131" y="449"/>
                    <a:pt x="134" y="449"/>
                    <a:pt x="135" y="448"/>
                  </a:cubicBezTo>
                  <a:cubicBezTo>
                    <a:pt x="137" y="448"/>
                    <a:pt x="135" y="448"/>
                    <a:pt x="135" y="447"/>
                  </a:cubicBezTo>
                  <a:cubicBezTo>
                    <a:pt x="135" y="446"/>
                    <a:pt x="136" y="445"/>
                    <a:pt x="137" y="444"/>
                  </a:cubicBezTo>
                  <a:cubicBezTo>
                    <a:pt x="137" y="444"/>
                    <a:pt x="139" y="444"/>
                    <a:pt x="139" y="443"/>
                  </a:cubicBezTo>
                  <a:cubicBezTo>
                    <a:pt x="140" y="443"/>
                    <a:pt x="141" y="443"/>
                    <a:pt x="141" y="443"/>
                  </a:cubicBezTo>
                  <a:cubicBezTo>
                    <a:pt x="142" y="442"/>
                    <a:pt x="142" y="441"/>
                    <a:pt x="143" y="441"/>
                  </a:cubicBezTo>
                  <a:cubicBezTo>
                    <a:pt x="143" y="440"/>
                    <a:pt x="145" y="440"/>
                    <a:pt x="145" y="440"/>
                  </a:cubicBezTo>
                  <a:cubicBezTo>
                    <a:pt x="145" y="440"/>
                    <a:pt x="146" y="442"/>
                    <a:pt x="147" y="442"/>
                  </a:cubicBezTo>
                  <a:cubicBezTo>
                    <a:pt x="148" y="443"/>
                    <a:pt x="149" y="442"/>
                    <a:pt x="149" y="442"/>
                  </a:cubicBezTo>
                  <a:cubicBezTo>
                    <a:pt x="149" y="442"/>
                    <a:pt x="151" y="441"/>
                    <a:pt x="151" y="441"/>
                  </a:cubicBezTo>
                  <a:cubicBezTo>
                    <a:pt x="152" y="440"/>
                    <a:pt x="153" y="439"/>
                    <a:pt x="153" y="439"/>
                  </a:cubicBezTo>
                  <a:cubicBezTo>
                    <a:pt x="153" y="439"/>
                    <a:pt x="154" y="438"/>
                    <a:pt x="154" y="437"/>
                  </a:cubicBezTo>
                  <a:cubicBezTo>
                    <a:pt x="154" y="437"/>
                    <a:pt x="154" y="436"/>
                    <a:pt x="155" y="436"/>
                  </a:cubicBezTo>
                  <a:cubicBezTo>
                    <a:pt x="155" y="436"/>
                    <a:pt x="156" y="436"/>
                    <a:pt x="156" y="436"/>
                  </a:cubicBezTo>
                  <a:cubicBezTo>
                    <a:pt x="156" y="436"/>
                    <a:pt x="158" y="435"/>
                    <a:pt x="158" y="435"/>
                  </a:cubicBezTo>
                  <a:cubicBezTo>
                    <a:pt x="158" y="434"/>
                    <a:pt x="159" y="432"/>
                    <a:pt x="159" y="432"/>
                  </a:cubicBezTo>
                  <a:cubicBezTo>
                    <a:pt x="159" y="432"/>
                    <a:pt x="160" y="434"/>
                    <a:pt x="161" y="434"/>
                  </a:cubicBezTo>
                  <a:cubicBezTo>
                    <a:pt x="161" y="434"/>
                    <a:pt x="167" y="428"/>
                    <a:pt x="167" y="428"/>
                  </a:cubicBezTo>
                  <a:cubicBezTo>
                    <a:pt x="167" y="428"/>
                    <a:pt x="167" y="427"/>
                    <a:pt x="167" y="426"/>
                  </a:cubicBezTo>
                  <a:cubicBezTo>
                    <a:pt x="167" y="426"/>
                    <a:pt x="168" y="424"/>
                    <a:pt x="169" y="424"/>
                  </a:cubicBezTo>
                  <a:cubicBezTo>
                    <a:pt x="169" y="424"/>
                    <a:pt x="171" y="425"/>
                    <a:pt x="171" y="425"/>
                  </a:cubicBezTo>
                  <a:cubicBezTo>
                    <a:pt x="171" y="425"/>
                    <a:pt x="172" y="425"/>
                    <a:pt x="173" y="424"/>
                  </a:cubicBezTo>
                  <a:cubicBezTo>
                    <a:pt x="173" y="424"/>
                    <a:pt x="173" y="422"/>
                    <a:pt x="173" y="422"/>
                  </a:cubicBezTo>
                  <a:cubicBezTo>
                    <a:pt x="173" y="422"/>
                    <a:pt x="175" y="422"/>
                    <a:pt x="175" y="421"/>
                  </a:cubicBezTo>
                  <a:cubicBezTo>
                    <a:pt x="176" y="421"/>
                    <a:pt x="176" y="420"/>
                    <a:pt x="176" y="420"/>
                  </a:cubicBezTo>
                  <a:cubicBezTo>
                    <a:pt x="176" y="419"/>
                    <a:pt x="175" y="416"/>
                    <a:pt x="175" y="416"/>
                  </a:cubicBezTo>
                  <a:cubicBezTo>
                    <a:pt x="175" y="416"/>
                    <a:pt x="176" y="416"/>
                    <a:pt x="177" y="416"/>
                  </a:cubicBezTo>
                  <a:cubicBezTo>
                    <a:pt x="178" y="416"/>
                    <a:pt x="179" y="417"/>
                    <a:pt x="180" y="417"/>
                  </a:cubicBezTo>
                  <a:cubicBezTo>
                    <a:pt x="181" y="418"/>
                    <a:pt x="183" y="415"/>
                    <a:pt x="183" y="415"/>
                  </a:cubicBezTo>
                  <a:cubicBezTo>
                    <a:pt x="183" y="414"/>
                    <a:pt x="183" y="412"/>
                    <a:pt x="183" y="412"/>
                  </a:cubicBezTo>
                  <a:cubicBezTo>
                    <a:pt x="183" y="412"/>
                    <a:pt x="184" y="413"/>
                    <a:pt x="185" y="413"/>
                  </a:cubicBezTo>
                  <a:cubicBezTo>
                    <a:pt x="186" y="414"/>
                    <a:pt x="188" y="414"/>
                    <a:pt x="188" y="414"/>
                  </a:cubicBezTo>
                  <a:cubicBezTo>
                    <a:pt x="189" y="414"/>
                    <a:pt x="189" y="413"/>
                    <a:pt x="189" y="413"/>
                  </a:cubicBezTo>
                  <a:cubicBezTo>
                    <a:pt x="189" y="413"/>
                    <a:pt x="191" y="412"/>
                    <a:pt x="191" y="412"/>
                  </a:cubicBezTo>
                  <a:cubicBezTo>
                    <a:pt x="191" y="412"/>
                    <a:pt x="192" y="411"/>
                    <a:pt x="193" y="410"/>
                  </a:cubicBezTo>
                  <a:cubicBezTo>
                    <a:pt x="194" y="410"/>
                    <a:pt x="195" y="409"/>
                    <a:pt x="195" y="408"/>
                  </a:cubicBezTo>
                  <a:cubicBezTo>
                    <a:pt x="195" y="408"/>
                    <a:pt x="196" y="407"/>
                    <a:pt x="196" y="406"/>
                  </a:cubicBezTo>
                  <a:cubicBezTo>
                    <a:pt x="196" y="406"/>
                    <a:pt x="199" y="405"/>
                    <a:pt x="199" y="405"/>
                  </a:cubicBezTo>
                  <a:cubicBezTo>
                    <a:pt x="201" y="406"/>
                    <a:pt x="201" y="406"/>
                    <a:pt x="201" y="406"/>
                  </a:cubicBezTo>
                  <a:cubicBezTo>
                    <a:pt x="205" y="407"/>
                    <a:pt x="205" y="407"/>
                    <a:pt x="205" y="407"/>
                  </a:cubicBezTo>
                  <a:cubicBezTo>
                    <a:pt x="205" y="407"/>
                    <a:pt x="207" y="406"/>
                    <a:pt x="207" y="406"/>
                  </a:cubicBezTo>
                  <a:cubicBezTo>
                    <a:pt x="207" y="406"/>
                    <a:pt x="207" y="406"/>
                    <a:pt x="208" y="406"/>
                  </a:cubicBezTo>
                  <a:lnTo>
                    <a:pt x="207" y="405"/>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5" name="Freeform 216"/>
            <p:cNvSpPr>
              <a:spLocks/>
            </p:cNvSpPr>
            <p:nvPr/>
          </p:nvSpPr>
          <p:spPr bwMode="auto">
            <a:xfrm>
              <a:off x="5187177" y="2088246"/>
              <a:ext cx="12700" cy="12700"/>
            </a:xfrm>
            <a:custGeom>
              <a:avLst/>
              <a:gdLst>
                <a:gd name="T0" fmla="*/ 1 w 4"/>
                <a:gd name="T1" fmla="*/ 1 h 4"/>
                <a:gd name="T2" fmla="*/ 0 w 4"/>
                <a:gd name="T3" fmla="*/ 2 h 4"/>
                <a:gd name="T4" fmla="*/ 0 w 4"/>
                <a:gd name="T5" fmla="*/ 3 h 4"/>
                <a:gd name="T6" fmla="*/ 1 w 4"/>
                <a:gd name="T7" fmla="*/ 4 h 4"/>
                <a:gd name="T8" fmla="*/ 3 w 4"/>
                <a:gd name="T9" fmla="*/ 2 h 4"/>
                <a:gd name="T10" fmla="*/ 2 w 4"/>
                <a:gd name="T11" fmla="*/ 1 h 4"/>
                <a:gd name="T12" fmla="*/ 1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1"/>
                  </a:moveTo>
                  <a:cubicBezTo>
                    <a:pt x="1" y="1"/>
                    <a:pt x="0" y="2"/>
                    <a:pt x="0" y="2"/>
                  </a:cubicBezTo>
                  <a:cubicBezTo>
                    <a:pt x="0" y="2"/>
                    <a:pt x="0" y="3"/>
                    <a:pt x="0" y="3"/>
                  </a:cubicBezTo>
                  <a:cubicBezTo>
                    <a:pt x="0" y="4"/>
                    <a:pt x="1" y="4"/>
                    <a:pt x="1" y="4"/>
                  </a:cubicBezTo>
                  <a:cubicBezTo>
                    <a:pt x="2" y="4"/>
                    <a:pt x="2" y="3"/>
                    <a:pt x="3" y="2"/>
                  </a:cubicBezTo>
                  <a:cubicBezTo>
                    <a:pt x="4" y="2"/>
                    <a:pt x="3" y="1"/>
                    <a:pt x="2" y="1"/>
                  </a:cubicBezTo>
                  <a:cubicBezTo>
                    <a:pt x="2" y="0"/>
                    <a:pt x="2" y="1"/>
                    <a:pt x="1"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6" name="Freeform 217"/>
            <p:cNvSpPr>
              <a:spLocks/>
            </p:cNvSpPr>
            <p:nvPr/>
          </p:nvSpPr>
          <p:spPr bwMode="auto">
            <a:xfrm>
              <a:off x="5218926" y="2091421"/>
              <a:ext cx="19050" cy="9525"/>
            </a:xfrm>
            <a:custGeom>
              <a:avLst/>
              <a:gdLst>
                <a:gd name="T0" fmla="*/ 4 w 6"/>
                <a:gd name="T1" fmla="*/ 1 h 3"/>
                <a:gd name="T2" fmla="*/ 3 w 6"/>
                <a:gd name="T3" fmla="*/ 0 h 3"/>
                <a:gd name="T4" fmla="*/ 0 w 6"/>
                <a:gd name="T5" fmla="*/ 1 h 3"/>
                <a:gd name="T6" fmla="*/ 0 w 6"/>
                <a:gd name="T7" fmla="*/ 2 h 3"/>
                <a:gd name="T8" fmla="*/ 2 w 6"/>
                <a:gd name="T9" fmla="*/ 3 h 3"/>
                <a:gd name="T10" fmla="*/ 5 w 6"/>
                <a:gd name="T11" fmla="*/ 1 h 3"/>
                <a:gd name="T12" fmla="*/ 4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1"/>
                  </a:moveTo>
                  <a:cubicBezTo>
                    <a:pt x="3" y="0"/>
                    <a:pt x="3" y="0"/>
                    <a:pt x="3" y="0"/>
                  </a:cubicBezTo>
                  <a:cubicBezTo>
                    <a:pt x="3" y="0"/>
                    <a:pt x="1" y="1"/>
                    <a:pt x="0" y="1"/>
                  </a:cubicBezTo>
                  <a:cubicBezTo>
                    <a:pt x="0" y="1"/>
                    <a:pt x="0" y="2"/>
                    <a:pt x="0" y="2"/>
                  </a:cubicBezTo>
                  <a:cubicBezTo>
                    <a:pt x="0" y="2"/>
                    <a:pt x="1" y="3"/>
                    <a:pt x="2" y="3"/>
                  </a:cubicBezTo>
                  <a:cubicBezTo>
                    <a:pt x="2" y="3"/>
                    <a:pt x="4" y="2"/>
                    <a:pt x="5" y="1"/>
                  </a:cubicBezTo>
                  <a:cubicBezTo>
                    <a:pt x="6" y="1"/>
                    <a:pt x="4" y="1"/>
                    <a:pt x="4"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7" name="Freeform 218"/>
            <p:cNvSpPr>
              <a:spLocks/>
            </p:cNvSpPr>
            <p:nvPr/>
          </p:nvSpPr>
          <p:spPr bwMode="auto">
            <a:xfrm>
              <a:off x="5079227" y="2015220"/>
              <a:ext cx="12700" cy="31750"/>
            </a:xfrm>
            <a:custGeom>
              <a:avLst/>
              <a:gdLst>
                <a:gd name="T0" fmla="*/ 1 w 4"/>
                <a:gd name="T1" fmla="*/ 3 h 10"/>
                <a:gd name="T2" fmla="*/ 2 w 4"/>
                <a:gd name="T3" fmla="*/ 5 h 10"/>
                <a:gd name="T4" fmla="*/ 1 w 4"/>
                <a:gd name="T5" fmla="*/ 7 h 10"/>
                <a:gd name="T6" fmla="*/ 4 w 4"/>
                <a:gd name="T7" fmla="*/ 5 h 10"/>
                <a:gd name="T8" fmla="*/ 3 w 4"/>
                <a:gd name="T9" fmla="*/ 2 h 10"/>
                <a:gd name="T10" fmla="*/ 1 w 4"/>
                <a:gd name="T11" fmla="*/ 3 h 10"/>
              </a:gdLst>
              <a:ahLst/>
              <a:cxnLst>
                <a:cxn ang="0">
                  <a:pos x="T0" y="T1"/>
                </a:cxn>
                <a:cxn ang="0">
                  <a:pos x="T2" y="T3"/>
                </a:cxn>
                <a:cxn ang="0">
                  <a:pos x="T4" y="T5"/>
                </a:cxn>
                <a:cxn ang="0">
                  <a:pos x="T6" y="T7"/>
                </a:cxn>
                <a:cxn ang="0">
                  <a:pos x="T8" y="T9"/>
                </a:cxn>
                <a:cxn ang="0">
                  <a:pos x="T10" y="T11"/>
                </a:cxn>
              </a:cxnLst>
              <a:rect l="0" t="0" r="r" b="b"/>
              <a:pathLst>
                <a:path w="4" h="10">
                  <a:moveTo>
                    <a:pt x="1" y="3"/>
                  </a:moveTo>
                  <a:cubicBezTo>
                    <a:pt x="0" y="4"/>
                    <a:pt x="1" y="5"/>
                    <a:pt x="2" y="5"/>
                  </a:cubicBezTo>
                  <a:cubicBezTo>
                    <a:pt x="2" y="6"/>
                    <a:pt x="1" y="5"/>
                    <a:pt x="1" y="7"/>
                  </a:cubicBezTo>
                  <a:cubicBezTo>
                    <a:pt x="0" y="10"/>
                    <a:pt x="4" y="8"/>
                    <a:pt x="4" y="5"/>
                  </a:cubicBezTo>
                  <a:cubicBezTo>
                    <a:pt x="4" y="4"/>
                    <a:pt x="4" y="4"/>
                    <a:pt x="3" y="2"/>
                  </a:cubicBezTo>
                  <a:cubicBezTo>
                    <a:pt x="1" y="0"/>
                    <a:pt x="2" y="2"/>
                    <a:pt x="1" y="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8" name="Freeform 219"/>
            <p:cNvSpPr>
              <a:spLocks/>
            </p:cNvSpPr>
            <p:nvPr/>
          </p:nvSpPr>
          <p:spPr bwMode="auto">
            <a:xfrm>
              <a:off x="5120501" y="2053321"/>
              <a:ext cx="41274" cy="22225"/>
            </a:xfrm>
            <a:custGeom>
              <a:avLst/>
              <a:gdLst>
                <a:gd name="T0" fmla="*/ 9 w 13"/>
                <a:gd name="T1" fmla="*/ 1 h 7"/>
                <a:gd name="T2" fmla="*/ 7 w 13"/>
                <a:gd name="T3" fmla="*/ 0 h 7"/>
                <a:gd name="T4" fmla="*/ 5 w 13"/>
                <a:gd name="T5" fmla="*/ 0 h 7"/>
                <a:gd name="T6" fmla="*/ 4 w 13"/>
                <a:gd name="T7" fmla="*/ 2 h 7"/>
                <a:gd name="T8" fmla="*/ 3 w 13"/>
                <a:gd name="T9" fmla="*/ 2 h 7"/>
                <a:gd name="T10" fmla="*/ 1 w 13"/>
                <a:gd name="T11" fmla="*/ 1 h 7"/>
                <a:gd name="T12" fmla="*/ 1 w 13"/>
                <a:gd name="T13" fmla="*/ 3 h 7"/>
                <a:gd name="T14" fmla="*/ 1 w 13"/>
                <a:gd name="T15" fmla="*/ 4 h 7"/>
                <a:gd name="T16" fmla="*/ 1 w 13"/>
                <a:gd name="T17" fmla="*/ 6 h 7"/>
                <a:gd name="T18" fmla="*/ 2 w 13"/>
                <a:gd name="T19" fmla="*/ 7 h 7"/>
                <a:gd name="T20" fmla="*/ 4 w 13"/>
                <a:gd name="T21" fmla="*/ 6 h 7"/>
                <a:gd name="T22" fmla="*/ 7 w 13"/>
                <a:gd name="T23" fmla="*/ 4 h 7"/>
                <a:gd name="T24" fmla="*/ 8 w 13"/>
                <a:gd name="T25" fmla="*/ 2 h 7"/>
                <a:gd name="T26" fmla="*/ 12 w 13"/>
                <a:gd name="T27" fmla="*/ 3 h 7"/>
                <a:gd name="T28" fmla="*/ 11 w 13"/>
                <a:gd name="T29" fmla="*/ 1 h 7"/>
                <a:gd name="T30" fmla="*/ 9 w 13"/>
                <a:gd name="T3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7">
                  <a:moveTo>
                    <a:pt x="9" y="1"/>
                  </a:moveTo>
                  <a:cubicBezTo>
                    <a:pt x="9" y="1"/>
                    <a:pt x="8" y="0"/>
                    <a:pt x="7" y="0"/>
                  </a:cubicBezTo>
                  <a:cubicBezTo>
                    <a:pt x="6" y="0"/>
                    <a:pt x="6" y="0"/>
                    <a:pt x="5" y="0"/>
                  </a:cubicBezTo>
                  <a:cubicBezTo>
                    <a:pt x="5" y="0"/>
                    <a:pt x="5" y="2"/>
                    <a:pt x="4" y="2"/>
                  </a:cubicBezTo>
                  <a:cubicBezTo>
                    <a:pt x="3" y="3"/>
                    <a:pt x="3" y="2"/>
                    <a:pt x="3" y="2"/>
                  </a:cubicBezTo>
                  <a:cubicBezTo>
                    <a:pt x="3" y="1"/>
                    <a:pt x="1" y="1"/>
                    <a:pt x="1" y="1"/>
                  </a:cubicBezTo>
                  <a:cubicBezTo>
                    <a:pt x="1" y="1"/>
                    <a:pt x="1" y="3"/>
                    <a:pt x="1" y="3"/>
                  </a:cubicBezTo>
                  <a:cubicBezTo>
                    <a:pt x="1" y="4"/>
                    <a:pt x="1" y="4"/>
                    <a:pt x="1" y="4"/>
                  </a:cubicBezTo>
                  <a:cubicBezTo>
                    <a:pt x="1" y="4"/>
                    <a:pt x="0" y="5"/>
                    <a:pt x="1" y="6"/>
                  </a:cubicBezTo>
                  <a:cubicBezTo>
                    <a:pt x="1" y="7"/>
                    <a:pt x="2" y="7"/>
                    <a:pt x="2" y="7"/>
                  </a:cubicBezTo>
                  <a:cubicBezTo>
                    <a:pt x="2" y="7"/>
                    <a:pt x="3" y="7"/>
                    <a:pt x="4" y="6"/>
                  </a:cubicBezTo>
                  <a:cubicBezTo>
                    <a:pt x="5" y="6"/>
                    <a:pt x="6" y="5"/>
                    <a:pt x="7" y="4"/>
                  </a:cubicBezTo>
                  <a:cubicBezTo>
                    <a:pt x="7" y="4"/>
                    <a:pt x="8" y="3"/>
                    <a:pt x="8" y="2"/>
                  </a:cubicBezTo>
                  <a:cubicBezTo>
                    <a:pt x="9" y="2"/>
                    <a:pt x="12" y="3"/>
                    <a:pt x="12" y="3"/>
                  </a:cubicBezTo>
                  <a:cubicBezTo>
                    <a:pt x="13" y="3"/>
                    <a:pt x="12" y="1"/>
                    <a:pt x="11" y="1"/>
                  </a:cubicBezTo>
                  <a:cubicBezTo>
                    <a:pt x="11" y="0"/>
                    <a:pt x="9" y="1"/>
                    <a:pt x="9"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19" name="Freeform 220"/>
            <p:cNvSpPr>
              <a:spLocks/>
            </p:cNvSpPr>
            <p:nvPr/>
          </p:nvSpPr>
          <p:spPr bwMode="auto">
            <a:xfrm>
              <a:off x="5104626" y="2056496"/>
              <a:ext cx="15875" cy="9525"/>
            </a:xfrm>
            <a:custGeom>
              <a:avLst/>
              <a:gdLst>
                <a:gd name="T0" fmla="*/ 3 w 5"/>
                <a:gd name="T1" fmla="*/ 1 h 3"/>
                <a:gd name="T2" fmla="*/ 1 w 5"/>
                <a:gd name="T3" fmla="*/ 0 h 3"/>
                <a:gd name="T4" fmla="*/ 0 w 5"/>
                <a:gd name="T5" fmla="*/ 2 h 3"/>
                <a:gd name="T6" fmla="*/ 3 w 5"/>
                <a:gd name="T7" fmla="*/ 3 h 3"/>
                <a:gd name="T8" fmla="*/ 4 w 5"/>
                <a:gd name="T9" fmla="*/ 1 h 3"/>
                <a:gd name="T10" fmla="*/ 3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3" y="1"/>
                  </a:moveTo>
                  <a:cubicBezTo>
                    <a:pt x="2" y="1"/>
                    <a:pt x="2" y="0"/>
                    <a:pt x="1" y="0"/>
                  </a:cubicBezTo>
                  <a:cubicBezTo>
                    <a:pt x="0" y="1"/>
                    <a:pt x="0" y="2"/>
                    <a:pt x="0" y="2"/>
                  </a:cubicBezTo>
                  <a:cubicBezTo>
                    <a:pt x="0" y="2"/>
                    <a:pt x="2" y="3"/>
                    <a:pt x="3" y="3"/>
                  </a:cubicBezTo>
                  <a:cubicBezTo>
                    <a:pt x="5" y="3"/>
                    <a:pt x="4" y="2"/>
                    <a:pt x="4" y="1"/>
                  </a:cubicBezTo>
                  <a:cubicBezTo>
                    <a:pt x="4" y="0"/>
                    <a:pt x="4" y="1"/>
                    <a:pt x="3"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0" name="Freeform 221"/>
            <p:cNvSpPr>
              <a:spLocks/>
            </p:cNvSpPr>
            <p:nvPr/>
          </p:nvSpPr>
          <p:spPr bwMode="auto">
            <a:xfrm>
              <a:off x="8933678" y="2069196"/>
              <a:ext cx="104775" cy="84139"/>
            </a:xfrm>
            <a:custGeom>
              <a:avLst/>
              <a:gdLst>
                <a:gd name="T0" fmla="*/ 22 w 33"/>
                <a:gd name="T1" fmla="*/ 4 h 26"/>
                <a:gd name="T2" fmla="*/ 21 w 33"/>
                <a:gd name="T3" fmla="*/ 4 h 26"/>
                <a:gd name="T4" fmla="*/ 19 w 33"/>
                <a:gd name="T5" fmla="*/ 4 h 26"/>
                <a:gd name="T6" fmla="*/ 11 w 33"/>
                <a:gd name="T7" fmla="*/ 4 h 26"/>
                <a:gd name="T8" fmla="*/ 0 w 33"/>
                <a:gd name="T9" fmla="*/ 5 h 26"/>
                <a:gd name="T10" fmla="*/ 4 w 33"/>
                <a:gd name="T11" fmla="*/ 9 h 26"/>
                <a:gd name="T12" fmla="*/ 4 w 33"/>
                <a:gd name="T13" fmla="*/ 9 h 26"/>
                <a:gd name="T14" fmla="*/ 5 w 33"/>
                <a:gd name="T15" fmla="*/ 10 h 26"/>
                <a:gd name="T16" fmla="*/ 16 w 33"/>
                <a:gd name="T17" fmla="*/ 20 h 26"/>
                <a:gd name="T18" fmla="*/ 15 w 33"/>
                <a:gd name="T19" fmla="*/ 25 h 26"/>
                <a:gd name="T20" fmla="*/ 19 w 33"/>
                <a:gd name="T21" fmla="*/ 26 h 26"/>
                <a:gd name="T22" fmla="*/ 33 w 33"/>
                <a:gd name="T23" fmla="*/ 25 h 26"/>
                <a:gd name="T24" fmla="*/ 33 w 33"/>
                <a:gd name="T25" fmla="*/ 0 h 26"/>
                <a:gd name="T26" fmla="*/ 22 w 33"/>
                <a:gd name="T2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6">
                  <a:moveTo>
                    <a:pt x="22" y="4"/>
                  </a:moveTo>
                  <a:cubicBezTo>
                    <a:pt x="21" y="4"/>
                    <a:pt x="21" y="4"/>
                    <a:pt x="21" y="4"/>
                  </a:cubicBezTo>
                  <a:cubicBezTo>
                    <a:pt x="20" y="4"/>
                    <a:pt x="20" y="4"/>
                    <a:pt x="19" y="4"/>
                  </a:cubicBezTo>
                  <a:cubicBezTo>
                    <a:pt x="16" y="4"/>
                    <a:pt x="13" y="4"/>
                    <a:pt x="11" y="4"/>
                  </a:cubicBezTo>
                  <a:cubicBezTo>
                    <a:pt x="2" y="4"/>
                    <a:pt x="1" y="5"/>
                    <a:pt x="0" y="5"/>
                  </a:cubicBezTo>
                  <a:cubicBezTo>
                    <a:pt x="0" y="8"/>
                    <a:pt x="3" y="9"/>
                    <a:pt x="4" y="9"/>
                  </a:cubicBezTo>
                  <a:cubicBezTo>
                    <a:pt x="4" y="9"/>
                    <a:pt x="4" y="9"/>
                    <a:pt x="4" y="9"/>
                  </a:cubicBezTo>
                  <a:cubicBezTo>
                    <a:pt x="5" y="10"/>
                    <a:pt x="5" y="10"/>
                    <a:pt x="5" y="10"/>
                  </a:cubicBezTo>
                  <a:cubicBezTo>
                    <a:pt x="16" y="20"/>
                    <a:pt x="16" y="20"/>
                    <a:pt x="16" y="20"/>
                  </a:cubicBezTo>
                  <a:cubicBezTo>
                    <a:pt x="15" y="25"/>
                    <a:pt x="15" y="25"/>
                    <a:pt x="15" y="25"/>
                  </a:cubicBezTo>
                  <a:cubicBezTo>
                    <a:pt x="19" y="26"/>
                    <a:pt x="19" y="26"/>
                    <a:pt x="19" y="26"/>
                  </a:cubicBezTo>
                  <a:cubicBezTo>
                    <a:pt x="33" y="25"/>
                    <a:pt x="33" y="25"/>
                    <a:pt x="33" y="25"/>
                  </a:cubicBezTo>
                  <a:cubicBezTo>
                    <a:pt x="33" y="0"/>
                    <a:pt x="33" y="0"/>
                    <a:pt x="33" y="0"/>
                  </a:cubicBezTo>
                  <a:lnTo>
                    <a:pt x="22" y="4"/>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1" name="Freeform 222"/>
            <p:cNvSpPr>
              <a:spLocks/>
            </p:cNvSpPr>
            <p:nvPr/>
          </p:nvSpPr>
          <p:spPr bwMode="auto">
            <a:xfrm>
              <a:off x="8959077" y="2197784"/>
              <a:ext cx="79376" cy="152399"/>
            </a:xfrm>
            <a:custGeom>
              <a:avLst/>
              <a:gdLst>
                <a:gd name="T0" fmla="*/ 8 w 25"/>
                <a:gd name="T1" fmla="*/ 2 h 48"/>
                <a:gd name="T2" fmla="*/ 0 w 25"/>
                <a:gd name="T3" fmla="*/ 11 h 48"/>
                <a:gd name="T4" fmla="*/ 10 w 25"/>
                <a:gd name="T5" fmla="*/ 23 h 48"/>
                <a:gd name="T6" fmla="*/ 9 w 25"/>
                <a:gd name="T7" fmla="*/ 34 h 48"/>
                <a:gd name="T8" fmla="*/ 1 w 25"/>
                <a:gd name="T9" fmla="*/ 40 h 48"/>
                <a:gd name="T10" fmla="*/ 6 w 25"/>
                <a:gd name="T11" fmla="*/ 45 h 48"/>
                <a:gd name="T12" fmla="*/ 18 w 25"/>
                <a:gd name="T13" fmla="*/ 44 h 48"/>
                <a:gd name="T14" fmla="*/ 25 w 25"/>
                <a:gd name="T15" fmla="*/ 48 h 48"/>
                <a:gd name="T16" fmla="*/ 25 w 25"/>
                <a:gd name="T17" fmla="*/ 0 h 48"/>
                <a:gd name="T18" fmla="*/ 8 w 25"/>
                <a:gd name="T19"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8">
                  <a:moveTo>
                    <a:pt x="8" y="2"/>
                  </a:moveTo>
                  <a:cubicBezTo>
                    <a:pt x="0" y="11"/>
                    <a:pt x="0" y="11"/>
                    <a:pt x="0" y="11"/>
                  </a:cubicBezTo>
                  <a:cubicBezTo>
                    <a:pt x="10" y="23"/>
                    <a:pt x="10" y="23"/>
                    <a:pt x="10" y="23"/>
                  </a:cubicBezTo>
                  <a:cubicBezTo>
                    <a:pt x="9" y="34"/>
                    <a:pt x="9" y="34"/>
                    <a:pt x="9" y="34"/>
                  </a:cubicBezTo>
                  <a:cubicBezTo>
                    <a:pt x="1" y="40"/>
                    <a:pt x="1" y="40"/>
                    <a:pt x="1" y="40"/>
                  </a:cubicBezTo>
                  <a:cubicBezTo>
                    <a:pt x="6" y="45"/>
                    <a:pt x="6" y="45"/>
                    <a:pt x="6" y="45"/>
                  </a:cubicBezTo>
                  <a:cubicBezTo>
                    <a:pt x="18" y="44"/>
                    <a:pt x="18" y="44"/>
                    <a:pt x="18" y="44"/>
                  </a:cubicBezTo>
                  <a:cubicBezTo>
                    <a:pt x="25" y="48"/>
                    <a:pt x="25" y="48"/>
                    <a:pt x="25" y="48"/>
                  </a:cubicBezTo>
                  <a:cubicBezTo>
                    <a:pt x="25" y="0"/>
                    <a:pt x="25" y="0"/>
                    <a:pt x="25" y="0"/>
                  </a:cubicBezTo>
                  <a:cubicBezTo>
                    <a:pt x="19" y="0"/>
                    <a:pt x="10" y="2"/>
                    <a:pt x="8" y="2"/>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2" name="Freeform 223"/>
            <p:cNvSpPr>
              <a:spLocks/>
            </p:cNvSpPr>
            <p:nvPr/>
          </p:nvSpPr>
          <p:spPr bwMode="auto">
            <a:xfrm>
              <a:off x="7728765" y="2474008"/>
              <a:ext cx="1309688" cy="1255710"/>
            </a:xfrm>
            <a:custGeom>
              <a:avLst/>
              <a:gdLst>
                <a:gd name="T0" fmla="*/ 402 w 411"/>
                <a:gd name="T1" fmla="*/ 5 h 394"/>
                <a:gd name="T2" fmla="*/ 354 w 411"/>
                <a:gd name="T3" fmla="*/ 7 h 394"/>
                <a:gd name="T4" fmla="*/ 337 w 411"/>
                <a:gd name="T5" fmla="*/ 2 h 394"/>
                <a:gd name="T6" fmla="*/ 324 w 411"/>
                <a:gd name="T7" fmla="*/ 13 h 394"/>
                <a:gd name="T8" fmla="*/ 285 w 411"/>
                <a:gd name="T9" fmla="*/ 14 h 394"/>
                <a:gd name="T10" fmla="*/ 236 w 411"/>
                <a:gd name="T11" fmla="*/ 30 h 394"/>
                <a:gd name="T12" fmla="*/ 231 w 411"/>
                <a:gd name="T13" fmla="*/ 26 h 394"/>
                <a:gd name="T14" fmla="*/ 223 w 411"/>
                <a:gd name="T15" fmla="*/ 44 h 394"/>
                <a:gd name="T16" fmla="*/ 209 w 411"/>
                <a:gd name="T17" fmla="*/ 19 h 394"/>
                <a:gd name="T18" fmla="*/ 187 w 411"/>
                <a:gd name="T19" fmla="*/ 11 h 394"/>
                <a:gd name="T20" fmla="*/ 151 w 411"/>
                <a:gd name="T21" fmla="*/ 14 h 394"/>
                <a:gd name="T22" fmla="*/ 149 w 411"/>
                <a:gd name="T23" fmla="*/ 14 h 394"/>
                <a:gd name="T24" fmla="*/ 135 w 411"/>
                <a:gd name="T25" fmla="*/ 5 h 394"/>
                <a:gd name="T26" fmla="*/ 116 w 411"/>
                <a:gd name="T27" fmla="*/ 19 h 394"/>
                <a:gd name="T28" fmla="*/ 111 w 411"/>
                <a:gd name="T29" fmla="*/ 17 h 394"/>
                <a:gd name="T30" fmla="*/ 101 w 411"/>
                <a:gd name="T31" fmla="*/ 11 h 394"/>
                <a:gd name="T32" fmla="*/ 70 w 411"/>
                <a:gd name="T33" fmla="*/ 44 h 394"/>
                <a:gd name="T34" fmla="*/ 43 w 411"/>
                <a:gd name="T35" fmla="*/ 66 h 394"/>
                <a:gd name="T36" fmla="*/ 63 w 411"/>
                <a:gd name="T37" fmla="*/ 86 h 394"/>
                <a:gd name="T38" fmla="*/ 46 w 411"/>
                <a:gd name="T39" fmla="*/ 97 h 394"/>
                <a:gd name="T40" fmla="*/ 12 w 411"/>
                <a:gd name="T41" fmla="*/ 76 h 394"/>
                <a:gd name="T42" fmla="*/ 10 w 411"/>
                <a:gd name="T43" fmla="*/ 92 h 394"/>
                <a:gd name="T44" fmla="*/ 0 w 411"/>
                <a:gd name="T45" fmla="*/ 103 h 394"/>
                <a:gd name="T46" fmla="*/ 10 w 411"/>
                <a:gd name="T47" fmla="*/ 124 h 394"/>
                <a:gd name="T48" fmla="*/ 15 w 411"/>
                <a:gd name="T49" fmla="*/ 129 h 394"/>
                <a:gd name="T50" fmla="*/ 16 w 411"/>
                <a:gd name="T51" fmla="*/ 132 h 394"/>
                <a:gd name="T52" fmla="*/ 10 w 411"/>
                <a:gd name="T53" fmla="*/ 152 h 394"/>
                <a:gd name="T54" fmla="*/ 10 w 411"/>
                <a:gd name="T55" fmla="*/ 159 h 394"/>
                <a:gd name="T56" fmla="*/ 33 w 411"/>
                <a:gd name="T57" fmla="*/ 176 h 394"/>
                <a:gd name="T58" fmla="*/ 55 w 411"/>
                <a:gd name="T59" fmla="*/ 173 h 394"/>
                <a:gd name="T60" fmla="*/ 98 w 411"/>
                <a:gd name="T61" fmla="*/ 199 h 394"/>
                <a:gd name="T62" fmla="*/ 109 w 411"/>
                <a:gd name="T63" fmla="*/ 220 h 394"/>
                <a:gd name="T64" fmla="*/ 100 w 411"/>
                <a:gd name="T65" fmla="*/ 215 h 394"/>
                <a:gd name="T66" fmla="*/ 119 w 411"/>
                <a:gd name="T67" fmla="*/ 223 h 394"/>
                <a:gd name="T68" fmla="*/ 119 w 411"/>
                <a:gd name="T69" fmla="*/ 225 h 394"/>
                <a:gd name="T70" fmla="*/ 173 w 411"/>
                <a:gd name="T71" fmla="*/ 188 h 394"/>
                <a:gd name="T72" fmla="*/ 229 w 411"/>
                <a:gd name="T73" fmla="*/ 183 h 394"/>
                <a:gd name="T74" fmla="*/ 254 w 411"/>
                <a:gd name="T75" fmla="*/ 213 h 394"/>
                <a:gd name="T76" fmla="*/ 281 w 411"/>
                <a:gd name="T77" fmla="*/ 241 h 394"/>
                <a:gd name="T78" fmla="*/ 307 w 411"/>
                <a:gd name="T79" fmla="*/ 248 h 394"/>
                <a:gd name="T80" fmla="*/ 283 w 411"/>
                <a:gd name="T81" fmla="*/ 279 h 394"/>
                <a:gd name="T82" fmla="*/ 284 w 411"/>
                <a:gd name="T83" fmla="*/ 250 h 394"/>
                <a:gd name="T84" fmla="*/ 256 w 411"/>
                <a:gd name="T85" fmla="*/ 248 h 394"/>
                <a:gd name="T86" fmla="*/ 210 w 411"/>
                <a:gd name="T87" fmla="*/ 254 h 394"/>
                <a:gd name="T88" fmla="*/ 218 w 411"/>
                <a:gd name="T89" fmla="*/ 292 h 394"/>
                <a:gd name="T90" fmla="*/ 184 w 411"/>
                <a:gd name="T91" fmla="*/ 288 h 394"/>
                <a:gd name="T92" fmla="*/ 196 w 411"/>
                <a:gd name="T93" fmla="*/ 297 h 394"/>
                <a:gd name="T94" fmla="*/ 214 w 411"/>
                <a:gd name="T95" fmla="*/ 311 h 394"/>
                <a:gd name="T96" fmla="*/ 234 w 411"/>
                <a:gd name="T97" fmla="*/ 342 h 394"/>
                <a:gd name="T98" fmla="*/ 286 w 411"/>
                <a:gd name="T99" fmla="*/ 345 h 394"/>
                <a:gd name="T100" fmla="*/ 289 w 411"/>
                <a:gd name="T101" fmla="*/ 368 h 394"/>
                <a:gd name="T102" fmla="*/ 304 w 411"/>
                <a:gd name="T103" fmla="*/ 374 h 394"/>
                <a:gd name="T104" fmla="*/ 330 w 411"/>
                <a:gd name="T105" fmla="*/ 358 h 394"/>
                <a:gd name="T106" fmla="*/ 385 w 411"/>
                <a:gd name="T107" fmla="*/ 383 h 394"/>
                <a:gd name="T108" fmla="*/ 409 w 411"/>
                <a:gd name="T109" fmla="*/ 390 h 394"/>
                <a:gd name="T110" fmla="*/ 411 w 411"/>
                <a:gd name="T111" fmla="*/ 368 h 394"/>
                <a:gd name="T112" fmla="*/ 411 w 411"/>
                <a:gd name="T113" fmla="*/ 22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1" h="394">
                  <a:moveTo>
                    <a:pt x="411" y="4"/>
                  </a:moveTo>
                  <a:cubicBezTo>
                    <a:pt x="408" y="5"/>
                    <a:pt x="405" y="5"/>
                    <a:pt x="402" y="5"/>
                  </a:cubicBezTo>
                  <a:cubicBezTo>
                    <a:pt x="396" y="15"/>
                    <a:pt x="396" y="15"/>
                    <a:pt x="396" y="15"/>
                  </a:cubicBezTo>
                  <a:cubicBezTo>
                    <a:pt x="354" y="7"/>
                    <a:pt x="354" y="7"/>
                    <a:pt x="354" y="7"/>
                  </a:cubicBezTo>
                  <a:cubicBezTo>
                    <a:pt x="341" y="0"/>
                    <a:pt x="341" y="0"/>
                    <a:pt x="341" y="0"/>
                  </a:cubicBezTo>
                  <a:cubicBezTo>
                    <a:pt x="337" y="2"/>
                    <a:pt x="337" y="2"/>
                    <a:pt x="337" y="2"/>
                  </a:cubicBezTo>
                  <a:cubicBezTo>
                    <a:pt x="332" y="5"/>
                    <a:pt x="332" y="5"/>
                    <a:pt x="327" y="10"/>
                  </a:cubicBezTo>
                  <a:cubicBezTo>
                    <a:pt x="324" y="13"/>
                    <a:pt x="324" y="13"/>
                    <a:pt x="324" y="13"/>
                  </a:cubicBezTo>
                  <a:cubicBezTo>
                    <a:pt x="299" y="7"/>
                    <a:pt x="299" y="7"/>
                    <a:pt x="299" y="7"/>
                  </a:cubicBezTo>
                  <a:cubicBezTo>
                    <a:pt x="285" y="14"/>
                    <a:pt x="285" y="14"/>
                    <a:pt x="285" y="14"/>
                  </a:cubicBezTo>
                  <a:cubicBezTo>
                    <a:pt x="267" y="31"/>
                    <a:pt x="267" y="31"/>
                    <a:pt x="267" y="31"/>
                  </a:cubicBezTo>
                  <a:cubicBezTo>
                    <a:pt x="236" y="30"/>
                    <a:pt x="236" y="30"/>
                    <a:pt x="236" y="30"/>
                  </a:cubicBezTo>
                  <a:cubicBezTo>
                    <a:pt x="231" y="24"/>
                    <a:pt x="231" y="24"/>
                    <a:pt x="231" y="24"/>
                  </a:cubicBezTo>
                  <a:cubicBezTo>
                    <a:pt x="231" y="26"/>
                    <a:pt x="231" y="26"/>
                    <a:pt x="231" y="26"/>
                  </a:cubicBezTo>
                  <a:cubicBezTo>
                    <a:pt x="238" y="35"/>
                    <a:pt x="238" y="35"/>
                    <a:pt x="238" y="35"/>
                  </a:cubicBezTo>
                  <a:cubicBezTo>
                    <a:pt x="223" y="44"/>
                    <a:pt x="223" y="44"/>
                    <a:pt x="223" y="44"/>
                  </a:cubicBezTo>
                  <a:cubicBezTo>
                    <a:pt x="218" y="31"/>
                    <a:pt x="218" y="31"/>
                    <a:pt x="218" y="31"/>
                  </a:cubicBezTo>
                  <a:cubicBezTo>
                    <a:pt x="209" y="19"/>
                    <a:pt x="209" y="19"/>
                    <a:pt x="209" y="19"/>
                  </a:cubicBezTo>
                  <a:cubicBezTo>
                    <a:pt x="195" y="16"/>
                    <a:pt x="195" y="16"/>
                    <a:pt x="195" y="16"/>
                  </a:cubicBezTo>
                  <a:cubicBezTo>
                    <a:pt x="187" y="11"/>
                    <a:pt x="187" y="11"/>
                    <a:pt x="187" y="11"/>
                  </a:cubicBezTo>
                  <a:cubicBezTo>
                    <a:pt x="187" y="11"/>
                    <a:pt x="187" y="11"/>
                    <a:pt x="187" y="11"/>
                  </a:cubicBezTo>
                  <a:cubicBezTo>
                    <a:pt x="182" y="11"/>
                    <a:pt x="156" y="13"/>
                    <a:pt x="151" y="14"/>
                  </a:cubicBezTo>
                  <a:cubicBezTo>
                    <a:pt x="150" y="14"/>
                    <a:pt x="150" y="14"/>
                    <a:pt x="150" y="14"/>
                  </a:cubicBezTo>
                  <a:cubicBezTo>
                    <a:pt x="149" y="14"/>
                    <a:pt x="149" y="14"/>
                    <a:pt x="149" y="14"/>
                  </a:cubicBezTo>
                  <a:cubicBezTo>
                    <a:pt x="144" y="10"/>
                    <a:pt x="142" y="9"/>
                    <a:pt x="138" y="7"/>
                  </a:cubicBezTo>
                  <a:cubicBezTo>
                    <a:pt x="135" y="5"/>
                    <a:pt x="135" y="5"/>
                    <a:pt x="135" y="5"/>
                  </a:cubicBezTo>
                  <a:cubicBezTo>
                    <a:pt x="128" y="11"/>
                    <a:pt x="128" y="11"/>
                    <a:pt x="128" y="11"/>
                  </a:cubicBezTo>
                  <a:cubicBezTo>
                    <a:pt x="127" y="13"/>
                    <a:pt x="123" y="19"/>
                    <a:pt x="116" y="19"/>
                  </a:cubicBezTo>
                  <a:cubicBezTo>
                    <a:pt x="116" y="19"/>
                    <a:pt x="116" y="19"/>
                    <a:pt x="116" y="19"/>
                  </a:cubicBezTo>
                  <a:cubicBezTo>
                    <a:pt x="114" y="19"/>
                    <a:pt x="112" y="18"/>
                    <a:pt x="111" y="17"/>
                  </a:cubicBezTo>
                  <a:cubicBezTo>
                    <a:pt x="109" y="15"/>
                    <a:pt x="108" y="12"/>
                    <a:pt x="108" y="10"/>
                  </a:cubicBezTo>
                  <a:cubicBezTo>
                    <a:pt x="101" y="11"/>
                    <a:pt x="101" y="11"/>
                    <a:pt x="101" y="11"/>
                  </a:cubicBezTo>
                  <a:cubicBezTo>
                    <a:pt x="87" y="30"/>
                    <a:pt x="87" y="30"/>
                    <a:pt x="87" y="30"/>
                  </a:cubicBezTo>
                  <a:cubicBezTo>
                    <a:pt x="70" y="44"/>
                    <a:pt x="70" y="44"/>
                    <a:pt x="70" y="44"/>
                  </a:cubicBezTo>
                  <a:cubicBezTo>
                    <a:pt x="61" y="59"/>
                    <a:pt x="61" y="59"/>
                    <a:pt x="61" y="59"/>
                  </a:cubicBezTo>
                  <a:cubicBezTo>
                    <a:pt x="43" y="66"/>
                    <a:pt x="43" y="66"/>
                    <a:pt x="43" y="66"/>
                  </a:cubicBezTo>
                  <a:cubicBezTo>
                    <a:pt x="44" y="70"/>
                    <a:pt x="44" y="70"/>
                    <a:pt x="44" y="70"/>
                  </a:cubicBezTo>
                  <a:cubicBezTo>
                    <a:pt x="63" y="86"/>
                    <a:pt x="63" y="86"/>
                    <a:pt x="63" y="86"/>
                  </a:cubicBezTo>
                  <a:cubicBezTo>
                    <a:pt x="47" y="99"/>
                    <a:pt x="47" y="99"/>
                    <a:pt x="47" y="99"/>
                  </a:cubicBezTo>
                  <a:cubicBezTo>
                    <a:pt x="46" y="97"/>
                    <a:pt x="46" y="97"/>
                    <a:pt x="46" y="97"/>
                  </a:cubicBezTo>
                  <a:cubicBezTo>
                    <a:pt x="36" y="87"/>
                    <a:pt x="33" y="86"/>
                    <a:pt x="30" y="85"/>
                  </a:cubicBezTo>
                  <a:cubicBezTo>
                    <a:pt x="26" y="84"/>
                    <a:pt x="22" y="83"/>
                    <a:pt x="12" y="76"/>
                  </a:cubicBezTo>
                  <a:cubicBezTo>
                    <a:pt x="12" y="77"/>
                    <a:pt x="11" y="79"/>
                    <a:pt x="11" y="80"/>
                  </a:cubicBezTo>
                  <a:cubicBezTo>
                    <a:pt x="9" y="85"/>
                    <a:pt x="9" y="85"/>
                    <a:pt x="10" y="92"/>
                  </a:cubicBezTo>
                  <a:cubicBezTo>
                    <a:pt x="11" y="95"/>
                    <a:pt x="11" y="95"/>
                    <a:pt x="11" y="95"/>
                  </a:cubicBezTo>
                  <a:cubicBezTo>
                    <a:pt x="0" y="103"/>
                    <a:pt x="0" y="103"/>
                    <a:pt x="0" y="103"/>
                  </a:cubicBezTo>
                  <a:cubicBezTo>
                    <a:pt x="1" y="106"/>
                    <a:pt x="2" y="108"/>
                    <a:pt x="3" y="110"/>
                  </a:cubicBezTo>
                  <a:cubicBezTo>
                    <a:pt x="5" y="118"/>
                    <a:pt x="5" y="118"/>
                    <a:pt x="10" y="124"/>
                  </a:cubicBezTo>
                  <a:cubicBezTo>
                    <a:pt x="11" y="125"/>
                    <a:pt x="11" y="125"/>
                    <a:pt x="11" y="125"/>
                  </a:cubicBezTo>
                  <a:cubicBezTo>
                    <a:pt x="12" y="126"/>
                    <a:pt x="13" y="127"/>
                    <a:pt x="15" y="129"/>
                  </a:cubicBezTo>
                  <a:cubicBezTo>
                    <a:pt x="16" y="130"/>
                    <a:pt x="16" y="130"/>
                    <a:pt x="16" y="130"/>
                  </a:cubicBezTo>
                  <a:cubicBezTo>
                    <a:pt x="16" y="132"/>
                    <a:pt x="16" y="132"/>
                    <a:pt x="16" y="132"/>
                  </a:cubicBezTo>
                  <a:cubicBezTo>
                    <a:pt x="14" y="134"/>
                    <a:pt x="13" y="136"/>
                    <a:pt x="13" y="138"/>
                  </a:cubicBezTo>
                  <a:cubicBezTo>
                    <a:pt x="9" y="144"/>
                    <a:pt x="9" y="144"/>
                    <a:pt x="10" y="152"/>
                  </a:cubicBezTo>
                  <a:cubicBezTo>
                    <a:pt x="10" y="152"/>
                    <a:pt x="10" y="152"/>
                    <a:pt x="10" y="152"/>
                  </a:cubicBezTo>
                  <a:cubicBezTo>
                    <a:pt x="10" y="154"/>
                    <a:pt x="10" y="156"/>
                    <a:pt x="10" y="159"/>
                  </a:cubicBezTo>
                  <a:cubicBezTo>
                    <a:pt x="28" y="164"/>
                    <a:pt x="28" y="164"/>
                    <a:pt x="28" y="164"/>
                  </a:cubicBezTo>
                  <a:cubicBezTo>
                    <a:pt x="33" y="176"/>
                    <a:pt x="33" y="176"/>
                    <a:pt x="33" y="176"/>
                  </a:cubicBezTo>
                  <a:cubicBezTo>
                    <a:pt x="43" y="180"/>
                    <a:pt x="43" y="180"/>
                    <a:pt x="43" y="180"/>
                  </a:cubicBezTo>
                  <a:cubicBezTo>
                    <a:pt x="55" y="173"/>
                    <a:pt x="55" y="173"/>
                    <a:pt x="55" y="173"/>
                  </a:cubicBezTo>
                  <a:cubicBezTo>
                    <a:pt x="74" y="182"/>
                    <a:pt x="74" y="182"/>
                    <a:pt x="74" y="182"/>
                  </a:cubicBezTo>
                  <a:cubicBezTo>
                    <a:pt x="98" y="199"/>
                    <a:pt x="98" y="199"/>
                    <a:pt x="98" y="199"/>
                  </a:cubicBezTo>
                  <a:cubicBezTo>
                    <a:pt x="112" y="217"/>
                    <a:pt x="112" y="217"/>
                    <a:pt x="112" y="217"/>
                  </a:cubicBezTo>
                  <a:cubicBezTo>
                    <a:pt x="109" y="220"/>
                    <a:pt x="109" y="220"/>
                    <a:pt x="109" y="220"/>
                  </a:cubicBezTo>
                  <a:cubicBezTo>
                    <a:pt x="101" y="214"/>
                    <a:pt x="101" y="214"/>
                    <a:pt x="101" y="214"/>
                  </a:cubicBezTo>
                  <a:cubicBezTo>
                    <a:pt x="100" y="215"/>
                    <a:pt x="100" y="215"/>
                    <a:pt x="100" y="215"/>
                  </a:cubicBezTo>
                  <a:cubicBezTo>
                    <a:pt x="101" y="218"/>
                    <a:pt x="101" y="218"/>
                    <a:pt x="101" y="218"/>
                  </a:cubicBezTo>
                  <a:cubicBezTo>
                    <a:pt x="119" y="223"/>
                    <a:pt x="119" y="223"/>
                    <a:pt x="119" y="223"/>
                  </a:cubicBezTo>
                  <a:cubicBezTo>
                    <a:pt x="119" y="225"/>
                    <a:pt x="119" y="225"/>
                    <a:pt x="119" y="225"/>
                  </a:cubicBezTo>
                  <a:cubicBezTo>
                    <a:pt x="119" y="225"/>
                    <a:pt x="119" y="225"/>
                    <a:pt x="119" y="225"/>
                  </a:cubicBezTo>
                  <a:cubicBezTo>
                    <a:pt x="144" y="210"/>
                    <a:pt x="144" y="210"/>
                    <a:pt x="144" y="210"/>
                  </a:cubicBezTo>
                  <a:cubicBezTo>
                    <a:pt x="173" y="188"/>
                    <a:pt x="173" y="188"/>
                    <a:pt x="173" y="188"/>
                  </a:cubicBezTo>
                  <a:cubicBezTo>
                    <a:pt x="204" y="187"/>
                    <a:pt x="204" y="187"/>
                    <a:pt x="204" y="187"/>
                  </a:cubicBezTo>
                  <a:cubicBezTo>
                    <a:pt x="212" y="189"/>
                    <a:pt x="214" y="194"/>
                    <a:pt x="229" y="183"/>
                  </a:cubicBezTo>
                  <a:cubicBezTo>
                    <a:pt x="244" y="193"/>
                    <a:pt x="244" y="193"/>
                    <a:pt x="244" y="193"/>
                  </a:cubicBezTo>
                  <a:cubicBezTo>
                    <a:pt x="254" y="213"/>
                    <a:pt x="254" y="213"/>
                    <a:pt x="254" y="213"/>
                  </a:cubicBezTo>
                  <a:cubicBezTo>
                    <a:pt x="259" y="240"/>
                    <a:pt x="259" y="240"/>
                    <a:pt x="259" y="240"/>
                  </a:cubicBezTo>
                  <a:cubicBezTo>
                    <a:pt x="281" y="241"/>
                    <a:pt x="281" y="241"/>
                    <a:pt x="281" y="241"/>
                  </a:cubicBezTo>
                  <a:cubicBezTo>
                    <a:pt x="296" y="235"/>
                    <a:pt x="296" y="235"/>
                    <a:pt x="296" y="235"/>
                  </a:cubicBezTo>
                  <a:cubicBezTo>
                    <a:pt x="307" y="243"/>
                    <a:pt x="305" y="240"/>
                    <a:pt x="307" y="248"/>
                  </a:cubicBezTo>
                  <a:cubicBezTo>
                    <a:pt x="297" y="255"/>
                    <a:pt x="299" y="254"/>
                    <a:pt x="288" y="260"/>
                  </a:cubicBezTo>
                  <a:cubicBezTo>
                    <a:pt x="283" y="279"/>
                    <a:pt x="283" y="279"/>
                    <a:pt x="283" y="279"/>
                  </a:cubicBezTo>
                  <a:cubicBezTo>
                    <a:pt x="277" y="280"/>
                    <a:pt x="277" y="280"/>
                    <a:pt x="277" y="280"/>
                  </a:cubicBezTo>
                  <a:cubicBezTo>
                    <a:pt x="277" y="261"/>
                    <a:pt x="276" y="268"/>
                    <a:pt x="284" y="250"/>
                  </a:cubicBezTo>
                  <a:cubicBezTo>
                    <a:pt x="279" y="248"/>
                    <a:pt x="279" y="248"/>
                    <a:pt x="279" y="248"/>
                  </a:cubicBezTo>
                  <a:cubicBezTo>
                    <a:pt x="256" y="248"/>
                    <a:pt x="256" y="248"/>
                    <a:pt x="256" y="248"/>
                  </a:cubicBezTo>
                  <a:cubicBezTo>
                    <a:pt x="234" y="248"/>
                    <a:pt x="244" y="247"/>
                    <a:pt x="221" y="252"/>
                  </a:cubicBezTo>
                  <a:cubicBezTo>
                    <a:pt x="220" y="254"/>
                    <a:pt x="211" y="252"/>
                    <a:pt x="210" y="254"/>
                  </a:cubicBezTo>
                  <a:cubicBezTo>
                    <a:pt x="199" y="270"/>
                    <a:pt x="195" y="274"/>
                    <a:pt x="221" y="283"/>
                  </a:cubicBezTo>
                  <a:cubicBezTo>
                    <a:pt x="218" y="292"/>
                    <a:pt x="218" y="292"/>
                    <a:pt x="218" y="292"/>
                  </a:cubicBezTo>
                  <a:cubicBezTo>
                    <a:pt x="207" y="285"/>
                    <a:pt x="213" y="287"/>
                    <a:pt x="195" y="287"/>
                  </a:cubicBezTo>
                  <a:cubicBezTo>
                    <a:pt x="184" y="288"/>
                    <a:pt x="184" y="288"/>
                    <a:pt x="184" y="288"/>
                  </a:cubicBezTo>
                  <a:cubicBezTo>
                    <a:pt x="184" y="297"/>
                    <a:pt x="184" y="297"/>
                    <a:pt x="184" y="297"/>
                  </a:cubicBezTo>
                  <a:cubicBezTo>
                    <a:pt x="196" y="297"/>
                    <a:pt x="196" y="297"/>
                    <a:pt x="196" y="297"/>
                  </a:cubicBezTo>
                  <a:cubicBezTo>
                    <a:pt x="207" y="303"/>
                    <a:pt x="207" y="303"/>
                    <a:pt x="207" y="303"/>
                  </a:cubicBezTo>
                  <a:cubicBezTo>
                    <a:pt x="214" y="311"/>
                    <a:pt x="214" y="311"/>
                    <a:pt x="214" y="311"/>
                  </a:cubicBezTo>
                  <a:cubicBezTo>
                    <a:pt x="232" y="327"/>
                    <a:pt x="232" y="327"/>
                    <a:pt x="232" y="327"/>
                  </a:cubicBezTo>
                  <a:cubicBezTo>
                    <a:pt x="234" y="342"/>
                    <a:pt x="234" y="342"/>
                    <a:pt x="234" y="342"/>
                  </a:cubicBezTo>
                  <a:cubicBezTo>
                    <a:pt x="244" y="340"/>
                    <a:pt x="243" y="339"/>
                    <a:pt x="252" y="343"/>
                  </a:cubicBezTo>
                  <a:cubicBezTo>
                    <a:pt x="266" y="350"/>
                    <a:pt x="269" y="347"/>
                    <a:pt x="286" y="345"/>
                  </a:cubicBezTo>
                  <a:cubicBezTo>
                    <a:pt x="289" y="352"/>
                    <a:pt x="289" y="352"/>
                    <a:pt x="289" y="352"/>
                  </a:cubicBezTo>
                  <a:cubicBezTo>
                    <a:pt x="289" y="368"/>
                    <a:pt x="289" y="368"/>
                    <a:pt x="289" y="368"/>
                  </a:cubicBezTo>
                  <a:cubicBezTo>
                    <a:pt x="291" y="382"/>
                    <a:pt x="291" y="382"/>
                    <a:pt x="291" y="382"/>
                  </a:cubicBezTo>
                  <a:cubicBezTo>
                    <a:pt x="304" y="374"/>
                    <a:pt x="304" y="374"/>
                    <a:pt x="304" y="374"/>
                  </a:cubicBezTo>
                  <a:cubicBezTo>
                    <a:pt x="310" y="366"/>
                    <a:pt x="310" y="366"/>
                    <a:pt x="310" y="366"/>
                  </a:cubicBezTo>
                  <a:cubicBezTo>
                    <a:pt x="330" y="358"/>
                    <a:pt x="330" y="358"/>
                    <a:pt x="330" y="358"/>
                  </a:cubicBezTo>
                  <a:cubicBezTo>
                    <a:pt x="353" y="361"/>
                    <a:pt x="353" y="361"/>
                    <a:pt x="353" y="361"/>
                  </a:cubicBezTo>
                  <a:cubicBezTo>
                    <a:pt x="354" y="361"/>
                    <a:pt x="382" y="379"/>
                    <a:pt x="385" y="383"/>
                  </a:cubicBezTo>
                  <a:cubicBezTo>
                    <a:pt x="389" y="387"/>
                    <a:pt x="394" y="394"/>
                    <a:pt x="394" y="394"/>
                  </a:cubicBezTo>
                  <a:cubicBezTo>
                    <a:pt x="409" y="390"/>
                    <a:pt x="409" y="390"/>
                    <a:pt x="409" y="390"/>
                  </a:cubicBezTo>
                  <a:cubicBezTo>
                    <a:pt x="411" y="388"/>
                    <a:pt x="411" y="388"/>
                    <a:pt x="411" y="388"/>
                  </a:cubicBezTo>
                  <a:cubicBezTo>
                    <a:pt x="411" y="368"/>
                    <a:pt x="411" y="368"/>
                    <a:pt x="411" y="368"/>
                  </a:cubicBezTo>
                  <a:cubicBezTo>
                    <a:pt x="359" y="245"/>
                    <a:pt x="359" y="245"/>
                    <a:pt x="359" y="245"/>
                  </a:cubicBezTo>
                  <a:cubicBezTo>
                    <a:pt x="411" y="222"/>
                    <a:pt x="411" y="222"/>
                    <a:pt x="411" y="222"/>
                  </a:cubicBezTo>
                  <a:lnTo>
                    <a:pt x="411" y="4"/>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3" name="Freeform 224"/>
            <p:cNvSpPr>
              <a:spLocks/>
            </p:cNvSpPr>
            <p:nvPr/>
          </p:nvSpPr>
          <p:spPr bwMode="auto">
            <a:xfrm>
              <a:off x="5468164" y="2869293"/>
              <a:ext cx="1550988" cy="1074736"/>
            </a:xfrm>
            <a:custGeom>
              <a:avLst/>
              <a:gdLst>
                <a:gd name="T0" fmla="*/ 403 w 487"/>
                <a:gd name="T1" fmla="*/ 271 h 337"/>
                <a:gd name="T2" fmla="*/ 348 w 487"/>
                <a:gd name="T3" fmla="*/ 250 h 337"/>
                <a:gd name="T4" fmla="*/ 390 w 487"/>
                <a:gd name="T5" fmla="*/ 230 h 337"/>
                <a:gd name="T6" fmla="*/ 429 w 487"/>
                <a:gd name="T7" fmla="*/ 190 h 337"/>
                <a:gd name="T8" fmla="*/ 452 w 487"/>
                <a:gd name="T9" fmla="*/ 171 h 337"/>
                <a:gd name="T10" fmla="*/ 453 w 487"/>
                <a:gd name="T11" fmla="*/ 143 h 337"/>
                <a:gd name="T12" fmla="*/ 487 w 487"/>
                <a:gd name="T13" fmla="*/ 122 h 337"/>
                <a:gd name="T14" fmla="*/ 470 w 487"/>
                <a:gd name="T15" fmla="*/ 83 h 337"/>
                <a:gd name="T16" fmla="*/ 466 w 487"/>
                <a:gd name="T17" fmla="*/ 72 h 337"/>
                <a:gd name="T18" fmla="*/ 453 w 487"/>
                <a:gd name="T19" fmla="*/ 56 h 337"/>
                <a:gd name="T20" fmla="*/ 433 w 487"/>
                <a:gd name="T21" fmla="*/ 54 h 337"/>
                <a:gd name="T22" fmla="*/ 389 w 487"/>
                <a:gd name="T23" fmla="*/ 52 h 337"/>
                <a:gd name="T24" fmla="*/ 362 w 487"/>
                <a:gd name="T25" fmla="*/ 62 h 337"/>
                <a:gd name="T26" fmla="*/ 340 w 487"/>
                <a:gd name="T27" fmla="*/ 67 h 337"/>
                <a:gd name="T28" fmla="*/ 301 w 487"/>
                <a:gd name="T29" fmla="*/ 38 h 337"/>
                <a:gd name="T30" fmla="*/ 280 w 487"/>
                <a:gd name="T31" fmla="*/ 25 h 337"/>
                <a:gd name="T32" fmla="*/ 261 w 487"/>
                <a:gd name="T33" fmla="*/ 4 h 337"/>
                <a:gd name="T34" fmla="*/ 225 w 487"/>
                <a:gd name="T35" fmla="*/ 28 h 337"/>
                <a:gd name="T36" fmla="*/ 189 w 487"/>
                <a:gd name="T37" fmla="*/ 55 h 337"/>
                <a:gd name="T38" fmla="*/ 176 w 487"/>
                <a:gd name="T39" fmla="*/ 69 h 337"/>
                <a:gd name="T40" fmla="*/ 146 w 487"/>
                <a:gd name="T41" fmla="*/ 75 h 337"/>
                <a:gd name="T42" fmla="*/ 117 w 487"/>
                <a:gd name="T43" fmla="*/ 81 h 337"/>
                <a:gd name="T44" fmla="*/ 59 w 487"/>
                <a:gd name="T45" fmla="*/ 80 h 337"/>
                <a:gd name="T46" fmla="*/ 28 w 487"/>
                <a:gd name="T47" fmla="*/ 91 h 337"/>
                <a:gd name="T48" fmla="*/ 16 w 487"/>
                <a:gd name="T49" fmla="*/ 104 h 337"/>
                <a:gd name="T50" fmla="*/ 27 w 487"/>
                <a:gd name="T51" fmla="*/ 124 h 337"/>
                <a:gd name="T52" fmla="*/ 37 w 487"/>
                <a:gd name="T53" fmla="*/ 151 h 337"/>
                <a:gd name="T54" fmla="*/ 26 w 487"/>
                <a:gd name="T55" fmla="*/ 164 h 337"/>
                <a:gd name="T56" fmla="*/ 11 w 487"/>
                <a:gd name="T57" fmla="*/ 199 h 337"/>
                <a:gd name="T58" fmla="*/ 13 w 487"/>
                <a:gd name="T59" fmla="*/ 219 h 337"/>
                <a:gd name="T60" fmla="*/ 5 w 487"/>
                <a:gd name="T61" fmla="*/ 222 h 337"/>
                <a:gd name="T62" fmla="*/ 1 w 487"/>
                <a:gd name="T63" fmla="*/ 236 h 337"/>
                <a:gd name="T64" fmla="*/ 1 w 487"/>
                <a:gd name="T65" fmla="*/ 242 h 337"/>
                <a:gd name="T66" fmla="*/ 9 w 487"/>
                <a:gd name="T67" fmla="*/ 251 h 337"/>
                <a:gd name="T68" fmla="*/ 27 w 487"/>
                <a:gd name="T69" fmla="*/ 256 h 337"/>
                <a:gd name="T70" fmla="*/ 55 w 487"/>
                <a:gd name="T71" fmla="*/ 255 h 337"/>
                <a:gd name="T72" fmla="*/ 110 w 487"/>
                <a:gd name="T73" fmla="*/ 240 h 337"/>
                <a:gd name="T74" fmla="*/ 124 w 487"/>
                <a:gd name="T75" fmla="*/ 224 h 337"/>
                <a:gd name="T76" fmla="*/ 131 w 487"/>
                <a:gd name="T77" fmla="*/ 217 h 337"/>
                <a:gd name="T78" fmla="*/ 142 w 487"/>
                <a:gd name="T79" fmla="*/ 215 h 337"/>
                <a:gd name="T80" fmla="*/ 149 w 487"/>
                <a:gd name="T81" fmla="*/ 209 h 337"/>
                <a:gd name="T82" fmla="*/ 162 w 487"/>
                <a:gd name="T83" fmla="*/ 209 h 337"/>
                <a:gd name="T84" fmla="*/ 176 w 487"/>
                <a:gd name="T85" fmla="*/ 211 h 337"/>
                <a:gd name="T86" fmla="*/ 194 w 487"/>
                <a:gd name="T87" fmla="*/ 217 h 337"/>
                <a:gd name="T88" fmla="*/ 209 w 487"/>
                <a:gd name="T89" fmla="*/ 225 h 337"/>
                <a:gd name="T90" fmla="*/ 214 w 487"/>
                <a:gd name="T91" fmla="*/ 239 h 337"/>
                <a:gd name="T92" fmla="*/ 226 w 487"/>
                <a:gd name="T93" fmla="*/ 250 h 337"/>
                <a:gd name="T94" fmla="*/ 233 w 487"/>
                <a:gd name="T95" fmla="*/ 256 h 337"/>
                <a:gd name="T96" fmla="*/ 243 w 487"/>
                <a:gd name="T97" fmla="*/ 268 h 337"/>
                <a:gd name="T98" fmla="*/ 252 w 487"/>
                <a:gd name="T99" fmla="*/ 275 h 337"/>
                <a:gd name="T100" fmla="*/ 234 w 487"/>
                <a:gd name="T101" fmla="*/ 283 h 337"/>
                <a:gd name="T102" fmla="*/ 229 w 487"/>
                <a:gd name="T103" fmla="*/ 283 h 337"/>
                <a:gd name="T104" fmla="*/ 220 w 487"/>
                <a:gd name="T105" fmla="*/ 286 h 337"/>
                <a:gd name="T106" fmla="*/ 219 w 487"/>
                <a:gd name="T107" fmla="*/ 290 h 337"/>
                <a:gd name="T108" fmla="*/ 217 w 487"/>
                <a:gd name="T109" fmla="*/ 306 h 337"/>
                <a:gd name="T110" fmla="*/ 213 w 487"/>
                <a:gd name="T111" fmla="*/ 318 h 337"/>
                <a:gd name="T112" fmla="*/ 209 w 487"/>
                <a:gd name="T113" fmla="*/ 328 h 337"/>
                <a:gd name="T114" fmla="*/ 248 w 487"/>
                <a:gd name="T115" fmla="*/ 322 h 337"/>
                <a:gd name="T116" fmla="*/ 308 w 487"/>
                <a:gd name="T117" fmla="*/ 248 h 337"/>
                <a:gd name="T118" fmla="*/ 345 w 487"/>
                <a:gd name="T119" fmla="*/ 274 h 337"/>
                <a:gd name="T120" fmla="*/ 367 w 487"/>
                <a:gd name="T121" fmla="*/ 323 h 337"/>
                <a:gd name="T122" fmla="*/ 411 w 487"/>
                <a:gd name="T123" fmla="*/ 28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7" h="337">
                  <a:moveTo>
                    <a:pt x="436" y="262"/>
                  </a:moveTo>
                  <a:cubicBezTo>
                    <a:pt x="436" y="257"/>
                    <a:pt x="436" y="257"/>
                    <a:pt x="436" y="257"/>
                  </a:cubicBezTo>
                  <a:cubicBezTo>
                    <a:pt x="436" y="257"/>
                    <a:pt x="436" y="257"/>
                    <a:pt x="436" y="257"/>
                  </a:cubicBezTo>
                  <a:cubicBezTo>
                    <a:pt x="436" y="257"/>
                    <a:pt x="436" y="255"/>
                    <a:pt x="438" y="253"/>
                  </a:cubicBezTo>
                  <a:cubicBezTo>
                    <a:pt x="437" y="252"/>
                    <a:pt x="437" y="252"/>
                    <a:pt x="436" y="252"/>
                  </a:cubicBezTo>
                  <a:cubicBezTo>
                    <a:pt x="433" y="252"/>
                    <a:pt x="425" y="261"/>
                    <a:pt x="425" y="261"/>
                  </a:cubicBezTo>
                  <a:cubicBezTo>
                    <a:pt x="416" y="262"/>
                    <a:pt x="416" y="262"/>
                    <a:pt x="416" y="262"/>
                  </a:cubicBezTo>
                  <a:cubicBezTo>
                    <a:pt x="416" y="262"/>
                    <a:pt x="412" y="268"/>
                    <a:pt x="411" y="269"/>
                  </a:cubicBezTo>
                  <a:cubicBezTo>
                    <a:pt x="410" y="269"/>
                    <a:pt x="405" y="271"/>
                    <a:pt x="403" y="271"/>
                  </a:cubicBezTo>
                  <a:cubicBezTo>
                    <a:pt x="401" y="270"/>
                    <a:pt x="403" y="279"/>
                    <a:pt x="398" y="269"/>
                  </a:cubicBezTo>
                  <a:cubicBezTo>
                    <a:pt x="392" y="258"/>
                    <a:pt x="390" y="258"/>
                    <a:pt x="390" y="258"/>
                  </a:cubicBezTo>
                  <a:cubicBezTo>
                    <a:pt x="384" y="258"/>
                    <a:pt x="384" y="258"/>
                    <a:pt x="384" y="258"/>
                  </a:cubicBezTo>
                  <a:cubicBezTo>
                    <a:pt x="384" y="258"/>
                    <a:pt x="379" y="260"/>
                    <a:pt x="379" y="259"/>
                  </a:cubicBezTo>
                  <a:cubicBezTo>
                    <a:pt x="378" y="257"/>
                    <a:pt x="376" y="253"/>
                    <a:pt x="376" y="253"/>
                  </a:cubicBezTo>
                  <a:cubicBezTo>
                    <a:pt x="368" y="253"/>
                    <a:pt x="368" y="253"/>
                    <a:pt x="368" y="253"/>
                  </a:cubicBezTo>
                  <a:cubicBezTo>
                    <a:pt x="365" y="254"/>
                    <a:pt x="365" y="254"/>
                    <a:pt x="365" y="254"/>
                  </a:cubicBezTo>
                  <a:cubicBezTo>
                    <a:pt x="353" y="254"/>
                    <a:pt x="353" y="254"/>
                    <a:pt x="353" y="254"/>
                  </a:cubicBezTo>
                  <a:cubicBezTo>
                    <a:pt x="348" y="250"/>
                    <a:pt x="348" y="250"/>
                    <a:pt x="348" y="250"/>
                  </a:cubicBezTo>
                  <a:cubicBezTo>
                    <a:pt x="355" y="247"/>
                    <a:pt x="355" y="247"/>
                    <a:pt x="355" y="247"/>
                  </a:cubicBezTo>
                  <a:cubicBezTo>
                    <a:pt x="355" y="247"/>
                    <a:pt x="357" y="250"/>
                    <a:pt x="358" y="249"/>
                  </a:cubicBezTo>
                  <a:cubicBezTo>
                    <a:pt x="359" y="249"/>
                    <a:pt x="358" y="246"/>
                    <a:pt x="360" y="245"/>
                  </a:cubicBezTo>
                  <a:cubicBezTo>
                    <a:pt x="362" y="244"/>
                    <a:pt x="364" y="242"/>
                    <a:pt x="367" y="244"/>
                  </a:cubicBezTo>
                  <a:cubicBezTo>
                    <a:pt x="369" y="245"/>
                    <a:pt x="367" y="249"/>
                    <a:pt x="371" y="246"/>
                  </a:cubicBezTo>
                  <a:cubicBezTo>
                    <a:pt x="375" y="243"/>
                    <a:pt x="379" y="244"/>
                    <a:pt x="379" y="244"/>
                  </a:cubicBezTo>
                  <a:cubicBezTo>
                    <a:pt x="383" y="236"/>
                    <a:pt x="383" y="236"/>
                    <a:pt x="383" y="236"/>
                  </a:cubicBezTo>
                  <a:cubicBezTo>
                    <a:pt x="387" y="228"/>
                    <a:pt x="387" y="228"/>
                    <a:pt x="387" y="228"/>
                  </a:cubicBezTo>
                  <a:cubicBezTo>
                    <a:pt x="387" y="228"/>
                    <a:pt x="388" y="230"/>
                    <a:pt x="390" y="230"/>
                  </a:cubicBezTo>
                  <a:cubicBezTo>
                    <a:pt x="393" y="230"/>
                    <a:pt x="398" y="220"/>
                    <a:pt x="398" y="220"/>
                  </a:cubicBezTo>
                  <a:cubicBezTo>
                    <a:pt x="398" y="220"/>
                    <a:pt x="398" y="218"/>
                    <a:pt x="399" y="216"/>
                  </a:cubicBezTo>
                  <a:cubicBezTo>
                    <a:pt x="397" y="216"/>
                    <a:pt x="397" y="216"/>
                    <a:pt x="397" y="216"/>
                  </a:cubicBezTo>
                  <a:cubicBezTo>
                    <a:pt x="397" y="214"/>
                    <a:pt x="397" y="214"/>
                    <a:pt x="397" y="214"/>
                  </a:cubicBezTo>
                  <a:cubicBezTo>
                    <a:pt x="397" y="211"/>
                    <a:pt x="398" y="209"/>
                    <a:pt x="400" y="208"/>
                  </a:cubicBezTo>
                  <a:cubicBezTo>
                    <a:pt x="413" y="204"/>
                    <a:pt x="413" y="204"/>
                    <a:pt x="413" y="204"/>
                  </a:cubicBezTo>
                  <a:cubicBezTo>
                    <a:pt x="420" y="200"/>
                    <a:pt x="420" y="200"/>
                    <a:pt x="420" y="200"/>
                  </a:cubicBezTo>
                  <a:cubicBezTo>
                    <a:pt x="421" y="198"/>
                    <a:pt x="425" y="193"/>
                    <a:pt x="427" y="193"/>
                  </a:cubicBezTo>
                  <a:cubicBezTo>
                    <a:pt x="428" y="192"/>
                    <a:pt x="428" y="191"/>
                    <a:pt x="429" y="190"/>
                  </a:cubicBezTo>
                  <a:cubicBezTo>
                    <a:pt x="430" y="189"/>
                    <a:pt x="430" y="188"/>
                    <a:pt x="431" y="187"/>
                  </a:cubicBezTo>
                  <a:cubicBezTo>
                    <a:pt x="433" y="183"/>
                    <a:pt x="435" y="180"/>
                    <a:pt x="435" y="180"/>
                  </a:cubicBezTo>
                  <a:cubicBezTo>
                    <a:pt x="436" y="180"/>
                    <a:pt x="436" y="180"/>
                    <a:pt x="436" y="180"/>
                  </a:cubicBezTo>
                  <a:cubicBezTo>
                    <a:pt x="436" y="180"/>
                    <a:pt x="436" y="180"/>
                    <a:pt x="436" y="180"/>
                  </a:cubicBezTo>
                  <a:cubicBezTo>
                    <a:pt x="439" y="179"/>
                    <a:pt x="441" y="178"/>
                    <a:pt x="443" y="178"/>
                  </a:cubicBezTo>
                  <a:cubicBezTo>
                    <a:pt x="442" y="177"/>
                    <a:pt x="441" y="175"/>
                    <a:pt x="442" y="174"/>
                  </a:cubicBezTo>
                  <a:cubicBezTo>
                    <a:pt x="443" y="172"/>
                    <a:pt x="446" y="171"/>
                    <a:pt x="446" y="171"/>
                  </a:cubicBezTo>
                  <a:cubicBezTo>
                    <a:pt x="449" y="171"/>
                    <a:pt x="449" y="171"/>
                    <a:pt x="449" y="171"/>
                  </a:cubicBezTo>
                  <a:cubicBezTo>
                    <a:pt x="451" y="171"/>
                    <a:pt x="451" y="171"/>
                    <a:pt x="452" y="171"/>
                  </a:cubicBezTo>
                  <a:cubicBezTo>
                    <a:pt x="452" y="170"/>
                    <a:pt x="452" y="170"/>
                    <a:pt x="453" y="169"/>
                  </a:cubicBezTo>
                  <a:cubicBezTo>
                    <a:pt x="453" y="169"/>
                    <a:pt x="453" y="168"/>
                    <a:pt x="453" y="167"/>
                  </a:cubicBezTo>
                  <a:cubicBezTo>
                    <a:pt x="455" y="165"/>
                    <a:pt x="455" y="163"/>
                    <a:pt x="455" y="163"/>
                  </a:cubicBezTo>
                  <a:cubicBezTo>
                    <a:pt x="455" y="162"/>
                    <a:pt x="454" y="160"/>
                    <a:pt x="453" y="159"/>
                  </a:cubicBezTo>
                  <a:cubicBezTo>
                    <a:pt x="451" y="156"/>
                    <a:pt x="451" y="155"/>
                    <a:pt x="450" y="153"/>
                  </a:cubicBezTo>
                  <a:cubicBezTo>
                    <a:pt x="449" y="151"/>
                    <a:pt x="451" y="146"/>
                    <a:pt x="451" y="145"/>
                  </a:cubicBezTo>
                  <a:cubicBezTo>
                    <a:pt x="451" y="145"/>
                    <a:pt x="451" y="145"/>
                    <a:pt x="451" y="145"/>
                  </a:cubicBezTo>
                  <a:cubicBezTo>
                    <a:pt x="451" y="145"/>
                    <a:pt x="451" y="145"/>
                    <a:pt x="451" y="145"/>
                  </a:cubicBezTo>
                  <a:cubicBezTo>
                    <a:pt x="452" y="144"/>
                    <a:pt x="452" y="144"/>
                    <a:pt x="453" y="143"/>
                  </a:cubicBezTo>
                  <a:cubicBezTo>
                    <a:pt x="454" y="143"/>
                    <a:pt x="455" y="142"/>
                    <a:pt x="456" y="142"/>
                  </a:cubicBezTo>
                  <a:cubicBezTo>
                    <a:pt x="457" y="141"/>
                    <a:pt x="458" y="139"/>
                    <a:pt x="460" y="136"/>
                  </a:cubicBezTo>
                  <a:cubicBezTo>
                    <a:pt x="461" y="132"/>
                    <a:pt x="461" y="132"/>
                    <a:pt x="461" y="132"/>
                  </a:cubicBezTo>
                  <a:cubicBezTo>
                    <a:pt x="461" y="132"/>
                    <a:pt x="461" y="132"/>
                    <a:pt x="461" y="132"/>
                  </a:cubicBezTo>
                  <a:cubicBezTo>
                    <a:pt x="462" y="131"/>
                    <a:pt x="465" y="129"/>
                    <a:pt x="467" y="128"/>
                  </a:cubicBezTo>
                  <a:cubicBezTo>
                    <a:pt x="467" y="128"/>
                    <a:pt x="471" y="126"/>
                    <a:pt x="473" y="126"/>
                  </a:cubicBezTo>
                  <a:cubicBezTo>
                    <a:pt x="480" y="123"/>
                    <a:pt x="481" y="122"/>
                    <a:pt x="482" y="122"/>
                  </a:cubicBezTo>
                  <a:cubicBezTo>
                    <a:pt x="485" y="122"/>
                    <a:pt x="485" y="122"/>
                    <a:pt x="485" y="122"/>
                  </a:cubicBezTo>
                  <a:cubicBezTo>
                    <a:pt x="485" y="122"/>
                    <a:pt x="486" y="122"/>
                    <a:pt x="487" y="122"/>
                  </a:cubicBezTo>
                  <a:cubicBezTo>
                    <a:pt x="487" y="122"/>
                    <a:pt x="487" y="122"/>
                    <a:pt x="487" y="122"/>
                  </a:cubicBezTo>
                  <a:cubicBezTo>
                    <a:pt x="484" y="119"/>
                    <a:pt x="483" y="117"/>
                    <a:pt x="482" y="115"/>
                  </a:cubicBezTo>
                  <a:cubicBezTo>
                    <a:pt x="482" y="113"/>
                    <a:pt x="482" y="106"/>
                    <a:pt x="482" y="104"/>
                  </a:cubicBezTo>
                  <a:cubicBezTo>
                    <a:pt x="482" y="104"/>
                    <a:pt x="482" y="104"/>
                    <a:pt x="483" y="104"/>
                  </a:cubicBezTo>
                  <a:cubicBezTo>
                    <a:pt x="481" y="104"/>
                    <a:pt x="480" y="103"/>
                    <a:pt x="479" y="102"/>
                  </a:cubicBezTo>
                  <a:cubicBezTo>
                    <a:pt x="478" y="100"/>
                    <a:pt x="478" y="99"/>
                    <a:pt x="479" y="98"/>
                  </a:cubicBezTo>
                  <a:cubicBezTo>
                    <a:pt x="477" y="97"/>
                    <a:pt x="474" y="95"/>
                    <a:pt x="473" y="94"/>
                  </a:cubicBezTo>
                  <a:cubicBezTo>
                    <a:pt x="469" y="95"/>
                    <a:pt x="469" y="95"/>
                    <a:pt x="469" y="95"/>
                  </a:cubicBezTo>
                  <a:cubicBezTo>
                    <a:pt x="470" y="83"/>
                    <a:pt x="470" y="83"/>
                    <a:pt x="470" y="83"/>
                  </a:cubicBezTo>
                  <a:cubicBezTo>
                    <a:pt x="470" y="83"/>
                    <a:pt x="470" y="83"/>
                    <a:pt x="470" y="83"/>
                  </a:cubicBezTo>
                  <a:cubicBezTo>
                    <a:pt x="470" y="83"/>
                    <a:pt x="471" y="81"/>
                    <a:pt x="472" y="80"/>
                  </a:cubicBezTo>
                  <a:cubicBezTo>
                    <a:pt x="471" y="80"/>
                    <a:pt x="469" y="81"/>
                    <a:pt x="469" y="81"/>
                  </a:cubicBezTo>
                  <a:cubicBezTo>
                    <a:pt x="469" y="81"/>
                    <a:pt x="469" y="81"/>
                    <a:pt x="469" y="81"/>
                  </a:cubicBezTo>
                  <a:cubicBezTo>
                    <a:pt x="469" y="79"/>
                    <a:pt x="469" y="79"/>
                    <a:pt x="469" y="79"/>
                  </a:cubicBezTo>
                  <a:cubicBezTo>
                    <a:pt x="469" y="81"/>
                    <a:pt x="469" y="81"/>
                    <a:pt x="469" y="81"/>
                  </a:cubicBezTo>
                  <a:cubicBezTo>
                    <a:pt x="468" y="81"/>
                    <a:pt x="465" y="80"/>
                    <a:pt x="464" y="79"/>
                  </a:cubicBezTo>
                  <a:cubicBezTo>
                    <a:pt x="463" y="78"/>
                    <a:pt x="463" y="77"/>
                    <a:pt x="463" y="76"/>
                  </a:cubicBezTo>
                  <a:cubicBezTo>
                    <a:pt x="464" y="74"/>
                    <a:pt x="465" y="73"/>
                    <a:pt x="466" y="72"/>
                  </a:cubicBezTo>
                  <a:cubicBezTo>
                    <a:pt x="467" y="71"/>
                    <a:pt x="467" y="71"/>
                    <a:pt x="468" y="70"/>
                  </a:cubicBezTo>
                  <a:cubicBezTo>
                    <a:pt x="469" y="69"/>
                    <a:pt x="470" y="68"/>
                    <a:pt x="470" y="68"/>
                  </a:cubicBezTo>
                  <a:cubicBezTo>
                    <a:pt x="470" y="63"/>
                    <a:pt x="470" y="63"/>
                    <a:pt x="470" y="63"/>
                  </a:cubicBezTo>
                  <a:cubicBezTo>
                    <a:pt x="470" y="62"/>
                    <a:pt x="469" y="61"/>
                    <a:pt x="469" y="60"/>
                  </a:cubicBezTo>
                  <a:cubicBezTo>
                    <a:pt x="469" y="60"/>
                    <a:pt x="466" y="54"/>
                    <a:pt x="465" y="51"/>
                  </a:cubicBezTo>
                  <a:cubicBezTo>
                    <a:pt x="464" y="51"/>
                    <a:pt x="464" y="51"/>
                    <a:pt x="463" y="51"/>
                  </a:cubicBezTo>
                  <a:cubicBezTo>
                    <a:pt x="462" y="53"/>
                    <a:pt x="461" y="55"/>
                    <a:pt x="461" y="55"/>
                  </a:cubicBezTo>
                  <a:cubicBezTo>
                    <a:pt x="461" y="57"/>
                    <a:pt x="461" y="57"/>
                    <a:pt x="461" y="57"/>
                  </a:cubicBezTo>
                  <a:cubicBezTo>
                    <a:pt x="453" y="56"/>
                    <a:pt x="453" y="56"/>
                    <a:pt x="453" y="56"/>
                  </a:cubicBezTo>
                  <a:cubicBezTo>
                    <a:pt x="450" y="53"/>
                    <a:pt x="450" y="53"/>
                    <a:pt x="450" y="53"/>
                  </a:cubicBezTo>
                  <a:cubicBezTo>
                    <a:pt x="445" y="52"/>
                    <a:pt x="445" y="52"/>
                    <a:pt x="445" y="52"/>
                  </a:cubicBezTo>
                  <a:cubicBezTo>
                    <a:pt x="445" y="52"/>
                    <a:pt x="444" y="53"/>
                    <a:pt x="444" y="53"/>
                  </a:cubicBezTo>
                  <a:cubicBezTo>
                    <a:pt x="443" y="54"/>
                    <a:pt x="443" y="54"/>
                    <a:pt x="443" y="54"/>
                  </a:cubicBezTo>
                  <a:cubicBezTo>
                    <a:pt x="442" y="54"/>
                    <a:pt x="442" y="54"/>
                    <a:pt x="442" y="54"/>
                  </a:cubicBezTo>
                  <a:cubicBezTo>
                    <a:pt x="441" y="54"/>
                    <a:pt x="440" y="53"/>
                    <a:pt x="437" y="51"/>
                  </a:cubicBezTo>
                  <a:cubicBezTo>
                    <a:pt x="436" y="53"/>
                    <a:pt x="435" y="54"/>
                    <a:pt x="434" y="54"/>
                  </a:cubicBezTo>
                  <a:cubicBezTo>
                    <a:pt x="433" y="54"/>
                    <a:pt x="433" y="54"/>
                    <a:pt x="433" y="54"/>
                  </a:cubicBezTo>
                  <a:cubicBezTo>
                    <a:pt x="433" y="54"/>
                    <a:pt x="433" y="54"/>
                    <a:pt x="433" y="54"/>
                  </a:cubicBezTo>
                  <a:cubicBezTo>
                    <a:pt x="431" y="54"/>
                    <a:pt x="429" y="54"/>
                    <a:pt x="426" y="53"/>
                  </a:cubicBezTo>
                  <a:cubicBezTo>
                    <a:pt x="420" y="54"/>
                    <a:pt x="420" y="54"/>
                    <a:pt x="420" y="54"/>
                  </a:cubicBezTo>
                  <a:cubicBezTo>
                    <a:pt x="414" y="55"/>
                    <a:pt x="414" y="55"/>
                    <a:pt x="414" y="55"/>
                  </a:cubicBezTo>
                  <a:cubicBezTo>
                    <a:pt x="410" y="53"/>
                    <a:pt x="410" y="53"/>
                    <a:pt x="410" y="53"/>
                  </a:cubicBezTo>
                  <a:cubicBezTo>
                    <a:pt x="411" y="57"/>
                    <a:pt x="411" y="57"/>
                    <a:pt x="411" y="57"/>
                  </a:cubicBezTo>
                  <a:cubicBezTo>
                    <a:pt x="405" y="61"/>
                    <a:pt x="405" y="61"/>
                    <a:pt x="405" y="61"/>
                  </a:cubicBezTo>
                  <a:cubicBezTo>
                    <a:pt x="399" y="58"/>
                    <a:pt x="399" y="58"/>
                    <a:pt x="399" y="58"/>
                  </a:cubicBezTo>
                  <a:cubicBezTo>
                    <a:pt x="395" y="57"/>
                    <a:pt x="395" y="57"/>
                    <a:pt x="395" y="57"/>
                  </a:cubicBezTo>
                  <a:cubicBezTo>
                    <a:pt x="389" y="52"/>
                    <a:pt x="389" y="52"/>
                    <a:pt x="389" y="52"/>
                  </a:cubicBezTo>
                  <a:cubicBezTo>
                    <a:pt x="382" y="49"/>
                    <a:pt x="382" y="49"/>
                    <a:pt x="382" y="49"/>
                  </a:cubicBezTo>
                  <a:cubicBezTo>
                    <a:pt x="381" y="51"/>
                    <a:pt x="380" y="54"/>
                    <a:pt x="378" y="54"/>
                  </a:cubicBezTo>
                  <a:cubicBezTo>
                    <a:pt x="377" y="55"/>
                    <a:pt x="373" y="56"/>
                    <a:pt x="372" y="56"/>
                  </a:cubicBezTo>
                  <a:cubicBezTo>
                    <a:pt x="372" y="57"/>
                    <a:pt x="371" y="58"/>
                    <a:pt x="371" y="59"/>
                  </a:cubicBezTo>
                  <a:cubicBezTo>
                    <a:pt x="371" y="60"/>
                    <a:pt x="371" y="60"/>
                    <a:pt x="371" y="60"/>
                  </a:cubicBezTo>
                  <a:cubicBezTo>
                    <a:pt x="365" y="64"/>
                    <a:pt x="365" y="64"/>
                    <a:pt x="365" y="64"/>
                  </a:cubicBezTo>
                  <a:cubicBezTo>
                    <a:pt x="365" y="63"/>
                    <a:pt x="365" y="63"/>
                    <a:pt x="365" y="63"/>
                  </a:cubicBezTo>
                  <a:cubicBezTo>
                    <a:pt x="364" y="63"/>
                    <a:pt x="364" y="63"/>
                    <a:pt x="363" y="63"/>
                  </a:cubicBezTo>
                  <a:cubicBezTo>
                    <a:pt x="363" y="63"/>
                    <a:pt x="362" y="62"/>
                    <a:pt x="362" y="62"/>
                  </a:cubicBezTo>
                  <a:cubicBezTo>
                    <a:pt x="361" y="62"/>
                    <a:pt x="361" y="62"/>
                    <a:pt x="361" y="62"/>
                  </a:cubicBezTo>
                  <a:cubicBezTo>
                    <a:pt x="360" y="65"/>
                    <a:pt x="360" y="65"/>
                    <a:pt x="360" y="65"/>
                  </a:cubicBezTo>
                  <a:cubicBezTo>
                    <a:pt x="359" y="65"/>
                    <a:pt x="359" y="65"/>
                    <a:pt x="359" y="65"/>
                  </a:cubicBezTo>
                  <a:cubicBezTo>
                    <a:pt x="359" y="65"/>
                    <a:pt x="358" y="65"/>
                    <a:pt x="358" y="65"/>
                  </a:cubicBezTo>
                  <a:cubicBezTo>
                    <a:pt x="357" y="65"/>
                    <a:pt x="356" y="65"/>
                    <a:pt x="354" y="63"/>
                  </a:cubicBezTo>
                  <a:cubicBezTo>
                    <a:pt x="352" y="63"/>
                    <a:pt x="350" y="61"/>
                    <a:pt x="350" y="61"/>
                  </a:cubicBezTo>
                  <a:cubicBezTo>
                    <a:pt x="348" y="61"/>
                    <a:pt x="348" y="61"/>
                    <a:pt x="348" y="61"/>
                  </a:cubicBezTo>
                  <a:cubicBezTo>
                    <a:pt x="345" y="62"/>
                    <a:pt x="343" y="63"/>
                    <a:pt x="342" y="63"/>
                  </a:cubicBezTo>
                  <a:cubicBezTo>
                    <a:pt x="342" y="65"/>
                    <a:pt x="341" y="66"/>
                    <a:pt x="340" y="67"/>
                  </a:cubicBezTo>
                  <a:cubicBezTo>
                    <a:pt x="339" y="68"/>
                    <a:pt x="339" y="68"/>
                    <a:pt x="339" y="68"/>
                  </a:cubicBezTo>
                  <a:cubicBezTo>
                    <a:pt x="333" y="64"/>
                    <a:pt x="333" y="64"/>
                    <a:pt x="333" y="64"/>
                  </a:cubicBezTo>
                  <a:cubicBezTo>
                    <a:pt x="327" y="60"/>
                    <a:pt x="327" y="60"/>
                    <a:pt x="327" y="60"/>
                  </a:cubicBezTo>
                  <a:cubicBezTo>
                    <a:pt x="327" y="54"/>
                    <a:pt x="327" y="54"/>
                    <a:pt x="327" y="54"/>
                  </a:cubicBezTo>
                  <a:cubicBezTo>
                    <a:pt x="318" y="47"/>
                    <a:pt x="318" y="47"/>
                    <a:pt x="318" y="47"/>
                  </a:cubicBezTo>
                  <a:cubicBezTo>
                    <a:pt x="316" y="38"/>
                    <a:pt x="316" y="38"/>
                    <a:pt x="316" y="38"/>
                  </a:cubicBezTo>
                  <a:cubicBezTo>
                    <a:pt x="312" y="35"/>
                    <a:pt x="312" y="35"/>
                    <a:pt x="312" y="35"/>
                  </a:cubicBezTo>
                  <a:cubicBezTo>
                    <a:pt x="309" y="39"/>
                    <a:pt x="309" y="39"/>
                    <a:pt x="309" y="39"/>
                  </a:cubicBezTo>
                  <a:cubicBezTo>
                    <a:pt x="301" y="38"/>
                    <a:pt x="301" y="38"/>
                    <a:pt x="301" y="38"/>
                  </a:cubicBezTo>
                  <a:cubicBezTo>
                    <a:pt x="297" y="40"/>
                    <a:pt x="297" y="40"/>
                    <a:pt x="297" y="40"/>
                  </a:cubicBezTo>
                  <a:cubicBezTo>
                    <a:pt x="296" y="41"/>
                    <a:pt x="293" y="43"/>
                    <a:pt x="292" y="43"/>
                  </a:cubicBezTo>
                  <a:cubicBezTo>
                    <a:pt x="291" y="43"/>
                    <a:pt x="289" y="42"/>
                    <a:pt x="289" y="41"/>
                  </a:cubicBezTo>
                  <a:cubicBezTo>
                    <a:pt x="288" y="39"/>
                    <a:pt x="289" y="38"/>
                    <a:pt x="289" y="36"/>
                  </a:cubicBezTo>
                  <a:cubicBezTo>
                    <a:pt x="288" y="36"/>
                    <a:pt x="287" y="36"/>
                    <a:pt x="286" y="35"/>
                  </a:cubicBezTo>
                  <a:cubicBezTo>
                    <a:pt x="286" y="34"/>
                    <a:pt x="286" y="33"/>
                    <a:pt x="286" y="31"/>
                  </a:cubicBezTo>
                  <a:cubicBezTo>
                    <a:pt x="286" y="31"/>
                    <a:pt x="286" y="30"/>
                    <a:pt x="286" y="29"/>
                  </a:cubicBezTo>
                  <a:cubicBezTo>
                    <a:pt x="286" y="29"/>
                    <a:pt x="285" y="29"/>
                    <a:pt x="284" y="28"/>
                  </a:cubicBezTo>
                  <a:cubicBezTo>
                    <a:pt x="283" y="28"/>
                    <a:pt x="281" y="27"/>
                    <a:pt x="280" y="25"/>
                  </a:cubicBezTo>
                  <a:cubicBezTo>
                    <a:pt x="280" y="24"/>
                    <a:pt x="280" y="23"/>
                    <a:pt x="281" y="21"/>
                  </a:cubicBezTo>
                  <a:cubicBezTo>
                    <a:pt x="282" y="19"/>
                    <a:pt x="284" y="18"/>
                    <a:pt x="286" y="17"/>
                  </a:cubicBezTo>
                  <a:cubicBezTo>
                    <a:pt x="284" y="16"/>
                    <a:pt x="284" y="16"/>
                    <a:pt x="284" y="16"/>
                  </a:cubicBezTo>
                  <a:cubicBezTo>
                    <a:pt x="274" y="11"/>
                    <a:pt x="274" y="11"/>
                    <a:pt x="274" y="11"/>
                  </a:cubicBezTo>
                  <a:cubicBezTo>
                    <a:pt x="274" y="10"/>
                    <a:pt x="274" y="10"/>
                    <a:pt x="274" y="10"/>
                  </a:cubicBezTo>
                  <a:cubicBezTo>
                    <a:pt x="273" y="8"/>
                    <a:pt x="273" y="7"/>
                    <a:pt x="273" y="7"/>
                  </a:cubicBezTo>
                  <a:cubicBezTo>
                    <a:pt x="272" y="6"/>
                    <a:pt x="270" y="5"/>
                    <a:pt x="269" y="4"/>
                  </a:cubicBezTo>
                  <a:cubicBezTo>
                    <a:pt x="269" y="3"/>
                    <a:pt x="266" y="1"/>
                    <a:pt x="264" y="0"/>
                  </a:cubicBezTo>
                  <a:cubicBezTo>
                    <a:pt x="263" y="0"/>
                    <a:pt x="262" y="2"/>
                    <a:pt x="261" y="4"/>
                  </a:cubicBezTo>
                  <a:cubicBezTo>
                    <a:pt x="260" y="7"/>
                    <a:pt x="260" y="7"/>
                    <a:pt x="260" y="7"/>
                  </a:cubicBezTo>
                  <a:cubicBezTo>
                    <a:pt x="255" y="3"/>
                    <a:pt x="255" y="3"/>
                    <a:pt x="255" y="3"/>
                  </a:cubicBezTo>
                  <a:cubicBezTo>
                    <a:pt x="251" y="5"/>
                    <a:pt x="251" y="5"/>
                    <a:pt x="251" y="5"/>
                  </a:cubicBezTo>
                  <a:cubicBezTo>
                    <a:pt x="246" y="12"/>
                    <a:pt x="246" y="12"/>
                    <a:pt x="246" y="12"/>
                  </a:cubicBezTo>
                  <a:cubicBezTo>
                    <a:pt x="242" y="13"/>
                    <a:pt x="242" y="13"/>
                    <a:pt x="242" y="13"/>
                  </a:cubicBezTo>
                  <a:cubicBezTo>
                    <a:pt x="231" y="15"/>
                    <a:pt x="231" y="15"/>
                    <a:pt x="231" y="15"/>
                  </a:cubicBezTo>
                  <a:cubicBezTo>
                    <a:pt x="230" y="18"/>
                    <a:pt x="230" y="18"/>
                    <a:pt x="230" y="18"/>
                  </a:cubicBezTo>
                  <a:cubicBezTo>
                    <a:pt x="231" y="24"/>
                    <a:pt x="231" y="24"/>
                    <a:pt x="231" y="24"/>
                  </a:cubicBezTo>
                  <a:cubicBezTo>
                    <a:pt x="225" y="28"/>
                    <a:pt x="225" y="28"/>
                    <a:pt x="225" y="28"/>
                  </a:cubicBezTo>
                  <a:cubicBezTo>
                    <a:pt x="215" y="27"/>
                    <a:pt x="215" y="27"/>
                    <a:pt x="215" y="27"/>
                  </a:cubicBezTo>
                  <a:cubicBezTo>
                    <a:pt x="215" y="27"/>
                    <a:pt x="215" y="27"/>
                    <a:pt x="215" y="27"/>
                  </a:cubicBezTo>
                  <a:cubicBezTo>
                    <a:pt x="213" y="26"/>
                    <a:pt x="213" y="26"/>
                    <a:pt x="213" y="26"/>
                  </a:cubicBezTo>
                  <a:cubicBezTo>
                    <a:pt x="208" y="27"/>
                    <a:pt x="208" y="27"/>
                    <a:pt x="208" y="27"/>
                  </a:cubicBezTo>
                  <a:cubicBezTo>
                    <a:pt x="205" y="32"/>
                    <a:pt x="205" y="32"/>
                    <a:pt x="205" y="32"/>
                  </a:cubicBezTo>
                  <a:cubicBezTo>
                    <a:pt x="195" y="32"/>
                    <a:pt x="195" y="32"/>
                    <a:pt x="195" y="32"/>
                  </a:cubicBezTo>
                  <a:cubicBezTo>
                    <a:pt x="194" y="41"/>
                    <a:pt x="194" y="41"/>
                    <a:pt x="194" y="41"/>
                  </a:cubicBezTo>
                  <a:cubicBezTo>
                    <a:pt x="191" y="48"/>
                    <a:pt x="191" y="48"/>
                    <a:pt x="191" y="48"/>
                  </a:cubicBezTo>
                  <a:cubicBezTo>
                    <a:pt x="189" y="55"/>
                    <a:pt x="189" y="55"/>
                    <a:pt x="189" y="55"/>
                  </a:cubicBezTo>
                  <a:cubicBezTo>
                    <a:pt x="191" y="59"/>
                    <a:pt x="191" y="59"/>
                    <a:pt x="191" y="59"/>
                  </a:cubicBezTo>
                  <a:cubicBezTo>
                    <a:pt x="194" y="65"/>
                    <a:pt x="194" y="65"/>
                    <a:pt x="194" y="65"/>
                  </a:cubicBezTo>
                  <a:cubicBezTo>
                    <a:pt x="198" y="70"/>
                    <a:pt x="198" y="70"/>
                    <a:pt x="198" y="70"/>
                  </a:cubicBezTo>
                  <a:cubicBezTo>
                    <a:pt x="198" y="70"/>
                    <a:pt x="198" y="70"/>
                    <a:pt x="198" y="70"/>
                  </a:cubicBezTo>
                  <a:cubicBezTo>
                    <a:pt x="193" y="72"/>
                    <a:pt x="193" y="72"/>
                    <a:pt x="193" y="72"/>
                  </a:cubicBezTo>
                  <a:cubicBezTo>
                    <a:pt x="190" y="72"/>
                    <a:pt x="190" y="72"/>
                    <a:pt x="190" y="72"/>
                  </a:cubicBezTo>
                  <a:cubicBezTo>
                    <a:pt x="187" y="68"/>
                    <a:pt x="187" y="68"/>
                    <a:pt x="187" y="68"/>
                  </a:cubicBezTo>
                  <a:cubicBezTo>
                    <a:pt x="182" y="66"/>
                    <a:pt x="182" y="66"/>
                    <a:pt x="182" y="66"/>
                  </a:cubicBezTo>
                  <a:cubicBezTo>
                    <a:pt x="176" y="69"/>
                    <a:pt x="176" y="69"/>
                    <a:pt x="176" y="69"/>
                  </a:cubicBezTo>
                  <a:cubicBezTo>
                    <a:pt x="171" y="70"/>
                    <a:pt x="171" y="70"/>
                    <a:pt x="171" y="70"/>
                  </a:cubicBezTo>
                  <a:cubicBezTo>
                    <a:pt x="169" y="70"/>
                    <a:pt x="169" y="70"/>
                    <a:pt x="169" y="70"/>
                  </a:cubicBezTo>
                  <a:cubicBezTo>
                    <a:pt x="167" y="73"/>
                    <a:pt x="167" y="73"/>
                    <a:pt x="167" y="73"/>
                  </a:cubicBezTo>
                  <a:cubicBezTo>
                    <a:pt x="163" y="76"/>
                    <a:pt x="163" y="76"/>
                    <a:pt x="163" y="76"/>
                  </a:cubicBezTo>
                  <a:cubicBezTo>
                    <a:pt x="163" y="76"/>
                    <a:pt x="161" y="74"/>
                    <a:pt x="160" y="74"/>
                  </a:cubicBezTo>
                  <a:cubicBezTo>
                    <a:pt x="159" y="73"/>
                    <a:pt x="157" y="71"/>
                    <a:pt x="157" y="71"/>
                  </a:cubicBezTo>
                  <a:cubicBezTo>
                    <a:pt x="157" y="71"/>
                    <a:pt x="156" y="69"/>
                    <a:pt x="155" y="69"/>
                  </a:cubicBezTo>
                  <a:cubicBezTo>
                    <a:pt x="154" y="69"/>
                    <a:pt x="150" y="72"/>
                    <a:pt x="150" y="72"/>
                  </a:cubicBezTo>
                  <a:cubicBezTo>
                    <a:pt x="150" y="72"/>
                    <a:pt x="146" y="74"/>
                    <a:pt x="146" y="75"/>
                  </a:cubicBezTo>
                  <a:cubicBezTo>
                    <a:pt x="146" y="75"/>
                    <a:pt x="146" y="79"/>
                    <a:pt x="146" y="79"/>
                  </a:cubicBezTo>
                  <a:cubicBezTo>
                    <a:pt x="140" y="74"/>
                    <a:pt x="140" y="74"/>
                    <a:pt x="140" y="74"/>
                  </a:cubicBezTo>
                  <a:cubicBezTo>
                    <a:pt x="136" y="77"/>
                    <a:pt x="136" y="77"/>
                    <a:pt x="136" y="77"/>
                  </a:cubicBezTo>
                  <a:cubicBezTo>
                    <a:pt x="133" y="75"/>
                    <a:pt x="133" y="75"/>
                    <a:pt x="133" y="75"/>
                  </a:cubicBezTo>
                  <a:cubicBezTo>
                    <a:pt x="131" y="74"/>
                    <a:pt x="131" y="74"/>
                    <a:pt x="131" y="74"/>
                  </a:cubicBezTo>
                  <a:cubicBezTo>
                    <a:pt x="127" y="80"/>
                    <a:pt x="127" y="80"/>
                    <a:pt x="127" y="80"/>
                  </a:cubicBezTo>
                  <a:cubicBezTo>
                    <a:pt x="123" y="78"/>
                    <a:pt x="123" y="78"/>
                    <a:pt x="123" y="78"/>
                  </a:cubicBezTo>
                  <a:cubicBezTo>
                    <a:pt x="122" y="84"/>
                    <a:pt x="122" y="84"/>
                    <a:pt x="122" y="84"/>
                  </a:cubicBezTo>
                  <a:cubicBezTo>
                    <a:pt x="117" y="81"/>
                    <a:pt x="117" y="81"/>
                    <a:pt x="117" y="81"/>
                  </a:cubicBezTo>
                  <a:cubicBezTo>
                    <a:pt x="117" y="81"/>
                    <a:pt x="113" y="79"/>
                    <a:pt x="113" y="80"/>
                  </a:cubicBezTo>
                  <a:cubicBezTo>
                    <a:pt x="112" y="80"/>
                    <a:pt x="110" y="83"/>
                    <a:pt x="110" y="83"/>
                  </a:cubicBezTo>
                  <a:cubicBezTo>
                    <a:pt x="105" y="80"/>
                    <a:pt x="105" y="80"/>
                    <a:pt x="105" y="80"/>
                  </a:cubicBezTo>
                  <a:cubicBezTo>
                    <a:pt x="103" y="77"/>
                    <a:pt x="103" y="77"/>
                    <a:pt x="103" y="77"/>
                  </a:cubicBezTo>
                  <a:cubicBezTo>
                    <a:pt x="103" y="77"/>
                    <a:pt x="94" y="78"/>
                    <a:pt x="93" y="78"/>
                  </a:cubicBezTo>
                  <a:cubicBezTo>
                    <a:pt x="92" y="79"/>
                    <a:pt x="86" y="78"/>
                    <a:pt x="86" y="78"/>
                  </a:cubicBezTo>
                  <a:cubicBezTo>
                    <a:pt x="79" y="79"/>
                    <a:pt x="79" y="79"/>
                    <a:pt x="79" y="79"/>
                  </a:cubicBezTo>
                  <a:cubicBezTo>
                    <a:pt x="68" y="79"/>
                    <a:pt x="68" y="79"/>
                    <a:pt x="68" y="79"/>
                  </a:cubicBezTo>
                  <a:cubicBezTo>
                    <a:pt x="59" y="80"/>
                    <a:pt x="59" y="80"/>
                    <a:pt x="59" y="80"/>
                  </a:cubicBezTo>
                  <a:cubicBezTo>
                    <a:pt x="52" y="80"/>
                    <a:pt x="52" y="80"/>
                    <a:pt x="52" y="80"/>
                  </a:cubicBezTo>
                  <a:cubicBezTo>
                    <a:pt x="46" y="84"/>
                    <a:pt x="46" y="84"/>
                    <a:pt x="46" y="84"/>
                  </a:cubicBezTo>
                  <a:cubicBezTo>
                    <a:pt x="41" y="84"/>
                    <a:pt x="41" y="84"/>
                    <a:pt x="41" y="84"/>
                  </a:cubicBezTo>
                  <a:cubicBezTo>
                    <a:pt x="34" y="85"/>
                    <a:pt x="34" y="85"/>
                    <a:pt x="34" y="85"/>
                  </a:cubicBezTo>
                  <a:cubicBezTo>
                    <a:pt x="33" y="85"/>
                    <a:pt x="33" y="85"/>
                    <a:pt x="33" y="85"/>
                  </a:cubicBezTo>
                  <a:cubicBezTo>
                    <a:pt x="33" y="86"/>
                    <a:pt x="33" y="86"/>
                    <a:pt x="33" y="86"/>
                  </a:cubicBezTo>
                  <a:cubicBezTo>
                    <a:pt x="30" y="88"/>
                    <a:pt x="30" y="88"/>
                    <a:pt x="30" y="88"/>
                  </a:cubicBezTo>
                  <a:cubicBezTo>
                    <a:pt x="30" y="89"/>
                    <a:pt x="30" y="89"/>
                    <a:pt x="30" y="89"/>
                  </a:cubicBezTo>
                  <a:cubicBezTo>
                    <a:pt x="28" y="91"/>
                    <a:pt x="28" y="91"/>
                    <a:pt x="28" y="91"/>
                  </a:cubicBezTo>
                  <a:cubicBezTo>
                    <a:pt x="28" y="94"/>
                    <a:pt x="28" y="94"/>
                    <a:pt x="28" y="94"/>
                  </a:cubicBezTo>
                  <a:cubicBezTo>
                    <a:pt x="27" y="96"/>
                    <a:pt x="25" y="98"/>
                    <a:pt x="24" y="99"/>
                  </a:cubicBezTo>
                  <a:cubicBezTo>
                    <a:pt x="24" y="99"/>
                    <a:pt x="24" y="99"/>
                    <a:pt x="24" y="99"/>
                  </a:cubicBezTo>
                  <a:cubicBezTo>
                    <a:pt x="24" y="99"/>
                    <a:pt x="22" y="98"/>
                    <a:pt x="22" y="100"/>
                  </a:cubicBezTo>
                  <a:cubicBezTo>
                    <a:pt x="22" y="100"/>
                    <a:pt x="22" y="101"/>
                    <a:pt x="22" y="101"/>
                  </a:cubicBezTo>
                  <a:cubicBezTo>
                    <a:pt x="20" y="101"/>
                    <a:pt x="15" y="100"/>
                    <a:pt x="15" y="100"/>
                  </a:cubicBezTo>
                  <a:cubicBezTo>
                    <a:pt x="13" y="101"/>
                    <a:pt x="13" y="101"/>
                    <a:pt x="13" y="101"/>
                  </a:cubicBezTo>
                  <a:cubicBezTo>
                    <a:pt x="13" y="102"/>
                    <a:pt x="14" y="102"/>
                    <a:pt x="14" y="103"/>
                  </a:cubicBezTo>
                  <a:cubicBezTo>
                    <a:pt x="15" y="103"/>
                    <a:pt x="15" y="104"/>
                    <a:pt x="16" y="104"/>
                  </a:cubicBezTo>
                  <a:cubicBezTo>
                    <a:pt x="18" y="110"/>
                    <a:pt x="18" y="110"/>
                    <a:pt x="18" y="110"/>
                  </a:cubicBezTo>
                  <a:cubicBezTo>
                    <a:pt x="18" y="113"/>
                    <a:pt x="18" y="113"/>
                    <a:pt x="18" y="113"/>
                  </a:cubicBezTo>
                  <a:cubicBezTo>
                    <a:pt x="18" y="114"/>
                    <a:pt x="18" y="114"/>
                    <a:pt x="18" y="114"/>
                  </a:cubicBezTo>
                  <a:cubicBezTo>
                    <a:pt x="20" y="114"/>
                    <a:pt x="21" y="116"/>
                    <a:pt x="22" y="118"/>
                  </a:cubicBezTo>
                  <a:cubicBezTo>
                    <a:pt x="22" y="118"/>
                    <a:pt x="23" y="119"/>
                    <a:pt x="25" y="120"/>
                  </a:cubicBezTo>
                  <a:cubicBezTo>
                    <a:pt x="26" y="120"/>
                    <a:pt x="26" y="120"/>
                    <a:pt x="26" y="120"/>
                  </a:cubicBezTo>
                  <a:cubicBezTo>
                    <a:pt x="26" y="122"/>
                    <a:pt x="26" y="122"/>
                    <a:pt x="26" y="122"/>
                  </a:cubicBezTo>
                  <a:cubicBezTo>
                    <a:pt x="26" y="122"/>
                    <a:pt x="26" y="123"/>
                    <a:pt x="26" y="124"/>
                  </a:cubicBezTo>
                  <a:cubicBezTo>
                    <a:pt x="27" y="124"/>
                    <a:pt x="27" y="124"/>
                    <a:pt x="27" y="124"/>
                  </a:cubicBezTo>
                  <a:cubicBezTo>
                    <a:pt x="28" y="125"/>
                    <a:pt x="29" y="125"/>
                    <a:pt x="30" y="125"/>
                  </a:cubicBezTo>
                  <a:cubicBezTo>
                    <a:pt x="33" y="126"/>
                    <a:pt x="34" y="128"/>
                    <a:pt x="34" y="129"/>
                  </a:cubicBezTo>
                  <a:cubicBezTo>
                    <a:pt x="34" y="130"/>
                    <a:pt x="34" y="130"/>
                    <a:pt x="35" y="130"/>
                  </a:cubicBezTo>
                  <a:cubicBezTo>
                    <a:pt x="35" y="130"/>
                    <a:pt x="38" y="132"/>
                    <a:pt x="38" y="134"/>
                  </a:cubicBezTo>
                  <a:cubicBezTo>
                    <a:pt x="38" y="136"/>
                    <a:pt x="37" y="137"/>
                    <a:pt x="36" y="137"/>
                  </a:cubicBezTo>
                  <a:cubicBezTo>
                    <a:pt x="35" y="137"/>
                    <a:pt x="34" y="137"/>
                    <a:pt x="34" y="137"/>
                  </a:cubicBezTo>
                  <a:cubicBezTo>
                    <a:pt x="37" y="141"/>
                    <a:pt x="37" y="141"/>
                    <a:pt x="37" y="141"/>
                  </a:cubicBezTo>
                  <a:cubicBezTo>
                    <a:pt x="37" y="147"/>
                    <a:pt x="37" y="147"/>
                    <a:pt x="37" y="147"/>
                  </a:cubicBezTo>
                  <a:cubicBezTo>
                    <a:pt x="37" y="148"/>
                    <a:pt x="37" y="150"/>
                    <a:pt x="37" y="151"/>
                  </a:cubicBezTo>
                  <a:cubicBezTo>
                    <a:pt x="37" y="152"/>
                    <a:pt x="36" y="155"/>
                    <a:pt x="33" y="155"/>
                  </a:cubicBezTo>
                  <a:cubicBezTo>
                    <a:pt x="33" y="155"/>
                    <a:pt x="33" y="155"/>
                    <a:pt x="33" y="156"/>
                  </a:cubicBezTo>
                  <a:cubicBezTo>
                    <a:pt x="32" y="156"/>
                    <a:pt x="32" y="157"/>
                    <a:pt x="31" y="157"/>
                  </a:cubicBezTo>
                  <a:cubicBezTo>
                    <a:pt x="31" y="158"/>
                    <a:pt x="31" y="158"/>
                    <a:pt x="31" y="158"/>
                  </a:cubicBezTo>
                  <a:cubicBezTo>
                    <a:pt x="30" y="158"/>
                    <a:pt x="30" y="158"/>
                    <a:pt x="30" y="158"/>
                  </a:cubicBezTo>
                  <a:cubicBezTo>
                    <a:pt x="30" y="158"/>
                    <a:pt x="30" y="158"/>
                    <a:pt x="29" y="158"/>
                  </a:cubicBezTo>
                  <a:cubicBezTo>
                    <a:pt x="29" y="158"/>
                    <a:pt x="29" y="158"/>
                    <a:pt x="29" y="158"/>
                  </a:cubicBezTo>
                  <a:cubicBezTo>
                    <a:pt x="28" y="160"/>
                    <a:pt x="28" y="160"/>
                    <a:pt x="28" y="160"/>
                  </a:cubicBezTo>
                  <a:cubicBezTo>
                    <a:pt x="27" y="162"/>
                    <a:pt x="26" y="163"/>
                    <a:pt x="26" y="164"/>
                  </a:cubicBezTo>
                  <a:cubicBezTo>
                    <a:pt x="26" y="164"/>
                    <a:pt x="25" y="165"/>
                    <a:pt x="25" y="165"/>
                  </a:cubicBezTo>
                  <a:cubicBezTo>
                    <a:pt x="24" y="165"/>
                    <a:pt x="23" y="166"/>
                    <a:pt x="23" y="167"/>
                  </a:cubicBezTo>
                  <a:cubicBezTo>
                    <a:pt x="23" y="167"/>
                    <a:pt x="22" y="168"/>
                    <a:pt x="22" y="168"/>
                  </a:cubicBezTo>
                  <a:cubicBezTo>
                    <a:pt x="22" y="168"/>
                    <a:pt x="22" y="168"/>
                    <a:pt x="21" y="170"/>
                  </a:cubicBezTo>
                  <a:cubicBezTo>
                    <a:pt x="19" y="175"/>
                    <a:pt x="19" y="176"/>
                    <a:pt x="19" y="176"/>
                  </a:cubicBezTo>
                  <a:cubicBezTo>
                    <a:pt x="11" y="187"/>
                    <a:pt x="11" y="187"/>
                    <a:pt x="11" y="187"/>
                  </a:cubicBezTo>
                  <a:cubicBezTo>
                    <a:pt x="9" y="190"/>
                    <a:pt x="8" y="193"/>
                    <a:pt x="8" y="193"/>
                  </a:cubicBezTo>
                  <a:cubicBezTo>
                    <a:pt x="8" y="193"/>
                    <a:pt x="7" y="195"/>
                    <a:pt x="8" y="196"/>
                  </a:cubicBezTo>
                  <a:cubicBezTo>
                    <a:pt x="11" y="199"/>
                    <a:pt x="11" y="199"/>
                    <a:pt x="11" y="199"/>
                  </a:cubicBezTo>
                  <a:cubicBezTo>
                    <a:pt x="11" y="203"/>
                    <a:pt x="11" y="203"/>
                    <a:pt x="11" y="203"/>
                  </a:cubicBezTo>
                  <a:cubicBezTo>
                    <a:pt x="11" y="203"/>
                    <a:pt x="11" y="204"/>
                    <a:pt x="11" y="204"/>
                  </a:cubicBezTo>
                  <a:cubicBezTo>
                    <a:pt x="12" y="205"/>
                    <a:pt x="12" y="205"/>
                    <a:pt x="12" y="205"/>
                  </a:cubicBezTo>
                  <a:cubicBezTo>
                    <a:pt x="12" y="208"/>
                    <a:pt x="12" y="208"/>
                    <a:pt x="12" y="208"/>
                  </a:cubicBezTo>
                  <a:cubicBezTo>
                    <a:pt x="12" y="208"/>
                    <a:pt x="12" y="208"/>
                    <a:pt x="12" y="209"/>
                  </a:cubicBezTo>
                  <a:cubicBezTo>
                    <a:pt x="12" y="209"/>
                    <a:pt x="13" y="209"/>
                    <a:pt x="14" y="210"/>
                  </a:cubicBezTo>
                  <a:cubicBezTo>
                    <a:pt x="16" y="211"/>
                    <a:pt x="16" y="212"/>
                    <a:pt x="16" y="212"/>
                  </a:cubicBezTo>
                  <a:cubicBezTo>
                    <a:pt x="16" y="213"/>
                    <a:pt x="17" y="214"/>
                    <a:pt x="16" y="216"/>
                  </a:cubicBezTo>
                  <a:cubicBezTo>
                    <a:pt x="16" y="217"/>
                    <a:pt x="15" y="218"/>
                    <a:pt x="13" y="219"/>
                  </a:cubicBezTo>
                  <a:cubicBezTo>
                    <a:pt x="13" y="219"/>
                    <a:pt x="13" y="219"/>
                    <a:pt x="13" y="219"/>
                  </a:cubicBezTo>
                  <a:cubicBezTo>
                    <a:pt x="13" y="219"/>
                    <a:pt x="13" y="219"/>
                    <a:pt x="12" y="219"/>
                  </a:cubicBezTo>
                  <a:cubicBezTo>
                    <a:pt x="11" y="219"/>
                    <a:pt x="11" y="218"/>
                    <a:pt x="10" y="218"/>
                  </a:cubicBezTo>
                  <a:cubicBezTo>
                    <a:pt x="10" y="218"/>
                    <a:pt x="8" y="218"/>
                    <a:pt x="7" y="218"/>
                  </a:cubicBezTo>
                  <a:cubicBezTo>
                    <a:pt x="7" y="218"/>
                    <a:pt x="7" y="218"/>
                    <a:pt x="7" y="218"/>
                  </a:cubicBezTo>
                  <a:cubicBezTo>
                    <a:pt x="5" y="219"/>
                    <a:pt x="5" y="219"/>
                    <a:pt x="5" y="219"/>
                  </a:cubicBezTo>
                  <a:cubicBezTo>
                    <a:pt x="5" y="220"/>
                    <a:pt x="5" y="220"/>
                    <a:pt x="5" y="221"/>
                  </a:cubicBezTo>
                  <a:cubicBezTo>
                    <a:pt x="5" y="222"/>
                    <a:pt x="5" y="222"/>
                    <a:pt x="5" y="222"/>
                  </a:cubicBezTo>
                  <a:cubicBezTo>
                    <a:pt x="5" y="222"/>
                    <a:pt x="5" y="222"/>
                    <a:pt x="5" y="222"/>
                  </a:cubicBezTo>
                  <a:cubicBezTo>
                    <a:pt x="5" y="222"/>
                    <a:pt x="5" y="224"/>
                    <a:pt x="5" y="224"/>
                  </a:cubicBezTo>
                  <a:cubicBezTo>
                    <a:pt x="4" y="225"/>
                    <a:pt x="4" y="225"/>
                    <a:pt x="4" y="225"/>
                  </a:cubicBezTo>
                  <a:cubicBezTo>
                    <a:pt x="4" y="225"/>
                    <a:pt x="4" y="226"/>
                    <a:pt x="4" y="226"/>
                  </a:cubicBezTo>
                  <a:cubicBezTo>
                    <a:pt x="5" y="228"/>
                    <a:pt x="5" y="228"/>
                    <a:pt x="5" y="228"/>
                  </a:cubicBezTo>
                  <a:cubicBezTo>
                    <a:pt x="4" y="230"/>
                    <a:pt x="4" y="230"/>
                    <a:pt x="4" y="230"/>
                  </a:cubicBezTo>
                  <a:cubicBezTo>
                    <a:pt x="4" y="230"/>
                    <a:pt x="4" y="230"/>
                    <a:pt x="4" y="230"/>
                  </a:cubicBezTo>
                  <a:cubicBezTo>
                    <a:pt x="4" y="231"/>
                    <a:pt x="4" y="232"/>
                    <a:pt x="3" y="234"/>
                  </a:cubicBezTo>
                  <a:cubicBezTo>
                    <a:pt x="3" y="234"/>
                    <a:pt x="2" y="234"/>
                    <a:pt x="2" y="235"/>
                  </a:cubicBezTo>
                  <a:cubicBezTo>
                    <a:pt x="1" y="236"/>
                    <a:pt x="1" y="236"/>
                    <a:pt x="1" y="236"/>
                  </a:cubicBezTo>
                  <a:cubicBezTo>
                    <a:pt x="1" y="236"/>
                    <a:pt x="1" y="236"/>
                    <a:pt x="1" y="236"/>
                  </a:cubicBezTo>
                  <a:cubicBezTo>
                    <a:pt x="1" y="237"/>
                    <a:pt x="1" y="237"/>
                    <a:pt x="0" y="238"/>
                  </a:cubicBezTo>
                  <a:cubicBezTo>
                    <a:pt x="0" y="238"/>
                    <a:pt x="0" y="238"/>
                    <a:pt x="0" y="238"/>
                  </a:cubicBezTo>
                  <a:cubicBezTo>
                    <a:pt x="0" y="238"/>
                    <a:pt x="0" y="238"/>
                    <a:pt x="0" y="239"/>
                  </a:cubicBezTo>
                  <a:cubicBezTo>
                    <a:pt x="0" y="239"/>
                    <a:pt x="1" y="239"/>
                    <a:pt x="1" y="240"/>
                  </a:cubicBezTo>
                  <a:cubicBezTo>
                    <a:pt x="1" y="240"/>
                    <a:pt x="1" y="240"/>
                    <a:pt x="1" y="240"/>
                  </a:cubicBezTo>
                  <a:cubicBezTo>
                    <a:pt x="1" y="240"/>
                    <a:pt x="1" y="240"/>
                    <a:pt x="1" y="240"/>
                  </a:cubicBezTo>
                  <a:cubicBezTo>
                    <a:pt x="1" y="241"/>
                    <a:pt x="1" y="241"/>
                    <a:pt x="1" y="242"/>
                  </a:cubicBezTo>
                  <a:cubicBezTo>
                    <a:pt x="1" y="242"/>
                    <a:pt x="1" y="242"/>
                    <a:pt x="1" y="242"/>
                  </a:cubicBezTo>
                  <a:cubicBezTo>
                    <a:pt x="1" y="243"/>
                    <a:pt x="1" y="243"/>
                    <a:pt x="1" y="243"/>
                  </a:cubicBezTo>
                  <a:cubicBezTo>
                    <a:pt x="1" y="245"/>
                    <a:pt x="1" y="245"/>
                    <a:pt x="1" y="245"/>
                  </a:cubicBezTo>
                  <a:cubicBezTo>
                    <a:pt x="0" y="247"/>
                    <a:pt x="0" y="247"/>
                    <a:pt x="0" y="247"/>
                  </a:cubicBezTo>
                  <a:cubicBezTo>
                    <a:pt x="0" y="248"/>
                    <a:pt x="0" y="248"/>
                    <a:pt x="0" y="248"/>
                  </a:cubicBezTo>
                  <a:cubicBezTo>
                    <a:pt x="0" y="248"/>
                    <a:pt x="0" y="248"/>
                    <a:pt x="0" y="248"/>
                  </a:cubicBezTo>
                  <a:cubicBezTo>
                    <a:pt x="0" y="248"/>
                    <a:pt x="0" y="248"/>
                    <a:pt x="0" y="248"/>
                  </a:cubicBezTo>
                  <a:cubicBezTo>
                    <a:pt x="4" y="246"/>
                    <a:pt x="4" y="246"/>
                    <a:pt x="4" y="246"/>
                  </a:cubicBezTo>
                  <a:cubicBezTo>
                    <a:pt x="7" y="249"/>
                    <a:pt x="7" y="249"/>
                    <a:pt x="7" y="249"/>
                  </a:cubicBezTo>
                  <a:cubicBezTo>
                    <a:pt x="9" y="251"/>
                    <a:pt x="9" y="251"/>
                    <a:pt x="9" y="251"/>
                  </a:cubicBezTo>
                  <a:cubicBezTo>
                    <a:pt x="13" y="251"/>
                    <a:pt x="13" y="251"/>
                    <a:pt x="13" y="251"/>
                  </a:cubicBezTo>
                  <a:cubicBezTo>
                    <a:pt x="16" y="254"/>
                    <a:pt x="16" y="254"/>
                    <a:pt x="16" y="254"/>
                  </a:cubicBezTo>
                  <a:cubicBezTo>
                    <a:pt x="18" y="257"/>
                    <a:pt x="18" y="257"/>
                    <a:pt x="18" y="257"/>
                  </a:cubicBezTo>
                  <a:cubicBezTo>
                    <a:pt x="22" y="256"/>
                    <a:pt x="22" y="256"/>
                    <a:pt x="22" y="256"/>
                  </a:cubicBezTo>
                  <a:cubicBezTo>
                    <a:pt x="26" y="259"/>
                    <a:pt x="26" y="259"/>
                    <a:pt x="26" y="259"/>
                  </a:cubicBezTo>
                  <a:cubicBezTo>
                    <a:pt x="25" y="261"/>
                    <a:pt x="25" y="261"/>
                    <a:pt x="25" y="261"/>
                  </a:cubicBezTo>
                  <a:cubicBezTo>
                    <a:pt x="25" y="261"/>
                    <a:pt x="25" y="261"/>
                    <a:pt x="25" y="260"/>
                  </a:cubicBezTo>
                  <a:cubicBezTo>
                    <a:pt x="26" y="257"/>
                    <a:pt x="26" y="257"/>
                    <a:pt x="26" y="257"/>
                  </a:cubicBezTo>
                  <a:cubicBezTo>
                    <a:pt x="27" y="256"/>
                    <a:pt x="27" y="256"/>
                    <a:pt x="27" y="256"/>
                  </a:cubicBezTo>
                  <a:cubicBezTo>
                    <a:pt x="27" y="256"/>
                    <a:pt x="28" y="255"/>
                    <a:pt x="28" y="255"/>
                  </a:cubicBezTo>
                  <a:cubicBezTo>
                    <a:pt x="29" y="254"/>
                    <a:pt x="30" y="254"/>
                    <a:pt x="32" y="253"/>
                  </a:cubicBezTo>
                  <a:cubicBezTo>
                    <a:pt x="32" y="250"/>
                    <a:pt x="32" y="250"/>
                    <a:pt x="32" y="250"/>
                  </a:cubicBezTo>
                  <a:cubicBezTo>
                    <a:pt x="35" y="253"/>
                    <a:pt x="35" y="253"/>
                    <a:pt x="35" y="253"/>
                  </a:cubicBezTo>
                  <a:cubicBezTo>
                    <a:pt x="35" y="254"/>
                    <a:pt x="36" y="254"/>
                    <a:pt x="37" y="255"/>
                  </a:cubicBezTo>
                  <a:cubicBezTo>
                    <a:pt x="39" y="255"/>
                    <a:pt x="39" y="255"/>
                    <a:pt x="39" y="255"/>
                  </a:cubicBezTo>
                  <a:cubicBezTo>
                    <a:pt x="40" y="255"/>
                    <a:pt x="42" y="254"/>
                    <a:pt x="45" y="254"/>
                  </a:cubicBezTo>
                  <a:cubicBezTo>
                    <a:pt x="45" y="254"/>
                    <a:pt x="45" y="254"/>
                    <a:pt x="45" y="254"/>
                  </a:cubicBezTo>
                  <a:cubicBezTo>
                    <a:pt x="55" y="255"/>
                    <a:pt x="55" y="255"/>
                    <a:pt x="55" y="255"/>
                  </a:cubicBezTo>
                  <a:cubicBezTo>
                    <a:pt x="60" y="252"/>
                    <a:pt x="60" y="252"/>
                    <a:pt x="60" y="252"/>
                  </a:cubicBezTo>
                  <a:cubicBezTo>
                    <a:pt x="71" y="253"/>
                    <a:pt x="71" y="253"/>
                    <a:pt x="71" y="253"/>
                  </a:cubicBezTo>
                  <a:cubicBezTo>
                    <a:pt x="76" y="252"/>
                    <a:pt x="76" y="252"/>
                    <a:pt x="76" y="252"/>
                  </a:cubicBezTo>
                  <a:cubicBezTo>
                    <a:pt x="80" y="255"/>
                    <a:pt x="80" y="255"/>
                    <a:pt x="80" y="255"/>
                  </a:cubicBezTo>
                  <a:cubicBezTo>
                    <a:pt x="85" y="255"/>
                    <a:pt x="85" y="255"/>
                    <a:pt x="85" y="255"/>
                  </a:cubicBezTo>
                  <a:cubicBezTo>
                    <a:pt x="88" y="250"/>
                    <a:pt x="88" y="250"/>
                    <a:pt x="88" y="250"/>
                  </a:cubicBezTo>
                  <a:cubicBezTo>
                    <a:pt x="89" y="249"/>
                    <a:pt x="92" y="246"/>
                    <a:pt x="95" y="246"/>
                  </a:cubicBezTo>
                  <a:cubicBezTo>
                    <a:pt x="97" y="246"/>
                    <a:pt x="102" y="244"/>
                    <a:pt x="103" y="244"/>
                  </a:cubicBezTo>
                  <a:cubicBezTo>
                    <a:pt x="110" y="240"/>
                    <a:pt x="110" y="240"/>
                    <a:pt x="110" y="240"/>
                  </a:cubicBezTo>
                  <a:cubicBezTo>
                    <a:pt x="110" y="240"/>
                    <a:pt x="110" y="240"/>
                    <a:pt x="110" y="240"/>
                  </a:cubicBezTo>
                  <a:cubicBezTo>
                    <a:pt x="111" y="240"/>
                    <a:pt x="111" y="239"/>
                    <a:pt x="112" y="239"/>
                  </a:cubicBezTo>
                  <a:cubicBezTo>
                    <a:pt x="113" y="237"/>
                    <a:pt x="114" y="236"/>
                    <a:pt x="116" y="235"/>
                  </a:cubicBezTo>
                  <a:cubicBezTo>
                    <a:pt x="116" y="235"/>
                    <a:pt x="116" y="234"/>
                    <a:pt x="116" y="233"/>
                  </a:cubicBezTo>
                  <a:cubicBezTo>
                    <a:pt x="116" y="232"/>
                    <a:pt x="116" y="231"/>
                    <a:pt x="117" y="230"/>
                  </a:cubicBezTo>
                  <a:cubicBezTo>
                    <a:pt x="117" y="229"/>
                    <a:pt x="119" y="227"/>
                    <a:pt x="121" y="226"/>
                  </a:cubicBezTo>
                  <a:cubicBezTo>
                    <a:pt x="122" y="226"/>
                    <a:pt x="122" y="226"/>
                    <a:pt x="122" y="226"/>
                  </a:cubicBezTo>
                  <a:cubicBezTo>
                    <a:pt x="122" y="226"/>
                    <a:pt x="122" y="226"/>
                    <a:pt x="122" y="226"/>
                  </a:cubicBezTo>
                  <a:cubicBezTo>
                    <a:pt x="124" y="224"/>
                    <a:pt x="124" y="224"/>
                    <a:pt x="124" y="224"/>
                  </a:cubicBezTo>
                  <a:cubicBezTo>
                    <a:pt x="125" y="222"/>
                    <a:pt x="125" y="222"/>
                    <a:pt x="125" y="222"/>
                  </a:cubicBezTo>
                  <a:cubicBezTo>
                    <a:pt x="127" y="221"/>
                    <a:pt x="127" y="221"/>
                    <a:pt x="127" y="221"/>
                  </a:cubicBezTo>
                  <a:cubicBezTo>
                    <a:pt x="127" y="221"/>
                    <a:pt x="128" y="220"/>
                    <a:pt x="128" y="220"/>
                  </a:cubicBezTo>
                  <a:cubicBezTo>
                    <a:pt x="128" y="220"/>
                    <a:pt x="128" y="220"/>
                    <a:pt x="128" y="220"/>
                  </a:cubicBezTo>
                  <a:cubicBezTo>
                    <a:pt x="128" y="220"/>
                    <a:pt x="128" y="220"/>
                    <a:pt x="128" y="220"/>
                  </a:cubicBezTo>
                  <a:cubicBezTo>
                    <a:pt x="130" y="218"/>
                    <a:pt x="130" y="218"/>
                    <a:pt x="130" y="218"/>
                  </a:cubicBezTo>
                  <a:cubicBezTo>
                    <a:pt x="130" y="218"/>
                    <a:pt x="130" y="218"/>
                    <a:pt x="130" y="218"/>
                  </a:cubicBezTo>
                  <a:cubicBezTo>
                    <a:pt x="130" y="218"/>
                    <a:pt x="130" y="218"/>
                    <a:pt x="131" y="218"/>
                  </a:cubicBezTo>
                  <a:cubicBezTo>
                    <a:pt x="131" y="217"/>
                    <a:pt x="131" y="217"/>
                    <a:pt x="131" y="217"/>
                  </a:cubicBezTo>
                  <a:cubicBezTo>
                    <a:pt x="132" y="216"/>
                    <a:pt x="132" y="216"/>
                    <a:pt x="132" y="216"/>
                  </a:cubicBezTo>
                  <a:cubicBezTo>
                    <a:pt x="133" y="217"/>
                    <a:pt x="133" y="217"/>
                    <a:pt x="133" y="217"/>
                  </a:cubicBezTo>
                  <a:cubicBezTo>
                    <a:pt x="135" y="217"/>
                    <a:pt x="135" y="217"/>
                    <a:pt x="135" y="217"/>
                  </a:cubicBezTo>
                  <a:cubicBezTo>
                    <a:pt x="135" y="217"/>
                    <a:pt x="135" y="217"/>
                    <a:pt x="135" y="217"/>
                  </a:cubicBezTo>
                  <a:cubicBezTo>
                    <a:pt x="136" y="217"/>
                    <a:pt x="136" y="217"/>
                    <a:pt x="136" y="217"/>
                  </a:cubicBezTo>
                  <a:cubicBezTo>
                    <a:pt x="136" y="217"/>
                    <a:pt x="136" y="216"/>
                    <a:pt x="136" y="216"/>
                  </a:cubicBezTo>
                  <a:cubicBezTo>
                    <a:pt x="137" y="215"/>
                    <a:pt x="138" y="215"/>
                    <a:pt x="138" y="215"/>
                  </a:cubicBezTo>
                  <a:cubicBezTo>
                    <a:pt x="139" y="215"/>
                    <a:pt x="139" y="215"/>
                    <a:pt x="140" y="215"/>
                  </a:cubicBezTo>
                  <a:cubicBezTo>
                    <a:pt x="140" y="215"/>
                    <a:pt x="142" y="215"/>
                    <a:pt x="142" y="215"/>
                  </a:cubicBezTo>
                  <a:cubicBezTo>
                    <a:pt x="142" y="215"/>
                    <a:pt x="142" y="215"/>
                    <a:pt x="142" y="215"/>
                  </a:cubicBezTo>
                  <a:cubicBezTo>
                    <a:pt x="142" y="215"/>
                    <a:pt x="143" y="214"/>
                    <a:pt x="143" y="214"/>
                  </a:cubicBezTo>
                  <a:cubicBezTo>
                    <a:pt x="143" y="214"/>
                    <a:pt x="143" y="214"/>
                    <a:pt x="143" y="214"/>
                  </a:cubicBezTo>
                  <a:cubicBezTo>
                    <a:pt x="143" y="212"/>
                    <a:pt x="144" y="212"/>
                    <a:pt x="145" y="211"/>
                  </a:cubicBezTo>
                  <a:cubicBezTo>
                    <a:pt x="146" y="211"/>
                    <a:pt x="146" y="211"/>
                    <a:pt x="146" y="211"/>
                  </a:cubicBezTo>
                  <a:cubicBezTo>
                    <a:pt x="146" y="211"/>
                    <a:pt x="146" y="211"/>
                    <a:pt x="146" y="211"/>
                  </a:cubicBezTo>
                  <a:cubicBezTo>
                    <a:pt x="146" y="211"/>
                    <a:pt x="147" y="211"/>
                    <a:pt x="147" y="211"/>
                  </a:cubicBezTo>
                  <a:cubicBezTo>
                    <a:pt x="147" y="211"/>
                    <a:pt x="147" y="211"/>
                    <a:pt x="147" y="211"/>
                  </a:cubicBezTo>
                  <a:cubicBezTo>
                    <a:pt x="148" y="210"/>
                    <a:pt x="149" y="210"/>
                    <a:pt x="149" y="209"/>
                  </a:cubicBezTo>
                  <a:cubicBezTo>
                    <a:pt x="149" y="209"/>
                    <a:pt x="149" y="209"/>
                    <a:pt x="149" y="209"/>
                  </a:cubicBezTo>
                  <a:cubicBezTo>
                    <a:pt x="150" y="208"/>
                    <a:pt x="150" y="207"/>
                    <a:pt x="152" y="207"/>
                  </a:cubicBezTo>
                  <a:cubicBezTo>
                    <a:pt x="153" y="207"/>
                    <a:pt x="154" y="208"/>
                    <a:pt x="154" y="209"/>
                  </a:cubicBezTo>
                  <a:cubicBezTo>
                    <a:pt x="154" y="209"/>
                    <a:pt x="154" y="209"/>
                    <a:pt x="154" y="209"/>
                  </a:cubicBezTo>
                  <a:cubicBezTo>
                    <a:pt x="155" y="208"/>
                    <a:pt x="156" y="207"/>
                    <a:pt x="157" y="207"/>
                  </a:cubicBezTo>
                  <a:cubicBezTo>
                    <a:pt x="158" y="207"/>
                    <a:pt x="159" y="208"/>
                    <a:pt x="160" y="208"/>
                  </a:cubicBezTo>
                  <a:cubicBezTo>
                    <a:pt x="160" y="208"/>
                    <a:pt x="160" y="208"/>
                    <a:pt x="160" y="208"/>
                  </a:cubicBezTo>
                  <a:cubicBezTo>
                    <a:pt x="160" y="209"/>
                    <a:pt x="161" y="209"/>
                    <a:pt x="161" y="209"/>
                  </a:cubicBezTo>
                  <a:cubicBezTo>
                    <a:pt x="162" y="209"/>
                    <a:pt x="162" y="209"/>
                    <a:pt x="162" y="209"/>
                  </a:cubicBezTo>
                  <a:cubicBezTo>
                    <a:pt x="162" y="209"/>
                    <a:pt x="163" y="210"/>
                    <a:pt x="164" y="210"/>
                  </a:cubicBezTo>
                  <a:cubicBezTo>
                    <a:pt x="164" y="211"/>
                    <a:pt x="164" y="211"/>
                    <a:pt x="165" y="211"/>
                  </a:cubicBezTo>
                  <a:cubicBezTo>
                    <a:pt x="165" y="211"/>
                    <a:pt x="166" y="211"/>
                    <a:pt x="167" y="211"/>
                  </a:cubicBezTo>
                  <a:cubicBezTo>
                    <a:pt x="168" y="210"/>
                    <a:pt x="168" y="210"/>
                    <a:pt x="168" y="210"/>
                  </a:cubicBezTo>
                  <a:cubicBezTo>
                    <a:pt x="170" y="212"/>
                    <a:pt x="170" y="212"/>
                    <a:pt x="170" y="212"/>
                  </a:cubicBezTo>
                  <a:cubicBezTo>
                    <a:pt x="170" y="212"/>
                    <a:pt x="170" y="212"/>
                    <a:pt x="171" y="212"/>
                  </a:cubicBezTo>
                  <a:cubicBezTo>
                    <a:pt x="171" y="212"/>
                    <a:pt x="172" y="212"/>
                    <a:pt x="172" y="213"/>
                  </a:cubicBezTo>
                  <a:cubicBezTo>
                    <a:pt x="172" y="212"/>
                    <a:pt x="173" y="212"/>
                    <a:pt x="173" y="212"/>
                  </a:cubicBezTo>
                  <a:cubicBezTo>
                    <a:pt x="173" y="212"/>
                    <a:pt x="174" y="211"/>
                    <a:pt x="176" y="211"/>
                  </a:cubicBezTo>
                  <a:cubicBezTo>
                    <a:pt x="176" y="211"/>
                    <a:pt x="177" y="211"/>
                    <a:pt x="177" y="212"/>
                  </a:cubicBezTo>
                  <a:cubicBezTo>
                    <a:pt x="178" y="212"/>
                    <a:pt x="179" y="213"/>
                    <a:pt x="179" y="214"/>
                  </a:cubicBezTo>
                  <a:cubicBezTo>
                    <a:pt x="179" y="214"/>
                    <a:pt x="180" y="214"/>
                    <a:pt x="180" y="214"/>
                  </a:cubicBezTo>
                  <a:cubicBezTo>
                    <a:pt x="180" y="214"/>
                    <a:pt x="180" y="214"/>
                    <a:pt x="180" y="214"/>
                  </a:cubicBezTo>
                  <a:cubicBezTo>
                    <a:pt x="180" y="214"/>
                    <a:pt x="181" y="213"/>
                    <a:pt x="188" y="213"/>
                  </a:cubicBezTo>
                  <a:cubicBezTo>
                    <a:pt x="189" y="213"/>
                    <a:pt x="189" y="213"/>
                    <a:pt x="189" y="213"/>
                  </a:cubicBezTo>
                  <a:cubicBezTo>
                    <a:pt x="192" y="212"/>
                    <a:pt x="192" y="212"/>
                    <a:pt x="192" y="212"/>
                  </a:cubicBezTo>
                  <a:cubicBezTo>
                    <a:pt x="192" y="213"/>
                    <a:pt x="192" y="213"/>
                    <a:pt x="192" y="213"/>
                  </a:cubicBezTo>
                  <a:cubicBezTo>
                    <a:pt x="194" y="217"/>
                    <a:pt x="194" y="217"/>
                    <a:pt x="194" y="217"/>
                  </a:cubicBezTo>
                  <a:cubicBezTo>
                    <a:pt x="195" y="217"/>
                    <a:pt x="195" y="218"/>
                    <a:pt x="196" y="219"/>
                  </a:cubicBezTo>
                  <a:cubicBezTo>
                    <a:pt x="196" y="219"/>
                    <a:pt x="196" y="219"/>
                    <a:pt x="197" y="219"/>
                  </a:cubicBezTo>
                  <a:cubicBezTo>
                    <a:pt x="197" y="219"/>
                    <a:pt x="197" y="218"/>
                    <a:pt x="197" y="218"/>
                  </a:cubicBezTo>
                  <a:cubicBezTo>
                    <a:pt x="198" y="216"/>
                    <a:pt x="199" y="216"/>
                    <a:pt x="200" y="216"/>
                  </a:cubicBezTo>
                  <a:cubicBezTo>
                    <a:pt x="202" y="216"/>
                    <a:pt x="204" y="218"/>
                    <a:pt x="204" y="219"/>
                  </a:cubicBezTo>
                  <a:cubicBezTo>
                    <a:pt x="207" y="220"/>
                    <a:pt x="207" y="220"/>
                    <a:pt x="207" y="220"/>
                  </a:cubicBezTo>
                  <a:cubicBezTo>
                    <a:pt x="208" y="222"/>
                    <a:pt x="208" y="222"/>
                    <a:pt x="208" y="222"/>
                  </a:cubicBezTo>
                  <a:cubicBezTo>
                    <a:pt x="207" y="224"/>
                    <a:pt x="207" y="224"/>
                    <a:pt x="207" y="224"/>
                  </a:cubicBezTo>
                  <a:cubicBezTo>
                    <a:pt x="209" y="225"/>
                    <a:pt x="209" y="225"/>
                    <a:pt x="209" y="225"/>
                  </a:cubicBezTo>
                  <a:cubicBezTo>
                    <a:pt x="208" y="228"/>
                    <a:pt x="208" y="228"/>
                    <a:pt x="208" y="228"/>
                  </a:cubicBezTo>
                  <a:cubicBezTo>
                    <a:pt x="209" y="228"/>
                    <a:pt x="209" y="229"/>
                    <a:pt x="209" y="229"/>
                  </a:cubicBezTo>
                  <a:cubicBezTo>
                    <a:pt x="209" y="230"/>
                    <a:pt x="209" y="231"/>
                    <a:pt x="209" y="231"/>
                  </a:cubicBezTo>
                  <a:cubicBezTo>
                    <a:pt x="210" y="231"/>
                    <a:pt x="210" y="231"/>
                    <a:pt x="210" y="231"/>
                  </a:cubicBezTo>
                  <a:cubicBezTo>
                    <a:pt x="210" y="235"/>
                    <a:pt x="210" y="235"/>
                    <a:pt x="210" y="235"/>
                  </a:cubicBezTo>
                  <a:cubicBezTo>
                    <a:pt x="209" y="236"/>
                    <a:pt x="209" y="236"/>
                    <a:pt x="209" y="236"/>
                  </a:cubicBezTo>
                  <a:cubicBezTo>
                    <a:pt x="210" y="237"/>
                    <a:pt x="210" y="237"/>
                    <a:pt x="210" y="237"/>
                  </a:cubicBezTo>
                  <a:cubicBezTo>
                    <a:pt x="212" y="237"/>
                    <a:pt x="212" y="237"/>
                    <a:pt x="212" y="237"/>
                  </a:cubicBezTo>
                  <a:cubicBezTo>
                    <a:pt x="214" y="239"/>
                    <a:pt x="214" y="239"/>
                    <a:pt x="214" y="239"/>
                  </a:cubicBezTo>
                  <a:cubicBezTo>
                    <a:pt x="217" y="240"/>
                    <a:pt x="217" y="240"/>
                    <a:pt x="217" y="240"/>
                  </a:cubicBezTo>
                  <a:cubicBezTo>
                    <a:pt x="217" y="239"/>
                    <a:pt x="217" y="239"/>
                    <a:pt x="217" y="239"/>
                  </a:cubicBezTo>
                  <a:cubicBezTo>
                    <a:pt x="223" y="240"/>
                    <a:pt x="223" y="240"/>
                    <a:pt x="223" y="240"/>
                  </a:cubicBezTo>
                  <a:cubicBezTo>
                    <a:pt x="225" y="245"/>
                    <a:pt x="225" y="245"/>
                    <a:pt x="225" y="245"/>
                  </a:cubicBezTo>
                  <a:cubicBezTo>
                    <a:pt x="225" y="245"/>
                    <a:pt x="225" y="245"/>
                    <a:pt x="225" y="245"/>
                  </a:cubicBezTo>
                  <a:cubicBezTo>
                    <a:pt x="225" y="245"/>
                    <a:pt x="225" y="245"/>
                    <a:pt x="225" y="245"/>
                  </a:cubicBezTo>
                  <a:cubicBezTo>
                    <a:pt x="225" y="245"/>
                    <a:pt x="225" y="246"/>
                    <a:pt x="225" y="246"/>
                  </a:cubicBezTo>
                  <a:cubicBezTo>
                    <a:pt x="225" y="246"/>
                    <a:pt x="225" y="248"/>
                    <a:pt x="225" y="248"/>
                  </a:cubicBezTo>
                  <a:cubicBezTo>
                    <a:pt x="226" y="250"/>
                    <a:pt x="226" y="250"/>
                    <a:pt x="226" y="250"/>
                  </a:cubicBezTo>
                  <a:cubicBezTo>
                    <a:pt x="226" y="250"/>
                    <a:pt x="226" y="250"/>
                    <a:pt x="226" y="250"/>
                  </a:cubicBezTo>
                  <a:cubicBezTo>
                    <a:pt x="228" y="251"/>
                    <a:pt x="228" y="253"/>
                    <a:pt x="228" y="254"/>
                  </a:cubicBezTo>
                  <a:cubicBezTo>
                    <a:pt x="228" y="254"/>
                    <a:pt x="228" y="254"/>
                    <a:pt x="228" y="254"/>
                  </a:cubicBezTo>
                  <a:cubicBezTo>
                    <a:pt x="228" y="254"/>
                    <a:pt x="228" y="255"/>
                    <a:pt x="228" y="256"/>
                  </a:cubicBezTo>
                  <a:cubicBezTo>
                    <a:pt x="228" y="256"/>
                    <a:pt x="228" y="256"/>
                    <a:pt x="228" y="256"/>
                  </a:cubicBezTo>
                  <a:cubicBezTo>
                    <a:pt x="229" y="256"/>
                    <a:pt x="230" y="256"/>
                    <a:pt x="230" y="256"/>
                  </a:cubicBezTo>
                  <a:cubicBezTo>
                    <a:pt x="230" y="256"/>
                    <a:pt x="230" y="256"/>
                    <a:pt x="230" y="256"/>
                  </a:cubicBezTo>
                  <a:cubicBezTo>
                    <a:pt x="231" y="256"/>
                    <a:pt x="231" y="256"/>
                    <a:pt x="231" y="256"/>
                  </a:cubicBezTo>
                  <a:cubicBezTo>
                    <a:pt x="233" y="256"/>
                    <a:pt x="233" y="256"/>
                    <a:pt x="233" y="256"/>
                  </a:cubicBezTo>
                  <a:cubicBezTo>
                    <a:pt x="235" y="256"/>
                    <a:pt x="235" y="256"/>
                    <a:pt x="235" y="256"/>
                  </a:cubicBezTo>
                  <a:cubicBezTo>
                    <a:pt x="237" y="257"/>
                    <a:pt x="237" y="257"/>
                    <a:pt x="237" y="257"/>
                  </a:cubicBezTo>
                  <a:cubicBezTo>
                    <a:pt x="239" y="256"/>
                    <a:pt x="239" y="256"/>
                    <a:pt x="239" y="256"/>
                  </a:cubicBezTo>
                  <a:cubicBezTo>
                    <a:pt x="241" y="259"/>
                    <a:pt x="241" y="259"/>
                    <a:pt x="241" y="259"/>
                  </a:cubicBezTo>
                  <a:cubicBezTo>
                    <a:pt x="242" y="262"/>
                    <a:pt x="242" y="263"/>
                    <a:pt x="242" y="264"/>
                  </a:cubicBezTo>
                  <a:cubicBezTo>
                    <a:pt x="242" y="264"/>
                    <a:pt x="242" y="265"/>
                    <a:pt x="243" y="265"/>
                  </a:cubicBezTo>
                  <a:cubicBezTo>
                    <a:pt x="243" y="266"/>
                    <a:pt x="243" y="266"/>
                    <a:pt x="243" y="266"/>
                  </a:cubicBezTo>
                  <a:cubicBezTo>
                    <a:pt x="243" y="266"/>
                    <a:pt x="243" y="266"/>
                    <a:pt x="243" y="266"/>
                  </a:cubicBezTo>
                  <a:cubicBezTo>
                    <a:pt x="243" y="267"/>
                    <a:pt x="243" y="268"/>
                    <a:pt x="243" y="268"/>
                  </a:cubicBezTo>
                  <a:cubicBezTo>
                    <a:pt x="244" y="269"/>
                    <a:pt x="244" y="269"/>
                    <a:pt x="244" y="269"/>
                  </a:cubicBezTo>
                  <a:cubicBezTo>
                    <a:pt x="244" y="269"/>
                    <a:pt x="244" y="269"/>
                    <a:pt x="244" y="269"/>
                  </a:cubicBezTo>
                  <a:cubicBezTo>
                    <a:pt x="244" y="270"/>
                    <a:pt x="244" y="270"/>
                    <a:pt x="244" y="270"/>
                  </a:cubicBezTo>
                  <a:cubicBezTo>
                    <a:pt x="243" y="270"/>
                    <a:pt x="243" y="270"/>
                    <a:pt x="243" y="270"/>
                  </a:cubicBezTo>
                  <a:cubicBezTo>
                    <a:pt x="245" y="272"/>
                    <a:pt x="245" y="272"/>
                    <a:pt x="245" y="272"/>
                  </a:cubicBezTo>
                  <a:cubicBezTo>
                    <a:pt x="246" y="272"/>
                    <a:pt x="246" y="272"/>
                    <a:pt x="246" y="272"/>
                  </a:cubicBezTo>
                  <a:cubicBezTo>
                    <a:pt x="247" y="272"/>
                    <a:pt x="247" y="272"/>
                    <a:pt x="247" y="272"/>
                  </a:cubicBezTo>
                  <a:cubicBezTo>
                    <a:pt x="247" y="272"/>
                    <a:pt x="247" y="272"/>
                    <a:pt x="247" y="272"/>
                  </a:cubicBezTo>
                  <a:cubicBezTo>
                    <a:pt x="250" y="272"/>
                    <a:pt x="251" y="273"/>
                    <a:pt x="252" y="275"/>
                  </a:cubicBezTo>
                  <a:cubicBezTo>
                    <a:pt x="252" y="277"/>
                    <a:pt x="249" y="278"/>
                    <a:pt x="247" y="278"/>
                  </a:cubicBezTo>
                  <a:cubicBezTo>
                    <a:pt x="246" y="279"/>
                    <a:pt x="245" y="279"/>
                    <a:pt x="245" y="279"/>
                  </a:cubicBezTo>
                  <a:cubicBezTo>
                    <a:pt x="244" y="281"/>
                    <a:pt x="244" y="281"/>
                    <a:pt x="244" y="281"/>
                  </a:cubicBezTo>
                  <a:cubicBezTo>
                    <a:pt x="239" y="282"/>
                    <a:pt x="239" y="282"/>
                    <a:pt x="239" y="282"/>
                  </a:cubicBezTo>
                  <a:cubicBezTo>
                    <a:pt x="238" y="280"/>
                    <a:pt x="238" y="280"/>
                    <a:pt x="238" y="280"/>
                  </a:cubicBezTo>
                  <a:cubicBezTo>
                    <a:pt x="238" y="280"/>
                    <a:pt x="238" y="280"/>
                    <a:pt x="238" y="280"/>
                  </a:cubicBezTo>
                  <a:cubicBezTo>
                    <a:pt x="238" y="280"/>
                    <a:pt x="238" y="280"/>
                    <a:pt x="238" y="280"/>
                  </a:cubicBezTo>
                  <a:cubicBezTo>
                    <a:pt x="238" y="281"/>
                    <a:pt x="237" y="282"/>
                    <a:pt x="235" y="283"/>
                  </a:cubicBezTo>
                  <a:cubicBezTo>
                    <a:pt x="234" y="283"/>
                    <a:pt x="234" y="283"/>
                    <a:pt x="234" y="283"/>
                  </a:cubicBezTo>
                  <a:cubicBezTo>
                    <a:pt x="233" y="283"/>
                    <a:pt x="233" y="283"/>
                    <a:pt x="233" y="283"/>
                  </a:cubicBezTo>
                  <a:cubicBezTo>
                    <a:pt x="232" y="282"/>
                    <a:pt x="232" y="282"/>
                    <a:pt x="232" y="282"/>
                  </a:cubicBezTo>
                  <a:cubicBezTo>
                    <a:pt x="232" y="282"/>
                    <a:pt x="232" y="282"/>
                    <a:pt x="232" y="282"/>
                  </a:cubicBezTo>
                  <a:cubicBezTo>
                    <a:pt x="231" y="282"/>
                    <a:pt x="231" y="282"/>
                    <a:pt x="231" y="282"/>
                  </a:cubicBezTo>
                  <a:cubicBezTo>
                    <a:pt x="230" y="282"/>
                    <a:pt x="230" y="282"/>
                    <a:pt x="230" y="282"/>
                  </a:cubicBezTo>
                  <a:cubicBezTo>
                    <a:pt x="230" y="282"/>
                    <a:pt x="230" y="282"/>
                    <a:pt x="230" y="282"/>
                  </a:cubicBezTo>
                  <a:cubicBezTo>
                    <a:pt x="230" y="282"/>
                    <a:pt x="230" y="282"/>
                    <a:pt x="230" y="282"/>
                  </a:cubicBezTo>
                  <a:cubicBezTo>
                    <a:pt x="229" y="282"/>
                    <a:pt x="229" y="283"/>
                    <a:pt x="229" y="283"/>
                  </a:cubicBezTo>
                  <a:cubicBezTo>
                    <a:pt x="229" y="283"/>
                    <a:pt x="229" y="283"/>
                    <a:pt x="229" y="283"/>
                  </a:cubicBezTo>
                  <a:cubicBezTo>
                    <a:pt x="228" y="283"/>
                    <a:pt x="228" y="283"/>
                    <a:pt x="228" y="283"/>
                  </a:cubicBezTo>
                  <a:cubicBezTo>
                    <a:pt x="228" y="283"/>
                    <a:pt x="227" y="283"/>
                    <a:pt x="227" y="283"/>
                  </a:cubicBezTo>
                  <a:cubicBezTo>
                    <a:pt x="227" y="283"/>
                    <a:pt x="227" y="283"/>
                    <a:pt x="227" y="283"/>
                  </a:cubicBezTo>
                  <a:cubicBezTo>
                    <a:pt x="226" y="283"/>
                    <a:pt x="226" y="283"/>
                    <a:pt x="226" y="283"/>
                  </a:cubicBezTo>
                  <a:cubicBezTo>
                    <a:pt x="226" y="284"/>
                    <a:pt x="226" y="284"/>
                    <a:pt x="226" y="284"/>
                  </a:cubicBezTo>
                  <a:cubicBezTo>
                    <a:pt x="225" y="285"/>
                    <a:pt x="225" y="286"/>
                    <a:pt x="223" y="287"/>
                  </a:cubicBezTo>
                  <a:cubicBezTo>
                    <a:pt x="223" y="287"/>
                    <a:pt x="223" y="287"/>
                    <a:pt x="223" y="287"/>
                  </a:cubicBezTo>
                  <a:cubicBezTo>
                    <a:pt x="223" y="287"/>
                    <a:pt x="223" y="287"/>
                    <a:pt x="223" y="287"/>
                  </a:cubicBezTo>
                  <a:cubicBezTo>
                    <a:pt x="222" y="287"/>
                    <a:pt x="221" y="287"/>
                    <a:pt x="220" y="286"/>
                  </a:cubicBezTo>
                  <a:cubicBezTo>
                    <a:pt x="220" y="285"/>
                    <a:pt x="220" y="284"/>
                    <a:pt x="220" y="283"/>
                  </a:cubicBezTo>
                  <a:cubicBezTo>
                    <a:pt x="219" y="280"/>
                    <a:pt x="219" y="280"/>
                    <a:pt x="219" y="280"/>
                  </a:cubicBezTo>
                  <a:cubicBezTo>
                    <a:pt x="218" y="281"/>
                    <a:pt x="218" y="281"/>
                    <a:pt x="218" y="281"/>
                  </a:cubicBezTo>
                  <a:cubicBezTo>
                    <a:pt x="218" y="281"/>
                    <a:pt x="218" y="282"/>
                    <a:pt x="218" y="282"/>
                  </a:cubicBezTo>
                  <a:cubicBezTo>
                    <a:pt x="217" y="283"/>
                    <a:pt x="217" y="284"/>
                    <a:pt x="216" y="285"/>
                  </a:cubicBezTo>
                  <a:cubicBezTo>
                    <a:pt x="216" y="285"/>
                    <a:pt x="216" y="285"/>
                    <a:pt x="216" y="285"/>
                  </a:cubicBezTo>
                  <a:cubicBezTo>
                    <a:pt x="218" y="287"/>
                    <a:pt x="218" y="287"/>
                    <a:pt x="218" y="287"/>
                  </a:cubicBezTo>
                  <a:cubicBezTo>
                    <a:pt x="218" y="289"/>
                    <a:pt x="218" y="289"/>
                    <a:pt x="218" y="289"/>
                  </a:cubicBezTo>
                  <a:cubicBezTo>
                    <a:pt x="219" y="290"/>
                    <a:pt x="219" y="290"/>
                    <a:pt x="219" y="290"/>
                  </a:cubicBezTo>
                  <a:cubicBezTo>
                    <a:pt x="219" y="290"/>
                    <a:pt x="219" y="290"/>
                    <a:pt x="219" y="290"/>
                  </a:cubicBezTo>
                  <a:cubicBezTo>
                    <a:pt x="219" y="290"/>
                    <a:pt x="220" y="290"/>
                    <a:pt x="221" y="290"/>
                  </a:cubicBezTo>
                  <a:cubicBezTo>
                    <a:pt x="221" y="291"/>
                    <a:pt x="221" y="291"/>
                    <a:pt x="221" y="291"/>
                  </a:cubicBezTo>
                  <a:cubicBezTo>
                    <a:pt x="221" y="291"/>
                    <a:pt x="221" y="291"/>
                    <a:pt x="221" y="291"/>
                  </a:cubicBezTo>
                  <a:cubicBezTo>
                    <a:pt x="222" y="293"/>
                    <a:pt x="222" y="294"/>
                    <a:pt x="222" y="295"/>
                  </a:cubicBezTo>
                  <a:cubicBezTo>
                    <a:pt x="221" y="297"/>
                    <a:pt x="221" y="297"/>
                    <a:pt x="221" y="297"/>
                  </a:cubicBezTo>
                  <a:cubicBezTo>
                    <a:pt x="222" y="298"/>
                    <a:pt x="222" y="299"/>
                    <a:pt x="222" y="299"/>
                  </a:cubicBezTo>
                  <a:cubicBezTo>
                    <a:pt x="223" y="300"/>
                    <a:pt x="222" y="302"/>
                    <a:pt x="220" y="303"/>
                  </a:cubicBezTo>
                  <a:cubicBezTo>
                    <a:pt x="220" y="304"/>
                    <a:pt x="217" y="306"/>
                    <a:pt x="217" y="306"/>
                  </a:cubicBezTo>
                  <a:cubicBezTo>
                    <a:pt x="217" y="306"/>
                    <a:pt x="217" y="306"/>
                    <a:pt x="217" y="306"/>
                  </a:cubicBezTo>
                  <a:cubicBezTo>
                    <a:pt x="218" y="310"/>
                    <a:pt x="218" y="310"/>
                    <a:pt x="218" y="310"/>
                  </a:cubicBezTo>
                  <a:cubicBezTo>
                    <a:pt x="218" y="311"/>
                    <a:pt x="218" y="311"/>
                    <a:pt x="218" y="311"/>
                  </a:cubicBezTo>
                  <a:cubicBezTo>
                    <a:pt x="218" y="311"/>
                    <a:pt x="217" y="312"/>
                    <a:pt x="216" y="312"/>
                  </a:cubicBezTo>
                  <a:cubicBezTo>
                    <a:pt x="216" y="312"/>
                    <a:pt x="216" y="314"/>
                    <a:pt x="216" y="314"/>
                  </a:cubicBezTo>
                  <a:cubicBezTo>
                    <a:pt x="214" y="315"/>
                    <a:pt x="214" y="315"/>
                    <a:pt x="214" y="315"/>
                  </a:cubicBezTo>
                  <a:cubicBezTo>
                    <a:pt x="214" y="315"/>
                    <a:pt x="214" y="315"/>
                    <a:pt x="214" y="315"/>
                  </a:cubicBezTo>
                  <a:cubicBezTo>
                    <a:pt x="214" y="316"/>
                    <a:pt x="214" y="317"/>
                    <a:pt x="214" y="317"/>
                  </a:cubicBezTo>
                  <a:cubicBezTo>
                    <a:pt x="213" y="318"/>
                    <a:pt x="213" y="318"/>
                    <a:pt x="213" y="318"/>
                  </a:cubicBezTo>
                  <a:cubicBezTo>
                    <a:pt x="213" y="318"/>
                    <a:pt x="213" y="318"/>
                    <a:pt x="213" y="318"/>
                  </a:cubicBezTo>
                  <a:cubicBezTo>
                    <a:pt x="213" y="319"/>
                    <a:pt x="213" y="319"/>
                    <a:pt x="213" y="319"/>
                  </a:cubicBezTo>
                  <a:cubicBezTo>
                    <a:pt x="216" y="320"/>
                    <a:pt x="216" y="320"/>
                    <a:pt x="216" y="320"/>
                  </a:cubicBezTo>
                  <a:cubicBezTo>
                    <a:pt x="215" y="323"/>
                    <a:pt x="215" y="323"/>
                    <a:pt x="215" y="323"/>
                  </a:cubicBezTo>
                  <a:cubicBezTo>
                    <a:pt x="215" y="325"/>
                    <a:pt x="215" y="325"/>
                    <a:pt x="215" y="325"/>
                  </a:cubicBezTo>
                  <a:cubicBezTo>
                    <a:pt x="215" y="326"/>
                    <a:pt x="215" y="326"/>
                    <a:pt x="215" y="326"/>
                  </a:cubicBezTo>
                  <a:cubicBezTo>
                    <a:pt x="214" y="327"/>
                    <a:pt x="212" y="328"/>
                    <a:pt x="212" y="328"/>
                  </a:cubicBezTo>
                  <a:cubicBezTo>
                    <a:pt x="211" y="328"/>
                    <a:pt x="211" y="328"/>
                    <a:pt x="210" y="328"/>
                  </a:cubicBezTo>
                  <a:cubicBezTo>
                    <a:pt x="209" y="328"/>
                    <a:pt x="209" y="328"/>
                    <a:pt x="209" y="328"/>
                  </a:cubicBezTo>
                  <a:cubicBezTo>
                    <a:pt x="207" y="329"/>
                    <a:pt x="207" y="329"/>
                    <a:pt x="207" y="329"/>
                  </a:cubicBezTo>
                  <a:cubicBezTo>
                    <a:pt x="206" y="332"/>
                    <a:pt x="206" y="332"/>
                    <a:pt x="206" y="332"/>
                  </a:cubicBezTo>
                  <a:cubicBezTo>
                    <a:pt x="210" y="335"/>
                    <a:pt x="215" y="336"/>
                    <a:pt x="221" y="337"/>
                  </a:cubicBezTo>
                  <a:cubicBezTo>
                    <a:pt x="223" y="337"/>
                    <a:pt x="223" y="337"/>
                    <a:pt x="223" y="337"/>
                  </a:cubicBezTo>
                  <a:cubicBezTo>
                    <a:pt x="226" y="333"/>
                    <a:pt x="226" y="333"/>
                    <a:pt x="226" y="333"/>
                  </a:cubicBezTo>
                  <a:cubicBezTo>
                    <a:pt x="227" y="331"/>
                    <a:pt x="232" y="322"/>
                    <a:pt x="238" y="320"/>
                  </a:cubicBezTo>
                  <a:cubicBezTo>
                    <a:pt x="238" y="319"/>
                    <a:pt x="238" y="319"/>
                    <a:pt x="238" y="319"/>
                  </a:cubicBezTo>
                  <a:cubicBezTo>
                    <a:pt x="240" y="320"/>
                    <a:pt x="240" y="320"/>
                    <a:pt x="240" y="320"/>
                  </a:cubicBezTo>
                  <a:cubicBezTo>
                    <a:pt x="248" y="322"/>
                    <a:pt x="248" y="322"/>
                    <a:pt x="248" y="322"/>
                  </a:cubicBezTo>
                  <a:cubicBezTo>
                    <a:pt x="250" y="322"/>
                    <a:pt x="250" y="322"/>
                    <a:pt x="250" y="322"/>
                  </a:cubicBezTo>
                  <a:cubicBezTo>
                    <a:pt x="247" y="317"/>
                    <a:pt x="241" y="311"/>
                    <a:pt x="242" y="309"/>
                  </a:cubicBezTo>
                  <a:cubicBezTo>
                    <a:pt x="244" y="307"/>
                    <a:pt x="248" y="302"/>
                    <a:pt x="250" y="298"/>
                  </a:cubicBezTo>
                  <a:cubicBezTo>
                    <a:pt x="252" y="295"/>
                    <a:pt x="260" y="292"/>
                    <a:pt x="260" y="292"/>
                  </a:cubicBezTo>
                  <a:cubicBezTo>
                    <a:pt x="266" y="281"/>
                    <a:pt x="266" y="281"/>
                    <a:pt x="266" y="281"/>
                  </a:cubicBezTo>
                  <a:cubicBezTo>
                    <a:pt x="264" y="262"/>
                    <a:pt x="263" y="257"/>
                    <a:pt x="282" y="255"/>
                  </a:cubicBezTo>
                  <a:cubicBezTo>
                    <a:pt x="286" y="254"/>
                    <a:pt x="289" y="252"/>
                    <a:pt x="289" y="252"/>
                  </a:cubicBezTo>
                  <a:cubicBezTo>
                    <a:pt x="296" y="250"/>
                    <a:pt x="296" y="250"/>
                    <a:pt x="296" y="250"/>
                  </a:cubicBezTo>
                  <a:cubicBezTo>
                    <a:pt x="308" y="248"/>
                    <a:pt x="308" y="248"/>
                    <a:pt x="308" y="248"/>
                  </a:cubicBezTo>
                  <a:cubicBezTo>
                    <a:pt x="298" y="253"/>
                    <a:pt x="298" y="253"/>
                    <a:pt x="298" y="253"/>
                  </a:cubicBezTo>
                  <a:cubicBezTo>
                    <a:pt x="292" y="262"/>
                    <a:pt x="292" y="262"/>
                    <a:pt x="292" y="262"/>
                  </a:cubicBezTo>
                  <a:cubicBezTo>
                    <a:pt x="301" y="264"/>
                    <a:pt x="301" y="264"/>
                    <a:pt x="301" y="264"/>
                  </a:cubicBezTo>
                  <a:cubicBezTo>
                    <a:pt x="301" y="264"/>
                    <a:pt x="301" y="271"/>
                    <a:pt x="306" y="270"/>
                  </a:cubicBezTo>
                  <a:cubicBezTo>
                    <a:pt x="310" y="268"/>
                    <a:pt x="320" y="264"/>
                    <a:pt x="321" y="263"/>
                  </a:cubicBezTo>
                  <a:cubicBezTo>
                    <a:pt x="323" y="263"/>
                    <a:pt x="331" y="260"/>
                    <a:pt x="334" y="261"/>
                  </a:cubicBezTo>
                  <a:cubicBezTo>
                    <a:pt x="336" y="261"/>
                    <a:pt x="349" y="259"/>
                    <a:pt x="349" y="259"/>
                  </a:cubicBezTo>
                  <a:cubicBezTo>
                    <a:pt x="351" y="267"/>
                    <a:pt x="351" y="267"/>
                    <a:pt x="351" y="267"/>
                  </a:cubicBezTo>
                  <a:cubicBezTo>
                    <a:pt x="345" y="274"/>
                    <a:pt x="345" y="274"/>
                    <a:pt x="345" y="274"/>
                  </a:cubicBezTo>
                  <a:cubicBezTo>
                    <a:pt x="338" y="281"/>
                    <a:pt x="338" y="281"/>
                    <a:pt x="338" y="281"/>
                  </a:cubicBezTo>
                  <a:cubicBezTo>
                    <a:pt x="327" y="291"/>
                    <a:pt x="327" y="291"/>
                    <a:pt x="327" y="291"/>
                  </a:cubicBezTo>
                  <a:cubicBezTo>
                    <a:pt x="327" y="291"/>
                    <a:pt x="323" y="297"/>
                    <a:pt x="325" y="298"/>
                  </a:cubicBezTo>
                  <a:cubicBezTo>
                    <a:pt x="326" y="298"/>
                    <a:pt x="338" y="297"/>
                    <a:pt x="338" y="297"/>
                  </a:cubicBezTo>
                  <a:cubicBezTo>
                    <a:pt x="353" y="298"/>
                    <a:pt x="353" y="298"/>
                    <a:pt x="353" y="298"/>
                  </a:cubicBezTo>
                  <a:cubicBezTo>
                    <a:pt x="353" y="298"/>
                    <a:pt x="355" y="298"/>
                    <a:pt x="357" y="304"/>
                  </a:cubicBezTo>
                  <a:cubicBezTo>
                    <a:pt x="358" y="309"/>
                    <a:pt x="361" y="311"/>
                    <a:pt x="362" y="313"/>
                  </a:cubicBezTo>
                  <a:cubicBezTo>
                    <a:pt x="362" y="315"/>
                    <a:pt x="366" y="320"/>
                    <a:pt x="366" y="320"/>
                  </a:cubicBezTo>
                  <a:cubicBezTo>
                    <a:pt x="366" y="320"/>
                    <a:pt x="362" y="323"/>
                    <a:pt x="367" y="323"/>
                  </a:cubicBezTo>
                  <a:cubicBezTo>
                    <a:pt x="371" y="323"/>
                    <a:pt x="375" y="322"/>
                    <a:pt x="375" y="322"/>
                  </a:cubicBezTo>
                  <a:cubicBezTo>
                    <a:pt x="375" y="322"/>
                    <a:pt x="375" y="316"/>
                    <a:pt x="377" y="315"/>
                  </a:cubicBezTo>
                  <a:cubicBezTo>
                    <a:pt x="379" y="314"/>
                    <a:pt x="382" y="312"/>
                    <a:pt x="382" y="312"/>
                  </a:cubicBezTo>
                  <a:cubicBezTo>
                    <a:pt x="382" y="312"/>
                    <a:pt x="382" y="307"/>
                    <a:pt x="384" y="306"/>
                  </a:cubicBezTo>
                  <a:cubicBezTo>
                    <a:pt x="386" y="305"/>
                    <a:pt x="389" y="304"/>
                    <a:pt x="392" y="303"/>
                  </a:cubicBezTo>
                  <a:cubicBezTo>
                    <a:pt x="396" y="302"/>
                    <a:pt x="399" y="296"/>
                    <a:pt x="399" y="296"/>
                  </a:cubicBezTo>
                  <a:cubicBezTo>
                    <a:pt x="403" y="293"/>
                    <a:pt x="403" y="293"/>
                    <a:pt x="403" y="293"/>
                  </a:cubicBezTo>
                  <a:cubicBezTo>
                    <a:pt x="412" y="289"/>
                    <a:pt x="412" y="289"/>
                    <a:pt x="412" y="289"/>
                  </a:cubicBezTo>
                  <a:cubicBezTo>
                    <a:pt x="411" y="282"/>
                    <a:pt x="411" y="282"/>
                    <a:pt x="411" y="282"/>
                  </a:cubicBezTo>
                  <a:cubicBezTo>
                    <a:pt x="411" y="282"/>
                    <a:pt x="413" y="280"/>
                    <a:pt x="415" y="280"/>
                  </a:cubicBezTo>
                  <a:cubicBezTo>
                    <a:pt x="417" y="279"/>
                    <a:pt x="434" y="274"/>
                    <a:pt x="434" y="274"/>
                  </a:cubicBezTo>
                  <a:cubicBezTo>
                    <a:pt x="438" y="266"/>
                    <a:pt x="438" y="266"/>
                    <a:pt x="438" y="266"/>
                  </a:cubicBezTo>
                  <a:cubicBezTo>
                    <a:pt x="438" y="262"/>
                    <a:pt x="438" y="262"/>
                    <a:pt x="438" y="262"/>
                  </a:cubicBezTo>
                  <a:lnTo>
                    <a:pt x="436" y="262"/>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4" name="Freeform 225"/>
            <p:cNvSpPr>
              <a:spLocks/>
            </p:cNvSpPr>
            <p:nvPr/>
          </p:nvSpPr>
          <p:spPr bwMode="auto">
            <a:xfrm>
              <a:off x="5237976" y="2327958"/>
              <a:ext cx="9525" cy="9525"/>
            </a:xfrm>
            <a:custGeom>
              <a:avLst/>
              <a:gdLst>
                <a:gd name="T0" fmla="*/ 1 w 3"/>
                <a:gd name="T1" fmla="*/ 1 h 3"/>
                <a:gd name="T2" fmla="*/ 1 w 3"/>
                <a:gd name="T3" fmla="*/ 1 h 3"/>
                <a:gd name="T4" fmla="*/ 0 w 3"/>
                <a:gd name="T5" fmla="*/ 2 h 3"/>
                <a:gd name="T6" fmla="*/ 2 w 3"/>
                <a:gd name="T7" fmla="*/ 2 h 3"/>
                <a:gd name="T8" fmla="*/ 3 w 3"/>
                <a:gd name="T9" fmla="*/ 2 h 3"/>
                <a:gd name="T10" fmla="*/ 2 w 3"/>
                <a:gd name="T11" fmla="*/ 1 h 3"/>
                <a:gd name="T12" fmla="*/ 1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1"/>
                  </a:moveTo>
                  <a:cubicBezTo>
                    <a:pt x="1" y="1"/>
                    <a:pt x="1" y="1"/>
                    <a:pt x="1" y="1"/>
                  </a:cubicBezTo>
                  <a:cubicBezTo>
                    <a:pt x="1" y="1"/>
                    <a:pt x="0" y="2"/>
                    <a:pt x="0" y="2"/>
                  </a:cubicBezTo>
                  <a:cubicBezTo>
                    <a:pt x="0" y="3"/>
                    <a:pt x="2" y="2"/>
                    <a:pt x="2" y="2"/>
                  </a:cubicBezTo>
                  <a:cubicBezTo>
                    <a:pt x="3" y="2"/>
                    <a:pt x="3" y="2"/>
                    <a:pt x="3" y="2"/>
                  </a:cubicBezTo>
                  <a:cubicBezTo>
                    <a:pt x="3" y="1"/>
                    <a:pt x="2" y="1"/>
                    <a:pt x="2" y="1"/>
                  </a:cubicBezTo>
                  <a:cubicBezTo>
                    <a:pt x="2" y="0"/>
                    <a:pt x="1" y="1"/>
                    <a:pt x="1" y="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5" name="Freeform 226"/>
            <p:cNvSpPr>
              <a:spLocks/>
            </p:cNvSpPr>
            <p:nvPr/>
          </p:nvSpPr>
          <p:spPr bwMode="auto">
            <a:xfrm>
              <a:off x="5190352" y="2204134"/>
              <a:ext cx="73026" cy="50799"/>
            </a:xfrm>
            <a:custGeom>
              <a:avLst/>
              <a:gdLst>
                <a:gd name="T0" fmla="*/ 4 w 23"/>
                <a:gd name="T1" fmla="*/ 10 h 16"/>
                <a:gd name="T2" fmla="*/ 6 w 23"/>
                <a:gd name="T3" fmla="*/ 10 h 16"/>
                <a:gd name="T4" fmla="*/ 7 w 23"/>
                <a:gd name="T5" fmla="*/ 10 h 16"/>
                <a:gd name="T6" fmla="*/ 8 w 23"/>
                <a:gd name="T7" fmla="*/ 12 h 16"/>
                <a:gd name="T8" fmla="*/ 9 w 23"/>
                <a:gd name="T9" fmla="*/ 14 h 16"/>
                <a:gd name="T10" fmla="*/ 11 w 23"/>
                <a:gd name="T11" fmla="*/ 16 h 16"/>
                <a:gd name="T12" fmla="*/ 13 w 23"/>
                <a:gd name="T13" fmla="*/ 16 h 16"/>
                <a:gd name="T14" fmla="*/ 15 w 23"/>
                <a:gd name="T15" fmla="*/ 15 h 16"/>
                <a:gd name="T16" fmla="*/ 15 w 23"/>
                <a:gd name="T17" fmla="*/ 13 h 16"/>
                <a:gd name="T18" fmla="*/ 15 w 23"/>
                <a:gd name="T19" fmla="*/ 10 h 16"/>
                <a:gd name="T20" fmla="*/ 17 w 23"/>
                <a:gd name="T21" fmla="*/ 12 h 16"/>
                <a:gd name="T22" fmla="*/ 19 w 23"/>
                <a:gd name="T23" fmla="*/ 12 h 16"/>
                <a:gd name="T24" fmla="*/ 18 w 23"/>
                <a:gd name="T25" fmla="*/ 10 h 16"/>
                <a:gd name="T26" fmla="*/ 19 w 23"/>
                <a:gd name="T27" fmla="*/ 9 h 16"/>
                <a:gd name="T28" fmla="*/ 22 w 23"/>
                <a:gd name="T29" fmla="*/ 9 h 16"/>
                <a:gd name="T30" fmla="*/ 22 w 23"/>
                <a:gd name="T31" fmla="*/ 8 h 16"/>
                <a:gd name="T32" fmla="*/ 21 w 23"/>
                <a:gd name="T33" fmla="*/ 7 h 16"/>
                <a:gd name="T34" fmla="*/ 20 w 23"/>
                <a:gd name="T35" fmla="*/ 5 h 16"/>
                <a:gd name="T36" fmla="*/ 19 w 23"/>
                <a:gd name="T37" fmla="*/ 4 h 16"/>
                <a:gd name="T38" fmla="*/ 17 w 23"/>
                <a:gd name="T39" fmla="*/ 2 h 16"/>
                <a:gd name="T40" fmla="*/ 15 w 23"/>
                <a:gd name="T41" fmla="*/ 2 h 16"/>
                <a:gd name="T42" fmla="*/ 14 w 23"/>
                <a:gd name="T43" fmla="*/ 3 h 16"/>
                <a:gd name="T44" fmla="*/ 13 w 23"/>
                <a:gd name="T45" fmla="*/ 2 h 16"/>
                <a:gd name="T46" fmla="*/ 12 w 23"/>
                <a:gd name="T47" fmla="*/ 0 h 16"/>
                <a:gd name="T48" fmla="*/ 10 w 23"/>
                <a:gd name="T49" fmla="*/ 0 h 16"/>
                <a:gd name="T50" fmla="*/ 9 w 23"/>
                <a:gd name="T51" fmla="*/ 3 h 16"/>
                <a:gd name="T52" fmla="*/ 8 w 23"/>
                <a:gd name="T53" fmla="*/ 6 h 16"/>
                <a:gd name="T54" fmla="*/ 5 w 23"/>
                <a:gd name="T55" fmla="*/ 6 h 16"/>
                <a:gd name="T56" fmla="*/ 3 w 23"/>
                <a:gd name="T57" fmla="*/ 7 h 16"/>
                <a:gd name="T58" fmla="*/ 0 w 23"/>
                <a:gd name="T59" fmla="*/ 8 h 16"/>
                <a:gd name="T60" fmla="*/ 2 w 23"/>
                <a:gd name="T61" fmla="*/ 9 h 16"/>
                <a:gd name="T62" fmla="*/ 4 w 23"/>
                <a:gd name="T6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16">
                  <a:moveTo>
                    <a:pt x="4" y="10"/>
                  </a:moveTo>
                  <a:cubicBezTo>
                    <a:pt x="5" y="11"/>
                    <a:pt x="4" y="10"/>
                    <a:pt x="6" y="10"/>
                  </a:cubicBezTo>
                  <a:cubicBezTo>
                    <a:pt x="7" y="10"/>
                    <a:pt x="7" y="10"/>
                    <a:pt x="7" y="10"/>
                  </a:cubicBezTo>
                  <a:cubicBezTo>
                    <a:pt x="7" y="10"/>
                    <a:pt x="8" y="11"/>
                    <a:pt x="8" y="12"/>
                  </a:cubicBezTo>
                  <a:cubicBezTo>
                    <a:pt x="8" y="12"/>
                    <a:pt x="9" y="13"/>
                    <a:pt x="9" y="14"/>
                  </a:cubicBezTo>
                  <a:cubicBezTo>
                    <a:pt x="9" y="15"/>
                    <a:pt x="11" y="16"/>
                    <a:pt x="11" y="16"/>
                  </a:cubicBezTo>
                  <a:cubicBezTo>
                    <a:pt x="12" y="16"/>
                    <a:pt x="13" y="16"/>
                    <a:pt x="13" y="16"/>
                  </a:cubicBezTo>
                  <a:cubicBezTo>
                    <a:pt x="13" y="16"/>
                    <a:pt x="15" y="16"/>
                    <a:pt x="15" y="15"/>
                  </a:cubicBezTo>
                  <a:cubicBezTo>
                    <a:pt x="15" y="15"/>
                    <a:pt x="15" y="14"/>
                    <a:pt x="15" y="13"/>
                  </a:cubicBezTo>
                  <a:cubicBezTo>
                    <a:pt x="15" y="13"/>
                    <a:pt x="15" y="11"/>
                    <a:pt x="15" y="10"/>
                  </a:cubicBezTo>
                  <a:cubicBezTo>
                    <a:pt x="16" y="10"/>
                    <a:pt x="16" y="11"/>
                    <a:pt x="17" y="12"/>
                  </a:cubicBezTo>
                  <a:cubicBezTo>
                    <a:pt x="18" y="13"/>
                    <a:pt x="18" y="12"/>
                    <a:pt x="19" y="12"/>
                  </a:cubicBezTo>
                  <a:cubicBezTo>
                    <a:pt x="19" y="12"/>
                    <a:pt x="19" y="11"/>
                    <a:pt x="18" y="10"/>
                  </a:cubicBezTo>
                  <a:cubicBezTo>
                    <a:pt x="18" y="10"/>
                    <a:pt x="19" y="9"/>
                    <a:pt x="19" y="9"/>
                  </a:cubicBezTo>
                  <a:cubicBezTo>
                    <a:pt x="19" y="9"/>
                    <a:pt x="22" y="9"/>
                    <a:pt x="22" y="9"/>
                  </a:cubicBezTo>
                  <a:cubicBezTo>
                    <a:pt x="23" y="9"/>
                    <a:pt x="22" y="8"/>
                    <a:pt x="22" y="8"/>
                  </a:cubicBezTo>
                  <a:cubicBezTo>
                    <a:pt x="22" y="8"/>
                    <a:pt x="21" y="7"/>
                    <a:pt x="21" y="7"/>
                  </a:cubicBezTo>
                  <a:cubicBezTo>
                    <a:pt x="21" y="6"/>
                    <a:pt x="20" y="5"/>
                    <a:pt x="20" y="5"/>
                  </a:cubicBezTo>
                  <a:cubicBezTo>
                    <a:pt x="20" y="5"/>
                    <a:pt x="19" y="4"/>
                    <a:pt x="19" y="4"/>
                  </a:cubicBezTo>
                  <a:cubicBezTo>
                    <a:pt x="19" y="4"/>
                    <a:pt x="18" y="3"/>
                    <a:pt x="17" y="2"/>
                  </a:cubicBezTo>
                  <a:cubicBezTo>
                    <a:pt x="17" y="2"/>
                    <a:pt x="15" y="2"/>
                    <a:pt x="15" y="2"/>
                  </a:cubicBezTo>
                  <a:cubicBezTo>
                    <a:pt x="15" y="2"/>
                    <a:pt x="15" y="3"/>
                    <a:pt x="14" y="3"/>
                  </a:cubicBezTo>
                  <a:cubicBezTo>
                    <a:pt x="13" y="3"/>
                    <a:pt x="13" y="2"/>
                    <a:pt x="13" y="2"/>
                  </a:cubicBezTo>
                  <a:cubicBezTo>
                    <a:pt x="12" y="0"/>
                    <a:pt x="12" y="0"/>
                    <a:pt x="12" y="0"/>
                  </a:cubicBezTo>
                  <a:cubicBezTo>
                    <a:pt x="12" y="0"/>
                    <a:pt x="10" y="0"/>
                    <a:pt x="10" y="0"/>
                  </a:cubicBezTo>
                  <a:cubicBezTo>
                    <a:pt x="11" y="0"/>
                    <a:pt x="10" y="2"/>
                    <a:pt x="9" y="3"/>
                  </a:cubicBezTo>
                  <a:cubicBezTo>
                    <a:pt x="9" y="3"/>
                    <a:pt x="8" y="5"/>
                    <a:pt x="8" y="6"/>
                  </a:cubicBezTo>
                  <a:cubicBezTo>
                    <a:pt x="8" y="7"/>
                    <a:pt x="7" y="6"/>
                    <a:pt x="5" y="6"/>
                  </a:cubicBezTo>
                  <a:cubicBezTo>
                    <a:pt x="3" y="7"/>
                    <a:pt x="3" y="7"/>
                    <a:pt x="3" y="7"/>
                  </a:cubicBezTo>
                  <a:cubicBezTo>
                    <a:pt x="2" y="7"/>
                    <a:pt x="0" y="8"/>
                    <a:pt x="0" y="8"/>
                  </a:cubicBezTo>
                  <a:cubicBezTo>
                    <a:pt x="0" y="8"/>
                    <a:pt x="1" y="9"/>
                    <a:pt x="2" y="9"/>
                  </a:cubicBezTo>
                  <a:cubicBezTo>
                    <a:pt x="3" y="9"/>
                    <a:pt x="3" y="10"/>
                    <a:pt x="4" y="1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6" name="Freeform 227"/>
            <p:cNvSpPr>
              <a:spLocks/>
            </p:cNvSpPr>
            <p:nvPr/>
          </p:nvSpPr>
          <p:spPr bwMode="auto">
            <a:xfrm>
              <a:off x="5260202" y="2200959"/>
              <a:ext cx="22225" cy="9525"/>
            </a:xfrm>
            <a:custGeom>
              <a:avLst/>
              <a:gdLst>
                <a:gd name="T0" fmla="*/ 3 w 7"/>
                <a:gd name="T1" fmla="*/ 3 h 3"/>
                <a:gd name="T2" fmla="*/ 6 w 7"/>
                <a:gd name="T3" fmla="*/ 3 h 3"/>
                <a:gd name="T4" fmla="*/ 7 w 7"/>
                <a:gd name="T5" fmla="*/ 2 h 3"/>
                <a:gd name="T6" fmla="*/ 6 w 7"/>
                <a:gd name="T7" fmla="*/ 0 h 3"/>
                <a:gd name="T8" fmla="*/ 4 w 7"/>
                <a:gd name="T9" fmla="*/ 0 h 3"/>
                <a:gd name="T10" fmla="*/ 4 w 7"/>
                <a:gd name="T11" fmla="*/ 0 h 3"/>
                <a:gd name="T12" fmla="*/ 1 w 7"/>
                <a:gd name="T13" fmla="*/ 0 h 3"/>
                <a:gd name="T14" fmla="*/ 0 w 7"/>
                <a:gd name="T15" fmla="*/ 2 h 3"/>
                <a:gd name="T16" fmla="*/ 1 w 7"/>
                <a:gd name="T17" fmla="*/ 3 h 3"/>
                <a:gd name="T18" fmla="*/ 3 w 7"/>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3" y="3"/>
                  </a:moveTo>
                  <a:cubicBezTo>
                    <a:pt x="4" y="3"/>
                    <a:pt x="6" y="3"/>
                    <a:pt x="6" y="3"/>
                  </a:cubicBezTo>
                  <a:cubicBezTo>
                    <a:pt x="7" y="2"/>
                    <a:pt x="7" y="2"/>
                    <a:pt x="7" y="2"/>
                  </a:cubicBezTo>
                  <a:cubicBezTo>
                    <a:pt x="6" y="0"/>
                    <a:pt x="6" y="0"/>
                    <a:pt x="6" y="0"/>
                  </a:cubicBezTo>
                  <a:cubicBezTo>
                    <a:pt x="4" y="0"/>
                    <a:pt x="4" y="0"/>
                    <a:pt x="4" y="0"/>
                  </a:cubicBezTo>
                  <a:cubicBezTo>
                    <a:pt x="4" y="0"/>
                    <a:pt x="4" y="0"/>
                    <a:pt x="4" y="0"/>
                  </a:cubicBezTo>
                  <a:cubicBezTo>
                    <a:pt x="1" y="0"/>
                    <a:pt x="1" y="0"/>
                    <a:pt x="1" y="0"/>
                  </a:cubicBezTo>
                  <a:cubicBezTo>
                    <a:pt x="0" y="2"/>
                    <a:pt x="0" y="2"/>
                    <a:pt x="0" y="2"/>
                  </a:cubicBezTo>
                  <a:cubicBezTo>
                    <a:pt x="1" y="3"/>
                    <a:pt x="1" y="3"/>
                    <a:pt x="1" y="3"/>
                  </a:cubicBezTo>
                  <a:cubicBezTo>
                    <a:pt x="1" y="3"/>
                    <a:pt x="3" y="3"/>
                    <a:pt x="3" y="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7" name="Freeform 228"/>
            <p:cNvSpPr>
              <a:spLocks/>
            </p:cNvSpPr>
            <p:nvPr/>
          </p:nvSpPr>
          <p:spPr bwMode="auto">
            <a:xfrm>
              <a:off x="5342751" y="2308909"/>
              <a:ext cx="9525" cy="9525"/>
            </a:xfrm>
            <a:custGeom>
              <a:avLst/>
              <a:gdLst>
                <a:gd name="T0" fmla="*/ 0 w 3"/>
                <a:gd name="T1" fmla="*/ 1 h 3"/>
                <a:gd name="T2" fmla="*/ 1 w 3"/>
                <a:gd name="T3" fmla="*/ 3 h 3"/>
                <a:gd name="T4" fmla="*/ 2 w 3"/>
                <a:gd name="T5" fmla="*/ 2 h 3"/>
                <a:gd name="T6" fmla="*/ 3 w 3"/>
                <a:gd name="T7" fmla="*/ 2 h 3"/>
                <a:gd name="T8" fmla="*/ 3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cubicBezTo>
                    <a:pt x="0" y="1"/>
                    <a:pt x="0" y="2"/>
                    <a:pt x="1" y="3"/>
                  </a:cubicBezTo>
                  <a:cubicBezTo>
                    <a:pt x="1" y="3"/>
                    <a:pt x="1" y="3"/>
                    <a:pt x="2" y="2"/>
                  </a:cubicBezTo>
                  <a:cubicBezTo>
                    <a:pt x="3" y="2"/>
                    <a:pt x="3" y="2"/>
                    <a:pt x="3" y="2"/>
                  </a:cubicBezTo>
                  <a:cubicBezTo>
                    <a:pt x="3" y="1"/>
                    <a:pt x="3" y="0"/>
                    <a:pt x="3" y="0"/>
                  </a:cubicBezTo>
                  <a:lnTo>
                    <a:pt x="0" y="1"/>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8" name="Freeform 229"/>
            <p:cNvSpPr>
              <a:spLocks/>
            </p:cNvSpPr>
            <p:nvPr/>
          </p:nvSpPr>
          <p:spPr bwMode="auto">
            <a:xfrm>
              <a:off x="5279252" y="2072371"/>
              <a:ext cx="344489" cy="280987"/>
            </a:xfrm>
            <a:custGeom>
              <a:avLst/>
              <a:gdLst>
                <a:gd name="T0" fmla="*/ 99 w 108"/>
                <a:gd name="T1" fmla="*/ 77 h 88"/>
                <a:gd name="T2" fmla="*/ 107 w 108"/>
                <a:gd name="T3" fmla="*/ 67 h 88"/>
                <a:gd name="T4" fmla="*/ 105 w 108"/>
                <a:gd name="T5" fmla="*/ 64 h 88"/>
                <a:gd name="T6" fmla="*/ 101 w 108"/>
                <a:gd name="T7" fmla="*/ 58 h 88"/>
                <a:gd name="T8" fmla="*/ 96 w 108"/>
                <a:gd name="T9" fmla="*/ 53 h 88"/>
                <a:gd name="T10" fmla="*/ 91 w 108"/>
                <a:gd name="T11" fmla="*/ 38 h 88"/>
                <a:gd name="T12" fmla="*/ 89 w 108"/>
                <a:gd name="T13" fmla="*/ 26 h 88"/>
                <a:gd name="T14" fmla="*/ 94 w 108"/>
                <a:gd name="T15" fmla="*/ 3 h 88"/>
                <a:gd name="T16" fmla="*/ 95 w 108"/>
                <a:gd name="T17" fmla="*/ 0 h 88"/>
                <a:gd name="T18" fmla="*/ 87 w 108"/>
                <a:gd name="T19" fmla="*/ 1 h 88"/>
                <a:gd name="T20" fmla="*/ 76 w 108"/>
                <a:gd name="T21" fmla="*/ 3 h 88"/>
                <a:gd name="T22" fmla="*/ 65 w 108"/>
                <a:gd name="T23" fmla="*/ 1 h 88"/>
                <a:gd name="T24" fmla="*/ 57 w 108"/>
                <a:gd name="T25" fmla="*/ 1 h 88"/>
                <a:gd name="T26" fmla="*/ 52 w 108"/>
                <a:gd name="T27" fmla="*/ 1 h 88"/>
                <a:gd name="T28" fmla="*/ 45 w 108"/>
                <a:gd name="T29" fmla="*/ 1 h 88"/>
                <a:gd name="T30" fmla="*/ 43 w 108"/>
                <a:gd name="T31" fmla="*/ 5 h 88"/>
                <a:gd name="T32" fmla="*/ 42 w 108"/>
                <a:gd name="T33" fmla="*/ 7 h 88"/>
                <a:gd name="T34" fmla="*/ 34 w 108"/>
                <a:gd name="T35" fmla="*/ 10 h 88"/>
                <a:gd name="T36" fmla="*/ 28 w 108"/>
                <a:gd name="T37" fmla="*/ 13 h 88"/>
                <a:gd name="T38" fmla="*/ 27 w 108"/>
                <a:gd name="T39" fmla="*/ 14 h 88"/>
                <a:gd name="T40" fmla="*/ 19 w 108"/>
                <a:gd name="T41" fmla="*/ 16 h 88"/>
                <a:gd name="T42" fmla="*/ 14 w 108"/>
                <a:gd name="T43" fmla="*/ 20 h 88"/>
                <a:gd name="T44" fmla="*/ 10 w 108"/>
                <a:gd name="T45" fmla="*/ 21 h 88"/>
                <a:gd name="T46" fmla="*/ 11 w 108"/>
                <a:gd name="T47" fmla="*/ 26 h 88"/>
                <a:gd name="T48" fmla="*/ 5 w 108"/>
                <a:gd name="T49" fmla="*/ 29 h 88"/>
                <a:gd name="T50" fmla="*/ 0 w 108"/>
                <a:gd name="T51" fmla="*/ 32 h 88"/>
                <a:gd name="T52" fmla="*/ 2 w 108"/>
                <a:gd name="T53" fmla="*/ 36 h 88"/>
                <a:gd name="T54" fmla="*/ 1 w 108"/>
                <a:gd name="T55" fmla="*/ 41 h 88"/>
                <a:gd name="T56" fmla="*/ 6 w 108"/>
                <a:gd name="T57" fmla="*/ 39 h 88"/>
                <a:gd name="T58" fmla="*/ 3 w 108"/>
                <a:gd name="T59" fmla="*/ 43 h 88"/>
                <a:gd name="T60" fmla="*/ 3 w 108"/>
                <a:gd name="T61" fmla="*/ 47 h 88"/>
                <a:gd name="T62" fmla="*/ 6 w 108"/>
                <a:gd name="T63" fmla="*/ 50 h 88"/>
                <a:gd name="T64" fmla="*/ 12 w 108"/>
                <a:gd name="T65" fmla="*/ 51 h 88"/>
                <a:gd name="T66" fmla="*/ 8 w 108"/>
                <a:gd name="T67" fmla="*/ 52 h 88"/>
                <a:gd name="T68" fmla="*/ 6 w 108"/>
                <a:gd name="T69" fmla="*/ 58 h 88"/>
                <a:gd name="T70" fmla="*/ 9 w 108"/>
                <a:gd name="T71" fmla="*/ 60 h 88"/>
                <a:gd name="T72" fmla="*/ 16 w 108"/>
                <a:gd name="T73" fmla="*/ 67 h 88"/>
                <a:gd name="T74" fmla="*/ 24 w 108"/>
                <a:gd name="T75" fmla="*/ 71 h 88"/>
                <a:gd name="T76" fmla="*/ 26 w 108"/>
                <a:gd name="T77" fmla="*/ 65 h 88"/>
                <a:gd name="T78" fmla="*/ 32 w 108"/>
                <a:gd name="T79" fmla="*/ 63 h 88"/>
                <a:gd name="T80" fmla="*/ 32 w 108"/>
                <a:gd name="T81" fmla="*/ 72 h 88"/>
                <a:gd name="T82" fmla="*/ 31 w 108"/>
                <a:gd name="T83" fmla="*/ 83 h 88"/>
                <a:gd name="T84" fmla="*/ 40 w 108"/>
                <a:gd name="T85" fmla="*/ 77 h 88"/>
                <a:gd name="T86" fmla="*/ 51 w 108"/>
                <a:gd name="T87" fmla="*/ 74 h 88"/>
                <a:gd name="T88" fmla="*/ 62 w 108"/>
                <a:gd name="T89" fmla="*/ 75 h 88"/>
                <a:gd name="T90" fmla="*/ 76 w 108"/>
                <a:gd name="T91" fmla="*/ 82 h 88"/>
                <a:gd name="T92" fmla="*/ 85 w 108"/>
                <a:gd name="T93" fmla="*/ 87 h 88"/>
                <a:gd name="T94" fmla="*/ 90 w 108"/>
                <a:gd name="T95" fmla="*/ 83 h 88"/>
                <a:gd name="T96" fmla="*/ 102 w 108"/>
                <a:gd name="T97"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88">
                  <a:moveTo>
                    <a:pt x="101" y="81"/>
                  </a:moveTo>
                  <a:cubicBezTo>
                    <a:pt x="101" y="81"/>
                    <a:pt x="101" y="79"/>
                    <a:pt x="100" y="78"/>
                  </a:cubicBezTo>
                  <a:cubicBezTo>
                    <a:pt x="99" y="77"/>
                    <a:pt x="99" y="77"/>
                    <a:pt x="99" y="77"/>
                  </a:cubicBezTo>
                  <a:cubicBezTo>
                    <a:pt x="102" y="74"/>
                    <a:pt x="102" y="74"/>
                    <a:pt x="102" y="74"/>
                  </a:cubicBezTo>
                  <a:cubicBezTo>
                    <a:pt x="102" y="72"/>
                    <a:pt x="102" y="69"/>
                    <a:pt x="102" y="69"/>
                  </a:cubicBezTo>
                  <a:cubicBezTo>
                    <a:pt x="103" y="68"/>
                    <a:pt x="104" y="67"/>
                    <a:pt x="107" y="67"/>
                  </a:cubicBezTo>
                  <a:cubicBezTo>
                    <a:pt x="108" y="66"/>
                    <a:pt x="108" y="66"/>
                    <a:pt x="108" y="66"/>
                  </a:cubicBezTo>
                  <a:cubicBezTo>
                    <a:pt x="107" y="66"/>
                    <a:pt x="106" y="65"/>
                    <a:pt x="105" y="65"/>
                  </a:cubicBezTo>
                  <a:cubicBezTo>
                    <a:pt x="105" y="65"/>
                    <a:pt x="105" y="64"/>
                    <a:pt x="105" y="64"/>
                  </a:cubicBezTo>
                  <a:cubicBezTo>
                    <a:pt x="103" y="64"/>
                    <a:pt x="103" y="62"/>
                    <a:pt x="103" y="61"/>
                  </a:cubicBezTo>
                  <a:cubicBezTo>
                    <a:pt x="103" y="60"/>
                    <a:pt x="103" y="59"/>
                    <a:pt x="103" y="59"/>
                  </a:cubicBezTo>
                  <a:cubicBezTo>
                    <a:pt x="102" y="59"/>
                    <a:pt x="102" y="58"/>
                    <a:pt x="101" y="58"/>
                  </a:cubicBezTo>
                  <a:cubicBezTo>
                    <a:pt x="101" y="58"/>
                    <a:pt x="100" y="58"/>
                    <a:pt x="100" y="57"/>
                  </a:cubicBezTo>
                  <a:cubicBezTo>
                    <a:pt x="100" y="57"/>
                    <a:pt x="99" y="56"/>
                    <a:pt x="98" y="55"/>
                  </a:cubicBezTo>
                  <a:cubicBezTo>
                    <a:pt x="97" y="54"/>
                    <a:pt x="97" y="53"/>
                    <a:pt x="96" y="53"/>
                  </a:cubicBezTo>
                  <a:cubicBezTo>
                    <a:pt x="95" y="51"/>
                    <a:pt x="95" y="49"/>
                    <a:pt x="95" y="47"/>
                  </a:cubicBezTo>
                  <a:cubicBezTo>
                    <a:pt x="95" y="47"/>
                    <a:pt x="95" y="46"/>
                    <a:pt x="95" y="46"/>
                  </a:cubicBezTo>
                  <a:cubicBezTo>
                    <a:pt x="92" y="44"/>
                    <a:pt x="91" y="41"/>
                    <a:pt x="91" y="38"/>
                  </a:cubicBezTo>
                  <a:cubicBezTo>
                    <a:pt x="90" y="37"/>
                    <a:pt x="90" y="36"/>
                    <a:pt x="90" y="35"/>
                  </a:cubicBezTo>
                  <a:cubicBezTo>
                    <a:pt x="87" y="32"/>
                    <a:pt x="88" y="29"/>
                    <a:pt x="88" y="27"/>
                  </a:cubicBezTo>
                  <a:cubicBezTo>
                    <a:pt x="89" y="27"/>
                    <a:pt x="89" y="26"/>
                    <a:pt x="89" y="26"/>
                  </a:cubicBezTo>
                  <a:cubicBezTo>
                    <a:pt x="89" y="25"/>
                    <a:pt x="90" y="23"/>
                    <a:pt x="90" y="22"/>
                  </a:cubicBezTo>
                  <a:cubicBezTo>
                    <a:pt x="91" y="19"/>
                    <a:pt x="93" y="15"/>
                    <a:pt x="93" y="10"/>
                  </a:cubicBezTo>
                  <a:cubicBezTo>
                    <a:pt x="94" y="3"/>
                    <a:pt x="94" y="3"/>
                    <a:pt x="94" y="3"/>
                  </a:cubicBezTo>
                  <a:cubicBezTo>
                    <a:pt x="97" y="1"/>
                    <a:pt x="97" y="1"/>
                    <a:pt x="97" y="1"/>
                  </a:cubicBezTo>
                  <a:cubicBezTo>
                    <a:pt x="95" y="0"/>
                    <a:pt x="95" y="0"/>
                    <a:pt x="95" y="0"/>
                  </a:cubicBezTo>
                  <a:cubicBezTo>
                    <a:pt x="95" y="0"/>
                    <a:pt x="95" y="0"/>
                    <a:pt x="95" y="0"/>
                  </a:cubicBezTo>
                  <a:cubicBezTo>
                    <a:pt x="94" y="0"/>
                    <a:pt x="94" y="0"/>
                    <a:pt x="94" y="0"/>
                  </a:cubicBezTo>
                  <a:cubicBezTo>
                    <a:pt x="93" y="1"/>
                    <a:pt x="93" y="1"/>
                    <a:pt x="93" y="1"/>
                  </a:cubicBezTo>
                  <a:cubicBezTo>
                    <a:pt x="93" y="1"/>
                    <a:pt x="89" y="0"/>
                    <a:pt x="87" y="1"/>
                  </a:cubicBezTo>
                  <a:cubicBezTo>
                    <a:pt x="86" y="1"/>
                    <a:pt x="85" y="1"/>
                    <a:pt x="85" y="1"/>
                  </a:cubicBezTo>
                  <a:cubicBezTo>
                    <a:pt x="85" y="1"/>
                    <a:pt x="82" y="1"/>
                    <a:pt x="81" y="2"/>
                  </a:cubicBezTo>
                  <a:cubicBezTo>
                    <a:pt x="79" y="2"/>
                    <a:pt x="76" y="3"/>
                    <a:pt x="76" y="3"/>
                  </a:cubicBezTo>
                  <a:cubicBezTo>
                    <a:pt x="72" y="4"/>
                    <a:pt x="72" y="4"/>
                    <a:pt x="72" y="4"/>
                  </a:cubicBezTo>
                  <a:cubicBezTo>
                    <a:pt x="69" y="2"/>
                    <a:pt x="69" y="2"/>
                    <a:pt x="69" y="2"/>
                  </a:cubicBezTo>
                  <a:cubicBezTo>
                    <a:pt x="65" y="1"/>
                    <a:pt x="65" y="1"/>
                    <a:pt x="65" y="1"/>
                  </a:cubicBezTo>
                  <a:cubicBezTo>
                    <a:pt x="63" y="3"/>
                    <a:pt x="63" y="3"/>
                    <a:pt x="63" y="3"/>
                  </a:cubicBezTo>
                  <a:cubicBezTo>
                    <a:pt x="59" y="2"/>
                    <a:pt x="59" y="2"/>
                    <a:pt x="59" y="2"/>
                  </a:cubicBezTo>
                  <a:cubicBezTo>
                    <a:pt x="59" y="2"/>
                    <a:pt x="58" y="2"/>
                    <a:pt x="57" y="1"/>
                  </a:cubicBezTo>
                  <a:cubicBezTo>
                    <a:pt x="56" y="1"/>
                    <a:pt x="56" y="2"/>
                    <a:pt x="55" y="2"/>
                  </a:cubicBezTo>
                  <a:cubicBezTo>
                    <a:pt x="55" y="2"/>
                    <a:pt x="53" y="2"/>
                    <a:pt x="53" y="2"/>
                  </a:cubicBezTo>
                  <a:cubicBezTo>
                    <a:pt x="52" y="1"/>
                    <a:pt x="52" y="1"/>
                    <a:pt x="52" y="1"/>
                  </a:cubicBezTo>
                  <a:cubicBezTo>
                    <a:pt x="50" y="3"/>
                    <a:pt x="50" y="3"/>
                    <a:pt x="50" y="3"/>
                  </a:cubicBezTo>
                  <a:cubicBezTo>
                    <a:pt x="47" y="4"/>
                    <a:pt x="47" y="4"/>
                    <a:pt x="47" y="4"/>
                  </a:cubicBezTo>
                  <a:cubicBezTo>
                    <a:pt x="47" y="4"/>
                    <a:pt x="45" y="2"/>
                    <a:pt x="45" y="1"/>
                  </a:cubicBezTo>
                  <a:cubicBezTo>
                    <a:pt x="44" y="1"/>
                    <a:pt x="44" y="2"/>
                    <a:pt x="44" y="2"/>
                  </a:cubicBezTo>
                  <a:cubicBezTo>
                    <a:pt x="44" y="2"/>
                    <a:pt x="45" y="4"/>
                    <a:pt x="45" y="5"/>
                  </a:cubicBezTo>
                  <a:cubicBezTo>
                    <a:pt x="44" y="6"/>
                    <a:pt x="43" y="5"/>
                    <a:pt x="43" y="5"/>
                  </a:cubicBezTo>
                  <a:cubicBezTo>
                    <a:pt x="42" y="5"/>
                    <a:pt x="41" y="3"/>
                    <a:pt x="41" y="3"/>
                  </a:cubicBezTo>
                  <a:cubicBezTo>
                    <a:pt x="41" y="2"/>
                    <a:pt x="40" y="4"/>
                    <a:pt x="40" y="4"/>
                  </a:cubicBezTo>
                  <a:cubicBezTo>
                    <a:pt x="42" y="7"/>
                    <a:pt x="42" y="7"/>
                    <a:pt x="42" y="7"/>
                  </a:cubicBezTo>
                  <a:cubicBezTo>
                    <a:pt x="41" y="9"/>
                    <a:pt x="41" y="9"/>
                    <a:pt x="41" y="9"/>
                  </a:cubicBezTo>
                  <a:cubicBezTo>
                    <a:pt x="41" y="9"/>
                    <a:pt x="39" y="10"/>
                    <a:pt x="38" y="10"/>
                  </a:cubicBezTo>
                  <a:cubicBezTo>
                    <a:pt x="37" y="10"/>
                    <a:pt x="34" y="10"/>
                    <a:pt x="34" y="10"/>
                  </a:cubicBezTo>
                  <a:cubicBezTo>
                    <a:pt x="32" y="10"/>
                    <a:pt x="32" y="10"/>
                    <a:pt x="32" y="10"/>
                  </a:cubicBezTo>
                  <a:cubicBezTo>
                    <a:pt x="30" y="12"/>
                    <a:pt x="30" y="12"/>
                    <a:pt x="30" y="12"/>
                  </a:cubicBezTo>
                  <a:cubicBezTo>
                    <a:pt x="28" y="13"/>
                    <a:pt x="28" y="13"/>
                    <a:pt x="28" y="13"/>
                  </a:cubicBezTo>
                  <a:cubicBezTo>
                    <a:pt x="28" y="13"/>
                    <a:pt x="26" y="11"/>
                    <a:pt x="26" y="10"/>
                  </a:cubicBezTo>
                  <a:cubicBezTo>
                    <a:pt x="25" y="9"/>
                    <a:pt x="25" y="12"/>
                    <a:pt x="25" y="12"/>
                  </a:cubicBezTo>
                  <a:cubicBezTo>
                    <a:pt x="25" y="12"/>
                    <a:pt x="27" y="13"/>
                    <a:pt x="27" y="14"/>
                  </a:cubicBezTo>
                  <a:cubicBezTo>
                    <a:pt x="27" y="15"/>
                    <a:pt x="25" y="15"/>
                    <a:pt x="25" y="15"/>
                  </a:cubicBezTo>
                  <a:cubicBezTo>
                    <a:pt x="25" y="15"/>
                    <a:pt x="23" y="16"/>
                    <a:pt x="22" y="16"/>
                  </a:cubicBezTo>
                  <a:cubicBezTo>
                    <a:pt x="21" y="16"/>
                    <a:pt x="22" y="16"/>
                    <a:pt x="19" y="16"/>
                  </a:cubicBezTo>
                  <a:cubicBezTo>
                    <a:pt x="17" y="16"/>
                    <a:pt x="17" y="17"/>
                    <a:pt x="17" y="17"/>
                  </a:cubicBezTo>
                  <a:cubicBezTo>
                    <a:pt x="17" y="17"/>
                    <a:pt x="17" y="18"/>
                    <a:pt x="17" y="19"/>
                  </a:cubicBezTo>
                  <a:cubicBezTo>
                    <a:pt x="17" y="20"/>
                    <a:pt x="14" y="20"/>
                    <a:pt x="14" y="20"/>
                  </a:cubicBezTo>
                  <a:cubicBezTo>
                    <a:pt x="15" y="22"/>
                    <a:pt x="15" y="22"/>
                    <a:pt x="15" y="22"/>
                  </a:cubicBezTo>
                  <a:cubicBezTo>
                    <a:pt x="15" y="22"/>
                    <a:pt x="13" y="21"/>
                    <a:pt x="13" y="21"/>
                  </a:cubicBezTo>
                  <a:cubicBezTo>
                    <a:pt x="12" y="21"/>
                    <a:pt x="11" y="21"/>
                    <a:pt x="10" y="21"/>
                  </a:cubicBezTo>
                  <a:cubicBezTo>
                    <a:pt x="9" y="22"/>
                    <a:pt x="11" y="23"/>
                    <a:pt x="12" y="24"/>
                  </a:cubicBezTo>
                  <a:cubicBezTo>
                    <a:pt x="13" y="25"/>
                    <a:pt x="13" y="26"/>
                    <a:pt x="13" y="26"/>
                  </a:cubicBezTo>
                  <a:cubicBezTo>
                    <a:pt x="13" y="27"/>
                    <a:pt x="12" y="26"/>
                    <a:pt x="11" y="26"/>
                  </a:cubicBezTo>
                  <a:cubicBezTo>
                    <a:pt x="11" y="26"/>
                    <a:pt x="10" y="27"/>
                    <a:pt x="10" y="27"/>
                  </a:cubicBezTo>
                  <a:cubicBezTo>
                    <a:pt x="9" y="27"/>
                    <a:pt x="7" y="27"/>
                    <a:pt x="6" y="27"/>
                  </a:cubicBezTo>
                  <a:cubicBezTo>
                    <a:pt x="5" y="27"/>
                    <a:pt x="5" y="29"/>
                    <a:pt x="5" y="29"/>
                  </a:cubicBezTo>
                  <a:cubicBezTo>
                    <a:pt x="4" y="30"/>
                    <a:pt x="4" y="30"/>
                    <a:pt x="4" y="30"/>
                  </a:cubicBezTo>
                  <a:cubicBezTo>
                    <a:pt x="4" y="30"/>
                    <a:pt x="2" y="30"/>
                    <a:pt x="1" y="31"/>
                  </a:cubicBezTo>
                  <a:cubicBezTo>
                    <a:pt x="0" y="31"/>
                    <a:pt x="0" y="32"/>
                    <a:pt x="0" y="32"/>
                  </a:cubicBezTo>
                  <a:cubicBezTo>
                    <a:pt x="1" y="34"/>
                    <a:pt x="1" y="34"/>
                    <a:pt x="1" y="34"/>
                  </a:cubicBezTo>
                  <a:cubicBezTo>
                    <a:pt x="2" y="34"/>
                    <a:pt x="2" y="34"/>
                    <a:pt x="2" y="34"/>
                  </a:cubicBezTo>
                  <a:cubicBezTo>
                    <a:pt x="2" y="36"/>
                    <a:pt x="2" y="36"/>
                    <a:pt x="2" y="36"/>
                  </a:cubicBezTo>
                  <a:cubicBezTo>
                    <a:pt x="1" y="38"/>
                    <a:pt x="1" y="38"/>
                    <a:pt x="1" y="38"/>
                  </a:cubicBezTo>
                  <a:cubicBezTo>
                    <a:pt x="1" y="40"/>
                    <a:pt x="1" y="40"/>
                    <a:pt x="1" y="40"/>
                  </a:cubicBezTo>
                  <a:cubicBezTo>
                    <a:pt x="1" y="41"/>
                    <a:pt x="1" y="41"/>
                    <a:pt x="1" y="41"/>
                  </a:cubicBezTo>
                  <a:cubicBezTo>
                    <a:pt x="4" y="41"/>
                    <a:pt x="4" y="41"/>
                    <a:pt x="4" y="41"/>
                  </a:cubicBezTo>
                  <a:cubicBezTo>
                    <a:pt x="4" y="40"/>
                    <a:pt x="4" y="40"/>
                    <a:pt x="4" y="40"/>
                  </a:cubicBezTo>
                  <a:cubicBezTo>
                    <a:pt x="6" y="39"/>
                    <a:pt x="6" y="39"/>
                    <a:pt x="6" y="39"/>
                  </a:cubicBezTo>
                  <a:cubicBezTo>
                    <a:pt x="6" y="42"/>
                    <a:pt x="6" y="42"/>
                    <a:pt x="6" y="42"/>
                  </a:cubicBezTo>
                  <a:cubicBezTo>
                    <a:pt x="4" y="43"/>
                    <a:pt x="4" y="43"/>
                    <a:pt x="4" y="43"/>
                  </a:cubicBezTo>
                  <a:cubicBezTo>
                    <a:pt x="3" y="43"/>
                    <a:pt x="3" y="43"/>
                    <a:pt x="3" y="43"/>
                  </a:cubicBezTo>
                  <a:cubicBezTo>
                    <a:pt x="2" y="44"/>
                    <a:pt x="2" y="44"/>
                    <a:pt x="2" y="44"/>
                  </a:cubicBezTo>
                  <a:cubicBezTo>
                    <a:pt x="3" y="46"/>
                    <a:pt x="3" y="46"/>
                    <a:pt x="3" y="46"/>
                  </a:cubicBezTo>
                  <a:cubicBezTo>
                    <a:pt x="3" y="47"/>
                    <a:pt x="3" y="47"/>
                    <a:pt x="3" y="47"/>
                  </a:cubicBezTo>
                  <a:cubicBezTo>
                    <a:pt x="4" y="48"/>
                    <a:pt x="4" y="48"/>
                    <a:pt x="4" y="48"/>
                  </a:cubicBezTo>
                  <a:cubicBezTo>
                    <a:pt x="3" y="51"/>
                    <a:pt x="3" y="51"/>
                    <a:pt x="3" y="51"/>
                  </a:cubicBezTo>
                  <a:cubicBezTo>
                    <a:pt x="6" y="50"/>
                    <a:pt x="6" y="50"/>
                    <a:pt x="6" y="50"/>
                  </a:cubicBezTo>
                  <a:cubicBezTo>
                    <a:pt x="6" y="50"/>
                    <a:pt x="11" y="48"/>
                    <a:pt x="12" y="48"/>
                  </a:cubicBezTo>
                  <a:cubicBezTo>
                    <a:pt x="12" y="48"/>
                    <a:pt x="12" y="49"/>
                    <a:pt x="12" y="49"/>
                  </a:cubicBezTo>
                  <a:cubicBezTo>
                    <a:pt x="13" y="50"/>
                    <a:pt x="12" y="51"/>
                    <a:pt x="12" y="51"/>
                  </a:cubicBezTo>
                  <a:cubicBezTo>
                    <a:pt x="12" y="51"/>
                    <a:pt x="11" y="51"/>
                    <a:pt x="11" y="51"/>
                  </a:cubicBezTo>
                  <a:cubicBezTo>
                    <a:pt x="10" y="51"/>
                    <a:pt x="10" y="50"/>
                    <a:pt x="9" y="50"/>
                  </a:cubicBezTo>
                  <a:cubicBezTo>
                    <a:pt x="8" y="50"/>
                    <a:pt x="8" y="52"/>
                    <a:pt x="8" y="52"/>
                  </a:cubicBezTo>
                  <a:cubicBezTo>
                    <a:pt x="7" y="52"/>
                    <a:pt x="6" y="51"/>
                    <a:pt x="6" y="51"/>
                  </a:cubicBezTo>
                  <a:cubicBezTo>
                    <a:pt x="5" y="51"/>
                    <a:pt x="6" y="52"/>
                    <a:pt x="6" y="54"/>
                  </a:cubicBezTo>
                  <a:cubicBezTo>
                    <a:pt x="6" y="55"/>
                    <a:pt x="6" y="57"/>
                    <a:pt x="6" y="58"/>
                  </a:cubicBezTo>
                  <a:cubicBezTo>
                    <a:pt x="7" y="58"/>
                    <a:pt x="7" y="59"/>
                    <a:pt x="7" y="60"/>
                  </a:cubicBezTo>
                  <a:cubicBezTo>
                    <a:pt x="7" y="60"/>
                    <a:pt x="8" y="58"/>
                    <a:pt x="8" y="58"/>
                  </a:cubicBezTo>
                  <a:cubicBezTo>
                    <a:pt x="9" y="58"/>
                    <a:pt x="9" y="60"/>
                    <a:pt x="9" y="60"/>
                  </a:cubicBezTo>
                  <a:cubicBezTo>
                    <a:pt x="9" y="60"/>
                    <a:pt x="12" y="64"/>
                    <a:pt x="13" y="65"/>
                  </a:cubicBezTo>
                  <a:cubicBezTo>
                    <a:pt x="14" y="67"/>
                    <a:pt x="14" y="67"/>
                    <a:pt x="15" y="67"/>
                  </a:cubicBezTo>
                  <a:cubicBezTo>
                    <a:pt x="16" y="67"/>
                    <a:pt x="16" y="67"/>
                    <a:pt x="16" y="67"/>
                  </a:cubicBezTo>
                  <a:cubicBezTo>
                    <a:pt x="16" y="67"/>
                    <a:pt x="18" y="67"/>
                    <a:pt x="18" y="67"/>
                  </a:cubicBezTo>
                  <a:cubicBezTo>
                    <a:pt x="19" y="67"/>
                    <a:pt x="21" y="68"/>
                    <a:pt x="21" y="68"/>
                  </a:cubicBezTo>
                  <a:cubicBezTo>
                    <a:pt x="24" y="71"/>
                    <a:pt x="24" y="71"/>
                    <a:pt x="24" y="71"/>
                  </a:cubicBezTo>
                  <a:cubicBezTo>
                    <a:pt x="24" y="71"/>
                    <a:pt x="24" y="68"/>
                    <a:pt x="25" y="68"/>
                  </a:cubicBezTo>
                  <a:cubicBezTo>
                    <a:pt x="25" y="68"/>
                    <a:pt x="26" y="68"/>
                    <a:pt x="27" y="67"/>
                  </a:cubicBezTo>
                  <a:cubicBezTo>
                    <a:pt x="27" y="66"/>
                    <a:pt x="26" y="65"/>
                    <a:pt x="26" y="65"/>
                  </a:cubicBezTo>
                  <a:cubicBezTo>
                    <a:pt x="28" y="62"/>
                    <a:pt x="28" y="62"/>
                    <a:pt x="28" y="62"/>
                  </a:cubicBezTo>
                  <a:cubicBezTo>
                    <a:pt x="30" y="62"/>
                    <a:pt x="30" y="62"/>
                    <a:pt x="30" y="62"/>
                  </a:cubicBezTo>
                  <a:cubicBezTo>
                    <a:pt x="32" y="63"/>
                    <a:pt x="32" y="63"/>
                    <a:pt x="32" y="63"/>
                  </a:cubicBezTo>
                  <a:cubicBezTo>
                    <a:pt x="33" y="66"/>
                    <a:pt x="33" y="66"/>
                    <a:pt x="33" y="66"/>
                  </a:cubicBezTo>
                  <a:cubicBezTo>
                    <a:pt x="31" y="68"/>
                    <a:pt x="31" y="68"/>
                    <a:pt x="31" y="68"/>
                  </a:cubicBezTo>
                  <a:cubicBezTo>
                    <a:pt x="31" y="68"/>
                    <a:pt x="32" y="70"/>
                    <a:pt x="32" y="72"/>
                  </a:cubicBezTo>
                  <a:cubicBezTo>
                    <a:pt x="33" y="74"/>
                    <a:pt x="33" y="75"/>
                    <a:pt x="33" y="76"/>
                  </a:cubicBezTo>
                  <a:cubicBezTo>
                    <a:pt x="33" y="76"/>
                    <a:pt x="32" y="78"/>
                    <a:pt x="32" y="79"/>
                  </a:cubicBezTo>
                  <a:cubicBezTo>
                    <a:pt x="31" y="81"/>
                    <a:pt x="31" y="83"/>
                    <a:pt x="31" y="83"/>
                  </a:cubicBezTo>
                  <a:cubicBezTo>
                    <a:pt x="32" y="84"/>
                    <a:pt x="32" y="84"/>
                    <a:pt x="32" y="84"/>
                  </a:cubicBezTo>
                  <a:cubicBezTo>
                    <a:pt x="33" y="83"/>
                    <a:pt x="36" y="81"/>
                    <a:pt x="36" y="81"/>
                  </a:cubicBezTo>
                  <a:cubicBezTo>
                    <a:pt x="40" y="77"/>
                    <a:pt x="40" y="77"/>
                    <a:pt x="40" y="77"/>
                  </a:cubicBezTo>
                  <a:cubicBezTo>
                    <a:pt x="44" y="74"/>
                    <a:pt x="44" y="74"/>
                    <a:pt x="44" y="74"/>
                  </a:cubicBezTo>
                  <a:cubicBezTo>
                    <a:pt x="47" y="72"/>
                    <a:pt x="47" y="72"/>
                    <a:pt x="47" y="72"/>
                  </a:cubicBezTo>
                  <a:cubicBezTo>
                    <a:pt x="51" y="74"/>
                    <a:pt x="51" y="74"/>
                    <a:pt x="51" y="74"/>
                  </a:cubicBezTo>
                  <a:cubicBezTo>
                    <a:pt x="54" y="73"/>
                    <a:pt x="54" y="73"/>
                    <a:pt x="54" y="73"/>
                  </a:cubicBezTo>
                  <a:cubicBezTo>
                    <a:pt x="57" y="75"/>
                    <a:pt x="57" y="75"/>
                    <a:pt x="57" y="75"/>
                  </a:cubicBezTo>
                  <a:cubicBezTo>
                    <a:pt x="62" y="75"/>
                    <a:pt x="62" y="75"/>
                    <a:pt x="62" y="75"/>
                  </a:cubicBezTo>
                  <a:cubicBezTo>
                    <a:pt x="65" y="76"/>
                    <a:pt x="65" y="76"/>
                    <a:pt x="65" y="76"/>
                  </a:cubicBezTo>
                  <a:cubicBezTo>
                    <a:pt x="69" y="77"/>
                    <a:pt x="69" y="77"/>
                    <a:pt x="69" y="77"/>
                  </a:cubicBezTo>
                  <a:cubicBezTo>
                    <a:pt x="76" y="82"/>
                    <a:pt x="76" y="82"/>
                    <a:pt x="76" y="82"/>
                  </a:cubicBezTo>
                  <a:cubicBezTo>
                    <a:pt x="78" y="85"/>
                    <a:pt x="78" y="85"/>
                    <a:pt x="78" y="85"/>
                  </a:cubicBezTo>
                  <a:cubicBezTo>
                    <a:pt x="81" y="86"/>
                    <a:pt x="81" y="86"/>
                    <a:pt x="81" y="86"/>
                  </a:cubicBezTo>
                  <a:cubicBezTo>
                    <a:pt x="81" y="86"/>
                    <a:pt x="83" y="88"/>
                    <a:pt x="85" y="87"/>
                  </a:cubicBezTo>
                  <a:cubicBezTo>
                    <a:pt x="85" y="87"/>
                    <a:pt x="86" y="86"/>
                    <a:pt x="87" y="86"/>
                  </a:cubicBezTo>
                  <a:cubicBezTo>
                    <a:pt x="88" y="84"/>
                    <a:pt x="89" y="83"/>
                    <a:pt x="89" y="83"/>
                  </a:cubicBezTo>
                  <a:cubicBezTo>
                    <a:pt x="90" y="83"/>
                    <a:pt x="90" y="83"/>
                    <a:pt x="90" y="83"/>
                  </a:cubicBezTo>
                  <a:cubicBezTo>
                    <a:pt x="93" y="81"/>
                    <a:pt x="93" y="81"/>
                    <a:pt x="93" y="81"/>
                  </a:cubicBezTo>
                  <a:cubicBezTo>
                    <a:pt x="98" y="82"/>
                    <a:pt x="98" y="82"/>
                    <a:pt x="98" y="82"/>
                  </a:cubicBezTo>
                  <a:cubicBezTo>
                    <a:pt x="102" y="82"/>
                    <a:pt x="102" y="82"/>
                    <a:pt x="102" y="82"/>
                  </a:cubicBezTo>
                  <a:cubicBezTo>
                    <a:pt x="102" y="82"/>
                    <a:pt x="102" y="82"/>
                    <a:pt x="102" y="82"/>
                  </a:cubicBezTo>
                  <a:cubicBezTo>
                    <a:pt x="101" y="82"/>
                    <a:pt x="101" y="81"/>
                    <a:pt x="101" y="81"/>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29" name="Freeform 230"/>
            <p:cNvSpPr>
              <a:spLocks/>
            </p:cNvSpPr>
            <p:nvPr/>
          </p:nvSpPr>
          <p:spPr bwMode="auto">
            <a:xfrm>
              <a:off x="5184002" y="2264458"/>
              <a:ext cx="107950" cy="107950"/>
            </a:xfrm>
            <a:custGeom>
              <a:avLst/>
              <a:gdLst>
                <a:gd name="T0" fmla="*/ 32 w 34"/>
                <a:gd name="T1" fmla="*/ 3 h 34"/>
                <a:gd name="T2" fmla="*/ 27 w 34"/>
                <a:gd name="T3" fmla="*/ 1 h 34"/>
                <a:gd name="T4" fmla="*/ 23 w 34"/>
                <a:gd name="T5" fmla="*/ 0 h 34"/>
                <a:gd name="T6" fmla="*/ 20 w 34"/>
                <a:gd name="T7" fmla="*/ 1 h 34"/>
                <a:gd name="T8" fmla="*/ 17 w 34"/>
                <a:gd name="T9" fmla="*/ 1 h 34"/>
                <a:gd name="T10" fmla="*/ 15 w 34"/>
                <a:gd name="T11" fmla="*/ 3 h 34"/>
                <a:gd name="T12" fmla="*/ 10 w 34"/>
                <a:gd name="T13" fmla="*/ 4 h 34"/>
                <a:gd name="T14" fmla="*/ 10 w 34"/>
                <a:gd name="T15" fmla="*/ 7 h 34"/>
                <a:gd name="T16" fmla="*/ 8 w 34"/>
                <a:gd name="T17" fmla="*/ 6 h 34"/>
                <a:gd name="T18" fmla="*/ 6 w 34"/>
                <a:gd name="T19" fmla="*/ 9 h 34"/>
                <a:gd name="T20" fmla="*/ 6 w 34"/>
                <a:gd name="T21" fmla="*/ 12 h 34"/>
                <a:gd name="T22" fmla="*/ 3 w 34"/>
                <a:gd name="T23" fmla="*/ 8 h 34"/>
                <a:gd name="T24" fmla="*/ 1 w 34"/>
                <a:gd name="T25" fmla="*/ 9 h 34"/>
                <a:gd name="T26" fmla="*/ 0 w 34"/>
                <a:gd name="T27" fmla="*/ 9 h 34"/>
                <a:gd name="T28" fmla="*/ 2 w 34"/>
                <a:gd name="T29" fmla="*/ 11 h 34"/>
                <a:gd name="T30" fmla="*/ 5 w 34"/>
                <a:gd name="T31" fmla="*/ 13 h 34"/>
                <a:gd name="T32" fmla="*/ 3 w 34"/>
                <a:gd name="T33" fmla="*/ 16 h 34"/>
                <a:gd name="T34" fmla="*/ 2 w 34"/>
                <a:gd name="T35" fmla="*/ 17 h 34"/>
                <a:gd name="T36" fmla="*/ 5 w 34"/>
                <a:gd name="T37" fmla="*/ 20 h 34"/>
                <a:gd name="T38" fmla="*/ 7 w 34"/>
                <a:gd name="T39" fmla="*/ 21 h 34"/>
                <a:gd name="T40" fmla="*/ 8 w 34"/>
                <a:gd name="T41" fmla="*/ 22 h 34"/>
                <a:gd name="T42" fmla="*/ 10 w 34"/>
                <a:gd name="T43" fmla="*/ 24 h 34"/>
                <a:gd name="T44" fmla="*/ 9 w 34"/>
                <a:gd name="T45" fmla="*/ 27 h 34"/>
                <a:gd name="T46" fmla="*/ 8 w 34"/>
                <a:gd name="T47" fmla="*/ 30 h 34"/>
                <a:gd name="T48" fmla="*/ 9 w 34"/>
                <a:gd name="T49" fmla="*/ 34 h 34"/>
                <a:gd name="T50" fmla="*/ 13 w 34"/>
                <a:gd name="T51" fmla="*/ 30 h 34"/>
                <a:gd name="T52" fmla="*/ 13 w 34"/>
                <a:gd name="T53" fmla="*/ 27 h 34"/>
                <a:gd name="T54" fmla="*/ 12 w 34"/>
                <a:gd name="T55" fmla="*/ 22 h 34"/>
                <a:gd name="T56" fmla="*/ 15 w 34"/>
                <a:gd name="T57" fmla="*/ 19 h 34"/>
                <a:gd name="T58" fmla="*/ 18 w 34"/>
                <a:gd name="T59" fmla="*/ 17 h 34"/>
                <a:gd name="T60" fmla="*/ 21 w 34"/>
                <a:gd name="T61" fmla="*/ 18 h 34"/>
                <a:gd name="T62" fmla="*/ 23 w 34"/>
                <a:gd name="T63" fmla="*/ 17 h 34"/>
                <a:gd name="T64" fmla="*/ 22 w 34"/>
                <a:gd name="T65" fmla="*/ 15 h 34"/>
                <a:gd name="T66" fmla="*/ 25 w 34"/>
                <a:gd name="T67" fmla="*/ 12 h 34"/>
                <a:gd name="T68" fmla="*/ 26 w 34"/>
                <a:gd name="T69" fmla="*/ 10 h 34"/>
                <a:gd name="T70" fmla="*/ 28 w 34"/>
                <a:gd name="T71" fmla="*/ 8 h 34"/>
                <a:gd name="T72" fmla="*/ 30 w 34"/>
                <a:gd name="T73" fmla="*/ 7 h 34"/>
                <a:gd name="T74" fmla="*/ 30 w 34"/>
                <a:gd name="T75" fmla="*/ 4 h 34"/>
                <a:gd name="T76" fmla="*/ 34 w 34"/>
                <a:gd name="T7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34">
                  <a:moveTo>
                    <a:pt x="33" y="4"/>
                  </a:moveTo>
                  <a:cubicBezTo>
                    <a:pt x="32" y="3"/>
                    <a:pt x="32" y="3"/>
                    <a:pt x="32" y="3"/>
                  </a:cubicBezTo>
                  <a:cubicBezTo>
                    <a:pt x="30" y="2"/>
                    <a:pt x="30" y="2"/>
                    <a:pt x="30" y="2"/>
                  </a:cubicBezTo>
                  <a:cubicBezTo>
                    <a:pt x="27" y="1"/>
                    <a:pt x="27" y="1"/>
                    <a:pt x="27" y="1"/>
                  </a:cubicBezTo>
                  <a:cubicBezTo>
                    <a:pt x="27" y="1"/>
                    <a:pt x="24" y="0"/>
                    <a:pt x="24" y="0"/>
                  </a:cubicBezTo>
                  <a:cubicBezTo>
                    <a:pt x="24" y="0"/>
                    <a:pt x="23" y="0"/>
                    <a:pt x="23" y="0"/>
                  </a:cubicBezTo>
                  <a:cubicBezTo>
                    <a:pt x="23" y="0"/>
                    <a:pt x="22" y="0"/>
                    <a:pt x="22" y="0"/>
                  </a:cubicBezTo>
                  <a:cubicBezTo>
                    <a:pt x="21" y="0"/>
                    <a:pt x="20" y="1"/>
                    <a:pt x="20" y="1"/>
                  </a:cubicBezTo>
                  <a:cubicBezTo>
                    <a:pt x="19" y="2"/>
                    <a:pt x="19" y="2"/>
                    <a:pt x="18" y="2"/>
                  </a:cubicBezTo>
                  <a:cubicBezTo>
                    <a:pt x="18" y="2"/>
                    <a:pt x="17" y="1"/>
                    <a:pt x="17" y="1"/>
                  </a:cubicBezTo>
                  <a:cubicBezTo>
                    <a:pt x="16" y="1"/>
                    <a:pt x="16" y="1"/>
                    <a:pt x="16" y="1"/>
                  </a:cubicBezTo>
                  <a:cubicBezTo>
                    <a:pt x="16" y="1"/>
                    <a:pt x="15" y="2"/>
                    <a:pt x="15" y="3"/>
                  </a:cubicBezTo>
                  <a:cubicBezTo>
                    <a:pt x="15" y="3"/>
                    <a:pt x="13" y="3"/>
                    <a:pt x="12" y="3"/>
                  </a:cubicBezTo>
                  <a:cubicBezTo>
                    <a:pt x="12" y="4"/>
                    <a:pt x="11" y="4"/>
                    <a:pt x="10" y="4"/>
                  </a:cubicBezTo>
                  <a:cubicBezTo>
                    <a:pt x="9" y="4"/>
                    <a:pt x="10" y="5"/>
                    <a:pt x="10" y="5"/>
                  </a:cubicBezTo>
                  <a:cubicBezTo>
                    <a:pt x="10" y="7"/>
                    <a:pt x="10" y="7"/>
                    <a:pt x="10" y="7"/>
                  </a:cubicBezTo>
                  <a:cubicBezTo>
                    <a:pt x="9" y="7"/>
                    <a:pt x="9" y="7"/>
                    <a:pt x="9" y="7"/>
                  </a:cubicBezTo>
                  <a:cubicBezTo>
                    <a:pt x="8" y="6"/>
                    <a:pt x="8" y="6"/>
                    <a:pt x="8" y="6"/>
                  </a:cubicBezTo>
                  <a:cubicBezTo>
                    <a:pt x="7" y="8"/>
                    <a:pt x="7" y="8"/>
                    <a:pt x="7" y="8"/>
                  </a:cubicBezTo>
                  <a:cubicBezTo>
                    <a:pt x="6" y="9"/>
                    <a:pt x="6" y="9"/>
                    <a:pt x="6" y="9"/>
                  </a:cubicBezTo>
                  <a:cubicBezTo>
                    <a:pt x="6" y="9"/>
                    <a:pt x="6" y="11"/>
                    <a:pt x="6" y="11"/>
                  </a:cubicBezTo>
                  <a:cubicBezTo>
                    <a:pt x="6" y="12"/>
                    <a:pt x="6" y="12"/>
                    <a:pt x="6" y="12"/>
                  </a:cubicBezTo>
                  <a:cubicBezTo>
                    <a:pt x="6" y="12"/>
                    <a:pt x="5" y="10"/>
                    <a:pt x="5" y="9"/>
                  </a:cubicBezTo>
                  <a:cubicBezTo>
                    <a:pt x="5" y="8"/>
                    <a:pt x="3" y="8"/>
                    <a:pt x="3" y="8"/>
                  </a:cubicBezTo>
                  <a:cubicBezTo>
                    <a:pt x="3" y="8"/>
                    <a:pt x="2" y="8"/>
                    <a:pt x="2" y="8"/>
                  </a:cubicBezTo>
                  <a:cubicBezTo>
                    <a:pt x="2" y="8"/>
                    <a:pt x="2" y="9"/>
                    <a:pt x="1" y="9"/>
                  </a:cubicBezTo>
                  <a:cubicBezTo>
                    <a:pt x="1" y="9"/>
                    <a:pt x="1" y="8"/>
                    <a:pt x="1" y="8"/>
                  </a:cubicBezTo>
                  <a:cubicBezTo>
                    <a:pt x="1" y="8"/>
                    <a:pt x="0" y="9"/>
                    <a:pt x="0" y="9"/>
                  </a:cubicBezTo>
                  <a:cubicBezTo>
                    <a:pt x="0" y="9"/>
                    <a:pt x="0" y="10"/>
                    <a:pt x="0" y="10"/>
                  </a:cubicBezTo>
                  <a:cubicBezTo>
                    <a:pt x="0" y="10"/>
                    <a:pt x="1" y="11"/>
                    <a:pt x="2" y="11"/>
                  </a:cubicBezTo>
                  <a:cubicBezTo>
                    <a:pt x="3" y="11"/>
                    <a:pt x="2" y="11"/>
                    <a:pt x="2" y="11"/>
                  </a:cubicBezTo>
                  <a:cubicBezTo>
                    <a:pt x="2" y="11"/>
                    <a:pt x="4" y="13"/>
                    <a:pt x="5" y="13"/>
                  </a:cubicBezTo>
                  <a:cubicBezTo>
                    <a:pt x="5" y="14"/>
                    <a:pt x="5" y="15"/>
                    <a:pt x="5" y="15"/>
                  </a:cubicBezTo>
                  <a:cubicBezTo>
                    <a:pt x="3" y="16"/>
                    <a:pt x="3" y="16"/>
                    <a:pt x="3" y="16"/>
                  </a:cubicBezTo>
                  <a:cubicBezTo>
                    <a:pt x="3" y="16"/>
                    <a:pt x="3" y="16"/>
                    <a:pt x="3" y="17"/>
                  </a:cubicBezTo>
                  <a:cubicBezTo>
                    <a:pt x="4" y="17"/>
                    <a:pt x="3" y="17"/>
                    <a:pt x="2" y="17"/>
                  </a:cubicBezTo>
                  <a:cubicBezTo>
                    <a:pt x="2" y="18"/>
                    <a:pt x="3" y="19"/>
                    <a:pt x="3" y="19"/>
                  </a:cubicBezTo>
                  <a:cubicBezTo>
                    <a:pt x="3" y="19"/>
                    <a:pt x="4" y="20"/>
                    <a:pt x="5" y="20"/>
                  </a:cubicBezTo>
                  <a:cubicBezTo>
                    <a:pt x="6" y="20"/>
                    <a:pt x="6" y="20"/>
                    <a:pt x="6" y="20"/>
                  </a:cubicBezTo>
                  <a:cubicBezTo>
                    <a:pt x="7" y="21"/>
                    <a:pt x="7" y="21"/>
                    <a:pt x="7" y="21"/>
                  </a:cubicBezTo>
                  <a:cubicBezTo>
                    <a:pt x="8" y="22"/>
                    <a:pt x="8" y="22"/>
                    <a:pt x="8" y="22"/>
                  </a:cubicBezTo>
                  <a:cubicBezTo>
                    <a:pt x="8" y="22"/>
                    <a:pt x="8" y="22"/>
                    <a:pt x="8" y="22"/>
                  </a:cubicBezTo>
                  <a:cubicBezTo>
                    <a:pt x="10" y="23"/>
                    <a:pt x="10" y="23"/>
                    <a:pt x="10" y="23"/>
                  </a:cubicBezTo>
                  <a:cubicBezTo>
                    <a:pt x="10" y="24"/>
                    <a:pt x="10" y="24"/>
                    <a:pt x="10" y="24"/>
                  </a:cubicBezTo>
                  <a:cubicBezTo>
                    <a:pt x="11" y="26"/>
                    <a:pt x="11" y="26"/>
                    <a:pt x="11" y="26"/>
                  </a:cubicBezTo>
                  <a:cubicBezTo>
                    <a:pt x="11" y="26"/>
                    <a:pt x="10" y="26"/>
                    <a:pt x="9" y="27"/>
                  </a:cubicBezTo>
                  <a:cubicBezTo>
                    <a:pt x="9" y="27"/>
                    <a:pt x="9" y="28"/>
                    <a:pt x="8" y="28"/>
                  </a:cubicBezTo>
                  <a:cubicBezTo>
                    <a:pt x="8" y="28"/>
                    <a:pt x="8" y="29"/>
                    <a:pt x="8" y="30"/>
                  </a:cubicBezTo>
                  <a:cubicBezTo>
                    <a:pt x="7" y="31"/>
                    <a:pt x="8" y="32"/>
                    <a:pt x="8" y="33"/>
                  </a:cubicBezTo>
                  <a:cubicBezTo>
                    <a:pt x="9" y="34"/>
                    <a:pt x="9" y="34"/>
                    <a:pt x="9" y="34"/>
                  </a:cubicBezTo>
                  <a:cubicBezTo>
                    <a:pt x="10" y="34"/>
                    <a:pt x="11" y="33"/>
                    <a:pt x="11" y="33"/>
                  </a:cubicBezTo>
                  <a:cubicBezTo>
                    <a:pt x="11" y="32"/>
                    <a:pt x="12" y="31"/>
                    <a:pt x="13" y="30"/>
                  </a:cubicBezTo>
                  <a:cubicBezTo>
                    <a:pt x="13" y="30"/>
                    <a:pt x="13" y="29"/>
                    <a:pt x="13" y="28"/>
                  </a:cubicBezTo>
                  <a:cubicBezTo>
                    <a:pt x="12" y="28"/>
                    <a:pt x="13" y="27"/>
                    <a:pt x="13" y="27"/>
                  </a:cubicBezTo>
                  <a:cubicBezTo>
                    <a:pt x="13" y="25"/>
                    <a:pt x="13" y="25"/>
                    <a:pt x="13" y="25"/>
                  </a:cubicBezTo>
                  <a:cubicBezTo>
                    <a:pt x="12" y="22"/>
                    <a:pt x="12" y="22"/>
                    <a:pt x="12" y="22"/>
                  </a:cubicBezTo>
                  <a:cubicBezTo>
                    <a:pt x="14" y="19"/>
                    <a:pt x="14" y="19"/>
                    <a:pt x="14" y="19"/>
                  </a:cubicBezTo>
                  <a:cubicBezTo>
                    <a:pt x="15" y="19"/>
                    <a:pt x="15" y="19"/>
                    <a:pt x="15" y="19"/>
                  </a:cubicBezTo>
                  <a:cubicBezTo>
                    <a:pt x="17" y="17"/>
                    <a:pt x="17" y="17"/>
                    <a:pt x="17" y="17"/>
                  </a:cubicBezTo>
                  <a:cubicBezTo>
                    <a:pt x="18" y="17"/>
                    <a:pt x="18" y="17"/>
                    <a:pt x="18" y="17"/>
                  </a:cubicBezTo>
                  <a:cubicBezTo>
                    <a:pt x="18" y="17"/>
                    <a:pt x="18" y="17"/>
                    <a:pt x="20" y="17"/>
                  </a:cubicBezTo>
                  <a:cubicBezTo>
                    <a:pt x="21" y="17"/>
                    <a:pt x="21" y="17"/>
                    <a:pt x="21" y="18"/>
                  </a:cubicBezTo>
                  <a:cubicBezTo>
                    <a:pt x="21" y="18"/>
                    <a:pt x="22" y="18"/>
                    <a:pt x="23" y="18"/>
                  </a:cubicBezTo>
                  <a:cubicBezTo>
                    <a:pt x="23" y="18"/>
                    <a:pt x="23" y="17"/>
                    <a:pt x="23" y="17"/>
                  </a:cubicBezTo>
                  <a:cubicBezTo>
                    <a:pt x="23" y="16"/>
                    <a:pt x="22" y="16"/>
                    <a:pt x="22" y="16"/>
                  </a:cubicBezTo>
                  <a:cubicBezTo>
                    <a:pt x="22" y="15"/>
                    <a:pt x="22" y="15"/>
                    <a:pt x="22" y="15"/>
                  </a:cubicBezTo>
                  <a:cubicBezTo>
                    <a:pt x="24" y="14"/>
                    <a:pt x="24" y="14"/>
                    <a:pt x="24" y="14"/>
                  </a:cubicBezTo>
                  <a:cubicBezTo>
                    <a:pt x="25" y="12"/>
                    <a:pt x="25" y="12"/>
                    <a:pt x="25" y="12"/>
                  </a:cubicBezTo>
                  <a:cubicBezTo>
                    <a:pt x="26" y="11"/>
                    <a:pt x="26" y="11"/>
                    <a:pt x="26" y="11"/>
                  </a:cubicBezTo>
                  <a:cubicBezTo>
                    <a:pt x="26" y="10"/>
                    <a:pt x="26" y="10"/>
                    <a:pt x="26" y="10"/>
                  </a:cubicBezTo>
                  <a:cubicBezTo>
                    <a:pt x="26" y="10"/>
                    <a:pt x="27" y="10"/>
                    <a:pt x="28" y="9"/>
                  </a:cubicBezTo>
                  <a:cubicBezTo>
                    <a:pt x="29" y="9"/>
                    <a:pt x="28" y="8"/>
                    <a:pt x="28" y="8"/>
                  </a:cubicBezTo>
                  <a:cubicBezTo>
                    <a:pt x="28" y="7"/>
                    <a:pt x="28" y="7"/>
                    <a:pt x="28" y="7"/>
                  </a:cubicBezTo>
                  <a:cubicBezTo>
                    <a:pt x="28" y="7"/>
                    <a:pt x="29" y="7"/>
                    <a:pt x="30" y="7"/>
                  </a:cubicBezTo>
                  <a:cubicBezTo>
                    <a:pt x="30" y="6"/>
                    <a:pt x="29" y="6"/>
                    <a:pt x="29" y="5"/>
                  </a:cubicBezTo>
                  <a:cubicBezTo>
                    <a:pt x="29" y="5"/>
                    <a:pt x="30" y="4"/>
                    <a:pt x="30" y="4"/>
                  </a:cubicBezTo>
                  <a:cubicBezTo>
                    <a:pt x="30" y="4"/>
                    <a:pt x="32" y="6"/>
                    <a:pt x="32" y="6"/>
                  </a:cubicBezTo>
                  <a:cubicBezTo>
                    <a:pt x="33" y="6"/>
                    <a:pt x="33" y="5"/>
                    <a:pt x="34" y="5"/>
                  </a:cubicBezTo>
                  <a:cubicBezTo>
                    <a:pt x="34" y="5"/>
                    <a:pt x="33" y="4"/>
                    <a:pt x="33" y="4"/>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30" name="Freeform 231"/>
            <p:cNvSpPr>
              <a:spLocks/>
            </p:cNvSpPr>
            <p:nvPr/>
          </p:nvSpPr>
          <p:spPr bwMode="auto">
            <a:xfrm>
              <a:off x="5269727" y="2248583"/>
              <a:ext cx="25400" cy="22225"/>
            </a:xfrm>
            <a:custGeom>
              <a:avLst/>
              <a:gdLst>
                <a:gd name="T0" fmla="*/ 6 w 8"/>
                <a:gd name="T1" fmla="*/ 3 h 7"/>
                <a:gd name="T2" fmla="*/ 5 w 8"/>
                <a:gd name="T3" fmla="*/ 1 h 7"/>
                <a:gd name="T4" fmla="*/ 3 w 8"/>
                <a:gd name="T5" fmla="*/ 0 h 7"/>
                <a:gd name="T6" fmla="*/ 1 w 8"/>
                <a:gd name="T7" fmla="*/ 1 h 7"/>
                <a:gd name="T8" fmla="*/ 1 w 8"/>
                <a:gd name="T9" fmla="*/ 3 h 7"/>
                <a:gd name="T10" fmla="*/ 0 w 8"/>
                <a:gd name="T11" fmla="*/ 4 h 7"/>
                <a:gd name="T12" fmla="*/ 1 w 8"/>
                <a:gd name="T13" fmla="*/ 5 h 7"/>
                <a:gd name="T14" fmla="*/ 3 w 8"/>
                <a:gd name="T15" fmla="*/ 5 h 7"/>
                <a:gd name="T16" fmla="*/ 7 w 8"/>
                <a:gd name="T17" fmla="*/ 5 h 7"/>
                <a:gd name="T18" fmla="*/ 7 w 8"/>
                <a:gd name="T19" fmla="*/ 4 h 7"/>
                <a:gd name="T20" fmla="*/ 6 w 8"/>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3"/>
                  </a:moveTo>
                  <a:cubicBezTo>
                    <a:pt x="6" y="2"/>
                    <a:pt x="6" y="2"/>
                    <a:pt x="5" y="1"/>
                  </a:cubicBezTo>
                  <a:cubicBezTo>
                    <a:pt x="4" y="0"/>
                    <a:pt x="4" y="1"/>
                    <a:pt x="3" y="0"/>
                  </a:cubicBezTo>
                  <a:cubicBezTo>
                    <a:pt x="2" y="0"/>
                    <a:pt x="1" y="1"/>
                    <a:pt x="1" y="1"/>
                  </a:cubicBezTo>
                  <a:cubicBezTo>
                    <a:pt x="0" y="1"/>
                    <a:pt x="1" y="3"/>
                    <a:pt x="1" y="3"/>
                  </a:cubicBezTo>
                  <a:cubicBezTo>
                    <a:pt x="1" y="3"/>
                    <a:pt x="0" y="4"/>
                    <a:pt x="0" y="4"/>
                  </a:cubicBezTo>
                  <a:cubicBezTo>
                    <a:pt x="1" y="5"/>
                    <a:pt x="1" y="5"/>
                    <a:pt x="1" y="5"/>
                  </a:cubicBezTo>
                  <a:cubicBezTo>
                    <a:pt x="1" y="5"/>
                    <a:pt x="2" y="5"/>
                    <a:pt x="3" y="5"/>
                  </a:cubicBezTo>
                  <a:cubicBezTo>
                    <a:pt x="6" y="6"/>
                    <a:pt x="6" y="7"/>
                    <a:pt x="7" y="5"/>
                  </a:cubicBezTo>
                  <a:cubicBezTo>
                    <a:pt x="8" y="5"/>
                    <a:pt x="7" y="5"/>
                    <a:pt x="7" y="4"/>
                  </a:cubicBezTo>
                  <a:cubicBezTo>
                    <a:pt x="7" y="4"/>
                    <a:pt x="6" y="3"/>
                    <a:pt x="6" y="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31" name="Freeform 232"/>
            <p:cNvSpPr>
              <a:spLocks/>
            </p:cNvSpPr>
            <p:nvPr/>
          </p:nvSpPr>
          <p:spPr bwMode="auto">
            <a:xfrm>
              <a:off x="5168127" y="2308909"/>
              <a:ext cx="544512" cy="322262"/>
            </a:xfrm>
            <a:custGeom>
              <a:avLst/>
              <a:gdLst>
                <a:gd name="T0" fmla="*/ 168 w 171"/>
                <a:gd name="T1" fmla="*/ 52 h 101"/>
                <a:gd name="T2" fmla="*/ 166 w 171"/>
                <a:gd name="T3" fmla="*/ 48 h 101"/>
                <a:gd name="T4" fmla="*/ 163 w 171"/>
                <a:gd name="T5" fmla="*/ 43 h 101"/>
                <a:gd name="T6" fmla="*/ 157 w 171"/>
                <a:gd name="T7" fmla="*/ 35 h 101"/>
                <a:gd name="T8" fmla="*/ 152 w 171"/>
                <a:gd name="T9" fmla="*/ 31 h 101"/>
                <a:gd name="T10" fmla="*/ 151 w 171"/>
                <a:gd name="T11" fmla="*/ 16 h 101"/>
                <a:gd name="T12" fmla="*/ 143 w 171"/>
                <a:gd name="T13" fmla="*/ 13 h 101"/>
                <a:gd name="T14" fmla="*/ 140 w 171"/>
                <a:gd name="T15" fmla="*/ 10 h 101"/>
                <a:gd name="T16" fmla="*/ 137 w 171"/>
                <a:gd name="T17" fmla="*/ 10 h 101"/>
                <a:gd name="T18" fmla="*/ 128 w 171"/>
                <a:gd name="T19" fmla="*/ 9 h 101"/>
                <a:gd name="T20" fmla="*/ 123 w 171"/>
                <a:gd name="T21" fmla="*/ 13 h 101"/>
                <a:gd name="T22" fmla="*/ 115 w 171"/>
                <a:gd name="T23" fmla="*/ 14 h 101"/>
                <a:gd name="T24" fmla="*/ 103 w 171"/>
                <a:gd name="T25" fmla="*/ 5 h 101"/>
                <a:gd name="T26" fmla="*/ 92 w 171"/>
                <a:gd name="T27" fmla="*/ 3 h 101"/>
                <a:gd name="T28" fmla="*/ 83 w 171"/>
                <a:gd name="T29" fmla="*/ 0 h 101"/>
                <a:gd name="T30" fmla="*/ 72 w 171"/>
                <a:gd name="T31" fmla="*/ 8 h 101"/>
                <a:gd name="T32" fmla="*/ 66 w 171"/>
                <a:gd name="T33" fmla="*/ 12 h 101"/>
                <a:gd name="T34" fmla="*/ 70 w 171"/>
                <a:gd name="T35" fmla="*/ 28 h 101"/>
                <a:gd name="T36" fmla="*/ 70 w 171"/>
                <a:gd name="T37" fmla="*/ 45 h 101"/>
                <a:gd name="T38" fmla="*/ 65 w 171"/>
                <a:gd name="T39" fmla="*/ 51 h 101"/>
                <a:gd name="T40" fmla="*/ 53 w 171"/>
                <a:gd name="T41" fmla="*/ 53 h 101"/>
                <a:gd name="T42" fmla="*/ 45 w 171"/>
                <a:gd name="T43" fmla="*/ 45 h 101"/>
                <a:gd name="T44" fmla="*/ 36 w 171"/>
                <a:gd name="T45" fmla="*/ 35 h 101"/>
                <a:gd name="T46" fmla="*/ 28 w 171"/>
                <a:gd name="T47" fmla="*/ 24 h 101"/>
                <a:gd name="T48" fmla="*/ 19 w 171"/>
                <a:gd name="T49" fmla="*/ 31 h 101"/>
                <a:gd name="T50" fmla="*/ 8 w 171"/>
                <a:gd name="T51" fmla="*/ 39 h 101"/>
                <a:gd name="T52" fmla="*/ 5 w 171"/>
                <a:gd name="T53" fmla="*/ 64 h 101"/>
                <a:gd name="T54" fmla="*/ 0 w 171"/>
                <a:gd name="T55" fmla="*/ 75 h 101"/>
                <a:gd name="T56" fmla="*/ 1 w 171"/>
                <a:gd name="T57" fmla="*/ 92 h 101"/>
                <a:gd name="T58" fmla="*/ 6 w 171"/>
                <a:gd name="T59" fmla="*/ 99 h 101"/>
                <a:gd name="T60" fmla="*/ 10 w 171"/>
                <a:gd name="T61" fmla="*/ 92 h 101"/>
                <a:gd name="T62" fmla="*/ 19 w 171"/>
                <a:gd name="T63" fmla="*/ 87 h 101"/>
                <a:gd name="T64" fmla="*/ 32 w 171"/>
                <a:gd name="T65" fmla="*/ 81 h 101"/>
                <a:gd name="T66" fmla="*/ 46 w 171"/>
                <a:gd name="T67" fmla="*/ 76 h 101"/>
                <a:gd name="T68" fmla="*/ 52 w 171"/>
                <a:gd name="T69" fmla="*/ 80 h 101"/>
                <a:gd name="T70" fmla="*/ 62 w 171"/>
                <a:gd name="T71" fmla="*/ 76 h 101"/>
                <a:gd name="T72" fmla="*/ 65 w 171"/>
                <a:gd name="T73" fmla="*/ 75 h 101"/>
                <a:gd name="T74" fmla="*/ 75 w 171"/>
                <a:gd name="T75" fmla="*/ 76 h 101"/>
                <a:gd name="T76" fmla="*/ 80 w 171"/>
                <a:gd name="T77" fmla="*/ 73 h 101"/>
                <a:gd name="T78" fmla="*/ 89 w 171"/>
                <a:gd name="T79" fmla="*/ 68 h 101"/>
                <a:gd name="T80" fmla="*/ 97 w 171"/>
                <a:gd name="T81" fmla="*/ 71 h 101"/>
                <a:gd name="T82" fmla="*/ 107 w 171"/>
                <a:gd name="T83" fmla="*/ 74 h 101"/>
                <a:gd name="T84" fmla="*/ 118 w 171"/>
                <a:gd name="T85" fmla="*/ 76 h 101"/>
                <a:gd name="T86" fmla="*/ 127 w 171"/>
                <a:gd name="T87" fmla="*/ 80 h 101"/>
                <a:gd name="T88" fmla="*/ 133 w 171"/>
                <a:gd name="T89" fmla="*/ 87 h 101"/>
                <a:gd name="T90" fmla="*/ 146 w 171"/>
                <a:gd name="T91" fmla="*/ 86 h 101"/>
                <a:gd name="T92" fmla="*/ 153 w 171"/>
                <a:gd name="T93" fmla="*/ 78 h 101"/>
                <a:gd name="T94" fmla="*/ 158 w 171"/>
                <a:gd name="T95" fmla="*/ 78 h 101"/>
                <a:gd name="T96" fmla="*/ 162 w 171"/>
                <a:gd name="T97" fmla="*/ 74 h 101"/>
                <a:gd name="T98" fmla="*/ 171 w 171"/>
                <a:gd name="T99" fmla="*/ 6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1" h="101">
                  <a:moveTo>
                    <a:pt x="171" y="58"/>
                  </a:moveTo>
                  <a:cubicBezTo>
                    <a:pt x="171" y="55"/>
                    <a:pt x="171" y="55"/>
                    <a:pt x="171" y="55"/>
                  </a:cubicBezTo>
                  <a:cubicBezTo>
                    <a:pt x="170" y="54"/>
                    <a:pt x="168" y="52"/>
                    <a:pt x="168" y="52"/>
                  </a:cubicBezTo>
                  <a:cubicBezTo>
                    <a:pt x="168" y="51"/>
                    <a:pt x="168" y="50"/>
                    <a:pt x="167" y="48"/>
                  </a:cubicBezTo>
                  <a:cubicBezTo>
                    <a:pt x="167" y="48"/>
                    <a:pt x="167" y="48"/>
                    <a:pt x="167" y="48"/>
                  </a:cubicBezTo>
                  <a:cubicBezTo>
                    <a:pt x="167" y="48"/>
                    <a:pt x="166" y="48"/>
                    <a:pt x="166" y="48"/>
                  </a:cubicBezTo>
                  <a:cubicBezTo>
                    <a:pt x="165" y="47"/>
                    <a:pt x="164" y="46"/>
                    <a:pt x="164" y="46"/>
                  </a:cubicBezTo>
                  <a:cubicBezTo>
                    <a:pt x="163" y="45"/>
                    <a:pt x="163" y="45"/>
                    <a:pt x="163" y="45"/>
                  </a:cubicBezTo>
                  <a:cubicBezTo>
                    <a:pt x="163" y="43"/>
                    <a:pt x="163" y="43"/>
                    <a:pt x="163" y="43"/>
                  </a:cubicBezTo>
                  <a:cubicBezTo>
                    <a:pt x="162" y="43"/>
                    <a:pt x="162" y="43"/>
                    <a:pt x="162" y="43"/>
                  </a:cubicBezTo>
                  <a:cubicBezTo>
                    <a:pt x="156" y="38"/>
                    <a:pt x="156" y="38"/>
                    <a:pt x="156" y="38"/>
                  </a:cubicBezTo>
                  <a:cubicBezTo>
                    <a:pt x="157" y="35"/>
                    <a:pt x="157" y="35"/>
                    <a:pt x="157" y="35"/>
                  </a:cubicBezTo>
                  <a:cubicBezTo>
                    <a:pt x="157" y="35"/>
                    <a:pt x="157" y="35"/>
                    <a:pt x="157" y="35"/>
                  </a:cubicBezTo>
                  <a:cubicBezTo>
                    <a:pt x="152" y="38"/>
                    <a:pt x="152" y="38"/>
                    <a:pt x="152" y="38"/>
                  </a:cubicBezTo>
                  <a:cubicBezTo>
                    <a:pt x="152" y="31"/>
                    <a:pt x="152" y="31"/>
                    <a:pt x="152" y="31"/>
                  </a:cubicBezTo>
                  <a:cubicBezTo>
                    <a:pt x="150" y="25"/>
                    <a:pt x="150" y="25"/>
                    <a:pt x="150" y="25"/>
                  </a:cubicBezTo>
                  <a:cubicBezTo>
                    <a:pt x="152" y="22"/>
                    <a:pt x="152" y="22"/>
                    <a:pt x="152" y="22"/>
                  </a:cubicBezTo>
                  <a:cubicBezTo>
                    <a:pt x="151" y="16"/>
                    <a:pt x="151" y="16"/>
                    <a:pt x="151" y="16"/>
                  </a:cubicBezTo>
                  <a:cubicBezTo>
                    <a:pt x="151" y="16"/>
                    <a:pt x="150" y="16"/>
                    <a:pt x="150" y="16"/>
                  </a:cubicBezTo>
                  <a:cubicBezTo>
                    <a:pt x="149" y="16"/>
                    <a:pt x="148" y="16"/>
                    <a:pt x="146" y="14"/>
                  </a:cubicBezTo>
                  <a:cubicBezTo>
                    <a:pt x="143" y="13"/>
                    <a:pt x="143" y="13"/>
                    <a:pt x="143" y="13"/>
                  </a:cubicBezTo>
                  <a:cubicBezTo>
                    <a:pt x="142" y="10"/>
                    <a:pt x="142" y="10"/>
                    <a:pt x="142" y="10"/>
                  </a:cubicBezTo>
                  <a:cubicBezTo>
                    <a:pt x="141" y="9"/>
                    <a:pt x="141" y="9"/>
                    <a:pt x="141" y="9"/>
                  </a:cubicBezTo>
                  <a:cubicBezTo>
                    <a:pt x="140" y="10"/>
                    <a:pt x="140" y="10"/>
                    <a:pt x="140" y="10"/>
                  </a:cubicBezTo>
                  <a:cubicBezTo>
                    <a:pt x="139" y="10"/>
                    <a:pt x="139" y="10"/>
                    <a:pt x="139" y="10"/>
                  </a:cubicBezTo>
                  <a:cubicBezTo>
                    <a:pt x="139" y="10"/>
                    <a:pt x="139" y="10"/>
                    <a:pt x="139" y="10"/>
                  </a:cubicBezTo>
                  <a:cubicBezTo>
                    <a:pt x="137" y="10"/>
                    <a:pt x="137" y="10"/>
                    <a:pt x="137" y="10"/>
                  </a:cubicBezTo>
                  <a:cubicBezTo>
                    <a:pt x="137" y="10"/>
                    <a:pt x="137" y="10"/>
                    <a:pt x="137" y="10"/>
                  </a:cubicBezTo>
                  <a:cubicBezTo>
                    <a:pt x="133" y="10"/>
                    <a:pt x="133" y="10"/>
                    <a:pt x="133" y="10"/>
                  </a:cubicBezTo>
                  <a:cubicBezTo>
                    <a:pt x="128" y="9"/>
                    <a:pt x="128" y="9"/>
                    <a:pt x="128" y="9"/>
                  </a:cubicBezTo>
                  <a:cubicBezTo>
                    <a:pt x="126" y="11"/>
                    <a:pt x="126" y="11"/>
                    <a:pt x="126" y="11"/>
                  </a:cubicBezTo>
                  <a:cubicBezTo>
                    <a:pt x="125" y="11"/>
                    <a:pt x="125" y="11"/>
                    <a:pt x="125" y="11"/>
                  </a:cubicBezTo>
                  <a:cubicBezTo>
                    <a:pt x="124" y="12"/>
                    <a:pt x="124" y="12"/>
                    <a:pt x="123" y="13"/>
                  </a:cubicBezTo>
                  <a:cubicBezTo>
                    <a:pt x="123" y="14"/>
                    <a:pt x="121" y="14"/>
                    <a:pt x="121" y="15"/>
                  </a:cubicBezTo>
                  <a:cubicBezTo>
                    <a:pt x="120" y="15"/>
                    <a:pt x="119" y="15"/>
                    <a:pt x="118" y="15"/>
                  </a:cubicBezTo>
                  <a:cubicBezTo>
                    <a:pt x="117" y="15"/>
                    <a:pt x="116" y="15"/>
                    <a:pt x="115" y="14"/>
                  </a:cubicBezTo>
                  <a:cubicBezTo>
                    <a:pt x="112" y="13"/>
                    <a:pt x="112" y="13"/>
                    <a:pt x="112" y="13"/>
                  </a:cubicBezTo>
                  <a:cubicBezTo>
                    <a:pt x="110" y="9"/>
                    <a:pt x="110" y="9"/>
                    <a:pt x="110" y="9"/>
                  </a:cubicBezTo>
                  <a:cubicBezTo>
                    <a:pt x="103" y="5"/>
                    <a:pt x="103" y="5"/>
                    <a:pt x="103" y="5"/>
                  </a:cubicBezTo>
                  <a:cubicBezTo>
                    <a:pt x="100" y="4"/>
                    <a:pt x="100" y="4"/>
                    <a:pt x="100" y="4"/>
                  </a:cubicBezTo>
                  <a:cubicBezTo>
                    <a:pt x="96" y="3"/>
                    <a:pt x="96" y="3"/>
                    <a:pt x="96" y="3"/>
                  </a:cubicBezTo>
                  <a:cubicBezTo>
                    <a:pt x="92" y="3"/>
                    <a:pt x="92" y="3"/>
                    <a:pt x="92" y="3"/>
                  </a:cubicBezTo>
                  <a:cubicBezTo>
                    <a:pt x="89" y="1"/>
                    <a:pt x="89" y="1"/>
                    <a:pt x="89" y="1"/>
                  </a:cubicBezTo>
                  <a:cubicBezTo>
                    <a:pt x="86" y="2"/>
                    <a:pt x="86" y="2"/>
                    <a:pt x="86" y="2"/>
                  </a:cubicBezTo>
                  <a:cubicBezTo>
                    <a:pt x="83" y="0"/>
                    <a:pt x="83" y="0"/>
                    <a:pt x="83" y="0"/>
                  </a:cubicBezTo>
                  <a:cubicBezTo>
                    <a:pt x="80" y="2"/>
                    <a:pt x="80" y="2"/>
                    <a:pt x="80" y="2"/>
                  </a:cubicBezTo>
                  <a:cubicBezTo>
                    <a:pt x="77" y="5"/>
                    <a:pt x="77" y="5"/>
                    <a:pt x="77" y="5"/>
                  </a:cubicBezTo>
                  <a:cubicBezTo>
                    <a:pt x="72" y="8"/>
                    <a:pt x="72" y="8"/>
                    <a:pt x="72" y="8"/>
                  </a:cubicBezTo>
                  <a:cubicBezTo>
                    <a:pt x="72" y="9"/>
                    <a:pt x="70" y="11"/>
                    <a:pt x="68" y="12"/>
                  </a:cubicBezTo>
                  <a:cubicBezTo>
                    <a:pt x="66" y="13"/>
                    <a:pt x="66" y="13"/>
                    <a:pt x="66" y="13"/>
                  </a:cubicBezTo>
                  <a:cubicBezTo>
                    <a:pt x="66" y="12"/>
                    <a:pt x="66" y="12"/>
                    <a:pt x="66" y="12"/>
                  </a:cubicBezTo>
                  <a:cubicBezTo>
                    <a:pt x="66" y="13"/>
                    <a:pt x="66" y="14"/>
                    <a:pt x="66" y="15"/>
                  </a:cubicBezTo>
                  <a:cubicBezTo>
                    <a:pt x="69" y="21"/>
                    <a:pt x="69" y="21"/>
                    <a:pt x="69" y="21"/>
                  </a:cubicBezTo>
                  <a:cubicBezTo>
                    <a:pt x="69" y="21"/>
                    <a:pt x="70" y="26"/>
                    <a:pt x="70" y="28"/>
                  </a:cubicBezTo>
                  <a:cubicBezTo>
                    <a:pt x="70" y="29"/>
                    <a:pt x="71" y="30"/>
                    <a:pt x="72" y="32"/>
                  </a:cubicBezTo>
                  <a:cubicBezTo>
                    <a:pt x="73" y="35"/>
                    <a:pt x="74" y="36"/>
                    <a:pt x="74" y="37"/>
                  </a:cubicBezTo>
                  <a:cubicBezTo>
                    <a:pt x="74" y="38"/>
                    <a:pt x="71" y="44"/>
                    <a:pt x="70" y="45"/>
                  </a:cubicBezTo>
                  <a:cubicBezTo>
                    <a:pt x="70" y="45"/>
                    <a:pt x="69" y="46"/>
                    <a:pt x="68" y="48"/>
                  </a:cubicBezTo>
                  <a:cubicBezTo>
                    <a:pt x="67" y="49"/>
                    <a:pt x="67" y="49"/>
                    <a:pt x="67" y="49"/>
                  </a:cubicBezTo>
                  <a:cubicBezTo>
                    <a:pt x="67" y="50"/>
                    <a:pt x="66" y="50"/>
                    <a:pt x="65" y="51"/>
                  </a:cubicBezTo>
                  <a:cubicBezTo>
                    <a:pt x="64" y="52"/>
                    <a:pt x="62" y="54"/>
                    <a:pt x="62" y="54"/>
                  </a:cubicBezTo>
                  <a:cubicBezTo>
                    <a:pt x="61" y="55"/>
                    <a:pt x="57" y="54"/>
                    <a:pt x="56" y="54"/>
                  </a:cubicBezTo>
                  <a:cubicBezTo>
                    <a:pt x="53" y="53"/>
                    <a:pt x="53" y="53"/>
                    <a:pt x="53" y="53"/>
                  </a:cubicBezTo>
                  <a:cubicBezTo>
                    <a:pt x="53" y="53"/>
                    <a:pt x="49" y="51"/>
                    <a:pt x="48" y="49"/>
                  </a:cubicBezTo>
                  <a:cubicBezTo>
                    <a:pt x="48" y="48"/>
                    <a:pt x="47" y="47"/>
                    <a:pt x="46" y="47"/>
                  </a:cubicBezTo>
                  <a:cubicBezTo>
                    <a:pt x="46" y="46"/>
                    <a:pt x="45" y="45"/>
                    <a:pt x="45" y="45"/>
                  </a:cubicBezTo>
                  <a:cubicBezTo>
                    <a:pt x="43" y="42"/>
                    <a:pt x="44" y="41"/>
                    <a:pt x="44" y="41"/>
                  </a:cubicBezTo>
                  <a:cubicBezTo>
                    <a:pt x="42" y="38"/>
                    <a:pt x="42" y="38"/>
                    <a:pt x="42" y="38"/>
                  </a:cubicBezTo>
                  <a:cubicBezTo>
                    <a:pt x="36" y="35"/>
                    <a:pt x="36" y="35"/>
                    <a:pt x="36" y="35"/>
                  </a:cubicBezTo>
                  <a:cubicBezTo>
                    <a:pt x="33" y="33"/>
                    <a:pt x="33" y="33"/>
                    <a:pt x="33" y="33"/>
                  </a:cubicBezTo>
                  <a:cubicBezTo>
                    <a:pt x="29" y="31"/>
                    <a:pt x="29" y="31"/>
                    <a:pt x="29" y="31"/>
                  </a:cubicBezTo>
                  <a:cubicBezTo>
                    <a:pt x="29" y="29"/>
                    <a:pt x="28" y="25"/>
                    <a:pt x="28" y="24"/>
                  </a:cubicBezTo>
                  <a:cubicBezTo>
                    <a:pt x="28" y="24"/>
                    <a:pt x="27" y="25"/>
                    <a:pt x="27" y="25"/>
                  </a:cubicBezTo>
                  <a:cubicBezTo>
                    <a:pt x="26" y="26"/>
                    <a:pt x="25" y="26"/>
                    <a:pt x="25" y="26"/>
                  </a:cubicBezTo>
                  <a:cubicBezTo>
                    <a:pt x="24" y="26"/>
                    <a:pt x="21" y="29"/>
                    <a:pt x="19" y="31"/>
                  </a:cubicBezTo>
                  <a:cubicBezTo>
                    <a:pt x="15" y="35"/>
                    <a:pt x="15" y="35"/>
                    <a:pt x="15" y="35"/>
                  </a:cubicBezTo>
                  <a:cubicBezTo>
                    <a:pt x="15" y="35"/>
                    <a:pt x="10" y="35"/>
                    <a:pt x="9" y="36"/>
                  </a:cubicBezTo>
                  <a:cubicBezTo>
                    <a:pt x="9" y="36"/>
                    <a:pt x="8" y="37"/>
                    <a:pt x="8" y="39"/>
                  </a:cubicBezTo>
                  <a:cubicBezTo>
                    <a:pt x="5" y="53"/>
                    <a:pt x="5" y="53"/>
                    <a:pt x="5" y="53"/>
                  </a:cubicBezTo>
                  <a:cubicBezTo>
                    <a:pt x="6" y="58"/>
                    <a:pt x="6" y="58"/>
                    <a:pt x="6" y="58"/>
                  </a:cubicBezTo>
                  <a:cubicBezTo>
                    <a:pt x="6" y="58"/>
                    <a:pt x="5" y="64"/>
                    <a:pt x="5" y="64"/>
                  </a:cubicBezTo>
                  <a:cubicBezTo>
                    <a:pt x="5" y="65"/>
                    <a:pt x="5" y="65"/>
                    <a:pt x="3" y="67"/>
                  </a:cubicBezTo>
                  <a:cubicBezTo>
                    <a:pt x="2" y="69"/>
                    <a:pt x="0" y="71"/>
                    <a:pt x="0" y="71"/>
                  </a:cubicBezTo>
                  <a:cubicBezTo>
                    <a:pt x="0" y="72"/>
                    <a:pt x="0" y="75"/>
                    <a:pt x="0" y="75"/>
                  </a:cubicBezTo>
                  <a:cubicBezTo>
                    <a:pt x="0" y="75"/>
                    <a:pt x="1" y="83"/>
                    <a:pt x="2" y="84"/>
                  </a:cubicBezTo>
                  <a:cubicBezTo>
                    <a:pt x="3" y="86"/>
                    <a:pt x="3" y="89"/>
                    <a:pt x="3" y="89"/>
                  </a:cubicBezTo>
                  <a:cubicBezTo>
                    <a:pt x="1" y="92"/>
                    <a:pt x="1" y="92"/>
                    <a:pt x="1" y="92"/>
                  </a:cubicBezTo>
                  <a:cubicBezTo>
                    <a:pt x="1" y="95"/>
                    <a:pt x="3" y="100"/>
                    <a:pt x="3" y="101"/>
                  </a:cubicBezTo>
                  <a:cubicBezTo>
                    <a:pt x="4" y="101"/>
                    <a:pt x="4" y="101"/>
                    <a:pt x="4" y="101"/>
                  </a:cubicBezTo>
                  <a:cubicBezTo>
                    <a:pt x="4" y="100"/>
                    <a:pt x="6" y="100"/>
                    <a:pt x="6" y="99"/>
                  </a:cubicBezTo>
                  <a:cubicBezTo>
                    <a:pt x="6" y="99"/>
                    <a:pt x="7" y="99"/>
                    <a:pt x="8" y="99"/>
                  </a:cubicBezTo>
                  <a:cubicBezTo>
                    <a:pt x="8" y="95"/>
                    <a:pt x="8" y="95"/>
                    <a:pt x="8" y="95"/>
                  </a:cubicBezTo>
                  <a:cubicBezTo>
                    <a:pt x="10" y="92"/>
                    <a:pt x="10" y="92"/>
                    <a:pt x="10" y="92"/>
                  </a:cubicBezTo>
                  <a:cubicBezTo>
                    <a:pt x="13" y="91"/>
                    <a:pt x="13" y="91"/>
                    <a:pt x="13" y="91"/>
                  </a:cubicBezTo>
                  <a:cubicBezTo>
                    <a:pt x="15" y="87"/>
                    <a:pt x="15" y="87"/>
                    <a:pt x="15" y="87"/>
                  </a:cubicBezTo>
                  <a:cubicBezTo>
                    <a:pt x="19" y="87"/>
                    <a:pt x="19" y="87"/>
                    <a:pt x="19" y="87"/>
                  </a:cubicBezTo>
                  <a:cubicBezTo>
                    <a:pt x="23" y="84"/>
                    <a:pt x="23" y="84"/>
                    <a:pt x="23" y="84"/>
                  </a:cubicBezTo>
                  <a:cubicBezTo>
                    <a:pt x="26" y="81"/>
                    <a:pt x="26" y="81"/>
                    <a:pt x="26" y="81"/>
                  </a:cubicBezTo>
                  <a:cubicBezTo>
                    <a:pt x="32" y="81"/>
                    <a:pt x="32" y="81"/>
                    <a:pt x="32" y="81"/>
                  </a:cubicBezTo>
                  <a:cubicBezTo>
                    <a:pt x="33" y="81"/>
                    <a:pt x="34" y="81"/>
                    <a:pt x="37" y="80"/>
                  </a:cubicBezTo>
                  <a:cubicBezTo>
                    <a:pt x="37" y="80"/>
                    <a:pt x="41" y="79"/>
                    <a:pt x="43" y="79"/>
                  </a:cubicBezTo>
                  <a:cubicBezTo>
                    <a:pt x="46" y="76"/>
                    <a:pt x="46" y="76"/>
                    <a:pt x="46" y="76"/>
                  </a:cubicBezTo>
                  <a:cubicBezTo>
                    <a:pt x="47" y="77"/>
                    <a:pt x="47" y="77"/>
                    <a:pt x="47" y="77"/>
                  </a:cubicBezTo>
                  <a:cubicBezTo>
                    <a:pt x="48" y="77"/>
                    <a:pt x="51" y="78"/>
                    <a:pt x="51" y="79"/>
                  </a:cubicBezTo>
                  <a:cubicBezTo>
                    <a:pt x="52" y="80"/>
                    <a:pt x="52" y="80"/>
                    <a:pt x="52" y="80"/>
                  </a:cubicBezTo>
                  <a:cubicBezTo>
                    <a:pt x="52" y="80"/>
                    <a:pt x="53" y="79"/>
                    <a:pt x="53" y="79"/>
                  </a:cubicBezTo>
                  <a:cubicBezTo>
                    <a:pt x="53" y="78"/>
                    <a:pt x="53" y="78"/>
                    <a:pt x="53" y="78"/>
                  </a:cubicBezTo>
                  <a:cubicBezTo>
                    <a:pt x="62" y="76"/>
                    <a:pt x="62" y="76"/>
                    <a:pt x="62" y="76"/>
                  </a:cubicBezTo>
                  <a:cubicBezTo>
                    <a:pt x="63" y="76"/>
                    <a:pt x="64" y="75"/>
                    <a:pt x="65" y="75"/>
                  </a:cubicBezTo>
                  <a:cubicBezTo>
                    <a:pt x="65" y="75"/>
                    <a:pt x="65" y="75"/>
                    <a:pt x="65" y="75"/>
                  </a:cubicBezTo>
                  <a:cubicBezTo>
                    <a:pt x="65" y="75"/>
                    <a:pt x="65" y="75"/>
                    <a:pt x="65" y="75"/>
                  </a:cubicBezTo>
                  <a:cubicBezTo>
                    <a:pt x="66" y="75"/>
                    <a:pt x="68" y="76"/>
                    <a:pt x="71" y="76"/>
                  </a:cubicBezTo>
                  <a:cubicBezTo>
                    <a:pt x="75" y="76"/>
                    <a:pt x="75" y="76"/>
                    <a:pt x="75" y="76"/>
                  </a:cubicBezTo>
                  <a:cubicBezTo>
                    <a:pt x="75" y="76"/>
                    <a:pt x="75" y="76"/>
                    <a:pt x="75" y="76"/>
                  </a:cubicBezTo>
                  <a:cubicBezTo>
                    <a:pt x="77" y="77"/>
                    <a:pt x="77" y="77"/>
                    <a:pt x="78" y="77"/>
                  </a:cubicBezTo>
                  <a:cubicBezTo>
                    <a:pt x="78" y="76"/>
                    <a:pt x="79" y="75"/>
                    <a:pt x="80" y="74"/>
                  </a:cubicBezTo>
                  <a:cubicBezTo>
                    <a:pt x="80" y="73"/>
                    <a:pt x="80" y="73"/>
                    <a:pt x="80" y="73"/>
                  </a:cubicBezTo>
                  <a:cubicBezTo>
                    <a:pt x="85" y="74"/>
                    <a:pt x="85" y="74"/>
                    <a:pt x="85" y="74"/>
                  </a:cubicBezTo>
                  <a:cubicBezTo>
                    <a:pt x="85" y="74"/>
                    <a:pt x="85" y="74"/>
                    <a:pt x="85" y="74"/>
                  </a:cubicBezTo>
                  <a:cubicBezTo>
                    <a:pt x="88" y="69"/>
                    <a:pt x="88" y="68"/>
                    <a:pt x="89" y="68"/>
                  </a:cubicBezTo>
                  <a:cubicBezTo>
                    <a:pt x="89" y="68"/>
                    <a:pt x="92" y="66"/>
                    <a:pt x="92" y="66"/>
                  </a:cubicBezTo>
                  <a:cubicBezTo>
                    <a:pt x="94" y="65"/>
                    <a:pt x="94" y="65"/>
                    <a:pt x="94" y="65"/>
                  </a:cubicBezTo>
                  <a:cubicBezTo>
                    <a:pt x="97" y="71"/>
                    <a:pt x="97" y="71"/>
                    <a:pt x="97" y="71"/>
                  </a:cubicBezTo>
                  <a:cubicBezTo>
                    <a:pt x="101" y="74"/>
                    <a:pt x="101" y="74"/>
                    <a:pt x="101" y="74"/>
                  </a:cubicBezTo>
                  <a:cubicBezTo>
                    <a:pt x="103" y="76"/>
                    <a:pt x="103" y="76"/>
                    <a:pt x="103" y="76"/>
                  </a:cubicBezTo>
                  <a:cubicBezTo>
                    <a:pt x="107" y="74"/>
                    <a:pt x="107" y="74"/>
                    <a:pt x="107" y="74"/>
                  </a:cubicBezTo>
                  <a:cubicBezTo>
                    <a:pt x="114" y="74"/>
                    <a:pt x="114" y="74"/>
                    <a:pt x="114" y="74"/>
                  </a:cubicBezTo>
                  <a:cubicBezTo>
                    <a:pt x="116" y="76"/>
                    <a:pt x="116" y="76"/>
                    <a:pt x="116" y="76"/>
                  </a:cubicBezTo>
                  <a:cubicBezTo>
                    <a:pt x="118" y="76"/>
                    <a:pt x="118" y="76"/>
                    <a:pt x="118" y="76"/>
                  </a:cubicBezTo>
                  <a:cubicBezTo>
                    <a:pt x="122" y="77"/>
                    <a:pt x="122" y="77"/>
                    <a:pt x="122" y="77"/>
                  </a:cubicBezTo>
                  <a:cubicBezTo>
                    <a:pt x="124" y="80"/>
                    <a:pt x="124" y="80"/>
                    <a:pt x="124" y="80"/>
                  </a:cubicBezTo>
                  <a:cubicBezTo>
                    <a:pt x="127" y="80"/>
                    <a:pt x="127" y="80"/>
                    <a:pt x="127" y="80"/>
                  </a:cubicBezTo>
                  <a:cubicBezTo>
                    <a:pt x="130" y="84"/>
                    <a:pt x="130" y="84"/>
                    <a:pt x="130" y="84"/>
                  </a:cubicBezTo>
                  <a:cubicBezTo>
                    <a:pt x="132" y="84"/>
                    <a:pt x="132" y="84"/>
                    <a:pt x="132" y="84"/>
                  </a:cubicBezTo>
                  <a:cubicBezTo>
                    <a:pt x="133" y="87"/>
                    <a:pt x="133" y="87"/>
                    <a:pt x="133" y="87"/>
                  </a:cubicBezTo>
                  <a:cubicBezTo>
                    <a:pt x="141" y="88"/>
                    <a:pt x="141" y="88"/>
                    <a:pt x="141" y="88"/>
                  </a:cubicBezTo>
                  <a:cubicBezTo>
                    <a:pt x="141" y="88"/>
                    <a:pt x="142" y="87"/>
                    <a:pt x="143" y="87"/>
                  </a:cubicBezTo>
                  <a:cubicBezTo>
                    <a:pt x="144" y="86"/>
                    <a:pt x="145" y="86"/>
                    <a:pt x="146" y="86"/>
                  </a:cubicBezTo>
                  <a:cubicBezTo>
                    <a:pt x="147" y="82"/>
                    <a:pt x="147" y="82"/>
                    <a:pt x="147" y="82"/>
                  </a:cubicBezTo>
                  <a:cubicBezTo>
                    <a:pt x="149" y="80"/>
                    <a:pt x="149" y="80"/>
                    <a:pt x="149" y="80"/>
                  </a:cubicBezTo>
                  <a:cubicBezTo>
                    <a:pt x="149" y="79"/>
                    <a:pt x="151" y="78"/>
                    <a:pt x="153" y="78"/>
                  </a:cubicBezTo>
                  <a:cubicBezTo>
                    <a:pt x="155" y="78"/>
                    <a:pt x="155" y="78"/>
                    <a:pt x="155" y="78"/>
                  </a:cubicBezTo>
                  <a:cubicBezTo>
                    <a:pt x="157" y="78"/>
                    <a:pt x="157" y="78"/>
                    <a:pt x="157" y="78"/>
                  </a:cubicBezTo>
                  <a:cubicBezTo>
                    <a:pt x="158" y="78"/>
                    <a:pt x="158" y="78"/>
                    <a:pt x="158" y="78"/>
                  </a:cubicBezTo>
                  <a:cubicBezTo>
                    <a:pt x="163" y="78"/>
                    <a:pt x="163" y="78"/>
                    <a:pt x="163" y="78"/>
                  </a:cubicBezTo>
                  <a:cubicBezTo>
                    <a:pt x="163" y="78"/>
                    <a:pt x="163" y="78"/>
                    <a:pt x="163" y="78"/>
                  </a:cubicBezTo>
                  <a:cubicBezTo>
                    <a:pt x="162" y="74"/>
                    <a:pt x="162" y="74"/>
                    <a:pt x="162" y="74"/>
                  </a:cubicBezTo>
                  <a:cubicBezTo>
                    <a:pt x="166" y="69"/>
                    <a:pt x="166" y="69"/>
                    <a:pt x="166" y="69"/>
                  </a:cubicBezTo>
                  <a:cubicBezTo>
                    <a:pt x="167" y="63"/>
                    <a:pt x="167" y="63"/>
                    <a:pt x="167" y="63"/>
                  </a:cubicBezTo>
                  <a:cubicBezTo>
                    <a:pt x="171" y="61"/>
                    <a:pt x="171" y="61"/>
                    <a:pt x="171" y="61"/>
                  </a:cubicBezTo>
                  <a:cubicBezTo>
                    <a:pt x="171" y="60"/>
                    <a:pt x="171" y="59"/>
                    <a:pt x="171" y="58"/>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32" name="Freeform 233"/>
            <p:cNvSpPr>
              <a:spLocks/>
            </p:cNvSpPr>
            <p:nvPr/>
          </p:nvSpPr>
          <p:spPr bwMode="auto">
            <a:xfrm>
              <a:off x="7339827" y="3856717"/>
              <a:ext cx="214314" cy="122238"/>
            </a:xfrm>
            <a:custGeom>
              <a:avLst/>
              <a:gdLst>
                <a:gd name="T0" fmla="*/ 64 w 67"/>
                <a:gd name="T1" fmla="*/ 30 h 38"/>
                <a:gd name="T2" fmla="*/ 66 w 67"/>
                <a:gd name="T3" fmla="*/ 27 h 38"/>
                <a:gd name="T4" fmla="*/ 67 w 67"/>
                <a:gd name="T5" fmla="*/ 24 h 38"/>
                <a:gd name="T6" fmla="*/ 65 w 67"/>
                <a:gd name="T7" fmla="*/ 22 h 38"/>
                <a:gd name="T8" fmla="*/ 65 w 67"/>
                <a:gd name="T9" fmla="*/ 20 h 38"/>
                <a:gd name="T10" fmla="*/ 64 w 67"/>
                <a:gd name="T11" fmla="*/ 16 h 38"/>
                <a:gd name="T12" fmla="*/ 62 w 67"/>
                <a:gd name="T13" fmla="*/ 12 h 38"/>
                <a:gd name="T14" fmla="*/ 61 w 67"/>
                <a:gd name="T15" fmla="*/ 12 h 38"/>
                <a:gd name="T16" fmla="*/ 61 w 67"/>
                <a:gd name="T17" fmla="*/ 11 h 38"/>
                <a:gd name="T18" fmla="*/ 65 w 67"/>
                <a:gd name="T19" fmla="*/ 8 h 38"/>
                <a:gd name="T20" fmla="*/ 67 w 67"/>
                <a:gd name="T21" fmla="*/ 5 h 38"/>
                <a:gd name="T22" fmla="*/ 66 w 67"/>
                <a:gd name="T23" fmla="*/ 3 h 38"/>
                <a:gd name="T24" fmla="*/ 65 w 67"/>
                <a:gd name="T25" fmla="*/ 4 h 38"/>
                <a:gd name="T26" fmla="*/ 62 w 67"/>
                <a:gd name="T27" fmla="*/ 4 h 38"/>
                <a:gd name="T28" fmla="*/ 57 w 67"/>
                <a:gd name="T29" fmla="*/ 5 h 38"/>
                <a:gd name="T30" fmla="*/ 55 w 67"/>
                <a:gd name="T31" fmla="*/ 5 h 38"/>
                <a:gd name="T32" fmla="*/ 53 w 67"/>
                <a:gd name="T33" fmla="*/ 5 h 38"/>
                <a:gd name="T34" fmla="*/ 47 w 67"/>
                <a:gd name="T35" fmla="*/ 4 h 38"/>
                <a:gd name="T36" fmla="*/ 43 w 67"/>
                <a:gd name="T37" fmla="*/ 3 h 38"/>
                <a:gd name="T38" fmla="*/ 37 w 67"/>
                <a:gd name="T39" fmla="*/ 3 h 38"/>
                <a:gd name="T40" fmla="*/ 31 w 67"/>
                <a:gd name="T41" fmla="*/ 4 h 38"/>
                <a:gd name="T42" fmla="*/ 20 w 67"/>
                <a:gd name="T43" fmla="*/ 0 h 38"/>
                <a:gd name="T44" fmla="*/ 17 w 67"/>
                <a:gd name="T45" fmla="*/ 2 h 38"/>
                <a:gd name="T46" fmla="*/ 11 w 67"/>
                <a:gd name="T47" fmla="*/ 1 h 38"/>
                <a:gd name="T48" fmla="*/ 4 w 67"/>
                <a:gd name="T49" fmla="*/ 1 h 38"/>
                <a:gd name="T50" fmla="*/ 3 w 67"/>
                <a:gd name="T51" fmla="*/ 6 h 38"/>
                <a:gd name="T52" fmla="*/ 0 w 67"/>
                <a:gd name="T53" fmla="*/ 7 h 38"/>
                <a:gd name="T54" fmla="*/ 5 w 67"/>
                <a:gd name="T55" fmla="*/ 10 h 38"/>
                <a:gd name="T56" fmla="*/ 10 w 67"/>
                <a:gd name="T57" fmla="*/ 14 h 38"/>
                <a:gd name="T58" fmla="*/ 13 w 67"/>
                <a:gd name="T59" fmla="*/ 16 h 38"/>
                <a:gd name="T60" fmla="*/ 14 w 67"/>
                <a:gd name="T61" fmla="*/ 15 h 38"/>
                <a:gd name="T62" fmla="*/ 16 w 67"/>
                <a:gd name="T63" fmla="*/ 16 h 38"/>
                <a:gd name="T64" fmla="*/ 18 w 67"/>
                <a:gd name="T65" fmla="*/ 16 h 38"/>
                <a:gd name="T66" fmla="*/ 23 w 67"/>
                <a:gd name="T67" fmla="*/ 17 h 38"/>
                <a:gd name="T68" fmla="*/ 31 w 67"/>
                <a:gd name="T69" fmla="*/ 17 h 38"/>
                <a:gd name="T70" fmla="*/ 32 w 67"/>
                <a:gd name="T71" fmla="*/ 19 h 38"/>
                <a:gd name="T72" fmla="*/ 35 w 67"/>
                <a:gd name="T73" fmla="*/ 18 h 38"/>
                <a:gd name="T74" fmla="*/ 37 w 67"/>
                <a:gd name="T75" fmla="*/ 20 h 38"/>
                <a:gd name="T76" fmla="*/ 40 w 67"/>
                <a:gd name="T77" fmla="*/ 24 h 38"/>
                <a:gd name="T78" fmla="*/ 43 w 67"/>
                <a:gd name="T79" fmla="*/ 24 h 38"/>
                <a:gd name="T80" fmla="*/ 46 w 67"/>
                <a:gd name="T81" fmla="*/ 24 h 38"/>
                <a:gd name="T82" fmla="*/ 49 w 67"/>
                <a:gd name="T83" fmla="*/ 25 h 38"/>
                <a:gd name="T84" fmla="*/ 53 w 67"/>
                <a:gd name="T85" fmla="*/ 27 h 38"/>
                <a:gd name="T86" fmla="*/ 58 w 67"/>
                <a:gd name="T87" fmla="*/ 37 h 38"/>
                <a:gd name="T88" fmla="*/ 60 w 67"/>
                <a:gd name="T89" fmla="*/ 37 h 38"/>
                <a:gd name="T90" fmla="*/ 61 w 67"/>
                <a:gd name="T91" fmla="*/ 34 h 38"/>
                <a:gd name="T92" fmla="*/ 63 w 67"/>
                <a:gd name="T93"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38">
                  <a:moveTo>
                    <a:pt x="63" y="32"/>
                  </a:moveTo>
                  <a:cubicBezTo>
                    <a:pt x="63" y="32"/>
                    <a:pt x="63" y="31"/>
                    <a:pt x="64" y="30"/>
                  </a:cubicBezTo>
                  <a:cubicBezTo>
                    <a:pt x="64" y="29"/>
                    <a:pt x="65" y="29"/>
                    <a:pt x="65" y="28"/>
                  </a:cubicBezTo>
                  <a:cubicBezTo>
                    <a:pt x="66" y="27"/>
                    <a:pt x="66" y="27"/>
                    <a:pt x="66" y="27"/>
                  </a:cubicBezTo>
                  <a:cubicBezTo>
                    <a:pt x="66" y="26"/>
                    <a:pt x="67" y="26"/>
                    <a:pt x="67" y="26"/>
                  </a:cubicBezTo>
                  <a:cubicBezTo>
                    <a:pt x="67" y="26"/>
                    <a:pt x="67" y="25"/>
                    <a:pt x="67" y="24"/>
                  </a:cubicBezTo>
                  <a:cubicBezTo>
                    <a:pt x="67" y="24"/>
                    <a:pt x="67" y="24"/>
                    <a:pt x="66" y="24"/>
                  </a:cubicBezTo>
                  <a:cubicBezTo>
                    <a:pt x="66" y="24"/>
                    <a:pt x="65" y="22"/>
                    <a:pt x="65" y="22"/>
                  </a:cubicBezTo>
                  <a:cubicBezTo>
                    <a:pt x="65" y="22"/>
                    <a:pt x="65" y="21"/>
                    <a:pt x="65" y="21"/>
                  </a:cubicBezTo>
                  <a:cubicBezTo>
                    <a:pt x="65" y="21"/>
                    <a:pt x="65" y="20"/>
                    <a:pt x="65" y="20"/>
                  </a:cubicBezTo>
                  <a:cubicBezTo>
                    <a:pt x="65" y="20"/>
                    <a:pt x="64" y="19"/>
                    <a:pt x="63" y="19"/>
                  </a:cubicBezTo>
                  <a:cubicBezTo>
                    <a:pt x="63" y="18"/>
                    <a:pt x="63" y="17"/>
                    <a:pt x="64" y="16"/>
                  </a:cubicBezTo>
                  <a:cubicBezTo>
                    <a:pt x="63" y="14"/>
                    <a:pt x="63" y="14"/>
                    <a:pt x="63" y="14"/>
                  </a:cubicBezTo>
                  <a:cubicBezTo>
                    <a:pt x="63" y="14"/>
                    <a:pt x="62" y="13"/>
                    <a:pt x="62" y="12"/>
                  </a:cubicBezTo>
                  <a:cubicBezTo>
                    <a:pt x="61" y="12"/>
                    <a:pt x="61" y="12"/>
                    <a:pt x="61" y="12"/>
                  </a:cubicBezTo>
                  <a:cubicBezTo>
                    <a:pt x="61" y="12"/>
                    <a:pt x="61" y="12"/>
                    <a:pt x="61" y="12"/>
                  </a:cubicBezTo>
                  <a:cubicBezTo>
                    <a:pt x="61" y="12"/>
                    <a:pt x="61" y="12"/>
                    <a:pt x="61" y="12"/>
                  </a:cubicBezTo>
                  <a:cubicBezTo>
                    <a:pt x="61" y="11"/>
                    <a:pt x="61" y="11"/>
                    <a:pt x="61" y="11"/>
                  </a:cubicBezTo>
                  <a:cubicBezTo>
                    <a:pt x="61" y="11"/>
                    <a:pt x="62" y="10"/>
                    <a:pt x="62" y="9"/>
                  </a:cubicBezTo>
                  <a:cubicBezTo>
                    <a:pt x="63" y="8"/>
                    <a:pt x="64" y="8"/>
                    <a:pt x="65" y="8"/>
                  </a:cubicBezTo>
                  <a:cubicBezTo>
                    <a:pt x="65" y="8"/>
                    <a:pt x="65" y="8"/>
                    <a:pt x="65" y="7"/>
                  </a:cubicBezTo>
                  <a:cubicBezTo>
                    <a:pt x="66" y="7"/>
                    <a:pt x="66" y="6"/>
                    <a:pt x="67" y="5"/>
                  </a:cubicBezTo>
                  <a:cubicBezTo>
                    <a:pt x="67" y="4"/>
                    <a:pt x="67" y="4"/>
                    <a:pt x="67" y="3"/>
                  </a:cubicBezTo>
                  <a:cubicBezTo>
                    <a:pt x="66" y="3"/>
                    <a:pt x="66" y="3"/>
                    <a:pt x="66" y="3"/>
                  </a:cubicBezTo>
                  <a:cubicBezTo>
                    <a:pt x="65" y="4"/>
                    <a:pt x="65" y="4"/>
                    <a:pt x="65" y="4"/>
                  </a:cubicBezTo>
                  <a:cubicBezTo>
                    <a:pt x="65" y="4"/>
                    <a:pt x="65" y="4"/>
                    <a:pt x="65" y="4"/>
                  </a:cubicBezTo>
                  <a:cubicBezTo>
                    <a:pt x="64" y="4"/>
                    <a:pt x="64" y="4"/>
                    <a:pt x="63" y="4"/>
                  </a:cubicBezTo>
                  <a:cubicBezTo>
                    <a:pt x="63" y="4"/>
                    <a:pt x="62" y="4"/>
                    <a:pt x="62" y="4"/>
                  </a:cubicBezTo>
                  <a:cubicBezTo>
                    <a:pt x="62" y="4"/>
                    <a:pt x="62" y="4"/>
                    <a:pt x="62" y="4"/>
                  </a:cubicBezTo>
                  <a:cubicBezTo>
                    <a:pt x="61" y="4"/>
                    <a:pt x="59" y="5"/>
                    <a:pt x="57" y="5"/>
                  </a:cubicBezTo>
                  <a:cubicBezTo>
                    <a:pt x="57" y="5"/>
                    <a:pt x="57" y="5"/>
                    <a:pt x="57" y="5"/>
                  </a:cubicBezTo>
                  <a:cubicBezTo>
                    <a:pt x="56" y="5"/>
                    <a:pt x="55" y="5"/>
                    <a:pt x="55" y="5"/>
                  </a:cubicBezTo>
                  <a:cubicBezTo>
                    <a:pt x="55" y="5"/>
                    <a:pt x="54" y="5"/>
                    <a:pt x="54" y="5"/>
                  </a:cubicBezTo>
                  <a:cubicBezTo>
                    <a:pt x="54" y="5"/>
                    <a:pt x="54" y="5"/>
                    <a:pt x="53" y="5"/>
                  </a:cubicBezTo>
                  <a:cubicBezTo>
                    <a:pt x="53" y="5"/>
                    <a:pt x="52" y="6"/>
                    <a:pt x="51" y="6"/>
                  </a:cubicBezTo>
                  <a:cubicBezTo>
                    <a:pt x="49" y="6"/>
                    <a:pt x="48" y="5"/>
                    <a:pt x="47" y="4"/>
                  </a:cubicBezTo>
                  <a:cubicBezTo>
                    <a:pt x="44" y="4"/>
                    <a:pt x="44" y="4"/>
                    <a:pt x="44" y="4"/>
                  </a:cubicBezTo>
                  <a:cubicBezTo>
                    <a:pt x="43" y="3"/>
                    <a:pt x="43" y="3"/>
                    <a:pt x="43" y="3"/>
                  </a:cubicBezTo>
                  <a:cubicBezTo>
                    <a:pt x="42" y="3"/>
                    <a:pt x="41" y="3"/>
                    <a:pt x="40" y="3"/>
                  </a:cubicBezTo>
                  <a:cubicBezTo>
                    <a:pt x="39" y="3"/>
                    <a:pt x="38" y="3"/>
                    <a:pt x="37" y="3"/>
                  </a:cubicBezTo>
                  <a:cubicBezTo>
                    <a:pt x="37" y="3"/>
                    <a:pt x="36" y="2"/>
                    <a:pt x="36" y="2"/>
                  </a:cubicBezTo>
                  <a:cubicBezTo>
                    <a:pt x="31" y="4"/>
                    <a:pt x="31" y="4"/>
                    <a:pt x="31" y="4"/>
                  </a:cubicBezTo>
                  <a:cubicBezTo>
                    <a:pt x="24" y="1"/>
                    <a:pt x="24" y="1"/>
                    <a:pt x="24" y="1"/>
                  </a:cubicBezTo>
                  <a:cubicBezTo>
                    <a:pt x="20" y="0"/>
                    <a:pt x="20" y="0"/>
                    <a:pt x="20" y="0"/>
                  </a:cubicBezTo>
                  <a:cubicBezTo>
                    <a:pt x="18" y="0"/>
                    <a:pt x="18" y="0"/>
                    <a:pt x="18" y="0"/>
                  </a:cubicBezTo>
                  <a:cubicBezTo>
                    <a:pt x="17" y="2"/>
                    <a:pt x="17" y="2"/>
                    <a:pt x="17" y="2"/>
                  </a:cubicBezTo>
                  <a:cubicBezTo>
                    <a:pt x="11" y="2"/>
                    <a:pt x="11" y="2"/>
                    <a:pt x="11" y="2"/>
                  </a:cubicBezTo>
                  <a:cubicBezTo>
                    <a:pt x="11" y="1"/>
                    <a:pt x="11" y="1"/>
                    <a:pt x="11" y="1"/>
                  </a:cubicBezTo>
                  <a:cubicBezTo>
                    <a:pt x="9" y="1"/>
                    <a:pt x="7" y="1"/>
                    <a:pt x="6" y="1"/>
                  </a:cubicBezTo>
                  <a:cubicBezTo>
                    <a:pt x="5" y="1"/>
                    <a:pt x="5" y="1"/>
                    <a:pt x="4" y="1"/>
                  </a:cubicBezTo>
                  <a:cubicBezTo>
                    <a:pt x="4" y="1"/>
                    <a:pt x="3" y="2"/>
                    <a:pt x="3" y="2"/>
                  </a:cubicBezTo>
                  <a:cubicBezTo>
                    <a:pt x="3" y="3"/>
                    <a:pt x="3" y="4"/>
                    <a:pt x="3" y="6"/>
                  </a:cubicBezTo>
                  <a:cubicBezTo>
                    <a:pt x="2" y="6"/>
                    <a:pt x="1" y="7"/>
                    <a:pt x="0" y="7"/>
                  </a:cubicBezTo>
                  <a:cubicBezTo>
                    <a:pt x="0" y="7"/>
                    <a:pt x="0" y="7"/>
                    <a:pt x="0" y="7"/>
                  </a:cubicBezTo>
                  <a:cubicBezTo>
                    <a:pt x="0" y="8"/>
                    <a:pt x="0" y="9"/>
                    <a:pt x="0" y="9"/>
                  </a:cubicBezTo>
                  <a:cubicBezTo>
                    <a:pt x="5" y="10"/>
                    <a:pt x="5" y="10"/>
                    <a:pt x="5" y="10"/>
                  </a:cubicBezTo>
                  <a:cubicBezTo>
                    <a:pt x="8" y="11"/>
                    <a:pt x="8" y="11"/>
                    <a:pt x="8" y="11"/>
                  </a:cubicBezTo>
                  <a:cubicBezTo>
                    <a:pt x="10" y="14"/>
                    <a:pt x="10" y="14"/>
                    <a:pt x="10" y="14"/>
                  </a:cubicBezTo>
                  <a:cubicBezTo>
                    <a:pt x="11" y="15"/>
                    <a:pt x="12" y="16"/>
                    <a:pt x="12" y="16"/>
                  </a:cubicBezTo>
                  <a:cubicBezTo>
                    <a:pt x="12" y="16"/>
                    <a:pt x="13" y="16"/>
                    <a:pt x="13" y="16"/>
                  </a:cubicBezTo>
                  <a:cubicBezTo>
                    <a:pt x="13" y="16"/>
                    <a:pt x="13" y="15"/>
                    <a:pt x="13" y="15"/>
                  </a:cubicBezTo>
                  <a:cubicBezTo>
                    <a:pt x="14" y="15"/>
                    <a:pt x="14" y="15"/>
                    <a:pt x="14" y="15"/>
                  </a:cubicBezTo>
                  <a:cubicBezTo>
                    <a:pt x="15" y="16"/>
                    <a:pt x="15" y="16"/>
                    <a:pt x="16" y="16"/>
                  </a:cubicBezTo>
                  <a:cubicBezTo>
                    <a:pt x="16" y="16"/>
                    <a:pt x="16" y="16"/>
                    <a:pt x="16" y="16"/>
                  </a:cubicBezTo>
                  <a:cubicBezTo>
                    <a:pt x="16" y="16"/>
                    <a:pt x="16" y="16"/>
                    <a:pt x="17" y="16"/>
                  </a:cubicBezTo>
                  <a:cubicBezTo>
                    <a:pt x="17" y="16"/>
                    <a:pt x="18" y="16"/>
                    <a:pt x="18" y="16"/>
                  </a:cubicBezTo>
                  <a:cubicBezTo>
                    <a:pt x="19" y="16"/>
                    <a:pt x="20" y="16"/>
                    <a:pt x="21" y="17"/>
                  </a:cubicBezTo>
                  <a:cubicBezTo>
                    <a:pt x="21" y="17"/>
                    <a:pt x="22" y="17"/>
                    <a:pt x="23" y="17"/>
                  </a:cubicBezTo>
                  <a:cubicBezTo>
                    <a:pt x="23" y="16"/>
                    <a:pt x="24" y="16"/>
                    <a:pt x="24" y="16"/>
                  </a:cubicBezTo>
                  <a:cubicBezTo>
                    <a:pt x="26" y="15"/>
                    <a:pt x="29" y="15"/>
                    <a:pt x="31" y="17"/>
                  </a:cubicBezTo>
                  <a:cubicBezTo>
                    <a:pt x="31" y="18"/>
                    <a:pt x="31" y="18"/>
                    <a:pt x="32" y="19"/>
                  </a:cubicBezTo>
                  <a:cubicBezTo>
                    <a:pt x="32" y="19"/>
                    <a:pt x="32" y="19"/>
                    <a:pt x="32" y="19"/>
                  </a:cubicBezTo>
                  <a:cubicBezTo>
                    <a:pt x="33" y="19"/>
                    <a:pt x="33" y="19"/>
                    <a:pt x="33" y="19"/>
                  </a:cubicBezTo>
                  <a:cubicBezTo>
                    <a:pt x="33" y="18"/>
                    <a:pt x="34" y="18"/>
                    <a:pt x="35" y="18"/>
                  </a:cubicBezTo>
                  <a:cubicBezTo>
                    <a:pt x="35" y="18"/>
                    <a:pt x="36" y="18"/>
                    <a:pt x="36" y="19"/>
                  </a:cubicBezTo>
                  <a:cubicBezTo>
                    <a:pt x="37" y="19"/>
                    <a:pt x="37" y="19"/>
                    <a:pt x="37" y="20"/>
                  </a:cubicBezTo>
                  <a:cubicBezTo>
                    <a:pt x="38" y="20"/>
                    <a:pt x="38" y="21"/>
                    <a:pt x="39" y="22"/>
                  </a:cubicBezTo>
                  <a:cubicBezTo>
                    <a:pt x="39" y="23"/>
                    <a:pt x="39" y="23"/>
                    <a:pt x="40" y="24"/>
                  </a:cubicBezTo>
                  <a:cubicBezTo>
                    <a:pt x="41" y="25"/>
                    <a:pt x="41" y="25"/>
                    <a:pt x="42" y="25"/>
                  </a:cubicBezTo>
                  <a:cubicBezTo>
                    <a:pt x="43" y="25"/>
                    <a:pt x="43" y="24"/>
                    <a:pt x="43" y="24"/>
                  </a:cubicBezTo>
                  <a:cubicBezTo>
                    <a:pt x="43" y="24"/>
                    <a:pt x="44" y="24"/>
                    <a:pt x="44" y="24"/>
                  </a:cubicBezTo>
                  <a:cubicBezTo>
                    <a:pt x="45" y="24"/>
                    <a:pt x="45" y="24"/>
                    <a:pt x="46" y="24"/>
                  </a:cubicBezTo>
                  <a:cubicBezTo>
                    <a:pt x="46" y="25"/>
                    <a:pt x="47" y="25"/>
                    <a:pt x="47" y="25"/>
                  </a:cubicBezTo>
                  <a:cubicBezTo>
                    <a:pt x="48" y="25"/>
                    <a:pt x="49" y="25"/>
                    <a:pt x="49" y="25"/>
                  </a:cubicBezTo>
                  <a:cubicBezTo>
                    <a:pt x="51" y="25"/>
                    <a:pt x="52" y="25"/>
                    <a:pt x="52" y="26"/>
                  </a:cubicBezTo>
                  <a:cubicBezTo>
                    <a:pt x="53" y="27"/>
                    <a:pt x="53" y="27"/>
                    <a:pt x="53" y="27"/>
                  </a:cubicBezTo>
                  <a:cubicBezTo>
                    <a:pt x="54" y="29"/>
                    <a:pt x="55" y="30"/>
                    <a:pt x="55" y="32"/>
                  </a:cubicBezTo>
                  <a:cubicBezTo>
                    <a:pt x="56" y="34"/>
                    <a:pt x="57" y="36"/>
                    <a:pt x="58" y="37"/>
                  </a:cubicBezTo>
                  <a:cubicBezTo>
                    <a:pt x="58" y="38"/>
                    <a:pt x="58" y="38"/>
                    <a:pt x="58" y="38"/>
                  </a:cubicBezTo>
                  <a:cubicBezTo>
                    <a:pt x="60" y="37"/>
                    <a:pt x="60" y="37"/>
                    <a:pt x="60" y="37"/>
                  </a:cubicBezTo>
                  <a:cubicBezTo>
                    <a:pt x="60" y="35"/>
                    <a:pt x="60" y="35"/>
                    <a:pt x="60" y="35"/>
                  </a:cubicBezTo>
                  <a:cubicBezTo>
                    <a:pt x="60" y="35"/>
                    <a:pt x="60" y="35"/>
                    <a:pt x="61" y="34"/>
                  </a:cubicBezTo>
                  <a:cubicBezTo>
                    <a:pt x="62" y="33"/>
                    <a:pt x="62" y="33"/>
                    <a:pt x="62" y="33"/>
                  </a:cubicBezTo>
                  <a:cubicBezTo>
                    <a:pt x="63" y="33"/>
                    <a:pt x="63" y="32"/>
                    <a:pt x="63" y="32"/>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33" name="Freeform 234"/>
            <p:cNvSpPr>
              <a:spLocks/>
            </p:cNvSpPr>
            <p:nvPr/>
          </p:nvSpPr>
          <p:spPr bwMode="auto">
            <a:xfrm>
              <a:off x="7719240" y="3882117"/>
              <a:ext cx="117475" cy="77787"/>
            </a:xfrm>
            <a:custGeom>
              <a:avLst/>
              <a:gdLst>
                <a:gd name="T0" fmla="*/ 13 w 37"/>
                <a:gd name="T1" fmla="*/ 24 h 24"/>
                <a:gd name="T2" fmla="*/ 14 w 37"/>
                <a:gd name="T3" fmla="*/ 21 h 24"/>
                <a:gd name="T4" fmla="*/ 15 w 37"/>
                <a:gd name="T5" fmla="*/ 19 h 24"/>
                <a:gd name="T6" fmla="*/ 18 w 37"/>
                <a:gd name="T7" fmla="*/ 18 h 24"/>
                <a:gd name="T8" fmla="*/ 22 w 37"/>
                <a:gd name="T9" fmla="*/ 18 h 24"/>
                <a:gd name="T10" fmla="*/ 23 w 37"/>
                <a:gd name="T11" fmla="*/ 20 h 24"/>
                <a:gd name="T12" fmla="*/ 24 w 37"/>
                <a:gd name="T13" fmla="*/ 21 h 24"/>
                <a:gd name="T14" fmla="*/ 25 w 37"/>
                <a:gd name="T15" fmla="*/ 20 h 24"/>
                <a:gd name="T16" fmla="*/ 27 w 37"/>
                <a:gd name="T17" fmla="*/ 22 h 24"/>
                <a:gd name="T18" fmla="*/ 30 w 37"/>
                <a:gd name="T19" fmla="*/ 23 h 24"/>
                <a:gd name="T20" fmla="*/ 32 w 37"/>
                <a:gd name="T21" fmla="*/ 22 h 24"/>
                <a:gd name="T22" fmla="*/ 36 w 37"/>
                <a:gd name="T23" fmla="*/ 21 h 24"/>
                <a:gd name="T24" fmla="*/ 37 w 37"/>
                <a:gd name="T25" fmla="*/ 17 h 24"/>
                <a:gd name="T26" fmla="*/ 37 w 37"/>
                <a:gd name="T27" fmla="*/ 13 h 24"/>
                <a:gd name="T28" fmla="*/ 35 w 37"/>
                <a:gd name="T29" fmla="*/ 10 h 24"/>
                <a:gd name="T30" fmla="*/ 34 w 37"/>
                <a:gd name="T31" fmla="*/ 7 h 24"/>
                <a:gd name="T32" fmla="*/ 33 w 37"/>
                <a:gd name="T33" fmla="*/ 7 h 24"/>
                <a:gd name="T34" fmla="*/ 31 w 37"/>
                <a:gd name="T35" fmla="*/ 5 h 24"/>
                <a:gd name="T36" fmla="*/ 30 w 37"/>
                <a:gd name="T37" fmla="*/ 5 h 24"/>
                <a:gd name="T38" fmla="*/ 29 w 37"/>
                <a:gd name="T39" fmla="*/ 5 h 24"/>
                <a:gd name="T40" fmla="*/ 26 w 37"/>
                <a:gd name="T41" fmla="*/ 4 h 24"/>
                <a:gd name="T42" fmla="*/ 25 w 37"/>
                <a:gd name="T43" fmla="*/ 2 h 24"/>
                <a:gd name="T44" fmla="*/ 24 w 37"/>
                <a:gd name="T45" fmla="*/ 1 h 24"/>
                <a:gd name="T46" fmla="*/ 21 w 37"/>
                <a:gd name="T47" fmla="*/ 0 h 24"/>
                <a:gd name="T48" fmla="*/ 20 w 37"/>
                <a:gd name="T49" fmla="*/ 1 h 24"/>
                <a:gd name="T50" fmla="*/ 17 w 37"/>
                <a:gd name="T51" fmla="*/ 2 h 24"/>
                <a:gd name="T52" fmla="*/ 12 w 37"/>
                <a:gd name="T53" fmla="*/ 6 h 24"/>
                <a:gd name="T54" fmla="*/ 5 w 37"/>
                <a:gd name="T55" fmla="*/ 6 h 24"/>
                <a:gd name="T56" fmla="*/ 2 w 37"/>
                <a:gd name="T57" fmla="*/ 4 h 24"/>
                <a:gd name="T58" fmla="*/ 0 w 37"/>
                <a:gd name="T59" fmla="*/ 7 h 24"/>
                <a:gd name="T60" fmla="*/ 2 w 37"/>
                <a:gd name="T61" fmla="*/ 12 h 24"/>
                <a:gd name="T62" fmla="*/ 4 w 37"/>
                <a:gd name="T63" fmla="*/ 16 h 24"/>
                <a:gd name="T64" fmla="*/ 5 w 37"/>
                <a:gd name="T65" fmla="*/ 19 h 24"/>
                <a:gd name="T66" fmla="*/ 5 w 37"/>
                <a:gd name="T67" fmla="*/ 21 h 24"/>
                <a:gd name="T68" fmla="*/ 7 w 37"/>
                <a:gd name="T69" fmla="*/ 23 h 24"/>
                <a:gd name="T70" fmla="*/ 9 w 37"/>
                <a:gd name="T71" fmla="*/ 24 h 24"/>
                <a:gd name="T72" fmla="*/ 11 w 37"/>
                <a:gd name="T73" fmla="*/ 23 h 24"/>
                <a:gd name="T74" fmla="*/ 13 w 37"/>
                <a:gd name="T75" fmla="*/ 24 h 24"/>
                <a:gd name="T76" fmla="*/ 13 w 37"/>
                <a:gd name="T7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24">
                  <a:moveTo>
                    <a:pt x="13" y="24"/>
                  </a:moveTo>
                  <a:cubicBezTo>
                    <a:pt x="13" y="24"/>
                    <a:pt x="13" y="24"/>
                    <a:pt x="13" y="24"/>
                  </a:cubicBezTo>
                  <a:cubicBezTo>
                    <a:pt x="13" y="24"/>
                    <a:pt x="14" y="23"/>
                    <a:pt x="14" y="23"/>
                  </a:cubicBezTo>
                  <a:cubicBezTo>
                    <a:pt x="14" y="22"/>
                    <a:pt x="14" y="22"/>
                    <a:pt x="14" y="21"/>
                  </a:cubicBezTo>
                  <a:cubicBezTo>
                    <a:pt x="15" y="21"/>
                    <a:pt x="16" y="21"/>
                    <a:pt x="16" y="21"/>
                  </a:cubicBezTo>
                  <a:cubicBezTo>
                    <a:pt x="15" y="20"/>
                    <a:pt x="15" y="19"/>
                    <a:pt x="15" y="19"/>
                  </a:cubicBezTo>
                  <a:cubicBezTo>
                    <a:pt x="16" y="19"/>
                    <a:pt x="16" y="18"/>
                    <a:pt x="17" y="18"/>
                  </a:cubicBezTo>
                  <a:cubicBezTo>
                    <a:pt x="17" y="18"/>
                    <a:pt x="18" y="18"/>
                    <a:pt x="18" y="18"/>
                  </a:cubicBezTo>
                  <a:cubicBezTo>
                    <a:pt x="18" y="17"/>
                    <a:pt x="20" y="17"/>
                    <a:pt x="20" y="17"/>
                  </a:cubicBezTo>
                  <a:cubicBezTo>
                    <a:pt x="21" y="17"/>
                    <a:pt x="22" y="17"/>
                    <a:pt x="22" y="18"/>
                  </a:cubicBezTo>
                  <a:cubicBezTo>
                    <a:pt x="22" y="18"/>
                    <a:pt x="23" y="19"/>
                    <a:pt x="23" y="19"/>
                  </a:cubicBezTo>
                  <a:cubicBezTo>
                    <a:pt x="23" y="19"/>
                    <a:pt x="23" y="19"/>
                    <a:pt x="23" y="20"/>
                  </a:cubicBezTo>
                  <a:cubicBezTo>
                    <a:pt x="23" y="21"/>
                    <a:pt x="23" y="21"/>
                    <a:pt x="23" y="21"/>
                  </a:cubicBezTo>
                  <a:cubicBezTo>
                    <a:pt x="24" y="21"/>
                    <a:pt x="24" y="21"/>
                    <a:pt x="24" y="21"/>
                  </a:cubicBezTo>
                  <a:cubicBezTo>
                    <a:pt x="24" y="20"/>
                    <a:pt x="24" y="20"/>
                    <a:pt x="24" y="20"/>
                  </a:cubicBezTo>
                  <a:cubicBezTo>
                    <a:pt x="24" y="20"/>
                    <a:pt x="25" y="20"/>
                    <a:pt x="25" y="20"/>
                  </a:cubicBezTo>
                  <a:cubicBezTo>
                    <a:pt x="25" y="20"/>
                    <a:pt x="26" y="20"/>
                    <a:pt x="26" y="20"/>
                  </a:cubicBezTo>
                  <a:cubicBezTo>
                    <a:pt x="27" y="21"/>
                    <a:pt x="27" y="22"/>
                    <a:pt x="27" y="22"/>
                  </a:cubicBezTo>
                  <a:cubicBezTo>
                    <a:pt x="28" y="22"/>
                    <a:pt x="29" y="23"/>
                    <a:pt x="29" y="23"/>
                  </a:cubicBezTo>
                  <a:cubicBezTo>
                    <a:pt x="30" y="23"/>
                    <a:pt x="30" y="23"/>
                    <a:pt x="30" y="23"/>
                  </a:cubicBezTo>
                  <a:cubicBezTo>
                    <a:pt x="31" y="23"/>
                    <a:pt x="31" y="22"/>
                    <a:pt x="31" y="22"/>
                  </a:cubicBezTo>
                  <a:cubicBezTo>
                    <a:pt x="31" y="22"/>
                    <a:pt x="31" y="22"/>
                    <a:pt x="32" y="22"/>
                  </a:cubicBezTo>
                  <a:cubicBezTo>
                    <a:pt x="35" y="21"/>
                    <a:pt x="35" y="21"/>
                    <a:pt x="35" y="21"/>
                  </a:cubicBezTo>
                  <a:cubicBezTo>
                    <a:pt x="35" y="21"/>
                    <a:pt x="36" y="21"/>
                    <a:pt x="36" y="21"/>
                  </a:cubicBezTo>
                  <a:cubicBezTo>
                    <a:pt x="36" y="20"/>
                    <a:pt x="36" y="19"/>
                    <a:pt x="36" y="19"/>
                  </a:cubicBezTo>
                  <a:cubicBezTo>
                    <a:pt x="36" y="18"/>
                    <a:pt x="37" y="18"/>
                    <a:pt x="37" y="17"/>
                  </a:cubicBezTo>
                  <a:cubicBezTo>
                    <a:pt x="37" y="14"/>
                    <a:pt x="37" y="14"/>
                    <a:pt x="37" y="14"/>
                  </a:cubicBezTo>
                  <a:cubicBezTo>
                    <a:pt x="37" y="14"/>
                    <a:pt x="37" y="13"/>
                    <a:pt x="37" y="13"/>
                  </a:cubicBezTo>
                  <a:cubicBezTo>
                    <a:pt x="37" y="12"/>
                    <a:pt x="37" y="12"/>
                    <a:pt x="37" y="12"/>
                  </a:cubicBezTo>
                  <a:cubicBezTo>
                    <a:pt x="35" y="10"/>
                    <a:pt x="35" y="10"/>
                    <a:pt x="35" y="10"/>
                  </a:cubicBezTo>
                  <a:cubicBezTo>
                    <a:pt x="35" y="10"/>
                    <a:pt x="35" y="9"/>
                    <a:pt x="35" y="8"/>
                  </a:cubicBezTo>
                  <a:cubicBezTo>
                    <a:pt x="35" y="7"/>
                    <a:pt x="35" y="7"/>
                    <a:pt x="34" y="7"/>
                  </a:cubicBezTo>
                  <a:cubicBezTo>
                    <a:pt x="34" y="7"/>
                    <a:pt x="34" y="7"/>
                    <a:pt x="34" y="7"/>
                  </a:cubicBezTo>
                  <a:cubicBezTo>
                    <a:pt x="33" y="7"/>
                    <a:pt x="33" y="7"/>
                    <a:pt x="33" y="7"/>
                  </a:cubicBezTo>
                  <a:cubicBezTo>
                    <a:pt x="32" y="6"/>
                    <a:pt x="32" y="6"/>
                    <a:pt x="32" y="6"/>
                  </a:cubicBezTo>
                  <a:cubicBezTo>
                    <a:pt x="31" y="6"/>
                    <a:pt x="31" y="5"/>
                    <a:pt x="31" y="5"/>
                  </a:cubicBezTo>
                  <a:cubicBezTo>
                    <a:pt x="30" y="5"/>
                    <a:pt x="30" y="5"/>
                    <a:pt x="29" y="5"/>
                  </a:cubicBezTo>
                  <a:cubicBezTo>
                    <a:pt x="30" y="5"/>
                    <a:pt x="30" y="5"/>
                    <a:pt x="30" y="5"/>
                  </a:cubicBezTo>
                  <a:cubicBezTo>
                    <a:pt x="30" y="5"/>
                    <a:pt x="30" y="5"/>
                    <a:pt x="29" y="5"/>
                  </a:cubicBezTo>
                  <a:cubicBezTo>
                    <a:pt x="30" y="6"/>
                    <a:pt x="30" y="6"/>
                    <a:pt x="29" y="5"/>
                  </a:cubicBezTo>
                  <a:cubicBezTo>
                    <a:pt x="30" y="6"/>
                    <a:pt x="31" y="6"/>
                    <a:pt x="28" y="5"/>
                  </a:cubicBezTo>
                  <a:cubicBezTo>
                    <a:pt x="27" y="5"/>
                    <a:pt x="27" y="4"/>
                    <a:pt x="26" y="4"/>
                  </a:cubicBezTo>
                  <a:cubicBezTo>
                    <a:pt x="26" y="4"/>
                    <a:pt x="25" y="4"/>
                    <a:pt x="25" y="3"/>
                  </a:cubicBezTo>
                  <a:cubicBezTo>
                    <a:pt x="25" y="3"/>
                    <a:pt x="25" y="3"/>
                    <a:pt x="25" y="2"/>
                  </a:cubicBezTo>
                  <a:cubicBezTo>
                    <a:pt x="25" y="2"/>
                    <a:pt x="25" y="2"/>
                    <a:pt x="25" y="2"/>
                  </a:cubicBezTo>
                  <a:cubicBezTo>
                    <a:pt x="25" y="1"/>
                    <a:pt x="25" y="1"/>
                    <a:pt x="24" y="1"/>
                  </a:cubicBezTo>
                  <a:cubicBezTo>
                    <a:pt x="23" y="1"/>
                    <a:pt x="23" y="1"/>
                    <a:pt x="23" y="1"/>
                  </a:cubicBezTo>
                  <a:cubicBezTo>
                    <a:pt x="22" y="1"/>
                    <a:pt x="21" y="0"/>
                    <a:pt x="21" y="0"/>
                  </a:cubicBezTo>
                  <a:cubicBezTo>
                    <a:pt x="21" y="0"/>
                    <a:pt x="21" y="0"/>
                    <a:pt x="21" y="0"/>
                  </a:cubicBezTo>
                  <a:cubicBezTo>
                    <a:pt x="20" y="1"/>
                    <a:pt x="20" y="1"/>
                    <a:pt x="20" y="1"/>
                  </a:cubicBezTo>
                  <a:cubicBezTo>
                    <a:pt x="17" y="2"/>
                    <a:pt x="17" y="2"/>
                    <a:pt x="17" y="2"/>
                  </a:cubicBezTo>
                  <a:cubicBezTo>
                    <a:pt x="17" y="2"/>
                    <a:pt x="17" y="2"/>
                    <a:pt x="17" y="2"/>
                  </a:cubicBezTo>
                  <a:cubicBezTo>
                    <a:pt x="16" y="3"/>
                    <a:pt x="16" y="4"/>
                    <a:pt x="16" y="4"/>
                  </a:cubicBezTo>
                  <a:cubicBezTo>
                    <a:pt x="15" y="5"/>
                    <a:pt x="14" y="6"/>
                    <a:pt x="12" y="6"/>
                  </a:cubicBezTo>
                  <a:cubicBezTo>
                    <a:pt x="9" y="5"/>
                    <a:pt x="9" y="5"/>
                    <a:pt x="9" y="5"/>
                  </a:cubicBezTo>
                  <a:cubicBezTo>
                    <a:pt x="5" y="6"/>
                    <a:pt x="5" y="6"/>
                    <a:pt x="5" y="6"/>
                  </a:cubicBezTo>
                  <a:cubicBezTo>
                    <a:pt x="3" y="3"/>
                    <a:pt x="3" y="3"/>
                    <a:pt x="3" y="3"/>
                  </a:cubicBezTo>
                  <a:cubicBezTo>
                    <a:pt x="2" y="4"/>
                    <a:pt x="2" y="4"/>
                    <a:pt x="2" y="4"/>
                  </a:cubicBezTo>
                  <a:cubicBezTo>
                    <a:pt x="2" y="4"/>
                    <a:pt x="1" y="4"/>
                    <a:pt x="1" y="5"/>
                  </a:cubicBezTo>
                  <a:cubicBezTo>
                    <a:pt x="1" y="5"/>
                    <a:pt x="0" y="6"/>
                    <a:pt x="0" y="7"/>
                  </a:cubicBezTo>
                  <a:cubicBezTo>
                    <a:pt x="1" y="9"/>
                    <a:pt x="1" y="9"/>
                    <a:pt x="1" y="9"/>
                  </a:cubicBezTo>
                  <a:cubicBezTo>
                    <a:pt x="2" y="12"/>
                    <a:pt x="2" y="12"/>
                    <a:pt x="2" y="12"/>
                  </a:cubicBezTo>
                  <a:cubicBezTo>
                    <a:pt x="2" y="13"/>
                    <a:pt x="2" y="14"/>
                    <a:pt x="3" y="14"/>
                  </a:cubicBezTo>
                  <a:cubicBezTo>
                    <a:pt x="4" y="15"/>
                    <a:pt x="4" y="16"/>
                    <a:pt x="4" y="16"/>
                  </a:cubicBezTo>
                  <a:cubicBezTo>
                    <a:pt x="5" y="17"/>
                    <a:pt x="5" y="17"/>
                    <a:pt x="5" y="17"/>
                  </a:cubicBezTo>
                  <a:cubicBezTo>
                    <a:pt x="5" y="17"/>
                    <a:pt x="5" y="19"/>
                    <a:pt x="5" y="19"/>
                  </a:cubicBezTo>
                  <a:cubicBezTo>
                    <a:pt x="5" y="20"/>
                    <a:pt x="5" y="20"/>
                    <a:pt x="5" y="20"/>
                  </a:cubicBezTo>
                  <a:cubicBezTo>
                    <a:pt x="5" y="20"/>
                    <a:pt x="5" y="21"/>
                    <a:pt x="5" y="21"/>
                  </a:cubicBezTo>
                  <a:cubicBezTo>
                    <a:pt x="6" y="21"/>
                    <a:pt x="6" y="22"/>
                    <a:pt x="6" y="22"/>
                  </a:cubicBezTo>
                  <a:cubicBezTo>
                    <a:pt x="6" y="22"/>
                    <a:pt x="7" y="23"/>
                    <a:pt x="7" y="23"/>
                  </a:cubicBezTo>
                  <a:cubicBezTo>
                    <a:pt x="8" y="23"/>
                    <a:pt x="8" y="23"/>
                    <a:pt x="8" y="23"/>
                  </a:cubicBezTo>
                  <a:cubicBezTo>
                    <a:pt x="9" y="23"/>
                    <a:pt x="9" y="24"/>
                    <a:pt x="9" y="24"/>
                  </a:cubicBezTo>
                  <a:cubicBezTo>
                    <a:pt x="9" y="23"/>
                    <a:pt x="10" y="23"/>
                    <a:pt x="10" y="23"/>
                  </a:cubicBezTo>
                  <a:cubicBezTo>
                    <a:pt x="10" y="23"/>
                    <a:pt x="11" y="23"/>
                    <a:pt x="11" y="23"/>
                  </a:cubicBezTo>
                  <a:cubicBezTo>
                    <a:pt x="11" y="23"/>
                    <a:pt x="12" y="23"/>
                    <a:pt x="12" y="23"/>
                  </a:cubicBezTo>
                  <a:cubicBezTo>
                    <a:pt x="12" y="23"/>
                    <a:pt x="13" y="24"/>
                    <a:pt x="13" y="24"/>
                  </a:cubicBezTo>
                  <a:cubicBezTo>
                    <a:pt x="13" y="24"/>
                    <a:pt x="13" y="24"/>
                    <a:pt x="13" y="24"/>
                  </a:cubicBezTo>
                  <a:cubicBezTo>
                    <a:pt x="13" y="24"/>
                    <a:pt x="13" y="24"/>
                    <a:pt x="13" y="24"/>
                  </a:cubicBezTo>
                  <a:close/>
                </a:path>
              </a:pathLst>
            </a:custGeom>
            <a:grpFill/>
            <a:ln w="3175">
              <a:solidFill>
                <a:schemeClr val="tx1">
                  <a:lumMod val="75000"/>
                  <a:lumOff val="25000"/>
                </a:schemeClr>
              </a:solidFill>
              <a:round/>
              <a:headEnd/>
              <a:tailEnd/>
            </a:ln>
            <a:extLst/>
          </p:spPr>
          <p:txBody>
            <a:bodyPr/>
            <a:lstStyle/>
            <a:p>
              <a:pPr eaLnBrk="1" fontAlgn="auto" hangingPunct="1">
                <a:spcBef>
                  <a:spcPts val="0"/>
                </a:spcBef>
                <a:spcAft>
                  <a:spcPts val="0"/>
                </a:spcAft>
                <a:defRPr/>
              </a:pPr>
              <a:endParaRPr lang="id-ID">
                <a:latin typeface="+mn-lt"/>
              </a:endParaRPr>
            </a:p>
          </p:txBody>
        </p:sp>
        <p:sp>
          <p:nvSpPr>
            <p:cNvPr id="34" name="Freeform 235"/>
            <p:cNvSpPr>
              <a:spLocks/>
            </p:cNvSpPr>
            <p:nvPr/>
          </p:nvSpPr>
          <p:spPr bwMode="auto">
            <a:xfrm>
              <a:off x="5439590" y="2508932"/>
              <a:ext cx="722313" cy="676274"/>
            </a:xfrm>
            <a:custGeom>
              <a:avLst/>
              <a:gdLst>
                <a:gd name="T0" fmla="*/ 21 w 227"/>
                <a:gd name="T1" fmla="*/ 158 h 212"/>
                <a:gd name="T2" fmla="*/ 20 w 227"/>
                <a:gd name="T3" fmla="*/ 168 h 212"/>
                <a:gd name="T4" fmla="*/ 10 w 227"/>
                <a:gd name="T5" fmla="*/ 180 h 212"/>
                <a:gd name="T6" fmla="*/ 14 w 227"/>
                <a:gd name="T7" fmla="*/ 190 h 212"/>
                <a:gd name="T8" fmla="*/ 21 w 227"/>
                <a:gd name="T9" fmla="*/ 199 h 212"/>
                <a:gd name="T10" fmla="*/ 21 w 227"/>
                <a:gd name="T11" fmla="*/ 212 h 212"/>
                <a:gd name="T12" fmla="*/ 32 w 227"/>
                <a:gd name="T13" fmla="*/ 209 h 212"/>
                <a:gd name="T14" fmla="*/ 37 w 227"/>
                <a:gd name="T15" fmla="*/ 201 h 212"/>
                <a:gd name="T16" fmla="*/ 60 w 227"/>
                <a:gd name="T17" fmla="*/ 190 h 212"/>
                <a:gd name="T18" fmla="*/ 95 w 227"/>
                <a:gd name="T19" fmla="*/ 188 h 212"/>
                <a:gd name="T20" fmla="*/ 112 w 227"/>
                <a:gd name="T21" fmla="*/ 188 h 212"/>
                <a:gd name="T22" fmla="*/ 121 w 227"/>
                <a:gd name="T23" fmla="*/ 190 h 212"/>
                <a:gd name="T24" fmla="*/ 130 w 227"/>
                <a:gd name="T25" fmla="*/ 189 h 212"/>
                <a:gd name="T26" fmla="*/ 145 w 227"/>
                <a:gd name="T27" fmla="*/ 187 h 212"/>
                <a:gd name="T28" fmla="*/ 164 w 227"/>
                <a:gd name="T29" fmla="*/ 180 h 212"/>
                <a:gd name="T30" fmla="*/ 175 w 227"/>
                <a:gd name="T31" fmla="*/ 184 h 212"/>
                <a:gd name="T32" fmla="*/ 191 w 227"/>
                <a:gd name="T33" fmla="*/ 177 h 212"/>
                <a:gd name="T34" fmla="*/ 203 w 227"/>
                <a:gd name="T35" fmla="*/ 182 h 212"/>
                <a:gd name="T36" fmla="*/ 202 w 227"/>
                <a:gd name="T37" fmla="*/ 143 h 212"/>
                <a:gd name="T38" fmla="*/ 218 w 227"/>
                <a:gd name="T39" fmla="*/ 137 h 212"/>
                <a:gd name="T40" fmla="*/ 213 w 227"/>
                <a:gd name="T41" fmla="*/ 130 h 212"/>
                <a:gd name="T42" fmla="*/ 206 w 227"/>
                <a:gd name="T43" fmla="*/ 118 h 212"/>
                <a:gd name="T44" fmla="*/ 201 w 227"/>
                <a:gd name="T45" fmla="*/ 111 h 212"/>
                <a:gd name="T46" fmla="*/ 203 w 227"/>
                <a:gd name="T47" fmla="*/ 94 h 212"/>
                <a:gd name="T48" fmla="*/ 217 w 227"/>
                <a:gd name="T49" fmla="*/ 93 h 212"/>
                <a:gd name="T50" fmla="*/ 227 w 227"/>
                <a:gd name="T51" fmla="*/ 82 h 212"/>
                <a:gd name="T52" fmla="*/ 216 w 227"/>
                <a:gd name="T53" fmla="*/ 73 h 212"/>
                <a:gd name="T54" fmla="*/ 208 w 227"/>
                <a:gd name="T55" fmla="*/ 70 h 212"/>
                <a:gd name="T56" fmla="*/ 196 w 227"/>
                <a:gd name="T57" fmla="*/ 61 h 212"/>
                <a:gd name="T58" fmla="*/ 179 w 227"/>
                <a:gd name="T59" fmla="*/ 50 h 212"/>
                <a:gd name="T60" fmla="*/ 174 w 227"/>
                <a:gd name="T61" fmla="*/ 43 h 212"/>
                <a:gd name="T62" fmla="*/ 164 w 227"/>
                <a:gd name="T63" fmla="*/ 29 h 212"/>
                <a:gd name="T64" fmla="*/ 158 w 227"/>
                <a:gd name="T65" fmla="*/ 15 h 212"/>
                <a:gd name="T66" fmla="*/ 154 w 227"/>
                <a:gd name="T67" fmla="*/ 6 h 212"/>
                <a:gd name="T68" fmla="*/ 136 w 227"/>
                <a:gd name="T69" fmla="*/ 2 h 212"/>
                <a:gd name="T70" fmla="*/ 124 w 227"/>
                <a:gd name="T71" fmla="*/ 11 h 212"/>
                <a:gd name="T72" fmla="*/ 119 w 227"/>
                <a:gd name="T73" fmla="*/ 7 h 212"/>
                <a:gd name="T74" fmla="*/ 108 w 227"/>
                <a:gd name="T75" fmla="*/ 5 h 212"/>
                <a:gd name="T76" fmla="*/ 97 w 227"/>
                <a:gd name="T77" fmla="*/ 2 h 212"/>
                <a:gd name="T78" fmla="*/ 92 w 227"/>
                <a:gd name="T79" fmla="*/ 4 h 212"/>
                <a:gd name="T80" fmla="*/ 86 w 227"/>
                <a:gd name="T81" fmla="*/ 1 h 212"/>
                <a:gd name="T82" fmla="*/ 79 w 227"/>
                <a:gd name="T83" fmla="*/ 11 h 212"/>
                <a:gd name="T84" fmla="*/ 69 w 227"/>
                <a:gd name="T85" fmla="*/ 18 h 212"/>
                <a:gd name="T86" fmla="*/ 59 w 227"/>
                <a:gd name="T87" fmla="*/ 26 h 212"/>
                <a:gd name="T88" fmla="*/ 57 w 227"/>
                <a:gd name="T89" fmla="*/ 42 h 212"/>
                <a:gd name="T90" fmla="*/ 63 w 227"/>
                <a:gd name="T91" fmla="*/ 47 h 212"/>
                <a:gd name="T92" fmla="*/ 54 w 227"/>
                <a:gd name="T93" fmla="*/ 59 h 212"/>
                <a:gd name="T94" fmla="*/ 45 w 227"/>
                <a:gd name="T95" fmla="*/ 70 h 212"/>
                <a:gd name="T96" fmla="*/ 47 w 227"/>
                <a:gd name="T97" fmla="*/ 89 h 212"/>
                <a:gd name="T98" fmla="*/ 46 w 227"/>
                <a:gd name="T99" fmla="*/ 96 h 212"/>
                <a:gd name="T100" fmla="*/ 37 w 227"/>
                <a:gd name="T101" fmla="*/ 96 h 212"/>
                <a:gd name="T102" fmla="*/ 29 w 227"/>
                <a:gd name="T103" fmla="*/ 102 h 212"/>
                <a:gd name="T104" fmla="*/ 18 w 227"/>
                <a:gd name="T105" fmla="*/ 113 h 212"/>
                <a:gd name="T106" fmla="*/ 1 w 227"/>
                <a:gd name="T107" fmla="*/ 11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 h="212">
                  <a:moveTo>
                    <a:pt x="11" y="138"/>
                  </a:moveTo>
                  <a:cubicBezTo>
                    <a:pt x="17" y="147"/>
                    <a:pt x="17" y="147"/>
                    <a:pt x="17" y="147"/>
                  </a:cubicBezTo>
                  <a:cubicBezTo>
                    <a:pt x="18" y="153"/>
                    <a:pt x="18" y="153"/>
                    <a:pt x="18" y="153"/>
                  </a:cubicBezTo>
                  <a:cubicBezTo>
                    <a:pt x="19" y="155"/>
                    <a:pt x="20" y="157"/>
                    <a:pt x="21" y="158"/>
                  </a:cubicBezTo>
                  <a:cubicBezTo>
                    <a:pt x="21" y="158"/>
                    <a:pt x="21" y="159"/>
                    <a:pt x="21" y="160"/>
                  </a:cubicBezTo>
                  <a:cubicBezTo>
                    <a:pt x="21" y="161"/>
                    <a:pt x="21" y="161"/>
                    <a:pt x="21" y="162"/>
                  </a:cubicBezTo>
                  <a:cubicBezTo>
                    <a:pt x="21" y="162"/>
                    <a:pt x="21" y="162"/>
                    <a:pt x="21" y="162"/>
                  </a:cubicBezTo>
                  <a:cubicBezTo>
                    <a:pt x="22" y="165"/>
                    <a:pt x="22" y="167"/>
                    <a:pt x="20" y="168"/>
                  </a:cubicBezTo>
                  <a:cubicBezTo>
                    <a:pt x="20" y="169"/>
                    <a:pt x="19" y="171"/>
                    <a:pt x="17" y="173"/>
                  </a:cubicBezTo>
                  <a:cubicBezTo>
                    <a:pt x="17" y="173"/>
                    <a:pt x="17" y="173"/>
                    <a:pt x="17" y="173"/>
                  </a:cubicBezTo>
                  <a:cubicBezTo>
                    <a:pt x="13" y="175"/>
                    <a:pt x="13" y="175"/>
                    <a:pt x="13" y="175"/>
                  </a:cubicBezTo>
                  <a:cubicBezTo>
                    <a:pt x="10" y="180"/>
                    <a:pt x="10" y="180"/>
                    <a:pt x="10" y="180"/>
                  </a:cubicBezTo>
                  <a:cubicBezTo>
                    <a:pt x="7" y="187"/>
                    <a:pt x="7" y="187"/>
                    <a:pt x="7" y="187"/>
                  </a:cubicBezTo>
                  <a:cubicBezTo>
                    <a:pt x="7" y="189"/>
                    <a:pt x="7" y="189"/>
                    <a:pt x="7" y="189"/>
                  </a:cubicBezTo>
                  <a:cubicBezTo>
                    <a:pt x="7" y="189"/>
                    <a:pt x="7" y="189"/>
                    <a:pt x="7" y="189"/>
                  </a:cubicBezTo>
                  <a:cubicBezTo>
                    <a:pt x="8" y="189"/>
                    <a:pt x="14" y="190"/>
                    <a:pt x="14" y="190"/>
                  </a:cubicBezTo>
                  <a:cubicBezTo>
                    <a:pt x="14" y="190"/>
                    <a:pt x="14" y="190"/>
                    <a:pt x="14" y="190"/>
                  </a:cubicBezTo>
                  <a:cubicBezTo>
                    <a:pt x="20" y="193"/>
                    <a:pt x="20" y="193"/>
                    <a:pt x="20" y="193"/>
                  </a:cubicBezTo>
                  <a:cubicBezTo>
                    <a:pt x="21" y="198"/>
                    <a:pt x="21" y="198"/>
                    <a:pt x="21" y="198"/>
                  </a:cubicBezTo>
                  <a:cubicBezTo>
                    <a:pt x="21" y="199"/>
                    <a:pt x="21" y="199"/>
                    <a:pt x="21" y="199"/>
                  </a:cubicBezTo>
                  <a:cubicBezTo>
                    <a:pt x="21" y="205"/>
                    <a:pt x="21" y="205"/>
                    <a:pt x="21" y="206"/>
                  </a:cubicBezTo>
                  <a:cubicBezTo>
                    <a:pt x="21" y="206"/>
                    <a:pt x="21" y="210"/>
                    <a:pt x="21" y="211"/>
                  </a:cubicBezTo>
                  <a:cubicBezTo>
                    <a:pt x="21" y="211"/>
                    <a:pt x="21" y="211"/>
                    <a:pt x="21" y="211"/>
                  </a:cubicBezTo>
                  <a:cubicBezTo>
                    <a:pt x="21" y="211"/>
                    <a:pt x="21" y="212"/>
                    <a:pt x="21" y="212"/>
                  </a:cubicBezTo>
                  <a:cubicBezTo>
                    <a:pt x="24" y="210"/>
                    <a:pt x="24" y="210"/>
                    <a:pt x="24" y="210"/>
                  </a:cubicBezTo>
                  <a:cubicBezTo>
                    <a:pt x="25" y="211"/>
                    <a:pt x="25" y="211"/>
                    <a:pt x="25" y="211"/>
                  </a:cubicBezTo>
                  <a:cubicBezTo>
                    <a:pt x="25" y="211"/>
                    <a:pt x="27" y="211"/>
                    <a:pt x="29" y="212"/>
                  </a:cubicBezTo>
                  <a:cubicBezTo>
                    <a:pt x="30" y="210"/>
                    <a:pt x="31" y="209"/>
                    <a:pt x="32" y="209"/>
                  </a:cubicBezTo>
                  <a:cubicBezTo>
                    <a:pt x="32" y="209"/>
                    <a:pt x="32" y="209"/>
                    <a:pt x="32" y="210"/>
                  </a:cubicBezTo>
                  <a:cubicBezTo>
                    <a:pt x="33" y="209"/>
                    <a:pt x="34" y="206"/>
                    <a:pt x="34" y="206"/>
                  </a:cubicBezTo>
                  <a:cubicBezTo>
                    <a:pt x="35" y="203"/>
                    <a:pt x="35" y="203"/>
                    <a:pt x="35" y="203"/>
                  </a:cubicBezTo>
                  <a:cubicBezTo>
                    <a:pt x="37" y="201"/>
                    <a:pt x="37" y="201"/>
                    <a:pt x="37" y="201"/>
                  </a:cubicBezTo>
                  <a:cubicBezTo>
                    <a:pt x="37" y="199"/>
                    <a:pt x="37" y="199"/>
                    <a:pt x="37" y="199"/>
                  </a:cubicBezTo>
                  <a:cubicBezTo>
                    <a:pt x="42" y="196"/>
                    <a:pt x="42" y="196"/>
                    <a:pt x="42" y="196"/>
                  </a:cubicBezTo>
                  <a:cubicBezTo>
                    <a:pt x="54" y="194"/>
                    <a:pt x="54" y="194"/>
                    <a:pt x="54" y="194"/>
                  </a:cubicBezTo>
                  <a:cubicBezTo>
                    <a:pt x="60" y="190"/>
                    <a:pt x="60" y="190"/>
                    <a:pt x="60" y="190"/>
                  </a:cubicBezTo>
                  <a:cubicBezTo>
                    <a:pt x="68" y="191"/>
                    <a:pt x="68" y="191"/>
                    <a:pt x="68" y="191"/>
                  </a:cubicBezTo>
                  <a:cubicBezTo>
                    <a:pt x="88" y="190"/>
                    <a:pt x="88" y="190"/>
                    <a:pt x="88" y="190"/>
                  </a:cubicBezTo>
                  <a:cubicBezTo>
                    <a:pt x="95" y="188"/>
                    <a:pt x="95" y="188"/>
                    <a:pt x="95" y="188"/>
                  </a:cubicBezTo>
                  <a:cubicBezTo>
                    <a:pt x="95" y="188"/>
                    <a:pt x="95" y="188"/>
                    <a:pt x="95" y="188"/>
                  </a:cubicBezTo>
                  <a:cubicBezTo>
                    <a:pt x="95" y="188"/>
                    <a:pt x="96" y="188"/>
                    <a:pt x="96" y="188"/>
                  </a:cubicBezTo>
                  <a:cubicBezTo>
                    <a:pt x="97" y="189"/>
                    <a:pt x="100" y="189"/>
                    <a:pt x="101" y="189"/>
                  </a:cubicBezTo>
                  <a:cubicBezTo>
                    <a:pt x="103" y="189"/>
                    <a:pt x="111" y="188"/>
                    <a:pt x="112" y="188"/>
                  </a:cubicBezTo>
                  <a:cubicBezTo>
                    <a:pt x="112" y="188"/>
                    <a:pt x="112" y="188"/>
                    <a:pt x="112" y="188"/>
                  </a:cubicBezTo>
                  <a:cubicBezTo>
                    <a:pt x="116" y="191"/>
                    <a:pt x="116" y="191"/>
                    <a:pt x="116" y="191"/>
                  </a:cubicBezTo>
                  <a:cubicBezTo>
                    <a:pt x="118" y="193"/>
                    <a:pt x="118" y="193"/>
                    <a:pt x="118" y="193"/>
                  </a:cubicBezTo>
                  <a:cubicBezTo>
                    <a:pt x="119" y="192"/>
                    <a:pt x="120" y="191"/>
                    <a:pt x="121" y="190"/>
                  </a:cubicBezTo>
                  <a:cubicBezTo>
                    <a:pt x="121" y="190"/>
                    <a:pt x="121" y="190"/>
                    <a:pt x="121" y="190"/>
                  </a:cubicBezTo>
                  <a:cubicBezTo>
                    <a:pt x="122" y="190"/>
                    <a:pt x="122" y="190"/>
                    <a:pt x="122" y="190"/>
                  </a:cubicBezTo>
                  <a:cubicBezTo>
                    <a:pt x="124" y="190"/>
                    <a:pt x="127" y="192"/>
                    <a:pt x="127" y="192"/>
                  </a:cubicBezTo>
                  <a:cubicBezTo>
                    <a:pt x="129" y="193"/>
                    <a:pt x="129" y="193"/>
                    <a:pt x="129" y="193"/>
                  </a:cubicBezTo>
                  <a:cubicBezTo>
                    <a:pt x="130" y="189"/>
                    <a:pt x="130" y="189"/>
                    <a:pt x="130" y="189"/>
                  </a:cubicBezTo>
                  <a:cubicBezTo>
                    <a:pt x="135" y="190"/>
                    <a:pt x="135" y="190"/>
                    <a:pt x="135" y="190"/>
                  </a:cubicBezTo>
                  <a:cubicBezTo>
                    <a:pt x="140" y="185"/>
                    <a:pt x="140" y="185"/>
                    <a:pt x="140" y="185"/>
                  </a:cubicBezTo>
                  <a:cubicBezTo>
                    <a:pt x="143" y="186"/>
                    <a:pt x="143" y="186"/>
                    <a:pt x="143" y="186"/>
                  </a:cubicBezTo>
                  <a:cubicBezTo>
                    <a:pt x="145" y="187"/>
                    <a:pt x="145" y="187"/>
                    <a:pt x="145" y="187"/>
                  </a:cubicBezTo>
                  <a:cubicBezTo>
                    <a:pt x="149" y="184"/>
                    <a:pt x="149" y="184"/>
                    <a:pt x="149" y="184"/>
                  </a:cubicBezTo>
                  <a:cubicBezTo>
                    <a:pt x="153" y="187"/>
                    <a:pt x="153" y="187"/>
                    <a:pt x="153" y="187"/>
                  </a:cubicBezTo>
                  <a:cubicBezTo>
                    <a:pt x="153" y="185"/>
                    <a:pt x="155" y="184"/>
                    <a:pt x="158" y="183"/>
                  </a:cubicBezTo>
                  <a:cubicBezTo>
                    <a:pt x="159" y="182"/>
                    <a:pt x="162" y="180"/>
                    <a:pt x="164" y="180"/>
                  </a:cubicBezTo>
                  <a:cubicBezTo>
                    <a:pt x="166" y="180"/>
                    <a:pt x="168" y="181"/>
                    <a:pt x="168" y="182"/>
                  </a:cubicBezTo>
                  <a:cubicBezTo>
                    <a:pt x="169" y="183"/>
                    <a:pt x="170" y="183"/>
                    <a:pt x="171" y="185"/>
                  </a:cubicBezTo>
                  <a:cubicBezTo>
                    <a:pt x="172" y="186"/>
                    <a:pt x="172" y="186"/>
                    <a:pt x="172" y="186"/>
                  </a:cubicBezTo>
                  <a:cubicBezTo>
                    <a:pt x="175" y="184"/>
                    <a:pt x="175" y="184"/>
                    <a:pt x="175" y="184"/>
                  </a:cubicBezTo>
                  <a:cubicBezTo>
                    <a:pt x="177" y="181"/>
                    <a:pt x="177" y="181"/>
                    <a:pt x="177" y="181"/>
                  </a:cubicBezTo>
                  <a:cubicBezTo>
                    <a:pt x="180" y="181"/>
                    <a:pt x="180" y="181"/>
                    <a:pt x="180" y="181"/>
                  </a:cubicBezTo>
                  <a:cubicBezTo>
                    <a:pt x="184" y="179"/>
                    <a:pt x="184" y="179"/>
                    <a:pt x="184" y="179"/>
                  </a:cubicBezTo>
                  <a:cubicBezTo>
                    <a:pt x="191" y="177"/>
                    <a:pt x="191" y="177"/>
                    <a:pt x="191" y="177"/>
                  </a:cubicBezTo>
                  <a:cubicBezTo>
                    <a:pt x="197" y="179"/>
                    <a:pt x="197" y="179"/>
                    <a:pt x="197" y="179"/>
                  </a:cubicBezTo>
                  <a:cubicBezTo>
                    <a:pt x="200" y="183"/>
                    <a:pt x="200" y="183"/>
                    <a:pt x="200" y="183"/>
                  </a:cubicBezTo>
                  <a:cubicBezTo>
                    <a:pt x="202" y="183"/>
                    <a:pt x="202" y="183"/>
                    <a:pt x="202" y="183"/>
                  </a:cubicBezTo>
                  <a:cubicBezTo>
                    <a:pt x="203" y="182"/>
                    <a:pt x="203" y="182"/>
                    <a:pt x="203" y="182"/>
                  </a:cubicBezTo>
                  <a:cubicBezTo>
                    <a:pt x="201" y="179"/>
                    <a:pt x="201" y="179"/>
                    <a:pt x="201" y="179"/>
                  </a:cubicBezTo>
                  <a:cubicBezTo>
                    <a:pt x="196" y="168"/>
                    <a:pt x="196" y="168"/>
                    <a:pt x="196" y="168"/>
                  </a:cubicBezTo>
                  <a:cubicBezTo>
                    <a:pt x="201" y="153"/>
                    <a:pt x="201" y="153"/>
                    <a:pt x="201" y="153"/>
                  </a:cubicBezTo>
                  <a:cubicBezTo>
                    <a:pt x="202" y="143"/>
                    <a:pt x="202" y="143"/>
                    <a:pt x="202" y="143"/>
                  </a:cubicBezTo>
                  <a:cubicBezTo>
                    <a:pt x="213" y="142"/>
                    <a:pt x="213" y="142"/>
                    <a:pt x="213" y="142"/>
                  </a:cubicBezTo>
                  <a:cubicBezTo>
                    <a:pt x="216" y="138"/>
                    <a:pt x="216" y="138"/>
                    <a:pt x="216" y="138"/>
                  </a:cubicBezTo>
                  <a:cubicBezTo>
                    <a:pt x="219" y="137"/>
                    <a:pt x="219" y="137"/>
                    <a:pt x="219" y="137"/>
                  </a:cubicBezTo>
                  <a:cubicBezTo>
                    <a:pt x="218" y="137"/>
                    <a:pt x="218" y="137"/>
                    <a:pt x="218" y="137"/>
                  </a:cubicBezTo>
                  <a:cubicBezTo>
                    <a:pt x="218" y="135"/>
                    <a:pt x="218" y="135"/>
                    <a:pt x="218" y="135"/>
                  </a:cubicBezTo>
                  <a:cubicBezTo>
                    <a:pt x="216" y="135"/>
                    <a:pt x="216" y="135"/>
                    <a:pt x="216" y="135"/>
                  </a:cubicBezTo>
                  <a:cubicBezTo>
                    <a:pt x="212" y="133"/>
                    <a:pt x="212" y="133"/>
                    <a:pt x="212" y="133"/>
                  </a:cubicBezTo>
                  <a:cubicBezTo>
                    <a:pt x="213" y="130"/>
                    <a:pt x="213" y="130"/>
                    <a:pt x="213" y="130"/>
                  </a:cubicBezTo>
                  <a:cubicBezTo>
                    <a:pt x="210" y="123"/>
                    <a:pt x="210" y="123"/>
                    <a:pt x="210" y="123"/>
                  </a:cubicBezTo>
                  <a:cubicBezTo>
                    <a:pt x="210" y="122"/>
                    <a:pt x="210" y="122"/>
                    <a:pt x="210" y="122"/>
                  </a:cubicBezTo>
                  <a:cubicBezTo>
                    <a:pt x="209" y="122"/>
                    <a:pt x="209" y="122"/>
                    <a:pt x="209" y="122"/>
                  </a:cubicBezTo>
                  <a:cubicBezTo>
                    <a:pt x="206" y="118"/>
                    <a:pt x="206" y="118"/>
                    <a:pt x="206" y="118"/>
                  </a:cubicBezTo>
                  <a:cubicBezTo>
                    <a:pt x="208" y="115"/>
                    <a:pt x="208" y="115"/>
                    <a:pt x="208" y="115"/>
                  </a:cubicBezTo>
                  <a:cubicBezTo>
                    <a:pt x="207" y="114"/>
                    <a:pt x="207" y="114"/>
                    <a:pt x="207" y="114"/>
                  </a:cubicBezTo>
                  <a:cubicBezTo>
                    <a:pt x="205" y="112"/>
                    <a:pt x="205" y="112"/>
                    <a:pt x="205" y="112"/>
                  </a:cubicBezTo>
                  <a:cubicBezTo>
                    <a:pt x="201" y="111"/>
                    <a:pt x="201" y="111"/>
                    <a:pt x="201" y="111"/>
                  </a:cubicBezTo>
                  <a:cubicBezTo>
                    <a:pt x="197" y="107"/>
                    <a:pt x="197" y="107"/>
                    <a:pt x="197" y="107"/>
                  </a:cubicBezTo>
                  <a:cubicBezTo>
                    <a:pt x="196" y="104"/>
                    <a:pt x="196" y="104"/>
                    <a:pt x="196" y="104"/>
                  </a:cubicBezTo>
                  <a:cubicBezTo>
                    <a:pt x="198" y="97"/>
                    <a:pt x="198" y="97"/>
                    <a:pt x="198" y="97"/>
                  </a:cubicBezTo>
                  <a:cubicBezTo>
                    <a:pt x="199" y="96"/>
                    <a:pt x="200" y="95"/>
                    <a:pt x="203" y="94"/>
                  </a:cubicBezTo>
                  <a:cubicBezTo>
                    <a:pt x="204" y="93"/>
                    <a:pt x="205" y="93"/>
                    <a:pt x="206" y="93"/>
                  </a:cubicBezTo>
                  <a:cubicBezTo>
                    <a:pt x="207" y="93"/>
                    <a:pt x="208" y="93"/>
                    <a:pt x="209" y="94"/>
                  </a:cubicBezTo>
                  <a:cubicBezTo>
                    <a:pt x="213" y="95"/>
                    <a:pt x="213" y="95"/>
                    <a:pt x="213" y="95"/>
                  </a:cubicBezTo>
                  <a:cubicBezTo>
                    <a:pt x="217" y="93"/>
                    <a:pt x="217" y="93"/>
                    <a:pt x="217" y="93"/>
                  </a:cubicBezTo>
                  <a:cubicBezTo>
                    <a:pt x="219" y="92"/>
                    <a:pt x="222" y="90"/>
                    <a:pt x="223" y="89"/>
                  </a:cubicBezTo>
                  <a:cubicBezTo>
                    <a:pt x="223" y="88"/>
                    <a:pt x="223" y="87"/>
                    <a:pt x="222" y="86"/>
                  </a:cubicBezTo>
                  <a:cubicBezTo>
                    <a:pt x="221" y="84"/>
                    <a:pt x="221" y="84"/>
                    <a:pt x="221" y="84"/>
                  </a:cubicBezTo>
                  <a:cubicBezTo>
                    <a:pt x="227" y="82"/>
                    <a:pt x="227" y="82"/>
                    <a:pt x="227" y="82"/>
                  </a:cubicBezTo>
                  <a:cubicBezTo>
                    <a:pt x="227" y="81"/>
                    <a:pt x="227" y="81"/>
                    <a:pt x="227" y="81"/>
                  </a:cubicBezTo>
                  <a:cubicBezTo>
                    <a:pt x="227" y="79"/>
                    <a:pt x="227" y="79"/>
                    <a:pt x="227" y="79"/>
                  </a:cubicBezTo>
                  <a:cubicBezTo>
                    <a:pt x="222" y="77"/>
                    <a:pt x="222" y="77"/>
                    <a:pt x="222" y="77"/>
                  </a:cubicBezTo>
                  <a:cubicBezTo>
                    <a:pt x="216" y="73"/>
                    <a:pt x="216" y="73"/>
                    <a:pt x="216" y="73"/>
                  </a:cubicBezTo>
                  <a:cubicBezTo>
                    <a:pt x="217" y="71"/>
                    <a:pt x="217" y="71"/>
                    <a:pt x="217" y="71"/>
                  </a:cubicBezTo>
                  <a:cubicBezTo>
                    <a:pt x="217" y="71"/>
                    <a:pt x="217" y="71"/>
                    <a:pt x="217" y="71"/>
                  </a:cubicBezTo>
                  <a:cubicBezTo>
                    <a:pt x="209" y="69"/>
                    <a:pt x="209" y="69"/>
                    <a:pt x="209" y="69"/>
                  </a:cubicBezTo>
                  <a:cubicBezTo>
                    <a:pt x="208" y="70"/>
                    <a:pt x="208" y="70"/>
                    <a:pt x="208" y="70"/>
                  </a:cubicBezTo>
                  <a:cubicBezTo>
                    <a:pt x="206" y="72"/>
                    <a:pt x="206" y="72"/>
                    <a:pt x="206" y="72"/>
                  </a:cubicBezTo>
                  <a:cubicBezTo>
                    <a:pt x="199" y="72"/>
                    <a:pt x="199" y="72"/>
                    <a:pt x="199" y="72"/>
                  </a:cubicBezTo>
                  <a:cubicBezTo>
                    <a:pt x="198" y="64"/>
                    <a:pt x="198" y="64"/>
                    <a:pt x="198" y="64"/>
                  </a:cubicBezTo>
                  <a:cubicBezTo>
                    <a:pt x="196" y="61"/>
                    <a:pt x="196" y="61"/>
                    <a:pt x="196" y="61"/>
                  </a:cubicBezTo>
                  <a:cubicBezTo>
                    <a:pt x="193" y="60"/>
                    <a:pt x="193" y="60"/>
                    <a:pt x="193" y="60"/>
                  </a:cubicBezTo>
                  <a:cubicBezTo>
                    <a:pt x="184" y="58"/>
                    <a:pt x="184" y="58"/>
                    <a:pt x="184" y="58"/>
                  </a:cubicBezTo>
                  <a:cubicBezTo>
                    <a:pt x="179" y="52"/>
                    <a:pt x="179" y="52"/>
                    <a:pt x="179" y="52"/>
                  </a:cubicBezTo>
                  <a:cubicBezTo>
                    <a:pt x="179" y="50"/>
                    <a:pt x="179" y="50"/>
                    <a:pt x="179" y="50"/>
                  </a:cubicBezTo>
                  <a:cubicBezTo>
                    <a:pt x="179" y="50"/>
                    <a:pt x="177" y="50"/>
                    <a:pt x="177" y="50"/>
                  </a:cubicBezTo>
                  <a:cubicBezTo>
                    <a:pt x="175" y="49"/>
                    <a:pt x="174" y="48"/>
                    <a:pt x="174" y="48"/>
                  </a:cubicBezTo>
                  <a:cubicBezTo>
                    <a:pt x="173" y="46"/>
                    <a:pt x="174" y="45"/>
                    <a:pt x="174" y="44"/>
                  </a:cubicBezTo>
                  <a:cubicBezTo>
                    <a:pt x="174" y="43"/>
                    <a:pt x="174" y="43"/>
                    <a:pt x="174" y="43"/>
                  </a:cubicBezTo>
                  <a:cubicBezTo>
                    <a:pt x="173" y="43"/>
                    <a:pt x="173" y="43"/>
                    <a:pt x="173" y="43"/>
                  </a:cubicBezTo>
                  <a:cubicBezTo>
                    <a:pt x="168" y="40"/>
                    <a:pt x="168" y="40"/>
                    <a:pt x="168" y="40"/>
                  </a:cubicBezTo>
                  <a:cubicBezTo>
                    <a:pt x="162" y="38"/>
                    <a:pt x="162" y="38"/>
                    <a:pt x="162" y="38"/>
                  </a:cubicBezTo>
                  <a:cubicBezTo>
                    <a:pt x="164" y="29"/>
                    <a:pt x="164" y="29"/>
                    <a:pt x="164" y="29"/>
                  </a:cubicBezTo>
                  <a:cubicBezTo>
                    <a:pt x="165" y="24"/>
                    <a:pt x="165" y="24"/>
                    <a:pt x="165" y="24"/>
                  </a:cubicBezTo>
                  <a:cubicBezTo>
                    <a:pt x="163" y="22"/>
                    <a:pt x="163" y="22"/>
                    <a:pt x="163" y="22"/>
                  </a:cubicBezTo>
                  <a:cubicBezTo>
                    <a:pt x="159" y="19"/>
                    <a:pt x="159" y="19"/>
                    <a:pt x="159" y="19"/>
                  </a:cubicBezTo>
                  <a:cubicBezTo>
                    <a:pt x="158" y="15"/>
                    <a:pt x="158" y="15"/>
                    <a:pt x="158" y="15"/>
                  </a:cubicBezTo>
                  <a:cubicBezTo>
                    <a:pt x="158" y="6"/>
                    <a:pt x="158" y="6"/>
                    <a:pt x="158" y="6"/>
                  </a:cubicBezTo>
                  <a:cubicBezTo>
                    <a:pt x="158" y="6"/>
                    <a:pt x="158" y="6"/>
                    <a:pt x="158" y="6"/>
                  </a:cubicBezTo>
                  <a:cubicBezTo>
                    <a:pt x="155" y="8"/>
                    <a:pt x="155" y="8"/>
                    <a:pt x="155" y="8"/>
                  </a:cubicBezTo>
                  <a:cubicBezTo>
                    <a:pt x="154" y="6"/>
                    <a:pt x="154" y="6"/>
                    <a:pt x="154" y="6"/>
                  </a:cubicBezTo>
                  <a:cubicBezTo>
                    <a:pt x="152" y="6"/>
                    <a:pt x="152" y="6"/>
                    <a:pt x="152" y="6"/>
                  </a:cubicBezTo>
                  <a:cubicBezTo>
                    <a:pt x="146" y="2"/>
                    <a:pt x="146" y="2"/>
                    <a:pt x="146" y="2"/>
                  </a:cubicBezTo>
                  <a:cubicBezTo>
                    <a:pt x="141" y="0"/>
                    <a:pt x="141" y="0"/>
                    <a:pt x="141" y="0"/>
                  </a:cubicBezTo>
                  <a:cubicBezTo>
                    <a:pt x="140" y="1"/>
                    <a:pt x="138" y="2"/>
                    <a:pt x="136" y="2"/>
                  </a:cubicBezTo>
                  <a:cubicBezTo>
                    <a:pt x="135" y="2"/>
                    <a:pt x="135" y="3"/>
                    <a:pt x="135" y="3"/>
                  </a:cubicBezTo>
                  <a:cubicBezTo>
                    <a:pt x="134" y="3"/>
                    <a:pt x="133" y="4"/>
                    <a:pt x="132" y="4"/>
                  </a:cubicBezTo>
                  <a:cubicBezTo>
                    <a:pt x="132" y="4"/>
                    <a:pt x="131" y="5"/>
                    <a:pt x="131" y="6"/>
                  </a:cubicBezTo>
                  <a:cubicBezTo>
                    <a:pt x="130" y="9"/>
                    <a:pt x="126" y="11"/>
                    <a:pt x="124" y="11"/>
                  </a:cubicBezTo>
                  <a:cubicBezTo>
                    <a:pt x="124" y="11"/>
                    <a:pt x="124" y="11"/>
                    <a:pt x="124" y="11"/>
                  </a:cubicBezTo>
                  <a:cubicBezTo>
                    <a:pt x="122" y="11"/>
                    <a:pt x="120" y="9"/>
                    <a:pt x="119" y="7"/>
                  </a:cubicBezTo>
                  <a:cubicBezTo>
                    <a:pt x="119" y="7"/>
                    <a:pt x="119" y="7"/>
                    <a:pt x="119" y="7"/>
                  </a:cubicBezTo>
                  <a:cubicBezTo>
                    <a:pt x="119" y="7"/>
                    <a:pt x="119" y="7"/>
                    <a:pt x="119" y="7"/>
                  </a:cubicBezTo>
                  <a:cubicBezTo>
                    <a:pt x="118" y="1"/>
                    <a:pt x="118" y="1"/>
                    <a:pt x="118" y="1"/>
                  </a:cubicBezTo>
                  <a:cubicBezTo>
                    <a:pt x="114" y="1"/>
                    <a:pt x="114" y="1"/>
                    <a:pt x="114" y="1"/>
                  </a:cubicBezTo>
                  <a:cubicBezTo>
                    <a:pt x="110" y="3"/>
                    <a:pt x="110" y="3"/>
                    <a:pt x="110" y="3"/>
                  </a:cubicBezTo>
                  <a:cubicBezTo>
                    <a:pt x="108" y="5"/>
                    <a:pt x="108" y="5"/>
                    <a:pt x="108" y="5"/>
                  </a:cubicBezTo>
                  <a:cubicBezTo>
                    <a:pt x="102" y="4"/>
                    <a:pt x="102" y="4"/>
                    <a:pt x="102" y="4"/>
                  </a:cubicBezTo>
                  <a:cubicBezTo>
                    <a:pt x="100" y="1"/>
                    <a:pt x="100" y="1"/>
                    <a:pt x="100" y="1"/>
                  </a:cubicBezTo>
                  <a:cubicBezTo>
                    <a:pt x="99" y="1"/>
                    <a:pt x="99" y="1"/>
                    <a:pt x="99" y="1"/>
                  </a:cubicBezTo>
                  <a:cubicBezTo>
                    <a:pt x="97" y="2"/>
                    <a:pt x="97" y="2"/>
                    <a:pt x="97" y="2"/>
                  </a:cubicBezTo>
                  <a:cubicBezTo>
                    <a:pt x="96" y="3"/>
                    <a:pt x="95" y="4"/>
                    <a:pt x="94" y="4"/>
                  </a:cubicBezTo>
                  <a:cubicBezTo>
                    <a:pt x="94" y="4"/>
                    <a:pt x="94" y="4"/>
                    <a:pt x="94" y="4"/>
                  </a:cubicBezTo>
                  <a:cubicBezTo>
                    <a:pt x="93" y="4"/>
                    <a:pt x="93" y="4"/>
                    <a:pt x="93" y="4"/>
                  </a:cubicBezTo>
                  <a:cubicBezTo>
                    <a:pt x="93" y="4"/>
                    <a:pt x="92" y="4"/>
                    <a:pt x="92" y="4"/>
                  </a:cubicBezTo>
                  <a:cubicBezTo>
                    <a:pt x="92" y="4"/>
                    <a:pt x="91" y="4"/>
                    <a:pt x="91" y="4"/>
                  </a:cubicBezTo>
                  <a:cubicBezTo>
                    <a:pt x="91" y="4"/>
                    <a:pt x="91" y="4"/>
                    <a:pt x="91" y="4"/>
                  </a:cubicBezTo>
                  <a:cubicBezTo>
                    <a:pt x="90" y="4"/>
                    <a:pt x="89" y="3"/>
                    <a:pt x="87" y="1"/>
                  </a:cubicBezTo>
                  <a:cubicBezTo>
                    <a:pt x="86" y="1"/>
                    <a:pt x="86" y="1"/>
                    <a:pt x="86" y="1"/>
                  </a:cubicBezTo>
                  <a:cubicBezTo>
                    <a:pt x="86" y="0"/>
                    <a:pt x="86" y="0"/>
                    <a:pt x="86" y="0"/>
                  </a:cubicBezTo>
                  <a:cubicBezTo>
                    <a:pt x="84" y="2"/>
                    <a:pt x="84" y="2"/>
                    <a:pt x="84" y="2"/>
                  </a:cubicBezTo>
                  <a:cubicBezTo>
                    <a:pt x="83" y="7"/>
                    <a:pt x="83" y="7"/>
                    <a:pt x="83" y="7"/>
                  </a:cubicBezTo>
                  <a:cubicBezTo>
                    <a:pt x="79" y="11"/>
                    <a:pt x="79" y="11"/>
                    <a:pt x="79" y="11"/>
                  </a:cubicBezTo>
                  <a:cubicBezTo>
                    <a:pt x="80" y="15"/>
                    <a:pt x="80" y="15"/>
                    <a:pt x="80" y="15"/>
                  </a:cubicBezTo>
                  <a:cubicBezTo>
                    <a:pt x="79" y="17"/>
                    <a:pt x="79" y="17"/>
                    <a:pt x="79" y="17"/>
                  </a:cubicBezTo>
                  <a:cubicBezTo>
                    <a:pt x="73" y="17"/>
                    <a:pt x="73" y="17"/>
                    <a:pt x="73" y="17"/>
                  </a:cubicBezTo>
                  <a:cubicBezTo>
                    <a:pt x="73" y="17"/>
                    <a:pt x="72" y="18"/>
                    <a:pt x="69" y="18"/>
                  </a:cubicBezTo>
                  <a:cubicBezTo>
                    <a:pt x="65" y="17"/>
                    <a:pt x="66" y="18"/>
                    <a:pt x="66" y="18"/>
                  </a:cubicBezTo>
                  <a:cubicBezTo>
                    <a:pt x="64" y="20"/>
                    <a:pt x="64" y="20"/>
                    <a:pt x="64" y="20"/>
                  </a:cubicBezTo>
                  <a:cubicBezTo>
                    <a:pt x="63" y="25"/>
                    <a:pt x="63" y="25"/>
                    <a:pt x="63" y="25"/>
                  </a:cubicBezTo>
                  <a:cubicBezTo>
                    <a:pt x="63" y="25"/>
                    <a:pt x="61" y="25"/>
                    <a:pt x="59" y="26"/>
                  </a:cubicBezTo>
                  <a:cubicBezTo>
                    <a:pt x="56" y="27"/>
                    <a:pt x="57" y="28"/>
                    <a:pt x="57" y="28"/>
                  </a:cubicBezTo>
                  <a:cubicBezTo>
                    <a:pt x="58" y="35"/>
                    <a:pt x="58" y="35"/>
                    <a:pt x="58" y="35"/>
                  </a:cubicBezTo>
                  <a:cubicBezTo>
                    <a:pt x="57" y="39"/>
                    <a:pt x="57" y="39"/>
                    <a:pt x="57" y="39"/>
                  </a:cubicBezTo>
                  <a:cubicBezTo>
                    <a:pt x="57" y="42"/>
                    <a:pt x="57" y="42"/>
                    <a:pt x="57" y="42"/>
                  </a:cubicBezTo>
                  <a:cubicBezTo>
                    <a:pt x="59" y="43"/>
                    <a:pt x="59" y="43"/>
                    <a:pt x="59" y="43"/>
                  </a:cubicBezTo>
                  <a:cubicBezTo>
                    <a:pt x="64" y="42"/>
                    <a:pt x="64" y="42"/>
                    <a:pt x="64" y="42"/>
                  </a:cubicBezTo>
                  <a:cubicBezTo>
                    <a:pt x="65" y="46"/>
                    <a:pt x="65" y="46"/>
                    <a:pt x="65" y="46"/>
                  </a:cubicBezTo>
                  <a:cubicBezTo>
                    <a:pt x="63" y="47"/>
                    <a:pt x="63" y="47"/>
                    <a:pt x="63" y="47"/>
                  </a:cubicBezTo>
                  <a:cubicBezTo>
                    <a:pt x="63" y="51"/>
                    <a:pt x="63" y="51"/>
                    <a:pt x="63" y="51"/>
                  </a:cubicBezTo>
                  <a:cubicBezTo>
                    <a:pt x="57" y="50"/>
                    <a:pt x="57" y="50"/>
                    <a:pt x="57" y="50"/>
                  </a:cubicBezTo>
                  <a:cubicBezTo>
                    <a:pt x="54" y="53"/>
                    <a:pt x="54" y="53"/>
                    <a:pt x="54" y="53"/>
                  </a:cubicBezTo>
                  <a:cubicBezTo>
                    <a:pt x="54" y="59"/>
                    <a:pt x="54" y="59"/>
                    <a:pt x="54" y="59"/>
                  </a:cubicBezTo>
                  <a:cubicBezTo>
                    <a:pt x="48" y="61"/>
                    <a:pt x="48" y="61"/>
                    <a:pt x="48" y="61"/>
                  </a:cubicBezTo>
                  <a:cubicBezTo>
                    <a:pt x="47" y="64"/>
                    <a:pt x="47" y="64"/>
                    <a:pt x="47" y="64"/>
                  </a:cubicBezTo>
                  <a:cubicBezTo>
                    <a:pt x="46" y="67"/>
                    <a:pt x="46" y="67"/>
                    <a:pt x="46" y="67"/>
                  </a:cubicBezTo>
                  <a:cubicBezTo>
                    <a:pt x="45" y="70"/>
                    <a:pt x="45" y="70"/>
                    <a:pt x="45" y="70"/>
                  </a:cubicBezTo>
                  <a:cubicBezTo>
                    <a:pt x="47" y="77"/>
                    <a:pt x="47" y="77"/>
                    <a:pt x="47" y="77"/>
                  </a:cubicBezTo>
                  <a:cubicBezTo>
                    <a:pt x="47" y="81"/>
                    <a:pt x="47" y="81"/>
                    <a:pt x="47" y="81"/>
                  </a:cubicBezTo>
                  <a:cubicBezTo>
                    <a:pt x="47" y="81"/>
                    <a:pt x="46" y="85"/>
                    <a:pt x="45" y="87"/>
                  </a:cubicBezTo>
                  <a:cubicBezTo>
                    <a:pt x="44" y="89"/>
                    <a:pt x="47" y="89"/>
                    <a:pt x="47" y="89"/>
                  </a:cubicBezTo>
                  <a:cubicBezTo>
                    <a:pt x="50" y="90"/>
                    <a:pt x="50" y="90"/>
                    <a:pt x="50" y="90"/>
                  </a:cubicBezTo>
                  <a:cubicBezTo>
                    <a:pt x="52" y="91"/>
                    <a:pt x="52" y="91"/>
                    <a:pt x="52" y="91"/>
                  </a:cubicBezTo>
                  <a:cubicBezTo>
                    <a:pt x="51" y="96"/>
                    <a:pt x="51" y="96"/>
                    <a:pt x="51" y="96"/>
                  </a:cubicBezTo>
                  <a:cubicBezTo>
                    <a:pt x="46" y="96"/>
                    <a:pt x="46" y="96"/>
                    <a:pt x="46" y="96"/>
                  </a:cubicBezTo>
                  <a:cubicBezTo>
                    <a:pt x="47" y="93"/>
                    <a:pt x="47" y="93"/>
                    <a:pt x="47" y="93"/>
                  </a:cubicBezTo>
                  <a:cubicBezTo>
                    <a:pt x="45" y="91"/>
                    <a:pt x="45" y="91"/>
                    <a:pt x="45" y="91"/>
                  </a:cubicBezTo>
                  <a:cubicBezTo>
                    <a:pt x="43" y="94"/>
                    <a:pt x="43" y="94"/>
                    <a:pt x="43" y="94"/>
                  </a:cubicBezTo>
                  <a:cubicBezTo>
                    <a:pt x="37" y="96"/>
                    <a:pt x="37" y="96"/>
                    <a:pt x="37" y="96"/>
                  </a:cubicBezTo>
                  <a:cubicBezTo>
                    <a:pt x="37" y="97"/>
                    <a:pt x="37" y="97"/>
                    <a:pt x="37" y="97"/>
                  </a:cubicBezTo>
                  <a:cubicBezTo>
                    <a:pt x="36" y="100"/>
                    <a:pt x="36" y="100"/>
                    <a:pt x="36" y="100"/>
                  </a:cubicBezTo>
                  <a:cubicBezTo>
                    <a:pt x="36" y="100"/>
                    <a:pt x="32" y="100"/>
                    <a:pt x="31" y="100"/>
                  </a:cubicBezTo>
                  <a:cubicBezTo>
                    <a:pt x="30" y="100"/>
                    <a:pt x="29" y="102"/>
                    <a:pt x="29" y="102"/>
                  </a:cubicBezTo>
                  <a:cubicBezTo>
                    <a:pt x="31" y="108"/>
                    <a:pt x="31" y="108"/>
                    <a:pt x="31" y="108"/>
                  </a:cubicBezTo>
                  <a:cubicBezTo>
                    <a:pt x="27" y="108"/>
                    <a:pt x="27" y="108"/>
                    <a:pt x="27" y="108"/>
                  </a:cubicBezTo>
                  <a:cubicBezTo>
                    <a:pt x="24" y="111"/>
                    <a:pt x="24" y="111"/>
                    <a:pt x="24" y="111"/>
                  </a:cubicBezTo>
                  <a:cubicBezTo>
                    <a:pt x="18" y="113"/>
                    <a:pt x="18" y="113"/>
                    <a:pt x="18" y="113"/>
                  </a:cubicBezTo>
                  <a:cubicBezTo>
                    <a:pt x="13" y="112"/>
                    <a:pt x="13" y="112"/>
                    <a:pt x="13" y="112"/>
                  </a:cubicBezTo>
                  <a:cubicBezTo>
                    <a:pt x="5" y="115"/>
                    <a:pt x="5" y="115"/>
                    <a:pt x="5" y="115"/>
                  </a:cubicBezTo>
                  <a:cubicBezTo>
                    <a:pt x="0" y="116"/>
                    <a:pt x="0" y="116"/>
                    <a:pt x="0" y="116"/>
                  </a:cubicBezTo>
                  <a:cubicBezTo>
                    <a:pt x="1" y="118"/>
                    <a:pt x="1" y="118"/>
                    <a:pt x="1" y="118"/>
                  </a:cubicBezTo>
                  <a:cubicBezTo>
                    <a:pt x="1" y="119"/>
                    <a:pt x="3" y="124"/>
                    <a:pt x="6" y="129"/>
                  </a:cubicBezTo>
                  <a:lnTo>
                    <a:pt x="11" y="138"/>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35" name="Freeform 236"/>
            <p:cNvSpPr>
              <a:spLocks/>
            </p:cNvSpPr>
            <p:nvPr/>
          </p:nvSpPr>
          <p:spPr bwMode="auto">
            <a:xfrm>
              <a:off x="4936352" y="610286"/>
              <a:ext cx="38099" cy="38099"/>
            </a:xfrm>
            <a:custGeom>
              <a:avLst/>
              <a:gdLst>
                <a:gd name="T0" fmla="*/ 9 w 12"/>
                <a:gd name="T1" fmla="*/ 0 h 12"/>
                <a:gd name="T2" fmla="*/ 5 w 12"/>
                <a:gd name="T3" fmla="*/ 2 h 12"/>
                <a:gd name="T4" fmla="*/ 5 w 12"/>
                <a:gd name="T5" fmla="*/ 4 h 12"/>
                <a:gd name="T6" fmla="*/ 2 w 12"/>
                <a:gd name="T7" fmla="*/ 7 h 12"/>
                <a:gd name="T8" fmla="*/ 1 w 12"/>
                <a:gd name="T9" fmla="*/ 10 h 12"/>
                <a:gd name="T10" fmla="*/ 4 w 12"/>
                <a:gd name="T11" fmla="*/ 12 h 12"/>
                <a:gd name="T12" fmla="*/ 7 w 12"/>
                <a:gd name="T13" fmla="*/ 12 h 12"/>
                <a:gd name="T14" fmla="*/ 8 w 12"/>
                <a:gd name="T15" fmla="*/ 8 h 12"/>
                <a:gd name="T16" fmla="*/ 11 w 12"/>
                <a:gd name="T17" fmla="*/ 4 h 12"/>
                <a:gd name="T18" fmla="*/ 11 w 12"/>
                <a:gd name="T19" fmla="*/ 2 h 12"/>
                <a:gd name="T20" fmla="*/ 9 w 1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9" y="0"/>
                  </a:moveTo>
                  <a:cubicBezTo>
                    <a:pt x="7" y="0"/>
                    <a:pt x="6" y="1"/>
                    <a:pt x="5" y="2"/>
                  </a:cubicBezTo>
                  <a:cubicBezTo>
                    <a:pt x="4" y="2"/>
                    <a:pt x="5" y="4"/>
                    <a:pt x="5" y="4"/>
                  </a:cubicBezTo>
                  <a:cubicBezTo>
                    <a:pt x="5" y="5"/>
                    <a:pt x="3" y="6"/>
                    <a:pt x="2" y="7"/>
                  </a:cubicBezTo>
                  <a:cubicBezTo>
                    <a:pt x="0" y="8"/>
                    <a:pt x="1" y="10"/>
                    <a:pt x="1" y="10"/>
                  </a:cubicBezTo>
                  <a:cubicBezTo>
                    <a:pt x="4" y="12"/>
                    <a:pt x="4" y="12"/>
                    <a:pt x="4" y="12"/>
                  </a:cubicBezTo>
                  <a:cubicBezTo>
                    <a:pt x="4" y="12"/>
                    <a:pt x="6" y="12"/>
                    <a:pt x="7" y="12"/>
                  </a:cubicBezTo>
                  <a:cubicBezTo>
                    <a:pt x="7" y="12"/>
                    <a:pt x="7" y="10"/>
                    <a:pt x="8" y="8"/>
                  </a:cubicBezTo>
                  <a:cubicBezTo>
                    <a:pt x="8" y="6"/>
                    <a:pt x="10" y="5"/>
                    <a:pt x="11" y="4"/>
                  </a:cubicBezTo>
                  <a:cubicBezTo>
                    <a:pt x="12" y="4"/>
                    <a:pt x="11" y="4"/>
                    <a:pt x="11" y="2"/>
                  </a:cubicBezTo>
                  <a:cubicBezTo>
                    <a:pt x="11" y="1"/>
                    <a:pt x="11" y="0"/>
                    <a:pt x="9" y="0"/>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36" name="Freeform 237"/>
            <p:cNvSpPr>
              <a:spLocks/>
            </p:cNvSpPr>
            <p:nvPr/>
          </p:nvSpPr>
          <p:spPr bwMode="auto">
            <a:xfrm>
              <a:off x="4890314" y="584886"/>
              <a:ext cx="87314" cy="53974"/>
            </a:xfrm>
            <a:custGeom>
              <a:avLst/>
              <a:gdLst>
                <a:gd name="T0" fmla="*/ 4 w 27"/>
                <a:gd name="T1" fmla="*/ 16 h 17"/>
                <a:gd name="T2" fmla="*/ 7 w 27"/>
                <a:gd name="T3" fmla="*/ 16 h 17"/>
                <a:gd name="T4" fmla="*/ 15 w 27"/>
                <a:gd name="T5" fmla="*/ 13 h 17"/>
                <a:gd name="T6" fmla="*/ 16 w 27"/>
                <a:gd name="T7" fmla="*/ 10 h 17"/>
                <a:gd name="T8" fmla="*/ 21 w 27"/>
                <a:gd name="T9" fmla="*/ 5 h 17"/>
                <a:gd name="T10" fmla="*/ 24 w 27"/>
                <a:gd name="T11" fmla="*/ 2 h 17"/>
                <a:gd name="T12" fmla="*/ 21 w 27"/>
                <a:gd name="T13" fmla="*/ 2 h 17"/>
                <a:gd name="T14" fmla="*/ 19 w 27"/>
                <a:gd name="T15" fmla="*/ 0 h 17"/>
                <a:gd name="T16" fmla="*/ 13 w 27"/>
                <a:gd name="T17" fmla="*/ 1 h 17"/>
                <a:gd name="T18" fmla="*/ 10 w 27"/>
                <a:gd name="T19" fmla="*/ 5 h 17"/>
                <a:gd name="T20" fmla="*/ 2 w 27"/>
                <a:gd name="T21" fmla="*/ 9 h 17"/>
                <a:gd name="T22" fmla="*/ 2 w 27"/>
                <a:gd name="T23" fmla="*/ 12 h 17"/>
                <a:gd name="T24" fmla="*/ 4 w 27"/>
                <a:gd name="T25"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7">
                  <a:moveTo>
                    <a:pt x="4" y="16"/>
                  </a:moveTo>
                  <a:cubicBezTo>
                    <a:pt x="4" y="17"/>
                    <a:pt x="6" y="16"/>
                    <a:pt x="7" y="16"/>
                  </a:cubicBezTo>
                  <a:cubicBezTo>
                    <a:pt x="9" y="16"/>
                    <a:pt x="14" y="13"/>
                    <a:pt x="15" y="13"/>
                  </a:cubicBezTo>
                  <a:cubicBezTo>
                    <a:pt x="16" y="12"/>
                    <a:pt x="15" y="11"/>
                    <a:pt x="16" y="10"/>
                  </a:cubicBezTo>
                  <a:cubicBezTo>
                    <a:pt x="16" y="8"/>
                    <a:pt x="20" y="5"/>
                    <a:pt x="21" y="5"/>
                  </a:cubicBezTo>
                  <a:cubicBezTo>
                    <a:pt x="21" y="4"/>
                    <a:pt x="22" y="4"/>
                    <a:pt x="24" y="2"/>
                  </a:cubicBezTo>
                  <a:cubicBezTo>
                    <a:pt x="27" y="0"/>
                    <a:pt x="23" y="2"/>
                    <a:pt x="21" y="2"/>
                  </a:cubicBezTo>
                  <a:cubicBezTo>
                    <a:pt x="19" y="1"/>
                    <a:pt x="19" y="0"/>
                    <a:pt x="19" y="0"/>
                  </a:cubicBezTo>
                  <a:cubicBezTo>
                    <a:pt x="19" y="0"/>
                    <a:pt x="14" y="0"/>
                    <a:pt x="13" y="1"/>
                  </a:cubicBezTo>
                  <a:cubicBezTo>
                    <a:pt x="12" y="1"/>
                    <a:pt x="10" y="5"/>
                    <a:pt x="10" y="5"/>
                  </a:cubicBezTo>
                  <a:cubicBezTo>
                    <a:pt x="10" y="5"/>
                    <a:pt x="4" y="8"/>
                    <a:pt x="2" y="9"/>
                  </a:cubicBezTo>
                  <a:cubicBezTo>
                    <a:pt x="0" y="10"/>
                    <a:pt x="2" y="12"/>
                    <a:pt x="2" y="12"/>
                  </a:cubicBezTo>
                  <a:cubicBezTo>
                    <a:pt x="2" y="13"/>
                    <a:pt x="3" y="15"/>
                    <a:pt x="4" y="16"/>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37" name="Freeform 238"/>
            <p:cNvSpPr>
              <a:spLocks/>
            </p:cNvSpPr>
            <p:nvPr/>
          </p:nvSpPr>
          <p:spPr bwMode="auto">
            <a:xfrm>
              <a:off x="3967977" y="489636"/>
              <a:ext cx="1365249" cy="1946271"/>
            </a:xfrm>
            <a:custGeom>
              <a:avLst/>
              <a:gdLst>
                <a:gd name="T0" fmla="*/ 413 w 429"/>
                <a:gd name="T1" fmla="*/ 45 h 611"/>
                <a:gd name="T2" fmla="*/ 410 w 429"/>
                <a:gd name="T3" fmla="*/ 10 h 611"/>
                <a:gd name="T4" fmla="*/ 367 w 429"/>
                <a:gd name="T5" fmla="*/ 4 h 611"/>
                <a:gd name="T6" fmla="*/ 357 w 429"/>
                <a:gd name="T7" fmla="*/ 18 h 611"/>
                <a:gd name="T8" fmla="*/ 336 w 429"/>
                <a:gd name="T9" fmla="*/ 41 h 611"/>
                <a:gd name="T10" fmla="*/ 333 w 429"/>
                <a:gd name="T11" fmla="*/ 15 h 611"/>
                <a:gd name="T12" fmla="*/ 326 w 429"/>
                <a:gd name="T13" fmla="*/ 32 h 611"/>
                <a:gd name="T14" fmla="*/ 303 w 429"/>
                <a:gd name="T15" fmla="*/ 51 h 611"/>
                <a:gd name="T16" fmla="*/ 291 w 429"/>
                <a:gd name="T17" fmla="*/ 61 h 611"/>
                <a:gd name="T18" fmla="*/ 282 w 429"/>
                <a:gd name="T19" fmla="*/ 71 h 611"/>
                <a:gd name="T20" fmla="*/ 264 w 429"/>
                <a:gd name="T21" fmla="*/ 78 h 611"/>
                <a:gd name="T22" fmla="*/ 250 w 429"/>
                <a:gd name="T23" fmla="*/ 83 h 611"/>
                <a:gd name="T24" fmla="*/ 223 w 429"/>
                <a:gd name="T25" fmla="*/ 115 h 611"/>
                <a:gd name="T26" fmla="*/ 221 w 429"/>
                <a:gd name="T27" fmla="*/ 133 h 611"/>
                <a:gd name="T28" fmla="*/ 189 w 429"/>
                <a:gd name="T29" fmla="*/ 146 h 611"/>
                <a:gd name="T30" fmla="*/ 161 w 429"/>
                <a:gd name="T31" fmla="*/ 179 h 611"/>
                <a:gd name="T32" fmla="*/ 206 w 429"/>
                <a:gd name="T33" fmla="*/ 171 h 611"/>
                <a:gd name="T34" fmla="*/ 194 w 429"/>
                <a:gd name="T35" fmla="*/ 180 h 611"/>
                <a:gd name="T36" fmla="*/ 192 w 429"/>
                <a:gd name="T37" fmla="*/ 196 h 611"/>
                <a:gd name="T38" fmla="*/ 177 w 429"/>
                <a:gd name="T39" fmla="*/ 221 h 611"/>
                <a:gd name="T40" fmla="*/ 179 w 429"/>
                <a:gd name="T41" fmla="*/ 253 h 611"/>
                <a:gd name="T42" fmla="*/ 159 w 429"/>
                <a:gd name="T43" fmla="*/ 284 h 611"/>
                <a:gd name="T44" fmla="*/ 138 w 429"/>
                <a:gd name="T45" fmla="*/ 306 h 611"/>
                <a:gd name="T46" fmla="*/ 143 w 429"/>
                <a:gd name="T47" fmla="*/ 322 h 611"/>
                <a:gd name="T48" fmla="*/ 117 w 429"/>
                <a:gd name="T49" fmla="*/ 351 h 611"/>
                <a:gd name="T50" fmla="*/ 126 w 429"/>
                <a:gd name="T51" fmla="*/ 368 h 611"/>
                <a:gd name="T52" fmla="*/ 91 w 429"/>
                <a:gd name="T53" fmla="*/ 365 h 611"/>
                <a:gd name="T54" fmla="*/ 77 w 429"/>
                <a:gd name="T55" fmla="*/ 388 h 611"/>
                <a:gd name="T56" fmla="*/ 59 w 429"/>
                <a:gd name="T57" fmla="*/ 404 h 611"/>
                <a:gd name="T58" fmla="*/ 29 w 429"/>
                <a:gd name="T59" fmla="*/ 419 h 611"/>
                <a:gd name="T60" fmla="*/ 16 w 429"/>
                <a:gd name="T61" fmla="*/ 428 h 611"/>
                <a:gd name="T62" fmla="*/ 12 w 429"/>
                <a:gd name="T63" fmla="*/ 443 h 611"/>
                <a:gd name="T64" fmla="*/ 13 w 429"/>
                <a:gd name="T65" fmla="*/ 469 h 611"/>
                <a:gd name="T66" fmla="*/ 2 w 429"/>
                <a:gd name="T67" fmla="*/ 507 h 611"/>
                <a:gd name="T68" fmla="*/ 6 w 429"/>
                <a:gd name="T69" fmla="*/ 528 h 611"/>
                <a:gd name="T70" fmla="*/ 11 w 429"/>
                <a:gd name="T71" fmla="*/ 555 h 611"/>
                <a:gd name="T72" fmla="*/ 11 w 429"/>
                <a:gd name="T73" fmla="*/ 574 h 611"/>
                <a:gd name="T74" fmla="*/ 32 w 429"/>
                <a:gd name="T75" fmla="*/ 606 h 611"/>
                <a:gd name="T76" fmla="*/ 77 w 429"/>
                <a:gd name="T77" fmla="*/ 601 h 611"/>
                <a:gd name="T78" fmla="*/ 128 w 429"/>
                <a:gd name="T79" fmla="*/ 557 h 611"/>
                <a:gd name="T80" fmla="*/ 148 w 429"/>
                <a:gd name="T81" fmla="*/ 570 h 611"/>
                <a:gd name="T82" fmla="*/ 151 w 429"/>
                <a:gd name="T83" fmla="*/ 532 h 611"/>
                <a:gd name="T84" fmla="*/ 165 w 429"/>
                <a:gd name="T85" fmla="*/ 515 h 611"/>
                <a:gd name="T86" fmla="*/ 167 w 429"/>
                <a:gd name="T87" fmla="*/ 473 h 611"/>
                <a:gd name="T88" fmla="*/ 151 w 429"/>
                <a:gd name="T89" fmla="*/ 405 h 611"/>
                <a:gd name="T90" fmla="*/ 154 w 429"/>
                <a:gd name="T91" fmla="*/ 359 h 611"/>
                <a:gd name="T92" fmla="*/ 191 w 429"/>
                <a:gd name="T93" fmla="*/ 291 h 611"/>
                <a:gd name="T94" fmla="*/ 205 w 429"/>
                <a:gd name="T95" fmla="*/ 235 h 611"/>
                <a:gd name="T96" fmla="*/ 220 w 429"/>
                <a:gd name="T97" fmla="*/ 183 h 611"/>
                <a:gd name="T98" fmla="*/ 243 w 429"/>
                <a:gd name="T99" fmla="*/ 138 h 611"/>
                <a:gd name="T100" fmla="*/ 271 w 429"/>
                <a:gd name="T101" fmla="*/ 136 h 611"/>
                <a:gd name="T102" fmla="*/ 283 w 429"/>
                <a:gd name="T103" fmla="*/ 109 h 611"/>
                <a:gd name="T104" fmla="*/ 325 w 429"/>
                <a:gd name="T105" fmla="*/ 122 h 611"/>
                <a:gd name="T106" fmla="*/ 349 w 429"/>
                <a:gd name="T107" fmla="*/ 112 h 611"/>
                <a:gd name="T108" fmla="*/ 357 w 429"/>
                <a:gd name="T109" fmla="*/ 64 h 611"/>
                <a:gd name="T110" fmla="*/ 386 w 429"/>
                <a:gd name="T111" fmla="*/ 49 h 611"/>
                <a:gd name="T112" fmla="*/ 408 w 429"/>
                <a:gd name="T113" fmla="*/ 69 h 611"/>
                <a:gd name="T114" fmla="*/ 420 w 429"/>
                <a:gd name="T115" fmla="*/ 6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9" h="611">
                  <a:moveTo>
                    <a:pt x="429" y="54"/>
                  </a:moveTo>
                  <a:cubicBezTo>
                    <a:pt x="429" y="53"/>
                    <a:pt x="428" y="52"/>
                    <a:pt x="428" y="51"/>
                  </a:cubicBezTo>
                  <a:cubicBezTo>
                    <a:pt x="428" y="50"/>
                    <a:pt x="427" y="49"/>
                    <a:pt x="427" y="48"/>
                  </a:cubicBezTo>
                  <a:cubicBezTo>
                    <a:pt x="426" y="47"/>
                    <a:pt x="426" y="47"/>
                    <a:pt x="426" y="47"/>
                  </a:cubicBezTo>
                  <a:cubicBezTo>
                    <a:pt x="427" y="46"/>
                    <a:pt x="427" y="46"/>
                    <a:pt x="427" y="46"/>
                  </a:cubicBezTo>
                  <a:cubicBezTo>
                    <a:pt x="427" y="46"/>
                    <a:pt x="427" y="45"/>
                    <a:pt x="428" y="45"/>
                  </a:cubicBezTo>
                  <a:cubicBezTo>
                    <a:pt x="427" y="44"/>
                    <a:pt x="427" y="44"/>
                    <a:pt x="426" y="44"/>
                  </a:cubicBezTo>
                  <a:cubicBezTo>
                    <a:pt x="424" y="45"/>
                    <a:pt x="420" y="50"/>
                    <a:pt x="420" y="50"/>
                  </a:cubicBezTo>
                  <a:cubicBezTo>
                    <a:pt x="419" y="42"/>
                    <a:pt x="419" y="42"/>
                    <a:pt x="419" y="42"/>
                  </a:cubicBezTo>
                  <a:cubicBezTo>
                    <a:pt x="413" y="45"/>
                    <a:pt x="413" y="45"/>
                    <a:pt x="413" y="45"/>
                  </a:cubicBezTo>
                  <a:cubicBezTo>
                    <a:pt x="406" y="43"/>
                    <a:pt x="406" y="43"/>
                    <a:pt x="406" y="43"/>
                  </a:cubicBezTo>
                  <a:cubicBezTo>
                    <a:pt x="406" y="43"/>
                    <a:pt x="404" y="40"/>
                    <a:pt x="402" y="41"/>
                  </a:cubicBezTo>
                  <a:cubicBezTo>
                    <a:pt x="399" y="41"/>
                    <a:pt x="395" y="41"/>
                    <a:pt x="395" y="41"/>
                  </a:cubicBezTo>
                  <a:cubicBezTo>
                    <a:pt x="395" y="41"/>
                    <a:pt x="391" y="38"/>
                    <a:pt x="394" y="38"/>
                  </a:cubicBezTo>
                  <a:cubicBezTo>
                    <a:pt x="396" y="38"/>
                    <a:pt x="401" y="38"/>
                    <a:pt x="403" y="38"/>
                  </a:cubicBezTo>
                  <a:cubicBezTo>
                    <a:pt x="405" y="38"/>
                    <a:pt x="417" y="34"/>
                    <a:pt x="417" y="34"/>
                  </a:cubicBezTo>
                  <a:cubicBezTo>
                    <a:pt x="418" y="29"/>
                    <a:pt x="418" y="29"/>
                    <a:pt x="418" y="29"/>
                  </a:cubicBezTo>
                  <a:cubicBezTo>
                    <a:pt x="424" y="24"/>
                    <a:pt x="424" y="24"/>
                    <a:pt x="424" y="24"/>
                  </a:cubicBezTo>
                  <a:cubicBezTo>
                    <a:pt x="414" y="17"/>
                    <a:pt x="414" y="17"/>
                    <a:pt x="414" y="17"/>
                  </a:cubicBezTo>
                  <a:cubicBezTo>
                    <a:pt x="410" y="10"/>
                    <a:pt x="410" y="10"/>
                    <a:pt x="410" y="10"/>
                  </a:cubicBezTo>
                  <a:cubicBezTo>
                    <a:pt x="410" y="10"/>
                    <a:pt x="410" y="8"/>
                    <a:pt x="407" y="8"/>
                  </a:cubicBezTo>
                  <a:cubicBezTo>
                    <a:pt x="405" y="8"/>
                    <a:pt x="399" y="11"/>
                    <a:pt x="399" y="11"/>
                  </a:cubicBezTo>
                  <a:cubicBezTo>
                    <a:pt x="394" y="8"/>
                    <a:pt x="394" y="8"/>
                    <a:pt x="394" y="8"/>
                  </a:cubicBezTo>
                  <a:cubicBezTo>
                    <a:pt x="387" y="9"/>
                    <a:pt x="387" y="9"/>
                    <a:pt x="387" y="9"/>
                  </a:cubicBezTo>
                  <a:cubicBezTo>
                    <a:pt x="377" y="6"/>
                    <a:pt x="377" y="6"/>
                    <a:pt x="377" y="6"/>
                  </a:cubicBezTo>
                  <a:cubicBezTo>
                    <a:pt x="376" y="8"/>
                    <a:pt x="376" y="8"/>
                    <a:pt x="376" y="8"/>
                  </a:cubicBezTo>
                  <a:cubicBezTo>
                    <a:pt x="376" y="8"/>
                    <a:pt x="373" y="7"/>
                    <a:pt x="373" y="5"/>
                  </a:cubicBezTo>
                  <a:cubicBezTo>
                    <a:pt x="373" y="4"/>
                    <a:pt x="373" y="2"/>
                    <a:pt x="373" y="2"/>
                  </a:cubicBezTo>
                  <a:cubicBezTo>
                    <a:pt x="369" y="3"/>
                    <a:pt x="369" y="3"/>
                    <a:pt x="369" y="3"/>
                  </a:cubicBezTo>
                  <a:cubicBezTo>
                    <a:pt x="367" y="4"/>
                    <a:pt x="367" y="4"/>
                    <a:pt x="367" y="4"/>
                  </a:cubicBezTo>
                  <a:cubicBezTo>
                    <a:pt x="362" y="0"/>
                    <a:pt x="362" y="0"/>
                    <a:pt x="362" y="0"/>
                  </a:cubicBezTo>
                  <a:cubicBezTo>
                    <a:pt x="360" y="6"/>
                    <a:pt x="360" y="6"/>
                    <a:pt x="360" y="6"/>
                  </a:cubicBezTo>
                  <a:cubicBezTo>
                    <a:pt x="363" y="11"/>
                    <a:pt x="363" y="11"/>
                    <a:pt x="363" y="11"/>
                  </a:cubicBezTo>
                  <a:cubicBezTo>
                    <a:pt x="360" y="17"/>
                    <a:pt x="360" y="17"/>
                    <a:pt x="360" y="17"/>
                  </a:cubicBezTo>
                  <a:cubicBezTo>
                    <a:pt x="362" y="22"/>
                    <a:pt x="362" y="22"/>
                    <a:pt x="362" y="22"/>
                  </a:cubicBezTo>
                  <a:cubicBezTo>
                    <a:pt x="362" y="28"/>
                    <a:pt x="362" y="28"/>
                    <a:pt x="362" y="28"/>
                  </a:cubicBezTo>
                  <a:cubicBezTo>
                    <a:pt x="359" y="34"/>
                    <a:pt x="359" y="34"/>
                    <a:pt x="359" y="34"/>
                  </a:cubicBezTo>
                  <a:cubicBezTo>
                    <a:pt x="354" y="30"/>
                    <a:pt x="354" y="30"/>
                    <a:pt x="354" y="30"/>
                  </a:cubicBezTo>
                  <a:cubicBezTo>
                    <a:pt x="355" y="24"/>
                    <a:pt x="355" y="24"/>
                    <a:pt x="355" y="24"/>
                  </a:cubicBezTo>
                  <a:cubicBezTo>
                    <a:pt x="357" y="18"/>
                    <a:pt x="357" y="18"/>
                    <a:pt x="357" y="18"/>
                  </a:cubicBezTo>
                  <a:cubicBezTo>
                    <a:pt x="354" y="11"/>
                    <a:pt x="354" y="11"/>
                    <a:pt x="354" y="11"/>
                  </a:cubicBezTo>
                  <a:cubicBezTo>
                    <a:pt x="347" y="17"/>
                    <a:pt x="347" y="17"/>
                    <a:pt x="347" y="17"/>
                  </a:cubicBezTo>
                  <a:cubicBezTo>
                    <a:pt x="348" y="25"/>
                    <a:pt x="348" y="25"/>
                    <a:pt x="348" y="25"/>
                  </a:cubicBezTo>
                  <a:cubicBezTo>
                    <a:pt x="345" y="30"/>
                    <a:pt x="345" y="30"/>
                    <a:pt x="345" y="30"/>
                  </a:cubicBezTo>
                  <a:cubicBezTo>
                    <a:pt x="345" y="37"/>
                    <a:pt x="345" y="37"/>
                    <a:pt x="345" y="37"/>
                  </a:cubicBezTo>
                  <a:cubicBezTo>
                    <a:pt x="343" y="43"/>
                    <a:pt x="343" y="43"/>
                    <a:pt x="343" y="43"/>
                  </a:cubicBezTo>
                  <a:cubicBezTo>
                    <a:pt x="342" y="51"/>
                    <a:pt x="342" y="51"/>
                    <a:pt x="342" y="51"/>
                  </a:cubicBezTo>
                  <a:cubicBezTo>
                    <a:pt x="342" y="51"/>
                    <a:pt x="342" y="52"/>
                    <a:pt x="340" y="52"/>
                  </a:cubicBezTo>
                  <a:cubicBezTo>
                    <a:pt x="339" y="53"/>
                    <a:pt x="336" y="52"/>
                    <a:pt x="336" y="52"/>
                  </a:cubicBezTo>
                  <a:cubicBezTo>
                    <a:pt x="336" y="41"/>
                    <a:pt x="336" y="41"/>
                    <a:pt x="336" y="41"/>
                  </a:cubicBezTo>
                  <a:cubicBezTo>
                    <a:pt x="337" y="35"/>
                    <a:pt x="337" y="35"/>
                    <a:pt x="337" y="35"/>
                  </a:cubicBezTo>
                  <a:cubicBezTo>
                    <a:pt x="339" y="30"/>
                    <a:pt x="339" y="30"/>
                    <a:pt x="339" y="30"/>
                  </a:cubicBezTo>
                  <a:cubicBezTo>
                    <a:pt x="343" y="24"/>
                    <a:pt x="343" y="24"/>
                    <a:pt x="343" y="24"/>
                  </a:cubicBezTo>
                  <a:cubicBezTo>
                    <a:pt x="343" y="24"/>
                    <a:pt x="343" y="20"/>
                    <a:pt x="342" y="20"/>
                  </a:cubicBezTo>
                  <a:cubicBezTo>
                    <a:pt x="342" y="19"/>
                    <a:pt x="341" y="18"/>
                    <a:pt x="341" y="18"/>
                  </a:cubicBezTo>
                  <a:cubicBezTo>
                    <a:pt x="341" y="18"/>
                    <a:pt x="345" y="15"/>
                    <a:pt x="345" y="15"/>
                  </a:cubicBezTo>
                  <a:cubicBezTo>
                    <a:pt x="345" y="15"/>
                    <a:pt x="344" y="12"/>
                    <a:pt x="342" y="11"/>
                  </a:cubicBezTo>
                  <a:cubicBezTo>
                    <a:pt x="340" y="9"/>
                    <a:pt x="339" y="8"/>
                    <a:pt x="338" y="9"/>
                  </a:cubicBezTo>
                  <a:cubicBezTo>
                    <a:pt x="336" y="10"/>
                    <a:pt x="332" y="11"/>
                    <a:pt x="332" y="12"/>
                  </a:cubicBezTo>
                  <a:cubicBezTo>
                    <a:pt x="332" y="12"/>
                    <a:pt x="332" y="14"/>
                    <a:pt x="333" y="15"/>
                  </a:cubicBezTo>
                  <a:cubicBezTo>
                    <a:pt x="334" y="16"/>
                    <a:pt x="335" y="16"/>
                    <a:pt x="335" y="16"/>
                  </a:cubicBezTo>
                  <a:cubicBezTo>
                    <a:pt x="335" y="17"/>
                    <a:pt x="336" y="19"/>
                    <a:pt x="335" y="20"/>
                  </a:cubicBezTo>
                  <a:cubicBezTo>
                    <a:pt x="335" y="21"/>
                    <a:pt x="335" y="23"/>
                    <a:pt x="333" y="22"/>
                  </a:cubicBezTo>
                  <a:cubicBezTo>
                    <a:pt x="331" y="21"/>
                    <a:pt x="327" y="19"/>
                    <a:pt x="326" y="19"/>
                  </a:cubicBezTo>
                  <a:cubicBezTo>
                    <a:pt x="326" y="18"/>
                    <a:pt x="326" y="15"/>
                    <a:pt x="325" y="18"/>
                  </a:cubicBezTo>
                  <a:cubicBezTo>
                    <a:pt x="323" y="21"/>
                    <a:pt x="323" y="22"/>
                    <a:pt x="323" y="23"/>
                  </a:cubicBezTo>
                  <a:cubicBezTo>
                    <a:pt x="324" y="25"/>
                    <a:pt x="325" y="25"/>
                    <a:pt x="325" y="25"/>
                  </a:cubicBezTo>
                  <a:cubicBezTo>
                    <a:pt x="325" y="26"/>
                    <a:pt x="322" y="27"/>
                    <a:pt x="322" y="27"/>
                  </a:cubicBezTo>
                  <a:cubicBezTo>
                    <a:pt x="322" y="28"/>
                    <a:pt x="321" y="29"/>
                    <a:pt x="323" y="30"/>
                  </a:cubicBezTo>
                  <a:cubicBezTo>
                    <a:pt x="324" y="31"/>
                    <a:pt x="326" y="32"/>
                    <a:pt x="326" y="32"/>
                  </a:cubicBezTo>
                  <a:cubicBezTo>
                    <a:pt x="326" y="32"/>
                    <a:pt x="327" y="35"/>
                    <a:pt x="327" y="35"/>
                  </a:cubicBezTo>
                  <a:cubicBezTo>
                    <a:pt x="327" y="35"/>
                    <a:pt x="322" y="34"/>
                    <a:pt x="322" y="35"/>
                  </a:cubicBezTo>
                  <a:cubicBezTo>
                    <a:pt x="322" y="36"/>
                    <a:pt x="322" y="38"/>
                    <a:pt x="322" y="39"/>
                  </a:cubicBezTo>
                  <a:cubicBezTo>
                    <a:pt x="322" y="39"/>
                    <a:pt x="322" y="41"/>
                    <a:pt x="322" y="41"/>
                  </a:cubicBezTo>
                  <a:cubicBezTo>
                    <a:pt x="322" y="42"/>
                    <a:pt x="318" y="42"/>
                    <a:pt x="317" y="43"/>
                  </a:cubicBezTo>
                  <a:cubicBezTo>
                    <a:pt x="316" y="43"/>
                    <a:pt x="316" y="46"/>
                    <a:pt x="315" y="48"/>
                  </a:cubicBezTo>
                  <a:cubicBezTo>
                    <a:pt x="315" y="49"/>
                    <a:pt x="315" y="50"/>
                    <a:pt x="314" y="51"/>
                  </a:cubicBezTo>
                  <a:cubicBezTo>
                    <a:pt x="314" y="52"/>
                    <a:pt x="313" y="54"/>
                    <a:pt x="313" y="54"/>
                  </a:cubicBezTo>
                  <a:cubicBezTo>
                    <a:pt x="313" y="54"/>
                    <a:pt x="313" y="54"/>
                    <a:pt x="311" y="54"/>
                  </a:cubicBezTo>
                  <a:cubicBezTo>
                    <a:pt x="310" y="54"/>
                    <a:pt x="305" y="50"/>
                    <a:pt x="303" y="51"/>
                  </a:cubicBezTo>
                  <a:cubicBezTo>
                    <a:pt x="302" y="51"/>
                    <a:pt x="300" y="52"/>
                    <a:pt x="300" y="53"/>
                  </a:cubicBezTo>
                  <a:cubicBezTo>
                    <a:pt x="300" y="54"/>
                    <a:pt x="303" y="56"/>
                    <a:pt x="303" y="56"/>
                  </a:cubicBezTo>
                  <a:cubicBezTo>
                    <a:pt x="304" y="56"/>
                    <a:pt x="308" y="57"/>
                    <a:pt x="308" y="58"/>
                  </a:cubicBezTo>
                  <a:cubicBezTo>
                    <a:pt x="308" y="59"/>
                    <a:pt x="308" y="64"/>
                    <a:pt x="308" y="64"/>
                  </a:cubicBezTo>
                  <a:cubicBezTo>
                    <a:pt x="308" y="64"/>
                    <a:pt x="312" y="71"/>
                    <a:pt x="306" y="65"/>
                  </a:cubicBezTo>
                  <a:cubicBezTo>
                    <a:pt x="300" y="59"/>
                    <a:pt x="300" y="58"/>
                    <a:pt x="299" y="58"/>
                  </a:cubicBezTo>
                  <a:cubicBezTo>
                    <a:pt x="298" y="58"/>
                    <a:pt x="292" y="56"/>
                    <a:pt x="292" y="56"/>
                  </a:cubicBezTo>
                  <a:cubicBezTo>
                    <a:pt x="292" y="56"/>
                    <a:pt x="291" y="54"/>
                    <a:pt x="291" y="56"/>
                  </a:cubicBezTo>
                  <a:cubicBezTo>
                    <a:pt x="290" y="58"/>
                    <a:pt x="292" y="61"/>
                    <a:pt x="292" y="61"/>
                  </a:cubicBezTo>
                  <a:cubicBezTo>
                    <a:pt x="291" y="61"/>
                    <a:pt x="291" y="61"/>
                    <a:pt x="291" y="61"/>
                  </a:cubicBezTo>
                  <a:cubicBezTo>
                    <a:pt x="291" y="61"/>
                    <a:pt x="289" y="59"/>
                    <a:pt x="288" y="58"/>
                  </a:cubicBezTo>
                  <a:cubicBezTo>
                    <a:pt x="287" y="57"/>
                    <a:pt x="284" y="58"/>
                    <a:pt x="284" y="58"/>
                  </a:cubicBezTo>
                  <a:cubicBezTo>
                    <a:pt x="284" y="58"/>
                    <a:pt x="283" y="60"/>
                    <a:pt x="282" y="61"/>
                  </a:cubicBezTo>
                  <a:cubicBezTo>
                    <a:pt x="281" y="62"/>
                    <a:pt x="278" y="59"/>
                    <a:pt x="281" y="62"/>
                  </a:cubicBezTo>
                  <a:cubicBezTo>
                    <a:pt x="283" y="66"/>
                    <a:pt x="285" y="66"/>
                    <a:pt x="286" y="67"/>
                  </a:cubicBezTo>
                  <a:cubicBezTo>
                    <a:pt x="287" y="68"/>
                    <a:pt x="290" y="68"/>
                    <a:pt x="291" y="69"/>
                  </a:cubicBezTo>
                  <a:cubicBezTo>
                    <a:pt x="291" y="70"/>
                    <a:pt x="292" y="73"/>
                    <a:pt x="292" y="73"/>
                  </a:cubicBezTo>
                  <a:cubicBezTo>
                    <a:pt x="292" y="73"/>
                    <a:pt x="294" y="76"/>
                    <a:pt x="290" y="73"/>
                  </a:cubicBezTo>
                  <a:cubicBezTo>
                    <a:pt x="286" y="71"/>
                    <a:pt x="285" y="70"/>
                    <a:pt x="284" y="70"/>
                  </a:cubicBezTo>
                  <a:cubicBezTo>
                    <a:pt x="283" y="70"/>
                    <a:pt x="282" y="71"/>
                    <a:pt x="282" y="71"/>
                  </a:cubicBezTo>
                  <a:cubicBezTo>
                    <a:pt x="282" y="71"/>
                    <a:pt x="277" y="70"/>
                    <a:pt x="277" y="68"/>
                  </a:cubicBezTo>
                  <a:cubicBezTo>
                    <a:pt x="276" y="66"/>
                    <a:pt x="278" y="62"/>
                    <a:pt x="274" y="62"/>
                  </a:cubicBezTo>
                  <a:cubicBezTo>
                    <a:pt x="271" y="63"/>
                    <a:pt x="269" y="64"/>
                    <a:pt x="269" y="65"/>
                  </a:cubicBezTo>
                  <a:cubicBezTo>
                    <a:pt x="269" y="66"/>
                    <a:pt x="267" y="66"/>
                    <a:pt x="270" y="69"/>
                  </a:cubicBezTo>
                  <a:cubicBezTo>
                    <a:pt x="272" y="72"/>
                    <a:pt x="274" y="73"/>
                    <a:pt x="274" y="73"/>
                  </a:cubicBezTo>
                  <a:cubicBezTo>
                    <a:pt x="275" y="73"/>
                    <a:pt x="279" y="73"/>
                    <a:pt x="277" y="74"/>
                  </a:cubicBezTo>
                  <a:cubicBezTo>
                    <a:pt x="275" y="76"/>
                    <a:pt x="272" y="76"/>
                    <a:pt x="271" y="76"/>
                  </a:cubicBezTo>
                  <a:cubicBezTo>
                    <a:pt x="271" y="76"/>
                    <a:pt x="272" y="75"/>
                    <a:pt x="270" y="75"/>
                  </a:cubicBezTo>
                  <a:cubicBezTo>
                    <a:pt x="269" y="76"/>
                    <a:pt x="265" y="80"/>
                    <a:pt x="265" y="80"/>
                  </a:cubicBezTo>
                  <a:cubicBezTo>
                    <a:pt x="265" y="80"/>
                    <a:pt x="264" y="79"/>
                    <a:pt x="264" y="78"/>
                  </a:cubicBezTo>
                  <a:cubicBezTo>
                    <a:pt x="264" y="77"/>
                    <a:pt x="267" y="76"/>
                    <a:pt x="267" y="74"/>
                  </a:cubicBezTo>
                  <a:cubicBezTo>
                    <a:pt x="268" y="72"/>
                    <a:pt x="265" y="67"/>
                    <a:pt x="265" y="67"/>
                  </a:cubicBezTo>
                  <a:cubicBezTo>
                    <a:pt x="265" y="67"/>
                    <a:pt x="263" y="65"/>
                    <a:pt x="262" y="65"/>
                  </a:cubicBezTo>
                  <a:cubicBezTo>
                    <a:pt x="261" y="64"/>
                    <a:pt x="259" y="63"/>
                    <a:pt x="258" y="63"/>
                  </a:cubicBezTo>
                  <a:cubicBezTo>
                    <a:pt x="257" y="64"/>
                    <a:pt x="256" y="67"/>
                    <a:pt x="258" y="68"/>
                  </a:cubicBezTo>
                  <a:cubicBezTo>
                    <a:pt x="259" y="70"/>
                    <a:pt x="261" y="72"/>
                    <a:pt x="260" y="73"/>
                  </a:cubicBezTo>
                  <a:cubicBezTo>
                    <a:pt x="259" y="73"/>
                    <a:pt x="258" y="74"/>
                    <a:pt x="257" y="73"/>
                  </a:cubicBezTo>
                  <a:cubicBezTo>
                    <a:pt x="256" y="73"/>
                    <a:pt x="254" y="71"/>
                    <a:pt x="252" y="72"/>
                  </a:cubicBezTo>
                  <a:cubicBezTo>
                    <a:pt x="250" y="73"/>
                    <a:pt x="247" y="78"/>
                    <a:pt x="247" y="78"/>
                  </a:cubicBezTo>
                  <a:cubicBezTo>
                    <a:pt x="247" y="78"/>
                    <a:pt x="250" y="83"/>
                    <a:pt x="250" y="83"/>
                  </a:cubicBezTo>
                  <a:cubicBezTo>
                    <a:pt x="251" y="84"/>
                    <a:pt x="252" y="85"/>
                    <a:pt x="252" y="87"/>
                  </a:cubicBezTo>
                  <a:cubicBezTo>
                    <a:pt x="251" y="88"/>
                    <a:pt x="252" y="86"/>
                    <a:pt x="250" y="87"/>
                  </a:cubicBezTo>
                  <a:cubicBezTo>
                    <a:pt x="248" y="88"/>
                    <a:pt x="247" y="88"/>
                    <a:pt x="246" y="89"/>
                  </a:cubicBezTo>
                  <a:cubicBezTo>
                    <a:pt x="244" y="89"/>
                    <a:pt x="240" y="93"/>
                    <a:pt x="240" y="93"/>
                  </a:cubicBezTo>
                  <a:cubicBezTo>
                    <a:pt x="242" y="96"/>
                    <a:pt x="242" y="96"/>
                    <a:pt x="242" y="96"/>
                  </a:cubicBezTo>
                  <a:cubicBezTo>
                    <a:pt x="242" y="96"/>
                    <a:pt x="236" y="99"/>
                    <a:pt x="235" y="99"/>
                  </a:cubicBezTo>
                  <a:cubicBezTo>
                    <a:pt x="233" y="100"/>
                    <a:pt x="237" y="99"/>
                    <a:pt x="233" y="100"/>
                  </a:cubicBezTo>
                  <a:cubicBezTo>
                    <a:pt x="229" y="101"/>
                    <a:pt x="227" y="105"/>
                    <a:pt x="227" y="106"/>
                  </a:cubicBezTo>
                  <a:cubicBezTo>
                    <a:pt x="226" y="107"/>
                    <a:pt x="223" y="107"/>
                    <a:pt x="223" y="109"/>
                  </a:cubicBezTo>
                  <a:cubicBezTo>
                    <a:pt x="223" y="111"/>
                    <a:pt x="224" y="114"/>
                    <a:pt x="223" y="115"/>
                  </a:cubicBezTo>
                  <a:cubicBezTo>
                    <a:pt x="223" y="116"/>
                    <a:pt x="223" y="116"/>
                    <a:pt x="223" y="117"/>
                  </a:cubicBezTo>
                  <a:cubicBezTo>
                    <a:pt x="223" y="119"/>
                    <a:pt x="222" y="120"/>
                    <a:pt x="225" y="120"/>
                  </a:cubicBezTo>
                  <a:cubicBezTo>
                    <a:pt x="227" y="120"/>
                    <a:pt x="230" y="119"/>
                    <a:pt x="231" y="118"/>
                  </a:cubicBezTo>
                  <a:cubicBezTo>
                    <a:pt x="231" y="117"/>
                    <a:pt x="232" y="114"/>
                    <a:pt x="233" y="115"/>
                  </a:cubicBezTo>
                  <a:cubicBezTo>
                    <a:pt x="234" y="117"/>
                    <a:pt x="234" y="120"/>
                    <a:pt x="234" y="120"/>
                  </a:cubicBezTo>
                  <a:cubicBezTo>
                    <a:pt x="234" y="120"/>
                    <a:pt x="234" y="123"/>
                    <a:pt x="234" y="124"/>
                  </a:cubicBezTo>
                  <a:cubicBezTo>
                    <a:pt x="234" y="125"/>
                    <a:pt x="239" y="123"/>
                    <a:pt x="233" y="126"/>
                  </a:cubicBezTo>
                  <a:cubicBezTo>
                    <a:pt x="228" y="129"/>
                    <a:pt x="226" y="129"/>
                    <a:pt x="226" y="130"/>
                  </a:cubicBezTo>
                  <a:cubicBezTo>
                    <a:pt x="226" y="131"/>
                    <a:pt x="229" y="136"/>
                    <a:pt x="225" y="134"/>
                  </a:cubicBezTo>
                  <a:cubicBezTo>
                    <a:pt x="221" y="133"/>
                    <a:pt x="222" y="134"/>
                    <a:pt x="221" y="133"/>
                  </a:cubicBezTo>
                  <a:cubicBezTo>
                    <a:pt x="220" y="132"/>
                    <a:pt x="222" y="138"/>
                    <a:pt x="217" y="130"/>
                  </a:cubicBezTo>
                  <a:cubicBezTo>
                    <a:pt x="213" y="123"/>
                    <a:pt x="213" y="124"/>
                    <a:pt x="212" y="122"/>
                  </a:cubicBezTo>
                  <a:cubicBezTo>
                    <a:pt x="212" y="121"/>
                    <a:pt x="212" y="115"/>
                    <a:pt x="212" y="115"/>
                  </a:cubicBezTo>
                  <a:cubicBezTo>
                    <a:pt x="212" y="115"/>
                    <a:pt x="211" y="109"/>
                    <a:pt x="208" y="112"/>
                  </a:cubicBezTo>
                  <a:cubicBezTo>
                    <a:pt x="206" y="114"/>
                    <a:pt x="205" y="118"/>
                    <a:pt x="205" y="118"/>
                  </a:cubicBezTo>
                  <a:cubicBezTo>
                    <a:pt x="205" y="118"/>
                    <a:pt x="201" y="122"/>
                    <a:pt x="201" y="123"/>
                  </a:cubicBezTo>
                  <a:cubicBezTo>
                    <a:pt x="200" y="123"/>
                    <a:pt x="198" y="123"/>
                    <a:pt x="196" y="125"/>
                  </a:cubicBezTo>
                  <a:cubicBezTo>
                    <a:pt x="194" y="127"/>
                    <a:pt x="189" y="135"/>
                    <a:pt x="189" y="135"/>
                  </a:cubicBezTo>
                  <a:cubicBezTo>
                    <a:pt x="189" y="135"/>
                    <a:pt x="185" y="141"/>
                    <a:pt x="186" y="142"/>
                  </a:cubicBezTo>
                  <a:cubicBezTo>
                    <a:pt x="187" y="144"/>
                    <a:pt x="189" y="146"/>
                    <a:pt x="189" y="146"/>
                  </a:cubicBezTo>
                  <a:cubicBezTo>
                    <a:pt x="189" y="146"/>
                    <a:pt x="190" y="145"/>
                    <a:pt x="190" y="148"/>
                  </a:cubicBezTo>
                  <a:cubicBezTo>
                    <a:pt x="190" y="150"/>
                    <a:pt x="194" y="151"/>
                    <a:pt x="194" y="151"/>
                  </a:cubicBezTo>
                  <a:cubicBezTo>
                    <a:pt x="194" y="151"/>
                    <a:pt x="196" y="152"/>
                    <a:pt x="194" y="153"/>
                  </a:cubicBezTo>
                  <a:cubicBezTo>
                    <a:pt x="192" y="155"/>
                    <a:pt x="185" y="156"/>
                    <a:pt x="185" y="156"/>
                  </a:cubicBezTo>
                  <a:cubicBezTo>
                    <a:pt x="179" y="156"/>
                    <a:pt x="179" y="156"/>
                    <a:pt x="179" y="156"/>
                  </a:cubicBezTo>
                  <a:cubicBezTo>
                    <a:pt x="179" y="156"/>
                    <a:pt x="176" y="160"/>
                    <a:pt x="175" y="160"/>
                  </a:cubicBezTo>
                  <a:cubicBezTo>
                    <a:pt x="173" y="161"/>
                    <a:pt x="171" y="163"/>
                    <a:pt x="170" y="164"/>
                  </a:cubicBezTo>
                  <a:cubicBezTo>
                    <a:pt x="170" y="166"/>
                    <a:pt x="162" y="172"/>
                    <a:pt x="162" y="172"/>
                  </a:cubicBezTo>
                  <a:cubicBezTo>
                    <a:pt x="162" y="172"/>
                    <a:pt x="163" y="175"/>
                    <a:pt x="163" y="176"/>
                  </a:cubicBezTo>
                  <a:cubicBezTo>
                    <a:pt x="163" y="177"/>
                    <a:pt x="159" y="179"/>
                    <a:pt x="161" y="179"/>
                  </a:cubicBezTo>
                  <a:cubicBezTo>
                    <a:pt x="163" y="180"/>
                    <a:pt x="165" y="181"/>
                    <a:pt x="167" y="178"/>
                  </a:cubicBezTo>
                  <a:cubicBezTo>
                    <a:pt x="168" y="175"/>
                    <a:pt x="169" y="171"/>
                    <a:pt x="169" y="171"/>
                  </a:cubicBezTo>
                  <a:cubicBezTo>
                    <a:pt x="169" y="171"/>
                    <a:pt x="170" y="169"/>
                    <a:pt x="172" y="169"/>
                  </a:cubicBezTo>
                  <a:cubicBezTo>
                    <a:pt x="174" y="169"/>
                    <a:pt x="177" y="167"/>
                    <a:pt x="179" y="167"/>
                  </a:cubicBezTo>
                  <a:cubicBezTo>
                    <a:pt x="181" y="166"/>
                    <a:pt x="184" y="162"/>
                    <a:pt x="185" y="162"/>
                  </a:cubicBezTo>
                  <a:cubicBezTo>
                    <a:pt x="186" y="162"/>
                    <a:pt x="186" y="163"/>
                    <a:pt x="189" y="163"/>
                  </a:cubicBezTo>
                  <a:cubicBezTo>
                    <a:pt x="193" y="162"/>
                    <a:pt x="196" y="162"/>
                    <a:pt x="197" y="161"/>
                  </a:cubicBezTo>
                  <a:cubicBezTo>
                    <a:pt x="198" y="160"/>
                    <a:pt x="205" y="164"/>
                    <a:pt x="205" y="165"/>
                  </a:cubicBezTo>
                  <a:cubicBezTo>
                    <a:pt x="206" y="166"/>
                    <a:pt x="199" y="167"/>
                    <a:pt x="202" y="169"/>
                  </a:cubicBezTo>
                  <a:cubicBezTo>
                    <a:pt x="205" y="170"/>
                    <a:pt x="205" y="171"/>
                    <a:pt x="206" y="171"/>
                  </a:cubicBezTo>
                  <a:cubicBezTo>
                    <a:pt x="207" y="171"/>
                    <a:pt x="208" y="171"/>
                    <a:pt x="211" y="169"/>
                  </a:cubicBezTo>
                  <a:cubicBezTo>
                    <a:pt x="213" y="168"/>
                    <a:pt x="209" y="165"/>
                    <a:pt x="214" y="167"/>
                  </a:cubicBezTo>
                  <a:cubicBezTo>
                    <a:pt x="219" y="169"/>
                    <a:pt x="218" y="170"/>
                    <a:pt x="218" y="170"/>
                  </a:cubicBezTo>
                  <a:cubicBezTo>
                    <a:pt x="218" y="172"/>
                    <a:pt x="218" y="172"/>
                    <a:pt x="218" y="172"/>
                  </a:cubicBezTo>
                  <a:cubicBezTo>
                    <a:pt x="214" y="173"/>
                    <a:pt x="214" y="173"/>
                    <a:pt x="214" y="173"/>
                  </a:cubicBezTo>
                  <a:cubicBezTo>
                    <a:pt x="209" y="172"/>
                    <a:pt x="209" y="172"/>
                    <a:pt x="209" y="172"/>
                  </a:cubicBezTo>
                  <a:cubicBezTo>
                    <a:pt x="206" y="173"/>
                    <a:pt x="206" y="173"/>
                    <a:pt x="206" y="173"/>
                  </a:cubicBezTo>
                  <a:cubicBezTo>
                    <a:pt x="206" y="173"/>
                    <a:pt x="205" y="174"/>
                    <a:pt x="205" y="174"/>
                  </a:cubicBezTo>
                  <a:cubicBezTo>
                    <a:pt x="204" y="174"/>
                    <a:pt x="197" y="175"/>
                    <a:pt x="197" y="175"/>
                  </a:cubicBezTo>
                  <a:cubicBezTo>
                    <a:pt x="194" y="180"/>
                    <a:pt x="194" y="180"/>
                    <a:pt x="194" y="180"/>
                  </a:cubicBezTo>
                  <a:cubicBezTo>
                    <a:pt x="194" y="180"/>
                    <a:pt x="196" y="184"/>
                    <a:pt x="197" y="183"/>
                  </a:cubicBezTo>
                  <a:cubicBezTo>
                    <a:pt x="198" y="183"/>
                    <a:pt x="202" y="182"/>
                    <a:pt x="202" y="182"/>
                  </a:cubicBezTo>
                  <a:cubicBezTo>
                    <a:pt x="203" y="182"/>
                    <a:pt x="204" y="184"/>
                    <a:pt x="203" y="185"/>
                  </a:cubicBezTo>
                  <a:cubicBezTo>
                    <a:pt x="203" y="186"/>
                    <a:pt x="200" y="188"/>
                    <a:pt x="200" y="188"/>
                  </a:cubicBezTo>
                  <a:cubicBezTo>
                    <a:pt x="198" y="191"/>
                    <a:pt x="198" y="191"/>
                    <a:pt x="198" y="191"/>
                  </a:cubicBezTo>
                  <a:cubicBezTo>
                    <a:pt x="198" y="191"/>
                    <a:pt x="201" y="192"/>
                    <a:pt x="202" y="192"/>
                  </a:cubicBezTo>
                  <a:cubicBezTo>
                    <a:pt x="202" y="192"/>
                    <a:pt x="207" y="192"/>
                    <a:pt x="206" y="193"/>
                  </a:cubicBezTo>
                  <a:cubicBezTo>
                    <a:pt x="206" y="193"/>
                    <a:pt x="199" y="194"/>
                    <a:pt x="199" y="194"/>
                  </a:cubicBezTo>
                  <a:cubicBezTo>
                    <a:pt x="199" y="194"/>
                    <a:pt x="193" y="193"/>
                    <a:pt x="193" y="193"/>
                  </a:cubicBezTo>
                  <a:cubicBezTo>
                    <a:pt x="193" y="194"/>
                    <a:pt x="192" y="195"/>
                    <a:pt x="192" y="196"/>
                  </a:cubicBezTo>
                  <a:cubicBezTo>
                    <a:pt x="192" y="196"/>
                    <a:pt x="191" y="198"/>
                    <a:pt x="191" y="198"/>
                  </a:cubicBezTo>
                  <a:cubicBezTo>
                    <a:pt x="190" y="198"/>
                    <a:pt x="188" y="199"/>
                    <a:pt x="188" y="199"/>
                  </a:cubicBezTo>
                  <a:cubicBezTo>
                    <a:pt x="188" y="200"/>
                    <a:pt x="187" y="202"/>
                    <a:pt x="187" y="203"/>
                  </a:cubicBezTo>
                  <a:cubicBezTo>
                    <a:pt x="187" y="204"/>
                    <a:pt x="190" y="206"/>
                    <a:pt x="190" y="206"/>
                  </a:cubicBezTo>
                  <a:cubicBezTo>
                    <a:pt x="189" y="208"/>
                    <a:pt x="189" y="208"/>
                    <a:pt x="189" y="208"/>
                  </a:cubicBezTo>
                  <a:cubicBezTo>
                    <a:pt x="186" y="211"/>
                    <a:pt x="186" y="211"/>
                    <a:pt x="186" y="211"/>
                  </a:cubicBezTo>
                  <a:cubicBezTo>
                    <a:pt x="186" y="211"/>
                    <a:pt x="184" y="212"/>
                    <a:pt x="184" y="213"/>
                  </a:cubicBezTo>
                  <a:cubicBezTo>
                    <a:pt x="184" y="213"/>
                    <a:pt x="181" y="215"/>
                    <a:pt x="181" y="215"/>
                  </a:cubicBezTo>
                  <a:cubicBezTo>
                    <a:pt x="175" y="218"/>
                    <a:pt x="175" y="218"/>
                    <a:pt x="175" y="218"/>
                  </a:cubicBezTo>
                  <a:cubicBezTo>
                    <a:pt x="175" y="218"/>
                    <a:pt x="176" y="220"/>
                    <a:pt x="177" y="221"/>
                  </a:cubicBezTo>
                  <a:cubicBezTo>
                    <a:pt x="177" y="221"/>
                    <a:pt x="179" y="223"/>
                    <a:pt x="177" y="224"/>
                  </a:cubicBezTo>
                  <a:cubicBezTo>
                    <a:pt x="176" y="225"/>
                    <a:pt x="174" y="226"/>
                    <a:pt x="173" y="226"/>
                  </a:cubicBezTo>
                  <a:cubicBezTo>
                    <a:pt x="173" y="227"/>
                    <a:pt x="171" y="228"/>
                    <a:pt x="172" y="229"/>
                  </a:cubicBezTo>
                  <a:cubicBezTo>
                    <a:pt x="172" y="231"/>
                    <a:pt x="170" y="233"/>
                    <a:pt x="170" y="234"/>
                  </a:cubicBezTo>
                  <a:cubicBezTo>
                    <a:pt x="170" y="234"/>
                    <a:pt x="168" y="235"/>
                    <a:pt x="169" y="237"/>
                  </a:cubicBezTo>
                  <a:cubicBezTo>
                    <a:pt x="169" y="239"/>
                    <a:pt x="168" y="244"/>
                    <a:pt x="168" y="244"/>
                  </a:cubicBezTo>
                  <a:cubicBezTo>
                    <a:pt x="168" y="244"/>
                    <a:pt x="171" y="248"/>
                    <a:pt x="171" y="248"/>
                  </a:cubicBezTo>
                  <a:cubicBezTo>
                    <a:pt x="172" y="248"/>
                    <a:pt x="175" y="246"/>
                    <a:pt x="177" y="246"/>
                  </a:cubicBezTo>
                  <a:cubicBezTo>
                    <a:pt x="178" y="247"/>
                    <a:pt x="180" y="248"/>
                    <a:pt x="180" y="248"/>
                  </a:cubicBezTo>
                  <a:cubicBezTo>
                    <a:pt x="180" y="248"/>
                    <a:pt x="180" y="252"/>
                    <a:pt x="179" y="253"/>
                  </a:cubicBezTo>
                  <a:cubicBezTo>
                    <a:pt x="178" y="253"/>
                    <a:pt x="173" y="254"/>
                    <a:pt x="173" y="254"/>
                  </a:cubicBezTo>
                  <a:cubicBezTo>
                    <a:pt x="173" y="254"/>
                    <a:pt x="171" y="252"/>
                    <a:pt x="170" y="253"/>
                  </a:cubicBezTo>
                  <a:cubicBezTo>
                    <a:pt x="169" y="253"/>
                    <a:pt x="165" y="257"/>
                    <a:pt x="165" y="257"/>
                  </a:cubicBezTo>
                  <a:cubicBezTo>
                    <a:pt x="165" y="257"/>
                    <a:pt x="165" y="259"/>
                    <a:pt x="164" y="260"/>
                  </a:cubicBezTo>
                  <a:cubicBezTo>
                    <a:pt x="163" y="260"/>
                    <a:pt x="162" y="259"/>
                    <a:pt x="162" y="260"/>
                  </a:cubicBezTo>
                  <a:cubicBezTo>
                    <a:pt x="162" y="261"/>
                    <a:pt x="162" y="264"/>
                    <a:pt x="162" y="265"/>
                  </a:cubicBezTo>
                  <a:cubicBezTo>
                    <a:pt x="162" y="266"/>
                    <a:pt x="162" y="268"/>
                    <a:pt x="162" y="268"/>
                  </a:cubicBezTo>
                  <a:cubicBezTo>
                    <a:pt x="162" y="268"/>
                    <a:pt x="160" y="271"/>
                    <a:pt x="159" y="273"/>
                  </a:cubicBezTo>
                  <a:cubicBezTo>
                    <a:pt x="159" y="275"/>
                    <a:pt x="157" y="279"/>
                    <a:pt x="157" y="279"/>
                  </a:cubicBezTo>
                  <a:cubicBezTo>
                    <a:pt x="158" y="280"/>
                    <a:pt x="159" y="284"/>
                    <a:pt x="159" y="284"/>
                  </a:cubicBezTo>
                  <a:cubicBezTo>
                    <a:pt x="154" y="287"/>
                    <a:pt x="154" y="287"/>
                    <a:pt x="154" y="287"/>
                  </a:cubicBezTo>
                  <a:cubicBezTo>
                    <a:pt x="155" y="291"/>
                    <a:pt x="155" y="291"/>
                    <a:pt x="155" y="291"/>
                  </a:cubicBezTo>
                  <a:cubicBezTo>
                    <a:pt x="155" y="291"/>
                    <a:pt x="156" y="292"/>
                    <a:pt x="156" y="293"/>
                  </a:cubicBezTo>
                  <a:cubicBezTo>
                    <a:pt x="156" y="294"/>
                    <a:pt x="153" y="296"/>
                    <a:pt x="153" y="296"/>
                  </a:cubicBezTo>
                  <a:cubicBezTo>
                    <a:pt x="153" y="296"/>
                    <a:pt x="153" y="300"/>
                    <a:pt x="152" y="301"/>
                  </a:cubicBezTo>
                  <a:cubicBezTo>
                    <a:pt x="152" y="302"/>
                    <a:pt x="148" y="299"/>
                    <a:pt x="148" y="299"/>
                  </a:cubicBezTo>
                  <a:cubicBezTo>
                    <a:pt x="145" y="300"/>
                    <a:pt x="145" y="300"/>
                    <a:pt x="145" y="300"/>
                  </a:cubicBezTo>
                  <a:cubicBezTo>
                    <a:pt x="145" y="303"/>
                    <a:pt x="145" y="303"/>
                    <a:pt x="145" y="303"/>
                  </a:cubicBezTo>
                  <a:cubicBezTo>
                    <a:pt x="143" y="306"/>
                    <a:pt x="143" y="306"/>
                    <a:pt x="143" y="306"/>
                  </a:cubicBezTo>
                  <a:cubicBezTo>
                    <a:pt x="138" y="306"/>
                    <a:pt x="138" y="306"/>
                    <a:pt x="138" y="306"/>
                  </a:cubicBezTo>
                  <a:cubicBezTo>
                    <a:pt x="138" y="306"/>
                    <a:pt x="133" y="309"/>
                    <a:pt x="133" y="310"/>
                  </a:cubicBezTo>
                  <a:cubicBezTo>
                    <a:pt x="133" y="310"/>
                    <a:pt x="132" y="312"/>
                    <a:pt x="133" y="312"/>
                  </a:cubicBezTo>
                  <a:cubicBezTo>
                    <a:pt x="135" y="313"/>
                    <a:pt x="136" y="313"/>
                    <a:pt x="137" y="312"/>
                  </a:cubicBezTo>
                  <a:cubicBezTo>
                    <a:pt x="138" y="312"/>
                    <a:pt x="142" y="310"/>
                    <a:pt x="142" y="310"/>
                  </a:cubicBezTo>
                  <a:cubicBezTo>
                    <a:pt x="143" y="310"/>
                    <a:pt x="146" y="310"/>
                    <a:pt x="144" y="312"/>
                  </a:cubicBezTo>
                  <a:cubicBezTo>
                    <a:pt x="143" y="313"/>
                    <a:pt x="141" y="314"/>
                    <a:pt x="140" y="314"/>
                  </a:cubicBezTo>
                  <a:cubicBezTo>
                    <a:pt x="139" y="315"/>
                    <a:pt x="137" y="315"/>
                    <a:pt x="136" y="317"/>
                  </a:cubicBezTo>
                  <a:cubicBezTo>
                    <a:pt x="136" y="320"/>
                    <a:pt x="136" y="322"/>
                    <a:pt x="136" y="322"/>
                  </a:cubicBezTo>
                  <a:cubicBezTo>
                    <a:pt x="141" y="320"/>
                    <a:pt x="141" y="320"/>
                    <a:pt x="141" y="320"/>
                  </a:cubicBezTo>
                  <a:cubicBezTo>
                    <a:pt x="141" y="320"/>
                    <a:pt x="142" y="320"/>
                    <a:pt x="143" y="322"/>
                  </a:cubicBezTo>
                  <a:cubicBezTo>
                    <a:pt x="144" y="325"/>
                    <a:pt x="141" y="326"/>
                    <a:pt x="140" y="326"/>
                  </a:cubicBezTo>
                  <a:cubicBezTo>
                    <a:pt x="139" y="326"/>
                    <a:pt x="135" y="323"/>
                    <a:pt x="135" y="323"/>
                  </a:cubicBezTo>
                  <a:cubicBezTo>
                    <a:pt x="131" y="325"/>
                    <a:pt x="131" y="325"/>
                    <a:pt x="131" y="325"/>
                  </a:cubicBezTo>
                  <a:cubicBezTo>
                    <a:pt x="131" y="325"/>
                    <a:pt x="131" y="324"/>
                    <a:pt x="128" y="327"/>
                  </a:cubicBezTo>
                  <a:cubicBezTo>
                    <a:pt x="124" y="330"/>
                    <a:pt x="123" y="334"/>
                    <a:pt x="123" y="335"/>
                  </a:cubicBezTo>
                  <a:cubicBezTo>
                    <a:pt x="123" y="336"/>
                    <a:pt x="122" y="338"/>
                    <a:pt x="121" y="339"/>
                  </a:cubicBezTo>
                  <a:cubicBezTo>
                    <a:pt x="119" y="340"/>
                    <a:pt x="116" y="343"/>
                    <a:pt x="116" y="343"/>
                  </a:cubicBezTo>
                  <a:cubicBezTo>
                    <a:pt x="116" y="343"/>
                    <a:pt x="115" y="344"/>
                    <a:pt x="115" y="346"/>
                  </a:cubicBezTo>
                  <a:cubicBezTo>
                    <a:pt x="114" y="348"/>
                    <a:pt x="114" y="348"/>
                    <a:pt x="114" y="348"/>
                  </a:cubicBezTo>
                  <a:cubicBezTo>
                    <a:pt x="117" y="351"/>
                    <a:pt x="117" y="351"/>
                    <a:pt x="117" y="351"/>
                  </a:cubicBezTo>
                  <a:cubicBezTo>
                    <a:pt x="111" y="354"/>
                    <a:pt x="111" y="354"/>
                    <a:pt x="111" y="354"/>
                  </a:cubicBezTo>
                  <a:cubicBezTo>
                    <a:pt x="109" y="356"/>
                    <a:pt x="109" y="356"/>
                    <a:pt x="109" y="356"/>
                  </a:cubicBezTo>
                  <a:cubicBezTo>
                    <a:pt x="109" y="356"/>
                    <a:pt x="104" y="361"/>
                    <a:pt x="108" y="362"/>
                  </a:cubicBezTo>
                  <a:cubicBezTo>
                    <a:pt x="111" y="362"/>
                    <a:pt x="113" y="362"/>
                    <a:pt x="113" y="362"/>
                  </a:cubicBezTo>
                  <a:cubicBezTo>
                    <a:pt x="113" y="362"/>
                    <a:pt x="113" y="367"/>
                    <a:pt x="114" y="367"/>
                  </a:cubicBezTo>
                  <a:cubicBezTo>
                    <a:pt x="115" y="367"/>
                    <a:pt x="122" y="368"/>
                    <a:pt x="122" y="368"/>
                  </a:cubicBezTo>
                  <a:cubicBezTo>
                    <a:pt x="126" y="364"/>
                    <a:pt x="126" y="364"/>
                    <a:pt x="126" y="364"/>
                  </a:cubicBezTo>
                  <a:cubicBezTo>
                    <a:pt x="128" y="363"/>
                    <a:pt x="128" y="363"/>
                    <a:pt x="128" y="363"/>
                  </a:cubicBezTo>
                  <a:cubicBezTo>
                    <a:pt x="130" y="366"/>
                    <a:pt x="130" y="366"/>
                    <a:pt x="130" y="366"/>
                  </a:cubicBezTo>
                  <a:cubicBezTo>
                    <a:pt x="130" y="366"/>
                    <a:pt x="129" y="368"/>
                    <a:pt x="126" y="368"/>
                  </a:cubicBezTo>
                  <a:cubicBezTo>
                    <a:pt x="124" y="368"/>
                    <a:pt x="125" y="368"/>
                    <a:pt x="123" y="370"/>
                  </a:cubicBezTo>
                  <a:cubicBezTo>
                    <a:pt x="121" y="372"/>
                    <a:pt x="120" y="373"/>
                    <a:pt x="119" y="373"/>
                  </a:cubicBezTo>
                  <a:cubicBezTo>
                    <a:pt x="118" y="373"/>
                    <a:pt x="116" y="375"/>
                    <a:pt x="115" y="372"/>
                  </a:cubicBezTo>
                  <a:cubicBezTo>
                    <a:pt x="114" y="370"/>
                    <a:pt x="112" y="367"/>
                    <a:pt x="112" y="367"/>
                  </a:cubicBezTo>
                  <a:cubicBezTo>
                    <a:pt x="105" y="364"/>
                    <a:pt x="105" y="364"/>
                    <a:pt x="105" y="364"/>
                  </a:cubicBezTo>
                  <a:cubicBezTo>
                    <a:pt x="103" y="365"/>
                    <a:pt x="103" y="365"/>
                    <a:pt x="103" y="365"/>
                  </a:cubicBezTo>
                  <a:cubicBezTo>
                    <a:pt x="103" y="365"/>
                    <a:pt x="103" y="368"/>
                    <a:pt x="102" y="368"/>
                  </a:cubicBezTo>
                  <a:cubicBezTo>
                    <a:pt x="101" y="368"/>
                    <a:pt x="96" y="368"/>
                    <a:pt x="95" y="368"/>
                  </a:cubicBezTo>
                  <a:cubicBezTo>
                    <a:pt x="93" y="368"/>
                    <a:pt x="92" y="368"/>
                    <a:pt x="92" y="367"/>
                  </a:cubicBezTo>
                  <a:cubicBezTo>
                    <a:pt x="92" y="366"/>
                    <a:pt x="92" y="365"/>
                    <a:pt x="91" y="365"/>
                  </a:cubicBezTo>
                  <a:cubicBezTo>
                    <a:pt x="91" y="364"/>
                    <a:pt x="89" y="361"/>
                    <a:pt x="88" y="361"/>
                  </a:cubicBezTo>
                  <a:cubicBezTo>
                    <a:pt x="86" y="361"/>
                    <a:pt x="83" y="363"/>
                    <a:pt x="83" y="363"/>
                  </a:cubicBezTo>
                  <a:cubicBezTo>
                    <a:pt x="82" y="370"/>
                    <a:pt x="82" y="370"/>
                    <a:pt x="82" y="370"/>
                  </a:cubicBezTo>
                  <a:cubicBezTo>
                    <a:pt x="82" y="370"/>
                    <a:pt x="80" y="369"/>
                    <a:pt x="80" y="371"/>
                  </a:cubicBezTo>
                  <a:cubicBezTo>
                    <a:pt x="80" y="372"/>
                    <a:pt x="83" y="375"/>
                    <a:pt x="83" y="375"/>
                  </a:cubicBezTo>
                  <a:cubicBezTo>
                    <a:pt x="83" y="375"/>
                    <a:pt x="85" y="376"/>
                    <a:pt x="85" y="377"/>
                  </a:cubicBezTo>
                  <a:cubicBezTo>
                    <a:pt x="85" y="378"/>
                    <a:pt x="83" y="380"/>
                    <a:pt x="83" y="380"/>
                  </a:cubicBezTo>
                  <a:cubicBezTo>
                    <a:pt x="83" y="380"/>
                    <a:pt x="79" y="380"/>
                    <a:pt x="79" y="381"/>
                  </a:cubicBezTo>
                  <a:cubicBezTo>
                    <a:pt x="78" y="382"/>
                    <a:pt x="79" y="385"/>
                    <a:pt x="79" y="385"/>
                  </a:cubicBezTo>
                  <a:cubicBezTo>
                    <a:pt x="78" y="385"/>
                    <a:pt x="76" y="387"/>
                    <a:pt x="77" y="388"/>
                  </a:cubicBezTo>
                  <a:cubicBezTo>
                    <a:pt x="77" y="388"/>
                    <a:pt x="78" y="392"/>
                    <a:pt x="78" y="392"/>
                  </a:cubicBezTo>
                  <a:cubicBezTo>
                    <a:pt x="78" y="392"/>
                    <a:pt x="78" y="396"/>
                    <a:pt x="77" y="394"/>
                  </a:cubicBezTo>
                  <a:cubicBezTo>
                    <a:pt x="75" y="392"/>
                    <a:pt x="70" y="390"/>
                    <a:pt x="70" y="390"/>
                  </a:cubicBezTo>
                  <a:cubicBezTo>
                    <a:pt x="67" y="388"/>
                    <a:pt x="67" y="388"/>
                    <a:pt x="67" y="388"/>
                  </a:cubicBezTo>
                  <a:cubicBezTo>
                    <a:pt x="67" y="388"/>
                    <a:pt x="64" y="390"/>
                    <a:pt x="63" y="390"/>
                  </a:cubicBezTo>
                  <a:cubicBezTo>
                    <a:pt x="63" y="390"/>
                    <a:pt x="57" y="389"/>
                    <a:pt x="56" y="390"/>
                  </a:cubicBezTo>
                  <a:cubicBezTo>
                    <a:pt x="55" y="391"/>
                    <a:pt x="55" y="392"/>
                    <a:pt x="54" y="394"/>
                  </a:cubicBezTo>
                  <a:cubicBezTo>
                    <a:pt x="53" y="395"/>
                    <a:pt x="50" y="395"/>
                    <a:pt x="52" y="398"/>
                  </a:cubicBezTo>
                  <a:cubicBezTo>
                    <a:pt x="55" y="400"/>
                    <a:pt x="58" y="401"/>
                    <a:pt x="58" y="401"/>
                  </a:cubicBezTo>
                  <a:cubicBezTo>
                    <a:pt x="58" y="401"/>
                    <a:pt x="60" y="401"/>
                    <a:pt x="59" y="404"/>
                  </a:cubicBezTo>
                  <a:cubicBezTo>
                    <a:pt x="57" y="407"/>
                    <a:pt x="53" y="405"/>
                    <a:pt x="53" y="405"/>
                  </a:cubicBezTo>
                  <a:cubicBezTo>
                    <a:pt x="52" y="404"/>
                    <a:pt x="48" y="402"/>
                    <a:pt x="48" y="402"/>
                  </a:cubicBezTo>
                  <a:cubicBezTo>
                    <a:pt x="47" y="403"/>
                    <a:pt x="44" y="407"/>
                    <a:pt x="44" y="407"/>
                  </a:cubicBezTo>
                  <a:cubicBezTo>
                    <a:pt x="44" y="407"/>
                    <a:pt x="43" y="408"/>
                    <a:pt x="42" y="408"/>
                  </a:cubicBezTo>
                  <a:cubicBezTo>
                    <a:pt x="41" y="407"/>
                    <a:pt x="39" y="404"/>
                    <a:pt x="38" y="404"/>
                  </a:cubicBezTo>
                  <a:cubicBezTo>
                    <a:pt x="37" y="405"/>
                    <a:pt x="36" y="407"/>
                    <a:pt x="36" y="407"/>
                  </a:cubicBezTo>
                  <a:cubicBezTo>
                    <a:pt x="36" y="408"/>
                    <a:pt x="37" y="410"/>
                    <a:pt x="37" y="411"/>
                  </a:cubicBezTo>
                  <a:cubicBezTo>
                    <a:pt x="36" y="411"/>
                    <a:pt x="32" y="412"/>
                    <a:pt x="32" y="413"/>
                  </a:cubicBezTo>
                  <a:cubicBezTo>
                    <a:pt x="32" y="414"/>
                    <a:pt x="31" y="412"/>
                    <a:pt x="30" y="416"/>
                  </a:cubicBezTo>
                  <a:cubicBezTo>
                    <a:pt x="29" y="419"/>
                    <a:pt x="31" y="419"/>
                    <a:pt x="29" y="419"/>
                  </a:cubicBezTo>
                  <a:cubicBezTo>
                    <a:pt x="28" y="419"/>
                    <a:pt x="25" y="417"/>
                    <a:pt x="25" y="417"/>
                  </a:cubicBezTo>
                  <a:cubicBezTo>
                    <a:pt x="25" y="417"/>
                    <a:pt x="22" y="414"/>
                    <a:pt x="22" y="417"/>
                  </a:cubicBezTo>
                  <a:cubicBezTo>
                    <a:pt x="22" y="420"/>
                    <a:pt x="22" y="424"/>
                    <a:pt x="22" y="424"/>
                  </a:cubicBezTo>
                  <a:cubicBezTo>
                    <a:pt x="23" y="425"/>
                    <a:pt x="23" y="425"/>
                    <a:pt x="23" y="425"/>
                  </a:cubicBezTo>
                  <a:cubicBezTo>
                    <a:pt x="23" y="425"/>
                    <a:pt x="23" y="426"/>
                    <a:pt x="22" y="427"/>
                  </a:cubicBezTo>
                  <a:cubicBezTo>
                    <a:pt x="22" y="427"/>
                    <a:pt x="20" y="426"/>
                    <a:pt x="20" y="425"/>
                  </a:cubicBezTo>
                  <a:cubicBezTo>
                    <a:pt x="19" y="424"/>
                    <a:pt x="20" y="423"/>
                    <a:pt x="18" y="422"/>
                  </a:cubicBezTo>
                  <a:cubicBezTo>
                    <a:pt x="15" y="421"/>
                    <a:pt x="13" y="420"/>
                    <a:pt x="13" y="421"/>
                  </a:cubicBezTo>
                  <a:cubicBezTo>
                    <a:pt x="13" y="423"/>
                    <a:pt x="13" y="424"/>
                    <a:pt x="13" y="425"/>
                  </a:cubicBezTo>
                  <a:cubicBezTo>
                    <a:pt x="14" y="427"/>
                    <a:pt x="16" y="428"/>
                    <a:pt x="16" y="428"/>
                  </a:cubicBezTo>
                  <a:cubicBezTo>
                    <a:pt x="17" y="428"/>
                    <a:pt x="17" y="428"/>
                    <a:pt x="17" y="428"/>
                  </a:cubicBezTo>
                  <a:cubicBezTo>
                    <a:pt x="17" y="428"/>
                    <a:pt x="16" y="431"/>
                    <a:pt x="15" y="431"/>
                  </a:cubicBezTo>
                  <a:cubicBezTo>
                    <a:pt x="14" y="431"/>
                    <a:pt x="13" y="429"/>
                    <a:pt x="13" y="430"/>
                  </a:cubicBezTo>
                  <a:cubicBezTo>
                    <a:pt x="12" y="430"/>
                    <a:pt x="10" y="432"/>
                    <a:pt x="10" y="432"/>
                  </a:cubicBezTo>
                  <a:cubicBezTo>
                    <a:pt x="10" y="432"/>
                    <a:pt x="11" y="433"/>
                    <a:pt x="11" y="434"/>
                  </a:cubicBezTo>
                  <a:cubicBezTo>
                    <a:pt x="11" y="434"/>
                    <a:pt x="9" y="436"/>
                    <a:pt x="8" y="436"/>
                  </a:cubicBezTo>
                  <a:cubicBezTo>
                    <a:pt x="8" y="437"/>
                    <a:pt x="7" y="437"/>
                    <a:pt x="7" y="438"/>
                  </a:cubicBezTo>
                  <a:cubicBezTo>
                    <a:pt x="7" y="439"/>
                    <a:pt x="8" y="441"/>
                    <a:pt x="8" y="441"/>
                  </a:cubicBezTo>
                  <a:cubicBezTo>
                    <a:pt x="9" y="441"/>
                    <a:pt x="13" y="441"/>
                    <a:pt x="13" y="441"/>
                  </a:cubicBezTo>
                  <a:cubicBezTo>
                    <a:pt x="13" y="441"/>
                    <a:pt x="13" y="443"/>
                    <a:pt x="12" y="443"/>
                  </a:cubicBezTo>
                  <a:cubicBezTo>
                    <a:pt x="11" y="444"/>
                    <a:pt x="10" y="445"/>
                    <a:pt x="9" y="446"/>
                  </a:cubicBezTo>
                  <a:cubicBezTo>
                    <a:pt x="9" y="448"/>
                    <a:pt x="10" y="451"/>
                    <a:pt x="12" y="452"/>
                  </a:cubicBezTo>
                  <a:cubicBezTo>
                    <a:pt x="14" y="452"/>
                    <a:pt x="17" y="453"/>
                    <a:pt x="16" y="454"/>
                  </a:cubicBezTo>
                  <a:cubicBezTo>
                    <a:pt x="16" y="455"/>
                    <a:pt x="12" y="458"/>
                    <a:pt x="11" y="458"/>
                  </a:cubicBezTo>
                  <a:cubicBezTo>
                    <a:pt x="10" y="459"/>
                    <a:pt x="9" y="459"/>
                    <a:pt x="9" y="461"/>
                  </a:cubicBezTo>
                  <a:cubicBezTo>
                    <a:pt x="8" y="462"/>
                    <a:pt x="9" y="463"/>
                    <a:pt x="7" y="464"/>
                  </a:cubicBezTo>
                  <a:cubicBezTo>
                    <a:pt x="6" y="465"/>
                    <a:pt x="4" y="464"/>
                    <a:pt x="5" y="466"/>
                  </a:cubicBezTo>
                  <a:cubicBezTo>
                    <a:pt x="5" y="469"/>
                    <a:pt x="5" y="470"/>
                    <a:pt x="6" y="469"/>
                  </a:cubicBezTo>
                  <a:cubicBezTo>
                    <a:pt x="6" y="469"/>
                    <a:pt x="7" y="469"/>
                    <a:pt x="7" y="469"/>
                  </a:cubicBezTo>
                  <a:cubicBezTo>
                    <a:pt x="13" y="469"/>
                    <a:pt x="13" y="469"/>
                    <a:pt x="13" y="469"/>
                  </a:cubicBezTo>
                  <a:cubicBezTo>
                    <a:pt x="13" y="469"/>
                    <a:pt x="13" y="470"/>
                    <a:pt x="13" y="471"/>
                  </a:cubicBezTo>
                  <a:cubicBezTo>
                    <a:pt x="12" y="472"/>
                    <a:pt x="8" y="477"/>
                    <a:pt x="8" y="477"/>
                  </a:cubicBezTo>
                  <a:cubicBezTo>
                    <a:pt x="8" y="477"/>
                    <a:pt x="8" y="479"/>
                    <a:pt x="7" y="480"/>
                  </a:cubicBezTo>
                  <a:cubicBezTo>
                    <a:pt x="6" y="481"/>
                    <a:pt x="4" y="481"/>
                    <a:pt x="4" y="482"/>
                  </a:cubicBezTo>
                  <a:cubicBezTo>
                    <a:pt x="4" y="483"/>
                    <a:pt x="4" y="484"/>
                    <a:pt x="4" y="486"/>
                  </a:cubicBezTo>
                  <a:cubicBezTo>
                    <a:pt x="4" y="487"/>
                    <a:pt x="6" y="489"/>
                    <a:pt x="6" y="490"/>
                  </a:cubicBezTo>
                  <a:cubicBezTo>
                    <a:pt x="7" y="491"/>
                    <a:pt x="6" y="492"/>
                    <a:pt x="6" y="492"/>
                  </a:cubicBezTo>
                  <a:cubicBezTo>
                    <a:pt x="4" y="499"/>
                    <a:pt x="4" y="499"/>
                    <a:pt x="4" y="499"/>
                  </a:cubicBezTo>
                  <a:cubicBezTo>
                    <a:pt x="4" y="499"/>
                    <a:pt x="4" y="502"/>
                    <a:pt x="4" y="503"/>
                  </a:cubicBezTo>
                  <a:cubicBezTo>
                    <a:pt x="4" y="503"/>
                    <a:pt x="0" y="505"/>
                    <a:pt x="2" y="507"/>
                  </a:cubicBezTo>
                  <a:cubicBezTo>
                    <a:pt x="4" y="509"/>
                    <a:pt x="5" y="510"/>
                    <a:pt x="6" y="510"/>
                  </a:cubicBezTo>
                  <a:cubicBezTo>
                    <a:pt x="7" y="511"/>
                    <a:pt x="11" y="510"/>
                    <a:pt x="11" y="511"/>
                  </a:cubicBezTo>
                  <a:cubicBezTo>
                    <a:pt x="11" y="511"/>
                    <a:pt x="11" y="512"/>
                    <a:pt x="9" y="512"/>
                  </a:cubicBezTo>
                  <a:cubicBezTo>
                    <a:pt x="7" y="513"/>
                    <a:pt x="5" y="512"/>
                    <a:pt x="5" y="513"/>
                  </a:cubicBezTo>
                  <a:cubicBezTo>
                    <a:pt x="5" y="514"/>
                    <a:pt x="1" y="519"/>
                    <a:pt x="1" y="519"/>
                  </a:cubicBezTo>
                  <a:cubicBezTo>
                    <a:pt x="5" y="524"/>
                    <a:pt x="5" y="524"/>
                    <a:pt x="5" y="524"/>
                  </a:cubicBezTo>
                  <a:cubicBezTo>
                    <a:pt x="5" y="524"/>
                    <a:pt x="7" y="522"/>
                    <a:pt x="8" y="522"/>
                  </a:cubicBezTo>
                  <a:cubicBezTo>
                    <a:pt x="8" y="522"/>
                    <a:pt x="11" y="522"/>
                    <a:pt x="11" y="523"/>
                  </a:cubicBezTo>
                  <a:cubicBezTo>
                    <a:pt x="11" y="523"/>
                    <a:pt x="9" y="525"/>
                    <a:pt x="9" y="526"/>
                  </a:cubicBezTo>
                  <a:cubicBezTo>
                    <a:pt x="8" y="526"/>
                    <a:pt x="6" y="527"/>
                    <a:pt x="6" y="528"/>
                  </a:cubicBezTo>
                  <a:cubicBezTo>
                    <a:pt x="6" y="528"/>
                    <a:pt x="8" y="531"/>
                    <a:pt x="8" y="531"/>
                  </a:cubicBezTo>
                  <a:cubicBezTo>
                    <a:pt x="8" y="531"/>
                    <a:pt x="10" y="531"/>
                    <a:pt x="10" y="532"/>
                  </a:cubicBezTo>
                  <a:cubicBezTo>
                    <a:pt x="10" y="533"/>
                    <a:pt x="7" y="535"/>
                    <a:pt x="7" y="535"/>
                  </a:cubicBezTo>
                  <a:cubicBezTo>
                    <a:pt x="7" y="537"/>
                    <a:pt x="7" y="537"/>
                    <a:pt x="7" y="537"/>
                  </a:cubicBezTo>
                  <a:cubicBezTo>
                    <a:pt x="6" y="542"/>
                    <a:pt x="6" y="542"/>
                    <a:pt x="6" y="542"/>
                  </a:cubicBezTo>
                  <a:cubicBezTo>
                    <a:pt x="9" y="545"/>
                    <a:pt x="9" y="545"/>
                    <a:pt x="9" y="545"/>
                  </a:cubicBezTo>
                  <a:cubicBezTo>
                    <a:pt x="9" y="545"/>
                    <a:pt x="13" y="545"/>
                    <a:pt x="11" y="547"/>
                  </a:cubicBezTo>
                  <a:cubicBezTo>
                    <a:pt x="10" y="549"/>
                    <a:pt x="8" y="550"/>
                    <a:pt x="8" y="551"/>
                  </a:cubicBezTo>
                  <a:cubicBezTo>
                    <a:pt x="8" y="553"/>
                    <a:pt x="7" y="555"/>
                    <a:pt x="9" y="555"/>
                  </a:cubicBezTo>
                  <a:cubicBezTo>
                    <a:pt x="10" y="555"/>
                    <a:pt x="10" y="556"/>
                    <a:pt x="11" y="555"/>
                  </a:cubicBezTo>
                  <a:cubicBezTo>
                    <a:pt x="12" y="555"/>
                    <a:pt x="14" y="554"/>
                    <a:pt x="14" y="554"/>
                  </a:cubicBezTo>
                  <a:cubicBezTo>
                    <a:pt x="14" y="554"/>
                    <a:pt x="17" y="552"/>
                    <a:pt x="18" y="552"/>
                  </a:cubicBezTo>
                  <a:cubicBezTo>
                    <a:pt x="19" y="552"/>
                    <a:pt x="21" y="553"/>
                    <a:pt x="21" y="554"/>
                  </a:cubicBezTo>
                  <a:cubicBezTo>
                    <a:pt x="21" y="555"/>
                    <a:pt x="22" y="555"/>
                    <a:pt x="22" y="556"/>
                  </a:cubicBezTo>
                  <a:cubicBezTo>
                    <a:pt x="23" y="556"/>
                    <a:pt x="21" y="560"/>
                    <a:pt x="21" y="560"/>
                  </a:cubicBezTo>
                  <a:cubicBezTo>
                    <a:pt x="19" y="564"/>
                    <a:pt x="19" y="564"/>
                    <a:pt x="19" y="564"/>
                  </a:cubicBezTo>
                  <a:cubicBezTo>
                    <a:pt x="19" y="564"/>
                    <a:pt x="21" y="566"/>
                    <a:pt x="21" y="566"/>
                  </a:cubicBezTo>
                  <a:cubicBezTo>
                    <a:pt x="20" y="566"/>
                    <a:pt x="17" y="567"/>
                    <a:pt x="16" y="567"/>
                  </a:cubicBezTo>
                  <a:cubicBezTo>
                    <a:pt x="15" y="567"/>
                    <a:pt x="14" y="567"/>
                    <a:pt x="14" y="568"/>
                  </a:cubicBezTo>
                  <a:cubicBezTo>
                    <a:pt x="13" y="570"/>
                    <a:pt x="11" y="574"/>
                    <a:pt x="11" y="574"/>
                  </a:cubicBezTo>
                  <a:cubicBezTo>
                    <a:pt x="11" y="574"/>
                    <a:pt x="10" y="575"/>
                    <a:pt x="11" y="577"/>
                  </a:cubicBezTo>
                  <a:cubicBezTo>
                    <a:pt x="12" y="579"/>
                    <a:pt x="15" y="584"/>
                    <a:pt x="15" y="584"/>
                  </a:cubicBezTo>
                  <a:cubicBezTo>
                    <a:pt x="15" y="585"/>
                    <a:pt x="17" y="587"/>
                    <a:pt x="19" y="589"/>
                  </a:cubicBezTo>
                  <a:cubicBezTo>
                    <a:pt x="21" y="590"/>
                    <a:pt x="23" y="591"/>
                    <a:pt x="23" y="592"/>
                  </a:cubicBezTo>
                  <a:cubicBezTo>
                    <a:pt x="23" y="594"/>
                    <a:pt x="23" y="594"/>
                    <a:pt x="23" y="594"/>
                  </a:cubicBezTo>
                  <a:cubicBezTo>
                    <a:pt x="27" y="597"/>
                    <a:pt x="27" y="597"/>
                    <a:pt x="27" y="597"/>
                  </a:cubicBezTo>
                  <a:cubicBezTo>
                    <a:pt x="27" y="597"/>
                    <a:pt x="28" y="597"/>
                    <a:pt x="31" y="598"/>
                  </a:cubicBezTo>
                  <a:cubicBezTo>
                    <a:pt x="34" y="598"/>
                    <a:pt x="36" y="599"/>
                    <a:pt x="37" y="599"/>
                  </a:cubicBezTo>
                  <a:cubicBezTo>
                    <a:pt x="37" y="600"/>
                    <a:pt x="34" y="602"/>
                    <a:pt x="34" y="602"/>
                  </a:cubicBezTo>
                  <a:cubicBezTo>
                    <a:pt x="34" y="602"/>
                    <a:pt x="30" y="605"/>
                    <a:pt x="32" y="606"/>
                  </a:cubicBezTo>
                  <a:cubicBezTo>
                    <a:pt x="34" y="607"/>
                    <a:pt x="44" y="609"/>
                    <a:pt x="44" y="609"/>
                  </a:cubicBezTo>
                  <a:cubicBezTo>
                    <a:pt x="44" y="609"/>
                    <a:pt x="46" y="610"/>
                    <a:pt x="46" y="611"/>
                  </a:cubicBezTo>
                  <a:cubicBezTo>
                    <a:pt x="47" y="611"/>
                    <a:pt x="49" y="610"/>
                    <a:pt x="49" y="610"/>
                  </a:cubicBezTo>
                  <a:cubicBezTo>
                    <a:pt x="49" y="609"/>
                    <a:pt x="53" y="611"/>
                    <a:pt x="53" y="611"/>
                  </a:cubicBezTo>
                  <a:cubicBezTo>
                    <a:pt x="54" y="610"/>
                    <a:pt x="58" y="610"/>
                    <a:pt x="58" y="610"/>
                  </a:cubicBezTo>
                  <a:cubicBezTo>
                    <a:pt x="62" y="608"/>
                    <a:pt x="62" y="608"/>
                    <a:pt x="62" y="608"/>
                  </a:cubicBezTo>
                  <a:cubicBezTo>
                    <a:pt x="62" y="608"/>
                    <a:pt x="65" y="604"/>
                    <a:pt x="67" y="605"/>
                  </a:cubicBezTo>
                  <a:cubicBezTo>
                    <a:pt x="69" y="606"/>
                    <a:pt x="68" y="607"/>
                    <a:pt x="69" y="607"/>
                  </a:cubicBezTo>
                  <a:cubicBezTo>
                    <a:pt x="71" y="607"/>
                    <a:pt x="72" y="607"/>
                    <a:pt x="74" y="605"/>
                  </a:cubicBezTo>
                  <a:cubicBezTo>
                    <a:pt x="75" y="603"/>
                    <a:pt x="77" y="602"/>
                    <a:pt x="77" y="601"/>
                  </a:cubicBezTo>
                  <a:cubicBezTo>
                    <a:pt x="78" y="601"/>
                    <a:pt x="88" y="595"/>
                    <a:pt x="88" y="595"/>
                  </a:cubicBezTo>
                  <a:cubicBezTo>
                    <a:pt x="95" y="584"/>
                    <a:pt x="95" y="584"/>
                    <a:pt x="95" y="584"/>
                  </a:cubicBezTo>
                  <a:cubicBezTo>
                    <a:pt x="97" y="576"/>
                    <a:pt x="97" y="576"/>
                    <a:pt x="97" y="576"/>
                  </a:cubicBezTo>
                  <a:cubicBezTo>
                    <a:pt x="97" y="576"/>
                    <a:pt x="100" y="572"/>
                    <a:pt x="102" y="572"/>
                  </a:cubicBezTo>
                  <a:cubicBezTo>
                    <a:pt x="104" y="572"/>
                    <a:pt x="110" y="569"/>
                    <a:pt x="109" y="568"/>
                  </a:cubicBezTo>
                  <a:cubicBezTo>
                    <a:pt x="109" y="566"/>
                    <a:pt x="111" y="565"/>
                    <a:pt x="112" y="568"/>
                  </a:cubicBezTo>
                  <a:cubicBezTo>
                    <a:pt x="112" y="571"/>
                    <a:pt x="111" y="574"/>
                    <a:pt x="113" y="573"/>
                  </a:cubicBezTo>
                  <a:cubicBezTo>
                    <a:pt x="115" y="572"/>
                    <a:pt x="119" y="566"/>
                    <a:pt x="119" y="566"/>
                  </a:cubicBezTo>
                  <a:cubicBezTo>
                    <a:pt x="119" y="566"/>
                    <a:pt x="122" y="564"/>
                    <a:pt x="123" y="563"/>
                  </a:cubicBezTo>
                  <a:cubicBezTo>
                    <a:pt x="125" y="563"/>
                    <a:pt x="128" y="557"/>
                    <a:pt x="128" y="557"/>
                  </a:cubicBezTo>
                  <a:cubicBezTo>
                    <a:pt x="128" y="557"/>
                    <a:pt x="131" y="555"/>
                    <a:pt x="132" y="558"/>
                  </a:cubicBezTo>
                  <a:cubicBezTo>
                    <a:pt x="133" y="560"/>
                    <a:pt x="136" y="565"/>
                    <a:pt x="136" y="566"/>
                  </a:cubicBezTo>
                  <a:cubicBezTo>
                    <a:pt x="136" y="566"/>
                    <a:pt x="137" y="567"/>
                    <a:pt x="137" y="567"/>
                  </a:cubicBezTo>
                  <a:cubicBezTo>
                    <a:pt x="137" y="566"/>
                    <a:pt x="137" y="566"/>
                    <a:pt x="137" y="566"/>
                  </a:cubicBezTo>
                  <a:cubicBezTo>
                    <a:pt x="138" y="558"/>
                    <a:pt x="138" y="558"/>
                    <a:pt x="138" y="558"/>
                  </a:cubicBezTo>
                  <a:cubicBezTo>
                    <a:pt x="141" y="560"/>
                    <a:pt x="141" y="560"/>
                    <a:pt x="141" y="560"/>
                  </a:cubicBezTo>
                  <a:cubicBezTo>
                    <a:pt x="147" y="565"/>
                    <a:pt x="147" y="565"/>
                    <a:pt x="147" y="566"/>
                  </a:cubicBezTo>
                  <a:cubicBezTo>
                    <a:pt x="147" y="566"/>
                    <a:pt x="147" y="566"/>
                    <a:pt x="148" y="570"/>
                  </a:cubicBezTo>
                  <a:cubicBezTo>
                    <a:pt x="148" y="570"/>
                    <a:pt x="148" y="570"/>
                    <a:pt x="148" y="570"/>
                  </a:cubicBezTo>
                  <a:cubicBezTo>
                    <a:pt x="148" y="570"/>
                    <a:pt x="148" y="570"/>
                    <a:pt x="148" y="570"/>
                  </a:cubicBezTo>
                  <a:cubicBezTo>
                    <a:pt x="149" y="566"/>
                    <a:pt x="149" y="566"/>
                    <a:pt x="149" y="566"/>
                  </a:cubicBezTo>
                  <a:cubicBezTo>
                    <a:pt x="149" y="561"/>
                    <a:pt x="149" y="561"/>
                    <a:pt x="149" y="561"/>
                  </a:cubicBezTo>
                  <a:cubicBezTo>
                    <a:pt x="152" y="556"/>
                    <a:pt x="152" y="556"/>
                    <a:pt x="152" y="556"/>
                  </a:cubicBezTo>
                  <a:cubicBezTo>
                    <a:pt x="152" y="551"/>
                    <a:pt x="152" y="551"/>
                    <a:pt x="152" y="551"/>
                  </a:cubicBezTo>
                  <a:cubicBezTo>
                    <a:pt x="149" y="546"/>
                    <a:pt x="149" y="546"/>
                    <a:pt x="149" y="546"/>
                  </a:cubicBezTo>
                  <a:cubicBezTo>
                    <a:pt x="147" y="540"/>
                    <a:pt x="147" y="540"/>
                    <a:pt x="147" y="540"/>
                  </a:cubicBezTo>
                  <a:cubicBezTo>
                    <a:pt x="151" y="538"/>
                    <a:pt x="151" y="538"/>
                    <a:pt x="151" y="538"/>
                  </a:cubicBezTo>
                  <a:cubicBezTo>
                    <a:pt x="152" y="537"/>
                    <a:pt x="152" y="537"/>
                    <a:pt x="152" y="537"/>
                  </a:cubicBezTo>
                  <a:cubicBezTo>
                    <a:pt x="152" y="534"/>
                    <a:pt x="152" y="534"/>
                    <a:pt x="152" y="534"/>
                  </a:cubicBezTo>
                  <a:cubicBezTo>
                    <a:pt x="151" y="532"/>
                    <a:pt x="151" y="532"/>
                    <a:pt x="151" y="532"/>
                  </a:cubicBezTo>
                  <a:cubicBezTo>
                    <a:pt x="152" y="529"/>
                    <a:pt x="152" y="529"/>
                    <a:pt x="152" y="529"/>
                  </a:cubicBezTo>
                  <a:cubicBezTo>
                    <a:pt x="152" y="528"/>
                    <a:pt x="152" y="528"/>
                    <a:pt x="152" y="528"/>
                  </a:cubicBezTo>
                  <a:cubicBezTo>
                    <a:pt x="152" y="527"/>
                    <a:pt x="153" y="526"/>
                    <a:pt x="154" y="526"/>
                  </a:cubicBezTo>
                  <a:cubicBezTo>
                    <a:pt x="154" y="526"/>
                    <a:pt x="155" y="525"/>
                    <a:pt x="156" y="525"/>
                  </a:cubicBezTo>
                  <a:cubicBezTo>
                    <a:pt x="156" y="525"/>
                    <a:pt x="157" y="526"/>
                    <a:pt x="157" y="526"/>
                  </a:cubicBezTo>
                  <a:cubicBezTo>
                    <a:pt x="159" y="525"/>
                    <a:pt x="159" y="525"/>
                    <a:pt x="159" y="525"/>
                  </a:cubicBezTo>
                  <a:cubicBezTo>
                    <a:pt x="161" y="523"/>
                    <a:pt x="161" y="523"/>
                    <a:pt x="161" y="523"/>
                  </a:cubicBezTo>
                  <a:cubicBezTo>
                    <a:pt x="162" y="522"/>
                    <a:pt x="163" y="521"/>
                    <a:pt x="163" y="520"/>
                  </a:cubicBezTo>
                  <a:cubicBezTo>
                    <a:pt x="163" y="520"/>
                    <a:pt x="164" y="519"/>
                    <a:pt x="165" y="518"/>
                  </a:cubicBezTo>
                  <a:cubicBezTo>
                    <a:pt x="165" y="515"/>
                    <a:pt x="165" y="515"/>
                    <a:pt x="165" y="515"/>
                  </a:cubicBezTo>
                  <a:cubicBezTo>
                    <a:pt x="163" y="510"/>
                    <a:pt x="163" y="510"/>
                    <a:pt x="163" y="510"/>
                  </a:cubicBezTo>
                  <a:cubicBezTo>
                    <a:pt x="165" y="507"/>
                    <a:pt x="165" y="507"/>
                    <a:pt x="165" y="507"/>
                  </a:cubicBezTo>
                  <a:cubicBezTo>
                    <a:pt x="167" y="503"/>
                    <a:pt x="167" y="503"/>
                    <a:pt x="167" y="503"/>
                  </a:cubicBezTo>
                  <a:cubicBezTo>
                    <a:pt x="166" y="499"/>
                    <a:pt x="166" y="499"/>
                    <a:pt x="166" y="499"/>
                  </a:cubicBezTo>
                  <a:cubicBezTo>
                    <a:pt x="161" y="493"/>
                    <a:pt x="161" y="493"/>
                    <a:pt x="161" y="493"/>
                  </a:cubicBezTo>
                  <a:cubicBezTo>
                    <a:pt x="158" y="486"/>
                    <a:pt x="158" y="486"/>
                    <a:pt x="158" y="486"/>
                  </a:cubicBezTo>
                  <a:cubicBezTo>
                    <a:pt x="157" y="480"/>
                    <a:pt x="157" y="480"/>
                    <a:pt x="157" y="480"/>
                  </a:cubicBezTo>
                  <a:cubicBezTo>
                    <a:pt x="162" y="474"/>
                    <a:pt x="162" y="474"/>
                    <a:pt x="162" y="474"/>
                  </a:cubicBezTo>
                  <a:cubicBezTo>
                    <a:pt x="167" y="473"/>
                    <a:pt x="167" y="473"/>
                    <a:pt x="167" y="473"/>
                  </a:cubicBezTo>
                  <a:cubicBezTo>
                    <a:pt x="167" y="473"/>
                    <a:pt x="167" y="473"/>
                    <a:pt x="167" y="473"/>
                  </a:cubicBezTo>
                  <a:cubicBezTo>
                    <a:pt x="167" y="473"/>
                    <a:pt x="167" y="473"/>
                    <a:pt x="168" y="473"/>
                  </a:cubicBezTo>
                  <a:cubicBezTo>
                    <a:pt x="168" y="473"/>
                    <a:pt x="169" y="473"/>
                    <a:pt x="169" y="473"/>
                  </a:cubicBezTo>
                  <a:cubicBezTo>
                    <a:pt x="169" y="472"/>
                    <a:pt x="170" y="470"/>
                    <a:pt x="170" y="468"/>
                  </a:cubicBezTo>
                  <a:cubicBezTo>
                    <a:pt x="170" y="462"/>
                    <a:pt x="170" y="462"/>
                    <a:pt x="170" y="462"/>
                  </a:cubicBezTo>
                  <a:cubicBezTo>
                    <a:pt x="165" y="458"/>
                    <a:pt x="165" y="458"/>
                    <a:pt x="165" y="458"/>
                  </a:cubicBezTo>
                  <a:cubicBezTo>
                    <a:pt x="159" y="454"/>
                    <a:pt x="159" y="454"/>
                    <a:pt x="159" y="454"/>
                  </a:cubicBezTo>
                  <a:cubicBezTo>
                    <a:pt x="157" y="447"/>
                    <a:pt x="157" y="447"/>
                    <a:pt x="157" y="447"/>
                  </a:cubicBezTo>
                  <a:cubicBezTo>
                    <a:pt x="156" y="422"/>
                    <a:pt x="156" y="422"/>
                    <a:pt x="156" y="422"/>
                  </a:cubicBezTo>
                  <a:cubicBezTo>
                    <a:pt x="150" y="412"/>
                    <a:pt x="150" y="411"/>
                    <a:pt x="150" y="410"/>
                  </a:cubicBezTo>
                  <a:cubicBezTo>
                    <a:pt x="150" y="410"/>
                    <a:pt x="150" y="407"/>
                    <a:pt x="151" y="405"/>
                  </a:cubicBezTo>
                  <a:cubicBezTo>
                    <a:pt x="151" y="405"/>
                    <a:pt x="151" y="404"/>
                    <a:pt x="151" y="404"/>
                  </a:cubicBezTo>
                  <a:cubicBezTo>
                    <a:pt x="150" y="398"/>
                    <a:pt x="150" y="398"/>
                    <a:pt x="150" y="398"/>
                  </a:cubicBezTo>
                  <a:cubicBezTo>
                    <a:pt x="152" y="395"/>
                    <a:pt x="152" y="395"/>
                    <a:pt x="152" y="395"/>
                  </a:cubicBezTo>
                  <a:cubicBezTo>
                    <a:pt x="152" y="391"/>
                    <a:pt x="152" y="391"/>
                    <a:pt x="152" y="391"/>
                  </a:cubicBezTo>
                  <a:cubicBezTo>
                    <a:pt x="148" y="384"/>
                    <a:pt x="148" y="384"/>
                    <a:pt x="148" y="384"/>
                  </a:cubicBezTo>
                  <a:cubicBezTo>
                    <a:pt x="148" y="384"/>
                    <a:pt x="148" y="384"/>
                    <a:pt x="148" y="384"/>
                  </a:cubicBezTo>
                  <a:cubicBezTo>
                    <a:pt x="148" y="384"/>
                    <a:pt x="148" y="379"/>
                    <a:pt x="148" y="378"/>
                  </a:cubicBezTo>
                  <a:cubicBezTo>
                    <a:pt x="149" y="377"/>
                    <a:pt x="149" y="376"/>
                    <a:pt x="152" y="373"/>
                  </a:cubicBezTo>
                  <a:cubicBezTo>
                    <a:pt x="152" y="368"/>
                    <a:pt x="152" y="368"/>
                    <a:pt x="152" y="368"/>
                  </a:cubicBezTo>
                  <a:cubicBezTo>
                    <a:pt x="154" y="359"/>
                    <a:pt x="154" y="359"/>
                    <a:pt x="154" y="359"/>
                  </a:cubicBezTo>
                  <a:cubicBezTo>
                    <a:pt x="165" y="345"/>
                    <a:pt x="165" y="345"/>
                    <a:pt x="165" y="345"/>
                  </a:cubicBezTo>
                  <a:cubicBezTo>
                    <a:pt x="184" y="343"/>
                    <a:pt x="184" y="343"/>
                    <a:pt x="184" y="343"/>
                  </a:cubicBezTo>
                  <a:cubicBezTo>
                    <a:pt x="185" y="343"/>
                    <a:pt x="185" y="343"/>
                    <a:pt x="185" y="343"/>
                  </a:cubicBezTo>
                  <a:cubicBezTo>
                    <a:pt x="187" y="338"/>
                    <a:pt x="187" y="338"/>
                    <a:pt x="187" y="338"/>
                  </a:cubicBezTo>
                  <a:cubicBezTo>
                    <a:pt x="186" y="327"/>
                    <a:pt x="186" y="327"/>
                    <a:pt x="186" y="327"/>
                  </a:cubicBezTo>
                  <a:cubicBezTo>
                    <a:pt x="179" y="326"/>
                    <a:pt x="179" y="326"/>
                    <a:pt x="179" y="326"/>
                  </a:cubicBezTo>
                  <a:cubicBezTo>
                    <a:pt x="176" y="319"/>
                    <a:pt x="176" y="319"/>
                    <a:pt x="176" y="319"/>
                  </a:cubicBezTo>
                  <a:cubicBezTo>
                    <a:pt x="189" y="299"/>
                    <a:pt x="189" y="299"/>
                    <a:pt x="189" y="299"/>
                  </a:cubicBezTo>
                  <a:cubicBezTo>
                    <a:pt x="188" y="293"/>
                    <a:pt x="188" y="293"/>
                    <a:pt x="188" y="293"/>
                  </a:cubicBezTo>
                  <a:cubicBezTo>
                    <a:pt x="191" y="291"/>
                    <a:pt x="191" y="291"/>
                    <a:pt x="191" y="291"/>
                  </a:cubicBezTo>
                  <a:cubicBezTo>
                    <a:pt x="191" y="290"/>
                    <a:pt x="190" y="289"/>
                    <a:pt x="190" y="288"/>
                  </a:cubicBezTo>
                  <a:cubicBezTo>
                    <a:pt x="190" y="288"/>
                    <a:pt x="189" y="287"/>
                    <a:pt x="190" y="281"/>
                  </a:cubicBezTo>
                  <a:cubicBezTo>
                    <a:pt x="191" y="275"/>
                    <a:pt x="191" y="275"/>
                    <a:pt x="191" y="275"/>
                  </a:cubicBezTo>
                  <a:cubicBezTo>
                    <a:pt x="193" y="269"/>
                    <a:pt x="193" y="269"/>
                    <a:pt x="193" y="269"/>
                  </a:cubicBezTo>
                  <a:cubicBezTo>
                    <a:pt x="189" y="255"/>
                    <a:pt x="189" y="255"/>
                    <a:pt x="189" y="255"/>
                  </a:cubicBezTo>
                  <a:cubicBezTo>
                    <a:pt x="193" y="251"/>
                    <a:pt x="193" y="251"/>
                    <a:pt x="193" y="251"/>
                  </a:cubicBezTo>
                  <a:cubicBezTo>
                    <a:pt x="200" y="250"/>
                    <a:pt x="200" y="250"/>
                    <a:pt x="200" y="250"/>
                  </a:cubicBezTo>
                  <a:cubicBezTo>
                    <a:pt x="204" y="246"/>
                    <a:pt x="204" y="246"/>
                    <a:pt x="204" y="246"/>
                  </a:cubicBezTo>
                  <a:cubicBezTo>
                    <a:pt x="205" y="243"/>
                    <a:pt x="205" y="243"/>
                    <a:pt x="205" y="243"/>
                  </a:cubicBezTo>
                  <a:cubicBezTo>
                    <a:pt x="205" y="235"/>
                    <a:pt x="205" y="235"/>
                    <a:pt x="205" y="235"/>
                  </a:cubicBezTo>
                  <a:cubicBezTo>
                    <a:pt x="209" y="224"/>
                    <a:pt x="209" y="224"/>
                    <a:pt x="209" y="224"/>
                  </a:cubicBezTo>
                  <a:cubicBezTo>
                    <a:pt x="209" y="223"/>
                    <a:pt x="209" y="223"/>
                    <a:pt x="209" y="223"/>
                  </a:cubicBezTo>
                  <a:cubicBezTo>
                    <a:pt x="212" y="220"/>
                    <a:pt x="216" y="215"/>
                    <a:pt x="216" y="214"/>
                  </a:cubicBezTo>
                  <a:cubicBezTo>
                    <a:pt x="217" y="213"/>
                    <a:pt x="218" y="209"/>
                    <a:pt x="219" y="208"/>
                  </a:cubicBezTo>
                  <a:cubicBezTo>
                    <a:pt x="218" y="205"/>
                    <a:pt x="218" y="202"/>
                    <a:pt x="217" y="202"/>
                  </a:cubicBezTo>
                  <a:cubicBezTo>
                    <a:pt x="216" y="201"/>
                    <a:pt x="214" y="197"/>
                    <a:pt x="213" y="195"/>
                  </a:cubicBezTo>
                  <a:cubicBezTo>
                    <a:pt x="213" y="195"/>
                    <a:pt x="213" y="195"/>
                    <a:pt x="213" y="195"/>
                  </a:cubicBezTo>
                  <a:cubicBezTo>
                    <a:pt x="213" y="189"/>
                    <a:pt x="213" y="189"/>
                    <a:pt x="213" y="189"/>
                  </a:cubicBezTo>
                  <a:cubicBezTo>
                    <a:pt x="218" y="186"/>
                    <a:pt x="218" y="186"/>
                    <a:pt x="218" y="186"/>
                  </a:cubicBezTo>
                  <a:cubicBezTo>
                    <a:pt x="220" y="183"/>
                    <a:pt x="220" y="183"/>
                    <a:pt x="220" y="183"/>
                  </a:cubicBezTo>
                  <a:cubicBezTo>
                    <a:pt x="220" y="182"/>
                    <a:pt x="219" y="179"/>
                    <a:pt x="219" y="178"/>
                  </a:cubicBezTo>
                  <a:cubicBezTo>
                    <a:pt x="219" y="177"/>
                    <a:pt x="219" y="177"/>
                    <a:pt x="220" y="174"/>
                  </a:cubicBezTo>
                  <a:cubicBezTo>
                    <a:pt x="221" y="173"/>
                    <a:pt x="221" y="173"/>
                    <a:pt x="221" y="173"/>
                  </a:cubicBezTo>
                  <a:cubicBezTo>
                    <a:pt x="221" y="172"/>
                    <a:pt x="221" y="171"/>
                    <a:pt x="225" y="167"/>
                  </a:cubicBezTo>
                  <a:cubicBezTo>
                    <a:pt x="229" y="159"/>
                    <a:pt x="229" y="159"/>
                    <a:pt x="229" y="159"/>
                  </a:cubicBezTo>
                  <a:cubicBezTo>
                    <a:pt x="238" y="164"/>
                    <a:pt x="238" y="164"/>
                    <a:pt x="238" y="164"/>
                  </a:cubicBezTo>
                  <a:cubicBezTo>
                    <a:pt x="240" y="164"/>
                    <a:pt x="240" y="164"/>
                    <a:pt x="240" y="164"/>
                  </a:cubicBezTo>
                  <a:cubicBezTo>
                    <a:pt x="241" y="163"/>
                    <a:pt x="241" y="163"/>
                    <a:pt x="241" y="163"/>
                  </a:cubicBezTo>
                  <a:cubicBezTo>
                    <a:pt x="240" y="159"/>
                    <a:pt x="239" y="144"/>
                    <a:pt x="242" y="139"/>
                  </a:cubicBezTo>
                  <a:cubicBezTo>
                    <a:pt x="243" y="138"/>
                    <a:pt x="243" y="138"/>
                    <a:pt x="243" y="138"/>
                  </a:cubicBezTo>
                  <a:cubicBezTo>
                    <a:pt x="244" y="139"/>
                    <a:pt x="244" y="139"/>
                    <a:pt x="244" y="139"/>
                  </a:cubicBezTo>
                  <a:cubicBezTo>
                    <a:pt x="244" y="139"/>
                    <a:pt x="250" y="139"/>
                    <a:pt x="254" y="139"/>
                  </a:cubicBezTo>
                  <a:cubicBezTo>
                    <a:pt x="255" y="139"/>
                    <a:pt x="256" y="139"/>
                    <a:pt x="256" y="139"/>
                  </a:cubicBezTo>
                  <a:cubicBezTo>
                    <a:pt x="256" y="139"/>
                    <a:pt x="256" y="139"/>
                    <a:pt x="257" y="139"/>
                  </a:cubicBezTo>
                  <a:cubicBezTo>
                    <a:pt x="259" y="139"/>
                    <a:pt x="263" y="141"/>
                    <a:pt x="264" y="141"/>
                  </a:cubicBezTo>
                  <a:cubicBezTo>
                    <a:pt x="264" y="142"/>
                    <a:pt x="266" y="142"/>
                    <a:pt x="268" y="143"/>
                  </a:cubicBezTo>
                  <a:cubicBezTo>
                    <a:pt x="272" y="142"/>
                    <a:pt x="272" y="142"/>
                    <a:pt x="272" y="142"/>
                  </a:cubicBezTo>
                  <a:cubicBezTo>
                    <a:pt x="273" y="140"/>
                    <a:pt x="273" y="140"/>
                    <a:pt x="273" y="140"/>
                  </a:cubicBezTo>
                  <a:cubicBezTo>
                    <a:pt x="270" y="137"/>
                    <a:pt x="270" y="137"/>
                    <a:pt x="270" y="137"/>
                  </a:cubicBezTo>
                  <a:cubicBezTo>
                    <a:pt x="271" y="136"/>
                    <a:pt x="271" y="136"/>
                    <a:pt x="271" y="136"/>
                  </a:cubicBezTo>
                  <a:cubicBezTo>
                    <a:pt x="274" y="132"/>
                    <a:pt x="274" y="127"/>
                    <a:pt x="273" y="127"/>
                  </a:cubicBezTo>
                  <a:cubicBezTo>
                    <a:pt x="273" y="126"/>
                    <a:pt x="272" y="124"/>
                    <a:pt x="272" y="121"/>
                  </a:cubicBezTo>
                  <a:cubicBezTo>
                    <a:pt x="271" y="119"/>
                    <a:pt x="271" y="118"/>
                    <a:pt x="270" y="117"/>
                  </a:cubicBezTo>
                  <a:cubicBezTo>
                    <a:pt x="270" y="117"/>
                    <a:pt x="270" y="115"/>
                    <a:pt x="272" y="113"/>
                  </a:cubicBezTo>
                  <a:cubicBezTo>
                    <a:pt x="273" y="113"/>
                    <a:pt x="273" y="113"/>
                    <a:pt x="273" y="113"/>
                  </a:cubicBezTo>
                  <a:cubicBezTo>
                    <a:pt x="276" y="113"/>
                    <a:pt x="276" y="113"/>
                    <a:pt x="276" y="113"/>
                  </a:cubicBezTo>
                  <a:cubicBezTo>
                    <a:pt x="279" y="110"/>
                    <a:pt x="279" y="110"/>
                    <a:pt x="279" y="110"/>
                  </a:cubicBezTo>
                  <a:cubicBezTo>
                    <a:pt x="279" y="110"/>
                    <a:pt x="279" y="110"/>
                    <a:pt x="279" y="110"/>
                  </a:cubicBezTo>
                  <a:cubicBezTo>
                    <a:pt x="279" y="110"/>
                    <a:pt x="279" y="110"/>
                    <a:pt x="280" y="110"/>
                  </a:cubicBezTo>
                  <a:cubicBezTo>
                    <a:pt x="280" y="110"/>
                    <a:pt x="281" y="109"/>
                    <a:pt x="283" y="109"/>
                  </a:cubicBezTo>
                  <a:cubicBezTo>
                    <a:pt x="283" y="109"/>
                    <a:pt x="283" y="109"/>
                    <a:pt x="284" y="109"/>
                  </a:cubicBezTo>
                  <a:cubicBezTo>
                    <a:pt x="283" y="109"/>
                    <a:pt x="283" y="108"/>
                    <a:pt x="283" y="108"/>
                  </a:cubicBezTo>
                  <a:cubicBezTo>
                    <a:pt x="282" y="105"/>
                    <a:pt x="283" y="103"/>
                    <a:pt x="284" y="101"/>
                  </a:cubicBezTo>
                  <a:cubicBezTo>
                    <a:pt x="285" y="99"/>
                    <a:pt x="287" y="98"/>
                    <a:pt x="289" y="98"/>
                  </a:cubicBezTo>
                  <a:cubicBezTo>
                    <a:pt x="291" y="98"/>
                    <a:pt x="292" y="99"/>
                    <a:pt x="293" y="100"/>
                  </a:cubicBezTo>
                  <a:cubicBezTo>
                    <a:pt x="297" y="100"/>
                    <a:pt x="297" y="100"/>
                    <a:pt x="297" y="100"/>
                  </a:cubicBezTo>
                  <a:cubicBezTo>
                    <a:pt x="302" y="108"/>
                    <a:pt x="302" y="108"/>
                    <a:pt x="302" y="108"/>
                  </a:cubicBezTo>
                  <a:cubicBezTo>
                    <a:pt x="308" y="113"/>
                    <a:pt x="308" y="113"/>
                    <a:pt x="308" y="113"/>
                  </a:cubicBezTo>
                  <a:cubicBezTo>
                    <a:pt x="311" y="116"/>
                    <a:pt x="315" y="119"/>
                    <a:pt x="316" y="119"/>
                  </a:cubicBezTo>
                  <a:cubicBezTo>
                    <a:pt x="317" y="119"/>
                    <a:pt x="323" y="121"/>
                    <a:pt x="325" y="122"/>
                  </a:cubicBezTo>
                  <a:cubicBezTo>
                    <a:pt x="327" y="120"/>
                    <a:pt x="327" y="120"/>
                    <a:pt x="327" y="120"/>
                  </a:cubicBezTo>
                  <a:cubicBezTo>
                    <a:pt x="329" y="118"/>
                    <a:pt x="329" y="118"/>
                    <a:pt x="329" y="118"/>
                  </a:cubicBezTo>
                  <a:cubicBezTo>
                    <a:pt x="328" y="116"/>
                    <a:pt x="328" y="116"/>
                    <a:pt x="328" y="116"/>
                  </a:cubicBezTo>
                  <a:cubicBezTo>
                    <a:pt x="335" y="112"/>
                    <a:pt x="335" y="112"/>
                    <a:pt x="335" y="112"/>
                  </a:cubicBezTo>
                  <a:cubicBezTo>
                    <a:pt x="339" y="115"/>
                    <a:pt x="339" y="115"/>
                    <a:pt x="339" y="115"/>
                  </a:cubicBezTo>
                  <a:cubicBezTo>
                    <a:pt x="347" y="117"/>
                    <a:pt x="347" y="117"/>
                    <a:pt x="347" y="117"/>
                  </a:cubicBezTo>
                  <a:cubicBezTo>
                    <a:pt x="350" y="119"/>
                    <a:pt x="350" y="119"/>
                    <a:pt x="350" y="119"/>
                  </a:cubicBezTo>
                  <a:cubicBezTo>
                    <a:pt x="350" y="119"/>
                    <a:pt x="350" y="119"/>
                    <a:pt x="350" y="119"/>
                  </a:cubicBezTo>
                  <a:cubicBezTo>
                    <a:pt x="350" y="118"/>
                    <a:pt x="350" y="116"/>
                    <a:pt x="350" y="114"/>
                  </a:cubicBezTo>
                  <a:cubicBezTo>
                    <a:pt x="349" y="114"/>
                    <a:pt x="349" y="113"/>
                    <a:pt x="349" y="112"/>
                  </a:cubicBezTo>
                  <a:cubicBezTo>
                    <a:pt x="349" y="111"/>
                    <a:pt x="349" y="110"/>
                    <a:pt x="351" y="108"/>
                  </a:cubicBezTo>
                  <a:cubicBezTo>
                    <a:pt x="356" y="104"/>
                    <a:pt x="356" y="104"/>
                    <a:pt x="356" y="104"/>
                  </a:cubicBezTo>
                  <a:cubicBezTo>
                    <a:pt x="357" y="103"/>
                    <a:pt x="357" y="103"/>
                    <a:pt x="357" y="103"/>
                  </a:cubicBezTo>
                  <a:cubicBezTo>
                    <a:pt x="357" y="103"/>
                    <a:pt x="358" y="103"/>
                    <a:pt x="358" y="102"/>
                  </a:cubicBezTo>
                  <a:cubicBezTo>
                    <a:pt x="358" y="100"/>
                    <a:pt x="356" y="96"/>
                    <a:pt x="356" y="94"/>
                  </a:cubicBezTo>
                  <a:cubicBezTo>
                    <a:pt x="355" y="93"/>
                    <a:pt x="354" y="89"/>
                    <a:pt x="354" y="87"/>
                  </a:cubicBezTo>
                  <a:cubicBezTo>
                    <a:pt x="355" y="83"/>
                    <a:pt x="354" y="79"/>
                    <a:pt x="354" y="76"/>
                  </a:cubicBezTo>
                  <a:cubicBezTo>
                    <a:pt x="353" y="72"/>
                    <a:pt x="352" y="69"/>
                    <a:pt x="356" y="68"/>
                  </a:cubicBezTo>
                  <a:cubicBezTo>
                    <a:pt x="358" y="66"/>
                    <a:pt x="358" y="66"/>
                    <a:pt x="358" y="66"/>
                  </a:cubicBezTo>
                  <a:cubicBezTo>
                    <a:pt x="358" y="66"/>
                    <a:pt x="358" y="65"/>
                    <a:pt x="357" y="64"/>
                  </a:cubicBezTo>
                  <a:cubicBezTo>
                    <a:pt x="356" y="62"/>
                    <a:pt x="355" y="60"/>
                    <a:pt x="356" y="58"/>
                  </a:cubicBezTo>
                  <a:cubicBezTo>
                    <a:pt x="357" y="57"/>
                    <a:pt x="358" y="56"/>
                    <a:pt x="361" y="56"/>
                  </a:cubicBezTo>
                  <a:cubicBezTo>
                    <a:pt x="363" y="54"/>
                    <a:pt x="363" y="54"/>
                    <a:pt x="363" y="54"/>
                  </a:cubicBezTo>
                  <a:cubicBezTo>
                    <a:pt x="369" y="54"/>
                    <a:pt x="369" y="54"/>
                    <a:pt x="369" y="54"/>
                  </a:cubicBezTo>
                  <a:cubicBezTo>
                    <a:pt x="370" y="51"/>
                    <a:pt x="370" y="51"/>
                    <a:pt x="370" y="51"/>
                  </a:cubicBezTo>
                  <a:cubicBezTo>
                    <a:pt x="375" y="46"/>
                    <a:pt x="375" y="46"/>
                    <a:pt x="375" y="46"/>
                  </a:cubicBezTo>
                  <a:cubicBezTo>
                    <a:pt x="376" y="46"/>
                    <a:pt x="376" y="46"/>
                    <a:pt x="376" y="46"/>
                  </a:cubicBezTo>
                  <a:cubicBezTo>
                    <a:pt x="377" y="46"/>
                    <a:pt x="378" y="45"/>
                    <a:pt x="380" y="45"/>
                  </a:cubicBezTo>
                  <a:cubicBezTo>
                    <a:pt x="382" y="45"/>
                    <a:pt x="383" y="46"/>
                    <a:pt x="384" y="47"/>
                  </a:cubicBezTo>
                  <a:cubicBezTo>
                    <a:pt x="385" y="48"/>
                    <a:pt x="386" y="48"/>
                    <a:pt x="386" y="49"/>
                  </a:cubicBezTo>
                  <a:cubicBezTo>
                    <a:pt x="387" y="50"/>
                    <a:pt x="387" y="50"/>
                    <a:pt x="388" y="51"/>
                  </a:cubicBezTo>
                  <a:cubicBezTo>
                    <a:pt x="398" y="54"/>
                    <a:pt x="398" y="54"/>
                    <a:pt x="398" y="54"/>
                  </a:cubicBezTo>
                  <a:cubicBezTo>
                    <a:pt x="404" y="55"/>
                    <a:pt x="404" y="55"/>
                    <a:pt x="404" y="55"/>
                  </a:cubicBezTo>
                  <a:cubicBezTo>
                    <a:pt x="407" y="57"/>
                    <a:pt x="407" y="57"/>
                    <a:pt x="407" y="57"/>
                  </a:cubicBezTo>
                  <a:cubicBezTo>
                    <a:pt x="407" y="58"/>
                    <a:pt x="407" y="58"/>
                    <a:pt x="407" y="58"/>
                  </a:cubicBezTo>
                  <a:cubicBezTo>
                    <a:pt x="407" y="60"/>
                    <a:pt x="407" y="61"/>
                    <a:pt x="407" y="62"/>
                  </a:cubicBezTo>
                  <a:cubicBezTo>
                    <a:pt x="407" y="63"/>
                    <a:pt x="408" y="65"/>
                    <a:pt x="409" y="65"/>
                  </a:cubicBezTo>
                  <a:cubicBezTo>
                    <a:pt x="409" y="66"/>
                    <a:pt x="409" y="66"/>
                    <a:pt x="409" y="66"/>
                  </a:cubicBezTo>
                  <a:cubicBezTo>
                    <a:pt x="409" y="66"/>
                    <a:pt x="409" y="66"/>
                    <a:pt x="409" y="66"/>
                  </a:cubicBezTo>
                  <a:cubicBezTo>
                    <a:pt x="409" y="67"/>
                    <a:pt x="409" y="67"/>
                    <a:pt x="408" y="69"/>
                  </a:cubicBezTo>
                  <a:cubicBezTo>
                    <a:pt x="408" y="70"/>
                    <a:pt x="407" y="71"/>
                    <a:pt x="407" y="71"/>
                  </a:cubicBezTo>
                  <a:cubicBezTo>
                    <a:pt x="407" y="72"/>
                    <a:pt x="407" y="73"/>
                    <a:pt x="407" y="74"/>
                  </a:cubicBezTo>
                  <a:cubicBezTo>
                    <a:pt x="407" y="75"/>
                    <a:pt x="407" y="75"/>
                    <a:pt x="407" y="75"/>
                  </a:cubicBezTo>
                  <a:cubicBezTo>
                    <a:pt x="407" y="75"/>
                    <a:pt x="407" y="76"/>
                    <a:pt x="407" y="76"/>
                  </a:cubicBezTo>
                  <a:cubicBezTo>
                    <a:pt x="407" y="76"/>
                    <a:pt x="407" y="77"/>
                    <a:pt x="407" y="77"/>
                  </a:cubicBezTo>
                  <a:cubicBezTo>
                    <a:pt x="407" y="78"/>
                    <a:pt x="407" y="80"/>
                    <a:pt x="408" y="81"/>
                  </a:cubicBezTo>
                  <a:cubicBezTo>
                    <a:pt x="408" y="81"/>
                    <a:pt x="410" y="82"/>
                    <a:pt x="411" y="83"/>
                  </a:cubicBezTo>
                  <a:cubicBezTo>
                    <a:pt x="411" y="81"/>
                    <a:pt x="412" y="78"/>
                    <a:pt x="412" y="77"/>
                  </a:cubicBezTo>
                  <a:cubicBezTo>
                    <a:pt x="410" y="73"/>
                    <a:pt x="414" y="69"/>
                    <a:pt x="415" y="68"/>
                  </a:cubicBezTo>
                  <a:cubicBezTo>
                    <a:pt x="420" y="63"/>
                    <a:pt x="420" y="63"/>
                    <a:pt x="420" y="63"/>
                  </a:cubicBezTo>
                  <a:cubicBezTo>
                    <a:pt x="418" y="56"/>
                    <a:pt x="418" y="56"/>
                    <a:pt x="418" y="56"/>
                  </a:cubicBezTo>
                  <a:cubicBezTo>
                    <a:pt x="427" y="56"/>
                    <a:pt x="427" y="56"/>
                    <a:pt x="427" y="56"/>
                  </a:cubicBezTo>
                  <a:cubicBezTo>
                    <a:pt x="428" y="55"/>
                    <a:pt x="429" y="54"/>
                    <a:pt x="429" y="54"/>
                  </a:cubicBezTo>
                  <a:close/>
                </a:path>
              </a:pathLst>
            </a:custGeom>
            <a:solidFill>
              <a:srgbClr val="0070C0"/>
            </a:solid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38" name="Freeform 239"/>
            <p:cNvSpPr>
              <a:spLocks/>
            </p:cNvSpPr>
            <p:nvPr/>
          </p:nvSpPr>
          <p:spPr bwMode="auto">
            <a:xfrm>
              <a:off x="7528744" y="3844018"/>
              <a:ext cx="554037" cy="255588"/>
            </a:xfrm>
            <a:custGeom>
              <a:avLst/>
              <a:gdLst>
                <a:gd name="T0" fmla="*/ 81 w 174"/>
                <a:gd name="T1" fmla="*/ 66 h 80"/>
                <a:gd name="T2" fmla="*/ 91 w 174"/>
                <a:gd name="T3" fmla="*/ 60 h 80"/>
                <a:gd name="T4" fmla="*/ 103 w 174"/>
                <a:gd name="T5" fmla="*/ 57 h 80"/>
                <a:gd name="T6" fmla="*/ 110 w 174"/>
                <a:gd name="T7" fmla="*/ 51 h 80"/>
                <a:gd name="T8" fmla="*/ 120 w 174"/>
                <a:gd name="T9" fmla="*/ 47 h 80"/>
                <a:gd name="T10" fmla="*/ 128 w 174"/>
                <a:gd name="T11" fmla="*/ 51 h 80"/>
                <a:gd name="T12" fmla="*/ 132 w 174"/>
                <a:gd name="T13" fmla="*/ 51 h 80"/>
                <a:gd name="T14" fmla="*/ 133 w 174"/>
                <a:gd name="T15" fmla="*/ 51 h 80"/>
                <a:gd name="T16" fmla="*/ 133 w 174"/>
                <a:gd name="T17" fmla="*/ 51 h 80"/>
                <a:gd name="T18" fmla="*/ 134 w 174"/>
                <a:gd name="T19" fmla="*/ 51 h 80"/>
                <a:gd name="T20" fmla="*/ 134 w 174"/>
                <a:gd name="T21" fmla="*/ 51 h 80"/>
                <a:gd name="T22" fmla="*/ 136 w 174"/>
                <a:gd name="T23" fmla="*/ 51 h 80"/>
                <a:gd name="T24" fmla="*/ 137 w 174"/>
                <a:gd name="T25" fmla="*/ 51 h 80"/>
                <a:gd name="T26" fmla="*/ 138 w 174"/>
                <a:gd name="T27" fmla="*/ 51 h 80"/>
                <a:gd name="T28" fmla="*/ 139 w 174"/>
                <a:gd name="T29" fmla="*/ 51 h 80"/>
                <a:gd name="T30" fmla="*/ 140 w 174"/>
                <a:gd name="T31" fmla="*/ 51 h 80"/>
                <a:gd name="T32" fmla="*/ 140 w 174"/>
                <a:gd name="T33" fmla="*/ 50 h 80"/>
                <a:gd name="T34" fmla="*/ 156 w 174"/>
                <a:gd name="T35" fmla="*/ 54 h 80"/>
                <a:gd name="T36" fmla="*/ 156 w 174"/>
                <a:gd name="T37" fmla="*/ 54 h 80"/>
                <a:gd name="T38" fmla="*/ 156 w 174"/>
                <a:gd name="T39" fmla="*/ 54 h 80"/>
                <a:gd name="T40" fmla="*/ 157 w 174"/>
                <a:gd name="T41" fmla="*/ 54 h 80"/>
                <a:gd name="T42" fmla="*/ 158 w 174"/>
                <a:gd name="T43" fmla="*/ 53 h 80"/>
                <a:gd name="T44" fmla="*/ 158 w 174"/>
                <a:gd name="T45" fmla="*/ 53 h 80"/>
                <a:gd name="T46" fmla="*/ 158 w 174"/>
                <a:gd name="T47" fmla="*/ 53 h 80"/>
                <a:gd name="T48" fmla="*/ 159 w 174"/>
                <a:gd name="T49" fmla="*/ 53 h 80"/>
                <a:gd name="T50" fmla="*/ 159 w 174"/>
                <a:gd name="T51" fmla="*/ 53 h 80"/>
                <a:gd name="T52" fmla="*/ 159 w 174"/>
                <a:gd name="T53" fmla="*/ 52 h 80"/>
                <a:gd name="T54" fmla="*/ 159 w 174"/>
                <a:gd name="T55" fmla="*/ 52 h 80"/>
                <a:gd name="T56" fmla="*/ 160 w 174"/>
                <a:gd name="T57" fmla="*/ 52 h 80"/>
                <a:gd name="T58" fmla="*/ 160 w 174"/>
                <a:gd name="T59" fmla="*/ 52 h 80"/>
                <a:gd name="T60" fmla="*/ 160 w 174"/>
                <a:gd name="T61" fmla="*/ 52 h 80"/>
                <a:gd name="T62" fmla="*/ 161 w 174"/>
                <a:gd name="T63" fmla="*/ 52 h 80"/>
                <a:gd name="T64" fmla="*/ 173 w 174"/>
                <a:gd name="T65" fmla="*/ 55 h 80"/>
                <a:gd name="T66" fmla="*/ 162 w 174"/>
                <a:gd name="T67" fmla="*/ 42 h 80"/>
                <a:gd name="T68" fmla="*/ 153 w 174"/>
                <a:gd name="T69" fmla="*/ 21 h 80"/>
                <a:gd name="T70" fmla="*/ 127 w 174"/>
                <a:gd name="T71" fmla="*/ 9 h 80"/>
                <a:gd name="T72" fmla="*/ 107 w 174"/>
                <a:gd name="T73" fmla="*/ 1 h 80"/>
                <a:gd name="T74" fmla="*/ 83 w 174"/>
                <a:gd name="T75" fmla="*/ 8 h 80"/>
                <a:gd name="T76" fmla="*/ 87 w 174"/>
                <a:gd name="T77" fmla="*/ 14 h 80"/>
                <a:gd name="T78" fmla="*/ 94 w 174"/>
                <a:gd name="T79" fmla="*/ 17 h 80"/>
                <a:gd name="T80" fmla="*/ 99 w 174"/>
                <a:gd name="T81" fmla="*/ 29 h 80"/>
                <a:gd name="T82" fmla="*/ 91 w 174"/>
                <a:gd name="T83" fmla="*/ 37 h 80"/>
                <a:gd name="T84" fmla="*/ 85 w 174"/>
                <a:gd name="T85" fmla="*/ 34 h 80"/>
                <a:gd name="T86" fmla="*/ 79 w 174"/>
                <a:gd name="T87" fmla="*/ 31 h 80"/>
                <a:gd name="T88" fmla="*/ 74 w 174"/>
                <a:gd name="T89" fmla="*/ 38 h 80"/>
                <a:gd name="T90" fmla="*/ 66 w 174"/>
                <a:gd name="T91" fmla="*/ 37 h 80"/>
                <a:gd name="T92" fmla="*/ 62 w 174"/>
                <a:gd name="T93" fmla="*/ 29 h 80"/>
                <a:gd name="T94" fmla="*/ 57 w 174"/>
                <a:gd name="T95" fmla="*/ 18 h 80"/>
                <a:gd name="T96" fmla="*/ 46 w 174"/>
                <a:gd name="T97" fmla="*/ 8 h 80"/>
                <a:gd name="T98" fmla="*/ 11 w 174"/>
                <a:gd name="T99" fmla="*/ 5 h 80"/>
                <a:gd name="T100" fmla="*/ 6 w 174"/>
                <a:gd name="T101" fmla="*/ 14 h 80"/>
                <a:gd name="T102" fmla="*/ 6 w 174"/>
                <a:gd name="T103" fmla="*/ 22 h 80"/>
                <a:gd name="T104" fmla="*/ 9 w 174"/>
                <a:gd name="T105" fmla="*/ 32 h 80"/>
                <a:gd name="T106" fmla="*/ 2 w 174"/>
                <a:gd name="T107" fmla="*/ 42 h 80"/>
                <a:gd name="T108" fmla="*/ 7 w 174"/>
                <a:gd name="T109" fmla="*/ 77 h 80"/>
                <a:gd name="T110" fmla="*/ 38 w 174"/>
                <a:gd name="T111" fmla="*/ 73 h 80"/>
                <a:gd name="T112" fmla="*/ 61 w 174"/>
                <a:gd name="T11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 h="80">
                  <a:moveTo>
                    <a:pt x="66" y="74"/>
                  </a:moveTo>
                  <a:cubicBezTo>
                    <a:pt x="71" y="70"/>
                    <a:pt x="71" y="70"/>
                    <a:pt x="71" y="70"/>
                  </a:cubicBezTo>
                  <a:cubicBezTo>
                    <a:pt x="71" y="70"/>
                    <a:pt x="71" y="70"/>
                    <a:pt x="71" y="70"/>
                  </a:cubicBezTo>
                  <a:cubicBezTo>
                    <a:pt x="72" y="70"/>
                    <a:pt x="72" y="70"/>
                    <a:pt x="72" y="70"/>
                  </a:cubicBezTo>
                  <a:cubicBezTo>
                    <a:pt x="73" y="70"/>
                    <a:pt x="74" y="69"/>
                    <a:pt x="74" y="69"/>
                  </a:cubicBezTo>
                  <a:cubicBezTo>
                    <a:pt x="75" y="69"/>
                    <a:pt x="78" y="68"/>
                    <a:pt x="80" y="68"/>
                  </a:cubicBezTo>
                  <a:cubicBezTo>
                    <a:pt x="81" y="66"/>
                    <a:pt x="81" y="66"/>
                    <a:pt x="81" y="66"/>
                  </a:cubicBezTo>
                  <a:cubicBezTo>
                    <a:pt x="81" y="66"/>
                    <a:pt x="81" y="66"/>
                    <a:pt x="81" y="66"/>
                  </a:cubicBezTo>
                  <a:cubicBezTo>
                    <a:pt x="81" y="66"/>
                    <a:pt x="83" y="65"/>
                    <a:pt x="84" y="64"/>
                  </a:cubicBezTo>
                  <a:cubicBezTo>
                    <a:pt x="84" y="64"/>
                    <a:pt x="86" y="64"/>
                    <a:pt x="86" y="64"/>
                  </a:cubicBezTo>
                  <a:cubicBezTo>
                    <a:pt x="86" y="64"/>
                    <a:pt x="86" y="63"/>
                    <a:pt x="86" y="63"/>
                  </a:cubicBezTo>
                  <a:cubicBezTo>
                    <a:pt x="87" y="62"/>
                    <a:pt x="88" y="62"/>
                    <a:pt x="88" y="61"/>
                  </a:cubicBezTo>
                  <a:cubicBezTo>
                    <a:pt x="89" y="61"/>
                    <a:pt x="89" y="61"/>
                    <a:pt x="90" y="61"/>
                  </a:cubicBezTo>
                  <a:cubicBezTo>
                    <a:pt x="90" y="61"/>
                    <a:pt x="90" y="61"/>
                    <a:pt x="90" y="61"/>
                  </a:cubicBezTo>
                  <a:cubicBezTo>
                    <a:pt x="90" y="61"/>
                    <a:pt x="90" y="61"/>
                    <a:pt x="90" y="61"/>
                  </a:cubicBezTo>
                  <a:cubicBezTo>
                    <a:pt x="90" y="61"/>
                    <a:pt x="91" y="60"/>
                    <a:pt x="91" y="60"/>
                  </a:cubicBezTo>
                  <a:cubicBezTo>
                    <a:pt x="91" y="60"/>
                    <a:pt x="91" y="60"/>
                    <a:pt x="91" y="60"/>
                  </a:cubicBezTo>
                  <a:cubicBezTo>
                    <a:pt x="91" y="58"/>
                    <a:pt x="94" y="58"/>
                    <a:pt x="94" y="58"/>
                  </a:cubicBezTo>
                  <a:cubicBezTo>
                    <a:pt x="94" y="58"/>
                    <a:pt x="95" y="58"/>
                    <a:pt x="96" y="58"/>
                  </a:cubicBezTo>
                  <a:cubicBezTo>
                    <a:pt x="96" y="58"/>
                    <a:pt x="96" y="58"/>
                    <a:pt x="97" y="58"/>
                  </a:cubicBezTo>
                  <a:cubicBezTo>
                    <a:pt x="97" y="58"/>
                    <a:pt x="97" y="58"/>
                    <a:pt x="97" y="58"/>
                  </a:cubicBezTo>
                  <a:cubicBezTo>
                    <a:pt x="98" y="57"/>
                    <a:pt x="99" y="57"/>
                    <a:pt x="99" y="57"/>
                  </a:cubicBezTo>
                  <a:cubicBezTo>
                    <a:pt x="100" y="57"/>
                    <a:pt x="101" y="57"/>
                    <a:pt x="101" y="57"/>
                  </a:cubicBezTo>
                  <a:cubicBezTo>
                    <a:pt x="101" y="57"/>
                    <a:pt x="103" y="57"/>
                    <a:pt x="103" y="57"/>
                  </a:cubicBezTo>
                  <a:cubicBezTo>
                    <a:pt x="103" y="57"/>
                    <a:pt x="103" y="56"/>
                    <a:pt x="104" y="56"/>
                  </a:cubicBezTo>
                  <a:cubicBezTo>
                    <a:pt x="104" y="56"/>
                    <a:pt x="105" y="56"/>
                    <a:pt x="105" y="56"/>
                  </a:cubicBezTo>
                  <a:cubicBezTo>
                    <a:pt x="105" y="56"/>
                    <a:pt x="105" y="56"/>
                    <a:pt x="105" y="56"/>
                  </a:cubicBezTo>
                  <a:cubicBezTo>
                    <a:pt x="105" y="55"/>
                    <a:pt x="105" y="55"/>
                    <a:pt x="105" y="55"/>
                  </a:cubicBezTo>
                  <a:cubicBezTo>
                    <a:pt x="106" y="55"/>
                    <a:pt x="106" y="55"/>
                    <a:pt x="106" y="55"/>
                  </a:cubicBezTo>
                  <a:cubicBezTo>
                    <a:pt x="107" y="54"/>
                    <a:pt x="108" y="54"/>
                    <a:pt x="109" y="54"/>
                  </a:cubicBezTo>
                  <a:cubicBezTo>
                    <a:pt x="110" y="54"/>
                    <a:pt x="110" y="54"/>
                    <a:pt x="111" y="53"/>
                  </a:cubicBezTo>
                  <a:cubicBezTo>
                    <a:pt x="110" y="52"/>
                    <a:pt x="110" y="51"/>
                    <a:pt x="110" y="51"/>
                  </a:cubicBezTo>
                  <a:cubicBezTo>
                    <a:pt x="111" y="49"/>
                    <a:pt x="113" y="49"/>
                    <a:pt x="113" y="49"/>
                  </a:cubicBezTo>
                  <a:cubicBezTo>
                    <a:pt x="113" y="49"/>
                    <a:pt x="114" y="49"/>
                    <a:pt x="114" y="49"/>
                  </a:cubicBezTo>
                  <a:cubicBezTo>
                    <a:pt x="114" y="49"/>
                    <a:pt x="116" y="49"/>
                    <a:pt x="116" y="49"/>
                  </a:cubicBezTo>
                  <a:cubicBezTo>
                    <a:pt x="116" y="49"/>
                    <a:pt x="117" y="49"/>
                    <a:pt x="117" y="49"/>
                  </a:cubicBezTo>
                  <a:cubicBezTo>
                    <a:pt x="118" y="48"/>
                    <a:pt x="118" y="48"/>
                    <a:pt x="118" y="48"/>
                  </a:cubicBezTo>
                  <a:cubicBezTo>
                    <a:pt x="118" y="48"/>
                    <a:pt x="119" y="48"/>
                    <a:pt x="119" y="47"/>
                  </a:cubicBezTo>
                  <a:cubicBezTo>
                    <a:pt x="120" y="47"/>
                    <a:pt x="120" y="47"/>
                    <a:pt x="120" y="47"/>
                  </a:cubicBezTo>
                  <a:cubicBezTo>
                    <a:pt x="120" y="47"/>
                    <a:pt x="120" y="47"/>
                    <a:pt x="120" y="47"/>
                  </a:cubicBezTo>
                  <a:cubicBezTo>
                    <a:pt x="122" y="47"/>
                    <a:pt x="123" y="49"/>
                    <a:pt x="124" y="49"/>
                  </a:cubicBezTo>
                  <a:cubicBezTo>
                    <a:pt x="125" y="50"/>
                    <a:pt x="125" y="50"/>
                    <a:pt x="125" y="50"/>
                  </a:cubicBezTo>
                  <a:cubicBezTo>
                    <a:pt x="125" y="50"/>
                    <a:pt x="125" y="50"/>
                    <a:pt x="125" y="50"/>
                  </a:cubicBezTo>
                  <a:cubicBezTo>
                    <a:pt x="125" y="50"/>
                    <a:pt x="126" y="50"/>
                    <a:pt x="126" y="50"/>
                  </a:cubicBezTo>
                  <a:cubicBezTo>
                    <a:pt x="126" y="50"/>
                    <a:pt x="126" y="50"/>
                    <a:pt x="126" y="50"/>
                  </a:cubicBezTo>
                  <a:cubicBezTo>
                    <a:pt x="127" y="50"/>
                    <a:pt x="127" y="50"/>
                    <a:pt x="127" y="50"/>
                  </a:cubicBezTo>
                  <a:cubicBezTo>
                    <a:pt x="129" y="50"/>
                    <a:pt x="129" y="50"/>
                    <a:pt x="129" y="50"/>
                  </a:cubicBezTo>
                  <a:cubicBezTo>
                    <a:pt x="128" y="51"/>
                    <a:pt x="128" y="51"/>
                    <a:pt x="128" y="51"/>
                  </a:cubicBezTo>
                  <a:cubicBezTo>
                    <a:pt x="129" y="51"/>
                    <a:pt x="130" y="51"/>
                    <a:pt x="131" y="51"/>
                  </a:cubicBezTo>
                  <a:cubicBezTo>
                    <a:pt x="131" y="51"/>
                    <a:pt x="131" y="51"/>
                    <a:pt x="131" y="51"/>
                  </a:cubicBezTo>
                  <a:cubicBezTo>
                    <a:pt x="131" y="51"/>
                    <a:pt x="131" y="51"/>
                    <a:pt x="131" y="51"/>
                  </a:cubicBezTo>
                  <a:cubicBezTo>
                    <a:pt x="131" y="51"/>
                    <a:pt x="131" y="51"/>
                    <a:pt x="131" y="51"/>
                  </a:cubicBezTo>
                  <a:cubicBezTo>
                    <a:pt x="131" y="51"/>
                    <a:pt x="131" y="51"/>
                    <a:pt x="131" y="51"/>
                  </a:cubicBezTo>
                  <a:cubicBezTo>
                    <a:pt x="131" y="51"/>
                    <a:pt x="131" y="51"/>
                    <a:pt x="131" y="51"/>
                  </a:cubicBezTo>
                  <a:cubicBezTo>
                    <a:pt x="132" y="51"/>
                    <a:pt x="132" y="51"/>
                    <a:pt x="132" y="51"/>
                  </a:cubicBezTo>
                  <a:cubicBezTo>
                    <a:pt x="132" y="51"/>
                    <a:pt x="132" y="51"/>
                    <a:pt x="132" y="51"/>
                  </a:cubicBezTo>
                  <a:cubicBezTo>
                    <a:pt x="132" y="51"/>
                    <a:pt x="132" y="51"/>
                    <a:pt x="132" y="51"/>
                  </a:cubicBezTo>
                  <a:cubicBezTo>
                    <a:pt x="132" y="51"/>
                    <a:pt x="132" y="51"/>
                    <a:pt x="132" y="51"/>
                  </a:cubicBezTo>
                  <a:cubicBezTo>
                    <a:pt x="132" y="51"/>
                    <a:pt x="132" y="51"/>
                    <a:pt x="132" y="51"/>
                  </a:cubicBezTo>
                  <a:cubicBezTo>
                    <a:pt x="132" y="51"/>
                    <a:pt x="132" y="51"/>
                    <a:pt x="132" y="51"/>
                  </a:cubicBezTo>
                  <a:cubicBezTo>
                    <a:pt x="132" y="51"/>
                    <a:pt x="132" y="51"/>
                    <a:pt x="132" y="51"/>
                  </a:cubicBezTo>
                  <a:cubicBezTo>
                    <a:pt x="132" y="51"/>
                    <a:pt x="132" y="51"/>
                    <a:pt x="132" y="51"/>
                  </a:cubicBezTo>
                  <a:cubicBezTo>
                    <a:pt x="132" y="51"/>
                    <a:pt x="132" y="51"/>
                    <a:pt x="132"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3" y="51"/>
                    <a:pt x="133" y="51"/>
                    <a:pt x="133"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5" y="51"/>
                    <a:pt x="135" y="51"/>
                    <a:pt x="135" y="51"/>
                  </a:cubicBezTo>
                  <a:cubicBezTo>
                    <a:pt x="135" y="51"/>
                    <a:pt x="135" y="51"/>
                    <a:pt x="135" y="51"/>
                  </a:cubicBezTo>
                  <a:cubicBezTo>
                    <a:pt x="135" y="51"/>
                    <a:pt x="135" y="51"/>
                    <a:pt x="135" y="51"/>
                  </a:cubicBezTo>
                  <a:cubicBezTo>
                    <a:pt x="135" y="51"/>
                    <a:pt x="135" y="51"/>
                    <a:pt x="135" y="51"/>
                  </a:cubicBezTo>
                  <a:cubicBezTo>
                    <a:pt x="135" y="51"/>
                    <a:pt x="135" y="51"/>
                    <a:pt x="135" y="51"/>
                  </a:cubicBezTo>
                  <a:cubicBezTo>
                    <a:pt x="135" y="51"/>
                    <a:pt x="135" y="51"/>
                    <a:pt x="135" y="51"/>
                  </a:cubicBezTo>
                  <a:cubicBezTo>
                    <a:pt x="135" y="51"/>
                    <a:pt x="135" y="51"/>
                    <a:pt x="135" y="51"/>
                  </a:cubicBezTo>
                  <a:cubicBezTo>
                    <a:pt x="136" y="51"/>
                    <a:pt x="136" y="51"/>
                    <a:pt x="136" y="51"/>
                  </a:cubicBezTo>
                  <a:cubicBezTo>
                    <a:pt x="136" y="51"/>
                    <a:pt x="136" y="51"/>
                    <a:pt x="136" y="51"/>
                  </a:cubicBezTo>
                  <a:cubicBezTo>
                    <a:pt x="136" y="51"/>
                    <a:pt x="136" y="51"/>
                    <a:pt x="136" y="51"/>
                  </a:cubicBezTo>
                  <a:cubicBezTo>
                    <a:pt x="136" y="51"/>
                    <a:pt x="136" y="51"/>
                    <a:pt x="136" y="51"/>
                  </a:cubicBezTo>
                  <a:cubicBezTo>
                    <a:pt x="136" y="51"/>
                    <a:pt x="136" y="51"/>
                    <a:pt x="136" y="51"/>
                  </a:cubicBezTo>
                  <a:cubicBezTo>
                    <a:pt x="136" y="51"/>
                    <a:pt x="136" y="51"/>
                    <a:pt x="136" y="51"/>
                  </a:cubicBezTo>
                  <a:cubicBezTo>
                    <a:pt x="136" y="51"/>
                    <a:pt x="136" y="51"/>
                    <a:pt x="136" y="51"/>
                  </a:cubicBezTo>
                  <a:cubicBezTo>
                    <a:pt x="137" y="51"/>
                    <a:pt x="137" y="51"/>
                    <a:pt x="137" y="51"/>
                  </a:cubicBezTo>
                  <a:cubicBezTo>
                    <a:pt x="137" y="51"/>
                    <a:pt x="137" y="51"/>
                    <a:pt x="137" y="51"/>
                  </a:cubicBezTo>
                  <a:cubicBezTo>
                    <a:pt x="137" y="51"/>
                    <a:pt x="137" y="51"/>
                    <a:pt x="137" y="51"/>
                  </a:cubicBezTo>
                  <a:cubicBezTo>
                    <a:pt x="137" y="51"/>
                    <a:pt x="137" y="51"/>
                    <a:pt x="137" y="51"/>
                  </a:cubicBezTo>
                  <a:cubicBezTo>
                    <a:pt x="137" y="51"/>
                    <a:pt x="137" y="51"/>
                    <a:pt x="137" y="51"/>
                  </a:cubicBezTo>
                  <a:cubicBezTo>
                    <a:pt x="137" y="51"/>
                    <a:pt x="137" y="51"/>
                    <a:pt x="137" y="51"/>
                  </a:cubicBezTo>
                  <a:cubicBezTo>
                    <a:pt x="138" y="51"/>
                    <a:pt x="138" y="51"/>
                    <a:pt x="138" y="51"/>
                  </a:cubicBezTo>
                  <a:cubicBezTo>
                    <a:pt x="138" y="51"/>
                    <a:pt x="138" y="51"/>
                    <a:pt x="138" y="51"/>
                  </a:cubicBezTo>
                  <a:cubicBezTo>
                    <a:pt x="138" y="51"/>
                    <a:pt x="138" y="51"/>
                    <a:pt x="138" y="51"/>
                  </a:cubicBezTo>
                  <a:cubicBezTo>
                    <a:pt x="138" y="51"/>
                    <a:pt x="138" y="51"/>
                    <a:pt x="138" y="51"/>
                  </a:cubicBezTo>
                  <a:cubicBezTo>
                    <a:pt x="138" y="51"/>
                    <a:pt x="138" y="51"/>
                    <a:pt x="138" y="51"/>
                  </a:cubicBezTo>
                  <a:cubicBezTo>
                    <a:pt x="138" y="51"/>
                    <a:pt x="138" y="51"/>
                    <a:pt x="138" y="51"/>
                  </a:cubicBezTo>
                  <a:cubicBezTo>
                    <a:pt x="138" y="51"/>
                    <a:pt x="138" y="51"/>
                    <a:pt x="138" y="51"/>
                  </a:cubicBezTo>
                  <a:cubicBezTo>
                    <a:pt x="139" y="51"/>
                    <a:pt x="139" y="51"/>
                    <a:pt x="139" y="51"/>
                  </a:cubicBezTo>
                  <a:cubicBezTo>
                    <a:pt x="139" y="51"/>
                    <a:pt x="139" y="51"/>
                    <a:pt x="139" y="51"/>
                  </a:cubicBezTo>
                  <a:cubicBezTo>
                    <a:pt x="139" y="51"/>
                    <a:pt x="139" y="51"/>
                    <a:pt x="139" y="51"/>
                  </a:cubicBezTo>
                  <a:cubicBezTo>
                    <a:pt x="139" y="51"/>
                    <a:pt x="139" y="51"/>
                    <a:pt x="139" y="51"/>
                  </a:cubicBezTo>
                  <a:cubicBezTo>
                    <a:pt x="139" y="51"/>
                    <a:pt x="139" y="51"/>
                    <a:pt x="139" y="51"/>
                  </a:cubicBezTo>
                  <a:cubicBezTo>
                    <a:pt x="139" y="51"/>
                    <a:pt x="139" y="51"/>
                    <a:pt x="139" y="51"/>
                  </a:cubicBezTo>
                  <a:cubicBezTo>
                    <a:pt x="139" y="51"/>
                    <a:pt x="139" y="51"/>
                    <a:pt x="139" y="51"/>
                  </a:cubicBezTo>
                  <a:cubicBezTo>
                    <a:pt x="139" y="51"/>
                    <a:pt x="139" y="51"/>
                    <a:pt x="139" y="51"/>
                  </a:cubicBezTo>
                  <a:cubicBezTo>
                    <a:pt x="140" y="51"/>
                    <a:pt x="140" y="51"/>
                    <a:pt x="140" y="51"/>
                  </a:cubicBezTo>
                  <a:cubicBezTo>
                    <a:pt x="140" y="51"/>
                    <a:pt x="140" y="51"/>
                    <a:pt x="140" y="51"/>
                  </a:cubicBezTo>
                  <a:cubicBezTo>
                    <a:pt x="140" y="51"/>
                    <a:pt x="140" y="51"/>
                    <a:pt x="140" y="51"/>
                  </a:cubicBezTo>
                  <a:cubicBezTo>
                    <a:pt x="140" y="51"/>
                    <a:pt x="140" y="51"/>
                    <a:pt x="140" y="51"/>
                  </a:cubicBezTo>
                  <a:cubicBezTo>
                    <a:pt x="140" y="51"/>
                    <a:pt x="140" y="51"/>
                    <a:pt x="140" y="51"/>
                  </a:cubicBezTo>
                  <a:cubicBezTo>
                    <a:pt x="140" y="51"/>
                    <a:pt x="140" y="51"/>
                    <a:pt x="140" y="51"/>
                  </a:cubicBezTo>
                  <a:cubicBezTo>
                    <a:pt x="140" y="51"/>
                    <a:pt x="140" y="51"/>
                    <a:pt x="140" y="51"/>
                  </a:cubicBezTo>
                  <a:cubicBezTo>
                    <a:pt x="140" y="51"/>
                    <a:pt x="140" y="51"/>
                    <a:pt x="140" y="51"/>
                  </a:cubicBezTo>
                  <a:cubicBezTo>
                    <a:pt x="140" y="51"/>
                    <a:pt x="140" y="51"/>
                    <a:pt x="140" y="51"/>
                  </a:cubicBezTo>
                  <a:cubicBezTo>
                    <a:pt x="140" y="50"/>
                    <a:pt x="140" y="50"/>
                    <a:pt x="140" y="50"/>
                  </a:cubicBezTo>
                  <a:cubicBezTo>
                    <a:pt x="140" y="50"/>
                    <a:pt x="140" y="50"/>
                    <a:pt x="140" y="50"/>
                  </a:cubicBezTo>
                  <a:cubicBezTo>
                    <a:pt x="140" y="50"/>
                    <a:pt x="140" y="50"/>
                    <a:pt x="140" y="50"/>
                  </a:cubicBezTo>
                  <a:cubicBezTo>
                    <a:pt x="140" y="50"/>
                    <a:pt x="140" y="50"/>
                    <a:pt x="140" y="50"/>
                  </a:cubicBezTo>
                  <a:cubicBezTo>
                    <a:pt x="141" y="50"/>
                    <a:pt x="141" y="50"/>
                    <a:pt x="141" y="50"/>
                  </a:cubicBezTo>
                  <a:cubicBezTo>
                    <a:pt x="141" y="50"/>
                    <a:pt x="141" y="50"/>
                    <a:pt x="141" y="50"/>
                  </a:cubicBezTo>
                  <a:cubicBezTo>
                    <a:pt x="141" y="50"/>
                    <a:pt x="141" y="50"/>
                    <a:pt x="141" y="50"/>
                  </a:cubicBezTo>
                  <a:cubicBezTo>
                    <a:pt x="141" y="50"/>
                    <a:pt x="141" y="50"/>
                    <a:pt x="141" y="50"/>
                  </a:cubicBezTo>
                  <a:cubicBezTo>
                    <a:pt x="141" y="50"/>
                    <a:pt x="141" y="50"/>
                    <a:pt x="141" y="50"/>
                  </a:cubicBezTo>
                  <a:cubicBezTo>
                    <a:pt x="142" y="53"/>
                    <a:pt x="142" y="53"/>
                    <a:pt x="142" y="53"/>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6" y="54"/>
                    <a:pt x="156" y="54"/>
                    <a:pt x="156"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7" y="54"/>
                    <a:pt x="157" y="54"/>
                    <a:pt x="157" y="54"/>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8" y="53"/>
                    <a:pt x="158" y="53"/>
                    <a:pt x="158"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3"/>
                    <a:pt x="159" y="53"/>
                    <a:pt x="159" y="53"/>
                  </a:cubicBezTo>
                  <a:cubicBezTo>
                    <a:pt x="159" y="52"/>
                    <a:pt x="159" y="52"/>
                    <a:pt x="159" y="52"/>
                  </a:cubicBezTo>
                  <a:cubicBezTo>
                    <a:pt x="159" y="52"/>
                    <a:pt x="159" y="52"/>
                    <a:pt x="159" y="52"/>
                  </a:cubicBezTo>
                  <a:cubicBezTo>
                    <a:pt x="159" y="52"/>
                    <a:pt x="159" y="52"/>
                    <a:pt x="159" y="52"/>
                  </a:cubicBezTo>
                  <a:cubicBezTo>
                    <a:pt x="159" y="52"/>
                    <a:pt x="159" y="52"/>
                    <a:pt x="159" y="52"/>
                  </a:cubicBezTo>
                  <a:cubicBezTo>
                    <a:pt x="159" y="52"/>
                    <a:pt x="159" y="52"/>
                    <a:pt x="159" y="52"/>
                  </a:cubicBezTo>
                  <a:cubicBezTo>
                    <a:pt x="159" y="52"/>
                    <a:pt x="159" y="52"/>
                    <a:pt x="159" y="52"/>
                  </a:cubicBezTo>
                  <a:cubicBezTo>
                    <a:pt x="159" y="52"/>
                    <a:pt x="159" y="52"/>
                    <a:pt x="159" y="52"/>
                  </a:cubicBezTo>
                  <a:cubicBezTo>
                    <a:pt x="159" y="52"/>
                    <a:pt x="159" y="52"/>
                    <a:pt x="159" y="52"/>
                  </a:cubicBezTo>
                  <a:cubicBezTo>
                    <a:pt x="159" y="52"/>
                    <a:pt x="159" y="52"/>
                    <a:pt x="159"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0" y="52"/>
                    <a:pt x="160" y="52"/>
                    <a:pt x="160" y="52"/>
                  </a:cubicBezTo>
                  <a:cubicBezTo>
                    <a:pt x="161" y="52"/>
                    <a:pt x="161" y="52"/>
                    <a:pt x="161" y="52"/>
                  </a:cubicBezTo>
                  <a:cubicBezTo>
                    <a:pt x="161" y="52"/>
                    <a:pt x="161" y="52"/>
                    <a:pt x="161" y="52"/>
                  </a:cubicBezTo>
                  <a:cubicBezTo>
                    <a:pt x="161" y="52"/>
                    <a:pt x="161" y="52"/>
                    <a:pt x="161" y="52"/>
                  </a:cubicBezTo>
                  <a:cubicBezTo>
                    <a:pt x="161" y="52"/>
                    <a:pt x="161" y="52"/>
                    <a:pt x="161" y="52"/>
                  </a:cubicBezTo>
                  <a:cubicBezTo>
                    <a:pt x="161" y="52"/>
                    <a:pt x="161" y="52"/>
                    <a:pt x="161" y="52"/>
                  </a:cubicBezTo>
                  <a:cubicBezTo>
                    <a:pt x="161" y="52"/>
                    <a:pt x="161" y="52"/>
                    <a:pt x="161" y="52"/>
                  </a:cubicBezTo>
                  <a:cubicBezTo>
                    <a:pt x="161" y="52"/>
                    <a:pt x="161" y="52"/>
                    <a:pt x="161" y="52"/>
                  </a:cubicBezTo>
                  <a:cubicBezTo>
                    <a:pt x="162" y="52"/>
                    <a:pt x="161" y="53"/>
                    <a:pt x="163" y="53"/>
                  </a:cubicBezTo>
                  <a:cubicBezTo>
                    <a:pt x="165" y="54"/>
                    <a:pt x="167" y="55"/>
                    <a:pt x="169" y="55"/>
                  </a:cubicBezTo>
                  <a:cubicBezTo>
                    <a:pt x="173" y="55"/>
                    <a:pt x="173" y="55"/>
                    <a:pt x="173" y="55"/>
                  </a:cubicBezTo>
                  <a:cubicBezTo>
                    <a:pt x="173" y="53"/>
                    <a:pt x="173" y="53"/>
                    <a:pt x="173" y="53"/>
                  </a:cubicBezTo>
                  <a:cubicBezTo>
                    <a:pt x="174" y="54"/>
                    <a:pt x="173" y="49"/>
                    <a:pt x="172" y="46"/>
                  </a:cubicBezTo>
                  <a:cubicBezTo>
                    <a:pt x="172" y="47"/>
                    <a:pt x="172" y="47"/>
                    <a:pt x="172" y="47"/>
                  </a:cubicBezTo>
                  <a:cubicBezTo>
                    <a:pt x="171" y="45"/>
                    <a:pt x="171" y="45"/>
                    <a:pt x="171" y="45"/>
                  </a:cubicBezTo>
                  <a:cubicBezTo>
                    <a:pt x="170" y="45"/>
                    <a:pt x="170" y="44"/>
                    <a:pt x="170" y="43"/>
                  </a:cubicBezTo>
                  <a:cubicBezTo>
                    <a:pt x="170" y="43"/>
                    <a:pt x="169" y="43"/>
                    <a:pt x="169" y="43"/>
                  </a:cubicBezTo>
                  <a:cubicBezTo>
                    <a:pt x="169" y="43"/>
                    <a:pt x="168" y="43"/>
                    <a:pt x="166" y="43"/>
                  </a:cubicBezTo>
                  <a:cubicBezTo>
                    <a:pt x="162" y="42"/>
                    <a:pt x="162" y="42"/>
                    <a:pt x="162" y="42"/>
                  </a:cubicBezTo>
                  <a:cubicBezTo>
                    <a:pt x="159" y="41"/>
                    <a:pt x="159" y="41"/>
                    <a:pt x="159" y="41"/>
                  </a:cubicBezTo>
                  <a:cubicBezTo>
                    <a:pt x="157" y="37"/>
                    <a:pt x="157" y="37"/>
                    <a:pt x="157" y="37"/>
                  </a:cubicBezTo>
                  <a:cubicBezTo>
                    <a:pt x="154" y="35"/>
                    <a:pt x="154" y="35"/>
                    <a:pt x="154" y="35"/>
                  </a:cubicBezTo>
                  <a:cubicBezTo>
                    <a:pt x="151" y="30"/>
                    <a:pt x="151" y="30"/>
                    <a:pt x="151" y="30"/>
                  </a:cubicBezTo>
                  <a:cubicBezTo>
                    <a:pt x="152" y="27"/>
                    <a:pt x="152" y="27"/>
                    <a:pt x="152" y="27"/>
                  </a:cubicBezTo>
                  <a:cubicBezTo>
                    <a:pt x="156" y="24"/>
                    <a:pt x="156" y="24"/>
                    <a:pt x="156" y="24"/>
                  </a:cubicBezTo>
                  <a:cubicBezTo>
                    <a:pt x="156" y="24"/>
                    <a:pt x="156" y="24"/>
                    <a:pt x="156" y="23"/>
                  </a:cubicBezTo>
                  <a:cubicBezTo>
                    <a:pt x="155" y="22"/>
                    <a:pt x="154" y="22"/>
                    <a:pt x="153" y="21"/>
                  </a:cubicBezTo>
                  <a:cubicBezTo>
                    <a:pt x="153" y="21"/>
                    <a:pt x="152" y="22"/>
                    <a:pt x="151" y="22"/>
                  </a:cubicBezTo>
                  <a:cubicBezTo>
                    <a:pt x="151" y="22"/>
                    <a:pt x="151" y="22"/>
                    <a:pt x="151" y="22"/>
                  </a:cubicBezTo>
                  <a:cubicBezTo>
                    <a:pt x="140" y="22"/>
                    <a:pt x="140" y="22"/>
                    <a:pt x="140" y="22"/>
                  </a:cubicBezTo>
                  <a:cubicBezTo>
                    <a:pt x="136" y="18"/>
                    <a:pt x="136" y="18"/>
                    <a:pt x="136" y="18"/>
                  </a:cubicBezTo>
                  <a:cubicBezTo>
                    <a:pt x="132" y="17"/>
                    <a:pt x="132" y="17"/>
                    <a:pt x="132" y="17"/>
                  </a:cubicBezTo>
                  <a:cubicBezTo>
                    <a:pt x="128" y="15"/>
                    <a:pt x="128" y="15"/>
                    <a:pt x="128" y="15"/>
                  </a:cubicBezTo>
                  <a:cubicBezTo>
                    <a:pt x="127" y="15"/>
                    <a:pt x="127" y="15"/>
                    <a:pt x="127" y="15"/>
                  </a:cubicBezTo>
                  <a:cubicBezTo>
                    <a:pt x="127" y="14"/>
                    <a:pt x="127" y="14"/>
                    <a:pt x="127" y="9"/>
                  </a:cubicBezTo>
                  <a:cubicBezTo>
                    <a:pt x="127" y="8"/>
                    <a:pt x="127" y="7"/>
                    <a:pt x="126" y="6"/>
                  </a:cubicBezTo>
                  <a:cubicBezTo>
                    <a:pt x="126" y="6"/>
                    <a:pt x="126" y="5"/>
                    <a:pt x="126" y="4"/>
                  </a:cubicBezTo>
                  <a:cubicBezTo>
                    <a:pt x="126" y="4"/>
                    <a:pt x="126" y="4"/>
                    <a:pt x="126" y="4"/>
                  </a:cubicBezTo>
                  <a:cubicBezTo>
                    <a:pt x="123" y="4"/>
                    <a:pt x="122" y="4"/>
                    <a:pt x="122" y="4"/>
                  </a:cubicBezTo>
                  <a:cubicBezTo>
                    <a:pt x="122" y="4"/>
                    <a:pt x="121" y="5"/>
                    <a:pt x="120" y="5"/>
                  </a:cubicBezTo>
                  <a:cubicBezTo>
                    <a:pt x="119" y="5"/>
                    <a:pt x="117" y="4"/>
                    <a:pt x="117" y="4"/>
                  </a:cubicBezTo>
                  <a:cubicBezTo>
                    <a:pt x="111" y="3"/>
                    <a:pt x="109" y="2"/>
                    <a:pt x="109" y="1"/>
                  </a:cubicBezTo>
                  <a:cubicBezTo>
                    <a:pt x="108" y="1"/>
                    <a:pt x="108" y="1"/>
                    <a:pt x="107" y="1"/>
                  </a:cubicBezTo>
                  <a:cubicBezTo>
                    <a:pt x="105" y="1"/>
                    <a:pt x="103" y="1"/>
                    <a:pt x="103" y="1"/>
                  </a:cubicBezTo>
                  <a:cubicBezTo>
                    <a:pt x="102" y="1"/>
                    <a:pt x="102" y="1"/>
                    <a:pt x="102" y="1"/>
                  </a:cubicBezTo>
                  <a:cubicBezTo>
                    <a:pt x="100" y="0"/>
                    <a:pt x="100" y="0"/>
                    <a:pt x="100" y="0"/>
                  </a:cubicBezTo>
                  <a:cubicBezTo>
                    <a:pt x="101" y="10"/>
                    <a:pt x="101" y="10"/>
                    <a:pt x="101" y="10"/>
                  </a:cubicBezTo>
                  <a:cubicBezTo>
                    <a:pt x="96" y="5"/>
                    <a:pt x="96" y="5"/>
                    <a:pt x="96" y="5"/>
                  </a:cubicBezTo>
                  <a:cubicBezTo>
                    <a:pt x="90" y="4"/>
                    <a:pt x="90" y="4"/>
                    <a:pt x="90" y="4"/>
                  </a:cubicBezTo>
                  <a:cubicBezTo>
                    <a:pt x="86" y="7"/>
                    <a:pt x="86" y="7"/>
                    <a:pt x="86" y="7"/>
                  </a:cubicBezTo>
                  <a:cubicBezTo>
                    <a:pt x="83" y="8"/>
                    <a:pt x="83" y="8"/>
                    <a:pt x="83" y="8"/>
                  </a:cubicBezTo>
                  <a:cubicBezTo>
                    <a:pt x="83" y="9"/>
                    <a:pt x="83" y="9"/>
                    <a:pt x="83" y="9"/>
                  </a:cubicBezTo>
                  <a:cubicBezTo>
                    <a:pt x="82" y="11"/>
                    <a:pt x="82" y="11"/>
                    <a:pt x="82" y="11"/>
                  </a:cubicBezTo>
                  <a:cubicBezTo>
                    <a:pt x="83" y="11"/>
                    <a:pt x="83" y="11"/>
                    <a:pt x="84" y="11"/>
                  </a:cubicBezTo>
                  <a:cubicBezTo>
                    <a:pt x="85" y="11"/>
                    <a:pt x="85" y="11"/>
                    <a:pt x="85" y="11"/>
                  </a:cubicBezTo>
                  <a:cubicBezTo>
                    <a:pt x="86" y="12"/>
                    <a:pt x="86" y="12"/>
                    <a:pt x="86" y="12"/>
                  </a:cubicBezTo>
                  <a:cubicBezTo>
                    <a:pt x="87" y="12"/>
                    <a:pt x="87" y="12"/>
                    <a:pt x="87" y="12"/>
                  </a:cubicBezTo>
                  <a:cubicBezTo>
                    <a:pt x="87" y="13"/>
                    <a:pt x="87" y="14"/>
                    <a:pt x="87" y="14"/>
                  </a:cubicBezTo>
                  <a:cubicBezTo>
                    <a:pt x="87" y="14"/>
                    <a:pt x="87" y="14"/>
                    <a:pt x="87" y="14"/>
                  </a:cubicBezTo>
                  <a:cubicBezTo>
                    <a:pt x="87" y="14"/>
                    <a:pt x="87" y="14"/>
                    <a:pt x="87" y="14"/>
                  </a:cubicBezTo>
                  <a:cubicBezTo>
                    <a:pt x="88" y="15"/>
                    <a:pt x="88" y="15"/>
                    <a:pt x="89" y="15"/>
                  </a:cubicBezTo>
                  <a:cubicBezTo>
                    <a:pt x="89" y="15"/>
                    <a:pt x="89" y="15"/>
                    <a:pt x="89" y="15"/>
                  </a:cubicBezTo>
                  <a:cubicBezTo>
                    <a:pt x="89" y="15"/>
                    <a:pt x="90" y="15"/>
                    <a:pt x="90" y="15"/>
                  </a:cubicBezTo>
                  <a:cubicBezTo>
                    <a:pt x="92" y="15"/>
                    <a:pt x="92" y="15"/>
                    <a:pt x="92" y="15"/>
                  </a:cubicBezTo>
                  <a:cubicBezTo>
                    <a:pt x="93" y="16"/>
                    <a:pt x="93" y="16"/>
                    <a:pt x="93" y="16"/>
                  </a:cubicBezTo>
                  <a:cubicBezTo>
                    <a:pt x="93" y="16"/>
                    <a:pt x="93" y="17"/>
                    <a:pt x="94" y="17"/>
                  </a:cubicBezTo>
                  <a:cubicBezTo>
                    <a:pt x="94" y="17"/>
                    <a:pt x="94" y="17"/>
                    <a:pt x="94" y="17"/>
                  </a:cubicBezTo>
                  <a:cubicBezTo>
                    <a:pt x="95" y="16"/>
                    <a:pt x="95" y="16"/>
                    <a:pt x="95" y="16"/>
                  </a:cubicBezTo>
                  <a:cubicBezTo>
                    <a:pt x="96" y="17"/>
                    <a:pt x="96" y="17"/>
                    <a:pt x="96" y="17"/>
                  </a:cubicBezTo>
                  <a:cubicBezTo>
                    <a:pt x="96" y="18"/>
                    <a:pt x="97" y="18"/>
                    <a:pt x="97" y="19"/>
                  </a:cubicBezTo>
                  <a:cubicBezTo>
                    <a:pt x="97" y="20"/>
                    <a:pt x="97" y="20"/>
                    <a:pt x="97" y="20"/>
                  </a:cubicBezTo>
                  <a:cubicBezTo>
                    <a:pt x="100" y="24"/>
                    <a:pt x="100" y="24"/>
                    <a:pt x="100" y="24"/>
                  </a:cubicBezTo>
                  <a:cubicBezTo>
                    <a:pt x="99" y="25"/>
                    <a:pt x="99" y="25"/>
                    <a:pt x="99" y="25"/>
                  </a:cubicBezTo>
                  <a:cubicBezTo>
                    <a:pt x="99" y="25"/>
                    <a:pt x="99" y="25"/>
                    <a:pt x="99" y="25"/>
                  </a:cubicBezTo>
                  <a:cubicBezTo>
                    <a:pt x="99" y="26"/>
                    <a:pt x="99" y="27"/>
                    <a:pt x="99" y="29"/>
                  </a:cubicBezTo>
                  <a:cubicBezTo>
                    <a:pt x="98" y="30"/>
                    <a:pt x="98" y="31"/>
                    <a:pt x="98" y="32"/>
                  </a:cubicBezTo>
                  <a:cubicBezTo>
                    <a:pt x="98" y="32"/>
                    <a:pt x="98" y="32"/>
                    <a:pt x="98" y="32"/>
                  </a:cubicBezTo>
                  <a:cubicBezTo>
                    <a:pt x="98" y="33"/>
                    <a:pt x="98" y="33"/>
                    <a:pt x="98" y="33"/>
                  </a:cubicBezTo>
                  <a:cubicBezTo>
                    <a:pt x="97" y="34"/>
                    <a:pt x="97" y="34"/>
                    <a:pt x="97" y="34"/>
                  </a:cubicBezTo>
                  <a:cubicBezTo>
                    <a:pt x="97" y="35"/>
                    <a:pt x="96" y="35"/>
                    <a:pt x="95" y="35"/>
                  </a:cubicBezTo>
                  <a:cubicBezTo>
                    <a:pt x="92" y="36"/>
                    <a:pt x="92" y="36"/>
                    <a:pt x="92" y="36"/>
                  </a:cubicBezTo>
                  <a:cubicBezTo>
                    <a:pt x="92" y="36"/>
                    <a:pt x="92" y="36"/>
                    <a:pt x="91" y="37"/>
                  </a:cubicBezTo>
                  <a:cubicBezTo>
                    <a:pt x="91" y="37"/>
                    <a:pt x="91" y="37"/>
                    <a:pt x="91" y="37"/>
                  </a:cubicBezTo>
                  <a:cubicBezTo>
                    <a:pt x="89" y="38"/>
                    <a:pt x="89" y="38"/>
                    <a:pt x="89" y="38"/>
                  </a:cubicBezTo>
                  <a:cubicBezTo>
                    <a:pt x="88" y="37"/>
                    <a:pt x="88" y="37"/>
                    <a:pt x="88" y="37"/>
                  </a:cubicBezTo>
                  <a:cubicBezTo>
                    <a:pt x="86" y="35"/>
                    <a:pt x="86" y="35"/>
                    <a:pt x="86" y="35"/>
                  </a:cubicBezTo>
                  <a:cubicBezTo>
                    <a:pt x="86" y="35"/>
                    <a:pt x="86" y="35"/>
                    <a:pt x="86" y="35"/>
                  </a:cubicBezTo>
                  <a:cubicBezTo>
                    <a:pt x="85" y="34"/>
                    <a:pt x="85" y="34"/>
                    <a:pt x="85" y="34"/>
                  </a:cubicBezTo>
                  <a:cubicBezTo>
                    <a:pt x="85" y="34"/>
                    <a:pt x="85" y="34"/>
                    <a:pt x="85" y="34"/>
                  </a:cubicBezTo>
                  <a:cubicBezTo>
                    <a:pt x="85" y="34"/>
                    <a:pt x="85" y="34"/>
                    <a:pt x="85" y="34"/>
                  </a:cubicBezTo>
                  <a:cubicBezTo>
                    <a:pt x="85" y="34"/>
                    <a:pt x="85" y="34"/>
                    <a:pt x="85" y="34"/>
                  </a:cubicBezTo>
                  <a:cubicBezTo>
                    <a:pt x="84" y="35"/>
                    <a:pt x="84" y="35"/>
                    <a:pt x="84" y="35"/>
                  </a:cubicBezTo>
                  <a:cubicBezTo>
                    <a:pt x="82" y="35"/>
                    <a:pt x="82" y="35"/>
                    <a:pt x="82" y="35"/>
                  </a:cubicBezTo>
                  <a:cubicBezTo>
                    <a:pt x="81" y="32"/>
                    <a:pt x="81" y="32"/>
                    <a:pt x="81" y="32"/>
                  </a:cubicBezTo>
                  <a:cubicBezTo>
                    <a:pt x="81" y="32"/>
                    <a:pt x="81" y="32"/>
                    <a:pt x="81" y="32"/>
                  </a:cubicBezTo>
                  <a:cubicBezTo>
                    <a:pt x="81" y="32"/>
                    <a:pt x="81" y="32"/>
                    <a:pt x="81" y="32"/>
                  </a:cubicBezTo>
                  <a:cubicBezTo>
                    <a:pt x="81" y="32"/>
                    <a:pt x="81" y="31"/>
                    <a:pt x="81" y="31"/>
                  </a:cubicBezTo>
                  <a:cubicBezTo>
                    <a:pt x="81" y="31"/>
                    <a:pt x="80" y="31"/>
                    <a:pt x="80" y="31"/>
                  </a:cubicBezTo>
                  <a:cubicBezTo>
                    <a:pt x="80" y="31"/>
                    <a:pt x="79" y="31"/>
                    <a:pt x="79" y="31"/>
                  </a:cubicBezTo>
                  <a:cubicBezTo>
                    <a:pt x="79" y="32"/>
                    <a:pt x="78" y="32"/>
                    <a:pt x="78" y="32"/>
                  </a:cubicBezTo>
                  <a:cubicBezTo>
                    <a:pt x="78" y="33"/>
                    <a:pt x="78" y="33"/>
                    <a:pt x="78" y="33"/>
                  </a:cubicBezTo>
                  <a:cubicBezTo>
                    <a:pt x="77" y="34"/>
                    <a:pt x="77" y="34"/>
                    <a:pt x="77" y="34"/>
                  </a:cubicBezTo>
                  <a:cubicBezTo>
                    <a:pt x="77" y="34"/>
                    <a:pt x="77" y="35"/>
                    <a:pt x="76" y="35"/>
                  </a:cubicBezTo>
                  <a:cubicBezTo>
                    <a:pt x="76" y="35"/>
                    <a:pt x="76" y="36"/>
                    <a:pt x="76" y="36"/>
                  </a:cubicBezTo>
                  <a:cubicBezTo>
                    <a:pt x="75" y="36"/>
                    <a:pt x="75" y="36"/>
                    <a:pt x="75" y="36"/>
                  </a:cubicBezTo>
                  <a:cubicBezTo>
                    <a:pt x="75" y="37"/>
                    <a:pt x="75" y="37"/>
                    <a:pt x="75" y="37"/>
                  </a:cubicBezTo>
                  <a:cubicBezTo>
                    <a:pt x="74" y="38"/>
                    <a:pt x="74" y="38"/>
                    <a:pt x="74" y="38"/>
                  </a:cubicBezTo>
                  <a:cubicBezTo>
                    <a:pt x="73" y="38"/>
                    <a:pt x="73" y="38"/>
                    <a:pt x="73" y="38"/>
                  </a:cubicBezTo>
                  <a:cubicBezTo>
                    <a:pt x="71" y="38"/>
                    <a:pt x="71" y="38"/>
                    <a:pt x="71" y="38"/>
                  </a:cubicBezTo>
                  <a:cubicBezTo>
                    <a:pt x="71" y="37"/>
                    <a:pt x="71" y="37"/>
                    <a:pt x="71" y="37"/>
                  </a:cubicBezTo>
                  <a:cubicBezTo>
                    <a:pt x="71" y="37"/>
                    <a:pt x="71" y="37"/>
                    <a:pt x="71" y="37"/>
                  </a:cubicBezTo>
                  <a:cubicBezTo>
                    <a:pt x="71" y="37"/>
                    <a:pt x="70" y="38"/>
                    <a:pt x="70" y="38"/>
                  </a:cubicBezTo>
                  <a:cubicBezTo>
                    <a:pt x="69" y="38"/>
                    <a:pt x="69" y="38"/>
                    <a:pt x="69" y="38"/>
                  </a:cubicBezTo>
                  <a:cubicBezTo>
                    <a:pt x="68" y="37"/>
                    <a:pt x="68" y="37"/>
                    <a:pt x="67" y="37"/>
                  </a:cubicBezTo>
                  <a:cubicBezTo>
                    <a:pt x="66" y="37"/>
                    <a:pt x="66" y="37"/>
                    <a:pt x="66" y="37"/>
                  </a:cubicBezTo>
                  <a:cubicBezTo>
                    <a:pt x="66" y="36"/>
                    <a:pt x="66" y="36"/>
                    <a:pt x="66" y="36"/>
                  </a:cubicBezTo>
                  <a:cubicBezTo>
                    <a:pt x="66" y="36"/>
                    <a:pt x="65" y="35"/>
                    <a:pt x="64" y="35"/>
                  </a:cubicBezTo>
                  <a:cubicBezTo>
                    <a:pt x="64" y="35"/>
                    <a:pt x="64" y="34"/>
                    <a:pt x="64" y="34"/>
                  </a:cubicBezTo>
                  <a:cubicBezTo>
                    <a:pt x="63" y="33"/>
                    <a:pt x="63" y="33"/>
                    <a:pt x="63" y="33"/>
                  </a:cubicBezTo>
                  <a:cubicBezTo>
                    <a:pt x="63" y="33"/>
                    <a:pt x="63" y="32"/>
                    <a:pt x="63" y="31"/>
                  </a:cubicBezTo>
                  <a:cubicBezTo>
                    <a:pt x="63" y="31"/>
                    <a:pt x="63" y="31"/>
                    <a:pt x="63" y="30"/>
                  </a:cubicBezTo>
                  <a:cubicBezTo>
                    <a:pt x="63" y="30"/>
                    <a:pt x="63" y="30"/>
                    <a:pt x="63" y="30"/>
                  </a:cubicBezTo>
                  <a:cubicBezTo>
                    <a:pt x="62" y="29"/>
                    <a:pt x="62" y="29"/>
                    <a:pt x="62" y="29"/>
                  </a:cubicBezTo>
                  <a:cubicBezTo>
                    <a:pt x="62" y="29"/>
                    <a:pt x="62" y="29"/>
                    <a:pt x="62" y="29"/>
                  </a:cubicBezTo>
                  <a:cubicBezTo>
                    <a:pt x="62" y="29"/>
                    <a:pt x="62" y="29"/>
                    <a:pt x="62" y="29"/>
                  </a:cubicBezTo>
                  <a:cubicBezTo>
                    <a:pt x="62" y="29"/>
                    <a:pt x="62" y="28"/>
                    <a:pt x="62" y="28"/>
                  </a:cubicBezTo>
                  <a:cubicBezTo>
                    <a:pt x="60" y="27"/>
                    <a:pt x="60" y="25"/>
                    <a:pt x="60" y="25"/>
                  </a:cubicBezTo>
                  <a:cubicBezTo>
                    <a:pt x="59" y="21"/>
                    <a:pt x="59" y="21"/>
                    <a:pt x="59" y="21"/>
                  </a:cubicBezTo>
                  <a:cubicBezTo>
                    <a:pt x="58" y="20"/>
                    <a:pt x="58" y="20"/>
                    <a:pt x="58" y="20"/>
                  </a:cubicBezTo>
                  <a:cubicBezTo>
                    <a:pt x="58" y="20"/>
                    <a:pt x="58" y="18"/>
                    <a:pt x="58" y="18"/>
                  </a:cubicBezTo>
                  <a:cubicBezTo>
                    <a:pt x="57" y="18"/>
                    <a:pt x="57" y="18"/>
                    <a:pt x="57" y="18"/>
                  </a:cubicBezTo>
                  <a:cubicBezTo>
                    <a:pt x="59" y="15"/>
                    <a:pt x="59" y="15"/>
                    <a:pt x="59" y="15"/>
                  </a:cubicBezTo>
                  <a:cubicBezTo>
                    <a:pt x="59" y="15"/>
                    <a:pt x="61" y="14"/>
                    <a:pt x="61" y="14"/>
                  </a:cubicBezTo>
                  <a:cubicBezTo>
                    <a:pt x="63" y="12"/>
                    <a:pt x="63" y="12"/>
                    <a:pt x="63" y="12"/>
                  </a:cubicBezTo>
                  <a:cubicBezTo>
                    <a:pt x="63" y="12"/>
                    <a:pt x="63" y="12"/>
                    <a:pt x="63" y="12"/>
                  </a:cubicBezTo>
                  <a:cubicBezTo>
                    <a:pt x="63" y="11"/>
                    <a:pt x="63" y="11"/>
                    <a:pt x="63" y="11"/>
                  </a:cubicBezTo>
                  <a:cubicBezTo>
                    <a:pt x="61" y="11"/>
                    <a:pt x="61" y="11"/>
                    <a:pt x="61" y="11"/>
                  </a:cubicBezTo>
                  <a:cubicBezTo>
                    <a:pt x="56" y="9"/>
                    <a:pt x="56" y="9"/>
                    <a:pt x="56" y="9"/>
                  </a:cubicBezTo>
                  <a:cubicBezTo>
                    <a:pt x="46" y="8"/>
                    <a:pt x="46" y="8"/>
                    <a:pt x="46" y="8"/>
                  </a:cubicBezTo>
                  <a:cubicBezTo>
                    <a:pt x="39" y="7"/>
                    <a:pt x="39" y="7"/>
                    <a:pt x="39" y="7"/>
                  </a:cubicBezTo>
                  <a:cubicBezTo>
                    <a:pt x="35" y="2"/>
                    <a:pt x="35" y="2"/>
                    <a:pt x="35" y="2"/>
                  </a:cubicBezTo>
                  <a:cubicBezTo>
                    <a:pt x="30" y="1"/>
                    <a:pt x="30" y="1"/>
                    <a:pt x="30" y="1"/>
                  </a:cubicBezTo>
                  <a:cubicBezTo>
                    <a:pt x="25" y="5"/>
                    <a:pt x="25" y="5"/>
                    <a:pt x="25" y="5"/>
                  </a:cubicBezTo>
                  <a:cubicBezTo>
                    <a:pt x="24" y="5"/>
                    <a:pt x="24" y="5"/>
                    <a:pt x="24" y="5"/>
                  </a:cubicBezTo>
                  <a:cubicBezTo>
                    <a:pt x="24" y="5"/>
                    <a:pt x="23" y="5"/>
                    <a:pt x="22" y="4"/>
                  </a:cubicBezTo>
                  <a:cubicBezTo>
                    <a:pt x="21" y="4"/>
                    <a:pt x="18" y="3"/>
                    <a:pt x="17" y="3"/>
                  </a:cubicBezTo>
                  <a:cubicBezTo>
                    <a:pt x="15" y="3"/>
                    <a:pt x="11" y="4"/>
                    <a:pt x="11" y="5"/>
                  </a:cubicBezTo>
                  <a:cubicBezTo>
                    <a:pt x="11" y="5"/>
                    <a:pt x="10" y="5"/>
                    <a:pt x="10" y="5"/>
                  </a:cubicBezTo>
                  <a:cubicBezTo>
                    <a:pt x="10" y="6"/>
                    <a:pt x="10" y="6"/>
                    <a:pt x="10" y="6"/>
                  </a:cubicBezTo>
                  <a:cubicBezTo>
                    <a:pt x="10" y="6"/>
                    <a:pt x="10" y="6"/>
                    <a:pt x="10" y="6"/>
                  </a:cubicBezTo>
                  <a:cubicBezTo>
                    <a:pt x="10" y="6"/>
                    <a:pt x="10" y="6"/>
                    <a:pt x="9" y="6"/>
                  </a:cubicBezTo>
                  <a:cubicBezTo>
                    <a:pt x="10" y="7"/>
                    <a:pt x="10" y="7"/>
                    <a:pt x="10" y="7"/>
                  </a:cubicBezTo>
                  <a:cubicBezTo>
                    <a:pt x="10" y="8"/>
                    <a:pt x="10" y="9"/>
                    <a:pt x="9" y="9"/>
                  </a:cubicBezTo>
                  <a:cubicBezTo>
                    <a:pt x="9" y="11"/>
                    <a:pt x="9" y="12"/>
                    <a:pt x="8" y="13"/>
                  </a:cubicBezTo>
                  <a:cubicBezTo>
                    <a:pt x="8" y="13"/>
                    <a:pt x="7" y="13"/>
                    <a:pt x="6" y="14"/>
                  </a:cubicBezTo>
                  <a:cubicBezTo>
                    <a:pt x="6" y="14"/>
                    <a:pt x="5" y="14"/>
                    <a:pt x="5" y="15"/>
                  </a:cubicBezTo>
                  <a:cubicBezTo>
                    <a:pt x="4" y="15"/>
                    <a:pt x="4" y="15"/>
                    <a:pt x="4" y="15"/>
                  </a:cubicBezTo>
                  <a:cubicBezTo>
                    <a:pt x="4" y="15"/>
                    <a:pt x="4" y="15"/>
                    <a:pt x="4" y="15"/>
                  </a:cubicBezTo>
                  <a:cubicBezTo>
                    <a:pt x="5" y="16"/>
                    <a:pt x="5" y="16"/>
                    <a:pt x="5" y="16"/>
                  </a:cubicBezTo>
                  <a:cubicBezTo>
                    <a:pt x="5" y="16"/>
                    <a:pt x="5" y="17"/>
                    <a:pt x="6" y="17"/>
                  </a:cubicBezTo>
                  <a:cubicBezTo>
                    <a:pt x="7" y="20"/>
                    <a:pt x="7" y="20"/>
                    <a:pt x="7" y="20"/>
                  </a:cubicBezTo>
                  <a:cubicBezTo>
                    <a:pt x="7" y="20"/>
                    <a:pt x="7" y="20"/>
                    <a:pt x="7" y="20"/>
                  </a:cubicBezTo>
                  <a:cubicBezTo>
                    <a:pt x="7" y="21"/>
                    <a:pt x="6" y="21"/>
                    <a:pt x="6" y="22"/>
                  </a:cubicBezTo>
                  <a:cubicBezTo>
                    <a:pt x="7" y="23"/>
                    <a:pt x="7" y="23"/>
                    <a:pt x="7" y="23"/>
                  </a:cubicBezTo>
                  <a:cubicBezTo>
                    <a:pt x="8" y="24"/>
                    <a:pt x="8" y="24"/>
                    <a:pt x="8" y="24"/>
                  </a:cubicBezTo>
                  <a:cubicBezTo>
                    <a:pt x="8" y="25"/>
                    <a:pt x="8" y="25"/>
                    <a:pt x="8" y="25"/>
                  </a:cubicBezTo>
                  <a:cubicBezTo>
                    <a:pt x="8" y="25"/>
                    <a:pt x="9" y="26"/>
                    <a:pt x="9" y="26"/>
                  </a:cubicBezTo>
                  <a:cubicBezTo>
                    <a:pt x="9" y="27"/>
                    <a:pt x="9" y="27"/>
                    <a:pt x="10" y="27"/>
                  </a:cubicBezTo>
                  <a:cubicBezTo>
                    <a:pt x="10" y="27"/>
                    <a:pt x="10" y="27"/>
                    <a:pt x="10" y="27"/>
                  </a:cubicBezTo>
                  <a:cubicBezTo>
                    <a:pt x="10" y="29"/>
                    <a:pt x="10" y="29"/>
                    <a:pt x="10" y="29"/>
                  </a:cubicBezTo>
                  <a:cubicBezTo>
                    <a:pt x="10" y="29"/>
                    <a:pt x="10" y="31"/>
                    <a:pt x="9" y="32"/>
                  </a:cubicBezTo>
                  <a:cubicBezTo>
                    <a:pt x="9" y="32"/>
                    <a:pt x="9" y="32"/>
                    <a:pt x="9" y="32"/>
                  </a:cubicBezTo>
                  <a:cubicBezTo>
                    <a:pt x="8" y="33"/>
                    <a:pt x="8" y="33"/>
                    <a:pt x="8" y="33"/>
                  </a:cubicBezTo>
                  <a:cubicBezTo>
                    <a:pt x="7" y="34"/>
                    <a:pt x="7" y="34"/>
                    <a:pt x="7" y="35"/>
                  </a:cubicBezTo>
                  <a:cubicBezTo>
                    <a:pt x="6" y="36"/>
                    <a:pt x="6" y="37"/>
                    <a:pt x="6" y="37"/>
                  </a:cubicBezTo>
                  <a:cubicBezTo>
                    <a:pt x="5" y="38"/>
                    <a:pt x="5" y="38"/>
                    <a:pt x="4" y="38"/>
                  </a:cubicBezTo>
                  <a:cubicBezTo>
                    <a:pt x="4" y="39"/>
                    <a:pt x="4" y="39"/>
                    <a:pt x="3" y="39"/>
                  </a:cubicBezTo>
                  <a:cubicBezTo>
                    <a:pt x="3" y="40"/>
                    <a:pt x="3" y="40"/>
                    <a:pt x="3" y="40"/>
                  </a:cubicBezTo>
                  <a:cubicBezTo>
                    <a:pt x="2" y="42"/>
                    <a:pt x="2" y="42"/>
                    <a:pt x="2" y="42"/>
                  </a:cubicBezTo>
                  <a:cubicBezTo>
                    <a:pt x="0" y="43"/>
                    <a:pt x="0" y="43"/>
                    <a:pt x="0" y="43"/>
                  </a:cubicBezTo>
                  <a:cubicBezTo>
                    <a:pt x="1" y="44"/>
                    <a:pt x="2" y="45"/>
                    <a:pt x="2" y="45"/>
                  </a:cubicBezTo>
                  <a:cubicBezTo>
                    <a:pt x="3" y="46"/>
                    <a:pt x="5" y="51"/>
                    <a:pt x="6" y="52"/>
                  </a:cubicBezTo>
                  <a:cubicBezTo>
                    <a:pt x="6" y="54"/>
                    <a:pt x="8" y="57"/>
                    <a:pt x="9" y="60"/>
                  </a:cubicBezTo>
                  <a:cubicBezTo>
                    <a:pt x="10" y="63"/>
                    <a:pt x="11" y="65"/>
                    <a:pt x="11" y="65"/>
                  </a:cubicBezTo>
                  <a:cubicBezTo>
                    <a:pt x="11" y="69"/>
                    <a:pt x="11" y="69"/>
                    <a:pt x="11" y="69"/>
                  </a:cubicBezTo>
                  <a:cubicBezTo>
                    <a:pt x="11" y="69"/>
                    <a:pt x="8" y="74"/>
                    <a:pt x="7" y="77"/>
                  </a:cubicBezTo>
                  <a:cubicBezTo>
                    <a:pt x="7" y="77"/>
                    <a:pt x="7" y="77"/>
                    <a:pt x="7" y="77"/>
                  </a:cubicBezTo>
                  <a:cubicBezTo>
                    <a:pt x="8" y="78"/>
                    <a:pt x="8" y="78"/>
                    <a:pt x="8" y="78"/>
                  </a:cubicBezTo>
                  <a:cubicBezTo>
                    <a:pt x="8" y="78"/>
                    <a:pt x="9" y="80"/>
                    <a:pt x="10" y="80"/>
                  </a:cubicBezTo>
                  <a:cubicBezTo>
                    <a:pt x="10" y="80"/>
                    <a:pt x="10" y="80"/>
                    <a:pt x="10" y="80"/>
                  </a:cubicBezTo>
                  <a:cubicBezTo>
                    <a:pt x="12" y="80"/>
                    <a:pt x="16" y="79"/>
                    <a:pt x="18" y="78"/>
                  </a:cubicBezTo>
                  <a:cubicBezTo>
                    <a:pt x="22" y="76"/>
                    <a:pt x="22" y="76"/>
                    <a:pt x="22" y="76"/>
                  </a:cubicBezTo>
                  <a:cubicBezTo>
                    <a:pt x="26" y="75"/>
                    <a:pt x="26" y="75"/>
                    <a:pt x="26" y="75"/>
                  </a:cubicBezTo>
                  <a:cubicBezTo>
                    <a:pt x="32" y="75"/>
                    <a:pt x="36" y="74"/>
                    <a:pt x="37" y="74"/>
                  </a:cubicBezTo>
                  <a:cubicBezTo>
                    <a:pt x="37" y="73"/>
                    <a:pt x="38" y="73"/>
                    <a:pt x="38" y="73"/>
                  </a:cubicBezTo>
                  <a:cubicBezTo>
                    <a:pt x="37" y="70"/>
                    <a:pt x="37" y="70"/>
                    <a:pt x="37" y="70"/>
                  </a:cubicBezTo>
                  <a:cubicBezTo>
                    <a:pt x="38" y="69"/>
                    <a:pt x="38" y="69"/>
                    <a:pt x="38" y="69"/>
                  </a:cubicBezTo>
                  <a:cubicBezTo>
                    <a:pt x="39" y="68"/>
                    <a:pt x="45" y="65"/>
                    <a:pt x="46" y="65"/>
                  </a:cubicBezTo>
                  <a:cubicBezTo>
                    <a:pt x="46" y="65"/>
                    <a:pt x="47" y="65"/>
                    <a:pt x="47" y="65"/>
                  </a:cubicBezTo>
                  <a:cubicBezTo>
                    <a:pt x="49" y="65"/>
                    <a:pt x="51" y="66"/>
                    <a:pt x="51" y="66"/>
                  </a:cubicBezTo>
                  <a:cubicBezTo>
                    <a:pt x="54" y="69"/>
                    <a:pt x="54" y="69"/>
                    <a:pt x="54" y="69"/>
                  </a:cubicBezTo>
                  <a:cubicBezTo>
                    <a:pt x="57" y="71"/>
                    <a:pt x="57" y="71"/>
                    <a:pt x="57" y="71"/>
                  </a:cubicBezTo>
                  <a:cubicBezTo>
                    <a:pt x="61" y="72"/>
                    <a:pt x="61" y="72"/>
                    <a:pt x="61" y="72"/>
                  </a:cubicBezTo>
                  <a:cubicBezTo>
                    <a:pt x="61" y="73"/>
                    <a:pt x="61" y="73"/>
                    <a:pt x="61" y="73"/>
                  </a:cubicBezTo>
                  <a:cubicBezTo>
                    <a:pt x="61" y="73"/>
                    <a:pt x="64" y="75"/>
                    <a:pt x="65" y="77"/>
                  </a:cubicBezTo>
                  <a:cubicBezTo>
                    <a:pt x="68" y="77"/>
                    <a:pt x="68" y="77"/>
                    <a:pt x="68" y="77"/>
                  </a:cubicBezTo>
                  <a:cubicBezTo>
                    <a:pt x="68" y="76"/>
                    <a:pt x="68" y="76"/>
                    <a:pt x="68" y="76"/>
                  </a:cubicBezTo>
                  <a:lnTo>
                    <a:pt x="66" y="74"/>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39" name="Freeform 240"/>
            <p:cNvSpPr>
              <a:spLocks/>
            </p:cNvSpPr>
            <p:nvPr/>
          </p:nvSpPr>
          <p:spPr bwMode="auto">
            <a:xfrm>
              <a:off x="7952605" y="4280584"/>
              <a:ext cx="209550" cy="122238"/>
            </a:xfrm>
            <a:custGeom>
              <a:avLst/>
              <a:gdLst>
                <a:gd name="T0" fmla="*/ 63 w 66"/>
                <a:gd name="T1" fmla="*/ 33 h 38"/>
                <a:gd name="T2" fmla="*/ 60 w 66"/>
                <a:gd name="T3" fmla="*/ 29 h 38"/>
                <a:gd name="T4" fmla="*/ 55 w 66"/>
                <a:gd name="T5" fmla="*/ 23 h 38"/>
                <a:gd name="T6" fmla="*/ 54 w 66"/>
                <a:gd name="T7" fmla="*/ 21 h 38"/>
                <a:gd name="T8" fmla="*/ 55 w 66"/>
                <a:gd name="T9" fmla="*/ 18 h 38"/>
                <a:gd name="T10" fmla="*/ 55 w 66"/>
                <a:gd name="T11" fmla="*/ 16 h 38"/>
                <a:gd name="T12" fmla="*/ 51 w 66"/>
                <a:gd name="T13" fmla="*/ 15 h 38"/>
                <a:gd name="T14" fmla="*/ 47 w 66"/>
                <a:gd name="T15" fmla="*/ 16 h 38"/>
                <a:gd name="T16" fmla="*/ 45 w 66"/>
                <a:gd name="T17" fmla="*/ 15 h 38"/>
                <a:gd name="T18" fmla="*/ 44 w 66"/>
                <a:gd name="T19" fmla="*/ 13 h 38"/>
                <a:gd name="T20" fmla="*/ 45 w 66"/>
                <a:gd name="T21" fmla="*/ 10 h 38"/>
                <a:gd name="T22" fmla="*/ 44 w 66"/>
                <a:gd name="T23" fmla="*/ 7 h 38"/>
                <a:gd name="T24" fmla="*/ 41 w 66"/>
                <a:gd name="T25" fmla="*/ 4 h 38"/>
                <a:gd name="T26" fmla="*/ 34 w 66"/>
                <a:gd name="T27" fmla="*/ 7 h 38"/>
                <a:gd name="T28" fmla="*/ 30 w 66"/>
                <a:gd name="T29" fmla="*/ 11 h 38"/>
                <a:gd name="T30" fmla="*/ 27 w 66"/>
                <a:gd name="T31" fmla="*/ 8 h 38"/>
                <a:gd name="T32" fmla="*/ 21 w 66"/>
                <a:gd name="T33" fmla="*/ 7 h 38"/>
                <a:gd name="T34" fmla="*/ 19 w 66"/>
                <a:gd name="T35" fmla="*/ 9 h 38"/>
                <a:gd name="T36" fmla="*/ 17 w 66"/>
                <a:gd name="T37" fmla="*/ 8 h 38"/>
                <a:gd name="T38" fmla="*/ 18 w 66"/>
                <a:gd name="T39" fmla="*/ 4 h 38"/>
                <a:gd name="T40" fmla="*/ 13 w 66"/>
                <a:gd name="T41" fmla="*/ 1 h 38"/>
                <a:gd name="T42" fmla="*/ 10 w 66"/>
                <a:gd name="T43" fmla="*/ 0 h 38"/>
                <a:gd name="T44" fmla="*/ 6 w 66"/>
                <a:gd name="T45" fmla="*/ 4 h 38"/>
                <a:gd name="T46" fmla="*/ 0 w 66"/>
                <a:gd name="T47" fmla="*/ 5 h 38"/>
                <a:gd name="T48" fmla="*/ 0 w 66"/>
                <a:gd name="T49" fmla="*/ 8 h 38"/>
                <a:gd name="T50" fmla="*/ 5 w 66"/>
                <a:gd name="T51" fmla="*/ 9 h 38"/>
                <a:gd name="T52" fmla="*/ 8 w 66"/>
                <a:gd name="T53" fmla="*/ 12 h 38"/>
                <a:gd name="T54" fmla="*/ 10 w 66"/>
                <a:gd name="T55" fmla="*/ 17 h 38"/>
                <a:gd name="T56" fmla="*/ 12 w 66"/>
                <a:gd name="T57" fmla="*/ 18 h 38"/>
                <a:gd name="T58" fmla="*/ 15 w 66"/>
                <a:gd name="T59" fmla="*/ 19 h 38"/>
                <a:gd name="T60" fmla="*/ 18 w 66"/>
                <a:gd name="T61" fmla="*/ 22 h 38"/>
                <a:gd name="T62" fmla="*/ 18 w 66"/>
                <a:gd name="T63" fmla="*/ 24 h 38"/>
                <a:gd name="T64" fmla="*/ 21 w 66"/>
                <a:gd name="T65" fmla="*/ 27 h 38"/>
                <a:gd name="T66" fmla="*/ 27 w 66"/>
                <a:gd name="T67" fmla="*/ 28 h 38"/>
                <a:gd name="T68" fmla="*/ 33 w 66"/>
                <a:gd name="T69" fmla="*/ 33 h 38"/>
                <a:gd name="T70" fmla="*/ 37 w 66"/>
                <a:gd name="T71" fmla="*/ 37 h 38"/>
                <a:gd name="T72" fmla="*/ 43 w 66"/>
                <a:gd name="T73" fmla="*/ 37 h 38"/>
                <a:gd name="T74" fmla="*/ 49 w 66"/>
                <a:gd name="T75" fmla="*/ 37 h 38"/>
                <a:gd name="T76" fmla="*/ 53 w 66"/>
                <a:gd name="T77" fmla="*/ 38 h 38"/>
                <a:gd name="T78" fmla="*/ 56 w 66"/>
                <a:gd name="T79" fmla="*/ 38 h 38"/>
                <a:gd name="T80" fmla="*/ 66 w 66"/>
                <a:gd name="T81" fmla="*/ 36 h 38"/>
                <a:gd name="T82" fmla="*/ 63 w 66"/>
                <a:gd name="T8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38">
                  <a:moveTo>
                    <a:pt x="63" y="33"/>
                  </a:moveTo>
                  <a:cubicBezTo>
                    <a:pt x="63" y="33"/>
                    <a:pt x="60" y="29"/>
                    <a:pt x="60" y="29"/>
                  </a:cubicBezTo>
                  <a:cubicBezTo>
                    <a:pt x="60" y="29"/>
                    <a:pt x="55" y="23"/>
                    <a:pt x="55" y="23"/>
                  </a:cubicBezTo>
                  <a:cubicBezTo>
                    <a:pt x="54" y="23"/>
                    <a:pt x="54" y="22"/>
                    <a:pt x="54" y="21"/>
                  </a:cubicBezTo>
                  <a:cubicBezTo>
                    <a:pt x="53" y="20"/>
                    <a:pt x="54" y="19"/>
                    <a:pt x="55" y="18"/>
                  </a:cubicBezTo>
                  <a:cubicBezTo>
                    <a:pt x="55" y="16"/>
                    <a:pt x="55" y="16"/>
                    <a:pt x="55" y="16"/>
                  </a:cubicBezTo>
                  <a:cubicBezTo>
                    <a:pt x="55" y="16"/>
                    <a:pt x="53" y="15"/>
                    <a:pt x="51" y="15"/>
                  </a:cubicBezTo>
                  <a:cubicBezTo>
                    <a:pt x="50" y="15"/>
                    <a:pt x="48" y="16"/>
                    <a:pt x="47" y="16"/>
                  </a:cubicBezTo>
                  <a:cubicBezTo>
                    <a:pt x="46" y="16"/>
                    <a:pt x="45" y="15"/>
                    <a:pt x="45" y="15"/>
                  </a:cubicBezTo>
                  <a:cubicBezTo>
                    <a:pt x="44" y="16"/>
                    <a:pt x="44" y="13"/>
                    <a:pt x="44" y="13"/>
                  </a:cubicBezTo>
                  <a:cubicBezTo>
                    <a:pt x="45" y="10"/>
                    <a:pt x="45" y="10"/>
                    <a:pt x="45" y="10"/>
                  </a:cubicBezTo>
                  <a:cubicBezTo>
                    <a:pt x="44" y="7"/>
                    <a:pt x="44" y="7"/>
                    <a:pt x="44" y="7"/>
                  </a:cubicBezTo>
                  <a:cubicBezTo>
                    <a:pt x="41" y="4"/>
                    <a:pt x="41" y="4"/>
                    <a:pt x="41" y="4"/>
                  </a:cubicBezTo>
                  <a:cubicBezTo>
                    <a:pt x="41" y="4"/>
                    <a:pt x="35" y="6"/>
                    <a:pt x="34" y="7"/>
                  </a:cubicBezTo>
                  <a:cubicBezTo>
                    <a:pt x="34" y="7"/>
                    <a:pt x="30" y="10"/>
                    <a:pt x="30" y="11"/>
                  </a:cubicBezTo>
                  <a:cubicBezTo>
                    <a:pt x="29" y="11"/>
                    <a:pt x="27" y="8"/>
                    <a:pt x="27" y="8"/>
                  </a:cubicBezTo>
                  <a:cubicBezTo>
                    <a:pt x="21" y="7"/>
                    <a:pt x="21" y="7"/>
                    <a:pt x="21" y="7"/>
                  </a:cubicBezTo>
                  <a:cubicBezTo>
                    <a:pt x="21" y="7"/>
                    <a:pt x="20" y="8"/>
                    <a:pt x="19" y="9"/>
                  </a:cubicBezTo>
                  <a:cubicBezTo>
                    <a:pt x="18" y="9"/>
                    <a:pt x="17" y="9"/>
                    <a:pt x="17" y="8"/>
                  </a:cubicBezTo>
                  <a:cubicBezTo>
                    <a:pt x="17" y="7"/>
                    <a:pt x="18" y="4"/>
                    <a:pt x="18" y="4"/>
                  </a:cubicBezTo>
                  <a:cubicBezTo>
                    <a:pt x="13" y="1"/>
                    <a:pt x="13" y="1"/>
                    <a:pt x="13" y="1"/>
                  </a:cubicBezTo>
                  <a:cubicBezTo>
                    <a:pt x="10" y="0"/>
                    <a:pt x="10" y="0"/>
                    <a:pt x="10" y="0"/>
                  </a:cubicBezTo>
                  <a:cubicBezTo>
                    <a:pt x="6" y="4"/>
                    <a:pt x="6" y="4"/>
                    <a:pt x="6" y="4"/>
                  </a:cubicBezTo>
                  <a:cubicBezTo>
                    <a:pt x="6" y="4"/>
                    <a:pt x="1" y="5"/>
                    <a:pt x="0" y="5"/>
                  </a:cubicBezTo>
                  <a:cubicBezTo>
                    <a:pt x="0" y="8"/>
                    <a:pt x="0" y="8"/>
                    <a:pt x="0" y="8"/>
                  </a:cubicBezTo>
                  <a:cubicBezTo>
                    <a:pt x="5" y="9"/>
                    <a:pt x="5" y="9"/>
                    <a:pt x="5" y="9"/>
                  </a:cubicBezTo>
                  <a:cubicBezTo>
                    <a:pt x="8" y="12"/>
                    <a:pt x="8" y="12"/>
                    <a:pt x="8" y="12"/>
                  </a:cubicBezTo>
                  <a:cubicBezTo>
                    <a:pt x="8" y="12"/>
                    <a:pt x="9" y="16"/>
                    <a:pt x="10" y="17"/>
                  </a:cubicBezTo>
                  <a:cubicBezTo>
                    <a:pt x="10" y="18"/>
                    <a:pt x="12" y="18"/>
                    <a:pt x="12" y="18"/>
                  </a:cubicBezTo>
                  <a:cubicBezTo>
                    <a:pt x="13" y="18"/>
                    <a:pt x="15" y="19"/>
                    <a:pt x="15" y="19"/>
                  </a:cubicBezTo>
                  <a:cubicBezTo>
                    <a:pt x="15" y="19"/>
                    <a:pt x="17" y="21"/>
                    <a:pt x="18" y="22"/>
                  </a:cubicBezTo>
                  <a:cubicBezTo>
                    <a:pt x="18" y="22"/>
                    <a:pt x="18" y="24"/>
                    <a:pt x="18" y="24"/>
                  </a:cubicBezTo>
                  <a:cubicBezTo>
                    <a:pt x="21" y="27"/>
                    <a:pt x="21" y="27"/>
                    <a:pt x="21" y="27"/>
                  </a:cubicBezTo>
                  <a:cubicBezTo>
                    <a:pt x="27" y="28"/>
                    <a:pt x="27" y="28"/>
                    <a:pt x="27" y="28"/>
                  </a:cubicBezTo>
                  <a:cubicBezTo>
                    <a:pt x="27" y="28"/>
                    <a:pt x="33" y="32"/>
                    <a:pt x="33" y="33"/>
                  </a:cubicBezTo>
                  <a:cubicBezTo>
                    <a:pt x="34" y="34"/>
                    <a:pt x="37" y="37"/>
                    <a:pt x="37" y="37"/>
                  </a:cubicBezTo>
                  <a:cubicBezTo>
                    <a:pt x="37" y="37"/>
                    <a:pt x="42" y="37"/>
                    <a:pt x="43" y="37"/>
                  </a:cubicBezTo>
                  <a:cubicBezTo>
                    <a:pt x="43" y="37"/>
                    <a:pt x="49" y="37"/>
                    <a:pt x="49" y="37"/>
                  </a:cubicBezTo>
                  <a:cubicBezTo>
                    <a:pt x="53" y="38"/>
                    <a:pt x="53" y="38"/>
                    <a:pt x="53" y="38"/>
                  </a:cubicBezTo>
                  <a:cubicBezTo>
                    <a:pt x="56" y="38"/>
                    <a:pt x="56" y="38"/>
                    <a:pt x="56" y="38"/>
                  </a:cubicBezTo>
                  <a:cubicBezTo>
                    <a:pt x="66" y="36"/>
                    <a:pt x="66" y="36"/>
                    <a:pt x="66" y="36"/>
                  </a:cubicBezTo>
                  <a:cubicBezTo>
                    <a:pt x="66" y="36"/>
                    <a:pt x="64" y="34"/>
                    <a:pt x="63" y="33"/>
                  </a:cubicBez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sp>
          <p:nvSpPr>
            <p:cNvPr id="40" name="Freeform 241"/>
            <p:cNvSpPr>
              <a:spLocks/>
            </p:cNvSpPr>
            <p:nvPr/>
          </p:nvSpPr>
          <p:spPr bwMode="auto">
            <a:xfrm>
              <a:off x="7943078" y="3831326"/>
              <a:ext cx="681039" cy="565150"/>
            </a:xfrm>
            <a:custGeom>
              <a:avLst/>
              <a:gdLst>
                <a:gd name="T0" fmla="*/ 191 w 214"/>
                <a:gd name="T1" fmla="*/ 51 h 177"/>
                <a:gd name="T2" fmla="*/ 173 w 214"/>
                <a:gd name="T3" fmla="*/ 43 h 177"/>
                <a:gd name="T4" fmla="*/ 155 w 214"/>
                <a:gd name="T5" fmla="*/ 27 h 177"/>
                <a:gd name="T6" fmla="*/ 120 w 214"/>
                <a:gd name="T7" fmla="*/ 9 h 177"/>
                <a:gd name="T8" fmla="*/ 120 w 214"/>
                <a:gd name="T9" fmla="*/ 19 h 177"/>
                <a:gd name="T10" fmla="*/ 107 w 214"/>
                <a:gd name="T11" fmla="*/ 41 h 177"/>
                <a:gd name="T12" fmla="*/ 86 w 214"/>
                <a:gd name="T13" fmla="*/ 44 h 177"/>
                <a:gd name="T14" fmla="*/ 76 w 214"/>
                <a:gd name="T15" fmla="*/ 39 h 177"/>
                <a:gd name="T16" fmla="*/ 67 w 214"/>
                <a:gd name="T17" fmla="*/ 32 h 177"/>
                <a:gd name="T18" fmla="*/ 55 w 214"/>
                <a:gd name="T19" fmla="*/ 24 h 177"/>
                <a:gd name="T20" fmla="*/ 48 w 214"/>
                <a:gd name="T21" fmla="*/ 25 h 177"/>
                <a:gd name="T22" fmla="*/ 37 w 214"/>
                <a:gd name="T23" fmla="*/ 30 h 177"/>
                <a:gd name="T24" fmla="*/ 45 w 214"/>
                <a:gd name="T25" fmla="*/ 40 h 177"/>
                <a:gd name="T26" fmla="*/ 61 w 214"/>
                <a:gd name="T27" fmla="*/ 46 h 177"/>
                <a:gd name="T28" fmla="*/ 60 w 214"/>
                <a:gd name="T29" fmla="*/ 52 h 177"/>
                <a:gd name="T30" fmla="*/ 45 w 214"/>
                <a:gd name="T31" fmla="*/ 50 h 177"/>
                <a:gd name="T32" fmla="*/ 44 w 214"/>
                <a:gd name="T33" fmla="*/ 61 h 177"/>
                <a:gd name="T34" fmla="*/ 30 w 214"/>
                <a:gd name="T35" fmla="*/ 58 h 177"/>
                <a:gd name="T36" fmla="*/ 29 w 214"/>
                <a:gd name="T37" fmla="*/ 59 h 177"/>
                <a:gd name="T38" fmla="*/ 28 w 214"/>
                <a:gd name="T39" fmla="*/ 60 h 177"/>
                <a:gd name="T40" fmla="*/ 26 w 214"/>
                <a:gd name="T41" fmla="*/ 60 h 177"/>
                <a:gd name="T42" fmla="*/ 8 w 214"/>
                <a:gd name="T43" fmla="*/ 55 h 177"/>
                <a:gd name="T44" fmla="*/ 6 w 214"/>
                <a:gd name="T45" fmla="*/ 57 h 177"/>
                <a:gd name="T46" fmla="*/ 4 w 214"/>
                <a:gd name="T47" fmla="*/ 55 h 177"/>
                <a:gd name="T48" fmla="*/ 2 w 214"/>
                <a:gd name="T49" fmla="*/ 57 h 177"/>
                <a:gd name="T50" fmla="*/ 4 w 214"/>
                <a:gd name="T51" fmla="*/ 60 h 177"/>
                <a:gd name="T52" fmla="*/ 7 w 214"/>
                <a:gd name="T53" fmla="*/ 59 h 177"/>
                <a:gd name="T54" fmla="*/ 15 w 214"/>
                <a:gd name="T55" fmla="*/ 64 h 177"/>
                <a:gd name="T56" fmla="*/ 20 w 214"/>
                <a:gd name="T57" fmla="*/ 66 h 177"/>
                <a:gd name="T58" fmla="*/ 17 w 214"/>
                <a:gd name="T59" fmla="*/ 72 h 177"/>
                <a:gd name="T60" fmla="*/ 15 w 214"/>
                <a:gd name="T61" fmla="*/ 78 h 177"/>
                <a:gd name="T62" fmla="*/ 28 w 214"/>
                <a:gd name="T63" fmla="*/ 85 h 177"/>
                <a:gd name="T64" fmla="*/ 37 w 214"/>
                <a:gd name="T65" fmla="*/ 88 h 177"/>
                <a:gd name="T66" fmla="*/ 41 w 214"/>
                <a:gd name="T67" fmla="*/ 95 h 177"/>
                <a:gd name="T68" fmla="*/ 38 w 214"/>
                <a:gd name="T69" fmla="*/ 102 h 177"/>
                <a:gd name="T70" fmla="*/ 36 w 214"/>
                <a:gd name="T71" fmla="*/ 104 h 177"/>
                <a:gd name="T72" fmla="*/ 53 w 214"/>
                <a:gd name="T73" fmla="*/ 112 h 177"/>
                <a:gd name="T74" fmla="*/ 61 w 214"/>
                <a:gd name="T75" fmla="*/ 112 h 177"/>
                <a:gd name="T76" fmla="*/ 68 w 214"/>
                <a:gd name="T77" fmla="*/ 111 h 177"/>
                <a:gd name="T78" fmla="*/ 69 w 214"/>
                <a:gd name="T79" fmla="*/ 122 h 177"/>
                <a:gd name="T80" fmla="*/ 76 w 214"/>
                <a:gd name="T81" fmla="*/ 129 h 177"/>
                <a:gd name="T82" fmla="*/ 77 w 214"/>
                <a:gd name="T83" fmla="*/ 139 h 177"/>
                <a:gd name="T84" fmla="*/ 73 w 214"/>
                <a:gd name="T85" fmla="*/ 147 h 177"/>
                <a:gd name="T86" fmla="*/ 74 w 214"/>
                <a:gd name="T87" fmla="*/ 157 h 177"/>
                <a:gd name="T88" fmla="*/ 94 w 214"/>
                <a:gd name="T89" fmla="*/ 156 h 177"/>
                <a:gd name="T90" fmla="*/ 117 w 214"/>
                <a:gd name="T91" fmla="*/ 126 h 177"/>
                <a:gd name="T92" fmla="*/ 147 w 214"/>
                <a:gd name="T93" fmla="*/ 124 h 177"/>
                <a:gd name="T94" fmla="*/ 150 w 214"/>
                <a:gd name="T95" fmla="*/ 143 h 177"/>
                <a:gd name="T96" fmla="*/ 152 w 214"/>
                <a:gd name="T97" fmla="*/ 161 h 177"/>
                <a:gd name="T98" fmla="*/ 165 w 214"/>
                <a:gd name="T99" fmla="*/ 167 h 177"/>
                <a:gd name="T100" fmla="*/ 180 w 214"/>
                <a:gd name="T101" fmla="*/ 162 h 177"/>
                <a:gd name="T102" fmla="*/ 174 w 214"/>
                <a:gd name="T103" fmla="*/ 143 h 177"/>
                <a:gd name="T104" fmla="*/ 179 w 214"/>
                <a:gd name="T105" fmla="*/ 130 h 177"/>
                <a:gd name="T106" fmla="*/ 185 w 214"/>
                <a:gd name="T107" fmla="*/ 138 h 177"/>
                <a:gd name="T108" fmla="*/ 190 w 214"/>
                <a:gd name="T109" fmla="*/ 119 h 177"/>
                <a:gd name="T110" fmla="*/ 185 w 214"/>
                <a:gd name="T111" fmla="*/ 101 h 177"/>
                <a:gd name="T112" fmla="*/ 182 w 214"/>
                <a:gd name="T113" fmla="*/ 85 h 177"/>
                <a:gd name="T114" fmla="*/ 188 w 214"/>
                <a:gd name="T115" fmla="*/ 69 h 177"/>
                <a:gd name="T116" fmla="*/ 205 w 214"/>
                <a:gd name="T117" fmla="*/ 5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4" h="177">
                  <a:moveTo>
                    <a:pt x="213" y="58"/>
                  </a:moveTo>
                  <a:cubicBezTo>
                    <a:pt x="209" y="54"/>
                    <a:pt x="209" y="54"/>
                    <a:pt x="209" y="54"/>
                  </a:cubicBezTo>
                  <a:cubicBezTo>
                    <a:pt x="204" y="52"/>
                    <a:pt x="204" y="52"/>
                    <a:pt x="204" y="52"/>
                  </a:cubicBezTo>
                  <a:cubicBezTo>
                    <a:pt x="199" y="50"/>
                    <a:pt x="199" y="50"/>
                    <a:pt x="199" y="50"/>
                  </a:cubicBezTo>
                  <a:cubicBezTo>
                    <a:pt x="199" y="50"/>
                    <a:pt x="193" y="51"/>
                    <a:pt x="191" y="51"/>
                  </a:cubicBezTo>
                  <a:cubicBezTo>
                    <a:pt x="190" y="52"/>
                    <a:pt x="189" y="52"/>
                    <a:pt x="187" y="52"/>
                  </a:cubicBezTo>
                  <a:cubicBezTo>
                    <a:pt x="184" y="52"/>
                    <a:pt x="183" y="51"/>
                    <a:pt x="183" y="51"/>
                  </a:cubicBezTo>
                  <a:cubicBezTo>
                    <a:pt x="183" y="51"/>
                    <a:pt x="178" y="51"/>
                    <a:pt x="177" y="51"/>
                  </a:cubicBezTo>
                  <a:cubicBezTo>
                    <a:pt x="176" y="52"/>
                    <a:pt x="175" y="49"/>
                    <a:pt x="175" y="48"/>
                  </a:cubicBezTo>
                  <a:cubicBezTo>
                    <a:pt x="174" y="47"/>
                    <a:pt x="174" y="44"/>
                    <a:pt x="173" y="43"/>
                  </a:cubicBezTo>
                  <a:cubicBezTo>
                    <a:pt x="172" y="42"/>
                    <a:pt x="172" y="43"/>
                    <a:pt x="172" y="43"/>
                  </a:cubicBezTo>
                  <a:cubicBezTo>
                    <a:pt x="172" y="43"/>
                    <a:pt x="165" y="40"/>
                    <a:pt x="164" y="39"/>
                  </a:cubicBezTo>
                  <a:cubicBezTo>
                    <a:pt x="162" y="39"/>
                    <a:pt x="158" y="35"/>
                    <a:pt x="157" y="35"/>
                  </a:cubicBezTo>
                  <a:cubicBezTo>
                    <a:pt x="155" y="34"/>
                    <a:pt x="155" y="31"/>
                    <a:pt x="155" y="31"/>
                  </a:cubicBezTo>
                  <a:cubicBezTo>
                    <a:pt x="155" y="27"/>
                    <a:pt x="155" y="27"/>
                    <a:pt x="155" y="27"/>
                  </a:cubicBezTo>
                  <a:cubicBezTo>
                    <a:pt x="155" y="27"/>
                    <a:pt x="150" y="21"/>
                    <a:pt x="149" y="20"/>
                  </a:cubicBezTo>
                  <a:cubicBezTo>
                    <a:pt x="148" y="19"/>
                    <a:pt x="142" y="15"/>
                    <a:pt x="141" y="15"/>
                  </a:cubicBezTo>
                  <a:cubicBezTo>
                    <a:pt x="140" y="15"/>
                    <a:pt x="124" y="0"/>
                    <a:pt x="124" y="0"/>
                  </a:cubicBezTo>
                  <a:cubicBezTo>
                    <a:pt x="123" y="2"/>
                    <a:pt x="123" y="2"/>
                    <a:pt x="123" y="2"/>
                  </a:cubicBezTo>
                  <a:cubicBezTo>
                    <a:pt x="123" y="2"/>
                    <a:pt x="121" y="9"/>
                    <a:pt x="120" y="9"/>
                  </a:cubicBezTo>
                  <a:cubicBezTo>
                    <a:pt x="119" y="10"/>
                    <a:pt x="119" y="15"/>
                    <a:pt x="119" y="15"/>
                  </a:cubicBezTo>
                  <a:cubicBezTo>
                    <a:pt x="119" y="16"/>
                    <a:pt x="119" y="16"/>
                    <a:pt x="119" y="16"/>
                  </a:cubicBezTo>
                  <a:cubicBezTo>
                    <a:pt x="119" y="17"/>
                    <a:pt x="119" y="17"/>
                    <a:pt x="119" y="17"/>
                  </a:cubicBezTo>
                  <a:cubicBezTo>
                    <a:pt x="120" y="18"/>
                    <a:pt x="120" y="18"/>
                    <a:pt x="120" y="18"/>
                  </a:cubicBezTo>
                  <a:cubicBezTo>
                    <a:pt x="120" y="19"/>
                    <a:pt x="120" y="19"/>
                    <a:pt x="120" y="19"/>
                  </a:cubicBezTo>
                  <a:cubicBezTo>
                    <a:pt x="119" y="21"/>
                    <a:pt x="114" y="26"/>
                    <a:pt x="113" y="27"/>
                  </a:cubicBezTo>
                  <a:cubicBezTo>
                    <a:pt x="112" y="27"/>
                    <a:pt x="111" y="27"/>
                    <a:pt x="111" y="28"/>
                  </a:cubicBezTo>
                  <a:cubicBezTo>
                    <a:pt x="112" y="31"/>
                    <a:pt x="111" y="32"/>
                    <a:pt x="110" y="32"/>
                  </a:cubicBezTo>
                  <a:cubicBezTo>
                    <a:pt x="109" y="33"/>
                    <a:pt x="108" y="35"/>
                    <a:pt x="108" y="35"/>
                  </a:cubicBezTo>
                  <a:cubicBezTo>
                    <a:pt x="109" y="37"/>
                    <a:pt x="107" y="40"/>
                    <a:pt x="107" y="41"/>
                  </a:cubicBezTo>
                  <a:cubicBezTo>
                    <a:pt x="106" y="41"/>
                    <a:pt x="102" y="46"/>
                    <a:pt x="98" y="46"/>
                  </a:cubicBezTo>
                  <a:cubicBezTo>
                    <a:pt x="97" y="46"/>
                    <a:pt x="97" y="46"/>
                    <a:pt x="97" y="46"/>
                  </a:cubicBezTo>
                  <a:cubicBezTo>
                    <a:pt x="94" y="46"/>
                    <a:pt x="91" y="46"/>
                    <a:pt x="89" y="45"/>
                  </a:cubicBezTo>
                  <a:cubicBezTo>
                    <a:pt x="88" y="44"/>
                    <a:pt x="88" y="44"/>
                    <a:pt x="88" y="44"/>
                  </a:cubicBezTo>
                  <a:cubicBezTo>
                    <a:pt x="87" y="44"/>
                    <a:pt x="87" y="44"/>
                    <a:pt x="86" y="44"/>
                  </a:cubicBezTo>
                  <a:cubicBezTo>
                    <a:pt x="86" y="44"/>
                    <a:pt x="86" y="44"/>
                    <a:pt x="86" y="44"/>
                  </a:cubicBezTo>
                  <a:cubicBezTo>
                    <a:pt x="85" y="44"/>
                    <a:pt x="85" y="44"/>
                    <a:pt x="85" y="44"/>
                  </a:cubicBezTo>
                  <a:cubicBezTo>
                    <a:pt x="85" y="44"/>
                    <a:pt x="82" y="44"/>
                    <a:pt x="79" y="43"/>
                  </a:cubicBezTo>
                  <a:cubicBezTo>
                    <a:pt x="78" y="42"/>
                    <a:pt x="76" y="41"/>
                    <a:pt x="76" y="39"/>
                  </a:cubicBezTo>
                  <a:cubicBezTo>
                    <a:pt x="76" y="39"/>
                    <a:pt x="76" y="39"/>
                    <a:pt x="76" y="39"/>
                  </a:cubicBezTo>
                  <a:cubicBezTo>
                    <a:pt x="74" y="37"/>
                    <a:pt x="74" y="37"/>
                    <a:pt x="74" y="37"/>
                  </a:cubicBezTo>
                  <a:cubicBezTo>
                    <a:pt x="71" y="33"/>
                    <a:pt x="71" y="33"/>
                    <a:pt x="71" y="33"/>
                  </a:cubicBezTo>
                  <a:cubicBezTo>
                    <a:pt x="71" y="33"/>
                    <a:pt x="70" y="32"/>
                    <a:pt x="70" y="32"/>
                  </a:cubicBezTo>
                  <a:cubicBezTo>
                    <a:pt x="70" y="32"/>
                    <a:pt x="69" y="32"/>
                    <a:pt x="69" y="32"/>
                  </a:cubicBezTo>
                  <a:cubicBezTo>
                    <a:pt x="68" y="32"/>
                    <a:pt x="68" y="32"/>
                    <a:pt x="67" y="32"/>
                  </a:cubicBezTo>
                  <a:cubicBezTo>
                    <a:pt x="66" y="32"/>
                    <a:pt x="66" y="32"/>
                    <a:pt x="65" y="31"/>
                  </a:cubicBezTo>
                  <a:cubicBezTo>
                    <a:pt x="63" y="30"/>
                    <a:pt x="63" y="29"/>
                    <a:pt x="62" y="28"/>
                  </a:cubicBezTo>
                  <a:cubicBezTo>
                    <a:pt x="62" y="27"/>
                    <a:pt x="61" y="27"/>
                    <a:pt x="59" y="26"/>
                  </a:cubicBezTo>
                  <a:cubicBezTo>
                    <a:pt x="57" y="26"/>
                    <a:pt x="57" y="25"/>
                    <a:pt x="56" y="25"/>
                  </a:cubicBezTo>
                  <a:cubicBezTo>
                    <a:pt x="56" y="25"/>
                    <a:pt x="56" y="25"/>
                    <a:pt x="55" y="24"/>
                  </a:cubicBezTo>
                  <a:cubicBezTo>
                    <a:pt x="53" y="24"/>
                    <a:pt x="52" y="24"/>
                    <a:pt x="52" y="23"/>
                  </a:cubicBezTo>
                  <a:cubicBezTo>
                    <a:pt x="52" y="23"/>
                    <a:pt x="52" y="23"/>
                    <a:pt x="52" y="23"/>
                  </a:cubicBezTo>
                  <a:cubicBezTo>
                    <a:pt x="51" y="23"/>
                    <a:pt x="51" y="23"/>
                    <a:pt x="51" y="23"/>
                  </a:cubicBezTo>
                  <a:cubicBezTo>
                    <a:pt x="51" y="24"/>
                    <a:pt x="50" y="25"/>
                    <a:pt x="48" y="25"/>
                  </a:cubicBezTo>
                  <a:cubicBezTo>
                    <a:pt x="48" y="25"/>
                    <a:pt x="48" y="25"/>
                    <a:pt x="48" y="25"/>
                  </a:cubicBezTo>
                  <a:cubicBezTo>
                    <a:pt x="47" y="25"/>
                    <a:pt x="47" y="25"/>
                    <a:pt x="47" y="25"/>
                  </a:cubicBezTo>
                  <a:cubicBezTo>
                    <a:pt x="45" y="25"/>
                    <a:pt x="44" y="23"/>
                    <a:pt x="44" y="21"/>
                  </a:cubicBezTo>
                  <a:cubicBezTo>
                    <a:pt x="43" y="21"/>
                    <a:pt x="43" y="21"/>
                    <a:pt x="43" y="21"/>
                  </a:cubicBezTo>
                  <a:cubicBezTo>
                    <a:pt x="40" y="28"/>
                    <a:pt x="40" y="28"/>
                    <a:pt x="40" y="28"/>
                  </a:cubicBezTo>
                  <a:cubicBezTo>
                    <a:pt x="37" y="30"/>
                    <a:pt x="37" y="30"/>
                    <a:pt x="37" y="30"/>
                  </a:cubicBezTo>
                  <a:cubicBezTo>
                    <a:pt x="38" y="33"/>
                    <a:pt x="38" y="33"/>
                    <a:pt x="38" y="33"/>
                  </a:cubicBezTo>
                  <a:cubicBezTo>
                    <a:pt x="38" y="33"/>
                    <a:pt x="38" y="34"/>
                    <a:pt x="39" y="34"/>
                  </a:cubicBezTo>
                  <a:cubicBezTo>
                    <a:pt x="40" y="34"/>
                    <a:pt x="42" y="36"/>
                    <a:pt x="44" y="37"/>
                  </a:cubicBezTo>
                  <a:cubicBezTo>
                    <a:pt x="45" y="38"/>
                    <a:pt x="45" y="38"/>
                    <a:pt x="46" y="38"/>
                  </a:cubicBezTo>
                  <a:cubicBezTo>
                    <a:pt x="45" y="40"/>
                    <a:pt x="45" y="40"/>
                    <a:pt x="45" y="40"/>
                  </a:cubicBezTo>
                  <a:cubicBezTo>
                    <a:pt x="46" y="39"/>
                    <a:pt x="46" y="39"/>
                    <a:pt x="46" y="39"/>
                  </a:cubicBezTo>
                  <a:cubicBezTo>
                    <a:pt x="48" y="39"/>
                    <a:pt x="49" y="39"/>
                    <a:pt x="51" y="40"/>
                  </a:cubicBezTo>
                  <a:cubicBezTo>
                    <a:pt x="54" y="41"/>
                    <a:pt x="54" y="41"/>
                    <a:pt x="54" y="41"/>
                  </a:cubicBezTo>
                  <a:cubicBezTo>
                    <a:pt x="56" y="42"/>
                    <a:pt x="57" y="42"/>
                    <a:pt x="58" y="43"/>
                  </a:cubicBezTo>
                  <a:cubicBezTo>
                    <a:pt x="59" y="44"/>
                    <a:pt x="59" y="45"/>
                    <a:pt x="61" y="46"/>
                  </a:cubicBezTo>
                  <a:cubicBezTo>
                    <a:pt x="63" y="47"/>
                    <a:pt x="64" y="48"/>
                    <a:pt x="64" y="50"/>
                  </a:cubicBezTo>
                  <a:cubicBezTo>
                    <a:pt x="63" y="51"/>
                    <a:pt x="63" y="51"/>
                    <a:pt x="63" y="51"/>
                  </a:cubicBezTo>
                  <a:cubicBezTo>
                    <a:pt x="61" y="52"/>
                    <a:pt x="61" y="52"/>
                    <a:pt x="61" y="52"/>
                  </a:cubicBezTo>
                  <a:cubicBezTo>
                    <a:pt x="61" y="52"/>
                    <a:pt x="61" y="52"/>
                    <a:pt x="61" y="52"/>
                  </a:cubicBezTo>
                  <a:cubicBezTo>
                    <a:pt x="60" y="52"/>
                    <a:pt x="60" y="52"/>
                    <a:pt x="60" y="52"/>
                  </a:cubicBezTo>
                  <a:cubicBezTo>
                    <a:pt x="59" y="53"/>
                    <a:pt x="58" y="53"/>
                    <a:pt x="57" y="53"/>
                  </a:cubicBezTo>
                  <a:cubicBezTo>
                    <a:pt x="56" y="53"/>
                    <a:pt x="55" y="53"/>
                    <a:pt x="53" y="52"/>
                  </a:cubicBezTo>
                  <a:cubicBezTo>
                    <a:pt x="53" y="52"/>
                    <a:pt x="51" y="51"/>
                    <a:pt x="50" y="51"/>
                  </a:cubicBezTo>
                  <a:cubicBezTo>
                    <a:pt x="50" y="51"/>
                    <a:pt x="49" y="51"/>
                    <a:pt x="48" y="51"/>
                  </a:cubicBezTo>
                  <a:cubicBezTo>
                    <a:pt x="47" y="51"/>
                    <a:pt x="46" y="50"/>
                    <a:pt x="45" y="50"/>
                  </a:cubicBezTo>
                  <a:cubicBezTo>
                    <a:pt x="45" y="50"/>
                    <a:pt x="45" y="50"/>
                    <a:pt x="44" y="50"/>
                  </a:cubicBezTo>
                  <a:cubicBezTo>
                    <a:pt x="44" y="50"/>
                    <a:pt x="44" y="50"/>
                    <a:pt x="44" y="50"/>
                  </a:cubicBezTo>
                  <a:cubicBezTo>
                    <a:pt x="45" y="51"/>
                    <a:pt x="45" y="53"/>
                    <a:pt x="45" y="54"/>
                  </a:cubicBezTo>
                  <a:cubicBezTo>
                    <a:pt x="45" y="56"/>
                    <a:pt x="45" y="57"/>
                    <a:pt x="45" y="58"/>
                  </a:cubicBezTo>
                  <a:cubicBezTo>
                    <a:pt x="44" y="61"/>
                    <a:pt x="44" y="61"/>
                    <a:pt x="44" y="61"/>
                  </a:cubicBezTo>
                  <a:cubicBezTo>
                    <a:pt x="39" y="61"/>
                    <a:pt x="39" y="61"/>
                    <a:pt x="39" y="61"/>
                  </a:cubicBezTo>
                  <a:cubicBezTo>
                    <a:pt x="32" y="59"/>
                    <a:pt x="32" y="59"/>
                    <a:pt x="32" y="59"/>
                  </a:cubicBezTo>
                  <a:cubicBezTo>
                    <a:pt x="32" y="59"/>
                    <a:pt x="31" y="59"/>
                    <a:pt x="31"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8" y="60"/>
                    <a:pt x="28" y="60"/>
                    <a:pt x="28" y="60"/>
                  </a:cubicBezTo>
                  <a:cubicBezTo>
                    <a:pt x="27" y="60"/>
                    <a:pt x="27" y="60"/>
                    <a:pt x="27" y="60"/>
                  </a:cubicBezTo>
                  <a:cubicBezTo>
                    <a:pt x="27" y="60"/>
                    <a:pt x="27" y="60"/>
                    <a:pt x="27" y="60"/>
                  </a:cubicBezTo>
                  <a:cubicBezTo>
                    <a:pt x="27" y="60"/>
                    <a:pt x="27" y="60"/>
                    <a:pt x="27" y="60"/>
                  </a:cubicBezTo>
                  <a:cubicBezTo>
                    <a:pt x="26" y="60"/>
                    <a:pt x="26" y="60"/>
                    <a:pt x="26" y="60"/>
                  </a:cubicBezTo>
                  <a:cubicBezTo>
                    <a:pt x="26" y="60"/>
                    <a:pt x="26" y="60"/>
                    <a:pt x="26" y="60"/>
                  </a:cubicBezTo>
                  <a:cubicBezTo>
                    <a:pt x="11" y="59"/>
                    <a:pt x="11" y="59"/>
                    <a:pt x="11" y="59"/>
                  </a:cubicBezTo>
                  <a:cubicBezTo>
                    <a:pt x="9" y="56"/>
                    <a:pt x="9" y="56"/>
                    <a:pt x="9" y="56"/>
                  </a:cubicBezTo>
                  <a:cubicBezTo>
                    <a:pt x="9" y="57"/>
                    <a:pt x="9" y="57"/>
                    <a:pt x="9" y="57"/>
                  </a:cubicBezTo>
                  <a:cubicBezTo>
                    <a:pt x="8" y="57"/>
                    <a:pt x="8" y="57"/>
                    <a:pt x="8" y="57"/>
                  </a:cubicBezTo>
                  <a:cubicBezTo>
                    <a:pt x="8" y="55"/>
                    <a:pt x="8" y="55"/>
                    <a:pt x="8" y="55"/>
                  </a:cubicBezTo>
                  <a:cubicBezTo>
                    <a:pt x="8" y="57"/>
                    <a:pt x="8" y="57"/>
                    <a:pt x="8" y="57"/>
                  </a:cubicBezTo>
                  <a:cubicBezTo>
                    <a:pt x="7" y="57"/>
                    <a:pt x="7" y="57"/>
                    <a:pt x="7" y="57"/>
                  </a:cubicBezTo>
                  <a:cubicBezTo>
                    <a:pt x="7" y="55"/>
                    <a:pt x="7" y="55"/>
                    <a:pt x="7" y="55"/>
                  </a:cubicBezTo>
                  <a:cubicBezTo>
                    <a:pt x="7" y="57"/>
                    <a:pt x="7" y="57"/>
                    <a:pt x="7" y="57"/>
                  </a:cubicBezTo>
                  <a:cubicBezTo>
                    <a:pt x="6" y="57"/>
                    <a:pt x="6" y="57"/>
                    <a:pt x="6" y="57"/>
                  </a:cubicBezTo>
                  <a:cubicBezTo>
                    <a:pt x="5" y="55"/>
                    <a:pt x="5" y="55"/>
                    <a:pt x="5" y="55"/>
                  </a:cubicBezTo>
                  <a:cubicBezTo>
                    <a:pt x="5" y="57"/>
                    <a:pt x="5" y="57"/>
                    <a:pt x="5" y="57"/>
                  </a:cubicBezTo>
                  <a:cubicBezTo>
                    <a:pt x="5" y="57"/>
                    <a:pt x="5" y="57"/>
                    <a:pt x="5" y="57"/>
                  </a:cubicBezTo>
                  <a:cubicBezTo>
                    <a:pt x="4" y="57"/>
                    <a:pt x="4" y="57"/>
                    <a:pt x="4" y="57"/>
                  </a:cubicBezTo>
                  <a:cubicBezTo>
                    <a:pt x="4" y="55"/>
                    <a:pt x="4" y="55"/>
                    <a:pt x="4" y="55"/>
                  </a:cubicBezTo>
                  <a:cubicBezTo>
                    <a:pt x="4" y="57"/>
                    <a:pt x="4" y="57"/>
                    <a:pt x="4" y="57"/>
                  </a:cubicBezTo>
                  <a:cubicBezTo>
                    <a:pt x="2" y="57"/>
                    <a:pt x="2" y="57"/>
                    <a:pt x="2" y="57"/>
                  </a:cubicBezTo>
                  <a:cubicBezTo>
                    <a:pt x="2" y="57"/>
                    <a:pt x="2" y="57"/>
                    <a:pt x="2" y="57"/>
                  </a:cubicBezTo>
                  <a:cubicBezTo>
                    <a:pt x="2" y="57"/>
                    <a:pt x="2" y="57"/>
                    <a:pt x="2" y="57"/>
                  </a:cubicBezTo>
                  <a:cubicBezTo>
                    <a:pt x="2" y="57"/>
                    <a:pt x="2" y="57"/>
                    <a:pt x="2" y="57"/>
                  </a:cubicBezTo>
                  <a:cubicBezTo>
                    <a:pt x="2" y="57"/>
                    <a:pt x="2" y="57"/>
                    <a:pt x="2" y="57"/>
                  </a:cubicBezTo>
                  <a:cubicBezTo>
                    <a:pt x="0" y="60"/>
                    <a:pt x="0" y="60"/>
                    <a:pt x="0" y="60"/>
                  </a:cubicBezTo>
                  <a:cubicBezTo>
                    <a:pt x="1" y="60"/>
                    <a:pt x="1" y="60"/>
                    <a:pt x="2" y="60"/>
                  </a:cubicBezTo>
                  <a:cubicBezTo>
                    <a:pt x="2" y="60"/>
                    <a:pt x="2" y="60"/>
                    <a:pt x="2" y="60"/>
                  </a:cubicBezTo>
                  <a:cubicBezTo>
                    <a:pt x="3" y="60"/>
                    <a:pt x="3" y="60"/>
                    <a:pt x="4" y="60"/>
                  </a:cubicBezTo>
                  <a:cubicBezTo>
                    <a:pt x="4" y="60"/>
                    <a:pt x="4" y="60"/>
                    <a:pt x="4" y="60"/>
                  </a:cubicBezTo>
                  <a:cubicBezTo>
                    <a:pt x="4" y="60"/>
                    <a:pt x="4" y="60"/>
                    <a:pt x="4" y="60"/>
                  </a:cubicBezTo>
                  <a:cubicBezTo>
                    <a:pt x="5" y="60"/>
                    <a:pt x="5" y="60"/>
                    <a:pt x="6" y="60"/>
                  </a:cubicBezTo>
                  <a:cubicBezTo>
                    <a:pt x="6" y="60"/>
                    <a:pt x="6" y="60"/>
                    <a:pt x="6" y="60"/>
                  </a:cubicBezTo>
                  <a:cubicBezTo>
                    <a:pt x="7" y="59"/>
                    <a:pt x="7" y="59"/>
                    <a:pt x="7" y="59"/>
                  </a:cubicBezTo>
                  <a:cubicBezTo>
                    <a:pt x="8" y="59"/>
                    <a:pt x="8" y="59"/>
                    <a:pt x="8" y="59"/>
                  </a:cubicBezTo>
                  <a:cubicBezTo>
                    <a:pt x="9" y="59"/>
                    <a:pt x="10" y="60"/>
                    <a:pt x="11" y="61"/>
                  </a:cubicBezTo>
                  <a:cubicBezTo>
                    <a:pt x="11" y="62"/>
                    <a:pt x="11" y="62"/>
                    <a:pt x="11" y="62"/>
                  </a:cubicBezTo>
                  <a:cubicBezTo>
                    <a:pt x="12" y="62"/>
                    <a:pt x="14" y="63"/>
                    <a:pt x="14" y="64"/>
                  </a:cubicBezTo>
                  <a:cubicBezTo>
                    <a:pt x="15" y="64"/>
                    <a:pt x="15" y="64"/>
                    <a:pt x="15" y="64"/>
                  </a:cubicBezTo>
                  <a:cubicBezTo>
                    <a:pt x="16" y="64"/>
                    <a:pt x="16" y="64"/>
                    <a:pt x="16" y="64"/>
                  </a:cubicBezTo>
                  <a:cubicBezTo>
                    <a:pt x="16" y="64"/>
                    <a:pt x="17" y="64"/>
                    <a:pt x="17" y="64"/>
                  </a:cubicBezTo>
                  <a:cubicBezTo>
                    <a:pt x="17" y="64"/>
                    <a:pt x="19" y="64"/>
                    <a:pt x="19" y="65"/>
                  </a:cubicBezTo>
                  <a:cubicBezTo>
                    <a:pt x="20" y="66"/>
                    <a:pt x="20" y="66"/>
                    <a:pt x="20" y="66"/>
                  </a:cubicBezTo>
                  <a:cubicBezTo>
                    <a:pt x="20" y="66"/>
                    <a:pt x="20" y="66"/>
                    <a:pt x="20" y="66"/>
                  </a:cubicBezTo>
                  <a:cubicBezTo>
                    <a:pt x="20" y="68"/>
                    <a:pt x="19" y="70"/>
                    <a:pt x="19" y="70"/>
                  </a:cubicBezTo>
                  <a:cubicBezTo>
                    <a:pt x="19" y="71"/>
                    <a:pt x="18" y="72"/>
                    <a:pt x="17" y="72"/>
                  </a:cubicBezTo>
                  <a:cubicBezTo>
                    <a:pt x="17" y="72"/>
                    <a:pt x="17" y="72"/>
                    <a:pt x="17" y="72"/>
                  </a:cubicBezTo>
                  <a:cubicBezTo>
                    <a:pt x="17" y="72"/>
                    <a:pt x="17" y="72"/>
                    <a:pt x="17" y="72"/>
                  </a:cubicBezTo>
                  <a:cubicBezTo>
                    <a:pt x="17" y="72"/>
                    <a:pt x="17" y="72"/>
                    <a:pt x="17" y="72"/>
                  </a:cubicBezTo>
                  <a:cubicBezTo>
                    <a:pt x="16" y="73"/>
                    <a:pt x="16" y="73"/>
                    <a:pt x="16" y="73"/>
                  </a:cubicBezTo>
                  <a:cubicBezTo>
                    <a:pt x="16" y="73"/>
                    <a:pt x="16" y="73"/>
                    <a:pt x="16" y="73"/>
                  </a:cubicBezTo>
                  <a:cubicBezTo>
                    <a:pt x="16" y="73"/>
                    <a:pt x="15" y="74"/>
                    <a:pt x="15" y="74"/>
                  </a:cubicBezTo>
                  <a:cubicBezTo>
                    <a:pt x="15" y="75"/>
                    <a:pt x="15" y="76"/>
                    <a:pt x="14" y="76"/>
                  </a:cubicBezTo>
                  <a:cubicBezTo>
                    <a:pt x="15" y="77"/>
                    <a:pt x="15" y="77"/>
                    <a:pt x="15" y="78"/>
                  </a:cubicBezTo>
                  <a:cubicBezTo>
                    <a:pt x="17" y="79"/>
                    <a:pt x="17" y="79"/>
                    <a:pt x="17" y="79"/>
                  </a:cubicBezTo>
                  <a:cubicBezTo>
                    <a:pt x="18" y="80"/>
                    <a:pt x="18" y="80"/>
                    <a:pt x="18" y="80"/>
                  </a:cubicBezTo>
                  <a:cubicBezTo>
                    <a:pt x="22" y="83"/>
                    <a:pt x="22" y="83"/>
                    <a:pt x="22" y="83"/>
                  </a:cubicBezTo>
                  <a:cubicBezTo>
                    <a:pt x="23" y="84"/>
                    <a:pt x="24" y="84"/>
                    <a:pt x="25" y="84"/>
                  </a:cubicBezTo>
                  <a:cubicBezTo>
                    <a:pt x="26" y="85"/>
                    <a:pt x="28" y="85"/>
                    <a:pt x="28" y="85"/>
                  </a:cubicBezTo>
                  <a:cubicBezTo>
                    <a:pt x="29" y="85"/>
                    <a:pt x="29" y="85"/>
                    <a:pt x="29" y="85"/>
                  </a:cubicBezTo>
                  <a:cubicBezTo>
                    <a:pt x="31" y="87"/>
                    <a:pt x="31" y="87"/>
                    <a:pt x="31" y="87"/>
                  </a:cubicBezTo>
                  <a:cubicBezTo>
                    <a:pt x="32" y="87"/>
                    <a:pt x="32" y="87"/>
                    <a:pt x="33" y="88"/>
                  </a:cubicBezTo>
                  <a:cubicBezTo>
                    <a:pt x="33" y="88"/>
                    <a:pt x="34" y="88"/>
                    <a:pt x="35" y="88"/>
                  </a:cubicBezTo>
                  <a:cubicBezTo>
                    <a:pt x="37" y="88"/>
                    <a:pt x="37" y="88"/>
                    <a:pt x="37" y="88"/>
                  </a:cubicBezTo>
                  <a:cubicBezTo>
                    <a:pt x="37" y="88"/>
                    <a:pt x="37" y="88"/>
                    <a:pt x="37" y="88"/>
                  </a:cubicBezTo>
                  <a:cubicBezTo>
                    <a:pt x="38" y="88"/>
                    <a:pt x="39" y="88"/>
                    <a:pt x="40" y="90"/>
                  </a:cubicBezTo>
                  <a:cubicBezTo>
                    <a:pt x="40" y="91"/>
                    <a:pt x="41" y="92"/>
                    <a:pt x="41" y="93"/>
                  </a:cubicBezTo>
                  <a:cubicBezTo>
                    <a:pt x="41" y="93"/>
                    <a:pt x="41" y="94"/>
                    <a:pt x="41" y="94"/>
                  </a:cubicBezTo>
                  <a:cubicBezTo>
                    <a:pt x="41" y="95"/>
                    <a:pt x="41" y="95"/>
                    <a:pt x="41" y="95"/>
                  </a:cubicBezTo>
                  <a:cubicBezTo>
                    <a:pt x="41" y="96"/>
                    <a:pt x="41" y="96"/>
                    <a:pt x="41" y="96"/>
                  </a:cubicBezTo>
                  <a:cubicBezTo>
                    <a:pt x="41" y="96"/>
                    <a:pt x="40" y="98"/>
                    <a:pt x="40" y="99"/>
                  </a:cubicBezTo>
                  <a:cubicBezTo>
                    <a:pt x="40" y="99"/>
                    <a:pt x="40" y="99"/>
                    <a:pt x="40" y="99"/>
                  </a:cubicBezTo>
                  <a:cubicBezTo>
                    <a:pt x="40" y="100"/>
                    <a:pt x="40" y="100"/>
                    <a:pt x="40" y="100"/>
                  </a:cubicBezTo>
                  <a:cubicBezTo>
                    <a:pt x="40" y="101"/>
                    <a:pt x="39" y="102"/>
                    <a:pt x="38" y="102"/>
                  </a:cubicBezTo>
                  <a:cubicBezTo>
                    <a:pt x="38" y="102"/>
                    <a:pt x="31" y="104"/>
                    <a:pt x="31" y="104"/>
                  </a:cubicBezTo>
                  <a:cubicBezTo>
                    <a:pt x="31" y="104"/>
                    <a:pt x="31" y="104"/>
                    <a:pt x="31" y="104"/>
                  </a:cubicBezTo>
                  <a:cubicBezTo>
                    <a:pt x="31" y="104"/>
                    <a:pt x="32" y="104"/>
                    <a:pt x="32" y="104"/>
                  </a:cubicBezTo>
                  <a:cubicBezTo>
                    <a:pt x="32" y="104"/>
                    <a:pt x="33" y="104"/>
                    <a:pt x="34" y="104"/>
                  </a:cubicBezTo>
                  <a:cubicBezTo>
                    <a:pt x="35" y="104"/>
                    <a:pt x="35" y="104"/>
                    <a:pt x="36" y="104"/>
                  </a:cubicBezTo>
                  <a:cubicBezTo>
                    <a:pt x="37" y="105"/>
                    <a:pt x="38" y="106"/>
                    <a:pt x="38" y="106"/>
                  </a:cubicBezTo>
                  <a:cubicBezTo>
                    <a:pt x="41" y="108"/>
                    <a:pt x="41" y="108"/>
                    <a:pt x="41" y="108"/>
                  </a:cubicBezTo>
                  <a:cubicBezTo>
                    <a:pt x="46" y="108"/>
                    <a:pt x="46" y="108"/>
                    <a:pt x="46" y="108"/>
                  </a:cubicBezTo>
                  <a:cubicBezTo>
                    <a:pt x="49" y="112"/>
                    <a:pt x="49" y="112"/>
                    <a:pt x="49" y="112"/>
                  </a:cubicBezTo>
                  <a:cubicBezTo>
                    <a:pt x="53" y="112"/>
                    <a:pt x="53" y="112"/>
                    <a:pt x="53" y="112"/>
                  </a:cubicBezTo>
                  <a:cubicBezTo>
                    <a:pt x="54" y="114"/>
                    <a:pt x="54" y="114"/>
                    <a:pt x="54" y="114"/>
                  </a:cubicBezTo>
                  <a:cubicBezTo>
                    <a:pt x="54" y="114"/>
                    <a:pt x="54" y="114"/>
                    <a:pt x="54" y="114"/>
                  </a:cubicBezTo>
                  <a:cubicBezTo>
                    <a:pt x="55" y="113"/>
                    <a:pt x="56" y="113"/>
                    <a:pt x="56" y="112"/>
                  </a:cubicBezTo>
                  <a:cubicBezTo>
                    <a:pt x="57" y="112"/>
                    <a:pt x="58" y="111"/>
                    <a:pt x="59" y="111"/>
                  </a:cubicBezTo>
                  <a:cubicBezTo>
                    <a:pt x="60" y="111"/>
                    <a:pt x="60" y="111"/>
                    <a:pt x="61" y="112"/>
                  </a:cubicBezTo>
                  <a:cubicBezTo>
                    <a:pt x="61" y="112"/>
                    <a:pt x="61" y="112"/>
                    <a:pt x="61" y="112"/>
                  </a:cubicBezTo>
                  <a:cubicBezTo>
                    <a:pt x="61" y="112"/>
                    <a:pt x="61" y="112"/>
                    <a:pt x="61" y="112"/>
                  </a:cubicBezTo>
                  <a:cubicBezTo>
                    <a:pt x="62" y="112"/>
                    <a:pt x="63" y="112"/>
                    <a:pt x="63" y="112"/>
                  </a:cubicBezTo>
                  <a:cubicBezTo>
                    <a:pt x="64" y="111"/>
                    <a:pt x="64" y="111"/>
                    <a:pt x="64" y="111"/>
                  </a:cubicBezTo>
                  <a:cubicBezTo>
                    <a:pt x="68" y="111"/>
                    <a:pt x="68" y="111"/>
                    <a:pt x="68" y="111"/>
                  </a:cubicBezTo>
                  <a:cubicBezTo>
                    <a:pt x="69" y="116"/>
                    <a:pt x="69" y="116"/>
                    <a:pt x="69" y="116"/>
                  </a:cubicBezTo>
                  <a:cubicBezTo>
                    <a:pt x="68" y="120"/>
                    <a:pt x="68" y="120"/>
                    <a:pt x="68" y="120"/>
                  </a:cubicBezTo>
                  <a:cubicBezTo>
                    <a:pt x="66" y="121"/>
                    <a:pt x="66" y="121"/>
                    <a:pt x="66" y="121"/>
                  </a:cubicBezTo>
                  <a:cubicBezTo>
                    <a:pt x="66" y="121"/>
                    <a:pt x="66" y="121"/>
                    <a:pt x="66" y="121"/>
                  </a:cubicBezTo>
                  <a:cubicBezTo>
                    <a:pt x="69" y="122"/>
                    <a:pt x="69" y="122"/>
                    <a:pt x="69" y="122"/>
                  </a:cubicBezTo>
                  <a:cubicBezTo>
                    <a:pt x="72" y="124"/>
                    <a:pt x="72" y="124"/>
                    <a:pt x="72" y="124"/>
                  </a:cubicBezTo>
                  <a:cubicBezTo>
                    <a:pt x="72" y="125"/>
                    <a:pt x="72" y="125"/>
                    <a:pt x="72" y="125"/>
                  </a:cubicBezTo>
                  <a:cubicBezTo>
                    <a:pt x="72" y="125"/>
                    <a:pt x="72" y="126"/>
                    <a:pt x="72" y="126"/>
                  </a:cubicBezTo>
                  <a:cubicBezTo>
                    <a:pt x="76" y="127"/>
                    <a:pt x="76" y="127"/>
                    <a:pt x="76" y="127"/>
                  </a:cubicBezTo>
                  <a:cubicBezTo>
                    <a:pt x="76" y="129"/>
                    <a:pt x="76" y="129"/>
                    <a:pt x="76" y="129"/>
                  </a:cubicBezTo>
                  <a:cubicBezTo>
                    <a:pt x="75" y="130"/>
                    <a:pt x="74" y="132"/>
                    <a:pt x="72" y="133"/>
                  </a:cubicBezTo>
                  <a:cubicBezTo>
                    <a:pt x="72" y="133"/>
                    <a:pt x="73" y="133"/>
                    <a:pt x="73" y="133"/>
                  </a:cubicBezTo>
                  <a:cubicBezTo>
                    <a:pt x="73" y="133"/>
                    <a:pt x="73" y="134"/>
                    <a:pt x="73" y="134"/>
                  </a:cubicBezTo>
                  <a:cubicBezTo>
                    <a:pt x="74" y="134"/>
                    <a:pt x="75" y="134"/>
                    <a:pt x="76" y="135"/>
                  </a:cubicBezTo>
                  <a:cubicBezTo>
                    <a:pt x="77" y="136"/>
                    <a:pt x="77" y="137"/>
                    <a:pt x="77" y="139"/>
                  </a:cubicBezTo>
                  <a:cubicBezTo>
                    <a:pt x="77" y="139"/>
                    <a:pt x="77" y="140"/>
                    <a:pt x="76" y="141"/>
                  </a:cubicBezTo>
                  <a:cubicBezTo>
                    <a:pt x="76" y="141"/>
                    <a:pt x="76" y="141"/>
                    <a:pt x="76" y="142"/>
                  </a:cubicBezTo>
                  <a:cubicBezTo>
                    <a:pt x="77" y="143"/>
                    <a:pt x="77" y="143"/>
                    <a:pt x="77" y="143"/>
                  </a:cubicBezTo>
                  <a:cubicBezTo>
                    <a:pt x="74" y="147"/>
                    <a:pt x="74" y="147"/>
                    <a:pt x="74" y="147"/>
                  </a:cubicBezTo>
                  <a:cubicBezTo>
                    <a:pt x="73" y="147"/>
                    <a:pt x="73" y="147"/>
                    <a:pt x="73" y="147"/>
                  </a:cubicBezTo>
                  <a:cubicBezTo>
                    <a:pt x="73" y="148"/>
                    <a:pt x="74" y="148"/>
                    <a:pt x="76" y="150"/>
                  </a:cubicBezTo>
                  <a:cubicBezTo>
                    <a:pt x="79" y="152"/>
                    <a:pt x="77" y="150"/>
                    <a:pt x="81" y="151"/>
                  </a:cubicBezTo>
                  <a:cubicBezTo>
                    <a:pt x="84" y="152"/>
                    <a:pt x="83" y="152"/>
                    <a:pt x="81" y="154"/>
                  </a:cubicBezTo>
                  <a:cubicBezTo>
                    <a:pt x="79" y="156"/>
                    <a:pt x="78" y="154"/>
                    <a:pt x="75" y="154"/>
                  </a:cubicBezTo>
                  <a:cubicBezTo>
                    <a:pt x="72" y="154"/>
                    <a:pt x="74" y="157"/>
                    <a:pt x="74" y="157"/>
                  </a:cubicBezTo>
                  <a:cubicBezTo>
                    <a:pt x="74" y="157"/>
                    <a:pt x="75" y="158"/>
                    <a:pt x="77" y="159"/>
                  </a:cubicBezTo>
                  <a:cubicBezTo>
                    <a:pt x="79" y="160"/>
                    <a:pt x="79" y="161"/>
                    <a:pt x="81" y="167"/>
                  </a:cubicBezTo>
                  <a:cubicBezTo>
                    <a:pt x="83" y="177"/>
                    <a:pt x="85" y="166"/>
                    <a:pt x="88" y="163"/>
                  </a:cubicBezTo>
                  <a:cubicBezTo>
                    <a:pt x="91" y="161"/>
                    <a:pt x="88" y="160"/>
                    <a:pt x="88" y="159"/>
                  </a:cubicBezTo>
                  <a:cubicBezTo>
                    <a:pt x="88" y="157"/>
                    <a:pt x="93" y="156"/>
                    <a:pt x="94" y="156"/>
                  </a:cubicBezTo>
                  <a:cubicBezTo>
                    <a:pt x="95" y="155"/>
                    <a:pt x="97" y="153"/>
                    <a:pt x="98" y="152"/>
                  </a:cubicBezTo>
                  <a:cubicBezTo>
                    <a:pt x="98" y="151"/>
                    <a:pt x="99" y="149"/>
                    <a:pt x="99" y="148"/>
                  </a:cubicBezTo>
                  <a:cubicBezTo>
                    <a:pt x="98" y="147"/>
                    <a:pt x="103" y="144"/>
                    <a:pt x="104" y="141"/>
                  </a:cubicBezTo>
                  <a:cubicBezTo>
                    <a:pt x="106" y="138"/>
                    <a:pt x="108" y="132"/>
                    <a:pt x="108" y="132"/>
                  </a:cubicBezTo>
                  <a:cubicBezTo>
                    <a:pt x="108" y="132"/>
                    <a:pt x="116" y="126"/>
                    <a:pt x="117" y="126"/>
                  </a:cubicBezTo>
                  <a:cubicBezTo>
                    <a:pt x="117" y="126"/>
                    <a:pt x="121" y="122"/>
                    <a:pt x="123" y="121"/>
                  </a:cubicBezTo>
                  <a:cubicBezTo>
                    <a:pt x="124" y="120"/>
                    <a:pt x="127" y="116"/>
                    <a:pt x="128" y="115"/>
                  </a:cubicBezTo>
                  <a:cubicBezTo>
                    <a:pt x="129" y="114"/>
                    <a:pt x="131" y="116"/>
                    <a:pt x="131" y="116"/>
                  </a:cubicBezTo>
                  <a:cubicBezTo>
                    <a:pt x="132" y="116"/>
                    <a:pt x="134" y="118"/>
                    <a:pt x="139" y="121"/>
                  </a:cubicBezTo>
                  <a:cubicBezTo>
                    <a:pt x="144" y="124"/>
                    <a:pt x="144" y="123"/>
                    <a:pt x="147" y="124"/>
                  </a:cubicBezTo>
                  <a:cubicBezTo>
                    <a:pt x="149" y="126"/>
                    <a:pt x="147" y="128"/>
                    <a:pt x="145" y="130"/>
                  </a:cubicBezTo>
                  <a:cubicBezTo>
                    <a:pt x="143" y="131"/>
                    <a:pt x="143" y="129"/>
                    <a:pt x="142" y="133"/>
                  </a:cubicBezTo>
                  <a:cubicBezTo>
                    <a:pt x="141" y="136"/>
                    <a:pt x="141" y="137"/>
                    <a:pt x="142" y="138"/>
                  </a:cubicBezTo>
                  <a:cubicBezTo>
                    <a:pt x="142" y="140"/>
                    <a:pt x="146" y="142"/>
                    <a:pt x="147" y="142"/>
                  </a:cubicBezTo>
                  <a:cubicBezTo>
                    <a:pt x="148" y="143"/>
                    <a:pt x="149" y="143"/>
                    <a:pt x="150" y="143"/>
                  </a:cubicBezTo>
                  <a:cubicBezTo>
                    <a:pt x="150" y="143"/>
                    <a:pt x="153" y="145"/>
                    <a:pt x="152" y="147"/>
                  </a:cubicBezTo>
                  <a:cubicBezTo>
                    <a:pt x="151" y="148"/>
                    <a:pt x="146" y="150"/>
                    <a:pt x="146" y="150"/>
                  </a:cubicBezTo>
                  <a:cubicBezTo>
                    <a:pt x="142" y="152"/>
                    <a:pt x="144" y="154"/>
                    <a:pt x="143" y="156"/>
                  </a:cubicBezTo>
                  <a:cubicBezTo>
                    <a:pt x="139" y="161"/>
                    <a:pt x="145" y="161"/>
                    <a:pt x="148" y="161"/>
                  </a:cubicBezTo>
                  <a:cubicBezTo>
                    <a:pt x="151" y="160"/>
                    <a:pt x="151" y="161"/>
                    <a:pt x="152" y="161"/>
                  </a:cubicBezTo>
                  <a:cubicBezTo>
                    <a:pt x="152" y="161"/>
                    <a:pt x="153" y="163"/>
                    <a:pt x="154" y="164"/>
                  </a:cubicBezTo>
                  <a:cubicBezTo>
                    <a:pt x="156" y="165"/>
                    <a:pt x="157" y="166"/>
                    <a:pt x="158" y="166"/>
                  </a:cubicBezTo>
                  <a:cubicBezTo>
                    <a:pt x="158" y="166"/>
                    <a:pt x="159" y="167"/>
                    <a:pt x="160" y="167"/>
                  </a:cubicBezTo>
                  <a:cubicBezTo>
                    <a:pt x="161" y="167"/>
                    <a:pt x="162" y="165"/>
                    <a:pt x="162" y="165"/>
                  </a:cubicBezTo>
                  <a:cubicBezTo>
                    <a:pt x="162" y="165"/>
                    <a:pt x="164" y="166"/>
                    <a:pt x="165" y="167"/>
                  </a:cubicBezTo>
                  <a:cubicBezTo>
                    <a:pt x="165" y="168"/>
                    <a:pt x="169" y="171"/>
                    <a:pt x="170" y="171"/>
                  </a:cubicBezTo>
                  <a:cubicBezTo>
                    <a:pt x="171" y="172"/>
                    <a:pt x="173" y="174"/>
                    <a:pt x="174" y="175"/>
                  </a:cubicBezTo>
                  <a:cubicBezTo>
                    <a:pt x="174" y="175"/>
                    <a:pt x="175" y="174"/>
                    <a:pt x="176" y="173"/>
                  </a:cubicBezTo>
                  <a:cubicBezTo>
                    <a:pt x="177" y="172"/>
                    <a:pt x="181" y="168"/>
                    <a:pt x="181" y="168"/>
                  </a:cubicBezTo>
                  <a:cubicBezTo>
                    <a:pt x="181" y="168"/>
                    <a:pt x="180" y="162"/>
                    <a:pt x="180" y="162"/>
                  </a:cubicBezTo>
                  <a:cubicBezTo>
                    <a:pt x="179" y="161"/>
                    <a:pt x="177" y="155"/>
                    <a:pt x="177" y="155"/>
                  </a:cubicBezTo>
                  <a:cubicBezTo>
                    <a:pt x="175" y="152"/>
                    <a:pt x="175" y="152"/>
                    <a:pt x="175" y="152"/>
                  </a:cubicBezTo>
                  <a:cubicBezTo>
                    <a:pt x="175" y="152"/>
                    <a:pt x="175" y="148"/>
                    <a:pt x="175" y="148"/>
                  </a:cubicBezTo>
                  <a:cubicBezTo>
                    <a:pt x="175" y="147"/>
                    <a:pt x="174" y="146"/>
                    <a:pt x="173" y="145"/>
                  </a:cubicBezTo>
                  <a:cubicBezTo>
                    <a:pt x="172" y="144"/>
                    <a:pt x="174" y="143"/>
                    <a:pt x="174" y="143"/>
                  </a:cubicBezTo>
                  <a:cubicBezTo>
                    <a:pt x="175" y="143"/>
                    <a:pt x="176" y="143"/>
                    <a:pt x="176" y="143"/>
                  </a:cubicBezTo>
                  <a:cubicBezTo>
                    <a:pt x="175" y="140"/>
                    <a:pt x="175" y="140"/>
                    <a:pt x="175" y="140"/>
                  </a:cubicBezTo>
                  <a:cubicBezTo>
                    <a:pt x="174" y="135"/>
                    <a:pt x="174" y="135"/>
                    <a:pt x="174" y="135"/>
                  </a:cubicBezTo>
                  <a:cubicBezTo>
                    <a:pt x="176" y="131"/>
                    <a:pt x="176" y="131"/>
                    <a:pt x="176" y="131"/>
                  </a:cubicBezTo>
                  <a:cubicBezTo>
                    <a:pt x="179" y="130"/>
                    <a:pt x="179" y="130"/>
                    <a:pt x="179" y="130"/>
                  </a:cubicBezTo>
                  <a:cubicBezTo>
                    <a:pt x="181" y="134"/>
                    <a:pt x="181" y="134"/>
                    <a:pt x="181" y="134"/>
                  </a:cubicBezTo>
                  <a:cubicBezTo>
                    <a:pt x="183" y="133"/>
                    <a:pt x="183" y="133"/>
                    <a:pt x="183" y="133"/>
                  </a:cubicBezTo>
                  <a:cubicBezTo>
                    <a:pt x="184" y="136"/>
                    <a:pt x="184" y="136"/>
                    <a:pt x="184" y="136"/>
                  </a:cubicBezTo>
                  <a:cubicBezTo>
                    <a:pt x="180" y="139"/>
                    <a:pt x="180" y="139"/>
                    <a:pt x="180" y="139"/>
                  </a:cubicBezTo>
                  <a:cubicBezTo>
                    <a:pt x="182" y="141"/>
                    <a:pt x="183" y="140"/>
                    <a:pt x="185" y="138"/>
                  </a:cubicBezTo>
                  <a:cubicBezTo>
                    <a:pt x="187" y="137"/>
                    <a:pt x="186" y="134"/>
                    <a:pt x="186" y="134"/>
                  </a:cubicBezTo>
                  <a:cubicBezTo>
                    <a:pt x="185" y="129"/>
                    <a:pt x="185" y="129"/>
                    <a:pt x="185" y="129"/>
                  </a:cubicBezTo>
                  <a:cubicBezTo>
                    <a:pt x="185" y="129"/>
                    <a:pt x="184" y="125"/>
                    <a:pt x="184" y="124"/>
                  </a:cubicBezTo>
                  <a:cubicBezTo>
                    <a:pt x="184" y="123"/>
                    <a:pt x="184" y="121"/>
                    <a:pt x="184" y="121"/>
                  </a:cubicBezTo>
                  <a:cubicBezTo>
                    <a:pt x="184" y="121"/>
                    <a:pt x="189" y="120"/>
                    <a:pt x="190" y="119"/>
                  </a:cubicBezTo>
                  <a:cubicBezTo>
                    <a:pt x="190" y="118"/>
                    <a:pt x="189" y="116"/>
                    <a:pt x="189" y="116"/>
                  </a:cubicBezTo>
                  <a:cubicBezTo>
                    <a:pt x="189" y="116"/>
                    <a:pt x="184" y="114"/>
                    <a:pt x="183" y="113"/>
                  </a:cubicBezTo>
                  <a:cubicBezTo>
                    <a:pt x="182" y="112"/>
                    <a:pt x="183" y="110"/>
                    <a:pt x="183" y="110"/>
                  </a:cubicBezTo>
                  <a:cubicBezTo>
                    <a:pt x="183" y="110"/>
                    <a:pt x="182" y="106"/>
                    <a:pt x="181" y="105"/>
                  </a:cubicBezTo>
                  <a:cubicBezTo>
                    <a:pt x="181" y="104"/>
                    <a:pt x="182" y="104"/>
                    <a:pt x="185" y="101"/>
                  </a:cubicBezTo>
                  <a:cubicBezTo>
                    <a:pt x="187" y="98"/>
                    <a:pt x="184" y="98"/>
                    <a:pt x="184" y="98"/>
                  </a:cubicBezTo>
                  <a:cubicBezTo>
                    <a:pt x="183" y="95"/>
                    <a:pt x="183" y="95"/>
                    <a:pt x="183" y="95"/>
                  </a:cubicBezTo>
                  <a:cubicBezTo>
                    <a:pt x="185" y="92"/>
                    <a:pt x="185" y="92"/>
                    <a:pt x="185" y="92"/>
                  </a:cubicBezTo>
                  <a:cubicBezTo>
                    <a:pt x="181" y="89"/>
                    <a:pt x="181" y="89"/>
                    <a:pt x="181" y="89"/>
                  </a:cubicBezTo>
                  <a:cubicBezTo>
                    <a:pt x="182" y="85"/>
                    <a:pt x="182" y="85"/>
                    <a:pt x="182" y="85"/>
                  </a:cubicBezTo>
                  <a:cubicBezTo>
                    <a:pt x="180" y="83"/>
                    <a:pt x="180" y="83"/>
                    <a:pt x="180" y="83"/>
                  </a:cubicBezTo>
                  <a:cubicBezTo>
                    <a:pt x="180" y="83"/>
                    <a:pt x="182" y="81"/>
                    <a:pt x="183" y="81"/>
                  </a:cubicBezTo>
                  <a:cubicBezTo>
                    <a:pt x="184" y="80"/>
                    <a:pt x="181" y="78"/>
                    <a:pt x="181" y="78"/>
                  </a:cubicBezTo>
                  <a:cubicBezTo>
                    <a:pt x="182" y="73"/>
                    <a:pt x="182" y="73"/>
                    <a:pt x="182" y="73"/>
                  </a:cubicBezTo>
                  <a:cubicBezTo>
                    <a:pt x="188" y="69"/>
                    <a:pt x="188" y="69"/>
                    <a:pt x="188" y="69"/>
                  </a:cubicBezTo>
                  <a:cubicBezTo>
                    <a:pt x="192" y="65"/>
                    <a:pt x="192" y="65"/>
                    <a:pt x="192" y="65"/>
                  </a:cubicBezTo>
                  <a:cubicBezTo>
                    <a:pt x="194" y="62"/>
                    <a:pt x="194" y="62"/>
                    <a:pt x="194" y="62"/>
                  </a:cubicBezTo>
                  <a:cubicBezTo>
                    <a:pt x="197" y="61"/>
                    <a:pt x="197" y="61"/>
                    <a:pt x="197" y="61"/>
                  </a:cubicBezTo>
                  <a:cubicBezTo>
                    <a:pt x="200" y="60"/>
                    <a:pt x="200" y="60"/>
                    <a:pt x="200" y="60"/>
                  </a:cubicBezTo>
                  <a:cubicBezTo>
                    <a:pt x="200" y="60"/>
                    <a:pt x="204" y="59"/>
                    <a:pt x="205" y="58"/>
                  </a:cubicBezTo>
                  <a:cubicBezTo>
                    <a:pt x="206" y="58"/>
                    <a:pt x="207" y="58"/>
                    <a:pt x="208" y="58"/>
                  </a:cubicBezTo>
                  <a:cubicBezTo>
                    <a:pt x="209" y="57"/>
                    <a:pt x="214" y="61"/>
                    <a:pt x="214" y="61"/>
                  </a:cubicBezTo>
                  <a:lnTo>
                    <a:pt x="213" y="58"/>
                  </a:lnTo>
                  <a:close/>
                </a:path>
              </a:pathLst>
            </a:custGeom>
            <a:grpFill/>
            <a:ln w="3175" cap="flat">
              <a:solidFill>
                <a:schemeClr val="tx1">
                  <a:lumMod val="75000"/>
                  <a:lumOff val="25000"/>
                </a:schemeClr>
              </a:solidFill>
              <a:prstDash val="solid"/>
              <a:round/>
              <a:headEnd/>
              <a:tailEnd/>
            </a:ln>
          </p:spPr>
          <p:txBody>
            <a:bodyPr/>
            <a:lstStyle/>
            <a:p>
              <a:pPr eaLnBrk="1" fontAlgn="auto" hangingPunct="1">
                <a:spcBef>
                  <a:spcPts val="0"/>
                </a:spcBef>
                <a:spcAft>
                  <a:spcPts val="0"/>
                </a:spcAft>
                <a:defRPr/>
              </a:pPr>
              <a:endParaRPr lang="id-ID">
                <a:latin typeface="+mn-lt"/>
              </a:endParaRPr>
            </a:p>
          </p:txBody>
        </p:sp>
      </p:grpSp>
      <p:graphicFrame>
        <p:nvGraphicFramePr>
          <p:cNvPr id="124934" name="Chart 4"/>
          <p:cNvGraphicFramePr>
            <a:graphicFrameLocks/>
          </p:cNvGraphicFramePr>
          <p:nvPr/>
        </p:nvGraphicFramePr>
        <p:xfrm>
          <a:off x="223838" y="1438275"/>
          <a:ext cx="7035800" cy="3660775"/>
        </p:xfrm>
        <a:graphic>
          <a:graphicData uri="http://schemas.openxmlformats.org/presentationml/2006/ole">
            <mc:AlternateContent xmlns:mc="http://schemas.openxmlformats.org/markup-compatibility/2006">
              <mc:Choice xmlns:v="urn:schemas-microsoft-com:vml" Requires="v">
                <p:oleObj spid="_x0000_s124967" name="Chart" r:id="rId3" imgW="7041490" imgH="3670110" progId="Excel.Chart.8">
                  <p:embed/>
                </p:oleObj>
              </mc:Choice>
              <mc:Fallback>
                <p:oleObj name="Chart" r:id="rId3" imgW="7041490" imgH="3670110" progId="Excel.Chart.8">
                  <p:embed/>
                  <p:pic>
                    <p:nvPicPr>
                      <p:cNvPr id="0" name="Chart 4"/>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3838" y="1438275"/>
                        <a:ext cx="7035800" cy="366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43" name="Freeform 242"/>
          <p:cNvSpPr/>
          <p:nvPr/>
        </p:nvSpPr>
        <p:spPr>
          <a:xfrm>
            <a:off x="3890963" y="1776413"/>
            <a:ext cx="830262" cy="360362"/>
          </a:xfrm>
          <a:custGeom>
            <a:avLst/>
            <a:gdLst>
              <a:gd name="connsiteX0" fmla="*/ 244545 w 1404375"/>
              <a:gd name="connsiteY0" fmla="*/ 0 h 610871"/>
              <a:gd name="connsiteX1" fmla="*/ 1404375 w 1404375"/>
              <a:gd name="connsiteY1" fmla="*/ 0 h 610871"/>
              <a:gd name="connsiteX2" fmla="*/ 1404375 w 1404375"/>
              <a:gd name="connsiteY2" fmla="*/ 610871 h 610871"/>
              <a:gd name="connsiteX3" fmla="*/ 244545 w 1404375"/>
              <a:gd name="connsiteY3" fmla="*/ 610871 h 610871"/>
              <a:gd name="connsiteX4" fmla="*/ 244545 w 1404375"/>
              <a:gd name="connsiteY4" fmla="*/ 447271 h 610871"/>
              <a:gd name="connsiteX5" fmla="*/ 0 w 1404375"/>
              <a:gd name="connsiteY5" fmla="*/ 305436 h 610871"/>
              <a:gd name="connsiteX6" fmla="*/ 244545 w 1404375"/>
              <a:gd name="connsiteY6" fmla="*/ 163600 h 61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375" h="610871">
                <a:moveTo>
                  <a:pt x="244545" y="0"/>
                </a:moveTo>
                <a:lnTo>
                  <a:pt x="1404375" y="0"/>
                </a:lnTo>
                <a:lnTo>
                  <a:pt x="1404375" y="610871"/>
                </a:lnTo>
                <a:lnTo>
                  <a:pt x="244545" y="610871"/>
                </a:lnTo>
                <a:lnTo>
                  <a:pt x="244545" y="447271"/>
                </a:lnTo>
                <a:lnTo>
                  <a:pt x="0" y="305436"/>
                </a:lnTo>
                <a:lnTo>
                  <a:pt x="244545" y="163600"/>
                </a:lnTo>
                <a:close/>
              </a:path>
            </a:pathLst>
          </a:custGeom>
          <a:solidFill>
            <a:schemeClr val="tx1">
              <a:lumMod val="85000"/>
              <a:lumOff val="15000"/>
            </a:schemeClr>
          </a:solidFill>
          <a:ln w="69850">
            <a:noFill/>
          </a:ln>
        </p:spPr>
        <p:style>
          <a:lnRef idx="2">
            <a:schemeClr val="accent1">
              <a:shade val="50000"/>
            </a:schemeClr>
          </a:lnRef>
          <a:fillRef idx="1">
            <a:schemeClr val="accent1"/>
          </a:fillRef>
          <a:effectRef idx="0">
            <a:schemeClr val="accent1"/>
          </a:effectRef>
          <a:fontRef idx="minor">
            <a:schemeClr val="lt1"/>
          </a:fontRef>
        </p:style>
        <p:txBody>
          <a:bodyPr lIns="252000" anchor="ctr"/>
          <a:lstStyle/>
          <a:p>
            <a:pPr algn="ctr" eaLnBrk="1" fontAlgn="auto" hangingPunct="1">
              <a:spcBef>
                <a:spcPts val="0"/>
              </a:spcBef>
              <a:spcAft>
                <a:spcPts val="0"/>
              </a:spcAft>
              <a:defRPr/>
            </a:pPr>
            <a:r>
              <a:rPr lang="id-ID" dirty="0">
                <a:solidFill>
                  <a:schemeClr val="bg1"/>
                </a:solidFill>
                <a:latin typeface="Abraham Lincoln" pitchFamily="2" charset="0"/>
              </a:rPr>
              <a:t>$98M</a:t>
            </a:r>
          </a:p>
        </p:txBody>
      </p:sp>
      <p:sp>
        <p:nvSpPr>
          <p:cNvPr id="292" name="Rectangle 291"/>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Europe</a:t>
            </a:r>
            <a:r>
              <a:rPr lang="en-US" sz="4800" noProof="1">
                <a:solidFill>
                  <a:srgbClr val="FF3B94"/>
                </a:solidFill>
                <a:latin typeface="Abraham Lincoln" pitchFamily="2" charset="0"/>
                <a:ea typeface="Roboto Light" panose="02000000000000000000" pitchFamily="2" charset="0"/>
                <a:cs typeface="Lato Light" panose="020F0402020204030203" pitchFamily="34" charset="0"/>
              </a:rPr>
              <a:t> </a:t>
            </a:r>
            <a:r>
              <a:rPr lang="en-US" sz="4800" noProof="1">
                <a:solidFill>
                  <a:srgbClr val="27AAE1"/>
                </a:solidFill>
                <a:latin typeface="Abraham Lincoln" pitchFamily="2" charset="0"/>
                <a:ea typeface="Roboto Light" panose="02000000000000000000" pitchFamily="2" charset="0"/>
                <a:cs typeface="Lato Light" panose="020F0402020204030203" pitchFamily="34" charset="0"/>
              </a:rPr>
              <a:t>Map</a:t>
            </a:r>
          </a:p>
        </p:txBody>
      </p:sp>
      <p:sp>
        <p:nvSpPr>
          <p:cNvPr id="293" name="Rectangle 292"/>
          <p:cNvSpPr/>
          <p:nvPr/>
        </p:nvSpPr>
        <p:spPr>
          <a:xfrm>
            <a:off x="412750" y="852488"/>
            <a:ext cx="5649913" cy="307975"/>
          </a:xfrm>
          <a:prstGeom prst="rect">
            <a:avLst/>
          </a:prstGeom>
        </p:spPr>
        <p:txBody>
          <a:bodyPr>
            <a:spAutoFit/>
          </a:bodyPr>
          <a:lstStyle/>
          <a:p>
            <a:pPr eaLnBrk="1" fontAlgn="auto" hangingPunct="1">
              <a:spcBef>
                <a:spcPts val="0"/>
              </a:spcBef>
              <a:spcAft>
                <a:spcPts val="0"/>
              </a:spcAft>
              <a:buClr>
                <a:srgbClr val="E24848"/>
              </a:buClr>
              <a:defRPr/>
            </a:pPr>
            <a:r>
              <a:rPr lang="en-US" sz="1400" noProof="1">
                <a:solidFill>
                  <a:schemeClr val="tx1">
                    <a:lumMod val="85000"/>
                    <a:lumOff val="15000"/>
                  </a:schemeClr>
                </a:solidFill>
                <a:latin typeface="Roboto Light" panose="02000000000000000000" pitchFamily="2" charset="0"/>
                <a:ea typeface="Roboto Light" panose="02000000000000000000" pitchFamily="2" charset="0"/>
                <a:cs typeface="Arial" charset="0"/>
              </a:rPr>
              <a:t>Lorem ipsum dolor sit amet, consectetur adipiscing elit</a:t>
            </a:r>
          </a:p>
        </p:txBody>
      </p:sp>
      <p:sp>
        <p:nvSpPr>
          <p:cNvPr id="294" name="Rectangle 293"/>
          <p:cNvSpPr/>
          <p:nvPr/>
        </p:nvSpPr>
        <p:spPr>
          <a:xfrm>
            <a:off x="387350" y="5243513"/>
            <a:ext cx="2711450" cy="749300"/>
          </a:xfrm>
          <a:prstGeom prst="rect">
            <a:avLst/>
          </a:prstGeom>
        </p:spPr>
        <p:txBody>
          <a:bodyPr anchor="ctr"/>
          <a:lstStyle/>
          <a:p>
            <a:pPr defTabSz="914082" eaLnBrk="1" fontAlgn="auto" hangingPunct="1">
              <a:spcAft>
                <a:spcPts val="0"/>
              </a:spcAft>
              <a:defRPr/>
            </a:pPr>
            <a:r>
              <a:rPr lang="en-US" sz="66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Analysis</a:t>
            </a:r>
          </a:p>
        </p:txBody>
      </p:sp>
      <p:sp>
        <p:nvSpPr>
          <p:cNvPr id="295" name="Rectangle 294"/>
          <p:cNvSpPr/>
          <p:nvPr/>
        </p:nvSpPr>
        <p:spPr>
          <a:xfrm>
            <a:off x="387350" y="5889625"/>
            <a:ext cx="2900363" cy="307975"/>
          </a:xfrm>
          <a:prstGeom prst="rect">
            <a:avLst/>
          </a:prstGeom>
        </p:spPr>
        <p:txBody>
          <a:bodyPr>
            <a:spAutoFit/>
          </a:bodyPr>
          <a:lstStyle/>
          <a:p>
            <a:pPr eaLnBrk="1" fontAlgn="auto" hangingPunct="1">
              <a:spcBef>
                <a:spcPts val="0"/>
              </a:spcBef>
              <a:spcAft>
                <a:spcPts val="0"/>
              </a:spcAft>
              <a:buClr>
                <a:srgbClr val="E24848"/>
              </a:buClr>
              <a:defRPr/>
            </a:pPr>
            <a:r>
              <a:rPr lang="en-US" sz="1400" noProof="1">
                <a:solidFill>
                  <a:schemeClr val="tx1">
                    <a:lumMod val="65000"/>
                    <a:lumOff val="35000"/>
                  </a:schemeClr>
                </a:solidFill>
                <a:latin typeface="+mj-lt"/>
                <a:ea typeface="Roboto Light" panose="02000000000000000000" pitchFamily="2" charset="0"/>
                <a:cs typeface="Arial" charset="0"/>
              </a:rPr>
              <a:t>THERE IS NO ELEVATOR TO SUCCESS</a:t>
            </a:r>
          </a:p>
        </p:txBody>
      </p:sp>
      <p:sp>
        <p:nvSpPr>
          <p:cNvPr id="296" name="Rectangle 295"/>
          <p:cNvSpPr/>
          <p:nvPr/>
        </p:nvSpPr>
        <p:spPr>
          <a:xfrm>
            <a:off x="7132638" y="5232400"/>
            <a:ext cx="4894262" cy="831850"/>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3710" name="Rectangle 3709"/>
          <p:cNvSpPr/>
          <p:nvPr/>
        </p:nvSpPr>
        <p:spPr>
          <a:xfrm>
            <a:off x="7954963" y="2525713"/>
            <a:ext cx="423862" cy="369887"/>
          </a:xfrm>
          <a:prstGeom prst="rect">
            <a:avLst/>
          </a:prstGeom>
        </p:spPr>
        <p:txBody>
          <a:bodyPr>
            <a:spAutoFit/>
          </a:bodyPr>
          <a:lstStyle/>
          <a:p>
            <a:pPr algn="just" eaLnBrk="1" fontAlgn="auto" hangingPunct="1">
              <a:spcBef>
                <a:spcPts val="0"/>
              </a:spcBef>
              <a:spcAft>
                <a:spcPts val="0"/>
              </a:spcAft>
              <a:buClr>
                <a:srgbClr val="E24848"/>
              </a:buClr>
              <a:defRPr/>
            </a:pPr>
            <a:r>
              <a:rPr lang="en-US"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Arial" charset="0"/>
              </a:rPr>
              <a:t>UK</a:t>
            </a:r>
          </a:p>
        </p:txBody>
      </p:sp>
      <p:sp>
        <p:nvSpPr>
          <p:cNvPr id="3711" name="Rectangle 3710"/>
          <p:cNvSpPr/>
          <p:nvPr/>
        </p:nvSpPr>
        <p:spPr>
          <a:xfrm>
            <a:off x="7859713" y="3389313"/>
            <a:ext cx="962025" cy="369887"/>
          </a:xfrm>
          <a:prstGeom prst="rect">
            <a:avLst/>
          </a:prstGeom>
        </p:spPr>
        <p:txBody>
          <a:bodyPr>
            <a:spAutoFit/>
          </a:bodyPr>
          <a:lstStyle/>
          <a:p>
            <a:pPr algn="ctr" eaLnBrk="1" fontAlgn="auto" hangingPunct="1">
              <a:spcBef>
                <a:spcPts val="0"/>
              </a:spcBef>
              <a:spcAft>
                <a:spcPts val="0"/>
              </a:spcAft>
              <a:buClr>
                <a:srgbClr val="E24848"/>
              </a:buClr>
              <a:defRPr/>
            </a:pPr>
            <a:r>
              <a:rPr lang="en-US"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Arial" charset="0"/>
              </a:rPr>
              <a:t>FRANCE</a:t>
            </a:r>
          </a:p>
        </p:txBody>
      </p:sp>
      <p:sp>
        <p:nvSpPr>
          <p:cNvPr id="3712" name="Rectangle 3711"/>
          <p:cNvSpPr/>
          <p:nvPr/>
        </p:nvSpPr>
        <p:spPr>
          <a:xfrm>
            <a:off x="8955088" y="2640013"/>
            <a:ext cx="962025" cy="369887"/>
          </a:xfrm>
          <a:prstGeom prst="rect">
            <a:avLst/>
          </a:prstGeom>
        </p:spPr>
        <p:txBody>
          <a:bodyPr>
            <a:spAutoFit/>
          </a:bodyPr>
          <a:lstStyle/>
          <a:p>
            <a:pPr algn="ctr" eaLnBrk="1" fontAlgn="auto" hangingPunct="1">
              <a:spcBef>
                <a:spcPts val="0"/>
              </a:spcBef>
              <a:spcAft>
                <a:spcPts val="0"/>
              </a:spcAft>
              <a:buClr>
                <a:srgbClr val="E24848"/>
              </a:buClr>
              <a:defRPr/>
            </a:pPr>
            <a:r>
              <a:rPr lang="en-US"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Arial" charset="0"/>
              </a:rPr>
              <a:t>POLANDIA</a:t>
            </a:r>
          </a:p>
        </p:txBody>
      </p:sp>
      <p:sp>
        <p:nvSpPr>
          <p:cNvPr id="3713" name="Rectangle 3712"/>
          <p:cNvSpPr/>
          <p:nvPr/>
        </p:nvSpPr>
        <p:spPr>
          <a:xfrm>
            <a:off x="7361238" y="3976688"/>
            <a:ext cx="962025" cy="368300"/>
          </a:xfrm>
          <a:prstGeom prst="rect">
            <a:avLst/>
          </a:prstGeom>
        </p:spPr>
        <p:txBody>
          <a:bodyPr>
            <a:spAutoFit/>
          </a:bodyPr>
          <a:lstStyle/>
          <a:p>
            <a:pPr algn="ctr" eaLnBrk="1" fontAlgn="auto" hangingPunct="1">
              <a:spcBef>
                <a:spcPts val="0"/>
              </a:spcBef>
              <a:spcAft>
                <a:spcPts val="0"/>
              </a:spcAft>
              <a:buClr>
                <a:srgbClr val="E24848"/>
              </a:buClr>
              <a:defRPr/>
            </a:pPr>
            <a:r>
              <a:rPr lang="en-US"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Arial" charset="0"/>
              </a:rPr>
              <a:t>SPAIN</a:t>
            </a:r>
          </a:p>
        </p:txBody>
      </p:sp>
      <p:sp>
        <p:nvSpPr>
          <p:cNvPr id="3714" name="Rectangle 3713"/>
          <p:cNvSpPr/>
          <p:nvPr/>
        </p:nvSpPr>
        <p:spPr>
          <a:xfrm>
            <a:off x="10572750" y="2016125"/>
            <a:ext cx="962025" cy="369888"/>
          </a:xfrm>
          <a:prstGeom prst="rect">
            <a:avLst/>
          </a:prstGeom>
        </p:spPr>
        <p:txBody>
          <a:bodyPr>
            <a:spAutoFit/>
          </a:bodyPr>
          <a:lstStyle/>
          <a:p>
            <a:pPr algn="ctr" eaLnBrk="1" fontAlgn="auto" hangingPunct="1">
              <a:spcBef>
                <a:spcPts val="0"/>
              </a:spcBef>
              <a:spcAft>
                <a:spcPts val="0"/>
              </a:spcAft>
              <a:buClr>
                <a:srgbClr val="E24848"/>
              </a:buClr>
              <a:defRPr/>
            </a:pPr>
            <a:r>
              <a:rPr lang="en-US"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Arial" charset="0"/>
              </a:rPr>
              <a:t>RUSIA</a:t>
            </a:r>
          </a:p>
        </p:txBody>
      </p:sp>
      <p:sp>
        <p:nvSpPr>
          <p:cNvPr id="246" name="Oval 245"/>
          <p:cNvSpPr/>
          <p:nvPr/>
        </p:nvSpPr>
        <p:spPr>
          <a:xfrm>
            <a:off x="8132763" y="2940050"/>
            <a:ext cx="103187" cy="103188"/>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15" name="Oval 3714"/>
          <p:cNvSpPr/>
          <p:nvPr/>
        </p:nvSpPr>
        <p:spPr>
          <a:xfrm>
            <a:off x="8283575" y="3702050"/>
            <a:ext cx="101600" cy="1016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16" name="Oval 3715"/>
          <p:cNvSpPr/>
          <p:nvPr/>
        </p:nvSpPr>
        <p:spPr>
          <a:xfrm>
            <a:off x="7759700" y="4295775"/>
            <a:ext cx="101600" cy="103188"/>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17" name="Oval 3716"/>
          <p:cNvSpPr/>
          <p:nvPr/>
        </p:nvSpPr>
        <p:spPr>
          <a:xfrm>
            <a:off x="9401175" y="2959100"/>
            <a:ext cx="103188" cy="103188"/>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18" name="Oval 3717"/>
          <p:cNvSpPr/>
          <p:nvPr/>
        </p:nvSpPr>
        <p:spPr>
          <a:xfrm>
            <a:off x="11006138" y="2397125"/>
            <a:ext cx="103187" cy="103188"/>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19" name="Oval 3718"/>
          <p:cNvSpPr/>
          <p:nvPr/>
        </p:nvSpPr>
        <p:spPr>
          <a:xfrm>
            <a:off x="8758238" y="2136775"/>
            <a:ext cx="103187" cy="103188"/>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20" name="Rectangle 3719"/>
          <p:cNvSpPr/>
          <p:nvPr/>
        </p:nvSpPr>
        <p:spPr>
          <a:xfrm>
            <a:off x="8310563" y="1662113"/>
            <a:ext cx="962025" cy="369887"/>
          </a:xfrm>
          <a:prstGeom prst="rect">
            <a:avLst/>
          </a:prstGeom>
          <a:solidFill>
            <a:schemeClr val="bg1"/>
          </a:solidFill>
        </p:spPr>
        <p:txBody>
          <a:bodyPr>
            <a:spAutoFit/>
          </a:bodyPr>
          <a:lstStyle/>
          <a:p>
            <a:pPr algn="ctr" eaLnBrk="1" fontAlgn="auto" hangingPunct="1">
              <a:spcBef>
                <a:spcPts val="0"/>
              </a:spcBef>
              <a:spcAft>
                <a:spcPts val="0"/>
              </a:spcAft>
              <a:buClr>
                <a:srgbClr val="E24848"/>
              </a:buClr>
              <a:defRPr/>
            </a:pPr>
            <a:r>
              <a:rPr lang="en-US" noProof="1">
                <a:solidFill>
                  <a:schemeClr val="tx1">
                    <a:lumMod val="85000"/>
                    <a:lumOff val="15000"/>
                  </a:schemeClr>
                </a:solidFill>
                <a:latin typeface="Abraham Lincoln" pitchFamily="2" charset="0"/>
                <a:ea typeface="Roboto Light" panose="02000000000000000000" pitchFamily="2" charset="0"/>
                <a:cs typeface="Arial" charset="0"/>
              </a:rPr>
              <a:t>NORWAY</a:t>
            </a:r>
          </a:p>
        </p:txBody>
      </p:sp>
      <p:sp>
        <p:nvSpPr>
          <p:cNvPr id="3721" name="Rectangle 3720"/>
          <p:cNvSpPr/>
          <p:nvPr/>
        </p:nvSpPr>
        <p:spPr>
          <a:xfrm>
            <a:off x="8731250" y="4195763"/>
            <a:ext cx="722313" cy="369887"/>
          </a:xfrm>
          <a:prstGeom prst="rect">
            <a:avLst/>
          </a:prstGeom>
          <a:solidFill>
            <a:schemeClr val="bg1"/>
          </a:solidFill>
        </p:spPr>
        <p:txBody>
          <a:bodyPr>
            <a:spAutoFit/>
          </a:bodyPr>
          <a:lstStyle/>
          <a:p>
            <a:pPr algn="ctr" eaLnBrk="1" fontAlgn="auto" hangingPunct="1">
              <a:spcBef>
                <a:spcPts val="0"/>
              </a:spcBef>
              <a:spcAft>
                <a:spcPts val="0"/>
              </a:spcAft>
              <a:buClr>
                <a:srgbClr val="E24848"/>
              </a:buClr>
              <a:defRPr/>
            </a:pPr>
            <a:r>
              <a:rPr lang="en-US" noProof="1">
                <a:solidFill>
                  <a:schemeClr val="tx1">
                    <a:lumMod val="85000"/>
                    <a:lumOff val="15000"/>
                  </a:schemeClr>
                </a:solidFill>
                <a:latin typeface="Abraham Lincoln" pitchFamily="2" charset="0"/>
                <a:ea typeface="Roboto Light" panose="02000000000000000000" pitchFamily="2" charset="0"/>
                <a:cs typeface="Arial" charset="0"/>
              </a:rPr>
              <a:t>ITALY</a:t>
            </a:r>
          </a:p>
        </p:txBody>
      </p:sp>
      <p:sp>
        <p:nvSpPr>
          <p:cNvPr id="3722" name="Oval 3721"/>
          <p:cNvSpPr/>
          <p:nvPr/>
        </p:nvSpPr>
        <p:spPr>
          <a:xfrm>
            <a:off x="9055100" y="3983038"/>
            <a:ext cx="103188" cy="10160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cxnSp>
        <p:nvCxnSpPr>
          <p:cNvPr id="248" name="Straight Connector 247"/>
          <p:cNvCxnSpPr/>
          <p:nvPr/>
        </p:nvCxnSpPr>
        <p:spPr>
          <a:xfrm>
            <a:off x="8807450" y="1970088"/>
            <a:ext cx="0" cy="180975"/>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3668713" y="2197100"/>
            <a:ext cx="0" cy="2463800"/>
          </a:xfrm>
          <a:prstGeom prst="line">
            <a:avLst/>
          </a:prstGeom>
          <a:ln>
            <a:solidFill>
              <a:schemeClr val="tx2"/>
            </a:solidFill>
            <a:prstDash val="dash"/>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723" name="Oval 3722"/>
          <p:cNvSpPr/>
          <p:nvPr/>
        </p:nvSpPr>
        <p:spPr>
          <a:xfrm>
            <a:off x="3519488" y="5367338"/>
            <a:ext cx="623887" cy="625475"/>
          </a:xfrm>
          <a:prstGeom prst="ellipse">
            <a:avLst/>
          </a:prstGeom>
          <a:no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24" name="Oval 3723"/>
          <p:cNvSpPr/>
          <p:nvPr/>
        </p:nvSpPr>
        <p:spPr>
          <a:xfrm>
            <a:off x="4835525" y="5367338"/>
            <a:ext cx="623888" cy="625475"/>
          </a:xfrm>
          <a:prstGeom prst="ellipse">
            <a:avLst/>
          </a:prstGeom>
          <a:no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725" name="Oval 3724"/>
          <p:cNvSpPr/>
          <p:nvPr/>
        </p:nvSpPr>
        <p:spPr>
          <a:xfrm>
            <a:off x="6149975" y="5367338"/>
            <a:ext cx="625475" cy="625475"/>
          </a:xfrm>
          <a:prstGeom prst="ellipse">
            <a:avLst/>
          </a:prstGeom>
          <a:no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cxnSp>
        <p:nvCxnSpPr>
          <p:cNvPr id="3726" name="Straight Connector 3725"/>
          <p:cNvCxnSpPr/>
          <p:nvPr/>
        </p:nvCxnSpPr>
        <p:spPr>
          <a:xfrm>
            <a:off x="5767388" y="3114675"/>
            <a:ext cx="0" cy="1546225"/>
          </a:xfrm>
          <a:prstGeom prst="line">
            <a:avLst/>
          </a:prstGeom>
          <a:ln>
            <a:solidFill>
              <a:schemeClr val="tx2"/>
            </a:solidFill>
            <a:prstDash val="dash"/>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727" name="Freeform 3726"/>
          <p:cNvSpPr/>
          <p:nvPr/>
        </p:nvSpPr>
        <p:spPr>
          <a:xfrm>
            <a:off x="5861050" y="2851150"/>
            <a:ext cx="830263" cy="361950"/>
          </a:xfrm>
          <a:custGeom>
            <a:avLst/>
            <a:gdLst>
              <a:gd name="connsiteX0" fmla="*/ 244545 w 1404375"/>
              <a:gd name="connsiteY0" fmla="*/ 0 h 610871"/>
              <a:gd name="connsiteX1" fmla="*/ 1404375 w 1404375"/>
              <a:gd name="connsiteY1" fmla="*/ 0 h 610871"/>
              <a:gd name="connsiteX2" fmla="*/ 1404375 w 1404375"/>
              <a:gd name="connsiteY2" fmla="*/ 610871 h 610871"/>
              <a:gd name="connsiteX3" fmla="*/ 244545 w 1404375"/>
              <a:gd name="connsiteY3" fmla="*/ 610871 h 610871"/>
              <a:gd name="connsiteX4" fmla="*/ 244545 w 1404375"/>
              <a:gd name="connsiteY4" fmla="*/ 447271 h 610871"/>
              <a:gd name="connsiteX5" fmla="*/ 0 w 1404375"/>
              <a:gd name="connsiteY5" fmla="*/ 305436 h 610871"/>
              <a:gd name="connsiteX6" fmla="*/ 244545 w 1404375"/>
              <a:gd name="connsiteY6" fmla="*/ 163600 h 61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375" h="610871">
                <a:moveTo>
                  <a:pt x="244545" y="0"/>
                </a:moveTo>
                <a:lnTo>
                  <a:pt x="1404375" y="0"/>
                </a:lnTo>
                <a:lnTo>
                  <a:pt x="1404375" y="610871"/>
                </a:lnTo>
                <a:lnTo>
                  <a:pt x="244545" y="610871"/>
                </a:lnTo>
                <a:lnTo>
                  <a:pt x="244545" y="447271"/>
                </a:lnTo>
                <a:lnTo>
                  <a:pt x="0" y="305436"/>
                </a:lnTo>
                <a:lnTo>
                  <a:pt x="244545" y="163600"/>
                </a:lnTo>
                <a:close/>
              </a:path>
            </a:pathLst>
          </a:custGeom>
          <a:solidFill>
            <a:schemeClr val="tx1">
              <a:lumMod val="85000"/>
              <a:lumOff val="15000"/>
            </a:schemeClr>
          </a:solidFill>
          <a:ln w="69850">
            <a:noFill/>
          </a:ln>
        </p:spPr>
        <p:style>
          <a:lnRef idx="2">
            <a:schemeClr val="accent1">
              <a:shade val="50000"/>
            </a:schemeClr>
          </a:lnRef>
          <a:fillRef idx="1">
            <a:schemeClr val="accent1"/>
          </a:fillRef>
          <a:effectRef idx="0">
            <a:schemeClr val="accent1"/>
          </a:effectRef>
          <a:fontRef idx="minor">
            <a:schemeClr val="lt1"/>
          </a:fontRef>
        </p:style>
        <p:txBody>
          <a:bodyPr lIns="252000" anchor="ctr"/>
          <a:lstStyle/>
          <a:p>
            <a:pPr algn="ctr" eaLnBrk="1" fontAlgn="auto" hangingPunct="1">
              <a:spcBef>
                <a:spcPts val="0"/>
              </a:spcBef>
              <a:spcAft>
                <a:spcPts val="0"/>
              </a:spcAft>
              <a:defRPr/>
            </a:pPr>
            <a:r>
              <a:rPr lang="id-ID" dirty="0">
                <a:solidFill>
                  <a:schemeClr val="bg1"/>
                </a:solidFill>
                <a:latin typeface="Abraham Lincoln" pitchFamily="2" charset="0"/>
              </a:rPr>
              <a:t>$</a:t>
            </a:r>
            <a:r>
              <a:rPr lang="en-US" dirty="0">
                <a:solidFill>
                  <a:schemeClr val="bg1"/>
                </a:solidFill>
                <a:latin typeface="Abraham Lincoln" pitchFamily="2" charset="0"/>
              </a:rPr>
              <a:t>5</a:t>
            </a:r>
            <a:r>
              <a:rPr lang="id-ID" dirty="0">
                <a:solidFill>
                  <a:schemeClr val="bg1"/>
                </a:solidFill>
                <a:latin typeface="Abraham Lincoln" pitchFamily="2" charset="0"/>
              </a:rPr>
              <a:t>8M</a:t>
            </a:r>
          </a:p>
        </p:txBody>
      </p:sp>
      <p:cxnSp>
        <p:nvCxnSpPr>
          <p:cNvPr id="3728" name="Straight Connector 3727"/>
          <p:cNvCxnSpPr/>
          <p:nvPr/>
        </p:nvCxnSpPr>
        <p:spPr>
          <a:xfrm>
            <a:off x="9102725" y="4079875"/>
            <a:ext cx="0" cy="182563"/>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3680" name="Group 271"/>
          <p:cNvGrpSpPr/>
          <p:nvPr/>
        </p:nvGrpSpPr>
        <p:grpSpPr>
          <a:xfrm>
            <a:off x="3651967" y="5502023"/>
            <a:ext cx="318066" cy="304695"/>
            <a:chOff x="6108701" y="3689351"/>
            <a:chExt cx="528637" cy="506413"/>
          </a:xfrm>
          <a:solidFill>
            <a:schemeClr val="tx1">
              <a:lumMod val="85000"/>
              <a:lumOff val="15000"/>
            </a:schemeClr>
          </a:solidFill>
        </p:grpSpPr>
        <p:sp>
          <p:nvSpPr>
            <p:cNvPr id="273" name="Freeform 247"/>
            <p:cNvSpPr>
              <a:spLocks/>
            </p:cNvSpPr>
            <p:nvPr/>
          </p:nvSpPr>
          <p:spPr bwMode="auto">
            <a:xfrm>
              <a:off x="6108701" y="3690938"/>
              <a:ext cx="485775" cy="366713"/>
            </a:xfrm>
            <a:custGeom>
              <a:avLst/>
              <a:gdLst>
                <a:gd name="T0" fmla="*/ 275 w 306"/>
                <a:gd name="T1" fmla="*/ 2 h 231"/>
                <a:gd name="T2" fmla="*/ 275 w 306"/>
                <a:gd name="T3" fmla="*/ 2 h 231"/>
                <a:gd name="T4" fmla="*/ 272 w 306"/>
                <a:gd name="T5" fmla="*/ 0 h 231"/>
                <a:gd name="T6" fmla="*/ 269 w 306"/>
                <a:gd name="T7" fmla="*/ 0 h 231"/>
                <a:gd name="T8" fmla="*/ 267 w 306"/>
                <a:gd name="T9" fmla="*/ 0 h 231"/>
                <a:gd name="T10" fmla="*/ 264 w 306"/>
                <a:gd name="T11" fmla="*/ 2 h 231"/>
                <a:gd name="T12" fmla="*/ 116 w 306"/>
                <a:gd name="T13" fmla="*/ 149 h 231"/>
                <a:gd name="T14" fmla="*/ 116 w 306"/>
                <a:gd name="T15" fmla="*/ 149 h 231"/>
                <a:gd name="T16" fmla="*/ 114 w 306"/>
                <a:gd name="T17" fmla="*/ 151 h 231"/>
                <a:gd name="T18" fmla="*/ 112 w 306"/>
                <a:gd name="T19" fmla="*/ 152 h 231"/>
                <a:gd name="T20" fmla="*/ 109 w 306"/>
                <a:gd name="T21" fmla="*/ 151 h 231"/>
                <a:gd name="T22" fmla="*/ 106 w 306"/>
                <a:gd name="T23" fmla="*/ 149 h 231"/>
                <a:gd name="T24" fmla="*/ 43 w 306"/>
                <a:gd name="T25" fmla="*/ 86 h 231"/>
                <a:gd name="T26" fmla="*/ 43 w 306"/>
                <a:gd name="T27" fmla="*/ 86 h 231"/>
                <a:gd name="T28" fmla="*/ 40 w 306"/>
                <a:gd name="T29" fmla="*/ 85 h 231"/>
                <a:gd name="T30" fmla="*/ 38 w 306"/>
                <a:gd name="T31" fmla="*/ 84 h 231"/>
                <a:gd name="T32" fmla="*/ 35 w 306"/>
                <a:gd name="T33" fmla="*/ 85 h 231"/>
                <a:gd name="T34" fmla="*/ 32 w 306"/>
                <a:gd name="T35" fmla="*/ 86 h 231"/>
                <a:gd name="T36" fmla="*/ 3 w 306"/>
                <a:gd name="T37" fmla="*/ 115 h 231"/>
                <a:gd name="T38" fmla="*/ 3 w 306"/>
                <a:gd name="T39" fmla="*/ 115 h 231"/>
                <a:gd name="T40" fmla="*/ 2 w 306"/>
                <a:gd name="T41" fmla="*/ 118 h 231"/>
                <a:gd name="T42" fmla="*/ 0 w 306"/>
                <a:gd name="T43" fmla="*/ 121 h 231"/>
                <a:gd name="T44" fmla="*/ 2 w 306"/>
                <a:gd name="T45" fmla="*/ 123 h 231"/>
                <a:gd name="T46" fmla="*/ 3 w 306"/>
                <a:gd name="T47" fmla="*/ 126 h 231"/>
                <a:gd name="T48" fmla="*/ 106 w 306"/>
                <a:gd name="T49" fmla="*/ 229 h 231"/>
                <a:gd name="T50" fmla="*/ 106 w 306"/>
                <a:gd name="T51" fmla="*/ 229 h 231"/>
                <a:gd name="T52" fmla="*/ 109 w 306"/>
                <a:gd name="T53" fmla="*/ 230 h 231"/>
                <a:gd name="T54" fmla="*/ 112 w 306"/>
                <a:gd name="T55" fmla="*/ 231 h 231"/>
                <a:gd name="T56" fmla="*/ 114 w 306"/>
                <a:gd name="T57" fmla="*/ 230 h 231"/>
                <a:gd name="T58" fmla="*/ 116 w 306"/>
                <a:gd name="T59" fmla="*/ 229 h 231"/>
                <a:gd name="T60" fmla="*/ 304 w 306"/>
                <a:gd name="T61" fmla="*/ 41 h 231"/>
                <a:gd name="T62" fmla="*/ 304 w 306"/>
                <a:gd name="T63" fmla="*/ 41 h 231"/>
                <a:gd name="T64" fmla="*/ 305 w 306"/>
                <a:gd name="T65" fmla="*/ 39 h 231"/>
                <a:gd name="T66" fmla="*/ 306 w 306"/>
                <a:gd name="T67" fmla="*/ 37 h 231"/>
                <a:gd name="T68" fmla="*/ 305 w 306"/>
                <a:gd name="T69" fmla="*/ 33 h 231"/>
                <a:gd name="T70" fmla="*/ 304 w 306"/>
                <a:gd name="T71" fmla="*/ 31 h 231"/>
                <a:gd name="T72" fmla="*/ 275 w 306"/>
                <a:gd name="T73" fmla="*/ 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 h="231">
                  <a:moveTo>
                    <a:pt x="275" y="2"/>
                  </a:moveTo>
                  <a:lnTo>
                    <a:pt x="275" y="2"/>
                  </a:lnTo>
                  <a:lnTo>
                    <a:pt x="272" y="0"/>
                  </a:lnTo>
                  <a:lnTo>
                    <a:pt x="269" y="0"/>
                  </a:lnTo>
                  <a:lnTo>
                    <a:pt x="267" y="0"/>
                  </a:lnTo>
                  <a:lnTo>
                    <a:pt x="264" y="2"/>
                  </a:lnTo>
                  <a:lnTo>
                    <a:pt x="116" y="149"/>
                  </a:lnTo>
                  <a:lnTo>
                    <a:pt x="116" y="149"/>
                  </a:lnTo>
                  <a:lnTo>
                    <a:pt x="114" y="151"/>
                  </a:lnTo>
                  <a:lnTo>
                    <a:pt x="112" y="152"/>
                  </a:lnTo>
                  <a:lnTo>
                    <a:pt x="109" y="151"/>
                  </a:lnTo>
                  <a:lnTo>
                    <a:pt x="106" y="149"/>
                  </a:lnTo>
                  <a:lnTo>
                    <a:pt x="43" y="86"/>
                  </a:lnTo>
                  <a:lnTo>
                    <a:pt x="43" y="86"/>
                  </a:lnTo>
                  <a:lnTo>
                    <a:pt x="40" y="85"/>
                  </a:lnTo>
                  <a:lnTo>
                    <a:pt x="38" y="84"/>
                  </a:lnTo>
                  <a:lnTo>
                    <a:pt x="35" y="85"/>
                  </a:lnTo>
                  <a:lnTo>
                    <a:pt x="32" y="86"/>
                  </a:lnTo>
                  <a:lnTo>
                    <a:pt x="3" y="115"/>
                  </a:lnTo>
                  <a:lnTo>
                    <a:pt x="3" y="115"/>
                  </a:lnTo>
                  <a:lnTo>
                    <a:pt x="2" y="118"/>
                  </a:lnTo>
                  <a:lnTo>
                    <a:pt x="0" y="121"/>
                  </a:lnTo>
                  <a:lnTo>
                    <a:pt x="2" y="123"/>
                  </a:lnTo>
                  <a:lnTo>
                    <a:pt x="3" y="126"/>
                  </a:lnTo>
                  <a:lnTo>
                    <a:pt x="106" y="229"/>
                  </a:lnTo>
                  <a:lnTo>
                    <a:pt x="106" y="229"/>
                  </a:lnTo>
                  <a:lnTo>
                    <a:pt x="109" y="230"/>
                  </a:lnTo>
                  <a:lnTo>
                    <a:pt x="112" y="231"/>
                  </a:lnTo>
                  <a:lnTo>
                    <a:pt x="114" y="230"/>
                  </a:lnTo>
                  <a:lnTo>
                    <a:pt x="116" y="229"/>
                  </a:lnTo>
                  <a:lnTo>
                    <a:pt x="304" y="41"/>
                  </a:lnTo>
                  <a:lnTo>
                    <a:pt x="304" y="41"/>
                  </a:lnTo>
                  <a:lnTo>
                    <a:pt x="305" y="39"/>
                  </a:lnTo>
                  <a:lnTo>
                    <a:pt x="306" y="37"/>
                  </a:lnTo>
                  <a:lnTo>
                    <a:pt x="305" y="33"/>
                  </a:lnTo>
                  <a:lnTo>
                    <a:pt x="304" y="31"/>
                  </a:lnTo>
                  <a:lnTo>
                    <a:pt x="275"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4" name="Freeform 248"/>
            <p:cNvSpPr>
              <a:spLocks/>
            </p:cNvSpPr>
            <p:nvPr/>
          </p:nvSpPr>
          <p:spPr bwMode="auto">
            <a:xfrm>
              <a:off x="6194426" y="4005263"/>
              <a:ext cx="87313" cy="190500"/>
            </a:xfrm>
            <a:custGeom>
              <a:avLst/>
              <a:gdLst>
                <a:gd name="T0" fmla="*/ 42 w 55"/>
                <a:gd name="T1" fmla="*/ 41 h 120"/>
                <a:gd name="T2" fmla="*/ 0 w 55"/>
                <a:gd name="T3" fmla="*/ 0 h 120"/>
                <a:gd name="T4" fmla="*/ 0 w 55"/>
                <a:gd name="T5" fmla="*/ 112 h 120"/>
                <a:gd name="T6" fmla="*/ 0 w 55"/>
                <a:gd name="T7" fmla="*/ 112 h 120"/>
                <a:gd name="T8" fmla="*/ 1 w 55"/>
                <a:gd name="T9" fmla="*/ 115 h 120"/>
                <a:gd name="T10" fmla="*/ 2 w 55"/>
                <a:gd name="T11" fmla="*/ 118 h 120"/>
                <a:gd name="T12" fmla="*/ 4 w 55"/>
                <a:gd name="T13" fmla="*/ 119 h 120"/>
                <a:gd name="T14" fmla="*/ 8 w 55"/>
                <a:gd name="T15" fmla="*/ 120 h 120"/>
                <a:gd name="T16" fmla="*/ 47 w 55"/>
                <a:gd name="T17" fmla="*/ 120 h 120"/>
                <a:gd name="T18" fmla="*/ 47 w 55"/>
                <a:gd name="T19" fmla="*/ 120 h 120"/>
                <a:gd name="T20" fmla="*/ 50 w 55"/>
                <a:gd name="T21" fmla="*/ 119 h 120"/>
                <a:gd name="T22" fmla="*/ 52 w 55"/>
                <a:gd name="T23" fmla="*/ 118 h 120"/>
                <a:gd name="T24" fmla="*/ 53 w 55"/>
                <a:gd name="T25" fmla="*/ 115 h 120"/>
                <a:gd name="T26" fmla="*/ 55 w 55"/>
                <a:gd name="T27" fmla="*/ 112 h 120"/>
                <a:gd name="T28" fmla="*/ 55 w 55"/>
                <a:gd name="T29" fmla="*/ 48 h 120"/>
                <a:gd name="T30" fmla="*/ 55 w 55"/>
                <a:gd name="T31" fmla="*/ 48 h 120"/>
                <a:gd name="T32" fmla="*/ 48 w 55"/>
                <a:gd name="T33" fmla="*/ 46 h 120"/>
                <a:gd name="T34" fmla="*/ 42 w 55"/>
                <a:gd name="T35" fmla="*/ 4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20">
                  <a:moveTo>
                    <a:pt x="42" y="41"/>
                  </a:moveTo>
                  <a:lnTo>
                    <a:pt x="0" y="0"/>
                  </a:lnTo>
                  <a:lnTo>
                    <a:pt x="0" y="112"/>
                  </a:lnTo>
                  <a:lnTo>
                    <a:pt x="0" y="112"/>
                  </a:lnTo>
                  <a:lnTo>
                    <a:pt x="1" y="115"/>
                  </a:lnTo>
                  <a:lnTo>
                    <a:pt x="2" y="118"/>
                  </a:lnTo>
                  <a:lnTo>
                    <a:pt x="4" y="119"/>
                  </a:lnTo>
                  <a:lnTo>
                    <a:pt x="8" y="120"/>
                  </a:lnTo>
                  <a:lnTo>
                    <a:pt x="47" y="120"/>
                  </a:lnTo>
                  <a:lnTo>
                    <a:pt x="47" y="120"/>
                  </a:lnTo>
                  <a:lnTo>
                    <a:pt x="50" y="119"/>
                  </a:lnTo>
                  <a:lnTo>
                    <a:pt x="52" y="118"/>
                  </a:lnTo>
                  <a:lnTo>
                    <a:pt x="53" y="115"/>
                  </a:lnTo>
                  <a:lnTo>
                    <a:pt x="55" y="112"/>
                  </a:lnTo>
                  <a:lnTo>
                    <a:pt x="55" y="48"/>
                  </a:lnTo>
                  <a:lnTo>
                    <a:pt x="55" y="48"/>
                  </a:lnTo>
                  <a:lnTo>
                    <a:pt x="48" y="46"/>
                  </a:lnTo>
                  <a:lnTo>
                    <a:pt x="42" y="4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5" name="Freeform 250"/>
            <p:cNvSpPr>
              <a:spLocks/>
            </p:cNvSpPr>
            <p:nvPr/>
          </p:nvSpPr>
          <p:spPr bwMode="auto">
            <a:xfrm>
              <a:off x="6313488" y="3983038"/>
              <a:ext cx="84138" cy="212725"/>
            </a:xfrm>
            <a:custGeom>
              <a:avLst/>
              <a:gdLst>
                <a:gd name="T0" fmla="*/ 0 w 53"/>
                <a:gd name="T1" fmla="*/ 54 h 134"/>
                <a:gd name="T2" fmla="*/ 0 w 53"/>
                <a:gd name="T3" fmla="*/ 126 h 134"/>
                <a:gd name="T4" fmla="*/ 0 w 53"/>
                <a:gd name="T5" fmla="*/ 126 h 134"/>
                <a:gd name="T6" fmla="*/ 1 w 53"/>
                <a:gd name="T7" fmla="*/ 129 h 134"/>
                <a:gd name="T8" fmla="*/ 2 w 53"/>
                <a:gd name="T9" fmla="*/ 132 h 134"/>
                <a:gd name="T10" fmla="*/ 5 w 53"/>
                <a:gd name="T11" fmla="*/ 133 h 134"/>
                <a:gd name="T12" fmla="*/ 8 w 53"/>
                <a:gd name="T13" fmla="*/ 134 h 134"/>
                <a:gd name="T14" fmla="*/ 47 w 53"/>
                <a:gd name="T15" fmla="*/ 134 h 134"/>
                <a:gd name="T16" fmla="*/ 47 w 53"/>
                <a:gd name="T17" fmla="*/ 134 h 134"/>
                <a:gd name="T18" fmla="*/ 49 w 53"/>
                <a:gd name="T19" fmla="*/ 133 h 134"/>
                <a:gd name="T20" fmla="*/ 52 w 53"/>
                <a:gd name="T21" fmla="*/ 132 h 134"/>
                <a:gd name="T22" fmla="*/ 53 w 53"/>
                <a:gd name="T23" fmla="*/ 129 h 134"/>
                <a:gd name="T24" fmla="*/ 53 w 53"/>
                <a:gd name="T25" fmla="*/ 126 h 134"/>
                <a:gd name="T26" fmla="*/ 53 w 53"/>
                <a:gd name="T27" fmla="*/ 0 h 134"/>
                <a:gd name="T28" fmla="*/ 0 w 53"/>
                <a:gd name="T29" fmla="*/ 5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34">
                  <a:moveTo>
                    <a:pt x="0" y="54"/>
                  </a:moveTo>
                  <a:lnTo>
                    <a:pt x="0" y="126"/>
                  </a:lnTo>
                  <a:lnTo>
                    <a:pt x="0" y="126"/>
                  </a:lnTo>
                  <a:lnTo>
                    <a:pt x="1" y="129"/>
                  </a:lnTo>
                  <a:lnTo>
                    <a:pt x="2" y="132"/>
                  </a:lnTo>
                  <a:lnTo>
                    <a:pt x="5" y="133"/>
                  </a:lnTo>
                  <a:lnTo>
                    <a:pt x="8" y="134"/>
                  </a:lnTo>
                  <a:lnTo>
                    <a:pt x="47" y="134"/>
                  </a:lnTo>
                  <a:lnTo>
                    <a:pt x="47" y="134"/>
                  </a:lnTo>
                  <a:lnTo>
                    <a:pt x="49" y="133"/>
                  </a:lnTo>
                  <a:lnTo>
                    <a:pt x="52" y="132"/>
                  </a:lnTo>
                  <a:lnTo>
                    <a:pt x="53" y="129"/>
                  </a:lnTo>
                  <a:lnTo>
                    <a:pt x="53" y="126"/>
                  </a:lnTo>
                  <a:lnTo>
                    <a:pt x="53" y="0"/>
                  </a:lnTo>
                  <a:lnTo>
                    <a:pt x="0" y="5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6" name="Freeform 251"/>
            <p:cNvSpPr>
              <a:spLocks/>
            </p:cNvSpPr>
            <p:nvPr/>
          </p:nvSpPr>
          <p:spPr bwMode="auto">
            <a:xfrm>
              <a:off x="6432551" y="3863976"/>
              <a:ext cx="85725" cy="331788"/>
            </a:xfrm>
            <a:custGeom>
              <a:avLst/>
              <a:gdLst>
                <a:gd name="T0" fmla="*/ 0 w 54"/>
                <a:gd name="T1" fmla="*/ 54 h 209"/>
                <a:gd name="T2" fmla="*/ 0 w 54"/>
                <a:gd name="T3" fmla="*/ 201 h 209"/>
                <a:gd name="T4" fmla="*/ 0 w 54"/>
                <a:gd name="T5" fmla="*/ 201 h 209"/>
                <a:gd name="T6" fmla="*/ 1 w 54"/>
                <a:gd name="T7" fmla="*/ 204 h 209"/>
                <a:gd name="T8" fmla="*/ 2 w 54"/>
                <a:gd name="T9" fmla="*/ 207 h 209"/>
                <a:gd name="T10" fmla="*/ 5 w 54"/>
                <a:gd name="T11" fmla="*/ 208 h 209"/>
                <a:gd name="T12" fmla="*/ 8 w 54"/>
                <a:gd name="T13" fmla="*/ 209 h 209"/>
                <a:gd name="T14" fmla="*/ 47 w 54"/>
                <a:gd name="T15" fmla="*/ 209 h 209"/>
                <a:gd name="T16" fmla="*/ 47 w 54"/>
                <a:gd name="T17" fmla="*/ 209 h 209"/>
                <a:gd name="T18" fmla="*/ 49 w 54"/>
                <a:gd name="T19" fmla="*/ 208 h 209"/>
                <a:gd name="T20" fmla="*/ 51 w 54"/>
                <a:gd name="T21" fmla="*/ 207 h 209"/>
                <a:gd name="T22" fmla="*/ 54 w 54"/>
                <a:gd name="T23" fmla="*/ 204 h 209"/>
                <a:gd name="T24" fmla="*/ 54 w 54"/>
                <a:gd name="T25" fmla="*/ 201 h 209"/>
                <a:gd name="T26" fmla="*/ 54 w 54"/>
                <a:gd name="T27" fmla="*/ 0 h 209"/>
                <a:gd name="T28" fmla="*/ 0 w 54"/>
                <a:gd name="T29" fmla="*/ 5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209">
                  <a:moveTo>
                    <a:pt x="0" y="54"/>
                  </a:moveTo>
                  <a:lnTo>
                    <a:pt x="0" y="201"/>
                  </a:lnTo>
                  <a:lnTo>
                    <a:pt x="0" y="201"/>
                  </a:lnTo>
                  <a:lnTo>
                    <a:pt x="1" y="204"/>
                  </a:lnTo>
                  <a:lnTo>
                    <a:pt x="2" y="207"/>
                  </a:lnTo>
                  <a:lnTo>
                    <a:pt x="5" y="208"/>
                  </a:lnTo>
                  <a:lnTo>
                    <a:pt x="8" y="209"/>
                  </a:lnTo>
                  <a:lnTo>
                    <a:pt x="47" y="209"/>
                  </a:lnTo>
                  <a:lnTo>
                    <a:pt x="47" y="209"/>
                  </a:lnTo>
                  <a:lnTo>
                    <a:pt x="49" y="208"/>
                  </a:lnTo>
                  <a:lnTo>
                    <a:pt x="51" y="207"/>
                  </a:lnTo>
                  <a:lnTo>
                    <a:pt x="54" y="204"/>
                  </a:lnTo>
                  <a:lnTo>
                    <a:pt x="54" y="201"/>
                  </a:lnTo>
                  <a:lnTo>
                    <a:pt x="54" y="0"/>
                  </a:lnTo>
                  <a:lnTo>
                    <a:pt x="0" y="5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77" name="Freeform 252"/>
            <p:cNvSpPr>
              <a:spLocks/>
            </p:cNvSpPr>
            <p:nvPr/>
          </p:nvSpPr>
          <p:spPr bwMode="auto">
            <a:xfrm>
              <a:off x="6551613" y="3689351"/>
              <a:ext cx="85725" cy="506413"/>
            </a:xfrm>
            <a:custGeom>
              <a:avLst/>
              <a:gdLst>
                <a:gd name="T0" fmla="*/ 47 w 54"/>
                <a:gd name="T1" fmla="*/ 0 h 319"/>
                <a:gd name="T2" fmla="*/ 15 w 54"/>
                <a:gd name="T3" fmla="*/ 0 h 319"/>
                <a:gd name="T4" fmla="*/ 35 w 54"/>
                <a:gd name="T5" fmla="*/ 22 h 319"/>
                <a:gd name="T6" fmla="*/ 35 w 54"/>
                <a:gd name="T7" fmla="*/ 22 h 319"/>
                <a:gd name="T8" fmla="*/ 39 w 54"/>
                <a:gd name="T9" fmla="*/ 25 h 319"/>
                <a:gd name="T10" fmla="*/ 40 w 54"/>
                <a:gd name="T11" fmla="*/ 29 h 319"/>
                <a:gd name="T12" fmla="*/ 41 w 54"/>
                <a:gd name="T13" fmla="*/ 33 h 319"/>
                <a:gd name="T14" fmla="*/ 42 w 54"/>
                <a:gd name="T15" fmla="*/ 38 h 319"/>
                <a:gd name="T16" fmla="*/ 41 w 54"/>
                <a:gd name="T17" fmla="*/ 42 h 319"/>
                <a:gd name="T18" fmla="*/ 40 w 54"/>
                <a:gd name="T19" fmla="*/ 46 h 319"/>
                <a:gd name="T20" fmla="*/ 39 w 54"/>
                <a:gd name="T21" fmla="*/ 50 h 319"/>
                <a:gd name="T22" fmla="*/ 35 w 54"/>
                <a:gd name="T23" fmla="*/ 54 h 319"/>
                <a:gd name="T24" fmla="*/ 0 w 54"/>
                <a:gd name="T25" fmla="*/ 89 h 319"/>
                <a:gd name="T26" fmla="*/ 0 w 54"/>
                <a:gd name="T27" fmla="*/ 311 h 319"/>
                <a:gd name="T28" fmla="*/ 0 w 54"/>
                <a:gd name="T29" fmla="*/ 311 h 319"/>
                <a:gd name="T30" fmla="*/ 0 w 54"/>
                <a:gd name="T31" fmla="*/ 314 h 319"/>
                <a:gd name="T32" fmla="*/ 2 w 54"/>
                <a:gd name="T33" fmla="*/ 317 h 319"/>
                <a:gd name="T34" fmla="*/ 5 w 54"/>
                <a:gd name="T35" fmla="*/ 318 h 319"/>
                <a:gd name="T36" fmla="*/ 8 w 54"/>
                <a:gd name="T37" fmla="*/ 319 h 319"/>
                <a:gd name="T38" fmla="*/ 47 w 54"/>
                <a:gd name="T39" fmla="*/ 319 h 319"/>
                <a:gd name="T40" fmla="*/ 47 w 54"/>
                <a:gd name="T41" fmla="*/ 319 h 319"/>
                <a:gd name="T42" fmla="*/ 49 w 54"/>
                <a:gd name="T43" fmla="*/ 318 h 319"/>
                <a:gd name="T44" fmla="*/ 51 w 54"/>
                <a:gd name="T45" fmla="*/ 317 h 319"/>
                <a:gd name="T46" fmla="*/ 54 w 54"/>
                <a:gd name="T47" fmla="*/ 314 h 319"/>
                <a:gd name="T48" fmla="*/ 54 w 54"/>
                <a:gd name="T49" fmla="*/ 311 h 319"/>
                <a:gd name="T50" fmla="*/ 54 w 54"/>
                <a:gd name="T51" fmla="*/ 8 h 319"/>
                <a:gd name="T52" fmla="*/ 54 w 54"/>
                <a:gd name="T53" fmla="*/ 8 h 319"/>
                <a:gd name="T54" fmla="*/ 54 w 54"/>
                <a:gd name="T55" fmla="*/ 5 h 319"/>
                <a:gd name="T56" fmla="*/ 51 w 54"/>
                <a:gd name="T57" fmla="*/ 3 h 319"/>
                <a:gd name="T58" fmla="*/ 49 w 54"/>
                <a:gd name="T59" fmla="*/ 1 h 319"/>
                <a:gd name="T60" fmla="*/ 47 w 54"/>
                <a:gd name="T61"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19">
                  <a:moveTo>
                    <a:pt x="47" y="0"/>
                  </a:moveTo>
                  <a:lnTo>
                    <a:pt x="15" y="0"/>
                  </a:lnTo>
                  <a:lnTo>
                    <a:pt x="35" y="22"/>
                  </a:lnTo>
                  <a:lnTo>
                    <a:pt x="35" y="22"/>
                  </a:lnTo>
                  <a:lnTo>
                    <a:pt x="39" y="25"/>
                  </a:lnTo>
                  <a:lnTo>
                    <a:pt x="40" y="29"/>
                  </a:lnTo>
                  <a:lnTo>
                    <a:pt x="41" y="33"/>
                  </a:lnTo>
                  <a:lnTo>
                    <a:pt x="42" y="38"/>
                  </a:lnTo>
                  <a:lnTo>
                    <a:pt x="41" y="42"/>
                  </a:lnTo>
                  <a:lnTo>
                    <a:pt x="40" y="46"/>
                  </a:lnTo>
                  <a:lnTo>
                    <a:pt x="39" y="50"/>
                  </a:lnTo>
                  <a:lnTo>
                    <a:pt x="35" y="54"/>
                  </a:lnTo>
                  <a:lnTo>
                    <a:pt x="0" y="89"/>
                  </a:lnTo>
                  <a:lnTo>
                    <a:pt x="0" y="311"/>
                  </a:lnTo>
                  <a:lnTo>
                    <a:pt x="0" y="311"/>
                  </a:lnTo>
                  <a:lnTo>
                    <a:pt x="0" y="314"/>
                  </a:lnTo>
                  <a:lnTo>
                    <a:pt x="2" y="317"/>
                  </a:lnTo>
                  <a:lnTo>
                    <a:pt x="5" y="318"/>
                  </a:lnTo>
                  <a:lnTo>
                    <a:pt x="8" y="319"/>
                  </a:lnTo>
                  <a:lnTo>
                    <a:pt x="47" y="319"/>
                  </a:lnTo>
                  <a:lnTo>
                    <a:pt x="47" y="319"/>
                  </a:lnTo>
                  <a:lnTo>
                    <a:pt x="49" y="318"/>
                  </a:lnTo>
                  <a:lnTo>
                    <a:pt x="51" y="317"/>
                  </a:lnTo>
                  <a:lnTo>
                    <a:pt x="54" y="314"/>
                  </a:lnTo>
                  <a:lnTo>
                    <a:pt x="54" y="311"/>
                  </a:lnTo>
                  <a:lnTo>
                    <a:pt x="54" y="8"/>
                  </a:lnTo>
                  <a:lnTo>
                    <a:pt x="54" y="8"/>
                  </a:lnTo>
                  <a:lnTo>
                    <a:pt x="54" y="5"/>
                  </a:lnTo>
                  <a:lnTo>
                    <a:pt x="51" y="3"/>
                  </a:lnTo>
                  <a:lnTo>
                    <a:pt x="49" y="1"/>
                  </a:lnTo>
                  <a:lnTo>
                    <a:pt x="4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3681" name="Group 277"/>
          <p:cNvGrpSpPr/>
          <p:nvPr/>
        </p:nvGrpSpPr>
        <p:grpSpPr>
          <a:xfrm>
            <a:off x="4950300" y="5508682"/>
            <a:ext cx="405404" cy="339805"/>
            <a:chOff x="5529263" y="5468938"/>
            <a:chExt cx="490538" cy="411163"/>
          </a:xfrm>
          <a:solidFill>
            <a:schemeClr val="tx1">
              <a:lumMod val="85000"/>
              <a:lumOff val="15000"/>
            </a:schemeClr>
          </a:solidFill>
        </p:grpSpPr>
        <p:sp>
          <p:nvSpPr>
            <p:cNvPr id="279" name="Freeform 278"/>
            <p:cNvSpPr>
              <a:spLocks/>
            </p:cNvSpPr>
            <p:nvPr/>
          </p:nvSpPr>
          <p:spPr bwMode="auto">
            <a:xfrm>
              <a:off x="5529263" y="5468938"/>
              <a:ext cx="490538" cy="411163"/>
            </a:xfrm>
            <a:custGeom>
              <a:avLst/>
              <a:gdLst>
                <a:gd name="T0" fmla="*/ 943 w 1236"/>
                <a:gd name="T1" fmla="*/ 1 h 1035"/>
                <a:gd name="T2" fmla="*/ 908 w 1236"/>
                <a:gd name="T3" fmla="*/ 9 h 1035"/>
                <a:gd name="T4" fmla="*/ 770 w 1236"/>
                <a:gd name="T5" fmla="*/ 169 h 1035"/>
                <a:gd name="T6" fmla="*/ 637 w 1236"/>
                <a:gd name="T7" fmla="*/ 172 h 1035"/>
                <a:gd name="T8" fmla="*/ 595 w 1236"/>
                <a:gd name="T9" fmla="*/ 188 h 1035"/>
                <a:gd name="T10" fmla="*/ 574 w 1236"/>
                <a:gd name="T11" fmla="*/ 206 h 1035"/>
                <a:gd name="T12" fmla="*/ 443 w 1236"/>
                <a:gd name="T13" fmla="*/ 169 h 1035"/>
                <a:gd name="T14" fmla="*/ 226 w 1236"/>
                <a:gd name="T15" fmla="*/ 152 h 1035"/>
                <a:gd name="T16" fmla="*/ 148 w 1236"/>
                <a:gd name="T17" fmla="*/ 181 h 1035"/>
                <a:gd name="T18" fmla="*/ 9 w 1236"/>
                <a:gd name="T19" fmla="*/ 469 h 1035"/>
                <a:gd name="T20" fmla="*/ 0 w 1236"/>
                <a:gd name="T21" fmla="*/ 518 h 1035"/>
                <a:gd name="T22" fmla="*/ 11 w 1236"/>
                <a:gd name="T23" fmla="*/ 563 h 1035"/>
                <a:gd name="T24" fmla="*/ 41 w 1236"/>
                <a:gd name="T25" fmla="*/ 602 h 1035"/>
                <a:gd name="T26" fmla="*/ 102 w 1236"/>
                <a:gd name="T27" fmla="*/ 531 h 1035"/>
                <a:gd name="T28" fmla="*/ 204 w 1236"/>
                <a:gd name="T29" fmla="*/ 259 h 1035"/>
                <a:gd name="T30" fmla="*/ 226 w 1236"/>
                <a:gd name="T31" fmla="*/ 245 h 1035"/>
                <a:gd name="T32" fmla="*/ 438 w 1236"/>
                <a:gd name="T33" fmla="*/ 263 h 1035"/>
                <a:gd name="T34" fmla="*/ 376 w 1236"/>
                <a:gd name="T35" fmla="*/ 417 h 1035"/>
                <a:gd name="T36" fmla="*/ 378 w 1236"/>
                <a:gd name="T37" fmla="*/ 452 h 1035"/>
                <a:gd name="T38" fmla="*/ 460 w 1236"/>
                <a:gd name="T39" fmla="*/ 486 h 1035"/>
                <a:gd name="T40" fmla="*/ 544 w 1236"/>
                <a:gd name="T41" fmla="*/ 489 h 1035"/>
                <a:gd name="T42" fmla="*/ 618 w 1236"/>
                <a:gd name="T43" fmla="*/ 448 h 1035"/>
                <a:gd name="T44" fmla="*/ 990 w 1236"/>
                <a:gd name="T45" fmla="*/ 635 h 1035"/>
                <a:gd name="T46" fmla="*/ 955 w 1236"/>
                <a:gd name="T47" fmla="*/ 707 h 1035"/>
                <a:gd name="T48" fmla="*/ 942 w 1236"/>
                <a:gd name="T49" fmla="*/ 713 h 1035"/>
                <a:gd name="T50" fmla="*/ 719 w 1236"/>
                <a:gd name="T51" fmla="*/ 543 h 1035"/>
                <a:gd name="T52" fmla="*/ 707 w 1236"/>
                <a:gd name="T53" fmla="*/ 545 h 1035"/>
                <a:gd name="T54" fmla="*/ 696 w 1236"/>
                <a:gd name="T55" fmla="*/ 560 h 1035"/>
                <a:gd name="T56" fmla="*/ 954 w 1236"/>
                <a:gd name="T57" fmla="*/ 778 h 1035"/>
                <a:gd name="T58" fmla="*/ 909 w 1236"/>
                <a:gd name="T59" fmla="*/ 834 h 1035"/>
                <a:gd name="T60" fmla="*/ 891 w 1236"/>
                <a:gd name="T61" fmla="*/ 831 h 1035"/>
                <a:gd name="T62" fmla="*/ 640 w 1236"/>
                <a:gd name="T63" fmla="*/ 637 h 1035"/>
                <a:gd name="T64" fmla="*/ 625 w 1236"/>
                <a:gd name="T65" fmla="*/ 649 h 1035"/>
                <a:gd name="T66" fmla="*/ 620 w 1236"/>
                <a:gd name="T67" fmla="*/ 672 h 1035"/>
                <a:gd name="T68" fmla="*/ 803 w 1236"/>
                <a:gd name="T69" fmla="*/ 901 h 1035"/>
                <a:gd name="T70" fmla="*/ 787 w 1236"/>
                <a:gd name="T71" fmla="*/ 904 h 1035"/>
                <a:gd name="T72" fmla="*/ 565 w 1236"/>
                <a:gd name="T73" fmla="*/ 732 h 1035"/>
                <a:gd name="T74" fmla="*/ 552 w 1236"/>
                <a:gd name="T75" fmla="*/ 743 h 1035"/>
                <a:gd name="T76" fmla="*/ 547 w 1236"/>
                <a:gd name="T77" fmla="*/ 758 h 1035"/>
                <a:gd name="T78" fmla="*/ 695 w 1236"/>
                <a:gd name="T79" fmla="*/ 887 h 1035"/>
                <a:gd name="T80" fmla="*/ 647 w 1236"/>
                <a:gd name="T81" fmla="*/ 941 h 1035"/>
                <a:gd name="T82" fmla="*/ 577 w 1236"/>
                <a:gd name="T83" fmla="*/ 1014 h 1035"/>
                <a:gd name="T84" fmla="*/ 643 w 1236"/>
                <a:gd name="T85" fmla="*/ 1035 h 1035"/>
                <a:gd name="T86" fmla="*/ 692 w 1236"/>
                <a:gd name="T87" fmla="*/ 1024 h 1035"/>
                <a:gd name="T88" fmla="*/ 737 w 1236"/>
                <a:gd name="T89" fmla="*/ 983 h 1035"/>
                <a:gd name="T90" fmla="*/ 792 w 1236"/>
                <a:gd name="T91" fmla="*/ 998 h 1035"/>
                <a:gd name="T92" fmla="*/ 840 w 1236"/>
                <a:gd name="T93" fmla="*/ 987 h 1035"/>
                <a:gd name="T94" fmla="*/ 899 w 1236"/>
                <a:gd name="T95" fmla="*/ 929 h 1035"/>
                <a:gd name="T96" fmla="*/ 926 w 1236"/>
                <a:gd name="T97" fmla="*/ 925 h 1035"/>
                <a:gd name="T98" fmla="*/ 979 w 1236"/>
                <a:gd name="T99" fmla="*/ 897 h 1035"/>
                <a:gd name="T100" fmla="*/ 1038 w 1236"/>
                <a:gd name="T101" fmla="*/ 819 h 1035"/>
                <a:gd name="T102" fmla="*/ 1050 w 1236"/>
                <a:gd name="T103" fmla="*/ 767 h 1035"/>
                <a:gd name="T104" fmla="*/ 1067 w 1236"/>
                <a:gd name="T105" fmla="*/ 715 h 1035"/>
                <a:gd name="T106" fmla="*/ 1089 w 1236"/>
                <a:gd name="T107" fmla="*/ 666 h 1035"/>
                <a:gd name="T108" fmla="*/ 1085 w 1236"/>
                <a:gd name="T109" fmla="*/ 614 h 1035"/>
                <a:gd name="T110" fmla="*/ 1056 w 1236"/>
                <a:gd name="T111" fmla="*/ 568 h 1035"/>
                <a:gd name="T112" fmla="*/ 1068 w 1236"/>
                <a:gd name="T113" fmla="*/ 476 h 1035"/>
                <a:gd name="T114" fmla="*/ 1228 w 1236"/>
                <a:gd name="T115" fmla="*/ 269 h 1035"/>
                <a:gd name="T116" fmla="*/ 1234 w 1236"/>
                <a:gd name="T117" fmla="*/ 234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6" h="1035">
                  <a:moveTo>
                    <a:pt x="1222" y="216"/>
                  </a:moveTo>
                  <a:lnTo>
                    <a:pt x="956" y="8"/>
                  </a:lnTo>
                  <a:lnTo>
                    <a:pt x="956" y="8"/>
                  </a:lnTo>
                  <a:lnTo>
                    <a:pt x="950" y="5"/>
                  </a:lnTo>
                  <a:lnTo>
                    <a:pt x="943" y="1"/>
                  </a:lnTo>
                  <a:lnTo>
                    <a:pt x="935" y="0"/>
                  </a:lnTo>
                  <a:lnTo>
                    <a:pt x="928" y="0"/>
                  </a:lnTo>
                  <a:lnTo>
                    <a:pt x="921" y="2"/>
                  </a:lnTo>
                  <a:lnTo>
                    <a:pt x="914" y="5"/>
                  </a:lnTo>
                  <a:lnTo>
                    <a:pt x="908" y="9"/>
                  </a:lnTo>
                  <a:lnTo>
                    <a:pt x="902" y="14"/>
                  </a:lnTo>
                  <a:lnTo>
                    <a:pt x="785" y="158"/>
                  </a:lnTo>
                  <a:lnTo>
                    <a:pt x="785" y="158"/>
                  </a:lnTo>
                  <a:lnTo>
                    <a:pt x="779" y="164"/>
                  </a:lnTo>
                  <a:lnTo>
                    <a:pt x="770" y="169"/>
                  </a:lnTo>
                  <a:lnTo>
                    <a:pt x="763" y="171"/>
                  </a:lnTo>
                  <a:lnTo>
                    <a:pt x="753" y="172"/>
                  </a:lnTo>
                  <a:lnTo>
                    <a:pt x="646" y="172"/>
                  </a:lnTo>
                  <a:lnTo>
                    <a:pt x="646" y="172"/>
                  </a:lnTo>
                  <a:lnTo>
                    <a:pt x="637" y="172"/>
                  </a:lnTo>
                  <a:lnTo>
                    <a:pt x="629" y="174"/>
                  </a:lnTo>
                  <a:lnTo>
                    <a:pt x="619" y="176"/>
                  </a:lnTo>
                  <a:lnTo>
                    <a:pt x="611" y="180"/>
                  </a:lnTo>
                  <a:lnTo>
                    <a:pt x="603" y="183"/>
                  </a:lnTo>
                  <a:lnTo>
                    <a:pt x="595" y="188"/>
                  </a:lnTo>
                  <a:lnTo>
                    <a:pt x="589" y="194"/>
                  </a:lnTo>
                  <a:lnTo>
                    <a:pt x="582" y="200"/>
                  </a:lnTo>
                  <a:lnTo>
                    <a:pt x="576" y="206"/>
                  </a:lnTo>
                  <a:lnTo>
                    <a:pt x="576" y="206"/>
                  </a:lnTo>
                  <a:lnTo>
                    <a:pt x="574" y="206"/>
                  </a:lnTo>
                  <a:lnTo>
                    <a:pt x="481" y="177"/>
                  </a:lnTo>
                  <a:lnTo>
                    <a:pt x="481" y="177"/>
                  </a:lnTo>
                  <a:lnTo>
                    <a:pt x="468" y="174"/>
                  </a:lnTo>
                  <a:lnTo>
                    <a:pt x="456" y="171"/>
                  </a:lnTo>
                  <a:lnTo>
                    <a:pt x="443" y="169"/>
                  </a:lnTo>
                  <a:lnTo>
                    <a:pt x="430" y="168"/>
                  </a:lnTo>
                  <a:lnTo>
                    <a:pt x="235" y="152"/>
                  </a:lnTo>
                  <a:lnTo>
                    <a:pt x="235" y="152"/>
                  </a:lnTo>
                  <a:lnTo>
                    <a:pt x="226" y="152"/>
                  </a:lnTo>
                  <a:lnTo>
                    <a:pt x="226" y="152"/>
                  </a:lnTo>
                  <a:lnTo>
                    <a:pt x="209" y="153"/>
                  </a:lnTo>
                  <a:lnTo>
                    <a:pt x="192" y="157"/>
                  </a:lnTo>
                  <a:lnTo>
                    <a:pt x="176" y="163"/>
                  </a:lnTo>
                  <a:lnTo>
                    <a:pt x="162" y="170"/>
                  </a:lnTo>
                  <a:lnTo>
                    <a:pt x="148" y="181"/>
                  </a:lnTo>
                  <a:lnTo>
                    <a:pt x="137" y="193"/>
                  </a:lnTo>
                  <a:lnTo>
                    <a:pt x="126" y="206"/>
                  </a:lnTo>
                  <a:lnTo>
                    <a:pt x="119" y="221"/>
                  </a:lnTo>
                  <a:lnTo>
                    <a:pt x="9" y="469"/>
                  </a:lnTo>
                  <a:lnTo>
                    <a:pt x="9" y="469"/>
                  </a:lnTo>
                  <a:lnTo>
                    <a:pt x="6" y="479"/>
                  </a:lnTo>
                  <a:lnTo>
                    <a:pt x="3" y="487"/>
                  </a:lnTo>
                  <a:lnTo>
                    <a:pt x="1" y="497"/>
                  </a:lnTo>
                  <a:lnTo>
                    <a:pt x="0" y="507"/>
                  </a:lnTo>
                  <a:lnTo>
                    <a:pt x="0" y="518"/>
                  </a:lnTo>
                  <a:lnTo>
                    <a:pt x="1" y="526"/>
                  </a:lnTo>
                  <a:lnTo>
                    <a:pt x="2" y="536"/>
                  </a:lnTo>
                  <a:lnTo>
                    <a:pt x="5" y="545"/>
                  </a:lnTo>
                  <a:lnTo>
                    <a:pt x="7" y="555"/>
                  </a:lnTo>
                  <a:lnTo>
                    <a:pt x="11" y="563"/>
                  </a:lnTo>
                  <a:lnTo>
                    <a:pt x="15" y="572"/>
                  </a:lnTo>
                  <a:lnTo>
                    <a:pt x="20" y="580"/>
                  </a:lnTo>
                  <a:lnTo>
                    <a:pt x="26" y="588"/>
                  </a:lnTo>
                  <a:lnTo>
                    <a:pt x="34" y="595"/>
                  </a:lnTo>
                  <a:lnTo>
                    <a:pt x="41" y="602"/>
                  </a:lnTo>
                  <a:lnTo>
                    <a:pt x="49" y="608"/>
                  </a:lnTo>
                  <a:lnTo>
                    <a:pt x="153" y="684"/>
                  </a:lnTo>
                  <a:lnTo>
                    <a:pt x="209" y="608"/>
                  </a:lnTo>
                  <a:lnTo>
                    <a:pt x="102" y="531"/>
                  </a:lnTo>
                  <a:lnTo>
                    <a:pt x="102" y="531"/>
                  </a:lnTo>
                  <a:lnTo>
                    <a:pt x="98" y="526"/>
                  </a:lnTo>
                  <a:lnTo>
                    <a:pt x="94" y="520"/>
                  </a:lnTo>
                  <a:lnTo>
                    <a:pt x="94" y="514"/>
                  </a:lnTo>
                  <a:lnTo>
                    <a:pt x="95" y="507"/>
                  </a:lnTo>
                  <a:lnTo>
                    <a:pt x="204" y="259"/>
                  </a:lnTo>
                  <a:lnTo>
                    <a:pt x="204" y="259"/>
                  </a:lnTo>
                  <a:lnTo>
                    <a:pt x="207" y="253"/>
                  </a:lnTo>
                  <a:lnTo>
                    <a:pt x="213" y="248"/>
                  </a:lnTo>
                  <a:lnTo>
                    <a:pt x="219" y="246"/>
                  </a:lnTo>
                  <a:lnTo>
                    <a:pt x="226" y="245"/>
                  </a:lnTo>
                  <a:lnTo>
                    <a:pt x="226" y="245"/>
                  </a:lnTo>
                  <a:lnTo>
                    <a:pt x="227" y="245"/>
                  </a:lnTo>
                  <a:lnTo>
                    <a:pt x="422" y="260"/>
                  </a:lnTo>
                  <a:lnTo>
                    <a:pt x="422" y="260"/>
                  </a:lnTo>
                  <a:lnTo>
                    <a:pt x="438" y="263"/>
                  </a:lnTo>
                  <a:lnTo>
                    <a:pt x="454" y="266"/>
                  </a:lnTo>
                  <a:lnTo>
                    <a:pt x="504" y="282"/>
                  </a:lnTo>
                  <a:lnTo>
                    <a:pt x="382" y="410"/>
                  </a:lnTo>
                  <a:lnTo>
                    <a:pt x="382" y="410"/>
                  </a:lnTo>
                  <a:lnTo>
                    <a:pt x="376" y="417"/>
                  </a:lnTo>
                  <a:lnTo>
                    <a:pt x="374" y="426"/>
                  </a:lnTo>
                  <a:lnTo>
                    <a:pt x="373" y="434"/>
                  </a:lnTo>
                  <a:lnTo>
                    <a:pt x="374" y="444"/>
                  </a:lnTo>
                  <a:lnTo>
                    <a:pt x="374" y="444"/>
                  </a:lnTo>
                  <a:lnTo>
                    <a:pt x="378" y="452"/>
                  </a:lnTo>
                  <a:lnTo>
                    <a:pt x="382" y="458"/>
                  </a:lnTo>
                  <a:lnTo>
                    <a:pt x="390" y="464"/>
                  </a:lnTo>
                  <a:lnTo>
                    <a:pt x="397" y="468"/>
                  </a:lnTo>
                  <a:lnTo>
                    <a:pt x="460" y="486"/>
                  </a:lnTo>
                  <a:lnTo>
                    <a:pt x="460" y="486"/>
                  </a:lnTo>
                  <a:lnTo>
                    <a:pt x="471" y="490"/>
                  </a:lnTo>
                  <a:lnTo>
                    <a:pt x="481" y="491"/>
                  </a:lnTo>
                  <a:lnTo>
                    <a:pt x="502" y="493"/>
                  </a:lnTo>
                  <a:lnTo>
                    <a:pt x="524" y="492"/>
                  </a:lnTo>
                  <a:lnTo>
                    <a:pt x="544" y="489"/>
                  </a:lnTo>
                  <a:lnTo>
                    <a:pt x="565" y="483"/>
                  </a:lnTo>
                  <a:lnTo>
                    <a:pt x="583" y="473"/>
                  </a:lnTo>
                  <a:lnTo>
                    <a:pt x="601" y="461"/>
                  </a:lnTo>
                  <a:lnTo>
                    <a:pt x="609" y="455"/>
                  </a:lnTo>
                  <a:lnTo>
                    <a:pt x="618" y="448"/>
                  </a:lnTo>
                  <a:lnTo>
                    <a:pt x="676" y="388"/>
                  </a:lnTo>
                  <a:lnTo>
                    <a:pt x="730" y="431"/>
                  </a:lnTo>
                  <a:lnTo>
                    <a:pt x="771" y="463"/>
                  </a:lnTo>
                  <a:lnTo>
                    <a:pt x="990" y="635"/>
                  </a:lnTo>
                  <a:lnTo>
                    <a:pt x="990" y="635"/>
                  </a:lnTo>
                  <a:lnTo>
                    <a:pt x="995" y="639"/>
                  </a:lnTo>
                  <a:lnTo>
                    <a:pt x="997" y="645"/>
                  </a:lnTo>
                  <a:lnTo>
                    <a:pt x="996" y="652"/>
                  </a:lnTo>
                  <a:lnTo>
                    <a:pt x="993" y="658"/>
                  </a:lnTo>
                  <a:lnTo>
                    <a:pt x="955" y="707"/>
                  </a:lnTo>
                  <a:lnTo>
                    <a:pt x="955" y="707"/>
                  </a:lnTo>
                  <a:lnTo>
                    <a:pt x="952" y="709"/>
                  </a:lnTo>
                  <a:lnTo>
                    <a:pt x="949" y="712"/>
                  </a:lnTo>
                  <a:lnTo>
                    <a:pt x="945" y="713"/>
                  </a:lnTo>
                  <a:lnTo>
                    <a:pt x="942" y="713"/>
                  </a:lnTo>
                  <a:lnTo>
                    <a:pt x="942" y="713"/>
                  </a:lnTo>
                  <a:lnTo>
                    <a:pt x="937" y="712"/>
                  </a:lnTo>
                  <a:lnTo>
                    <a:pt x="932" y="709"/>
                  </a:lnTo>
                  <a:lnTo>
                    <a:pt x="719" y="543"/>
                  </a:lnTo>
                  <a:lnTo>
                    <a:pt x="719" y="543"/>
                  </a:lnTo>
                  <a:lnTo>
                    <a:pt x="717" y="542"/>
                  </a:lnTo>
                  <a:lnTo>
                    <a:pt x="713" y="542"/>
                  </a:lnTo>
                  <a:lnTo>
                    <a:pt x="713" y="542"/>
                  </a:lnTo>
                  <a:lnTo>
                    <a:pt x="711" y="543"/>
                  </a:lnTo>
                  <a:lnTo>
                    <a:pt x="707" y="545"/>
                  </a:lnTo>
                  <a:lnTo>
                    <a:pt x="705" y="548"/>
                  </a:lnTo>
                  <a:lnTo>
                    <a:pt x="705" y="548"/>
                  </a:lnTo>
                  <a:lnTo>
                    <a:pt x="700" y="555"/>
                  </a:lnTo>
                  <a:lnTo>
                    <a:pt x="700" y="555"/>
                  </a:lnTo>
                  <a:lnTo>
                    <a:pt x="696" y="560"/>
                  </a:lnTo>
                  <a:lnTo>
                    <a:pt x="696" y="567"/>
                  </a:lnTo>
                  <a:lnTo>
                    <a:pt x="698" y="572"/>
                  </a:lnTo>
                  <a:lnTo>
                    <a:pt x="702" y="577"/>
                  </a:lnTo>
                  <a:lnTo>
                    <a:pt x="954" y="778"/>
                  </a:lnTo>
                  <a:lnTo>
                    <a:pt x="954" y="778"/>
                  </a:lnTo>
                  <a:lnTo>
                    <a:pt x="952" y="779"/>
                  </a:lnTo>
                  <a:lnTo>
                    <a:pt x="914" y="829"/>
                  </a:lnTo>
                  <a:lnTo>
                    <a:pt x="914" y="829"/>
                  </a:lnTo>
                  <a:lnTo>
                    <a:pt x="911" y="831"/>
                  </a:lnTo>
                  <a:lnTo>
                    <a:pt x="909" y="834"/>
                  </a:lnTo>
                  <a:lnTo>
                    <a:pt x="905" y="835"/>
                  </a:lnTo>
                  <a:lnTo>
                    <a:pt x="902" y="835"/>
                  </a:lnTo>
                  <a:lnTo>
                    <a:pt x="902" y="835"/>
                  </a:lnTo>
                  <a:lnTo>
                    <a:pt x="896" y="835"/>
                  </a:lnTo>
                  <a:lnTo>
                    <a:pt x="891" y="831"/>
                  </a:lnTo>
                  <a:lnTo>
                    <a:pt x="644" y="639"/>
                  </a:lnTo>
                  <a:lnTo>
                    <a:pt x="644" y="639"/>
                  </a:lnTo>
                  <a:lnTo>
                    <a:pt x="642" y="637"/>
                  </a:lnTo>
                  <a:lnTo>
                    <a:pt x="640" y="637"/>
                  </a:lnTo>
                  <a:lnTo>
                    <a:pt x="640" y="637"/>
                  </a:lnTo>
                  <a:lnTo>
                    <a:pt x="636" y="638"/>
                  </a:lnTo>
                  <a:lnTo>
                    <a:pt x="632" y="641"/>
                  </a:lnTo>
                  <a:lnTo>
                    <a:pt x="626" y="648"/>
                  </a:lnTo>
                  <a:lnTo>
                    <a:pt x="626" y="648"/>
                  </a:lnTo>
                  <a:lnTo>
                    <a:pt x="625" y="649"/>
                  </a:lnTo>
                  <a:lnTo>
                    <a:pt x="622" y="654"/>
                  </a:lnTo>
                  <a:lnTo>
                    <a:pt x="622" y="654"/>
                  </a:lnTo>
                  <a:lnTo>
                    <a:pt x="619" y="660"/>
                  </a:lnTo>
                  <a:lnTo>
                    <a:pt x="618" y="666"/>
                  </a:lnTo>
                  <a:lnTo>
                    <a:pt x="620" y="672"/>
                  </a:lnTo>
                  <a:lnTo>
                    <a:pt x="624" y="677"/>
                  </a:lnTo>
                  <a:lnTo>
                    <a:pt x="843" y="851"/>
                  </a:lnTo>
                  <a:lnTo>
                    <a:pt x="805" y="898"/>
                  </a:lnTo>
                  <a:lnTo>
                    <a:pt x="805" y="898"/>
                  </a:lnTo>
                  <a:lnTo>
                    <a:pt x="803" y="901"/>
                  </a:lnTo>
                  <a:lnTo>
                    <a:pt x="799" y="903"/>
                  </a:lnTo>
                  <a:lnTo>
                    <a:pt x="795" y="904"/>
                  </a:lnTo>
                  <a:lnTo>
                    <a:pt x="792" y="904"/>
                  </a:lnTo>
                  <a:lnTo>
                    <a:pt x="792" y="904"/>
                  </a:lnTo>
                  <a:lnTo>
                    <a:pt x="787" y="904"/>
                  </a:lnTo>
                  <a:lnTo>
                    <a:pt x="782" y="901"/>
                  </a:lnTo>
                  <a:lnTo>
                    <a:pt x="570" y="735"/>
                  </a:lnTo>
                  <a:lnTo>
                    <a:pt x="570" y="735"/>
                  </a:lnTo>
                  <a:lnTo>
                    <a:pt x="567" y="734"/>
                  </a:lnTo>
                  <a:lnTo>
                    <a:pt x="565" y="732"/>
                  </a:lnTo>
                  <a:lnTo>
                    <a:pt x="565" y="732"/>
                  </a:lnTo>
                  <a:lnTo>
                    <a:pt x="561" y="734"/>
                  </a:lnTo>
                  <a:lnTo>
                    <a:pt x="558" y="736"/>
                  </a:lnTo>
                  <a:lnTo>
                    <a:pt x="552" y="743"/>
                  </a:lnTo>
                  <a:lnTo>
                    <a:pt x="552" y="743"/>
                  </a:lnTo>
                  <a:lnTo>
                    <a:pt x="552" y="744"/>
                  </a:lnTo>
                  <a:lnTo>
                    <a:pt x="550" y="746"/>
                  </a:lnTo>
                  <a:lnTo>
                    <a:pt x="550" y="746"/>
                  </a:lnTo>
                  <a:lnTo>
                    <a:pt x="548" y="752"/>
                  </a:lnTo>
                  <a:lnTo>
                    <a:pt x="547" y="758"/>
                  </a:lnTo>
                  <a:lnTo>
                    <a:pt x="549" y="764"/>
                  </a:lnTo>
                  <a:lnTo>
                    <a:pt x="553" y="769"/>
                  </a:lnTo>
                  <a:lnTo>
                    <a:pt x="696" y="883"/>
                  </a:lnTo>
                  <a:lnTo>
                    <a:pt x="696" y="883"/>
                  </a:lnTo>
                  <a:lnTo>
                    <a:pt x="695" y="887"/>
                  </a:lnTo>
                  <a:lnTo>
                    <a:pt x="657" y="936"/>
                  </a:lnTo>
                  <a:lnTo>
                    <a:pt x="657" y="936"/>
                  </a:lnTo>
                  <a:lnTo>
                    <a:pt x="653" y="939"/>
                  </a:lnTo>
                  <a:lnTo>
                    <a:pt x="651" y="940"/>
                  </a:lnTo>
                  <a:lnTo>
                    <a:pt x="647" y="941"/>
                  </a:lnTo>
                  <a:lnTo>
                    <a:pt x="643" y="942"/>
                  </a:lnTo>
                  <a:lnTo>
                    <a:pt x="643" y="942"/>
                  </a:lnTo>
                  <a:lnTo>
                    <a:pt x="638" y="941"/>
                  </a:lnTo>
                  <a:lnTo>
                    <a:pt x="634" y="939"/>
                  </a:lnTo>
                  <a:lnTo>
                    <a:pt x="577" y="1014"/>
                  </a:lnTo>
                  <a:lnTo>
                    <a:pt x="577" y="1014"/>
                  </a:lnTo>
                  <a:lnTo>
                    <a:pt x="593" y="1023"/>
                  </a:lnTo>
                  <a:lnTo>
                    <a:pt x="608" y="1029"/>
                  </a:lnTo>
                  <a:lnTo>
                    <a:pt x="625" y="1034"/>
                  </a:lnTo>
                  <a:lnTo>
                    <a:pt x="643" y="1035"/>
                  </a:lnTo>
                  <a:lnTo>
                    <a:pt x="643" y="1035"/>
                  </a:lnTo>
                  <a:lnTo>
                    <a:pt x="655" y="1035"/>
                  </a:lnTo>
                  <a:lnTo>
                    <a:pt x="669" y="1033"/>
                  </a:lnTo>
                  <a:lnTo>
                    <a:pt x="680" y="1029"/>
                  </a:lnTo>
                  <a:lnTo>
                    <a:pt x="692" y="1024"/>
                  </a:lnTo>
                  <a:lnTo>
                    <a:pt x="702" y="1018"/>
                  </a:lnTo>
                  <a:lnTo>
                    <a:pt x="712" y="1011"/>
                  </a:lnTo>
                  <a:lnTo>
                    <a:pt x="722" y="1003"/>
                  </a:lnTo>
                  <a:lnTo>
                    <a:pt x="730" y="993"/>
                  </a:lnTo>
                  <a:lnTo>
                    <a:pt x="737" y="983"/>
                  </a:lnTo>
                  <a:lnTo>
                    <a:pt x="737" y="983"/>
                  </a:lnTo>
                  <a:lnTo>
                    <a:pt x="751" y="989"/>
                  </a:lnTo>
                  <a:lnTo>
                    <a:pt x="764" y="994"/>
                  </a:lnTo>
                  <a:lnTo>
                    <a:pt x="777" y="997"/>
                  </a:lnTo>
                  <a:lnTo>
                    <a:pt x="792" y="998"/>
                  </a:lnTo>
                  <a:lnTo>
                    <a:pt x="792" y="998"/>
                  </a:lnTo>
                  <a:lnTo>
                    <a:pt x="805" y="997"/>
                  </a:lnTo>
                  <a:lnTo>
                    <a:pt x="817" y="995"/>
                  </a:lnTo>
                  <a:lnTo>
                    <a:pt x="829" y="992"/>
                  </a:lnTo>
                  <a:lnTo>
                    <a:pt x="840" y="987"/>
                  </a:lnTo>
                  <a:lnTo>
                    <a:pt x="851" y="981"/>
                  </a:lnTo>
                  <a:lnTo>
                    <a:pt x="861" y="974"/>
                  </a:lnTo>
                  <a:lnTo>
                    <a:pt x="870" y="965"/>
                  </a:lnTo>
                  <a:lnTo>
                    <a:pt x="879" y="956"/>
                  </a:lnTo>
                  <a:lnTo>
                    <a:pt x="899" y="929"/>
                  </a:lnTo>
                  <a:lnTo>
                    <a:pt x="899" y="929"/>
                  </a:lnTo>
                  <a:lnTo>
                    <a:pt x="902" y="929"/>
                  </a:lnTo>
                  <a:lnTo>
                    <a:pt x="902" y="929"/>
                  </a:lnTo>
                  <a:lnTo>
                    <a:pt x="914" y="928"/>
                  </a:lnTo>
                  <a:lnTo>
                    <a:pt x="926" y="925"/>
                  </a:lnTo>
                  <a:lnTo>
                    <a:pt x="938" y="923"/>
                  </a:lnTo>
                  <a:lnTo>
                    <a:pt x="950" y="918"/>
                  </a:lnTo>
                  <a:lnTo>
                    <a:pt x="960" y="912"/>
                  </a:lnTo>
                  <a:lnTo>
                    <a:pt x="971" y="905"/>
                  </a:lnTo>
                  <a:lnTo>
                    <a:pt x="979" y="897"/>
                  </a:lnTo>
                  <a:lnTo>
                    <a:pt x="987" y="887"/>
                  </a:lnTo>
                  <a:lnTo>
                    <a:pt x="1026" y="837"/>
                  </a:lnTo>
                  <a:lnTo>
                    <a:pt x="1026" y="837"/>
                  </a:lnTo>
                  <a:lnTo>
                    <a:pt x="1033" y="829"/>
                  </a:lnTo>
                  <a:lnTo>
                    <a:pt x="1038" y="819"/>
                  </a:lnTo>
                  <a:lnTo>
                    <a:pt x="1043" y="810"/>
                  </a:lnTo>
                  <a:lnTo>
                    <a:pt x="1045" y="799"/>
                  </a:lnTo>
                  <a:lnTo>
                    <a:pt x="1048" y="789"/>
                  </a:lnTo>
                  <a:lnTo>
                    <a:pt x="1049" y="778"/>
                  </a:lnTo>
                  <a:lnTo>
                    <a:pt x="1050" y="767"/>
                  </a:lnTo>
                  <a:lnTo>
                    <a:pt x="1049" y="757"/>
                  </a:lnTo>
                  <a:lnTo>
                    <a:pt x="1049" y="757"/>
                  </a:lnTo>
                  <a:lnTo>
                    <a:pt x="1047" y="742"/>
                  </a:lnTo>
                  <a:lnTo>
                    <a:pt x="1067" y="715"/>
                  </a:lnTo>
                  <a:lnTo>
                    <a:pt x="1067" y="715"/>
                  </a:lnTo>
                  <a:lnTo>
                    <a:pt x="1073" y="706"/>
                  </a:lnTo>
                  <a:lnTo>
                    <a:pt x="1079" y="696"/>
                  </a:lnTo>
                  <a:lnTo>
                    <a:pt x="1083" y="687"/>
                  </a:lnTo>
                  <a:lnTo>
                    <a:pt x="1086" y="677"/>
                  </a:lnTo>
                  <a:lnTo>
                    <a:pt x="1089" y="666"/>
                  </a:lnTo>
                  <a:lnTo>
                    <a:pt x="1090" y="655"/>
                  </a:lnTo>
                  <a:lnTo>
                    <a:pt x="1090" y="644"/>
                  </a:lnTo>
                  <a:lnTo>
                    <a:pt x="1089" y="635"/>
                  </a:lnTo>
                  <a:lnTo>
                    <a:pt x="1088" y="624"/>
                  </a:lnTo>
                  <a:lnTo>
                    <a:pt x="1085" y="614"/>
                  </a:lnTo>
                  <a:lnTo>
                    <a:pt x="1082" y="603"/>
                  </a:lnTo>
                  <a:lnTo>
                    <a:pt x="1077" y="595"/>
                  </a:lnTo>
                  <a:lnTo>
                    <a:pt x="1071" y="585"/>
                  </a:lnTo>
                  <a:lnTo>
                    <a:pt x="1063" y="577"/>
                  </a:lnTo>
                  <a:lnTo>
                    <a:pt x="1056" y="568"/>
                  </a:lnTo>
                  <a:lnTo>
                    <a:pt x="1048" y="561"/>
                  </a:lnTo>
                  <a:lnTo>
                    <a:pt x="1042" y="556"/>
                  </a:lnTo>
                  <a:lnTo>
                    <a:pt x="1065" y="485"/>
                  </a:lnTo>
                  <a:lnTo>
                    <a:pt x="1065" y="485"/>
                  </a:lnTo>
                  <a:lnTo>
                    <a:pt x="1068" y="476"/>
                  </a:lnTo>
                  <a:lnTo>
                    <a:pt x="1073" y="468"/>
                  </a:lnTo>
                  <a:lnTo>
                    <a:pt x="1078" y="460"/>
                  </a:lnTo>
                  <a:lnTo>
                    <a:pt x="1083" y="452"/>
                  </a:lnTo>
                  <a:lnTo>
                    <a:pt x="1228" y="269"/>
                  </a:lnTo>
                  <a:lnTo>
                    <a:pt x="1228" y="269"/>
                  </a:lnTo>
                  <a:lnTo>
                    <a:pt x="1231" y="263"/>
                  </a:lnTo>
                  <a:lnTo>
                    <a:pt x="1235" y="256"/>
                  </a:lnTo>
                  <a:lnTo>
                    <a:pt x="1236" y="248"/>
                  </a:lnTo>
                  <a:lnTo>
                    <a:pt x="1235" y="241"/>
                  </a:lnTo>
                  <a:lnTo>
                    <a:pt x="1234" y="234"/>
                  </a:lnTo>
                  <a:lnTo>
                    <a:pt x="1231" y="227"/>
                  </a:lnTo>
                  <a:lnTo>
                    <a:pt x="1226" y="221"/>
                  </a:lnTo>
                  <a:lnTo>
                    <a:pt x="1222" y="216"/>
                  </a:lnTo>
                  <a:lnTo>
                    <a:pt x="1222" y="21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280" name="Freeform 279"/>
            <p:cNvSpPr>
              <a:spLocks/>
            </p:cNvSpPr>
            <p:nvPr/>
          </p:nvSpPr>
          <p:spPr bwMode="auto">
            <a:xfrm>
              <a:off x="5597525" y="5711825"/>
              <a:ext cx="168275" cy="157163"/>
            </a:xfrm>
            <a:custGeom>
              <a:avLst/>
              <a:gdLst>
                <a:gd name="T0" fmla="*/ 423 w 423"/>
                <a:gd name="T1" fmla="*/ 285 h 396"/>
                <a:gd name="T2" fmla="*/ 417 w 423"/>
                <a:gd name="T3" fmla="*/ 269 h 396"/>
                <a:gd name="T4" fmla="*/ 381 w 423"/>
                <a:gd name="T5" fmla="*/ 240 h 396"/>
                <a:gd name="T6" fmla="*/ 369 w 423"/>
                <a:gd name="T7" fmla="*/ 238 h 396"/>
                <a:gd name="T8" fmla="*/ 358 w 423"/>
                <a:gd name="T9" fmla="*/ 244 h 396"/>
                <a:gd name="T10" fmla="*/ 350 w 423"/>
                <a:gd name="T11" fmla="*/ 253 h 396"/>
                <a:gd name="T12" fmla="*/ 349 w 423"/>
                <a:gd name="T13" fmla="*/ 253 h 396"/>
                <a:gd name="T14" fmla="*/ 344 w 423"/>
                <a:gd name="T15" fmla="*/ 252 h 396"/>
                <a:gd name="T16" fmla="*/ 343 w 423"/>
                <a:gd name="T17" fmla="*/ 250 h 396"/>
                <a:gd name="T18" fmla="*/ 343 w 423"/>
                <a:gd name="T19" fmla="*/ 244 h 396"/>
                <a:gd name="T20" fmla="*/ 361 w 423"/>
                <a:gd name="T21" fmla="*/ 220 h 396"/>
                <a:gd name="T22" fmla="*/ 364 w 423"/>
                <a:gd name="T23" fmla="*/ 195 h 396"/>
                <a:gd name="T24" fmla="*/ 353 w 423"/>
                <a:gd name="T25" fmla="*/ 174 h 396"/>
                <a:gd name="T26" fmla="*/ 330 w 423"/>
                <a:gd name="T27" fmla="*/ 156 h 396"/>
                <a:gd name="T28" fmla="*/ 311 w 423"/>
                <a:gd name="T29" fmla="*/ 147 h 396"/>
                <a:gd name="T30" fmla="*/ 295 w 423"/>
                <a:gd name="T31" fmla="*/ 148 h 396"/>
                <a:gd name="T32" fmla="*/ 272 w 423"/>
                <a:gd name="T33" fmla="*/ 163 h 396"/>
                <a:gd name="T34" fmla="*/ 268 w 423"/>
                <a:gd name="T35" fmla="*/ 165 h 396"/>
                <a:gd name="T36" fmla="*/ 268 w 423"/>
                <a:gd name="T37" fmla="*/ 165 h 396"/>
                <a:gd name="T38" fmla="*/ 263 w 423"/>
                <a:gd name="T39" fmla="*/ 163 h 396"/>
                <a:gd name="T40" fmla="*/ 263 w 423"/>
                <a:gd name="T41" fmla="*/ 157 h 396"/>
                <a:gd name="T42" fmla="*/ 283 w 423"/>
                <a:gd name="T43" fmla="*/ 128 h 396"/>
                <a:gd name="T44" fmla="*/ 287 w 423"/>
                <a:gd name="T45" fmla="*/ 105 h 396"/>
                <a:gd name="T46" fmla="*/ 281 w 423"/>
                <a:gd name="T47" fmla="*/ 89 h 396"/>
                <a:gd name="T48" fmla="*/ 243 w 423"/>
                <a:gd name="T49" fmla="*/ 57 h 396"/>
                <a:gd name="T50" fmla="*/ 231 w 423"/>
                <a:gd name="T51" fmla="*/ 51 h 396"/>
                <a:gd name="T52" fmla="*/ 218 w 423"/>
                <a:gd name="T53" fmla="*/ 49 h 396"/>
                <a:gd name="T54" fmla="*/ 193 w 423"/>
                <a:gd name="T55" fmla="*/ 58 h 396"/>
                <a:gd name="T56" fmla="*/ 170 w 423"/>
                <a:gd name="T57" fmla="*/ 87 h 396"/>
                <a:gd name="T58" fmla="*/ 165 w 423"/>
                <a:gd name="T59" fmla="*/ 89 h 396"/>
                <a:gd name="T60" fmla="*/ 160 w 423"/>
                <a:gd name="T61" fmla="*/ 86 h 396"/>
                <a:gd name="T62" fmla="*/ 159 w 423"/>
                <a:gd name="T63" fmla="*/ 82 h 396"/>
                <a:gd name="T64" fmla="*/ 160 w 423"/>
                <a:gd name="T65" fmla="*/ 80 h 396"/>
                <a:gd name="T66" fmla="*/ 169 w 423"/>
                <a:gd name="T67" fmla="*/ 57 h 396"/>
                <a:gd name="T68" fmla="*/ 166 w 423"/>
                <a:gd name="T69" fmla="*/ 41 h 396"/>
                <a:gd name="T70" fmla="*/ 152 w 423"/>
                <a:gd name="T71" fmla="*/ 22 h 396"/>
                <a:gd name="T72" fmla="*/ 130 w 423"/>
                <a:gd name="T73" fmla="*/ 5 h 396"/>
                <a:gd name="T74" fmla="*/ 111 w 423"/>
                <a:gd name="T75" fmla="*/ 0 h 396"/>
                <a:gd name="T76" fmla="*/ 105 w 423"/>
                <a:gd name="T77" fmla="*/ 1 h 396"/>
                <a:gd name="T78" fmla="*/ 83 w 423"/>
                <a:gd name="T79" fmla="*/ 12 h 396"/>
                <a:gd name="T80" fmla="*/ 12 w 423"/>
                <a:gd name="T81" fmla="*/ 107 h 396"/>
                <a:gd name="T82" fmla="*/ 10 w 423"/>
                <a:gd name="T83" fmla="*/ 110 h 396"/>
                <a:gd name="T84" fmla="*/ 0 w 423"/>
                <a:gd name="T85" fmla="*/ 144 h 396"/>
                <a:gd name="T86" fmla="*/ 8 w 423"/>
                <a:gd name="T87" fmla="*/ 177 h 396"/>
                <a:gd name="T88" fmla="*/ 285 w 423"/>
                <a:gd name="T89" fmla="*/ 385 h 396"/>
                <a:gd name="T90" fmla="*/ 305 w 423"/>
                <a:gd name="T91" fmla="*/ 395 h 396"/>
                <a:gd name="T92" fmla="*/ 327 w 423"/>
                <a:gd name="T93" fmla="*/ 396 h 396"/>
                <a:gd name="T94" fmla="*/ 339 w 423"/>
                <a:gd name="T95" fmla="*/ 392 h 396"/>
                <a:gd name="T96" fmla="*/ 367 w 423"/>
                <a:gd name="T97" fmla="*/ 372 h 396"/>
                <a:gd name="T98" fmla="*/ 419 w 423"/>
                <a:gd name="T99" fmla="*/ 299 h 396"/>
                <a:gd name="T100" fmla="*/ 422 w 423"/>
                <a:gd name="T101" fmla="*/ 29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3" h="396">
                  <a:moveTo>
                    <a:pt x="422" y="291"/>
                  </a:moveTo>
                  <a:lnTo>
                    <a:pt x="422" y="291"/>
                  </a:lnTo>
                  <a:lnTo>
                    <a:pt x="423" y="285"/>
                  </a:lnTo>
                  <a:lnTo>
                    <a:pt x="422" y="280"/>
                  </a:lnTo>
                  <a:lnTo>
                    <a:pt x="421" y="274"/>
                  </a:lnTo>
                  <a:lnTo>
                    <a:pt x="417" y="269"/>
                  </a:lnTo>
                  <a:lnTo>
                    <a:pt x="417" y="269"/>
                  </a:lnTo>
                  <a:lnTo>
                    <a:pt x="414" y="265"/>
                  </a:lnTo>
                  <a:lnTo>
                    <a:pt x="381" y="240"/>
                  </a:lnTo>
                  <a:lnTo>
                    <a:pt x="381" y="240"/>
                  </a:lnTo>
                  <a:lnTo>
                    <a:pt x="375" y="238"/>
                  </a:lnTo>
                  <a:lnTo>
                    <a:pt x="369" y="238"/>
                  </a:lnTo>
                  <a:lnTo>
                    <a:pt x="363" y="239"/>
                  </a:lnTo>
                  <a:lnTo>
                    <a:pt x="358" y="244"/>
                  </a:lnTo>
                  <a:lnTo>
                    <a:pt x="358" y="244"/>
                  </a:lnTo>
                  <a:lnTo>
                    <a:pt x="352" y="251"/>
                  </a:lnTo>
                  <a:lnTo>
                    <a:pt x="352" y="251"/>
                  </a:lnTo>
                  <a:lnTo>
                    <a:pt x="350" y="253"/>
                  </a:lnTo>
                  <a:lnTo>
                    <a:pt x="350" y="253"/>
                  </a:lnTo>
                  <a:lnTo>
                    <a:pt x="349" y="253"/>
                  </a:lnTo>
                  <a:lnTo>
                    <a:pt x="349" y="253"/>
                  </a:lnTo>
                  <a:lnTo>
                    <a:pt x="347" y="253"/>
                  </a:lnTo>
                  <a:lnTo>
                    <a:pt x="347" y="253"/>
                  </a:lnTo>
                  <a:lnTo>
                    <a:pt x="344" y="252"/>
                  </a:lnTo>
                  <a:lnTo>
                    <a:pt x="344" y="252"/>
                  </a:lnTo>
                  <a:lnTo>
                    <a:pt x="344" y="252"/>
                  </a:lnTo>
                  <a:lnTo>
                    <a:pt x="343" y="250"/>
                  </a:lnTo>
                  <a:lnTo>
                    <a:pt x="341" y="247"/>
                  </a:lnTo>
                  <a:lnTo>
                    <a:pt x="341" y="247"/>
                  </a:lnTo>
                  <a:lnTo>
                    <a:pt x="343" y="244"/>
                  </a:lnTo>
                  <a:lnTo>
                    <a:pt x="356" y="227"/>
                  </a:lnTo>
                  <a:lnTo>
                    <a:pt x="356" y="227"/>
                  </a:lnTo>
                  <a:lnTo>
                    <a:pt x="361" y="220"/>
                  </a:lnTo>
                  <a:lnTo>
                    <a:pt x="363" y="211"/>
                  </a:lnTo>
                  <a:lnTo>
                    <a:pt x="364" y="204"/>
                  </a:lnTo>
                  <a:lnTo>
                    <a:pt x="364" y="195"/>
                  </a:lnTo>
                  <a:lnTo>
                    <a:pt x="362" y="188"/>
                  </a:lnTo>
                  <a:lnTo>
                    <a:pt x="358" y="181"/>
                  </a:lnTo>
                  <a:lnTo>
                    <a:pt x="353" y="174"/>
                  </a:lnTo>
                  <a:lnTo>
                    <a:pt x="347" y="169"/>
                  </a:lnTo>
                  <a:lnTo>
                    <a:pt x="330" y="156"/>
                  </a:lnTo>
                  <a:lnTo>
                    <a:pt x="330" y="156"/>
                  </a:lnTo>
                  <a:lnTo>
                    <a:pt x="324" y="152"/>
                  </a:lnTo>
                  <a:lnTo>
                    <a:pt x="318" y="148"/>
                  </a:lnTo>
                  <a:lnTo>
                    <a:pt x="311" y="147"/>
                  </a:lnTo>
                  <a:lnTo>
                    <a:pt x="305" y="147"/>
                  </a:lnTo>
                  <a:lnTo>
                    <a:pt x="305" y="147"/>
                  </a:lnTo>
                  <a:lnTo>
                    <a:pt x="295" y="148"/>
                  </a:lnTo>
                  <a:lnTo>
                    <a:pt x="287" y="151"/>
                  </a:lnTo>
                  <a:lnTo>
                    <a:pt x="279" y="156"/>
                  </a:lnTo>
                  <a:lnTo>
                    <a:pt x="272" y="163"/>
                  </a:lnTo>
                  <a:lnTo>
                    <a:pt x="272" y="163"/>
                  </a:lnTo>
                  <a:lnTo>
                    <a:pt x="270" y="165"/>
                  </a:lnTo>
                  <a:lnTo>
                    <a:pt x="268" y="165"/>
                  </a:lnTo>
                  <a:lnTo>
                    <a:pt x="268" y="165"/>
                  </a:lnTo>
                  <a:lnTo>
                    <a:pt x="268" y="165"/>
                  </a:lnTo>
                  <a:lnTo>
                    <a:pt x="268" y="165"/>
                  </a:lnTo>
                  <a:lnTo>
                    <a:pt x="264" y="164"/>
                  </a:lnTo>
                  <a:lnTo>
                    <a:pt x="264" y="164"/>
                  </a:lnTo>
                  <a:lnTo>
                    <a:pt x="263" y="163"/>
                  </a:lnTo>
                  <a:lnTo>
                    <a:pt x="262" y="160"/>
                  </a:lnTo>
                  <a:lnTo>
                    <a:pt x="262" y="158"/>
                  </a:lnTo>
                  <a:lnTo>
                    <a:pt x="263" y="157"/>
                  </a:lnTo>
                  <a:lnTo>
                    <a:pt x="279" y="135"/>
                  </a:lnTo>
                  <a:lnTo>
                    <a:pt x="279" y="135"/>
                  </a:lnTo>
                  <a:lnTo>
                    <a:pt x="283" y="128"/>
                  </a:lnTo>
                  <a:lnTo>
                    <a:pt x="286" y="121"/>
                  </a:lnTo>
                  <a:lnTo>
                    <a:pt x="287" y="112"/>
                  </a:lnTo>
                  <a:lnTo>
                    <a:pt x="287" y="105"/>
                  </a:lnTo>
                  <a:lnTo>
                    <a:pt x="287" y="105"/>
                  </a:lnTo>
                  <a:lnTo>
                    <a:pt x="285" y="96"/>
                  </a:lnTo>
                  <a:lnTo>
                    <a:pt x="281" y="89"/>
                  </a:lnTo>
                  <a:lnTo>
                    <a:pt x="276" y="83"/>
                  </a:lnTo>
                  <a:lnTo>
                    <a:pt x="270" y="77"/>
                  </a:lnTo>
                  <a:lnTo>
                    <a:pt x="243" y="57"/>
                  </a:lnTo>
                  <a:lnTo>
                    <a:pt x="243" y="57"/>
                  </a:lnTo>
                  <a:lnTo>
                    <a:pt x="237" y="53"/>
                  </a:lnTo>
                  <a:lnTo>
                    <a:pt x="231" y="51"/>
                  </a:lnTo>
                  <a:lnTo>
                    <a:pt x="225" y="49"/>
                  </a:lnTo>
                  <a:lnTo>
                    <a:pt x="218" y="49"/>
                  </a:lnTo>
                  <a:lnTo>
                    <a:pt x="218" y="49"/>
                  </a:lnTo>
                  <a:lnTo>
                    <a:pt x="210" y="49"/>
                  </a:lnTo>
                  <a:lnTo>
                    <a:pt x="200" y="53"/>
                  </a:lnTo>
                  <a:lnTo>
                    <a:pt x="193" y="58"/>
                  </a:lnTo>
                  <a:lnTo>
                    <a:pt x="186" y="65"/>
                  </a:lnTo>
                  <a:lnTo>
                    <a:pt x="170" y="87"/>
                  </a:lnTo>
                  <a:lnTo>
                    <a:pt x="170" y="87"/>
                  </a:lnTo>
                  <a:lnTo>
                    <a:pt x="167" y="88"/>
                  </a:lnTo>
                  <a:lnTo>
                    <a:pt x="165" y="89"/>
                  </a:lnTo>
                  <a:lnTo>
                    <a:pt x="165" y="89"/>
                  </a:lnTo>
                  <a:lnTo>
                    <a:pt x="161" y="88"/>
                  </a:lnTo>
                  <a:lnTo>
                    <a:pt x="161" y="88"/>
                  </a:lnTo>
                  <a:lnTo>
                    <a:pt x="160" y="86"/>
                  </a:lnTo>
                  <a:lnTo>
                    <a:pt x="159" y="84"/>
                  </a:lnTo>
                  <a:lnTo>
                    <a:pt x="159" y="84"/>
                  </a:lnTo>
                  <a:lnTo>
                    <a:pt x="159" y="82"/>
                  </a:lnTo>
                  <a:lnTo>
                    <a:pt x="160" y="80"/>
                  </a:lnTo>
                  <a:lnTo>
                    <a:pt x="160" y="80"/>
                  </a:lnTo>
                  <a:lnTo>
                    <a:pt x="160" y="80"/>
                  </a:lnTo>
                  <a:lnTo>
                    <a:pt x="165" y="72"/>
                  </a:lnTo>
                  <a:lnTo>
                    <a:pt x="167" y="65"/>
                  </a:lnTo>
                  <a:lnTo>
                    <a:pt x="169" y="57"/>
                  </a:lnTo>
                  <a:lnTo>
                    <a:pt x="169" y="49"/>
                  </a:lnTo>
                  <a:lnTo>
                    <a:pt x="169" y="49"/>
                  </a:lnTo>
                  <a:lnTo>
                    <a:pt x="166" y="41"/>
                  </a:lnTo>
                  <a:lnTo>
                    <a:pt x="163" y="34"/>
                  </a:lnTo>
                  <a:lnTo>
                    <a:pt x="158" y="28"/>
                  </a:lnTo>
                  <a:lnTo>
                    <a:pt x="152" y="22"/>
                  </a:lnTo>
                  <a:lnTo>
                    <a:pt x="135" y="8"/>
                  </a:lnTo>
                  <a:lnTo>
                    <a:pt x="135" y="8"/>
                  </a:lnTo>
                  <a:lnTo>
                    <a:pt x="130" y="5"/>
                  </a:lnTo>
                  <a:lnTo>
                    <a:pt x="124" y="2"/>
                  </a:lnTo>
                  <a:lnTo>
                    <a:pt x="117" y="1"/>
                  </a:lnTo>
                  <a:lnTo>
                    <a:pt x="111" y="0"/>
                  </a:lnTo>
                  <a:lnTo>
                    <a:pt x="111" y="0"/>
                  </a:lnTo>
                  <a:lnTo>
                    <a:pt x="105" y="1"/>
                  </a:lnTo>
                  <a:lnTo>
                    <a:pt x="105" y="1"/>
                  </a:lnTo>
                  <a:lnTo>
                    <a:pt x="96" y="3"/>
                  </a:lnTo>
                  <a:lnTo>
                    <a:pt x="89" y="6"/>
                  </a:lnTo>
                  <a:lnTo>
                    <a:pt x="83" y="12"/>
                  </a:lnTo>
                  <a:lnTo>
                    <a:pt x="77" y="18"/>
                  </a:lnTo>
                  <a:lnTo>
                    <a:pt x="65" y="34"/>
                  </a:lnTo>
                  <a:lnTo>
                    <a:pt x="12" y="107"/>
                  </a:lnTo>
                  <a:lnTo>
                    <a:pt x="12" y="107"/>
                  </a:lnTo>
                  <a:lnTo>
                    <a:pt x="10" y="110"/>
                  </a:lnTo>
                  <a:lnTo>
                    <a:pt x="10" y="110"/>
                  </a:lnTo>
                  <a:lnTo>
                    <a:pt x="4" y="121"/>
                  </a:lnTo>
                  <a:lnTo>
                    <a:pt x="1" y="131"/>
                  </a:lnTo>
                  <a:lnTo>
                    <a:pt x="0" y="144"/>
                  </a:lnTo>
                  <a:lnTo>
                    <a:pt x="1" y="156"/>
                  </a:lnTo>
                  <a:lnTo>
                    <a:pt x="3" y="168"/>
                  </a:lnTo>
                  <a:lnTo>
                    <a:pt x="8" y="177"/>
                  </a:lnTo>
                  <a:lnTo>
                    <a:pt x="15" y="188"/>
                  </a:lnTo>
                  <a:lnTo>
                    <a:pt x="25" y="197"/>
                  </a:lnTo>
                  <a:lnTo>
                    <a:pt x="285" y="385"/>
                  </a:lnTo>
                  <a:lnTo>
                    <a:pt x="285" y="385"/>
                  </a:lnTo>
                  <a:lnTo>
                    <a:pt x="294" y="391"/>
                  </a:lnTo>
                  <a:lnTo>
                    <a:pt x="305" y="395"/>
                  </a:lnTo>
                  <a:lnTo>
                    <a:pt x="316" y="396"/>
                  </a:lnTo>
                  <a:lnTo>
                    <a:pt x="327" y="396"/>
                  </a:lnTo>
                  <a:lnTo>
                    <a:pt x="327" y="396"/>
                  </a:lnTo>
                  <a:lnTo>
                    <a:pt x="328" y="396"/>
                  </a:lnTo>
                  <a:lnTo>
                    <a:pt x="328" y="396"/>
                  </a:lnTo>
                  <a:lnTo>
                    <a:pt x="339" y="392"/>
                  </a:lnTo>
                  <a:lnTo>
                    <a:pt x="350" y="387"/>
                  </a:lnTo>
                  <a:lnTo>
                    <a:pt x="358" y="380"/>
                  </a:lnTo>
                  <a:lnTo>
                    <a:pt x="367" y="372"/>
                  </a:lnTo>
                  <a:lnTo>
                    <a:pt x="369" y="368"/>
                  </a:lnTo>
                  <a:lnTo>
                    <a:pt x="419" y="299"/>
                  </a:lnTo>
                  <a:lnTo>
                    <a:pt x="419" y="299"/>
                  </a:lnTo>
                  <a:lnTo>
                    <a:pt x="421" y="296"/>
                  </a:lnTo>
                  <a:lnTo>
                    <a:pt x="422" y="291"/>
                  </a:lnTo>
                  <a:lnTo>
                    <a:pt x="422" y="291"/>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281" name="Freeform 119"/>
          <p:cNvSpPr>
            <a:spLocks noEditPoints="1"/>
          </p:cNvSpPr>
          <p:nvPr/>
        </p:nvSpPr>
        <p:spPr bwMode="auto">
          <a:xfrm>
            <a:off x="6270625" y="5464175"/>
            <a:ext cx="385763" cy="396875"/>
          </a:xfrm>
          <a:custGeom>
            <a:avLst/>
            <a:gdLst>
              <a:gd name="T0" fmla="*/ 309 w 441"/>
              <a:gd name="T1" fmla="*/ 61 h 456"/>
              <a:gd name="T2" fmla="*/ 305 w 441"/>
              <a:gd name="T3" fmla="*/ 45 h 456"/>
              <a:gd name="T4" fmla="*/ 296 w 441"/>
              <a:gd name="T5" fmla="*/ 42 h 456"/>
              <a:gd name="T6" fmla="*/ 292 w 441"/>
              <a:gd name="T7" fmla="*/ 55 h 456"/>
              <a:gd name="T8" fmla="*/ 296 w 441"/>
              <a:gd name="T9" fmla="*/ 70 h 456"/>
              <a:gd name="T10" fmla="*/ 321 w 441"/>
              <a:gd name="T11" fmla="*/ 87 h 456"/>
              <a:gd name="T12" fmla="*/ 351 w 441"/>
              <a:gd name="T13" fmla="*/ 110 h 456"/>
              <a:gd name="T14" fmla="*/ 359 w 441"/>
              <a:gd name="T15" fmla="*/ 131 h 456"/>
              <a:gd name="T16" fmla="*/ 357 w 441"/>
              <a:gd name="T17" fmla="*/ 167 h 456"/>
              <a:gd name="T18" fmla="*/ 342 w 441"/>
              <a:gd name="T19" fmla="*/ 189 h 456"/>
              <a:gd name="T20" fmla="*/ 276 w 441"/>
              <a:gd name="T21" fmla="*/ 184 h 456"/>
              <a:gd name="T22" fmla="*/ 247 w 441"/>
              <a:gd name="T23" fmla="*/ 166 h 456"/>
              <a:gd name="T24" fmla="*/ 292 w 441"/>
              <a:gd name="T25" fmla="*/ 134 h 456"/>
              <a:gd name="T26" fmla="*/ 293 w 441"/>
              <a:gd name="T27" fmla="*/ 168 h 456"/>
              <a:gd name="T28" fmla="*/ 297 w 441"/>
              <a:gd name="T29" fmla="*/ 172 h 456"/>
              <a:gd name="T30" fmla="*/ 306 w 441"/>
              <a:gd name="T31" fmla="*/ 169 h 456"/>
              <a:gd name="T32" fmla="*/ 309 w 441"/>
              <a:gd name="T33" fmla="*/ 161 h 456"/>
              <a:gd name="T34" fmla="*/ 304 w 441"/>
              <a:gd name="T35" fmla="*/ 134 h 456"/>
              <a:gd name="T36" fmla="*/ 292 w 441"/>
              <a:gd name="T37" fmla="*/ 124 h 456"/>
              <a:gd name="T38" fmla="*/ 256 w 441"/>
              <a:gd name="T39" fmla="*/ 96 h 456"/>
              <a:gd name="T40" fmla="*/ 246 w 441"/>
              <a:gd name="T41" fmla="*/ 75 h 456"/>
              <a:gd name="T42" fmla="*/ 245 w 441"/>
              <a:gd name="T43" fmla="*/ 52 h 456"/>
              <a:gd name="T44" fmla="*/ 256 w 441"/>
              <a:gd name="T45" fmla="*/ 29 h 456"/>
              <a:gd name="T46" fmla="*/ 292 w 441"/>
              <a:gd name="T47" fmla="*/ 14 h 456"/>
              <a:gd name="T48" fmla="*/ 313 w 441"/>
              <a:gd name="T49" fmla="*/ 14 h 456"/>
              <a:gd name="T50" fmla="*/ 344 w 441"/>
              <a:gd name="T51" fmla="*/ 29 h 456"/>
              <a:gd name="T52" fmla="*/ 354 w 441"/>
              <a:gd name="T53" fmla="*/ 51 h 456"/>
              <a:gd name="T54" fmla="*/ 354 w 441"/>
              <a:gd name="T55" fmla="*/ 69 h 456"/>
              <a:gd name="T56" fmla="*/ 147 w 441"/>
              <a:gd name="T57" fmla="*/ 388 h 456"/>
              <a:gd name="T58" fmla="*/ 276 w 441"/>
              <a:gd name="T59" fmla="*/ 362 h 456"/>
              <a:gd name="T60" fmla="*/ 312 w 441"/>
              <a:gd name="T61" fmla="*/ 358 h 456"/>
              <a:gd name="T62" fmla="*/ 382 w 441"/>
              <a:gd name="T63" fmla="*/ 309 h 456"/>
              <a:gd name="T64" fmla="*/ 439 w 441"/>
              <a:gd name="T65" fmla="*/ 257 h 456"/>
              <a:gd name="T66" fmla="*/ 438 w 441"/>
              <a:gd name="T67" fmla="*/ 244 h 456"/>
              <a:gd name="T68" fmla="*/ 425 w 441"/>
              <a:gd name="T69" fmla="*/ 231 h 456"/>
              <a:gd name="T70" fmla="*/ 390 w 441"/>
              <a:gd name="T71" fmla="*/ 251 h 456"/>
              <a:gd name="T72" fmla="*/ 325 w 441"/>
              <a:gd name="T73" fmla="*/ 281 h 456"/>
              <a:gd name="T74" fmla="*/ 279 w 441"/>
              <a:gd name="T75" fmla="*/ 284 h 456"/>
              <a:gd name="T76" fmla="*/ 251 w 441"/>
              <a:gd name="T77" fmla="*/ 272 h 456"/>
              <a:gd name="T78" fmla="*/ 238 w 441"/>
              <a:gd name="T79" fmla="*/ 254 h 456"/>
              <a:gd name="T80" fmla="*/ 239 w 441"/>
              <a:gd name="T81" fmla="*/ 247 h 456"/>
              <a:gd name="T82" fmla="*/ 332 w 441"/>
              <a:gd name="T83" fmla="*/ 244 h 456"/>
              <a:gd name="T84" fmla="*/ 343 w 441"/>
              <a:gd name="T85" fmla="*/ 233 h 456"/>
              <a:gd name="T86" fmla="*/ 343 w 441"/>
              <a:gd name="T87" fmla="*/ 212 h 456"/>
              <a:gd name="T88" fmla="*/ 312 w 441"/>
              <a:gd name="T89" fmla="*/ 205 h 456"/>
              <a:gd name="T90" fmla="*/ 222 w 441"/>
              <a:gd name="T91" fmla="*/ 196 h 456"/>
              <a:gd name="T92" fmla="*/ 167 w 441"/>
              <a:gd name="T93" fmla="*/ 207 h 456"/>
              <a:gd name="T94" fmla="*/ 125 w 441"/>
              <a:gd name="T95" fmla="*/ 240 h 456"/>
              <a:gd name="T96" fmla="*/ 86 w 441"/>
              <a:gd name="T97" fmla="*/ 26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1" h="456">
                <a:moveTo>
                  <a:pt x="354" y="69"/>
                </a:moveTo>
                <a:lnTo>
                  <a:pt x="309" y="69"/>
                </a:lnTo>
                <a:lnTo>
                  <a:pt x="309" y="61"/>
                </a:lnTo>
                <a:lnTo>
                  <a:pt x="309" y="61"/>
                </a:lnTo>
                <a:lnTo>
                  <a:pt x="309" y="52"/>
                </a:lnTo>
                <a:lnTo>
                  <a:pt x="306" y="46"/>
                </a:lnTo>
                <a:lnTo>
                  <a:pt x="306" y="46"/>
                </a:lnTo>
                <a:lnTo>
                  <a:pt x="305" y="45"/>
                </a:lnTo>
                <a:lnTo>
                  <a:pt x="304" y="42"/>
                </a:lnTo>
                <a:lnTo>
                  <a:pt x="300" y="42"/>
                </a:lnTo>
                <a:lnTo>
                  <a:pt x="300" y="42"/>
                </a:lnTo>
                <a:lnTo>
                  <a:pt x="296" y="42"/>
                </a:lnTo>
                <a:lnTo>
                  <a:pt x="294" y="46"/>
                </a:lnTo>
                <a:lnTo>
                  <a:pt x="294" y="46"/>
                </a:lnTo>
                <a:lnTo>
                  <a:pt x="292" y="50"/>
                </a:lnTo>
                <a:lnTo>
                  <a:pt x="292" y="55"/>
                </a:lnTo>
                <a:lnTo>
                  <a:pt x="292" y="55"/>
                </a:lnTo>
                <a:lnTo>
                  <a:pt x="293" y="65"/>
                </a:lnTo>
                <a:lnTo>
                  <a:pt x="294" y="68"/>
                </a:lnTo>
                <a:lnTo>
                  <a:pt x="296" y="70"/>
                </a:lnTo>
                <a:lnTo>
                  <a:pt x="296" y="70"/>
                </a:lnTo>
                <a:lnTo>
                  <a:pt x="304" y="76"/>
                </a:lnTo>
                <a:lnTo>
                  <a:pt x="321" y="87"/>
                </a:lnTo>
                <a:lnTo>
                  <a:pt x="321" y="87"/>
                </a:lnTo>
                <a:lnTo>
                  <a:pt x="336" y="96"/>
                </a:lnTo>
                <a:lnTo>
                  <a:pt x="344" y="104"/>
                </a:lnTo>
                <a:lnTo>
                  <a:pt x="344" y="104"/>
                </a:lnTo>
                <a:lnTo>
                  <a:pt x="351" y="110"/>
                </a:lnTo>
                <a:lnTo>
                  <a:pt x="355" y="119"/>
                </a:lnTo>
                <a:lnTo>
                  <a:pt x="355" y="119"/>
                </a:lnTo>
                <a:lnTo>
                  <a:pt x="357" y="125"/>
                </a:lnTo>
                <a:lnTo>
                  <a:pt x="359" y="131"/>
                </a:lnTo>
                <a:lnTo>
                  <a:pt x="360" y="145"/>
                </a:lnTo>
                <a:lnTo>
                  <a:pt x="360" y="145"/>
                </a:lnTo>
                <a:lnTo>
                  <a:pt x="359" y="156"/>
                </a:lnTo>
                <a:lnTo>
                  <a:pt x="357" y="167"/>
                </a:lnTo>
                <a:lnTo>
                  <a:pt x="353" y="175"/>
                </a:lnTo>
                <a:lnTo>
                  <a:pt x="348" y="184"/>
                </a:lnTo>
                <a:lnTo>
                  <a:pt x="348" y="184"/>
                </a:lnTo>
                <a:lnTo>
                  <a:pt x="342" y="189"/>
                </a:lnTo>
                <a:lnTo>
                  <a:pt x="335" y="193"/>
                </a:lnTo>
                <a:lnTo>
                  <a:pt x="335" y="193"/>
                </a:lnTo>
                <a:lnTo>
                  <a:pt x="296" y="187"/>
                </a:lnTo>
                <a:lnTo>
                  <a:pt x="276" y="184"/>
                </a:lnTo>
                <a:lnTo>
                  <a:pt x="255" y="182"/>
                </a:lnTo>
                <a:lnTo>
                  <a:pt x="255" y="182"/>
                </a:lnTo>
                <a:lnTo>
                  <a:pt x="251" y="174"/>
                </a:lnTo>
                <a:lnTo>
                  <a:pt x="247" y="166"/>
                </a:lnTo>
                <a:lnTo>
                  <a:pt x="246" y="155"/>
                </a:lnTo>
                <a:lnTo>
                  <a:pt x="245" y="143"/>
                </a:lnTo>
                <a:lnTo>
                  <a:pt x="245" y="134"/>
                </a:lnTo>
                <a:lnTo>
                  <a:pt x="292" y="134"/>
                </a:lnTo>
                <a:lnTo>
                  <a:pt x="292" y="145"/>
                </a:lnTo>
                <a:lnTo>
                  <a:pt x="292" y="145"/>
                </a:lnTo>
                <a:lnTo>
                  <a:pt x="292" y="161"/>
                </a:lnTo>
                <a:lnTo>
                  <a:pt x="293" y="168"/>
                </a:lnTo>
                <a:lnTo>
                  <a:pt x="293" y="168"/>
                </a:lnTo>
                <a:lnTo>
                  <a:pt x="294" y="170"/>
                </a:lnTo>
                <a:lnTo>
                  <a:pt x="295" y="171"/>
                </a:lnTo>
                <a:lnTo>
                  <a:pt x="297" y="172"/>
                </a:lnTo>
                <a:lnTo>
                  <a:pt x="299" y="172"/>
                </a:lnTo>
                <a:lnTo>
                  <a:pt x="299" y="172"/>
                </a:lnTo>
                <a:lnTo>
                  <a:pt x="303" y="172"/>
                </a:lnTo>
                <a:lnTo>
                  <a:pt x="306" y="169"/>
                </a:lnTo>
                <a:lnTo>
                  <a:pt x="306" y="169"/>
                </a:lnTo>
                <a:lnTo>
                  <a:pt x="309" y="166"/>
                </a:lnTo>
                <a:lnTo>
                  <a:pt x="309" y="161"/>
                </a:lnTo>
                <a:lnTo>
                  <a:pt x="309" y="161"/>
                </a:lnTo>
                <a:lnTo>
                  <a:pt x="309" y="147"/>
                </a:lnTo>
                <a:lnTo>
                  <a:pt x="306" y="138"/>
                </a:lnTo>
                <a:lnTo>
                  <a:pt x="306" y="138"/>
                </a:lnTo>
                <a:lnTo>
                  <a:pt x="304" y="134"/>
                </a:lnTo>
                <a:lnTo>
                  <a:pt x="302" y="131"/>
                </a:lnTo>
                <a:lnTo>
                  <a:pt x="297" y="128"/>
                </a:lnTo>
                <a:lnTo>
                  <a:pt x="292" y="124"/>
                </a:lnTo>
                <a:lnTo>
                  <a:pt x="292" y="124"/>
                </a:lnTo>
                <a:lnTo>
                  <a:pt x="274" y="112"/>
                </a:lnTo>
                <a:lnTo>
                  <a:pt x="263" y="105"/>
                </a:lnTo>
                <a:lnTo>
                  <a:pt x="263" y="105"/>
                </a:lnTo>
                <a:lnTo>
                  <a:pt x="256" y="96"/>
                </a:lnTo>
                <a:lnTo>
                  <a:pt x="251" y="87"/>
                </a:lnTo>
                <a:lnTo>
                  <a:pt x="251" y="87"/>
                </a:lnTo>
                <a:lnTo>
                  <a:pt x="247" y="80"/>
                </a:lnTo>
                <a:lnTo>
                  <a:pt x="246" y="75"/>
                </a:lnTo>
                <a:lnTo>
                  <a:pt x="245" y="68"/>
                </a:lnTo>
                <a:lnTo>
                  <a:pt x="244" y="61"/>
                </a:lnTo>
                <a:lnTo>
                  <a:pt x="244" y="61"/>
                </a:lnTo>
                <a:lnTo>
                  <a:pt x="245" y="52"/>
                </a:lnTo>
                <a:lnTo>
                  <a:pt x="247" y="42"/>
                </a:lnTo>
                <a:lnTo>
                  <a:pt x="252" y="35"/>
                </a:lnTo>
                <a:lnTo>
                  <a:pt x="256" y="29"/>
                </a:lnTo>
                <a:lnTo>
                  <a:pt x="256" y="29"/>
                </a:lnTo>
                <a:lnTo>
                  <a:pt x="263" y="23"/>
                </a:lnTo>
                <a:lnTo>
                  <a:pt x="271" y="19"/>
                </a:lnTo>
                <a:lnTo>
                  <a:pt x="280" y="16"/>
                </a:lnTo>
                <a:lnTo>
                  <a:pt x="292" y="14"/>
                </a:lnTo>
                <a:lnTo>
                  <a:pt x="292" y="0"/>
                </a:lnTo>
                <a:lnTo>
                  <a:pt x="313" y="0"/>
                </a:lnTo>
                <a:lnTo>
                  <a:pt x="313" y="14"/>
                </a:lnTo>
                <a:lnTo>
                  <a:pt x="313" y="14"/>
                </a:lnTo>
                <a:lnTo>
                  <a:pt x="322" y="16"/>
                </a:lnTo>
                <a:lnTo>
                  <a:pt x="331" y="19"/>
                </a:lnTo>
                <a:lnTo>
                  <a:pt x="338" y="23"/>
                </a:lnTo>
                <a:lnTo>
                  <a:pt x="344" y="29"/>
                </a:lnTo>
                <a:lnTo>
                  <a:pt x="344" y="29"/>
                </a:lnTo>
                <a:lnTo>
                  <a:pt x="349" y="35"/>
                </a:lnTo>
                <a:lnTo>
                  <a:pt x="352" y="42"/>
                </a:lnTo>
                <a:lnTo>
                  <a:pt x="354" y="51"/>
                </a:lnTo>
                <a:lnTo>
                  <a:pt x="355" y="60"/>
                </a:lnTo>
                <a:lnTo>
                  <a:pt x="355" y="60"/>
                </a:lnTo>
                <a:lnTo>
                  <a:pt x="354" y="69"/>
                </a:lnTo>
                <a:lnTo>
                  <a:pt x="354" y="69"/>
                </a:lnTo>
                <a:close/>
                <a:moveTo>
                  <a:pt x="0" y="283"/>
                </a:moveTo>
                <a:lnTo>
                  <a:pt x="87" y="456"/>
                </a:lnTo>
                <a:lnTo>
                  <a:pt x="163" y="418"/>
                </a:lnTo>
                <a:lnTo>
                  <a:pt x="147" y="388"/>
                </a:lnTo>
                <a:lnTo>
                  <a:pt x="167" y="358"/>
                </a:lnTo>
                <a:lnTo>
                  <a:pt x="167" y="358"/>
                </a:lnTo>
                <a:lnTo>
                  <a:pt x="244" y="361"/>
                </a:lnTo>
                <a:lnTo>
                  <a:pt x="276" y="362"/>
                </a:lnTo>
                <a:lnTo>
                  <a:pt x="292" y="361"/>
                </a:lnTo>
                <a:lnTo>
                  <a:pt x="308" y="360"/>
                </a:lnTo>
                <a:lnTo>
                  <a:pt x="308" y="360"/>
                </a:lnTo>
                <a:lnTo>
                  <a:pt x="312" y="358"/>
                </a:lnTo>
                <a:lnTo>
                  <a:pt x="319" y="354"/>
                </a:lnTo>
                <a:lnTo>
                  <a:pt x="337" y="342"/>
                </a:lnTo>
                <a:lnTo>
                  <a:pt x="359" y="327"/>
                </a:lnTo>
                <a:lnTo>
                  <a:pt x="382" y="309"/>
                </a:lnTo>
                <a:lnTo>
                  <a:pt x="405" y="291"/>
                </a:lnTo>
                <a:lnTo>
                  <a:pt x="424" y="275"/>
                </a:lnTo>
                <a:lnTo>
                  <a:pt x="436" y="262"/>
                </a:lnTo>
                <a:lnTo>
                  <a:pt x="439" y="257"/>
                </a:lnTo>
                <a:lnTo>
                  <a:pt x="441" y="253"/>
                </a:lnTo>
                <a:lnTo>
                  <a:pt x="441" y="253"/>
                </a:lnTo>
                <a:lnTo>
                  <a:pt x="440" y="248"/>
                </a:lnTo>
                <a:lnTo>
                  <a:pt x="438" y="244"/>
                </a:lnTo>
                <a:lnTo>
                  <a:pt x="435" y="241"/>
                </a:lnTo>
                <a:lnTo>
                  <a:pt x="432" y="238"/>
                </a:lnTo>
                <a:lnTo>
                  <a:pt x="427" y="232"/>
                </a:lnTo>
                <a:lnTo>
                  <a:pt x="425" y="231"/>
                </a:lnTo>
                <a:lnTo>
                  <a:pt x="425" y="231"/>
                </a:lnTo>
                <a:lnTo>
                  <a:pt x="420" y="233"/>
                </a:lnTo>
                <a:lnTo>
                  <a:pt x="413" y="238"/>
                </a:lnTo>
                <a:lnTo>
                  <a:pt x="390" y="251"/>
                </a:lnTo>
                <a:lnTo>
                  <a:pt x="375" y="259"/>
                </a:lnTo>
                <a:lnTo>
                  <a:pt x="359" y="267"/>
                </a:lnTo>
                <a:lnTo>
                  <a:pt x="342" y="274"/>
                </a:lnTo>
                <a:lnTo>
                  <a:pt x="325" y="281"/>
                </a:lnTo>
                <a:lnTo>
                  <a:pt x="325" y="281"/>
                </a:lnTo>
                <a:lnTo>
                  <a:pt x="310" y="284"/>
                </a:lnTo>
                <a:lnTo>
                  <a:pt x="294" y="285"/>
                </a:lnTo>
                <a:lnTo>
                  <a:pt x="279" y="284"/>
                </a:lnTo>
                <a:lnTo>
                  <a:pt x="266" y="281"/>
                </a:lnTo>
                <a:lnTo>
                  <a:pt x="261" y="279"/>
                </a:lnTo>
                <a:lnTo>
                  <a:pt x="256" y="275"/>
                </a:lnTo>
                <a:lnTo>
                  <a:pt x="251" y="272"/>
                </a:lnTo>
                <a:lnTo>
                  <a:pt x="246" y="268"/>
                </a:lnTo>
                <a:lnTo>
                  <a:pt x="243" y="264"/>
                </a:lnTo>
                <a:lnTo>
                  <a:pt x="240" y="260"/>
                </a:lnTo>
                <a:lnTo>
                  <a:pt x="238" y="254"/>
                </a:lnTo>
                <a:lnTo>
                  <a:pt x="237" y="249"/>
                </a:lnTo>
                <a:lnTo>
                  <a:pt x="237" y="249"/>
                </a:lnTo>
                <a:lnTo>
                  <a:pt x="237" y="248"/>
                </a:lnTo>
                <a:lnTo>
                  <a:pt x="239" y="247"/>
                </a:lnTo>
                <a:lnTo>
                  <a:pt x="247" y="246"/>
                </a:lnTo>
                <a:lnTo>
                  <a:pt x="273" y="245"/>
                </a:lnTo>
                <a:lnTo>
                  <a:pt x="304" y="244"/>
                </a:lnTo>
                <a:lnTo>
                  <a:pt x="332" y="244"/>
                </a:lnTo>
                <a:lnTo>
                  <a:pt x="332" y="244"/>
                </a:lnTo>
                <a:lnTo>
                  <a:pt x="337" y="242"/>
                </a:lnTo>
                <a:lnTo>
                  <a:pt x="340" y="238"/>
                </a:lnTo>
                <a:lnTo>
                  <a:pt x="343" y="233"/>
                </a:lnTo>
                <a:lnTo>
                  <a:pt x="345" y="227"/>
                </a:lnTo>
                <a:lnTo>
                  <a:pt x="347" y="222"/>
                </a:lnTo>
                <a:lnTo>
                  <a:pt x="345" y="216"/>
                </a:lnTo>
                <a:lnTo>
                  <a:pt x="343" y="212"/>
                </a:lnTo>
                <a:lnTo>
                  <a:pt x="341" y="210"/>
                </a:lnTo>
                <a:lnTo>
                  <a:pt x="339" y="210"/>
                </a:lnTo>
                <a:lnTo>
                  <a:pt x="339" y="210"/>
                </a:lnTo>
                <a:lnTo>
                  <a:pt x="312" y="205"/>
                </a:lnTo>
                <a:lnTo>
                  <a:pt x="282" y="200"/>
                </a:lnTo>
                <a:lnTo>
                  <a:pt x="252" y="196"/>
                </a:lnTo>
                <a:lnTo>
                  <a:pt x="237" y="196"/>
                </a:lnTo>
                <a:lnTo>
                  <a:pt x="222" y="196"/>
                </a:lnTo>
                <a:lnTo>
                  <a:pt x="208" y="197"/>
                </a:lnTo>
                <a:lnTo>
                  <a:pt x="194" y="198"/>
                </a:lnTo>
                <a:lnTo>
                  <a:pt x="181" y="202"/>
                </a:lnTo>
                <a:lnTo>
                  <a:pt x="167" y="207"/>
                </a:lnTo>
                <a:lnTo>
                  <a:pt x="156" y="212"/>
                </a:lnTo>
                <a:lnTo>
                  <a:pt x="144" y="220"/>
                </a:lnTo>
                <a:lnTo>
                  <a:pt x="135" y="229"/>
                </a:lnTo>
                <a:lnTo>
                  <a:pt x="125" y="240"/>
                </a:lnTo>
                <a:lnTo>
                  <a:pt x="125" y="240"/>
                </a:lnTo>
                <a:lnTo>
                  <a:pt x="115" y="248"/>
                </a:lnTo>
                <a:lnTo>
                  <a:pt x="104" y="255"/>
                </a:lnTo>
                <a:lnTo>
                  <a:pt x="86" y="267"/>
                </a:lnTo>
                <a:lnTo>
                  <a:pt x="74" y="245"/>
                </a:lnTo>
                <a:lnTo>
                  <a:pt x="0" y="283"/>
                </a:lnTo>
                <a:close/>
              </a:path>
            </a:pathLst>
          </a:custGeom>
          <a:solidFill>
            <a:schemeClr val="tx1">
              <a:lumMod val="85000"/>
              <a:lumOff val="15000"/>
            </a:schemeClr>
          </a:solidFill>
          <a:ln>
            <a:noFill/>
          </a:ln>
          <a:extLst/>
        </p:spPr>
        <p:txBody>
          <a:bodyPr/>
          <a:lstStyle/>
          <a:p>
            <a:pPr eaLnBrk="1" hangingPunct="1">
              <a:defRPr/>
            </a:pPr>
            <a:endParaRPr lang="en-US" altLang="zh-CN"/>
          </a:p>
        </p:txBody>
      </p:sp>
    </p:spTree>
  </p:cSld>
  <p:clrMapOvr>
    <a:masterClrMapping/>
  </p:clrMapOvr>
  <p:transition spd="slow">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图片占位符 457" descr="GooglePlus.jpg"/>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14378" r="14378"/>
          <a:stretch>
            <a:fillRect/>
          </a:stretch>
        </p:blipFill>
        <p:spPr>
          <a:xfrm>
            <a:off x="369888" y="0"/>
            <a:ext cx="2170112" cy="2738438"/>
          </a:xfrm>
          <a:solidFill>
            <a:srgbClr val="0070C0"/>
          </a:solidFill>
        </p:spPr>
      </p:pic>
      <p:sp>
        <p:nvSpPr>
          <p:cNvPr id="52227" name="Picture Placeholder 2"/>
          <p:cNvSpPr>
            <a:spLocks noGrp="1" noTextEdit="1"/>
          </p:cNvSpPr>
          <p:nvPr>
            <p:ph type="pic" sz="quarter" idx="13"/>
          </p:nvPr>
        </p:nvSpPr>
        <p:spPr>
          <a:xfrm>
            <a:off x="6080125" y="0"/>
            <a:ext cx="6111875" cy="6858000"/>
          </a:xfrm>
          <a:solidFill>
            <a:srgbClr val="0070C0"/>
          </a:solidFill>
        </p:spPr>
      </p:sp>
      <p:sp>
        <p:nvSpPr>
          <p:cNvPr id="513" name="Rectangle 512"/>
          <p:cNvSpPr/>
          <p:nvPr/>
        </p:nvSpPr>
        <p:spPr>
          <a:xfrm>
            <a:off x="2617788" y="1663700"/>
            <a:ext cx="2390775" cy="820738"/>
          </a:xfrm>
          <a:prstGeom prst="rect">
            <a:avLst/>
          </a:prstGeom>
        </p:spPr>
        <p:txBody>
          <a:bodyPr anchor="ctr"/>
          <a:lstStyle/>
          <a:p>
            <a:pPr defTabSz="914082" eaLnBrk="1" fontAlgn="auto" hangingPunct="1">
              <a:spcAft>
                <a:spcPts val="0"/>
              </a:spcAft>
              <a:defRPr/>
            </a:pPr>
            <a:r>
              <a:rPr lang="en-US" sz="4800" spc="-15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What We </a:t>
            </a:r>
            <a:r>
              <a:rPr lang="en-US" sz="4800" spc="-150" noProof="1">
                <a:solidFill>
                  <a:srgbClr val="00B0F0"/>
                </a:solidFill>
                <a:latin typeface="Abraham Lincoln" pitchFamily="2" charset="0"/>
                <a:ea typeface="Roboto Light" panose="02000000000000000000" pitchFamily="2" charset="0"/>
                <a:cs typeface="Lato Light" panose="020F0402020204030203" pitchFamily="34" charset="0"/>
              </a:rPr>
              <a:t>Do</a:t>
            </a:r>
          </a:p>
        </p:txBody>
      </p:sp>
      <p:sp>
        <p:nvSpPr>
          <p:cNvPr id="52229" name="Slide Number Placeholder 1"/>
          <p:cNvSpPr>
            <a:spLocks noGrp="1"/>
          </p:cNvSpPr>
          <p:nvPr>
            <p:ph type="sldNum" sz="quarter" idx="1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98185AC-9738-44D5-91D8-8FBF9997AE44}" type="slidenum">
              <a:rPr lang="en-US" altLang="zh-CN" smtClean="0">
                <a:solidFill>
                  <a:srgbClr val="D9D9D9"/>
                </a:solidFill>
                <a:latin typeface="Calibri Light" pitchFamily="34" charset="0"/>
              </a:rPr>
              <a:pPr/>
              <a:t>8</a:t>
            </a:fld>
            <a:endParaRPr lang="en-US" altLang="zh-CN" smtClean="0">
              <a:solidFill>
                <a:srgbClr val="D9D9D9"/>
              </a:solidFill>
              <a:latin typeface="Calibri Light" pitchFamily="34" charset="0"/>
            </a:endParaRPr>
          </a:p>
        </p:txBody>
      </p:sp>
      <p:grpSp>
        <p:nvGrpSpPr>
          <p:cNvPr id="52230" name="Group 4"/>
          <p:cNvGrpSpPr>
            <a:grpSpLocks/>
          </p:cNvGrpSpPr>
          <p:nvPr/>
        </p:nvGrpSpPr>
        <p:grpSpPr bwMode="auto">
          <a:xfrm>
            <a:off x="6599238" y="855663"/>
            <a:ext cx="5073650" cy="5357812"/>
            <a:chOff x="835613" y="855462"/>
            <a:chExt cx="5073516" cy="5358352"/>
          </a:xfrm>
        </p:grpSpPr>
        <p:grpSp>
          <p:nvGrpSpPr>
            <p:cNvPr id="4" name="Group 9"/>
            <p:cNvGrpSpPr/>
            <p:nvPr/>
          </p:nvGrpSpPr>
          <p:grpSpPr>
            <a:xfrm>
              <a:off x="1351960" y="855462"/>
              <a:ext cx="4292861" cy="3624608"/>
              <a:chOff x="5438775" y="2725738"/>
              <a:chExt cx="1274763" cy="1076326"/>
            </a:xfrm>
            <a:solidFill>
              <a:schemeClr val="bg1"/>
            </a:solidFill>
          </p:grpSpPr>
          <p:sp>
            <p:nvSpPr>
              <p:cNvPr id="50" name="Freeform 757"/>
              <p:cNvSpPr>
                <a:spLocks/>
              </p:cNvSpPr>
              <p:nvPr/>
            </p:nvSpPr>
            <p:spPr bwMode="auto">
              <a:xfrm>
                <a:off x="5670551" y="3624263"/>
                <a:ext cx="146050" cy="87313"/>
              </a:xfrm>
              <a:custGeom>
                <a:avLst/>
                <a:gdLst>
                  <a:gd name="T0" fmla="*/ 19 w 275"/>
                  <a:gd name="T1" fmla="*/ 146 h 164"/>
                  <a:gd name="T2" fmla="*/ 5 w 275"/>
                  <a:gd name="T3" fmla="*/ 127 h 164"/>
                  <a:gd name="T4" fmla="*/ 2 w 275"/>
                  <a:gd name="T5" fmla="*/ 110 h 164"/>
                  <a:gd name="T6" fmla="*/ 7 w 275"/>
                  <a:gd name="T7" fmla="*/ 85 h 164"/>
                  <a:gd name="T8" fmla="*/ 33 w 275"/>
                  <a:gd name="T9" fmla="*/ 55 h 164"/>
                  <a:gd name="T10" fmla="*/ 58 w 275"/>
                  <a:gd name="T11" fmla="*/ 43 h 164"/>
                  <a:gd name="T12" fmla="*/ 78 w 275"/>
                  <a:gd name="T13" fmla="*/ 42 h 164"/>
                  <a:gd name="T14" fmla="*/ 118 w 275"/>
                  <a:gd name="T15" fmla="*/ 55 h 164"/>
                  <a:gd name="T16" fmla="*/ 137 w 275"/>
                  <a:gd name="T17" fmla="*/ 62 h 164"/>
                  <a:gd name="T18" fmla="*/ 142 w 275"/>
                  <a:gd name="T19" fmla="*/ 63 h 164"/>
                  <a:gd name="T20" fmla="*/ 158 w 275"/>
                  <a:gd name="T21" fmla="*/ 38 h 164"/>
                  <a:gd name="T22" fmla="*/ 185 w 275"/>
                  <a:gd name="T23" fmla="*/ 11 h 164"/>
                  <a:gd name="T24" fmla="*/ 210 w 275"/>
                  <a:gd name="T25" fmla="*/ 2 h 164"/>
                  <a:gd name="T26" fmla="*/ 226 w 275"/>
                  <a:gd name="T27" fmla="*/ 3 h 164"/>
                  <a:gd name="T28" fmla="*/ 253 w 275"/>
                  <a:gd name="T29" fmla="*/ 13 h 164"/>
                  <a:gd name="T30" fmla="*/ 273 w 275"/>
                  <a:gd name="T31" fmla="*/ 45 h 164"/>
                  <a:gd name="T32" fmla="*/ 272 w 275"/>
                  <a:gd name="T33" fmla="*/ 59 h 164"/>
                  <a:gd name="T34" fmla="*/ 259 w 275"/>
                  <a:gd name="T35" fmla="*/ 84 h 164"/>
                  <a:gd name="T36" fmla="*/ 230 w 275"/>
                  <a:gd name="T37" fmla="*/ 107 h 164"/>
                  <a:gd name="T38" fmla="*/ 205 w 275"/>
                  <a:gd name="T39" fmla="*/ 112 h 164"/>
                  <a:gd name="T40" fmla="*/ 169 w 275"/>
                  <a:gd name="T41" fmla="*/ 107 h 164"/>
                  <a:gd name="T42" fmla="*/ 154 w 275"/>
                  <a:gd name="T43" fmla="*/ 109 h 164"/>
                  <a:gd name="T44" fmla="*/ 123 w 275"/>
                  <a:gd name="T45" fmla="*/ 139 h 164"/>
                  <a:gd name="T46" fmla="*/ 81 w 275"/>
                  <a:gd name="T47" fmla="*/ 161 h 164"/>
                  <a:gd name="T48" fmla="*/ 55 w 275"/>
                  <a:gd name="T49" fmla="*/ 162 h 164"/>
                  <a:gd name="T50" fmla="*/ 24 w 275"/>
                  <a:gd name="T51" fmla="*/ 151 h 164"/>
                  <a:gd name="T52" fmla="*/ 45 w 275"/>
                  <a:gd name="T53" fmla="*/ 161 h 164"/>
                  <a:gd name="T54" fmla="*/ 74 w 275"/>
                  <a:gd name="T55" fmla="*/ 164 h 164"/>
                  <a:gd name="T56" fmla="*/ 109 w 275"/>
                  <a:gd name="T57" fmla="*/ 152 h 164"/>
                  <a:gd name="T58" fmla="*/ 142 w 275"/>
                  <a:gd name="T59" fmla="*/ 126 h 164"/>
                  <a:gd name="T60" fmla="*/ 156 w 275"/>
                  <a:gd name="T61" fmla="*/ 108 h 164"/>
                  <a:gd name="T62" fmla="*/ 193 w 275"/>
                  <a:gd name="T63" fmla="*/ 113 h 164"/>
                  <a:gd name="T64" fmla="*/ 218 w 275"/>
                  <a:gd name="T65" fmla="*/ 113 h 164"/>
                  <a:gd name="T66" fmla="*/ 239 w 275"/>
                  <a:gd name="T67" fmla="*/ 105 h 164"/>
                  <a:gd name="T68" fmla="*/ 260 w 275"/>
                  <a:gd name="T69" fmla="*/ 85 h 164"/>
                  <a:gd name="T70" fmla="*/ 275 w 275"/>
                  <a:gd name="T71" fmla="*/ 50 h 164"/>
                  <a:gd name="T72" fmla="*/ 272 w 275"/>
                  <a:gd name="T73" fmla="*/ 35 h 164"/>
                  <a:gd name="T74" fmla="*/ 254 w 275"/>
                  <a:gd name="T75" fmla="*/ 11 h 164"/>
                  <a:gd name="T76" fmla="*/ 217 w 275"/>
                  <a:gd name="T77" fmla="*/ 0 h 164"/>
                  <a:gd name="T78" fmla="*/ 203 w 275"/>
                  <a:gd name="T79" fmla="*/ 1 h 164"/>
                  <a:gd name="T80" fmla="*/ 173 w 275"/>
                  <a:gd name="T81" fmla="*/ 17 h 164"/>
                  <a:gd name="T82" fmla="*/ 150 w 275"/>
                  <a:gd name="T83" fmla="*/ 46 h 164"/>
                  <a:gd name="T84" fmla="*/ 141 w 275"/>
                  <a:gd name="T85" fmla="*/ 62 h 164"/>
                  <a:gd name="T86" fmla="*/ 141 w 275"/>
                  <a:gd name="T87" fmla="*/ 61 h 164"/>
                  <a:gd name="T88" fmla="*/ 141 w 275"/>
                  <a:gd name="T89" fmla="*/ 61 h 164"/>
                  <a:gd name="T90" fmla="*/ 138 w 275"/>
                  <a:gd name="T91" fmla="*/ 60 h 164"/>
                  <a:gd name="T92" fmla="*/ 100 w 275"/>
                  <a:gd name="T93" fmla="*/ 45 h 164"/>
                  <a:gd name="T94" fmla="*/ 72 w 275"/>
                  <a:gd name="T95" fmla="*/ 39 h 164"/>
                  <a:gd name="T96" fmla="*/ 51 w 275"/>
                  <a:gd name="T97" fmla="*/ 43 h 164"/>
                  <a:gd name="T98" fmla="*/ 21 w 275"/>
                  <a:gd name="T99" fmla="*/ 62 h 164"/>
                  <a:gd name="T100" fmla="*/ 3 w 275"/>
                  <a:gd name="T101" fmla="*/ 90 h 164"/>
                  <a:gd name="T102" fmla="*/ 0 w 275"/>
                  <a:gd name="T103" fmla="*/ 110 h 164"/>
                  <a:gd name="T104" fmla="*/ 5 w 275"/>
                  <a:gd name="T105" fmla="*/ 133 h 164"/>
                  <a:gd name="T106" fmla="*/ 24 w 275"/>
                  <a:gd name="T107"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 h="164">
                    <a:moveTo>
                      <a:pt x="24" y="151"/>
                    </a:moveTo>
                    <a:lnTo>
                      <a:pt x="25" y="150"/>
                    </a:lnTo>
                    <a:lnTo>
                      <a:pt x="25" y="150"/>
                    </a:lnTo>
                    <a:lnTo>
                      <a:pt x="19" y="146"/>
                    </a:lnTo>
                    <a:lnTo>
                      <a:pt x="14" y="141"/>
                    </a:lnTo>
                    <a:lnTo>
                      <a:pt x="10" y="137"/>
                    </a:lnTo>
                    <a:lnTo>
                      <a:pt x="7" y="132"/>
                    </a:lnTo>
                    <a:lnTo>
                      <a:pt x="5" y="127"/>
                    </a:lnTo>
                    <a:lnTo>
                      <a:pt x="3" y="122"/>
                    </a:lnTo>
                    <a:lnTo>
                      <a:pt x="2" y="115"/>
                    </a:lnTo>
                    <a:lnTo>
                      <a:pt x="2" y="110"/>
                    </a:lnTo>
                    <a:lnTo>
                      <a:pt x="2" y="110"/>
                    </a:lnTo>
                    <a:lnTo>
                      <a:pt x="2" y="104"/>
                    </a:lnTo>
                    <a:lnTo>
                      <a:pt x="3" y="98"/>
                    </a:lnTo>
                    <a:lnTo>
                      <a:pt x="5" y="91"/>
                    </a:lnTo>
                    <a:lnTo>
                      <a:pt x="7" y="85"/>
                    </a:lnTo>
                    <a:lnTo>
                      <a:pt x="13" y="74"/>
                    </a:lnTo>
                    <a:lnTo>
                      <a:pt x="23" y="63"/>
                    </a:lnTo>
                    <a:lnTo>
                      <a:pt x="23" y="63"/>
                    </a:lnTo>
                    <a:lnTo>
                      <a:pt x="33" y="55"/>
                    </a:lnTo>
                    <a:lnTo>
                      <a:pt x="38" y="51"/>
                    </a:lnTo>
                    <a:lnTo>
                      <a:pt x="45" y="48"/>
                    </a:lnTo>
                    <a:lnTo>
                      <a:pt x="51" y="45"/>
                    </a:lnTo>
                    <a:lnTo>
                      <a:pt x="58" y="43"/>
                    </a:lnTo>
                    <a:lnTo>
                      <a:pt x="64" y="42"/>
                    </a:lnTo>
                    <a:lnTo>
                      <a:pt x="72" y="41"/>
                    </a:lnTo>
                    <a:lnTo>
                      <a:pt x="72" y="41"/>
                    </a:lnTo>
                    <a:lnTo>
                      <a:pt x="78" y="42"/>
                    </a:lnTo>
                    <a:lnTo>
                      <a:pt x="84" y="43"/>
                    </a:lnTo>
                    <a:lnTo>
                      <a:pt x="84" y="43"/>
                    </a:lnTo>
                    <a:lnTo>
                      <a:pt x="101" y="48"/>
                    </a:lnTo>
                    <a:lnTo>
                      <a:pt x="118" y="55"/>
                    </a:lnTo>
                    <a:lnTo>
                      <a:pt x="118" y="55"/>
                    </a:lnTo>
                    <a:lnTo>
                      <a:pt x="132" y="61"/>
                    </a:lnTo>
                    <a:lnTo>
                      <a:pt x="132" y="61"/>
                    </a:lnTo>
                    <a:lnTo>
                      <a:pt x="137" y="62"/>
                    </a:lnTo>
                    <a:lnTo>
                      <a:pt x="137" y="62"/>
                    </a:lnTo>
                    <a:lnTo>
                      <a:pt x="141" y="63"/>
                    </a:lnTo>
                    <a:lnTo>
                      <a:pt x="141" y="63"/>
                    </a:lnTo>
                    <a:lnTo>
                      <a:pt x="142" y="63"/>
                    </a:lnTo>
                    <a:lnTo>
                      <a:pt x="142" y="63"/>
                    </a:lnTo>
                    <a:lnTo>
                      <a:pt x="142" y="63"/>
                    </a:lnTo>
                    <a:lnTo>
                      <a:pt x="151" y="48"/>
                    </a:lnTo>
                    <a:lnTo>
                      <a:pt x="158" y="38"/>
                    </a:lnTo>
                    <a:lnTo>
                      <a:pt x="166" y="29"/>
                    </a:lnTo>
                    <a:lnTo>
                      <a:pt x="166" y="29"/>
                    </a:lnTo>
                    <a:lnTo>
                      <a:pt x="175" y="19"/>
                    </a:lnTo>
                    <a:lnTo>
                      <a:pt x="185" y="11"/>
                    </a:lnTo>
                    <a:lnTo>
                      <a:pt x="191" y="8"/>
                    </a:lnTo>
                    <a:lnTo>
                      <a:pt x="197" y="5"/>
                    </a:lnTo>
                    <a:lnTo>
                      <a:pt x="203" y="3"/>
                    </a:lnTo>
                    <a:lnTo>
                      <a:pt x="210" y="2"/>
                    </a:lnTo>
                    <a:lnTo>
                      <a:pt x="210" y="2"/>
                    </a:lnTo>
                    <a:lnTo>
                      <a:pt x="217" y="2"/>
                    </a:lnTo>
                    <a:lnTo>
                      <a:pt x="217" y="2"/>
                    </a:lnTo>
                    <a:lnTo>
                      <a:pt x="226" y="3"/>
                    </a:lnTo>
                    <a:lnTo>
                      <a:pt x="235" y="5"/>
                    </a:lnTo>
                    <a:lnTo>
                      <a:pt x="245" y="8"/>
                    </a:lnTo>
                    <a:lnTo>
                      <a:pt x="253" y="13"/>
                    </a:lnTo>
                    <a:lnTo>
                      <a:pt x="253" y="13"/>
                    </a:lnTo>
                    <a:lnTo>
                      <a:pt x="260" y="19"/>
                    </a:lnTo>
                    <a:lnTo>
                      <a:pt x="266" y="27"/>
                    </a:lnTo>
                    <a:lnTo>
                      <a:pt x="270" y="36"/>
                    </a:lnTo>
                    <a:lnTo>
                      <a:pt x="273" y="45"/>
                    </a:lnTo>
                    <a:lnTo>
                      <a:pt x="273" y="45"/>
                    </a:lnTo>
                    <a:lnTo>
                      <a:pt x="273" y="50"/>
                    </a:lnTo>
                    <a:lnTo>
                      <a:pt x="273" y="50"/>
                    </a:lnTo>
                    <a:lnTo>
                      <a:pt x="272" y="59"/>
                    </a:lnTo>
                    <a:lnTo>
                      <a:pt x="269" y="67"/>
                    </a:lnTo>
                    <a:lnTo>
                      <a:pt x="265" y="76"/>
                    </a:lnTo>
                    <a:lnTo>
                      <a:pt x="259" y="84"/>
                    </a:lnTo>
                    <a:lnTo>
                      <a:pt x="259" y="84"/>
                    </a:lnTo>
                    <a:lnTo>
                      <a:pt x="252" y="91"/>
                    </a:lnTo>
                    <a:lnTo>
                      <a:pt x="246" y="98"/>
                    </a:lnTo>
                    <a:lnTo>
                      <a:pt x="238" y="103"/>
                    </a:lnTo>
                    <a:lnTo>
                      <a:pt x="230" y="107"/>
                    </a:lnTo>
                    <a:lnTo>
                      <a:pt x="230" y="107"/>
                    </a:lnTo>
                    <a:lnTo>
                      <a:pt x="224" y="110"/>
                    </a:lnTo>
                    <a:lnTo>
                      <a:pt x="218" y="111"/>
                    </a:lnTo>
                    <a:lnTo>
                      <a:pt x="205" y="112"/>
                    </a:lnTo>
                    <a:lnTo>
                      <a:pt x="205" y="112"/>
                    </a:lnTo>
                    <a:lnTo>
                      <a:pt x="193" y="111"/>
                    </a:lnTo>
                    <a:lnTo>
                      <a:pt x="181" y="109"/>
                    </a:lnTo>
                    <a:lnTo>
                      <a:pt x="169" y="107"/>
                    </a:lnTo>
                    <a:lnTo>
                      <a:pt x="156" y="106"/>
                    </a:lnTo>
                    <a:lnTo>
                      <a:pt x="155" y="106"/>
                    </a:lnTo>
                    <a:lnTo>
                      <a:pt x="155" y="106"/>
                    </a:lnTo>
                    <a:lnTo>
                      <a:pt x="154" y="109"/>
                    </a:lnTo>
                    <a:lnTo>
                      <a:pt x="154" y="109"/>
                    </a:lnTo>
                    <a:lnTo>
                      <a:pt x="143" y="122"/>
                    </a:lnTo>
                    <a:lnTo>
                      <a:pt x="133" y="131"/>
                    </a:lnTo>
                    <a:lnTo>
                      <a:pt x="123" y="139"/>
                    </a:lnTo>
                    <a:lnTo>
                      <a:pt x="110" y="149"/>
                    </a:lnTo>
                    <a:lnTo>
                      <a:pt x="96" y="156"/>
                    </a:lnTo>
                    <a:lnTo>
                      <a:pt x="88" y="158"/>
                    </a:lnTo>
                    <a:lnTo>
                      <a:pt x="81" y="161"/>
                    </a:lnTo>
                    <a:lnTo>
                      <a:pt x="73" y="162"/>
                    </a:lnTo>
                    <a:lnTo>
                      <a:pt x="64" y="162"/>
                    </a:lnTo>
                    <a:lnTo>
                      <a:pt x="64" y="162"/>
                    </a:lnTo>
                    <a:lnTo>
                      <a:pt x="55" y="162"/>
                    </a:lnTo>
                    <a:lnTo>
                      <a:pt x="45" y="160"/>
                    </a:lnTo>
                    <a:lnTo>
                      <a:pt x="35" y="156"/>
                    </a:lnTo>
                    <a:lnTo>
                      <a:pt x="25" y="150"/>
                    </a:lnTo>
                    <a:lnTo>
                      <a:pt x="24" y="151"/>
                    </a:lnTo>
                    <a:lnTo>
                      <a:pt x="24" y="152"/>
                    </a:lnTo>
                    <a:lnTo>
                      <a:pt x="24" y="152"/>
                    </a:lnTo>
                    <a:lnTo>
                      <a:pt x="34" y="158"/>
                    </a:lnTo>
                    <a:lnTo>
                      <a:pt x="45" y="161"/>
                    </a:lnTo>
                    <a:lnTo>
                      <a:pt x="54" y="164"/>
                    </a:lnTo>
                    <a:lnTo>
                      <a:pt x="64" y="164"/>
                    </a:lnTo>
                    <a:lnTo>
                      <a:pt x="64" y="164"/>
                    </a:lnTo>
                    <a:lnTo>
                      <a:pt x="74" y="164"/>
                    </a:lnTo>
                    <a:lnTo>
                      <a:pt x="83" y="162"/>
                    </a:lnTo>
                    <a:lnTo>
                      <a:pt x="93" y="159"/>
                    </a:lnTo>
                    <a:lnTo>
                      <a:pt x="101" y="156"/>
                    </a:lnTo>
                    <a:lnTo>
                      <a:pt x="109" y="152"/>
                    </a:lnTo>
                    <a:lnTo>
                      <a:pt x="117" y="147"/>
                    </a:lnTo>
                    <a:lnTo>
                      <a:pt x="130" y="136"/>
                    </a:lnTo>
                    <a:lnTo>
                      <a:pt x="130" y="136"/>
                    </a:lnTo>
                    <a:lnTo>
                      <a:pt x="142" y="126"/>
                    </a:lnTo>
                    <a:lnTo>
                      <a:pt x="150" y="116"/>
                    </a:lnTo>
                    <a:lnTo>
                      <a:pt x="157" y="107"/>
                    </a:lnTo>
                    <a:lnTo>
                      <a:pt x="156" y="107"/>
                    </a:lnTo>
                    <a:lnTo>
                      <a:pt x="156" y="108"/>
                    </a:lnTo>
                    <a:lnTo>
                      <a:pt x="156" y="108"/>
                    </a:lnTo>
                    <a:lnTo>
                      <a:pt x="169" y="109"/>
                    </a:lnTo>
                    <a:lnTo>
                      <a:pt x="180" y="111"/>
                    </a:lnTo>
                    <a:lnTo>
                      <a:pt x="193" y="113"/>
                    </a:lnTo>
                    <a:lnTo>
                      <a:pt x="205" y="114"/>
                    </a:lnTo>
                    <a:lnTo>
                      <a:pt x="205" y="114"/>
                    </a:lnTo>
                    <a:lnTo>
                      <a:pt x="211" y="114"/>
                    </a:lnTo>
                    <a:lnTo>
                      <a:pt x="218" y="113"/>
                    </a:lnTo>
                    <a:lnTo>
                      <a:pt x="225" y="111"/>
                    </a:lnTo>
                    <a:lnTo>
                      <a:pt x="231" y="109"/>
                    </a:lnTo>
                    <a:lnTo>
                      <a:pt x="231" y="109"/>
                    </a:lnTo>
                    <a:lnTo>
                      <a:pt x="239" y="105"/>
                    </a:lnTo>
                    <a:lnTo>
                      <a:pt x="247" y="100"/>
                    </a:lnTo>
                    <a:lnTo>
                      <a:pt x="254" y="93"/>
                    </a:lnTo>
                    <a:lnTo>
                      <a:pt x="260" y="85"/>
                    </a:lnTo>
                    <a:lnTo>
                      <a:pt x="260" y="85"/>
                    </a:lnTo>
                    <a:lnTo>
                      <a:pt x="267" y="77"/>
                    </a:lnTo>
                    <a:lnTo>
                      <a:pt x="271" y="68"/>
                    </a:lnTo>
                    <a:lnTo>
                      <a:pt x="274" y="59"/>
                    </a:lnTo>
                    <a:lnTo>
                      <a:pt x="275" y="50"/>
                    </a:lnTo>
                    <a:lnTo>
                      <a:pt x="275" y="50"/>
                    </a:lnTo>
                    <a:lnTo>
                      <a:pt x="275" y="45"/>
                    </a:lnTo>
                    <a:lnTo>
                      <a:pt x="275" y="45"/>
                    </a:lnTo>
                    <a:lnTo>
                      <a:pt x="272" y="35"/>
                    </a:lnTo>
                    <a:lnTo>
                      <a:pt x="268" y="26"/>
                    </a:lnTo>
                    <a:lnTo>
                      <a:pt x="261" y="18"/>
                    </a:lnTo>
                    <a:lnTo>
                      <a:pt x="254" y="11"/>
                    </a:lnTo>
                    <a:lnTo>
                      <a:pt x="254" y="11"/>
                    </a:lnTo>
                    <a:lnTo>
                      <a:pt x="246" y="7"/>
                    </a:lnTo>
                    <a:lnTo>
                      <a:pt x="236" y="3"/>
                    </a:lnTo>
                    <a:lnTo>
                      <a:pt x="226" y="1"/>
                    </a:lnTo>
                    <a:lnTo>
                      <a:pt x="217" y="0"/>
                    </a:lnTo>
                    <a:lnTo>
                      <a:pt x="217" y="0"/>
                    </a:lnTo>
                    <a:lnTo>
                      <a:pt x="210" y="0"/>
                    </a:lnTo>
                    <a:lnTo>
                      <a:pt x="210" y="0"/>
                    </a:lnTo>
                    <a:lnTo>
                      <a:pt x="203" y="1"/>
                    </a:lnTo>
                    <a:lnTo>
                      <a:pt x="196" y="3"/>
                    </a:lnTo>
                    <a:lnTo>
                      <a:pt x="190" y="6"/>
                    </a:lnTo>
                    <a:lnTo>
                      <a:pt x="184" y="9"/>
                    </a:lnTo>
                    <a:lnTo>
                      <a:pt x="173" y="17"/>
                    </a:lnTo>
                    <a:lnTo>
                      <a:pt x="165" y="27"/>
                    </a:lnTo>
                    <a:lnTo>
                      <a:pt x="165" y="27"/>
                    </a:lnTo>
                    <a:lnTo>
                      <a:pt x="156" y="37"/>
                    </a:lnTo>
                    <a:lnTo>
                      <a:pt x="150" y="46"/>
                    </a:lnTo>
                    <a:lnTo>
                      <a:pt x="140" y="61"/>
                    </a:lnTo>
                    <a:lnTo>
                      <a:pt x="141" y="62"/>
                    </a:lnTo>
                    <a:lnTo>
                      <a:pt x="141" y="61"/>
                    </a:lnTo>
                    <a:lnTo>
                      <a:pt x="141" y="62"/>
                    </a:lnTo>
                    <a:lnTo>
                      <a:pt x="141" y="61"/>
                    </a:lnTo>
                    <a:lnTo>
                      <a:pt x="141" y="61"/>
                    </a:lnTo>
                    <a:lnTo>
                      <a:pt x="141" y="62"/>
                    </a:lnTo>
                    <a:lnTo>
                      <a:pt x="141" y="61"/>
                    </a:lnTo>
                    <a:lnTo>
                      <a:pt x="141" y="61"/>
                    </a:lnTo>
                    <a:lnTo>
                      <a:pt x="141" y="61"/>
                    </a:lnTo>
                    <a:lnTo>
                      <a:pt x="141" y="61"/>
                    </a:lnTo>
                    <a:lnTo>
                      <a:pt x="141" y="61"/>
                    </a:lnTo>
                    <a:lnTo>
                      <a:pt x="141" y="61"/>
                    </a:lnTo>
                    <a:lnTo>
                      <a:pt x="141" y="61"/>
                    </a:lnTo>
                    <a:lnTo>
                      <a:pt x="141" y="61"/>
                    </a:lnTo>
                    <a:lnTo>
                      <a:pt x="138" y="60"/>
                    </a:lnTo>
                    <a:lnTo>
                      <a:pt x="138" y="60"/>
                    </a:lnTo>
                    <a:lnTo>
                      <a:pt x="114" y="51"/>
                    </a:lnTo>
                    <a:lnTo>
                      <a:pt x="114" y="51"/>
                    </a:lnTo>
                    <a:lnTo>
                      <a:pt x="100" y="45"/>
                    </a:lnTo>
                    <a:lnTo>
                      <a:pt x="85" y="41"/>
                    </a:lnTo>
                    <a:lnTo>
                      <a:pt x="85" y="41"/>
                    </a:lnTo>
                    <a:lnTo>
                      <a:pt x="78" y="40"/>
                    </a:lnTo>
                    <a:lnTo>
                      <a:pt x="72" y="39"/>
                    </a:lnTo>
                    <a:lnTo>
                      <a:pt x="72" y="39"/>
                    </a:lnTo>
                    <a:lnTo>
                      <a:pt x="64" y="40"/>
                    </a:lnTo>
                    <a:lnTo>
                      <a:pt x="57" y="41"/>
                    </a:lnTo>
                    <a:lnTo>
                      <a:pt x="51" y="43"/>
                    </a:lnTo>
                    <a:lnTo>
                      <a:pt x="44" y="45"/>
                    </a:lnTo>
                    <a:lnTo>
                      <a:pt x="37" y="50"/>
                    </a:lnTo>
                    <a:lnTo>
                      <a:pt x="31" y="53"/>
                    </a:lnTo>
                    <a:lnTo>
                      <a:pt x="21" y="62"/>
                    </a:lnTo>
                    <a:lnTo>
                      <a:pt x="21" y="62"/>
                    </a:lnTo>
                    <a:lnTo>
                      <a:pt x="12" y="73"/>
                    </a:lnTo>
                    <a:lnTo>
                      <a:pt x="5" y="85"/>
                    </a:lnTo>
                    <a:lnTo>
                      <a:pt x="3" y="90"/>
                    </a:lnTo>
                    <a:lnTo>
                      <a:pt x="1" y="98"/>
                    </a:lnTo>
                    <a:lnTo>
                      <a:pt x="0" y="104"/>
                    </a:lnTo>
                    <a:lnTo>
                      <a:pt x="0" y="110"/>
                    </a:lnTo>
                    <a:lnTo>
                      <a:pt x="0" y="110"/>
                    </a:lnTo>
                    <a:lnTo>
                      <a:pt x="0" y="115"/>
                    </a:lnTo>
                    <a:lnTo>
                      <a:pt x="1" y="122"/>
                    </a:lnTo>
                    <a:lnTo>
                      <a:pt x="3" y="127"/>
                    </a:lnTo>
                    <a:lnTo>
                      <a:pt x="5" y="133"/>
                    </a:lnTo>
                    <a:lnTo>
                      <a:pt x="8" y="138"/>
                    </a:lnTo>
                    <a:lnTo>
                      <a:pt x="12" y="142"/>
                    </a:lnTo>
                    <a:lnTo>
                      <a:pt x="18" y="148"/>
                    </a:lnTo>
                    <a:lnTo>
                      <a:pt x="24" y="152"/>
                    </a:lnTo>
                    <a:lnTo>
                      <a:pt x="24" y="15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1" name="Freeform 758"/>
              <p:cNvSpPr>
                <a:spLocks/>
              </p:cNvSpPr>
              <p:nvPr/>
            </p:nvSpPr>
            <p:spPr bwMode="auto">
              <a:xfrm>
                <a:off x="5691188" y="3663950"/>
                <a:ext cx="65088" cy="28575"/>
              </a:xfrm>
              <a:custGeom>
                <a:avLst/>
                <a:gdLst>
                  <a:gd name="T0" fmla="*/ 85 w 124"/>
                  <a:gd name="T1" fmla="*/ 23 h 55"/>
                  <a:gd name="T2" fmla="*/ 75 w 124"/>
                  <a:gd name="T3" fmla="*/ 32 h 55"/>
                  <a:gd name="T4" fmla="*/ 60 w 124"/>
                  <a:gd name="T5" fmla="*/ 42 h 55"/>
                  <a:gd name="T6" fmla="*/ 51 w 124"/>
                  <a:gd name="T7" fmla="*/ 46 h 55"/>
                  <a:gd name="T8" fmla="*/ 34 w 124"/>
                  <a:gd name="T9" fmla="*/ 52 h 55"/>
                  <a:gd name="T10" fmla="*/ 25 w 124"/>
                  <a:gd name="T11" fmla="*/ 53 h 55"/>
                  <a:gd name="T12" fmla="*/ 14 w 124"/>
                  <a:gd name="T13" fmla="*/ 50 h 55"/>
                  <a:gd name="T14" fmla="*/ 11 w 124"/>
                  <a:gd name="T15" fmla="*/ 49 h 55"/>
                  <a:gd name="T16" fmla="*/ 6 w 124"/>
                  <a:gd name="T17" fmla="*/ 42 h 55"/>
                  <a:gd name="T18" fmla="*/ 2 w 124"/>
                  <a:gd name="T19" fmla="*/ 34 h 55"/>
                  <a:gd name="T20" fmla="*/ 2 w 124"/>
                  <a:gd name="T21" fmla="*/ 30 h 55"/>
                  <a:gd name="T22" fmla="*/ 2 w 124"/>
                  <a:gd name="T23" fmla="*/ 25 h 55"/>
                  <a:gd name="T24" fmla="*/ 9 w 124"/>
                  <a:gd name="T25" fmla="*/ 14 h 55"/>
                  <a:gd name="T26" fmla="*/ 13 w 124"/>
                  <a:gd name="T27" fmla="*/ 10 h 55"/>
                  <a:gd name="T28" fmla="*/ 23 w 124"/>
                  <a:gd name="T29" fmla="*/ 4 h 55"/>
                  <a:gd name="T30" fmla="*/ 36 w 124"/>
                  <a:gd name="T31" fmla="*/ 2 h 55"/>
                  <a:gd name="T32" fmla="*/ 37 w 124"/>
                  <a:gd name="T33" fmla="*/ 2 h 55"/>
                  <a:gd name="T34" fmla="*/ 48 w 124"/>
                  <a:gd name="T35" fmla="*/ 4 h 55"/>
                  <a:gd name="T36" fmla="*/ 60 w 124"/>
                  <a:gd name="T37" fmla="*/ 9 h 55"/>
                  <a:gd name="T38" fmla="*/ 84 w 124"/>
                  <a:gd name="T39" fmla="*/ 20 h 55"/>
                  <a:gd name="T40" fmla="*/ 104 w 124"/>
                  <a:gd name="T41" fmla="*/ 28 h 55"/>
                  <a:gd name="T42" fmla="*/ 122 w 124"/>
                  <a:gd name="T43" fmla="*/ 34 h 55"/>
                  <a:gd name="T44" fmla="*/ 124 w 124"/>
                  <a:gd name="T45" fmla="*/ 33 h 55"/>
                  <a:gd name="T46" fmla="*/ 123 w 124"/>
                  <a:gd name="T47" fmla="*/ 32 h 55"/>
                  <a:gd name="T48" fmla="*/ 85 w 124"/>
                  <a:gd name="T49" fmla="*/ 18 h 55"/>
                  <a:gd name="T50" fmla="*/ 73 w 124"/>
                  <a:gd name="T51" fmla="*/ 13 h 55"/>
                  <a:gd name="T52" fmla="*/ 61 w 124"/>
                  <a:gd name="T53" fmla="*/ 7 h 55"/>
                  <a:gd name="T54" fmla="*/ 43 w 124"/>
                  <a:gd name="T55" fmla="*/ 1 h 55"/>
                  <a:gd name="T56" fmla="*/ 36 w 124"/>
                  <a:gd name="T57" fmla="*/ 0 h 55"/>
                  <a:gd name="T58" fmla="*/ 30 w 124"/>
                  <a:gd name="T59" fmla="*/ 1 h 55"/>
                  <a:gd name="T60" fmla="*/ 17 w 124"/>
                  <a:gd name="T61" fmla="*/ 5 h 55"/>
                  <a:gd name="T62" fmla="*/ 12 w 124"/>
                  <a:gd name="T63" fmla="*/ 9 h 55"/>
                  <a:gd name="T64" fmla="*/ 3 w 124"/>
                  <a:gd name="T65" fmla="*/ 18 h 55"/>
                  <a:gd name="T66" fmla="*/ 0 w 124"/>
                  <a:gd name="T67" fmla="*/ 30 h 55"/>
                  <a:gd name="T68" fmla="*/ 0 w 124"/>
                  <a:gd name="T69" fmla="*/ 34 h 55"/>
                  <a:gd name="T70" fmla="*/ 1 w 124"/>
                  <a:gd name="T71" fmla="*/ 39 h 55"/>
                  <a:gd name="T72" fmla="*/ 7 w 124"/>
                  <a:gd name="T73" fmla="*/ 48 h 55"/>
                  <a:gd name="T74" fmla="*/ 10 w 124"/>
                  <a:gd name="T75" fmla="*/ 50 h 55"/>
                  <a:gd name="T76" fmla="*/ 17 w 124"/>
                  <a:gd name="T77" fmla="*/ 54 h 55"/>
                  <a:gd name="T78" fmla="*/ 25 w 124"/>
                  <a:gd name="T79" fmla="*/ 55 h 55"/>
                  <a:gd name="T80" fmla="*/ 43 w 124"/>
                  <a:gd name="T81" fmla="*/ 52 h 55"/>
                  <a:gd name="T82" fmla="*/ 61 w 124"/>
                  <a:gd name="T83" fmla="*/ 44 h 55"/>
                  <a:gd name="T84" fmla="*/ 69 w 124"/>
                  <a:gd name="T85" fmla="*/ 39 h 55"/>
                  <a:gd name="T86" fmla="*/ 83 w 124"/>
                  <a:gd name="T87" fmla="*/ 29 h 55"/>
                  <a:gd name="T88" fmla="*/ 87 w 124"/>
                  <a:gd name="T89" fmla="*/ 24 h 55"/>
                  <a:gd name="T90" fmla="*/ 87 w 124"/>
                  <a:gd name="T91" fmla="*/ 21 h 55"/>
                  <a:gd name="T92" fmla="*/ 85 w 124"/>
                  <a:gd name="T93"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4" h="55">
                    <a:moveTo>
                      <a:pt x="85" y="23"/>
                    </a:moveTo>
                    <a:lnTo>
                      <a:pt x="85" y="23"/>
                    </a:lnTo>
                    <a:lnTo>
                      <a:pt x="81" y="27"/>
                    </a:lnTo>
                    <a:lnTo>
                      <a:pt x="75" y="32"/>
                    </a:lnTo>
                    <a:lnTo>
                      <a:pt x="68" y="37"/>
                    </a:lnTo>
                    <a:lnTo>
                      <a:pt x="60" y="42"/>
                    </a:lnTo>
                    <a:lnTo>
                      <a:pt x="60" y="42"/>
                    </a:lnTo>
                    <a:lnTo>
                      <a:pt x="51" y="46"/>
                    </a:lnTo>
                    <a:lnTo>
                      <a:pt x="43" y="50"/>
                    </a:lnTo>
                    <a:lnTo>
                      <a:pt x="34" y="52"/>
                    </a:lnTo>
                    <a:lnTo>
                      <a:pt x="25" y="53"/>
                    </a:lnTo>
                    <a:lnTo>
                      <a:pt x="25" y="53"/>
                    </a:lnTo>
                    <a:lnTo>
                      <a:pt x="17" y="52"/>
                    </a:lnTo>
                    <a:lnTo>
                      <a:pt x="14" y="50"/>
                    </a:lnTo>
                    <a:lnTo>
                      <a:pt x="11" y="49"/>
                    </a:lnTo>
                    <a:lnTo>
                      <a:pt x="11" y="49"/>
                    </a:lnTo>
                    <a:lnTo>
                      <a:pt x="8" y="45"/>
                    </a:lnTo>
                    <a:lnTo>
                      <a:pt x="6" y="42"/>
                    </a:lnTo>
                    <a:lnTo>
                      <a:pt x="3" y="39"/>
                    </a:lnTo>
                    <a:lnTo>
                      <a:pt x="2" y="34"/>
                    </a:lnTo>
                    <a:lnTo>
                      <a:pt x="2" y="34"/>
                    </a:lnTo>
                    <a:lnTo>
                      <a:pt x="2" y="30"/>
                    </a:lnTo>
                    <a:lnTo>
                      <a:pt x="2" y="30"/>
                    </a:lnTo>
                    <a:lnTo>
                      <a:pt x="2" y="25"/>
                    </a:lnTo>
                    <a:lnTo>
                      <a:pt x="5" y="18"/>
                    </a:lnTo>
                    <a:lnTo>
                      <a:pt x="9" y="14"/>
                    </a:lnTo>
                    <a:lnTo>
                      <a:pt x="13" y="10"/>
                    </a:lnTo>
                    <a:lnTo>
                      <a:pt x="13" y="10"/>
                    </a:lnTo>
                    <a:lnTo>
                      <a:pt x="18" y="7"/>
                    </a:lnTo>
                    <a:lnTo>
                      <a:pt x="23" y="4"/>
                    </a:lnTo>
                    <a:lnTo>
                      <a:pt x="30" y="3"/>
                    </a:lnTo>
                    <a:lnTo>
                      <a:pt x="36" y="2"/>
                    </a:lnTo>
                    <a:lnTo>
                      <a:pt x="37" y="2"/>
                    </a:lnTo>
                    <a:lnTo>
                      <a:pt x="37" y="2"/>
                    </a:lnTo>
                    <a:lnTo>
                      <a:pt x="42" y="3"/>
                    </a:lnTo>
                    <a:lnTo>
                      <a:pt x="48" y="4"/>
                    </a:lnTo>
                    <a:lnTo>
                      <a:pt x="60" y="9"/>
                    </a:lnTo>
                    <a:lnTo>
                      <a:pt x="60" y="9"/>
                    </a:lnTo>
                    <a:lnTo>
                      <a:pt x="72" y="15"/>
                    </a:lnTo>
                    <a:lnTo>
                      <a:pt x="84" y="20"/>
                    </a:lnTo>
                    <a:lnTo>
                      <a:pt x="84" y="20"/>
                    </a:lnTo>
                    <a:lnTo>
                      <a:pt x="104" y="28"/>
                    </a:lnTo>
                    <a:lnTo>
                      <a:pt x="122" y="34"/>
                    </a:lnTo>
                    <a:lnTo>
                      <a:pt x="122" y="34"/>
                    </a:lnTo>
                    <a:lnTo>
                      <a:pt x="124" y="33"/>
                    </a:lnTo>
                    <a:lnTo>
                      <a:pt x="124" y="33"/>
                    </a:lnTo>
                    <a:lnTo>
                      <a:pt x="123" y="32"/>
                    </a:lnTo>
                    <a:lnTo>
                      <a:pt x="123" y="32"/>
                    </a:lnTo>
                    <a:lnTo>
                      <a:pt x="104" y="26"/>
                    </a:lnTo>
                    <a:lnTo>
                      <a:pt x="85" y="18"/>
                    </a:lnTo>
                    <a:lnTo>
                      <a:pt x="85" y="18"/>
                    </a:lnTo>
                    <a:lnTo>
                      <a:pt x="73" y="13"/>
                    </a:lnTo>
                    <a:lnTo>
                      <a:pt x="61" y="7"/>
                    </a:lnTo>
                    <a:lnTo>
                      <a:pt x="61" y="7"/>
                    </a:lnTo>
                    <a:lnTo>
                      <a:pt x="48" y="2"/>
                    </a:lnTo>
                    <a:lnTo>
                      <a:pt x="43" y="1"/>
                    </a:lnTo>
                    <a:lnTo>
                      <a:pt x="37" y="0"/>
                    </a:lnTo>
                    <a:lnTo>
                      <a:pt x="36" y="0"/>
                    </a:lnTo>
                    <a:lnTo>
                      <a:pt x="36" y="0"/>
                    </a:lnTo>
                    <a:lnTo>
                      <a:pt x="30" y="1"/>
                    </a:lnTo>
                    <a:lnTo>
                      <a:pt x="22" y="3"/>
                    </a:lnTo>
                    <a:lnTo>
                      <a:pt x="17" y="5"/>
                    </a:lnTo>
                    <a:lnTo>
                      <a:pt x="12" y="9"/>
                    </a:lnTo>
                    <a:lnTo>
                      <a:pt x="12" y="9"/>
                    </a:lnTo>
                    <a:lnTo>
                      <a:pt x="7" y="13"/>
                    </a:lnTo>
                    <a:lnTo>
                      <a:pt x="3" y="18"/>
                    </a:lnTo>
                    <a:lnTo>
                      <a:pt x="0" y="24"/>
                    </a:lnTo>
                    <a:lnTo>
                      <a:pt x="0" y="30"/>
                    </a:lnTo>
                    <a:lnTo>
                      <a:pt x="0" y="30"/>
                    </a:lnTo>
                    <a:lnTo>
                      <a:pt x="0" y="34"/>
                    </a:lnTo>
                    <a:lnTo>
                      <a:pt x="0" y="34"/>
                    </a:lnTo>
                    <a:lnTo>
                      <a:pt x="1" y="39"/>
                    </a:lnTo>
                    <a:lnTo>
                      <a:pt x="3" y="43"/>
                    </a:lnTo>
                    <a:lnTo>
                      <a:pt x="7" y="48"/>
                    </a:lnTo>
                    <a:lnTo>
                      <a:pt x="10" y="50"/>
                    </a:lnTo>
                    <a:lnTo>
                      <a:pt x="10" y="50"/>
                    </a:lnTo>
                    <a:lnTo>
                      <a:pt x="13" y="52"/>
                    </a:lnTo>
                    <a:lnTo>
                      <a:pt x="17" y="54"/>
                    </a:lnTo>
                    <a:lnTo>
                      <a:pt x="25" y="55"/>
                    </a:lnTo>
                    <a:lnTo>
                      <a:pt x="25" y="55"/>
                    </a:lnTo>
                    <a:lnTo>
                      <a:pt x="35" y="54"/>
                    </a:lnTo>
                    <a:lnTo>
                      <a:pt x="43" y="52"/>
                    </a:lnTo>
                    <a:lnTo>
                      <a:pt x="52" y="49"/>
                    </a:lnTo>
                    <a:lnTo>
                      <a:pt x="61" y="44"/>
                    </a:lnTo>
                    <a:lnTo>
                      <a:pt x="61" y="44"/>
                    </a:lnTo>
                    <a:lnTo>
                      <a:pt x="69" y="39"/>
                    </a:lnTo>
                    <a:lnTo>
                      <a:pt x="76" y="34"/>
                    </a:lnTo>
                    <a:lnTo>
                      <a:pt x="83" y="29"/>
                    </a:lnTo>
                    <a:lnTo>
                      <a:pt x="87" y="24"/>
                    </a:lnTo>
                    <a:lnTo>
                      <a:pt x="87" y="24"/>
                    </a:lnTo>
                    <a:lnTo>
                      <a:pt x="87" y="21"/>
                    </a:lnTo>
                    <a:lnTo>
                      <a:pt x="87" y="21"/>
                    </a:lnTo>
                    <a:lnTo>
                      <a:pt x="85" y="23"/>
                    </a:lnTo>
                    <a:lnTo>
                      <a:pt x="85" y="2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2" name="Freeform 759"/>
              <p:cNvSpPr>
                <a:spLocks/>
              </p:cNvSpPr>
              <p:nvPr/>
            </p:nvSpPr>
            <p:spPr bwMode="auto">
              <a:xfrm>
                <a:off x="5740401" y="3641725"/>
                <a:ext cx="58738" cy="28575"/>
              </a:xfrm>
              <a:custGeom>
                <a:avLst/>
                <a:gdLst>
                  <a:gd name="T0" fmla="*/ 1 w 109"/>
                  <a:gd name="T1" fmla="*/ 30 h 54"/>
                  <a:gd name="T2" fmla="*/ 38 w 109"/>
                  <a:gd name="T3" fmla="*/ 46 h 54"/>
                  <a:gd name="T4" fmla="*/ 55 w 109"/>
                  <a:gd name="T5" fmla="*/ 52 h 54"/>
                  <a:gd name="T6" fmla="*/ 72 w 109"/>
                  <a:gd name="T7" fmla="*/ 54 h 54"/>
                  <a:gd name="T8" fmla="*/ 79 w 109"/>
                  <a:gd name="T9" fmla="*/ 54 h 54"/>
                  <a:gd name="T10" fmla="*/ 92 w 109"/>
                  <a:gd name="T11" fmla="*/ 50 h 54"/>
                  <a:gd name="T12" fmla="*/ 98 w 109"/>
                  <a:gd name="T13" fmla="*/ 45 h 54"/>
                  <a:gd name="T14" fmla="*/ 106 w 109"/>
                  <a:gd name="T15" fmla="*/ 36 h 54"/>
                  <a:gd name="T16" fmla="*/ 109 w 109"/>
                  <a:gd name="T17" fmla="*/ 25 h 54"/>
                  <a:gd name="T18" fmla="*/ 108 w 109"/>
                  <a:gd name="T19" fmla="*/ 18 h 54"/>
                  <a:gd name="T20" fmla="*/ 98 w 109"/>
                  <a:gd name="T21" fmla="*/ 5 h 54"/>
                  <a:gd name="T22" fmla="*/ 90 w 109"/>
                  <a:gd name="T23" fmla="*/ 1 h 54"/>
                  <a:gd name="T24" fmla="*/ 86 w 109"/>
                  <a:gd name="T25" fmla="*/ 0 h 54"/>
                  <a:gd name="T26" fmla="*/ 82 w 109"/>
                  <a:gd name="T27" fmla="*/ 0 h 54"/>
                  <a:gd name="T28" fmla="*/ 73 w 109"/>
                  <a:gd name="T29" fmla="*/ 1 h 54"/>
                  <a:gd name="T30" fmla="*/ 59 w 109"/>
                  <a:gd name="T31" fmla="*/ 9 h 54"/>
                  <a:gd name="T32" fmla="*/ 52 w 109"/>
                  <a:gd name="T33" fmla="*/ 15 h 54"/>
                  <a:gd name="T34" fmla="*/ 33 w 109"/>
                  <a:gd name="T35" fmla="*/ 40 h 54"/>
                  <a:gd name="T36" fmla="*/ 33 w 109"/>
                  <a:gd name="T37" fmla="*/ 43 h 54"/>
                  <a:gd name="T38" fmla="*/ 35 w 109"/>
                  <a:gd name="T39" fmla="*/ 43 h 54"/>
                  <a:gd name="T40" fmla="*/ 43 w 109"/>
                  <a:gd name="T41" fmla="*/ 30 h 54"/>
                  <a:gd name="T42" fmla="*/ 54 w 109"/>
                  <a:gd name="T43" fmla="*/ 18 h 54"/>
                  <a:gd name="T44" fmla="*/ 67 w 109"/>
                  <a:gd name="T45" fmla="*/ 6 h 54"/>
                  <a:gd name="T46" fmla="*/ 82 w 109"/>
                  <a:gd name="T47" fmla="*/ 2 h 54"/>
                  <a:gd name="T48" fmla="*/ 86 w 109"/>
                  <a:gd name="T49" fmla="*/ 2 h 54"/>
                  <a:gd name="T50" fmla="*/ 90 w 109"/>
                  <a:gd name="T51" fmla="*/ 3 h 54"/>
                  <a:gd name="T52" fmla="*/ 102 w 109"/>
                  <a:gd name="T53" fmla="*/ 12 h 54"/>
                  <a:gd name="T54" fmla="*/ 107 w 109"/>
                  <a:gd name="T55" fmla="*/ 25 h 54"/>
                  <a:gd name="T56" fmla="*/ 106 w 109"/>
                  <a:gd name="T57" fmla="*/ 30 h 54"/>
                  <a:gd name="T58" fmla="*/ 101 w 109"/>
                  <a:gd name="T59" fmla="*/ 39 h 54"/>
                  <a:gd name="T60" fmla="*/ 97 w 109"/>
                  <a:gd name="T61" fmla="*/ 44 h 54"/>
                  <a:gd name="T62" fmla="*/ 86 w 109"/>
                  <a:gd name="T63" fmla="*/ 51 h 54"/>
                  <a:gd name="T64" fmla="*/ 72 w 109"/>
                  <a:gd name="T65" fmla="*/ 52 h 54"/>
                  <a:gd name="T66" fmla="*/ 65 w 109"/>
                  <a:gd name="T67" fmla="*/ 52 h 54"/>
                  <a:gd name="T68" fmla="*/ 47 w 109"/>
                  <a:gd name="T69" fmla="*/ 47 h 54"/>
                  <a:gd name="T70" fmla="*/ 20 w 109"/>
                  <a:gd name="T71" fmla="*/ 35 h 54"/>
                  <a:gd name="T72" fmla="*/ 2 w 109"/>
                  <a:gd name="T73" fmla="*/ 28 h 54"/>
                  <a:gd name="T74" fmla="*/ 0 w 109"/>
                  <a:gd name="T75" fmla="*/ 29 h 54"/>
                  <a:gd name="T76" fmla="*/ 1 w 109"/>
                  <a:gd name="T77"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54">
                    <a:moveTo>
                      <a:pt x="1" y="30"/>
                    </a:moveTo>
                    <a:lnTo>
                      <a:pt x="1" y="30"/>
                    </a:lnTo>
                    <a:lnTo>
                      <a:pt x="19" y="37"/>
                    </a:lnTo>
                    <a:lnTo>
                      <a:pt x="38" y="46"/>
                    </a:lnTo>
                    <a:lnTo>
                      <a:pt x="46" y="49"/>
                    </a:lnTo>
                    <a:lnTo>
                      <a:pt x="55" y="52"/>
                    </a:lnTo>
                    <a:lnTo>
                      <a:pt x="64" y="54"/>
                    </a:lnTo>
                    <a:lnTo>
                      <a:pt x="72" y="54"/>
                    </a:lnTo>
                    <a:lnTo>
                      <a:pt x="72" y="54"/>
                    </a:lnTo>
                    <a:lnTo>
                      <a:pt x="79" y="54"/>
                    </a:lnTo>
                    <a:lnTo>
                      <a:pt x="86" y="52"/>
                    </a:lnTo>
                    <a:lnTo>
                      <a:pt x="92" y="50"/>
                    </a:lnTo>
                    <a:lnTo>
                      <a:pt x="98" y="45"/>
                    </a:lnTo>
                    <a:lnTo>
                      <a:pt x="98" y="45"/>
                    </a:lnTo>
                    <a:lnTo>
                      <a:pt x="102" y="40"/>
                    </a:lnTo>
                    <a:lnTo>
                      <a:pt x="106" y="36"/>
                    </a:lnTo>
                    <a:lnTo>
                      <a:pt x="108" y="31"/>
                    </a:lnTo>
                    <a:lnTo>
                      <a:pt x="109" y="25"/>
                    </a:lnTo>
                    <a:lnTo>
                      <a:pt x="109" y="25"/>
                    </a:lnTo>
                    <a:lnTo>
                      <a:pt x="108" y="18"/>
                    </a:lnTo>
                    <a:lnTo>
                      <a:pt x="103" y="11"/>
                    </a:lnTo>
                    <a:lnTo>
                      <a:pt x="98" y="5"/>
                    </a:lnTo>
                    <a:lnTo>
                      <a:pt x="94" y="3"/>
                    </a:lnTo>
                    <a:lnTo>
                      <a:pt x="90" y="1"/>
                    </a:lnTo>
                    <a:lnTo>
                      <a:pt x="90" y="1"/>
                    </a:lnTo>
                    <a:lnTo>
                      <a:pt x="86" y="0"/>
                    </a:lnTo>
                    <a:lnTo>
                      <a:pt x="82" y="0"/>
                    </a:lnTo>
                    <a:lnTo>
                      <a:pt x="82" y="0"/>
                    </a:lnTo>
                    <a:lnTo>
                      <a:pt x="77" y="0"/>
                    </a:lnTo>
                    <a:lnTo>
                      <a:pt x="73" y="1"/>
                    </a:lnTo>
                    <a:lnTo>
                      <a:pt x="66" y="4"/>
                    </a:lnTo>
                    <a:lnTo>
                      <a:pt x="59" y="9"/>
                    </a:lnTo>
                    <a:lnTo>
                      <a:pt x="52" y="15"/>
                    </a:lnTo>
                    <a:lnTo>
                      <a:pt x="52" y="15"/>
                    </a:lnTo>
                    <a:lnTo>
                      <a:pt x="41" y="29"/>
                    </a:lnTo>
                    <a:lnTo>
                      <a:pt x="33" y="40"/>
                    </a:lnTo>
                    <a:lnTo>
                      <a:pt x="33" y="40"/>
                    </a:lnTo>
                    <a:lnTo>
                      <a:pt x="33" y="43"/>
                    </a:lnTo>
                    <a:lnTo>
                      <a:pt x="33" y="43"/>
                    </a:lnTo>
                    <a:lnTo>
                      <a:pt x="35" y="43"/>
                    </a:lnTo>
                    <a:lnTo>
                      <a:pt x="35" y="43"/>
                    </a:lnTo>
                    <a:lnTo>
                      <a:pt x="43" y="30"/>
                    </a:lnTo>
                    <a:lnTo>
                      <a:pt x="54" y="18"/>
                    </a:lnTo>
                    <a:lnTo>
                      <a:pt x="54" y="18"/>
                    </a:lnTo>
                    <a:lnTo>
                      <a:pt x="61" y="11"/>
                    </a:lnTo>
                    <a:lnTo>
                      <a:pt x="67" y="6"/>
                    </a:lnTo>
                    <a:lnTo>
                      <a:pt x="74" y="3"/>
                    </a:lnTo>
                    <a:lnTo>
                      <a:pt x="82" y="2"/>
                    </a:lnTo>
                    <a:lnTo>
                      <a:pt x="82" y="2"/>
                    </a:lnTo>
                    <a:lnTo>
                      <a:pt x="86" y="2"/>
                    </a:lnTo>
                    <a:lnTo>
                      <a:pt x="90" y="3"/>
                    </a:lnTo>
                    <a:lnTo>
                      <a:pt x="90" y="3"/>
                    </a:lnTo>
                    <a:lnTo>
                      <a:pt x="97" y="7"/>
                    </a:lnTo>
                    <a:lnTo>
                      <a:pt x="102" y="12"/>
                    </a:lnTo>
                    <a:lnTo>
                      <a:pt x="106" y="19"/>
                    </a:lnTo>
                    <a:lnTo>
                      <a:pt x="107" y="25"/>
                    </a:lnTo>
                    <a:lnTo>
                      <a:pt x="107" y="25"/>
                    </a:lnTo>
                    <a:lnTo>
                      <a:pt x="106" y="30"/>
                    </a:lnTo>
                    <a:lnTo>
                      <a:pt x="104" y="35"/>
                    </a:lnTo>
                    <a:lnTo>
                      <a:pt x="101" y="39"/>
                    </a:lnTo>
                    <a:lnTo>
                      <a:pt x="97" y="44"/>
                    </a:lnTo>
                    <a:lnTo>
                      <a:pt x="97" y="44"/>
                    </a:lnTo>
                    <a:lnTo>
                      <a:pt x="91" y="48"/>
                    </a:lnTo>
                    <a:lnTo>
                      <a:pt x="86" y="51"/>
                    </a:lnTo>
                    <a:lnTo>
                      <a:pt x="79" y="52"/>
                    </a:lnTo>
                    <a:lnTo>
                      <a:pt x="72" y="52"/>
                    </a:lnTo>
                    <a:lnTo>
                      <a:pt x="72" y="52"/>
                    </a:lnTo>
                    <a:lnTo>
                      <a:pt x="65" y="52"/>
                    </a:lnTo>
                    <a:lnTo>
                      <a:pt x="55" y="50"/>
                    </a:lnTo>
                    <a:lnTo>
                      <a:pt x="47" y="47"/>
                    </a:lnTo>
                    <a:lnTo>
                      <a:pt x="39" y="44"/>
                    </a:lnTo>
                    <a:lnTo>
                      <a:pt x="20" y="35"/>
                    </a:lnTo>
                    <a:lnTo>
                      <a:pt x="2" y="28"/>
                    </a:lnTo>
                    <a:lnTo>
                      <a:pt x="2" y="28"/>
                    </a:lnTo>
                    <a:lnTo>
                      <a:pt x="0" y="29"/>
                    </a:lnTo>
                    <a:lnTo>
                      <a:pt x="0" y="29"/>
                    </a:lnTo>
                    <a:lnTo>
                      <a:pt x="1" y="30"/>
                    </a:lnTo>
                    <a:lnTo>
                      <a:pt x="1" y="3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3" name="Freeform 760"/>
              <p:cNvSpPr>
                <a:spLocks/>
              </p:cNvSpPr>
              <p:nvPr/>
            </p:nvSpPr>
            <p:spPr bwMode="auto">
              <a:xfrm>
                <a:off x="5670551" y="3651250"/>
                <a:ext cx="147638" cy="69850"/>
              </a:xfrm>
              <a:custGeom>
                <a:avLst/>
                <a:gdLst>
                  <a:gd name="T0" fmla="*/ 0 w 277"/>
                  <a:gd name="T1" fmla="*/ 67 h 132"/>
                  <a:gd name="T2" fmla="*/ 2 w 277"/>
                  <a:gd name="T3" fmla="*/ 80 h 132"/>
                  <a:gd name="T4" fmla="*/ 7 w 277"/>
                  <a:gd name="T5" fmla="*/ 92 h 132"/>
                  <a:gd name="T6" fmla="*/ 23 w 277"/>
                  <a:gd name="T7" fmla="*/ 112 h 132"/>
                  <a:gd name="T8" fmla="*/ 39 w 277"/>
                  <a:gd name="T9" fmla="*/ 124 h 132"/>
                  <a:gd name="T10" fmla="*/ 53 w 277"/>
                  <a:gd name="T11" fmla="*/ 129 h 132"/>
                  <a:gd name="T12" fmla="*/ 67 w 277"/>
                  <a:gd name="T13" fmla="*/ 132 h 132"/>
                  <a:gd name="T14" fmla="*/ 75 w 277"/>
                  <a:gd name="T15" fmla="*/ 132 h 132"/>
                  <a:gd name="T16" fmla="*/ 96 w 277"/>
                  <a:gd name="T17" fmla="*/ 129 h 132"/>
                  <a:gd name="T18" fmla="*/ 103 w 277"/>
                  <a:gd name="T19" fmla="*/ 127 h 132"/>
                  <a:gd name="T20" fmla="*/ 125 w 277"/>
                  <a:gd name="T21" fmla="*/ 116 h 132"/>
                  <a:gd name="T22" fmla="*/ 145 w 277"/>
                  <a:gd name="T23" fmla="*/ 102 h 132"/>
                  <a:gd name="T24" fmla="*/ 167 w 277"/>
                  <a:gd name="T25" fmla="*/ 79 h 132"/>
                  <a:gd name="T26" fmla="*/ 166 w 277"/>
                  <a:gd name="T27" fmla="*/ 79 h 132"/>
                  <a:gd name="T28" fmla="*/ 180 w 277"/>
                  <a:gd name="T29" fmla="*/ 81 h 132"/>
                  <a:gd name="T30" fmla="*/ 202 w 277"/>
                  <a:gd name="T31" fmla="*/ 83 h 132"/>
                  <a:gd name="T32" fmla="*/ 212 w 277"/>
                  <a:gd name="T33" fmla="*/ 83 h 132"/>
                  <a:gd name="T34" fmla="*/ 232 w 277"/>
                  <a:gd name="T35" fmla="*/ 79 h 132"/>
                  <a:gd name="T36" fmla="*/ 242 w 277"/>
                  <a:gd name="T37" fmla="*/ 75 h 132"/>
                  <a:gd name="T38" fmla="*/ 257 w 277"/>
                  <a:gd name="T39" fmla="*/ 62 h 132"/>
                  <a:gd name="T40" fmla="*/ 269 w 277"/>
                  <a:gd name="T41" fmla="*/ 49 h 132"/>
                  <a:gd name="T42" fmla="*/ 275 w 277"/>
                  <a:gd name="T43" fmla="*/ 34 h 132"/>
                  <a:gd name="T44" fmla="*/ 277 w 277"/>
                  <a:gd name="T45" fmla="*/ 18 h 132"/>
                  <a:gd name="T46" fmla="*/ 277 w 277"/>
                  <a:gd name="T47" fmla="*/ 9 h 132"/>
                  <a:gd name="T48" fmla="*/ 275 w 277"/>
                  <a:gd name="T49" fmla="*/ 1 h 132"/>
                  <a:gd name="T50" fmla="*/ 274 w 277"/>
                  <a:gd name="T51" fmla="*/ 0 h 132"/>
                  <a:gd name="T52" fmla="*/ 273 w 277"/>
                  <a:gd name="T53" fmla="*/ 1 h 132"/>
                  <a:gd name="T54" fmla="*/ 275 w 277"/>
                  <a:gd name="T55" fmla="*/ 18 h 132"/>
                  <a:gd name="T56" fmla="*/ 275 w 277"/>
                  <a:gd name="T57" fmla="*/ 26 h 132"/>
                  <a:gd name="T58" fmla="*/ 271 w 277"/>
                  <a:gd name="T59" fmla="*/ 41 h 132"/>
                  <a:gd name="T60" fmla="*/ 261 w 277"/>
                  <a:gd name="T61" fmla="*/ 55 h 132"/>
                  <a:gd name="T62" fmla="*/ 249 w 277"/>
                  <a:gd name="T63" fmla="*/ 67 h 132"/>
                  <a:gd name="T64" fmla="*/ 241 w 277"/>
                  <a:gd name="T65" fmla="*/ 73 h 132"/>
                  <a:gd name="T66" fmla="*/ 223 w 277"/>
                  <a:gd name="T67" fmla="*/ 79 h 132"/>
                  <a:gd name="T68" fmla="*/ 202 w 277"/>
                  <a:gd name="T69" fmla="*/ 81 h 132"/>
                  <a:gd name="T70" fmla="*/ 191 w 277"/>
                  <a:gd name="T71" fmla="*/ 80 h 132"/>
                  <a:gd name="T72" fmla="*/ 166 w 277"/>
                  <a:gd name="T73" fmla="*/ 77 h 132"/>
                  <a:gd name="T74" fmla="*/ 165 w 277"/>
                  <a:gd name="T75" fmla="*/ 78 h 132"/>
                  <a:gd name="T76" fmla="*/ 143 w 277"/>
                  <a:gd name="T77" fmla="*/ 100 h 132"/>
                  <a:gd name="T78" fmla="*/ 124 w 277"/>
                  <a:gd name="T79" fmla="*/ 114 h 132"/>
                  <a:gd name="T80" fmla="*/ 102 w 277"/>
                  <a:gd name="T81" fmla="*/ 125 h 132"/>
                  <a:gd name="T82" fmla="*/ 88 w 277"/>
                  <a:gd name="T83" fmla="*/ 129 h 132"/>
                  <a:gd name="T84" fmla="*/ 75 w 277"/>
                  <a:gd name="T85" fmla="*/ 130 h 132"/>
                  <a:gd name="T86" fmla="*/ 60 w 277"/>
                  <a:gd name="T87" fmla="*/ 129 h 132"/>
                  <a:gd name="T88" fmla="*/ 47 w 277"/>
                  <a:gd name="T89" fmla="*/ 125 h 132"/>
                  <a:gd name="T90" fmla="*/ 24 w 277"/>
                  <a:gd name="T91" fmla="*/ 111 h 132"/>
                  <a:gd name="T92" fmla="*/ 8 w 277"/>
                  <a:gd name="T93" fmla="*/ 91 h 132"/>
                  <a:gd name="T94" fmla="*/ 4 w 277"/>
                  <a:gd name="T95" fmla="*/ 80 h 132"/>
                  <a:gd name="T96" fmla="*/ 2 w 277"/>
                  <a:gd name="T97" fmla="*/ 67 h 132"/>
                  <a:gd name="T98" fmla="*/ 1 w 277"/>
                  <a:gd name="T99" fmla="*/ 66 h 132"/>
                  <a:gd name="T100" fmla="*/ 0 w 277"/>
                  <a:gd name="T101" fmla="*/ 6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7" h="132">
                    <a:moveTo>
                      <a:pt x="0" y="67"/>
                    </a:moveTo>
                    <a:lnTo>
                      <a:pt x="0" y="67"/>
                    </a:lnTo>
                    <a:lnTo>
                      <a:pt x="1" y="74"/>
                    </a:lnTo>
                    <a:lnTo>
                      <a:pt x="2" y="80"/>
                    </a:lnTo>
                    <a:lnTo>
                      <a:pt x="4" y="86"/>
                    </a:lnTo>
                    <a:lnTo>
                      <a:pt x="7" y="92"/>
                    </a:lnTo>
                    <a:lnTo>
                      <a:pt x="13" y="103"/>
                    </a:lnTo>
                    <a:lnTo>
                      <a:pt x="23" y="112"/>
                    </a:lnTo>
                    <a:lnTo>
                      <a:pt x="33" y="121"/>
                    </a:lnTo>
                    <a:lnTo>
                      <a:pt x="39" y="124"/>
                    </a:lnTo>
                    <a:lnTo>
                      <a:pt x="46" y="127"/>
                    </a:lnTo>
                    <a:lnTo>
                      <a:pt x="53" y="129"/>
                    </a:lnTo>
                    <a:lnTo>
                      <a:pt x="59" y="131"/>
                    </a:lnTo>
                    <a:lnTo>
                      <a:pt x="67" y="132"/>
                    </a:lnTo>
                    <a:lnTo>
                      <a:pt x="75" y="132"/>
                    </a:lnTo>
                    <a:lnTo>
                      <a:pt x="75" y="132"/>
                    </a:lnTo>
                    <a:lnTo>
                      <a:pt x="88" y="131"/>
                    </a:lnTo>
                    <a:lnTo>
                      <a:pt x="96" y="129"/>
                    </a:lnTo>
                    <a:lnTo>
                      <a:pt x="103" y="127"/>
                    </a:lnTo>
                    <a:lnTo>
                      <a:pt x="103" y="127"/>
                    </a:lnTo>
                    <a:lnTo>
                      <a:pt x="114" y="123"/>
                    </a:lnTo>
                    <a:lnTo>
                      <a:pt x="125" y="116"/>
                    </a:lnTo>
                    <a:lnTo>
                      <a:pt x="135" y="109"/>
                    </a:lnTo>
                    <a:lnTo>
                      <a:pt x="145" y="102"/>
                    </a:lnTo>
                    <a:lnTo>
                      <a:pt x="158" y="88"/>
                    </a:lnTo>
                    <a:lnTo>
                      <a:pt x="167" y="79"/>
                    </a:lnTo>
                    <a:lnTo>
                      <a:pt x="166" y="78"/>
                    </a:lnTo>
                    <a:lnTo>
                      <a:pt x="166" y="79"/>
                    </a:lnTo>
                    <a:lnTo>
                      <a:pt x="166" y="79"/>
                    </a:lnTo>
                    <a:lnTo>
                      <a:pt x="180" y="81"/>
                    </a:lnTo>
                    <a:lnTo>
                      <a:pt x="191" y="82"/>
                    </a:lnTo>
                    <a:lnTo>
                      <a:pt x="202" y="83"/>
                    </a:lnTo>
                    <a:lnTo>
                      <a:pt x="202" y="83"/>
                    </a:lnTo>
                    <a:lnTo>
                      <a:pt x="212" y="83"/>
                    </a:lnTo>
                    <a:lnTo>
                      <a:pt x="223" y="81"/>
                    </a:lnTo>
                    <a:lnTo>
                      <a:pt x="232" y="79"/>
                    </a:lnTo>
                    <a:lnTo>
                      <a:pt x="242" y="75"/>
                    </a:lnTo>
                    <a:lnTo>
                      <a:pt x="242" y="75"/>
                    </a:lnTo>
                    <a:lnTo>
                      <a:pt x="250" y="68"/>
                    </a:lnTo>
                    <a:lnTo>
                      <a:pt x="257" y="62"/>
                    </a:lnTo>
                    <a:lnTo>
                      <a:pt x="264" y="56"/>
                    </a:lnTo>
                    <a:lnTo>
                      <a:pt x="269" y="49"/>
                    </a:lnTo>
                    <a:lnTo>
                      <a:pt x="273" y="41"/>
                    </a:lnTo>
                    <a:lnTo>
                      <a:pt x="275" y="34"/>
                    </a:lnTo>
                    <a:lnTo>
                      <a:pt x="277" y="27"/>
                    </a:lnTo>
                    <a:lnTo>
                      <a:pt x="277" y="18"/>
                    </a:lnTo>
                    <a:lnTo>
                      <a:pt x="277" y="18"/>
                    </a:lnTo>
                    <a:lnTo>
                      <a:pt x="277" y="9"/>
                    </a:lnTo>
                    <a:lnTo>
                      <a:pt x="275" y="1"/>
                    </a:lnTo>
                    <a:lnTo>
                      <a:pt x="275" y="1"/>
                    </a:lnTo>
                    <a:lnTo>
                      <a:pt x="274" y="0"/>
                    </a:lnTo>
                    <a:lnTo>
                      <a:pt x="274" y="0"/>
                    </a:lnTo>
                    <a:lnTo>
                      <a:pt x="273" y="1"/>
                    </a:lnTo>
                    <a:lnTo>
                      <a:pt x="273" y="1"/>
                    </a:lnTo>
                    <a:lnTo>
                      <a:pt x="275" y="10"/>
                    </a:lnTo>
                    <a:lnTo>
                      <a:pt x="275" y="18"/>
                    </a:lnTo>
                    <a:lnTo>
                      <a:pt x="275" y="18"/>
                    </a:lnTo>
                    <a:lnTo>
                      <a:pt x="275" y="26"/>
                    </a:lnTo>
                    <a:lnTo>
                      <a:pt x="273" y="34"/>
                    </a:lnTo>
                    <a:lnTo>
                      <a:pt x="271" y="41"/>
                    </a:lnTo>
                    <a:lnTo>
                      <a:pt x="267" y="48"/>
                    </a:lnTo>
                    <a:lnTo>
                      <a:pt x="261" y="55"/>
                    </a:lnTo>
                    <a:lnTo>
                      <a:pt x="256" y="61"/>
                    </a:lnTo>
                    <a:lnTo>
                      <a:pt x="249" y="67"/>
                    </a:lnTo>
                    <a:lnTo>
                      <a:pt x="241" y="73"/>
                    </a:lnTo>
                    <a:lnTo>
                      <a:pt x="241" y="73"/>
                    </a:lnTo>
                    <a:lnTo>
                      <a:pt x="232" y="77"/>
                    </a:lnTo>
                    <a:lnTo>
                      <a:pt x="223" y="79"/>
                    </a:lnTo>
                    <a:lnTo>
                      <a:pt x="212" y="81"/>
                    </a:lnTo>
                    <a:lnTo>
                      <a:pt x="202" y="81"/>
                    </a:lnTo>
                    <a:lnTo>
                      <a:pt x="202" y="81"/>
                    </a:lnTo>
                    <a:lnTo>
                      <a:pt x="191" y="80"/>
                    </a:lnTo>
                    <a:lnTo>
                      <a:pt x="180" y="80"/>
                    </a:lnTo>
                    <a:lnTo>
                      <a:pt x="166" y="77"/>
                    </a:lnTo>
                    <a:lnTo>
                      <a:pt x="165" y="78"/>
                    </a:lnTo>
                    <a:lnTo>
                      <a:pt x="165" y="78"/>
                    </a:lnTo>
                    <a:lnTo>
                      <a:pt x="157" y="86"/>
                    </a:lnTo>
                    <a:lnTo>
                      <a:pt x="143" y="100"/>
                    </a:lnTo>
                    <a:lnTo>
                      <a:pt x="134" y="107"/>
                    </a:lnTo>
                    <a:lnTo>
                      <a:pt x="124" y="114"/>
                    </a:lnTo>
                    <a:lnTo>
                      <a:pt x="113" y="121"/>
                    </a:lnTo>
                    <a:lnTo>
                      <a:pt x="102" y="125"/>
                    </a:lnTo>
                    <a:lnTo>
                      <a:pt x="102" y="125"/>
                    </a:lnTo>
                    <a:lnTo>
                      <a:pt x="88" y="129"/>
                    </a:lnTo>
                    <a:lnTo>
                      <a:pt x="75" y="130"/>
                    </a:lnTo>
                    <a:lnTo>
                      <a:pt x="75" y="130"/>
                    </a:lnTo>
                    <a:lnTo>
                      <a:pt x="68" y="130"/>
                    </a:lnTo>
                    <a:lnTo>
                      <a:pt x="60" y="129"/>
                    </a:lnTo>
                    <a:lnTo>
                      <a:pt x="53" y="127"/>
                    </a:lnTo>
                    <a:lnTo>
                      <a:pt x="47" y="125"/>
                    </a:lnTo>
                    <a:lnTo>
                      <a:pt x="34" y="118"/>
                    </a:lnTo>
                    <a:lnTo>
                      <a:pt x="24" y="111"/>
                    </a:lnTo>
                    <a:lnTo>
                      <a:pt x="15" y="102"/>
                    </a:lnTo>
                    <a:lnTo>
                      <a:pt x="8" y="91"/>
                    </a:lnTo>
                    <a:lnTo>
                      <a:pt x="6" y="85"/>
                    </a:lnTo>
                    <a:lnTo>
                      <a:pt x="4" y="80"/>
                    </a:lnTo>
                    <a:lnTo>
                      <a:pt x="3" y="74"/>
                    </a:lnTo>
                    <a:lnTo>
                      <a:pt x="2" y="67"/>
                    </a:lnTo>
                    <a:lnTo>
                      <a:pt x="2" y="67"/>
                    </a:lnTo>
                    <a:lnTo>
                      <a:pt x="1" y="66"/>
                    </a:lnTo>
                    <a:lnTo>
                      <a:pt x="1" y="66"/>
                    </a:lnTo>
                    <a:lnTo>
                      <a:pt x="0" y="67"/>
                    </a:lnTo>
                    <a:lnTo>
                      <a:pt x="0" y="6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4" name="Freeform 761"/>
              <p:cNvSpPr>
                <a:spLocks/>
              </p:cNvSpPr>
              <p:nvPr/>
            </p:nvSpPr>
            <p:spPr bwMode="auto">
              <a:xfrm>
                <a:off x="5692776" y="3671888"/>
                <a:ext cx="36513" cy="14288"/>
              </a:xfrm>
              <a:custGeom>
                <a:avLst/>
                <a:gdLst>
                  <a:gd name="T0" fmla="*/ 3 w 71"/>
                  <a:gd name="T1" fmla="*/ 25 h 26"/>
                  <a:gd name="T2" fmla="*/ 3 w 71"/>
                  <a:gd name="T3" fmla="*/ 25 h 26"/>
                  <a:gd name="T4" fmla="*/ 3 w 71"/>
                  <a:gd name="T5" fmla="*/ 23 h 26"/>
                  <a:gd name="T6" fmla="*/ 3 w 71"/>
                  <a:gd name="T7" fmla="*/ 23 h 26"/>
                  <a:gd name="T8" fmla="*/ 3 w 71"/>
                  <a:gd name="T9" fmla="*/ 18 h 26"/>
                  <a:gd name="T10" fmla="*/ 6 w 71"/>
                  <a:gd name="T11" fmla="*/ 14 h 26"/>
                  <a:gd name="T12" fmla="*/ 9 w 71"/>
                  <a:gd name="T13" fmla="*/ 11 h 26"/>
                  <a:gd name="T14" fmla="*/ 13 w 71"/>
                  <a:gd name="T15" fmla="*/ 8 h 26"/>
                  <a:gd name="T16" fmla="*/ 13 w 71"/>
                  <a:gd name="T17" fmla="*/ 8 h 26"/>
                  <a:gd name="T18" fmla="*/ 21 w 71"/>
                  <a:gd name="T19" fmla="*/ 4 h 26"/>
                  <a:gd name="T20" fmla="*/ 29 w 71"/>
                  <a:gd name="T21" fmla="*/ 2 h 26"/>
                  <a:gd name="T22" fmla="*/ 29 w 71"/>
                  <a:gd name="T23" fmla="*/ 2 h 26"/>
                  <a:gd name="T24" fmla="*/ 33 w 71"/>
                  <a:gd name="T25" fmla="*/ 2 h 26"/>
                  <a:gd name="T26" fmla="*/ 33 w 71"/>
                  <a:gd name="T27" fmla="*/ 2 h 26"/>
                  <a:gd name="T28" fmla="*/ 38 w 71"/>
                  <a:gd name="T29" fmla="*/ 3 h 26"/>
                  <a:gd name="T30" fmla="*/ 43 w 71"/>
                  <a:gd name="T31" fmla="*/ 4 h 26"/>
                  <a:gd name="T32" fmla="*/ 53 w 71"/>
                  <a:gd name="T33" fmla="*/ 8 h 26"/>
                  <a:gd name="T34" fmla="*/ 62 w 71"/>
                  <a:gd name="T35" fmla="*/ 13 h 26"/>
                  <a:gd name="T36" fmla="*/ 70 w 71"/>
                  <a:gd name="T37" fmla="*/ 18 h 26"/>
                  <a:gd name="T38" fmla="*/ 70 w 71"/>
                  <a:gd name="T39" fmla="*/ 18 h 26"/>
                  <a:gd name="T40" fmla="*/ 71 w 71"/>
                  <a:gd name="T41" fmla="*/ 17 h 26"/>
                  <a:gd name="T42" fmla="*/ 71 w 71"/>
                  <a:gd name="T43" fmla="*/ 17 h 26"/>
                  <a:gd name="T44" fmla="*/ 71 w 71"/>
                  <a:gd name="T45" fmla="*/ 16 h 26"/>
                  <a:gd name="T46" fmla="*/ 71 w 71"/>
                  <a:gd name="T47" fmla="*/ 16 h 26"/>
                  <a:gd name="T48" fmla="*/ 63 w 71"/>
                  <a:gd name="T49" fmla="*/ 11 h 26"/>
                  <a:gd name="T50" fmla="*/ 54 w 71"/>
                  <a:gd name="T51" fmla="*/ 5 h 26"/>
                  <a:gd name="T52" fmla="*/ 43 w 71"/>
                  <a:gd name="T53" fmla="*/ 2 h 26"/>
                  <a:gd name="T54" fmla="*/ 38 w 71"/>
                  <a:gd name="T55" fmla="*/ 1 h 26"/>
                  <a:gd name="T56" fmla="*/ 33 w 71"/>
                  <a:gd name="T57" fmla="*/ 0 h 26"/>
                  <a:gd name="T58" fmla="*/ 33 w 71"/>
                  <a:gd name="T59" fmla="*/ 0 h 26"/>
                  <a:gd name="T60" fmla="*/ 29 w 71"/>
                  <a:gd name="T61" fmla="*/ 0 h 26"/>
                  <a:gd name="T62" fmla="*/ 29 w 71"/>
                  <a:gd name="T63" fmla="*/ 0 h 26"/>
                  <a:gd name="T64" fmla="*/ 21 w 71"/>
                  <a:gd name="T65" fmla="*/ 2 h 26"/>
                  <a:gd name="T66" fmla="*/ 16 w 71"/>
                  <a:gd name="T67" fmla="*/ 3 h 26"/>
                  <a:gd name="T68" fmla="*/ 12 w 71"/>
                  <a:gd name="T69" fmla="*/ 6 h 26"/>
                  <a:gd name="T70" fmla="*/ 12 w 71"/>
                  <a:gd name="T71" fmla="*/ 6 h 26"/>
                  <a:gd name="T72" fmla="*/ 8 w 71"/>
                  <a:gd name="T73" fmla="*/ 10 h 26"/>
                  <a:gd name="T74" fmla="*/ 4 w 71"/>
                  <a:gd name="T75" fmla="*/ 13 h 26"/>
                  <a:gd name="T76" fmla="*/ 0 w 71"/>
                  <a:gd name="T77" fmla="*/ 18 h 26"/>
                  <a:gd name="T78" fmla="*/ 0 w 71"/>
                  <a:gd name="T79" fmla="*/ 23 h 26"/>
                  <a:gd name="T80" fmla="*/ 0 w 71"/>
                  <a:gd name="T81" fmla="*/ 23 h 26"/>
                  <a:gd name="T82" fmla="*/ 0 w 71"/>
                  <a:gd name="T83" fmla="*/ 25 h 26"/>
                  <a:gd name="T84" fmla="*/ 0 w 71"/>
                  <a:gd name="T85" fmla="*/ 25 h 26"/>
                  <a:gd name="T86" fmla="*/ 2 w 71"/>
                  <a:gd name="T87" fmla="*/ 26 h 26"/>
                  <a:gd name="T88" fmla="*/ 2 w 71"/>
                  <a:gd name="T89" fmla="*/ 26 h 26"/>
                  <a:gd name="T90" fmla="*/ 3 w 71"/>
                  <a:gd name="T91" fmla="*/ 25 h 26"/>
                  <a:gd name="T92" fmla="*/ 3 w 71"/>
                  <a:gd name="T9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26">
                    <a:moveTo>
                      <a:pt x="3" y="25"/>
                    </a:moveTo>
                    <a:lnTo>
                      <a:pt x="3" y="25"/>
                    </a:lnTo>
                    <a:lnTo>
                      <a:pt x="3" y="23"/>
                    </a:lnTo>
                    <a:lnTo>
                      <a:pt x="3" y="23"/>
                    </a:lnTo>
                    <a:lnTo>
                      <a:pt x="3" y="18"/>
                    </a:lnTo>
                    <a:lnTo>
                      <a:pt x="6" y="14"/>
                    </a:lnTo>
                    <a:lnTo>
                      <a:pt x="9" y="11"/>
                    </a:lnTo>
                    <a:lnTo>
                      <a:pt x="13" y="8"/>
                    </a:lnTo>
                    <a:lnTo>
                      <a:pt x="13" y="8"/>
                    </a:lnTo>
                    <a:lnTo>
                      <a:pt x="21" y="4"/>
                    </a:lnTo>
                    <a:lnTo>
                      <a:pt x="29" y="2"/>
                    </a:lnTo>
                    <a:lnTo>
                      <a:pt x="29" y="2"/>
                    </a:lnTo>
                    <a:lnTo>
                      <a:pt x="33" y="2"/>
                    </a:lnTo>
                    <a:lnTo>
                      <a:pt x="33" y="2"/>
                    </a:lnTo>
                    <a:lnTo>
                      <a:pt x="38" y="3"/>
                    </a:lnTo>
                    <a:lnTo>
                      <a:pt x="43" y="4"/>
                    </a:lnTo>
                    <a:lnTo>
                      <a:pt x="53" y="8"/>
                    </a:lnTo>
                    <a:lnTo>
                      <a:pt x="62" y="13"/>
                    </a:lnTo>
                    <a:lnTo>
                      <a:pt x="70" y="18"/>
                    </a:lnTo>
                    <a:lnTo>
                      <a:pt x="70" y="18"/>
                    </a:lnTo>
                    <a:lnTo>
                      <a:pt x="71" y="17"/>
                    </a:lnTo>
                    <a:lnTo>
                      <a:pt x="71" y="17"/>
                    </a:lnTo>
                    <a:lnTo>
                      <a:pt x="71" y="16"/>
                    </a:lnTo>
                    <a:lnTo>
                      <a:pt x="71" y="16"/>
                    </a:lnTo>
                    <a:lnTo>
                      <a:pt x="63" y="11"/>
                    </a:lnTo>
                    <a:lnTo>
                      <a:pt x="54" y="5"/>
                    </a:lnTo>
                    <a:lnTo>
                      <a:pt x="43" y="2"/>
                    </a:lnTo>
                    <a:lnTo>
                      <a:pt x="38" y="1"/>
                    </a:lnTo>
                    <a:lnTo>
                      <a:pt x="33" y="0"/>
                    </a:lnTo>
                    <a:lnTo>
                      <a:pt x="33" y="0"/>
                    </a:lnTo>
                    <a:lnTo>
                      <a:pt x="29" y="0"/>
                    </a:lnTo>
                    <a:lnTo>
                      <a:pt x="29" y="0"/>
                    </a:lnTo>
                    <a:lnTo>
                      <a:pt x="21" y="2"/>
                    </a:lnTo>
                    <a:lnTo>
                      <a:pt x="16" y="3"/>
                    </a:lnTo>
                    <a:lnTo>
                      <a:pt x="12" y="6"/>
                    </a:lnTo>
                    <a:lnTo>
                      <a:pt x="12" y="6"/>
                    </a:lnTo>
                    <a:lnTo>
                      <a:pt x="8" y="10"/>
                    </a:lnTo>
                    <a:lnTo>
                      <a:pt x="4" y="13"/>
                    </a:lnTo>
                    <a:lnTo>
                      <a:pt x="0" y="18"/>
                    </a:lnTo>
                    <a:lnTo>
                      <a:pt x="0" y="23"/>
                    </a:lnTo>
                    <a:lnTo>
                      <a:pt x="0" y="23"/>
                    </a:lnTo>
                    <a:lnTo>
                      <a:pt x="0" y="25"/>
                    </a:lnTo>
                    <a:lnTo>
                      <a:pt x="0" y="25"/>
                    </a:lnTo>
                    <a:lnTo>
                      <a:pt x="2" y="26"/>
                    </a:lnTo>
                    <a:lnTo>
                      <a:pt x="2" y="26"/>
                    </a:lnTo>
                    <a:lnTo>
                      <a:pt x="3" y="25"/>
                    </a:lnTo>
                    <a:lnTo>
                      <a:pt x="3" y="2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5" name="Freeform 762"/>
              <p:cNvSpPr>
                <a:spLocks/>
              </p:cNvSpPr>
              <p:nvPr/>
            </p:nvSpPr>
            <p:spPr bwMode="auto">
              <a:xfrm>
                <a:off x="5764213" y="3649663"/>
                <a:ext cx="33338" cy="15875"/>
              </a:xfrm>
              <a:custGeom>
                <a:avLst/>
                <a:gdLst>
                  <a:gd name="T0" fmla="*/ 1 w 62"/>
                  <a:gd name="T1" fmla="*/ 29 h 29"/>
                  <a:gd name="T2" fmla="*/ 1 w 62"/>
                  <a:gd name="T3" fmla="*/ 29 h 29"/>
                  <a:gd name="T4" fmla="*/ 7 w 62"/>
                  <a:gd name="T5" fmla="*/ 21 h 29"/>
                  <a:gd name="T6" fmla="*/ 15 w 62"/>
                  <a:gd name="T7" fmla="*/ 14 h 29"/>
                  <a:gd name="T8" fmla="*/ 23 w 62"/>
                  <a:gd name="T9" fmla="*/ 8 h 29"/>
                  <a:gd name="T10" fmla="*/ 30 w 62"/>
                  <a:gd name="T11" fmla="*/ 4 h 29"/>
                  <a:gd name="T12" fmla="*/ 30 w 62"/>
                  <a:gd name="T13" fmla="*/ 4 h 29"/>
                  <a:gd name="T14" fmla="*/ 33 w 62"/>
                  <a:gd name="T15" fmla="*/ 3 h 29"/>
                  <a:gd name="T16" fmla="*/ 38 w 62"/>
                  <a:gd name="T17" fmla="*/ 2 h 29"/>
                  <a:gd name="T18" fmla="*/ 38 w 62"/>
                  <a:gd name="T19" fmla="*/ 2 h 29"/>
                  <a:gd name="T20" fmla="*/ 45 w 62"/>
                  <a:gd name="T21" fmla="*/ 3 h 29"/>
                  <a:gd name="T22" fmla="*/ 52 w 62"/>
                  <a:gd name="T23" fmla="*/ 6 h 29"/>
                  <a:gd name="T24" fmla="*/ 52 w 62"/>
                  <a:gd name="T25" fmla="*/ 6 h 29"/>
                  <a:gd name="T26" fmla="*/ 55 w 62"/>
                  <a:gd name="T27" fmla="*/ 8 h 29"/>
                  <a:gd name="T28" fmla="*/ 57 w 62"/>
                  <a:gd name="T29" fmla="*/ 10 h 29"/>
                  <a:gd name="T30" fmla="*/ 59 w 62"/>
                  <a:gd name="T31" fmla="*/ 13 h 29"/>
                  <a:gd name="T32" fmla="*/ 59 w 62"/>
                  <a:gd name="T33" fmla="*/ 16 h 29"/>
                  <a:gd name="T34" fmla="*/ 59 w 62"/>
                  <a:gd name="T35" fmla="*/ 16 h 29"/>
                  <a:gd name="T36" fmla="*/ 59 w 62"/>
                  <a:gd name="T37" fmla="*/ 18 h 29"/>
                  <a:gd name="T38" fmla="*/ 58 w 62"/>
                  <a:gd name="T39" fmla="*/ 21 h 29"/>
                  <a:gd name="T40" fmla="*/ 58 w 62"/>
                  <a:gd name="T41" fmla="*/ 21 h 29"/>
                  <a:gd name="T42" fmla="*/ 58 w 62"/>
                  <a:gd name="T43" fmla="*/ 22 h 29"/>
                  <a:gd name="T44" fmla="*/ 58 w 62"/>
                  <a:gd name="T45" fmla="*/ 22 h 29"/>
                  <a:gd name="T46" fmla="*/ 60 w 62"/>
                  <a:gd name="T47" fmla="*/ 21 h 29"/>
                  <a:gd name="T48" fmla="*/ 60 w 62"/>
                  <a:gd name="T49" fmla="*/ 21 h 29"/>
                  <a:gd name="T50" fmla="*/ 62 w 62"/>
                  <a:gd name="T51" fmla="*/ 18 h 29"/>
                  <a:gd name="T52" fmla="*/ 62 w 62"/>
                  <a:gd name="T53" fmla="*/ 16 h 29"/>
                  <a:gd name="T54" fmla="*/ 62 w 62"/>
                  <a:gd name="T55" fmla="*/ 16 h 29"/>
                  <a:gd name="T56" fmla="*/ 60 w 62"/>
                  <a:gd name="T57" fmla="*/ 12 h 29"/>
                  <a:gd name="T58" fmla="*/ 59 w 62"/>
                  <a:gd name="T59" fmla="*/ 9 h 29"/>
                  <a:gd name="T60" fmla="*/ 56 w 62"/>
                  <a:gd name="T61" fmla="*/ 6 h 29"/>
                  <a:gd name="T62" fmla="*/ 53 w 62"/>
                  <a:gd name="T63" fmla="*/ 4 h 29"/>
                  <a:gd name="T64" fmla="*/ 53 w 62"/>
                  <a:gd name="T65" fmla="*/ 4 h 29"/>
                  <a:gd name="T66" fmla="*/ 46 w 62"/>
                  <a:gd name="T67" fmla="*/ 1 h 29"/>
                  <a:gd name="T68" fmla="*/ 38 w 62"/>
                  <a:gd name="T69" fmla="*/ 0 h 29"/>
                  <a:gd name="T70" fmla="*/ 38 w 62"/>
                  <a:gd name="T71" fmla="*/ 0 h 29"/>
                  <a:gd name="T72" fmla="*/ 33 w 62"/>
                  <a:gd name="T73" fmla="*/ 1 h 29"/>
                  <a:gd name="T74" fmla="*/ 29 w 62"/>
                  <a:gd name="T75" fmla="*/ 2 h 29"/>
                  <a:gd name="T76" fmla="*/ 29 w 62"/>
                  <a:gd name="T77" fmla="*/ 2 h 29"/>
                  <a:gd name="T78" fmla="*/ 21 w 62"/>
                  <a:gd name="T79" fmla="*/ 6 h 29"/>
                  <a:gd name="T80" fmla="*/ 13 w 62"/>
                  <a:gd name="T81" fmla="*/ 13 h 29"/>
                  <a:gd name="T82" fmla="*/ 5 w 62"/>
                  <a:gd name="T83" fmla="*/ 20 h 29"/>
                  <a:gd name="T84" fmla="*/ 0 w 62"/>
                  <a:gd name="T85" fmla="*/ 28 h 29"/>
                  <a:gd name="T86" fmla="*/ 0 w 62"/>
                  <a:gd name="T87" fmla="*/ 28 h 29"/>
                  <a:gd name="T88" fmla="*/ 0 w 62"/>
                  <a:gd name="T89" fmla="*/ 29 h 29"/>
                  <a:gd name="T90" fmla="*/ 0 w 62"/>
                  <a:gd name="T91" fmla="*/ 29 h 29"/>
                  <a:gd name="T92" fmla="*/ 1 w 62"/>
                  <a:gd name="T93" fmla="*/ 29 h 29"/>
                  <a:gd name="T94" fmla="*/ 1 w 62"/>
                  <a:gd name="T9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29">
                    <a:moveTo>
                      <a:pt x="1" y="29"/>
                    </a:moveTo>
                    <a:lnTo>
                      <a:pt x="1" y="29"/>
                    </a:lnTo>
                    <a:lnTo>
                      <a:pt x="7" y="21"/>
                    </a:lnTo>
                    <a:lnTo>
                      <a:pt x="15" y="14"/>
                    </a:lnTo>
                    <a:lnTo>
                      <a:pt x="23" y="8"/>
                    </a:lnTo>
                    <a:lnTo>
                      <a:pt x="30" y="4"/>
                    </a:lnTo>
                    <a:lnTo>
                      <a:pt x="30" y="4"/>
                    </a:lnTo>
                    <a:lnTo>
                      <a:pt x="33" y="3"/>
                    </a:lnTo>
                    <a:lnTo>
                      <a:pt x="38" y="2"/>
                    </a:lnTo>
                    <a:lnTo>
                      <a:pt x="38" y="2"/>
                    </a:lnTo>
                    <a:lnTo>
                      <a:pt x="45" y="3"/>
                    </a:lnTo>
                    <a:lnTo>
                      <a:pt x="52" y="6"/>
                    </a:lnTo>
                    <a:lnTo>
                      <a:pt x="52" y="6"/>
                    </a:lnTo>
                    <a:lnTo>
                      <a:pt x="55" y="8"/>
                    </a:lnTo>
                    <a:lnTo>
                      <a:pt x="57" y="10"/>
                    </a:lnTo>
                    <a:lnTo>
                      <a:pt x="59" y="13"/>
                    </a:lnTo>
                    <a:lnTo>
                      <a:pt x="59" y="16"/>
                    </a:lnTo>
                    <a:lnTo>
                      <a:pt x="59" y="16"/>
                    </a:lnTo>
                    <a:lnTo>
                      <a:pt x="59" y="18"/>
                    </a:lnTo>
                    <a:lnTo>
                      <a:pt x="58" y="21"/>
                    </a:lnTo>
                    <a:lnTo>
                      <a:pt x="58" y="21"/>
                    </a:lnTo>
                    <a:lnTo>
                      <a:pt x="58" y="22"/>
                    </a:lnTo>
                    <a:lnTo>
                      <a:pt x="58" y="22"/>
                    </a:lnTo>
                    <a:lnTo>
                      <a:pt x="60" y="21"/>
                    </a:lnTo>
                    <a:lnTo>
                      <a:pt x="60" y="21"/>
                    </a:lnTo>
                    <a:lnTo>
                      <a:pt x="62" y="18"/>
                    </a:lnTo>
                    <a:lnTo>
                      <a:pt x="62" y="16"/>
                    </a:lnTo>
                    <a:lnTo>
                      <a:pt x="62" y="16"/>
                    </a:lnTo>
                    <a:lnTo>
                      <a:pt x="60" y="12"/>
                    </a:lnTo>
                    <a:lnTo>
                      <a:pt x="59" y="9"/>
                    </a:lnTo>
                    <a:lnTo>
                      <a:pt x="56" y="6"/>
                    </a:lnTo>
                    <a:lnTo>
                      <a:pt x="53" y="4"/>
                    </a:lnTo>
                    <a:lnTo>
                      <a:pt x="53" y="4"/>
                    </a:lnTo>
                    <a:lnTo>
                      <a:pt x="46" y="1"/>
                    </a:lnTo>
                    <a:lnTo>
                      <a:pt x="38" y="0"/>
                    </a:lnTo>
                    <a:lnTo>
                      <a:pt x="38" y="0"/>
                    </a:lnTo>
                    <a:lnTo>
                      <a:pt x="33" y="1"/>
                    </a:lnTo>
                    <a:lnTo>
                      <a:pt x="29" y="2"/>
                    </a:lnTo>
                    <a:lnTo>
                      <a:pt x="29" y="2"/>
                    </a:lnTo>
                    <a:lnTo>
                      <a:pt x="21" y="6"/>
                    </a:lnTo>
                    <a:lnTo>
                      <a:pt x="13" y="13"/>
                    </a:lnTo>
                    <a:lnTo>
                      <a:pt x="5" y="20"/>
                    </a:lnTo>
                    <a:lnTo>
                      <a:pt x="0" y="28"/>
                    </a:lnTo>
                    <a:lnTo>
                      <a:pt x="0" y="28"/>
                    </a:lnTo>
                    <a:lnTo>
                      <a:pt x="0" y="29"/>
                    </a:lnTo>
                    <a:lnTo>
                      <a:pt x="0" y="29"/>
                    </a:lnTo>
                    <a:lnTo>
                      <a:pt x="1" y="29"/>
                    </a:lnTo>
                    <a:lnTo>
                      <a:pt x="1" y="2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6" name="Freeform 763"/>
              <p:cNvSpPr>
                <a:spLocks/>
              </p:cNvSpPr>
              <p:nvPr/>
            </p:nvSpPr>
            <p:spPr bwMode="auto">
              <a:xfrm>
                <a:off x="5694363" y="3709988"/>
                <a:ext cx="6350" cy="9525"/>
              </a:xfrm>
              <a:custGeom>
                <a:avLst/>
                <a:gdLst>
                  <a:gd name="T0" fmla="*/ 0 w 12"/>
                  <a:gd name="T1" fmla="*/ 2 h 18"/>
                  <a:gd name="T2" fmla="*/ 0 w 12"/>
                  <a:gd name="T3" fmla="*/ 2 h 18"/>
                  <a:gd name="T4" fmla="*/ 6 w 12"/>
                  <a:gd name="T5" fmla="*/ 9 h 18"/>
                  <a:gd name="T6" fmla="*/ 10 w 12"/>
                  <a:gd name="T7" fmla="*/ 17 h 18"/>
                  <a:gd name="T8" fmla="*/ 10 w 12"/>
                  <a:gd name="T9" fmla="*/ 17 h 18"/>
                  <a:gd name="T10" fmla="*/ 11 w 12"/>
                  <a:gd name="T11" fmla="*/ 18 h 18"/>
                  <a:gd name="T12" fmla="*/ 11 w 12"/>
                  <a:gd name="T13" fmla="*/ 18 h 18"/>
                  <a:gd name="T14" fmla="*/ 12 w 12"/>
                  <a:gd name="T15" fmla="*/ 16 h 18"/>
                  <a:gd name="T16" fmla="*/ 12 w 12"/>
                  <a:gd name="T17" fmla="*/ 16 h 18"/>
                  <a:gd name="T18" fmla="*/ 7 w 12"/>
                  <a:gd name="T19" fmla="*/ 8 h 18"/>
                  <a:gd name="T20" fmla="*/ 2 w 12"/>
                  <a:gd name="T21" fmla="*/ 0 h 18"/>
                  <a:gd name="T22" fmla="*/ 2 w 12"/>
                  <a:gd name="T23" fmla="*/ 0 h 18"/>
                  <a:gd name="T24" fmla="*/ 1 w 12"/>
                  <a:gd name="T25" fmla="*/ 0 h 18"/>
                  <a:gd name="T26" fmla="*/ 1 w 12"/>
                  <a:gd name="T27" fmla="*/ 0 h 18"/>
                  <a:gd name="T28" fmla="*/ 0 w 12"/>
                  <a:gd name="T29" fmla="*/ 2 h 18"/>
                  <a:gd name="T30" fmla="*/ 0 w 12"/>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8">
                    <a:moveTo>
                      <a:pt x="0" y="2"/>
                    </a:moveTo>
                    <a:lnTo>
                      <a:pt x="0" y="2"/>
                    </a:lnTo>
                    <a:lnTo>
                      <a:pt x="6" y="9"/>
                    </a:lnTo>
                    <a:lnTo>
                      <a:pt x="10" y="17"/>
                    </a:lnTo>
                    <a:lnTo>
                      <a:pt x="10" y="17"/>
                    </a:lnTo>
                    <a:lnTo>
                      <a:pt x="11" y="18"/>
                    </a:lnTo>
                    <a:lnTo>
                      <a:pt x="11" y="18"/>
                    </a:lnTo>
                    <a:lnTo>
                      <a:pt x="12" y="16"/>
                    </a:lnTo>
                    <a:lnTo>
                      <a:pt x="12" y="16"/>
                    </a:lnTo>
                    <a:lnTo>
                      <a:pt x="7" y="8"/>
                    </a:lnTo>
                    <a:lnTo>
                      <a:pt x="2" y="0"/>
                    </a:lnTo>
                    <a:lnTo>
                      <a:pt x="2" y="0"/>
                    </a:lnTo>
                    <a:lnTo>
                      <a:pt x="1" y="0"/>
                    </a:lnTo>
                    <a:lnTo>
                      <a:pt x="1"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7" name="Freeform 764"/>
              <p:cNvSpPr>
                <a:spLocks/>
              </p:cNvSpPr>
              <p:nvPr/>
            </p:nvSpPr>
            <p:spPr bwMode="auto">
              <a:xfrm>
                <a:off x="5710238" y="3709988"/>
                <a:ext cx="6350" cy="9525"/>
              </a:xfrm>
              <a:custGeom>
                <a:avLst/>
                <a:gdLst>
                  <a:gd name="T0" fmla="*/ 0 w 12"/>
                  <a:gd name="T1" fmla="*/ 2 h 17"/>
                  <a:gd name="T2" fmla="*/ 0 w 12"/>
                  <a:gd name="T3" fmla="*/ 2 h 17"/>
                  <a:gd name="T4" fmla="*/ 11 w 12"/>
                  <a:gd name="T5" fmla="*/ 16 h 17"/>
                  <a:gd name="T6" fmla="*/ 11 w 12"/>
                  <a:gd name="T7" fmla="*/ 16 h 17"/>
                  <a:gd name="T8" fmla="*/ 12 w 12"/>
                  <a:gd name="T9" fmla="*/ 17 h 17"/>
                  <a:gd name="T10" fmla="*/ 12 w 12"/>
                  <a:gd name="T11" fmla="*/ 17 h 17"/>
                  <a:gd name="T12" fmla="*/ 12 w 12"/>
                  <a:gd name="T13" fmla="*/ 15 h 17"/>
                  <a:gd name="T14" fmla="*/ 12 w 12"/>
                  <a:gd name="T15" fmla="*/ 15 h 17"/>
                  <a:gd name="T16" fmla="*/ 2 w 12"/>
                  <a:gd name="T17" fmla="*/ 1 h 17"/>
                  <a:gd name="T18" fmla="*/ 2 w 12"/>
                  <a:gd name="T19" fmla="*/ 1 h 17"/>
                  <a:gd name="T20" fmla="*/ 1 w 12"/>
                  <a:gd name="T21" fmla="*/ 0 h 17"/>
                  <a:gd name="T22" fmla="*/ 1 w 12"/>
                  <a:gd name="T23" fmla="*/ 0 h 17"/>
                  <a:gd name="T24" fmla="*/ 0 w 12"/>
                  <a:gd name="T25" fmla="*/ 2 h 17"/>
                  <a:gd name="T26" fmla="*/ 0 w 12"/>
                  <a:gd name="T2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7">
                    <a:moveTo>
                      <a:pt x="0" y="2"/>
                    </a:moveTo>
                    <a:lnTo>
                      <a:pt x="0" y="2"/>
                    </a:lnTo>
                    <a:lnTo>
                      <a:pt x="11" y="16"/>
                    </a:lnTo>
                    <a:lnTo>
                      <a:pt x="11" y="16"/>
                    </a:lnTo>
                    <a:lnTo>
                      <a:pt x="12" y="17"/>
                    </a:lnTo>
                    <a:lnTo>
                      <a:pt x="12" y="17"/>
                    </a:lnTo>
                    <a:lnTo>
                      <a:pt x="12" y="15"/>
                    </a:lnTo>
                    <a:lnTo>
                      <a:pt x="12" y="15"/>
                    </a:lnTo>
                    <a:lnTo>
                      <a:pt x="2" y="1"/>
                    </a:lnTo>
                    <a:lnTo>
                      <a:pt x="2" y="1"/>
                    </a:lnTo>
                    <a:lnTo>
                      <a:pt x="1" y="0"/>
                    </a:lnTo>
                    <a:lnTo>
                      <a:pt x="1"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8" name="Freeform 765"/>
              <p:cNvSpPr>
                <a:spLocks/>
              </p:cNvSpPr>
              <p:nvPr/>
            </p:nvSpPr>
            <p:spPr bwMode="auto">
              <a:xfrm>
                <a:off x="5724526" y="3706813"/>
                <a:ext cx="6350" cy="6350"/>
              </a:xfrm>
              <a:custGeom>
                <a:avLst/>
                <a:gdLst>
                  <a:gd name="T0" fmla="*/ 0 w 12"/>
                  <a:gd name="T1" fmla="*/ 2 h 12"/>
                  <a:gd name="T2" fmla="*/ 0 w 12"/>
                  <a:gd name="T3" fmla="*/ 2 h 12"/>
                  <a:gd name="T4" fmla="*/ 6 w 12"/>
                  <a:gd name="T5" fmla="*/ 6 h 12"/>
                  <a:gd name="T6" fmla="*/ 11 w 12"/>
                  <a:gd name="T7" fmla="*/ 12 h 12"/>
                  <a:gd name="T8" fmla="*/ 11 w 12"/>
                  <a:gd name="T9" fmla="*/ 12 h 12"/>
                  <a:gd name="T10" fmla="*/ 12 w 12"/>
                  <a:gd name="T11" fmla="*/ 12 h 12"/>
                  <a:gd name="T12" fmla="*/ 12 w 12"/>
                  <a:gd name="T13" fmla="*/ 12 h 12"/>
                  <a:gd name="T14" fmla="*/ 12 w 12"/>
                  <a:gd name="T15" fmla="*/ 11 h 12"/>
                  <a:gd name="T16" fmla="*/ 12 w 12"/>
                  <a:gd name="T17" fmla="*/ 11 h 12"/>
                  <a:gd name="T18" fmla="*/ 7 w 12"/>
                  <a:gd name="T19" fmla="*/ 5 h 12"/>
                  <a:gd name="T20" fmla="*/ 1 w 12"/>
                  <a:gd name="T21" fmla="*/ 0 h 12"/>
                  <a:gd name="T22" fmla="*/ 1 w 12"/>
                  <a:gd name="T23" fmla="*/ 0 h 12"/>
                  <a:gd name="T24" fmla="*/ 0 w 12"/>
                  <a:gd name="T25" fmla="*/ 0 h 12"/>
                  <a:gd name="T26" fmla="*/ 0 w 12"/>
                  <a:gd name="T27" fmla="*/ 0 h 12"/>
                  <a:gd name="T28" fmla="*/ 0 w 12"/>
                  <a:gd name="T29" fmla="*/ 2 h 12"/>
                  <a:gd name="T30" fmla="*/ 0 w 12"/>
                  <a:gd name="T3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2">
                    <a:moveTo>
                      <a:pt x="0" y="2"/>
                    </a:moveTo>
                    <a:lnTo>
                      <a:pt x="0" y="2"/>
                    </a:lnTo>
                    <a:lnTo>
                      <a:pt x="6" y="6"/>
                    </a:lnTo>
                    <a:lnTo>
                      <a:pt x="11" y="12"/>
                    </a:lnTo>
                    <a:lnTo>
                      <a:pt x="11" y="12"/>
                    </a:lnTo>
                    <a:lnTo>
                      <a:pt x="12" y="12"/>
                    </a:lnTo>
                    <a:lnTo>
                      <a:pt x="12" y="12"/>
                    </a:lnTo>
                    <a:lnTo>
                      <a:pt x="12" y="11"/>
                    </a:lnTo>
                    <a:lnTo>
                      <a:pt x="12" y="11"/>
                    </a:lnTo>
                    <a:lnTo>
                      <a:pt x="7" y="5"/>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59" name="Freeform 766"/>
              <p:cNvSpPr>
                <a:spLocks/>
              </p:cNvSpPr>
              <p:nvPr/>
            </p:nvSpPr>
            <p:spPr bwMode="auto">
              <a:xfrm>
                <a:off x="5735638" y="3698875"/>
                <a:ext cx="6350" cy="6350"/>
              </a:xfrm>
              <a:custGeom>
                <a:avLst/>
                <a:gdLst>
                  <a:gd name="T0" fmla="*/ 0 w 12"/>
                  <a:gd name="T1" fmla="*/ 1 h 11"/>
                  <a:gd name="T2" fmla="*/ 0 w 12"/>
                  <a:gd name="T3" fmla="*/ 1 h 11"/>
                  <a:gd name="T4" fmla="*/ 6 w 12"/>
                  <a:gd name="T5" fmla="*/ 7 h 11"/>
                  <a:gd name="T6" fmla="*/ 10 w 12"/>
                  <a:gd name="T7" fmla="*/ 11 h 11"/>
                  <a:gd name="T8" fmla="*/ 10 w 12"/>
                  <a:gd name="T9" fmla="*/ 11 h 11"/>
                  <a:gd name="T10" fmla="*/ 12 w 12"/>
                  <a:gd name="T11" fmla="*/ 11 h 11"/>
                  <a:gd name="T12" fmla="*/ 12 w 12"/>
                  <a:gd name="T13" fmla="*/ 11 h 11"/>
                  <a:gd name="T14" fmla="*/ 12 w 12"/>
                  <a:gd name="T15" fmla="*/ 10 h 11"/>
                  <a:gd name="T16" fmla="*/ 12 w 12"/>
                  <a:gd name="T17" fmla="*/ 10 h 11"/>
                  <a:gd name="T18" fmla="*/ 7 w 12"/>
                  <a:gd name="T19" fmla="*/ 5 h 11"/>
                  <a:gd name="T20" fmla="*/ 2 w 12"/>
                  <a:gd name="T21" fmla="*/ 0 h 11"/>
                  <a:gd name="T22" fmla="*/ 2 w 12"/>
                  <a:gd name="T23" fmla="*/ 0 h 11"/>
                  <a:gd name="T24" fmla="*/ 0 w 12"/>
                  <a:gd name="T25" fmla="*/ 0 h 11"/>
                  <a:gd name="T26" fmla="*/ 0 w 12"/>
                  <a:gd name="T27" fmla="*/ 0 h 11"/>
                  <a:gd name="T28" fmla="*/ 0 w 12"/>
                  <a:gd name="T29" fmla="*/ 1 h 11"/>
                  <a:gd name="T30" fmla="*/ 0 w 12"/>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1">
                    <a:moveTo>
                      <a:pt x="0" y="1"/>
                    </a:moveTo>
                    <a:lnTo>
                      <a:pt x="0" y="1"/>
                    </a:lnTo>
                    <a:lnTo>
                      <a:pt x="6" y="7"/>
                    </a:lnTo>
                    <a:lnTo>
                      <a:pt x="10" y="11"/>
                    </a:lnTo>
                    <a:lnTo>
                      <a:pt x="10" y="11"/>
                    </a:lnTo>
                    <a:lnTo>
                      <a:pt x="12" y="11"/>
                    </a:lnTo>
                    <a:lnTo>
                      <a:pt x="12" y="11"/>
                    </a:lnTo>
                    <a:lnTo>
                      <a:pt x="12" y="10"/>
                    </a:lnTo>
                    <a:lnTo>
                      <a:pt x="12" y="10"/>
                    </a:lnTo>
                    <a:lnTo>
                      <a:pt x="7" y="5"/>
                    </a:lnTo>
                    <a:lnTo>
                      <a:pt x="2" y="0"/>
                    </a:lnTo>
                    <a:lnTo>
                      <a:pt x="2"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0" name="Freeform 767"/>
              <p:cNvSpPr>
                <a:spLocks/>
              </p:cNvSpPr>
              <p:nvPr/>
            </p:nvSpPr>
            <p:spPr bwMode="auto">
              <a:xfrm>
                <a:off x="5746751" y="3690938"/>
                <a:ext cx="6350" cy="6350"/>
              </a:xfrm>
              <a:custGeom>
                <a:avLst/>
                <a:gdLst>
                  <a:gd name="T0" fmla="*/ 0 w 11"/>
                  <a:gd name="T1" fmla="*/ 1 h 12"/>
                  <a:gd name="T2" fmla="*/ 0 w 11"/>
                  <a:gd name="T3" fmla="*/ 1 h 12"/>
                  <a:gd name="T4" fmla="*/ 5 w 11"/>
                  <a:gd name="T5" fmla="*/ 6 h 12"/>
                  <a:gd name="T6" fmla="*/ 8 w 11"/>
                  <a:gd name="T7" fmla="*/ 9 h 12"/>
                  <a:gd name="T8" fmla="*/ 9 w 11"/>
                  <a:gd name="T9" fmla="*/ 11 h 12"/>
                  <a:gd name="T10" fmla="*/ 9 w 11"/>
                  <a:gd name="T11" fmla="*/ 11 h 12"/>
                  <a:gd name="T12" fmla="*/ 10 w 11"/>
                  <a:gd name="T13" fmla="*/ 12 h 12"/>
                  <a:gd name="T14" fmla="*/ 10 w 11"/>
                  <a:gd name="T15" fmla="*/ 12 h 12"/>
                  <a:gd name="T16" fmla="*/ 11 w 11"/>
                  <a:gd name="T17" fmla="*/ 11 h 12"/>
                  <a:gd name="T18" fmla="*/ 11 w 11"/>
                  <a:gd name="T19" fmla="*/ 11 h 12"/>
                  <a:gd name="T20" fmla="*/ 9 w 11"/>
                  <a:gd name="T21" fmla="*/ 7 h 12"/>
                  <a:gd name="T22" fmla="*/ 7 w 11"/>
                  <a:gd name="T23" fmla="*/ 5 h 12"/>
                  <a:gd name="T24" fmla="*/ 1 w 11"/>
                  <a:gd name="T25" fmla="*/ 0 h 12"/>
                  <a:gd name="T26" fmla="*/ 1 w 11"/>
                  <a:gd name="T27" fmla="*/ 0 h 12"/>
                  <a:gd name="T28" fmla="*/ 0 w 11"/>
                  <a:gd name="T29" fmla="*/ 0 h 12"/>
                  <a:gd name="T30" fmla="*/ 0 w 11"/>
                  <a:gd name="T31" fmla="*/ 0 h 12"/>
                  <a:gd name="T32" fmla="*/ 0 w 11"/>
                  <a:gd name="T33" fmla="*/ 1 h 12"/>
                  <a:gd name="T34" fmla="*/ 0 w 11"/>
                  <a:gd name="T3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2">
                    <a:moveTo>
                      <a:pt x="0" y="1"/>
                    </a:moveTo>
                    <a:lnTo>
                      <a:pt x="0" y="1"/>
                    </a:lnTo>
                    <a:lnTo>
                      <a:pt x="5" y="6"/>
                    </a:lnTo>
                    <a:lnTo>
                      <a:pt x="8" y="9"/>
                    </a:lnTo>
                    <a:lnTo>
                      <a:pt x="9" y="11"/>
                    </a:lnTo>
                    <a:lnTo>
                      <a:pt x="9" y="11"/>
                    </a:lnTo>
                    <a:lnTo>
                      <a:pt x="10" y="12"/>
                    </a:lnTo>
                    <a:lnTo>
                      <a:pt x="10" y="12"/>
                    </a:lnTo>
                    <a:lnTo>
                      <a:pt x="11" y="11"/>
                    </a:lnTo>
                    <a:lnTo>
                      <a:pt x="11" y="11"/>
                    </a:lnTo>
                    <a:lnTo>
                      <a:pt x="9" y="7"/>
                    </a:lnTo>
                    <a:lnTo>
                      <a:pt x="7" y="5"/>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1" name="Freeform 768"/>
              <p:cNvSpPr>
                <a:spLocks/>
              </p:cNvSpPr>
              <p:nvPr/>
            </p:nvSpPr>
            <p:spPr bwMode="auto">
              <a:xfrm>
                <a:off x="5754688" y="3681413"/>
                <a:ext cx="4763" cy="11113"/>
              </a:xfrm>
              <a:custGeom>
                <a:avLst/>
                <a:gdLst>
                  <a:gd name="T0" fmla="*/ 0 w 10"/>
                  <a:gd name="T1" fmla="*/ 1 h 19"/>
                  <a:gd name="T2" fmla="*/ 0 w 10"/>
                  <a:gd name="T3" fmla="*/ 1 h 19"/>
                  <a:gd name="T4" fmla="*/ 3 w 10"/>
                  <a:gd name="T5" fmla="*/ 10 h 19"/>
                  <a:gd name="T6" fmla="*/ 9 w 10"/>
                  <a:gd name="T7" fmla="*/ 19 h 19"/>
                  <a:gd name="T8" fmla="*/ 9 w 10"/>
                  <a:gd name="T9" fmla="*/ 19 h 19"/>
                  <a:gd name="T10" fmla="*/ 10 w 10"/>
                  <a:gd name="T11" fmla="*/ 19 h 19"/>
                  <a:gd name="T12" fmla="*/ 10 w 10"/>
                  <a:gd name="T13" fmla="*/ 19 h 19"/>
                  <a:gd name="T14" fmla="*/ 10 w 10"/>
                  <a:gd name="T15" fmla="*/ 17 h 19"/>
                  <a:gd name="T16" fmla="*/ 10 w 10"/>
                  <a:gd name="T17" fmla="*/ 17 h 19"/>
                  <a:gd name="T18" fmla="*/ 5 w 10"/>
                  <a:gd name="T19" fmla="*/ 9 h 19"/>
                  <a:gd name="T20" fmla="*/ 2 w 10"/>
                  <a:gd name="T21" fmla="*/ 0 h 19"/>
                  <a:gd name="T22" fmla="*/ 2 w 10"/>
                  <a:gd name="T23" fmla="*/ 0 h 19"/>
                  <a:gd name="T24" fmla="*/ 1 w 10"/>
                  <a:gd name="T25" fmla="*/ 0 h 19"/>
                  <a:gd name="T26" fmla="*/ 1 w 10"/>
                  <a:gd name="T27" fmla="*/ 0 h 19"/>
                  <a:gd name="T28" fmla="*/ 0 w 10"/>
                  <a:gd name="T29" fmla="*/ 1 h 19"/>
                  <a:gd name="T30" fmla="*/ 0 w 10"/>
                  <a:gd name="T3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9">
                    <a:moveTo>
                      <a:pt x="0" y="1"/>
                    </a:moveTo>
                    <a:lnTo>
                      <a:pt x="0" y="1"/>
                    </a:lnTo>
                    <a:lnTo>
                      <a:pt x="3" y="10"/>
                    </a:lnTo>
                    <a:lnTo>
                      <a:pt x="9" y="19"/>
                    </a:lnTo>
                    <a:lnTo>
                      <a:pt x="9" y="19"/>
                    </a:lnTo>
                    <a:lnTo>
                      <a:pt x="10" y="19"/>
                    </a:lnTo>
                    <a:lnTo>
                      <a:pt x="10" y="19"/>
                    </a:lnTo>
                    <a:lnTo>
                      <a:pt x="10" y="17"/>
                    </a:lnTo>
                    <a:lnTo>
                      <a:pt x="10" y="17"/>
                    </a:lnTo>
                    <a:lnTo>
                      <a:pt x="5" y="9"/>
                    </a:lnTo>
                    <a:lnTo>
                      <a:pt x="2" y="0"/>
                    </a:lnTo>
                    <a:lnTo>
                      <a:pt x="2" y="0"/>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2" name="Freeform 769"/>
              <p:cNvSpPr>
                <a:spLocks/>
              </p:cNvSpPr>
              <p:nvPr/>
            </p:nvSpPr>
            <p:spPr bwMode="auto">
              <a:xfrm>
                <a:off x="5767388" y="3684588"/>
                <a:ext cx="6350" cy="9525"/>
              </a:xfrm>
              <a:custGeom>
                <a:avLst/>
                <a:gdLst>
                  <a:gd name="T0" fmla="*/ 0 w 12"/>
                  <a:gd name="T1" fmla="*/ 1 h 18"/>
                  <a:gd name="T2" fmla="*/ 0 w 12"/>
                  <a:gd name="T3" fmla="*/ 1 h 18"/>
                  <a:gd name="T4" fmla="*/ 4 w 12"/>
                  <a:gd name="T5" fmla="*/ 10 h 18"/>
                  <a:gd name="T6" fmla="*/ 11 w 12"/>
                  <a:gd name="T7" fmla="*/ 17 h 18"/>
                  <a:gd name="T8" fmla="*/ 11 w 12"/>
                  <a:gd name="T9" fmla="*/ 17 h 18"/>
                  <a:gd name="T10" fmla="*/ 12 w 12"/>
                  <a:gd name="T11" fmla="*/ 18 h 18"/>
                  <a:gd name="T12" fmla="*/ 12 w 12"/>
                  <a:gd name="T13" fmla="*/ 18 h 18"/>
                  <a:gd name="T14" fmla="*/ 12 w 12"/>
                  <a:gd name="T15" fmla="*/ 16 h 18"/>
                  <a:gd name="T16" fmla="*/ 12 w 12"/>
                  <a:gd name="T17" fmla="*/ 16 h 18"/>
                  <a:gd name="T18" fmla="*/ 7 w 12"/>
                  <a:gd name="T19" fmla="*/ 8 h 18"/>
                  <a:gd name="T20" fmla="*/ 2 w 12"/>
                  <a:gd name="T21" fmla="*/ 1 h 18"/>
                  <a:gd name="T22" fmla="*/ 2 w 12"/>
                  <a:gd name="T23" fmla="*/ 1 h 18"/>
                  <a:gd name="T24" fmla="*/ 1 w 12"/>
                  <a:gd name="T25" fmla="*/ 0 h 18"/>
                  <a:gd name="T26" fmla="*/ 1 w 12"/>
                  <a:gd name="T27" fmla="*/ 0 h 18"/>
                  <a:gd name="T28" fmla="*/ 0 w 12"/>
                  <a:gd name="T29" fmla="*/ 1 h 18"/>
                  <a:gd name="T30" fmla="*/ 0 w 12"/>
                  <a:gd name="T31"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8">
                    <a:moveTo>
                      <a:pt x="0" y="1"/>
                    </a:moveTo>
                    <a:lnTo>
                      <a:pt x="0" y="1"/>
                    </a:lnTo>
                    <a:lnTo>
                      <a:pt x="4" y="10"/>
                    </a:lnTo>
                    <a:lnTo>
                      <a:pt x="11" y="17"/>
                    </a:lnTo>
                    <a:lnTo>
                      <a:pt x="11" y="17"/>
                    </a:lnTo>
                    <a:lnTo>
                      <a:pt x="12" y="18"/>
                    </a:lnTo>
                    <a:lnTo>
                      <a:pt x="12" y="18"/>
                    </a:lnTo>
                    <a:lnTo>
                      <a:pt x="12" y="16"/>
                    </a:lnTo>
                    <a:lnTo>
                      <a:pt x="12" y="16"/>
                    </a:lnTo>
                    <a:lnTo>
                      <a:pt x="7" y="8"/>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3" name="Freeform 770"/>
              <p:cNvSpPr>
                <a:spLocks/>
              </p:cNvSpPr>
              <p:nvPr/>
            </p:nvSpPr>
            <p:spPr bwMode="auto">
              <a:xfrm>
                <a:off x="5781676" y="3684588"/>
                <a:ext cx="4763" cy="9525"/>
              </a:xfrm>
              <a:custGeom>
                <a:avLst/>
                <a:gdLst>
                  <a:gd name="T0" fmla="*/ 0 w 9"/>
                  <a:gd name="T1" fmla="*/ 1 h 16"/>
                  <a:gd name="T2" fmla="*/ 0 w 9"/>
                  <a:gd name="T3" fmla="*/ 1 h 16"/>
                  <a:gd name="T4" fmla="*/ 4 w 9"/>
                  <a:gd name="T5" fmla="*/ 8 h 16"/>
                  <a:gd name="T6" fmla="*/ 8 w 9"/>
                  <a:gd name="T7" fmla="*/ 15 h 16"/>
                  <a:gd name="T8" fmla="*/ 8 w 9"/>
                  <a:gd name="T9" fmla="*/ 15 h 16"/>
                  <a:gd name="T10" fmla="*/ 9 w 9"/>
                  <a:gd name="T11" fmla="*/ 16 h 16"/>
                  <a:gd name="T12" fmla="*/ 9 w 9"/>
                  <a:gd name="T13" fmla="*/ 16 h 16"/>
                  <a:gd name="T14" fmla="*/ 9 w 9"/>
                  <a:gd name="T15" fmla="*/ 14 h 16"/>
                  <a:gd name="T16" fmla="*/ 9 w 9"/>
                  <a:gd name="T17" fmla="*/ 14 h 16"/>
                  <a:gd name="T18" fmla="*/ 6 w 9"/>
                  <a:gd name="T19" fmla="*/ 8 h 16"/>
                  <a:gd name="T20" fmla="*/ 1 w 9"/>
                  <a:gd name="T21" fmla="*/ 0 h 16"/>
                  <a:gd name="T22" fmla="*/ 1 w 9"/>
                  <a:gd name="T23" fmla="*/ 0 h 16"/>
                  <a:gd name="T24" fmla="*/ 0 w 9"/>
                  <a:gd name="T25" fmla="*/ 0 h 16"/>
                  <a:gd name="T26" fmla="*/ 0 w 9"/>
                  <a:gd name="T27" fmla="*/ 0 h 16"/>
                  <a:gd name="T28" fmla="*/ 0 w 9"/>
                  <a:gd name="T29" fmla="*/ 1 h 16"/>
                  <a:gd name="T30" fmla="*/ 0 w 9"/>
                  <a:gd name="T3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6">
                    <a:moveTo>
                      <a:pt x="0" y="1"/>
                    </a:moveTo>
                    <a:lnTo>
                      <a:pt x="0" y="1"/>
                    </a:lnTo>
                    <a:lnTo>
                      <a:pt x="4" y="8"/>
                    </a:lnTo>
                    <a:lnTo>
                      <a:pt x="8" y="15"/>
                    </a:lnTo>
                    <a:lnTo>
                      <a:pt x="8" y="15"/>
                    </a:lnTo>
                    <a:lnTo>
                      <a:pt x="9" y="16"/>
                    </a:lnTo>
                    <a:lnTo>
                      <a:pt x="9" y="16"/>
                    </a:lnTo>
                    <a:lnTo>
                      <a:pt x="9" y="14"/>
                    </a:lnTo>
                    <a:lnTo>
                      <a:pt x="9" y="14"/>
                    </a:lnTo>
                    <a:lnTo>
                      <a:pt x="6" y="8"/>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4" name="Freeform 771"/>
              <p:cNvSpPr>
                <a:spLocks/>
              </p:cNvSpPr>
              <p:nvPr/>
            </p:nvSpPr>
            <p:spPr bwMode="auto">
              <a:xfrm>
                <a:off x="5792788" y="3681413"/>
                <a:ext cx="6350" cy="7938"/>
              </a:xfrm>
              <a:custGeom>
                <a:avLst/>
                <a:gdLst>
                  <a:gd name="T0" fmla="*/ 0 w 12"/>
                  <a:gd name="T1" fmla="*/ 2 h 14"/>
                  <a:gd name="T2" fmla="*/ 0 w 12"/>
                  <a:gd name="T3" fmla="*/ 2 h 14"/>
                  <a:gd name="T4" fmla="*/ 5 w 12"/>
                  <a:gd name="T5" fmla="*/ 7 h 14"/>
                  <a:gd name="T6" fmla="*/ 11 w 12"/>
                  <a:gd name="T7" fmla="*/ 14 h 14"/>
                  <a:gd name="T8" fmla="*/ 11 w 12"/>
                  <a:gd name="T9" fmla="*/ 14 h 14"/>
                  <a:gd name="T10" fmla="*/ 12 w 12"/>
                  <a:gd name="T11" fmla="*/ 14 h 14"/>
                  <a:gd name="T12" fmla="*/ 12 w 12"/>
                  <a:gd name="T13" fmla="*/ 14 h 14"/>
                  <a:gd name="T14" fmla="*/ 12 w 12"/>
                  <a:gd name="T15" fmla="*/ 12 h 14"/>
                  <a:gd name="T16" fmla="*/ 12 w 12"/>
                  <a:gd name="T17" fmla="*/ 12 h 14"/>
                  <a:gd name="T18" fmla="*/ 8 w 12"/>
                  <a:gd name="T19" fmla="*/ 6 h 14"/>
                  <a:gd name="T20" fmla="*/ 2 w 12"/>
                  <a:gd name="T21" fmla="*/ 0 h 14"/>
                  <a:gd name="T22" fmla="*/ 2 w 12"/>
                  <a:gd name="T23" fmla="*/ 0 h 14"/>
                  <a:gd name="T24" fmla="*/ 0 w 12"/>
                  <a:gd name="T25" fmla="*/ 0 h 14"/>
                  <a:gd name="T26" fmla="*/ 0 w 12"/>
                  <a:gd name="T27" fmla="*/ 0 h 14"/>
                  <a:gd name="T28" fmla="*/ 0 w 12"/>
                  <a:gd name="T29" fmla="*/ 2 h 14"/>
                  <a:gd name="T30" fmla="*/ 0 w 12"/>
                  <a:gd name="T3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4">
                    <a:moveTo>
                      <a:pt x="0" y="2"/>
                    </a:moveTo>
                    <a:lnTo>
                      <a:pt x="0" y="2"/>
                    </a:lnTo>
                    <a:lnTo>
                      <a:pt x="5" y="7"/>
                    </a:lnTo>
                    <a:lnTo>
                      <a:pt x="11" y="14"/>
                    </a:lnTo>
                    <a:lnTo>
                      <a:pt x="11" y="14"/>
                    </a:lnTo>
                    <a:lnTo>
                      <a:pt x="12" y="14"/>
                    </a:lnTo>
                    <a:lnTo>
                      <a:pt x="12" y="14"/>
                    </a:lnTo>
                    <a:lnTo>
                      <a:pt x="12" y="12"/>
                    </a:lnTo>
                    <a:lnTo>
                      <a:pt x="12" y="12"/>
                    </a:lnTo>
                    <a:lnTo>
                      <a:pt x="8" y="6"/>
                    </a:lnTo>
                    <a:lnTo>
                      <a:pt x="2" y="0"/>
                    </a:lnTo>
                    <a:lnTo>
                      <a:pt x="2"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5" name="Freeform 772"/>
              <p:cNvSpPr>
                <a:spLocks/>
              </p:cNvSpPr>
              <p:nvPr/>
            </p:nvSpPr>
            <p:spPr bwMode="auto">
              <a:xfrm>
                <a:off x="5803901" y="3675063"/>
                <a:ext cx="4763" cy="4763"/>
              </a:xfrm>
              <a:custGeom>
                <a:avLst/>
                <a:gdLst>
                  <a:gd name="T0" fmla="*/ 0 w 7"/>
                  <a:gd name="T1" fmla="*/ 3 h 9"/>
                  <a:gd name="T2" fmla="*/ 0 w 7"/>
                  <a:gd name="T3" fmla="*/ 3 h 9"/>
                  <a:gd name="T4" fmla="*/ 3 w 7"/>
                  <a:gd name="T5" fmla="*/ 6 h 9"/>
                  <a:gd name="T6" fmla="*/ 6 w 7"/>
                  <a:gd name="T7" fmla="*/ 9 h 9"/>
                  <a:gd name="T8" fmla="*/ 6 w 7"/>
                  <a:gd name="T9" fmla="*/ 9 h 9"/>
                  <a:gd name="T10" fmla="*/ 7 w 7"/>
                  <a:gd name="T11" fmla="*/ 9 h 9"/>
                  <a:gd name="T12" fmla="*/ 7 w 7"/>
                  <a:gd name="T13" fmla="*/ 9 h 9"/>
                  <a:gd name="T14" fmla="*/ 7 w 7"/>
                  <a:gd name="T15" fmla="*/ 7 h 9"/>
                  <a:gd name="T16" fmla="*/ 7 w 7"/>
                  <a:gd name="T17" fmla="*/ 7 h 9"/>
                  <a:gd name="T18" fmla="*/ 4 w 7"/>
                  <a:gd name="T19" fmla="*/ 4 h 9"/>
                  <a:gd name="T20" fmla="*/ 1 w 7"/>
                  <a:gd name="T21" fmla="*/ 0 h 9"/>
                  <a:gd name="T22" fmla="*/ 1 w 7"/>
                  <a:gd name="T23" fmla="*/ 0 h 9"/>
                  <a:gd name="T24" fmla="*/ 0 w 7"/>
                  <a:gd name="T25" fmla="*/ 0 h 9"/>
                  <a:gd name="T26" fmla="*/ 0 w 7"/>
                  <a:gd name="T27" fmla="*/ 0 h 9"/>
                  <a:gd name="T28" fmla="*/ 0 w 7"/>
                  <a:gd name="T29" fmla="*/ 3 h 9"/>
                  <a:gd name="T30" fmla="*/ 0 w 7"/>
                  <a:gd name="T3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9">
                    <a:moveTo>
                      <a:pt x="0" y="3"/>
                    </a:moveTo>
                    <a:lnTo>
                      <a:pt x="0" y="3"/>
                    </a:lnTo>
                    <a:lnTo>
                      <a:pt x="3" y="6"/>
                    </a:lnTo>
                    <a:lnTo>
                      <a:pt x="6" y="9"/>
                    </a:lnTo>
                    <a:lnTo>
                      <a:pt x="6" y="9"/>
                    </a:lnTo>
                    <a:lnTo>
                      <a:pt x="7" y="9"/>
                    </a:lnTo>
                    <a:lnTo>
                      <a:pt x="7" y="9"/>
                    </a:lnTo>
                    <a:lnTo>
                      <a:pt x="7" y="7"/>
                    </a:lnTo>
                    <a:lnTo>
                      <a:pt x="7" y="7"/>
                    </a:lnTo>
                    <a:lnTo>
                      <a:pt x="4" y="4"/>
                    </a:lnTo>
                    <a:lnTo>
                      <a:pt x="1" y="0"/>
                    </a:lnTo>
                    <a:lnTo>
                      <a:pt x="1" y="0"/>
                    </a:lnTo>
                    <a:lnTo>
                      <a:pt x="0" y="0"/>
                    </a:lnTo>
                    <a:lnTo>
                      <a:pt x="0" y="0"/>
                    </a:lnTo>
                    <a:lnTo>
                      <a:pt x="0" y="3"/>
                    </a:lnTo>
                    <a:lnTo>
                      <a:pt x="0"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6" name="Freeform 773"/>
              <p:cNvSpPr>
                <a:spLocks/>
              </p:cNvSpPr>
              <p:nvPr/>
            </p:nvSpPr>
            <p:spPr bwMode="auto">
              <a:xfrm>
                <a:off x="5700713" y="3667125"/>
                <a:ext cx="4763" cy="4763"/>
              </a:xfrm>
              <a:custGeom>
                <a:avLst/>
                <a:gdLst>
                  <a:gd name="T0" fmla="*/ 0 w 9"/>
                  <a:gd name="T1" fmla="*/ 1 h 10"/>
                  <a:gd name="T2" fmla="*/ 0 w 9"/>
                  <a:gd name="T3" fmla="*/ 1 h 10"/>
                  <a:gd name="T4" fmla="*/ 4 w 9"/>
                  <a:gd name="T5" fmla="*/ 6 h 10"/>
                  <a:gd name="T6" fmla="*/ 8 w 9"/>
                  <a:gd name="T7" fmla="*/ 10 h 10"/>
                  <a:gd name="T8" fmla="*/ 8 w 9"/>
                  <a:gd name="T9" fmla="*/ 10 h 10"/>
                  <a:gd name="T10" fmla="*/ 9 w 9"/>
                  <a:gd name="T11" fmla="*/ 10 h 10"/>
                  <a:gd name="T12" fmla="*/ 9 w 9"/>
                  <a:gd name="T13" fmla="*/ 10 h 10"/>
                  <a:gd name="T14" fmla="*/ 9 w 9"/>
                  <a:gd name="T15" fmla="*/ 9 h 10"/>
                  <a:gd name="T16" fmla="*/ 9 w 9"/>
                  <a:gd name="T17" fmla="*/ 9 h 10"/>
                  <a:gd name="T18" fmla="*/ 5 w 9"/>
                  <a:gd name="T19" fmla="*/ 5 h 10"/>
                  <a:gd name="T20" fmla="*/ 1 w 9"/>
                  <a:gd name="T21" fmla="*/ 0 h 10"/>
                  <a:gd name="T22" fmla="*/ 1 w 9"/>
                  <a:gd name="T23" fmla="*/ 0 h 10"/>
                  <a:gd name="T24" fmla="*/ 0 w 9"/>
                  <a:gd name="T25" fmla="*/ 0 h 10"/>
                  <a:gd name="T26" fmla="*/ 0 w 9"/>
                  <a:gd name="T27" fmla="*/ 0 h 10"/>
                  <a:gd name="T28" fmla="*/ 0 w 9"/>
                  <a:gd name="T29" fmla="*/ 1 h 10"/>
                  <a:gd name="T30" fmla="*/ 0 w 9"/>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0">
                    <a:moveTo>
                      <a:pt x="0" y="1"/>
                    </a:moveTo>
                    <a:lnTo>
                      <a:pt x="0" y="1"/>
                    </a:lnTo>
                    <a:lnTo>
                      <a:pt x="4" y="6"/>
                    </a:lnTo>
                    <a:lnTo>
                      <a:pt x="8" y="10"/>
                    </a:lnTo>
                    <a:lnTo>
                      <a:pt x="8" y="10"/>
                    </a:lnTo>
                    <a:lnTo>
                      <a:pt x="9" y="10"/>
                    </a:lnTo>
                    <a:lnTo>
                      <a:pt x="9" y="10"/>
                    </a:lnTo>
                    <a:lnTo>
                      <a:pt x="9" y="9"/>
                    </a:lnTo>
                    <a:lnTo>
                      <a:pt x="9" y="9"/>
                    </a:lnTo>
                    <a:lnTo>
                      <a:pt x="5" y="5"/>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7" name="Freeform 774"/>
              <p:cNvSpPr>
                <a:spLocks/>
              </p:cNvSpPr>
              <p:nvPr/>
            </p:nvSpPr>
            <p:spPr bwMode="auto">
              <a:xfrm>
                <a:off x="5713413" y="3665538"/>
                <a:ext cx="6350" cy="9525"/>
              </a:xfrm>
              <a:custGeom>
                <a:avLst/>
                <a:gdLst>
                  <a:gd name="T0" fmla="*/ 0 w 12"/>
                  <a:gd name="T1" fmla="*/ 1 h 18"/>
                  <a:gd name="T2" fmla="*/ 0 w 12"/>
                  <a:gd name="T3" fmla="*/ 1 h 18"/>
                  <a:gd name="T4" fmla="*/ 2 w 12"/>
                  <a:gd name="T5" fmla="*/ 5 h 18"/>
                  <a:gd name="T6" fmla="*/ 5 w 12"/>
                  <a:gd name="T7" fmla="*/ 9 h 18"/>
                  <a:gd name="T8" fmla="*/ 7 w 12"/>
                  <a:gd name="T9" fmla="*/ 13 h 18"/>
                  <a:gd name="T10" fmla="*/ 9 w 12"/>
                  <a:gd name="T11" fmla="*/ 17 h 18"/>
                  <a:gd name="T12" fmla="*/ 9 w 12"/>
                  <a:gd name="T13" fmla="*/ 17 h 18"/>
                  <a:gd name="T14" fmla="*/ 11 w 12"/>
                  <a:gd name="T15" fmla="*/ 18 h 18"/>
                  <a:gd name="T16" fmla="*/ 11 w 12"/>
                  <a:gd name="T17" fmla="*/ 18 h 18"/>
                  <a:gd name="T18" fmla="*/ 12 w 12"/>
                  <a:gd name="T19" fmla="*/ 16 h 18"/>
                  <a:gd name="T20" fmla="*/ 12 w 12"/>
                  <a:gd name="T21" fmla="*/ 16 h 18"/>
                  <a:gd name="T22" fmla="*/ 9 w 12"/>
                  <a:gd name="T23" fmla="*/ 12 h 18"/>
                  <a:gd name="T24" fmla="*/ 6 w 12"/>
                  <a:gd name="T25" fmla="*/ 8 h 18"/>
                  <a:gd name="T26" fmla="*/ 4 w 12"/>
                  <a:gd name="T27" fmla="*/ 4 h 18"/>
                  <a:gd name="T28" fmla="*/ 2 w 12"/>
                  <a:gd name="T29" fmla="*/ 0 h 18"/>
                  <a:gd name="T30" fmla="*/ 2 w 12"/>
                  <a:gd name="T31" fmla="*/ 0 h 18"/>
                  <a:gd name="T32" fmla="*/ 0 w 12"/>
                  <a:gd name="T33" fmla="*/ 0 h 18"/>
                  <a:gd name="T34" fmla="*/ 0 w 12"/>
                  <a:gd name="T35" fmla="*/ 0 h 18"/>
                  <a:gd name="T36" fmla="*/ 0 w 12"/>
                  <a:gd name="T37" fmla="*/ 1 h 18"/>
                  <a:gd name="T38" fmla="*/ 0 w 12"/>
                  <a:gd name="T3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8">
                    <a:moveTo>
                      <a:pt x="0" y="1"/>
                    </a:moveTo>
                    <a:lnTo>
                      <a:pt x="0" y="1"/>
                    </a:lnTo>
                    <a:lnTo>
                      <a:pt x="2" y="5"/>
                    </a:lnTo>
                    <a:lnTo>
                      <a:pt x="5" y="9"/>
                    </a:lnTo>
                    <a:lnTo>
                      <a:pt x="7" y="13"/>
                    </a:lnTo>
                    <a:lnTo>
                      <a:pt x="9" y="17"/>
                    </a:lnTo>
                    <a:lnTo>
                      <a:pt x="9" y="17"/>
                    </a:lnTo>
                    <a:lnTo>
                      <a:pt x="11" y="18"/>
                    </a:lnTo>
                    <a:lnTo>
                      <a:pt x="11" y="18"/>
                    </a:lnTo>
                    <a:lnTo>
                      <a:pt x="12" y="16"/>
                    </a:lnTo>
                    <a:lnTo>
                      <a:pt x="12" y="16"/>
                    </a:lnTo>
                    <a:lnTo>
                      <a:pt x="9" y="12"/>
                    </a:lnTo>
                    <a:lnTo>
                      <a:pt x="6" y="8"/>
                    </a:lnTo>
                    <a:lnTo>
                      <a:pt x="4" y="4"/>
                    </a:lnTo>
                    <a:lnTo>
                      <a:pt x="2" y="0"/>
                    </a:lnTo>
                    <a:lnTo>
                      <a:pt x="2"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8" name="Freeform 775"/>
              <p:cNvSpPr>
                <a:spLocks/>
              </p:cNvSpPr>
              <p:nvPr/>
            </p:nvSpPr>
            <p:spPr bwMode="auto">
              <a:xfrm>
                <a:off x="5724526" y="3670300"/>
                <a:ext cx="4763" cy="9525"/>
              </a:xfrm>
              <a:custGeom>
                <a:avLst/>
                <a:gdLst>
                  <a:gd name="T0" fmla="*/ 0 w 8"/>
                  <a:gd name="T1" fmla="*/ 1 h 18"/>
                  <a:gd name="T2" fmla="*/ 0 w 8"/>
                  <a:gd name="T3" fmla="*/ 1 h 18"/>
                  <a:gd name="T4" fmla="*/ 3 w 8"/>
                  <a:gd name="T5" fmla="*/ 9 h 18"/>
                  <a:gd name="T6" fmla="*/ 6 w 8"/>
                  <a:gd name="T7" fmla="*/ 17 h 18"/>
                  <a:gd name="T8" fmla="*/ 6 w 8"/>
                  <a:gd name="T9" fmla="*/ 17 h 18"/>
                  <a:gd name="T10" fmla="*/ 7 w 8"/>
                  <a:gd name="T11" fmla="*/ 18 h 18"/>
                  <a:gd name="T12" fmla="*/ 7 w 8"/>
                  <a:gd name="T13" fmla="*/ 18 h 18"/>
                  <a:gd name="T14" fmla="*/ 8 w 8"/>
                  <a:gd name="T15" fmla="*/ 16 h 18"/>
                  <a:gd name="T16" fmla="*/ 8 w 8"/>
                  <a:gd name="T17" fmla="*/ 16 h 18"/>
                  <a:gd name="T18" fmla="*/ 5 w 8"/>
                  <a:gd name="T19" fmla="*/ 8 h 18"/>
                  <a:gd name="T20" fmla="*/ 2 w 8"/>
                  <a:gd name="T21" fmla="*/ 1 h 18"/>
                  <a:gd name="T22" fmla="*/ 2 w 8"/>
                  <a:gd name="T23" fmla="*/ 1 h 18"/>
                  <a:gd name="T24" fmla="*/ 1 w 8"/>
                  <a:gd name="T25" fmla="*/ 0 h 18"/>
                  <a:gd name="T26" fmla="*/ 1 w 8"/>
                  <a:gd name="T27" fmla="*/ 0 h 18"/>
                  <a:gd name="T28" fmla="*/ 0 w 8"/>
                  <a:gd name="T29" fmla="*/ 1 h 18"/>
                  <a:gd name="T30" fmla="*/ 0 w 8"/>
                  <a:gd name="T31"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8">
                    <a:moveTo>
                      <a:pt x="0" y="1"/>
                    </a:moveTo>
                    <a:lnTo>
                      <a:pt x="0" y="1"/>
                    </a:lnTo>
                    <a:lnTo>
                      <a:pt x="3" y="9"/>
                    </a:lnTo>
                    <a:lnTo>
                      <a:pt x="6" y="17"/>
                    </a:lnTo>
                    <a:lnTo>
                      <a:pt x="6" y="17"/>
                    </a:lnTo>
                    <a:lnTo>
                      <a:pt x="7" y="18"/>
                    </a:lnTo>
                    <a:lnTo>
                      <a:pt x="7" y="18"/>
                    </a:lnTo>
                    <a:lnTo>
                      <a:pt x="8" y="16"/>
                    </a:lnTo>
                    <a:lnTo>
                      <a:pt x="8" y="16"/>
                    </a:lnTo>
                    <a:lnTo>
                      <a:pt x="5" y="8"/>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69" name="Freeform 776"/>
              <p:cNvSpPr>
                <a:spLocks/>
              </p:cNvSpPr>
              <p:nvPr/>
            </p:nvSpPr>
            <p:spPr bwMode="auto">
              <a:xfrm>
                <a:off x="5762626" y="3656013"/>
                <a:ext cx="4763" cy="3175"/>
              </a:xfrm>
              <a:custGeom>
                <a:avLst/>
                <a:gdLst>
                  <a:gd name="T0" fmla="*/ 1 w 9"/>
                  <a:gd name="T1" fmla="*/ 2 h 4"/>
                  <a:gd name="T2" fmla="*/ 1 w 9"/>
                  <a:gd name="T3" fmla="*/ 2 h 4"/>
                  <a:gd name="T4" fmla="*/ 4 w 9"/>
                  <a:gd name="T5" fmla="*/ 2 h 4"/>
                  <a:gd name="T6" fmla="*/ 7 w 9"/>
                  <a:gd name="T7" fmla="*/ 4 h 4"/>
                  <a:gd name="T8" fmla="*/ 7 w 9"/>
                  <a:gd name="T9" fmla="*/ 4 h 4"/>
                  <a:gd name="T10" fmla="*/ 9 w 9"/>
                  <a:gd name="T11" fmla="*/ 4 h 4"/>
                  <a:gd name="T12" fmla="*/ 9 w 9"/>
                  <a:gd name="T13" fmla="*/ 4 h 4"/>
                  <a:gd name="T14" fmla="*/ 9 w 9"/>
                  <a:gd name="T15" fmla="*/ 2 h 4"/>
                  <a:gd name="T16" fmla="*/ 9 w 9"/>
                  <a:gd name="T17" fmla="*/ 2 h 4"/>
                  <a:gd name="T18" fmla="*/ 5 w 9"/>
                  <a:gd name="T19" fmla="*/ 0 h 4"/>
                  <a:gd name="T20" fmla="*/ 1 w 9"/>
                  <a:gd name="T21" fmla="*/ 0 h 4"/>
                  <a:gd name="T22" fmla="*/ 1 w 9"/>
                  <a:gd name="T23" fmla="*/ 0 h 4"/>
                  <a:gd name="T24" fmla="*/ 0 w 9"/>
                  <a:gd name="T25" fmla="*/ 1 h 4"/>
                  <a:gd name="T26" fmla="*/ 0 w 9"/>
                  <a:gd name="T27" fmla="*/ 1 h 4"/>
                  <a:gd name="T28" fmla="*/ 1 w 9"/>
                  <a:gd name="T29" fmla="*/ 2 h 4"/>
                  <a:gd name="T30" fmla="*/ 1 w 9"/>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
                    <a:moveTo>
                      <a:pt x="1" y="2"/>
                    </a:moveTo>
                    <a:lnTo>
                      <a:pt x="1" y="2"/>
                    </a:lnTo>
                    <a:lnTo>
                      <a:pt x="4" y="2"/>
                    </a:lnTo>
                    <a:lnTo>
                      <a:pt x="7" y="4"/>
                    </a:lnTo>
                    <a:lnTo>
                      <a:pt x="7" y="4"/>
                    </a:lnTo>
                    <a:lnTo>
                      <a:pt x="9" y="4"/>
                    </a:lnTo>
                    <a:lnTo>
                      <a:pt x="9" y="4"/>
                    </a:lnTo>
                    <a:lnTo>
                      <a:pt x="9" y="2"/>
                    </a:lnTo>
                    <a:lnTo>
                      <a:pt x="9" y="2"/>
                    </a:lnTo>
                    <a:lnTo>
                      <a:pt x="5"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0" name="Freeform 777"/>
              <p:cNvSpPr>
                <a:spLocks/>
              </p:cNvSpPr>
              <p:nvPr/>
            </p:nvSpPr>
            <p:spPr bwMode="auto">
              <a:xfrm>
                <a:off x="5770563" y="3648075"/>
                <a:ext cx="6350" cy="4763"/>
              </a:xfrm>
              <a:custGeom>
                <a:avLst/>
                <a:gdLst>
                  <a:gd name="T0" fmla="*/ 1 w 11"/>
                  <a:gd name="T1" fmla="*/ 2 h 8"/>
                  <a:gd name="T2" fmla="*/ 1 w 11"/>
                  <a:gd name="T3" fmla="*/ 2 h 8"/>
                  <a:gd name="T4" fmla="*/ 10 w 11"/>
                  <a:gd name="T5" fmla="*/ 8 h 8"/>
                  <a:gd name="T6" fmla="*/ 10 w 11"/>
                  <a:gd name="T7" fmla="*/ 8 h 8"/>
                  <a:gd name="T8" fmla="*/ 11 w 11"/>
                  <a:gd name="T9" fmla="*/ 7 h 8"/>
                  <a:gd name="T10" fmla="*/ 11 w 11"/>
                  <a:gd name="T11" fmla="*/ 7 h 8"/>
                  <a:gd name="T12" fmla="*/ 11 w 11"/>
                  <a:gd name="T13" fmla="*/ 6 h 8"/>
                  <a:gd name="T14" fmla="*/ 11 w 11"/>
                  <a:gd name="T15" fmla="*/ 6 h 8"/>
                  <a:gd name="T16" fmla="*/ 2 w 11"/>
                  <a:gd name="T17" fmla="*/ 0 h 8"/>
                  <a:gd name="T18" fmla="*/ 2 w 11"/>
                  <a:gd name="T19" fmla="*/ 0 h 8"/>
                  <a:gd name="T20" fmla="*/ 0 w 11"/>
                  <a:gd name="T21" fmla="*/ 0 h 8"/>
                  <a:gd name="T22" fmla="*/ 0 w 11"/>
                  <a:gd name="T23" fmla="*/ 0 h 8"/>
                  <a:gd name="T24" fmla="*/ 1 w 11"/>
                  <a:gd name="T25" fmla="*/ 2 h 8"/>
                  <a:gd name="T26" fmla="*/ 1 w 11"/>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8">
                    <a:moveTo>
                      <a:pt x="1" y="2"/>
                    </a:moveTo>
                    <a:lnTo>
                      <a:pt x="1" y="2"/>
                    </a:lnTo>
                    <a:lnTo>
                      <a:pt x="10" y="8"/>
                    </a:lnTo>
                    <a:lnTo>
                      <a:pt x="10" y="8"/>
                    </a:lnTo>
                    <a:lnTo>
                      <a:pt x="11" y="7"/>
                    </a:lnTo>
                    <a:lnTo>
                      <a:pt x="11" y="7"/>
                    </a:lnTo>
                    <a:lnTo>
                      <a:pt x="11" y="6"/>
                    </a:lnTo>
                    <a:lnTo>
                      <a:pt x="11" y="6"/>
                    </a:lnTo>
                    <a:lnTo>
                      <a:pt x="2" y="0"/>
                    </a:lnTo>
                    <a:lnTo>
                      <a:pt x="2" y="0"/>
                    </a:lnTo>
                    <a:lnTo>
                      <a:pt x="0" y="0"/>
                    </a:lnTo>
                    <a:lnTo>
                      <a:pt x="0" y="0"/>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1" name="Freeform 778"/>
              <p:cNvSpPr>
                <a:spLocks/>
              </p:cNvSpPr>
              <p:nvPr/>
            </p:nvSpPr>
            <p:spPr bwMode="auto">
              <a:xfrm>
                <a:off x="5781676" y="3641725"/>
                <a:ext cx="4763" cy="7938"/>
              </a:xfrm>
              <a:custGeom>
                <a:avLst/>
                <a:gdLst>
                  <a:gd name="T0" fmla="*/ 0 w 10"/>
                  <a:gd name="T1" fmla="*/ 1 h 17"/>
                  <a:gd name="T2" fmla="*/ 0 w 10"/>
                  <a:gd name="T3" fmla="*/ 1 h 17"/>
                  <a:gd name="T4" fmla="*/ 3 w 10"/>
                  <a:gd name="T5" fmla="*/ 9 h 17"/>
                  <a:gd name="T6" fmla="*/ 8 w 10"/>
                  <a:gd name="T7" fmla="*/ 17 h 17"/>
                  <a:gd name="T8" fmla="*/ 8 w 10"/>
                  <a:gd name="T9" fmla="*/ 17 h 17"/>
                  <a:gd name="T10" fmla="*/ 9 w 10"/>
                  <a:gd name="T11" fmla="*/ 17 h 17"/>
                  <a:gd name="T12" fmla="*/ 9 w 10"/>
                  <a:gd name="T13" fmla="*/ 17 h 17"/>
                  <a:gd name="T14" fmla="*/ 10 w 10"/>
                  <a:gd name="T15" fmla="*/ 15 h 17"/>
                  <a:gd name="T16" fmla="*/ 10 w 10"/>
                  <a:gd name="T17" fmla="*/ 15 h 17"/>
                  <a:gd name="T18" fmla="*/ 6 w 10"/>
                  <a:gd name="T19" fmla="*/ 8 h 17"/>
                  <a:gd name="T20" fmla="*/ 2 w 10"/>
                  <a:gd name="T21" fmla="*/ 1 h 17"/>
                  <a:gd name="T22" fmla="*/ 2 w 10"/>
                  <a:gd name="T23" fmla="*/ 1 h 17"/>
                  <a:gd name="T24" fmla="*/ 0 w 10"/>
                  <a:gd name="T25" fmla="*/ 0 h 17"/>
                  <a:gd name="T26" fmla="*/ 0 w 10"/>
                  <a:gd name="T27" fmla="*/ 0 h 17"/>
                  <a:gd name="T28" fmla="*/ 0 w 10"/>
                  <a:gd name="T29" fmla="*/ 1 h 17"/>
                  <a:gd name="T30" fmla="*/ 0 w 10"/>
                  <a:gd name="T3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7">
                    <a:moveTo>
                      <a:pt x="0" y="1"/>
                    </a:moveTo>
                    <a:lnTo>
                      <a:pt x="0" y="1"/>
                    </a:lnTo>
                    <a:lnTo>
                      <a:pt x="3" y="9"/>
                    </a:lnTo>
                    <a:lnTo>
                      <a:pt x="8" y="17"/>
                    </a:lnTo>
                    <a:lnTo>
                      <a:pt x="8" y="17"/>
                    </a:lnTo>
                    <a:lnTo>
                      <a:pt x="9" y="17"/>
                    </a:lnTo>
                    <a:lnTo>
                      <a:pt x="9" y="17"/>
                    </a:lnTo>
                    <a:lnTo>
                      <a:pt x="10" y="15"/>
                    </a:lnTo>
                    <a:lnTo>
                      <a:pt x="10" y="15"/>
                    </a:lnTo>
                    <a:lnTo>
                      <a:pt x="6" y="8"/>
                    </a:lnTo>
                    <a:lnTo>
                      <a:pt x="2" y="1"/>
                    </a:lnTo>
                    <a:lnTo>
                      <a:pt x="2" y="1"/>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2" name="Freeform 779"/>
              <p:cNvSpPr>
                <a:spLocks/>
              </p:cNvSpPr>
              <p:nvPr/>
            </p:nvSpPr>
            <p:spPr bwMode="auto">
              <a:xfrm>
                <a:off x="5656263" y="3082925"/>
                <a:ext cx="53975" cy="30163"/>
              </a:xfrm>
              <a:custGeom>
                <a:avLst/>
                <a:gdLst>
                  <a:gd name="T0" fmla="*/ 40 w 102"/>
                  <a:gd name="T1" fmla="*/ 25 h 59"/>
                  <a:gd name="T2" fmla="*/ 65 w 102"/>
                  <a:gd name="T3" fmla="*/ 11 h 59"/>
                  <a:gd name="T4" fmla="*/ 81 w 102"/>
                  <a:gd name="T5" fmla="*/ 5 h 59"/>
                  <a:gd name="T6" fmla="*/ 95 w 102"/>
                  <a:gd name="T7" fmla="*/ 2 h 59"/>
                  <a:gd name="T8" fmla="*/ 98 w 102"/>
                  <a:gd name="T9" fmla="*/ 2 h 59"/>
                  <a:gd name="T10" fmla="*/ 100 w 102"/>
                  <a:gd name="T11" fmla="*/ 4 h 59"/>
                  <a:gd name="T12" fmla="*/ 100 w 102"/>
                  <a:gd name="T13" fmla="*/ 6 h 59"/>
                  <a:gd name="T14" fmla="*/ 96 w 102"/>
                  <a:gd name="T15" fmla="*/ 12 h 59"/>
                  <a:gd name="T16" fmla="*/ 88 w 102"/>
                  <a:gd name="T17" fmla="*/ 18 h 59"/>
                  <a:gd name="T18" fmla="*/ 52 w 102"/>
                  <a:gd name="T19" fmla="*/ 35 h 59"/>
                  <a:gd name="T20" fmla="*/ 28 w 102"/>
                  <a:gd name="T21" fmla="*/ 49 h 59"/>
                  <a:gd name="T22" fmla="*/ 15 w 102"/>
                  <a:gd name="T23" fmla="*/ 54 h 59"/>
                  <a:gd name="T24" fmla="*/ 6 w 102"/>
                  <a:gd name="T25" fmla="*/ 57 h 59"/>
                  <a:gd name="T26" fmla="*/ 4 w 102"/>
                  <a:gd name="T27" fmla="*/ 56 h 59"/>
                  <a:gd name="T28" fmla="*/ 2 w 102"/>
                  <a:gd name="T29" fmla="*/ 55 h 59"/>
                  <a:gd name="T30" fmla="*/ 2 w 102"/>
                  <a:gd name="T31" fmla="*/ 54 h 59"/>
                  <a:gd name="T32" fmla="*/ 6 w 102"/>
                  <a:gd name="T33" fmla="*/ 47 h 59"/>
                  <a:gd name="T34" fmla="*/ 14 w 102"/>
                  <a:gd name="T35" fmla="*/ 40 h 59"/>
                  <a:gd name="T36" fmla="*/ 40 w 102"/>
                  <a:gd name="T37" fmla="*/ 25 h 59"/>
                  <a:gd name="T38" fmla="*/ 39 w 102"/>
                  <a:gd name="T39" fmla="*/ 23 h 59"/>
                  <a:gd name="T40" fmla="*/ 29 w 102"/>
                  <a:gd name="T41" fmla="*/ 28 h 59"/>
                  <a:gd name="T42" fmla="*/ 16 w 102"/>
                  <a:gd name="T43" fmla="*/ 36 h 59"/>
                  <a:gd name="T44" fmla="*/ 5 w 102"/>
                  <a:gd name="T45" fmla="*/ 46 h 59"/>
                  <a:gd name="T46" fmla="*/ 1 w 102"/>
                  <a:gd name="T47" fmla="*/ 50 h 59"/>
                  <a:gd name="T48" fmla="*/ 0 w 102"/>
                  <a:gd name="T49" fmla="*/ 54 h 59"/>
                  <a:gd name="T50" fmla="*/ 0 w 102"/>
                  <a:gd name="T51" fmla="*/ 55 h 59"/>
                  <a:gd name="T52" fmla="*/ 1 w 102"/>
                  <a:gd name="T53" fmla="*/ 57 h 59"/>
                  <a:gd name="T54" fmla="*/ 6 w 102"/>
                  <a:gd name="T55" fmla="*/ 59 h 59"/>
                  <a:gd name="T56" fmla="*/ 11 w 102"/>
                  <a:gd name="T57" fmla="*/ 58 h 59"/>
                  <a:gd name="T58" fmla="*/ 28 w 102"/>
                  <a:gd name="T59" fmla="*/ 50 h 59"/>
                  <a:gd name="T60" fmla="*/ 52 w 102"/>
                  <a:gd name="T61" fmla="*/ 36 h 59"/>
                  <a:gd name="T62" fmla="*/ 85 w 102"/>
                  <a:gd name="T63" fmla="*/ 21 h 59"/>
                  <a:gd name="T64" fmla="*/ 92 w 102"/>
                  <a:gd name="T65" fmla="*/ 18 h 59"/>
                  <a:gd name="T66" fmla="*/ 98 w 102"/>
                  <a:gd name="T67" fmla="*/ 13 h 59"/>
                  <a:gd name="T68" fmla="*/ 102 w 102"/>
                  <a:gd name="T69" fmla="*/ 8 h 59"/>
                  <a:gd name="T70" fmla="*/ 102 w 102"/>
                  <a:gd name="T71" fmla="*/ 6 h 59"/>
                  <a:gd name="T72" fmla="*/ 101 w 102"/>
                  <a:gd name="T73" fmla="*/ 2 h 59"/>
                  <a:gd name="T74" fmla="*/ 98 w 102"/>
                  <a:gd name="T75" fmla="*/ 1 h 59"/>
                  <a:gd name="T76" fmla="*/ 95 w 102"/>
                  <a:gd name="T77" fmla="*/ 0 h 59"/>
                  <a:gd name="T78" fmla="*/ 81 w 102"/>
                  <a:gd name="T79" fmla="*/ 3 h 59"/>
                  <a:gd name="T80" fmla="*/ 64 w 102"/>
                  <a:gd name="T81" fmla="*/ 9 h 59"/>
                  <a:gd name="T82" fmla="*/ 40 w 102"/>
                  <a:gd name="T8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59">
                    <a:moveTo>
                      <a:pt x="40" y="24"/>
                    </a:moveTo>
                    <a:lnTo>
                      <a:pt x="40" y="25"/>
                    </a:lnTo>
                    <a:lnTo>
                      <a:pt x="40" y="25"/>
                    </a:lnTo>
                    <a:lnTo>
                      <a:pt x="65" y="11"/>
                    </a:lnTo>
                    <a:lnTo>
                      <a:pt x="65" y="11"/>
                    </a:lnTo>
                    <a:lnTo>
                      <a:pt x="81" y="5"/>
                    </a:lnTo>
                    <a:lnTo>
                      <a:pt x="88" y="3"/>
                    </a:lnTo>
                    <a:lnTo>
                      <a:pt x="95" y="2"/>
                    </a:lnTo>
                    <a:lnTo>
                      <a:pt x="95" y="2"/>
                    </a:lnTo>
                    <a:lnTo>
                      <a:pt x="98" y="2"/>
                    </a:lnTo>
                    <a:lnTo>
                      <a:pt x="100" y="4"/>
                    </a:lnTo>
                    <a:lnTo>
                      <a:pt x="100" y="4"/>
                    </a:lnTo>
                    <a:lnTo>
                      <a:pt x="100" y="6"/>
                    </a:lnTo>
                    <a:lnTo>
                      <a:pt x="100" y="6"/>
                    </a:lnTo>
                    <a:lnTo>
                      <a:pt x="99" y="9"/>
                    </a:lnTo>
                    <a:lnTo>
                      <a:pt x="96" y="12"/>
                    </a:lnTo>
                    <a:lnTo>
                      <a:pt x="96" y="12"/>
                    </a:lnTo>
                    <a:lnTo>
                      <a:pt x="88" y="18"/>
                    </a:lnTo>
                    <a:lnTo>
                      <a:pt x="77" y="23"/>
                    </a:lnTo>
                    <a:lnTo>
                      <a:pt x="52" y="35"/>
                    </a:lnTo>
                    <a:lnTo>
                      <a:pt x="52" y="35"/>
                    </a:lnTo>
                    <a:lnTo>
                      <a:pt x="28" y="49"/>
                    </a:lnTo>
                    <a:lnTo>
                      <a:pt x="28" y="49"/>
                    </a:lnTo>
                    <a:lnTo>
                      <a:pt x="15" y="54"/>
                    </a:lnTo>
                    <a:lnTo>
                      <a:pt x="10" y="56"/>
                    </a:lnTo>
                    <a:lnTo>
                      <a:pt x="6" y="57"/>
                    </a:lnTo>
                    <a:lnTo>
                      <a:pt x="6" y="57"/>
                    </a:lnTo>
                    <a:lnTo>
                      <a:pt x="4" y="56"/>
                    </a:lnTo>
                    <a:lnTo>
                      <a:pt x="2" y="55"/>
                    </a:lnTo>
                    <a:lnTo>
                      <a:pt x="2" y="55"/>
                    </a:lnTo>
                    <a:lnTo>
                      <a:pt x="2" y="54"/>
                    </a:lnTo>
                    <a:lnTo>
                      <a:pt x="2" y="54"/>
                    </a:lnTo>
                    <a:lnTo>
                      <a:pt x="3" y="51"/>
                    </a:lnTo>
                    <a:lnTo>
                      <a:pt x="6" y="47"/>
                    </a:lnTo>
                    <a:lnTo>
                      <a:pt x="6" y="47"/>
                    </a:lnTo>
                    <a:lnTo>
                      <a:pt x="14" y="40"/>
                    </a:lnTo>
                    <a:lnTo>
                      <a:pt x="24" y="34"/>
                    </a:lnTo>
                    <a:lnTo>
                      <a:pt x="40" y="25"/>
                    </a:lnTo>
                    <a:lnTo>
                      <a:pt x="40" y="24"/>
                    </a:lnTo>
                    <a:lnTo>
                      <a:pt x="39" y="23"/>
                    </a:lnTo>
                    <a:lnTo>
                      <a:pt x="39" y="23"/>
                    </a:lnTo>
                    <a:lnTo>
                      <a:pt x="29" y="28"/>
                    </a:lnTo>
                    <a:lnTo>
                      <a:pt x="16" y="36"/>
                    </a:lnTo>
                    <a:lnTo>
                      <a:pt x="16" y="36"/>
                    </a:lnTo>
                    <a:lnTo>
                      <a:pt x="10" y="40"/>
                    </a:lnTo>
                    <a:lnTo>
                      <a:pt x="5" y="46"/>
                    </a:lnTo>
                    <a:lnTo>
                      <a:pt x="5" y="46"/>
                    </a:lnTo>
                    <a:lnTo>
                      <a:pt x="1" y="50"/>
                    </a:lnTo>
                    <a:lnTo>
                      <a:pt x="0" y="52"/>
                    </a:lnTo>
                    <a:lnTo>
                      <a:pt x="0" y="54"/>
                    </a:lnTo>
                    <a:lnTo>
                      <a:pt x="0" y="54"/>
                    </a:lnTo>
                    <a:lnTo>
                      <a:pt x="0" y="55"/>
                    </a:lnTo>
                    <a:lnTo>
                      <a:pt x="1" y="57"/>
                    </a:lnTo>
                    <a:lnTo>
                      <a:pt x="1" y="57"/>
                    </a:lnTo>
                    <a:lnTo>
                      <a:pt x="3" y="58"/>
                    </a:lnTo>
                    <a:lnTo>
                      <a:pt x="6" y="59"/>
                    </a:lnTo>
                    <a:lnTo>
                      <a:pt x="6" y="59"/>
                    </a:lnTo>
                    <a:lnTo>
                      <a:pt x="11" y="58"/>
                    </a:lnTo>
                    <a:lnTo>
                      <a:pt x="16" y="56"/>
                    </a:lnTo>
                    <a:lnTo>
                      <a:pt x="28" y="50"/>
                    </a:lnTo>
                    <a:lnTo>
                      <a:pt x="28" y="50"/>
                    </a:lnTo>
                    <a:lnTo>
                      <a:pt x="52" y="36"/>
                    </a:lnTo>
                    <a:lnTo>
                      <a:pt x="52" y="36"/>
                    </a:lnTo>
                    <a:lnTo>
                      <a:pt x="85" y="21"/>
                    </a:lnTo>
                    <a:lnTo>
                      <a:pt x="85" y="21"/>
                    </a:lnTo>
                    <a:lnTo>
                      <a:pt x="92" y="18"/>
                    </a:lnTo>
                    <a:lnTo>
                      <a:pt x="98" y="13"/>
                    </a:lnTo>
                    <a:lnTo>
                      <a:pt x="98" y="13"/>
                    </a:lnTo>
                    <a:lnTo>
                      <a:pt x="101" y="10"/>
                    </a:lnTo>
                    <a:lnTo>
                      <a:pt x="102" y="8"/>
                    </a:lnTo>
                    <a:lnTo>
                      <a:pt x="102" y="6"/>
                    </a:lnTo>
                    <a:lnTo>
                      <a:pt x="102" y="6"/>
                    </a:lnTo>
                    <a:lnTo>
                      <a:pt x="102" y="4"/>
                    </a:lnTo>
                    <a:lnTo>
                      <a:pt x="101" y="2"/>
                    </a:lnTo>
                    <a:lnTo>
                      <a:pt x="101" y="2"/>
                    </a:lnTo>
                    <a:lnTo>
                      <a:pt x="98" y="1"/>
                    </a:lnTo>
                    <a:lnTo>
                      <a:pt x="95" y="0"/>
                    </a:lnTo>
                    <a:lnTo>
                      <a:pt x="95" y="0"/>
                    </a:lnTo>
                    <a:lnTo>
                      <a:pt x="88" y="1"/>
                    </a:lnTo>
                    <a:lnTo>
                      <a:pt x="81" y="3"/>
                    </a:lnTo>
                    <a:lnTo>
                      <a:pt x="64" y="9"/>
                    </a:lnTo>
                    <a:lnTo>
                      <a:pt x="64" y="9"/>
                    </a:lnTo>
                    <a:lnTo>
                      <a:pt x="39" y="23"/>
                    </a:lnTo>
                    <a:lnTo>
                      <a:pt x="40" y="2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3" name="Freeform 780"/>
              <p:cNvSpPr>
                <a:spLocks/>
              </p:cNvSpPr>
              <p:nvPr/>
            </p:nvSpPr>
            <p:spPr bwMode="auto">
              <a:xfrm>
                <a:off x="5683251" y="3092450"/>
                <a:ext cx="1588" cy="9525"/>
              </a:xfrm>
              <a:custGeom>
                <a:avLst/>
                <a:gdLst>
                  <a:gd name="T0" fmla="*/ 1 w 3"/>
                  <a:gd name="T1" fmla="*/ 2 h 18"/>
                  <a:gd name="T2" fmla="*/ 1 w 3"/>
                  <a:gd name="T3" fmla="*/ 2 h 18"/>
                  <a:gd name="T4" fmla="*/ 1 w 3"/>
                  <a:gd name="T5" fmla="*/ 8 h 18"/>
                  <a:gd name="T6" fmla="*/ 1 w 3"/>
                  <a:gd name="T7" fmla="*/ 8 h 18"/>
                  <a:gd name="T8" fmla="*/ 1 w 3"/>
                  <a:gd name="T9" fmla="*/ 14 h 18"/>
                  <a:gd name="T10" fmla="*/ 1 w 3"/>
                  <a:gd name="T11" fmla="*/ 14 h 18"/>
                  <a:gd name="T12" fmla="*/ 0 w 3"/>
                  <a:gd name="T13" fmla="*/ 17 h 18"/>
                  <a:gd name="T14" fmla="*/ 0 w 3"/>
                  <a:gd name="T15" fmla="*/ 17 h 18"/>
                  <a:gd name="T16" fmla="*/ 1 w 3"/>
                  <a:gd name="T17" fmla="*/ 18 h 18"/>
                  <a:gd name="T18" fmla="*/ 1 w 3"/>
                  <a:gd name="T19" fmla="*/ 18 h 18"/>
                  <a:gd name="T20" fmla="*/ 2 w 3"/>
                  <a:gd name="T21" fmla="*/ 17 h 18"/>
                  <a:gd name="T22" fmla="*/ 2 w 3"/>
                  <a:gd name="T23" fmla="*/ 17 h 18"/>
                  <a:gd name="T24" fmla="*/ 3 w 3"/>
                  <a:gd name="T25" fmla="*/ 14 h 18"/>
                  <a:gd name="T26" fmla="*/ 3 w 3"/>
                  <a:gd name="T27" fmla="*/ 8 h 18"/>
                  <a:gd name="T28" fmla="*/ 3 w 3"/>
                  <a:gd name="T29" fmla="*/ 8 h 18"/>
                  <a:gd name="T30" fmla="*/ 3 w 3"/>
                  <a:gd name="T31" fmla="*/ 1 h 18"/>
                  <a:gd name="T32" fmla="*/ 3 w 3"/>
                  <a:gd name="T33" fmla="*/ 1 h 18"/>
                  <a:gd name="T34" fmla="*/ 1 w 3"/>
                  <a:gd name="T35" fmla="*/ 0 h 18"/>
                  <a:gd name="T36" fmla="*/ 1 w 3"/>
                  <a:gd name="T37" fmla="*/ 0 h 18"/>
                  <a:gd name="T38" fmla="*/ 1 w 3"/>
                  <a:gd name="T39" fmla="*/ 2 h 18"/>
                  <a:gd name="T40" fmla="*/ 1 w 3"/>
                  <a:gd name="T4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8">
                    <a:moveTo>
                      <a:pt x="1" y="2"/>
                    </a:moveTo>
                    <a:lnTo>
                      <a:pt x="1" y="2"/>
                    </a:lnTo>
                    <a:lnTo>
                      <a:pt x="1" y="8"/>
                    </a:lnTo>
                    <a:lnTo>
                      <a:pt x="1" y="8"/>
                    </a:lnTo>
                    <a:lnTo>
                      <a:pt x="1" y="14"/>
                    </a:lnTo>
                    <a:lnTo>
                      <a:pt x="1" y="14"/>
                    </a:lnTo>
                    <a:lnTo>
                      <a:pt x="0" y="17"/>
                    </a:lnTo>
                    <a:lnTo>
                      <a:pt x="0" y="17"/>
                    </a:lnTo>
                    <a:lnTo>
                      <a:pt x="1" y="18"/>
                    </a:lnTo>
                    <a:lnTo>
                      <a:pt x="1" y="18"/>
                    </a:lnTo>
                    <a:lnTo>
                      <a:pt x="2" y="17"/>
                    </a:lnTo>
                    <a:lnTo>
                      <a:pt x="2" y="17"/>
                    </a:lnTo>
                    <a:lnTo>
                      <a:pt x="3" y="14"/>
                    </a:lnTo>
                    <a:lnTo>
                      <a:pt x="3" y="8"/>
                    </a:lnTo>
                    <a:lnTo>
                      <a:pt x="3" y="8"/>
                    </a:lnTo>
                    <a:lnTo>
                      <a:pt x="3" y="1"/>
                    </a:lnTo>
                    <a:lnTo>
                      <a:pt x="3" y="1"/>
                    </a:lnTo>
                    <a:lnTo>
                      <a:pt x="1" y="0"/>
                    </a:lnTo>
                    <a:lnTo>
                      <a:pt x="1" y="0"/>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4" name="Freeform 781"/>
              <p:cNvSpPr>
                <a:spLocks/>
              </p:cNvSpPr>
              <p:nvPr/>
            </p:nvSpPr>
            <p:spPr bwMode="auto">
              <a:xfrm>
                <a:off x="5676901" y="3095625"/>
                <a:ext cx="1588" cy="9525"/>
              </a:xfrm>
              <a:custGeom>
                <a:avLst/>
                <a:gdLst>
                  <a:gd name="T0" fmla="*/ 1 w 3"/>
                  <a:gd name="T1" fmla="*/ 2 h 19"/>
                  <a:gd name="T2" fmla="*/ 1 w 3"/>
                  <a:gd name="T3" fmla="*/ 2 h 19"/>
                  <a:gd name="T4" fmla="*/ 1 w 3"/>
                  <a:gd name="T5" fmla="*/ 8 h 19"/>
                  <a:gd name="T6" fmla="*/ 1 w 3"/>
                  <a:gd name="T7" fmla="*/ 8 h 19"/>
                  <a:gd name="T8" fmla="*/ 1 w 3"/>
                  <a:gd name="T9" fmla="*/ 14 h 19"/>
                  <a:gd name="T10" fmla="*/ 1 w 3"/>
                  <a:gd name="T11" fmla="*/ 14 h 19"/>
                  <a:gd name="T12" fmla="*/ 0 w 3"/>
                  <a:gd name="T13" fmla="*/ 17 h 19"/>
                  <a:gd name="T14" fmla="*/ 0 w 3"/>
                  <a:gd name="T15" fmla="*/ 17 h 19"/>
                  <a:gd name="T16" fmla="*/ 1 w 3"/>
                  <a:gd name="T17" fmla="*/ 19 h 19"/>
                  <a:gd name="T18" fmla="*/ 1 w 3"/>
                  <a:gd name="T19" fmla="*/ 19 h 19"/>
                  <a:gd name="T20" fmla="*/ 2 w 3"/>
                  <a:gd name="T21" fmla="*/ 17 h 19"/>
                  <a:gd name="T22" fmla="*/ 2 w 3"/>
                  <a:gd name="T23" fmla="*/ 17 h 19"/>
                  <a:gd name="T24" fmla="*/ 3 w 3"/>
                  <a:gd name="T25" fmla="*/ 14 h 19"/>
                  <a:gd name="T26" fmla="*/ 3 w 3"/>
                  <a:gd name="T27" fmla="*/ 8 h 19"/>
                  <a:gd name="T28" fmla="*/ 3 w 3"/>
                  <a:gd name="T29" fmla="*/ 8 h 19"/>
                  <a:gd name="T30" fmla="*/ 3 w 3"/>
                  <a:gd name="T31" fmla="*/ 1 h 19"/>
                  <a:gd name="T32" fmla="*/ 3 w 3"/>
                  <a:gd name="T33" fmla="*/ 1 h 19"/>
                  <a:gd name="T34" fmla="*/ 1 w 3"/>
                  <a:gd name="T35" fmla="*/ 0 h 19"/>
                  <a:gd name="T36" fmla="*/ 1 w 3"/>
                  <a:gd name="T37" fmla="*/ 0 h 19"/>
                  <a:gd name="T38" fmla="*/ 1 w 3"/>
                  <a:gd name="T39" fmla="*/ 2 h 19"/>
                  <a:gd name="T40" fmla="*/ 1 w 3"/>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9">
                    <a:moveTo>
                      <a:pt x="1" y="2"/>
                    </a:moveTo>
                    <a:lnTo>
                      <a:pt x="1" y="2"/>
                    </a:lnTo>
                    <a:lnTo>
                      <a:pt x="1" y="8"/>
                    </a:lnTo>
                    <a:lnTo>
                      <a:pt x="1" y="8"/>
                    </a:lnTo>
                    <a:lnTo>
                      <a:pt x="1" y="14"/>
                    </a:lnTo>
                    <a:lnTo>
                      <a:pt x="1" y="14"/>
                    </a:lnTo>
                    <a:lnTo>
                      <a:pt x="0" y="17"/>
                    </a:lnTo>
                    <a:lnTo>
                      <a:pt x="0" y="17"/>
                    </a:lnTo>
                    <a:lnTo>
                      <a:pt x="1" y="19"/>
                    </a:lnTo>
                    <a:lnTo>
                      <a:pt x="1" y="19"/>
                    </a:lnTo>
                    <a:lnTo>
                      <a:pt x="2" y="17"/>
                    </a:lnTo>
                    <a:lnTo>
                      <a:pt x="2" y="17"/>
                    </a:lnTo>
                    <a:lnTo>
                      <a:pt x="3" y="14"/>
                    </a:lnTo>
                    <a:lnTo>
                      <a:pt x="3" y="8"/>
                    </a:lnTo>
                    <a:lnTo>
                      <a:pt x="3" y="8"/>
                    </a:lnTo>
                    <a:lnTo>
                      <a:pt x="3" y="1"/>
                    </a:lnTo>
                    <a:lnTo>
                      <a:pt x="3" y="1"/>
                    </a:lnTo>
                    <a:lnTo>
                      <a:pt x="1" y="0"/>
                    </a:lnTo>
                    <a:lnTo>
                      <a:pt x="1" y="0"/>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5" name="Freeform 782"/>
              <p:cNvSpPr>
                <a:spLocks/>
              </p:cNvSpPr>
              <p:nvPr/>
            </p:nvSpPr>
            <p:spPr bwMode="auto">
              <a:xfrm>
                <a:off x="5670551" y="3098800"/>
                <a:ext cx="1588" cy="9525"/>
              </a:xfrm>
              <a:custGeom>
                <a:avLst/>
                <a:gdLst>
                  <a:gd name="T0" fmla="*/ 1 w 3"/>
                  <a:gd name="T1" fmla="*/ 2 h 19"/>
                  <a:gd name="T2" fmla="*/ 1 w 3"/>
                  <a:gd name="T3" fmla="*/ 2 h 19"/>
                  <a:gd name="T4" fmla="*/ 1 w 3"/>
                  <a:gd name="T5" fmla="*/ 8 h 19"/>
                  <a:gd name="T6" fmla="*/ 1 w 3"/>
                  <a:gd name="T7" fmla="*/ 8 h 19"/>
                  <a:gd name="T8" fmla="*/ 1 w 3"/>
                  <a:gd name="T9" fmla="*/ 15 h 19"/>
                  <a:gd name="T10" fmla="*/ 1 w 3"/>
                  <a:gd name="T11" fmla="*/ 15 h 19"/>
                  <a:gd name="T12" fmla="*/ 0 w 3"/>
                  <a:gd name="T13" fmla="*/ 18 h 19"/>
                  <a:gd name="T14" fmla="*/ 0 w 3"/>
                  <a:gd name="T15" fmla="*/ 18 h 19"/>
                  <a:gd name="T16" fmla="*/ 1 w 3"/>
                  <a:gd name="T17" fmla="*/ 19 h 19"/>
                  <a:gd name="T18" fmla="*/ 1 w 3"/>
                  <a:gd name="T19" fmla="*/ 19 h 19"/>
                  <a:gd name="T20" fmla="*/ 2 w 3"/>
                  <a:gd name="T21" fmla="*/ 18 h 19"/>
                  <a:gd name="T22" fmla="*/ 2 w 3"/>
                  <a:gd name="T23" fmla="*/ 18 h 19"/>
                  <a:gd name="T24" fmla="*/ 3 w 3"/>
                  <a:gd name="T25" fmla="*/ 15 h 19"/>
                  <a:gd name="T26" fmla="*/ 3 w 3"/>
                  <a:gd name="T27" fmla="*/ 8 h 19"/>
                  <a:gd name="T28" fmla="*/ 3 w 3"/>
                  <a:gd name="T29" fmla="*/ 8 h 19"/>
                  <a:gd name="T30" fmla="*/ 3 w 3"/>
                  <a:gd name="T31" fmla="*/ 1 h 19"/>
                  <a:gd name="T32" fmla="*/ 3 w 3"/>
                  <a:gd name="T33" fmla="*/ 1 h 19"/>
                  <a:gd name="T34" fmla="*/ 1 w 3"/>
                  <a:gd name="T35" fmla="*/ 0 h 19"/>
                  <a:gd name="T36" fmla="*/ 1 w 3"/>
                  <a:gd name="T37" fmla="*/ 0 h 19"/>
                  <a:gd name="T38" fmla="*/ 1 w 3"/>
                  <a:gd name="T39" fmla="*/ 2 h 19"/>
                  <a:gd name="T40" fmla="*/ 1 w 3"/>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9">
                    <a:moveTo>
                      <a:pt x="1" y="2"/>
                    </a:moveTo>
                    <a:lnTo>
                      <a:pt x="1" y="2"/>
                    </a:lnTo>
                    <a:lnTo>
                      <a:pt x="1" y="8"/>
                    </a:lnTo>
                    <a:lnTo>
                      <a:pt x="1" y="8"/>
                    </a:lnTo>
                    <a:lnTo>
                      <a:pt x="1" y="15"/>
                    </a:lnTo>
                    <a:lnTo>
                      <a:pt x="1" y="15"/>
                    </a:lnTo>
                    <a:lnTo>
                      <a:pt x="0" y="18"/>
                    </a:lnTo>
                    <a:lnTo>
                      <a:pt x="0" y="18"/>
                    </a:lnTo>
                    <a:lnTo>
                      <a:pt x="1" y="19"/>
                    </a:lnTo>
                    <a:lnTo>
                      <a:pt x="1" y="19"/>
                    </a:lnTo>
                    <a:lnTo>
                      <a:pt x="2" y="18"/>
                    </a:lnTo>
                    <a:lnTo>
                      <a:pt x="2" y="18"/>
                    </a:lnTo>
                    <a:lnTo>
                      <a:pt x="3" y="15"/>
                    </a:lnTo>
                    <a:lnTo>
                      <a:pt x="3" y="8"/>
                    </a:lnTo>
                    <a:lnTo>
                      <a:pt x="3" y="8"/>
                    </a:lnTo>
                    <a:lnTo>
                      <a:pt x="3" y="1"/>
                    </a:lnTo>
                    <a:lnTo>
                      <a:pt x="3" y="1"/>
                    </a:lnTo>
                    <a:lnTo>
                      <a:pt x="1" y="0"/>
                    </a:lnTo>
                    <a:lnTo>
                      <a:pt x="1" y="0"/>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6" name="Freeform 783"/>
              <p:cNvSpPr>
                <a:spLocks/>
              </p:cNvSpPr>
              <p:nvPr/>
            </p:nvSpPr>
            <p:spPr bwMode="auto">
              <a:xfrm>
                <a:off x="5662613" y="3101975"/>
                <a:ext cx="1588" cy="9525"/>
              </a:xfrm>
              <a:custGeom>
                <a:avLst/>
                <a:gdLst>
                  <a:gd name="T0" fmla="*/ 0 w 3"/>
                  <a:gd name="T1" fmla="*/ 1 h 18"/>
                  <a:gd name="T2" fmla="*/ 0 w 3"/>
                  <a:gd name="T3" fmla="*/ 1 h 18"/>
                  <a:gd name="T4" fmla="*/ 1 w 3"/>
                  <a:gd name="T5" fmla="*/ 8 h 18"/>
                  <a:gd name="T6" fmla="*/ 1 w 3"/>
                  <a:gd name="T7" fmla="*/ 8 h 18"/>
                  <a:gd name="T8" fmla="*/ 1 w 3"/>
                  <a:gd name="T9" fmla="*/ 14 h 18"/>
                  <a:gd name="T10" fmla="*/ 1 w 3"/>
                  <a:gd name="T11" fmla="*/ 14 h 18"/>
                  <a:gd name="T12" fmla="*/ 0 w 3"/>
                  <a:gd name="T13" fmla="*/ 17 h 18"/>
                  <a:gd name="T14" fmla="*/ 0 w 3"/>
                  <a:gd name="T15" fmla="*/ 17 h 18"/>
                  <a:gd name="T16" fmla="*/ 1 w 3"/>
                  <a:gd name="T17" fmla="*/ 18 h 18"/>
                  <a:gd name="T18" fmla="*/ 1 w 3"/>
                  <a:gd name="T19" fmla="*/ 18 h 18"/>
                  <a:gd name="T20" fmla="*/ 2 w 3"/>
                  <a:gd name="T21" fmla="*/ 18 h 18"/>
                  <a:gd name="T22" fmla="*/ 2 w 3"/>
                  <a:gd name="T23" fmla="*/ 18 h 18"/>
                  <a:gd name="T24" fmla="*/ 3 w 3"/>
                  <a:gd name="T25" fmla="*/ 15 h 18"/>
                  <a:gd name="T26" fmla="*/ 3 w 3"/>
                  <a:gd name="T27" fmla="*/ 8 h 18"/>
                  <a:gd name="T28" fmla="*/ 3 w 3"/>
                  <a:gd name="T29" fmla="*/ 8 h 18"/>
                  <a:gd name="T30" fmla="*/ 2 w 3"/>
                  <a:gd name="T31" fmla="*/ 1 h 18"/>
                  <a:gd name="T32" fmla="*/ 2 w 3"/>
                  <a:gd name="T33" fmla="*/ 1 h 18"/>
                  <a:gd name="T34" fmla="*/ 1 w 3"/>
                  <a:gd name="T35" fmla="*/ 0 h 18"/>
                  <a:gd name="T36" fmla="*/ 1 w 3"/>
                  <a:gd name="T37" fmla="*/ 0 h 18"/>
                  <a:gd name="T38" fmla="*/ 0 w 3"/>
                  <a:gd name="T39" fmla="*/ 1 h 18"/>
                  <a:gd name="T40" fmla="*/ 0 w 3"/>
                  <a:gd name="T41"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8">
                    <a:moveTo>
                      <a:pt x="0" y="1"/>
                    </a:moveTo>
                    <a:lnTo>
                      <a:pt x="0" y="1"/>
                    </a:lnTo>
                    <a:lnTo>
                      <a:pt x="1" y="8"/>
                    </a:lnTo>
                    <a:lnTo>
                      <a:pt x="1" y="8"/>
                    </a:lnTo>
                    <a:lnTo>
                      <a:pt x="1" y="14"/>
                    </a:lnTo>
                    <a:lnTo>
                      <a:pt x="1" y="14"/>
                    </a:lnTo>
                    <a:lnTo>
                      <a:pt x="0" y="17"/>
                    </a:lnTo>
                    <a:lnTo>
                      <a:pt x="0" y="17"/>
                    </a:lnTo>
                    <a:lnTo>
                      <a:pt x="1" y="18"/>
                    </a:lnTo>
                    <a:lnTo>
                      <a:pt x="1" y="18"/>
                    </a:lnTo>
                    <a:lnTo>
                      <a:pt x="2" y="18"/>
                    </a:lnTo>
                    <a:lnTo>
                      <a:pt x="2" y="18"/>
                    </a:lnTo>
                    <a:lnTo>
                      <a:pt x="3" y="15"/>
                    </a:lnTo>
                    <a:lnTo>
                      <a:pt x="3" y="8"/>
                    </a:lnTo>
                    <a:lnTo>
                      <a:pt x="3" y="8"/>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7" name="Freeform 784"/>
              <p:cNvSpPr>
                <a:spLocks/>
              </p:cNvSpPr>
              <p:nvPr/>
            </p:nvSpPr>
            <p:spPr bwMode="auto">
              <a:xfrm>
                <a:off x="5689601" y="3087688"/>
                <a:ext cx="1588" cy="11113"/>
              </a:xfrm>
              <a:custGeom>
                <a:avLst/>
                <a:gdLst>
                  <a:gd name="T0" fmla="*/ 0 w 3"/>
                  <a:gd name="T1" fmla="*/ 1 h 19"/>
                  <a:gd name="T2" fmla="*/ 0 w 3"/>
                  <a:gd name="T3" fmla="*/ 1 h 19"/>
                  <a:gd name="T4" fmla="*/ 1 w 3"/>
                  <a:gd name="T5" fmla="*/ 8 h 19"/>
                  <a:gd name="T6" fmla="*/ 1 w 3"/>
                  <a:gd name="T7" fmla="*/ 8 h 19"/>
                  <a:gd name="T8" fmla="*/ 1 w 3"/>
                  <a:gd name="T9" fmla="*/ 15 h 19"/>
                  <a:gd name="T10" fmla="*/ 1 w 3"/>
                  <a:gd name="T11" fmla="*/ 15 h 19"/>
                  <a:gd name="T12" fmla="*/ 0 w 3"/>
                  <a:gd name="T13" fmla="*/ 18 h 19"/>
                  <a:gd name="T14" fmla="*/ 0 w 3"/>
                  <a:gd name="T15" fmla="*/ 18 h 19"/>
                  <a:gd name="T16" fmla="*/ 1 w 3"/>
                  <a:gd name="T17" fmla="*/ 19 h 19"/>
                  <a:gd name="T18" fmla="*/ 1 w 3"/>
                  <a:gd name="T19" fmla="*/ 19 h 19"/>
                  <a:gd name="T20" fmla="*/ 2 w 3"/>
                  <a:gd name="T21" fmla="*/ 18 h 19"/>
                  <a:gd name="T22" fmla="*/ 2 w 3"/>
                  <a:gd name="T23" fmla="*/ 18 h 19"/>
                  <a:gd name="T24" fmla="*/ 3 w 3"/>
                  <a:gd name="T25" fmla="*/ 15 h 19"/>
                  <a:gd name="T26" fmla="*/ 3 w 3"/>
                  <a:gd name="T27" fmla="*/ 8 h 19"/>
                  <a:gd name="T28" fmla="*/ 3 w 3"/>
                  <a:gd name="T29" fmla="*/ 8 h 19"/>
                  <a:gd name="T30" fmla="*/ 2 w 3"/>
                  <a:gd name="T31" fmla="*/ 1 h 19"/>
                  <a:gd name="T32" fmla="*/ 2 w 3"/>
                  <a:gd name="T33" fmla="*/ 1 h 19"/>
                  <a:gd name="T34" fmla="*/ 1 w 3"/>
                  <a:gd name="T35" fmla="*/ 0 h 19"/>
                  <a:gd name="T36" fmla="*/ 1 w 3"/>
                  <a:gd name="T37" fmla="*/ 0 h 19"/>
                  <a:gd name="T38" fmla="*/ 0 w 3"/>
                  <a:gd name="T39" fmla="*/ 1 h 19"/>
                  <a:gd name="T40" fmla="*/ 0 w 3"/>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9">
                    <a:moveTo>
                      <a:pt x="0" y="1"/>
                    </a:moveTo>
                    <a:lnTo>
                      <a:pt x="0" y="1"/>
                    </a:lnTo>
                    <a:lnTo>
                      <a:pt x="1" y="8"/>
                    </a:lnTo>
                    <a:lnTo>
                      <a:pt x="1" y="8"/>
                    </a:lnTo>
                    <a:lnTo>
                      <a:pt x="1" y="15"/>
                    </a:lnTo>
                    <a:lnTo>
                      <a:pt x="1" y="15"/>
                    </a:lnTo>
                    <a:lnTo>
                      <a:pt x="0" y="18"/>
                    </a:lnTo>
                    <a:lnTo>
                      <a:pt x="0" y="18"/>
                    </a:lnTo>
                    <a:lnTo>
                      <a:pt x="1" y="19"/>
                    </a:lnTo>
                    <a:lnTo>
                      <a:pt x="1" y="19"/>
                    </a:lnTo>
                    <a:lnTo>
                      <a:pt x="2" y="18"/>
                    </a:lnTo>
                    <a:lnTo>
                      <a:pt x="2" y="18"/>
                    </a:lnTo>
                    <a:lnTo>
                      <a:pt x="3" y="15"/>
                    </a:lnTo>
                    <a:lnTo>
                      <a:pt x="3" y="8"/>
                    </a:lnTo>
                    <a:lnTo>
                      <a:pt x="3" y="8"/>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8" name="Freeform 785"/>
              <p:cNvSpPr>
                <a:spLocks/>
              </p:cNvSpPr>
              <p:nvPr/>
            </p:nvSpPr>
            <p:spPr bwMode="auto">
              <a:xfrm>
                <a:off x="5695951" y="3086100"/>
                <a:ext cx="1588" cy="9525"/>
              </a:xfrm>
              <a:custGeom>
                <a:avLst/>
                <a:gdLst>
                  <a:gd name="T0" fmla="*/ 0 w 3"/>
                  <a:gd name="T1" fmla="*/ 1 h 18"/>
                  <a:gd name="T2" fmla="*/ 0 w 3"/>
                  <a:gd name="T3" fmla="*/ 1 h 18"/>
                  <a:gd name="T4" fmla="*/ 1 w 3"/>
                  <a:gd name="T5" fmla="*/ 7 h 18"/>
                  <a:gd name="T6" fmla="*/ 1 w 3"/>
                  <a:gd name="T7" fmla="*/ 7 h 18"/>
                  <a:gd name="T8" fmla="*/ 0 w 3"/>
                  <a:gd name="T9" fmla="*/ 14 h 18"/>
                  <a:gd name="T10" fmla="*/ 0 w 3"/>
                  <a:gd name="T11" fmla="*/ 14 h 18"/>
                  <a:gd name="T12" fmla="*/ 0 w 3"/>
                  <a:gd name="T13" fmla="*/ 17 h 18"/>
                  <a:gd name="T14" fmla="*/ 0 w 3"/>
                  <a:gd name="T15" fmla="*/ 17 h 18"/>
                  <a:gd name="T16" fmla="*/ 1 w 3"/>
                  <a:gd name="T17" fmla="*/ 18 h 18"/>
                  <a:gd name="T18" fmla="*/ 1 w 3"/>
                  <a:gd name="T19" fmla="*/ 18 h 18"/>
                  <a:gd name="T20" fmla="*/ 2 w 3"/>
                  <a:gd name="T21" fmla="*/ 17 h 18"/>
                  <a:gd name="T22" fmla="*/ 2 w 3"/>
                  <a:gd name="T23" fmla="*/ 17 h 18"/>
                  <a:gd name="T24" fmla="*/ 2 w 3"/>
                  <a:gd name="T25" fmla="*/ 15 h 18"/>
                  <a:gd name="T26" fmla="*/ 3 w 3"/>
                  <a:gd name="T27" fmla="*/ 7 h 18"/>
                  <a:gd name="T28" fmla="*/ 3 w 3"/>
                  <a:gd name="T29" fmla="*/ 7 h 18"/>
                  <a:gd name="T30" fmla="*/ 2 w 3"/>
                  <a:gd name="T31" fmla="*/ 0 h 18"/>
                  <a:gd name="T32" fmla="*/ 2 w 3"/>
                  <a:gd name="T33" fmla="*/ 0 h 18"/>
                  <a:gd name="T34" fmla="*/ 1 w 3"/>
                  <a:gd name="T35" fmla="*/ 0 h 18"/>
                  <a:gd name="T36" fmla="*/ 1 w 3"/>
                  <a:gd name="T37" fmla="*/ 0 h 18"/>
                  <a:gd name="T38" fmla="*/ 0 w 3"/>
                  <a:gd name="T39" fmla="*/ 1 h 18"/>
                  <a:gd name="T40" fmla="*/ 0 w 3"/>
                  <a:gd name="T41"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8">
                    <a:moveTo>
                      <a:pt x="0" y="1"/>
                    </a:moveTo>
                    <a:lnTo>
                      <a:pt x="0" y="1"/>
                    </a:lnTo>
                    <a:lnTo>
                      <a:pt x="1" y="7"/>
                    </a:lnTo>
                    <a:lnTo>
                      <a:pt x="1" y="7"/>
                    </a:lnTo>
                    <a:lnTo>
                      <a:pt x="0" y="14"/>
                    </a:lnTo>
                    <a:lnTo>
                      <a:pt x="0" y="14"/>
                    </a:lnTo>
                    <a:lnTo>
                      <a:pt x="0" y="17"/>
                    </a:lnTo>
                    <a:lnTo>
                      <a:pt x="0" y="17"/>
                    </a:lnTo>
                    <a:lnTo>
                      <a:pt x="1" y="18"/>
                    </a:lnTo>
                    <a:lnTo>
                      <a:pt x="1" y="18"/>
                    </a:lnTo>
                    <a:lnTo>
                      <a:pt x="2" y="17"/>
                    </a:lnTo>
                    <a:lnTo>
                      <a:pt x="2" y="17"/>
                    </a:lnTo>
                    <a:lnTo>
                      <a:pt x="2" y="15"/>
                    </a:lnTo>
                    <a:lnTo>
                      <a:pt x="3" y="7"/>
                    </a:lnTo>
                    <a:lnTo>
                      <a:pt x="3" y="7"/>
                    </a:lnTo>
                    <a:lnTo>
                      <a:pt x="2" y="0"/>
                    </a:lnTo>
                    <a:lnTo>
                      <a:pt x="2" y="0"/>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79" name="Freeform 786"/>
              <p:cNvSpPr>
                <a:spLocks/>
              </p:cNvSpPr>
              <p:nvPr/>
            </p:nvSpPr>
            <p:spPr bwMode="auto">
              <a:xfrm>
                <a:off x="5702301" y="3082925"/>
                <a:ext cx="1588" cy="9525"/>
              </a:xfrm>
              <a:custGeom>
                <a:avLst/>
                <a:gdLst>
                  <a:gd name="T0" fmla="*/ 0 w 3"/>
                  <a:gd name="T1" fmla="*/ 1 h 18"/>
                  <a:gd name="T2" fmla="*/ 0 w 3"/>
                  <a:gd name="T3" fmla="*/ 1 h 18"/>
                  <a:gd name="T4" fmla="*/ 1 w 3"/>
                  <a:gd name="T5" fmla="*/ 7 h 18"/>
                  <a:gd name="T6" fmla="*/ 1 w 3"/>
                  <a:gd name="T7" fmla="*/ 7 h 18"/>
                  <a:gd name="T8" fmla="*/ 0 w 3"/>
                  <a:gd name="T9" fmla="*/ 13 h 18"/>
                  <a:gd name="T10" fmla="*/ 0 w 3"/>
                  <a:gd name="T11" fmla="*/ 13 h 18"/>
                  <a:gd name="T12" fmla="*/ 0 w 3"/>
                  <a:gd name="T13" fmla="*/ 17 h 18"/>
                  <a:gd name="T14" fmla="*/ 0 w 3"/>
                  <a:gd name="T15" fmla="*/ 17 h 18"/>
                  <a:gd name="T16" fmla="*/ 1 w 3"/>
                  <a:gd name="T17" fmla="*/ 18 h 18"/>
                  <a:gd name="T18" fmla="*/ 1 w 3"/>
                  <a:gd name="T19" fmla="*/ 18 h 18"/>
                  <a:gd name="T20" fmla="*/ 2 w 3"/>
                  <a:gd name="T21" fmla="*/ 18 h 18"/>
                  <a:gd name="T22" fmla="*/ 2 w 3"/>
                  <a:gd name="T23" fmla="*/ 18 h 18"/>
                  <a:gd name="T24" fmla="*/ 2 w 3"/>
                  <a:gd name="T25" fmla="*/ 14 h 18"/>
                  <a:gd name="T26" fmla="*/ 3 w 3"/>
                  <a:gd name="T27" fmla="*/ 7 h 18"/>
                  <a:gd name="T28" fmla="*/ 3 w 3"/>
                  <a:gd name="T29" fmla="*/ 7 h 18"/>
                  <a:gd name="T30" fmla="*/ 2 w 3"/>
                  <a:gd name="T31" fmla="*/ 1 h 18"/>
                  <a:gd name="T32" fmla="*/ 2 w 3"/>
                  <a:gd name="T33" fmla="*/ 1 h 18"/>
                  <a:gd name="T34" fmla="*/ 1 w 3"/>
                  <a:gd name="T35" fmla="*/ 0 h 18"/>
                  <a:gd name="T36" fmla="*/ 1 w 3"/>
                  <a:gd name="T37" fmla="*/ 0 h 18"/>
                  <a:gd name="T38" fmla="*/ 0 w 3"/>
                  <a:gd name="T39" fmla="*/ 1 h 18"/>
                  <a:gd name="T40" fmla="*/ 0 w 3"/>
                  <a:gd name="T41"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8">
                    <a:moveTo>
                      <a:pt x="0" y="1"/>
                    </a:moveTo>
                    <a:lnTo>
                      <a:pt x="0" y="1"/>
                    </a:lnTo>
                    <a:lnTo>
                      <a:pt x="1" y="7"/>
                    </a:lnTo>
                    <a:lnTo>
                      <a:pt x="1" y="7"/>
                    </a:lnTo>
                    <a:lnTo>
                      <a:pt x="0" y="13"/>
                    </a:lnTo>
                    <a:lnTo>
                      <a:pt x="0" y="13"/>
                    </a:lnTo>
                    <a:lnTo>
                      <a:pt x="0" y="17"/>
                    </a:lnTo>
                    <a:lnTo>
                      <a:pt x="0" y="17"/>
                    </a:lnTo>
                    <a:lnTo>
                      <a:pt x="1" y="18"/>
                    </a:lnTo>
                    <a:lnTo>
                      <a:pt x="1" y="18"/>
                    </a:lnTo>
                    <a:lnTo>
                      <a:pt x="2" y="18"/>
                    </a:lnTo>
                    <a:lnTo>
                      <a:pt x="2" y="18"/>
                    </a:lnTo>
                    <a:lnTo>
                      <a:pt x="2" y="14"/>
                    </a:lnTo>
                    <a:lnTo>
                      <a:pt x="3" y="7"/>
                    </a:lnTo>
                    <a:lnTo>
                      <a:pt x="3" y="7"/>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0" name="Freeform 787"/>
              <p:cNvSpPr>
                <a:spLocks/>
              </p:cNvSpPr>
              <p:nvPr/>
            </p:nvSpPr>
            <p:spPr bwMode="auto">
              <a:xfrm>
                <a:off x="5659438" y="3087688"/>
                <a:ext cx="52388" cy="30163"/>
              </a:xfrm>
              <a:custGeom>
                <a:avLst/>
                <a:gdLst>
                  <a:gd name="T0" fmla="*/ 0 w 97"/>
                  <a:gd name="T1" fmla="*/ 46 h 57"/>
                  <a:gd name="T2" fmla="*/ 0 w 97"/>
                  <a:gd name="T3" fmla="*/ 47 h 57"/>
                  <a:gd name="T4" fmla="*/ 0 w 97"/>
                  <a:gd name="T5" fmla="*/ 47 h 57"/>
                  <a:gd name="T6" fmla="*/ 0 w 97"/>
                  <a:gd name="T7" fmla="*/ 51 h 57"/>
                  <a:gd name="T8" fmla="*/ 2 w 97"/>
                  <a:gd name="T9" fmla="*/ 54 h 57"/>
                  <a:gd name="T10" fmla="*/ 2 w 97"/>
                  <a:gd name="T11" fmla="*/ 54 h 57"/>
                  <a:gd name="T12" fmla="*/ 5 w 97"/>
                  <a:gd name="T13" fmla="*/ 56 h 57"/>
                  <a:gd name="T14" fmla="*/ 8 w 97"/>
                  <a:gd name="T15" fmla="*/ 57 h 57"/>
                  <a:gd name="T16" fmla="*/ 8 w 97"/>
                  <a:gd name="T17" fmla="*/ 57 h 57"/>
                  <a:gd name="T18" fmla="*/ 15 w 97"/>
                  <a:gd name="T19" fmla="*/ 56 h 57"/>
                  <a:gd name="T20" fmla="*/ 21 w 97"/>
                  <a:gd name="T21" fmla="*/ 53 h 57"/>
                  <a:gd name="T22" fmla="*/ 34 w 97"/>
                  <a:gd name="T23" fmla="*/ 48 h 57"/>
                  <a:gd name="T24" fmla="*/ 34 w 97"/>
                  <a:gd name="T25" fmla="*/ 48 h 57"/>
                  <a:gd name="T26" fmla="*/ 53 w 97"/>
                  <a:gd name="T27" fmla="*/ 38 h 57"/>
                  <a:gd name="T28" fmla="*/ 53 w 97"/>
                  <a:gd name="T29" fmla="*/ 38 h 57"/>
                  <a:gd name="T30" fmla="*/ 61 w 97"/>
                  <a:gd name="T31" fmla="*/ 33 h 57"/>
                  <a:gd name="T32" fmla="*/ 76 w 97"/>
                  <a:gd name="T33" fmla="*/ 25 h 57"/>
                  <a:gd name="T34" fmla="*/ 76 w 97"/>
                  <a:gd name="T35" fmla="*/ 25 h 57"/>
                  <a:gd name="T36" fmla="*/ 83 w 97"/>
                  <a:gd name="T37" fmla="*/ 20 h 57"/>
                  <a:gd name="T38" fmla="*/ 90 w 97"/>
                  <a:gd name="T39" fmla="*/ 15 h 57"/>
                  <a:gd name="T40" fmla="*/ 90 w 97"/>
                  <a:gd name="T41" fmla="*/ 15 h 57"/>
                  <a:gd name="T42" fmla="*/ 95 w 97"/>
                  <a:gd name="T43" fmla="*/ 10 h 57"/>
                  <a:gd name="T44" fmla="*/ 96 w 97"/>
                  <a:gd name="T45" fmla="*/ 8 h 57"/>
                  <a:gd name="T46" fmla="*/ 97 w 97"/>
                  <a:gd name="T47" fmla="*/ 5 h 57"/>
                  <a:gd name="T48" fmla="*/ 97 w 97"/>
                  <a:gd name="T49" fmla="*/ 5 h 57"/>
                  <a:gd name="T50" fmla="*/ 96 w 97"/>
                  <a:gd name="T51" fmla="*/ 2 h 57"/>
                  <a:gd name="T52" fmla="*/ 93 w 97"/>
                  <a:gd name="T53" fmla="*/ 0 h 57"/>
                  <a:gd name="T54" fmla="*/ 93 w 97"/>
                  <a:gd name="T55" fmla="*/ 0 h 57"/>
                  <a:gd name="T56" fmla="*/ 92 w 97"/>
                  <a:gd name="T57" fmla="*/ 0 h 57"/>
                  <a:gd name="T58" fmla="*/ 92 w 97"/>
                  <a:gd name="T59" fmla="*/ 0 h 57"/>
                  <a:gd name="T60" fmla="*/ 92 w 97"/>
                  <a:gd name="T61" fmla="*/ 1 h 57"/>
                  <a:gd name="T62" fmla="*/ 92 w 97"/>
                  <a:gd name="T63" fmla="*/ 1 h 57"/>
                  <a:gd name="T64" fmla="*/ 94 w 97"/>
                  <a:gd name="T65" fmla="*/ 3 h 57"/>
                  <a:gd name="T66" fmla="*/ 95 w 97"/>
                  <a:gd name="T67" fmla="*/ 5 h 57"/>
                  <a:gd name="T68" fmla="*/ 95 w 97"/>
                  <a:gd name="T69" fmla="*/ 5 h 57"/>
                  <a:gd name="T70" fmla="*/ 93 w 97"/>
                  <a:gd name="T71" fmla="*/ 9 h 57"/>
                  <a:gd name="T72" fmla="*/ 89 w 97"/>
                  <a:gd name="T73" fmla="*/ 14 h 57"/>
                  <a:gd name="T74" fmla="*/ 89 w 97"/>
                  <a:gd name="T75" fmla="*/ 14 h 57"/>
                  <a:gd name="T76" fmla="*/ 79 w 97"/>
                  <a:gd name="T77" fmla="*/ 21 h 57"/>
                  <a:gd name="T78" fmla="*/ 68 w 97"/>
                  <a:gd name="T79" fmla="*/ 27 h 57"/>
                  <a:gd name="T80" fmla="*/ 52 w 97"/>
                  <a:gd name="T81" fmla="*/ 36 h 57"/>
                  <a:gd name="T82" fmla="*/ 52 w 97"/>
                  <a:gd name="T83" fmla="*/ 36 h 57"/>
                  <a:gd name="T84" fmla="*/ 33 w 97"/>
                  <a:gd name="T85" fmla="*/ 46 h 57"/>
                  <a:gd name="T86" fmla="*/ 33 w 97"/>
                  <a:gd name="T87" fmla="*/ 46 h 57"/>
                  <a:gd name="T88" fmla="*/ 20 w 97"/>
                  <a:gd name="T89" fmla="*/ 51 h 57"/>
                  <a:gd name="T90" fmla="*/ 14 w 97"/>
                  <a:gd name="T91" fmla="*/ 53 h 57"/>
                  <a:gd name="T92" fmla="*/ 8 w 97"/>
                  <a:gd name="T93" fmla="*/ 54 h 57"/>
                  <a:gd name="T94" fmla="*/ 8 w 97"/>
                  <a:gd name="T95" fmla="*/ 54 h 57"/>
                  <a:gd name="T96" fmla="*/ 6 w 97"/>
                  <a:gd name="T97" fmla="*/ 53 h 57"/>
                  <a:gd name="T98" fmla="*/ 4 w 97"/>
                  <a:gd name="T99" fmla="*/ 52 h 57"/>
                  <a:gd name="T100" fmla="*/ 4 w 97"/>
                  <a:gd name="T101" fmla="*/ 52 h 57"/>
                  <a:gd name="T102" fmla="*/ 2 w 97"/>
                  <a:gd name="T103" fmla="*/ 50 h 57"/>
                  <a:gd name="T104" fmla="*/ 2 w 97"/>
                  <a:gd name="T105" fmla="*/ 47 h 57"/>
                  <a:gd name="T106" fmla="*/ 2 w 97"/>
                  <a:gd name="T107" fmla="*/ 47 h 57"/>
                  <a:gd name="T108" fmla="*/ 2 w 97"/>
                  <a:gd name="T109" fmla="*/ 47 h 57"/>
                  <a:gd name="T110" fmla="*/ 1 w 97"/>
                  <a:gd name="T111" fmla="*/ 46 h 57"/>
                  <a:gd name="T112" fmla="*/ 1 w 97"/>
                  <a:gd name="T113" fmla="*/ 46 h 57"/>
                  <a:gd name="T114" fmla="*/ 0 w 97"/>
                  <a:gd name="T115" fmla="*/ 46 h 57"/>
                  <a:gd name="T116" fmla="*/ 0 w 97"/>
                  <a:gd name="T1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 h="57">
                    <a:moveTo>
                      <a:pt x="0" y="46"/>
                    </a:moveTo>
                    <a:lnTo>
                      <a:pt x="0" y="47"/>
                    </a:lnTo>
                    <a:lnTo>
                      <a:pt x="0" y="47"/>
                    </a:lnTo>
                    <a:lnTo>
                      <a:pt x="0" y="51"/>
                    </a:lnTo>
                    <a:lnTo>
                      <a:pt x="2" y="54"/>
                    </a:lnTo>
                    <a:lnTo>
                      <a:pt x="2" y="54"/>
                    </a:lnTo>
                    <a:lnTo>
                      <a:pt x="5" y="56"/>
                    </a:lnTo>
                    <a:lnTo>
                      <a:pt x="8" y="57"/>
                    </a:lnTo>
                    <a:lnTo>
                      <a:pt x="8" y="57"/>
                    </a:lnTo>
                    <a:lnTo>
                      <a:pt x="15" y="56"/>
                    </a:lnTo>
                    <a:lnTo>
                      <a:pt x="21" y="53"/>
                    </a:lnTo>
                    <a:lnTo>
                      <a:pt x="34" y="48"/>
                    </a:lnTo>
                    <a:lnTo>
                      <a:pt x="34" y="48"/>
                    </a:lnTo>
                    <a:lnTo>
                      <a:pt x="53" y="38"/>
                    </a:lnTo>
                    <a:lnTo>
                      <a:pt x="53" y="38"/>
                    </a:lnTo>
                    <a:lnTo>
                      <a:pt x="61" y="33"/>
                    </a:lnTo>
                    <a:lnTo>
                      <a:pt x="76" y="25"/>
                    </a:lnTo>
                    <a:lnTo>
                      <a:pt x="76" y="25"/>
                    </a:lnTo>
                    <a:lnTo>
                      <a:pt x="83" y="20"/>
                    </a:lnTo>
                    <a:lnTo>
                      <a:pt x="90" y="15"/>
                    </a:lnTo>
                    <a:lnTo>
                      <a:pt x="90" y="15"/>
                    </a:lnTo>
                    <a:lnTo>
                      <a:pt x="95" y="10"/>
                    </a:lnTo>
                    <a:lnTo>
                      <a:pt x="96" y="8"/>
                    </a:lnTo>
                    <a:lnTo>
                      <a:pt x="97" y="5"/>
                    </a:lnTo>
                    <a:lnTo>
                      <a:pt x="97" y="5"/>
                    </a:lnTo>
                    <a:lnTo>
                      <a:pt x="96" y="2"/>
                    </a:lnTo>
                    <a:lnTo>
                      <a:pt x="93" y="0"/>
                    </a:lnTo>
                    <a:lnTo>
                      <a:pt x="93" y="0"/>
                    </a:lnTo>
                    <a:lnTo>
                      <a:pt x="92" y="0"/>
                    </a:lnTo>
                    <a:lnTo>
                      <a:pt x="92" y="0"/>
                    </a:lnTo>
                    <a:lnTo>
                      <a:pt x="92" y="1"/>
                    </a:lnTo>
                    <a:lnTo>
                      <a:pt x="92" y="1"/>
                    </a:lnTo>
                    <a:lnTo>
                      <a:pt x="94" y="3"/>
                    </a:lnTo>
                    <a:lnTo>
                      <a:pt x="95" y="5"/>
                    </a:lnTo>
                    <a:lnTo>
                      <a:pt x="95" y="5"/>
                    </a:lnTo>
                    <a:lnTo>
                      <a:pt x="93" y="9"/>
                    </a:lnTo>
                    <a:lnTo>
                      <a:pt x="89" y="14"/>
                    </a:lnTo>
                    <a:lnTo>
                      <a:pt x="89" y="14"/>
                    </a:lnTo>
                    <a:lnTo>
                      <a:pt x="79" y="21"/>
                    </a:lnTo>
                    <a:lnTo>
                      <a:pt x="68" y="27"/>
                    </a:lnTo>
                    <a:lnTo>
                      <a:pt x="52" y="36"/>
                    </a:lnTo>
                    <a:lnTo>
                      <a:pt x="52" y="36"/>
                    </a:lnTo>
                    <a:lnTo>
                      <a:pt x="33" y="46"/>
                    </a:lnTo>
                    <a:lnTo>
                      <a:pt x="33" y="46"/>
                    </a:lnTo>
                    <a:lnTo>
                      <a:pt x="20" y="51"/>
                    </a:lnTo>
                    <a:lnTo>
                      <a:pt x="14" y="53"/>
                    </a:lnTo>
                    <a:lnTo>
                      <a:pt x="8" y="54"/>
                    </a:lnTo>
                    <a:lnTo>
                      <a:pt x="8" y="54"/>
                    </a:lnTo>
                    <a:lnTo>
                      <a:pt x="6" y="53"/>
                    </a:lnTo>
                    <a:lnTo>
                      <a:pt x="4" y="52"/>
                    </a:lnTo>
                    <a:lnTo>
                      <a:pt x="4" y="52"/>
                    </a:lnTo>
                    <a:lnTo>
                      <a:pt x="2" y="50"/>
                    </a:lnTo>
                    <a:lnTo>
                      <a:pt x="2" y="47"/>
                    </a:lnTo>
                    <a:lnTo>
                      <a:pt x="2" y="47"/>
                    </a:lnTo>
                    <a:lnTo>
                      <a:pt x="2" y="47"/>
                    </a:lnTo>
                    <a:lnTo>
                      <a:pt x="1" y="46"/>
                    </a:lnTo>
                    <a:lnTo>
                      <a:pt x="1" y="46"/>
                    </a:lnTo>
                    <a:lnTo>
                      <a:pt x="0" y="46"/>
                    </a:lnTo>
                    <a:lnTo>
                      <a:pt x="0" y="4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1" name="Freeform 788"/>
              <p:cNvSpPr>
                <a:spLocks/>
              </p:cNvSpPr>
              <p:nvPr/>
            </p:nvSpPr>
            <p:spPr bwMode="auto">
              <a:xfrm>
                <a:off x="5667376" y="3109913"/>
                <a:ext cx="1588" cy="6350"/>
              </a:xfrm>
              <a:custGeom>
                <a:avLst/>
                <a:gdLst>
                  <a:gd name="T0" fmla="*/ 0 w 3"/>
                  <a:gd name="T1" fmla="*/ 1 h 12"/>
                  <a:gd name="T2" fmla="*/ 0 w 3"/>
                  <a:gd name="T3" fmla="*/ 1 h 12"/>
                  <a:gd name="T4" fmla="*/ 1 w 3"/>
                  <a:gd name="T5" fmla="*/ 11 h 12"/>
                  <a:gd name="T6" fmla="*/ 1 w 3"/>
                  <a:gd name="T7" fmla="*/ 11 h 12"/>
                  <a:gd name="T8" fmla="*/ 2 w 3"/>
                  <a:gd name="T9" fmla="*/ 12 h 12"/>
                  <a:gd name="T10" fmla="*/ 2 w 3"/>
                  <a:gd name="T11" fmla="*/ 12 h 12"/>
                  <a:gd name="T12" fmla="*/ 3 w 3"/>
                  <a:gd name="T13" fmla="*/ 11 h 12"/>
                  <a:gd name="T14" fmla="*/ 3 w 3"/>
                  <a:gd name="T15" fmla="*/ 11 h 12"/>
                  <a:gd name="T16" fmla="*/ 2 w 3"/>
                  <a:gd name="T17" fmla="*/ 1 h 12"/>
                  <a:gd name="T18" fmla="*/ 2 w 3"/>
                  <a:gd name="T19" fmla="*/ 1 h 12"/>
                  <a:gd name="T20" fmla="*/ 1 w 3"/>
                  <a:gd name="T21" fmla="*/ 0 h 12"/>
                  <a:gd name="T22" fmla="*/ 1 w 3"/>
                  <a:gd name="T23" fmla="*/ 0 h 12"/>
                  <a:gd name="T24" fmla="*/ 0 w 3"/>
                  <a:gd name="T25" fmla="*/ 1 h 12"/>
                  <a:gd name="T26" fmla="*/ 0 w 3"/>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2">
                    <a:moveTo>
                      <a:pt x="0" y="1"/>
                    </a:moveTo>
                    <a:lnTo>
                      <a:pt x="0" y="1"/>
                    </a:lnTo>
                    <a:lnTo>
                      <a:pt x="1" y="11"/>
                    </a:lnTo>
                    <a:lnTo>
                      <a:pt x="1" y="11"/>
                    </a:lnTo>
                    <a:lnTo>
                      <a:pt x="2" y="12"/>
                    </a:lnTo>
                    <a:lnTo>
                      <a:pt x="2" y="12"/>
                    </a:lnTo>
                    <a:lnTo>
                      <a:pt x="3" y="11"/>
                    </a:lnTo>
                    <a:lnTo>
                      <a:pt x="3" y="11"/>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2" name="Freeform 789"/>
              <p:cNvSpPr>
                <a:spLocks/>
              </p:cNvSpPr>
              <p:nvPr/>
            </p:nvSpPr>
            <p:spPr bwMode="auto">
              <a:xfrm>
                <a:off x="5673726" y="3106738"/>
                <a:ext cx="1588" cy="6350"/>
              </a:xfrm>
              <a:custGeom>
                <a:avLst/>
                <a:gdLst>
                  <a:gd name="T0" fmla="*/ 0 w 3"/>
                  <a:gd name="T1" fmla="*/ 1 h 13"/>
                  <a:gd name="T2" fmla="*/ 0 w 3"/>
                  <a:gd name="T3" fmla="*/ 1 h 13"/>
                  <a:gd name="T4" fmla="*/ 1 w 3"/>
                  <a:gd name="T5" fmla="*/ 12 h 13"/>
                  <a:gd name="T6" fmla="*/ 1 w 3"/>
                  <a:gd name="T7" fmla="*/ 12 h 13"/>
                  <a:gd name="T8" fmla="*/ 2 w 3"/>
                  <a:gd name="T9" fmla="*/ 13 h 13"/>
                  <a:gd name="T10" fmla="*/ 2 w 3"/>
                  <a:gd name="T11" fmla="*/ 13 h 13"/>
                  <a:gd name="T12" fmla="*/ 3 w 3"/>
                  <a:gd name="T13" fmla="*/ 12 h 13"/>
                  <a:gd name="T14" fmla="*/ 3 w 3"/>
                  <a:gd name="T15" fmla="*/ 12 h 13"/>
                  <a:gd name="T16" fmla="*/ 2 w 3"/>
                  <a:gd name="T17" fmla="*/ 1 h 13"/>
                  <a:gd name="T18" fmla="*/ 2 w 3"/>
                  <a:gd name="T19" fmla="*/ 1 h 13"/>
                  <a:gd name="T20" fmla="*/ 1 w 3"/>
                  <a:gd name="T21" fmla="*/ 0 h 13"/>
                  <a:gd name="T22" fmla="*/ 1 w 3"/>
                  <a:gd name="T23" fmla="*/ 0 h 13"/>
                  <a:gd name="T24" fmla="*/ 0 w 3"/>
                  <a:gd name="T25" fmla="*/ 1 h 13"/>
                  <a:gd name="T26" fmla="*/ 0 w 3"/>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3">
                    <a:moveTo>
                      <a:pt x="0" y="1"/>
                    </a:moveTo>
                    <a:lnTo>
                      <a:pt x="0" y="1"/>
                    </a:lnTo>
                    <a:lnTo>
                      <a:pt x="1" y="12"/>
                    </a:lnTo>
                    <a:lnTo>
                      <a:pt x="1" y="12"/>
                    </a:lnTo>
                    <a:lnTo>
                      <a:pt x="2" y="13"/>
                    </a:lnTo>
                    <a:lnTo>
                      <a:pt x="2" y="13"/>
                    </a:lnTo>
                    <a:lnTo>
                      <a:pt x="3" y="12"/>
                    </a:lnTo>
                    <a:lnTo>
                      <a:pt x="3" y="12"/>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3" name="Freeform 790"/>
              <p:cNvSpPr>
                <a:spLocks/>
              </p:cNvSpPr>
              <p:nvPr/>
            </p:nvSpPr>
            <p:spPr bwMode="auto">
              <a:xfrm>
                <a:off x="5681663" y="3103563"/>
                <a:ext cx="1588" cy="6350"/>
              </a:xfrm>
              <a:custGeom>
                <a:avLst/>
                <a:gdLst>
                  <a:gd name="T0" fmla="*/ 0 w 3"/>
                  <a:gd name="T1" fmla="*/ 1 h 14"/>
                  <a:gd name="T2" fmla="*/ 0 w 3"/>
                  <a:gd name="T3" fmla="*/ 1 h 14"/>
                  <a:gd name="T4" fmla="*/ 1 w 3"/>
                  <a:gd name="T5" fmla="*/ 13 h 14"/>
                  <a:gd name="T6" fmla="*/ 1 w 3"/>
                  <a:gd name="T7" fmla="*/ 13 h 14"/>
                  <a:gd name="T8" fmla="*/ 2 w 3"/>
                  <a:gd name="T9" fmla="*/ 14 h 14"/>
                  <a:gd name="T10" fmla="*/ 2 w 3"/>
                  <a:gd name="T11" fmla="*/ 14 h 14"/>
                  <a:gd name="T12" fmla="*/ 3 w 3"/>
                  <a:gd name="T13" fmla="*/ 13 h 14"/>
                  <a:gd name="T14" fmla="*/ 3 w 3"/>
                  <a:gd name="T15" fmla="*/ 13 h 14"/>
                  <a:gd name="T16" fmla="*/ 2 w 3"/>
                  <a:gd name="T17" fmla="*/ 1 h 14"/>
                  <a:gd name="T18" fmla="*/ 2 w 3"/>
                  <a:gd name="T19" fmla="*/ 1 h 14"/>
                  <a:gd name="T20" fmla="*/ 1 w 3"/>
                  <a:gd name="T21" fmla="*/ 0 h 14"/>
                  <a:gd name="T22" fmla="*/ 1 w 3"/>
                  <a:gd name="T23" fmla="*/ 0 h 14"/>
                  <a:gd name="T24" fmla="*/ 0 w 3"/>
                  <a:gd name="T25" fmla="*/ 1 h 14"/>
                  <a:gd name="T26" fmla="*/ 0 w 3"/>
                  <a:gd name="T2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4">
                    <a:moveTo>
                      <a:pt x="0" y="1"/>
                    </a:moveTo>
                    <a:lnTo>
                      <a:pt x="0" y="1"/>
                    </a:lnTo>
                    <a:lnTo>
                      <a:pt x="1" y="13"/>
                    </a:lnTo>
                    <a:lnTo>
                      <a:pt x="1" y="13"/>
                    </a:lnTo>
                    <a:lnTo>
                      <a:pt x="2" y="14"/>
                    </a:lnTo>
                    <a:lnTo>
                      <a:pt x="2" y="14"/>
                    </a:lnTo>
                    <a:lnTo>
                      <a:pt x="3" y="13"/>
                    </a:lnTo>
                    <a:lnTo>
                      <a:pt x="3" y="13"/>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4" name="Freeform 791"/>
              <p:cNvSpPr>
                <a:spLocks/>
              </p:cNvSpPr>
              <p:nvPr/>
            </p:nvSpPr>
            <p:spPr bwMode="auto">
              <a:xfrm>
                <a:off x="5688013" y="3098800"/>
                <a:ext cx="1588" cy="7938"/>
              </a:xfrm>
              <a:custGeom>
                <a:avLst/>
                <a:gdLst>
                  <a:gd name="T0" fmla="*/ 0 w 3"/>
                  <a:gd name="T1" fmla="*/ 1 h 14"/>
                  <a:gd name="T2" fmla="*/ 0 w 3"/>
                  <a:gd name="T3" fmla="*/ 1 h 14"/>
                  <a:gd name="T4" fmla="*/ 1 w 3"/>
                  <a:gd name="T5" fmla="*/ 13 h 14"/>
                  <a:gd name="T6" fmla="*/ 1 w 3"/>
                  <a:gd name="T7" fmla="*/ 13 h 14"/>
                  <a:gd name="T8" fmla="*/ 2 w 3"/>
                  <a:gd name="T9" fmla="*/ 14 h 14"/>
                  <a:gd name="T10" fmla="*/ 2 w 3"/>
                  <a:gd name="T11" fmla="*/ 14 h 14"/>
                  <a:gd name="T12" fmla="*/ 3 w 3"/>
                  <a:gd name="T13" fmla="*/ 13 h 14"/>
                  <a:gd name="T14" fmla="*/ 3 w 3"/>
                  <a:gd name="T15" fmla="*/ 13 h 14"/>
                  <a:gd name="T16" fmla="*/ 2 w 3"/>
                  <a:gd name="T17" fmla="*/ 1 h 14"/>
                  <a:gd name="T18" fmla="*/ 2 w 3"/>
                  <a:gd name="T19" fmla="*/ 1 h 14"/>
                  <a:gd name="T20" fmla="*/ 1 w 3"/>
                  <a:gd name="T21" fmla="*/ 0 h 14"/>
                  <a:gd name="T22" fmla="*/ 1 w 3"/>
                  <a:gd name="T23" fmla="*/ 0 h 14"/>
                  <a:gd name="T24" fmla="*/ 0 w 3"/>
                  <a:gd name="T25" fmla="*/ 1 h 14"/>
                  <a:gd name="T26" fmla="*/ 0 w 3"/>
                  <a:gd name="T2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4">
                    <a:moveTo>
                      <a:pt x="0" y="1"/>
                    </a:moveTo>
                    <a:lnTo>
                      <a:pt x="0" y="1"/>
                    </a:lnTo>
                    <a:lnTo>
                      <a:pt x="1" y="13"/>
                    </a:lnTo>
                    <a:lnTo>
                      <a:pt x="1" y="13"/>
                    </a:lnTo>
                    <a:lnTo>
                      <a:pt x="2" y="14"/>
                    </a:lnTo>
                    <a:lnTo>
                      <a:pt x="2" y="14"/>
                    </a:lnTo>
                    <a:lnTo>
                      <a:pt x="3" y="13"/>
                    </a:lnTo>
                    <a:lnTo>
                      <a:pt x="3" y="13"/>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5" name="Freeform 792"/>
              <p:cNvSpPr>
                <a:spLocks/>
              </p:cNvSpPr>
              <p:nvPr/>
            </p:nvSpPr>
            <p:spPr bwMode="auto">
              <a:xfrm>
                <a:off x="5694363" y="3097213"/>
                <a:ext cx="1588" cy="6350"/>
              </a:xfrm>
              <a:custGeom>
                <a:avLst/>
                <a:gdLst>
                  <a:gd name="T0" fmla="*/ 0 w 3"/>
                  <a:gd name="T1" fmla="*/ 1 h 13"/>
                  <a:gd name="T2" fmla="*/ 0 w 3"/>
                  <a:gd name="T3" fmla="*/ 1 h 13"/>
                  <a:gd name="T4" fmla="*/ 1 w 3"/>
                  <a:gd name="T5" fmla="*/ 12 h 13"/>
                  <a:gd name="T6" fmla="*/ 1 w 3"/>
                  <a:gd name="T7" fmla="*/ 12 h 13"/>
                  <a:gd name="T8" fmla="*/ 2 w 3"/>
                  <a:gd name="T9" fmla="*/ 13 h 13"/>
                  <a:gd name="T10" fmla="*/ 2 w 3"/>
                  <a:gd name="T11" fmla="*/ 13 h 13"/>
                  <a:gd name="T12" fmla="*/ 3 w 3"/>
                  <a:gd name="T13" fmla="*/ 12 h 13"/>
                  <a:gd name="T14" fmla="*/ 3 w 3"/>
                  <a:gd name="T15" fmla="*/ 12 h 13"/>
                  <a:gd name="T16" fmla="*/ 2 w 3"/>
                  <a:gd name="T17" fmla="*/ 1 h 13"/>
                  <a:gd name="T18" fmla="*/ 2 w 3"/>
                  <a:gd name="T19" fmla="*/ 1 h 13"/>
                  <a:gd name="T20" fmla="*/ 1 w 3"/>
                  <a:gd name="T21" fmla="*/ 0 h 13"/>
                  <a:gd name="T22" fmla="*/ 1 w 3"/>
                  <a:gd name="T23" fmla="*/ 0 h 13"/>
                  <a:gd name="T24" fmla="*/ 0 w 3"/>
                  <a:gd name="T25" fmla="*/ 1 h 13"/>
                  <a:gd name="T26" fmla="*/ 0 w 3"/>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3">
                    <a:moveTo>
                      <a:pt x="0" y="1"/>
                    </a:moveTo>
                    <a:lnTo>
                      <a:pt x="0" y="1"/>
                    </a:lnTo>
                    <a:lnTo>
                      <a:pt x="1" y="12"/>
                    </a:lnTo>
                    <a:lnTo>
                      <a:pt x="1" y="12"/>
                    </a:lnTo>
                    <a:lnTo>
                      <a:pt x="2" y="13"/>
                    </a:lnTo>
                    <a:lnTo>
                      <a:pt x="2" y="13"/>
                    </a:lnTo>
                    <a:lnTo>
                      <a:pt x="3" y="12"/>
                    </a:lnTo>
                    <a:lnTo>
                      <a:pt x="3" y="12"/>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6" name="Freeform 793"/>
              <p:cNvSpPr>
                <a:spLocks/>
              </p:cNvSpPr>
              <p:nvPr/>
            </p:nvSpPr>
            <p:spPr bwMode="auto">
              <a:xfrm>
                <a:off x="5699126" y="3094038"/>
                <a:ext cx="1588" cy="6350"/>
              </a:xfrm>
              <a:custGeom>
                <a:avLst/>
                <a:gdLst>
                  <a:gd name="T0" fmla="*/ 0 w 3"/>
                  <a:gd name="T1" fmla="*/ 1 h 12"/>
                  <a:gd name="T2" fmla="*/ 0 w 3"/>
                  <a:gd name="T3" fmla="*/ 1 h 12"/>
                  <a:gd name="T4" fmla="*/ 1 w 3"/>
                  <a:gd name="T5" fmla="*/ 11 h 12"/>
                  <a:gd name="T6" fmla="*/ 1 w 3"/>
                  <a:gd name="T7" fmla="*/ 11 h 12"/>
                  <a:gd name="T8" fmla="*/ 2 w 3"/>
                  <a:gd name="T9" fmla="*/ 12 h 12"/>
                  <a:gd name="T10" fmla="*/ 2 w 3"/>
                  <a:gd name="T11" fmla="*/ 12 h 12"/>
                  <a:gd name="T12" fmla="*/ 3 w 3"/>
                  <a:gd name="T13" fmla="*/ 11 h 12"/>
                  <a:gd name="T14" fmla="*/ 3 w 3"/>
                  <a:gd name="T15" fmla="*/ 11 h 12"/>
                  <a:gd name="T16" fmla="*/ 2 w 3"/>
                  <a:gd name="T17" fmla="*/ 1 h 12"/>
                  <a:gd name="T18" fmla="*/ 2 w 3"/>
                  <a:gd name="T19" fmla="*/ 1 h 12"/>
                  <a:gd name="T20" fmla="*/ 1 w 3"/>
                  <a:gd name="T21" fmla="*/ 0 h 12"/>
                  <a:gd name="T22" fmla="*/ 1 w 3"/>
                  <a:gd name="T23" fmla="*/ 0 h 12"/>
                  <a:gd name="T24" fmla="*/ 0 w 3"/>
                  <a:gd name="T25" fmla="*/ 1 h 12"/>
                  <a:gd name="T26" fmla="*/ 0 w 3"/>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2">
                    <a:moveTo>
                      <a:pt x="0" y="1"/>
                    </a:moveTo>
                    <a:lnTo>
                      <a:pt x="0" y="1"/>
                    </a:lnTo>
                    <a:lnTo>
                      <a:pt x="1" y="11"/>
                    </a:lnTo>
                    <a:lnTo>
                      <a:pt x="1" y="11"/>
                    </a:lnTo>
                    <a:lnTo>
                      <a:pt x="2" y="12"/>
                    </a:lnTo>
                    <a:lnTo>
                      <a:pt x="2" y="12"/>
                    </a:lnTo>
                    <a:lnTo>
                      <a:pt x="3" y="11"/>
                    </a:lnTo>
                    <a:lnTo>
                      <a:pt x="3" y="11"/>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7" name="Freeform 794"/>
              <p:cNvSpPr>
                <a:spLocks/>
              </p:cNvSpPr>
              <p:nvPr/>
            </p:nvSpPr>
            <p:spPr bwMode="auto">
              <a:xfrm>
                <a:off x="5705476" y="3089275"/>
                <a:ext cx="1588" cy="7938"/>
              </a:xfrm>
              <a:custGeom>
                <a:avLst/>
                <a:gdLst>
                  <a:gd name="T0" fmla="*/ 0 w 3"/>
                  <a:gd name="T1" fmla="*/ 1 h 14"/>
                  <a:gd name="T2" fmla="*/ 0 w 3"/>
                  <a:gd name="T3" fmla="*/ 1 h 14"/>
                  <a:gd name="T4" fmla="*/ 1 w 3"/>
                  <a:gd name="T5" fmla="*/ 13 h 14"/>
                  <a:gd name="T6" fmla="*/ 1 w 3"/>
                  <a:gd name="T7" fmla="*/ 13 h 14"/>
                  <a:gd name="T8" fmla="*/ 2 w 3"/>
                  <a:gd name="T9" fmla="*/ 14 h 14"/>
                  <a:gd name="T10" fmla="*/ 2 w 3"/>
                  <a:gd name="T11" fmla="*/ 14 h 14"/>
                  <a:gd name="T12" fmla="*/ 3 w 3"/>
                  <a:gd name="T13" fmla="*/ 13 h 14"/>
                  <a:gd name="T14" fmla="*/ 3 w 3"/>
                  <a:gd name="T15" fmla="*/ 13 h 14"/>
                  <a:gd name="T16" fmla="*/ 2 w 3"/>
                  <a:gd name="T17" fmla="*/ 1 h 14"/>
                  <a:gd name="T18" fmla="*/ 2 w 3"/>
                  <a:gd name="T19" fmla="*/ 1 h 14"/>
                  <a:gd name="T20" fmla="*/ 1 w 3"/>
                  <a:gd name="T21" fmla="*/ 0 h 14"/>
                  <a:gd name="T22" fmla="*/ 1 w 3"/>
                  <a:gd name="T23" fmla="*/ 0 h 14"/>
                  <a:gd name="T24" fmla="*/ 0 w 3"/>
                  <a:gd name="T25" fmla="*/ 1 h 14"/>
                  <a:gd name="T26" fmla="*/ 0 w 3"/>
                  <a:gd name="T2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4">
                    <a:moveTo>
                      <a:pt x="0" y="1"/>
                    </a:moveTo>
                    <a:lnTo>
                      <a:pt x="0" y="1"/>
                    </a:lnTo>
                    <a:lnTo>
                      <a:pt x="1" y="13"/>
                    </a:lnTo>
                    <a:lnTo>
                      <a:pt x="1" y="13"/>
                    </a:lnTo>
                    <a:lnTo>
                      <a:pt x="2" y="14"/>
                    </a:lnTo>
                    <a:lnTo>
                      <a:pt x="2" y="14"/>
                    </a:lnTo>
                    <a:lnTo>
                      <a:pt x="3" y="13"/>
                    </a:lnTo>
                    <a:lnTo>
                      <a:pt x="3" y="13"/>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8" name="Freeform 795"/>
              <p:cNvSpPr>
                <a:spLocks/>
              </p:cNvSpPr>
              <p:nvPr/>
            </p:nvSpPr>
            <p:spPr bwMode="auto">
              <a:xfrm>
                <a:off x="5708651" y="3060700"/>
                <a:ext cx="19050" cy="25400"/>
              </a:xfrm>
              <a:custGeom>
                <a:avLst/>
                <a:gdLst>
                  <a:gd name="T0" fmla="*/ 1 w 37"/>
                  <a:gd name="T1" fmla="*/ 43 h 48"/>
                  <a:gd name="T2" fmla="*/ 3 w 37"/>
                  <a:gd name="T3" fmla="*/ 42 h 48"/>
                  <a:gd name="T4" fmla="*/ 6 w 37"/>
                  <a:gd name="T5" fmla="*/ 39 h 48"/>
                  <a:gd name="T6" fmla="*/ 9 w 37"/>
                  <a:gd name="T7" fmla="*/ 34 h 48"/>
                  <a:gd name="T8" fmla="*/ 23 w 37"/>
                  <a:gd name="T9" fmla="*/ 14 h 48"/>
                  <a:gd name="T10" fmla="*/ 29 w 37"/>
                  <a:gd name="T11" fmla="*/ 5 h 48"/>
                  <a:gd name="T12" fmla="*/ 34 w 37"/>
                  <a:gd name="T13" fmla="*/ 2 h 48"/>
                  <a:gd name="T14" fmla="*/ 34 w 37"/>
                  <a:gd name="T15" fmla="*/ 3 h 48"/>
                  <a:gd name="T16" fmla="*/ 35 w 37"/>
                  <a:gd name="T17" fmla="*/ 3 h 48"/>
                  <a:gd name="T18" fmla="*/ 33 w 37"/>
                  <a:gd name="T19" fmla="*/ 7 h 48"/>
                  <a:gd name="T20" fmla="*/ 28 w 37"/>
                  <a:gd name="T21" fmla="*/ 17 h 48"/>
                  <a:gd name="T22" fmla="*/ 24 w 37"/>
                  <a:gd name="T23" fmla="*/ 24 h 48"/>
                  <a:gd name="T24" fmla="*/ 16 w 37"/>
                  <a:gd name="T25" fmla="*/ 35 h 48"/>
                  <a:gd name="T26" fmla="*/ 7 w 37"/>
                  <a:gd name="T27" fmla="*/ 43 h 48"/>
                  <a:gd name="T28" fmla="*/ 2 w 37"/>
                  <a:gd name="T29" fmla="*/ 46 h 48"/>
                  <a:gd name="T30" fmla="*/ 3 w 37"/>
                  <a:gd name="T31" fmla="*/ 47 h 48"/>
                  <a:gd name="T32" fmla="*/ 1 w 37"/>
                  <a:gd name="T33" fmla="*/ 42 h 48"/>
                  <a:gd name="T34" fmla="*/ 1 w 37"/>
                  <a:gd name="T35" fmla="*/ 42 h 48"/>
                  <a:gd name="T36" fmla="*/ 1 w 37"/>
                  <a:gd name="T37" fmla="*/ 47 h 48"/>
                  <a:gd name="T38" fmla="*/ 2 w 37"/>
                  <a:gd name="T39" fmla="*/ 48 h 48"/>
                  <a:gd name="T40" fmla="*/ 8 w 37"/>
                  <a:gd name="T41" fmla="*/ 45 h 48"/>
                  <a:gd name="T42" fmla="*/ 13 w 37"/>
                  <a:gd name="T43" fmla="*/ 41 h 48"/>
                  <a:gd name="T44" fmla="*/ 22 w 37"/>
                  <a:gd name="T45" fmla="*/ 31 h 48"/>
                  <a:gd name="T46" fmla="*/ 26 w 37"/>
                  <a:gd name="T47" fmla="*/ 25 h 48"/>
                  <a:gd name="T48" fmla="*/ 32 w 37"/>
                  <a:gd name="T49" fmla="*/ 15 h 48"/>
                  <a:gd name="T50" fmla="*/ 35 w 37"/>
                  <a:gd name="T51" fmla="*/ 8 h 48"/>
                  <a:gd name="T52" fmla="*/ 37 w 37"/>
                  <a:gd name="T53" fmla="*/ 3 h 48"/>
                  <a:gd name="T54" fmla="*/ 36 w 37"/>
                  <a:gd name="T55" fmla="*/ 2 h 48"/>
                  <a:gd name="T56" fmla="*/ 35 w 37"/>
                  <a:gd name="T57" fmla="*/ 1 h 48"/>
                  <a:gd name="T58" fmla="*/ 34 w 37"/>
                  <a:gd name="T59" fmla="*/ 0 h 48"/>
                  <a:gd name="T60" fmla="*/ 30 w 37"/>
                  <a:gd name="T61" fmla="*/ 2 h 48"/>
                  <a:gd name="T62" fmla="*/ 26 w 37"/>
                  <a:gd name="T63" fmla="*/ 6 h 48"/>
                  <a:gd name="T64" fmla="*/ 12 w 37"/>
                  <a:gd name="T65" fmla="*/ 24 h 48"/>
                  <a:gd name="T66" fmla="*/ 5 w 37"/>
                  <a:gd name="T67" fmla="*/ 36 h 48"/>
                  <a:gd name="T68" fmla="*/ 2 w 37"/>
                  <a:gd name="T69" fmla="*/ 40 h 48"/>
                  <a:gd name="T70" fmla="*/ 1 w 37"/>
                  <a:gd name="T71" fmla="*/ 40 h 48"/>
                  <a:gd name="T72" fmla="*/ 1 w 37"/>
                  <a:gd name="T73" fmla="*/ 41 h 48"/>
                  <a:gd name="T74" fmla="*/ 1 w 37"/>
                  <a:gd name="T75" fmla="*/ 41 h 48"/>
                  <a:gd name="T76" fmla="*/ 1 w 37"/>
                  <a:gd name="T77" fmla="*/ 41 h 48"/>
                  <a:gd name="T78" fmla="*/ 0 w 37"/>
                  <a:gd name="T79" fmla="*/ 41 h 48"/>
                  <a:gd name="T80" fmla="*/ 1 w 37"/>
                  <a:gd name="T8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48">
                    <a:moveTo>
                      <a:pt x="1" y="42"/>
                    </a:moveTo>
                    <a:lnTo>
                      <a:pt x="1" y="43"/>
                    </a:lnTo>
                    <a:lnTo>
                      <a:pt x="1" y="43"/>
                    </a:lnTo>
                    <a:lnTo>
                      <a:pt x="3" y="42"/>
                    </a:lnTo>
                    <a:lnTo>
                      <a:pt x="3" y="42"/>
                    </a:lnTo>
                    <a:lnTo>
                      <a:pt x="6" y="39"/>
                    </a:lnTo>
                    <a:lnTo>
                      <a:pt x="9" y="34"/>
                    </a:lnTo>
                    <a:lnTo>
                      <a:pt x="9" y="34"/>
                    </a:lnTo>
                    <a:lnTo>
                      <a:pt x="23" y="14"/>
                    </a:lnTo>
                    <a:lnTo>
                      <a:pt x="23" y="14"/>
                    </a:lnTo>
                    <a:lnTo>
                      <a:pt x="29" y="5"/>
                    </a:lnTo>
                    <a:lnTo>
                      <a:pt x="29" y="5"/>
                    </a:lnTo>
                    <a:lnTo>
                      <a:pt x="32" y="3"/>
                    </a:lnTo>
                    <a:lnTo>
                      <a:pt x="34" y="2"/>
                    </a:lnTo>
                    <a:lnTo>
                      <a:pt x="34" y="2"/>
                    </a:lnTo>
                    <a:lnTo>
                      <a:pt x="34" y="3"/>
                    </a:lnTo>
                    <a:lnTo>
                      <a:pt x="35" y="3"/>
                    </a:lnTo>
                    <a:lnTo>
                      <a:pt x="35" y="3"/>
                    </a:lnTo>
                    <a:lnTo>
                      <a:pt x="33" y="7"/>
                    </a:lnTo>
                    <a:lnTo>
                      <a:pt x="33" y="7"/>
                    </a:lnTo>
                    <a:lnTo>
                      <a:pt x="28" y="17"/>
                    </a:lnTo>
                    <a:lnTo>
                      <a:pt x="28" y="17"/>
                    </a:lnTo>
                    <a:lnTo>
                      <a:pt x="24" y="24"/>
                    </a:lnTo>
                    <a:lnTo>
                      <a:pt x="24" y="24"/>
                    </a:lnTo>
                    <a:lnTo>
                      <a:pt x="21" y="30"/>
                    </a:lnTo>
                    <a:lnTo>
                      <a:pt x="16" y="35"/>
                    </a:lnTo>
                    <a:lnTo>
                      <a:pt x="12" y="40"/>
                    </a:lnTo>
                    <a:lnTo>
                      <a:pt x="7" y="43"/>
                    </a:lnTo>
                    <a:lnTo>
                      <a:pt x="7" y="43"/>
                    </a:lnTo>
                    <a:lnTo>
                      <a:pt x="2" y="46"/>
                    </a:lnTo>
                    <a:lnTo>
                      <a:pt x="2" y="47"/>
                    </a:lnTo>
                    <a:lnTo>
                      <a:pt x="3" y="47"/>
                    </a:lnTo>
                    <a:lnTo>
                      <a:pt x="2" y="41"/>
                    </a:lnTo>
                    <a:lnTo>
                      <a:pt x="1" y="42"/>
                    </a:lnTo>
                    <a:lnTo>
                      <a:pt x="1" y="43"/>
                    </a:lnTo>
                    <a:lnTo>
                      <a:pt x="1" y="42"/>
                    </a:lnTo>
                    <a:lnTo>
                      <a:pt x="0" y="42"/>
                    </a:lnTo>
                    <a:lnTo>
                      <a:pt x="1" y="47"/>
                    </a:lnTo>
                    <a:lnTo>
                      <a:pt x="2" y="48"/>
                    </a:lnTo>
                    <a:lnTo>
                      <a:pt x="2" y="48"/>
                    </a:lnTo>
                    <a:lnTo>
                      <a:pt x="2" y="48"/>
                    </a:lnTo>
                    <a:lnTo>
                      <a:pt x="8" y="45"/>
                    </a:lnTo>
                    <a:lnTo>
                      <a:pt x="8" y="45"/>
                    </a:lnTo>
                    <a:lnTo>
                      <a:pt x="13" y="41"/>
                    </a:lnTo>
                    <a:lnTo>
                      <a:pt x="18" y="37"/>
                    </a:lnTo>
                    <a:lnTo>
                      <a:pt x="22" y="31"/>
                    </a:lnTo>
                    <a:lnTo>
                      <a:pt x="26" y="25"/>
                    </a:lnTo>
                    <a:lnTo>
                      <a:pt x="26" y="25"/>
                    </a:lnTo>
                    <a:lnTo>
                      <a:pt x="32" y="15"/>
                    </a:lnTo>
                    <a:lnTo>
                      <a:pt x="32" y="15"/>
                    </a:lnTo>
                    <a:lnTo>
                      <a:pt x="35" y="8"/>
                    </a:lnTo>
                    <a:lnTo>
                      <a:pt x="35" y="8"/>
                    </a:lnTo>
                    <a:lnTo>
                      <a:pt x="36" y="5"/>
                    </a:lnTo>
                    <a:lnTo>
                      <a:pt x="37" y="3"/>
                    </a:lnTo>
                    <a:lnTo>
                      <a:pt x="37" y="3"/>
                    </a:lnTo>
                    <a:lnTo>
                      <a:pt x="36" y="2"/>
                    </a:lnTo>
                    <a:lnTo>
                      <a:pt x="36" y="2"/>
                    </a:lnTo>
                    <a:lnTo>
                      <a:pt x="35" y="1"/>
                    </a:lnTo>
                    <a:lnTo>
                      <a:pt x="34" y="0"/>
                    </a:lnTo>
                    <a:lnTo>
                      <a:pt x="34" y="0"/>
                    </a:lnTo>
                    <a:lnTo>
                      <a:pt x="32" y="1"/>
                    </a:lnTo>
                    <a:lnTo>
                      <a:pt x="30" y="2"/>
                    </a:lnTo>
                    <a:lnTo>
                      <a:pt x="30" y="2"/>
                    </a:lnTo>
                    <a:lnTo>
                      <a:pt x="26" y="6"/>
                    </a:lnTo>
                    <a:lnTo>
                      <a:pt x="22" y="12"/>
                    </a:lnTo>
                    <a:lnTo>
                      <a:pt x="12" y="24"/>
                    </a:lnTo>
                    <a:lnTo>
                      <a:pt x="12" y="24"/>
                    </a:lnTo>
                    <a:lnTo>
                      <a:pt x="5" y="36"/>
                    </a:lnTo>
                    <a:lnTo>
                      <a:pt x="5" y="36"/>
                    </a:lnTo>
                    <a:lnTo>
                      <a:pt x="2" y="40"/>
                    </a:lnTo>
                    <a:lnTo>
                      <a:pt x="2" y="40"/>
                    </a:lnTo>
                    <a:lnTo>
                      <a:pt x="1" y="40"/>
                    </a:lnTo>
                    <a:lnTo>
                      <a:pt x="1" y="41"/>
                    </a:lnTo>
                    <a:lnTo>
                      <a:pt x="1" y="41"/>
                    </a:lnTo>
                    <a:lnTo>
                      <a:pt x="1" y="41"/>
                    </a:lnTo>
                    <a:lnTo>
                      <a:pt x="1" y="41"/>
                    </a:lnTo>
                    <a:lnTo>
                      <a:pt x="1" y="41"/>
                    </a:lnTo>
                    <a:lnTo>
                      <a:pt x="1" y="41"/>
                    </a:lnTo>
                    <a:lnTo>
                      <a:pt x="1" y="41"/>
                    </a:lnTo>
                    <a:lnTo>
                      <a:pt x="0" y="41"/>
                    </a:lnTo>
                    <a:lnTo>
                      <a:pt x="0" y="42"/>
                    </a:lnTo>
                    <a:lnTo>
                      <a:pt x="1" y="4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89" name="Freeform 796"/>
              <p:cNvSpPr>
                <a:spLocks/>
              </p:cNvSpPr>
              <p:nvPr/>
            </p:nvSpPr>
            <p:spPr bwMode="auto">
              <a:xfrm>
                <a:off x="5711826" y="3078163"/>
                <a:ext cx="4763" cy="3175"/>
              </a:xfrm>
              <a:custGeom>
                <a:avLst/>
                <a:gdLst>
                  <a:gd name="T0" fmla="*/ 1 w 8"/>
                  <a:gd name="T1" fmla="*/ 2 h 4"/>
                  <a:gd name="T2" fmla="*/ 1 w 8"/>
                  <a:gd name="T3" fmla="*/ 2 h 4"/>
                  <a:gd name="T4" fmla="*/ 4 w 8"/>
                  <a:gd name="T5" fmla="*/ 2 h 4"/>
                  <a:gd name="T6" fmla="*/ 7 w 8"/>
                  <a:gd name="T7" fmla="*/ 4 h 4"/>
                  <a:gd name="T8" fmla="*/ 7 w 8"/>
                  <a:gd name="T9" fmla="*/ 4 h 4"/>
                  <a:gd name="T10" fmla="*/ 8 w 8"/>
                  <a:gd name="T11" fmla="*/ 3 h 4"/>
                  <a:gd name="T12" fmla="*/ 8 w 8"/>
                  <a:gd name="T13" fmla="*/ 3 h 4"/>
                  <a:gd name="T14" fmla="*/ 8 w 8"/>
                  <a:gd name="T15" fmla="*/ 2 h 4"/>
                  <a:gd name="T16" fmla="*/ 8 w 8"/>
                  <a:gd name="T17" fmla="*/ 2 h 4"/>
                  <a:gd name="T18" fmla="*/ 4 w 8"/>
                  <a:gd name="T19" fmla="*/ 0 h 4"/>
                  <a:gd name="T20" fmla="*/ 1 w 8"/>
                  <a:gd name="T21" fmla="*/ 0 h 4"/>
                  <a:gd name="T22" fmla="*/ 1 w 8"/>
                  <a:gd name="T23" fmla="*/ 0 h 4"/>
                  <a:gd name="T24" fmla="*/ 0 w 8"/>
                  <a:gd name="T25" fmla="*/ 1 h 4"/>
                  <a:gd name="T26" fmla="*/ 0 w 8"/>
                  <a:gd name="T27" fmla="*/ 1 h 4"/>
                  <a:gd name="T28" fmla="*/ 1 w 8"/>
                  <a:gd name="T29" fmla="*/ 2 h 4"/>
                  <a:gd name="T30" fmla="*/ 1 w 8"/>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1" y="2"/>
                    </a:moveTo>
                    <a:lnTo>
                      <a:pt x="1" y="2"/>
                    </a:lnTo>
                    <a:lnTo>
                      <a:pt x="4" y="2"/>
                    </a:lnTo>
                    <a:lnTo>
                      <a:pt x="7" y="4"/>
                    </a:lnTo>
                    <a:lnTo>
                      <a:pt x="7" y="4"/>
                    </a:lnTo>
                    <a:lnTo>
                      <a:pt x="8" y="3"/>
                    </a:lnTo>
                    <a:lnTo>
                      <a:pt x="8" y="3"/>
                    </a:lnTo>
                    <a:lnTo>
                      <a:pt x="8" y="2"/>
                    </a:lnTo>
                    <a:lnTo>
                      <a:pt x="8" y="2"/>
                    </a:lnTo>
                    <a:lnTo>
                      <a:pt x="4"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0" name="Freeform 797"/>
              <p:cNvSpPr>
                <a:spLocks/>
              </p:cNvSpPr>
              <p:nvPr/>
            </p:nvSpPr>
            <p:spPr bwMode="auto">
              <a:xfrm>
                <a:off x="5715001" y="3073400"/>
                <a:ext cx="6350" cy="1588"/>
              </a:xfrm>
              <a:custGeom>
                <a:avLst/>
                <a:gdLst>
                  <a:gd name="T0" fmla="*/ 2 w 11"/>
                  <a:gd name="T1" fmla="*/ 2 h 3"/>
                  <a:gd name="T2" fmla="*/ 3 w 11"/>
                  <a:gd name="T3" fmla="*/ 2 h 3"/>
                  <a:gd name="T4" fmla="*/ 3 w 11"/>
                  <a:gd name="T5" fmla="*/ 2 h 3"/>
                  <a:gd name="T6" fmla="*/ 10 w 11"/>
                  <a:gd name="T7" fmla="*/ 3 h 3"/>
                  <a:gd name="T8" fmla="*/ 10 w 11"/>
                  <a:gd name="T9" fmla="*/ 3 h 3"/>
                  <a:gd name="T10" fmla="*/ 11 w 11"/>
                  <a:gd name="T11" fmla="*/ 2 h 3"/>
                  <a:gd name="T12" fmla="*/ 11 w 11"/>
                  <a:gd name="T13" fmla="*/ 2 h 3"/>
                  <a:gd name="T14" fmla="*/ 10 w 11"/>
                  <a:gd name="T15" fmla="*/ 1 h 3"/>
                  <a:gd name="T16" fmla="*/ 10 w 11"/>
                  <a:gd name="T17" fmla="*/ 1 h 3"/>
                  <a:gd name="T18" fmla="*/ 3 w 11"/>
                  <a:gd name="T19" fmla="*/ 0 h 3"/>
                  <a:gd name="T20" fmla="*/ 3 w 11"/>
                  <a:gd name="T21" fmla="*/ 0 h 3"/>
                  <a:gd name="T22" fmla="*/ 1 w 11"/>
                  <a:gd name="T23" fmla="*/ 0 h 3"/>
                  <a:gd name="T24" fmla="*/ 1 w 11"/>
                  <a:gd name="T25" fmla="*/ 0 h 3"/>
                  <a:gd name="T26" fmla="*/ 0 w 11"/>
                  <a:gd name="T27" fmla="*/ 1 h 3"/>
                  <a:gd name="T28" fmla="*/ 0 w 11"/>
                  <a:gd name="T29" fmla="*/ 1 h 3"/>
                  <a:gd name="T30" fmla="*/ 2 w 11"/>
                  <a:gd name="T31" fmla="*/ 2 h 3"/>
                  <a:gd name="T32" fmla="*/ 2 w 11"/>
                  <a:gd name="T3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3">
                    <a:moveTo>
                      <a:pt x="2" y="2"/>
                    </a:moveTo>
                    <a:lnTo>
                      <a:pt x="3" y="2"/>
                    </a:lnTo>
                    <a:lnTo>
                      <a:pt x="3" y="2"/>
                    </a:lnTo>
                    <a:lnTo>
                      <a:pt x="10" y="3"/>
                    </a:lnTo>
                    <a:lnTo>
                      <a:pt x="10" y="3"/>
                    </a:lnTo>
                    <a:lnTo>
                      <a:pt x="11" y="2"/>
                    </a:lnTo>
                    <a:lnTo>
                      <a:pt x="11" y="2"/>
                    </a:lnTo>
                    <a:lnTo>
                      <a:pt x="10" y="1"/>
                    </a:lnTo>
                    <a:lnTo>
                      <a:pt x="10" y="1"/>
                    </a:lnTo>
                    <a:lnTo>
                      <a:pt x="3" y="0"/>
                    </a:lnTo>
                    <a:lnTo>
                      <a:pt x="3" y="0"/>
                    </a:lnTo>
                    <a:lnTo>
                      <a:pt x="1" y="0"/>
                    </a:lnTo>
                    <a:lnTo>
                      <a:pt x="1" y="0"/>
                    </a:lnTo>
                    <a:lnTo>
                      <a:pt x="0" y="1"/>
                    </a:lnTo>
                    <a:lnTo>
                      <a:pt x="0" y="1"/>
                    </a:lnTo>
                    <a:lnTo>
                      <a:pt x="2" y="2"/>
                    </a:lnTo>
                    <a:lnTo>
                      <a:pt x="2"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1" name="Freeform 798"/>
              <p:cNvSpPr>
                <a:spLocks/>
              </p:cNvSpPr>
              <p:nvPr/>
            </p:nvSpPr>
            <p:spPr bwMode="auto">
              <a:xfrm>
                <a:off x="5719763" y="3068638"/>
                <a:ext cx="4763" cy="1588"/>
              </a:xfrm>
              <a:custGeom>
                <a:avLst/>
                <a:gdLst>
                  <a:gd name="T0" fmla="*/ 1 w 9"/>
                  <a:gd name="T1" fmla="*/ 2 h 2"/>
                  <a:gd name="T2" fmla="*/ 2 w 9"/>
                  <a:gd name="T3" fmla="*/ 2 h 2"/>
                  <a:gd name="T4" fmla="*/ 2 w 9"/>
                  <a:gd name="T5" fmla="*/ 2 h 2"/>
                  <a:gd name="T6" fmla="*/ 8 w 9"/>
                  <a:gd name="T7" fmla="*/ 2 h 2"/>
                  <a:gd name="T8" fmla="*/ 8 w 9"/>
                  <a:gd name="T9" fmla="*/ 2 h 2"/>
                  <a:gd name="T10" fmla="*/ 9 w 9"/>
                  <a:gd name="T11" fmla="*/ 1 h 2"/>
                  <a:gd name="T12" fmla="*/ 9 w 9"/>
                  <a:gd name="T13" fmla="*/ 1 h 2"/>
                  <a:gd name="T14" fmla="*/ 8 w 9"/>
                  <a:gd name="T15" fmla="*/ 0 h 2"/>
                  <a:gd name="T16" fmla="*/ 8 w 9"/>
                  <a:gd name="T17" fmla="*/ 0 h 2"/>
                  <a:gd name="T18" fmla="*/ 2 w 9"/>
                  <a:gd name="T19" fmla="*/ 0 h 2"/>
                  <a:gd name="T20" fmla="*/ 2 w 9"/>
                  <a:gd name="T21" fmla="*/ 0 h 2"/>
                  <a:gd name="T22" fmla="*/ 1 w 9"/>
                  <a:gd name="T23" fmla="*/ 0 h 2"/>
                  <a:gd name="T24" fmla="*/ 1 w 9"/>
                  <a:gd name="T25" fmla="*/ 0 h 2"/>
                  <a:gd name="T26" fmla="*/ 0 w 9"/>
                  <a:gd name="T27" fmla="*/ 1 h 2"/>
                  <a:gd name="T28" fmla="*/ 0 w 9"/>
                  <a:gd name="T29" fmla="*/ 1 h 2"/>
                  <a:gd name="T30" fmla="*/ 1 w 9"/>
                  <a:gd name="T31" fmla="*/ 2 h 2"/>
                  <a:gd name="T32" fmla="*/ 1 w 9"/>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
                    <a:moveTo>
                      <a:pt x="1" y="2"/>
                    </a:moveTo>
                    <a:lnTo>
                      <a:pt x="2" y="2"/>
                    </a:lnTo>
                    <a:lnTo>
                      <a:pt x="2" y="2"/>
                    </a:lnTo>
                    <a:lnTo>
                      <a:pt x="8" y="2"/>
                    </a:lnTo>
                    <a:lnTo>
                      <a:pt x="8" y="2"/>
                    </a:lnTo>
                    <a:lnTo>
                      <a:pt x="9" y="1"/>
                    </a:lnTo>
                    <a:lnTo>
                      <a:pt x="9" y="1"/>
                    </a:lnTo>
                    <a:lnTo>
                      <a:pt x="8" y="0"/>
                    </a:lnTo>
                    <a:lnTo>
                      <a:pt x="8" y="0"/>
                    </a:lnTo>
                    <a:lnTo>
                      <a:pt x="2" y="0"/>
                    </a:lnTo>
                    <a:lnTo>
                      <a:pt x="2"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2" name="Freeform 799"/>
              <p:cNvSpPr>
                <a:spLocks/>
              </p:cNvSpPr>
              <p:nvPr/>
            </p:nvSpPr>
            <p:spPr bwMode="auto">
              <a:xfrm>
                <a:off x="5708651" y="3082925"/>
                <a:ext cx="30163" cy="6350"/>
              </a:xfrm>
              <a:custGeom>
                <a:avLst/>
                <a:gdLst>
                  <a:gd name="T0" fmla="*/ 4 w 58"/>
                  <a:gd name="T1" fmla="*/ 6 h 14"/>
                  <a:gd name="T2" fmla="*/ 6 w 58"/>
                  <a:gd name="T3" fmla="*/ 7 h 14"/>
                  <a:gd name="T4" fmla="*/ 7 w 58"/>
                  <a:gd name="T5" fmla="*/ 7 h 14"/>
                  <a:gd name="T6" fmla="*/ 15 w 58"/>
                  <a:gd name="T7" fmla="*/ 6 h 14"/>
                  <a:gd name="T8" fmla="*/ 27 w 58"/>
                  <a:gd name="T9" fmla="*/ 5 h 14"/>
                  <a:gd name="T10" fmla="*/ 49 w 58"/>
                  <a:gd name="T11" fmla="*/ 2 h 14"/>
                  <a:gd name="T12" fmla="*/ 54 w 58"/>
                  <a:gd name="T13" fmla="*/ 3 h 14"/>
                  <a:gd name="T14" fmla="*/ 55 w 58"/>
                  <a:gd name="T15" fmla="*/ 4 h 14"/>
                  <a:gd name="T16" fmla="*/ 56 w 58"/>
                  <a:gd name="T17" fmla="*/ 5 h 14"/>
                  <a:gd name="T18" fmla="*/ 56 w 58"/>
                  <a:gd name="T19" fmla="*/ 5 h 14"/>
                  <a:gd name="T20" fmla="*/ 52 w 58"/>
                  <a:gd name="T21" fmla="*/ 7 h 14"/>
                  <a:gd name="T22" fmla="*/ 41 w 58"/>
                  <a:gd name="T23" fmla="*/ 9 h 14"/>
                  <a:gd name="T24" fmla="*/ 32 w 58"/>
                  <a:gd name="T25" fmla="*/ 10 h 14"/>
                  <a:gd name="T26" fmla="*/ 20 w 58"/>
                  <a:gd name="T27" fmla="*/ 12 h 14"/>
                  <a:gd name="T28" fmla="*/ 13 w 58"/>
                  <a:gd name="T29" fmla="*/ 12 h 14"/>
                  <a:gd name="T30" fmla="*/ 7 w 58"/>
                  <a:gd name="T31" fmla="*/ 11 h 14"/>
                  <a:gd name="T32" fmla="*/ 1 w 58"/>
                  <a:gd name="T33" fmla="*/ 10 h 14"/>
                  <a:gd name="T34" fmla="*/ 6 w 58"/>
                  <a:gd name="T35" fmla="*/ 6 h 14"/>
                  <a:gd name="T36" fmla="*/ 4 w 58"/>
                  <a:gd name="T37" fmla="*/ 6 h 14"/>
                  <a:gd name="T38" fmla="*/ 4 w 58"/>
                  <a:gd name="T39" fmla="*/ 5 h 14"/>
                  <a:gd name="T40" fmla="*/ 0 w 58"/>
                  <a:gd name="T41" fmla="*/ 10 h 14"/>
                  <a:gd name="T42" fmla="*/ 1 w 58"/>
                  <a:gd name="T43" fmla="*/ 10 h 14"/>
                  <a:gd name="T44" fmla="*/ 7 w 58"/>
                  <a:gd name="T45" fmla="*/ 12 h 14"/>
                  <a:gd name="T46" fmla="*/ 20 w 58"/>
                  <a:gd name="T47" fmla="*/ 14 h 14"/>
                  <a:gd name="T48" fmla="*/ 26 w 58"/>
                  <a:gd name="T49" fmla="*/ 14 h 14"/>
                  <a:gd name="T50" fmla="*/ 33 w 58"/>
                  <a:gd name="T51" fmla="*/ 12 h 14"/>
                  <a:gd name="T52" fmla="*/ 46 w 58"/>
                  <a:gd name="T53" fmla="*/ 10 h 14"/>
                  <a:gd name="T54" fmla="*/ 54 w 58"/>
                  <a:gd name="T55" fmla="*/ 8 h 14"/>
                  <a:gd name="T56" fmla="*/ 56 w 58"/>
                  <a:gd name="T57" fmla="*/ 7 h 14"/>
                  <a:gd name="T58" fmla="*/ 58 w 58"/>
                  <a:gd name="T59" fmla="*/ 5 h 14"/>
                  <a:gd name="T60" fmla="*/ 58 w 58"/>
                  <a:gd name="T61" fmla="*/ 4 h 14"/>
                  <a:gd name="T62" fmla="*/ 57 w 58"/>
                  <a:gd name="T63" fmla="*/ 2 h 14"/>
                  <a:gd name="T64" fmla="*/ 54 w 58"/>
                  <a:gd name="T65" fmla="*/ 1 h 14"/>
                  <a:gd name="T66" fmla="*/ 49 w 58"/>
                  <a:gd name="T67" fmla="*/ 0 h 14"/>
                  <a:gd name="T68" fmla="*/ 26 w 58"/>
                  <a:gd name="T69" fmla="*/ 3 h 14"/>
                  <a:gd name="T70" fmla="*/ 15 w 58"/>
                  <a:gd name="T71" fmla="*/ 4 h 14"/>
                  <a:gd name="T72" fmla="*/ 7 w 58"/>
                  <a:gd name="T73" fmla="*/ 5 h 14"/>
                  <a:gd name="T74" fmla="*/ 5 w 58"/>
                  <a:gd name="T75" fmla="*/ 5 h 14"/>
                  <a:gd name="T76" fmla="*/ 5 w 58"/>
                  <a:gd name="T77" fmla="*/ 5 h 14"/>
                  <a:gd name="T78" fmla="*/ 5 w 58"/>
                  <a:gd name="T79" fmla="*/ 5 h 14"/>
                  <a:gd name="T80" fmla="*/ 5 w 58"/>
                  <a:gd name="T81" fmla="*/ 5 h 14"/>
                  <a:gd name="T82" fmla="*/ 4 w 58"/>
                  <a:gd name="T8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14">
                    <a:moveTo>
                      <a:pt x="5" y="5"/>
                    </a:moveTo>
                    <a:lnTo>
                      <a:pt x="4" y="6"/>
                    </a:lnTo>
                    <a:lnTo>
                      <a:pt x="4" y="6"/>
                    </a:lnTo>
                    <a:lnTo>
                      <a:pt x="6" y="7"/>
                    </a:lnTo>
                    <a:lnTo>
                      <a:pt x="6" y="7"/>
                    </a:lnTo>
                    <a:lnTo>
                      <a:pt x="7" y="7"/>
                    </a:lnTo>
                    <a:lnTo>
                      <a:pt x="7" y="7"/>
                    </a:lnTo>
                    <a:lnTo>
                      <a:pt x="15" y="6"/>
                    </a:lnTo>
                    <a:lnTo>
                      <a:pt x="27" y="5"/>
                    </a:lnTo>
                    <a:lnTo>
                      <a:pt x="27" y="5"/>
                    </a:lnTo>
                    <a:lnTo>
                      <a:pt x="38" y="3"/>
                    </a:lnTo>
                    <a:lnTo>
                      <a:pt x="49" y="2"/>
                    </a:lnTo>
                    <a:lnTo>
                      <a:pt x="49" y="2"/>
                    </a:lnTo>
                    <a:lnTo>
                      <a:pt x="54" y="3"/>
                    </a:lnTo>
                    <a:lnTo>
                      <a:pt x="54" y="3"/>
                    </a:lnTo>
                    <a:lnTo>
                      <a:pt x="55" y="4"/>
                    </a:lnTo>
                    <a:lnTo>
                      <a:pt x="56" y="4"/>
                    </a:lnTo>
                    <a:lnTo>
                      <a:pt x="56" y="5"/>
                    </a:lnTo>
                    <a:lnTo>
                      <a:pt x="56" y="5"/>
                    </a:lnTo>
                    <a:lnTo>
                      <a:pt x="56" y="5"/>
                    </a:lnTo>
                    <a:lnTo>
                      <a:pt x="52" y="7"/>
                    </a:lnTo>
                    <a:lnTo>
                      <a:pt x="52" y="7"/>
                    </a:lnTo>
                    <a:lnTo>
                      <a:pt x="41" y="9"/>
                    </a:lnTo>
                    <a:lnTo>
                      <a:pt x="41" y="9"/>
                    </a:lnTo>
                    <a:lnTo>
                      <a:pt x="32" y="10"/>
                    </a:lnTo>
                    <a:lnTo>
                      <a:pt x="32" y="10"/>
                    </a:lnTo>
                    <a:lnTo>
                      <a:pt x="26" y="12"/>
                    </a:lnTo>
                    <a:lnTo>
                      <a:pt x="20" y="12"/>
                    </a:lnTo>
                    <a:lnTo>
                      <a:pt x="20" y="12"/>
                    </a:lnTo>
                    <a:lnTo>
                      <a:pt x="13" y="12"/>
                    </a:lnTo>
                    <a:lnTo>
                      <a:pt x="7" y="11"/>
                    </a:lnTo>
                    <a:lnTo>
                      <a:pt x="7" y="11"/>
                    </a:lnTo>
                    <a:lnTo>
                      <a:pt x="2" y="9"/>
                    </a:lnTo>
                    <a:lnTo>
                      <a:pt x="1" y="10"/>
                    </a:lnTo>
                    <a:lnTo>
                      <a:pt x="2" y="10"/>
                    </a:lnTo>
                    <a:lnTo>
                      <a:pt x="6" y="6"/>
                    </a:lnTo>
                    <a:lnTo>
                      <a:pt x="5" y="5"/>
                    </a:lnTo>
                    <a:lnTo>
                      <a:pt x="4" y="6"/>
                    </a:lnTo>
                    <a:lnTo>
                      <a:pt x="5" y="5"/>
                    </a:lnTo>
                    <a:lnTo>
                      <a:pt x="4" y="5"/>
                    </a:lnTo>
                    <a:lnTo>
                      <a:pt x="1" y="9"/>
                    </a:lnTo>
                    <a:lnTo>
                      <a:pt x="0" y="10"/>
                    </a:lnTo>
                    <a:lnTo>
                      <a:pt x="1" y="10"/>
                    </a:lnTo>
                    <a:lnTo>
                      <a:pt x="1" y="10"/>
                    </a:lnTo>
                    <a:lnTo>
                      <a:pt x="7" y="12"/>
                    </a:lnTo>
                    <a:lnTo>
                      <a:pt x="7" y="12"/>
                    </a:lnTo>
                    <a:lnTo>
                      <a:pt x="13" y="14"/>
                    </a:lnTo>
                    <a:lnTo>
                      <a:pt x="20" y="14"/>
                    </a:lnTo>
                    <a:lnTo>
                      <a:pt x="20" y="14"/>
                    </a:lnTo>
                    <a:lnTo>
                      <a:pt x="26" y="14"/>
                    </a:lnTo>
                    <a:lnTo>
                      <a:pt x="33" y="12"/>
                    </a:lnTo>
                    <a:lnTo>
                      <a:pt x="33" y="12"/>
                    </a:lnTo>
                    <a:lnTo>
                      <a:pt x="46" y="10"/>
                    </a:lnTo>
                    <a:lnTo>
                      <a:pt x="46" y="10"/>
                    </a:lnTo>
                    <a:lnTo>
                      <a:pt x="54" y="8"/>
                    </a:lnTo>
                    <a:lnTo>
                      <a:pt x="54" y="8"/>
                    </a:lnTo>
                    <a:lnTo>
                      <a:pt x="56" y="7"/>
                    </a:lnTo>
                    <a:lnTo>
                      <a:pt x="56" y="7"/>
                    </a:lnTo>
                    <a:lnTo>
                      <a:pt x="58" y="5"/>
                    </a:lnTo>
                    <a:lnTo>
                      <a:pt x="58" y="5"/>
                    </a:lnTo>
                    <a:lnTo>
                      <a:pt x="58" y="4"/>
                    </a:lnTo>
                    <a:lnTo>
                      <a:pt x="58" y="4"/>
                    </a:lnTo>
                    <a:lnTo>
                      <a:pt x="57" y="2"/>
                    </a:lnTo>
                    <a:lnTo>
                      <a:pt x="57" y="2"/>
                    </a:lnTo>
                    <a:lnTo>
                      <a:pt x="54" y="1"/>
                    </a:lnTo>
                    <a:lnTo>
                      <a:pt x="54" y="1"/>
                    </a:lnTo>
                    <a:lnTo>
                      <a:pt x="49" y="0"/>
                    </a:lnTo>
                    <a:lnTo>
                      <a:pt x="49" y="0"/>
                    </a:lnTo>
                    <a:lnTo>
                      <a:pt x="38" y="1"/>
                    </a:lnTo>
                    <a:lnTo>
                      <a:pt x="26" y="3"/>
                    </a:lnTo>
                    <a:lnTo>
                      <a:pt x="26" y="3"/>
                    </a:lnTo>
                    <a:lnTo>
                      <a:pt x="15" y="4"/>
                    </a:lnTo>
                    <a:lnTo>
                      <a:pt x="7" y="5"/>
                    </a:lnTo>
                    <a:lnTo>
                      <a:pt x="7" y="5"/>
                    </a:lnTo>
                    <a:lnTo>
                      <a:pt x="6" y="5"/>
                    </a:lnTo>
                    <a:lnTo>
                      <a:pt x="5" y="5"/>
                    </a:lnTo>
                    <a:lnTo>
                      <a:pt x="5" y="5"/>
                    </a:lnTo>
                    <a:lnTo>
                      <a:pt x="5" y="5"/>
                    </a:lnTo>
                    <a:lnTo>
                      <a:pt x="5" y="5"/>
                    </a:lnTo>
                    <a:lnTo>
                      <a:pt x="5" y="5"/>
                    </a:lnTo>
                    <a:lnTo>
                      <a:pt x="5" y="5"/>
                    </a:lnTo>
                    <a:lnTo>
                      <a:pt x="5" y="5"/>
                    </a:lnTo>
                    <a:lnTo>
                      <a:pt x="5" y="4"/>
                    </a:lnTo>
                    <a:lnTo>
                      <a:pt x="4" y="5"/>
                    </a:lnTo>
                    <a:lnTo>
                      <a:pt x="5" y="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3" name="Freeform 800"/>
              <p:cNvSpPr>
                <a:spLocks/>
              </p:cNvSpPr>
              <p:nvPr/>
            </p:nvSpPr>
            <p:spPr bwMode="auto">
              <a:xfrm>
                <a:off x="5716588" y="3084513"/>
                <a:ext cx="1588" cy="4763"/>
              </a:xfrm>
              <a:custGeom>
                <a:avLst/>
                <a:gdLst>
                  <a:gd name="T0" fmla="*/ 0 w 4"/>
                  <a:gd name="T1" fmla="*/ 1 h 8"/>
                  <a:gd name="T2" fmla="*/ 0 w 4"/>
                  <a:gd name="T3" fmla="*/ 1 h 8"/>
                  <a:gd name="T4" fmla="*/ 1 w 4"/>
                  <a:gd name="T5" fmla="*/ 4 h 8"/>
                  <a:gd name="T6" fmla="*/ 2 w 4"/>
                  <a:gd name="T7" fmla="*/ 7 h 8"/>
                  <a:gd name="T8" fmla="*/ 2 w 4"/>
                  <a:gd name="T9" fmla="*/ 7 h 8"/>
                  <a:gd name="T10" fmla="*/ 3 w 4"/>
                  <a:gd name="T11" fmla="*/ 8 h 8"/>
                  <a:gd name="T12" fmla="*/ 3 w 4"/>
                  <a:gd name="T13" fmla="*/ 8 h 8"/>
                  <a:gd name="T14" fmla="*/ 4 w 4"/>
                  <a:gd name="T15" fmla="*/ 6 h 8"/>
                  <a:gd name="T16" fmla="*/ 4 w 4"/>
                  <a:gd name="T17" fmla="*/ 6 h 8"/>
                  <a:gd name="T18" fmla="*/ 3 w 4"/>
                  <a:gd name="T19" fmla="*/ 3 h 8"/>
                  <a:gd name="T20" fmla="*/ 1 w 4"/>
                  <a:gd name="T21" fmla="*/ 0 h 8"/>
                  <a:gd name="T22" fmla="*/ 1 w 4"/>
                  <a:gd name="T23" fmla="*/ 0 h 8"/>
                  <a:gd name="T24" fmla="*/ 0 w 4"/>
                  <a:gd name="T25" fmla="*/ 0 h 8"/>
                  <a:gd name="T26" fmla="*/ 0 w 4"/>
                  <a:gd name="T27" fmla="*/ 0 h 8"/>
                  <a:gd name="T28" fmla="*/ 0 w 4"/>
                  <a:gd name="T29" fmla="*/ 1 h 8"/>
                  <a:gd name="T30" fmla="*/ 0 w 4"/>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8">
                    <a:moveTo>
                      <a:pt x="0" y="1"/>
                    </a:moveTo>
                    <a:lnTo>
                      <a:pt x="0" y="1"/>
                    </a:lnTo>
                    <a:lnTo>
                      <a:pt x="1" y="4"/>
                    </a:lnTo>
                    <a:lnTo>
                      <a:pt x="2" y="7"/>
                    </a:lnTo>
                    <a:lnTo>
                      <a:pt x="2" y="7"/>
                    </a:lnTo>
                    <a:lnTo>
                      <a:pt x="3" y="8"/>
                    </a:lnTo>
                    <a:lnTo>
                      <a:pt x="3" y="8"/>
                    </a:lnTo>
                    <a:lnTo>
                      <a:pt x="4" y="6"/>
                    </a:lnTo>
                    <a:lnTo>
                      <a:pt x="4" y="6"/>
                    </a:lnTo>
                    <a:lnTo>
                      <a:pt x="3" y="3"/>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4" name="Freeform 801"/>
              <p:cNvSpPr>
                <a:spLocks/>
              </p:cNvSpPr>
              <p:nvPr/>
            </p:nvSpPr>
            <p:spPr bwMode="auto">
              <a:xfrm>
                <a:off x="5721351" y="3084513"/>
                <a:ext cx="3175" cy="3175"/>
              </a:xfrm>
              <a:custGeom>
                <a:avLst/>
                <a:gdLst>
                  <a:gd name="T0" fmla="*/ 0 w 6"/>
                  <a:gd name="T1" fmla="*/ 2 h 8"/>
                  <a:gd name="T2" fmla="*/ 0 w 6"/>
                  <a:gd name="T3" fmla="*/ 2 h 8"/>
                  <a:gd name="T4" fmla="*/ 2 w 6"/>
                  <a:gd name="T5" fmla="*/ 4 h 8"/>
                  <a:gd name="T6" fmla="*/ 4 w 6"/>
                  <a:gd name="T7" fmla="*/ 7 h 8"/>
                  <a:gd name="T8" fmla="*/ 4 w 6"/>
                  <a:gd name="T9" fmla="*/ 7 h 8"/>
                  <a:gd name="T10" fmla="*/ 5 w 6"/>
                  <a:gd name="T11" fmla="*/ 8 h 8"/>
                  <a:gd name="T12" fmla="*/ 5 w 6"/>
                  <a:gd name="T13" fmla="*/ 8 h 8"/>
                  <a:gd name="T14" fmla="*/ 6 w 6"/>
                  <a:gd name="T15" fmla="*/ 6 h 8"/>
                  <a:gd name="T16" fmla="*/ 6 w 6"/>
                  <a:gd name="T17" fmla="*/ 6 h 8"/>
                  <a:gd name="T18" fmla="*/ 4 w 6"/>
                  <a:gd name="T19" fmla="*/ 3 h 8"/>
                  <a:gd name="T20" fmla="*/ 1 w 6"/>
                  <a:gd name="T21" fmla="*/ 0 h 8"/>
                  <a:gd name="T22" fmla="*/ 1 w 6"/>
                  <a:gd name="T23" fmla="*/ 0 h 8"/>
                  <a:gd name="T24" fmla="*/ 0 w 6"/>
                  <a:gd name="T25" fmla="*/ 0 h 8"/>
                  <a:gd name="T26" fmla="*/ 0 w 6"/>
                  <a:gd name="T27" fmla="*/ 0 h 8"/>
                  <a:gd name="T28" fmla="*/ 0 w 6"/>
                  <a:gd name="T29" fmla="*/ 2 h 8"/>
                  <a:gd name="T30" fmla="*/ 0 w 6"/>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0" y="2"/>
                    </a:moveTo>
                    <a:lnTo>
                      <a:pt x="0" y="2"/>
                    </a:lnTo>
                    <a:lnTo>
                      <a:pt x="2" y="4"/>
                    </a:lnTo>
                    <a:lnTo>
                      <a:pt x="4" y="7"/>
                    </a:lnTo>
                    <a:lnTo>
                      <a:pt x="4" y="7"/>
                    </a:lnTo>
                    <a:lnTo>
                      <a:pt x="5" y="8"/>
                    </a:lnTo>
                    <a:lnTo>
                      <a:pt x="5" y="8"/>
                    </a:lnTo>
                    <a:lnTo>
                      <a:pt x="6" y="6"/>
                    </a:lnTo>
                    <a:lnTo>
                      <a:pt x="6" y="6"/>
                    </a:lnTo>
                    <a:lnTo>
                      <a:pt x="4" y="3"/>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5" name="Freeform 802"/>
              <p:cNvSpPr>
                <a:spLocks/>
              </p:cNvSpPr>
              <p:nvPr/>
            </p:nvSpPr>
            <p:spPr bwMode="auto">
              <a:xfrm>
                <a:off x="5727701" y="3082925"/>
                <a:ext cx="3175" cy="3175"/>
              </a:xfrm>
              <a:custGeom>
                <a:avLst/>
                <a:gdLst>
                  <a:gd name="T0" fmla="*/ 0 w 6"/>
                  <a:gd name="T1" fmla="*/ 1 h 6"/>
                  <a:gd name="T2" fmla="*/ 0 w 6"/>
                  <a:gd name="T3" fmla="*/ 1 h 6"/>
                  <a:gd name="T4" fmla="*/ 4 w 6"/>
                  <a:gd name="T5" fmla="*/ 6 h 6"/>
                  <a:gd name="T6" fmla="*/ 4 w 6"/>
                  <a:gd name="T7" fmla="*/ 6 h 6"/>
                  <a:gd name="T8" fmla="*/ 6 w 6"/>
                  <a:gd name="T9" fmla="*/ 6 h 6"/>
                  <a:gd name="T10" fmla="*/ 6 w 6"/>
                  <a:gd name="T11" fmla="*/ 6 h 6"/>
                  <a:gd name="T12" fmla="*/ 6 w 6"/>
                  <a:gd name="T13" fmla="*/ 5 h 6"/>
                  <a:gd name="T14" fmla="*/ 6 w 6"/>
                  <a:gd name="T15" fmla="*/ 5 h 6"/>
                  <a:gd name="T16" fmla="*/ 2 w 6"/>
                  <a:gd name="T17" fmla="*/ 0 h 6"/>
                  <a:gd name="T18" fmla="*/ 2 w 6"/>
                  <a:gd name="T19" fmla="*/ 0 h 6"/>
                  <a:gd name="T20" fmla="*/ 0 w 6"/>
                  <a:gd name="T21" fmla="*/ 0 h 6"/>
                  <a:gd name="T22" fmla="*/ 0 w 6"/>
                  <a:gd name="T23" fmla="*/ 0 h 6"/>
                  <a:gd name="T24" fmla="*/ 0 w 6"/>
                  <a:gd name="T25" fmla="*/ 1 h 6"/>
                  <a:gd name="T26" fmla="*/ 0 w 6"/>
                  <a:gd name="T2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0" y="1"/>
                    </a:moveTo>
                    <a:lnTo>
                      <a:pt x="0" y="1"/>
                    </a:lnTo>
                    <a:lnTo>
                      <a:pt x="4" y="6"/>
                    </a:lnTo>
                    <a:lnTo>
                      <a:pt x="4" y="6"/>
                    </a:lnTo>
                    <a:lnTo>
                      <a:pt x="6" y="6"/>
                    </a:lnTo>
                    <a:lnTo>
                      <a:pt x="6" y="6"/>
                    </a:lnTo>
                    <a:lnTo>
                      <a:pt x="6" y="5"/>
                    </a:lnTo>
                    <a:lnTo>
                      <a:pt x="6" y="5"/>
                    </a:lnTo>
                    <a:lnTo>
                      <a:pt x="2" y="0"/>
                    </a:lnTo>
                    <a:lnTo>
                      <a:pt x="2"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6" name="Freeform 803"/>
              <p:cNvSpPr>
                <a:spLocks/>
              </p:cNvSpPr>
              <p:nvPr/>
            </p:nvSpPr>
            <p:spPr bwMode="auto">
              <a:xfrm>
                <a:off x="5621338" y="3044825"/>
                <a:ext cx="85725" cy="60325"/>
              </a:xfrm>
              <a:custGeom>
                <a:avLst/>
                <a:gdLst>
                  <a:gd name="T0" fmla="*/ 66 w 161"/>
                  <a:gd name="T1" fmla="*/ 107 h 116"/>
                  <a:gd name="T2" fmla="*/ 41 w 161"/>
                  <a:gd name="T3" fmla="*/ 94 h 116"/>
                  <a:gd name="T4" fmla="*/ 1 w 161"/>
                  <a:gd name="T5" fmla="*/ 83 h 116"/>
                  <a:gd name="T6" fmla="*/ 2 w 161"/>
                  <a:gd name="T7" fmla="*/ 84 h 116"/>
                  <a:gd name="T8" fmla="*/ 15 w 161"/>
                  <a:gd name="T9" fmla="*/ 71 h 116"/>
                  <a:gd name="T10" fmla="*/ 29 w 161"/>
                  <a:gd name="T11" fmla="*/ 61 h 116"/>
                  <a:gd name="T12" fmla="*/ 31 w 161"/>
                  <a:gd name="T13" fmla="*/ 61 h 116"/>
                  <a:gd name="T14" fmla="*/ 47 w 161"/>
                  <a:gd name="T15" fmla="*/ 61 h 116"/>
                  <a:gd name="T16" fmla="*/ 56 w 161"/>
                  <a:gd name="T17" fmla="*/ 55 h 116"/>
                  <a:gd name="T18" fmla="*/ 63 w 161"/>
                  <a:gd name="T19" fmla="*/ 45 h 116"/>
                  <a:gd name="T20" fmla="*/ 70 w 161"/>
                  <a:gd name="T21" fmla="*/ 36 h 116"/>
                  <a:gd name="T22" fmla="*/ 85 w 161"/>
                  <a:gd name="T23" fmla="*/ 30 h 116"/>
                  <a:gd name="T24" fmla="*/ 100 w 161"/>
                  <a:gd name="T25" fmla="*/ 24 h 116"/>
                  <a:gd name="T26" fmla="*/ 108 w 161"/>
                  <a:gd name="T27" fmla="*/ 14 h 116"/>
                  <a:gd name="T28" fmla="*/ 116 w 161"/>
                  <a:gd name="T29" fmla="*/ 9 h 116"/>
                  <a:gd name="T30" fmla="*/ 122 w 161"/>
                  <a:gd name="T31" fmla="*/ 9 h 116"/>
                  <a:gd name="T32" fmla="*/ 130 w 161"/>
                  <a:gd name="T33" fmla="*/ 9 h 116"/>
                  <a:gd name="T34" fmla="*/ 146 w 161"/>
                  <a:gd name="T35" fmla="*/ 5 h 116"/>
                  <a:gd name="T36" fmla="*/ 154 w 161"/>
                  <a:gd name="T37" fmla="*/ 2 h 116"/>
                  <a:gd name="T38" fmla="*/ 156 w 161"/>
                  <a:gd name="T39" fmla="*/ 3 h 116"/>
                  <a:gd name="T40" fmla="*/ 158 w 161"/>
                  <a:gd name="T41" fmla="*/ 11 h 116"/>
                  <a:gd name="T42" fmla="*/ 157 w 161"/>
                  <a:gd name="T43" fmla="*/ 22 h 116"/>
                  <a:gd name="T44" fmla="*/ 154 w 161"/>
                  <a:gd name="T45" fmla="*/ 39 h 116"/>
                  <a:gd name="T46" fmla="*/ 154 w 161"/>
                  <a:gd name="T47" fmla="*/ 60 h 116"/>
                  <a:gd name="T48" fmla="*/ 157 w 161"/>
                  <a:gd name="T49" fmla="*/ 74 h 116"/>
                  <a:gd name="T50" fmla="*/ 157 w 161"/>
                  <a:gd name="T51" fmla="*/ 73 h 116"/>
                  <a:gd name="T52" fmla="*/ 155 w 161"/>
                  <a:gd name="T53" fmla="*/ 48 h 116"/>
                  <a:gd name="T54" fmla="*/ 157 w 161"/>
                  <a:gd name="T55" fmla="*/ 31 h 116"/>
                  <a:gd name="T56" fmla="*/ 161 w 161"/>
                  <a:gd name="T57" fmla="*/ 11 h 116"/>
                  <a:gd name="T58" fmla="*/ 161 w 161"/>
                  <a:gd name="T59" fmla="*/ 8 h 116"/>
                  <a:gd name="T60" fmla="*/ 158 w 161"/>
                  <a:gd name="T61" fmla="*/ 2 h 116"/>
                  <a:gd name="T62" fmla="*/ 154 w 161"/>
                  <a:gd name="T63" fmla="*/ 0 h 116"/>
                  <a:gd name="T64" fmla="*/ 145 w 161"/>
                  <a:gd name="T65" fmla="*/ 3 h 116"/>
                  <a:gd name="T66" fmla="*/ 130 w 161"/>
                  <a:gd name="T67" fmla="*/ 7 h 116"/>
                  <a:gd name="T68" fmla="*/ 121 w 161"/>
                  <a:gd name="T69" fmla="*/ 6 h 116"/>
                  <a:gd name="T70" fmla="*/ 111 w 161"/>
                  <a:gd name="T71" fmla="*/ 10 h 116"/>
                  <a:gd name="T72" fmla="*/ 103 w 161"/>
                  <a:gd name="T73" fmla="*/ 19 h 116"/>
                  <a:gd name="T74" fmla="*/ 95 w 161"/>
                  <a:gd name="T75" fmla="*/ 25 h 116"/>
                  <a:gd name="T76" fmla="*/ 84 w 161"/>
                  <a:gd name="T77" fmla="*/ 28 h 116"/>
                  <a:gd name="T78" fmla="*/ 65 w 161"/>
                  <a:gd name="T79" fmla="*/ 38 h 116"/>
                  <a:gd name="T80" fmla="*/ 58 w 161"/>
                  <a:gd name="T81" fmla="*/ 49 h 116"/>
                  <a:gd name="T82" fmla="*/ 51 w 161"/>
                  <a:gd name="T83" fmla="*/ 57 h 116"/>
                  <a:gd name="T84" fmla="*/ 41 w 161"/>
                  <a:gd name="T85" fmla="*/ 60 h 116"/>
                  <a:gd name="T86" fmla="*/ 31 w 161"/>
                  <a:gd name="T87" fmla="*/ 59 h 116"/>
                  <a:gd name="T88" fmla="*/ 25 w 161"/>
                  <a:gd name="T89" fmla="*/ 60 h 116"/>
                  <a:gd name="T90" fmla="*/ 14 w 161"/>
                  <a:gd name="T91" fmla="*/ 69 h 116"/>
                  <a:gd name="T92" fmla="*/ 0 w 161"/>
                  <a:gd name="T93" fmla="*/ 83 h 116"/>
                  <a:gd name="T94" fmla="*/ 1 w 161"/>
                  <a:gd name="T95" fmla="*/ 85 h 116"/>
                  <a:gd name="T96" fmla="*/ 41 w 161"/>
                  <a:gd name="T97" fmla="*/ 96 h 116"/>
                  <a:gd name="T98" fmla="*/ 57 w 161"/>
                  <a:gd name="T99" fmla="*/ 104 h 116"/>
                  <a:gd name="T100" fmla="*/ 70 w 161"/>
                  <a:gd name="T101" fmla="*/ 116 h 116"/>
                  <a:gd name="T102" fmla="*/ 72 w 161"/>
                  <a:gd name="T10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 h="116">
                    <a:moveTo>
                      <a:pt x="72" y="115"/>
                    </a:moveTo>
                    <a:lnTo>
                      <a:pt x="72" y="115"/>
                    </a:lnTo>
                    <a:lnTo>
                      <a:pt x="66" y="107"/>
                    </a:lnTo>
                    <a:lnTo>
                      <a:pt x="58" y="102"/>
                    </a:lnTo>
                    <a:lnTo>
                      <a:pt x="50" y="98"/>
                    </a:lnTo>
                    <a:lnTo>
                      <a:pt x="41" y="94"/>
                    </a:lnTo>
                    <a:lnTo>
                      <a:pt x="41" y="94"/>
                    </a:lnTo>
                    <a:lnTo>
                      <a:pt x="21" y="87"/>
                    </a:lnTo>
                    <a:lnTo>
                      <a:pt x="1" y="83"/>
                    </a:lnTo>
                    <a:lnTo>
                      <a:pt x="1" y="84"/>
                    </a:lnTo>
                    <a:lnTo>
                      <a:pt x="2" y="84"/>
                    </a:lnTo>
                    <a:lnTo>
                      <a:pt x="2" y="84"/>
                    </a:lnTo>
                    <a:lnTo>
                      <a:pt x="8" y="78"/>
                    </a:lnTo>
                    <a:lnTo>
                      <a:pt x="15" y="71"/>
                    </a:lnTo>
                    <a:lnTo>
                      <a:pt x="15" y="71"/>
                    </a:lnTo>
                    <a:lnTo>
                      <a:pt x="22" y="65"/>
                    </a:lnTo>
                    <a:lnTo>
                      <a:pt x="26" y="62"/>
                    </a:lnTo>
                    <a:lnTo>
                      <a:pt x="29" y="61"/>
                    </a:lnTo>
                    <a:lnTo>
                      <a:pt x="29" y="61"/>
                    </a:lnTo>
                    <a:lnTo>
                      <a:pt x="31" y="61"/>
                    </a:lnTo>
                    <a:lnTo>
                      <a:pt x="31" y="61"/>
                    </a:lnTo>
                    <a:lnTo>
                      <a:pt x="41" y="62"/>
                    </a:lnTo>
                    <a:lnTo>
                      <a:pt x="41" y="62"/>
                    </a:lnTo>
                    <a:lnTo>
                      <a:pt x="47" y="61"/>
                    </a:lnTo>
                    <a:lnTo>
                      <a:pt x="52" y="59"/>
                    </a:lnTo>
                    <a:lnTo>
                      <a:pt x="52" y="59"/>
                    </a:lnTo>
                    <a:lnTo>
                      <a:pt x="56" y="55"/>
                    </a:lnTo>
                    <a:lnTo>
                      <a:pt x="59" y="50"/>
                    </a:lnTo>
                    <a:lnTo>
                      <a:pt x="59" y="50"/>
                    </a:lnTo>
                    <a:lnTo>
                      <a:pt x="63" y="45"/>
                    </a:lnTo>
                    <a:lnTo>
                      <a:pt x="66" y="39"/>
                    </a:lnTo>
                    <a:lnTo>
                      <a:pt x="66" y="39"/>
                    </a:lnTo>
                    <a:lnTo>
                      <a:pt x="70" y="36"/>
                    </a:lnTo>
                    <a:lnTo>
                      <a:pt x="75" y="33"/>
                    </a:lnTo>
                    <a:lnTo>
                      <a:pt x="85" y="30"/>
                    </a:lnTo>
                    <a:lnTo>
                      <a:pt x="85" y="30"/>
                    </a:lnTo>
                    <a:lnTo>
                      <a:pt x="91" y="29"/>
                    </a:lnTo>
                    <a:lnTo>
                      <a:pt x="96" y="27"/>
                    </a:lnTo>
                    <a:lnTo>
                      <a:pt x="100" y="24"/>
                    </a:lnTo>
                    <a:lnTo>
                      <a:pt x="105" y="20"/>
                    </a:lnTo>
                    <a:lnTo>
                      <a:pt x="105" y="20"/>
                    </a:lnTo>
                    <a:lnTo>
                      <a:pt x="108" y="14"/>
                    </a:lnTo>
                    <a:lnTo>
                      <a:pt x="113" y="11"/>
                    </a:lnTo>
                    <a:lnTo>
                      <a:pt x="113" y="11"/>
                    </a:lnTo>
                    <a:lnTo>
                      <a:pt x="116" y="9"/>
                    </a:lnTo>
                    <a:lnTo>
                      <a:pt x="121" y="8"/>
                    </a:lnTo>
                    <a:lnTo>
                      <a:pt x="121" y="8"/>
                    </a:lnTo>
                    <a:lnTo>
                      <a:pt x="122" y="9"/>
                    </a:lnTo>
                    <a:lnTo>
                      <a:pt x="122" y="9"/>
                    </a:lnTo>
                    <a:lnTo>
                      <a:pt x="130" y="9"/>
                    </a:lnTo>
                    <a:lnTo>
                      <a:pt x="130" y="9"/>
                    </a:lnTo>
                    <a:lnTo>
                      <a:pt x="138" y="8"/>
                    </a:lnTo>
                    <a:lnTo>
                      <a:pt x="146" y="5"/>
                    </a:lnTo>
                    <a:lnTo>
                      <a:pt x="146" y="5"/>
                    </a:lnTo>
                    <a:lnTo>
                      <a:pt x="151" y="3"/>
                    </a:lnTo>
                    <a:lnTo>
                      <a:pt x="154" y="2"/>
                    </a:lnTo>
                    <a:lnTo>
                      <a:pt x="154" y="2"/>
                    </a:lnTo>
                    <a:lnTo>
                      <a:pt x="155" y="2"/>
                    </a:lnTo>
                    <a:lnTo>
                      <a:pt x="156" y="3"/>
                    </a:lnTo>
                    <a:lnTo>
                      <a:pt x="156" y="3"/>
                    </a:lnTo>
                    <a:lnTo>
                      <a:pt x="158" y="8"/>
                    </a:lnTo>
                    <a:lnTo>
                      <a:pt x="158" y="8"/>
                    </a:lnTo>
                    <a:lnTo>
                      <a:pt x="158" y="11"/>
                    </a:lnTo>
                    <a:lnTo>
                      <a:pt x="158" y="11"/>
                    </a:lnTo>
                    <a:lnTo>
                      <a:pt x="158" y="17"/>
                    </a:lnTo>
                    <a:lnTo>
                      <a:pt x="157" y="22"/>
                    </a:lnTo>
                    <a:lnTo>
                      <a:pt x="155" y="31"/>
                    </a:lnTo>
                    <a:lnTo>
                      <a:pt x="155" y="31"/>
                    </a:lnTo>
                    <a:lnTo>
                      <a:pt x="154" y="39"/>
                    </a:lnTo>
                    <a:lnTo>
                      <a:pt x="153" y="48"/>
                    </a:lnTo>
                    <a:lnTo>
                      <a:pt x="153" y="48"/>
                    </a:lnTo>
                    <a:lnTo>
                      <a:pt x="154" y="60"/>
                    </a:lnTo>
                    <a:lnTo>
                      <a:pt x="155" y="73"/>
                    </a:lnTo>
                    <a:lnTo>
                      <a:pt x="155" y="73"/>
                    </a:lnTo>
                    <a:lnTo>
                      <a:pt x="157" y="74"/>
                    </a:lnTo>
                    <a:lnTo>
                      <a:pt x="157" y="74"/>
                    </a:lnTo>
                    <a:lnTo>
                      <a:pt x="157" y="73"/>
                    </a:lnTo>
                    <a:lnTo>
                      <a:pt x="157" y="73"/>
                    </a:lnTo>
                    <a:lnTo>
                      <a:pt x="156" y="60"/>
                    </a:lnTo>
                    <a:lnTo>
                      <a:pt x="155" y="48"/>
                    </a:lnTo>
                    <a:lnTo>
                      <a:pt x="155" y="48"/>
                    </a:lnTo>
                    <a:lnTo>
                      <a:pt x="156" y="39"/>
                    </a:lnTo>
                    <a:lnTo>
                      <a:pt x="157" y="31"/>
                    </a:lnTo>
                    <a:lnTo>
                      <a:pt x="157" y="31"/>
                    </a:lnTo>
                    <a:lnTo>
                      <a:pt x="160" y="22"/>
                    </a:lnTo>
                    <a:lnTo>
                      <a:pt x="161" y="17"/>
                    </a:lnTo>
                    <a:lnTo>
                      <a:pt x="161" y="11"/>
                    </a:lnTo>
                    <a:lnTo>
                      <a:pt x="161" y="11"/>
                    </a:lnTo>
                    <a:lnTo>
                      <a:pt x="161" y="8"/>
                    </a:lnTo>
                    <a:lnTo>
                      <a:pt x="161" y="8"/>
                    </a:lnTo>
                    <a:lnTo>
                      <a:pt x="160" y="4"/>
                    </a:lnTo>
                    <a:lnTo>
                      <a:pt x="158" y="2"/>
                    </a:lnTo>
                    <a:lnTo>
                      <a:pt x="158" y="2"/>
                    </a:lnTo>
                    <a:lnTo>
                      <a:pt x="156" y="0"/>
                    </a:lnTo>
                    <a:lnTo>
                      <a:pt x="154" y="0"/>
                    </a:lnTo>
                    <a:lnTo>
                      <a:pt x="154" y="0"/>
                    </a:lnTo>
                    <a:lnTo>
                      <a:pt x="150" y="1"/>
                    </a:lnTo>
                    <a:lnTo>
                      <a:pt x="145" y="3"/>
                    </a:lnTo>
                    <a:lnTo>
                      <a:pt x="145" y="3"/>
                    </a:lnTo>
                    <a:lnTo>
                      <a:pt x="137" y="6"/>
                    </a:lnTo>
                    <a:lnTo>
                      <a:pt x="130" y="7"/>
                    </a:lnTo>
                    <a:lnTo>
                      <a:pt x="130" y="7"/>
                    </a:lnTo>
                    <a:lnTo>
                      <a:pt x="122" y="7"/>
                    </a:lnTo>
                    <a:lnTo>
                      <a:pt x="122" y="7"/>
                    </a:lnTo>
                    <a:lnTo>
                      <a:pt x="121" y="6"/>
                    </a:lnTo>
                    <a:lnTo>
                      <a:pt x="121" y="6"/>
                    </a:lnTo>
                    <a:lnTo>
                      <a:pt x="116" y="7"/>
                    </a:lnTo>
                    <a:lnTo>
                      <a:pt x="111" y="10"/>
                    </a:lnTo>
                    <a:lnTo>
                      <a:pt x="111" y="10"/>
                    </a:lnTo>
                    <a:lnTo>
                      <a:pt x="107" y="13"/>
                    </a:lnTo>
                    <a:lnTo>
                      <a:pt x="103" y="19"/>
                    </a:lnTo>
                    <a:lnTo>
                      <a:pt x="103" y="19"/>
                    </a:lnTo>
                    <a:lnTo>
                      <a:pt x="99" y="23"/>
                    </a:lnTo>
                    <a:lnTo>
                      <a:pt x="95" y="25"/>
                    </a:lnTo>
                    <a:lnTo>
                      <a:pt x="90" y="27"/>
                    </a:lnTo>
                    <a:lnTo>
                      <a:pt x="84" y="28"/>
                    </a:lnTo>
                    <a:lnTo>
                      <a:pt x="84" y="28"/>
                    </a:lnTo>
                    <a:lnTo>
                      <a:pt x="74" y="31"/>
                    </a:lnTo>
                    <a:lnTo>
                      <a:pt x="69" y="34"/>
                    </a:lnTo>
                    <a:lnTo>
                      <a:pt x="65" y="38"/>
                    </a:lnTo>
                    <a:lnTo>
                      <a:pt x="65" y="38"/>
                    </a:lnTo>
                    <a:lnTo>
                      <a:pt x="60" y="44"/>
                    </a:lnTo>
                    <a:lnTo>
                      <a:pt x="58" y="49"/>
                    </a:lnTo>
                    <a:lnTo>
                      <a:pt x="58" y="49"/>
                    </a:lnTo>
                    <a:lnTo>
                      <a:pt x="55" y="53"/>
                    </a:lnTo>
                    <a:lnTo>
                      <a:pt x="51" y="57"/>
                    </a:lnTo>
                    <a:lnTo>
                      <a:pt x="51" y="57"/>
                    </a:lnTo>
                    <a:lnTo>
                      <a:pt x="46" y="59"/>
                    </a:lnTo>
                    <a:lnTo>
                      <a:pt x="41" y="60"/>
                    </a:lnTo>
                    <a:lnTo>
                      <a:pt x="41" y="60"/>
                    </a:lnTo>
                    <a:lnTo>
                      <a:pt x="31" y="59"/>
                    </a:lnTo>
                    <a:lnTo>
                      <a:pt x="31" y="59"/>
                    </a:lnTo>
                    <a:lnTo>
                      <a:pt x="29" y="59"/>
                    </a:lnTo>
                    <a:lnTo>
                      <a:pt x="29" y="59"/>
                    </a:lnTo>
                    <a:lnTo>
                      <a:pt x="25" y="60"/>
                    </a:lnTo>
                    <a:lnTo>
                      <a:pt x="21" y="62"/>
                    </a:lnTo>
                    <a:lnTo>
                      <a:pt x="14" y="69"/>
                    </a:lnTo>
                    <a:lnTo>
                      <a:pt x="14" y="69"/>
                    </a:lnTo>
                    <a:lnTo>
                      <a:pt x="6" y="76"/>
                    </a:lnTo>
                    <a:lnTo>
                      <a:pt x="0" y="83"/>
                    </a:lnTo>
                    <a:lnTo>
                      <a:pt x="0" y="83"/>
                    </a:lnTo>
                    <a:lnTo>
                      <a:pt x="0" y="84"/>
                    </a:lnTo>
                    <a:lnTo>
                      <a:pt x="0" y="84"/>
                    </a:lnTo>
                    <a:lnTo>
                      <a:pt x="1" y="85"/>
                    </a:lnTo>
                    <a:lnTo>
                      <a:pt x="1" y="85"/>
                    </a:lnTo>
                    <a:lnTo>
                      <a:pt x="21" y="90"/>
                    </a:lnTo>
                    <a:lnTo>
                      <a:pt x="41" y="96"/>
                    </a:lnTo>
                    <a:lnTo>
                      <a:pt x="41" y="96"/>
                    </a:lnTo>
                    <a:lnTo>
                      <a:pt x="49" y="99"/>
                    </a:lnTo>
                    <a:lnTo>
                      <a:pt x="57" y="104"/>
                    </a:lnTo>
                    <a:lnTo>
                      <a:pt x="65" y="109"/>
                    </a:lnTo>
                    <a:lnTo>
                      <a:pt x="70" y="116"/>
                    </a:lnTo>
                    <a:lnTo>
                      <a:pt x="70" y="116"/>
                    </a:lnTo>
                    <a:lnTo>
                      <a:pt x="71" y="116"/>
                    </a:lnTo>
                    <a:lnTo>
                      <a:pt x="71" y="116"/>
                    </a:lnTo>
                    <a:lnTo>
                      <a:pt x="72" y="115"/>
                    </a:lnTo>
                    <a:lnTo>
                      <a:pt x="72" y="11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7" name="Freeform 804"/>
              <p:cNvSpPr>
                <a:spLocks/>
              </p:cNvSpPr>
              <p:nvPr/>
            </p:nvSpPr>
            <p:spPr bwMode="auto">
              <a:xfrm>
                <a:off x="5643563" y="3076575"/>
                <a:ext cx="22225" cy="11113"/>
              </a:xfrm>
              <a:custGeom>
                <a:avLst/>
                <a:gdLst>
                  <a:gd name="T0" fmla="*/ 1 w 42"/>
                  <a:gd name="T1" fmla="*/ 2 h 23"/>
                  <a:gd name="T2" fmla="*/ 1 w 42"/>
                  <a:gd name="T3" fmla="*/ 2 h 23"/>
                  <a:gd name="T4" fmla="*/ 7 w 42"/>
                  <a:gd name="T5" fmla="*/ 3 h 23"/>
                  <a:gd name="T6" fmla="*/ 12 w 42"/>
                  <a:gd name="T7" fmla="*/ 5 h 23"/>
                  <a:gd name="T8" fmla="*/ 17 w 42"/>
                  <a:gd name="T9" fmla="*/ 7 h 23"/>
                  <a:gd name="T10" fmla="*/ 23 w 42"/>
                  <a:gd name="T11" fmla="*/ 9 h 23"/>
                  <a:gd name="T12" fmla="*/ 32 w 42"/>
                  <a:gd name="T13" fmla="*/ 16 h 23"/>
                  <a:gd name="T14" fmla="*/ 40 w 42"/>
                  <a:gd name="T15" fmla="*/ 23 h 23"/>
                  <a:gd name="T16" fmla="*/ 40 w 42"/>
                  <a:gd name="T17" fmla="*/ 23 h 23"/>
                  <a:gd name="T18" fmla="*/ 42 w 42"/>
                  <a:gd name="T19" fmla="*/ 23 h 23"/>
                  <a:gd name="T20" fmla="*/ 42 w 42"/>
                  <a:gd name="T21" fmla="*/ 23 h 23"/>
                  <a:gd name="T22" fmla="*/ 42 w 42"/>
                  <a:gd name="T23" fmla="*/ 22 h 23"/>
                  <a:gd name="T24" fmla="*/ 42 w 42"/>
                  <a:gd name="T25" fmla="*/ 22 h 23"/>
                  <a:gd name="T26" fmla="*/ 33 w 42"/>
                  <a:gd name="T27" fmla="*/ 14 h 23"/>
                  <a:gd name="T28" fmla="*/ 24 w 42"/>
                  <a:gd name="T29" fmla="*/ 8 h 23"/>
                  <a:gd name="T30" fmla="*/ 19 w 42"/>
                  <a:gd name="T31" fmla="*/ 5 h 23"/>
                  <a:gd name="T32" fmla="*/ 13 w 42"/>
                  <a:gd name="T33" fmla="*/ 2 h 23"/>
                  <a:gd name="T34" fmla="*/ 7 w 42"/>
                  <a:gd name="T35" fmla="*/ 1 h 23"/>
                  <a:gd name="T36" fmla="*/ 1 w 42"/>
                  <a:gd name="T37" fmla="*/ 0 h 23"/>
                  <a:gd name="T38" fmla="*/ 1 w 42"/>
                  <a:gd name="T39" fmla="*/ 0 h 23"/>
                  <a:gd name="T40" fmla="*/ 0 w 42"/>
                  <a:gd name="T41" fmla="*/ 1 h 23"/>
                  <a:gd name="T42" fmla="*/ 0 w 42"/>
                  <a:gd name="T43" fmla="*/ 1 h 23"/>
                  <a:gd name="T44" fmla="*/ 1 w 42"/>
                  <a:gd name="T45" fmla="*/ 2 h 23"/>
                  <a:gd name="T46" fmla="*/ 1 w 42"/>
                  <a:gd name="T4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23">
                    <a:moveTo>
                      <a:pt x="1" y="2"/>
                    </a:moveTo>
                    <a:lnTo>
                      <a:pt x="1" y="2"/>
                    </a:lnTo>
                    <a:lnTo>
                      <a:pt x="7" y="3"/>
                    </a:lnTo>
                    <a:lnTo>
                      <a:pt x="12" y="5"/>
                    </a:lnTo>
                    <a:lnTo>
                      <a:pt x="17" y="7"/>
                    </a:lnTo>
                    <a:lnTo>
                      <a:pt x="23" y="9"/>
                    </a:lnTo>
                    <a:lnTo>
                      <a:pt x="32" y="16"/>
                    </a:lnTo>
                    <a:lnTo>
                      <a:pt x="40" y="23"/>
                    </a:lnTo>
                    <a:lnTo>
                      <a:pt x="40" y="23"/>
                    </a:lnTo>
                    <a:lnTo>
                      <a:pt x="42" y="23"/>
                    </a:lnTo>
                    <a:lnTo>
                      <a:pt x="42" y="23"/>
                    </a:lnTo>
                    <a:lnTo>
                      <a:pt x="42" y="22"/>
                    </a:lnTo>
                    <a:lnTo>
                      <a:pt x="42" y="22"/>
                    </a:lnTo>
                    <a:lnTo>
                      <a:pt x="33" y="14"/>
                    </a:lnTo>
                    <a:lnTo>
                      <a:pt x="24" y="8"/>
                    </a:lnTo>
                    <a:lnTo>
                      <a:pt x="19" y="5"/>
                    </a:lnTo>
                    <a:lnTo>
                      <a:pt x="13" y="2"/>
                    </a:lnTo>
                    <a:lnTo>
                      <a:pt x="7" y="1"/>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8" name="Freeform 805"/>
              <p:cNvSpPr>
                <a:spLocks/>
              </p:cNvSpPr>
              <p:nvPr/>
            </p:nvSpPr>
            <p:spPr bwMode="auto">
              <a:xfrm>
                <a:off x="5664201" y="3059113"/>
                <a:ext cx="17463" cy="22225"/>
              </a:xfrm>
              <a:custGeom>
                <a:avLst/>
                <a:gdLst>
                  <a:gd name="T0" fmla="*/ 1 w 35"/>
                  <a:gd name="T1" fmla="*/ 2 h 42"/>
                  <a:gd name="T2" fmla="*/ 1 w 35"/>
                  <a:gd name="T3" fmla="*/ 2 h 42"/>
                  <a:gd name="T4" fmla="*/ 8 w 35"/>
                  <a:gd name="T5" fmla="*/ 4 h 42"/>
                  <a:gd name="T6" fmla="*/ 13 w 35"/>
                  <a:gd name="T7" fmla="*/ 7 h 42"/>
                  <a:gd name="T8" fmla="*/ 17 w 35"/>
                  <a:gd name="T9" fmla="*/ 12 h 42"/>
                  <a:gd name="T10" fmla="*/ 21 w 35"/>
                  <a:gd name="T11" fmla="*/ 17 h 42"/>
                  <a:gd name="T12" fmla="*/ 21 w 35"/>
                  <a:gd name="T13" fmla="*/ 17 h 42"/>
                  <a:gd name="T14" fmla="*/ 25 w 35"/>
                  <a:gd name="T15" fmla="*/ 23 h 42"/>
                  <a:gd name="T16" fmla="*/ 28 w 35"/>
                  <a:gd name="T17" fmla="*/ 29 h 42"/>
                  <a:gd name="T18" fmla="*/ 33 w 35"/>
                  <a:gd name="T19" fmla="*/ 41 h 42"/>
                  <a:gd name="T20" fmla="*/ 33 w 35"/>
                  <a:gd name="T21" fmla="*/ 41 h 42"/>
                  <a:gd name="T22" fmla="*/ 34 w 35"/>
                  <a:gd name="T23" fmla="*/ 42 h 42"/>
                  <a:gd name="T24" fmla="*/ 34 w 35"/>
                  <a:gd name="T25" fmla="*/ 42 h 42"/>
                  <a:gd name="T26" fmla="*/ 35 w 35"/>
                  <a:gd name="T27" fmla="*/ 40 h 42"/>
                  <a:gd name="T28" fmla="*/ 35 w 35"/>
                  <a:gd name="T29" fmla="*/ 40 h 42"/>
                  <a:gd name="T30" fmla="*/ 31 w 35"/>
                  <a:gd name="T31" fmla="*/ 28 h 42"/>
                  <a:gd name="T32" fmla="*/ 27 w 35"/>
                  <a:gd name="T33" fmla="*/ 22 h 42"/>
                  <a:gd name="T34" fmla="*/ 23 w 35"/>
                  <a:gd name="T35" fmla="*/ 16 h 42"/>
                  <a:gd name="T36" fmla="*/ 23 w 35"/>
                  <a:gd name="T37" fmla="*/ 16 h 42"/>
                  <a:gd name="T38" fmla="*/ 19 w 35"/>
                  <a:gd name="T39" fmla="*/ 9 h 42"/>
                  <a:gd name="T40" fmla="*/ 14 w 35"/>
                  <a:gd name="T41" fmla="*/ 5 h 42"/>
                  <a:gd name="T42" fmla="*/ 8 w 35"/>
                  <a:gd name="T43" fmla="*/ 2 h 42"/>
                  <a:gd name="T44" fmla="*/ 2 w 35"/>
                  <a:gd name="T45" fmla="*/ 0 h 42"/>
                  <a:gd name="T46" fmla="*/ 2 w 35"/>
                  <a:gd name="T47" fmla="*/ 0 h 42"/>
                  <a:gd name="T48" fmla="*/ 0 w 35"/>
                  <a:gd name="T49" fmla="*/ 1 h 42"/>
                  <a:gd name="T50" fmla="*/ 0 w 35"/>
                  <a:gd name="T51" fmla="*/ 1 h 42"/>
                  <a:gd name="T52" fmla="*/ 1 w 35"/>
                  <a:gd name="T53" fmla="*/ 2 h 42"/>
                  <a:gd name="T54" fmla="*/ 1 w 35"/>
                  <a:gd name="T55"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42">
                    <a:moveTo>
                      <a:pt x="1" y="2"/>
                    </a:moveTo>
                    <a:lnTo>
                      <a:pt x="1" y="2"/>
                    </a:lnTo>
                    <a:lnTo>
                      <a:pt x="8" y="4"/>
                    </a:lnTo>
                    <a:lnTo>
                      <a:pt x="13" y="7"/>
                    </a:lnTo>
                    <a:lnTo>
                      <a:pt x="17" y="12"/>
                    </a:lnTo>
                    <a:lnTo>
                      <a:pt x="21" y="17"/>
                    </a:lnTo>
                    <a:lnTo>
                      <a:pt x="21" y="17"/>
                    </a:lnTo>
                    <a:lnTo>
                      <a:pt x="25" y="23"/>
                    </a:lnTo>
                    <a:lnTo>
                      <a:pt x="28" y="29"/>
                    </a:lnTo>
                    <a:lnTo>
                      <a:pt x="33" y="41"/>
                    </a:lnTo>
                    <a:lnTo>
                      <a:pt x="33" y="41"/>
                    </a:lnTo>
                    <a:lnTo>
                      <a:pt x="34" y="42"/>
                    </a:lnTo>
                    <a:lnTo>
                      <a:pt x="34" y="42"/>
                    </a:lnTo>
                    <a:lnTo>
                      <a:pt x="35" y="40"/>
                    </a:lnTo>
                    <a:lnTo>
                      <a:pt x="35" y="40"/>
                    </a:lnTo>
                    <a:lnTo>
                      <a:pt x="31" y="28"/>
                    </a:lnTo>
                    <a:lnTo>
                      <a:pt x="27" y="22"/>
                    </a:lnTo>
                    <a:lnTo>
                      <a:pt x="23" y="16"/>
                    </a:lnTo>
                    <a:lnTo>
                      <a:pt x="23" y="16"/>
                    </a:lnTo>
                    <a:lnTo>
                      <a:pt x="19" y="9"/>
                    </a:lnTo>
                    <a:lnTo>
                      <a:pt x="14" y="5"/>
                    </a:lnTo>
                    <a:lnTo>
                      <a:pt x="8" y="2"/>
                    </a:lnTo>
                    <a:lnTo>
                      <a:pt x="2" y="0"/>
                    </a:lnTo>
                    <a:lnTo>
                      <a:pt x="2"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99" name="Freeform 806"/>
              <p:cNvSpPr>
                <a:spLocks/>
              </p:cNvSpPr>
              <p:nvPr/>
            </p:nvSpPr>
            <p:spPr bwMode="auto">
              <a:xfrm>
                <a:off x="5691188" y="3046413"/>
                <a:ext cx="4763" cy="26988"/>
              </a:xfrm>
              <a:custGeom>
                <a:avLst/>
                <a:gdLst>
                  <a:gd name="T0" fmla="*/ 7 w 9"/>
                  <a:gd name="T1" fmla="*/ 0 h 51"/>
                  <a:gd name="T2" fmla="*/ 7 w 9"/>
                  <a:gd name="T3" fmla="*/ 0 h 51"/>
                  <a:gd name="T4" fmla="*/ 4 w 9"/>
                  <a:gd name="T5" fmla="*/ 3 h 51"/>
                  <a:gd name="T6" fmla="*/ 1 w 9"/>
                  <a:gd name="T7" fmla="*/ 6 h 51"/>
                  <a:gd name="T8" fmla="*/ 1 w 9"/>
                  <a:gd name="T9" fmla="*/ 6 h 51"/>
                  <a:gd name="T10" fmla="*/ 1 w 9"/>
                  <a:gd name="T11" fmla="*/ 12 h 51"/>
                  <a:gd name="T12" fmla="*/ 0 w 9"/>
                  <a:gd name="T13" fmla="*/ 17 h 51"/>
                  <a:gd name="T14" fmla="*/ 0 w 9"/>
                  <a:gd name="T15" fmla="*/ 17 h 51"/>
                  <a:gd name="T16" fmla="*/ 1 w 9"/>
                  <a:gd name="T17" fmla="*/ 26 h 51"/>
                  <a:gd name="T18" fmla="*/ 3 w 9"/>
                  <a:gd name="T19" fmla="*/ 34 h 51"/>
                  <a:gd name="T20" fmla="*/ 3 w 9"/>
                  <a:gd name="T21" fmla="*/ 34 h 51"/>
                  <a:gd name="T22" fmla="*/ 5 w 9"/>
                  <a:gd name="T23" fmla="*/ 49 h 51"/>
                  <a:gd name="T24" fmla="*/ 5 w 9"/>
                  <a:gd name="T25" fmla="*/ 50 h 51"/>
                  <a:gd name="T26" fmla="*/ 5 w 9"/>
                  <a:gd name="T27" fmla="*/ 50 h 51"/>
                  <a:gd name="T28" fmla="*/ 6 w 9"/>
                  <a:gd name="T29" fmla="*/ 51 h 51"/>
                  <a:gd name="T30" fmla="*/ 6 w 9"/>
                  <a:gd name="T31" fmla="*/ 51 h 51"/>
                  <a:gd name="T32" fmla="*/ 7 w 9"/>
                  <a:gd name="T33" fmla="*/ 50 h 51"/>
                  <a:gd name="T34" fmla="*/ 7 w 9"/>
                  <a:gd name="T35" fmla="*/ 49 h 51"/>
                  <a:gd name="T36" fmla="*/ 7 w 9"/>
                  <a:gd name="T37" fmla="*/ 49 h 51"/>
                  <a:gd name="T38" fmla="*/ 5 w 9"/>
                  <a:gd name="T39" fmla="*/ 34 h 51"/>
                  <a:gd name="T40" fmla="*/ 5 w 9"/>
                  <a:gd name="T41" fmla="*/ 34 h 51"/>
                  <a:gd name="T42" fmla="*/ 4 w 9"/>
                  <a:gd name="T43" fmla="*/ 25 h 51"/>
                  <a:gd name="T44" fmla="*/ 3 w 9"/>
                  <a:gd name="T45" fmla="*/ 17 h 51"/>
                  <a:gd name="T46" fmla="*/ 3 w 9"/>
                  <a:gd name="T47" fmla="*/ 17 h 51"/>
                  <a:gd name="T48" fmla="*/ 4 w 9"/>
                  <a:gd name="T49" fmla="*/ 12 h 51"/>
                  <a:gd name="T50" fmla="*/ 4 w 9"/>
                  <a:gd name="T51" fmla="*/ 7 h 51"/>
                  <a:gd name="T52" fmla="*/ 4 w 9"/>
                  <a:gd name="T53" fmla="*/ 7 h 51"/>
                  <a:gd name="T54" fmla="*/ 6 w 9"/>
                  <a:gd name="T55" fmla="*/ 4 h 51"/>
                  <a:gd name="T56" fmla="*/ 8 w 9"/>
                  <a:gd name="T57" fmla="*/ 2 h 51"/>
                  <a:gd name="T58" fmla="*/ 8 w 9"/>
                  <a:gd name="T59" fmla="*/ 2 h 51"/>
                  <a:gd name="T60" fmla="*/ 9 w 9"/>
                  <a:gd name="T61" fmla="*/ 1 h 51"/>
                  <a:gd name="T62" fmla="*/ 9 w 9"/>
                  <a:gd name="T63" fmla="*/ 1 h 51"/>
                  <a:gd name="T64" fmla="*/ 7 w 9"/>
                  <a:gd name="T65" fmla="*/ 0 h 51"/>
                  <a:gd name="T66" fmla="*/ 7 w 9"/>
                  <a:gd name="T6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51">
                    <a:moveTo>
                      <a:pt x="7" y="0"/>
                    </a:moveTo>
                    <a:lnTo>
                      <a:pt x="7" y="0"/>
                    </a:lnTo>
                    <a:lnTo>
                      <a:pt x="4" y="3"/>
                    </a:lnTo>
                    <a:lnTo>
                      <a:pt x="1" y="6"/>
                    </a:lnTo>
                    <a:lnTo>
                      <a:pt x="1" y="6"/>
                    </a:lnTo>
                    <a:lnTo>
                      <a:pt x="1" y="12"/>
                    </a:lnTo>
                    <a:lnTo>
                      <a:pt x="0" y="17"/>
                    </a:lnTo>
                    <a:lnTo>
                      <a:pt x="0" y="17"/>
                    </a:lnTo>
                    <a:lnTo>
                      <a:pt x="1" y="26"/>
                    </a:lnTo>
                    <a:lnTo>
                      <a:pt x="3" y="34"/>
                    </a:lnTo>
                    <a:lnTo>
                      <a:pt x="3" y="34"/>
                    </a:lnTo>
                    <a:lnTo>
                      <a:pt x="5" y="49"/>
                    </a:lnTo>
                    <a:lnTo>
                      <a:pt x="5" y="50"/>
                    </a:lnTo>
                    <a:lnTo>
                      <a:pt x="5" y="50"/>
                    </a:lnTo>
                    <a:lnTo>
                      <a:pt x="6" y="51"/>
                    </a:lnTo>
                    <a:lnTo>
                      <a:pt x="6" y="51"/>
                    </a:lnTo>
                    <a:lnTo>
                      <a:pt x="7" y="50"/>
                    </a:lnTo>
                    <a:lnTo>
                      <a:pt x="7" y="49"/>
                    </a:lnTo>
                    <a:lnTo>
                      <a:pt x="7" y="49"/>
                    </a:lnTo>
                    <a:lnTo>
                      <a:pt x="5" y="34"/>
                    </a:lnTo>
                    <a:lnTo>
                      <a:pt x="5" y="34"/>
                    </a:lnTo>
                    <a:lnTo>
                      <a:pt x="4" y="25"/>
                    </a:lnTo>
                    <a:lnTo>
                      <a:pt x="3" y="17"/>
                    </a:lnTo>
                    <a:lnTo>
                      <a:pt x="3" y="17"/>
                    </a:lnTo>
                    <a:lnTo>
                      <a:pt x="4" y="12"/>
                    </a:lnTo>
                    <a:lnTo>
                      <a:pt x="4" y="7"/>
                    </a:lnTo>
                    <a:lnTo>
                      <a:pt x="4" y="7"/>
                    </a:lnTo>
                    <a:lnTo>
                      <a:pt x="6" y="4"/>
                    </a:lnTo>
                    <a:lnTo>
                      <a:pt x="8" y="2"/>
                    </a:lnTo>
                    <a:lnTo>
                      <a:pt x="8" y="2"/>
                    </a:lnTo>
                    <a:lnTo>
                      <a:pt x="9" y="1"/>
                    </a:lnTo>
                    <a:lnTo>
                      <a:pt x="9" y="1"/>
                    </a:lnTo>
                    <a:lnTo>
                      <a:pt x="7" y="0"/>
                    </a:lnTo>
                    <a:lnTo>
                      <a:pt x="7"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0" name="Freeform 807"/>
              <p:cNvSpPr>
                <a:spLocks/>
              </p:cNvSpPr>
              <p:nvPr/>
            </p:nvSpPr>
            <p:spPr bwMode="auto">
              <a:xfrm>
                <a:off x="5649913" y="3094038"/>
                <a:ext cx="168275" cy="168275"/>
              </a:xfrm>
              <a:custGeom>
                <a:avLst/>
                <a:gdLst>
                  <a:gd name="T0" fmla="*/ 35 w 318"/>
                  <a:gd name="T1" fmla="*/ 54 h 318"/>
                  <a:gd name="T2" fmla="*/ 35 w 318"/>
                  <a:gd name="T3" fmla="*/ 69 h 318"/>
                  <a:gd name="T4" fmla="*/ 26 w 318"/>
                  <a:gd name="T5" fmla="*/ 93 h 318"/>
                  <a:gd name="T6" fmla="*/ 11 w 318"/>
                  <a:gd name="T7" fmla="*/ 123 h 318"/>
                  <a:gd name="T8" fmla="*/ 1 w 318"/>
                  <a:gd name="T9" fmla="*/ 157 h 318"/>
                  <a:gd name="T10" fmla="*/ 2 w 318"/>
                  <a:gd name="T11" fmla="*/ 186 h 318"/>
                  <a:gd name="T12" fmla="*/ 17 w 318"/>
                  <a:gd name="T13" fmla="*/ 237 h 318"/>
                  <a:gd name="T14" fmla="*/ 27 w 318"/>
                  <a:gd name="T15" fmla="*/ 256 h 318"/>
                  <a:gd name="T16" fmla="*/ 45 w 318"/>
                  <a:gd name="T17" fmla="*/ 280 h 318"/>
                  <a:gd name="T18" fmla="*/ 67 w 318"/>
                  <a:gd name="T19" fmla="*/ 298 h 318"/>
                  <a:gd name="T20" fmla="*/ 92 w 318"/>
                  <a:gd name="T21" fmla="*/ 310 h 318"/>
                  <a:gd name="T22" fmla="*/ 118 w 318"/>
                  <a:gd name="T23" fmla="*/ 317 h 318"/>
                  <a:gd name="T24" fmla="*/ 153 w 318"/>
                  <a:gd name="T25" fmla="*/ 317 h 318"/>
                  <a:gd name="T26" fmla="*/ 203 w 318"/>
                  <a:gd name="T27" fmla="*/ 303 h 318"/>
                  <a:gd name="T28" fmla="*/ 245 w 318"/>
                  <a:gd name="T29" fmla="*/ 282 h 318"/>
                  <a:gd name="T30" fmla="*/ 282 w 318"/>
                  <a:gd name="T31" fmla="*/ 253 h 318"/>
                  <a:gd name="T32" fmla="*/ 297 w 318"/>
                  <a:gd name="T33" fmla="*/ 236 h 318"/>
                  <a:gd name="T34" fmla="*/ 313 w 318"/>
                  <a:gd name="T35" fmla="*/ 207 h 318"/>
                  <a:gd name="T36" fmla="*/ 318 w 318"/>
                  <a:gd name="T37" fmla="*/ 175 h 318"/>
                  <a:gd name="T38" fmla="*/ 317 w 318"/>
                  <a:gd name="T39" fmla="*/ 156 h 318"/>
                  <a:gd name="T40" fmla="*/ 311 w 318"/>
                  <a:gd name="T41" fmla="*/ 136 h 318"/>
                  <a:gd name="T42" fmla="*/ 277 w 318"/>
                  <a:gd name="T43" fmla="*/ 74 h 318"/>
                  <a:gd name="T44" fmla="*/ 241 w 318"/>
                  <a:gd name="T45" fmla="*/ 39 h 318"/>
                  <a:gd name="T46" fmla="*/ 216 w 318"/>
                  <a:gd name="T47" fmla="*/ 28 h 318"/>
                  <a:gd name="T48" fmla="*/ 165 w 318"/>
                  <a:gd name="T49" fmla="*/ 16 h 318"/>
                  <a:gd name="T50" fmla="*/ 128 w 318"/>
                  <a:gd name="T51" fmla="*/ 5 h 318"/>
                  <a:gd name="T52" fmla="*/ 115 w 318"/>
                  <a:gd name="T53" fmla="*/ 0 h 318"/>
                  <a:gd name="T54" fmla="*/ 116 w 318"/>
                  <a:gd name="T55" fmla="*/ 2 h 318"/>
                  <a:gd name="T56" fmla="*/ 152 w 318"/>
                  <a:gd name="T57" fmla="*/ 15 h 318"/>
                  <a:gd name="T58" fmla="*/ 202 w 318"/>
                  <a:gd name="T59" fmla="*/ 26 h 318"/>
                  <a:gd name="T60" fmla="*/ 227 w 318"/>
                  <a:gd name="T61" fmla="*/ 35 h 318"/>
                  <a:gd name="T62" fmla="*/ 265 w 318"/>
                  <a:gd name="T63" fmla="*/ 61 h 318"/>
                  <a:gd name="T64" fmla="*/ 298 w 318"/>
                  <a:gd name="T65" fmla="*/ 112 h 318"/>
                  <a:gd name="T66" fmla="*/ 312 w 318"/>
                  <a:gd name="T67" fmla="*/ 147 h 318"/>
                  <a:gd name="T68" fmla="*/ 316 w 318"/>
                  <a:gd name="T69" fmla="*/ 175 h 318"/>
                  <a:gd name="T70" fmla="*/ 314 w 318"/>
                  <a:gd name="T71" fmla="*/ 197 h 318"/>
                  <a:gd name="T72" fmla="*/ 301 w 318"/>
                  <a:gd name="T73" fmla="*/ 226 h 318"/>
                  <a:gd name="T74" fmla="*/ 281 w 318"/>
                  <a:gd name="T75" fmla="*/ 252 h 318"/>
                  <a:gd name="T76" fmla="*/ 263 w 318"/>
                  <a:gd name="T77" fmla="*/ 267 h 318"/>
                  <a:gd name="T78" fmla="*/ 203 w 318"/>
                  <a:gd name="T79" fmla="*/ 301 h 318"/>
                  <a:gd name="T80" fmla="*/ 169 w 318"/>
                  <a:gd name="T81" fmla="*/ 311 h 318"/>
                  <a:gd name="T82" fmla="*/ 137 w 318"/>
                  <a:gd name="T83" fmla="*/ 316 h 318"/>
                  <a:gd name="T84" fmla="*/ 100 w 318"/>
                  <a:gd name="T85" fmla="*/ 310 h 318"/>
                  <a:gd name="T86" fmla="*/ 76 w 318"/>
                  <a:gd name="T87" fmla="*/ 301 h 318"/>
                  <a:gd name="T88" fmla="*/ 53 w 318"/>
                  <a:gd name="T89" fmla="*/ 285 h 318"/>
                  <a:gd name="T90" fmla="*/ 35 w 318"/>
                  <a:gd name="T91" fmla="*/ 263 h 318"/>
                  <a:gd name="T92" fmla="*/ 19 w 318"/>
                  <a:gd name="T93" fmla="*/ 236 h 318"/>
                  <a:gd name="T94" fmla="*/ 7 w 318"/>
                  <a:gd name="T95" fmla="*/ 203 h 318"/>
                  <a:gd name="T96" fmla="*/ 2 w 318"/>
                  <a:gd name="T97" fmla="*/ 169 h 318"/>
                  <a:gd name="T98" fmla="*/ 9 w 318"/>
                  <a:gd name="T99" fmla="*/ 134 h 318"/>
                  <a:gd name="T100" fmla="*/ 20 w 318"/>
                  <a:gd name="T101" fmla="*/ 109 h 318"/>
                  <a:gd name="T102" fmla="*/ 35 w 318"/>
                  <a:gd name="T103" fmla="*/ 78 h 318"/>
                  <a:gd name="T104" fmla="*/ 38 w 318"/>
                  <a:gd name="T105" fmla="*/ 62 h 318"/>
                  <a:gd name="T106" fmla="*/ 35 w 318"/>
                  <a:gd name="T107" fmla="*/ 46 h 318"/>
                  <a:gd name="T108" fmla="*/ 32 w 318"/>
                  <a:gd name="T109" fmla="*/ 4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8" h="318">
                    <a:moveTo>
                      <a:pt x="32" y="47"/>
                    </a:moveTo>
                    <a:lnTo>
                      <a:pt x="32" y="47"/>
                    </a:lnTo>
                    <a:lnTo>
                      <a:pt x="35" y="54"/>
                    </a:lnTo>
                    <a:lnTo>
                      <a:pt x="36" y="62"/>
                    </a:lnTo>
                    <a:lnTo>
                      <a:pt x="36" y="62"/>
                    </a:lnTo>
                    <a:lnTo>
                      <a:pt x="35" y="69"/>
                    </a:lnTo>
                    <a:lnTo>
                      <a:pt x="32" y="78"/>
                    </a:lnTo>
                    <a:lnTo>
                      <a:pt x="30" y="85"/>
                    </a:lnTo>
                    <a:lnTo>
                      <a:pt x="26" y="93"/>
                    </a:lnTo>
                    <a:lnTo>
                      <a:pt x="18" y="108"/>
                    </a:lnTo>
                    <a:lnTo>
                      <a:pt x="11" y="123"/>
                    </a:lnTo>
                    <a:lnTo>
                      <a:pt x="11" y="123"/>
                    </a:lnTo>
                    <a:lnTo>
                      <a:pt x="6" y="134"/>
                    </a:lnTo>
                    <a:lnTo>
                      <a:pt x="3" y="146"/>
                    </a:lnTo>
                    <a:lnTo>
                      <a:pt x="1" y="157"/>
                    </a:lnTo>
                    <a:lnTo>
                      <a:pt x="0" y="169"/>
                    </a:lnTo>
                    <a:lnTo>
                      <a:pt x="0" y="169"/>
                    </a:lnTo>
                    <a:lnTo>
                      <a:pt x="2" y="186"/>
                    </a:lnTo>
                    <a:lnTo>
                      <a:pt x="5" y="204"/>
                    </a:lnTo>
                    <a:lnTo>
                      <a:pt x="11" y="221"/>
                    </a:lnTo>
                    <a:lnTo>
                      <a:pt x="17" y="237"/>
                    </a:lnTo>
                    <a:lnTo>
                      <a:pt x="17" y="237"/>
                    </a:lnTo>
                    <a:lnTo>
                      <a:pt x="22" y="248"/>
                    </a:lnTo>
                    <a:lnTo>
                      <a:pt x="27" y="256"/>
                    </a:lnTo>
                    <a:lnTo>
                      <a:pt x="32" y="265"/>
                    </a:lnTo>
                    <a:lnTo>
                      <a:pt x="39" y="273"/>
                    </a:lnTo>
                    <a:lnTo>
                      <a:pt x="45" y="280"/>
                    </a:lnTo>
                    <a:lnTo>
                      <a:pt x="52" y="286"/>
                    </a:lnTo>
                    <a:lnTo>
                      <a:pt x="60" y="293"/>
                    </a:lnTo>
                    <a:lnTo>
                      <a:pt x="67" y="298"/>
                    </a:lnTo>
                    <a:lnTo>
                      <a:pt x="75" y="303"/>
                    </a:lnTo>
                    <a:lnTo>
                      <a:pt x="83" y="306"/>
                    </a:lnTo>
                    <a:lnTo>
                      <a:pt x="92" y="310"/>
                    </a:lnTo>
                    <a:lnTo>
                      <a:pt x="100" y="312"/>
                    </a:lnTo>
                    <a:lnTo>
                      <a:pt x="109" y="314"/>
                    </a:lnTo>
                    <a:lnTo>
                      <a:pt x="118" y="317"/>
                    </a:lnTo>
                    <a:lnTo>
                      <a:pt x="137" y="318"/>
                    </a:lnTo>
                    <a:lnTo>
                      <a:pt x="137" y="318"/>
                    </a:lnTo>
                    <a:lnTo>
                      <a:pt x="153" y="317"/>
                    </a:lnTo>
                    <a:lnTo>
                      <a:pt x="170" y="313"/>
                    </a:lnTo>
                    <a:lnTo>
                      <a:pt x="187" y="309"/>
                    </a:lnTo>
                    <a:lnTo>
                      <a:pt x="203" y="303"/>
                    </a:lnTo>
                    <a:lnTo>
                      <a:pt x="203" y="303"/>
                    </a:lnTo>
                    <a:lnTo>
                      <a:pt x="224" y="294"/>
                    </a:lnTo>
                    <a:lnTo>
                      <a:pt x="245" y="282"/>
                    </a:lnTo>
                    <a:lnTo>
                      <a:pt x="264" y="269"/>
                    </a:lnTo>
                    <a:lnTo>
                      <a:pt x="273" y="261"/>
                    </a:lnTo>
                    <a:lnTo>
                      <a:pt x="282" y="253"/>
                    </a:lnTo>
                    <a:lnTo>
                      <a:pt x="282" y="253"/>
                    </a:lnTo>
                    <a:lnTo>
                      <a:pt x="290" y="245"/>
                    </a:lnTo>
                    <a:lnTo>
                      <a:pt x="297" y="236"/>
                    </a:lnTo>
                    <a:lnTo>
                      <a:pt x="304" y="227"/>
                    </a:lnTo>
                    <a:lnTo>
                      <a:pt x="309" y="218"/>
                    </a:lnTo>
                    <a:lnTo>
                      <a:pt x="313" y="207"/>
                    </a:lnTo>
                    <a:lnTo>
                      <a:pt x="316" y="197"/>
                    </a:lnTo>
                    <a:lnTo>
                      <a:pt x="318" y="186"/>
                    </a:lnTo>
                    <a:lnTo>
                      <a:pt x="318" y="175"/>
                    </a:lnTo>
                    <a:lnTo>
                      <a:pt x="318" y="175"/>
                    </a:lnTo>
                    <a:lnTo>
                      <a:pt x="318" y="165"/>
                    </a:lnTo>
                    <a:lnTo>
                      <a:pt x="317" y="156"/>
                    </a:lnTo>
                    <a:lnTo>
                      <a:pt x="314" y="147"/>
                    </a:lnTo>
                    <a:lnTo>
                      <a:pt x="311" y="136"/>
                    </a:lnTo>
                    <a:lnTo>
                      <a:pt x="311" y="136"/>
                    </a:lnTo>
                    <a:lnTo>
                      <a:pt x="300" y="111"/>
                    </a:lnTo>
                    <a:lnTo>
                      <a:pt x="290" y="91"/>
                    </a:lnTo>
                    <a:lnTo>
                      <a:pt x="277" y="74"/>
                    </a:lnTo>
                    <a:lnTo>
                      <a:pt x="266" y="60"/>
                    </a:lnTo>
                    <a:lnTo>
                      <a:pt x="253" y="49"/>
                    </a:lnTo>
                    <a:lnTo>
                      <a:pt x="241" y="39"/>
                    </a:lnTo>
                    <a:lnTo>
                      <a:pt x="228" y="33"/>
                    </a:lnTo>
                    <a:lnTo>
                      <a:pt x="216" y="28"/>
                    </a:lnTo>
                    <a:lnTo>
                      <a:pt x="216" y="28"/>
                    </a:lnTo>
                    <a:lnTo>
                      <a:pt x="203" y="24"/>
                    </a:lnTo>
                    <a:lnTo>
                      <a:pt x="190" y="20"/>
                    </a:lnTo>
                    <a:lnTo>
                      <a:pt x="165" y="16"/>
                    </a:lnTo>
                    <a:lnTo>
                      <a:pt x="152" y="13"/>
                    </a:lnTo>
                    <a:lnTo>
                      <a:pt x="140" y="10"/>
                    </a:lnTo>
                    <a:lnTo>
                      <a:pt x="128" y="5"/>
                    </a:lnTo>
                    <a:lnTo>
                      <a:pt x="117" y="0"/>
                    </a:lnTo>
                    <a:lnTo>
                      <a:pt x="117" y="0"/>
                    </a:lnTo>
                    <a:lnTo>
                      <a:pt x="115" y="0"/>
                    </a:lnTo>
                    <a:lnTo>
                      <a:pt x="115" y="0"/>
                    </a:lnTo>
                    <a:lnTo>
                      <a:pt x="116" y="2"/>
                    </a:lnTo>
                    <a:lnTo>
                      <a:pt x="116" y="2"/>
                    </a:lnTo>
                    <a:lnTo>
                      <a:pt x="127" y="7"/>
                    </a:lnTo>
                    <a:lnTo>
                      <a:pt x="140" y="12"/>
                    </a:lnTo>
                    <a:lnTo>
                      <a:pt x="152" y="15"/>
                    </a:lnTo>
                    <a:lnTo>
                      <a:pt x="165" y="18"/>
                    </a:lnTo>
                    <a:lnTo>
                      <a:pt x="190" y="23"/>
                    </a:lnTo>
                    <a:lnTo>
                      <a:pt x="202" y="26"/>
                    </a:lnTo>
                    <a:lnTo>
                      <a:pt x="215" y="30"/>
                    </a:lnTo>
                    <a:lnTo>
                      <a:pt x="215" y="30"/>
                    </a:lnTo>
                    <a:lnTo>
                      <a:pt x="227" y="35"/>
                    </a:lnTo>
                    <a:lnTo>
                      <a:pt x="240" y="41"/>
                    </a:lnTo>
                    <a:lnTo>
                      <a:pt x="252" y="50"/>
                    </a:lnTo>
                    <a:lnTo>
                      <a:pt x="265" y="61"/>
                    </a:lnTo>
                    <a:lnTo>
                      <a:pt x="276" y="75"/>
                    </a:lnTo>
                    <a:lnTo>
                      <a:pt x="288" y="92"/>
                    </a:lnTo>
                    <a:lnTo>
                      <a:pt x="298" y="112"/>
                    </a:lnTo>
                    <a:lnTo>
                      <a:pt x="309" y="137"/>
                    </a:lnTo>
                    <a:lnTo>
                      <a:pt x="309" y="137"/>
                    </a:lnTo>
                    <a:lnTo>
                      <a:pt x="312" y="147"/>
                    </a:lnTo>
                    <a:lnTo>
                      <a:pt x="315" y="156"/>
                    </a:lnTo>
                    <a:lnTo>
                      <a:pt x="316" y="165"/>
                    </a:lnTo>
                    <a:lnTo>
                      <a:pt x="316" y="175"/>
                    </a:lnTo>
                    <a:lnTo>
                      <a:pt x="316" y="175"/>
                    </a:lnTo>
                    <a:lnTo>
                      <a:pt x="316" y="185"/>
                    </a:lnTo>
                    <a:lnTo>
                      <a:pt x="314" y="197"/>
                    </a:lnTo>
                    <a:lnTo>
                      <a:pt x="311" y="206"/>
                    </a:lnTo>
                    <a:lnTo>
                      <a:pt x="307" y="216"/>
                    </a:lnTo>
                    <a:lnTo>
                      <a:pt x="301" y="226"/>
                    </a:lnTo>
                    <a:lnTo>
                      <a:pt x="295" y="235"/>
                    </a:lnTo>
                    <a:lnTo>
                      <a:pt x="288" y="244"/>
                    </a:lnTo>
                    <a:lnTo>
                      <a:pt x="281" y="252"/>
                    </a:lnTo>
                    <a:lnTo>
                      <a:pt x="281" y="252"/>
                    </a:lnTo>
                    <a:lnTo>
                      <a:pt x="272" y="259"/>
                    </a:lnTo>
                    <a:lnTo>
                      <a:pt x="263" y="267"/>
                    </a:lnTo>
                    <a:lnTo>
                      <a:pt x="244" y="280"/>
                    </a:lnTo>
                    <a:lnTo>
                      <a:pt x="223" y="292"/>
                    </a:lnTo>
                    <a:lnTo>
                      <a:pt x="203" y="301"/>
                    </a:lnTo>
                    <a:lnTo>
                      <a:pt x="203" y="301"/>
                    </a:lnTo>
                    <a:lnTo>
                      <a:pt x="187" y="307"/>
                    </a:lnTo>
                    <a:lnTo>
                      <a:pt x="169" y="311"/>
                    </a:lnTo>
                    <a:lnTo>
                      <a:pt x="152" y="314"/>
                    </a:lnTo>
                    <a:lnTo>
                      <a:pt x="137" y="316"/>
                    </a:lnTo>
                    <a:lnTo>
                      <a:pt x="137" y="316"/>
                    </a:lnTo>
                    <a:lnTo>
                      <a:pt x="118" y="314"/>
                    </a:lnTo>
                    <a:lnTo>
                      <a:pt x="110" y="312"/>
                    </a:lnTo>
                    <a:lnTo>
                      <a:pt x="100" y="310"/>
                    </a:lnTo>
                    <a:lnTo>
                      <a:pt x="92" y="308"/>
                    </a:lnTo>
                    <a:lnTo>
                      <a:pt x="84" y="305"/>
                    </a:lnTo>
                    <a:lnTo>
                      <a:pt x="76" y="301"/>
                    </a:lnTo>
                    <a:lnTo>
                      <a:pt x="68" y="296"/>
                    </a:lnTo>
                    <a:lnTo>
                      <a:pt x="61" y="292"/>
                    </a:lnTo>
                    <a:lnTo>
                      <a:pt x="53" y="285"/>
                    </a:lnTo>
                    <a:lnTo>
                      <a:pt x="47" y="279"/>
                    </a:lnTo>
                    <a:lnTo>
                      <a:pt x="41" y="272"/>
                    </a:lnTo>
                    <a:lnTo>
                      <a:pt x="35" y="263"/>
                    </a:lnTo>
                    <a:lnTo>
                      <a:pt x="28" y="255"/>
                    </a:lnTo>
                    <a:lnTo>
                      <a:pt x="23" y="247"/>
                    </a:lnTo>
                    <a:lnTo>
                      <a:pt x="19" y="236"/>
                    </a:lnTo>
                    <a:lnTo>
                      <a:pt x="19" y="236"/>
                    </a:lnTo>
                    <a:lnTo>
                      <a:pt x="13" y="221"/>
                    </a:lnTo>
                    <a:lnTo>
                      <a:pt x="7" y="203"/>
                    </a:lnTo>
                    <a:lnTo>
                      <a:pt x="4" y="186"/>
                    </a:lnTo>
                    <a:lnTo>
                      <a:pt x="2" y="169"/>
                    </a:lnTo>
                    <a:lnTo>
                      <a:pt x="2" y="169"/>
                    </a:lnTo>
                    <a:lnTo>
                      <a:pt x="3" y="157"/>
                    </a:lnTo>
                    <a:lnTo>
                      <a:pt x="5" y="146"/>
                    </a:lnTo>
                    <a:lnTo>
                      <a:pt x="9" y="134"/>
                    </a:lnTo>
                    <a:lnTo>
                      <a:pt x="13" y="124"/>
                    </a:lnTo>
                    <a:lnTo>
                      <a:pt x="13" y="124"/>
                    </a:lnTo>
                    <a:lnTo>
                      <a:pt x="20" y="109"/>
                    </a:lnTo>
                    <a:lnTo>
                      <a:pt x="28" y="93"/>
                    </a:lnTo>
                    <a:lnTo>
                      <a:pt x="31" y="86"/>
                    </a:lnTo>
                    <a:lnTo>
                      <a:pt x="35" y="78"/>
                    </a:lnTo>
                    <a:lnTo>
                      <a:pt x="37" y="69"/>
                    </a:lnTo>
                    <a:lnTo>
                      <a:pt x="38" y="62"/>
                    </a:lnTo>
                    <a:lnTo>
                      <a:pt x="38" y="62"/>
                    </a:lnTo>
                    <a:lnTo>
                      <a:pt x="37" y="54"/>
                    </a:lnTo>
                    <a:lnTo>
                      <a:pt x="35" y="46"/>
                    </a:lnTo>
                    <a:lnTo>
                      <a:pt x="35" y="46"/>
                    </a:lnTo>
                    <a:lnTo>
                      <a:pt x="32" y="44"/>
                    </a:lnTo>
                    <a:lnTo>
                      <a:pt x="32" y="44"/>
                    </a:lnTo>
                    <a:lnTo>
                      <a:pt x="32" y="47"/>
                    </a:lnTo>
                    <a:lnTo>
                      <a:pt x="32" y="4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1" name="Freeform 809"/>
              <p:cNvSpPr>
                <a:spLocks/>
              </p:cNvSpPr>
              <p:nvPr/>
            </p:nvSpPr>
            <p:spPr bwMode="auto">
              <a:xfrm>
                <a:off x="5689600" y="3125788"/>
                <a:ext cx="87313" cy="109538"/>
              </a:xfrm>
              <a:custGeom>
                <a:avLst/>
                <a:gdLst>
                  <a:gd name="T0" fmla="*/ 22 w 167"/>
                  <a:gd name="T1" fmla="*/ 113 h 207"/>
                  <a:gd name="T2" fmla="*/ 52 w 167"/>
                  <a:gd name="T3" fmla="*/ 120 h 207"/>
                  <a:gd name="T4" fmla="*/ 91 w 167"/>
                  <a:gd name="T5" fmla="*/ 141 h 207"/>
                  <a:gd name="T6" fmla="*/ 100 w 167"/>
                  <a:gd name="T7" fmla="*/ 163 h 207"/>
                  <a:gd name="T8" fmla="*/ 88 w 167"/>
                  <a:gd name="T9" fmla="*/ 170 h 207"/>
                  <a:gd name="T10" fmla="*/ 69 w 167"/>
                  <a:gd name="T11" fmla="*/ 162 h 207"/>
                  <a:gd name="T12" fmla="*/ 44 w 167"/>
                  <a:gd name="T13" fmla="*/ 153 h 207"/>
                  <a:gd name="T14" fmla="*/ 39 w 167"/>
                  <a:gd name="T15" fmla="*/ 169 h 207"/>
                  <a:gd name="T16" fmla="*/ 75 w 167"/>
                  <a:gd name="T17" fmla="*/ 194 h 207"/>
                  <a:gd name="T18" fmla="*/ 113 w 167"/>
                  <a:gd name="T19" fmla="*/ 189 h 207"/>
                  <a:gd name="T20" fmla="*/ 121 w 167"/>
                  <a:gd name="T21" fmla="*/ 207 h 207"/>
                  <a:gd name="T22" fmla="*/ 132 w 167"/>
                  <a:gd name="T23" fmla="*/ 179 h 207"/>
                  <a:gd name="T24" fmla="*/ 157 w 167"/>
                  <a:gd name="T25" fmla="*/ 161 h 207"/>
                  <a:gd name="T26" fmla="*/ 167 w 167"/>
                  <a:gd name="T27" fmla="*/ 124 h 207"/>
                  <a:gd name="T28" fmla="*/ 149 w 167"/>
                  <a:gd name="T29" fmla="*/ 91 h 207"/>
                  <a:gd name="T30" fmla="*/ 114 w 167"/>
                  <a:gd name="T31" fmla="*/ 78 h 207"/>
                  <a:gd name="T32" fmla="*/ 86 w 167"/>
                  <a:gd name="T33" fmla="*/ 87 h 207"/>
                  <a:gd name="T34" fmla="*/ 79 w 167"/>
                  <a:gd name="T35" fmla="*/ 79 h 207"/>
                  <a:gd name="T36" fmla="*/ 62 w 167"/>
                  <a:gd name="T37" fmla="*/ 39 h 207"/>
                  <a:gd name="T38" fmla="*/ 79 w 167"/>
                  <a:gd name="T39" fmla="*/ 34 h 207"/>
                  <a:gd name="T40" fmla="*/ 96 w 167"/>
                  <a:gd name="T41" fmla="*/ 46 h 207"/>
                  <a:gd name="T42" fmla="*/ 112 w 167"/>
                  <a:gd name="T43" fmla="*/ 46 h 207"/>
                  <a:gd name="T44" fmla="*/ 114 w 167"/>
                  <a:gd name="T45" fmla="*/ 27 h 207"/>
                  <a:gd name="T46" fmla="*/ 74 w 167"/>
                  <a:gd name="T47" fmla="*/ 10 h 207"/>
                  <a:gd name="T48" fmla="*/ 49 w 167"/>
                  <a:gd name="T49" fmla="*/ 18 h 207"/>
                  <a:gd name="T50" fmla="*/ 43 w 167"/>
                  <a:gd name="T51" fmla="*/ 1 h 207"/>
                  <a:gd name="T52" fmla="*/ 25 w 167"/>
                  <a:gd name="T53" fmla="*/ 11 h 207"/>
                  <a:gd name="T54" fmla="*/ 34 w 167"/>
                  <a:gd name="T55" fmla="*/ 27 h 207"/>
                  <a:gd name="T56" fmla="*/ 5 w 167"/>
                  <a:gd name="T57" fmla="*/ 52 h 207"/>
                  <a:gd name="T58" fmla="*/ 2 w 167"/>
                  <a:gd name="T59" fmla="*/ 85 h 207"/>
                  <a:gd name="T60" fmla="*/ 6 w 167"/>
                  <a:gd name="T61" fmla="*/ 91 h 207"/>
                  <a:gd name="T62" fmla="*/ 4 w 167"/>
                  <a:gd name="T63" fmla="*/ 63 h 207"/>
                  <a:gd name="T64" fmla="*/ 29 w 167"/>
                  <a:gd name="T65" fmla="*/ 32 h 207"/>
                  <a:gd name="T66" fmla="*/ 35 w 167"/>
                  <a:gd name="T67" fmla="*/ 28 h 207"/>
                  <a:gd name="T68" fmla="*/ 26 w 167"/>
                  <a:gd name="T69" fmla="*/ 11 h 207"/>
                  <a:gd name="T70" fmla="*/ 45 w 167"/>
                  <a:gd name="T71" fmla="*/ 10 h 207"/>
                  <a:gd name="T72" fmla="*/ 55 w 167"/>
                  <a:gd name="T73" fmla="*/ 16 h 207"/>
                  <a:gd name="T74" fmla="*/ 89 w 167"/>
                  <a:gd name="T75" fmla="*/ 14 h 207"/>
                  <a:gd name="T76" fmla="*/ 119 w 167"/>
                  <a:gd name="T77" fmla="*/ 40 h 207"/>
                  <a:gd name="T78" fmla="*/ 101 w 167"/>
                  <a:gd name="T79" fmla="*/ 51 h 207"/>
                  <a:gd name="T80" fmla="*/ 94 w 167"/>
                  <a:gd name="T81" fmla="*/ 39 h 207"/>
                  <a:gd name="T82" fmla="*/ 78 w 167"/>
                  <a:gd name="T83" fmla="*/ 31 h 207"/>
                  <a:gd name="T84" fmla="*/ 59 w 167"/>
                  <a:gd name="T85" fmla="*/ 40 h 207"/>
                  <a:gd name="T86" fmla="*/ 78 w 167"/>
                  <a:gd name="T87" fmla="*/ 80 h 207"/>
                  <a:gd name="T88" fmla="*/ 86 w 167"/>
                  <a:gd name="T89" fmla="*/ 89 h 207"/>
                  <a:gd name="T90" fmla="*/ 114 w 167"/>
                  <a:gd name="T91" fmla="*/ 80 h 207"/>
                  <a:gd name="T92" fmla="*/ 147 w 167"/>
                  <a:gd name="T93" fmla="*/ 92 h 207"/>
                  <a:gd name="T94" fmla="*/ 165 w 167"/>
                  <a:gd name="T95" fmla="*/ 124 h 207"/>
                  <a:gd name="T96" fmla="*/ 155 w 167"/>
                  <a:gd name="T97" fmla="*/ 159 h 207"/>
                  <a:gd name="T98" fmla="*/ 131 w 167"/>
                  <a:gd name="T99" fmla="*/ 181 h 207"/>
                  <a:gd name="T100" fmla="*/ 121 w 167"/>
                  <a:gd name="T101" fmla="*/ 204 h 207"/>
                  <a:gd name="T102" fmla="*/ 112 w 167"/>
                  <a:gd name="T103" fmla="*/ 188 h 207"/>
                  <a:gd name="T104" fmla="*/ 76 w 167"/>
                  <a:gd name="T105" fmla="*/ 192 h 207"/>
                  <a:gd name="T106" fmla="*/ 40 w 167"/>
                  <a:gd name="T107" fmla="*/ 168 h 207"/>
                  <a:gd name="T108" fmla="*/ 45 w 167"/>
                  <a:gd name="T109" fmla="*/ 155 h 207"/>
                  <a:gd name="T110" fmla="*/ 68 w 167"/>
                  <a:gd name="T111" fmla="*/ 163 h 207"/>
                  <a:gd name="T112" fmla="*/ 88 w 167"/>
                  <a:gd name="T113" fmla="*/ 172 h 207"/>
                  <a:gd name="T114" fmla="*/ 102 w 167"/>
                  <a:gd name="T115" fmla="*/ 165 h 207"/>
                  <a:gd name="T116" fmla="*/ 94 w 167"/>
                  <a:gd name="T117" fmla="*/ 143 h 207"/>
                  <a:gd name="T118" fmla="*/ 66 w 167"/>
                  <a:gd name="T119" fmla="*/ 117 h 207"/>
                  <a:gd name="T120" fmla="*/ 28 w 167"/>
                  <a:gd name="T121" fmla="*/ 11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7" h="207">
                    <a:moveTo>
                      <a:pt x="10" y="98"/>
                    </a:moveTo>
                    <a:lnTo>
                      <a:pt x="9" y="99"/>
                    </a:lnTo>
                    <a:lnTo>
                      <a:pt x="9" y="99"/>
                    </a:lnTo>
                    <a:lnTo>
                      <a:pt x="12" y="104"/>
                    </a:lnTo>
                    <a:lnTo>
                      <a:pt x="17" y="110"/>
                    </a:lnTo>
                    <a:lnTo>
                      <a:pt x="22" y="113"/>
                    </a:lnTo>
                    <a:lnTo>
                      <a:pt x="27" y="116"/>
                    </a:lnTo>
                    <a:lnTo>
                      <a:pt x="27" y="116"/>
                    </a:lnTo>
                    <a:lnTo>
                      <a:pt x="34" y="118"/>
                    </a:lnTo>
                    <a:lnTo>
                      <a:pt x="40" y="119"/>
                    </a:lnTo>
                    <a:lnTo>
                      <a:pt x="52" y="120"/>
                    </a:lnTo>
                    <a:lnTo>
                      <a:pt x="52" y="120"/>
                    </a:lnTo>
                    <a:lnTo>
                      <a:pt x="66" y="119"/>
                    </a:lnTo>
                    <a:lnTo>
                      <a:pt x="78" y="117"/>
                    </a:lnTo>
                    <a:lnTo>
                      <a:pt x="77" y="117"/>
                    </a:lnTo>
                    <a:lnTo>
                      <a:pt x="77" y="117"/>
                    </a:lnTo>
                    <a:lnTo>
                      <a:pt x="77" y="117"/>
                    </a:lnTo>
                    <a:lnTo>
                      <a:pt x="91" y="141"/>
                    </a:lnTo>
                    <a:lnTo>
                      <a:pt x="91" y="141"/>
                    </a:lnTo>
                    <a:lnTo>
                      <a:pt x="97" y="153"/>
                    </a:lnTo>
                    <a:lnTo>
                      <a:pt x="97" y="153"/>
                    </a:lnTo>
                    <a:lnTo>
                      <a:pt x="99" y="160"/>
                    </a:lnTo>
                    <a:lnTo>
                      <a:pt x="100" y="163"/>
                    </a:lnTo>
                    <a:lnTo>
                      <a:pt x="100" y="163"/>
                    </a:lnTo>
                    <a:lnTo>
                      <a:pt x="100" y="165"/>
                    </a:lnTo>
                    <a:lnTo>
                      <a:pt x="100" y="165"/>
                    </a:lnTo>
                    <a:lnTo>
                      <a:pt x="97" y="167"/>
                    </a:lnTo>
                    <a:lnTo>
                      <a:pt x="94" y="169"/>
                    </a:lnTo>
                    <a:lnTo>
                      <a:pt x="91" y="169"/>
                    </a:lnTo>
                    <a:lnTo>
                      <a:pt x="88" y="170"/>
                    </a:lnTo>
                    <a:lnTo>
                      <a:pt x="88" y="170"/>
                    </a:lnTo>
                    <a:lnTo>
                      <a:pt x="84" y="169"/>
                    </a:lnTo>
                    <a:lnTo>
                      <a:pt x="78" y="167"/>
                    </a:lnTo>
                    <a:lnTo>
                      <a:pt x="74" y="165"/>
                    </a:lnTo>
                    <a:lnTo>
                      <a:pt x="69" y="162"/>
                    </a:lnTo>
                    <a:lnTo>
                      <a:pt x="69" y="162"/>
                    </a:lnTo>
                    <a:lnTo>
                      <a:pt x="62" y="154"/>
                    </a:lnTo>
                    <a:lnTo>
                      <a:pt x="57" y="148"/>
                    </a:lnTo>
                    <a:lnTo>
                      <a:pt x="57" y="148"/>
                    </a:lnTo>
                    <a:lnTo>
                      <a:pt x="55" y="148"/>
                    </a:lnTo>
                    <a:lnTo>
                      <a:pt x="55" y="148"/>
                    </a:lnTo>
                    <a:lnTo>
                      <a:pt x="44" y="153"/>
                    </a:lnTo>
                    <a:lnTo>
                      <a:pt x="34" y="159"/>
                    </a:lnTo>
                    <a:lnTo>
                      <a:pt x="34" y="160"/>
                    </a:lnTo>
                    <a:lnTo>
                      <a:pt x="34" y="161"/>
                    </a:lnTo>
                    <a:lnTo>
                      <a:pt x="34" y="161"/>
                    </a:lnTo>
                    <a:lnTo>
                      <a:pt x="36" y="165"/>
                    </a:lnTo>
                    <a:lnTo>
                      <a:pt x="39" y="169"/>
                    </a:lnTo>
                    <a:lnTo>
                      <a:pt x="46" y="177"/>
                    </a:lnTo>
                    <a:lnTo>
                      <a:pt x="55" y="185"/>
                    </a:lnTo>
                    <a:lnTo>
                      <a:pt x="64" y="190"/>
                    </a:lnTo>
                    <a:lnTo>
                      <a:pt x="64" y="190"/>
                    </a:lnTo>
                    <a:lnTo>
                      <a:pt x="70" y="193"/>
                    </a:lnTo>
                    <a:lnTo>
                      <a:pt x="75" y="194"/>
                    </a:lnTo>
                    <a:lnTo>
                      <a:pt x="87" y="195"/>
                    </a:lnTo>
                    <a:lnTo>
                      <a:pt x="87" y="195"/>
                    </a:lnTo>
                    <a:lnTo>
                      <a:pt x="94" y="195"/>
                    </a:lnTo>
                    <a:lnTo>
                      <a:pt x="101" y="194"/>
                    </a:lnTo>
                    <a:lnTo>
                      <a:pt x="113" y="190"/>
                    </a:lnTo>
                    <a:lnTo>
                      <a:pt x="113" y="189"/>
                    </a:lnTo>
                    <a:lnTo>
                      <a:pt x="112" y="190"/>
                    </a:lnTo>
                    <a:lnTo>
                      <a:pt x="112" y="190"/>
                    </a:lnTo>
                    <a:lnTo>
                      <a:pt x="120" y="206"/>
                    </a:lnTo>
                    <a:lnTo>
                      <a:pt x="120" y="206"/>
                    </a:lnTo>
                    <a:lnTo>
                      <a:pt x="121" y="207"/>
                    </a:lnTo>
                    <a:lnTo>
                      <a:pt x="121" y="207"/>
                    </a:lnTo>
                    <a:lnTo>
                      <a:pt x="141" y="197"/>
                    </a:lnTo>
                    <a:lnTo>
                      <a:pt x="141" y="197"/>
                    </a:lnTo>
                    <a:lnTo>
                      <a:pt x="141" y="196"/>
                    </a:lnTo>
                    <a:lnTo>
                      <a:pt x="141" y="196"/>
                    </a:lnTo>
                    <a:lnTo>
                      <a:pt x="133" y="179"/>
                    </a:lnTo>
                    <a:lnTo>
                      <a:pt x="132" y="179"/>
                    </a:lnTo>
                    <a:lnTo>
                      <a:pt x="132" y="181"/>
                    </a:lnTo>
                    <a:lnTo>
                      <a:pt x="132" y="181"/>
                    </a:lnTo>
                    <a:lnTo>
                      <a:pt x="139" y="176"/>
                    </a:lnTo>
                    <a:lnTo>
                      <a:pt x="145" y="172"/>
                    </a:lnTo>
                    <a:lnTo>
                      <a:pt x="151" y="166"/>
                    </a:lnTo>
                    <a:lnTo>
                      <a:pt x="157" y="161"/>
                    </a:lnTo>
                    <a:lnTo>
                      <a:pt x="161" y="153"/>
                    </a:lnTo>
                    <a:lnTo>
                      <a:pt x="165" y="146"/>
                    </a:lnTo>
                    <a:lnTo>
                      <a:pt x="167" y="139"/>
                    </a:lnTo>
                    <a:lnTo>
                      <a:pt x="167" y="132"/>
                    </a:lnTo>
                    <a:lnTo>
                      <a:pt x="167" y="132"/>
                    </a:lnTo>
                    <a:lnTo>
                      <a:pt x="167" y="124"/>
                    </a:lnTo>
                    <a:lnTo>
                      <a:pt x="165" y="117"/>
                    </a:lnTo>
                    <a:lnTo>
                      <a:pt x="165" y="117"/>
                    </a:lnTo>
                    <a:lnTo>
                      <a:pt x="158" y="103"/>
                    </a:lnTo>
                    <a:lnTo>
                      <a:pt x="153" y="96"/>
                    </a:lnTo>
                    <a:lnTo>
                      <a:pt x="149" y="91"/>
                    </a:lnTo>
                    <a:lnTo>
                      <a:pt x="149" y="91"/>
                    </a:lnTo>
                    <a:lnTo>
                      <a:pt x="143" y="86"/>
                    </a:lnTo>
                    <a:lnTo>
                      <a:pt x="137" y="81"/>
                    </a:lnTo>
                    <a:lnTo>
                      <a:pt x="129" y="79"/>
                    </a:lnTo>
                    <a:lnTo>
                      <a:pt x="121" y="78"/>
                    </a:lnTo>
                    <a:lnTo>
                      <a:pt x="121" y="78"/>
                    </a:lnTo>
                    <a:lnTo>
                      <a:pt x="114" y="78"/>
                    </a:lnTo>
                    <a:lnTo>
                      <a:pt x="106" y="80"/>
                    </a:lnTo>
                    <a:lnTo>
                      <a:pt x="106" y="80"/>
                    </a:lnTo>
                    <a:lnTo>
                      <a:pt x="98" y="84"/>
                    </a:lnTo>
                    <a:lnTo>
                      <a:pt x="91" y="86"/>
                    </a:lnTo>
                    <a:lnTo>
                      <a:pt x="91" y="86"/>
                    </a:lnTo>
                    <a:lnTo>
                      <a:pt x="86" y="87"/>
                    </a:lnTo>
                    <a:lnTo>
                      <a:pt x="86" y="87"/>
                    </a:lnTo>
                    <a:lnTo>
                      <a:pt x="85" y="87"/>
                    </a:lnTo>
                    <a:lnTo>
                      <a:pt x="84" y="86"/>
                    </a:lnTo>
                    <a:lnTo>
                      <a:pt x="84" y="86"/>
                    </a:lnTo>
                    <a:lnTo>
                      <a:pt x="79" y="79"/>
                    </a:lnTo>
                    <a:lnTo>
                      <a:pt x="79" y="79"/>
                    </a:lnTo>
                    <a:lnTo>
                      <a:pt x="70" y="62"/>
                    </a:lnTo>
                    <a:lnTo>
                      <a:pt x="60" y="43"/>
                    </a:lnTo>
                    <a:lnTo>
                      <a:pt x="60" y="42"/>
                    </a:lnTo>
                    <a:lnTo>
                      <a:pt x="60" y="42"/>
                    </a:lnTo>
                    <a:lnTo>
                      <a:pt x="61" y="41"/>
                    </a:lnTo>
                    <a:lnTo>
                      <a:pt x="62" y="39"/>
                    </a:lnTo>
                    <a:lnTo>
                      <a:pt x="62" y="39"/>
                    </a:lnTo>
                    <a:lnTo>
                      <a:pt x="66" y="37"/>
                    </a:lnTo>
                    <a:lnTo>
                      <a:pt x="70" y="36"/>
                    </a:lnTo>
                    <a:lnTo>
                      <a:pt x="78" y="34"/>
                    </a:lnTo>
                    <a:lnTo>
                      <a:pt x="79" y="34"/>
                    </a:lnTo>
                    <a:lnTo>
                      <a:pt x="79" y="34"/>
                    </a:lnTo>
                    <a:lnTo>
                      <a:pt x="84" y="35"/>
                    </a:lnTo>
                    <a:lnTo>
                      <a:pt x="87" y="36"/>
                    </a:lnTo>
                    <a:lnTo>
                      <a:pt x="90" y="38"/>
                    </a:lnTo>
                    <a:lnTo>
                      <a:pt x="92" y="40"/>
                    </a:lnTo>
                    <a:lnTo>
                      <a:pt x="92" y="40"/>
                    </a:lnTo>
                    <a:lnTo>
                      <a:pt x="96" y="46"/>
                    </a:lnTo>
                    <a:lnTo>
                      <a:pt x="101" y="52"/>
                    </a:lnTo>
                    <a:lnTo>
                      <a:pt x="101" y="52"/>
                    </a:lnTo>
                    <a:lnTo>
                      <a:pt x="102" y="52"/>
                    </a:lnTo>
                    <a:lnTo>
                      <a:pt x="102" y="52"/>
                    </a:lnTo>
                    <a:lnTo>
                      <a:pt x="108" y="50"/>
                    </a:lnTo>
                    <a:lnTo>
                      <a:pt x="112" y="46"/>
                    </a:lnTo>
                    <a:lnTo>
                      <a:pt x="120" y="40"/>
                    </a:lnTo>
                    <a:lnTo>
                      <a:pt x="120" y="40"/>
                    </a:lnTo>
                    <a:lnTo>
                      <a:pt x="121" y="39"/>
                    </a:lnTo>
                    <a:lnTo>
                      <a:pt x="121" y="39"/>
                    </a:lnTo>
                    <a:lnTo>
                      <a:pt x="118" y="32"/>
                    </a:lnTo>
                    <a:lnTo>
                      <a:pt x="114" y="27"/>
                    </a:lnTo>
                    <a:lnTo>
                      <a:pt x="109" y="22"/>
                    </a:lnTo>
                    <a:lnTo>
                      <a:pt x="103" y="18"/>
                    </a:lnTo>
                    <a:lnTo>
                      <a:pt x="97" y="15"/>
                    </a:lnTo>
                    <a:lnTo>
                      <a:pt x="90" y="12"/>
                    </a:lnTo>
                    <a:lnTo>
                      <a:pt x="83" y="11"/>
                    </a:lnTo>
                    <a:lnTo>
                      <a:pt x="74" y="10"/>
                    </a:lnTo>
                    <a:lnTo>
                      <a:pt x="74" y="10"/>
                    </a:lnTo>
                    <a:lnTo>
                      <a:pt x="68" y="11"/>
                    </a:lnTo>
                    <a:lnTo>
                      <a:pt x="62" y="12"/>
                    </a:lnTo>
                    <a:lnTo>
                      <a:pt x="54" y="14"/>
                    </a:lnTo>
                    <a:lnTo>
                      <a:pt x="48" y="17"/>
                    </a:lnTo>
                    <a:lnTo>
                      <a:pt x="49" y="18"/>
                    </a:lnTo>
                    <a:lnTo>
                      <a:pt x="50" y="18"/>
                    </a:lnTo>
                    <a:lnTo>
                      <a:pt x="50" y="18"/>
                    </a:lnTo>
                    <a:lnTo>
                      <a:pt x="49" y="14"/>
                    </a:lnTo>
                    <a:lnTo>
                      <a:pt x="47" y="10"/>
                    </a:lnTo>
                    <a:lnTo>
                      <a:pt x="43" y="1"/>
                    </a:lnTo>
                    <a:lnTo>
                      <a:pt x="43" y="1"/>
                    </a:lnTo>
                    <a:lnTo>
                      <a:pt x="42" y="0"/>
                    </a:lnTo>
                    <a:lnTo>
                      <a:pt x="42" y="0"/>
                    </a:lnTo>
                    <a:lnTo>
                      <a:pt x="34" y="4"/>
                    </a:lnTo>
                    <a:lnTo>
                      <a:pt x="25" y="10"/>
                    </a:lnTo>
                    <a:lnTo>
                      <a:pt x="25" y="10"/>
                    </a:lnTo>
                    <a:lnTo>
                      <a:pt x="25" y="11"/>
                    </a:lnTo>
                    <a:lnTo>
                      <a:pt x="25" y="11"/>
                    </a:lnTo>
                    <a:lnTo>
                      <a:pt x="28" y="20"/>
                    </a:lnTo>
                    <a:lnTo>
                      <a:pt x="33" y="29"/>
                    </a:lnTo>
                    <a:lnTo>
                      <a:pt x="34" y="28"/>
                    </a:lnTo>
                    <a:lnTo>
                      <a:pt x="34" y="27"/>
                    </a:lnTo>
                    <a:lnTo>
                      <a:pt x="34" y="27"/>
                    </a:lnTo>
                    <a:lnTo>
                      <a:pt x="28" y="30"/>
                    </a:lnTo>
                    <a:lnTo>
                      <a:pt x="23" y="34"/>
                    </a:lnTo>
                    <a:lnTo>
                      <a:pt x="17" y="39"/>
                    </a:lnTo>
                    <a:lnTo>
                      <a:pt x="17" y="39"/>
                    </a:lnTo>
                    <a:lnTo>
                      <a:pt x="11" y="45"/>
                    </a:lnTo>
                    <a:lnTo>
                      <a:pt x="5" y="52"/>
                    </a:lnTo>
                    <a:lnTo>
                      <a:pt x="2" y="62"/>
                    </a:lnTo>
                    <a:lnTo>
                      <a:pt x="1" y="67"/>
                    </a:lnTo>
                    <a:lnTo>
                      <a:pt x="0" y="72"/>
                    </a:lnTo>
                    <a:lnTo>
                      <a:pt x="0" y="72"/>
                    </a:lnTo>
                    <a:lnTo>
                      <a:pt x="1" y="78"/>
                    </a:lnTo>
                    <a:lnTo>
                      <a:pt x="2" y="85"/>
                    </a:lnTo>
                    <a:lnTo>
                      <a:pt x="4" y="92"/>
                    </a:lnTo>
                    <a:lnTo>
                      <a:pt x="9" y="99"/>
                    </a:lnTo>
                    <a:lnTo>
                      <a:pt x="10" y="98"/>
                    </a:lnTo>
                    <a:lnTo>
                      <a:pt x="10" y="98"/>
                    </a:lnTo>
                    <a:lnTo>
                      <a:pt x="10" y="98"/>
                    </a:lnTo>
                    <a:lnTo>
                      <a:pt x="6" y="91"/>
                    </a:lnTo>
                    <a:lnTo>
                      <a:pt x="4" y="85"/>
                    </a:lnTo>
                    <a:lnTo>
                      <a:pt x="3" y="78"/>
                    </a:lnTo>
                    <a:lnTo>
                      <a:pt x="2" y="72"/>
                    </a:lnTo>
                    <a:lnTo>
                      <a:pt x="2" y="72"/>
                    </a:lnTo>
                    <a:lnTo>
                      <a:pt x="3" y="67"/>
                    </a:lnTo>
                    <a:lnTo>
                      <a:pt x="4" y="63"/>
                    </a:lnTo>
                    <a:lnTo>
                      <a:pt x="8" y="53"/>
                    </a:lnTo>
                    <a:lnTo>
                      <a:pt x="13" y="46"/>
                    </a:lnTo>
                    <a:lnTo>
                      <a:pt x="18" y="40"/>
                    </a:lnTo>
                    <a:lnTo>
                      <a:pt x="18" y="40"/>
                    </a:lnTo>
                    <a:lnTo>
                      <a:pt x="24" y="36"/>
                    </a:lnTo>
                    <a:lnTo>
                      <a:pt x="29" y="32"/>
                    </a:lnTo>
                    <a:lnTo>
                      <a:pt x="29" y="32"/>
                    </a:lnTo>
                    <a:lnTo>
                      <a:pt x="33" y="30"/>
                    </a:lnTo>
                    <a:lnTo>
                      <a:pt x="33" y="30"/>
                    </a:lnTo>
                    <a:lnTo>
                      <a:pt x="34" y="29"/>
                    </a:lnTo>
                    <a:lnTo>
                      <a:pt x="35" y="29"/>
                    </a:lnTo>
                    <a:lnTo>
                      <a:pt x="35" y="28"/>
                    </a:lnTo>
                    <a:lnTo>
                      <a:pt x="35" y="28"/>
                    </a:lnTo>
                    <a:lnTo>
                      <a:pt x="30" y="19"/>
                    </a:lnTo>
                    <a:lnTo>
                      <a:pt x="27" y="10"/>
                    </a:lnTo>
                    <a:lnTo>
                      <a:pt x="26" y="10"/>
                    </a:lnTo>
                    <a:lnTo>
                      <a:pt x="26" y="11"/>
                    </a:lnTo>
                    <a:lnTo>
                      <a:pt x="26" y="11"/>
                    </a:lnTo>
                    <a:lnTo>
                      <a:pt x="34" y="6"/>
                    </a:lnTo>
                    <a:lnTo>
                      <a:pt x="43" y="2"/>
                    </a:lnTo>
                    <a:lnTo>
                      <a:pt x="42" y="1"/>
                    </a:lnTo>
                    <a:lnTo>
                      <a:pt x="41" y="2"/>
                    </a:lnTo>
                    <a:lnTo>
                      <a:pt x="41" y="2"/>
                    </a:lnTo>
                    <a:lnTo>
                      <a:pt x="45" y="10"/>
                    </a:lnTo>
                    <a:lnTo>
                      <a:pt x="47" y="14"/>
                    </a:lnTo>
                    <a:lnTo>
                      <a:pt x="48" y="18"/>
                    </a:lnTo>
                    <a:lnTo>
                      <a:pt x="48" y="19"/>
                    </a:lnTo>
                    <a:lnTo>
                      <a:pt x="49" y="19"/>
                    </a:lnTo>
                    <a:lnTo>
                      <a:pt x="49" y="19"/>
                    </a:lnTo>
                    <a:lnTo>
                      <a:pt x="55" y="16"/>
                    </a:lnTo>
                    <a:lnTo>
                      <a:pt x="62" y="14"/>
                    </a:lnTo>
                    <a:lnTo>
                      <a:pt x="68" y="13"/>
                    </a:lnTo>
                    <a:lnTo>
                      <a:pt x="74" y="12"/>
                    </a:lnTo>
                    <a:lnTo>
                      <a:pt x="74" y="12"/>
                    </a:lnTo>
                    <a:lnTo>
                      <a:pt x="83" y="13"/>
                    </a:lnTo>
                    <a:lnTo>
                      <a:pt x="89" y="14"/>
                    </a:lnTo>
                    <a:lnTo>
                      <a:pt x="96" y="17"/>
                    </a:lnTo>
                    <a:lnTo>
                      <a:pt x="102" y="20"/>
                    </a:lnTo>
                    <a:lnTo>
                      <a:pt x="108" y="24"/>
                    </a:lnTo>
                    <a:lnTo>
                      <a:pt x="113" y="28"/>
                    </a:lnTo>
                    <a:lnTo>
                      <a:pt x="116" y="34"/>
                    </a:lnTo>
                    <a:lnTo>
                      <a:pt x="119" y="40"/>
                    </a:lnTo>
                    <a:lnTo>
                      <a:pt x="120" y="39"/>
                    </a:lnTo>
                    <a:lnTo>
                      <a:pt x="119" y="38"/>
                    </a:lnTo>
                    <a:lnTo>
                      <a:pt x="119" y="38"/>
                    </a:lnTo>
                    <a:lnTo>
                      <a:pt x="111" y="45"/>
                    </a:lnTo>
                    <a:lnTo>
                      <a:pt x="107" y="48"/>
                    </a:lnTo>
                    <a:lnTo>
                      <a:pt x="101" y="51"/>
                    </a:lnTo>
                    <a:lnTo>
                      <a:pt x="102" y="51"/>
                    </a:lnTo>
                    <a:lnTo>
                      <a:pt x="102" y="51"/>
                    </a:lnTo>
                    <a:lnTo>
                      <a:pt x="102" y="51"/>
                    </a:lnTo>
                    <a:lnTo>
                      <a:pt x="98" y="45"/>
                    </a:lnTo>
                    <a:lnTo>
                      <a:pt x="94" y="39"/>
                    </a:lnTo>
                    <a:lnTo>
                      <a:pt x="94" y="39"/>
                    </a:lnTo>
                    <a:lnTo>
                      <a:pt x="91" y="37"/>
                    </a:lnTo>
                    <a:lnTo>
                      <a:pt x="88" y="35"/>
                    </a:lnTo>
                    <a:lnTo>
                      <a:pt x="85" y="32"/>
                    </a:lnTo>
                    <a:lnTo>
                      <a:pt x="79" y="31"/>
                    </a:lnTo>
                    <a:lnTo>
                      <a:pt x="78" y="31"/>
                    </a:lnTo>
                    <a:lnTo>
                      <a:pt x="78" y="31"/>
                    </a:lnTo>
                    <a:lnTo>
                      <a:pt x="73" y="32"/>
                    </a:lnTo>
                    <a:lnTo>
                      <a:pt x="66" y="35"/>
                    </a:lnTo>
                    <a:lnTo>
                      <a:pt x="66" y="35"/>
                    </a:lnTo>
                    <a:lnTo>
                      <a:pt x="61" y="38"/>
                    </a:lnTo>
                    <a:lnTo>
                      <a:pt x="61" y="38"/>
                    </a:lnTo>
                    <a:lnTo>
                      <a:pt x="59" y="40"/>
                    </a:lnTo>
                    <a:lnTo>
                      <a:pt x="58" y="42"/>
                    </a:lnTo>
                    <a:lnTo>
                      <a:pt x="58" y="42"/>
                    </a:lnTo>
                    <a:lnTo>
                      <a:pt x="58" y="44"/>
                    </a:lnTo>
                    <a:lnTo>
                      <a:pt x="58" y="44"/>
                    </a:lnTo>
                    <a:lnTo>
                      <a:pt x="68" y="63"/>
                    </a:lnTo>
                    <a:lnTo>
                      <a:pt x="78" y="80"/>
                    </a:lnTo>
                    <a:lnTo>
                      <a:pt x="78" y="80"/>
                    </a:lnTo>
                    <a:lnTo>
                      <a:pt x="82" y="87"/>
                    </a:lnTo>
                    <a:lnTo>
                      <a:pt x="82" y="87"/>
                    </a:lnTo>
                    <a:lnTo>
                      <a:pt x="84" y="89"/>
                    </a:lnTo>
                    <a:lnTo>
                      <a:pt x="86" y="89"/>
                    </a:lnTo>
                    <a:lnTo>
                      <a:pt x="86" y="89"/>
                    </a:lnTo>
                    <a:lnTo>
                      <a:pt x="91" y="88"/>
                    </a:lnTo>
                    <a:lnTo>
                      <a:pt x="91" y="88"/>
                    </a:lnTo>
                    <a:lnTo>
                      <a:pt x="99" y="85"/>
                    </a:lnTo>
                    <a:lnTo>
                      <a:pt x="107" y="83"/>
                    </a:lnTo>
                    <a:lnTo>
                      <a:pt x="107" y="83"/>
                    </a:lnTo>
                    <a:lnTo>
                      <a:pt x="114" y="80"/>
                    </a:lnTo>
                    <a:lnTo>
                      <a:pt x="121" y="80"/>
                    </a:lnTo>
                    <a:lnTo>
                      <a:pt x="121" y="80"/>
                    </a:lnTo>
                    <a:lnTo>
                      <a:pt x="128" y="81"/>
                    </a:lnTo>
                    <a:lnTo>
                      <a:pt x="136" y="84"/>
                    </a:lnTo>
                    <a:lnTo>
                      <a:pt x="142" y="87"/>
                    </a:lnTo>
                    <a:lnTo>
                      <a:pt x="147" y="92"/>
                    </a:lnTo>
                    <a:lnTo>
                      <a:pt x="147" y="92"/>
                    </a:lnTo>
                    <a:lnTo>
                      <a:pt x="152" y="97"/>
                    </a:lnTo>
                    <a:lnTo>
                      <a:pt x="157" y="104"/>
                    </a:lnTo>
                    <a:lnTo>
                      <a:pt x="163" y="118"/>
                    </a:lnTo>
                    <a:lnTo>
                      <a:pt x="163" y="118"/>
                    </a:lnTo>
                    <a:lnTo>
                      <a:pt x="165" y="124"/>
                    </a:lnTo>
                    <a:lnTo>
                      <a:pt x="165" y="132"/>
                    </a:lnTo>
                    <a:lnTo>
                      <a:pt x="165" y="132"/>
                    </a:lnTo>
                    <a:lnTo>
                      <a:pt x="165" y="139"/>
                    </a:lnTo>
                    <a:lnTo>
                      <a:pt x="163" y="146"/>
                    </a:lnTo>
                    <a:lnTo>
                      <a:pt x="160" y="152"/>
                    </a:lnTo>
                    <a:lnTo>
                      <a:pt x="155" y="159"/>
                    </a:lnTo>
                    <a:lnTo>
                      <a:pt x="149" y="165"/>
                    </a:lnTo>
                    <a:lnTo>
                      <a:pt x="144" y="170"/>
                    </a:lnTo>
                    <a:lnTo>
                      <a:pt x="138" y="174"/>
                    </a:lnTo>
                    <a:lnTo>
                      <a:pt x="131" y="178"/>
                    </a:lnTo>
                    <a:lnTo>
                      <a:pt x="131" y="178"/>
                    </a:lnTo>
                    <a:lnTo>
                      <a:pt x="131" y="181"/>
                    </a:lnTo>
                    <a:lnTo>
                      <a:pt x="131" y="181"/>
                    </a:lnTo>
                    <a:lnTo>
                      <a:pt x="139" y="197"/>
                    </a:lnTo>
                    <a:lnTo>
                      <a:pt x="140" y="197"/>
                    </a:lnTo>
                    <a:lnTo>
                      <a:pt x="140" y="196"/>
                    </a:lnTo>
                    <a:lnTo>
                      <a:pt x="140" y="196"/>
                    </a:lnTo>
                    <a:lnTo>
                      <a:pt x="121" y="204"/>
                    </a:lnTo>
                    <a:lnTo>
                      <a:pt x="121" y="206"/>
                    </a:lnTo>
                    <a:lnTo>
                      <a:pt x="122" y="204"/>
                    </a:lnTo>
                    <a:lnTo>
                      <a:pt x="122" y="204"/>
                    </a:lnTo>
                    <a:lnTo>
                      <a:pt x="114" y="189"/>
                    </a:lnTo>
                    <a:lnTo>
                      <a:pt x="114" y="189"/>
                    </a:lnTo>
                    <a:lnTo>
                      <a:pt x="112" y="188"/>
                    </a:lnTo>
                    <a:lnTo>
                      <a:pt x="112" y="188"/>
                    </a:lnTo>
                    <a:lnTo>
                      <a:pt x="100" y="192"/>
                    </a:lnTo>
                    <a:lnTo>
                      <a:pt x="94" y="193"/>
                    </a:lnTo>
                    <a:lnTo>
                      <a:pt x="87" y="193"/>
                    </a:lnTo>
                    <a:lnTo>
                      <a:pt x="87" y="193"/>
                    </a:lnTo>
                    <a:lnTo>
                      <a:pt x="76" y="192"/>
                    </a:lnTo>
                    <a:lnTo>
                      <a:pt x="71" y="191"/>
                    </a:lnTo>
                    <a:lnTo>
                      <a:pt x="65" y="188"/>
                    </a:lnTo>
                    <a:lnTo>
                      <a:pt x="65" y="188"/>
                    </a:lnTo>
                    <a:lnTo>
                      <a:pt x="57" y="184"/>
                    </a:lnTo>
                    <a:lnTo>
                      <a:pt x="47" y="176"/>
                    </a:lnTo>
                    <a:lnTo>
                      <a:pt x="40" y="168"/>
                    </a:lnTo>
                    <a:lnTo>
                      <a:pt x="38" y="164"/>
                    </a:lnTo>
                    <a:lnTo>
                      <a:pt x="36" y="160"/>
                    </a:lnTo>
                    <a:lnTo>
                      <a:pt x="35" y="160"/>
                    </a:lnTo>
                    <a:lnTo>
                      <a:pt x="35" y="161"/>
                    </a:lnTo>
                    <a:lnTo>
                      <a:pt x="35" y="161"/>
                    </a:lnTo>
                    <a:lnTo>
                      <a:pt x="45" y="155"/>
                    </a:lnTo>
                    <a:lnTo>
                      <a:pt x="55" y="150"/>
                    </a:lnTo>
                    <a:lnTo>
                      <a:pt x="55" y="149"/>
                    </a:lnTo>
                    <a:lnTo>
                      <a:pt x="54" y="150"/>
                    </a:lnTo>
                    <a:lnTo>
                      <a:pt x="54" y="150"/>
                    </a:lnTo>
                    <a:lnTo>
                      <a:pt x="60" y="155"/>
                    </a:lnTo>
                    <a:lnTo>
                      <a:pt x="68" y="163"/>
                    </a:lnTo>
                    <a:lnTo>
                      <a:pt x="68" y="163"/>
                    </a:lnTo>
                    <a:lnTo>
                      <a:pt x="72" y="166"/>
                    </a:lnTo>
                    <a:lnTo>
                      <a:pt x="77" y="169"/>
                    </a:lnTo>
                    <a:lnTo>
                      <a:pt x="83" y="171"/>
                    </a:lnTo>
                    <a:lnTo>
                      <a:pt x="88" y="172"/>
                    </a:lnTo>
                    <a:lnTo>
                      <a:pt x="88" y="172"/>
                    </a:lnTo>
                    <a:lnTo>
                      <a:pt x="92" y="171"/>
                    </a:lnTo>
                    <a:lnTo>
                      <a:pt x="95" y="170"/>
                    </a:lnTo>
                    <a:lnTo>
                      <a:pt x="98" y="169"/>
                    </a:lnTo>
                    <a:lnTo>
                      <a:pt x="101" y="166"/>
                    </a:lnTo>
                    <a:lnTo>
                      <a:pt x="101" y="166"/>
                    </a:lnTo>
                    <a:lnTo>
                      <a:pt x="102" y="165"/>
                    </a:lnTo>
                    <a:lnTo>
                      <a:pt x="102" y="163"/>
                    </a:lnTo>
                    <a:lnTo>
                      <a:pt x="102" y="163"/>
                    </a:lnTo>
                    <a:lnTo>
                      <a:pt x="101" y="159"/>
                    </a:lnTo>
                    <a:lnTo>
                      <a:pt x="99" y="153"/>
                    </a:lnTo>
                    <a:lnTo>
                      <a:pt x="99" y="153"/>
                    </a:lnTo>
                    <a:lnTo>
                      <a:pt x="94" y="143"/>
                    </a:lnTo>
                    <a:lnTo>
                      <a:pt x="89" y="133"/>
                    </a:lnTo>
                    <a:lnTo>
                      <a:pt x="78" y="116"/>
                    </a:lnTo>
                    <a:lnTo>
                      <a:pt x="78" y="116"/>
                    </a:lnTo>
                    <a:lnTo>
                      <a:pt x="77" y="116"/>
                    </a:lnTo>
                    <a:lnTo>
                      <a:pt x="77" y="116"/>
                    </a:lnTo>
                    <a:lnTo>
                      <a:pt x="66" y="117"/>
                    </a:lnTo>
                    <a:lnTo>
                      <a:pt x="52" y="118"/>
                    </a:lnTo>
                    <a:lnTo>
                      <a:pt x="52" y="118"/>
                    </a:lnTo>
                    <a:lnTo>
                      <a:pt x="40" y="117"/>
                    </a:lnTo>
                    <a:lnTo>
                      <a:pt x="34" y="116"/>
                    </a:lnTo>
                    <a:lnTo>
                      <a:pt x="28" y="114"/>
                    </a:lnTo>
                    <a:lnTo>
                      <a:pt x="28" y="114"/>
                    </a:lnTo>
                    <a:lnTo>
                      <a:pt x="23" y="112"/>
                    </a:lnTo>
                    <a:lnTo>
                      <a:pt x="18" y="108"/>
                    </a:lnTo>
                    <a:lnTo>
                      <a:pt x="14" y="103"/>
                    </a:lnTo>
                    <a:lnTo>
                      <a:pt x="10" y="98"/>
                    </a:lnTo>
                    <a:lnTo>
                      <a:pt x="10" y="9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2" name="Freeform 810"/>
              <p:cNvSpPr>
                <a:spLocks/>
              </p:cNvSpPr>
              <p:nvPr/>
            </p:nvSpPr>
            <p:spPr bwMode="auto">
              <a:xfrm>
                <a:off x="5700713" y="3151188"/>
                <a:ext cx="23813" cy="23813"/>
              </a:xfrm>
              <a:custGeom>
                <a:avLst/>
                <a:gdLst>
                  <a:gd name="T0" fmla="*/ 44 w 45"/>
                  <a:gd name="T1" fmla="*/ 43 h 47"/>
                  <a:gd name="T2" fmla="*/ 44 w 45"/>
                  <a:gd name="T3" fmla="*/ 42 h 47"/>
                  <a:gd name="T4" fmla="*/ 44 w 45"/>
                  <a:gd name="T5" fmla="*/ 42 h 47"/>
                  <a:gd name="T6" fmla="*/ 37 w 45"/>
                  <a:gd name="T7" fmla="*/ 44 h 47"/>
                  <a:gd name="T8" fmla="*/ 28 w 45"/>
                  <a:gd name="T9" fmla="*/ 45 h 47"/>
                  <a:gd name="T10" fmla="*/ 28 w 45"/>
                  <a:gd name="T11" fmla="*/ 45 h 47"/>
                  <a:gd name="T12" fmla="*/ 22 w 45"/>
                  <a:gd name="T13" fmla="*/ 44 h 47"/>
                  <a:gd name="T14" fmla="*/ 15 w 45"/>
                  <a:gd name="T15" fmla="*/ 42 h 47"/>
                  <a:gd name="T16" fmla="*/ 9 w 45"/>
                  <a:gd name="T17" fmla="*/ 39 h 47"/>
                  <a:gd name="T18" fmla="*/ 5 w 45"/>
                  <a:gd name="T19" fmla="*/ 34 h 47"/>
                  <a:gd name="T20" fmla="*/ 5 w 45"/>
                  <a:gd name="T21" fmla="*/ 34 h 47"/>
                  <a:gd name="T22" fmla="*/ 2 w 45"/>
                  <a:gd name="T23" fmla="*/ 29 h 47"/>
                  <a:gd name="T24" fmla="*/ 2 w 45"/>
                  <a:gd name="T25" fmla="*/ 24 h 47"/>
                  <a:gd name="T26" fmla="*/ 2 w 45"/>
                  <a:gd name="T27" fmla="*/ 24 h 47"/>
                  <a:gd name="T28" fmla="*/ 2 w 45"/>
                  <a:gd name="T29" fmla="*/ 20 h 47"/>
                  <a:gd name="T30" fmla="*/ 3 w 45"/>
                  <a:gd name="T31" fmla="*/ 17 h 47"/>
                  <a:gd name="T32" fmla="*/ 5 w 45"/>
                  <a:gd name="T33" fmla="*/ 14 h 47"/>
                  <a:gd name="T34" fmla="*/ 8 w 45"/>
                  <a:gd name="T35" fmla="*/ 10 h 47"/>
                  <a:gd name="T36" fmla="*/ 8 w 45"/>
                  <a:gd name="T37" fmla="*/ 10 h 47"/>
                  <a:gd name="T38" fmla="*/ 15 w 45"/>
                  <a:gd name="T39" fmla="*/ 6 h 47"/>
                  <a:gd name="T40" fmla="*/ 21 w 45"/>
                  <a:gd name="T41" fmla="*/ 2 h 47"/>
                  <a:gd name="T42" fmla="*/ 21 w 45"/>
                  <a:gd name="T43" fmla="*/ 1 h 47"/>
                  <a:gd name="T44" fmla="*/ 20 w 45"/>
                  <a:gd name="T45" fmla="*/ 2 h 47"/>
                  <a:gd name="T46" fmla="*/ 20 w 45"/>
                  <a:gd name="T47" fmla="*/ 2 h 47"/>
                  <a:gd name="T48" fmla="*/ 36 w 45"/>
                  <a:gd name="T49" fmla="*/ 28 h 47"/>
                  <a:gd name="T50" fmla="*/ 36 w 45"/>
                  <a:gd name="T51" fmla="*/ 28 h 47"/>
                  <a:gd name="T52" fmla="*/ 41 w 45"/>
                  <a:gd name="T53" fmla="*/ 39 h 47"/>
                  <a:gd name="T54" fmla="*/ 41 w 45"/>
                  <a:gd name="T55" fmla="*/ 39 h 47"/>
                  <a:gd name="T56" fmla="*/ 44 w 45"/>
                  <a:gd name="T57" fmla="*/ 43 h 47"/>
                  <a:gd name="T58" fmla="*/ 44 w 45"/>
                  <a:gd name="T59" fmla="*/ 43 h 47"/>
                  <a:gd name="T60" fmla="*/ 44 w 45"/>
                  <a:gd name="T61" fmla="*/ 42 h 47"/>
                  <a:gd name="T62" fmla="*/ 44 w 45"/>
                  <a:gd name="T63" fmla="*/ 43 h 47"/>
                  <a:gd name="T64" fmla="*/ 45 w 45"/>
                  <a:gd name="T65" fmla="*/ 42 h 47"/>
                  <a:gd name="T66" fmla="*/ 45 w 45"/>
                  <a:gd name="T67" fmla="*/ 42 h 47"/>
                  <a:gd name="T68" fmla="*/ 38 w 45"/>
                  <a:gd name="T69" fmla="*/ 27 h 47"/>
                  <a:gd name="T70" fmla="*/ 21 w 45"/>
                  <a:gd name="T71" fmla="*/ 0 h 47"/>
                  <a:gd name="T72" fmla="*/ 21 w 45"/>
                  <a:gd name="T73" fmla="*/ 0 h 47"/>
                  <a:gd name="T74" fmla="*/ 20 w 45"/>
                  <a:gd name="T75" fmla="*/ 0 h 47"/>
                  <a:gd name="T76" fmla="*/ 20 w 45"/>
                  <a:gd name="T77" fmla="*/ 0 h 47"/>
                  <a:gd name="T78" fmla="*/ 14 w 45"/>
                  <a:gd name="T79" fmla="*/ 4 h 47"/>
                  <a:gd name="T80" fmla="*/ 6 w 45"/>
                  <a:gd name="T81" fmla="*/ 9 h 47"/>
                  <a:gd name="T82" fmla="*/ 6 w 45"/>
                  <a:gd name="T83" fmla="*/ 9 h 47"/>
                  <a:gd name="T84" fmla="*/ 4 w 45"/>
                  <a:gd name="T85" fmla="*/ 13 h 47"/>
                  <a:gd name="T86" fmla="*/ 2 w 45"/>
                  <a:gd name="T87" fmla="*/ 16 h 47"/>
                  <a:gd name="T88" fmla="*/ 0 w 45"/>
                  <a:gd name="T89" fmla="*/ 20 h 47"/>
                  <a:gd name="T90" fmla="*/ 0 w 45"/>
                  <a:gd name="T91" fmla="*/ 24 h 47"/>
                  <a:gd name="T92" fmla="*/ 0 w 45"/>
                  <a:gd name="T93" fmla="*/ 24 h 47"/>
                  <a:gd name="T94" fmla="*/ 1 w 45"/>
                  <a:gd name="T95" fmla="*/ 29 h 47"/>
                  <a:gd name="T96" fmla="*/ 3 w 45"/>
                  <a:gd name="T97" fmla="*/ 36 h 47"/>
                  <a:gd name="T98" fmla="*/ 3 w 45"/>
                  <a:gd name="T99" fmla="*/ 36 h 47"/>
                  <a:gd name="T100" fmla="*/ 8 w 45"/>
                  <a:gd name="T101" fmla="*/ 41 h 47"/>
                  <a:gd name="T102" fmla="*/ 15 w 45"/>
                  <a:gd name="T103" fmla="*/ 44 h 47"/>
                  <a:gd name="T104" fmla="*/ 21 w 45"/>
                  <a:gd name="T105" fmla="*/ 46 h 47"/>
                  <a:gd name="T106" fmla="*/ 28 w 45"/>
                  <a:gd name="T107" fmla="*/ 47 h 47"/>
                  <a:gd name="T108" fmla="*/ 28 w 45"/>
                  <a:gd name="T109" fmla="*/ 47 h 47"/>
                  <a:gd name="T110" fmla="*/ 38 w 45"/>
                  <a:gd name="T111" fmla="*/ 46 h 47"/>
                  <a:gd name="T112" fmla="*/ 45 w 45"/>
                  <a:gd name="T113" fmla="*/ 43 h 47"/>
                  <a:gd name="T114" fmla="*/ 45 w 45"/>
                  <a:gd name="T115" fmla="*/ 43 h 47"/>
                  <a:gd name="T116" fmla="*/ 45 w 45"/>
                  <a:gd name="T117" fmla="*/ 42 h 47"/>
                  <a:gd name="T118" fmla="*/ 44 w 45"/>
                  <a:gd name="T119"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47">
                    <a:moveTo>
                      <a:pt x="44" y="43"/>
                    </a:moveTo>
                    <a:lnTo>
                      <a:pt x="44" y="42"/>
                    </a:lnTo>
                    <a:lnTo>
                      <a:pt x="44" y="42"/>
                    </a:lnTo>
                    <a:lnTo>
                      <a:pt x="37" y="44"/>
                    </a:lnTo>
                    <a:lnTo>
                      <a:pt x="28" y="45"/>
                    </a:lnTo>
                    <a:lnTo>
                      <a:pt x="28" y="45"/>
                    </a:lnTo>
                    <a:lnTo>
                      <a:pt x="22" y="44"/>
                    </a:lnTo>
                    <a:lnTo>
                      <a:pt x="15" y="42"/>
                    </a:lnTo>
                    <a:lnTo>
                      <a:pt x="9" y="39"/>
                    </a:lnTo>
                    <a:lnTo>
                      <a:pt x="5" y="34"/>
                    </a:lnTo>
                    <a:lnTo>
                      <a:pt x="5" y="34"/>
                    </a:lnTo>
                    <a:lnTo>
                      <a:pt x="2" y="29"/>
                    </a:lnTo>
                    <a:lnTo>
                      <a:pt x="2" y="24"/>
                    </a:lnTo>
                    <a:lnTo>
                      <a:pt x="2" y="24"/>
                    </a:lnTo>
                    <a:lnTo>
                      <a:pt x="2" y="20"/>
                    </a:lnTo>
                    <a:lnTo>
                      <a:pt x="3" y="17"/>
                    </a:lnTo>
                    <a:lnTo>
                      <a:pt x="5" y="14"/>
                    </a:lnTo>
                    <a:lnTo>
                      <a:pt x="8" y="10"/>
                    </a:lnTo>
                    <a:lnTo>
                      <a:pt x="8" y="10"/>
                    </a:lnTo>
                    <a:lnTo>
                      <a:pt x="15" y="6"/>
                    </a:lnTo>
                    <a:lnTo>
                      <a:pt x="21" y="2"/>
                    </a:lnTo>
                    <a:lnTo>
                      <a:pt x="21" y="1"/>
                    </a:lnTo>
                    <a:lnTo>
                      <a:pt x="20" y="2"/>
                    </a:lnTo>
                    <a:lnTo>
                      <a:pt x="20" y="2"/>
                    </a:lnTo>
                    <a:lnTo>
                      <a:pt x="36" y="28"/>
                    </a:lnTo>
                    <a:lnTo>
                      <a:pt x="36" y="28"/>
                    </a:lnTo>
                    <a:lnTo>
                      <a:pt x="41" y="39"/>
                    </a:lnTo>
                    <a:lnTo>
                      <a:pt x="41" y="39"/>
                    </a:lnTo>
                    <a:lnTo>
                      <a:pt x="44" y="43"/>
                    </a:lnTo>
                    <a:lnTo>
                      <a:pt x="44" y="43"/>
                    </a:lnTo>
                    <a:lnTo>
                      <a:pt x="44" y="42"/>
                    </a:lnTo>
                    <a:lnTo>
                      <a:pt x="44" y="43"/>
                    </a:lnTo>
                    <a:lnTo>
                      <a:pt x="45" y="42"/>
                    </a:lnTo>
                    <a:lnTo>
                      <a:pt x="45" y="42"/>
                    </a:lnTo>
                    <a:lnTo>
                      <a:pt x="38" y="27"/>
                    </a:lnTo>
                    <a:lnTo>
                      <a:pt x="21" y="0"/>
                    </a:lnTo>
                    <a:lnTo>
                      <a:pt x="21" y="0"/>
                    </a:lnTo>
                    <a:lnTo>
                      <a:pt x="20" y="0"/>
                    </a:lnTo>
                    <a:lnTo>
                      <a:pt x="20" y="0"/>
                    </a:lnTo>
                    <a:lnTo>
                      <a:pt x="14" y="4"/>
                    </a:lnTo>
                    <a:lnTo>
                      <a:pt x="6" y="9"/>
                    </a:lnTo>
                    <a:lnTo>
                      <a:pt x="6" y="9"/>
                    </a:lnTo>
                    <a:lnTo>
                      <a:pt x="4" y="13"/>
                    </a:lnTo>
                    <a:lnTo>
                      <a:pt x="2" y="16"/>
                    </a:lnTo>
                    <a:lnTo>
                      <a:pt x="0" y="20"/>
                    </a:lnTo>
                    <a:lnTo>
                      <a:pt x="0" y="24"/>
                    </a:lnTo>
                    <a:lnTo>
                      <a:pt x="0" y="24"/>
                    </a:lnTo>
                    <a:lnTo>
                      <a:pt x="1" y="29"/>
                    </a:lnTo>
                    <a:lnTo>
                      <a:pt x="3" y="36"/>
                    </a:lnTo>
                    <a:lnTo>
                      <a:pt x="3" y="36"/>
                    </a:lnTo>
                    <a:lnTo>
                      <a:pt x="8" y="41"/>
                    </a:lnTo>
                    <a:lnTo>
                      <a:pt x="15" y="44"/>
                    </a:lnTo>
                    <a:lnTo>
                      <a:pt x="21" y="46"/>
                    </a:lnTo>
                    <a:lnTo>
                      <a:pt x="28" y="47"/>
                    </a:lnTo>
                    <a:lnTo>
                      <a:pt x="28" y="47"/>
                    </a:lnTo>
                    <a:lnTo>
                      <a:pt x="38" y="46"/>
                    </a:lnTo>
                    <a:lnTo>
                      <a:pt x="45" y="43"/>
                    </a:lnTo>
                    <a:lnTo>
                      <a:pt x="45" y="43"/>
                    </a:lnTo>
                    <a:lnTo>
                      <a:pt x="45" y="42"/>
                    </a:lnTo>
                    <a:lnTo>
                      <a:pt x="44" y="4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3" name="Freeform 811"/>
              <p:cNvSpPr>
                <a:spLocks/>
              </p:cNvSpPr>
              <p:nvPr/>
            </p:nvSpPr>
            <p:spPr bwMode="auto">
              <a:xfrm>
                <a:off x="5738813" y="3179763"/>
                <a:ext cx="26988" cy="31750"/>
              </a:xfrm>
              <a:custGeom>
                <a:avLst/>
                <a:gdLst>
                  <a:gd name="T0" fmla="*/ 1 w 50"/>
                  <a:gd name="T1" fmla="*/ 8 h 60"/>
                  <a:gd name="T2" fmla="*/ 13 w 50"/>
                  <a:gd name="T3" fmla="*/ 3 h 60"/>
                  <a:gd name="T4" fmla="*/ 23 w 50"/>
                  <a:gd name="T5" fmla="*/ 2 h 60"/>
                  <a:gd name="T6" fmla="*/ 30 w 50"/>
                  <a:gd name="T7" fmla="*/ 3 h 60"/>
                  <a:gd name="T8" fmla="*/ 43 w 50"/>
                  <a:gd name="T9" fmla="*/ 10 h 60"/>
                  <a:gd name="T10" fmla="*/ 46 w 50"/>
                  <a:gd name="T11" fmla="*/ 17 h 60"/>
                  <a:gd name="T12" fmla="*/ 48 w 50"/>
                  <a:gd name="T13" fmla="*/ 21 h 60"/>
                  <a:gd name="T14" fmla="*/ 48 w 50"/>
                  <a:gd name="T15" fmla="*/ 25 h 60"/>
                  <a:gd name="T16" fmla="*/ 46 w 50"/>
                  <a:gd name="T17" fmla="*/ 35 h 60"/>
                  <a:gd name="T18" fmla="*/ 42 w 50"/>
                  <a:gd name="T19" fmla="*/ 44 h 60"/>
                  <a:gd name="T20" fmla="*/ 39 w 50"/>
                  <a:gd name="T21" fmla="*/ 48 h 60"/>
                  <a:gd name="T22" fmla="*/ 31 w 50"/>
                  <a:gd name="T23" fmla="*/ 56 h 60"/>
                  <a:gd name="T24" fmla="*/ 28 w 50"/>
                  <a:gd name="T25" fmla="*/ 59 h 60"/>
                  <a:gd name="T26" fmla="*/ 29 w 50"/>
                  <a:gd name="T27" fmla="*/ 59 h 60"/>
                  <a:gd name="T28" fmla="*/ 13 w 50"/>
                  <a:gd name="T29" fmla="*/ 27 h 60"/>
                  <a:gd name="T30" fmla="*/ 5 w 50"/>
                  <a:gd name="T31" fmla="*/ 12 h 60"/>
                  <a:gd name="T32" fmla="*/ 1 w 50"/>
                  <a:gd name="T33" fmla="*/ 7 h 60"/>
                  <a:gd name="T34" fmla="*/ 1 w 50"/>
                  <a:gd name="T35" fmla="*/ 7 h 60"/>
                  <a:gd name="T36" fmla="*/ 0 w 50"/>
                  <a:gd name="T37" fmla="*/ 7 h 60"/>
                  <a:gd name="T38" fmla="*/ 27 w 50"/>
                  <a:gd name="T39" fmla="*/ 59 h 60"/>
                  <a:gd name="T40" fmla="*/ 28 w 50"/>
                  <a:gd name="T41" fmla="*/ 60 h 60"/>
                  <a:gd name="T42" fmla="*/ 37 w 50"/>
                  <a:gd name="T43" fmla="*/ 53 h 60"/>
                  <a:gd name="T44" fmla="*/ 44 w 50"/>
                  <a:gd name="T45" fmla="*/ 45 h 60"/>
                  <a:gd name="T46" fmla="*/ 46 w 50"/>
                  <a:gd name="T47" fmla="*/ 41 h 60"/>
                  <a:gd name="T48" fmla="*/ 50 w 50"/>
                  <a:gd name="T49" fmla="*/ 31 h 60"/>
                  <a:gd name="T50" fmla="*/ 50 w 50"/>
                  <a:gd name="T51" fmla="*/ 25 h 60"/>
                  <a:gd name="T52" fmla="*/ 48 w 50"/>
                  <a:gd name="T53" fmla="*/ 16 h 60"/>
                  <a:gd name="T54" fmla="*/ 46 w 50"/>
                  <a:gd name="T55" fmla="*/ 12 h 60"/>
                  <a:gd name="T56" fmla="*/ 41 w 50"/>
                  <a:gd name="T57" fmla="*/ 5 h 60"/>
                  <a:gd name="T58" fmla="*/ 31 w 50"/>
                  <a:gd name="T59" fmla="*/ 1 h 60"/>
                  <a:gd name="T60" fmla="*/ 23 w 50"/>
                  <a:gd name="T61" fmla="*/ 0 h 60"/>
                  <a:gd name="T62" fmla="*/ 12 w 50"/>
                  <a:gd name="T63" fmla="*/ 1 h 60"/>
                  <a:gd name="T64" fmla="*/ 0 w 50"/>
                  <a:gd name="T65" fmla="*/ 7 h 60"/>
                  <a:gd name="T66" fmla="*/ 1 w 50"/>
                  <a:gd name="T6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0">
                    <a:moveTo>
                      <a:pt x="1" y="7"/>
                    </a:moveTo>
                    <a:lnTo>
                      <a:pt x="1" y="8"/>
                    </a:lnTo>
                    <a:lnTo>
                      <a:pt x="1" y="8"/>
                    </a:lnTo>
                    <a:lnTo>
                      <a:pt x="13" y="3"/>
                    </a:lnTo>
                    <a:lnTo>
                      <a:pt x="18" y="2"/>
                    </a:lnTo>
                    <a:lnTo>
                      <a:pt x="23" y="2"/>
                    </a:lnTo>
                    <a:lnTo>
                      <a:pt x="23" y="2"/>
                    </a:lnTo>
                    <a:lnTo>
                      <a:pt x="30" y="3"/>
                    </a:lnTo>
                    <a:lnTo>
                      <a:pt x="37" y="5"/>
                    </a:lnTo>
                    <a:lnTo>
                      <a:pt x="43" y="10"/>
                    </a:lnTo>
                    <a:lnTo>
                      <a:pt x="45" y="13"/>
                    </a:lnTo>
                    <a:lnTo>
                      <a:pt x="46" y="17"/>
                    </a:lnTo>
                    <a:lnTo>
                      <a:pt x="46" y="17"/>
                    </a:lnTo>
                    <a:lnTo>
                      <a:pt x="48" y="21"/>
                    </a:lnTo>
                    <a:lnTo>
                      <a:pt x="48" y="25"/>
                    </a:lnTo>
                    <a:lnTo>
                      <a:pt x="48" y="25"/>
                    </a:lnTo>
                    <a:lnTo>
                      <a:pt x="48" y="31"/>
                    </a:lnTo>
                    <a:lnTo>
                      <a:pt x="46" y="35"/>
                    </a:lnTo>
                    <a:lnTo>
                      <a:pt x="45" y="40"/>
                    </a:lnTo>
                    <a:lnTo>
                      <a:pt x="42" y="44"/>
                    </a:lnTo>
                    <a:lnTo>
                      <a:pt x="42" y="44"/>
                    </a:lnTo>
                    <a:lnTo>
                      <a:pt x="39" y="48"/>
                    </a:lnTo>
                    <a:lnTo>
                      <a:pt x="35" y="52"/>
                    </a:lnTo>
                    <a:lnTo>
                      <a:pt x="31" y="56"/>
                    </a:lnTo>
                    <a:lnTo>
                      <a:pt x="28" y="58"/>
                    </a:lnTo>
                    <a:lnTo>
                      <a:pt x="28" y="59"/>
                    </a:lnTo>
                    <a:lnTo>
                      <a:pt x="29" y="59"/>
                    </a:lnTo>
                    <a:lnTo>
                      <a:pt x="29" y="59"/>
                    </a:lnTo>
                    <a:lnTo>
                      <a:pt x="13" y="27"/>
                    </a:lnTo>
                    <a:lnTo>
                      <a:pt x="13" y="27"/>
                    </a:lnTo>
                    <a:lnTo>
                      <a:pt x="5" y="12"/>
                    </a:lnTo>
                    <a:lnTo>
                      <a:pt x="5" y="12"/>
                    </a:lnTo>
                    <a:lnTo>
                      <a:pt x="2" y="7"/>
                    </a:lnTo>
                    <a:lnTo>
                      <a:pt x="1" y="7"/>
                    </a:lnTo>
                    <a:lnTo>
                      <a:pt x="1" y="8"/>
                    </a:lnTo>
                    <a:lnTo>
                      <a:pt x="1" y="7"/>
                    </a:lnTo>
                    <a:lnTo>
                      <a:pt x="0" y="7"/>
                    </a:lnTo>
                    <a:lnTo>
                      <a:pt x="0" y="7"/>
                    </a:lnTo>
                    <a:lnTo>
                      <a:pt x="27" y="59"/>
                    </a:lnTo>
                    <a:lnTo>
                      <a:pt x="27" y="59"/>
                    </a:lnTo>
                    <a:lnTo>
                      <a:pt x="28" y="60"/>
                    </a:lnTo>
                    <a:lnTo>
                      <a:pt x="28" y="60"/>
                    </a:lnTo>
                    <a:lnTo>
                      <a:pt x="33" y="58"/>
                    </a:lnTo>
                    <a:lnTo>
                      <a:pt x="37" y="53"/>
                    </a:lnTo>
                    <a:lnTo>
                      <a:pt x="41" y="50"/>
                    </a:lnTo>
                    <a:lnTo>
                      <a:pt x="44" y="45"/>
                    </a:lnTo>
                    <a:lnTo>
                      <a:pt x="44" y="45"/>
                    </a:lnTo>
                    <a:lnTo>
                      <a:pt x="46" y="41"/>
                    </a:lnTo>
                    <a:lnTo>
                      <a:pt x="48" y="36"/>
                    </a:lnTo>
                    <a:lnTo>
                      <a:pt x="50" y="31"/>
                    </a:lnTo>
                    <a:lnTo>
                      <a:pt x="50" y="25"/>
                    </a:lnTo>
                    <a:lnTo>
                      <a:pt x="50" y="25"/>
                    </a:lnTo>
                    <a:lnTo>
                      <a:pt x="50" y="20"/>
                    </a:lnTo>
                    <a:lnTo>
                      <a:pt x="48" y="16"/>
                    </a:lnTo>
                    <a:lnTo>
                      <a:pt x="48" y="16"/>
                    </a:lnTo>
                    <a:lnTo>
                      <a:pt x="46" y="12"/>
                    </a:lnTo>
                    <a:lnTo>
                      <a:pt x="44" y="9"/>
                    </a:lnTo>
                    <a:lnTo>
                      <a:pt x="41" y="5"/>
                    </a:lnTo>
                    <a:lnTo>
                      <a:pt x="38" y="3"/>
                    </a:lnTo>
                    <a:lnTo>
                      <a:pt x="31" y="1"/>
                    </a:lnTo>
                    <a:lnTo>
                      <a:pt x="23" y="0"/>
                    </a:lnTo>
                    <a:lnTo>
                      <a:pt x="23" y="0"/>
                    </a:lnTo>
                    <a:lnTo>
                      <a:pt x="18" y="0"/>
                    </a:lnTo>
                    <a:lnTo>
                      <a:pt x="12" y="1"/>
                    </a:lnTo>
                    <a:lnTo>
                      <a:pt x="1" y="5"/>
                    </a:lnTo>
                    <a:lnTo>
                      <a:pt x="0" y="7"/>
                    </a:lnTo>
                    <a:lnTo>
                      <a:pt x="0" y="7"/>
                    </a:lnTo>
                    <a:lnTo>
                      <a:pt x="1"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4" name="Freeform 812"/>
              <p:cNvSpPr>
                <a:spLocks/>
              </p:cNvSpPr>
              <p:nvPr/>
            </p:nvSpPr>
            <p:spPr bwMode="auto">
              <a:xfrm>
                <a:off x="6338888" y="3333751"/>
                <a:ext cx="220663" cy="149225"/>
              </a:xfrm>
              <a:custGeom>
                <a:avLst/>
                <a:gdLst>
                  <a:gd name="T0" fmla="*/ 8 w 419"/>
                  <a:gd name="T1" fmla="*/ 16 h 280"/>
                  <a:gd name="T2" fmla="*/ 2 w 419"/>
                  <a:gd name="T3" fmla="*/ 49 h 280"/>
                  <a:gd name="T4" fmla="*/ 0 w 419"/>
                  <a:gd name="T5" fmla="*/ 102 h 280"/>
                  <a:gd name="T6" fmla="*/ 3 w 419"/>
                  <a:gd name="T7" fmla="*/ 212 h 280"/>
                  <a:gd name="T8" fmla="*/ 5 w 419"/>
                  <a:gd name="T9" fmla="*/ 239 h 280"/>
                  <a:gd name="T10" fmla="*/ 11 w 419"/>
                  <a:gd name="T11" fmla="*/ 257 h 280"/>
                  <a:gd name="T12" fmla="*/ 27 w 419"/>
                  <a:gd name="T13" fmla="*/ 276 h 280"/>
                  <a:gd name="T14" fmla="*/ 35 w 419"/>
                  <a:gd name="T15" fmla="*/ 279 h 280"/>
                  <a:gd name="T16" fmla="*/ 88 w 419"/>
                  <a:gd name="T17" fmla="*/ 280 h 280"/>
                  <a:gd name="T18" fmla="*/ 221 w 419"/>
                  <a:gd name="T19" fmla="*/ 278 h 280"/>
                  <a:gd name="T20" fmla="*/ 351 w 419"/>
                  <a:gd name="T21" fmla="*/ 275 h 280"/>
                  <a:gd name="T22" fmla="*/ 386 w 419"/>
                  <a:gd name="T23" fmla="*/ 275 h 280"/>
                  <a:gd name="T24" fmla="*/ 401 w 419"/>
                  <a:gd name="T25" fmla="*/ 273 h 280"/>
                  <a:gd name="T26" fmla="*/ 410 w 419"/>
                  <a:gd name="T27" fmla="*/ 269 h 280"/>
                  <a:gd name="T28" fmla="*/ 418 w 419"/>
                  <a:gd name="T29" fmla="*/ 252 h 280"/>
                  <a:gd name="T30" fmla="*/ 419 w 419"/>
                  <a:gd name="T31" fmla="*/ 230 h 280"/>
                  <a:gd name="T32" fmla="*/ 415 w 419"/>
                  <a:gd name="T33" fmla="*/ 138 h 280"/>
                  <a:gd name="T34" fmla="*/ 406 w 419"/>
                  <a:gd name="T35" fmla="*/ 53 h 280"/>
                  <a:gd name="T36" fmla="*/ 398 w 419"/>
                  <a:gd name="T37" fmla="*/ 23 h 280"/>
                  <a:gd name="T38" fmla="*/ 389 w 419"/>
                  <a:gd name="T39" fmla="*/ 14 h 280"/>
                  <a:gd name="T40" fmla="*/ 372 w 419"/>
                  <a:gd name="T41" fmla="*/ 9 h 280"/>
                  <a:gd name="T42" fmla="*/ 345 w 419"/>
                  <a:gd name="T43" fmla="*/ 5 h 280"/>
                  <a:gd name="T44" fmla="*/ 249 w 419"/>
                  <a:gd name="T45" fmla="*/ 1 h 280"/>
                  <a:gd name="T46" fmla="*/ 178 w 419"/>
                  <a:gd name="T47" fmla="*/ 1 h 280"/>
                  <a:gd name="T48" fmla="*/ 166 w 419"/>
                  <a:gd name="T49" fmla="*/ 1 h 280"/>
                  <a:gd name="T50" fmla="*/ 66 w 419"/>
                  <a:gd name="T51" fmla="*/ 1 h 280"/>
                  <a:gd name="T52" fmla="*/ 40 w 419"/>
                  <a:gd name="T53" fmla="*/ 3 h 280"/>
                  <a:gd name="T54" fmla="*/ 20 w 419"/>
                  <a:gd name="T55" fmla="*/ 8 h 280"/>
                  <a:gd name="T56" fmla="*/ 8 w 419"/>
                  <a:gd name="T57" fmla="*/ 16 h 280"/>
                  <a:gd name="T58" fmla="*/ 11 w 419"/>
                  <a:gd name="T59" fmla="*/ 17 h 280"/>
                  <a:gd name="T60" fmla="*/ 21 w 419"/>
                  <a:gd name="T61" fmla="*/ 10 h 280"/>
                  <a:gd name="T62" fmla="*/ 52 w 419"/>
                  <a:gd name="T63" fmla="*/ 4 h 280"/>
                  <a:gd name="T64" fmla="*/ 95 w 419"/>
                  <a:gd name="T65" fmla="*/ 2 h 280"/>
                  <a:gd name="T66" fmla="*/ 178 w 419"/>
                  <a:gd name="T67" fmla="*/ 3 h 280"/>
                  <a:gd name="T68" fmla="*/ 201 w 419"/>
                  <a:gd name="T69" fmla="*/ 3 h 280"/>
                  <a:gd name="T70" fmla="*/ 300 w 419"/>
                  <a:gd name="T71" fmla="*/ 5 h 280"/>
                  <a:gd name="T72" fmla="*/ 371 w 419"/>
                  <a:gd name="T73" fmla="*/ 11 h 280"/>
                  <a:gd name="T74" fmla="*/ 388 w 419"/>
                  <a:gd name="T75" fmla="*/ 16 h 280"/>
                  <a:gd name="T76" fmla="*/ 395 w 419"/>
                  <a:gd name="T77" fmla="*/ 22 h 280"/>
                  <a:gd name="T78" fmla="*/ 399 w 419"/>
                  <a:gd name="T79" fmla="*/ 29 h 280"/>
                  <a:gd name="T80" fmla="*/ 404 w 419"/>
                  <a:gd name="T81" fmla="*/ 53 h 280"/>
                  <a:gd name="T82" fmla="*/ 416 w 419"/>
                  <a:gd name="T83" fmla="*/ 188 h 280"/>
                  <a:gd name="T84" fmla="*/ 417 w 419"/>
                  <a:gd name="T85" fmla="*/ 243 h 280"/>
                  <a:gd name="T86" fmla="*/ 414 w 419"/>
                  <a:gd name="T87" fmla="*/ 258 h 280"/>
                  <a:gd name="T88" fmla="*/ 405 w 419"/>
                  <a:gd name="T89" fmla="*/ 270 h 280"/>
                  <a:gd name="T90" fmla="*/ 396 w 419"/>
                  <a:gd name="T91" fmla="*/ 273 h 280"/>
                  <a:gd name="T92" fmla="*/ 367 w 419"/>
                  <a:gd name="T93" fmla="*/ 273 h 280"/>
                  <a:gd name="T94" fmla="*/ 351 w 419"/>
                  <a:gd name="T95" fmla="*/ 273 h 280"/>
                  <a:gd name="T96" fmla="*/ 150 w 419"/>
                  <a:gd name="T97" fmla="*/ 278 h 280"/>
                  <a:gd name="T98" fmla="*/ 47 w 419"/>
                  <a:gd name="T99" fmla="*/ 278 h 280"/>
                  <a:gd name="T100" fmla="*/ 35 w 419"/>
                  <a:gd name="T101" fmla="*/ 276 h 280"/>
                  <a:gd name="T102" fmla="*/ 22 w 419"/>
                  <a:gd name="T103" fmla="*/ 269 h 280"/>
                  <a:gd name="T104" fmla="*/ 10 w 419"/>
                  <a:gd name="T105" fmla="*/ 247 h 280"/>
                  <a:gd name="T106" fmla="*/ 6 w 419"/>
                  <a:gd name="T107" fmla="*/ 230 h 280"/>
                  <a:gd name="T108" fmla="*/ 3 w 419"/>
                  <a:gd name="T109" fmla="*/ 161 h 280"/>
                  <a:gd name="T110" fmla="*/ 2 w 419"/>
                  <a:gd name="T111" fmla="*/ 74 h 280"/>
                  <a:gd name="T112" fmla="*/ 6 w 419"/>
                  <a:gd name="T113" fmla="*/ 29 h 280"/>
                  <a:gd name="T114" fmla="*/ 10 w 419"/>
                  <a:gd name="T115" fmla="*/ 1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9" h="280">
                    <a:moveTo>
                      <a:pt x="10" y="17"/>
                    </a:moveTo>
                    <a:lnTo>
                      <a:pt x="8" y="16"/>
                    </a:lnTo>
                    <a:lnTo>
                      <a:pt x="8" y="16"/>
                    </a:lnTo>
                    <a:lnTo>
                      <a:pt x="6" y="21"/>
                    </a:lnTo>
                    <a:lnTo>
                      <a:pt x="4" y="28"/>
                    </a:lnTo>
                    <a:lnTo>
                      <a:pt x="2" y="49"/>
                    </a:lnTo>
                    <a:lnTo>
                      <a:pt x="2" y="49"/>
                    </a:lnTo>
                    <a:lnTo>
                      <a:pt x="0" y="74"/>
                    </a:lnTo>
                    <a:lnTo>
                      <a:pt x="0" y="102"/>
                    </a:lnTo>
                    <a:lnTo>
                      <a:pt x="0" y="102"/>
                    </a:lnTo>
                    <a:lnTo>
                      <a:pt x="1" y="161"/>
                    </a:lnTo>
                    <a:lnTo>
                      <a:pt x="3" y="212"/>
                    </a:lnTo>
                    <a:lnTo>
                      <a:pt x="3" y="212"/>
                    </a:lnTo>
                    <a:lnTo>
                      <a:pt x="4" y="230"/>
                    </a:lnTo>
                    <a:lnTo>
                      <a:pt x="5" y="239"/>
                    </a:lnTo>
                    <a:lnTo>
                      <a:pt x="7" y="247"/>
                    </a:lnTo>
                    <a:lnTo>
                      <a:pt x="7" y="247"/>
                    </a:lnTo>
                    <a:lnTo>
                      <a:pt x="11" y="257"/>
                    </a:lnTo>
                    <a:lnTo>
                      <a:pt x="15" y="264"/>
                    </a:lnTo>
                    <a:lnTo>
                      <a:pt x="20" y="271"/>
                    </a:lnTo>
                    <a:lnTo>
                      <a:pt x="27" y="276"/>
                    </a:lnTo>
                    <a:lnTo>
                      <a:pt x="27" y="276"/>
                    </a:lnTo>
                    <a:lnTo>
                      <a:pt x="30" y="278"/>
                    </a:lnTo>
                    <a:lnTo>
                      <a:pt x="35" y="279"/>
                    </a:lnTo>
                    <a:lnTo>
                      <a:pt x="35" y="279"/>
                    </a:lnTo>
                    <a:lnTo>
                      <a:pt x="55" y="280"/>
                    </a:lnTo>
                    <a:lnTo>
                      <a:pt x="88" y="280"/>
                    </a:lnTo>
                    <a:lnTo>
                      <a:pt x="88" y="280"/>
                    </a:lnTo>
                    <a:lnTo>
                      <a:pt x="150" y="280"/>
                    </a:lnTo>
                    <a:lnTo>
                      <a:pt x="221" y="278"/>
                    </a:lnTo>
                    <a:lnTo>
                      <a:pt x="292" y="276"/>
                    </a:lnTo>
                    <a:lnTo>
                      <a:pt x="351" y="275"/>
                    </a:lnTo>
                    <a:lnTo>
                      <a:pt x="351" y="275"/>
                    </a:lnTo>
                    <a:lnTo>
                      <a:pt x="367" y="275"/>
                    </a:lnTo>
                    <a:lnTo>
                      <a:pt x="367" y="275"/>
                    </a:lnTo>
                    <a:lnTo>
                      <a:pt x="386" y="275"/>
                    </a:lnTo>
                    <a:lnTo>
                      <a:pt x="386" y="275"/>
                    </a:lnTo>
                    <a:lnTo>
                      <a:pt x="396" y="275"/>
                    </a:lnTo>
                    <a:lnTo>
                      <a:pt x="401" y="273"/>
                    </a:lnTo>
                    <a:lnTo>
                      <a:pt x="406" y="271"/>
                    </a:lnTo>
                    <a:lnTo>
                      <a:pt x="406" y="271"/>
                    </a:lnTo>
                    <a:lnTo>
                      <a:pt x="410" y="269"/>
                    </a:lnTo>
                    <a:lnTo>
                      <a:pt x="413" y="264"/>
                    </a:lnTo>
                    <a:lnTo>
                      <a:pt x="416" y="259"/>
                    </a:lnTo>
                    <a:lnTo>
                      <a:pt x="418" y="252"/>
                    </a:lnTo>
                    <a:lnTo>
                      <a:pt x="418" y="252"/>
                    </a:lnTo>
                    <a:lnTo>
                      <a:pt x="419" y="243"/>
                    </a:lnTo>
                    <a:lnTo>
                      <a:pt x="419" y="230"/>
                    </a:lnTo>
                    <a:lnTo>
                      <a:pt x="419" y="230"/>
                    </a:lnTo>
                    <a:lnTo>
                      <a:pt x="418" y="188"/>
                    </a:lnTo>
                    <a:lnTo>
                      <a:pt x="415" y="138"/>
                    </a:lnTo>
                    <a:lnTo>
                      <a:pt x="411" y="89"/>
                    </a:lnTo>
                    <a:lnTo>
                      <a:pt x="406" y="53"/>
                    </a:lnTo>
                    <a:lnTo>
                      <a:pt x="406" y="53"/>
                    </a:lnTo>
                    <a:lnTo>
                      <a:pt x="402" y="36"/>
                    </a:lnTo>
                    <a:lnTo>
                      <a:pt x="400" y="28"/>
                    </a:lnTo>
                    <a:lnTo>
                      <a:pt x="398" y="23"/>
                    </a:lnTo>
                    <a:lnTo>
                      <a:pt x="398" y="23"/>
                    </a:lnTo>
                    <a:lnTo>
                      <a:pt x="394" y="18"/>
                    </a:lnTo>
                    <a:lnTo>
                      <a:pt x="389" y="14"/>
                    </a:lnTo>
                    <a:lnTo>
                      <a:pt x="389" y="14"/>
                    </a:lnTo>
                    <a:lnTo>
                      <a:pt x="382" y="11"/>
                    </a:lnTo>
                    <a:lnTo>
                      <a:pt x="372" y="9"/>
                    </a:lnTo>
                    <a:lnTo>
                      <a:pt x="372" y="9"/>
                    </a:lnTo>
                    <a:lnTo>
                      <a:pt x="362" y="8"/>
                    </a:lnTo>
                    <a:lnTo>
                      <a:pt x="345" y="5"/>
                    </a:lnTo>
                    <a:lnTo>
                      <a:pt x="300" y="3"/>
                    </a:lnTo>
                    <a:lnTo>
                      <a:pt x="300" y="3"/>
                    </a:lnTo>
                    <a:lnTo>
                      <a:pt x="249" y="1"/>
                    </a:lnTo>
                    <a:lnTo>
                      <a:pt x="201" y="1"/>
                    </a:lnTo>
                    <a:lnTo>
                      <a:pt x="201" y="1"/>
                    </a:lnTo>
                    <a:lnTo>
                      <a:pt x="178" y="1"/>
                    </a:lnTo>
                    <a:lnTo>
                      <a:pt x="178" y="1"/>
                    </a:lnTo>
                    <a:lnTo>
                      <a:pt x="166" y="1"/>
                    </a:lnTo>
                    <a:lnTo>
                      <a:pt x="166" y="1"/>
                    </a:lnTo>
                    <a:lnTo>
                      <a:pt x="95" y="0"/>
                    </a:lnTo>
                    <a:lnTo>
                      <a:pt x="95" y="0"/>
                    </a:lnTo>
                    <a:lnTo>
                      <a:pt x="66" y="1"/>
                    </a:lnTo>
                    <a:lnTo>
                      <a:pt x="52" y="2"/>
                    </a:lnTo>
                    <a:lnTo>
                      <a:pt x="40" y="3"/>
                    </a:lnTo>
                    <a:lnTo>
                      <a:pt x="40" y="3"/>
                    </a:lnTo>
                    <a:lnTo>
                      <a:pt x="29" y="5"/>
                    </a:lnTo>
                    <a:lnTo>
                      <a:pt x="20" y="8"/>
                    </a:lnTo>
                    <a:lnTo>
                      <a:pt x="20" y="8"/>
                    </a:lnTo>
                    <a:lnTo>
                      <a:pt x="13" y="12"/>
                    </a:lnTo>
                    <a:lnTo>
                      <a:pt x="11" y="14"/>
                    </a:lnTo>
                    <a:lnTo>
                      <a:pt x="8" y="16"/>
                    </a:lnTo>
                    <a:lnTo>
                      <a:pt x="10" y="17"/>
                    </a:lnTo>
                    <a:lnTo>
                      <a:pt x="11" y="17"/>
                    </a:lnTo>
                    <a:lnTo>
                      <a:pt x="11" y="17"/>
                    </a:lnTo>
                    <a:lnTo>
                      <a:pt x="15" y="13"/>
                    </a:lnTo>
                    <a:lnTo>
                      <a:pt x="21" y="10"/>
                    </a:lnTo>
                    <a:lnTo>
                      <a:pt x="21" y="10"/>
                    </a:lnTo>
                    <a:lnTo>
                      <a:pt x="27" y="8"/>
                    </a:lnTo>
                    <a:lnTo>
                      <a:pt x="35" y="6"/>
                    </a:lnTo>
                    <a:lnTo>
                      <a:pt x="52" y="4"/>
                    </a:lnTo>
                    <a:lnTo>
                      <a:pt x="73" y="3"/>
                    </a:lnTo>
                    <a:lnTo>
                      <a:pt x="95" y="2"/>
                    </a:lnTo>
                    <a:lnTo>
                      <a:pt x="95" y="2"/>
                    </a:lnTo>
                    <a:lnTo>
                      <a:pt x="166" y="3"/>
                    </a:lnTo>
                    <a:lnTo>
                      <a:pt x="166" y="3"/>
                    </a:lnTo>
                    <a:lnTo>
                      <a:pt x="178" y="3"/>
                    </a:lnTo>
                    <a:lnTo>
                      <a:pt x="178" y="3"/>
                    </a:lnTo>
                    <a:lnTo>
                      <a:pt x="201" y="3"/>
                    </a:lnTo>
                    <a:lnTo>
                      <a:pt x="201" y="3"/>
                    </a:lnTo>
                    <a:lnTo>
                      <a:pt x="249" y="3"/>
                    </a:lnTo>
                    <a:lnTo>
                      <a:pt x="300" y="5"/>
                    </a:lnTo>
                    <a:lnTo>
                      <a:pt x="300" y="5"/>
                    </a:lnTo>
                    <a:lnTo>
                      <a:pt x="345" y="8"/>
                    </a:lnTo>
                    <a:lnTo>
                      <a:pt x="361" y="10"/>
                    </a:lnTo>
                    <a:lnTo>
                      <a:pt x="371" y="11"/>
                    </a:lnTo>
                    <a:lnTo>
                      <a:pt x="371" y="11"/>
                    </a:lnTo>
                    <a:lnTo>
                      <a:pt x="381" y="13"/>
                    </a:lnTo>
                    <a:lnTo>
                      <a:pt x="388" y="16"/>
                    </a:lnTo>
                    <a:lnTo>
                      <a:pt x="388" y="16"/>
                    </a:lnTo>
                    <a:lnTo>
                      <a:pt x="392" y="19"/>
                    </a:lnTo>
                    <a:lnTo>
                      <a:pt x="395" y="22"/>
                    </a:lnTo>
                    <a:lnTo>
                      <a:pt x="397" y="25"/>
                    </a:lnTo>
                    <a:lnTo>
                      <a:pt x="399" y="29"/>
                    </a:lnTo>
                    <a:lnTo>
                      <a:pt x="399" y="29"/>
                    </a:lnTo>
                    <a:lnTo>
                      <a:pt x="401" y="40"/>
                    </a:lnTo>
                    <a:lnTo>
                      <a:pt x="404" y="53"/>
                    </a:lnTo>
                    <a:lnTo>
                      <a:pt x="404" y="53"/>
                    </a:lnTo>
                    <a:lnTo>
                      <a:pt x="409" y="90"/>
                    </a:lnTo>
                    <a:lnTo>
                      <a:pt x="413" y="138"/>
                    </a:lnTo>
                    <a:lnTo>
                      <a:pt x="416" y="188"/>
                    </a:lnTo>
                    <a:lnTo>
                      <a:pt x="417" y="230"/>
                    </a:lnTo>
                    <a:lnTo>
                      <a:pt x="417" y="230"/>
                    </a:lnTo>
                    <a:lnTo>
                      <a:pt x="417" y="243"/>
                    </a:lnTo>
                    <a:lnTo>
                      <a:pt x="416" y="251"/>
                    </a:lnTo>
                    <a:lnTo>
                      <a:pt x="416" y="251"/>
                    </a:lnTo>
                    <a:lnTo>
                      <a:pt x="414" y="258"/>
                    </a:lnTo>
                    <a:lnTo>
                      <a:pt x="411" y="263"/>
                    </a:lnTo>
                    <a:lnTo>
                      <a:pt x="408" y="267"/>
                    </a:lnTo>
                    <a:lnTo>
                      <a:pt x="405" y="270"/>
                    </a:lnTo>
                    <a:lnTo>
                      <a:pt x="405" y="270"/>
                    </a:lnTo>
                    <a:lnTo>
                      <a:pt x="400" y="272"/>
                    </a:lnTo>
                    <a:lnTo>
                      <a:pt x="396" y="273"/>
                    </a:lnTo>
                    <a:lnTo>
                      <a:pt x="386" y="273"/>
                    </a:lnTo>
                    <a:lnTo>
                      <a:pt x="386" y="273"/>
                    </a:lnTo>
                    <a:lnTo>
                      <a:pt x="367" y="273"/>
                    </a:lnTo>
                    <a:lnTo>
                      <a:pt x="367" y="273"/>
                    </a:lnTo>
                    <a:lnTo>
                      <a:pt x="351" y="273"/>
                    </a:lnTo>
                    <a:lnTo>
                      <a:pt x="351" y="273"/>
                    </a:lnTo>
                    <a:lnTo>
                      <a:pt x="292" y="274"/>
                    </a:lnTo>
                    <a:lnTo>
                      <a:pt x="221" y="275"/>
                    </a:lnTo>
                    <a:lnTo>
                      <a:pt x="150" y="278"/>
                    </a:lnTo>
                    <a:lnTo>
                      <a:pt x="88" y="278"/>
                    </a:lnTo>
                    <a:lnTo>
                      <a:pt x="88" y="278"/>
                    </a:lnTo>
                    <a:lnTo>
                      <a:pt x="47" y="278"/>
                    </a:lnTo>
                    <a:lnTo>
                      <a:pt x="47" y="278"/>
                    </a:lnTo>
                    <a:lnTo>
                      <a:pt x="35" y="276"/>
                    </a:lnTo>
                    <a:lnTo>
                      <a:pt x="35" y="276"/>
                    </a:lnTo>
                    <a:lnTo>
                      <a:pt x="28" y="274"/>
                    </a:lnTo>
                    <a:lnTo>
                      <a:pt x="28" y="274"/>
                    </a:lnTo>
                    <a:lnTo>
                      <a:pt x="22" y="269"/>
                    </a:lnTo>
                    <a:lnTo>
                      <a:pt x="17" y="263"/>
                    </a:lnTo>
                    <a:lnTo>
                      <a:pt x="13" y="256"/>
                    </a:lnTo>
                    <a:lnTo>
                      <a:pt x="10" y="247"/>
                    </a:lnTo>
                    <a:lnTo>
                      <a:pt x="10" y="247"/>
                    </a:lnTo>
                    <a:lnTo>
                      <a:pt x="7" y="239"/>
                    </a:lnTo>
                    <a:lnTo>
                      <a:pt x="6" y="230"/>
                    </a:lnTo>
                    <a:lnTo>
                      <a:pt x="5" y="212"/>
                    </a:lnTo>
                    <a:lnTo>
                      <a:pt x="5" y="212"/>
                    </a:lnTo>
                    <a:lnTo>
                      <a:pt x="3" y="161"/>
                    </a:lnTo>
                    <a:lnTo>
                      <a:pt x="2" y="102"/>
                    </a:lnTo>
                    <a:lnTo>
                      <a:pt x="2" y="102"/>
                    </a:lnTo>
                    <a:lnTo>
                      <a:pt x="2" y="74"/>
                    </a:lnTo>
                    <a:lnTo>
                      <a:pt x="4" y="49"/>
                    </a:lnTo>
                    <a:lnTo>
                      <a:pt x="4" y="49"/>
                    </a:lnTo>
                    <a:lnTo>
                      <a:pt x="6" y="29"/>
                    </a:lnTo>
                    <a:lnTo>
                      <a:pt x="8" y="22"/>
                    </a:lnTo>
                    <a:lnTo>
                      <a:pt x="11" y="17"/>
                    </a:lnTo>
                    <a:lnTo>
                      <a:pt x="10" y="1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5" name="Freeform 813"/>
              <p:cNvSpPr>
                <a:spLocks/>
              </p:cNvSpPr>
              <p:nvPr/>
            </p:nvSpPr>
            <p:spPr bwMode="auto">
              <a:xfrm>
                <a:off x="6353175" y="3348038"/>
                <a:ext cx="192088" cy="122238"/>
              </a:xfrm>
              <a:custGeom>
                <a:avLst/>
                <a:gdLst>
                  <a:gd name="T0" fmla="*/ 8 w 363"/>
                  <a:gd name="T1" fmla="*/ 13 h 231"/>
                  <a:gd name="T2" fmla="*/ 2 w 363"/>
                  <a:gd name="T3" fmla="*/ 41 h 231"/>
                  <a:gd name="T4" fmla="*/ 0 w 363"/>
                  <a:gd name="T5" fmla="*/ 87 h 231"/>
                  <a:gd name="T6" fmla="*/ 2 w 363"/>
                  <a:gd name="T7" fmla="*/ 174 h 231"/>
                  <a:gd name="T8" fmla="*/ 4 w 363"/>
                  <a:gd name="T9" fmla="*/ 196 h 231"/>
                  <a:gd name="T10" fmla="*/ 10 w 363"/>
                  <a:gd name="T11" fmla="*/ 211 h 231"/>
                  <a:gd name="T12" fmla="*/ 23 w 363"/>
                  <a:gd name="T13" fmla="*/ 227 h 231"/>
                  <a:gd name="T14" fmla="*/ 29 w 363"/>
                  <a:gd name="T15" fmla="*/ 229 h 231"/>
                  <a:gd name="T16" fmla="*/ 74 w 363"/>
                  <a:gd name="T17" fmla="*/ 231 h 231"/>
                  <a:gd name="T18" fmla="*/ 254 w 363"/>
                  <a:gd name="T19" fmla="*/ 226 h 231"/>
                  <a:gd name="T20" fmla="*/ 318 w 363"/>
                  <a:gd name="T21" fmla="*/ 226 h 231"/>
                  <a:gd name="T22" fmla="*/ 333 w 363"/>
                  <a:gd name="T23" fmla="*/ 226 h 231"/>
                  <a:gd name="T24" fmla="*/ 351 w 363"/>
                  <a:gd name="T25" fmla="*/ 223 h 231"/>
                  <a:gd name="T26" fmla="*/ 357 w 363"/>
                  <a:gd name="T27" fmla="*/ 217 h 231"/>
                  <a:gd name="T28" fmla="*/ 362 w 363"/>
                  <a:gd name="T29" fmla="*/ 207 h 231"/>
                  <a:gd name="T30" fmla="*/ 363 w 363"/>
                  <a:gd name="T31" fmla="*/ 188 h 231"/>
                  <a:gd name="T32" fmla="*/ 356 w 363"/>
                  <a:gd name="T33" fmla="*/ 72 h 231"/>
                  <a:gd name="T34" fmla="*/ 348 w 363"/>
                  <a:gd name="T35" fmla="*/ 28 h 231"/>
                  <a:gd name="T36" fmla="*/ 344 w 363"/>
                  <a:gd name="T37" fmla="*/ 18 h 231"/>
                  <a:gd name="T38" fmla="*/ 337 w 363"/>
                  <a:gd name="T39" fmla="*/ 11 h 231"/>
                  <a:gd name="T40" fmla="*/ 322 w 363"/>
                  <a:gd name="T41" fmla="*/ 6 h 231"/>
                  <a:gd name="T42" fmla="*/ 262 w 363"/>
                  <a:gd name="T43" fmla="*/ 2 h 231"/>
                  <a:gd name="T44" fmla="*/ 176 w 363"/>
                  <a:gd name="T45" fmla="*/ 0 h 231"/>
                  <a:gd name="T46" fmla="*/ 142 w 363"/>
                  <a:gd name="T47" fmla="*/ 1 h 231"/>
                  <a:gd name="T48" fmla="*/ 84 w 363"/>
                  <a:gd name="T49" fmla="*/ 0 h 231"/>
                  <a:gd name="T50" fmla="*/ 36 w 363"/>
                  <a:gd name="T51" fmla="*/ 2 h 231"/>
                  <a:gd name="T52" fmla="*/ 18 w 363"/>
                  <a:gd name="T53" fmla="*/ 6 h 231"/>
                  <a:gd name="T54" fmla="*/ 8 w 363"/>
                  <a:gd name="T55" fmla="*/ 13 h 231"/>
                  <a:gd name="T56" fmla="*/ 10 w 363"/>
                  <a:gd name="T57" fmla="*/ 14 h 231"/>
                  <a:gd name="T58" fmla="*/ 19 w 363"/>
                  <a:gd name="T59" fmla="*/ 9 h 231"/>
                  <a:gd name="T60" fmla="*/ 65 w 363"/>
                  <a:gd name="T61" fmla="*/ 2 h 231"/>
                  <a:gd name="T62" fmla="*/ 142 w 363"/>
                  <a:gd name="T63" fmla="*/ 3 h 231"/>
                  <a:gd name="T64" fmla="*/ 155 w 363"/>
                  <a:gd name="T65" fmla="*/ 3 h 231"/>
                  <a:gd name="T66" fmla="*/ 217 w 363"/>
                  <a:gd name="T67" fmla="*/ 3 h 231"/>
                  <a:gd name="T68" fmla="*/ 299 w 363"/>
                  <a:gd name="T69" fmla="*/ 6 h 231"/>
                  <a:gd name="T70" fmla="*/ 330 w 363"/>
                  <a:gd name="T71" fmla="*/ 11 h 231"/>
                  <a:gd name="T72" fmla="*/ 339 w 363"/>
                  <a:gd name="T73" fmla="*/ 15 h 231"/>
                  <a:gd name="T74" fmla="*/ 345 w 363"/>
                  <a:gd name="T75" fmla="*/ 24 h 231"/>
                  <a:gd name="T76" fmla="*/ 349 w 363"/>
                  <a:gd name="T77" fmla="*/ 44 h 231"/>
                  <a:gd name="T78" fmla="*/ 357 w 363"/>
                  <a:gd name="T79" fmla="*/ 112 h 231"/>
                  <a:gd name="T80" fmla="*/ 361 w 363"/>
                  <a:gd name="T81" fmla="*/ 188 h 231"/>
                  <a:gd name="T82" fmla="*/ 360 w 363"/>
                  <a:gd name="T83" fmla="*/ 206 h 231"/>
                  <a:gd name="T84" fmla="*/ 353 w 363"/>
                  <a:gd name="T85" fmla="*/ 219 h 231"/>
                  <a:gd name="T86" fmla="*/ 346 w 363"/>
                  <a:gd name="T87" fmla="*/ 222 h 231"/>
                  <a:gd name="T88" fmla="*/ 333 w 363"/>
                  <a:gd name="T89" fmla="*/ 224 h 231"/>
                  <a:gd name="T90" fmla="*/ 306 w 363"/>
                  <a:gd name="T91" fmla="*/ 224 h 231"/>
                  <a:gd name="T92" fmla="*/ 191 w 363"/>
                  <a:gd name="T93" fmla="*/ 226 h 231"/>
                  <a:gd name="T94" fmla="*/ 74 w 363"/>
                  <a:gd name="T95" fmla="*/ 229 h 231"/>
                  <a:gd name="T96" fmla="*/ 29 w 363"/>
                  <a:gd name="T97" fmla="*/ 226 h 231"/>
                  <a:gd name="T98" fmla="*/ 24 w 363"/>
                  <a:gd name="T99" fmla="*/ 225 h 231"/>
                  <a:gd name="T100" fmla="*/ 11 w 363"/>
                  <a:gd name="T101" fmla="*/ 210 h 231"/>
                  <a:gd name="T102" fmla="*/ 7 w 363"/>
                  <a:gd name="T103" fmla="*/ 196 h 231"/>
                  <a:gd name="T104" fmla="*/ 4 w 363"/>
                  <a:gd name="T105" fmla="*/ 174 h 231"/>
                  <a:gd name="T106" fmla="*/ 2 w 363"/>
                  <a:gd name="T107" fmla="*/ 87 h 231"/>
                  <a:gd name="T108" fmla="*/ 4 w 363"/>
                  <a:gd name="T109" fmla="*/ 41 h 231"/>
                  <a:gd name="T110" fmla="*/ 10 w 363"/>
                  <a:gd name="T111" fmla="*/ 1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3" h="231">
                    <a:moveTo>
                      <a:pt x="9" y="14"/>
                    </a:moveTo>
                    <a:lnTo>
                      <a:pt x="8" y="13"/>
                    </a:lnTo>
                    <a:lnTo>
                      <a:pt x="8" y="13"/>
                    </a:lnTo>
                    <a:lnTo>
                      <a:pt x="5" y="18"/>
                    </a:lnTo>
                    <a:lnTo>
                      <a:pt x="4" y="24"/>
                    </a:lnTo>
                    <a:lnTo>
                      <a:pt x="2" y="41"/>
                    </a:lnTo>
                    <a:lnTo>
                      <a:pt x="2" y="41"/>
                    </a:lnTo>
                    <a:lnTo>
                      <a:pt x="1" y="62"/>
                    </a:lnTo>
                    <a:lnTo>
                      <a:pt x="0" y="87"/>
                    </a:lnTo>
                    <a:lnTo>
                      <a:pt x="0" y="87"/>
                    </a:lnTo>
                    <a:lnTo>
                      <a:pt x="1" y="134"/>
                    </a:lnTo>
                    <a:lnTo>
                      <a:pt x="2" y="174"/>
                    </a:lnTo>
                    <a:lnTo>
                      <a:pt x="2" y="174"/>
                    </a:lnTo>
                    <a:lnTo>
                      <a:pt x="3" y="189"/>
                    </a:lnTo>
                    <a:lnTo>
                      <a:pt x="4" y="196"/>
                    </a:lnTo>
                    <a:lnTo>
                      <a:pt x="7" y="204"/>
                    </a:lnTo>
                    <a:lnTo>
                      <a:pt x="7" y="204"/>
                    </a:lnTo>
                    <a:lnTo>
                      <a:pt x="10" y="211"/>
                    </a:lnTo>
                    <a:lnTo>
                      <a:pt x="13" y="217"/>
                    </a:lnTo>
                    <a:lnTo>
                      <a:pt x="18" y="222"/>
                    </a:lnTo>
                    <a:lnTo>
                      <a:pt x="23" y="227"/>
                    </a:lnTo>
                    <a:lnTo>
                      <a:pt x="23" y="227"/>
                    </a:lnTo>
                    <a:lnTo>
                      <a:pt x="29" y="229"/>
                    </a:lnTo>
                    <a:lnTo>
                      <a:pt x="29" y="229"/>
                    </a:lnTo>
                    <a:lnTo>
                      <a:pt x="47" y="230"/>
                    </a:lnTo>
                    <a:lnTo>
                      <a:pt x="74" y="231"/>
                    </a:lnTo>
                    <a:lnTo>
                      <a:pt x="74" y="231"/>
                    </a:lnTo>
                    <a:lnTo>
                      <a:pt x="128" y="230"/>
                    </a:lnTo>
                    <a:lnTo>
                      <a:pt x="192" y="229"/>
                    </a:lnTo>
                    <a:lnTo>
                      <a:pt x="254" y="226"/>
                    </a:lnTo>
                    <a:lnTo>
                      <a:pt x="306" y="226"/>
                    </a:lnTo>
                    <a:lnTo>
                      <a:pt x="306" y="226"/>
                    </a:lnTo>
                    <a:lnTo>
                      <a:pt x="318" y="226"/>
                    </a:lnTo>
                    <a:lnTo>
                      <a:pt x="318" y="226"/>
                    </a:lnTo>
                    <a:lnTo>
                      <a:pt x="333" y="226"/>
                    </a:lnTo>
                    <a:lnTo>
                      <a:pt x="333" y="226"/>
                    </a:lnTo>
                    <a:lnTo>
                      <a:pt x="342" y="225"/>
                    </a:lnTo>
                    <a:lnTo>
                      <a:pt x="346" y="224"/>
                    </a:lnTo>
                    <a:lnTo>
                      <a:pt x="351" y="223"/>
                    </a:lnTo>
                    <a:lnTo>
                      <a:pt x="351" y="223"/>
                    </a:lnTo>
                    <a:lnTo>
                      <a:pt x="355" y="220"/>
                    </a:lnTo>
                    <a:lnTo>
                      <a:pt x="357" y="217"/>
                    </a:lnTo>
                    <a:lnTo>
                      <a:pt x="360" y="213"/>
                    </a:lnTo>
                    <a:lnTo>
                      <a:pt x="362" y="207"/>
                    </a:lnTo>
                    <a:lnTo>
                      <a:pt x="362" y="207"/>
                    </a:lnTo>
                    <a:lnTo>
                      <a:pt x="363" y="199"/>
                    </a:lnTo>
                    <a:lnTo>
                      <a:pt x="363" y="188"/>
                    </a:lnTo>
                    <a:lnTo>
                      <a:pt x="363" y="188"/>
                    </a:lnTo>
                    <a:lnTo>
                      <a:pt x="362" y="153"/>
                    </a:lnTo>
                    <a:lnTo>
                      <a:pt x="359" y="112"/>
                    </a:lnTo>
                    <a:lnTo>
                      <a:pt x="356" y="72"/>
                    </a:lnTo>
                    <a:lnTo>
                      <a:pt x="352" y="43"/>
                    </a:lnTo>
                    <a:lnTo>
                      <a:pt x="352" y="43"/>
                    </a:lnTo>
                    <a:lnTo>
                      <a:pt x="348" y="28"/>
                    </a:lnTo>
                    <a:lnTo>
                      <a:pt x="347" y="23"/>
                    </a:lnTo>
                    <a:lnTo>
                      <a:pt x="344" y="18"/>
                    </a:lnTo>
                    <a:lnTo>
                      <a:pt x="344" y="18"/>
                    </a:lnTo>
                    <a:lnTo>
                      <a:pt x="341" y="14"/>
                    </a:lnTo>
                    <a:lnTo>
                      <a:pt x="337" y="11"/>
                    </a:lnTo>
                    <a:lnTo>
                      <a:pt x="337" y="11"/>
                    </a:lnTo>
                    <a:lnTo>
                      <a:pt x="331" y="9"/>
                    </a:lnTo>
                    <a:lnTo>
                      <a:pt x="322" y="6"/>
                    </a:lnTo>
                    <a:lnTo>
                      <a:pt x="322" y="6"/>
                    </a:lnTo>
                    <a:lnTo>
                      <a:pt x="299" y="4"/>
                    </a:lnTo>
                    <a:lnTo>
                      <a:pt x="262" y="2"/>
                    </a:lnTo>
                    <a:lnTo>
                      <a:pt x="262" y="2"/>
                    </a:lnTo>
                    <a:lnTo>
                      <a:pt x="217" y="1"/>
                    </a:lnTo>
                    <a:lnTo>
                      <a:pt x="176" y="0"/>
                    </a:lnTo>
                    <a:lnTo>
                      <a:pt x="176" y="0"/>
                    </a:lnTo>
                    <a:lnTo>
                      <a:pt x="155" y="1"/>
                    </a:lnTo>
                    <a:lnTo>
                      <a:pt x="155" y="1"/>
                    </a:lnTo>
                    <a:lnTo>
                      <a:pt x="142" y="1"/>
                    </a:lnTo>
                    <a:lnTo>
                      <a:pt x="142" y="1"/>
                    </a:lnTo>
                    <a:lnTo>
                      <a:pt x="84" y="0"/>
                    </a:lnTo>
                    <a:lnTo>
                      <a:pt x="84" y="0"/>
                    </a:lnTo>
                    <a:lnTo>
                      <a:pt x="59" y="1"/>
                    </a:lnTo>
                    <a:lnTo>
                      <a:pt x="36" y="2"/>
                    </a:lnTo>
                    <a:lnTo>
                      <a:pt x="36" y="2"/>
                    </a:lnTo>
                    <a:lnTo>
                      <a:pt x="26" y="4"/>
                    </a:lnTo>
                    <a:lnTo>
                      <a:pt x="18" y="6"/>
                    </a:lnTo>
                    <a:lnTo>
                      <a:pt x="18" y="6"/>
                    </a:lnTo>
                    <a:lnTo>
                      <a:pt x="12" y="10"/>
                    </a:lnTo>
                    <a:lnTo>
                      <a:pt x="10" y="11"/>
                    </a:lnTo>
                    <a:lnTo>
                      <a:pt x="8" y="13"/>
                    </a:lnTo>
                    <a:lnTo>
                      <a:pt x="9" y="14"/>
                    </a:lnTo>
                    <a:lnTo>
                      <a:pt x="10" y="14"/>
                    </a:lnTo>
                    <a:lnTo>
                      <a:pt x="10" y="14"/>
                    </a:lnTo>
                    <a:lnTo>
                      <a:pt x="13" y="11"/>
                    </a:lnTo>
                    <a:lnTo>
                      <a:pt x="19" y="9"/>
                    </a:lnTo>
                    <a:lnTo>
                      <a:pt x="19" y="9"/>
                    </a:lnTo>
                    <a:lnTo>
                      <a:pt x="31" y="5"/>
                    </a:lnTo>
                    <a:lnTo>
                      <a:pt x="46" y="3"/>
                    </a:lnTo>
                    <a:lnTo>
                      <a:pt x="65" y="2"/>
                    </a:lnTo>
                    <a:lnTo>
                      <a:pt x="84" y="2"/>
                    </a:lnTo>
                    <a:lnTo>
                      <a:pt x="84" y="2"/>
                    </a:lnTo>
                    <a:lnTo>
                      <a:pt x="142" y="3"/>
                    </a:lnTo>
                    <a:lnTo>
                      <a:pt x="142" y="3"/>
                    </a:lnTo>
                    <a:lnTo>
                      <a:pt x="155" y="3"/>
                    </a:lnTo>
                    <a:lnTo>
                      <a:pt x="155" y="3"/>
                    </a:lnTo>
                    <a:lnTo>
                      <a:pt x="176" y="2"/>
                    </a:lnTo>
                    <a:lnTo>
                      <a:pt x="176" y="2"/>
                    </a:lnTo>
                    <a:lnTo>
                      <a:pt x="217" y="3"/>
                    </a:lnTo>
                    <a:lnTo>
                      <a:pt x="262" y="4"/>
                    </a:lnTo>
                    <a:lnTo>
                      <a:pt x="262" y="4"/>
                    </a:lnTo>
                    <a:lnTo>
                      <a:pt x="299" y="6"/>
                    </a:lnTo>
                    <a:lnTo>
                      <a:pt x="321" y="9"/>
                    </a:lnTo>
                    <a:lnTo>
                      <a:pt x="321" y="9"/>
                    </a:lnTo>
                    <a:lnTo>
                      <a:pt x="330" y="11"/>
                    </a:lnTo>
                    <a:lnTo>
                      <a:pt x="336" y="13"/>
                    </a:lnTo>
                    <a:lnTo>
                      <a:pt x="336" y="13"/>
                    </a:lnTo>
                    <a:lnTo>
                      <a:pt x="339" y="15"/>
                    </a:lnTo>
                    <a:lnTo>
                      <a:pt x="342" y="18"/>
                    </a:lnTo>
                    <a:lnTo>
                      <a:pt x="343" y="20"/>
                    </a:lnTo>
                    <a:lnTo>
                      <a:pt x="345" y="24"/>
                    </a:lnTo>
                    <a:lnTo>
                      <a:pt x="345" y="24"/>
                    </a:lnTo>
                    <a:lnTo>
                      <a:pt x="347" y="33"/>
                    </a:lnTo>
                    <a:lnTo>
                      <a:pt x="349" y="44"/>
                    </a:lnTo>
                    <a:lnTo>
                      <a:pt x="349" y="44"/>
                    </a:lnTo>
                    <a:lnTo>
                      <a:pt x="354" y="73"/>
                    </a:lnTo>
                    <a:lnTo>
                      <a:pt x="357" y="112"/>
                    </a:lnTo>
                    <a:lnTo>
                      <a:pt x="360" y="153"/>
                    </a:lnTo>
                    <a:lnTo>
                      <a:pt x="361" y="188"/>
                    </a:lnTo>
                    <a:lnTo>
                      <a:pt x="361" y="188"/>
                    </a:lnTo>
                    <a:lnTo>
                      <a:pt x="361" y="199"/>
                    </a:lnTo>
                    <a:lnTo>
                      <a:pt x="360" y="206"/>
                    </a:lnTo>
                    <a:lnTo>
                      <a:pt x="360" y="206"/>
                    </a:lnTo>
                    <a:lnTo>
                      <a:pt x="358" y="212"/>
                    </a:lnTo>
                    <a:lnTo>
                      <a:pt x="356" y="216"/>
                    </a:lnTo>
                    <a:lnTo>
                      <a:pt x="353" y="219"/>
                    </a:lnTo>
                    <a:lnTo>
                      <a:pt x="349" y="221"/>
                    </a:lnTo>
                    <a:lnTo>
                      <a:pt x="349" y="221"/>
                    </a:lnTo>
                    <a:lnTo>
                      <a:pt x="346" y="222"/>
                    </a:lnTo>
                    <a:lnTo>
                      <a:pt x="342" y="223"/>
                    </a:lnTo>
                    <a:lnTo>
                      <a:pt x="333" y="224"/>
                    </a:lnTo>
                    <a:lnTo>
                      <a:pt x="333" y="224"/>
                    </a:lnTo>
                    <a:lnTo>
                      <a:pt x="318" y="224"/>
                    </a:lnTo>
                    <a:lnTo>
                      <a:pt x="318" y="224"/>
                    </a:lnTo>
                    <a:lnTo>
                      <a:pt x="306" y="224"/>
                    </a:lnTo>
                    <a:lnTo>
                      <a:pt x="306" y="224"/>
                    </a:lnTo>
                    <a:lnTo>
                      <a:pt x="254" y="224"/>
                    </a:lnTo>
                    <a:lnTo>
                      <a:pt x="191" y="226"/>
                    </a:lnTo>
                    <a:lnTo>
                      <a:pt x="128" y="227"/>
                    </a:lnTo>
                    <a:lnTo>
                      <a:pt x="74" y="229"/>
                    </a:lnTo>
                    <a:lnTo>
                      <a:pt x="74" y="229"/>
                    </a:lnTo>
                    <a:lnTo>
                      <a:pt x="40" y="227"/>
                    </a:lnTo>
                    <a:lnTo>
                      <a:pt x="40" y="227"/>
                    </a:lnTo>
                    <a:lnTo>
                      <a:pt x="29" y="226"/>
                    </a:lnTo>
                    <a:lnTo>
                      <a:pt x="29" y="226"/>
                    </a:lnTo>
                    <a:lnTo>
                      <a:pt x="24" y="225"/>
                    </a:lnTo>
                    <a:lnTo>
                      <a:pt x="24" y="225"/>
                    </a:lnTo>
                    <a:lnTo>
                      <a:pt x="19" y="221"/>
                    </a:lnTo>
                    <a:lnTo>
                      <a:pt x="15" y="216"/>
                    </a:lnTo>
                    <a:lnTo>
                      <a:pt x="11" y="210"/>
                    </a:lnTo>
                    <a:lnTo>
                      <a:pt x="9" y="204"/>
                    </a:lnTo>
                    <a:lnTo>
                      <a:pt x="9" y="204"/>
                    </a:lnTo>
                    <a:lnTo>
                      <a:pt x="7" y="196"/>
                    </a:lnTo>
                    <a:lnTo>
                      <a:pt x="5" y="189"/>
                    </a:lnTo>
                    <a:lnTo>
                      <a:pt x="4" y="174"/>
                    </a:lnTo>
                    <a:lnTo>
                      <a:pt x="4" y="174"/>
                    </a:lnTo>
                    <a:lnTo>
                      <a:pt x="3" y="134"/>
                    </a:lnTo>
                    <a:lnTo>
                      <a:pt x="2" y="87"/>
                    </a:lnTo>
                    <a:lnTo>
                      <a:pt x="2" y="87"/>
                    </a:lnTo>
                    <a:lnTo>
                      <a:pt x="3" y="63"/>
                    </a:lnTo>
                    <a:lnTo>
                      <a:pt x="4" y="41"/>
                    </a:lnTo>
                    <a:lnTo>
                      <a:pt x="4" y="41"/>
                    </a:lnTo>
                    <a:lnTo>
                      <a:pt x="7" y="24"/>
                    </a:lnTo>
                    <a:lnTo>
                      <a:pt x="8" y="18"/>
                    </a:lnTo>
                    <a:lnTo>
                      <a:pt x="10" y="14"/>
                    </a:lnTo>
                    <a:lnTo>
                      <a:pt x="9" y="1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6" name="Freeform 814"/>
              <p:cNvSpPr>
                <a:spLocks/>
              </p:cNvSpPr>
              <p:nvPr/>
            </p:nvSpPr>
            <p:spPr bwMode="auto">
              <a:xfrm>
                <a:off x="6364288" y="3349626"/>
                <a:ext cx="130175" cy="115888"/>
              </a:xfrm>
              <a:custGeom>
                <a:avLst/>
                <a:gdLst>
                  <a:gd name="T0" fmla="*/ 1 w 247"/>
                  <a:gd name="T1" fmla="*/ 221 h 221"/>
                  <a:gd name="T2" fmla="*/ 1 w 247"/>
                  <a:gd name="T3" fmla="*/ 221 h 221"/>
                  <a:gd name="T4" fmla="*/ 8 w 247"/>
                  <a:gd name="T5" fmla="*/ 218 h 221"/>
                  <a:gd name="T6" fmla="*/ 18 w 247"/>
                  <a:gd name="T7" fmla="*/ 211 h 221"/>
                  <a:gd name="T8" fmla="*/ 18 w 247"/>
                  <a:gd name="T9" fmla="*/ 211 h 221"/>
                  <a:gd name="T10" fmla="*/ 42 w 247"/>
                  <a:gd name="T11" fmla="*/ 192 h 221"/>
                  <a:gd name="T12" fmla="*/ 72 w 247"/>
                  <a:gd name="T13" fmla="*/ 165 h 221"/>
                  <a:gd name="T14" fmla="*/ 142 w 247"/>
                  <a:gd name="T15" fmla="*/ 101 h 221"/>
                  <a:gd name="T16" fmla="*/ 142 w 247"/>
                  <a:gd name="T17" fmla="*/ 101 h 221"/>
                  <a:gd name="T18" fmla="*/ 207 w 247"/>
                  <a:gd name="T19" fmla="*/ 40 h 221"/>
                  <a:gd name="T20" fmla="*/ 247 w 247"/>
                  <a:gd name="T21" fmla="*/ 2 h 221"/>
                  <a:gd name="T22" fmla="*/ 247 w 247"/>
                  <a:gd name="T23" fmla="*/ 2 h 221"/>
                  <a:gd name="T24" fmla="*/ 247 w 247"/>
                  <a:gd name="T25" fmla="*/ 0 h 221"/>
                  <a:gd name="T26" fmla="*/ 247 w 247"/>
                  <a:gd name="T27" fmla="*/ 0 h 221"/>
                  <a:gd name="T28" fmla="*/ 246 w 247"/>
                  <a:gd name="T29" fmla="*/ 0 h 221"/>
                  <a:gd name="T30" fmla="*/ 246 w 247"/>
                  <a:gd name="T31" fmla="*/ 0 h 221"/>
                  <a:gd name="T32" fmla="*/ 197 w 247"/>
                  <a:gd name="T33" fmla="*/ 46 h 221"/>
                  <a:gd name="T34" fmla="*/ 120 w 247"/>
                  <a:gd name="T35" fmla="*/ 119 h 221"/>
                  <a:gd name="T36" fmla="*/ 120 w 247"/>
                  <a:gd name="T37" fmla="*/ 119 h 221"/>
                  <a:gd name="T38" fmla="*/ 80 w 247"/>
                  <a:gd name="T39" fmla="*/ 156 h 221"/>
                  <a:gd name="T40" fmla="*/ 44 w 247"/>
                  <a:gd name="T41" fmla="*/ 187 h 221"/>
                  <a:gd name="T42" fmla="*/ 44 w 247"/>
                  <a:gd name="T43" fmla="*/ 187 h 221"/>
                  <a:gd name="T44" fmla="*/ 17 w 247"/>
                  <a:gd name="T45" fmla="*/ 210 h 221"/>
                  <a:gd name="T46" fmla="*/ 17 w 247"/>
                  <a:gd name="T47" fmla="*/ 210 h 221"/>
                  <a:gd name="T48" fmla="*/ 7 w 247"/>
                  <a:gd name="T49" fmla="*/ 216 h 221"/>
                  <a:gd name="T50" fmla="*/ 1 w 247"/>
                  <a:gd name="T51" fmla="*/ 220 h 221"/>
                  <a:gd name="T52" fmla="*/ 1 w 247"/>
                  <a:gd name="T53" fmla="*/ 220 h 221"/>
                  <a:gd name="T54" fmla="*/ 0 w 247"/>
                  <a:gd name="T55" fmla="*/ 221 h 221"/>
                  <a:gd name="T56" fmla="*/ 0 w 247"/>
                  <a:gd name="T57" fmla="*/ 221 h 221"/>
                  <a:gd name="T58" fmla="*/ 1 w 247"/>
                  <a:gd name="T59" fmla="*/ 221 h 221"/>
                  <a:gd name="T60" fmla="*/ 1 w 247"/>
                  <a:gd name="T6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221">
                    <a:moveTo>
                      <a:pt x="1" y="221"/>
                    </a:moveTo>
                    <a:lnTo>
                      <a:pt x="1" y="221"/>
                    </a:lnTo>
                    <a:lnTo>
                      <a:pt x="8" y="218"/>
                    </a:lnTo>
                    <a:lnTo>
                      <a:pt x="18" y="211"/>
                    </a:lnTo>
                    <a:lnTo>
                      <a:pt x="18" y="211"/>
                    </a:lnTo>
                    <a:lnTo>
                      <a:pt x="42" y="192"/>
                    </a:lnTo>
                    <a:lnTo>
                      <a:pt x="72" y="165"/>
                    </a:lnTo>
                    <a:lnTo>
                      <a:pt x="142" y="101"/>
                    </a:lnTo>
                    <a:lnTo>
                      <a:pt x="142" y="101"/>
                    </a:lnTo>
                    <a:lnTo>
                      <a:pt x="207" y="40"/>
                    </a:lnTo>
                    <a:lnTo>
                      <a:pt x="247" y="2"/>
                    </a:lnTo>
                    <a:lnTo>
                      <a:pt x="247" y="2"/>
                    </a:lnTo>
                    <a:lnTo>
                      <a:pt x="247" y="0"/>
                    </a:lnTo>
                    <a:lnTo>
                      <a:pt x="247" y="0"/>
                    </a:lnTo>
                    <a:lnTo>
                      <a:pt x="246" y="0"/>
                    </a:lnTo>
                    <a:lnTo>
                      <a:pt x="246" y="0"/>
                    </a:lnTo>
                    <a:lnTo>
                      <a:pt x="197" y="46"/>
                    </a:lnTo>
                    <a:lnTo>
                      <a:pt x="120" y="119"/>
                    </a:lnTo>
                    <a:lnTo>
                      <a:pt x="120" y="119"/>
                    </a:lnTo>
                    <a:lnTo>
                      <a:pt x="80" y="156"/>
                    </a:lnTo>
                    <a:lnTo>
                      <a:pt x="44" y="187"/>
                    </a:lnTo>
                    <a:lnTo>
                      <a:pt x="44" y="187"/>
                    </a:lnTo>
                    <a:lnTo>
                      <a:pt x="17" y="210"/>
                    </a:lnTo>
                    <a:lnTo>
                      <a:pt x="17" y="210"/>
                    </a:lnTo>
                    <a:lnTo>
                      <a:pt x="7" y="216"/>
                    </a:lnTo>
                    <a:lnTo>
                      <a:pt x="1" y="220"/>
                    </a:lnTo>
                    <a:lnTo>
                      <a:pt x="1" y="220"/>
                    </a:lnTo>
                    <a:lnTo>
                      <a:pt x="0" y="221"/>
                    </a:lnTo>
                    <a:lnTo>
                      <a:pt x="0" y="221"/>
                    </a:lnTo>
                    <a:lnTo>
                      <a:pt x="1" y="221"/>
                    </a:lnTo>
                    <a:lnTo>
                      <a:pt x="1" y="22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7" name="Freeform 815"/>
              <p:cNvSpPr>
                <a:spLocks/>
              </p:cNvSpPr>
              <p:nvPr/>
            </p:nvSpPr>
            <p:spPr bwMode="auto">
              <a:xfrm>
                <a:off x="6418263" y="3355976"/>
                <a:ext cx="112713" cy="112713"/>
              </a:xfrm>
              <a:custGeom>
                <a:avLst/>
                <a:gdLst>
                  <a:gd name="T0" fmla="*/ 1 w 215"/>
                  <a:gd name="T1" fmla="*/ 213 h 213"/>
                  <a:gd name="T2" fmla="*/ 1 w 215"/>
                  <a:gd name="T3" fmla="*/ 213 h 213"/>
                  <a:gd name="T4" fmla="*/ 48 w 215"/>
                  <a:gd name="T5" fmla="*/ 167 h 213"/>
                  <a:gd name="T6" fmla="*/ 112 w 215"/>
                  <a:gd name="T7" fmla="*/ 102 h 213"/>
                  <a:gd name="T8" fmla="*/ 112 w 215"/>
                  <a:gd name="T9" fmla="*/ 102 h 213"/>
                  <a:gd name="T10" fmla="*/ 173 w 215"/>
                  <a:gd name="T11" fmla="*/ 41 h 213"/>
                  <a:gd name="T12" fmla="*/ 198 w 215"/>
                  <a:gd name="T13" fmla="*/ 17 h 213"/>
                  <a:gd name="T14" fmla="*/ 215 w 215"/>
                  <a:gd name="T15" fmla="*/ 1 h 213"/>
                  <a:gd name="T16" fmla="*/ 215 w 215"/>
                  <a:gd name="T17" fmla="*/ 1 h 213"/>
                  <a:gd name="T18" fmla="*/ 215 w 215"/>
                  <a:gd name="T19" fmla="*/ 0 h 213"/>
                  <a:gd name="T20" fmla="*/ 215 w 215"/>
                  <a:gd name="T21" fmla="*/ 0 h 213"/>
                  <a:gd name="T22" fmla="*/ 213 w 215"/>
                  <a:gd name="T23" fmla="*/ 0 h 213"/>
                  <a:gd name="T24" fmla="*/ 213 w 215"/>
                  <a:gd name="T25" fmla="*/ 0 h 213"/>
                  <a:gd name="T26" fmla="*/ 196 w 215"/>
                  <a:gd name="T27" fmla="*/ 16 h 213"/>
                  <a:gd name="T28" fmla="*/ 172 w 215"/>
                  <a:gd name="T29" fmla="*/ 39 h 213"/>
                  <a:gd name="T30" fmla="*/ 110 w 215"/>
                  <a:gd name="T31" fmla="*/ 101 h 213"/>
                  <a:gd name="T32" fmla="*/ 110 w 215"/>
                  <a:gd name="T33" fmla="*/ 101 h 213"/>
                  <a:gd name="T34" fmla="*/ 46 w 215"/>
                  <a:gd name="T35" fmla="*/ 165 h 213"/>
                  <a:gd name="T36" fmla="*/ 0 w 215"/>
                  <a:gd name="T37" fmla="*/ 211 h 213"/>
                  <a:gd name="T38" fmla="*/ 0 w 215"/>
                  <a:gd name="T39" fmla="*/ 211 h 213"/>
                  <a:gd name="T40" fmla="*/ 0 w 215"/>
                  <a:gd name="T41" fmla="*/ 213 h 213"/>
                  <a:gd name="T42" fmla="*/ 0 w 215"/>
                  <a:gd name="T43" fmla="*/ 213 h 213"/>
                  <a:gd name="T44" fmla="*/ 1 w 215"/>
                  <a:gd name="T45" fmla="*/ 213 h 213"/>
                  <a:gd name="T46" fmla="*/ 1 w 215"/>
                  <a:gd name="T47"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 y="213"/>
                    </a:moveTo>
                    <a:lnTo>
                      <a:pt x="1" y="213"/>
                    </a:lnTo>
                    <a:lnTo>
                      <a:pt x="48" y="167"/>
                    </a:lnTo>
                    <a:lnTo>
                      <a:pt x="112" y="102"/>
                    </a:lnTo>
                    <a:lnTo>
                      <a:pt x="112" y="102"/>
                    </a:lnTo>
                    <a:lnTo>
                      <a:pt x="173" y="41"/>
                    </a:lnTo>
                    <a:lnTo>
                      <a:pt x="198" y="17"/>
                    </a:lnTo>
                    <a:lnTo>
                      <a:pt x="215" y="1"/>
                    </a:lnTo>
                    <a:lnTo>
                      <a:pt x="215" y="1"/>
                    </a:lnTo>
                    <a:lnTo>
                      <a:pt x="215" y="0"/>
                    </a:lnTo>
                    <a:lnTo>
                      <a:pt x="215" y="0"/>
                    </a:lnTo>
                    <a:lnTo>
                      <a:pt x="213" y="0"/>
                    </a:lnTo>
                    <a:lnTo>
                      <a:pt x="213" y="0"/>
                    </a:lnTo>
                    <a:lnTo>
                      <a:pt x="196" y="16"/>
                    </a:lnTo>
                    <a:lnTo>
                      <a:pt x="172" y="39"/>
                    </a:lnTo>
                    <a:lnTo>
                      <a:pt x="110" y="101"/>
                    </a:lnTo>
                    <a:lnTo>
                      <a:pt x="110" y="101"/>
                    </a:lnTo>
                    <a:lnTo>
                      <a:pt x="46" y="165"/>
                    </a:lnTo>
                    <a:lnTo>
                      <a:pt x="0" y="211"/>
                    </a:lnTo>
                    <a:lnTo>
                      <a:pt x="0" y="211"/>
                    </a:lnTo>
                    <a:lnTo>
                      <a:pt x="0" y="213"/>
                    </a:lnTo>
                    <a:lnTo>
                      <a:pt x="0" y="213"/>
                    </a:lnTo>
                    <a:lnTo>
                      <a:pt x="1" y="213"/>
                    </a:lnTo>
                    <a:lnTo>
                      <a:pt x="1" y="2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8" name="Freeform 816"/>
              <p:cNvSpPr>
                <a:spLocks/>
              </p:cNvSpPr>
              <p:nvPr/>
            </p:nvSpPr>
            <p:spPr bwMode="auto">
              <a:xfrm>
                <a:off x="6492875" y="3408363"/>
                <a:ext cx="49213" cy="57150"/>
              </a:xfrm>
              <a:custGeom>
                <a:avLst/>
                <a:gdLst>
                  <a:gd name="T0" fmla="*/ 1 w 92"/>
                  <a:gd name="T1" fmla="*/ 110 h 110"/>
                  <a:gd name="T2" fmla="*/ 1 w 92"/>
                  <a:gd name="T3" fmla="*/ 110 h 110"/>
                  <a:gd name="T4" fmla="*/ 23 w 92"/>
                  <a:gd name="T5" fmla="*/ 86 h 110"/>
                  <a:gd name="T6" fmla="*/ 48 w 92"/>
                  <a:gd name="T7" fmla="*/ 57 h 110"/>
                  <a:gd name="T8" fmla="*/ 73 w 92"/>
                  <a:gd name="T9" fmla="*/ 27 h 110"/>
                  <a:gd name="T10" fmla="*/ 92 w 92"/>
                  <a:gd name="T11" fmla="*/ 2 h 110"/>
                  <a:gd name="T12" fmla="*/ 92 w 92"/>
                  <a:gd name="T13" fmla="*/ 2 h 110"/>
                  <a:gd name="T14" fmla="*/ 92 w 92"/>
                  <a:gd name="T15" fmla="*/ 0 h 110"/>
                  <a:gd name="T16" fmla="*/ 92 w 92"/>
                  <a:gd name="T17" fmla="*/ 0 h 110"/>
                  <a:gd name="T18" fmla="*/ 91 w 92"/>
                  <a:gd name="T19" fmla="*/ 1 h 110"/>
                  <a:gd name="T20" fmla="*/ 91 w 92"/>
                  <a:gd name="T21" fmla="*/ 1 h 110"/>
                  <a:gd name="T22" fmla="*/ 71 w 92"/>
                  <a:gd name="T23" fmla="*/ 26 h 110"/>
                  <a:gd name="T24" fmla="*/ 47 w 92"/>
                  <a:gd name="T25" fmla="*/ 55 h 110"/>
                  <a:gd name="T26" fmla="*/ 21 w 92"/>
                  <a:gd name="T27" fmla="*/ 85 h 110"/>
                  <a:gd name="T28" fmla="*/ 0 w 92"/>
                  <a:gd name="T29" fmla="*/ 109 h 110"/>
                  <a:gd name="T30" fmla="*/ 0 w 92"/>
                  <a:gd name="T31" fmla="*/ 109 h 110"/>
                  <a:gd name="T32" fmla="*/ 0 w 92"/>
                  <a:gd name="T33" fmla="*/ 110 h 110"/>
                  <a:gd name="T34" fmla="*/ 0 w 92"/>
                  <a:gd name="T35" fmla="*/ 110 h 110"/>
                  <a:gd name="T36" fmla="*/ 1 w 92"/>
                  <a:gd name="T37" fmla="*/ 110 h 110"/>
                  <a:gd name="T38" fmla="*/ 1 w 92"/>
                  <a:gd name="T3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110">
                    <a:moveTo>
                      <a:pt x="1" y="110"/>
                    </a:moveTo>
                    <a:lnTo>
                      <a:pt x="1" y="110"/>
                    </a:lnTo>
                    <a:lnTo>
                      <a:pt x="23" y="86"/>
                    </a:lnTo>
                    <a:lnTo>
                      <a:pt x="48" y="57"/>
                    </a:lnTo>
                    <a:lnTo>
                      <a:pt x="73" y="27"/>
                    </a:lnTo>
                    <a:lnTo>
                      <a:pt x="92" y="2"/>
                    </a:lnTo>
                    <a:lnTo>
                      <a:pt x="92" y="2"/>
                    </a:lnTo>
                    <a:lnTo>
                      <a:pt x="92" y="0"/>
                    </a:lnTo>
                    <a:lnTo>
                      <a:pt x="92" y="0"/>
                    </a:lnTo>
                    <a:lnTo>
                      <a:pt x="91" y="1"/>
                    </a:lnTo>
                    <a:lnTo>
                      <a:pt x="91" y="1"/>
                    </a:lnTo>
                    <a:lnTo>
                      <a:pt x="71" y="26"/>
                    </a:lnTo>
                    <a:lnTo>
                      <a:pt x="47" y="55"/>
                    </a:lnTo>
                    <a:lnTo>
                      <a:pt x="21" y="85"/>
                    </a:lnTo>
                    <a:lnTo>
                      <a:pt x="0" y="109"/>
                    </a:lnTo>
                    <a:lnTo>
                      <a:pt x="0" y="109"/>
                    </a:lnTo>
                    <a:lnTo>
                      <a:pt x="0" y="110"/>
                    </a:lnTo>
                    <a:lnTo>
                      <a:pt x="0" y="110"/>
                    </a:lnTo>
                    <a:lnTo>
                      <a:pt x="1" y="110"/>
                    </a:lnTo>
                    <a:lnTo>
                      <a:pt x="1" y="11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09" name="Freeform 817"/>
              <p:cNvSpPr>
                <a:spLocks/>
              </p:cNvSpPr>
              <p:nvPr/>
            </p:nvSpPr>
            <p:spPr bwMode="auto">
              <a:xfrm>
                <a:off x="6402388" y="3479801"/>
                <a:ext cx="100013" cy="46038"/>
              </a:xfrm>
              <a:custGeom>
                <a:avLst/>
                <a:gdLst>
                  <a:gd name="T0" fmla="*/ 61 w 189"/>
                  <a:gd name="T1" fmla="*/ 4 h 86"/>
                  <a:gd name="T2" fmla="*/ 61 w 189"/>
                  <a:gd name="T3" fmla="*/ 29 h 86"/>
                  <a:gd name="T4" fmla="*/ 62 w 189"/>
                  <a:gd name="T5" fmla="*/ 52 h 86"/>
                  <a:gd name="T6" fmla="*/ 63 w 189"/>
                  <a:gd name="T7" fmla="*/ 51 h 86"/>
                  <a:gd name="T8" fmla="*/ 31 w 189"/>
                  <a:gd name="T9" fmla="*/ 52 h 86"/>
                  <a:gd name="T10" fmla="*/ 14 w 189"/>
                  <a:gd name="T11" fmla="*/ 53 h 86"/>
                  <a:gd name="T12" fmla="*/ 1 w 189"/>
                  <a:gd name="T13" fmla="*/ 54 h 86"/>
                  <a:gd name="T14" fmla="*/ 0 w 189"/>
                  <a:gd name="T15" fmla="*/ 55 h 86"/>
                  <a:gd name="T16" fmla="*/ 0 w 189"/>
                  <a:gd name="T17" fmla="*/ 61 h 86"/>
                  <a:gd name="T18" fmla="*/ 2 w 189"/>
                  <a:gd name="T19" fmla="*/ 83 h 86"/>
                  <a:gd name="T20" fmla="*/ 3 w 189"/>
                  <a:gd name="T21" fmla="*/ 84 h 86"/>
                  <a:gd name="T22" fmla="*/ 20 w 189"/>
                  <a:gd name="T23" fmla="*/ 85 h 86"/>
                  <a:gd name="T24" fmla="*/ 44 w 189"/>
                  <a:gd name="T25" fmla="*/ 86 h 86"/>
                  <a:gd name="T26" fmla="*/ 125 w 189"/>
                  <a:gd name="T27" fmla="*/ 84 h 86"/>
                  <a:gd name="T28" fmla="*/ 187 w 189"/>
                  <a:gd name="T29" fmla="*/ 81 h 86"/>
                  <a:gd name="T30" fmla="*/ 188 w 189"/>
                  <a:gd name="T31" fmla="*/ 80 h 86"/>
                  <a:gd name="T32" fmla="*/ 189 w 189"/>
                  <a:gd name="T33" fmla="*/ 63 h 86"/>
                  <a:gd name="T34" fmla="*/ 189 w 189"/>
                  <a:gd name="T35" fmla="*/ 60 h 86"/>
                  <a:gd name="T36" fmla="*/ 188 w 189"/>
                  <a:gd name="T37" fmla="*/ 57 h 86"/>
                  <a:gd name="T38" fmla="*/ 186 w 189"/>
                  <a:gd name="T39" fmla="*/ 56 h 86"/>
                  <a:gd name="T40" fmla="*/ 184 w 189"/>
                  <a:gd name="T41" fmla="*/ 55 h 86"/>
                  <a:gd name="T42" fmla="*/ 154 w 189"/>
                  <a:gd name="T43" fmla="*/ 52 h 86"/>
                  <a:gd name="T44" fmla="*/ 124 w 189"/>
                  <a:gd name="T45" fmla="*/ 51 h 86"/>
                  <a:gd name="T46" fmla="*/ 125 w 189"/>
                  <a:gd name="T47" fmla="*/ 52 h 86"/>
                  <a:gd name="T48" fmla="*/ 123 w 189"/>
                  <a:gd name="T49" fmla="*/ 31 h 86"/>
                  <a:gd name="T50" fmla="*/ 122 w 189"/>
                  <a:gd name="T51" fmla="*/ 10 h 86"/>
                  <a:gd name="T52" fmla="*/ 122 w 189"/>
                  <a:gd name="T53" fmla="*/ 0 h 86"/>
                  <a:gd name="T54" fmla="*/ 62 w 189"/>
                  <a:gd name="T55" fmla="*/ 3 h 86"/>
                  <a:gd name="T56" fmla="*/ 61 w 189"/>
                  <a:gd name="T57" fmla="*/ 4 h 86"/>
                  <a:gd name="T58" fmla="*/ 62 w 189"/>
                  <a:gd name="T59" fmla="*/ 5 h 86"/>
                  <a:gd name="T60" fmla="*/ 121 w 189"/>
                  <a:gd name="T61" fmla="*/ 2 h 86"/>
                  <a:gd name="T62" fmla="*/ 120 w 189"/>
                  <a:gd name="T63" fmla="*/ 0 h 86"/>
                  <a:gd name="T64" fmla="*/ 120 w 189"/>
                  <a:gd name="T65" fmla="*/ 10 h 86"/>
                  <a:gd name="T66" fmla="*/ 123 w 189"/>
                  <a:gd name="T67" fmla="*/ 52 h 86"/>
                  <a:gd name="T68" fmla="*/ 124 w 189"/>
                  <a:gd name="T69" fmla="*/ 53 h 86"/>
                  <a:gd name="T70" fmla="*/ 160 w 189"/>
                  <a:gd name="T71" fmla="*/ 54 h 86"/>
                  <a:gd name="T72" fmla="*/ 177 w 189"/>
                  <a:gd name="T73" fmla="*/ 56 h 86"/>
                  <a:gd name="T74" fmla="*/ 184 w 189"/>
                  <a:gd name="T75" fmla="*/ 57 h 86"/>
                  <a:gd name="T76" fmla="*/ 186 w 189"/>
                  <a:gd name="T77" fmla="*/ 58 h 86"/>
                  <a:gd name="T78" fmla="*/ 187 w 189"/>
                  <a:gd name="T79" fmla="*/ 60 h 86"/>
                  <a:gd name="T80" fmla="*/ 187 w 189"/>
                  <a:gd name="T81" fmla="*/ 63 h 86"/>
                  <a:gd name="T82" fmla="*/ 187 w 189"/>
                  <a:gd name="T83" fmla="*/ 72 h 86"/>
                  <a:gd name="T84" fmla="*/ 187 w 189"/>
                  <a:gd name="T85" fmla="*/ 80 h 86"/>
                  <a:gd name="T86" fmla="*/ 187 w 189"/>
                  <a:gd name="T87" fmla="*/ 79 h 86"/>
                  <a:gd name="T88" fmla="*/ 83 w 189"/>
                  <a:gd name="T89" fmla="*/ 83 h 86"/>
                  <a:gd name="T90" fmla="*/ 44 w 189"/>
                  <a:gd name="T91" fmla="*/ 84 h 86"/>
                  <a:gd name="T92" fmla="*/ 3 w 189"/>
                  <a:gd name="T93" fmla="*/ 82 h 86"/>
                  <a:gd name="T94" fmla="*/ 4 w 189"/>
                  <a:gd name="T95" fmla="*/ 83 h 86"/>
                  <a:gd name="T96" fmla="*/ 3 w 189"/>
                  <a:gd name="T97" fmla="*/ 71 h 86"/>
                  <a:gd name="T98" fmla="*/ 2 w 189"/>
                  <a:gd name="T99" fmla="*/ 61 h 86"/>
                  <a:gd name="T100" fmla="*/ 1 w 189"/>
                  <a:gd name="T101" fmla="*/ 55 h 86"/>
                  <a:gd name="T102" fmla="*/ 2 w 189"/>
                  <a:gd name="T103" fmla="*/ 56 h 86"/>
                  <a:gd name="T104" fmla="*/ 31 w 189"/>
                  <a:gd name="T105" fmla="*/ 54 h 86"/>
                  <a:gd name="T106" fmla="*/ 63 w 189"/>
                  <a:gd name="T107" fmla="*/ 53 h 86"/>
                  <a:gd name="T108" fmla="*/ 64 w 189"/>
                  <a:gd name="T109" fmla="*/ 52 h 86"/>
                  <a:gd name="T110" fmla="*/ 63 w 189"/>
                  <a:gd name="T111" fmla="*/ 29 h 86"/>
                  <a:gd name="T112" fmla="*/ 63 w 189"/>
                  <a:gd name="T113" fmla="*/ 4 h 86"/>
                  <a:gd name="T114" fmla="*/ 62 w 189"/>
                  <a:gd name="T11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86">
                    <a:moveTo>
                      <a:pt x="62" y="4"/>
                    </a:moveTo>
                    <a:lnTo>
                      <a:pt x="61" y="4"/>
                    </a:lnTo>
                    <a:lnTo>
                      <a:pt x="61" y="4"/>
                    </a:lnTo>
                    <a:lnTo>
                      <a:pt x="61" y="29"/>
                    </a:lnTo>
                    <a:lnTo>
                      <a:pt x="61" y="29"/>
                    </a:lnTo>
                    <a:lnTo>
                      <a:pt x="62" y="52"/>
                    </a:lnTo>
                    <a:lnTo>
                      <a:pt x="63" y="52"/>
                    </a:lnTo>
                    <a:lnTo>
                      <a:pt x="63" y="51"/>
                    </a:lnTo>
                    <a:lnTo>
                      <a:pt x="63" y="51"/>
                    </a:lnTo>
                    <a:lnTo>
                      <a:pt x="31" y="52"/>
                    </a:lnTo>
                    <a:lnTo>
                      <a:pt x="31" y="52"/>
                    </a:lnTo>
                    <a:lnTo>
                      <a:pt x="14" y="53"/>
                    </a:lnTo>
                    <a:lnTo>
                      <a:pt x="1" y="54"/>
                    </a:lnTo>
                    <a:lnTo>
                      <a:pt x="1" y="54"/>
                    </a:lnTo>
                    <a:lnTo>
                      <a:pt x="0" y="55"/>
                    </a:lnTo>
                    <a:lnTo>
                      <a:pt x="0" y="55"/>
                    </a:lnTo>
                    <a:lnTo>
                      <a:pt x="0" y="61"/>
                    </a:lnTo>
                    <a:lnTo>
                      <a:pt x="0" y="61"/>
                    </a:lnTo>
                    <a:lnTo>
                      <a:pt x="1" y="72"/>
                    </a:lnTo>
                    <a:lnTo>
                      <a:pt x="2" y="83"/>
                    </a:lnTo>
                    <a:lnTo>
                      <a:pt x="2" y="83"/>
                    </a:lnTo>
                    <a:lnTo>
                      <a:pt x="3" y="84"/>
                    </a:lnTo>
                    <a:lnTo>
                      <a:pt x="3" y="84"/>
                    </a:lnTo>
                    <a:lnTo>
                      <a:pt x="20" y="85"/>
                    </a:lnTo>
                    <a:lnTo>
                      <a:pt x="44" y="86"/>
                    </a:lnTo>
                    <a:lnTo>
                      <a:pt x="44" y="86"/>
                    </a:lnTo>
                    <a:lnTo>
                      <a:pt x="83" y="85"/>
                    </a:lnTo>
                    <a:lnTo>
                      <a:pt x="125" y="84"/>
                    </a:lnTo>
                    <a:lnTo>
                      <a:pt x="187" y="81"/>
                    </a:lnTo>
                    <a:lnTo>
                      <a:pt x="187" y="81"/>
                    </a:lnTo>
                    <a:lnTo>
                      <a:pt x="188" y="80"/>
                    </a:lnTo>
                    <a:lnTo>
                      <a:pt x="188" y="80"/>
                    </a:lnTo>
                    <a:lnTo>
                      <a:pt x="189" y="73"/>
                    </a:lnTo>
                    <a:lnTo>
                      <a:pt x="189" y="63"/>
                    </a:lnTo>
                    <a:lnTo>
                      <a:pt x="189" y="63"/>
                    </a:lnTo>
                    <a:lnTo>
                      <a:pt x="189" y="60"/>
                    </a:lnTo>
                    <a:lnTo>
                      <a:pt x="189" y="60"/>
                    </a:lnTo>
                    <a:lnTo>
                      <a:pt x="188" y="57"/>
                    </a:lnTo>
                    <a:lnTo>
                      <a:pt x="188" y="57"/>
                    </a:lnTo>
                    <a:lnTo>
                      <a:pt x="186" y="56"/>
                    </a:lnTo>
                    <a:lnTo>
                      <a:pt x="184" y="55"/>
                    </a:lnTo>
                    <a:lnTo>
                      <a:pt x="184" y="55"/>
                    </a:lnTo>
                    <a:lnTo>
                      <a:pt x="171" y="53"/>
                    </a:lnTo>
                    <a:lnTo>
                      <a:pt x="154" y="52"/>
                    </a:lnTo>
                    <a:lnTo>
                      <a:pt x="154" y="52"/>
                    </a:lnTo>
                    <a:lnTo>
                      <a:pt x="124" y="51"/>
                    </a:lnTo>
                    <a:lnTo>
                      <a:pt x="124" y="52"/>
                    </a:lnTo>
                    <a:lnTo>
                      <a:pt x="125" y="52"/>
                    </a:lnTo>
                    <a:lnTo>
                      <a:pt x="125" y="52"/>
                    </a:lnTo>
                    <a:lnTo>
                      <a:pt x="123" y="31"/>
                    </a:lnTo>
                    <a:lnTo>
                      <a:pt x="122" y="10"/>
                    </a:lnTo>
                    <a:lnTo>
                      <a:pt x="122" y="10"/>
                    </a:lnTo>
                    <a:lnTo>
                      <a:pt x="122" y="2"/>
                    </a:lnTo>
                    <a:lnTo>
                      <a:pt x="122" y="0"/>
                    </a:lnTo>
                    <a:lnTo>
                      <a:pt x="121" y="0"/>
                    </a:lnTo>
                    <a:lnTo>
                      <a:pt x="62" y="3"/>
                    </a:lnTo>
                    <a:lnTo>
                      <a:pt x="62" y="3"/>
                    </a:lnTo>
                    <a:lnTo>
                      <a:pt x="61" y="4"/>
                    </a:lnTo>
                    <a:lnTo>
                      <a:pt x="62" y="4"/>
                    </a:lnTo>
                    <a:lnTo>
                      <a:pt x="62" y="5"/>
                    </a:lnTo>
                    <a:lnTo>
                      <a:pt x="121" y="3"/>
                    </a:lnTo>
                    <a:lnTo>
                      <a:pt x="121" y="2"/>
                    </a:lnTo>
                    <a:lnTo>
                      <a:pt x="120" y="0"/>
                    </a:lnTo>
                    <a:lnTo>
                      <a:pt x="120" y="0"/>
                    </a:lnTo>
                    <a:lnTo>
                      <a:pt x="120" y="10"/>
                    </a:lnTo>
                    <a:lnTo>
                      <a:pt x="120" y="10"/>
                    </a:lnTo>
                    <a:lnTo>
                      <a:pt x="121" y="31"/>
                    </a:lnTo>
                    <a:lnTo>
                      <a:pt x="123" y="52"/>
                    </a:lnTo>
                    <a:lnTo>
                      <a:pt x="123" y="52"/>
                    </a:lnTo>
                    <a:lnTo>
                      <a:pt x="124" y="53"/>
                    </a:lnTo>
                    <a:lnTo>
                      <a:pt x="124" y="53"/>
                    </a:lnTo>
                    <a:lnTo>
                      <a:pt x="160" y="54"/>
                    </a:lnTo>
                    <a:lnTo>
                      <a:pt x="160" y="54"/>
                    </a:lnTo>
                    <a:lnTo>
                      <a:pt x="177" y="56"/>
                    </a:lnTo>
                    <a:lnTo>
                      <a:pt x="177" y="56"/>
                    </a:lnTo>
                    <a:lnTo>
                      <a:pt x="184" y="57"/>
                    </a:lnTo>
                    <a:lnTo>
                      <a:pt x="184" y="57"/>
                    </a:lnTo>
                    <a:lnTo>
                      <a:pt x="186" y="58"/>
                    </a:lnTo>
                    <a:lnTo>
                      <a:pt x="186" y="58"/>
                    </a:lnTo>
                    <a:lnTo>
                      <a:pt x="187" y="60"/>
                    </a:lnTo>
                    <a:lnTo>
                      <a:pt x="187" y="60"/>
                    </a:lnTo>
                    <a:lnTo>
                      <a:pt x="187" y="63"/>
                    </a:lnTo>
                    <a:lnTo>
                      <a:pt x="187" y="63"/>
                    </a:lnTo>
                    <a:lnTo>
                      <a:pt x="187" y="72"/>
                    </a:lnTo>
                    <a:lnTo>
                      <a:pt x="186" y="80"/>
                    </a:lnTo>
                    <a:lnTo>
                      <a:pt x="187" y="80"/>
                    </a:lnTo>
                    <a:lnTo>
                      <a:pt x="187" y="79"/>
                    </a:lnTo>
                    <a:lnTo>
                      <a:pt x="187" y="79"/>
                    </a:lnTo>
                    <a:lnTo>
                      <a:pt x="125" y="82"/>
                    </a:lnTo>
                    <a:lnTo>
                      <a:pt x="83" y="83"/>
                    </a:lnTo>
                    <a:lnTo>
                      <a:pt x="44" y="84"/>
                    </a:lnTo>
                    <a:lnTo>
                      <a:pt x="44" y="84"/>
                    </a:lnTo>
                    <a:lnTo>
                      <a:pt x="20" y="83"/>
                    </a:lnTo>
                    <a:lnTo>
                      <a:pt x="3" y="82"/>
                    </a:lnTo>
                    <a:lnTo>
                      <a:pt x="3" y="83"/>
                    </a:lnTo>
                    <a:lnTo>
                      <a:pt x="4" y="83"/>
                    </a:lnTo>
                    <a:lnTo>
                      <a:pt x="4" y="83"/>
                    </a:lnTo>
                    <a:lnTo>
                      <a:pt x="3" y="71"/>
                    </a:lnTo>
                    <a:lnTo>
                      <a:pt x="2" y="61"/>
                    </a:lnTo>
                    <a:lnTo>
                      <a:pt x="2" y="61"/>
                    </a:lnTo>
                    <a:lnTo>
                      <a:pt x="2" y="55"/>
                    </a:lnTo>
                    <a:lnTo>
                      <a:pt x="1" y="55"/>
                    </a:lnTo>
                    <a:lnTo>
                      <a:pt x="2" y="56"/>
                    </a:lnTo>
                    <a:lnTo>
                      <a:pt x="2" y="56"/>
                    </a:lnTo>
                    <a:lnTo>
                      <a:pt x="14" y="55"/>
                    </a:lnTo>
                    <a:lnTo>
                      <a:pt x="31" y="54"/>
                    </a:lnTo>
                    <a:lnTo>
                      <a:pt x="31" y="54"/>
                    </a:lnTo>
                    <a:lnTo>
                      <a:pt x="63" y="53"/>
                    </a:lnTo>
                    <a:lnTo>
                      <a:pt x="64" y="52"/>
                    </a:lnTo>
                    <a:lnTo>
                      <a:pt x="64" y="52"/>
                    </a:lnTo>
                    <a:lnTo>
                      <a:pt x="64" y="52"/>
                    </a:lnTo>
                    <a:lnTo>
                      <a:pt x="63" y="29"/>
                    </a:lnTo>
                    <a:lnTo>
                      <a:pt x="63" y="29"/>
                    </a:lnTo>
                    <a:lnTo>
                      <a:pt x="63" y="4"/>
                    </a:lnTo>
                    <a:lnTo>
                      <a:pt x="62" y="4"/>
                    </a:lnTo>
                    <a:lnTo>
                      <a:pt x="62" y="5"/>
                    </a:lnTo>
                    <a:lnTo>
                      <a:pt x="62" y="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0" name="Freeform 818"/>
              <p:cNvSpPr>
                <a:spLocks/>
              </p:cNvSpPr>
              <p:nvPr/>
            </p:nvSpPr>
            <p:spPr bwMode="auto">
              <a:xfrm>
                <a:off x="6403975" y="3521076"/>
                <a:ext cx="98425" cy="14288"/>
              </a:xfrm>
              <a:custGeom>
                <a:avLst/>
                <a:gdLst>
                  <a:gd name="T0" fmla="*/ 0 w 187"/>
                  <a:gd name="T1" fmla="*/ 5 h 28"/>
                  <a:gd name="T2" fmla="*/ 0 w 187"/>
                  <a:gd name="T3" fmla="*/ 5 h 28"/>
                  <a:gd name="T4" fmla="*/ 0 w 187"/>
                  <a:gd name="T5" fmla="*/ 6 h 28"/>
                  <a:gd name="T6" fmla="*/ 0 w 187"/>
                  <a:gd name="T7" fmla="*/ 6 h 28"/>
                  <a:gd name="T8" fmla="*/ 1 w 187"/>
                  <a:gd name="T9" fmla="*/ 16 h 28"/>
                  <a:gd name="T10" fmla="*/ 2 w 187"/>
                  <a:gd name="T11" fmla="*/ 26 h 28"/>
                  <a:gd name="T12" fmla="*/ 2 w 187"/>
                  <a:gd name="T13" fmla="*/ 26 h 28"/>
                  <a:gd name="T14" fmla="*/ 3 w 187"/>
                  <a:gd name="T15" fmla="*/ 27 h 28"/>
                  <a:gd name="T16" fmla="*/ 3 w 187"/>
                  <a:gd name="T17" fmla="*/ 27 h 28"/>
                  <a:gd name="T18" fmla="*/ 47 w 187"/>
                  <a:gd name="T19" fmla="*/ 28 h 28"/>
                  <a:gd name="T20" fmla="*/ 47 w 187"/>
                  <a:gd name="T21" fmla="*/ 28 h 28"/>
                  <a:gd name="T22" fmla="*/ 110 w 187"/>
                  <a:gd name="T23" fmla="*/ 27 h 28"/>
                  <a:gd name="T24" fmla="*/ 171 w 187"/>
                  <a:gd name="T25" fmla="*/ 26 h 28"/>
                  <a:gd name="T26" fmla="*/ 171 w 187"/>
                  <a:gd name="T27" fmla="*/ 26 h 28"/>
                  <a:gd name="T28" fmla="*/ 176 w 187"/>
                  <a:gd name="T29" fmla="*/ 26 h 28"/>
                  <a:gd name="T30" fmla="*/ 176 w 187"/>
                  <a:gd name="T31" fmla="*/ 26 h 28"/>
                  <a:gd name="T32" fmla="*/ 180 w 187"/>
                  <a:gd name="T33" fmla="*/ 26 h 28"/>
                  <a:gd name="T34" fmla="*/ 185 w 187"/>
                  <a:gd name="T35" fmla="*/ 25 h 28"/>
                  <a:gd name="T36" fmla="*/ 185 w 187"/>
                  <a:gd name="T37" fmla="*/ 25 h 28"/>
                  <a:gd name="T38" fmla="*/ 185 w 187"/>
                  <a:gd name="T39" fmla="*/ 25 h 28"/>
                  <a:gd name="T40" fmla="*/ 186 w 187"/>
                  <a:gd name="T41" fmla="*/ 19 h 28"/>
                  <a:gd name="T42" fmla="*/ 187 w 187"/>
                  <a:gd name="T43" fmla="*/ 14 h 28"/>
                  <a:gd name="T44" fmla="*/ 187 w 187"/>
                  <a:gd name="T45" fmla="*/ 3 h 28"/>
                  <a:gd name="T46" fmla="*/ 187 w 187"/>
                  <a:gd name="T47" fmla="*/ 3 h 28"/>
                  <a:gd name="T48" fmla="*/ 187 w 187"/>
                  <a:gd name="T49" fmla="*/ 1 h 28"/>
                  <a:gd name="T50" fmla="*/ 187 w 187"/>
                  <a:gd name="T51" fmla="*/ 1 h 28"/>
                  <a:gd name="T52" fmla="*/ 186 w 187"/>
                  <a:gd name="T53" fmla="*/ 0 h 28"/>
                  <a:gd name="T54" fmla="*/ 186 w 187"/>
                  <a:gd name="T55" fmla="*/ 0 h 28"/>
                  <a:gd name="T56" fmla="*/ 185 w 187"/>
                  <a:gd name="T57" fmla="*/ 1 h 28"/>
                  <a:gd name="T58" fmla="*/ 185 w 187"/>
                  <a:gd name="T59" fmla="*/ 1 h 28"/>
                  <a:gd name="T60" fmla="*/ 185 w 187"/>
                  <a:gd name="T61" fmla="*/ 3 h 28"/>
                  <a:gd name="T62" fmla="*/ 185 w 187"/>
                  <a:gd name="T63" fmla="*/ 3 h 28"/>
                  <a:gd name="T64" fmla="*/ 185 w 187"/>
                  <a:gd name="T65" fmla="*/ 13 h 28"/>
                  <a:gd name="T66" fmla="*/ 183 w 187"/>
                  <a:gd name="T67" fmla="*/ 24 h 28"/>
                  <a:gd name="T68" fmla="*/ 184 w 187"/>
                  <a:gd name="T69" fmla="*/ 24 h 28"/>
                  <a:gd name="T70" fmla="*/ 184 w 187"/>
                  <a:gd name="T71" fmla="*/ 23 h 28"/>
                  <a:gd name="T72" fmla="*/ 184 w 187"/>
                  <a:gd name="T73" fmla="*/ 23 h 28"/>
                  <a:gd name="T74" fmla="*/ 176 w 187"/>
                  <a:gd name="T75" fmla="*/ 24 h 28"/>
                  <a:gd name="T76" fmla="*/ 176 w 187"/>
                  <a:gd name="T77" fmla="*/ 24 h 28"/>
                  <a:gd name="T78" fmla="*/ 171 w 187"/>
                  <a:gd name="T79" fmla="*/ 24 h 28"/>
                  <a:gd name="T80" fmla="*/ 171 w 187"/>
                  <a:gd name="T81" fmla="*/ 24 h 28"/>
                  <a:gd name="T82" fmla="*/ 110 w 187"/>
                  <a:gd name="T83" fmla="*/ 25 h 28"/>
                  <a:gd name="T84" fmla="*/ 47 w 187"/>
                  <a:gd name="T85" fmla="*/ 26 h 28"/>
                  <a:gd name="T86" fmla="*/ 47 w 187"/>
                  <a:gd name="T87" fmla="*/ 26 h 28"/>
                  <a:gd name="T88" fmla="*/ 3 w 187"/>
                  <a:gd name="T89" fmla="*/ 25 h 28"/>
                  <a:gd name="T90" fmla="*/ 3 w 187"/>
                  <a:gd name="T91" fmla="*/ 26 h 28"/>
                  <a:gd name="T92" fmla="*/ 4 w 187"/>
                  <a:gd name="T93" fmla="*/ 26 h 28"/>
                  <a:gd name="T94" fmla="*/ 4 w 187"/>
                  <a:gd name="T95" fmla="*/ 26 h 28"/>
                  <a:gd name="T96" fmla="*/ 3 w 187"/>
                  <a:gd name="T97" fmla="*/ 16 h 28"/>
                  <a:gd name="T98" fmla="*/ 2 w 187"/>
                  <a:gd name="T99" fmla="*/ 6 h 28"/>
                  <a:gd name="T100" fmla="*/ 2 w 187"/>
                  <a:gd name="T101" fmla="*/ 6 h 28"/>
                  <a:gd name="T102" fmla="*/ 2 w 187"/>
                  <a:gd name="T103" fmla="*/ 5 h 28"/>
                  <a:gd name="T104" fmla="*/ 2 w 187"/>
                  <a:gd name="T105" fmla="*/ 5 h 28"/>
                  <a:gd name="T106" fmla="*/ 1 w 187"/>
                  <a:gd name="T107" fmla="*/ 4 h 28"/>
                  <a:gd name="T108" fmla="*/ 1 w 187"/>
                  <a:gd name="T109" fmla="*/ 4 h 28"/>
                  <a:gd name="T110" fmla="*/ 0 w 187"/>
                  <a:gd name="T111" fmla="*/ 5 h 28"/>
                  <a:gd name="T112" fmla="*/ 0 w 187"/>
                  <a:gd name="T11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28">
                    <a:moveTo>
                      <a:pt x="0" y="5"/>
                    </a:moveTo>
                    <a:lnTo>
                      <a:pt x="0" y="5"/>
                    </a:lnTo>
                    <a:lnTo>
                      <a:pt x="0" y="6"/>
                    </a:lnTo>
                    <a:lnTo>
                      <a:pt x="0" y="6"/>
                    </a:lnTo>
                    <a:lnTo>
                      <a:pt x="1" y="16"/>
                    </a:lnTo>
                    <a:lnTo>
                      <a:pt x="2" y="26"/>
                    </a:lnTo>
                    <a:lnTo>
                      <a:pt x="2" y="26"/>
                    </a:lnTo>
                    <a:lnTo>
                      <a:pt x="3" y="27"/>
                    </a:lnTo>
                    <a:lnTo>
                      <a:pt x="3" y="27"/>
                    </a:lnTo>
                    <a:lnTo>
                      <a:pt x="47" y="28"/>
                    </a:lnTo>
                    <a:lnTo>
                      <a:pt x="47" y="28"/>
                    </a:lnTo>
                    <a:lnTo>
                      <a:pt x="110" y="27"/>
                    </a:lnTo>
                    <a:lnTo>
                      <a:pt x="171" y="26"/>
                    </a:lnTo>
                    <a:lnTo>
                      <a:pt x="171" y="26"/>
                    </a:lnTo>
                    <a:lnTo>
                      <a:pt x="176" y="26"/>
                    </a:lnTo>
                    <a:lnTo>
                      <a:pt x="176" y="26"/>
                    </a:lnTo>
                    <a:lnTo>
                      <a:pt x="180" y="26"/>
                    </a:lnTo>
                    <a:lnTo>
                      <a:pt x="185" y="25"/>
                    </a:lnTo>
                    <a:lnTo>
                      <a:pt x="185" y="25"/>
                    </a:lnTo>
                    <a:lnTo>
                      <a:pt x="185" y="25"/>
                    </a:lnTo>
                    <a:lnTo>
                      <a:pt x="186" y="19"/>
                    </a:lnTo>
                    <a:lnTo>
                      <a:pt x="187" y="14"/>
                    </a:lnTo>
                    <a:lnTo>
                      <a:pt x="187" y="3"/>
                    </a:lnTo>
                    <a:lnTo>
                      <a:pt x="187" y="3"/>
                    </a:lnTo>
                    <a:lnTo>
                      <a:pt x="187" y="1"/>
                    </a:lnTo>
                    <a:lnTo>
                      <a:pt x="187" y="1"/>
                    </a:lnTo>
                    <a:lnTo>
                      <a:pt x="186" y="0"/>
                    </a:lnTo>
                    <a:lnTo>
                      <a:pt x="186" y="0"/>
                    </a:lnTo>
                    <a:lnTo>
                      <a:pt x="185" y="1"/>
                    </a:lnTo>
                    <a:lnTo>
                      <a:pt x="185" y="1"/>
                    </a:lnTo>
                    <a:lnTo>
                      <a:pt x="185" y="3"/>
                    </a:lnTo>
                    <a:lnTo>
                      <a:pt x="185" y="3"/>
                    </a:lnTo>
                    <a:lnTo>
                      <a:pt x="185" y="13"/>
                    </a:lnTo>
                    <a:lnTo>
                      <a:pt x="183" y="24"/>
                    </a:lnTo>
                    <a:lnTo>
                      <a:pt x="184" y="24"/>
                    </a:lnTo>
                    <a:lnTo>
                      <a:pt x="184" y="23"/>
                    </a:lnTo>
                    <a:lnTo>
                      <a:pt x="184" y="23"/>
                    </a:lnTo>
                    <a:lnTo>
                      <a:pt x="176" y="24"/>
                    </a:lnTo>
                    <a:lnTo>
                      <a:pt x="176" y="24"/>
                    </a:lnTo>
                    <a:lnTo>
                      <a:pt x="171" y="24"/>
                    </a:lnTo>
                    <a:lnTo>
                      <a:pt x="171" y="24"/>
                    </a:lnTo>
                    <a:lnTo>
                      <a:pt x="110" y="25"/>
                    </a:lnTo>
                    <a:lnTo>
                      <a:pt x="47" y="26"/>
                    </a:lnTo>
                    <a:lnTo>
                      <a:pt x="47" y="26"/>
                    </a:lnTo>
                    <a:lnTo>
                      <a:pt x="3" y="25"/>
                    </a:lnTo>
                    <a:lnTo>
                      <a:pt x="3" y="26"/>
                    </a:lnTo>
                    <a:lnTo>
                      <a:pt x="4" y="26"/>
                    </a:lnTo>
                    <a:lnTo>
                      <a:pt x="4" y="26"/>
                    </a:lnTo>
                    <a:lnTo>
                      <a:pt x="3" y="16"/>
                    </a:lnTo>
                    <a:lnTo>
                      <a:pt x="2" y="6"/>
                    </a:lnTo>
                    <a:lnTo>
                      <a:pt x="2" y="6"/>
                    </a:lnTo>
                    <a:lnTo>
                      <a:pt x="2" y="5"/>
                    </a:lnTo>
                    <a:lnTo>
                      <a:pt x="2" y="5"/>
                    </a:lnTo>
                    <a:lnTo>
                      <a:pt x="1" y="4"/>
                    </a:lnTo>
                    <a:lnTo>
                      <a:pt x="1" y="4"/>
                    </a:lnTo>
                    <a:lnTo>
                      <a:pt x="0" y="5"/>
                    </a:lnTo>
                    <a:lnTo>
                      <a:pt x="0" y="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1" name="Freeform 819"/>
              <p:cNvSpPr>
                <a:spLocks/>
              </p:cNvSpPr>
              <p:nvPr/>
            </p:nvSpPr>
            <p:spPr bwMode="auto">
              <a:xfrm>
                <a:off x="6413500" y="3524251"/>
                <a:ext cx="1588" cy="9525"/>
              </a:xfrm>
              <a:custGeom>
                <a:avLst/>
                <a:gdLst>
                  <a:gd name="T0" fmla="*/ 0 w 3"/>
                  <a:gd name="T1" fmla="*/ 1 h 19"/>
                  <a:gd name="T2" fmla="*/ 0 w 3"/>
                  <a:gd name="T3" fmla="*/ 1 h 19"/>
                  <a:gd name="T4" fmla="*/ 0 w 3"/>
                  <a:gd name="T5" fmla="*/ 4 h 19"/>
                  <a:gd name="T6" fmla="*/ 0 w 3"/>
                  <a:gd name="T7" fmla="*/ 4 h 19"/>
                  <a:gd name="T8" fmla="*/ 0 w 3"/>
                  <a:gd name="T9" fmla="*/ 11 h 19"/>
                  <a:gd name="T10" fmla="*/ 1 w 3"/>
                  <a:gd name="T11" fmla="*/ 19 h 19"/>
                  <a:gd name="T12" fmla="*/ 1 w 3"/>
                  <a:gd name="T13" fmla="*/ 19 h 19"/>
                  <a:gd name="T14" fmla="*/ 3 w 3"/>
                  <a:gd name="T15" fmla="*/ 19 h 19"/>
                  <a:gd name="T16" fmla="*/ 3 w 3"/>
                  <a:gd name="T17" fmla="*/ 19 h 19"/>
                  <a:gd name="T18" fmla="*/ 3 w 3"/>
                  <a:gd name="T19" fmla="*/ 18 h 19"/>
                  <a:gd name="T20" fmla="*/ 3 w 3"/>
                  <a:gd name="T21" fmla="*/ 18 h 19"/>
                  <a:gd name="T22" fmla="*/ 2 w 3"/>
                  <a:gd name="T23" fmla="*/ 11 h 19"/>
                  <a:gd name="T24" fmla="*/ 2 w 3"/>
                  <a:gd name="T25" fmla="*/ 4 h 19"/>
                  <a:gd name="T26" fmla="*/ 2 w 3"/>
                  <a:gd name="T27" fmla="*/ 4 h 19"/>
                  <a:gd name="T28" fmla="*/ 2 w 3"/>
                  <a:gd name="T29" fmla="*/ 1 h 19"/>
                  <a:gd name="T30" fmla="*/ 2 w 3"/>
                  <a:gd name="T31" fmla="*/ 1 h 19"/>
                  <a:gd name="T32" fmla="*/ 1 w 3"/>
                  <a:gd name="T33" fmla="*/ 0 h 19"/>
                  <a:gd name="T34" fmla="*/ 1 w 3"/>
                  <a:gd name="T35" fmla="*/ 0 h 19"/>
                  <a:gd name="T36" fmla="*/ 0 w 3"/>
                  <a:gd name="T37" fmla="*/ 1 h 19"/>
                  <a:gd name="T38" fmla="*/ 0 w 3"/>
                  <a:gd name="T39"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9">
                    <a:moveTo>
                      <a:pt x="0" y="1"/>
                    </a:moveTo>
                    <a:lnTo>
                      <a:pt x="0" y="1"/>
                    </a:lnTo>
                    <a:lnTo>
                      <a:pt x="0" y="4"/>
                    </a:lnTo>
                    <a:lnTo>
                      <a:pt x="0" y="4"/>
                    </a:lnTo>
                    <a:lnTo>
                      <a:pt x="0" y="11"/>
                    </a:lnTo>
                    <a:lnTo>
                      <a:pt x="1" y="19"/>
                    </a:lnTo>
                    <a:lnTo>
                      <a:pt x="1" y="19"/>
                    </a:lnTo>
                    <a:lnTo>
                      <a:pt x="3" y="19"/>
                    </a:lnTo>
                    <a:lnTo>
                      <a:pt x="3" y="19"/>
                    </a:lnTo>
                    <a:lnTo>
                      <a:pt x="3" y="18"/>
                    </a:lnTo>
                    <a:lnTo>
                      <a:pt x="3" y="18"/>
                    </a:lnTo>
                    <a:lnTo>
                      <a:pt x="2" y="11"/>
                    </a:lnTo>
                    <a:lnTo>
                      <a:pt x="2" y="4"/>
                    </a:lnTo>
                    <a:lnTo>
                      <a:pt x="2" y="4"/>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2" name="Freeform 820"/>
              <p:cNvSpPr>
                <a:spLocks/>
              </p:cNvSpPr>
              <p:nvPr/>
            </p:nvSpPr>
            <p:spPr bwMode="auto">
              <a:xfrm>
                <a:off x="6424613" y="3525838"/>
                <a:ext cx="1588" cy="9525"/>
              </a:xfrm>
              <a:custGeom>
                <a:avLst/>
                <a:gdLst>
                  <a:gd name="T0" fmla="*/ 0 w 3"/>
                  <a:gd name="T1" fmla="*/ 0 h 19"/>
                  <a:gd name="T2" fmla="*/ 0 w 3"/>
                  <a:gd name="T3" fmla="*/ 0 h 19"/>
                  <a:gd name="T4" fmla="*/ 0 w 3"/>
                  <a:gd name="T5" fmla="*/ 4 h 19"/>
                  <a:gd name="T6" fmla="*/ 0 w 3"/>
                  <a:gd name="T7" fmla="*/ 4 h 19"/>
                  <a:gd name="T8" fmla="*/ 0 w 3"/>
                  <a:gd name="T9" fmla="*/ 11 h 19"/>
                  <a:gd name="T10" fmla="*/ 1 w 3"/>
                  <a:gd name="T11" fmla="*/ 18 h 19"/>
                  <a:gd name="T12" fmla="*/ 1 w 3"/>
                  <a:gd name="T13" fmla="*/ 18 h 19"/>
                  <a:gd name="T14" fmla="*/ 2 w 3"/>
                  <a:gd name="T15" fmla="*/ 19 h 19"/>
                  <a:gd name="T16" fmla="*/ 2 w 3"/>
                  <a:gd name="T17" fmla="*/ 19 h 19"/>
                  <a:gd name="T18" fmla="*/ 3 w 3"/>
                  <a:gd name="T19" fmla="*/ 18 h 19"/>
                  <a:gd name="T20" fmla="*/ 3 w 3"/>
                  <a:gd name="T21" fmla="*/ 18 h 19"/>
                  <a:gd name="T22" fmla="*/ 2 w 3"/>
                  <a:gd name="T23" fmla="*/ 10 h 19"/>
                  <a:gd name="T24" fmla="*/ 2 w 3"/>
                  <a:gd name="T25" fmla="*/ 4 h 19"/>
                  <a:gd name="T26" fmla="*/ 2 w 3"/>
                  <a:gd name="T27" fmla="*/ 4 h 19"/>
                  <a:gd name="T28" fmla="*/ 2 w 3"/>
                  <a:gd name="T29" fmla="*/ 1 h 19"/>
                  <a:gd name="T30" fmla="*/ 2 w 3"/>
                  <a:gd name="T31" fmla="*/ 1 h 19"/>
                  <a:gd name="T32" fmla="*/ 1 w 3"/>
                  <a:gd name="T33" fmla="*/ 0 h 19"/>
                  <a:gd name="T34" fmla="*/ 1 w 3"/>
                  <a:gd name="T35" fmla="*/ 0 h 19"/>
                  <a:gd name="T36" fmla="*/ 0 w 3"/>
                  <a:gd name="T37" fmla="*/ 0 h 19"/>
                  <a:gd name="T38" fmla="*/ 0 w 3"/>
                  <a:gd name="T3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9">
                    <a:moveTo>
                      <a:pt x="0" y="0"/>
                    </a:moveTo>
                    <a:lnTo>
                      <a:pt x="0" y="0"/>
                    </a:lnTo>
                    <a:lnTo>
                      <a:pt x="0" y="4"/>
                    </a:lnTo>
                    <a:lnTo>
                      <a:pt x="0" y="4"/>
                    </a:lnTo>
                    <a:lnTo>
                      <a:pt x="0" y="11"/>
                    </a:lnTo>
                    <a:lnTo>
                      <a:pt x="1" y="18"/>
                    </a:lnTo>
                    <a:lnTo>
                      <a:pt x="1" y="18"/>
                    </a:lnTo>
                    <a:lnTo>
                      <a:pt x="2" y="19"/>
                    </a:lnTo>
                    <a:lnTo>
                      <a:pt x="2" y="19"/>
                    </a:lnTo>
                    <a:lnTo>
                      <a:pt x="3" y="18"/>
                    </a:lnTo>
                    <a:lnTo>
                      <a:pt x="3" y="18"/>
                    </a:lnTo>
                    <a:lnTo>
                      <a:pt x="2" y="10"/>
                    </a:lnTo>
                    <a:lnTo>
                      <a:pt x="2" y="4"/>
                    </a:lnTo>
                    <a:lnTo>
                      <a:pt x="2" y="4"/>
                    </a:lnTo>
                    <a:lnTo>
                      <a:pt x="2" y="1"/>
                    </a:lnTo>
                    <a:lnTo>
                      <a:pt x="2" y="1"/>
                    </a:lnTo>
                    <a:lnTo>
                      <a:pt x="1" y="0"/>
                    </a:lnTo>
                    <a:lnTo>
                      <a:pt x="1" y="0"/>
                    </a:lnTo>
                    <a:lnTo>
                      <a:pt x="0" y="0"/>
                    </a:lnTo>
                    <a:lnTo>
                      <a:pt x="0"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3" name="Freeform 821"/>
              <p:cNvSpPr>
                <a:spLocks/>
              </p:cNvSpPr>
              <p:nvPr/>
            </p:nvSpPr>
            <p:spPr bwMode="auto">
              <a:xfrm>
                <a:off x="6435725" y="3524251"/>
                <a:ext cx="1588" cy="11113"/>
              </a:xfrm>
              <a:custGeom>
                <a:avLst/>
                <a:gdLst>
                  <a:gd name="T0" fmla="*/ 1 w 4"/>
                  <a:gd name="T1" fmla="*/ 1 h 19"/>
                  <a:gd name="T2" fmla="*/ 1 w 4"/>
                  <a:gd name="T3" fmla="*/ 1 h 19"/>
                  <a:gd name="T4" fmla="*/ 0 w 4"/>
                  <a:gd name="T5" fmla="*/ 4 h 19"/>
                  <a:gd name="T6" fmla="*/ 0 w 4"/>
                  <a:gd name="T7" fmla="*/ 4 h 19"/>
                  <a:gd name="T8" fmla="*/ 1 w 4"/>
                  <a:gd name="T9" fmla="*/ 11 h 19"/>
                  <a:gd name="T10" fmla="*/ 2 w 4"/>
                  <a:gd name="T11" fmla="*/ 18 h 19"/>
                  <a:gd name="T12" fmla="*/ 2 w 4"/>
                  <a:gd name="T13" fmla="*/ 18 h 19"/>
                  <a:gd name="T14" fmla="*/ 3 w 4"/>
                  <a:gd name="T15" fmla="*/ 19 h 19"/>
                  <a:gd name="T16" fmla="*/ 3 w 4"/>
                  <a:gd name="T17" fmla="*/ 19 h 19"/>
                  <a:gd name="T18" fmla="*/ 4 w 4"/>
                  <a:gd name="T19" fmla="*/ 18 h 19"/>
                  <a:gd name="T20" fmla="*/ 4 w 4"/>
                  <a:gd name="T21" fmla="*/ 18 h 19"/>
                  <a:gd name="T22" fmla="*/ 3 w 4"/>
                  <a:gd name="T23" fmla="*/ 11 h 19"/>
                  <a:gd name="T24" fmla="*/ 2 w 4"/>
                  <a:gd name="T25" fmla="*/ 4 h 19"/>
                  <a:gd name="T26" fmla="*/ 2 w 4"/>
                  <a:gd name="T27" fmla="*/ 4 h 19"/>
                  <a:gd name="T28" fmla="*/ 3 w 4"/>
                  <a:gd name="T29" fmla="*/ 1 h 19"/>
                  <a:gd name="T30" fmla="*/ 3 w 4"/>
                  <a:gd name="T31" fmla="*/ 1 h 19"/>
                  <a:gd name="T32" fmla="*/ 2 w 4"/>
                  <a:gd name="T33" fmla="*/ 0 h 19"/>
                  <a:gd name="T34" fmla="*/ 2 w 4"/>
                  <a:gd name="T35" fmla="*/ 0 h 19"/>
                  <a:gd name="T36" fmla="*/ 1 w 4"/>
                  <a:gd name="T37" fmla="*/ 1 h 19"/>
                  <a:gd name="T38" fmla="*/ 1 w 4"/>
                  <a:gd name="T39"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9">
                    <a:moveTo>
                      <a:pt x="1" y="1"/>
                    </a:moveTo>
                    <a:lnTo>
                      <a:pt x="1" y="1"/>
                    </a:lnTo>
                    <a:lnTo>
                      <a:pt x="0" y="4"/>
                    </a:lnTo>
                    <a:lnTo>
                      <a:pt x="0" y="4"/>
                    </a:lnTo>
                    <a:lnTo>
                      <a:pt x="1" y="11"/>
                    </a:lnTo>
                    <a:lnTo>
                      <a:pt x="2" y="18"/>
                    </a:lnTo>
                    <a:lnTo>
                      <a:pt x="2" y="18"/>
                    </a:lnTo>
                    <a:lnTo>
                      <a:pt x="3" y="19"/>
                    </a:lnTo>
                    <a:lnTo>
                      <a:pt x="3" y="19"/>
                    </a:lnTo>
                    <a:lnTo>
                      <a:pt x="4" y="18"/>
                    </a:lnTo>
                    <a:lnTo>
                      <a:pt x="4" y="18"/>
                    </a:lnTo>
                    <a:lnTo>
                      <a:pt x="3" y="11"/>
                    </a:lnTo>
                    <a:lnTo>
                      <a:pt x="2" y="4"/>
                    </a:lnTo>
                    <a:lnTo>
                      <a:pt x="2" y="4"/>
                    </a:lnTo>
                    <a:lnTo>
                      <a:pt x="3" y="1"/>
                    </a:lnTo>
                    <a:lnTo>
                      <a:pt x="3" y="1"/>
                    </a:lnTo>
                    <a:lnTo>
                      <a:pt x="2" y="0"/>
                    </a:lnTo>
                    <a:lnTo>
                      <a:pt x="2" y="0"/>
                    </a:lnTo>
                    <a:lnTo>
                      <a:pt x="1" y="1"/>
                    </a:lnTo>
                    <a:lnTo>
                      <a:pt x="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4" name="Freeform 822"/>
              <p:cNvSpPr>
                <a:spLocks/>
              </p:cNvSpPr>
              <p:nvPr/>
            </p:nvSpPr>
            <p:spPr bwMode="auto">
              <a:xfrm>
                <a:off x="6446838" y="3525838"/>
                <a:ext cx="1588" cy="9525"/>
              </a:xfrm>
              <a:custGeom>
                <a:avLst/>
                <a:gdLst>
                  <a:gd name="T0" fmla="*/ 0 w 5"/>
                  <a:gd name="T1" fmla="*/ 1 h 19"/>
                  <a:gd name="T2" fmla="*/ 0 w 5"/>
                  <a:gd name="T3" fmla="*/ 1 h 19"/>
                  <a:gd name="T4" fmla="*/ 0 w 5"/>
                  <a:gd name="T5" fmla="*/ 4 h 19"/>
                  <a:gd name="T6" fmla="*/ 0 w 5"/>
                  <a:gd name="T7" fmla="*/ 4 h 19"/>
                  <a:gd name="T8" fmla="*/ 1 w 5"/>
                  <a:gd name="T9" fmla="*/ 11 h 19"/>
                  <a:gd name="T10" fmla="*/ 3 w 5"/>
                  <a:gd name="T11" fmla="*/ 18 h 19"/>
                  <a:gd name="T12" fmla="*/ 3 w 5"/>
                  <a:gd name="T13" fmla="*/ 18 h 19"/>
                  <a:gd name="T14" fmla="*/ 4 w 5"/>
                  <a:gd name="T15" fmla="*/ 19 h 19"/>
                  <a:gd name="T16" fmla="*/ 4 w 5"/>
                  <a:gd name="T17" fmla="*/ 19 h 19"/>
                  <a:gd name="T18" fmla="*/ 5 w 5"/>
                  <a:gd name="T19" fmla="*/ 18 h 19"/>
                  <a:gd name="T20" fmla="*/ 5 w 5"/>
                  <a:gd name="T21" fmla="*/ 18 h 19"/>
                  <a:gd name="T22" fmla="*/ 4 w 5"/>
                  <a:gd name="T23" fmla="*/ 11 h 19"/>
                  <a:gd name="T24" fmla="*/ 3 w 5"/>
                  <a:gd name="T25" fmla="*/ 4 h 19"/>
                  <a:gd name="T26" fmla="*/ 3 w 5"/>
                  <a:gd name="T27" fmla="*/ 4 h 19"/>
                  <a:gd name="T28" fmla="*/ 3 w 5"/>
                  <a:gd name="T29" fmla="*/ 1 h 19"/>
                  <a:gd name="T30" fmla="*/ 3 w 5"/>
                  <a:gd name="T31" fmla="*/ 1 h 19"/>
                  <a:gd name="T32" fmla="*/ 3 w 5"/>
                  <a:gd name="T33" fmla="*/ 0 h 19"/>
                  <a:gd name="T34" fmla="*/ 3 w 5"/>
                  <a:gd name="T35" fmla="*/ 0 h 19"/>
                  <a:gd name="T36" fmla="*/ 0 w 5"/>
                  <a:gd name="T37" fmla="*/ 1 h 19"/>
                  <a:gd name="T38" fmla="*/ 0 w 5"/>
                  <a:gd name="T39"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9">
                    <a:moveTo>
                      <a:pt x="0" y="1"/>
                    </a:moveTo>
                    <a:lnTo>
                      <a:pt x="0" y="1"/>
                    </a:lnTo>
                    <a:lnTo>
                      <a:pt x="0" y="4"/>
                    </a:lnTo>
                    <a:lnTo>
                      <a:pt x="0" y="4"/>
                    </a:lnTo>
                    <a:lnTo>
                      <a:pt x="1" y="11"/>
                    </a:lnTo>
                    <a:lnTo>
                      <a:pt x="3" y="18"/>
                    </a:lnTo>
                    <a:lnTo>
                      <a:pt x="3" y="18"/>
                    </a:lnTo>
                    <a:lnTo>
                      <a:pt x="4" y="19"/>
                    </a:lnTo>
                    <a:lnTo>
                      <a:pt x="4" y="19"/>
                    </a:lnTo>
                    <a:lnTo>
                      <a:pt x="5" y="18"/>
                    </a:lnTo>
                    <a:lnTo>
                      <a:pt x="5" y="18"/>
                    </a:lnTo>
                    <a:lnTo>
                      <a:pt x="4" y="11"/>
                    </a:lnTo>
                    <a:lnTo>
                      <a:pt x="3" y="4"/>
                    </a:lnTo>
                    <a:lnTo>
                      <a:pt x="3" y="4"/>
                    </a:lnTo>
                    <a:lnTo>
                      <a:pt x="3" y="1"/>
                    </a:lnTo>
                    <a:lnTo>
                      <a:pt x="3" y="1"/>
                    </a:lnTo>
                    <a:lnTo>
                      <a:pt x="3" y="0"/>
                    </a:lnTo>
                    <a:lnTo>
                      <a:pt x="3"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5" name="Freeform 823"/>
              <p:cNvSpPr>
                <a:spLocks/>
              </p:cNvSpPr>
              <p:nvPr/>
            </p:nvSpPr>
            <p:spPr bwMode="auto">
              <a:xfrm>
                <a:off x="6457950" y="3524251"/>
                <a:ext cx="1588" cy="11113"/>
              </a:xfrm>
              <a:custGeom>
                <a:avLst/>
                <a:gdLst>
                  <a:gd name="T0" fmla="*/ 0 w 3"/>
                  <a:gd name="T1" fmla="*/ 1 h 19"/>
                  <a:gd name="T2" fmla="*/ 0 w 3"/>
                  <a:gd name="T3" fmla="*/ 1 h 19"/>
                  <a:gd name="T4" fmla="*/ 0 w 3"/>
                  <a:gd name="T5" fmla="*/ 4 h 19"/>
                  <a:gd name="T6" fmla="*/ 0 w 3"/>
                  <a:gd name="T7" fmla="*/ 4 h 19"/>
                  <a:gd name="T8" fmla="*/ 0 w 3"/>
                  <a:gd name="T9" fmla="*/ 11 h 19"/>
                  <a:gd name="T10" fmla="*/ 1 w 3"/>
                  <a:gd name="T11" fmla="*/ 18 h 19"/>
                  <a:gd name="T12" fmla="*/ 1 w 3"/>
                  <a:gd name="T13" fmla="*/ 18 h 19"/>
                  <a:gd name="T14" fmla="*/ 3 w 3"/>
                  <a:gd name="T15" fmla="*/ 19 h 19"/>
                  <a:gd name="T16" fmla="*/ 3 w 3"/>
                  <a:gd name="T17" fmla="*/ 19 h 19"/>
                  <a:gd name="T18" fmla="*/ 3 w 3"/>
                  <a:gd name="T19" fmla="*/ 18 h 19"/>
                  <a:gd name="T20" fmla="*/ 3 w 3"/>
                  <a:gd name="T21" fmla="*/ 18 h 19"/>
                  <a:gd name="T22" fmla="*/ 2 w 3"/>
                  <a:gd name="T23" fmla="*/ 11 h 19"/>
                  <a:gd name="T24" fmla="*/ 2 w 3"/>
                  <a:gd name="T25" fmla="*/ 4 h 19"/>
                  <a:gd name="T26" fmla="*/ 2 w 3"/>
                  <a:gd name="T27" fmla="*/ 4 h 19"/>
                  <a:gd name="T28" fmla="*/ 2 w 3"/>
                  <a:gd name="T29" fmla="*/ 1 h 19"/>
                  <a:gd name="T30" fmla="*/ 2 w 3"/>
                  <a:gd name="T31" fmla="*/ 1 h 19"/>
                  <a:gd name="T32" fmla="*/ 1 w 3"/>
                  <a:gd name="T33" fmla="*/ 0 h 19"/>
                  <a:gd name="T34" fmla="*/ 1 w 3"/>
                  <a:gd name="T35" fmla="*/ 0 h 19"/>
                  <a:gd name="T36" fmla="*/ 0 w 3"/>
                  <a:gd name="T37" fmla="*/ 1 h 19"/>
                  <a:gd name="T38" fmla="*/ 0 w 3"/>
                  <a:gd name="T39"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9">
                    <a:moveTo>
                      <a:pt x="0" y="1"/>
                    </a:moveTo>
                    <a:lnTo>
                      <a:pt x="0" y="1"/>
                    </a:lnTo>
                    <a:lnTo>
                      <a:pt x="0" y="4"/>
                    </a:lnTo>
                    <a:lnTo>
                      <a:pt x="0" y="4"/>
                    </a:lnTo>
                    <a:lnTo>
                      <a:pt x="0" y="11"/>
                    </a:lnTo>
                    <a:lnTo>
                      <a:pt x="1" y="18"/>
                    </a:lnTo>
                    <a:lnTo>
                      <a:pt x="1" y="18"/>
                    </a:lnTo>
                    <a:lnTo>
                      <a:pt x="3" y="19"/>
                    </a:lnTo>
                    <a:lnTo>
                      <a:pt x="3" y="19"/>
                    </a:lnTo>
                    <a:lnTo>
                      <a:pt x="3" y="18"/>
                    </a:lnTo>
                    <a:lnTo>
                      <a:pt x="3" y="18"/>
                    </a:lnTo>
                    <a:lnTo>
                      <a:pt x="2" y="11"/>
                    </a:lnTo>
                    <a:lnTo>
                      <a:pt x="2" y="4"/>
                    </a:lnTo>
                    <a:lnTo>
                      <a:pt x="2" y="4"/>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6" name="Freeform 824"/>
              <p:cNvSpPr>
                <a:spLocks/>
              </p:cNvSpPr>
              <p:nvPr/>
            </p:nvSpPr>
            <p:spPr bwMode="auto">
              <a:xfrm>
                <a:off x="6469063" y="3524251"/>
                <a:ext cx="1588" cy="9525"/>
              </a:xfrm>
              <a:custGeom>
                <a:avLst/>
                <a:gdLst>
                  <a:gd name="T0" fmla="*/ 0 w 3"/>
                  <a:gd name="T1" fmla="*/ 1 h 19"/>
                  <a:gd name="T2" fmla="*/ 0 w 3"/>
                  <a:gd name="T3" fmla="*/ 1 h 19"/>
                  <a:gd name="T4" fmla="*/ 0 w 3"/>
                  <a:gd name="T5" fmla="*/ 4 h 19"/>
                  <a:gd name="T6" fmla="*/ 0 w 3"/>
                  <a:gd name="T7" fmla="*/ 4 h 19"/>
                  <a:gd name="T8" fmla="*/ 0 w 3"/>
                  <a:gd name="T9" fmla="*/ 11 h 19"/>
                  <a:gd name="T10" fmla="*/ 1 w 3"/>
                  <a:gd name="T11" fmla="*/ 18 h 19"/>
                  <a:gd name="T12" fmla="*/ 1 w 3"/>
                  <a:gd name="T13" fmla="*/ 18 h 19"/>
                  <a:gd name="T14" fmla="*/ 2 w 3"/>
                  <a:gd name="T15" fmla="*/ 19 h 19"/>
                  <a:gd name="T16" fmla="*/ 2 w 3"/>
                  <a:gd name="T17" fmla="*/ 19 h 19"/>
                  <a:gd name="T18" fmla="*/ 3 w 3"/>
                  <a:gd name="T19" fmla="*/ 18 h 19"/>
                  <a:gd name="T20" fmla="*/ 3 w 3"/>
                  <a:gd name="T21" fmla="*/ 18 h 19"/>
                  <a:gd name="T22" fmla="*/ 2 w 3"/>
                  <a:gd name="T23" fmla="*/ 11 h 19"/>
                  <a:gd name="T24" fmla="*/ 2 w 3"/>
                  <a:gd name="T25" fmla="*/ 4 h 19"/>
                  <a:gd name="T26" fmla="*/ 2 w 3"/>
                  <a:gd name="T27" fmla="*/ 4 h 19"/>
                  <a:gd name="T28" fmla="*/ 2 w 3"/>
                  <a:gd name="T29" fmla="*/ 1 h 19"/>
                  <a:gd name="T30" fmla="*/ 2 w 3"/>
                  <a:gd name="T31" fmla="*/ 1 h 19"/>
                  <a:gd name="T32" fmla="*/ 1 w 3"/>
                  <a:gd name="T33" fmla="*/ 0 h 19"/>
                  <a:gd name="T34" fmla="*/ 1 w 3"/>
                  <a:gd name="T35" fmla="*/ 0 h 19"/>
                  <a:gd name="T36" fmla="*/ 0 w 3"/>
                  <a:gd name="T37" fmla="*/ 1 h 19"/>
                  <a:gd name="T38" fmla="*/ 0 w 3"/>
                  <a:gd name="T39"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9">
                    <a:moveTo>
                      <a:pt x="0" y="1"/>
                    </a:moveTo>
                    <a:lnTo>
                      <a:pt x="0" y="1"/>
                    </a:lnTo>
                    <a:lnTo>
                      <a:pt x="0" y="4"/>
                    </a:lnTo>
                    <a:lnTo>
                      <a:pt x="0" y="4"/>
                    </a:lnTo>
                    <a:lnTo>
                      <a:pt x="0" y="11"/>
                    </a:lnTo>
                    <a:lnTo>
                      <a:pt x="1" y="18"/>
                    </a:lnTo>
                    <a:lnTo>
                      <a:pt x="1" y="18"/>
                    </a:lnTo>
                    <a:lnTo>
                      <a:pt x="2" y="19"/>
                    </a:lnTo>
                    <a:lnTo>
                      <a:pt x="2" y="19"/>
                    </a:lnTo>
                    <a:lnTo>
                      <a:pt x="3" y="18"/>
                    </a:lnTo>
                    <a:lnTo>
                      <a:pt x="3" y="18"/>
                    </a:lnTo>
                    <a:lnTo>
                      <a:pt x="2" y="11"/>
                    </a:lnTo>
                    <a:lnTo>
                      <a:pt x="2" y="4"/>
                    </a:lnTo>
                    <a:lnTo>
                      <a:pt x="2" y="4"/>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7" name="Freeform 825"/>
              <p:cNvSpPr>
                <a:spLocks/>
              </p:cNvSpPr>
              <p:nvPr/>
            </p:nvSpPr>
            <p:spPr bwMode="auto">
              <a:xfrm>
                <a:off x="6480175" y="3522663"/>
                <a:ext cx="1588" cy="11113"/>
              </a:xfrm>
              <a:custGeom>
                <a:avLst/>
                <a:gdLst>
                  <a:gd name="T0" fmla="*/ 0 w 3"/>
                  <a:gd name="T1" fmla="*/ 1 h 19"/>
                  <a:gd name="T2" fmla="*/ 0 w 3"/>
                  <a:gd name="T3" fmla="*/ 1 h 19"/>
                  <a:gd name="T4" fmla="*/ 0 w 3"/>
                  <a:gd name="T5" fmla="*/ 4 h 19"/>
                  <a:gd name="T6" fmla="*/ 0 w 3"/>
                  <a:gd name="T7" fmla="*/ 4 h 19"/>
                  <a:gd name="T8" fmla="*/ 0 w 3"/>
                  <a:gd name="T9" fmla="*/ 11 h 19"/>
                  <a:gd name="T10" fmla="*/ 1 w 3"/>
                  <a:gd name="T11" fmla="*/ 19 h 19"/>
                  <a:gd name="T12" fmla="*/ 1 w 3"/>
                  <a:gd name="T13" fmla="*/ 19 h 19"/>
                  <a:gd name="T14" fmla="*/ 2 w 3"/>
                  <a:gd name="T15" fmla="*/ 19 h 19"/>
                  <a:gd name="T16" fmla="*/ 2 w 3"/>
                  <a:gd name="T17" fmla="*/ 19 h 19"/>
                  <a:gd name="T18" fmla="*/ 3 w 3"/>
                  <a:gd name="T19" fmla="*/ 17 h 19"/>
                  <a:gd name="T20" fmla="*/ 3 w 3"/>
                  <a:gd name="T21" fmla="*/ 17 h 19"/>
                  <a:gd name="T22" fmla="*/ 2 w 3"/>
                  <a:gd name="T23" fmla="*/ 11 h 19"/>
                  <a:gd name="T24" fmla="*/ 2 w 3"/>
                  <a:gd name="T25" fmla="*/ 4 h 19"/>
                  <a:gd name="T26" fmla="*/ 2 w 3"/>
                  <a:gd name="T27" fmla="*/ 4 h 19"/>
                  <a:gd name="T28" fmla="*/ 2 w 3"/>
                  <a:gd name="T29" fmla="*/ 1 h 19"/>
                  <a:gd name="T30" fmla="*/ 2 w 3"/>
                  <a:gd name="T31" fmla="*/ 1 h 19"/>
                  <a:gd name="T32" fmla="*/ 1 w 3"/>
                  <a:gd name="T33" fmla="*/ 0 h 19"/>
                  <a:gd name="T34" fmla="*/ 1 w 3"/>
                  <a:gd name="T35" fmla="*/ 0 h 19"/>
                  <a:gd name="T36" fmla="*/ 0 w 3"/>
                  <a:gd name="T37" fmla="*/ 1 h 19"/>
                  <a:gd name="T38" fmla="*/ 0 w 3"/>
                  <a:gd name="T39"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9">
                    <a:moveTo>
                      <a:pt x="0" y="1"/>
                    </a:moveTo>
                    <a:lnTo>
                      <a:pt x="0" y="1"/>
                    </a:lnTo>
                    <a:lnTo>
                      <a:pt x="0" y="4"/>
                    </a:lnTo>
                    <a:lnTo>
                      <a:pt x="0" y="4"/>
                    </a:lnTo>
                    <a:lnTo>
                      <a:pt x="0" y="11"/>
                    </a:lnTo>
                    <a:lnTo>
                      <a:pt x="1" y="19"/>
                    </a:lnTo>
                    <a:lnTo>
                      <a:pt x="1" y="19"/>
                    </a:lnTo>
                    <a:lnTo>
                      <a:pt x="2" y="19"/>
                    </a:lnTo>
                    <a:lnTo>
                      <a:pt x="2" y="19"/>
                    </a:lnTo>
                    <a:lnTo>
                      <a:pt x="3" y="17"/>
                    </a:lnTo>
                    <a:lnTo>
                      <a:pt x="3" y="17"/>
                    </a:lnTo>
                    <a:lnTo>
                      <a:pt x="2" y="11"/>
                    </a:lnTo>
                    <a:lnTo>
                      <a:pt x="2" y="4"/>
                    </a:lnTo>
                    <a:lnTo>
                      <a:pt x="2" y="4"/>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8" name="Freeform 826"/>
              <p:cNvSpPr>
                <a:spLocks/>
              </p:cNvSpPr>
              <p:nvPr/>
            </p:nvSpPr>
            <p:spPr bwMode="auto">
              <a:xfrm>
                <a:off x="6489700" y="3524251"/>
                <a:ext cx="3175" cy="9525"/>
              </a:xfrm>
              <a:custGeom>
                <a:avLst/>
                <a:gdLst>
                  <a:gd name="T0" fmla="*/ 0 w 4"/>
                  <a:gd name="T1" fmla="*/ 1 h 19"/>
                  <a:gd name="T2" fmla="*/ 0 w 4"/>
                  <a:gd name="T3" fmla="*/ 1 h 19"/>
                  <a:gd name="T4" fmla="*/ 0 w 4"/>
                  <a:gd name="T5" fmla="*/ 4 h 19"/>
                  <a:gd name="T6" fmla="*/ 0 w 4"/>
                  <a:gd name="T7" fmla="*/ 4 h 19"/>
                  <a:gd name="T8" fmla="*/ 1 w 4"/>
                  <a:gd name="T9" fmla="*/ 11 h 19"/>
                  <a:gd name="T10" fmla="*/ 2 w 4"/>
                  <a:gd name="T11" fmla="*/ 18 h 19"/>
                  <a:gd name="T12" fmla="*/ 2 w 4"/>
                  <a:gd name="T13" fmla="*/ 18 h 19"/>
                  <a:gd name="T14" fmla="*/ 3 w 4"/>
                  <a:gd name="T15" fmla="*/ 19 h 19"/>
                  <a:gd name="T16" fmla="*/ 3 w 4"/>
                  <a:gd name="T17" fmla="*/ 19 h 19"/>
                  <a:gd name="T18" fmla="*/ 4 w 4"/>
                  <a:gd name="T19" fmla="*/ 18 h 19"/>
                  <a:gd name="T20" fmla="*/ 4 w 4"/>
                  <a:gd name="T21" fmla="*/ 18 h 19"/>
                  <a:gd name="T22" fmla="*/ 3 w 4"/>
                  <a:gd name="T23" fmla="*/ 10 h 19"/>
                  <a:gd name="T24" fmla="*/ 2 w 4"/>
                  <a:gd name="T25" fmla="*/ 4 h 19"/>
                  <a:gd name="T26" fmla="*/ 2 w 4"/>
                  <a:gd name="T27" fmla="*/ 4 h 19"/>
                  <a:gd name="T28" fmla="*/ 2 w 4"/>
                  <a:gd name="T29" fmla="*/ 1 h 19"/>
                  <a:gd name="T30" fmla="*/ 2 w 4"/>
                  <a:gd name="T31" fmla="*/ 1 h 19"/>
                  <a:gd name="T32" fmla="*/ 2 w 4"/>
                  <a:gd name="T33" fmla="*/ 0 h 19"/>
                  <a:gd name="T34" fmla="*/ 2 w 4"/>
                  <a:gd name="T35" fmla="*/ 0 h 19"/>
                  <a:gd name="T36" fmla="*/ 0 w 4"/>
                  <a:gd name="T37" fmla="*/ 1 h 19"/>
                  <a:gd name="T38" fmla="*/ 0 w 4"/>
                  <a:gd name="T39"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9">
                    <a:moveTo>
                      <a:pt x="0" y="1"/>
                    </a:moveTo>
                    <a:lnTo>
                      <a:pt x="0" y="1"/>
                    </a:lnTo>
                    <a:lnTo>
                      <a:pt x="0" y="4"/>
                    </a:lnTo>
                    <a:lnTo>
                      <a:pt x="0" y="4"/>
                    </a:lnTo>
                    <a:lnTo>
                      <a:pt x="1" y="11"/>
                    </a:lnTo>
                    <a:lnTo>
                      <a:pt x="2" y="18"/>
                    </a:lnTo>
                    <a:lnTo>
                      <a:pt x="2" y="18"/>
                    </a:lnTo>
                    <a:lnTo>
                      <a:pt x="3" y="19"/>
                    </a:lnTo>
                    <a:lnTo>
                      <a:pt x="3" y="19"/>
                    </a:lnTo>
                    <a:lnTo>
                      <a:pt x="4" y="18"/>
                    </a:lnTo>
                    <a:lnTo>
                      <a:pt x="4" y="18"/>
                    </a:lnTo>
                    <a:lnTo>
                      <a:pt x="3" y="10"/>
                    </a:lnTo>
                    <a:lnTo>
                      <a:pt x="2" y="4"/>
                    </a:lnTo>
                    <a:lnTo>
                      <a:pt x="2" y="4"/>
                    </a:lnTo>
                    <a:lnTo>
                      <a:pt x="2" y="1"/>
                    </a:lnTo>
                    <a:lnTo>
                      <a:pt x="2" y="1"/>
                    </a:lnTo>
                    <a:lnTo>
                      <a:pt x="2" y="0"/>
                    </a:lnTo>
                    <a:lnTo>
                      <a:pt x="2"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19" name="Freeform 827"/>
              <p:cNvSpPr>
                <a:spLocks/>
              </p:cNvSpPr>
              <p:nvPr/>
            </p:nvSpPr>
            <p:spPr bwMode="auto">
              <a:xfrm>
                <a:off x="6502400" y="3605213"/>
                <a:ext cx="46038" cy="60325"/>
              </a:xfrm>
              <a:custGeom>
                <a:avLst/>
                <a:gdLst>
                  <a:gd name="T0" fmla="*/ 39 w 88"/>
                  <a:gd name="T1" fmla="*/ 115 h 115"/>
                  <a:gd name="T2" fmla="*/ 44 w 88"/>
                  <a:gd name="T3" fmla="*/ 115 h 115"/>
                  <a:gd name="T4" fmla="*/ 49 w 88"/>
                  <a:gd name="T5" fmla="*/ 115 h 115"/>
                  <a:gd name="T6" fmla="*/ 59 w 88"/>
                  <a:gd name="T7" fmla="*/ 112 h 115"/>
                  <a:gd name="T8" fmla="*/ 72 w 88"/>
                  <a:gd name="T9" fmla="*/ 104 h 115"/>
                  <a:gd name="T10" fmla="*/ 78 w 88"/>
                  <a:gd name="T11" fmla="*/ 97 h 115"/>
                  <a:gd name="T12" fmla="*/ 85 w 88"/>
                  <a:gd name="T13" fmla="*/ 79 h 115"/>
                  <a:gd name="T14" fmla="*/ 88 w 88"/>
                  <a:gd name="T15" fmla="*/ 59 h 115"/>
                  <a:gd name="T16" fmla="*/ 87 w 88"/>
                  <a:gd name="T17" fmla="*/ 50 h 115"/>
                  <a:gd name="T18" fmla="*/ 84 w 88"/>
                  <a:gd name="T19" fmla="*/ 32 h 115"/>
                  <a:gd name="T20" fmla="*/ 80 w 88"/>
                  <a:gd name="T21" fmla="*/ 25 h 115"/>
                  <a:gd name="T22" fmla="*/ 74 w 88"/>
                  <a:gd name="T23" fmla="*/ 14 h 115"/>
                  <a:gd name="T24" fmla="*/ 64 w 88"/>
                  <a:gd name="T25" fmla="*/ 6 h 115"/>
                  <a:gd name="T26" fmla="*/ 59 w 88"/>
                  <a:gd name="T27" fmla="*/ 3 h 115"/>
                  <a:gd name="T28" fmla="*/ 48 w 88"/>
                  <a:gd name="T29" fmla="*/ 0 h 115"/>
                  <a:gd name="T30" fmla="*/ 40 w 88"/>
                  <a:gd name="T31" fmla="*/ 0 h 115"/>
                  <a:gd name="T32" fmla="*/ 33 w 88"/>
                  <a:gd name="T33" fmla="*/ 1 h 115"/>
                  <a:gd name="T34" fmla="*/ 22 w 88"/>
                  <a:gd name="T35" fmla="*/ 5 h 115"/>
                  <a:gd name="T36" fmla="*/ 13 w 88"/>
                  <a:gd name="T37" fmla="*/ 14 h 115"/>
                  <a:gd name="T38" fmla="*/ 7 w 88"/>
                  <a:gd name="T39" fmla="*/ 23 h 115"/>
                  <a:gd name="T40" fmla="*/ 5 w 88"/>
                  <a:gd name="T41" fmla="*/ 28 h 115"/>
                  <a:gd name="T42" fmla="*/ 1 w 88"/>
                  <a:gd name="T43" fmla="*/ 54 h 115"/>
                  <a:gd name="T44" fmla="*/ 0 w 88"/>
                  <a:gd name="T45" fmla="*/ 63 h 115"/>
                  <a:gd name="T46" fmla="*/ 2 w 88"/>
                  <a:gd name="T47" fmla="*/ 81 h 115"/>
                  <a:gd name="T48" fmla="*/ 9 w 88"/>
                  <a:gd name="T49" fmla="*/ 98 h 115"/>
                  <a:gd name="T50" fmla="*/ 14 w 88"/>
                  <a:gd name="T51" fmla="*/ 104 h 115"/>
                  <a:gd name="T52" fmla="*/ 29 w 88"/>
                  <a:gd name="T53" fmla="*/ 113 h 115"/>
                  <a:gd name="T54" fmla="*/ 39 w 88"/>
                  <a:gd name="T55" fmla="*/ 114 h 115"/>
                  <a:gd name="T56" fmla="*/ 39 w 88"/>
                  <a:gd name="T57" fmla="*/ 113 h 115"/>
                  <a:gd name="T58" fmla="*/ 22 w 88"/>
                  <a:gd name="T59" fmla="*/ 107 h 115"/>
                  <a:gd name="T60" fmla="*/ 10 w 88"/>
                  <a:gd name="T61" fmla="*/ 97 h 115"/>
                  <a:gd name="T62" fmla="*/ 7 w 88"/>
                  <a:gd name="T63" fmla="*/ 90 h 115"/>
                  <a:gd name="T64" fmla="*/ 3 w 88"/>
                  <a:gd name="T65" fmla="*/ 72 h 115"/>
                  <a:gd name="T66" fmla="*/ 2 w 88"/>
                  <a:gd name="T67" fmla="*/ 63 h 115"/>
                  <a:gd name="T68" fmla="*/ 4 w 88"/>
                  <a:gd name="T69" fmla="*/ 45 h 115"/>
                  <a:gd name="T70" fmla="*/ 7 w 88"/>
                  <a:gd name="T71" fmla="*/ 28 h 115"/>
                  <a:gd name="T72" fmla="*/ 11 w 88"/>
                  <a:gd name="T73" fmla="*/ 19 h 115"/>
                  <a:gd name="T74" fmla="*/ 18 w 88"/>
                  <a:gd name="T75" fmla="*/ 10 h 115"/>
                  <a:gd name="T76" fmla="*/ 28 w 88"/>
                  <a:gd name="T77" fmla="*/ 4 h 115"/>
                  <a:gd name="T78" fmla="*/ 40 w 88"/>
                  <a:gd name="T79" fmla="*/ 2 h 115"/>
                  <a:gd name="T80" fmla="*/ 40 w 88"/>
                  <a:gd name="T81" fmla="*/ 2 h 115"/>
                  <a:gd name="T82" fmla="*/ 53 w 88"/>
                  <a:gd name="T83" fmla="*/ 3 h 115"/>
                  <a:gd name="T84" fmla="*/ 63 w 88"/>
                  <a:gd name="T85" fmla="*/ 7 h 115"/>
                  <a:gd name="T86" fmla="*/ 67 w 88"/>
                  <a:gd name="T87" fmla="*/ 10 h 115"/>
                  <a:gd name="T88" fmla="*/ 76 w 88"/>
                  <a:gd name="T89" fmla="*/ 20 h 115"/>
                  <a:gd name="T90" fmla="*/ 79 w 88"/>
                  <a:gd name="T91" fmla="*/ 26 h 115"/>
                  <a:gd name="T92" fmla="*/ 84 w 88"/>
                  <a:gd name="T93" fmla="*/ 42 h 115"/>
                  <a:gd name="T94" fmla="*/ 86 w 88"/>
                  <a:gd name="T95" fmla="*/ 59 h 115"/>
                  <a:gd name="T96" fmla="*/ 85 w 88"/>
                  <a:gd name="T97" fmla="*/ 70 h 115"/>
                  <a:gd name="T98" fmla="*/ 80 w 88"/>
                  <a:gd name="T99" fmla="*/ 89 h 115"/>
                  <a:gd name="T100" fmla="*/ 76 w 88"/>
                  <a:gd name="T101" fmla="*/ 96 h 115"/>
                  <a:gd name="T102" fmla="*/ 62 w 88"/>
                  <a:gd name="T103" fmla="*/ 108 h 115"/>
                  <a:gd name="T104" fmla="*/ 49 w 88"/>
                  <a:gd name="T105" fmla="*/ 113 h 115"/>
                  <a:gd name="T106" fmla="*/ 44 w 88"/>
                  <a:gd name="T107" fmla="*/ 113 h 115"/>
                  <a:gd name="T108" fmla="*/ 39 w 88"/>
                  <a:gd name="T109" fmla="*/ 1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 h="115">
                    <a:moveTo>
                      <a:pt x="39" y="114"/>
                    </a:moveTo>
                    <a:lnTo>
                      <a:pt x="39" y="115"/>
                    </a:lnTo>
                    <a:lnTo>
                      <a:pt x="39" y="115"/>
                    </a:lnTo>
                    <a:lnTo>
                      <a:pt x="44" y="115"/>
                    </a:lnTo>
                    <a:lnTo>
                      <a:pt x="44" y="115"/>
                    </a:lnTo>
                    <a:lnTo>
                      <a:pt x="49" y="115"/>
                    </a:lnTo>
                    <a:lnTo>
                      <a:pt x="54" y="114"/>
                    </a:lnTo>
                    <a:lnTo>
                      <a:pt x="59" y="112"/>
                    </a:lnTo>
                    <a:lnTo>
                      <a:pt x="63" y="109"/>
                    </a:lnTo>
                    <a:lnTo>
                      <a:pt x="72" y="104"/>
                    </a:lnTo>
                    <a:lnTo>
                      <a:pt x="78" y="97"/>
                    </a:lnTo>
                    <a:lnTo>
                      <a:pt x="78" y="97"/>
                    </a:lnTo>
                    <a:lnTo>
                      <a:pt x="82" y="89"/>
                    </a:lnTo>
                    <a:lnTo>
                      <a:pt x="85" y="79"/>
                    </a:lnTo>
                    <a:lnTo>
                      <a:pt x="87" y="70"/>
                    </a:lnTo>
                    <a:lnTo>
                      <a:pt x="88" y="59"/>
                    </a:lnTo>
                    <a:lnTo>
                      <a:pt x="88" y="59"/>
                    </a:lnTo>
                    <a:lnTo>
                      <a:pt x="87" y="50"/>
                    </a:lnTo>
                    <a:lnTo>
                      <a:pt x="86" y="41"/>
                    </a:lnTo>
                    <a:lnTo>
                      <a:pt x="84" y="32"/>
                    </a:lnTo>
                    <a:lnTo>
                      <a:pt x="80" y="25"/>
                    </a:lnTo>
                    <a:lnTo>
                      <a:pt x="80" y="25"/>
                    </a:lnTo>
                    <a:lnTo>
                      <a:pt x="77" y="19"/>
                    </a:lnTo>
                    <a:lnTo>
                      <a:pt x="74" y="14"/>
                    </a:lnTo>
                    <a:lnTo>
                      <a:pt x="70" y="9"/>
                    </a:lnTo>
                    <a:lnTo>
                      <a:pt x="64" y="6"/>
                    </a:lnTo>
                    <a:lnTo>
                      <a:pt x="64" y="6"/>
                    </a:lnTo>
                    <a:lnTo>
                      <a:pt x="59" y="3"/>
                    </a:lnTo>
                    <a:lnTo>
                      <a:pt x="54" y="1"/>
                    </a:lnTo>
                    <a:lnTo>
                      <a:pt x="48" y="0"/>
                    </a:lnTo>
                    <a:lnTo>
                      <a:pt x="40" y="0"/>
                    </a:lnTo>
                    <a:lnTo>
                      <a:pt x="40" y="0"/>
                    </a:lnTo>
                    <a:lnTo>
                      <a:pt x="40" y="0"/>
                    </a:lnTo>
                    <a:lnTo>
                      <a:pt x="33" y="1"/>
                    </a:lnTo>
                    <a:lnTo>
                      <a:pt x="27" y="2"/>
                    </a:lnTo>
                    <a:lnTo>
                      <a:pt x="22" y="5"/>
                    </a:lnTo>
                    <a:lnTo>
                      <a:pt x="16" y="8"/>
                    </a:lnTo>
                    <a:lnTo>
                      <a:pt x="13" y="14"/>
                    </a:lnTo>
                    <a:lnTo>
                      <a:pt x="9" y="18"/>
                    </a:lnTo>
                    <a:lnTo>
                      <a:pt x="7" y="23"/>
                    </a:lnTo>
                    <a:lnTo>
                      <a:pt x="5" y="28"/>
                    </a:lnTo>
                    <a:lnTo>
                      <a:pt x="5" y="28"/>
                    </a:lnTo>
                    <a:lnTo>
                      <a:pt x="2" y="45"/>
                    </a:lnTo>
                    <a:lnTo>
                      <a:pt x="1" y="54"/>
                    </a:lnTo>
                    <a:lnTo>
                      <a:pt x="0" y="63"/>
                    </a:lnTo>
                    <a:lnTo>
                      <a:pt x="0" y="63"/>
                    </a:lnTo>
                    <a:lnTo>
                      <a:pt x="1" y="72"/>
                    </a:lnTo>
                    <a:lnTo>
                      <a:pt x="2" y="81"/>
                    </a:lnTo>
                    <a:lnTo>
                      <a:pt x="5" y="90"/>
                    </a:lnTo>
                    <a:lnTo>
                      <a:pt x="9" y="98"/>
                    </a:lnTo>
                    <a:lnTo>
                      <a:pt x="9" y="98"/>
                    </a:lnTo>
                    <a:lnTo>
                      <a:pt x="14" y="104"/>
                    </a:lnTo>
                    <a:lnTo>
                      <a:pt x="21" y="109"/>
                    </a:lnTo>
                    <a:lnTo>
                      <a:pt x="29" y="113"/>
                    </a:lnTo>
                    <a:lnTo>
                      <a:pt x="39" y="115"/>
                    </a:lnTo>
                    <a:lnTo>
                      <a:pt x="39" y="114"/>
                    </a:lnTo>
                    <a:lnTo>
                      <a:pt x="39" y="113"/>
                    </a:lnTo>
                    <a:lnTo>
                      <a:pt x="39" y="113"/>
                    </a:lnTo>
                    <a:lnTo>
                      <a:pt x="30" y="111"/>
                    </a:lnTo>
                    <a:lnTo>
                      <a:pt x="22" y="107"/>
                    </a:lnTo>
                    <a:lnTo>
                      <a:pt x="15" y="102"/>
                    </a:lnTo>
                    <a:lnTo>
                      <a:pt x="10" y="97"/>
                    </a:lnTo>
                    <a:lnTo>
                      <a:pt x="10" y="97"/>
                    </a:lnTo>
                    <a:lnTo>
                      <a:pt x="7" y="90"/>
                    </a:lnTo>
                    <a:lnTo>
                      <a:pt x="4" y="81"/>
                    </a:lnTo>
                    <a:lnTo>
                      <a:pt x="3" y="72"/>
                    </a:lnTo>
                    <a:lnTo>
                      <a:pt x="2" y="63"/>
                    </a:lnTo>
                    <a:lnTo>
                      <a:pt x="2" y="63"/>
                    </a:lnTo>
                    <a:lnTo>
                      <a:pt x="3" y="54"/>
                    </a:lnTo>
                    <a:lnTo>
                      <a:pt x="4" y="45"/>
                    </a:lnTo>
                    <a:lnTo>
                      <a:pt x="7" y="28"/>
                    </a:lnTo>
                    <a:lnTo>
                      <a:pt x="7" y="28"/>
                    </a:lnTo>
                    <a:lnTo>
                      <a:pt x="9" y="24"/>
                    </a:lnTo>
                    <a:lnTo>
                      <a:pt x="11" y="19"/>
                    </a:lnTo>
                    <a:lnTo>
                      <a:pt x="14" y="15"/>
                    </a:lnTo>
                    <a:lnTo>
                      <a:pt x="18" y="10"/>
                    </a:lnTo>
                    <a:lnTo>
                      <a:pt x="23" y="7"/>
                    </a:lnTo>
                    <a:lnTo>
                      <a:pt x="28" y="4"/>
                    </a:lnTo>
                    <a:lnTo>
                      <a:pt x="34" y="3"/>
                    </a:lnTo>
                    <a:lnTo>
                      <a:pt x="40" y="2"/>
                    </a:lnTo>
                    <a:lnTo>
                      <a:pt x="40" y="2"/>
                    </a:lnTo>
                    <a:lnTo>
                      <a:pt x="40" y="2"/>
                    </a:lnTo>
                    <a:lnTo>
                      <a:pt x="47" y="2"/>
                    </a:lnTo>
                    <a:lnTo>
                      <a:pt x="53" y="3"/>
                    </a:lnTo>
                    <a:lnTo>
                      <a:pt x="58" y="5"/>
                    </a:lnTo>
                    <a:lnTo>
                      <a:pt x="63" y="7"/>
                    </a:lnTo>
                    <a:lnTo>
                      <a:pt x="63" y="7"/>
                    </a:lnTo>
                    <a:lnTo>
                      <a:pt x="67" y="10"/>
                    </a:lnTo>
                    <a:lnTo>
                      <a:pt x="72" y="15"/>
                    </a:lnTo>
                    <a:lnTo>
                      <a:pt x="76" y="20"/>
                    </a:lnTo>
                    <a:lnTo>
                      <a:pt x="79" y="26"/>
                    </a:lnTo>
                    <a:lnTo>
                      <a:pt x="79" y="26"/>
                    </a:lnTo>
                    <a:lnTo>
                      <a:pt x="82" y="33"/>
                    </a:lnTo>
                    <a:lnTo>
                      <a:pt x="84" y="42"/>
                    </a:lnTo>
                    <a:lnTo>
                      <a:pt x="85" y="50"/>
                    </a:lnTo>
                    <a:lnTo>
                      <a:pt x="86" y="59"/>
                    </a:lnTo>
                    <a:lnTo>
                      <a:pt x="86" y="59"/>
                    </a:lnTo>
                    <a:lnTo>
                      <a:pt x="85" y="70"/>
                    </a:lnTo>
                    <a:lnTo>
                      <a:pt x="83" y="79"/>
                    </a:lnTo>
                    <a:lnTo>
                      <a:pt x="80" y="89"/>
                    </a:lnTo>
                    <a:lnTo>
                      <a:pt x="76" y="96"/>
                    </a:lnTo>
                    <a:lnTo>
                      <a:pt x="76" y="96"/>
                    </a:lnTo>
                    <a:lnTo>
                      <a:pt x="70" y="103"/>
                    </a:lnTo>
                    <a:lnTo>
                      <a:pt x="62" y="108"/>
                    </a:lnTo>
                    <a:lnTo>
                      <a:pt x="54" y="112"/>
                    </a:lnTo>
                    <a:lnTo>
                      <a:pt x="49" y="113"/>
                    </a:lnTo>
                    <a:lnTo>
                      <a:pt x="44" y="113"/>
                    </a:lnTo>
                    <a:lnTo>
                      <a:pt x="44" y="113"/>
                    </a:lnTo>
                    <a:lnTo>
                      <a:pt x="39" y="113"/>
                    </a:lnTo>
                    <a:lnTo>
                      <a:pt x="39" y="11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0" name="Freeform 828"/>
              <p:cNvSpPr>
                <a:spLocks/>
              </p:cNvSpPr>
              <p:nvPr/>
            </p:nvSpPr>
            <p:spPr bwMode="auto">
              <a:xfrm>
                <a:off x="6503988" y="3625851"/>
                <a:ext cx="41275" cy="3175"/>
              </a:xfrm>
              <a:custGeom>
                <a:avLst/>
                <a:gdLst>
                  <a:gd name="T0" fmla="*/ 1 w 78"/>
                  <a:gd name="T1" fmla="*/ 2 h 6"/>
                  <a:gd name="T2" fmla="*/ 1 w 78"/>
                  <a:gd name="T3" fmla="*/ 2 h 6"/>
                  <a:gd name="T4" fmla="*/ 13 w 78"/>
                  <a:gd name="T5" fmla="*/ 4 h 6"/>
                  <a:gd name="T6" fmla="*/ 26 w 78"/>
                  <a:gd name="T7" fmla="*/ 5 h 6"/>
                  <a:gd name="T8" fmla="*/ 50 w 78"/>
                  <a:gd name="T9" fmla="*/ 6 h 6"/>
                  <a:gd name="T10" fmla="*/ 50 w 78"/>
                  <a:gd name="T11" fmla="*/ 6 h 6"/>
                  <a:gd name="T12" fmla="*/ 77 w 78"/>
                  <a:gd name="T13" fmla="*/ 5 h 6"/>
                  <a:gd name="T14" fmla="*/ 77 w 78"/>
                  <a:gd name="T15" fmla="*/ 5 h 6"/>
                  <a:gd name="T16" fmla="*/ 78 w 78"/>
                  <a:gd name="T17" fmla="*/ 4 h 6"/>
                  <a:gd name="T18" fmla="*/ 78 w 78"/>
                  <a:gd name="T19" fmla="*/ 4 h 6"/>
                  <a:gd name="T20" fmla="*/ 77 w 78"/>
                  <a:gd name="T21" fmla="*/ 3 h 6"/>
                  <a:gd name="T22" fmla="*/ 77 w 78"/>
                  <a:gd name="T23" fmla="*/ 3 h 6"/>
                  <a:gd name="T24" fmla="*/ 50 w 78"/>
                  <a:gd name="T25" fmla="*/ 4 h 6"/>
                  <a:gd name="T26" fmla="*/ 50 w 78"/>
                  <a:gd name="T27" fmla="*/ 4 h 6"/>
                  <a:gd name="T28" fmla="*/ 26 w 78"/>
                  <a:gd name="T29" fmla="*/ 3 h 6"/>
                  <a:gd name="T30" fmla="*/ 13 w 78"/>
                  <a:gd name="T31" fmla="*/ 2 h 6"/>
                  <a:gd name="T32" fmla="*/ 1 w 78"/>
                  <a:gd name="T33" fmla="*/ 0 h 6"/>
                  <a:gd name="T34" fmla="*/ 1 w 78"/>
                  <a:gd name="T35" fmla="*/ 0 h 6"/>
                  <a:gd name="T36" fmla="*/ 0 w 78"/>
                  <a:gd name="T37" fmla="*/ 0 h 6"/>
                  <a:gd name="T38" fmla="*/ 0 w 78"/>
                  <a:gd name="T39" fmla="*/ 0 h 6"/>
                  <a:gd name="T40" fmla="*/ 1 w 78"/>
                  <a:gd name="T41" fmla="*/ 2 h 6"/>
                  <a:gd name="T42" fmla="*/ 1 w 78"/>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
                    <a:moveTo>
                      <a:pt x="1" y="2"/>
                    </a:moveTo>
                    <a:lnTo>
                      <a:pt x="1" y="2"/>
                    </a:lnTo>
                    <a:lnTo>
                      <a:pt x="13" y="4"/>
                    </a:lnTo>
                    <a:lnTo>
                      <a:pt x="26" y="5"/>
                    </a:lnTo>
                    <a:lnTo>
                      <a:pt x="50" y="6"/>
                    </a:lnTo>
                    <a:lnTo>
                      <a:pt x="50" y="6"/>
                    </a:lnTo>
                    <a:lnTo>
                      <a:pt x="77" y="5"/>
                    </a:lnTo>
                    <a:lnTo>
                      <a:pt x="77" y="5"/>
                    </a:lnTo>
                    <a:lnTo>
                      <a:pt x="78" y="4"/>
                    </a:lnTo>
                    <a:lnTo>
                      <a:pt x="78" y="4"/>
                    </a:lnTo>
                    <a:lnTo>
                      <a:pt x="77" y="3"/>
                    </a:lnTo>
                    <a:lnTo>
                      <a:pt x="77" y="3"/>
                    </a:lnTo>
                    <a:lnTo>
                      <a:pt x="50" y="4"/>
                    </a:lnTo>
                    <a:lnTo>
                      <a:pt x="50" y="4"/>
                    </a:lnTo>
                    <a:lnTo>
                      <a:pt x="26" y="3"/>
                    </a:lnTo>
                    <a:lnTo>
                      <a:pt x="13" y="2"/>
                    </a:lnTo>
                    <a:lnTo>
                      <a:pt x="1" y="0"/>
                    </a:lnTo>
                    <a:lnTo>
                      <a:pt x="1" y="0"/>
                    </a:lnTo>
                    <a:lnTo>
                      <a:pt x="0" y="0"/>
                    </a:lnTo>
                    <a:lnTo>
                      <a:pt x="0" y="0"/>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1" name="Freeform 829"/>
              <p:cNvSpPr>
                <a:spLocks/>
              </p:cNvSpPr>
              <p:nvPr/>
            </p:nvSpPr>
            <p:spPr bwMode="auto">
              <a:xfrm>
                <a:off x="6523038" y="3605213"/>
                <a:ext cx="3175" cy="22225"/>
              </a:xfrm>
              <a:custGeom>
                <a:avLst/>
                <a:gdLst>
                  <a:gd name="T0" fmla="*/ 3 w 6"/>
                  <a:gd name="T1" fmla="*/ 1 h 43"/>
                  <a:gd name="T2" fmla="*/ 3 w 6"/>
                  <a:gd name="T3" fmla="*/ 1 h 43"/>
                  <a:gd name="T4" fmla="*/ 2 w 6"/>
                  <a:gd name="T5" fmla="*/ 22 h 43"/>
                  <a:gd name="T6" fmla="*/ 0 w 6"/>
                  <a:gd name="T7" fmla="*/ 42 h 43"/>
                  <a:gd name="T8" fmla="*/ 0 w 6"/>
                  <a:gd name="T9" fmla="*/ 42 h 43"/>
                  <a:gd name="T10" fmla="*/ 1 w 6"/>
                  <a:gd name="T11" fmla="*/ 43 h 43"/>
                  <a:gd name="T12" fmla="*/ 1 w 6"/>
                  <a:gd name="T13" fmla="*/ 43 h 43"/>
                  <a:gd name="T14" fmla="*/ 2 w 6"/>
                  <a:gd name="T15" fmla="*/ 42 h 43"/>
                  <a:gd name="T16" fmla="*/ 2 w 6"/>
                  <a:gd name="T17" fmla="*/ 42 h 43"/>
                  <a:gd name="T18" fmla="*/ 5 w 6"/>
                  <a:gd name="T19" fmla="*/ 22 h 43"/>
                  <a:gd name="T20" fmla="*/ 6 w 6"/>
                  <a:gd name="T21" fmla="*/ 1 h 43"/>
                  <a:gd name="T22" fmla="*/ 6 w 6"/>
                  <a:gd name="T23" fmla="*/ 1 h 43"/>
                  <a:gd name="T24" fmla="*/ 5 w 6"/>
                  <a:gd name="T25" fmla="*/ 0 h 43"/>
                  <a:gd name="T26" fmla="*/ 5 w 6"/>
                  <a:gd name="T27" fmla="*/ 0 h 43"/>
                  <a:gd name="T28" fmla="*/ 3 w 6"/>
                  <a:gd name="T29" fmla="*/ 1 h 43"/>
                  <a:gd name="T30" fmla="*/ 3 w 6"/>
                  <a:gd name="T3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3">
                    <a:moveTo>
                      <a:pt x="3" y="1"/>
                    </a:moveTo>
                    <a:lnTo>
                      <a:pt x="3" y="1"/>
                    </a:lnTo>
                    <a:lnTo>
                      <a:pt x="2" y="22"/>
                    </a:lnTo>
                    <a:lnTo>
                      <a:pt x="0" y="42"/>
                    </a:lnTo>
                    <a:lnTo>
                      <a:pt x="0" y="42"/>
                    </a:lnTo>
                    <a:lnTo>
                      <a:pt x="1" y="43"/>
                    </a:lnTo>
                    <a:lnTo>
                      <a:pt x="1" y="43"/>
                    </a:lnTo>
                    <a:lnTo>
                      <a:pt x="2" y="42"/>
                    </a:lnTo>
                    <a:lnTo>
                      <a:pt x="2" y="42"/>
                    </a:lnTo>
                    <a:lnTo>
                      <a:pt x="5" y="22"/>
                    </a:lnTo>
                    <a:lnTo>
                      <a:pt x="6" y="1"/>
                    </a:lnTo>
                    <a:lnTo>
                      <a:pt x="6" y="1"/>
                    </a:lnTo>
                    <a:lnTo>
                      <a:pt x="5" y="0"/>
                    </a:lnTo>
                    <a:lnTo>
                      <a:pt x="5" y="0"/>
                    </a:lnTo>
                    <a:lnTo>
                      <a:pt x="3" y="1"/>
                    </a:lnTo>
                    <a:lnTo>
                      <a:pt x="3"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2" name="Freeform 830"/>
              <p:cNvSpPr>
                <a:spLocks/>
              </p:cNvSpPr>
              <p:nvPr/>
            </p:nvSpPr>
            <p:spPr bwMode="auto">
              <a:xfrm>
                <a:off x="6502400" y="3617913"/>
                <a:ext cx="50800" cy="55563"/>
              </a:xfrm>
              <a:custGeom>
                <a:avLst/>
                <a:gdLst>
                  <a:gd name="T0" fmla="*/ 0 w 96"/>
                  <a:gd name="T1" fmla="*/ 51 h 106"/>
                  <a:gd name="T2" fmla="*/ 4 w 96"/>
                  <a:gd name="T3" fmla="*/ 72 h 106"/>
                  <a:gd name="T4" fmla="*/ 14 w 96"/>
                  <a:gd name="T5" fmla="*/ 90 h 106"/>
                  <a:gd name="T6" fmla="*/ 29 w 96"/>
                  <a:gd name="T7" fmla="*/ 102 h 106"/>
                  <a:gd name="T8" fmla="*/ 48 w 96"/>
                  <a:gd name="T9" fmla="*/ 106 h 106"/>
                  <a:gd name="T10" fmla="*/ 54 w 96"/>
                  <a:gd name="T11" fmla="*/ 106 h 106"/>
                  <a:gd name="T12" fmla="*/ 64 w 96"/>
                  <a:gd name="T13" fmla="*/ 103 h 106"/>
                  <a:gd name="T14" fmla="*/ 70 w 96"/>
                  <a:gd name="T15" fmla="*/ 101 h 106"/>
                  <a:gd name="T16" fmla="*/ 81 w 96"/>
                  <a:gd name="T17" fmla="*/ 92 h 106"/>
                  <a:gd name="T18" fmla="*/ 89 w 96"/>
                  <a:gd name="T19" fmla="*/ 80 h 106"/>
                  <a:gd name="T20" fmla="*/ 94 w 96"/>
                  <a:gd name="T21" fmla="*/ 67 h 106"/>
                  <a:gd name="T22" fmla="*/ 96 w 96"/>
                  <a:gd name="T23" fmla="*/ 52 h 106"/>
                  <a:gd name="T24" fmla="*/ 95 w 96"/>
                  <a:gd name="T25" fmla="*/ 39 h 106"/>
                  <a:gd name="T26" fmla="*/ 86 w 96"/>
                  <a:gd name="T27" fmla="*/ 13 h 106"/>
                  <a:gd name="T28" fmla="*/ 80 w 96"/>
                  <a:gd name="T29" fmla="*/ 1 h 106"/>
                  <a:gd name="T30" fmla="*/ 79 w 96"/>
                  <a:gd name="T31" fmla="*/ 0 h 106"/>
                  <a:gd name="T32" fmla="*/ 79 w 96"/>
                  <a:gd name="T33" fmla="*/ 2 h 106"/>
                  <a:gd name="T34" fmla="*/ 89 w 96"/>
                  <a:gd name="T35" fmla="*/ 25 h 106"/>
                  <a:gd name="T36" fmla="*/ 94 w 96"/>
                  <a:gd name="T37" fmla="*/ 52 h 106"/>
                  <a:gd name="T38" fmla="*/ 92 w 96"/>
                  <a:gd name="T39" fmla="*/ 59 h 106"/>
                  <a:gd name="T40" fmla="*/ 90 w 96"/>
                  <a:gd name="T41" fmla="*/ 73 h 106"/>
                  <a:gd name="T42" fmla="*/ 84 w 96"/>
                  <a:gd name="T43" fmla="*/ 85 h 106"/>
                  <a:gd name="T44" fmla="*/ 75 w 96"/>
                  <a:gd name="T45" fmla="*/ 95 h 106"/>
                  <a:gd name="T46" fmla="*/ 69 w 96"/>
                  <a:gd name="T47" fmla="*/ 99 h 106"/>
                  <a:gd name="T48" fmla="*/ 58 w 96"/>
                  <a:gd name="T49" fmla="*/ 103 h 106"/>
                  <a:gd name="T50" fmla="*/ 48 w 96"/>
                  <a:gd name="T51" fmla="*/ 104 h 106"/>
                  <a:gd name="T52" fmla="*/ 39 w 96"/>
                  <a:gd name="T53" fmla="*/ 103 h 106"/>
                  <a:gd name="T54" fmla="*/ 23 w 96"/>
                  <a:gd name="T55" fmla="*/ 95 h 106"/>
                  <a:gd name="T56" fmla="*/ 15 w 96"/>
                  <a:gd name="T57" fmla="*/ 89 h 106"/>
                  <a:gd name="T58" fmla="*/ 6 w 96"/>
                  <a:gd name="T59" fmla="*/ 72 h 106"/>
                  <a:gd name="T60" fmla="*/ 2 w 96"/>
                  <a:gd name="T61" fmla="*/ 51 h 106"/>
                  <a:gd name="T62" fmla="*/ 1 w 96"/>
                  <a:gd name="T63" fmla="*/ 50 h 106"/>
                  <a:gd name="T64" fmla="*/ 0 w 96"/>
                  <a:gd name="T65" fmla="*/ 5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06">
                    <a:moveTo>
                      <a:pt x="0" y="51"/>
                    </a:moveTo>
                    <a:lnTo>
                      <a:pt x="0" y="51"/>
                    </a:lnTo>
                    <a:lnTo>
                      <a:pt x="1" y="63"/>
                    </a:lnTo>
                    <a:lnTo>
                      <a:pt x="4" y="72"/>
                    </a:lnTo>
                    <a:lnTo>
                      <a:pt x="8" y="81"/>
                    </a:lnTo>
                    <a:lnTo>
                      <a:pt x="14" y="90"/>
                    </a:lnTo>
                    <a:lnTo>
                      <a:pt x="22" y="97"/>
                    </a:lnTo>
                    <a:lnTo>
                      <a:pt x="29" y="102"/>
                    </a:lnTo>
                    <a:lnTo>
                      <a:pt x="38" y="105"/>
                    </a:lnTo>
                    <a:lnTo>
                      <a:pt x="48" y="106"/>
                    </a:lnTo>
                    <a:lnTo>
                      <a:pt x="48" y="106"/>
                    </a:lnTo>
                    <a:lnTo>
                      <a:pt x="54" y="106"/>
                    </a:lnTo>
                    <a:lnTo>
                      <a:pt x="59" y="105"/>
                    </a:lnTo>
                    <a:lnTo>
                      <a:pt x="64" y="103"/>
                    </a:lnTo>
                    <a:lnTo>
                      <a:pt x="70" y="101"/>
                    </a:lnTo>
                    <a:lnTo>
                      <a:pt x="70" y="101"/>
                    </a:lnTo>
                    <a:lnTo>
                      <a:pt x="76" y="97"/>
                    </a:lnTo>
                    <a:lnTo>
                      <a:pt x="81" y="92"/>
                    </a:lnTo>
                    <a:lnTo>
                      <a:pt x="86" y="87"/>
                    </a:lnTo>
                    <a:lnTo>
                      <a:pt x="89" y="80"/>
                    </a:lnTo>
                    <a:lnTo>
                      <a:pt x="92" y="73"/>
                    </a:lnTo>
                    <a:lnTo>
                      <a:pt x="94" y="67"/>
                    </a:lnTo>
                    <a:lnTo>
                      <a:pt x="95" y="59"/>
                    </a:lnTo>
                    <a:lnTo>
                      <a:pt x="96" y="52"/>
                    </a:lnTo>
                    <a:lnTo>
                      <a:pt x="96" y="52"/>
                    </a:lnTo>
                    <a:lnTo>
                      <a:pt x="95" y="39"/>
                    </a:lnTo>
                    <a:lnTo>
                      <a:pt x="91" y="25"/>
                    </a:lnTo>
                    <a:lnTo>
                      <a:pt x="86" y="13"/>
                    </a:lnTo>
                    <a:lnTo>
                      <a:pt x="80" y="1"/>
                    </a:lnTo>
                    <a:lnTo>
                      <a:pt x="80" y="1"/>
                    </a:lnTo>
                    <a:lnTo>
                      <a:pt x="79" y="0"/>
                    </a:lnTo>
                    <a:lnTo>
                      <a:pt x="79" y="0"/>
                    </a:lnTo>
                    <a:lnTo>
                      <a:pt x="79" y="2"/>
                    </a:lnTo>
                    <a:lnTo>
                      <a:pt x="79" y="2"/>
                    </a:lnTo>
                    <a:lnTo>
                      <a:pt x="85" y="13"/>
                    </a:lnTo>
                    <a:lnTo>
                      <a:pt x="89" y="25"/>
                    </a:lnTo>
                    <a:lnTo>
                      <a:pt x="92" y="39"/>
                    </a:lnTo>
                    <a:lnTo>
                      <a:pt x="94" y="52"/>
                    </a:lnTo>
                    <a:lnTo>
                      <a:pt x="94" y="52"/>
                    </a:lnTo>
                    <a:lnTo>
                      <a:pt x="92" y="59"/>
                    </a:lnTo>
                    <a:lnTo>
                      <a:pt x="91" y="66"/>
                    </a:lnTo>
                    <a:lnTo>
                      <a:pt x="90" y="73"/>
                    </a:lnTo>
                    <a:lnTo>
                      <a:pt x="87" y="79"/>
                    </a:lnTo>
                    <a:lnTo>
                      <a:pt x="84" y="85"/>
                    </a:lnTo>
                    <a:lnTo>
                      <a:pt x="80" y="91"/>
                    </a:lnTo>
                    <a:lnTo>
                      <a:pt x="75" y="95"/>
                    </a:lnTo>
                    <a:lnTo>
                      <a:pt x="69" y="99"/>
                    </a:lnTo>
                    <a:lnTo>
                      <a:pt x="69" y="99"/>
                    </a:lnTo>
                    <a:lnTo>
                      <a:pt x="63" y="101"/>
                    </a:lnTo>
                    <a:lnTo>
                      <a:pt x="58" y="103"/>
                    </a:lnTo>
                    <a:lnTo>
                      <a:pt x="53" y="104"/>
                    </a:lnTo>
                    <a:lnTo>
                      <a:pt x="48" y="104"/>
                    </a:lnTo>
                    <a:lnTo>
                      <a:pt x="48" y="104"/>
                    </a:lnTo>
                    <a:lnTo>
                      <a:pt x="39" y="103"/>
                    </a:lnTo>
                    <a:lnTo>
                      <a:pt x="30" y="100"/>
                    </a:lnTo>
                    <a:lnTo>
                      <a:pt x="23" y="95"/>
                    </a:lnTo>
                    <a:lnTo>
                      <a:pt x="15" y="89"/>
                    </a:lnTo>
                    <a:lnTo>
                      <a:pt x="15" y="89"/>
                    </a:lnTo>
                    <a:lnTo>
                      <a:pt x="10" y="80"/>
                    </a:lnTo>
                    <a:lnTo>
                      <a:pt x="6" y="72"/>
                    </a:lnTo>
                    <a:lnTo>
                      <a:pt x="3" y="62"/>
                    </a:lnTo>
                    <a:lnTo>
                      <a:pt x="2" y="51"/>
                    </a:lnTo>
                    <a:lnTo>
                      <a:pt x="2" y="51"/>
                    </a:lnTo>
                    <a:lnTo>
                      <a:pt x="1" y="50"/>
                    </a:lnTo>
                    <a:lnTo>
                      <a:pt x="1" y="50"/>
                    </a:lnTo>
                    <a:lnTo>
                      <a:pt x="0" y="51"/>
                    </a:lnTo>
                    <a:lnTo>
                      <a:pt x="0" y="5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3" name="Freeform 831"/>
              <p:cNvSpPr>
                <a:spLocks/>
              </p:cNvSpPr>
              <p:nvPr/>
            </p:nvSpPr>
            <p:spPr bwMode="auto">
              <a:xfrm>
                <a:off x="6519863" y="3663951"/>
                <a:ext cx="4763" cy="9525"/>
              </a:xfrm>
              <a:custGeom>
                <a:avLst/>
                <a:gdLst>
                  <a:gd name="T0" fmla="*/ 0 w 8"/>
                  <a:gd name="T1" fmla="*/ 1 h 17"/>
                  <a:gd name="T2" fmla="*/ 0 w 8"/>
                  <a:gd name="T3" fmla="*/ 1 h 17"/>
                  <a:gd name="T4" fmla="*/ 3 w 8"/>
                  <a:gd name="T5" fmla="*/ 9 h 17"/>
                  <a:gd name="T6" fmla="*/ 6 w 8"/>
                  <a:gd name="T7" fmla="*/ 16 h 17"/>
                  <a:gd name="T8" fmla="*/ 6 w 8"/>
                  <a:gd name="T9" fmla="*/ 16 h 17"/>
                  <a:gd name="T10" fmla="*/ 7 w 8"/>
                  <a:gd name="T11" fmla="*/ 17 h 17"/>
                  <a:gd name="T12" fmla="*/ 7 w 8"/>
                  <a:gd name="T13" fmla="*/ 17 h 17"/>
                  <a:gd name="T14" fmla="*/ 8 w 8"/>
                  <a:gd name="T15" fmla="*/ 15 h 17"/>
                  <a:gd name="T16" fmla="*/ 8 w 8"/>
                  <a:gd name="T17" fmla="*/ 15 h 17"/>
                  <a:gd name="T18" fmla="*/ 5 w 8"/>
                  <a:gd name="T19" fmla="*/ 8 h 17"/>
                  <a:gd name="T20" fmla="*/ 2 w 8"/>
                  <a:gd name="T21" fmla="*/ 1 h 17"/>
                  <a:gd name="T22" fmla="*/ 2 w 8"/>
                  <a:gd name="T23" fmla="*/ 1 h 17"/>
                  <a:gd name="T24" fmla="*/ 1 w 8"/>
                  <a:gd name="T25" fmla="*/ 0 h 17"/>
                  <a:gd name="T26" fmla="*/ 1 w 8"/>
                  <a:gd name="T27" fmla="*/ 0 h 17"/>
                  <a:gd name="T28" fmla="*/ 0 w 8"/>
                  <a:gd name="T29" fmla="*/ 1 h 17"/>
                  <a:gd name="T30" fmla="*/ 0 w 8"/>
                  <a:gd name="T3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7">
                    <a:moveTo>
                      <a:pt x="0" y="1"/>
                    </a:moveTo>
                    <a:lnTo>
                      <a:pt x="0" y="1"/>
                    </a:lnTo>
                    <a:lnTo>
                      <a:pt x="3" y="9"/>
                    </a:lnTo>
                    <a:lnTo>
                      <a:pt x="6" y="16"/>
                    </a:lnTo>
                    <a:lnTo>
                      <a:pt x="6" y="16"/>
                    </a:lnTo>
                    <a:lnTo>
                      <a:pt x="7" y="17"/>
                    </a:lnTo>
                    <a:lnTo>
                      <a:pt x="7" y="17"/>
                    </a:lnTo>
                    <a:lnTo>
                      <a:pt x="8" y="15"/>
                    </a:lnTo>
                    <a:lnTo>
                      <a:pt x="8" y="15"/>
                    </a:lnTo>
                    <a:lnTo>
                      <a:pt x="5" y="8"/>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4" name="Freeform 832"/>
              <p:cNvSpPr>
                <a:spLocks/>
              </p:cNvSpPr>
              <p:nvPr/>
            </p:nvSpPr>
            <p:spPr bwMode="auto">
              <a:xfrm>
                <a:off x="6529388" y="3663951"/>
                <a:ext cx="3175" cy="7938"/>
              </a:xfrm>
              <a:custGeom>
                <a:avLst/>
                <a:gdLst>
                  <a:gd name="T0" fmla="*/ 0 w 6"/>
                  <a:gd name="T1" fmla="*/ 1 h 14"/>
                  <a:gd name="T2" fmla="*/ 0 w 6"/>
                  <a:gd name="T3" fmla="*/ 1 h 14"/>
                  <a:gd name="T4" fmla="*/ 2 w 6"/>
                  <a:gd name="T5" fmla="*/ 7 h 14"/>
                  <a:gd name="T6" fmla="*/ 4 w 6"/>
                  <a:gd name="T7" fmla="*/ 13 h 14"/>
                  <a:gd name="T8" fmla="*/ 4 w 6"/>
                  <a:gd name="T9" fmla="*/ 13 h 14"/>
                  <a:gd name="T10" fmla="*/ 6 w 6"/>
                  <a:gd name="T11" fmla="*/ 14 h 14"/>
                  <a:gd name="T12" fmla="*/ 6 w 6"/>
                  <a:gd name="T13" fmla="*/ 14 h 14"/>
                  <a:gd name="T14" fmla="*/ 6 w 6"/>
                  <a:gd name="T15" fmla="*/ 12 h 14"/>
                  <a:gd name="T16" fmla="*/ 6 w 6"/>
                  <a:gd name="T17" fmla="*/ 12 h 14"/>
                  <a:gd name="T18" fmla="*/ 4 w 6"/>
                  <a:gd name="T19" fmla="*/ 6 h 14"/>
                  <a:gd name="T20" fmla="*/ 2 w 6"/>
                  <a:gd name="T21" fmla="*/ 1 h 14"/>
                  <a:gd name="T22" fmla="*/ 2 w 6"/>
                  <a:gd name="T23" fmla="*/ 1 h 14"/>
                  <a:gd name="T24" fmla="*/ 0 w 6"/>
                  <a:gd name="T25" fmla="*/ 0 h 14"/>
                  <a:gd name="T26" fmla="*/ 0 w 6"/>
                  <a:gd name="T27" fmla="*/ 0 h 14"/>
                  <a:gd name="T28" fmla="*/ 0 w 6"/>
                  <a:gd name="T29" fmla="*/ 1 h 14"/>
                  <a:gd name="T30" fmla="*/ 0 w 6"/>
                  <a:gd name="T3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4">
                    <a:moveTo>
                      <a:pt x="0" y="1"/>
                    </a:moveTo>
                    <a:lnTo>
                      <a:pt x="0" y="1"/>
                    </a:lnTo>
                    <a:lnTo>
                      <a:pt x="2" y="7"/>
                    </a:lnTo>
                    <a:lnTo>
                      <a:pt x="4" y="13"/>
                    </a:lnTo>
                    <a:lnTo>
                      <a:pt x="4" y="13"/>
                    </a:lnTo>
                    <a:lnTo>
                      <a:pt x="6" y="14"/>
                    </a:lnTo>
                    <a:lnTo>
                      <a:pt x="6" y="14"/>
                    </a:lnTo>
                    <a:lnTo>
                      <a:pt x="6" y="12"/>
                    </a:lnTo>
                    <a:lnTo>
                      <a:pt x="6" y="12"/>
                    </a:lnTo>
                    <a:lnTo>
                      <a:pt x="4" y="6"/>
                    </a:lnTo>
                    <a:lnTo>
                      <a:pt x="2" y="1"/>
                    </a:lnTo>
                    <a:lnTo>
                      <a:pt x="2" y="1"/>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5" name="Freeform 833"/>
              <p:cNvSpPr>
                <a:spLocks/>
              </p:cNvSpPr>
              <p:nvPr/>
            </p:nvSpPr>
            <p:spPr bwMode="auto">
              <a:xfrm>
                <a:off x="6538913" y="3660776"/>
                <a:ext cx="3175" cy="4763"/>
              </a:xfrm>
              <a:custGeom>
                <a:avLst/>
                <a:gdLst>
                  <a:gd name="T0" fmla="*/ 0 w 7"/>
                  <a:gd name="T1" fmla="*/ 2 h 11"/>
                  <a:gd name="T2" fmla="*/ 0 w 7"/>
                  <a:gd name="T3" fmla="*/ 2 h 11"/>
                  <a:gd name="T4" fmla="*/ 5 w 7"/>
                  <a:gd name="T5" fmla="*/ 11 h 11"/>
                  <a:gd name="T6" fmla="*/ 5 w 7"/>
                  <a:gd name="T7" fmla="*/ 11 h 11"/>
                  <a:gd name="T8" fmla="*/ 6 w 7"/>
                  <a:gd name="T9" fmla="*/ 11 h 11"/>
                  <a:gd name="T10" fmla="*/ 6 w 7"/>
                  <a:gd name="T11" fmla="*/ 11 h 11"/>
                  <a:gd name="T12" fmla="*/ 7 w 7"/>
                  <a:gd name="T13" fmla="*/ 10 h 11"/>
                  <a:gd name="T14" fmla="*/ 7 w 7"/>
                  <a:gd name="T15" fmla="*/ 10 h 11"/>
                  <a:gd name="T16" fmla="*/ 2 w 7"/>
                  <a:gd name="T17" fmla="*/ 1 h 11"/>
                  <a:gd name="T18" fmla="*/ 2 w 7"/>
                  <a:gd name="T19" fmla="*/ 1 h 11"/>
                  <a:gd name="T20" fmla="*/ 0 w 7"/>
                  <a:gd name="T21" fmla="*/ 0 h 11"/>
                  <a:gd name="T22" fmla="*/ 0 w 7"/>
                  <a:gd name="T23" fmla="*/ 0 h 11"/>
                  <a:gd name="T24" fmla="*/ 0 w 7"/>
                  <a:gd name="T25" fmla="*/ 2 h 11"/>
                  <a:gd name="T26" fmla="*/ 0 w 7"/>
                  <a:gd name="T2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0" y="2"/>
                    </a:moveTo>
                    <a:lnTo>
                      <a:pt x="0" y="2"/>
                    </a:lnTo>
                    <a:lnTo>
                      <a:pt x="5" y="11"/>
                    </a:lnTo>
                    <a:lnTo>
                      <a:pt x="5" y="11"/>
                    </a:lnTo>
                    <a:lnTo>
                      <a:pt x="6" y="11"/>
                    </a:lnTo>
                    <a:lnTo>
                      <a:pt x="6" y="11"/>
                    </a:lnTo>
                    <a:lnTo>
                      <a:pt x="7" y="10"/>
                    </a:lnTo>
                    <a:lnTo>
                      <a:pt x="7" y="10"/>
                    </a:lnTo>
                    <a:lnTo>
                      <a:pt x="2" y="1"/>
                    </a:lnTo>
                    <a:lnTo>
                      <a:pt x="2" y="1"/>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6" name="Freeform 834"/>
              <p:cNvSpPr>
                <a:spLocks/>
              </p:cNvSpPr>
              <p:nvPr/>
            </p:nvSpPr>
            <p:spPr bwMode="auto">
              <a:xfrm>
                <a:off x="6545263" y="3652838"/>
                <a:ext cx="4763" cy="3175"/>
              </a:xfrm>
              <a:custGeom>
                <a:avLst/>
                <a:gdLst>
                  <a:gd name="T0" fmla="*/ 0 w 8"/>
                  <a:gd name="T1" fmla="*/ 2 h 8"/>
                  <a:gd name="T2" fmla="*/ 0 w 8"/>
                  <a:gd name="T3" fmla="*/ 2 h 8"/>
                  <a:gd name="T4" fmla="*/ 3 w 8"/>
                  <a:gd name="T5" fmla="*/ 5 h 8"/>
                  <a:gd name="T6" fmla="*/ 7 w 8"/>
                  <a:gd name="T7" fmla="*/ 8 h 8"/>
                  <a:gd name="T8" fmla="*/ 7 w 8"/>
                  <a:gd name="T9" fmla="*/ 8 h 8"/>
                  <a:gd name="T10" fmla="*/ 8 w 8"/>
                  <a:gd name="T11" fmla="*/ 7 h 8"/>
                  <a:gd name="T12" fmla="*/ 8 w 8"/>
                  <a:gd name="T13" fmla="*/ 7 h 8"/>
                  <a:gd name="T14" fmla="*/ 8 w 8"/>
                  <a:gd name="T15" fmla="*/ 6 h 8"/>
                  <a:gd name="T16" fmla="*/ 8 w 8"/>
                  <a:gd name="T17" fmla="*/ 6 h 8"/>
                  <a:gd name="T18" fmla="*/ 4 w 8"/>
                  <a:gd name="T19" fmla="*/ 3 h 8"/>
                  <a:gd name="T20" fmla="*/ 1 w 8"/>
                  <a:gd name="T21" fmla="*/ 0 h 8"/>
                  <a:gd name="T22" fmla="*/ 1 w 8"/>
                  <a:gd name="T23" fmla="*/ 0 h 8"/>
                  <a:gd name="T24" fmla="*/ 0 w 8"/>
                  <a:gd name="T25" fmla="*/ 0 h 8"/>
                  <a:gd name="T26" fmla="*/ 0 w 8"/>
                  <a:gd name="T27" fmla="*/ 0 h 8"/>
                  <a:gd name="T28" fmla="*/ 0 w 8"/>
                  <a:gd name="T29" fmla="*/ 2 h 8"/>
                  <a:gd name="T30" fmla="*/ 0 w 8"/>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2"/>
                    </a:moveTo>
                    <a:lnTo>
                      <a:pt x="0" y="2"/>
                    </a:lnTo>
                    <a:lnTo>
                      <a:pt x="3" y="5"/>
                    </a:lnTo>
                    <a:lnTo>
                      <a:pt x="7" y="8"/>
                    </a:lnTo>
                    <a:lnTo>
                      <a:pt x="7" y="8"/>
                    </a:lnTo>
                    <a:lnTo>
                      <a:pt x="8" y="7"/>
                    </a:lnTo>
                    <a:lnTo>
                      <a:pt x="8" y="7"/>
                    </a:lnTo>
                    <a:lnTo>
                      <a:pt x="8" y="6"/>
                    </a:lnTo>
                    <a:lnTo>
                      <a:pt x="8" y="6"/>
                    </a:lnTo>
                    <a:lnTo>
                      <a:pt x="4" y="3"/>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7" name="Freeform 835"/>
              <p:cNvSpPr>
                <a:spLocks/>
              </p:cNvSpPr>
              <p:nvPr/>
            </p:nvSpPr>
            <p:spPr bwMode="auto">
              <a:xfrm>
                <a:off x="6376988" y="3514726"/>
                <a:ext cx="161925" cy="90488"/>
              </a:xfrm>
              <a:custGeom>
                <a:avLst/>
                <a:gdLst>
                  <a:gd name="T0" fmla="*/ 37 w 307"/>
                  <a:gd name="T1" fmla="*/ 1 h 170"/>
                  <a:gd name="T2" fmla="*/ 1 w 307"/>
                  <a:gd name="T3" fmla="*/ 5 h 170"/>
                  <a:gd name="T4" fmla="*/ 0 w 307"/>
                  <a:gd name="T5" fmla="*/ 6 h 170"/>
                  <a:gd name="T6" fmla="*/ 8 w 307"/>
                  <a:gd name="T7" fmla="*/ 69 h 170"/>
                  <a:gd name="T8" fmla="*/ 9 w 307"/>
                  <a:gd name="T9" fmla="*/ 69 h 170"/>
                  <a:gd name="T10" fmla="*/ 90 w 307"/>
                  <a:gd name="T11" fmla="*/ 73 h 170"/>
                  <a:gd name="T12" fmla="*/ 201 w 307"/>
                  <a:gd name="T13" fmla="*/ 71 h 170"/>
                  <a:gd name="T14" fmla="*/ 288 w 307"/>
                  <a:gd name="T15" fmla="*/ 69 h 170"/>
                  <a:gd name="T16" fmla="*/ 300 w 307"/>
                  <a:gd name="T17" fmla="*/ 69 h 170"/>
                  <a:gd name="T18" fmla="*/ 303 w 307"/>
                  <a:gd name="T19" fmla="*/ 80 h 170"/>
                  <a:gd name="T20" fmla="*/ 306 w 307"/>
                  <a:gd name="T21" fmla="*/ 91 h 170"/>
                  <a:gd name="T22" fmla="*/ 261 w 307"/>
                  <a:gd name="T23" fmla="*/ 95 h 170"/>
                  <a:gd name="T24" fmla="*/ 92 w 307"/>
                  <a:gd name="T25" fmla="*/ 101 h 170"/>
                  <a:gd name="T26" fmla="*/ 89 w 307"/>
                  <a:gd name="T27" fmla="*/ 111 h 170"/>
                  <a:gd name="T28" fmla="*/ 88 w 307"/>
                  <a:gd name="T29" fmla="*/ 123 h 170"/>
                  <a:gd name="T30" fmla="*/ 92 w 307"/>
                  <a:gd name="T31" fmla="*/ 132 h 170"/>
                  <a:gd name="T32" fmla="*/ 97 w 307"/>
                  <a:gd name="T33" fmla="*/ 135 h 170"/>
                  <a:gd name="T34" fmla="*/ 109 w 307"/>
                  <a:gd name="T35" fmla="*/ 135 h 170"/>
                  <a:gd name="T36" fmla="*/ 213 w 307"/>
                  <a:gd name="T37" fmla="*/ 132 h 170"/>
                  <a:gd name="T38" fmla="*/ 268 w 307"/>
                  <a:gd name="T39" fmla="*/ 132 h 170"/>
                  <a:gd name="T40" fmla="*/ 279 w 307"/>
                  <a:gd name="T41" fmla="*/ 132 h 170"/>
                  <a:gd name="T42" fmla="*/ 279 w 307"/>
                  <a:gd name="T43" fmla="*/ 145 h 170"/>
                  <a:gd name="T44" fmla="*/ 281 w 307"/>
                  <a:gd name="T45" fmla="*/ 170 h 170"/>
                  <a:gd name="T46" fmla="*/ 282 w 307"/>
                  <a:gd name="T47" fmla="*/ 169 h 170"/>
                  <a:gd name="T48" fmla="*/ 282 w 307"/>
                  <a:gd name="T49" fmla="*/ 132 h 170"/>
                  <a:gd name="T50" fmla="*/ 281 w 307"/>
                  <a:gd name="T51" fmla="*/ 130 h 170"/>
                  <a:gd name="T52" fmla="*/ 248 w 307"/>
                  <a:gd name="T53" fmla="*/ 128 h 170"/>
                  <a:gd name="T54" fmla="*/ 137 w 307"/>
                  <a:gd name="T55" fmla="*/ 133 h 170"/>
                  <a:gd name="T56" fmla="*/ 99 w 307"/>
                  <a:gd name="T57" fmla="*/ 133 h 170"/>
                  <a:gd name="T58" fmla="*/ 97 w 307"/>
                  <a:gd name="T59" fmla="*/ 133 h 170"/>
                  <a:gd name="T60" fmla="*/ 93 w 307"/>
                  <a:gd name="T61" fmla="*/ 129 h 170"/>
                  <a:gd name="T62" fmla="*/ 90 w 307"/>
                  <a:gd name="T63" fmla="*/ 123 h 170"/>
                  <a:gd name="T64" fmla="*/ 91 w 307"/>
                  <a:gd name="T65" fmla="*/ 111 h 170"/>
                  <a:gd name="T66" fmla="*/ 92 w 307"/>
                  <a:gd name="T67" fmla="*/ 103 h 170"/>
                  <a:gd name="T68" fmla="*/ 261 w 307"/>
                  <a:gd name="T69" fmla="*/ 97 h 170"/>
                  <a:gd name="T70" fmla="*/ 306 w 307"/>
                  <a:gd name="T71" fmla="*/ 93 h 170"/>
                  <a:gd name="T72" fmla="*/ 306 w 307"/>
                  <a:gd name="T73" fmla="*/ 80 h 170"/>
                  <a:gd name="T74" fmla="*/ 301 w 307"/>
                  <a:gd name="T75" fmla="*/ 68 h 170"/>
                  <a:gd name="T76" fmla="*/ 288 w 307"/>
                  <a:gd name="T77" fmla="*/ 67 h 170"/>
                  <a:gd name="T78" fmla="*/ 145 w 307"/>
                  <a:gd name="T79" fmla="*/ 71 h 170"/>
                  <a:gd name="T80" fmla="*/ 42 w 307"/>
                  <a:gd name="T81" fmla="*/ 71 h 170"/>
                  <a:gd name="T82" fmla="*/ 9 w 307"/>
                  <a:gd name="T83" fmla="*/ 68 h 170"/>
                  <a:gd name="T84" fmla="*/ 7 w 307"/>
                  <a:gd name="T85" fmla="*/ 54 h 170"/>
                  <a:gd name="T86" fmla="*/ 1 w 307"/>
                  <a:gd name="T87" fmla="*/ 6 h 170"/>
                  <a:gd name="T88" fmla="*/ 12 w 307"/>
                  <a:gd name="T89" fmla="*/ 5 h 170"/>
                  <a:gd name="T90" fmla="*/ 50 w 307"/>
                  <a:gd name="T91" fmla="*/ 2 h 170"/>
                  <a:gd name="T92" fmla="*/ 51 w 307"/>
                  <a:gd name="T93" fmla="*/ 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7" h="170">
                    <a:moveTo>
                      <a:pt x="50" y="0"/>
                    </a:moveTo>
                    <a:lnTo>
                      <a:pt x="50" y="0"/>
                    </a:lnTo>
                    <a:lnTo>
                      <a:pt x="37" y="1"/>
                    </a:lnTo>
                    <a:lnTo>
                      <a:pt x="23" y="2"/>
                    </a:lnTo>
                    <a:lnTo>
                      <a:pt x="12" y="3"/>
                    </a:lnTo>
                    <a:lnTo>
                      <a:pt x="1" y="5"/>
                    </a:lnTo>
                    <a:lnTo>
                      <a:pt x="1" y="5"/>
                    </a:lnTo>
                    <a:lnTo>
                      <a:pt x="0" y="6"/>
                    </a:lnTo>
                    <a:lnTo>
                      <a:pt x="0" y="6"/>
                    </a:lnTo>
                    <a:lnTo>
                      <a:pt x="3" y="39"/>
                    </a:lnTo>
                    <a:lnTo>
                      <a:pt x="5" y="54"/>
                    </a:lnTo>
                    <a:lnTo>
                      <a:pt x="8" y="69"/>
                    </a:lnTo>
                    <a:lnTo>
                      <a:pt x="8" y="69"/>
                    </a:lnTo>
                    <a:lnTo>
                      <a:pt x="9" y="69"/>
                    </a:lnTo>
                    <a:lnTo>
                      <a:pt x="9" y="69"/>
                    </a:lnTo>
                    <a:lnTo>
                      <a:pt x="23" y="71"/>
                    </a:lnTo>
                    <a:lnTo>
                      <a:pt x="42" y="73"/>
                    </a:lnTo>
                    <a:lnTo>
                      <a:pt x="90" y="73"/>
                    </a:lnTo>
                    <a:lnTo>
                      <a:pt x="90" y="73"/>
                    </a:lnTo>
                    <a:lnTo>
                      <a:pt x="145" y="73"/>
                    </a:lnTo>
                    <a:lnTo>
                      <a:pt x="201" y="71"/>
                    </a:lnTo>
                    <a:lnTo>
                      <a:pt x="251" y="70"/>
                    </a:lnTo>
                    <a:lnTo>
                      <a:pt x="288" y="69"/>
                    </a:lnTo>
                    <a:lnTo>
                      <a:pt x="288" y="69"/>
                    </a:lnTo>
                    <a:lnTo>
                      <a:pt x="301" y="70"/>
                    </a:lnTo>
                    <a:lnTo>
                      <a:pt x="301" y="69"/>
                    </a:lnTo>
                    <a:lnTo>
                      <a:pt x="300" y="69"/>
                    </a:lnTo>
                    <a:lnTo>
                      <a:pt x="300" y="69"/>
                    </a:lnTo>
                    <a:lnTo>
                      <a:pt x="302" y="75"/>
                    </a:lnTo>
                    <a:lnTo>
                      <a:pt x="303" y="80"/>
                    </a:lnTo>
                    <a:lnTo>
                      <a:pt x="304" y="93"/>
                    </a:lnTo>
                    <a:lnTo>
                      <a:pt x="306" y="92"/>
                    </a:lnTo>
                    <a:lnTo>
                      <a:pt x="306" y="91"/>
                    </a:lnTo>
                    <a:lnTo>
                      <a:pt x="306" y="91"/>
                    </a:lnTo>
                    <a:lnTo>
                      <a:pt x="287" y="93"/>
                    </a:lnTo>
                    <a:lnTo>
                      <a:pt x="261" y="95"/>
                    </a:lnTo>
                    <a:lnTo>
                      <a:pt x="197" y="98"/>
                    </a:lnTo>
                    <a:lnTo>
                      <a:pt x="92" y="101"/>
                    </a:lnTo>
                    <a:lnTo>
                      <a:pt x="92" y="101"/>
                    </a:lnTo>
                    <a:lnTo>
                      <a:pt x="91" y="102"/>
                    </a:lnTo>
                    <a:lnTo>
                      <a:pt x="91" y="102"/>
                    </a:lnTo>
                    <a:lnTo>
                      <a:pt x="89" y="111"/>
                    </a:lnTo>
                    <a:lnTo>
                      <a:pt x="88" y="119"/>
                    </a:lnTo>
                    <a:lnTo>
                      <a:pt x="88" y="119"/>
                    </a:lnTo>
                    <a:lnTo>
                      <a:pt x="88" y="123"/>
                    </a:lnTo>
                    <a:lnTo>
                      <a:pt x="90" y="127"/>
                    </a:lnTo>
                    <a:lnTo>
                      <a:pt x="90" y="127"/>
                    </a:lnTo>
                    <a:lnTo>
                      <a:pt x="92" y="132"/>
                    </a:lnTo>
                    <a:lnTo>
                      <a:pt x="95" y="134"/>
                    </a:lnTo>
                    <a:lnTo>
                      <a:pt x="95" y="134"/>
                    </a:lnTo>
                    <a:lnTo>
                      <a:pt x="97" y="135"/>
                    </a:lnTo>
                    <a:lnTo>
                      <a:pt x="97" y="135"/>
                    </a:lnTo>
                    <a:lnTo>
                      <a:pt x="109" y="135"/>
                    </a:lnTo>
                    <a:lnTo>
                      <a:pt x="109" y="135"/>
                    </a:lnTo>
                    <a:lnTo>
                      <a:pt x="137" y="135"/>
                    </a:lnTo>
                    <a:lnTo>
                      <a:pt x="173" y="133"/>
                    </a:lnTo>
                    <a:lnTo>
                      <a:pt x="213" y="132"/>
                    </a:lnTo>
                    <a:lnTo>
                      <a:pt x="248" y="130"/>
                    </a:lnTo>
                    <a:lnTo>
                      <a:pt x="248" y="130"/>
                    </a:lnTo>
                    <a:lnTo>
                      <a:pt x="268" y="132"/>
                    </a:lnTo>
                    <a:lnTo>
                      <a:pt x="281" y="133"/>
                    </a:lnTo>
                    <a:lnTo>
                      <a:pt x="281" y="132"/>
                    </a:lnTo>
                    <a:lnTo>
                      <a:pt x="279" y="132"/>
                    </a:lnTo>
                    <a:lnTo>
                      <a:pt x="279" y="132"/>
                    </a:lnTo>
                    <a:lnTo>
                      <a:pt x="279" y="145"/>
                    </a:lnTo>
                    <a:lnTo>
                      <a:pt x="279" y="145"/>
                    </a:lnTo>
                    <a:lnTo>
                      <a:pt x="279" y="169"/>
                    </a:lnTo>
                    <a:lnTo>
                      <a:pt x="279" y="169"/>
                    </a:lnTo>
                    <a:lnTo>
                      <a:pt x="281" y="170"/>
                    </a:lnTo>
                    <a:lnTo>
                      <a:pt x="281" y="170"/>
                    </a:lnTo>
                    <a:lnTo>
                      <a:pt x="282" y="169"/>
                    </a:lnTo>
                    <a:lnTo>
                      <a:pt x="282" y="169"/>
                    </a:lnTo>
                    <a:lnTo>
                      <a:pt x="282" y="145"/>
                    </a:lnTo>
                    <a:lnTo>
                      <a:pt x="282" y="145"/>
                    </a:lnTo>
                    <a:lnTo>
                      <a:pt x="282" y="132"/>
                    </a:lnTo>
                    <a:lnTo>
                      <a:pt x="282" y="132"/>
                    </a:lnTo>
                    <a:lnTo>
                      <a:pt x="281" y="130"/>
                    </a:lnTo>
                    <a:lnTo>
                      <a:pt x="281" y="130"/>
                    </a:lnTo>
                    <a:lnTo>
                      <a:pt x="268" y="129"/>
                    </a:lnTo>
                    <a:lnTo>
                      <a:pt x="248" y="128"/>
                    </a:lnTo>
                    <a:lnTo>
                      <a:pt x="248" y="128"/>
                    </a:lnTo>
                    <a:lnTo>
                      <a:pt x="213" y="129"/>
                    </a:lnTo>
                    <a:lnTo>
                      <a:pt x="173" y="130"/>
                    </a:lnTo>
                    <a:lnTo>
                      <a:pt x="137" y="133"/>
                    </a:lnTo>
                    <a:lnTo>
                      <a:pt x="109" y="133"/>
                    </a:lnTo>
                    <a:lnTo>
                      <a:pt x="109" y="133"/>
                    </a:lnTo>
                    <a:lnTo>
                      <a:pt x="99" y="133"/>
                    </a:lnTo>
                    <a:lnTo>
                      <a:pt x="99" y="133"/>
                    </a:lnTo>
                    <a:lnTo>
                      <a:pt x="97" y="133"/>
                    </a:lnTo>
                    <a:lnTo>
                      <a:pt x="97" y="133"/>
                    </a:lnTo>
                    <a:lnTo>
                      <a:pt x="96" y="132"/>
                    </a:lnTo>
                    <a:lnTo>
                      <a:pt x="96" y="132"/>
                    </a:lnTo>
                    <a:lnTo>
                      <a:pt x="93" y="129"/>
                    </a:lnTo>
                    <a:lnTo>
                      <a:pt x="91" y="127"/>
                    </a:lnTo>
                    <a:lnTo>
                      <a:pt x="91" y="127"/>
                    </a:lnTo>
                    <a:lnTo>
                      <a:pt x="90" y="123"/>
                    </a:lnTo>
                    <a:lnTo>
                      <a:pt x="90" y="119"/>
                    </a:lnTo>
                    <a:lnTo>
                      <a:pt x="90" y="119"/>
                    </a:lnTo>
                    <a:lnTo>
                      <a:pt x="91" y="111"/>
                    </a:lnTo>
                    <a:lnTo>
                      <a:pt x="93" y="102"/>
                    </a:lnTo>
                    <a:lnTo>
                      <a:pt x="92" y="102"/>
                    </a:lnTo>
                    <a:lnTo>
                      <a:pt x="92" y="103"/>
                    </a:lnTo>
                    <a:lnTo>
                      <a:pt x="92" y="103"/>
                    </a:lnTo>
                    <a:lnTo>
                      <a:pt x="197" y="100"/>
                    </a:lnTo>
                    <a:lnTo>
                      <a:pt x="261" y="97"/>
                    </a:lnTo>
                    <a:lnTo>
                      <a:pt x="287" y="95"/>
                    </a:lnTo>
                    <a:lnTo>
                      <a:pt x="306" y="93"/>
                    </a:lnTo>
                    <a:lnTo>
                      <a:pt x="306" y="93"/>
                    </a:lnTo>
                    <a:lnTo>
                      <a:pt x="307" y="92"/>
                    </a:lnTo>
                    <a:lnTo>
                      <a:pt x="307" y="92"/>
                    </a:lnTo>
                    <a:lnTo>
                      <a:pt x="306" y="80"/>
                    </a:lnTo>
                    <a:lnTo>
                      <a:pt x="304" y="74"/>
                    </a:lnTo>
                    <a:lnTo>
                      <a:pt x="302" y="68"/>
                    </a:lnTo>
                    <a:lnTo>
                      <a:pt x="301" y="68"/>
                    </a:lnTo>
                    <a:lnTo>
                      <a:pt x="301" y="68"/>
                    </a:lnTo>
                    <a:lnTo>
                      <a:pt x="288" y="67"/>
                    </a:lnTo>
                    <a:lnTo>
                      <a:pt x="288" y="67"/>
                    </a:lnTo>
                    <a:lnTo>
                      <a:pt x="251" y="68"/>
                    </a:lnTo>
                    <a:lnTo>
                      <a:pt x="201" y="69"/>
                    </a:lnTo>
                    <a:lnTo>
                      <a:pt x="145" y="71"/>
                    </a:lnTo>
                    <a:lnTo>
                      <a:pt x="90" y="71"/>
                    </a:lnTo>
                    <a:lnTo>
                      <a:pt x="90" y="71"/>
                    </a:lnTo>
                    <a:lnTo>
                      <a:pt x="42" y="71"/>
                    </a:lnTo>
                    <a:lnTo>
                      <a:pt x="24" y="69"/>
                    </a:lnTo>
                    <a:lnTo>
                      <a:pt x="9" y="67"/>
                    </a:lnTo>
                    <a:lnTo>
                      <a:pt x="9" y="68"/>
                    </a:lnTo>
                    <a:lnTo>
                      <a:pt x="11" y="68"/>
                    </a:lnTo>
                    <a:lnTo>
                      <a:pt x="11" y="68"/>
                    </a:lnTo>
                    <a:lnTo>
                      <a:pt x="7" y="54"/>
                    </a:lnTo>
                    <a:lnTo>
                      <a:pt x="5" y="39"/>
                    </a:lnTo>
                    <a:lnTo>
                      <a:pt x="2" y="6"/>
                    </a:lnTo>
                    <a:lnTo>
                      <a:pt x="1" y="6"/>
                    </a:lnTo>
                    <a:lnTo>
                      <a:pt x="1" y="7"/>
                    </a:lnTo>
                    <a:lnTo>
                      <a:pt x="1" y="7"/>
                    </a:lnTo>
                    <a:lnTo>
                      <a:pt x="12" y="5"/>
                    </a:lnTo>
                    <a:lnTo>
                      <a:pt x="23" y="4"/>
                    </a:lnTo>
                    <a:lnTo>
                      <a:pt x="37" y="3"/>
                    </a:lnTo>
                    <a:lnTo>
                      <a:pt x="50" y="2"/>
                    </a:lnTo>
                    <a:lnTo>
                      <a:pt x="50" y="2"/>
                    </a:lnTo>
                    <a:lnTo>
                      <a:pt x="51" y="1"/>
                    </a:lnTo>
                    <a:lnTo>
                      <a:pt x="51" y="1"/>
                    </a:lnTo>
                    <a:lnTo>
                      <a:pt x="50" y="0"/>
                    </a:lnTo>
                    <a:lnTo>
                      <a:pt x="50"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8" name="Freeform 836"/>
              <p:cNvSpPr>
                <a:spLocks/>
              </p:cNvSpPr>
              <p:nvPr/>
            </p:nvSpPr>
            <p:spPr bwMode="auto">
              <a:xfrm>
                <a:off x="6459538" y="3244851"/>
                <a:ext cx="107950" cy="66675"/>
              </a:xfrm>
              <a:custGeom>
                <a:avLst/>
                <a:gdLst>
                  <a:gd name="T0" fmla="*/ 10 w 205"/>
                  <a:gd name="T1" fmla="*/ 15 h 125"/>
                  <a:gd name="T2" fmla="*/ 12 w 205"/>
                  <a:gd name="T3" fmla="*/ 13 h 125"/>
                  <a:gd name="T4" fmla="*/ 25 w 205"/>
                  <a:gd name="T5" fmla="*/ 9 h 125"/>
                  <a:gd name="T6" fmla="*/ 47 w 205"/>
                  <a:gd name="T7" fmla="*/ 6 h 125"/>
                  <a:gd name="T8" fmla="*/ 103 w 205"/>
                  <a:gd name="T9" fmla="*/ 2 h 125"/>
                  <a:gd name="T10" fmla="*/ 131 w 205"/>
                  <a:gd name="T11" fmla="*/ 2 h 125"/>
                  <a:gd name="T12" fmla="*/ 176 w 205"/>
                  <a:gd name="T13" fmla="*/ 2 h 125"/>
                  <a:gd name="T14" fmla="*/ 180 w 205"/>
                  <a:gd name="T15" fmla="*/ 6 h 125"/>
                  <a:gd name="T16" fmla="*/ 184 w 205"/>
                  <a:gd name="T17" fmla="*/ 13 h 125"/>
                  <a:gd name="T18" fmla="*/ 188 w 205"/>
                  <a:gd name="T19" fmla="*/ 23 h 125"/>
                  <a:gd name="T20" fmla="*/ 199 w 205"/>
                  <a:gd name="T21" fmla="*/ 65 h 125"/>
                  <a:gd name="T22" fmla="*/ 203 w 205"/>
                  <a:gd name="T23" fmla="*/ 101 h 125"/>
                  <a:gd name="T24" fmla="*/ 203 w 205"/>
                  <a:gd name="T25" fmla="*/ 107 h 125"/>
                  <a:gd name="T26" fmla="*/ 202 w 205"/>
                  <a:gd name="T27" fmla="*/ 109 h 125"/>
                  <a:gd name="T28" fmla="*/ 194 w 205"/>
                  <a:gd name="T29" fmla="*/ 112 h 125"/>
                  <a:gd name="T30" fmla="*/ 183 w 205"/>
                  <a:gd name="T31" fmla="*/ 114 h 125"/>
                  <a:gd name="T32" fmla="*/ 130 w 205"/>
                  <a:gd name="T33" fmla="*/ 120 h 125"/>
                  <a:gd name="T34" fmla="*/ 87 w 205"/>
                  <a:gd name="T35" fmla="*/ 122 h 125"/>
                  <a:gd name="T36" fmla="*/ 47 w 205"/>
                  <a:gd name="T37" fmla="*/ 123 h 125"/>
                  <a:gd name="T38" fmla="*/ 20 w 205"/>
                  <a:gd name="T39" fmla="*/ 122 h 125"/>
                  <a:gd name="T40" fmla="*/ 12 w 205"/>
                  <a:gd name="T41" fmla="*/ 121 h 125"/>
                  <a:gd name="T42" fmla="*/ 9 w 205"/>
                  <a:gd name="T43" fmla="*/ 120 h 125"/>
                  <a:gd name="T44" fmla="*/ 6 w 205"/>
                  <a:gd name="T45" fmla="*/ 114 h 125"/>
                  <a:gd name="T46" fmla="*/ 5 w 205"/>
                  <a:gd name="T47" fmla="*/ 106 h 125"/>
                  <a:gd name="T48" fmla="*/ 3 w 205"/>
                  <a:gd name="T49" fmla="*/ 69 h 125"/>
                  <a:gd name="T50" fmla="*/ 3 w 205"/>
                  <a:gd name="T51" fmla="*/ 50 h 125"/>
                  <a:gd name="T52" fmla="*/ 4 w 205"/>
                  <a:gd name="T53" fmla="*/ 35 h 125"/>
                  <a:gd name="T54" fmla="*/ 7 w 205"/>
                  <a:gd name="T55" fmla="*/ 21 h 125"/>
                  <a:gd name="T56" fmla="*/ 10 w 205"/>
                  <a:gd name="T57" fmla="*/ 15 h 125"/>
                  <a:gd name="T58" fmla="*/ 9 w 205"/>
                  <a:gd name="T59" fmla="*/ 13 h 125"/>
                  <a:gd name="T60" fmla="*/ 7 w 205"/>
                  <a:gd name="T61" fmla="*/ 16 h 125"/>
                  <a:gd name="T62" fmla="*/ 5 w 205"/>
                  <a:gd name="T63" fmla="*/ 21 h 125"/>
                  <a:gd name="T64" fmla="*/ 2 w 205"/>
                  <a:gd name="T65" fmla="*/ 42 h 125"/>
                  <a:gd name="T66" fmla="*/ 0 w 205"/>
                  <a:gd name="T67" fmla="*/ 69 h 125"/>
                  <a:gd name="T68" fmla="*/ 2 w 205"/>
                  <a:gd name="T69" fmla="*/ 102 h 125"/>
                  <a:gd name="T70" fmla="*/ 4 w 205"/>
                  <a:gd name="T71" fmla="*/ 114 h 125"/>
                  <a:gd name="T72" fmla="*/ 6 w 205"/>
                  <a:gd name="T73" fmla="*/ 119 h 125"/>
                  <a:gd name="T74" fmla="*/ 7 w 205"/>
                  <a:gd name="T75" fmla="*/ 121 h 125"/>
                  <a:gd name="T76" fmla="*/ 12 w 205"/>
                  <a:gd name="T77" fmla="*/ 123 h 125"/>
                  <a:gd name="T78" fmla="*/ 27 w 205"/>
                  <a:gd name="T79" fmla="*/ 125 h 125"/>
                  <a:gd name="T80" fmla="*/ 47 w 205"/>
                  <a:gd name="T81" fmla="*/ 125 h 125"/>
                  <a:gd name="T82" fmla="*/ 141 w 205"/>
                  <a:gd name="T83" fmla="*/ 121 h 125"/>
                  <a:gd name="T84" fmla="*/ 163 w 205"/>
                  <a:gd name="T85" fmla="*/ 119 h 125"/>
                  <a:gd name="T86" fmla="*/ 182 w 205"/>
                  <a:gd name="T87" fmla="*/ 116 h 125"/>
                  <a:gd name="T88" fmla="*/ 195 w 205"/>
                  <a:gd name="T89" fmla="*/ 113 h 125"/>
                  <a:gd name="T90" fmla="*/ 204 w 205"/>
                  <a:gd name="T91" fmla="*/ 110 h 125"/>
                  <a:gd name="T92" fmla="*/ 205 w 205"/>
                  <a:gd name="T93" fmla="*/ 109 h 125"/>
                  <a:gd name="T94" fmla="*/ 205 w 205"/>
                  <a:gd name="T95" fmla="*/ 107 h 125"/>
                  <a:gd name="T96" fmla="*/ 205 w 205"/>
                  <a:gd name="T97" fmla="*/ 101 h 125"/>
                  <a:gd name="T98" fmla="*/ 203 w 205"/>
                  <a:gd name="T99" fmla="*/ 74 h 125"/>
                  <a:gd name="T100" fmla="*/ 195 w 205"/>
                  <a:gd name="T101" fmla="*/ 42 h 125"/>
                  <a:gd name="T102" fmla="*/ 191 w 205"/>
                  <a:gd name="T103" fmla="*/ 26 h 125"/>
                  <a:gd name="T104" fmla="*/ 187 w 205"/>
                  <a:gd name="T105" fmla="*/ 14 h 125"/>
                  <a:gd name="T106" fmla="*/ 182 w 205"/>
                  <a:gd name="T107" fmla="*/ 5 h 125"/>
                  <a:gd name="T108" fmla="*/ 176 w 205"/>
                  <a:gd name="T109" fmla="*/ 0 h 125"/>
                  <a:gd name="T110" fmla="*/ 131 w 205"/>
                  <a:gd name="T111" fmla="*/ 0 h 125"/>
                  <a:gd name="T112" fmla="*/ 93 w 205"/>
                  <a:gd name="T113" fmla="*/ 0 h 125"/>
                  <a:gd name="T114" fmla="*/ 56 w 205"/>
                  <a:gd name="T115" fmla="*/ 2 h 125"/>
                  <a:gd name="T116" fmla="*/ 25 w 205"/>
                  <a:gd name="T117" fmla="*/ 7 h 125"/>
                  <a:gd name="T118" fmla="*/ 15 w 205"/>
                  <a:gd name="T119" fmla="*/ 10 h 125"/>
                  <a:gd name="T120" fmla="*/ 9 w 205"/>
                  <a:gd name="T121" fmla="*/ 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125">
                    <a:moveTo>
                      <a:pt x="9" y="14"/>
                    </a:moveTo>
                    <a:lnTo>
                      <a:pt x="10" y="15"/>
                    </a:lnTo>
                    <a:lnTo>
                      <a:pt x="10" y="15"/>
                    </a:lnTo>
                    <a:lnTo>
                      <a:pt x="12" y="13"/>
                    </a:lnTo>
                    <a:lnTo>
                      <a:pt x="16" y="12"/>
                    </a:lnTo>
                    <a:lnTo>
                      <a:pt x="25" y="9"/>
                    </a:lnTo>
                    <a:lnTo>
                      <a:pt x="25" y="9"/>
                    </a:lnTo>
                    <a:lnTo>
                      <a:pt x="47" y="6"/>
                    </a:lnTo>
                    <a:lnTo>
                      <a:pt x="74" y="3"/>
                    </a:lnTo>
                    <a:lnTo>
                      <a:pt x="103" y="2"/>
                    </a:lnTo>
                    <a:lnTo>
                      <a:pt x="131" y="2"/>
                    </a:lnTo>
                    <a:lnTo>
                      <a:pt x="131" y="2"/>
                    </a:lnTo>
                    <a:lnTo>
                      <a:pt x="176" y="2"/>
                    </a:lnTo>
                    <a:lnTo>
                      <a:pt x="176" y="2"/>
                    </a:lnTo>
                    <a:lnTo>
                      <a:pt x="178" y="3"/>
                    </a:lnTo>
                    <a:lnTo>
                      <a:pt x="180" y="6"/>
                    </a:lnTo>
                    <a:lnTo>
                      <a:pt x="180" y="6"/>
                    </a:lnTo>
                    <a:lnTo>
                      <a:pt x="184" y="13"/>
                    </a:lnTo>
                    <a:lnTo>
                      <a:pt x="188" y="23"/>
                    </a:lnTo>
                    <a:lnTo>
                      <a:pt x="188" y="23"/>
                    </a:lnTo>
                    <a:lnTo>
                      <a:pt x="194" y="43"/>
                    </a:lnTo>
                    <a:lnTo>
                      <a:pt x="199" y="65"/>
                    </a:lnTo>
                    <a:lnTo>
                      <a:pt x="202" y="86"/>
                    </a:lnTo>
                    <a:lnTo>
                      <a:pt x="203" y="101"/>
                    </a:lnTo>
                    <a:lnTo>
                      <a:pt x="203" y="101"/>
                    </a:lnTo>
                    <a:lnTo>
                      <a:pt x="203" y="107"/>
                    </a:lnTo>
                    <a:lnTo>
                      <a:pt x="203" y="107"/>
                    </a:lnTo>
                    <a:lnTo>
                      <a:pt x="202" y="109"/>
                    </a:lnTo>
                    <a:lnTo>
                      <a:pt x="202" y="109"/>
                    </a:lnTo>
                    <a:lnTo>
                      <a:pt x="194" y="112"/>
                    </a:lnTo>
                    <a:lnTo>
                      <a:pt x="194" y="112"/>
                    </a:lnTo>
                    <a:lnTo>
                      <a:pt x="183" y="114"/>
                    </a:lnTo>
                    <a:lnTo>
                      <a:pt x="168" y="116"/>
                    </a:lnTo>
                    <a:lnTo>
                      <a:pt x="130" y="120"/>
                    </a:lnTo>
                    <a:lnTo>
                      <a:pt x="130" y="120"/>
                    </a:lnTo>
                    <a:lnTo>
                      <a:pt x="87" y="122"/>
                    </a:lnTo>
                    <a:lnTo>
                      <a:pt x="47" y="123"/>
                    </a:lnTo>
                    <a:lnTo>
                      <a:pt x="47" y="123"/>
                    </a:lnTo>
                    <a:lnTo>
                      <a:pt x="20" y="122"/>
                    </a:lnTo>
                    <a:lnTo>
                      <a:pt x="20" y="122"/>
                    </a:lnTo>
                    <a:lnTo>
                      <a:pt x="12" y="121"/>
                    </a:lnTo>
                    <a:lnTo>
                      <a:pt x="12" y="121"/>
                    </a:lnTo>
                    <a:lnTo>
                      <a:pt x="9" y="120"/>
                    </a:lnTo>
                    <a:lnTo>
                      <a:pt x="9" y="120"/>
                    </a:lnTo>
                    <a:lnTo>
                      <a:pt x="8" y="118"/>
                    </a:lnTo>
                    <a:lnTo>
                      <a:pt x="6" y="114"/>
                    </a:lnTo>
                    <a:lnTo>
                      <a:pt x="6" y="114"/>
                    </a:lnTo>
                    <a:lnTo>
                      <a:pt x="5" y="106"/>
                    </a:lnTo>
                    <a:lnTo>
                      <a:pt x="4" y="94"/>
                    </a:lnTo>
                    <a:lnTo>
                      <a:pt x="3" y="69"/>
                    </a:lnTo>
                    <a:lnTo>
                      <a:pt x="3" y="69"/>
                    </a:lnTo>
                    <a:lnTo>
                      <a:pt x="3" y="50"/>
                    </a:lnTo>
                    <a:lnTo>
                      <a:pt x="4" y="35"/>
                    </a:lnTo>
                    <a:lnTo>
                      <a:pt x="4" y="35"/>
                    </a:lnTo>
                    <a:lnTo>
                      <a:pt x="7" y="21"/>
                    </a:lnTo>
                    <a:lnTo>
                      <a:pt x="7" y="21"/>
                    </a:lnTo>
                    <a:lnTo>
                      <a:pt x="8" y="17"/>
                    </a:lnTo>
                    <a:lnTo>
                      <a:pt x="10" y="15"/>
                    </a:lnTo>
                    <a:lnTo>
                      <a:pt x="9" y="14"/>
                    </a:lnTo>
                    <a:lnTo>
                      <a:pt x="9" y="13"/>
                    </a:lnTo>
                    <a:lnTo>
                      <a:pt x="9" y="13"/>
                    </a:lnTo>
                    <a:lnTo>
                      <a:pt x="7" y="16"/>
                    </a:lnTo>
                    <a:lnTo>
                      <a:pt x="5" y="21"/>
                    </a:lnTo>
                    <a:lnTo>
                      <a:pt x="5" y="21"/>
                    </a:lnTo>
                    <a:lnTo>
                      <a:pt x="3" y="31"/>
                    </a:lnTo>
                    <a:lnTo>
                      <a:pt x="2" y="42"/>
                    </a:lnTo>
                    <a:lnTo>
                      <a:pt x="0" y="69"/>
                    </a:lnTo>
                    <a:lnTo>
                      <a:pt x="0" y="69"/>
                    </a:lnTo>
                    <a:lnTo>
                      <a:pt x="0" y="87"/>
                    </a:lnTo>
                    <a:lnTo>
                      <a:pt x="2" y="102"/>
                    </a:lnTo>
                    <a:lnTo>
                      <a:pt x="2" y="102"/>
                    </a:lnTo>
                    <a:lnTo>
                      <a:pt x="4" y="114"/>
                    </a:lnTo>
                    <a:lnTo>
                      <a:pt x="4" y="114"/>
                    </a:lnTo>
                    <a:lnTo>
                      <a:pt x="6" y="119"/>
                    </a:lnTo>
                    <a:lnTo>
                      <a:pt x="7" y="121"/>
                    </a:lnTo>
                    <a:lnTo>
                      <a:pt x="7" y="121"/>
                    </a:lnTo>
                    <a:lnTo>
                      <a:pt x="9" y="122"/>
                    </a:lnTo>
                    <a:lnTo>
                      <a:pt x="12" y="123"/>
                    </a:lnTo>
                    <a:lnTo>
                      <a:pt x="12" y="123"/>
                    </a:lnTo>
                    <a:lnTo>
                      <a:pt x="27" y="125"/>
                    </a:lnTo>
                    <a:lnTo>
                      <a:pt x="47" y="125"/>
                    </a:lnTo>
                    <a:lnTo>
                      <a:pt x="47" y="125"/>
                    </a:lnTo>
                    <a:lnTo>
                      <a:pt x="93" y="124"/>
                    </a:lnTo>
                    <a:lnTo>
                      <a:pt x="141" y="121"/>
                    </a:lnTo>
                    <a:lnTo>
                      <a:pt x="141" y="121"/>
                    </a:lnTo>
                    <a:lnTo>
                      <a:pt x="163" y="119"/>
                    </a:lnTo>
                    <a:lnTo>
                      <a:pt x="182" y="116"/>
                    </a:lnTo>
                    <a:lnTo>
                      <a:pt x="182" y="116"/>
                    </a:lnTo>
                    <a:lnTo>
                      <a:pt x="195" y="113"/>
                    </a:lnTo>
                    <a:lnTo>
                      <a:pt x="195" y="113"/>
                    </a:lnTo>
                    <a:lnTo>
                      <a:pt x="201" y="112"/>
                    </a:lnTo>
                    <a:lnTo>
                      <a:pt x="204" y="110"/>
                    </a:lnTo>
                    <a:lnTo>
                      <a:pt x="204" y="110"/>
                    </a:lnTo>
                    <a:lnTo>
                      <a:pt x="205" y="109"/>
                    </a:lnTo>
                    <a:lnTo>
                      <a:pt x="205" y="107"/>
                    </a:lnTo>
                    <a:lnTo>
                      <a:pt x="205" y="107"/>
                    </a:lnTo>
                    <a:lnTo>
                      <a:pt x="205" y="101"/>
                    </a:lnTo>
                    <a:lnTo>
                      <a:pt x="205" y="101"/>
                    </a:lnTo>
                    <a:lnTo>
                      <a:pt x="205" y="89"/>
                    </a:lnTo>
                    <a:lnTo>
                      <a:pt x="203" y="74"/>
                    </a:lnTo>
                    <a:lnTo>
                      <a:pt x="200" y="59"/>
                    </a:lnTo>
                    <a:lnTo>
                      <a:pt x="195" y="42"/>
                    </a:lnTo>
                    <a:lnTo>
                      <a:pt x="195" y="42"/>
                    </a:lnTo>
                    <a:lnTo>
                      <a:pt x="191" y="26"/>
                    </a:lnTo>
                    <a:lnTo>
                      <a:pt x="187" y="14"/>
                    </a:lnTo>
                    <a:lnTo>
                      <a:pt x="187" y="14"/>
                    </a:lnTo>
                    <a:lnTo>
                      <a:pt x="182" y="5"/>
                    </a:lnTo>
                    <a:lnTo>
                      <a:pt x="182" y="5"/>
                    </a:lnTo>
                    <a:lnTo>
                      <a:pt x="179" y="1"/>
                    </a:lnTo>
                    <a:lnTo>
                      <a:pt x="176" y="0"/>
                    </a:lnTo>
                    <a:lnTo>
                      <a:pt x="176" y="0"/>
                    </a:lnTo>
                    <a:lnTo>
                      <a:pt x="131" y="0"/>
                    </a:lnTo>
                    <a:lnTo>
                      <a:pt x="131" y="0"/>
                    </a:lnTo>
                    <a:lnTo>
                      <a:pt x="93" y="0"/>
                    </a:lnTo>
                    <a:lnTo>
                      <a:pt x="56" y="2"/>
                    </a:lnTo>
                    <a:lnTo>
                      <a:pt x="56" y="2"/>
                    </a:lnTo>
                    <a:lnTo>
                      <a:pt x="39" y="5"/>
                    </a:lnTo>
                    <a:lnTo>
                      <a:pt x="25" y="7"/>
                    </a:lnTo>
                    <a:lnTo>
                      <a:pt x="25" y="7"/>
                    </a:lnTo>
                    <a:lnTo>
                      <a:pt x="15" y="10"/>
                    </a:lnTo>
                    <a:lnTo>
                      <a:pt x="11" y="11"/>
                    </a:lnTo>
                    <a:lnTo>
                      <a:pt x="9" y="13"/>
                    </a:lnTo>
                    <a:lnTo>
                      <a:pt x="9" y="1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29" name="Freeform 837"/>
              <p:cNvSpPr>
                <a:spLocks/>
              </p:cNvSpPr>
              <p:nvPr/>
            </p:nvSpPr>
            <p:spPr bwMode="auto">
              <a:xfrm>
                <a:off x="6464300" y="3246438"/>
                <a:ext cx="88900" cy="38100"/>
              </a:xfrm>
              <a:custGeom>
                <a:avLst/>
                <a:gdLst>
                  <a:gd name="T0" fmla="*/ 1 w 169"/>
                  <a:gd name="T1" fmla="*/ 12 h 74"/>
                  <a:gd name="T2" fmla="*/ 1 w 169"/>
                  <a:gd name="T3" fmla="*/ 12 h 74"/>
                  <a:gd name="T4" fmla="*/ 12 w 169"/>
                  <a:gd name="T5" fmla="*/ 21 h 74"/>
                  <a:gd name="T6" fmla="*/ 25 w 169"/>
                  <a:gd name="T7" fmla="*/ 31 h 74"/>
                  <a:gd name="T8" fmla="*/ 37 w 169"/>
                  <a:gd name="T9" fmla="*/ 41 h 74"/>
                  <a:gd name="T10" fmla="*/ 50 w 169"/>
                  <a:gd name="T11" fmla="*/ 51 h 74"/>
                  <a:gd name="T12" fmla="*/ 50 w 169"/>
                  <a:gd name="T13" fmla="*/ 51 h 74"/>
                  <a:gd name="T14" fmla="*/ 69 w 169"/>
                  <a:gd name="T15" fmla="*/ 66 h 74"/>
                  <a:gd name="T16" fmla="*/ 69 w 169"/>
                  <a:gd name="T17" fmla="*/ 66 h 74"/>
                  <a:gd name="T18" fmla="*/ 74 w 169"/>
                  <a:gd name="T19" fmla="*/ 69 h 74"/>
                  <a:gd name="T20" fmla="*/ 79 w 169"/>
                  <a:gd name="T21" fmla="*/ 72 h 74"/>
                  <a:gd name="T22" fmla="*/ 85 w 169"/>
                  <a:gd name="T23" fmla="*/ 74 h 74"/>
                  <a:gd name="T24" fmla="*/ 90 w 169"/>
                  <a:gd name="T25" fmla="*/ 74 h 74"/>
                  <a:gd name="T26" fmla="*/ 90 w 169"/>
                  <a:gd name="T27" fmla="*/ 74 h 74"/>
                  <a:gd name="T28" fmla="*/ 94 w 169"/>
                  <a:gd name="T29" fmla="*/ 74 h 74"/>
                  <a:gd name="T30" fmla="*/ 94 w 169"/>
                  <a:gd name="T31" fmla="*/ 74 h 74"/>
                  <a:gd name="T32" fmla="*/ 98 w 169"/>
                  <a:gd name="T33" fmla="*/ 73 h 74"/>
                  <a:gd name="T34" fmla="*/ 103 w 169"/>
                  <a:gd name="T35" fmla="*/ 71 h 74"/>
                  <a:gd name="T36" fmla="*/ 114 w 169"/>
                  <a:gd name="T37" fmla="*/ 65 h 74"/>
                  <a:gd name="T38" fmla="*/ 125 w 169"/>
                  <a:gd name="T39" fmla="*/ 57 h 74"/>
                  <a:gd name="T40" fmla="*/ 135 w 169"/>
                  <a:gd name="T41" fmla="*/ 46 h 74"/>
                  <a:gd name="T42" fmla="*/ 135 w 169"/>
                  <a:gd name="T43" fmla="*/ 46 h 74"/>
                  <a:gd name="T44" fmla="*/ 145 w 169"/>
                  <a:gd name="T45" fmla="*/ 35 h 74"/>
                  <a:gd name="T46" fmla="*/ 154 w 169"/>
                  <a:gd name="T47" fmla="*/ 23 h 74"/>
                  <a:gd name="T48" fmla="*/ 169 w 169"/>
                  <a:gd name="T49" fmla="*/ 1 h 74"/>
                  <a:gd name="T50" fmla="*/ 169 w 169"/>
                  <a:gd name="T51" fmla="*/ 1 h 74"/>
                  <a:gd name="T52" fmla="*/ 169 w 169"/>
                  <a:gd name="T53" fmla="*/ 0 h 74"/>
                  <a:gd name="T54" fmla="*/ 169 w 169"/>
                  <a:gd name="T55" fmla="*/ 0 h 74"/>
                  <a:gd name="T56" fmla="*/ 168 w 169"/>
                  <a:gd name="T57" fmla="*/ 0 h 74"/>
                  <a:gd name="T58" fmla="*/ 168 w 169"/>
                  <a:gd name="T59" fmla="*/ 0 h 74"/>
                  <a:gd name="T60" fmla="*/ 153 w 169"/>
                  <a:gd name="T61" fmla="*/ 21 h 74"/>
                  <a:gd name="T62" fmla="*/ 144 w 169"/>
                  <a:gd name="T63" fmla="*/ 34 h 74"/>
                  <a:gd name="T64" fmla="*/ 133 w 169"/>
                  <a:gd name="T65" fmla="*/ 45 h 74"/>
                  <a:gd name="T66" fmla="*/ 133 w 169"/>
                  <a:gd name="T67" fmla="*/ 45 h 74"/>
                  <a:gd name="T68" fmla="*/ 123 w 169"/>
                  <a:gd name="T69" fmla="*/ 56 h 74"/>
                  <a:gd name="T70" fmla="*/ 112 w 169"/>
                  <a:gd name="T71" fmla="*/ 64 h 74"/>
                  <a:gd name="T72" fmla="*/ 103 w 169"/>
                  <a:gd name="T73" fmla="*/ 70 h 74"/>
                  <a:gd name="T74" fmla="*/ 98 w 169"/>
                  <a:gd name="T75" fmla="*/ 71 h 74"/>
                  <a:gd name="T76" fmla="*/ 93 w 169"/>
                  <a:gd name="T77" fmla="*/ 72 h 74"/>
                  <a:gd name="T78" fmla="*/ 93 w 169"/>
                  <a:gd name="T79" fmla="*/ 72 h 74"/>
                  <a:gd name="T80" fmla="*/ 90 w 169"/>
                  <a:gd name="T81" fmla="*/ 72 h 74"/>
                  <a:gd name="T82" fmla="*/ 90 w 169"/>
                  <a:gd name="T83" fmla="*/ 72 h 74"/>
                  <a:gd name="T84" fmla="*/ 85 w 169"/>
                  <a:gd name="T85" fmla="*/ 72 h 74"/>
                  <a:gd name="T86" fmla="*/ 80 w 169"/>
                  <a:gd name="T87" fmla="*/ 70 h 74"/>
                  <a:gd name="T88" fmla="*/ 75 w 169"/>
                  <a:gd name="T89" fmla="*/ 67 h 74"/>
                  <a:gd name="T90" fmla="*/ 71 w 169"/>
                  <a:gd name="T91" fmla="*/ 64 h 74"/>
                  <a:gd name="T92" fmla="*/ 71 w 169"/>
                  <a:gd name="T93" fmla="*/ 64 h 74"/>
                  <a:gd name="T94" fmla="*/ 52 w 169"/>
                  <a:gd name="T95" fmla="*/ 49 h 74"/>
                  <a:gd name="T96" fmla="*/ 52 w 169"/>
                  <a:gd name="T97" fmla="*/ 49 h 74"/>
                  <a:gd name="T98" fmla="*/ 39 w 169"/>
                  <a:gd name="T99" fmla="*/ 40 h 74"/>
                  <a:gd name="T100" fmla="*/ 27 w 169"/>
                  <a:gd name="T101" fmla="*/ 30 h 74"/>
                  <a:gd name="T102" fmla="*/ 14 w 169"/>
                  <a:gd name="T103" fmla="*/ 19 h 74"/>
                  <a:gd name="T104" fmla="*/ 2 w 169"/>
                  <a:gd name="T105" fmla="*/ 10 h 74"/>
                  <a:gd name="T106" fmla="*/ 2 w 169"/>
                  <a:gd name="T107" fmla="*/ 10 h 74"/>
                  <a:gd name="T108" fmla="*/ 0 w 169"/>
                  <a:gd name="T109" fmla="*/ 10 h 74"/>
                  <a:gd name="T110" fmla="*/ 0 w 169"/>
                  <a:gd name="T111" fmla="*/ 10 h 74"/>
                  <a:gd name="T112" fmla="*/ 1 w 169"/>
                  <a:gd name="T113" fmla="*/ 12 h 74"/>
                  <a:gd name="T114" fmla="*/ 1 w 169"/>
                  <a:gd name="T115" fmla="*/ 1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 h="74">
                    <a:moveTo>
                      <a:pt x="1" y="12"/>
                    </a:moveTo>
                    <a:lnTo>
                      <a:pt x="1" y="12"/>
                    </a:lnTo>
                    <a:lnTo>
                      <a:pt x="12" y="21"/>
                    </a:lnTo>
                    <a:lnTo>
                      <a:pt x="25" y="31"/>
                    </a:lnTo>
                    <a:lnTo>
                      <a:pt x="37" y="41"/>
                    </a:lnTo>
                    <a:lnTo>
                      <a:pt x="50" y="51"/>
                    </a:lnTo>
                    <a:lnTo>
                      <a:pt x="50" y="51"/>
                    </a:lnTo>
                    <a:lnTo>
                      <a:pt x="69" y="66"/>
                    </a:lnTo>
                    <a:lnTo>
                      <a:pt x="69" y="66"/>
                    </a:lnTo>
                    <a:lnTo>
                      <a:pt x="74" y="69"/>
                    </a:lnTo>
                    <a:lnTo>
                      <a:pt x="79" y="72"/>
                    </a:lnTo>
                    <a:lnTo>
                      <a:pt x="85" y="74"/>
                    </a:lnTo>
                    <a:lnTo>
                      <a:pt x="90" y="74"/>
                    </a:lnTo>
                    <a:lnTo>
                      <a:pt x="90" y="74"/>
                    </a:lnTo>
                    <a:lnTo>
                      <a:pt x="94" y="74"/>
                    </a:lnTo>
                    <a:lnTo>
                      <a:pt x="94" y="74"/>
                    </a:lnTo>
                    <a:lnTo>
                      <a:pt x="98" y="73"/>
                    </a:lnTo>
                    <a:lnTo>
                      <a:pt x="103" y="71"/>
                    </a:lnTo>
                    <a:lnTo>
                      <a:pt x="114" y="65"/>
                    </a:lnTo>
                    <a:lnTo>
                      <a:pt x="125" y="57"/>
                    </a:lnTo>
                    <a:lnTo>
                      <a:pt x="135" y="46"/>
                    </a:lnTo>
                    <a:lnTo>
                      <a:pt x="135" y="46"/>
                    </a:lnTo>
                    <a:lnTo>
                      <a:pt x="145" y="35"/>
                    </a:lnTo>
                    <a:lnTo>
                      <a:pt x="154" y="23"/>
                    </a:lnTo>
                    <a:lnTo>
                      <a:pt x="169" y="1"/>
                    </a:lnTo>
                    <a:lnTo>
                      <a:pt x="169" y="1"/>
                    </a:lnTo>
                    <a:lnTo>
                      <a:pt x="169" y="0"/>
                    </a:lnTo>
                    <a:lnTo>
                      <a:pt x="169" y="0"/>
                    </a:lnTo>
                    <a:lnTo>
                      <a:pt x="168" y="0"/>
                    </a:lnTo>
                    <a:lnTo>
                      <a:pt x="168" y="0"/>
                    </a:lnTo>
                    <a:lnTo>
                      <a:pt x="153" y="21"/>
                    </a:lnTo>
                    <a:lnTo>
                      <a:pt x="144" y="34"/>
                    </a:lnTo>
                    <a:lnTo>
                      <a:pt x="133" y="45"/>
                    </a:lnTo>
                    <a:lnTo>
                      <a:pt x="133" y="45"/>
                    </a:lnTo>
                    <a:lnTo>
                      <a:pt x="123" y="56"/>
                    </a:lnTo>
                    <a:lnTo>
                      <a:pt x="112" y="64"/>
                    </a:lnTo>
                    <a:lnTo>
                      <a:pt x="103" y="70"/>
                    </a:lnTo>
                    <a:lnTo>
                      <a:pt x="98" y="71"/>
                    </a:lnTo>
                    <a:lnTo>
                      <a:pt x="93" y="72"/>
                    </a:lnTo>
                    <a:lnTo>
                      <a:pt x="93" y="72"/>
                    </a:lnTo>
                    <a:lnTo>
                      <a:pt x="90" y="72"/>
                    </a:lnTo>
                    <a:lnTo>
                      <a:pt x="90" y="72"/>
                    </a:lnTo>
                    <a:lnTo>
                      <a:pt x="85" y="72"/>
                    </a:lnTo>
                    <a:lnTo>
                      <a:pt x="80" y="70"/>
                    </a:lnTo>
                    <a:lnTo>
                      <a:pt x="75" y="67"/>
                    </a:lnTo>
                    <a:lnTo>
                      <a:pt x="71" y="64"/>
                    </a:lnTo>
                    <a:lnTo>
                      <a:pt x="71" y="64"/>
                    </a:lnTo>
                    <a:lnTo>
                      <a:pt x="52" y="49"/>
                    </a:lnTo>
                    <a:lnTo>
                      <a:pt x="52" y="49"/>
                    </a:lnTo>
                    <a:lnTo>
                      <a:pt x="39" y="40"/>
                    </a:lnTo>
                    <a:lnTo>
                      <a:pt x="27" y="30"/>
                    </a:lnTo>
                    <a:lnTo>
                      <a:pt x="14" y="19"/>
                    </a:lnTo>
                    <a:lnTo>
                      <a:pt x="2" y="10"/>
                    </a:lnTo>
                    <a:lnTo>
                      <a:pt x="2" y="10"/>
                    </a:lnTo>
                    <a:lnTo>
                      <a:pt x="0" y="10"/>
                    </a:lnTo>
                    <a:lnTo>
                      <a:pt x="0" y="10"/>
                    </a:lnTo>
                    <a:lnTo>
                      <a:pt x="1" y="12"/>
                    </a:lnTo>
                    <a:lnTo>
                      <a:pt x="1" y="1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0" name="Freeform 838"/>
              <p:cNvSpPr>
                <a:spLocks/>
              </p:cNvSpPr>
              <p:nvPr/>
            </p:nvSpPr>
            <p:spPr bwMode="auto">
              <a:xfrm>
                <a:off x="6464300" y="3275013"/>
                <a:ext cx="30163" cy="33338"/>
              </a:xfrm>
              <a:custGeom>
                <a:avLst/>
                <a:gdLst>
                  <a:gd name="T0" fmla="*/ 2 w 59"/>
                  <a:gd name="T1" fmla="*/ 62 h 63"/>
                  <a:gd name="T2" fmla="*/ 2 w 59"/>
                  <a:gd name="T3" fmla="*/ 62 h 63"/>
                  <a:gd name="T4" fmla="*/ 4 w 59"/>
                  <a:gd name="T5" fmla="*/ 57 h 63"/>
                  <a:gd name="T6" fmla="*/ 4 w 59"/>
                  <a:gd name="T7" fmla="*/ 57 h 63"/>
                  <a:gd name="T8" fmla="*/ 9 w 59"/>
                  <a:gd name="T9" fmla="*/ 50 h 63"/>
                  <a:gd name="T10" fmla="*/ 15 w 59"/>
                  <a:gd name="T11" fmla="*/ 42 h 63"/>
                  <a:gd name="T12" fmla="*/ 31 w 59"/>
                  <a:gd name="T13" fmla="*/ 25 h 63"/>
                  <a:gd name="T14" fmla="*/ 31 w 59"/>
                  <a:gd name="T15" fmla="*/ 25 h 63"/>
                  <a:gd name="T16" fmla="*/ 48 w 59"/>
                  <a:gd name="T17" fmla="*/ 10 h 63"/>
                  <a:gd name="T18" fmla="*/ 58 w 59"/>
                  <a:gd name="T19" fmla="*/ 2 h 63"/>
                  <a:gd name="T20" fmla="*/ 58 w 59"/>
                  <a:gd name="T21" fmla="*/ 2 h 63"/>
                  <a:gd name="T22" fmla="*/ 59 w 59"/>
                  <a:gd name="T23" fmla="*/ 0 h 63"/>
                  <a:gd name="T24" fmla="*/ 59 w 59"/>
                  <a:gd name="T25" fmla="*/ 0 h 63"/>
                  <a:gd name="T26" fmla="*/ 57 w 59"/>
                  <a:gd name="T27" fmla="*/ 0 h 63"/>
                  <a:gd name="T28" fmla="*/ 57 w 59"/>
                  <a:gd name="T29" fmla="*/ 0 h 63"/>
                  <a:gd name="T30" fmla="*/ 52 w 59"/>
                  <a:gd name="T31" fmla="*/ 4 h 63"/>
                  <a:gd name="T32" fmla="*/ 44 w 59"/>
                  <a:gd name="T33" fmla="*/ 10 h 63"/>
                  <a:gd name="T34" fmla="*/ 44 w 59"/>
                  <a:gd name="T35" fmla="*/ 10 h 63"/>
                  <a:gd name="T36" fmla="*/ 30 w 59"/>
                  <a:gd name="T37" fmla="*/ 24 h 63"/>
                  <a:gd name="T38" fmla="*/ 15 w 59"/>
                  <a:gd name="T39" fmla="*/ 38 h 63"/>
                  <a:gd name="T40" fmla="*/ 15 w 59"/>
                  <a:gd name="T41" fmla="*/ 38 h 63"/>
                  <a:gd name="T42" fmla="*/ 5 w 59"/>
                  <a:gd name="T43" fmla="*/ 52 h 63"/>
                  <a:gd name="T44" fmla="*/ 5 w 59"/>
                  <a:gd name="T45" fmla="*/ 52 h 63"/>
                  <a:gd name="T46" fmla="*/ 2 w 59"/>
                  <a:gd name="T47" fmla="*/ 58 h 63"/>
                  <a:gd name="T48" fmla="*/ 0 w 59"/>
                  <a:gd name="T49" fmla="*/ 62 h 63"/>
                  <a:gd name="T50" fmla="*/ 0 w 59"/>
                  <a:gd name="T51" fmla="*/ 62 h 63"/>
                  <a:gd name="T52" fmla="*/ 1 w 59"/>
                  <a:gd name="T53" fmla="*/ 63 h 63"/>
                  <a:gd name="T54" fmla="*/ 1 w 59"/>
                  <a:gd name="T55" fmla="*/ 63 h 63"/>
                  <a:gd name="T56" fmla="*/ 2 w 59"/>
                  <a:gd name="T57" fmla="*/ 62 h 63"/>
                  <a:gd name="T58" fmla="*/ 2 w 59"/>
                  <a:gd name="T59"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 h="63">
                    <a:moveTo>
                      <a:pt x="2" y="62"/>
                    </a:moveTo>
                    <a:lnTo>
                      <a:pt x="2" y="62"/>
                    </a:lnTo>
                    <a:lnTo>
                      <a:pt x="4" y="57"/>
                    </a:lnTo>
                    <a:lnTo>
                      <a:pt x="4" y="57"/>
                    </a:lnTo>
                    <a:lnTo>
                      <a:pt x="9" y="50"/>
                    </a:lnTo>
                    <a:lnTo>
                      <a:pt x="15" y="42"/>
                    </a:lnTo>
                    <a:lnTo>
                      <a:pt x="31" y="25"/>
                    </a:lnTo>
                    <a:lnTo>
                      <a:pt x="31" y="25"/>
                    </a:lnTo>
                    <a:lnTo>
                      <a:pt x="48" y="10"/>
                    </a:lnTo>
                    <a:lnTo>
                      <a:pt x="58" y="2"/>
                    </a:lnTo>
                    <a:lnTo>
                      <a:pt x="58" y="2"/>
                    </a:lnTo>
                    <a:lnTo>
                      <a:pt x="59" y="0"/>
                    </a:lnTo>
                    <a:lnTo>
                      <a:pt x="59" y="0"/>
                    </a:lnTo>
                    <a:lnTo>
                      <a:pt x="57" y="0"/>
                    </a:lnTo>
                    <a:lnTo>
                      <a:pt x="57" y="0"/>
                    </a:lnTo>
                    <a:lnTo>
                      <a:pt x="52" y="4"/>
                    </a:lnTo>
                    <a:lnTo>
                      <a:pt x="44" y="10"/>
                    </a:lnTo>
                    <a:lnTo>
                      <a:pt x="44" y="10"/>
                    </a:lnTo>
                    <a:lnTo>
                      <a:pt x="30" y="24"/>
                    </a:lnTo>
                    <a:lnTo>
                      <a:pt x="15" y="38"/>
                    </a:lnTo>
                    <a:lnTo>
                      <a:pt x="15" y="38"/>
                    </a:lnTo>
                    <a:lnTo>
                      <a:pt x="5" y="52"/>
                    </a:lnTo>
                    <a:lnTo>
                      <a:pt x="5" y="52"/>
                    </a:lnTo>
                    <a:lnTo>
                      <a:pt x="2" y="58"/>
                    </a:lnTo>
                    <a:lnTo>
                      <a:pt x="0" y="62"/>
                    </a:lnTo>
                    <a:lnTo>
                      <a:pt x="0" y="62"/>
                    </a:lnTo>
                    <a:lnTo>
                      <a:pt x="1" y="63"/>
                    </a:lnTo>
                    <a:lnTo>
                      <a:pt x="1" y="63"/>
                    </a:lnTo>
                    <a:lnTo>
                      <a:pt x="2" y="62"/>
                    </a:lnTo>
                    <a:lnTo>
                      <a:pt x="2" y="6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1" name="Freeform 839"/>
              <p:cNvSpPr>
                <a:spLocks/>
              </p:cNvSpPr>
              <p:nvPr/>
            </p:nvSpPr>
            <p:spPr bwMode="auto">
              <a:xfrm>
                <a:off x="6532563" y="3273426"/>
                <a:ext cx="34925" cy="30163"/>
              </a:xfrm>
              <a:custGeom>
                <a:avLst/>
                <a:gdLst>
                  <a:gd name="T0" fmla="*/ 66 w 66"/>
                  <a:gd name="T1" fmla="*/ 54 h 56"/>
                  <a:gd name="T2" fmla="*/ 66 w 66"/>
                  <a:gd name="T3" fmla="*/ 54 h 56"/>
                  <a:gd name="T4" fmla="*/ 61 w 66"/>
                  <a:gd name="T5" fmla="*/ 46 h 56"/>
                  <a:gd name="T6" fmla="*/ 53 w 66"/>
                  <a:gd name="T7" fmla="*/ 38 h 56"/>
                  <a:gd name="T8" fmla="*/ 44 w 66"/>
                  <a:gd name="T9" fmla="*/ 30 h 56"/>
                  <a:gd name="T10" fmla="*/ 33 w 66"/>
                  <a:gd name="T11" fmla="*/ 22 h 56"/>
                  <a:gd name="T12" fmla="*/ 33 w 66"/>
                  <a:gd name="T13" fmla="*/ 22 h 56"/>
                  <a:gd name="T14" fmla="*/ 15 w 66"/>
                  <a:gd name="T15" fmla="*/ 8 h 56"/>
                  <a:gd name="T16" fmla="*/ 1 w 66"/>
                  <a:gd name="T17" fmla="*/ 0 h 56"/>
                  <a:gd name="T18" fmla="*/ 1 w 66"/>
                  <a:gd name="T19" fmla="*/ 0 h 56"/>
                  <a:gd name="T20" fmla="*/ 0 w 66"/>
                  <a:gd name="T21" fmla="*/ 0 h 56"/>
                  <a:gd name="T22" fmla="*/ 0 w 66"/>
                  <a:gd name="T23" fmla="*/ 0 h 56"/>
                  <a:gd name="T24" fmla="*/ 0 w 66"/>
                  <a:gd name="T25" fmla="*/ 1 h 56"/>
                  <a:gd name="T26" fmla="*/ 0 w 66"/>
                  <a:gd name="T27" fmla="*/ 1 h 56"/>
                  <a:gd name="T28" fmla="*/ 14 w 66"/>
                  <a:gd name="T29" fmla="*/ 10 h 56"/>
                  <a:gd name="T30" fmla="*/ 32 w 66"/>
                  <a:gd name="T31" fmla="*/ 24 h 56"/>
                  <a:gd name="T32" fmla="*/ 32 w 66"/>
                  <a:gd name="T33" fmla="*/ 24 h 56"/>
                  <a:gd name="T34" fmla="*/ 42 w 66"/>
                  <a:gd name="T35" fmla="*/ 32 h 56"/>
                  <a:gd name="T36" fmla="*/ 51 w 66"/>
                  <a:gd name="T37" fmla="*/ 40 h 56"/>
                  <a:gd name="T38" fmla="*/ 58 w 66"/>
                  <a:gd name="T39" fmla="*/ 47 h 56"/>
                  <a:gd name="T40" fmla="*/ 64 w 66"/>
                  <a:gd name="T41" fmla="*/ 55 h 56"/>
                  <a:gd name="T42" fmla="*/ 64 w 66"/>
                  <a:gd name="T43" fmla="*/ 55 h 56"/>
                  <a:gd name="T44" fmla="*/ 65 w 66"/>
                  <a:gd name="T45" fmla="*/ 56 h 56"/>
                  <a:gd name="T46" fmla="*/ 65 w 66"/>
                  <a:gd name="T47" fmla="*/ 56 h 56"/>
                  <a:gd name="T48" fmla="*/ 66 w 66"/>
                  <a:gd name="T49" fmla="*/ 54 h 56"/>
                  <a:gd name="T50" fmla="*/ 66 w 66"/>
                  <a:gd name="T51"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6">
                    <a:moveTo>
                      <a:pt x="66" y="54"/>
                    </a:moveTo>
                    <a:lnTo>
                      <a:pt x="66" y="54"/>
                    </a:lnTo>
                    <a:lnTo>
                      <a:pt x="61" y="46"/>
                    </a:lnTo>
                    <a:lnTo>
                      <a:pt x="53" y="38"/>
                    </a:lnTo>
                    <a:lnTo>
                      <a:pt x="44" y="30"/>
                    </a:lnTo>
                    <a:lnTo>
                      <a:pt x="33" y="22"/>
                    </a:lnTo>
                    <a:lnTo>
                      <a:pt x="33" y="22"/>
                    </a:lnTo>
                    <a:lnTo>
                      <a:pt x="15" y="8"/>
                    </a:lnTo>
                    <a:lnTo>
                      <a:pt x="1" y="0"/>
                    </a:lnTo>
                    <a:lnTo>
                      <a:pt x="1" y="0"/>
                    </a:lnTo>
                    <a:lnTo>
                      <a:pt x="0" y="0"/>
                    </a:lnTo>
                    <a:lnTo>
                      <a:pt x="0" y="0"/>
                    </a:lnTo>
                    <a:lnTo>
                      <a:pt x="0" y="1"/>
                    </a:lnTo>
                    <a:lnTo>
                      <a:pt x="0" y="1"/>
                    </a:lnTo>
                    <a:lnTo>
                      <a:pt x="14" y="10"/>
                    </a:lnTo>
                    <a:lnTo>
                      <a:pt x="32" y="24"/>
                    </a:lnTo>
                    <a:lnTo>
                      <a:pt x="32" y="24"/>
                    </a:lnTo>
                    <a:lnTo>
                      <a:pt x="42" y="32"/>
                    </a:lnTo>
                    <a:lnTo>
                      <a:pt x="51" y="40"/>
                    </a:lnTo>
                    <a:lnTo>
                      <a:pt x="58" y="47"/>
                    </a:lnTo>
                    <a:lnTo>
                      <a:pt x="64" y="55"/>
                    </a:lnTo>
                    <a:lnTo>
                      <a:pt x="64" y="55"/>
                    </a:lnTo>
                    <a:lnTo>
                      <a:pt x="65" y="56"/>
                    </a:lnTo>
                    <a:lnTo>
                      <a:pt x="65" y="56"/>
                    </a:lnTo>
                    <a:lnTo>
                      <a:pt x="66" y="54"/>
                    </a:lnTo>
                    <a:lnTo>
                      <a:pt x="66" y="5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2" name="Freeform 840"/>
              <p:cNvSpPr>
                <a:spLocks/>
              </p:cNvSpPr>
              <p:nvPr/>
            </p:nvSpPr>
            <p:spPr bwMode="auto">
              <a:xfrm>
                <a:off x="5568950" y="3284538"/>
                <a:ext cx="134938" cy="136525"/>
              </a:xfrm>
              <a:custGeom>
                <a:avLst/>
                <a:gdLst>
                  <a:gd name="T0" fmla="*/ 64 w 256"/>
                  <a:gd name="T1" fmla="*/ 27 h 257"/>
                  <a:gd name="T2" fmla="*/ 19 w 256"/>
                  <a:gd name="T3" fmla="*/ 42 h 257"/>
                  <a:gd name="T4" fmla="*/ 11 w 256"/>
                  <a:gd name="T5" fmla="*/ 45 h 257"/>
                  <a:gd name="T6" fmla="*/ 5 w 256"/>
                  <a:gd name="T7" fmla="*/ 48 h 257"/>
                  <a:gd name="T8" fmla="*/ 2 w 256"/>
                  <a:gd name="T9" fmla="*/ 51 h 257"/>
                  <a:gd name="T10" fmla="*/ 0 w 256"/>
                  <a:gd name="T11" fmla="*/ 55 h 257"/>
                  <a:gd name="T12" fmla="*/ 0 w 256"/>
                  <a:gd name="T13" fmla="*/ 56 h 257"/>
                  <a:gd name="T14" fmla="*/ 3 w 256"/>
                  <a:gd name="T15" fmla="*/ 90 h 257"/>
                  <a:gd name="T16" fmla="*/ 7 w 256"/>
                  <a:gd name="T17" fmla="*/ 184 h 257"/>
                  <a:gd name="T18" fmla="*/ 11 w 256"/>
                  <a:gd name="T19" fmla="*/ 256 h 257"/>
                  <a:gd name="T20" fmla="*/ 13 w 256"/>
                  <a:gd name="T21" fmla="*/ 257 h 257"/>
                  <a:gd name="T22" fmla="*/ 44 w 256"/>
                  <a:gd name="T23" fmla="*/ 254 h 257"/>
                  <a:gd name="T24" fmla="*/ 161 w 256"/>
                  <a:gd name="T25" fmla="*/ 236 h 257"/>
                  <a:gd name="T26" fmla="*/ 255 w 256"/>
                  <a:gd name="T27" fmla="*/ 220 h 257"/>
                  <a:gd name="T28" fmla="*/ 256 w 256"/>
                  <a:gd name="T29" fmla="*/ 218 h 257"/>
                  <a:gd name="T30" fmla="*/ 245 w 256"/>
                  <a:gd name="T31" fmla="*/ 193 h 257"/>
                  <a:gd name="T32" fmla="*/ 222 w 256"/>
                  <a:gd name="T33" fmla="*/ 130 h 257"/>
                  <a:gd name="T34" fmla="*/ 211 w 256"/>
                  <a:gd name="T35" fmla="*/ 96 h 257"/>
                  <a:gd name="T36" fmla="*/ 192 w 256"/>
                  <a:gd name="T37" fmla="*/ 36 h 257"/>
                  <a:gd name="T38" fmla="*/ 179 w 256"/>
                  <a:gd name="T39" fmla="*/ 1 h 257"/>
                  <a:gd name="T40" fmla="*/ 178 w 256"/>
                  <a:gd name="T41" fmla="*/ 0 h 257"/>
                  <a:gd name="T42" fmla="*/ 146 w 256"/>
                  <a:gd name="T43" fmla="*/ 8 h 257"/>
                  <a:gd name="T44" fmla="*/ 91 w 256"/>
                  <a:gd name="T45" fmla="*/ 20 h 257"/>
                  <a:gd name="T46" fmla="*/ 90 w 256"/>
                  <a:gd name="T47" fmla="*/ 22 h 257"/>
                  <a:gd name="T48" fmla="*/ 92 w 256"/>
                  <a:gd name="T49" fmla="*/ 22 h 257"/>
                  <a:gd name="T50" fmla="*/ 178 w 256"/>
                  <a:gd name="T51" fmla="*/ 2 h 257"/>
                  <a:gd name="T52" fmla="*/ 177 w 256"/>
                  <a:gd name="T53" fmla="*/ 2 h 257"/>
                  <a:gd name="T54" fmla="*/ 182 w 256"/>
                  <a:gd name="T55" fmla="*/ 15 h 257"/>
                  <a:gd name="T56" fmla="*/ 190 w 256"/>
                  <a:gd name="T57" fmla="*/ 37 h 257"/>
                  <a:gd name="T58" fmla="*/ 220 w 256"/>
                  <a:gd name="T59" fmla="*/ 131 h 257"/>
                  <a:gd name="T60" fmla="*/ 246 w 256"/>
                  <a:gd name="T61" fmla="*/ 202 h 257"/>
                  <a:gd name="T62" fmla="*/ 255 w 256"/>
                  <a:gd name="T63" fmla="*/ 219 h 257"/>
                  <a:gd name="T64" fmla="*/ 255 w 256"/>
                  <a:gd name="T65" fmla="*/ 218 h 257"/>
                  <a:gd name="T66" fmla="*/ 247 w 256"/>
                  <a:gd name="T67" fmla="*/ 219 h 257"/>
                  <a:gd name="T68" fmla="*/ 141 w 256"/>
                  <a:gd name="T69" fmla="*/ 237 h 257"/>
                  <a:gd name="T70" fmla="*/ 39 w 256"/>
                  <a:gd name="T71" fmla="*/ 252 h 257"/>
                  <a:gd name="T72" fmla="*/ 13 w 256"/>
                  <a:gd name="T73" fmla="*/ 256 h 257"/>
                  <a:gd name="T74" fmla="*/ 14 w 256"/>
                  <a:gd name="T75" fmla="*/ 256 h 257"/>
                  <a:gd name="T76" fmla="*/ 7 w 256"/>
                  <a:gd name="T77" fmla="*/ 151 h 257"/>
                  <a:gd name="T78" fmla="*/ 5 w 256"/>
                  <a:gd name="T79" fmla="*/ 90 h 257"/>
                  <a:gd name="T80" fmla="*/ 3 w 256"/>
                  <a:gd name="T81" fmla="*/ 67 h 257"/>
                  <a:gd name="T82" fmla="*/ 2 w 256"/>
                  <a:gd name="T83" fmla="*/ 55 h 257"/>
                  <a:gd name="T84" fmla="*/ 3 w 256"/>
                  <a:gd name="T85" fmla="*/ 53 h 257"/>
                  <a:gd name="T86" fmla="*/ 6 w 256"/>
                  <a:gd name="T87" fmla="*/ 50 h 257"/>
                  <a:gd name="T88" fmla="*/ 24 w 256"/>
                  <a:gd name="T89" fmla="*/ 42 h 257"/>
                  <a:gd name="T90" fmla="*/ 43 w 256"/>
                  <a:gd name="T91" fmla="*/ 36 h 257"/>
                  <a:gd name="T92" fmla="*/ 64 w 256"/>
                  <a:gd name="T93" fmla="*/ 30 h 257"/>
                  <a:gd name="T94" fmla="*/ 65 w 256"/>
                  <a:gd name="T95" fmla="*/ 29 h 257"/>
                  <a:gd name="T96" fmla="*/ 64 w 256"/>
                  <a:gd name="T97" fmla="*/ 2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6" h="257">
                    <a:moveTo>
                      <a:pt x="64" y="27"/>
                    </a:moveTo>
                    <a:lnTo>
                      <a:pt x="64" y="27"/>
                    </a:lnTo>
                    <a:lnTo>
                      <a:pt x="39" y="35"/>
                    </a:lnTo>
                    <a:lnTo>
                      <a:pt x="19" y="42"/>
                    </a:lnTo>
                    <a:lnTo>
                      <a:pt x="19" y="42"/>
                    </a:lnTo>
                    <a:lnTo>
                      <a:pt x="11" y="45"/>
                    </a:lnTo>
                    <a:lnTo>
                      <a:pt x="5" y="48"/>
                    </a:lnTo>
                    <a:lnTo>
                      <a:pt x="5" y="48"/>
                    </a:lnTo>
                    <a:lnTo>
                      <a:pt x="2" y="51"/>
                    </a:lnTo>
                    <a:lnTo>
                      <a:pt x="2" y="51"/>
                    </a:lnTo>
                    <a:lnTo>
                      <a:pt x="1" y="53"/>
                    </a:lnTo>
                    <a:lnTo>
                      <a:pt x="0" y="55"/>
                    </a:lnTo>
                    <a:lnTo>
                      <a:pt x="0" y="56"/>
                    </a:lnTo>
                    <a:lnTo>
                      <a:pt x="0" y="56"/>
                    </a:lnTo>
                    <a:lnTo>
                      <a:pt x="1" y="68"/>
                    </a:lnTo>
                    <a:lnTo>
                      <a:pt x="3" y="90"/>
                    </a:lnTo>
                    <a:lnTo>
                      <a:pt x="3" y="90"/>
                    </a:lnTo>
                    <a:lnTo>
                      <a:pt x="7" y="184"/>
                    </a:lnTo>
                    <a:lnTo>
                      <a:pt x="9" y="228"/>
                    </a:lnTo>
                    <a:lnTo>
                      <a:pt x="11" y="256"/>
                    </a:lnTo>
                    <a:lnTo>
                      <a:pt x="11" y="256"/>
                    </a:lnTo>
                    <a:lnTo>
                      <a:pt x="13" y="257"/>
                    </a:lnTo>
                    <a:lnTo>
                      <a:pt x="13" y="257"/>
                    </a:lnTo>
                    <a:lnTo>
                      <a:pt x="44" y="254"/>
                    </a:lnTo>
                    <a:lnTo>
                      <a:pt x="80" y="249"/>
                    </a:lnTo>
                    <a:lnTo>
                      <a:pt x="161" y="236"/>
                    </a:lnTo>
                    <a:lnTo>
                      <a:pt x="227" y="226"/>
                    </a:lnTo>
                    <a:lnTo>
                      <a:pt x="255" y="220"/>
                    </a:lnTo>
                    <a:lnTo>
                      <a:pt x="256" y="219"/>
                    </a:lnTo>
                    <a:lnTo>
                      <a:pt x="256" y="218"/>
                    </a:lnTo>
                    <a:lnTo>
                      <a:pt x="256" y="218"/>
                    </a:lnTo>
                    <a:lnTo>
                      <a:pt x="245" y="193"/>
                    </a:lnTo>
                    <a:lnTo>
                      <a:pt x="233" y="163"/>
                    </a:lnTo>
                    <a:lnTo>
                      <a:pt x="222" y="130"/>
                    </a:lnTo>
                    <a:lnTo>
                      <a:pt x="211" y="96"/>
                    </a:lnTo>
                    <a:lnTo>
                      <a:pt x="211" y="96"/>
                    </a:lnTo>
                    <a:lnTo>
                      <a:pt x="192" y="36"/>
                    </a:lnTo>
                    <a:lnTo>
                      <a:pt x="192" y="36"/>
                    </a:lnTo>
                    <a:lnTo>
                      <a:pt x="184" y="15"/>
                    </a:lnTo>
                    <a:lnTo>
                      <a:pt x="179" y="1"/>
                    </a:lnTo>
                    <a:lnTo>
                      <a:pt x="179" y="1"/>
                    </a:lnTo>
                    <a:lnTo>
                      <a:pt x="178" y="0"/>
                    </a:lnTo>
                    <a:lnTo>
                      <a:pt x="178" y="0"/>
                    </a:lnTo>
                    <a:lnTo>
                      <a:pt x="146" y="8"/>
                    </a:lnTo>
                    <a:lnTo>
                      <a:pt x="91" y="20"/>
                    </a:lnTo>
                    <a:lnTo>
                      <a:pt x="91" y="20"/>
                    </a:lnTo>
                    <a:lnTo>
                      <a:pt x="90" y="22"/>
                    </a:lnTo>
                    <a:lnTo>
                      <a:pt x="90" y="22"/>
                    </a:lnTo>
                    <a:lnTo>
                      <a:pt x="92" y="22"/>
                    </a:lnTo>
                    <a:lnTo>
                      <a:pt x="92" y="22"/>
                    </a:lnTo>
                    <a:lnTo>
                      <a:pt x="147" y="10"/>
                    </a:lnTo>
                    <a:lnTo>
                      <a:pt x="178" y="2"/>
                    </a:lnTo>
                    <a:lnTo>
                      <a:pt x="178" y="1"/>
                    </a:lnTo>
                    <a:lnTo>
                      <a:pt x="177" y="2"/>
                    </a:lnTo>
                    <a:lnTo>
                      <a:pt x="177" y="2"/>
                    </a:lnTo>
                    <a:lnTo>
                      <a:pt x="182" y="15"/>
                    </a:lnTo>
                    <a:lnTo>
                      <a:pt x="190" y="37"/>
                    </a:lnTo>
                    <a:lnTo>
                      <a:pt x="190" y="37"/>
                    </a:lnTo>
                    <a:lnTo>
                      <a:pt x="203" y="81"/>
                    </a:lnTo>
                    <a:lnTo>
                      <a:pt x="220" y="131"/>
                    </a:lnTo>
                    <a:lnTo>
                      <a:pt x="238" y="180"/>
                    </a:lnTo>
                    <a:lnTo>
                      <a:pt x="246" y="202"/>
                    </a:lnTo>
                    <a:lnTo>
                      <a:pt x="254" y="219"/>
                    </a:lnTo>
                    <a:lnTo>
                      <a:pt x="255" y="219"/>
                    </a:lnTo>
                    <a:lnTo>
                      <a:pt x="255" y="218"/>
                    </a:lnTo>
                    <a:lnTo>
                      <a:pt x="255" y="218"/>
                    </a:lnTo>
                    <a:lnTo>
                      <a:pt x="247" y="219"/>
                    </a:lnTo>
                    <a:lnTo>
                      <a:pt x="247" y="219"/>
                    </a:lnTo>
                    <a:lnTo>
                      <a:pt x="205" y="227"/>
                    </a:lnTo>
                    <a:lnTo>
                      <a:pt x="141" y="237"/>
                    </a:lnTo>
                    <a:lnTo>
                      <a:pt x="71" y="247"/>
                    </a:lnTo>
                    <a:lnTo>
                      <a:pt x="39" y="252"/>
                    </a:lnTo>
                    <a:lnTo>
                      <a:pt x="13" y="255"/>
                    </a:lnTo>
                    <a:lnTo>
                      <a:pt x="13" y="256"/>
                    </a:lnTo>
                    <a:lnTo>
                      <a:pt x="14" y="256"/>
                    </a:lnTo>
                    <a:lnTo>
                      <a:pt x="14" y="256"/>
                    </a:lnTo>
                    <a:lnTo>
                      <a:pt x="10" y="214"/>
                    </a:lnTo>
                    <a:lnTo>
                      <a:pt x="7" y="151"/>
                    </a:lnTo>
                    <a:lnTo>
                      <a:pt x="7" y="151"/>
                    </a:lnTo>
                    <a:lnTo>
                      <a:pt x="5" y="90"/>
                    </a:lnTo>
                    <a:lnTo>
                      <a:pt x="5" y="90"/>
                    </a:lnTo>
                    <a:lnTo>
                      <a:pt x="3" y="67"/>
                    </a:lnTo>
                    <a:lnTo>
                      <a:pt x="2" y="55"/>
                    </a:lnTo>
                    <a:lnTo>
                      <a:pt x="2" y="55"/>
                    </a:lnTo>
                    <a:lnTo>
                      <a:pt x="2" y="55"/>
                    </a:lnTo>
                    <a:lnTo>
                      <a:pt x="3" y="53"/>
                    </a:lnTo>
                    <a:lnTo>
                      <a:pt x="3" y="53"/>
                    </a:lnTo>
                    <a:lnTo>
                      <a:pt x="6" y="50"/>
                    </a:lnTo>
                    <a:lnTo>
                      <a:pt x="10" y="48"/>
                    </a:lnTo>
                    <a:lnTo>
                      <a:pt x="24" y="42"/>
                    </a:lnTo>
                    <a:lnTo>
                      <a:pt x="24" y="42"/>
                    </a:lnTo>
                    <a:lnTo>
                      <a:pt x="43" y="36"/>
                    </a:lnTo>
                    <a:lnTo>
                      <a:pt x="64" y="30"/>
                    </a:lnTo>
                    <a:lnTo>
                      <a:pt x="64" y="30"/>
                    </a:lnTo>
                    <a:lnTo>
                      <a:pt x="65" y="29"/>
                    </a:lnTo>
                    <a:lnTo>
                      <a:pt x="65" y="29"/>
                    </a:lnTo>
                    <a:lnTo>
                      <a:pt x="64" y="27"/>
                    </a:lnTo>
                    <a:lnTo>
                      <a:pt x="64" y="2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3" name="Freeform 841"/>
              <p:cNvSpPr>
                <a:spLocks/>
              </p:cNvSpPr>
              <p:nvPr/>
            </p:nvSpPr>
            <p:spPr bwMode="auto">
              <a:xfrm>
                <a:off x="5600700" y="3281363"/>
                <a:ext cx="20638" cy="34925"/>
              </a:xfrm>
              <a:custGeom>
                <a:avLst/>
                <a:gdLst>
                  <a:gd name="T0" fmla="*/ 10 w 39"/>
                  <a:gd name="T1" fmla="*/ 65 h 66"/>
                  <a:gd name="T2" fmla="*/ 10 w 39"/>
                  <a:gd name="T3" fmla="*/ 66 h 66"/>
                  <a:gd name="T4" fmla="*/ 10 w 39"/>
                  <a:gd name="T5" fmla="*/ 66 h 66"/>
                  <a:gd name="T6" fmla="*/ 17 w 39"/>
                  <a:gd name="T7" fmla="*/ 63 h 66"/>
                  <a:gd name="T8" fmla="*/ 24 w 39"/>
                  <a:gd name="T9" fmla="*/ 61 h 66"/>
                  <a:gd name="T10" fmla="*/ 38 w 39"/>
                  <a:gd name="T11" fmla="*/ 54 h 66"/>
                  <a:gd name="T12" fmla="*/ 38 w 39"/>
                  <a:gd name="T13" fmla="*/ 54 h 66"/>
                  <a:gd name="T14" fmla="*/ 39 w 39"/>
                  <a:gd name="T15" fmla="*/ 53 h 66"/>
                  <a:gd name="T16" fmla="*/ 39 w 39"/>
                  <a:gd name="T17" fmla="*/ 53 h 66"/>
                  <a:gd name="T18" fmla="*/ 32 w 39"/>
                  <a:gd name="T19" fmla="*/ 27 h 66"/>
                  <a:gd name="T20" fmla="*/ 28 w 39"/>
                  <a:gd name="T21" fmla="*/ 14 h 66"/>
                  <a:gd name="T22" fmla="*/ 22 w 39"/>
                  <a:gd name="T23" fmla="*/ 1 h 66"/>
                  <a:gd name="T24" fmla="*/ 22 w 39"/>
                  <a:gd name="T25" fmla="*/ 1 h 66"/>
                  <a:gd name="T26" fmla="*/ 21 w 39"/>
                  <a:gd name="T27" fmla="*/ 0 h 66"/>
                  <a:gd name="T28" fmla="*/ 21 w 39"/>
                  <a:gd name="T29" fmla="*/ 0 h 66"/>
                  <a:gd name="T30" fmla="*/ 11 w 39"/>
                  <a:gd name="T31" fmla="*/ 3 h 66"/>
                  <a:gd name="T32" fmla="*/ 1 w 39"/>
                  <a:gd name="T33" fmla="*/ 7 h 66"/>
                  <a:gd name="T34" fmla="*/ 1 w 39"/>
                  <a:gd name="T35" fmla="*/ 7 h 66"/>
                  <a:gd name="T36" fmla="*/ 0 w 39"/>
                  <a:gd name="T37" fmla="*/ 8 h 66"/>
                  <a:gd name="T38" fmla="*/ 0 w 39"/>
                  <a:gd name="T39" fmla="*/ 8 h 66"/>
                  <a:gd name="T40" fmla="*/ 4 w 39"/>
                  <a:gd name="T41" fmla="*/ 31 h 66"/>
                  <a:gd name="T42" fmla="*/ 9 w 39"/>
                  <a:gd name="T43" fmla="*/ 65 h 66"/>
                  <a:gd name="T44" fmla="*/ 9 w 39"/>
                  <a:gd name="T45" fmla="*/ 65 h 66"/>
                  <a:gd name="T46" fmla="*/ 10 w 39"/>
                  <a:gd name="T47" fmla="*/ 66 h 66"/>
                  <a:gd name="T48" fmla="*/ 10 w 39"/>
                  <a:gd name="T49" fmla="*/ 65 h 66"/>
                  <a:gd name="T50" fmla="*/ 11 w 39"/>
                  <a:gd name="T51" fmla="*/ 64 h 66"/>
                  <a:gd name="T52" fmla="*/ 11 w 39"/>
                  <a:gd name="T53" fmla="*/ 64 h 66"/>
                  <a:gd name="T54" fmla="*/ 6 w 39"/>
                  <a:gd name="T55" fmla="*/ 30 h 66"/>
                  <a:gd name="T56" fmla="*/ 6 w 39"/>
                  <a:gd name="T57" fmla="*/ 30 h 66"/>
                  <a:gd name="T58" fmla="*/ 4 w 39"/>
                  <a:gd name="T59" fmla="*/ 15 h 66"/>
                  <a:gd name="T60" fmla="*/ 4 w 39"/>
                  <a:gd name="T61" fmla="*/ 15 h 66"/>
                  <a:gd name="T62" fmla="*/ 2 w 39"/>
                  <a:gd name="T63" fmla="*/ 8 h 66"/>
                  <a:gd name="T64" fmla="*/ 1 w 39"/>
                  <a:gd name="T65" fmla="*/ 8 h 66"/>
                  <a:gd name="T66" fmla="*/ 2 w 39"/>
                  <a:gd name="T67" fmla="*/ 9 h 66"/>
                  <a:gd name="T68" fmla="*/ 2 w 39"/>
                  <a:gd name="T69" fmla="*/ 9 h 66"/>
                  <a:gd name="T70" fmla="*/ 12 w 39"/>
                  <a:gd name="T71" fmla="*/ 5 h 66"/>
                  <a:gd name="T72" fmla="*/ 21 w 39"/>
                  <a:gd name="T73" fmla="*/ 2 h 66"/>
                  <a:gd name="T74" fmla="*/ 21 w 39"/>
                  <a:gd name="T75" fmla="*/ 1 h 66"/>
                  <a:gd name="T76" fmla="*/ 20 w 39"/>
                  <a:gd name="T77" fmla="*/ 2 h 66"/>
                  <a:gd name="T78" fmla="*/ 20 w 39"/>
                  <a:gd name="T79" fmla="*/ 2 h 66"/>
                  <a:gd name="T80" fmla="*/ 25 w 39"/>
                  <a:gd name="T81" fmla="*/ 15 h 66"/>
                  <a:gd name="T82" fmla="*/ 30 w 39"/>
                  <a:gd name="T83" fmla="*/ 27 h 66"/>
                  <a:gd name="T84" fmla="*/ 37 w 39"/>
                  <a:gd name="T85" fmla="*/ 54 h 66"/>
                  <a:gd name="T86" fmla="*/ 38 w 39"/>
                  <a:gd name="T87" fmla="*/ 53 h 66"/>
                  <a:gd name="T88" fmla="*/ 37 w 39"/>
                  <a:gd name="T89" fmla="*/ 52 h 66"/>
                  <a:gd name="T90" fmla="*/ 37 w 39"/>
                  <a:gd name="T91" fmla="*/ 52 h 66"/>
                  <a:gd name="T92" fmla="*/ 23 w 39"/>
                  <a:gd name="T93" fmla="*/ 58 h 66"/>
                  <a:gd name="T94" fmla="*/ 16 w 39"/>
                  <a:gd name="T95" fmla="*/ 62 h 66"/>
                  <a:gd name="T96" fmla="*/ 10 w 39"/>
                  <a:gd name="T97" fmla="*/ 64 h 66"/>
                  <a:gd name="T98" fmla="*/ 10 w 39"/>
                  <a:gd name="T99" fmla="*/ 65 h 66"/>
                  <a:gd name="T100" fmla="*/ 11 w 39"/>
                  <a:gd name="T101" fmla="*/ 64 h 66"/>
                  <a:gd name="T102" fmla="*/ 10 w 39"/>
                  <a:gd name="T103"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66">
                    <a:moveTo>
                      <a:pt x="10" y="65"/>
                    </a:moveTo>
                    <a:lnTo>
                      <a:pt x="10" y="66"/>
                    </a:lnTo>
                    <a:lnTo>
                      <a:pt x="10" y="66"/>
                    </a:lnTo>
                    <a:lnTo>
                      <a:pt x="17" y="63"/>
                    </a:lnTo>
                    <a:lnTo>
                      <a:pt x="24" y="61"/>
                    </a:lnTo>
                    <a:lnTo>
                      <a:pt x="38" y="54"/>
                    </a:lnTo>
                    <a:lnTo>
                      <a:pt x="38" y="54"/>
                    </a:lnTo>
                    <a:lnTo>
                      <a:pt x="39" y="53"/>
                    </a:lnTo>
                    <a:lnTo>
                      <a:pt x="39" y="53"/>
                    </a:lnTo>
                    <a:lnTo>
                      <a:pt x="32" y="27"/>
                    </a:lnTo>
                    <a:lnTo>
                      <a:pt x="28" y="14"/>
                    </a:lnTo>
                    <a:lnTo>
                      <a:pt x="22" y="1"/>
                    </a:lnTo>
                    <a:lnTo>
                      <a:pt x="22" y="1"/>
                    </a:lnTo>
                    <a:lnTo>
                      <a:pt x="21" y="0"/>
                    </a:lnTo>
                    <a:lnTo>
                      <a:pt x="21" y="0"/>
                    </a:lnTo>
                    <a:lnTo>
                      <a:pt x="11" y="3"/>
                    </a:lnTo>
                    <a:lnTo>
                      <a:pt x="1" y="7"/>
                    </a:lnTo>
                    <a:lnTo>
                      <a:pt x="1" y="7"/>
                    </a:lnTo>
                    <a:lnTo>
                      <a:pt x="0" y="8"/>
                    </a:lnTo>
                    <a:lnTo>
                      <a:pt x="0" y="8"/>
                    </a:lnTo>
                    <a:lnTo>
                      <a:pt x="4" y="31"/>
                    </a:lnTo>
                    <a:lnTo>
                      <a:pt x="9" y="65"/>
                    </a:lnTo>
                    <a:lnTo>
                      <a:pt x="9" y="65"/>
                    </a:lnTo>
                    <a:lnTo>
                      <a:pt x="10" y="66"/>
                    </a:lnTo>
                    <a:lnTo>
                      <a:pt x="10" y="65"/>
                    </a:lnTo>
                    <a:lnTo>
                      <a:pt x="11" y="64"/>
                    </a:lnTo>
                    <a:lnTo>
                      <a:pt x="11" y="64"/>
                    </a:lnTo>
                    <a:lnTo>
                      <a:pt x="6" y="30"/>
                    </a:lnTo>
                    <a:lnTo>
                      <a:pt x="6" y="30"/>
                    </a:lnTo>
                    <a:lnTo>
                      <a:pt x="4" y="15"/>
                    </a:lnTo>
                    <a:lnTo>
                      <a:pt x="4" y="15"/>
                    </a:lnTo>
                    <a:lnTo>
                      <a:pt x="2" y="8"/>
                    </a:lnTo>
                    <a:lnTo>
                      <a:pt x="1" y="8"/>
                    </a:lnTo>
                    <a:lnTo>
                      <a:pt x="2" y="9"/>
                    </a:lnTo>
                    <a:lnTo>
                      <a:pt x="2" y="9"/>
                    </a:lnTo>
                    <a:lnTo>
                      <a:pt x="12" y="5"/>
                    </a:lnTo>
                    <a:lnTo>
                      <a:pt x="21" y="2"/>
                    </a:lnTo>
                    <a:lnTo>
                      <a:pt x="21" y="1"/>
                    </a:lnTo>
                    <a:lnTo>
                      <a:pt x="20" y="2"/>
                    </a:lnTo>
                    <a:lnTo>
                      <a:pt x="20" y="2"/>
                    </a:lnTo>
                    <a:lnTo>
                      <a:pt x="25" y="15"/>
                    </a:lnTo>
                    <a:lnTo>
                      <a:pt x="30" y="27"/>
                    </a:lnTo>
                    <a:lnTo>
                      <a:pt x="37" y="54"/>
                    </a:lnTo>
                    <a:lnTo>
                      <a:pt x="38" y="53"/>
                    </a:lnTo>
                    <a:lnTo>
                      <a:pt x="37" y="52"/>
                    </a:lnTo>
                    <a:lnTo>
                      <a:pt x="37" y="52"/>
                    </a:lnTo>
                    <a:lnTo>
                      <a:pt x="23" y="58"/>
                    </a:lnTo>
                    <a:lnTo>
                      <a:pt x="16" y="62"/>
                    </a:lnTo>
                    <a:lnTo>
                      <a:pt x="10" y="64"/>
                    </a:lnTo>
                    <a:lnTo>
                      <a:pt x="10" y="65"/>
                    </a:lnTo>
                    <a:lnTo>
                      <a:pt x="11" y="64"/>
                    </a:lnTo>
                    <a:lnTo>
                      <a:pt x="10" y="6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4" name="Freeform 842"/>
              <p:cNvSpPr>
                <a:spLocks/>
              </p:cNvSpPr>
              <p:nvPr/>
            </p:nvSpPr>
            <p:spPr bwMode="auto">
              <a:xfrm>
                <a:off x="5584825" y="3322638"/>
                <a:ext cx="66675" cy="19050"/>
              </a:xfrm>
              <a:custGeom>
                <a:avLst/>
                <a:gdLst>
                  <a:gd name="T0" fmla="*/ 1 w 127"/>
                  <a:gd name="T1" fmla="*/ 34 h 34"/>
                  <a:gd name="T2" fmla="*/ 17 w 127"/>
                  <a:gd name="T3" fmla="*/ 26 h 34"/>
                  <a:gd name="T4" fmla="*/ 36 w 127"/>
                  <a:gd name="T5" fmla="*/ 22 h 34"/>
                  <a:gd name="T6" fmla="*/ 72 w 127"/>
                  <a:gd name="T7" fmla="*/ 15 h 34"/>
                  <a:gd name="T8" fmla="*/ 107 w 127"/>
                  <a:gd name="T9" fmla="*/ 8 h 34"/>
                  <a:gd name="T10" fmla="*/ 120 w 127"/>
                  <a:gd name="T11" fmla="*/ 5 h 34"/>
                  <a:gd name="T12" fmla="*/ 124 w 127"/>
                  <a:gd name="T13" fmla="*/ 2 h 34"/>
                  <a:gd name="T14" fmla="*/ 126 w 127"/>
                  <a:gd name="T15" fmla="*/ 2 h 34"/>
                  <a:gd name="T16" fmla="*/ 125 w 127"/>
                  <a:gd name="T17" fmla="*/ 2 h 34"/>
                  <a:gd name="T18" fmla="*/ 126 w 127"/>
                  <a:gd name="T19" fmla="*/ 1 h 34"/>
                  <a:gd name="T20" fmla="*/ 126 w 127"/>
                  <a:gd name="T21" fmla="*/ 1 h 34"/>
                  <a:gd name="T22" fmla="*/ 125 w 127"/>
                  <a:gd name="T23" fmla="*/ 2 h 34"/>
                  <a:gd name="T24" fmla="*/ 125 w 127"/>
                  <a:gd name="T25" fmla="*/ 1 h 34"/>
                  <a:gd name="T26" fmla="*/ 125 w 127"/>
                  <a:gd name="T27" fmla="*/ 1 h 34"/>
                  <a:gd name="T28" fmla="*/ 125 w 127"/>
                  <a:gd name="T29" fmla="*/ 1 h 34"/>
                  <a:gd name="T30" fmla="*/ 125 w 127"/>
                  <a:gd name="T31" fmla="*/ 1 h 34"/>
                  <a:gd name="T32" fmla="*/ 125 w 127"/>
                  <a:gd name="T33" fmla="*/ 1 h 34"/>
                  <a:gd name="T34" fmla="*/ 125 w 127"/>
                  <a:gd name="T35" fmla="*/ 1 h 34"/>
                  <a:gd name="T36" fmla="*/ 125 w 127"/>
                  <a:gd name="T37" fmla="*/ 1 h 34"/>
                  <a:gd name="T38" fmla="*/ 125 w 127"/>
                  <a:gd name="T39" fmla="*/ 3 h 34"/>
                  <a:gd name="T40" fmla="*/ 127 w 127"/>
                  <a:gd name="T41" fmla="*/ 2 h 34"/>
                  <a:gd name="T42" fmla="*/ 126 w 127"/>
                  <a:gd name="T43" fmla="*/ 0 h 34"/>
                  <a:gd name="T44" fmla="*/ 126 w 127"/>
                  <a:gd name="T45" fmla="*/ 0 h 34"/>
                  <a:gd name="T46" fmla="*/ 123 w 127"/>
                  <a:gd name="T47" fmla="*/ 0 h 34"/>
                  <a:gd name="T48" fmla="*/ 119 w 127"/>
                  <a:gd name="T49" fmla="*/ 2 h 34"/>
                  <a:gd name="T50" fmla="*/ 107 w 127"/>
                  <a:gd name="T51" fmla="*/ 6 h 34"/>
                  <a:gd name="T52" fmla="*/ 71 w 127"/>
                  <a:gd name="T53" fmla="*/ 13 h 34"/>
                  <a:gd name="T54" fmla="*/ 35 w 127"/>
                  <a:gd name="T55" fmla="*/ 20 h 34"/>
                  <a:gd name="T56" fmla="*/ 16 w 127"/>
                  <a:gd name="T57" fmla="*/ 24 h 34"/>
                  <a:gd name="T58" fmla="*/ 0 w 127"/>
                  <a:gd name="T59" fmla="*/ 32 h 34"/>
                  <a:gd name="T60" fmla="*/ 0 w 127"/>
                  <a:gd name="T61" fmla="*/ 33 h 34"/>
                  <a:gd name="T62" fmla="*/ 1 w 127"/>
                  <a:gd name="T6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34">
                    <a:moveTo>
                      <a:pt x="1" y="34"/>
                    </a:moveTo>
                    <a:lnTo>
                      <a:pt x="1" y="34"/>
                    </a:lnTo>
                    <a:lnTo>
                      <a:pt x="9" y="30"/>
                    </a:lnTo>
                    <a:lnTo>
                      <a:pt x="17" y="26"/>
                    </a:lnTo>
                    <a:lnTo>
                      <a:pt x="36" y="22"/>
                    </a:lnTo>
                    <a:lnTo>
                      <a:pt x="36" y="22"/>
                    </a:lnTo>
                    <a:lnTo>
                      <a:pt x="54" y="18"/>
                    </a:lnTo>
                    <a:lnTo>
                      <a:pt x="72" y="15"/>
                    </a:lnTo>
                    <a:lnTo>
                      <a:pt x="72" y="15"/>
                    </a:lnTo>
                    <a:lnTo>
                      <a:pt x="107" y="8"/>
                    </a:lnTo>
                    <a:lnTo>
                      <a:pt x="107" y="8"/>
                    </a:lnTo>
                    <a:lnTo>
                      <a:pt x="120" y="5"/>
                    </a:lnTo>
                    <a:lnTo>
                      <a:pt x="120" y="5"/>
                    </a:lnTo>
                    <a:lnTo>
                      <a:pt x="124" y="2"/>
                    </a:lnTo>
                    <a:lnTo>
                      <a:pt x="124" y="2"/>
                    </a:lnTo>
                    <a:lnTo>
                      <a:pt x="126" y="2"/>
                    </a:lnTo>
                    <a:lnTo>
                      <a:pt x="126" y="1"/>
                    </a:lnTo>
                    <a:lnTo>
                      <a:pt x="125" y="2"/>
                    </a:lnTo>
                    <a:lnTo>
                      <a:pt x="126" y="2"/>
                    </a:lnTo>
                    <a:lnTo>
                      <a:pt x="126" y="1"/>
                    </a:lnTo>
                    <a:lnTo>
                      <a:pt x="125" y="2"/>
                    </a:lnTo>
                    <a:lnTo>
                      <a:pt x="126" y="1"/>
                    </a:lnTo>
                    <a:lnTo>
                      <a:pt x="125" y="1"/>
                    </a:lnTo>
                    <a:lnTo>
                      <a:pt x="125" y="2"/>
                    </a:lnTo>
                    <a:lnTo>
                      <a:pt x="126" y="1"/>
                    </a:lnTo>
                    <a:lnTo>
                      <a:pt x="125" y="1"/>
                    </a:lnTo>
                    <a:lnTo>
                      <a:pt x="125" y="1"/>
                    </a:lnTo>
                    <a:lnTo>
                      <a:pt x="125" y="1"/>
                    </a:lnTo>
                    <a:lnTo>
                      <a:pt x="125" y="1"/>
                    </a:lnTo>
                    <a:lnTo>
                      <a:pt x="125" y="1"/>
                    </a:lnTo>
                    <a:lnTo>
                      <a:pt x="125" y="1"/>
                    </a:lnTo>
                    <a:lnTo>
                      <a:pt x="125" y="1"/>
                    </a:lnTo>
                    <a:lnTo>
                      <a:pt x="125" y="1"/>
                    </a:lnTo>
                    <a:lnTo>
                      <a:pt x="125" y="1"/>
                    </a:lnTo>
                    <a:lnTo>
                      <a:pt x="125" y="1"/>
                    </a:lnTo>
                    <a:lnTo>
                      <a:pt x="125" y="1"/>
                    </a:lnTo>
                    <a:lnTo>
                      <a:pt x="125" y="1"/>
                    </a:lnTo>
                    <a:lnTo>
                      <a:pt x="125" y="1"/>
                    </a:lnTo>
                    <a:lnTo>
                      <a:pt x="125" y="3"/>
                    </a:lnTo>
                    <a:lnTo>
                      <a:pt x="125" y="3"/>
                    </a:lnTo>
                    <a:lnTo>
                      <a:pt x="126" y="2"/>
                    </a:lnTo>
                    <a:lnTo>
                      <a:pt x="127" y="2"/>
                    </a:lnTo>
                    <a:lnTo>
                      <a:pt x="127" y="1"/>
                    </a:lnTo>
                    <a:lnTo>
                      <a:pt x="126" y="0"/>
                    </a:lnTo>
                    <a:lnTo>
                      <a:pt x="126" y="0"/>
                    </a:lnTo>
                    <a:lnTo>
                      <a:pt x="126" y="0"/>
                    </a:lnTo>
                    <a:lnTo>
                      <a:pt x="123" y="0"/>
                    </a:lnTo>
                    <a:lnTo>
                      <a:pt x="123" y="0"/>
                    </a:lnTo>
                    <a:lnTo>
                      <a:pt x="119" y="2"/>
                    </a:lnTo>
                    <a:lnTo>
                      <a:pt x="119" y="2"/>
                    </a:lnTo>
                    <a:lnTo>
                      <a:pt x="107" y="6"/>
                    </a:lnTo>
                    <a:lnTo>
                      <a:pt x="107" y="6"/>
                    </a:lnTo>
                    <a:lnTo>
                      <a:pt x="71" y="13"/>
                    </a:lnTo>
                    <a:lnTo>
                      <a:pt x="71" y="13"/>
                    </a:lnTo>
                    <a:lnTo>
                      <a:pt x="54" y="16"/>
                    </a:lnTo>
                    <a:lnTo>
                      <a:pt x="35" y="20"/>
                    </a:lnTo>
                    <a:lnTo>
                      <a:pt x="35" y="20"/>
                    </a:lnTo>
                    <a:lnTo>
                      <a:pt x="16" y="24"/>
                    </a:lnTo>
                    <a:lnTo>
                      <a:pt x="8" y="27"/>
                    </a:lnTo>
                    <a:lnTo>
                      <a:pt x="0" y="32"/>
                    </a:lnTo>
                    <a:lnTo>
                      <a:pt x="0" y="32"/>
                    </a:lnTo>
                    <a:lnTo>
                      <a:pt x="0" y="33"/>
                    </a:lnTo>
                    <a:lnTo>
                      <a:pt x="0" y="33"/>
                    </a:lnTo>
                    <a:lnTo>
                      <a:pt x="1" y="34"/>
                    </a:lnTo>
                    <a:lnTo>
                      <a:pt x="1" y="3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5" name="Freeform 843"/>
              <p:cNvSpPr>
                <a:spLocks/>
              </p:cNvSpPr>
              <p:nvPr/>
            </p:nvSpPr>
            <p:spPr bwMode="auto">
              <a:xfrm>
                <a:off x="5586413" y="3336926"/>
                <a:ext cx="69850" cy="22225"/>
              </a:xfrm>
              <a:custGeom>
                <a:avLst/>
                <a:gdLst>
                  <a:gd name="T0" fmla="*/ 1 w 131"/>
                  <a:gd name="T1" fmla="*/ 42 h 42"/>
                  <a:gd name="T2" fmla="*/ 1 w 131"/>
                  <a:gd name="T3" fmla="*/ 42 h 42"/>
                  <a:gd name="T4" fmla="*/ 16 w 131"/>
                  <a:gd name="T5" fmla="*/ 37 h 42"/>
                  <a:gd name="T6" fmla="*/ 33 w 131"/>
                  <a:gd name="T7" fmla="*/ 32 h 42"/>
                  <a:gd name="T8" fmla="*/ 67 w 131"/>
                  <a:gd name="T9" fmla="*/ 21 h 42"/>
                  <a:gd name="T10" fmla="*/ 101 w 131"/>
                  <a:gd name="T11" fmla="*/ 12 h 42"/>
                  <a:gd name="T12" fmla="*/ 117 w 131"/>
                  <a:gd name="T13" fmla="*/ 7 h 42"/>
                  <a:gd name="T14" fmla="*/ 130 w 131"/>
                  <a:gd name="T15" fmla="*/ 3 h 42"/>
                  <a:gd name="T16" fmla="*/ 130 w 131"/>
                  <a:gd name="T17" fmla="*/ 3 h 42"/>
                  <a:gd name="T18" fmla="*/ 131 w 131"/>
                  <a:gd name="T19" fmla="*/ 1 h 42"/>
                  <a:gd name="T20" fmla="*/ 131 w 131"/>
                  <a:gd name="T21" fmla="*/ 1 h 42"/>
                  <a:gd name="T22" fmla="*/ 129 w 131"/>
                  <a:gd name="T23" fmla="*/ 0 h 42"/>
                  <a:gd name="T24" fmla="*/ 129 w 131"/>
                  <a:gd name="T25" fmla="*/ 0 h 42"/>
                  <a:gd name="T26" fmla="*/ 116 w 131"/>
                  <a:gd name="T27" fmla="*/ 6 h 42"/>
                  <a:gd name="T28" fmla="*/ 101 w 131"/>
                  <a:gd name="T29" fmla="*/ 10 h 42"/>
                  <a:gd name="T30" fmla="*/ 67 w 131"/>
                  <a:gd name="T31" fmla="*/ 19 h 42"/>
                  <a:gd name="T32" fmla="*/ 32 w 131"/>
                  <a:gd name="T33" fmla="*/ 30 h 42"/>
                  <a:gd name="T34" fmla="*/ 15 w 131"/>
                  <a:gd name="T35" fmla="*/ 35 h 42"/>
                  <a:gd name="T36" fmla="*/ 0 w 131"/>
                  <a:gd name="T37" fmla="*/ 40 h 42"/>
                  <a:gd name="T38" fmla="*/ 0 w 131"/>
                  <a:gd name="T39" fmla="*/ 40 h 42"/>
                  <a:gd name="T40" fmla="*/ 0 w 131"/>
                  <a:gd name="T41" fmla="*/ 42 h 42"/>
                  <a:gd name="T42" fmla="*/ 0 w 131"/>
                  <a:gd name="T43" fmla="*/ 42 h 42"/>
                  <a:gd name="T44" fmla="*/ 1 w 131"/>
                  <a:gd name="T45" fmla="*/ 42 h 42"/>
                  <a:gd name="T46" fmla="*/ 1 w 131"/>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1" h="42">
                    <a:moveTo>
                      <a:pt x="1" y="42"/>
                    </a:moveTo>
                    <a:lnTo>
                      <a:pt x="1" y="42"/>
                    </a:lnTo>
                    <a:lnTo>
                      <a:pt x="16" y="37"/>
                    </a:lnTo>
                    <a:lnTo>
                      <a:pt x="33" y="32"/>
                    </a:lnTo>
                    <a:lnTo>
                      <a:pt x="67" y="21"/>
                    </a:lnTo>
                    <a:lnTo>
                      <a:pt x="101" y="12"/>
                    </a:lnTo>
                    <a:lnTo>
                      <a:pt x="117" y="7"/>
                    </a:lnTo>
                    <a:lnTo>
                      <a:pt x="130" y="3"/>
                    </a:lnTo>
                    <a:lnTo>
                      <a:pt x="130" y="3"/>
                    </a:lnTo>
                    <a:lnTo>
                      <a:pt x="131" y="1"/>
                    </a:lnTo>
                    <a:lnTo>
                      <a:pt x="131" y="1"/>
                    </a:lnTo>
                    <a:lnTo>
                      <a:pt x="129" y="0"/>
                    </a:lnTo>
                    <a:lnTo>
                      <a:pt x="129" y="0"/>
                    </a:lnTo>
                    <a:lnTo>
                      <a:pt x="116" y="6"/>
                    </a:lnTo>
                    <a:lnTo>
                      <a:pt x="101" y="10"/>
                    </a:lnTo>
                    <a:lnTo>
                      <a:pt x="67" y="19"/>
                    </a:lnTo>
                    <a:lnTo>
                      <a:pt x="32" y="30"/>
                    </a:lnTo>
                    <a:lnTo>
                      <a:pt x="15" y="35"/>
                    </a:lnTo>
                    <a:lnTo>
                      <a:pt x="0" y="40"/>
                    </a:lnTo>
                    <a:lnTo>
                      <a:pt x="0" y="40"/>
                    </a:lnTo>
                    <a:lnTo>
                      <a:pt x="0" y="42"/>
                    </a:lnTo>
                    <a:lnTo>
                      <a:pt x="0" y="42"/>
                    </a:lnTo>
                    <a:lnTo>
                      <a:pt x="1" y="42"/>
                    </a:lnTo>
                    <a:lnTo>
                      <a:pt x="1" y="4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6" name="Freeform 844"/>
              <p:cNvSpPr>
                <a:spLocks/>
              </p:cNvSpPr>
              <p:nvPr/>
            </p:nvSpPr>
            <p:spPr bwMode="auto">
              <a:xfrm>
                <a:off x="5595938" y="3354388"/>
                <a:ext cx="63500" cy="20638"/>
              </a:xfrm>
              <a:custGeom>
                <a:avLst/>
                <a:gdLst>
                  <a:gd name="T0" fmla="*/ 1 w 121"/>
                  <a:gd name="T1" fmla="*/ 40 h 40"/>
                  <a:gd name="T2" fmla="*/ 1 w 121"/>
                  <a:gd name="T3" fmla="*/ 40 h 40"/>
                  <a:gd name="T4" fmla="*/ 18 w 121"/>
                  <a:gd name="T5" fmla="*/ 36 h 40"/>
                  <a:gd name="T6" fmla="*/ 37 w 121"/>
                  <a:gd name="T7" fmla="*/ 29 h 40"/>
                  <a:gd name="T8" fmla="*/ 56 w 121"/>
                  <a:gd name="T9" fmla="*/ 22 h 40"/>
                  <a:gd name="T10" fmla="*/ 74 w 121"/>
                  <a:gd name="T11" fmla="*/ 15 h 40"/>
                  <a:gd name="T12" fmla="*/ 74 w 121"/>
                  <a:gd name="T13" fmla="*/ 15 h 40"/>
                  <a:gd name="T14" fmla="*/ 99 w 121"/>
                  <a:gd name="T15" fmla="*/ 8 h 40"/>
                  <a:gd name="T16" fmla="*/ 120 w 121"/>
                  <a:gd name="T17" fmla="*/ 2 h 40"/>
                  <a:gd name="T18" fmla="*/ 120 w 121"/>
                  <a:gd name="T19" fmla="*/ 2 h 40"/>
                  <a:gd name="T20" fmla="*/ 121 w 121"/>
                  <a:gd name="T21" fmla="*/ 0 h 40"/>
                  <a:gd name="T22" fmla="*/ 121 w 121"/>
                  <a:gd name="T23" fmla="*/ 0 h 40"/>
                  <a:gd name="T24" fmla="*/ 120 w 121"/>
                  <a:gd name="T25" fmla="*/ 0 h 40"/>
                  <a:gd name="T26" fmla="*/ 120 w 121"/>
                  <a:gd name="T27" fmla="*/ 0 h 40"/>
                  <a:gd name="T28" fmla="*/ 98 w 121"/>
                  <a:gd name="T29" fmla="*/ 6 h 40"/>
                  <a:gd name="T30" fmla="*/ 74 w 121"/>
                  <a:gd name="T31" fmla="*/ 13 h 40"/>
                  <a:gd name="T32" fmla="*/ 74 w 121"/>
                  <a:gd name="T33" fmla="*/ 13 h 40"/>
                  <a:gd name="T34" fmla="*/ 55 w 121"/>
                  <a:gd name="T35" fmla="*/ 20 h 40"/>
                  <a:gd name="T36" fmla="*/ 36 w 121"/>
                  <a:gd name="T37" fmla="*/ 27 h 40"/>
                  <a:gd name="T38" fmla="*/ 17 w 121"/>
                  <a:gd name="T39" fmla="*/ 34 h 40"/>
                  <a:gd name="T40" fmla="*/ 1 w 121"/>
                  <a:gd name="T41" fmla="*/ 38 h 40"/>
                  <a:gd name="T42" fmla="*/ 1 w 121"/>
                  <a:gd name="T43" fmla="*/ 38 h 40"/>
                  <a:gd name="T44" fmla="*/ 0 w 121"/>
                  <a:gd name="T45" fmla="*/ 39 h 40"/>
                  <a:gd name="T46" fmla="*/ 0 w 121"/>
                  <a:gd name="T47" fmla="*/ 39 h 40"/>
                  <a:gd name="T48" fmla="*/ 1 w 121"/>
                  <a:gd name="T49" fmla="*/ 40 h 40"/>
                  <a:gd name="T50" fmla="*/ 1 w 121"/>
                  <a:gd name="T5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40">
                    <a:moveTo>
                      <a:pt x="1" y="40"/>
                    </a:moveTo>
                    <a:lnTo>
                      <a:pt x="1" y="40"/>
                    </a:lnTo>
                    <a:lnTo>
                      <a:pt x="18" y="36"/>
                    </a:lnTo>
                    <a:lnTo>
                      <a:pt x="37" y="29"/>
                    </a:lnTo>
                    <a:lnTo>
                      <a:pt x="56" y="22"/>
                    </a:lnTo>
                    <a:lnTo>
                      <a:pt x="74" y="15"/>
                    </a:lnTo>
                    <a:lnTo>
                      <a:pt x="74" y="15"/>
                    </a:lnTo>
                    <a:lnTo>
                      <a:pt x="99" y="8"/>
                    </a:lnTo>
                    <a:lnTo>
                      <a:pt x="120" y="2"/>
                    </a:lnTo>
                    <a:lnTo>
                      <a:pt x="120" y="2"/>
                    </a:lnTo>
                    <a:lnTo>
                      <a:pt x="121" y="0"/>
                    </a:lnTo>
                    <a:lnTo>
                      <a:pt x="121" y="0"/>
                    </a:lnTo>
                    <a:lnTo>
                      <a:pt x="120" y="0"/>
                    </a:lnTo>
                    <a:lnTo>
                      <a:pt x="120" y="0"/>
                    </a:lnTo>
                    <a:lnTo>
                      <a:pt x="98" y="6"/>
                    </a:lnTo>
                    <a:lnTo>
                      <a:pt x="74" y="13"/>
                    </a:lnTo>
                    <a:lnTo>
                      <a:pt x="74" y="13"/>
                    </a:lnTo>
                    <a:lnTo>
                      <a:pt x="55" y="20"/>
                    </a:lnTo>
                    <a:lnTo>
                      <a:pt x="36" y="27"/>
                    </a:lnTo>
                    <a:lnTo>
                      <a:pt x="17" y="34"/>
                    </a:lnTo>
                    <a:lnTo>
                      <a:pt x="1" y="38"/>
                    </a:lnTo>
                    <a:lnTo>
                      <a:pt x="1" y="38"/>
                    </a:lnTo>
                    <a:lnTo>
                      <a:pt x="0" y="39"/>
                    </a:lnTo>
                    <a:lnTo>
                      <a:pt x="0" y="39"/>
                    </a:lnTo>
                    <a:lnTo>
                      <a:pt x="1" y="40"/>
                    </a:lnTo>
                    <a:lnTo>
                      <a:pt x="1" y="4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7" name="Freeform 845"/>
              <p:cNvSpPr>
                <a:spLocks/>
              </p:cNvSpPr>
              <p:nvPr/>
            </p:nvSpPr>
            <p:spPr bwMode="auto">
              <a:xfrm>
                <a:off x="5603875" y="3382963"/>
                <a:ext cx="25400" cy="7938"/>
              </a:xfrm>
              <a:custGeom>
                <a:avLst/>
                <a:gdLst>
                  <a:gd name="T0" fmla="*/ 1 w 48"/>
                  <a:gd name="T1" fmla="*/ 15 h 15"/>
                  <a:gd name="T2" fmla="*/ 1 w 48"/>
                  <a:gd name="T3" fmla="*/ 15 h 15"/>
                  <a:gd name="T4" fmla="*/ 5 w 48"/>
                  <a:gd name="T5" fmla="*/ 15 h 15"/>
                  <a:gd name="T6" fmla="*/ 5 w 48"/>
                  <a:gd name="T7" fmla="*/ 15 h 15"/>
                  <a:gd name="T8" fmla="*/ 10 w 48"/>
                  <a:gd name="T9" fmla="*/ 15 h 15"/>
                  <a:gd name="T10" fmla="*/ 15 w 48"/>
                  <a:gd name="T11" fmla="*/ 14 h 15"/>
                  <a:gd name="T12" fmla="*/ 27 w 48"/>
                  <a:gd name="T13" fmla="*/ 9 h 15"/>
                  <a:gd name="T14" fmla="*/ 27 w 48"/>
                  <a:gd name="T15" fmla="*/ 9 h 15"/>
                  <a:gd name="T16" fmla="*/ 48 w 48"/>
                  <a:gd name="T17" fmla="*/ 2 h 15"/>
                  <a:gd name="T18" fmla="*/ 48 w 48"/>
                  <a:gd name="T19" fmla="*/ 2 h 15"/>
                  <a:gd name="T20" fmla="*/ 48 w 48"/>
                  <a:gd name="T21" fmla="*/ 1 h 15"/>
                  <a:gd name="T22" fmla="*/ 48 w 48"/>
                  <a:gd name="T23" fmla="*/ 1 h 15"/>
                  <a:gd name="T24" fmla="*/ 47 w 48"/>
                  <a:gd name="T25" fmla="*/ 0 h 15"/>
                  <a:gd name="T26" fmla="*/ 47 w 48"/>
                  <a:gd name="T27" fmla="*/ 0 h 15"/>
                  <a:gd name="T28" fmla="*/ 27 w 48"/>
                  <a:gd name="T29" fmla="*/ 8 h 15"/>
                  <a:gd name="T30" fmla="*/ 27 w 48"/>
                  <a:gd name="T31" fmla="*/ 8 h 15"/>
                  <a:gd name="T32" fmla="*/ 15 w 48"/>
                  <a:gd name="T33" fmla="*/ 11 h 15"/>
                  <a:gd name="T34" fmla="*/ 5 w 48"/>
                  <a:gd name="T35" fmla="*/ 13 h 15"/>
                  <a:gd name="T36" fmla="*/ 5 w 48"/>
                  <a:gd name="T37" fmla="*/ 13 h 15"/>
                  <a:gd name="T38" fmla="*/ 2 w 48"/>
                  <a:gd name="T39" fmla="*/ 13 h 15"/>
                  <a:gd name="T40" fmla="*/ 2 w 48"/>
                  <a:gd name="T41" fmla="*/ 13 h 15"/>
                  <a:gd name="T42" fmla="*/ 0 w 48"/>
                  <a:gd name="T43" fmla="*/ 13 h 15"/>
                  <a:gd name="T44" fmla="*/ 0 w 48"/>
                  <a:gd name="T45" fmla="*/ 13 h 15"/>
                  <a:gd name="T46" fmla="*/ 1 w 48"/>
                  <a:gd name="T47" fmla="*/ 15 h 15"/>
                  <a:gd name="T48" fmla="*/ 1 w 48"/>
                  <a:gd name="T4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5">
                    <a:moveTo>
                      <a:pt x="1" y="15"/>
                    </a:moveTo>
                    <a:lnTo>
                      <a:pt x="1" y="15"/>
                    </a:lnTo>
                    <a:lnTo>
                      <a:pt x="5" y="15"/>
                    </a:lnTo>
                    <a:lnTo>
                      <a:pt x="5" y="15"/>
                    </a:lnTo>
                    <a:lnTo>
                      <a:pt x="10" y="15"/>
                    </a:lnTo>
                    <a:lnTo>
                      <a:pt x="15" y="14"/>
                    </a:lnTo>
                    <a:lnTo>
                      <a:pt x="27" y="9"/>
                    </a:lnTo>
                    <a:lnTo>
                      <a:pt x="27" y="9"/>
                    </a:lnTo>
                    <a:lnTo>
                      <a:pt x="48" y="2"/>
                    </a:lnTo>
                    <a:lnTo>
                      <a:pt x="48" y="2"/>
                    </a:lnTo>
                    <a:lnTo>
                      <a:pt x="48" y="1"/>
                    </a:lnTo>
                    <a:lnTo>
                      <a:pt x="48" y="1"/>
                    </a:lnTo>
                    <a:lnTo>
                      <a:pt x="47" y="0"/>
                    </a:lnTo>
                    <a:lnTo>
                      <a:pt x="47" y="0"/>
                    </a:lnTo>
                    <a:lnTo>
                      <a:pt x="27" y="8"/>
                    </a:lnTo>
                    <a:lnTo>
                      <a:pt x="27" y="8"/>
                    </a:lnTo>
                    <a:lnTo>
                      <a:pt x="15" y="11"/>
                    </a:lnTo>
                    <a:lnTo>
                      <a:pt x="5" y="13"/>
                    </a:lnTo>
                    <a:lnTo>
                      <a:pt x="5" y="13"/>
                    </a:lnTo>
                    <a:lnTo>
                      <a:pt x="2" y="13"/>
                    </a:lnTo>
                    <a:lnTo>
                      <a:pt x="2" y="13"/>
                    </a:lnTo>
                    <a:lnTo>
                      <a:pt x="0" y="13"/>
                    </a:lnTo>
                    <a:lnTo>
                      <a:pt x="0" y="13"/>
                    </a:lnTo>
                    <a:lnTo>
                      <a:pt x="1" y="15"/>
                    </a:lnTo>
                    <a:lnTo>
                      <a:pt x="1" y="1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8" name="Freeform 846"/>
              <p:cNvSpPr>
                <a:spLocks/>
              </p:cNvSpPr>
              <p:nvPr/>
            </p:nvSpPr>
            <p:spPr bwMode="auto">
              <a:xfrm>
                <a:off x="6557963" y="3467101"/>
                <a:ext cx="77788" cy="79375"/>
              </a:xfrm>
              <a:custGeom>
                <a:avLst/>
                <a:gdLst>
                  <a:gd name="T0" fmla="*/ 110 w 148"/>
                  <a:gd name="T1" fmla="*/ 17 h 149"/>
                  <a:gd name="T2" fmla="*/ 136 w 148"/>
                  <a:gd name="T3" fmla="*/ 24 h 149"/>
                  <a:gd name="T4" fmla="*/ 144 w 148"/>
                  <a:gd name="T5" fmla="*/ 28 h 149"/>
                  <a:gd name="T6" fmla="*/ 145 w 148"/>
                  <a:gd name="T7" fmla="*/ 30 h 149"/>
                  <a:gd name="T8" fmla="*/ 146 w 148"/>
                  <a:gd name="T9" fmla="*/ 31 h 149"/>
                  <a:gd name="T10" fmla="*/ 147 w 148"/>
                  <a:gd name="T11" fmla="*/ 31 h 149"/>
                  <a:gd name="T12" fmla="*/ 146 w 148"/>
                  <a:gd name="T13" fmla="*/ 31 h 149"/>
                  <a:gd name="T14" fmla="*/ 145 w 148"/>
                  <a:gd name="T15" fmla="*/ 51 h 149"/>
                  <a:gd name="T16" fmla="*/ 142 w 148"/>
                  <a:gd name="T17" fmla="*/ 146 h 149"/>
                  <a:gd name="T18" fmla="*/ 143 w 148"/>
                  <a:gd name="T19" fmla="*/ 146 h 149"/>
                  <a:gd name="T20" fmla="*/ 124 w 148"/>
                  <a:gd name="T21" fmla="*/ 144 h 149"/>
                  <a:gd name="T22" fmla="*/ 56 w 148"/>
                  <a:gd name="T23" fmla="*/ 136 h 149"/>
                  <a:gd name="T24" fmla="*/ 17 w 148"/>
                  <a:gd name="T25" fmla="*/ 130 h 149"/>
                  <a:gd name="T26" fmla="*/ 1 w 148"/>
                  <a:gd name="T27" fmla="*/ 128 h 149"/>
                  <a:gd name="T28" fmla="*/ 2 w 148"/>
                  <a:gd name="T29" fmla="*/ 129 h 149"/>
                  <a:gd name="T30" fmla="*/ 8 w 148"/>
                  <a:gd name="T31" fmla="*/ 114 h 149"/>
                  <a:gd name="T32" fmla="*/ 27 w 148"/>
                  <a:gd name="T33" fmla="*/ 57 h 149"/>
                  <a:gd name="T34" fmla="*/ 38 w 148"/>
                  <a:gd name="T35" fmla="*/ 22 h 149"/>
                  <a:gd name="T36" fmla="*/ 45 w 148"/>
                  <a:gd name="T37" fmla="*/ 2 h 149"/>
                  <a:gd name="T38" fmla="*/ 44 w 148"/>
                  <a:gd name="T39" fmla="*/ 3 h 149"/>
                  <a:gd name="T40" fmla="*/ 62 w 148"/>
                  <a:gd name="T41" fmla="*/ 6 h 149"/>
                  <a:gd name="T42" fmla="*/ 94 w 148"/>
                  <a:gd name="T43" fmla="*/ 13 h 149"/>
                  <a:gd name="T44" fmla="*/ 95 w 148"/>
                  <a:gd name="T45" fmla="*/ 12 h 149"/>
                  <a:gd name="T46" fmla="*/ 95 w 148"/>
                  <a:gd name="T47" fmla="*/ 11 h 149"/>
                  <a:gd name="T48" fmla="*/ 44 w 148"/>
                  <a:gd name="T49" fmla="*/ 0 h 149"/>
                  <a:gd name="T50" fmla="*/ 43 w 148"/>
                  <a:gd name="T51" fmla="*/ 0 h 149"/>
                  <a:gd name="T52" fmla="*/ 35 w 148"/>
                  <a:gd name="T53" fmla="*/ 21 h 149"/>
                  <a:gd name="T54" fmla="*/ 19 w 148"/>
                  <a:gd name="T55" fmla="*/ 76 h 149"/>
                  <a:gd name="T56" fmla="*/ 0 w 148"/>
                  <a:gd name="T57" fmla="*/ 128 h 149"/>
                  <a:gd name="T58" fmla="*/ 1 w 148"/>
                  <a:gd name="T59" fmla="*/ 130 h 149"/>
                  <a:gd name="T60" fmla="*/ 55 w 148"/>
                  <a:gd name="T61" fmla="*/ 138 h 149"/>
                  <a:gd name="T62" fmla="*/ 124 w 148"/>
                  <a:gd name="T63" fmla="*/ 146 h 149"/>
                  <a:gd name="T64" fmla="*/ 142 w 148"/>
                  <a:gd name="T65" fmla="*/ 149 h 149"/>
                  <a:gd name="T66" fmla="*/ 144 w 148"/>
                  <a:gd name="T67" fmla="*/ 147 h 149"/>
                  <a:gd name="T68" fmla="*/ 146 w 148"/>
                  <a:gd name="T69" fmla="*/ 86 h 149"/>
                  <a:gd name="T70" fmla="*/ 147 w 148"/>
                  <a:gd name="T71" fmla="*/ 51 h 149"/>
                  <a:gd name="T72" fmla="*/ 148 w 148"/>
                  <a:gd name="T73" fmla="*/ 31 h 149"/>
                  <a:gd name="T74" fmla="*/ 148 w 148"/>
                  <a:gd name="T75" fmla="*/ 31 h 149"/>
                  <a:gd name="T76" fmla="*/ 147 w 148"/>
                  <a:gd name="T77" fmla="*/ 29 h 149"/>
                  <a:gd name="T78" fmla="*/ 142 w 148"/>
                  <a:gd name="T79" fmla="*/ 24 h 149"/>
                  <a:gd name="T80" fmla="*/ 129 w 148"/>
                  <a:gd name="T81" fmla="*/ 20 h 149"/>
                  <a:gd name="T82" fmla="*/ 110 w 148"/>
                  <a:gd name="T83" fmla="*/ 15 h 149"/>
                  <a:gd name="T84" fmla="*/ 109 w 148"/>
                  <a:gd name="T85" fmla="*/ 16 h 149"/>
                  <a:gd name="T86" fmla="*/ 110 w 148"/>
                  <a:gd name="T87" fmla="*/ 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149">
                    <a:moveTo>
                      <a:pt x="110" y="17"/>
                    </a:moveTo>
                    <a:lnTo>
                      <a:pt x="110" y="17"/>
                    </a:lnTo>
                    <a:lnTo>
                      <a:pt x="124" y="20"/>
                    </a:lnTo>
                    <a:lnTo>
                      <a:pt x="136" y="24"/>
                    </a:lnTo>
                    <a:lnTo>
                      <a:pt x="136" y="24"/>
                    </a:lnTo>
                    <a:lnTo>
                      <a:pt x="144" y="28"/>
                    </a:lnTo>
                    <a:lnTo>
                      <a:pt x="144" y="28"/>
                    </a:lnTo>
                    <a:lnTo>
                      <a:pt x="145" y="30"/>
                    </a:lnTo>
                    <a:lnTo>
                      <a:pt x="145" y="30"/>
                    </a:lnTo>
                    <a:lnTo>
                      <a:pt x="146" y="31"/>
                    </a:lnTo>
                    <a:lnTo>
                      <a:pt x="146" y="31"/>
                    </a:lnTo>
                    <a:lnTo>
                      <a:pt x="147" y="31"/>
                    </a:lnTo>
                    <a:lnTo>
                      <a:pt x="146" y="31"/>
                    </a:lnTo>
                    <a:lnTo>
                      <a:pt x="146" y="31"/>
                    </a:lnTo>
                    <a:lnTo>
                      <a:pt x="145" y="51"/>
                    </a:lnTo>
                    <a:lnTo>
                      <a:pt x="145" y="51"/>
                    </a:lnTo>
                    <a:lnTo>
                      <a:pt x="143" y="105"/>
                    </a:lnTo>
                    <a:lnTo>
                      <a:pt x="142" y="146"/>
                    </a:lnTo>
                    <a:lnTo>
                      <a:pt x="143" y="147"/>
                    </a:lnTo>
                    <a:lnTo>
                      <a:pt x="143" y="146"/>
                    </a:lnTo>
                    <a:lnTo>
                      <a:pt x="143" y="146"/>
                    </a:lnTo>
                    <a:lnTo>
                      <a:pt x="124" y="144"/>
                    </a:lnTo>
                    <a:lnTo>
                      <a:pt x="103" y="142"/>
                    </a:lnTo>
                    <a:lnTo>
                      <a:pt x="56" y="136"/>
                    </a:lnTo>
                    <a:lnTo>
                      <a:pt x="56" y="136"/>
                    </a:lnTo>
                    <a:lnTo>
                      <a:pt x="17" y="130"/>
                    </a:lnTo>
                    <a:lnTo>
                      <a:pt x="17" y="130"/>
                    </a:lnTo>
                    <a:lnTo>
                      <a:pt x="1" y="128"/>
                    </a:lnTo>
                    <a:lnTo>
                      <a:pt x="1" y="129"/>
                    </a:lnTo>
                    <a:lnTo>
                      <a:pt x="2" y="129"/>
                    </a:lnTo>
                    <a:lnTo>
                      <a:pt x="2" y="129"/>
                    </a:lnTo>
                    <a:lnTo>
                      <a:pt x="8" y="114"/>
                    </a:lnTo>
                    <a:lnTo>
                      <a:pt x="15" y="96"/>
                    </a:lnTo>
                    <a:lnTo>
                      <a:pt x="27" y="57"/>
                    </a:lnTo>
                    <a:lnTo>
                      <a:pt x="27" y="57"/>
                    </a:lnTo>
                    <a:lnTo>
                      <a:pt x="38" y="22"/>
                    </a:lnTo>
                    <a:lnTo>
                      <a:pt x="38" y="22"/>
                    </a:lnTo>
                    <a:lnTo>
                      <a:pt x="45" y="2"/>
                    </a:lnTo>
                    <a:lnTo>
                      <a:pt x="44" y="2"/>
                    </a:lnTo>
                    <a:lnTo>
                      <a:pt x="44" y="3"/>
                    </a:lnTo>
                    <a:lnTo>
                      <a:pt x="44" y="3"/>
                    </a:lnTo>
                    <a:lnTo>
                      <a:pt x="62" y="6"/>
                    </a:lnTo>
                    <a:lnTo>
                      <a:pt x="94" y="13"/>
                    </a:lnTo>
                    <a:lnTo>
                      <a:pt x="94" y="13"/>
                    </a:lnTo>
                    <a:lnTo>
                      <a:pt x="95" y="12"/>
                    </a:lnTo>
                    <a:lnTo>
                      <a:pt x="95" y="12"/>
                    </a:lnTo>
                    <a:lnTo>
                      <a:pt x="95" y="11"/>
                    </a:lnTo>
                    <a:lnTo>
                      <a:pt x="95" y="11"/>
                    </a:lnTo>
                    <a:lnTo>
                      <a:pt x="63" y="4"/>
                    </a:lnTo>
                    <a:lnTo>
                      <a:pt x="44" y="0"/>
                    </a:lnTo>
                    <a:lnTo>
                      <a:pt x="44" y="0"/>
                    </a:lnTo>
                    <a:lnTo>
                      <a:pt x="43" y="0"/>
                    </a:lnTo>
                    <a:lnTo>
                      <a:pt x="43" y="0"/>
                    </a:lnTo>
                    <a:lnTo>
                      <a:pt x="35" y="21"/>
                    </a:lnTo>
                    <a:lnTo>
                      <a:pt x="35" y="21"/>
                    </a:lnTo>
                    <a:lnTo>
                      <a:pt x="19" y="76"/>
                    </a:lnTo>
                    <a:lnTo>
                      <a:pt x="9" y="105"/>
                    </a:lnTo>
                    <a:lnTo>
                      <a:pt x="0" y="128"/>
                    </a:lnTo>
                    <a:lnTo>
                      <a:pt x="0" y="129"/>
                    </a:lnTo>
                    <a:lnTo>
                      <a:pt x="1" y="130"/>
                    </a:lnTo>
                    <a:lnTo>
                      <a:pt x="1" y="130"/>
                    </a:lnTo>
                    <a:lnTo>
                      <a:pt x="55" y="138"/>
                    </a:lnTo>
                    <a:lnTo>
                      <a:pt x="102" y="144"/>
                    </a:lnTo>
                    <a:lnTo>
                      <a:pt x="124" y="146"/>
                    </a:lnTo>
                    <a:lnTo>
                      <a:pt x="142" y="149"/>
                    </a:lnTo>
                    <a:lnTo>
                      <a:pt x="142" y="149"/>
                    </a:lnTo>
                    <a:lnTo>
                      <a:pt x="144" y="147"/>
                    </a:lnTo>
                    <a:lnTo>
                      <a:pt x="144" y="147"/>
                    </a:lnTo>
                    <a:lnTo>
                      <a:pt x="145" y="122"/>
                    </a:lnTo>
                    <a:lnTo>
                      <a:pt x="146" y="86"/>
                    </a:lnTo>
                    <a:lnTo>
                      <a:pt x="146" y="86"/>
                    </a:lnTo>
                    <a:lnTo>
                      <a:pt x="147" y="51"/>
                    </a:lnTo>
                    <a:lnTo>
                      <a:pt x="147" y="51"/>
                    </a:lnTo>
                    <a:lnTo>
                      <a:pt x="148" y="31"/>
                    </a:lnTo>
                    <a:lnTo>
                      <a:pt x="148" y="31"/>
                    </a:lnTo>
                    <a:lnTo>
                      <a:pt x="148" y="31"/>
                    </a:lnTo>
                    <a:lnTo>
                      <a:pt x="148" y="31"/>
                    </a:lnTo>
                    <a:lnTo>
                      <a:pt x="147" y="29"/>
                    </a:lnTo>
                    <a:lnTo>
                      <a:pt x="147" y="29"/>
                    </a:lnTo>
                    <a:lnTo>
                      <a:pt x="142" y="24"/>
                    </a:lnTo>
                    <a:lnTo>
                      <a:pt x="142" y="24"/>
                    </a:lnTo>
                    <a:lnTo>
                      <a:pt x="129" y="20"/>
                    </a:lnTo>
                    <a:lnTo>
                      <a:pt x="110" y="15"/>
                    </a:lnTo>
                    <a:lnTo>
                      <a:pt x="110" y="15"/>
                    </a:lnTo>
                    <a:lnTo>
                      <a:pt x="109" y="16"/>
                    </a:lnTo>
                    <a:lnTo>
                      <a:pt x="109" y="16"/>
                    </a:lnTo>
                    <a:lnTo>
                      <a:pt x="110" y="17"/>
                    </a:lnTo>
                    <a:lnTo>
                      <a:pt x="110" y="1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39" name="Freeform 847"/>
              <p:cNvSpPr>
                <a:spLocks/>
              </p:cNvSpPr>
              <p:nvPr/>
            </p:nvSpPr>
            <p:spPr bwMode="auto">
              <a:xfrm>
                <a:off x="6605588" y="3465513"/>
                <a:ext cx="12700" cy="20638"/>
              </a:xfrm>
              <a:custGeom>
                <a:avLst/>
                <a:gdLst>
                  <a:gd name="T0" fmla="*/ 16 w 22"/>
                  <a:gd name="T1" fmla="*/ 38 h 39"/>
                  <a:gd name="T2" fmla="*/ 16 w 22"/>
                  <a:gd name="T3" fmla="*/ 37 h 39"/>
                  <a:gd name="T4" fmla="*/ 16 w 22"/>
                  <a:gd name="T5" fmla="*/ 37 h 39"/>
                  <a:gd name="T6" fmla="*/ 9 w 22"/>
                  <a:gd name="T7" fmla="*/ 34 h 39"/>
                  <a:gd name="T8" fmla="*/ 1 w 22"/>
                  <a:gd name="T9" fmla="*/ 31 h 39"/>
                  <a:gd name="T10" fmla="*/ 1 w 22"/>
                  <a:gd name="T11" fmla="*/ 32 h 39"/>
                  <a:gd name="T12" fmla="*/ 2 w 22"/>
                  <a:gd name="T13" fmla="*/ 32 h 39"/>
                  <a:gd name="T14" fmla="*/ 2 w 22"/>
                  <a:gd name="T15" fmla="*/ 32 h 39"/>
                  <a:gd name="T16" fmla="*/ 5 w 22"/>
                  <a:gd name="T17" fmla="*/ 17 h 39"/>
                  <a:gd name="T18" fmla="*/ 10 w 22"/>
                  <a:gd name="T19" fmla="*/ 1 h 39"/>
                  <a:gd name="T20" fmla="*/ 9 w 22"/>
                  <a:gd name="T21" fmla="*/ 1 h 39"/>
                  <a:gd name="T22" fmla="*/ 9 w 22"/>
                  <a:gd name="T23" fmla="*/ 2 h 39"/>
                  <a:gd name="T24" fmla="*/ 9 w 22"/>
                  <a:gd name="T25" fmla="*/ 2 h 39"/>
                  <a:gd name="T26" fmla="*/ 14 w 22"/>
                  <a:gd name="T27" fmla="*/ 3 h 39"/>
                  <a:gd name="T28" fmla="*/ 21 w 22"/>
                  <a:gd name="T29" fmla="*/ 5 h 39"/>
                  <a:gd name="T30" fmla="*/ 21 w 22"/>
                  <a:gd name="T31" fmla="*/ 4 h 39"/>
                  <a:gd name="T32" fmla="*/ 19 w 22"/>
                  <a:gd name="T33" fmla="*/ 4 h 39"/>
                  <a:gd name="T34" fmla="*/ 19 w 22"/>
                  <a:gd name="T35" fmla="*/ 4 h 39"/>
                  <a:gd name="T36" fmla="*/ 18 w 22"/>
                  <a:gd name="T37" fmla="*/ 18 h 39"/>
                  <a:gd name="T38" fmla="*/ 18 w 22"/>
                  <a:gd name="T39" fmla="*/ 18 h 39"/>
                  <a:gd name="T40" fmla="*/ 15 w 22"/>
                  <a:gd name="T41" fmla="*/ 38 h 39"/>
                  <a:gd name="T42" fmla="*/ 16 w 22"/>
                  <a:gd name="T43" fmla="*/ 38 h 39"/>
                  <a:gd name="T44" fmla="*/ 16 w 22"/>
                  <a:gd name="T45" fmla="*/ 37 h 39"/>
                  <a:gd name="T46" fmla="*/ 16 w 22"/>
                  <a:gd name="T47" fmla="*/ 38 h 39"/>
                  <a:gd name="T48" fmla="*/ 17 w 22"/>
                  <a:gd name="T49" fmla="*/ 38 h 39"/>
                  <a:gd name="T50" fmla="*/ 17 w 22"/>
                  <a:gd name="T51" fmla="*/ 38 h 39"/>
                  <a:gd name="T52" fmla="*/ 22 w 22"/>
                  <a:gd name="T53" fmla="*/ 4 h 39"/>
                  <a:gd name="T54" fmla="*/ 22 w 22"/>
                  <a:gd name="T55" fmla="*/ 4 h 39"/>
                  <a:gd name="T56" fmla="*/ 22 w 22"/>
                  <a:gd name="T57" fmla="*/ 3 h 39"/>
                  <a:gd name="T58" fmla="*/ 22 w 22"/>
                  <a:gd name="T59" fmla="*/ 3 h 39"/>
                  <a:gd name="T60" fmla="*/ 15 w 22"/>
                  <a:gd name="T61" fmla="*/ 1 h 39"/>
                  <a:gd name="T62" fmla="*/ 9 w 22"/>
                  <a:gd name="T63" fmla="*/ 0 h 39"/>
                  <a:gd name="T64" fmla="*/ 9 w 22"/>
                  <a:gd name="T65" fmla="*/ 0 h 39"/>
                  <a:gd name="T66" fmla="*/ 8 w 22"/>
                  <a:gd name="T67" fmla="*/ 0 h 39"/>
                  <a:gd name="T68" fmla="*/ 8 w 22"/>
                  <a:gd name="T69" fmla="*/ 0 h 39"/>
                  <a:gd name="T70" fmla="*/ 3 w 22"/>
                  <a:gd name="T71" fmla="*/ 16 h 39"/>
                  <a:gd name="T72" fmla="*/ 0 w 22"/>
                  <a:gd name="T73" fmla="*/ 32 h 39"/>
                  <a:gd name="T74" fmla="*/ 0 w 22"/>
                  <a:gd name="T75" fmla="*/ 32 h 39"/>
                  <a:gd name="T76" fmla="*/ 0 w 22"/>
                  <a:gd name="T77" fmla="*/ 33 h 39"/>
                  <a:gd name="T78" fmla="*/ 0 w 22"/>
                  <a:gd name="T79" fmla="*/ 33 h 39"/>
                  <a:gd name="T80" fmla="*/ 8 w 22"/>
                  <a:gd name="T81" fmla="*/ 36 h 39"/>
                  <a:gd name="T82" fmla="*/ 16 w 22"/>
                  <a:gd name="T83" fmla="*/ 39 h 39"/>
                  <a:gd name="T84" fmla="*/ 17 w 22"/>
                  <a:gd name="T85" fmla="*/ 39 h 39"/>
                  <a:gd name="T86" fmla="*/ 17 w 22"/>
                  <a:gd name="T87" fmla="*/ 38 h 39"/>
                  <a:gd name="T88" fmla="*/ 16 w 22"/>
                  <a:gd name="T89"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39">
                    <a:moveTo>
                      <a:pt x="16" y="38"/>
                    </a:moveTo>
                    <a:lnTo>
                      <a:pt x="16" y="37"/>
                    </a:lnTo>
                    <a:lnTo>
                      <a:pt x="16" y="37"/>
                    </a:lnTo>
                    <a:lnTo>
                      <a:pt x="9" y="34"/>
                    </a:lnTo>
                    <a:lnTo>
                      <a:pt x="1" y="31"/>
                    </a:lnTo>
                    <a:lnTo>
                      <a:pt x="1" y="32"/>
                    </a:lnTo>
                    <a:lnTo>
                      <a:pt x="2" y="32"/>
                    </a:lnTo>
                    <a:lnTo>
                      <a:pt x="2" y="32"/>
                    </a:lnTo>
                    <a:lnTo>
                      <a:pt x="5" y="17"/>
                    </a:lnTo>
                    <a:lnTo>
                      <a:pt x="10" y="1"/>
                    </a:lnTo>
                    <a:lnTo>
                      <a:pt x="9" y="1"/>
                    </a:lnTo>
                    <a:lnTo>
                      <a:pt x="9" y="2"/>
                    </a:lnTo>
                    <a:lnTo>
                      <a:pt x="9" y="2"/>
                    </a:lnTo>
                    <a:lnTo>
                      <a:pt x="14" y="3"/>
                    </a:lnTo>
                    <a:lnTo>
                      <a:pt x="21" y="5"/>
                    </a:lnTo>
                    <a:lnTo>
                      <a:pt x="21" y="4"/>
                    </a:lnTo>
                    <a:lnTo>
                      <a:pt x="19" y="4"/>
                    </a:lnTo>
                    <a:lnTo>
                      <a:pt x="19" y="4"/>
                    </a:lnTo>
                    <a:lnTo>
                      <a:pt x="18" y="18"/>
                    </a:lnTo>
                    <a:lnTo>
                      <a:pt x="18" y="18"/>
                    </a:lnTo>
                    <a:lnTo>
                      <a:pt x="15" y="38"/>
                    </a:lnTo>
                    <a:lnTo>
                      <a:pt x="16" y="38"/>
                    </a:lnTo>
                    <a:lnTo>
                      <a:pt x="16" y="37"/>
                    </a:lnTo>
                    <a:lnTo>
                      <a:pt x="16" y="38"/>
                    </a:lnTo>
                    <a:lnTo>
                      <a:pt x="17" y="38"/>
                    </a:lnTo>
                    <a:lnTo>
                      <a:pt x="17" y="38"/>
                    </a:lnTo>
                    <a:lnTo>
                      <a:pt x="22" y="4"/>
                    </a:lnTo>
                    <a:lnTo>
                      <a:pt x="22" y="4"/>
                    </a:lnTo>
                    <a:lnTo>
                      <a:pt x="22" y="3"/>
                    </a:lnTo>
                    <a:lnTo>
                      <a:pt x="22" y="3"/>
                    </a:lnTo>
                    <a:lnTo>
                      <a:pt x="15" y="1"/>
                    </a:lnTo>
                    <a:lnTo>
                      <a:pt x="9" y="0"/>
                    </a:lnTo>
                    <a:lnTo>
                      <a:pt x="9" y="0"/>
                    </a:lnTo>
                    <a:lnTo>
                      <a:pt x="8" y="0"/>
                    </a:lnTo>
                    <a:lnTo>
                      <a:pt x="8" y="0"/>
                    </a:lnTo>
                    <a:lnTo>
                      <a:pt x="3" y="16"/>
                    </a:lnTo>
                    <a:lnTo>
                      <a:pt x="0" y="32"/>
                    </a:lnTo>
                    <a:lnTo>
                      <a:pt x="0" y="32"/>
                    </a:lnTo>
                    <a:lnTo>
                      <a:pt x="0" y="33"/>
                    </a:lnTo>
                    <a:lnTo>
                      <a:pt x="0" y="33"/>
                    </a:lnTo>
                    <a:lnTo>
                      <a:pt x="8" y="36"/>
                    </a:lnTo>
                    <a:lnTo>
                      <a:pt x="16" y="39"/>
                    </a:lnTo>
                    <a:lnTo>
                      <a:pt x="17" y="39"/>
                    </a:lnTo>
                    <a:lnTo>
                      <a:pt x="17" y="38"/>
                    </a:lnTo>
                    <a:lnTo>
                      <a:pt x="16" y="3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0" name="Freeform 848"/>
              <p:cNvSpPr>
                <a:spLocks/>
              </p:cNvSpPr>
              <p:nvPr/>
            </p:nvSpPr>
            <p:spPr bwMode="auto">
              <a:xfrm>
                <a:off x="6588125" y="3489326"/>
                <a:ext cx="38100" cy="11113"/>
              </a:xfrm>
              <a:custGeom>
                <a:avLst/>
                <a:gdLst>
                  <a:gd name="T0" fmla="*/ 74 w 74"/>
                  <a:gd name="T1" fmla="*/ 17 h 19"/>
                  <a:gd name="T2" fmla="*/ 74 w 74"/>
                  <a:gd name="T3" fmla="*/ 17 h 19"/>
                  <a:gd name="T4" fmla="*/ 70 w 74"/>
                  <a:gd name="T5" fmla="*/ 15 h 19"/>
                  <a:gd name="T6" fmla="*/ 65 w 74"/>
                  <a:gd name="T7" fmla="*/ 14 h 19"/>
                  <a:gd name="T8" fmla="*/ 54 w 74"/>
                  <a:gd name="T9" fmla="*/ 11 h 19"/>
                  <a:gd name="T10" fmla="*/ 54 w 74"/>
                  <a:gd name="T11" fmla="*/ 11 h 19"/>
                  <a:gd name="T12" fmla="*/ 33 w 74"/>
                  <a:gd name="T13" fmla="*/ 7 h 19"/>
                  <a:gd name="T14" fmla="*/ 33 w 74"/>
                  <a:gd name="T15" fmla="*/ 7 h 19"/>
                  <a:gd name="T16" fmla="*/ 13 w 74"/>
                  <a:gd name="T17" fmla="*/ 3 h 19"/>
                  <a:gd name="T18" fmla="*/ 13 w 74"/>
                  <a:gd name="T19" fmla="*/ 3 h 19"/>
                  <a:gd name="T20" fmla="*/ 6 w 74"/>
                  <a:gd name="T21" fmla="*/ 1 h 19"/>
                  <a:gd name="T22" fmla="*/ 6 w 74"/>
                  <a:gd name="T23" fmla="*/ 1 h 19"/>
                  <a:gd name="T24" fmla="*/ 2 w 74"/>
                  <a:gd name="T25" fmla="*/ 0 h 19"/>
                  <a:gd name="T26" fmla="*/ 2 w 74"/>
                  <a:gd name="T27" fmla="*/ 0 h 19"/>
                  <a:gd name="T28" fmla="*/ 1 w 74"/>
                  <a:gd name="T29" fmla="*/ 0 h 19"/>
                  <a:gd name="T30" fmla="*/ 0 w 74"/>
                  <a:gd name="T31" fmla="*/ 0 h 19"/>
                  <a:gd name="T32" fmla="*/ 0 w 74"/>
                  <a:gd name="T33" fmla="*/ 1 h 19"/>
                  <a:gd name="T34" fmla="*/ 0 w 74"/>
                  <a:gd name="T35" fmla="*/ 2 h 19"/>
                  <a:gd name="T36" fmla="*/ 0 w 74"/>
                  <a:gd name="T37" fmla="*/ 2 h 19"/>
                  <a:gd name="T38" fmla="*/ 0 w 74"/>
                  <a:gd name="T39" fmla="*/ 2 h 19"/>
                  <a:gd name="T40" fmla="*/ 2 w 74"/>
                  <a:gd name="T41" fmla="*/ 2 h 19"/>
                  <a:gd name="T42" fmla="*/ 2 w 74"/>
                  <a:gd name="T43" fmla="*/ 2 h 19"/>
                  <a:gd name="T44" fmla="*/ 2 w 74"/>
                  <a:gd name="T45" fmla="*/ 1 h 19"/>
                  <a:gd name="T46" fmla="*/ 2 w 74"/>
                  <a:gd name="T47" fmla="*/ 1 h 19"/>
                  <a:gd name="T48" fmla="*/ 1 w 74"/>
                  <a:gd name="T49" fmla="*/ 1 h 19"/>
                  <a:gd name="T50" fmla="*/ 2 w 74"/>
                  <a:gd name="T51" fmla="*/ 1 h 19"/>
                  <a:gd name="T52" fmla="*/ 2 w 74"/>
                  <a:gd name="T53" fmla="*/ 1 h 19"/>
                  <a:gd name="T54" fmla="*/ 1 w 74"/>
                  <a:gd name="T55" fmla="*/ 1 h 19"/>
                  <a:gd name="T56" fmla="*/ 2 w 74"/>
                  <a:gd name="T57" fmla="*/ 1 h 19"/>
                  <a:gd name="T58" fmla="*/ 1 w 74"/>
                  <a:gd name="T59" fmla="*/ 1 h 19"/>
                  <a:gd name="T60" fmla="*/ 1 w 74"/>
                  <a:gd name="T61" fmla="*/ 2 h 19"/>
                  <a:gd name="T62" fmla="*/ 2 w 74"/>
                  <a:gd name="T63" fmla="*/ 1 h 19"/>
                  <a:gd name="T64" fmla="*/ 1 w 74"/>
                  <a:gd name="T65" fmla="*/ 1 h 19"/>
                  <a:gd name="T66" fmla="*/ 1 w 74"/>
                  <a:gd name="T67" fmla="*/ 2 h 19"/>
                  <a:gd name="T68" fmla="*/ 1 w 74"/>
                  <a:gd name="T69" fmla="*/ 1 h 19"/>
                  <a:gd name="T70" fmla="*/ 1 w 74"/>
                  <a:gd name="T71" fmla="*/ 2 h 19"/>
                  <a:gd name="T72" fmla="*/ 1 w 74"/>
                  <a:gd name="T73" fmla="*/ 2 h 19"/>
                  <a:gd name="T74" fmla="*/ 1 w 74"/>
                  <a:gd name="T75" fmla="*/ 1 h 19"/>
                  <a:gd name="T76" fmla="*/ 1 w 74"/>
                  <a:gd name="T77" fmla="*/ 2 h 19"/>
                  <a:gd name="T78" fmla="*/ 1 w 74"/>
                  <a:gd name="T79" fmla="*/ 2 h 19"/>
                  <a:gd name="T80" fmla="*/ 1 w 74"/>
                  <a:gd name="T81" fmla="*/ 2 h 19"/>
                  <a:gd name="T82" fmla="*/ 1 w 74"/>
                  <a:gd name="T83" fmla="*/ 2 h 19"/>
                  <a:gd name="T84" fmla="*/ 1 w 74"/>
                  <a:gd name="T85" fmla="*/ 2 h 19"/>
                  <a:gd name="T86" fmla="*/ 1 w 74"/>
                  <a:gd name="T87" fmla="*/ 2 h 19"/>
                  <a:gd name="T88" fmla="*/ 1 w 74"/>
                  <a:gd name="T89" fmla="*/ 2 h 19"/>
                  <a:gd name="T90" fmla="*/ 4 w 74"/>
                  <a:gd name="T91" fmla="*/ 3 h 19"/>
                  <a:gd name="T92" fmla="*/ 4 w 74"/>
                  <a:gd name="T93" fmla="*/ 3 h 19"/>
                  <a:gd name="T94" fmla="*/ 13 w 74"/>
                  <a:gd name="T95" fmla="*/ 5 h 19"/>
                  <a:gd name="T96" fmla="*/ 13 w 74"/>
                  <a:gd name="T97" fmla="*/ 5 h 19"/>
                  <a:gd name="T98" fmla="*/ 33 w 74"/>
                  <a:gd name="T99" fmla="*/ 9 h 19"/>
                  <a:gd name="T100" fmla="*/ 33 w 74"/>
                  <a:gd name="T101" fmla="*/ 9 h 19"/>
                  <a:gd name="T102" fmla="*/ 53 w 74"/>
                  <a:gd name="T103" fmla="*/ 13 h 19"/>
                  <a:gd name="T104" fmla="*/ 53 w 74"/>
                  <a:gd name="T105" fmla="*/ 13 h 19"/>
                  <a:gd name="T106" fmla="*/ 65 w 74"/>
                  <a:gd name="T107" fmla="*/ 15 h 19"/>
                  <a:gd name="T108" fmla="*/ 69 w 74"/>
                  <a:gd name="T109" fmla="*/ 17 h 19"/>
                  <a:gd name="T110" fmla="*/ 73 w 74"/>
                  <a:gd name="T111" fmla="*/ 19 h 19"/>
                  <a:gd name="T112" fmla="*/ 73 w 74"/>
                  <a:gd name="T113" fmla="*/ 19 h 19"/>
                  <a:gd name="T114" fmla="*/ 74 w 74"/>
                  <a:gd name="T115" fmla="*/ 19 h 19"/>
                  <a:gd name="T116" fmla="*/ 74 w 74"/>
                  <a:gd name="T117" fmla="*/ 19 h 19"/>
                  <a:gd name="T118" fmla="*/ 74 w 74"/>
                  <a:gd name="T119" fmla="*/ 17 h 19"/>
                  <a:gd name="T120" fmla="*/ 74 w 74"/>
                  <a:gd name="T12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19">
                    <a:moveTo>
                      <a:pt x="74" y="17"/>
                    </a:moveTo>
                    <a:lnTo>
                      <a:pt x="74" y="17"/>
                    </a:lnTo>
                    <a:lnTo>
                      <a:pt x="70" y="15"/>
                    </a:lnTo>
                    <a:lnTo>
                      <a:pt x="65" y="14"/>
                    </a:lnTo>
                    <a:lnTo>
                      <a:pt x="54" y="11"/>
                    </a:lnTo>
                    <a:lnTo>
                      <a:pt x="54" y="11"/>
                    </a:lnTo>
                    <a:lnTo>
                      <a:pt x="33" y="7"/>
                    </a:lnTo>
                    <a:lnTo>
                      <a:pt x="33" y="7"/>
                    </a:lnTo>
                    <a:lnTo>
                      <a:pt x="13" y="3"/>
                    </a:lnTo>
                    <a:lnTo>
                      <a:pt x="13" y="3"/>
                    </a:lnTo>
                    <a:lnTo>
                      <a:pt x="6" y="1"/>
                    </a:lnTo>
                    <a:lnTo>
                      <a:pt x="6" y="1"/>
                    </a:lnTo>
                    <a:lnTo>
                      <a:pt x="2" y="0"/>
                    </a:lnTo>
                    <a:lnTo>
                      <a:pt x="2" y="0"/>
                    </a:lnTo>
                    <a:lnTo>
                      <a:pt x="1" y="0"/>
                    </a:lnTo>
                    <a:lnTo>
                      <a:pt x="0" y="0"/>
                    </a:lnTo>
                    <a:lnTo>
                      <a:pt x="0" y="1"/>
                    </a:lnTo>
                    <a:lnTo>
                      <a:pt x="0" y="2"/>
                    </a:lnTo>
                    <a:lnTo>
                      <a:pt x="0" y="2"/>
                    </a:lnTo>
                    <a:lnTo>
                      <a:pt x="0" y="2"/>
                    </a:lnTo>
                    <a:lnTo>
                      <a:pt x="2" y="2"/>
                    </a:lnTo>
                    <a:lnTo>
                      <a:pt x="2" y="2"/>
                    </a:lnTo>
                    <a:lnTo>
                      <a:pt x="2" y="1"/>
                    </a:lnTo>
                    <a:lnTo>
                      <a:pt x="2" y="1"/>
                    </a:lnTo>
                    <a:lnTo>
                      <a:pt x="1" y="1"/>
                    </a:lnTo>
                    <a:lnTo>
                      <a:pt x="2" y="1"/>
                    </a:lnTo>
                    <a:lnTo>
                      <a:pt x="2" y="1"/>
                    </a:lnTo>
                    <a:lnTo>
                      <a:pt x="1" y="1"/>
                    </a:lnTo>
                    <a:lnTo>
                      <a:pt x="2" y="1"/>
                    </a:lnTo>
                    <a:lnTo>
                      <a:pt x="1" y="1"/>
                    </a:lnTo>
                    <a:lnTo>
                      <a:pt x="1" y="2"/>
                    </a:lnTo>
                    <a:lnTo>
                      <a:pt x="2" y="1"/>
                    </a:lnTo>
                    <a:lnTo>
                      <a:pt x="1" y="1"/>
                    </a:lnTo>
                    <a:lnTo>
                      <a:pt x="1" y="2"/>
                    </a:lnTo>
                    <a:lnTo>
                      <a:pt x="1" y="1"/>
                    </a:lnTo>
                    <a:lnTo>
                      <a:pt x="1" y="2"/>
                    </a:lnTo>
                    <a:lnTo>
                      <a:pt x="1" y="2"/>
                    </a:lnTo>
                    <a:lnTo>
                      <a:pt x="1" y="1"/>
                    </a:lnTo>
                    <a:lnTo>
                      <a:pt x="1" y="2"/>
                    </a:lnTo>
                    <a:lnTo>
                      <a:pt x="1" y="2"/>
                    </a:lnTo>
                    <a:lnTo>
                      <a:pt x="1" y="2"/>
                    </a:lnTo>
                    <a:lnTo>
                      <a:pt x="1" y="2"/>
                    </a:lnTo>
                    <a:lnTo>
                      <a:pt x="1" y="2"/>
                    </a:lnTo>
                    <a:lnTo>
                      <a:pt x="1" y="2"/>
                    </a:lnTo>
                    <a:lnTo>
                      <a:pt x="1" y="2"/>
                    </a:lnTo>
                    <a:lnTo>
                      <a:pt x="4" y="3"/>
                    </a:lnTo>
                    <a:lnTo>
                      <a:pt x="4" y="3"/>
                    </a:lnTo>
                    <a:lnTo>
                      <a:pt x="13" y="5"/>
                    </a:lnTo>
                    <a:lnTo>
                      <a:pt x="13" y="5"/>
                    </a:lnTo>
                    <a:lnTo>
                      <a:pt x="33" y="9"/>
                    </a:lnTo>
                    <a:lnTo>
                      <a:pt x="33" y="9"/>
                    </a:lnTo>
                    <a:lnTo>
                      <a:pt x="53" y="13"/>
                    </a:lnTo>
                    <a:lnTo>
                      <a:pt x="53" y="13"/>
                    </a:lnTo>
                    <a:lnTo>
                      <a:pt x="65" y="15"/>
                    </a:lnTo>
                    <a:lnTo>
                      <a:pt x="69" y="17"/>
                    </a:lnTo>
                    <a:lnTo>
                      <a:pt x="73" y="19"/>
                    </a:lnTo>
                    <a:lnTo>
                      <a:pt x="73" y="19"/>
                    </a:lnTo>
                    <a:lnTo>
                      <a:pt x="74" y="19"/>
                    </a:lnTo>
                    <a:lnTo>
                      <a:pt x="74" y="19"/>
                    </a:lnTo>
                    <a:lnTo>
                      <a:pt x="74" y="17"/>
                    </a:lnTo>
                    <a:lnTo>
                      <a:pt x="74" y="1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1" name="Freeform 849"/>
              <p:cNvSpPr>
                <a:spLocks/>
              </p:cNvSpPr>
              <p:nvPr/>
            </p:nvSpPr>
            <p:spPr bwMode="auto">
              <a:xfrm>
                <a:off x="6586538" y="3498851"/>
                <a:ext cx="39688" cy="12700"/>
              </a:xfrm>
              <a:custGeom>
                <a:avLst/>
                <a:gdLst>
                  <a:gd name="T0" fmla="*/ 76 w 76"/>
                  <a:gd name="T1" fmla="*/ 22 h 24"/>
                  <a:gd name="T2" fmla="*/ 76 w 76"/>
                  <a:gd name="T3" fmla="*/ 22 h 24"/>
                  <a:gd name="T4" fmla="*/ 57 w 76"/>
                  <a:gd name="T5" fmla="*/ 15 h 24"/>
                  <a:gd name="T6" fmla="*/ 37 w 76"/>
                  <a:gd name="T7" fmla="*/ 10 h 24"/>
                  <a:gd name="T8" fmla="*/ 17 w 76"/>
                  <a:gd name="T9" fmla="*/ 5 h 24"/>
                  <a:gd name="T10" fmla="*/ 1 w 76"/>
                  <a:gd name="T11" fmla="*/ 0 h 24"/>
                  <a:gd name="T12" fmla="*/ 1 w 76"/>
                  <a:gd name="T13" fmla="*/ 0 h 24"/>
                  <a:gd name="T14" fmla="*/ 0 w 76"/>
                  <a:gd name="T15" fmla="*/ 0 h 24"/>
                  <a:gd name="T16" fmla="*/ 0 w 76"/>
                  <a:gd name="T17" fmla="*/ 0 h 24"/>
                  <a:gd name="T18" fmla="*/ 0 w 76"/>
                  <a:gd name="T19" fmla="*/ 1 h 24"/>
                  <a:gd name="T20" fmla="*/ 0 w 76"/>
                  <a:gd name="T21" fmla="*/ 1 h 24"/>
                  <a:gd name="T22" fmla="*/ 17 w 76"/>
                  <a:gd name="T23" fmla="*/ 6 h 24"/>
                  <a:gd name="T24" fmla="*/ 37 w 76"/>
                  <a:gd name="T25" fmla="*/ 12 h 24"/>
                  <a:gd name="T26" fmla="*/ 57 w 76"/>
                  <a:gd name="T27" fmla="*/ 18 h 24"/>
                  <a:gd name="T28" fmla="*/ 75 w 76"/>
                  <a:gd name="T29" fmla="*/ 24 h 24"/>
                  <a:gd name="T30" fmla="*/ 75 w 76"/>
                  <a:gd name="T31" fmla="*/ 24 h 24"/>
                  <a:gd name="T32" fmla="*/ 76 w 76"/>
                  <a:gd name="T33" fmla="*/ 23 h 24"/>
                  <a:gd name="T34" fmla="*/ 76 w 76"/>
                  <a:gd name="T35" fmla="*/ 23 h 24"/>
                  <a:gd name="T36" fmla="*/ 76 w 76"/>
                  <a:gd name="T37" fmla="*/ 22 h 24"/>
                  <a:gd name="T38" fmla="*/ 76 w 76"/>
                  <a:gd name="T3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24">
                    <a:moveTo>
                      <a:pt x="76" y="22"/>
                    </a:moveTo>
                    <a:lnTo>
                      <a:pt x="76" y="22"/>
                    </a:lnTo>
                    <a:lnTo>
                      <a:pt x="57" y="15"/>
                    </a:lnTo>
                    <a:lnTo>
                      <a:pt x="37" y="10"/>
                    </a:lnTo>
                    <a:lnTo>
                      <a:pt x="17" y="5"/>
                    </a:lnTo>
                    <a:lnTo>
                      <a:pt x="1" y="0"/>
                    </a:lnTo>
                    <a:lnTo>
                      <a:pt x="1" y="0"/>
                    </a:lnTo>
                    <a:lnTo>
                      <a:pt x="0" y="0"/>
                    </a:lnTo>
                    <a:lnTo>
                      <a:pt x="0" y="0"/>
                    </a:lnTo>
                    <a:lnTo>
                      <a:pt x="0" y="1"/>
                    </a:lnTo>
                    <a:lnTo>
                      <a:pt x="0" y="1"/>
                    </a:lnTo>
                    <a:lnTo>
                      <a:pt x="17" y="6"/>
                    </a:lnTo>
                    <a:lnTo>
                      <a:pt x="37" y="12"/>
                    </a:lnTo>
                    <a:lnTo>
                      <a:pt x="57" y="18"/>
                    </a:lnTo>
                    <a:lnTo>
                      <a:pt x="75" y="24"/>
                    </a:lnTo>
                    <a:lnTo>
                      <a:pt x="75" y="24"/>
                    </a:lnTo>
                    <a:lnTo>
                      <a:pt x="76" y="23"/>
                    </a:lnTo>
                    <a:lnTo>
                      <a:pt x="76" y="23"/>
                    </a:lnTo>
                    <a:lnTo>
                      <a:pt x="76" y="22"/>
                    </a:lnTo>
                    <a:lnTo>
                      <a:pt x="76" y="2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2" name="Freeform 850"/>
              <p:cNvSpPr>
                <a:spLocks/>
              </p:cNvSpPr>
              <p:nvPr/>
            </p:nvSpPr>
            <p:spPr bwMode="auto">
              <a:xfrm>
                <a:off x="6583363" y="3508376"/>
                <a:ext cx="38100" cy="11113"/>
              </a:xfrm>
              <a:custGeom>
                <a:avLst/>
                <a:gdLst>
                  <a:gd name="T0" fmla="*/ 71 w 72"/>
                  <a:gd name="T1" fmla="*/ 20 h 22"/>
                  <a:gd name="T2" fmla="*/ 71 w 72"/>
                  <a:gd name="T3" fmla="*/ 20 h 22"/>
                  <a:gd name="T4" fmla="*/ 61 w 72"/>
                  <a:gd name="T5" fmla="*/ 18 h 22"/>
                  <a:gd name="T6" fmla="*/ 50 w 72"/>
                  <a:gd name="T7" fmla="*/ 14 h 22"/>
                  <a:gd name="T8" fmla="*/ 39 w 72"/>
                  <a:gd name="T9" fmla="*/ 11 h 22"/>
                  <a:gd name="T10" fmla="*/ 28 w 72"/>
                  <a:gd name="T11" fmla="*/ 7 h 22"/>
                  <a:gd name="T12" fmla="*/ 28 w 72"/>
                  <a:gd name="T13" fmla="*/ 7 h 22"/>
                  <a:gd name="T14" fmla="*/ 1 w 72"/>
                  <a:gd name="T15" fmla="*/ 0 h 22"/>
                  <a:gd name="T16" fmla="*/ 1 w 72"/>
                  <a:gd name="T17" fmla="*/ 0 h 22"/>
                  <a:gd name="T18" fmla="*/ 0 w 72"/>
                  <a:gd name="T19" fmla="*/ 1 h 22"/>
                  <a:gd name="T20" fmla="*/ 0 w 72"/>
                  <a:gd name="T21" fmla="*/ 1 h 22"/>
                  <a:gd name="T22" fmla="*/ 1 w 72"/>
                  <a:gd name="T23" fmla="*/ 2 h 22"/>
                  <a:gd name="T24" fmla="*/ 1 w 72"/>
                  <a:gd name="T25" fmla="*/ 2 h 22"/>
                  <a:gd name="T26" fmla="*/ 27 w 72"/>
                  <a:gd name="T27" fmla="*/ 9 h 22"/>
                  <a:gd name="T28" fmla="*/ 27 w 72"/>
                  <a:gd name="T29" fmla="*/ 9 h 22"/>
                  <a:gd name="T30" fmla="*/ 39 w 72"/>
                  <a:gd name="T31" fmla="*/ 12 h 22"/>
                  <a:gd name="T32" fmla="*/ 49 w 72"/>
                  <a:gd name="T33" fmla="*/ 16 h 22"/>
                  <a:gd name="T34" fmla="*/ 60 w 72"/>
                  <a:gd name="T35" fmla="*/ 20 h 22"/>
                  <a:gd name="T36" fmla="*/ 70 w 72"/>
                  <a:gd name="T37" fmla="*/ 22 h 22"/>
                  <a:gd name="T38" fmla="*/ 70 w 72"/>
                  <a:gd name="T39" fmla="*/ 22 h 22"/>
                  <a:gd name="T40" fmla="*/ 72 w 72"/>
                  <a:gd name="T41" fmla="*/ 22 h 22"/>
                  <a:gd name="T42" fmla="*/ 72 w 72"/>
                  <a:gd name="T43" fmla="*/ 22 h 22"/>
                  <a:gd name="T44" fmla="*/ 71 w 72"/>
                  <a:gd name="T45" fmla="*/ 20 h 22"/>
                  <a:gd name="T46" fmla="*/ 71 w 72"/>
                  <a:gd name="T4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22">
                    <a:moveTo>
                      <a:pt x="71" y="20"/>
                    </a:moveTo>
                    <a:lnTo>
                      <a:pt x="71" y="20"/>
                    </a:lnTo>
                    <a:lnTo>
                      <a:pt x="61" y="18"/>
                    </a:lnTo>
                    <a:lnTo>
                      <a:pt x="50" y="14"/>
                    </a:lnTo>
                    <a:lnTo>
                      <a:pt x="39" y="11"/>
                    </a:lnTo>
                    <a:lnTo>
                      <a:pt x="28" y="7"/>
                    </a:lnTo>
                    <a:lnTo>
                      <a:pt x="28" y="7"/>
                    </a:lnTo>
                    <a:lnTo>
                      <a:pt x="1" y="0"/>
                    </a:lnTo>
                    <a:lnTo>
                      <a:pt x="1" y="0"/>
                    </a:lnTo>
                    <a:lnTo>
                      <a:pt x="0" y="1"/>
                    </a:lnTo>
                    <a:lnTo>
                      <a:pt x="0" y="1"/>
                    </a:lnTo>
                    <a:lnTo>
                      <a:pt x="1" y="2"/>
                    </a:lnTo>
                    <a:lnTo>
                      <a:pt x="1" y="2"/>
                    </a:lnTo>
                    <a:lnTo>
                      <a:pt x="27" y="9"/>
                    </a:lnTo>
                    <a:lnTo>
                      <a:pt x="27" y="9"/>
                    </a:lnTo>
                    <a:lnTo>
                      <a:pt x="39" y="12"/>
                    </a:lnTo>
                    <a:lnTo>
                      <a:pt x="49" y="16"/>
                    </a:lnTo>
                    <a:lnTo>
                      <a:pt x="60" y="20"/>
                    </a:lnTo>
                    <a:lnTo>
                      <a:pt x="70" y="22"/>
                    </a:lnTo>
                    <a:lnTo>
                      <a:pt x="70" y="22"/>
                    </a:lnTo>
                    <a:lnTo>
                      <a:pt x="72" y="22"/>
                    </a:lnTo>
                    <a:lnTo>
                      <a:pt x="72" y="22"/>
                    </a:lnTo>
                    <a:lnTo>
                      <a:pt x="71" y="20"/>
                    </a:lnTo>
                    <a:lnTo>
                      <a:pt x="71" y="2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3" name="Freeform 851"/>
              <p:cNvSpPr>
                <a:spLocks/>
              </p:cNvSpPr>
              <p:nvPr/>
            </p:nvSpPr>
            <p:spPr bwMode="auto">
              <a:xfrm>
                <a:off x="6600825" y="3524251"/>
                <a:ext cx="15875" cy="4763"/>
              </a:xfrm>
              <a:custGeom>
                <a:avLst/>
                <a:gdLst>
                  <a:gd name="T0" fmla="*/ 28 w 29"/>
                  <a:gd name="T1" fmla="*/ 6 h 9"/>
                  <a:gd name="T2" fmla="*/ 28 w 29"/>
                  <a:gd name="T3" fmla="*/ 6 h 9"/>
                  <a:gd name="T4" fmla="*/ 25 w 29"/>
                  <a:gd name="T5" fmla="*/ 7 h 9"/>
                  <a:gd name="T6" fmla="*/ 25 w 29"/>
                  <a:gd name="T7" fmla="*/ 7 h 9"/>
                  <a:gd name="T8" fmla="*/ 20 w 29"/>
                  <a:gd name="T9" fmla="*/ 6 h 9"/>
                  <a:gd name="T10" fmla="*/ 14 w 29"/>
                  <a:gd name="T11" fmla="*/ 4 h 9"/>
                  <a:gd name="T12" fmla="*/ 14 w 29"/>
                  <a:gd name="T13" fmla="*/ 4 h 9"/>
                  <a:gd name="T14" fmla="*/ 2 w 29"/>
                  <a:gd name="T15" fmla="*/ 0 h 9"/>
                  <a:gd name="T16" fmla="*/ 2 w 29"/>
                  <a:gd name="T17" fmla="*/ 0 h 9"/>
                  <a:gd name="T18" fmla="*/ 0 w 29"/>
                  <a:gd name="T19" fmla="*/ 1 h 9"/>
                  <a:gd name="T20" fmla="*/ 0 w 29"/>
                  <a:gd name="T21" fmla="*/ 1 h 9"/>
                  <a:gd name="T22" fmla="*/ 1 w 29"/>
                  <a:gd name="T23" fmla="*/ 2 h 9"/>
                  <a:gd name="T24" fmla="*/ 1 w 29"/>
                  <a:gd name="T25" fmla="*/ 2 h 9"/>
                  <a:gd name="T26" fmla="*/ 13 w 29"/>
                  <a:gd name="T27" fmla="*/ 6 h 9"/>
                  <a:gd name="T28" fmla="*/ 13 w 29"/>
                  <a:gd name="T29" fmla="*/ 6 h 9"/>
                  <a:gd name="T30" fmla="*/ 20 w 29"/>
                  <a:gd name="T31" fmla="*/ 8 h 9"/>
                  <a:gd name="T32" fmla="*/ 25 w 29"/>
                  <a:gd name="T33" fmla="*/ 9 h 9"/>
                  <a:gd name="T34" fmla="*/ 25 w 29"/>
                  <a:gd name="T35" fmla="*/ 9 h 9"/>
                  <a:gd name="T36" fmla="*/ 28 w 29"/>
                  <a:gd name="T37" fmla="*/ 8 h 9"/>
                  <a:gd name="T38" fmla="*/ 28 w 29"/>
                  <a:gd name="T39" fmla="*/ 8 h 9"/>
                  <a:gd name="T40" fmla="*/ 29 w 29"/>
                  <a:gd name="T41" fmla="*/ 7 h 9"/>
                  <a:gd name="T42" fmla="*/ 29 w 29"/>
                  <a:gd name="T43" fmla="*/ 7 h 9"/>
                  <a:gd name="T44" fmla="*/ 28 w 29"/>
                  <a:gd name="T45" fmla="*/ 6 h 9"/>
                  <a:gd name="T46" fmla="*/ 28 w 29"/>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9">
                    <a:moveTo>
                      <a:pt x="28" y="6"/>
                    </a:moveTo>
                    <a:lnTo>
                      <a:pt x="28" y="6"/>
                    </a:lnTo>
                    <a:lnTo>
                      <a:pt x="25" y="7"/>
                    </a:lnTo>
                    <a:lnTo>
                      <a:pt x="25" y="7"/>
                    </a:lnTo>
                    <a:lnTo>
                      <a:pt x="20" y="6"/>
                    </a:lnTo>
                    <a:lnTo>
                      <a:pt x="14" y="4"/>
                    </a:lnTo>
                    <a:lnTo>
                      <a:pt x="14" y="4"/>
                    </a:lnTo>
                    <a:lnTo>
                      <a:pt x="2" y="0"/>
                    </a:lnTo>
                    <a:lnTo>
                      <a:pt x="2" y="0"/>
                    </a:lnTo>
                    <a:lnTo>
                      <a:pt x="0" y="1"/>
                    </a:lnTo>
                    <a:lnTo>
                      <a:pt x="0" y="1"/>
                    </a:lnTo>
                    <a:lnTo>
                      <a:pt x="1" y="2"/>
                    </a:lnTo>
                    <a:lnTo>
                      <a:pt x="1" y="2"/>
                    </a:lnTo>
                    <a:lnTo>
                      <a:pt x="13" y="6"/>
                    </a:lnTo>
                    <a:lnTo>
                      <a:pt x="13" y="6"/>
                    </a:lnTo>
                    <a:lnTo>
                      <a:pt x="20" y="8"/>
                    </a:lnTo>
                    <a:lnTo>
                      <a:pt x="25" y="9"/>
                    </a:lnTo>
                    <a:lnTo>
                      <a:pt x="25" y="9"/>
                    </a:lnTo>
                    <a:lnTo>
                      <a:pt x="28" y="8"/>
                    </a:lnTo>
                    <a:lnTo>
                      <a:pt x="28" y="8"/>
                    </a:lnTo>
                    <a:lnTo>
                      <a:pt x="29" y="7"/>
                    </a:lnTo>
                    <a:lnTo>
                      <a:pt x="29" y="7"/>
                    </a:lnTo>
                    <a:lnTo>
                      <a:pt x="28" y="6"/>
                    </a:lnTo>
                    <a:lnTo>
                      <a:pt x="28" y="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4" name="Freeform 852"/>
              <p:cNvSpPr>
                <a:spLocks/>
              </p:cNvSpPr>
              <p:nvPr/>
            </p:nvSpPr>
            <p:spPr bwMode="auto">
              <a:xfrm>
                <a:off x="5770563" y="2952751"/>
                <a:ext cx="158750" cy="157163"/>
              </a:xfrm>
              <a:custGeom>
                <a:avLst/>
                <a:gdLst>
                  <a:gd name="T0" fmla="*/ 103 w 301"/>
                  <a:gd name="T1" fmla="*/ 8 h 295"/>
                  <a:gd name="T2" fmla="*/ 136 w 301"/>
                  <a:gd name="T3" fmla="*/ 2 h 295"/>
                  <a:gd name="T4" fmla="*/ 163 w 301"/>
                  <a:gd name="T5" fmla="*/ 2 h 295"/>
                  <a:gd name="T6" fmla="*/ 207 w 301"/>
                  <a:gd name="T7" fmla="*/ 15 h 295"/>
                  <a:gd name="T8" fmla="*/ 244 w 301"/>
                  <a:gd name="T9" fmla="*/ 42 h 295"/>
                  <a:gd name="T10" fmla="*/ 264 w 301"/>
                  <a:gd name="T11" fmla="*/ 64 h 295"/>
                  <a:gd name="T12" fmla="*/ 287 w 301"/>
                  <a:gd name="T13" fmla="*/ 107 h 295"/>
                  <a:gd name="T14" fmla="*/ 298 w 301"/>
                  <a:gd name="T15" fmla="*/ 155 h 295"/>
                  <a:gd name="T16" fmla="*/ 299 w 301"/>
                  <a:gd name="T17" fmla="*/ 174 h 295"/>
                  <a:gd name="T18" fmla="*/ 295 w 301"/>
                  <a:gd name="T19" fmla="*/ 202 h 295"/>
                  <a:gd name="T20" fmla="*/ 280 w 301"/>
                  <a:gd name="T21" fmla="*/ 238 h 295"/>
                  <a:gd name="T22" fmla="*/ 255 w 301"/>
                  <a:gd name="T23" fmla="*/ 264 h 295"/>
                  <a:gd name="T24" fmla="*/ 233 w 301"/>
                  <a:gd name="T25" fmla="*/ 277 h 295"/>
                  <a:gd name="T26" fmla="*/ 196 w 301"/>
                  <a:gd name="T27" fmla="*/ 289 h 295"/>
                  <a:gd name="T28" fmla="*/ 156 w 301"/>
                  <a:gd name="T29" fmla="*/ 293 h 295"/>
                  <a:gd name="T30" fmla="*/ 120 w 301"/>
                  <a:gd name="T31" fmla="*/ 290 h 295"/>
                  <a:gd name="T32" fmla="*/ 70 w 301"/>
                  <a:gd name="T33" fmla="*/ 273 h 295"/>
                  <a:gd name="T34" fmla="*/ 31 w 301"/>
                  <a:gd name="T35" fmla="*/ 243 h 295"/>
                  <a:gd name="T36" fmla="*/ 19 w 301"/>
                  <a:gd name="T37" fmla="*/ 225 h 295"/>
                  <a:gd name="T38" fmla="*/ 7 w 301"/>
                  <a:gd name="T39" fmla="*/ 192 h 295"/>
                  <a:gd name="T40" fmla="*/ 3 w 301"/>
                  <a:gd name="T41" fmla="*/ 153 h 295"/>
                  <a:gd name="T42" fmla="*/ 5 w 301"/>
                  <a:gd name="T43" fmla="*/ 130 h 295"/>
                  <a:gd name="T44" fmla="*/ 12 w 301"/>
                  <a:gd name="T45" fmla="*/ 98 h 295"/>
                  <a:gd name="T46" fmla="*/ 25 w 301"/>
                  <a:gd name="T47" fmla="*/ 67 h 295"/>
                  <a:gd name="T48" fmla="*/ 39 w 301"/>
                  <a:gd name="T49" fmla="*/ 48 h 295"/>
                  <a:gd name="T50" fmla="*/ 66 w 301"/>
                  <a:gd name="T51" fmla="*/ 25 h 295"/>
                  <a:gd name="T52" fmla="*/ 103 w 301"/>
                  <a:gd name="T53" fmla="*/ 8 h 295"/>
                  <a:gd name="T54" fmla="*/ 102 w 301"/>
                  <a:gd name="T55" fmla="*/ 6 h 295"/>
                  <a:gd name="T56" fmla="*/ 65 w 301"/>
                  <a:gd name="T57" fmla="*/ 23 h 295"/>
                  <a:gd name="T58" fmla="*/ 38 w 301"/>
                  <a:gd name="T59" fmla="*/ 47 h 295"/>
                  <a:gd name="T60" fmla="*/ 24 w 301"/>
                  <a:gd name="T61" fmla="*/ 66 h 295"/>
                  <a:gd name="T62" fmla="*/ 10 w 301"/>
                  <a:gd name="T63" fmla="*/ 97 h 295"/>
                  <a:gd name="T64" fmla="*/ 3 w 301"/>
                  <a:gd name="T65" fmla="*/ 130 h 295"/>
                  <a:gd name="T66" fmla="*/ 0 w 301"/>
                  <a:gd name="T67" fmla="*/ 153 h 295"/>
                  <a:gd name="T68" fmla="*/ 5 w 301"/>
                  <a:gd name="T69" fmla="*/ 192 h 295"/>
                  <a:gd name="T70" fmla="*/ 17 w 301"/>
                  <a:gd name="T71" fmla="*/ 226 h 295"/>
                  <a:gd name="T72" fmla="*/ 30 w 301"/>
                  <a:gd name="T73" fmla="*/ 244 h 295"/>
                  <a:gd name="T74" fmla="*/ 69 w 301"/>
                  <a:gd name="T75" fmla="*/ 275 h 295"/>
                  <a:gd name="T76" fmla="*/ 119 w 301"/>
                  <a:gd name="T77" fmla="*/ 292 h 295"/>
                  <a:gd name="T78" fmla="*/ 156 w 301"/>
                  <a:gd name="T79" fmla="*/ 295 h 295"/>
                  <a:gd name="T80" fmla="*/ 196 w 301"/>
                  <a:gd name="T81" fmla="*/ 291 h 295"/>
                  <a:gd name="T82" fmla="*/ 234 w 301"/>
                  <a:gd name="T83" fmla="*/ 278 h 295"/>
                  <a:gd name="T84" fmla="*/ 256 w 301"/>
                  <a:gd name="T85" fmla="*/ 266 h 295"/>
                  <a:gd name="T86" fmla="*/ 282 w 301"/>
                  <a:gd name="T87" fmla="*/ 239 h 295"/>
                  <a:gd name="T88" fmla="*/ 298 w 301"/>
                  <a:gd name="T89" fmla="*/ 202 h 295"/>
                  <a:gd name="T90" fmla="*/ 301 w 301"/>
                  <a:gd name="T91" fmla="*/ 174 h 295"/>
                  <a:gd name="T92" fmla="*/ 300 w 301"/>
                  <a:gd name="T93" fmla="*/ 155 h 295"/>
                  <a:gd name="T94" fmla="*/ 288 w 301"/>
                  <a:gd name="T95" fmla="*/ 106 h 295"/>
                  <a:gd name="T96" fmla="*/ 266 w 301"/>
                  <a:gd name="T97" fmla="*/ 63 h 295"/>
                  <a:gd name="T98" fmla="*/ 245 w 301"/>
                  <a:gd name="T99" fmla="*/ 39 h 295"/>
                  <a:gd name="T100" fmla="*/ 208 w 301"/>
                  <a:gd name="T101" fmla="*/ 13 h 295"/>
                  <a:gd name="T102" fmla="*/ 163 w 301"/>
                  <a:gd name="T103" fmla="*/ 0 h 295"/>
                  <a:gd name="T104" fmla="*/ 136 w 301"/>
                  <a:gd name="T105" fmla="*/ 0 h 295"/>
                  <a:gd name="T106" fmla="*/ 102 w 301"/>
                  <a:gd name="T107" fmla="*/ 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295">
                    <a:moveTo>
                      <a:pt x="102" y="7"/>
                    </a:moveTo>
                    <a:lnTo>
                      <a:pt x="103" y="8"/>
                    </a:lnTo>
                    <a:lnTo>
                      <a:pt x="103" y="8"/>
                    </a:lnTo>
                    <a:lnTo>
                      <a:pt x="114" y="5"/>
                    </a:lnTo>
                    <a:lnTo>
                      <a:pt x="126" y="3"/>
                    </a:lnTo>
                    <a:lnTo>
                      <a:pt x="136" y="2"/>
                    </a:lnTo>
                    <a:lnTo>
                      <a:pt x="147" y="2"/>
                    </a:lnTo>
                    <a:lnTo>
                      <a:pt x="147" y="2"/>
                    </a:lnTo>
                    <a:lnTo>
                      <a:pt x="163" y="2"/>
                    </a:lnTo>
                    <a:lnTo>
                      <a:pt x="179" y="5"/>
                    </a:lnTo>
                    <a:lnTo>
                      <a:pt x="193" y="9"/>
                    </a:lnTo>
                    <a:lnTo>
                      <a:pt x="207" y="15"/>
                    </a:lnTo>
                    <a:lnTo>
                      <a:pt x="220" y="23"/>
                    </a:lnTo>
                    <a:lnTo>
                      <a:pt x="233" y="31"/>
                    </a:lnTo>
                    <a:lnTo>
                      <a:pt x="244" y="42"/>
                    </a:lnTo>
                    <a:lnTo>
                      <a:pt x="255" y="52"/>
                    </a:lnTo>
                    <a:lnTo>
                      <a:pt x="255" y="52"/>
                    </a:lnTo>
                    <a:lnTo>
                      <a:pt x="264" y="64"/>
                    </a:lnTo>
                    <a:lnTo>
                      <a:pt x="274" y="78"/>
                    </a:lnTo>
                    <a:lnTo>
                      <a:pt x="281" y="92"/>
                    </a:lnTo>
                    <a:lnTo>
                      <a:pt x="287" y="107"/>
                    </a:lnTo>
                    <a:lnTo>
                      <a:pt x="291" y="122"/>
                    </a:lnTo>
                    <a:lnTo>
                      <a:pt x="295" y="139"/>
                    </a:lnTo>
                    <a:lnTo>
                      <a:pt x="298" y="155"/>
                    </a:lnTo>
                    <a:lnTo>
                      <a:pt x="299" y="172"/>
                    </a:lnTo>
                    <a:lnTo>
                      <a:pt x="299" y="172"/>
                    </a:lnTo>
                    <a:lnTo>
                      <a:pt x="299" y="174"/>
                    </a:lnTo>
                    <a:lnTo>
                      <a:pt x="299" y="174"/>
                    </a:lnTo>
                    <a:lnTo>
                      <a:pt x="298" y="189"/>
                    </a:lnTo>
                    <a:lnTo>
                      <a:pt x="295" y="202"/>
                    </a:lnTo>
                    <a:lnTo>
                      <a:pt x="291" y="215"/>
                    </a:lnTo>
                    <a:lnTo>
                      <a:pt x="286" y="226"/>
                    </a:lnTo>
                    <a:lnTo>
                      <a:pt x="280" y="238"/>
                    </a:lnTo>
                    <a:lnTo>
                      <a:pt x="273" y="247"/>
                    </a:lnTo>
                    <a:lnTo>
                      <a:pt x="264" y="256"/>
                    </a:lnTo>
                    <a:lnTo>
                      <a:pt x="255" y="264"/>
                    </a:lnTo>
                    <a:lnTo>
                      <a:pt x="255" y="264"/>
                    </a:lnTo>
                    <a:lnTo>
                      <a:pt x="244" y="271"/>
                    </a:lnTo>
                    <a:lnTo>
                      <a:pt x="233" y="277"/>
                    </a:lnTo>
                    <a:lnTo>
                      <a:pt x="221" y="281"/>
                    </a:lnTo>
                    <a:lnTo>
                      <a:pt x="209" y="285"/>
                    </a:lnTo>
                    <a:lnTo>
                      <a:pt x="196" y="289"/>
                    </a:lnTo>
                    <a:lnTo>
                      <a:pt x="183" y="292"/>
                    </a:lnTo>
                    <a:lnTo>
                      <a:pt x="169" y="293"/>
                    </a:lnTo>
                    <a:lnTo>
                      <a:pt x="156" y="293"/>
                    </a:lnTo>
                    <a:lnTo>
                      <a:pt x="156" y="293"/>
                    </a:lnTo>
                    <a:lnTo>
                      <a:pt x="138" y="293"/>
                    </a:lnTo>
                    <a:lnTo>
                      <a:pt x="120" y="290"/>
                    </a:lnTo>
                    <a:lnTo>
                      <a:pt x="103" y="285"/>
                    </a:lnTo>
                    <a:lnTo>
                      <a:pt x="86" y="280"/>
                    </a:lnTo>
                    <a:lnTo>
                      <a:pt x="70" y="273"/>
                    </a:lnTo>
                    <a:lnTo>
                      <a:pt x="56" y="265"/>
                    </a:lnTo>
                    <a:lnTo>
                      <a:pt x="42" y="254"/>
                    </a:lnTo>
                    <a:lnTo>
                      <a:pt x="31" y="243"/>
                    </a:lnTo>
                    <a:lnTo>
                      <a:pt x="31" y="243"/>
                    </a:lnTo>
                    <a:lnTo>
                      <a:pt x="24" y="234"/>
                    </a:lnTo>
                    <a:lnTo>
                      <a:pt x="19" y="225"/>
                    </a:lnTo>
                    <a:lnTo>
                      <a:pt x="14" y="215"/>
                    </a:lnTo>
                    <a:lnTo>
                      <a:pt x="10" y="203"/>
                    </a:lnTo>
                    <a:lnTo>
                      <a:pt x="7" y="192"/>
                    </a:lnTo>
                    <a:lnTo>
                      <a:pt x="5" y="179"/>
                    </a:lnTo>
                    <a:lnTo>
                      <a:pt x="4" y="166"/>
                    </a:lnTo>
                    <a:lnTo>
                      <a:pt x="3" y="153"/>
                    </a:lnTo>
                    <a:lnTo>
                      <a:pt x="3" y="153"/>
                    </a:lnTo>
                    <a:lnTo>
                      <a:pt x="4" y="142"/>
                    </a:lnTo>
                    <a:lnTo>
                      <a:pt x="5" y="130"/>
                    </a:lnTo>
                    <a:lnTo>
                      <a:pt x="6" y="120"/>
                    </a:lnTo>
                    <a:lnTo>
                      <a:pt x="9" y="108"/>
                    </a:lnTo>
                    <a:lnTo>
                      <a:pt x="12" y="98"/>
                    </a:lnTo>
                    <a:lnTo>
                      <a:pt x="15" y="86"/>
                    </a:lnTo>
                    <a:lnTo>
                      <a:pt x="20" y="77"/>
                    </a:lnTo>
                    <a:lnTo>
                      <a:pt x="25" y="67"/>
                    </a:lnTo>
                    <a:lnTo>
                      <a:pt x="25" y="67"/>
                    </a:lnTo>
                    <a:lnTo>
                      <a:pt x="32" y="57"/>
                    </a:lnTo>
                    <a:lnTo>
                      <a:pt x="39" y="48"/>
                    </a:lnTo>
                    <a:lnTo>
                      <a:pt x="47" y="39"/>
                    </a:lnTo>
                    <a:lnTo>
                      <a:pt x="57" y="32"/>
                    </a:lnTo>
                    <a:lnTo>
                      <a:pt x="66" y="25"/>
                    </a:lnTo>
                    <a:lnTo>
                      <a:pt x="78" y="19"/>
                    </a:lnTo>
                    <a:lnTo>
                      <a:pt x="89" y="12"/>
                    </a:lnTo>
                    <a:lnTo>
                      <a:pt x="103" y="8"/>
                    </a:lnTo>
                    <a:lnTo>
                      <a:pt x="102" y="7"/>
                    </a:lnTo>
                    <a:lnTo>
                      <a:pt x="102" y="6"/>
                    </a:lnTo>
                    <a:lnTo>
                      <a:pt x="102" y="6"/>
                    </a:lnTo>
                    <a:lnTo>
                      <a:pt x="88" y="11"/>
                    </a:lnTo>
                    <a:lnTo>
                      <a:pt x="77" y="17"/>
                    </a:lnTo>
                    <a:lnTo>
                      <a:pt x="65" y="23"/>
                    </a:lnTo>
                    <a:lnTo>
                      <a:pt x="56" y="30"/>
                    </a:lnTo>
                    <a:lnTo>
                      <a:pt x="46" y="38"/>
                    </a:lnTo>
                    <a:lnTo>
                      <a:pt x="38" y="47"/>
                    </a:lnTo>
                    <a:lnTo>
                      <a:pt x="31" y="56"/>
                    </a:lnTo>
                    <a:lnTo>
                      <a:pt x="24" y="66"/>
                    </a:lnTo>
                    <a:lnTo>
                      <a:pt x="24" y="66"/>
                    </a:lnTo>
                    <a:lnTo>
                      <a:pt x="18" y="76"/>
                    </a:lnTo>
                    <a:lnTo>
                      <a:pt x="14" y="86"/>
                    </a:lnTo>
                    <a:lnTo>
                      <a:pt x="10" y="97"/>
                    </a:lnTo>
                    <a:lnTo>
                      <a:pt x="7" y="108"/>
                    </a:lnTo>
                    <a:lnTo>
                      <a:pt x="4" y="119"/>
                    </a:lnTo>
                    <a:lnTo>
                      <a:pt x="3" y="130"/>
                    </a:lnTo>
                    <a:lnTo>
                      <a:pt x="2" y="142"/>
                    </a:lnTo>
                    <a:lnTo>
                      <a:pt x="0" y="153"/>
                    </a:lnTo>
                    <a:lnTo>
                      <a:pt x="0" y="153"/>
                    </a:lnTo>
                    <a:lnTo>
                      <a:pt x="2" y="167"/>
                    </a:lnTo>
                    <a:lnTo>
                      <a:pt x="3" y="179"/>
                    </a:lnTo>
                    <a:lnTo>
                      <a:pt x="5" y="192"/>
                    </a:lnTo>
                    <a:lnTo>
                      <a:pt x="9" y="204"/>
                    </a:lnTo>
                    <a:lnTo>
                      <a:pt x="12" y="216"/>
                    </a:lnTo>
                    <a:lnTo>
                      <a:pt x="17" y="226"/>
                    </a:lnTo>
                    <a:lnTo>
                      <a:pt x="22" y="235"/>
                    </a:lnTo>
                    <a:lnTo>
                      <a:pt x="30" y="244"/>
                    </a:lnTo>
                    <a:lnTo>
                      <a:pt x="30" y="244"/>
                    </a:lnTo>
                    <a:lnTo>
                      <a:pt x="41" y="256"/>
                    </a:lnTo>
                    <a:lnTo>
                      <a:pt x="55" y="267"/>
                    </a:lnTo>
                    <a:lnTo>
                      <a:pt x="69" y="275"/>
                    </a:lnTo>
                    <a:lnTo>
                      <a:pt x="85" y="282"/>
                    </a:lnTo>
                    <a:lnTo>
                      <a:pt x="102" y="288"/>
                    </a:lnTo>
                    <a:lnTo>
                      <a:pt x="119" y="292"/>
                    </a:lnTo>
                    <a:lnTo>
                      <a:pt x="138" y="295"/>
                    </a:lnTo>
                    <a:lnTo>
                      <a:pt x="156" y="295"/>
                    </a:lnTo>
                    <a:lnTo>
                      <a:pt x="156" y="295"/>
                    </a:lnTo>
                    <a:lnTo>
                      <a:pt x="169" y="295"/>
                    </a:lnTo>
                    <a:lnTo>
                      <a:pt x="183" y="294"/>
                    </a:lnTo>
                    <a:lnTo>
                      <a:pt x="196" y="291"/>
                    </a:lnTo>
                    <a:lnTo>
                      <a:pt x="209" y="288"/>
                    </a:lnTo>
                    <a:lnTo>
                      <a:pt x="221" y="283"/>
                    </a:lnTo>
                    <a:lnTo>
                      <a:pt x="234" y="278"/>
                    </a:lnTo>
                    <a:lnTo>
                      <a:pt x="245" y="273"/>
                    </a:lnTo>
                    <a:lnTo>
                      <a:pt x="256" y="266"/>
                    </a:lnTo>
                    <a:lnTo>
                      <a:pt x="256" y="266"/>
                    </a:lnTo>
                    <a:lnTo>
                      <a:pt x="265" y="257"/>
                    </a:lnTo>
                    <a:lnTo>
                      <a:pt x="275" y="248"/>
                    </a:lnTo>
                    <a:lnTo>
                      <a:pt x="282" y="239"/>
                    </a:lnTo>
                    <a:lnTo>
                      <a:pt x="288" y="227"/>
                    </a:lnTo>
                    <a:lnTo>
                      <a:pt x="293" y="216"/>
                    </a:lnTo>
                    <a:lnTo>
                      <a:pt x="298" y="202"/>
                    </a:lnTo>
                    <a:lnTo>
                      <a:pt x="300" y="189"/>
                    </a:lnTo>
                    <a:lnTo>
                      <a:pt x="301" y="174"/>
                    </a:lnTo>
                    <a:lnTo>
                      <a:pt x="301" y="174"/>
                    </a:lnTo>
                    <a:lnTo>
                      <a:pt x="301" y="172"/>
                    </a:lnTo>
                    <a:lnTo>
                      <a:pt x="301" y="172"/>
                    </a:lnTo>
                    <a:lnTo>
                      <a:pt x="300" y="155"/>
                    </a:lnTo>
                    <a:lnTo>
                      <a:pt x="298" y="139"/>
                    </a:lnTo>
                    <a:lnTo>
                      <a:pt x="293" y="122"/>
                    </a:lnTo>
                    <a:lnTo>
                      <a:pt x="288" y="106"/>
                    </a:lnTo>
                    <a:lnTo>
                      <a:pt x="282" y="91"/>
                    </a:lnTo>
                    <a:lnTo>
                      <a:pt x="275" y="77"/>
                    </a:lnTo>
                    <a:lnTo>
                      <a:pt x="266" y="63"/>
                    </a:lnTo>
                    <a:lnTo>
                      <a:pt x="257" y="51"/>
                    </a:lnTo>
                    <a:lnTo>
                      <a:pt x="257" y="51"/>
                    </a:lnTo>
                    <a:lnTo>
                      <a:pt x="245" y="39"/>
                    </a:lnTo>
                    <a:lnTo>
                      <a:pt x="234" y="30"/>
                    </a:lnTo>
                    <a:lnTo>
                      <a:pt x="221" y="21"/>
                    </a:lnTo>
                    <a:lnTo>
                      <a:pt x="208" y="13"/>
                    </a:lnTo>
                    <a:lnTo>
                      <a:pt x="194" y="7"/>
                    </a:lnTo>
                    <a:lnTo>
                      <a:pt x="179" y="3"/>
                    </a:lnTo>
                    <a:lnTo>
                      <a:pt x="163" y="0"/>
                    </a:lnTo>
                    <a:lnTo>
                      <a:pt x="147" y="0"/>
                    </a:lnTo>
                    <a:lnTo>
                      <a:pt x="147" y="0"/>
                    </a:lnTo>
                    <a:lnTo>
                      <a:pt x="136" y="0"/>
                    </a:lnTo>
                    <a:lnTo>
                      <a:pt x="125" y="1"/>
                    </a:lnTo>
                    <a:lnTo>
                      <a:pt x="113" y="3"/>
                    </a:lnTo>
                    <a:lnTo>
                      <a:pt x="102" y="6"/>
                    </a:lnTo>
                    <a:lnTo>
                      <a:pt x="102"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5" name="Freeform 853"/>
              <p:cNvSpPr>
                <a:spLocks/>
              </p:cNvSpPr>
              <p:nvPr/>
            </p:nvSpPr>
            <p:spPr bwMode="auto">
              <a:xfrm>
                <a:off x="5784850" y="2967038"/>
                <a:ext cx="131763" cy="130175"/>
              </a:xfrm>
              <a:custGeom>
                <a:avLst/>
                <a:gdLst>
                  <a:gd name="T0" fmla="*/ 84 w 249"/>
                  <a:gd name="T1" fmla="*/ 7 h 246"/>
                  <a:gd name="T2" fmla="*/ 112 w 249"/>
                  <a:gd name="T3" fmla="*/ 2 h 246"/>
                  <a:gd name="T4" fmla="*/ 135 w 249"/>
                  <a:gd name="T5" fmla="*/ 2 h 246"/>
                  <a:gd name="T6" fmla="*/ 172 w 249"/>
                  <a:gd name="T7" fmla="*/ 12 h 246"/>
                  <a:gd name="T8" fmla="*/ 202 w 249"/>
                  <a:gd name="T9" fmla="*/ 34 h 246"/>
                  <a:gd name="T10" fmla="*/ 218 w 249"/>
                  <a:gd name="T11" fmla="*/ 54 h 246"/>
                  <a:gd name="T12" fmla="*/ 237 w 249"/>
                  <a:gd name="T13" fmla="*/ 88 h 246"/>
                  <a:gd name="T14" fmla="*/ 247 w 249"/>
                  <a:gd name="T15" fmla="*/ 129 h 246"/>
                  <a:gd name="T16" fmla="*/ 247 w 249"/>
                  <a:gd name="T17" fmla="*/ 145 h 246"/>
                  <a:gd name="T18" fmla="*/ 244 w 249"/>
                  <a:gd name="T19" fmla="*/ 168 h 246"/>
                  <a:gd name="T20" fmla="*/ 232 w 249"/>
                  <a:gd name="T21" fmla="*/ 197 h 246"/>
                  <a:gd name="T22" fmla="*/ 210 w 249"/>
                  <a:gd name="T23" fmla="*/ 219 h 246"/>
                  <a:gd name="T24" fmla="*/ 192 w 249"/>
                  <a:gd name="T25" fmla="*/ 230 h 246"/>
                  <a:gd name="T26" fmla="*/ 162 w 249"/>
                  <a:gd name="T27" fmla="*/ 241 h 246"/>
                  <a:gd name="T28" fmla="*/ 129 w 249"/>
                  <a:gd name="T29" fmla="*/ 244 h 246"/>
                  <a:gd name="T30" fmla="*/ 99 w 249"/>
                  <a:gd name="T31" fmla="*/ 241 h 246"/>
                  <a:gd name="T32" fmla="*/ 57 w 249"/>
                  <a:gd name="T33" fmla="*/ 227 h 246"/>
                  <a:gd name="T34" fmla="*/ 25 w 249"/>
                  <a:gd name="T35" fmla="*/ 202 h 246"/>
                  <a:gd name="T36" fmla="*/ 15 w 249"/>
                  <a:gd name="T37" fmla="*/ 188 h 246"/>
                  <a:gd name="T38" fmla="*/ 5 w 249"/>
                  <a:gd name="T39" fmla="*/ 159 h 246"/>
                  <a:gd name="T40" fmla="*/ 2 w 249"/>
                  <a:gd name="T41" fmla="*/ 127 h 246"/>
                  <a:gd name="T42" fmla="*/ 6 w 249"/>
                  <a:gd name="T43" fmla="*/ 91 h 246"/>
                  <a:gd name="T44" fmla="*/ 16 w 249"/>
                  <a:gd name="T45" fmla="*/ 63 h 246"/>
                  <a:gd name="T46" fmla="*/ 26 w 249"/>
                  <a:gd name="T47" fmla="*/ 48 h 246"/>
                  <a:gd name="T48" fmla="*/ 46 w 249"/>
                  <a:gd name="T49" fmla="*/ 27 h 246"/>
                  <a:gd name="T50" fmla="*/ 74 w 249"/>
                  <a:gd name="T51" fmla="*/ 11 h 246"/>
                  <a:gd name="T52" fmla="*/ 83 w 249"/>
                  <a:gd name="T53" fmla="*/ 5 h 246"/>
                  <a:gd name="T54" fmla="*/ 62 w 249"/>
                  <a:gd name="T55" fmla="*/ 13 h 246"/>
                  <a:gd name="T56" fmla="*/ 37 w 249"/>
                  <a:gd name="T57" fmla="*/ 31 h 246"/>
                  <a:gd name="T58" fmla="*/ 18 w 249"/>
                  <a:gd name="T59" fmla="*/ 54 h 246"/>
                  <a:gd name="T60" fmla="*/ 10 w 249"/>
                  <a:gd name="T61" fmla="*/ 72 h 246"/>
                  <a:gd name="T62" fmla="*/ 1 w 249"/>
                  <a:gd name="T63" fmla="*/ 108 h 246"/>
                  <a:gd name="T64" fmla="*/ 0 w 249"/>
                  <a:gd name="T65" fmla="*/ 139 h 246"/>
                  <a:gd name="T66" fmla="*/ 6 w 249"/>
                  <a:gd name="T67" fmla="*/ 170 h 246"/>
                  <a:gd name="T68" fmla="*/ 17 w 249"/>
                  <a:gd name="T69" fmla="*/ 196 h 246"/>
                  <a:gd name="T70" fmla="*/ 33 w 249"/>
                  <a:gd name="T71" fmla="*/ 213 h 246"/>
                  <a:gd name="T72" fmla="*/ 69 w 249"/>
                  <a:gd name="T73" fmla="*/ 234 h 246"/>
                  <a:gd name="T74" fmla="*/ 113 w 249"/>
                  <a:gd name="T75" fmla="*/ 245 h 246"/>
                  <a:gd name="T76" fmla="*/ 140 w 249"/>
                  <a:gd name="T77" fmla="*/ 245 h 246"/>
                  <a:gd name="T78" fmla="*/ 173 w 249"/>
                  <a:gd name="T79" fmla="*/ 240 h 246"/>
                  <a:gd name="T80" fmla="*/ 203 w 249"/>
                  <a:gd name="T81" fmla="*/ 227 h 246"/>
                  <a:gd name="T82" fmla="*/ 219 w 249"/>
                  <a:gd name="T83" fmla="*/ 215 h 246"/>
                  <a:gd name="T84" fmla="*/ 239 w 249"/>
                  <a:gd name="T85" fmla="*/ 190 h 246"/>
                  <a:gd name="T86" fmla="*/ 249 w 249"/>
                  <a:gd name="T87" fmla="*/ 157 h 246"/>
                  <a:gd name="T88" fmla="*/ 249 w 249"/>
                  <a:gd name="T89" fmla="*/ 143 h 246"/>
                  <a:gd name="T90" fmla="*/ 247 w 249"/>
                  <a:gd name="T91" fmla="*/ 115 h 246"/>
                  <a:gd name="T92" fmla="*/ 234 w 249"/>
                  <a:gd name="T93" fmla="*/ 76 h 246"/>
                  <a:gd name="T94" fmla="*/ 212 w 249"/>
                  <a:gd name="T95" fmla="*/ 43 h 246"/>
                  <a:gd name="T96" fmla="*/ 193 w 249"/>
                  <a:gd name="T97" fmla="*/ 25 h 246"/>
                  <a:gd name="T98" fmla="*/ 160 w 249"/>
                  <a:gd name="T99" fmla="*/ 6 h 246"/>
                  <a:gd name="T100" fmla="*/ 121 w 249"/>
                  <a:gd name="T101" fmla="*/ 0 h 246"/>
                  <a:gd name="T102" fmla="*/ 103 w 249"/>
                  <a:gd name="T103" fmla="*/ 1 h 246"/>
                  <a:gd name="T104" fmla="*/ 84 w 249"/>
                  <a:gd name="T105" fmla="*/ 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9" h="246">
                    <a:moveTo>
                      <a:pt x="84" y="6"/>
                    </a:moveTo>
                    <a:lnTo>
                      <a:pt x="84" y="7"/>
                    </a:lnTo>
                    <a:lnTo>
                      <a:pt x="84" y="7"/>
                    </a:lnTo>
                    <a:lnTo>
                      <a:pt x="93" y="5"/>
                    </a:lnTo>
                    <a:lnTo>
                      <a:pt x="103" y="3"/>
                    </a:lnTo>
                    <a:lnTo>
                      <a:pt x="112" y="2"/>
                    </a:lnTo>
                    <a:lnTo>
                      <a:pt x="121" y="2"/>
                    </a:lnTo>
                    <a:lnTo>
                      <a:pt x="121" y="2"/>
                    </a:lnTo>
                    <a:lnTo>
                      <a:pt x="135" y="2"/>
                    </a:lnTo>
                    <a:lnTo>
                      <a:pt x="148" y="4"/>
                    </a:lnTo>
                    <a:lnTo>
                      <a:pt x="159" y="8"/>
                    </a:lnTo>
                    <a:lnTo>
                      <a:pt x="172" y="12"/>
                    </a:lnTo>
                    <a:lnTo>
                      <a:pt x="182" y="19"/>
                    </a:lnTo>
                    <a:lnTo>
                      <a:pt x="192" y="26"/>
                    </a:lnTo>
                    <a:lnTo>
                      <a:pt x="202" y="34"/>
                    </a:lnTo>
                    <a:lnTo>
                      <a:pt x="211" y="44"/>
                    </a:lnTo>
                    <a:lnTo>
                      <a:pt x="211" y="44"/>
                    </a:lnTo>
                    <a:lnTo>
                      <a:pt x="218" y="54"/>
                    </a:lnTo>
                    <a:lnTo>
                      <a:pt x="226" y="65"/>
                    </a:lnTo>
                    <a:lnTo>
                      <a:pt x="232" y="77"/>
                    </a:lnTo>
                    <a:lnTo>
                      <a:pt x="237" y="88"/>
                    </a:lnTo>
                    <a:lnTo>
                      <a:pt x="241" y="102"/>
                    </a:lnTo>
                    <a:lnTo>
                      <a:pt x="244" y="116"/>
                    </a:lnTo>
                    <a:lnTo>
                      <a:pt x="247" y="129"/>
                    </a:lnTo>
                    <a:lnTo>
                      <a:pt x="247" y="143"/>
                    </a:lnTo>
                    <a:lnTo>
                      <a:pt x="247" y="143"/>
                    </a:lnTo>
                    <a:lnTo>
                      <a:pt x="247" y="145"/>
                    </a:lnTo>
                    <a:lnTo>
                      <a:pt x="247" y="145"/>
                    </a:lnTo>
                    <a:lnTo>
                      <a:pt x="247" y="156"/>
                    </a:lnTo>
                    <a:lnTo>
                      <a:pt x="244" y="168"/>
                    </a:lnTo>
                    <a:lnTo>
                      <a:pt x="241" y="178"/>
                    </a:lnTo>
                    <a:lnTo>
                      <a:pt x="237" y="189"/>
                    </a:lnTo>
                    <a:lnTo>
                      <a:pt x="232" y="197"/>
                    </a:lnTo>
                    <a:lnTo>
                      <a:pt x="226" y="205"/>
                    </a:lnTo>
                    <a:lnTo>
                      <a:pt x="218" y="213"/>
                    </a:lnTo>
                    <a:lnTo>
                      <a:pt x="210" y="219"/>
                    </a:lnTo>
                    <a:lnTo>
                      <a:pt x="210" y="219"/>
                    </a:lnTo>
                    <a:lnTo>
                      <a:pt x="202" y="225"/>
                    </a:lnTo>
                    <a:lnTo>
                      <a:pt x="192" y="230"/>
                    </a:lnTo>
                    <a:lnTo>
                      <a:pt x="183" y="234"/>
                    </a:lnTo>
                    <a:lnTo>
                      <a:pt x="173" y="238"/>
                    </a:lnTo>
                    <a:lnTo>
                      <a:pt x="162" y="241"/>
                    </a:lnTo>
                    <a:lnTo>
                      <a:pt x="151" y="242"/>
                    </a:lnTo>
                    <a:lnTo>
                      <a:pt x="140" y="243"/>
                    </a:lnTo>
                    <a:lnTo>
                      <a:pt x="129" y="244"/>
                    </a:lnTo>
                    <a:lnTo>
                      <a:pt x="129" y="244"/>
                    </a:lnTo>
                    <a:lnTo>
                      <a:pt x="113" y="243"/>
                    </a:lnTo>
                    <a:lnTo>
                      <a:pt x="99" y="241"/>
                    </a:lnTo>
                    <a:lnTo>
                      <a:pt x="84" y="238"/>
                    </a:lnTo>
                    <a:lnTo>
                      <a:pt x="70" y="233"/>
                    </a:lnTo>
                    <a:lnTo>
                      <a:pt x="57" y="227"/>
                    </a:lnTo>
                    <a:lnTo>
                      <a:pt x="45" y="220"/>
                    </a:lnTo>
                    <a:lnTo>
                      <a:pt x="34" y="212"/>
                    </a:lnTo>
                    <a:lnTo>
                      <a:pt x="25" y="202"/>
                    </a:lnTo>
                    <a:lnTo>
                      <a:pt x="25" y="202"/>
                    </a:lnTo>
                    <a:lnTo>
                      <a:pt x="19" y="195"/>
                    </a:lnTo>
                    <a:lnTo>
                      <a:pt x="15" y="188"/>
                    </a:lnTo>
                    <a:lnTo>
                      <a:pt x="11" y="178"/>
                    </a:lnTo>
                    <a:lnTo>
                      <a:pt x="8" y="169"/>
                    </a:lnTo>
                    <a:lnTo>
                      <a:pt x="5" y="159"/>
                    </a:lnTo>
                    <a:lnTo>
                      <a:pt x="3" y="149"/>
                    </a:lnTo>
                    <a:lnTo>
                      <a:pt x="2" y="139"/>
                    </a:lnTo>
                    <a:lnTo>
                      <a:pt x="2" y="127"/>
                    </a:lnTo>
                    <a:lnTo>
                      <a:pt x="2" y="127"/>
                    </a:lnTo>
                    <a:lnTo>
                      <a:pt x="3" y="108"/>
                    </a:lnTo>
                    <a:lnTo>
                      <a:pt x="6" y="91"/>
                    </a:lnTo>
                    <a:lnTo>
                      <a:pt x="9" y="81"/>
                    </a:lnTo>
                    <a:lnTo>
                      <a:pt x="12" y="73"/>
                    </a:lnTo>
                    <a:lnTo>
                      <a:pt x="16" y="63"/>
                    </a:lnTo>
                    <a:lnTo>
                      <a:pt x="20" y="55"/>
                    </a:lnTo>
                    <a:lnTo>
                      <a:pt x="20" y="55"/>
                    </a:lnTo>
                    <a:lnTo>
                      <a:pt x="26" y="48"/>
                    </a:lnTo>
                    <a:lnTo>
                      <a:pt x="32" y="41"/>
                    </a:lnTo>
                    <a:lnTo>
                      <a:pt x="38" y="33"/>
                    </a:lnTo>
                    <a:lnTo>
                      <a:pt x="46" y="27"/>
                    </a:lnTo>
                    <a:lnTo>
                      <a:pt x="55" y="21"/>
                    </a:lnTo>
                    <a:lnTo>
                      <a:pt x="63" y="16"/>
                    </a:lnTo>
                    <a:lnTo>
                      <a:pt x="74" y="11"/>
                    </a:lnTo>
                    <a:lnTo>
                      <a:pt x="84" y="7"/>
                    </a:lnTo>
                    <a:lnTo>
                      <a:pt x="84" y="6"/>
                    </a:lnTo>
                    <a:lnTo>
                      <a:pt x="83" y="5"/>
                    </a:lnTo>
                    <a:lnTo>
                      <a:pt x="83" y="5"/>
                    </a:lnTo>
                    <a:lnTo>
                      <a:pt x="72" y="9"/>
                    </a:lnTo>
                    <a:lnTo>
                      <a:pt x="62" y="13"/>
                    </a:lnTo>
                    <a:lnTo>
                      <a:pt x="53" y="19"/>
                    </a:lnTo>
                    <a:lnTo>
                      <a:pt x="44" y="25"/>
                    </a:lnTo>
                    <a:lnTo>
                      <a:pt x="37" y="31"/>
                    </a:lnTo>
                    <a:lnTo>
                      <a:pt x="31" y="38"/>
                    </a:lnTo>
                    <a:lnTo>
                      <a:pt x="25" y="47"/>
                    </a:lnTo>
                    <a:lnTo>
                      <a:pt x="18" y="54"/>
                    </a:lnTo>
                    <a:lnTo>
                      <a:pt x="18" y="54"/>
                    </a:lnTo>
                    <a:lnTo>
                      <a:pt x="14" y="62"/>
                    </a:lnTo>
                    <a:lnTo>
                      <a:pt x="10" y="72"/>
                    </a:lnTo>
                    <a:lnTo>
                      <a:pt x="7" y="80"/>
                    </a:lnTo>
                    <a:lnTo>
                      <a:pt x="4" y="90"/>
                    </a:lnTo>
                    <a:lnTo>
                      <a:pt x="1" y="108"/>
                    </a:lnTo>
                    <a:lnTo>
                      <a:pt x="0" y="127"/>
                    </a:lnTo>
                    <a:lnTo>
                      <a:pt x="0" y="127"/>
                    </a:lnTo>
                    <a:lnTo>
                      <a:pt x="0" y="139"/>
                    </a:lnTo>
                    <a:lnTo>
                      <a:pt x="1" y="149"/>
                    </a:lnTo>
                    <a:lnTo>
                      <a:pt x="3" y="159"/>
                    </a:lnTo>
                    <a:lnTo>
                      <a:pt x="6" y="170"/>
                    </a:lnTo>
                    <a:lnTo>
                      <a:pt x="9" y="179"/>
                    </a:lnTo>
                    <a:lnTo>
                      <a:pt x="13" y="188"/>
                    </a:lnTo>
                    <a:lnTo>
                      <a:pt x="17" y="196"/>
                    </a:lnTo>
                    <a:lnTo>
                      <a:pt x="24" y="203"/>
                    </a:lnTo>
                    <a:lnTo>
                      <a:pt x="24" y="203"/>
                    </a:lnTo>
                    <a:lnTo>
                      <a:pt x="33" y="213"/>
                    </a:lnTo>
                    <a:lnTo>
                      <a:pt x="44" y="222"/>
                    </a:lnTo>
                    <a:lnTo>
                      <a:pt x="56" y="229"/>
                    </a:lnTo>
                    <a:lnTo>
                      <a:pt x="69" y="234"/>
                    </a:lnTo>
                    <a:lnTo>
                      <a:pt x="84" y="240"/>
                    </a:lnTo>
                    <a:lnTo>
                      <a:pt x="99" y="243"/>
                    </a:lnTo>
                    <a:lnTo>
                      <a:pt x="113" y="245"/>
                    </a:lnTo>
                    <a:lnTo>
                      <a:pt x="129" y="246"/>
                    </a:lnTo>
                    <a:lnTo>
                      <a:pt x="129" y="246"/>
                    </a:lnTo>
                    <a:lnTo>
                      <a:pt x="140" y="245"/>
                    </a:lnTo>
                    <a:lnTo>
                      <a:pt x="151" y="244"/>
                    </a:lnTo>
                    <a:lnTo>
                      <a:pt x="162" y="243"/>
                    </a:lnTo>
                    <a:lnTo>
                      <a:pt x="173" y="240"/>
                    </a:lnTo>
                    <a:lnTo>
                      <a:pt x="183" y="237"/>
                    </a:lnTo>
                    <a:lnTo>
                      <a:pt x="193" y="231"/>
                    </a:lnTo>
                    <a:lnTo>
                      <a:pt x="203" y="227"/>
                    </a:lnTo>
                    <a:lnTo>
                      <a:pt x="211" y="221"/>
                    </a:lnTo>
                    <a:lnTo>
                      <a:pt x="211" y="221"/>
                    </a:lnTo>
                    <a:lnTo>
                      <a:pt x="219" y="215"/>
                    </a:lnTo>
                    <a:lnTo>
                      <a:pt x="227" y="206"/>
                    </a:lnTo>
                    <a:lnTo>
                      <a:pt x="233" y="198"/>
                    </a:lnTo>
                    <a:lnTo>
                      <a:pt x="239" y="190"/>
                    </a:lnTo>
                    <a:lnTo>
                      <a:pt x="243" y="179"/>
                    </a:lnTo>
                    <a:lnTo>
                      <a:pt x="247" y="169"/>
                    </a:lnTo>
                    <a:lnTo>
                      <a:pt x="249" y="157"/>
                    </a:lnTo>
                    <a:lnTo>
                      <a:pt x="249" y="145"/>
                    </a:lnTo>
                    <a:lnTo>
                      <a:pt x="249" y="145"/>
                    </a:lnTo>
                    <a:lnTo>
                      <a:pt x="249" y="143"/>
                    </a:lnTo>
                    <a:lnTo>
                      <a:pt x="249" y="143"/>
                    </a:lnTo>
                    <a:lnTo>
                      <a:pt x="249" y="129"/>
                    </a:lnTo>
                    <a:lnTo>
                      <a:pt x="247" y="115"/>
                    </a:lnTo>
                    <a:lnTo>
                      <a:pt x="243" y="101"/>
                    </a:lnTo>
                    <a:lnTo>
                      <a:pt x="239" y="88"/>
                    </a:lnTo>
                    <a:lnTo>
                      <a:pt x="234" y="76"/>
                    </a:lnTo>
                    <a:lnTo>
                      <a:pt x="228" y="63"/>
                    </a:lnTo>
                    <a:lnTo>
                      <a:pt x="221" y="53"/>
                    </a:lnTo>
                    <a:lnTo>
                      <a:pt x="212" y="43"/>
                    </a:lnTo>
                    <a:lnTo>
                      <a:pt x="212" y="43"/>
                    </a:lnTo>
                    <a:lnTo>
                      <a:pt x="204" y="33"/>
                    </a:lnTo>
                    <a:lnTo>
                      <a:pt x="193" y="25"/>
                    </a:lnTo>
                    <a:lnTo>
                      <a:pt x="183" y="18"/>
                    </a:lnTo>
                    <a:lnTo>
                      <a:pt x="172" y="11"/>
                    </a:lnTo>
                    <a:lnTo>
                      <a:pt x="160" y="6"/>
                    </a:lnTo>
                    <a:lnTo>
                      <a:pt x="148" y="2"/>
                    </a:lnTo>
                    <a:lnTo>
                      <a:pt x="135" y="0"/>
                    </a:lnTo>
                    <a:lnTo>
                      <a:pt x="121" y="0"/>
                    </a:lnTo>
                    <a:lnTo>
                      <a:pt x="121" y="0"/>
                    </a:lnTo>
                    <a:lnTo>
                      <a:pt x="112" y="0"/>
                    </a:lnTo>
                    <a:lnTo>
                      <a:pt x="103" y="1"/>
                    </a:lnTo>
                    <a:lnTo>
                      <a:pt x="93" y="3"/>
                    </a:lnTo>
                    <a:lnTo>
                      <a:pt x="83" y="5"/>
                    </a:lnTo>
                    <a:lnTo>
                      <a:pt x="84" y="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6" name="Freeform 854"/>
              <p:cNvSpPr>
                <a:spLocks/>
              </p:cNvSpPr>
              <p:nvPr/>
            </p:nvSpPr>
            <p:spPr bwMode="auto">
              <a:xfrm>
                <a:off x="5851525" y="2974976"/>
                <a:ext cx="3175" cy="14288"/>
              </a:xfrm>
              <a:custGeom>
                <a:avLst/>
                <a:gdLst>
                  <a:gd name="T0" fmla="*/ 2 w 4"/>
                  <a:gd name="T1" fmla="*/ 1 h 26"/>
                  <a:gd name="T2" fmla="*/ 2 w 4"/>
                  <a:gd name="T3" fmla="*/ 1 h 26"/>
                  <a:gd name="T4" fmla="*/ 0 w 4"/>
                  <a:gd name="T5" fmla="*/ 25 h 26"/>
                  <a:gd name="T6" fmla="*/ 0 w 4"/>
                  <a:gd name="T7" fmla="*/ 25 h 26"/>
                  <a:gd name="T8" fmla="*/ 1 w 4"/>
                  <a:gd name="T9" fmla="*/ 26 h 26"/>
                  <a:gd name="T10" fmla="*/ 1 w 4"/>
                  <a:gd name="T11" fmla="*/ 26 h 26"/>
                  <a:gd name="T12" fmla="*/ 2 w 4"/>
                  <a:gd name="T13" fmla="*/ 25 h 26"/>
                  <a:gd name="T14" fmla="*/ 2 w 4"/>
                  <a:gd name="T15" fmla="*/ 25 h 26"/>
                  <a:gd name="T16" fmla="*/ 4 w 4"/>
                  <a:gd name="T17" fmla="*/ 1 h 26"/>
                  <a:gd name="T18" fmla="*/ 4 w 4"/>
                  <a:gd name="T19" fmla="*/ 1 h 26"/>
                  <a:gd name="T20" fmla="*/ 3 w 4"/>
                  <a:gd name="T21" fmla="*/ 0 h 26"/>
                  <a:gd name="T22" fmla="*/ 3 w 4"/>
                  <a:gd name="T23" fmla="*/ 0 h 26"/>
                  <a:gd name="T24" fmla="*/ 2 w 4"/>
                  <a:gd name="T25" fmla="*/ 1 h 26"/>
                  <a:gd name="T26" fmla="*/ 2 w 4"/>
                  <a:gd name="T2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2" y="1"/>
                    </a:moveTo>
                    <a:lnTo>
                      <a:pt x="2" y="1"/>
                    </a:lnTo>
                    <a:lnTo>
                      <a:pt x="0" y="25"/>
                    </a:lnTo>
                    <a:lnTo>
                      <a:pt x="0" y="25"/>
                    </a:lnTo>
                    <a:lnTo>
                      <a:pt x="1" y="26"/>
                    </a:lnTo>
                    <a:lnTo>
                      <a:pt x="1" y="26"/>
                    </a:lnTo>
                    <a:lnTo>
                      <a:pt x="2" y="25"/>
                    </a:lnTo>
                    <a:lnTo>
                      <a:pt x="2" y="25"/>
                    </a:lnTo>
                    <a:lnTo>
                      <a:pt x="4" y="1"/>
                    </a:lnTo>
                    <a:lnTo>
                      <a:pt x="4" y="1"/>
                    </a:lnTo>
                    <a:lnTo>
                      <a:pt x="3" y="0"/>
                    </a:lnTo>
                    <a:lnTo>
                      <a:pt x="3" y="0"/>
                    </a:lnTo>
                    <a:lnTo>
                      <a:pt x="2" y="1"/>
                    </a:lnTo>
                    <a:lnTo>
                      <a:pt x="2"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7" name="Freeform 855"/>
              <p:cNvSpPr>
                <a:spLocks/>
              </p:cNvSpPr>
              <p:nvPr/>
            </p:nvSpPr>
            <p:spPr bwMode="auto">
              <a:xfrm>
                <a:off x="5845175" y="3068638"/>
                <a:ext cx="1588" cy="17463"/>
              </a:xfrm>
              <a:custGeom>
                <a:avLst/>
                <a:gdLst>
                  <a:gd name="T0" fmla="*/ 1 w 3"/>
                  <a:gd name="T1" fmla="*/ 1 h 32"/>
                  <a:gd name="T2" fmla="*/ 1 w 3"/>
                  <a:gd name="T3" fmla="*/ 1 h 32"/>
                  <a:gd name="T4" fmla="*/ 0 w 3"/>
                  <a:gd name="T5" fmla="*/ 9 h 32"/>
                  <a:gd name="T6" fmla="*/ 0 w 3"/>
                  <a:gd name="T7" fmla="*/ 9 h 32"/>
                  <a:gd name="T8" fmla="*/ 0 w 3"/>
                  <a:gd name="T9" fmla="*/ 21 h 32"/>
                  <a:gd name="T10" fmla="*/ 0 w 3"/>
                  <a:gd name="T11" fmla="*/ 21 h 32"/>
                  <a:gd name="T12" fmla="*/ 0 w 3"/>
                  <a:gd name="T13" fmla="*/ 31 h 32"/>
                  <a:gd name="T14" fmla="*/ 0 w 3"/>
                  <a:gd name="T15" fmla="*/ 31 h 32"/>
                  <a:gd name="T16" fmla="*/ 1 w 3"/>
                  <a:gd name="T17" fmla="*/ 32 h 32"/>
                  <a:gd name="T18" fmla="*/ 1 w 3"/>
                  <a:gd name="T19" fmla="*/ 32 h 32"/>
                  <a:gd name="T20" fmla="*/ 2 w 3"/>
                  <a:gd name="T21" fmla="*/ 31 h 32"/>
                  <a:gd name="T22" fmla="*/ 2 w 3"/>
                  <a:gd name="T23" fmla="*/ 31 h 32"/>
                  <a:gd name="T24" fmla="*/ 2 w 3"/>
                  <a:gd name="T25" fmla="*/ 21 h 32"/>
                  <a:gd name="T26" fmla="*/ 2 w 3"/>
                  <a:gd name="T27" fmla="*/ 21 h 32"/>
                  <a:gd name="T28" fmla="*/ 2 w 3"/>
                  <a:gd name="T29" fmla="*/ 9 h 32"/>
                  <a:gd name="T30" fmla="*/ 2 w 3"/>
                  <a:gd name="T31" fmla="*/ 9 h 32"/>
                  <a:gd name="T32" fmla="*/ 3 w 3"/>
                  <a:gd name="T33" fmla="*/ 1 h 32"/>
                  <a:gd name="T34" fmla="*/ 3 w 3"/>
                  <a:gd name="T35" fmla="*/ 1 h 32"/>
                  <a:gd name="T36" fmla="*/ 2 w 3"/>
                  <a:gd name="T37" fmla="*/ 0 h 32"/>
                  <a:gd name="T38" fmla="*/ 2 w 3"/>
                  <a:gd name="T39" fmla="*/ 0 h 32"/>
                  <a:gd name="T40" fmla="*/ 1 w 3"/>
                  <a:gd name="T41" fmla="*/ 1 h 32"/>
                  <a:gd name="T42" fmla="*/ 1 w 3"/>
                  <a:gd name="T4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32">
                    <a:moveTo>
                      <a:pt x="1" y="1"/>
                    </a:moveTo>
                    <a:lnTo>
                      <a:pt x="1" y="1"/>
                    </a:lnTo>
                    <a:lnTo>
                      <a:pt x="0" y="9"/>
                    </a:lnTo>
                    <a:lnTo>
                      <a:pt x="0" y="9"/>
                    </a:lnTo>
                    <a:lnTo>
                      <a:pt x="0" y="21"/>
                    </a:lnTo>
                    <a:lnTo>
                      <a:pt x="0" y="21"/>
                    </a:lnTo>
                    <a:lnTo>
                      <a:pt x="0" y="31"/>
                    </a:lnTo>
                    <a:lnTo>
                      <a:pt x="0" y="31"/>
                    </a:lnTo>
                    <a:lnTo>
                      <a:pt x="1" y="32"/>
                    </a:lnTo>
                    <a:lnTo>
                      <a:pt x="1" y="32"/>
                    </a:lnTo>
                    <a:lnTo>
                      <a:pt x="2" y="31"/>
                    </a:lnTo>
                    <a:lnTo>
                      <a:pt x="2" y="31"/>
                    </a:lnTo>
                    <a:lnTo>
                      <a:pt x="2" y="21"/>
                    </a:lnTo>
                    <a:lnTo>
                      <a:pt x="2" y="21"/>
                    </a:lnTo>
                    <a:lnTo>
                      <a:pt x="2" y="9"/>
                    </a:lnTo>
                    <a:lnTo>
                      <a:pt x="2" y="9"/>
                    </a:lnTo>
                    <a:lnTo>
                      <a:pt x="3" y="1"/>
                    </a:lnTo>
                    <a:lnTo>
                      <a:pt x="3" y="1"/>
                    </a:lnTo>
                    <a:lnTo>
                      <a:pt x="2" y="0"/>
                    </a:lnTo>
                    <a:lnTo>
                      <a:pt x="2" y="0"/>
                    </a:lnTo>
                    <a:lnTo>
                      <a:pt x="1" y="1"/>
                    </a:lnTo>
                    <a:lnTo>
                      <a:pt x="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8" name="Freeform 856"/>
              <p:cNvSpPr>
                <a:spLocks/>
              </p:cNvSpPr>
              <p:nvPr/>
            </p:nvSpPr>
            <p:spPr bwMode="auto">
              <a:xfrm>
                <a:off x="5889625" y="3036888"/>
                <a:ext cx="14288" cy="4763"/>
              </a:xfrm>
              <a:custGeom>
                <a:avLst/>
                <a:gdLst>
                  <a:gd name="T0" fmla="*/ 24 w 25"/>
                  <a:gd name="T1" fmla="*/ 7 h 9"/>
                  <a:gd name="T2" fmla="*/ 24 w 25"/>
                  <a:gd name="T3" fmla="*/ 7 h 9"/>
                  <a:gd name="T4" fmla="*/ 1 w 25"/>
                  <a:gd name="T5" fmla="*/ 0 h 9"/>
                  <a:gd name="T6" fmla="*/ 1 w 25"/>
                  <a:gd name="T7" fmla="*/ 0 h 9"/>
                  <a:gd name="T8" fmla="*/ 0 w 25"/>
                  <a:gd name="T9" fmla="*/ 0 h 9"/>
                  <a:gd name="T10" fmla="*/ 0 w 25"/>
                  <a:gd name="T11" fmla="*/ 0 h 9"/>
                  <a:gd name="T12" fmla="*/ 1 w 25"/>
                  <a:gd name="T13" fmla="*/ 1 h 9"/>
                  <a:gd name="T14" fmla="*/ 1 w 25"/>
                  <a:gd name="T15" fmla="*/ 1 h 9"/>
                  <a:gd name="T16" fmla="*/ 23 w 25"/>
                  <a:gd name="T17" fmla="*/ 9 h 9"/>
                  <a:gd name="T18" fmla="*/ 23 w 25"/>
                  <a:gd name="T19" fmla="*/ 9 h 9"/>
                  <a:gd name="T20" fmla="*/ 25 w 25"/>
                  <a:gd name="T21" fmla="*/ 9 h 9"/>
                  <a:gd name="T22" fmla="*/ 25 w 25"/>
                  <a:gd name="T23" fmla="*/ 9 h 9"/>
                  <a:gd name="T24" fmla="*/ 24 w 25"/>
                  <a:gd name="T25" fmla="*/ 7 h 9"/>
                  <a:gd name="T26" fmla="*/ 24 w 25"/>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9">
                    <a:moveTo>
                      <a:pt x="24" y="7"/>
                    </a:moveTo>
                    <a:lnTo>
                      <a:pt x="24" y="7"/>
                    </a:lnTo>
                    <a:lnTo>
                      <a:pt x="1" y="0"/>
                    </a:lnTo>
                    <a:lnTo>
                      <a:pt x="1" y="0"/>
                    </a:lnTo>
                    <a:lnTo>
                      <a:pt x="0" y="0"/>
                    </a:lnTo>
                    <a:lnTo>
                      <a:pt x="0" y="0"/>
                    </a:lnTo>
                    <a:lnTo>
                      <a:pt x="1" y="1"/>
                    </a:lnTo>
                    <a:lnTo>
                      <a:pt x="1" y="1"/>
                    </a:lnTo>
                    <a:lnTo>
                      <a:pt x="23" y="9"/>
                    </a:lnTo>
                    <a:lnTo>
                      <a:pt x="23" y="9"/>
                    </a:lnTo>
                    <a:lnTo>
                      <a:pt x="25" y="9"/>
                    </a:lnTo>
                    <a:lnTo>
                      <a:pt x="25" y="9"/>
                    </a:lnTo>
                    <a:lnTo>
                      <a:pt x="24" y="7"/>
                    </a:lnTo>
                    <a:lnTo>
                      <a:pt x="24"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49" name="Freeform 857"/>
              <p:cNvSpPr>
                <a:spLocks/>
              </p:cNvSpPr>
              <p:nvPr/>
            </p:nvSpPr>
            <p:spPr bwMode="auto">
              <a:xfrm>
                <a:off x="5794375" y="3022601"/>
                <a:ext cx="19050" cy="3175"/>
              </a:xfrm>
              <a:custGeom>
                <a:avLst/>
                <a:gdLst>
                  <a:gd name="T0" fmla="*/ 36 w 37"/>
                  <a:gd name="T1" fmla="*/ 4 h 6"/>
                  <a:gd name="T2" fmla="*/ 36 w 37"/>
                  <a:gd name="T3" fmla="*/ 4 h 6"/>
                  <a:gd name="T4" fmla="*/ 28 w 37"/>
                  <a:gd name="T5" fmla="*/ 3 h 6"/>
                  <a:gd name="T6" fmla="*/ 28 w 37"/>
                  <a:gd name="T7" fmla="*/ 3 h 6"/>
                  <a:gd name="T8" fmla="*/ 13 w 37"/>
                  <a:gd name="T9" fmla="*/ 1 h 6"/>
                  <a:gd name="T10" fmla="*/ 1 w 37"/>
                  <a:gd name="T11" fmla="*/ 0 h 6"/>
                  <a:gd name="T12" fmla="*/ 1 w 37"/>
                  <a:gd name="T13" fmla="*/ 0 h 6"/>
                  <a:gd name="T14" fmla="*/ 0 w 37"/>
                  <a:gd name="T15" fmla="*/ 1 h 6"/>
                  <a:gd name="T16" fmla="*/ 0 w 37"/>
                  <a:gd name="T17" fmla="*/ 1 h 6"/>
                  <a:gd name="T18" fmla="*/ 1 w 37"/>
                  <a:gd name="T19" fmla="*/ 2 h 6"/>
                  <a:gd name="T20" fmla="*/ 1 w 37"/>
                  <a:gd name="T21" fmla="*/ 2 h 6"/>
                  <a:gd name="T22" fmla="*/ 18 w 37"/>
                  <a:gd name="T23" fmla="*/ 3 h 6"/>
                  <a:gd name="T24" fmla="*/ 18 w 37"/>
                  <a:gd name="T25" fmla="*/ 3 h 6"/>
                  <a:gd name="T26" fmla="*/ 28 w 37"/>
                  <a:gd name="T27" fmla="*/ 5 h 6"/>
                  <a:gd name="T28" fmla="*/ 28 w 37"/>
                  <a:gd name="T29" fmla="*/ 5 h 6"/>
                  <a:gd name="T30" fmla="*/ 35 w 37"/>
                  <a:gd name="T31" fmla="*/ 6 h 6"/>
                  <a:gd name="T32" fmla="*/ 35 w 37"/>
                  <a:gd name="T33" fmla="*/ 6 h 6"/>
                  <a:gd name="T34" fmla="*/ 37 w 37"/>
                  <a:gd name="T35" fmla="*/ 5 h 6"/>
                  <a:gd name="T36" fmla="*/ 37 w 37"/>
                  <a:gd name="T37" fmla="*/ 5 h 6"/>
                  <a:gd name="T38" fmla="*/ 36 w 37"/>
                  <a:gd name="T39" fmla="*/ 4 h 6"/>
                  <a:gd name="T40" fmla="*/ 36 w 37"/>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6">
                    <a:moveTo>
                      <a:pt x="36" y="4"/>
                    </a:moveTo>
                    <a:lnTo>
                      <a:pt x="36" y="4"/>
                    </a:lnTo>
                    <a:lnTo>
                      <a:pt x="28" y="3"/>
                    </a:lnTo>
                    <a:lnTo>
                      <a:pt x="28" y="3"/>
                    </a:lnTo>
                    <a:lnTo>
                      <a:pt x="13" y="1"/>
                    </a:lnTo>
                    <a:lnTo>
                      <a:pt x="1" y="0"/>
                    </a:lnTo>
                    <a:lnTo>
                      <a:pt x="1" y="0"/>
                    </a:lnTo>
                    <a:lnTo>
                      <a:pt x="0" y="1"/>
                    </a:lnTo>
                    <a:lnTo>
                      <a:pt x="0" y="1"/>
                    </a:lnTo>
                    <a:lnTo>
                      <a:pt x="1" y="2"/>
                    </a:lnTo>
                    <a:lnTo>
                      <a:pt x="1" y="2"/>
                    </a:lnTo>
                    <a:lnTo>
                      <a:pt x="18" y="3"/>
                    </a:lnTo>
                    <a:lnTo>
                      <a:pt x="18" y="3"/>
                    </a:lnTo>
                    <a:lnTo>
                      <a:pt x="28" y="5"/>
                    </a:lnTo>
                    <a:lnTo>
                      <a:pt x="28" y="5"/>
                    </a:lnTo>
                    <a:lnTo>
                      <a:pt x="35" y="6"/>
                    </a:lnTo>
                    <a:lnTo>
                      <a:pt x="35" y="6"/>
                    </a:lnTo>
                    <a:lnTo>
                      <a:pt x="37" y="5"/>
                    </a:lnTo>
                    <a:lnTo>
                      <a:pt x="37" y="5"/>
                    </a:lnTo>
                    <a:lnTo>
                      <a:pt x="36" y="4"/>
                    </a:lnTo>
                    <a:lnTo>
                      <a:pt x="36" y="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0" name="Freeform 858"/>
              <p:cNvSpPr>
                <a:spLocks/>
              </p:cNvSpPr>
              <p:nvPr/>
            </p:nvSpPr>
            <p:spPr bwMode="auto">
              <a:xfrm>
                <a:off x="5876925" y="2992438"/>
                <a:ext cx="3175" cy="3175"/>
              </a:xfrm>
              <a:custGeom>
                <a:avLst/>
                <a:gdLst>
                  <a:gd name="T0" fmla="*/ 1 w 7"/>
                  <a:gd name="T1" fmla="*/ 8 h 8"/>
                  <a:gd name="T2" fmla="*/ 7 w 7"/>
                  <a:gd name="T3" fmla="*/ 1 h 8"/>
                  <a:gd name="T4" fmla="*/ 7 w 7"/>
                  <a:gd name="T5" fmla="*/ 1 h 8"/>
                  <a:gd name="T6" fmla="*/ 6 w 7"/>
                  <a:gd name="T7" fmla="*/ 0 h 8"/>
                  <a:gd name="T8" fmla="*/ 6 w 7"/>
                  <a:gd name="T9" fmla="*/ 0 h 8"/>
                  <a:gd name="T10" fmla="*/ 5 w 7"/>
                  <a:gd name="T11" fmla="*/ 0 h 8"/>
                  <a:gd name="T12" fmla="*/ 0 w 7"/>
                  <a:gd name="T13" fmla="*/ 7 h 8"/>
                  <a:gd name="T14" fmla="*/ 0 w 7"/>
                  <a:gd name="T15" fmla="*/ 7 h 8"/>
                  <a:gd name="T16" fmla="*/ 0 w 7"/>
                  <a:gd name="T17" fmla="*/ 8 h 8"/>
                  <a:gd name="T18" fmla="*/ 0 w 7"/>
                  <a:gd name="T19" fmla="*/ 8 h 8"/>
                  <a:gd name="T20" fmla="*/ 1 w 7"/>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1" y="8"/>
                    </a:moveTo>
                    <a:lnTo>
                      <a:pt x="7" y="1"/>
                    </a:lnTo>
                    <a:lnTo>
                      <a:pt x="7" y="1"/>
                    </a:lnTo>
                    <a:lnTo>
                      <a:pt x="6" y="0"/>
                    </a:lnTo>
                    <a:lnTo>
                      <a:pt x="6" y="0"/>
                    </a:lnTo>
                    <a:lnTo>
                      <a:pt x="5" y="0"/>
                    </a:lnTo>
                    <a:lnTo>
                      <a:pt x="0" y="7"/>
                    </a:lnTo>
                    <a:lnTo>
                      <a:pt x="0" y="7"/>
                    </a:lnTo>
                    <a:lnTo>
                      <a:pt x="0" y="8"/>
                    </a:lnTo>
                    <a:lnTo>
                      <a:pt x="0" y="8"/>
                    </a:lnTo>
                    <a:lnTo>
                      <a:pt x="1"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1" name="Freeform 859"/>
              <p:cNvSpPr>
                <a:spLocks/>
              </p:cNvSpPr>
              <p:nvPr/>
            </p:nvSpPr>
            <p:spPr bwMode="auto">
              <a:xfrm>
                <a:off x="5876925" y="2992438"/>
                <a:ext cx="3175" cy="3175"/>
              </a:xfrm>
              <a:custGeom>
                <a:avLst/>
                <a:gdLst>
                  <a:gd name="T0" fmla="*/ 1 w 7"/>
                  <a:gd name="T1" fmla="*/ 8 h 8"/>
                  <a:gd name="T2" fmla="*/ 7 w 7"/>
                  <a:gd name="T3" fmla="*/ 1 h 8"/>
                  <a:gd name="T4" fmla="*/ 7 w 7"/>
                  <a:gd name="T5" fmla="*/ 1 h 8"/>
                  <a:gd name="T6" fmla="*/ 6 w 7"/>
                  <a:gd name="T7" fmla="*/ 0 h 8"/>
                  <a:gd name="T8" fmla="*/ 6 w 7"/>
                  <a:gd name="T9" fmla="*/ 0 h 8"/>
                  <a:gd name="T10" fmla="*/ 5 w 7"/>
                  <a:gd name="T11" fmla="*/ 0 h 8"/>
                  <a:gd name="T12" fmla="*/ 0 w 7"/>
                  <a:gd name="T13" fmla="*/ 7 h 8"/>
                  <a:gd name="T14" fmla="*/ 0 w 7"/>
                  <a:gd name="T15" fmla="*/ 7 h 8"/>
                  <a:gd name="T16" fmla="*/ 0 w 7"/>
                  <a:gd name="T17" fmla="*/ 8 h 8"/>
                  <a:gd name="T18" fmla="*/ 0 w 7"/>
                  <a:gd name="T19" fmla="*/ 8 h 8"/>
                  <a:gd name="T20" fmla="*/ 1 w 7"/>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1" y="8"/>
                    </a:moveTo>
                    <a:lnTo>
                      <a:pt x="7" y="1"/>
                    </a:lnTo>
                    <a:lnTo>
                      <a:pt x="7" y="1"/>
                    </a:lnTo>
                    <a:lnTo>
                      <a:pt x="6" y="0"/>
                    </a:lnTo>
                    <a:lnTo>
                      <a:pt x="6" y="0"/>
                    </a:lnTo>
                    <a:lnTo>
                      <a:pt x="5" y="0"/>
                    </a:lnTo>
                    <a:lnTo>
                      <a:pt x="0" y="7"/>
                    </a:lnTo>
                    <a:lnTo>
                      <a:pt x="0" y="7"/>
                    </a:lnTo>
                    <a:lnTo>
                      <a:pt x="0" y="8"/>
                    </a:lnTo>
                    <a:lnTo>
                      <a:pt x="0" y="8"/>
                    </a:lnTo>
                    <a:lnTo>
                      <a:pt x="1" y="8"/>
                    </a:lnTo>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2" name="Freeform 860"/>
              <p:cNvSpPr>
                <a:spLocks/>
              </p:cNvSpPr>
              <p:nvPr/>
            </p:nvSpPr>
            <p:spPr bwMode="auto">
              <a:xfrm>
                <a:off x="5888038" y="3014663"/>
                <a:ext cx="6350" cy="1588"/>
              </a:xfrm>
              <a:custGeom>
                <a:avLst/>
                <a:gdLst>
                  <a:gd name="T0" fmla="*/ 2 w 13"/>
                  <a:gd name="T1" fmla="*/ 2 h 3"/>
                  <a:gd name="T2" fmla="*/ 12 w 13"/>
                  <a:gd name="T3" fmla="*/ 3 h 3"/>
                  <a:gd name="T4" fmla="*/ 12 w 13"/>
                  <a:gd name="T5" fmla="*/ 3 h 3"/>
                  <a:gd name="T6" fmla="*/ 13 w 13"/>
                  <a:gd name="T7" fmla="*/ 2 h 3"/>
                  <a:gd name="T8" fmla="*/ 13 w 13"/>
                  <a:gd name="T9" fmla="*/ 2 h 3"/>
                  <a:gd name="T10" fmla="*/ 12 w 13"/>
                  <a:gd name="T11" fmla="*/ 1 h 3"/>
                  <a:gd name="T12" fmla="*/ 2 w 13"/>
                  <a:gd name="T13" fmla="*/ 0 h 3"/>
                  <a:gd name="T14" fmla="*/ 2 w 13"/>
                  <a:gd name="T15" fmla="*/ 0 h 3"/>
                  <a:gd name="T16" fmla="*/ 0 w 13"/>
                  <a:gd name="T17" fmla="*/ 1 h 3"/>
                  <a:gd name="T18" fmla="*/ 0 w 13"/>
                  <a:gd name="T19" fmla="*/ 1 h 3"/>
                  <a:gd name="T20" fmla="*/ 2 w 1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
                    <a:moveTo>
                      <a:pt x="2" y="2"/>
                    </a:moveTo>
                    <a:lnTo>
                      <a:pt x="12" y="3"/>
                    </a:lnTo>
                    <a:lnTo>
                      <a:pt x="12" y="3"/>
                    </a:lnTo>
                    <a:lnTo>
                      <a:pt x="13" y="2"/>
                    </a:lnTo>
                    <a:lnTo>
                      <a:pt x="13" y="2"/>
                    </a:lnTo>
                    <a:lnTo>
                      <a:pt x="12" y="1"/>
                    </a:lnTo>
                    <a:lnTo>
                      <a:pt x="2" y="0"/>
                    </a:lnTo>
                    <a:lnTo>
                      <a:pt x="2" y="0"/>
                    </a:lnTo>
                    <a:lnTo>
                      <a:pt x="0" y="1"/>
                    </a:lnTo>
                    <a:lnTo>
                      <a:pt x="0" y="1"/>
                    </a:lnTo>
                    <a:lnTo>
                      <a:pt x="2"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3" name="Freeform 861"/>
              <p:cNvSpPr>
                <a:spLocks/>
              </p:cNvSpPr>
              <p:nvPr/>
            </p:nvSpPr>
            <p:spPr bwMode="auto">
              <a:xfrm>
                <a:off x="5888038" y="3014663"/>
                <a:ext cx="6350" cy="1588"/>
              </a:xfrm>
              <a:custGeom>
                <a:avLst/>
                <a:gdLst>
                  <a:gd name="T0" fmla="*/ 2 w 13"/>
                  <a:gd name="T1" fmla="*/ 2 h 3"/>
                  <a:gd name="T2" fmla="*/ 12 w 13"/>
                  <a:gd name="T3" fmla="*/ 3 h 3"/>
                  <a:gd name="T4" fmla="*/ 12 w 13"/>
                  <a:gd name="T5" fmla="*/ 3 h 3"/>
                  <a:gd name="T6" fmla="*/ 13 w 13"/>
                  <a:gd name="T7" fmla="*/ 2 h 3"/>
                  <a:gd name="T8" fmla="*/ 13 w 13"/>
                  <a:gd name="T9" fmla="*/ 2 h 3"/>
                  <a:gd name="T10" fmla="*/ 12 w 13"/>
                  <a:gd name="T11" fmla="*/ 1 h 3"/>
                  <a:gd name="T12" fmla="*/ 2 w 13"/>
                  <a:gd name="T13" fmla="*/ 0 h 3"/>
                  <a:gd name="T14" fmla="*/ 2 w 13"/>
                  <a:gd name="T15" fmla="*/ 0 h 3"/>
                  <a:gd name="T16" fmla="*/ 0 w 13"/>
                  <a:gd name="T17" fmla="*/ 1 h 3"/>
                  <a:gd name="T18" fmla="*/ 0 w 13"/>
                  <a:gd name="T19" fmla="*/ 1 h 3"/>
                  <a:gd name="T20" fmla="*/ 2 w 1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
                    <a:moveTo>
                      <a:pt x="2" y="2"/>
                    </a:moveTo>
                    <a:lnTo>
                      <a:pt x="12" y="3"/>
                    </a:lnTo>
                    <a:lnTo>
                      <a:pt x="12" y="3"/>
                    </a:lnTo>
                    <a:lnTo>
                      <a:pt x="13" y="2"/>
                    </a:lnTo>
                    <a:lnTo>
                      <a:pt x="13" y="2"/>
                    </a:lnTo>
                    <a:lnTo>
                      <a:pt x="12" y="1"/>
                    </a:lnTo>
                    <a:lnTo>
                      <a:pt x="2" y="0"/>
                    </a:lnTo>
                    <a:lnTo>
                      <a:pt x="2" y="0"/>
                    </a:lnTo>
                    <a:lnTo>
                      <a:pt x="0" y="1"/>
                    </a:lnTo>
                    <a:lnTo>
                      <a:pt x="0" y="1"/>
                    </a:lnTo>
                    <a:lnTo>
                      <a:pt x="2" y="2"/>
                    </a:lnTo>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4" name="Freeform 862"/>
              <p:cNvSpPr>
                <a:spLocks/>
              </p:cNvSpPr>
              <p:nvPr/>
            </p:nvSpPr>
            <p:spPr bwMode="auto">
              <a:xfrm>
                <a:off x="5886450" y="3057526"/>
                <a:ext cx="4763" cy="3175"/>
              </a:xfrm>
              <a:custGeom>
                <a:avLst/>
                <a:gdLst>
                  <a:gd name="T0" fmla="*/ 0 w 9"/>
                  <a:gd name="T1" fmla="*/ 2 h 7"/>
                  <a:gd name="T2" fmla="*/ 8 w 9"/>
                  <a:gd name="T3" fmla="*/ 7 h 7"/>
                  <a:gd name="T4" fmla="*/ 8 w 9"/>
                  <a:gd name="T5" fmla="*/ 7 h 7"/>
                  <a:gd name="T6" fmla="*/ 9 w 9"/>
                  <a:gd name="T7" fmla="*/ 7 h 7"/>
                  <a:gd name="T8" fmla="*/ 9 w 9"/>
                  <a:gd name="T9" fmla="*/ 7 h 7"/>
                  <a:gd name="T10" fmla="*/ 9 w 9"/>
                  <a:gd name="T11" fmla="*/ 6 h 7"/>
                  <a:gd name="T12" fmla="*/ 3 w 9"/>
                  <a:gd name="T13" fmla="*/ 0 h 7"/>
                  <a:gd name="T14" fmla="*/ 3 w 9"/>
                  <a:gd name="T15" fmla="*/ 0 h 7"/>
                  <a:gd name="T16" fmla="*/ 0 w 9"/>
                  <a:gd name="T17" fmla="*/ 0 h 7"/>
                  <a:gd name="T18" fmla="*/ 0 w 9"/>
                  <a:gd name="T19" fmla="*/ 0 h 7"/>
                  <a:gd name="T20" fmla="*/ 0 w 9"/>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0" y="2"/>
                    </a:moveTo>
                    <a:lnTo>
                      <a:pt x="8" y="7"/>
                    </a:lnTo>
                    <a:lnTo>
                      <a:pt x="8" y="7"/>
                    </a:lnTo>
                    <a:lnTo>
                      <a:pt x="9" y="7"/>
                    </a:lnTo>
                    <a:lnTo>
                      <a:pt x="9" y="7"/>
                    </a:lnTo>
                    <a:lnTo>
                      <a:pt x="9" y="6"/>
                    </a:lnTo>
                    <a:lnTo>
                      <a:pt x="3" y="0"/>
                    </a:lnTo>
                    <a:lnTo>
                      <a:pt x="3" y="0"/>
                    </a:lnTo>
                    <a:lnTo>
                      <a:pt x="0" y="0"/>
                    </a:lnTo>
                    <a:lnTo>
                      <a:pt x="0" y="0"/>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5" name="Freeform 863"/>
              <p:cNvSpPr>
                <a:spLocks/>
              </p:cNvSpPr>
              <p:nvPr/>
            </p:nvSpPr>
            <p:spPr bwMode="auto">
              <a:xfrm>
                <a:off x="5886450" y="3057526"/>
                <a:ext cx="4763" cy="3175"/>
              </a:xfrm>
              <a:custGeom>
                <a:avLst/>
                <a:gdLst>
                  <a:gd name="T0" fmla="*/ 0 w 9"/>
                  <a:gd name="T1" fmla="*/ 2 h 7"/>
                  <a:gd name="T2" fmla="*/ 8 w 9"/>
                  <a:gd name="T3" fmla="*/ 7 h 7"/>
                  <a:gd name="T4" fmla="*/ 8 w 9"/>
                  <a:gd name="T5" fmla="*/ 7 h 7"/>
                  <a:gd name="T6" fmla="*/ 9 w 9"/>
                  <a:gd name="T7" fmla="*/ 7 h 7"/>
                  <a:gd name="T8" fmla="*/ 9 w 9"/>
                  <a:gd name="T9" fmla="*/ 7 h 7"/>
                  <a:gd name="T10" fmla="*/ 9 w 9"/>
                  <a:gd name="T11" fmla="*/ 6 h 7"/>
                  <a:gd name="T12" fmla="*/ 3 w 9"/>
                  <a:gd name="T13" fmla="*/ 0 h 7"/>
                  <a:gd name="T14" fmla="*/ 3 w 9"/>
                  <a:gd name="T15" fmla="*/ 0 h 7"/>
                  <a:gd name="T16" fmla="*/ 0 w 9"/>
                  <a:gd name="T17" fmla="*/ 0 h 7"/>
                  <a:gd name="T18" fmla="*/ 0 w 9"/>
                  <a:gd name="T19" fmla="*/ 0 h 7"/>
                  <a:gd name="T20" fmla="*/ 0 w 9"/>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0" y="2"/>
                    </a:moveTo>
                    <a:lnTo>
                      <a:pt x="8" y="7"/>
                    </a:lnTo>
                    <a:lnTo>
                      <a:pt x="8" y="7"/>
                    </a:lnTo>
                    <a:lnTo>
                      <a:pt x="9" y="7"/>
                    </a:lnTo>
                    <a:lnTo>
                      <a:pt x="9" y="7"/>
                    </a:lnTo>
                    <a:lnTo>
                      <a:pt x="9" y="6"/>
                    </a:lnTo>
                    <a:lnTo>
                      <a:pt x="3" y="0"/>
                    </a:lnTo>
                    <a:lnTo>
                      <a:pt x="3" y="0"/>
                    </a:lnTo>
                    <a:lnTo>
                      <a:pt x="0" y="0"/>
                    </a:lnTo>
                    <a:lnTo>
                      <a:pt x="0" y="0"/>
                    </a:lnTo>
                    <a:lnTo>
                      <a:pt x="0" y="2"/>
                    </a:lnTo>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6" name="Freeform 864"/>
              <p:cNvSpPr>
                <a:spLocks/>
              </p:cNvSpPr>
              <p:nvPr/>
            </p:nvSpPr>
            <p:spPr bwMode="auto">
              <a:xfrm>
                <a:off x="5867400" y="3068638"/>
                <a:ext cx="1588" cy="6350"/>
              </a:xfrm>
              <a:custGeom>
                <a:avLst/>
                <a:gdLst>
                  <a:gd name="T0" fmla="*/ 0 w 2"/>
                  <a:gd name="T1" fmla="*/ 1 h 11"/>
                  <a:gd name="T2" fmla="*/ 0 w 2"/>
                  <a:gd name="T3" fmla="*/ 10 h 11"/>
                  <a:gd name="T4" fmla="*/ 0 w 2"/>
                  <a:gd name="T5" fmla="*/ 10 h 11"/>
                  <a:gd name="T6" fmla="*/ 1 w 2"/>
                  <a:gd name="T7" fmla="*/ 11 h 11"/>
                  <a:gd name="T8" fmla="*/ 1 w 2"/>
                  <a:gd name="T9" fmla="*/ 11 h 11"/>
                  <a:gd name="T10" fmla="*/ 2 w 2"/>
                  <a:gd name="T11" fmla="*/ 10 h 11"/>
                  <a:gd name="T12" fmla="*/ 2 w 2"/>
                  <a:gd name="T13" fmla="*/ 1 h 11"/>
                  <a:gd name="T14" fmla="*/ 2 w 2"/>
                  <a:gd name="T15" fmla="*/ 1 h 11"/>
                  <a:gd name="T16" fmla="*/ 1 w 2"/>
                  <a:gd name="T17" fmla="*/ 0 h 11"/>
                  <a:gd name="T18" fmla="*/ 1 w 2"/>
                  <a:gd name="T19" fmla="*/ 0 h 11"/>
                  <a:gd name="T20" fmla="*/ 0 w 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1">
                    <a:moveTo>
                      <a:pt x="0" y="1"/>
                    </a:moveTo>
                    <a:lnTo>
                      <a:pt x="0" y="10"/>
                    </a:lnTo>
                    <a:lnTo>
                      <a:pt x="0" y="10"/>
                    </a:lnTo>
                    <a:lnTo>
                      <a:pt x="1" y="11"/>
                    </a:lnTo>
                    <a:lnTo>
                      <a:pt x="1" y="11"/>
                    </a:lnTo>
                    <a:lnTo>
                      <a:pt x="2" y="10"/>
                    </a:lnTo>
                    <a:lnTo>
                      <a:pt x="2" y="1"/>
                    </a:lnTo>
                    <a:lnTo>
                      <a:pt x="2" y="1"/>
                    </a:lnTo>
                    <a:lnTo>
                      <a:pt x="1" y="0"/>
                    </a:lnTo>
                    <a:lnTo>
                      <a:pt x="1" y="0"/>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7" name="Freeform 865"/>
              <p:cNvSpPr>
                <a:spLocks/>
              </p:cNvSpPr>
              <p:nvPr/>
            </p:nvSpPr>
            <p:spPr bwMode="auto">
              <a:xfrm>
                <a:off x="5867400" y="3068638"/>
                <a:ext cx="1588" cy="6350"/>
              </a:xfrm>
              <a:custGeom>
                <a:avLst/>
                <a:gdLst>
                  <a:gd name="T0" fmla="*/ 0 w 2"/>
                  <a:gd name="T1" fmla="*/ 1 h 11"/>
                  <a:gd name="T2" fmla="*/ 0 w 2"/>
                  <a:gd name="T3" fmla="*/ 10 h 11"/>
                  <a:gd name="T4" fmla="*/ 0 w 2"/>
                  <a:gd name="T5" fmla="*/ 10 h 11"/>
                  <a:gd name="T6" fmla="*/ 1 w 2"/>
                  <a:gd name="T7" fmla="*/ 11 h 11"/>
                  <a:gd name="T8" fmla="*/ 1 w 2"/>
                  <a:gd name="T9" fmla="*/ 11 h 11"/>
                  <a:gd name="T10" fmla="*/ 2 w 2"/>
                  <a:gd name="T11" fmla="*/ 10 h 11"/>
                  <a:gd name="T12" fmla="*/ 2 w 2"/>
                  <a:gd name="T13" fmla="*/ 1 h 11"/>
                  <a:gd name="T14" fmla="*/ 2 w 2"/>
                  <a:gd name="T15" fmla="*/ 1 h 11"/>
                  <a:gd name="T16" fmla="*/ 1 w 2"/>
                  <a:gd name="T17" fmla="*/ 0 h 11"/>
                  <a:gd name="T18" fmla="*/ 1 w 2"/>
                  <a:gd name="T19" fmla="*/ 0 h 11"/>
                  <a:gd name="T20" fmla="*/ 0 w 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1">
                    <a:moveTo>
                      <a:pt x="0" y="1"/>
                    </a:moveTo>
                    <a:lnTo>
                      <a:pt x="0" y="10"/>
                    </a:lnTo>
                    <a:lnTo>
                      <a:pt x="0" y="10"/>
                    </a:lnTo>
                    <a:lnTo>
                      <a:pt x="1" y="11"/>
                    </a:lnTo>
                    <a:lnTo>
                      <a:pt x="1" y="11"/>
                    </a:lnTo>
                    <a:lnTo>
                      <a:pt x="2" y="10"/>
                    </a:lnTo>
                    <a:lnTo>
                      <a:pt x="2" y="1"/>
                    </a:lnTo>
                    <a:lnTo>
                      <a:pt x="2" y="1"/>
                    </a:lnTo>
                    <a:lnTo>
                      <a:pt x="1" y="0"/>
                    </a:lnTo>
                    <a:lnTo>
                      <a:pt x="1" y="0"/>
                    </a:lnTo>
                    <a:lnTo>
                      <a:pt x="0" y="1"/>
                    </a:lnTo>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8" name="Freeform 866"/>
              <p:cNvSpPr>
                <a:spLocks/>
              </p:cNvSpPr>
              <p:nvPr/>
            </p:nvSpPr>
            <p:spPr bwMode="auto">
              <a:xfrm>
                <a:off x="5819775" y="3065463"/>
                <a:ext cx="3175" cy="4763"/>
              </a:xfrm>
              <a:custGeom>
                <a:avLst/>
                <a:gdLst>
                  <a:gd name="T0" fmla="*/ 6 w 8"/>
                  <a:gd name="T1" fmla="*/ 2 h 10"/>
                  <a:gd name="T2" fmla="*/ 0 w 8"/>
                  <a:gd name="T3" fmla="*/ 8 h 10"/>
                  <a:gd name="T4" fmla="*/ 0 w 8"/>
                  <a:gd name="T5" fmla="*/ 8 h 10"/>
                  <a:gd name="T6" fmla="*/ 0 w 8"/>
                  <a:gd name="T7" fmla="*/ 10 h 10"/>
                  <a:gd name="T8" fmla="*/ 0 w 8"/>
                  <a:gd name="T9" fmla="*/ 10 h 10"/>
                  <a:gd name="T10" fmla="*/ 2 w 8"/>
                  <a:gd name="T11" fmla="*/ 9 h 10"/>
                  <a:gd name="T12" fmla="*/ 8 w 8"/>
                  <a:gd name="T13" fmla="*/ 3 h 10"/>
                  <a:gd name="T14" fmla="*/ 8 w 8"/>
                  <a:gd name="T15" fmla="*/ 3 h 10"/>
                  <a:gd name="T16" fmla="*/ 8 w 8"/>
                  <a:gd name="T17" fmla="*/ 0 h 10"/>
                  <a:gd name="T18" fmla="*/ 8 w 8"/>
                  <a:gd name="T19" fmla="*/ 0 h 10"/>
                  <a:gd name="T20" fmla="*/ 6 w 8"/>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2"/>
                    </a:moveTo>
                    <a:lnTo>
                      <a:pt x="0" y="8"/>
                    </a:lnTo>
                    <a:lnTo>
                      <a:pt x="0" y="8"/>
                    </a:lnTo>
                    <a:lnTo>
                      <a:pt x="0" y="10"/>
                    </a:lnTo>
                    <a:lnTo>
                      <a:pt x="0" y="10"/>
                    </a:lnTo>
                    <a:lnTo>
                      <a:pt x="2" y="9"/>
                    </a:lnTo>
                    <a:lnTo>
                      <a:pt x="8" y="3"/>
                    </a:lnTo>
                    <a:lnTo>
                      <a:pt x="8" y="3"/>
                    </a:lnTo>
                    <a:lnTo>
                      <a:pt x="8" y="0"/>
                    </a:lnTo>
                    <a:lnTo>
                      <a:pt x="8" y="0"/>
                    </a:lnTo>
                    <a:lnTo>
                      <a:pt x="6"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59" name="Freeform 867"/>
              <p:cNvSpPr>
                <a:spLocks/>
              </p:cNvSpPr>
              <p:nvPr/>
            </p:nvSpPr>
            <p:spPr bwMode="auto">
              <a:xfrm>
                <a:off x="5819775" y="3065463"/>
                <a:ext cx="3175" cy="4763"/>
              </a:xfrm>
              <a:custGeom>
                <a:avLst/>
                <a:gdLst>
                  <a:gd name="T0" fmla="*/ 6 w 8"/>
                  <a:gd name="T1" fmla="*/ 2 h 10"/>
                  <a:gd name="T2" fmla="*/ 0 w 8"/>
                  <a:gd name="T3" fmla="*/ 8 h 10"/>
                  <a:gd name="T4" fmla="*/ 0 w 8"/>
                  <a:gd name="T5" fmla="*/ 8 h 10"/>
                  <a:gd name="T6" fmla="*/ 0 w 8"/>
                  <a:gd name="T7" fmla="*/ 10 h 10"/>
                  <a:gd name="T8" fmla="*/ 0 w 8"/>
                  <a:gd name="T9" fmla="*/ 10 h 10"/>
                  <a:gd name="T10" fmla="*/ 2 w 8"/>
                  <a:gd name="T11" fmla="*/ 9 h 10"/>
                  <a:gd name="T12" fmla="*/ 8 w 8"/>
                  <a:gd name="T13" fmla="*/ 3 h 10"/>
                  <a:gd name="T14" fmla="*/ 8 w 8"/>
                  <a:gd name="T15" fmla="*/ 3 h 10"/>
                  <a:gd name="T16" fmla="*/ 8 w 8"/>
                  <a:gd name="T17" fmla="*/ 0 h 10"/>
                  <a:gd name="T18" fmla="*/ 8 w 8"/>
                  <a:gd name="T19" fmla="*/ 0 h 10"/>
                  <a:gd name="T20" fmla="*/ 6 w 8"/>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6" y="2"/>
                    </a:moveTo>
                    <a:lnTo>
                      <a:pt x="0" y="8"/>
                    </a:lnTo>
                    <a:lnTo>
                      <a:pt x="0" y="8"/>
                    </a:lnTo>
                    <a:lnTo>
                      <a:pt x="0" y="10"/>
                    </a:lnTo>
                    <a:lnTo>
                      <a:pt x="0" y="10"/>
                    </a:lnTo>
                    <a:lnTo>
                      <a:pt x="2" y="9"/>
                    </a:lnTo>
                    <a:lnTo>
                      <a:pt x="8" y="3"/>
                    </a:lnTo>
                    <a:lnTo>
                      <a:pt x="8" y="3"/>
                    </a:lnTo>
                    <a:lnTo>
                      <a:pt x="8" y="0"/>
                    </a:lnTo>
                    <a:lnTo>
                      <a:pt x="8" y="0"/>
                    </a:lnTo>
                    <a:lnTo>
                      <a:pt x="6" y="2"/>
                    </a:lnTo>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0" name="Freeform 868"/>
              <p:cNvSpPr>
                <a:spLocks/>
              </p:cNvSpPr>
              <p:nvPr/>
            </p:nvSpPr>
            <p:spPr bwMode="auto">
              <a:xfrm>
                <a:off x="5803900" y="3044826"/>
                <a:ext cx="6350" cy="1588"/>
              </a:xfrm>
              <a:custGeom>
                <a:avLst/>
                <a:gdLst>
                  <a:gd name="T0" fmla="*/ 12 w 13"/>
                  <a:gd name="T1" fmla="*/ 0 h 2"/>
                  <a:gd name="T2" fmla="*/ 1 w 13"/>
                  <a:gd name="T3" fmla="*/ 0 h 2"/>
                  <a:gd name="T4" fmla="*/ 1 w 13"/>
                  <a:gd name="T5" fmla="*/ 0 h 2"/>
                  <a:gd name="T6" fmla="*/ 0 w 13"/>
                  <a:gd name="T7" fmla="*/ 1 h 2"/>
                  <a:gd name="T8" fmla="*/ 0 w 13"/>
                  <a:gd name="T9" fmla="*/ 1 h 2"/>
                  <a:gd name="T10" fmla="*/ 1 w 13"/>
                  <a:gd name="T11" fmla="*/ 2 h 2"/>
                  <a:gd name="T12" fmla="*/ 12 w 13"/>
                  <a:gd name="T13" fmla="*/ 2 h 2"/>
                  <a:gd name="T14" fmla="*/ 12 w 13"/>
                  <a:gd name="T15" fmla="*/ 2 h 2"/>
                  <a:gd name="T16" fmla="*/ 13 w 13"/>
                  <a:gd name="T17" fmla="*/ 1 h 2"/>
                  <a:gd name="T18" fmla="*/ 13 w 13"/>
                  <a:gd name="T19" fmla="*/ 1 h 2"/>
                  <a:gd name="T20" fmla="*/ 12 w 1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
                    <a:moveTo>
                      <a:pt x="12" y="0"/>
                    </a:moveTo>
                    <a:lnTo>
                      <a:pt x="1" y="0"/>
                    </a:lnTo>
                    <a:lnTo>
                      <a:pt x="1" y="0"/>
                    </a:lnTo>
                    <a:lnTo>
                      <a:pt x="0" y="1"/>
                    </a:lnTo>
                    <a:lnTo>
                      <a:pt x="0" y="1"/>
                    </a:lnTo>
                    <a:lnTo>
                      <a:pt x="1" y="2"/>
                    </a:lnTo>
                    <a:lnTo>
                      <a:pt x="12" y="2"/>
                    </a:lnTo>
                    <a:lnTo>
                      <a:pt x="12" y="2"/>
                    </a:lnTo>
                    <a:lnTo>
                      <a:pt x="13" y="1"/>
                    </a:lnTo>
                    <a:lnTo>
                      <a:pt x="13" y="1"/>
                    </a:lnTo>
                    <a:lnTo>
                      <a:pt x="12"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1" name="Freeform 869"/>
              <p:cNvSpPr>
                <a:spLocks/>
              </p:cNvSpPr>
              <p:nvPr/>
            </p:nvSpPr>
            <p:spPr bwMode="auto">
              <a:xfrm>
                <a:off x="5803900" y="3044826"/>
                <a:ext cx="6350" cy="1588"/>
              </a:xfrm>
              <a:custGeom>
                <a:avLst/>
                <a:gdLst>
                  <a:gd name="T0" fmla="*/ 12 w 13"/>
                  <a:gd name="T1" fmla="*/ 0 h 2"/>
                  <a:gd name="T2" fmla="*/ 1 w 13"/>
                  <a:gd name="T3" fmla="*/ 0 h 2"/>
                  <a:gd name="T4" fmla="*/ 1 w 13"/>
                  <a:gd name="T5" fmla="*/ 0 h 2"/>
                  <a:gd name="T6" fmla="*/ 0 w 13"/>
                  <a:gd name="T7" fmla="*/ 1 h 2"/>
                  <a:gd name="T8" fmla="*/ 0 w 13"/>
                  <a:gd name="T9" fmla="*/ 1 h 2"/>
                  <a:gd name="T10" fmla="*/ 1 w 13"/>
                  <a:gd name="T11" fmla="*/ 2 h 2"/>
                  <a:gd name="T12" fmla="*/ 12 w 13"/>
                  <a:gd name="T13" fmla="*/ 2 h 2"/>
                  <a:gd name="T14" fmla="*/ 12 w 13"/>
                  <a:gd name="T15" fmla="*/ 2 h 2"/>
                  <a:gd name="T16" fmla="*/ 13 w 13"/>
                  <a:gd name="T17" fmla="*/ 1 h 2"/>
                  <a:gd name="T18" fmla="*/ 13 w 13"/>
                  <a:gd name="T19" fmla="*/ 1 h 2"/>
                  <a:gd name="T20" fmla="*/ 12 w 1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
                    <a:moveTo>
                      <a:pt x="12" y="0"/>
                    </a:moveTo>
                    <a:lnTo>
                      <a:pt x="1" y="0"/>
                    </a:lnTo>
                    <a:lnTo>
                      <a:pt x="1" y="0"/>
                    </a:lnTo>
                    <a:lnTo>
                      <a:pt x="0" y="1"/>
                    </a:lnTo>
                    <a:lnTo>
                      <a:pt x="0" y="1"/>
                    </a:lnTo>
                    <a:lnTo>
                      <a:pt x="1" y="2"/>
                    </a:lnTo>
                    <a:lnTo>
                      <a:pt x="12" y="2"/>
                    </a:lnTo>
                    <a:lnTo>
                      <a:pt x="12" y="2"/>
                    </a:lnTo>
                    <a:lnTo>
                      <a:pt x="13" y="1"/>
                    </a:lnTo>
                    <a:lnTo>
                      <a:pt x="13" y="1"/>
                    </a:lnTo>
                    <a:lnTo>
                      <a:pt x="12" y="0"/>
                    </a:lnTo>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2" name="Freeform 870"/>
              <p:cNvSpPr>
                <a:spLocks/>
              </p:cNvSpPr>
              <p:nvPr/>
            </p:nvSpPr>
            <p:spPr bwMode="auto">
              <a:xfrm>
                <a:off x="5810250" y="3001963"/>
                <a:ext cx="4763" cy="3175"/>
              </a:xfrm>
              <a:custGeom>
                <a:avLst/>
                <a:gdLst>
                  <a:gd name="T0" fmla="*/ 8 w 8"/>
                  <a:gd name="T1" fmla="*/ 6 h 7"/>
                  <a:gd name="T2" fmla="*/ 2 w 8"/>
                  <a:gd name="T3" fmla="*/ 0 h 7"/>
                  <a:gd name="T4" fmla="*/ 2 w 8"/>
                  <a:gd name="T5" fmla="*/ 0 h 7"/>
                  <a:gd name="T6" fmla="*/ 0 w 8"/>
                  <a:gd name="T7" fmla="*/ 0 h 7"/>
                  <a:gd name="T8" fmla="*/ 0 w 8"/>
                  <a:gd name="T9" fmla="*/ 0 h 7"/>
                  <a:gd name="T10" fmla="*/ 0 w 8"/>
                  <a:gd name="T11" fmla="*/ 2 h 7"/>
                  <a:gd name="T12" fmla="*/ 7 w 8"/>
                  <a:gd name="T13" fmla="*/ 7 h 7"/>
                  <a:gd name="T14" fmla="*/ 7 w 8"/>
                  <a:gd name="T15" fmla="*/ 7 h 7"/>
                  <a:gd name="T16" fmla="*/ 8 w 8"/>
                  <a:gd name="T17" fmla="*/ 7 h 7"/>
                  <a:gd name="T18" fmla="*/ 8 w 8"/>
                  <a:gd name="T19" fmla="*/ 7 h 7"/>
                  <a:gd name="T20" fmla="*/ 8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8" y="6"/>
                    </a:moveTo>
                    <a:lnTo>
                      <a:pt x="2" y="0"/>
                    </a:lnTo>
                    <a:lnTo>
                      <a:pt x="2" y="0"/>
                    </a:lnTo>
                    <a:lnTo>
                      <a:pt x="0" y="0"/>
                    </a:lnTo>
                    <a:lnTo>
                      <a:pt x="0" y="0"/>
                    </a:lnTo>
                    <a:lnTo>
                      <a:pt x="0" y="2"/>
                    </a:lnTo>
                    <a:lnTo>
                      <a:pt x="7" y="7"/>
                    </a:lnTo>
                    <a:lnTo>
                      <a:pt x="7" y="7"/>
                    </a:lnTo>
                    <a:lnTo>
                      <a:pt x="8" y="7"/>
                    </a:lnTo>
                    <a:lnTo>
                      <a:pt x="8" y="7"/>
                    </a:lnTo>
                    <a:lnTo>
                      <a:pt x="8" y="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3" name="Freeform 871"/>
              <p:cNvSpPr>
                <a:spLocks/>
              </p:cNvSpPr>
              <p:nvPr/>
            </p:nvSpPr>
            <p:spPr bwMode="auto">
              <a:xfrm>
                <a:off x="5810250" y="3001963"/>
                <a:ext cx="4763" cy="3175"/>
              </a:xfrm>
              <a:custGeom>
                <a:avLst/>
                <a:gdLst>
                  <a:gd name="T0" fmla="*/ 8 w 8"/>
                  <a:gd name="T1" fmla="*/ 6 h 7"/>
                  <a:gd name="T2" fmla="*/ 2 w 8"/>
                  <a:gd name="T3" fmla="*/ 0 h 7"/>
                  <a:gd name="T4" fmla="*/ 2 w 8"/>
                  <a:gd name="T5" fmla="*/ 0 h 7"/>
                  <a:gd name="T6" fmla="*/ 0 w 8"/>
                  <a:gd name="T7" fmla="*/ 0 h 7"/>
                  <a:gd name="T8" fmla="*/ 0 w 8"/>
                  <a:gd name="T9" fmla="*/ 0 h 7"/>
                  <a:gd name="T10" fmla="*/ 0 w 8"/>
                  <a:gd name="T11" fmla="*/ 2 h 7"/>
                  <a:gd name="T12" fmla="*/ 7 w 8"/>
                  <a:gd name="T13" fmla="*/ 7 h 7"/>
                  <a:gd name="T14" fmla="*/ 7 w 8"/>
                  <a:gd name="T15" fmla="*/ 7 h 7"/>
                  <a:gd name="T16" fmla="*/ 8 w 8"/>
                  <a:gd name="T17" fmla="*/ 7 h 7"/>
                  <a:gd name="T18" fmla="*/ 8 w 8"/>
                  <a:gd name="T19" fmla="*/ 7 h 7"/>
                  <a:gd name="T20" fmla="*/ 8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8" y="6"/>
                    </a:moveTo>
                    <a:lnTo>
                      <a:pt x="2" y="0"/>
                    </a:lnTo>
                    <a:lnTo>
                      <a:pt x="2" y="0"/>
                    </a:lnTo>
                    <a:lnTo>
                      <a:pt x="0" y="0"/>
                    </a:lnTo>
                    <a:lnTo>
                      <a:pt x="0" y="0"/>
                    </a:lnTo>
                    <a:lnTo>
                      <a:pt x="0" y="2"/>
                    </a:lnTo>
                    <a:lnTo>
                      <a:pt x="7" y="7"/>
                    </a:lnTo>
                    <a:lnTo>
                      <a:pt x="7" y="7"/>
                    </a:lnTo>
                    <a:lnTo>
                      <a:pt x="8" y="7"/>
                    </a:lnTo>
                    <a:lnTo>
                      <a:pt x="8" y="7"/>
                    </a:lnTo>
                    <a:lnTo>
                      <a:pt x="8" y="6"/>
                    </a:lnTo>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4" name="Freeform 872"/>
              <p:cNvSpPr>
                <a:spLocks/>
              </p:cNvSpPr>
              <p:nvPr/>
            </p:nvSpPr>
            <p:spPr bwMode="auto">
              <a:xfrm>
                <a:off x="5829300" y="2986088"/>
                <a:ext cx="3175" cy="6350"/>
              </a:xfrm>
              <a:custGeom>
                <a:avLst/>
                <a:gdLst>
                  <a:gd name="T0" fmla="*/ 5 w 5"/>
                  <a:gd name="T1" fmla="*/ 11 h 12"/>
                  <a:gd name="T2" fmla="*/ 2 w 5"/>
                  <a:gd name="T3" fmla="*/ 1 h 12"/>
                  <a:gd name="T4" fmla="*/ 2 w 5"/>
                  <a:gd name="T5" fmla="*/ 1 h 12"/>
                  <a:gd name="T6" fmla="*/ 1 w 5"/>
                  <a:gd name="T7" fmla="*/ 0 h 12"/>
                  <a:gd name="T8" fmla="*/ 1 w 5"/>
                  <a:gd name="T9" fmla="*/ 0 h 12"/>
                  <a:gd name="T10" fmla="*/ 0 w 5"/>
                  <a:gd name="T11" fmla="*/ 1 h 12"/>
                  <a:gd name="T12" fmla="*/ 3 w 5"/>
                  <a:gd name="T13" fmla="*/ 12 h 12"/>
                  <a:gd name="T14" fmla="*/ 3 w 5"/>
                  <a:gd name="T15" fmla="*/ 12 h 12"/>
                  <a:gd name="T16" fmla="*/ 4 w 5"/>
                  <a:gd name="T17" fmla="*/ 12 h 12"/>
                  <a:gd name="T18" fmla="*/ 4 w 5"/>
                  <a:gd name="T19" fmla="*/ 12 h 12"/>
                  <a:gd name="T20" fmla="*/ 5 w 5"/>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5" y="11"/>
                    </a:moveTo>
                    <a:lnTo>
                      <a:pt x="2" y="1"/>
                    </a:lnTo>
                    <a:lnTo>
                      <a:pt x="2" y="1"/>
                    </a:lnTo>
                    <a:lnTo>
                      <a:pt x="1" y="0"/>
                    </a:lnTo>
                    <a:lnTo>
                      <a:pt x="1" y="0"/>
                    </a:lnTo>
                    <a:lnTo>
                      <a:pt x="0" y="1"/>
                    </a:lnTo>
                    <a:lnTo>
                      <a:pt x="3" y="12"/>
                    </a:lnTo>
                    <a:lnTo>
                      <a:pt x="3" y="12"/>
                    </a:lnTo>
                    <a:lnTo>
                      <a:pt x="4" y="12"/>
                    </a:lnTo>
                    <a:lnTo>
                      <a:pt x="4" y="12"/>
                    </a:lnTo>
                    <a:lnTo>
                      <a:pt x="5" y="1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5" name="Freeform 873"/>
              <p:cNvSpPr>
                <a:spLocks/>
              </p:cNvSpPr>
              <p:nvPr/>
            </p:nvSpPr>
            <p:spPr bwMode="auto">
              <a:xfrm>
                <a:off x="5829300" y="2986088"/>
                <a:ext cx="3175" cy="6350"/>
              </a:xfrm>
              <a:custGeom>
                <a:avLst/>
                <a:gdLst>
                  <a:gd name="T0" fmla="*/ 5 w 5"/>
                  <a:gd name="T1" fmla="*/ 11 h 12"/>
                  <a:gd name="T2" fmla="*/ 2 w 5"/>
                  <a:gd name="T3" fmla="*/ 1 h 12"/>
                  <a:gd name="T4" fmla="*/ 2 w 5"/>
                  <a:gd name="T5" fmla="*/ 1 h 12"/>
                  <a:gd name="T6" fmla="*/ 1 w 5"/>
                  <a:gd name="T7" fmla="*/ 0 h 12"/>
                  <a:gd name="T8" fmla="*/ 1 w 5"/>
                  <a:gd name="T9" fmla="*/ 0 h 12"/>
                  <a:gd name="T10" fmla="*/ 0 w 5"/>
                  <a:gd name="T11" fmla="*/ 1 h 12"/>
                  <a:gd name="T12" fmla="*/ 3 w 5"/>
                  <a:gd name="T13" fmla="*/ 12 h 12"/>
                  <a:gd name="T14" fmla="*/ 3 w 5"/>
                  <a:gd name="T15" fmla="*/ 12 h 12"/>
                  <a:gd name="T16" fmla="*/ 4 w 5"/>
                  <a:gd name="T17" fmla="*/ 12 h 12"/>
                  <a:gd name="T18" fmla="*/ 4 w 5"/>
                  <a:gd name="T19" fmla="*/ 12 h 12"/>
                  <a:gd name="T20" fmla="*/ 5 w 5"/>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5" y="11"/>
                    </a:moveTo>
                    <a:lnTo>
                      <a:pt x="2" y="1"/>
                    </a:lnTo>
                    <a:lnTo>
                      <a:pt x="2" y="1"/>
                    </a:lnTo>
                    <a:lnTo>
                      <a:pt x="1" y="0"/>
                    </a:lnTo>
                    <a:lnTo>
                      <a:pt x="1" y="0"/>
                    </a:lnTo>
                    <a:lnTo>
                      <a:pt x="0" y="1"/>
                    </a:lnTo>
                    <a:lnTo>
                      <a:pt x="3" y="12"/>
                    </a:lnTo>
                    <a:lnTo>
                      <a:pt x="3" y="12"/>
                    </a:lnTo>
                    <a:lnTo>
                      <a:pt x="4" y="12"/>
                    </a:lnTo>
                    <a:lnTo>
                      <a:pt x="4" y="12"/>
                    </a:lnTo>
                    <a:lnTo>
                      <a:pt x="5" y="11"/>
                    </a:lnTo>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6" name="Freeform 874"/>
              <p:cNvSpPr>
                <a:spLocks/>
              </p:cNvSpPr>
              <p:nvPr/>
            </p:nvSpPr>
            <p:spPr bwMode="auto">
              <a:xfrm>
                <a:off x="5843588" y="3024188"/>
                <a:ext cx="11113" cy="9525"/>
              </a:xfrm>
              <a:custGeom>
                <a:avLst/>
                <a:gdLst>
                  <a:gd name="T0" fmla="*/ 12 w 20"/>
                  <a:gd name="T1" fmla="*/ 1 h 20"/>
                  <a:gd name="T2" fmla="*/ 12 w 20"/>
                  <a:gd name="T3" fmla="*/ 2 h 20"/>
                  <a:gd name="T4" fmla="*/ 12 w 20"/>
                  <a:gd name="T5" fmla="*/ 2 h 20"/>
                  <a:gd name="T6" fmla="*/ 14 w 20"/>
                  <a:gd name="T7" fmla="*/ 3 h 20"/>
                  <a:gd name="T8" fmla="*/ 17 w 20"/>
                  <a:gd name="T9" fmla="*/ 6 h 20"/>
                  <a:gd name="T10" fmla="*/ 18 w 20"/>
                  <a:gd name="T11" fmla="*/ 8 h 20"/>
                  <a:gd name="T12" fmla="*/ 18 w 20"/>
                  <a:gd name="T13" fmla="*/ 11 h 20"/>
                  <a:gd name="T14" fmla="*/ 18 w 20"/>
                  <a:gd name="T15" fmla="*/ 11 h 20"/>
                  <a:gd name="T16" fmla="*/ 17 w 20"/>
                  <a:gd name="T17" fmla="*/ 15 h 20"/>
                  <a:gd name="T18" fmla="*/ 17 w 20"/>
                  <a:gd name="T19" fmla="*/ 15 h 20"/>
                  <a:gd name="T20" fmla="*/ 15 w 20"/>
                  <a:gd name="T21" fmla="*/ 18 h 20"/>
                  <a:gd name="T22" fmla="*/ 12 w 20"/>
                  <a:gd name="T23" fmla="*/ 18 h 20"/>
                  <a:gd name="T24" fmla="*/ 12 w 20"/>
                  <a:gd name="T25" fmla="*/ 18 h 20"/>
                  <a:gd name="T26" fmla="*/ 8 w 20"/>
                  <a:gd name="T27" fmla="*/ 18 h 20"/>
                  <a:gd name="T28" fmla="*/ 6 w 20"/>
                  <a:gd name="T29" fmla="*/ 17 h 20"/>
                  <a:gd name="T30" fmla="*/ 6 w 20"/>
                  <a:gd name="T31" fmla="*/ 17 h 20"/>
                  <a:gd name="T32" fmla="*/ 3 w 20"/>
                  <a:gd name="T33" fmla="*/ 15 h 20"/>
                  <a:gd name="T34" fmla="*/ 2 w 20"/>
                  <a:gd name="T35" fmla="*/ 13 h 20"/>
                  <a:gd name="T36" fmla="*/ 2 w 20"/>
                  <a:gd name="T37" fmla="*/ 13 h 20"/>
                  <a:gd name="T38" fmla="*/ 2 w 20"/>
                  <a:gd name="T39" fmla="*/ 11 h 20"/>
                  <a:gd name="T40" fmla="*/ 2 w 20"/>
                  <a:gd name="T41" fmla="*/ 11 h 20"/>
                  <a:gd name="T42" fmla="*/ 2 w 20"/>
                  <a:gd name="T43" fmla="*/ 8 h 20"/>
                  <a:gd name="T44" fmla="*/ 4 w 20"/>
                  <a:gd name="T45" fmla="*/ 6 h 20"/>
                  <a:gd name="T46" fmla="*/ 4 w 20"/>
                  <a:gd name="T47" fmla="*/ 6 h 20"/>
                  <a:gd name="T48" fmla="*/ 6 w 20"/>
                  <a:gd name="T49" fmla="*/ 3 h 20"/>
                  <a:gd name="T50" fmla="*/ 11 w 20"/>
                  <a:gd name="T51" fmla="*/ 2 h 20"/>
                  <a:gd name="T52" fmla="*/ 12 w 20"/>
                  <a:gd name="T53" fmla="*/ 2 h 20"/>
                  <a:gd name="T54" fmla="*/ 12 w 20"/>
                  <a:gd name="T55" fmla="*/ 1 h 20"/>
                  <a:gd name="T56" fmla="*/ 12 w 20"/>
                  <a:gd name="T57" fmla="*/ 0 h 20"/>
                  <a:gd name="T58" fmla="*/ 12 w 20"/>
                  <a:gd name="T59" fmla="*/ 0 h 20"/>
                  <a:gd name="T60" fmla="*/ 11 w 20"/>
                  <a:gd name="T61" fmla="*/ 0 h 20"/>
                  <a:gd name="T62" fmla="*/ 11 w 20"/>
                  <a:gd name="T63" fmla="*/ 0 h 20"/>
                  <a:gd name="T64" fmla="*/ 5 w 20"/>
                  <a:gd name="T65" fmla="*/ 1 h 20"/>
                  <a:gd name="T66" fmla="*/ 2 w 20"/>
                  <a:gd name="T67" fmla="*/ 3 h 20"/>
                  <a:gd name="T68" fmla="*/ 2 w 20"/>
                  <a:gd name="T69" fmla="*/ 3 h 20"/>
                  <a:gd name="T70" fmla="*/ 1 w 20"/>
                  <a:gd name="T71" fmla="*/ 8 h 20"/>
                  <a:gd name="T72" fmla="*/ 0 w 20"/>
                  <a:gd name="T73" fmla="*/ 11 h 20"/>
                  <a:gd name="T74" fmla="*/ 0 w 20"/>
                  <a:gd name="T75" fmla="*/ 11 h 20"/>
                  <a:gd name="T76" fmla="*/ 0 w 20"/>
                  <a:gd name="T77" fmla="*/ 13 h 20"/>
                  <a:gd name="T78" fmla="*/ 0 w 20"/>
                  <a:gd name="T79" fmla="*/ 13 h 20"/>
                  <a:gd name="T80" fmla="*/ 2 w 20"/>
                  <a:gd name="T81" fmla="*/ 16 h 20"/>
                  <a:gd name="T82" fmla="*/ 4 w 20"/>
                  <a:gd name="T83" fmla="*/ 18 h 20"/>
                  <a:gd name="T84" fmla="*/ 4 w 20"/>
                  <a:gd name="T85" fmla="*/ 18 h 20"/>
                  <a:gd name="T86" fmla="*/ 8 w 20"/>
                  <a:gd name="T87" fmla="*/ 20 h 20"/>
                  <a:gd name="T88" fmla="*/ 12 w 20"/>
                  <a:gd name="T89" fmla="*/ 20 h 20"/>
                  <a:gd name="T90" fmla="*/ 12 w 20"/>
                  <a:gd name="T91" fmla="*/ 20 h 20"/>
                  <a:gd name="T92" fmla="*/ 14 w 20"/>
                  <a:gd name="T93" fmla="*/ 20 h 20"/>
                  <a:gd name="T94" fmla="*/ 16 w 20"/>
                  <a:gd name="T95" fmla="*/ 19 h 20"/>
                  <a:gd name="T96" fmla="*/ 18 w 20"/>
                  <a:gd name="T97" fmla="*/ 18 h 20"/>
                  <a:gd name="T98" fmla="*/ 19 w 20"/>
                  <a:gd name="T99" fmla="*/ 16 h 20"/>
                  <a:gd name="T100" fmla="*/ 19 w 20"/>
                  <a:gd name="T101" fmla="*/ 16 h 20"/>
                  <a:gd name="T102" fmla="*/ 20 w 20"/>
                  <a:gd name="T103" fmla="*/ 11 h 20"/>
                  <a:gd name="T104" fmla="*/ 20 w 20"/>
                  <a:gd name="T105" fmla="*/ 11 h 20"/>
                  <a:gd name="T106" fmla="*/ 20 w 20"/>
                  <a:gd name="T107" fmla="*/ 7 h 20"/>
                  <a:gd name="T108" fmla="*/ 18 w 20"/>
                  <a:gd name="T109" fmla="*/ 3 h 20"/>
                  <a:gd name="T110" fmla="*/ 15 w 20"/>
                  <a:gd name="T111" fmla="*/ 1 h 20"/>
                  <a:gd name="T112" fmla="*/ 12 w 20"/>
                  <a:gd name="T113" fmla="*/ 0 h 20"/>
                  <a:gd name="T114" fmla="*/ 12 w 20"/>
                  <a:gd name="T11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12" y="1"/>
                    </a:moveTo>
                    <a:lnTo>
                      <a:pt x="12" y="2"/>
                    </a:lnTo>
                    <a:lnTo>
                      <a:pt x="12" y="2"/>
                    </a:lnTo>
                    <a:lnTo>
                      <a:pt x="14" y="3"/>
                    </a:lnTo>
                    <a:lnTo>
                      <a:pt x="17" y="6"/>
                    </a:lnTo>
                    <a:lnTo>
                      <a:pt x="18" y="8"/>
                    </a:lnTo>
                    <a:lnTo>
                      <a:pt x="18" y="11"/>
                    </a:lnTo>
                    <a:lnTo>
                      <a:pt x="18" y="11"/>
                    </a:lnTo>
                    <a:lnTo>
                      <a:pt x="17" y="15"/>
                    </a:lnTo>
                    <a:lnTo>
                      <a:pt x="17" y="15"/>
                    </a:lnTo>
                    <a:lnTo>
                      <a:pt x="15" y="18"/>
                    </a:lnTo>
                    <a:lnTo>
                      <a:pt x="12" y="18"/>
                    </a:lnTo>
                    <a:lnTo>
                      <a:pt x="12" y="18"/>
                    </a:lnTo>
                    <a:lnTo>
                      <a:pt x="8" y="18"/>
                    </a:lnTo>
                    <a:lnTo>
                      <a:pt x="6" y="17"/>
                    </a:lnTo>
                    <a:lnTo>
                      <a:pt x="6" y="17"/>
                    </a:lnTo>
                    <a:lnTo>
                      <a:pt x="3" y="15"/>
                    </a:lnTo>
                    <a:lnTo>
                      <a:pt x="2" y="13"/>
                    </a:lnTo>
                    <a:lnTo>
                      <a:pt x="2" y="13"/>
                    </a:lnTo>
                    <a:lnTo>
                      <a:pt x="2" y="11"/>
                    </a:lnTo>
                    <a:lnTo>
                      <a:pt x="2" y="11"/>
                    </a:lnTo>
                    <a:lnTo>
                      <a:pt x="2" y="8"/>
                    </a:lnTo>
                    <a:lnTo>
                      <a:pt x="4" y="6"/>
                    </a:lnTo>
                    <a:lnTo>
                      <a:pt x="4" y="6"/>
                    </a:lnTo>
                    <a:lnTo>
                      <a:pt x="6" y="3"/>
                    </a:lnTo>
                    <a:lnTo>
                      <a:pt x="11" y="2"/>
                    </a:lnTo>
                    <a:lnTo>
                      <a:pt x="12" y="2"/>
                    </a:lnTo>
                    <a:lnTo>
                      <a:pt x="12" y="1"/>
                    </a:lnTo>
                    <a:lnTo>
                      <a:pt x="12" y="0"/>
                    </a:lnTo>
                    <a:lnTo>
                      <a:pt x="12" y="0"/>
                    </a:lnTo>
                    <a:lnTo>
                      <a:pt x="11" y="0"/>
                    </a:lnTo>
                    <a:lnTo>
                      <a:pt x="11" y="0"/>
                    </a:lnTo>
                    <a:lnTo>
                      <a:pt x="5" y="1"/>
                    </a:lnTo>
                    <a:lnTo>
                      <a:pt x="2" y="3"/>
                    </a:lnTo>
                    <a:lnTo>
                      <a:pt x="2" y="3"/>
                    </a:lnTo>
                    <a:lnTo>
                      <a:pt x="1" y="8"/>
                    </a:lnTo>
                    <a:lnTo>
                      <a:pt x="0" y="11"/>
                    </a:lnTo>
                    <a:lnTo>
                      <a:pt x="0" y="11"/>
                    </a:lnTo>
                    <a:lnTo>
                      <a:pt x="0" y="13"/>
                    </a:lnTo>
                    <a:lnTo>
                      <a:pt x="0" y="13"/>
                    </a:lnTo>
                    <a:lnTo>
                      <a:pt x="2" y="16"/>
                    </a:lnTo>
                    <a:lnTo>
                      <a:pt x="4" y="18"/>
                    </a:lnTo>
                    <a:lnTo>
                      <a:pt x="4" y="18"/>
                    </a:lnTo>
                    <a:lnTo>
                      <a:pt x="8" y="20"/>
                    </a:lnTo>
                    <a:lnTo>
                      <a:pt x="12" y="20"/>
                    </a:lnTo>
                    <a:lnTo>
                      <a:pt x="12" y="20"/>
                    </a:lnTo>
                    <a:lnTo>
                      <a:pt x="14" y="20"/>
                    </a:lnTo>
                    <a:lnTo>
                      <a:pt x="16" y="19"/>
                    </a:lnTo>
                    <a:lnTo>
                      <a:pt x="18" y="18"/>
                    </a:lnTo>
                    <a:lnTo>
                      <a:pt x="19" y="16"/>
                    </a:lnTo>
                    <a:lnTo>
                      <a:pt x="19" y="16"/>
                    </a:lnTo>
                    <a:lnTo>
                      <a:pt x="20" y="11"/>
                    </a:lnTo>
                    <a:lnTo>
                      <a:pt x="20" y="11"/>
                    </a:lnTo>
                    <a:lnTo>
                      <a:pt x="20" y="7"/>
                    </a:lnTo>
                    <a:lnTo>
                      <a:pt x="18" y="3"/>
                    </a:lnTo>
                    <a:lnTo>
                      <a:pt x="15" y="1"/>
                    </a:lnTo>
                    <a:lnTo>
                      <a:pt x="12" y="0"/>
                    </a:lnTo>
                    <a:lnTo>
                      <a:pt x="12"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7" name="Freeform 875"/>
              <p:cNvSpPr>
                <a:spLocks/>
              </p:cNvSpPr>
              <p:nvPr/>
            </p:nvSpPr>
            <p:spPr bwMode="auto">
              <a:xfrm>
                <a:off x="5846763" y="2986088"/>
                <a:ext cx="22225" cy="39688"/>
              </a:xfrm>
              <a:custGeom>
                <a:avLst/>
                <a:gdLst>
                  <a:gd name="T0" fmla="*/ 0 w 41"/>
                  <a:gd name="T1" fmla="*/ 70 h 74"/>
                  <a:gd name="T2" fmla="*/ 0 w 41"/>
                  <a:gd name="T3" fmla="*/ 70 h 74"/>
                  <a:gd name="T4" fmla="*/ 8 w 41"/>
                  <a:gd name="T5" fmla="*/ 54 h 74"/>
                  <a:gd name="T6" fmla="*/ 19 w 41"/>
                  <a:gd name="T7" fmla="*/ 30 h 74"/>
                  <a:gd name="T8" fmla="*/ 25 w 41"/>
                  <a:gd name="T9" fmla="*/ 18 h 74"/>
                  <a:gd name="T10" fmla="*/ 32 w 41"/>
                  <a:gd name="T11" fmla="*/ 8 h 74"/>
                  <a:gd name="T12" fmla="*/ 37 w 41"/>
                  <a:gd name="T13" fmla="*/ 1 h 74"/>
                  <a:gd name="T14" fmla="*/ 39 w 41"/>
                  <a:gd name="T15" fmla="*/ 0 h 74"/>
                  <a:gd name="T16" fmla="*/ 40 w 41"/>
                  <a:gd name="T17" fmla="*/ 0 h 74"/>
                  <a:gd name="T18" fmla="*/ 40 w 41"/>
                  <a:gd name="T19" fmla="*/ 0 h 74"/>
                  <a:gd name="T20" fmla="*/ 41 w 41"/>
                  <a:gd name="T21" fmla="*/ 1 h 74"/>
                  <a:gd name="T22" fmla="*/ 41 w 41"/>
                  <a:gd name="T23" fmla="*/ 4 h 74"/>
                  <a:gd name="T24" fmla="*/ 40 w 41"/>
                  <a:gd name="T25" fmla="*/ 10 h 74"/>
                  <a:gd name="T26" fmla="*/ 37 w 41"/>
                  <a:gd name="T27" fmla="*/ 19 h 74"/>
                  <a:gd name="T28" fmla="*/ 33 w 41"/>
                  <a:gd name="T29" fmla="*/ 31 h 74"/>
                  <a:gd name="T30" fmla="*/ 21 w 41"/>
                  <a:gd name="T31" fmla="*/ 55 h 74"/>
                  <a:gd name="T32" fmla="*/ 11 w 41"/>
                  <a:gd name="T33" fmla="*/ 74 h 74"/>
                  <a:gd name="T34" fmla="*/ 0 w 41"/>
                  <a:gd name="T35"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74">
                    <a:moveTo>
                      <a:pt x="0" y="70"/>
                    </a:moveTo>
                    <a:lnTo>
                      <a:pt x="0" y="70"/>
                    </a:lnTo>
                    <a:lnTo>
                      <a:pt x="8" y="54"/>
                    </a:lnTo>
                    <a:lnTo>
                      <a:pt x="19" y="30"/>
                    </a:lnTo>
                    <a:lnTo>
                      <a:pt x="25" y="18"/>
                    </a:lnTo>
                    <a:lnTo>
                      <a:pt x="32" y="8"/>
                    </a:lnTo>
                    <a:lnTo>
                      <a:pt x="37" y="1"/>
                    </a:lnTo>
                    <a:lnTo>
                      <a:pt x="39" y="0"/>
                    </a:lnTo>
                    <a:lnTo>
                      <a:pt x="40" y="0"/>
                    </a:lnTo>
                    <a:lnTo>
                      <a:pt x="40" y="0"/>
                    </a:lnTo>
                    <a:lnTo>
                      <a:pt x="41" y="1"/>
                    </a:lnTo>
                    <a:lnTo>
                      <a:pt x="41" y="4"/>
                    </a:lnTo>
                    <a:lnTo>
                      <a:pt x="40" y="10"/>
                    </a:lnTo>
                    <a:lnTo>
                      <a:pt x="37" y="19"/>
                    </a:lnTo>
                    <a:lnTo>
                      <a:pt x="33" y="31"/>
                    </a:lnTo>
                    <a:lnTo>
                      <a:pt x="21" y="55"/>
                    </a:lnTo>
                    <a:lnTo>
                      <a:pt x="11" y="74"/>
                    </a:lnTo>
                    <a:lnTo>
                      <a:pt x="0" y="7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8" name="Freeform 876"/>
              <p:cNvSpPr>
                <a:spLocks/>
              </p:cNvSpPr>
              <p:nvPr/>
            </p:nvSpPr>
            <p:spPr bwMode="auto">
              <a:xfrm>
                <a:off x="5854700" y="3027363"/>
                <a:ext cx="30163" cy="6350"/>
              </a:xfrm>
              <a:custGeom>
                <a:avLst/>
                <a:gdLst>
                  <a:gd name="T0" fmla="*/ 1 w 57"/>
                  <a:gd name="T1" fmla="*/ 0 h 11"/>
                  <a:gd name="T2" fmla="*/ 1 w 57"/>
                  <a:gd name="T3" fmla="*/ 0 h 11"/>
                  <a:gd name="T4" fmla="*/ 15 w 57"/>
                  <a:gd name="T5" fmla="*/ 0 h 11"/>
                  <a:gd name="T6" fmla="*/ 33 w 57"/>
                  <a:gd name="T7" fmla="*/ 0 h 11"/>
                  <a:gd name="T8" fmla="*/ 43 w 57"/>
                  <a:gd name="T9" fmla="*/ 1 h 11"/>
                  <a:gd name="T10" fmla="*/ 50 w 57"/>
                  <a:gd name="T11" fmla="*/ 3 h 11"/>
                  <a:gd name="T12" fmla="*/ 55 w 57"/>
                  <a:gd name="T13" fmla="*/ 4 h 11"/>
                  <a:gd name="T14" fmla="*/ 56 w 57"/>
                  <a:gd name="T15" fmla="*/ 5 h 11"/>
                  <a:gd name="T16" fmla="*/ 57 w 57"/>
                  <a:gd name="T17" fmla="*/ 7 h 11"/>
                  <a:gd name="T18" fmla="*/ 57 w 57"/>
                  <a:gd name="T19" fmla="*/ 7 h 11"/>
                  <a:gd name="T20" fmla="*/ 56 w 57"/>
                  <a:gd name="T21" fmla="*/ 8 h 11"/>
                  <a:gd name="T22" fmla="*/ 55 w 57"/>
                  <a:gd name="T23" fmla="*/ 9 h 11"/>
                  <a:gd name="T24" fmla="*/ 50 w 57"/>
                  <a:gd name="T25" fmla="*/ 10 h 11"/>
                  <a:gd name="T26" fmla="*/ 43 w 57"/>
                  <a:gd name="T27" fmla="*/ 11 h 11"/>
                  <a:gd name="T28" fmla="*/ 34 w 57"/>
                  <a:gd name="T29" fmla="*/ 11 h 11"/>
                  <a:gd name="T30" fmla="*/ 16 w 57"/>
                  <a:gd name="T31" fmla="*/ 11 h 11"/>
                  <a:gd name="T32" fmla="*/ 0 w 57"/>
                  <a:gd name="T33" fmla="*/ 9 h 11"/>
                  <a:gd name="T34" fmla="*/ 1 w 57"/>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11">
                    <a:moveTo>
                      <a:pt x="1" y="0"/>
                    </a:moveTo>
                    <a:lnTo>
                      <a:pt x="1" y="0"/>
                    </a:lnTo>
                    <a:lnTo>
                      <a:pt x="15" y="0"/>
                    </a:lnTo>
                    <a:lnTo>
                      <a:pt x="33" y="0"/>
                    </a:lnTo>
                    <a:lnTo>
                      <a:pt x="43" y="1"/>
                    </a:lnTo>
                    <a:lnTo>
                      <a:pt x="50" y="3"/>
                    </a:lnTo>
                    <a:lnTo>
                      <a:pt x="55" y="4"/>
                    </a:lnTo>
                    <a:lnTo>
                      <a:pt x="56" y="5"/>
                    </a:lnTo>
                    <a:lnTo>
                      <a:pt x="57" y="7"/>
                    </a:lnTo>
                    <a:lnTo>
                      <a:pt x="57" y="7"/>
                    </a:lnTo>
                    <a:lnTo>
                      <a:pt x="56" y="8"/>
                    </a:lnTo>
                    <a:lnTo>
                      <a:pt x="55" y="9"/>
                    </a:lnTo>
                    <a:lnTo>
                      <a:pt x="50" y="10"/>
                    </a:lnTo>
                    <a:lnTo>
                      <a:pt x="43" y="11"/>
                    </a:lnTo>
                    <a:lnTo>
                      <a:pt x="34" y="11"/>
                    </a:lnTo>
                    <a:lnTo>
                      <a:pt x="16" y="11"/>
                    </a:lnTo>
                    <a:lnTo>
                      <a:pt x="0" y="9"/>
                    </a:lnTo>
                    <a:lnTo>
                      <a:pt x="1"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69" name="Freeform 877"/>
              <p:cNvSpPr>
                <a:spLocks/>
              </p:cNvSpPr>
              <p:nvPr/>
            </p:nvSpPr>
            <p:spPr bwMode="auto">
              <a:xfrm>
                <a:off x="6283325" y="3071813"/>
                <a:ext cx="104775" cy="100013"/>
              </a:xfrm>
              <a:custGeom>
                <a:avLst/>
                <a:gdLst>
                  <a:gd name="T0" fmla="*/ 23 w 197"/>
                  <a:gd name="T1" fmla="*/ 34 h 189"/>
                  <a:gd name="T2" fmla="*/ 47 w 197"/>
                  <a:gd name="T3" fmla="*/ 15 h 189"/>
                  <a:gd name="T4" fmla="*/ 73 w 197"/>
                  <a:gd name="T5" fmla="*/ 4 h 189"/>
                  <a:gd name="T6" fmla="*/ 92 w 197"/>
                  <a:gd name="T7" fmla="*/ 2 h 189"/>
                  <a:gd name="T8" fmla="*/ 130 w 197"/>
                  <a:gd name="T9" fmla="*/ 10 h 189"/>
                  <a:gd name="T10" fmla="*/ 165 w 197"/>
                  <a:gd name="T11" fmla="*/ 32 h 189"/>
                  <a:gd name="T12" fmla="*/ 183 w 197"/>
                  <a:gd name="T13" fmla="*/ 55 h 189"/>
                  <a:gd name="T14" fmla="*/ 195 w 197"/>
                  <a:gd name="T15" fmla="*/ 84 h 189"/>
                  <a:gd name="T16" fmla="*/ 195 w 197"/>
                  <a:gd name="T17" fmla="*/ 103 h 189"/>
                  <a:gd name="T18" fmla="*/ 185 w 197"/>
                  <a:gd name="T19" fmla="*/ 129 h 189"/>
                  <a:gd name="T20" fmla="*/ 168 w 197"/>
                  <a:gd name="T21" fmla="*/ 152 h 189"/>
                  <a:gd name="T22" fmla="*/ 152 w 197"/>
                  <a:gd name="T23" fmla="*/ 165 h 189"/>
                  <a:gd name="T24" fmla="*/ 126 w 197"/>
                  <a:gd name="T25" fmla="*/ 179 h 189"/>
                  <a:gd name="T26" fmla="*/ 97 w 197"/>
                  <a:gd name="T27" fmla="*/ 187 h 189"/>
                  <a:gd name="T28" fmla="*/ 76 w 197"/>
                  <a:gd name="T29" fmla="*/ 186 h 189"/>
                  <a:gd name="T30" fmla="*/ 59 w 197"/>
                  <a:gd name="T31" fmla="*/ 181 h 189"/>
                  <a:gd name="T32" fmla="*/ 31 w 197"/>
                  <a:gd name="T33" fmla="*/ 162 h 189"/>
                  <a:gd name="T34" fmla="*/ 13 w 197"/>
                  <a:gd name="T35" fmla="*/ 137 h 189"/>
                  <a:gd name="T36" fmla="*/ 3 w 197"/>
                  <a:gd name="T37" fmla="*/ 106 h 189"/>
                  <a:gd name="T38" fmla="*/ 2 w 197"/>
                  <a:gd name="T39" fmla="*/ 90 h 189"/>
                  <a:gd name="T40" fmla="*/ 7 w 197"/>
                  <a:gd name="T41" fmla="*/ 62 h 189"/>
                  <a:gd name="T42" fmla="*/ 18 w 197"/>
                  <a:gd name="T43" fmla="*/ 42 h 189"/>
                  <a:gd name="T44" fmla="*/ 21 w 197"/>
                  <a:gd name="T45" fmla="*/ 33 h 189"/>
                  <a:gd name="T46" fmla="*/ 11 w 197"/>
                  <a:gd name="T47" fmla="*/ 47 h 189"/>
                  <a:gd name="T48" fmla="*/ 3 w 197"/>
                  <a:gd name="T49" fmla="*/ 68 h 189"/>
                  <a:gd name="T50" fmla="*/ 0 w 197"/>
                  <a:gd name="T51" fmla="*/ 90 h 189"/>
                  <a:gd name="T52" fmla="*/ 3 w 197"/>
                  <a:gd name="T53" fmla="*/ 115 h 189"/>
                  <a:gd name="T54" fmla="*/ 21 w 197"/>
                  <a:gd name="T55" fmla="*/ 151 h 189"/>
                  <a:gd name="T56" fmla="*/ 41 w 197"/>
                  <a:gd name="T57" fmla="*/ 173 h 189"/>
                  <a:gd name="T58" fmla="*/ 64 w 197"/>
                  <a:gd name="T59" fmla="*/ 186 h 189"/>
                  <a:gd name="T60" fmla="*/ 87 w 197"/>
                  <a:gd name="T61" fmla="*/ 189 h 189"/>
                  <a:gd name="T62" fmla="*/ 107 w 197"/>
                  <a:gd name="T63" fmla="*/ 187 h 189"/>
                  <a:gd name="T64" fmla="*/ 135 w 197"/>
                  <a:gd name="T65" fmla="*/ 177 h 189"/>
                  <a:gd name="T66" fmla="*/ 162 w 197"/>
                  <a:gd name="T67" fmla="*/ 161 h 189"/>
                  <a:gd name="T68" fmla="*/ 176 w 197"/>
                  <a:gd name="T69" fmla="*/ 147 h 189"/>
                  <a:gd name="T70" fmla="*/ 192 w 197"/>
                  <a:gd name="T71" fmla="*/ 122 h 189"/>
                  <a:gd name="T72" fmla="*/ 197 w 197"/>
                  <a:gd name="T73" fmla="*/ 94 h 189"/>
                  <a:gd name="T74" fmla="*/ 194 w 197"/>
                  <a:gd name="T75" fmla="*/ 74 h 189"/>
                  <a:gd name="T76" fmla="*/ 184 w 197"/>
                  <a:gd name="T77" fmla="*/ 54 h 189"/>
                  <a:gd name="T78" fmla="*/ 155 w 197"/>
                  <a:gd name="T79" fmla="*/ 22 h 189"/>
                  <a:gd name="T80" fmla="*/ 118 w 197"/>
                  <a:gd name="T81" fmla="*/ 4 h 189"/>
                  <a:gd name="T82" fmla="*/ 92 w 197"/>
                  <a:gd name="T83" fmla="*/ 0 h 189"/>
                  <a:gd name="T84" fmla="*/ 64 w 197"/>
                  <a:gd name="T85" fmla="*/ 4 h 189"/>
                  <a:gd name="T86" fmla="*/ 37 w 197"/>
                  <a:gd name="T87" fmla="*/ 19 h 189"/>
                  <a:gd name="T88" fmla="*/ 22 w 197"/>
                  <a:gd name="T89" fmla="*/ 3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7" h="189">
                    <a:moveTo>
                      <a:pt x="22" y="34"/>
                    </a:moveTo>
                    <a:lnTo>
                      <a:pt x="23" y="34"/>
                    </a:lnTo>
                    <a:lnTo>
                      <a:pt x="23" y="34"/>
                    </a:lnTo>
                    <a:lnTo>
                      <a:pt x="30" y="27"/>
                    </a:lnTo>
                    <a:lnTo>
                      <a:pt x="39" y="20"/>
                    </a:lnTo>
                    <a:lnTo>
                      <a:pt x="47" y="15"/>
                    </a:lnTo>
                    <a:lnTo>
                      <a:pt x="55" y="10"/>
                    </a:lnTo>
                    <a:lnTo>
                      <a:pt x="64" y="6"/>
                    </a:lnTo>
                    <a:lnTo>
                      <a:pt x="73" y="4"/>
                    </a:lnTo>
                    <a:lnTo>
                      <a:pt x="82" y="3"/>
                    </a:lnTo>
                    <a:lnTo>
                      <a:pt x="92" y="2"/>
                    </a:lnTo>
                    <a:lnTo>
                      <a:pt x="92" y="2"/>
                    </a:lnTo>
                    <a:lnTo>
                      <a:pt x="104" y="3"/>
                    </a:lnTo>
                    <a:lnTo>
                      <a:pt x="118" y="6"/>
                    </a:lnTo>
                    <a:lnTo>
                      <a:pt x="130" y="10"/>
                    </a:lnTo>
                    <a:lnTo>
                      <a:pt x="142" y="17"/>
                    </a:lnTo>
                    <a:lnTo>
                      <a:pt x="153" y="24"/>
                    </a:lnTo>
                    <a:lnTo>
                      <a:pt x="165" y="32"/>
                    </a:lnTo>
                    <a:lnTo>
                      <a:pt x="174" y="44"/>
                    </a:lnTo>
                    <a:lnTo>
                      <a:pt x="183" y="55"/>
                    </a:lnTo>
                    <a:lnTo>
                      <a:pt x="183" y="55"/>
                    </a:lnTo>
                    <a:lnTo>
                      <a:pt x="189" y="65"/>
                    </a:lnTo>
                    <a:lnTo>
                      <a:pt x="193" y="75"/>
                    </a:lnTo>
                    <a:lnTo>
                      <a:pt x="195" y="84"/>
                    </a:lnTo>
                    <a:lnTo>
                      <a:pt x="195" y="94"/>
                    </a:lnTo>
                    <a:lnTo>
                      <a:pt x="195" y="94"/>
                    </a:lnTo>
                    <a:lnTo>
                      <a:pt x="195" y="103"/>
                    </a:lnTo>
                    <a:lnTo>
                      <a:pt x="193" y="113"/>
                    </a:lnTo>
                    <a:lnTo>
                      <a:pt x="190" y="121"/>
                    </a:lnTo>
                    <a:lnTo>
                      <a:pt x="185" y="129"/>
                    </a:lnTo>
                    <a:lnTo>
                      <a:pt x="180" y="138"/>
                    </a:lnTo>
                    <a:lnTo>
                      <a:pt x="174" y="145"/>
                    </a:lnTo>
                    <a:lnTo>
                      <a:pt x="168" y="152"/>
                    </a:lnTo>
                    <a:lnTo>
                      <a:pt x="160" y="160"/>
                    </a:lnTo>
                    <a:lnTo>
                      <a:pt x="160" y="160"/>
                    </a:lnTo>
                    <a:lnTo>
                      <a:pt x="152" y="165"/>
                    </a:lnTo>
                    <a:lnTo>
                      <a:pt x="144" y="171"/>
                    </a:lnTo>
                    <a:lnTo>
                      <a:pt x="134" y="175"/>
                    </a:lnTo>
                    <a:lnTo>
                      <a:pt x="126" y="179"/>
                    </a:lnTo>
                    <a:lnTo>
                      <a:pt x="116" y="182"/>
                    </a:lnTo>
                    <a:lnTo>
                      <a:pt x="106" y="185"/>
                    </a:lnTo>
                    <a:lnTo>
                      <a:pt x="97" y="187"/>
                    </a:lnTo>
                    <a:lnTo>
                      <a:pt x="87" y="187"/>
                    </a:lnTo>
                    <a:lnTo>
                      <a:pt x="87" y="187"/>
                    </a:lnTo>
                    <a:lnTo>
                      <a:pt x="76" y="186"/>
                    </a:lnTo>
                    <a:lnTo>
                      <a:pt x="65" y="184"/>
                    </a:lnTo>
                    <a:lnTo>
                      <a:pt x="65" y="184"/>
                    </a:lnTo>
                    <a:lnTo>
                      <a:pt x="59" y="181"/>
                    </a:lnTo>
                    <a:lnTo>
                      <a:pt x="53" y="178"/>
                    </a:lnTo>
                    <a:lnTo>
                      <a:pt x="43" y="171"/>
                    </a:lnTo>
                    <a:lnTo>
                      <a:pt x="31" y="162"/>
                    </a:lnTo>
                    <a:lnTo>
                      <a:pt x="22" y="150"/>
                    </a:lnTo>
                    <a:lnTo>
                      <a:pt x="22" y="150"/>
                    </a:lnTo>
                    <a:lnTo>
                      <a:pt x="13" y="137"/>
                    </a:lnTo>
                    <a:lnTo>
                      <a:pt x="7" y="122"/>
                    </a:lnTo>
                    <a:lnTo>
                      <a:pt x="5" y="114"/>
                    </a:lnTo>
                    <a:lnTo>
                      <a:pt x="3" y="106"/>
                    </a:lnTo>
                    <a:lnTo>
                      <a:pt x="2" y="98"/>
                    </a:lnTo>
                    <a:lnTo>
                      <a:pt x="2" y="90"/>
                    </a:lnTo>
                    <a:lnTo>
                      <a:pt x="2" y="90"/>
                    </a:lnTo>
                    <a:lnTo>
                      <a:pt x="3" y="76"/>
                    </a:lnTo>
                    <a:lnTo>
                      <a:pt x="5" y="69"/>
                    </a:lnTo>
                    <a:lnTo>
                      <a:pt x="7" y="62"/>
                    </a:lnTo>
                    <a:lnTo>
                      <a:pt x="9" y="55"/>
                    </a:lnTo>
                    <a:lnTo>
                      <a:pt x="13" y="48"/>
                    </a:lnTo>
                    <a:lnTo>
                      <a:pt x="18" y="42"/>
                    </a:lnTo>
                    <a:lnTo>
                      <a:pt x="23" y="34"/>
                    </a:lnTo>
                    <a:lnTo>
                      <a:pt x="22" y="34"/>
                    </a:lnTo>
                    <a:lnTo>
                      <a:pt x="21" y="33"/>
                    </a:lnTo>
                    <a:lnTo>
                      <a:pt x="21" y="33"/>
                    </a:lnTo>
                    <a:lnTo>
                      <a:pt x="16" y="41"/>
                    </a:lnTo>
                    <a:lnTo>
                      <a:pt x="11" y="47"/>
                    </a:lnTo>
                    <a:lnTo>
                      <a:pt x="8" y="54"/>
                    </a:lnTo>
                    <a:lnTo>
                      <a:pt x="5" y="62"/>
                    </a:lnTo>
                    <a:lnTo>
                      <a:pt x="3" y="68"/>
                    </a:lnTo>
                    <a:lnTo>
                      <a:pt x="1" y="75"/>
                    </a:lnTo>
                    <a:lnTo>
                      <a:pt x="0" y="90"/>
                    </a:lnTo>
                    <a:lnTo>
                      <a:pt x="0" y="90"/>
                    </a:lnTo>
                    <a:lnTo>
                      <a:pt x="0" y="98"/>
                    </a:lnTo>
                    <a:lnTo>
                      <a:pt x="1" y="106"/>
                    </a:lnTo>
                    <a:lnTo>
                      <a:pt x="3" y="115"/>
                    </a:lnTo>
                    <a:lnTo>
                      <a:pt x="5" y="122"/>
                    </a:lnTo>
                    <a:lnTo>
                      <a:pt x="12" y="138"/>
                    </a:lnTo>
                    <a:lnTo>
                      <a:pt x="21" y="151"/>
                    </a:lnTo>
                    <a:lnTo>
                      <a:pt x="21" y="151"/>
                    </a:lnTo>
                    <a:lnTo>
                      <a:pt x="30" y="163"/>
                    </a:lnTo>
                    <a:lnTo>
                      <a:pt x="41" y="173"/>
                    </a:lnTo>
                    <a:lnTo>
                      <a:pt x="52" y="180"/>
                    </a:lnTo>
                    <a:lnTo>
                      <a:pt x="58" y="184"/>
                    </a:lnTo>
                    <a:lnTo>
                      <a:pt x="64" y="186"/>
                    </a:lnTo>
                    <a:lnTo>
                      <a:pt x="64" y="186"/>
                    </a:lnTo>
                    <a:lnTo>
                      <a:pt x="76" y="188"/>
                    </a:lnTo>
                    <a:lnTo>
                      <a:pt x="87" y="189"/>
                    </a:lnTo>
                    <a:lnTo>
                      <a:pt x="87" y="189"/>
                    </a:lnTo>
                    <a:lnTo>
                      <a:pt x="97" y="189"/>
                    </a:lnTo>
                    <a:lnTo>
                      <a:pt x="107" y="187"/>
                    </a:lnTo>
                    <a:lnTo>
                      <a:pt x="117" y="185"/>
                    </a:lnTo>
                    <a:lnTo>
                      <a:pt x="126" y="181"/>
                    </a:lnTo>
                    <a:lnTo>
                      <a:pt x="135" y="177"/>
                    </a:lnTo>
                    <a:lnTo>
                      <a:pt x="145" y="172"/>
                    </a:lnTo>
                    <a:lnTo>
                      <a:pt x="153" y="167"/>
                    </a:lnTo>
                    <a:lnTo>
                      <a:pt x="162" y="161"/>
                    </a:lnTo>
                    <a:lnTo>
                      <a:pt x="162" y="161"/>
                    </a:lnTo>
                    <a:lnTo>
                      <a:pt x="169" y="154"/>
                    </a:lnTo>
                    <a:lnTo>
                      <a:pt x="176" y="147"/>
                    </a:lnTo>
                    <a:lnTo>
                      <a:pt x="182" y="139"/>
                    </a:lnTo>
                    <a:lnTo>
                      <a:pt x="188" y="130"/>
                    </a:lnTo>
                    <a:lnTo>
                      <a:pt x="192" y="122"/>
                    </a:lnTo>
                    <a:lnTo>
                      <a:pt x="195" y="113"/>
                    </a:lnTo>
                    <a:lnTo>
                      <a:pt x="197" y="103"/>
                    </a:lnTo>
                    <a:lnTo>
                      <a:pt x="197" y="94"/>
                    </a:lnTo>
                    <a:lnTo>
                      <a:pt x="197" y="94"/>
                    </a:lnTo>
                    <a:lnTo>
                      <a:pt x="197" y="84"/>
                    </a:lnTo>
                    <a:lnTo>
                      <a:pt x="194" y="74"/>
                    </a:lnTo>
                    <a:lnTo>
                      <a:pt x="191" y="64"/>
                    </a:lnTo>
                    <a:lnTo>
                      <a:pt x="184" y="54"/>
                    </a:lnTo>
                    <a:lnTo>
                      <a:pt x="184" y="54"/>
                    </a:lnTo>
                    <a:lnTo>
                      <a:pt x="176" y="42"/>
                    </a:lnTo>
                    <a:lnTo>
                      <a:pt x="166" y="31"/>
                    </a:lnTo>
                    <a:lnTo>
                      <a:pt x="155" y="22"/>
                    </a:lnTo>
                    <a:lnTo>
                      <a:pt x="143" y="15"/>
                    </a:lnTo>
                    <a:lnTo>
                      <a:pt x="130" y="8"/>
                    </a:lnTo>
                    <a:lnTo>
                      <a:pt x="118" y="4"/>
                    </a:lnTo>
                    <a:lnTo>
                      <a:pt x="105" y="1"/>
                    </a:lnTo>
                    <a:lnTo>
                      <a:pt x="92" y="0"/>
                    </a:lnTo>
                    <a:lnTo>
                      <a:pt x="92" y="0"/>
                    </a:lnTo>
                    <a:lnTo>
                      <a:pt x="82" y="1"/>
                    </a:lnTo>
                    <a:lnTo>
                      <a:pt x="73" y="2"/>
                    </a:lnTo>
                    <a:lnTo>
                      <a:pt x="64" y="4"/>
                    </a:lnTo>
                    <a:lnTo>
                      <a:pt x="54" y="8"/>
                    </a:lnTo>
                    <a:lnTo>
                      <a:pt x="46" y="13"/>
                    </a:lnTo>
                    <a:lnTo>
                      <a:pt x="37" y="19"/>
                    </a:lnTo>
                    <a:lnTo>
                      <a:pt x="29" y="25"/>
                    </a:lnTo>
                    <a:lnTo>
                      <a:pt x="21" y="33"/>
                    </a:lnTo>
                    <a:lnTo>
                      <a:pt x="22" y="3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0" name="Freeform 878"/>
              <p:cNvSpPr>
                <a:spLocks/>
              </p:cNvSpPr>
              <p:nvPr/>
            </p:nvSpPr>
            <p:spPr bwMode="auto">
              <a:xfrm>
                <a:off x="6292850" y="3081338"/>
                <a:ext cx="85725" cy="82550"/>
              </a:xfrm>
              <a:custGeom>
                <a:avLst/>
                <a:gdLst>
                  <a:gd name="T0" fmla="*/ 18 w 163"/>
                  <a:gd name="T1" fmla="*/ 29 h 157"/>
                  <a:gd name="T2" fmla="*/ 25 w 163"/>
                  <a:gd name="T3" fmla="*/ 22 h 157"/>
                  <a:gd name="T4" fmla="*/ 38 w 163"/>
                  <a:gd name="T5" fmla="*/ 12 h 157"/>
                  <a:gd name="T6" fmla="*/ 53 w 163"/>
                  <a:gd name="T7" fmla="*/ 5 h 157"/>
                  <a:gd name="T8" fmla="*/ 67 w 163"/>
                  <a:gd name="T9" fmla="*/ 2 h 157"/>
                  <a:gd name="T10" fmla="*/ 76 w 163"/>
                  <a:gd name="T11" fmla="*/ 2 h 157"/>
                  <a:gd name="T12" fmla="*/ 97 w 163"/>
                  <a:gd name="T13" fmla="*/ 5 h 157"/>
                  <a:gd name="T14" fmla="*/ 117 w 163"/>
                  <a:gd name="T15" fmla="*/ 13 h 157"/>
                  <a:gd name="T16" fmla="*/ 136 w 163"/>
                  <a:gd name="T17" fmla="*/ 27 h 157"/>
                  <a:gd name="T18" fmla="*/ 152 w 163"/>
                  <a:gd name="T19" fmla="*/ 46 h 157"/>
                  <a:gd name="T20" fmla="*/ 156 w 163"/>
                  <a:gd name="T21" fmla="*/ 54 h 157"/>
                  <a:gd name="T22" fmla="*/ 161 w 163"/>
                  <a:gd name="T23" fmla="*/ 70 h 157"/>
                  <a:gd name="T24" fmla="*/ 161 w 163"/>
                  <a:gd name="T25" fmla="*/ 78 h 157"/>
                  <a:gd name="T26" fmla="*/ 159 w 163"/>
                  <a:gd name="T27" fmla="*/ 92 h 157"/>
                  <a:gd name="T28" fmla="*/ 154 w 163"/>
                  <a:gd name="T29" fmla="*/ 107 h 157"/>
                  <a:gd name="T30" fmla="*/ 145 w 163"/>
                  <a:gd name="T31" fmla="*/ 121 h 157"/>
                  <a:gd name="T32" fmla="*/ 133 w 163"/>
                  <a:gd name="T33" fmla="*/ 132 h 157"/>
                  <a:gd name="T34" fmla="*/ 126 w 163"/>
                  <a:gd name="T35" fmla="*/ 136 h 157"/>
                  <a:gd name="T36" fmla="*/ 111 w 163"/>
                  <a:gd name="T37" fmla="*/ 146 h 157"/>
                  <a:gd name="T38" fmla="*/ 96 w 163"/>
                  <a:gd name="T39" fmla="*/ 151 h 157"/>
                  <a:gd name="T40" fmla="*/ 80 w 163"/>
                  <a:gd name="T41" fmla="*/ 154 h 157"/>
                  <a:gd name="T42" fmla="*/ 73 w 163"/>
                  <a:gd name="T43" fmla="*/ 155 h 157"/>
                  <a:gd name="T44" fmla="*/ 53 w 163"/>
                  <a:gd name="T45" fmla="*/ 152 h 157"/>
                  <a:gd name="T46" fmla="*/ 44 w 163"/>
                  <a:gd name="T47" fmla="*/ 148 h 157"/>
                  <a:gd name="T48" fmla="*/ 26 w 163"/>
                  <a:gd name="T49" fmla="*/ 133 h 157"/>
                  <a:gd name="T50" fmla="*/ 18 w 163"/>
                  <a:gd name="T51" fmla="*/ 124 h 157"/>
                  <a:gd name="T52" fmla="*/ 6 w 163"/>
                  <a:gd name="T53" fmla="*/ 101 h 157"/>
                  <a:gd name="T54" fmla="*/ 2 w 163"/>
                  <a:gd name="T55" fmla="*/ 75 h 157"/>
                  <a:gd name="T56" fmla="*/ 3 w 163"/>
                  <a:gd name="T57" fmla="*/ 62 h 157"/>
                  <a:gd name="T58" fmla="*/ 11 w 163"/>
                  <a:gd name="T59" fmla="*/ 39 h 157"/>
                  <a:gd name="T60" fmla="*/ 17 w 163"/>
                  <a:gd name="T61" fmla="*/ 28 h 157"/>
                  <a:gd name="T62" fmla="*/ 17 w 163"/>
                  <a:gd name="T63" fmla="*/ 27 h 157"/>
                  <a:gd name="T64" fmla="*/ 9 w 163"/>
                  <a:gd name="T65" fmla="*/ 38 h 157"/>
                  <a:gd name="T66" fmla="*/ 1 w 163"/>
                  <a:gd name="T67" fmla="*/ 62 h 157"/>
                  <a:gd name="T68" fmla="*/ 0 w 163"/>
                  <a:gd name="T69" fmla="*/ 75 h 157"/>
                  <a:gd name="T70" fmla="*/ 4 w 163"/>
                  <a:gd name="T71" fmla="*/ 101 h 157"/>
                  <a:gd name="T72" fmla="*/ 16 w 163"/>
                  <a:gd name="T73" fmla="*/ 125 h 157"/>
                  <a:gd name="T74" fmla="*/ 25 w 163"/>
                  <a:gd name="T75" fmla="*/ 135 h 157"/>
                  <a:gd name="T76" fmla="*/ 43 w 163"/>
                  <a:gd name="T77" fmla="*/ 150 h 157"/>
                  <a:gd name="T78" fmla="*/ 53 w 163"/>
                  <a:gd name="T79" fmla="*/ 154 h 157"/>
                  <a:gd name="T80" fmla="*/ 73 w 163"/>
                  <a:gd name="T81" fmla="*/ 157 h 157"/>
                  <a:gd name="T82" fmla="*/ 80 w 163"/>
                  <a:gd name="T83" fmla="*/ 156 h 157"/>
                  <a:gd name="T84" fmla="*/ 97 w 163"/>
                  <a:gd name="T85" fmla="*/ 153 h 157"/>
                  <a:gd name="T86" fmla="*/ 112 w 163"/>
                  <a:gd name="T87" fmla="*/ 147 h 157"/>
                  <a:gd name="T88" fmla="*/ 127 w 163"/>
                  <a:gd name="T89" fmla="*/ 138 h 157"/>
                  <a:gd name="T90" fmla="*/ 134 w 163"/>
                  <a:gd name="T91" fmla="*/ 133 h 157"/>
                  <a:gd name="T92" fmla="*/ 146 w 163"/>
                  <a:gd name="T93" fmla="*/ 122 h 157"/>
                  <a:gd name="T94" fmla="*/ 156 w 163"/>
                  <a:gd name="T95" fmla="*/ 108 h 157"/>
                  <a:gd name="T96" fmla="*/ 161 w 163"/>
                  <a:gd name="T97" fmla="*/ 93 h 157"/>
                  <a:gd name="T98" fmla="*/ 163 w 163"/>
                  <a:gd name="T99" fmla="*/ 78 h 157"/>
                  <a:gd name="T100" fmla="*/ 163 w 163"/>
                  <a:gd name="T101" fmla="*/ 70 h 157"/>
                  <a:gd name="T102" fmla="*/ 158 w 163"/>
                  <a:gd name="T103" fmla="*/ 53 h 157"/>
                  <a:gd name="T104" fmla="*/ 153 w 163"/>
                  <a:gd name="T105" fmla="*/ 44 h 157"/>
                  <a:gd name="T106" fmla="*/ 137 w 163"/>
                  <a:gd name="T107" fmla="*/ 26 h 157"/>
                  <a:gd name="T108" fmla="*/ 118 w 163"/>
                  <a:gd name="T109" fmla="*/ 11 h 157"/>
                  <a:gd name="T110" fmla="*/ 98 w 163"/>
                  <a:gd name="T111" fmla="*/ 3 h 157"/>
                  <a:gd name="T112" fmla="*/ 76 w 163"/>
                  <a:gd name="T113" fmla="*/ 0 h 157"/>
                  <a:gd name="T114" fmla="*/ 67 w 163"/>
                  <a:gd name="T115" fmla="*/ 0 h 157"/>
                  <a:gd name="T116" fmla="*/ 52 w 163"/>
                  <a:gd name="T117" fmla="*/ 3 h 157"/>
                  <a:gd name="T118" fmla="*/ 37 w 163"/>
                  <a:gd name="T119" fmla="*/ 10 h 157"/>
                  <a:gd name="T120" fmla="*/ 24 w 163"/>
                  <a:gd name="T121" fmla="*/ 21 h 157"/>
                  <a:gd name="T122" fmla="*/ 17 w 163"/>
                  <a:gd name="T123" fmla="*/ 2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157">
                    <a:moveTo>
                      <a:pt x="17" y="28"/>
                    </a:moveTo>
                    <a:lnTo>
                      <a:pt x="18" y="29"/>
                    </a:lnTo>
                    <a:lnTo>
                      <a:pt x="18" y="29"/>
                    </a:lnTo>
                    <a:lnTo>
                      <a:pt x="25" y="22"/>
                    </a:lnTo>
                    <a:lnTo>
                      <a:pt x="31" y="16"/>
                    </a:lnTo>
                    <a:lnTo>
                      <a:pt x="38" y="12"/>
                    </a:lnTo>
                    <a:lnTo>
                      <a:pt x="45" y="8"/>
                    </a:lnTo>
                    <a:lnTo>
                      <a:pt x="53" y="5"/>
                    </a:lnTo>
                    <a:lnTo>
                      <a:pt x="60" y="3"/>
                    </a:lnTo>
                    <a:lnTo>
                      <a:pt x="67" y="2"/>
                    </a:lnTo>
                    <a:lnTo>
                      <a:pt x="76" y="2"/>
                    </a:lnTo>
                    <a:lnTo>
                      <a:pt x="76" y="2"/>
                    </a:lnTo>
                    <a:lnTo>
                      <a:pt x="86" y="2"/>
                    </a:lnTo>
                    <a:lnTo>
                      <a:pt x="97" y="5"/>
                    </a:lnTo>
                    <a:lnTo>
                      <a:pt x="107" y="8"/>
                    </a:lnTo>
                    <a:lnTo>
                      <a:pt x="117" y="13"/>
                    </a:lnTo>
                    <a:lnTo>
                      <a:pt x="127" y="19"/>
                    </a:lnTo>
                    <a:lnTo>
                      <a:pt x="136" y="27"/>
                    </a:lnTo>
                    <a:lnTo>
                      <a:pt x="145" y="35"/>
                    </a:lnTo>
                    <a:lnTo>
                      <a:pt x="152" y="46"/>
                    </a:lnTo>
                    <a:lnTo>
                      <a:pt x="152" y="46"/>
                    </a:lnTo>
                    <a:lnTo>
                      <a:pt x="156" y="54"/>
                    </a:lnTo>
                    <a:lnTo>
                      <a:pt x="159" y="61"/>
                    </a:lnTo>
                    <a:lnTo>
                      <a:pt x="161" y="70"/>
                    </a:lnTo>
                    <a:lnTo>
                      <a:pt x="161" y="78"/>
                    </a:lnTo>
                    <a:lnTo>
                      <a:pt x="161" y="78"/>
                    </a:lnTo>
                    <a:lnTo>
                      <a:pt x="161" y="85"/>
                    </a:lnTo>
                    <a:lnTo>
                      <a:pt x="159" y="92"/>
                    </a:lnTo>
                    <a:lnTo>
                      <a:pt x="157" y="100"/>
                    </a:lnTo>
                    <a:lnTo>
                      <a:pt x="154" y="107"/>
                    </a:lnTo>
                    <a:lnTo>
                      <a:pt x="150" y="113"/>
                    </a:lnTo>
                    <a:lnTo>
                      <a:pt x="145" y="121"/>
                    </a:lnTo>
                    <a:lnTo>
                      <a:pt x="139" y="126"/>
                    </a:lnTo>
                    <a:lnTo>
                      <a:pt x="133" y="132"/>
                    </a:lnTo>
                    <a:lnTo>
                      <a:pt x="133" y="132"/>
                    </a:lnTo>
                    <a:lnTo>
                      <a:pt x="126" y="136"/>
                    </a:lnTo>
                    <a:lnTo>
                      <a:pt x="118" y="141"/>
                    </a:lnTo>
                    <a:lnTo>
                      <a:pt x="111" y="146"/>
                    </a:lnTo>
                    <a:lnTo>
                      <a:pt x="104" y="149"/>
                    </a:lnTo>
                    <a:lnTo>
                      <a:pt x="96" y="151"/>
                    </a:lnTo>
                    <a:lnTo>
                      <a:pt x="88" y="153"/>
                    </a:lnTo>
                    <a:lnTo>
                      <a:pt x="80" y="154"/>
                    </a:lnTo>
                    <a:lnTo>
                      <a:pt x="73" y="155"/>
                    </a:lnTo>
                    <a:lnTo>
                      <a:pt x="73" y="155"/>
                    </a:lnTo>
                    <a:lnTo>
                      <a:pt x="62" y="154"/>
                    </a:lnTo>
                    <a:lnTo>
                      <a:pt x="53" y="152"/>
                    </a:lnTo>
                    <a:lnTo>
                      <a:pt x="53" y="152"/>
                    </a:lnTo>
                    <a:lnTo>
                      <a:pt x="44" y="148"/>
                    </a:lnTo>
                    <a:lnTo>
                      <a:pt x="35" y="141"/>
                    </a:lnTo>
                    <a:lnTo>
                      <a:pt x="26" y="133"/>
                    </a:lnTo>
                    <a:lnTo>
                      <a:pt x="18" y="124"/>
                    </a:lnTo>
                    <a:lnTo>
                      <a:pt x="18" y="124"/>
                    </a:lnTo>
                    <a:lnTo>
                      <a:pt x="11" y="112"/>
                    </a:lnTo>
                    <a:lnTo>
                      <a:pt x="6" y="101"/>
                    </a:lnTo>
                    <a:lnTo>
                      <a:pt x="3" y="87"/>
                    </a:lnTo>
                    <a:lnTo>
                      <a:pt x="2" y="75"/>
                    </a:lnTo>
                    <a:lnTo>
                      <a:pt x="2" y="75"/>
                    </a:lnTo>
                    <a:lnTo>
                      <a:pt x="3" y="62"/>
                    </a:lnTo>
                    <a:lnTo>
                      <a:pt x="6" y="51"/>
                    </a:lnTo>
                    <a:lnTo>
                      <a:pt x="11" y="39"/>
                    </a:lnTo>
                    <a:lnTo>
                      <a:pt x="18" y="29"/>
                    </a:lnTo>
                    <a:lnTo>
                      <a:pt x="17" y="28"/>
                    </a:lnTo>
                    <a:lnTo>
                      <a:pt x="17" y="27"/>
                    </a:lnTo>
                    <a:lnTo>
                      <a:pt x="17" y="27"/>
                    </a:lnTo>
                    <a:lnTo>
                      <a:pt x="12" y="33"/>
                    </a:lnTo>
                    <a:lnTo>
                      <a:pt x="9" y="38"/>
                    </a:lnTo>
                    <a:lnTo>
                      <a:pt x="4" y="51"/>
                    </a:lnTo>
                    <a:lnTo>
                      <a:pt x="1" y="62"/>
                    </a:lnTo>
                    <a:lnTo>
                      <a:pt x="0" y="75"/>
                    </a:lnTo>
                    <a:lnTo>
                      <a:pt x="0" y="75"/>
                    </a:lnTo>
                    <a:lnTo>
                      <a:pt x="1" y="88"/>
                    </a:lnTo>
                    <a:lnTo>
                      <a:pt x="4" y="101"/>
                    </a:lnTo>
                    <a:lnTo>
                      <a:pt x="9" y="113"/>
                    </a:lnTo>
                    <a:lnTo>
                      <a:pt x="16" y="125"/>
                    </a:lnTo>
                    <a:lnTo>
                      <a:pt x="16" y="125"/>
                    </a:lnTo>
                    <a:lnTo>
                      <a:pt x="25" y="135"/>
                    </a:lnTo>
                    <a:lnTo>
                      <a:pt x="33" y="144"/>
                    </a:lnTo>
                    <a:lnTo>
                      <a:pt x="43" y="150"/>
                    </a:lnTo>
                    <a:lnTo>
                      <a:pt x="53" y="154"/>
                    </a:lnTo>
                    <a:lnTo>
                      <a:pt x="53" y="154"/>
                    </a:lnTo>
                    <a:lnTo>
                      <a:pt x="62" y="156"/>
                    </a:lnTo>
                    <a:lnTo>
                      <a:pt x="73" y="157"/>
                    </a:lnTo>
                    <a:lnTo>
                      <a:pt x="73" y="157"/>
                    </a:lnTo>
                    <a:lnTo>
                      <a:pt x="80" y="156"/>
                    </a:lnTo>
                    <a:lnTo>
                      <a:pt x="88" y="155"/>
                    </a:lnTo>
                    <a:lnTo>
                      <a:pt x="97" y="153"/>
                    </a:lnTo>
                    <a:lnTo>
                      <a:pt x="105" y="151"/>
                    </a:lnTo>
                    <a:lnTo>
                      <a:pt x="112" y="147"/>
                    </a:lnTo>
                    <a:lnTo>
                      <a:pt x="119" y="142"/>
                    </a:lnTo>
                    <a:lnTo>
                      <a:pt x="127" y="138"/>
                    </a:lnTo>
                    <a:lnTo>
                      <a:pt x="134" y="133"/>
                    </a:lnTo>
                    <a:lnTo>
                      <a:pt x="134" y="133"/>
                    </a:lnTo>
                    <a:lnTo>
                      <a:pt x="140" y="128"/>
                    </a:lnTo>
                    <a:lnTo>
                      <a:pt x="146" y="122"/>
                    </a:lnTo>
                    <a:lnTo>
                      <a:pt x="151" y="115"/>
                    </a:lnTo>
                    <a:lnTo>
                      <a:pt x="156" y="108"/>
                    </a:lnTo>
                    <a:lnTo>
                      <a:pt x="159" y="101"/>
                    </a:lnTo>
                    <a:lnTo>
                      <a:pt x="161" y="93"/>
                    </a:lnTo>
                    <a:lnTo>
                      <a:pt x="163" y="85"/>
                    </a:lnTo>
                    <a:lnTo>
                      <a:pt x="163" y="78"/>
                    </a:lnTo>
                    <a:lnTo>
                      <a:pt x="163" y="78"/>
                    </a:lnTo>
                    <a:lnTo>
                      <a:pt x="163" y="70"/>
                    </a:lnTo>
                    <a:lnTo>
                      <a:pt x="161" y="61"/>
                    </a:lnTo>
                    <a:lnTo>
                      <a:pt x="158" y="53"/>
                    </a:lnTo>
                    <a:lnTo>
                      <a:pt x="153" y="44"/>
                    </a:lnTo>
                    <a:lnTo>
                      <a:pt x="153" y="44"/>
                    </a:lnTo>
                    <a:lnTo>
                      <a:pt x="146" y="34"/>
                    </a:lnTo>
                    <a:lnTo>
                      <a:pt x="137" y="26"/>
                    </a:lnTo>
                    <a:lnTo>
                      <a:pt x="129" y="17"/>
                    </a:lnTo>
                    <a:lnTo>
                      <a:pt x="118" y="11"/>
                    </a:lnTo>
                    <a:lnTo>
                      <a:pt x="108" y="6"/>
                    </a:lnTo>
                    <a:lnTo>
                      <a:pt x="98" y="3"/>
                    </a:lnTo>
                    <a:lnTo>
                      <a:pt x="86" y="0"/>
                    </a:lnTo>
                    <a:lnTo>
                      <a:pt x="76" y="0"/>
                    </a:lnTo>
                    <a:lnTo>
                      <a:pt x="76" y="0"/>
                    </a:lnTo>
                    <a:lnTo>
                      <a:pt x="67" y="0"/>
                    </a:lnTo>
                    <a:lnTo>
                      <a:pt x="60" y="1"/>
                    </a:lnTo>
                    <a:lnTo>
                      <a:pt x="52" y="3"/>
                    </a:lnTo>
                    <a:lnTo>
                      <a:pt x="44" y="6"/>
                    </a:lnTo>
                    <a:lnTo>
                      <a:pt x="37" y="10"/>
                    </a:lnTo>
                    <a:lnTo>
                      <a:pt x="30" y="14"/>
                    </a:lnTo>
                    <a:lnTo>
                      <a:pt x="24" y="21"/>
                    </a:lnTo>
                    <a:lnTo>
                      <a:pt x="17" y="27"/>
                    </a:lnTo>
                    <a:lnTo>
                      <a:pt x="17" y="2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1" name="Freeform 879"/>
              <p:cNvSpPr>
                <a:spLocks/>
              </p:cNvSpPr>
              <p:nvPr/>
            </p:nvSpPr>
            <p:spPr bwMode="auto">
              <a:xfrm>
                <a:off x="6373813" y="3151188"/>
                <a:ext cx="9525" cy="7938"/>
              </a:xfrm>
              <a:custGeom>
                <a:avLst/>
                <a:gdLst>
                  <a:gd name="T0" fmla="*/ 16 w 16"/>
                  <a:gd name="T1" fmla="*/ 12 h 14"/>
                  <a:gd name="T2" fmla="*/ 16 w 16"/>
                  <a:gd name="T3" fmla="*/ 12 h 14"/>
                  <a:gd name="T4" fmla="*/ 8 w 16"/>
                  <a:gd name="T5" fmla="*/ 5 h 14"/>
                  <a:gd name="T6" fmla="*/ 2 w 16"/>
                  <a:gd name="T7" fmla="*/ 0 h 14"/>
                  <a:gd name="T8" fmla="*/ 2 w 16"/>
                  <a:gd name="T9" fmla="*/ 0 h 14"/>
                  <a:gd name="T10" fmla="*/ 0 w 16"/>
                  <a:gd name="T11" fmla="*/ 1 h 14"/>
                  <a:gd name="T12" fmla="*/ 0 w 16"/>
                  <a:gd name="T13" fmla="*/ 1 h 14"/>
                  <a:gd name="T14" fmla="*/ 1 w 16"/>
                  <a:gd name="T15" fmla="*/ 2 h 14"/>
                  <a:gd name="T16" fmla="*/ 1 w 16"/>
                  <a:gd name="T17" fmla="*/ 2 h 14"/>
                  <a:gd name="T18" fmla="*/ 7 w 16"/>
                  <a:gd name="T19" fmla="*/ 7 h 14"/>
                  <a:gd name="T20" fmla="*/ 13 w 16"/>
                  <a:gd name="T21" fmla="*/ 14 h 14"/>
                  <a:gd name="T22" fmla="*/ 13 w 16"/>
                  <a:gd name="T23" fmla="*/ 14 h 14"/>
                  <a:gd name="T24" fmla="*/ 16 w 16"/>
                  <a:gd name="T25" fmla="*/ 14 h 14"/>
                  <a:gd name="T26" fmla="*/ 16 w 16"/>
                  <a:gd name="T27" fmla="*/ 14 h 14"/>
                  <a:gd name="T28" fmla="*/ 16 w 16"/>
                  <a:gd name="T29" fmla="*/ 12 h 14"/>
                  <a:gd name="T30" fmla="*/ 16 w 16"/>
                  <a:gd name="T3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4">
                    <a:moveTo>
                      <a:pt x="16" y="12"/>
                    </a:moveTo>
                    <a:lnTo>
                      <a:pt x="16" y="12"/>
                    </a:lnTo>
                    <a:lnTo>
                      <a:pt x="8" y="5"/>
                    </a:lnTo>
                    <a:lnTo>
                      <a:pt x="2" y="0"/>
                    </a:lnTo>
                    <a:lnTo>
                      <a:pt x="2" y="0"/>
                    </a:lnTo>
                    <a:lnTo>
                      <a:pt x="0" y="1"/>
                    </a:lnTo>
                    <a:lnTo>
                      <a:pt x="0" y="1"/>
                    </a:lnTo>
                    <a:lnTo>
                      <a:pt x="1" y="2"/>
                    </a:lnTo>
                    <a:lnTo>
                      <a:pt x="1" y="2"/>
                    </a:lnTo>
                    <a:lnTo>
                      <a:pt x="7" y="7"/>
                    </a:lnTo>
                    <a:lnTo>
                      <a:pt x="13" y="14"/>
                    </a:lnTo>
                    <a:lnTo>
                      <a:pt x="13" y="14"/>
                    </a:lnTo>
                    <a:lnTo>
                      <a:pt x="16" y="14"/>
                    </a:lnTo>
                    <a:lnTo>
                      <a:pt x="16" y="14"/>
                    </a:lnTo>
                    <a:lnTo>
                      <a:pt x="16" y="12"/>
                    </a:lnTo>
                    <a:lnTo>
                      <a:pt x="16" y="1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2" name="Freeform 880"/>
              <p:cNvSpPr>
                <a:spLocks/>
              </p:cNvSpPr>
              <p:nvPr/>
            </p:nvSpPr>
            <p:spPr bwMode="auto">
              <a:xfrm>
                <a:off x="6367463" y="3159126"/>
                <a:ext cx="7938" cy="6350"/>
              </a:xfrm>
              <a:custGeom>
                <a:avLst/>
                <a:gdLst>
                  <a:gd name="T0" fmla="*/ 0 w 15"/>
                  <a:gd name="T1" fmla="*/ 1 h 14"/>
                  <a:gd name="T2" fmla="*/ 0 w 15"/>
                  <a:gd name="T3" fmla="*/ 1 h 14"/>
                  <a:gd name="T4" fmla="*/ 2 w 15"/>
                  <a:gd name="T5" fmla="*/ 4 h 14"/>
                  <a:gd name="T6" fmla="*/ 6 w 15"/>
                  <a:gd name="T7" fmla="*/ 7 h 14"/>
                  <a:gd name="T8" fmla="*/ 6 w 15"/>
                  <a:gd name="T9" fmla="*/ 7 h 14"/>
                  <a:gd name="T10" fmla="*/ 14 w 15"/>
                  <a:gd name="T11" fmla="*/ 14 h 14"/>
                  <a:gd name="T12" fmla="*/ 14 w 15"/>
                  <a:gd name="T13" fmla="*/ 14 h 14"/>
                  <a:gd name="T14" fmla="*/ 15 w 15"/>
                  <a:gd name="T15" fmla="*/ 14 h 14"/>
                  <a:gd name="T16" fmla="*/ 15 w 15"/>
                  <a:gd name="T17" fmla="*/ 14 h 14"/>
                  <a:gd name="T18" fmla="*/ 15 w 15"/>
                  <a:gd name="T19" fmla="*/ 13 h 14"/>
                  <a:gd name="T20" fmla="*/ 15 w 15"/>
                  <a:gd name="T21" fmla="*/ 13 h 14"/>
                  <a:gd name="T22" fmla="*/ 8 w 15"/>
                  <a:gd name="T23" fmla="*/ 6 h 14"/>
                  <a:gd name="T24" fmla="*/ 8 w 15"/>
                  <a:gd name="T25" fmla="*/ 6 h 14"/>
                  <a:gd name="T26" fmla="*/ 2 w 15"/>
                  <a:gd name="T27" fmla="*/ 0 h 14"/>
                  <a:gd name="T28" fmla="*/ 2 w 15"/>
                  <a:gd name="T29" fmla="*/ 0 h 14"/>
                  <a:gd name="T30" fmla="*/ 0 w 15"/>
                  <a:gd name="T31" fmla="*/ 0 h 14"/>
                  <a:gd name="T32" fmla="*/ 0 w 15"/>
                  <a:gd name="T33" fmla="*/ 0 h 14"/>
                  <a:gd name="T34" fmla="*/ 0 w 15"/>
                  <a:gd name="T35" fmla="*/ 1 h 14"/>
                  <a:gd name="T36" fmla="*/ 0 w 15"/>
                  <a:gd name="T3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4">
                    <a:moveTo>
                      <a:pt x="0" y="1"/>
                    </a:moveTo>
                    <a:lnTo>
                      <a:pt x="0" y="1"/>
                    </a:lnTo>
                    <a:lnTo>
                      <a:pt x="2" y="4"/>
                    </a:lnTo>
                    <a:lnTo>
                      <a:pt x="6" y="7"/>
                    </a:lnTo>
                    <a:lnTo>
                      <a:pt x="6" y="7"/>
                    </a:lnTo>
                    <a:lnTo>
                      <a:pt x="14" y="14"/>
                    </a:lnTo>
                    <a:lnTo>
                      <a:pt x="14" y="14"/>
                    </a:lnTo>
                    <a:lnTo>
                      <a:pt x="15" y="14"/>
                    </a:lnTo>
                    <a:lnTo>
                      <a:pt x="15" y="14"/>
                    </a:lnTo>
                    <a:lnTo>
                      <a:pt x="15" y="13"/>
                    </a:lnTo>
                    <a:lnTo>
                      <a:pt x="15" y="13"/>
                    </a:lnTo>
                    <a:lnTo>
                      <a:pt x="8" y="6"/>
                    </a:lnTo>
                    <a:lnTo>
                      <a:pt x="8" y="6"/>
                    </a:lnTo>
                    <a:lnTo>
                      <a:pt x="2" y="0"/>
                    </a:lnTo>
                    <a:lnTo>
                      <a:pt x="2"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3" name="Freeform 881"/>
              <p:cNvSpPr>
                <a:spLocks/>
              </p:cNvSpPr>
              <p:nvPr/>
            </p:nvSpPr>
            <p:spPr bwMode="auto">
              <a:xfrm>
                <a:off x="6373813" y="3157538"/>
                <a:ext cx="82550" cy="76200"/>
              </a:xfrm>
              <a:custGeom>
                <a:avLst/>
                <a:gdLst>
                  <a:gd name="T0" fmla="*/ 143 w 156"/>
                  <a:gd name="T1" fmla="*/ 144 h 144"/>
                  <a:gd name="T2" fmla="*/ 144 w 156"/>
                  <a:gd name="T3" fmla="*/ 143 h 144"/>
                  <a:gd name="T4" fmla="*/ 151 w 156"/>
                  <a:gd name="T5" fmla="*/ 135 h 144"/>
                  <a:gd name="T6" fmla="*/ 154 w 156"/>
                  <a:gd name="T7" fmla="*/ 130 h 144"/>
                  <a:gd name="T8" fmla="*/ 155 w 156"/>
                  <a:gd name="T9" fmla="*/ 128 h 144"/>
                  <a:gd name="T10" fmla="*/ 156 w 156"/>
                  <a:gd name="T11" fmla="*/ 126 h 144"/>
                  <a:gd name="T12" fmla="*/ 156 w 156"/>
                  <a:gd name="T13" fmla="*/ 126 h 144"/>
                  <a:gd name="T14" fmla="*/ 149 w 156"/>
                  <a:gd name="T15" fmla="*/ 117 h 144"/>
                  <a:gd name="T16" fmla="*/ 119 w 156"/>
                  <a:gd name="T17" fmla="*/ 88 h 144"/>
                  <a:gd name="T18" fmla="*/ 79 w 156"/>
                  <a:gd name="T19" fmla="*/ 51 h 144"/>
                  <a:gd name="T20" fmla="*/ 44 w 156"/>
                  <a:gd name="T21" fmla="*/ 17 h 144"/>
                  <a:gd name="T22" fmla="*/ 24 w 156"/>
                  <a:gd name="T23" fmla="*/ 1 h 144"/>
                  <a:gd name="T24" fmla="*/ 24 w 156"/>
                  <a:gd name="T25" fmla="*/ 1 h 144"/>
                  <a:gd name="T26" fmla="*/ 22 w 156"/>
                  <a:gd name="T27" fmla="*/ 0 h 144"/>
                  <a:gd name="T28" fmla="*/ 17 w 156"/>
                  <a:gd name="T29" fmla="*/ 2 h 144"/>
                  <a:gd name="T30" fmla="*/ 12 w 156"/>
                  <a:gd name="T31" fmla="*/ 6 h 144"/>
                  <a:gd name="T32" fmla="*/ 0 w 156"/>
                  <a:gd name="T33" fmla="*/ 21 h 144"/>
                  <a:gd name="T34" fmla="*/ 0 w 156"/>
                  <a:gd name="T35" fmla="*/ 23 h 144"/>
                  <a:gd name="T36" fmla="*/ 10 w 156"/>
                  <a:gd name="T37" fmla="*/ 32 h 144"/>
                  <a:gd name="T38" fmla="*/ 27 w 156"/>
                  <a:gd name="T39" fmla="*/ 49 h 144"/>
                  <a:gd name="T40" fmla="*/ 96 w 156"/>
                  <a:gd name="T41" fmla="*/ 110 h 144"/>
                  <a:gd name="T42" fmla="*/ 126 w 156"/>
                  <a:gd name="T43" fmla="*/ 134 h 144"/>
                  <a:gd name="T44" fmla="*/ 136 w 156"/>
                  <a:gd name="T45" fmla="*/ 141 h 144"/>
                  <a:gd name="T46" fmla="*/ 140 w 156"/>
                  <a:gd name="T47" fmla="*/ 143 h 144"/>
                  <a:gd name="T48" fmla="*/ 143 w 156"/>
                  <a:gd name="T49" fmla="*/ 144 h 144"/>
                  <a:gd name="T50" fmla="*/ 143 w 156"/>
                  <a:gd name="T51" fmla="*/ 143 h 144"/>
                  <a:gd name="T52" fmla="*/ 143 w 156"/>
                  <a:gd name="T53" fmla="*/ 143 h 144"/>
                  <a:gd name="T54" fmla="*/ 143 w 156"/>
                  <a:gd name="T55" fmla="*/ 142 h 144"/>
                  <a:gd name="T56" fmla="*/ 143 w 156"/>
                  <a:gd name="T57" fmla="*/ 142 h 144"/>
                  <a:gd name="T58" fmla="*/ 143 w 156"/>
                  <a:gd name="T59" fmla="*/ 142 h 144"/>
                  <a:gd name="T60" fmla="*/ 143 w 156"/>
                  <a:gd name="T61" fmla="*/ 142 h 144"/>
                  <a:gd name="T62" fmla="*/ 140 w 156"/>
                  <a:gd name="T63" fmla="*/ 141 h 144"/>
                  <a:gd name="T64" fmla="*/ 111 w 156"/>
                  <a:gd name="T65" fmla="*/ 119 h 144"/>
                  <a:gd name="T66" fmla="*/ 79 w 156"/>
                  <a:gd name="T67" fmla="*/ 92 h 144"/>
                  <a:gd name="T68" fmla="*/ 46 w 156"/>
                  <a:gd name="T69" fmla="*/ 62 h 144"/>
                  <a:gd name="T70" fmla="*/ 2 w 156"/>
                  <a:gd name="T71" fmla="*/ 20 h 144"/>
                  <a:gd name="T72" fmla="*/ 2 w 156"/>
                  <a:gd name="T73" fmla="*/ 23 h 144"/>
                  <a:gd name="T74" fmla="*/ 12 w 156"/>
                  <a:gd name="T75" fmla="*/ 9 h 144"/>
                  <a:gd name="T76" fmla="*/ 18 w 156"/>
                  <a:gd name="T77" fmla="*/ 4 h 144"/>
                  <a:gd name="T78" fmla="*/ 20 w 156"/>
                  <a:gd name="T79" fmla="*/ 2 h 144"/>
                  <a:gd name="T80" fmla="*/ 22 w 156"/>
                  <a:gd name="T81" fmla="*/ 2 h 144"/>
                  <a:gd name="T82" fmla="*/ 23 w 156"/>
                  <a:gd name="T83" fmla="*/ 2 h 144"/>
                  <a:gd name="T84" fmla="*/ 31 w 156"/>
                  <a:gd name="T85" fmla="*/ 9 h 144"/>
                  <a:gd name="T86" fmla="*/ 61 w 156"/>
                  <a:gd name="T87" fmla="*/ 37 h 144"/>
                  <a:gd name="T88" fmla="*/ 101 w 156"/>
                  <a:gd name="T89" fmla="*/ 75 h 144"/>
                  <a:gd name="T90" fmla="*/ 136 w 156"/>
                  <a:gd name="T91" fmla="*/ 109 h 144"/>
                  <a:gd name="T92" fmla="*/ 148 w 156"/>
                  <a:gd name="T93" fmla="*/ 121 h 144"/>
                  <a:gd name="T94" fmla="*/ 154 w 156"/>
                  <a:gd name="T95" fmla="*/ 127 h 144"/>
                  <a:gd name="T96" fmla="*/ 154 w 156"/>
                  <a:gd name="T97" fmla="*/ 127 h 144"/>
                  <a:gd name="T98" fmla="*/ 154 w 156"/>
                  <a:gd name="T99" fmla="*/ 127 h 144"/>
                  <a:gd name="T100" fmla="*/ 154 w 156"/>
                  <a:gd name="T101" fmla="*/ 127 h 144"/>
                  <a:gd name="T102" fmla="*/ 154 w 156"/>
                  <a:gd name="T103" fmla="*/ 127 h 144"/>
                  <a:gd name="T104" fmla="*/ 154 w 156"/>
                  <a:gd name="T105" fmla="*/ 127 h 144"/>
                  <a:gd name="T106" fmla="*/ 153 w 156"/>
                  <a:gd name="T107" fmla="*/ 128 h 144"/>
                  <a:gd name="T108" fmla="*/ 147 w 156"/>
                  <a:gd name="T109" fmla="*/ 136 h 144"/>
                  <a:gd name="T110" fmla="*/ 144 w 156"/>
                  <a:gd name="T111" fmla="*/ 140 h 144"/>
                  <a:gd name="T112" fmla="*/ 143 w 156"/>
                  <a:gd name="T113" fmla="*/ 142 h 144"/>
                  <a:gd name="T114" fmla="*/ 142 w 156"/>
                  <a:gd name="T115" fmla="*/ 142 h 144"/>
                  <a:gd name="T116" fmla="*/ 143 w 156"/>
                  <a:gd name="T117" fmla="*/ 142 h 144"/>
                  <a:gd name="T118" fmla="*/ 143 w 156"/>
                  <a:gd name="T119" fmla="*/ 142 h 144"/>
                  <a:gd name="T120" fmla="*/ 143 w 156"/>
                  <a:gd name="T121" fmla="*/ 1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6" h="144">
                    <a:moveTo>
                      <a:pt x="143" y="143"/>
                    </a:moveTo>
                    <a:lnTo>
                      <a:pt x="143" y="144"/>
                    </a:lnTo>
                    <a:lnTo>
                      <a:pt x="144" y="143"/>
                    </a:lnTo>
                    <a:lnTo>
                      <a:pt x="144" y="143"/>
                    </a:lnTo>
                    <a:lnTo>
                      <a:pt x="151" y="135"/>
                    </a:lnTo>
                    <a:lnTo>
                      <a:pt x="151" y="135"/>
                    </a:lnTo>
                    <a:lnTo>
                      <a:pt x="154" y="130"/>
                    </a:lnTo>
                    <a:lnTo>
                      <a:pt x="154" y="130"/>
                    </a:lnTo>
                    <a:lnTo>
                      <a:pt x="155" y="128"/>
                    </a:lnTo>
                    <a:lnTo>
                      <a:pt x="155" y="128"/>
                    </a:lnTo>
                    <a:lnTo>
                      <a:pt x="156" y="127"/>
                    </a:lnTo>
                    <a:lnTo>
                      <a:pt x="156" y="126"/>
                    </a:lnTo>
                    <a:lnTo>
                      <a:pt x="155" y="127"/>
                    </a:lnTo>
                    <a:lnTo>
                      <a:pt x="156" y="126"/>
                    </a:lnTo>
                    <a:lnTo>
                      <a:pt x="156" y="126"/>
                    </a:lnTo>
                    <a:lnTo>
                      <a:pt x="149" y="117"/>
                    </a:lnTo>
                    <a:lnTo>
                      <a:pt x="149" y="117"/>
                    </a:lnTo>
                    <a:lnTo>
                      <a:pt x="119" y="88"/>
                    </a:lnTo>
                    <a:lnTo>
                      <a:pt x="79" y="51"/>
                    </a:lnTo>
                    <a:lnTo>
                      <a:pt x="79" y="51"/>
                    </a:lnTo>
                    <a:lnTo>
                      <a:pt x="44" y="17"/>
                    </a:lnTo>
                    <a:lnTo>
                      <a:pt x="44" y="17"/>
                    </a:lnTo>
                    <a:lnTo>
                      <a:pt x="24" y="1"/>
                    </a:lnTo>
                    <a:lnTo>
                      <a:pt x="24" y="1"/>
                    </a:lnTo>
                    <a:lnTo>
                      <a:pt x="24" y="1"/>
                    </a:lnTo>
                    <a:lnTo>
                      <a:pt x="24" y="1"/>
                    </a:lnTo>
                    <a:lnTo>
                      <a:pt x="22" y="0"/>
                    </a:lnTo>
                    <a:lnTo>
                      <a:pt x="22" y="0"/>
                    </a:lnTo>
                    <a:lnTo>
                      <a:pt x="19" y="0"/>
                    </a:lnTo>
                    <a:lnTo>
                      <a:pt x="17" y="2"/>
                    </a:lnTo>
                    <a:lnTo>
                      <a:pt x="17" y="2"/>
                    </a:lnTo>
                    <a:lnTo>
                      <a:pt x="12" y="6"/>
                    </a:lnTo>
                    <a:lnTo>
                      <a:pt x="8" y="11"/>
                    </a:lnTo>
                    <a:lnTo>
                      <a:pt x="0" y="21"/>
                    </a:lnTo>
                    <a:lnTo>
                      <a:pt x="0" y="21"/>
                    </a:lnTo>
                    <a:lnTo>
                      <a:pt x="0" y="23"/>
                    </a:lnTo>
                    <a:lnTo>
                      <a:pt x="0" y="23"/>
                    </a:lnTo>
                    <a:lnTo>
                      <a:pt x="10" y="32"/>
                    </a:lnTo>
                    <a:lnTo>
                      <a:pt x="27" y="49"/>
                    </a:lnTo>
                    <a:lnTo>
                      <a:pt x="27" y="49"/>
                    </a:lnTo>
                    <a:lnTo>
                      <a:pt x="60" y="79"/>
                    </a:lnTo>
                    <a:lnTo>
                      <a:pt x="96" y="110"/>
                    </a:lnTo>
                    <a:lnTo>
                      <a:pt x="96" y="110"/>
                    </a:lnTo>
                    <a:lnTo>
                      <a:pt x="126" y="134"/>
                    </a:lnTo>
                    <a:lnTo>
                      <a:pt x="126" y="134"/>
                    </a:lnTo>
                    <a:lnTo>
                      <a:pt x="136" y="141"/>
                    </a:lnTo>
                    <a:lnTo>
                      <a:pt x="136" y="141"/>
                    </a:lnTo>
                    <a:lnTo>
                      <a:pt x="140" y="143"/>
                    </a:lnTo>
                    <a:lnTo>
                      <a:pt x="140" y="143"/>
                    </a:lnTo>
                    <a:lnTo>
                      <a:pt x="143" y="144"/>
                    </a:lnTo>
                    <a:lnTo>
                      <a:pt x="143" y="144"/>
                    </a:lnTo>
                    <a:lnTo>
                      <a:pt x="143" y="143"/>
                    </a:lnTo>
                    <a:lnTo>
                      <a:pt x="143" y="144"/>
                    </a:lnTo>
                    <a:lnTo>
                      <a:pt x="143" y="143"/>
                    </a:lnTo>
                    <a:lnTo>
                      <a:pt x="143" y="142"/>
                    </a:lnTo>
                    <a:lnTo>
                      <a:pt x="143" y="142"/>
                    </a:lnTo>
                    <a:lnTo>
                      <a:pt x="143" y="142"/>
                    </a:lnTo>
                    <a:lnTo>
                      <a:pt x="143" y="142"/>
                    </a:lnTo>
                    <a:lnTo>
                      <a:pt x="143" y="142"/>
                    </a:lnTo>
                    <a:lnTo>
                      <a:pt x="143" y="142"/>
                    </a:lnTo>
                    <a:lnTo>
                      <a:pt x="143" y="142"/>
                    </a:lnTo>
                    <a:lnTo>
                      <a:pt x="143" y="142"/>
                    </a:lnTo>
                    <a:lnTo>
                      <a:pt x="140" y="141"/>
                    </a:lnTo>
                    <a:lnTo>
                      <a:pt x="140" y="141"/>
                    </a:lnTo>
                    <a:lnTo>
                      <a:pt x="128" y="133"/>
                    </a:lnTo>
                    <a:lnTo>
                      <a:pt x="111" y="119"/>
                    </a:lnTo>
                    <a:lnTo>
                      <a:pt x="111" y="119"/>
                    </a:lnTo>
                    <a:lnTo>
                      <a:pt x="79" y="92"/>
                    </a:lnTo>
                    <a:lnTo>
                      <a:pt x="46" y="62"/>
                    </a:lnTo>
                    <a:lnTo>
                      <a:pt x="46" y="62"/>
                    </a:lnTo>
                    <a:lnTo>
                      <a:pt x="18" y="36"/>
                    </a:lnTo>
                    <a:lnTo>
                      <a:pt x="2" y="20"/>
                    </a:lnTo>
                    <a:lnTo>
                      <a:pt x="1" y="21"/>
                    </a:lnTo>
                    <a:lnTo>
                      <a:pt x="2" y="23"/>
                    </a:lnTo>
                    <a:lnTo>
                      <a:pt x="2" y="23"/>
                    </a:lnTo>
                    <a:lnTo>
                      <a:pt x="12" y="9"/>
                    </a:lnTo>
                    <a:lnTo>
                      <a:pt x="12" y="9"/>
                    </a:lnTo>
                    <a:lnTo>
                      <a:pt x="18" y="4"/>
                    </a:lnTo>
                    <a:lnTo>
                      <a:pt x="18" y="4"/>
                    </a:lnTo>
                    <a:lnTo>
                      <a:pt x="20" y="2"/>
                    </a:lnTo>
                    <a:lnTo>
                      <a:pt x="22" y="2"/>
                    </a:lnTo>
                    <a:lnTo>
                      <a:pt x="22" y="2"/>
                    </a:lnTo>
                    <a:lnTo>
                      <a:pt x="23" y="2"/>
                    </a:lnTo>
                    <a:lnTo>
                      <a:pt x="23" y="2"/>
                    </a:lnTo>
                    <a:lnTo>
                      <a:pt x="23" y="2"/>
                    </a:lnTo>
                    <a:lnTo>
                      <a:pt x="31" y="9"/>
                    </a:lnTo>
                    <a:lnTo>
                      <a:pt x="31" y="9"/>
                    </a:lnTo>
                    <a:lnTo>
                      <a:pt x="61" y="37"/>
                    </a:lnTo>
                    <a:lnTo>
                      <a:pt x="101" y="75"/>
                    </a:lnTo>
                    <a:lnTo>
                      <a:pt x="101" y="75"/>
                    </a:lnTo>
                    <a:lnTo>
                      <a:pt x="136" y="109"/>
                    </a:lnTo>
                    <a:lnTo>
                      <a:pt x="136" y="109"/>
                    </a:lnTo>
                    <a:lnTo>
                      <a:pt x="148" y="121"/>
                    </a:lnTo>
                    <a:lnTo>
                      <a:pt x="148" y="121"/>
                    </a:lnTo>
                    <a:lnTo>
                      <a:pt x="154" y="127"/>
                    </a:lnTo>
                    <a:lnTo>
                      <a:pt x="154" y="127"/>
                    </a:lnTo>
                    <a:lnTo>
                      <a:pt x="154" y="127"/>
                    </a:lnTo>
                    <a:lnTo>
                      <a:pt x="154" y="127"/>
                    </a:lnTo>
                    <a:lnTo>
                      <a:pt x="154" y="127"/>
                    </a:lnTo>
                    <a:lnTo>
                      <a:pt x="154" y="127"/>
                    </a:lnTo>
                    <a:lnTo>
                      <a:pt x="154" y="127"/>
                    </a:lnTo>
                    <a:lnTo>
                      <a:pt x="154" y="127"/>
                    </a:lnTo>
                    <a:lnTo>
                      <a:pt x="154" y="127"/>
                    </a:lnTo>
                    <a:lnTo>
                      <a:pt x="154" y="127"/>
                    </a:lnTo>
                    <a:lnTo>
                      <a:pt x="154" y="127"/>
                    </a:lnTo>
                    <a:lnTo>
                      <a:pt x="154" y="127"/>
                    </a:lnTo>
                    <a:lnTo>
                      <a:pt x="154" y="127"/>
                    </a:lnTo>
                    <a:lnTo>
                      <a:pt x="153" y="128"/>
                    </a:lnTo>
                    <a:lnTo>
                      <a:pt x="153" y="128"/>
                    </a:lnTo>
                    <a:lnTo>
                      <a:pt x="147" y="136"/>
                    </a:lnTo>
                    <a:lnTo>
                      <a:pt x="147" y="136"/>
                    </a:lnTo>
                    <a:lnTo>
                      <a:pt x="144" y="140"/>
                    </a:lnTo>
                    <a:lnTo>
                      <a:pt x="144" y="140"/>
                    </a:lnTo>
                    <a:lnTo>
                      <a:pt x="143" y="142"/>
                    </a:lnTo>
                    <a:lnTo>
                      <a:pt x="143" y="142"/>
                    </a:lnTo>
                    <a:lnTo>
                      <a:pt x="142" y="142"/>
                    </a:lnTo>
                    <a:lnTo>
                      <a:pt x="143" y="142"/>
                    </a:lnTo>
                    <a:lnTo>
                      <a:pt x="143" y="142"/>
                    </a:lnTo>
                    <a:lnTo>
                      <a:pt x="142" y="142"/>
                    </a:lnTo>
                    <a:lnTo>
                      <a:pt x="143" y="142"/>
                    </a:lnTo>
                    <a:lnTo>
                      <a:pt x="143" y="142"/>
                    </a:lnTo>
                    <a:lnTo>
                      <a:pt x="143" y="142"/>
                    </a:lnTo>
                    <a:lnTo>
                      <a:pt x="143" y="14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4" name="Freeform 882"/>
              <p:cNvSpPr>
                <a:spLocks/>
              </p:cNvSpPr>
              <p:nvPr/>
            </p:nvSpPr>
            <p:spPr bwMode="auto">
              <a:xfrm>
                <a:off x="6389688" y="3179763"/>
                <a:ext cx="4763" cy="4763"/>
              </a:xfrm>
              <a:custGeom>
                <a:avLst/>
                <a:gdLst>
                  <a:gd name="T0" fmla="*/ 1 w 10"/>
                  <a:gd name="T1" fmla="*/ 9 h 9"/>
                  <a:gd name="T2" fmla="*/ 1 w 10"/>
                  <a:gd name="T3" fmla="*/ 9 h 9"/>
                  <a:gd name="T4" fmla="*/ 3 w 10"/>
                  <a:gd name="T5" fmla="*/ 8 h 9"/>
                  <a:gd name="T6" fmla="*/ 5 w 10"/>
                  <a:gd name="T7" fmla="*/ 5 h 9"/>
                  <a:gd name="T8" fmla="*/ 5 w 10"/>
                  <a:gd name="T9" fmla="*/ 5 h 9"/>
                  <a:gd name="T10" fmla="*/ 9 w 10"/>
                  <a:gd name="T11" fmla="*/ 1 h 9"/>
                  <a:gd name="T12" fmla="*/ 9 w 10"/>
                  <a:gd name="T13" fmla="*/ 1 h 9"/>
                  <a:gd name="T14" fmla="*/ 10 w 10"/>
                  <a:gd name="T15" fmla="*/ 0 h 9"/>
                  <a:gd name="T16" fmla="*/ 10 w 10"/>
                  <a:gd name="T17" fmla="*/ 0 h 9"/>
                  <a:gd name="T18" fmla="*/ 8 w 10"/>
                  <a:gd name="T19" fmla="*/ 0 h 9"/>
                  <a:gd name="T20" fmla="*/ 8 w 10"/>
                  <a:gd name="T21" fmla="*/ 0 h 9"/>
                  <a:gd name="T22" fmla="*/ 4 w 10"/>
                  <a:gd name="T23" fmla="*/ 4 h 9"/>
                  <a:gd name="T24" fmla="*/ 4 w 10"/>
                  <a:gd name="T25" fmla="*/ 4 h 9"/>
                  <a:gd name="T26" fmla="*/ 2 w 10"/>
                  <a:gd name="T27" fmla="*/ 7 h 9"/>
                  <a:gd name="T28" fmla="*/ 1 w 10"/>
                  <a:gd name="T29" fmla="*/ 7 h 9"/>
                  <a:gd name="T30" fmla="*/ 1 w 10"/>
                  <a:gd name="T31" fmla="*/ 7 h 9"/>
                  <a:gd name="T32" fmla="*/ 0 w 10"/>
                  <a:gd name="T33" fmla="*/ 8 h 9"/>
                  <a:gd name="T34" fmla="*/ 0 w 10"/>
                  <a:gd name="T35" fmla="*/ 8 h 9"/>
                  <a:gd name="T36" fmla="*/ 1 w 10"/>
                  <a:gd name="T37" fmla="*/ 9 h 9"/>
                  <a:gd name="T38" fmla="*/ 1 w 10"/>
                  <a:gd name="T3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9">
                    <a:moveTo>
                      <a:pt x="1" y="9"/>
                    </a:moveTo>
                    <a:lnTo>
                      <a:pt x="1" y="9"/>
                    </a:lnTo>
                    <a:lnTo>
                      <a:pt x="3" y="8"/>
                    </a:lnTo>
                    <a:lnTo>
                      <a:pt x="5" y="5"/>
                    </a:lnTo>
                    <a:lnTo>
                      <a:pt x="5" y="5"/>
                    </a:lnTo>
                    <a:lnTo>
                      <a:pt x="9" y="1"/>
                    </a:lnTo>
                    <a:lnTo>
                      <a:pt x="9" y="1"/>
                    </a:lnTo>
                    <a:lnTo>
                      <a:pt x="10" y="0"/>
                    </a:lnTo>
                    <a:lnTo>
                      <a:pt x="10" y="0"/>
                    </a:lnTo>
                    <a:lnTo>
                      <a:pt x="8" y="0"/>
                    </a:lnTo>
                    <a:lnTo>
                      <a:pt x="8" y="0"/>
                    </a:lnTo>
                    <a:lnTo>
                      <a:pt x="4" y="4"/>
                    </a:lnTo>
                    <a:lnTo>
                      <a:pt x="4" y="4"/>
                    </a:lnTo>
                    <a:lnTo>
                      <a:pt x="2" y="7"/>
                    </a:lnTo>
                    <a:lnTo>
                      <a:pt x="1" y="7"/>
                    </a:lnTo>
                    <a:lnTo>
                      <a:pt x="1" y="7"/>
                    </a:lnTo>
                    <a:lnTo>
                      <a:pt x="0" y="8"/>
                    </a:lnTo>
                    <a:lnTo>
                      <a:pt x="0" y="8"/>
                    </a:lnTo>
                    <a:lnTo>
                      <a:pt x="1" y="9"/>
                    </a:lnTo>
                    <a:lnTo>
                      <a:pt x="1" y="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5" name="Freeform 883"/>
              <p:cNvSpPr>
                <a:spLocks/>
              </p:cNvSpPr>
              <p:nvPr/>
            </p:nvSpPr>
            <p:spPr bwMode="auto">
              <a:xfrm>
                <a:off x="6394450" y="3184526"/>
                <a:ext cx="6350" cy="4763"/>
              </a:xfrm>
              <a:custGeom>
                <a:avLst/>
                <a:gdLst>
                  <a:gd name="T0" fmla="*/ 3 w 12"/>
                  <a:gd name="T1" fmla="*/ 9 h 9"/>
                  <a:gd name="T2" fmla="*/ 3 w 12"/>
                  <a:gd name="T3" fmla="*/ 9 h 9"/>
                  <a:gd name="T4" fmla="*/ 7 w 12"/>
                  <a:gd name="T5" fmla="*/ 5 h 9"/>
                  <a:gd name="T6" fmla="*/ 11 w 12"/>
                  <a:gd name="T7" fmla="*/ 2 h 9"/>
                  <a:gd name="T8" fmla="*/ 11 w 12"/>
                  <a:gd name="T9" fmla="*/ 2 h 9"/>
                  <a:gd name="T10" fmla="*/ 12 w 12"/>
                  <a:gd name="T11" fmla="*/ 0 h 9"/>
                  <a:gd name="T12" fmla="*/ 12 w 12"/>
                  <a:gd name="T13" fmla="*/ 0 h 9"/>
                  <a:gd name="T14" fmla="*/ 10 w 12"/>
                  <a:gd name="T15" fmla="*/ 0 h 9"/>
                  <a:gd name="T16" fmla="*/ 10 w 12"/>
                  <a:gd name="T17" fmla="*/ 0 h 9"/>
                  <a:gd name="T18" fmla="*/ 6 w 12"/>
                  <a:gd name="T19" fmla="*/ 4 h 9"/>
                  <a:gd name="T20" fmla="*/ 1 w 12"/>
                  <a:gd name="T21" fmla="*/ 7 h 9"/>
                  <a:gd name="T22" fmla="*/ 1 w 12"/>
                  <a:gd name="T23" fmla="*/ 7 h 9"/>
                  <a:gd name="T24" fmla="*/ 0 w 12"/>
                  <a:gd name="T25" fmla="*/ 8 h 9"/>
                  <a:gd name="T26" fmla="*/ 0 w 12"/>
                  <a:gd name="T27" fmla="*/ 8 h 9"/>
                  <a:gd name="T28" fmla="*/ 3 w 12"/>
                  <a:gd name="T29" fmla="*/ 9 h 9"/>
                  <a:gd name="T30" fmla="*/ 3 w 1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9">
                    <a:moveTo>
                      <a:pt x="3" y="9"/>
                    </a:moveTo>
                    <a:lnTo>
                      <a:pt x="3" y="9"/>
                    </a:lnTo>
                    <a:lnTo>
                      <a:pt x="7" y="5"/>
                    </a:lnTo>
                    <a:lnTo>
                      <a:pt x="11" y="2"/>
                    </a:lnTo>
                    <a:lnTo>
                      <a:pt x="11" y="2"/>
                    </a:lnTo>
                    <a:lnTo>
                      <a:pt x="12" y="0"/>
                    </a:lnTo>
                    <a:lnTo>
                      <a:pt x="12" y="0"/>
                    </a:lnTo>
                    <a:lnTo>
                      <a:pt x="10" y="0"/>
                    </a:lnTo>
                    <a:lnTo>
                      <a:pt x="10" y="0"/>
                    </a:lnTo>
                    <a:lnTo>
                      <a:pt x="6" y="4"/>
                    </a:lnTo>
                    <a:lnTo>
                      <a:pt x="1" y="7"/>
                    </a:lnTo>
                    <a:lnTo>
                      <a:pt x="1" y="7"/>
                    </a:lnTo>
                    <a:lnTo>
                      <a:pt x="0" y="8"/>
                    </a:lnTo>
                    <a:lnTo>
                      <a:pt x="0" y="8"/>
                    </a:lnTo>
                    <a:lnTo>
                      <a:pt x="3" y="9"/>
                    </a:lnTo>
                    <a:lnTo>
                      <a:pt x="3" y="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6" name="Freeform 884"/>
              <p:cNvSpPr>
                <a:spLocks/>
              </p:cNvSpPr>
              <p:nvPr/>
            </p:nvSpPr>
            <p:spPr bwMode="auto">
              <a:xfrm>
                <a:off x="6400800" y="3189288"/>
                <a:ext cx="4763" cy="4763"/>
              </a:xfrm>
              <a:custGeom>
                <a:avLst/>
                <a:gdLst>
                  <a:gd name="T0" fmla="*/ 2 w 9"/>
                  <a:gd name="T1" fmla="*/ 10 h 10"/>
                  <a:gd name="T2" fmla="*/ 2 w 9"/>
                  <a:gd name="T3" fmla="*/ 10 h 10"/>
                  <a:gd name="T4" fmla="*/ 6 w 9"/>
                  <a:gd name="T5" fmla="*/ 6 h 10"/>
                  <a:gd name="T6" fmla="*/ 8 w 9"/>
                  <a:gd name="T7" fmla="*/ 4 h 10"/>
                  <a:gd name="T8" fmla="*/ 9 w 9"/>
                  <a:gd name="T9" fmla="*/ 1 h 10"/>
                  <a:gd name="T10" fmla="*/ 9 w 9"/>
                  <a:gd name="T11" fmla="*/ 1 h 10"/>
                  <a:gd name="T12" fmla="*/ 8 w 9"/>
                  <a:gd name="T13" fmla="*/ 0 h 10"/>
                  <a:gd name="T14" fmla="*/ 8 w 9"/>
                  <a:gd name="T15" fmla="*/ 0 h 10"/>
                  <a:gd name="T16" fmla="*/ 7 w 9"/>
                  <a:gd name="T17" fmla="*/ 0 h 10"/>
                  <a:gd name="T18" fmla="*/ 7 w 9"/>
                  <a:gd name="T19" fmla="*/ 0 h 10"/>
                  <a:gd name="T20" fmla="*/ 5 w 9"/>
                  <a:gd name="T21" fmla="*/ 5 h 10"/>
                  <a:gd name="T22" fmla="*/ 1 w 9"/>
                  <a:gd name="T23" fmla="*/ 9 h 10"/>
                  <a:gd name="T24" fmla="*/ 1 w 9"/>
                  <a:gd name="T25" fmla="*/ 9 h 10"/>
                  <a:gd name="T26" fmla="*/ 0 w 9"/>
                  <a:gd name="T27" fmla="*/ 10 h 10"/>
                  <a:gd name="T28" fmla="*/ 0 w 9"/>
                  <a:gd name="T29" fmla="*/ 10 h 10"/>
                  <a:gd name="T30" fmla="*/ 2 w 9"/>
                  <a:gd name="T31" fmla="*/ 10 h 10"/>
                  <a:gd name="T32" fmla="*/ 2 w 9"/>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0">
                    <a:moveTo>
                      <a:pt x="2" y="10"/>
                    </a:moveTo>
                    <a:lnTo>
                      <a:pt x="2" y="10"/>
                    </a:lnTo>
                    <a:lnTo>
                      <a:pt x="6" y="6"/>
                    </a:lnTo>
                    <a:lnTo>
                      <a:pt x="8" y="4"/>
                    </a:lnTo>
                    <a:lnTo>
                      <a:pt x="9" y="1"/>
                    </a:lnTo>
                    <a:lnTo>
                      <a:pt x="9" y="1"/>
                    </a:lnTo>
                    <a:lnTo>
                      <a:pt x="8" y="0"/>
                    </a:lnTo>
                    <a:lnTo>
                      <a:pt x="8" y="0"/>
                    </a:lnTo>
                    <a:lnTo>
                      <a:pt x="7" y="0"/>
                    </a:lnTo>
                    <a:lnTo>
                      <a:pt x="7" y="0"/>
                    </a:lnTo>
                    <a:lnTo>
                      <a:pt x="5" y="5"/>
                    </a:lnTo>
                    <a:lnTo>
                      <a:pt x="1" y="9"/>
                    </a:lnTo>
                    <a:lnTo>
                      <a:pt x="1" y="9"/>
                    </a:lnTo>
                    <a:lnTo>
                      <a:pt x="0" y="10"/>
                    </a:lnTo>
                    <a:lnTo>
                      <a:pt x="0" y="10"/>
                    </a:lnTo>
                    <a:lnTo>
                      <a:pt x="2" y="10"/>
                    </a:lnTo>
                    <a:lnTo>
                      <a:pt x="2" y="1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7" name="Freeform 885"/>
              <p:cNvSpPr>
                <a:spLocks/>
              </p:cNvSpPr>
              <p:nvPr/>
            </p:nvSpPr>
            <p:spPr bwMode="auto">
              <a:xfrm>
                <a:off x="6310313" y="3081338"/>
                <a:ext cx="22225" cy="74613"/>
              </a:xfrm>
              <a:custGeom>
                <a:avLst/>
                <a:gdLst>
                  <a:gd name="T0" fmla="*/ 2 w 42"/>
                  <a:gd name="T1" fmla="*/ 139 h 139"/>
                  <a:gd name="T2" fmla="*/ 2 w 42"/>
                  <a:gd name="T3" fmla="*/ 139 h 139"/>
                  <a:gd name="T4" fmla="*/ 4 w 42"/>
                  <a:gd name="T5" fmla="*/ 131 h 139"/>
                  <a:gd name="T6" fmla="*/ 4 w 42"/>
                  <a:gd name="T7" fmla="*/ 131 h 139"/>
                  <a:gd name="T8" fmla="*/ 23 w 42"/>
                  <a:gd name="T9" fmla="*/ 61 h 139"/>
                  <a:gd name="T10" fmla="*/ 23 w 42"/>
                  <a:gd name="T11" fmla="*/ 61 h 139"/>
                  <a:gd name="T12" fmla="*/ 33 w 42"/>
                  <a:gd name="T13" fmla="*/ 24 h 139"/>
                  <a:gd name="T14" fmla="*/ 33 w 42"/>
                  <a:gd name="T15" fmla="*/ 24 h 139"/>
                  <a:gd name="T16" fmla="*/ 39 w 42"/>
                  <a:gd name="T17" fmla="*/ 10 h 139"/>
                  <a:gd name="T18" fmla="*/ 42 w 42"/>
                  <a:gd name="T19" fmla="*/ 2 h 139"/>
                  <a:gd name="T20" fmla="*/ 42 w 42"/>
                  <a:gd name="T21" fmla="*/ 2 h 139"/>
                  <a:gd name="T22" fmla="*/ 42 w 42"/>
                  <a:gd name="T23" fmla="*/ 0 h 139"/>
                  <a:gd name="T24" fmla="*/ 42 w 42"/>
                  <a:gd name="T25" fmla="*/ 0 h 139"/>
                  <a:gd name="T26" fmla="*/ 41 w 42"/>
                  <a:gd name="T27" fmla="*/ 1 h 139"/>
                  <a:gd name="T28" fmla="*/ 41 w 42"/>
                  <a:gd name="T29" fmla="*/ 1 h 139"/>
                  <a:gd name="T30" fmla="*/ 35 w 42"/>
                  <a:gd name="T31" fmla="*/ 11 h 139"/>
                  <a:gd name="T32" fmla="*/ 30 w 42"/>
                  <a:gd name="T33" fmla="*/ 28 h 139"/>
                  <a:gd name="T34" fmla="*/ 30 w 42"/>
                  <a:gd name="T35" fmla="*/ 28 h 139"/>
                  <a:gd name="T36" fmla="*/ 21 w 42"/>
                  <a:gd name="T37" fmla="*/ 61 h 139"/>
                  <a:gd name="T38" fmla="*/ 11 w 42"/>
                  <a:gd name="T39" fmla="*/ 96 h 139"/>
                  <a:gd name="T40" fmla="*/ 11 w 42"/>
                  <a:gd name="T41" fmla="*/ 96 h 139"/>
                  <a:gd name="T42" fmla="*/ 4 w 42"/>
                  <a:gd name="T43" fmla="*/ 124 h 139"/>
                  <a:gd name="T44" fmla="*/ 4 w 42"/>
                  <a:gd name="T45" fmla="*/ 124 h 139"/>
                  <a:gd name="T46" fmla="*/ 1 w 42"/>
                  <a:gd name="T47" fmla="*/ 133 h 139"/>
                  <a:gd name="T48" fmla="*/ 1 w 42"/>
                  <a:gd name="T49" fmla="*/ 133 h 139"/>
                  <a:gd name="T50" fmla="*/ 0 w 42"/>
                  <a:gd name="T51" fmla="*/ 138 h 139"/>
                  <a:gd name="T52" fmla="*/ 0 w 42"/>
                  <a:gd name="T53" fmla="*/ 138 h 139"/>
                  <a:gd name="T54" fmla="*/ 0 w 42"/>
                  <a:gd name="T55" fmla="*/ 139 h 139"/>
                  <a:gd name="T56" fmla="*/ 0 w 42"/>
                  <a:gd name="T57" fmla="*/ 139 h 139"/>
                  <a:gd name="T58" fmla="*/ 2 w 42"/>
                  <a:gd name="T59" fmla="*/ 139 h 139"/>
                  <a:gd name="T60" fmla="*/ 2 w 42"/>
                  <a:gd name="T61"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139">
                    <a:moveTo>
                      <a:pt x="2" y="139"/>
                    </a:moveTo>
                    <a:lnTo>
                      <a:pt x="2" y="139"/>
                    </a:lnTo>
                    <a:lnTo>
                      <a:pt x="4" y="131"/>
                    </a:lnTo>
                    <a:lnTo>
                      <a:pt x="4" y="131"/>
                    </a:lnTo>
                    <a:lnTo>
                      <a:pt x="23" y="61"/>
                    </a:lnTo>
                    <a:lnTo>
                      <a:pt x="23" y="61"/>
                    </a:lnTo>
                    <a:lnTo>
                      <a:pt x="33" y="24"/>
                    </a:lnTo>
                    <a:lnTo>
                      <a:pt x="33" y="24"/>
                    </a:lnTo>
                    <a:lnTo>
                      <a:pt x="39" y="10"/>
                    </a:lnTo>
                    <a:lnTo>
                      <a:pt x="42" y="2"/>
                    </a:lnTo>
                    <a:lnTo>
                      <a:pt x="42" y="2"/>
                    </a:lnTo>
                    <a:lnTo>
                      <a:pt x="42" y="0"/>
                    </a:lnTo>
                    <a:lnTo>
                      <a:pt x="42" y="0"/>
                    </a:lnTo>
                    <a:lnTo>
                      <a:pt x="41" y="1"/>
                    </a:lnTo>
                    <a:lnTo>
                      <a:pt x="41" y="1"/>
                    </a:lnTo>
                    <a:lnTo>
                      <a:pt x="35" y="11"/>
                    </a:lnTo>
                    <a:lnTo>
                      <a:pt x="30" y="28"/>
                    </a:lnTo>
                    <a:lnTo>
                      <a:pt x="30" y="28"/>
                    </a:lnTo>
                    <a:lnTo>
                      <a:pt x="21" y="61"/>
                    </a:lnTo>
                    <a:lnTo>
                      <a:pt x="11" y="96"/>
                    </a:lnTo>
                    <a:lnTo>
                      <a:pt x="11" y="96"/>
                    </a:lnTo>
                    <a:lnTo>
                      <a:pt x="4" y="124"/>
                    </a:lnTo>
                    <a:lnTo>
                      <a:pt x="4" y="124"/>
                    </a:lnTo>
                    <a:lnTo>
                      <a:pt x="1" y="133"/>
                    </a:lnTo>
                    <a:lnTo>
                      <a:pt x="1" y="133"/>
                    </a:lnTo>
                    <a:lnTo>
                      <a:pt x="0" y="138"/>
                    </a:lnTo>
                    <a:lnTo>
                      <a:pt x="0" y="138"/>
                    </a:lnTo>
                    <a:lnTo>
                      <a:pt x="0" y="139"/>
                    </a:lnTo>
                    <a:lnTo>
                      <a:pt x="0" y="139"/>
                    </a:lnTo>
                    <a:lnTo>
                      <a:pt x="2" y="139"/>
                    </a:lnTo>
                    <a:lnTo>
                      <a:pt x="2" y="13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8" name="Freeform 886"/>
              <p:cNvSpPr>
                <a:spLocks/>
              </p:cNvSpPr>
              <p:nvPr/>
            </p:nvSpPr>
            <p:spPr bwMode="auto">
              <a:xfrm>
                <a:off x="6323013" y="3082926"/>
                <a:ext cx="22225" cy="79375"/>
              </a:xfrm>
              <a:custGeom>
                <a:avLst/>
                <a:gdLst>
                  <a:gd name="T0" fmla="*/ 2 w 43"/>
                  <a:gd name="T1" fmla="*/ 148 h 149"/>
                  <a:gd name="T2" fmla="*/ 2 w 43"/>
                  <a:gd name="T3" fmla="*/ 148 h 149"/>
                  <a:gd name="T4" fmla="*/ 10 w 43"/>
                  <a:gd name="T5" fmla="*/ 118 h 149"/>
                  <a:gd name="T6" fmla="*/ 23 w 43"/>
                  <a:gd name="T7" fmla="*/ 74 h 149"/>
                  <a:gd name="T8" fmla="*/ 23 w 43"/>
                  <a:gd name="T9" fmla="*/ 74 h 149"/>
                  <a:gd name="T10" fmla="*/ 35 w 43"/>
                  <a:gd name="T11" fmla="*/ 30 h 149"/>
                  <a:gd name="T12" fmla="*/ 40 w 43"/>
                  <a:gd name="T13" fmla="*/ 12 h 149"/>
                  <a:gd name="T14" fmla="*/ 43 w 43"/>
                  <a:gd name="T15" fmla="*/ 1 h 149"/>
                  <a:gd name="T16" fmla="*/ 43 w 43"/>
                  <a:gd name="T17" fmla="*/ 1 h 149"/>
                  <a:gd name="T18" fmla="*/ 42 w 43"/>
                  <a:gd name="T19" fmla="*/ 0 h 149"/>
                  <a:gd name="T20" fmla="*/ 42 w 43"/>
                  <a:gd name="T21" fmla="*/ 0 h 149"/>
                  <a:gd name="T22" fmla="*/ 41 w 43"/>
                  <a:gd name="T23" fmla="*/ 0 h 149"/>
                  <a:gd name="T24" fmla="*/ 41 w 43"/>
                  <a:gd name="T25" fmla="*/ 0 h 149"/>
                  <a:gd name="T26" fmla="*/ 37 w 43"/>
                  <a:gd name="T27" fmla="*/ 12 h 149"/>
                  <a:gd name="T28" fmla="*/ 33 w 43"/>
                  <a:gd name="T29" fmla="*/ 29 h 149"/>
                  <a:gd name="T30" fmla="*/ 21 w 43"/>
                  <a:gd name="T31" fmla="*/ 73 h 149"/>
                  <a:gd name="T32" fmla="*/ 21 w 43"/>
                  <a:gd name="T33" fmla="*/ 73 h 149"/>
                  <a:gd name="T34" fmla="*/ 8 w 43"/>
                  <a:gd name="T35" fmla="*/ 117 h 149"/>
                  <a:gd name="T36" fmla="*/ 0 w 43"/>
                  <a:gd name="T37" fmla="*/ 148 h 149"/>
                  <a:gd name="T38" fmla="*/ 0 w 43"/>
                  <a:gd name="T39" fmla="*/ 148 h 149"/>
                  <a:gd name="T40" fmla="*/ 0 w 43"/>
                  <a:gd name="T41" fmla="*/ 149 h 149"/>
                  <a:gd name="T42" fmla="*/ 0 w 43"/>
                  <a:gd name="T43" fmla="*/ 149 h 149"/>
                  <a:gd name="T44" fmla="*/ 2 w 43"/>
                  <a:gd name="T45" fmla="*/ 148 h 149"/>
                  <a:gd name="T46" fmla="*/ 2 w 43"/>
                  <a:gd name="T47" fmla="*/ 14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49">
                    <a:moveTo>
                      <a:pt x="2" y="148"/>
                    </a:moveTo>
                    <a:lnTo>
                      <a:pt x="2" y="148"/>
                    </a:lnTo>
                    <a:lnTo>
                      <a:pt x="10" y="118"/>
                    </a:lnTo>
                    <a:lnTo>
                      <a:pt x="23" y="74"/>
                    </a:lnTo>
                    <a:lnTo>
                      <a:pt x="23" y="74"/>
                    </a:lnTo>
                    <a:lnTo>
                      <a:pt x="35" y="30"/>
                    </a:lnTo>
                    <a:lnTo>
                      <a:pt x="40" y="12"/>
                    </a:lnTo>
                    <a:lnTo>
                      <a:pt x="43" y="1"/>
                    </a:lnTo>
                    <a:lnTo>
                      <a:pt x="43" y="1"/>
                    </a:lnTo>
                    <a:lnTo>
                      <a:pt x="42" y="0"/>
                    </a:lnTo>
                    <a:lnTo>
                      <a:pt x="42" y="0"/>
                    </a:lnTo>
                    <a:lnTo>
                      <a:pt x="41" y="0"/>
                    </a:lnTo>
                    <a:lnTo>
                      <a:pt x="41" y="0"/>
                    </a:lnTo>
                    <a:lnTo>
                      <a:pt x="37" y="12"/>
                    </a:lnTo>
                    <a:lnTo>
                      <a:pt x="33" y="29"/>
                    </a:lnTo>
                    <a:lnTo>
                      <a:pt x="21" y="73"/>
                    </a:lnTo>
                    <a:lnTo>
                      <a:pt x="21" y="73"/>
                    </a:lnTo>
                    <a:lnTo>
                      <a:pt x="8" y="117"/>
                    </a:lnTo>
                    <a:lnTo>
                      <a:pt x="0" y="148"/>
                    </a:lnTo>
                    <a:lnTo>
                      <a:pt x="0" y="148"/>
                    </a:lnTo>
                    <a:lnTo>
                      <a:pt x="0" y="149"/>
                    </a:lnTo>
                    <a:lnTo>
                      <a:pt x="0" y="149"/>
                    </a:lnTo>
                    <a:lnTo>
                      <a:pt x="2" y="148"/>
                    </a:lnTo>
                    <a:lnTo>
                      <a:pt x="2" y="14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79" name="Freeform 887"/>
              <p:cNvSpPr>
                <a:spLocks/>
              </p:cNvSpPr>
              <p:nvPr/>
            </p:nvSpPr>
            <p:spPr bwMode="auto">
              <a:xfrm>
                <a:off x="6353175" y="3100388"/>
                <a:ext cx="17463" cy="57150"/>
              </a:xfrm>
              <a:custGeom>
                <a:avLst/>
                <a:gdLst>
                  <a:gd name="T0" fmla="*/ 2 w 33"/>
                  <a:gd name="T1" fmla="*/ 106 h 107"/>
                  <a:gd name="T2" fmla="*/ 2 w 33"/>
                  <a:gd name="T3" fmla="*/ 106 h 107"/>
                  <a:gd name="T4" fmla="*/ 18 w 33"/>
                  <a:gd name="T5" fmla="*/ 53 h 107"/>
                  <a:gd name="T6" fmla="*/ 33 w 33"/>
                  <a:gd name="T7" fmla="*/ 1 h 107"/>
                  <a:gd name="T8" fmla="*/ 33 w 33"/>
                  <a:gd name="T9" fmla="*/ 1 h 107"/>
                  <a:gd name="T10" fmla="*/ 33 w 33"/>
                  <a:gd name="T11" fmla="*/ 0 h 107"/>
                  <a:gd name="T12" fmla="*/ 33 w 33"/>
                  <a:gd name="T13" fmla="*/ 0 h 107"/>
                  <a:gd name="T14" fmla="*/ 32 w 33"/>
                  <a:gd name="T15" fmla="*/ 1 h 107"/>
                  <a:gd name="T16" fmla="*/ 32 w 33"/>
                  <a:gd name="T17" fmla="*/ 1 h 107"/>
                  <a:gd name="T18" fmla="*/ 16 w 33"/>
                  <a:gd name="T19" fmla="*/ 52 h 107"/>
                  <a:gd name="T20" fmla="*/ 0 w 33"/>
                  <a:gd name="T21" fmla="*/ 106 h 107"/>
                  <a:gd name="T22" fmla="*/ 0 w 33"/>
                  <a:gd name="T23" fmla="*/ 106 h 107"/>
                  <a:gd name="T24" fmla="*/ 1 w 33"/>
                  <a:gd name="T25" fmla="*/ 107 h 107"/>
                  <a:gd name="T26" fmla="*/ 1 w 33"/>
                  <a:gd name="T27" fmla="*/ 107 h 107"/>
                  <a:gd name="T28" fmla="*/ 2 w 33"/>
                  <a:gd name="T29" fmla="*/ 106 h 107"/>
                  <a:gd name="T30" fmla="*/ 2 w 33"/>
                  <a:gd name="T31"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07">
                    <a:moveTo>
                      <a:pt x="2" y="106"/>
                    </a:moveTo>
                    <a:lnTo>
                      <a:pt x="2" y="106"/>
                    </a:lnTo>
                    <a:lnTo>
                      <a:pt x="18" y="53"/>
                    </a:lnTo>
                    <a:lnTo>
                      <a:pt x="33" y="1"/>
                    </a:lnTo>
                    <a:lnTo>
                      <a:pt x="33" y="1"/>
                    </a:lnTo>
                    <a:lnTo>
                      <a:pt x="33" y="0"/>
                    </a:lnTo>
                    <a:lnTo>
                      <a:pt x="33" y="0"/>
                    </a:lnTo>
                    <a:lnTo>
                      <a:pt x="32" y="1"/>
                    </a:lnTo>
                    <a:lnTo>
                      <a:pt x="32" y="1"/>
                    </a:lnTo>
                    <a:lnTo>
                      <a:pt x="16" y="52"/>
                    </a:lnTo>
                    <a:lnTo>
                      <a:pt x="0" y="106"/>
                    </a:lnTo>
                    <a:lnTo>
                      <a:pt x="0" y="106"/>
                    </a:lnTo>
                    <a:lnTo>
                      <a:pt x="1" y="107"/>
                    </a:lnTo>
                    <a:lnTo>
                      <a:pt x="1" y="107"/>
                    </a:lnTo>
                    <a:lnTo>
                      <a:pt x="2" y="106"/>
                    </a:lnTo>
                    <a:lnTo>
                      <a:pt x="2" y="10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0" name="Freeform 888"/>
              <p:cNvSpPr>
                <a:spLocks/>
              </p:cNvSpPr>
              <p:nvPr/>
            </p:nvSpPr>
            <p:spPr bwMode="auto">
              <a:xfrm>
                <a:off x="5743575" y="2970213"/>
                <a:ext cx="19050" cy="9525"/>
              </a:xfrm>
              <a:custGeom>
                <a:avLst/>
                <a:gdLst>
                  <a:gd name="T0" fmla="*/ 0 w 35"/>
                  <a:gd name="T1" fmla="*/ 1 h 19"/>
                  <a:gd name="T2" fmla="*/ 0 w 35"/>
                  <a:gd name="T3" fmla="*/ 1 h 19"/>
                  <a:gd name="T4" fmla="*/ 6 w 35"/>
                  <a:gd name="T5" fmla="*/ 5 h 19"/>
                  <a:gd name="T6" fmla="*/ 6 w 35"/>
                  <a:gd name="T7" fmla="*/ 5 h 19"/>
                  <a:gd name="T8" fmla="*/ 19 w 35"/>
                  <a:gd name="T9" fmla="*/ 13 h 19"/>
                  <a:gd name="T10" fmla="*/ 33 w 35"/>
                  <a:gd name="T11" fmla="*/ 19 h 19"/>
                  <a:gd name="T12" fmla="*/ 33 w 35"/>
                  <a:gd name="T13" fmla="*/ 19 h 19"/>
                  <a:gd name="T14" fmla="*/ 35 w 35"/>
                  <a:gd name="T15" fmla="*/ 19 h 19"/>
                  <a:gd name="T16" fmla="*/ 35 w 35"/>
                  <a:gd name="T17" fmla="*/ 19 h 19"/>
                  <a:gd name="T18" fmla="*/ 34 w 35"/>
                  <a:gd name="T19" fmla="*/ 18 h 19"/>
                  <a:gd name="T20" fmla="*/ 34 w 35"/>
                  <a:gd name="T21" fmla="*/ 18 h 19"/>
                  <a:gd name="T22" fmla="*/ 15 w 35"/>
                  <a:gd name="T23" fmla="*/ 8 h 19"/>
                  <a:gd name="T24" fmla="*/ 15 w 35"/>
                  <a:gd name="T25" fmla="*/ 8 h 19"/>
                  <a:gd name="T26" fmla="*/ 7 w 35"/>
                  <a:gd name="T27" fmla="*/ 3 h 19"/>
                  <a:gd name="T28" fmla="*/ 7 w 35"/>
                  <a:gd name="T29" fmla="*/ 3 h 19"/>
                  <a:gd name="T30" fmla="*/ 1 w 35"/>
                  <a:gd name="T31" fmla="*/ 0 h 19"/>
                  <a:gd name="T32" fmla="*/ 1 w 35"/>
                  <a:gd name="T33" fmla="*/ 0 h 19"/>
                  <a:gd name="T34" fmla="*/ 0 w 35"/>
                  <a:gd name="T35" fmla="*/ 0 h 19"/>
                  <a:gd name="T36" fmla="*/ 0 w 35"/>
                  <a:gd name="T37" fmla="*/ 0 h 19"/>
                  <a:gd name="T38" fmla="*/ 0 w 35"/>
                  <a:gd name="T39" fmla="*/ 1 h 19"/>
                  <a:gd name="T40" fmla="*/ 0 w 35"/>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0" y="1"/>
                    </a:moveTo>
                    <a:lnTo>
                      <a:pt x="0" y="1"/>
                    </a:lnTo>
                    <a:lnTo>
                      <a:pt x="6" y="5"/>
                    </a:lnTo>
                    <a:lnTo>
                      <a:pt x="6" y="5"/>
                    </a:lnTo>
                    <a:lnTo>
                      <a:pt x="19" y="13"/>
                    </a:lnTo>
                    <a:lnTo>
                      <a:pt x="33" y="19"/>
                    </a:lnTo>
                    <a:lnTo>
                      <a:pt x="33" y="19"/>
                    </a:lnTo>
                    <a:lnTo>
                      <a:pt x="35" y="19"/>
                    </a:lnTo>
                    <a:lnTo>
                      <a:pt x="35" y="19"/>
                    </a:lnTo>
                    <a:lnTo>
                      <a:pt x="34" y="18"/>
                    </a:lnTo>
                    <a:lnTo>
                      <a:pt x="34" y="18"/>
                    </a:lnTo>
                    <a:lnTo>
                      <a:pt x="15" y="8"/>
                    </a:lnTo>
                    <a:lnTo>
                      <a:pt x="15" y="8"/>
                    </a:lnTo>
                    <a:lnTo>
                      <a:pt x="7" y="3"/>
                    </a:lnTo>
                    <a:lnTo>
                      <a:pt x="7" y="3"/>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1" name="Freeform 889"/>
              <p:cNvSpPr>
                <a:spLocks/>
              </p:cNvSpPr>
              <p:nvPr/>
            </p:nvSpPr>
            <p:spPr bwMode="auto">
              <a:xfrm>
                <a:off x="5756275" y="2952751"/>
                <a:ext cx="14288" cy="14288"/>
              </a:xfrm>
              <a:custGeom>
                <a:avLst/>
                <a:gdLst>
                  <a:gd name="T0" fmla="*/ 0 w 25"/>
                  <a:gd name="T1" fmla="*/ 1 h 27"/>
                  <a:gd name="T2" fmla="*/ 0 w 25"/>
                  <a:gd name="T3" fmla="*/ 1 h 27"/>
                  <a:gd name="T4" fmla="*/ 6 w 25"/>
                  <a:gd name="T5" fmla="*/ 8 h 27"/>
                  <a:gd name="T6" fmla="*/ 11 w 25"/>
                  <a:gd name="T7" fmla="*/ 14 h 27"/>
                  <a:gd name="T8" fmla="*/ 23 w 25"/>
                  <a:gd name="T9" fmla="*/ 27 h 27"/>
                  <a:gd name="T10" fmla="*/ 23 w 25"/>
                  <a:gd name="T11" fmla="*/ 27 h 27"/>
                  <a:gd name="T12" fmla="*/ 25 w 25"/>
                  <a:gd name="T13" fmla="*/ 27 h 27"/>
                  <a:gd name="T14" fmla="*/ 25 w 25"/>
                  <a:gd name="T15" fmla="*/ 27 h 27"/>
                  <a:gd name="T16" fmla="*/ 24 w 25"/>
                  <a:gd name="T17" fmla="*/ 25 h 27"/>
                  <a:gd name="T18" fmla="*/ 24 w 25"/>
                  <a:gd name="T19" fmla="*/ 25 h 27"/>
                  <a:gd name="T20" fmla="*/ 13 w 25"/>
                  <a:gd name="T21" fmla="*/ 13 h 27"/>
                  <a:gd name="T22" fmla="*/ 7 w 25"/>
                  <a:gd name="T23" fmla="*/ 7 h 27"/>
                  <a:gd name="T24" fmla="*/ 3 w 25"/>
                  <a:gd name="T25" fmla="*/ 0 h 27"/>
                  <a:gd name="T26" fmla="*/ 3 w 25"/>
                  <a:gd name="T27" fmla="*/ 0 h 27"/>
                  <a:gd name="T28" fmla="*/ 1 w 25"/>
                  <a:gd name="T29" fmla="*/ 0 h 27"/>
                  <a:gd name="T30" fmla="*/ 1 w 25"/>
                  <a:gd name="T31" fmla="*/ 0 h 27"/>
                  <a:gd name="T32" fmla="*/ 0 w 25"/>
                  <a:gd name="T33" fmla="*/ 1 h 27"/>
                  <a:gd name="T34" fmla="*/ 0 w 25"/>
                  <a:gd name="T3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7">
                    <a:moveTo>
                      <a:pt x="0" y="1"/>
                    </a:moveTo>
                    <a:lnTo>
                      <a:pt x="0" y="1"/>
                    </a:lnTo>
                    <a:lnTo>
                      <a:pt x="6" y="8"/>
                    </a:lnTo>
                    <a:lnTo>
                      <a:pt x="11" y="14"/>
                    </a:lnTo>
                    <a:lnTo>
                      <a:pt x="23" y="27"/>
                    </a:lnTo>
                    <a:lnTo>
                      <a:pt x="23" y="27"/>
                    </a:lnTo>
                    <a:lnTo>
                      <a:pt x="25" y="27"/>
                    </a:lnTo>
                    <a:lnTo>
                      <a:pt x="25" y="27"/>
                    </a:lnTo>
                    <a:lnTo>
                      <a:pt x="24" y="25"/>
                    </a:lnTo>
                    <a:lnTo>
                      <a:pt x="24" y="25"/>
                    </a:lnTo>
                    <a:lnTo>
                      <a:pt x="13" y="13"/>
                    </a:lnTo>
                    <a:lnTo>
                      <a:pt x="7" y="7"/>
                    </a:lnTo>
                    <a:lnTo>
                      <a:pt x="3" y="0"/>
                    </a:lnTo>
                    <a:lnTo>
                      <a:pt x="3" y="0"/>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2" name="Freeform 890"/>
              <p:cNvSpPr>
                <a:spLocks/>
              </p:cNvSpPr>
              <p:nvPr/>
            </p:nvSpPr>
            <p:spPr bwMode="auto">
              <a:xfrm>
                <a:off x="5780088" y="2935288"/>
                <a:ext cx="7938" cy="17463"/>
              </a:xfrm>
              <a:custGeom>
                <a:avLst/>
                <a:gdLst>
                  <a:gd name="T0" fmla="*/ 0 w 17"/>
                  <a:gd name="T1" fmla="*/ 2 h 33"/>
                  <a:gd name="T2" fmla="*/ 0 w 17"/>
                  <a:gd name="T3" fmla="*/ 2 h 33"/>
                  <a:gd name="T4" fmla="*/ 6 w 17"/>
                  <a:gd name="T5" fmla="*/ 16 h 33"/>
                  <a:gd name="T6" fmla="*/ 15 w 17"/>
                  <a:gd name="T7" fmla="*/ 33 h 33"/>
                  <a:gd name="T8" fmla="*/ 15 w 17"/>
                  <a:gd name="T9" fmla="*/ 33 h 33"/>
                  <a:gd name="T10" fmla="*/ 16 w 17"/>
                  <a:gd name="T11" fmla="*/ 33 h 33"/>
                  <a:gd name="T12" fmla="*/ 16 w 17"/>
                  <a:gd name="T13" fmla="*/ 33 h 33"/>
                  <a:gd name="T14" fmla="*/ 17 w 17"/>
                  <a:gd name="T15" fmla="*/ 32 h 33"/>
                  <a:gd name="T16" fmla="*/ 17 w 17"/>
                  <a:gd name="T17" fmla="*/ 32 h 33"/>
                  <a:gd name="T18" fmla="*/ 9 w 17"/>
                  <a:gd name="T19" fmla="*/ 15 h 33"/>
                  <a:gd name="T20" fmla="*/ 2 w 17"/>
                  <a:gd name="T21" fmla="*/ 0 h 33"/>
                  <a:gd name="T22" fmla="*/ 2 w 17"/>
                  <a:gd name="T23" fmla="*/ 0 h 33"/>
                  <a:gd name="T24" fmla="*/ 1 w 17"/>
                  <a:gd name="T25" fmla="*/ 0 h 33"/>
                  <a:gd name="T26" fmla="*/ 1 w 17"/>
                  <a:gd name="T27" fmla="*/ 0 h 33"/>
                  <a:gd name="T28" fmla="*/ 0 w 17"/>
                  <a:gd name="T29" fmla="*/ 2 h 33"/>
                  <a:gd name="T30" fmla="*/ 0 w 17"/>
                  <a:gd name="T3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33">
                    <a:moveTo>
                      <a:pt x="0" y="2"/>
                    </a:moveTo>
                    <a:lnTo>
                      <a:pt x="0" y="2"/>
                    </a:lnTo>
                    <a:lnTo>
                      <a:pt x="6" y="16"/>
                    </a:lnTo>
                    <a:lnTo>
                      <a:pt x="15" y="33"/>
                    </a:lnTo>
                    <a:lnTo>
                      <a:pt x="15" y="33"/>
                    </a:lnTo>
                    <a:lnTo>
                      <a:pt x="16" y="33"/>
                    </a:lnTo>
                    <a:lnTo>
                      <a:pt x="16" y="33"/>
                    </a:lnTo>
                    <a:lnTo>
                      <a:pt x="17" y="32"/>
                    </a:lnTo>
                    <a:lnTo>
                      <a:pt x="17" y="32"/>
                    </a:lnTo>
                    <a:lnTo>
                      <a:pt x="9" y="15"/>
                    </a:lnTo>
                    <a:lnTo>
                      <a:pt x="2" y="0"/>
                    </a:lnTo>
                    <a:lnTo>
                      <a:pt x="2" y="0"/>
                    </a:lnTo>
                    <a:lnTo>
                      <a:pt x="1" y="0"/>
                    </a:lnTo>
                    <a:lnTo>
                      <a:pt x="1"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3" name="Freeform 891"/>
              <p:cNvSpPr>
                <a:spLocks/>
              </p:cNvSpPr>
              <p:nvPr/>
            </p:nvSpPr>
            <p:spPr bwMode="auto">
              <a:xfrm>
                <a:off x="5510213" y="3436938"/>
                <a:ext cx="7938" cy="211138"/>
              </a:xfrm>
              <a:custGeom>
                <a:avLst/>
                <a:gdLst>
                  <a:gd name="T0" fmla="*/ 0 w 15"/>
                  <a:gd name="T1" fmla="*/ 1 h 400"/>
                  <a:gd name="T2" fmla="*/ 0 w 15"/>
                  <a:gd name="T3" fmla="*/ 1 h 400"/>
                  <a:gd name="T4" fmla="*/ 1 w 15"/>
                  <a:gd name="T5" fmla="*/ 51 h 400"/>
                  <a:gd name="T6" fmla="*/ 2 w 15"/>
                  <a:gd name="T7" fmla="*/ 101 h 400"/>
                  <a:gd name="T8" fmla="*/ 7 w 15"/>
                  <a:gd name="T9" fmla="*/ 200 h 400"/>
                  <a:gd name="T10" fmla="*/ 11 w 15"/>
                  <a:gd name="T11" fmla="*/ 299 h 400"/>
                  <a:gd name="T12" fmla="*/ 13 w 15"/>
                  <a:gd name="T13" fmla="*/ 349 h 400"/>
                  <a:gd name="T14" fmla="*/ 13 w 15"/>
                  <a:gd name="T15" fmla="*/ 399 h 400"/>
                  <a:gd name="T16" fmla="*/ 13 w 15"/>
                  <a:gd name="T17" fmla="*/ 399 h 400"/>
                  <a:gd name="T18" fmla="*/ 14 w 15"/>
                  <a:gd name="T19" fmla="*/ 400 h 400"/>
                  <a:gd name="T20" fmla="*/ 14 w 15"/>
                  <a:gd name="T21" fmla="*/ 400 h 400"/>
                  <a:gd name="T22" fmla="*/ 15 w 15"/>
                  <a:gd name="T23" fmla="*/ 399 h 400"/>
                  <a:gd name="T24" fmla="*/ 15 w 15"/>
                  <a:gd name="T25" fmla="*/ 399 h 400"/>
                  <a:gd name="T26" fmla="*/ 15 w 15"/>
                  <a:gd name="T27" fmla="*/ 349 h 400"/>
                  <a:gd name="T28" fmla="*/ 13 w 15"/>
                  <a:gd name="T29" fmla="*/ 299 h 400"/>
                  <a:gd name="T30" fmla="*/ 9 w 15"/>
                  <a:gd name="T31" fmla="*/ 200 h 400"/>
                  <a:gd name="T32" fmla="*/ 4 w 15"/>
                  <a:gd name="T33" fmla="*/ 100 h 400"/>
                  <a:gd name="T34" fmla="*/ 3 w 15"/>
                  <a:gd name="T35" fmla="*/ 51 h 400"/>
                  <a:gd name="T36" fmla="*/ 2 w 15"/>
                  <a:gd name="T37" fmla="*/ 1 h 400"/>
                  <a:gd name="T38" fmla="*/ 2 w 15"/>
                  <a:gd name="T39" fmla="*/ 1 h 400"/>
                  <a:gd name="T40" fmla="*/ 1 w 15"/>
                  <a:gd name="T41" fmla="*/ 0 h 400"/>
                  <a:gd name="T42" fmla="*/ 1 w 15"/>
                  <a:gd name="T43" fmla="*/ 0 h 400"/>
                  <a:gd name="T44" fmla="*/ 0 w 15"/>
                  <a:gd name="T45" fmla="*/ 1 h 400"/>
                  <a:gd name="T46" fmla="*/ 0 w 15"/>
                  <a:gd name="T47" fmla="*/ 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400">
                    <a:moveTo>
                      <a:pt x="0" y="1"/>
                    </a:moveTo>
                    <a:lnTo>
                      <a:pt x="0" y="1"/>
                    </a:lnTo>
                    <a:lnTo>
                      <a:pt x="1" y="51"/>
                    </a:lnTo>
                    <a:lnTo>
                      <a:pt x="2" y="101"/>
                    </a:lnTo>
                    <a:lnTo>
                      <a:pt x="7" y="200"/>
                    </a:lnTo>
                    <a:lnTo>
                      <a:pt x="11" y="299"/>
                    </a:lnTo>
                    <a:lnTo>
                      <a:pt x="13" y="349"/>
                    </a:lnTo>
                    <a:lnTo>
                      <a:pt x="13" y="399"/>
                    </a:lnTo>
                    <a:lnTo>
                      <a:pt x="13" y="399"/>
                    </a:lnTo>
                    <a:lnTo>
                      <a:pt x="14" y="400"/>
                    </a:lnTo>
                    <a:lnTo>
                      <a:pt x="14" y="400"/>
                    </a:lnTo>
                    <a:lnTo>
                      <a:pt x="15" y="399"/>
                    </a:lnTo>
                    <a:lnTo>
                      <a:pt x="15" y="399"/>
                    </a:lnTo>
                    <a:lnTo>
                      <a:pt x="15" y="349"/>
                    </a:lnTo>
                    <a:lnTo>
                      <a:pt x="13" y="299"/>
                    </a:lnTo>
                    <a:lnTo>
                      <a:pt x="9" y="200"/>
                    </a:lnTo>
                    <a:lnTo>
                      <a:pt x="4" y="100"/>
                    </a:lnTo>
                    <a:lnTo>
                      <a:pt x="3" y="51"/>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4" name="Freeform 892"/>
              <p:cNvSpPr>
                <a:spLocks/>
              </p:cNvSpPr>
              <p:nvPr/>
            </p:nvSpPr>
            <p:spPr bwMode="auto">
              <a:xfrm>
                <a:off x="5499100" y="3619501"/>
                <a:ext cx="230188" cy="3175"/>
              </a:xfrm>
              <a:custGeom>
                <a:avLst/>
                <a:gdLst>
                  <a:gd name="T0" fmla="*/ 436 w 437"/>
                  <a:gd name="T1" fmla="*/ 1 h 4"/>
                  <a:gd name="T2" fmla="*/ 436 w 437"/>
                  <a:gd name="T3" fmla="*/ 1 h 4"/>
                  <a:gd name="T4" fmla="*/ 188 w 437"/>
                  <a:gd name="T5" fmla="*/ 2 h 4"/>
                  <a:gd name="T6" fmla="*/ 188 w 437"/>
                  <a:gd name="T7" fmla="*/ 2 h 4"/>
                  <a:gd name="T8" fmla="*/ 92 w 437"/>
                  <a:gd name="T9" fmla="*/ 2 h 4"/>
                  <a:gd name="T10" fmla="*/ 1 w 437"/>
                  <a:gd name="T11" fmla="*/ 0 h 4"/>
                  <a:gd name="T12" fmla="*/ 1 w 437"/>
                  <a:gd name="T13" fmla="*/ 0 h 4"/>
                  <a:gd name="T14" fmla="*/ 0 w 437"/>
                  <a:gd name="T15" fmla="*/ 1 h 4"/>
                  <a:gd name="T16" fmla="*/ 0 w 437"/>
                  <a:gd name="T17" fmla="*/ 1 h 4"/>
                  <a:gd name="T18" fmla="*/ 1 w 437"/>
                  <a:gd name="T19" fmla="*/ 2 h 4"/>
                  <a:gd name="T20" fmla="*/ 1 w 437"/>
                  <a:gd name="T21" fmla="*/ 2 h 4"/>
                  <a:gd name="T22" fmla="*/ 92 w 437"/>
                  <a:gd name="T23" fmla="*/ 4 h 4"/>
                  <a:gd name="T24" fmla="*/ 188 w 437"/>
                  <a:gd name="T25" fmla="*/ 4 h 4"/>
                  <a:gd name="T26" fmla="*/ 188 w 437"/>
                  <a:gd name="T27" fmla="*/ 4 h 4"/>
                  <a:gd name="T28" fmla="*/ 436 w 437"/>
                  <a:gd name="T29" fmla="*/ 3 h 4"/>
                  <a:gd name="T30" fmla="*/ 436 w 437"/>
                  <a:gd name="T31" fmla="*/ 3 h 4"/>
                  <a:gd name="T32" fmla="*/ 437 w 437"/>
                  <a:gd name="T33" fmla="*/ 2 h 4"/>
                  <a:gd name="T34" fmla="*/ 437 w 437"/>
                  <a:gd name="T35" fmla="*/ 2 h 4"/>
                  <a:gd name="T36" fmla="*/ 436 w 437"/>
                  <a:gd name="T37" fmla="*/ 1 h 4"/>
                  <a:gd name="T38" fmla="*/ 436 w 437"/>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7" h="4">
                    <a:moveTo>
                      <a:pt x="436" y="1"/>
                    </a:moveTo>
                    <a:lnTo>
                      <a:pt x="436" y="1"/>
                    </a:lnTo>
                    <a:lnTo>
                      <a:pt x="188" y="2"/>
                    </a:lnTo>
                    <a:lnTo>
                      <a:pt x="188" y="2"/>
                    </a:lnTo>
                    <a:lnTo>
                      <a:pt x="92" y="2"/>
                    </a:lnTo>
                    <a:lnTo>
                      <a:pt x="1" y="0"/>
                    </a:lnTo>
                    <a:lnTo>
                      <a:pt x="1" y="0"/>
                    </a:lnTo>
                    <a:lnTo>
                      <a:pt x="0" y="1"/>
                    </a:lnTo>
                    <a:lnTo>
                      <a:pt x="0" y="1"/>
                    </a:lnTo>
                    <a:lnTo>
                      <a:pt x="1" y="2"/>
                    </a:lnTo>
                    <a:lnTo>
                      <a:pt x="1" y="2"/>
                    </a:lnTo>
                    <a:lnTo>
                      <a:pt x="92" y="4"/>
                    </a:lnTo>
                    <a:lnTo>
                      <a:pt x="188" y="4"/>
                    </a:lnTo>
                    <a:lnTo>
                      <a:pt x="188" y="4"/>
                    </a:lnTo>
                    <a:lnTo>
                      <a:pt x="436" y="3"/>
                    </a:lnTo>
                    <a:lnTo>
                      <a:pt x="436" y="3"/>
                    </a:lnTo>
                    <a:lnTo>
                      <a:pt x="437" y="2"/>
                    </a:lnTo>
                    <a:lnTo>
                      <a:pt x="437" y="2"/>
                    </a:lnTo>
                    <a:lnTo>
                      <a:pt x="436" y="1"/>
                    </a:lnTo>
                    <a:lnTo>
                      <a:pt x="436"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5" name="Freeform 893"/>
              <p:cNvSpPr>
                <a:spLocks/>
              </p:cNvSpPr>
              <p:nvPr/>
            </p:nvSpPr>
            <p:spPr bwMode="auto">
              <a:xfrm>
                <a:off x="5518150" y="3598863"/>
                <a:ext cx="11113" cy="0"/>
              </a:xfrm>
              <a:custGeom>
                <a:avLst/>
                <a:gdLst>
                  <a:gd name="T0" fmla="*/ 1 w 23"/>
                  <a:gd name="T1" fmla="*/ 2 h 2"/>
                  <a:gd name="T2" fmla="*/ 1 w 23"/>
                  <a:gd name="T3" fmla="*/ 2 h 2"/>
                  <a:gd name="T4" fmla="*/ 22 w 23"/>
                  <a:gd name="T5" fmla="*/ 2 h 2"/>
                  <a:gd name="T6" fmla="*/ 22 w 23"/>
                  <a:gd name="T7" fmla="*/ 2 h 2"/>
                  <a:gd name="T8" fmla="*/ 23 w 23"/>
                  <a:gd name="T9" fmla="*/ 1 h 2"/>
                  <a:gd name="T10" fmla="*/ 23 w 23"/>
                  <a:gd name="T11" fmla="*/ 1 h 2"/>
                  <a:gd name="T12" fmla="*/ 22 w 23"/>
                  <a:gd name="T13" fmla="*/ 0 h 2"/>
                  <a:gd name="T14" fmla="*/ 22 w 23"/>
                  <a:gd name="T15" fmla="*/ 0 h 2"/>
                  <a:gd name="T16" fmla="*/ 1 w 23"/>
                  <a:gd name="T17" fmla="*/ 0 h 2"/>
                  <a:gd name="T18" fmla="*/ 1 w 23"/>
                  <a:gd name="T19" fmla="*/ 0 h 2"/>
                  <a:gd name="T20" fmla="*/ 0 w 23"/>
                  <a:gd name="T21" fmla="*/ 1 h 2"/>
                  <a:gd name="T22" fmla="*/ 0 w 23"/>
                  <a:gd name="T23" fmla="*/ 1 h 2"/>
                  <a:gd name="T24" fmla="*/ 1 w 23"/>
                  <a:gd name="T25" fmla="*/ 2 h 2"/>
                  <a:gd name="T26" fmla="*/ 1 w 23"/>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
                    <a:moveTo>
                      <a:pt x="1" y="2"/>
                    </a:moveTo>
                    <a:lnTo>
                      <a:pt x="1" y="2"/>
                    </a:lnTo>
                    <a:lnTo>
                      <a:pt x="22" y="2"/>
                    </a:lnTo>
                    <a:lnTo>
                      <a:pt x="22" y="2"/>
                    </a:lnTo>
                    <a:lnTo>
                      <a:pt x="23" y="1"/>
                    </a:lnTo>
                    <a:lnTo>
                      <a:pt x="23" y="1"/>
                    </a:lnTo>
                    <a:lnTo>
                      <a:pt x="22" y="0"/>
                    </a:lnTo>
                    <a:lnTo>
                      <a:pt x="22"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6" name="Freeform 894"/>
              <p:cNvSpPr>
                <a:spLocks/>
              </p:cNvSpPr>
              <p:nvPr/>
            </p:nvSpPr>
            <p:spPr bwMode="auto">
              <a:xfrm>
                <a:off x="5518150" y="3571876"/>
                <a:ext cx="11113" cy="1588"/>
              </a:xfrm>
              <a:custGeom>
                <a:avLst/>
                <a:gdLst>
                  <a:gd name="T0" fmla="*/ 1 w 23"/>
                  <a:gd name="T1" fmla="*/ 2 h 2"/>
                  <a:gd name="T2" fmla="*/ 1 w 23"/>
                  <a:gd name="T3" fmla="*/ 2 h 2"/>
                  <a:gd name="T4" fmla="*/ 22 w 23"/>
                  <a:gd name="T5" fmla="*/ 2 h 2"/>
                  <a:gd name="T6" fmla="*/ 22 w 23"/>
                  <a:gd name="T7" fmla="*/ 2 h 2"/>
                  <a:gd name="T8" fmla="*/ 23 w 23"/>
                  <a:gd name="T9" fmla="*/ 1 h 2"/>
                  <a:gd name="T10" fmla="*/ 23 w 23"/>
                  <a:gd name="T11" fmla="*/ 1 h 2"/>
                  <a:gd name="T12" fmla="*/ 22 w 23"/>
                  <a:gd name="T13" fmla="*/ 0 h 2"/>
                  <a:gd name="T14" fmla="*/ 22 w 23"/>
                  <a:gd name="T15" fmla="*/ 0 h 2"/>
                  <a:gd name="T16" fmla="*/ 1 w 23"/>
                  <a:gd name="T17" fmla="*/ 0 h 2"/>
                  <a:gd name="T18" fmla="*/ 1 w 23"/>
                  <a:gd name="T19" fmla="*/ 0 h 2"/>
                  <a:gd name="T20" fmla="*/ 0 w 23"/>
                  <a:gd name="T21" fmla="*/ 1 h 2"/>
                  <a:gd name="T22" fmla="*/ 0 w 23"/>
                  <a:gd name="T23" fmla="*/ 1 h 2"/>
                  <a:gd name="T24" fmla="*/ 1 w 23"/>
                  <a:gd name="T25" fmla="*/ 2 h 2"/>
                  <a:gd name="T26" fmla="*/ 1 w 23"/>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
                    <a:moveTo>
                      <a:pt x="1" y="2"/>
                    </a:moveTo>
                    <a:lnTo>
                      <a:pt x="1" y="2"/>
                    </a:lnTo>
                    <a:lnTo>
                      <a:pt x="22" y="2"/>
                    </a:lnTo>
                    <a:lnTo>
                      <a:pt x="22" y="2"/>
                    </a:lnTo>
                    <a:lnTo>
                      <a:pt x="23" y="1"/>
                    </a:lnTo>
                    <a:lnTo>
                      <a:pt x="23" y="1"/>
                    </a:lnTo>
                    <a:lnTo>
                      <a:pt x="22" y="0"/>
                    </a:lnTo>
                    <a:lnTo>
                      <a:pt x="22"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7" name="Freeform 895"/>
              <p:cNvSpPr>
                <a:spLocks/>
              </p:cNvSpPr>
              <p:nvPr/>
            </p:nvSpPr>
            <p:spPr bwMode="auto">
              <a:xfrm>
                <a:off x="5516563" y="3546476"/>
                <a:ext cx="11113" cy="1588"/>
              </a:xfrm>
              <a:custGeom>
                <a:avLst/>
                <a:gdLst>
                  <a:gd name="T0" fmla="*/ 1 w 22"/>
                  <a:gd name="T1" fmla="*/ 2 h 2"/>
                  <a:gd name="T2" fmla="*/ 1 w 22"/>
                  <a:gd name="T3" fmla="*/ 2 h 2"/>
                  <a:gd name="T4" fmla="*/ 21 w 22"/>
                  <a:gd name="T5" fmla="*/ 2 h 2"/>
                  <a:gd name="T6" fmla="*/ 21 w 22"/>
                  <a:gd name="T7" fmla="*/ 2 h 2"/>
                  <a:gd name="T8" fmla="*/ 22 w 22"/>
                  <a:gd name="T9" fmla="*/ 1 h 2"/>
                  <a:gd name="T10" fmla="*/ 22 w 22"/>
                  <a:gd name="T11" fmla="*/ 1 h 2"/>
                  <a:gd name="T12" fmla="*/ 21 w 22"/>
                  <a:gd name="T13" fmla="*/ 0 h 2"/>
                  <a:gd name="T14" fmla="*/ 21 w 22"/>
                  <a:gd name="T15" fmla="*/ 0 h 2"/>
                  <a:gd name="T16" fmla="*/ 1 w 22"/>
                  <a:gd name="T17" fmla="*/ 0 h 2"/>
                  <a:gd name="T18" fmla="*/ 1 w 22"/>
                  <a:gd name="T19" fmla="*/ 0 h 2"/>
                  <a:gd name="T20" fmla="*/ 0 w 22"/>
                  <a:gd name="T21" fmla="*/ 1 h 2"/>
                  <a:gd name="T22" fmla="*/ 0 w 22"/>
                  <a:gd name="T23" fmla="*/ 1 h 2"/>
                  <a:gd name="T24" fmla="*/ 1 w 22"/>
                  <a:gd name="T25" fmla="*/ 2 h 2"/>
                  <a:gd name="T26" fmla="*/ 1 w 22"/>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
                    <a:moveTo>
                      <a:pt x="1" y="2"/>
                    </a:moveTo>
                    <a:lnTo>
                      <a:pt x="1" y="2"/>
                    </a:lnTo>
                    <a:lnTo>
                      <a:pt x="21" y="2"/>
                    </a:lnTo>
                    <a:lnTo>
                      <a:pt x="21" y="2"/>
                    </a:lnTo>
                    <a:lnTo>
                      <a:pt x="22" y="1"/>
                    </a:lnTo>
                    <a:lnTo>
                      <a:pt x="22" y="1"/>
                    </a:lnTo>
                    <a:lnTo>
                      <a:pt x="21" y="0"/>
                    </a:lnTo>
                    <a:lnTo>
                      <a:pt x="21"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8" name="Freeform 896"/>
              <p:cNvSpPr>
                <a:spLocks/>
              </p:cNvSpPr>
              <p:nvPr/>
            </p:nvSpPr>
            <p:spPr bwMode="auto">
              <a:xfrm>
                <a:off x="5516563" y="3519488"/>
                <a:ext cx="11113" cy="1588"/>
              </a:xfrm>
              <a:custGeom>
                <a:avLst/>
                <a:gdLst>
                  <a:gd name="T0" fmla="*/ 1 w 22"/>
                  <a:gd name="T1" fmla="*/ 3 h 3"/>
                  <a:gd name="T2" fmla="*/ 1 w 22"/>
                  <a:gd name="T3" fmla="*/ 3 h 3"/>
                  <a:gd name="T4" fmla="*/ 21 w 22"/>
                  <a:gd name="T5" fmla="*/ 3 h 3"/>
                  <a:gd name="T6" fmla="*/ 21 w 22"/>
                  <a:gd name="T7" fmla="*/ 3 h 3"/>
                  <a:gd name="T8" fmla="*/ 22 w 22"/>
                  <a:gd name="T9" fmla="*/ 2 h 3"/>
                  <a:gd name="T10" fmla="*/ 22 w 22"/>
                  <a:gd name="T11" fmla="*/ 2 h 3"/>
                  <a:gd name="T12" fmla="*/ 21 w 22"/>
                  <a:gd name="T13" fmla="*/ 0 h 3"/>
                  <a:gd name="T14" fmla="*/ 21 w 22"/>
                  <a:gd name="T15" fmla="*/ 0 h 3"/>
                  <a:gd name="T16" fmla="*/ 1 w 22"/>
                  <a:gd name="T17" fmla="*/ 0 h 3"/>
                  <a:gd name="T18" fmla="*/ 1 w 22"/>
                  <a:gd name="T19" fmla="*/ 0 h 3"/>
                  <a:gd name="T20" fmla="*/ 0 w 22"/>
                  <a:gd name="T21" fmla="*/ 2 h 3"/>
                  <a:gd name="T22" fmla="*/ 0 w 22"/>
                  <a:gd name="T23" fmla="*/ 2 h 3"/>
                  <a:gd name="T24" fmla="*/ 1 w 22"/>
                  <a:gd name="T25" fmla="*/ 3 h 3"/>
                  <a:gd name="T26" fmla="*/ 1 w 22"/>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3">
                    <a:moveTo>
                      <a:pt x="1" y="3"/>
                    </a:moveTo>
                    <a:lnTo>
                      <a:pt x="1" y="3"/>
                    </a:lnTo>
                    <a:lnTo>
                      <a:pt x="21" y="3"/>
                    </a:lnTo>
                    <a:lnTo>
                      <a:pt x="21" y="3"/>
                    </a:lnTo>
                    <a:lnTo>
                      <a:pt x="22" y="2"/>
                    </a:lnTo>
                    <a:lnTo>
                      <a:pt x="22" y="2"/>
                    </a:lnTo>
                    <a:lnTo>
                      <a:pt x="21" y="0"/>
                    </a:lnTo>
                    <a:lnTo>
                      <a:pt x="21" y="0"/>
                    </a:lnTo>
                    <a:lnTo>
                      <a:pt x="1" y="0"/>
                    </a:lnTo>
                    <a:lnTo>
                      <a:pt x="1" y="0"/>
                    </a:lnTo>
                    <a:lnTo>
                      <a:pt x="0" y="2"/>
                    </a:lnTo>
                    <a:lnTo>
                      <a:pt x="0" y="2"/>
                    </a:lnTo>
                    <a:lnTo>
                      <a:pt x="1" y="3"/>
                    </a:lnTo>
                    <a:lnTo>
                      <a:pt x="1"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89" name="Freeform 897"/>
              <p:cNvSpPr>
                <a:spLocks/>
              </p:cNvSpPr>
              <p:nvPr/>
            </p:nvSpPr>
            <p:spPr bwMode="auto">
              <a:xfrm>
                <a:off x="5511800" y="3494088"/>
                <a:ext cx="12700" cy="1588"/>
              </a:xfrm>
              <a:custGeom>
                <a:avLst/>
                <a:gdLst>
                  <a:gd name="T0" fmla="*/ 1 w 23"/>
                  <a:gd name="T1" fmla="*/ 3 h 3"/>
                  <a:gd name="T2" fmla="*/ 1 w 23"/>
                  <a:gd name="T3" fmla="*/ 3 h 3"/>
                  <a:gd name="T4" fmla="*/ 22 w 23"/>
                  <a:gd name="T5" fmla="*/ 3 h 3"/>
                  <a:gd name="T6" fmla="*/ 22 w 23"/>
                  <a:gd name="T7" fmla="*/ 3 h 3"/>
                  <a:gd name="T8" fmla="*/ 23 w 23"/>
                  <a:gd name="T9" fmla="*/ 2 h 3"/>
                  <a:gd name="T10" fmla="*/ 23 w 23"/>
                  <a:gd name="T11" fmla="*/ 2 h 3"/>
                  <a:gd name="T12" fmla="*/ 22 w 23"/>
                  <a:gd name="T13" fmla="*/ 0 h 3"/>
                  <a:gd name="T14" fmla="*/ 22 w 23"/>
                  <a:gd name="T15" fmla="*/ 0 h 3"/>
                  <a:gd name="T16" fmla="*/ 1 w 23"/>
                  <a:gd name="T17" fmla="*/ 0 h 3"/>
                  <a:gd name="T18" fmla="*/ 1 w 23"/>
                  <a:gd name="T19" fmla="*/ 0 h 3"/>
                  <a:gd name="T20" fmla="*/ 0 w 23"/>
                  <a:gd name="T21" fmla="*/ 2 h 3"/>
                  <a:gd name="T22" fmla="*/ 0 w 23"/>
                  <a:gd name="T23" fmla="*/ 2 h 3"/>
                  <a:gd name="T24" fmla="*/ 1 w 23"/>
                  <a:gd name="T25" fmla="*/ 3 h 3"/>
                  <a:gd name="T26" fmla="*/ 1 w 23"/>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3">
                    <a:moveTo>
                      <a:pt x="1" y="3"/>
                    </a:moveTo>
                    <a:lnTo>
                      <a:pt x="1" y="3"/>
                    </a:lnTo>
                    <a:lnTo>
                      <a:pt x="22" y="3"/>
                    </a:lnTo>
                    <a:lnTo>
                      <a:pt x="22" y="3"/>
                    </a:lnTo>
                    <a:lnTo>
                      <a:pt x="23" y="2"/>
                    </a:lnTo>
                    <a:lnTo>
                      <a:pt x="23" y="2"/>
                    </a:lnTo>
                    <a:lnTo>
                      <a:pt x="22" y="0"/>
                    </a:lnTo>
                    <a:lnTo>
                      <a:pt x="22" y="0"/>
                    </a:lnTo>
                    <a:lnTo>
                      <a:pt x="1" y="0"/>
                    </a:lnTo>
                    <a:lnTo>
                      <a:pt x="1" y="0"/>
                    </a:lnTo>
                    <a:lnTo>
                      <a:pt x="0" y="2"/>
                    </a:lnTo>
                    <a:lnTo>
                      <a:pt x="0" y="2"/>
                    </a:lnTo>
                    <a:lnTo>
                      <a:pt x="1" y="3"/>
                    </a:lnTo>
                    <a:lnTo>
                      <a:pt x="1"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0" name="Freeform 898"/>
              <p:cNvSpPr>
                <a:spLocks/>
              </p:cNvSpPr>
              <p:nvPr/>
            </p:nvSpPr>
            <p:spPr bwMode="auto">
              <a:xfrm>
                <a:off x="5511800" y="3467101"/>
                <a:ext cx="12700" cy="1588"/>
              </a:xfrm>
              <a:custGeom>
                <a:avLst/>
                <a:gdLst>
                  <a:gd name="T0" fmla="*/ 1 w 23"/>
                  <a:gd name="T1" fmla="*/ 3 h 3"/>
                  <a:gd name="T2" fmla="*/ 1 w 23"/>
                  <a:gd name="T3" fmla="*/ 3 h 3"/>
                  <a:gd name="T4" fmla="*/ 22 w 23"/>
                  <a:gd name="T5" fmla="*/ 3 h 3"/>
                  <a:gd name="T6" fmla="*/ 22 w 23"/>
                  <a:gd name="T7" fmla="*/ 3 h 3"/>
                  <a:gd name="T8" fmla="*/ 23 w 23"/>
                  <a:gd name="T9" fmla="*/ 2 h 3"/>
                  <a:gd name="T10" fmla="*/ 23 w 23"/>
                  <a:gd name="T11" fmla="*/ 2 h 3"/>
                  <a:gd name="T12" fmla="*/ 22 w 23"/>
                  <a:gd name="T13" fmla="*/ 0 h 3"/>
                  <a:gd name="T14" fmla="*/ 22 w 23"/>
                  <a:gd name="T15" fmla="*/ 0 h 3"/>
                  <a:gd name="T16" fmla="*/ 1 w 23"/>
                  <a:gd name="T17" fmla="*/ 0 h 3"/>
                  <a:gd name="T18" fmla="*/ 1 w 23"/>
                  <a:gd name="T19" fmla="*/ 0 h 3"/>
                  <a:gd name="T20" fmla="*/ 0 w 23"/>
                  <a:gd name="T21" fmla="*/ 2 h 3"/>
                  <a:gd name="T22" fmla="*/ 0 w 23"/>
                  <a:gd name="T23" fmla="*/ 2 h 3"/>
                  <a:gd name="T24" fmla="*/ 1 w 23"/>
                  <a:gd name="T25" fmla="*/ 3 h 3"/>
                  <a:gd name="T26" fmla="*/ 1 w 23"/>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3">
                    <a:moveTo>
                      <a:pt x="1" y="3"/>
                    </a:moveTo>
                    <a:lnTo>
                      <a:pt x="1" y="3"/>
                    </a:lnTo>
                    <a:lnTo>
                      <a:pt x="22" y="3"/>
                    </a:lnTo>
                    <a:lnTo>
                      <a:pt x="22" y="3"/>
                    </a:lnTo>
                    <a:lnTo>
                      <a:pt x="23" y="2"/>
                    </a:lnTo>
                    <a:lnTo>
                      <a:pt x="23" y="2"/>
                    </a:lnTo>
                    <a:lnTo>
                      <a:pt x="22" y="0"/>
                    </a:lnTo>
                    <a:lnTo>
                      <a:pt x="22" y="0"/>
                    </a:lnTo>
                    <a:lnTo>
                      <a:pt x="1" y="0"/>
                    </a:lnTo>
                    <a:lnTo>
                      <a:pt x="1" y="0"/>
                    </a:lnTo>
                    <a:lnTo>
                      <a:pt x="0" y="2"/>
                    </a:lnTo>
                    <a:lnTo>
                      <a:pt x="0" y="2"/>
                    </a:lnTo>
                    <a:lnTo>
                      <a:pt x="1" y="3"/>
                    </a:lnTo>
                    <a:lnTo>
                      <a:pt x="1"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1" name="Freeform 899"/>
              <p:cNvSpPr>
                <a:spLocks/>
              </p:cNvSpPr>
              <p:nvPr/>
            </p:nvSpPr>
            <p:spPr bwMode="auto">
              <a:xfrm>
                <a:off x="5551488" y="3529013"/>
                <a:ext cx="19050" cy="82550"/>
              </a:xfrm>
              <a:custGeom>
                <a:avLst/>
                <a:gdLst>
                  <a:gd name="T0" fmla="*/ 1 w 35"/>
                  <a:gd name="T1" fmla="*/ 3 h 155"/>
                  <a:gd name="T2" fmla="*/ 0 w 35"/>
                  <a:gd name="T3" fmla="*/ 25 h 155"/>
                  <a:gd name="T4" fmla="*/ 0 w 35"/>
                  <a:gd name="T5" fmla="*/ 53 h 155"/>
                  <a:gd name="T6" fmla="*/ 2 w 35"/>
                  <a:gd name="T7" fmla="*/ 152 h 155"/>
                  <a:gd name="T8" fmla="*/ 3 w 35"/>
                  <a:gd name="T9" fmla="*/ 153 h 155"/>
                  <a:gd name="T10" fmla="*/ 7 w 35"/>
                  <a:gd name="T11" fmla="*/ 155 h 155"/>
                  <a:gd name="T12" fmla="*/ 12 w 35"/>
                  <a:gd name="T13" fmla="*/ 155 h 155"/>
                  <a:gd name="T14" fmla="*/ 34 w 35"/>
                  <a:gd name="T15" fmla="*/ 153 h 155"/>
                  <a:gd name="T16" fmla="*/ 35 w 35"/>
                  <a:gd name="T17" fmla="*/ 152 h 155"/>
                  <a:gd name="T18" fmla="*/ 35 w 35"/>
                  <a:gd name="T19" fmla="*/ 142 h 155"/>
                  <a:gd name="T20" fmla="*/ 33 w 35"/>
                  <a:gd name="T21" fmla="*/ 71 h 155"/>
                  <a:gd name="T22" fmla="*/ 31 w 35"/>
                  <a:gd name="T23" fmla="*/ 2 h 155"/>
                  <a:gd name="T24" fmla="*/ 30 w 35"/>
                  <a:gd name="T25" fmla="*/ 1 h 155"/>
                  <a:gd name="T26" fmla="*/ 15 w 35"/>
                  <a:gd name="T27" fmla="*/ 0 h 155"/>
                  <a:gd name="T28" fmla="*/ 2 w 35"/>
                  <a:gd name="T29" fmla="*/ 2 h 155"/>
                  <a:gd name="T30" fmla="*/ 1 w 35"/>
                  <a:gd name="T31" fmla="*/ 3 h 155"/>
                  <a:gd name="T32" fmla="*/ 3 w 35"/>
                  <a:gd name="T33" fmla="*/ 4 h 155"/>
                  <a:gd name="T34" fmla="*/ 8 w 35"/>
                  <a:gd name="T35" fmla="*/ 2 h 155"/>
                  <a:gd name="T36" fmla="*/ 15 w 35"/>
                  <a:gd name="T37" fmla="*/ 2 h 155"/>
                  <a:gd name="T38" fmla="*/ 30 w 35"/>
                  <a:gd name="T39" fmla="*/ 2 h 155"/>
                  <a:gd name="T40" fmla="*/ 29 w 35"/>
                  <a:gd name="T41" fmla="*/ 2 h 155"/>
                  <a:gd name="T42" fmla="*/ 32 w 35"/>
                  <a:gd name="T43" fmla="*/ 110 h 155"/>
                  <a:gd name="T44" fmla="*/ 33 w 35"/>
                  <a:gd name="T45" fmla="*/ 142 h 155"/>
                  <a:gd name="T46" fmla="*/ 34 w 35"/>
                  <a:gd name="T47" fmla="*/ 152 h 155"/>
                  <a:gd name="T48" fmla="*/ 34 w 35"/>
                  <a:gd name="T49" fmla="*/ 151 h 155"/>
                  <a:gd name="T50" fmla="*/ 12 w 35"/>
                  <a:gd name="T51" fmla="*/ 152 h 155"/>
                  <a:gd name="T52" fmla="*/ 4 w 35"/>
                  <a:gd name="T53" fmla="*/ 151 h 155"/>
                  <a:gd name="T54" fmla="*/ 4 w 35"/>
                  <a:gd name="T55" fmla="*/ 152 h 155"/>
                  <a:gd name="T56" fmla="*/ 3 w 35"/>
                  <a:gd name="T57" fmla="*/ 110 h 155"/>
                  <a:gd name="T58" fmla="*/ 2 w 35"/>
                  <a:gd name="T59" fmla="*/ 53 h 155"/>
                  <a:gd name="T60" fmla="*/ 3 w 35"/>
                  <a:gd name="T61" fmla="*/ 3 h 155"/>
                  <a:gd name="T62" fmla="*/ 3 w 35"/>
                  <a:gd name="T6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155">
                    <a:moveTo>
                      <a:pt x="2" y="3"/>
                    </a:moveTo>
                    <a:lnTo>
                      <a:pt x="1" y="3"/>
                    </a:lnTo>
                    <a:lnTo>
                      <a:pt x="1" y="3"/>
                    </a:lnTo>
                    <a:lnTo>
                      <a:pt x="0" y="25"/>
                    </a:lnTo>
                    <a:lnTo>
                      <a:pt x="0" y="53"/>
                    </a:lnTo>
                    <a:lnTo>
                      <a:pt x="0" y="53"/>
                    </a:lnTo>
                    <a:lnTo>
                      <a:pt x="1" y="110"/>
                    </a:lnTo>
                    <a:lnTo>
                      <a:pt x="2" y="152"/>
                    </a:lnTo>
                    <a:lnTo>
                      <a:pt x="2" y="152"/>
                    </a:lnTo>
                    <a:lnTo>
                      <a:pt x="3" y="153"/>
                    </a:lnTo>
                    <a:lnTo>
                      <a:pt x="3" y="153"/>
                    </a:lnTo>
                    <a:lnTo>
                      <a:pt x="7" y="155"/>
                    </a:lnTo>
                    <a:lnTo>
                      <a:pt x="12" y="155"/>
                    </a:lnTo>
                    <a:lnTo>
                      <a:pt x="12" y="155"/>
                    </a:lnTo>
                    <a:lnTo>
                      <a:pt x="34" y="153"/>
                    </a:lnTo>
                    <a:lnTo>
                      <a:pt x="34" y="153"/>
                    </a:lnTo>
                    <a:lnTo>
                      <a:pt x="35" y="152"/>
                    </a:lnTo>
                    <a:lnTo>
                      <a:pt x="35" y="152"/>
                    </a:lnTo>
                    <a:lnTo>
                      <a:pt x="35" y="142"/>
                    </a:lnTo>
                    <a:lnTo>
                      <a:pt x="35" y="142"/>
                    </a:lnTo>
                    <a:lnTo>
                      <a:pt x="34" y="110"/>
                    </a:lnTo>
                    <a:lnTo>
                      <a:pt x="33" y="71"/>
                    </a:lnTo>
                    <a:lnTo>
                      <a:pt x="31" y="2"/>
                    </a:lnTo>
                    <a:lnTo>
                      <a:pt x="31" y="2"/>
                    </a:lnTo>
                    <a:lnTo>
                      <a:pt x="30" y="1"/>
                    </a:lnTo>
                    <a:lnTo>
                      <a:pt x="30" y="1"/>
                    </a:lnTo>
                    <a:lnTo>
                      <a:pt x="15" y="0"/>
                    </a:lnTo>
                    <a:lnTo>
                      <a:pt x="15" y="0"/>
                    </a:lnTo>
                    <a:lnTo>
                      <a:pt x="8" y="0"/>
                    </a:lnTo>
                    <a:lnTo>
                      <a:pt x="2" y="2"/>
                    </a:lnTo>
                    <a:lnTo>
                      <a:pt x="2" y="2"/>
                    </a:lnTo>
                    <a:lnTo>
                      <a:pt x="1" y="3"/>
                    </a:lnTo>
                    <a:lnTo>
                      <a:pt x="2" y="3"/>
                    </a:lnTo>
                    <a:lnTo>
                      <a:pt x="3" y="4"/>
                    </a:lnTo>
                    <a:lnTo>
                      <a:pt x="3" y="4"/>
                    </a:lnTo>
                    <a:lnTo>
                      <a:pt x="8" y="2"/>
                    </a:lnTo>
                    <a:lnTo>
                      <a:pt x="15" y="2"/>
                    </a:lnTo>
                    <a:lnTo>
                      <a:pt x="15" y="2"/>
                    </a:lnTo>
                    <a:lnTo>
                      <a:pt x="30" y="3"/>
                    </a:lnTo>
                    <a:lnTo>
                      <a:pt x="30" y="2"/>
                    </a:lnTo>
                    <a:lnTo>
                      <a:pt x="29" y="2"/>
                    </a:lnTo>
                    <a:lnTo>
                      <a:pt x="29" y="2"/>
                    </a:lnTo>
                    <a:lnTo>
                      <a:pt x="31" y="71"/>
                    </a:lnTo>
                    <a:lnTo>
                      <a:pt x="32" y="110"/>
                    </a:lnTo>
                    <a:lnTo>
                      <a:pt x="33" y="142"/>
                    </a:lnTo>
                    <a:lnTo>
                      <a:pt x="33" y="142"/>
                    </a:lnTo>
                    <a:lnTo>
                      <a:pt x="33" y="152"/>
                    </a:lnTo>
                    <a:lnTo>
                      <a:pt x="34" y="152"/>
                    </a:lnTo>
                    <a:lnTo>
                      <a:pt x="34" y="151"/>
                    </a:lnTo>
                    <a:lnTo>
                      <a:pt x="34" y="151"/>
                    </a:lnTo>
                    <a:lnTo>
                      <a:pt x="12" y="152"/>
                    </a:lnTo>
                    <a:lnTo>
                      <a:pt x="12" y="152"/>
                    </a:lnTo>
                    <a:lnTo>
                      <a:pt x="8" y="152"/>
                    </a:lnTo>
                    <a:lnTo>
                      <a:pt x="4" y="151"/>
                    </a:lnTo>
                    <a:lnTo>
                      <a:pt x="3" y="152"/>
                    </a:lnTo>
                    <a:lnTo>
                      <a:pt x="4" y="152"/>
                    </a:lnTo>
                    <a:lnTo>
                      <a:pt x="4" y="152"/>
                    </a:lnTo>
                    <a:lnTo>
                      <a:pt x="3" y="110"/>
                    </a:lnTo>
                    <a:lnTo>
                      <a:pt x="2" y="53"/>
                    </a:lnTo>
                    <a:lnTo>
                      <a:pt x="2" y="53"/>
                    </a:lnTo>
                    <a:lnTo>
                      <a:pt x="2" y="25"/>
                    </a:lnTo>
                    <a:lnTo>
                      <a:pt x="3" y="3"/>
                    </a:lnTo>
                    <a:lnTo>
                      <a:pt x="2" y="3"/>
                    </a:lnTo>
                    <a:lnTo>
                      <a:pt x="3" y="4"/>
                    </a:lnTo>
                    <a:lnTo>
                      <a:pt x="2"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2" name="Freeform 900"/>
              <p:cNvSpPr>
                <a:spLocks/>
              </p:cNvSpPr>
              <p:nvPr/>
            </p:nvSpPr>
            <p:spPr bwMode="auto">
              <a:xfrm>
                <a:off x="5551488" y="3522663"/>
                <a:ext cx="28575" cy="7938"/>
              </a:xfrm>
              <a:custGeom>
                <a:avLst/>
                <a:gdLst>
                  <a:gd name="T0" fmla="*/ 29 w 53"/>
                  <a:gd name="T1" fmla="*/ 16 h 17"/>
                  <a:gd name="T2" fmla="*/ 29 w 53"/>
                  <a:gd name="T3" fmla="*/ 16 h 17"/>
                  <a:gd name="T4" fmla="*/ 35 w 53"/>
                  <a:gd name="T5" fmla="*/ 14 h 17"/>
                  <a:gd name="T6" fmla="*/ 41 w 53"/>
                  <a:gd name="T7" fmla="*/ 10 h 17"/>
                  <a:gd name="T8" fmla="*/ 48 w 53"/>
                  <a:gd name="T9" fmla="*/ 7 h 17"/>
                  <a:gd name="T10" fmla="*/ 53 w 53"/>
                  <a:gd name="T11" fmla="*/ 3 h 17"/>
                  <a:gd name="T12" fmla="*/ 53 w 53"/>
                  <a:gd name="T13" fmla="*/ 3 h 17"/>
                  <a:gd name="T14" fmla="*/ 53 w 53"/>
                  <a:gd name="T15" fmla="*/ 2 h 17"/>
                  <a:gd name="T16" fmla="*/ 53 w 53"/>
                  <a:gd name="T17" fmla="*/ 2 h 17"/>
                  <a:gd name="T18" fmla="*/ 52 w 53"/>
                  <a:gd name="T19" fmla="*/ 1 h 17"/>
                  <a:gd name="T20" fmla="*/ 28 w 53"/>
                  <a:gd name="T21" fmla="*/ 0 h 17"/>
                  <a:gd name="T22" fmla="*/ 27 w 53"/>
                  <a:gd name="T23" fmla="*/ 0 h 17"/>
                  <a:gd name="T24" fmla="*/ 27 w 53"/>
                  <a:gd name="T25" fmla="*/ 0 h 17"/>
                  <a:gd name="T26" fmla="*/ 14 w 53"/>
                  <a:gd name="T27" fmla="*/ 7 h 17"/>
                  <a:gd name="T28" fmla="*/ 14 w 53"/>
                  <a:gd name="T29" fmla="*/ 7 h 17"/>
                  <a:gd name="T30" fmla="*/ 1 w 53"/>
                  <a:gd name="T31" fmla="*/ 16 h 17"/>
                  <a:gd name="T32" fmla="*/ 1 w 53"/>
                  <a:gd name="T33" fmla="*/ 16 h 17"/>
                  <a:gd name="T34" fmla="*/ 0 w 53"/>
                  <a:gd name="T35" fmla="*/ 17 h 17"/>
                  <a:gd name="T36" fmla="*/ 0 w 53"/>
                  <a:gd name="T37" fmla="*/ 17 h 17"/>
                  <a:gd name="T38" fmla="*/ 2 w 53"/>
                  <a:gd name="T39" fmla="*/ 17 h 17"/>
                  <a:gd name="T40" fmla="*/ 2 w 53"/>
                  <a:gd name="T41" fmla="*/ 17 h 17"/>
                  <a:gd name="T42" fmla="*/ 15 w 53"/>
                  <a:gd name="T43" fmla="*/ 9 h 17"/>
                  <a:gd name="T44" fmla="*/ 15 w 53"/>
                  <a:gd name="T45" fmla="*/ 9 h 17"/>
                  <a:gd name="T46" fmla="*/ 28 w 53"/>
                  <a:gd name="T47" fmla="*/ 2 h 17"/>
                  <a:gd name="T48" fmla="*/ 28 w 53"/>
                  <a:gd name="T49" fmla="*/ 1 h 17"/>
                  <a:gd name="T50" fmla="*/ 28 w 53"/>
                  <a:gd name="T51" fmla="*/ 2 h 17"/>
                  <a:gd name="T52" fmla="*/ 52 w 53"/>
                  <a:gd name="T53" fmla="*/ 3 h 17"/>
                  <a:gd name="T54" fmla="*/ 52 w 53"/>
                  <a:gd name="T55" fmla="*/ 2 h 17"/>
                  <a:gd name="T56" fmla="*/ 51 w 53"/>
                  <a:gd name="T57" fmla="*/ 1 h 17"/>
                  <a:gd name="T58" fmla="*/ 51 w 53"/>
                  <a:gd name="T59" fmla="*/ 1 h 17"/>
                  <a:gd name="T60" fmla="*/ 47 w 53"/>
                  <a:gd name="T61" fmla="*/ 5 h 17"/>
                  <a:gd name="T62" fmla="*/ 40 w 53"/>
                  <a:gd name="T63" fmla="*/ 9 h 17"/>
                  <a:gd name="T64" fmla="*/ 34 w 53"/>
                  <a:gd name="T65" fmla="*/ 12 h 17"/>
                  <a:gd name="T66" fmla="*/ 29 w 53"/>
                  <a:gd name="T67" fmla="*/ 15 h 17"/>
                  <a:gd name="T68" fmla="*/ 29 w 53"/>
                  <a:gd name="T69" fmla="*/ 15 h 17"/>
                  <a:gd name="T70" fmla="*/ 28 w 53"/>
                  <a:gd name="T71" fmla="*/ 16 h 17"/>
                  <a:gd name="T72" fmla="*/ 28 w 53"/>
                  <a:gd name="T73" fmla="*/ 16 h 17"/>
                  <a:gd name="T74" fmla="*/ 29 w 53"/>
                  <a:gd name="T75" fmla="*/ 16 h 17"/>
                  <a:gd name="T76" fmla="*/ 29 w 53"/>
                  <a:gd name="T7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17">
                    <a:moveTo>
                      <a:pt x="29" y="16"/>
                    </a:moveTo>
                    <a:lnTo>
                      <a:pt x="29" y="16"/>
                    </a:lnTo>
                    <a:lnTo>
                      <a:pt x="35" y="14"/>
                    </a:lnTo>
                    <a:lnTo>
                      <a:pt x="41" y="10"/>
                    </a:lnTo>
                    <a:lnTo>
                      <a:pt x="48" y="7"/>
                    </a:lnTo>
                    <a:lnTo>
                      <a:pt x="53" y="3"/>
                    </a:lnTo>
                    <a:lnTo>
                      <a:pt x="53" y="3"/>
                    </a:lnTo>
                    <a:lnTo>
                      <a:pt x="53" y="2"/>
                    </a:lnTo>
                    <a:lnTo>
                      <a:pt x="53" y="2"/>
                    </a:lnTo>
                    <a:lnTo>
                      <a:pt x="52" y="1"/>
                    </a:lnTo>
                    <a:lnTo>
                      <a:pt x="28" y="0"/>
                    </a:lnTo>
                    <a:lnTo>
                      <a:pt x="27" y="0"/>
                    </a:lnTo>
                    <a:lnTo>
                      <a:pt x="27" y="0"/>
                    </a:lnTo>
                    <a:lnTo>
                      <a:pt x="14" y="7"/>
                    </a:lnTo>
                    <a:lnTo>
                      <a:pt x="14" y="7"/>
                    </a:lnTo>
                    <a:lnTo>
                      <a:pt x="1" y="16"/>
                    </a:lnTo>
                    <a:lnTo>
                      <a:pt x="1" y="16"/>
                    </a:lnTo>
                    <a:lnTo>
                      <a:pt x="0" y="17"/>
                    </a:lnTo>
                    <a:lnTo>
                      <a:pt x="0" y="17"/>
                    </a:lnTo>
                    <a:lnTo>
                      <a:pt x="2" y="17"/>
                    </a:lnTo>
                    <a:lnTo>
                      <a:pt x="2" y="17"/>
                    </a:lnTo>
                    <a:lnTo>
                      <a:pt x="15" y="9"/>
                    </a:lnTo>
                    <a:lnTo>
                      <a:pt x="15" y="9"/>
                    </a:lnTo>
                    <a:lnTo>
                      <a:pt x="28" y="2"/>
                    </a:lnTo>
                    <a:lnTo>
                      <a:pt x="28" y="1"/>
                    </a:lnTo>
                    <a:lnTo>
                      <a:pt x="28" y="2"/>
                    </a:lnTo>
                    <a:lnTo>
                      <a:pt x="52" y="3"/>
                    </a:lnTo>
                    <a:lnTo>
                      <a:pt x="52" y="2"/>
                    </a:lnTo>
                    <a:lnTo>
                      <a:pt x="51" y="1"/>
                    </a:lnTo>
                    <a:lnTo>
                      <a:pt x="51" y="1"/>
                    </a:lnTo>
                    <a:lnTo>
                      <a:pt x="47" y="5"/>
                    </a:lnTo>
                    <a:lnTo>
                      <a:pt x="40" y="9"/>
                    </a:lnTo>
                    <a:lnTo>
                      <a:pt x="34" y="12"/>
                    </a:lnTo>
                    <a:lnTo>
                      <a:pt x="29" y="15"/>
                    </a:lnTo>
                    <a:lnTo>
                      <a:pt x="29" y="15"/>
                    </a:lnTo>
                    <a:lnTo>
                      <a:pt x="28" y="16"/>
                    </a:lnTo>
                    <a:lnTo>
                      <a:pt x="28" y="16"/>
                    </a:lnTo>
                    <a:lnTo>
                      <a:pt x="29" y="16"/>
                    </a:lnTo>
                    <a:lnTo>
                      <a:pt x="29" y="1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3" name="Freeform 901"/>
              <p:cNvSpPr>
                <a:spLocks/>
              </p:cNvSpPr>
              <p:nvPr/>
            </p:nvSpPr>
            <p:spPr bwMode="auto">
              <a:xfrm>
                <a:off x="5568950" y="3522663"/>
                <a:ext cx="12700" cy="87313"/>
              </a:xfrm>
              <a:custGeom>
                <a:avLst/>
                <a:gdLst>
                  <a:gd name="T0" fmla="*/ 21 w 25"/>
                  <a:gd name="T1" fmla="*/ 1 h 166"/>
                  <a:gd name="T2" fmla="*/ 21 w 25"/>
                  <a:gd name="T3" fmla="*/ 1 h 166"/>
                  <a:gd name="T4" fmla="*/ 20 w 25"/>
                  <a:gd name="T5" fmla="*/ 14 h 166"/>
                  <a:gd name="T6" fmla="*/ 20 w 25"/>
                  <a:gd name="T7" fmla="*/ 14 h 166"/>
                  <a:gd name="T8" fmla="*/ 22 w 25"/>
                  <a:gd name="T9" fmla="*/ 83 h 166"/>
                  <a:gd name="T10" fmla="*/ 23 w 25"/>
                  <a:gd name="T11" fmla="*/ 148 h 166"/>
                  <a:gd name="T12" fmla="*/ 24 w 25"/>
                  <a:gd name="T13" fmla="*/ 148 h 166"/>
                  <a:gd name="T14" fmla="*/ 24 w 25"/>
                  <a:gd name="T15" fmla="*/ 147 h 166"/>
                  <a:gd name="T16" fmla="*/ 0 w 25"/>
                  <a:gd name="T17" fmla="*/ 164 h 166"/>
                  <a:gd name="T18" fmla="*/ 0 w 25"/>
                  <a:gd name="T19" fmla="*/ 164 h 166"/>
                  <a:gd name="T20" fmla="*/ 0 w 25"/>
                  <a:gd name="T21" fmla="*/ 166 h 166"/>
                  <a:gd name="T22" fmla="*/ 0 w 25"/>
                  <a:gd name="T23" fmla="*/ 166 h 166"/>
                  <a:gd name="T24" fmla="*/ 1 w 25"/>
                  <a:gd name="T25" fmla="*/ 166 h 166"/>
                  <a:gd name="T26" fmla="*/ 25 w 25"/>
                  <a:gd name="T27" fmla="*/ 148 h 166"/>
                  <a:gd name="T28" fmla="*/ 25 w 25"/>
                  <a:gd name="T29" fmla="*/ 148 h 166"/>
                  <a:gd name="T30" fmla="*/ 25 w 25"/>
                  <a:gd name="T31" fmla="*/ 148 h 166"/>
                  <a:gd name="T32" fmla="*/ 24 w 25"/>
                  <a:gd name="T33" fmla="*/ 83 h 166"/>
                  <a:gd name="T34" fmla="*/ 22 w 25"/>
                  <a:gd name="T35" fmla="*/ 14 h 166"/>
                  <a:gd name="T36" fmla="*/ 22 w 25"/>
                  <a:gd name="T37" fmla="*/ 14 h 166"/>
                  <a:gd name="T38" fmla="*/ 23 w 25"/>
                  <a:gd name="T39" fmla="*/ 1 h 166"/>
                  <a:gd name="T40" fmla="*/ 23 w 25"/>
                  <a:gd name="T41" fmla="*/ 1 h 166"/>
                  <a:gd name="T42" fmla="*/ 22 w 25"/>
                  <a:gd name="T43" fmla="*/ 0 h 166"/>
                  <a:gd name="T44" fmla="*/ 22 w 25"/>
                  <a:gd name="T45" fmla="*/ 0 h 166"/>
                  <a:gd name="T46" fmla="*/ 21 w 25"/>
                  <a:gd name="T47" fmla="*/ 1 h 166"/>
                  <a:gd name="T48" fmla="*/ 21 w 25"/>
                  <a:gd name="T49" fmla="*/ 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66">
                    <a:moveTo>
                      <a:pt x="21" y="1"/>
                    </a:moveTo>
                    <a:lnTo>
                      <a:pt x="21" y="1"/>
                    </a:lnTo>
                    <a:lnTo>
                      <a:pt x="20" y="14"/>
                    </a:lnTo>
                    <a:lnTo>
                      <a:pt x="20" y="14"/>
                    </a:lnTo>
                    <a:lnTo>
                      <a:pt x="22" y="83"/>
                    </a:lnTo>
                    <a:lnTo>
                      <a:pt x="23" y="148"/>
                    </a:lnTo>
                    <a:lnTo>
                      <a:pt x="24" y="148"/>
                    </a:lnTo>
                    <a:lnTo>
                      <a:pt x="24" y="147"/>
                    </a:lnTo>
                    <a:lnTo>
                      <a:pt x="0" y="164"/>
                    </a:lnTo>
                    <a:lnTo>
                      <a:pt x="0" y="164"/>
                    </a:lnTo>
                    <a:lnTo>
                      <a:pt x="0" y="166"/>
                    </a:lnTo>
                    <a:lnTo>
                      <a:pt x="0" y="166"/>
                    </a:lnTo>
                    <a:lnTo>
                      <a:pt x="1" y="166"/>
                    </a:lnTo>
                    <a:lnTo>
                      <a:pt x="25" y="148"/>
                    </a:lnTo>
                    <a:lnTo>
                      <a:pt x="25" y="148"/>
                    </a:lnTo>
                    <a:lnTo>
                      <a:pt x="25" y="148"/>
                    </a:lnTo>
                    <a:lnTo>
                      <a:pt x="24" y="83"/>
                    </a:lnTo>
                    <a:lnTo>
                      <a:pt x="22" y="14"/>
                    </a:lnTo>
                    <a:lnTo>
                      <a:pt x="22" y="14"/>
                    </a:lnTo>
                    <a:lnTo>
                      <a:pt x="23" y="1"/>
                    </a:lnTo>
                    <a:lnTo>
                      <a:pt x="23" y="1"/>
                    </a:lnTo>
                    <a:lnTo>
                      <a:pt x="22" y="0"/>
                    </a:lnTo>
                    <a:lnTo>
                      <a:pt x="22" y="0"/>
                    </a:lnTo>
                    <a:lnTo>
                      <a:pt x="21" y="1"/>
                    </a:lnTo>
                    <a:lnTo>
                      <a:pt x="2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4" name="Freeform 902"/>
              <p:cNvSpPr>
                <a:spLocks/>
              </p:cNvSpPr>
              <p:nvPr/>
            </p:nvSpPr>
            <p:spPr bwMode="auto">
              <a:xfrm>
                <a:off x="5568950" y="3522663"/>
                <a:ext cx="12700" cy="87313"/>
              </a:xfrm>
              <a:custGeom>
                <a:avLst/>
                <a:gdLst>
                  <a:gd name="T0" fmla="*/ 2 w 25"/>
                  <a:gd name="T1" fmla="*/ 164 h 164"/>
                  <a:gd name="T2" fmla="*/ 25 w 25"/>
                  <a:gd name="T3" fmla="*/ 147 h 164"/>
                  <a:gd name="T4" fmla="*/ 25 w 25"/>
                  <a:gd name="T5" fmla="*/ 147 h 164"/>
                  <a:gd name="T6" fmla="*/ 23 w 25"/>
                  <a:gd name="T7" fmla="*/ 68 h 164"/>
                  <a:gd name="T8" fmla="*/ 22 w 25"/>
                  <a:gd name="T9" fmla="*/ 25 h 164"/>
                  <a:gd name="T10" fmla="*/ 23 w 25"/>
                  <a:gd name="T11" fmla="*/ 0 h 164"/>
                  <a:gd name="T12" fmla="*/ 0 w 25"/>
                  <a:gd name="T13" fmla="*/ 15 h 164"/>
                  <a:gd name="T14" fmla="*/ 2 w 25"/>
                  <a:gd name="T15" fmla="*/ 16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4">
                    <a:moveTo>
                      <a:pt x="2" y="164"/>
                    </a:moveTo>
                    <a:lnTo>
                      <a:pt x="25" y="147"/>
                    </a:lnTo>
                    <a:lnTo>
                      <a:pt x="25" y="147"/>
                    </a:lnTo>
                    <a:lnTo>
                      <a:pt x="23" y="68"/>
                    </a:lnTo>
                    <a:lnTo>
                      <a:pt x="22" y="25"/>
                    </a:lnTo>
                    <a:lnTo>
                      <a:pt x="23" y="0"/>
                    </a:lnTo>
                    <a:lnTo>
                      <a:pt x="0" y="15"/>
                    </a:lnTo>
                    <a:lnTo>
                      <a:pt x="2" y="16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5" name="Freeform 903"/>
              <p:cNvSpPr>
                <a:spLocks/>
              </p:cNvSpPr>
              <p:nvPr/>
            </p:nvSpPr>
            <p:spPr bwMode="auto">
              <a:xfrm>
                <a:off x="5651500" y="3546476"/>
                <a:ext cx="14288" cy="63500"/>
              </a:xfrm>
              <a:custGeom>
                <a:avLst/>
                <a:gdLst>
                  <a:gd name="T0" fmla="*/ 2 w 25"/>
                  <a:gd name="T1" fmla="*/ 119 h 119"/>
                  <a:gd name="T2" fmla="*/ 25 w 25"/>
                  <a:gd name="T3" fmla="*/ 102 h 119"/>
                  <a:gd name="T4" fmla="*/ 25 w 25"/>
                  <a:gd name="T5" fmla="*/ 102 h 119"/>
                  <a:gd name="T6" fmla="*/ 23 w 25"/>
                  <a:gd name="T7" fmla="*/ 44 h 119"/>
                  <a:gd name="T8" fmla="*/ 22 w 25"/>
                  <a:gd name="T9" fmla="*/ 17 h 119"/>
                  <a:gd name="T10" fmla="*/ 22 w 25"/>
                  <a:gd name="T11" fmla="*/ 0 h 119"/>
                  <a:gd name="T12" fmla="*/ 0 w 25"/>
                  <a:gd name="T13" fmla="*/ 15 h 119"/>
                  <a:gd name="T14" fmla="*/ 2 w 25"/>
                  <a:gd name="T15" fmla="*/ 119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9">
                    <a:moveTo>
                      <a:pt x="2" y="119"/>
                    </a:moveTo>
                    <a:lnTo>
                      <a:pt x="25" y="102"/>
                    </a:lnTo>
                    <a:lnTo>
                      <a:pt x="25" y="102"/>
                    </a:lnTo>
                    <a:lnTo>
                      <a:pt x="23" y="44"/>
                    </a:lnTo>
                    <a:lnTo>
                      <a:pt x="22" y="17"/>
                    </a:lnTo>
                    <a:lnTo>
                      <a:pt x="22" y="0"/>
                    </a:lnTo>
                    <a:lnTo>
                      <a:pt x="0" y="15"/>
                    </a:lnTo>
                    <a:lnTo>
                      <a:pt x="2" y="11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6" name="Freeform 904"/>
              <p:cNvSpPr>
                <a:spLocks/>
              </p:cNvSpPr>
              <p:nvPr/>
            </p:nvSpPr>
            <p:spPr bwMode="auto">
              <a:xfrm>
                <a:off x="5592763" y="3462338"/>
                <a:ext cx="19050" cy="149225"/>
              </a:xfrm>
              <a:custGeom>
                <a:avLst/>
                <a:gdLst>
                  <a:gd name="T0" fmla="*/ 2 w 35"/>
                  <a:gd name="T1" fmla="*/ 2 h 282"/>
                  <a:gd name="T2" fmla="*/ 1 w 35"/>
                  <a:gd name="T3" fmla="*/ 2 h 282"/>
                  <a:gd name="T4" fmla="*/ 1 w 35"/>
                  <a:gd name="T5" fmla="*/ 2 h 282"/>
                  <a:gd name="T6" fmla="*/ 0 w 35"/>
                  <a:gd name="T7" fmla="*/ 34 h 282"/>
                  <a:gd name="T8" fmla="*/ 0 w 35"/>
                  <a:gd name="T9" fmla="*/ 87 h 282"/>
                  <a:gd name="T10" fmla="*/ 0 w 35"/>
                  <a:gd name="T11" fmla="*/ 87 h 282"/>
                  <a:gd name="T12" fmla="*/ 1 w 35"/>
                  <a:gd name="T13" fmla="*/ 203 h 282"/>
                  <a:gd name="T14" fmla="*/ 2 w 35"/>
                  <a:gd name="T15" fmla="*/ 279 h 282"/>
                  <a:gd name="T16" fmla="*/ 2 w 35"/>
                  <a:gd name="T17" fmla="*/ 279 h 282"/>
                  <a:gd name="T18" fmla="*/ 3 w 35"/>
                  <a:gd name="T19" fmla="*/ 280 h 282"/>
                  <a:gd name="T20" fmla="*/ 3 w 35"/>
                  <a:gd name="T21" fmla="*/ 280 h 282"/>
                  <a:gd name="T22" fmla="*/ 7 w 35"/>
                  <a:gd name="T23" fmla="*/ 282 h 282"/>
                  <a:gd name="T24" fmla="*/ 12 w 35"/>
                  <a:gd name="T25" fmla="*/ 282 h 282"/>
                  <a:gd name="T26" fmla="*/ 12 w 35"/>
                  <a:gd name="T27" fmla="*/ 282 h 282"/>
                  <a:gd name="T28" fmla="*/ 34 w 35"/>
                  <a:gd name="T29" fmla="*/ 280 h 282"/>
                  <a:gd name="T30" fmla="*/ 34 w 35"/>
                  <a:gd name="T31" fmla="*/ 280 h 282"/>
                  <a:gd name="T32" fmla="*/ 35 w 35"/>
                  <a:gd name="T33" fmla="*/ 279 h 282"/>
                  <a:gd name="T34" fmla="*/ 35 w 35"/>
                  <a:gd name="T35" fmla="*/ 279 h 282"/>
                  <a:gd name="T36" fmla="*/ 35 w 35"/>
                  <a:gd name="T37" fmla="*/ 265 h 282"/>
                  <a:gd name="T38" fmla="*/ 35 w 35"/>
                  <a:gd name="T39" fmla="*/ 265 h 282"/>
                  <a:gd name="T40" fmla="*/ 33 w 35"/>
                  <a:gd name="T41" fmla="*/ 123 h 282"/>
                  <a:gd name="T42" fmla="*/ 31 w 35"/>
                  <a:gd name="T43" fmla="*/ 1 h 282"/>
                  <a:gd name="T44" fmla="*/ 31 w 35"/>
                  <a:gd name="T45" fmla="*/ 1 h 282"/>
                  <a:gd name="T46" fmla="*/ 30 w 35"/>
                  <a:gd name="T47" fmla="*/ 0 h 282"/>
                  <a:gd name="T48" fmla="*/ 30 w 35"/>
                  <a:gd name="T49" fmla="*/ 0 h 282"/>
                  <a:gd name="T50" fmla="*/ 15 w 35"/>
                  <a:gd name="T51" fmla="*/ 0 h 282"/>
                  <a:gd name="T52" fmla="*/ 15 w 35"/>
                  <a:gd name="T53" fmla="*/ 0 h 282"/>
                  <a:gd name="T54" fmla="*/ 8 w 35"/>
                  <a:gd name="T55" fmla="*/ 0 h 282"/>
                  <a:gd name="T56" fmla="*/ 2 w 35"/>
                  <a:gd name="T57" fmla="*/ 2 h 282"/>
                  <a:gd name="T58" fmla="*/ 2 w 35"/>
                  <a:gd name="T59" fmla="*/ 2 h 282"/>
                  <a:gd name="T60" fmla="*/ 1 w 35"/>
                  <a:gd name="T61" fmla="*/ 2 h 282"/>
                  <a:gd name="T62" fmla="*/ 2 w 35"/>
                  <a:gd name="T63" fmla="*/ 2 h 282"/>
                  <a:gd name="T64" fmla="*/ 3 w 35"/>
                  <a:gd name="T65" fmla="*/ 3 h 282"/>
                  <a:gd name="T66" fmla="*/ 3 w 35"/>
                  <a:gd name="T67" fmla="*/ 3 h 282"/>
                  <a:gd name="T68" fmla="*/ 8 w 35"/>
                  <a:gd name="T69" fmla="*/ 2 h 282"/>
                  <a:gd name="T70" fmla="*/ 15 w 35"/>
                  <a:gd name="T71" fmla="*/ 2 h 282"/>
                  <a:gd name="T72" fmla="*/ 15 w 35"/>
                  <a:gd name="T73" fmla="*/ 2 h 282"/>
                  <a:gd name="T74" fmla="*/ 30 w 35"/>
                  <a:gd name="T75" fmla="*/ 2 h 282"/>
                  <a:gd name="T76" fmla="*/ 30 w 35"/>
                  <a:gd name="T77" fmla="*/ 1 h 282"/>
                  <a:gd name="T78" fmla="*/ 29 w 35"/>
                  <a:gd name="T79" fmla="*/ 1 h 282"/>
                  <a:gd name="T80" fmla="*/ 29 w 35"/>
                  <a:gd name="T81" fmla="*/ 1 h 282"/>
                  <a:gd name="T82" fmla="*/ 31 w 35"/>
                  <a:gd name="T83" fmla="*/ 123 h 282"/>
                  <a:gd name="T84" fmla="*/ 33 w 35"/>
                  <a:gd name="T85" fmla="*/ 265 h 282"/>
                  <a:gd name="T86" fmla="*/ 33 w 35"/>
                  <a:gd name="T87" fmla="*/ 265 h 282"/>
                  <a:gd name="T88" fmla="*/ 33 w 35"/>
                  <a:gd name="T89" fmla="*/ 279 h 282"/>
                  <a:gd name="T90" fmla="*/ 34 w 35"/>
                  <a:gd name="T91" fmla="*/ 279 h 282"/>
                  <a:gd name="T92" fmla="*/ 34 w 35"/>
                  <a:gd name="T93" fmla="*/ 278 h 282"/>
                  <a:gd name="T94" fmla="*/ 34 w 35"/>
                  <a:gd name="T95" fmla="*/ 278 h 282"/>
                  <a:gd name="T96" fmla="*/ 12 w 35"/>
                  <a:gd name="T97" fmla="*/ 279 h 282"/>
                  <a:gd name="T98" fmla="*/ 12 w 35"/>
                  <a:gd name="T99" fmla="*/ 279 h 282"/>
                  <a:gd name="T100" fmla="*/ 8 w 35"/>
                  <a:gd name="T101" fmla="*/ 279 h 282"/>
                  <a:gd name="T102" fmla="*/ 4 w 35"/>
                  <a:gd name="T103" fmla="*/ 278 h 282"/>
                  <a:gd name="T104" fmla="*/ 3 w 35"/>
                  <a:gd name="T105" fmla="*/ 279 h 282"/>
                  <a:gd name="T106" fmla="*/ 4 w 35"/>
                  <a:gd name="T107" fmla="*/ 279 h 282"/>
                  <a:gd name="T108" fmla="*/ 4 w 35"/>
                  <a:gd name="T109" fmla="*/ 279 h 282"/>
                  <a:gd name="T110" fmla="*/ 3 w 35"/>
                  <a:gd name="T111" fmla="*/ 203 h 282"/>
                  <a:gd name="T112" fmla="*/ 2 w 35"/>
                  <a:gd name="T113" fmla="*/ 87 h 282"/>
                  <a:gd name="T114" fmla="*/ 2 w 35"/>
                  <a:gd name="T115" fmla="*/ 87 h 282"/>
                  <a:gd name="T116" fmla="*/ 2 w 35"/>
                  <a:gd name="T117" fmla="*/ 34 h 282"/>
                  <a:gd name="T118" fmla="*/ 3 w 35"/>
                  <a:gd name="T119" fmla="*/ 3 h 282"/>
                  <a:gd name="T120" fmla="*/ 2 w 35"/>
                  <a:gd name="T121" fmla="*/ 2 h 282"/>
                  <a:gd name="T122" fmla="*/ 3 w 35"/>
                  <a:gd name="T123" fmla="*/ 3 h 282"/>
                  <a:gd name="T124" fmla="*/ 2 w 35"/>
                  <a:gd name="T125" fmla="*/ 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282">
                    <a:moveTo>
                      <a:pt x="2" y="2"/>
                    </a:moveTo>
                    <a:lnTo>
                      <a:pt x="1" y="2"/>
                    </a:lnTo>
                    <a:lnTo>
                      <a:pt x="1" y="2"/>
                    </a:lnTo>
                    <a:lnTo>
                      <a:pt x="0" y="34"/>
                    </a:lnTo>
                    <a:lnTo>
                      <a:pt x="0" y="87"/>
                    </a:lnTo>
                    <a:lnTo>
                      <a:pt x="0" y="87"/>
                    </a:lnTo>
                    <a:lnTo>
                      <a:pt x="1" y="203"/>
                    </a:lnTo>
                    <a:lnTo>
                      <a:pt x="2" y="279"/>
                    </a:lnTo>
                    <a:lnTo>
                      <a:pt x="2" y="279"/>
                    </a:lnTo>
                    <a:lnTo>
                      <a:pt x="3" y="280"/>
                    </a:lnTo>
                    <a:lnTo>
                      <a:pt x="3" y="280"/>
                    </a:lnTo>
                    <a:lnTo>
                      <a:pt x="7" y="282"/>
                    </a:lnTo>
                    <a:lnTo>
                      <a:pt x="12" y="282"/>
                    </a:lnTo>
                    <a:lnTo>
                      <a:pt x="12" y="282"/>
                    </a:lnTo>
                    <a:lnTo>
                      <a:pt x="34" y="280"/>
                    </a:lnTo>
                    <a:lnTo>
                      <a:pt x="34" y="280"/>
                    </a:lnTo>
                    <a:lnTo>
                      <a:pt x="35" y="279"/>
                    </a:lnTo>
                    <a:lnTo>
                      <a:pt x="35" y="279"/>
                    </a:lnTo>
                    <a:lnTo>
                      <a:pt x="35" y="265"/>
                    </a:lnTo>
                    <a:lnTo>
                      <a:pt x="35" y="265"/>
                    </a:lnTo>
                    <a:lnTo>
                      <a:pt x="33" y="123"/>
                    </a:lnTo>
                    <a:lnTo>
                      <a:pt x="31" y="1"/>
                    </a:lnTo>
                    <a:lnTo>
                      <a:pt x="31" y="1"/>
                    </a:lnTo>
                    <a:lnTo>
                      <a:pt x="30" y="0"/>
                    </a:lnTo>
                    <a:lnTo>
                      <a:pt x="30" y="0"/>
                    </a:lnTo>
                    <a:lnTo>
                      <a:pt x="15" y="0"/>
                    </a:lnTo>
                    <a:lnTo>
                      <a:pt x="15" y="0"/>
                    </a:lnTo>
                    <a:lnTo>
                      <a:pt x="8" y="0"/>
                    </a:lnTo>
                    <a:lnTo>
                      <a:pt x="2" y="2"/>
                    </a:lnTo>
                    <a:lnTo>
                      <a:pt x="2" y="2"/>
                    </a:lnTo>
                    <a:lnTo>
                      <a:pt x="1" y="2"/>
                    </a:lnTo>
                    <a:lnTo>
                      <a:pt x="2" y="2"/>
                    </a:lnTo>
                    <a:lnTo>
                      <a:pt x="3" y="3"/>
                    </a:lnTo>
                    <a:lnTo>
                      <a:pt x="3" y="3"/>
                    </a:lnTo>
                    <a:lnTo>
                      <a:pt x="8" y="2"/>
                    </a:lnTo>
                    <a:lnTo>
                      <a:pt x="15" y="2"/>
                    </a:lnTo>
                    <a:lnTo>
                      <a:pt x="15" y="2"/>
                    </a:lnTo>
                    <a:lnTo>
                      <a:pt x="30" y="2"/>
                    </a:lnTo>
                    <a:lnTo>
                      <a:pt x="30" y="1"/>
                    </a:lnTo>
                    <a:lnTo>
                      <a:pt x="29" y="1"/>
                    </a:lnTo>
                    <a:lnTo>
                      <a:pt x="29" y="1"/>
                    </a:lnTo>
                    <a:lnTo>
                      <a:pt x="31" y="123"/>
                    </a:lnTo>
                    <a:lnTo>
                      <a:pt x="33" y="265"/>
                    </a:lnTo>
                    <a:lnTo>
                      <a:pt x="33" y="265"/>
                    </a:lnTo>
                    <a:lnTo>
                      <a:pt x="33" y="279"/>
                    </a:lnTo>
                    <a:lnTo>
                      <a:pt x="34" y="279"/>
                    </a:lnTo>
                    <a:lnTo>
                      <a:pt x="34" y="278"/>
                    </a:lnTo>
                    <a:lnTo>
                      <a:pt x="34" y="278"/>
                    </a:lnTo>
                    <a:lnTo>
                      <a:pt x="12" y="279"/>
                    </a:lnTo>
                    <a:lnTo>
                      <a:pt x="12" y="279"/>
                    </a:lnTo>
                    <a:lnTo>
                      <a:pt x="8" y="279"/>
                    </a:lnTo>
                    <a:lnTo>
                      <a:pt x="4" y="278"/>
                    </a:lnTo>
                    <a:lnTo>
                      <a:pt x="3" y="279"/>
                    </a:lnTo>
                    <a:lnTo>
                      <a:pt x="4" y="279"/>
                    </a:lnTo>
                    <a:lnTo>
                      <a:pt x="4" y="279"/>
                    </a:lnTo>
                    <a:lnTo>
                      <a:pt x="3" y="203"/>
                    </a:lnTo>
                    <a:lnTo>
                      <a:pt x="2" y="87"/>
                    </a:lnTo>
                    <a:lnTo>
                      <a:pt x="2" y="87"/>
                    </a:lnTo>
                    <a:lnTo>
                      <a:pt x="2" y="34"/>
                    </a:lnTo>
                    <a:lnTo>
                      <a:pt x="3" y="3"/>
                    </a:lnTo>
                    <a:lnTo>
                      <a:pt x="2" y="2"/>
                    </a:lnTo>
                    <a:lnTo>
                      <a:pt x="3" y="3"/>
                    </a:lnTo>
                    <a:lnTo>
                      <a:pt x="2"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7" name="Freeform 905"/>
              <p:cNvSpPr>
                <a:spLocks/>
              </p:cNvSpPr>
              <p:nvPr/>
            </p:nvSpPr>
            <p:spPr bwMode="auto">
              <a:xfrm>
                <a:off x="5594350" y="3454401"/>
                <a:ext cx="26988" cy="9525"/>
              </a:xfrm>
              <a:custGeom>
                <a:avLst/>
                <a:gdLst>
                  <a:gd name="T0" fmla="*/ 27 w 51"/>
                  <a:gd name="T1" fmla="*/ 17 h 17"/>
                  <a:gd name="T2" fmla="*/ 27 w 51"/>
                  <a:gd name="T3" fmla="*/ 17 h 17"/>
                  <a:gd name="T4" fmla="*/ 33 w 51"/>
                  <a:gd name="T5" fmla="*/ 15 h 17"/>
                  <a:gd name="T6" fmla="*/ 41 w 51"/>
                  <a:gd name="T7" fmla="*/ 11 h 17"/>
                  <a:gd name="T8" fmla="*/ 46 w 51"/>
                  <a:gd name="T9" fmla="*/ 7 h 17"/>
                  <a:gd name="T10" fmla="*/ 51 w 51"/>
                  <a:gd name="T11" fmla="*/ 3 h 17"/>
                  <a:gd name="T12" fmla="*/ 51 w 51"/>
                  <a:gd name="T13" fmla="*/ 3 h 17"/>
                  <a:gd name="T14" fmla="*/ 51 w 51"/>
                  <a:gd name="T15" fmla="*/ 2 h 17"/>
                  <a:gd name="T16" fmla="*/ 51 w 51"/>
                  <a:gd name="T17" fmla="*/ 2 h 17"/>
                  <a:gd name="T18" fmla="*/ 50 w 51"/>
                  <a:gd name="T19" fmla="*/ 2 h 17"/>
                  <a:gd name="T20" fmla="*/ 26 w 51"/>
                  <a:gd name="T21" fmla="*/ 0 h 17"/>
                  <a:gd name="T22" fmla="*/ 25 w 51"/>
                  <a:gd name="T23" fmla="*/ 0 h 17"/>
                  <a:gd name="T24" fmla="*/ 25 w 51"/>
                  <a:gd name="T25" fmla="*/ 0 h 17"/>
                  <a:gd name="T26" fmla="*/ 14 w 51"/>
                  <a:gd name="T27" fmla="*/ 7 h 17"/>
                  <a:gd name="T28" fmla="*/ 14 w 51"/>
                  <a:gd name="T29" fmla="*/ 7 h 17"/>
                  <a:gd name="T30" fmla="*/ 0 w 51"/>
                  <a:gd name="T31" fmla="*/ 15 h 17"/>
                  <a:gd name="T32" fmla="*/ 0 w 51"/>
                  <a:gd name="T33" fmla="*/ 15 h 17"/>
                  <a:gd name="T34" fmla="*/ 0 w 51"/>
                  <a:gd name="T35" fmla="*/ 16 h 17"/>
                  <a:gd name="T36" fmla="*/ 0 w 51"/>
                  <a:gd name="T37" fmla="*/ 16 h 17"/>
                  <a:gd name="T38" fmla="*/ 1 w 51"/>
                  <a:gd name="T39" fmla="*/ 17 h 17"/>
                  <a:gd name="T40" fmla="*/ 1 w 51"/>
                  <a:gd name="T41" fmla="*/ 17 h 17"/>
                  <a:gd name="T42" fmla="*/ 15 w 51"/>
                  <a:gd name="T43" fmla="*/ 9 h 17"/>
                  <a:gd name="T44" fmla="*/ 15 w 51"/>
                  <a:gd name="T45" fmla="*/ 9 h 17"/>
                  <a:gd name="T46" fmla="*/ 26 w 51"/>
                  <a:gd name="T47" fmla="*/ 2 h 17"/>
                  <a:gd name="T48" fmla="*/ 26 w 51"/>
                  <a:gd name="T49" fmla="*/ 2 h 17"/>
                  <a:gd name="T50" fmla="*/ 26 w 51"/>
                  <a:gd name="T51" fmla="*/ 3 h 17"/>
                  <a:gd name="T52" fmla="*/ 50 w 51"/>
                  <a:gd name="T53" fmla="*/ 4 h 17"/>
                  <a:gd name="T54" fmla="*/ 50 w 51"/>
                  <a:gd name="T55" fmla="*/ 3 h 17"/>
                  <a:gd name="T56" fmla="*/ 49 w 51"/>
                  <a:gd name="T57" fmla="*/ 2 h 17"/>
                  <a:gd name="T58" fmla="*/ 49 w 51"/>
                  <a:gd name="T59" fmla="*/ 2 h 17"/>
                  <a:gd name="T60" fmla="*/ 45 w 51"/>
                  <a:gd name="T61" fmla="*/ 6 h 17"/>
                  <a:gd name="T62" fmla="*/ 39 w 51"/>
                  <a:gd name="T63" fmla="*/ 9 h 17"/>
                  <a:gd name="T64" fmla="*/ 33 w 51"/>
                  <a:gd name="T65" fmla="*/ 13 h 17"/>
                  <a:gd name="T66" fmla="*/ 27 w 51"/>
                  <a:gd name="T67" fmla="*/ 15 h 17"/>
                  <a:gd name="T68" fmla="*/ 27 w 51"/>
                  <a:gd name="T69" fmla="*/ 15 h 17"/>
                  <a:gd name="T70" fmla="*/ 26 w 51"/>
                  <a:gd name="T71" fmla="*/ 17 h 17"/>
                  <a:gd name="T72" fmla="*/ 26 w 51"/>
                  <a:gd name="T73" fmla="*/ 17 h 17"/>
                  <a:gd name="T74" fmla="*/ 27 w 51"/>
                  <a:gd name="T75" fmla="*/ 17 h 17"/>
                  <a:gd name="T76" fmla="*/ 27 w 51"/>
                  <a:gd name="T7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17">
                    <a:moveTo>
                      <a:pt x="27" y="17"/>
                    </a:moveTo>
                    <a:lnTo>
                      <a:pt x="27" y="17"/>
                    </a:lnTo>
                    <a:lnTo>
                      <a:pt x="33" y="15"/>
                    </a:lnTo>
                    <a:lnTo>
                      <a:pt x="41" y="11"/>
                    </a:lnTo>
                    <a:lnTo>
                      <a:pt x="46" y="7"/>
                    </a:lnTo>
                    <a:lnTo>
                      <a:pt x="51" y="3"/>
                    </a:lnTo>
                    <a:lnTo>
                      <a:pt x="51" y="3"/>
                    </a:lnTo>
                    <a:lnTo>
                      <a:pt x="51" y="2"/>
                    </a:lnTo>
                    <a:lnTo>
                      <a:pt x="51" y="2"/>
                    </a:lnTo>
                    <a:lnTo>
                      <a:pt x="50" y="2"/>
                    </a:lnTo>
                    <a:lnTo>
                      <a:pt x="26" y="0"/>
                    </a:lnTo>
                    <a:lnTo>
                      <a:pt x="25" y="0"/>
                    </a:lnTo>
                    <a:lnTo>
                      <a:pt x="25" y="0"/>
                    </a:lnTo>
                    <a:lnTo>
                      <a:pt x="14" y="7"/>
                    </a:lnTo>
                    <a:lnTo>
                      <a:pt x="14" y="7"/>
                    </a:lnTo>
                    <a:lnTo>
                      <a:pt x="0" y="15"/>
                    </a:lnTo>
                    <a:lnTo>
                      <a:pt x="0" y="15"/>
                    </a:lnTo>
                    <a:lnTo>
                      <a:pt x="0" y="16"/>
                    </a:lnTo>
                    <a:lnTo>
                      <a:pt x="0" y="16"/>
                    </a:lnTo>
                    <a:lnTo>
                      <a:pt x="1" y="17"/>
                    </a:lnTo>
                    <a:lnTo>
                      <a:pt x="1" y="17"/>
                    </a:lnTo>
                    <a:lnTo>
                      <a:pt x="15" y="9"/>
                    </a:lnTo>
                    <a:lnTo>
                      <a:pt x="15" y="9"/>
                    </a:lnTo>
                    <a:lnTo>
                      <a:pt x="26" y="2"/>
                    </a:lnTo>
                    <a:lnTo>
                      <a:pt x="26" y="2"/>
                    </a:lnTo>
                    <a:lnTo>
                      <a:pt x="26" y="3"/>
                    </a:lnTo>
                    <a:lnTo>
                      <a:pt x="50" y="4"/>
                    </a:lnTo>
                    <a:lnTo>
                      <a:pt x="50" y="3"/>
                    </a:lnTo>
                    <a:lnTo>
                      <a:pt x="49" y="2"/>
                    </a:lnTo>
                    <a:lnTo>
                      <a:pt x="49" y="2"/>
                    </a:lnTo>
                    <a:lnTo>
                      <a:pt x="45" y="6"/>
                    </a:lnTo>
                    <a:lnTo>
                      <a:pt x="39" y="9"/>
                    </a:lnTo>
                    <a:lnTo>
                      <a:pt x="33" y="13"/>
                    </a:lnTo>
                    <a:lnTo>
                      <a:pt x="27" y="15"/>
                    </a:lnTo>
                    <a:lnTo>
                      <a:pt x="27" y="15"/>
                    </a:lnTo>
                    <a:lnTo>
                      <a:pt x="26" y="17"/>
                    </a:lnTo>
                    <a:lnTo>
                      <a:pt x="26" y="17"/>
                    </a:lnTo>
                    <a:lnTo>
                      <a:pt x="27" y="17"/>
                    </a:lnTo>
                    <a:lnTo>
                      <a:pt x="27" y="1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8" name="Freeform 906"/>
              <p:cNvSpPr>
                <a:spLocks/>
              </p:cNvSpPr>
              <p:nvPr/>
            </p:nvSpPr>
            <p:spPr bwMode="auto">
              <a:xfrm>
                <a:off x="5610225" y="3455988"/>
                <a:ext cx="14288" cy="153988"/>
              </a:xfrm>
              <a:custGeom>
                <a:avLst/>
                <a:gdLst>
                  <a:gd name="T0" fmla="*/ 21 w 26"/>
                  <a:gd name="T1" fmla="*/ 1 h 293"/>
                  <a:gd name="T2" fmla="*/ 21 w 26"/>
                  <a:gd name="T3" fmla="*/ 1 h 293"/>
                  <a:gd name="T4" fmla="*/ 20 w 26"/>
                  <a:gd name="T5" fmla="*/ 22 h 293"/>
                  <a:gd name="T6" fmla="*/ 20 w 26"/>
                  <a:gd name="T7" fmla="*/ 22 h 293"/>
                  <a:gd name="T8" fmla="*/ 22 w 26"/>
                  <a:gd name="T9" fmla="*/ 162 h 293"/>
                  <a:gd name="T10" fmla="*/ 24 w 26"/>
                  <a:gd name="T11" fmla="*/ 275 h 293"/>
                  <a:gd name="T12" fmla="*/ 25 w 26"/>
                  <a:gd name="T13" fmla="*/ 275 h 293"/>
                  <a:gd name="T14" fmla="*/ 24 w 26"/>
                  <a:gd name="T15" fmla="*/ 274 h 293"/>
                  <a:gd name="T16" fmla="*/ 0 w 26"/>
                  <a:gd name="T17" fmla="*/ 291 h 293"/>
                  <a:gd name="T18" fmla="*/ 0 w 26"/>
                  <a:gd name="T19" fmla="*/ 291 h 293"/>
                  <a:gd name="T20" fmla="*/ 0 w 26"/>
                  <a:gd name="T21" fmla="*/ 293 h 293"/>
                  <a:gd name="T22" fmla="*/ 0 w 26"/>
                  <a:gd name="T23" fmla="*/ 293 h 293"/>
                  <a:gd name="T24" fmla="*/ 2 w 26"/>
                  <a:gd name="T25" fmla="*/ 293 h 293"/>
                  <a:gd name="T26" fmla="*/ 25 w 26"/>
                  <a:gd name="T27" fmla="*/ 275 h 293"/>
                  <a:gd name="T28" fmla="*/ 26 w 26"/>
                  <a:gd name="T29" fmla="*/ 275 h 293"/>
                  <a:gd name="T30" fmla="*/ 26 w 26"/>
                  <a:gd name="T31" fmla="*/ 275 h 293"/>
                  <a:gd name="T32" fmla="*/ 24 w 26"/>
                  <a:gd name="T33" fmla="*/ 162 h 293"/>
                  <a:gd name="T34" fmla="*/ 22 w 26"/>
                  <a:gd name="T35" fmla="*/ 22 h 293"/>
                  <a:gd name="T36" fmla="*/ 22 w 26"/>
                  <a:gd name="T37" fmla="*/ 22 h 293"/>
                  <a:gd name="T38" fmla="*/ 23 w 26"/>
                  <a:gd name="T39" fmla="*/ 1 h 293"/>
                  <a:gd name="T40" fmla="*/ 23 w 26"/>
                  <a:gd name="T41" fmla="*/ 1 h 293"/>
                  <a:gd name="T42" fmla="*/ 22 w 26"/>
                  <a:gd name="T43" fmla="*/ 0 h 293"/>
                  <a:gd name="T44" fmla="*/ 22 w 26"/>
                  <a:gd name="T45" fmla="*/ 0 h 293"/>
                  <a:gd name="T46" fmla="*/ 21 w 26"/>
                  <a:gd name="T47" fmla="*/ 1 h 293"/>
                  <a:gd name="T48" fmla="*/ 21 w 26"/>
                  <a:gd name="T49" fmla="*/ 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93">
                    <a:moveTo>
                      <a:pt x="21" y="1"/>
                    </a:moveTo>
                    <a:lnTo>
                      <a:pt x="21" y="1"/>
                    </a:lnTo>
                    <a:lnTo>
                      <a:pt x="20" y="22"/>
                    </a:lnTo>
                    <a:lnTo>
                      <a:pt x="20" y="22"/>
                    </a:lnTo>
                    <a:lnTo>
                      <a:pt x="22" y="162"/>
                    </a:lnTo>
                    <a:lnTo>
                      <a:pt x="24" y="275"/>
                    </a:lnTo>
                    <a:lnTo>
                      <a:pt x="25" y="275"/>
                    </a:lnTo>
                    <a:lnTo>
                      <a:pt x="24" y="274"/>
                    </a:lnTo>
                    <a:lnTo>
                      <a:pt x="0" y="291"/>
                    </a:lnTo>
                    <a:lnTo>
                      <a:pt x="0" y="291"/>
                    </a:lnTo>
                    <a:lnTo>
                      <a:pt x="0" y="293"/>
                    </a:lnTo>
                    <a:lnTo>
                      <a:pt x="0" y="293"/>
                    </a:lnTo>
                    <a:lnTo>
                      <a:pt x="2" y="293"/>
                    </a:lnTo>
                    <a:lnTo>
                      <a:pt x="25" y="275"/>
                    </a:lnTo>
                    <a:lnTo>
                      <a:pt x="26" y="275"/>
                    </a:lnTo>
                    <a:lnTo>
                      <a:pt x="26" y="275"/>
                    </a:lnTo>
                    <a:lnTo>
                      <a:pt x="24" y="162"/>
                    </a:lnTo>
                    <a:lnTo>
                      <a:pt x="22" y="22"/>
                    </a:lnTo>
                    <a:lnTo>
                      <a:pt x="22" y="22"/>
                    </a:lnTo>
                    <a:lnTo>
                      <a:pt x="23" y="1"/>
                    </a:lnTo>
                    <a:lnTo>
                      <a:pt x="23" y="1"/>
                    </a:lnTo>
                    <a:lnTo>
                      <a:pt x="22" y="0"/>
                    </a:lnTo>
                    <a:lnTo>
                      <a:pt x="22" y="0"/>
                    </a:lnTo>
                    <a:lnTo>
                      <a:pt x="21" y="1"/>
                    </a:lnTo>
                    <a:lnTo>
                      <a:pt x="2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199" name="Freeform 907"/>
              <p:cNvSpPr>
                <a:spLocks/>
              </p:cNvSpPr>
              <p:nvPr/>
            </p:nvSpPr>
            <p:spPr bwMode="auto">
              <a:xfrm>
                <a:off x="5635625" y="3552826"/>
                <a:ext cx="19050" cy="58738"/>
              </a:xfrm>
              <a:custGeom>
                <a:avLst/>
                <a:gdLst>
                  <a:gd name="T0" fmla="*/ 1 w 36"/>
                  <a:gd name="T1" fmla="*/ 2 h 112"/>
                  <a:gd name="T2" fmla="*/ 0 w 36"/>
                  <a:gd name="T3" fmla="*/ 22 h 112"/>
                  <a:gd name="T4" fmla="*/ 0 w 36"/>
                  <a:gd name="T5" fmla="*/ 41 h 112"/>
                  <a:gd name="T6" fmla="*/ 2 w 36"/>
                  <a:gd name="T7" fmla="*/ 109 h 112"/>
                  <a:gd name="T8" fmla="*/ 3 w 36"/>
                  <a:gd name="T9" fmla="*/ 110 h 112"/>
                  <a:gd name="T10" fmla="*/ 7 w 36"/>
                  <a:gd name="T11" fmla="*/ 112 h 112"/>
                  <a:gd name="T12" fmla="*/ 13 w 36"/>
                  <a:gd name="T13" fmla="*/ 112 h 112"/>
                  <a:gd name="T14" fmla="*/ 34 w 36"/>
                  <a:gd name="T15" fmla="*/ 110 h 112"/>
                  <a:gd name="T16" fmla="*/ 36 w 36"/>
                  <a:gd name="T17" fmla="*/ 109 h 112"/>
                  <a:gd name="T18" fmla="*/ 36 w 36"/>
                  <a:gd name="T19" fmla="*/ 100 h 112"/>
                  <a:gd name="T20" fmla="*/ 33 w 36"/>
                  <a:gd name="T21" fmla="*/ 52 h 112"/>
                  <a:gd name="T22" fmla="*/ 31 w 36"/>
                  <a:gd name="T23" fmla="*/ 1 h 112"/>
                  <a:gd name="T24" fmla="*/ 31 w 36"/>
                  <a:gd name="T25" fmla="*/ 0 h 112"/>
                  <a:gd name="T26" fmla="*/ 16 w 36"/>
                  <a:gd name="T27" fmla="*/ 0 h 112"/>
                  <a:gd name="T28" fmla="*/ 8 w 36"/>
                  <a:gd name="T29" fmla="*/ 0 h 112"/>
                  <a:gd name="T30" fmla="*/ 2 w 36"/>
                  <a:gd name="T31" fmla="*/ 1 h 112"/>
                  <a:gd name="T32" fmla="*/ 2 w 36"/>
                  <a:gd name="T33" fmla="*/ 2 h 112"/>
                  <a:gd name="T34" fmla="*/ 3 w 36"/>
                  <a:gd name="T35" fmla="*/ 3 h 112"/>
                  <a:gd name="T36" fmla="*/ 16 w 36"/>
                  <a:gd name="T37" fmla="*/ 2 h 112"/>
                  <a:gd name="T38" fmla="*/ 30 w 36"/>
                  <a:gd name="T39" fmla="*/ 2 h 112"/>
                  <a:gd name="T40" fmla="*/ 29 w 36"/>
                  <a:gd name="T41" fmla="*/ 1 h 112"/>
                  <a:gd name="T42" fmla="*/ 30 w 36"/>
                  <a:gd name="T43" fmla="*/ 26 h 112"/>
                  <a:gd name="T44" fmla="*/ 33 w 36"/>
                  <a:gd name="T45" fmla="*/ 78 h 112"/>
                  <a:gd name="T46" fmla="*/ 33 w 36"/>
                  <a:gd name="T47" fmla="*/ 100 h 112"/>
                  <a:gd name="T48" fmla="*/ 34 w 36"/>
                  <a:gd name="T49" fmla="*/ 109 h 112"/>
                  <a:gd name="T50" fmla="*/ 34 w 36"/>
                  <a:gd name="T51" fmla="*/ 108 h 112"/>
                  <a:gd name="T52" fmla="*/ 13 w 36"/>
                  <a:gd name="T53" fmla="*/ 109 h 112"/>
                  <a:gd name="T54" fmla="*/ 4 w 36"/>
                  <a:gd name="T55" fmla="*/ 108 h 112"/>
                  <a:gd name="T56" fmla="*/ 4 w 36"/>
                  <a:gd name="T57" fmla="*/ 109 h 112"/>
                  <a:gd name="T58" fmla="*/ 3 w 36"/>
                  <a:gd name="T59" fmla="*/ 77 h 112"/>
                  <a:gd name="T60" fmla="*/ 2 w 36"/>
                  <a:gd name="T61" fmla="*/ 41 h 112"/>
                  <a:gd name="T62" fmla="*/ 3 w 36"/>
                  <a:gd name="T63" fmla="*/ 2 h 112"/>
                  <a:gd name="T64" fmla="*/ 3 w 36"/>
                  <a:gd name="T65" fmla="*/ 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12">
                    <a:moveTo>
                      <a:pt x="2" y="2"/>
                    </a:moveTo>
                    <a:lnTo>
                      <a:pt x="1" y="2"/>
                    </a:lnTo>
                    <a:lnTo>
                      <a:pt x="1" y="2"/>
                    </a:lnTo>
                    <a:lnTo>
                      <a:pt x="0" y="22"/>
                    </a:lnTo>
                    <a:lnTo>
                      <a:pt x="0" y="41"/>
                    </a:lnTo>
                    <a:lnTo>
                      <a:pt x="0" y="41"/>
                    </a:lnTo>
                    <a:lnTo>
                      <a:pt x="1" y="77"/>
                    </a:lnTo>
                    <a:lnTo>
                      <a:pt x="2" y="109"/>
                    </a:lnTo>
                    <a:lnTo>
                      <a:pt x="2" y="109"/>
                    </a:lnTo>
                    <a:lnTo>
                      <a:pt x="3" y="110"/>
                    </a:lnTo>
                    <a:lnTo>
                      <a:pt x="3" y="110"/>
                    </a:lnTo>
                    <a:lnTo>
                      <a:pt x="7" y="112"/>
                    </a:lnTo>
                    <a:lnTo>
                      <a:pt x="13" y="112"/>
                    </a:lnTo>
                    <a:lnTo>
                      <a:pt x="13" y="112"/>
                    </a:lnTo>
                    <a:lnTo>
                      <a:pt x="34" y="110"/>
                    </a:lnTo>
                    <a:lnTo>
                      <a:pt x="34" y="110"/>
                    </a:lnTo>
                    <a:lnTo>
                      <a:pt x="36" y="109"/>
                    </a:lnTo>
                    <a:lnTo>
                      <a:pt x="36" y="109"/>
                    </a:lnTo>
                    <a:lnTo>
                      <a:pt x="36" y="100"/>
                    </a:lnTo>
                    <a:lnTo>
                      <a:pt x="36" y="100"/>
                    </a:lnTo>
                    <a:lnTo>
                      <a:pt x="36" y="78"/>
                    </a:lnTo>
                    <a:lnTo>
                      <a:pt x="33" y="52"/>
                    </a:lnTo>
                    <a:lnTo>
                      <a:pt x="32" y="26"/>
                    </a:lnTo>
                    <a:lnTo>
                      <a:pt x="31" y="1"/>
                    </a:lnTo>
                    <a:lnTo>
                      <a:pt x="31" y="1"/>
                    </a:lnTo>
                    <a:lnTo>
                      <a:pt x="31" y="0"/>
                    </a:lnTo>
                    <a:lnTo>
                      <a:pt x="31" y="0"/>
                    </a:lnTo>
                    <a:lnTo>
                      <a:pt x="16" y="0"/>
                    </a:lnTo>
                    <a:lnTo>
                      <a:pt x="16" y="0"/>
                    </a:lnTo>
                    <a:lnTo>
                      <a:pt x="8" y="0"/>
                    </a:lnTo>
                    <a:lnTo>
                      <a:pt x="2" y="1"/>
                    </a:lnTo>
                    <a:lnTo>
                      <a:pt x="2" y="1"/>
                    </a:lnTo>
                    <a:lnTo>
                      <a:pt x="1" y="2"/>
                    </a:lnTo>
                    <a:lnTo>
                      <a:pt x="2" y="2"/>
                    </a:lnTo>
                    <a:lnTo>
                      <a:pt x="3" y="3"/>
                    </a:lnTo>
                    <a:lnTo>
                      <a:pt x="3" y="3"/>
                    </a:lnTo>
                    <a:lnTo>
                      <a:pt x="8" y="2"/>
                    </a:lnTo>
                    <a:lnTo>
                      <a:pt x="16" y="2"/>
                    </a:lnTo>
                    <a:lnTo>
                      <a:pt x="16" y="2"/>
                    </a:lnTo>
                    <a:lnTo>
                      <a:pt x="30" y="2"/>
                    </a:lnTo>
                    <a:lnTo>
                      <a:pt x="30" y="1"/>
                    </a:lnTo>
                    <a:lnTo>
                      <a:pt x="29" y="1"/>
                    </a:lnTo>
                    <a:lnTo>
                      <a:pt x="29" y="1"/>
                    </a:lnTo>
                    <a:lnTo>
                      <a:pt x="30" y="26"/>
                    </a:lnTo>
                    <a:lnTo>
                      <a:pt x="31" y="52"/>
                    </a:lnTo>
                    <a:lnTo>
                      <a:pt x="33" y="78"/>
                    </a:lnTo>
                    <a:lnTo>
                      <a:pt x="33" y="100"/>
                    </a:lnTo>
                    <a:lnTo>
                      <a:pt x="33" y="100"/>
                    </a:lnTo>
                    <a:lnTo>
                      <a:pt x="33" y="109"/>
                    </a:lnTo>
                    <a:lnTo>
                      <a:pt x="34" y="109"/>
                    </a:lnTo>
                    <a:lnTo>
                      <a:pt x="34" y="108"/>
                    </a:lnTo>
                    <a:lnTo>
                      <a:pt x="34" y="108"/>
                    </a:lnTo>
                    <a:lnTo>
                      <a:pt x="13" y="109"/>
                    </a:lnTo>
                    <a:lnTo>
                      <a:pt x="13" y="109"/>
                    </a:lnTo>
                    <a:lnTo>
                      <a:pt x="8" y="109"/>
                    </a:lnTo>
                    <a:lnTo>
                      <a:pt x="4" y="108"/>
                    </a:lnTo>
                    <a:lnTo>
                      <a:pt x="3" y="109"/>
                    </a:lnTo>
                    <a:lnTo>
                      <a:pt x="4" y="109"/>
                    </a:lnTo>
                    <a:lnTo>
                      <a:pt x="4" y="109"/>
                    </a:lnTo>
                    <a:lnTo>
                      <a:pt x="3" y="77"/>
                    </a:lnTo>
                    <a:lnTo>
                      <a:pt x="2" y="41"/>
                    </a:lnTo>
                    <a:lnTo>
                      <a:pt x="2" y="41"/>
                    </a:lnTo>
                    <a:lnTo>
                      <a:pt x="2" y="22"/>
                    </a:lnTo>
                    <a:lnTo>
                      <a:pt x="3" y="2"/>
                    </a:lnTo>
                    <a:lnTo>
                      <a:pt x="2" y="2"/>
                    </a:lnTo>
                    <a:lnTo>
                      <a:pt x="3" y="3"/>
                    </a:lnTo>
                    <a:lnTo>
                      <a:pt x="2"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0" name="Freeform 908"/>
              <p:cNvSpPr>
                <a:spLocks/>
              </p:cNvSpPr>
              <p:nvPr/>
            </p:nvSpPr>
            <p:spPr bwMode="auto">
              <a:xfrm>
                <a:off x="5635625" y="3543301"/>
                <a:ext cx="28575" cy="11113"/>
              </a:xfrm>
              <a:custGeom>
                <a:avLst/>
                <a:gdLst>
                  <a:gd name="T0" fmla="*/ 28 w 52"/>
                  <a:gd name="T1" fmla="*/ 18 h 19"/>
                  <a:gd name="T2" fmla="*/ 28 w 52"/>
                  <a:gd name="T3" fmla="*/ 18 h 19"/>
                  <a:gd name="T4" fmla="*/ 36 w 52"/>
                  <a:gd name="T5" fmla="*/ 15 h 19"/>
                  <a:gd name="T6" fmla="*/ 42 w 52"/>
                  <a:gd name="T7" fmla="*/ 12 h 19"/>
                  <a:gd name="T8" fmla="*/ 47 w 52"/>
                  <a:gd name="T9" fmla="*/ 8 h 19"/>
                  <a:gd name="T10" fmla="*/ 52 w 52"/>
                  <a:gd name="T11" fmla="*/ 3 h 19"/>
                  <a:gd name="T12" fmla="*/ 52 w 52"/>
                  <a:gd name="T13" fmla="*/ 3 h 19"/>
                  <a:gd name="T14" fmla="*/ 52 w 52"/>
                  <a:gd name="T15" fmla="*/ 2 h 19"/>
                  <a:gd name="T16" fmla="*/ 52 w 52"/>
                  <a:gd name="T17" fmla="*/ 2 h 19"/>
                  <a:gd name="T18" fmla="*/ 51 w 52"/>
                  <a:gd name="T19" fmla="*/ 2 h 19"/>
                  <a:gd name="T20" fmla="*/ 27 w 52"/>
                  <a:gd name="T21" fmla="*/ 0 h 19"/>
                  <a:gd name="T22" fmla="*/ 26 w 52"/>
                  <a:gd name="T23" fmla="*/ 1 h 19"/>
                  <a:gd name="T24" fmla="*/ 26 w 52"/>
                  <a:gd name="T25" fmla="*/ 1 h 19"/>
                  <a:gd name="T26" fmla="*/ 15 w 52"/>
                  <a:gd name="T27" fmla="*/ 9 h 19"/>
                  <a:gd name="T28" fmla="*/ 1 w 52"/>
                  <a:gd name="T29" fmla="*/ 17 h 19"/>
                  <a:gd name="T30" fmla="*/ 1 w 52"/>
                  <a:gd name="T31" fmla="*/ 17 h 19"/>
                  <a:gd name="T32" fmla="*/ 0 w 52"/>
                  <a:gd name="T33" fmla="*/ 18 h 19"/>
                  <a:gd name="T34" fmla="*/ 0 w 52"/>
                  <a:gd name="T35" fmla="*/ 18 h 19"/>
                  <a:gd name="T36" fmla="*/ 1 w 52"/>
                  <a:gd name="T37" fmla="*/ 19 h 19"/>
                  <a:gd name="T38" fmla="*/ 1 w 52"/>
                  <a:gd name="T39" fmla="*/ 19 h 19"/>
                  <a:gd name="T40" fmla="*/ 16 w 52"/>
                  <a:gd name="T41" fmla="*/ 11 h 19"/>
                  <a:gd name="T42" fmla="*/ 27 w 52"/>
                  <a:gd name="T43" fmla="*/ 2 h 19"/>
                  <a:gd name="T44" fmla="*/ 27 w 52"/>
                  <a:gd name="T45" fmla="*/ 1 h 19"/>
                  <a:gd name="T46" fmla="*/ 27 w 52"/>
                  <a:gd name="T47" fmla="*/ 2 h 19"/>
                  <a:gd name="T48" fmla="*/ 51 w 52"/>
                  <a:gd name="T49" fmla="*/ 5 h 19"/>
                  <a:gd name="T50" fmla="*/ 51 w 52"/>
                  <a:gd name="T51" fmla="*/ 3 h 19"/>
                  <a:gd name="T52" fmla="*/ 50 w 52"/>
                  <a:gd name="T53" fmla="*/ 2 h 19"/>
                  <a:gd name="T54" fmla="*/ 50 w 52"/>
                  <a:gd name="T55" fmla="*/ 2 h 19"/>
                  <a:gd name="T56" fmla="*/ 46 w 52"/>
                  <a:gd name="T57" fmla="*/ 7 h 19"/>
                  <a:gd name="T58" fmla="*/ 41 w 52"/>
                  <a:gd name="T59" fmla="*/ 10 h 19"/>
                  <a:gd name="T60" fmla="*/ 35 w 52"/>
                  <a:gd name="T61" fmla="*/ 14 h 19"/>
                  <a:gd name="T62" fmla="*/ 28 w 52"/>
                  <a:gd name="T63" fmla="*/ 16 h 19"/>
                  <a:gd name="T64" fmla="*/ 28 w 52"/>
                  <a:gd name="T65" fmla="*/ 16 h 19"/>
                  <a:gd name="T66" fmla="*/ 27 w 52"/>
                  <a:gd name="T67" fmla="*/ 17 h 19"/>
                  <a:gd name="T68" fmla="*/ 27 w 52"/>
                  <a:gd name="T69" fmla="*/ 17 h 19"/>
                  <a:gd name="T70" fmla="*/ 28 w 52"/>
                  <a:gd name="T71" fmla="*/ 18 h 19"/>
                  <a:gd name="T72" fmla="*/ 28 w 52"/>
                  <a:gd name="T7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9">
                    <a:moveTo>
                      <a:pt x="28" y="18"/>
                    </a:moveTo>
                    <a:lnTo>
                      <a:pt x="28" y="18"/>
                    </a:lnTo>
                    <a:lnTo>
                      <a:pt x="36" y="15"/>
                    </a:lnTo>
                    <a:lnTo>
                      <a:pt x="42" y="12"/>
                    </a:lnTo>
                    <a:lnTo>
                      <a:pt x="47" y="8"/>
                    </a:lnTo>
                    <a:lnTo>
                      <a:pt x="52" y="3"/>
                    </a:lnTo>
                    <a:lnTo>
                      <a:pt x="52" y="3"/>
                    </a:lnTo>
                    <a:lnTo>
                      <a:pt x="52" y="2"/>
                    </a:lnTo>
                    <a:lnTo>
                      <a:pt x="52" y="2"/>
                    </a:lnTo>
                    <a:lnTo>
                      <a:pt x="51" y="2"/>
                    </a:lnTo>
                    <a:lnTo>
                      <a:pt x="27" y="0"/>
                    </a:lnTo>
                    <a:lnTo>
                      <a:pt x="26" y="1"/>
                    </a:lnTo>
                    <a:lnTo>
                      <a:pt x="26" y="1"/>
                    </a:lnTo>
                    <a:lnTo>
                      <a:pt x="15" y="9"/>
                    </a:lnTo>
                    <a:lnTo>
                      <a:pt x="1" y="17"/>
                    </a:lnTo>
                    <a:lnTo>
                      <a:pt x="1" y="17"/>
                    </a:lnTo>
                    <a:lnTo>
                      <a:pt x="0" y="18"/>
                    </a:lnTo>
                    <a:lnTo>
                      <a:pt x="0" y="18"/>
                    </a:lnTo>
                    <a:lnTo>
                      <a:pt x="1" y="19"/>
                    </a:lnTo>
                    <a:lnTo>
                      <a:pt x="1" y="19"/>
                    </a:lnTo>
                    <a:lnTo>
                      <a:pt x="16" y="11"/>
                    </a:lnTo>
                    <a:lnTo>
                      <a:pt x="27" y="2"/>
                    </a:lnTo>
                    <a:lnTo>
                      <a:pt x="27" y="1"/>
                    </a:lnTo>
                    <a:lnTo>
                      <a:pt x="27" y="2"/>
                    </a:lnTo>
                    <a:lnTo>
                      <a:pt x="51" y="5"/>
                    </a:lnTo>
                    <a:lnTo>
                      <a:pt x="51" y="3"/>
                    </a:lnTo>
                    <a:lnTo>
                      <a:pt x="50" y="2"/>
                    </a:lnTo>
                    <a:lnTo>
                      <a:pt x="50" y="2"/>
                    </a:lnTo>
                    <a:lnTo>
                      <a:pt x="46" y="7"/>
                    </a:lnTo>
                    <a:lnTo>
                      <a:pt x="41" y="10"/>
                    </a:lnTo>
                    <a:lnTo>
                      <a:pt x="35" y="14"/>
                    </a:lnTo>
                    <a:lnTo>
                      <a:pt x="28" y="16"/>
                    </a:lnTo>
                    <a:lnTo>
                      <a:pt x="28" y="16"/>
                    </a:lnTo>
                    <a:lnTo>
                      <a:pt x="27" y="17"/>
                    </a:lnTo>
                    <a:lnTo>
                      <a:pt x="27" y="17"/>
                    </a:lnTo>
                    <a:lnTo>
                      <a:pt x="28" y="18"/>
                    </a:lnTo>
                    <a:lnTo>
                      <a:pt x="28" y="1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1" name="Freeform 909"/>
              <p:cNvSpPr>
                <a:spLocks/>
              </p:cNvSpPr>
              <p:nvPr/>
            </p:nvSpPr>
            <p:spPr bwMode="auto">
              <a:xfrm>
                <a:off x="5653088" y="3544888"/>
                <a:ext cx="12700" cy="65088"/>
              </a:xfrm>
              <a:custGeom>
                <a:avLst/>
                <a:gdLst>
                  <a:gd name="T0" fmla="*/ 21 w 26"/>
                  <a:gd name="T1" fmla="*/ 1 h 124"/>
                  <a:gd name="T2" fmla="*/ 21 w 26"/>
                  <a:gd name="T3" fmla="*/ 1 h 124"/>
                  <a:gd name="T4" fmla="*/ 20 w 26"/>
                  <a:gd name="T5" fmla="*/ 11 h 124"/>
                  <a:gd name="T6" fmla="*/ 20 w 26"/>
                  <a:gd name="T7" fmla="*/ 11 h 124"/>
                  <a:gd name="T8" fmla="*/ 22 w 26"/>
                  <a:gd name="T9" fmla="*/ 58 h 124"/>
                  <a:gd name="T10" fmla="*/ 24 w 26"/>
                  <a:gd name="T11" fmla="*/ 106 h 124"/>
                  <a:gd name="T12" fmla="*/ 25 w 26"/>
                  <a:gd name="T13" fmla="*/ 106 h 124"/>
                  <a:gd name="T14" fmla="*/ 24 w 26"/>
                  <a:gd name="T15" fmla="*/ 105 h 124"/>
                  <a:gd name="T16" fmla="*/ 0 w 26"/>
                  <a:gd name="T17" fmla="*/ 122 h 124"/>
                  <a:gd name="T18" fmla="*/ 0 w 26"/>
                  <a:gd name="T19" fmla="*/ 122 h 124"/>
                  <a:gd name="T20" fmla="*/ 0 w 26"/>
                  <a:gd name="T21" fmla="*/ 124 h 124"/>
                  <a:gd name="T22" fmla="*/ 0 w 26"/>
                  <a:gd name="T23" fmla="*/ 124 h 124"/>
                  <a:gd name="T24" fmla="*/ 3 w 26"/>
                  <a:gd name="T25" fmla="*/ 124 h 124"/>
                  <a:gd name="T26" fmla="*/ 25 w 26"/>
                  <a:gd name="T27" fmla="*/ 106 h 124"/>
                  <a:gd name="T28" fmla="*/ 26 w 26"/>
                  <a:gd name="T29" fmla="*/ 106 h 124"/>
                  <a:gd name="T30" fmla="*/ 26 w 26"/>
                  <a:gd name="T31" fmla="*/ 106 h 124"/>
                  <a:gd name="T32" fmla="*/ 24 w 26"/>
                  <a:gd name="T33" fmla="*/ 57 h 124"/>
                  <a:gd name="T34" fmla="*/ 22 w 26"/>
                  <a:gd name="T35" fmla="*/ 11 h 124"/>
                  <a:gd name="T36" fmla="*/ 22 w 26"/>
                  <a:gd name="T37" fmla="*/ 11 h 124"/>
                  <a:gd name="T38" fmla="*/ 23 w 26"/>
                  <a:gd name="T39" fmla="*/ 1 h 124"/>
                  <a:gd name="T40" fmla="*/ 23 w 26"/>
                  <a:gd name="T41" fmla="*/ 1 h 124"/>
                  <a:gd name="T42" fmla="*/ 22 w 26"/>
                  <a:gd name="T43" fmla="*/ 0 h 124"/>
                  <a:gd name="T44" fmla="*/ 22 w 26"/>
                  <a:gd name="T45" fmla="*/ 0 h 124"/>
                  <a:gd name="T46" fmla="*/ 21 w 26"/>
                  <a:gd name="T47" fmla="*/ 1 h 124"/>
                  <a:gd name="T48" fmla="*/ 21 w 26"/>
                  <a:gd name="T49" fmla="*/ 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24">
                    <a:moveTo>
                      <a:pt x="21" y="1"/>
                    </a:moveTo>
                    <a:lnTo>
                      <a:pt x="21" y="1"/>
                    </a:lnTo>
                    <a:lnTo>
                      <a:pt x="20" y="11"/>
                    </a:lnTo>
                    <a:lnTo>
                      <a:pt x="20" y="11"/>
                    </a:lnTo>
                    <a:lnTo>
                      <a:pt x="22" y="58"/>
                    </a:lnTo>
                    <a:lnTo>
                      <a:pt x="24" y="106"/>
                    </a:lnTo>
                    <a:lnTo>
                      <a:pt x="25" y="106"/>
                    </a:lnTo>
                    <a:lnTo>
                      <a:pt x="24" y="105"/>
                    </a:lnTo>
                    <a:lnTo>
                      <a:pt x="0" y="122"/>
                    </a:lnTo>
                    <a:lnTo>
                      <a:pt x="0" y="122"/>
                    </a:lnTo>
                    <a:lnTo>
                      <a:pt x="0" y="124"/>
                    </a:lnTo>
                    <a:lnTo>
                      <a:pt x="0" y="124"/>
                    </a:lnTo>
                    <a:lnTo>
                      <a:pt x="3" y="124"/>
                    </a:lnTo>
                    <a:lnTo>
                      <a:pt x="25" y="106"/>
                    </a:lnTo>
                    <a:lnTo>
                      <a:pt x="26" y="106"/>
                    </a:lnTo>
                    <a:lnTo>
                      <a:pt x="26" y="106"/>
                    </a:lnTo>
                    <a:lnTo>
                      <a:pt x="24" y="57"/>
                    </a:lnTo>
                    <a:lnTo>
                      <a:pt x="22" y="11"/>
                    </a:lnTo>
                    <a:lnTo>
                      <a:pt x="22" y="11"/>
                    </a:lnTo>
                    <a:lnTo>
                      <a:pt x="23" y="1"/>
                    </a:lnTo>
                    <a:lnTo>
                      <a:pt x="23" y="1"/>
                    </a:lnTo>
                    <a:lnTo>
                      <a:pt x="22" y="0"/>
                    </a:lnTo>
                    <a:lnTo>
                      <a:pt x="22" y="0"/>
                    </a:lnTo>
                    <a:lnTo>
                      <a:pt x="21" y="1"/>
                    </a:lnTo>
                    <a:lnTo>
                      <a:pt x="2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2" name="Freeform 910"/>
              <p:cNvSpPr>
                <a:spLocks/>
              </p:cNvSpPr>
              <p:nvPr/>
            </p:nvSpPr>
            <p:spPr bwMode="auto">
              <a:xfrm>
                <a:off x="5676900" y="3484563"/>
                <a:ext cx="19050" cy="127000"/>
              </a:xfrm>
              <a:custGeom>
                <a:avLst/>
                <a:gdLst>
                  <a:gd name="T0" fmla="*/ 2 w 36"/>
                  <a:gd name="T1" fmla="*/ 2 h 239"/>
                  <a:gd name="T2" fmla="*/ 1 w 36"/>
                  <a:gd name="T3" fmla="*/ 2 h 239"/>
                  <a:gd name="T4" fmla="*/ 1 w 36"/>
                  <a:gd name="T5" fmla="*/ 2 h 239"/>
                  <a:gd name="T6" fmla="*/ 0 w 36"/>
                  <a:gd name="T7" fmla="*/ 31 h 239"/>
                  <a:gd name="T8" fmla="*/ 0 w 36"/>
                  <a:gd name="T9" fmla="*/ 75 h 239"/>
                  <a:gd name="T10" fmla="*/ 0 w 36"/>
                  <a:gd name="T11" fmla="*/ 75 h 239"/>
                  <a:gd name="T12" fmla="*/ 1 w 36"/>
                  <a:gd name="T13" fmla="*/ 172 h 239"/>
                  <a:gd name="T14" fmla="*/ 2 w 36"/>
                  <a:gd name="T15" fmla="*/ 236 h 239"/>
                  <a:gd name="T16" fmla="*/ 2 w 36"/>
                  <a:gd name="T17" fmla="*/ 236 h 239"/>
                  <a:gd name="T18" fmla="*/ 3 w 36"/>
                  <a:gd name="T19" fmla="*/ 237 h 239"/>
                  <a:gd name="T20" fmla="*/ 3 w 36"/>
                  <a:gd name="T21" fmla="*/ 237 h 239"/>
                  <a:gd name="T22" fmla="*/ 9 w 36"/>
                  <a:gd name="T23" fmla="*/ 239 h 239"/>
                  <a:gd name="T24" fmla="*/ 13 w 36"/>
                  <a:gd name="T25" fmla="*/ 239 h 239"/>
                  <a:gd name="T26" fmla="*/ 13 w 36"/>
                  <a:gd name="T27" fmla="*/ 239 h 239"/>
                  <a:gd name="T28" fmla="*/ 35 w 36"/>
                  <a:gd name="T29" fmla="*/ 237 h 239"/>
                  <a:gd name="T30" fmla="*/ 35 w 36"/>
                  <a:gd name="T31" fmla="*/ 237 h 239"/>
                  <a:gd name="T32" fmla="*/ 36 w 36"/>
                  <a:gd name="T33" fmla="*/ 236 h 239"/>
                  <a:gd name="T34" fmla="*/ 36 w 36"/>
                  <a:gd name="T35" fmla="*/ 236 h 239"/>
                  <a:gd name="T36" fmla="*/ 36 w 36"/>
                  <a:gd name="T37" fmla="*/ 223 h 239"/>
                  <a:gd name="T38" fmla="*/ 36 w 36"/>
                  <a:gd name="T39" fmla="*/ 223 h 239"/>
                  <a:gd name="T40" fmla="*/ 34 w 36"/>
                  <a:gd name="T41" fmla="*/ 105 h 239"/>
                  <a:gd name="T42" fmla="*/ 33 w 36"/>
                  <a:gd name="T43" fmla="*/ 1 h 239"/>
                  <a:gd name="T44" fmla="*/ 33 w 36"/>
                  <a:gd name="T45" fmla="*/ 1 h 239"/>
                  <a:gd name="T46" fmla="*/ 32 w 36"/>
                  <a:gd name="T47" fmla="*/ 0 h 239"/>
                  <a:gd name="T48" fmla="*/ 32 w 36"/>
                  <a:gd name="T49" fmla="*/ 0 h 239"/>
                  <a:gd name="T50" fmla="*/ 16 w 36"/>
                  <a:gd name="T51" fmla="*/ 0 h 239"/>
                  <a:gd name="T52" fmla="*/ 16 w 36"/>
                  <a:gd name="T53" fmla="*/ 0 h 239"/>
                  <a:gd name="T54" fmla="*/ 9 w 36"/>
                  <a:gd name="T55" fmla="*/ 0 h 239"/>
                  <a:gd name="T56" fmla="*/ 2 w 36"/>
                  <a:gd name="T57" fmla="*/ 1 h 239"/>
                  <a:gd name="T58" fmla="*/ 2 w 36"/>
                  <a:gd name="T59" fmla="*/ 1 h 239"/>
                  <a:gd name="T60" fmla="*/ 1 w 36"/>
                  <a:gd name="T61" fmla="*/ 2 h 239"/>
                  <a:gd name="T62" fmla="*/ 2 w 36"/>
                  <a:gd name="T63" fmla="*/ 2 h 239"/>
                  <a:gd name="T64" fmla="*/ 3 w 36"/>
                  <a:gd name="T65" fmla="*/ 3 h 239"/>
                  <a:gd name="T66" fmla="*/ 3 w 36"/>
                  <a:gd name="T67" fmla="*/ 3 h 239"/>
                  <a:gd name="T68" fmla="*/ 9 w 36"/>
                  <a:gd name="T69" fmla="*/ 2 h 239"/>
                  <a:gd name="T70" fmla="*/ 16 w 36"/>
                  <a:gd name="T71" fmla="*/ 2 h 239"/>
                  <a:gd name="T72" fmla="*/ 16 w 36"/>
                  <a:gd name="T73" fmla="*/ 2 h 239"/>
                  <a:gd name="T74" fmla="*/ 32 w 36"/>
                  <a:gd name="T75" fmla="*/ 2 h 239"/>
                  <a:gd name="T76" fmla="*/ 32 w 36"/>
                  <a:gd name="T77" fmla="*/ 1 h 239"/>
                  <a:gd name="T78" fmla="*/ 31 w 36"/>
                  <a:gd name="T79" fmla="*/ 1 h 239"/>
                  <a:gd name="T80" fmla="*/ 31 w 36"/>
                  <a:gd name="T81" fmla="*/ 1 h 239"/>
                  <a:gd name="T82" fmla="*/ 32 w 36"/>
                  <a:gd name="T83" fmla="*/ 105 h 239"/>
                  <a:gd name="T84" fmla="*/ 34 w 36"/>
                  <a:gd name="T85" fmla="*/ 223 h 239"/>
                  <a:gd name="T86" fmla="*/ 34 w 36"/>
                  <a:gd name="T87" fmla="*/ 223 h 239"/>
                  <a:gd name="T88" fmla="*/ 34 w 36"/>
                  <a:gd name="T89" fmla="*/ 236 h 239"/>
                  <a:gd name="T90" fmla="*/ 35 w 36"/>
                  <a:gd name="T91" fmla="*/ 236 h 239"/>
                  <a:gd name="T92" fmla="*/ 35 w 36"/>
                  <a:gd name="T93" fmla="*/ 235 h 239"/>
                  <a:gd name="T94" fmla="*/ 35 w 36"/>
                  <a:gd name="T95" fmla="*/ 235 h 239"/>
                  <a:gd name="T96" fmla="*/ 13 w 36"/>
                  <a:gd name="T97" fmla="*/ 236 h 239"/>
                  <a:gd name="T98" fmla="*/ 13 w 36"/>
                  <a:gd name="T99" fmla="*/ 236 h 239"/>
                  <a:gd name="T100" fmla="*/ 9 w 36"/>
                  <a:gd name="T101" fmla="*/ 236 h 239"/>
                  <a:gd name="T102" fmla="*/ 4 w 36"/>
                  <a:gd name="T103" fmla="*/ 235 h 239"/>
                  <a:gd name="T104" fmla="*/ 3 w 36"/>
                  <a:gd name="T105" fmla="*/ 236 h 239"/>
                  <a:gd name="T106" fmla="*/ 4 w 36"/>
                  <a:gd name="T107" fmla="*/ 236 h 239"/>
                  <a:gd name="T108" fmla="*/ 4 w 36"/>
                  <a:gd name="T109" fmla="*/ 236 h 239"/>
                  <a:gd name="T110" fmla="*/ 3 w 36"/>
                  <a:gd name="T111" fmla="*/ 172 h 239"/>
                  <a:gd name="T112" fmla="*/ 2 w 36"/>
                  <a:gd name="T113" fmla="*/ 75 h 239"/>
                  <a:gd name="T114" fmla="*/ 2 w 36"/>
                  <a:gd name="T115" fmla="*/ 75 h 239"/>
                  <a:gd name="T116" fmla="*/ 2 w 36"/>
                  <a:gd name="T117" fmla="*/ 31 h 239"/>
                  <a:gd name="T118" fmla="*/ 3 w 36"/>
                  <a:gd name="T119" fmla="*/ 2 h 239"/>
                  <a:gd name="T120" fmla="*/ 2 w 36"/>
                  <a:gd name="T121" fmla="*/ 2 h 239"/>
                  <a:gd name="T122" fmla="*/ 3 w 36"/>
                  <a:gd name="T123" fmla="*/ 3 h 239"/>
                  <a:gd name="T124" fmla="*/ 2 w 36"/>
                  <a:gd name="T125" fmla="*/ 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239">
                    <a:moveTo>
                      <a:pt x="2" y="2"/>
                    </a:moveTo>
                    <a:lnTo>
                      <a:pt x="1" y="2"/>
                    </a:lnTo>
                    <a:lnTo>
                      <a:pt x="1" y="2"/>
                    </a:lnTo>
                    <a:lnTo>
                      <a:pt x="0" y="31"/>
                    </a:lnTo>
                    <a:lnTo>
                      <a:pt x="0" y="75"/>
                    </a:lnTo>
                    <a:lnTo>
                      <a:pt x="0" y="75"/>
                    </a:lnTo>
                    <a:lnTo>
                      <a:pt x="1" y="172"/>
                    </a:lnTo>
                    <a:lnTo>
                      <a:pt x="2" y="236"/>
                    </a:lnTo>
                    <a:lnTo>
                      <a:pt x="2" y="236"/>
                    </a:lnTo>
                    <a:lnTo>
                      <a:pt x="3" y="237"/>
                    </a:lnTo>
                    <a:lnTo>
                      <a:pt x="3" y="237"/>
                    </a:lnTo>
                    <a:lnTo>
                      <a:pt x="9" y="239"/>
                    </a:lnTo>
                    <a:lnTo>
                      <a:pt x="13" y="239"/>
                    </a:lnTo>
                    <a:lnTo>
                      <a:pt x="13" y="239"/>
                    </a:lnTo>
                    <a:lnTo>
                      <a:pt x="35" y="237"/>
                    </a:lnTo>
                    <a:lnTo>
                      <a:pt x="35" y="237"/>
                    </a:lnTo>
                    <a:lnTo>
                      <a:pt x="36" y="236"/>
                    </a:lnTo>
                    <a:lnTo>
                      <a:pt x="36" y="236"/>
                    </a:lnTo>
                    <a:lnTo>
                      <a:pt x="36" y="223"/>
                    </a:lnTo>
                    <a:lnTo>
                      <a:pt x="36" y="223"/>
                    </a:lnTo>
                    <a:lnTo>
                      <a:pt x="34" y="105"/>
                    </a:lnTo>
                    <a:lnTo>
                      <a:pt x="33" y="1"/>
                    </a:lnTo>
                    <a:lnTo>
                      <a:pt x="33" y="1"/>
                    </a:lnTo>
                    <a:lnTo>
                      <a:pt x="32" y="0"/>
                    </a:lnTo>
                    <a:lnTo>
                      <a:pt x="32" y="0"/>
                    </a:lnTo>
                    <a:lnTo>
                      <a:pt x="16" y="0"/>
                    </a:lnTo>
                    <a:lnTo>
                      <a:pt x="16" y="0"/>
                    </a:lnTo>
                    <a:lnTo>
                      <a:pt x="9" y="0"/>
                    </a:lnTo>
                    <a:lnTo>
                      <a:pt x="2" y="1"/>
                    </a:lnTo>
                    <a:lnTo>
                      <a:pt x="2" y="1"/>
                    </a:lnTo>
                    <a:lnTo>
                      <a:pt x="1" y="2"/>
                    </a:lnTo>
                    <a:lnTo>
                      <a:pt x="2" y="2"/>
                    </a:lnTo>
                    <a:lnTo>
                      <a:pt x="3" y="3"/>
                    </a:lnTo>
                    <a:lnTo>
                      <a:pt x="3" y="3"/>
                    </a:lnTo>
                    <a:lnTo>
                      <a:pt x="9" y="2"/>
                    </a:lnTo>
                    <a:lnTo>
                      <a:pt x="16" y="2"/>
                    </a:lnTo>
                    <a:lnTo>
                      <a:pt x="16" y="2"/>
                    </a:lnTo>
                    <a:lnTo>
                      <a:pt x="32" y="2"/>
                    </a:lnTo>
                    <a:lnTo>
                      <a:pt x="32" y="1"/>
                    </a:lnTo>
                    <a:lnTo>
                      <a:pt x="31" y="1"/>
                    </a:lnTo>
                    <a:lnTo>
                      <a:pt x="31" y="1"/>
                    </a:lnTo>
                    <a:lnTo>
                      <a:pt x="32" y="105"/>
                    </a:lnTo>
                    <a:lnTo>
                      <a:pt x="34" y="223"/>
                    </a:lnTo>
                    <a:lnTo>
                      <a:pt x="34" y="223"/>
                    </a:lnTo>
                    <a:lnTo>
                      <a:pt x="34" y="236"/>
                    </a:lnTo>
                    <a:lnTo>
                      <a:pt x="35" y="236"/>
                    </a:lnTo>
                    <a:lnTo>
                      <a:pt x="35" y="235"/>
                    </a:lnTo>
                    <a:lnTo>
                      <a:pt x="35" y="235"/>
                    </a:lnTo>
                    <a:lnTo>
                      <a:pt x="13" y="236"/>
                    </a:lnTo>
                    <a:lnTo>
                      <a:pt x="13" y="236"/>
                    </a:lnTo>
                    <a:lnTo>
                      <a:pt x="9" y="236"/>
                    </a:lnTo>
                    <a:lnTo>
                      <a:pt x="4" y="235"/>
                    </a:lnTo>
                    <a:lnTo>
                      <a:pt x="3" y="236"/>
                    </a:lnTo>
                    <a:lnTo>
                      <a:pt x="4" y="236"/>
                    </a:lnTo>
                    <a:lnTo>
                      <a:pt x="4" y="236"/>
                    </a:lnTo>
                    <a:lnTo>
                      <a:pt x="3" y="172"/>
                    </a:lnTo>
                    <a:lnTo>
                      <a:pt x="2" y="75"/>
                    </a:lnTo>
                    <a:lnTo>
                      <a:pt x="2" y="75"/>
                    </a:lnTo>
                    <a:lnTo>
                      <a:pt x="2" y="31"/>
                    </a:lnTo>
                    <a:lnTo>
                      <a:pt x="3" y="2"/>
                    </a:lnTo>
                    <a:lnTo>
                      <a:pt x="2" y="2"/>
                    </a:lnTo>
                    <a:lnTo>
                      <a:pt x="3" y="3"/>
                    </a:lnTo>
                    <a:lnTo>
                      <a:pt x="2"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3" name="Freeform 911"/>
              <p:cNvSpPr>
                <a:spLocks/>
              </p:cNvSpPr>
              <p:nvPr/>
            </p:nvSpPr>
            <p:spPr bwMode="auto">
              <a:xfrm>
                <a:off x="5678488" y="3476626"/>
                <a:ext cx="26988" cy="9525"/>
              </a:xfrm>
              <a:custGeom>
                <a:avLst/>
                <a:gdLst>
                  <a:gd name="T0" fmla="*/ 28 w 52"/>
                  <a:gd name="T1" fmla="*/ 18 h 18"/>
                  <a:gd name="T2" fmla="*/ 28 w 52"/>
                  <a:gd name="T3" fmla="*/ 18 h 18"/>
                  <a:gd name="T4" fmla="*/ 35 w 52"/>
                  <a:gd name="T5" fmla="*/ 15 h 18"/>
                  <a:gd name="T6" fmla="*/ 41 w 52"/>
                  <a:gd name="T7" fmla="*/ 12 h 18"/>
                  <a:gd name="T8" fmla="*/ 46 w 52"/>
                  <a:gd name="T9" fmla="*/ 7 h 18"/>
                  <a:gd name="T10" fmla="*/ 52 w 52"/>
                  <a:gd name="T11" fmla="*/ 3 h 18"/>
                  <a:gd name="T12" fmla="*/ 52 w 52"/>
                  <a:gd name="T13" fmla="*/ 3 h 18"/>
                  <a:gd name="T14" fmla="*/ 52 w 52"/>
                  <a:gd name="T15" fmla="*/ 2 h 18"/>
                  <a:gd name="T16" fmla="*/ 52 w 52"/>
                  <a:gd name="T17" fmla="*/ 2 h 18"/>
                  <a:gd name="T18" fmla="*/ 50 w 52"/>
                  <a:gd name="T19" fmla="*/ 1 h 18"/>
                  <a:gd name="T20" fmla="*/ 26 w 52"/>
                  <a:gd name="T21" fmla="*/ 0 h 18"/>
                  <a:gd name="T22" fmla="*/ 25 w 52"/>
                  <a:gd name="T23" fmla="*/ 0 h 18"/>
                  <a:gd name="T24" fmla="*/ 25 w 52"/>
                  <a:gd name="T25" fmla="*/ 0 h 18"/>
                  <a:gd name="T26" fmla="*/ 14 w 52"/>
                  <a:gd name="T27" fmla="*/ 7 h 18"/>
                  <a:gd name="T28" fmla="*/ 14 w 52"/>
                  <a:gd name="T29" fmla="*/ 7 h 18"/>
                  <a:gd name="T30" fmla="*/ 0 w 52"/>
                  <a:gd name="T31" fmla="*/ 16 h 18"/>
                  <a:gd name="T32" fmla="*/ 0 w 52"/>
                  <a:gd name="T33" fmla="*/ 16 h 18"/>
                  <a:gd name="T34" fmla="*/ 0 w 52"/>
                  <a:gd name="T35" fmla="*/ 17 h 18"/>
                  <a:gd name="T36" fmla="*/ 0 w 52"/>
                  <a:gd name="T37" fmla="*/ 17 h 18"/>
                  <a:gd name="T38" fmla="*/ 1 w 52"/>
                  <a:gd name="T39" fmla="*/ 17 h 18"/>
                  <a:gd name="T40" fmla="*/ 1 w 52"/>
                  <a:gd name="T41" fmla="*/ 17 h 18"/>
                  <a:gd name="T42" fmla="*/ 15 w 52"/>
                  <a:gd name="T43" fmla="*/ 10 h 18"/>
                  <a:gd name="T44" fmla="*/ 15 w 52"/>
                  <a:gd name="T45" fmla="*/ 10 h 18"/>
                  <a:gd name="T46" fmla="*/ 28 w 52"/>
                  <a:gd name="T47" fmla="*/ 2 h 18"/>
                  <a:gd name="T48" fmla="*/ 26 w 52"/>
                  <a:gd name="T49" fmla="*/ 1 h 18"/>
                  <a:gd name="T50" fmla="*/ 26 w 52"/>
                  <a:gd name="T51" fmla="*/ 2 h 18"/>
                  <a:gd name="T52" fmla="*/ 50 w 52"/>
                  <a:gd name="T53" fmla="*/ 3 h 18"/>
                  <a:gd name="T54" fmla="*/ 50 w 52"/>
                  <a:gd name="T55" fmla="*/ 2 h 18"/>
                  <a:gd name="T56" fmla="*/ 49 w 52"/>
                  <a:gd name="T57" fmla="*/ 2 h 18"/>
                  <a:gd name="T58" fmla="*/ 49 w 52"/>
                  <a:gd name="T59" fmla="*/ 2 h 18"/>
                  <a:gd name="T60" fmla="*/ 45 w 52"/>
                  <a:gd name="T61" fmla="*/ 6 h 18"/>
                  <a:gd name="T62" fmla="*/ 40 w 52"/>
                  <a:gd name="T63" fmla="*/ 10 h 18"/>
                  <a:gd name="T64" fmla="*/ 34 w 52"/>
                  <a:gd name="T65" fmla="*/ 14 h 18"/>
                  <a:gd name="T66" fmla="*/ 28 w 52"/>
                  <a:gd name="T67" fmla="*/ 16 h 18"/>
                  <a:gd name="T68" fmla="*/ 28 w 52"/>
                  <a:gd name="T69" fmla="*/ 16 h 18"/>
                  <a:gd name="T70" fmla="*/ 26 w 52"/>
                  <a:gd name="T71" fmla="*/ 17 h 18"/>
                  <a:gd name="T72" fmla="*/ 26 w 52"/>
                  <a:gd name="T73" fmla="*/ 17 h 18"/>
                  <a:gd name="T74" fmla="*/ 28 w 52"/>
                  <a:gd name="T75" fmla="*/ 18 h 18"/>
                  <a:gd name="T76" fmla="*/ 28 w 52"/>
                  <a:gd name="T7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18">
                    <a:moveTo>
                      <a:pt x="28" y="18"/>
                    </a:moveTo>
                    <a:lnTo>
                      <a:pt x="28" y="18"/>
                    </a:lnTo>
                    <a:lnTo>
                      <a:pt x="35" y="15"/>
                    </a:lnTo>
                    <a:lnTo>
                      <a:pt x="41" y="12"/>
                    </a:lnTo>
                    <a:lnTo>
                      <a:pt x="46" y="7"/>
                    </a:lnTo>
                    <a:lnTo>
                      <a:pt x="52" y="3"/>
                    </a:lnTo>
                    <a:lnTo>
                      <a:pt x="52" y="3"/>
                    </a:lnTo>
                    <a:lnTo>
                      <a:pt x="52" y="2"/>
                    </a:lnTo>
                    <a:lnTo>
                      <a:pt x="52" y="2"/>
                    </a:lnTo>
                    <a:lnTo>
                      <a:pt x="50" y="1"/>
                    </a:lnTo>
                    <a:lnTo>
                      <a:pt x="26" y="0"/>
                    </a:lnTo>
                    <a:lnTo>
                      <a:pt x="25" y="0"/>
                    </a:lnTo>
                    <a:lnTo>
                      <a:pt x="25" y="0"/>
                    </a:lnTo>
                    <a:lnTo>
                      <a:pt x="14" y="7"/>
                    </a:lnTo>
                    <a:lnTo>
                      <a:pt x="14" y="7"/>
                    </a:lnTo>
                    <a:lnTo>
                      <a:pt x="0" y="16"/>
                    </a:lnTo>
                    <a:lnTo>
                      <a:pt x="0" y="16"/>
                    </a:lnTo>
                    <a:lnTo>
                      <a:pt x="0" y="17"/>
                    </a:lnTo>
                    <a:lnTo>
                      <a:pt x="0" y="17"/>
                    </a:lnTo>
                    <a:lnTo>
                      <a:pt x="1" y="17"/>
                    </a:lnTo>
                    <a:lnTo>
                      <a:pt x="1" y="17"/>
                    </a:lnTo>
                    <a:lnTo>
                      <a:pt x="15" y="10"/>
                    </a:lnTo>
                    <a:lnTo>
                      <a:pt x="15" y="10"/>
                    </a:lnTo>
                    <a:lnTo>
                      <a:pt x="28" y="2"/>
                    </a:lnTo>
                    <a:lnTo>
                      <a:pt x="26" y="1"/>
                    </a:lnTo>
                    <a:lnTo>
                      <a:pt x="26" y="2"/>
                    </a:lnTo>
                    <a:lnTo>
                      <a:pt x="50" y="3"/>
                    </a:lnTo>
                    <a:lnTo>
                      <a:pt x="50" y="2"/>
                    </a:lnTo>
                    <a:lnTo>
                      <a:pt x="49" y="2"/>
                    </a:lnTo>
                    <a:lnTo>
                      <a:pt x="49" y="2"/>
                    </a:lnTo>
                    <a:lnTo>
                      <a:pt x="45" y="6"/>
                    </a:lnTo>
                    <a:lnTo>
                      <a:pt x="40" y="10"/>
                    </a:lnTo>
                    <a:lnTo>
                      <a:pt x="34" y="14"/>
                    </a:lnTo>
                    <a:lnTo>
                      <a:pt x="28" y="16"/>
                    </a:lnTo>
                    <a:lnTo>
                      <a:pt x="28" y="16"/>
                    </a:lnTo>
                    <a:lnTo>
                      <a:pt x="26" y="17"/>
                    </a:lnTo>
                    <a:lnTo>
                      <a:pt x="26" y="17"/>
                    </a:lnTo>
                    <a:lnTo>
                      <a:pt x="28" y="18"/>
                    </a:lnTo>
                    <a:lnTo>
                      <a:pt x="28" y="1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4" name="Freeform 912"/>
              <p:cNvSpPr>
                <a:spLocks/>
              </p:cNvSpPr>
              <p:nvPr/>
            </p:nvSpPr>
            <p:spPr bwMode="auto">
              <a:xfrm>
                <a:off x="5694363" y="3476626"/>
                <a:ext cx="14288" cy="133350"/>
              </a:xfrm>
              <a:custGeom>
                <a:avLst/>
                <a:gdLst>
                  <a:gd name="T0" fmla="*/ 21 w 26"/>
                  <a:gd name="T1" fmla="*/ 1 h 252"/>
                  <a:gd name="T2" fmla="*/ 21 w 26"/>
                  <a:gd name="T3" fmla="*/ 1 h 252"/>
                  <a:gd name="T4" fmla="*/ 21 w 26"/>
                  <a:gd name="T5" fmla="*/ 21 h 252"/>
                  <a:gd name="T6" fmla="*/ 21 w 26"/>
                  <a:gd name="T7" fmla="*/ 21 h 252"/>
                  <a:gd name="T8" fmla="*/ 22 w 26"/>
                  <a:gd name="T9" fmla="*/ 137 h 252"/>
                  <a:gd name="T10" fmla="*/ 24 w 26"/>
                  <a:gd name="T11" fmla="*/ 234 h 252"/>
                  <a:gd name="T12" fmla="*/ 25 w 26"/>
                  <a:gd name="T13" fmla="*/ 234 h 252"/>
                  <a:gd name="T14" fmla="*/ 24 w 26"/>
                  <a:gd name="T15" fmla="*/ 233 h 252"/>
                  <a:gd name="T16" fmla="*/ 0 w 26"/>
                  <a:gd name="T17" fmla="*/ 250 h 252"/>
                  <a:gd name="T18" fmla="*/ 0 w 26"/>
                  <a:gd name="T19" fmla="*/ 250 h 252"/>
                  <a:gd name="T20" fmla="*/ 0 w 26"/>
                  <a:gd name="T21" fmla="*/ 252 h 252"/>
                  <a:gd name="T22" fmla="*/ 0 w 26"/>
                  <a:gd name="T23" fmla="*/ 252 h 252"/>
                  <a:gd name="T24" fmla="*/ 2 w 26"/>
                  <a:gd name="T25" fmla="*/ 252 h 252"/>
                  <a:gd name="T26" fmla="*/ 25 w 26"/>
                  <a:gd name="T27" fmla="*/ 234 h 252"/>
                  <a:gd name="T28" fmla="*/ 26 w 26"/>
                  <a:gd name="T29" fmla="*/ 234 h 252"/>
                  <a:gd name="T30" fmla="*/ 26 w 26"/>
                  <a:gd name="T31" fmla="*/ 234 h 252"/>
                  <a:gd name="T32" fmla="*/ 24 w 26"/>
                  <a:gd name="T33" fmla="*/ 137 h 252"/>
                  <a:gd name="T34" fmla="*/ 23 w 26"/>
                  <a:gd name="T35" fmla="*/ 21 h 252"/>
                  <a:gd name="T36" fmla="*/ 23 w 26"/>
                  <a:gd name="T37" fmla="*/ 21 h 252"/>
                  <a:gd name="T38" fmla="*/ 23 w 26"/>
                  <a:gd name="T39" fmla="*/ 2 h 252"/>
                  <a:gd name="T40" fmla="*/ 23 w 26"/>
                  <a:gd name="T41" fmla="*/ 2 h 252"/>
                  <a:gd name="T42" fmla="*/ 22 w 26"/>
                  <a:gd name="T43" fmla="*/ 0 h 252"/>
                  <a:gd name="T44" fmla="*/ 22 w 26"/>
                  <a:gd name="T45" fmla="*/ 0 h 252"/>
                  <a:gd name="T46" fmla="*/ 21 w 26"/>
                  <a:gd name="T47" fmla="*/ 1 h 252"/>
                  <a:gd name="T48" fmla="*/ 21 w 26"/>
                  <a:gd name="T49"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2">
                    <a:moveTo>
                      <a:pt x="21" y="1"/>
                    </a:moveTo>
                    <a:lnTo>
                      <a:pt x="21" y="1"/>
                    </a:lnTo>
                    <a:lnTo>
                      <a:pt x="21" y="21"/>
                    </a:lnTo>
                    <a:lnTo>
                      <a:pt x="21" y="21"/>
                    </a:lnTo>
                    <a:lnTo>
                      <a:pt x="22" y="137"/>
                    </a:lnTo>
                    <a:lnTo>
                      <a:pt x="24" y="234"/>
                    </a:lnTo>
                    <a:lnTo>
                      <a:pt x="25" y="234"/>
                    </a:lnTo>
                    <a:lnTo>
                      <a:pt x="24" y="233"/>
                    </a:lnTo>
                    <a:lnTo>
                      <a:pt x="0" y="250"/>
                    </a:lnTo>
                    <a:lnTo>
                      <a:pt x="0" y="250"/>
                    </a:lnTo>
                    <a:lnTo>
                      <a:pt x="0" y="252"/>
                    </a:lnTo>
                    <a:lnTo>
                      <a:pt x="0" y="252"/>
                    </a:lnTo>
                    <a:lnTo>
                      <a:pt x="2" y="252"/>
                    </a:lnTo>
                    <a:lnTo>
                      <a:pt x="25" y="234"/>
                    </a:lnTo>
                    <a:lnTo>
                      <a:pt x="26" y="234"/>
                    </a:lnTo>
                    <a:lnTo>
                      <a:pt x="26" y="234"/>
                    </a:lnTo>
                    <a:lnTo>
                      <a:pt x="24" y="137"/>
                    </a:lnTo>
                    <a:lnTo>
                      <a:pt x="23" y="21"/>
                    </a:lnTo>
                    <a:lnTo>
                      <a:pt x="23" y="21"/>
                    </a:lnTo>
                    <a:lnTo>
                      <a:pt x="23" y="2"/>
                    </a:lnTo>
                    <a:lnTo>
                      <a:pt x="23" y="2"/>
                    </a:lnTo>
                    <a:lnTo>
                      <a:pt x="22" y="0"/>
                    </a:lnTo>
                    <a:lnTo>
                      <a:pt x="22" y="0"/>
                    </a:lnTo>
                    <a:lnTo>
                      <a:pt x="21" y="1"/>
                    </a:lnTo>
                    <a:lnTo>
                      <a:pt x="2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5" name="Freeform 913"/>
              <p:cNvSpPr>
                <a:spLocks/>
              </p:cNvSpPr>
              <p:nvPr/>
            </p:nvSpPr>
            <p:spPr bwMode="auto">
              <a:xfrm>
                <a:off x="5610225" y="3465513"/>
                <a:ext cx="11113" cy="14288"/>
              </a:xfrm>
              <a:custGeom>
                <a:avLst/>
                <a:gdLst>
                  <a:gd name="T0" fmla="*/ 1 w 22"/>
                  <a:gd name="T1" fmla="*/ 26 h 26"/>
                  <a:gd name="T2" fmla="*/ 1 w 22"/>
                  <a:gd name="T3" fmla="*/ 26 h 26"/>
                  <a:gd name="T4" fmla="*/ 12 w 22"/>
                  <a:gd name="T5" fmla="*/ 15 h 26"/>
                  <a:gd name="T6" fmla="*/ 22 w 22"/>
                  <a:gd name="T7" fmla="*/ 2 h 26"/>
                  <a:gd name="T8" fmla="*/ 22 w 22"/>
                  <a:gd name="T9" fmla="*/ 2 h 26"/>
                  <a:gd name="T10" fmla="*/ 22 w 22"/>
                  <a:gd name="T11" fmla="*/ 0 h 26"/>
                  <a:gd name="T12" fmla="*/ 22 w 22"/>
                  <a:gd name="T13" fmla="*/ 0 h 26"/>
                  <a:gd name="T14" fmla="*/ 21 w 22"/>
                  <a:gd name="T15" fmla="*/ 0 h 26"/>
                  <a:gd name="T16" fmla="*/ 21 w 22"/>
                  <a:gd name="T17" fmla="*/ 0 h 26"/>
                  <a:gd name="T18" fmla="*/ 11 w 22"/>
                  <a:gd name="T19" fmla="*/ 13 h 26"/>
                  <a:gd name="T20" fmla="*/ 0 w 22"/>
                  <a:gd name="T21" fmla="*/ 24 h 26"/>
                  <a:gd name="T22" fmla="*/ 0 w 22"/>
                  <a:gd name="T23" fmla="*/ 24 h 26"/>
                  <a:gd name="T24" fmla="*/ 0 w 22"/>
                  <a:gd name="T25" fmla="*/ 26 h 26"/>
                  <a:gd name="T26" fmla="*/ 0 w 22"/>
                  <a:gd name="T27" fmla="*/ 26 h 26"/>
                  <a:gd name="T28" fmla="*/ 1 w 22"/>
                  <a:gd name="T29" fmla="*/ 26 h 26"/>
                  <a:gd name="T30" fmla="*/ 1 w 22"/>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6">
                    <a:moveTo>
                      <a:pt x="1" y="26"/>
                    </a:moveTo>
                    <a:lnTo>
                      <a:pt x="1" y="26"/>
                    </a:lnTo>
                    <a:lnTo>
                      <a:pt x="12" y="15"/>
                    </a:lnTo>
                    <a:lnTo>
                      <a:pt x="22" y="2"/>
                    </a:lnTo>
                    <a:lnTo>
                      <a:pt x="22" y="2"/>
                    </a:lnTo>
                    <a:lnTo>
                      <a:pt x="22" y="0"/>
                    </a:lnTo>
                    <a:lnTo>
                      <a:pt x="22" y="0"/>
                    </a:lnTo>
                    <a:lnTo>
                      <a:pt x="21" y="0"/>
                    </a:lnTo>
                    <a:lnTo>
                      <a:pt x="21" y="0"/>
                    </a:lnTo>
                    <a:lnTo>
                      <a:pt x="11" y="13"/>
                    </a:lnTo>
                    <a:lnTo>
                      <a:pt x="0" y="24"/>
                    </a:lnTo>
                    <a:lnTo>
                      <a:pt x="0" y="24"/>
                    </a:lnTo>
                    <a:lnTo>
                      <a:pt x="0" y="26"/>
                    </a:lnTo>
                    <a:lnTo>
                      <a:pt x="0" y="26"/>
                    </a:lnTo>
                    <a:lnTo>
                      <a:pt x="1" y="26"/>
                    </a:lnTo>
                    <a:lnTo>
                      <a:pt x="1" y="2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6" name="Freeform 914"/>
              <p:cNvSpPr>
                <a:spLocks/>
              </p:cNvSpPr>
              <p:nvPr/>
            </p:nvSpPr>
            <p:spPr bwMode="auto">
              <a:xfrm>
                <a:off x="5610225" y="3484563"/>
                <a:ext cx="11113" cy="14288"/>
              </a:xfrm>
              <a:custGeom>
                <a:avLst/>
                <a:gdLst>
                  <a:gd name="T0" fmla="*/ 1 w 22"/>
                  <a:gd name="T1" fmla="*/ 25 h 25"/>
                  <a:gd name="T2" fmla="*/ 1 w 22"/>
                  <a:gd name="T3" fmla="*/ 25 h 25"/>
                  <a:gd name="T4" fmla="*/ 12 w 22"/>
                  <a:gd name="T5" fmla="*/ 13 h 25"/>
                  <a:gd name="T6" fmla="*/ 22 w 22"/>
                  <a:gd name="T7" fmla="*/ 1 h 25"/>
                  <a:gd name="T8" fmla="*/ 22 w 22"/>
                  <a:gd name="T9" fmla="*/ 1 h 25"/>
                  <a:gd name="T10" fmla="*/ 22 w 22"/>
                  <a:gd name="T11" fmla="*/ 0 h 25"/>
                  <a:gd name="T12" fmla="*/ 22 w 22"/>
                  <a:gd name="T13" fmla="*/ 0 h 25"/>
                  <a:gd name="T14" fmla="*/ 21 w 22"/>
                  <a:gd name="T15" fmla="*/ 0 h 25"/>
                  <a:gd name="T16" fmla="*/ 21 w 22"/>
                  <a:gd name="T17" fmla="*/ 0 h 25"/>
                  <a:gd name="T18" fmla="*/ 11 w 22"/>
                  <a:gd name="T19" fmla="*/ 12 h 25"/>
                  <a:gd name="T20" fmla="*/ 0 w 22"/>
                  <a:gd name="T21" fmla="*/ 24 h 25"/>
                  <a:gd name="T22" fmla="*/ 0 w 22"/>
                  <a:gd name="T23" fmla="*/ 24 h 25"/>
                  <a:gd name="T24" fmla="*/ 0 w 22"/>
                  <a:gd name="T25" fmla="*/ 25 h 25"/>
                  <a:gd name="T26" fmla="*/ 0 w 22"/>
                  <a:gd name="T27" fmla="*/ 25 h 25"/>
                  <a:gd name="T28" fmla="*/ 1 w 22"/>
                  <a:gd name="T29" fmla="*/ 25 h 25"/>
                  <a:gd name="T30" fmla="*/ 1 w 22"/>
                  <a:gd name="T3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5">
                    <a:moveTo>
                      <a:pt x="1" y="25"/>
                    </a:moveTo>
                    <a:lnTo>
                      <a:pt x="1" y="25"/>
                    </a:lnTo>
                    <a:lnTo>
                      <a:pt x="12" y="13"/>
                    </a:lnTo>
                    <a:lnTo>
                      <a:pt x="22" y="1"/>
                    </a:lnTo>
                    <a:lnTo>
                      <a:pt x="22" y="1"/>
                    </a:lnTo>
                    <a:lnTo>
                      <a:pt x="22" y="0"/>
                    </a:lnTo>
                    <a:lnTo>
                      <a:pt x="22" y="0"/>
                    </a:lnTo>
                    <a:lnTo>
                      <a:pt x="21" y="0"/>
                    </a:lnTo>
                    <a:lnTo>
                      <a:pt x="21" y="0"/>
                    </a:lnTo>
                    <a:lnTo>
                      <a:pt x="11" y="12"/>
                    </a:lnTo>
                    <a:lnTo>
                      <a:pt x="0" y="24"/>
                    </a:lnTo>
                    <a:lnTo>
                      <a:pt x="0" y="24"/>
                    </a:lnTo>
                    <a:lnTo>
                      <a:pt x="0" y="25"/>
                    </a:lnTo>
                    <a:lnTo>
                      <a:pt x="0" y="25"/>
                    </a:lnTo>
                    <a:lnTo>
                      <a:pt x="1" y="25"/>
                    </a:lnTo>
                    <a:lnTo>
                      <a:pt x="1" y="2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7" name="Freeform 915"/>
              <p:cNvSpPr>
                <a:spLocks/>
              </p:cNvSpPr>
              <p:nvPr/>
            </p:nvSpPr>
            <p:spPr bwMode="auto">
              <a:xfrm>
                <a:off x="5610225" y="3503613"/>
                <a:ext cx="12700" cy="12700"/>
              </a:xfrm>
              <a:custGeom>
                <a:avLst/>
                <a:gdLst>
                  <a:gd name="T0" fmla="*/ 2 w 23"/>
                  <a:gd name="T1" fmla="*/ 25 h 25"/>
                  <a:gd name="T2" fmla="*/ 2 w 23"/>
                  <a:gd name="T3" fmla="*/ 25 h 25"/>
                  <a:gd name="T4" fmla="*/ 13 w 23"/>
                  <a:gd name="T5" fmla="*/ 15 h 25"/>
                  <a:gd name="T6" fmla="*/ 23 w 23"/>
                  <a:gd name="T7" fmla="*/ 1 h 25"/>
                  <a:gd name="T8" fmla="*/ 23 w 23"/>
                  <a:gd name="T9" fmla="*/ 1 h 25"/>
                  <a:gd name="T10" fmla="*/ 23 w 23"/>
                  <a:gd name="T11" fmla="*/ 0 h 25"/>
                  <a:gd name="T12" fmla="*/ 23 w 23"/>
                  <a:gd name="T13" fmla="*/ 0 h 25"/>
                  <a:gd name="T14" fmla="*/ 21 w 23"/>
                  <a:gd name="T15" fmla="*/ 0 h 25"/>
                  <a:gd name="T16" fmla="*/ 21 w 23"/>
                  <a:gd name="T17" fmla="*/ 0 h 25"/>
                  <a:gd name="T18" fmla="*/ 11 w 23"/>
                  <a:gd name="T19" fmla="*/ 13 h 25"/>
                  <a:gd name="T20" fmla="*/ 0 w 23"/>
                  <a:gd name="T21" fmla="*/ 24 h 25"/>
                  <a:gd name="T22" fmla="*/ 0 w 23"/>
                  <a:gd name="T23" fmla="*/ 24 h 25"/>
                  <a:gd name="T24" fmla="*/ 0 w 23"/>
                  <a:gd name="T25" fmla="*/ 25 h 25"/>
                  <a:gd name="T26" fmla="*/ 0 w 23"/>
                  <a:gd name="T27" fmla="*/ 25 h 25"/>
                  <a:gd name="T28" fmla="*/ 2 w 23"/>
                  <a:gd name="T29" fmla="*/ 25 h 25"/>
                  <a:gd name="T30" fmla="*/ 2 w 23"/>
                  <a:gd name="T3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2" y="25"/>
                    </a:moveTo>
                    <a:lnTo>
                      <a:pt x="2" y="25"/>
                    </a:lnTo>
                    <a:lnTo>
                      <a:pt x="13" y="15"/>
                    </a:lnTo>
                    <a:lnTo>
                      <a:pt x="23" y="1"/>
                    </a:lnTo>
                    <a:lnTo>
                      <a:pt x="23" y="1"/>
                    </a:lnTo>
                    <a:lnTo>
                      <a:pt x="23" y="0"/>
                    </a:lnTo>
                    <a:lnTo>
                      <a:pt x="23" y="0"/>
                    </a:lnTo>
                    <a:lnTo>
                      <a:pt x="21" y="0"/>
                    </a:lnTo>
                    <a:lnTo>
                      <a:pt x="21" y="0"/>
                    </a:lnTo>
                    <a:lnTo>
                      <a:pt x="11" y="13"/>
                    </a:lnTo>
                    <a:lnTo>
                      <a:pt x="0" y="24"/>
                    </a:lnTo>
                    <a:lnTo>
                      <a:pt x="0" y="24"/>
                    </a:lnTo>
                    <a:lnTo>
                      <a:pt x="0" y="25"/>
                    </a:lnTo>
                    <a:lnTo>
                      <a:pt x="0" y="25"/>
                    </a:lnTo>
                    <a:lnTo>
                      <a:pt x="2" y="25"/>
                    </a:lnTo>
                    <a:lnTo>
                      <a:pt x="2" y="2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8" name="Freeform 916"/>
              <p:cNvSpPr>
                <a:spLocks/>
              </p:cNvSpPr>
              <p:nvPr/>
            </p:nvSpPr>
            <p:spPr bwMode="auto">
              <a:xfrm>
                <a:off x="5610225" y="3522663"/>
                <a:ext cx="12700" cy="14288"/>
              </a:xfrm>
              <a:custGeom>
                <a:avLst/>
                <a:gdLst>
                  <a:gd name="T0" fmla="*/ 2 w 23"/>
                  <a:gd name="T1" fmla="*/ 26 h 26"/>
                  <a:gd name="T2" fmla="*/ 2 w 23"/>
                  <a:gd name="T3" fmla="*/ 26 h 26"/>
                  <a:gd name="T4" fmla="*/ 13 w 23"/>
                  <a:gd name="T5" fmla="*/ 14 h 26"/>
                  <a:gd name="T6" fmla="*/ 23 w 23"/>
                  <a:gd name="T7" fmla="*/ 2 h 26"/>
                  <a:gd name="T8" fmla="*/ 23 w 23"/>
                  <a:gd name="T9" fmla="*/ 2 h 26"/>
                  <a:gd name="T10" fmla="*/ 23 w 23"/>
                  <a:gd name="T11" fmla="*/ 0 h 26"/>
                  <a:gd name="T12" fmla="*/ 23 w 23"/>
                  <a:gd name="T13" fmla="*/ 0 h 26"/>
                  <a:gd name="T14" fmla="*/ 21 w 23"/>
                  <a:gd name="T15" fmla="*/ 1 h 26"/>
                  <a:gd name="T16" fmla="*/ 21 w 23"/>
                  <a:gd name="T17" fmla="*/ 1 h 26"/>
                  <a:gd name="T18" fmla="*/ 11 w 23"/>
                  <a:gd name="T19" fmla="*/ 13 h 26"/>
                  <a:gd name="T20" fmla="*/ 0 w 23"/>
                  <a:gd name="T21" fmla="*/ 24 h 26"/>
                  <a:gd name="T22" fmla="*/ 0 w 23"/>
                  <a:gd name="T23" fmla="*/ 24 h 26"/>
                  <a:gd name="T24" fmla="*/ 0 w 23"/>
                  <a:gd name="T25" fmla="*/ 26 h 26"/>
                  <a:gd name="T26" fmla="*/ 0 w 23"/>
                  <a:gd name="T27" fmla="*/ 26 h 26"/>
                  <a:gd name="T28" fmla="*/ 2 w 23"/>
                  <a:gd name="T29" fmla="*/ 26 h 26"/>
                  <a:gd name="T30" fmla="*/ 2 w 23"/>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6">
                    <a:moveTo>
                      <a:pt x="2" y="26"/>
                    </a:moveTo>
                    <a:lnTo>
                      <a:pt x="2" y="26"/>
                    </a:lnTo>
                    <a:lnTo>
                      <a:pt x="13" y="14"/>
                    </a:lnTo>
                    <a:lnTo>
                      <a:pt x="23" y="2"/>
                    </a:lnTo>
                    <a:lnTo>
                      <a:pt x="23" y="2"/>
                    </a:lnTo>
                    <a:lnTo>
                      <a:pt x="23" y="0"/>
                    </a:lnTo>
                    <a:lnTo>
                      <a:pt x="23" y="0"/>
                    </a:lnTo>
                    <a:lnTo>
                      <a:pt x="21" y="1"/>
                    </a:lnTo>
                    <a:lnTo>
                      <a:pt x="21" y="1"/>
                    </a:lnTo>
                    <a:lnTo>
                      <a:pt x="11" y="13"/>
                    </a:lnTo>
                    <a:lnTo>
                      <a:pt x="0" y="24"/>
                    </a:lnTo>
                    <a:lnTo>
                      <a:pt x="0" y="24"/>
                    </a:lnTo>
                    <a:lnTo>
                      <a:pt x="0" y="26"/>
                    </a:lnTo>
                    <a:lnTo>
                      <a:pt x="0" y="26"/>
                    </a:lnTo>
                    <a:lnTo>
                      <a:pt x="2" y="26"/>
                    </a:lnTo>
                    <a:lnTo>
                      <a:pt x="2" y="2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09" name="Freeform 917"/>
              <p:cNvSpPr>
                <a:spLocks/>
              </p:cNvSpPr>
              <p:nvPr/>
            </p:nvSpPr>
            <p:spPr bwMode="auto">
              <a:xfrm>
                <a:off x="5610225" y="3541713"/>
                <a:ext cx="12700" cy="12700"/>
              </a:xfrm>
              <a:custGeom>
                <a:avLst/>
                <a:gdLst>
                  <a:gd name="T0" fmla="*/ 1 w 22"/>
                  <a:gd name="T1" fmla="*/ 25 h 25"/>
                  <a:gd name="T2" fmla="*/ 1 w 22"/>
                  <a:gd name="T3" fmla="*/ 25 h 25"/>
                  <a:gd name="T4" fmla="*/ 12 w 22"/>
                  <a:gd name="T5" fmla="*/ 14 h 25"/>
                  <a:gd name="T6" fmla="*/ 22 w 22"/>
                  <a:gd name="T7" fmla="*/ 1 h 25"/>
                  <a:gd name="T8" fmla="*/ 22 w 22"/>
                  <a:gd name="T9" fmla="*/ 1 h 25"/>
                  <a:gd name="T10" fmla="*/ 22 w 22"/>
                  <a:gd name="T11" fmla="*/ 0 h 25"/>
                  <a:gd name="T12" fmla="*/ 22 w 22"/>
                  <a:gd name="T13" fmla="*/ 0 h 25"/>
                  <a:gd name="T14" fmla="*/ 21 w 22"/>
                  <a:gd name="T15" fmla="*/ 0 h 25"/>
                  <a:gd name="T16" fmla="*/ 21 w 22"/>
                  <a:gd name="T17" fmla="*/ 0 h 25"/>
                  <a:gd name="T18" fmla="*/ 11 w 22"/>
                  <a:gd name="T19" fmla="*/ 13 h 25"/>
                  <a:gd name="T20" fmla="*/ 0 w 22"/>
                  <a:gd name="T21" fmla="*/ 24 h 25"/>
                  <a:gd name="T22" fmla="*/ 0 w 22"/>
                  <a:gd name="T23" fmla="*/ 24 h 25"/>
                  <a:gd name="T24" fmla="*/ 0 w 22"/>
                  <a:gd name="T25" fmla="*/ 25 h 25"/>
                  <a:gd name="T26" fmla="*/ 0 w 22"/>
                  <a:gd name="T27" fmla="*/ 25 h 25"/>
                  <a:gd name="T28" fmla="*/ 1 w 22"/>
                  <a:gd name="T29" fmla="*/ 25 h 25"/>
                  <a:gd name="T30" fmla="*/ 1 w 22"/>
                  <a:gd name="T3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5">
                    <a:moveTo>
                      <a:pt x="1" y="25"/>
                    </a:moveTo>
                    <a:lnTo>
                      <a:pt x="1" y="25"/>
                    </a:lnTo>
                    <a:lnTo>
                      <a:pt x="12" y="14"/>
                    </a:lnTo>
                    <a:lnTo>
                      <a:pt x="22" y="1"/>
                    </a:lnTo>
                    <a:lnTo>
                      <a:pt x="22" y="1"/>
                    </a:lnTo>
                    <a:lnTo>
                      <a:pt x="22" y="0"/>
                    </a:lnTo>
                    <a:lnTo>
                      <a:pt x="22" y="0"/>
                    </a:lnTo>
                    <a:lnTo>
                      <a:pt x="21" y="0"/>
                    </a:lnTo>
                    <a:lnTo>
                      <a:pt x="21" y="0"/>
                    </a:lnTo>
                    <a:lnTo>
                      <a:pt x="11" y="13"/>
                    </a:lnTo>
                    <a:lnTo>
                      <a:pt x="0" y="24"/>
                    </a:lnTo>
                    <a:lnTo>
                      <a:pt x="0" y="24"/>
                    </a:lnTo>
                    <a:lnTo>
                      <a:pt x="0" y="25"/>
                    </a:lnTo>
                    <a:lnTo>
                      <a:pt x="0" y="25"/>
                    </a:lnTo>
                    <a:lnTo>
                      <a:pt x="1" y="25"/>
                    </a:lnTo>
                    <a:lnTo>
                      <a:pt x="1" y="2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0" name="Freeform 918"/>
              <p:cNvSpPr>
                <a:spLocks/>
              </p:cNvSpPr>
              <p:nvPr/>
            </p:nvSpPr>
            <p:spPr bwMode="auto">
              <a:xfrm>
                <a:off x="5610225" y="3560763"/>
                <a:ext cx="12700" cy="14288"/>
              </a:xfrm>
              <a:custGeom>
                <a:avLst/>
                <a:gdLst>
                  <a:gd name="T0" fmla="*/ 1 w 22"/>
                  <a:gd name="T1" fmla="*/ 26 h 26"/>
                  <a:gd name="T2" fmla="*/ 1 w 22"/>
                  <a:gd name="T3" fmla="*/ 26 h 26"/>
                  <a:gd name="T4" fmla="*/ 12 w 22"/>
                  <a:gd name="T5" fmla="*/ 14 h 26"/>
                  <a:gd name="T6" fmla="*/ 22 w 22"/>
                  <a:gd name="T7" fmla="*/ 2 h 26"/>
                  <a:gd name="T8" fmla="*/ 22 w 22"/>
                  <a:gd name="T9" fmla="*/ 2 h 26"/>
                  <a:gd name="T10" fmla="*/ 22 w 22"/>
                  <a:gd name="T11" fmla="*/ 0 h 26"/>
                  <a:gd name="T12" fmla="*/ 22 w 22"/>
                  <a:gd name="T13" fmla="*/ 0 h 26"/>
                  <a:gd name="T14" fmla="*/ 21 w 22"/>
                  <a:gd name="T15" fmla="*/ 0 h 26"/>
                  <a:gd name="T16" fmla="*/ 21 w 22"/>
                  <a:gd name="T17" fmla="*/ 0 h 26"/>
                  <a:gd name="T18" fmla="*/ 11 w 22"/>
                  <a:gd name="T19" fmla="*/ 13 h 26"/>
                  <a:gd name="T20" fmla="*/ 0 w 22"/>
                  <a:gd name="T21" fmla="*/ 24 h 26"/>
                  <a:gd name="T22" fmla="*/ 0 w 22"/>
                  <a:gd name="T23" fmla="*/ 24 h 26"/>
                  <a:gd name="T24" fmla="*/ 0 w 22"/>
                  <a:gd name="T25" fmla="*/ 26 h 26"/>
                  <a:gd name="T26" fmla="*/ 0 w 22"/>
                  <a:gd name="T27" fmla="*/ 26 h 26"/>
                  <a:gd name="T28" fmla="*/ 1 w 22"/>
                  <a:gd name="T29" fmla="*/ 26 h 26"/>
                  <a:gd name="T30" fmla="*/ 1 w 22"/>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6">
                    <a:moveTo>
                      <a:pt x="1" y="26"/>
                    </a:moveTo>
                    <a:lnTo>
                      <a:pt x="1" y="26"/>
                    </a:lnTo>
                    <a:lnTo>
                      <a:pt x="12" y="14"/>
                    </a:lnTo>
                    <a:lnTo>
                      <a:pt x="22" y="2"/>
                    </a:lnTo>
                    <a:lnTo>
                      <a:pt x="22" y="2"/>
                    </a:lnTo>
                    <a:lnTo>
                      <a:pt x="22" y="0"/>
                    </a:lnTo>
                    <a:lnTo>
                      <a:pt x="22" y="0"/>
                    </a:lnTo>
                    <a:lnTo>
                      <a:pt x="21" y="0"/>
                    </a:lnTo>
                    <a:lnTo>
                      <a:pt x="21" y="0"/>
                    </a:lnTo>
                    <a:lnTo>
                      <a:pt x="11" y="13"/>
                    </a:lnTo>
                    <a:lnTo>
                      <a:pt x="0" y="24"/>
                    </a:lnTo>
                    <a:lnTo>
                      <a:pt x="0" y="24"/>
                    </a:lnTo>
                    <a:lnTo>
                      <a:pt x="0" y="26"/>
                    </a:lnTo>
                    <a:lnTo>
                      <a:pt x="0" y="26"/>
                    </a:lnTo>
                    <a:lnTo>
                      <a:pt x="1" y="26"/>
                    </a:lnTo>
                    <a:lnTo>
                      <a:pt x="1" y="2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1" name="Freeform 919"/>
              <p:cNvSpPr>
                <a:spLocks/>
              </p:cNvSpPr>
              <p:nvPr/>
            </p:nvSpPr>
            <p:spPr bwMode="auto">
              <a:xfrm>
                <a:off x="5611813" y="3579813"/>
                <a:ext cx="11113" cy="12700"/>
              </a:xfrm>
              <a:custGeom>
                <a:avLst/>
                <a:gdLst>
                  <a:gd name="T0" fmla="*/ 1 w 22"/>
                  <a:gd name="T1" fmla="*/ 25 h 25"/>
                  <a:gd name="T2" fmla="*/ 1 w 22"/>
                  <a:gd name="T3" fmla="*/ 25 h 25"/>
                  <a:gd name="T4" fmla="*/ 12 w 22"/>
                  <a:gd name="T5" fmla="*/ 14 h 25"/>
                  <a:gd name="T6" fmla="*/ 22 w 22"/>
                  <a:gd name="T7" fmla="*/ 1 h 25"/>
                  <a:gd name="T8" fmla="*/ 22 w 22"/>
                  <a:gd name="T9" fmla="*/ 1 h 25"/>
                  <a:gd name="T10" fmla="*/ 22 w 22"/>
                  <a:gd name="T11" fmla="*/ 0 h 25"/>
                  <a:gd name="T12" fmla="*/ 22 w 22"/>
                  <a:gd name="T13" fmla="*/ 0 h 25"/>
                  <a:gd name="T14" fmla="*/ 20 w 22"/>
                  <a:gd name="T15" fmla="*/ 0 h 25"/>
                  <a:gd name="T16" fmla="*/ 20 w 22"/>
                  <a:gd name="T17" fmla="*/ 0 h 25"/>
                  <a:gd name="T18" fmla="*/ 11 w 22"/>
                  <a:gd name="T19" fmla="*/ 13 h 25"/>
                  <a:gd name="T20" fmla="*/ 0 w 22"/>
                  <a:gd name="T21" fmla="*/ 24 h 25"/>
                  <a:gd name="T22" fmla="*/ 0 w 22"/>
                  <a:gd name="T23" fmla="*/ 24 h 25"/>
                  <a:gd name="T24" fmla="*/ 0 w 22"/>
                  <a:gd name="T25" fmla="*/ 25 h 25"/>
                  <a:gd name="T26" fmla="*/ 0 w 22"/>
                  <a:gd name="T27" fmla="*/ 25 h 25"/>
                  <a:gd name="T28" fmla="*/ 1 w 22"/>
                  <a:gd name="T29" fmla="*/ 25 h 25"/>
                  <a:gd name="T30" fmla="*/ 1 w 22"/>
                  <a:gd name="T3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5">
                    <a:moveTo>
                      <a:pt x="1" y="25"/>
                    </a:moveTo>
                    <a:lnTo>
                      <a:pt x="1" y="25"/>
                    </a:lnTo>
                    <a:lnTo>
                      <a:pt x="12" y="14"/>
                    </a:lnTo>
                    <a:lnTo>
                      <a:pt x="22" y="1"/>
                    </a:lnTo>
                    <a:lnTo>
                      <a:pt x="22" y="1"/>
                    </a:lnTo>
                    <a:lnTo>
                      <a:pt x="22" y="0"/>
                    </a:lnTo>
                    <a:lnTo>
                      <a:pt x="22" y="0"/>
                    </a:lnTo>
                    <a:lnTo>
                      <a:pt x="20" y="0"/>
                    </a:lnTo>
                    <a:lnTo>
                      <a:pt x="20" y="0"/>
                    </a:lnTo>
                    <a:lnTo>
                      <a:pt x="11" y="13"/>
                    </a:lnTo>
                    <a:lnTo>
                      <a:pt x="0" y="24"/>
                    </a:lnTo>
                    <a:lnTo>
                      <a:pt x="0" y="24"/>
                    </a:lnTo>
                    <a:lnTo>
                      <a:pt x="0" y="25"/>
                    </a:lnTo>
                    <a:lnTo>
                      <a:pt x="0" y="25"/>
                    </a:lnTo>
                    <a:lnTo>
                      <a:pt x="1" y="25"/>
                    </a:lnTo>
                    <a:lnTo>
                      <a:pt x="1" y="2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2" name="Freeform 920"/>
              <p:cNvSpPr>
                <a:spLocks/>
              </p:cNvSpPr>
              <p:nvPr/>
            </p:nvSpPr>
            <p:spPr bwMode="auto">
              <a:xfrm>
                <a:off x="5694363" y="3489326"/>
                <a:ext cx="11113" cy="12700"/>
              </a:xfrm>
              <a:custGeom>
                <a:avLst/>
                <a:gdLst>
                  <a:gd name="T0" fmla="*/ 2 w 23"/>
                  <a:gd name="T1" fmla="*/ 26 h 26"/>
                  <a:gd name="T2" fmla="*/ 2 w 23"/>
                  <a:gd name="T3" fmla="*/ 26 h 26"/>
                  <a:gd name="T4" fmla="*/ 12 w 23"/>
                  <a:gd name="T5" fmla="*/ 15 h 26"/>
                  <a:gd name="T6" fmla="*/ 23 w 23"/>
                  <a:gd name="T7" fmla="*/ 2 h 26"/>
                  <a:gd name="T8" fmla="*/ 23 w 23"/>
                  <a:gd name="T9" fmla="*/ 2 h 26"/>
                  <a:gd name="T10" fmla="*/ 23 w 23"/>
                  <a:gd name="T11" fmla="*/ 0 h 26"/>
                  <a:gd name="T12" fmla="*/ 23 w 23"/>
                  <a:gd name="T13" fmla="*/ 0 h 26"/>
                  <a:gd name="T14" fmla="*/ 20 w 23"/>
                  <a:gd name="T15" fmla="*/ 0 h 26"/>
                  <a:gd name="T16" fmla="*/ 20 w 23"/>
                  <a:gd name="T17" fmla="*/ 0 h 26"/>
                  <a:gd name="T18" fmla="*/ 10 w 23"/>
                  <a:gd name="T19" fmla="*/ 13 h 26"/>
                  <a:gd name="T20" fmla="*/ 0 w 23"/>
                  <a:gd name="T21" fmla="*/ 24 h 26"/>
                  <a:gd name="T22" fmla="*/ 0 w 23"/>
                  <a:gd name="T23" fmla="*/ 24 h 26"/>
                  <a:gd name="T24" fmla="*/ 0 w 23"/>
                  <a:gd name="T25" fmla="*/ 26 h 26"/>
                  <a:gd name="T26" fmla="*/ 0 w 23"/>
                  <a:gd name="T27" fmla="*/ 26 h 26"/>
                  <a:gd name="T28" fmla="*/ 2 w 23"/>
                  <a:gd name="T29" fmla="*/ 26 h 26"/>
                  <a:gd name="T30" fmla="*/ 2 w 23"/>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6">
                    <a:moveTo>
                      <a:pt x="2" y="26"/>
                    </a:moveTo>
                    <a:lnTo>
                      <a:pt x="2" y="26"/>
                    </a:lnTo>
                    <a:lnTo>
                      <a:pt x="12" y="15"/>
                    </a:lnTo>
                    <a:lnTo>
                      <a:pt x="23" y="2"/>
                    </a:lnTo>
                    <a:lnTo>
                      <a:pt x="23" y="2"/>
                    </a:lnTo>
                    <a:lnTo>
                      <a:pt x="23" y="0"/>
                    </a:lnTo>
                    <a:lnTo>
                      <a:pt x="23" y="0"/>
                    </a:lnTo>
                    <a:lnTo>
                      <a:pt x="20" y="0"/>
                    </a:lnTo>
                    <a:lnTo>
                      <a:pt x="20" y="0"/>
                    </a:lnTo>
                    <a:lnTo>
                      <a:pt x="10" y="13"/>
                    </a:lnTo>
                    <a:lnTo>
                      <a:pt x="0" y="24"/>
                    </a:lnTo>
                    <a:lnTo>
                      <a:pt x="0" y="24"/>
                    </a:lnTo>
                    <a:lnTo>
                      <a:pt x="0" y="26"/>
                    </a:lnTo>
                    <a:lnTo>
                      <a:pt x="0" y="26"/>
                    </a:lnTo>
                    <a:lnTo>
                      <a:pt x="2" y="26"/>
                    </a:lnTo>
                    <a:lnTo>
                      <a:pt x="2" y="2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3" name="Freeform 921"/>
              <p:cNvSpPr>
                <a:spLocks/>
              </p:cNvSpPr>
              <p:nvPr/>
            </p:nvSpPr>
            <p:spPr bwMode="auto">
              <a:xfrm>
                <a:off x="5694363" y="3508376"/>
                <a:ext cx="11113" cy="12700"/>
              </a:xfrm>
              <a:custGeom>
                <a:avLst/>
                <a:gdLst>
                  <a:gd name="T0" fmla="*/ 1 w 22"/>
                  <a:gd name="T1" fmla="*/ 25 h 25"/>
                  <a:gd name="T2" fmla="*/ 1 w 22"/>
                  <a:gd name="T3" fmla="*/ 25 h 25"/>
                  <a:gd name="T4" fmla="*/ 11 w 22"/>
                  <a:gd name="T5" fmla="*/ 13 h 25"/>
                  <a:gd name="T6" fmla="*/ 22 w 22"/>
                  <a:gd name="T7" fmla="*/ 1 h 25"/>
                  <a:gd name="T8" fmla="*/ 22 w 22"/>
                  <a:gd name="T9" fmla="*/ 1 h 25"/>
                  <a:gd name="T10" fmla="*/ 22 w 22"/>
                  <a:gd name="T11" fmla="*/ 0 h 25"/>
                  <a:gd name="T12" fmla="*/ 22 w 22"/>
                  <a:gd name="T13" fmla="*/ 0 h 25"/>
                  <a:gd name="T14" fmla="*/ 20 w 22"/>
                  <a:gd name="T15" fmla="*/ 0 h 25"/>
                  <a:gd name="T16" fmla="*/ 20 w 22"/>
                  <a:gd name="T17" fmla="*/ 0 h 25"/>
                  <a:gd name="T18" fmla="*/ 10 w 22"/>
                  <a:gd name="T19" fmla="*/ 12 h 25"/>
                  <a:gd name="T20" fmla="*/ 0 w 22"/>
                  <a:gd name="T21" fmla="*/ 24 h 25"/>
                  <a:gd name="T22" fmla="*/ 0 w 22"/>
                  <a:gd name="T23" fmla="*/ 24 h 25"/>
                  <a:gd name="T24" fmla="*/ 0 w 22"/>
                  <a:gd name="T25" fmla="*/ 25 h 25"/>
                  <a:gd name="T26" fmla="*/ 0 w 22"/>
                  <a:gd name="T27" fmla="*/ 25 h 25"/>
                  <a:gd name="T28" fmla="*/ 1 w 22"/>
                  <a:gd name="T29" fmla="*/ 25 h 25"/>
                  <a:gd name="T30" fmla="*/ 1 w 22"/>
                  <a:gd name="T3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5">
                    <a:moveTo>
                      <a:pt x="1" y="25"/>
                    </a:moveTo>
                    <a:lnTo>
                      <a:pt x="1" y="25"/>
                    </a:lnTo>
                    <a:lnTo>
                      <a:pt x="11" y="13"/>
                    </a:lnTo>
                    <a:lnTo>
                      <a:pt x="22" y="1"/>
                    </a:lnTo>
                    <a:lnTo>
                      <a:pt x="22" y="1"/>
                    </a:lnTo>
                    <a:lnTo>
                      <a:pt x="22" y="0"/>
                    </a:lnTo>
                    <a:lnTo>
                      <a:pt x="22" y="0"/>
                    </a:lnTo>
                    <a:lnTo>
                      <a:pt x="20" y="0"/>
                    </a:lnTo>
                    <a:lnTo>
                      <a:pt x="20" y="0"/>
                    </a:lnTo>
                    <a:lnTo>
                      <a:pt x="10" y="12"/>
                    </a:lnTo>
                    <a:lnTo>
                      <a:pt x="0" y="24"/>
                    </a:lnTo>
                    <a:lnTo>
                      <a:pt x="0" y="24"/>
                    </a:lnTo>
                    <a:lnTo>
                      <a:pt x="0" y="25"/>
                    </a:lnTo>
                    <a:lnTo>
                      <a:pt x="0" y="25"/>
                    </a:lnTo>
                    <a:lnTo>
                      <a:pt x="1" y="25"/>
                    </a:lnTo>
                    <a:lnTo>
                      <a:pt x="1" y="2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4" name="Freeform 922"/>
              <p:cNvSpPr>
                <a:spLocks/>
              </p:cNvSpPr>
              <p:nvPr/>
            </p:nvSpPr>
            <p:spPr bwMode="auto">
              <a:xfrm>
                <a:off x="5694363" y="3527426"/>
                <a:ext cx="11113" cy="12700"/>
              </a:xfrm>
              <a:custGeom>
                <a:avLst/>
                <a:gdLst>
                  <a:gd name="T0" fmla="*/ 1 w 22"/>
                  <a:gd name="T1" fmla="*/ 25 h 25"/>
                  <a:gd name="T2" fmla="*/ 1 w 22"/>
                  <a:gd name="T3" fmla="*/ 25 h 25"/>
                  <a:gd name="T4" fmla="*/ 11 w 22"/>
                  <a:gd name="T5" fmla="*/ 15 h 25"/>
                  <a:gd name="T6" fmla="*/ 22 w 22"/>
                  <a:gd name="T7" fmla="*/ 1 h 25"/>
                  <a:gd name="T8" fmla="*/ 22 w 22"/>
                  <a:gd name="T9" fmla="*/ 1 h 25"/>
                  <a:gd name="T10" fmla="*/ 22 w 22"/>
                  <a:gd name="T11" fmla="*/ 0 h 25"/>
                  <a:gd name="T12" fmla="*/ 22 w 22"/>
                  <a:gd name="T13" fmla="*/ 0 h 25"/>
                  <a:gd name="T14" fmla="*/ 20 w 22"/>
                  <a:gd name="T15" fmla="*/ 0 h 25"/>
                  <a:gd name="T16" fmla="*/ 20 w 22"/>
                  <a:gd name="T17" fmla="*/ 0 h 25"/>
                  <a:gd name="T18" fmla="*/ 10 w 22"/>
                  <a:gd name="T19" fmla="*/ 13 h 25"/>
                  <a:gd name="T20" fmla="*/ 0 w 22"/>
                  <a:gd name="T21" fmla="*/ 24 h 25"/>
                  <a:gd name="T22" fmla="*/ 0 w 22"/>
                  <a:gd name="T23" fmla="*/ 24 h 25"/>
                  <a:gd name="T24" fmla="*/ 0 w 22"/>
                  <a:gd name="T25" fmla="*/ 25 h 25"/>
                  <a:gd name="T26" fmla="*/ 0 w 22"/>
                  <a:gd name="T27" fmla="*/ 25 h 25"/>
                  <a:gd name="T28" fmla="*/ 1 w 22"/>
                  <a:gd name="T29" fmla="*/ 25 h 25"/>
                  <a:gd name="T30" fmla="*/ 1 w 22"/>
                  <a:gd name="T3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5">
                    <a:moveTo>
                      <a:pt x="1" y="25"/>
                    </a:moveTo>
                    <a:lnTo>
                      <a:pt x="1" y="25"/>
                    </a:lnTo>
                    <a:lnTo>
                      <a:pt x="11" y="15"/>
                    </a:lnTo>
                    <a:lnTo>
                      <a:pt x="22" y="1"/>
                    </a:lnTo>
                    <a:lnTo>
                      <a:pt x="22" y="1"/>
                    </a:lnTo>
                    <a:lnTo>
                      <a:pt x="22" y="0"/>
                    </a:lnTo>
                    <a:lnTo>
                      <a:pt x="22" y="0"/>
                    </a:lnTo>
                    <a:lnTo>
                      <a:pt x="20" y="0"/>
                    </a:lnTo>
                    <a:lnTo>
                      <a:pt x="20" y="0"/>
                    </a:lnTo>
                    <a:lnTo>
                      <a:pt x="10" y="13"/>
                    </a:lnTo>
                    <a:lnTo>
                      <a:pt x="0" y="24"/>
                    </a:lnTo>
                    <a:lnTo>
                      <a:pt x="0" y="24"/>
                    </a:lnTo>
                    <a:lnTo>
                      <a:pt x="0" y="25"/>
                    </a:lnTo>
                    <a:lnTo>
                      <a:pt x="0" y="25"/>
                    </a:lnTo>
                    <a:lnTo>
                      <a:pt x="1" y="25"/>
                    </a:lnTo>
                    <a:lnTo>
                      <a:pt x="1" y="2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5" name="Freeform 923"/>
              <p:cNvSpPr>
                <a:spLocks/>
              </p:cNvSpPr>
              <p:nvPr/>
            </p:nvSpPr>
            <p:spPr bwMode="auto">
              <a:xfrm>
                <a:off x="5694363" y="3544888"/>
                <a:ext cx="12700" cy="14288"/>
              </a:xfrm>
              <a:custGeom>
                <a:avLst/>
                <a:gdLst>
                  <a:gd name="T0" fmla="*/ 2 w 23"/>
                  <a:gd name="T1" fmla="*/ 26 h 26"/>
                  <a:gd name="T2" fmla="*/ 2 w 23"/>
                  <a:gd name="T3" fmla="*/ 26 h 26"/>
                  <a:gd name="T4" fmla="*/ 12 w 23"/>
                  <a:gd name="T5" fmla="*/ 14 h 26"/>
                  <a:gd name="T6" fmla="*/ 23 w 23"/>
                  <a:gd name="T7" fmla="*/ 2 h 26"/>
                  <a:gd name="T8" fmla="*/ 23 w 23"/>
                  <a:gd name="T9" fmla="*/ 2 h 26"/>
                  <a:gd name="T10" fmla="*/ 23 w 23"/>
                  <a:gd name="T11" fmla="*/ 0 h 26"/>
                  <a:gd name="T12" fmla="*/ 23 w 23"/>
                  <a:gd name="T13" fmla="*/ 0 h 26"/>
                  <a:gd name="T14" fmla="*/ 21 w 23"/>
                  <a:gd name="T15" fmla="*/ 0 h 26"/>
                  <a:gd name="T16" fmla="*/ 21 w 23"/>
                  <a:gd name="T17" fmla="*/ 0 h 26"/>
                  <a:gd name="T18" fmla="*/ 10 w 23"/>
                  <a:gd name="T19" fmla="*/ 13 h 26"/>
                  <a:gd name="T20" fmla="*/ 0 w 23"/>
                  <a:gd name="T21" fmla="*/ 24 h 26"/>
                  <a:gd name="T22" fmla="*/ 0 w 23"/>
                  <a:gd name="T23" fmla="*/ 24 h 26"/>
                  <a:gd name="T24" fmla="*/ 0 w 23"/>
                  <a:gd name="T25" fmla="*/ 26 h 26"/>
                  <a:gd name="T26" fmla="*/ 0 w 23"/>
                  <a:gd name="T27" fmla="*/ 26 h 26"/>
                  <a:gd name="T28" fmla="*/ 2 w 23"/>
                  <a:gd name="T29" fmla="*/ 26 h 26"/>
                  <a:gd name="T30" fmla="*/ 2 w 23"/>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6">
                    <a:moveTo>
                      <a:pt x="2" y="26"/>
                    </a:moveTo>
                    <a:lnTo>
                      <a:pt x="2" y="26"/>
                    </a:lnTo>
                    <a:lnTo>
                      <a:pt x="12" y="14"/>
                    </a:lnTo>
                    <a:lnTo>
                      <a:pt x="23" y="2"/>
                    </a:lnTo>
                    <a:lnTo>
                      <a:pt x="23" y="2"/>
                    </a:lnTo>
                    <a:lnTo>
                      <a:pt x="23" y="0"/>
                    </a:lnTo>
                    <a:lnTo>
                      <a:pt x="23" y="0"/>
                    </a:lnTo>
                    <a:lnTo>
                      <a:pt x="21" y="0"/>
                    </a:lnTo>
                    <a:lnTo>
                      <a:pt x="21" y="0"/>
                    </a:lnTo>
                    <a:lnTo>
                      <a:pt x="10" y="13"/>
                    </a:lnTo>
                    <a:lnTo>
                      <a:pt x="0" y="24"/>
                    </a:lnTo>
                    <a:lnTo>
                      <a:pt x="0" y="24"/>
                    </a:lnTo>
                    <a:lnTo>
                      <a:pt x="0" y="26"/>
                    </a:lnTo>
                    <a:lnTo>
                      <a:pt x="0" y="26"/>
                    </a:lnTo>
                    <a:lnTo>
                      <a:pt x="2" y="26"/>
                    </a:lnTo>
                    <a:lnTo>
                      <a:pt x="2" y="2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6" name="Freeform 924"/>
              <p:cNvSpPr>
                <a:spLocks/>
              </p:cNvSpPr>
              <p:nvPr/>
            </p:nvSpPr>
            <p:spPr bwMode="auto">
              <a:xfrm>
                <a:off x="5694363" y="3563938"/>
                <a:ext cx="12700" cy="14288"/>
              </a:xfrm>
              <a:custGeom>
                <a:avLst/>
                <a:gdLst>
                  <a:gd name="T0" fmla="*/ 2 w 23"/>
                  <a:gd name="T1" fmla="*/ 25 h 25"/>
                  <a:gd name="T2" fmla="*/ 2 w 23"/>
                  <a:gd name="T3" fmla="*/ 25 h 25"/>
                  <a:gd name="T4" fmla="*/ 12 w 23"/>
                  <a:gd name="T5" fmla="*/ 15 h 25"/>
                  <a:gd name="T6" fmla="*/ 23 w 23"/>
                  <a:gd name="T7" fmla="*/ 1 h 25"/>
                  <a:gd name="T8" fmla="*/ 23 w 23"/>
                  <a:gd name="T9" fmla="*/ 1 h 25"/>
                  <a:gd name="T10" fmla="*/ 23 w 23"/>
                  <a:gd name="T11" fmla="*/ 0 h 25"/>
                  <a:gd name="T12" fmla="*/ 23 w 23"/>
                  <a:gd name="T13" fmla="*/ 0 h 25"/>
                  <a:gd name="T14" fmla="*/ 21 w 23"/>
                  <a:gd name="T15" fmla="*/ 0 h 25"/>
                  <a:gd name="T16" fmla="*/ 21 w 23"/>
                  <a:gd name="T17" fmla="*/ 0 h 25"/>
                  <a:gd name="T18" fmla="*/ 10 w 23"/>
                  <a:gd name="T19" fmla="*/ 12 h 25"/>
                  <a:gd name="T20" fmla="*/ 0 w 23"/>
                  <a:gd name="T21" fmla="*/ 24 h 25"/>
                  <a:gd name="T22" fmla="*/ 0 w 23"/>
                  <a:gd name="T23" fmla="*/ 24 h 25"/>
                  <a:gd name="T24" fmla="*/ 0 w 23"/>
                  <a:gd name="T25" fmla="*/ 25 h 25"/>
                  <a:gd name="T26" fmla="*/ 0 w 23"/>
                  <a:gd name="T27" fmla="*/ 25 h 25"/>
                  <a:gd name="T28" fmla="*/ 2 w 23"/>
                  <a:gd name="T29" fmla="*/ 25 h 25"/>
                  <a:gd name="T30" fmla="*/ 2 w 23"/>
                  <a:gd name="T3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2" y="25"/>
                    </a:moveTo>
                    <a:lnTo>
                      <a:pt x="2" y="25"/>
                    </a:lnTo>
                    <a:lnTo>
                      <a:pt x="12" y="15"/>
                    </a:lnTo>
                    <a:lnTo>
                      <a:pt x="23" y="1"/>
                    </a:lnTo>
                    <a:lnTo>
                      <a:pt x="23" y="1"/>
                    </a:lnTo>
                    <a:lnTo>
                      <a:pt x="23" y="0"/>
                    </a:lnTo>
                    <a:lnTo>
                      <a:pt x="23" y="0"/>
                    </a:lnTo>
                    <a:lnTo>
                      <a:pt x="21" y="0"/>
                    </a:lnTo>
                    <a:lnTo>
                      <a:pt x="21" y="0"/>
                    </a:lnTo>
                    <a:lnTo>
                      <a:pt x="10" y="12"/>
                    </a:lnTo>
                    <a:lnTo>
                      <a:pt x="0" y="24"/>
                    </a:lnTo>
                    <a:lnTo>
                      <a:pt x="0" y="24"/>
                    </a:lnTo>
                    <a:lnTo>
                      <a:pt x="0" y="25"/>
                    </a:lnTo>
                    <a:lnTo>
                      <a:pt x="0" y="25"/>
                    </a:lnTo>
                    <a:lnTo>
                      <a:pt x="2" y="25"/>
                    </a:lnTo>
                    <a:lnTo>
                      <a:pt x="2" y="2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7" name="Freeform 925"/>
              <p:cNvSpPr>
                <a:spLocks/>
              </p:cNvSpPr>
              <p:nvPr/>
            </p:nvSpPr>
            <p:spPr bwMode="auto">
              <a:xfrm>
                <a:off x="5695950" y="3582988"/>
                <a:ext cx="11113" cy="14288"/>
              </a:xfrm>
              <a:custGeom>
                <a:avLst/>
                <a:gdLst>
                  <a:gd name="T0" fmla="*/ 2 w 23"/>
                  <a:gd name="T1" fmla="*/ 25 h 25"/>
                  <a:gd name="T2" fmla="*/ 2 w 23"/>
                  <a:gd name="T3" fmla="*/ 25 h 25"/>
                  <a:gd name="T4" fmla="*/ 12 w 23"/>
                  <a:gd name="T5" fmla="*/ 14 h 25"/>
                  <a:gd name="T6" fmla="*/ 23 w 23"/>
                  <a:gd name="T7" fmla="*/ 1 h 25"/>
                  <a:gd name="T8" fmla="*/ 23 w 23"/>
                  <a:gd name="T9" fmla="*/ 1 h 25"/>
                  <a:gd name="T10" fmla="*/ 23 w 23"/>
                  <a:gd name="T11" fmla="*/ 0 h 25"/>
                  <a:gd name="T12" fmla="*/ 23 w 23"/>
                  <a:gd name="T13" fmla="*/ 0 h 25"/>
                  <a:gd name="T14" fmla="*/ 21 w 23"/>
                  <a:gd name="T15" fmla="*/ 0 h 25"/>
                  <a:gd name="T16" fmla="*/ 21 w 23"/>
                  <a:gd name="T17" fmla="*/ 0 h 25"/>
                  <a:gd name="T18" fmla="*/ 10 w 23"/>
                  <a:gd name="T19" fmla="*/ 13 h 25"/>
                  <a:gd name="T20" fmla="*/ 0 w 23"/>
                  <a:gd name="T21" fmla="*/ 23 h 25"/>
                  <a:gd name="T22" fmla="*/ 0 w 23"/>
                  <a:gd name="T23" fmla="*/ 23 h 25"/>
                  <a:gd name="T24" fmla="*/ 0 w 23"/>
                  <a:gd name="T25" fmla="*/ 25 h 25"/>
                  <a:gd name="T26" fmla="*/ 0 w 23"/>
                  <a:gd name="T27" fmla="*/ 25 h 25"/>
                  <a:gd name="T28" fmla="*/ 2 w 23"/>
                  <a:gd name="T29" fmla="*/ 25 h 25"/>
                  <a:gd name="T30" fmla="*/ 2 w 23"/>
                  <a:gd name="T3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2" y="25"/>
                    </a:moveTo>
                    <a:lnTo>
                      <a:pt x="2" y="25"/>
                    </a:lnTo>
                    <a:lnTo>
                      <a:pt x="12" y="14"/>
                    </a:lnTo>
                    <a:lnTo>
                      <a:pt x="23" y="1"/>
                    </a:lnTo>
                    <a:lnTo>
                      <a:pt x="23" y="1"/>
                    </a:lnTo>
                    <a:lnTo>
                      <a:pt x="23" y="0"/>
                    </a:lnTo>
                    <a:lnTo>
                      <a:pt x="23" y="0"/>
                    </a:lnTo>
                    <a:lnTo>
                      <a:pt x="21" y="0"/>
                    </a:lnTo>
                    <a:lnTo>
                      <a:pt x="21" y="0"/>
                    </a:lnTo>
                    <a:lnTo>
                      <a:pt x="10" y="13"/>
                    </a:lnTo>
                    <a:lnTo>
                      <a:pt x="0" y="23"/>
                    </a:lnTo>
                    <a:lnTo>
                      <a:pt x="0" y="23"/>
                    </a:lnTo>
                    <a:lnTo>
                      <a:pt x="0" y="25"/>
                    </a:lnTo>
                    <a:lnTo>
                      <a:pt x="0" y="25"/>
                    </a:lnTo>
                    <a:lnTo>
                      <a:pt x="2" y="25"/>
                    </a:lnTo>
                    <a:lnTo>
                      <a:pt x="2" y="2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8" name="Freeform 926"/>
              <p:cNvSpPr>
                <a:spLocks/>
              </p:cNvSpPr>
              <p:nvPr/>
            </p:nvSpPr>
            <p:spPr bwMode="auto">
              <a:xfrm>
                <a:off x="5500688" y="3154363"/>
                <a:ext cx="120650" cy="63500"/>
              </a:xfrm>
              <a:custGeom>
                <a:avLst/>
                <a:gdLst>
                  <a:gd name="T0" fmla="*/ 227 w 228"/>
                  <a:gd name="T1" fmla="*/ 0 h 119"/>
                  <a:gd name="T2" fmla="*/ 219 w 228"/>
                  <a:gd name="T3" fmla="*/ 8 h 119"/>
                  <a:gd name="T4" fmla="*/ 188 w 228"/>
                  <a:gd name="T5" fmla="*/ 30 h 119"/>
                  <a:gd name="T6" fmla="*/ 137 w 228"/>
                  <a:gd name="T7" fmla="*/ 62 h 119"/>
                  <a:gd name="T8" fmla="*/ 83 w 228"/>
                  <a:gd name="T9" fmla="*/ 92 h 119"/>
                  <a:gd name="T10" fmla="*/ 41 w 228"/>
                  <a:gd name="T11" fmla="*/ 117 h 119"/>
                  <a:gd name="T12" fmla="*/ 42 w 228"/>
                  <a:gd name="T13" fmla="*/ 117 h 119"/>
                  <a:gd name="T14" fmla="*/ 37 w 228"/>
                  <a:gd name="T15" fmla="*/ 113 h 119"/>
                  <a:gd name="T16" fmla="*/ 28 w 228"/>
                  <a:gd name="T17" fmla="*/ 105 h 119"/>
                  <a:gd name="T18" fmla="*/ 8 w 228"/>
                  <a:gd name="T19" fmla="*/ 84 h 119"/>
                  <a:gd name="T20" fmla="*/ 1 w 228"/>
                  <a:gd name="T21" fmla="*/ 73 h 119"/>
                  <a:gd name="T22" fmla="*/ 1 w 228"/>
                  <a:gd name="T23" fmla="*/ 75 h 119"/>
                  <a:gd name="T24" fmla="*/ 8 w 228"/>
                  <a:gd name="T25" fmla="*/ 72 h 119"/>
                  <a:gd name="T26" fmla="*/ 50 w 228"/>
                  <a:gd name="T27" fmla="*/ 58 h 119"/>
                  <a:gd name="T28" fmla="*/ 177 w 228"/>
                  <a:gd name="T29" fmla="*/ 16 h 119"/>
                  <a:gd name="T30" fmla="*/ 227 w 228"/>
                  <a:gd name="T31" fmla="*/ 2 h 119"/>
                  <a:gd name="T32" fmla="*/ 227 w 228"/>
                  <a:gd name="T33" fmla="*/ 0 h 119"/>
                  <a:gd name="T34" fmla="*/ 227 w 228"/>
                  <a:gd name="T35" fmla="*/ 0 h 119"/>
                  <a:gd name="T36" fmla="*/ 201 w 228"/>
                  <a:gd name="T37" fmla="*/ 7 h 119"/>
                  <a:gd name="T38" fmla="*/ 93 w 228"/>
                  <a:gd name="T39" fmla="*/ 41 h 119"/>
                  <a:gd name="T40" fmla="*/ 0 w 228"/>
                  <a:gd name="T41" fmla="*/ 73 h 119"/>
                  <a:gd name="T42" fmla="*/ 0 w 228"/>
                  <a:gd name="T43" fmla="*/ 74 h 119"/>
                  <a:gd name="T44" fmla="*/ 4 w 228"/>
                  <a:gd name="T45" fmla="*/ 82 h 119"/>
                  <a:gd name="T46" fmla="*/ 24 w 228"/>
                  <a:gd name="T47" fmla="*/ 104 h 119"/>
                  <a:gd name="T48" fmla="*/ 36 w 228"/>
                  <a:gd name="T49" fmla="*/ 114 h 119"/>
                  <a:gd name="T50" fmla="*/ 41 w 228"/>
                  <a:gd name="T51" fmla="*/ 119 h 119"/>
                  <a:gd name="T52" fmla="*/ 42 w 228"/>
                  <a:gd name="T53" fmla="*/ 119 h 119"/>
                  <a:gd name="T54" fmla="*/ 84 w 228"/>
                  <a:gd name="T55" fmla="*/ 93 h 119"/>
                  <a:gd name="T56" fmla="*/ 138 w 228"/>
                  <a:gd name="T57" fmla="*/ 63 h 119"/>
                  <a:gd name="T58" fmla="*/ 190 w 228"/>
                  <a:gd name="T59" fmla="*/ 32 h 119"/>
                  <a:gd name="T60" fmla="*/ 221 w 228"/>
                  <a:gd name="T61" fmla="*/ 9 h 119"/>
                  <a:gd name="T62" fmla="*/ 228 w 228"/>
                  <a:gd name="T63" fmla="*/ 1 h 119"/>
                  <a:gd name="T64" fmla="*/ 228 w 228"/>
                  <a:gd name="T65" fmla="*/ 0 h 119"/>
                  <a:gd name="T66" fmla="*/ 227 w 228"/>
                  <a:gd name="T67"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119">
                    <a:moveTo>
                      <a:pt x="227" y="1"/>
                    </a:moveTo>
                    <a:lnTo>
                      <a:pt x="227" y="0"/>
                    </a:lnTo>
                    <a:lnTo>
                      <a:pt x="227" y="0"/>
                    </a:lnTo>
                    <a:lnTo>
                      <a:pt x="219" y="8"/>
                    </a:lnTo>
                    <a:lnTo>
                      <a:pt x="210" y="15"/>
                    </a:lnTo>
                    <a:lnTo>
                      <a:pt x="188" y="30"/>
                    </a:lnTo>
                    <a:lnTo>
                      <a:pt x="164" y="45"/>
                    </a:lnTo>
                    <a:lnTo>
                      <a:pt x="137" y="62"/>
                    </a:lnTo>
                    <a:lnTo>
                      <a:pt x="137" y="62"/>
                    </a:lnTo>
                    <a:lnTo>
                      <a:pt x="83" y="92"/>
                    </a:lnTo>
                    <a:lnTo>
                      <a:pt x="60" y="106"/>
                    </a:lnTo>
                    <a:lnTo>
                      <a:pt x="41" y="117"/>
                    </a:lnTo>
                    <a:lnTo>
                      <a:pt x="41" y="118"/>
                    </a:lnTo>
                    <a:lnTo>
                      <a:pt x="42" y="117"/>
                    </a:lnTo>
                    <a:lnTo>
                      <a:pt x="42" y="117"/>
                    </a:lnTo>
                    <a:lnTo>
                      <a:pt x="37" y="113"/>
                    </a:lnTo>
                    <a:lnTo>
                      <a:pt x="37" y="113"/>
                    </a:lnTo>
                    <a:lnTo>
                      <a:pt x="28" y="105"/>
                    </a:lnTo>
                    <a:lnTo>
                      <a:pt x="17" y="95"/>
                    </a:lnTo>
                    <a:lnTo>
                      <a:pt x="8" y="84"/>
                    </a:lnTo>
                    <a:lnTo>
                      <a:pt x="4" y="79"/>
                    </a:lnTo>
                    <a:lnTo>
                      <a:pt x="1" y="73"/>
                    </a:lnTo>
                    <a:lnTo>
                      <a:pt x="1" y="74"/>
                    </a:lnTo>
                    <a:lnTo>
                      <a:pt x="1" y="75"/>
                    </a:lnTo>
                    <a:lnTo>
                      <a:pt x="1" y="75"/>
                    </a:lnTo>
                    <a:lnTo>
                      <a:pt x="8" y="72"/>
                    </a:lnTo>
                    <a:lnTo>
                      <a:pt x="8" y="72"/>
                    </a:lnTo>
                    <a:lnTo>
                      <a:pt x="50" y="58"/>
                    </a:lnTo>
                    <a:lnTo>
                      <a:pt x="111" y="37"/>
                    </a:lnTo>
                    <a:lnTo>
                      <a:pt x="177" y="16"/>
                    </a:lnTo>
                    <a:lnTo>
                      <a:pt x="205" y="8"/>
                    </a:lnTo>
                    <a:lnTo>
                      <a:pt x="227" y="2"/>
                    </a:lnTo>
                    <a:lnTo>
                      <a:pt x="227" y="1"/>
                    </a:lnTo>
                    <a:lnTo>
                      <a:pt x="227" y="0"/>
                    </a:lnTo>
                    <a:lnTo>
                      <a:pt x="227" y="1"/>
                    </a:lnTo>
                    <a:lnTo>
                      <a:pt x="227" y="0"/>
                    </a:lnTo>
                    <a:lnTo>
                      <a:pt x="227" y="0"/>
                    </a:lnTo>
                    <a:lnTo>
                      <a:pt x="201" y="7"/>
                    </a:lnTo>
                    <a:lnTo>
                      <a:pt x="168" y="17"/>
                    </a:lnTo>
                    <a:lnTo>
                      <a:pt x="93" y="41"/>
                    </a:lnTo>
                    <a:lnTo>
                      <a:pt x="28" y="63"/>
                    </a:lnTo>
                    <a:lnTo>
                      <a:pt x="0" y="73"/>
                    </a:lnTo>
                    <a:lnTo>
                      <a:pt x="0" y="73"/>
                    </a:lnTo>
                    <a:lnTo>
                      <a:pt x="0" y="74"/>
                    </a:lnTo>
                    <a:lnTo>
                      <a:pt x="0" y="74"/>
                    </a:lnTo>
                    <a:lnTo>
                      <a:pt x="4" y="82"/>
                    </a:lnTo>
                    <a:lnTo>
                      <a:pt x="9" y="89"/>
                    </a:lnTo>
                    <a:lnTo>
                      <a:pt x="24" y="104"/>
                    </a:lnTo>
                    <a:lnTo>
                      <a:pt x="24" y="104"/>
                    </a:lnTo>
                    <a:lnTo>
                      <a:pt x="36" y="114"/>
                    </a:lnTo>
                    <a:lnTo>
                      <a:pt x="41" y="119"/>
                    </a:lnTo>
                    <a:lnTo>
                      <a:pt x="41" y="119"/>
                    </a:lnTo>
                    <a:lnTo>
                      <a:pt x="42" y="119"/>
                    </a:lnTo>
                    <a:lnTo>
                      <a:pt x="42" y="119"/>
                    </a:lnTo>
                    <a:lnTo>
                      <a:pt x="61" y="107"/>
                    </a:lnTo>
                    <a:lnTo>
                      <a:pt x="84" y="93"/>
                    </a:lnTo>
                    <a:lnTo>
                      <a:pt x="138" y="63"/>
                    </a:lnTo>
                    <a:lnTo>
                      <a:pt x="138" y="63"/>
                    </a:lnTo>
                    <a:lnTo>
                      <a:pt x="165" y="47"/>
                    </a:lnTo>
                    <a:lnTo>
                      <a:pt x="190" y="32"/>
                    </a:lnTo>
                    <a:lnTo>
                      <a:pt x="211" y="16"/>
                    </a:lnTo>
                    <a:lnTo>
                      <a:pt x="221" y="9"/>
                    </a:lnTo>
                    <a:lnTo>
                      <a:pt x="228" y="1"/>
                    </a:lnTo>
                    <a:lnTo>
                      <a:pt x="228" y="1"/>
                    </a:lnTo>
                    <a:lnTo>
                      <a:pt x="228" y="0"/>
                    </a:lnTo>
                    <a:lnTo>
                      <a:pt x="228" y="0"/>
                    </a:lnTo>
                    <a:lnTo>
                      <a:pt x="227" y="0"/>
                    </a:lnTo>
                    <a:lnTo>
                      <a:pt x="227"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19" name="Freeform 927"/>
              <p:cNvSpPr>
                <a:spLocks/>
              </p:cNvSpPr>
              <p:nvPr/>
            </p:nvSpPr>
            <p:spPr bwMode="auto">
              <a:xfrm>
                <a:off x="5537200" y="3154363"/>
                <a:ext cx="85725" cy="93663"/>
              </a:xfrm>
              <a:custGeom>
                <a:avLst/>
                <a:gdLst>
                  <a:gd name="T0" fmla="*/ 160 w 161"/>
                  <a:gd name="T1" fmla="*/ 1 h 176"/>
                  <a:gd name="T2" fmla="*/ 159 w 161"/>
                  <a:gd name="T3" fmla="*/ 1 h 176"/>
                  <a:gd name="T4" fmla="*/ 159 w 161"/>
                  <a:gd name="T5" fmla="*/ 1 h 176"/>
                  <a:gd name="T6" fmla="*/ 151 w 161"/>
                  <a:gd name="T7" fmla="*/ 20 h 176"/>
                  <a:gd name="T8" fmla="*/ 138 w 161"/>
                  <a:gd name="T9" fmla="*/ 43 h 176"/>
                  <a:gd name="T10" fmla="*/ 111 w 161"/>
                  <a:gd name="T11" fmla="*/ 91 h 176"/>
                  <a:gd name="T12" fmla="*/ 83 w 161"/>
                  <a:gd name="T13" fmla="*/ 138 h 176"/>
                  <a:gd name="T14" fmla="*/ 61 w 161"/>
                  <a:gd name="T15" fmla="*/ 173 h 176"/>
                  <a:gd name="T16" fmla="*/ 62 w 161"/>
                  <a:gd name="T17" fmla="*/ 174 h 176"/>
                  <a:gd name="T18" fmla="*/ 63 w 161"/>
                  <a:gd name="T19" fmla="*/ 173 h 176"/>
                  <a:gd name="T20" fmla="*/ 63 w 161"/>
                  <a:gd name="T21" fmla="*/ 173 h 176"/>
                  <a:gd name="T22" fmla="*/ 56 w 161"/>
                  <a:gd name="T23" fmla="*/ 168 h 176"/>
                  <a:gd name="T24" fmla="*/ 56 w 161"/>
                  <a:gd name="T25" fmla="*/ 168 h 176"/>
                  <a:gd name="T26" fmla="*/ 28 w 161"/>
                  <a:gd name="T27" fmla="*/ 149 h 176"/>
                  <a:gd name="T28" fmla="*/ 2 w 161"/>
                  <a:gd name="T29" fmla="*/ 131 h 176"/>
                  <a:gd name="T30" fmla="*/ 1 w 161"/>
                  <a:gd name="T31" fmla="*/ 132 h 176"/>
                  <a:gd name="T32" fmla="*/ 2 w 161"/>
                  <a:gd name="T33" fmla="*/ 133 h 176"/>
                  <a:gd name="T34" fmla="*/ 2 w 161"/>
                  <a:gd name="T35" fmla="*/ 133 h 176"/>
                  <a:gd name="T36" fmla="*/ 161 w 161"/>
                  <a:gd name="T37" fmla="*/ 2 h 176"/>
                  <a:gd name="T38" fmla="*/ 160 w 161"/>
                  <a:gd name="T39" fmla="*/ 1 h 176"/>
                  <a:gd name="T40" fmla="*/ 159 w 161"/>
                  <a:gd name="T41" fmla="*/ 1 h 176"/>
                  <a:gd name="T42" fmla="*/ 160 w 161"/>
                  <a:gd name="T43" fmla="*/ 1 h 176"/>
                  <a:gd name="T44" fmla="*/ 160 w 161"/>
                  <a:gd name="T45" fmla="*/ 0 h 176"/>
                  <a:gd name="T46" fmla="*/ 160 w 161"/>
                  <a:gd name="T47" fmla="*/ 0 h 176"/>
                  <a:gd name="T48" fmla="*/ 63 w 161"/>
                  <a:gd name="T49" fmla="*/ 80 h 176"/>
                  <a:gd name="T50" fmla="*/ 63 w 161"/>
                  <a:gd name="T51" fmla="*/ 80 h 176"/>
                  <a:gd name="T52" fmla="*/ 18 w 161"/>
                  <a:gd name="T53" fmla="*/ 116 h 176"/>
                  <a:gd name="T54" fmla="*/ 18 w 161"/>
                  <a:gd name="T55" fmla="*/ 116 h 176"/>
                  <a:gd name="T56" fmla="*/ 5 w 161"/>
                  <a:gd name="T57" fmla="*/ 127 h 176"/>
                  <a:gd name="T58" fmla="*/ 5 w 161"/>
                  <a:gd name="T59" fmla="*/ 127 h 176"/>
                  <a:gd name="T60" fmla="*/ 0 w 161"/>
                  <a:gd name="T61" fmla="*/ 131 h 176"/>
                  <a:gd name="T62" fmla="*/ 0 w 161"/>
                  <a:gd name="T63" fmla="*/ 132 h 176"/>
                  <a:gd name="T64" fmla="*/ 0 w 161"/>
                  <a:gd name="T65" fmla="*/ 133 h 176"/>
                  <a:gd name="T66" fmla="*/ 0 w 161"/>
                  <a:gd name="T67" fmla="*/ 133 h 176"/>
                  <a:gd name="T68" fmla="*/ 37 w 161"/>
                  <a:gd name="T69" fmla="*/ 158 h 176"/>
                  <a:gd name="T70" fmla="*/ 62 w 161"/>
                  <a:gd name="T71" fmla="*/ 176 h 176"/>
                  <a:gd name="T72" fmla="*/ 62 w 161"/>
                  <a:gd name="T73" fmla="*/ 176 h 176"/>
                  <a:gd name="T74" fmla="*/ 63 w 161"/>
                  <a:gd name="T75" fmla="*/ 174 h 176"/>
                  <a:gd name="T76" fmla="*/ 63 w 161"/>
                  <a:gd name="T77" fmla="*/ 174 h 176"/>
                  <a:gd name="T78" fmla="*/ 85 w 161"/>
                  <a:gd name="T79" fmla="*/ 139 h 176"/>
                  <a:gd name="T80" fmla="*/ 112 w 161"/>
                  <a:gd name="T81" fmla="*/ 92 h 176"/>
                  <a:gd name="T82" fmla="*/ 140 w 161"/>
                  <a:gd name="T83" fmla="*/ 44 h 176"/>
                  <a:gd name="T84" fmla="*/ 152 w 161"/>
                  <a:gd name="T85" fmla="*/ 21 h 176"/>
                  <a:gd name="T86" fmla="*/ 161 w 161"/>
                  <a:gd name="T87" fmla="*/ 1 h 176"/>
                  <a:gd name="T88" fmla="*/ 161 w 161"/>
                  <a:gd name="T89" fmla="*/ 1 h 176"/>
                  <a:gd name="T90" fmla="*/ 161 w 161"/>
                  <a:gd name="T91" fmla="*/ 0 h 176"/>
                  <a:gd name="T92" fmla="*/ 161 w 161"/>
                  <a:gd name="T93" fmla="*/ 0 h 176"/>
                  <a:gd name="T94" fmla="*/ 160 w 161"/>
                  <a:gd name="T95" fmla="*/ 0 h 176"/>
                  <a:gd name="T96" fmla="*/ 160 w 161"/>
                  <a:gd name="T9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76">
                    <a:moveTo>
                      <a:pt x="160" y="1"/>
                    </a:moveTo>
                    <a:lnTo>
                      <a:pt x="159" y="1"/>
                    </a:lnTo>
                    <a:lnTo>
                      <a:pt x="159" y="1"/>
                    </a:lnTo>
                    <a:lnTo>
                      <a:pt x="151" y="20"/>
                    </a:lnTo>
                    <a:lnTo>
                      <a:pt x="138" y="43"/>
                    </a:lnTo>
                    <a:lnTo>
                      <a:pt x="111" y="91"/>
                    </a:lnTo>
                    <a:lnTo>
                      <a:pt x="83" y="138"/>
                    </a:lnTo>
                    <a:lnTo>
                      <a:pt x="61" y="173"/>
                    </a:lnTo>
                    <a:lnTo>
                      <a:pt x="62" y="174"/>
                    </a:lnTo>
                    <a:lnTo>
                      <a:pt x="63" y="173"/>
                    </a:lnTo>
                    <a:lnTo>
                      <a:pt x="63" y="173"/>
                    </a:lnTo>
                    <a:lnTo>
                      <a:pt x="56" y="168"/>
                    </a:lnTo>
                    <a:lnTo>
                      <a:pt x="56" y="168"/>
                    </a:lnTo>
                    <a:lnTo>
                      <a:pt x="28" y="149"/>
                    </a:lnTo>
                    <a:lnTo>
                      <a:pt x="2" y="131"/>
                    </a:lnTo>
                    <a:lnTo>
                      <a:pt x="1" y="132"/>
                    </a:lnTo>
                    <a:lnTo>
                      <a:pt x="2" y="133"/>
                    </a:lnTo>
                    <a:lnTo>
                      <a:pt x="2" y="133"/>
                    </a:lnTo>
                    <a:lnTo>
                      <a:pt x="161" y="2"/>
                    </a:lnTo>
                    <a:lnTo>
                      <a:pt x="160" y="1"/>
                    </a:lnTo>
                    <a:lnTo>
                      <a:pt x="159" y="1"/>
                    </a:lnTo>
                    <a:lnTo>
                      <a:pt x="160" y="1"/>
                    </a:lnTo>
                    <a:lnTo>
                      <a:pt x="160" y="0"/>
                    </a:lnTo>
                    <a:lnTo>
                      <a:pt x="160" y="0"/>
                    </a:lnTo>
                    <a:lnTo>
                      <a:pt x="63" y="80"/>
                    </a:lnTo>
                    <a:lnTo>
                      <a:pt x="63" y="80"/>
                    </a:lnTo>
                    <a:lnTo>
                      <a:pt x="18" y="116"/>
                    </a:lnTo>
                    <a:lnTo>
                      <a:pt x="18" y="116"/>
                    </a:lnTo>
                    <a:lnTo>
                      <a:pt x="5" y="127"/>
                    </a:lnTo>
                    <a:lnTo>
                      <a:pt x="5" y="127"/>
                    </a:lnTo>
                    <a:lnTo>
                      <a:pt x="0" y="131"/>
                    </a:lnTo>
                    <a:lnTo>
                      <a:pt x="0" y="132"/>
                    </a:lnTo>
                    <a:lnTo>
                      <a:pt x="0" y="133"/>
                    </a:lnTo>
                    <a:lnTo>
                      <a:pt x="0" y="133"/>
                    </a:lnTo>
                    <a:lnTo>
                      <a:pt x="37" y="158"/>
                    </a:lnTo>
                    <a:lnTo>
                      <a:pt x="62" y="176"/>
                    </a:lnTo>
                    <a:lnTo>
                      <a:pt x="62" y="176"/>
                    </a:lnTo>
                    <a:lnTo>
                      <a:pt x="63" y="174"/>
                    </a:lnTo>
                    <a:lnTo>
                      <a:pt x="63" y="174"/>
                    </a:lnTo>
                    <a:lnTo>
                      <a:pt x="85" y="139"/>
                    </a:lnTo>
                    <a:lnTo>
                      <a:pt x="112" y="92"/>
                    </a:lnTo>
                    <a:lnTo>
                      <a:pt x="140" y="44"/>
                    </a:lnTo>
                    <a:lnTo>
                      <a:pt x="152" y="21"/>
                    </a:lnTo>
                    <a:lnTo>
                      <a:pt x="161" y="1"/>
                    </a:lnTo>
                    <a:lnTo>
                      <a:pt x="161" y="1"/>
                    </a:lnTo>
                    <a:lnTo>
                      <a:pt x="161" y="0"/>
                    </a:lnTo>
                    <a:lnTo>
                      <a:pt x="161" y="0"/>
                    </a:lnTo>
                    <a:lnTo>
                      <a:pt x="160" y="0"/>
                    </a:lnTo>
                    <a:lnTo>
                      <a:pt x="16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0" name="Freeform 928"/>
              <p:cNvSpPr>
                <a:spLocks/>
              </p:cNvSpPr>
              <p:nvPr/>
            </p:nvSpPr>
            <p:spPr bwMode="auto">
              <a:xfrm>
                <a:off x="5521325" y="3216276"/>
                <a:ext cx="17463" cy="39688"/>
              </a:xfrm>
              <a:custGeom>
                <a:avLst/>
                <a:gdLst>
                  <a:gd name="T0" fmla="*/ 30 w 32"/>
                  <a:gd name="T1" fmla="*/ 16 h 76"/>
                  <a:gd name="T2" fmla="*/ 30 w 32"/>
                  <a:gd name="T3" fmla="*/ 16 h 76"/>
                  <a:gd name="T4" fmla="*/ 26 w 32"/>
                  <a:gd name="T5" fmla="*/ 24 h 76"/>
                  <a:gd name="T6" fmla="*/ 26 w 32"/>
                  <a:gd name="T7" fmla="*/ 24 h 76"/>
                  <a:gd name="T8" fmla="*/ 21 w 32"/>
                  <a:gd name="T9" fmla="*/ 38 h 76"/>
                  <a:gd name="T10" fmla="*/ 15 w 32"/>
                  <a:gd name="T11" fmla="*/ 54 h 76"/>
                  <a:gd name="T12" fmla="*/ 15 w 32"/>
                  <a:gd name="T13" fmla="*/ 54 h 76"/>
                  <a:gd name="T14" fmla="*/ 9 w 32"/>
                  <a:gd name="T15" fmla="*/ 68 h 76"/>
                  <a:gd name="T16" fmla="*/ 9 w 32"/>
                  <a:gd name="T17" fmla="*/ 68 h 76"/>
                  <a:gd name="T18" fmla="*/ 6 w 32"/>
                  <a:gd name="T19" fmla="*/ 72 h 76"/>
                  <a:gd name="T20" fmla="*/ 3 w 32"/>
                  <a:gd name="T21" fmla="*/ 74 h 76"/>
                  <a:gd name="T22" fmla="*/ 3 w 32"/>
                  <a:gd name="T23" fmla="*/ 75 h 76"/>
                  <a:gd name="T24" fmla="*/ 5 w 32"/>
                  <a:gd name="T25" fmla="*/ 75 h 76"/>
                  <a:gd name="T26" fmla="*/ 5 w 32"/>
                  <a:gd name="T27" fmla="*/ 75 h 76"/>
                  <a:gd name="T28" fmla="*/ 3 w 32"/>
                  <a:gd name="T29" fmla="*/ 61 h 76"/>
                  <a:gd name="T30" fmla="*/ 3 w 32"/>
                  <a:gd name="T31" fmla="*/ 61 h 76"/>
                  <a:gd name="T32" fmla="*/ 2 w 32"/>
                  <a:gd name="T33" fmla="*/ 29 h 76"/>
                  <a:gd name="T34" fmla="*/ 2 w 32"/>
                  <a:gd name="T35" fmla="*/ 29 h 76"/>
                  <a:gd name="T36" fmla="*/ 3 w 32"/>
                  <a:gd name="T37" fmla="*/ 14 h 76"/>
                  <a:gd name="T38" fmla="*/ 5 w 32"/>
                  <a:gd name="T39" fmla="*/ 1 h 76"/>
                  <a:gd name="T40" fmla="*/ 5 w 32"/>
                  <a:gd name="T41" fmla="*/ 1 h 76"/>
                  <a:gd name="T42" fmla="*/ 3 w 32"/>
                  <a:gd name="T43" fmla="*/ 0 h 76"/>
                  <a:gd name="T44" fmla="*/ 3 w 32"/>
                  <a:gd name="T45" fmla="*/ 0 h 76"/>
                  <a:gd name="T46" fmla="*/ 2 w 32"/>
                  <a:gd name="T47" fmla="*/ 0 h 76"/>
                  <a:gd name="T48" fmla="*/ 2 w 32"/>
                  <a:gd name="T49" fmla="*/ 0 h 76"/>
                  <a:gd name="T50" fmla="*/ 1 w 32"/>
                  <a:gd name="T51" fmla="*/ 14 h 76"/>
                  <a:gd name="T52" fmla="*/ 0 w 32"/>
                  <a:gd name="T53" fmla="*/ 29 h 76"/>
                  <a:gd name="T54" fmla="*/ 0 w 32"/>
                  <a:gd name="T55" fmla="*/ 29 h 76"/>
                  <a:gd name="T56" fmla="*/ 1 w 32"/>
                  <a:gd name="T57" fmla="*/ 61 h 76"/>
                  <a:gd name="T58" fmla="*/ 2 w 32"/>
                  <a:gd name="T59" fmla="*/ 75 h 76"/>
                  <a:gd name="T60" fmla="*/ 3 w 32"/>
                  <a:gd name="T61" fmla="*/ 76 h 76"/>
                  <a:gd name="T62" fmla="*/ 3 w 32"/>
                  <a:gd name="T63" fmla="*/ 76 h 76"/>
                  <a:gd name="T64" fmla="*/ 3 w 32"/>
                  <a:gd name="T65" fmla="*/ 76 h 76"/>
                  <a:gd name="T66" fmla="*/ 6 w 32"/>
                  <a:gd name="T67" fmla="*/ 74 h 76"/>
                  <a:gd name="T68" fmla="*/ 8 w 32"/>
                  <a:gd name="T69" fmla="*/ 72 h 76"/>
                  <a:gd name="T70" fmla="*/ 8 w 32"/>
                  <a:gd name="T71" fmla="*/ 72 h 76"/>
                  <a:gd name="T72" fmla="*/ 12 w 32"/>
                  <a:gd name="T73" fmla="*/ 66 h 76"/>
                  <a:gd name="T74" fmla="*/ 16 w 32"/>
                  <a:gd name="T75" fmla="*/ 57 h 76"/>
                  <a:gd name="T76" fmla="*/ 23 w 32"/>
                  <a:gd name="T77" fmla="*/ 39 h 76"/>
                  <a:gd name="T78" fmla="*/ 23 w 32"/>
                  <a:gd name="T79" fmla="*/ 39 h 76"/>
                  <a:gd name="T80" fmla="*/ 32 w 32"/>
                  <a:gd name="T81" fmla="*/ 16 h 76"/>
                  <a:gd name="T82" fmla="*/ 32 w 32"/>
                  <a:gd name="T83" fmla="*/ 16 h 76"/>
                  <a:gd name="T84" fmla="*/ 31 w 32"/>
                  <a:gd name="T85" fmla="*/ 15 h 76"/>
                  <a:gd name="T86" fmla="*/ 31 w 32"/>
                  <a:gd name="T87" fmla="*/ 15 h 76"/>
                  <a:gd name="T88" fmla="*/ 30 w 32"/>
                  <a:gd name="T89" fmla="*/ 16 h 76"/>
                  <a:gd name="T90" fmla="*/ 30 w 32"/>
                  <a:gd name="T91" fmla="*/ 1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76">
                    <a:moveTo>
                      <a:pt x="30" y="16"/>
                    </a:moveTo>
                    <a:lnTo>
                      <a:pt x="30" y="16"/>
                    </a:lnTo>
                    <a:lnTo>
                      <a:pt x="26" y="24"/>
                    </a:lnTo>
                    <a:lnTo>
                      <a:pt x="26" y="24"/>
                    </a:lnTo>
                    <a:lnTo>
                      <a:pt x="21" y="38"/>
                    </a:lnTo>
                    <a:lnTo>
                      <a:pt x="15" y="54"/>
                    </a:lnTo>
                    <a:lnTo>
                      <a:pt x="15" y="54"/>
                    </a:lnTo>
                    <a:lnTo>
                      <a:pt x="9" y="68"/>
                    </a:lnTo>
                    <a:lnTo>
                      <a:pt x="9" y="68"/>
                    </a:lnTo>
                    <a:lnTo>
                      <a:pt x="6" y="72"/>
                    </a:lnTo>
                    <a:lnTo>
                      <a:pt x="3" y="74"/>
                    </a:lnTo>
                    <a:lnTo>
                      <a:pt x="3" y="75"/>
                    </a:lnTo>
                    <a:lnTo>
                      <a:pt x="5" y="75"/>
                    </a:lnTo>
                    <a:lnTo>
                      <a:pt x="5" y="75"/>
                    </a:lnTo>
                    <a:lnTo>
                      <a:pt x="3" y="61"/>
                    </a:lnTo>
                    <a:lnTo>
                      <a:pt x="3" y="61"/>
                    </a:lnTo>
                    <a:lnTo>
                      <a:pt x="2" y="29"/>
                    </a:lnTo>
                    <a:lnTo>
                      <a:pt x="2" y="29"/>
                    </a:lnTo>
                    <a:lnTo>
                      <a:pt x="3" y="14"/>
                    </a:lnTo>
                    <a:lnTo>
                      <a:pt x="5" y="1"/>
                    </a:lnTo>
                    <a:lnTo>
                      <a:pt x="5" y="1"/>
                    </a:lnTo>
                    <a:lnTo>
                      <a:pt x="3" y="0"/>
                    </a:lnTo>
                    <a:lnTo>
                      <a:pt x="3" y="0"/>
                    </a:lnTo>
                    <a:lnTo>
                      <a:pt x="2" y="0"/>
                    </a:lnTo>
                    <a:lnTo>
                      <a:pt x="2" y="0"/>
                    </a:lnTo>
                    <a:lnTo>
                      <a:pt x="1" y="14"/>
                    </a:lnTo>
                    <a:lnTo>
                      <a:pt x="0" y="29"/>
                    </a:lnTo>
                    <a:lnTo>
                      <a:pt x="0" y="29"/>
                    </a:lnTo>
                    <a:lnTo>
                      <a:pt x="1" y="61"/>
                    </a:lnTo>
                    <a:lnTo>
                      <a:pt x="2" y="75"/>
                    </a:lnTo>
                    <a:lnTo>
                      <a:pt x="3" y="76"/>
                    </a:lnTo>
                    <a:lnTo>
                      <a:pt x="3" y="76"/>
                    </a:lnTo>
                    <a:lnTo>
                      <a:pt x="3" y="76"/>
                    </a:lnTo>
                    <a:lnTo>
                      <a:pt x="6" y="74"/>
                    </a:lnTo>
                    <a:lnTo>
                      <a:pt x="8" y="72"/>
                    </a:lnTo>
                    <a:lnTo>
                      <a:pt x="8" y="72"/>
                    </a:lnTo>
                    <a:lnTo>
                      <a:pt x="12" y="66"/>
                    </a:lnTo>
                    <a:lnTo>
                      <a:pt x="16" y="57"/>
                    </a:lnTo>
                    <a:lnTo>
                      <a:pt x="23" y="39"/>
                    </a:lnTo>
                    <a:lnTo>
                      <a:pt x="23" y="39"/>
                    </a:lnTo>
                    <a:lnTo>
                      <a:pt x="32" y="16"/>
                    </a:lnTo>
                    <a:lnTo>
                      <a:pt x="32" y="16"/>
                    </a:lnTo>
                    <a:lnTo>
                      <a:pt x="31" y="15"/>
                    </a:lnTo>
                    <a:lnTo>
                      <a:pt x="31" y="15"/>
                    </a:lnTo>
                    <a:lnTo>
                      <a:pt x="30" y="16"/>
                    </a:lnTo>
                    <a:lnTo>
                      <a:pt x="30" y="1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1" name="Freeform 929"/>
              <p:cNvSpPr>
                <a:spLocks/>
              </p:cNvSpPr>
              <p:nvPr/>
            </p:nvSpPr>
            <p:spPr bwMode="auto">
              <a:xfrm>
                <a:off x="5522913" y="3240088"/>
                <a:ext cx="34925" cy="15875"/>
              </a:xfrm>
              <a:custGeom>
                <a:avLst/>
                <a:gdLst>
                  <a:gd name="T0" fmla="*/ 1 w 68"/>
                  <a:gd name="T1" fmla="*/ 32 h 32"/>
                  <a:gd name="T2" fmla="*/ 1 w 68"/>
                  <a:gd name="T3" fmla="*/ 32 h 32"/>
                  <a:gd name="T4" fmla="*/ 19 w 68"/>
                  <a:gd name="T5" fmla="*/ 25 h 32"/>
                  <a:gd name="T6" fmla="*/ 39 w 68"/>
                  <a:gd name="T7" fmla="*/ 16 h 32"/>
                  <a:gd name="T8" fmla="*/ 39 w 68"/>
                  <a:gd name="T9" fmla="*/ 16 h 32"/>
                  <a:gd name="T10" fmla="*/ 68 w 68"/>
                  <a:gd name="T11" fmla="*/ 1 h 32"/>
                  <a:gd name="T12" fmla="*/ 68 w 68"/>
                  <a:gd name="T13" fmla="*/ 1 h 32"/>
                  <a:gd name="T14" fmla="*/ 68 w 68"/>
                  <a:gd name="T15" fmla="*/ 0 h 32"/>
                  <a:gd name="T16" fmla="*/ 68 w 68"/>
                  <a:gd name="T17" fmla="*/ 0 h 32"/>
                  <a:gd name="T18" fmla="*/ 67 w 68"/>
                  <a:gd name="T19" fmla="*/ 0 h 32"/>
                  <a:gd name="T20" fmla="*/ 67 w 68"/>
                  <a:gd name="T21" fmla="*/ 0 h 32"/>
                  <a:gd name="T22" fmla="*/ 38 w 68"/>
                  <a:gd name="T23" fmla="*/ 13 h 32"/>
                  <a:gd name="T24" fmla="*/ 38 w 68"/>
                  <a:gd name="T25" fmla="*/ 13 h 32"/>
                  <a:gd name="T26" fmla="*/ 18 w 68"/>
                  <a:gd name="T27" fmla="*/ 23 h 32"/>
                  <a:gd name="T28" fmla="*/ 1 w 68"/>
                  <a:gd name="T29" fmla="*/ 30 h 32"/>
                  <a:gd name="T30" fmla="*/ 1 w 68"/>
                  <a:gd name="T31" fmla="*/ 30 h 32"/>
                  <a:gd name="T32" fmla="*/ 0 w 68"/>
                  <a:gd name="T33" fmla="*/ 31 h 32"/>
                  <a:gd name="T34" fmla="*/ 0 w 68"/>
                  <a:gd name="T35" fmla="*/ 31 h 32"/>
                  <a:gd name="T36" fmla="*/ 1 w 68"/>
                  <a:gd name="T37" fmla="*/ 32 h 32"/>
                  <a:gd name="T38" fmla="*/ 1 w 68"/>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32">
                    <a:moveTo>
                      <a:pt x="1" y="32"/>
                    </a:moveTo>
                    <a:lnTo>
                      <a:pt x="1" y="32"/>
                    </a:lnTo>
                    <a:lnTo>
                      <a:pt x="19" y="25"/>
                    </a:lnTo>
                    <a:lnTo>
                      <a:pt x="39" y="16"/>
                    </a:lnTo>
                    <a:lnTo>
                      <a:pt x="39" y="16"/>
                    </a:lnTo>
                    <a:lnTo>
                      <a:pt x="68" y="1"/>
                    </a:lnTo>
                    <a:lnTo>
                      <a:pt x="68" y="1"/>
                    </a:lnTo>
                    <a:lnTo>
                      <a:pt x="68" y="0"/>
                    </a:lnTo>
                    <a:lnTo>
                      <a:pt x="68" y="0"/>
                    </a:lnTo>
                    <a:lnTo>
                      <a:pt x="67" y="0"/>
                    </a:lnTo>
                    <a:lnTo>
                      <a:pt x="67" y="0"/>
                    </a:lnTo>
                    <a:lnTo>
                      <a:pt x="38" y="13"/>
                    </a:lnTo>
                    <a:lnTo>
                      <a:pt x="38" y="13"/>
                    </a:lnTo>
                    <a:lnTo>
                      <a:pt x="18" y="23"/>
                    </a:lnTo>
                    <a:lnTo>
                      <a:pt x="1" y="30"/>
                    </a:lnTo>
                    <a:lnTo>
                      <a:pt x="1" y="30"/>
                    </a:lnTo>
                    <a:lnTo>
                      <a:pt x="0" y="31"/>
                    </a:lnTo>
                    <a:lnTo>
                      <a:pt x="0" y="31"/>
                    </a:lnTo>
                    <a:lnTo>
                      <a:pt x="1" y="32"/>
                    </a:lnTo>
                    <a:lnTo>
                      <a:pt x="1" y="3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2" name="Freeform 930"/>
              <p:cNvSpPr>
                <a:spLocks/>
              </p:cNvSpPr>
              <p:nvPr/>
            </p:nvSpPr>
            <p:spPr bwMode="auto">
              <a:xfrm>
                <a:off x="5449888" y="3287713"/>
                <a:ext cx="79375" cy="55563"/>
              </a:xfrm>
              <a:custGeom>
                <a:avLst/>
                <a:gdLst>
                  <a:gd name="T0" fmla="*/ 149 w 150"/>
                  <a:gd name="T1" fmla="*/ 1 h 105"/>
                  <a:gd name="T2" fmla="*/ 149 w 150"/>
                  <a:gd name="T3" fmla="*/ 1 h 105"/>
                  <a:gd name="T4" fmla="*/ 149 w 150"/>
                  <a:gd name="T5" fmla="*/ 1 h 105"/>
                  <a:gd name="T6" fmla="*/ 140 w 150"/>
                  <a:gd name="T7" fmla="*/ 12 h 105"/>
                  <a:gd name="T8" fmla="*/ 126 w 150"/>
                  <a:gd name="T9" fmla="*/ 26 h 105"/>
                  <a:gd name="T10" fmla="*/ 110 w 150"/>
                  <a:gd name="T11" fmla="*/ 39 h 105"/>
                  <a:gd name="T12" fmla="*/ 94 w 150"/>
                  <a:gd name="T13" fmla="*/ 53 h 105"/>
                  <a:gd name="T14" fmla="*/ 94 w 150"/>
                  <a:gd name="T15" fmla="*/ 53 h 105"/>
                  <a:gd name="T16" fmla="*/ 60 w 150"/>
                  <a:gd name="T17" fmla="*/ 81 h 105"/>
                  <a:gd name="T18" fmla="*/ 46 w 150"/>
                  <a:gd name="T19" fmla="*/ 92 h 105"/>
                  <a:gd name="T20" fmla="*/ 34 w 150"/>
                  <a:gd name="T21" fmla="*/ 104 h 105"/>
                  <a:gd name="T22" fmla="*/ 35 w 150"/>
                  <a:gd name="T23" fmla="*/ 104 h 105"/>
                  <a:gd name="T24" fmla="*/ 35 w 150"/>
                  <a:gd name="T25" fmla="*/ 103 h 105"/>
                  <a:gd name="T26" fmla="*/ 35 w 150"/>
                  <a:gd name="T27" fmla="*/ 103 h 105"/>
                  <a:gd name="T28" fmla="*/ 31 w 150"/>
                  <a:gd name="T29" fmla="*/ 101 h 105"/>
                  <a:gd name="T30" fmla="*/ 31 w 150"/>
                  <a:gd name="T31" fmla="*/ 101 h 105"/>
                  <a:gd name="T32" fmla="*/ 15 w 150"/>
                  <a:gd name="T33" fmla="*/ 90 h 105"/>
                  <a:gd name="T34" fmla="*/ 15 w 150"/>
                  <a:gd name="T35" fmla="*/ 90 h 105"/>
                  <a:gd name="T36" fmla="*/ 8 w 150"/>
                  <a:gd name="T37" fmla="*/ 84 h 105"/>
                  <a:gd name="T38" fmla="*/ 2 w 150"/>
                  <a:gd name="T39" fmla="*/ 78 h 105"/>
                  <a:gd name="T40" fmla="*/ 1 w 150"/>
                  <a:gd name="T41" fmla="*/ 79 h 105"/>
                  <a:gd name="T42" fmla="*/ 2 w 150"/>
                  <a:gd name="T43" fmla="*/ 80 h 105"/>
                  <a:gd name="T44" fmla="*/ 2 w 150"/>
                  <a:gd name="T45" fmla="*/ 80 h 105"/>
                  <a:gd name="T46" fmla="*/ 6 w 150"/>
                  <a:gd name="T47" fmla="*/ 77 h 105"/>
                  <a:gd name="T48" fmla="*/ 6 w 150"/>
                  <a:gd name="T49" fmla="*/ 77 h 105"/>
                  <a:gd name="T50" fmla="*/ 74 w 150"/>
                  <a:gd name="T51" fmla="*/ 39 h 105"/>
                  <a:gd name="T52" fmla="*/ 117 w 150"/>
                  <a:gd name="T53" fmla="*/ 17 h 105"/>
                  <a:gd name="T54" fmla="*/ 135 w 150"/>
                  <a:gd name="T55" fmla="*/ 8 h 105"/>
                  <a:gd name="T56" fmla="*/ 150 w 150"/>
                  <a:gd name="T57" fmla="*/ 2 h 105"/>
                  <a:gd name="T58" fmla="*/ 149 w 150"/>
                  <a:gd name="T59" fmla="*/ 1 h 105"/>
                  <a:gd name="T60" fmla="*/ 149 w 150"/>
                  <a:gd name="T61" fmla="*/ 1 h 105"/>
                  <a:gd name="T62" fmla="*/ 149 w 150"/>
                  <a:gd name="T63" fmla="*/ 1 h 105"/>
                  <a:gd name="T64" fmla="*/ 149 w 150"/>
                  <a:gd name="T65" fmla="*/ 0 h 105"/>
                  <a:gd name="T66" fmla="*/ 149 w 150"/>
                  <a:gd name="T67" fmla="*/ 0 h 105"/>
                  <a:gd name="T68" fmla="*/ 132 w 150"/>
                  <a:gd name="T69" fmla="*/ 8 h 105"/>
                  <a:gd name="T70" fmla="*/ 110 w 150"/>
                  <a:gd name="T71" fmla="*/ 18 h 105"/>
                  <a:gd name="T72" fmla="*/ 60 w 150"/>
                  <a:gd name="T73" fmla="*/ 44 h 105"/>
                  <a:gd name="T74" fmla="*/ 1 w 150"/>
                  <a:gd name="T75" fmla="*/ 78 h 105"/>
                  <a:gd name="T76" fmla="*/ 0 w 150"/>
                  <a:gd name="T77" fmla="*/ 79 h 105"/>
                  <a:gd name="T78" fmla="*/ 0 w 150"/>
                  <a:gd name="T79" fmla="*/ 79 h 105"/>
                  <a:gd name="T80" fmla="*/ 0 w 150"/>
                  <a:gd name="T81" fmla="*/ 79 h 105"/>
                  <a:gd name="T82" fmla="*/ 4 w 150"/>
                  <a:gd name="T83" fmla="*/ 84 h 105"/>
                  <a:gd name="T84" fmla="*/ 9 w 150"/>
                  <a:gd name="T85" fmla="*/ 88 h 105"/>
                  <a:gd name="T86" fmla="*/ 21 w 150"/>
                  <a:gd name="T87" fmla="*/ 97 h 105"/>
                  <a:gd name="T88" fmla="*/ 21 w 150"/>
                  <a:gd name="T89" fmla="*/ 97 h 105"/>
                  <a:gd name="T90" fmla="*/ 34 w 150"/>
                  <a:gd name="T91" fmla="*/ 105 h 105"/>
                  <a:gd name="T92" fmla="*/ 34 w 150"/>
                  <a:gd name="T93" fmla="*/ 105 h 105"/>
                  <a:gd name="T94" fmla="*/ 36 w 150"/>
                  <a:gd name="T95" fmla="*/ 105 h 105"/>
                  <a:gd name="T96" fmla="*/ 36 w 150"/>
                  <a:gd name="T97" fmla="*/ 105 h 105"/>
                  <a:gd name="T98" fmla="*/ 48 w 150"/>
                  <a:gd name="T99" fmla="*/ 94 h 105"/>
                  <a:gd name="T100" fmla="*/ 62 w 150"/>
                  <a:gd name="T101" fmla="*/ 82 h 105"/>
                  <a:gd name="T102" fmla="*/ 96 w 150"/>
                  <a:gd name="T103" fmla="*/ 55 h 105"/>
                  <a:gd name="T104" fmla="*/ 96 w 150"/>
                  <a:gd name="T105" fmla="*/ 55 h 105"/>
                  <a:gd name="T106" fmla="*/ 112 w 150"/>
                  <a:gd name="T107" fmla="*/ 40 h 105"/>
                  <a:gd name="T108" fmla="*/ 127 w 150"/>
                  <a:gd name="T109" fmla="*/ 27 h 105"/>
                  <a:gd name="T110" fmla="*/ 141 w 150"/>
                  <a:gd name="T111" fmla="*/ 13 h 105"/>
                  <a:gd name="T112" fmla="*/ 150 w 150"/>
                  <a:gd name="T113" fmla="*/ 2 h 105"/>
                  <a:gd name="T114" fmla="*/ 150 w 150"/>
                  <a:gd name="T115" fmla="*/ 2 h 105"/>
                  <a:gd name="T116" fmla="*/ 150 w 150"/>
                  <a:gd name="T117" fmla="*/ 1 h 105"/>
                  <a:gd name="T118" fmla="*/ 150 w 150"/>
                  <a:gd name="T119" fmla="*/ 1 h 105"/>
                  <a:gd name="T120" fmla="*/ 149 w 150"/>
                  <a:gd name="T121" fmla="*/ 0 h 105"/>
                  <a:gd name="T122" fmla="*/ 149 w 150"/>
                  <a:gd name="T123"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 h="105">
                    <a:moveTo>
                      <a:pt x="149" y="1"/>
                    </a:moveTo>
                    <a:lnTo>
                      <a:pt x="149" y="1"/>
                    </a:lnTo>
                    <a:lnTo>
                      <a:pt x="149" y="1"/>
                    </a:lnTo>
                    <a:lnTo>
                      <a:pt x="140" y="12"/>
                    </a:lnTo>
                    <a:lnTo>
                      <a:pt x="126" y="26"/>
                    </a:lnTo>
                    <a:lnTo>
                      <a:pt x="110" y="39"/>
                    </a:lnTo>
                    <a:lnTo>
                      <a:pt x="94" y="53"/>
                    </a:lnTo>
                    <a:lnTo>
                      <a:pt x="94" y="53"/>
                    </a:lnTo>
                    <a:lnTo>
                      <a:pt x="60" y="81"/>
                    </a:lnTo>
                    <a:lnTo>
                      <a:pt x="46" y="92"/>
                    </a:lnTo>
                    <a:lnTo>
                      <a:pt x="34" y="104"/>
                    </a:lnTo>
                    <a:lnTo>
                      <a:pt x="35" y="104"/>
                    </a:lnTo>
                    <a:lnTo>
                      <a:pt x="35" y="103"/>
                    </a:lnTo>
                    <a:lnTo>
                      <a:pt x="35" y="103"/>
                    </a:lnTo>
                    <a:lnTo>
                      <a:pt x="31" y="101"/>
                    </a:lnTo>
                    <a:lnTo>
                      <a:pt x="31" y="101"/>
                    </a:lnTo>
                    <a:lnTo>
                      <a:pt x="15" y="90"/>
                    </a:lnTo>
                    <a:lnTo>
                      <a:pt x="15" y="90"/>
                    </a:lnTo>
                    <a:lnTo>
                      <a:pt x="8" y="84"/>
                    </a:lnTo>
                    <a:lnTo>
                      <a:pt x="2" y="78"/>
                    </a:lnTo>
                    <a:lnTo>
                      <a:pt x="1" y="79"/>
                    </a:lnTo>
                    <a:lnTo>
                      <a:pt x="2" y="80"/>
                    </a:lnTo>
                    <a:lnTo>
                      <a:pt x="2" y="80"/>
                    </a:lnTo>
                    <a:lnTo>
                      <a:pt x="6" y="77"/>
                    </a:lnTo>
                    <a:lnTo>
                      <a:pt x="6" y="77"/>
                    </a:lnTo>
                    <a:lnTo>
                      <a:pt x="74" y="39"/>
                    </a:lnTo>
                    <a:lnTo>
                      <a:pt x="117" y="17"/>
                    </a:lnTo>
                    <a:lnTo>
                      <a:pt x="135" y="8"/>
                    </a:lnTo>
                    <a:lnTo>
                      <a:pt x="150" y="2"/>
                    </a:lnTo>
                    <a:lnTo>
                      <a:pt x="149" y="1"/>
                    </a:lnTo>
                    <a:lnTo>
                      <a:pt x="149" y="1"/>
                    </a:lnTo>
                    <a:lnTo>
                      <a:pt x="149" y="1"/>
                    </a:lnTo>
                    <a:lnTo>
                      <a:pt x="149" y="0"/>
                    </a:lnTo>
                    <a:lnTo>
                      <a:pt x="149" y="0"/>
                    </a:lnTo>
                    <a:lnTo>
                      <a:pt x="132" y="8"/>
                    </a:lnTo>
                    <a:lnTo>
                      <a:pt x="110" y="18"/>
                    </a:lnTo>
                    <a:lnTo>
                      <a:pt x="60" y="44"/>
                    </a:lnTo>
                    <a:lnTo>
                      <a:pt x="1" y="78"/>
                    </a:lnTo>
                    <a:lnTo>
                      <a:pt x="0" y="79"/>
                    </a:lnTo>
                    <a:lnTo>
                      <a:pt x="0" y="79"/>
                    </a:lnTo>
                    <a:lnTo>
                      <a:pt x="0" y="79"/>
                    </a:lnTo>
                    <a:lnTo>
                      <a:pt x="4" y="84"/>
                    </a:lnTo>
                    <a:lnTo>
                      <a:pt x="9" y="88"/>
                    </a:lnTo>
                    <a:lnTo>
                      <a:pt x="21" y="97"/>
                    </a:lnTo>
                    <a:lnTo>
                      <a:pt x="21" y="97"/>
                    </a:lnTo>
                    <a:lnTo>
                      <a:pt x="34" y="105"/>
                    </a:lnTo>
                    <a:lnTo>
                      <a:pt x="34" y="105"/>
                    </a:lnTo>
                    <a:lnTo>
                      <a:pt x="36" y="105"/>
                    </a:lnTo>
                    <a:lnTo>
                      <a:pt x="36" y="105"/>
                    </a:lnTo>
                    <a:lnTo>
                      <a:pt x="48" y="94"/>
                    </a:lnTo>
                    <a:lnTo>
                      <a:pt x="62" y="82"/>
                    </a:lnTo>
                    <a:lnTo>
                      <a:pt x="96" y="55"/>
                    </a:lnTo>
                    <a:lnTo>
                      <a:pt x="96" y="55"/>
                    </a:lnTo>
                    <a:lnTo>
                      <a:pt x="112" y="40"/>
                    </a:lnTo>
                    <a:lnTo>
                      <a:pt x="127" y="27"/>
                    </a:lnTo>
                    <a:lnTo>
                      <a:pt x="141" y="13"/>
                    </a:lnTo>
                    <a:lnTo>
                      <a:pt x="150" y="2"/>
                    </a:lnTo>
                    <a:lnTo>
                      <a:pt x="150" y="2"/>
                    </a:lnTo>
                    <a:lnTo>
                      <a:pt x="150" y="1"/>
                    </a:lnTo>
                    <a:lnTo>
                      <a:pt x="150" y="1"/>
                    </a:lnTo>
                    <a:lnTo>
                      <a:pt x="149" y="0"/>
                    </a:lnTo>
                    <a:lnTo>
                      <a:pt x="149"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3" name="Freeform 931"/>
              <p:cNvSpPr>
                <a:spLocks/>
              </p:cNvSpPr>
              <p:nvPr/>
            </p:nvSpPr>
            <p:spPr bwMode="auto">
              <a:xfrm>
                <a:off x="5478463" y="3287713"/>
                <a:ext cx="52388" cy="69850"/>
              </a:xfrm>
              <a:custGeom>
                <a:avLst/>
                <a:gdLst>
                  <a:gd name="T0" fmla="*/ 96 w 97"/>
                  <a:gd name="T1" fmla="*/ 1 h 133"/>
                  <a:gd name="T2" fmla="*/ 95 w 97"/>
                  <a:gd name="T3" fmla="*/ 1 h 133"/>
                  <a:gd name="T4" fmla="*/ 95 w 97"/>
                  <a:gd name="T5" fmla="*/ 1 h 133"/>
                  <a:gd name="T6" fmla="*/ 91 w 97"/>
                  <a:gd name="T7" fmla="*/ 15 h 133"/>
                  <a:gd name="T8" fmla="*/ 86 w 97"/>
                  <a:gd name="T9" fmla="*/ 32 h 133"/>
                  <a:gd name="T10" fmla="*/ 72 w 97"/>
                  <a:gd name="T11" fmla="*/ 68 h 133"/>
                  <a:gd name="T12" fmla="*/ 58 w 97"/>
                  <a:gd name="T13" fmla="*/ 104 h 133"/>
                  <a:gd name="T14" fmla="*/ 48 w 97"/>
                  <a:gd name="T15" fmla="*/ 132 h 133"/>
                  <a:gd name="T16" fmla="*/ 49 w 97"/>
                  <a:gd name="T17" fmla="*/ 132 h 133"/>
                  <a:gd name="T18" fmla="*/ 49 w 97"/>
                  <a:gd name="T19" fmla="*/ 131 h 133"/>
                  <a:gd name="T20" fmla="*/ 49 w 97"/>
                  <a:gd name="T21" fmla="*/ 131 h 133"/>
                  <a:gd name="T22" fmla="*/ 44 w 97"/>
                  <a:gd name="T23" fmla="*/ 129 h 133"/>
                  <a:gd name="T24" fmla="*/ 44 w 97"/>
                  <a:gd name="T25" fmla="*/ 129 h 133"/>
                  <a:gd name="T26" fmla="*/ 22 w 97"/>
                  <a:gd name="T27" fmla="*/ 118 h 133"/>
                  <a:gd name="T28" fmla="*/ 1 w 97"/>
                  <a:gd name="T29" fmla="*/ 109 h 133"/>
                  <a:gd name="T30" fmla="*/ 1 w 97"/>
                  <a:gd name="T31" fmla="*/ 110 h 133"/>
                  <a:gd name="T32" fmla="*/ 2 w 97"/>
                  <a:gd name="T33" fmla="*/ 111 h 133"/>
                  <a:gd name="T34" fmla="*/ 2 w 97"/>
                  <a:gd name="T35" fmla="*/ 111 h 133"/>
                  <a:gd name="T36" fmla="*/ 96 w 97"/>
                  <a:gd name="T37" fmla="*/ 2 h 133"/>
                  <a:gd name="T38" fmla="*/ 96 w 97"/>
                  <a:gd name="T39" fmla="*/ 1 h 133"/>
                  <a:gd name="T40" fmla="*/ 95 w 97"/>
                  <a:gd name="T41" fmla="*/ 1 h 133"/>
                  <a:gd name="T42" fmla="*/ 96 w 97"/>
                  <a:gd name="T43" fmla="*/ 1 h 133"/>
                  <a:gd name="T44" fmla="*/ 95 w 97"/>
                  <a:gd name="T45" fmla="*/ 0 h 133"/>
                  <a:gd name="T46" fmla="*/ 95 w 97"/>
                  <a:gd name="T47" fmla="*/ 0 h 133"/>
                  <a:gd name="T48" fmla="*/ 38 w 97"/>
                  <a:gd name="T49" fmla="*/ 66 h 133"/>
                  <a:gd name="T50" fmla="*/ 38 w 97"/>
                  <a:gd name="T51" fmla="*/ 66 h 133"/>
                  <a:gd name="T52" fmla="*/ 12 w 97"/>
                  <a:gd name="T53" fmla="*/ 97 h 133"/>
                  <a:gd name="T54" fmla="*/ 12 w 97"/>
                  <a:gd name="T55" fmla="*/ 97 h 133"/>
                  <a:gd name="T56" fmla="*/ 0 w 97"/>
                  <a:gd name="T57" fmla="*/ 109 h 133"/>
                  <a:gd name="T58" fmla="*/ 0 w 97"/>
                  <a:gd name="T59" fmla="*/ 110 h 133"/>
                  <a:gd name="T60" fmla="*/ 0 w 97"/>
                  <a:gd name="T61" fmla="*/ 111 h 133"/>
                  <a:gd name="T62" fmla="*/ 0 w 97"/>
                  <a:gd name="T63" fmla="*/ 111 h 133"/>
                  <a:gd name="T64" fmla="*/ 29 w 97"/>
                  <a:gd name="T65" fmla="*/ 125 h 133"/>
                  <a:gd name="T66" fmla="*/ 48 w 97"/>
                  <a:gd name="T67" fmla="*/ 133 h 133"/>
                  <a:gd name="T68" fmla="*/ 49 w 97"/>
                  <a:gd name="T69" fmla="*/ 133 h 133"/>
                  <a:gd name="T70" fmla="*/ 50 w 97"/>
                  <a:gd name="T71" fmla="*/ 133 h 133"/>
                  <a:gd name="T72" fmla="*/ 50 w 97"/>
                  <a:gd name="T73" fmla="*/ 133 h 133"/>
                  <a:gd name="T74" fmla="*/ 61 w 97"/>
                  <a:gd name="T75" fmla="*/ 105 h 133"/>
                  <a:gd name="T76" fmla="*/ 74 w 97"/>
                  <a:gd name="T77" fmla="*/ 69 h 133"/>
                  <a:gd name="T78" fmla="*/ 88 w 97"/>
                  <a:gd name="T79" fmla="*/ 33 h 133"/>
                  <a:gd name="T80" fmla="*/ 93 w 97"/>
                  <a:gd name="T81" fmla="*/ 15 h 133"/>
                  <a:gd name="T82" fmla="*/ 97 w 97"/>
                  <a:gd name="T83" fmla="*/ 1 h 133"/>
                  <a:gd name="T84" fmla="*/ 97 w 97"/>
                  <a:gd name="T85" fmla="*/ 1 h 133"/>
                  <a:gd name="T86" fmla="*/ 96 w 97"/>
                  <a:gd name="T87" fmla="*/ 0 h 133"/>
                  <a:gd name="T88" fmla="*/ 96 w 97"/>
                  <a:gd name="T89" fmla="*/ 0 h 133"/>
                  <a:gd name="T90" fmla="*/ 95 w 97"/>
                  <a:gd name="T91" fmla="*/ 0 h 133"/>
                  <a:gd name="T92" fmla="*/ 96 w 97"/>
                  <a:gd name="T93" fmla="*/ 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33">
                    <a:moveTo>
                      <a:pt x="96" y="1"/>
                    </a:moveTo>
                    <a:lnTo>
                      <a:pt x="95" y="1"/>
                    </a:lnTo>
                    <a:lnTo>
                      <a:pt x="95" y="1"/>
                    </a:lnTo>
                    <a:lnTo>
                      <a:pt x="91" y="15"/>
                    </a:lnTo>
                    <a:lnTo>
                      <a:pt x="86" y="32"/>
                    </a:lnTo>
                    <a:lnTo>
                      <a:pt x="72" y="68"/>
                    </a:lnTo>
                    <a:lnTo>
                      <a:pt x="58" y="104"/>
                    </a:lnTo>
                    <a:lnTo>
                      <a:pt x="48" y="132"/>
                    </a:lnTo>
                    <a:lnTo>
                      <a:pt x="49" y="132"/>
                    </a:lnTo>
                    <a:lnTo>
                      <a:pt x="49" y="131"/>
                    </a:lnTo>
                    <a:lnTo>
                      <a:pt x="49" y="131"/>
                    </a:lnTo>
                    <a:lnTo>
                      <a:pt x="44" y="129"/>
                    </a:lnTo>
                    <a:lnTo>
                      <a:pt x="44" y="129"/>
                    </a:lnTo>
                    <a:lnTo>
                      <a:pt x="22" y="118"/>
                    </a:lnTo>
                    <a:lnTo>
                      <a:pt x="1" y="109"/>
                    </a:lnTo>
                    <a:lnTo>
                      <a:pt x="1" y="110"/>
                    </a:lnTo>
                    <a:lnTo>
                      <a:pt x="2" y="111"/>
                    </a:lnTo>
                    <a:lnTo>
                      <a:pt x="2" y="111"/>
                    </a:lnTo>
                    <a:lnTo>
                      <a:pt x="96" y="2"/>
                    </a:lnTo>
                    <a:lnTo>
                      <a:pt x="96" y="1"/>
                    </a:lnTo>
                    <a:lnTo>
                      <a:pt x="95" y="1"/>
                    </a:lnTo>
                    <a:lnTo>
                      <a:pt x="96" y="1"/>
                    </a:lnTo>
                    <a:lnTo>
                      <a:pt x="95" y="0"/>
                    </a:lnTo>
                    <a:lnTo>
                      <a:pt x="95" y="0"/>
                    </a:lnTo>
                    <a:lnTo>
                      <a:pt x="38" y="66"/>
                    </a:lnTo>
                    <a:lnTo>
                      <a:pt x="38" y="66"/>
                    </a:lnTo>
                    <a:lnTo>
                      <a:pt x="12" y="97"/>
                    </a:lnTo>
                    <a:lnTo>
                      <a:pt x="12" y="97"/>
                    </a:lnTo>
                    <a:lnTo>
                      <a:pt x="0" y="109"/>
                    </a:lnTo>
                    <a:lnTo>
                      <a:pt x="0" y="110"/>
                    </a:lnTo>
                    <a:lnTo>
                      <a:pt x="0" y="111"/>
                    </a:lnTo>
                    <a:lnTo>
                      <a:pt x="0" y="111"/>
                    </a:lnTo>
                    <a:lnTo>
                      <a:pt x="29" y="125"/>
                    </a:lnTo>
                    <a:lnTo>
                      <a:pt x="48" y="133"/>
                    </a:lnTo>
                    <a:lnTo>
                      <a:pt x="49" y="133"/>
                    </a:lnTo>
                    <a:lnTo>
                      <a:pt x="50" y="133"/>
                    </a:lnTo>
                    <a:lnTo>
                      <a:pt x="50" y="133"/>
                    </a:lnTo>
                    <a:lnTo>
                      <a:pt x="61" y="105"/>
                    </a:lnTo>
                    <a:lnTo>
                      <a:pt x="74" y="69"/>
                    </a:lnTo>
                    <a:lnTo>
                      <a:pt x="88" y="33"/>
                    </a:lnTo>
                    <a:lnTo>
                      <a:pt x="93" y="15"/>
                    </a:lnTo>
                    <a:lnTo>
                      <a:pt x="97" y="1"/>
                    </a:lnTo>
                    <a:lnTo>
                      <a:pt x="97" y="1"/>
                    </a:lnTo>
                    <a:lnTo>
                      <a:pt x="96" y="0"/>
                    </a:lnTo>
                    <a:lnTo>
                      <a:pt x="96" y="0"/>
                    </a:lnTo>
                    <a:lnTo>
                      <a:pt x="95" y="0"/>
                    </a:lnTo>
                    <a:lnTo>
                      <a:pt x="96"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4" name="Freeform 932"/>
              <p:cNvSpPr>
                <a:spLocks/>
              </p:cNvSpPr>
              <p:nvPr/>
            </p:nvSpPr>
            <p:spPr bwMode="auto">
              <a:xfrm>
                <a:off x="5467350" y="3341688"/>
                <a:ext cx="12700" cy="26988"/>
              </a:xfrm>
              <a:custGeom>
                <a:avLst/>
                <a:gdLst>
                  <a:gd name="T0" fmla="*/ 21 w 23"/>
                  <a:gd name="T1" fmla="*/ 8 h 53"/>
                  <a:gd name="T2" fmla="*/ 21 w 23"/>
                  <a:gd name="T3" fmla="*/ 8 h 53"/>
                  <a:gd name="T4" fmla="*/ 20 w 23"/>
                  <a:gd name="T5" fmla="*/ 14 h 53"/>
                  <a:gd name="T6" fmla="*/ 20 w 23"/>
                  <a:gd name="T7" fmla="*/ 14 h 53"/>
                  <a:gd name="T8" fmla="*/ 16 w 23"/>
                  <a:gd name="T9" fmla="*/ 36 h 53"/>
                  <a:gd name="T10" fmla="*/ 16 w 23"/>
                  <a:gd name="T11" fmla="*/ 36 h 53"/>
                  <a:gd name="T12" fmla="*/ 13 w 23"/>
                  <a:gd name="T13" fmla="*/ 47 h 53"/>
                  <a:gd name="T14" fmla="*/ 13 w 23"/>
                  <a:gd name="T15" fmla="*/ 47 h 53"/>
                  <a:gd name="T16" fmla="*/ 11 w 23"/>
                  <a:gd name="T17" fmla="*/ 50 h 53"/>
                  <a:gd name="T18" fmla="*/ 10 w 23"/>
                  <a:gd name="T19" fmla="*/ 52 h 53"/>
                  <a:gd name="T20" fmla="*/ 11 w 23"/>
                  <a:gd name="T21" fmla="*/ 52 h 53"/>
                  <a:gd name="T22" fmla="*/ 12 w 23"/>
                  <a:gd name="T23" fmla="*/ 52 h 53"/>
                  <a:gd name="T24" fmla="*/ 12 w 23"/>
                  <a:gd name="T25" fmla="*/ 52 h 53"/>
                  <a:gd name="T26" fmla="*/ 10 w 23"/>
                  <a:gd name="T27" fmla="*/ 47 h 53"/>
                  <a:gd name="T28" fmla="*/ 10 w 23"/>
                  <a:gd name="T29" fmla="*/ 47 h 53"/>
                  <a:gd name="T30" fmla="*/ 5 w 23"/>
                  <a:gd name="T31" fmla="*/ 25 h 53"/>
                  <a:gd name="T32" fmla="*/ 3 w 23"/>
                  <a:gd name="T33" fmla="*/ 12 h 53"/>
                  <a:gd name="T34" fmla="*/ 2 w 23"/>
                  <a:gd name="T35" fmla="*/ 1 h 53"/>
                  <a:gd name="T36" fmla="*/ 2 w 23"/>
                  <a:gd name="T37" fmla="*/ 1 h 53"/>
                  <a:gd name="T38" fmla="*/ 1 w 23"/>
                  <a:gd name="T39" fmla="*/ 0 h 53"/>
                  <a:gd name="T40" fmla="*/ 1 w 23"/>
                  <a:gd name="T41" fmla="*/ 0 h 53"/>
                  <a:gd name="T42" fmla="*/ 0 w 23"/>
                  <a:gd name="T43" fmla="*/ 1 h 53"/>
                  <a:gd name="T44" fmla="*/ 0 w 23"/>
                  <a:gd name="T45" fmla="*/ 1 h 53"/>
                  <a:gd name="T46" fmla="*/ 1 w 23"/>
                  <a:gd name="T47" fmla="*/ 16 h 53"/>
                  <a:gd name="T48" fmla="*/ 4 w 23"/>
                  <a:gd name="T49" fmla="*/ 33 h 53"/>
                  <a:gd name="T50" fmla="*/ 10 w 23"/>
                  <a:gd name="T51" fmla="*/ 53 h 53"/>
                  <a:gd name="T52" fmla="*/ 10 w 23"/>
                  <a:gd name="T53" fmla="*/ 53 h 53"/>
                  <a:gd name="T54" fmla="*/ 11 w 23"/>
                  <a:gd name="T55" fmla="*/ 53 h 53"/>
                  <a:gd name="T56" fmla="*/ 11 w 23"/>
                  <a:gd name="T57" fmla="*/ 53 h 53"/>
                  <a:gd name="T58" fmla="*/ 14 w 23"/>
                  <a:gd name="T59" fmla="*/ 50 h 53"/>
                  <a:gd name="T60" fmla="*/ 14 w 23"/>
                  <a:gd name="T61" fmla="*/ 50 h 53"/>
                  <a:gd name="T62" fmla="*/ 17 w 23"/>
                  <a:gd name="T63" fmla="*/ 38 h 53"/>
                  <a:gd name="T64" fmla="*/ 20 w 23"/>
                  <a:gd name="T65" fmla="*/ 25 h 53"/>
                  <a:gd name="T66" fmla="*/ 20 w 23"/>
                  <a:gd name="T67" fmla="*/ 25 h 53"/>
                  <a:gd name="T68" fmla="*/ 23 w 23"/>
                  <a:gd name="T69" fmla="*/ 8 h 53"/>
                  <a:gd name="T70" fmla="*/ 23 w 23"/>
                  <a:gd name="T71" fmla="*/ 8 h 53"/>
                  <a:gd name="T72" fmla="*/ 22 w 23"/>
                  <a:gd name="T73" fmla="*/ 7 h 53"/>
                  <a:gd name="T74" fmla="*/ 22 w 23"/>
                  <a:gd name="T75" fmla="*/ 7 h 53"/>
                  <a:gd name="T76" fmla="*/ 21 w 23"/>
                  <a:gd name="T77" fmla="*/ 8 h 53"/>
                  <a:gd name="T78" fmla="*/ 21 w 23"/>
                  <a:gd name="T79"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53">
                    <a:moveTo>
                      <a:pt x="21" y="8"/>
                    </a:moveTo>
                    <a:lnTo>
                      <a:pt x="21" y="8"/>
                    </a:lnTo>
                    <a:lnTo>
                      <a:pt x="20" y="14"/>
                    </a:lnTo>
                    <a:lnTo>
                      <a:pt x="20" y="14"/>
                    </a:lnTo>
                    <a:lnTo>
                      <a:pt x="16" y="36"/>
                    </a:lnTo>
                    <a:lnTo>
                      <a:pt x="16" y="36"/>
                    </a:lnTo>
                    <a:lnTo>
                      <a:pt x="13" y="47"/>
                    </a:lnTo>
                    <a:lnTo>
                      <a:pt x="13" y="47"/>
                    </a:lnTo>
                    <a:lnTo>
                      <a:pt x="11" y="50"/>
                    </a:lnTo>
                    <a:lnTo>
                      <a:pt x="10" y="52"/>
                    </a:lnTo>
                    <a:lnTo>
                      <a:pt x="11" y="52"/>
                    </a:lnTo>
                    <a:lnTo>
                      <a:pt x="12" y="52"/>
                    </a:lnTo>
                    <a:lnTo>
                      <a:pt x="12" y="52"/>
                    </a:lnTo>
                    <a:lnTo>
                      <a:pt x="10" y="47"/>
                    </a:lnTo>
                    <a:lnTo>
                      <a:pt x="10" y="47"/>
                    </a:lnTo>
                    <a:lnTo>
                      <a:pt x="5" y="25"/>
                    </a:lnTo>
                    <a:lnTo>
                      <a:pt x="3" y="12"/>
                    </a:lnTo>
                    <a:lnTo>
                      <a:pt x="2" y="1"/>
                    </a:lnTo>
                    <a:lnTo>
                      <a:pt x="2" y="1"/>
                    </a:lnTo>
                    <a:lnTo>
                      <a:pt x="1" y="0"/>
                    </a:lnTo>
                    <a:lnTo>
                      <a:pt x="1" y="0"/>
                    </a:lnTo>
                    <a:lnTo>
                      <a:pt x="0" y="1"/>
                    </a:lnTo>
                    <a:lnTo>
                      <a:pt x="0" y="1"/>
                    </a:lnTo>
                    <a:lnTo>
                      <a:pt x="1" y="16"/>
                    </a:lnTo>
                    <a:lnTo>
                      <a:pt x="4" y="33"/>
                    </a:lnTo>
                    <a:lnTo>
                      <a:pt x="10" y="53"/>
                    </a:lnTo>
                    <a:lnTo>
                      <a:pt x="10" y="53"/>
                    </a:lnTo>
                    <a:lnTo>
                      <a:pt x="11" y="53"/>
                    </a:lnTo>
                    <a:lnTo>
                      <a:pt x="11" y="53"/>
                    </a:lnTo>
                    <a:lnTo>
                      <a:pt x="14" y="50"/>
                    </a:lnTo>
                    <a:lnTo>
                      <a:pt x="14" y="50"/>
                    </a:lnTo>
                    <a:lnTo>
                      <a:pt x="17" y="38"/>
                    </a:lnTo>
                    <a:lnTo>
                      <a:pt x="20" y="25"/>
                    </a:lnTo>
                    <a:lnTo>
                      <a:pt x="20" y="25"/>
                    </a:lnTo>
                    <a:lnTo>
                      <a:pt x="23" y="8"/>
                    </a:lnTo>
                    <a:lnTo>
                      <a:pt x="23" y="8"/>
                    </a:lnTo>
                    <a:lnTo>
                      <a:pt x="22" y="7"/>
                    </a:lnTo>
                    <a:lnTo>
                      <a:pt x="22" y="7"/>
                    </a:lnTo>
                    <a:lnTo>
                      <a:pt x="21" y="8"/>
                    </a:lnTo>
                    <a:lnTo>
                      <a:pt x="21"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5" name="Freeform 933"/>
              <p:cNvSpPr>
                <a:spLocks/>
              </p:cNvSpPr>
              <p:nvPr/>
            </p:nvSpPr>
            <p:spPr bwMode="auto">
              <a:xfrm>
                <a:off x="5473700" y="3352801"/>
                <a:ext cx="22225" cy="17463"/>
              </a:xfrm>
              <a:custGeom>
                <a:avLst/>
                <a:gdLst>
                  <a:gd name="T0" fmla="*/ 1 w 43"/>
                  <a:gd name="T1" fmla="*/ 31 h 31"/>
                  <a:gd name="T2" fmla="*/ 1 w 43"/>
                  <a:gd name="T3" fmla="*/ 31 h 31"/>
                  <a:gd name="T4" fmla="*/ 12 w 43"/>
                  <a:gd name="T5" fmla="*/ 24 h 31"/>
                  <a:gd name="T6" fmla="*/ 25 w 43"/>
                  <a:gd name="T7" fmla="*/ 15 h 31"/>
                  <a:gd name="T8" fmla="*/ 25 w 43"/>
                  <a:gd name="T9" fmla="*/ 15 h 31"/>
                  <a:gd name="T10" fmla="*/ 43 w 43"/>
                  <a:gd name="T11" fmla="*/ 2 h 31"/>
                  <a:gd name="T12" fmla="*/ 43 w 43"/>
                  <a:gd name="T13" fmla="*/ 2 h 31"/>
                  <a:gd name="T14" fmla="*/ 43 w 43"/>
                  <a:gd name="T15" fmla="*/ 1 h 31"/>
                  <a:gd name="T16" fmla="*/ 43 w 43"/>
                  <a:gd name="T17" fmla="*/ 1 h 31"/>
                  <a:gd name="T18" fmla="*/ 42 w 43"/>
                  <a:gd name="T19" fmla="*/ 0 h 31"/>
                  <a:gd name="T20" fmla="*/ 42 w 43"/>
                  <a:gd name="T21" fmla="*/ 0 h 31"/>
                  <a:gd name="T22" fmla="*/ 24 w 43"/>
                  <a:gd name="T23" fmla="*/ 13 h 31"/>
                  <a:gd name="T24" fmla="*/ 24 w 43"/>
                  <a:gd name="T25" fmla="*/ 13 h 31"/>
                  <a:gd name="T26" fmla="*/ 11 w 43"/>
                  <a:gd name="T27" fmla="*/ 23 h 31"/>
                  <a:gd name="T28" fmla="*/ 0 w 43"/>
                  <a:gd name="T29" fmla="*/ 29 h 31"/>
                  <a:gd name="T30" fmla="*/ 0 w 43"/>
                  <a:gd name="T31" fmla="*/ 29 h 31"/>
                  <a:gd name="T32" fmla="*/ 0 w 43"/>
                  <a:gd name="T33" fmla="*/ 31 h 31"/>
                  <a:gd name="T34" fmla="*/ 0 w 43"/>
                  <a:gd name="T35" fmla="*/ 31 h 31"/>
                  <a:gd name="T36" fmla="*/ 1 w 43"/>
                  <a:gd name="T37" fmla="*/ 31 h 31"/>
                  <a:gd name="T38" fmla="*/ 1 w 4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31">
                    <a:moveTo>
                      <a:pt x="1" y="31"/>
                    </a:moveTo>
                    <a:lnTo>
                      <a:pt x="1" y="31"/>
                    </a:lnTo>
                    <a:lnTo>
                      <a:pt x="12" y="24"/>
                    </a:lnTo>
                    <a:lnTo>
                      <a:pt x="25" y="15"/>
                    </a:lnTo>
                    <a:lnTo>
                      <a:pt x="25" y="15"/>
                    </a:lnTo>
                    <a:lnTo>
                      <a:pt x="43" y="2"/>
                    </a:lnTo>
                    <a:lnTo>
                      <a:pt x="43" y="2"/>
                    </a:lnTo>
                    <a:lnTo>
                      <a:pt x="43" y="1"/>
                    </a:lnTo>
                    <a:lnTo>
                      <a:pt x="43" y="1"/>
                    </a:lnTo>
                    <a:lnTo>
                      <a:pt x="42" y="0"/>
                    </a:lnTo>
                    <a:lnTo>
                      <a:pt x="42" y="0"/>
                    </a:lnTo>
                    <a:lnTo>
                      <a:pt x="24" y="13"/>
                    </a:lnTo>
                    <a:lnTo>
                      <a:pt x="24" y="13"/>
                    </a:lnTo>
                    <a:lnTo>
                      <a:pt x="11" y="23"/>
                    </a:lnTo>
                    <a:lnTo>
                      <a:pt x="0" y="29"/>
                    </a:lnTo>
                    <a:lnTo>
                      <a:pt x="0" y="29"/>
                    </a:lnTo>
                    <a:lnTo>
                      <a:pt x="0" y="31"/>
                    </a:lnTo>
                    <a:lnTo>
                      <a:pt x="0" y="31"/>
                    </a:lnTo>
                    <a:lnTo>
                      <a:pt x="1" y="31"/>
                    </a:lnTo>
                    <a:lnTo>
                      <a:pt x="1" y="3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6" name="Freeform 934"/>
              <p:cNvSpPr>
                <a:spLocks/>
              </p:cNvSpPr>
              <p:nvPr/>
            </p:nvSpPr>
            <p:spPr bwMode="auto">
              <a:xfrm>
                <a:off x="6483350" y="3065463"/>
                <a:ext cx="6350" cy="161925"/>
              </a:xfrm>
              <a:custGeom>
                <a:avLst/>
                <a:gdLst>
                  <a:gd name="T0" fmla="*/ 0 w 13"/>
                  <a:gd name="T1" fmla="*/ 2 h 306"/>
                  <a:gd name="T2" fmla="*/ 0 w 13"/>
                  <a:gd name="T3" fmla="*/ 2 h 306"/>
                  <a:gd name="T4" fmla="*/ 0 w 13"/>
                  <a:gd name="T5" fmla="*/ 40 h 306"/>
                  <a:gd name="T6" fmla="*/ 2 w 13"/>
                  <a:gd name="T7" fmla="*/ 78 h 306"/>
                  <a:gd name="T8" fmla="*/ 5 w 13"/>
                  <a:gd name="T9" fmla="*/ 154 h 306"/>
                  <a:gd name="T10" fmla="*/ 10 w 13"/>
                  <a:gd name="T11" fmla="*/ 229 h 306"/>
                  <a:gd name="T12" fmla="*/ 11 w 13"/>
                  <a:gd name="T13" fmla="*/ 267 h 306"/>
                  <a:gd name="T14" fmla="*/ 11 w 13"/>
                  <a:gd name="T15" fmla="*/ 305 h 306"/>
                  <a:gd name="T16" fmla="*/ 11 w 13"/>
                  <a:gd name="T17" fmla="*/ 305 h 306"/>
                  <a:gd name="T18" fmla="*/ 12 w 13"/>
                  <a:gd name="T19" fmla="*/ 306 h 306"/>
                  <a:gd name="T20" fmla="*/ 12 w 13"/>
                  <a:gd name="T21" fmla="*/ 306 h 306"/>
                  <a:gd name="T22" fmla="*/ 13 w 13"/>
                  <a:gd name="T23" fmla="*/ 305 h 306"/>
                  <a:gd name="T24" fmla="*/ 13 w 13"/>
                  <a:gd name="T25" fmla="*/ 305 h 306"/>
                  <a:gd name="T26" fmla="*/ 13 w 13"/>
                  <a:gd name="T27" fmla="*/ 267 h 306"/>
                  <a:gd name="T28" fmla="*/ 12 w 13"/>
                  <a:gd name="T29" fmla="*/ 229 h 306"/>
                  <a:gd name="T30" fmla="*/ 8 w 13"/>
                  <a:gd name="T31" fmla="*/ 154 h 306"/>
                  <a:gd name="T32" fmla="*/ 4 w 13"/>
                  <a:gd name="T33" fmla="*/ 78 h 306"/>
                  <a:gd name="T34" fmla="*/ 2 w 13"/>
                  <a:gd name="T35" fmla="*/ 40 h 306"/>
                  <a:gd name="T36" fmla="*/ 2 w 13"/>
                  <a:gd name="T37" fmla="*/ 2 h 306"/>
                  <a:gd name="T38" fmla="*/ 2 w 13"/>
                  <a:gd name="T39" fmla="*/ 2 h 306"/>
                  <a:gd name="T40" fmla="*/ 1 w 13"/>
                  <a:gd name="T41" fmla="*/ 0 h 306"/>
                  <a:gd name="T42" fmla="*/ 1 w 13"/>
                  <a:gd name="T43" fmla="*/ 0 h 306"/>
                  <a:gd name="T44" fmla="*/ 0 w 13"/>
                  <a:gd name="T45" fmla="*/ 2 h 306"/>
                  <a:gd name="T46" fmla="*/ 0 w 13"/>
                  <a:gd name="T47" fmla="*/ 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306">
                    <a:moveTo>
                      <a:pt x="0" y="2"/>
                    </a:moveTo>
                    <a:lnTo>
                      <a:pt x="0" y="2"/>
                    </a:lnTo>
                    <a:lnTo>
                      <a:pt x="0" y="40"/>
                    </a:lnTo>
                    <a:lnTo>
                      <a:pt x="2" y="78"/>
                    </a:lnTo>
                    <a:lnTo>
                      <a:pt x="5" y="154"/>
                    </a:lnTo>
                    <a:lnTo>
                      <a:pt x="10" y="229"/>
                    </a:lnTo>
                    <a:lnTo>
                      <a:pt x="11" y="267"/>
                    </a:lnTo>
                    <a:lnTo>
                      <a:pt x="11" y="305"/>
                    </a:lnTo>
                    <a:lnTo>
                      <a:pt x="11" y="305"/>
                    </a:lnTo>
                    <a:lnTo>
                      <a:pt x="12" y="306"/>
                    </a:lnTo>
                    <a:lnTo>
                      <a:pt x="12" y="306"/>
                    </a:lnTo>
                    <a:lnTo>
                      <a:pt x="13" y="305"/>
                    </a:lnTo>
                    <a:lnTo>
                      <a:pt x="13" y="305"/>
                    </a:lnTo>
                    <a:lnTo>
                      <a:pt x="13" y="267"/>
                    </a:lnTo>
                    <a:lnTo>
                      <a:pt x="12" y="229"/>
                    </a:lnTo>
                    <a:lnTo>
                      <a:pt x="8" y="154"/>
                    </a:lnTo>
                    <a:lnTo>
                      <a:pt x="4" y="78"/>
                    </a:lnTo>
                    <a:lnTo>
                      <a:pt x="2" y="40"/>
                    </a:lnTo>
                    <a:lnTo>
                      <a:pt x="2" y="2"/>
                    </a:lnTo>
                    <a:lnTo>
                      <a:pt x="2" y="2"/>
                    </a:lnTo>
                    <a:lnTo>
                      <a:pt x="1" y="0"/>
                    </a:lnTo>
                    <a:lnTo>
                      <a:pt x="1"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7" name="Freeform 935"/>
              <p:cNvSpPr>
                <a:spLocks/>
              </p:cNvSpPr>
              <p:nvPr/>
            </p:nvSpPr>
            <p:spPr bwMode="auto">
              <a:xfrm>
                <a:off x="6473825" y="3205163"/>
                <a:ext cx="176213" cy="1588"/>
              </a:xfrm>
              <a:custGeom>
                <a:avLst/>
                <a:gdLst>
                  <a:gd name="T0" fmla="*/ 332 w 333"/>
                  <a:gd name="T1" fmla="*/ 1 h 3"/>
                  <a:gd name="T2" fmla="*/ 332 w 333"/>
                  <a:gd name="T3" fmla="*/ 1 h 3"/>
                  <a:gd name="T4" fmla="*/ 144 w 333"/>
                  <a:gd name="T5" fmla="*/ 1 h 3"/>
                  <a:gd name="T6" fmla="*/ 144 w 333"/>
                  <a:gd name="T7" fmla="*/ 1 h 3"/>
                  <a:gd name="T8" fmla="*/ 71 w 333"/>
                  <a:gd name="T9" fmla="*/ 1 h 3"/>
                  <a:gd name="T10" fmla="*/ 1 w 333"/>
                  <a:gd name="T11" fmla="*/ 0 h 3"/>
                  <a:gd name="T12" fmla="*/ 1 w 333"/>
                  <a:gd name="T13" fmla="*/ 0 h 3"/>
                  <a:gd name="T14" fmla="*/ 0 w 333"/>
                  <a:gd name="T15" fmla="*/ 1 h 3"/>
                  <a:gd name="T16" fmla="*/ 0 w 333"/>
                  <a:gd name="T17" fmla="*/ 1 h 3"/>
                  <a:gd name="T18" fmla="*/ 1 w 333"/>
                  <a:gd name="T19" fmla="*/ 2 h 3"/>
                  <a:gd name="T20" fmla="*/ 1 w 333"/>
                  <a:gd name="T21" fmla="*/ 2 h 3"/>
                  <a:gd name="T22" fmla="*/ 70 w 333"/>
                  <a:gd name="T23" fmla="*/ 3 h 3"/>
                  <a:gd name="T24" fmla="*/ 144 w 333"/>
                  <a:gd name="T25" fmla="*/ 3 h 3"/>
                  <a:gd name="T26" fmla="*/ 144 w 333"/>
                  <a:gd name="T27" fmla="*/ 3 h 3"/>
                  <a:gd name="T28" fmla="*/ 332 w 333"/>
                  <a:gd name="T29" fmla="*/ 3 h 3"/>
                  <a:gd name="T30" fmla="*/ 332 w 333"/>
                  <a:gd name="T31" fmla="*/ 3 h 3"/>
                  <a:gd name="T32" fmla="*/ 333 w 333"/>
                  <a:gd name="T33" fmla="*/ 2 h 3"/>
                  <a:gd name="T34" fmla="*/ 333 w 333"/>
                  <a:gd name="T35" fmla="*/ 2 h 3"/>
                  <a:gd name="T36" fmla="*/ 332 w 333"/>
                  <a:gd name="T37" fmla="*/ 1 h 3"/>
                  <a:gd name="T38" fmla="*/ 332 w 33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
                    <a:moveTo>
                      <a:pt x="332" y="1"/>
                    </a:moveTo>
                    <a:lnTo>
                      <a:pt x="332" y="1"/>
                    </a:lnTo>
                    <a:lnTo>
                      <a:pt x="144" y="1"/>
                    </a:lnTo>
                    <a:lnTo>
                      <a:pt x="144" y="1"/>
                    </a:lnTo>
                    <a:lnTo>
                      <a:pt x="71" y="1"/>
                    </a:lnTo>
                    <a:lnTo>
                      <a:pt x="1" y="0"/>
                    </a:lnTo>
                    <a:lnTo>
                      <a:pt x="1" y="0"/>
                    </a:lnTo>
                    <a:lnTo>
                      <a:pt x="0" y="1"/>
                    </a:lnTo>
                    <a:lnTo>
                      <a:pt x="0" y="1"/>
                    </a:lnTo>
                    <a:lnTo>
                      <a:pt x="1" y="2"/>
                    </a:lnTo>
                    <a:lnTo>
                      <a:pt x="1" y="2"/>
                    </a:lnTo>
                    <a:lnTo>
                      <a:pt x="70" y="3"/>
                    </a:lnTo>
                    <a:lnTo>
                      <a:pt x="144" y="3"/>
                    </a:lnTo>
                    <a:lnTo>
                      <a:pt x="144" y="3"/>
                    </a:lnTo>
                    <a:lnTo>
                      <a:pt x="332" y="3"/>
                    </a:lnTo>
                    <a:lnTo>
                      <a:pt x="332" y="3"/>
                    </a:lnTo>
                    <a:lnTo>
                      <a:pt x="333" y="2"/>
                    </a:lnTo>
                    <a:lnTo>
                      <a:pt x="333" y="2"/>
                    </a:lnTo>
                    <a:lnTo>
                      <a:pt x="332" y="1"/>
                    </a:lnTo>
                    <a:lnTo>
                      <a:pt x="332"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8" name="Freeform 936"/>
              <p:cNvSpPr>
                <a:spLocks/>
              </p:cNvSpPr>
              <p:nvPr/>
            </p:nvSpPr>
            <p:spPr bwMode="auto">
              <a:xfrm>
                <a:off x="6521450" y="3159126"/>
                <a:ext cx="14288" cy="47625"/>
              </a:xfrm>
              <a:custGeom>
                <a:avLst/>
                <a:gdLst>
                  <a:gd name="T0" fmla="*/ 4 w 29"/>
                  <a:gd name="T1" fmla="*/ 89 h 89"/>
                  <a:gd name="T2" fmla="*/ 4 w 29"/>
                  <a:gd name="T3" fmla="*/ 89 h 89"/>
                  <a:gd name="T4" fmla="*/ 1 w 29"/>
                  <a:gd name="T5" fmla="*/ 39 h 89"/>
                  <a:gd name="T6" fmla="*/ 0 w 29"/>
                  <a:gd name="T7" fmla="*/ 15 h 89"/>
                  <a:gd name="T8" fmla="*/ 1 w 29"/>
                  <a:gd name="T9" fmla="*/ 0 h 89"/>
                  <a:gd name="T10" fmla="*/ 1 w 29"/>
                  <a:gd name="T11" fmla="*/ 0 h 89"/>
                  <a:gd name="T12" fmla="*/ 24 w 29"/>
                  <a:gd name="T13" fmla="*/ 0 h 89"/>
                  <a:gd name="T14" fmla="*/ 24 w 29"/>
                  <a:gd name="T15" fmla="*/ 0 h 89"/>
                  <a:gd name="T16" fmla="*/ 29 w 29"/>
                  <a:gd name="T17" fmla="*/ 89 h 89"/>
                  <a:gd name="T18" fmla="*/ 4 w 29"/>
                  <a:gd name="T1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89">
                    <a:moveTo>
                      <a:pt x="4" y="89"/>
                    </a:moveTo>
                    <a:lnTo>
                      <a:pt x="4" y="89"/>
                    </a:lnTo>
                    <a:lnTo>
                      <a:pt x="1" y="39"/>
                    </a:lnTo>
                    <a:lnTo>
                      <a:pt x="0" y="15"/>
                    </a:lnTo>
                    <a:lnTo>
                      <a:pt x="1" y="0"/>
                    </a:lnTo>
                    <a:lnTo>
                      <a:pt x="1" y="0"/>
                    </a:lnTo>
                    <a:lnTo>
                      <a:pt x="24" y="0"/>
                    </a:lnTo>
                    <a:lnTo>
                      <a:pt x="24" y="0"/>
                    </a:lnTo>
                    <a:lnTo>
                      <a:pt x="29" y="89"/>
                    </a:lnTo>
                    <a:lnTo>
                      <a:pt x="4" y="8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29" name="Freeform 937"/>
              <p:cNvSpPr>
                <a:spLocks/>
              </p:cNvSpPr>
              <p:nvPr/>
            </p:nvSpPr>
            <p:spPr bwMode="auto">
              <a:xfrm>
                <a:off x="6548438" y="3127376"/>
                <a:ext cx="15875" cy="79375"/>
              </a:xfrm>
              <a:custGeom>
                <a:avLst/>
                <a:gdLst>
                  <a:gd name="T0" fmla="*/ 5 w 32"/>
                  <a:gd name="T1" fmla="*/ 149 h 150"/>
                  <a:gd name="T2" fmla="*/ 6 w 32"/>
                  <a:gd name="T3" fmla="*/ 149 h 150"/>
                  <a:gd name="T4" fmla="*/ 6 w 32"/>
                  <a:gd name="T5" fmla="*/ 149 h 150"/>
                  <a:gd name="T6" fmla="*/ 4 w 32"/>
                  <a:gd name="T7" fmla="*/ 122 h 150"/>
                  <a:gd name="T8" fmla="*/ 3 w 32"/>
                  <a:gd name="T9" fmla="*/ 86 h 150"/>
                  <a:gd name="T10" fmla="*/ 2 w 32"/>
                  <a:gd name="T11" fmla="*/ 16 h 150"/>
                  <a:gd name="T12" fmla="*/ 2 w 32"/>
                  <a:gd name="T13" fmla="*/ 16 h 150"/>
                  <a:gd name="T14" fmla="*/ 2 w 32"/>
                  <a:gd name="T15" fmla="*/ 1 h 150"/>
                  <a:gd name="T16" fmla="*/ 1 w 32"/>
                  <a:gd name="T17" fmla="*/ 1 h 150"/>
                  <a:gd name="T18" fmla="*/ 1 w 32"/>
                  <a:gd name="T19" fmla="*/ 2 h 150"/>
                  <a:gd name="T20" fmla="*/ 1 w 32"/>
                  <a:gd name="T21" fmla="*/ 2 h 150"/>
                  <a:gd name="T22" fmla="*/ 13 w 32"/>
                  <a:gd name="T23" fmla="*/ 2 h 150"/>
                  <a:gd name="T24" fmla="*/ 13 w 32"/>
                  <a:gd name="T25" fmla="*/ 2 h 150"/>
                  <a:gd name="T26" fmla="*/ 24 w 32"/>
                  <a:gd name="T27" fmla="*/ 2 h 150"/>
                  <a:gd name="T28" fmla="*/ 24 w 32"/>
                  <a:gd name="T29" fmla="*/ 1 h 150"/>
                  <a:gd name="T30" fmla="*/ 23 w 32"/>
                  <a:gd name="T31" fmla="*/ 1 h 150"/>
                  <a:gd name="T32" fmla="*/ 23 w 32"/>
                  <a:gd name="T33" fmla="*/ 1 h 150"/>
                  <a:gd name="T34" fmla="*/ 29 w 32"/>
                  <a:gd name="T35" fmla="*/ 149 h 150"/>
                  <a:gd name="T36" fmla="*/ 30 w 32"/>
                  <a:gd name="T37" fmla="*/ 149 h 150"/>
                  <a:gd name="T38" fmla="*/ 30 w 32"/>
                  <a:gd name="T39" fmla="*/ 148 h 150"/>
                  <a:gd name="T40" fmla="*/ 5 w 32"/>
                  <a:gd name="T41" fmla="*/ 148 h 150"/>
                  <a:gd name="T42" fmla="*/ 5 w 32"/>
                  <a:gd name="T43" fmla="*/ 149 h 150"/>
                  <a:gd name="T44" fmla="*/ 6 w 32"/>
                  <a:gd name="T45" fmla="*/ 149 h 150"/>
                  <a:gd name="T46" fmla="*/ 5 w 32"/>
                  <a:gd name="T47" fmla="*/ 149 h 150"/>
                  <a:gd name="T48" fmla="*/ 5 w 32"/>
                  <a:gd name="T49" fmla="*/ 150 h 150"/>
                  <a:gd name="T50" fmla="*/ 30 w 32"/>
                  <a:gd name="T51" fmla="*/ 150 h 150"/>
                  <a:gd name="T52" fmla="*/ 32 w 32"/>
                  <a:gd name="T53" fmla="*/ 149 h 150"/>
                  <a:gd name="T54" fmla="*/ 32 w 32"/>
                  <a:gd name="T55" fmla="*/ 149 h 150"/>
                  <a:gd name="T56" fmla="*/ 32 w 32"/>
                  <a:gd name="T57" fmla="*/ 149 h 150"/>
                  <a:gd name="T58" fmla="*/ 25 w 32"/>
                  <a:gd name="T59" fmla="*/ 1 h 150"/>
                  <a:gd name="T60" fmla="*/ 25 w 32"/>
                  <a:gd name="T61" fmla="*/ 1 h 150"/>
                  <a:gd name="T62" fmla="*/ 24 w 32"/>
                  <a:gd name="T63" fmla="*/ 0 h 150"/>
                  <a:gd name="T64" fmla="*/ 24 w 32"/>
                  <a:gd name="T65" fmla="*/ 0 h 150"/>
                  <a:gd name="T66" fmla="*/ 13 w 32"/>
                  <a:gd name="T67" fmla="*/ 0 h 150"/>
                  <a:gd name="T68" fmla="*/ 13 w 32"/>
                  <a:gd name="T69" fmla="*/ 0 h 150"/>
                  <a:gd name="T70" fmla="*/ 1 w 32"/>
                  <a:gd name="T71" fmla="*/ 0 h 150"/>
                  <a:gd name="T72" fmla="*/ 1 w 32"/>
                  <a:gd name="T73" fmla="*/ 0 h 150"/>
                  <a:gd name="T74" fmla="*/ 0 w 32"/>
                  <a:gd name="T75" fmla="*/ 1 h 150"/>
                  <a:gd name="T76" fmla="*/ 0 w 32"/>
                  <a:gd name="T77" fmla="*/ 1 h 150"/>
                  <a:gd name="T78" fmla="*/ 0 w 32"/>
                  <a:gd name="T79" fmla="*/ 16 h 150"/>
                  <a:gd name="T80" fmla="*/ 0 w 32"/>
                  <a:gd name="T81" fmla="*/ 16 h 150"/>
                  <a:gd name="T82" fmla="*/ 1 w 32"/>
                  <a:gd name="T83" fmla="*/ 86 h 150"/>
                  <a:gd name="T84" fmla="*/ 2 w 32"/>
                  <a:gd name="T85" fmla="*/ 123 h 150"/>
                  <a:gd name="T86" fmla="*/ 4 w 32"/>
                  <a:gd name="T87" fmla="*/ 149 h 150"/>
                  <a:gd name="T88" fmla="*/ 4 w 32"/>
                  <a:gd name="T89" fmla="*/ 149 h 150"/>
                  <a:gd name="T90" fmla="*/ 5 w 32"/>
                  <a:gd name="T91" fmla="*/ 150 h 150"/>
                  <a:gd name="T92" fmla="*/ 5 w 32"/>
                  <a:gd name="T93" fmla="*/ 14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150">
                    <a:moveTo>
                      <a:pt x="5" y="149"/>
                    </a:moveTo>
                    <a:lnTo>
                      <a:pt x="6" y="149"/>
                    </a:lnTo>
                    <a:lnTo>
                      <a:pt x="6" y="149"/>
                    </a:lnTo>
                    <a:lnTo>
                      <a:pt x="4" y="122"/>
                    </a:lnTo>
                    <a:lnTo>
                      <a:pt x="3" y="86"/>
                    </a:lnTo>
                    <a:lnTo>
                      <a:pt x="2" y="16"/>
                    </a:lnTo>
                    <a:lnTo>
                      <a:pt x="2" y="16"/>
                    </a:lnTo>
                    <a:lnTo>
                      <a:pt x="2" y="1"/>
                    </a:lnTo>
                    <a:lnTo>
                      <a:pt x="1" y="1"/>
                    </a:lnTo>
                    <a:lnTo>
                      <a:pt x="1" y="2"/>
                    </a:lnTo>
                    <a:lnTo>
                      <a:pt x="1" y="2"/>
                    </a:lnTo>
                    <a:lnTo>
                      <a:pt x="13" y="2"/>
                    </a:lnTo>
                    <a:lnTo>
                      <a:pt x="13" y="2"/>
                    </a:lnTo>
                    <a:lnTo>
                      <a:pt x="24" y="2"/>
                    </a:lnTo>
                    <a:lnTo>
                      <a:pt x="24" y="1"/>
                    </a:lnTo>
                    <a:lnTo>
                      <a:pt x="23" y="1"/>
                    </a:lnTo>
                    <a:lnTo>
                      <a:pt x="23" y="1"/>
                    </a:lnTo>
                    <a:lnTo>
                      <a:pt x="29" y="149"/>
                    </a:lnTo>
                    <a:lnTo>
                      <a:pt x="30" y="149"/>
                    </a:lnTo>
                    <a:lnTo>
                      <a:pt x="30" y="148"/>
                    </a:lnTo>
                    <a:lnTo>
                      <a:pt x="5" y="148"/>
                    </a:lnTo>
                    <a:lnTo>
                      <a:pt x="5" y="149"/>
                    </a:lnTo>
                    <a:lnTo>
                      <a:pt x="6" y="149"/>
                    </a:lnTo>
                    <a:lnTo>
                      <a:pt x="5" y="149"/>
                    </a:lnTo>
                    <a:lnTo>
                      <a:pt x="5" y="150"/>
                    </a:lnTo>
                    <a:lnTo>
                      <a:pt x="30" y="150"/>
                    </a:lnTo>
                    <a:lnTo>
                      <a:pt x="32" y="149"/>
                    </a:lnTo>
                    <a:lnTo>
                      <a:pt x="32" y="149"/>
                    </a:lnTo>
                    <a:lnTo>
                      <a:pt x="32" y="149"/>
                    </a:lnTo>
                    <a:lnTo>
                      <a:pt x="25" y="1"/>
                    </a:lnTo>
                    <a:lnTo>
                      <a:pt x="25" y="1"/>
                    </a:lnTo>
                    <a:lnTo>
                      <a:pt x="24" y="0"/>
                    </a:lnTo>
                    <a:lnTo>
                      <a:pt x="24" y="0"/>
                    </a:lnTo>
                    <a:lnTo>
                      <a:pt x="13" y="0"/>
                    </a:lnTo>
                    <a:lnTo>
                      <a:pt x="13" y="0"/>
                    </a:lnTo>
                    <a:lnTo>
                      <a:pt x="1" y="0"/>
                    </a:lnTo>
                    <a:lnTo>
                      <a:pt x="1" y="0"/>
                    </a:lnTo>
                    <a:lnTo>
                      <a:pt x="0" y="1"/>
                    </a:lnTo>
                    <a:lnTo>
                      <a:pt x="0" y="1"/>
                    </a:lnTo>
                    <a:lnTo>
                      <a:pt x="0" y="16"/>
                    </a:lnTo>
                    <a:lnTo>
                      <a:pt x="0" y="16"/>
                    </a:lnTo>
                    <a:lnTo>
                      <a:pt x="1" y="86"/>
                    </a:lnTo>
                    <a:lnTo>
                      <a:pt x="2" y="123"/>
                    </a:lnTo>
                    <a:lnTo>
                      <a:pt x="4" y="149"/>
                    </a:lnTo>
                    <a:lnTo>
                      <a:pt x="4" y="149"/>
                    </a:lnTo>
                    <a:lnTo>
                      <a:pt x="5" y="150"/>
                    </a:lnTo>
                    <a:lnTo>
                      <a:pt x="5" y="14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0" name="Freeform 938"/>
              <p:cNvSpPr>
                <a:spLocks/>
              </p:cNvSpPr>
              <p:nvPr/>
            </p:nvSpPr>
            <p:spPr bwMode="auto">
              <a:xfrm>
                <a:off x="6583363" y="3146426"/>
                <a:ext cx="14288" cy="60325"/>
              </a:xfrm>
              <a:custGeom>
                <a:avLst/>
                <a:gdLst>
                  <a:gd name="T0" fmla="*/ 3 w 29"/>
                  <a:gd name="T1" fmla="*/ 114 h 114"/>
                  <a:gd name="T2" fmla="*/ 3 w 29"/>
                  <a:gd name="T3" fmla="*/ 114 h 114"/>
                  <a:gd name="T4" fmla="*/ 2 w 29"/>
                  <a:gd name="T5" fmla="*/ 86 h 114"/>
                  <a:gd name="T6" fmla="*/ 0 w 29"/>
                  <a:gd name="T7" fmla="*/ 52 h 114"/>
                  <a:gd name="T8" fmla="*/ 0 w 29"/>
                  <a:gd name="T9" fmla="*/ 19 h 114"/>
                  <a:gd name="T10" fmla="*/ 0 w 29"/>
                  <a:gd name="T11" fmla="*/ 0 h 114"/>
                  <a:gd name="T12" fmla="*/ 0 w 29"/>
                  <a:gd name="T13" fmla="*/ 0 h 114"/>
                  <a:gd name="T14" fmla="*/ 23 w 29"/>
                  <a:gd name="T15" fmla="*/ 0 h 114"/>
                  <a:gd name="T16" fmla="*/ 23 w 29"/>
                  <a:gd name="T17" fmla="*/ 0 h 114"/>
                  <a:gd name="T18" fmla="*/ 29 w 29"/>
                  <a:gd name="T19" fmla="*/ 114 h 114"/>
                  <a:gd name="T20" fmla="*/ 3 w 29"/>
                  <a:gd name="T2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14">
                    <a:moveTo>
                      <a:pt x="3" y="114"/>
                    </a:moveTo>
                    <a:lnTo>
                      <a:pt x="3" y="114"/>
                    </a:lnTo>
                    <a:lnTo>
                      <a:pt x="2" y="86"/>
                    </a:lnTo>
                    <a:lnTo>
                      <a:pt x="0" y="52"/>
                    </a:lnTo>
                    <a:lnTo>
                      <a:pt x="0" y="19"/>
                    </a:lnTo>
                    <a:lnTo>
                      <a:pt x="0" y="0"/>
                    </a:lnTo>
                    <a:lnTo>
                      <a:pt x="0" y="0"/>
                    </a:lnTo>
                    <a:lnTo>
                      <a:pt x="23" y="0"/>
                    </a:lnTo>
                    <a:lnTo>
                      <a:pt x="23" y="0"/>
                    </a:lnTo>
                    <a:lnTo>
                      <a:pt x="29" y="114"/>
                    </a:lnTo>
                    <a:lnTo>
                      <a:pt x="3" y="11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1" name="Freeform 939"/>
              <p:cNvSpPr>
                <a:spLocks/>
              </p:cNvSpPr>
              <p:nvPr/>
            </p:nvSpPr>
            <p:spPr bwMode="auto">
              <a:xfrm>
                <a:off x="6608763" y="3108326"/>
                <a:ext cx="17463" cy="98425"/>
              </a:xfrm>
              <a:custGeom>
                <a:avLst/>
                <a:gdLst>
                  <a:gd name="T0" fmla="*/ 5 w 31"/>
                  <a:gd name="T1" fmla="*/ 186 h 187"/>
                  <a:gd name="T2" fmla="*/ 6 w 31"/>
                  <a:gd name="T3" fmla="*/ 186 h 187"/>
                  <a:gd name="T4" fmla="*/ 6 w 31"/>
                  <a:gd name="T5" fmla="*/ 186 h 187"/>
                  <a:gd name="T6" fmla="*/ 4 w 31"/>
                  <a:gd name="T7" fmla="*/ 155 h 187"/>
                  <a:gd name="T8" fmla="*/ 3 w 31"/>
                  <a:gd name="T9" fmla="*/ 108 h 187"/>
                  <a:gd name="T10" fmla="*/ 2 w 31"/>
                  <a:gd name="T11" fmla="*/ 17 h 187"/>
                  <a:gd name="T12" fmla="*/ 2 w 31"/>
                  <a:gd name="T13" fmla="*/ 17 h 187"/>
                  <a:gd name="T14" fmla="*/ 2 w 31"/>
                  <a:gd name="T15" fmla="*/ 1 h 187"/>
                  <a:gd name="T16" fmla="*/ 1 w 31"/>
                  <a:gd name="T17" fmla="*/ 1 h 187"/>
                  <a:gd name="T18" fmla="*/ 1 w 31"/>
                  <a:gd name="T19" fmla="*/ 2 h 187"/>
                  <a:gd name="T20" fmla="*/ 1 w 31"/>
                  <a:gd name="T21" fmla="*/ 2 h 187"/>
                  <a:gd name="T22" fmla="*/ 12 w 31"/>
                  <a:gd name="T23" fmla="*/ 2 h 187"/>
                  <a:gd name="T24" fmla="*/ 12 w 31"/>
                  <a:gd name="T25" fmla="*/ 2 h 187"/>
                  <a:gd name="T26" fmla="*/ 24 w 31"/>
                  <a:gd name="T27" fmla="*/ 2 h 187"/>
                  <a:gd name="T28" fmla="*/ 25 w 31"/>
                  <a:gd name="T29" fmla="*/ 1 h 187"/>
                  <a:gd name="T30" fmla="*/ 24 w 31"/>
                  <a:gd name="T31" fmla="*/ 1 h 187"/>
                  <a:gd name="T32" fmla="*/ 24 w 31"/>
                  <a:gd name="T33" fmla="*/ 1 h 187"/>
                  <a:gd name="T34" fmla="*/ 26 w 31"/>
                  <a:gd name="T35" fmla="*/ 94 h 187"/>
                  <a:gd name="T36" fmla="*/ 29 w 31"/>
                  <a:gd name="T37" fmla="*/ 186 h 187"/>
                  <a:gd name="T38" fmla="*/ 30 w 31"/>
                  <a:gd name="T39" fmla="*/ 186 h 187"/>
                  <a:gd name="T40" fmla="*/ 30 w 31"/>
                  <a:gd name="T41" fmla="*/ 185 h 187"/>
                  <a:gd name="T42" fmla="*/ 5 w 31"/>
                  <a:gd name="T43" fmla="*/ 185 h 187"/>
                  <a:gd name="T44" fmla="*/ 5 w 31"/>
                  <a:gd name="T45" fmla="*/ 186 h 187"/>
                  <a:gd name="T46" fmla="*/ 6 w 31"/>
                  <a:gd name="T47" fmla="*/ 186 h 187"/>
                  <a:gd name="T48" fmla="*/ 5 w 31"/>
                  <a:gd name="T49" fmla="*/ 186 h 187"/>
                  <a:gd name="T50" fmla="*/ 5 w 31"/>
                  <a:gd name="T51" fmla="*/ 187 h 187"/>
                  <a:gd name="T52" fmla="*/ 30 w 31"/>
                  <a:gd name="T53" fmla="*/ 187 h 187"/>
                  <a:gd name="T54" fmla="*/ 31 w 31"/>
                  <a:gd name="T55" fmla="*/ 186 h 187"/>
                  <a:gd name="T56" fmla="*/ 31 w 31"/>
                  <a:gd name="T57" fmla="*/ 186 h 187"/>
                  <a:gd name="T58" fmla="*/ 31 w 31"/>
                  <a:gd name="T59" fmla="*/ 186 h 187"/>
                  <a:gd name="T60" fmla="*/ 28 w 31"/>
                  <a:gd name="T61" fmla="*/ 94 h 187"/>
                  <a:gd name="T62" fmla="*/ 25 w 31"/>
                  <a:gd name="T63" fmla="*/ 1 h 187"/>
                  <a:gd name="T64" fmla="*/ 25 w 31"/>
                  <a:gd name="T65" fmla="*/ 1 h 187"/>
                  <a:gd name="T66" fmla="*/ 25 w 31"/>
                  <a:gd name="T67" fmla="*/ 0 h 187"/>
                  <a:gd name="T68" fmla="*/ 25 w 31"/>
                  <a:gd name="T69" fmla="*/ 0 h 187"/>
                  <a:gd name="T70" fmla="*/ 12 w 31"/>
                  <a:gd name="T71" fmla="*/ 0 h 187"/>
                  <a:gd name="T72" fmla="*/ 12 w 31"/>
                  <a:gd name="T73" fmla="*/ 0 h 187"/>
                  <a:gd name="T74" fmla="*/ 1 w 31"/>
                  <a:gd name="T75" fmla="*/ 0 h 187"/>
                  <a:gd name="T76" fmla="*/ 1 w 31"/>
                  <a:gd name="T77" fmla="*/ 0 h 187"/>
                  <a:gd name="T78" fmla="*/ 0 w 31"/>
                  <a:gd name="T79" fmla="*/ 1 h 187"/>
                  <a:gd name="T80" fmla="*/ 0 w 31"/>
                  <a:gd name="T81" fmla="*/ 1 h 187"/>
                  <a:gd name="T82" fmla="*/ 0 w 31"/>
                  <a:gd name="T83" fmla="*/ 17 h 187"/>
                  <a:gd name="T84" fmla="*/ 0 w 31"/>
                  <a:gd name="T85" fmla="*/ 17 h 187"/>
                  <a:gd name="T86" fmla="*/ 1 w 31"/>
                  <a:gd name="T87" fmla="*/ 108 h 187"/>
                  <a:gd name="T88" fmla="*/ 2 w 31"/>
                  <a:gd name="T89" fmla="*/ 155 h 187"/>
                  <a:gd name="T90" fmla="*/ 4 w 31"/>
                  <a:gd name="T91" fmla="*/ 186 h 187"/>
                  <a:gd name="T92" fmla="*/ 4 w 31"/>
                  <a:gd name="T93" fmla="*/ 186 h 187"/>
                  <a:gd name="T94" fmla="*/ 5 w 31"/>
                  <a:gd name="T95" fmla="*/ 187 h 187"/>
                  <a:gd name="T96" fmla="*/ 5 w 31"/>
                  <a:gd name="T97" fmla="*/ 1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187">
                    <a:moveTo>
                      <a:pt x="5" y="186"/>
                    </a:moveTo>
                    <a:lnTo>
                      <a:pt x="6" y="186"/>
                    </a:lnTo>
                    <a:lnTo>
                      <a:pt x="6" y="186"/>
                    </a:lnTo>
                    <a:lnTo>
                      <a:pt x="4" y="155"/>
                    </a:lnTo>
                    <a:lnTo>
                      <a:pt x="3" y="108"/>
                    </a:lnTo>
                    <a:lnTo>
                      <a:pt x="2" y="17"/>
                    </a:lnTo>
                    <a:lnTo>
                      <a:pt x="2" y="17"/>
                    </a:lnTo>
                    <a:lnTo>
                      <a:pt x="2" y="1"/>
                    </a:lnTo>
                    <a:lnTo>
                      <a:pt x="1" y="1"/>
                    </a:lnTo>
                    <a:lnTo>
                      <a:pt x="1" y="2"/>
                    </a:lnTo>
                    <a:lnTo>
                      <a:pt x="1" y="2"/>
                    </a:lnTo>
                    <a:lnTo>
                      <a:pt x="12" y="2"/>
                    </a:lnTo>
                    <a:lnTo>
                      <a:pt x="12" y="2"/>
                    </a:lnTo>
                    <a:lnTo>
                      <a:pt x="24" y="2"/>
                    </a:lnTo>
                    <a:lnTo>
                      <a:pt x="25" y="1"/>
                    </a:lnTo>
                    <a:lnTo>
                      <a:pt x="24" y="1"/>
                    </a:lnTo>
                    <a:lnTo>
                      <a:pt x="24" y="1"/>
                    </a:lnTo>
                    <a:lnTo>
                      <a:pt x="26" y="94"/>
                    </a:lnTo>
                    <a:lnTo>
                      <a:pt x="29" y="186"/>
                    </a:lnTo>
                    <a:lnTo>
                      <a:pt x="30" y="186"/>
                    </a:lnTo>
                    <a:lnTo>
                      <a:pt x="30" y="185"/>
                    </a:lnTo>
                    <a:lnTo>
                      <a:pt x="5" y="185"/>
                    </a:lnTo>
                    <a:lnTo>
                      <a:pt x="5" y="186"/>
                    </a:lnTo>
                    <a:lnTo>
                      <a:pt x="6" y="186"/>
                    </a:lnTo>
                    <a:lnTo>
                      <a:pt x="5" y="186"/>
                    </a:lnTo>
                    <a:lnTo>
                      <a:pt x="5" y="187"/>
                    </a:lnTo>
                    <a:lnTo>
                      <a:pt x="30" y="187"/>
                    </a:lnTo>
                    <a:lnTo>
                      <a:pt x="31" y="186"/>
                    </a:lnTo>
                    <a:lnTo>
                      <a:pt x="31" y="186"/>
                    </a:lnTo>
                    <a:lnTo>
                      <a:pt x="31" y="186"/>
                    </a:lnTo>
                    <a:lnTo>
                      <a:pt x="28" y="94"/>
                    </a:lnTo>
                    <a:lnTo>
                      <a:pt x="25" y="1"/>
                    </a:lnTo>
                    <a:lnTo>
                      <a:pt x="25" y="1"/>
                    </a:lnTo>
                    <a:lnTo>
                      <a:pt x="25" y="0"/>
                    </a:lnTo>
                    <a:lnTo>
                      <a:pt x="25" y="0"/>
                    </a:lnTo>
                    <a:lnTo>
                      <a:pt x="12" y="0"/>
                    </a:lnTo>
                    <a:lnTo>
                      <a:pt x="12" y="0"/>
                    </a:lnTo>
                    <a:lnTo>
                      <a:pt x="1" y="0"/>
                    </a:lnTo>
                    <a:lnTo>
                      <a:pt x="1" y="0"/>
                    </a:lnTo>
                    <a:lnTo>
                      <a:pt x="0" y="1"/>
                    </a:lnTo>
                    <a:lnTo>
                      <a:pt x="0" y="1"/>
                    </a:lnTo>
                    <a:lnTo>
                      <a:pt x="0" y="17"/>
                    </a:lnTo>
                    <a:lnTo>
                      <a:pt x="0" y="17"/>
                    </a:lnTo>
                    <a:lnTo>
                      <a:pt x="1" y="108"/>
                    </a:lnTo>
                    <a:lnTo>
                      <a:pt x="2" y="155"/>
                    </a:lnTo>
                    <a:lnTo>
                      <a:pt x="4" y="186"/>
                    </a:lnTo>
                    <a:lnTo>
                      <a:pt x="4" y="186"/>
                    </a:lnTo>
                    <a:lnTo>
                      <a:pt x="5" y="187"/>
                    </a:lnTo>
                    <a:lnTo>
                      <a:pt x="5" y="18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2" name="Freeform 940"/>
              <p:cNvSpPr>
                <a:spLocks/>
              </p:cNvSpPr>
              <p:nvPr/>
            </p:nvSpPr>
            <p:spPr bwMode="auto">
              <a:xfrm>
                <a:off x="6503988" y="3055938"/>
                <a:ext cx="147638" cy="71438"/>
              </a:xfrm>
              <a:custGeom>
                <a:avLst/>
                <a:gdLst>
                  <a:gd name="T0" fmla="*/ 248 w 280"/>
                  <a:gd name="T1" fmla="*/ 16 h 136"/>
                  <a:gd name="T2" fmla="*/ 235 w 280"/>
                  <a:gd name="T3" fmla="*/ 0 h 136"/>
                  <a:gd name="T4" fmla="*/ 235 w 280"/>
                  <a:gd name="T5" fmla="*/ 2 h 136"/>
                  <a:gd name="T6" fmla="*/ 257 w 280"/>
                  <a:gd name="T7" fmla="*/ 3 h 136"/>
                  <a:gd name="T8" fmla="*/ 278 w 280"/>
                  <a:gd name="T9" fmla="*/ 5 h 136"/>
                  <a:gd name="T10" fmla="*/ 270 w 280"/>
                  <a:gd name="T11" fmla="*/ 37 h 136"/>
                  <a:gd name="T12" fmla="*/ 269 w 280"/>
                  <a:gd name="T13" fmla="*/ 47 h 136"/>
                  <a:gd name="T14" fmla="*/ 260 w 280"/>
                  <a:gd name="T15" fmla="*/ 33 h 136"/>
                  <a:gd name="T16" fmla="*/ 255 w 280"/>
                  <a:gd name="T17" fmla="*/ 29 h 136"/>
                  <a:gd name="T18" fmla="*/ 174 w 280"/>
                  <a:gd name="T19" fmla="*/ 82 h 136"/>
                  <a:gd name="T20" fmla="*/ 144 w 280"/>
                  <a:gd name="T21" fmla="*/ 103 h 136"/>
                  <a:gd name="T22" fmla="*/ 124 w 280"/>
                  <a:gd name="T23" fmla="*/ 85 h 136"/>
                  <a:gd name="T24" fmla="*/ 110 w 280"/>
                  <a:gd name="T25" fmla="*/ 74 h 136"/>
                  <a:gd name="T26" fmla="*/ 10 w 280"/>
                  <a:gd name="T27" fmla="*/ 135 h 136"/>
                  <a:gd name="T28" fmla="*/ 5 w 280"/>
                  <a:gd name="T29" fmla="*/ 128 h 136"/>
                  <a:gd name="T30" fmla="*/ 1 w 280"/>
                  <a:gd name="T31" fmla="*/ 126 h 136"/>
                  <a:gd name="T32" fmla="*/ 72 w 280"/>
                  <a:gd name="T33" fmla="*/ 83 h 136"/>
                  <a:gd name="T34" fmla="*/ 102 w 280"/>
                  <a:gd name="T35" fmla="*/ 65 h 136"/>
                  <a:gd name="T36" fmla="*/ 112 w 280"/>
                  <a:gd name="T37" fmla="*/ 58 h 136"/>
                  <a:gd name="T38" fmla="*/ 144 w 280"/>
                  <a:gd name="T39" fmla="*/ 86 h 136"/>
                  <a:gd name="T40" fmla="*/ 145 w 280"/>
                  <a:gd name="T41" fmla="*/ 86 h 136"/>
                  <a:gd name="T42" fmla="*/ 207 w 280"/>
                  <a:gd name="T43" fmla="*/ 44 h 136"/>
                  <a:gd name="T44" fmla="*/ 247 w 280"/>
                  <a:gd name="T45" fmla="*/ 17 h 136"/>
                  <a:gd name="T46" fmla="*/ 247 w 280"/>
                  <a:gd name="T47" fmla="*/ 16 h 136"/>
                  <a:gd name="T48" fmla="*/ 206 w 280"/>
                  <a:gd name="T49" fmla="*/ 41 h 136"/>
                  <a:gd name="T50" fmla="*/ 144 w 280"/>
                  <a:gd name="T51" fmla="*/ 85 h 136"/>
                  <a:gd name="T52" fmla="*/ 126 w 280"/>
                  <a:gd name="T53" fmla="*/ 67 h 136"/>
                  <a:gd name="T54" fmla="*/ 115 w 280"/>
                  <a:gd name="T55" fmla="*/ 56 h 136"/>
                  <a:gd name="T56" fmla="*/ 71 w 280"/>
                  <a:gd name="T57" fmla="*/ 81 h 136"/>
                  <a:gd name="T58" fmla="*/ 0 w 280"/>
                  <a:gd name="T59" fmla="*/ 125 h 136"/>
                  <a:gd name="T60" fmla="*/ 3 w 280"/>
                  <a:gd name="T61" fmla="*/ 130 h 136"/>
                  <a:gd name="T62" fmla="*/ 9 w 280"/>
                  <a:gd name="T63" fmla="*/ 136 h 136"/>
                  <a:gd name="T64" fmla="*/ 110 w 280"/>
                  <a:gd name="T65" fmla="*/ 75 h 136"/>
                  <a:gd name="T66" fmla="*/ 143 w 280"/>
                  <a:gd name="T67" fmla="*/ 105 h 136"/>
                  <a:gd name="T68" fmla="*/ 144 w 280"/>
                  <a:gd name="T69" fmla="*/ 105 h 136"/>
                  <a:gd name="T70" fmla="*/ 211 w 280"/>
                  <a:gd name="T71" fmla="*/ 59 h 136"/>
                  <a:gd name="T72" fmla="*/ 256 w 280"/>
                  <a:gd name="T73" fmla="*/ 31 h 136"/>
                  <a:gd name="T74" fmla="*/ 255 w 280"/>
                  <a:gd name="T75" fmla="*/ 31 h 136"/>
                  <a:gd name="T76" fmla="*/ 267 w 280"/>
                  <a:gd name="T77" fmla="*/ 48 h 136"/>
                  <a:gd name="T78" fmla="*/ 269 w 280"/>
                  <a:gd name="T79" fmla="*/ 48 h 136"/>
                  <a:gd name="T80" fmla="*/ 280 w 280"/>
                  <a:gd name="T81" fmla="*/ 6 h 136"/>
                  <a:gd name="T82" fmla="*/ 279 w 280"/>
                  <a:gd name="T83" fmla="*/ 5 h 136"/>
                  <a:gd name="T84" fmla="*/ 235 w 280"/>
                  <a:gd name="T85" fmla="*/ 0 h 136"/>
                  <a:gd name="T86" fmla="*/ 234 w 280"/>
                  <a:gd name="T87" fmla="*/ 1 h 136"/>
                  <a:gd name="T88" fmla="*/ 240 w 280"/>
                  <a:gd name="T89" fmla="*/ 9 h 136"/>
                  <a:gd name="T90" fmla="*/ 246 w 280"/>
                  <a:gd name="T91" fmla="*/ 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0" h="136">
                    <a:moveTo>
                      <a:pt x="247" y="16"/>
                    </a:moveTo>
                    <a:lnTo>
                      <a:pt x="248" y="16"/>
                    </a:lnTo>
                    <a:lnTo>
                      <a:pt x="248" y="16"/>
                    </a:lnTo>
                    <a:lnTo>
                      <a:pt x="242" y="8"/>
                    </a:lnTo>
                    <a:lnTo>
                      <a:pt x="242" y="8"/>
                    </a:lnTo>
                    <a:lnTo>
                      <a:pt x="235" y="0"/>
                    </a:lnTo>
                    <a:lnTo>
                      <a:pt x="235" y="1"/>
                    </a:lnTo>
                    <a:lnTo>
                      <a:pt x="235" y="2"/>
                    </a:lnTo>
                    <a:lnTo>
                      <a:pt x="235" y="2"/>
                    </a:lnTo>
                    <a:lnTo>
                      <a:pt x="235" y="2"/>
                    </a:lnTo>
                    <a:lnTo>
                      <a:pt x="246" y="2"/>
                    </a:lnTo>
                    <a:lnTo>
                      <a:pt x="257" y="3"/>
                    </a:lnTo>
                    <a:lnTo>
                      <a:pt x="278" y="7"/>
                    </a:lnTo>
                    <a:lnTo>
                      <a:pt x="279" y="6"/>
                    </a:lnTo>
                    <a:lnTo>
                      <a:pt x="278" y="5"/>
                    </a:lnTo>
                    <a:lnTo>
                      <a:pt x="278" y="5"/>
                    </a:lnTo>
                    <a:lnTo>
                      <a:pt x="273" y="27"/>
                    </a:lnTo>
                    <a:lnTo>
                      <a:pt x="270" y="37"/>
                    </a:lnTo>
                    <a:lnTo>
                      <a:pt x="267" y="47"/>
                    </a:lnTo>
                    <a:lnTo>
                      <a:pt x="268" y="48"/>
                    </a:lnTo>
                    <a:lnTo>
                      <a:pt x="269" y="47"/>
                    </a:lnTo>
                    <a:lnTo>
                      <a:pt x="269" y="47"/>
                    </a:lnTo>
                    <a:lnTo>
                      <a:pt x="263" y="38"/>
                    </a:lnTo>
                    <a:lnTo>
                      <a:pt x="260" y="33"/>
                    </a:lnTo>
                    <a:lnTo>
                      <a:pt x="257" y="30"/>
                    </a:lnTo>
                    <a:lnTo>
                      <a:pt x="257" y="30"/>
                    </a:lnTo>
                    <a:lnTo>
                      <a:pt x="255" y="29"/>
                    </a:lnTo>
                    <a:lnTo>
                      <a:pt x="255" y="29"/>
                    </a:lnTo>
                    <a:lnTo>
                      <a:pt x="210" y="57"/>
                    </a:lnTo>
                    <a:lnTo>
                      <a:pt x="174" y="82"/>
                    </a:lnTo>
                    <a:lnTo>
                      <a:pt x="143" y="103"/>
                    </a:lnTo>
                    <a:lnTo>
                      <a:pt x="143" y="104"/>
                    </a:lnTo>
                    <a:lnTo>
                      <a:pt x="144" y="103"/>
                    </a:lnTo>
                    <a:lnTo>
                      <a:pt x="144" y="103"/>
                    </a:lnTo>
                    <a:lnTo>
                      <a:pt x="124" y="85"/>
                    </a:lnTo>
                    <a:lnTo>
                      <a:pt x="124" y="85"/>
                    </a:lnTo>
                    <a:lnTo>
                      <a:pt x="111" y="75"/>
                    </a:lnTo>
                    <a:lnTo>
                      <a:pt x="111" y="75"/>
                    </a:lnTo>
                    <a:lnTo>
                      <a:pt x="110" y="74"/>
                    </a:lnTo>
                    <a:lnTo>
                      <a:pt x="9" y="134"/>
                    </a:lnTo>
                    <a:lnTo>
                      <a:pt x="9" y="135"/>
                    </a:lnTo>
                    <a:lnTo>
                      <a:pt x="10" y="135"/>
                    </a:lnTo>
                    <a:lnTo>
                      <a:pt x="10" y="135"/>
                    </a:lnTo>
                    <a:lnTo>
                      <a:pt x="5" y="128"/>
                    </a:lnTo>
                    <a:lnTo>
                      <a:pt x="5" y="128"/>
                    </a:lnTo>
                    <a:lnTo>
                      <a:pt x="2" y="124"/>
                    </a:lnTo>
                    <a:lnTo>
                      <a:pt x="1" y="125"/>
                    </a:lnTo>
                    <a:lnTo>
                      <a:pt x="1" y="126"/>
                    </a:lnTo>
                    <a:lnTo>
                      <a:pt x="1" y="126"/>
                    </a:lnTo>
                    <a:lnTo>
                      <a:pt x="34" y="105"/>
                    </a:lnTo>
                    <a:lnTo>
                      <a:pt x="72" y="83"/>
                    </a:lnTo>
                    <a:lnTo>
                      <a:pt x="72" y="83"/>
                    </a:lnTo>
                    <a:lnTo>
                      <a:pt x="102" y="65"/>
                    </a:lnTo>
                    <a:lnTo>
                      <a:pt x="102" y="65"/>
                    </a:lnTo>
                    <a:lnTo>
                      <a:pt x="113" y="58"/>
                    </a:lnTo>
                    <a:lnTo>
                      <a:pt x="113" y="57"/>
                    </a:lnTo>
                    <a:lnTo>
                      <a:pt x="112" y="58"/>
                    </a:lnTo>
                    <a:lnTo>
                      <a:pt x="112" y="58"/>
                    </a:lnTo>
                    <a:lnTo>
                      <a:pt x="125" y="69"/>
                    </a:lnTo>
                    <a:lnTo>
                      <a:pt x="144" y="86"/>
                    </a:lnTo>
                    <a:lnTo>
                      <a:pt x="144" y="86"/>
                    </a:lnTo>
                    <a:lnTo>
                      <a:pt x="145" y="86"/>
                    </a:lnTo>
                    <a:lnTo>
                      <a:pt x="145" y="86"/>
                    </a:lnTo>
                    <a:lnTo>
                      <a:pt x="174" y="65"/>
                    </a:lnTo>
                    <a:lnTo>
                      <a:pt x="207" y="44"/>
                    </a:lnTo>
                    <a:lnTo>
                      <a:pt x="207" y="44"/>
                    </a:lnTo>
                    <a:lnTo>
                      <a:pt x="235" y="25"/>
                    </a:lnTo>
                    <a:lnTo>
                      <a:pt x="235" y="25"/>
                    </a:lnTo>
                    <a:lnTo>
                      <a:pt x="247" y="17"/>
                    </a:lnTo>
                    <a:lnTo>
                      <a:pt x="247" y="17"/>
                    </a:lnTo>
                    <a:lnTo>
                      <a:pt x="248" y="16"/>
                    </a:lnTo>
                    <a:lnTo>
                      <a:pt x="247" y="16"/>
                    </a:lnTo>
                    <a:lnTo>
                      <a:pt x="246" y="15"/>
                    </a:lnTo>
                    <a:lnTo>
                      <a:pt x="246" y="15"/>
                    </a:lnTo>
                    <a:lnTo>
                      <a:pt x="206" y="41"/>
                    </a:lnTo>
                    <a:lnTo>
                      <a:pt x="173" y="64"/>
                    </a:lnTo>
                    <a:lnTo>
                      <a:pt x="144" y="84"/>
                    </a:lnTo>
                    <a:lnTo>
                      <a:pt x="144" y="85"/>
                    </a:lnTo>
                    <a:lnTo>
                      <a:pt x="145" y="84"/>
                    </a:lnTo>
                    <a:lnTo>
                      <a:pt x="145" y="84"/>
                    </a:lnTo>
                    <a:lnTo>
                      <a:pt x="126" y="67"/>
                    </a:lnTo>
                    <a:lnTo>
                      <a:pt x="126" y="67"/>
                    </a:lnTo>
                    <a:lnTo>
                      <a:pt x="115" y="56"/>
                    </a:lnTo>
                    <a:lnTo>
                      <a:pt x="115" y="56"/>
                    </a:lnTo>
                    <a:lnTo>
                      <a:pt x="112" y="56"/>
                    </a:lnTo>
                    <a:lnTo>
                      <a:pt x="112" y="56"/>
                    </a:lnTo>
                    <a:lnTo>
                      <a:pt x="71" y="81"/>
                    </a:lnTo>
                    <a:lnTo>
                      <a:pt x="33" y="103"/>
                    </a:lnTo>
                    <a:lnTo>
                      <a:pt x="0" y="124"/>
                    </a:lnTo>
                    <a:lnTo>
                      <a:pt x="0" y="125"/>
                    </a:lnTo>
                    <a:lnTo>
                      <a:pt x="0" y="125"/>
                    </a:lnTo>
                    <a:lnTo>
                      <a:pt x="0" y="125"/>
                    </a:lnTo>
                    <a:lnTo>
                      <a:pt x="3" y="130"/>
                    </a:lnTo>
                    <a:lnTo>
                      <a:pt x="3" y="130"/>
                    </a:lnTo>
                    <a:lnTo>
                      <a:pt x="9" y="136"/>
                    </a:lnTo>
                    <a:lnTo>
                      <a:pt x="9" y="136"/>
                    </a:lnTo>
                    <a:lnTo>
                      <a:pt x="10" y="136"/>
                    </a:lnTo>
                    <a:lnTo>
                      <a:pt x="111" y="76"/>
                    </a:lnTo>
                    <a:lnTo>
                      <a:pt x="110" y="75"/>
                    </a:lnTo>
                    <a:lnTo>
                      <a:pt x="110" y="76"/>
                    </a:lnTo>
                    <a:lnTo>
                      <a:pt x="110" y="76"/>
                    </a:lnTo>
                    <a:lnTo>
                      <a:pt x="143" y="105"/>
                    </a:lnTo>
                    <a:lnTo>
                      <a:pt x="143" y="105"/>
                    </a:lnTo>
                    <a:lnTo>
                      <a:pt x="144" y="105"/>
                    </a:lnTo>
                    <a:lnTo>
                      <a:pt x="144" y="105"/>
                    </a:lnTo>
                    <a:lnTo>
                      <a:pt x="175" y="83"/>
                    </a:lnTo>
                    <a:lnTo>
                      <a:pt x="211" y="59"/>
                    </a:lnTo>
                    <a:lnTo>
                      <a:pt x="211" y="59"/>
                    </a:lnTo>
                    <a:lnTo>
                      <a:pt x="244" y="39"/>
                    </a:lnTo>
                    <a:lnTo>
                      <a:pt x="244" y="39"/>
                    </a:lnTo>
                    <a:lnTo>
                      <a:pt x="256" y="31"/>
                    </a:lnTo>
                    <a:lnTo>
                      <a:pt x="256" y="30"/>
                    </a:lnTo>
                    <a:lnTo>
                      <a:pt x="255" y="31"/>
                    </a:lnTo>
                    <a:lnTo>
                      <a:pt x="255" y="31"/>
                    </a:lnTo>
                    <a:lnTo>
                      <a:pt x="258" y="35"/>
                    </a:lnTo>
                    <a:lnTo>
                      <a:pt x="261" y="39"/>
                    </a:lnTo>
                    <a:lnTo>
                      <a:pt x="267" y="48"/>
                    </a:lnTo>
                    <a:lnTo>
                      <a:pt x="268" y="49"/>
                    </a:lnTo>
                    <a:lnTo>
                      <a:pt x="269" y="48"/>
                    </a:lnTo>
                    <a:lnTo>
                      <a:pt x="269" y="48"/>
                    </a:lnTo>
                    <a:lnTo>
                      <a:pt x="272" y="38"/>
                    </a:lnTo>
                    <a:lnTo>
                      <a:pt x="275" y="27"/>
                    </a:lnTo>
                    <a:lnTo>
                      <a:pt x="280" y="6"/>
                    </a:lnTo>
                    <a:lnTo>
                      <a:pt x="280" y="6"/>
                    </a:lnTo>
                    <a:lnTo>
                      <a:pt x="279" y="5"/>
                    </a:lnTo>
                    <a:lnTo>
                      <a:pt x="279" y="5"/>
                    </a:lnTo>
                    <a:lnTo>
                      <a:pt x="257" y="1"/>
                    </a:lnTo>
                    <a:lnTo>
                      <a:pt x="246" y="0"/>
                    </a:lnTo>
                    <a:lnTo>
                      <a:pt x="235" y="0"/>
                    </a:lnTo>
                    <a:lnTo>
                      <a:pt x="235" y="0"/>
                    </a:lnTo>
                    <a:lnTo>
                      <a:pt x="234" y="0"/>
                    </a:lnTo>
                    <a:lnTo>
                      <a:pt x="234" y="1"/>
                    </a:lnTo>
                    <a:lnTo>
                      <a:pt x="234" y="1"/>
                    </a:lnTo>
                    <a:lnTo>
                      <a:pt x="240" y="9"/>
                    </a:lnTo>
                    <a:lnTo>
                      <a:pt x="240" y="9"/>
                    </a:lnTo>
                    <a:lnTo>
                      <a:pt x="246" y="17"/>
                    </a:lnTo>
                    <a:lnTo>
                      <a:pt x="247" y="16"/>
                    </a:lnTo>
                    <a:lnTo>
                      <a:pt x="246" y="15"/>
                    </a:lnTo>
                    <a:lnTo>
                      <a:pt x="247" y="1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3" name="Freeform 941"/>
              <p:cNvSpPr>
                <a:spLocks/>
              </p:cNvSpPr>
              <p:nvPr/>
            </p:nvSpPr>
            <p:spPr bwMode="auto">
              <a:xfrm>
                <a:off x="6488113" y="3187701"/>
                <a:ext cx="9525" cy="1588"/>
              </a:xfrm>
              <a:custGeom>
                <a:avLst/>
                <a:gdLst>
                  <a:gd name="T0" fmla="*/ 1 w 17"/>
                  <a:gd name="T1" fmla="*/ 2 h 2"/>
                  <a:gd name="T2" fmla="*/ 1 w 17"/>
                  <a:gd name="T3" fmla="*/ 2 h 2"/>
                  <a:gd name="T4" fmla="*/ 16 w 17"/>
                  <a:gd name="T5" fmla="*/ 2 h 2"/>
                  <a:gd name="T6" fmla="*/ 16 w 17"/>
                  <a:gd name="T7" fmla="*/ 2 h 2"/>
                  <a:gd name="T8" fmla="*/ 17 w 17"/>
                  <a:gd name="T9" fmla="*/ 1 h 2"/>
                  <a:gd name="T10" fmla="*/ 17 w 17"/>
                  <a:gd name="T11" fmla="*/ 1 h 2"/>
                  <a:gd name="T12" fmla="*/ 16 w 17"/>
                  <a:gd name="T13" fmla="*/ 0 h 2"/>
                  <a:gd name="T14" fmla="*/ 16 w 17"/>
                  <a:gd name="T15" fmla="*/ 0 h 2"/>
                  <a:gd name="T16" fmla="*/ 1 w 17"/>
                  <a:gd name="T17" fmla="*/ 0 h 2"/>
                  <a:gd name="T18" fmla="*/ 1 w 17"/>
                  <a:gd name="T19" fmla="*/ 0 h 2"/>
                  <a:gd name="T20" fmla="*/ 0 w 17"/>
                  <a:gd name="T21" fmla="*/ 1 h 2"/>
                  <a:gd name="T22" fmla="*/ 0 w 17"/>
                  <a:gd name="T23" fmla="*/ 1 h 2"/>
                  <a:gd name="T24" fmla="*/ 1 w 17"/>
                  <a:gd name="T25" fmla="*/ 2 h 2"/>
                  <a:gd name="T26" fmla="*/ 1 w 17"/>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
                    <a:moveTo>
                      <a:pt x="1" y="2"/>
                    </a:moveTo>
                    <a:lnTo>
                      <a:pt x="1" y="2"/>
                    </a:lnTo>
                    <a:lnTo>
                      <a:pt x="16" y="2"/>
                    </a:lnTo>
                    <a:lnTo>
                      <a:pt x="16" y="2"/>
                    </a:lnTo>
                    <a:lnTo>
                      <a:pt x="17" y="1"/>
                    </a:lnTo>
                    <a:lnTo>
                      <a:pt x="17" y="1"/>
                    </a:lnTo>
                    <a:lnTo>
                      <a:pt x="16" y="0"/>
                    </a:lnTo>
                    <a:lnTo>
                      <a:pt x="16"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4" name="Freeform 942"/>
              <p:cNvSpPr>
                <a:spLocks/>
              </p:cNvSpPr>
              <p:nvPr/>
            </p:nvSpPr>
            <p:spPr bwMode="auto">
              <a:xfrm>
                <a:off x="6488113" y="3168651"/>
                <a:ext cx="9525" cy="1588"/>
              </a:xfrm>
              <a:custGeom>
                <a:avLst/>
                <a:gdLst>
                  <a:gd name="T0" fmla="*/ 1 w 17"/>
                  <a:gd name="T1" fmla="*/ 3 h 3"/>
                  <a:gd name="T2" fmla="*/ 1 w 17"/>
                  <a:gd name="T3" fmla="*/ 3 h 3"/>
                  <a:gd name="T4" fmla="*/ 16 w 17"/>
                  <a:gd name="T5" fmla="*/ 3 h 3"/>
                  <a:gd name="T6" fmla="*/ 16 w 17"/>
                  <a:gd name="T7" fmla="*/ 3 h 3"/>
                  <a:gd name="T8" fmla="*/ 17 w 17"/>
                  <a:gd name="T9" fmla="*/ 1 h 3"/>
                  <a:gd name="T10" fmla="*/ 17 w 17"/>
                  <a:gd name="T11" fmla="*/ 1 h 3"/>
                  <a:gd name="T12" fmla="*/ 16 w 17"/>
                  <a:gd name="T13" fmla="*/ 0 h 3"/>
                  <a:gd name="T14" fmla="*/ 16 w 17"/>
                  <a:gd name="T15" fmla="*/ 0 h 3"/>
                  <a:gd name="T16" fmla="*/ 1 w 17"/>
                  <a:gd name="T17" fmla="*/ 0 h 3"/>
                  <a:gd name="T18" fmla="*/ 1 w 17"/>
                  <a:gd name="T19" fmla="*/ 0 h 3"/>
                  <a:gd name="T20" fmla="*/ 0 w 17"/>
                  <a:gd name="T21" fmla="*/ 1 h 3"/>
                  <a:gd name="T22" fmla="*/ 0 w 17"/>
                  <a:gd name="T23" fmla="*/ 1 h 3"/>
                  <a:gd name="T24" fmla="*/ 1 w 17"/>
                  <a:gd name="T25" fmla="*/ 3 h 3"/>
                  <a:gd name="T26" fmla="*/ 1 w 17"/>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3">
                    <a:moveTo>
                      <a:pt x="1" y="3"/>
                    </a:moveTo>
                    <a:lnTo>
                      <a:pt x="1" y="3"/>
                    </a:lnTo>
                    <a:lnTo>
                      <a:pt x="16" y="3"/>
                    </a:lnTo>
                    <a:lnTo>
                      <a:pt x="16" y="3"/>
                    </a:lnTo>
                    <a:lnTo>
                      <a:pt x="17" y="1"/>
                    </a:lnTo>
                    <a:lnTo>
                      <a:pt x="17" y="1"/>
                    </a:lnTo>
                    <a:lnTo>
                      <a:pt x="16" y="0"/>
                    </a:lnTo>
                    <a:lnTo>
                      <a:pt x="16" y="0"/>
                    </a:lnTo>
                    <a:lnTo>
                      <a:pt x="1" y="0"/>
                    </a:lnTo>
                    <a:lnTo>
                      <a:pt x="1" y="0"/>
                    </a:lnTo>
                    <a:lnTo>
                      <a:pt x="0" y="1"/>
                    </a:lnTo>
                    <a:lnTo>
                      <a:pt x="0" y="1"/>
                    </a:lnTo>
                    <a:lnTo>
                      <a:pt x="1" y="3"/>
                    </a:lnTo>
                    <a:lnTo>
                      <a:pt x="1"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5" name="Freeform 943"/>
              <p:cNvSpPr>
                <a:spLocks/>
              </p:cNvSpPr>
              <p:nvPr/>
            </p:nvSpPr>
            <p:spPr bwMode="auto">
              <a:xfrm>
                <a:off x="6486525" y="3149601"/>
                <a:ext cx="9525" cy="0"/>
              </a:xfrm>
              <a:custGeom>
                <a:avLst/>
                <a:gdLst>
                  <a:gd name="T0" fmla="*/ 1 w 17"/>
                  <a:gd name="T1" fmla="*/ 2 h 2"/>
                  <a:gd name="T2" fmla="*/ 1 w 17"/>
                  <a:gd name="T3" fmla="*/ 2 h 2"/>
                  <a:gd name="T4" fmla="*/ 16 w 17"/>
                  <a:gd name="T5" fmla="*/ 2 h 2"/>
                  <a:gd name="T6" fmla="*/ 16 w 17"/>
                  <a:gd name="T7" fmla="*/ 2 h 2"/>
                  <a:gd name="T8" fmla="*/ 17 w 17"/>
                  <a:gd name="T9" fmla="*/ 1 h 2"/>
                  <a:gd name="T10" fmla="*/ 17 w 17"/>
                  <a:gd name="T11" fmla="*/ 1 h 2"/>
                  <a:gd name="T12" fmla="*/ 16 w 17"/>
                  <a:gd name="T13" fmla="*/ 0 h 2"/>
                  <a:gd name="T14" fmla="*/ 16 w 17"/>
                  <a:gd name="T15" fmla="*/ 0 h 2"/>
                  <a:gd name="T16" fmla="*/ 1 w 17"/>
                  <a:gd name="T17" fmla="*/ 0 h 2"/>
                  <a:gd name="T18" fmla="*/ 1 w 17"/>
                  <a:gd name="T19" fmla="*/ 0 h 2"/>
                  <a:gd name="T20" fmla="*/ 0 w 17"/>
                  <a:gd name="T21" fmla="*/ 1 h 2"/>
                  <a:gd name="T22" fmla="*/ 0 w 17"/>
                  <a:gd name="T23" fmla="*/ 1 h 2"/>
                  <a:gd name="T24" fmla="*/ 1 w 17"/>
                  <a:gd name="T25" fmla="*/ 2 h 2"/>
                  <a:gd name="T26" fmla="*/ 1 w 17"/>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
                    <a:moveTo>
                      <a:pt x="1" y="2"/>
                    </a:moveTo>
                    <a:lnTo>
                      <a:pt x="1" y="2"/>
                    </a:lnTo>
                    <a:lnTo>
                      <a:pt x="16" y="2"/>
                    </a:lnTo>
                    <a:lnTo>
                      <a:pt x="16" y="2"/>
                    </a:lnTo>
                    <a:lnTo>
                      <a:pt x="17" y="1"/>
                    </a:lnTo>
                    <a:lnTo>
                      <a:pt x="17" y="1"/>
                    </a:lnTo>
                    <a:lnTo>
                      <a:pt x="16" y="0"/>
                    </a:lnTo>
                    <a:lnTo>
                      <a:pt x="16"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6" name="Freeform 944"/>
              <p:cNvSpPr>
                <a:spLocks/>
              </p:cNvSpPr>
              <p:nvPr/>
            </p:nvSpPr>
            <p:spPr bwMode="auto">
              <a:xfrm>
                <a:off x="6486525" y="3128963"/>
                <a:ext cx="9525" cy="1588"/>
              </a:xfrm>
              <a:custGeom>
                <a:avLst/>
                <a:gdLst>
                  <a:gd name="T0" fmla="*/ 1 w 17"/>
                  <a:gd name="T1" fmla="*/ 2 h 2"/>
                  <a:gd name="T2" fmla="*/ 1 w 17"/>
                  <a:gd name="T3" fmla="*/ 2 h 2"/>
                  <a:gd name="T4" fmla="*/ 16 w 17"/>
                  <a:gd name="T5" fmla="*/ 2 h 2"/>
                  <a:gd name="T6" fmla="*/ 16 w 17"/>
                  <a:gd name="T7" fmla="*/ 2 h 2"/>
                  <a:gd name="T8" fmla="*/ 17 w 17"/>
                  <a:gd name="T9" fmla="*/ 1 h 2"/>
                  <a:gd name="T10" fmla="*/ 17 w 17"/>
                  <a:gd name="T11" fmla="*/ 1 h 2"/>
                  <a:gd name="T12" fmla="*/ 16 w 17"/>
                  <a:gd name="T13" fmla="*/ 0 h 2"/>
                  <a:gd name="T14" fmla="*/ 16 w 17"/>
                  <a:gd name="T15" fmla="*/ 0 h 2"/>
                  <a:gd name="T16" fmla="*/ 1 w 17"/>
                  <a:gd name="T17" fmla="*/ 0 h 2"/>
                  <a:gd name="T18" fmla="*/ 1 w 17"/>
                  <a:gd name="T19" fmla="*/ 0 h 2"/>
                  <a:gd name="T20" fmla="*/ 0 w 17"/>
                  <a:gd name="T21" fmla="*/ 1 h 2"/>
                  <a:gd name="T22" fmla="*/ 0 w 17"/>
                  <a:gd name="T23" fmla="*/ 1 h 2"/>
                  <a:gd name="T24" fmla="*/ 1 w 17"/>
                  <a:gd name="T25" fmla="*/ 2 h 2"/>
                  <a:gd name="T26" fmla="*/ 1 w 17"/>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
                    <a:moveTo>
                      <a:pt x="1" y="2"/>
                    </a:moveTo>
                    <a:lnTo>
                      <a:pt x="1" y="2"/>
                    </a:lnTo>
                    <a:lnTo>
                      <a:pt x="16" y="2"/>
                    </a:lnTo>
                    <a:lnTo>
                      <a:pt x="16" y="2"/>
                    </a:lnTo>
                    <a:lnTo>
                      <a:pt x="17" y="1"/>
                    </a:lnTo>
                    <a:lnTo>
                      <a:pt x="17" y="1"/>
                    </a:lnTo>
                    <a:lnTo>
                      <a:pt x="16" y="0"/>
                    </a:lnTo>
                    <a:lnTo>
                      <a:pt x="16"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7" name="Freeform 945"/>
              <p:cNvSpPr>
                <a:spLocks/>
              </p:cNvSpPr>
              <p:nvPr/>
            </p:nvSpPr>
            <p:spPr bwMode="auto">
              <a:xfrm>
                <a:off x="6483350" y="3109913"/>
                <a:ext cx="9525" cy="0"/>
              </a:xfrm>
              <a:custGeom>
                <a:avLst/>
                <a:gdLst>
                  <a:gd name="T0" fmla="*/ 1 w 18"/>
                  <a:gd name="T1" fmla="*/ 2 h 2"/>
                  <a:gd name="T2" fmla="*/ 1 w 18"/>
                  <a:gd name="T3" fmla="*/ 2 h 2"/>
                  <a:gd name="T4" fmla="*/ 17 w 18"/>
                  <a:gd name="T5" fmla="*/ 2 h 2"/>
                  <a:gd name="T6" fmla="*/ 17 w 18"/>
                  <a:gd name="T7" fmla="*/ 2 h 2"/>
                  <a:gd name="T8" fmla="*/ 18 w 18"/>
                  <a:gd name="T9" fmla="*/ 1 h 2"/>
                  <a:gd name="T10" fmla="*/ 18 w 18"/>
                  <a:gd name="T11" fmla="*/ 1 h 2"/>
                  <a:gd name="T12" fmla="*/ 17 w 18"/>
                  <a:gd name="T13" fmla="*/ 0 h 2"/>
                  <a:gd name="T14" fmla="*/ 17 w 18"/>
                  <a:gd name="T15" fmla="*/ 0 h 2"/>
                  <a:gd name="T16" fmla="*/ 1 w 18"/>
                  <a:gd name="T17" fmla="*/ 0 h 2"/>
                  <a:gd name="T18" fmla="*/ 1 w 18"/>
                  <a:gd name="T19" fmla="*/ 0 h 2"/>
                  <a:gd name="T20" fmla="*/ 0 w 18"/>
                  <a:gd name="T21" fmla="*/ 1 h 2"/>
                  <a:gd name="T22" fmla="*/ 0 w 18"/>
                  <a:gd name="T23" fmla="*/ 1 h 2"/>
                  <a:gd name="T24" fmla="*/ 1 w 18"/>
                  <a:gd name="T25" fmla="*/ 2 h 2"/>
                  <a:gd name="T26" fmla="*/ 1 w 18"/>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
                    <a:moveTo>
                      <a:pt x="1" y="2"/>
                    </a:moveTo>
                    <a:lnTo>
                      <a:pt x="1" y="2"/>
                    </a:lnTo>
                    <a:lnTo>
                      <a:pt x="17" y="2"/>
                    </a:lnTo>
                    <a:lnTo>
                      <a:pt x="17" y="2"/>
                    </a:lnTo>
                    <a:lnTo>
                      <a:pt x="18" y="1"/>
                    </a:lnTo>
                    <a:lnTo>
                      <a:pt x="18" y="1"/>
                    </a:lnTo>
                    <a:lnTo>
                      <a:pt x="17" y="0"/>
                    </a:lnTo>
                    <a:lnTo>
                      <a:pt x="17"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8" name="Freeform 946"/>
              <p:cNvSpPr>
                <a:spLocks/>
              </p:cNvSpPr>
              <p:nvPr/>
            </p:nvSpPr>
            <p:spPr bwMode="auto">
              <a:xfrm>
                <a:off x="6483350" y="3089276"/>
                <a:ext cx="9525" cy="1588"/>
              </a:xfrm>
              <a:custGeom>
                <a:avLst/>
                <a:gdLst>
                  <a:gd name="T0" fmla="*/ 1 w 18"/>
                  <a:gd name="T1" fmla="*/ 2 h 2"/>
                  <a:gd name="T2" fmla="*/ 1 w 18"/>
                  <a:gd name="T3" fmla="*/ 2 h 2"/>
                  <a:gd name="T4" fmla="*/ 17 w 18"/>
                  <a:gd name="T5" fmla="*/ 2 h 2"/>
                  <a:gd name="T6" fmla="*/ 17 w 18"/>
                  <a:gd name="T7" fmla="*/ 2 h 2"/>
                  <a:gd name="T8" fmla="*/ 18 w 18"/>
                  <a:gd name="T9" fmla="*/ 1 h 2"/>
                  <a:gd name="T10" fmla="*/ 18 w 18"/>
                  <a:gd name="T11" fmla="*/ 1 h 2"/>
                  <a:gd name="T12" fmla="*/ 17 w 18"/>
                  <a:gd name="T13" fmla="*/ 0 h 2"/>
                  <a:gd name="T14" fmla="*/ 17 w 18"/>
                  <a:gd name="T15" fmla="*/ 0 h 2"/>
                  <a:gd name="T16" fmla="*/ 1 w 18"/>
                  <a:gd name="T17" fmla="*/ 0 h 2"/>
                  <a:gd name="T18" fmla="*/ 1 w 18"/>
                  <a:gd name="T19" fmla="*/ 0 h 2"/>
                  <a:gd name="T20" fmla="*/ 0 w 18"/>
                  <a:gd name="T21" fmla="*/ 1 h 2"/>
                  <a:gd name="T22" fmla="*/ 0 w 18"/>
                  <a:gd name="T23" fmla="*/ 1 h 2"/>
                  <a:gd name="T24" fmla="*/ 1 w 18"/>
                  <a:gd name="T25" fmla="*/ 2 h 2"/>
                  <a:gd name="T26" fmla="*/ 1 w 18"/>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
                    <a:moveTo>
                      <a:pt x="1" y="2"/>
                    </a:moveTo>
                    <a:lnTo>
                      <a:pt x="1" y="2"/>
                    </a:lnTo>
                    <a:lnTo>
                      <a:pt x="17" y="2"/>
                    </a:lnTo>
                    <a:lnTo>
                      <a:pt x="17" y="2"/>
                    </a:lnTo>
                    <a:lnTo>
                      <a:pt x="18" y="1"/>
                    </a:lnTo>
                    <a:lnTo>
                      <a:pt x="18" y="1"/>
                    </a:lnTo>
                    <a:lnTo>
                      <a:pt x="17" y="0"/>
                    </a:lnTo>
                    <a:lnTo>
                      <a:pt x="17"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39" name="Freeform 947"/>
              <p:cNvSpPr>
                <a:spLocks/>
              </p:cNvSpPr>
              <p:nvPr/>
            </p:nvSpPr>
            <p:spPr bwMode="auto">
              <a:xfrm>
                <a:off x="6548438" y="3135313"/>
                <a:ext cx="12700" cy="6350"/>
              </a:xfrm>
              <a:custGeom>
                <a:avLst/>
                <a:gdLst>
                  <a:gd name="T0" fmla="*/ 1 w 23"/>
                  <a:gd name="T1" fmla="*/ 12 h 12"/>
                  <a:gd name="T2" fmla="*/ 1 w 23"/>
                  <a:gd name="T3" fmla="*/ 12 h 12"/>
                  <a:gd name="T4" fmla="*/ 7 w 23"/>
                  <a:gd name="T5" fmla="*/ 10 h 12"/>
                  <a:gd name="T6" fmla="*/ 13 w 23"/>
                  <a:gd name="T7" fmla="*/ 8 h 12"/>
                  <a:gd name="T8" fmla="*/ 13 w 23"/>
                  <a:gd name="T9" fmla="*/ 8 h 12"/>
                  <a:gd name="T10" fmla="*/ 19 w 23"/>
                  <a:gd name="T11" fmla="*/ 4 h 12"/>
                  <a:gd name="T12" fmla="*/ 23 w 23"/>
                  <a:gd name="T13" fmla="*/ 1 h 12"/>
                  <a:gd name="T14" fmla="*/ 23 w 23"/>
                  <a:gd name="T15" fmla="*/ 1 h 12"/>
                  <a:gd name="T16" fmla="*/ 23 w 23"/>
                  <a:gd name="T17" fmla="*/ 0 h 12"/>
                  <a:gd name="T18" fmla="*/ 23 w 23"/>
                  <a:gd name="T19" fmla="*/ 0 h 12"/>
                  <a:gd name="T20" fmla="*/ 21 w 23"/>
                  <a:gd name="T21" fmla="*/ 0 h 12"/>
                  <a:gd name="T22" fmla="*/ 21 w 23"/>
                  <a:gd name="T23" fmla="*/ 0 h 12"/>
                  <a:gd name="T24" fmla="*/ 18 w 23"/>
                  <a:gd name="T25" fmla="*/ 3 h 12"/>
                  <a:gd name="T26" fmla="*/ 12 w 23"/>
                  <a:gd name="T27" fmla="*/ 6 h 12"/>
                  <a:gd name="T28" fmla="*/ 12 w 23"/>
                  <a:gd name="T29" fmla="*/ 6 h 12"/>
                  <a:gd name="T30" fmla="*/ 5 w 23"/>
                  <a:gd name="T31" fmla="*/ 8 h 12"/>
                  <a:gd name="T32" fmla="*/ 0 w 23"/>
                  <a:gd name="T33" fmla="*/ 10 h 12"/>
                  <a:gd name="T34" fmla="*/ 0 w 23"/>
                  <a:gd name="T35" fmla="*/ 10 h 12"/>
                  <a:gd name="T36" fmla="*/ 0 w 23"/>
                  <a:gd name="T37" fmla="*/ 11 h 12"/>
                  <a:gd name="T38" fmla="*/ 0 w 23"/>
                  <a:gd name="T39" fmla="*/ 11 h 12"/>
                  <a:gd name="T40" fmla="*/ 1 w 23"/>
                  <a:gd name="T41" fmla="*/ 12 h 12"/>
                  <a:gd name="T42" fmla="*/ 1 w 23"/>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2">
                    <a:moveTo>
                      <a:pt x="1" y="12"/>
                    </a:moveTo>
                    <a:lnTo>
                      <a:pt x="1" y="12"/>
                    </a:lnTo>
                    <a:lnTo>
                      <a:pt x="7" y="10"/>
                    </a:lnTo>
                    <a:lnTo>
                      <a:pt x="13" y="8"/>
                    </a:lnTo>
                    <a:lnTo>
                      <a:pt x="13" y="8"/>
                    </a:lnTo>
                    <a:lnTo>
                      <a:pt x="19" y="4"/>
                    </a:lnTo>
                    <a:lnTo>
                      <a:pt x="23" y="1"/>
                    </a:lnTo>
                    <a:lnTo>
                      <a:pt x="23" y="1"/>
                    </a:lnTo>
                    <a:lnTo>
                      <a:pt x="23" y="0"/>
                    </a:lnTo>
                    <a:lnTo>
                      <a:pt x="23" y="0"/>
                    </a:lnTo>
                    <a:lnTo>
                      <a:pt x="21" y="0"/>
                    </a:lnTo>
                    <a:lnTo>
                      <a:pt x="21" y="0"/>
                    </a:lnTo>
                    <a:lnTo>
                      <a:pt x="18" y="3"/>
                    </a:lnTo>
                    <a:lnTo>
                      <a:pt x="12" y="6"/>
                    </a:lnTo>
                    <a:lnTo>
                      <a:pt x="12" y="6"/>
                    </a:lnTo>
                    <a:lnTo>
                      <a:pt x="5" y="8"/>
                    </a:lnTo>
                    <a:lnTo>
                      <a:pt x="0" y="10"/>
                    </a:lnTo>
                    <a:lnTo>
                      <a:pt x="0" y="10"/>
                    </a:lnTo>
                    <a:lnTo>
                      <a:pt x="0" y="11"/>
                    </a:lnTo>
                    <a:lnTo>
                      <a:pt x="0" y="11"/>
                    </a:lnTo>
                    <a:lnTo>
                      <a:pt x="1" y="12"/>
                    </a:lnTo>
                    <a:lnTo>
                      <a:pt x="1" y="1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0" name="Freeform 948"/>
              <p:cNvSpPr>
                <a:spLocks/>
              </p:cNvSpPr>
              <p:nvPr/>
            </p:nvSpPr>
            <p:spPr bwMode="auto">
              <a:xfrm>
                <a:off x="6548438" y="3146426"/>
                <a:ext cx="12700" cy="6350"/>
              </a:xfrm>
              <a:custGeom>
                <a:avLst/>
                <a:gdLst>
                  <a:gd name="T0" fmla="*/ 2 w 24"/>
                  <a:gd name="T1" fmla="*/ 12 h 12"/>
                  <a:gd name="T2" fmla="*/ 2 w 24"/>
                  <a:gd name="T3" fmla="*/ 12 h 12"/>
                  <a:gd name="T4" fmla="*/ 8 w 24"/>
                  <a:gd name="T5" fmla="*/ 11 h 12"/>
                  <a:gd name="T6" fmla="*/ 14 w 24"/>
                  <a:gd name="T7" fmla="*/ 8 h 12"/>
                  <a:gd name="T8" fmla="*/ 14 w 24"/>
                  <a:gd name="T9" fmla="*/ 8 h 12"/>
                  <a:gd name="T10" fmla="*/ 19 w 24"/>
                  <a:gd name="T11" fmla="*/ 5 h 12"/>
                  <a:gd name="T12" fmla="*/ 24 w 24"/>
                  <a:gd name="T13" fmla="*/ 1 h 12"/>
                  <a:gd name="T14" fmla="*/ 24 w 24"/>
                  <a:gd name="T15" fmla="*/ 1 h 12"/>
                  <a:gd name="T16" fmla="*/ 24 w 24"/>
                  <a:gd name="T17" fmla="*/ 0 h 12"/>
                  <a:gd name="T18" fmla="*/ 24 w 24"/>
                  <a:gd name="T19" fmla="*/ 0 h 12"/>
                  <a:gd name="T20" fmla="*/ 22 w 24"/>
                  <a:gd name="T21" fmla="*/ 0 h 12"/>
                  <a:gd name="T22" fmla="*/ 22 w 24"/>
                  <a:gd name="T23" fmla="*/ 0 h 12"/>
                  <a:gd name="T24" fmla="*/ 18 w 24"/>
                  <a:gd name="T25" fmla="*/ 3 h 12"/>
                  <a:gd name="T26" fmla="*/ 13 w 24"/>
                  <a:gd name="T27" fmla="*/ 6 h 12"/>
                  <a:gd name="T28" fmla="*/ 13 w 24"/>
                  <a:gd name="T29" fmla="*/ 6 h 12"/>
                  <a:gd name="T30" fmla="*/ 7 w 24"/>
                  <a:gd name="T31" fmla="*/ 9 h 12"/>
                  <a:gd name="T32" fmla="*/ 1 w 24"/>
                  <a:gd name="T33" fmla="*/ 10 h 12"/>
                  <a:gd name="T34" fmla="*/ 1 w 24"/>
                  <a:gd name="T35" fmla="*/ 10 h 12"/>
                  <a:gd name="T36" fmla="*/ 0 w 24"/>
                  <a:gd name="T37" fmla="*/ 11 h 12"/>
                  <a:gd name="T38" fmla="*/ 0 w 24"/>
                  <a:gd name="T39" fmla="*/ 11 h 12"/>
                  <a:gd name="T40" fmla="*/ 2 w 24"/>
                  <a:gd name="T41" fmla="*/ 12 h 12"/>
                  <a:gd name="T42" fmla="*/ 2 w 24"/>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2">
                    <a:moveTo>
                      <a:pt x="2" y="12"/>
                    </a:moveTo>
                    <a:lnTo>
                      <a:pt x="2" y="12"/>
                    </a:lnTo>
                    <a:lnTo>
                      <a:pt x="8" y="11"/>
                    </a:lnTo>
                    <a:lnTo>
                      <a:pt x="14" y="8"/>
                    </a:lnTo>
                    <a:lnTo>
                      <a:pt x="14" y="8"/>
                    </a:lnTo>
                    <a:lnTo>
                      <a:pt x="19" y="5"/>
                    </a:lnTo>
                    <a:lnTo>
                      <a:pt x="24" y="1"/>
                    </a:lnTo>
                    <a:lnTo>
                      <a:pt x="24" y="1"/>
                    </a:lnTo>
                    <a:lnTo>
                      <a:pt x="24" y="0"/>
                    </a:lnTo>
                    <a:lnTo>
                      <a:pt x="24" y="0"/>
                    </a:lnTo>
                    <a:lnTo>
                      <a:pt x="22" y="0"/>
                    </a:lnTo>
                    <a:lnTo>
                      <a:pt x="22" y="0"/>
                    </a:lnTo>
                    <a:lnTo>
                      <a:pt x="18" y="3"/>
                    </a:lnTo>
                    <a:lnTo>
                      <a:pt x="13" y="6"/>
                    </a:lnTo>
                    <a:lnTo>
                      <a:pt x="13" y="6"/>
                    </a:lnTo>
                    <a:lnTo>
                      <a:pt x="7" y="9"/>
                    </a:lnTo>
                    <a:lnTo>
                      <a:pt x="1" y="10"/>
                    </a:lnTo>
                    <a:lnTo>
                      <a:pt x="1" y="10"/>
                    </a:lnTo>
                    <a:lnTo>
                      <a:pt x="0" y="11"/>
                    </a:lnTo>
                    <a:lnTo>
                      <a:pt x="0" y="11"/>
                    </a:lnTo>
                    <a:lnTo>
                      <a:pt x="2" y="12"/>
                    </a:lnTo>
                    <a:lnTo>
                      <a:pt x="2" y="1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1" name="Freeform 949"/>
              <p:cNvSpPr>
                <a:spLocks/>
              </p:cNvSpPr>
              <p:nvPr/>
            </p:nvSpPr>
            <p:spPr bwMode="auto">
              <a:xfrm>
                <a:off x="6548438" y="3157538"/>
                <a:ext cx="12700" cy="6350"/>
              </a:xfrm>
              <a:custGeom>
                <a:avLst/>
                <a:gdLst>
                  <a:gd name="T0" fmla="*/ 1 w 23"/>
                  <a:gd name="T1" fmla="*/ 12 h 12"/>
                  <a:gd name="T2" fmla="*/ 1 w 23"/>
                  <a:gd name="T3" fmla="*/ 12 h 12"/>
                  <a:gd name="T4" fmla="*/ 7 w 23"/>
                  <a:gd name="T5" fmla="*/ 11 h 12"/>
                  <a:gd name="T6" fmla="*/ 13 w 23"/>
                  <a:gd name="T7" fmla="*/ 8 h 12"/>
                  <a:gd name="T8" fmla="*/ 13 w 23"/>
                  <a:gd name="T9" fmla="*/ 8 h 12"/>
                  <a:gd name="T10" fmla="*/ 19 w 23"/>
                  <a:gd name="T11" fmla="*/ 5 h 12"/>
                  <a:gd name="T12" fmla="*/ 23 w 23"/>
                  <a:gd name="T13" fmla="*/ 2 h 12"/>
                  <a:gd name="T14" fmla="*/ 23 w 23"/>
                  <a:gd name="T15" fmla="*/ 2 h 12"/>
                  <a:gd name="T16" fmla="*/ 23 w 23"/>
                  <a:gd name="T17" fmla="*/ 0 h 12"/>
                  <a:gd name="T18" fmla="*/ 23 w 23"/>
                  <a:gd name="T19" fmla="*/ 0 h 12"/>
                  <a:gd name="T20" fmla="*/ 22 w 23"/>
                  <a:gd name="T21" fmla="*/ 0 h 12"/>
                  <a:gd name="T22" fmla="*/ 22 w 23"/>
                  <a:gd name="T23" fmla="*/ 0 h 12"/>
                  <a:gd name="T24" fmla="*/ 18 w 23"/>
                  <a:gd name="T25" fmla="*/ 3 h 12"/>
                  <a:gd name="T26" fmla="*/ 13 w 23"/>
                  <a:gd name="T27" fmla="*/ 6 h 12"/>
                  <a:gd name="T28" fmla="*/ 13 w 23"/>
                  <a:gd name="T29" fmla="*/ 6 h 12"/>
                  <a:gd name="T30" fmla="*/ 7 w 23"/>
                  <a:gd name="T31" fmla="*/ 9 h 12"/>
                  <a:gd name="T32" fmla="*/ 1 w 23"/>
                  <a:gd name="T33" fmla="*/ 10 h 12"/>
                  <a:gd name="T34" fmla="*/ 1 w 23"/>
                  <a:gd name="T35" fmla="*/ 10 h 12"/>
                  <a:gd name="T36" fmla="*/ 0 w 23"/>
                  <a:gd name="T37" fmla="*/ 11 h 12"/>
                  <a:gd name="T38" fmla="*/ 0 w 23"/>
                  <a:gd name="T39" fmla="*/ 11 h 12"/>
                  <a:gd name="T40" fmla="*/ 1 w 23"/>
                  <a:gd name="T41" fmla="*/ 12 h 12"/>
                  <a:gd name="T42" fmla="*/ 1 w 23"/>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2">
                    <a:moveTo>
                      <a:pt x="1" y="12"/>
                    </a:moveTo>
                    <a:lnTo>
                      <a:pt x="1" y="12"/>
                    </a:lnTo>
                    <a:lnTo>
                      <a:pt x="7" y="11"/>
                    </a:lnTo>
                    <a:lnTo>
                      <a:pt x="13" y="8"/>
                    </a:lnTo>
                    <a:lnTo>
                      <a:pt x="13" y="8"/>
                    </a:lnTo>
                    <a:lnTo>
                      <a:pt x="19" y="5"/>
                    </a:lnTo>
                    <a:lnTo>
                      <a:pt x="23" y="2"/>
                    </a:lnTo>
                    <a:lnTo>
                      <a:pt x="23" y="2"/>
                    </a:lnTo>
                    <a:lnTo>
                      <a:pt x="23" y="0"/>
                    </a:lnTo>
                    <a:lnTo>
                      <a:pt x="23" y="0"/>
                    </a:lnTo>
                    <a:lnTo>
                      <a:pt x="22" y="0"/>
                    </a:lnTo>
                    <a:lnTo>
                      <a:pt x="22" y="0"/>
                    </a:lnTo>
                    <a:lnTo>
                      <a:pt x="18" y="3"/>
                    </a:lnTo>
                    <a:lnTo>
                      <a:pt x="13" y="6"/>
                    </a:lnTo>
                    <a:lnTo>
                      <a:pt x="13" y="6"/>
                    </a:lnTo>
                    <a:lnTo>
                      <a:pt x="7" y="9"/>
                    </a:lnTo>
                    <a:lnTo>
                      <a:pt x="1" y="10"/>
                    </a:lnTo>
                    <a:lnTo>
                      <a:pt x="1" y="10"/>
                    </a:lnTo>
                    <a:lnTo>
                      <a:pt x="0" y="11"/>
                    </a:lnTo>
                    <a:lnTo>
                      <a:pt x="0" y="11"/>
                    </a:lnTo>
                    <a:lnTo>
                      <a:pt x="1" y="12"/>
                    </a:lnTo>
                    <a:lnTo>
                      <a:pt x="1" y="1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2" name="Freeform 950"/>
              <p:cNvSpPr>
                <a:spLocks/>
              </p:cNvSpPr>
              <p:nvPr/>
            </p:nvSpPr>
            <p:spPr bwMode="auto">
              <a:xfrm>
                <a:off x="6550025" y="3170238"/>
                <a:ext cx="11113" cy="6350"/>
              </a:xfrm>
              <a:custGeom>
                <a:avLst/>
                <a:gdLst>
                  <a:gd name="T0" fmla="*/ 1 w 23"/>
                  <a:gd name="T1" fmla="*/ 12 h 12"/>
                  <a:gd name="T2" fmla="*/ 1 w 23"/>
                  <a:gd name="T3" fmla="*/ 12 h 12"/>
                  <a:gd name="T4" fmla="*/ 7 w 23"/>
                  <a:gd name="T5" fmla="*/ 10 h 12"/>
                  <a:gd name="T6" fmla="*/ 13 w 23"/>
                  <a:gd name="T7" fmla="*/ 7 h 12"/>
                  <a:gd name="T8" fmla="*/ 13 w 23"/>
                  <a:gd name="T9" fmla="*/ 7 h 12"/>
                  <a:gd name="T10" fmla="*/ 19 w 23"/>
                  <a:gd name="T11" fmla="*/ 4 h 12"/>
                  <a:gd name="T12" fmla="*/ 23 w 23"/>
                  <a:gd name="T13" fmla="*/ 1 h 12"/>
                  <a:gd name="T14" fmla="*/ 23 w 23"/>
                  <a:gd name="T15" fmla="*/ 1 h 12"/>
                  <a:gd name="T16" fmla="*/ 23 w 23"/>
                  <a:gd name="T17" fmla="*/ 0 h 12"/>
                  <a:gd name="T18" fmla="*/ 23 w 23"/>
                  <a:gd name="T19" fmla="*/ 0 h 12"/>
                  <a:gd name="T20" fmla="*/ 22 w 23"/>
                  <a:gd name="T21" fmla="*/ 0 h 12"/>
                  <a:gd name="T22" fmla="*/ 22 w 23"/>
                  <a:gd name="T23" fmla="*/ 0 h 12"/>
                  <a:gd name="T24" fmla="*/ 18 w 23"/>
                  <a:gd name="T25" fmla="*/ 2 h 12"/>
                  <a:gd name="T26" fmla="*/ 12 w 23"/>
                  <a:gd name="T27" fmla="*/ 6 h 12"/>
                  <a:gd name="T28" fmla="*/ 12 w 23"/>
                  <a:gd name="T29" fmla="*/ 6 h 12"/>
                  <a:gd name="T30" fmla="*/ 6 w 23"/>
                  <a:gd name="T31" fmla="*/ 8 h 12"/>
                  <a:gd name="T32" fmla="*/ 1 w 23"/>
                  <a:gd name="T33" fmla="*/ 10 h 12"/>
                  <a:gd name="T34" fmla="*/ 1 w 23"/>
                  <a:gd name="T35" fmla="*/ 10 h 12"/>
                  <a:gd name="T36" fmla="*/ 0 w 23"/>
                  <a:gd name="T37" fmla="*/ 11 h 12"/>
                  <a:gd name="T38" fmla="*/ 0 w 23"/>
                  <a:gd name="T39" fmla="*/ 11 h 12"/>
                  <a:gd name="T40" fmla="*/ 1 w 23"/>
                  <a:gd name="T41" fmla="*/ 12 h 12"/>
                  <a:gd name="T42" fmla="*/ 1 w 23"/>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2">
                    <a:moveTo>
                      <a:pt x="1" y="12"/>
                    </a:moveTo>
                    <a:lnTo>
                      <a:pt x="1" y="12"/>
                    </a:lnTo>
                    <a:lnTo>
                      <a:pt x="7" y="10"/>
                    </a:lnTo>
                    <a:lnTo>
                      <a:pt x="13" y="7"/>
                    </a:lnTo>
                    <a:lnTo>
                      <a:pt x="13" y="7"/>
                    </a:lnTo>
                    <a:lnTo>
                      <a:pt x="19" y="4"/>
                    </a:lnTo>
                    <a:lnTo>
                      <a:pt x="23" y="1"/>
                    </a:lnTo>
                    <a:lnTo>
                      <a:pt x="23" y="1"/>
                    </a:lnTo>
                    <a:lnTo>
                      <a:pt x="23" y="0"/>
                    </a:lnTo>
                    <a:lnTo>
                      <a:pt x="23" y="0"/>
                    </a:lnTo>
                    <a:lnTo>
                      <a:pt x="22" y="0"/>
                    </a:lnTo>
                    <a:lnTo>
                      <a:pt x="22" y="0"/>
                    </a:lnTo>
                    <a:lnTo>
                      <a:pt x="18" y="2"/>
                    </a:lnTo>
                    <a:lnTo>
                      <a:pt x="12" y="6"/>
                    </a:lnTo>
                    <a:lnTo>
                      <a:pt x="12" y="6"/>
                    </a:lnTo>
                    <a:lnTo>
                      <a:pt x="6" y="8"/>
                    </a:lnTo>
                    <a:lnTo>
                      <a:pt x="1" y="10"/>
                    </a:lnTo>
                    <a:lnTo>
                      <a:pt x="1" y="10"/>
                    </a:lnTo>
                    <a:lnTo>
                      <a:pt x="0" y="11"/>
                    </a:lnTo>
                    <a:lnTo>
                      <a:pt x="0" y="11"/>
                    </a:lnTo>
                    <a:lnTo>
                      <a:pt x="1" y="12"/>
                    </a:lnTo>
                    <a:lnTo>
                      <a:pt x="1" y="1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3" name="Freeform 951"/>
              <p:cNvSpPr>
                <a:spLocks/>
              </p:cNvSpPr>
              <p:nvPr/>
            </p:nvSpPr>
            <p:spPr bwMode="auto">
              <a:xfrm>
                <a:off x="6550025" y="3179763"/>
                <a:ext cx="12700" cy="7938"/>
              </a:xfrm>
              <a:custGeom>
                <a:avLst/>
                <a:gdLst>
                  <a:gd name="T0" fmla="*/ 1 w 23"/>
                  <a:gd name="T1" fmla="*/ 13 h 13"/>
                  <a:gd name="T2" fmla="*/ 1 w 23"/>
                  <a:gd name="T3" fmla="*/ 13 h 13"/>
                  <a:gd name="T4" fmla="*/ 7 w 23"/>
                  <a:gd name="T5" fmla="*/ 11 h 13"/>
                  <a:gd name="T6" fmla="*/ 13 w 23"/>
                  <a:gd name="T7" fmla="*/ 9 h 13"/>
                  <a:gd name="T8" fmla="*/ 13 w 23"/>
                  <a:gd name="T9" fmla="*/ 9 h 13"/>
                  <a:gd name="T10" fmla="*/ 19 w 23"/>
                  <a:gd name="T11" fmla="*/ 5 h 13"/>
                  <a:gd name="T12" fmla="*/ 23 w 23"/>
                  <a:gd name="T13" fmla="*/ 1 h 13"/>
                  <a:gd name="T14" fmla="*/ 23 w 23"/>
                  <a:gd name="T15" fmla="*/ 1 h 13"/>
                  <a:gd name="T16" fmla="*/ 23 w 23"/>
                  <a:gd name="T17" fmla="*/ 0 h 13"/>
                  <a:gd name="T18" fmla="*/ 23 w 23"/>
                  <a:gd name="T19" fmla="*/ 0 h 13"/>
                  <a:gd name="T20" fmla="*/ 22 w 23"/>
                  <a:gd name="T21" fmla="*/ 0 h 13"/>
                  <a:gd name="T22" fmla="*/ 22 w 23"/>
                  <a:gd name="T23" fmla="*/ 0 h 13"/>
                  <a:gd name="T24" fmla="*/ 18 w 23"/>
                  <a:gd name="T25" fmla="*/ 3 h 13"/>
                  <a:gd name="T26" fmla="*/ 12 w 23"/>
                  <a:gd name="T27" fmla="*/ 7 h 13"/>
                  <a:gd name="T28" fmla="*/ 12 w 23"/>
                  <a:gd name="T29" fmla="*/ 7 h 13"/>
                  <a:gd name="T30" fmla="*/ 6 w 23"/>
                  <a:gd name="T31" fmla="*/ 10 h 13"/>
                  <a:gd name="T32" fmla="*/ 1 w 23"/>
                  <a:gd name="T33" fmla="*/ 11 h 13"/>
                  <a:gd name="T34" fmla="*/ 1 w 23"/>
                  <a:gd name="T35" fmla="*/ 11 h 13"/>
                  <a:gd name="T36" fmla="*/ 0 w 23"/>
                  <a:gd name="T37" fmla="*/ 12 h 13"/>
                  <a:gd name="T38" fmla="*/ 0 w 23"/>
                  <a:gd name="T39" fmla="*/ 12 h 13"/>
                  <a:gd name="T40" fmla="*/ 1 w 23"/>
                  <a:gd name="T41" fmla="*/ 13 h 13"/>
                  <a:gd name="T42" fmla="*/ 1 w 23"/>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3">
                    <a:moveTo>
                      <a:pt x="1" y="13"/>
                    </a:moveTo>
                    <a:lnTo>
                      <a:pt x="1" y="13"/>
                    </a:lnTo>
                    <a:lnTo>
                      <a:pt x="7" y="11"/>
                    </a:lnTo>
                    <a:lnTo>
                      <a:pt x="13" y="9"/>
                    </a:lnTo>
                    <a:lnTo>
                      <a:pt x="13" y="9"/>
                    </a:lnTo>
                    <a:lnTo>
                      <a:pt x="19" y="5"/>
                    </a:lnTo>
                    <a:lnTo>
                      <a:pt x="23" y="1"/>
                    </a:lnTo>
                    <a:lnTo>
                      <a:pt x="23" y="1"/>
                    </a:lnTo>
                    <a:lnTo>
                      <a:pt x="23" y="0"/>
                    </a:lnTo>
                    <a:lnTo>
                      <a:pt x="23" y="0"/>
                    </a:lnTo>
                    <a:lnTo>
                      <a:pt x="22" y="0"/>
                    </a:lnTo>
                    <a:lnTo>
                      <a:pt x="22" y="0"/>
                    </a:lnTo>
                    <a:lnTo>
                      <a:pt x="18" y="3"/>
                    </a:lnTo>
                    <a:lnTo>
                      <a:pt x="12" y="7"/>
                    </a:lnTo>
                    <a:lnTo>
                      <a:pt x="12" y="7"/>
                    </a:lnTo>
                    <a:lnTo>
                      <a:pt x="6" y="10"/>
                    </a:lnTo>
                    <a:lnTo>
                      <a:pt x="1" y="11"/>
                    </a:lnTo>
                    <a:lnTo>
                      <a:pt x="1" y="11"/>
                    </a:lnTo>
                    <a:lnTo>
                      <a:pt x="0" y="12"/>
                    </a:lnTo>
                    <a:lnTo>
                      <a:pt x="0" y="12"/>
                    </a:lnTo>
                    <a:lnTo>
                      <a:pt x="1" y="13"/>
                    </a:lnTo>
                    <a:lnTo>
                      <a:pt x="1"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4" name="Freeform 952"/>
              <p:cNvSpPr>
                <a:spLocks/>
              </p:cNvSpPr>
              <p:nvPr/>
            </p:nvSpPr>
            <p:spPr bwMode="auto">
              <a:xfrm>
                <a:off x="6550025" y="3190876"/>
                <a:ext cx="12700" cy="7938"/>
              </a:xfrm>
              <a:custGeom>
                <a:avLst/>
                <a:gdLst>
                  <a:gd name="T0" fmla="*/ 1 w 23"/>
                  <a:gd name="T1" fmla="*/ 13 h 13"/>
                  <a:gd name="T2" fmla="*/ 1 w 23"/>
                  <a:gd name="T3" fmla="*/ 13 h 13"/>
                  <a:gd name="T4" fmla="*/ 7 w 23"/>
                  <a:gd name="T5" fmla="*/ 12 h 13"/>
                  <a:gd name="T6" fmla="*/ 13 w 23"/>
                  <a:gd name="T7" fmla="*/ 9 h 13"/>
                  <a:gd name="T8" fmla="*/ 13 w 23"/>
                  <a:gd name="T9" fmla="*/ 9 h 13"/>
                  <a:gd name="T10" fmla="*/ 19 w 23"/>
                  <a:gd name="T11" fmla="*/ 5 h 13"/>
                  <a:gd name="T12" fmla="*/ 23 w 23"/>
                  <a:gd name="T13" fmla="*/ 1 h 13"/>
                  <a:gd name="T14" fmla="*/ 23 w 23"/>
                  <a:gd name="T15" fmla="*/ 1 h 13"/>
                  <a:gd name="T16" fmla="*/ 23 w 23"/>
                  <a:gd name="T17" fmla="*/ 0 h 13"/>
                  <a:gd name="T18" fmla="*/ 23 w 23"/>
                  <a:gd name="T19" fmla="*/ 0 h 13"/>
                  <a:gd name="T20" fmla="*/ 21 w 23"/>
                  <a:gd name="T21" fmla="*/ 0 h 13"/>
                  <a:gd name="T22" fmla="*/ 21 w 23"/>
                  <a:gd name="T23" fmla="*/ 0 h 13"/>
                  <a:gd name="T24" fmla="*/ 18 w 23"/>
                  <a:gd name="T25" fmla="*/ 3 h 13"/>
                  <a:gd name="T26" fmla="*/ 12 w 23"/>
                  <a:gd name="T27" fmla="*/ 6 h 13"/>
                  <a:gd name="T28" fmla="*/ 12 w 23"/>
                  <a:gd name="T29" fmla="*/ 6 h 13"/>
                  <a:gd name="T30" fmla="*/ 6 w 23"/>
                  <a:gd name="T31" fmla="*/ 10 h 13"/>
                  <a:gd name="T32" fmla="*/ 0 w 23"/>
                  <a:gd name="T33" fmla="*/ 11 h 13"/>
                  <a:gd name="T34" fmla="*/ 0 w 23"/>
                  <a:gd name="T35" fmla="*/ 11 h 13"/>
                  <a:gd name="T36" fmla="*/ 0 w 23"/>
                  <a:gd name="T37" fmla="*/ 12 h 13"/>
                  <a:gd name="T38" fmla="*/ 0 w 23"/>
                  <a:gd name="T39" fmla="*/ 12 h 13"/>
                  <a:gd name="T40" fmla="*/ 1 w 23"/>
                  <a:gd name="T41" fmla="*/ 13 h 13"/>
                  <a:gd name="T42" fmla="*/ 1 w 23"/>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3">
                    <a:moveTo>
                      <a:pt x="1" y="13"/>
                    </a:moveTo>
                    <a:lnTo>
                      <a:pt x="1" y="13"/>
                    </a:lnTo>
                    <a:lnTo>
                      <a:pt x="7" y="12"/>
                    </a:lnTo>
                    <a:lnTo>
                      <a:pt x="13" y="9"/>
                    </a:lnTo>
                    <a:lnTo>
                      <a:pt x="13" y="9"/>
                    </a:lnTo>
                    <a:lnTo>
                      <a:pt x="19" y="5"/>
                    </a:lnTo>
                    <a:lnTo>
                      <a:pt x="23" y="1"/>
                    </a:lnTo>
                    <a:lnTo>
                      <a:pt x="23" y="1"/>
                    </a:lnTo>
                    <a:lnTo>
                      <a:pt x="23" y="0"/>
                    </a:lnTo>
                    <a:lnTo>
                      <a:pt x="23" y="0"/>
                    </a:lnTo>
                    <a:lnTo>
                      <a:pt x="21" y="0"/>
                    </a:lnTo>
                    <a:lnTo>
                      <a:pt x="21" y="0"/>
                    </a:lnTo>
                    <a:lnTo>
                      <a:pt x="18" y="3"/>
                    </a:lnTo>
                    <a:lnTo>
                      <a:pt x="12" y="6"/>
                    </a:lnTo>
                    <a:lnTo>
                      <a:pt x="12" y="6"/>
                    </a:lnTo>
                    <a:lnTo>
                      <a:pt x="6" y="10"/>
                    </a:lnTo>
                    <a:lnTo>
                      <a:pt x="0" y="11"/>
                    </a:lnTo>
                    <a:lnTo>
                      <a:pt x="0" y="11"/>
                    </a:lnTo>
                    <a:lnTo>
                      <a:pt x="0" y="12"/>
                    </a:lnTo>
                    <a:lnTo>
                      <a:pt x="0" y="12"/>
                    </a:lnTo>
                    <a:lnTo>
                      <a:pt x="1" y="13"/>
                    </a:lnTo>
                    <a:lnTo>
                      <a:pt x="1"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5" name="Freeform 953"/>
              <p:cNvSpPr>
                <a:spLocks/>
              </p:cNvSpPr>
              <p:nvPr/>
            </p:nvSpPr>
            <p:spPr bwMode="auto">
              <a:xfrm>
                <a:off x="6610350" y="3117851"/>
                <a:ext cx="11113" cy="6350"/>
              </a:xfrm>
              <a:custGeom>
                <a:avLst/>
                <a:gdLst>
                  <a:gd name="T0" fmla="*/ 1 w 23"/>
                  <a:gd name="T1" fmla="*/ 12 h 12"/>
                  <a:gd name="T2" fmla="*/ 1 w 23"/>
                  <a:gd name="T3" fmla="*/ 12 h 12"/>
                  <a:gd name="T4" fmla="*/ 6 w 23"/>
                  <a:gd name="T5" fmla="*/ 11 h 12"/>
                  <a:gd name="T6" fmla="*/ 12 w 23"/>
                  <a:gd name="T7" fmla="*/ 8 h 12"/>
                  <a:gd name="T8" fmla="*/ 12 w 23"/>
                  <a:gd name="T9" fmla="*/ 8 h 12"/>
                  <a:gd name="T10" fmla="*/ 19 w 23"/>
                  <a:gd name="T11" fmla="*/ 5 h 12"/>
                  <a:gd name="T12" fmla="*/ 23 w 23"/>
                  <a:gd name="T13" fmla="*/ 2 h 12"/>
                  <a:gd name="T14" fmla="*/ 23 w 23"/>
                  <a:gd name="T15" fmla="*/ 2 h 12"/>
                  <a:gd name="T16" fmla="*/ 23 w 23"/>
                  <a:gd name="T17" fmla="*/ 0 h 12"/>
                  <a:gd name="T18" fmla="*/ 23 w 23"/>
                  <a:gd name="T19" fmla="*/ 0 h 12"/>
                  <a:gd name="T20" fmla="*/ 21 w 23"/>
                  <a:gd name="T21" fmla="*/ 0 h 12"/>
                  <a:gd name="T22" fmla="*/ 21 w 23"/>
                  <a:gd name="T23" fmla="*/ 0 h 12"/>
                  <a:gd name="T24" fmla="*/ 18 w 23"/>
                  <a:gd name="T25" fmla="*/ 3 h 12"/>
                  <a:gd name="T26" fmla="*/ 11 w 23"/>
                  <a:gd name="T27" fmla="*/ 6 h 12"/>
                  <a:gd name="T28" fmla="*/ 11 w 23"/>
                  <a:gd name="T29" fmla="*/ 6 h 12"/>
                  <a:gd name="T30" fmla="*/ 5 w 23"/>
                  <a:gd name="T31" fmla="*/ 9 h 12"/>
                  <a:gd name="T32" fmla="*/ 1 w 23"/>
                  <a:gd name="T33" fmla="*/ 10 h 12"/>
                  <a:gd name="T34" fmla="*/ 1 w 23"/>
                  <a:gd name="T35" fmla="*/ 10 h 12"/>
                  <a:gd name="T36" fmla="*/ 0 w 23"/>
                  <a:gd name="T37" fmla="*/ 12 h 12"/>
                  <a:gd name="T38" fmla="*/ 0 w 23"/>
                  <a:gd name="T39" fmla="*/ 12 h 12"/>
                  <a:gd name="T40" fmla="*/ 1 w 23"/>
                  <a:gd name="T41" fmla="*/ 12 h 12"/>
                  <a:gd name="T42" fmla="*/ 1 w 23"/>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2">
                    <a:moveTo>
                      <a:pt x="1" y="12"/>
                    </a:moveTo>
                    <a:lnTo>
                      <a:pt x="1" y="12"/>
                    </a:lnTo>
                    <a:lnTo>
                      <a:pt x="6" y="11"/>
                    </a:lnTo>
                    <a:lnTo>
                      <a:pt x="12" y="8"/>
                    </a:lnTo>
                    <a:lnTo>
                      <a:pt x="12" y="8"/>
                    </a:lnTo>
                    <a:lnTo>
                      <a:pt x="19" y="5"/>
                    </a:lnTo>
                    <a:lnTo>
                      <a:pt x="23" y="2"/>
                    </a:lnTo>
                    <a:lnTo>
                      <a:pt x="23" y="2"/>
                    </a:lnTo>
                    <a:lnTo>
                      <a:pt x="23" y="0"/>
                    </a:lnTo>
                    <a:lnTo>
                      <a:pt x="23" y="0"/>
                    </a:lnTo>
                    <a:lnTo>
                      <a:pt x="21" y="0"/>
                    </a:lnTo>
                    <a:lnTo>
                      <a:pt x="21" y="0"/>
                    </a:lnTo>
                    <a:lnTo>
                      <a:pt x="18" y="3"/>
                    </a:lnTo>
                    <a:lnTo>
                      <a:pt x="11" y="6"/>
                    </a:lnTo>
                    <a:lnTo>
                      <a:pt x="11" y="6"/>
                    </a:lnTo>
                    <a:lnTo>
                      <a:pt x="5" y="9"/>
                    </a:lnTo>
                    <a:lnTo>
                      <a:pt x="1" y="10"/>
                    </a:lnTo>
                    <a:lnTo>
                      <a:pt x="1" y="10"/>
                    </a:lnTo>
                    <a:lnTo>
                      <a:pt x="0" y="12"/>
                    </a:lnTo>
                    <a:lnTo>
                      <a:pt x="0" y="12"/>
                    </a:lnTo>
                    <a:lnTo>
                      <a:pt x="1" y="12"/>
                    </a:lnTo>
                    <a:lnTo>
                      <a:pt x="1" y="1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6" name="Freeform 954"/>
              <p:cNvSpPr>
                <a:spLocks/>
              </p:cNvSpPr>
              <p:nvPr/>
            </p:nvSpPr>
            <p:spPr bwMode="auto">
              <a:xfrm>
                <a:off x="6610350" y="3128963"/>
                <a:ext cx="12700" cy="7938"/>
              </a:xfrm>
              <a:custGeom>
                <a:avLst/>
                <a:gdLst>
                  <a:gd name="T0" fmla="*/ 2 w 24"/>
                  <a:gd name="T1" fmla="*/ 13 h 13"/>
                  <a:gd name="T2" fmla="*/ 2 w 24"/>
                  <a:gd name="T3" fmla="*/ 13 h 13"/>
                  <a:gd name="T4" fmla="*/ 7 w 24"/>
                  <a:gd name="T5" fmla="*/ 11 h 13"/>
                  <a:gd name="T6" fmla="*/ 14 w 24"/>
                  <a:gd name="T7" fmla="*/ 9 h 13"/>
                  <a:gd name="T8" fmla="*/ 14 w 24"/>
                  <a:gd name="T9" fmla="*/ 9 h 13"/>
                  <a:gd name="T10" fmla="*/ 20 w 24"/>
                  <a:gd name="T11" fmla="*/ 5 h 13"/>
                  <a:gd name="T12" fmla="*/ 24 w 24"/>
                  <a:gd name="T13" fmla="*/ 1 h 13"/>
                  <a:gd name="T14" fmla="*/ 24 w 24"/>
                  <a:gd name="T15" fmla="*/ 1 h 13"/>
                  <a:gd name="T16" fmla="*/ 24 w 24"/>
                  <a:gd name="T17" fmla="*/ 0 h 13"/>
                  <a:gd name="T18" fmla="*/ 24 w 24"/>
                  <a:gd name="T19" fmla="*/ 0 h 13"/>
                  <a:gd name="T20" fmla="*/ 22 w 24"/>
                  <a:gd name="T21" fmla="*/ 0 h 13"/>
                  <a:gd name="T22" fmla="*/ 22 w 24"/>
                  <a:gd name="T23" fmla="*/ 0 h 13"/>
                  <a:gd name="T24" fmla="*/ 18 w 24"/>
                  <a:gd name="T25" fmla="*/ 4 h 13"/>
                  <a:gd name="T26" fmla="*/ 12 w 24"/>
                  <a:gd name="T27" fmla="*/ 7 h 13"/>
                  <a:gd name="T28" fmla="*/ 12 w 24"/>
                  <a:gd name="T29" fmla="*/ 7 h 13"/>
                  <a:gd name="T30" fmla="*/ 6 w 24"/>
                  <a:gd name="T31" fmla="*/ 10 h 13"/>
                  <a:gd name="T32" fmla="*/ 1 w 24"/>
                  <a:gd name="T33" fmla="*/ 11 h 13"/>
                  <a:gd name="T34" fmla="*/ 1 w 24"/>
                  <a:gd name="T35" fmla="*/ 11 h 13"/>
                  <a:gd name="T36" fmla="*/ 0 w 24"/>
                  <a:gd name="T37" fmla="*/ 12 h 13"/>
                  <a:gd name="T38" fmla="*/ 0 w 24"/>
                  <a:gd name="T39" fmla="*/ 12 h 13"/>
                  <a:gd name="T40" fmla="*/ 2 w 24"/>
                  <a:gd name="T41" fmla="*/ 13 h 13"/>
                  <a:gd name="T42" fmla="*/ 2 w 24"/>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3">
                    <a:moveTo>
                      <a:pt x="2" y="13"/>
                    </a:moveTo>
                    <a:lnTo>
                      <a:pt x="2" y="13"/>
                    </a:lnTo>
                    <a:lnTo>
                      <a:pt x="7" y="11"/>
                    </a:lnTo>
                    <a:lnTo>
                      <a:pt x="14" y="9"/>
                    </a:lnTo>
                    <a:lnTo>
                      <a:pt x="14" y="9"/>
                    </a:lnTo>
                    <a:lnTo>
                      <a:pt x="20" y="5"/>
                    </a:lnTo>
                    <a:lnTo>
                      <a:pt x="24" y="1"/>
                    </a:lnTo>
                    <a:lnTo>
                      <a:pt x="24" y="1"/>
                    </a:lnTo>
                    <a:lnTo>
                      <a:pt x="24" y="0"/>
                    </a:lnTo>
                    <a:lnTo>
                      <a:pt x="24" y="0"/>
                    </a:lnTo>
                    <a:lnTo>
                      <a:pt x="22" y="0"/>
                    </a:lnTo>
                    <a:lnTo>
                      <a:pt x="22" y="0"/>
                    </a:lnTo>
                    <a:lnTo>
                      <a:pt x="18" y="4"/>
                    </a:lnTo>
                    <a:lnTo>
                      <a:pt x="12" y="7"/>
                    </a:lnTo>
                    <a:lnTo>
                      <a:pt x="12" y="7"/>
                    </a:lnTo>
                    <a:lnTo>
                      <a:pt x="6" y="10"/>
                    </a:lnTo>
                    <a:lnTo>
                      <a:pt x="1" y="11"/>
                    </a:lnTo>
                    <a:lnTo>
                      <a:pt x="1" y="11"/>
                    </a:lnTo>
                    <a:lnTo>
                      <a:pt x="0" y="12"/>
                    </a:lnTo>
                    <a:lnTo>
                      <a:pt x="0" y="12"/>
                    </a:lnTo>
                    <a:lnTo>
                      <a:pt x="2" y="13"/>
                    </a:lnTo>
                    <a:lnTo>
                      <a:pt x="2"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7" name="Freeform 955"/>
              <p:cNvSpPr>
                <a:spLocks/>
              </p:cNvSpPr>
              <p:nvPr/>
            </p:nvSpPr>
            <p:spPr bwMode="auto">
              <a:xfrm>
                <a:off x="6610350" y="3141663"/>
                <a:ext cx="12700" cy="6350"/>
              </a:xfrm>
              <a:custGeom>
                <a:avLst/>
                <a:gdLst>
                  <a:gd name="T0" fmla="*/ 1 w 23"/>
                  <a:gd name="T1" fmla="*/ 13 h 13"/>
                  <a:gd name="T2" fmla="*/ 1 w 23"/>
                  <a:gd name="T3" fmla="*/ 13 h 13"/>
                  <a:gd name="T4" fmla="*/ 6 w 23"/>
                  <a:gd name="T5" fmla="*/ 12 h 13"/>
                  <a:gd name="T6" fmla="*/ 14 w 23"/>
                  <a:gd name="T7" fmla="*/ 9 h 13"/>
                  <a:gd name="T8" fmla="*/ 14 w 23"/>
                  <a:gd name="T9" fmla="*/ 9 h 13"/>
                  <a:gd name="T10" fmla="*/ 19 w 23"/>
                  <a:gd name="T11" fmla="*/ 6 h 13"/>
                  <a:gd name="T12" fmla="*/ 23 w 23"/>
                  <a:gd name="T13" fmla="*/ 2 h 13"/>
                  <a:gd name="T14" fmla="*/ 23 w 23"/>
                  <a:gd name="T15" fmla="*/ 2 h 13"/>
                  <a:gd name="T16" fmla="*/ 23 w 23"/>
                  <a:gd name="T17" fmla="*/ 0 h 13"/>
                  <a:gd name="T18" fmla="*/ 23 w 23"/>
                  <a:gd name="T19" fmla="*/ 0 h 13"/>
                  <a:gd name="T20" fmla="*/ 22 w 23"/>
                  <a:gd name="T21" fmla="*/ 0 h 13"/>
                  <a:gd name="T22" fmla="*/ 22 w 23"/>
                  <a:gd name="T23" fmla="*/ 0 h 13"/>
                  <a:gd name="T24" fmla="*/ 18 w 23"/>
                  <a:gd name="T25" fmla="*/ 3 h 13"/>
                  <a:gd name="T26" fmla="*/ 13 w 23"/>
                  <a:gd name="T27" fmla="*/ 8 h 13"/>
                  <a:gd name="T28" fmla="*/ 13 w 23"/>
                  <a:gd name="T29" fmla="*/ 8 h 13"/>
                  <a:gd name="T30" fmla="*/ 6 w 23"/>
                  <a:gd name="T31" fmla="*/ 10 h 13"/>
                  <a:gd name="T32" fmla="*/ 1 w 23"/>
                  <a:gd name="T33" fmla="*/ 11 h 13"/>
                  <a:gd name="T34" fmla="*/ 1 w 23"/>
                  <a:gd name="T35" fmla="*/ 11 h 13"/>
                  <a:gd name="T36" fmla="*/ 0 w 23"/>
                  <a:gd name="T37" fmla="*/ 13 h 13"/>
                  <a:gd name="T38" fmla="*/ 0 w 23"/>
                  <a:gd name="T39" fmla="*/ 13 h 13"/>
                  <a:gd name="T40" fmla="*/ 1 w 23"/>
                  <a:gd name="T41" fmla="*/ 13 h 13"/>
                  <a:gd name="T42" fmla="*/ 1 w 23"/>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3">
                    <a:moveTo>
                      <a:pt x="1" y="13"/>
                    </a:moveTo>
                    <a:lnTo>
                      <a:pt x="1" y="13"/>
                    </a:lnTo>
                    <a:lnTo>
                      <a:pt x="6" y="12"/>
                    </a:lnTo>
                    <a:lnTo>
                      <a:pt x="14" y="9"/>
                    </a:lnTo>
                    <a:lnTo>
                      <a:pt x="14" y="9"/>
                    </a:lnTo>
                    <a:lnTo>
                      <a:pt x="19" y="6"/>
                    </a:lnTo>
                    <a:lnTo>
                      <a:pt x="23" y="2"/>
                    </a:lnTo>
                    <a:lnTo>
                      <a:pt x="23" y="2"/>
                    </a:lnTo>
                    <a:lnTo>
                      <a:pt x="23" y="0"/>
                    </a:lnTo>
                    <a:lnTo>
                      <a:pt x="23" y="0"/>
                    </a:lnTo>
                    <a:lnTo>
                      <a:pt x="22" y="0"/>
                    </a:lnTo>
                    <a:lnTo>
                      <a:pt x="22" y="0"/>
                    </a:lnTo>
                    <a:lnTo>
                      <a:pt x="18" y="3"/>
                    </a:lnTo>
                    <a:lnTo>
                      <a:pt x="13" y="8"/>
                    </a:lnTo>
                    <a:lnTo>
                      <a:pt x="13" y="8"/>
                    </a:lnTo>
                    <a:lnTo>
                      <a:pt x="6" y="10"/>
                    </a:lnTo>
                    <a:lnTo>
                      <a:pt x="1" y="11"/>
                    </a:lnTo>
                    <a:lnTo>
                      <a:pt x="1" y="11"/>
                    </a:lnTo>
                    <a:lnTo>
                      <a:pt x="0" y="13"/>
                    </a:lnTo>
                    <a:lnTo>
                      <a:pt x="0" y="13"/>
                    </a:lnTo>
                    <a:lnTo>
                      <a:pt x="1" y="13"/>
                    </a:lnTo>
                    <a:lnTo>
                      <a:pt x="1"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8" name="Freeform 956"/>
              <p:cNvSpPr>
                <a:spLocks/>
              </p:cNvSpPr>
              <p:nvPr/>
            </p:nvSpPr>
            <p:spPr bwMode="auto">
              <a:xfrm>
                <a:off x="6610350" y="3152776"/>
                <a:ext cx="12700" cy="7938"/>
              </a:xfrm>
              <a:custGeom>
                <a:avLst/>
                <a:gdLst>
                  <a:gd name="T0" fmla="*/ 1 w 23"/>
                  <a:gd name="T1" fmla="*/ 13 h 13"/>
                  <a:gd name="T2" fmla="*/ 1 w 23"/>
                  <a:gd name="T3" fmla="*/ 13 h 13"/>
                  <a:gd name="T4" fmla="*/ 6 w 23"/>
                  <a:gd name="T5" fmla="*/ 12 h 13"/>
                  <a:gd name="T6" fmla="*/ 13 w 23"/>
                  <a:gd name="T7" fmla="*/ 9 h 13"/>
                  <a:gd name="T8" fmla="*/ 13 w 23"/>
                  <a:gd name="T9" fmla="*/ 9 h 13"/>
                  <a:gd name="T10" fmla="*/ 19 w 23"/>
                  <a:gd name="T11" fmla="*/ 5 h 13"/>
                  <a:gd name="T12" fmla="*/ 23 w 23"/>
                  <a:gd name="T13" fmla="*/ 1 h 13"/>
                  <a:gd name="T14" fmla="*/ 23 w 23"/>
                  <a:gd name="T15" fmla="*/ 1 h 13"/>
                  <a:gd name="T16" fmla="*/ 23 w 23"/>
                  <a:gd name="T17" fmla="*/ 0 h 13"/>
                  <a:gd name="T18" fmla="*/ 23 w 23"/>
                  <a:gd name="T19" fmla="*/ 0 h 13"/>
                  <a:gd name="T20" fmla="*/ 22 w 23"/>
                  <a:gd name="T21" fmla="*/ 0 h 13"/>
                  <a:gd name="T22" fmla="*/ 22 w 23"/>
                  <a:gd name="T23" fmla="*/ 0 h 13"/>
                  <a:gd name="T24" fmla="*/ 18 w 23"/>
                  <a:gd name="T25" fmla="*/ 3 h 13"/>
                  <a:gd name="T26" fmla="*/ 12 w 23"/>
                  <a:gd name="T27" fmla="*/ 7 h 13"/>
                  <a:gd name="T28" fmla="*/ 12 w 23"/>
                  <a:gd name="T29" fmla="*/ 7 h 13"/>
                  <a:gd name="T30" fmla="*/ 6 w 23"/>
                  <a:gd name="T31" fmla="*/ 10 h 13"/>
                  <a:gd name="T32" fmla="*/ 1 w 23"/>
                  <a:gd name="T33" fmla="*/ 11 h 13"/>
                  <a:gd name="T34" fmla="*/ 1 w 23"/>
                  <a:gd name="T35" fmla="*/ 11 h 13"/>
                  <a:gd name="T36" fmla="*/ 0 w 23"/>
                  <a:gd name="T37" fmla="*/ 12 h 13"/>
                  <a:gd name="T38" fmla="*/ 0 w 23"/>
                  <a:gd name="T39" fmla="*/ 12 h 13"/>
                  <a:gd name="T40" fmla="*/ 1 w 23"/>
                  <a:gd name="T41" fmla="*/ 13 h 13"/>
                  <a:gd name="T42" fmla="*/ 1 w 23"/>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3">
                    <a:moveTo>
                      <a:pt x="1" y="13"/>
                    </a:moveTo>
                    <a:lnTo>
                      <a:pt x="1" y="13"/>
                    </a:lnTo>
                    <a:lnTo>
                      <a:pt x="6" y="12"/>
                    </a:lnTo>
                    <a:lnTo>
                      <a:pt x="13" y="9"/>
                    </a:lnTo>
                    <a:lnTo>
                      <a:pt x="13" y="9"/>
                    </a:lnTo>
                    <a:lnTo>
                      <a:pt x="19" y="5"/>
                    </a:lnTo>
                    <a:lnTo>
                      <a:pt x="23" y="1"/>
                    </a:lnTo>
                    <a:lnTo>
                      <a:pt x="23" y="1"/>
                    </a:lnTo>
                    <a:lnTo>
                      <a:pt x="23" y="0"/>
                    </a:lnTo>
                    <a:lnTo>
                      <a:pt x="23" y="0"/>
                    </a:lnTo>
                    <a:lnTo>
                      <a:pt x="22" y="0"/>
                    </a:lnTo>
                    <a:lnTo>
                      <a:pt x="22" y="0"/>
                    </a:lnTo>
                    <a:lnTo>
                      <a:pt x="18" y="3"/>
                    </a:lnTo>
                    <a:lnTo>
                      <a:pt x="12" y="7"/>
                    </a:lnTo>
                    <a:lnTo>
                      <a:pt x="12" y="7"/>
                    </a:lnTo>
                    <a:lnTo>
                      <a:pt x="6" y="10"/>
                    </a:lnTo>
                    <a:lnTo>
                      <a:pt x="1" y="11"/>
                    </a:lnTo>
                    <a:lnTo>
                      <a:pt x="1" y="11"/>
                    </a:lnTo>
                    <a:lnTo>
                      <a:pt x="0" y="12"/>
                    </a:lnTo>
                    <a:lnTo>
                      <a:pt x="0" y="12"/>
                    </a:lnTo>
                    <a:lnTo>
                      <a:pt x="1" y="13"/>
                    </a:lnTo>
                    <a:lnTo>
                      <a:pt x="1"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49" name="Freeform 957"/>
              <p:cNvSpPr>
                <a:spLocks/>
              </p:cNvSpPr>
              <p:nvPr/>
            </p:nvSpPr>
            <p:spPr bwMode="auto">
              <a:xfrm>
                <a:off x="6611938" y="3165476"/>
                <a:ext cx="11113" cy="6350"/>
              </a:xfrm>
              <a:custGeom>
                <a:avLst/>
                <a:gdLst>
                  <a:gd name="T0" fmla="*/ 1 w 23"/>
                  <a:gd name="T1" fmla="*/ 14 h 14"/>
                  <a:gd name="T2" fmla="*/ 1 w 23"/>
                  <a:gd name="T3" fmla="*/ 14 h 14"/>
                  <a:gd name="T4" fmla="*/ 6 w 23"/>
                  <a:gd name="T5" fmla="*/ 12 h 14"/>
                  <a:gd name="T6" fmla="*/ 13 w 23"/>
                  <a:gd name="T7" fmla="*/ 9 h 14"/>
                  <a:gd name="T8" fmla="*/ 13 w 23"/>
                  <a:gd name="T9" fmla="*/ 9 h 14"/>
                  <a:gd name="T10" fmla="*/ 19 w 23"/>
                  <a:gd name="T11" fmla="*/ 5 h 14"/>
                  <a:gd name="T12" fmla="*/ 23 w 23"/>
                  <a:gd name="T13" fmla="*/ 2 h 14"/>
                  <a:gd name="T14" fmla="*/ 23 w 23"/>
                  <a:gd name="T15" fmla="*/ 2 h 14"/>
                  <a:gd name="T16" fmla="*/ 23 w 23"/>
                  <a:gd name="T17" fmla="*/ 0 h 14"/>
                  <a:gd name="T18" fmla="*/ 23 w 23"/>
                  <a:gd name="T19" fmla="*/ 0 h 14"/>
                  <a:gd name="T20" fmla="*/ 22 w 23"/>
                  <a:gd name="T21" fmla="*/ 0 h 14"/>
                  <a:gd name="T22" fmla="*/ 22 w 23"/>
                  <a:gd name="T23" fmla="*/ 0 h 14"/>
                  <a:gd name="T24" fmla="*/ 18 w 23"/>
                  <a:gd name="T25" fmla="*/ 3 h 14"/>
                  <a:gd name="T26" fmla="*/ 12 w 23"/>
                  <a:gd name="T27" fmla="*/ 7 h 14"/>
                  <a:gd name="T28" fmla="*/ 12 w 23"/>
                  <a:gd name="T29" fmla="*/ 7 h 14"/>
                  <a:gd name="T30" fmla="*/ 5 w 23"/>
                  <a:gd name="T31" fmla="*/ 10 h 14"/>
                  <a:gd name="T32" fmla="*/ 1 w 23"/>
                  <a:gd name="T33" fmla="*/ 12 h 14"/>
                  <a:gd name="T34" fmla="*/ 1 w 23"/>
                  <a:gd name="T35" fmla="*/ 12 h 14"/>
                  <a:gd name="T36" fmla="*/ 0 w 23"/>
                  <a:gd name="T37" fmla="*/ 13 h 14"/>
                  <a:gd name="T38" fmla="*/ 0 w 23"/>
                  <a:gd name="T39" fmla="*/ 13 h 14"/>
                  <a:gd name="T40" fmla="*/ 1 w 23"/>
                  <a:gd name="T41" fmla="*/ 14 h 14"/>
                  <a:gd name="T42" fmla="*/ 1 w 23"/>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4">
                    <a:moveTo>
                      <a:pt x="1" y="14"/>
                    </a:moveTo>
                    <a:lnTo>
                      <a:pt x="1" y="14"/>
                    </a:lnTo>
                    <a:lnTo>
                      <a:pt x="6" y="12"/>
                    </a:lnTo>
                    <a:lnTo>
                      <a:pt x="13" y="9"/>
                    </a:lnTo>
                    <a:lnTo>
                      <a:pt x="13" y="9"/>
                    </a:lnTo>
                    <a:lnTo>
                      <a:pt x="19" y="5"/>
                    </a:lnTo>
                    <a:lnTo>
                      <a:pt x="23" y="2"/>
                    </a:lnTo>
                    <a:lnTo>
                      <a:pt x="23" y="2"/>
                    </a:lnTo>
                    <a:lnTo>
                      <a:pt x="23" y="0"/>
                    </a:lnTo>
                    <a:lnTo>
                      <a:pt x="23" y="0"/>
                    </a:lnTo>
                    <a:lnTo>
                      <a:pt x="22" y="0"/>
                    </a:lnTo>
                    <a:lnTo>
                      <a:pt x="22" y="0"/>
                    </a:lnTo>
                    <a:lnTo>
                      <a:pt x="18" y="3"/>
                    </a:lnTo>
                    <a:lnTo>
                      <a:pt x="12" y="7"/>
                    </a:lnTo>
                    <a:lnTo>
                      <a:pt x="12" y="7"/>
                    </a:lnTo>
                    <a:lnTo>
                      <a:pt x="5" y="10"/>
                    </a:lnTo>
                    <a:lnTo>
                      <a:pt x="1" y="12"/>
                    </a:lnTo>
                    <a:lnTo>
                      <a:pt x="1" y="12"/>
                    </a:lnTo>
                    <a:lnTo>
                      <a:pt x="0" y="13"/>
                    </a:lnTo>
                    <a:lnTo>
                      <a:pt x="0" y="13"/>
                    </a:lnTo>
                    <a:lnTo>
                      <a:pt x="1" y="14"/>
                    </a:lnTo>
                    <a:lnTo>
                      <a:pt x="1" y="1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0" name="Freeform 958"/>
              <p:cNvSpPr>
                <a:spLocks/>
              </p:cNvSpPr>
              <p:nvPr/>
            </p:nvSpPr>
            <p:spPr bwMode="auto">
              <a:xfrm>
                <a:off x="6611938" y="3176588"/>
                <a:ext cx="12700" cy="7938"/>
              </a:xfrm>
              <a:custGeom>
                <a:avLst/>
                <a:gdLst>
                  <a:gd name="T0" fmla="*/ 1 w 23"/>
                  <a:gd name="T1" fmla="*/ 13 h 13"/>
                  <a:gd name="T2" fmla="*/ 1 w 23"/>
                  <a:gd name="T3" fmla="*/ 13 h 13"/>
                  <a:gd name="T4" fmla="*/ 6 w 23"/>
                  <a:gd name="T5" fmla="*/ 12 h 13"/>
                  <a:gd name="T6" fmla="*/ 13 w 23"/>
                  <a:gd name="T7" fmla="*/ 8 h 13"/>
                  <a:gd name="T8" fmla="*/ 13 w 23"/>
                  <a:gd name="T9" fmla="*/ 8 h 13"/>
                  <a:gd name="T10" fmla="*/ 19 w 23"/>
                  <a:gd name="T11" fmla="*/ 5 h 13"/>
                  <a:gd name="T12" fmla="*/ 23 w 23"/>
                  <a:gd name="T13" fmla="*/ 1 h 13"/>
                  <a:gd name="T14" fmla="*/ 23 w 23"/>
                  <a:gd name="T15" fmla="*/ 1 h 13"/>
                  <a:gd name="T16" fmla="*/ 23 w 23"/>
                  <a:gd name="T17" fmla="*/ 0 h 13"/>
                  <a:gd name="T18" fmla="*/ 23 w 23"/>
                  <a:gd name="T19" fmla="*/ 0 h 13"/>
                  <a:gd name="T20" fmla="*/ 21 w 23"/>
                  <a:gd name="T21" fmla="*/ 0 h 13"/>
                  <a:gd name="T22" fmla="*/ 21 w 23"/>
                  <a:gd name="T23" fmla="*/ 0 h 13"/>
                  <a:gd name="T24" fmla="*/ 18 w 23"/>
                  <a:gd name="T25" fmla="*/ 3 h 13"/>
                  <a:gd name="T26" fmla="*/ 12 w 23"/>
                  <a:gd name="T27" fmla="*/ 6 h 13"/>
                  <a:gd name="T28" fmla="*/ 12 w 23"/>
                  <a:gd name="T29" fmla="*/ 6 h 13"/>
                  <a:gd name="T30" fmla="*/ 5 w 23"/>
                  <a:gd name="T31" fmla="*/ 9 h 13"/>
                  <a:gd name="T32" fmla="*/ 0 w 23"/>
                  <a:gd name="T33" fmla="*/ 11 h 13"/>
                  <a:gd name="T34" fmla="*/ 0 w 23"/>
                  <a:gd name="T35" fmla="*/ 11 h 13"/>
                  <a:gd name="T36" fmla="*/ 0 w 23"/>
                  <a:gd name="T37" fmla="*/ 12 h 13"/>
                  <a:gd name="T38" fmla="*/ 0 w 23"/>
                  <a:gd name="T39" fmla="*/ 12 h 13"/>
                  <a:gd name="T40" fmla="*/ 1 w 23"/>
                  <a:gd name="T41" fmla="*/ 13 h 13"/>
                  <a:gd name="T42" fmla="*/ 1 w 23"/>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3">
                    <a:moveTo>
                      <a:pt x="1" y="13"/>
                    </a:moveTo>
                    <a:lnTo>
                      <a:pt x="1" y="13"/>
                    </a:lnTo>
                    <a:lnTo>
                      <a:pt x="6" y="12"/>
                    </a:lnTo>
                    <a:lnTo>
                      <a:pt x="13" y="8"/>
                    </a:lnTo>
                    <a:lnTo>
                      <a:pt x="13" y="8"/>
                    </a:lnTo>
                    <a:lnTo>
                      <a:pt x="19" y="5"/>
                    </a:lnTo>
                    <a:lnTo>
                      <a:pt x="23" y="1"/>
                    </a:lnTo>
                    <a:lnTo>
                      <a:pt x="23" y="1"/>
                    </a:lnTo>
                    <a:lnTo>
                      <a:pt x="23" y="0"/>
                    </a:lnTo>
                    <a:lnTo>
                      <a:pt x="23" y="0"/>
                    </a:lnTo>
                    <a:lnTo>
                      <a:pt x="21" y="0"/>
                    </a:lnTo>
                    <a:lnTo>
                      <a:pt x="21" y="0"/>
                    </a:lnTo>
                    <a:lnTo>
                      <a:pt x="18" y="3"/>
                    </a:lnTo>
                    <a:lnTo>
                      <a:pt x="12" y="6"/>
                    </a:lnTo>
                    <a:lnTo>
                      <a:pt x="12" y="6"/>
                    </a:lnTo>
                    <a:lnTo>
                      <a:pt x="5" y="9"/>
                    </a:lnTo>
                    <a:lnTo>
                      <a:pt x="0" y="11"/>
                    </a:lnTo>
                    <a:lnTo>
                      <a:pt x="0" y="11"/>
                    </a:lnTo>
                    <a:lnTo>
                      <a:pt x="0" y="12"/>
                    </a:lnTo>
                    <a:lnTo>
                      <a:pt x="0" y="12"/>
                    </a:lnTo>
                    <a:lnTo>
                      <a:pt x="1" y="13"/>
                    </a:lnTo>
                    <a:lnTo>
                      <a:pt x="1"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1" name="Freeform 959"/>
              <p:cNvSpPr>
                <a:spLocks/>
              </p:cNvSpPr>
              <p:nvPr/>
            </p:nvSpPr>
            <p:spPr bwMode="auto">
              <a:xfrm>
                <a:off x="6611938" y="3189288"/>
                <a:ext cx="11113" cy="6350"/>
              </a:xfrm>
              <a:custGeom>
                <a:avLst/>
                <a:gdLst>
                  <a:gd name="T0" fmla="*/ 1 w 23"/>
                  <a:gd name="T1" fmla="*/ 13 h 13"/>
                  <a:gd name="T2" fmla="*/ 1 w 23"/>
                  <a:gd name="T3" fmla="*/ 13 h 13"/>
                  <a:gd name="T4" fmla="*/ 6 w 23"/>
                  <a:gd name="T5" fmla="*/ 10 h 13"/>
                  <a:gd name="T6" fmla="*/ 13 w 23"/>
                  <a:gd name="T7" fmla="*/ 7 h 13"/>
                  <a:gd name="T8" fmla="*/ 13 w 23"/>
                  <a:gd name="T9" fmla="*/ 7 h 13"/>
                  <a:gd name="T10" fmla="*/ 19 w 23"/>
                  <a:gd name="T11" fmla="*/ 4 h 13"/>
                  <a:gd name="T12" fmla="*/ 23 w 23"/>
                  <a:gd name="T13" fmla="*/ 1 h 13"/>
                  <a:gd name="T14" fmla="*/ 23 w 23"/>
                  <a:gd name="T15" fmla="*/ 1 h 13"/>
                  <a:gd name="T16" fmla="*/ 23 w 23"/>
                  <a:gd name="T17" fmla="*/ 0 h 13"/>
                  <a:gd name="T18" fmla="*/ 23 w 23"/>
                  <a:gd name="T19" fmla="*/ 0 h 13"/>
                  <a:gd name="T20" fmla="*/ 22 w 23"/>
                  <a:gd name="T21" fmla="*/ 0 h 13"/>
                  <a:gd name="T22" fmla="*/ 22 w 23"/>
                  <a:gd name="T23" fmla="*/ 0 h 13"/>
                  <a:gd name="T24" fmla="*/ 18 w 23"/>
                  <a:gd name="T25" fmla="*/ 2 h 13"/>
                  <a:gd name="T26" fmla="*/ 13 w 23"/>
                  <a:gd name="T27" fmla="*/ 6 h 13"/>
                  <a:gd name="T28" fmla="*/ 13 w 23"/>
                  <a:gd name="T29" fmla="*/ 6 h 13"/>
                  <a:gd name="T30" fmla="*/ 6 w 23"/>
                  <a:gd name="T31" fmla="*/ 8 h 13"/>
                  <a:gd name="T32" fmla="*/ 1 w 23"/>
                  <a:gd name="T33" fmla="*/ 10 h 13"/>
                  <a:gd name="T34" fmla="*/ 1 w 23"/>
                  <a:gd name="T35" fmla="*/ 10 h 13"/>
                  <a:gd name="T36" fmla="*/ 0 w 23"/>
                  <a:gd name="T37" fmla="*/ 12 h 13"/>
                  <a:gd name="T38" fmla="*/ 0 w 23"/>
                  <a:gd name="T39" fmla="*/ 12 h 13"/>
                  <a:gd name="T40" fmla="*/ 1 w 23"/>
                  <a:gd name="T41" fmla="*/ 13 h 13"/>
                  <a:gd name="T42" fmla="*/ 1 w 23"/>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3">
                    <a:moveTo>
                      <a:pt x="1" y="13"/>
                    </a:moveTo>
                    <a:lnTo>
                      <a:pt x="1" y="13"/>
                    </a:lnTo>
                    <a:lnTo>
                      <a:pt x="6" y="10"/>
                    </a:lnTo>
                    <a:lnTo>
                      <a:pt x="13" y="7"/>
                    </a:lnTo>
                    <a:lnTo>
                      <a:pt x="13" y="7"/>
                    </a:lnTo>
                    <a:lnTo>
                      <a:pt x="19" y="4"/>
                    </a:lnTo>
                    <a:lnTo>
                      <a:pt x="23" y="1"/>
                    </a:lnTo>
                    <a:lnTo>
                      <a:pt x="23" y="1"/>
                    </a:lnTo>
                    <a:lnTo>
                      <a:pt x="23" y="0"/>
                    </a:lnTo>
                    <a:lnTo>
                      <a:pt x="23" y="0"/>
                    </a:lnTo>
                    <a:lnTo>
                      <a:pt x="22" y="0"/>
                    </a:lnTo>
                    <a:lnTo>
                      <a:pt x="22" y="0"/>
                    </a:lnTo>
                    <a:lnTo>
                      <a:pt x="18" y="2"/>
                    </a:lnTo>
                    <a:lnTo>
                      <a:pt x="13" y="6"/>
                    </a:lnTo>
                    <a:lnTo>
                      <a:pt x="13" y="6"/>
                    </a:lnTo>
                    <a:lnTo>
                      <a:pt x="6" y="8"/>
                    </a:lnTo>
                    <a:lnTo>
                      <a:pt x="1" y="10"/>
                    </a:lnTo>
                    <a:lnTo>
                      <a:pt x="1" y="10"/>
                    </a:lnTo>
                    <a:lnTo>
                      <a:pt x="0" y="12"/>
                    </a:lnTo>
                    <a:lnTo>
                      <a:pt x="0" y="12"/>
                    </a:lnTo>
                    <a:lnTo>
                      <a:pt x="1" y="13"/>
                    </a:lnTo>
                    <a:lnTo>
                      <a:pt x="1" y="1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2" name="Freeform 960"/>
              <p:cNvSpPr>
                <a:spLocks/>
              </p:cNvSpPr>
              <p:nvPr/>
            </p:nvSpPr>
            <p:spPr bwMode="auto">
              <a:xfrm>
                <a:off x="5438775" y="3103563"/>
                <a:ext cx="30163" cy="42863"/>
              </a:xfrm>
              <a:custGeom>
                <a:avLst/>
                <a:gdLst>
                  <a:gd name="T0" fmla="*/ 57 w 57"/>
                  <a:gd name="T1" fmla="*/ 10 h 80"/>
                  <a:gd name="T2" fmla="*/ 46 w 57"/>
                  <a:gd name="T3" fmla="*/ 3 h 80"/>
                  <a:gd name="T4" fmla="*/ 30 w 57"/>
                  <a:gd name="T5" fmla="*/ 0 h 80"/>
                  <a:gd name="T6" fmla="*/ 25 w 57"/>
                  <a:gd name="T7" fmla="*/ 0 h 80"/>
                  <a:gd name="T8" fmla="*/ 15 w 57"/>
                  <a:gd name="T9" fmla="*/ 4 h 80"/>
                  <a:gd name="T10" fmla="*/ 9 w 57"/>
                  <a:gd name="T11" fmla="*/ 6 h 80"/>
                  <a:gd name="T12" fmla="*/ 3 w 57"/>
                  <a:gd name="T13" fmla="*/ 14 h 80"/>
                  <a:gd name="T14" fmla="*/ 0 w 57"/>
                  <a:gd name="T15" fmla="*/ 26 h 80"/>
                  <a:gd name="T16" fmla="*/ 0 w 57"/>
                  <a:gd name="T17" fmla="*/ 31 h 80"/>
                  <a:gd name="T18" fmla="*/ 1 w 57"/>
                  <a:gd name="T19" fmla="*/ 32 h 80"/>
                  <a:gd name="T20" fmla="*/ 16 w 57"/>
                  <a:gd name="T21" fmla="*/ 36 h 80"/>
                  <a:gd name="T22" fmla="*/ 33 w 57"/>
                  <a:gd name="T23" fmla="*/ 42 h 80"/>
                  <a:gd name="T24" fmla="*/ 41 w 57"/>
                  <a:gd name="T25" fmla="*/ 45 h 80"/>
                  <a:gd name="T26" fmla="*/ 47 w 57"/>
                  <a:gd name="T27" fmla="*/ 51 h 80"/>
                  <a:gd name="T28" fmla="*/ 52 w 57"/>
                  <a:gd name="T29" fmla="*/ 56 h 80"/>
                  <a:gd name="T30" fmla="*/ 53 w 57"/>
                  <a:gd name="T31" fmla="*/ 63 h 80"/>
                  <a:gd name="T32" fmla="*/ 53 w 57"/>
                  <a:gd name="T33" fmla="*/ 65 h 80"/>
                  <a:gd name="T34" fmla="*/ 51 w 57"/>
                  <a:gd name="T35" fmla="*/ 71 h 80"/>
                  <a:gd name="T36" fmla="*/ 47 w 57"/>
                  <a:gd name="T37" fmla="*/ 75 h 80"/>
                  <a:gd name="T38" fmla="*/ 36 w 57"/>
                  <a:gd name="T39" fmla="*/ 78 h 80"/>
                  <a:gd name="T40" fmla="*/ 31 w 57"/>
                  <a:gd name="T41" fmla="*/ 78 h 80"/>
                  <a:gd name="T42" fmla="*/ 22 w 57"/>
                  <a:gd name="T43" fmla="*/ 75 h 80"/>
                  <a:gd name="T44" fmla="*/ 17 w 57"/>
                  <a:gd name="T45" fmla="*/ 72 h 80"/>
                  <a:gd name="T46" fmla="*/ 9 w 57"/>
                  <a:gd name="T47" fmla="*/ 66 h 80"/>
                  <a:gd name="T48" fmla="*/ 4 w 57"/>
                  <a:gd name="T49" fmla="*/ 59 h 80"/>
                  <a:gd name="T50" fmla="*/ 3 w 57"/>
                  <a:gd name="T51" fmla="*/ 58 h 80"/>
                  <a:gd name="T52" fmla="*/ 2 w 57"/>
                  <a:gd name="T53" fmla="*/ 59 h 80"/>
                  <a:gd name="T54" fmla="*/ 4 w 57"/>
                  <a:gd name="T55" fmla="*/ 63 h 80"/>
                  <a:gd name="T56" fmla="*/ 11 w 57"/>
                  <a:gd name="T57" fmla="*/ 71 h 80"/>
                  <a:gd name="T58" fmla="*/ 16 w 57"/>
                  <a:gd name="T59" fmla="*/ 73 h 80"/>
                  <a:gd name="T60" fmla="*/ 26 w 57"/>
                  <a:gd name="T61" fmla="*/ 79 h 80"/>
                  <a:gd name="T62" fmla="*/ 36 w 57"/>
                  <a:gd name="T63" fmla="*/ 80 h 80"/>
                  <a:gd name="T64" fmla="*/ 43 w 57"/>
                  <a:gd name="T65" fmla="*/ 79 h 80"/>
                  <a:gd name="T66" fmla="*/ 48 w 57"/>
                  <a:gd name="T67" fmla="*/ 77 h 80"/>
                  <a:gd name="T68" fmla="*/ 52 w 57"/>
                  <a:gd name="T69" fmla="*/ 72 h 80"/>
                  <a:gd name="T70" fmla="*/ 55 w 57"/>
                  <a:gd name="T71" fmla="*/ 66 h 80"/>
                  <a:gd name="T72" fmla="*/ 55 w 57"/>
                  <a:gd name="T73" fmla="*/ 63 h 80"/>
                  <a:gd name="T74" fmla="*/ 55 w 57"/>
                  <a:gd name="T75" fmla="*/ 59 h 80"/>
                  <a:gd name="T76" fmla="*/ 51 w 57"/>
                  <a:gd name="T77" fmla="*/ 52 h 80"/>
                  <a:gd name="T78" fmla="*/ 49 w 57"/>
                  <a:gd name="T79" fmla="*/ 49 h 80"/>
                  <a:gd name="T80" fmla="*/ 39 w 57"/>
                  <a:gd name="T81" fmla="*/ 42 h 80"/>
                  <a:gd name="T82" fmla="*/ 25 w 57"/>
                  <a:gd name="T83" fmla="*/ 37 h 80"/>
                  <a:gd name="T84" fmla="*/ 2 w 57"/>
                  <a:gd name="T85" fmla="*/ 30 h 80"/>
                  <a:gd name="T86" fmla="*/ 2 w 57"/>
                  <a:gd name="T87" fmla="*/ 31 h 80"/>
                  <a:gd name="T88" fmla="*/ 2 w 57"/>
                  <a:gd name="T89" fmla="*/ 26 h 80"/>
                  <a:gd name="T90" fmla="*/ 3 w 57"/>
                  <a:gd name="T91" fmla="*/ 19 h 80"/>
                  <a:gd name="T92" fmla="*/ 7 w 57"/>
                  <a:gd name="T93" fmla="*/ 11 h 80"/>
                  <a:gd name="T94" fmla="*/ 10 w 57"/>
                  <a:gd name="T95" fmla="*/ 8 h 80"/>
                  <a:gd name="T96" fmla="*/ 20 w 57"/>
                  <a:gd name="T97" fmla="*/ 4 h 80"/>
                  <a:gd name="T98" fmla="*/ 30 w 57"/>
                  <a:gd name="T99" fmla="*/ 3 h 80"/>
                  <a:gd name="T100" fmla="*/ 37 w 57"/>
                  <a:gd name="T101" fmla="*/ 3 h 80"/>
                  <a:gd name="T102" fmla="*/ 51 w 57"/>
                  <a:gd name="T103" fmla="*/ 8 h 80"/>
                  <a:gd name="T104" fmla="*/ 55 w 57"/>
                  <a:gd name="T105" fmla="*/ 11 h 80"/>
                  <a:gd name="T106" fmla="*/ 57 w 57"/>
                  <a:gd name="T107" fmla="*/ 12 h 80"/>
                  <a:gd name="T108" fmla="*/ 57 w 57"/>
                  <a:gd name="T109" fmla="*/ 1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 h="80">
                    <a:moveTo>
                      <a:pt x="57" y="10"/>
                    </a:moveTo>
                    <a:lnTo>
                      <a:pt x="57" y="10"/>
                    </a:lnTo>
                    <a:lnTo>
                      <a:pt x="52" y="6"/>
                    </a:lnTo>
                    <a:lnTo>
                      <a:pt x="46" y="3"/>
                    </a:lnTo>
                    <a:lnTo>
                      <a:pt x="39" y="0"/>
                    </a:lnTo>
                    <a:lnTo>
                      <a:pt x="30" y="0"/>
                    </a:lnTo>
                    <a:lnTo>
                      <a:pt x="30" y="0"/>
                    </a:lnTo>
                    <a:lnTo>
                      <a:pt x="25" y="0"/>
                    </a:lnTo>
                    <a:lnTo>
                      <a:pt x="19" y="2"/>
                    </a:lnTo>
                    <a:lnTo>
                      <a:pt x="15" y="4"/>
                    </a:lnTo>
                    <a:lnTo>
                      <a:pt x="9" y="6"/>
                    </a:lnTo>
                    <a:lnTo>
                      <a:pt x="9" y="6"/>
                    </a:lnTo>
                    <a:lnTo>
                      <a:pt x="5" y="9"/>
                    </a:lnTo>
                    <a:lnTo>
                      <a:pt x="3" y="14"/>
                    </a:lnTo>
                    <a:lnTo>
                      <a:pt x="1" y="19"/>
                    </a:lnTo>
                    <a:lnTo>
                      <a:pt x="0" y="26"/>
                    </a:lnTo>
                    <a:lnTo>
                      <a:pt x="0" y="26"/>
                    </a:lnTo>
                    <a:lnTo>
                      <a:pt x="0" y="31"/>
                    </a:lnTo>
                    <a:lnTo>
                      <a:pt x="0" y="31"/>
                    </a:lnTo>
                    <a:lnTo>
                      <a:pt x="1" y="32"/>
                    </a:lnTo>
                    <a:lnTo>
                      <a:pt x="1" y="32"/>
                    </a:lnTo>
                    <a:lnTo>
                      <a:pt x="16" y="36"/>
                    </a:lnTo>
                    <a:lnTo>
                      <a:pt x="24" y="38"/>
                    </a:lnTo>
                    <a:lnTo>
                      <a:pt x="33" y="42"/>
                    </a:lnTo>
                    <a:lnTo>
                      <a:pt x="33" y="42"/>
                    </a:lnTo>
                    <a:lnTo>
                      <a:pt x="41" y="45"/>
                    </a:lnTo>
                    <a:lnTo>
                      <a:pt x="47" y="51"/>
                    </a:lnTo>
                    <a:lnTo>
                      <a:pt x="47" y="51"/>
                    </a:lnTo>
                    <a:lnTo>
                      <a:pt x="50" y="54"/>
                    </a:lnTo>
                    <a:lnTo>
                      <a:pt x="52" y="56"/>
                    </a:lnTo>
                    <a:lnTo>
                      <a:pt x="53" y="59"/>
                    </a:lnTo>
                    <a:lnTo>
                      <a:pt x="53" y="63"/>
                    </a:lnTo>
                    <a:lnTo>
                      <a:pt x="53" y="63"/>
                    </a:lnTo>
                    <a:lnTo>
                      <a:pt x="53" y="65"/>
                    </a:lnTo>
                    <a:lnTo>
                      <a:pt x="53" y="65"/>
                    </a:lnTo>
                    <a:lnTo>
                      <a:pt x="51" y="71"/>
                    </a:lnTo>
                    <a:lnTo>
                      <a:pt x="47" y="75"/>
                    </a:lnTo>
                    <a:lnTo>
                      <a:pt x="47" y="75"/>
                    </a:lnTo>
                    <a:lnTo>
                      <a:pt x="43" y="77"/>
                    </a:lnTo>
                    <a:lnTo>
                      <a:pt x="36" y="78"/>
                    </a:lnTo>
                    <a:lnTo>
                      <a:pt x="36" y="78"/>
                    </a:lnTo>
                    <a:lnTo>
                      <a:pt x="31" y="78"/>
                    </a:lnTo>
                    <a:lnTo>
                      <a:pt x="26" y="77"/>
                    </a:lnTo>
                    <a:lnTo>
                      <a:pt x="22" y="75"/>
                    </a:lnTo>
                    <a:lnTo>
                      <a:pt x="17" y="72"/>
                    </a:lnTo>
                    <a:lnTo>
                      <a:pt x="17" y="72"/>
                    </a:lnTo>
                    <a:lnTo>
                      <a:pt x="12" y="69"/>
                    </a:lnTo>
                    <a:lnTo>
                      <a:pt x="9" y="66"/>
                    </a:lnTo>
                    <a:lnTo>
                      <a:pt x="6" y="62"/>
                    </a:lnTo>
                    <a:lnTo>
                      <a:pt x="4" y="59"/>
                    </a:lnTo>
                    <a:lnTo>
                      <a:pt x="4" y="59"/>
                    </a:lnTo>
                    <a:lnTo>
                      <a:pt x="3" y="58"/>
                    </a:lnTo>
                    <a:lnTo>
                      <a:pt x="3" y="58"/>
                    </a:lnTo>
                    <a:lnTo>
                      <a:pt x="2" y="59"/>
                    </a:lnTo>
                    <a:lnTo>
                      <a:pt x="2" y="59"/>
                    </a:lnTo>
                    <a:lnTo>
                      <a:pt x="4" y="63"/>
                    </a:lnTo>
                    <a:lnTo>
                      <a:pt x="7" y="67"/>
                    </a:lnTo>
                    <a:lnTo>
                      <a:pt x="11" y="71"/>
                    </a:lnTo>
                    <a:lnTo>
                      <a:pt x="16" y="73"/>
                    </a:lnTo>
                    <a:lnTo>
                      <a:pt x="16" y="73"/>
                    </a:lnTo>
                    <a:lnTo>
                      <a:pt x="21" y="77"/>
                    </a:lnTo>
                    <a:lnTo>
                      <a:pt x="26" y="79"/>
                    </a:lnTo>
                    <a:lnTo>
                      <a:pt x="31" y="80"/>
                    </a:lnTo>
                    <a:lnTo>
                      <a:pt x="36" y="80"/>
                    </a:lnTo>
                    <a:lnTo>
                      <a:pt x="36" y="80"/>
                    </a:lnTo>
                    <a:lnTo>
                      <a:pt x="43" y="79"/>
                    </a:lnTo>
                    <a:lnTo>
                      <a:pt x="48" y="77"/>
                    </a:lnTo>
                    <a:lnTo>
                      <a:pt x="48" y="77"/>
                    </a:lnTo>
                    <a:lnTo>
                      <a:pt x="51" y="75"/>
                    </a:lnTo>
                    <a:lnTo>
                      <a:pt x="52" y="72"/>
                    </a:lnTo>
                    <a:lnTo>
                      <a:pt x="54" y="69"/>
                    </a:lnTo>
                    <a:lnTo>
                      <a:pt x="55" y="66"/>
                    </a:lnTo>
                    <a:lnTo>
                      <a:pt x="55" y="66"/>
                    </a:lnTo>
                    <a:lnTo>
                      <a:pt x="55" y="63"/>
                    </a:lnTo>
                    <a:lnTo>
                      <a:pt x="55" y="63"/>
                    </a:lnTo>
                    <a:lnTo>
                      <a:pt x="55" y="59"/>
                    </a:lnTo>
                    <a:lnTo>
                      <a:pt x="53" y="56"/>
                    </a:lnTo>
                    <a:lnTo>
                      <a:pt x="51" y="52"/>
                    </a:lnTo>
                    <a:lnTo>
                      <a:pt x="49" y="49"/>
                    </a:lnTo>
                    <a:lnTo>
                      <a:pt x="49" y="49"/>
                    </a:lnTo>
                    <a:lnTo>
                      <a:pt x="44" y="45"/>
                    </a:lnTo>
                    <a:lnTo>
                      <a:pt x="39" y="42"/>
                    </a:lnTo>
                    <a:lnTo>
                      <a:pt x="25" y="37"/>
                    </a:lnTo>
                    <a:lnTo>
                      <a:pt x="25" y="37"/>
                    </a:lnTo>
                    <a:lnTo>
                      <a:pt x="12" y="33"/>
                    </a:lnTo>
                    <a:lnTo>
                      <a:pt x="2" y="30"/>
                    </a:lnTo>
                    <a:lnTo>
                      <a:pt x="1" y="31"/>
                    </a:lnTo>
                    <a:lnTo>
                      <a:pt x="2" y="31"/>
                    </a:lnTo>
                    <a:lnTo>
                      <a:pt x="2" y="31"/>
                    </a:lnTo>
                    <a:lnTo>
                      <a:pt x="2" y="26"/>
                    </a:lnTo>
                    <a:lnTo>
                      <a:pt x="2" y="26"/>
                    </a:lnTo>
                    <a:lnTo>
                      <a:pt x="3" y="19"/>
                    </a:lnTo>
                    <a:lnTo>
                      <a:pt x="4" y="14"/>
                    </a:lnTo>
                    <a:lnTo>
                      <a:pt x="7" y="11"/>
                    </a:lnTo>
                    <a:lnTo>
                      <a:pt x="10" y="8"/>
                    </a:lnTo>
                    <a:lnTo>
                      <a:pt x="10" y="8"/>
                    </a:lnTo>
                    <a:lnTo>
                      <a:pt x="15" y="5"/>
                    </a:lnTo>
                    <a:lnTo>
                      <a:pt x="20" y="4"/>
                    </a:lnTo>
                    <a:lnTo>
                      <a:pt x="25" y="3"/>
                    </a:lnTo>
                    <a:lnTo>
                      <a:pt x="30" y="3"/>
                    </a:lnTo>
                    <a:lnTo>
                      <a:pt x="30" y="3"/>
                    </a:lnTo>
                    <a:lnTo>
                      <a:pt x="37" y="3"/>
                    </a:lnTo>
                    <a:lnTo>
                      <a:pt x="45" y="5"/>
                    </a:lnTo>
                    <a:lnTo>
                      <a:pt x="51" y="8"/>
                    </a:lnTo>
                    <a:lnTo>
                      <a:pt x="55" y="11"/>
                    </a:lnTo>
                    <a:lnTo>
                      <a:pt x="55" y="11"/>
                    </a:lnTo>
                    <a:lnTo>
                      <a:pt x="57" y="12"/>
                    </a:lnTo>
                    <a:lnTo>
                      <a:pt x="57" y="12"/>
                    </a:lnTo>
                    <a:lnTo>
                      <a:pt x="57" y="10"/>
                    </a:lnTo>
                    <a:lnTo>
                      <a:pt x="57" y="1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3" name="Freeform 961"/>
              <p:cNvSpPr>
                <a:spLocks/>
              </p:cNvSpPr>
              <p:nvPr/>
            </p:nvSpPr>
            <p:spPr bwMode="auto">
              <a:xfrm>
                <a:off x="5475288" y="3121026"/>
                <a:ext cx="19050" cy="25400"/>
              </a:xfrm>
              <a:custGeom>
                <a:avLst/>
                <a:gdLst>
                  <a:gd name="T0" fmla="*/ 0 w 35"/>
                  <a:gd name="T1" fmla="*/ 1 h 50"/>
                  <a:gd name="T2" fmla="*/ 0 w 35"/>
                  <a:gd name="T3" fmla="*/ 1 h 50"/>
                  <a:gd name="T4" fmla="*/ 0 w 35"/>
                  <a:gd name="T5" fmla="*/ 1 h 50"/>
                  <a:gd name="T6" fmla="*/ 0 w 35"/>
                  <a:gd name="T7" fmla="*/ 8 h 50"/>
                  <a:gd name="T8" fmla="*/ 0 w 35"/>
                  <a:gd name="T9" fmla="*/ 8 h 50"/>
                  <a:gd name="T10" fmla="*/ 1 w 35"/>
                  <a:gd name="T11" fmla="*/ 21 h 50"/>
                  <a:gd name="T12" fmla="*/ 2 w 35"/>
                  <a:gd name="T13" fmla="*/ 28 h 50"/>
                  <a:gd name="T14" fmla="*/ 3 w 35"/>
                  <a:gd name="T15" fmla="*/ 34 h 50"/>
                  <a:gd name="T16" fmla="*/ 3 w 35"/>
                  <a:gd name="T17" fmla="*/ 34 h 50"/>
                  <a:gd name="T18" fmla="*/ 5 w 35"/>
                  <a:gd name="T19" fmla="*/ 40 h 50"/>
                  <a:gd name="T20" fmla="*/ 9 w 35"/>
                  <a:gd name="T21" fmla="*/ 46 h 50"/>
                  <a:gd name="T22" fmla="*/ 9 w 35"/>
                  <a:gd name="T23" fmla="*/ 46 h 50"/>
                  <a:gd name="T24" fmla="*/ 13 w 35"/>
                  <a:gd name="T25" fmla="*/ 49 h 50"/>
                  <a:gd name="T26" fmla="*/ 17 w 35"/>
                  <a:gd name="T27" fmla="*/ 50 h 50"/>
                  <a:gd name="T28" fmla="*/ 20 w 35"/>
                  <a:gd name="T29" fmla="*/ 50 h 50"/>
                  <a:gd name="T30" fmla="*/ 20 w 35"/>
                  <a:gd name="T31" fmla="*/ 50 h 50"/>
                  <a:gd name="T32" fmla="*/ 20 w 35"/>
                  <a:gd name="T33" fmla="*/ 50 h 50"/>
                  <a:gd name="T34" fmla="*/ 24 w 35"/>
                  <a:gd name="T35" fmla="*/ 49 h 50"/>
                  <a:gd name="T36" fmla="*/ 28 w 35"/>
                  <a:gd name="T37" fmla="*/ 48 h 50"/>
                  <a:gd name="T38" fmla="*/ 30 w 35"/>
                  <a:gd name="T39" fmla="*/ 45 h 50"/>
                  <a:gd name="T40" fmla="*/ 32 w 35"/>
                  <a:gd name="T41" fmla="*/ 41 h 50"/>
                  <a:gd name="T42" fmla="*/ 32 w 35"/>
                  <a:gd name="T43" fmla="*/ 41 h 50"/>
                  <a:gd name="T44" fmla="*/ 34 w 35"/>
                  <a:gd name="T45" fmla="*/ 37 h 50"/>
                  <a:gd name="T46" fmla="*/ 35 w 35"/>
                  <a:gd name="T47" fmla="*/ 33 h 50"/>
                  <a:gd name="T48" fmla="*/ 35 w 35"/>
                  <a:gd name="T49" fmla="*/ 25 h 50"/>
                  <a:gd name="T50" fmla="*/ 35 w 35"/>
                  <a:gd name="T51" fmla="*/ 25 h 50"/>
                  <a:gd name="T52" fmla="*/ 34 w 35"/>
                  <a:gd name="T53" fmla="*/ 11 h 50"/>
                  <a:gd name="T54" fmla="*/ 32 w 35"/>
                  <a:gd name="T55" fmla="*/ 2 h 50"/>
                  <a:gd name="T56" fmla="*/ 32 w 35"/>
                  <a:gd name="T57" fmla="*/ 2 h 50"/>
                  <a:gd name="T58" fmla="*/ 31 w 35"/>
                  <a:gd name="T59" fmla="*/ 2 h 50"/>
                  <a:gd name="T60" fmla="*/ 31 w 35"/>
                  <a:gd name="T61" fmla="*/ 2 h 50"/>
                  <a:gd name="T62" fmla="*/ 30 w 35"/>
                  <a:gd name="T63" fmla="*/ 3 h 50"/>
                  <a:gd name="T64" fmla="*/ 30 w 35"/>
                  <a:gd name="T65" fmla="*/ 3 h 50"/>
                  <a:gd name="T66" fmla="*/ 32 w 35"/>
                  <a:gd name="T67" fmla="*/ 12 h 50"/>
                  <a:gd name="T68" fmla="*/ 33 w 35"/>
                  <a:gd name="T69" fmla="*/ 25 h 50"/>
                  <a:gd name="T70" fmla="*/ 33 w 35"/>
                  <a:gd name="T71" fmla="*/ 25 h 50"/>
                  <a:gd name="T72" fmla="*/ 33 w 35"/>
                  <a:gd name="T73" fmla="*/ 33 h 50"/>
                  <a:gd name="T74" fmla="*/ 31 w 35"/>
                  <a:gd name="T75" fmla="*/ 40 h 50"/>
                  <a:gd name="T76" fmla="*/ 31 w 35"/>
                  <a:gd name="T77" fmla="*/ 40 h 50"/>
                  <a:gd name="T78" fmla="*/ 29 w 35"/>
                  <a:gd name="T79" fmla="*/ 44 h 50"/>
                  <a:gd name="T80" fmla="*/ 27 w 35"/>
                  <a:gd name="T81" fmla="*/ 46 h 50"/>
                  <a:gd name="T82" fmla="*/ 24 w 35"/>
                  <a:gd name="T83" fmla="*/ 48 h 50"/>
                  <a:gd name="T84" fmla="*/ 20 w 35"/>
                  <a:gd name="T85" fmla="*/ 48 h 50"/>
                  <a:gd name="T86" fmla="*/ 20 w 35"/>
                  <a:gd name="T87" fmla="*/ 48 h 50"/>
                  <a:gd name="T88" fmla="*/ 20 w 35"/>
                  <a:gd name="T89" fmla="*/ 48 h 50"/>
                  <a:gd name="T90" fmla="*/ 14 w 35"/>
                  <a:gd name="T91" fmla="*/ 47 h 50"/>
                  <a:gd name="T92" fmla="*/ 10 w 35"/>
                  <a:gd name="T93" fmla="*/ 44 h 50"/>
                  <a:gd name="T94" fmla="*/ 10 w 35"/>
                  <a:gd name="T95" fmla="*/ 44 h 50"/>
                  <a:gd name="T96" fmla="*/ 8 w 35"/>
                  <a:gd name="T97" fmla="*/ 40 h 50"/>
                  <a:gd name="T98" fmla="*/ 6 w 35"/>
                  <a:gd name="T99" fmla="*/ 36 h 50"/>
                  <a:gd name="T100" fmla="*/ 4 w 35"/>
                  <a:gd name="T101" fmla="*/ 28 h 50"/>
                  <a:gd name="T102" fmla="*/ 4 w 35"/>
                  <a:gd name="T103" fmla="*/ 28 h 50"/>
                  <a:gd name="T104" fmla="*/ 3 w 35"/>
                  <a:gd name="T105" fmla="*/ 17 h 50"/>
                  <a:gd name="T106" fmla="*/ 2 w 35"/>
                  <a:gd name="T107" fmla="*/ 8 h 50"/>
                  <a:gd name="T108" fmla="*/ 2 w 35"/>
                  <a:gd name="T109" fmla="*/ 8 h 50"/>
                  <a:gd name="T110" fmla="*/ 2 w 35"/>
                  <a:gd name="T111" fmla="*/ 1 h 50"/>
                  <a:gd name="T112" fmla="*/ 2 w 35"/>
                  <a:gd name="T113" fmla="*/ 1 h 50"/>
                  <a:gd name="T114" fmla="*/ 2 w 35"/>
                  <a:gd name="T115" fmla="*/ 1 h 50"/>
                  <a:gd name="T116" fmla="*/ 1 w 35"/>
                  <a:gd name="T117" fmla="*/ 0 h 50"/>
                  <a:gd name="T118" fmla="*/ 1 w 35"/>
                  <a:gd name="T119" fmla="*/ 0 h 50"/>
                  <a:gd name="T120" fmla="*/ 0 w 35"/>
                  <a:gd name="T121" fmla="*/ 1 h 50"/>
                  <a:gd name="T122" fmla="*/ 0 w 35"/>
                  <a:gd name="T123"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50">
                    <a:moveTo>
                      <a:pt x="0" y="1"/>
                    </a:moveTo>
                    <a:lnTo>
                      <a:pt x="0" y="1"/>
                    </a:lnTo>
                    <a:lnTo>
                      <a:pt x="0" y="1"/>
                    </a:lnTo>
                    <a:lnTo>
                      <a:pt x="0" y="8"/>
                    </a:lnTo>
                    <a:lnTo>
                      <a:pt x="0" y="8"/>
                    </a:lnTo>
                    <a:lnTo>
                      <a:pt x="1" y="21"/>
                    </a:lnTo>
                    <a:lnTo>
                      <a:pt x="2" y="28"/>
                    </a:lnTo>
                    <a:lnTo>
                      <a:pt x="3" y="34"/>
                    </a:lnTo>
                    <a:lnTo>
                      <a:pt x="3" y="34"/>
                    </a:lnTo>
                    <a:lnTo>
                      <a:pt x="5" y="40"/>
                    </a:lnTo>
                    <a:lnTo>
                      <a:pt x="9" y="46"/>
                    </a:lnTo>
                    <a:lnTo>
                      <a:pt x="9" y="46"/>
                    </a:lnTo>
                    <a:lnTo>
                      <a:pt x="13" y="49"/>
                    </a:lnTo>
                    <a:lnTo>
                      <a:pt x="17" y="50"/>
                    </a:lnTo>
                    <a:lnTo>
                      <a:pt x="20" y="50"/>
                    </a:lnTo>
                    <a:lnTo>
                      <a:pt x="20" y="50"/>
                    </a:lnTo>
                    <a:lnTo>
                      <a:pt x="20" y="50"/>
                    </a:lnTo>
                    <a:lnTo>
                      <a:pt x="24" y="49"/>
                    </a:lnTo>
                    <a:lnTo>
                      <a:pt x="28" y="48"/>
                    </a:lnTo>
                    <a:lnTo>
                      <a:pt x="30" y="45"/>
                    </a:lnTo>
                    <a:lnTo>
                      <a:pt x="32" y="41"/>
                    </a:lnTo>
                    <a:lnTo>
                      <a:pt x="32" y="41"/>
                    </a:lnTo>
                    <a:lnTo>
                      <a:pt x="34" y="37"/>
                    </a:lnTo>
                    <a:lnTo>
                      <a:pt x="35" y="33"/>
                    </a:lnTo>
                    <a:lnTo>
                      <a:pt x="35" y="25"/>
                    </a:lnTo>
                    <a:lnTo>
                      <a:pt x="35" y="25"/>
                    </a:lnTo>
                    <a:lnTo>
                      <a:pt x="34" y="11"/>
                    </a:lnTo>
                    <a:lnTo>
                      <a:pt x="32" y="2"/>
                    </a:lnTo>
                    <a:lnTo>
                      <a:pt x="32" y="2"/>
                    </a:lnTo>
                    <a:lnTo>
                      <a:pt x="31" y="2"/>
                    </a:lnTo>
                    <a:lnTo>
                      <a:pt x="31" y="2"/>
                    </a:lnTo>
                    <a:lnTo>
                      <a:pt x="30" y="3"/>
                    </a:lnTo>
                    <a:lnTo>
                      <a:pt x="30" y="3"/>
                    </a:lnTo>
                    <a:lnTo>
                      <a:pt x="32" y="12"/>
                    </a:lnTo>
                    <a:lnTo>
                      <a:pt x="33" y="25"/>
                    </a:lnTo>
                    <a:lnTo>
                      <a:pt x="33" y="25"/>
                    </a:lnTo>
                    <a:lnTo>
                      <a:pt x="33" y="33"/>
                    </a:lnTo>
                    <a:lnTo>
                      <a:pt x="31" y="40"/>
                    </a:lnTo>
                    <a:lnTo>
                      <a:pt x="31" y="40"/>
                    </a:lnTo>
                    <a:lnTo>
                      <a:pt x="29" y="44"/>
                    </a:lnTo>
                    <a:lnTo>
                      <a:pt x="27" y="46"/>
                    </a:lnTo>
                    <a:lnTo>
                      <a:pt x="24" y="48"/>
                    </a:lnTo>
                    <a:lnTo>
                      <a:pt x="20" y="48"/>
                    </a:lnTo>
                    <a:lnTo>
                      <a:pt x="20" y="48"/>
                    </a:lnTo>
                    <a:lnTo>
                      <a:pt x="20" y="48"/>
                    </a:lnTo>
                    <a:lnTo>
                      <a:pt x="14" y="47"/>
                    </a:lnTo>
                    <a:lnTo>
                      <a:pt x="10" y="44"/>
                    </a:lnTo>
                    <a:lnTo>
                      <a:pt x="10" y="44"/>
                    </a:lnTo>
                    <a:lnTo>
                      <a:pt x="8" y="40"/>
                    </a:lnTo>
                    <a:lnTo>
                      <a:pt x="6" y="36"/>
                    </a:lnTo>
                    <a:lnTo>
                      <a:pt x="4" y="28"/>
                    </a:lnTo>
                    <a:lnTo>
                      <a:pt x="4" y="28"/>
                    </a:lnTo>
                    <a:lnTo>
                      <a:pt x="3" y="17"/>
                    </a:lnTo>
                    <a:lnTo>
                      <a:pt x="2" y="8"/>
                    </a:lnTo>
                    <a:lnTo>
                      <a:pt x="2" y="8"/>
                    </a:lnTo>
                    <a:lnTo>
                      <a:pt x="2" y="1"/>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4" name="Freeform 962"/>
              <p:cNvSpPr>
                <a:spLocks/>
              </p:cNvSpPr>
              <p:nvPr/>
            </p:nvSpPr>
            <p:spPr bwMode="auto">
              <a:xfrm>
                <a:off x="5502275" y="3116263"/>
                <a:ext cx="17463" cy="20638"/>
              </a:xfrm>
              <a:custGeom>
                <a:avLst/>
                <a:gdLst>
                  <a:gd name="T0" fmla="*/ 20 w 33"/>
                  <a:gd name="T1" fmla="*/ 2 h 39"/>
                  <a:gd name="T2" fmla="*/ 20 w 33"/>
                  <a:gd name="T3" fmla="*/ 2 h 39"/>
                  <a:gd name="T4" fmla="*/ 17 w 33"/>
                  <a:gd name="T5" fmla="*/ 0 h 39"/>
                  <a:gd name="T6" fmla="*/ 13 w 33"/>
                  <a:gd name="T7" fmla="*/ 0 h 39"/>
                  <a:gd name="T8" fmla="*/ 13 w 33"/>
                  <a:gd name="T9" fmla="*/ 0 h 39"/>
                  <a:gd name="T10" fmla="*/ 10 w 33"/>
                  <a:gd name="T11" fmla="*/ 0 h 39"/>
                  <a:gd name="T12" fmla="*/ 8 w 33"/>
                  <a:gd name="T13" fmla="*/ 2 h 39"/>
                  <a:gd name="T14" fmla="*/ 5 w 33"/>
                  <a:gd name="T15" fmla="*/ 4 h 39"/>
                  <a:gd name="T16" fmla="*/ 3 w 33"/>
                  <a:gd name="T17" fmla="*/ 7 h 39"/>
                  <a:gd name="T18" fmla="*/ 3 w 33"/>
                  <a:gd name="T19" fmla="*/ 7 h 39"/>
                  <a:gd name="T20" fmla="*/ 1 w 33"/>
                  <a:gd name="T21" fmla="*/ 13 h 39"/>
                  <a:gd name="T22" fmla="*/ 0 w 33"/>
                  <a:gd name="T23" fmla="*/ 20 h 39"/>
                  <a:gd name="T24" fmla="*/ 0 w 33"/>
                  <a:gd name="T25" fmla="*/ 20 h 39"/>
                  <a:gd name="T26" fmla="*/ 1 w 33"/>
                  <a:gd name="T27" fmla="*/ 28 h 39"/>
                  <a:gd name="T28" fmla="*/ 2 w 33"/>
                  <a:gd name="T29" fmla="*/ 31 h 39"/>
                  <a:gd name="T30" fmla="*/ 4 w 33"/>
                  <a:gd name="T31" fmla="*/ 34 h 39"/>
                  <a:gd name="T32" fmla="*/ 4 w 33"/>
                  <a:gd name="T33" fmla="*/ 34 h 39"/>
                  <a:gd name="T34" fmla="*/ 6 w 33"/>
                  <a:gd name="T35" fmla="*/ 36 h 39"/>
                  <a:gd name="T36" fmla="*/ 9 w 33"/>
                  <a:gd name="T37" fmla="*/ 38 h 39"/>
                  <a:gd name="T38" fmla="*/ 13 w 33"/>
                  <a:gd name="T39" fmla="*/ 39 h 39"/>
                  <a:gd name="T40" fmla="*/ 18 w 33"/>
                  <a:gd name="T41" fmla="*/ 39 h 39"/>
                  <a:gd name="T42" fmla="*/ 18 w 33"/>
                  <a:gd name="T43" fmla="*/ 39 h 39"/>
                  <a:gd name="T44" fmla="*/ 25 w 33"/>
                  <a:gd name="T45" fmla="*/ 39 h 39"/>
                  <a:gd name="T46" fmla="*/ 33 w 33"/>
                  <a:gd name="T47" fmla="*/ 36 h 39"/>
                  <a:gd name="T48" fmla="*/ 33 w 33"/>
                  <a:gd name="T49" fmla="*/ 36 h 39"/>
                  <a:gd name="T50" fmla="*/ 33 w 33"/>
                  <a:gd name="T51" fmla="*/ 35 h 39"/>
                  <a:gd name="T52" fmla="*/ 33 w 33"/>
                  <a:gd name="T53" fmla="*/ 35 h 39"/>
                  <a:gd name="T54" fmla="*/ 32 w 33"/>
                  <a:gd name="T55" fmla="*/ 34 h 39"/>
                  <a:gd name="T56" fmla="*/ 32 w 33"/>
                  <a:gd name="T57" fmla="*/ 34 h 39"/>
                  <a:gd name="T58" fmla="*/ 24 w 33"/>
                  <a:gd name="T59" fmla="*/ 37 h 39"/>
                  <a:gd name="T60" fmla="*/ 18 w 33"/>
                  <a:gd name="T61" fmla="*/ 37 h 39"/>
                  <a:gd name="T62" fmla="*/ 18 w 33"/>
                  <a:gd name="T63" fmla="*/ 37 h 39"/>
                  <a:gd name="T64" fmla="*/ 13 w 33"/>
                  <a:gd name="T65" fmla="*/ 37 h 39"/>
                  <a:gd name="T66" fmla="*/ 10 w 33"/>
                  <a:gd name="T67" fmla="*/ 36 h 39"/>
                  <a:gd name="T68" fmla="*/ 8 w 33"/>
                  <a:gd name="T69" fmla="*/ 34 h 39"/>
                  <a:gd name="T70" fmla="*/ 5 w 33"/>
                  <a:gd name="T71" fmla="*/ 32 h 39"/>
                  <a:gd name="T72" fmla="*/ 5 w 33"/>
                  <a:gd name="T73" fmla="*/ 32 h 39"/>
                  <a:gd name="T74" fmla="*/ 3 w 33"/>
                  <a:gd name="T75" fmla="*/ 27 h 39"/>
                  <a:gd name="T76" fmla="*/ 2 w 33"/>
                  <a:gd name="T77" fmla="*/ 20 h 39"/>
                  <a:gd name="T78" fmla="*/ 2 w 33"/>
                  <a:gd name="T79" fmla="*/ 20 h 39"/>
                  <a:gd name="T80" fmla="*/ 3 w 33"/>
                  <a:gd name="T81" fmla="*/ 14 h 39"/>
                  <a:gd name="T82" fmla="*/ 5 w 33"/>
                  <a:gd name="T83" fmla="*/ 8 h 39"/>
                  <a:gd name="T84" fmla="*/ 5 w 33"/>
                  <a:gd name="T85" fmla="*/ 8 h 39"/>
                  <a:gd name="T86" fmla="*/ 9 w 33"/>
                  <a:gd name="T87" fmla="*/ 4 h 39"/>
                  <a:gd name="T88" fmla="*/ 11 w 33"/>
                  <a:gd name="T89" fmla="*/ 3 h 39"/>
                  <a:gd name="T90" fmla="*/ 13 w 33"/>
                  <a:gd name="T91" fmla="*/ 3 h 39"/>
                  <a:gd name="T92" fmla="*/ 13 w 33"/>
                  <a:gd name="T93" fmla="*/ 3 h 39"/>
                  <a:gd name="T94" fmla="*/ 15 w 33"/>
                  <a:gd name="T95" fmla="*/ 3 h 39"/>
                  <a:gd name="T96" fmla="*/ 19 w 33"/>
                  <a:gd name="T97" fmla="*/ 4 h 39"/>
                  <a:gd name="T98" fmla="*/ 19 w 33"/>
                  <a:gd name="T99" fmla="*/ 4 h 39"/>
                  <a:gd name="T100" fmla="*/ 20 w 33"/>
                  <a:gd name="T101" fmla="*/ 4 h 39"/>
                  <a:gd name="T102" fmla="*/ 20 w 33"/>
                  <a:gd name="T103" fmla="*/ 4 h 39"/>
                  <a:gd name="T104" fmla="*/ 20 w 33"/>
                  <a:gd name="T105" fmla="*/ 2 h 39"/>
                  <a:gd name="T106" fmla="*/ 20 w 33"/>
                  <a:gd name="T10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39">
                    <a:moveTo>
                      <a:pt x="20" y="2"/>
                    </a:moveTo>
                    <a:lnTo>
                      <a:pt x="20" y="2"/>
                    </a:lnTo>
                    <a:lnTo>
                      <a:pt x="17" y="0"/>
                    </a:lnTo>
                    <a:lnTo>
                      <a:pt x="13" y="0"/>
                    </a:lnTo>
                    <a:lnTo>
                      <a:pt x="13" y="0"/>
                    </a:lnTo>
                    <a:lnTo>
                      <a:pt x="10" y="0"/>
                    </a:lnTo>
                    <a:lnTo>
                      <a:pt x="8" y="2"/>
                    </a:lnTo>
                    <a:lnTo>
                      <a:pt x="5" y="4"/>
                    </a:lnTo>
                    <a:lnTo>
                      <a:pt x="3" y="7"/>
                    </a:lnTo>
                    <a:lnTo>
                      <a:pt x="3" y="7"/>
                    </a:lnTo>
                    <a:lnTo>
                      <a:pt x="1" y="13"/>
                    </a:lnTo>
                    <a:lnTo>
                      <a:pt x="0" y="20"/>
                    </a:lnTo>
                    <a:lnTo>
                      <a:pt x="0" y="20"/>
                    </a:lnTo>
                    <a:lnTo>
                      <a:pt x="1" y="28"/>
                    </a:lnTo>
                    <a:lnTo>
                      <a:pt x="2" y="31"/>
                    </a:lnTo>
                    <a:lnTo>
                      <a:pt x="4" y="34"/>
                    </a:lnTo>
                    <a:lnTo>
                      <a:pt x="4" y="34"/>
                    </a:lnTo>
                    <a:lnTo>
                      <a:pt x="6" y="36"/>
                    </a:lnTo>
                    <a:lnTo>
                      <a:pt x="9" y="38"/>
                    </a:lnTo>
                    <a:lnTo>
                      <a:pt x="13" y="39"/>
                    </a:lnTo>
                    <a:lnTo>
                      <a:pt x="18" y="39"/>
                    </a:lnTo>
                    <a:lnTo>
                      <a:pt x="18" y="39"/>
                    </a:lnTo>
                    <a:lnTo>
                      <a:pt x="25" y="39"/>
                    </a:lnTo>
                    <a:lnTo>
                      <a:pt x="33" y="36"/>
                    </a:lnTo>
                    <a:lnTo>
                      <a:pt x="33" y="36"/>
                    </a:lnTo>
                    <a:lnTo>
                      <a:pt x="33" y="35"/>
                    </a:lnTo>
                    <a:lnTo>
                      <a:pt x="33" y="35"/>
                    </a:lnTo>
                    <a:lnTo>
                      <a:pt x="32" y="34"/>
                    </a:lnTo>
                    <a:lnTo>
                      <a:pt x="32" y="34"/>
                    </a:lnTo>
                    <a:lnTo>
                      <a:pt x="24" y="37"/>
                    </a:lnTo>
                    <a:lnTo>
                      <a:pt x="18" y="37"/>
                    </a:lnTo>
                    <a:lnTo>
                      <a:pt x="18" y="37"/>
                    </a:lnTo>
                    <a:lnTo>
                      <a:pt x="13" y="37"/>
                    </a:lnTo>
                    <a:lnTo>
                      <a:pt x="10" y="36"/>
                    </a:lnTo>
                    <a:lnTo>
                      <a:pt x="8" y="34"/>
                    </a:lnTo>
                    <a:lnTo>
                      <a:pt x="5" y="32"/>
                    </a:lnTo>
                    <a:lnTo>
                      <a:pt x="5" y="32"/>
                    </a:lnTo>
                    <a:lnTo>
                      <a:pt x="3" y="27"/>
                    </a:lnTo>
                    <a:lnTo>
                      <a:pt x="2" y="20"/>
                    </a:lnTo>
                    <a:lnTo>
                      <a:pt x="2" y="20"/>
                    </a:lnTo>
                    <a:lnTo>
                      <a:pt x="3" y="14"/>
                    </a:lnTo>
                    <a:lnTo>
                      <a:pt x="5" y="8"/>
                    </a:lnTo>
                    <a:lnTo>
                      <a:pt x="5" y="8"/>
                    </a:lnTo>
                    <a:lnTo>
                      <a:pt x="9" y="4"/>
                    </a:lnTo>
                    <a:lnTo>
                      <a:pt x="11" y="3"/>
                    </a:lnTo>
                    <a:lnTo>
                      <a:pt x="13" y="3"/>
                    </a:lnTo>
                    <a:lnTo>
                      <a:pt x="13" y="3"/>
                    </a:lnTo>
                    <a:lnTo>
                      <a:pt x="15" y="3"/>
                    </a:lnTo>
                    <a:lnTo>
                      <a:pt x="19" y="4"/>
                    </a:lnTo>
                    <a:lnTo>
                      <a:pt x="19" y="4"/>
                    </a:lnTo>
                    <a:lnTo>
                      <a:pt x="20" y="4"/>
                    </a:lnTo>
                    <a:lnTo>
                      <a:pt x="20" y="4"/>
                    </a:lnTo>
                    <a:lnTo>
                      <a:pt x="20" y="2"/>
                    </a:lnTo>
                    <a:lnTo>
                      <a:pt x="2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5" name="Freeform 963"/>
              <p:cNvSpPr>
                <a:spLocks/>
              </p:cNvSpPr>
              <p:nvPr/>
            </p:nvSpPr>
            <p:spPr bwMode="auto">
              <a:xfrm>
                <a:off x="5521325" y="3113088"/>
                <a:ext cx="19050" cy="22225"/>
              </a:xfrm>
              <a:custGeom>
                <a:avLst/>
                <a:gdLst>
                  <a:gd name="T0" fmla="*/ 30 w 35"/>
                  <a:gd name="T1" fmla="*/ 3 h 42"/>
                  <a:gd name="T2" fmla="*/ 27 w 35"/>
                  <a:gd name="T3" fmla="*/ 1 h 42"/>
                  <a:gd name="T4" fmla="*/ 23 w 35"/>
                  <a:gd name="T5" fmla="*/ 0 h 42"/>
                  <a:gd name="T6" fmla="*/ 19 w 35"/>
                  <a:gd name="T7" fmla="*/ 0 h 42"/>
                  <a:gd name="T8" fmla="*/ 12 w 35"/>
                  <a:gd name="T9" fmla="*/ 3 h 42"/>
                  <a:gd name="T10" fmla="*/ 9 w 35"/>
                  <a:gd name="T11" fmla="*/ 5 h 42"/>
                  <a:gd name="T12" fmla="*/ 2 w 35"/>
                  <a:gd name="T13" fmla="*/ 13 h 42"/>
                  <a:gd name="T14" fmla="*/ 0 w 35"/>
                  <a:gd name="T15" fmla="*/ 21 h 42"/>
                  <a:gd name="T16" fmla="*/ 0 w 35"/>
                  <a:gd name="T17" fmla="*/ 25 h 42"/>
                  <a:gd name="T18" fmla="*/ 1 w 35"/>
                  <a:gd name="T19" fmla="*/ 28 h 42"/>
                  <a:gd name="T20" fmla="*/ 9 w 35"/>
                  <a:gd name="T21" fmla="*/ 37 h 42"/>
                  <a:gd name="T22" fmla="*/ 16 w 35"/>
                  <a:gd name="T23" fmla="*/ 41 h 42"/>
                  <a:gd name="T24" fmla="*/ 23 w 35"/>
                  <a:gd name="T25" fmla="*/ 42 h 42"/>
                  <a:gd name="T26" fmla="*/ 26 w 35"/>
                  <a:gd name="T27" fmla="*/ 42 h 42"/>
                  <a:gd name="T28" fmla="*/ 33 w 35"/>
                  <a:gd name="T29" fmla="*/ 38 h 42"/>
                  <a:gd name="T30" fmla="*/ 35 w 35"/>
                  <a:gd name="T31" fmla="*/ 35 h 42"/>
                  <a:gd name="T32" fmla="*/ 34 w 35"/>
                  <a:gd name="T33" fmla="*/ 32 h 42"/>
                  <a:gd name="T34" fmla="*/ 33 w 35"/>
                  <a:gd name="T35" fmla="*/ 33 h 42"/>
                  <a:gd name="T36" fmla="*/ 29 w 35"/>
                  <a:gd name="T37" fmla="*/ 39 h 42"/>
                  <a:gd name="T38" fmla="*/ 23 w 35"/>
                  <a:gd name="T39" fmla="*/ 40 h 42"/>
                  <a:gd name="T40" fmla="*/ 16 w 35"/>
                  <a:gd name="T41" fmla="*/ 39 h 42"/>
                  <a:gd name="T42" fmla="*/ 10 w 35"/>
                  <a:gd name="T43" fmla="*/ 36 h 42"/>
                  <a:gd name="T44" fmla="*/ 4 w 35"/>
                  <a:gd name="T45" fmla="*/ 27 h 42"/>
                  <a:gd name="T46" fmla="*/ 2 w 35"/>
                  <a:gd name="T47" fmla="*/ 24 h 42"/>
                  <a:gd name="T48" fmla="*/ 2 w 35"/>
                  <a:gd name="T49" fmla="*/ 21 h 42"/>
                  <a:gd name="T50" fmla="*/ 5 w 35"/>
                  <a:gd name="T51" fmla="*/ 14 h 42"/>
                  <a:gd name="T52" fmla="*/ 10 w 35"/>
                  <a:gd name="T53" fmla="*/ 7 h 42"/>
                  <a:gd name="T54" fmla="*/ 13 w 35"/>
                  <a:gd name="T55" fmla="*/ 5 h 42"/>
                  <a:gd name="T56" fmla="*/ 23 w 35"/>
                  <a:gd name="T57" fmla="*/ 2 h 42"/>
                  <a:gd name="T58" fmla="*/ 26 w 35"/>
                  <a:gd name="T59" fmla="*/ 2 h 42"/>
                  <a:gd name="T60" fmla="*/ 29 w 35"/>
                  <a:gd name="T61" fmla="*/ 4 h 42"/>
                  <a:gd name="T62" fmla="*/ 30 w 35"/>
                  <a:gd name="T63" fmla="*/ 4 h 42"/>
                  <a:gd name="T64" fmla="*/ 30 w 35"/>
                  <a:gd name="T6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42">
                    <a:moveTo>
                      <a:pt x="30" y="3"/>
                    </a:moveTo>
                    <a:lnTo>
                      <a:pt x="30" y="3"/>
                    </a:lnTo>
                    <a:lnTo>
                      <a:pt x="29" y="2"/>
                    </a:lnTo>
                    <a:lnTo>
                      <a:pt x="27" y="1"/>
                    </a:lnTo>
                    <a:lnTo>
                      <a:pt x="27" y="1"/>
                    </a:lnTo>
                    <a:lnTo>
                      <a:pt x="23" y="0"/>
                    </a:lnTo>
                    <a:lnTo>
                      <a:pt x="23" y="0"/>
                    </a:lnTo>
                    <a:lnTo>
                      <a:pt x="19" y="0"/>
                    </a:lnTo>
                    <a:lnTo>
                      <a:pt x="16" y="1"/>
                    </a:lnTo>
                    <a:lnTo>
                      <a:pt x="12" y="3"/>
                    </a:lnTo>
                    <a:lnTo>
                      <a:pt x="9" y="5"/>
                    </a:lnTo>
                    <a:lnTo>
                      <a:pt x="9" y="5"/>
                    </a:lnTo>
                    <a:lnTo>
                      <a:pt x="5" y="8"/>
                    </a:lnTo>
                    <a:lnTo>
                      <a:pt x="2" y="13"/>
                    </a:lnTo>
                    <a:lnTo>
                      <a:pt x="0" y="17"/>
                    </a:lnTo>
                    <a:lnTo>
                      <a:pt x="0" y="21"/>
                    </a:lnTo>
                    <a:lnTo>
                      <a:pt x="0" y="21"/>
                    </a:lnTo>
                    <a:lnTo>
                      <a:pt x="0" y="25"/>
                    </a:lnTo>
                    <a:lnTo>
                      <a:pt x="0" y="25"/>
                    </a:lnTo>
                    <a:lnTo>
                      <a:pt x="1" y="28"/>
                    </a:lnTo>
                    <a:lnTo>
                      <a:pt x="4" y="31"/>
                    </a:lnTo>
                    <a:lnTo>
                      <a:pt x="9" y="37"/>
                    </a:lnTo>
                    <a:lnTo>
                      <a:pt x="9" y="37"/>
                    </a:lnTo>
                    <a:lnTo>
                      <a:pt x="16" y="41"/>
                    </a:lnTo>
                    <a:lnTo>
                      <a:pt x="19" y="42"/>
                    </a:lnTo>
                    <a:lnTo>
                      <a:pt x="23" y="42"/>
                    </a:lnTo>
                    <a:lnTo>
                      <a:pt x="23" y="42"/>
                    </a:lnTo>
                    <a:lnTo>
                      <a:pt x="26" y="42"/>
                    </a:lnTo>
                    <a:lnTo>
                      <a:pt x="30" y="40"/>
                    </a:lnTo>
                    <a:lnTo>
                      <a:pt x="33" y="38"/>
                    </a:lnTo>
                    <a:lnTo>
                      <a:pt x="35" y="35"/>
                    </a:lnTo>
                    <a:lnTo>
                      <a:pt x="35" y="35"/>
                    </a:lnTo>
                    <a:lnTo>
                      <a:pt x="34" y="32"/>
                    </a:lnTo>
                    <a:lnTo>
                      <a:pt x="34" y="32"/>
                    </a:lnTo>
                    <a:lnTo>
                      <a:pt x="33" y="33"/>
                    </a:lnTo>
                    <a:lnTo>
                      <a:pt x="33" y="33"/>
                    </a:lnTo>
                    <a:lnTo>
                      <a:pt x="31" y="37"/>
                    </a:lnTo>
                    <a:lnTo>
                      <a:pt x="29" y="39"/>
                    </a:lnTo>
                    <a:lnTo>
                      <a:pt x="26" y="40"/>
                    </a:lnTo>
                    <a:lnTo>
                      <a:pt x="23" y="40"/>
                    </a:lnTo>
                    <a:lnTo>
                      <a:pt x="23" y="40"/>
                    </a:lnTo>
                    <a:lnTo>
                      <a:pt x="16" y="39"/>
                    </a:lnTo>
                    <a:lnTo>
                      <a:pt x="10" y="36"/>
                    </a:lnTo>
                    <a:lnTo>
                      <a:pt x="10" y="36"/>
                    </a:lnTo>
                    <a:lnTo>
                      <a:pt x="6" y="30"/>
                    </a:lnTo>
                    <a:lnTo>
                      <a:pt x="4" y="27"/>
                    </a:lnTo>
                    <a:lnTo>
                      <a:pt x="2" y="24"/>
                    </a:lnTo>
                    <a:lnTo>
                      <a:pt x="2" y="24"/>
                    </a:lnTo>
                    <a:lnTo>
                      <a:pt x="2" y="21"/>
                    </a:lnTo>
                    <a:lnTo>
                      <a:pt x="2" y="21"/>
                    </a:lnTo>
                    <a:lnTo>
                      <a:pt x="2" y="17"/>
                    </a:lnTo>
                    <a:lnTo>
                      <a:pt x="5" y="14"/>
                    </a:lnTo>
                    <a:lnTo>
                      <a:pt x="7" y="11"/>
                    </a:lnTo>
                    <a:lnTo>
                      <a:pt x="10" y="7"/>
                    </a:lnTo>
                    <a:lnTo>
                      <a:pt x="10" y="7"/>
                    </a:lnTo>
                    <a:lnTo>
                      <a:pt x="13" y="5"/>
                    </a:lnTo>
                    <a:lnTo>
                      <a:pt x="16" y="3"/>
                    </a:lnTo>
                    <a:lnTo>
                      <a:pt x="23" y="2"/>
                    </a:lnTo>
                    <a:lnTo>
                      <a:pt x="23" y="2"/>
                    </a:lnTo>
                    <a:lnTo>
                      <a:pt x="26" y="2"/>
                    </a:lnTo>
                    <a:lnTo>
                      <a:pt x="26" y="2"/>
                    </a:lnTo>
                    <a:lnTo>
                      <a:pt x="29" y="4"/>
                    </a:lnTo>
                    <a:lnTo>
                      <a:pt x="29" y="4"/>
                    </a:lnTo>
                    <a:lnTo>
                      <a:pt x="30" y="4"/>
                    </a:lnTo>
                    <a:lnTo>
                      <a:pt x="30" y="4"/>
                    </a:lnTo>
                    <a:lnTo>
                      <a:pt x="30" y="3"/>
                    </a:lnTo>
                    <a:lnTo>
                      <a:pt x="30"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6" name="Freeform 964"/>
              <p:cNvSpPr>
                <a:spLocks/>
              </p:cNvSpPr>
              <p:nvPr/>
            </p:nvSpPr>
            <p:spPr bwMode="auto">
              <a:xfrm>
                <a:off x="5545138" y="3109913"/>
                <a:ext cx="19050" cy="22225"/>
              </a:xfrm>
              <a:custGeom>
                <a:avLst/>
                <a:gdLst>
                  <a:gd name="T0" fmla="*/ 2 w 34"/>
                  <a:gd name="T1" fmla="*/ 22 h 43"/>
                  <a:gd name="T2" fmla="*/ 10 w 34"/>
                  <a:gd name="T3" fmla="*/ 22 h 43"/>
                  <a:gd name="T4" fmla="*/ 24 w 34"/>
                  <a:gd name="T5" fmla="*/ 19 h 43"/>
                  <a:gd name="T6" fmla="*/ 27 w 34"/>
                  <a:gd name="T7" fmla="*/ 17 h 43"/>
                  <a:gd name="T8" fmla="*/ 30 w 34"/>
                  <a:gd name="T9" fmla="*/ 10 h 43"/>
                  <a:gd name="T10" fmla="*/ 31 w 34"/>
                  <a:gd name="T11" fmla="*/ 6 h 43"/>
                  <a:gd name="T12" fmla="*/ 30 w 34"/>
                  <a:gd name="T13" fmla="*/ 2 h 43"/>
                  <a:gd name="T14" fmla="*/ 29 w 34"/>
                  <a:gd name="T15" fmla="*/ 1 h 43"/>
                  <a:gd name="T16" fmla="*/ 21 w 34"/>
                  <a:gd name="T17" fmla="*/ 0 h 43"/>
                  <a:gd name="T18" fmla="*/ 12 w 34"/>
                  <a:gd name="T19" fmla="*/ 2 h 43"/>
                  <a:gd name="T20" fmla="*/ 4 w 34"/>
                  <a:gd name="T21" fmla="*/ 6 h 43"/>
                  <a:gd name="T22" fmla="*/ 2 w 34"/>
                  <a:gd name="T23" fmla="*/ 8 h 43"/>
                  <a:gd name="T24" fmla="*/ 0 w 34"/>
                  <a:gd name="T25" fmla="*/ 15 h 43"/>
                  <a:gd name="T26" fmla="*/ 0 w 34"/>
                  <a:gd name="T27" fmla="*/ 19 h 43"/>
                  <a:gd name="T28" fmla="*/ 1 w 34"/>
                  <a:gd name="T29" fmla="*/ 27 h 43"/>
                  <a:gd name="T30" fmla="*/ 5 w 34"/>
                  <a:gd name="T31" fmla="*/ 34 h 43"/>
                  <a:gd name="T32" fmla="*/ 9 w 34"/>
                  <a:gd name="T33" fmla="*/ 38 h 43"/>
                  <a:gd name="T34" fmla="*/ 16 w 34"/>
                  <a:gd name="T35" fmla="*/ 43 h 43"/>
                  <a:gd name="T36" fmla="*/ 20 w 34"/>
                  <a:gd name="T37" fmla="*/ 43 h 43"/>
                  <a:gd name="T38" fmla="*/ 26 w 34"/>
                  <a:gd name="T39" fmla="*/ 42 h 43"/>
                  <a:gd name="T40" fmla="*/ 34 w 34"/>
                  <a:gd name="T41" fmla="*/ 37 h 43"/>
                  <a:gd name="T42" fmla="*/ 34 w 34"/>
                  <a:gd name="T43" fmla="*/ 35 h 43"/>
                  <a:gd name="T44" fmla="*/ 31 w 34"/>
                  <a:gd name="T45" fmla="*/ 35 h 43"/>
                  <a:gd name="T46" fmla="*/ 26 w 34"/>
                  <a:gd name="T47" fmla="*/ 40 h 43"/>
                  <a:gd name="T48" fmla="*/ 20 w 34"/>
                  <a:gd name="T49" fmla="*/ 41 h 43"/>
                  <a:gd name="T50" fmla="*/ 14 w 34"/>
                  <a:gd name="T51" fmla="*/ 38 h 43"/>
                  <a:gd name="T52" fmla="*/ 8 w 34"/>
                  <a:gd name="T53" fmla="*/ 33 h 43"/>
                  <a:gd name="T54" fmla="*/ 5 w 34"/>
                  <a:gd name="T55" fmla="*/ 30 h 43"/>
                  <a:gd name="T56" fmla="*/ 2 w 34"/>
                  <a:gd name="T57" fmla="*/ 22 h 43"/>
                  <a:gd name="T58" fmla="*/ 2 w 34"/>
                  <a:gd name="T59" fmla="*/ 19 h 43"/>
                  <a:gd name="T60" fmla="*/ 4 w 34"/>
                  <a:gd name="T61" fmla="*/ 9 h 43"/>
                  <a:gd name="T62" fmla="*/ 6 w 34"/>
                  <a:gd name="T63" fmla="*/ 7 h 43"/>
                  <a:gd name="T64" fmla="*/ 12 w 34"/>
                  <a:gd name="T65" fmla="*/ 4 h 43"/>
                  <a:gd name="T66" fmla="*/ 21 w 34"/>
                  <a:gd name="T67" fmla="*/ 2 h 43"/>
                  <a:gd name="T68" fmla="*/ 29 w 34"/>
                  <a:gd name="T69" fmla="*/ 3 h 43"/>
                  <a:gd name="T70" fmla="*/ 28 w 34"/>
                  <a:gd name="T71" fmla="*/ 3 h 43"/>
                  <a:gd name="T72" fmla="*/ 29 w 34"/>
                  <a:gd name="T73" fmla="*/ 6 h 43"/>
                  <a:gd name="T74" fmla="*/ 28 w 34"/>
                  <a:gd name="T75" fmla="*/ 10 h 43"/>
                  <a:gd name="T76" fmla="*/ 25 w 34"/>
                  <a:gd name="T77" fmla="*/ 16 h 43"/>
                  <a:gd name="T78" fmla="*/ 23 w 34"/>
                  <a:gd name="T79" fmla="*/ 17 h 43"/>
                  <a:gd name="T80" fmla="*/ 10 w 34"/>
                  <a:gd name="T81" fmla="*/ 20 h 43"/>
                  <a:gd name="T82" fmla="*/ 2 w 34"/>
                  <a:gd name="T83" fmla="*/ 20 h 43"/>
                  <a:gd name="T84" fmla="*/ 1 w 34"/>
                  <a:gd name="T85" fmla="*/ 20 h 43"/>
                  <a:gd name="T86" fmla="*/ 2 w 34"/>
                  <a:gd name="T87"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43">
                    <a:moveTo>
                      <a:pt x="2" y="22"/>
                    </a:moveTo>
                    <a:lnTo>
                      <a:pt x="2" y="22"/>
                    </a:lnTo>
                    <a:lnTo>
                      <a:pt x="10" y="22"/>
                    </a:lnTo>
                    <a:lnTo>
                      <a:pt x="10" y="22"/>
                    </a:lnTo>
                    <a:lnTo>
                      <a:pt x="18" y="21"/>
                    </a:lnTo>
                    <a:lnTo>
                      <a:pt x="24" y="19"/>
                    </a:lnTo>
                    <a:lnTo>
                      <a:pt x="24" y="19"/>
                    </a:lnTo>
                    <a:lnTo>
                      <a:pt x="27" y="17"/>
                    </a:lnTo>
                    <a:lnTo>
                      <a:pt x="29" y="13"/>
                    </a:lnTo>
                    <a:lnTo>
                      <a:pt x="30" y="10"/>
                    </a:lnTo>
                    <a:lnTo>
                      <a:pt x="31" y="6"/>
                    </a:lnTo>
                    <a:lnTo>
                      <a:pt x="31" y="6"/>
                    </a:lnTo>
                    <a:lnTo>
                      <a:pt x="30" y="2"/>
                    </a:lnTo>
                    <a:lnTo>
                      <a:pt x="30" y="2"/>
                    </a:lnTo>
                    <a:lnTo>
                      <a:pt x="29" y="1"/>
                    </a:lnTo>
                    <a:lnTo>
                      <a:pt x="29" y="1"/>
                    </a:lnTo>
                    <a:lnTo>
                      <a:pt x="21" y="0"/>
                    </a:lnTo>
                    <a:lnTo>
                      <a:pt x="21" y="0"/>
                    </a:lnTo>
                    <a:lnTo>
                      <a:pt x="16" y="1"/>
                    </a:lnTo>
                    <a:lnTo>
                      <a:pt x="12" y="2"/>
                    </a:lnTo>
                    <a:lnTo>
                      <a:pt x="8" y="3"/>
                    </a:lnTo>
                    <a:lnTo>
                      <a:pt x="4" y="6"/>
                    </a:lnTo>
                    <a:lnTo>
                      <a:pt x="4" y="6"/>
                    </a:lnTo>
                    <a:lnTo>
                      <a:pt x="2" y="8"/>
                    </a:lnTo>
                    <a:lnTo>
                      <a:pt x="1" y="11"/>
                    </a:lnTo>
                    <a:lnTo>
                      <a:pt x="0" y="15"/>
                    </a:lnTo>
                    <a:lnTo>
                      <a:pt x="0" y="19"/>
                    </a:lnTo>
                    <a:lnTo>
                      <a:pt x="0" y="19"/>
                    </a:lnTo>
                    <a:lnTo>
                      <a:pt x="0" y="23"/>
                    </a:lnTo>
                    <a:lnTo>
                      <a:pt x="1" y="27"/>
                    </a:lnTo>
                    <a:lnTo>
                      <a:pt x="3" y="31"/>
                    </a:lnTo>
                    <a:lnTo>
                      <a:pt x="5" y="34"/>
                    </a:lnTo>
                    <a:lnTo>
                      <a:pt x="5" y="34"/>
                    </a:lnTo>
                    <a:lnTo>
                      <a:pt x="9" y="38"/>
                    </a:lnTo>
                    <a:lnTo>
                      <a:pt x="13" y="41"/>
                    </a:lnTo>
                    <a:lnTo>
                      <a:pt x="16" y="43"/>
                    </a:lnTo>
                    <a:lnTo>
                      <a:pt x="20" y="43"/>
                    </a:lnTo>
                    <a:lnTo>
                      <a:pt x="20" y="43"/>
                    </a:lnTo>
                    <a:lnTo>
                      <a:pt x="23" y="43"/>
                    </a:lnTo>
                    <a:lnTo>
                      <a:pt x="26" y="42"/>
                    </a:lnTo>
                    <a:lnTo>
                      <a:pt x="29" y="40"/>
                    </a:lnTo>
                    <a:lnTo>
                      <a:pt x="34" y="37"/>
                    </a:lnTo>
                    <a:lnTo>
                      <a:pt x="34" y="37"/>
                    </a:lnTo>
                    <a:lnTo>
                      <a:pt x="34" y="35"/>
                    </a:lnTo>
                    <a:lnTo>
                      <a:pt x="34" y="35"/>
                    </a:lnTo>
                    <a:lnTo>
                      <a:pt x="31" y="35"/>
                    </a:lnTo>
                    <a:lnTo>
                      <a:pt x="31" y="35"/>
                    </a:lnTo>
                    <a:lnTo>
                      <a:pt x="26" y="40"/>
                    </a:lnTo>
                    <a:lnTo>
                      <a:pt x="20" y="41"/>
                    </a:lnTo>
                    <a:lnTo>
                      <a:pt x="20" y="41"/>
                    </a:lnTo>
                    <a:lnTo>
                      <a:pt x="17" y="41"/>
                    </a:lnTo>
                    <a:lnTo>
                      <a:pt x="14" y="38"/>
                    </a:lnTo>
                    <a:lnTo>
                      <a:pt x="11" y="36"/>
                    </a:lnTo>
                    <a:lnTo>
                      <a:pt x="8" y="33"/>
                    </a:lnTo>
                    <a:lnTo>
                      <a:pt x="8" y="33"/>
                    </a:lnTo>
                    <a:lnTo>
                      <a:pt x="5" y="30"/>
                    </a:lnTo>
                    <a:lnTo>
                      <a:pt x="3" y="26"/>
                    </a:lnTo>
                    <a:lnTo>
                      <a:pt x="2" y="22"/>
                    </a:lnTo>
                    <a:lnTo>
                      <a:pt x="2" y="19"/>
                    </a:lnTo>
                    <a:lnTo>
                      <a:pt x="2" y="19"/>
                    </a:lnTo>
                    <a:lnTo>
                      <a:pt x="3" y="12"/>
                    </a:lnTo>
                    <a:lnTo>
                      <a:pt x="4" y="9"/>
                    </a:lnTo>
                    <a:lnTo>
                      <a:pt x="6" y="7"/>
                    </a:lnTo>
                    <a:lnTo>
                      <a:pt x="6" y="7"/>
                    </a:lnTo>
                    <a:lnTo>
                      <a:pt x="9" y="5"/>
                    </a:lnTo>
                    <a:lnTo>
                      <a:pt x="12" y="4"/>
                    </a:lnTo>
                    <a:lnTo>
                      <a:pt x="16" y="3"/>
                    </a:lnTo>
                    <a:lnTo>
                      <a:pt x="21" y="2"/>
                    </a:lnTo>
                    <a:lnTo>
                      <a:pt x="21" y="2"/>
                    </a:lnTo>
                    <a:lnTo>
                      <a:pt x="29" y="3"/>
                    </a:lnTo>
                    <a:lnTo>
                      <a:pt x="29" y="2"/>
                    </a:lnTo>
                    <a:lnTo>
                      <a:pt x="28" y="3"/>
                    </a:lnTo>
                    <a:lnTo>
                      <a:pt x="28" y="3"/>
                    </a:lnTo>
                    <a:lnTo>
                      <a:pt x="29" y="6"/>
                    </a:lnTo>
                    <a:lnTo>
                      <a:pt x="29" y="6"/>
                    </a:lnTo>
                    <a:lnTo>
                      <a:pt x="28" y="10"/>
                    </a:lnTo>
                    <a:lnTo>
                      <a:pt x="27" y="12"/>
                    </a:lnTo>
                    <a:lnTo>
                      <a:pt x="25" y="16"/>
                    </a:lnTo>
                    <a:lnTo>
                      <a:pt x="23" y="17"/>
                    </a:lnTo>
                    <a:lnTo>
                      <a:pt x="23" y="17"/>
                    </a:lnTo>
                    <a:lnTo>
                      <a:pt x="17" y="19"/>
                    </a:lnTo>
                    <a:lnTo>
                      <a:pt x="10" y="20"/>
                    </a:lnTo>
                    <a:lnTo>
                      <a:pt x="10" y="20"/>
                    </a:lnTo>
                    <a:lnTo>
                      <a:pt x="2" y="20"/>
                    </a:lnTo>
                    <a:lnTo>
                      <a:pt x="2" y="20"/>
                    </a:lnTo>
                    <a:lnTo>
                      <a:pt x="1" y="20"/>
                    </a:lnTo>
                    <a:lnTo>
                      <a:pt x="1" y="20"/>
                    </a:lnTo>
                    <a:lnTo>
                      <a:pt x="2" y="22"/>
                    </a:lnTo>
                    <a:lnTo>
                      <a:pt x="2" y="2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7" name="Freeform 965"/>
              <p:cNvSpPr>
                <a:spLocks/>
              </p:cNvSpPr>
              <p:nvPr/>
            </p:nvSpPr>
            <p:spPr bwMode="auto">
              <a:xfrm>
                <a:off x="5568950" y="3105151"/>
                <a:ext cx="17463" cy="28575"/>
              </a:xfrm>
              <a:custGeom>
                <a:avLst/>
                <a:gdLst>
                  <a:gd name="T0" fmla="*/ 26 w 33"/>
                  <a:gd name="T1" fmla="*/ 4 h 52"/>
                  <a:gd name="T2" fmla="*/ 21 w 33"/>
                  <a:gd name="T3" fmla="*/ 1 h 52"/>
                  <a:gd name="T4" fmla="*/ 15 w 33"/>
                  <a:gd name="T5" fmla="*/ 0 h 52"/>
                  <a:gd name="T6" fmla="*/ 5 w 33"/>
                  <a:gd name="T7" fmla="*/ 3 h 52"/>
                  <a:gd name="T8" fmla="*/ 2 w 33"/>
                  <a:gd name="T9" fmla="*/ 6 h 52"/>
                  <a:gd name="T10" fmla="*/ 0 w 33"/>
                  <a:gd name="T11" fmla="*/ 11 h 52"/>
                  <a:gd name="T12" fmla="*/ 0 w 33"/>
                  <a:gd name="T13" fmla="*/ 13 h 52"/>
                  <a:gd name="T14" fmla="*/ 3 w 33"/>
                  <a:gd name="T15" fmla="*/ 20 h 52"/>
                  <a:gd name="T16" fmla="*/ 5 w 33"/>
                  <a:gd name="T17" fmla="*/ 21 h 52"/>
                  <a:gd name="T18" fmla="*/ 15 w 33"/>
                  <a:gd name="T19" fmla="*/ 25 h 52"/>
                  <a:gd name="T20" fmla="*/ 20 w 33"/>
                  <a:gd name="T21" fmla="*/ 26 h 52"/>
                  <a:gd name="T22" fmla="*/ 25 w 33"/>
                  <a:gd name="T23" fmla="*/ 28 h 52"/>
                  <a:gd name="T24" fmla="*/ 30 w 33"/>
                  <a:gd name="T25" fmla="*/ 35 h 52"/>
                  <a:gd name="T26" fmla="*/ 31 w 33"/>
                  <a:gd name="T27" fmla="*/ 40 h 52"/>
                  <a:gd name="T28" fmla="*/ 30 w 33"/>
                  <a:gd name="T29" fmla="*/ 43 h 52"/>
                  <a:gd name="T30" fmla="*/ 28 w 33"/>
                  <a:gd name="T31" fmla="*/ 46 h 52"/>
                  <a:gd name="T32" fmla="*/ 19 w 33"/>
                  <a:gd name="T33" fmla="*/ 50 h 52"/>
                  <a:gd name="T34" fmla="*/ 15 w 33"/>
                  <a:gd name="T35" fmla="*/ 49 h 52"/>
                  <a:gd name="T36" fmla="*/ 11 w 33"/>
                  <a:gd name="T37" fmla="*/ 48 h 52"/>
                  <a:gd name="T38" fmla="*/ 6 w 33"/>
                  <a:gd name="T39" fmla="*/ 40 h 52"/>
                  <a:gd name="T40" fmla="*/ 5 w 33"/>
                  <a:gd name="T41" fmla="*/ 39 h 52"/>
                  <a:gd name="T42" fmla="*/ 4 w 33"/>
                  <a:gd name="T43" fmla="*/ 41 h 52"/>
                  <a:gd name="T44" fmla="*/ 6 w 33"/>
                  <a:gd name="T45" fmla="*/ 45 h 52"/>
                  <a:gd name="T46" fmla="*/ 10 w 33"/>
                  <a:gd name="T47" fmla="*/ 49 h 52"/>
                  <a:gd name="T48" fmla="*/ 19 w 33"/>
                  <a:gd name="T49" fmla="*/ 52 h 52"/>
                  <a:gd name="T50" fmla="*/ 24 w 33"/>
                  <a:gd name="T51" fmla="*/ 51 h 52"/>
                  <a:gd name="T52" fmla="*/ 29 w 33"/>
                  <a:gd name="T53" fmla="*/ 49 h 52"/>
                  <a:gd name="T54" fmla="*/ 33 w 33"/>
                  <a:gd name="T55" fmla="*/ 42 h 52"/>
                  <a:gd name="T56" fmla="*/ 33 w 33"/>
                  <a:gd name="T57" fmla="*/ 40 h 52"/>
                  <a:gd name="T58" fmla="*/ 32 w 33"/>
                  <a:gd name="T59" fmla="*/ 34 h 52"/>
                  <a:gd name="T60" fmla="*/ 26 w 33"/>
                  <a:gd name="T61" fmla="*/ 27 h 52"/>
                  <a:gd name="T62" fmla="*/ 23 w 33"/>
                  <a:gd name="T63" fmla="*/ 25 h 52"/>
                  <a:gd name="T64" fmla="*/ 10 w 33"/>
                  <a:gd name="T65" fmla="*/ 21 h 52"/>
                  <a:gd name="T66" fmla="*/ 7 w 33"/>
                  <a:gd name="T67" fmla="*/ 20 h 52"/>
                  <a:gd name="T68" fmla="*/ 4 w 33"/>
                  <a:gd name="T69" fmla="*/ 18 h 52"/>
                  <a:gd name="T70" fmla="*/ 2 w 33"/>
                  <a:gd name="T71" fmla="*/ 13 h 52"/>
                  <a:gd name="T72" fmla="*/ 2 w 33"/>
                  <a:gd name="T73" fmla="*/ 11 h 52"/>
                  <a:gd name="T74" fmla="*/ 4 w 33"/>
                  <a:gd name="T75" fmla="*/ 7 h 52"/>
                  <a:gd name="T76" fmla="*/ 6 w 33"/>
                  <a:gd name="T77" fmla="*/ 4 h 52"/>
                  <a:gd name="T78" fmla="*/ 15 w 33"/>
                  <a:gd name="T79" fmla="*/ 2 h 52"/>
                  <a:gd name="T80" fmla="*/ 20 w 33"/>
                  <a:gd name="T81" fmla="*/ 3 h 52"/>
                  <a:gd name="T82" fmla="*/ 24 w 33"/>
                  <a:gd name="T83" fmla="*/ 6 h 52"/>
                  <a:gd name="T84" fmla="*/ 26 w 33"/>
                  <a:gd name="T85" fmla="*/ 6 h 52"/>
                  <a:gd name="T86" fmla="*/ 26 w 33"/>
                  <a:gd name="T8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52">
                    <a:moveTo>
                      <a:pt x="26" y="4"/>
                    </a:moveTo>
                    <a:lnTo>
                      <a:pt x="26" y="4"/>
                    </a:lnTo>
                    <a:lnTo>
                      <a:pt x="24" y="3"/>
                    </a:lnTo>
                    <a:lnTo>
                      <a:pt x="21" y="1"/>
                    </a:lnTo>
                    <a:lnTo>
                      <a:pt x="15" y="0"/>
                    </a:lnTo>
                    <a:lnTo>
                      <a:pt x="15" y="0"/>
                    </a:lnTo>
                    <a:lnTo>
                      <a:pt x="9" y="1"/>
                    </a:lnTo>
                    <a:lnTo>
                      <a:pt x="5" y="3"/>
                    </a:lnTo>
                    <a:lnTo>
                      <a:pt x="5" y="3"/>
                    </a:lnTo>
                    <a:lnTo>
                      <a:pt x="2" y="6"/>
                    </a:lnTo>
                    <a:lnTo>
                      <a:pt x="0" y="11"/>
                    </a:lnTo>
                    <a:lnTo>
                      <a:pt x="0" y="11"/>
                    </a:lnTo>
                    <a:lnTo>
                      <a:pt x="0" y="13"/>
                    </a:lnTo>
                    <a:lnTo>
                      <a:pt x="0" y="13"/>
                    </a:lnTo>
                    <a:lnTo>
                      <a:pt x="1" y="17"/>
                    </a:lnTo>
                    <a:lnTo>
                      <a:pt x="3" y="20"/>
                    </a:lnTo>
                    <a:lnTo>
                      <a:pt x="3" y="20"/>
                    </a:lnTo>
                    <a:lnTo>
                      <a:pt x="5" y="21"/>
                    </a:lnTo>
                    <a:lnTo>
                      <a:pt x="8" y="23"/>
                    </a:lnTo>
                    <a:lnTo>
                      <a:pt x="15" y="25"/>
                    </a:lnTo>
                    <a:lnTo>
                      <a:pt x="15" y="25"/>
                    </a:lnTo>
                    <a:lnTo>
                      <a:pt x="20" y="26"/>
                    </a:lnTo>
                    <a:lnTo>
                      <a:pt x="25" y="28"/>
                    </a:lnTo>
                    <a:lnTo>
                      <a:pt x="25" y="28"/>
                    </a:lnTo>
                    <a:lnTo>
                      <a:pt x="28" y="31"/>
                    </a:lnTo>
                    <a:lnTo>
                      <a:pt x="30" y="35"/>
                    </a:lnTo>
                    <a:lnTo>
                      <a:pt x="31" y="37"/>
                    </a:lnTo>
                    <a:lnTo>
                      <a:pt x="31" y="40"/>
                    </a:lnTo>
                    <a:lnTo>
                      <a:pt x="31" y="40"/>
                    </a:lnTo>
                    <a:lnTo>
                      <a:pt x="30" y="43"/>
                    </a:lnTo>
                    <a:lnTo>
                      <a:pt x="28" y="46"/>
                    </a:lnTo>
                    <a:lnTo>
                      <a:pt x="28" y="46"/>
                    </a:lnTo>
                    <a:lnTo>
                      <a:pt x="24" y="49"/>
                    </a:lnTo>
                    <a:lnTo>
                      <a:pt x="19" y="50"/>
                    </a:lnTo>
                    <a:lnTo>
                      <a:pt x="19" y="50"/>
                    </a:lnTo>
                    <a:lnTo>
                      <a:pt x="15" y="49"/>
                    </a:lnTo>
                    <a:lnTo>
                      <a:pt x="11" y="48"/>
                    </a:lnTo>
                    <a:lnTo>
                      <a:pt x="11" y="48"/>
                    </a:lnTo>
                    <a:lnTo>
                      <a:pt x="8" y="44"/>
                    </a:lnTo>
                    <a:lnTo>
                      <a:pt x="6" y="40"/>
                    </a:lnTo>
                    <a:lnTo>
                      <a:pt x="6" y="40"/>
                    </a:lnTo>
                    <a:lnTo>
                      <a:pt x="5" y="39"/>
                    </a:lnTo>
                    <a:lnTo>
                      <a:pt x="5" y="39"/>
                    </a:lnTo>
                    <a:lnTo>
                      <a:pt x="4" y="41"/>
                    </a:lnTo>
                    <a:lnTo>
                      <a:pt x="4" y="41"/>
                    </a:lnTo>
                    <a:lnTo>
                      <a:pt x="6" y="45"/>
                    </a:lnTo>
                    <a:lnTo>
                      <a:pt x="10" y="49"/>
                    </a:lnTo>
                    <a:lnTo>
                      <a:pt x="10" y="49"/>
                    </a:lnTo>
                    <a:lnTo>
                      <a:pt x="15" y="51"/>
                    </a:lnTo>
                    <a:lnTo>
                      <a:pt x="19" y="52"/>
                    </a:lnTo>
                    <a:lnTo>
                      <a:pt x="19" y="52"/>
                    </a:lnTo>
                    <a:lnTo>
                      <a:pt x="24" y="51"/>
                    </a:lnTo>
                    <a:lnTo>
                      <a:pt x="29" y="49"/>
                    </a:lnTo>
                    <a:lnTo>
                      <a:pt x="29" y="49"/>
                    </a:lnTo>
                    <a:lnTo>
                      <a:pt x="32" y="44"/>
                    </a:lnTo>
                    <a:lnTo>
                      <a:pt x="33" y="42"/>
                    </a:lnTo>
                    <a:lnTo>
                      <a:pt x="33" y="40"/>
                    </a:lnTo>
                    <a:lnTo>
                      <a:pt x="33" y="40"/>
                    </a:lnTo>
                    <a:lnTo>
                      <a:pt x="33" y="37"/>
                    </a:lnTo>
                    <a:lnTo>
                      <a:pt x="32" y="34"/>
                    </a:lnTo>
                    <a:lnTo>
                      <a:pt x="29" y="30"/>
                    </a:lnTo>
                    <a:lnTo>
                      <a:pt x="26" y="27"/>
                    </a:lnTo>
                    <a:lnTo>
                      <a:pt x="26" y="27"/>
                    </a:lnTo>
                    <a:lnTo>
                      <a:pt x="23" y="25"/>
                    </a:lnTo>
                    <a:lnTo>
                      <a:pt x="19" y="24"/>
                    </a:lnTo>
                    <a:lnTo>
                      <a:pt x="10" y="21"/>
                    </a:lnTo>
                    <a:lnTo>
                      <a:pt x="10" y="21"/>
                    </a:lnTo>
                    <a:lnTo>
                      <a:pt x="7" y="20"/>
                    </a:lnTo>
                    <a:lnTo>
                      <a:pt x="4" y="18"/>
                    </a:lnTo>
                    <a:lnTo>
                      <a:pt x="4" y="18"/>
                    </a:lnTo>
                    <a:lnTo>
                      <a:pt x="3" y="16"/>
                    </a:lnTo>
                    <a:lnTo>
                      <a:pt x="2" y="13"/>
                    </a:lnTo>
                    <a:lnTo>
                      <a:pt x="2" y="13"/>
                    </a:lnTo>
                    <a:lnTo>
                      <a:pt x="2" y="11"/>
                    </a:lnTo>
                    <a:lnTo>
                      <a:pt x="2" y="11"/>
                    </a:lnTo>
                    <a:lnTo>
                      <a:pt x="4" y="7"/>
                    </a:lnTo>
                    <a:lnTo>
                      <a:pt x="6" y="4"/>
                    </a:lnTo>
                    <a:lnTo>
                      <a:pt x="6" y="4"/>
                    </a:lnTo>
                    <a:lnTo>
                      <a:pt x="10" y="3"/>
                    </a:lnTo>
                    <a:lnTo>
                      <a:pt x="15" y="2"/>
                    </a:lnTo>
                    <a:lnTo>
                      <a:pt x="15" y="2"/>
                    </a:lnTo>
                    <a:lnTo>
                      <a:pt x="20" y="3"/>
                    </a:lnTo>
                    <a:lnTo>
                      <a:pt x="23" y="4"/>
                    </a:lnTo>
                    <a:lnTo>
                      <a:pt x="24" y="6"/>
                    </a:lnTo>
                    <a:lnTo>
                      <a:pt x="24" y="6"/>
                    </a:lnTo>
                    <a:lnTo>
                      <a:pt x="26" y="6"/>
                    </a:lnTo>
                    <a:lnTo>
                      <a:pt x="26" y="6"/>
                    </a:lnTo>
                    <a:lnTo>
                      <a:pt x="26" y="4"/>
                    </a:lnTo>
                    <a:lnTo>
                      <a:pt x="26" y="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8" name="Freeform 966"/>
              <p:cNvSpPr>
                <a:spLocks/>
              </p:cNvSpPr>
              <p:nvPr/>
            </p:nvSpPr>
            <p:spPr bwMode="auto">
              <a:xfrm>
                <a:off x="5592763" y="3100388"/>
                <a:ext cx="15875" cy="30163"/>
              </a:xfrm>
              <a:custGeom>
                <a:avLst/>
                <a:gdLst>
                  <a:gd name="T0" fmla="*/ 24 w 32"/>
                  <a:gd name="T1" fmla="*/ 8 h 55"/>
                  <a:gd name="T2" fmla="*/ 20 w 32"/>
                  <a:gd name="T3" fmla="*/ 2 h 55"/>
                  <a:gd name="T4" fmla="*/ 13 w 32"/>
                  <a:gd name="T5" fmla="*/ 0 h 55"/>
                  <a:gd name="T6" fmla="*/ 9 w 32"/>
                  <a:gd name="T7" fmla="*/ 1 h 55"/>
                  <a:gd name="T8" fmla="*/ 2 w 32"/>
                  <a:gd name="T9" fmla="*/ 6 h 55"/>
                  <a:gd name="T10" fmla="*/ 0 w 32"/>
                  <a:gd name="T11" fmla="*/ 12 h 55"/>
                  <a:gd name="T12" fmla="*/ 0 w 32"/>
                  <a:gd name="T13" fmla="*/ 17 h 55"/>
                  <a:gd name="T14" fmla="*/ 2 w 32"/>
                  <a:gd name="T15" fmla="*/ 23 h 55"/>
                  <a:gd name="T16" fmla="*/ 4 w 32"/>
                  <a:gd name="T17" fmla="*/ 25 h 55"/>
                  <a:gd name="T18" fmla="*/ 12 w 32"/>
                  <a:gd name="T19" fmla="*/ 26 h 55"/>
                  <a:gd name="T20" fmla="*/ 17 w 32"/>
                  <a:gd name="T21" fmla="*/ 27 h 55"/>
                  <a:gd name="T22" fmla="*/ 22 w 32"/>
                  <a:gd name="T23" fmla="*/ 29 h 55"/>
                  <a:gd name="T24" fmla="*/ 28 w 32"/>
                  <a:gd name="T25" fmla="*/ 36 h 55"/>
                  <a:gd name="T26" fmla="*/ 30 w 32"/>
                  <a:gd name="T27" fmla="*/ 41 h 55"/>
                  <a:gd name="T28" fmla="*/ 29 w 32"/>
                  <a:gd name="T29" fmla="*/ 44 h 55"/>
                  <a:gd name="T30" fmla="*/ 25 w 32"/>
                  <a:gd name="T31" fmla="*/ 50 h 55"/>
                  <a:gd name="T32" fmla="*/ 20 w 32"/>
                  <a:gd name="T33" fmla="*/ 52 h 55"/>
                  <a:gd name="T34" fmla="*/ 14 w 32"/>
                  <a:gd name="T35" fmla="*/ 53 h 55"/>
                  <a:gd name="T36" fmla="*/ 7 w 32"/>
                  <a:gd name="T37" fmla="*/ 51 h 55"/>
                  <a:gd name="T38" fmla="*/ 2 w 32"/>
                  <a:gd name="T39" fmla="*/ 45 h 55"/>
                  <a:gd name="T40" fmla="*/ 1 w 32"/>
                  <a:gd name="T41" fmla="*/ 45 h 55"/>
                  <a:gd name="T42" fmla="*/ 0 w 32"/>
                  <a:gd name="T43" fmla="*/ 46 h 55"/>
                  <a:gd name="T44" fmla="*/ 2 w 32"/>
                  <a:gd name="T45" fmla="*/ 50 h 55"/>
                  <a:gd name="T46" fmla="*/ 9 w 32"/>
                  <a:gd name="T47" fmla="*/ 55 h 55"/>
                  <a:gd name="T48" fmla="*/ 14 w 32"/>
                  <a:gd name="T49" fmla="*/ 55 h 55"/>
                  <a:gd name="T50" fmla="*/ 26 w 32"/>
                  <a:gd name="T51" fmla="*/ 51 h 55"/>
                  <a:gd name="T52" fmla="*/ 28 w 32"/>
                  <a:gd name="T53" fmla="*/ 49 h 55"/>
                  <a:gd name="T54" fmla="*/ 31 w 32"/>
                  <a:gd name="T55" fmla="*/ 44 h 55"/>
                  <a:gd name="T56" fmla="*/ 32 w 32"/>
                  <a:gd name="T57" fmla="*/ 41 h 55"/>
                  <a:gd name="T58" fmla="*/ 30 w 32"/>
                  <a:gd name="T59" fmla="*/ 35 h 55"/>
                  <a:gd name="T60" fmla="*/ 23 w 32"/>
                  <a:gd name="T61" fmla="*/ 27 h 55"/>
                  <a:gd name="T62" fmla="*/ 20 w 32"/>
                  <a:gd name="T63" fmla="*/ 25 h 55"/>
                  <a:gd name="T64" fmla="*/ 8 w 32"/>
                  <a:gd name="T65" fmla="*/ 24 h 55"/>
                  <a:gd name="T66" fmla="*/ 6 w 32"/>
                  <a:gd name="T67" fmla="*/ 23 h 55"/>
                  <a:gd name="T68" fmla="*/ 3 w 32"/>
                  <a:gd name="T69" fmla="*/ 22 h 55"/>
                  <a:gd name="T70" fmla="*/ 2 w 32"/>
                  <a:gd name="T71" fmla="*/ 17 h 55"/>
                  <a:gd name="T72" fmla="*/ 2 w 32"/>
                  <a:gd name="T73" fmla="*/ 12 h 55"/>
                  <a:gd name="T74" fmla="*/ 4 w 32"/>
                  <a:gd name="T75" fmla="*/ 9 h 55"/>
                  <a:gd name="T76" fmla="*/ 10 w 32"/>
                  <a:gd name="T77" fmla="*/ 3 h 55"/>
                  <a:gd name="T78" fmla="*/ 13 w 32"/>
                  <a:gd name="T79" fmla="*/ 2 h 55"/>
                  <a:gd name="T80" fmla="*/ 19 w 32"/>
                  <a:gd name="T81" fmla="*/ 4 h 55"/>
                  <a:gd name="T82" fmla="*/ 22 w 32"/>
                  <a:gd name="T83" fmla="*/ 9 h 55"/>
                  <a:gd name="T84" fmla="*/ 24 w 32"/>
                  <a:gd name="T85" fmla="*/ 9 h 55"/>
                  <a:gd name="T86" fmla="*/ 24 w 32"/>
                  <a:gd name="T87"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55">
                    <a:moveTo>
                      <a:pt x="24" y="8"/>
                    </a:moveTo>
                    <a:lnTo>
                      <a:pt x="24" y="8"/>
                    </a:lnTo>
                    <a:lnTo>
                      <a:pt x="22" y="4"/>
                    </a:lnTo>
                    <a:lnTo>
                      <a:pt x="20" y="2"/>
                    </a:lnTo>
                    <a:lnTo>
                      <a:pt x="16" y="1"/>
                    </a:lnTo>
                    <a:lnTo>
                      <a:pt x="13" y="0"/>
                    </a:lnTo>
                    <a:lnTo>
                      <a:pt x="13" y="0"/>
                    </a:lnTo>
                    <a:lnTo>
                      <a:pt x="9" y="1"/>
                    </a:lnTo>
                    <a:lnTo>
                      <a:pt x="5" y="3"/>
                    </a:lnTo>
                    <a:lnTo>
                      <a:pt x="2" y="6"/>
                    </a:lnTo>
                    <a:lnTo>
                      <a:pt x="0" y="12"/>
                    </a:lnTo>
                    <a:lnTo>
                      <a:pt x="0" y="12"/>
                    </a:lnTo>
                    <a:lnTo>
                      <a:pt x="0" y="17"/>
                    </a:lnTo>
                    <a:lnTo>
                      <a:pt x="0" y="17"/>
                    </a:lnTo>
                    <a:lnTo>
                      <a:pt x="0" y="21"/>
                    </a:lnTo>
                    <a:lnTo>
                      <a:pt x="2" y="23"/>
                    </a:lnTo>
                    <a:lnTo>
                      <a:pt x="2" y="23"/>
                    </a:lnTo>
                    <a:lnTo>
                      <a:pt x="4" y="25"/>
                    </a:lnTo>
                    <a:lnTo>
                      <a:pt x="7" y="25"/>
                    </a:lnTo>
                    <a:lnTo>
                      <a:pt x="12" y="26"/>
                    </a:lnTo>
                    <a:lnTo>
                      <a:pt x="12" y="26"/>
                    </a:lnTo>
                    <a:lnTo>
                      <a:pt x="17" y="27"/>
                    </a:lnTo>
                    <a:lnTo>
                      <a:pt x="22" y="29"/>
                    </a:lnTo>
                    <a:lnTo>
                      <a:pt x="22" y="29"/>
                    </a:lnTo>
                    <a:lnTo>
                      <a:pt x="26" y="33"/>
                    </a:lnTo>
                    <a:lnTo>
                      <a:pt x="28" y="36"/>
                    </a:lnTo>
                    <a:lnTo>
                      <a:pt x="29" y="39"/>
                    </a:lnTo>
                    <a:lnTo>
                      <a:pt x="30" y="41"/>
                    </a:lnTo>
                    <a:lnTo>
                      <a:pt x="30" y="41"/>
                    </a:lnTo>
                    <a:lnTo>
                      <a:pt x="29" y="44"/>
                    </a:lnTo>
                    <a:lnTo>
                      <a:pt x="28" y="46"/>
                    </a:lnTo>
                    <a:lnTo>
                      <a:pt x="25" y="50"/>
                    </a:lnTo>
                    <a:lnTo>
                      <a:pt x="25" y="50"/>
                    </a:lnTo>
                    <a:lnTo>
                      <a:pt x="20" y="52"/>
                    </a:lnTo>
                    <a:lnTo>
                      <a:pt x="14" y="53"/>
                    </a:lnTo>
                    <a:lnTo>
                      <a:pt x="14" y="53"/>
                    </a:lnTo>
                    <a:lnTo>
                      <a:pt x="10" y="53"/>
                    </a:lnTo>
                    <a:lnTo>
                      <a:pt x="7" y="51"/>
                    </a:lnTo>
                    <a:lnTo>
                      <a:pt x="4" y="49"/>
                    </a:lnTo>
                    <a:lnTo>
                      <a:pt x="2" y="45"/>
                    </a:lnTo>
                    <a:lnTo>
                      <a:pt x="2" y="45"/>
                    </a:lnTo>
                    <a:lnTo>
                      <a:pt x="1" y="45"/>
                    </a:lnTo>
                    <a:lnTo>
                      <a:pt x="1" y="45"/>
                    </a:lnTo>
                    <a:lnTo>
                      <a:pt x="0" y="46"/>
                    </a:lnTo>
                    <a:lnTo>
                      <a:pt x="0" y="46"/>
                    </a:lnTo>
                    <a:lnTo>
                      <a:pt x="2" y="50"/>
                    </a:lnTo>
                    <a:lnTo>
                      <a:pt x="6" y="53"/>
                    </a:lnTo>
                    <a:lnTo>
                      <a:pt x="9" y="55"/>
                    </a:lnTo>
                    <a:lnTo>
                      <a:pt x="14" y="55"/>
                    </a:lnTo>
                    <a:lnTo>
                      <a:pt x="14" y="55"/>
                    </a:lnTo>
                    <a:lnTo>
                      <a:pt x="21" y="54"/>
                    </a:lnTo>
                    <a:lnTo>
                      <a:pt x="26" y="51"/>
                    </a:lnTo>
                    <a:lnTo>
                      <a:pt x="26" y="51"/>
                    </a:lnTo>
                    <a:lnTo>
                      <a:pt x="28" y="49"/>
                    </a:lnTo>
                    <a:lnTo>
                      <a:pt x="30" y="47"/>
                    </a:lnTo>
                    <a:lnTo>
                      <a:pt x="31" y="44"/>
                    </a:lnTo>
                    <a:lnTo>
                      <a:pt x="32" y="41"/>
                    </a:lnTo>
                    <a:lnTo>
                      <a:pt x="32" y="41"/>
                    </a:lnTo>
                    <a:lnTo>
                      <a:pt x="31" y="38"/>
                    </a:lnTo>
                    <a:lnTo>
                      <a:pt x="30" y="35"/>
                    </a:lnTo>
                    <a:lnTo>
                      <a:pt x="27" y="30"/>
                    </a:lnTo>
                    <a:lnTo>
                      <a:pt x="23" y="27"/>
                    </a:lnTo>
                    <a:lnTo>
                      <a:pt x="23" y="27"/>
                    </a:lnTo>
                    <a:lnTo>
                      <a:pt x="20" y="25"/>
                    </a:lnTo>
                    <a:lnTo>
                      <a:pt x="15" y="24"/>
                    </a:lnTo>
                    <a:lnTo>
                      <a:pt x="8" y="24"/>
                    </a:lnTo>
                    <a:lnTo>
                      <a:pt x="8" y="24"/>
                    </a:lnTo>
                    <a:lnTo>
                      <a:pt x="6" y="23"/>
                    </a:lnTo>
                    <a:lnTo>
                      <a:pt x="3" y="22"/>
                    </a:lnTo>
                    <a:lnTo>
                      <a:pt x="3" y="22"/>
                    </a:lnTo>
                    <a:lnTo>
                      <a:pt x="2" y="20"/>
                    </a:lnTo>
                    <a:lnTo>
                      <a:pt x="2" y="17"/>
                    </a:lnTo>
                    <a:lnTo>
                      <a:pt x="2" y="17"/>
                    </a:lnTo>
                    <a:lnTo>
                      <a:pt x="2" y="12"/>
                    </a:lnTo>
                    <a:lnTo>
                      <a:pt x="2" y="12"/>
                    </a:lnTo>
                    <a:lnTo>
                      <a:pt x="4" y="9"/>
                    </a:lnTo>
                    <a:lnTo>
                      <a:pt x="6" y="5"/>
                    </a:lnTo>
                    <a:lnTo>
                      <a:pt x="10" y="3"/>
                    </a:lnTo>
                    <a:lnTo>
                      <a:pt x="13" y="2"/>
                    </a:lnTo>
                    <a:lnTo>
                      <a:pt x="13" y="2"/>
                    </a:lnTo>
                    <a:lnTo>
                      <a:pt x="16" y="3"/>
                    </a:lnTo>
                    <a:lnTo>
                      <a:pt x="19" y="4"/>
                    </a:lnTo>
                    <a:lnTo>
                      <a:pt x="21" y="5"/>
                    </a:lnTo>
                    <a:lnTo>
                      <a:pt x="22" y="9"/>
                    </a:lnTo>
                    <a:lnTo>
                      <a:pt x="22" y="9"/>
                    </a:lnTo>
                    <a:lnTo>
                      <a:pt x="24" y="9"/>
                    </a:lnTo>
                    <a:lnTo>
                      <a:pt x="24" y="9"/>
                    </a:lnTo>
                    <a:lnTo>
                      <a:pt x="24" y="8"/>
                    </a:lnTo>
                    <a:lnTo>
                      <a:pt x="24"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59" name="Freeform 967"/>
              <p:cNvSpPr>
                <a:spLocks/>
              </p:cNvSpPr>
              <p:nvPr/>
            </p:nvSpPr>
            <p:spPr bwMode="auto">
              <a:xfrm>
                <a:off x="6373813" y="2860676"/>
                <a:ext cx="58738" cy="58738"/>
              </a:xfrm>
              <a:custGeom>
                <a:avLst/>
                <a:gdLst>
                  <a:gd name="T0" fmla="*/ 45 w 113"/>
                  <a:gd name="T1" fmla="*/ 3 h 113"/>
                  <a:gd name="T2" fmla="*/ 56 w 113"/>
                  <a:gd name="T3" fmla="*/ 2 h 113"/>
                  <a:gd name="T4" fmla="*/ 61 w 113"/>
                  <a:gd name="T5" fmla="*/ 2 h 113"/>
                  <a:gd name="T6" fmla="*/ 73 w 113"/>
                  <a:gd name="T7" fmla="*/ 5 h 113"/>
                  <a:gd name="T8" fmla="*/ 87 w 113"/>
                  <a:gd name="T9" fmla="*/ 12 h 113"/>
                  <a:gd name="T10" fmla="*/ 96 w 113"/>
                  <a:gd name="T11" fmla="*/ 21 h 113"/>
                  <a:gd name="T12" fmla="*/ 107 w 113"/>
                  <a:gd name="T13" fmla="*/ 40 h 113"/>
                  <a:gd name="T14" fmla="*/ 111 w 113"/>
                  <a:gd name="T15" fmla="*/ 64 h 113"/>
                  <a:gd name="T16" fmla="*/ 111 w 113"/>
                  <a:gd name="T17" fmla="*/ 71 h 113"/>
                  <a:gd name="T18" fmla="*/ 109 w 113"/>
                  <a:gd name="T19" fmla="*/ 81 h 113"/>
                  <a:gd name="T20" fmla="*/ 101 w 113"/>
                  <a:gd name="T21" fmla="*/ 96 h 113"/>
                  <a:gd name="T22" fmla="*/ 95 w 113"/>
                  <a:gd name="T23" fmla="*/ 101 h 113"/>
                  <a:gd name="T24" fmla="*/ 79 w 113"/>
                  <a:gd name="T25" fmla="*/ 108 h 113"/>
                  <a:gd name="T26" fmla="*/ 61 w 113"/>
                  <a:gd name="T27" fmla="*/ 111 h 113"/>
                  <a:gd name="T28" fmla="*/ 53 w 113"/>
                  <a:gd name="T29" fmla="*/ 110 h 113"/>
                  <a:gd name="T30" fmla="*/ 38 w 113"/>
                  <a:gd name="T31" fmla="*/ 107 h 113"/>
                  <a:gd name="T32" fmla="*/ 25 w 113"/>
                  <a:gd name="T33" fmla="*/ 101 h 113"/>
                  <a:gd name="T34" fmla="*/ 13 w 113"/>
                  <a:gd name="T35" fmla="*/ 92 h 113"/>
                  <a:gd name="T36" fmla="*/ 9 w 113"/>
                  <a:gd name="T37" fmla="*/ 86 h 113"/>
                  <a:gd name="T38" fmla="*/ 4 w 113"/>
                  <a:gd name="T39" fmla="*/ 75 h 113"/>
                  <a:gd name="T40" fmla="*/ 2 w 113"/>
                  <a:gd name="T41" fmla="*/ 59 h 113"/>
                  <a:gd name="T42" fmla="*/ 2 w 113"/>
                  <a:gd name="T43" fmla="*/ 51 h 113"/>
                  <a:gd name="T44" fmla="*/ 7 w 113"/>
                  <a:gd name="T45" fmla="*/ 32 h 113"/>
                  <a:gd name="T46" fmla="*/ 11 w 113"/>
                  <a:gd name="T47" fmla="*/ 24 h 113"/>
                  <a:gd name="T48" fmla="*/ 25 w 113"/>
                  <a:gd name="T49" fmla="*/ 10 h 113"/>
                  <a:gd name="T50" fmla="*/ 45 w 113"/>
                  <a:gd name="T51" fmla="*/ 3 h 113"/>
                  <a:gd name="T52" fmla="*/ 44 w 113"/>
                  <a:gd name="T53" fmla="*/ 1 h 113"/>
                  <a:gd name="T54" fmla="*/ 33 w 113"/>
                  <a:gd name="T55" fmla="*/ 4 h 113"/>
                  <a:gd name="T56" fmla="*/ 16 w 113"/>
                  <a:gd name="T57" fmla="*/ 15 h 113"/>
                  <a:gd name="T58" fmla="*/ 10 w 113"/>
                  <a:gd name="T59" fmla="*/ 23 h 113"/>
                  <a:gd name="T60" fmla="*/ 2 w 113"/>
                  <a:gd name="T61" fmla="*/ 40 h 113"/>
                  <a:gd name="T62" fmla="*/ 0 w 113"/>
                  <a:gd name="T63" fmla="*/ 59 h 113"/>
                  <a:gd name="T64" fmla="*/ 0 w 113"/>
                  <a:gd name="T65" fmla="*/ 67 h 113"/>
                  <a:gd name="T66" fmla="*/ 4 w 113"/>
                  <a:gd name="T67" fmla="*/ 82 h 113"/>
                  <a:gd name="T68" fmla="*/ 7 w 113"/>
                  <a:gd name="T69" fmla="*/ 88 h 113"/>
                  <a:gd name="T70" fmla="*/ 18 w 113"/>
                  <a:gd name="T71" fmla="*/ 99 h 113"/>
                  <a:gd name="T72" fmla="*/ 30 w 113"/>
                  <a:gd name="T73" fmla="*/ 106 h 113"/>
                  <a:gd name="T74" fmla="*/ 46 w 113"/>
                  <a:gd name="T75" fmla="*/ 111 h 113"/>
                  <a:gd name="T76" fmla="*/ 61 w 113"/>
                  <a:gd name="T77" fmla="*/ 113 h 113"/>
                  <a:gd name="T78" fmla="*/ 71 w 113"/>
                  <a:gd name="T79" fmla="*/ 112 h 113"/>
                  <a:gd name="T80" fmla="*/ 87 w 113"/>
                  <a:gd name="T81" fmla="*/ 107 h 113"/>
                  <a:gd name="T82" fmla="*/ 96 w 113"/>
                  <a:gd name="T83" fmla="*/ 103 h 113"/>
                  <a:gd name="T84" fmla="*/ 107 w 113"/>
                  <a:gd name="T85" fmla="*/ 90 h 113"/>
                  <a:gd name="T86" fmla="*/ 113 w 113"/>
                  <a:gd name="T87" fmla="*/ 72 h 113"/>
                  <a:gd name="T88" fmla="*/ 113 w 113"/>
                  <a:gd name="T89" fmla="*/ 64 h 113"/>
                  <a:gd name="T90" fmla="*/ 112 w 113"/>
                  <a:gd name="T91" fmla="*/ 52 h 113"/>
                  <a:gd name="T92" fmla="*/ 104 w 113"/>
                  <a:gd name="T93" fmla="*/ 29 h 113"/>
                  <a:gd name="T94" fmla="*/ 98 w 113"/>
                  <a:gd name="T95" fmla="*/ 18 h 113"/>
                  <a:gd name="T96" fmla="*/ 84 w 113"/>
                  <a:gd name="T97" fmla="*/ 7 h 113"/>
                  <a:gd name="T98" fmla="*/ 74 w 113"/>
                  <a:gd name="T99" fmla="*/ 3 h 113"/>
                  <a:gd name="T100" fmla="*/ 62 w 113"/>
                  <a:gd name="T101" fmla="*/ 0 h 113"/>
                  <a:gd name="T102" fmla="*/ 56 w 113"/>
                  <a:gd name="T103" fmla="*/ 0 h 113"/>
                  <a:gd name="T104" fmla="*/ 45 w 113"/>
                  <a:gd name="T105" fmla="*/ 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113">
                    <a:moveTo>
                      <a:pt x="45" y="2"/>
                    </a:moveTo>
                    <a:lnTo>
                      <a:pt x="45" y="3"/>
                    </a:lnTo>
                    <a:lnTo>
                      <a:pt x="45" y="3"/>
                    </a:lnTo>
                    <a:lnTo>
                      <a:pt x="56" y="2"/>
                    </a:lnTo>
                    <a:lnTo>
                      <a:pt x="56" y="2"/>
                    </a:lnTo>
                    <a:lnTo>
                      <a:pt x="61" y="2"/>
                    </a:lnTo>
                    <a:lnTo>
                      <a:pt x="68" y="3"/>
                    </a:lnTo>
                    <a:lnTo>
                      <a:pt x="73" y="5"/>
                    </a:lnTo>
                    <a:lnTo>
                      <a:pt x="78" y="7"/>
                    </a:lnTo>
                    <a:lnTo>
                      <a:pt x="87" y="12"/>
                    </a:lnTo>
                    <a:lnTo>
                      <a:pt x="96" y="21"/>
                    </a:lnTo>
                    <a:lnTo>
                      <a:pt x="96" y="21"/>
                    </a:lnTo>
                    <a:lnTo>
                      <a:pt x="102" y="30"/>
                    </a:lnTo>
                    <a:lnTo>
                      <a:pt x="107" y="40"/>
                    </a:lnTo>
                    <a:lnTo>
                      <a:pt x="110" y="52"/>
                    </a:lnTo>
                    <a:lnTo>
                      <a:pt x="111" y="64"/>
                    </a:lnTo>
                    <a:lnTo>
                      <a:pt x="111" y="64"/>
                    </a:lnTo>
                    <a:lnTo>
                      <a:pt x="111" y="71"/>
                    </a:lnTo>
                    <a:lnTo>
                      <a:pt x="111" y="71"/>
                    </a:lnTo>
                    <a:lnTo>
                      <a:pt x="109" y="81"/>
                    </a:lnTo>
                    <a:lnTo>
                      <a:pt x="105" y="89"/>
                    </a:lnTo>
                    <a:lnTo>
                      <a:pt x="101" y="96"/>
                    </a:lnTo>
                    <a:lnTo>
                      <a:pt x="95" y="101"/>
                    </a:lnTo>
                    <a:lnTo>
                      <a:pt x="95" y="101"/>
                    </a:lnTo>
                    <a:lnTo>
                      <a:pt x="87" y="105"/>
                    </a:lnTo>
                    <a:lnTo>
                      <a:pt x="79" y="108"/>
                    </a:lnTo>
                    <a:lnTo>
                      <a:pt x="71" y="110"/>
                    </a:lnTo>
                    <a:lnTo>
                      <a:pt x="61" y="111"/>
                    </a:lnTo>
                    <a:lnTo>
                      <a:pt x="61" y="111"/>
                    </a:lnTo>
                    <a:lnTo>
                      <a:pt x="53" y="110"/>
                    </a:lnTo>
                    <a:lnTo>
                      <a:pt x="46" y="109"/>
                    </a:lnTo>
                    <a:lnTo>
                      <a:pt x="38" y="107"/>
                    </a:lnTo>
                    <a:lnTo>
                      <a:pt x="31" y="104"/>
                    </a:lnTo>
                    <a:lnTo>
                      <a:pt x="25" y="101"/>
                    </a:lnTo>
                    <a:lnTo>
                      <a:pt x="19" y="97"/>
                    </a:lnTo>
                    <a:lnTo>
                      <a:pt x="13" y="92"/>
                    </a:lnTo>
                    <a:lnTo>
                      <a:pt x="9" y="86"/>
                    </a:lnTo>
                    <a:lnTo>
                      <a:pt x="9" y="86"/>
                    </a:lnTo>
                    <a:lnTo>
                      <a:pt x="6" y="81"/>
                    </a:lnTo>
                    <a:lnTo>
                      <a:pt x="4" y="75"/>
                    </a:lnTo>
                    <a:lnTo>
                      <a:pt x="2" y="67"/>
                    </a:lnTo>
                    <a:lnTo>
                      <a:pt x="2" y="59"/>
                    </a:lnTo>
                    <a:lnTo>
                      <a:pt x="2" y="59"/>
                    </a:lnTo>
                    <a:lnTo>
                      <a:pt x="2" y="51"/>
                    </a:lnTo>
                    <a:lnTo>
                      <a:pt x="4" y="41"/>
                    </a:lnTo>
                    <a:lnTo>
                      <a:pt x="7" y="32"/>
                    </a:lnTo>
                    <a:lnTo>
                      <a:pt x="11" y="24"/>
                    </a:lnTo>
                    <a:lnTo>
                      <a:pt x="11" y="24"/>
                    </a:lnTo>
                    <a:lnTo>
                      <a:pt x="18" y="16"/>
                    </a:lnTo>
                    <a:lnTo>
                      <a:pt x="25" y="10"/>
                    </a:lnTo>
                    <a:lnTo>
                      <a:pt x="34" y="6"/>
                    </a:lnTo>
                    <a:lnTo>
                      <a:pt x="45" y="3"/>
                    </a:lnTo>
                    <a:lnTo>
                      <a:pt x="45" y="2"/>
                    </a:lnTo>
                    <a:lnTo>
                      <a:pt x="44" y="1"/>
                    </a:lnTo>
                    <a:lnTo>
                      <a:pt x="44" y="1"/>
                    </a:lnTo>
                    <a:lnTo>
                      <a:pt x="33" y="4"/>
                    </a:lnTo>
                    <a:lnTo>
                      <a:pt x="24" y="9"/>
                    </a:lnTo>
                    <a:lnTo>
                      <a:pt x="16" y="15"/>
                    </a:lnTo>
                    <a:lnTo>
                      <a:pt x="10" y="23"/>
                    </a:lnTo>
                    <a:lnTo>
                      <a:pt x="10" y="23"/>
                    </a:lnTo>
                    <a:lnTo>
                      <a:pt x="5" y="32"/>
                    </a:lnTo>
                    <a:lnTo>
                      <a:pt x="2" y="40"/>
                    </a:lnTo>
                    <a:lnTo>
                      <a:pt x="0" y="50"/>
                    </a:lnTo>
                    <a:lnTo>
                      <a:pt x="0" y="59"/>
                    </a:lnTo>
                    <a:lnTo>
                      <a:pt x="0" y="59"/>
                    </a:lnTo>
                    <a:lnTo>
                      <a:pt x="0" y="67"/>
                    </a:lnTo>
                    <a:lnTo>
                      <a:pt x="2" y="75"/>
                    </a:lnTo>
                    <a:lnTo>
                      <a:pt x="4" y="82"/>
                    </a:lnTo>
                    <a:lnTo>
                      <a:pt x="7" y="88"/>
                    </a:lnTo>
                    <a:lnTo>
                      <a:pt x="7" y="88"/>
                    </a:lnTo>
                    <a:lnTo>
                      <a:pt x="11" y="93"/>
                    </a:lnTo>
                    <a:lnTo>
                      <a:pt x="18" y="99"/>
                    </a:lnTo>
                    <a:lnTo>
                      <a:pt x="24" y="103"/>
                    </a:lnTo>
                    <a:lnTo>
                      <a:pt x="30" y="106"/>
                    </a:lnTo>
                    <a:lnTo>
                      <a:pt x="37" y="109"/>
                    </a:lnTo>
                    <a:lnTo>
                      <a:pt x="46" y="111"/>
                    </a:lnTo>
                    <a:lnTo>
                      <a:pt x="53" y="112"/>
                    </a:lnTo>
                    <a:lnTo>
                      <a:pt x="61" y="113"/>
                    </a:lnTo>
                    <a:lnTo>
                      <a:pt x="61" y="113"/>
                    </a:lnTo>
                    <a:lnTo>
                      <a:pt x="71" y="112"/>
                    </a:lnTo>
                    <a:lnTo>
                      <a:pt x="79" y="110"/>
                    </a:lnTo>
                    <a:lnTo>
                      <a:pt x="87" y="107"/>
                    </a:lnTo>
                    <a:lnTo>
                      <a:pt x="96" y="103"/>
                    </a:lnTo>
                    <a:lnTo>
                      <a:pt x="96" y="103"/>
                    </a:lnTo>
                    <a:lnTo>
                      <a:pt x="102" y="97"/>
                    </a:lnTo>
                    <a:lnTo>
                      <a:pt x="107" y="90"/>
                    </a:lnTo>
                    <a:lnTo>
                      <a:pt x="111" y="81"/>
                    </a:lnTo>
                    <a:lnTo>
                      <a:pt x="113" y="72"/>
                    </a:lnTo>
                    <a:lnTo>
                      <a:pt x="113" y="72"/>
                    </a:lnTo>
                    <a:lnTo>
                      <a:pt x="113" y="64"/>
                    </a:lnTo>
                    <a:lnTo>
                      <a:pt x="113" y="64"/>
                    </a:lnTo>
                    <a:lnTo>
                      <a:pt x="112" y="52"/>
                    </a:lnTo>
                    <a:lnTo>
                      <a:pt x="109" y="39"/>
                    </a:lnTo>
                    <a:lnTo>
                      <a:pt x="104" y="29"/>
                    </a:lnTo>
                    <a:lnTo>
                      <a:pt x="98" y="18"/>
                    </a:lnTo>
                    <a:lnTo>
                      <a:pt x="98" y="18"/>
                    </a:lnTo>
                    <a:lnTo>
                      <a:pt x="89" y="11"/>
                    </a:lnTo>
                    <a:lnTo>
                      <a:pt x="84" y="7"/>
                    </a:lnTo>
                    <a:lnTo>
                      <a:pt x="79" y="5"/>
                    </a:lnTo>
                    <a:lnTo>
                      <a:pt x="74" y="3"/>
                    </a:lnTo>
                    <a:lnTo>
                      <a:pt x="69" y="1"/>
                    </a:lnTo>
                    <a:lnTo>
                      <a:pt x="62" y="0"/>
                    </a:lnTo>
                    <a:lnTo>
                      <a:pt x="56" y="0"/>
                    </a:lnTo>
                    <a:lnTo>
                      <a:pt x="56" y="0"/>
                    </a:lnTo>
                    <a:lnTo>
                      <a:pt x="44" y="1"/>
                    </a:lnTo>
                    <a:lnTo>
                      <a:pt x="45"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0" name="Freeform 968"/>
              <p:cNvSpPr>
                <a:spLocks/>
              </p:cNvSpPr>
              <p:nvPr/>
            </p:nvSpPr>
            <p:spPr bwMode="auto">
              <a:xfrm>
                <a:off x="6381750" y="2868613"/>
                <a:ext cx="42863" cy="42863"/>
              </a:xfrm>
              <a:custGeom>
                <a:avLst/>
                <a:gdLst>
                  <a:gd name="T0" fmla="*/ 33 w 82"/>
                  <a:gd name="T1" fmla="*/ 3 h 82"/>
                  <a:gd name="T2" fmla="*/ 40 w 82"/>
                  <a:gd name="T3" fmla="*/ 2 h 82"/>
                  <a:gd name="T4" fmla="*/ 48 w 82"/>
                  <a:gd name="T5" fmla="*/ 3 h 82"/>
                  <a:gd name="T6" fmla="*/ 63 w 82"/>
                  <a:gd name="T7" fmla="*/ 11 h 82"/>
                  <a:gd name="T8" fmla="*/ 68 w 82"/>
                  <a:gd name="T9" fmla="*/ 16 h 82"/>
                  <a:gd name="T10" fmla="*/ 77 w 82"/>
                  <a:gd name="T11" fmla="*/ 31 h 82"/>
                  <a:gd name="T12" fmla="*/ 80 w 82"/>
                  <a:gd name="T13" fmla="*/ 47 h 82"/>
                  <a:gd name="T14" fmla="*/ 80 w 82"/>
                  <a:gd name="T15" fmla="*/ 51 h 82"/>
                  <a:gd name="T16" fmla="*/ 78 w 82"/>
                  <a:gd name="T17" fmla="*/ 59 h 82"/>
                  <a:gd name="T18" fmla="*/ 72 w 82"/>
                  <a:gd name="T19" fmla="*/ 69 h 82"/>
                  <a:gd name="T20" fmla="*/ 67 w 82"/>
                  <a:gd name="T21" fmla="*/ 73 h 82"/>
                  <a:gd name="T22" fmla="*/ 57 w 82"/>
                  <a:gd name="T23" fmla="*/ 78 h 82"/>
                  <a:gd name="T24" fmla="*/ 44 w 82"/>
                  <a:gd name="T25" fmla="*/ 80 h 82"/>
                  <a:gd name="T26" fmla="*/ 34 w 82"/>
                  <a:gd name="T27" fmla="*/ 78 h 82"/>
                  <a:gd name="T28" fmla="*/ 18 w 82"/>
                  <a:gd name="T29" fmla="*/ 73 h 82"/>
                  <a:gd name="T30" fmla="*/ 11 w 82"/>
                  <a:gd name="T31" fmla="*/ 67 h 82"/>
                  <a:gd name="T32" fmla="*/ 8 w 82"/>
                  <a:gd name="T33" fmla="*/ 63 h 82"/>
                  <a:gd name="T34" fmla="*/ 4 w 82"/>
                  <a:gd name="T35" fmla="*/ 55 h 82"/>
                  <a:gd name="T36" fmla="*/ 3 w 82"/>
                  <a:gd name="T37" fmla="*/ 43 h 82"/>
                  <a:gd name="T38" fmla="*/ 3 w 82"/>
                  <a:gd name="T39" fmla="*/ 37 h 82"/>
                  <a:gd name="T40" fmla="*/ 7 w 82"/>
                  <a:gd name="T41" fmla="*/ 24 h 82"/>
                  <a:gd name="T42" fmla="*/ 10 w 82"/>
                  <a:gd name="T43" fmla="*/ 19 h 82"/>
                  <a:gd name="T44" fmla="*/ 19 w 82"/>
                  <a:gd name="T45" fmla="*/ 9 h 82"/>
                  <a:gd name="T46" fmla="*/ 33 w 82"/>
                  <a:gd name="T47" fmla="*/ 3 h 82"/>
                  <a:gd name="T48" fmla="*/ 32 w 82"/>
                  <a:gd name="T49" fmla="*/ 1 h 82"/>
                  <a:gd name="T50" fmla="*/ 24 w 82"/>
                  <a:gd name="T51" fmla="*/ 3 h 82"/>
                  <a:gd name="T52" fmla="*/ 12 w 82"/>
                  <a:gd name="T53" fmla="*/ 12 h 82"/>
                  <a:gd name="T54" fmla="*/ 8 w 82"/>
                  <a:gd name="T55" fmla="*/ 18 h 82"/>
                  <a:gd name="T56" fmla="*/ 3 w 82"/>
                  <a:gd name="T57" fmla="*/ 31 h 82"/>
                  <a:gd name="T58" fmla="*/ 0 w 82"/>
                  <a:gd name="T59" fmla="*/ 43 h 82"/>
                  <a:gd name="T60" fmla="*/ 0 w 82"/>
                  <a:gd name="T61" fmla="*/ 49 h 82"/>
                  <a:gd name="T62" fmla="*/ 4 w 82"/>
                  <a:gd name="T63" fmla="*/ 60 h 82"/>
                  <a:gd name="T64" fmla="*/ 6 w 82"/>
                  <a:gd name="T65" fmla="*/ 64 h 82"/>
                  <a:gd name="T66" fmla="*/ 13 w 82"/>
                  <a:gd name="T67" fmla="*/ 71 h 82"/>
                  <a:gd name="T68" fmla="*/ 22 w 82"/>
                  <a:gd name="T69" fmla="*/ 77 h 82"/>
                  <a:gd name="T70" fmla="*/ 44 w 82"/>
                  <a:gd name="T71" fmla="*/ 82 h 82"/>
                  <a:gd name="T72" fmla="*/ 51 w 82"/>
                  <a:gd name="T73" fmla="*/ 82 h 82"/>
                  <a:gd name="T74" fmla="*/ 63 w 82"/>
                  <a:gd name="T75" fmla="*/ 77 h 82"/>
                  <a:gd name="T76" fmla="*/ 69 w 82"/>
                  <a:gd name="T77" fmla="*/ 74 h 82"/>
                  <a:gd name="T78" fmla="*/ 78 w 82"/>
                  <a:gd name="T79" fmla="*/ 65 h 82"/>
                  <a:gd name="T80" fmla="*/ 82 w 82"/>
                  <a:gd name="T81" fmla="*/ 52 h 82"/>
                  <a:gd name="T82" fmla="*/ 82 w 82"/>
                  <a:gd name="T83" fmla="*/ 47 h 82"/>
                  <a:gd name="T84" fmla="*/ 81 w 82"/>
                  <a:gd name="T85" fmla="*/ 38 h 82"/>
                  <a:gd name="T86" fmla="*/ 76 w 82"/>
                  <a:gd name="T87" fmla="*/ 21 h 82"/>
                  <a:gd name="T88" fmla="*/ 70 w 82"/>
                  <a:gd name="T89" fmla="*/ 15 h 82"/>
                  <a:gd name="T90" fmla="*/ 57 w 82"/>
                  <a:gd name="T91" fmla="*/ 4 h 82"/>
                  <a:gd name="T92" fmla="*/ 40 w 82"/>
                  <a:gd name="T93" fmla="*/ 0 h 82"/>
                  <a:gd name="T94" fmla="*/ 32 w 82"/>
                  <a:gd name="T95"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82">
                    <a:moveTo>
                      <a:pt x="33" y="2"/>
                    </a:moveTo>
                    <a:lnTo>
                      <a:pt x="33" y="3"/>
                    </a:lnTo>
                    <a:lnTo>
                      <a:pt x="33" y="3"/>
                    </a:lnTo>
                    <a:lnTo>
                      <a:pt x="40" y="2"/>
                    </a:lnTo>
                    <a:lnTo>
                      <a:pt x="40" y="2"/>
                    </a:lnTo>
                    <a:lnTo>
                      <a:pt x="48" y="3"/>
                    </a:lnTo>
                    <a:lnTo>
                      <a:pt x="57" y="7"/>
                    </a:lnTo>
                    <a:lnTo>
                      <a:pt x="63" y="11"/>
                    </a:lnTo>
                    <a:lnTo>
                      <a:pt x="68" y="16"/>
                    </a:lnTo>
                    <a:lnTo>
                      <a:pt x="68" y="16"/>
                    </a:lnTo>
                    <a:lnTo>
                      <a:pt x="73" y="22"/>
                    </a:lnTo>
                    <a:lnTo>
                      <a:pt x="77" y="31"/>
                    </a:lnTo>
                    <a:lnTo>
                      <a:pt x="79" y="38"/>
                    </a:lnTo>
                    <a:lnTo>
                      <a:pt x="80" y="47"/>
                    </a:lnTo>
                    <a:lnTo>
                      <a:pt x="80" y="47"/>
                    </a:lnTo>
                    <a:lnTo>
                      <a:pt x="80" y="51"/>
                    </a:lnTo>
                    <a:lnTo>
                      <a:pt x="80" y="51"/>
                    </a:lnTo>
                    <a:lnTo>
                      <a:pt x="78" y="59"/>
                    </a:lnTo>
                    <a:lnTo>
                      <a:pt x="76" y="64"/>
                    </a:lnTo>
                    <a:lnTo>
                      <a:pt x="72" y="69"/>
                    </a:lnTo>
                    <a:lnTo>
                      <a:pt x="67" y="73"/>
                    </a:lnTo>
                    <a:lnTo>
                      <a:pt x="67" y="73"/>
                    </a:lnTo>
                    <a:lnTo>
                      <a:pt x="62" y="76"/>
                    </a:lnTo>
                    <a:lnTo>
                      <a:pt x="57" y="78"/>
                    </a:lnTo>
                    <a:lnTo>
                      <a:pt x="51" y="80"/>
                    </a:lnTo>
                    <a:lnTo>
                      <a:pt x="44" y="80"/>
                    </a:lnTo>
                    <a:lnTo>
                      <a:pt x="44" y="80"/>
                    </a:lnTo>
                    <a:lnTo>
                      <a:pt x="34" y="78"/>
                    </a:lnTo>
                    <a:lnTo>
                      <a:pt x="23" y="75"/>
                    </a:lnTo>
                    <a:lnTo>
                      <a:pt x="18" y="73"/>
                    </a:lnTo>
                    <a:lnTo>
                      <a:pt x="14" y="70"/>
                    </a:lnTo>
                    <a:lnTo>
                      <a:pt x="11" y="67"/>
                    </a:lnTo>
                    <a:lnTo>
                      <a:pt x="8" y="63"/>
                    </a:lnTo>
                    <a:lnTo>
                      <a:pt x="8" y="63"/>
                    </a:lnTo>
                    <a:lnTo>
                      <a:pt x="6" y="59"/>
                    </a:lnTo>
                    <a:lnTo>
                      <a:pt x="4" y="55"/>
                    </a:lnTo>
                    <a:lnTo>
                      <a:pt x="3" y="49"/>
                    </a:lnTo>
                    <a:lnTo>
                      <a:pt x="3" y="43"/>
                    </a:lnTo>
                    <a:lnTo>
                      <a:pt x="3" y="43"/>
                    </a:lnTo>
                    <a:lnTo>
                      <a:pt x="3" y="37"/>
                    </a:lnTo>
                    <a:lnTo>
                      <a:pt x="4" y="31"/>
                    </a:lnTo>
                    <a:lnTo>
                      <a:pt x="7" y="24"/>
                    </a:lnTo>
                    <a:lnTo>
                      <a:pt x="10" y="19"/>
                    </a:lnTo>
                    <a:lnTo>
                      <a:pt x="10" y="19"/>
                    </a:lnTo>
                    <a:lnTo>
                      <a:pt x="14" y="14"/>
                    </a:lnTo>
                    <a:lnTo>
                      <a:pt x="19" y="9"/>
                    </a:lnTo>
                    <a:lnTo>
                      <a:pt x="25" y="6"/>
                    </a:lnTo>
                    <a:lnTo>
                      <a:pt x="33" y="3"/>
                    </a:lnTo>
                    <a:lnTo>
                      <a:pt x="33" y="2"/>
                    </a:lnTo>
                    <a:lnTo>
                      <a:pt x="32" y="1"/>
                    </a:lnTo>
                    <a:lnTo>
                      <a:pt x="32" y="1"/>
                    </a:lnTo>
                    <a:lnTo>
                      <a:pt x="24" y="3"/>
                    </a:lnTo>
                    <a:lnTo>
                      <a:pt x="17" y="8"/>
                    </a:lnTo>
                    <a:lnTo>
                      <a:pt x="12" y="12"/>
                    </a:lnTo>
                    <a:lnTo>
                      <a:pt x="8" y="18"/>
                    </a:lnTo>
                    <a:lnTo>
                      <a:pt x="8" y="18"/>
                    </a:lnTo>
                    <a:lnTo>
                      <a:pt x="5" y="23"/>
                    </a:lnTo>
                    <a:lnTo>
                      <a:pt x="3" y="31"/>
                    </a:lnTo>
                    <a:lnTo>
                      <a:pt x="0" y="37"/>
                    </a:lnTo>
                    <a:lnTo>
                      <a:pt x="0" y="43"/>
                    </a:lnTo>
                    <a:lnTo>
                      <a:pt x="0" y="43"/>
                    </a:lnTo>
                    <a:lnTo>
                      <a:pt x="0" y="49"/>
                    </a:lnTo>
                    <a:lnTo>
                      <a:pt x="2" y="55"/>
                    </a:lnTo>
                    <a:lnTo>
                      <a:pt x="4" y="60"/>
                    </a:lnTo>
                    <a:lnTo>
                      <a:pt x="6" y="64"/>
                    </a:lnTo>
                    <a:lnTo>
                      <a:pt x="6" y="64"/>
                    </a:lnTo>
                    <a:lnTo>
                      <a:pt x="9" y="68"/>
                    </a:lnTo>
                    <a:lnTo>
                      <a:pt x="13" y="71"/>
                    </a:lnTo>
                    <a:lnTo>
                      <a:pt x="17" y="74"/>
                    </a:lnTo>
                    <a:lnTo>
                      <a:pt x="22" y="77"/>
                    </a:lnTo>
                    <a:lnTo>
                      <a:pt x="33" y="81"/>
                    </a:lnTo>
                    <a:lnTo>
                      <a:pt x="44" y="82"/>
                    </a:lnTo>
                    <a:lnTo>
                      <a:pt x="44" y="82"/>
                    </a:lnTo>
                    <a:lnTo>
                      <a:pt x="51" y="82"/>
                    </a:lnTo>
                    <a:lnTo>
                      <a:pt x="58" y="80"/>
                    </a:lnTo>
                    <a:lnTo>
                      <a:pt x="63" y="77"/>
                    </a:lnTo>
                    <a:lnTo>
                      <a:pt x="69" y="74"/>
                    </a:lnTo>
                    <a:lnTo>
                      <a:pt x="69" y="74"/>
                    </a:lnTo>
                    <a:lnTo>
                      <a:pt x="73" y="70"/>
                    </a:lnTo>
                    <a:lnTo>
                      <a:pt x="78" y="65"/>
                    </a:lnTo>
                    <a:lnTo>
                      <a:pt x="80" y="59"/>
                    </a:lnTo>
                    <a:lnTo>
                      <a:pt x="82" y="52"/>
                    </a:lnTo>
                    <a:lnTo>
                      <a:pt x="82" y="52"/>
                    </a:lnTo>
                    <a:lnTo>
                      <a:pt x="82" y="47"/>
                    </a:lnTo>
                    <a:lnTo>
                      <a:pt x="82" y="47"/>
                    </a:lnTo>
                    <a:lnTo>
                      <a:pt x="81" y="38"/>
                    </a:lnTo>
                    <a:lnTo>
                      <a:pt x="79" y="30"/>
                    </a:lnTo>
                    <a:lnTo>
                      <a:pt x="76" y="21"/>
                    </a:lnTo>
                    <a:lnTo>
                      <a:pt x="70" y="15"/>
                    </a:lnTo>
                    <a:lnTo>
                      <a:pt x="70" y="15"/>
                    </a:lnTo>
                    <a:lnTo>
                      <a:pt x="64" y="9"/>
                    </a:lnTo>
                    <a:lnTo>
                      <a:pt x="57" y="4"/>
                    </a:lnTo>
                    <a:lnTo>
                      <a:pt x="49" y="1"/>
                    </a:lnTo>
                    <a:lnTo>
                      <a:pt x="40" y="0"/>
                    </a:lnTo>
                    <a:lnTo>
                      <a:pt x="40" y="0"/>
                    </a:lnTo>
                    <a:lnTo>
                      <a:pt x="32" y="1"/>
                    </a:lnTo>
                    <a:lnTo>
                      <a:pt x="33"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1" name="Freeform 969"/>
              <p:cNvSpPr>
                <a:spLocks/>
              </p:cNvSpPr>
              <p:nvPr/>
            </p:nvSpPr>
            <p:spPr bwMode="auto">
              <a:xfrm>
                <a:off x="6359525" y="2782888"/>
                <a:ext cx="84138" cy="238125"/>
              </a:xfrm>
              <a:custGeom>
                <a:avLst/>
                <a:gdLst>
                  <a:gd name="T0" fmla="*/ 4 w 160"/>
                  <a:gd name="T1" fmla="*/ 216 h 449"/>
                  <a:gd name="T2" fmla="*/ 0 w 160"/>
                  <a:gd name="T3" fmla="*/ 273 h 449"/>
                  <a:gd name="T4" fmla="*/ 3 w 160"/>
                  <a:gd name="T5" fmla="*/ 333 h 449"/>
                  <a:gd name="T6" fmla="*/ 15 w 160"/>
                  <a:gd name="T7" fmla="*/ 390 h 449"/>
                  <a:gd name="T8" fmla="*/ 25 w 160"/>
                  <a:gd name="T9" fmla="*/ 413 h 449"/>
                  <a:gd name="T10" fmla="*/ 36 w 160"/>
                  <a:gd name="T11" fmla="*/ 431 h 449"/>
                  <a:gd name="T12" fmla="*/ 59 w 160"/>
                  <a:gd name="T13" fmla="*/ 448 h 449"/>
                  <a:gd name="T14" fmla="*/ 68 w 160"/>
                  <a:gd name="T15" fmla="*/ 449 h 449"/>
                  <a:gd name="T16" fmla="*/ 81 w 160"/>
                  <a:gd name="T17" fmla="*/ 446 h 449"/>
                  <a:gd name="T18" fmla="*/ 100 w 160"/>
                  <a:gd name="T19" fmla="*/ 427 h 449"/>
                  <a:gd name="T20" fmla="*/ 111 w 160"/>
                  <a:gd name="T21" fmla="*/ 410 h 449"/>
                  <a:gd name="T22" fmla="*/ 138 w 160"/>
                  <a:gd name="T23" fmla="*/ 343 h 449"/>
                  <a:gd name="T24" fmla="*/ 156 w 160"/>
                  <a:gd name="T25" fmla="*/ 270 h 449"/>
                  <a:gd name="T26" fmla="*/ 160 w 160"/>
                  <a:gd name="T27" fmla="*/ 230 h 449"/>
                  <a:gd name="T28" fmla="*/ 159 w 160"/>
                  <a:gd name="T29" fmla="*/ 176 h 449"/>
                  <a:gd name="T30" fmla="*/ 147 w 160"/>
                  <a:gd name="T31" fmla="*/ 74 h 449"/>
                  <a:gd name="T32" fmla="*/ 139 w 160"/>
                  <a:gd name="T33" fmla="*/ 46 h 449"/>
                  <a:gd name="T34" fmla="*/ 130 w 160"/>
                  <a:gd name="T35" fmla="*/ 22 h 449"/>
                  <a:gd name="T36" fmla="*/ 121 w 160"/>
                  <a:gd name="T37" fmla="*/ 6 h 449"/>
                  <a:gd name="T38" fmla="*/ 108 w 160"/>
                  <a:gd name="T39" fmla="*/ 0 h 449"/>
                  <a:gd name="T40" fmla="*/ 106 w 160"/>
                  <a:gd name="T41" fmla="*/ 0 h 449"/>
                  <a:gd name="T42" fmla="*/ 94 w 160"/>
                  <a:gd name="T43" fmla="*/ 3 h 449"/>
                  <a:gd name="T44" fmla="*/ 73 w 160"/>
                  <a:gd name="T45" fmla="*/ 24 h 449"/>
                  <a:gd name="T46" fmla="*/ 60 w 160"/>
                  <a:gd name="T47" fmla="*/ 41 h 449"/>
                  <a:gd name="T48" fmla="*/ 30 w 160"/>
                  <a:gd name="T49" fmla="*/ 115 h 449"/>
                  <a:gd name="T50" fmla="*/ 8 w 160"/>
                  <a:gd name="T51" fmla="*/ 194 h 449"/>
                  <a:gd name="T52" fmla="*/ 6 w 160"/>
                  <a:gd name="T53" fmla="*/ 216 h 449"/>
                  <a:gd name="T54" fmla="*/ 21 w 160"/>
                  <a:gd name="T55" fmla="*/ 152 h 449"/>
                  <a:gd name="T56" fmla="*/ 45 w 160"/>
                  <a:gd name="T57" fmla="*/ 81 h 449"/>
                  <a:gd name="T58" fmla="*/ 66 w 160"/>
                  <a:gd name="T59" fmla="*/ 36 h 449"/>
                  <a:gd name="T60" fmla="*/ 82 w 160"/>
                  <a:gd name="T61" fmla="*/ 14 h 449"/>
                  <a:gd name="T62" fmla="*/ 98 w 160"/>
                  <a:gd name="T63" fmla="*/ 3 h 449"/>
                  <a:gd name="T64" fmla="*/ 106 w 160"/>
                  <a:gd name="T65" fmla="*/ 2 h 449"/>
                  <a:gd name="T66" fmla="*/ 113 w 160"/>
                  <a:gd name="T67" fmla="*/ 3 h 449"/>
                  <a:gd name="T68" fmla="*/ 123 w 160"/>
                  <a:gd name="T69" fmla="*/ 13 h 449"/>
                  <a:gd name="T70" fmla="*/ 135 w 160"/>
                  <a:gd name="T71" fmla="*/ 39 h 449"/>
                  <a:gd name="T72" fmla="*/ 148 w 160"/>
                  <a:gd name="T73" fmla="*/ 90 h 449"/>
                  <a:gd name="T74" fmla="*/ 158 w 160"/>
                  <a:gd name="T75" fmla="*/ 180 h 449"/>
                  <a:gd name="T76" fmla="*/ 158 w 160"/>
                  <a:gd name="T77" fmla="*/ 230 h 449"/>
                  <a:gd name="T78" fmla="*/ 153 w 160"/>
                  <a:gd name="T79" fmla="*/ 277 h 449"/>
                  <a:gd name="T80" fmla="*/ 126 w 160"/>
                  <a:gd name="T81" fmla="*/ 374 h 449"/>
                  <a:gd name="T82" fmla="*/ 112 w 160"/>
                  <a:gd name="T83" fmla="*/ 403 h 449"/>
                  <a:gd name="T84" fmla="*/ 99 w 160"/>
                  <a:gd name="T85" fmla="*/ 426 h 449"/>
                  <a:gd name="T86" fmla="*/ 76 w 160"/>
                  <a:gd name="T87" fmla="*/ 446 h 449"/>
                  <a:gd name="T88" fmla="*/ 67 w 160"/>
                  <a:gd name="T89" fmla="*/ 447 h 449"/>
                  <a:gd name="T90" fmla="*/ 52 w 160"/>
                  <a:gd name="T91" fmla="*/ 443 h 449"/>
                  <a:gd name="T92" fmla="*/ 38 w 160"/>
                  <a:gd name="T93" fmla="*/ 430 h 449"/>
                  <a:gd name="T94" fmla="*/ 22 w 160"/>
                  <a:gd name="T95" fmla="*/ 401 h 449"/>
                  <a:gd name="T96" fmla="*/ 6 w 160"/>
                  <a:gd name="T97" fmla="*/ 341 h 449"/>
                  <a:gd name="T98" fmla="*/ 2 w 160"/>
                  <a:gd name="T99" fmla="*/ 273 h 449"/>
                  <a:gd name="T100" fmla="*/ 4 w 160"/>
                  <a:gd name="T101" fmla="*/ 229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449">
                    <a:moveTo>
                      <a:pt x="5" y="216"/>
                    </a:moveTo>
                    <a:lnTo>
                      <a:pt x="4" y="216"/>
                    </a:lnTo>
                    <a:lnTo>
                      <a:pt x="4" y="216"/>
                    </a:lnTo>
                    <a:lnTo>
                      <a:pt x="2" y="228"/>
                    </a:lnTo>
                    <a:lnTo>
                      <a:pt x="1" y="243"/>
                    </a:lnTo>
                    <a:lnTo>
                      <a:pt x="0" y="273"/>
                    </a:lnTo>
                    <a:lnTo>
                      <a:pt x="0" y="273"/>
                    </a:lnTo>
                    <a:lnTo>
                      <a:pt x="1" y="303"/>
                    </a:lnTo>
                    <a:lnTo>
                      <a:pt x="3" y="333"/>
                    </a:lnTo>
                    <a:lnTo>
                      <a:pt x="8" y="363"/>
                    </a:lnTo>
                    <a:lnTo>
                      <a:pt x="11" y="376"/>
                    </a:lnTo>
                    <a:lnTo>
                      <a:pt x="15" y="390"/>
                    </a:lnTo>
                    <a:lnTo>
                      <a:pt x="15" y="390"/>
                    </a:lnTo>
                    <a:lnTo>
                      <a:pt x="20" y="402"/>
                    </a:lnTo>
                    <a:lnTo>
                      <a:pt x="25" y="413"/>
                    </a:lnTo>
                    <a:lnTo>
                      <a:pt x="30" y="423"/>
                    </a:lnTo>
                    <a:lnTo>
                      <a:pt x="36" y="431"/>
                    </a:lnTo>
                    <a:lnTo>
                      <a:pt x="36" y="431"/>
                    </a:lnTo>
                    <a:lnTo>
                      <a:pt x="43" y="439"/>
                    </a:lnTo>
                    <a:lnTo>
                      <a:pt x="51" y="444"/>
                    </a:lnTo>
                    <a:lnTo>
                      <a:pt x="59" y="448"/>
                    </a:lnTo>
                    <a:lnTo>
                      <a:pt x="67" y="449"/>
                    </a:lnTo>
                    <a:lnTo>
                      <a:pt x="68" y="449"/>
                    </a:lnTo>
                    <a:lnTo>
                      <a:pt x="68" y="449"/>
                    </a:lnTo>
                    <a:lnTo>
                      <a:pt x="73" y="449"/>
                    </a:lnTo>
                    <a:lnTo>
                      <a:pt x="77" y="448"/>
                    </a:lnTo>
                    <a:lnTo>
                      <a:pt x="81" y="446"/>
                    </a:lnTo>
                    <a:lnTo>
                      <a:pt x="84" y="443"/>
                    </a:lnTo>
                    <a:lnTo>
                      <a:pt x="92" y="437"/>
                    </a:lnTo>
                    <a:lnTo>
                      <a:pt x="100" y="427"/>
                    </a:lnTo>
                    <a:lnTo>
                      <a:pt x="100" y="427"/>
                    </a:lnTo>
                    <a:lnTo>
                      <a:pt x="106" y="419"/>
                    </a:lnTo>
                    <a:lnTo>
                      <a:pt x="111" y="410"/>
                    </a:lnTo>
                    <a:lnTo>
                      <a:pt x="121" y="390"/>
                    </a:lnTo>
                    <a:lnTo>
                      <a:pt x="130" y="367"/>
                    </a:lnTo>
                    <a:lnTo>
                      <a:pt x="138" y="343"/>
                    </a:lnTo>
                    <a:lnTo>
                      <a:pt x="146" y="318"/>
                    </a:lnTo>
                    <a:lnTo>
                      <a:pt x="152" y="293"/>
                    </a:lnTo>
                    <a:lnTo>
                      <a:pt x="156" y="270"/>
                    </a:lnTo>
                    <a:lnTo>
                      <a:pt x="159" y="249"/>
                    </a:lnTo>
                    <a:lnTo>
                      <a:pt x="159" y="249"/>
                    </a:lnTo>
                    <a:lnTo>
                      <a:pt x="160" y="230"/>
                    </a:lnTo>
                    <a:lnTo>
                      <a:pt x="160" y="209"/>
                    </a:lnTo>
                    <a:lnTo>
                      <a:pt x="160" y="209"/>
                    </a:lnTo>
                    <a:lnTo>
                      <a:pt x="159" y="176"/>
                    </a:lnTo>
                    <a:lnTo>
                      <a:pt x="157" y="140"/>
                    </a:lnTo>
                    <a:lnTo>
                      <a:pt x="153" y="106"/>
                    </a:lnTo>
                    <a:lnTo>
                      <a:pt x="147" y="74"/>
                    </a:lnTo>
                    <a:lnTo>
                      <a:pt x="147" y="74"/>
                    </a:lnTo>
                    <a:lnTo>
                      <a:pt x="144" y="59"/>
                    </a:lnTo>
                    <a:lnTo>
                      <a:pt x="139" y="46"/>
                    </a:lnTo>
                    <a:lnTo>
                      <a:pt x="135" y="33"/>
                    </a:lnTo>
                    <a:lnTo>
                      <a:pt x="130" y="22"/>
                    </a:lnTo>
                    <a:lnTo>
                      <a:pt x="130" y="22"/>
                    </a:lnTo>
                    <a:lnTo>
                      <a:pt x="126" y="13"/>
                    </a:lnTo>
                    <a:lnTo>
                      <a:pt x="121" y="6"/>
                    </a:lnTo>
                    <a:lnTo>
                      <a:pt x="121" y="6"/>
                    </a:lnTo>
                    <a:lnTo>
                      <a:pt x="114" y="2"/>
                    </a:lnTo>
                    <a:lnTo>
                      <a:pt x="111" y="0"/>
                    </a:lnTo>
                    <a:lnTo>
                      <a:pt x="108" y="0"/>
                    </a:lnTo>
                    <a:lnTo>
                      <a:pt x="108" y="0"/>
                    </a:lnTo>
                    <a:lnTo>
                      <a:pt x="106" y="0"/>
                    </a:lnTo>
                    <a:lnTo>
                      <a:pt x="106" y="0"/>
                    </a:lnTo>
                    <a:lnTo>
                      <a:pt x="102" y="0"/>
                    </a:lnTo>
                    <a:lnTo>
                      <a:pt x="98" y="1"/>
                    </a:lnTo>
                    <a:lnTo>
                      <a:pt x="94" y="3"/>
                    </a:lnTo>
                    <a:lnTo>
                      <a:pt x="88" y="6"/>
                    </a:lnTo>
                    <a:lnTo>
                      <a:pt x="80" y="13"/>
                    </a:lnTo>
                    <a:lnTo>
                      <a:pt x="73" y="24"/>
                    </a:lnTo>
                    <a:lnTo>
                      <a:pt x="73" y="24"/>
                    </a:lnTo>
                    <a:lnTo>
                      <a:pt x="66" y="32"/>
                    </a:lnTo>
                    <a:lnTo>
                      <a:pt x="60" y="41"/>
                    </a:lnTo>
                    <a:lnTo>
                      <a:pt x="50" y="64"/>
                    </a:lnTo>
                    <a:lnTo>
                      <a:pt x="39" y="89"/>
                    </a:lnTo>
                    <a:lnTo>
                      <a:pt x="30" y="115"/>
                    </a:lnTo>
                    <a:lnTo>
                      <a:pt x="22" y="143"/>
                    </a:lnTo>
                    <a:lnTo>
                      <a:pt x="14" y="169"/>
                    </a:lnTo>
                    <a:lnTo>
                      <a:pt x="8" y="194"/>
                    </a:lnTo>
                    <a:lnTo>
                      <a:pt x="4" y="216"/>
                    </a:lnTo>
                    <a:lnTo>
                      <a:pt x="5" y="216"/>
                    </a:lnTo>
                    <a:lnTo>
                      <a:pt x="6" y="216"/>
                    </a:lnTo>
                    <a:lnTo>
                      <a:pt x="6" y="216"/>
                    </a:lnTo>
                    <a:lnTo>
                      <a:pt x="12" y="186"/>
                    </a:lnTo>
                    <a:lnTo>
                      <a:pt x="21" y="152"/>
                    </a:lnTo>
                    <a:lnTo>
                      <a:pt x="32" y="116"/>
                    </a:lnTo>
                    <a:lnTo>
                      <a:pt x="45" y="81"/>
                    </a:lnTo>
                    <a:lnTo>
                      <a:pt x="45" y="81"/>
                    </a:lnTo>
                    <a:lnTo>
                      <a:pt x="52" y="65"/>
                    </a:lnTo>
                    <a:lnTo>
                      <a:pt x="59" y="50"/>
                    </a:lnTo>
                    <a:lnTo>
                      <a:pt x="66" y="36"/>
                    </a:lnTo>
                    <a:lnTo>
                      <a:pt x="74" y="25"/>
                    </a:lnTo>
                    <a:lnTo>
                      <a:pt x="74" y="25"/>
                    </a:lnTo>
                    <a:lnTo>
                      <a:pt x="82" y="14"/>
                    </a:lnTo>
                    <a:lnTo>
                      <a:pt x="90" y="7"/>
                    </a:lnTo>
                    <a:lnTo>
                      <a:pt x="95" y="5"/>
                    </a:lnTo>
                    <a:lnTo>
                      <a:pt x="98" y="3"/>
                    </a:lnTo>
                    <a:lnTo>
                      <a:pt x="102" y="2"/>
                    </a:lnTo>
                    <a:lnTo>
                      <a:pt x="106" y="2"/>
                    </a:lnTo>
                    <a:lnTo>
                      <a:pt x="106" y="2"/>
                    </a:lnTo>
                    <a:lnTo>
                      <a:pt x="108" y="2"/>
                    </a:lnTo>
                    <a:lnTo>
                      <a:pt x="108" y="2"/>
                    </a:lnTo>
                    <a:lnTo>
                      <a:pt x="113" y="3"/>
                    </a:lnTo>
                    <a:lnTo>
                      <a:pt x="119" y="8"/>
                    </a:lnTo>
                    <a:lnTo>
                      <a:pt x="119" y="8"/>
                    </a:lnTo>
                    <a:lnTo>
                      <a:pt x="123" y="13"/>
                    </a:lnTo>
                    <a:lnTo>
                      <a:pt x="128" y="21"/>
                    </a:lnTo>
                    <a:lnTo>
                      <a:pt x="131" y="29"/>
                    </a:lnTo>
                    <a:lnTo>
                      <a:pt x="135" y="39"/>
                    </a:lnTo>
                    <a:lnTo>
                      <a:pt x="143" y="63"/>
                    </a:lnTo>
                    <a:lnTo>
                      <a:pt x="148" y="90"/>
                    </a:lnTo>
                    <a:lnTo>
                      <a:pt x="148" y="90"/>
                    </a:lnTo>
                    <a:lnTo>
                      <a:pt x="152" y="120"/>
                    </a:lnTo>
                    <a:lnTo>
                      <a:pt x="156" y="150"/>
                    </a:lnTo>
                    <a:lnTo>
                      <a:pt x="158" y="180"/>
                    </a:lnTo>
                    <a:lnTo>
                      <a:pt x="158" y="209"/>
                    </a:lnTo>
                    <a:lnTo>
                      <a:pt x="158" y="209"/>
                    </a:lnTo>
                    <a:lnTo>
                      <a:pt x="158" y="230"/>
                    </a:lnTo>
                    <a:lnTo>
                      <a:pt x="157" y="249"/>
                    </a:lnTo>
                    <a:lnTo>
                      <a:pt x="157" y="249"/>
                    </a:lnTo>
                    <a:lnTo>
                      <a:pt x="153" y="277"/>
                    </a:lnTo>
                    <a:lnTo>
                      <a:pt x="146" y="308"/>
                    </a:lnTo>
                    <a:lnTo>
                      <a:pt x="136" y="342"/>
                    </a:lnTo>
                    <a:lnTo>
                      <a:pt x="126" y="374"/>
                    </a:lnTo>
                    <a:lnTo>
                      <a:pt x="126" y="374"/>
                    </a:lnTo>
                    <a:lnTo>
                      <a:pt x="120" y="389"/>
                    </a:lnTo>
                    <a:lnTo>
                      <a:pt x="112" y="403"/>
                    </a:lnTo>
                    <a:lnTo>
                      <a:pt x="106" y="416"/>
                    </a:lnTo>
                    <a:lnTo>
                      <a:pt x="99" y="426"/>
                    </a:lnTo>
                    <a:lnTo>
                      <a:pt x="99" y="426"/>
                    </a:lnTo>
                    <a:lnTo>
                      <a:pt x="91" y="434"/>
                    </a:lnTo>
                    <a:lnTo>
                      <a:pt x="83" y="442"/>
                    </a:lnTo>
                    <a:lnTo>
                      <a:pt x="76" y="446"/>
                    </a:lnTo>
                    <a:lnTo>
                      <a:pt x="72" y="447"/>
                    </a:lnTo>
                    <a:lnTo>
                      <a:pt x="68" y="447"/>
                    </a:lnTo>
                    <a:lnTo>
                      <a:pt x="67" y="447"/>
                    </a:lnTo>
                    <a:lnTo>
                      <a:pt x="67" y="447"/>
                    </a:lnTo>
                    <a:lnTo>
                      <a:pt x="59" y="446"/>
                    </a:lnTo>
                    <a:lnTo>
                      <a:pt x="52" y="443"/>
                    </a:lnTo>
                    <a:lnTo>
                      <a:pt x="45" y="438"/>
                    </a:lnTo>
                    <a:lnTo>
                      <a:pt x="38" y="430"/>
                    </a:lnTo>
                    <a:lnTo>
                      <a:pt x="38" y="430"/>
                    </a:lnTo>
                    <a:lnTo>
                      <a:pt x="33" y="424"/>
                    </a:lnTo>
                    <a:lnTo>
                      <a:pt x="29" y="417"/>
                    </a:lnTo>
                    <a:lnTo>
                      <a:pt x="22" y="401"/>
                    </a:lnTo>
                    <a:lnTo>
                      <a:pt x="15" y="382"/>
                    </a:lnTo>
                    <a:lnTo>
                      <a:pt x="10" y="363"/>
                    </a:lnTo>
                    <a:lnTo>
                      <a:pt x="6" y="341"/>
                    </a:lnTo>
                    <a:lnTo>
                      <a:pt x="4" y="318"/>
                    </a:lnTo>
                    <a:lnTo>
                      <a:pt x="2" y="296"/>
                    </a:lnTo>
                    <a:lnTo>
                      <a:pt x="2" y="273"/>
                    </a:lnTo>
                    <a:lnTo>
                      <a:pt x="2" y="273"/>
                    </a:lnTo>
                    <a:lnTo>
                      <a:pt x="3" y="243"/>
                    </a:lnTo>
                    <a:lnTo>
                      <a:pt x="4" y="229"/>
                    </a:lnTo>
                    <a:lnTo>
                      <a:pt x="6" y="216"/>
                    </a:lnTo>
                    <a:lnTo>
                      <a:pt x="5" y="21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2" name="Freeform 970"/>
              <p:cNvSpPr>
                <a:spLocks/>
              </p:cNvSpPr>
              <p:nvPr/>
            </p:nvSpPr>
            <p:spPr bwMode="auto">
              <a:xfrm>
                <a:off x="6384925" y="2782888"/>
                <a:ext cx="52388" cy="44450"/>
              </a:xfrm>
              <a:custGeom>
                <a:avLst/>
                <a:gdLst>
                  <a:gd name="T0" fmla="*/ 99 w 99"/>
                  <a:gd name="T1" fmla="*/ 82 h 83"/>
                  <a:gd name="T2" fmla="*/ 99 w 99"/>
                  <a:gd name="T3" fmla="*/ 82 h 83"/>
                  <a:gd name="T4" fmla="*/ 84 w 99"/>
                  <a:gd name="T5" fmla="*/ 83 h 83"/>
                  <a:gd name="T6" fmla="*/ 71 w 99"/>
                  <a:gd name="T7" fmla="*/ 83 h 83"/>
                  <a:gd name="T8" fmla="*/ 57 w 99"/>
                  <a:gd name="T9" fmla="*/ 83 h 83"/>
                  <a:gd name="T10" fmla="*/ 44 w 99"/>
                  <a:gd name="T11" fmla="*/ 81 h 83"/>
                  <a:gd name="T12" fmla="*/ 32 w 99"/>
                  <a:gd name="T13" fmla="*/ 79 h 83"/>
                  <a:gd name="T14" fmla="*/ 19 w 99"/>
                  <a:gd name="T15" fmla="*/ 77 h 83"/>
                  <a:gd name="T16" fmla="*/ 9 w 99"/>
                  <a:gd name="T17" fmla="*/ 74 h 83"/>
                  <a:gd name="T18" fmla="*/ 0 w 99"/>
                  <a:gd name="T19" fmla="*/ 70 h 83"/>
                  <a:gd name="T20" fmla="*/ 0 w 99"/>
                  <a:gd name="T21" fmla="*/ 70 h 83"/>
                  <a:gd name="T22" fmla="*/ 5 w 99"/>
                  <a:gd name="T23" fmla="*/ 58 h 83"/>
                  <a:gd name="T24" fmla="*/ 11 w 99"/>
                  <a:gd name="T25" fmla="*/ 47 h 83"/>
                  <a:gd name="T26" fmla="*/ 19 w 99"/>
                  <a:gd name="T27" fmla="*/ 33 h 83"/>
                  <a:gd name="T28" fmla="*/ 29 w 99"/>
                  <a:gd name="T29" fmla="*/ 20 h 83"/>
                  <a:gd name="T30" fmla="*/ 34 w 99"/>
                  <a:gd name="T31" fmla="*/ 13 h 83"/>
                  <a:gd name="T32" fmla="*/ 39 w 99"/>
                  <a:gd name="T33" fmla="*/ 8 h 83"/>
                  <a:gd name="T34" fmla="*/ 44 w 99"/>
                  <a:gd name="T35" fmla="*/ 4 h 83"/>
                  <a:gd name="T36" fmla="*/ 50 w 99"/>
                  <a:gd name="T37" fmla="*/ 1 h 83"/>
                  <a:gd name="T38" fmla="*/ 55 w 99"/>
                  <a:gd name="T39" fmla="*/ 0 h 83"/>
                  <a:gd name="T40" fmla="*/ 60 w 99"/>
                  <a:gd name="T41" fmla="*/ 0 h 83"/>
                  <a:gd name="T42" fmla="*/ 60 w 99"/>
                  <a:gd name="T43" fmla="*/ 0 h 83"/>
                  <a:gd name="T44" fmla="*/ 65 w 99"/>
                  <a:gd name="T45" fmla="*/ 1 h 83"/>
                  <a:gd name="T46" fmla="*/ 69 w 99"/>
                  <a:gd name="T47" fmla="*/ 4 h 83"/>
                  <a:gd name="T48" fmla="*/ 74 w 99"/>
                  <a:gd name="T49" fmla="*/ 9 h 83"/>
                  <a:gd name="T50" fmla="*/ 78 w 99"/>
                  <a:gd name="T51" fmla="*/ 14 h 83"/>
                  <a:gd name="T52" fmla="*/ 84 w 99"/>
                  <a:gd name="T53" fmla="*/ 28 h 83"/>
                  <a:gd name="T54" fmla="*/ 89 w 99"/>
                  <a:gd name="T55" fmla="*/ 43 h 83"/>
                  <a:gd name="T56" fmla="*/ 93 w 99"/>
                  <a:gd name="T57" fmla="*/ 57 h 83"/>
                  <a:gd name="T58" fmla="*/ 97 w 99"/>
                  <a:gd name="T59" fmla="*/ 70 h 83"/>
                  <a:gd name="T60" fmla="*/ 99 w 99"/>
                  <a:gd name="T61" fmla="*/ 82 h 83"/>
                  <a:gd name="T62" fmla="*/ 99 w 99"/>
                  <a:gd name="T6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83">
                    <a:moveTo>
                      <a:pt x="99" y="82"/>
                    </a:moveTo>
                    <a:lnTo>
                      <a:pt x="99" y="82"/>
                    </a:lnTo>
                    <a:lnTo>
                      <a:pt x="84" y="83"/>
                    </a:lnTo>
                    <a:lnTo>
                      <a:pt x="71" y="83"/>
                    </a:lnTo>
                    <a:lnTo>
                      <a:pt x="57" y="83"/>
                    </a:lnTo>
                    <a:lnTo>
                      <a:pt x="44" y="81"/>
                    </a:lnTo>
                    <a:lnTo>
                      <a:pt x="32" y="79"/>
                    </a:lnTo>
                    <a:lnTo>
                      <a:pt x="19" y="77"/>
                    </a:lnTo>
                    <a:lnTo>
                      <a:pt x="9" y="74"/>
                    </a:lnTo>
                    <a:lnTo>
                      <a:pt x="0" y="70"/>
                    </a:lnTo>
                    <a:lnTo>
                      <a:pt x="0" y="70"/>
                    </a:lnTo>
                    <a:lnTo>
                      <a:pt x="5" y="58"/>
                    </a:lnTo>
                    <a:lnTo>
                      <a:pt x="11" y="47"/>
                    </a:lnTo>
                    <a:lnTo>
                      <a:pt x="19" y="33"/>
                    </a:lnTo>
                    <a:lnTo>
                      <a:pt x="29" y="20"/>
                    </a:lnTo>
                    <a:lnTo>
                      <a:pt x="34" y="13"/>
                    </a:lnTo>
                    <a:lnTo>
                      <a:pt x="39" y="8"/>
                    </a:lnTo>
                    <a:lnTo>
                      <a:pt x="44" y="4"/>
                    </a:lnTo>
                    <a:lnTo>
                      <a:pt x="50" y="1"/>
                    </a:lnTo>
                    <a:lnTo>
                      <a:pt x="55" y="0"/>
                    </a:lnTo>
                    <a:lnTo>
                      <a:pt x="60" y="0"/>
                    </a:lnTo>
                    <a:lnTo>
                      <a:pt x="60" y="0"/>
                    </a:lnTo>
                    <a:lnTo>
                      <a:pt x="65" y="1"/>
                    </a:lnTo>
                    <a:lnTo>
                      <a:pt x="69" y="4"/>
                    </a:lnTo>
                    <a:lnTo>
                      <a:pt x="74" y="9"/>
                    </a:lnTo>
                    <a:lnTo>
                      <a:pt x="78" y="14"/>
                    </a:lnTo>
                    <a:lnTo>
                      <a:pt x="84" y="28"/>
                    </a:lnTo>
                    <a:lnTo>
                      <a:pt x="89" y="43"/>
                    </a:lnTo>
                    <a:lnTo>
                      <a:pt x="93" y="57"/>
                    </a:lnTo>
                    <a:lnTo>
                      <a:pt x="97" y="70"/>
                    </a:lnTo>
                    <a:lnTo>
                      <a:pt x="99" y="82"/>
                    </a:lnTo>
                    <a:lnTo>
                      <a:pt x="99" y="8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3" name="Freeform 971"/>
              <p:cNvSpPr>
                <a:spLocks/>
              </p:cNvSpPr>
              <p:nvPr/>
            </p:nvSpPr>
            <p:spPr bwMode="auto">
              <a:xfrm>
                <a:off x="6381750" y="2827338"/>
                <a:ext cx="55563" cy="7938"/>
              </a:xfrm>
              <a:custGeom>
                <a:avLst/>
                <a:gdLst>
                  <a:gd name="T0" fmla="*/ 0 w 107"/>
                  <a:gd name="T1" fmla="*/ 2 h 15"/>
                  <a:gd name="T2" fmla="*/ 0 w 107"/>
                  <a:gd name="T3" fmla="*/ 2 h 15"/>
                  <a:gd name="T4" fmla="*/ 16 w 107"/>
                  <a:gd name="T5" fmla="*/ 8 h 15"/>
                  <a:gd name="T6" fmla="*/ 35 w 107"/>
                  <a:gd name="T7" fmla="*/ 12 h 15"/>
                  <a:gd name="T8" fmla="*/ 56 w 107"/>
                  <a:gd name="T9" fmla="*/ 14 h 15"/>
                  <a:gd name="T10" fmla="*/ 78 w 107"/>
                  <a:gd name="T11" fmla="*/ 15 h 15"/>
                  <a:gd name="T12" fmla="*/ 78 w 107"/>
                  <a:gd name="T13" fmla="*/ 15 h 15"/>
                  <a:gd name="T14" fmla="*/ 92 w 107"/>
                  <a:gd name="T15" fmla="*/ 15 h 15"/>
                  <a:gd name="T16" fmla="*/ 106 w 107"/>
                  <a:gd name="T17" fmla="*/ 14 h 15"/>
                  <a:gd name="T18" fmla="*/ 106 w 107"/>
                  <a:gd name="T19" fmla="*/ 14 h 15"/>
                  <a:gd name="T20" fmla="*/ 107 w 107"/>
                  <a:gd name="T21" fmla="*/ 12 h 15"/>
                  <a:gd name="T22" fmla="*/ 107 w 107"/>
                  <a:gd name="T23" fmla="*/ 12 h 15"/>
                  <a:gd name="T24" fmla="*/ 106 w 107"/>
                  <a:gd name="T25" fmla="*/ 12 h 15"/>
                  <a:gd name="T26" fmla="*/ 106 w 107"/>
                  <a:gd name="T27" fmla="*/ 12 h 15"/>
                  <a:gd name="T28" fmla="*/ 92 w 107"/>
                  <a:gd name="T29" fmla="*/ 13 h 15"/>
                  <a:gd name="T30" fmla="*/ 78 w 107"/>
                  <a:gd name="T31" fmla="*/ 13 h 15"/>
                  <a:gd name="T32" fmla="*/ 78 w 107"/>
                  <a:gd name="T33" fmla="*/ 13 h 15"/>
                  <a:gd name="T34" fmla="*/ 56 w 107"/>
                  <a:gd name="T35" fmla="*/ 12 h 15"/>
                  <a:gd name="T36" fmla="*/ 35 w 107"/>
                  <a:gd name="T37" fmla="*/ 10 h 15"/>
                  <a:gd name="T38" fmla="*/ 17 w 107"/>
                  <a:gd name="T39" fmla="*/ 5 h 15"/>
                  <a:gd name="T40" fmla="*/ 1 w 107"/>
                  <a:gd name="T41" fmla="*/ 0 h 15"/>
                  <a:gd name="T42" fmla="*/ 1 w 107"/>
                  <a:gd name="T43" fmla="*/ 0 h 15"/>
                  <a:gd name="T44" fmla="*/ 0 w 107"/>
                  <a:gd name="T45" fmla="*/ 1 h 15"/>
                  <a:gd name="T46" fmla="*/ 0 w 107"/>
                  <a:gd name="T47" fmla="*/ 1 h 15"/>
                  <a:gd name="T48" fmla="*/ 0 w 107"/>
                  <a:gd name="T49" fmla="*/ 2 h 15"/>
                  <a:gd name="T50" fmla="*/ 0 w 107"/>
                  <a:gd name="T5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15">
                    <a:moveTo>
                      <a:pt x="0" y="2"/>
                    </a:moveTo>
                    <a:lnTo>
                      <a:pt x="0" y="2"/>
                    </a:lnTo>
                    <a:lnTo>
                      <a:pt x="16" y="8"/>
                    </a:lnTo>
                    <a:lnTo>
                      <a:pt x="35" y="12"/>
                    </a:lnTo>
                    <a:lnTo>
                      <a:pt x="56" y="14"/>
                    </a:lnTo>
                    <a:lnTo>
                      <a:pt x="78" y="15"/>
                    </a:lnTo>
                    <a:lnTo>
                      <a:pt x="78" y="15"/>
                    </a:lnTo>
                    <a:lnTo>
                      <a:pt x="92" y="15"/>
                    </a:lnTo>
                    <a:lnTo>
                      <a:pt x="106" y="14"/>
                    </a:lnTo>
                    <a:lnTo>
                      <a:pt x="106" y="14"/>
                    </a:lnTo>
                    <a:lnTo>
                      <a:pt x="107" y="12"/>
                    </a:lnTo>
                    <a:lnTo>
                      <a:pt x="107" y="12"/>
                    </a:lnTo>
                    <a:lnTo>
                      <a:pt x="106" y="12"/>
                    </a:lnTo>
                    <a:lnTo>
                      <a:pt x="106" y="12"/>
                    </a:lnTo>
                    <a:lnTo>
                      <a:pt x="92" y="13"/>
                    </a:lnTo>
                    <a:lnTo>
                      <a:pt x="78" y="13"/>
                    </a:lnTo>
                    <a:lnTo>
                      <a:pt x="78" y="13"/>
                    </a:lnTo>
                    <a:lnTo>
                      <a:pt x="56" y="12"/>
                    </a:lnTo>
                    <a:lnTo>
                      <a:pt x="35" y="10"/>
                    </a:lnTo>
                    <a:lnTo>
                      <a:pt x="17" y="5"/>
                    </a:lnTo>
                    <a:lnTo>
                      <a:pt x="1" y="0"/>
                    </a:lnTo>
                    <a:lnTo>
                      <a:pt x="1" y="0"/>
                    </a:lnTo>
                    <a:lnTo>
                      <a:pt x="0" y="1"/>
                    </a:lnTo>
                    <a:lnTo>
                      <a:pt x="0" y="1"/>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4" name="Freeform 972"/>
              <p:cNvSpPr>
                <a:spLocks/>
              </p:cNvSpPr>
              <p:nvPr/>
            </p:nvSpPr>
            <p:spPr bwMode="auto">
              <a:xfrm>
                <a:off x="6359525" y="2933701"/>
                <a:ext cx="77788" cy="11113"/>
              </a:xfrm>
              <a:custGeom>
                <a:avLst/>
                <a:gdLst>
                  <a:gd name="T0" fmla="*/ 0 w 146"/>
                  <a:gd name="T1" fmla="*/ 2 h 22"/>
                  <a:gd name="T2" fmla="*/ 0 w 146"/>
                  <a:gd name="T3" fmla="*/ 2 h 22"/>
                  <a:gd name="T4" fmla="*/ 27 w 146"/>
                  <a:gd name="T5" fmla="*/ 11 h 22"/>
                  <a:gd name="T6" fmla="*/ 54 w 146"/>
                  <a:gd name="T7" fmla="*/ 17 h 22"/>
                  <a:gd name="T8" fmla="*/ 81 w 146"/>
                  <a:gd name="T9" fmla="*/ 20 h 22"/>
                  <a:gd name="T10" fmla="*/ 96 w 146"/>
                  <a:gd name="T11" fmla="*/ 21 h 22"/>
                  <a:gd name="T12" fmla="*/ 109 w 146"/>
                  <a:gd name="T13" fmla="*/ 22 h 22"/>
                  <a:gd name="T14" fmla="*/ 109 w 146"/>
                  <a:gd name="T15" fmla="*/ 22 h 22"/>
                  <a:gd name="T16" fmla="*/ 128 w 146"/>
                  <a:gd name="T17" fmla="*/ 21 h 22"/>
                  <a:gd name="T18" fmla="*/ 146 w 146"/>
                  <a:gd name="T19" fmla="*/ 19 h 22"/>
                  <a:gd name="T20" fmla="*/ 146 w 146"/>
                  <a:gd name="T21" fmla="*/ 19 h 22"/>
                  <a:gd name="T22" fmla="*/ 146 w 146"/>
                  <a:gd name="T23" fmla="*/ 18 h 22"/>
                  <a:gd name="T24" fmla="*/ 146 w 146"/>
                  <a:gd name="T25" fmla="*/ 18 h 22"/>
                  <a:gd name="T26" fmla="*/ 145 w 146"/>
                  <a:gd name="T27" fmla="*/ 17 h 22"/>
                  <a:gd name="T28" fmla="*/ 145 w 146"/>
                  <a:gd name="T29" fmla="*/ 17 h 22"/>
                  <a:gd name="T30" fmla="*/ 127 w 146"/>
                  <a:gd name="T31" fmla="*/ 19 h 22"/>
                  <a:gd name="T32" fmla="*/ 109 w 146"/>
                  <a:gd name="T33" fmla="*/ 20 h 22"/>
                  <a:gd name="T34" fmla="*/ 109 w 146"/>
                  <a:gd name="T35" fmla="*/ 20 h 22"/>
                  <a:gd name="T36" fmla="*/ 96 w 146"/>
                  <a:gd name="T37" fmla="*/ 19 h 22"/>
                  <a:gd name="T38" fmla="*/ 82 w 146"/>
                  <a:gd name="T39" fmla="*/ 18 h 22"/>
                  <a:gd name="T40" fmla="*/ 54 w 146"/>
                  <a:gd name="T41" fmla="*/ 15 h 22"/>
                  <a:gd name="T42" fmla="*/ 27 w 146"/>
                  <a:gd name="T43" fmla="*/ 9 h 22"/>
                  <a:gd name="T44" fmla="*/ 1 w 146"/>
                  <a:gd name="T45" fmla="*/ 0 h 22"/>
                  <a:gd name="T46" fmla="*/ 1 w 146"/>
                  <a:gd name="T47" fmla="*/ 0 h 22"/>
                  <a:gd name="T48" fmla="*/ 0 w 146"/>
                  <a:gd name="T49" fmla="*/ 1 h 22"/>
                  <a:gd name="T50" fmla="*/ 0 w 146"/>
                  <a:gd name="T51" fmla="*/ 1 h 22"/>
                  <a:gd name="T52" fmla="*/ 0 w 146"/>
                  <a:gd name="T53" fmla="*/ 2 h 22"/>
                  <a:gd name="T54" fmla="*/ 0 w 146"/>
                  <a:gd name="T5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6" h="22">
                    <a:moveTo>
                      <a:pt x="0" y="2"/>
                    </a:moveTo>
                    <a:lnTo>
                      <a:pt x="0" y="2"/>
                    </a:lnTo>
                    <a:lnTo>
                      <a:pt x="27" y="11"/>
                    </a:lnTo>
                    <a:lnTo>
                      <a:pt x="54" y="17"/>
                    </a:lnTo>
                    <a:lnTo>
                      <a:pt x="81" y="20"/>
                    </a:lnTo>
                    <a:lnTo>
                      <a:pt x="96" y="21"/>
                    </a:lnTo>
                    <a:lnTo>
                      <a:pt x="109" y="22"/>
                    </a:lnTo>
                    <a:lnTo>
                      <a:pt x="109" y="22"/>
                    </a:lnTo>
                    <a:lnTo>
                      <a:pt x="128" y="21"/>
                    </a:lnTo>
                    <a:lnTo>
                      <a:pt x="146" y="19"/>
                    </a:lnTo>
                    <a:lnTo>
                      <a:pt x="146" y="19"/>
                    </a:lnTo>
                    <a:lnTo>
                      <a:pt x="146" y="18"/>
                    </a:lnTo>
                    <a:lnTo>
                      <a:pt x="146" y="18"/>
                    </a:lnTo>
                    <a:lnTo>
                      <a:pt x="145" y="17"/>
                    </a:lnTo>
                    <a:lnTo>
                      <a:pt x="145" y="17"/>
                    </a:lnTo>
                    <a:lnTo>
                      <a:pt x="127" y="19"/>
                    </a:lnTo>
                    <a:lnTo>
                      <a:pt x="109" y="20"/>
                    </a:lnTo>
                    <a:lnTo>
                      <a:pt x="109" y="20"/>
                    </a:lnTo>
                    <a:lnTo>
                      <a:pt x="96" y="19"/>
                    </a:lnTo>
                    <a:lnTo>
                      <a:pt x="82" y="18"/>
                    </a:lnTo>
                    <a:lnTo>
                      <a:pt x="54" y="15"/>
                    </a:lnTo>
                    <a:lnTo>
                      <a:pt x="27" y="9"/>
                    </a:lnTo>
                    <a:lnTo>
                      <a:pt x="1" y="0"/>
                    </a:lnTo>
                    <a:lnTo>
                      <a:pt x="1" y="0"/>
                    </a:lnTo>
                    <a:lnTo>
                      <a:pt x="0" y="1"/>
                    </a:lnTo>
                    <a:lnTo>
                      <a:pt x="0" y="1"/>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5" name="Freeform 973"/>
              <p:cNvSpPr>
                <a:spLocks/>
              </p:cNvSpPr>
              <p:nvPr/>
            </p:nvSpPr>
            <p:spPr bwMode="auto">
              <a:xfrm>
                <a:off x="6359525" y="2944813"/>
                <a:ext cx="74613" cy="9525"/>
              </a:xfrm>
              <a:custGeom>
                <a:avLst/>
                <a:gdLst>
                  <a:gd name="T0" fmla="*/ 1 w 139"/>
                  <a:gd name="T1" fmla="*/ 2 h 18"/>
                  <a:gd name="T2" fmla="*/ 1 w 139"/>
                  <a:gd name="T3" fmla="*/ 2 h 18"/>
                  <a:gd name="T4" fmla="*/ 24 w 139"/>
                  <a:gd name="T5" fmla="*/ 10 h 18"/>
                  <a:gd name="T6" fmla="*/ 48 w 139"/>
                  <a:gd name="T7" fmla="*/ 14 h 18"/>
                  <a:gd name="T8" fmla="*/ 71 w 139"/>
                  <a:gd name="T9" fmla="*/ 17 h 18"/>
                  <a:gd name="T10" fmla="*/ 95 w 139"/>
                  <a:gd name="T11" fmla="*/ 18 h 18"/>
                  <a:gd name="T12" fmla="*/ 95 w 139"/>
                  <a:gd name="T13" fmla="*/ 18 h 18"/>
                  <a:gd name="T14" fmla="*/ 117 w 139"/>
                  <a:gd name="T15" fmla="*/ 17 h 18"/>
                  <a:gd name="T16" fmla="*/ 138 w 139"/>
                  <a:gd name="T17" fmla="*/ 15 h 18"/>
                  <a:gd name="T18" fmla="*/ 138 w 139"/>
                  <a:gd name="T19" fmla="*/ 15 h 18"/>
                  <a:gd name="T20" fmla="*/ 139 w 139"/>
                  <a:gd name="T21" fmla="*/ 14 h 18"/>
                  <a:gd name="T22" fmla="*/ 139 w 139"/>
                  <a:gd name="T23" fmla="*/ 14 h 18"/>
                  <a:gd name="T24" fmla="*/ 138 w 139"/>
                  <a:gd name="T25" fmla="*/ 13 h 18"/>
                  <a:gd name="T26" fmla="*/ 138 w 139"/>
                  <a:gd name="T27" fmla="*/ 13 h 18"/>
                  <a:gd name="T28" fmla="*/ 117 w 139"/>
                  <a:gd name="T29" fmla="*/ 15 h 18"/>
                  <a:gd name="T30" fmla="*/ 95 w 139"/>
                  <a:gd name="T31" fmla="*/ 16 h 18"/>
                  <a:gd name="T32" fmla="*/ 95 w 139"/>
                  <a:gd name="T33" fmla="*/ 16 h 18"/>
                  <a:gd name="T34" fmla="*/ 71 w 139"/>
                  <a:gd name="T35" fmla="*/ 15 h 18"/>
                  <a:gd name="T36" fmla="*/ 48 w 139"/>
                  <a:gd name="T37" fmla="*/ 12 h 18"/>
                  <a:gd name="T38" fmla="*/ 25 w 139"/>
                  <a:gd name="T39" fmla="*/ 8 h 18"/>
                  <a:gd name="T40" fmla="*/ 2 w 139"/>
                  <a:gd name="T41" fmla="*/ 0 h 18"/>
                  <a:gd name="T42" fmla="*/ 2 w 139"/>
                  <a:gd name="T43" fmla="*/ 0 h 18"/>
                  <a:gd name="T44" fmla="*/ 0 w 139"/>
                  <a:gd name="T45" fmla="*/ 1 h 18"/>
                  <a:gd name="T46" fmla="*/ 0 w 139"/>
                  <a:gd name="T47" fmla="*/ 1 h 18"/>
                  <a:gd name="T48" fmla="*/ 1 w 139"/>
                  <a:gd name="T49" fmla="*/ 2 h 18"/>
                  <a:gd name="T50" fmla="*/ 1 w 139"/>
                  <a:gd name="T5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18">
                    <a:moveTo>
                      <a:pt x="1" y="2"/>
                    </a:moveTo>
                    <a:lnTo>
                      <a:pt x="1" y="2"/>
                    </a:lnTo>
                    <a:lnTo>
                      <a:pt x="24" y="10"/>
                    </a:lnTo>
                    <a:lnTo>
                      <a:pt x="48" y="14"/>
                    </a:lnTo>
                    <a:lnTo>
                      <a:pt x="71" y="17"/>
                    </a:lnTo>
                    <a:lnTo>
                      <a:pt x="95" y="18"/>
                    </a:lnTo>
                    <a:lnTo>
                      <a:pt x="95" y="18"/>
                    </a:lnTo>
                    <a:lnTo>
                      <a:pt x="117" y="17"/>
                    </a:lnTo>
                    <a:lnTo>
                      <a:pt x="138" y="15"/>
                    </a:lnTo>
                    <a:lnTo>
                      <a:pt x="138" y="15"/>
                    </a:lnTo>
                    <a:lnTo>
                      <a:pt x="139" y="14"/>
                    </a:lnTo>
                    <a:lnTo>
                      <a:pt x="139" y="14"/>
                    </a:lnTo>
                    <a:lnTo>
                      <a:pt x="138" y="13"/>
                    </a:lnTo>
                    <a:lnTo>
                      <a:pt x="138" y="13"/>
                    </a:lnTo>
                    <a:lnTo>
                      <a:pt x="117" y="15"/>
                    </a:lnTo>
                    <a:lnTo>
                      <a:pt x="95" y="16"/>
                    </a:lnTo>
                    <a:lnTo>
                      <a:pt x="95" y="16"/>
                    </a:lnTo>
                    <a:lnTo>
                      <a:pt x="71" y="15"/>
                    </a:lnTo>
                    <a:lnTo>
                      <a:pt x="48" y="12"/>
                    </a:lnTo>
                    <a:lnTo>
                      <a:pt x="25" y="8"/>
                    </a:lnTo>
                    <a:lnTo>
                      <a:pt x="2" y="0"/>
                    </a:lnTo>
                    <a:lnTo>
                      <a:pt x="2"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6" name="Freeform 974"/>
              <p:cNvSpPr>
                <a:spLocks/>
              </p:cNvSpPr>
              <p:nvPr/>
            </p:nvSpPr>
            <p:spPr bwMode="auto">
              <a:xfrm>
                <a:off x="6342063" y="3011488"/>
                <a:ext cx="41275" cy="4763"/>
              </a:xfrm>
              <a:custGeom>
                <a:avLst/>
                <a:gdLst>
                  <a:gd name="T0" fmla="*/ 2 w 77"/>
                  <a:gd name="T1" fmla="*/ 2 h 9"/>
                  <a:gd name="T2" fmla="*/ 2 w 77"/>
                  <a:gd name="T3" fmla="*/ 2 h 9"/>
                  <a:gd name="T4" fmla="*/ 39 w 77"/>
                  <a:gd name="T5" fmla="*/ 7 h 9"/>
                  <a:gd name="T6" fmla="*/ 57 w 77"/>
                  <a:gd name="T7" fmla="*/ 8 h 9"/>
                  <a:gd name="T8" fmla="*/ 76 w 77"/>
                  <a:gd name="T9" fmla="*/ 9 h 9"/>
                  <a:gd name="T10" fmla="*/ 76 w 77"/>
                  <a:gd name="T11" fmla="*/ 9 h 9"/>
                  <a:gd name="T12" fmla="*/ 77 w 77"/>
                  <a:gd name="T13" fmla="*/ 8 h 9"/>
                  <a:gd name="T14" fmla="*/ 77 w 77"/>
                  <a:gd name="T15" fmla="*/ 8 h 9"/>
                  <a:gd name="T16" fmla="*/ 76 w 77"/>
                  <a:gd name="T17" fmla="*/ 7 h 9"/>
                  <a:gd name="T18" fmla="*/ 76 w 77"/>
                  <a:gd name="T19" fmla="*/ 7 h 9"/>
                  <a:gd name="T20" fmla="*/ 57 w 77"/>
                  <a:gd name="T21" fmla="*/ 6 h 9"/>
                  <a:gd name="T22" fmla="*/ 39 w 77"/>
                  <a:gd name="T23" fmla="*/ 4 h 9"/>
                  <a:gd name="T24" fmla="*/ 2 w 77"/>
                  <a:gd name="T25" fmla="*/ 0 h 9"/>
                  <a:gd name="T26" fmla="*/ 2 w 77"/>
                  <a:gd name="T27" fmla="*/ 0 h 9"/>
                  <a:gd name="T28" fmla="*/ 0 w 77"/>
                  <a:gd name="T29" fmla="*/ 1 h 9"/>
                  <a:gd name="T30" fmla="*/ 0 w 77"/>
                  <a:gd name="T31" fmla="*/ 1 h 9"/>
                  <a:gd name="T32" fmla="*/ 2 w 77"/>
                  <a:gd name="T33" fmla="*/ 2 h 9"/>
                  <a:gd name="T34" fmla="*/ 2 w 77"/>
                  <a:gd name="T3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9">
                    <a:moveTo>
                      <a:pt x="2" y="2"/>
                    </a:moveTo>
                    <a:lnTo>
                      <a:pt x="2" y="2"/>
                    </a:lnTo>
                    <a:lnTo>
                      <a:pt x="39" y="7"/>
                    </a:lnTo>
                    <a:lnTo>
                      <a:pt x="57" y="8"/>
                    </a:lnTo>
                    <a:lnTo>
                      <a:pt x="76" y="9"/>
                    </a:lnTo>
                    <a:lnTo>
                      <a:pt x="76" y="9"/>
                    </a:lnTo>
                    <a:lnTo>
                      <a:pt x="77" y="8"/>
                    </a:lnTo>
                    <a:lnTo>
                      <a:pt x="77" y="8"/>
                    </a:lnTo>
                    <a:lnTo>
                      <a:pt x="76" y="7"/>
                    </a:lnTo>
                    <a:lnTo>
                      <a:pt x="76" y="7"/>
                    </a:lnTo>
                    <a:lnTo>
                      <a:pt x="57" y="6"/>
                    </a:lnTo>
                    <a:lnTo>
                      <a:pt x="39" y="4"/>
                    </a:lnTo>
                    <a:lnTo>
                      <a:pt x="2" y="0"/>
                    </a:lnTo>
                    <a:lnTo>
                      <a:pt x="2" y="0"/>
                    </a:lnTo>
                    <a:lnTo>
                      <a:pt x="0" y="1"/>
                    </a:lnTo>
                    <a:lnTo>
                      <a:pt x="0" y="1"/>
                    </a:lnTo>
                    <a:lnTo>
                      <a:pt x="2" y="2"/>
                    </a:lnTo>
                    <a:lnTo>
                      <a:pt x="2"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7" name="Freeform 975"/>
              <p:cNvSpPr>
                <a:spLocks/>
              </p:cNvSpPr>
              <p:nvPr/>
            </p:nvSpPr>
            <p:spPr bwMode="auto">
              <a:xfrm>
                <a:off x="6342063" y="2976563"/>
                <a:ext cx="22225" cy="15875"/>
              </a:xfrm>
              <a:custGeom>
                <a:avLst/>
                <a:gdLst>
                  <a:gd name="T0" fmla="*/ 40 w 42"/>
                  <a:gd name="T1" fmla="*/ 0 h 30"/>
                  <a:gd name="T2" fmla="*/ 40 w 42"/>
                  <a:gd name="T3" fmla="*/ 0 h 30"/>
                  <a:gd name="T4" fmla="*/ 21 w 42"/>
                  <a:gd name="T5" fmla="*/ 14 h 30"/>
                  <a:gd name="T6" fmla="*/ 12 w 42"/>
                  <a:gd name="T7" fmla="*/ 21 h 30"/>
                  <a:gd name="T8" fmla="*/ 1 w 42"/>
                  <a:gd name="T9" fmla="*/ 29 h 30"/>
                  <a:gd name="T10" fmla="*/ 1 w 42"/>
                  <a:gd name="T11" fmla="*/ 29 h 30"/>
                  <a:gd name="T12" fmla="*/ 0 w 42"/>
                  <a:gd name="T13" fmla="*/ 30 h 30"/>
                  <a:gd name="T14" fmla="*/ 0 w 42"/>
                  <a:gd name="T15" fmla="*/ 30 h 30"/>
                  <a:gd name="T16" fmla="*/ 2 w 42"/>
                  <a:gd name="T17" fmla="*/ 30 h 30"/>
                  <a:gd name="T18" fmla="*/ 2 w 42"/>
                  <a:gd name="T19" fmla="*/ 30 h 30"/>
                  <a:gd name="T20" fmla="*/ 13 w 42"/>
                  <a:gd name="T21" fmla="*/ 23 h 30"/>
                  <a:gd name="T22" fmla="*/ 23 w 42"/>
                  <a:gd name="T23" fmla="*/ 15 h 30"/>
                  <a:gd name="T24" fmla="*/ 41 w 42"/>
                  <a:gd name="T25" fmla="*/ 1 h 30"/>
                  <a:gd name="T26" fmla="*/ 41 w 42"/>
                  <a:gd name="T27" fmla="*/ 1 h 30"/>
                  <a:gd name="T28" fmla="*/ 42 w 42"/>
                  <a:gd name="T29" fmla="*/ 0 h 30"/>
                  <a:gd name="T30" fmla="*/ 42 w 42"/>
                  <a:gd name="T31" fmla="*/ 0 h 30"/>
                  <a:gd name="T32" fmla="*/ 40 w 42"/>
                  <a:gd name="T33" fmla="*/ 0 h 30"/>
                  <a:gd name="T34" fmla="*/ 40 w 4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30">
                    <a:moveTo>
                      <a:pt x="40" y="0"/>
                    </a:moveTo>
                    <a:lnTo>
                      <a:pt x="40" y="0"/>
                    </a:lnTo>
                    <a:lnTo>
                      <a:pt x="21" y="14"/>
                    </a:lnTo>
                    <a:lnTo>
                      <a:pt x="12" y="21"/>
                    </a:lnTo>
                    <a:lnTo>
                      <a:pt x="1" y="29"/>
                    </a:lnTo>
                    <a:lnTo>
                      <a:pt x="1" y="29"/>
                    </a:lnTo>
                    <a:lnTo>
                      <a:pt x="0" y="30"/>
                    </a:lnTo>
                    <a:lnTo>
                      <a:pt x="0" y="30"/>
                    </a:lnTo>
                    <a:lnTo>
                      <a:pt x="2" y="30"/>
                    </a:lnTo>
                    <a:lnTo>
                      <a:pt x="2" y="30"/>
                    </a:lnTo>
                    <a:lnTo>
                      <a:pt x="13" y="23"/>
                    </a:lnTo>
                    <a:lnTo>
                      <a:pt x="23" y="15"/>
                    </a:lnTo>
                    <a:lnTo>
                      <a:pt x="41" y="1"/>
                    </a:lnTo>
                    <a:lnTo>
                      <a:pt x="41" y="1"/>
                    </a:lnTo>
                    <a:lnTo>
                      <a:pt x="42" y="0"/>
                    </a:lnTo>
                    <a:lnTo>
                      <a:pt x="42" y="0"/>
                    </a:lnTo>
                    <a:lnTo>
                      <a:pt x="40" y="0"/>
                    </a:lnTo>
                    <a:lnTo>
                      <a:pt x="40"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8" name="Freeform 976"/>
              <p:cNvSpPr>
                <a:spLocks/>
              </p:cNvSpPr>
              <p:nvPr/>
            </p:nvSpPr>
            <p:spPr bwMode="auto">
              <a:xfrm>
                <a:off x="6310313" y="2951163"/>
                <a:ext cx="33338" cy="93663"/>
              </a:xfrm>
              <a:custGeom>
                <a:avLst/>
                <a:gdLst>
                  <a:gd name="T0" fmla="*/ 0 w 62"/>
                  <a:gd name="T1" fmla="*/ 86 h 178"/>
                  <a:gd name="T2" fmla="*/ 1 w 62"/>
                  <a:gd name="T3" fmla="*/ 97 h 178"/>
                  <a:gd name="T4" fmla="*/ 6 w 62"/>
                  <a:gd name="T5" fmla="*/ 123 h 178"/>
                  <a:gd name="T6" fmla="*/ 10 w 62"/>
                  <a:gd name="T7" fmla="*/ 136 h 178"/>
                  <a:gd name="T8" fmla="*/ 21 w 62"/>
                  <a:gd name="T9" fmla="*/ 161 h 178"/>
                  <a:gd name="T10" fmla="*/ 30 w 62"/>
                  <a:gd name="T11" fmla="*/ 175 h 178"/>
                  <a:gd name="T12" fmla="*/ 34 w 62"/>
                  <a:gd name="T13" fmla="*/ 178 h 178"/>
                  <a:gd name="T14" fmla="*/ 41 w 62"/>
                  <a:gd name="T15" fmla="*/ 176 h 178"/>
                  <a:gd name="T16" fmla="*/ 48 w 62"/>
                  <a:gd name="T17" fmla="*/ 176 h 178"/>
                  <a:gd name="T18" fmla="*/ 50 w 62"/>
                  <a:gd name="T19" fmla="*/ 176 h 178"/>
                  <a:gd name="T20" fmla="*/ 53 w 62"/>
                  <a:gd name="T21" fmla="*/ 173 h 178"/>
                  <a:gd name="T22" fmla="*/ 55 w 62"/>
                  <a:gd name="T23" fmla="*/ 168 h 178"/>
                  <a:gd name="T24" fmla="*/ 60 w 62"/>
                  <a:gd name="T25" fmla="*/ 146 h 178"/>
                  <a:gd name="T26" fmla="*/ 62 w 62"/>
                  <a:gd name="T27" fmla="*/ 117 h 178"/>
                  <a:gd name="T28" fmla="*/ 62 w 62"/>
                  <a:gd name="T29" fmla="*/ 101 h 178"/>
                  <a:gd name="T30" fmla="*/ 60 w 62"/>
                  <a:gd name="T31" fmla="*/ 87 h 178"/>
                  <a:gd name="T32" fmla="*/ 55 w 62"/>
                  <a:gd name="T33" fmla="*/ 61 h 178"/>
                  <a:gd name="T34" fmla="*/ 46 w 62"/>
                  <a:gd name="T35" fmla="*/ 32 h 178"/>
                  <a:gd name="T36" fmla="*/ 41 w 62"/>
                  <a:gd name="T37" fmla="*/ 19 h 178"/>
                  <a:gd name="T38" fmla="*/ 35 w 62"/>
                  <a:gd name="T39" fmla="*/ 9 h 178"/>
                  <a:gd name="T40" fmla="*/ 29 w 62"/>
                  <a:gd name="T41" fmla="*/ 2 h 178"/>
                  <a:gd name="T42" fmla="*/ 26 w 62"/>
                  <a:gd name="T43" fmla="*/ 0 h 178"/>
                  <a:gd name="T44" fmla="*/ 23 w 62"/>
                  <a:gd name="T45" fmla="*/ 0 h 178"/>
                  <a:gd name="T46" fmla="*/ 20 w 62"/>
                  <a:gd name="T47" fmla="*/ 1 h 178"/>
                  <a:gd name="T48" fmla="*/ 17 w 62"/>
                  <a:gd name="T49" fmla="*/ 3 h 178"/>
                  <a:gd name="T50" fmla="*/ 8 w 62"/>
                  <a:gd name="T51" fmla="*/ 16 h 178"/>
                  <a:gd name="T52" fmla="*/ 3 w 62"/>
                  <a:gd name="T53" fmla="*/ 37 h 178"/>
                  <a:gd name="T54" fmla="*/ 1 w 62"/>
                  <a:gd name="T55" fmla="*/ 60 h 178"/>
                  <a:gd name="T56" fmla="*/ 0 w 62"/>
                  <a:gd name="T57" fmla="*/ 81 h 178"/>
                  <a:gd name="T58" fmla="*/ 1 w 62"/>
                  <a:gd name="T59" fmla="*/ 86 h 178"/>
                  <a:gd name="T60" fmla="*/ 2 w 62"/>
                  <a:gd name="T61" fmla="*/ 86 h 178"/>
                  <a:gd name="T62" fmla="*/ 2 w 62"/>
                  <a:gd name="T63" fmla="*/ 81 h 178"/>
                  <a:gd name="T64" fmla="*/ 4 w 62"/>
                  <a:gd name="T65" fmla="*/ 43 h 178"/>
                  <a:gd name="T66" fmla="*/ 7 w 62"/>
                  <a:gd name="T67" fmla="*/ 31 h 178"/>
                  <a:gd name="T68" fmla="*/ 14 w 62"/>
                  <a:gd name="T69" fmla="*/ 10 h 178"/>
                  <a:gd name="T70" fmla="*/ 16 w 62"/>
                  <a:gd name="T71" fmla="*/ 7 h 178"/>
                  <a:gd name="T72" fmla="*/ 18 w 62"/>
                  <a:gd name="T73" fmla="*/ 4 h 178"/>
                  <a:gd name="T74" fmla="*/ 23 w 62"/>
                  <a:gd name="T75" fmla="*/ 2 h 178"/>
                  <a:gd name="T76" fmla="*/ 23 w 62"/>
                  <a:gd name="T77" fmla="*/ 2 h 178"/>
                  <a:gd name="T78" fmla="*/ 28 w 62"/>
                  <a:gd name="T79" fmla="*/ 4 h 178"/>
                  <a:gd name="T80" fmla="*/ 32 w 62"/>
                  <a:gd name="T81" fmla="*/ 9 h 178"/>
                  <a:gd name="T82" fmla="*/ 42 w 62"/>
                  <a:gd name="T83" fmla="*/ 28 h 178"/>
                  <a:gd name="T84" fmla="*/ 47 w 62"/>
                  <a:gd name="T85" fmla="*/ 40 h 178"/>
                  <a:gd name="T86" fmla="*/ 54 w 62"/>
                  <a:gd name="T87" fmla="*/ 64 h 178"/>
                  <a:gd name="T88" fmla="*/ 58 w 62"/>
                  <a:gd name="T89" fmla="*/ 87 h 178"/>
                  <a:gd name="T90" fmla="*/ 59 w 62"/>
                  <a:gd name="T91" fmla="*/ 101 h 178"/>
                  <a:gd name="T92" fmla="*/ 59 w 62"/>
                  <a:gd name="T93" fmla="*/ 117 h 178"/>
                  <a:gd name="T94" fmla="*/ 57 w 62"/>
                  <a:gd name="T95" fmla="*/ 154 h 178"/>
                  <a:gd name="T96" fmla="*/ 55 w 62"/>
                  <a:gd name="T97" fmla="*/ 161 h 178"/>
                  <a:gd name="T98" fmla="*/ 54 w 62"/>
                  <a:gd name="T99" fmla="*/ 166 h 178"/>
                  <a:gd name="T100" fmla="*/ 49 w 62"/>
                  <a:gd name="T101" fmla="*/ 174 h 178"/>
                  <a:gd name="T102" fmla="*/ 49 w 62"/>
                  <a:gd name="T103" fmla="*/ 174 h 178"/>
                  <a:gd name="T104" fmla="*/ 48 w 62"/>
                  <a:gd name="T105" fmla="*/ 174 h 178"/>
                  <a:gd name="T106" fmla="*/ 40 w 62"/>
                  <a:gd name="T107" fmla="*/ 175 h 178"/>
                  <a:gd name="T108" fmla="*/ 34 w 62"/>
                  <a:gd name="T109" fmla="*/ 177 h 178"/>
                  <a:gd name="T110" fmla="*/ 34 w 62"/>
                  <a:gd name="T111" fmla="*/ 176 h 178"/>
                  <a:gd name="T112" fmla="*/ 28 w 62"/>
                  <a:gd name="T113" fmla="*/ 170 h 178"/>
                  <a:gd name="T114" fmla="*/ 17 w 62"/>
                  <a:gd name="T115" fmla="*/ 149 h 178"/>
                  <a:gd name="T116" fmla="*/ 13 w 62"/>
                  <a:gd name="T117" fmla="*/ 136 h 178"/>
                  <a:gd name="T118" fmla="*/ 5 w 62"/>
                  <a:gd name="T119" fmla="*/ 109 h 178"/>
                  <a:gd name="T120" fmla="*/ 2 w 62"/>
                  <a:gd name="T121" fmla="*/ 8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 h="178">
                    <a:moveTo>
                      <a:pt x="1" y="86"/>
                    </a:moveTo>
                    <a:lnTo>
                      <a:pt x="0" y="86"/>
                    </a:lnTo>
                    <a:lnTo>
                      <a:pt x="0" y="86"/>
                    </a:lnTo>
                    <a:lnTo>
                      <a:pt x="1" y="97"/>
                    </a:lnTo>
                    <a:lnTo>
                      <a:pt x="3" y="109"/>
                    </a:lnTo>
                    <a:lnTo>
                      <a:pt x="6" y="123"/>
                    </a:lnTo>
                    <a:lnTo>
                      <a:pt x="10" y="136"/>
                    </a:lnTo>
                    <a:lnTo>
                      <a:pt x="10" y="136"/>
                    </a:lnTo>
                    <a:lnTo>
                      <a:pt x="15" y="150"/>
                    </a:lnTo>
                    <a:lnTo>
                      <a:pt x="21" y="161"/>
                    </a:lnTo>
                    <a:lnTo>
                      <a:pt x="27" y="171"/>
                    </a:lnTo>
                    <a:lnTo>
                      <a:pt x="30" y="175"/>
                    </a:lnTo>
                    <a:lnTo>
                      <a:pt x="33" y="177"/>
                    </a:lnTo>
                    <a:lnTo>
                      <a:pt x="34" y="178"/>
                    </a:lnTo>
                    <a:lnTo>
                      <a:pt x="34" y="178"/>
                    </a:lnTo>
                    <a:lnTo>
                      <a:pt x="41" y="176"/>
                    </a:lnTo>
                    <a:lnTo>
                      <a:pt x="48" y="176"/>
                    </a:lnTo>
                    <a:lnTo>
                      <a:pt x="48" y="176"/>
                    </a:lnTo>
                    <a:lnTo>
                      <a:pt x="49" y="176"/>
                    </a:lnTo>
                    <a:lnTo>
                      <a:pt x="50" y="176"/>
                    </a:lnTo>
                    <a:lnTo>
                      <a:pt x="50" y="176"/>
                    </a:lnTo>
                    <a:lnTo>
                      <a:pt x="53" y="173"/>
                    </a:lnTo>
                    <a:lnTo>
                      <a:pt x="55" y="168"/>
                    </a:lnTo>
                    <a:lnTo>
                      <a:pt x="55" y="168"/>
                    </a:lnTo>
                    <a:lnTo>
                      <a:pt x="58" y="158"/>
                    </a:lnTo>
                    <a:lnTo>
                      <a:pt x="60" y="146"/>
                    </a:lnTo>
                    <a:lnTo>
                      <a:pt x="62" y="132"/>
                    </a:lnTo>
                    <a:lnTo>
                      <a:pt x="62" y="117"/>
                    </a:lnTo>
                    <a:lnTo>
                      <a:pt x="62" y="117"/>
                    </a:lnTo>
                    <a:lnTo>
                      <a:pt x="62" y="101"/>
                    </a:lnTo>
                    <a:lnTo>
                      <a:pt x="60" y="87"/>
                    </a:lnTo>
                    <a:lnTo>
                      <a:pt x="60" y="87"/>
                    </a:lnTo>
                    <a:lnTo>
                      <a:pt x="58" y="75"/>
                    </a:lnTo>
                    <a:lnTo>
                      <a:pt x="55" y="61"/>
                    </a:lnTo>
                    <a:lnTo>
                      <a:pt x="51" y="47"/>
                    </a:lnTo>
                    <a:lnTo>
                      <a:pt x="46" y="32"/>
                    </a:lnTo>
                    <a:lnTo>
                      <a:pt x="46" y="32"/>
                    </a:lnTo>
                    <a:lnTo>
                      <a:pt x="41" y="19"/>
                    </a:lnTo>
                    <a:lnTo>
                      <a:pt x="35" y="9"/>
                    </a:lnTo>
                    <a:lnTo>
                      <a:pt x="35" y="9"/>
                    </a:lnTo>
                    <a:lnTo>
                      <a:pt x="32" y="5"/>
                    </a:lnTo>
                    <a:lnTo>
                      <a:pt x="29" y="2"/>
                    </a:lnTo>
                    <a:lnTo>
                      <a:pt x="29" y="2"/>
                    </a:lnTo>
                    <a:lnTo>
                      <a:pt x="26" y="0"/>
                    </a:lnTo>
                    <a:lnTo>
                      <a:pt x="23" y="0"/>
                    </a:lnTo>
                    <a:lnTo>
                      <a:pt x="23" y="0"/>
                    </a:lnTo>
                    <a:lnTo>
                      <a:pt x="23" y="0"/>
                    </a:lnTo>
                    <a:lnTo>
                      <a:pt x="20" y="1"/>
                    </a:lnTo>
                    <a:lnTo>
                      <a:pt x="17" y="3"/>
                    </a:lnTo>
                    <a:lnTo>
                      <a:pt x="17" y="3"/>
                    </a:lnTo>
                    <a:lnTo>
                      <a:pt x="13" y="8"/>
                    </a:lnTo>
                    <a:lnTo>
                      <a:pt x="8" y="16"/>
                    </a:lnTo>
                    <a:lnTo>
                      <a:pt x="6" y="26"/>
                    </a:lnTo>
                    <a:lnTo>
                      <a:pt x="3" y="37"/>
                    </a:lnTo>
                    <a:lnTo>
                      <a:pt x="3" y="37"/>
                    </a:lnTo>
                    <a:lnTo>
                      <a:pt x="1" y="60"/>
                    </a:lnTo>
                    <a:lnTo>
                      <a:pt x="0" y="81"/>
                    </a:lnTo>
                    <a:lnTo>
                      <a:pt x="0" y="81"/>
                    </a:lnTo>
                    <a:lnTo>
                      <a:pt x="0" y="86"/>
                    </a:lnTo>
                    <a:lnTo>
                      <a:pt x="1" y="86"/>
                    </a:lnTo>
                    <a:lnTo>
                      <a:pt x="2" y="86"/>
                    </a:lnTo>
                    <a:lnTo>
                      <a:pt x="2" y="86"/>
                    </a:lnTo>
                    <a:lnTo>
                      <a:pt x="2" y="81"/>
                    </a:lnTo>
                    <a:lnTo>
                      <a:pt x="2" y="81"/>
                    </a:lnTo>
                    <a:lnTo>
                      <a:pt x="3" y="57"/>
                    </a:lnTo>
                    <a:lnTo>
                      <a:pt x="4" y="43"/>
                    </a:lnTo>
                    <a:lnTo>
                      <a:pt x="7" y="31"/>
                    </a:lnTo>
                    <a:lnTo>
                      <a:pt x="7" y="31"/>
                    </a:lnTo>
                    <a:lnTo>
                      <a:pt x="9" y="19"/>
                    </a:lnTo>
                    <a:lnTo>
                      <a:pt x="14" y="10"/>
                    </a:lnTo>
                    <a:lnTo>
                      <a:pt x="14" y="10"/>
                    </a:lnTo>
                    <a:lnTo>
                      <a:pt x="16" y="7"/>
                    </a:lnTo>
                    <a:lnTo>
                      <a:pt x="18" y="4"/>
                    </a:lnTo>
                    <a:lnTo>
                      <a:pt x="18" y="4"/>
                    </a:lnTo>
                    <a:lnTo>
                      <a:pt x="20" y="2"/>
                    </a:lnTo>
                    <a:lnTo>
                      <a:pt x="23" y="2"/>
                    </a:lnTo>
                    <a:lnTo>
                      <a:pt x="23" y="2"/>
                    </a:lnTo>
                    <a:lnTo>
                      <a:pt x="23" y="2"/>
                    </a:lnTo>
                    <a:lnTo>
                      <a:pt x="25" y="2"/>
                    </a:lnTo>
                    <a:lnTo>
                      <a:pt x="28" y="4"/>
                    </a:lnTo>
                    <a:lnTo>
                      <a:pt x="28" y="4"/>
                    </a:lnTo>
                    <a:lnTo>
                      <a:pt x="32" y="9"/>
                    </a:lnTo>
                    <a:lnTo>
                      <a:pt x="38" y="17"/>
                    </a:lnTo>
                    <a:lnTo>
                      <a:pt x="42" y="28"/>
                    </a:lnTo>
                    <a:lnTo>
                      <a:pt x="47" y="40"/>
                    </a:lnTo>
                    <a:lnTo>
                      <a:pt x="47" y="40"/>
                    </a:lnTo>
                    <a:lnTo>
                      <a:pt x="51" y="52"/>
                    </a:lnTo>
                    <a:lnTo>
                      <a:pt x="54" y="64"/>
                    </a:lnTo>
                    <a:lnTo>
                      <a:pt x="56" y="77"/>
                    </a:lnTo>
                    <a:lnTo>
                      <a:pt x="58" y="87"/>
                    </a:lnTo>
                    <a:lnTo>
                      <a:pt x="58" y="87"/>
                    </a:lnTo>
                    <a:lnTo>
                      <a:pt x="59" y="101"/>
                    </a:lnTo>
                    <a:lnTo>
                      <a:pt x="59" y="117"/>
                    </a:lnTo>
                    <a:lnTo>
                      <a:pt x="59" y="117"/>
                    </a:lnTo>
                    <a:lnTo>
                      <a:pt x="58" y="136"/>
                    </a:lnTo>
                    <a:lnTo>
                      <a:pt x="57" y="154"/>
                    </a:lnTo>
                    <a:lnTo>
                      <a:pt x="57" y="154"/>
                    </a:lnTo>
                    <a:lnTo>
                      <a:pt x="55" y="161"/>
                    </a:lnTo>
                    <a:lnTo>
                      <a:pt x="54" y="166"/>
                    </a:lnTo>
                    <a:lnTo>
                      <a:pt x="54" y="166"/>
                    </a:lnTo>
                    <a:lnTo>
                      <a:pt x="51" y="171"/>
                    </a:lnTo>
                    <a:lnTo>
                      <a:pt x="49" y="174"/>
                    </a:lnTo>
                    <a:lnTo>
                      <a:pt x="49" y="175"/>
                    </a:lnTo>
                    <a:lnTo>
                      <a:pt x="49" y="174"/>
                    </a:lnTo>
                    <a:lnTo>
                      <a:pt x="49" y="174"/>
                    </a:lnTo>
                    <a:lnTo>
                      <a:pt x="48" y="174"/>
                    </a:lnTo>
                    <a:lnTo>
                      <a:pt x="48" y="174"/>
                    </a:lnTo>
                    <a:lnTo>
                      <a:pt x="40" y="175"/>
                    </a:lnTo>
                    <a:lnTo>
                      <a:pt x="33" y="176"/>
                    </a:lnTo>
                    <a:lnTo>
                      <a:pt x="34" y="177"/>
                    </a:lnTo>
                    <a:lnTo>
                      <a:pt x="34" y="176"/>
                    </a:lnTo>
                    <a:lnTo>
                      <a:pt x="34" y="176"/>
                    </a:lnTo>
                    <a:lnTo>
                      <a:pt x="31" y="173"/>
                    </a:lnTo>
                    <a:lnTo>
                      <a:pt x="28" y="170"/>
                    </a:lnTo>
                    <a:lnTo>
                      <a:pt x="22" y="160"/>
                    </a:lnTo>
                    <a:lnTo>
                      <a:pt x="17" y="149"/>
                    </a:lnTo>
                    <a:lnTo>
                      <a:pt x="13" y="136"/>
                    </a:lnTo>
                    <a:lnTo>
                      <a:pt x="13" y="136"/>
                    </a:lnTo>
                    <a:lnTo>
                      <a:pt x="8" y="123"/>
                    </a:lnTo>
                    <a:lnTo>
                      <a:pt x="5" y="109"/>
                    </a:lnTo>
                    <a:lnTo>
                      <a:pt x="3" y="97"/>
                    </a:lnTo>
                    <a:lnTo>
                      <a:pt x="2" y="86"/>
                    </a:lnTo>
                    <a:lnTo>
                      <a:pt x="1" y="8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69" name="Freeform 977"/>
              <p:cNvSpPr>
                <a:spLocks/>
              </p:cNvSpPr>
              <p:nvPr/>
            </p:nvSpPr>
            <p:spPr bwMode="auto">
              <a:xfrm>
                <a:off x="6313488" y="2951163"/>
                <a:ext cx="20638" cy="15875"/>
              </a:xfrm>
              <a:custGeom>
                <a:avLst/>
                <a:gdLst>
                  <a:gd name="T0" fmla="*/ 37 w 37"/>
                  <a:gd name="T1" fmla="*/ 27 h 30"/>
                  <a:gd name="T2" fmla="*/ 37 w 37"/>
                  <a:gd name="T3" fmla="*/ 27 h 30"/>
                  <a:gd name="T4" fmla="*/ 26 w 37"/>
                  <a:gd name="T5" fmla="*/ 29 h 30"/>
                  <a:gd name="T6" fmla="*/ 17 w 37"/>
                  <a:gd name="T7" fmla="*/ 30 h 30"/>
                  <a:gd name="T8" fmla="*/ 8 w 37"/>
                  <a:gd name="T9" fmla="*/ 30 h 30"/>
                  <a:gd name="T10" fmla="*/ 0 w 37"/>
                  <a:gd name="T11" fmla="*/ 30 h 30"/>
                  <a:gd name="T12" fmla="*/ 0 w 37"/>
                  <a:gd name="T13" fmla="*/ 30 h 30"/>
                  <a:gd name="T14" fmla="*/ 1 w 37"/>
                  <a:gd name="T15" fmla="*/ 25 h 30"/>
                  <a:gd name="T16" fmla="*/ 5 w 37"/>
                  <a:gd name="T17" fmla="*/ 14 h 30"/>
                  <a:gd name="T18" fmla="*/ 11 w 37"/>
                  <a:gd name="T19" fmla="*/ 5 h 30"/>
                  <a:gd name="T20" fmla="*/ 14 w 37"/>
                  <a:gd name="T21" fmla="*/ 1 h 30"/>
                  <a:gd name="T22" fmla="*/ 17 w 37"/>
                  <a:gd name="T23" fmla="*/ 0 h 30"/>
                  <a:gd name="T24" fmla="*/ 17 w 37"/>
                  <a:gd name="T25" fmla="*/ 0 h 30"/>
                  <a:gd name="T26" fmla="*/ 20 w 37"/>
                  <a:gd name="T27" fmla="*/ 1 h 30"/>
                  <a:gd name="T28" fmla="*/ 23 w 37"/>
                  <a:gd name="T29" fmla="*/ 3 h 30"/>
                  <a:gd name="T30" fmla="*/ 26 w 37"/>
                  <a:gd name="T31" fmla="*/ 7 h 30"/>
                  <a:gd name="T32" fmla="*/ 29 w 37"/>
                  <a:gd name="T33" fmla="*/ 12 h 30"/>
                  <a:gd name="T34" fmla="*/ 35 w 37"/>
                  <a:gd name="T35" fmla="*/ 22 h 30"/>
                  <a:gd name="T36" fmla="*/ 37 w 37"/>
                  <a:gd name="T37" fmla="*/ 27 h 30"/>
                  <a:gd name="T38" fmla="*/ 37 w 37"/>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30">
                    <a:moveTo>
                      <a:pt x="37" y="27"/>
                    </a:moveTo>
                    <a:lnTo>
                      <a:pt x="37" y="27"/>
                    </a:lnTo>
                    <a:lnTo>
                      <a:pt x="26" y="29"/>
                    </a:lnTo>
                    <a:lnTo>
                      <a:pt x="17" y="30"/>
                    </a:lnTo>
                    <a:lnTo>
                      <a:pt x="8" y="30"/>
                    </a:lnTo>
                    <a:lnTo>
                      <a:pt x="0" y="30"/>
                    </a:lnTo>
                    <a:lnTo>
                      <a:pt x="0" y="30"/>
                    </a:lnTo>
                    <a:lnTo>
                      <a:pt x="1" y="25"/>
                    </a:lnTo>
                    <a:lnTo>
                      <a:pt x="5" y="14"/>
                    </a:lnTo>
                    <a:lnTo>
                      <a:pt x="11" y="5"/>
                    </a:lnTo>
                    <a:lnTo>
                      <a:pt x="14" y="1"/>
                    </a:lnTo>
                    <a:lnTo>
                      <a:pt x="17" y="0"/>
                    </a:lnTo>
                    <a:lnTo>
                      <a:pt x="17" y="0"/>
                    </a:lnTo>
                    <a:lnTo>
                      <a:pt x="20" y="1"/>
                    </a:lnTo>
                    <a:lnTo>
                      <a:pt x="23" y="3"/>
                    </a:lnTo>
                    <a:lnTo>
                      <a:pt x="26" y="7"/>
                    </a:lnTo>
                    <a:lnTo>
                      <a:pt x="29" y="12"/>
                    </a:lnTo>
                    <a:lnTo>
                      <a:pt x="35" y="22"/>
                    </a:lnTo>
                    <a:lnTo>
                      <a:pt x="37" y="27"/>
                    </a:lnTo>
                    <a:lnTo>
                      <a:pt x="37" y="2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0" name="Freeform 978"/>
              <p:cNvSpPr>
                <a:spLocks/>
              </p:cNvSpPr>
              <p:nvPr/>
            </p:nvSpPr>
            <p:spPr bwMode="auto">
              <a:xfrm>
                <a:off x="6313488" y="2971801"/>
                <a:ext cx="22225" cy="3175"/>
              </a:xfrm>
              <a:custGeom>
                <a:avLst/>
                <a:gdLst>
                  <a:gd name="T0" fmla="*/ 0 w 41"/>
                  <a:gd name="T1" fmla="*/ 6 h 7"/>
                  <a:gd name="T2" fmla="*/ 0 w 41"/>
                  <a:gd name="T3" fmla="*/ 6 h 7"/>
                  <a:gd name="T4" fmla="*/ 11 w 41"/>
                  <a:gd name="T5" fmla="*/ 7 h 7"/>
                  <a:gd name="T6" fmla="*/ 11 w 41"/>
                  <a:gd name="T7" fmla="*/ 7 h 7"/>
                  <a:gd name="T8" fmla="*/ 25 w 41"/>
                  <a:gd name="T9" fmla="*/ 6 h 7"/>
                  <a:gd name="T10" fmla="*/ 33 w 41"/>
                  <a:gd name="T11" fmla="*/ 4 h 7"/>
                  <a:gd name="T12" fmla="*/ 40 w 41"/>
                  <a:gd name="T13" fmla="*/ 2 h 7"/>
                  <a:gd name="T14" fmla="*/ 40 w 41"/>
                  <a:gd name="T15" fmla="*/ 2 h 7"/>
                  <a:gd name="T16" fmla="*/ 41 w 41"/>
                  <a:gd name="T17" fmla="*/ 0 h 7"/>
                  <a:gd name="T18" fmla="*/ 41 w 41"/>
                  <a:gd name="T19" fmla="*/ 0 h 7"/>
                  <a:gd name="T20" fmla="*/ 39 w 41"/>
                  <a:gd name="T21" fmla="*/ 0 h 7"/>
                  <a:gd name="T22" fmla="*/ 39 w 41"/>
                  <a:gd name="T23" fmla="*/ 0 h 7"/>
                  <a:gd name="T24" fmla="*/ 33 w 41"/>
                  <a:gd name="T25" fmla="*/ 2 h 7"/>
                  <a:gd name="T26" fmla="*/ 25 w 41"/>
                  <a:gd name="T27" fmla="*/ 3 h 7"/>
                  <a:gd name="T28" fmla="*/ 11 w 41"/>
                  <a:gd name="T29" fmla="*/ 4 h 7"/>
                  <a:gd name="T30" fmla="*/ 11 w 41"/>
                  <a:gd name="T31" fmla="*/ 4 h 7"/>
                  <a:gd name="T32" fmla="*/ 1 w 41"/>
                  <a:gd name="T33" fmla="*/ 3 h 7"/>
                  <a:gd name="T34" fmla="*/ 1 w 41"/>
                  <a:gd name="T35" fmla="*/ 3 h 7"/>
                  <a:gd name="T36" fmla="*/ 0 w 41"/>
                  <a:gd name="T37" fmla="*/ 4 h 7"/>
                  <a:gd name="T38" fmla="*/ 0 w 41"/>
                  <a:gd name="T39" fmla="*/ 4 h 7"/>
                  <a:gd name="T40" fmla="*/ 0 w 41"/>
                  <a:gd name="T41" fmla="*/ 6 h 7"/>
                  <a:gd name="T42" fmla="*/ 0 w 41"/>
                  <a:gd name="T4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7">
                    <a:moveTo>
                      <a:pt x="0" y="6"/>
                    </a:moveTo>
                    <a:lnTo>
                      <a:pt x="0" y="6"/>
                    </a:lnTo>
                    <a:lnTo>
                      <a:pt x="11" y="7"/>
                    </a:lnTo>
                    <a:lnTo>
                      <a:pt x="11" y="7"/>
                    </a:lnTo>
                    <a:lnTo>
                      <a:pt x="25" y="6"/>
                    </a:lnTo>
                    <a:lnTo>
                      <a:pt x="33" y="4"/>
                    </a:lnTo>
                    <a:lnTo>
                      <a:pt x="40" y="2"/>
                    </a:lnTo>
                    <a:lnTo>
                      <a:pt x="40" y="2"/>
                    </a:lnTo>
                    <a:lnTo>
                      <a:pt x="41" y="0"/>
                    </a:lnTo>
                    <a:lnTo>
                      <a:pt x="41" y="0"/>
                    </a:lnTo>
                    <a:lnTo>
                      <a:pt x="39" y="0"/>
                    </a:lnTo>
                    <a:lnTo>
                      <a:pt x="39" y="0"/>
                    </a:lnTo>
                    <a:lnTo>
                      <a:pt x="33" y="2"/>
                    </a:lnTo>
                    <a:lnTo>
                      <a:pt x="25" y="3"/>
                    </a:lnTo>
                    <a:lnTo>
                      <a:pt x="11" y="4"/>
                    </a:lnTo>
                    <a:lnTo>
                      <a:pt x="11" y="4"/>
                    </a:lnTo>
                    <a:lnTo>
                      <a:pt x="1" y="3"/>
                    </a:lnTo>
                    <a:lnTo>
                      <a:pt x="1" y="3"/>
                    </a:lnTo>
                    <a:lnTo>
                      <a:pt x="0" y="4"/>
                    </a:lnTo>
                    <a:lnTo>
                      <a:pt x="0" y="4"/>
                    </a:lnTo>
                    <a:lnTo>
                      <a:pt x="0" y="6"/>
                    </a:lnTo>
                    <a:lnTo>
                      <a:pt x="0" y="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1" name="Freeform 979"/>
              <p:cNvSpPr>
                <a:spLocks/>
              </p:cNvSpPr>
              <p:nvPr/>
            </p:nvSpPr>
            <p:spPr bwMode="auto">
              <a:xfrm>
                <a:off x="6315075" y="3008313"/>
                <a:ext cx="26988" cy="4763"/>
              </a:xfrm>
              <a:custGeom>
                <a:avLst/>
                <a:gdLst>
                  <a:gd name="T0" fmla="*/ 1 w 53"/>
                  <a:gd name="T1" fmla="*/ 7 h 8"/>
                  <a:gd name="T2" fmla="*/ 1 w 53"/>
                  <a:gd name="T3" fmla="*/ 7 h 8"/>
                  <a:gd name="T4" fmla="*/ 18 w 53"/>
                  <a:gd name="T5" fmla="*/ 8 h 8"/>
                  <a:gd name="T6" fmla="*/ 18 w 53"/>
                  <a:gd name="T7" fmla="*/ 8 h 8"/>
                  <a:gd name="T8" fmla="*/ 27 w 53"/>
                  <a:gd name="T9" fmla="*/ 7 h 8"/>
                  <a:gd name="T10" fmla="*/ 36 w 53"/>
                  <a:gd name="T11" fmla="*/ 6 h 8"/>
                  <a:gd name="T12" fmla="*/ 44 w 53"/>
                  <a:gd name="T13" fmla="*/ 5 h 8"/>
                  <a:gd name="T14" fmla="*/ 53 w 53"/>
                  <a:gd name="T15" fmla="*/ 2 h 8"/>
                  <a:gd name="T16" fmla="*/ 53 w 53"/>
                  <a:gd name="T17" fmla="*/ 2 h 8"/>
                  <a:gd name="T18" fmla="*/ 53 w 53"/>
                  <a:gd name="T19" fmla="*/ 1 h 8"/>
                  <a:gd name="T20" fmla="*/ 53 w 53"/>
                  <a:gd name="T21" fmla="*/ 1 h 8"/>
                  <a:gd name="T22" fmla="*/ 52 w 53"/>
                  <a:gd name="T23" fmla="*/ 0 h 8"/>
                  <a:gd name="T24" fmla="*/ 52 w 53"/>
                  <a:gd name="T25" fmla="*/ 0 h 8"/>
                  <a:gd name="T26" fmla="*/ 44 w 53"/>
                  <a:gd name="T27" fmla="*/ 3 h 8"/>
                  <a:gd name="T28" fmla="*/ 36 w 53"/>
                  <a:gd name="T29" fmla="*/ 4 h 8"/>
                  <a:gd name="T30" fmla="*/ 27 w 53"/>
                  <a:gd name="T31" fmla="*/ 5 h 8"/>
                  <a:gd name="T32" fmla="*/ 18 w 53"/>
                  <a:gd name="T33" fmla="*/ 6 h 8"/>
                  <a:gd name="T34" fmla="*/ 18 w 53"/>
                  <a:gd name="T35" fmla="*/ 6 h 8"/>
                  <a:gd name="T36" fmla="*/ 1 w 53"/>
                  <a:gd name="T37" fmla="*/ 5 h 8"/>
                  <a:gd name="T38" fmla="*/ 1 w 53"/>
                  <a:gd name="T39" fmla="*/ 5 h 8"/>
                  <a:gd name="T40" fmla="*/ 0 w 53"/>
                  <a:gd name="T41" fmla="*/ 6 h 8"/>
                  <a:gd name="T42" fmla="*/ 0 w 53"/>
                  <a:gd name="T43" fmla="*/ 6 h 8"/>
                  <a:gd name="T44" fmla="*/ 1 w 53"/>
                  <a:gd name="T45" fmla="*/ 7 h 8"/>
                  <a:gd name="T46" fmla="*/ 1 w 53"/>
                  <a:gd name="T4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8">
                    <a:moveTo>
                      <a:pt x="1" y="7"/>
                    </a:moveTo>
                    <a:lnTo>
                      <a:pt x="1" y="7"/>
                    </a:lnTo>
                    <a:lnTo>
                      <a:pt x="18" y="8"/>
                    </a:lnTo>
                    <a:lnTo>
                      <a:pt x="18" y="8"/>
                    </a:lnTo>
                    <a:lnTo>
                      <a:pt x="27" y="7"/>
                    </a:lnTo>
                    <a:lnTo>
                      <a:pt x="36" y="6"/>
                    </a:lnTo>
                    <a:lnTo>
                      <a:pt x="44" y="5"/>
                    </a:lnTo>
                    <a:lnTo>
                      <a:pt x="53" y="2"/>
                    </a:lnTo>
                    <a:lnTo>
                      <a:pt x="53" y="2"/>
                    </a:lnTo>
                    <a:lnTo>
                      <a:pt x="53" y="1"/>
                    </a:lnTo>
                    <a:lnTo>
                      <a:pt x="53" y="1"/>
                    </a:lnTo>
                    <a:lnTo>
                      <a:pt x="52" y="0"/>
                    </a:lnTo>
                    <a:lnTo>
                      <a:pt x="52" y="0"/>
                    </a:lnTo>
                    <a:lnTo>
                      <a:pt x="44" y="3"/>
                    </a:lnTo>
                    <a:lnTo>
                      <a:pt x="36" y="4"/>
                    </a:lnTo>
                    <a:lnTo>
                      <a:pt x="27" y="5"/>
                    </a:lnTo>
                    <a:lnTo>
                      <a:pt x="18" y="6"/>
                    </a:lnTo>
                    <a:lnTo>
                      <a:pt x="18" y="6"/>
                    </a:lnTo>
                    <a:lnTo>
                      <a:pt x="1" y="5"/>
                    </a:lnTo>
                    <a:lnTo>
                      <a:pt x="1" y="5"/>
                    </a:lnTo>
                    <a:lnTo>
                      <a:pt x="0" y="6"/>
                    </a:lnTo>
                    <a:lnTo>
                      <a:pt x="0" y="6"/>
                    </a:lnTo>
                    <a:lnTo>
                      <a:pt x="1" y="7"/>
                    </a:lnTo>
                    <a:lnTo>
                      <a:pt x="1"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2" name="Freeform 980"/>
              <p:cNvSpPr>
                <a:spLocks/>
              </p:cNvSpPr>
              <p:nvPr/>
            </p:nvSpPr>
            <p:spPr bwMode="auto">
              <a:xfrm>
                <a:off x="6315075" y="3014663"/>
                <a:ext cx="26988" cy="4763"/>
              </a:xfrm>
              <a:custGeom>
                <a:avLst/>
                <a:gdLst>
                  <a:gd name="T0" fmla="*/ 1 w 51"/>
                  <a:gd name="T1" fmla="*/ 8 h 8"/>
                  <a:gd name="T2" fmla="*/ 1 w 51"/>
                  <a:gd name="T3" fmla="*/ 8 h 8"/>
                  <a:gd name="T4" fmla="*/ 14 w 51"/>
                  <a:gd name="T5" fmla="*/ 8 h 8"/>
                  <a:gd name="T6" fmla="*/ 14 w 51"/>
                  <a:gd name="T7" fmla="*/ 8 h 8"/>
                  <a:gd name="T8" fmla="*/ 23 w 51"/>
                  <a:gd name="T9" fmla="*/ 8 h 8"/>
                  <a:gd name="T10" fmla="*/ 33 w 51"/>
                  <a:gd name="T11" fmla="*/ 7 h 8"/>
                  <a:gd name="T12" fmla="*/ 42 w 51"/>
                  <a:gd name="T13" fmla="*/ 5 h 8"/>
                  <a:gd name="T14" fmla="*/ 51 w 51"/>
                  <a:gd name="T15" fmla="*/ 2 h 8"/>
                  <a:gd name="T16" fmla="*/ 51 w 51"/>
                  <a:gd name="T17" fmla="*/ 2 h 8"/>
                  <a:gd name="T18" fmla="*/ 51 w 51"/>
                  <a:gd name="T19" fmla="*/ 1 h 8"/>
                  <a:gd name="T20" fmla="*/ 51 w 51"/>
                  <a:gd name="T21" fmla="*/ 1 h 8"/>
                  <a:gd name="T22" fmla="*/ 50 w 51"/>
                  <a:gd name="T23" fmla="*/ 0 h 8"/>
                  <a:gd name="T24" fmla="*/ 50 w 51"/>
                  <a:gd name="T25" fmla="*/ 0 h 8"/>
                  <a:gd name="T26" fmla="*/ 42 w 51"/>
                  <a:gd name="T27" fmla="*/ 3 h 8"/>
                  <a:gd name="T28" fmla="*/ 33 w 51"/>
                  <a:gd name="T29" fmla="*/ 5 h 8"/>
                  <a:gd name="T30" fmla="*/ 23 w 51"/>
                  <a:gd name="T31" fmla="*/ 6 h 8"/>
                  <a:gd name="T32" fmla="*/ 14 w 51"/>
                  <a:gd name="T33" fmla="*/ 6 h 8"/>
                  <a:gd name="T34" fmla="*/ 14 w 51"/>
                  <a:gd name="T35" fmla="*/ 6 h 8"/>
                  <a:gd name="T36" fmla="*/ 1 w 51"/>
                  <a:gd name="T37" fmla="*/ 6 h 8"/>
                  <a:gd name="T38" fmla="*/ 1 w 51"/>
                  <a:gd name="T39" fmla="*/ 6 h 8"/>
                  <a:gd name="T40" fmla="*/ 0 w 51"/>
                  <a:gd name="T41" fmla="*/ 6 h 8"/>
                  <a:gd name="T42" fmla="*/ 0 w 51"/>
                  <a:gd name="T43" fmla="*/ 6 h 8"/>
                  <a:gd name="T44" fmla="*/ 1 w 51"/>
                  <a:gd name="T45" fmla="*/ 8 h 8"/>
                  <a:gd name="T46" fmla="*/ 1 w 51"/>
                  <a:gd name="T4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8">
                    <a:moveTo>
                      <a:pt x="1" y="8"/>
                    </a:moveTo>
                    <a:lnTo>
                      <a:pt x="1" y="8"/>
                    </a:lnTo>
                    <a:lnTo>
                      <a:pt x="14" y="8"/>
                    </a:lnTo>
                    <a:lnTo>
                      <a:pt x="14" y="8"/>
                    </a:lnTo>
                    <a:lnTo>
                      <a:pt x="23" y="8"/>
                    </a:lnTo>
                    <a:lnTo>
                      <a:pt x="33" y="7"/>
                    </a:lnTo>
                    <a:lnTo>
                      <a:pt x="42" y="5"/>
                    </a:lnTo>
                    <a:lnTo>
                      <a:pt x="51" y="2"/>
                    </a:lnTo>
                    <a:lnTo>
                      <a:pt x="51" y="2"/>
                    </a:lnTo>
                    <a:lnTo>
                      <a:pt x="51" y="1"/>
                    </a:lnTo>
                    <a:lnTo>
                      <a:pt x="51" y="1"/>
                    </a:lnTo>
                    <a:lnTo>
                      <a:pt x="50" y="0"/>
                    </a:lnTo>
                    <a:lnTo>
                      <a:pt x="50" y="0"/>
                    </a:lnTo>
                    <a:lnTo>
                      <a:pt x="42" y="3"/>
                    </a:lnTo>
                    <a:lnTo>
                      <a:pt x="33" y="5"/>
                    </a:lnTo>
                    <a:lnTo>
                      <a:pt x="23" y="6"/>
                    </a:lnTo>
                    <a:lnTo>
                      <a:pt x="14" y="6"/>
                    </a:lnTo>
                    <a:lnTo>
                      <a:pt x="14" y="6"/>
                    </a:lnTo>
                    <a:lnTo>
                      <a:pt x="1" y="6"/>
                    </a:lnTo>
                    <a:lnTo>
                      <a:pt x="1" y="6"/>
                    </a:lnTo>
                    <a:lnTo>
                      <a:pt x="0" y="6"/>
                    </a:lnTo>
                    <a:lnTo>
                      <a:pt x="0" y="6"/>
                    </a:lnTo>
                    <a:lnTo>
                      <a:pt x="1" y="8"/>
                    </a:lnTo>
                    <a:lnTo>
                      <a:pt x="1"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3" name="Freeform 981"/>
              <p:cNvSpPr>
                <a:spLocks/>
              </p:cNvSpPr>
              <p:nvPr/>
            </p:nvSpPr>
            <p:spPr bwMode="auto">
              <a:xfrm>
                <a:off x="6321425" y="3030538"/>
                <a:ext cx="20638" cy="3175"/>
              </a:xfrm>
              <a:custGeom>
                <a:avLst/>
                <a:gdLst>
                  <a:gd name="T0" fmla="*/ 1 w 38"/>
                  <a:gd name="T1" fmla="*/ 6 h 6"/>
                  <a:gd name="T2" fmla="*/ 1 w 38"/>
                  <a:gd name="T3" fmla="*/ 6 h 6"/>
                  <a:gd name="T4" fmla="*/ 19 w 38"/>
                  <a:gd name="T5" fmla="*/ 4 h 6"/>
                  <a:gd name="T6" fmla="*/ 36 w 38"/>
                  <a:gd name="T7" fmla="*/ 2 h 6"/>
                  <a:gd name="T8" fmla="*/ 37 w 38"/>
                  <a:gd name="T9" fmla="*/ 2 h 6"/>
                  <a:gd name="T10" fmla="*/ 37 w 38"/>
                  <a:gd name="T11" fmla="*/ 2 h 6"/>
                  <a:gd name="T12" fmla="*/ 38 w 38"/>
                  <a:gd name="T13" fmla="*/ 1 h 6"/>
                  <a:gd name="T14" fmla="*/ 38 w 38"/>
                  <a:gd name="T15" fmla="*/ 1 h 6"/>
                  <a:gd name="T16" fmla="*/ 37 w 38"/>
                  <a:gd name="T17" fmla="*/ 0 h 6"/>
                  <a:gd name="T18" fmla="*/ 36 w 38"/>
                  <a:gd name="T19" fmla="*/ 0 h 6"/>
                  <a:gd name="T20" fmla="*/ 36 w 38"/>
                  <a:gd name="T21" fmla="*/ 0 h 6"/>
                  <a:gd name="T22" fmla="*/ 19 w 38"/>
                  <a:gd name="T23" fmla="*/ 2 h 6"/>
                  <a:gd name="T24" fmla="*/ 1 w 38"/>
                  <a:gd name="T25" fmla="*/ 4 h 6"/>
                  <a:gd name="T26" fmla="*/ 1 w 38"/>
                  <a:gd name="T27" fmla="*/ 4 h 6"/>
                  <a:gd name="T28" fmla="*/ 0 w 38"/>
                  <a:gd name="T29" fmla="*/ 5 h 6"/>
                  <a:gd name="T30" fmla="*/ 0 w 38"/>
                  <a:gd name="T31" fmla="*/ 5 h 6"/>
                  <a:gd name="T32" fmla="*/ 1 w 38"/>
                  <a:gd name="T33" fmla="*/ 6 h 6"/>
                  <a:gd name="T34" fmla="*/ 1 w 38"/>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6">
                    <a:moveTo>
                      <a:pt x="1" y="6"/>
                    </a:moveTo>
                    <a:lnTo>
                      <a:pt x="1" y="6"/>
                    </a:lnTo>
                    <a:lnTo>
                      <a:pt x="19" y="4"/>
                    </a:lnTo>
                    <a:lnTo>
                      <a:pt x="36" y="2"/>
                    </a:lnTo>
                    <a:lnTo>
                      <a:pt x="37" y="2"/>
                    </a:lnTo>
                    <a:lnTo>
                      <a:pt x="37" y="2"/>
                    </a:lnTo>
                    <a:lnTo>
                      <a:pt x="38" y="1"/>
                    </a:lnTo>
                    <a:lnTo>
                      <a:pt x="38" y="1"/>
                    </a:lnTo>
                    <a:lnTo>
                      <a:pt x="37" y="0"/>
                    </a:lnTo>
                    <a:lnTo>
                      <a:pt x="36" y="0"/>
                    </a:lnTo>
                    <a:lnTo>
                      <a:pt x="36" y="0"/>
                    </a:lnTo>
                    <a:lnTo>
                      <a:pt x="19" y="2"/>
                    </a:lnTo>
                    <a:lnTo>
                      <a:pt x="1" y="4"/>
                    </a:lnTo>
                    <a:lnTo>
                      <a:pt x="1" y="4"/>
                    </a:lnTo>
                    <a:lnTo>
                      <a:pt x="0" y="5"/>
                    </a:lnTo>
                    <a:lnTo>
                      <a:pt x="0" y="5"/>
                    </a:lnTo>
                    <a:lnTo>
                      <a:pt x="1" y="6"/>
                    </a:lnTo>
                    <a:lnTo>
                      <a:pt x="1" y="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4" name="Freeform 982"/>
              <p:cNvSpPr>
                <a:spLocks/>
              </p:cNvSpPr>
              <p:nvPr/>
            </p:nvSpPr>
            <p:spPr bwMode="auto">
              <a:xfrm>
                <a:off x="6321425" y="3011488"/>
                <a:ext cx="1588" cy="6350"/>
              </a:xfrm>
              <a:custGeom>
                <a:avLst/>
                <a:gdLst>
                  <a:gd name="T0" fmla="*/ 0 w 5"/>
                  <a:gd name="T1" fmla="*/ 1 h 12"/>
                  <a:gd name="T2" fmla="*/ 0 w 5"/>
                  <a:gd name="T3" fmla="*/ 1 h 12"/>
                  <a:gd name="T4" fmla="*/ 1 w 5"/>
                  <a:gd name="T5" fmla="*/ 7 h 12"/>
                  <a:gd name="T6" fmla="*/ 3 w 5"/>
                  <a:gd name="T7" fmla="*/ 12 h 12"/>
                  <a:gd name="T8" fmla="*/ 3 w 5"/>
                  <a:gd name="T9" fmla="*/ 12 h 12"/>
                  <a:gd name="T10" fmla="*/ 4 w 5"/>
                  <a:gd name="T11" fmla="*/ 12 h 12"/>
                  <a:gd name="T12" fmla="*/ 4 w 5"/>
                  <a:gd name="T13" fmla="*/ 12 h 12"/>
                  <a:gd name="T14" fmla="*/ 5 w 5"/>
                  <a:gd name="T15" fmla="*/ 11 h 12"/>
                  <a:gd name="T16" fmla="*/ 5 w 5"/>
                  <a:gd name="T17" fmla="*/ 11 h 12"/>
                  <a:gd name="T18" fmla="*/ 3 w 5"/>
                  <a:gd name="T19" fmla="*/ 7 h 12"/>
                  <a:gd name="T20" fmla="*/ 2 w 5"/>
                  <a:gd name="T21" fmla="*/ 1 h 12"/>
                  <a:gd name="T22" fmla="*/ 2 w 5"/>
                  <a:gd name="T23" fmla="*/ 1 h 12"/>
                  <a:gd name="T24" fmla="*/ 1 w 5"/>
                  <a:gd name="T25" fmla="*/ 0 h 12"/>
                  <a:gd name="T26" fmla="*/ 1 w 5"/>
                  <a:gd name="T27" fmla="*/ 0 h 12"/>
                  <a:gd name="T28" fmla="*/ 0 w 5"/>
                  <a:gd name="T29" fmla="*/ 1 h 12"/>
                  <a:gd name="T30" fmla="*/ 0 w 5"/>
                  <a:gd name="T3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2">
                    <a:moveTo>
                      <a:pt x="0" y="1"/>
                    </a:moveTo>
                    <a:lnTo>
                      <a:pt x="0" y="1"/>
                    </a:lnTo>
                    <a:lnTo>
                      <a:pt x="1" y="7"/>
                    </a:lnTo>
                    <a:lnTo>
                      <a:pt x="3" y="12"/>
                    </a:lnTo>
                    <a:lnTo>
                      <a:pt x="3" y="12"/>
                    </a:lnTo>
                    <a:lnTo>
                      <a:pt x="4" y="12"/>
                    </a:lnTo>
                    <a:lnTo>
                      <a:pt x="4" y="12"/>
                    </a:lnTo>
                    <a:lnTo>
                      <a:pt x="5" y="11"/>
                    </a:lnTo>
                    <a:lnTo>
                      <a:pt x="5" y="11"/>
                    </a:lnTo>
                    <a:lnTo>
                      <a:pt x="3" y="7"/>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5" name="Freeform 983"/>
              <p:cNvSpPr>
                <a:spLocks/>
              </p:cNvSpPr>
              <p:nvPr/>
            </p:nvSpPr>
            <p:spPr bwMode="auto">
              <a:xfrm>
                <a:off x="6327775" y="3011488"/>
                <a:ext cx="1588" cy="6350"/>
              </a:xfrm>
              <a:custGeom>
                <a:avLst/>
                <a:gdLst>
                  <a:gd name="T0" fmla="*/ 0 w 3"/>
                  <a:gd name="T1" fmla="*/ 1 h 12"/>
                  <a:gd name="T2" fmla="*/ 0 w 3"/>
                  <a:gd name="T3" fmla="*/ 1 h 12"/>
                  <a:gd name="T4" fmla="*/ 1 w 3"/>
                  <a:gd name="T5" fmla="*/ 6 h 12"/>
                  <a:gd name="T6" fmla="*/ 1 w 3"/>
                  <a:gd name="T7" fmla="*/ 6 h 12"/>
                  <a:gd name="T8" fmla="*/ 1 w 3"/>
                  <a:gd name="T9" fmla="*/ 12 h 12"/>
                  <a:gd name="T10" fmla="*/ 1 w 3"/>
                  <a:gd name="T11" fmla="*/ 12 h 12"/>
                  <a:gd name="T12" fmla="*/ 2 w 3"/>
                  <a:gd name="T13" fmla="*/ 12 h 12"/>
                  <a:gd name="T14" fmla="*/ 2 w 3"/>
                  <a:gd name="T15" fmla="*/ 12 h 12"/>
                  <a:gd name="T16" fmla="*/ 3 w 3"/>
                  <a:gd name="T17" fmla="*/ 11 h 12"/>
                  <a:gd name="T18" fmla="*/ 3 w 3"/>
                  <a:gd name="T19" fmla="*/ 11 h 12"/>
                  <a:gd name="T20" fmla="*/ 2 w 3"/>
                  <a:gd name="T21" fmla="*/ 1 h 12"/>
                  <a:gd name="T22" fmla="*/ 2 w 3"/>
                  <a:gd name="T23" fmla="*/ 1 h 12"/>
                  <a:gd name="T24" fmla="*/ 1 w 3"/>
                  <a:gd name="T25" fmla="*/ 0 h 12"/>
                  <a:gd name="T26" fmla="*/ 1 w 3"/>
                  <a:gd name="T27" fmla="*/ 0 h 12"/>
                  <a:gd name="T28" fmla="*/ 0 w 3"/>
                  <a:gd name="T29" fmla="*/ 1 h 12"/>
                  <a:gd name="T30" fmla="*/ 0 w 3"/>
                  <a:gd name="T3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2">
                    <a:moveTo>
                      <a:pt x="0" y="1"/>
                    </a:moveTo>
                    <a:lnTo>
                      <a:pt x="0" y="1"/>
                    </a:lnTo>
                    <a:lnTo>
                      <a:pt x="1" y="6"/>
                    </a:lnTo>
                    <a:lnTo>
                      <a:pt x="1" y="6"/>
                    </a:lnTo>
                    <a:lnTo>
                      <a:pt x="1" y="12"/>
                    </a:lnTo>
                    <a:lnTo>
                      <a:pt x="1" y="12"/>
                    </a:lnTo>
                    <a:lnTo>
                      <a:pt x="2" y="12"/>
                    </a:lnTo>
                    <a:lnTo>
                      <a:pt x="2" y="12"/>
                    </a:lnTo>
                    <a:lnTo>
                      <a:pt x="3" y="11"/>
                    </a:lnTo>
                    <a:lnTo>
                      <a:pt x="3" y="11"/>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6" name="Freeform 984"/>
              <p:cNvSpPr>
                <a:spLocks/>
              </p:cNvSpPr>
              <p:nvPr/>
            </p:nvSpPr>
            <p:spPr bwMode="auto">
              <a:xfrm>
                <a:off x="6335713" y="3009901"/>
                <a:ext cx="1588" cy="6350"/>
              </a:xfrm>
              <a:custGeom>
                <a:avLst/>
                <a:gdLst>
                  <a:gd name="T0" fmla="*/ 0 w 5"/>
                  <a:gd name="T1" fmla="*/ 1 h 12"/>
                  <a:gd name="T2" fmla="*/ 0 w 5"/>
                  <a:gd name="T3" fmla="*/ 1 h 12"/>
                  <a:gd name="T4" fmla="*/ 1 w 5"/>
                  <a:gd name="T5" fmla="*/ 7 h 12"/>
                  <a:gd name="T6" fmla="*/ 3 w 5"/>
                  <a:gd name="T7" fmla="*/ 12 h 12"/>
                  <a:gd name="T8" fmla="*/ 3 w 5"/>
                  <a:gd name="T9" fmla="*/ 12 h 12"/>
                  <a:gd name="T10" fmla="*/ 4 w 5"/>
                  <a:gd name="T11" fmla="*/ 12 h 12"/>
                  <a:gd name="T12" fmla="*/ 4 w 5"/>
                  <a:gd name="T13" fmla="*/ 12 h 12"/>
                  <a:gd name="T14" fmla="*/ 5 w 5"/>
                  <a:gd name="T15" fmla="*/ 11 h 12"/>
                  <a:gd name="T16" fmla="*/ 5 w 5"/>
                  <a:gd name="T17" fmla="*/ 11 h 12"/>
                  <a:gd name="T18" fmla="*/ 2 w 5"/>
                  <a:gd name="T19" fmla="*/ 1 h 12"/>
                  <a:gd name="T20" fmla="*/ 2 w 5"/>
                  <a:gd name="T21" fmla="*/ 1 h 12"/>
                  <a:gd name="T22" fmla="*/ 1 w 5"/>
                  <a:gd name="T23" fmla="*/ 0 h 12"/>
                  <a:gd name="T24" fmla="*/ 1 w 5"/>
                  <a:gd name="T25" fmla="*/ 0 h 12"/>
                  <a:gd name="T26" fmla="*/ 0 w 5"/>
                  <a:gd name="T27" fmla="*/ 1 h 12"/>
                  <a:gd name="T28" fmla="*/ 0 w 5"/>
                  <a:gd name="T2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2">
                    <a:moveTo>
                      <a:pt x="0" y="1"/>
                    </a:moveTo>
                    <a:lnTo>
                      <a:pt x="0" y="1"/>
                    </a:lnTo>
                    <a:lnTo>
                      <a:pt x="1" y="7"/>
                    </a:lnTo>
                    <a:lnTo>
                      <a:pt x="3" y="12"/>
                    </a:lnTo>
                    <a:lnTo>
                      <a:pt x="3" y="12"/>
                    </a:lnTo>
                    <a:lnTo>
                      <a:pt x="4" y="12"/>
                    </a:lnTo>
                    <a:lnTo>
                      <a:pt x="4" y="12"/>
                    </a:lnTo>
                    <a:lnTo>
                      <a:pt x="5" y="11"/>
                    </a:lnTo>
                    <a:lnTo>
                      <a:pt x="5" y="11"/>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7" name="Freeform 985"/>
              <p:cNvSpPr>
                <a:spLocks/>
              </p:cNvSpPr>
              <p:nvPr/>
            </p:nvSpPr>
            <p:spPr bwMode="auto">
              <a:xfrm>
                <a:off x="6402388" y="3017838"/>
                <a:ext cx="39688" cy="4763"/>
              </a:xfrm>
              <a:custGeom>
                <a:avLst/>
                <a:gdLst>
                  <a:gd name="T0" fmla="*/ 75 w 76"/>
                  <a:gd name="T1" fmla="*/ 8 h 10"/>
                  <a:gd name="T2" fmla="*/ 75 w 76"/>
                  <a:gd name="T3" fmla="*/ 8 h 10"/>
                  <a:gd name="T4" fmla="*/ 38 w 76"/>
                  <a:gd name="T5" fmla="*/ 5 h 10"/>
                  <a:gd name="T6" fmla="*/ 20 w 76"/>
                  <a:gd name="T7" fmla="*/ 3 h 10"/>
                  <a:gd name="T8" fmla="*/ 1 w 76"/>
                  <a:gd name="T9" fmla="*/ 0 h 10"/>
                  <a:gd name="T10" fmla="*/ 1 w 76"/>
                  <a:gd name="T11" fmla="*/ 0 h 10"/>
                  <a:gd name="T12" fmla="*/ 0 w 76"/>
                  <a:gd name="T13" fmla="*/ 1 h 10"/>
                  <a:gd name="T14" fmla="*/ 0 w 76"/>
                  <a:gd name="T15" fmla="*/ 1 h 10"/>
                  <a:gd name="T16" fmla="*/ 1 w 76"/>
                  <a:gd name="T17" fmla="*/ 2 h 10"/>
                  <a:gd name="T18" fmla="*/ 1 w 76"/>
                  <a:gd name="T19" fmla="*/ 2 h 10"/>
                  <a:gd name="T20" fmla="*/ 20 w 76"/>
                  <a:gd name="T21" fmla="*/ 5 h 10"/>
                  <a:gd name="T22" fmla="*/ 38 w 76"/>
                  <a:gd name="T23" fmla="*/ 7 h 10"/>
                  <a:gd name="T24" fmla="*/ 75 w 76"/>
                  <a:gd name="T25" fmla="*/ 10 h 10"/>
                  <a:gd name="T26" fmla="*/ 75 w 76"/>
                  <a:gd name="T27" fmla="*/ 10 h 10"/>
                  <a:gd name="T28" fmla="*/ 76 w 76"/>
                  <a:gd name="T29" fmla="*/ 9 h 10"/>
                  <a:gd name="T30" fmla="*/ 76 w 76"/>
                  <a:gd name="T31" fmla="*/ 9 h 10"/>
                  <a:gd name="T32" fmla="*/ 75 w 76"/>
                  <a:gd name="T33" fmla="*/ 8 h 10"/>
                  <a:gd name="T34" fmla="*/ 75 w 76"/>
                  <a:gd name="T3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0">
                    <a:moveTo>
                      <a:pt x="75" y="8"/>
                    </a:moveTo>
                    <a:lnTo>
                      <a:pt x="75" y="8"/>
                    </a:lnTo>
                    <a:lnTo>
                      <a:pt x="38" y="5"/>
                    </a:lnTo>
                    <a:lnTo>
                      <a:pt x="20" y="3"/>
                    </a:lnTo>
                    <a:lnTo>
                      <a:pt x="1" y="0"/>
                    </a:lnTo>
                    <a:lnTo>
                      <a:pt x="1" y="0"/>
                    </a:lnTo>
                    <a:lnTo>
                      <a:pt x="0" y="1"/>
                    </a:lnTo>
                    <a:lnTo>
                      <a:pt x="0" y="1"/>
                    </a:lnTo>
                    <a:lnTo>
                      <a:pt x="1" y="2"/>
                    </a:lnTo>
                    <a:lnTo>
                      <a:pt x="1" y="2"/>
                    </a:lnTo>
                    <a:lnTo>
                      <a:pt x="20" y="5"/>
                    </a:lnTo>
                    <a:lnTo>
                      <a:pt x="38" y="7"/>
                    </a:lnTo>
                    <a:lnTo>
                      <a:pt x="75" y="10"/>
                    </a:lnTo>
                    <a:lnTo>
                      <a:pt x="75" y="10"/>
                    </a:lnTo>
                    <a:lnTo>
                      <a:pt x="76" y="9"/>
                    </a:lnTo>
                    <a:lnTo>
                      <a:pt x="76" y="9"/>
                    </a:lnTo>
                    <a:lnTo>
                      <a:pt x="75" y="8"/>
                    </a:lnTo>
                    <a:lnTo>
                      <a:pt x="75"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8" name="Freeform 986"/>
              <p:cNvSpPr>
                <a:spLocks/>
              </p:cNvSpPr>
              <p:nvPr/>
            </p:nvSpPr>
            <p:spPr bwMode="auto">
              <a:xfrm>
                <a:off x="6426200" y="2979738"/>
                <a:ext cx="20638" cy="23813"/>
              </a:xfrm>
              <a:custGeom>
                <a:avLst/>
                <a:gdLst>
                  <a:gd name="T0" fmla="*/ 0 w 39"/>
                  <a:gd name="T1" fmla="*/ 1 h 45"/>
                  <a:gd name="T2" fmla="*/ 0 w 39"/>
                  <a:gd name="T3" fmla="*/ 1 h 45"/>
                  <a:gd name="T4" fmla="*/ 19 w 39"/>
                  <a:gd name="T5" fmla="*/ 23 h 45"/>
                  <a:gd name="T6" fmla="*/ 28 w 39"/>
                  <a:gd name="T7" fmla="*/ 34 h 45"/>
                  <a:gd name="T8" fmla="*/ 38 w 39"/>
                  <a:gd name="T9" fmla="*/ 45 h 45"/>
                  <a:gd name="T10" fmla="*/ 38 w 39"/>
                  <a:gd name="T11" fmla="*/ 45 h 45"/>
                  <a:gd name="T12" fmla="*/ 39 w 39"/>
                  <a:gd name="T13" fmla="*/ 45 h 45"/>
                  <a:gd name="T14" fmla="*/ 39 w 39"/>
                  <a:gd name="T15" fmla="*/ 45 h 45"/>
                  <a:gd name="T16" fmla="*/ 39 w 39"/>
                  <a:gd name="T17" fmla="*/ 44 h 45"/>
                  <a:gd name="T18" fmla="*/ 39 w 39"/>
                  <a:gd name="T19" fmla="*/ 44 h 45"/>
                  <a:gd name="T20" fmla="*/ 30 w 39"/>
                  <a:gd name="T21" fmla="*/ 33 h 45"/>
                  <a:gd name="T22" fmla="*/ 20 w 39"/>
                  <a:gd name="T23" fmla="*/ 21 h 45"/>
                  <a:gd name="T24" fmla="*/ 1 w 39"/>
                  <a:gd name="T25" fmla="*/ 0 h 45"/>
                  <a:gd name="T26" fmla="*/ 1 w 39"/>
                  <a:gd name="T27" fmla="*/ 0 h 45"/>
                  <a:gd name="T28" fmla="*/ 0 w 39"/>
                  <a:gd name="T29" fmla="*/ 0 h 45"/>
                  <a:gd name="T30" fmla="*/ 0 w 39"/>
                  <a:gd name="T31" fmla="*/ 0 h 45"/>
                  <a:gd name="T32" fmla="*/ 0 w 39"/>
                  <a:gd name="T33" fmla="*/ 1 h 45"/>
                  <a:gd name="T34" fmla="*/ 0 w 39"/>
                  <a:gd name="T35"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5">
                    <a:moveTo>
                      <a:pt x="0" y="1"/>
                    </a:moveTo>
                    <a:lnTo>
                      <a:pt x="0" y="1"/>
                    </a:lnTo>
                    <a:lnTo>
                      <a:pt x="19" y="23"/>
                    </a:lnTo>
                    <a:lnTo>
                      <a:pt x="28" y="34"/>
                    </a:lnTo>
                    <a:lnTo>
                      <a:pt x="38" y="45"/>
                    </a:lnTo>
                    <a:lnTo>
                      <a:pt x="38" y="45"/>
                    </a:lnTo>
                    <a:lnTo>
                      <a:pt x="39" y="45"/>
                    </a:lnTo>
                    <a:lnTo>
                      <a:pt x="39" y="45"/>
                    </a:lnTo>
                    <a:lnTo>
                      <a:pt x="39" y="44"/>
                    </a:lnTo>
                    <a:lnTo>
                      <a:pt x="39" y="44"/>
                    </a:lnTo>
                    <a:lnTo>
                      <a:pt x="30" y="33"/>
                    </a:lnTo>
                    <a:lnTo>
                      <a:pt x="20" y="21"/>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79" name="Freeform 987"/>
              <p:cNvSpPr>
                <a:spLocks/>
              </p:cNvSpPr>
              <p:nvPr/>
            </p:nvSpPr>
            <p:spPr bwMode="auto">
              <a:xfrm>
                <a:off x="6438900" y="2967038"/>
                <a:ext cx="41275" cy="90488"/>
              </a:xfrm>
              <a:custGeom>
                <a:avLst/>
                <a:gdLst>
                  <a:gd name="T0" fmla="*/ 70 w 78"/>
                  <a:gd name="T1" fmla="*/ 90 h 172"/>
                  <a:gd name="T2" fmla="*/ 67 w 78"/>
                  <a:gd name="T3" fmla="*/ 100 h 172"/>
                  <a:gd name="T4" fmla="*/ 56 w 78"/>
                  <a:gd name="T5" fmla="*/ 124 h 172"/>
                  <a:gd name="T6" fmla="*/ 49 w 78"/>
                  <a:gd name="T7" fmla="*/ 136 h 172"/>
                  <a:gd name="T8" fmla="*/ 34 w 78"/>
                  <a:gd name="T9" fmla="*/ 158 h 172"/>
                  <a:gd name="T10" fmla="*/ 23 w 78"/>
                  <a:gd name="T11" fmla="*/ 169 h 172"/>
                  <a:gd name="T12" fmla="*/ 20 w 78"/>
                  <a:gd name="T13" fmla="*/ 171 h 172"/>
                  <a:gd name="T14" fmla="*/ 20 w 78"/>
                  <a:gd name="T15" fmla="*/ 171 h 172"/>
                  <a:gd name="T16" fmla="*/ 13 w 78"/>
                  <a:gd name="T17" fmla="*/ 168 h 172"/>
                  <a:gd name="T18" fmla="*/ 5 w 78"/>
                  <a:gd name="T19" fmla="*/ 166 h 172"/>
                  <a:gd name="T20" fmla="*/ 5 w 78"/>
                  <a:gd name="T21" fmla="*/ 166 h 172"/>
                  <a:gd name="T22" fmla="*/ 4 w 78"/>
                  <a:gd name="T23" fmla="*/ 164 h 172"/>
                  <a:gd name="T24" fmla="*/ 2 w 78"/>
                  <a:gd name="T25" fmla="*/ 159 h 172"/>
                  <a:gd name="T26" fmla="*/ 2 w 78"/>
                  <a:gd name="T27" fmla="*/ 149 h 172"/>
                  <a:gd name="T28" fmla="*/ 6 w 78"/>
                  <a:gd name="T29" fmla="*/ 112 h 172"/>
                  <a:gd name="T30" fmla="*/ 14 w 78"/>
                  <a:gd name="T31" fmla="*/ 79 h 172"/>
                  <a:gd name="T32" fmla="*/ 19 w 78"/>
                  <a:gd name="T33" fmla="*/ 68 h 172"/>
                  <a:gd name="T34" fmla="*/ 31 w 78"/>
                  <a:gd name="T35" fmla="*/ 43 h 172"/>
                  <a:gd name="T36" fmla="*/ 38 w 78"/>
                  <a:gd name="T37" fmla="*/ 30 h 172"/>
                  <a:gd name="T38" fmla="*/ 53 w 78"/>
                  <a:gd name="T39" fmla="*/ 10 h 172"/>
                  <a:gd name="T40" fmla="*/ 60 w 78"/>
                  <a:gd name="T41" fmla="*/ 4 h 172"/>
                  <a:gd name="T42" fmla="*/ 66 w 78"/>
                  <a:gd name="T43" fmla="*/ 2 h 172"/>
                  <a:gd name="T44" fmla="*/ 67 w 78"/>
                  <a:gd name="T45" fmla="*/ 2 h 172"/>
                  <a:gd name="T46" fmla="*/ 69 w 78"/>
                  <a:gd name="T47" fmla="*/ 4 h 172"/>
                  <a:gd name="T48" fmla="*/ 71 w 78"/>
                  <a:gd name="T49" fmla="*/ 6 h 172"/>
                  <a:gd name="T50" fmla="*/ 75 w 78"/>
                  <a:gd name="T51" fmla="*/ 18 h 172"/>
                  <a:gd name="T52" fmla="*/ 76 w 78"/>
                  <a:gd name="T53" fmla="*/ 34 h 172"/>
                  <a:gd name="T54" fmla="*/ 76 w 78"/>
                  <a:gd name="T55" fmla="*/ 49 h 172"/>
                  <a:gd name="T56" fmla="*/ 72 w 78"/>
                  <a:gd name="T57" fmla="*/ 77 h 172"/>
                  <a:gd name="T58" fmla="*/ 71 w 78"/>
                  <a:gd name="T59" fmla="*/ 90 h 172"/>
                  <a:gd name="T60" fmla="*/ 72 w 78"/>
                  <a:gd name="T61" fmla="*/ 90 h 172"/>
                  <a:gd name="T62" fmla="*/ 76 w 78"/>
                  <a:gd name="T63" fmla="*/ 63 h 172"/>
                  <a:gd name="T64" fmla="*/ 78 w 78"/>
                  <a:gd name="T65" fmla="*/ 34 h 172"/>
                  <a:gd name="T66" fmla="*/ 78 w 78"/>
                  <a:gd name="T67" fmla="*/ 22 h 172"/>
                  <a:gd name="T68" fmla="*/ 76 w 78"/>
                  <a:gd name="T69" fmla="*/ 12 h 172"/>
                  <a:gd name="T70" fmla="*/ 73 w 78"/>
                  <a:gd name="T71" fmla="*/ 4 h 172"/>
                  <a:gd name="T72" fmla="*/ 70 w 78"/>
                  <a:gd name="T73" fmla="*/ 2 h 172"/>
                  <a:gd name="T74" fmla="*/ 68 w 78"/>
                  <a:gd name="T75" fmla="*/ 0 h 172"/>
                  <a:gd name="T76" fmla="*/ 66 w 78"/>
                  <a:gd name="T77" fmla="*/ 0 h 172"/>
                  <a:gd name="T78" fmla="*/ 59 w 78"/>
                  <a:gd name="T79" fmla="*/ 2 h 172"/>
                  <a:gd name="T80" fmla="*/ 52 w 78"/>
                  <a:gd name="T81" fmla="*/ 8 h 172"/>
                  <a:gd name="T82" fmla="*/ 41 w 78"/>
                  <a:gd name="T83" fmla="*/ 23 h 172"/>
                  <a:gd name="T84" fmla="*/ 20 w 78"/>
                  <a:gd name="T85" fmla="*/ 60 h 172"/>
                  <a:gd name="T86" fmla="*/ 12 w 78"/>
                  <a:gd name="T87" fmla="*/ 78 h 172"/>
                  <a:gd name="T88" fmla="*/ 4 w 78"/>
                  <a:gd name="T89" fmla="*/ 112 h 172"/>
                  <a:gd name="T90" fmla="*/ 0 w 78"/>
                  <a:gd name="T91" fmla="*/ 149 h 172"/>
                  <a:gd name="T92" fmla="*/ 0 w 78"/>
                  <a:gd name="T93" fmla="*/ 155 h 172"/>
                  <a:gd name="T94" fmla="*/ 1 w 78"/>
                  <a:gd name="T95" fmla="*/ 159 h 172"/>
                  <a:gd name="T96" fmla="*/ 4 w 78"/>
                  <a:gd name="T97" fmla="*/ 167 h 172"/>
                  <a:gd name="T98" fmla="*/ 5 w 78"/>
                  <a:gd name="T99" fmla="*/ 168 h 172"/>
                  <a:gd name="T100" fmla="*/ 12 w 78"/>
                  <a:gd name="T101" fmla="*/ 170 h 172"/>
                  <a:gd name="T102" fmla="*/ 19 w 78"/>
                  <a:gd name="T103" fmla="*/ 172 h 172"/>
                  <a:gd name="T104" fmla="*/ 20 w 78"/>
                  <a:gd name="T105" fmla="*/ 172 h 172"/>
                  <a:gd name="T106" fmla="*/ 28 w 78"/>
                  <a:gd name="T107" fmla="*/ 168 h 172"/>
                  <a:gd name="T108" fmla="*/ 44 w 78"/>
                  <a:gd name="T109" fmla="*/ 149 h 172"/>
                  <a:gd name="T110" fmla="*/ 51 w 78"/>
                  <a:gd name="T111" fmla="*/ 137 h 172"/>
                  <a:gd name="T112" fmla="*/ 63 w 78"/>
                  <a:gd name="T113" fmla="*/ 112 h 172"/>
                  <a:gd name="T114" fmla="*/ 72 w 78"/>
                  <a:gd name="T115" fmla="*/ 9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72">
                    <a:moveTo>
                      <a:pt x="71" y="90"/>
                    </a:moveTo>
                    <a:lnTo>
                      <a:pt x="70" y="90"/>
                    </a:lnTo>
                    <a:lnTo>
                      <a:pt x="70" y="90"/>
                    </a:lnTo>
                    <a:lnTo>
                      <a:pt x="67" y="100"/>
                    </a:lnTo>
                    <a:lnTo>
                      <a:pt x="61" y="111"/>
                    </a:lnTo>
                    <a:lnTo>
                      <a:pt x="56" y="124"/>
                    </a:lnTo>
                    <a:lnTo>
                      <a:pt x="49" y="136"/>
                    </a:lnTo>
                    <a:lnTo>
                      <a:pt x="49" y="136"/>
                    </a:lnTo>
                    <a:lnTo>
                      <a:pt x="42" y="148"/>
                    </a:lnTo>
                    <a:lnTo>
                      <a:pt x="34" y="158"/>
                    </a:lnTo>
                    <a:lnTo>
                      <a:pt x="26" y="166"/>
                    </a:lnTo>
                    <a:lnTo>
                      <a:pt x="23" y="169"/>
                    </a:lnTo>
                    <a:lnTo>
                      <a:pt x="19" y="171"/>
                    </a:lnTo>
                    <a:lnTo>
                      <a:pt x="20" y="171"/>
                    </a:lnTo>
                    <a:lnTo>
                      <a:pt x="20" y="171"/>
                    </a:lnTo>
                    <a:lnTo>
                      <a:pt x="20" y="171"/>
                    </a:lnTo>
                    <a:lnTo>
                      <a:pt x="13" y="168"/>
                    </a:lnTo>
                    <a:lnTo>
                      <a:pt x="13" y="168"/>
                    </a:lnTo>
                    <a:lnTo>
                      <a:pt x="9" y="166"/>
                    </a:lnTo>
                    <a:lnTo>
                      <a:pt x="5" y="166"/>
                    </a:lnTo>
                    <a:lnTo>
                      <a:pt x="5" y="167"/>
                    </a:lnTo>
                    <a:lnTo>
                      <a:pt x="5" y="166"/>
                    </a:lnTo>
                    <a:lnTo>
                      <a:pt x="5" y="166"/>
                    </a:lnTo>
                    <a:lnTo>
                      <a:pt x="4" y="164"/>
                    </a:lnTo>
                    <a:lnTo>
                      <a:pt x="2" y="159"/>
                    </a:lnTo>
                    <a:lnTo>
                      <a:pt x="2" y="159"/>
                    </a:lnTo>
                    <a:lnTo>
                      <a:pt x="2" y="149"/>
                    </a:lnTo>
                    <a:lnTo>
                      <a:pt x="2" y="149"/>
                    </a:lnTo>
                    <a:lnTo>
                      <a:pt x="3" y="132"/>
                    </a:lnTo>
                    <a:lnTo>
                      <a:pt x="6" y="112"/>
                    </a:lnTo>
                    <a:lnTo>
                      <a:pt x="10" y="94"/>
                    </a:lnTo>
                    <a:lnTo>
                      <a:pt x="14" y="79"/>
                    </a:lnTo>
                    <a:lnTo>
                      <a:pt x="14" y="79"/>
                    </a:lnTo>
                    <a:lnTo>
                      <a:pt x="19" y="68"/>
                    </a:lnTo>
                    <a:lnTo>
                      <a:pt x="24" y="55"/>
                    </a:lnTo>
                    <a:lnTo>
                      <a:pt x="31" y="43"/>
                    </a:lnTo>
                    <a:lnTo>
                      <a:pt x="38" y="30"/>
                    </a:lnTo>
                    <a:lnTo>
                      <a:pt x="38" y="30"/>
                    </a:lnTo>
                    <a:lnTo>
                      <a:pt x="46" y="19"/>
                    </a:lnTo>
                    <a:lnTo>
                      <a:pt x="53" y="10"/>
                    </a:lnTo>
                    <a:lnTo>
                      <a:pt x="53" y="10"/>
                    </a:lnTo>
                    <a:lnTo>
                      <a:pt x="60" y="4"/>
                    </a:lnTo>
                    <a:lnTo>
                      <a:pt x="62" y="3"/>
                    </a:lnTo>
                    <a:lnTo>
                      <a:pt x="66" y="2"/>
                    </a:lnTo>
                    <a:lnTo>
                      <a:pt x="66" y="2"/>
                    </a:lnTo>
                    <a:lnTo>
                      <a:pt x="67" y="2"/>
                    </a:lnTo>
                    <a:lnTo>
                      <a:pt x="67" y="2"/>
                    </a:lnTo>
                    <a:lnTo>
                      <a:pt x="69" y="4"/>
                    </a:lnTo>
                    <a:lnTo>
                      <a:pt x="71" y="6"/>
                    </a:lnTo>
                    <a:lnTo>
                      <a:pt x="71" y="6"/>
                    </a:lnTo>
                    <a:lnTo>
                      <a:pt x="73" y="10"/>
                    </a:lnTo>
                    <a:lnTo>
                      <a:pt x="75" y="18"/>
                    </a:lnTo>
                    <a:lnTo>
                      <a:pt x="76" y="25"/>
                    </a:lnTo>
                    <a:lnTo>
                      <a:pt x="76" y="34"/>
                    </a:lnTo>
                    <a:lnTo>
                      <a:pt x="76" y="34"/>
                    </a:lnTo>
                    <a:lnTo>
                      <a:pt x="76" y="49"/>
                    </a:lnTo>
                    <a:lnTo>
                      <a:pt x="74" y="63"/>
                    </a:lnTo>
                    <a:lnTo>
                      <a:pt x="72" y="77"/>
                    </a:lnTo>
                    <a:lnTo>
                      <a:pt x="70" y="90"/>
                    </a:lnTo>
                    <a:lnTo>
                      <a:pt x="71" y="90"/>
                    </a:lnTo>
                    <a:lnTo>
                      <a:pt x="72" y="90"/>
                    </a:lnTo>
                    <a:lnTo>
                      <a:pt x="72" y="90"/>
                    </a:lnTo>
                    <a:lnTo>
                      <a:pt x="74" y="78"/>
                    </a:lnTo>
                    <a:lnTo>
                      <a:pt x="76" y="63"/>
                    </a:lnTo>
                    <a:lnTo>
                      <a:pt x="78" y="49"/>
                    </a:lnTo>
                    <a:lnTo>
                      <a:pt x="78" y="34"/>
                    </a:lnTo>
                    <a:lnTo>
                      <a:pt x="78" y="34"/>
                    </a:lnTo>
                    <a:lnTo>
                      <a:pt x="78" y="22"/>
                    </a:lnTo>
                    <a:lnTo>
                      <a:pt x="76" y="12"/>
                    </a:lnTo>
                    <a:lnTo>
                      <a:pt x="76" y="12"/>
                    </a:lnTo>
                    <a:lnTo>
                      <a:pt x="74" y="8"/>
                    </a:lnTo>
                    <a:lnTo>
                      <a:pt x="73" y="4"/>
                    </a:lnTo>
                    <a:lnTo>
                      <a:pt x="73" y="4"/>
                    </a:lnTo>
                    <a:lnTo>
                      <a:pt x="70" y="2"/>
                    </a:lnTo>
                    <a:lnTo>
                      <a:pt x="68" y="0"/>
                    </a:lnTo>
                    <a:lnTo>
                      <a:pt x="68" y="0"/>
                    </a:lnTo>
                    <a:lnTo>
                      <a:pt x="66" y="0"/>
                    </a:lnTo>
                    <a:lnTo>
                      <a:pt x="66" y="0"/>
                    </a:lnTo>
                    <a:lnTo>
                      <a:pt x="62" y="1"/>
                    </a:lnTo>
                    <a:lnTo>
                      <a:pt x="59" y="2"/>
                    </a:lnTo>
                    <a:lnTo>
                      <a:pt x="52" y="8"/>
                    </a:lnTo>
                    <a:lnTo>
                      <a:pt x="52" y="8"/>
                    </a:lnTo>
                    <a:lnTo>
                      <a:pt x="46" y="16"/>
                    </a:lnTo>
                    <a:lnTo>
                      <a:pt x="41" y="23"/>
                    </a:lnTo>
                    <a:lnTo>
                      <a:pt x="29" y="42"/>
                    </a:lnTo>
                    <a:lnTo>
                      <a:pt x="20" y="60"/>
                    </a:lnTo>
                    <a:lnTo>
                      <a:pt x="12" y="78"/>
                    </a:lnTo>
                    <a:lnTo>
                      <a:pt x="12" y="78"/>
                    </a:lnTo>
                    <a:lnTo>
                      <a:pt x="8" y="94"/>
                    </a:lnTo>
                    <a:lnTo>
                      <a:pt x="4" y="112"/>
                    </a:lnTo>
                    <a:lnTo>
                      <a:pt x="1" y="131"/>
                    </a:lnTo>
                    <a:lnTo>
                      <a:pt x="0" y="149"/>
                    </a:lnTo>
                    <a:lnTo>
                      <a:pt x="0" y="149"/>
                    </a:lnTo>
                    <a:lnTo>
                      <a:pt x="0" y="155"/>
                    </a:lnTo>
                    <a:lnTo>
                      <a:pt x="1" y="159"/>
                    </a:lnTo>
                    <a:lnTo>
                      <a:pt x="1" y="159"/>
                    </a:lnTo>
                    <a:lnTo>
                      <a:pt x="2" y="164"/>
                    </a:lnTo>
                    <a:lnTo>
                      <a:pt x="4" y="167"/>
                    </a:lnTo>
                    <a:lnTo>
                      <a:pt x="5" y="168"/>
                    </a:lnTo>
                    <a:lnTo>
                      <a:pt x="5" y="168"/>
                    </a:lnTo>
                    <a:lnTo>
                      <a:pt x="8" y="168"/>
                    </a:lnTo>
                    <a:lnTo>
                      <a:pt x="12" y="170"/>
                    </a:lnTo>
                    <a:lnTo>
                      <a:pt x="12" y="170"/>
                    </a:lnTo>
                    <a:lnTo>
                      <a:pt x="19" y="172"/>
                    </a:lnTo>
                    <a:lnTo>
                      <a:pt x="20" y="172"/>
                    </a:lnTo>
                    <a:lnTo>
                      <a:pt x="20" y="172"/>
                    </a:lnTo>
                    <a:lnTo>
                      <a:pt x="24" y="170"/>
                    </a:lnTo>
                    <a:lnTo>
                      <a:pt x="28" y="168"/>
                    </a:lnTo>
                    <a:lnTo>
                      <a:pt x="35" y="159"/>
                    </a:lnTo>
                    <a:lnTo>
                      <a:pt x="44" y="149"/>
                    </a:lnTo>
                    <a:lnTo>
                      <a:pt x="51" y="137"/>
                    </a:lnTo>
                    <a:lnTo>
                      <a:pt x="51" y="137"/>
                    </a:lnTo>
                    <a:lnTo>
                      <a:pt x="58" y="125"/>
                    </a:lnTo>
                    <a:lnTo>
                      <a:pt x="63" y="112"/>
                    </a:lnTo>
                    <a:lnTo>
                      <a:pt x="69" y="100"/>
                    </a:lnTo>
                    <a:lnTo>
                      <a:pt x="72" y="90"/>
                    </a:lnTo>
                    <a:lnTo>
                      <a:pt x="71" y="9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0" name="Freeform 988"/>
              <p:cNvSpPr>
                <a:spLocks/>
              </p:cNvSpPr>
              <p:nvPr/>
            </p:nvSpPr>
            <p:spPr bwMode="auto">
              <a:xfrm>
                <a:off x="6461125" y="2967038"/>
                <a:ext cx="19050" cy="17463"/>
              </a:xfrm>
              <a:custGeom>
                <a:avLst/>
                <a:gdLst>
                  <a:gd name="T0" fmla="*/ 0 w 35"/>
                  <a:gd name="T1" fmla="*/ 23 h 33"/>
                  <a:gd name="T2" fmla="*/ 0 w 35"/>
                  <a:gd name="T3" fmla="*/ 23 h 33"/>
                  <a:gd name="T4" fmla="*/ 9 w 35"/>
                  <a:gd name="T5" fmla="*/ 27 h 33"/>
                  <a:gd name="T6" fmla="*/ 18 w 35"/>
                  <a:gd name="T7" fmla="*/ 30 h 33"/>
                  <a:gd name="T8" fmla="*/ 28 w 35"/>
                  <a:gd name="T9" fmla="*/ 32 h 33"/>
                  <a:gd name="T10" fmla="*/ 35 w 35"/>
                  <a:gd name="T11" fmla="*/ 33 h 33"/>
                  <a:gd name="T12" fmla="*/ 35 w 35"/>
                  <a:gd name="T13" fmla="*/ 33 h 33"/>
                  <a:gd name="T14" fmla="*/ 35 w 35"/>
                  <a:gd name="T15" fmla="*/ 28 h 33"/>
                  <a:gd name="T16" fmla="*/ 33 w 35"/>
                  <a:gd name="T17" fmla="*/ 18 h 33"/>
                  <a:gd name="T18" fmla="*/ 30 w 35"/>
                  <a:gd name="T19" fmla="*/ 6 h 33"/>
                  <a:gd name="T20" fmla="*/ 28 w 35"/>
                  <a:gd name="T21" fmla="*/ 2 h 33"/>
                  <a:gd name="T22" fmla="*/ 25 w 35"/>
                  <a:gd name="T23" fmla="*/ 0 h 33"/>
                  <a:gd name="T24" fmla="*/ 25 w 35"/>
                  <a:gd name="T25" fmla="*/ 0 h 33"/>
                  <a:gd name="T26" fmla="*/ 21 w 35"/>
                  <a:gd name="T27" fmla="*/ 1 h 33"/>
                  <a:gd name="T28" fmla="*/ 17 w 35"/>
                  <a:gd name="T29" fmla="*/ 3 h 33"/>
                  <a:gd name="T30" fmla="*/ 13 w 35"/>
                  <a:gd name="T31" fmla="*/ 6 h 33"/>
                  <a:gd name="T32" fmla="*/ 10 w 35"/>
                  <a:gd name="T33" fmla="*/ 10 h 33"/>
                  <a:gd name="T34" fmla="*/ 3 w 35"/>
                  <a:gd name="T35" fmla="*/ 19 h 33"/>
                  <a:gd name="T36" fmla="*/ 0 w 35"/>
                  <a:gd name="T37" fmla="*/ 23 h 33"/>
                  <a:gd name="T38" fmla="*/ 0 w 35"/>
                  <a:gd name="T39"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3">
                    <a:moveTo>
                      <a:pt x="0" y="23"/>
                    </a:moveTo>
                    <a:lnTo>
                      <a:pt x="0" y="23"/>
                    </a:lnTo>
                    <a:lnTo>
                      <a:pt x="9" y="27"/>
                    </a:lnTo>
                    <a:lnTo>
                      <a:pt x="18" y="30"/>
                    </a:lnTo>
                    <a:lnTo>
                      <a:pt x="28" y="32"/>
                    </a:lnTo>
                    <a:lnTo>
                      <a:pt x="35" y="33"/>
                    </a:lnTo>
                    <a:lnTo>
                      <a:pt x="35" y="33"/>
                    </a:lnTo>
                    <a:lnTo>
                      <a:pt x="35" y="28"/>
                    </a:lnTo>
                    <a:lnTo>
                      <a:pt x="33" y="18"/>
                    </a:lnTo>
                    <a:lnTo>
                      <a:pt x="30" y="6"/>
                    </a:lnTo>
                    <a:lnTo>
                      <a:pt x="28" y="2"/>
                    </a:lnTo>
                    <a:lnTo>
                      <a:pt x="25" y="0"/>
                    </a:lnTo>
                    <a:lnTo>
                      <a:pt x="25" y="0"/>
                    </a:lnTo>
                    <a:lnTo>
                      <a:pt x="21" y="1"/>
                    </a:lnTo>
                    <a:lnTo>
                      <a:pt x="17" y="3"/>
                    </a:lnTo>
                    <a:lnTo>
                      <a:pt x="13" y="6"/>
                    </a:lnTo>
                    <a:lnTo>
                      <a:pt x="10" y="10"/>
                    </a:lnTo>
                    <a:lnTo>
                      <a:pt x="3" y="19"/>
                    </a:lnTo>
                    <a:lnTo>
                      <a:pt x="0" y="23"/>
                    </a:lnTo>
                    <a:lnTo>
                      <a:pt x="0" y="2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1" name="Freeform 989"/>
              <p:cNvSpPr>
                <a:spLocks/>
              </p:cNvSpPr>
              <p:nvPr/>
            </p:nvSpPr>
            <p:spPr bwMode="auto">
              <a:xfrm>
                <a:off x="6457950" y="2984501"/>
                <a:ext cx="20638" cy="7938"/>
              </a:xfrm>
              <a:custGeom>
                <a:avLst/>
                <a:gdLst>
                  <a:gd name="T0" fmla="*/ 39 w 40"/>
                  <a:gd name="T1" fmla="*/ 12 h 14"/>
                  <a:gd name="T2" fmla="*/ 39 w 40"/>
                  <a:gd name="T3" fmla="*/ 12 h 14"/>
                  <a:gd name="T4" fmla="*/ 31 w 40"/>
                  <a:gd name="T5" fmla="*/ 12 h 14"/>
                  <a:gd name="T6" fmla="*/ 21 w 40"/>
                  <a:gd name="T7" fmla="*/ 9 h 14"/>
                  <a:gd name="T8" fmla="*/ 11 w 40"/>
                  <a:gd name="T9" fmla="*/ 5 h 14"/>
                  <a:gd name="T10" fmla="*/ 1 w 40"/>
                  <a:gd name="T11" fmla="*/ 0 h 14"/>
                  <a:gd name="T12" fmla="*/ 1 w 40"/>
                  <a:gd name="T13" fmla="*/ 0 h 14"/>
                  <a:gd name="T14" fmla="*/ 0 w 40"/>
                  <a:gd name="T15" fmla="*/ 1 h 14"/>
                  <a:gd name="T16" fmla="*/ 0 w 40"/>
                  <a:gd name="T17" fmla="*/ 1 h 14"/>
                  <a:gd name="T18" fmla="*/ 0 w 40"/>
                  <a:gd name="T19" fmla="*/ 2 h 14"/>
                  <a:gd name="T20" fmla="*/ 0 w 40"/>
                  <a:gd name="T21" fmla="*/ 2 h 14"/>
                  <a:gd name="T22" fmla="*/ 11 w 40"/>
                  <a:gd name="T23" fmla="*/ 8 h 14"/>
                  <a:gd name="T24" fmla="*/ 20 w 40"/>
                  <a:gd name="T25" fmla="*/ 11 h 14"/>
                  <a:gd name="T26" fmla="*/ 31 w 40"/>
                  <a:gd name="T27" fmla="*/ 14 h 14"/>
                  <a:gd name="T28" fmla="*/ 39 w 40"/>
                  <a:gd name="T29" fmla="*/ 14 h 14"/>
                  <a:gd name="T30" fmla="*/ 39 w 40"/>
                  <a:gd name="T31" fmla="*/ 14 h 14"/>
                  <a:gd name="T32" fmla="*/ 40 w 40"/>
                  <a:gd name="T33" fmla="*/ 13 h 14"/>
                  <a:gd name="T34" fmla="*/ 40 w 40"/>
                  <a:gd name="T35" fmla="*/ 13 h 14"/>
                  <a:gd name="T36" fmla="*/ 39 w 40"/>
                  <a:gd name="T37" fmla="*/ 12 h 14"/>
                  <a:gd name="T38" fmla="*/ 39 w 40"/>
                  <a:gd name="T3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14">
                    <a:moveTo>
                      <a:pt x="39" y="12"/>
                    </a:moveTo>
                    <a:lnTo>
                      <a:pt x="39" y="12"/>
                    </a:lnTo>
                    <a:lnTo>
                      <a:pt x="31" y="12"/>
                    </a:lnTo>
                    <a:lnTo>
                      <a:pt x="21" y="9"/>
                    </a:lnTo>
                    <a:lnTo>
                      <a:pt x="11" y="5"/>
                    </a:lnTo>
                    <a:lnTo>
                      <a:pt x="1" y="0"/>
                    </a:lnTo>
                    <a:lnTo>
                      <a:pt x="1" y="0"/>
                    </a:lnTo>
                    <a:lnTo>
                      <a:pt x="0" y="1"/>
                    </a:lnTo>
                    <a:lnTo>
                      <a:pt x="0" y="1"/>
                    </a:lnTo>
                    <a:lnTo>
                      <a:pt x="0" y="2"/>
                    </a:lnTo>
                    <a:lnTo>
                      <a:pt x="0" y="2"/>
                    </a:lnTo>
                    <a:lnTo>
                      <a:pt x="11" y="8"/>
                    </a:lnTo>
                    <a:lnTo>
                      <a:pt x="20" y="11"/>
                    </a:lnTo>
                    <a:lnTo>
                      <a:pt x="31" y="14"/>
                    </a:lnTo>
                    <a:lnTo>
                      <a:pt x="39" y="14"/>
                    </a:lnTo>
                    <a:lnTo>
                      <a:pt x="39" y="14"/>
                    </a:lnTo>
                    <a:lnTo>
                      <a:pt x="40" y="13"/>
                    </a:lnTo>
                    <a:lnTo>
                      <a:pt x="40" y="13"/>
                    </a:lnTo>
                    <a:lnTo>
                      <a:pt x="39" y="12"/>
                    </a:lnTo>
                    <a:lnTo>
                      <a:pt x="39" y="1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2" name="Freeform 990"/>
              <p:cNvSpPr>
                <a:spLocks/>
              </p:cNvSpPr>
              <p:nvPr/>
            </p:nvSpPr>
            <p:spPr bwMode="auto">
              <a:xfrm>
                <a:off x="6442075" y="3019426"/>
                <a:ext cx="26988" cy="9525"/>
              </a:xfrm>
              <a:custGeom>
                <a:avLst/>
                <a:gdLst>
                  <a:gd name="T0" fmla="*/ 51 w 51"/>
                  <a:gd name="T1" fmla="*/ 15 h 17"/>
                  <a:gd name="T2" fmla="*/ 51 w 51"/>
                  <a:gd name="T3" fmla="*/ 15 h 17"/>
                  <a:gd name="T4" fmla="*/ 38 w 51"/>
                  <a:gd name="T5" fmla="*/ 12 h 17"/>
                  <a:gd name="T6" fmla="*/ 25 w 51"/>
                  <a:gd name="T7" fmla="*/ 10 h 17"/>
                  <a:gd name="T8" fmla="*/ 13 w 51"/>
                  <a:gd name="T9" fmla="*/ 5 h 17"/>
                  <a:gd name="T10" fmla="*/ 2 w 51"/>
                  <a:gd name="T11" fmla="*/ 0 h 17"/>
                  <a:gd name="T12" fmla="*/ 2 w 51"/>
                  <a:gd name="T13" fmla="*/ 0 h 17"/>
                  <a:gd name="T14" fmla="*/ 0 w 51"/>
                  <a:gd name="T15" fmla="*/ 0 h 17"/>
                  <a:gd name="T16" fmla="*/ 0 w 51"/>
                  <a:gd name="T17" fmla="*/ 0 h 17"/>
                  <a:gd name="T18" fmla="*/ 0 w 51"/>
                  <a:gd name="T19" fmla="*/ 1 h 17"/>
                  <a:gd name="T20" fmla="*/ 0 w 51"/>
                  <a:gd name="T21" fmla="*/ 1 h 17"/>
                  <a:gd name="T22" fmla="*/ 13 w 51"/>
                  <a:gd name="T23" fmla="*/ 7 h 17"/>
                  <a:gd name="T24" fmla="*/ 25 w 51"/>
                  <a:gd name="T25" fmla="*/ 12 h 17"/>
                  <a:gd name="T26" fmla="*/ 38 w 51"/>
                  <a:gd name="T27" fmla="*/ 15 h 17"/>
                  <a:gd name="T28" fmla="*/ 50 w 51"/>
                  <a:gd name="T29" fmla="*/ 17 h 17"/>
                  <a:gd name="T30" fmla="*/ 50 w 51"/>
                  <a:gd name="T31" fmla="*/ 17 h 17"/>
                  <a:gd name="T32" fmla="*/ 51 w 51"/>
                  <a:gd name="T33" fmla="*/ 16 h 17"/>
                  <a:gd name="T34" fmla="*/ 51 w 51"/>
                  <a:gd name="T35" fmla="*/ 16 h 17"/>
                  <a:gd name="T36" fmla="*/ 51 w 51"/>
                  <a:gd name="T37" fmla="*/ 15 h 17"/>
                  <a:gd name="T38" fmla="*/ 51 w 51"/>
                  <a:gd name="T3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17">
                    <a:moveTo>
                      <a:pt x="51" y="15"/>
                    </a:moveTo>
                    <a:lnTo>
                      <a:pt x="51" y="15"/>
                    </a:lnTo>
                    <a:lnTo>
                      <a:pt x="38" y="12"/>
                    </a:lnTo>
                    <a:lnTo>
                      <a:pt x="25" y="10"/>
                    </a:lnTo>
                    <a:lnTo>
                      <a:pt x="13" y="5"/>
                    </a:lnTo>
                    <a:lnTo>
                      <a:pt x="2" y="0"/>
                    </a:lnTo>
                    <a:lnTo>
                      <a:pt x="2" y="0"/>
                    </a:lnTo>
                    <a:lnTo>
                      <a:pt x="0" y="0"/>
                    </a:lnTo>
                    <a:lnTo>
                      <a:pt x="0" y="0"/>
                    </a:lnTo>
                    <a:lnTo>
                      <a:pt x="0" y="1"/>
                    </a:lnTo>
                    <a:lnTo>
                      <a:pt x="0" y="1"/>
                    </a:lnTo>
                    <a:lnTo>
                      <a:pt x="13" y="7"/>
                    </a:lnTo>
                    <a:lnTo>
                      <a:pt x="25" y="12"/>
                    </a:lnTo>
                    <a:lnTo>
                      <a:pt x="38" y="15"/>
                    </a:lnTo>
                    <a:lnTo>
                      <a:pt x="50" y="17"/>
                    </a:lnTo>
                    <a:lnTo>
                      <a:pt x="50" y="17"/>
                    </a:lnTo>
                    <a:lnTo>
                      <a:pt x="51" y="16"/>
                    </a:lnTo>
                    <a:lnTo>
                      <a:pt x="51" y="16"/>
                    </a:lnTo>
                    <a:lnTo>
                      <a:pt x="51" y="15"/>
                    </a:lnTo>
                    <a:lnTo>
                      <a:pt x="51" y="1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3" name="Freeform 991"/>
              <p:cNvSpPr>
                <a:spLocks/>
              </p:cNvSpPr>
              <p:nvPr/>
            </p:nvSpPr>
            <p:spPr bwMode="auto">
              <a:xfrm>
                <a:off x="6442075" y="3025776"/>
                <a:ext cx="25400" cy="9525"/>
              </a:xfrm>
              <a:custGeom>
                <a:avLst/>
                <a:gdLst>
                  <a:gd name="T0" fmla="*/ 49 w 50"/>
                  <a:gd name="T1" fmla="*/ 16 h 18"/>
                  <a:gd name="T2" fmla="*/ 49 w 50"/>
                  <a:gd name="T3" fmla="*/ 16 h 18"/>
                  <a:gd name="T4" fmla="*/ 37 w 50"/>
                  <a:gd name="T5" fmla="*/ 15 h 18"/>
                  <a:gd name="T6" fmla="*/ 25 w 50"/>
                  <a:gd name="T7" fmla="*/ 12 h 18"/>
                  <a:gd name="T8" fmla="*/ 13 w 50"/>
                  <a:gd name="T9" fmla="*/ 7 h 18"/>
                  <a:gd name="T10" fmla="*/ 2 w 50"/>
                  <a:gd name="T11" fmla="*/ 0 h 18"/>
                  <a:gd name="T12" fmla="*/ 2 w 50"/>
                  <a:gd name="T13" fmla="*/ 0 h 18"/>
                  <a:gd name="T14" fmla="*/ 0 w 50"/>
                  <a:gd name="T15" fmla="*/ 0 h 18"/>
                  <a:gd name="T16" fmla="*/ 0 w 50"/>
                  <a:gd name="T17" fmla="*/ 0 h 18"/>
                  <a:gd name="T18" fmla="*/ 1 w 50"/>
                  <a:gd name="T19" fmla="*/ 3 h 18"/>
                  <a:gd name="T20" fmla="*/ 1 w 50"/>
                  <a:gd name="T21" fmla="*/ 3 h 18"/>
                  <a:gd name="T22" fmla="*/ 13 w 50"/>
                  <a:gd name="T23" fmla="*/ 9 h 18"/>
                  <a:gd name="T24" fmla="*/ 24 w 50"/>
                  <a:gd name="T25" fmla="*/ 14 h 18"/>
                  <a:gd name="T26" fmla="*/ 37 w 50"/>
                  <a:gd name="T27" fmla="*/ 17 h 18"/>
                  <a:gd name="T28" fmla="*/ 49 w 50"/>
                  <a:gd name="T29" fmla="*/ 18 h 18"/>
                  <a:gd name="T30" fmla="*/ 49 w 50"/>
                  <a:gd name="T31" fmla="*/ 18 h 18"/>
                  <a:gd name="T32" fmla="*/ 50 w 50"/>
                  <a:gd name="T33" fmla="*/ 18 h 18"/>
                  <a:gd name="T34" fmla="*/ 50 w 50"/>
                  <a:gd name="T35" fmla="*/ 18 h 18"/>
                  <a:gd name="T36" fmla="*/ 49 w 50"/>
                  <a:gd name="T37" fmla="*/ 16 h 18"/>
                  <a:gd name="T38" fmla="*/ 49 w 50"/>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18">
                    <a:moveTo>
                      <a:pt x="49" y="16"/>
                    </a:moveTo>
                    <a:lnTo>
                      <a:pt x="49" y="16"/>
                    </a:lnTo>
                    <a:lnTo>
                      <a:pt x="37" y="15"/>
                    </a:lnTo>
                    <a:lnTo>
                      <a:pt x="25" y="12"/>
                    </a:lnTo>
                    <a:lnTo>
                      <a:pt x="13" y="7"/>
                    </a:lnTo>
                    <a:lnTo>
                      <a:pt x="2" y="0"/>
                    </a:lnTo>
                    <a:lnTo>
                      <a:pt x="2" y="0"/>
                    </a:lnTo>
                    <a:lnTo>
                      <a:pt x="0" y="0"/>
                    </a:lnTo>
                    <a:lnTo>
                      <a:pt x="0" y="0"/>
                    </a:lnTo>
                    <a:lnTo>
                      <a:pt x="1" y="3"/>
                    </a:lnTo>
                    <a:lnTo>
                      <a:pt x="1" y="3"/>
                    </a:lnTo>
                    <a:lnTo>
                      <a:pt x="13" y="9"/>
                    </a:lnTo>
                    <a:lnTo>
                      <a:pt x="24" y="14"/>
                    </a:lnTo>
                    <a:lnTo>
                      <a:pt x="37" y="17"/>
                    </a:lnTo>
                    <a:lnTo>
                      <a:pt x="49" y="18"/>
                    </a:lnTo>
                    <a:lnTo>
                      <a:pt x="49" y="18"/>
                    </a:lnTo>
                    <a:lnTo>
                      <a:pt x="50" y="18"/>
                    </a:lnTo>
                    <a:lnTo>
                      <a:pt x="50" y="18"/>
                    </a:lnTo>
                    <a:lnTo>
                      <a:pt x="49" y="16"/>
                    </a:lnTo>
                    <a:lnTo>
                      <a:pt x="49" y="1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4" name="Freeform 992"/>
              <p:cNvSpPr>
                <a:spLocks/>
              </p:cNvSpPr>
              <p:nvPr/>
            </p:nvSpPr>
            <p:spPr bwMode="auto">
              <a:xfrm>
                <a:off x="6438900" y="3041651"/>
                <a:ext cx="19050" cy="6350"/>
              </a:xfrm>
              <a:custGeom>
                <a:avLst/>
                <a:gdLst>
                  <a:gd name="T0" fmla="*/ 36 w 37"/>
                  <a:gd name="T1" fmla="*/ 10 h 12"/>
                  <a:gd name="T2" fmla="*/ 36 w 37"/>
                  <a:gd name="T3" fmla="*/ 10 h 12"/>
                  <a:gd name="T4" fmla="*/ 20 w 37"/>
                  <a:gd name="T5" fmla="*/ 5 h 12"/>
                  <a:gd name="T6" fmla="*/ 2 w 37"/>
                  <a:gd name="T7" fmla="*/ 0 h 12"/>
                  <a:gd name="T8" fmla="*/ 2 w 37"/>
                  <a:gd name="T9" fmla="*/ 0 h 12"/>
                  <a:gd name="T10" fmla="*/ 0 w 37"/>
                  <a:gd name="T11" fmla="*/ 1 h 12"/>
                  <a:gd name="T12" fmla="*/ 0 w 37"/>
                  <a:gd name="T13" fmla="*/ 1 h 12"/>
                  <a:gd name="T14" fmla="*/ 1 w 37"/>
                  <a:gd name="T15" fmla="*/ 2 h 12"/>
                  <a:gd name="T16" fmla="*/ 1 w 37"/>
                  <a:gd name="T17" fmla="*/ 2 h 12"/>
                  <a:gd name="T18" fmla="*/ 19 w 37"/>
                  <a:gd name="T19" fmla="*/ 7 h 12"/>
                  <a:gd name="T20" fmla="*/ 36 w 37"/>
                  <a:gd name="T21" fmla="*/ 12 h 12"/>
                  <a:gd name="T22" fmla="*/ 36 w 37"/>
                  <a:gd name="T23" fmla="*/ 12 h 12"/>
                  <a:gd name="T24" fmla="*/ 37 w 37"/>
                  <a:gd name="T25" fmla="*/ 12 h 12"/>
                  <a:gd name="T26" fmla="*/ 37 w 37"/>
                  <a:gd name="T27" fmla="*/ 12 h 12"/>
                  <a:gd name="T28" fmla="*/ 36 w 37"/>
                  <a:gd name="T29" fmla="*/ 10 h 12"/>
                  <a:gd name="T30" fmla="*/ 36 w 37"/>
                  <a:gd name="T3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12">
                    <a:moveTo>
                      <a:pt x="36" y="10"/>
                    </a:moveTo>
                    <a:lnTo>
                      <a:pt x="36" y="10"/>
                    </a:lnTo>
                    <a:lnTo>
                      <a:pt x="20" y="5"/>
                    </a:lnTo>
                    <a:lnTo>
                      <a:pt x="2" y="0"/>
                    </a:lnTo>
                    <a:lnTo>
                      <a:pt x="2" y="0"/>
                    </a:lnTo>
                    <a:lnTo>
                      <a:pt x="0" y="1"/>
                    </a:lnTo>
                    <a:lnTo>
                      <a:pt x="0" y="1"/>
                    </a:lnTo>
                    <a:lnTo>
                      <a:pt x="1" y="2"/>
                    </a:lnTo>
                    <a:lnTo>
                      <a:pt x="1" y="2"/>
                    </a:lnTo>
                    <a:lnTo>
                      <a:pt x="19" y="7"/>
                    </a:lnTo>
                    <a:lnTo>
                      <a:pt x="36" y="12"/>
                    </a:lnTo>
                    <a:lnTo>
                      <a:pt x="36" y="12"/>
                    </a:lnTo>
                    <a:lnTo>
                      <a:pt x="37" y="12"/>
                    </a:lnTo>
                    <a:lnTo>
                      <a:pt x="37" y="12"/>
                    </a:lnTo>
                    <a:lnTo>
                      <a:pt x="36" y="10"/>
                    </a:lnTo>
                    <a:lnTo>
                      <a:pt x="36" y="1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5" name="Freeform 993"/>
              <p:cNvSpPr>
                <a:spLocks/>
              </p:cNvSpPr>
              <p:nvPr/>
            </p:nvSpPr>
            <p:spPr bwMode="auto">
              <a:xfrm>
                <a:off x="6461125" y="3027363"/>
                <a:ext cx="3175" cy="4763"/>
              </a:xfrm>
              <a:custGeom>
                <a:avLst/>
                <a:gdLst>
                  <a:gd name="T0" fmla="*/ 4 w 6"/>
                  <a:gd name="T1" fmla="*/ 0 h 10"/>
                  <a:gd name="T2" fmla="*/ 4 w 6"/>
                  <a:gd name="T3" fmla="*/ 0 h 10"/>
                  <a:gd name="T4" fmla="*/ 2 w 6"/>
                  <a:gd name="T5" fmla="*/ 5 h 10"/>
                  <a:gd name="T6" fmla="*/ 0 w 6"/>
                  <a:gd name="T7" fmla="*/ 9 h 10"/>
                  <a:gd name="T8" fmla="*/ 0 w 6"/>
                  <a:gd name="T9" fmla="*/ 9 h 10"/>
                  <a:gd name="T10" fmla="*/ 0 w 6"/>
                  <a:gd name="T11" fmla="*/ 10 h 10"/>
                  <a:gd name="T12" fmla="*/ 0 w 6"/>
                  <a:gd name="T13" fmla="*/ 10 h 10"/>
                  <a:gd name="T14" fmla="*/ 1 w 6"/>
                  <a:gd name="T15" fmla="*/ 10 h 10"/>
                  <a:gd name="T16" fmla="*/ 1 w 6"/>
                  <a:gd name="T17" fmla="*/ 10 h 10"/>
                  <a:gd name="T18" fmla="*/ 4 w 6"/>
                  <a:gd name="T19" fmla="*/ 6 h 10"/>
                  <a:gd name="T20" fmla="*/ 6 w 6"/>
                  <a:gd name="T21" fmla="*/ 1 h 10"/>
                  <a:gd name="T22" fmla="*/ 6 w 6"/>
                  <a:gd name="T23" fmla="*/ 1 h 10"/>
                  <a:gd name="T24" fmla="*/ 5 w 6"/>
                  <a:gd name="T25" fmla="*/ 0 h 10"/>
                  <a:gd name="T26" fmla="*/ 5 w 6"/>
                  <a:gd name="T27" fmla="*/ 0 h 10"/>
                  <a:gd name="T28" fmla="*/ 4 w 6"/>
                  <a:gd name="T29" fmla="*/ 0 h 10"/>
                  <a:gd name="T30" fmla="*/ 4 w 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4" y="0"/>
                    </a:moveTo>
                    <a:lnTo>
                      <a:pt x="4" y="0"/>
                    </a:lnTo>
                    <a:lnTo>
                      <a:pt x="2" y="5"/>
                    </a:lnTo>
                    <a:lnTo>
                      <a:pt x="0" y="9"/>
                    </a:lnTo>
                    <a:lnTo>
                      <a:pt x="0" y="9"/>
                    </a:lnTo>
                    <a:lnTo>
                      <a:pt x="0" y="10"/>
                    </a:lnTo>
                    <a:lnTo>
                      <a:pt x="0" y="10"/>
                    </a:lnTo>
                    <a:lnTo>
                      <a:pt x="1" y="10"/>
                    </a:lnTo>
                    <a:lnTo>
                      <a:pt x="1" y="10"/>
                    </a:lnTo>
                    <a:lnTo>
                      <a:pt x="4" y="6"/>
                    </a:lnTo>
                    <a:lnTo>
                      <a:pt x="6" y="1"/>
                    </a:lnTo>
                    <a:lnTo>
                      <a:pt x="6" y="1"/>
                    </a:lnTo>
                    <a:lnTo>
                      <a:pt x="5" y="0"/>
                    </a:lnTo>
                    <a:lnTo>
                      <a:pt x="5" y="0"/>
                    </a:lnTo>
                    <a:lnTo>
                      <a:pt x="4" y="0"/>
                    </a:lnTo>
                    <a:lnTo>
                      <a:pt x="4"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6" name="Freeform 994"/>
              <p:cNvSpPr>
                <a:spLocks/>
              </p:cNvSpPr>
              <p:nvPr/>
            </p:nvSpPr>
            <p:spPr bwMode="auto">
              <a:xfrm>
                <a:off x="6453188" y="3024188"/>
                <a:ext cx="3175" cy="6350"/>
              </a:xfrm>
              <a:custGeom>
                <a:avLst/>
                <a:gdLst>
                  <a:gd name="T0" fmla="*/ 3 w 5"/>
                  <a:gd name="T1" fmla="*/ 1 h 12"/>
                  <a:gd name="T2" fmla="*/ 3 w 5"/>
                  <a:gd name="T3" fmla="*/ 1 h 12"/>
                  <a:gd name="T4" fmla="*/ 0 w 5"/>
                  <a:gd name="T5" fmla="*/ 11 h 12"/>
                  <a:gd name="T6" fmla="*/ 0 w 5"/>
                  <a:gd name="T7" fmla="*/ 11 h 12"/>
                  <a:gd name="T8" fmla="*/ 1 w 5"/>
                  <a:gd name="T9" fmla="*/ 12 h 12"/>
                  <a:gd name="T10" fmla="*/ 1 w 5"/>
                  <a:gd name="T11" fmla="*/ 12 h 12"/>
                  <a:gd name="T12" fmla="*/ 2 w 5"/>
                  <a:gd name="T13" fmla="*/ 11 h 12"/>
                  <a:gd name="T14" fmla="*/ 2 w 5"/>
                  <a:gd name="T15" fmla="*/ 11 h 12"/>
                  <a:gd name="T16" fmla="*/ 4 w 5"/>
                  <a:gd name="T17" fmla="*/ 6 h 12"/>
                  <a:gd name="T18" fmla="*/ 4 w 5"/>
                  <a:gd name="T19" fmla="*/ 6 h 12"/>
                  <a:gd name="T20" fmla="*/ 5 w 5"/>
                  <a:gd name="T21" fmla="*/ 2 h 12"/>
                  <a:gd name="T22" fmla="*/ 5 w 5"/>
                  <a:gd name="T23" fmla="*/ 2 h 12"/>
                  <a:gd name="T24" fmla="*/ 4 w 5"/>
                  <a:gd name="T25" fmla="*/ 0 h 12"/>
                  <a:gd name="T26" fmla="*/ 4 w 5"/>
                  <a:gd name="T27" fmla="*/ 0 h 12"/>
                  <a:gd name="T28" fmla="*/ 3 w 5"/>
                  <a:gd name="T29" fmla="*/ 1 h 12"/>
                  <a:gd name="T30" fmla="*/ 3 w 5"/>
                  <a:gd name="T3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2">
                    <a:moveTo>
                      <a:pt x="3" y="1"/>
                    </a:moveTo>
                    <a:lnTo>
                      <a:pt x="3" y="1"/>
                    </a:lnTo>
                    <a:lnTo>
                      <a:pt x="0" y="11"/>
                    </a:lnTo>
                    <a:lnTo>
                      <a:pt x="0" y="11"/>
                    </a:lnTo>
                    <a:lnTo>
                      <a:pt x="1" y="12"/>
                    </a:lnTo>
                    <a:lnTo>
                      <a:pt x="1" y="12"/>
                    </a:lnTo>
                    <a:lnTo>
                      <a:pt x="2" y="11"/>
                    </a:lnTo>
                    <a:lnTo>
                      <a:pt x="2" y="11"/>
                    </a:lnTo>
                    <a:lnTo>
                      <a:pt x="4" y="6"/>
                    </a:lnTo>
                    <a:lnTo>
                      <a:pt x="4" y="6"/>
                    </a:lnTo>
                    <a:lnTo>
                      <a:pt x="5" y="2"/>
                    </a:lnTo>
                    <a:lnTo>
                      <a:pt x="5" y="2"/>
                    </a:lnTo>
                    <a:lnTo>
                      <a:pt x="4" y="0"/>
                    </a:lnTo>
                    <a:lnTo>
                      <a:pt x="4" y="0"/>
                    </a:lnTo>
                    <a:lnTo>
                      <a:pt x="3" y="1"/>
                    </a:lnTo>
                    <a:lnTo>
                      <a:pt x="3"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7" name="Freeform 995"/>
              <p:cNvSpPr>
                <a:spLocks/>
              </p:cNvSpPr>
              <p:nvPr/>
            </p:nvSpPr>
            <p:spPr bwMode="auto">
              <a:xfrm>
                <a:off x="6446838" y="3022601"/>
                <a:ext cx="3175" cy="6350"/>
              </a:xfrm>
              <a:custGeom>
                <a:avLst/>
                <a:gdLst>
                  <a:gd name="T0" fmla="*/ 5 w 7"/>
                  <a:gd name="T1" fmla="*/ 0 h 11"/>
                  <a:gd name="T2" fmla="*/ 5 w 7"/>
                  <a:gd name="T3" fmla="*/ 0 h 11"/>
                  <a:gd name="T4" fmla="*/ 0 w 7"/>
                  <a:gd name="T5" fmla="*/ 10 h 11"/>
                  <a:gd name="T6" fmla="*/ 0 w 7"/>
                  <a:gd name="T7" fmla="*/ 10 h 11"/>
                  <a:gd name="T8" fmla="*/ 0 w 7"/>
                  <a:gd name="T9" fmla="*/ 11 h 11"/>
                  <a:gd name="T10" fmla="*/ 0 w 7"/>
                  <a:gd name="T11" fmla="*/ 11 h 11"/>
                  <a:gd name="T12" fmla="*/ 1 w 7"/>
                  <a:gd name="T13" fmla="*/ 11 h 11"/>
                  <a:gd name="T14" fmla="*/ 1 w 7"/>
                  <a:gd name="T15" fmla="*/ 11 h 11"/>
                  <a:gd name="T16" fmla="*/ 5 w 7"/>
                  <a:gd name="T17" fmla="*/ 6 h 11"/>
                  <a:gd name="T18" fmla="*/ 7 w 7"/>
                  <a:gd name="T19" fmla="*/ 1 h 11"/>
                  <a:gd name="T20" fmla="*/ 7 w 7"/>
                  <a:gd name="T21" fmla="*/ 1 h 11"/>
                  <a:gd name="T22" fmla="*/ 6 w 7"/>
                  <a:gd name="T23" fmla="*/ 0 h 11"/>
                  <a:gd name="T24" fmla="*/ 6 w 7"/>
                  <a:gd name="T25" fmla="*/ 0 h 11"/>
                  <a:gd name="T26" fmla="*/ 5 w 7"/>
                  <a:gd name="T27" fmla="*/ 0 h 11"/>
                  <a:gd name="T28" fmla="*/ 5 w 7"/>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1">
                    <a:moveTo>
                      <a:pt x="5" y="0"/>
                    </a:moveTo>
                    <a:lnTo>
                      <a:pt x="5" y="0"/>
                    </a:lnTo>
                    <a:lnTo>
                      <a:pt x="0" y="10"/>
                    </a:lnTo>
                    <a:lnTo>
                      <a:pt x="0" y="10"/>
                    </a:lnTo>
                    <a:lnTo>
                      <a:pt x="0" y="11"/>
                    </a:lnTo>
                    <a:lnTo>
                      <a:pt x="0" y="11"/>
                    </a:lnTo>
                    <a:lnTo>
                      <a:pt x="1" y="11"/>
                    </a:lnTo>
                    <a:lnTo>
                      <a:pt x="1" y="11"/>
                    </a:lnTo>
                    <a:lnTo>
                      <a:pt x="5" y="6"/>
                    </a:lnTo>
                    <a:lnTo>
                      <a:pt x="7" y="1"/>
                    </a:lnTo>
                    <a:lnTo>
                      <a:pt x="7" y="1"/>
                    </a:lnTo>
                    <a:lnTo>
                      <a:pt x="6" y="0"/>
                    </a:lnTo>
                    <a:lnTo>
                      <a:pt x="6" y="0"/>
                    </a:lnTo>
                    <a:lnTo>
                      <a:pt x="5" y="0"/>
                    </a:lnTo>
                    <a:lnTo>
                      <a:pt x="5"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8" name="Freeform 996"/>
              <p:cNvSpPr>
                <a:spLocks/>
              </p:cNvSpPr>
              <p:nvPr/>
            </p:nvSpPr>
            <p:spPr bwMode="auto">
              <a:xfrm>
                <a:off x="6397625" y="2943226"/>
                <a:ext cx="1588" cy="9525"/>
              </a:xfrm>
              <a:custGeom>
                <a:avLst/>
                <a:gdLst>
                  <a:gd name="T0" fmla="*/ 0 w 3"/>
                  <a:gd name="T1" fmla="*/ 1 h 19"/>
                  <a:gd name="T2" fmla="*/ 0 w 3"/>
                  <a:gd name="T3" fmla="*/ 1 h 19"/>
                  <a:gd name="T4" fmla="*/ 1 w 3"/>
                  <a:gd name="T5" fmla="*/ 5 h 19"/>
                  <a:gd name="T6" fmla="*/ 1 w 3"/>
                  <a:gd name="T7" fmla="*/ 5 h 19"/>
                  <a:gd name="T8" fmla="*/ 0 w 3"/>
                  <a:gd name="T9" fmla="*/ 18 h 19"/>
                  <a:gd name="T10" fmla="*/ 0 w 3"/>
                  <a:gd name="T11" fmla="*/ 18 h 19"/>
                  <a:gd name="T12" fmla="*/ 1 w 3"/>
                  <a:gd name="T13" fmla="*/ 19 h 19"/>
                  <a:gd name="T14" fmla="*/ 1 w 3"/>
                  <a:gd name="T15" fmla="*/ 19 h 19"/>
                  <a:gd name="T16" fmla="*/ 2 w 3"/>
                  <a:gd name="T17" fmla="*/ 18 h 19"/>
                  <a:gd name="T18" fmla="*/ 2 w 3"/>
                  <a:gd name="T19" fmla="*/ 18 h 19"/>
                  <a:gd name="T20" fmla="*/ 3 w 3"/>
                  <a:gd name="T21" fmla="*/ 5 h 19"/>
                  <a:gd name="T22" fmla="*/ 3 w 3"/>
                  <a:gd name="T23" fmla="*/ 5 h 19"/>
                  <a:gd name="T24" fmla="*/ 2 w 3"/>
                  <a:gd name="T25" fmla="*/ 1 h 19"/>
                  <a:gd name="T26" fmla="*/ 2 w 3"/>
                  <a:gd name="T27" fmla="*/ 1 h 19"/>
                  <a:gd name="T28" fmla="*/ 1 w 3"/>
                  <a:gd name="T29" fmla="*/ 0 h 19"/>
                  <a:gd name="T30" fmla="*/ 1 w 3"/>
                  <a:gd name="T31" fmla="*/ 0 h 19"/>
                  <a:gd name="T32" fmla="*/ 0 w 3"/>
                  <a:gd name="T33" fmla="*/ 1 h 19"/>
                  <a:gd name="T34" fmla="*/ 0 w 3"/>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19">
                    <a:moveTo>
                      <a:pt x="0" y="1"/>
                    </a:moveTo>
                    <a:lnTo>
                      <a:pt x="0" y="1"/>
                    </a:lnTo>
                    <a:lnTo>
                      <a:pt x="1" y="5"/>
                    </a:lnTo>
                    <a:lnTo>
                      <a:pt x="1" y="5"/>
                    </a:lnTo>
                    <a:lnTo>
                      <a:pt x="0" y="18"/>
                    </a:lnTo>
                    <a:lnTo>
                      <a:pt x="0" y="18"/>
                    </a:lnTo>
                    <a:lnTo>
                      <a:pt x="1" y="19"/>
                    </a:lnTo>
                    <a:lnTo>
                      <a:pt x="1" y="19"/>
                    </a:lnTo>
                    <a:lnTo>
                      <a:pt x="2" y="18"/>
                    </a:lnTo>
                    <a:lnTo>
                      <a:pt x="2" y="18"/>
                    </a:lnTo>
                    <a:lnTo>
                      <a:pt x="3" y="5"/>
                    </a:lnTo>
                    <a:lnTo>
                      <a:pt x="3" y="5"/>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89" name="Freeform 997"/>
              <p:cNvSpPr>
                <a:spLocks/>
              </p:cNvSpPr>
              <p:nvPr/>
            </p:nvSpPr>
            <p:spPr bwMode="auto">
              <a:xfrm>
                <a:off x="6410325" y="2943226"/>
                <a:ext cx="0" cy="11113"/>
              </a:xfrm>
              <a:custGeom>
                <a:avLst/>
                <a:gdLst>
                  <a:gd name="T0" fmla="*/ 0 w 2"/>
                  <a:gd name="T1" fmla="*/ 1 h 19"/>
                  <a:gd name="T2" fmla="*/ 0 w 2"/>
                  <a:gd name="T3" fmla="*/ 1 h 19"/>
                  <a:gd name="T4" fmla="*/ 0 w 2"/>
                  <a:gd name="T5" fmla="*/ 10 h 19"/>
                  <a:gd name="T6" fmla="*/ 0 w 2"/>
                  <a:gd name="T7" fmla="*/ 10 h 19"/>
                  <a:gd name="T8" fmla="*/ 0 w 2"/>
                  <a:gd name="T9" fmla="*/ 19 h 19"/>
                  <a:gd name="T10" fmla="*/ 0 w 2"/>
                  <a:gd name="T11" fmla="*/ 19 h 19"/>
                  <a:gd name="T12" fmla="*/ 1 w 2"/>
                  <a:gd name="T13" fmla="*/ 19 h 19"/>
                  <a:gd name="T14" fmla="*/ 1 w 2"/>
                  <a:gd name="T15" fmla="*/ 19 h 19"/>
                  <a:gd name="T16" fmla="*/ 2 w 2"/>
                  <a:gd name="T17" fmla="*/ 18 h 19"/>
                  <a:gd name="T18" fmla="*/ 2 w 2"/>
                  <a:gd name="T19" fmla="*/ 18 h 19"/>
                  <a:gd name="T20" fmla="*/ 2 w 2"/>
                  <a:gd name="T21" fmla="*/ 10 h 19"/>
                  <a:gd name="T22" fmla="*/ 2 w 2"/>
                  <a:gd name="T23" fmla="*/ 10 h 19"/>
                  <a:gd name="T24" fmla="*/ 2 w 2"/>
                  <a:gd name="T25" fmla="*/ 2 h 19"/>
                  <a:gd name="T26" fmla="*/ 2 w 2"/>
                  <a:gd name="T27" fmla="*/ 2 h 19"/>
                  <a:gd name="T28" fmla="*/ 2 w 2"/>
                  <a:gd name="T29" fmla="*/ 0 h 19"/>
                  <a:gd name="T30" fmla="*/ 2 w 2"/>
                  <a:gd name="T31" fmla="*/ 0 h 19"/>
                  <a:gd name="T32" fmla="*/ 0 w 2"/>
                  <a:gd name="T33" fmla="*/ 1 h 19"/>
                  <a:gd name="T34" fmla="*/ 0 w 2"/>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9">
                    <a:moveTo>
                      <a:pt x="0" y="1"/>
                    </a:moveTo>
                    <a:lnTo>
                      <a:pt x="0" y="1"/>
                    </a:lnTo>
                    <a:lnTo>
                      <a:pt x="0" y="10"/>
                    </a:lnTo>
                    <a:lnTo>
                      <a:pt x="0" y="10"/>
                    </a:lnTo>
                    <a:lnTo>
                      <a:pt x="0" y="19"/>
                    </a:lnTo>
                    <a:lnTo>
                      <a:pt x="0" y="19"/>
                    </a:lnTo>
                    <a:lnTo>
                      <a:pt x="1" y="19"/>
                    </a:lnTo>
                    <a:lnTo>
                      <a:pt x="1" y="19"/>
                    </a:lnTo>
                    <a:lnTo>
                      <a:pt x="2" y="18"/>
                    </a:lnTo>
                    <a:lnTo>
                      <a:pt x="2" y="18"/>
                    </a:lnTo>
                    <a:lnTo>
                      <a:pt x="2" y="10"/>
                    </a:lnTo>
                    <a:lnTo>
                      <a:pt x="2" y="10"/>
                    </a:lnTo>
                    <a:lnTo>
                      <a:pt x="2" y="2"/>
                    </a:lnTo>
                    <a:lnTo>
                      <a:pt x="2" y="2"/>
                    </a:lnTo>
                    <a:lnTo>
                      <a:pt x="2" y="0"/>
                    </a:lnTo>
                    <a:lnTo>
                      <a:pt x="2"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0" name="Freeform 998"/>
              <p:cNvSpPr>
                <a:spLocks/>
              </p:cNvSpPr>
              <p:nvPr/>
            </p:nvSpPr>
            <p:spPr bwMode="auto">
              <a:xfrm>
                <a:off x="6423025" y="2944813"/>
                <a:ext cx="1588" cy="7938"/>
              </a:xfrm>
              <a:custGeom>
                <a:avLst/>
                <a:gdLst>
                  <a:gd name="T0" fmla="*/ 1 w 3"/>
                  <a:gd name="T1" fmla="*/ 0 h 17"/>
                  <a:gd name="T2" fmla="*/ 1 w 3"/>
                  <a:gd name="T3" fmla="*/ 0 h 17"/>
                  <a:gd name="T4" fmla="*/ 0 w 3"/>
                  <a:gd name="T5" fmla="*/ 4 h 17"/>
                  <a:gd name="T6" fmla="*/ 0 w 3"/>
                  <a:gd name="T7" fmla="*/ 10 h 17"/>
                  <a:gd name="T8" fmla="*/ 0 w 3"/>
                  <a:gd name="T9" fmla="*/ 10 h 17"/>
                  <a:gd name="T10" fmla="*/ 0 w 3"/>
                  <a:gd name="T11" fmla="*/ 16 h 17"/>
                  <a:gd name="T12" fmla="*/ 0 w 3"/>
                  <a:gd name="T13" fmla="*/ 16 h 17"/>
                  <a:gd name="T14" fmla="*/ 2 w 3"/>
                  <a:gd name="T15" fmla="*/ 17 h 17"/>
                  <a:gd name="T16" fmla="*/ 2 w 3"/>
                  <a:gd name="T17" fmla="*/ 17 h 17"/>
                  <a:gd name="T18" fmla="*/ 2 w 3"/>
                  <a:gd name="T19" fmla="*/ 15 h 17"/>
                  <a:gd name="T20" fmla="*/ 2 w 3"/>
                  <a:gd name="T21" fmla="*/ 15 h 17"/>
                  <a:gd name="T22" fmla="*/ 2 w 3"/>
                  <a:gd name="T23" fmla="*/ 10 h 17"/>
                  <a:gd name="T24" fmla="*/ 2 w 3"/>
                  <a:gd name="T25" fmla="*/ 10 h 17"/>
                  <a:gd name="T26" fmla="*/ 2 w 3"/>
                  <a:gd name="T27" fmla="*/ 5 h 17"/>
                  <a:gd name="T28" fmla="*/ 3 w 3"/>
                  <a:gd name="T29" fmla="*/ 1 h 17"/>
                  <a:gd name="T30" fmla="*/ 3 w 3"/>
                  <a:gd name="T31" fmla="*/ 1 h 17"/>
                  <a:gd name="T32" fmla="*/ 3 w 3"/>
                  <a:gd name="T33" fmla="*/ 0 h 17"/>
                  <a:gd name="T34" fmla="*/ 3 w 3"/>
                  <a:gd name="T35" fmla="*/ 0 h 17"/>
                  <a:gd name="T36" fmla="*/ 1 w 3"/>
                  <a:gd name="T37" fmla="*/ 0 h 17"/>
                  <a:gd name="T38" fmla="*/ 1 w 3"/>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7">
                    <a:moveTo>
                      <a:pt x="1" y="0"/>
                    </a:moveTo>
                    <a:lnTo>
                      <a:pt x="1" y="0"/>
                    </a:lnTo>
                    <a:lnTo>
                      <a:pt x="0" y="4"/>
                    </a:lnTo>
                    <a:lnTo>
                      <a:pt x="0" y="10"/>
                    </a:lnTo>
                    <a:lnTo>
                      <a:pt x="0" y="10"/>
                    </a:lnTo>
                    <a:lnTo>
                      <a:pt x="0" y="16"/>
                    </a:lnTo>
                    <a:lnTo>
                      <a:pt x="0" y="16"/>
                    </a:lnTo>
                    <a:lnTo>
                      <a:pt x="2" y="17"/>
                    </a:lnTo>
                    <a:lnTo>
                      <a:pt x="2" y="17"/>
                    </a:lnTo>
                    <a:lnTo>
                      <a:pt x="2" y="15"/>
                    </a:lnTo>
                    <a:lnTo>
                      <a:pt x="2" y="15"/>
                    </a:lnTo>
                    <a:lnTo>
                      <a:pt x="2" y="10"/>
                    </a:lnTo>
                    <a:lnTo>
                      <a:pt x="2" y="10"/>
                    </a:lnTo>
                    <a:lnTo>
                      <a:pt x="2" y="5"/>
                    </a:lnTo>
                    <a:lnTo>
                      <a:pt x="3" y="1"/>
                    </a:lnTo>
                    <a:lnTo>
                      <a:pt x="3" y="1"/>
                    </a:lnTo>
                    <a:lnTo>
                      <a:pt x="3" y="0"/>
                    </a:lnTo>
                    <a:lnTo>
                      <a:pt x="3" y="0"/>
                    </a:lnTo>
                    <a:lnTo>
                      <a:pt x="1" y="0"/>
                    </a:lnTo>
                    <a:lnTo>
                      <a:pt x="1"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1" name="Freeform 999"/>
              <p:cNvSpPr>
                <a:spLocks/>
              </p:cNvSpPr>
              <p:nvPr/>
            </p:nvSpPr>
            <p:spPr bwMode="auto">
              <a:xfrm>
                <a:off x="6383338" y="2940051"/>
                <a:ext cx="1588" cy="11113"/>
              </a:xfrm>
              <a:custGeom>
                <a:avLst/>
                <a:gdLst>
                  <a:gd name="T0" fmla="*/ 2 w 4"/>
                  <a:gd name="T1" fmla="*/ 1 h 21"/>
                  <a:gd name="T2" fmla="*/ 2 w 4"/>
                  <a:gd name="T3" fmla="*/ 1 h 21"/>
                  <a:gd name="T4" fmla="*/ 2 w 4"/>
                  <a:gd name="T5" fmla="*/ 4 h 21"/>
                  <a:gd name="T6" fmla="*/ 2 w 4"/>
                  <a:gd name="T7" fmla="*/ 4 h 21"/>
                  <a:gd name="T8" fmla="*/ 0 w 4"/>
                  <a:gd name="T9" fmla="*/ 20 h 21"/>
                  <a:gd name="T10" fmla="*/ 0 w 4"/>
                  <a:gd name="T11" fmla="*/ 20 h 21"/>
                  <a:gd name="T12" fmla="*/ 1 w 4"/>
                  <a:gd name="T13" fmla="*/ 21 h 21"/>
                  <a:gd name="T14" fmla="*/ 1 w 4"/>
                  <a:gd name="T15" fmla="*/ 21 h 21"/>
                  <a:gd name="T16" fmla="*/ 2 w 4"/>
                  <a:gd name="T17" fmla="*/ 20 h 21"/>
                  <a:gd name="T18" fmla="*/ 2 w 4"/>
                  <a:gd name="T19" fmla="*/ 20 h 21"/>
                  <a:gd name="T20" fmla="*/ 4 w 4"/>
                  <a:gd name="T21" fmla="*/ 4 h 21"/>
                  <a:gd name="T22" fmla="*/ 4 w 4"/>
                  <a:gd name="T23" fmla="*/ 4 h 21"/>
                  <a:gd name="T24" fmla="*/ 4 w 4"/>
                  <a:gd name="T25" fmla="*/ 1 h 21"/>
                  <a:gd name="T26" fmla="*/ 4 w 4"/>
                  <a:gd name="T27" fmla="*/ 1 h 21"/>
                  <a:gd name="T28" fmla="*/ 3 w 4"/>
                  <a:gd name="T29" fmla="*/ 0 h 21"/>
                  <a:gd name="T30" fmla="*/ 3 w 4"/>
                  <a:gd name="T31" fmla="*/ 0 h 21"/>
                  <a:gd name="T32" fmla="*/ 2 w 4"/>
                  <a:gd name="T33" fmla="*/ 1 h 21"/>
                  <a:gd name="T34" fmla="*/ 2 w 4"/>
                  <a:gd name="T35"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21">
                    <a:moveTo>
                      <a:pt x="2" y="1"/>
                    </a:moveTo>
                    <a:lnTo>
                      <a:pt x="2" y="1"/>
                    </a:lnTo>
                    <a:lnTo>
                      <a:pt x="2" y="4"/>
                    </a:lnTo>
                    <a:lnTo>
                      <a:pt x="2" y="4"/>
                    </a:lnTo>
                    <a:lnTo>
                      <a:pt x="0" y="20"/>
                    </a:lnTo>
                    <a:lnTo>
                      <a:pt x="0" y="20"/>
                    </a:lnTo>
                    <a:lnTo>
                      <a:pt x="1" y="21"/>
                    </a:lnTo>
                    <a:lnTo>
                      <a:pt x="1" y="21"/>
                    </a:lnTo>
                    <a:lnTo>
                      <a:pt x="2" y="20"/>
                    </a:lnTo>
                    <a:lnTo>
                      <a:pt x="2" y="20"/>
                    </a:lnTo>
                    <a:lnTo>
                      <a:pt x="4" y="4"/>
                    </a:lnTo>
                    <a:lnTo>
                      <a:pt x="4" y="4"/>
                    </a:lnTo>
                    <a:lnTo>
                      <a:pt x="4" y="1"/>
                    </a:lnTo>
                    <a:lnTo>
                      <a:pt x="4" y="1"/>
                    </a:lnTo>
                    <a:lnTo>
                      <a:pt x="3" y="0"/>
                    </a:lnTo>
                    <a:lnTo>
                      <a:pt x="3" y="0"/>
                    </a:lnTo>
                    <a:lnTo>
                      <a:pt x="2" y="1"/>
                    </a:lnTo>
                    <a:lnTo>
                      <a:pt x="2"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2" name="Freeform 1000"/>
              <p:cNvSpPr>
                <a:spLocks/>
              </p:cNvSpPr>
              <p:nvPr/>
            </p:nvSpPr>
            <p:spPr bwMode="auto">
              <a:xfrm>
                <a:off x="6367463" y="2936876"/>
                <a:ext cx="3175" cy="11113"/>
              </a:xfrm>
              <a:custGeom>
                <a:avLst/>
                <a:gdLst>
                  <a:gd name="T0" fmla="*/ 1 w 4"/>
                  <a:gd name="T1" fmla="*/ 1 h 21"/>
                  <a:gd name="T2" fmla="*/ 1 w 4"/>
                  <a:gd name="T3" fmla="*/ 1 h 21"/>
                  <a:gd name="T4" fmla="*/ 0 w 4"/>
                  <a:gd name="T5" fmla="*/ 7 h 21"/>
                  <a:gd name="T6" fmla="*/ 0 w 4"/>
                  <a:gd name="T7" fmla="*/ 7 h 21"/>
                  <a:gd name="T8" fmla="*/ 0 w 4"/>
                  <a:gd name="T9" fmla="*/ 16 h 21"/>
                  <a:gd name="T10" fmla="*/ 0 w 4"/>
                  <a:gd name="T11" fmla="*/ 16 h 21"/>
                  <a:gd name="T12" fmla="*/ 0 w 4"/>
                  <a:gd name="T13" fmla="*/ 20 h 21"/>
                  <a:gd name="T14" fmla="*/ 0 w 4"/>
                  <a:gd name="T15" fmla="*/ 20 h 21"/>
                  <a:gd name="T16" fmla="*/ 1 w 4"/>
                  <a:gd name="T17" fmla="*/ 21 h 21"/>
                  <a:gd name="T18" fmla="*/ 1 w 4"/>
                  <a:gd name="T19" fmla="*/ 21 h 21"/>
                  <a:gd name="T20" fmla="*/ 3 w 4"/>
                  <a:gd name="T21" fmla="*/ 20 h 21"/>
                  <a:gd name="T22" fmla="*/ 3 w 4"/>
                  <a:gd name="T23" fmla="*/ 20 h 21"/>
                  <a:gd name="T24" fmla="*/ 3 w 4"/>
                  <a:gd name="T25" fmla="*/ 16 h 21"/>
                  <a:gd name="T26" fmla="*/ 3 w 4"/>
                  <a:gd name="T27" fmla="*/ 16 h 21"/>
                  <a:gd name="T28" fmla="*/ 3 w 4"/>
                  <a:gd name="T29" fmla="*/ 7 h 21"/>
                  <a:gd name="T30" fmla="*/ 3 w 4"/>
                  <a:gd name="T31" fmla="*/ 7 h 21"/>
                  <a:gd name="T32" fmla="*/ 4 w 4"/>
                  <a:gd name="T33" fmla="*/ 1 h 21"/>
                  <a:gd name="T34" fmla="*/ 4 w 4"/>
                  <a:gd name="T35" fmla="*/ 1 h 21"/>
                  <a:gd name="T36" fmla="*/ 3 w 4"/>
                  <a:gd name="T37" fmla="*/ 0 h 21"/>
                  <a:gd name="T38" fmla="*/ 3 w 4"/>
                  <a:gd name="T39" fmla="*/ 0 h 21"/>
                  <a:gd name="T40" fmla="*/ 1 w 4"/>
                  <a:gd name="T41" fmla="*/ 1 h 21"/>
                  <a:gd name="T42" fmla="*/ 1 w 4"/>
                  <a:gd name="T4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21">
                    <a:moveTo>
                      <a:pt x="1" y="1"/>
                    </a:moveTo>
                    <a:lnTo>
                      <a:pt x="1" y="1"/>
                    </a:lnTo>
                    <a:lnTo>
                      <a:pt x="0" y="7"/>
                    </a:lnTo>
                    <a:lnTo>
                      <a:pt x="0" y="7"/>
                    </a:lnTo>
                    <a:lnTo>
                      <a:pt x="0" y="16"/>
                    </a:lnTo>
                    <a:lnTo>
                      <a:pt x="0" y="16"/>
                    </a:lnTo>
                    <a:lnTo>
                      <a:pt x="0" y="20"/>
                    </a:lnTo>
                    <a:lnTo>
                      <a:pt x="0" y="20"/>
                    </a:lnTo>
                    <a:lnTo>
                      <a:pt x="1" y="21"/>
                    </a:lnTo>
                    <a:lnTo>
                      <a:pt x="1" y="21"/>
                    </a:lnTo>
                    <a:lnTo>
                      <a:pt x="3" y="20"/>
                    </a:lnTo>
                    <a:lnTo>
                      <a:pt x="3" y="20"/>
                    </a:lnTo>
                    <a:lnTo>
                      <a:pt x="3" y="16"/>
                    </a:lnTo>
                    <a:lnTo>
                      <a:pt x="3" y="16"/>
                    </a:lnTo>
                    <a:lnTo>
                      <a:pt x="3" y="7"/>
                    </a:lnTo>
                    <a:lnTo>
                      <a:pt x="3" y="7"/>
                    </a:lnTo>
                    <a:lnTo>
                      <a:pt x="4" y="1"/>
                    </a:lnTo>
                    <a:lnTo>
                      <a:pt x="4" y="1"/>
                    </a:lnTo>
                    <a:lnTo>
                      <a:pt x="3" y="0"/>
                    </a:lnTo>
                    <a:lnTo>
                      <a:pt x="3" y="0"/>
                    </a:lnTo>
                    <a:lnTo>
                      <a:pt x="1" y="1"/>
                    </a:lnTo>
                    <a:lnTo>
                      <a:pt x="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3" name="Freeform 1001"/>
              <p:cNvSpPr>
                <a:spLocks/>
              </p:cNvSpPr>
              <p:nvPr/>
            </p:nvSpPr>
            <p:spPr bwMode="auto">
              <a:xfrm>
                <a:off x="6365875" y="2986088"/>
                <a:ext cx="55563" cy="7938"/>
              </a:xfrm>
              <a:custGeom>
                <a:avLst/>
                <a:gdLst>
                  <a:gd name="T0" fmla="*/ 0 w 105"/>
                  <a:gd name="T1" fmla="*/ 2 h 16"/>
                  <a:gd name="T2" fmla="*/ 0 w 105"/>
                  <a:gd name="T3" fmla="*/ 2 h 16"/>
                  <a:gd name="T4" fmla="*/ 6 w 105"/>
                  <a:gd name="T5" fmla="*/ 5 h 16"/>
                  <a:gd name="T6" fmla="*/ 12 w 105"/>
                  <a:gd name="T7" fmla="*/ 7 h 16"/>
                  <a:gd name="T8" fmla="*/ 27 w 105"/>
                  <a:gd name="T9" fmla="*/ 12 h 16"/>
                  <a:gd name="T10" fmla="*/ 27 w 105"/>
                  <a:gd name="T11" fmla="*/ 12 h 16"/>
                  <a:gd name="T12" fmla="*/ 47 w 105"/>
                  <a:gd name="T13" fmla="*/ 15 h 16"/>
                  <a:gd name="T14" fmla="*/ 58 w 105"/>
                  <a:gd name="T15" fmla="*/ 16 h 16"/>
                  <a:gd name="T16" fmla="*/ 68 w 105"/>
                  <a:gd name="T17" fmla="*/ 16 h 16"/>
                  <a:gd name="T18" fmla="*/ 68 w 105"/>
                  <a:gd name="T19" fmla="*/ 16 h 16"/>
                  <a:gd name="T20" fmla="*/ 78 w 105"/>
                  <a:gd name="T21" fmla="*/ 16 h 16"/>
                  <a:gd name="T22" fmla="*/ 89 w 105"/>
                  <a:gd name="T23" fmla="*/ 14 h 16"/>
                  <a:gd name="T24" fmla="*/ 97 w 105"/>
                  <a:gd name="T25" fmla="*/ 12 h 16"/>
                  <a:gd name="T26" fmla="*/ 105 w 105"/>
                  <a:gd name="T27" fmla="*/ 8 h 16"/>
                  <a:gd name="T28" fmla="*/ 105 w 105"/>
                  <a:gd name="T29" fmla="*/ 8 h 16"/>
                  <a:gd name="T30" fmla="*/ 105 w 105"/>
                  <a:gd name="T31" fmla="*/ 7 h 16"/>
                  <a:gd name="T32" fmla="*/ 105 w 105"/>
                  <a:gd name="T33" fmla="*/ 7 h 16"/>
                  <a:gd name="T34" fmla="*/ 103 w 105"/>
                  <a:gd name="T35" fmla="*/ 7 h 16"/>
                  <a:gd name="T36" fmla="*/ 103 w 105"/>
                  <a:gd name="T37" fmla="*/ 7 h 16"/>
                  <a:gd name="T38" fmla="*/ 97 w 105"/>
                  <a:gd name="T39" fmla="*/ 10 h 16"/>
                  <a:gd name="T40" fmla="*/ 88 w 105"/>
                  <a:gd name="T41" fmla="*/ 12 h 16"/>
                  <a:gd name="T42" fmla="*/ 78 w 105"/>
                  <a:gd name="T43" fmla="*/ 14 h 16"/>
                  <a:gd name="T44" fmla="*/ 68 w 105"/>
                  <a:gd name="T45" fmla="*/ 14 h 16"/>
                  <a:gd name="T46" fmla="*/ 68 w 105"/>
                  <a:gd name="T47" fmla="*/ 14 h 16"/>
                  <a:gd name="T48" fmla="*/ 47 w 105"/>
                  <a:gd name="T49" fmla="*/ 13 h 16"/>
                  <a:gd name="T50" fmla="*/ 28 w 105"/>
                  <a:gd name="T51" fmla="*/ 10 h 16"/>
                  <a:gd name="T52" fmla="*/ 28 w 105"/>
                  <a:gd name="T53" fmla="*/ 10 h 16"/>
                  <a:gd name="T54" fmla="*/ 12 w 105"/>
                  <a:gd name="T55" fmla="*/ 6 h 16"/>
                  <a:gd name="T56" fmla="*/ 6 w 105"/>
                  <a:gd name="T57" fmla="*/ 2 h 16"/>
                  <a:gd name="T58" fmla="*/ 1 w 105"/>
                  <a:gd name="T59" fmla="*/ 0 h 16"/>
                  <a:gd name="T60" fmla="*/ 1 w 105"/>
                  <a:gd name="T61" fmla="*/ 0 h 16"/>
                  <a:gd name="T62" fmla="*/ 0 w 105"/>
                  <a:gd name="T63" fmla="*/ 0 h 16"/>
                  <a:gd name="T64" fmla="*/ 0 w 105"/>
                  <a:gd name="T65" fmla="*/ 0 h 16"/>
                  <a:gd name="T66" fmla="*/ 0 w 105"/>
                  <a:gd name="T67" fmla="*/ 2 h 16"/>
                  <a:gd name="T68" fmla="*/ 0 w 105"/>
                  <a:gd name="T6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6">
                    <a:moveTo>
                      <a:pt x="0" y="2"/>
                    </a:moveTo>
                    <a:lnTo>
                      <a:pt x="0" y="2"/>
                    </a:lnTo>
                    <a:lnTo>
                      <a:pt x="6" y="5"/>
                    </a:lnTo>
                    <a:lnTo>
                      <a:pt x="12" y="7"/>
                    </a:lnTo>
                    <a:lnTo>
                      <a:pt x="27" y="12"/>
                    </a:lnTo>
                    <a:lnTo>
                      <a:pt x="27" y="12"/>
                    </a:lnTo>
                    <a:lnTo>
                      <a:pt x="47" y="15"/>
                    </a:lnTo>
                    <a:lnTo>
                      <a:pt x="58" y="16"/>
                    </a:lnTo>
                    <a:lnTo>
                      <a:pt x="68" y="16"/>
                    </a:lnTo>
                    <a:lnTo>
                      <a:pt x="68" y="16"/>
                    </a:lnTo>
                    <a:lnTo>
                      <a:pt x="78" y="16"/>
                    </a:lnTo>
                    <a:lnTo>
                      <a:pt x="89" y="14"/>
                    </a:lnTo>
                    <a:lnTo>
                      <a:pt x="97" y="12"/>
                    </a:lnTo>
                    <a:lnTo>
                      <a:pt x="105" y="8"/>
                    </a:lnTo>
                    <a:lnTo>
                      <a:pt x="105" y="8"/>
                    </a:lnTo>
                    <a:lnTo>
                      <a:pt x="105" y="7"/>
                    </a:lnTo>
                    <a:lnTo>
                      <a:pt x="105" y="7"/>
                    </a:lnTo>
                    <a:lnTo>
                      <a:pt x="103" y="7"/>
                    </a:lnTo>
                    <a:lnTo>
                      <a:pt x="103" y="7"/>
                    </a:lnTo>
                    <a:lnTo>
                      <a:pt x="97" y="10"/>
                    </a:lnTo>
                    <a:lnTo>
                      <a:pt x="88" y="12"/>
                    </a:lnTo>
                    <a:lnTo>
                      <a:pt x="78" y="14"/>
                    </a:lnTo>
                    <a:lnTo>
                      <a:pt x="68" y="14"/>
                    </a:lnTo>
                    <a:lnTo>
                      <a:pt x="68" y="14"/>
                    </a:lnTo>
                    <a:lnTo>
                      <a:pt x="47" y="13"/>
                    </a:lnTo>
                    <a:lnTo>
                      <a:pt x="28" y="10"/>
                    </a:lnTo>
                    <a:lnTo>
                      <a:pt x="28" y="10"/>
                    </a:lnTo>
                    <a:lnTo>
                      <a:pt x="12" y="6"/>
                    </a:lnTo>
                    <a:lnTo>
                      <a:pt x="6" y="2"/>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4" name="Freeform 1002"/>
              <p:cNvSpPr>
                <a:spLocks/>
              </p:cNvSpPr>
              <p:nvPr/>
            </p:nvSpPr>
            <p:spPr bwMode="auto">
              <a:xfrm>
                <a:off x="6516688" y="3008313"/>
                <a:ext cx="33338" cy="50800"/>
              </a:xfrm>
              <a:custGeom>
                <a:avLst/>
                <a:gdLst>
                  <a:gd name="T0" fmla="*/ 1 w 63"/>
                  <a:gd name="T1" fmla="*/ 11 h 94"/>
                  <a:gd name="T2" fmla="*/ 4 w 63"/>
                  <a:gd name="T3" fmla="*/ 6 h 94"/>
                  <a:gd name="T4" fmla="*/ 11 w 63"/>
                  <a:gd name="T5" fmla="*/ 3 h 94"/>
                  <a:gd name="T6" fmla="*/ 15 w 63"/>
                  <a:gd name="T7" fmla="*/ 2 h 94"/>
                  <a:gd name="T8" fmla="*/ 24 w 63"/>
                  <a:gd name="T9" fmla="*/ 4 h 94"/>
                  <a:gd name="T10" fmla="*/ 30 w 63"/>
                  <a:gd name="T11" fmla="*/ 12 h 94"/>
                  <a:gd name="T12" fmla="*/ 32 w 63"/>
                  <a:gd name="T13" fmla="*/ 16 h 94"/>
                  <a:gd name="T14" fmla="*/ 32 w 63"/>
                  <a:gd name="T15" fmla="*/ 21 h 94"/>
                  <a:gd name="T16" fmla="*/ 28 w 63"/>
                  <a:gd name="T17" fmla="*/ 36 h 94"/>
                  <a:gd name="T18" fmla="*/ 20 w 63"/>
                  <a:gd name="T19" fmla="*/ 43 h 94"/>
                  <a:gd name="T20" fmla="*/ 16 w 63"/>
                  <a:gd name="T21" fmla="*/ 45 h 94"/>
                  <a:gd name="T22" fmla="*/ 16 w 63"/>
                  <a:gd name="T23" fmla="*/ 46 h 94"/>
                  <a:gd name="T24" fmla="*/ 35 w 63"/>
                  <a:gd name="T25" fmla="*/ 42 h 94"/>
                  <a:gd name="T26" fmla="*/ 44 w 63"/>
                  <a:gd name="T27" fmla="*/ 43 h 94"/>
                  <a:gd name="T28" fmla="*/ 50 w 63"/>
                  <a:gd name="T29" fmla="*/ 46 h 94"/>
                  <a:gd name="T30" fmla="*/ 55 w 63"/>
                  <a:gd name="T31" fmla="*/ 51 h 94"/>
                  <a:gd name="T32" fmla="*/ 59 w 63"/>
                  <a:gd name="T33" fmla="*/ 60 h 94"/>
                  <a:gd name="T34" fmla="*/ 61 w 63"/>
                  <a:gd name="T35" fmla="*/ 65 h 94"/>
                  <a:gd name="T36" fmla="*/ 61 w 63"/>
                  <a:gd name="T37" fmla="*/ 70 h 94"/>
                  <a:gd name="T38" fmla="*/ 60 w 63"/>
                  <a:gd name="T39" fmla="*/ 76 h 94"/>
                  <a:gd name="T40" fmla="*/ 56 w 63"/>
                  <a:gd name="T41" fmla="*/ 84 h 94"/>
                  <a:gd name="T42" fmla="*/ 52 w 63"/>
                  <a:gd name="T43" fmla="*/ 87 h 94"/>
                  <a:gd name="T44" fmla="*/ 45 w 63"/>
                  <a:gd name="T45" fmla="*/ 90 h 94"/>
                  <a:gd name="T46" fmla="*/ 38 w 63"/>
                  <a:gd name="T47" fmla="*/ 92 h 94"/>
                  <a:gd name="T48" fmla="*/ 36 w 63"/>
                  <a:gd name="T49" fmla="*/ 93 h 94"/>
                  <a:gd name="T50" fmla="*/ 37 w 63"/>
                  <a:gd name="T51" fmla="*/ 93 h 94"/>
                  <a:gd name="T52" fmla="*/ 16 w 63"/>
                  <a:gd name="T53" fmla="*/ 46 h 94"/>
                  <a:gd name="T54" fmla="*/ 6 w 63"/>
                  <a:gd name="T55" fmla="*/ 21 h 94"/>
                  <a:gd name="T56" fmla="*/ 1 w 63"/>
                  <a:gd name="T57" fmla="*/ 10 h 94"/>
                  <a:gd name="T58" fmla="*/ 1 w 63"/>
                  <a:gd name="T59" fmla="*/ 10 h 94"/>
                  <a:gd name="T60" fmla="*/ 0 w 63"/>
                  <a:gd name="T61" fmla="*/ 11 h 94"/>
                  <a:gd name="T62" fmla="*/ 35 w 63"/>
                  <a:gd name="T63" fmla="*/ 94 h 94"/>
                  <a:gd name="T64" fmla="*/ 36 w 63"/>
                  <a:gd name="T65" fmla="*/ 94 h 94"/>
                  <a:gd name="T66" fmla="*/ 46 w 63"/>
                  <a:gd name="T67" fmla="*/ 92 h 94"/>
                  <a:gd name="T68" fmla="*/ 53 w 63"/>
                  <a:gd name="T69" fmla="*/ 89 h 94"/>
                  <a:gd name="T70" fmla="*/ 58 w 63"/>
                  <a:gd name="T71" fmla="*/ 85 h 94"/>
                  <a:gd name="T72" fmla="*/ 62 w 63"/>
                  <a:gd name="T73" fmla="*/ 77 h 94"/>
                  <a:gd name="T74" fmla="*/ 63 w 63"/>
                  <a:gd name="T75" fmla="*/ 70 h 94"/>
                  <a:gd name="T76" fmla="*/ 63 w 63"/>
                  <a:gd name="T77" fmla="*/ 65 h 94"/>
                  <a:gd name="T78" fmla="*/ 61 w 63"/>
                  <a:gd name="T79" fmla="*/ 59 h 94"/>
                  <a:gd name="T80" fmla="*/ 57 w 63"/>
                  <a:gd name="T81" fmla="*/ 50 h 94"/>
                  <a:gd name="T82" fmla="*/ 51 w 63"/>
                  <a:gd name="T83" fmla="*/ 44 h 94"/>
                  <a:gd name="T84" fmla="*/ 48 w 63"/>
                  <a:gd name="T85" fmla="*/ 42 h 94"/>
                  <a:gd name="T86" fmla="*/ 35 w 63"/>
                  <a:gd name="T87" fmla="*/ 40 h 94"/>
                  <a:gd name="T88" fmla="*/ 26 w 63"/>
                  <a:gd name="T89" fmla="*/ 41 h 94"/>
                  <a:gd name="T90" fmla="*/ 15 w 63"/>
                  <a:gd name="T91" fmla="*/ 45 h 94"/>
                  <a:gd name="T92" fmla="*/ 15 w 63"/>
                  <a:gd name="T93" fmla="*/ 46 h 94"/>
                  <a:gd name="T94" fmla="*/ 16 w 63"/>
                  <a:gd name="T95" fmla="*/ 46 h 94"/>
                  <a:gd name="T96" fmla="*/ 24 w 63"/>
                  <a:gd name="T97" fmla="*/ 43 h 94"/>
                  <a:gd name="T98" fmla="*/ 30 w 63"/>
                  <a:gd name="T99" fmla="*/ 37 h 94"/>
                  <a:gd name="T100" fmla="*/ 34 w 63"/>
                  <a:gd name="T101" fmla="*/ 25 h 94"/>
                  <a:gd name="T102" fmla="*/ 34 w 63"/>
                  <a:gd name="T103" fmla="*/ 21 h 94"/>
                  <a:gd name="T104" fmla="*/ 32 w 63"/>
                  <a:gd name="T105" fmla="*/ 11 h 94"/>
                  <a:gd name="T106" fmla="*/ 29 w 63"/>
                  <a:gd name="T107" fmla="*/ 6 h 94"/>
                  <a:gd name="T108" fmla="*/ 21 w 63"/>
                  <a:gd name="T109" fmla="*/ 1 h 94"/>
                  <a:gd name="T110" fmla="*/ 15 w 63"/>
                  <a:gd name="T111" fmla="*/ 0 h 94"/>
                  <a:gd name="T112" fmla="*/ 7 w 63"/>
                  <a:gd name="T113" fmla="*/ 2 h 94"/>
                  <a:gd name="T114" fmla="*/ 0 w 63"/>
                  <a:gd name="T115" fmla="*/ 10 h 94"/>
                  <a:gd name="T116" fmla="*/ 1 w 63"/>
                  <a:gd name="T11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 h="94">
                    <a:moveTo>
                      <a:pt x="1" y="10"/>
                    </a:moveTo>
                    <a:lnTo>
                      <a:pt x="1" y="11"/>
                    </a:lnTo>
                    <a:lnTo>
                      <a:pt x="1" y="11"/>
                    </a:lnTo>
                    <a:lnTo>
                      <a:pt x="4" y="6"/>
                    </a:lnTo>
                    <a:lnTo>
                      <a:pt x="8" y="4"/>
                    </a:lnTo>
                    <a:lnTo>
                      <a:pt x="11" y="3"/>
                    </a:lnTo>
                    <a:lnTo>
                      <a:pt x="15" y="2"/>
                    </a:lnTo>
                    <a:lnTo>
                      <a:pt x="15" y="2"/>
                    </a:lnTo>
                    <a:lnTo>
                      <a:pt x="20" y="3"/>
                    </a:lnTo>
                    <a:lnTo>
                      <a:pt x="24" y="4"/>
                    </a:lnTo>
                    <a:lnTo>
                      <a:pt x="28" y="7"/>
                    </a:lnTo>
                    <a:lnTo>
                      <a:pt x="30" y="12"/>
                    </a:lnTo>
                    <a:lnTo>
                      <a:pt x="30" y="12"/>
                    </a:lnTo>
                    <a:lnTo>
                      <a:pt x="32" y="16"/>
                    </a:lnTo>
                    <a:lnTo>
                      <a:pt x="32" y="21"/>
                    </a:lnTo>
                    <a:lnTo>
                      <a:pt x="32" y="21"/>
                    </a:lnTo>
                    <a:lnTo>
                      <a:pt x="31" y="28"/>
                    </a:lnTo>
                    <a:lnTo>
                      <a:pt x="28" y="36"/>
                    </a:lnTo>
                    <a:lnTo>
                      <a:pt x="23" y="41"/>
                    </a:lnTo>
                    <a:lnTo>
                      <a:pt x="20" y="43"/>
                    </a:lnTo>
                    <a:lnTo>
                      <a:pt x="15" y="45"/>
                    </a:lnTo>
                    <a:lnTo>
                      <a:pt x="16" y="45"/>
                    </a:lnTo>
                    <a:lnTo>
                      <a:pt x="16" y="46"/>
                    </a:lnTo>
                    <a:lnTo>
                      <a:pt x="16" y="46"/>
                    </a:lnTo>
                    <a:lnTo>
                      <a:pt x="26" y="43"/>
                    </a:lnTo>
                    <a:lnTo>
                      <a:pt x="35" y="42"/>
                    </a:lnTo>
                    <a:lnTo>
                      <a:pt x="35" y="42"/>
                    </a:lnTo>
                    <a:lnTo>
                      <a:pt x="44" y="43"/>
                    </a:lnTo>
                    <a:lnTo>
                      <a:pt x="50" y="46"/>
                    </a:lnTo>
                    <a:lnTo>
                      <a:pt x="50" y="46"/>
                    </a:lnTo>
                    <a:lnTo>
                      <a:pt x="53" y="48"/>
                    </a:lnTo>
                    <a:lnTo>
                      <a:pt x="55" y="51"/>
                    </a:lnTo>
                    <a:lnTo>
                      <a:pt x="57" y="54"/>
                    </a:lnTo>
                    <a:lnTo>
                      <a:pt x="59" y="60"/>
                    </a:lnTo>
                    <a:lnTo>
                      <a:pt x="59" y="60"/>
                    </a:lnTo>
                    <a:lnTo>
                      <a:pt x="61" y="65"/>
                    </a:lnTo>
                    <a:lnTo>
                      <a:pt x="61" y="70"/>
                    </a:lnTo>
                    <a:lnTo>
                      <a:pt x="61" y="70"/>
                    </a:lnTo>
                    <a:lnTo>
                      <a:pt x="61" y="73"/>
                    </a:lnTo>
                    <a:lnTo>
                      <a:pt x="60" y="76"/>
                    </a:lnTo>
                    <a:lnTo>
                      <a:pt x="56" y="84"/>
                    </a:lnTo>
                    <a:lnTo>
                      <a:pt x="56" y="84"/>
                    </a:lnTo>
                    <a:lnTo>
                      <a:pt x="55" y="85"/>
                    </a:lnTo>
                    <a:lnTo>
                      <a:pt x="52" y="87"/>
                    </a:lnTo>
                    <a:lnTo>
                      <a:pt x="45" y="90"/>
                    </a:lnTo>
                    <a:lnTo>
                      <a:pt x="45" y="90"/>
                    </a:lnTo>
                    <a:lnTo>
                      <a:pt x="38" y="92"/>
                    </a:lnTo>
                    <a:lnTo>
                      <a:pt x="38" y="92"/>
                    </a:lnTo>
                    <a:lnTo>
                      <a:pt x="36" y="92"/>
                    </a:lnTo>
                    <a:lnTo>
                      <a:pt x="36" y="93"/>
                    </a:lnTo>
                    <a:lnTo>
                      <a:pt x="37" y="93"/>
                    </a:lnTo>
                    <a:lnTo>
                      <a:pt x="37" y="93"/>
                    </a:lnTo>
                    <a:lnTo>
                      <a:pt x="16" y="46"/>
                    </a:lnTo>
                    <a:lnTo>
                      <a:pt x="16" y="46"/>
                    </a:lnTo>
                    <a:lnTo>
                      <a:pt x="6" y="21"/>
                    </a:lnTo>
                    <a:lnTo>
                      <a:pt x="6" y="21"/>
                    </a:lnTo>
                    <a:lnTo>
                      <a:pt x="2" y="10"/>
                    </a:lnTo>
                    <a:lnTo>
                      <a:pt x="1" y="10"/>
                    </a:lnTo>
                    <a:lnTo>
                      <a:pt x="1" y="11"/>
                    </a:lnTo>
                    <a:lnTo>
                      <a:pt x="1" y="10"/>
                    </a:lnTo>
                    <a:lnTo>
                      <a:pt x="0" y="11"/>
                    </a:lnTo>
                    <a:lnTo>
                      <a:pt x="0" y="11"/>
                    </a:lnTo>
                    <a:lnTo>
                      <a:pt x="14" y="47"/>
                    </a:lnTo>
                    <a:lnTo>
                      <a:pt x="35" y="94"/>
                    </a:lnTo>
                    <a:lnTo>
                      <a:pt x="35" y="94"/>
                    </a:lnTo>
                    <a:lnTo>
                      <a:pt x="36" y="94"/>
                    </a:lnTo>
                    <a:lnTo>
                      <a:pt x="36" y="94"/>
                    </a:lnTo>
                    <a:lnTo>
                      <a:pt x="46" y="92"/>
                    </a:lnTo>
                    <a:lnTo>
                      <a:pt x="46" y="92"/>
                    </a:lnTo>
                    <a:lnTo>
                      <a:pt x="53" y="89"/>
                    </a:lnTo>
                    <a:lnTo>
                      <a:pt x="56" y="87"/>
                    </a:lnTo>
                    <a:lnTo>
                      <a:pt x="58" y="85"/>
                    </a:lnTo>
                    <a:lnTo>
                      <a:pt x="58" y="85"/>
                    </a:lnTo>
                    <a:lnTo>
                      <a:pt x="62" y="77"/>
                    </a:lnTo>
                    <a:lnTo>
                      <a:pt x="63" y="74"/>
                    </a:lnTo>
                    <a:lnTo>
                      <a:pt x="63" y="70"/>
                    </a:lnTo>
                    <a:lnTo>
                      <a:pt x="63" y="70"/>
                    </a:lnTo>
                    <a:lnTo>
                      <a:pt x="63" y="65"/>
                    </a:lnTo>
                    <a:lnTo>
                      <a:pt x="61" y="59"/>
                    </a:lnTo>
                    <a:lnTo>
                      <a:pt x="61" y="59"/>
                    </a:lnTo>
                    <a:lnTo>
                      <a:pt x="59" y="54"/>
                    </a:lnTo>
                    <a:lnTo>
                      <a:pt x="57" y="50"/>
                    </a:lnTo>
                    <a:lnTo>
                      <a:pt x="54" y="47"/>
                    </a:lnTo>
                    <a:lnTo>
                      <a:pt x="51" y="44"/>
                    </a:lnTo>
                    <a:lnTo>
                      <a:pt x="51" y="44"/>
                    </a:lnTo>
                    <a:lnTo>
                      <a:pt x="48" y="42"/>
                    </a:lnTo>
                    <a:lnTo>
                      <a:pt x="44" y="41"/>
                    </a:lnTo>
                    <a:lnTo>
                      <a:pt x="35" y="40"/>
                    </a:lnTo>
                    <a:lnTo>
                      <a:pt x="35" y="40"/>
                    </a:lnTo>
                    <a:lnTo>
                      <a:pt x="26" y="41"/>
                    </a:lnTo>
                    <a:lnTo>
                      <a:pt x="15" y="45"/>
                    </a:lnTo>
                    <a:lnTo>
                      <a:pt x="15" y="45"/>
                    </a:lnTo>
                    <a:lnTo>
                      <a:pt x="15" y="46"/>
                    </a:lnTo>
                    <a:lnTo>
                      <a:pt x="15" y="46"/>
                    </a:lnTo>
                    <a:lnTo>
                      <a:pt x="16" y="46"/>
                    </a:lnTo>
                    <a:lnTo>
                      <a:pt x="16" y="46"/>
                    </a:lnTo>
                    <a:lnTo>
                      <a:pt x="21" y="45"/>
                    </a:lnTo>
                    <a:lnTo>
                      <a:pt x="24" y="43"/>
                    </a:lnTo>
                    <a:lnTo>
                      <a:pt x="27" y="40"/>
                    </a:lnTo>
                    <a:lnTo>
                      <a:pt x="30" y="37"/>
                    </a:lnTo>
                    <a:lnTo>
                      <a:pt x="33" y="29"/>
                    </a:lnTo>
                    <a:lnTo>
                      <a:pt x="34" y="25"/>
                    </a:lnTo>
                    <a:lnTo>
                      <a:pt x="34" y="21"/>
                    </a:lnTo>
                    <a:lnTo>
                      <a:pt x="34" y="21"/>
                    </a:lnTo>
                    <a:lnTo>
                      <a:pt x="34" y="16"/>
                    </a:lnTo>
                    <a:lnTo>
                      <a:pt x="32" y="11"/>
                    </a:lnTo>
                    <a:lnTo>
                      <a:pt x="32" y="11"/>
                    </a:lnTo>
                    <a:lnTo>
                      <a:pt x="29" y="6"/>
                    </a:lnTo>
                    <a:lnTo>
                      <a:pt x="26" y="3"/>
                    </a:lnTo>
                    <a:lnTo>
                      <a:pt x="21" y="1"/>
                    </a:lnTo>
                    <a:lnTo>
                      <a:pt x="15" y="0"/>
                    </a:lnTo>
                    <a:lnTo>
                      <a:pt x="15" y="0"/>
                    </a:lnTo>
                    <a:lnTo>
                      <a:pt x="11" y="1"/>
                    </a:lnTo>
                    <a:lnTo>
                      <a:pt x="7" y="2"/>
                    </a:lnTo>
                    <a:lnTo>
                      <a:pt x="3" y="5"/>
                    </a:lnTo>
                    <a:lnTo>
                      <a:pt x="0" y="10"/>
                    </a:lnTo>
                    <a:lnTo>
                      <a:pt x="0" y="11"/>
                    </a:lnTo>
                    <a:lnTo>
                      <a:pt x="1" y="1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5" name="Freeform 1003"/>
              <p:cNvSpPr>
                <a:spLocks/>
              </p:cNvSpPr>
              <p:nvPr/>
            </p:nvSpPr>
            <p:spPr bwMode="auto">
              <a:xfrm>
                <a:off x="6551613" y="3021013"/>
                <a:ext cx="26988" cy="20638"/>
              </a:xfrm>
              <a:custGeom>
                <a:avLst/>
                <a:gdLst>
                  <a:gd name="T0" fmla="*/ 0 w 53"/>
                  <a:gd name="T1" fmla="*/ 7 h 38"/>
                  <a:gd name="T2" fmla="*/ 9 w 53"/>
                  <a:gd name="T3" fmla="*/ 26 h 38"/>
                  <a:gd name="T4" fmla="*/ 13 w 53"/>
                  <a:gd name="T5" fmla="*/ 30 h 38"/>
                  <a:gd name="T6" fmla="*/ 21 w 53"/>
                  <a:gd name="T7" fmla="*/ 37 h 38"/>
                  <a:gd name="T8" fmla="*/ 28 w 53"/>
                  <a:gd name="T9" fmla="*/ 38 h 38"/>
                  <a:gd name="T10" fmla="*/ 33 w 53"/>
                  <a:gd name="T11" fmla="*/ 37 h 38"/>
                  <a:gd name="T12" fmla="*/ 37 w 53"/>
                  <a:gd name="T13" fmla="*/ 34 h 38"/>
                  <a:gd name="T14" fmla="*/ 39 w 53"/>
                  <a:gd name="T15" fmla="*/ 27 h 38"/>
                  <a:gd name="T16" fmla="*/ 38 w 53"/>
                  <a:gd name="T17" fmla="*/ 20 h 38"/>
                  <a:gd name="T18" fmla="*/ 36 w 53"/>
                  <a:gd name="T19" fmla="*/ 13 h 38"/>
                  <a:gd name="T20" fmla="*/ 29 w 53"/>
                  <a:gd name="T21" fmla="*/ 1 h 38"/>
                  <a:gd name="T22" fmla="*/ 28 w 53"/>
                  <a:gd name="T23" fmla="*/ 2 h 38"/>
                  <a:gd name="T24" fmla="*/ 39 w 53"/>
                  <a:gd name="T25" fmla="*/ 12 h 38"/>
                  <a:gd name="T26" fmla="*/ 52 w 53"/>
                  <a:gd name="T27" fmla="*/ 19 h 38"/>
                  <a:gd name="T28" fmla="*/ 53 w 53"/>
                  <a:gd name="T29" fmla="*/ 19 h 38"/>
                  <a:gd name="T30" fmla="*/ 53 w 53"/>
                  <a:gd name="T31" fmla="*/ 18 h 38"/>
                  <a:gd name="T32" fmla="*/ 34 w 53"/>
                  <a:gd name="T33" fmla="*/ 6 h 38"/>
                  <a:gd name="T34" fmla="*/ 30 w 53"/>
                  <a:gd name="T35" fmla="*/ 1 h 38"/>
                  <a:gd name="T36" fmla="*/ 28 w 53"/>
                  <a:gd name="T37" fmla="*/ 0 h 38"/>
                  <a:gd name="T38" fmla="*/ 28 w 53"/>
                  <a:gd name="T39" fmla="*/ 2 h 38"/>
                  <a:gd name="T40" fmla="*/ 34 w 53"/>
                  <a:gd name="T41" fmla="*/ 14 h 38"/>
                  <a:gd name="T42" fmla="*/ 37 w 53"/>
                  <a:gd name="T43" fmla="*/ 27 h 38"/>
                  <a:gd name="T44" fmla="*/ 37 w 53"/>
                  <a:gd name="T45" fmla="*/ 30 h 38"/>
                  <a:gd name="T46" fmla="*/ 35 w 53"/>
                  <a:gd name="T47" fmla="*/ 33 h 38"/>
                  <a:gd name="T48" fmla="*/ 28 w 53"/>
                  <a:gd name="T49" fmla="*/ 36 h 38"/>
                  <a:gd name="T50" fmla="*/ 27 w 53"/>
                  <a:gd name="T51" fmla="*/ 36 h 38"/>
                  <a:gd name="T52" fmla="*/ 18 w 53"/>
                  <a:gd name="T53" fmla="*/ 32 h 38"/>
                  <a:gd name="T54" fmla="*/ 11 w 53"/>
                  <a:gd name="T55" fmla="*/ 25 h 38"/>
                  <a:gd name="T56" fmla="*/ 6 w 53"/>
                  <a:gd name="T57" fmla="*/ 16 h 38"/>
                  <a:gd name="T58" fmla="*/ 3 w 53"/>
                  <a:gd name="T59" fmla="*/ 6 h 38"/>
                  <a:gd name="T60" fmla="*/ 2 w 53"/>
                  <a:gd name="T61" fmla="*/ 5 h 38"/>
                  <a:gd name="T62" fmla="*/ 0 w 53"/>
                  <a:gd name="T6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38">
                    <a:moveTo>
                      <a:pt x="0" y="7"/>
                    </a:moveTo>
                    <a:lnTo>
                      <a:pt x="0" y="7"/>
                    </a:lnTo>
                    <a:lnTo>
                      <a:pt x="5" y="17"/>
                    </a:lnTo>
                    <a:lnTo>
                      <a:pt x="9" y="26"/>
                    </a:lnTo>
                    <a:lnTo>
                      <a:pt x="9" y="26"/>
                    </a:lnTo>
                    <a:lnTo>
                      <a:pt x="13" y="30"/>
                    </a:lnTo>
                    <a:lnTo>
                      <a:pt x="16" y="34"/>
                    </a:lnTo>
                    <a:lnTo>
                      <a:pt x="21" y="37"/>
                    </a:lnTo>
                    <a:lnTo>
                      <a:pt x="27" y="38"/>
                    </a:lnTo>
                    <a:lnTo>
                      <a:pt x="28" y="38"/>
                    </a:lnTo>
                    <a:lnTo>
                      <a:pt x="28" y="38"/>
                    </a:lnTo>
                    <a:lnTo>
                      <a:pt x="33" y="37"/>
                    </a:lnTo>
                    <a:lnTo>
                      <a:pt x="37" y="34"/>
                    </a:lnTo>
                    <a:lnTo>
                      <a:pt x="37" y="34"/>
                    </a:lnTo>
                    <a:lnTo>
                      <a:pt x="39" y="31"/>
                    </a:lnTo>
                    <a:lnTo>
                      <a:pt x="39" y="27"/>
                    </a:lnTo>
                    <a:lnTo>
                      <a:pt x="39" y="27"/>
                    </a:lnTo>
                    <a:lnTo>
                      <a:pt x="38" y="20"/>
                    </a:lnTo>
                    <a:lnTo>
                      <a:pt x="36" y="13"/>
                    </a:lnTo>
                    <a:lnTo>
                      <a:pt x="36" y="13"/>
                    </a:lnTo>
                    <a:lnTo>
                      <a:pt x="30" y="1"/>
                    </a:lnTo>
                    <a:lnTo>
                      <a:pt x="29" y="1"/>
                    </a:lnTo>
                    <a:lnTo>
                      <a:pt x="28" y="2"/>
                    </a:lnTo>
                    <a:lnTo>
                      <a:pt x="28" y="2"/>
                    </a:lnTo>
                    <a:lnTo>
                      <a:pt x="33" y="7"/>
                    </a:lnTo>
                    <a:lnTo>
                      <a:pt x="39" y="12"/>
                    </a:lnTo>
                    <a:lnTo>
                      <a:pt x="52" y="19"/>
                    </a:lnTo>
                    <a:lnTo>
                      <a:pt x="52" y="19"/>
                    </a:lnTo>
                    <a:lnTo>
                      <a:pt x="53" y="19"/>
                    </a:lnTo>
                    <a:lnTo>
                      <a:pt x="53" y="19"/>
                    </a:lnTo>
                    <a:lnTo>
                      <a:pt x="53" y="18"/>
                    </a:lnTo>
                    <a:lnTo>
                      <a:pt x="53" y="18"/>
                    </a:lnTo>
                    <a:lnTo>
                      <a:pt x="40" y="11"/>
                    </a:lnTo>
                    <a:lnTo>
                      <a:pt x="34" y="6"/>
                    </a:lnTo>
                    <a:lnTo>
                      <a:pt x="30" y="1"/>
                    </a:lnTo>
                    <a:lnTo>
                      <a:pt x="30" y="1"/>
                    </a:lnTo>
                    <a:lnTo>
                      <a:pt x="28" y="0"/>
                    </a:lnTo>
                    <a:lnTo>
                      <a:pt x="28" y="0"/>
                    </a:lnTo>
                    <a:lnTo>
                      <a:pt x="28" y="2"/>
                    </a:lnTo>
                    <a:lnTo>
                      <a:pt x="28" y="2"/>
                    </a:lnTo>
                    <a:lnTo>
                      <a:pt x="34" y="14"/>
                    </a:lnTo>
                    <a:lnTo>
                      <a:pt x="34" y="14"/>
                    </a:lnTo>
                    <a:lnTo>
                      <a:pt x="36" y="21"/>
                    </a:lnTo>
                    <a:lnTo>
                      <a:pt x="37" y="27"/>
                    </a:lnTo>
                    <a:lnTo>
                      <a:pt x="37" y="27"/>
                    </a:lnTo>
                    <a:lnTo>
                      <a:pt x="37" y="30"/>
                    </a:lnTo>
                    <a:lnTo>
                      <a:pt x="35" y="33"/>
                    </a:lnTo>
                    <a:lnTo>
                      <a:pt x="35" y="33"/>
                    </a:lnTo>
                    <a:lnTo>
                      <a:pt x="32" y="34"/>
                    </a:lnTo>
                    <a:lnTo>
                      <a:pt x="28" y="36"/>
                    </a:lnTo>
                    <a:lnTo>
                      <a:pt x="27" y="36"/>
                    </a:lnTo>
                    <a:lnTo>
                      <a:pt x="27" y="36"/>
                    </a:lnTo>
                    <a:lnTo>
                      <a:pt x="22" y="34"/>
                    </a:lnTo>
                    <a:lnTo>
                      <a:pt x="18" y="32"/>
                    </a:lnTo>
                    <a:lnTo>
                      <a:pt x="14" y="29"/>
                    </a:lnTo>
                    <a:lnTo>
                      <a:pt x="11" y="25"/>
                    </a:lnTo>
                    <a:lnTo>
                      <a:pt x="11" y="25"/>
                    </a:lnTo>
                    <a:lnTo>
                      <a:pt x="6" y="16"/>
                    </a:lnTo>
                    <a:lnTo>
                      <a:pt x="3" y="6"/>
                    </a:lnTo>
                    <a:lnTo>
                      <a:pt x="3" y="6"/>
                    </a:lnTo>
                    <a:lnTo>
                      <a:pt x="2" y="5"/>
                    </a:lnTo>
                    <a:lnTo>
                      <a:pt x="2" y="5"/>
                    </a:lnTo>
                    <a:lnTo>
                      <a:pt x="0" y="7"/>
                    </a:lnTo>
                    <a:lnTo>
                      <a:pt x="0"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6" name="Freeform 1004"/>
              <p:cNvSpPr>
                <a:spLocks/>
              </p:cNvSpPr>
              <p:nvPr/>
            </p:nvSpPr>
            <p:spPr bwMode="auto">
              <a:xfrm>
                <a:off x="6578600" y="3009901"/>
                <a:ext cx="15875" cy="20638"/>
              </a:xfrm>
              <a:custGeom>
                <a:avLst/>
                <a:gdLst>
                  <a:gd name="T0" fmla="*/ 15 w 31"/>
                  <a:gd name="T1" fmla="*/ 1 h 38"/>
                  <a:gd name="T2" fmla="*/ 11 w 31"/>
                  <a:gd name="T3" fmla="*/ 0 h 38"/>
                  <a:gd name="T4" fmla="*/ 7 w 31"/>
                  <a:gd name="T5" fmla="*/ 1 h 38"/>
                  <a:gd name="T6" fmla="*/ 3 w 31"/>
                  <a:gd name="T7" fmla="*/ 4 h 38"/>
                  <a:gd name="T8" fmla="*/ 0 w 31"/>
                  <a:gd name="T9" fmla="*/ 12 h 38"/>
                  <a:gd name="T10" fmla="*/ 1 w 31"/>
                  <a:gd name="T11" fmla="*/ 15 h 38"/>
                  <a:gd name="T12" fmla="*/ 4 w 31"/>
                  <a:gd name="T13" fmla="*/ 18 h 38"/>
                  <a:gd name="T14" fmla="*/ 15 w 31"/>
                  <a:gd name="T15" fmla="*/ 20 h 38"/>
                  <a:gd name="T16" fmla="*/ 15 w 31"/>
                  <a:gd name="T17" fmla="*/ 20 h 38"/>
                  <a:gd name="T18" fmla="*/ 15 w 31"/>
                  <a:gd name="T19" fmla="*/ 20 h 38"/>
                  <a:gd name="T20" fmla="*/ 26 w 31"/>
                  <a:gd name="T21" fmla="*/ 22 h 38"/>
                  <a:gd name="T22" fmla="*/ 28 w 31"/>
                  <a:gd name="T23" fmla="*/ 24 h 38"/>
                  <a:gd name="T24" fmla="*/ 29 w 31"/>
                  <a:gd name="T25" fmla="*/ 26 h 38"/>
                  <a:gd name="T26" fmla="*/ 25 w 31"/>
                  <a:gd name="T27" fmla="*/ 33 h 38"/>
                  <a:gd name="T28" fmla="*/ 21 w 31"/>
                  <a:gd name="T29" fmla="*/ 36 h 38"/>
                  <a:gd name="T30" fmla="*/ 17 w 31"/>
                  <a:gd name="T31" fmla="*/ 36 h 38"/>
                  <a:gd name="T32" fmla="*/ 13 w 31"/>
                  <a:gd name="T33" fmla="*/ 35 h 38"/>
                  <a:gd name="T34" fmla="*/ 11 w 31"/>
                  <a:gd name="T35" fmla="*/ 35 h 38"/>
                  <a:gd name="T36" fmla="*/ 11 w 31"/>
                  <a:gd name="T37" fmla="*/ 36 h 38"/>
                  <a:gd name="T38" fmla="*/ 14 w 31"/>
                  <a:gd name="T39" fmla="*/ 38 h 38"/>
                  <a:gd name="T40" fmla="*/ 17 w 31"/>
                  <a:gd name="T41" fmla="*/ 38 h 38"/>
                  <a:gd name="T42" fmla="*/ 26 w 31"/>
                  <a:gd name="T43" fmla="*/ 35 h 38"/>
                  <a:gd name="T44" fmla="*/ 29 w 31"/>
                  <a:gd name="T45" fmla="*/ 31 h 38"/>
                  <a:gd name="T46" fmla="*/ 31 w 31"/>
                  <a:gd name="T47" fmla="*/ 26 h 38"/>
                  <a:gd name="T48" fmla="*/ 27 w 31"/>
                  <a:gd name="T49" fmla="*/ 21 h 38"/>
                  <a:gd name="T50" fmla="*/ 23 w 31"/>
                  <a:gd name="T51" fmla="*/ 19 h 38"/>
                  <a:gd name="T52" fmla="*/ 15 w 31"/>
                  <a:gd name="T53" fmla="*/ 18 h 38"/>
                  <a:gd name="T54" fmla="*/ 15 w 31"/>
                  <a:gd name="T55" fmla="*/ 18 h 38"/>
                  <a:gd name="T56" fmla="*/ 15 w 31"/>
                  <a:gd name="T57" fmla="*/ 18 h 38"/>
                  <a:gd name="T58" fmla="*/ 5 w 31"/>
                  <a:gd name="T59" fmla="*/ 16 h 38"/>
                  <a:gd name="T60" fmla="*/ 3 w 31"/>
                  <a:gd name="T61" fmla="*/ 14 h 38"/>
                  <a:gd name="T62" fmla="*/ 2 w 31"/>
                  <a:gd name="T63" fmla="*/ 12 h 38"/>
                  <a:gd name="T64" fmla="*/ 5 w 31"/>
                  <a:gd name="T65" fmla="*/ 5 h 38"/>
                  <a:gd name="T66" fmla="*/ 8 w 31"/>
                  <a:gd name="T67" fmla="*/ 3 h 38"/>
                  <a:gd name="T68" fmla="*/ 11 w 31"/>
                  <a:gd name="T69" fmla="*/ 2 h 38"/>
                  <a:gd name="T70" fmla="*/ 13 w 31"/>
                  <a:gd name="T71" fmla="*/ 3 h 38"/>
                  <a:gd name="T72" fmla="*/ 15 w 31"/>
                  <a:gd name="T73" fmla="*/ 3 h 38"/>
                  <a:gd name="T74" fmla="*/ 15 w 31"/>
                  <a:gd name="T75"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38">
                    <a:moveTo>
                      <a:pt x="15" y="1"/>
                    </a:moveTo>
                    <a:lnTo>
                      <a:pt x="15" y="1"/>
                    </a:lnTo>
                    <a:lnTo>
                      <a:pt x="13" y="0"/>
                    </a:lnTo>
                    <a:lnTo>
                      <a:pt x="11" y="0"/>
                    </a:lnTo>
                    <a:lnTo>
                      <a:pt x="11" y="0"/>
                    </a:lnTo>
                    <a:lnTo>
                      <a:pt x="7" y="1"/>
                    </a:lnTo>
                    <a:lnTo>
                      <a:pt x="3" y="4"/>
                    </a:lnTo>
                    <a:lnTo>
                      <a:pt x="3" y="4"/>
                    </a:lnTo>
                    <a:lnTo>
                      <a:pt x="1" y="8"/>
                    </a:lnTo>
                    <a:lnTo>
                      <a:pt x="0" y="12"/>
                    </a:lnTo>
                    <a:lnTo>
                      <a:pt x="0" y="12"/>
                    </a:lnTo>
                    <a:lnTo>
                      <a:pt x="1" y="15"/>
                    </a:lnTo>
                    <a:lnTo>
                      <a:pt x="4" y="18"/>
                    </a:lnTo>
                    <a:lnTo>
                      <a:pt x="4" y="18"/>
                    </a:lnTo>
                    <a:lnTo>
                      <a:pt x="8" y="20"/>
                    </a:lnTo>
                    <a:lnTo>
                      <a:pt x="15" y="20"/>
                    </a:lnTo>
                    <a:lnTo>
                      <a:pt x="15" y="20"/>
                    </a:lnTo>
                    <a:lnTo>
                      <a:pt x="15" y="20"/>
                    </a:lnTo>
                    <a:lnTo>
                      <a:pt x="15" y="20"/>
                    </a:lnTo>
                    <a:lnTo>
                      <a:pt x="15" y="20"/>
                    </a:lnTo>
                    <a:lnTo>
                      <a:pt x="21" y="21"/>
                    </a:lnTo>
                    <a:lnTo>
                      <a:pt x="26" y="22"/>
                    </a:lnTo>
                    <a:lnTo>
                      <a:pt x="26" y="22"/>
                    </a:lnTo>
                    <a:lnTo>
                      <a:pt x="28" y="24"/>
                    </a:lnTo>
                    <a:lnTo>
                      <a:pt x="29" y="26"/>
                    </a:lnTo>
                    <a:lnTo>
                      <a:pt x="29" y="26"/>
                    </a:lnTo>
                    <a:lnTo>
                      <a:pt x="28" y="29"/>
                    </a:lnTo>
                    <a:lnTo>
                      <a:pt x="25" y="33"/>
                    </a:lnTo>
                    <a:lnTo>
                      <a:pt x="25" y="33"/>
                    </a:lnTo>
                    <a:lnTo>
                      <a:pt x="21" y="36"/>
                    </a:lnTo>
                    <a:lnTo>
                      <a:pt x="17" y="36"/>
                    </a:lnTo>
                    <a:lnTo>
                      <a:pt x="17" y="36"/>
                    </a:lnTo>
                    <a:lnTo>
                      <a:pt x="15" y="36"/>
                    </a:lnTo>
                    <a:lnTo>
                      <a:pt x="13" y="35"/>
                    </a:lnTo>
                    <a:lnTo>
                      <a:pt x="13" y="35"/>
                    </a:lnTo>
                    <a:lnTo>
                      <a:pt x="11" y="35"/>
                    </a:lnTo>
                    <a:lnTo>
                      <a:pt x="11" y="35"/>
                    </a:lnTo>
                    <a:lnTo>
                      <a:pt x="11" y="36"/>
                    </a:lnTo>
                    <a:lnTo>
                      <a:pt x="11" y="36"/>
                    </a:lnTo>
                    <a:lnTo>
                      <a:pt x="14" y="38"/>
                    </a:lnTo>
                    <a:lnTo>
                      <a:pt x="17" y="38"/>
                    </a:lnTo>
                    <a:lnTo>
                      <a:pt x="17" y="38"/>
                    </a:lnTo>
                    <a:lnTo>
                      <a:pt x="21" y="37"/>
                    </a:lnTo>
                    <a:lnTo>
                      <a:pt x="26" y="35"/>
                    </a:lnTo>
                    <a:lnTo>
                      <a:pt x="26" y="35"/>
                    </a:lnTo>
                    <a:lnTo>
                      <a:pt x="29" y="31"/>
                    </a:lnTo>
                    <a:lnTo>
                      <a:pt x="31" y="26"/>
                    </a:lnTo>
                    <a:lnTo>
                      <a:pt x="31" y="26"/>
                    </a:lnTo>
                    <a:lnTo>
                      <a:pt x="30" y="23"/>
                    </a:lnTo>
                    <a:lnTo>
                      <a:pt x="27" y="21"/>
                    </a:lnTo>
                    <a:lnTo>
                      <a:pt x="27" y="21"/>
                    </a:lnTo>
                    <a:lnTo>
                      <a:pt x="23" y="19"/>
                    </a:lnTo>
                    <a:lnTo>
                      <a:pt x="15" y="18"/>
                    </a:lnTo>
                    <a:lnTo>
                      <a:pt x="15" y="18"/>
                    </a:lnTo>
                    <a:lnTo>
                      <a:pt x="15" y="19"/>
                    </a:lnTo>
                    <a:lnTo>
                      <a:pt x="15" y="18"/>
                    </a:lnTo>
                    <a:lnTo>
                      <a:pt x="15" y="18"/>
                    </a:lnTo>
                    <a:lnTo>
                      <a:pt x="15" y="18"/>
                    </a:lnTo>
                    <a:lnTo>
                      <a:pt x="9" y="18"/>
                    </a:lnTo>
                    <a:lnTo>
                      <a:pt x="5" y="16"/>
                    </a:lnTo>
                    <a:lnTo>
                      <a:pt x="5" y="16"/>
                    </a:lnTo>
                    <a:lnTo>
                      <a:pt x="3" y="14"/>
                    </a:lnTo>
                    <a:lnTo>
                      <a:pt x="2" y="12"/>
                    </a:lnTo>
                    <a:lnTo>
                      <a:pt x="2" y="12"/>
                    </a:lnTo>
                    <a:lnTo>
                      <a:pt x="3" y="9"/>
                    </a:lnTo>
                    <a:lnTo>
                      <a:pt x="5" y="5"/>
                    </a:lnTo>
                    <a:lnTo>
                      <a:pt x="5" y="5"/>
                    </a:lnTo>
                    <a:lnTo>
                      <a:pt x="8" y="3"/>
                    </a:lnTo>
                    <a:lnTo>
                      <a:pt x="11" y="2"/>
                    </a:lnTo>
                    <a:lnTo>
                      <a:pt x="11" y="2"/>
                    </a:lnTo>
                    <a:lnTo>
                      <a:pt x="13" y="3"/>
                    </a:lnTo>
                    <a:lnTo>
                      <a:pt x="13" y="3"/>
                    </a:lnTo>
                    <a:lnTo>
                      <a:pt x="15" y="3"/>
                    </a:lnTo>
                    <a:lnTo>
                      <a:pt x="15" y="3"/>
                    </a:lnTo>
                    <a:lnTo>
                      <a:pt x="15" y="2"/>
                    </a:lnTo>
                    <a:lnTo>
                      <a:pt x="15"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7" name="Freeform 1005"/>
              <p:cNvSpPr>
                <a:spLocks/>
              </p:cNvSpPr>
              <p:nvPr/>
            </p:nvSpPr>
            <p:spPr bwMode="auto">
              <a:xfrm>
                <a:off x="6594475" y="3006726"/>
                <a:ext cx="9525" cy="20638"/>
              </a:xfrm>
              <a:custGeom>
                <a:avLst/>
                <a:gdLst>
                  <a:gd name="T0" fmla="*/ 0 w 18"/>
                  <a:gd name="T1" fmla="*/ 1 h 40"/>
                  <a:gd name="T2" fmla="*/ 0 w 18"/>
                  <a:gd name="T3" fmla="*/ 1 h 40"/>
                  <a:gd name="T4" fmla="*/ 9 w 18"/>
                  <a:gd name="T5" fmla="*/ 21 h 40"/>
                  <a:gd name="T6" fmla="*/ 13 w 18"/>
                  <a:gd name="T7" fmla="*/ 30 h 40"/>
                  <a:gd name="T8" fmla="*/ 15 w 18"/>
                  <a:gd name="T9" fmla="*/ 39 h 40"/>
                  <a:gd name="T10" fmla="*/ 15 w 18"/>
                  <a:gd name="T11" fmla="*/ 39 h 40"/>
                  <a:gd name="T12" fmla="*/ 18 w 18"/>
                  <a:gd name="T13" fmla="*/ 40 h 40"/>
                  <a:gd name="T14" fmla="*/ 18 w 18"/>
                  <a:gd name="T15" fmla="*/ 40 h 40"/>
                  <a:gd name="T16" fmla="*/ 18 w 18"/>
                  <a:gd name="T17" fmla="*/ 37 h 40"/>
                  <a:gd name="T18" fmla="*/ 18 w 18"/>
                  <a:gd name="T19" fmla="*/ 37 h 40"/>
                  <a:gd name="T20" fmla="*/ 15 w 18"/>
                  <a:gd name="T21" fmla="*/ 29 h 40"/>
                  <a:gd name="T22" fmla="*/ 11 w 18"/>
                  <a:gd name="T23" fmla="*/ 20 h 40"/>
                  <a:gd name="T24" fmla="*/ 2 w 18"/>
                  <a:gd name="T25" fmla="*/ 1 h 40"/>
                  <a:gd name="T26" fmla="*/ 2 w 18"/>
                  <a:gd name="T27" fmla="*/ 1 h 40"/>
                  <a:gd name="T28" fmla="*/ 1 w 18"/>
                  <a:gd name="T29" fmla="*/ 0 h 40"/>
                  <a:gd name="T30" fmla="*/ 1 w 18"/>
                  <a:gd name="T31" fmla="*/ 0 h 40"/>
                  <a:gd name="T32" fmla="*/ 0 w 18"/>
                  <a:gd name="T33" fmla="*/ 1 h 40"/>
                  <a:gd name="T34" fmla="*/ 0 w 18"/>
                  <a:gd name="T35"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40">
                    <a:moveTo>
                      <a:pt x="0" y="1"/>
                    </a:moveTo>
                    <a:lnTo>
                      <a:pt x="0" y="1"/>
                    </a:lnTo>
                    <a:lnTo>
                      <a:pt x="9" y="21"/>
                    </a:lnTo>
                    <a:lnTo>
                      <a:pt x="13" y="30"/>
                    </a:lnTo>
                    <a:lnTo>
                      <a:pt x="15" y="39"/>
                    </a:lnTo>
                    <a:lnTo>
                      <a:pt x="15" y="39"/>
                    </a:lnTo>
                    <a:lnTo>
                      <a:pt x="18" y="40"/>
                    </a:lnTo>
                    <a:lnTo>
                      <a:pt x="18" y="40"/>
                    </a:lnTo>
                    <a:lnTo>
                      <a:pt x="18" y="37"/>
                    </a:lnTo>
                    <a:lnTo>
                      <a:pt x="18" y="37"/>
                    </a:lnTo>
                    <a:lnTo>
                      <a:pt x="15" y="29"/>
                    </a:lnTo>
                    <a:lnTo>
                      <a:pt x="11" y="20"/>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8" name="Freeform 1006"/>
              <p:cNvSpPr>
                <a:spLocks/>
              </p:cNvSpPr>
              <p:nvPr/>
            </p:nvSpPr>
            <p:spPr bwMode="auto">
              <a:xfrm>
                <a:off x="6588125" y="2995613"/>
                <a:ext cx="4763" cy="1588"/>
              </a:xfrm>
              <a:custGeom>
                <a:avLst/>
                <a:gdLst>
                  <a:gd name="T0" fmla="*/ 1 w 9"/>
                  <a:gd name="T1" fmla="*/ 2 h 2"/>
                  <a:gd name="T2" fmla="*/ 1 w 9"/>
                  <a:gd name="T3" fmla="*/ 2 h 2"/>
                  <a:gd name="T4" fmla="*/ 1 w 9"/>
                  <a:gd name="T5" fmla="*/ 2 h 2"/>
                  <a:gd name="T6" fmla="*/ 2 w 9"/>
                  <a:gd name="T7" fmla="*/ 2 h 2"/>
                  <a:gd name="T8" fmla="*/ 2 w 9"/>
                  <a:gd name="T9" fmla="*/ 2 h 2"/>
                  <a:gd name="T10" fmla="*/ 9 w 9"/>
                  <a:gd name="T11" fmla="*/ 2 h 2"/>
                  <a:gd name="T12" fmla="*/ 9 w 9"/>
                  <a:gd name="T13" fmla="*/ 2 h 2"/>
                  <a:gd name="T14" fmla="*/ 9 w 9"/>
                  <a:gd name="T15" fmla="*/ 1 h 2"/>
                  <a:gd name="T16" fmla="*/ 9 w 9"/>
                  <a:gd name="T17" fmla="*/ 1 h 2"/>
                  <a:gd name="T18" fmla="*/ 8 w 9"/>
                  <a:gd name="T19" fmla="*/ 0 h 2"/>
                  <a:gd name="T20" fmla="*/ 8 w 9"/>
                  <a:gd name="T21" fmla="*/ 0 h 2"/>
                  <a:gd name="T22" fmla="*/ 2 w 9"/>
                  <a:gd name="T23" fmla="*/ 0 h 2"/>
                  <a:gd name="T24" fmla="*/ 2 w 9"/>
                  <a:gd name="T25" fmla="*/ 0 h 2"/>
                  <a:gd name="T26" fmla="*/ 1 w 9"/>
                  <a:gd name="T27" fmla="*/ 0 h 2"/>
                  <a:gd name="T28" fmla="*/ 1 w 9"/>
                  <a:gd name="T29" fmla="*/ 0 h 2"/>
                  <a:gd name="T30" fmla="*/ 1 w 9"/>
                  <a:gd name="T31" fmla="*/ 0 h 2"/>
                  <a:gd name="T32" fmla="*/ 1 w 9"/>
                  <a:gd name="T33" fmla="*/ 1 h 2"/>
                  <a:gd name="T34" fmla="*/ 1 w 9"/>
                  <a:gd name="T35" fmla="*/ 0 h 2"/>
                  <a:gd name="T36" fmla="*/ 1 w 9"/>
                  <a:gd name="T37" fmla="*/ 0 h 2"/>
                  <a:gd name="T38" fmla="*/ 1 w 9"/>
                  <a:gd name="T39" fmla="*/ 1 h 2"/>
                  <a:gd name="T40" fmla="*/ 1 w 9"/>
                  <a:gd name="T41" fmla="*/ 0 h 2"/>
                  <a:gd name="T42" fmla="*/ 1 w 9"/>
                  <a:gd name="T43" fmla="*/ 0 h 2"/>
                  <a:gd name="T44" fmla="*/ 0 w 9"/>
                  <a:gd name="T45" fmla="*/ 1 h 2"/>
                  <a:gd name="T46" fmla="*/ 0 w 9"/>
                  <a:gd name="T47" fmla="*/ 1 h 2"/>
                  <a:gd name="T48" fmla="*/ 1 w 9"/>
                  <a:gd name="T49" fmla="*/ 2 h 2"/>
                  <a:gd name="T50" fmla="*/ 1 w 9"/>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
                    <a:moveTo>
                      <a:pt x="1" y="2"/>
                    </a:moveTo>
                    <a:lnTo>
                      <a:pt x="1" y="2"/>
                    </a:lnTo>
                    <a:lnTo>
                      <a:pt x="1" y="2"/>
                    </a:lnTo>
                    <a:lnTo>
                      <a:pt x="2" y="2"/>
                    </a:lnTo>
                    <a:lnTo>
                      <a:pt x="2" y="2"/>
                    </a:lnTo>
                    <a:lnTo>
                      <a:pt x="9" y="2"/>
                    </a:lnTo>
                    <a:lnTo>
                      <a:pt x="9" y="2"/>
                    </a:lnTo>
                    <a:lnTo>
                      <a:pt x="9" y="1"/>
                    </a:lnTo>
                    <a:lnTo>
                      <a:pt x="9" y="1"/>
                    </a:lnTo>
                    <a:lnTo>
                      <a:pt x="8" y="0"/>
                    </a:lnTo>
                    <a:lnTo>
                      <a:pt x="8" y="0"/>
                    </a:lnTo>
                    <a:lnTo>
                      <a:pt x="2" y="0"/>
                    </a:lnTo>
                    <a:lnTo>
                      <a:pt x="2" y="0"/>
                    </a:lnTo>
                    <a:lnTo>
                      <a:pt x="1" y="0"/>
                    </a:lnTo>
                    <a:lnTo>
                      <a:pt x="1" y="0"/>
                    </a:lnTo>
                    <a:lnTo>
                      <a:pt x="1" y="0"/>
                    </a:lnTo>
                    <a:lnTo>
                      <a:pt x="1" y="1"/>
                    </a:lnTo>
                    <a:lnTo>
                      <a:pt x="1" y="0"/>
                    </a:lnTo>
                    <a:lnTo>
                      <a:pt x="1" y="0"/>
                    </a:lnTo>
                    <a:lnTo>
                      <a:pt x="1" y="1"/>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299" name="Freeform 1007"/>
              <p:cNvSpPr>
                <a:spLocks/>
              </p:cNvSpPr>
              <p:nvPr/>
            </p:nvSpPr>
            <p:spPr bwMode="auto">
              <a:xfrm>
                <a:off x="6602413" y="3001963"/>
                <a:ext cx="11113" cy="20638"/>
              </a:xfrm>
              <a:custGeom>
                <a:avLst/>
                <a:gdLst>
                  <a:gd name="T0" fmla="*/ 0 w 22"/>
                  <a:gd name="T1" fmla="*/ 1 h 38"/>
                  <a:gd name="T2" fmla="*/ 0 w 22"/>
                  <a:gd name="T3" fmla="*/ 1 h 38"/>
                  <a:gd name="T4" fmla="*/ 6 w 22"/>
                  <a:gd name="T5" fmla="*/ 10 h 38"/>
                  <a:gd name="T6" fmla="*/ 11 w 22"/>
                  <a:gd name="T7" fmla="*/ 19 h 38"/>
                  <a:gd name="T8" fmla="*/ 16 w 22"/>
                  <a:gd name="T9" fmla="*/ 28 h 38"/>
                  <a:gd name="T10" fmla="*/ 20 w 22"/>
                  <a:gd name="T11" fmla="*/ 37 h 38"/>
                  <a:gd name="T12" fmla="*/ 20 w 22"/>
                  <a:gd name="T13" fmla="*/ 37 h 38"/>
                  <a:gd name="T14" fmla="*/ 21 w 22"/>
                  <a:gd name="T15" fmla="*/ 38 h 38"/>
                  <a:gd name="T16" fmla="*/ 21 w 22"/>
                  <a:gd name="T17" fmla="*/ 38 h 38"/>
                  <a:gd name="T18" fmla="*/ 22 w 22"/>
                  <a:gd name="T19" fmla="*/ 37 h 38"/>
                  <a:gd name="T20" fmla="*/ 22 w 22"/>
                  <a:gd name="T21" fmla="*/ 37 h 38"/>
                  <a:gd name="T22" fmla="*/ 18 w 22"/>
                  <a:gd name="T23" fmla="*/ 27 h 38"/>
                  <a:gd name="T24" fmla="*/ 13 w 22"/>
                  <a:gd name="T25" fmla="*/ 18 h 38"/>
                  <a:gd name="T26" fmla="*/ 7 w 22"/>
                  <a:gd name="T27" fmla="*/ 9 h 38"/>
                  <a:gd name="T28" fmla="*/ 1 w 22"/>
                  <a:gd name="T29" fmla="*/ 0 h 38"/>
                  <a:gd name="T30" fmla="*/ 1 w 22"/>
                  <a:gd name="T31" fmla="*/ 0 h 38"/>
                  <a:gd name="T32" fmla="*/ 0 w 22"/>
                  <a:gd name="T33" fmla="*/ 0 h 38"/>
                  <a:gd name="T34" fmla="*/ 0 w 22"/>
                  <a:gd name="T35" fmla="*/ 0 h 38"/>
                  <a:gd name="T36" fmla="*/ 0 w 22"/>
                  <a:gd name="T37" fmla="*/ 1 h 38"/>
                  <a:gd name="T38" fmla="*/ 0 w 22"/>
                  <a:gd name="T3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8">
                    <a:moveTo>
                      <a:pt x="0" y="1"/>
                    </a:moveTo>
                    <a:lnTo>
                      <a:pt x="0" y="1"/>
                    </a:lnTo>
                    <a:lnTo>
                      <a:pt x="6" y="10"/>
                    </a:lnTo>
                    <a:lnTo>
                      <a:pt x="11" y="19"/>
                    </a:lnTo>
                    <a:lnTo>
                      <a:pt x="16" y="28"/>
                    </a:lnTo>
                    <a:lnTo>
                      <a:pt x="20" y="37"/>
                    </a:lnTo>
                    <a:lnTo>
                      <a:pt x="20" y="37"/>
                    </a:lnTo>
                    <a:lnTo>
                      <a:pt x="21" y="38"/>
                    </a:lnTo>
                    <a:lnTo>
                      <a:pt x="21" y="38"/>
                    </a:lnTo>
                    <a:lnTo>
                      <a:pt x="22" y="37"/>
                    </a:lnTo>
                    <a:lnTo>
                      <a:pt x="22" y="37"/>
                    </a:lnTo>
                    <a:lnTo>
                      <a:pt x="18" y="27"/>
                    </a:lnTo>
                    <a:lnTo>
                      <a:pt x="13" y="18"/>
                    </a:lnTo>
                    <a:lnTo>
                      <a:pt x="7" y="9"/>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0" name="Freeform 1008"/>
              <p:cNvSpPr>
                <a:spLocks/>
              </p:cNvSpPr>
              <p:nvPr/>
            </p:nvSpPr>
            <p:spPr bwMode="auto">
              <a:xfrm>
                <a:off x="6605588" y="2998788"/>
                <a:ext cx="20638" cy="15875"/>
              </a:xfrm>
              <a:custGeom>
                <a:avLst/>
                <a:gdLst>
                  <a:gd name="T0" fmla="*/ 3 w 38"/>
                  <a:gd name="T1" fmla="*/ 20 h 31"/>
                  <a:gd name="T2" fmla="*/ 3 w 38"/>
                  <a:gd name="T3" fmla="*/ 20 h 31"/>
                  <a:gd name="T4" fmla="*/ 2 w 38"/>
                  <a:gd name="T5" fmla="*/ 17 h 31"/>
                  <a:gd name="T6" fmla="*/ 2 w 38"/>
                  <a:gd name="T7" fmla="*/ 17 h 31"/>
                  <a:gd name="T8" fmla="*/ 3 w 38"/>
                  <a:gd name="T9" fmla="*/ 12 h 31"/>
                  <a:gd name="T10" fmla="*/ 5 w 38"/>
                  <a:gd name="T11" fmla="*/ 7 h 31"/>
                  <a:gd name="T12" fmla="*/ 5 w 38"/>
                  <a:gd name="T13" fmla="*/ 7 h 31"/>
                  <a:gd name="T14" fmla="*/ 9 w 38"/>
                  <a:gd name="T15" fmla="*/ 4 h 31"/>
                  <a:gd name="T16" fmla="*/ 11 w 38"/>
                  <a:gd name="T17" fmla="*/ 2 h 31"/>
                  <a:gd name="T18" fmla="*/ 14 w 38"/>
                  <a:gd name="T19" fmla="*/ 2 h 31"/>
                  <a:gd name="T20" fmla="*/ 14 w 38"/>
                  <a:gd name="T21" fmla="*/ 2 h 31"/>
                  <a:gd name="T22" fmla="*/ 19 w 38"/>
                  <a:gd name="T23" fmla="*/ 4 h 31"/>
                  <a:gd name="T24" fmla="*/ 19 w 38"/>
                  <a:gd name="T25" fmla="*/ 4 h 31"/>
                  <a:gd name="T26" fmla="*/ 22 w 38"/>
                  <a:gd name="T27" fmla="*/ 6 h 31"/>
                  <a:gd name="T28" fmla="*/ 25 w 38"/>
                  <a:gd name="T29" fmla="*/ 9 h 31"/>
                  <a:gd name="T30" fmla="*/ 29 w 38"/>
                  <a:gd name="T31" fmla="*/ 15 h 31"/>
                  <a:gd name="T32" fmla="*/ 29 w 38"/>
                  <a:gd name="T33" fmla="*/ 15 h 31"/>
                  <a:gd name="T34" fmla="*/ 36 w 38"/>
                  <a:gd name="T35" fmla="*/ 31 h 31"/>
                  <a:gd name="T36" fmla="*/ 36 w 38"/>
                  <a:gd name="T37" fmla="*/ 31 h 31"/>
                  <a:gd name="T38" fmla="*/ 37 w 38"/>
                  <a:gd name="T39" fmla="*/ 31 h 31"/>
                  <a:gd name="T40" fmla="*/ 37 w 38"/>
                  <a:gd name="T41" fmla="*/ 31 h 31"/>
                  <a:gd name="T42" fmla="*/ 38 w 38"/>
                  <a:gd name="T43" fmla="*/ 30 h 31"/>
                  <a:gd name="T44" fmla="*/ 38 w 38"/>
                  <a:gd name="T45" fmla="*/ 30 h 31"/>
                  <a:gd name="T46" fmla="*/ 31 w 38"/>
                  <a:gd name="T47" fmla="*/ 15 h 31"/>
                  <a:gd name="T48" fmla="*/ 31 w 38"/>
                  <a:gd name="T49" fmla="*/ 15 h 31"/>
                  <a:gd name="T50" fmla="*/ 27 w 38"/>
                  <a:gd name="T51" fmla="*/ 7 h 31"/>
                  <a:gd name="T52" fmla="*/ 24 w 38"/>
                  <a:gd name="T53" fmla="*/ 4 h 31"/>
                  <a:gd name="T54" fmla="*/ 19 w 38"/>
                  <a:gd name="T55" fmla="*/ 1 h 31"/>
                  <a:gd name="T56" fmla="*/ 19 w 38"/>
                  <a:gd name="T57" fmla="*/ 1 h 31"/>
                  <a:gd name="T58" fmla="*/ 16 w 38"/>
                  <a:gd name="T59" fmla="*/ 0 h 31"/>
                  <a:gd name="T60" fmla="*/ 14 w 38"/>
                  <a:gd name="T61" fmla="*/ 0 h 31"/>
                  <a:gd name="T62" fmla="*/ 14 w 38"/>
                  <a:gd name="T63" fmla="*/ 0 h 31"/>
                  <a:gd name="T64" fmla="*/ 11 w 38"/>
                  <a:gd name="T65" fmla="*/ 0 h 31"/>
                  <a:gd name="T66" fmla="*/ 8 w 38"/>
                  <a:gd name="T67" fmla="*/ 1 h 31"/>
                  <a:gd name="T68" fmla="*/ 4 w 38"/>
                  <a:gd name="T69" fmla="*/ 6 h 31"/>
                  <a:gd name="T70" fmla="*/ 4 w 38"/>
                  <a:gd name="T71" fmla="*/ 6 h 31"/>
                  <a:gd name="T72" fmla="*/ 1 w 38"/>
                  <a:gd name="T73" fmla="*/ 11 h 31"/>
                  <a:gd name="T74" fmla="*/ 0 w 38"/>
                  <a:gd name="T75" fmla="*/ 17 h 31"/>
                  <a:gd name="T76" fmla="*/ 0 w 38"/>
                  <a:gd name="T77" fmla="*/ 17 h 31"/>
                  <a:gd name="T78" fmla="*/ 1 w 38"/>
                  <a:gd name="T79" fmla="*/ 20 h 31"/>
                  <a:gd name="T80" fmla="*/ 1 w 38"/>
                  <a:gd name="T81" fmla="*/ 20 h 31"/>
                  <a:gd name="T82" fmla="*/ 2 w 38"/>
                  <a:gd name="T83" fmla="*/ 21 h 31"/>
                  <a:gd name="T84" fmla="*/ 2 w 38"/>
                  <a:gd name="T85" fmla="*/ 21 h 31"/>
                  <a:gd name="T86" fmla="*/ 3 w 38"/>
                  <a:gd name="T87" fmla="*/ 20 h 31"/>
                  <a:gd name="T88" fmla="*/ 3 w 38"/>
                  <a:gd name="T89"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1">
                    <a:moveTo>
                      <a:pt x="3" y="20"/>
                    </a:moveTo>
                    <a:lnTo>
                      <a:pt x="3" y="20"/>
                    </a:lnTo>
                    <a:lnTo>
                      <a:pt x="2" y="17"/>
                    </a:lnTo>
                    <a:lnTo>
                      <a:pt x="2" y="17"/>
                    </a:lnTo>
                    <a:lnTo>
                      <a:pt x="3" y="12"/>
                    </a:lnTo>
                    <a:lnTo>
                      <a:pt x="5" y="7"/>
                    </a:lnTo>
                    <a:lnTo>
                      <a:pt x="5" y="7"/>
                    </a:lnTo>
                    <a:lnTo>
                      <a:pt x="9" y="4"/>
                    </a:lnTo>
                    <a:lnTo>
                      <a:pt x="11" y="2"/>
                    </a:lnTo>
                    <a:lnTo>
                      <a:pt x="14" y="2"/>
                    </a:lnTo>
                    <a:lnTo>
                      <a:pt x="14" y="2"/>
                    </a:lnTo>
                    <a:lnTo>
                      <a:pt x="19" y="4"/>
                    </a:lnTo>
                    <a:lnTo>
                      <a:pt x="19" y="4"/>
                    </a:lnTo>
                    <a:lnTo>
                      <a:pt x="22" y="6"/>
                    </a:lnTo>
                    <a:lnTo>
                      <a:pt x="25" y="9"/>
                    </a:lnTo>
                    <a:lnTo>
                      <a:pt x="29" y="15"/>
                    </a:lnTo>
                    <a:lnTo>
                      <a:pt x="29" y="15"/>
                    </a:lnTo>
                    <a:lnTo>
                      <a:pt x="36" y="31"/>
                    </a:lnTo>
                    <a:lnTo>
                      <a:pt x="36" y="31"/>
                    </a:lnTo>
                    <a:lnTo>
                      <a:pt x="37" y="31"/>
                    </a:lnTo>
                    <a:lnTo>
                      <a:pt x="37" y="31"/>
                    </a:lnTo>
                    <a:lnTo>
                      <a:pt x="38" y="30"/>
                    </a:lnTo>
                    <a:lnTo>
                      <a:pt x="38" y="30"/>
                    </a:lnTo>
                    <a:lnTo>
                      <a:pt x="31" y="15"/>
                    </a:lnTo>
                    <a:lnTo>
                      <a:pt x="31" y="15"/>
                    </a:lnTo>
                    <a:lnTo>
                      <a:pt x="27" y="7"/>
                    </a:lnTo>
                    <a:lnTo>
                      <a:pt x="24" y="4"/>
                    </a:lnTo>
                    <a:lnTo>
                      <a:pt x="19" y="1"/>
                    </a:lnTo>
                    <a:lnTo>
                      <a:pt x="19" y="1"/>
                    </a:lnTo>
                    <a:lnTo>
                      <a:pt x="16" y="0"/>
                    </a:lnTo>
                    <a:lnTo>
                      <a:pt x="14" y="0"/>
                    </a:lnTo>
                    <a:lnTo>
                      <a:pt x="14" y="0"/>
                    </a:lnTo>
                    <a:lnTo>
                      <a:pt x="11" y="0"/>
                    </a:lnTo>
                    <a:lnTo>
                      <a:pt x="8" y="1"/>
                    </a:lnTo>
                    <a:lnTo>
                      <a:pt x="4" y="6"/>
                    </a:lnTo>
                    <a:lnTo>
                      <a:pt x="4" y="6"/>
                    </a:lnTo>
                    <a:lnTo>
                      <a:pt x="1" y="11"/>
                    </a:lnTo>
                    <a:lnTo>
                      <a:pt x="0" y="17"/>
                    </a:lnTo>
                    <a:lnTo>
                      <a:pt x="0" y="17"/>
                    </a:lnTo>
                    <a:lnTo>
                      <a:pt x="1" y="20"/>
                    </a:lnTo>
                    <a:lnTo>
                      <a:pt x="1" y="20"/>
                    </a:lnTo>
                    <a:lnTo>
                      <a:pt x="2" y="21"/>
                    </a:lnTo>
                    <a:lnTo>
                      <a:pt x="2" y="21"/>
                    </a:lnTo>
                    <a:lnTo>
                      <a:pt x="3" y="20"/>
                    </a:lnTo>
                    <a:lnTo>
                      <a:pt x="3" y="2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1" name="Freeform 1010"/>
              <p:cNvSpPr>
                <a:spLocks/>
              </p:cNvSpPr>
              <p:nvPr/>
            </p:nvSpPr>
            <p:spPr bwMode="auto">
              <a:xfrm>
                <a:off x="6626225" y="2990851"/>
                <a:ext cx="19050" cy="17463"/>
              </a:xfrm>
              <a:custGeom>
                <a:avLst/>
                <a:gdLst>
                  <a:gd name="T0" fmla="*/ 4 w 34"/>
                  <a:gd name="T1" fmla="*/ 21 h 33"/>
                  <a:gd name="T2" fmla="*/ 16 w 34"/>
                  <a:gd name="T3" fmla="*/ 16 h 33"/>
                  <a:gd name="T4" fmla="*/ 20 w 34"/>
                  <a:gd name="T5" fmla="*/ 12 h 33"/>
                  <a:gd name="T6" fmla="*/ 22 w 34"/>
                  <a:gd name="T7" fmla="*/ 9 h 33"/>
                  <a:gd name="T8" fmla="*/ 22 w 34"/>
                  <a:gd name="T9" fmla="*/ 7 h 33"/>
                  <a:gd name="T10" fmla="*/ 21 w 34"/>
                  <a:gd name="T11" fmla="*/ 3 h 33"/>
                  <a:gd name="T12" fmla="*/ 19 w 34"/>
                  <a:gd name="T13" fmla="*/ 0 h 33"/>
                  <a:gd name="T14" fmla="*/ 15 w 34"/>
                  <a:gd name="T15" fmla="*/ 0 h 33"/>
                  <a:gd name="T16" fmla="*/ 8 w 34"/>
                  <a:gd name="T17" fmla="*/ 2 h 33"/>
                  <a:gd name="T18" fmla="*/ 4 w 34"/>
                  <a:gd name="T19" fmla="*/ 4 h 33"/>
                  <a:gd name="T20" fmla="*/ 2 w 34"/>
                  <a:gd name="T21" fmla="*/ 7 h 33"/>
                  <a:gd name="T22" fmla="*/ 0 w 34"/>
                  <a:gd name="T23" fmla="*/ 13 h 33"/>
                  <a:gd name="T24" fmla="*/ 1 w 34"/>
                  <a:gd name="T25" fmla="*/ 18 h 33"/>
                  <a:gd name="T26" fmla="*/ 6 w 34"/>
                  <a:gd name="T27" fmla="*/ 24 h 33"/>
                  <a:gd name="T28" fmla="*/ 8 w 34"/>
                  <a:gd name="T29" fmla="*/ 27 h 33"/>
                  <a:gd name="T30" fmla="*/ 15 w 34"/>
                  <a:gd name="T31" fmla="*/ 31 h 33"/>
                  <a:gd name="T32" fmla="*/ 22 w 34"/>
                  <a:gd name="T33" fmla="*/ 33 h 33"/>
                  <a:gd name="T34" fmla="*/ 26 w 34"/>
                  <a:gd name="T35" fmla="*/ 32 h 33"/>
                  <a:gd name="T36" fmla="*/ 32 w 34"/>
                  <a:gd name="T37" fmla="*/ 29 h 33"/>
                  <a:gd name="T38" fmla="*/ 34 w 34"/>
                  <a:gd name="T39" fmla="*/ 26 h 33"/>
                  <a:gd name="T40" fmla="*/ 34 w 34"/>
                  <a:gd name="T41" fmla="*/ 25 h 33"/>
                  <a:gd name="T42" fmla="*/ 32 w 34"/>
                  <a:gd name="T43" fmla="*/ 25 h 33"/>
                  <a:gd name="T44" fmla="*/ 28 w 34"/>
                  <a:gd name="T45" fmla="*/ 29 h 33"/>
                  <a:gd name="T46" fmla="*/ 22 w 34"/>
                  <a:gd name="T47" fmla="*/ 31 h 33"/>
                  <a:gd name="T48" fmla="*/ 19 w 34"/>
                  <a:gd name="T49" fmla="*/ 30 h 33"/>
                  <a:gd name="T50" fmla="*/ 10 w 34"/>
                  <a:gd name="T51" fmla="*/ 26 h 33"/>
                  <a:gd name="T52" fmla="*/ 7 w 34"/>
                  <a:gd name="T53" fmla="*/ 23 h 33"/>
                  <a:gd name="T54" fmla="*/ 3 w 34"/>
                  <a:gd name="T55" fmla="*/ 16 h 33"/>
                  <a:gd name="T56" fmla="*/ 2 w 34"/>
                  <a:gd name="T57" fmla="*/ 13 h 33"/>
                  <a:gd name="T58" fmla="*/ 3 w 34"/>
                  <a:gd name="T59" fmla="*/ 8 h 33"/>
                  <a:gd name="T60" fmla="*/ 9 w 34"/>
                  <a:gd name="T61" fmla="*/ 4 h 33"/>
                  <a:gd name="T62" fmla="*/ 12 w 34"/>
                  <a:gd name="T63" fmla="*/ 2 h 33"/>
                  <a:gd name="T64" fmla="*/ 15 w 34"/>
                  <a:gd name="T65" fmla="*/ 2 h 33"/>
                  <a:gd name="T66" fmla="*/ 20 w 34"/>
                  <a:gd name="T67" fmla="*/ 4 h 33"/>
                  <a:gd name="T68" fmla="*/ 20 w 34"/>
                  <a:gd name="T69" fmla="*/ 7 h 33"/>
                  <a:gd name="T70" fmla="*/ 20 w 34"/>
                  <a:gd name="T71" fmla="*/ 9 h 33"/>
                  <a:gd name="T72" fmla="*/ 19 w 34"/>
                  <a:gd name="T73" fmla="*/ 11 h 33"/>
                  <a:gd name="T74" fmla="*/ 12 w 34"/>
                  <a:gd name="T75" fmla="*/ 16 h 33"/>
                  <a:gd name="T76" fmla="*/ 8 w 34"/>
                  <a:gd name="T77" fmla="*/ 18 h 33"/>
                  <a:gd name="T78" fmla="*/ 4 w 34"/>
                  <a:gd name="T79" fmla="*/ 19 h 33"/>
                  <a:gd name="T80" fmla="*/ 3 w 34"/>
                  <a:gd name="T81" fmla="*/ 20 h 33"/>
                  <a:gd name="T82" fmla="*/ 4 w 34"/>
                  <a:gd name="T8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33">
                    <a:moveTo>
                      <a:pt x="4" y="21"/>
                    </a:moveTo>
                    <a:lnTo>
                      <a:pt x="4" y="21"/>
                    </a:lnTo>
                    <a:lnTo>
                      <a:pt x="10" y="20"/>
                    </a:lnTo>
                    <a:lnTo>
                      <a:pt x="16" y="16"/>
                    </a:lnTo>
                    <a:lnTo>
                      <a:pt x="16" y="16"/>
                    </a:lnTo>
                    <a:lnTo>
                      <a:pt x="20" y="12"/>
                    </a:lnTo>
                    <a:lnTo>
                      <a:pt x="20" y="12"/>
                    </a:lnTo>
                    <a:lnTo>
                      <a:pt x="22" y="9"/>
                    </a:lnTo>
                    <a:lnTo>
                      <a:pt x="22" y="7"/>
                    </a:lnTo>
                    <a:lnTo>
                      <a:pt x="22" y="7"/>
                    </a:lnTo>
                    <a:lnTo>
                      <a:pt x="21" y="3"/>
                    </a:lnTo>
                    <a:lnTo>
                      <a:pt x="21" y="3"/>
                    </a:lnTo>
                    <a:lnTo>
                      <a:pt x="20" y="2"/>
                    </a:lnTo>
                    <a:lnTo>
                      <a:pt x="19" y="0"/>
                    </a:lnTo>
                    <a:lnTo>
                      <a:pt x="15" y="0"/>
                    </a:lnTo>
                    <a:lnTo>
                      <a:pt x="15" y="0"/>
                    </a:lnTo>
                    <a:lnTo>
                      <a:pt x="11" y="0"/>
                    </a:lnTo>
                    <a:lnTo>
                      <a:pt x="8" y="2"/>
                    </a:lnTo>
                    <a:lnTo>
                      <a:pt x="8" y="2"/>
                    </a:lnTo>
                    <a:lnTo>
                      <a:pt x="4" y="4"/>
                    </a:lnTo>
                    <a:lnTo>
                      <a:pt x="2" y="7"/>
                    </a:lnTo>
                    <a:lnTo>
                      <a:pt x="2" y="7"/>
                    </a:lnTo>
                    <a:lnTo>
                      <a:pt x="1" y="10"/>
                    </a:lnTo>
                    <a:lnTo>
                      <a:pt x="0" y="13"/>
                    </a:lnTo>
                    <a:lnTo>
                      <a:pt x="0" y="13"/>
                    </a:lnTo>
                    <a:lnTo>
                      <a:pt x="1" y="18"/>
                    </a:lnTo>
                    <a:lnTo>
                      <a:pt x="2" y="21"/>
                    </a:lnTo>
                    <a:lnTo>
                      <a:pt x="6" y="24"/>
                    </a:lnTo>
                    <a:lnTo>
                      <a:pt x="8" y="27"/>
                    </a:lnTo>
                    <a:lnTo>
                      <a:pt x="8" y="27"/>
                    </a:lnTo>
                    <a:lnTo>
                      <a:pt x="12" y="29"/>
                    </a:lnTo>
                    <a:lnTo>
                      <a:pt x="15" y="31"/>
                    </a:lnTo>
                    <a:lnTo>
                      <a:pt x="19" y="32"/>
                    </a:lnTo>
                    <a:lnTo>
                      <a:pt x="22" y="33"/>
                    </a:lnTo>
                    <a:lnTo>
                      <a:pt x="22" y="33"/>
                    </a:lnTo>
                    <a:lnTo>
                      <a:pt x="26" y="32"/>
                    </a:lnTo>
                    <a:lnTo>
                      <a:pt x="29" y="31"/>
                    </a:lnTo>
                    <a:lnTo>
                      <a:pt x="32" y="29"/>
                    </a:lnTo>
                    <a:lnTo>
                      <a:pt x="34" y="26"/>
                    </a:lnTo>
                    <a:lnTo>
                      <a:pt x="34" y="26"/>
                    </a:lnTo>
                    <a:lnTo>
                      <a:pt x="34" y="25"/>
                    </a:lnTo>
                    <a:lnTo>
                      <a:pt x="34" y="25"/>
                    </a:lnTo>
                    <a:lnTo>
                      <a:pt x="32" y="25"/>
                    </a:lnTo>
                    <a:lnTo>
                      <a:pt x="32" y="25"/>
                    </a:lnTo>
                    <a:lnTo>
                      <a:pt x="31" y="28"/>
                    </a:lnTo>
                    <a:lnTo>
                      <a:pt x="28" y="29"/>
                    </a:lnTo>
                    <a:lnTo>
                      <a:pt x="25" y="30"/>
                    </a:lnTo>
                    <a:lnTo>
                      <a:pt x="22" y="31"/>
                    </a:lnTo>
                    <a:lnTo>
                      <a:pt x="22" y="31"/>
                    </a:lnTo>
                    <a:lnTo>
                      <a:pt x="19" y="30"/>
                    </a:lnTo>
                    <a:lnTo>
                      <a:pt x="16" y="29"/>
                    </a:lnTo>
                    <a:lnTo>
                      <a:pt x="10" y="26"/>
                    </a:lnTo>
                    <a:lnTo>
                      <a:pt x="10" y="26"/>
                    </a:lnTo>
                    <a:lnTo>
                      <a:pt x="7" y="23"/>
                    </a:lnTo>
                    <a:lnTo>
                      <a:pt x="4" y="20"/>
                    </a:lnTo>
                    <a:lnTo>
                      <a:pt x="3" y="16"/>
                    </a:lnTo>
                    <a:lnTo>
                      <a:pt x="2" y="13"/>
                    </a:lnTo>
                    <a:lnTo>
                      <a:pt x="2" y="13"/>
                    </a:lnTo>
                    <a:lnTo>
                      <a:pt x="3" y="8"/>
                    </a:lnTo>
                    <a:lnTo>
                      <a:pt x="3" y="8"/>
                    </a:lnTo>
                    <a:lnTo>
                      <a:pt x="6" y="6"/>
                    </a:lnTo>
                    <a:lnTo>
                      <a:pt x="9" y="4"/>
                    </a:lnTo>
                    <a:lnTo>
                      <a:pt x="9" y="4"/>
                    </a:lnTo>
                    <a:lnTo>
                      <a:pt x="12" y="2"/>
                    </a:lnTo>
                    <a:lnTo>
                      <a:pt x="15" y="2"/>
                    </a:lnTo>
                    <a:lnTo>
                      <a:pt x="15" y="2"/>
                    </a:lnTo>
                    <a:lnTo>
                      <a:pt x="18" y="2"/>
                    </a:lnTo>
                    <a:lnTo>
                      <a:pt x="20" y="4"/>
                    </a:lnTo>
                    <a:lnTo>
                      <a:pt x="20" y="4"/>
                    </a:lnTo>
                    <a:lnTo>
                      <a:pt x="20" y="7"/>
                    </a:lnTo>
                    <a:lnTo>
                      <a:pt x="20" y="7"/>
                    </a:lnTo>
                    <a:lnTo>
                      <a:pt x="20" y="9"/>
                    </a:lnTo>
                    <a:lnTo>
                      <a:pt x="19" y="11"/>
                    </a:lnTo>
                    <a:lnTo>
                      <a:pt x="19" y="11"/>
                    </a:lnTo>
                    <a:lnTo>
                      <a:pt x="16" y="13"/>
                    </a:lnTo>
                    <a:lnTo>
                      <a:pt x="12" y="16"/>
                    </a:lnTo>
                    <a:lnTo>
                      <a:pt x="12" y="16"/>
                    </a:lnTo>
                    <a:lnTo>
                      <a:pt x="8" y="18"/>
                    </a:lnTo>
                    <a:lnTo>
                      <a:pt x="4" y="19"/>
                    </a:lnTo>
                    <a:lnTo>
                      <a:pt x="4" y="19"/>
                    </a:lnTo>
                    <a:lnTo>
                      <a:pt x="3" y="20"/>
                    </a:lnTo>
                    <a:lnTo>
                      <a:pt x="3" y="20"/>
                    </a:lnTo>
                    <a:lnTo>
                      <a:pt x="4" y="21"/>
                    </a:lnTo>
                    <a:lnTo>
                      <a:pt x="4" y="2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2" name="Freeform 1011"/>
              <p:cNvSpPr>
                <a:spLocks/>
              </p:cNvSpPr>
              <p:nvPr/>
            </p:nvSpPr>
            <p:spPr bwMode="auto">
              <a:xfrm>
                <a:off x="6645275" y="2981326"/>
                <a:ext cx="15875" cy="19050"/>
              </a:xfrm>
              <a:custGeom>
                <a:avLst/>
                <a:gdLst>
                  <a:gd name="T0" fmla="*/ 23 w 30"/>
                  <a:gd name="T1" fmla="*/ 1 h 35"/>
                  <a:gd name="T2" fmla="*/ 14 w 30"/>
                  <a:gd name="T3" fmla="*/ 0 h 35"/>
                  <a:gd name="T4" fmla="*/ 7 w 30"/>
                  <a:gd name="T5" fmla="*/ 1 h 35"/>
                  <a:gd name="T6" fmla="*/ 4 w 30"/>
                  <a:gd name="T7" fmla="*/ 3 h 35"/>
                  <a:gd name="T8" fmla="*/ 2 w 30"/>
                  <a:gd name="T9" fmla="*/ 6 h 35"/>
                  <a:gd name="T10" fmla="*/ 0 w 30"/>
                  <a:gd name="T11" fmla="*/ 11 h 35"/>
                  <a:gd name="T12" fmla="*/ 1 w 30"/>
                  <a:gd name="T13" fmla="*/ 15 h 35"/>
                  <a:gd name="T14" fmla="*/ 2 w 30"/>
                  <a:gd name="T15" fmla="*/ 17 h 35"/>
                  <a:gd name="T16" fmla="*/ 8 w 30"/>
                  <a:gd name="T17" fmla="*/ 19 h 35"/>
                  <a:gd name="T18" fmla="*/ 15 w 30"/>
                  <a:gd name="T19" fmla="*/ 20 h 35"/>
                  <a:gd name="T20" fmla="*/ 16 w 30"/>
                  <a:gd name="T21" fmla="*/ 20 h 35"/>
                  <a:gd name="T22" fmla="*/ 22 w 30"/>
                  <a:gd name="T23" fmla="*/ 20 h 35"/>
                  <a:gd name="T24" fmla="*/ 26 w 30"/>
                  <a:gd name="T25" fmla="*/ 22 h 35"/>
                  <a:gd name="T26" fmla="*/ 28 w 30"/>
                  <a:gd name="T27" fmla="*/ 25 h 35"/>
                  <a:gd name="T28" fmla="*/ 27 w 30"/>
                  <a:gd name="T29" fmla="*/ 27 h 35"/>
                  <a:gd name="T30" fmla="*/ 25 w 30"/>
                  <a:gd name="T31" fmla="*/ 30 h 35"/>
                  <a:gd name="T32" fmla="*/ 17 w 30"/>
                  <a:gd name="T33" fmla="*/ 33 h 35"/>
                  <a:gd name="T34" fmla="*/ 13 w 30"/>
                  <a:gd name="T35" fmla="*/ 32 h 35"/>
                  <a:gd name="T36" fmla="*/ 9 w 30"/>
                  <a:gd name="T37" fmla="*/ 30 h 35"/>
                  <a:gd name="T38" fmla="*/ 7 w 30"/>
                  <a:gd name="T39" fmla="*/ 30 h 35"/>
                  <a:gd name="T40" fmla="*/ 8 w 30"/>
                  <a:gd name="T41" fmla="*/ 31 h 35"/>
                  <a:gd name="T42" fmla="*/ 17 w 30"/>
                  <a:gd name="T43" fmla="*/ 35 h 35"/>
                  <a:gd name="T44" fmla="*/ 22 w 30"/>
                  <a:gd name="T45" fmla="*/ 34 h 35"/>
                  <a:gd name="T46" fmla="*/ 26 w 30"/>
                  <a:gd name="T47" fmla="*/ 32 h 35"/>
                  <a:gd name="T48" fmla="*/ 30 w 30"/>
                  <a:gd name="T49" fmla="*/ 25 h 35"/>
                  <a:gd name="T50" fmla="*/ 29 w 30"/>
                  <a:gd name="T51" fmla="*/ 22 h 35"/>
                  <a:gd name="T52" fmla="*/ 27 w 30"/>
                  <a:gd name="T53" fmla="*/ 20 h 35"/>
                  <a:gd name="T54" fmla="*/ 16 w 30"/>
                  <a:gd name="T55" fmla="*/ 18 h 35"/>
                  <a:gd name="T56" fmla="*/ 15 w 30"/>
                  <a:gd name="T57" fmla="*/ 18 h 35"/>
                  <a:gd name="T58" fmla="*/ 11 w 30"/>
                  <a:gd name="T59" fmla="*/ 18 h 35"/>
                  <a:gd name="T60" fmla="*/ 6 w 30"/>
                  <a:gd name="T61" fmla="*/ 17 h 35"/>
                  <a:gd name="T62" fmla="*/ 3 w 30"/>
                  <a:gd name="T63" fmla="*/ 15 h 35"/>
                  <a:gd name="T64" fmla="*/ 2 w 30"/>
                  <a:gd name="T65" fmla="*/ 11 h 35"/>
                  <a:gd name="T66" fmla="*/ 2 w 30"/>
                  <a:gd name="T67" fmla="*/ 9 h 35"/>
                  <a:gd name="T68" fmla="*/ 4 w 30"/>
                  <a:gd name="T69" fmla="*/ 7 h 35"/>
                  <a:gd name="T70" fmla="*/ 8 w 30"/>
                  <a:gd name="T71" fmla="*/ 3 h 35"/>
                  <a:gd name="T72" fmla="*/ 10 w 30"/>
                  <a:gd name="T73" fmla="*/ 2 h 35"/>
                  <a:gd name="T74" fmla="*/ 14 w 30"/>
                  <a:gd name="T75" fmla="*/ 2 h 35"/>
                  <a:gd name="T76" fmla="*/ 22 w 30"/>
                  <a:gd name="T77" fmla="*/ 3 h 35"/>
                  <a:gd name="T78" fmla="*/ 23 w 30"/>
                  <a:gd name="T79" fmla="*/ 2 h 35"/>
                  <a:gd name="T80" fmla="*/ 23 w 30"/>
                  <a:gd name="T8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35">
                    <a:moveTo>
                      <a:pt x="23" y="1"/>
                    </a:moveTo>
                    <a:lnTo>
                      <a:pt x="23" y="1"/>
                    </a:lnTo>
                    <a:lnTo>
                      <a:pt x="14" y="0"/>
                    </a:lnTo>
                    <a:lnTo>
                      <a:pt x="14" y="0"/>
                    </a:lnTo>
                    <a:lnTo>
                      <a:pt x="10" y="0"/>
                    </a:lnTo>
                    <a:lnTo>
                      <a:pt x="7" y="1"/>
                    </a:lnTo>
                    <a:lnTo>
                      <a:pt x="7" y="1"/>
                    </a:lnTo>
                    <a:lnTo>
                      <a:pt x="4" y="3"/>
                    </a:lnTo>
                    <a:lnTo>
                      <a:pt x="2" y="6"/>
                    </a:lnTo>
                    <a:lnTo>
                      <a:pt x="2" y="6"/>
                    </a:lnTo>
                    <a:lnTo>
                      <a:pt x="1" y="9"/>
                    </a:lnTo>
                    <a:lnTo>
                      <a:pt x="0" y="11"/>
                    </a:lnTo>
                    <a:lnTo>
                      <a:pt x="0" y="11"/>
                    </a:lnTo>
                    <a:lnTo>
                      <a:pt x="1" y="15"/>
                    </a:lnTo>
                    <a:lnTo>
                      <a:pt x="2" y="17"/>
                    </a:lnTo>
                    <a:lnTo>
                      <a:pt x="2" y="17"/>
                    </a:lnTo>
                    <a:lnTo>
                      <a:pt x="5" y="18"/>
                    </a:lnTo>
                    <a:lnTo>
                      <a:pt x="8" y="19"/>
                    </a:lnTo>
                    <a:lnTo>
                      <a:pt x="8" y="19"/>
                    </a:lnTo>
                    <a:lnTo>
                      <a:pt x="15" y="20"/>
                    </a:lnTo>
                    <a:lnTo>
                      <a:pt x="16" y="20"/>
                    </a:lnTo>
                    <a:lnTo>
                      <a:pt x="16" y="20"/>
                    </a:lnTo>
                    <a:lnTo>
                      <a:pt x="16" y="20"/>
                    </a:lnTo>
                    <a:lnTo>
                      <a:pt x="22" y="20"/>
                    </a:lnTo>
                    <a:lnTo>
                      <a:pt x="26" y="22"/>
                    </a:lnTo>
                    <a:lnTo>
                      <a:pt x="26" y="22"/>
                    </a:lnTo>
                    <a:lnTo>
                      <a:pt x="28" y="23"/>
                    </a:lnTo>
                    <a:lnTo>
                      <a:pt x="28" y="25"/>
                    </a:lnTo>
                    <a:lnTo>
                      <a:pt x="28" y="25"/>
                    </a:lnTo>
                    <a:lnTo>
                      <a:pt x="27" y="27"/>
                    </a:lnTo>
                    <a:lnTo>
                      <a:pt x="25" y="30"/>
                    </a:lnTo>
                    <a:lnTo>
                      <a:pt x="25" y="30"/>
                    </a:lnTo>
                    <a:lnTo>
                      <a:pt x="22" y="32"/>
                    </a:lnTo>
                    <a:lnTo>
                      <a:pt x="17" y="33"/>
                    </a:lnTo>
                    <a:lnTo>
                      <a:pt x="17" y="33"/>
                    </a:lnTo>
                    <a:lnTo>
                      <a:pt x="13" y="32"/>
                    </a:lnTo>
                    <a:lnTo>
                      <a:pt x="9" y="30"/>
                    </a:lnTo>
                    <a:lnTo>
                      <a:pt x="9" y="30"/>
                    </a:lnTo>
                    <a:lnTo>
                      <a:pt x="7" y="30"/>
                    </a:lnTo>
                    <a:lnTo>
                      <a:pt x="7" y="30"/>
                    </a:lnTo>
                    <a:lnTo>
                      <a:pt x="8" y="31"/>
                    </a:lnTo>
                    <a:lnTo>
                      <a:pt x="8" y="31"/>
                    </a:lnTo>
                    <a:lnTo>
                      <a:pt x="12" y="34"/>
                    </a:lnTo>
                    <a:lnTo>
                      <a:pt x="17" y="35"/>
                    </a:lnTo>
                    <a:lnTo>
                      <a:pt x="17" y="35"/>
                    </a:lnTo>
                    <a:lnTo>
                      <a:pt x="22" y="34"/>
                    </a:lnTo>
                    <a:lnTo>
                      <a:pt x="26" y="32"/>
                    </a:lnTo>
                    <a:lnTo>
                      <a:pt x="26" y="32"/>
                    </a:lnTo>
                    <a:lnTo>
                      <a:pt x="29" y="29"/>
                    </a:lnTo>
                    <a:lnTo>
                      <a:pt x="30" y="25"/>
                    </a:lnTo>
                    <a:lnTo>
                      <a:pt x="30" y="25"/>
                    </a:lnTo>
                    <a:lnTo>
                      <a:pt x="29" y="22"/>
                    </a:lnTo>
                    <a:lnTo>
                      <a:pt x="27" y="20"/>
                    </a:lnTo>
                    <a:lnTo>
                      <a:pt x="27" y="20"/>
                    </a:lnTo>
                    <a:lnTo>
                      <a:pt x="23" y="18"/>
                    </a:lnTo>
                    <a:lnTo>
                      <a:pt x="16" y="18"/>
                    </a:lnTo>
                    <a:lnTo>
                      <a:pt x="16" y="18"/>
                    </a:lnTo>
                    <a:lnTo>
                      <a:pt x="15" y="18"/>
                    </a:lnTo>
                    <a:lnTo>
                      <a:pt x="15" y="18"/>
                    </a:lnTo>
                    <a:lnTo>
                      <a:pt x="11" y="18"/>
                    </a:lnTo>
                    <a:lnTo>
                      <a:pt x="6" y="17"/>
                    </a:lnTo>
                    <a:lnTo>
                      <a:pt x="6" y="17"/>
                    </a:lnTo>
                    <a:lnTo>
                      <a:pt x="3" y="15"/>
                    </a:lnTo>
                    <a:lnTo>
                      <a:pt x="3" y="15"/>
                    </a:lnTo>
                    <a:lnTo>
                      <a:pt x="2" y="14"/>
                    </a:lnTo>
                    <a:lnTo>
                      <a:pt x="2" y="11"/>
                    </a:lnTo>
                    <a:lnTo>
                      <a:pt x="2" y="11"/>
                    </a:lnTo>
                    <a:lnTo>
                      <a:pt x="2" y="9"/>
                    </a:lnTo>
                    <a:lnTo>
                      <a:pt x="4" y="7"/>
                    </a:lnTo>
                    <a:lnTo>
                      <a:pt x="4" y="7"/>
                    </a:lnTo>
                    <a:lnTo>
                      <a:pt x="5" y="4"/>
                    </a:lnTo>
                    <a:lnTo>
                      <a:pt x="8" y="3"/>
                    </a:lnTo>
                    <a:lnTo>
                      <a:pt x="8" y="3"/>
                    </a:lnTo>
                    <a:lnTo>
                      <a:pt x="10" y="2"/>
                    </a:lnTo>
                    <a:lnTo>
                      <a:pt x="14" y="2"/>
                    </a:lnTo>
                    <a:lnTo>
                      <a:pt x="14" y="2"/>
                    </a:lnTo>
                    <a:lnTo>
                      <a:pt x="22" y="3"/>
                    </a:lnTo>
                    <a:lnTo>
                      <a:pt x="22" y="3"/>
                    </a:lnTo>
                    <a:lnTo>
                      <a:pt x="23" y="2"/>
                    </a:lnTo>
                    <a:lnTo>
                      <a:pt x="23" y="2"/>
                    </a:lnTo>
                    <a:lnTo>
                      <a:pt x="23" y="1"/>
                    </a:lnTo>
                    <a:lnTo>
                      <a:pt x="23"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3" name="Freeform 1012"/>
              <p:cNvSpPr>
                <a:spLocks/>
              </p:cNvSpPr>
              <p:nvPr/>
            </p:nvSpPr>
            <p:spPr bwMode="auto">
              <a:xfrm>
                <a:off x="6664325" y="2970213"/>
                <a:ext cx="17463" cy="23813"/>
              </a:xfrm>
              <a:custGeom>
                <a:avLst/>
                <a:gdLst>
                  <a:gd name="T0" fmla="*/ 19 w 33"/>
                  <a:gd name="T1" fmla="*/ 3 h 44"/>
                  <a:gd name="T2" fmla="*/ 14 w 33"/>
                  <a:gd name="T3" fmla="*/ 0 h 44"/>
                  <a:gd name="T4" fmla="*/ 9 w 33"/>
                  <a:gd name="T5" fmla="*/ 1 h 44"/>
                  <a:gd name="T6" fmla="*/ 4 w 33"/>
                  <a:gd name="T7" fmla="*/ 4 h 44"/>
                  <a:gd name="T8" fmla="*/ 0 w 33"/>
                  <a:gd name="T9" fmla="*/ 11 h 44"/>
                  <a:gd name="T10" fmla="*/ 0 w 33"/>
                  <a:gd name="T11" fmla="*/ 13 h 44"/>
                  <a:gd name="T12" fmla="*/ 0 w 33"/>
                  <a:gd name="T13" fmla="*/ 14 h 44"/>
                  <a:gd name="T14" fmla="*/ 3 w 33"/>
                  <a:gd name="T15" fmla="*/ 20 h 44"/>
                  <a:gd name="T16" fmla="*/ 6 w 33"/>
                  <a:gd name="T17" fmla="*/ 22 h 44"/>
                  <a:gd name="T18" fmla="*/ 10 w 33"/>
                  <a:gd name="T19" fmla="*/ 22 h 44"/>
                  <a:gd name="T20" fmla="*/ 19 w 33"/>
                  <a:gd name="T21" fmla="*/ 21 h 44"/>
                  <a:gd name="T22" fmla="*/ 22 w 33"/>
                  <a:gd name="T23" fmla="*/ 22 h 44"/>
                  <a:gd name="T24" fmla="*/ 29 w 33"/>
                  <a:gd name="T25" fmla="*/ 25 h 44"/>
                  <a:gd name="T26" fmla="*/ 30 w 33"/>
                  <a:gd name="T27" fmla="*/ 27 h 44"/>
                  <a:gd name="T28" fmla="*/ 30 w 33"/>
                  <a:gd name="T29" fmla="*/ 29 h 44"/>
                  <a:gd name="T30" fmla="*/ 29 w 33"/>
                  <a:gd name="T31" fmla="*/ 34 h 44"/>
                  <a:gd name="T32" fmla="*/ 25 w 33"/>
                  <a:gd name="T33" fmla="*/ 38 h 44"/>
                  <a:gd name="T34" fmla="*/ 13 w 33"/>
                  <a:gd name="T35" fmla="*/ 42 h 44"/>
                  <a:gd name="T36" fmla="*/ 11 w 33"/>
                  <a:gd name="T37" fmla="*/ 42 h 44"/>
                  <a:gd name="T38" fmla="*/ 9 w 33"/>
                  <a:gd name="T39" fmla="*/ 41 h 44"/>
                  <a:gd name="T40" fmla="*/ 6 w 33"/>
                  <a:gd name="T41" fmla="*/ 36 h 44"/>
                  <a:gd name="T42" fmla="*/ 5 w 33"/>
                  <a:gd name="T43" fmla="*/ 35 h 44"/>
                  <a:gd name="T44" fmla="*/ 4 w 33"/>
                  <a:gd name="T45" fmla="*/ 36 h 44"/>
                  <a:gd name="T46" fmla="*/ 5 w 33"/>
                  <a:gd name="T47" fmla="*/ 40 h 44"/>
                  <a:gd name="T48" fmla="*/ 6 w 33"/>
                  <a:gd name="T49" fmla="*/ 42 h 44"/>
                  <a:gd name="T50" fmla="*/ 13 w 33"/>
                  <a:gd name="T51" fmla="*/ 44 h 44"/>
                  <a:gd name="T52" fmla="*/ 20 w 33"/>
                  <a:gd name="T53" fmla="*/ 43 h 44"/>
                  <a:gd name="T54" fmla="*/ 26 w 33"/>
                  <a:gd name="T55" fmla="*/ 40 h 44"/>
                  <a:gd name="T56" fmla="*/ 33 w 33"/>
                  <a:gd name="T57" fmla="*/ 33 h 44"/>
                  <a:gd name="T58" fmla="*/ 33 w 33"/>
                  <a:gd name="T59" fmla="*/ 29 h 44"/>
                  <a:gd name="T60" fmla="*/ 30 w 33"/>
                  <a:gd name="T61" fmla="*/ 24 h 44"/>
                  <a:gd name="T62" fmla="*/ 27 w 33"/>
                  <a:gd name="T63" fmla="*/ 21 h 44"/>
                  <a:gd name="T64" fmla="*/ 22 w 33"/>
                  <a:gd name="T65" fmla="*/ 20 h 44"/>
                  <a:gd name="T66" fmla="*/ 19 w 33"/>
                  <a:gd name="T67" fmla="*/ 19 h 44"/>
                  <a:gd name="T68" fmla="*/ 10 w 33"/>
                  <a:gd name="T69" fmla="*/ 20 h 44"/>
                  <a:gd name="T70" fmla="*/ 5 w 33"/>
                  <a:gd name="T71" fmla="*/ 19 h 44"/>
                  <a:gd name="T72" fmla="*/ 3 w 33"/>
                  <a:gd name="T73" fmla="*/ 17 h 44"/>
                  <a:gd name="T74" fmla="*/ 2 w 33"/>
                  <a:gd name="T75" fmla="*/ 13 h 44"/>
                  <a:gd name="T76" fmla="*/ 3 w 33"/>
                  <a:gd name="T77" fmla="*/ 10 h 44"/>
                  <a:gd name="T78" fmla="*/ 6 w 33"/>
                  <a:gd name="T79" fmla="*/ 5 h 44"/>
                  <a:gd name="T80" fmla="*/ 14 w 33"/>
                  <a:gd name="T81" fmla="*/ 2 h 44"/>
                  <a:gd name="T82" fmla="*/ 16 w 33"/>
                  <a:gd name="T83" fmla="*/ 2 h 44"/>
                  <a:gd name="T84" fmla="*/ 17 w 33"/>
                  <a:gd name="T85" fmla="*/ 4 h 44"/>
                  <a:gd name="T86" fmla="*/ 19 w 33"/>
                  <a:gd name="T87" fmla="*/ 4 h 44"/>
                  <a:gd name="T88" fmla="*/ 19 w 33"/>
                  <a:gd name="T8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44">
                    <a:moveTo>
                      <a:pt x="19" y="3"/>
                    </a:moveTo>
                    <a:lnTo>
                      <a:pt x="19" y="3"/>
                    </a:lnTo>
                    <a:lnTo>
                      <a:pt x="17" y="0"/>
                    </a:lnTo>
                    <a:lnTo>
                      <a:pt x="14" y="0"/>
                    </a:lnTo>
                    <a:lnTo>
                      <a:pt x="14" y="0"/>
                    </a:lnTo>
                    <a:lnTo>
                      <a:pt x="9" y="1"/>
                    </a:lnTo>
                    <a:lnTo>
                      <a:pt x="4" y="4"/>
                    </a:lnTo>
                    <a:lnTo>
                      <a:pt x="4" y="4"/>
                    </a:lnTo>
                    <a:lnTo>
                      <a:pt x="1" y="9"/>
                    </a:lnTo>
                    <a:lnTo>
                      <a:pt x="0" y="11"/>
                    </a:lnTo>
                    <a:lnTo>
                      <a:pt x="0" y="13"/>
                    </a:lnTo>
                    <a:lnTo>
                      <a:pt x="0" y="13"/>
                    </a:lnTo>
                    <a:lnTo>
                      <a:pt x="0" y="14"/>
                    </a:lnTo>
                    <a:lnTo>
                      <a:pt x="0" y="14"/>
                    </a:lnTo>
                    <a:lnTo>
                      <a:pt x="1" y="18"/>
                    </a:lnTo>
                    <a:lnTo>
                      <a:pt x="3" y="20"/>
                    </a:lnTo>
                    <a:lnTo>
                      <a:pt x="3" y="20"/>
                    </a:lnTo>
                    <a:lnTo>
                      <a:pt x="6" y="22"/>
                    </a:lnTo>
                    <a:lnTo>
                      <a:pt x="10" y="22"/>
                    </a:lnTo>
                    <a:lnTo>
                      <a:pt x="10" y="22"/>
                    </a:lnTo>
                    <a:lnTo>
                      <a:pt x="19" y="21"/>
                    </a:lnTo>
                    <a:lnTo>
                      <a:pt x="19" y="21"/>
                    </a:lnTo>
                    <a:lnTo>
                      <a:pt x="22" y="22"/>
                    </a:lnTo>
                    <a:lnTo>
                      <a:pt x="22" y="22"/>
                    </a:lnTo>
                    <a:lnTo>
                      <a:pt x="26" y="23"/>
                    </a:lnTo>
                    <a:lnTo>
                      <a:pt x="29" y="25"/>
                    </a:lnTo>
                    <a:lnTo>
                      <a:pt x="29" y="25"/>
                    </a:lnTo>
                    <a:lnTo>
                      <a:pt x="30" y="27"/>
                    </a:lnTo>
                    <a:lnTo>
                      <a:pt x="30" y="29"/>
                    </a:lnTo>
                    <a:lnTo>
                      <a:pt x="30" y="29"/>
                    </a:lnTo>
                    <a:lnTo>
                      <a:pt x="30" y="31"/>
                    </a:lnTo>
                    <a:lnTo>
                      <a:pt x="29" y="34"/>
                    </a:lnTo>
                    <a:lnTo>
                      <a:pt x="25" y="38"/>
                    </a:lnTo>
                    <a:lnTo>
                      <a:pt x="25" y="38"/>
                    </a:lnTo>
                    <a:lnTo>
                      <a:pt x="19" y="41"/>
                    </a:lnTo>
                    <a:lnTo>
                      <a:pt x="13" y="42"/>
                    </a:lnTo>
                    <a:lnTo>
                      <a:pt x="13" y="42"/>
                    </a:lnTo>
                    <a:lnTo>
                      <a:pt x="11" y="42"/>
                    </a:lnTo>
                    <a:lnTo>
                      <a:pt x="9" y="41"/>
                    </a:lnTo>
                    <a:lnTo>
                      <a:pt x="9" y="41"/>
                    </a:lnTo>
                    <a:lnTo>
                      <a:pt x="6" y="39"/>
                    </a:lnTo>
                    <a:lnTo>
                      <a:pt x="6" y="36"/>
                    </a:lnTo>
                    <a:lnTo>
                      <a:pt x="6" y="36"/>
                    </a:lnTo>
                    <a:lnTo>
                      <a:pt x="5" y="35"/>
                    </a:lnTo>
                    <a:lnTo>
                      <a:pt x="5" y="35"/>
                    </a:lnTo>
                    <a:lnTo>
                      <a:pt x="4" y="36"/>
                    </a:lnTo>
                    <a:lnTo>
                      <a:pt x="4" y="36"/>
                    </a:lnTo>
                    <a:lnTo>
                      <a:pt x="5" y="40"/>
                    </a:lnTo>
                    <a:lnTo>
                      <a:pt x="6" y="42"/>
                    </a:lnTo>
                    <a:lnTo>
                      <a:pt x="6" y="42"/>
                    </a:lnTo>
                    <a:lnTo>
                      <a:pt x="10" y="44"/>
                    </a:lnTo>
                    <a:lnTo>
                      <a:pt x="13" y="44"/>
                    </a:lnTo>
                    <a:lnTo>
                      <a:pt x="13" y="44"/>
                    </a:lnTo>
                    <a:lnTo>
                      <a:pt x="20" y="43"/>
                    </a:lnTo>
                    <a:lnTo>
                      <a:pt x="26" y="40"/>
                    </a:lnTo>
                    <a:lnTo>
                      <a:pt x="26" y="40"/>
                    </a:lnTo>
                    <a:lnTo>
                      <a:pt x="30" y="35"/>
                    </a:lnTo>
                    <a:lnTo>
                      <a:pt x="33" y="33"/>
                    </a:lnTo>
                    <a:lnTo>
                      <a:pt x="33" y="29"/>
                    </a:lnTo>
                    <a:lnTo>
                      <a:pt x="33" y="29"/>
                    </a:lnTo>
                    <a:lnTo>
                      <a:pt x="33" y="26"/>
                    </a:lnTo>
                    <a:lnTo>
                      <a:pt x="30" y="24"/>
                    </a:lnTo>
                    <a:lnTo>
                      <a:pt x="30" y="24"/>
                    </a:lnTo>
                    <a:lnTo>
                      <a:pt x="27" y="21"/>
                    </a:lnTo>
                    <a:lnTo>
                      <a:pt x="22" y="20"/>
                    </a:lnTo>
                    <a:lnTo>
                      <a:pt x="22" y="20"/>
                    </a:lnTo>
                    <a:lnTo>
                      <a:pt x="19" y="19"/>
                    </a:lnTo>
                    <a:lnTo>
                      <a:pt x="19" y="19"/>
                    </a:lnTo>
                    <a:lnTo>
                      <a:pt x="10" y="20"/>
                    </a:lnTo>
                    <a:lnTo>
                      <a:pt x="10" y="20"/>
                    </a:lnTo>
                    <a:lnTo>
                      <a:pt x="8" y="20"/>
                    </a:lnTo>
                    <a:lnTo>
                      <a:pt x="5" y="19"/>
                    </a:lnTo>
                    <a:lnTo>
                      <a:pt x="5" y="19"/>
                    </a:lnTo>
                    <a:lnTo>
                      <a:pt x="3" y="17"/>
                    </a:lnTo>
                    <a:lnTo>
                      <a:pt x="2" y="14"/>
                    </a:lnTo>
                    <a:lnTo>
                      <a:pt x="2" y="13"/>
                    </a:lnTo>
                    <a:lnTo>
                      <a:pt x="2" y="13"/>
                    </a:lnTo>
                    <a:lnTo>
                      <a:pt x="3" y="10"/>
                    </a:lnTo>
                    <a:lnTo>
                      <a:pt x="6" y="5"/>
                    </a:lnTo>
                    <a:lnTo>
                      <a:pt x="6" y="5"/>
                    </a:lnTo>
                    <a:lnTo>
                      <a:pt x="10" y="3"/>
                    </a:lnTo>
                    <a:lnTo>
                      <a:pt x="14" y="2"/>
                    </a:lnTo>
                    <a:lnTo>
                      <a:pt x="14" y="2"/>
                    </a:lnTo>
                    <a:lnTo>
                      <a:pt x="16" y="2"/>
                    </a:lnTo>
                    <a:lnTo>
                      <a:pt x="17" y="4"/>
                    </a:lnTo>
                    <a:lnTo>
                      <a:pt x="17" y="4"/>
                    </a:lnTo>
                    <a:lnTo>
                      <a:pt x="19" y="4"/>
                    </a:lnTo>
                    <a:lnTo>
                      <a:pt x="19" y="4"/>
                    </a:lnTo>
                    <a:lnTo>
                      <a:pt x="19" y="3"/>
                    </a:lnTo>
                    <a:lnTo>
                      <a:pt x="19"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4" name="Freeform 1013"/>
              <p:cNvSpPr>
                <a:spLocks/>
              </p:cNvSpPr>
              <p:nvPr/>
            </p:nvSpPr>
            <p:spPr bwMode="auto">
              <a:xfrm>
                <a:off x="5537200" y="2943226"/>
                <a:ext cx="87313" cy="93663"/>
              </a:xfrm>
              <a:custGeom>
                <a:avLst/>
                <a:gdLst>
                  <a:gd name="T0" fmla="*/ 43 w 165"/>
                  <a:gd name="T1" fmla="*/ 173 h 178"/>
                  <a:gd name="T2" fmla="*/ 34 w 165"/>
                  <a:gd name="T3" fmla="*/ 166 h 178"/>
                  <a:gd name="T4" fmla="*/ 19 w 165"/>
                  <a:gd name="T5" fmla="*/ 146 h 178"/>
                  <a:gd name="T6" fmla="*/ 8 w 165"/>
                  <a:gd name="T7" fmla="*/ 124 h 178"/>
                  <a:gd name="T8" fmla="*/ 3 w 165"/>
                  <a:gd name="T9" fmla="*/ 100 h 178"/>
                  <a:gd name="T10" fmla="*/ 2 w 165"/>
                  <a:gd name="T11" fmla="*/ 89 h 178"/>
                  <a:gd name="T12" fmla="*/ 5 w 165"/>
                  <a:gd name="T13" fmla="*/ 66 h 178"/>
                  <a:gd name="T14" fmla="*/ 10 w 165"/>
                  <a:gd name="T15" fmla="*/ 51 h 178"/>
                  <a:gd name="T16" fmla="*/ 25 w 165"/>
                  <a:gd name="T17" fmla="*/ 28 h 178"/>
                  <a:gd name="T18" fmla="*/ 44 w 165"/>
                  <a:gd name="T19" fmla="*/ 12 h 178"/>
                  <a:gd name="T20" fmla="*/ 68 w 165"/>
                  <a:gd name="T21" fmla="*/ 3 h 178"/>
                  <a:gd name="T22" fmla="*/ 82 w 165"/>
                  <a:gd name="T23" fmla="*/ 2 h 178"/>
                  <a:gd name="T24" fmla="*/ 97 w 165"/>
                  <a:gd name="T25" fmla="*/ 3 h 178"/>
                  <a:gd name="T26" fmla="*/ 112 w 165"/>
                  <a:gd name="T27" fmla="*/ 7 h 178"/>
                  <a:gd name="T28" fmla="*/ 124 w 165"/>
                  <a:gd name="T29" fmla="*/ 13 h 178"/>
                  <a:gd name="T30" fmla="*/ 143 w 165"/>
                  <a:gd name="T31" fmla="*/ 29 h 178"/>
                  <a:gd name="T32" fmla="*/ 156 w 165"/>
                  <a:gd name="T33" fmla="*/ 50 h 178"/>
                  <a:gd name="T34" fmla="*/ 163 w 165"/>
                  <a:gd name="T35" fmla="*/ 73 h 178"/>
                  <a:gd name="T36" fmla="*/ 163 w 165"/>
                  <a:gd name="T37" fmla="*/ 86 h 178"/>
                  <a:gd name="T38" fmla="*/ 163 w 165"/>
                  <a:gd name="T39" fmla="*/ 91 h 178"/>
                  <a:gd name="T40" fmla="*/ 158 w 165"/>
                  <a:gd name="T41" fmla="*/ 117 h 178"/>
                  <a:gd name="T42" fmla="*/ 148 w 165"/>
                  <a:gd name="T43" fmla="*/ 143 h 178"/>
                  <a:gd name="T44" fmla="*/ 141 w 165"/>
                  <a:gd name="T45" fmla="*/ 154 h 178"/>
                  <a:gd name="T46" fmla="*/ 126 w 165"/>
                  <a:gd name="T47" fmla="*/ 172 h 178"/>
                  <a:gd name="T48" fmla="*/ 117 w 165"/>
                  <a:gd name="T49" fmla="*/ 176 h 178"/>
                  <a:gd name="T50" fmla="*/ 118 w 165"/>
                  <a:gd name="T51" fmla="*/ 176 h 178"/>
                  <a:gd name="T52" fmla="*/ 109 w 165"/>
                  <a:gd name="T53" fmla="*/ 174 h 178"/>
                  <a:gd name="T54" fmla="*/ 74 w 165"/>
                  <a:gd name="T55" fmla="*/ 172 h 178"/>
                  <a:gd name="T56" fmla="*/ 43 w 165"/>
                  <a:gd name="T57" fmla="*/ 173 h 178"/>
                  <a:gd name="T58" fmla="*/ 43 w 165"/>
                  <a:gd name="T59" fmla="*/ 173 h 178"/>
                  <a:gd name="T60" fmla="*/ 43 w 165"/>
                  <a:gd name="T61" fmla="*/ 175 h 178"/>
                  <a:gd name="T62" fmla="*/ 53 w 165"/>
                  <a:gd name="T63" fmla="*/ 175 h 178"/>
                  <a:gd name="T64" fmla="*/ 74 w 165"/>
                  <a:gd name="T65" fmla="*/ 174 h 178"/>
                  <a:gd name="T66" fmla="*/ 99 w 165"/>
                  <a:gd name="T67" fmla="*/ 175 h 178"/>
                  <a:gd name="T68" fmla="*/ 117 w 165"/>
                  <a:gd name="T69" fmla="*/ 178 h 178"/>
                  <a:gd name="T70" fmla="*/ 118 w 165"/>
                  <a:gd name="T71" fmla="*/ 178 h 178"/>
                  <a:gd name="T72" fmla="*/ 127 w 165"/>
                  <a:gd name="T73" fmla="*/ 173 h 178"/>
                  <a:gd name="T74" fmla="*/ 142 w 165"/>
                  <a:gd name="T75" fmla="*/ 155 h 178"/>
                  <a:gd name="T76" fmla="*/ 150 w 165"/>
                  <a:gd name="T77" fmla="*/ 144 h 178"/>
                  <a:gd name="T78" fmla="*/ 160 w 165"/>
                  <a:gd name="T79" fmla="*/ 118 h 178"/>
                  <a:gd name="T80" fmla="*/ 165 w 165"/>
                  <a:gd name="T81" fmla="*/ 91 h 178"/>
                  <a:gd name="T82" fmla="*/ 165 w 165"/>
                  <a:gd name="T83" fmla="*/ 86 h 178"/>
                  <a:gd name="T84" fmla="*/ 165 w 165"/>
                  <a:gd name="T85" fmla="*/ 73 h 178"/>
                  <a:gd name="T86" fmla="*/ 158 w 165"/>
                  <a:gd name="T87" fmla="*/ 49 h 178"/>
                  <a:gd name="T88" fmla="*/ 144 w 165"/>
                  <a:gd name="T89" fmla="*/ 27 h 178"/>
                  <a:gd name="T90" fmla="*/ 125 w 165"/>
                  <a:gd name="T91" fmla="*/ 12 h 178"/>
                  <a:gd name="T92" fmla="*/ 112 w 165"/>
                  <a:gd name="T93" fmla="*/ 5 h 178"/>
                  <a:gd name="T94" fmla="*/ 98 w 165"/>
                  <a:gd name="T95" fmla="*/ 1 h 178"/>
                  <a:gd name="T96" fmla="*/ 82 w 165"/>
                  <a:gd name="T97" fmla="*/ 0 h 178"/>
                  <a:gd name="T98" fmla="*/ 68 w 165"/>
                  <a:gd name="T99" fmla="*/ 1 h 178"/>
                  <a:gd name="T100" fmla="*/ 43 w 165"/>
                  <a:gd name="T101" fmla="*/ 9 h 178"/>
                  <a:gd name="T102" fmla="*/ 23 w 165"/>
                  <a:gd name="T103" fmla="*/ 26 h 178"/>
                  <a:gd name="T104" fmla="*/ 8 w 165"/>
                  <a:gd name="T105" fmla="*/ 50 h 178"/>
                  <a:gd name="T106" fmla="*/ 3 w 165"/>
                  <a:gd name="T107" fmla="*/ 65 h 178"/>
                  <a:gd name="T108" fmla="*/ 0 w 165"/>
                  <a:gd name="T109" fmla="*/ 89 h 178"/>
                  <a:gd name="T110" fmla="*/ 1 w 165"/>
                  <a:gd name="T111" fmla="*/ 100 h 178"/>
                  <a:gd name="T112" fmla="*/ 6 w 165"/>
                  <a:gd name="T113" fmla="*/ 125 h 178"/>
                  <a:gd name="T114" fmla="*/ 17 w 165"/>
                  <a:gd name="T115" fmla="*/ 147 h 178"/>
                  <a:gd name="T116" fmla="*/ 33 w 165"/>
                  <a:gd name="T117" fmla="*/ 167 h 178"/>
                  <a:gd name="T118" fmla="*/ 43 w 165"/>
                  <a:gd name="T119" fmla="*/ 17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178">
                    <a:moveTo>
                      <a:pt x="43" y="174"/>
                    </a:moveTo>
                    <a:lnTo>
                      <a:pt x="43" y="173"/>
                    </a:lnTo>
                    <a:lnTo>
                      <a:pt x="43" y="173"/>
                    </a:lnTo>
                    <a:lnTo>
                      <a:pt x="34" y="166"/>
                    </a:lnTo>
                    <a:lnTo>
                      <a:pt x="26" y="156"/>
                    </a:lnTo>
                    <a:lnTo>
                      <a:pt x="19" y="146"/>
                    </a:lnTo>
                    <a:lnTo>
                      <a:pt x="13" y="136"/>
                    </a:lnTo>
                    <a:lnTo>
                      <a:pt x="8" y="124"/>
                    </a:lnTo>
                    <a:lnTo>
                      <a:pt x="5" y="113"/>
                    </a:lnTo>
                    <a:lnTo>
                      <a:pt x="3" y="100"/>
                    </a:lnTo>
                    <a:lnTo>
                      <a:pt x="2" y="89"/>
                    </a:lnTo>
                    <a:lnTo>
                      <a:pt x="2" y="89"/>
                    </a:lnTo>
                    <a:lnTo>
                      <a:pt x="3" y="76"/>
                    </a:lnTo>
                    <a:lnTo>
                      <a:pt x="5" y="66"/>
                    </a:lnTo>
                    <a:lnTo>
                      <a:pt x="5" y="66"/>
                    </a:lnTo>
                    <a:lnTo>
                      <a:pt x="10" y="51"/>
                    </a:lnTo>
                    <a:lnTo>
                      <a:pt x="16" y="39"/>
                    </a:lnTo>
                    <a:lnTo>
                      <a:pt x="25" y="28"/>
                    </a:lnTo>
                    <a:lnTo>
                      <a:pt x="34" y="19"/>
                    </a:lnTo>
                    <a:lnTo>
                      <a:pt x="44" y="12"/>
                    </a:lnTo>
                    <a:lnTo>
                      <a:pt x="57" y="6"/>
                    </a:lnTo>
                    <a:lnTo>
                      <a:pt x="68" y="3"/>
                    </a:lnTo>
                    <a:lnTo>
                      <a:pt x="82" y="2"/>
                    </a:lnTo>
                    <a:lnTo>
                      <a:pt x="82" y="2"/>
                    </a:lnTo>
                    <a:lnTo>
                      <a:pt x="89" y="2"/>
                    </a:lnTo>
                    <a:lnTo>
                      <a:pt x="97" y="3"/>
                    </a:lnTo>
                    <a:lnTo>
                      <a:pt x="104" y="5"/>
                    </a:lnTo>
                    <a:lnTo>
                      <a:pt x="112" y="7"/>
                    </a:lnTo>
                    <a:lnTo>
                      <a:pt x="112" y="7"/>
                    </a:lnTo>
                    <a:lnTo>
                      <a:pt x="124" y="13"/>
                    </a:lnTo>
                    <a:lnTo>
                      <a:pt x="134" y="20"/>
                    </a:lnTo>
                    <a:lnTo>
                      <a:pt x="143" y="29"/>
                    </a:lnTo>
                    <a:lnTo>
                      <a:pt x="151" y="39"/>
                    </a:lnTo>
                    <a:lnTo>
                      <a:pt x="156" y="50"/>
                    </a:lnTo>
                    <a:lnTo>
                      <a:pt x="160" y="62"/>
                    </a:lnTo>
                    <a:lnTo>
                      <a:pt x="163" y="73"/>
                    </a:lnTo>
                    <a:lnTo>
                      <a:pt x="163" y="86"/>
                    </a:lnTo>
                    <a:lnTo>
                      <a:pt x="163" y="86"/>
                    </a:lnTo>
                    <a:lnTo>
                      <a:pt x="163" y="91"/>
                    </a:lnTo>
                    <a:lnTo>
                      <a:pt x="163" y="91"/>
                    </a:lnTo>
                    <a:lnTo>
                      <a:pt x="162" y="103"/>
                    </a:lnTo>
                    <a:lnTo>
                      <a:pt x="158" y="117"/>
                    </a:lnTo>
                    <a:lnTo>
                      <a:pt x="154" y="130"/>
                    </a:lnTo>
                    <a:lnTo>
                      <a:pt x="148" y="143"/>
                    </a:lnTo>
                    <a:lnTo>
                      <a:pt x="148" y="143"/>
                    </a:lnTo>
                    <a:lnTo>
                      <a:pt x="141" y="154"/>
                    </a:lnTo>
                    <a:lnTo>
                      <a:pt x="133" y="165"/>
                    </a:lnTo>
                    <a:lnTo>
                      <a:pt x="126" y="172"/>
                    </a:lnTo>
                    <a:lnTo>
                      <a:pt x="122" y="174"/>
                    </a:lnTo>
                    <a:lnTo>
                      <a:pt x="117" y="176"/>
                    </a:lnTo>
                    <a:lnTo>
                      <a:pt x="117" y="177"/>
                    </a:lnTo>
                    <a:lnTo>
                      <a:pt x="118" y="176"/>
                    </a:lnTo>
                    <a:lnTo>
                      <a:pt x="118" y="176"/>
                    </a:lnTo>
                    <a:lnTo>
                      <a:pt x="109" y="174"/>
                    </a:lnTo>
                    <a:lnTo>
                      <a:pt x="99" y="173"/>
                    </a:lnTo>
                    <a:lnTo>
                      <a:pt x="74" y="172"/>
                    </a:lnTo>
                    <a:lnTo>
                      <a:pt x="74" y="172"/>
                    </a:lnTo>
                    <a:lnTo>
                      <a:pt x="43" y="173"/>
                    </a:lnTo>
                    <a:lnTo>
                      <a:pt x="43" y="174"/>
                    </a:lnTo>
                    <a:lnTo>
                      <a:pt x="43" y="173"/>
                    </a:lnTo>
                    <a:lnTo>
                      <a:pt x="43" y="174"/>
                    </a:lnTo>
                    <a:lnTo>
                      <a:pt x="43" y="175"/>
                    </a:lnTo>
                    <a:lnTo>
                      <a:pt x="43" y="175"/>
                    </a:lnTo>
                    <a:lnTo>
                      <a:pt x="53" y="175"/>
                    </a:lnTo>
                    <a:lnTo>
                      <a:pt x="53" y="175"/>
                    </a:lnTo>
                    <a:lnTo>
                      <a:pt x="74" y="174"/>
                    </a:lnTo>
                    <a:lnTo>
                      <a:pt x="74" y="174"/>
                    </a:lnTo>
                    <a:lnTo>
                      <a:pt x="99" y="175"/>
                    </a:lnTo>
                    <a:lnTo>
                      <a:pt x="109" y="176"/>
                    </a:lnTo>
                    <a:lnTo>
                      <a:pt x="117" y="178"/>
                    </a:lnTo>
                    <a:lnTo>
                      <a:pt x="118" y="178"/>
                    </a:lnTo>
                    <a:lnTo>
                      <a:pt x="118" y="178"/>
                    </a:lnTo>
                    <a:lnTo>
                      <a:pt x="123" y="176"/>
                    </a:lnTo>
                    <a:lnTo>
                      <a:pt x="127" y="173"/>
                    </a:lnTo>
                    <a:lnTo>
                      <a:pt x="135" y="166"/>
                    </a:lnTo>
                    <a:lnTo>
                      <a:pt x="142" y="155"/>
                    </a:lnTo>
                    <a:lnTo>
                      <a:pt x="150" y="144"/>
                    </a:lnTo>
                    <a:lnTo>
                      <a:pt x="150" y="144"/>
                    </a:lnTo>
                    <a:lnTo>
                      <a:pt x="156" y="131"/>
                    </a:lnTo>
                    <a:lnTo>
                      <a:pt x="160" y="118"/>
                    </a:lnTo>
                    <a:lnTo>
                      <a:pt x="164" y="103"/>
                    </a:lnTo>
                    <a:lnTo>
                      <a:pt x="165" y="91"/>
                    </a:lnTo>
                    <a:lnTo>
                      <a:pt x="165" y="91"/>
                    </a:lnTo>
                    <a:lnTo>
                      <a:pt x="165" y="86"/>
                    </a:lnTo>
                    <a:lnTo>
                      <a:pt x="165" y="86"/>
                    </a:lnTo>
                    <a:lnTo>
                      <a:pt x="165" y="73"/>
                    </a:lnTo>
                    <a:lnTo>
                      <a:pt x="162" y="61"/>
                    </a:lnTo>
                    <a:lnTo>
                      <a:pt x="158" y="49"/>
                    </a:lnTo>
                    <a:lnTo>
                      <a:pt x="152" y="38"/>
                    </a:lnTo>
                    <a:lnTo>
                      <a:pt x="144" y="27"/>
                    </a:lnTo>
                    <a:lnTo>
                      <a:pt x="135" y="19"/>
                    </a:lnTo>
                    <a:lnTo>
                      <a:pt x="125" y="12"/>
                    </a:lnTo>
                    <a:lnTo>
                      <a:pt x="112" y="5"/>
                    </a:lnTo>
                    <a:lnTo>
                      <a:pt x="112" y="5"/>
                    </a:lnTo>
                    <a:lnTo>
                      <a:pt x="105" y="3"/>
                    </a:lnTo>
                    <a:lnTo>
                      <a:pt x="98" y="1"/>
                    </a:lnTo>
                    <a:lnTo>
                      <a:pt x="89" y="0"/>
                    </a:lnTo>
                    <a:lnTo>
                      <a:pt x="82" y="0"/>
                    </a:lnTo>
                    <a:lnTo>
                      <a:pt x="82" y="0"/>
                    </a:lnTo>
                    <a:lnTo>
                      <a:pt x="68" y="1"/>
                    </a:lnTo>
                    <a:lnTo>
                      <a:pt x="56" y="4"/>
                    </a:lnTo>
                    <a:lnTo>
                      <a:pt x="43" y="9"/>
                    </a:lnTo>
                    <a:lnTo>
                      <a:pt x="33" y="18"/>
                    </a:lnTo>
                    <a:lnTo>
                      <a:pt x="23" y="26"/>
                    </a:lnTo>
                    <a:lnTo>
                      <a:pt x="14" y="38"/>
                    </a:lnTo>
                    <a:lnTo>
                      <a:pt x="8" y="50"/>
                    </a:lnTo>
                    <a:lnTo>
                      <a:pt x="3" y="65"/>
                    </a:lnTo>
                    <a:lnTo>
                      <a:pt x="3" y="65"/>
                    </a:lnTo>
                    <a:lnTo>
                      <a:pt x="1" y="76"/>
                    </a:lnTo>
                    <a:lnTo>
                      <a:pt x="0" y="89"/>
                    </a:lnTo>
                    <a:lnTo>
                      <a:pt x="0" y="89"/>
                    </a:lnTo>
                    <a:lnTo>
                      <a:pt x="1" y="100"/>
                    </a:lnTo>
                    <a:lnTo>
                      <a:pt x="3" y="113"/>
                    </a:lnTo>
                    <a:lnTo>
                      <a:pt x="6" y="125"/>
                    </a:lnTo>
                    <a:lnTo>
                      <a:pt x="11" y="137"/>
                    </a:lnTo>
                    <a:lnTo>
                      <a:pt x="17" y="147"/>
                    </a:lnTo>
                    <a:lnTo>
                      <a:pt x="25" y="158"/>
                    </a:lnTo>
                    <a:lnTo>
                      <a:pt x="33" y="167"/>
                    </a:lnTo>
                    <a:lnTo>
                      <a:pt x="42" y="175"/>
                    </a:lnTo>
                    <a:lnTo>
                      <a:pt x="43" y="175"/>
                    </a:lnTo>
                    <a:lnTo>
                      <a:pt x="43" y="17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5" name="Freeform 1014"/>
              <p:cNvSpPr>
                <a:spLocks/>
              </p:cNvSpPr>
              <p:nvPr/>
            </p:nvSpPr>
            <p:spPr bwMode="auto">
              <a:xfrm>
                <a:off x="5559425" y="2978151"/>
                <a:ext cx="41275" cy="57150"/>
              </a:xfrm>
              <a:custGeom>
                <a:avLst/>
                <a:gdLst>
                  <a:gd name="T0" fmla="*/ 13 w 78"/>
                  <a:gd name="T1" fmla="*/ 90 h 108"/>
                  <a:gd name="T2" fmla="*/ 3 w 78"/>
                  <a:gd name="T3" fmla="*/ 39 h 108"/>
                  <a:gd name="T4" fmla="*/ 4 w 78"/>
                  <a:gd name="T5" fmla="*/ 15 h 108"/>
                  <a:gd name="T6" fmla="*/ 9 w 78"/>
                  <a:gd name="T7" fmla="*/ 8 h 108"/>
                  <a:gd name="T8" fmla="*/ 18 w 78"/>
                  <a:gd name="T9" fmla="*/ 7 h 108"/>
                  <a:gd name="T10" fmla="*/ 22 w 78"/>
                  <a:gd name="T11" fmla="*/ 14 h 108"/>
                  <a:gd name="T12" fmla="*/ 20 w 78"/>
                  <a:gd name="T13" fmla="*/ 17 h 108"/>
                  <a:gd name="T14" fmla="*/ 16 w 78"/>
                  <a:gd name="T15" fmla="*/ 15 h 108"/>
                  <a:gd name="T16" fmla="*/ 14 w 78"/>
                  <a:gd name="T17" fmla="*/ 9 h 108"/>
                  <a:gd name="T18" fmla="*/ 21 w 78"/>
                  <a:gd name="T19" fmla="*/ 4 h 108"/>
                  <a:gd name="T20" fmla="*/ 34 w 78"/>
                  <a:gd name="T21" fmla="*/ 4 h 108"/>
                  <a:gd name="T22" fmla="*/ 43 w 78"/>
                  <a:gd name="T23" fmla="*/ 13 h 108"/>
                  <a:gd name="T24" fmla="*/ 40 w 78"/>
                  <a:gd name="T25" fmla="*/ 19 h 108"/>
                  <a:gd name="T26" fmla="*/ 37 w 78"/>
                  <a:gd name="T27" fmla="*/ 16 h 108"/>
                  <a:gd name="T28" fmla="*/ 35 w 78"/>
                  <a:gd name="T29" fmla="*/ 9 h 108"/>
                  <a:gd name="T30" fmla="*/ 45 w 78"/>
                  <a:gd name="T31" fmla="*/ 2 h 108"/>
                  <a:gd name="T32" fmla="*/ 54 w 78"/>
                  <a:gd name="T33" fmla="*/ 2 h 108"/>
                  <a:gd name="T34" fmla="*/ 63 w 78"/>
                  <a:gd name="T35" fmla="*/ 12 h 108"/>
                  <a:gd name="T36" fmla="*/ 62 w 78"/>
                  <a:gd name="T37" fmla="*/ 15 h 108"/>
                  <a:gd name="T38" fmla="*/ 58 w 78"/>
                  <a:gd name="T39" fmla="*/ 16 h 108"/>
                  <a:gd name="T40" fmla="*/ 53 w 78"/>
                  <a:gd name="T41" fmla="*/ 10 h 108"/>
                  <a:gd name="T42" fmla="*/ 57 w 78"/>
                  <a:gd name="T43" fmla="*/ 5 h 108"/>
                  <a:gd name="T44" fmla="*/ 69 w 78"/>
                  <a:gd name="T45" fmla="*/ 4 h 108"/>
                  <a:gd name="T46" fmla="*/ 76 w 78"/>
                  <a:gd name="T47" fmla="*/ 16 h 108"/>
                  <a:gd name="T48" fmla="*/ 71 w 78"/>
                  <a:gd name="T49" fmla="*/ 36 h 108"/>
                  <a:gd name="T50" fmla="*/ 49 w 78"/>
                  <a:gd name="T51" fmla="*/ 107 h 108"/>
                  <a:gd name="T52" fmla="*/ 51 w 78"/>
                  <a:gd name="T53" fmla="*/ 107 h 108"/>
                  <a:gd name="T54" fmla="*/ 76 w 78"/>
                  <a:gd name="T55" fmla="*/ 27 h 108"/>
                  <a:gd name="T56" fmla="*/ 77 w 78"/>
                  <a:gd name="T57" fmla="*/ 10 h 108"/>
                  <a:gd name="T58" fmla="*/ 72 w 78"/>
                  <a:gd name="T59" fmla="*/ 3 h 108"/>
                  <a:gd name="T60" fmla="*/ 60 w 78"/>
                  <a:gd name="T61" fmla="*/ 2 h 108"/>
                  <a:gd name="T62" fmla="*/ 51 w 78"/>
                  <a:gd name="T63" fmla="*/ 10 h 108"/>
                  <a:gd name="T64" fmla="*/ 54 w 78"/>
                  <a:gd name="T65" fmla="*/ 16 h 108"/>
                  <a:gd name="T66" fmla="*/ 62 w 78"/>
                  <a:gd name="T67" fmla="*/ 19 h 108"/>
                  <a:gd name="T68" fmla="*/ 65 w 78"/>
                  <a:gd name="T69" fmla="*/ 12 h 108"/>
                  <a:gd name="T70" fmla="*/ 60 w 78"/>
                  <a:gd name="T71" fmla="*/ 3 h 108"/>
                  <a:gd name="T72" fmla="*/ 50 w 78"/>
                  <a:gd name="T73" fmla="*/ 0 h 108"/>
                  <a:gd name="T74" fmla="*/ 35 w 78"/>
                  <a:gd name="T75" fmla="*/ 6 h 108"/>
                  <a:gd name="T76" fmla="*/ 33 w 78"/>
                  <a:gd name="T77" fmla="*/ 14 h 108"/>
                  <a:gd name="T78" fmla="*/ 40 w 78"/>
                  <a:gd name="T79" fmla="*/ 21 h 108"/>
                  <a:gd name="T80" fmla="*/ 44 w 78"/>
                  <a:gd name="T81" fmla="*/ 19 h 108"/>
                  <a:gd name="T82" fmla="*/ 45 w 78"/>
                  <a:gd name="T83" fmla="*/ 10 h 108"/>
                  <a:gd name="T84" fmla="*/ 35 w 78"/>
                  <a:gd name="T85" fmla="*/ 2 h 108"/>
                  <a:gd name="T86" fmla="*/ 18 w 78"/>
                  <a:gd name="T87" fmla="*/ 3 h 108"/>
                  <a:gd name="T88" fmla="*/ 12 w 78"/>
                  <a:gd name="T89" fmla="*/ 8 h 108"/>
                  <a:gd name="T90" fmla="*/ 15 w 78"/>
                  <a:gd name="T91" fmla="*/ 17 h 108"/>
                  <a:gd name="T92" fmla="*/ 20 w 78"/>
                  <a:gd name="T93" fmla="*/ 20 h 108"/>
                  <a:gd name="T94" fmla="*/ 24 w 78"/>
                  <a:gd name="T95" fmla="*/ 14 h 108"/>
                  <a:gd name="T96" fmla="*/ 22 w 78"/>
                  <a:gd name="T97" fmla="*/ 7 h 108"/>
                  <a:gd name="T98" fmla="*/ 12 w 78"/>
                  <a:gd name="T99" fmla="*/ 5 h 108"/>
                  <a:gd name="T100" fmla="*/ 4 w 78"/>
                  <a:gd name="T101" fmla="*/ 10 h 108"/>
                  <a:gd name="T102" fmla="*/ 0 w 78"/>
                  <a:gd name="T103" fmla="*/ 27 h 108"/>
                  <a:gd name="T104" fmla="*/ 3 w 78"/>
                  <a:gd name="T105" fmla="*/ 56 h 108"/>
                  <a:gd name="T106" fmla="*/ 18 w 78"/>
                  <a:gd name="T107" fmla="*/ 106 h 108"/>
                  <a:gd name="T108" fmla="*/ 20 w 78"/>
                  <a:gd name="T109"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08">
                    <a:moveTo>
                      <a:pt x="20" y="105"/>
                    </a:moveTo>
                    <a:lnTo>
                      <a:pt x="20" y="105"/>
                    </a:lnTo>
                    <a:lnTo>
                      <a:pt x="16" y="98"/>
                    </a:lnTo>
                    <a:lnTo>
                      <a:pt x="13" y="90"/>
                    </a:lnTo>
                    <a:lnTo>
                      <a:pt x="9" y="73"/>
                    </a:lnTo>
                    <a:lnTo>
                      <a:pt x="5" y="56"/>
                    </a:lnTo>
                    <a:lnTo>
                      <a:pt x="3" y="39"/>
                    </a:lnTo>
                    <a:lnTo>
                      <a:pt x="3" y="39"/>
                    </a:lnTo>
                    <a:lnTo>
                      <a:pt x="2" y="27"/>
                    </a:lnTo>
                    <a:lnTo>
                      <a:pt x="2" y="27"/>
                    </a:lnTo>
                    <a:lnTo>
                      <a:pt x="3" y="21"/>
                    </a:lnTo>
                    <a:lnTo>
                      <a:pt x="4" y="15"/>
                    </a:lnTo>
                    <a:lnTo>
                      <a:pt x="4" y="15"/>
                    </a:lnTo>
                    <a:lnTo>
                      <a:pt x="5" y="11"/>
                    </a:lnTo>
                    <a:lnTo>
                      <a:pt x="9" y="8"/>
                    </a:lnTo>
                    <a:lnTo>
                      <a:pt x="9" y="8"/>
                    </a:lnTo>
                    <a:lnTo>
                      <a:pt x="12" y="7"/>
                    </a:lnTo>
                    <a:lnTo>
                      <a:pt x="15" y="6"/>
                    </a:lnTo>
                    <a:lnTo>
                      <a:pt x="15" y="6"/>
                    </a:lnTo>
                    <a:lnTo>
                      <a:pt x="18" y="7"/>
                    </a:lnTo>
                    <a:lnTo>
                      <a:pt x="20" y="9"/>
                    </a:lnTo>
                    <a:lnTo>
                      <a:pt x="20" y="9"/>
                    </a:lnTo>
                    <a:lnTo>
                      <a:pt x="21" y="11"/>
                    </a:lnTo>
                    <a:lnTo>
                      <a:pt x="22" y="14"/>
                    </a:lnTo>
                    <a:lnTo>
                      <a:pt x="22" y="14"/>
                    </a:lnTo>
                    <a:lnTo>
                      <a:pt x="21" y="16"/>
                    </a:lnTo>
                    <a:lnTo>
                      <a:pt x="21" y="16"/>
                    </a:lnTo>
                    <a:lnTo>
                      <a:pt x="20" y="17"/>
                    </a:lnTo>
                    <a:lnTo>
                      <a:pt x="20" y="17"/>
                    </a:lnTo>
                    <a:lnTo>
                      <a:pt x="18" y="17"/>
                    </a:lnTo>
                    <a:lnTo>
                      <a:pt x="16" y="15"/>
                    </a:lnTo>
                    <a:lnTo>
                      <a:pt x="16" y="15"/>
                    </a:lnTo>
                    <a:lnTo>
                      <a:pt x="14" y="13"/>
                    </a:lnTo>
                    <a:lnTo>
                      <a:pt x="13" y="10"/>
                    </a:lnTo>
                    <a:lnTo>
                      <a:pt x="13" y="10"/>
                    </a:lnTo>
                    <a:lnTo>
                      <a:pt x="14" y="9"/>
                    </a:lnTo>
                    <a:lnTo>
                      <a:pt x="15" y="8"/>
                    </a:lnTo>
                    <a:lnTo>
                      <a:pt x="15" y="8"/>
                    </a:lnTo>
                    <a:lnTo>
                      <a:pt x="17" y="6"/>
                    </a:lnTo>
                    <a:lnTo>
                      <a:pt x="21" y="4"/>
                    </a:lnTo>
                    <a:lnTo>
                      <a:pt x="29" y="3"/>
                    </a:lnTo>
                    <a:lnTo>
                      <a:pt x="29" y="3"/>
                    </a:lnTo>
                    <a:lnTo>
                      <a:pt x="34" y="4"/>
                    </a:lnTo>
                    <a:lnTo>
                      <a:pt x="34" y="4"/>
                    </a:lnTo>
                    <a:lnTo>
                      <a:pt x="39" y="6"/>
                    </a:lnTo>
                    <a:lnTo>
                      <a:pt x="41" y="8"/>
                    </a:lnTo>
                    <a:lnTo>
                      <a:pt x="43" y="11"/>
                    </a:lnTo>
                    <a:lnTo>
                      <a:pt x="43" y="13"/>
                    </a:lnTo>
                    <a:lnTo>
                      <a:pt x="43" y="13"/>
                    </a:lnTo>
                    <a:lnTo>
                      <a:pt x="42" y="17"/>
                    </a:lnTo>
                    <a:lnTo>
                      <a:pt x="42" y="17"/>
                    </a:lnTo>
                    <a:lnTo>
                      <a:pt x="40" y="19"/>
                    </a:lnTo>
                    <a:lnTo>
                      <a:pt x="40" y="19"/>
                    </a:lnTo>
                    <a:lnTo>
                      <a:pt x="39" y="17"/>
                    </a:lnTo>
                    <a:lnTo>
                      <a:pt x="37" y="16"/>
                    </a:lnTo>
                    <a:lnTo>
                      <a:pt x="37" y="16"/>
                    </a:lnTo>
                    <a:lnTo>
                      <a:pt x="35" y="13"/>
                    </a:lnTo>
                    <a:lnTo>
                      <a:pt x="35" y="11"/>
                    </a:lnTo>
                    <a:lnTo>
                      <a:pt x="35" y="11"/>
                    </a:lnTo>
                    <a:lnTo>
                      <a:pt x="35" y="9"/>
                    </a:lnTo>
                    <a:lnTo>
                      <a:pt x="36" y="7"/>
                    </a:lnTo>
                    <a:lnTo>
                      <a:pt x="40" y="4"/>
                    </a:lnTo>
                    <a:lnTo>
                      <a:pt x="40" y="4"/>
                    </a:lnTo>
                    <a:lnTo>
                      <a:pt x="45" y="2"/>
                    </a:lnTo>
                    <a:lnTo>
                      <a:pt x="50" y="2"/>
                    </a:lnTo>
                    <a:lnTo>
                      <a:pt x="50" y="2"/>
                    </a:lnTo>
                    <a:lnTo>
                      <a:pt x="54" y="2"/>
                    </a:lnTo>
                    <a:lnTo>
                      <a:pt x="54" y="2"/>
                    </a:lnTo>
                    <a:lnTo>
                      <a:pt x="59" y="4"/>
                    </a:lnTo>
                    <a:lnTo>
                      <a:pt x="61" y="7"/>
                    </a:lnTo>
                    <a:lnTo>
                      <a:pt x="63" y="9"/>
                    </a:lnTo>
                    <a:lnTo>
                      <a:pt x="63" y="12"/>
                    </a:lnTo>
                    <a:lnTo>
                      <a:pt x="63" y="12"/>
                    </a:lnTo>
                    <a:lnTo>
                      <a:pt x="63" y="14"/>
                    </a:lnTo>
                    <a:lnTo>
                      <a:pt x="62" y="15"/>
                    </a:lnTo>
                    <a:lnTo>
                      <a:pt x="62" y="15"/>
                    </a:lnTo>
                    <a:lnTo>
                      <a:pt x="61" y="16"/>
                    </a:lnTo>
                    <a:lnTo>
                      <a:pt x="60" y="16"/>
                    </a:lnTo>
                    <a:lnTo>
                      <a:pt x="60" y="16"/>
                    </a:lnTo>
                    <a:lnTo>
                      <a:pt x="58" y="16"/>
                    </a:lnTo>
                    <a:lnTo>
                      <a:pt x="56" y="14"/>
                    </a:lnTo>
                    <a:lnTo>
                      <a:pt x="56" y="14"/>
                    </a:lnTo>
                    <a:lnTo>
                      <a:pt x="54" y="12"/>
                    </a:lnTo>
                    <a:lnTo>
                      <a:pt x="53" y="10"/>
                    </a:lnTo>
                    <a:lnTo>
                      <a:pt x="53" y="10"/>
                    </a:lnTo>
                    <a:lnTo>
                      <a:pt x="54" y="7"/>
                    </a:lnTo>
                    <a:lnTo>
                      <a:pt x="57" y="5"/>
                    </a:lnTo>
                    <a:lnTo>
                      <a:pt x="57" y="5"/>
                    </a:lnTo>
                    <a:lnTo>
                      <a:pt x="60" y="4"/>
                    </a:lnTo>
                    <a:lnTo>
                      <a:pt x="64" y="3"/>
                    </a:lnTo>
                    <a:lnTo>
                      <a:pt x="64" y="3"/>
                    </a:lnTo>
                    <a:lnTo>
                      <a:pt x="69" y="4"/>
                    </a:lnTo>
                    <a:lnTo>
                      <a:pt x="73" y="7"/>
                    </a:lnTo>
                    <a:lnTo>
                      <a:pt x="73" y="7"/>
                    </a:lnTo>
                    <a:lnTo>
                      <a:pt x="75" y="11"/>
                    </a:lnTo>
                    <a:lnTo>
                      <a:pt x="76" y="16"/>
                    </a:lnTo>
                    <a:lnTo>
                      <a:pt x="76" y="16"/>
                    </a:lnTo>
                    <a:lnTo>
                      <a:pt x="75" y="22"/>
                    </a:lnTo>
                    <a:lnTo>
                      <a:pt x="74" y="27"/>
                    </a:lnTo>
                    <a:lnTo>
                      <a:pt x="71" y="36"/>
                    </a:lnTo>
                    <a:lnTo>
                      <a:pt x="71" y="36"/>
                    </a:lnTo>
                    <a:lnTo>
                      <a:pt x="60" y="71"/>
                    </a:lnTo>
                    <a:lnTo>
                      <a:pt x="49" y="107"/>
                    </a:lnTo>
                    <a:lnTo>
                      <a:pt x="49" y="107"/>
                    </a:lnTo>
                    <a:lnTo>
                      <a:pt x="50" y="108"/>
                    </a:lnTo>
                    <a:lnTo>
                      <a:pt x="50" y="108"/>
                    </a:lnTo>
                    <a:lnTo>
                      <a:pt x="51" y="107"/>
                    </a:lnTo>
                    <a:lnTo>
                      <a:pt x="51" y="107"/>
                    </a:lnTo>
                    <a:lnTo>
                      <a:pt x="62" y="72"/>
                    </a:lnTo>
                    <a:lnTo>
                      <a:pt x="73" y="36"/>
                    </a:lnTo>
                    <a:lnTo>
                      <a:pt x="73" y="36"/>
                    </a:lnTo>
                    <a:lnTo>
                      <a:pt x="76" y="27"/>
                    </a:lnTo>
                    <a:lnTo>
                      <a:pt x="77" y="22"/>
                    </a:lnTo>
                    <a:lnTo>
                      <a:pt x="78" y="16"/>
                    </a:lnTo>
                    <a:lnTo>
                      <a:pt x="78" y="16"/>
                    </a:lnTo>
                    <a:lnTo>
                      <a:pt x="77" y="10"/>
                    </a:lnTo>
                    <a:lnTo>
                      <a:pt x="76" y="8"/>
                    </a:lnTo>
                    <a:lnTo>
                      <a:pt x="74" y="5"/>
                    </a:lnTo>
                    <a:lnTo>
                      <a:pt x="74" y="5"/>
                    </a:lnTo>
                    <a:lnTo>
                      <a:pt x="72" y="3"/>
                    </a:lnTo>
                    <a:lnTo>
                      <a:pt x="70" y="2"/>
                    </a:lnTo>
                    <a:lnTo>
                      <a:pt x="64" y="1"/>
                    </a:lnTo>
                    <a:lnTo>
                      <a:pt x="64" y="1"/>
                    </a:lnTo>
                    <a:lnTo>
                      <a:pt x="60" y="2"/>
                    </a:lnTo>
                    <a:lnTo>
                      <a:pt x="56" y="4"/>
                    </a:lnTo>
                    <a:lnTo>
                      <a:pt x="56" y="4"/>
                    </a:lnTo>
                    <a:lnTo>
                      <a:pt x="52" y="6"/>
                    </a:lnTo>
                    <a:lnTo>
                      <a:pt x="51" y="10"/>
                    </a:lnTo>
                    <a:lnTo>
                      <a:pt x="51" y="10"/>
                    </a:lnTo>
                    <a:lnTo>
                      <a:pt x="52" y="13"/>
                    </a:lnTo>
                    <a:lnTo>
                      <a:pt x="54" y="16"/>
                    </a:lnTo>
                    <a:lnTo>
                      <a:pt x="54" y="16"/>
                    </a:lnTo>
                    <a:lnTo>
                      <a:pt x="57" y="19"/>
                    </a:lnTo>
                    <a:lnTo>
                      <a:pt x="60" y="19"/>
                    </a:lnTo>
                    <a:lnTo>
                      <a:pt x="60" y="19"/>
                    </a:lnTo>
                    <a:lnTo>
                      <a:pt x="62" y="19"/>
                    </a:lnTo>
                    <a:lnTo>
                      <a:pt x="63" y="16"/>
                    </a:lnTo>
                    <a:lnTo>
                      <a:pt x="63" y="16"/>
                    </a:lnTo>
                    <a:lnTo>
                      <a:pt x="65" y="14"/>
                    </a:lnTo>
                    <a:lnTo>
                      <a:pt x="65" y="12"/>
                    </a:lnTo>
                    <a:lnTo>
                      <a:pt x="65" y="12"/>
                    </a:lnTo>
                    <a:lnTo>
                      <a:pt x="64" y="8"/>
                    </a:lnTo>
                    <a:lnTo>
                      <a:pt x="63" y="5"/>
                    </a:lnTo>
                    <a:lnTo>
                      <a:pt x="60" y="3"/>
                    </a:lnTo>
                    <a:lnTo>
                      <a:pt x="56" y="0"/>
                    </a:lnTo>
                    <a:lnTo>
                      <a:pt x="56" y="0"/>
                    </a:lnTo>
                    <a:lnTo>
                      <a:pt x="50" y="0"/>
                    </a:lnTo>
                    <a:lnTo>
                      <a:pt x="50" y="0"/>
                    </a:lnTo>
                    <a:lnTo>
                      <a:pt x="44" y="0"/>
                    </a:lnTo>
                    <a:lnTo>
                      <a:pt x="39" y="2"/>
                    </a:lnTo>
                    <a:lnTo>
                      <a:pt x="39" y="2"/>
                    </a:lnTo>
                    <a:lnTo>
                      <a:pt x="35" y="6"/>
                    </a:lnTo>
                    <a:lnTo>
                      <a:pt x="33" y="8"/>
                    </a:lnTo>
                    <a:lnTo>
                      <a:pt x="33" y="11"/>
                    </a:lnTo>
                    <a:lnTo>
                      <a:pt x="33" y="11"/>
                    </a:lnTo>
                    <a:lnTo>
                      <a:pt x="33" y="14"/>
                    </a:lnTo>
                    <a:lnTo>
                      <a:pt x="35" y="17"/>
                    </a:lnTo>
                    <a:lnTo>
                      <a:pt x="35" y="17"/>
                    </a:lnTo>
                    <a:lnTo>
                      <a:pt x="38" y="20"/>
                    </a:lnTo>
                    <a:lnTo>
                      <a:pt x="40" y="21"/>
                    </a:lnTo>
                    <a:lnTo>
                      <a:pt x="40" y="21"/>
                    </a:lnTo>
                    <a:lnTo>
                      <a:pt x="42" y="20"/>
                    </a:lnTo>
                    <a:lnTo>
                      <a:pt x="44" y="19"/>
                    </a:lnTo>
                    <a:lnTo>
                      <a:pt x="44" y="19"/>
                    </a:lnTo>
                    <a:lnTo>
                      <a:pt x="45" y="16"/>
                    </a:lnTo>
                    <a:lnTo>
                      <a:pt x="45" y="13"/>
                    </a:lnTo>
                    <a:lnTo>
                      <a:pt x="45" y="13"/>
                    </a:lnTo>
                    <a:lnTo>
                      <a:pt x="45" y="10"/>
                    </a:lnTo>
                    <a:lnTo>
                      <a:pt x="43" y="7"/>
                    </a:lnTo>
                    <a:lnTo>
                      <a:pt x="40" y="4"/>
                    </a:lnTo>
                    <a:lnTo>
                      <a:pt x="35" y="2"/>
                    </a:lnTo>
                    <a:lnTo>
                      <a:pt x="35" y="2"/>
                    </a:lnTo>
                    <a:lnTo>
                      <a:pt x="29" y="1"/>
                    </a:lnTo>
                    <a:lnTo>
                      <a:pt x="29" y="1"/>
                    </a:lnTo>
                    <a:lnTo>
                      <a:pt x="23" y="2"/>
                    </a:lnTo>
                    <a:lnTo>
                      <a:pt x="18" y="3"/>
                    </a:lnTo>
                    <a:lnTo>
                      <a:pt x="18" y="3"/>
                    </a:lnTo>
                    <a:lnTo>
                      <a:pt x="13" y="6"/>
                    </a:lnTo>
                    <a:lnTo>
                      <a:pt x="13" y="6"/>
                    </a:lnTo>
                    <a:lnTo>
                      <a:pt x="12" y="8"/>
                    </a:lnTo>
                    <a:lnTo>
                      <a:pt x="11" y="10"/>
                    </a:lnTo>
                    <a:lnTo>
                      <a:pt x="11" y="10"/>
                    </a:lnTo>
                    <a:lnTo>
                      <a:pt x="12" y="14"/>
                    </a:lnTo>
                    <a:lnTo>
                      <a:pt x="15" y="17"/>
                    </a:lnTo>
                    <a:lnTo>
                      <a:pt x="15" y="17"/>
                    </a:lnTo>
                    <a:lnTo>
                      <a:pt x="17" y="20"/>
                    </a:lnTo>
                    <a:lnTo>
                      <a:pt x="20" y="20"/>
                    </a:lnTo>
                    <a:lnTo>
                      <a:pt x="20" y="20"/>
                    </a:lnTo>
                    <a:lnTo>
                      <a:pt x="22" y="20"/>
                    </a:lnTo>
                    <a:lnTo>
                      <a:pt x="23" y="17"/>
                    </a:lnTo>
                    <a:lnTo>
                      <a:pt x="23" y="17"/>
                    </a:lnTo>
                    <a:lnTo>
                      <a:pt x="24" y="14"/>
                    </a:lnTo>
                    <a:lnTo>
                      <a:pt x="24" y="14"/>
                    </a:lnTo>
                    <a:lnTo>
                      <a:pt x="23" y="10"/>
                    </a:lnTo>
                    <a:lnTo>
                      <a:pt x="22" y="7"/>
                    </a:lnTo>
                    <a:lnTo>
                      <a:pt x="22" y="7"/>
                    </a:lnTo>
                    <a:lnTo>
                      <a:pt x="19" y="5"/>
                    </a:lnTo>
                    <a:lnTo>
                      <a:pt x="15" y="4"/>
                    </a:lnTo>
                    <a:lnTo>
                      <a:pt x="15" y="4"/>
                    </a:lnTo>
                    <a:lnTo>
                      <a:pt x="12" y="5"/>
                    </a:lnTo>
                    <a:lnTo>
                      <a:pt x="8" y="6"/>
                    </a:lnTo>
                    <a:lnTo>
                      <a:pt x="8" y="6"/>
                    </a:lnTo>
                    <a:lnTo>
                      <a:pt x="5" y="8"/>
                    </a:lnTo>
                    <a:lnTo>
                      <a:pt x="4" y="10"/>
                    </a:lnTo>
                    <a:lnTo>
                      <a:pt x="2" y="15"/>
                    </a:lnTo>
                    <a:lnTo>
                      <a:pt x="2" y="15"/>
                    </a:lnTo>
                    <a:lnTo>
                      <a:pt x="1" y="21"/>
                    </a:lnTo>
                    <a:lnTo>
                      <a:pt x="0" y="27"/>
                    </a:lnTo>
                    <a:lnTo>
                      <a:pt x="0" y="27"/>
                    </a:lnTo>
                    <a:lnTo>
                      <a:pt x="1" y="39"/>
                    </a:lnTo>
                    <a:lnTo>
                      <a:pt x="1" y="39"/>
                    </a:lnTo>
                    <a:lnTo>
                      <a:pt x="3" y="56"/>
                    </a:lnTo>
                    <a:lnTo>
                      <a:pt x="7" y="74"/>
                    </a:lnTo>
                    <a:lnTo>
                      <a:pt x="12" y="90"/>
                    </a:lnTo>
                    <a:lnTo>
                      <a:pt x="15" y="99"/>
                    </a:lnTo>
                    <a:lnTo>
                      <a:pt x="18" y="106"/>
                    </a:lnTo>
                    <a:lnTo>
                      <a:pt x="18" y="106"/>
                    </a:lnTo>
                    <a:lnTo>
                      <a:pt x="19" y="106"/>
                    </a:lnTo>
                    <a:lnTo>
                      <a:pt x="19" y="106"/>
                    </a:lnTo>
                    <a:lnTo>
                      <a:pt x="20" y="105"/>
                    </a:lnTo>
                    <a:lnTo>
                      <a:pt x="20" y="10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6" name="Freeform 1015"/>
              <p:cNvSpPr>
                <a:spLocks/>
              </p:cNvSpPr>
              <p:nvPr/>
            </p:nvSpPr>
            <p:spPr bwMode="auto">
              <a:xfrm>
                <a:off x="5559425" y="3035301"/>
                <a:ext cx="42863" cy="11113"/>
              </a:xfrm>
              <a:custGeom>
                <a:avLst/>
                <a:gdLst>
                  <a:gd name="T0" fmla="*/ 1 w 82"/>
                  <a:gd name="T1" fmla="*/ 1 h 21"/>
                  <a:gd name="T2" fmla="*/ 0 w 82"/>
                  <a:gd name="T3" fmla="*/ 10 h 21"/>
                  <a:gd name="T4" fmla="*/ 3 w 82"/>
                  <a:gd name="T5" fmla="*/ 17 h 21"/>
                  <a:gd name="T6" fmla="*/ 8 w 82"/>
                  <a:gd name="T7" fmla="*/ 18 h 21"/>
                  <a:gd name="T8" fmla="*/ 13 w 82"/>
                  <a:gd name="T9" fmla="*/ 20 h 21"/>
                  <a:gd name="T10" fmla="*/ 29 w 82"/>
                  <a:gd name="T11" fmla="*/ 21 h 21"/>
                  <a:gd name="T12" fmla="*/ 41 w 82"/>
                  <a:gd name="T13" fmla="*/ 21 h 21"/>
                  <a:gd name="T14" fmla="*/ 49 w 82"/>
                  <a:gd name="T15" fmla="*/ 20 h 21"/>
                  <a:gd name="T16" fmla="*/ 63 w 82"/>
                  <a:gd name="T17" fmla="*/ 19 h 21"/>
                  <a:gd name="T18" fmla="*/ 75 w 82"/>
                  <a:gd name="T19" fmla="*/ 17 h 21"/>
                  <a:gd name="T20" fmla="*/ 79 w 82"/>
                  <a:gd name="T21" fmla="*/ 14 h 21"/>
                  <a:gd name="T22" fmla="*/ 82 w 82"/>
                  <a:gd name="T23" fmla="*/ 13 h 21"/>
                  <a:gd name="T24" fmla="*/ 82 w 82"/>
                  <a:gd name="T25" fmla="*/ 11 h 21"/>
                  <a:gd name="T26" fmla="*/ 80 w 82"/>
                  <a:gd name="T27" fmla="*/ 7 h 21"/>
                  <a:gd name="T28" fmla="*/ 76 w 82"/>
                  <a:gd name="T29" fmla="*/ 3 h 21"/>
                  <a:gd name="T30" fmla="*/ 75 w 82"/>
                  <a:gd name="T31" fmla="*/ 3 h 21"/>
                  <a:gd name="T32" fmla="*/ 75 w 82"/>
                  <a:gd name="T33" fmla="*/ 5 h 21"/>
                  <a:gd name="T34" fmla="*/ 78 w 82"/>
                  <a:gd name="T35" fmla="*/ 8 h 21"/>
                  <a:gd name="T36" fmla="*/ 79 w 82"/>
                  <a:gd name="T37" fmla="*/ 11 h 21"/>
                  <a:gd name="T38" fmla="*/ 78 w 82"/>
                  <a:gd name="T39" fmla="*/ 13 h 21"/>
                  <a:gd name="T40" fmla="*/ 75 w 82"/>
                  <a:gd name="T41" fmla="*/ 14 h 21"/>
                  <a:gd name="T42" fmla="*/ 71 w 82"/>
                  <a:gd name="T43" fmla="*/ 16 h 21"/>
                  <a:gd name="T44" fmla="*/ 53 w 82"/>
                  <a:gd name="T45" fmla="*/ 18 h 21"/>
                  <a:gd name="T46" fmla="*/ 41 w 82"/>
                  <a:gd name="T47" fmla="*/ 19 h 21"/>
                  <a:gd name="T48" fmla="*/ 29 w 82"/>
                  <a:gd name="T49" fmla="*/ 19 h 21"/>
                  <a:gd name="T50" fmla="*/ 14 w 82"/>
                  <a:gd name="T51" fmla="*/ 18 h 21"/>
                  <a:gd name="T52" fmla="*/ 8 w 82"/>
                  <a:gd name="T53" fmla="*/ 16 h 21"/>
                  <a:gd name="T54" fmla="*/ 4 w 82"/>
                  <a:gd name="T55" fmla="*/ 15 h 21"/>
                  <a:gd name="T56" fmla="*/ 2 w 82"/>
                  <a:gd name="T57" fmla="*/ 10 h 21"/>
                  <a:gd name="T58" fmla="*/ 3 w 82"/>
                  <a:gd name="T59" fmla="*/ 2 h 21"/>
                  <a:gd name="T60" fmla="*/ 3 w 82"/>
                  <a:gd name="T61" fmla="*/ 0 h 21"/>
                  <a:gd name="T62" fmla="*/ 1 w 82"/>
                  <a:gd name="T6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1">
                    <a:moveTo>
                      <a:pt x="1" y="1"/>
                    </a:moveTo>
                    <a:lnTo>
                      <a:pt x="1" y="1"/>
                    </a:lnTo>
                    <a:lnTo>
                      <a:pt x="0" y="10"/>
                    </a:lnTo>
                    <a:lnTo>
                      <a:pt x="0" y="10"/>
                    </a:lnTo>
                    <a:lnTo>
                      <a:pt x="1" y="14"/>
                    </a:lnTo>
                    <a:lnTo>
                      <a:pt x="3" y="17"/>
                    </a:lnTo>
                    <a:lnTo>
                      <a:pt x="3" y="17"/>
                    </a:lnTo>
                    <a:lnTo>
                      <a:pt x="8" y="18"/>
                    </a:lnTo>
                    <a:lnTo>
                      <a:pt x="13" y="20"/>
                    </a:lnTo>
                    <a:lnTo>
                      <a:pt x="13" y="20"/>
                    </a:lnTo>
                    <a:lnTo>
                      <a:pt x="21" y="21"/>
                    </a:lnTo>
                    <a:lnTo>
                      <a:pt x="29" y="21"/>
                    </a:lnTo>
                    <a:lnTo>
                      <a:pt x="29" y="21"/>
                    </a:lnTo>
                    <a:lnTo>
                      <a:pt x="41" y="21"/>
                    </a:lnTo>
                    <a:lnTo>
                      <a:pt x="41" y="21"/>
                    </a:lnTo>
                    <a:lnTo>
                      <a:pt x="49" y="20"/>
                    </a:lnTo>
                    <a:lnTo>
                      <a:pt x="63" y="19"/>
                    </a:lnTo>
                    <a:lnTo>
                      <a:pt x="63" y="19"/>
                    </a:lnTo>
                    <a:lnTo>
                      <a:pt x="70" y="18"/>
                    </a:lnTo>
                    <a:lnTo>
                      <a:pt x="75" y="17"/>
                    </a:lnTo>
                    <a:lnTo>
                      <a:pt x="75" y="17"/>
                    </a:lnTo>
                    <a:lnTo>
                      <a:pt x="79" y="14"/>
                    </a:lnTo>
                    <a:lnTo>
                      <a:pt x="79" y="14"/>
                    </a:lnTo>
                    <a:lnTo>
                      <a:pt x="82" y="13"/>
                    </a:lnTo>
                    <a:lnTo>
                      <a:pt x="82" y="11"/>
                    </a:lnTo>
                    <a:lnTo>
                      <a:pt x="82" y="11"/>
                    </a:lnTo>
                    <a:lnTo>
                      <a:pt x="82" y="8"/>
                    </a:lnTo>
                    <a:lnTo>
                      <a:pt x="80" y="7"/>
                    </a:lnTo>
                    <a:lnTo>
                      <a:pt x="80" y="7"/>
                    </a:lnTo>
                    <a:lnTo>
                      <a:pt x="76" y="3"/>
                    </a:lnTo>
                    <a:lnTo>
                      <a:pt x="76" y="3"/>
                    </a:lnTo>
                    <a:lnTo>
                      <a:pt x="75" y="3"/>
                    </a:lnTo>
                    <a:lnTo>
                      <a:pt x="75" y="3"/>
                    </a:lnTo>
                    <a:lnTo>
                      <a:pt x="75" y="5"/>
                    </a:lnTo>
                    <a:lnTo>
                      <a:pt x="75" y="5"/>
                    </a:lnTo>
                    <a:lnTo>
                      <a:pt x="78" y="8"/>
                    </a:lnTo>
                    <a:lnTo>
                      <a:pt x="78" y="8"/>
                    </a:lnTo>
                    <a:lnTo>
                      <a:pt x="79" y="11"/>
                    </a:lnTo>
                    <a:lnTo>
                      <a:pt x="79" y="11"/>
                    </a:lnTo>
                    <a:lnTo>
                      <a:pt x="78" y="13"/>
                    </a:lnTo>
                    <a:lnTo>
                      <a:pt x="78" y="13"/>
                    </a:lnTo>
                    <a:lnTo>
                      <a:pt x="75" y="14"/>
                    </a:lnTo>
                    <a:lnTo>
                      <a:pt x="71" y="16"/>
                    </a:lnTo>
                    <a:lnTo>
                      <a:pt x="71" y="16"/>
                    </a:lnTo>
                    <a:lnTo>
                      <a:pt x="62" y="17"/>
                    </a:lnTo>
                    <a:lnTo>
                      <a:pt x="53" y="18"/>
                    </a:lnTo>
                    <a:lnTo>
                      <a:pt x="41" y="19"/>
                    </a:lnTo>
                    <a:lnTo>
                      <a:pt x="41" y="19"/>
                    </a:lnTo>
                    <a:lnTo>
                      <a:pt x="29" y="19"/>
                    </a:lnTo>
                    <a:lnTo>
                      <a:pt x="29" y="19"/>
                    </a:lnTo>
                    <a:lnTo>
                      <a:pt x="21" y="19"/>
                    </a:lnTo>
                    <a:lnTo>
                      <a:pt x="14" y="18"/>
                    </a:lnTo>
                    <a:lnTo>
                      <a:pt x="14" y="18"/>
                    </a:lnTo>
                    <a:lnTo>
                      <a:pt x="8" y="16"/>
                    </a:lnTo>
                    <a:lnTo>
                      <a:pt x="4" y="15"/>
                    </a:lnTo>
                    <a:lnTo>
                      <a:pt x="4" y="15"/>
                    </a:lnTo>
                    <a:lnTo>
                      <a:pt x="2" y="13"/>
                    </a:lnTo>
                    <a:lnTo>
                      <a:pt x="2" y="10"/>
                    </a:lnTo>
                    <a:lnTo>
                      <a:pt x="2" y="10"/>
                    </a:lnTo>
                    <a:lnTo>
                      <a:pt x="3" y="2"/>
                    </a:lnTo>
                    <a:lnTo>
                      <a:pt x="3" y="2"/>
                    </a:lnTo>
                    <a:lnTo>
                      <a:pt x="3" y="0"/>
                    </a:lnTo>
                    <a:lnTo>
                      <a:pt x="3" y="0"/>
                    </a:lnTo>
                    <a:lnTo>
                      <a:pt x="1" y="1"/>
                    </a:lnTo>
                    <a:lnTo>
                      <a:pt x="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7" name="Freeform 1016"/>
              <p:cNvSpPr>
                <a:spLocks/>
              </p:cNvSpPr>
              <p:nvPr/>
            </p:nvSpPr>
            <p:spPr bwMode="auto">
              <a:xfrm>
                <a:off x="5557838" y="3041651"/>
                <a:ext cx="46038" cy="11113"/>
              </a:xfrm>
              <a:custGeom>
                <a:avLst/>
                <a:gdLst>
                  <a:gd name="T0" fmla="*/ 4 w 85"/>
                  <a:gd name="T1" fmla="*/ 2 h 21"/>
                  <a:gd name="T2" fmla="*/ 0 w 85"/>
                  <a:gd name="T3" fmla="*/ 11 h 21"/>
                  <a:gd name="T4" fmla="*/ 0 w 85"/>
                  <a:gd name="T5" fmla="*/ 12 h 21"/>
                  <a:gd name="T6" fmla="*/ 5 w 85"/>
                  <a:gd name="T7" fmla="*/ 16 h 21"/>
                  <a:gd name="T8" fmla="*/ 19 w 85"/>
                  <a:gd name="T9" fmla="*/ 21 h 21"/>
                  <a:gd name="T10" fmla="*/ 26 w 85"/>
                  <a:gd name="T11" fmla="*/ 21 h 21"/>
                  <a:gd name="T12" fmla="*/ 49 w 85"/>
                  <a:gd name="T13" fmla="*/ 20 h 21"/>
                  <a:gd name="T14" fmla="*/ 55 w 85"/>
                  <a:gd name="T15" fmla="*/ 18 h 21"/>
                  <a:gd name="T16" fmla="*/ 68 w 85"/>
                  <a:gd name="T17" fmla="*/ 15 h 21"/>
                  <a:gd name="T18" fmla="*/ 79 w 85"/>
                  <a:gd name="T19" fmla="*/ 12 h 21"/>
                  <a:gd name="T20" fmla="*/ 83 w 85"/>
                  <a:gd name="T21" fmla="*/ 9 h 21"/>
                  <a:gd name="T22" fmla="*/ 84 w 85"/>
                  <a:gd name="T23" fmla="*/ 8 h 21"/>
                  <a:gd name="T24" fmla="*/ 85 w 85"/>
                  <a:gd name="T25" fmla="*/ 6 h 21"/>
                  <a:gd name="T26" fmla="*/ 83 w 85"/>
                  <a:gd name="T27" fmla="*/ 3 h 21"/>
                  <a:gd name="T28" fmla="*/ 78 w 85"/>
                  <a:gd name="T29" fmla="*/ 0 h 21"/>
                  <a:gd name="T30" fmla="*/ 77 w 85"/>
                  <a:gd name="T31" fmla="*/ 0 h 21"/>
                  <a:gd name="T32" fmla="*/ 78 w 85"/>
                  <a:gd name="T33" fmla="*/ 2 h 21"/>
                  <a:gd name="T34" fmla="*/ 81 w 85"/>
                  <a:gd name="T35" fmla="*/ 4 h 21"/>
                  <a:gd name="T36" fmla="*/ 83 w 85"/>
                  <a:gd name="T37" fmla="*/ 6 h 21"/>
                  <a:gd name="T38" fmla="*/ 81 w 85"/>
                  <a:gd name="T39" fmla="*/ 8 h 21"/>
                  <a:gd name="T40" fmla="*/ 78 w 85"/>
                  <a:gd name="T41" fmla="*/ 10 h 21"/>
                  <a:gd name="T42" fmla="*/ 74 w 85"/>
                  <a:gd name="T43" fmla="*/ 11 h 21"/>
                  <a:gd name="T44" fmla="*/ 59 w 85"/>
                  <a:gd name="T45" fmla="*/ 15 h 21"/>
                  <a:gd name="T46" fmla="*/ 48 w 85"/>
                  <a:gd name="T47" fmla="*/ 17 h 21"/>
                  <a:gd name="T48" fmla="*/ 26 w 85"/>
                  <a:gd name="T49" fmla="*/ 18 h 21"/>
                  <a:gd name="T50" fmla="*/ 19 w 85"/>
                  <a:gd name="T51" fmla="*/ 18 h 21"/>
                  <a:gd name="T52" fmla="*/ 6 w 85"/>
                  <a:gd name="T53" fmla="*/ 14 h 21"/>
                  <a:gd name="T54" fmla="*/ 0 w 85"/>
                  <a:gd name="T55" fmla="*/ 11 h 21"/>
                  <a:gd name="T56" fmla="*/ 1 w 85"/>
                  <a:gd name="T57" fmla="*/ 12 h 21"/>
                  <a:gd name="T58" fmla="*/ 6 w 85"/>
                  <a:gd name="T59" fmla="*/ 2 h 21"/>
                  <a:gd name="T60" fmla="*/ 5 w 85"/>
                  <a:gd name="T61" fmla="*/ 1 h 21"/>
                  <a:gd name="T62" fmla="*/ 4 w 85"/>
                  <a:gd name="T6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21">
                    <a:moveTo>
                      <a:pt x="4" y="2"/>
                    </a:moveTo>
                    <a:lnTo>
                      <a:pt x="4" y="2"/>
                    </a:lnTo>
                    <a:lnTo>
                      <a:pt x="2" y="6"/>
                    </a:lnTo>
                    <a:lnTo>
                      <a:pt x="0" y="11"/>
                    </a:lnTo>
                    <a:lnTo>
                      <a:pt x="0" y="11"/>
                    </a:lnTo>
                    <a:lnTo>
                      <a:pt x="0" y="12"/>
                    </a:lnTo>
                    <a:lnTo>
                      <a:pt x="0" y="12"/>
                    </a:lnTo>
                    <a:lnTo>
                      <a:pt x="5" y="16"/>
                    </a:lnTo>
                    <a:lnTo>
                      <a:pt x="12" y="18"/>
                    </a:lnTo>
                    <a:lnTo>
                      <a:pt x="19" y="21"/>
                    </a:lnTo>
                    <a:lnTo>
                      <a:pt x="26" y="21"/>
                    </a:lnTo>
                    <a:lnTo>
                      <a:pt x="26" y="21"/>
                    </a:lnTo>
                    <a:lnTo>
                      <a:pt x="39" y="20"/>
                    </a:lnTo>
                    <a:lnTo>
                      <a:pt x="49" y="20"/>
                    </a:lnTo>
                    <a:lnTo>
                      <a:pt x="49" y="20"/>
                    </a:lnTo>
                    <a:lnTo>
                      <a:pt x="55" y="18"/>
                    </a:lnTo>
                    <a:lnTo>
                      <a:pt x="68" y="15"/>
                    </a:lnTo>
                    <a:lnTo>
                      <a:pt x="68" y="15"/>
                    </a:lnTo>
                    <a:lnTo>
                      <a:pt x="73" y="14"/>
                    </a:lnTo>
                    <a:lnTo>
                      <a:pt x="79" y="12"/>
                    </a:lnTo>
                    <a:lnTo>
                      <a:pt x="79" y="12"/>
                    </a:lnTo>
                    <a:lnTo>
                      <a:pt x="83" y="9"/>
                    </a:lnTo>
                    <a:lnTo>
                      <a:pt x="83" y="9"/>
                    </a:lnTo>
                    <a:lnTo>
                      <a:pt x="84" y="8"/>
                    </a:lnTo>
                    <a:lnTo>
                      <a:pt x="85" y="6"/>
                    </a:lnTo>
                    <a:lnTo>
                      <a:pt x="85" y="6"/>
                    </a:lnTo>
                    <a:lnTo>
                      <a:pt x="84" y="4"/>
                    </a:lnTo>
                    <a:lnTo>
                      <a:pt x="83" y="3"/>
                    </a:lnTo>
                    <a:lnTo>
                      <a:pt x="83" y="3"/>
                    </a:lnTo>
                    <a:lnTo>
                      <a:pt x="78" y="0"/>
                    </a:lnTo>
                    <a:lnTo>
                      <a:pt x="78" y="0"/>
                    </a:lnTo>
                    <a:lnTo>
                      <a:pt x="77" y="0"/>
                    </a:lnTo>
                    <a:lnTo>
                      <a:pt x="77" y="0"/>
                    </a:lnTo>
                    <a:lnTo>
                      <a:pt x="78" y="2"/>
                    </a:lnTo>
                    <a:lnTo>
                      <a:pt x="78" y="2"/>
                    </a:lnTo>
                    <a:lnTo>
                      <a:pt x="81" y="4"/>
                    </a:lnTo>
                    <a:lnTo>
                      <a:pt x="81" y="4"/>
                    </a:lnTo>
                    <a:lnTo>
                      <a:pt x="83" y="6"/>
                    </a:lnTo>
                    <a:lnTo>
                      <a:pt x="83" y="6"/>
                    </a:lnTo>
                    <a:lnTo>
                      <a:pt x="81" y="8"/>
                    </a:lnTo>
                    <a:lnTo>
                      <a:pt x="81" y="8"/>
                    </a:lnTo>
                    <a:lnTo>
                      <a:pt x="78" y="10"/>
                    </a:lnTo>
                    <a:lnTo>
                      <a:pt x="74" y="11"/>
                    </a:lnTo>
                    <a:lnTo>
                      <a:pt x="74" y="11"/>
                    </a:lnTo>
                    <a:lnTo>
                      <a:pt x="67" y="14"/>
                    </a:lnTo>
                    <a:lnTo>
                      <a:pt x="59" y="15"/>
                    </a:lnTo>
                    <a:lnTo>
                      <a:pt x="48" y="17"/>
                    </a:lnTo>
                    <a:lnTo>
                      <a:pt x="48" y="17"/>
                    </a:lnTo>
                    <a:lnTo>
                      <a:pt x="38" y="18"/>
                    </a:lnTo>
                    <a:lnTo>
                      <a:pt x="26" y="18"/>
                    </a:lnTo>
                    <a:lnTo>
                      <a:pt x="26" y="18"/>
                    </a:lnTo>
                    <a:lnTo>
                      <a:pt x="19" y="18"/>
                    </a:lnTo>
                    <a:lnTo>
                      <a:pt x="13" y="17"/>
                    </a:lnTo>
                    <a:lnTo>
                      <a:pt x="6" y="14"/>
                    </a:lnTo>
                    <a:lnTo>
                      <a:pt x="1" y="11"/>
                    </a:lnTo>
                    <a:lnTo>
                      <a:pt x="0" y="11"/>
                    </a:lnTo>
                    <a:lnTo>
                      <a:pt x="1" y="12"/>
                    </a:lnTo>
                    <a:lnTo>
                      <a:pt x="1" y="12"/>
                    </a:lnTo>
                    <a:lnTo>
                      <a:pt x="4" y="7"/>
                    </a:lnTo>
                    <a:lnTo>
                      <a:pt x="6" y="2"/>
                    </a:lnTo>
                    <a:lnTo>
                      <a:pt x="6" y="2"/>
                    </a:lnTo>
                    <a:lnTo>
                      <a:pt x="5" y="1"/>
                    </a:lnTo>
                    <a:lnTo>
                      <a:pt x="5" y="1"/>
                    </a:lnTo>
                    <a:lnTo>
                      <a:pt x="4" y="2"/>
                    </a:lnTo>
                    <a:lnTo>
                      <a:pt x="4"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8" name="Freeform 1017"/>
              <p:cNvSpPr>
                <a:spLocks/>
              </p:cNvSpPr>
              <p:nvPr/>
            </p:nvSpPr>
            <p:spPr bwMode="auto">
              <a:xfrm>
                <a:off x="5561013" y="3048001"/>
                <a:ext cx="41275" cy="11113"/>
              </a:xfrm>
              <a:custGeom>
                <a:avLst/>
                <a:gdLst>
                  <a:gd name="T0" fmla="*/ 5 w 80"/>
                  <a:gd name="T1" fmla="*/ 7 h 23"/>
                  <a:gd name="T2" fmla="*/ 5 w 80"/>
                  <a:gd name="T3" fmla="*/ 7 h 23"/>
                  <a:gd name="T4" fmla="*/ 1 w 80"/>
                  <a:gd name="T5" fmla="*/ 11 h 23"/>
                  <a:gd name="T6" fmla="*/ 0 w 80"/>
                  <a:gd name="T7" fmla="*/ 15 h 23"/>
                  <a:gd name="T8" fmla="*/ 0 w 80"/>
                  <a:gd name="T9" fmla="*/ 15 h 23"/>
                  <a:gd name="T10" fmla="*/ 1 w 80"/>
                  <a:gd name="T11" fmla="*/ 17 h 23"/>
                  <a:gd name="T12" fmla="*/ 3 w 80"/>
                  <a:gd name="T13" fmla="*/ 19 h 23"/>
                  <a:gd name="T14" fmla="*/ 3 w 80"/>
                  <a:gd name="T15" fmla="*/ 19 h 23"/>
                  <a:gd name="T16" fmla="*/ 8 w 80"/>
                  <a:gd name="T17" fmla="*/ 21 h 23"/>
                  <a:gd name="T18" fmla="*/ 14 w 80"/>
                  <a:gd name="T19" fmla="*/ 22 h 23"/>
                  <a:gd name="T20" fmla="*/ 14 w 80"/>
                  <a:gd name="T21" fmla="*/ 22 h 23"/>
                  <a:gd name="T22" fmla="*/ 22 w 80"/>
                  <a:gd name="T23" fmla="*/ 23 h 23"/>
                  <a:gd name="T24" fmla="*/ 31 w 80"/>
                  <a:gd name="T25" fmla="*/ 23 h 23"/>
                  <a:gd name="T26" fmla="*/ 31 w 80"/>
                  <a:gd name="T27" fmla="*/ 23 h 23"/>
                  <a:gd name="T28" fmla="*/ 47 w 80"/>
                  <a:gd name="T29" fmla="*/ 22 h 23"/>
                  <a:gd name="T30" fmla="*/ 63 w 80"/>
                  <a:gd name="T31" fmla="*/ 20 h 23"/>
                  <a:gd name="T32" fmla="*/ 63 w 80"/>
                  <a:gd name="T33" fmla="*/ 20 h 23"/>
                  <a:gd name="T34" fmla="*/ 69 w 80"/>
                  <a:gd name="T35" fmla="*/ 18 h 23"/>
                  <a:gd name="T36" fmla="*/ 74 w 80"/>
                  <a:gd name="T37" fmla="*/ 15 h 23"/>
                  <a:gd name="T38" fmla="*/ 74 w 80"/>
                  <a:gd name="T39" fmla="*/ 15 h 23"/>
                  <a:gd name="T40" fmla="*/ 79 w 80"/>
                  <a:gd name="T41" fmla="*/ 12 h 23"/>
                  <a:gd name="T42" fmla="*/ 80 w 80"/>
                  <a:gd name="T43" fmla="*/ 10 h 23"/>
                  <a:gd name="T44" fmla="*/ 80 w 80"/>
                  <a:gd name="T45" fmla="*/ 7 h 23"/>
                  <a:gd name="T46" fmla="*/ 80 w 80"/>
                  <a:gd name="T47" fmla="*/ 7 h 23"/>
                  <a:gd name="T48" fmla="*/ 79 w 80"/>
                  <a:gd name="T49" fmla="*/ 4 h 23"/>
                  <a:gd name="T50" fmla="*/ 75 w 80"/>
                  <a:gd name="T51" fmla="*/ 0 h 23"/>
                  <a:gd name="T52" fmla="*/ 75 w 80"/>
                  <a:gd name="T53" fmla="*/ 0 h 23"/>
                  <a:gd name="T54" fmla="*/ 74 w 80"/>
                  <a:gd name="T55" fmla="*/ 1 h 23"/>
                  <a:gd name="T56" fmla="*/ 74 w 80"/>
                  <a:gd name="T57" fmla="*/ 1 h 23"/>
                  <a:gd name="T58" fmla="*/ 74 w 80"/>
                  <a:gd name="T59" fmla="*/ 2 h 23"/>
                  <a:gd name="T60" fmla="*/ 74 w 80"/>
                  <a:gd name="T61" fmla="*/ 2 h 23"/>
                  <a:gd name="T62" fmla="*/ 76 w 80"/>
                  <a:gd name="T63" fmla="*/ 5 h 23"/>
                  <a:gd name="T64" fmla="*/ 77 w 80"/>
                  <a:gd name="T65" fmla="*/ 7 h 23"/>
                  <a:gd name="T66" fmla="*/ 77 w 80"/>
                  <a:gd name="T67" fmla="*/ 7 h 23"/>
                  <a:gd name="T68" fmla="*/ 76 w 80"/>
                  <a:gd name="T69" fmla="*/ 11 h 23"/>
                  <a:gd name="T70" fmla="*/ 73 w 80"/>
                  <a:gd name="T71" fmla="*/ 13 h 23"/>
                  <a:gd name="T72" fmla="*/ 73 w 80"/>
                  <a:gd name="T73" fmla="*/ 13 h 23"/>
                  <a:gd name="T74" fmla="*/ 66 w 80"/>
                  <a:gd name="T75" fmla="*/ 17 h 23"/>
                  <a:gd name="T76" fmla="*/ 55 w 80"/>
                  <a:gd name="T77" fmla="*/ 19 h 23"/>
                  <a:gd name="T78" fmla="*/ 55 w 80"/>
                  <a:gd name="T79" fmla="*/ 19 h 23"/>
                  <a:gd name="T80" fmla="*/ 43 w 80"/>
                  <a:gd name="T81" fmla="*/ 21 h 23"/>
                  <a:gd name="T82" fmla="*/ 31 w 80"/>
                  <a:gd name="T83" fmla="*/ 21 h 23"/>
                  <a:gd name="T84" fmla="*/ 31 w 80"/>
                  <a:gd name="T85" fmla="*/ 21 h 23"/>
                  <a:gd name="T86" fmla="*/ 19 w 80"/>
                  <a:gd name="T87" fmla="*/ 21 h 23"/>
                  <a:gd name="T88" fmla="*/ 11 w 80"/>
                  <a:gd name="T89" fmla="*/ 19 h 23"/>
                  <a:gd name="T90" fmla="*/ 11 w 80"/>
                  <a:gd name="T91" fmla="*/ 19 h 23"/>
                  <a:gd name="T92" fmla="*/ 5 w 80"/>
                  <a:gd name="T93" fmla="*/ 17 h 23"/>
                  <a:gd name="T94" fmla="*/ 5 w 80"/>
                  <a:gd name="T95" fmla="*/ 17 h 23"/>
                  <a:gd name="T96" fmla="*/ 3 w 80"/>
                  <a:gd name="T97" fmla="*/ 16 h 23"/>
                  <a:gd name="T98" fmla="*/ 2 w 80"/>
                  <a:gd name="T99" fmla="*/ 15 h 23"/>
                  <a:gd name="T100" fmla="*/ 2 w 80"/>
                  <a:gd name="T101" fmla="*/ 15 h 23"/>
                  <a:gd name="T102" fmla="*/ 3 w 80"/>
                  <a:gd name="T103" fmla="*/ 12 h 23"/>
                  <a:gd name="T104" fmla="*/ 7 w 80"/>
                  <a:gd name="T105" fmla="*/ 10 h 23"/>
                  <a:gd name="T106" fmla="*/ 7 w 80"/>
                  <a:gd name="T107" fmla="*/ 10 h 23"/>
                  <a:gd name="T108" fmla="*/ 7 w 80"/>
                  <a:gd name="T109" fmla="*/ 7 h 23"/>
                  <a:gd name="T110" fmla="*/ 7 w 80"/>
                  <a:gd name="T111" fmla="*/ 7 h 23"/>
                  <a:gd name="T112" fmla="*/ 5 w 80"/>
                  <a:gd name="T113" fmla="*/ 7 h 23"/>
                  <a:gd name="T114" fmla="*/ 5 w 80"/>
                  <a:gd name="T11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 h="23">
                    <a:moveTo>
                      <a:pt x="5" y="7"/>
                    </a:moveTo>
                    <a:lnTo>
                      <a:pt x="5" y="7"/>
                    </a:lnTo>
                    <a:lnTo>
                      <a:pt x="1" y="11"/>
                    </a:lnTo>
                    <a:lnTo>
                      <a:pt x="0" y="15"/>
                    </a:lnTo>
                    <a:lnTo>
                      <a:pt x="0" y="15"/>
                    </a:lnTo>
                    <a:lnTo>
                      <a:pt x="1" y="17"/>
                    </a:lnTo>
                    <a:lnTo>
                      <a:pt x="3" y="19"/>
                    </a:lnTo>
                    <a:lnTo>
                      <a:pt x="3" y="19"/>
                    </a:lnTo>
                    <a:lnTo>
                      <a:pt x="8" y="21"/>
                    </a:lnTo>
                    <a:lnTo>
                      <a:pt x="14" y="22"/>
                    </a:lnTo>
                    <a:lnTo>
                      <a:pt x="14" y="22"/>
                    </a:lnTo>
                    <a:lnTo>
                      <a:pt x="22" y="23"/>
                    </a:lnTo>
                    <a:lnTo>
                      <a:pt x="31" y="23"/>
                    </a:lnTo>
                    <a:lnTo>
                      <a:pt x="31" y="23"/>
                    </a:lnTo>
                    <a:lnTo>
                      <a:pt x="47" y="22"/>
                    </a:lnTo>
                    <a:lnTo>
                      <a:pt x="63" y="20"/>
                    </a:lnTo>
                    <a:lnTo>
                      <a:pt x="63" y="20"/>
                    </a:lnTo>
                    <a:lnTo>
                      <a:pt x="69" y="18"/>
                    </a:lnTo>
                    <a:lnTo>
                      <a:pt x="74" y="15"/>
                    </a:lnTo>
                    <a:lnTo>
                      <a:pt x="74" y="15"/>
                    </a:lnTo>
                    <a:lnTo>
                      <a:pt x="79" y="12"/>
                    </a:lnTo>
                    <a:lnTo>
                      <a:pt x="80" y="10"/>
                    </a:lnTo>
                    <a:lnTo>
                      <a:pt x="80" y="7"/>
                    </a:lnTo>
                    <a:lnTo>
                      <a:pt x="80" y="7"/>
                    </a:lnTo>
                    <a:lnTo>
                      <a:pt x="79" y="4"/>
                    </a:lnTo>
                    <a:lnTo>
                      <a:pt x="75" y="0"/>
                    </a:lnTo>
                    <a:lnTo>
                      <a:pt x="75" y="0"/>
                    </a:lnTo>
                    <a:lnTo>
                      <a:pt x="74" y="1"/>
                    </a:lnTo>
                    <a:lnTo>
                      <a:pt x="74" y="1"/>
                    </a:lnTo>
                    <a:lnTo>
                      <a:pt x="74" y="2"/>
                    </a:lnTo>
                    <a:lnTo>
                      <a:pt x="74" y="2"/>
                    </a:lnTo>
                    <a:lnTo>
                      <a:pt x="76" y="5"/>
                    </a:lnTo>
                    <a:lnTo>
                      <a:pt x="77" y="7"/>
                    </a:lnTo>
                    <a:lnTo>
                      <a:pt x="77" y="7"/>
                    </a:lnTo>
                    <a:lnTo>
                      <a:pt x="76" y="11"/>
                    </a:lnTo>
                    <a:lnTo>
                      <a:pt x="73" y="13"/>
                    </a:lnTo>
                    <a:lnTo>
                      <a:pt x="73" y="13"/>
                    </a:lnTo>
                    <a:lnTo>
                      <a:pt x="66" y="17"/>
                    </a:lnTo>
                    <a:lnTo>
                      <a:pt x="55" y="19"/>
                    </a:lnTo>
                    <a:lnTo>
                      <a:pt x="55" y="19"/>
                    </a:lnTo>
                    <a:lnTo>
                      <a:pt x="43" y="21"/>
                    </a:lnTo>
                    <a:lnTo>
                      <a:pt x="31" y="21"/>
                    </a:lnTo>
                    <a:lnTo>
                      <a:pt x="31" y="21"/>
                    </a:lnTo>
                    <a:lnTo>
                      <a:pt x="19" y="21"/>
                    </a:lnTo>
                    <a:lnTo>
                      <a:pt x="11" y="19"/>
                    </a:lnTo>
                    <a:lnTo>
                      <a:pt x="11" y="19"/>
                    </a:lnTo>
                    <a:lnTo>
                      <a:pt x="5" y="17"/>
                    </a:lnTo>
                    <a:lnTo>
                      <a:pt x="5" y="17"/>
                    </a:lnTo>
                    <a:lnTo>
                      <a:pt x="3" y="16"/>
                    </a:lnTo>
                    <a:lnTo>
                      <a:pt x="2" y="15"/>
                    </a:lnTo>
                    <a:lnTo>
                      <a:pt x="2" y="15"/>
                    </a:lnTo>
                    <a:lnTo>
                      <a:pt x="3" y="12"/>
                    </a:lnTo>
                    <a:lnTo>
                      <a:pt x="7" y="10"/>
                    </a:lnTo>
                    <a:lnTo>
                      <a:pt x="7" y="10"/>
                    </a:lnTo>
                    <a:lnTo>
                      <a:pt x="7" y="7"/>
                    </a:lnTo>
                    <a:lnTo>
                      <a:pt x="7" y="7"/>
                    </a:lnTo>
                    <a:lnTo>
                      <a:pt x="5" y="7"/>
                    </a:lnTo>
                    <a:lnTo>
                      <a:pt x="5"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09" name="Freeform 1018"/>
              <p:cNvSpPr>
                <a:spLocks/>
              </p:cNvSpPr>
              <p:nvPr/>
            </p:nvSpPr>
            <p:spPr bwMode="auto">
              <a:xfrm>
                <a:off x="5564188" y="3055938"/>
                <a:ext cx="34925" cy="9525"/>
              </a:xfrm>
              <a:custGeom>
                <a:avLst/>
                <a:gdLst>
                  <a:gd name="T0" fmla="*/ 2 w 66"/>
                  <a:gd name="T1" fmla="*/ 3 h 16"/>
                  <a:gd name="T2" fmla="*/ 2 w 66"/>
                  <a:gd name="T3" fmla="*/ 3 h 16"/>
                  <a:gd name="T4" fmla="*/ 1 w 66"/>
                  <a:gd name="T5" fmla="*/ 6 h 16"/>
                  <a:gd name="T6" fmla="*/ 0 w 66"/>
                  <a:gd name="T7" fmla="*/ 8 h 16"/>
                  <a:gd name="T8" fmla="*/ 0 w 66"/>
                  <a:gd name="T9" fmla="*/ 8 h 16"/>
                  <a:gd name="T10" fmla="*/ 0 w 66"/>
                  <a:gd name="T11" fmla="*/ 10 h 16"/>
                  <a:gd name="T12" fmla="*/ 2 w 66"/>
                  <a:gd name="T13" fmla="*/ 12 h 16"/>
                  <a:gd name="T14" fmla="*/ 2 w 66"/>
                  <a:gd name="T15" fmla="*/ 12 h 16"/>
                  <a:gd name="T16" fmla="*/ 5 w 66"/>
                  <a:gd name="T17" fmla="*/ 14 h 16"/>
                  <a:gd name="T18" fmla="*/ 10 w 66"/>
                  <a:gd name="T19" fmla="*/ 15 h 16"/>
                  <a:gd name="T20" fmla="*/ 10 w 66"/>
                  <a:gd name="T21" fmla="*/ 15 h 16"/>
                  <a:gd name="T22" fmla="*/ 22 w 66"/>
                  <a:gd name="T23" fmla="*/ 16 h 16"/>
                  <a:gd name="T24" fmla="*/ 22 w 66"/>
                  <a:gd name="T25" fmla="*/ 16 h 16"/>
                  <a:gd name="T26" fmla="*/ 36 w 66"/>
                  <a:gd name="T27" fmla="*/ 15 h 16"/>
                  <a:gd name="T28" fmla="*/ 51 w 66"/>
                  <a:gd name="T29" fmla="*/ 13 h 16"/>
                  <a:gd name="T30" fmla="*/ 51 w 66"/>
                  <a:gd name="T31" fmla="*/ 13 h 16"/>
                  <a:gd name="T32" fmla="*/ 57 w 66"/>
                  <a:gd name="T33" fmla="*/ 11 h 16"/>
                  <a:gd name="T34" fmla="*/ 61 w 66"/>
                  <a:gd name="T35" fmla="*/ 9 h 16"/>
                  <a:gd name="T36" fmla="*/ 61 w 66"/>
                  <a:gd name="T37" fmla="*/ 9 h 16"/>
                  <a:gd name="T38" fmla="*/ 64 w 66"/>
                  <a:gd name="T39" fmla="*/ 7 h 16"/>
                  <a:gd name="T40" fmla="*/ 64 w 66"/>
                  <a:gd name="T41" fmla="*/ 7 h 16"/>
                  <a:gd name="T42" fmla="*/ 65 w 66"/>
                  <a:gd name="T43" fmla="*/ 5 h 16"/>
                  <a:gd name="T44" fmla="*/ 66 w 66"/>
                  <a:gd name="T45" fmla="*/ 4 h 16"/>
                  <a:gd name="T46" fmla="*/ 66 w 66"/>
                  <a:gd name="T47" fmla="*/ 4 h 16"/>
                  <a:gd name="T48" fmla="*/ 65 w 66"/>
                  <a:gd name="T49" fmla="*/ 2 h 16"/>
                  <a:gd name="T50" fmla="*/ 64 w 66"/>
                  <a:gd name="T51" fmla="*/ 0 h 16"/>
                  <a:gd name="T52" fmla="*/ 64 w 66"/>
                  <a:gd name="T53" fmla="*/ 0 h 16"/>
                  <a:gd name="T54" fmla="*/ 62 w 66"/>
                  <a:gd name="T55" fmla="*/ 0 h 16"/>
                  <a:gd name="T56" fmla="*/ 62 w 66"/>
                  <a:gd name="T57" fmla="*/ 0 h 16"/>
                  <a:gd name="T58" fmla="*/ 62 w 66"/>
                  <a:gd name="T59" fmla="*/ 1 h 16"/>
                  <a:gd name="T60" fmla="*/ 62 w 66"/>
                  <a:gd name="T61" fmla="*/ 1 h 16"/>
                  <a:gd name="T62" fmla="*/ 63 w 66"/>
                  <a:gd name="T63" fmla="*/ 3 h 16"/>
                  <a:gd name="T64" fmla="*/ 64 w 66"/>
                  <a:gd name="T65" fmla="*/ 4 h 16"/>
                  <a:gd name="T66" fmla="*/ 64 w 66"/>
                  <a:gd name="T67" fmla="*/ 4 h 16"/>
                  <a:gd name="T68" fmla="*/ 63 w 66"/>
                  <a:gd name="T69" fmla="*/ 5 h 16"/>
                  <a:gd name="T70" fmla="*/ 63 w 66"/>
                  <a:gd name="T71" fmla="*/ 5 h 16"/>
                  <a:gd name="T72" fmla="*/ 61 w 66"/>
                  <a:gd name="T73" fmla="*/ 7 h 16"/>
                  <a:gd name="T74" fmla="*/ 57 w 66"/>
                  <a:gd name="T75" fmla="*/ 9 h 16"/>
                  <a:gd name="T76" fmla="*/ 47 w 66"/>
                  <a:gd name="T77" fmla="*/ 12 h 16"/>
                  <a:gd name="T78" fmla="*/ 47 w 66"/>
                  <a:gd name="T79" fmla="*/ 12 h 16"/>
                  <a:gd name="T80" fmla="*/ 34 w 66"/>
                  <a:gd name="T81" fmla="*/ 14 h 16"/>
                  <a:gd name="T82" fmla="*/ 22 w 66"/>
                  <a:gd name="T83" fmla="*/ 14 h 16"/>
                  <a:gd name="T84" fmla="*/ 22 w 66"/>
                  <a:gd name="T85" fmla="*/ 14 h 16"/>
                  <a:gd name="T86" fmla="*/ 13 w 66"/>
                  <a:gd name="T87" fmla="*/ 14 h 16"/>
                  <a:gd name="T88" fmla="*/ 7 w 66"/>
                  <a:gd name="T89" fmla="*/ 13 h 16"/>
                  <a:gd name="T90" fmla="*/ 7 w 66"/>
                  <a:gd name="T91" fmla="*/ 13 h 16"/>
                  <a:gd name="T92" fmla="*/ 3 w 66"/>
                  <a:gd name="T93" fmla="*/ 11 h 16"/>
                  <a:gd name="T94" fmla="*/ 3 w 66"/>
                  <a:gd name="T95" fmla="*/ 11 h 16"/>
                  <a:gd name="T96" fmla="*/ 2 w 66"/>
                  <a:gd name="T97" fmla="*/ 10 h 16"/>
                  <a:gd name="T98" fmla="*/ 2 w 66"/>
                  <a:gd name="T99" fmla="*/ 8 h 16"/>
                  <a:gd name="T100" fmla="*/ 2 w 66"/>
                  <a:gd name="T101" fmla="*/ 8 h 16"/>
                  <a:gd name="T102" fmla="*/ 2 w 66"/>
                  <a:gd name="T103" fmla="*/ 6 h 16"/>
                  <a:gd name="T104" fmla="*/ 4 w 66"/>
                  <a:gd name="T105" fmla="*/ 4 h 16"/>
                  <a:gd name="T106" fmla="*/ 4 w 66"/>
                  <a:gd name="T107" fmla="*/ 4 h 16"/>
                  <a:gd name="T108" fmla="*/ 4 w 66"/>
                  <a:gd name="T109" fmla="*/ 3 h 16"/>
                  <a:gd name="T110" fmla="*/ 4 w 66"/>
                  <a:gd name="T111" fmla="*/ 3 h 16"/>
                  <a:gd name="T112" fmla="*/ 2 w 66"/>
                  <a:gd name="T113" fmla="*/ 3 h 16"/>
                  <a:gd name="T114" fmla="*/ 2 w 66"/>
                  <a:gd name="T115"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16">
                    <a:moveTo>
                      <a:pt x="2" y="3"/>
                    </a:moveTo>
                    <a:lnTo>
                      <a:pt x="2" y="3"/>
                    </a:lnTo>
                    <a:lnTo>
                      <a:pt x="1" y="6"/>
                    </a:lnTo>
                    <a:lnTo>
                      <a:pt x="0" y="8"/>
                    </a:lnTo>
                    <a:lnTo>
                      <a:pt x="0" y="8"/>
                    </a:lnTo>
                    <a:lnTo>
                      <a:pt x="0" y="10"/>
                    </a:lnTo>
                    <a:lnTo>
                      <a:pt x="2" y="12"/>
                    </a:lnTo>
                    <a:lnTo>
                      <a:pt x="2" y="12"/>
                    </a:lnTo>
                    <a:lnTo>
                      <a:pt x="5" y="14"/>
                    </a:lnTo>
                    <a:lnTo>
                      <a:pt x="10" y="15"/>
                    </a:lnTo>
                    <a:lnTo>
                      <a:pt x="10" y="15"/>
                    </a:lnTo>
                    <a:lnTo>
                      <a:pt x="22" y="16"/>
                    </a:lnTo>
                    <a:lnTo>
                      <a:pt x="22" y="16"/>
                    </a:lnTo>
                    <a:lnTo>
                      <a:pt x="36" y="15"/>
                    </a:lnTo>
                    <a:lnTo>
                      <a:pt x="51" y="13"/>
                    </a:lnTo>
                    <a:lnTo>
                      <a:pt x="51" y="13"/>
                    </a:lnTo>
                    <a:lnTo>
                      <a:pt x="57" y="11"/>
                    </a:lnTo>
                    <a:lnTo>
                      <a:pt x="61" y="9"/>
                    </a:lnTo>
                    <a:lnTo>
                      <a:pt x="61" y="9"/>
                    </a:lnTo>
                    <a:lnTo>
                      <a:pt x="64" y="7"/>
                    </a:lnTo>
                    <a:lnTo>
                      <a:pt x="64" y="7"/>
                    </a:lnTo>
                    <a:lnTo>
                      <a:pt x="65" y="5"/>
                    </a:lnTo>
                    <a:lnTo>
                      <a:pt x="66" y="4"/>
                    </a:lnTo>
                    <a:lnTo>
                      <a:pt x="66" y="4"/>
                    </a:lnTo>
                    <a:lnTo>
                      <a:pt x="65" y="2"/>
                    </a:lnTo>
                    <a:lnTo>
                      <a:pt x="64" y="0"/>
                    </a:lnTo>
                    <a:lnTo>
                      <a:pt x="64" y="0"/>
                    </a:lnTo>
                    <a:lnTo>
                      <a:pt x="62" y="0"/>
                    </a:lnTo>
                    <a:lnTo>
                      <a:pt x="62" y="0"/>
                    </a:lnTo>
                    <a:lnTo>
                      <a:pt x="62" y="1"/>
                    </a:lnTo>
                    <a:lnTo>
                      <a:pt x="62" y="1"/>
                    </a:lnTo>
                    <a:lnTo>
                      <a:pt x="63" y="3"/>
                    </a:lnTo>
                    <a:lnTo>
                      <a:pt x="64" y="4"/>
                    </a:lnTo>
                    <a:lnTo>
                      <a:pt x="64" y="4"/>
                    </a:lnTo>
                    <a:lnTo>
                      <a:pt x="63" y="5"/>
                    </a:lnTo>
                    <a:lnTo>
                      <a:pt x="63" y="5"/>
                    </a:lnTo>
                    <a:lnTo>
                      <a:pt x="61" y="7"/>
                    </a:lnTo>
                    <a:lnTo>
                      <a:pt x="57" y="9"/>
                    </a:lnTo>
                    <a:lnTo>
                      <a:pt x="47" y="12"/>
                    </a:lnTo>
                    <a:lnTo>
                      <a:pt x="47" y="12"/>
                    </a:lnTo>
                    <a:lnTo>
                      <a:pt x="34" y="14"/>
                    </a:lnTo>
                    <a:lnTo>
                      <a:pt x="22" y="14"/>
                    </a:lnTo>
                    <a:lnTo>
                      <a:pt x="22" y="14"/>
                    </a:lnTo>
                    <a:lnTo>
                      <a:pt x="13" y="14"/>
                    </a:lnTo>
                    <a:lnTo>
                      <a:pt x="7" y="13"/>
                    </a:lnTo>
                    <a:lnTo>
                      <a:pt x="7" y="13"/>
                    </a:lnTo>
                    <a:lnTo>
                      <a:pt x="3" y="11"/>
                    </a:lnTo>
                    <a:lnTo>
                      <a:pt x="3" y="11"/>
                    </a:lnTo>
                    <a:lnTo>
                      <a:pt x="2" y="10"/>
                    </a:lnTo>
                    <a:lnTo>
                      <a:pt x="2" y="8"/>
                    </a:lnTo>
                    <a:lnTo>
                      <a:pt x="2" y="8"/>
                    </a:lnTo>
                    <a:lnTo>
                      <a:pt x="2" y="6"/>
                    </a:lnTo>
                    <a:lnTo>
                      <a:pt x="4" y="4"/>
                    </a:lnTo>
                    <a:lnTo>
                      <a:pt x="4" y="4"/>
                    </a:lnTo>
                    <a:lnTo>
                      <a:pt x="4" y="3"/>
                    </a:lnTo>
                    <a:lnTo>
                      <a:pt x="4" y="3"/>
                    </a:lnTo>
                    <a:lnTo>
                      <a:pt x="2" y="3"/>
                    </a:lnTo>
                    <a:lnTo>
                      <a:pt x="2"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0" name="Freeform 1019"/>
              <p:cNvSpPr>
                <a:spLocks/>
              </p:cNvSpPr>
              <p:nvPr/>
            </p:nvSpPr>
            <p:spPr bwMode="auto">
              <a:xfrm>
                <a:off x="5573713" y="3063876"/>
                <a:ext cx="15875" cy="7938"/>
              </a:xfrm>
              <a:custGeom>
                <a:avLst/>
                <a:gdLst>
                  <a:gd name="T0" fmla="*/ 0 w 29"/>
                  <a:gd name="T1" fmla="*/ 3 h 15"/>
                  <a:gd name="T2" fmla="*/ 0 w 29"/>
                  <a:gd name="T3" fmla="*/ 3 h 15"/>
                  <a:gd name="T4" fmla="*/ 0 w 29"/>
                  <a:gd name="T5" fmla="*/ 6 h 15"/>
                  <a:gd name="T6" fmla="*/ 0 w 29"/>
                  <a:gd name="T7" fmla="*/ 6 h 15"/>
                  <a:gd name="T8" fmla="*/ 0 w 29"/>
                  <a:gd name="T9" fmla="*/ 8 h 15"/>
                  <a:gd name="T10" fmla="*/ 1 w 29"/>
                  <a:gd name="T11" fmla="*/ 10 h 15"/>
                  <a:gd name="T12" fmla="*/ 5 w 29"/>
                  <a:gd name="T13" fmla="*/ 13 h 15"/>
                  <a:gd name="T14" fmla="*/ 5 w 29"/>
                  <a:gd name="T15" fmla="*/ 13 h 15"/>
                  <a:gd name="T16" fmla="*/ 9 w 29"/>
                  <a:gd name="T17" fmla="*/ 14 h 15"/>
                  <a:gd name="T18" fmla="*/ 14 w 29"/>
                  <a:gd name="T19" fmla="*/ 15 h 15"/>
                  <a:gd name="T20" fmla="*/ 14 w 29"/>
                  <a:gd name="T21" fmla="*/ 15 h 15"/>
                  <a:gd name="T22" fmla="*/ 19 w 29"/>
                  <a:gd name="T23" fmla="*/ 14 h 15"/>
                  <a:gd name="T24" fmla="*/ 23 w 29"/>
                  <a:gd name="T25" fmla="*/ 12 h 15"/>
                  <a:gd name="T26" fmla="*/ 23 w 29"/>
                  <a:gd name="T27" fmla="*/ 12 h 15"/>
                  <a:gd name="T28" fmla="*/ 28 w 29"/>
                  <a:gd name="T29" fmla="*/ 9 h 15"/>
                  <a:gd name="T30" fmla="*/ 29 w 29"/>
                  <a:gd name="T31" fmla="*/ 7 h 15"/>
                  <a:gd name="T32" fmla="*/ 29 w 29"/>
                  <a:gd name="T33" fmla="*/ 5 h 15"/>
                  <a:gd name="T34" fmla="*/ 29 w 29"/>
                  <a:gd name="T35" fmla="*/ 5 h 15"/>
                  <a:gd name="T36" fmla="*/ 29 w 29"/>
                  <a:gd name="T37" fmla="*/ 1 h 15"/>
                  <a:gd name="T38" fmla="*/ 29 w 29"/>
                  <a:gd name="T39" fmla="*/ 1 h 15"/>
                  <a:gd name="T40" fmla="*/ 28 w 29"/>
                  <a:gd name="T41" fmla="*/ 0 h 15"/>
                  <a:gd name="T42" fmla="*/ 28 w 29"/>
                  <a:gd name="T43" fmla="*/ 0 h 15"/>
                  <a:gd name="T44" fmla="*/ 26 w 29"/>
                  <a:gd name="T45" fmla="*/ 2 h 15"/>
                  <a:gd name="T46" fmla="*/ 26 w 29"/>
                  <a:gd name="T47" fmla="*/ 2 h 15"/>
                  <a:gd name="T48" fmla="*/ 26 w 29"/>
                  <a:gd name="T49" fmla="*/ 5 h 15"/>
                  <a:gd name="T50" fmla="*/ 26 w 29"/>
                  <a:gd name="T51" fmla="*/ 5 h 15"/>
                  <a:gd name="T52" fmla="*/ 25 w 29"/>
                  <a:gd name="T53" fmla="*/ 8 h 15"/>
                  <a:gd name="T54" fmla="*/ 22 w 29"/>
                  <a:gd name="T55" fmla="*/ 11 h 15"/>
                  <a:gd name="T56" fmla="*/ 22 w 29"/>
                  <a:gd name="T57" fmla="*/ 11 h 15"/>
                  <a:gd name="T58" fmla="*/ 18 w 29"/>
                  <a:gd name="T59" fmla="*/ 12 h 15"/>
                  <a:gd name="T60" fmla="*/ 14 w 29"/>
                  <a:gd name="T61" fmla="*/ 13 h 15"/>
                  <a:gd name="T62" fmla="*/ 14 w 29"/>
                  <a:gd name="T63" fmla="*/ 13 h 15"/>
                  <a:gd name="T64" fmla="*/ 10 w 29"/>
                  <a:gd name="T65" fmla="*/ 12 h 15"/>
                  <a:gd name="T66" fmla="*/ 6 w 29"/>
                  <a:gd name="T67" fmla="*/ 11 h 15"/>
                  <a:gd name="T68" fmla="*/ 6 w 29"/>
                  <a:gd name="T69" fmla="*/ 11 h 15"/>
                  <a:gd name="T70" fmla="*/ 4 w 29"/>
                  <a:gd name="T71" fmla="*/ 9 h 15"/>
                  <a:gd name="T72" fmla="*/ 3 w 29"/>
                  <a:gd name="T73" fmla="*/ 6 h 15"/>
                  <a:gd name="T74" fmla="*/ 3 w 29"/>
                  <a:gd name="T75" fmla="*/ 6 h 15"/>
                  <a:gd name="T76" fmla="*/ 3 w 29"/>
                  <a:gd name="T77" fmla="*/ 3 h 15"/>
                  <a:gd name="T78" fmla="*/ 3 w 29"/>
                  <a:gd name="T79" fmla="*/ 3 h 15"/>
                  <a:gd name="T80" fmla="*/ 3 w 29"/>
                  <a:gd name="T81" fmla="*/ 2 h 15"/>
                  <a:gd name="T82" fmla="*/ 3 w 29"/>
                  <a:gd name="T83" fmla="*/ 2 h 15"/>
                  <a:gd name="T84" fmla="*/ 0 w 29"/>
                  <a:gd name="T85" fmla="*/ 3 h 15"/>
                  <a:gd name="T86" fmla="*/ 0 w 29"/>
                  <a:gd name="T8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15">
                    <a:moveTo>
                      <a:pt x="0" y="3"/>
                    </a:moveTo>
                    <a:lnTo>
                      <a:pt x="0" y="3"/>
                    </a:lnTo>
                    <a:lnTo>
                      <a:pt x="0" y="6"/>
                    </a:lnTo>
                    <a:lnTo>
                      <a:pt x="0" y="6"/>
                    </a:lnTo>
                    <a:lnTo>
                      <a:pt x="0" y="8"/>
                    </a:lnTo>
                    <a:lnTo>
                      <a:pt x="1" y="10"/>
                    </a:lnTo>
                    <a:lnTo>
                      <a:pt x="5" y="13"/>
                    </a:lnTo>
                    <a:lnTo>
                      <a:pt x="5" y="13"/>
                    </a:lnTo>
                    <a:lnTo>
                      <a:pt x="9" y="14"/>
                    </a:lnTo>
                    <a:lnTo>
                      <a:pt x="14" y="15"/>
                    </a:lnTo>
                    <a:lnTo>
                      <a:pt x="14" y="15"/>
                    </a:lnTo>
                    <a:lnTo>
                      <a:pt x="19" y="14"/>
                    </a:lnTo>
                    <a:lnTo>
                      <a:pt x="23" y="12"/>
                    </a:lnTo>
                    <a:lnTo>
                      <a:pt x="23" y="12"/>
                    </a:lnTo>
                    <a:lnTo>
                      <a:pt x="28" y="9"/>
                    </a:lnTo>
                    <a:lnTo>
                      <a:pt x="29" y="7"/>
                    </a:lnTo>
                    <a:lnTo>
                      <a:pt x="29" y="5"/>
                    </a:lnTo>
                    <a:lnTo>
                      <a:pt x="29" y="5"/>
                    </a:lnTo>
                    <a:lnTo>
                      <a:pt x="29" y="1"/>
                    </a:lnTo>
                    <a:lnTo>
                      <a:pt x="29" y="1"/>
                    </a:lnTo>
                    <a:lnTo>
                      <a:pt x="28" y="0"/>
                    </a:lnTo>
                    <a:lnTo>
                      <a:pt x="28" y="0"/>
                    </a:lnTo>
                    <a:lnTo>
                      <a:pt x="26" y="2"/>
                    </a:lnTo>
                    <a:lnTo>
                      <a:pt x="26" y="2"/>
                    </a:lnTo>
                    <a:lnTo>
                      <a:pt x="26" y="5"/>
                    </a:lnTo>
                    <a:lnTo>
                      <a:pt x="26" y="5"/>
                    </a:lnTo>
                    <a:lnTo>
                      <a:pt x="25" y="8"/>
                    </a:lnTo>
                    <a:lnTo>
                      <a:pt x="22" y="11"/>
                    </a:lnTo>
                    <a:lnTo>
                      <a:pt x="22" y="11"/>
                    </a:lnTo>
                    <a:lnTo>
                      <a:pt x="18" y="12"/>
                    </a:lnTo>
                    <a:lnTo>
                      <a:pt x="14" y="13"/>
                    </a:lnTo>
                    <a:lnTo>
                      <a:pt x="14" y="13"/>
                    </a:lnTo>
                    <a:lnTo>
                      <a:pt x="10" y="12"/>
                    </a:lnTo>
                    <a:lnTo>
                      <a:pt x="6" y="11"/>
                    </a:lnTo>
                    <a:lnTo>
                      <a:pt x="6" y="11"/>
                    </a:lnTo>
                    <a:lnTo>
                      <a:pt x="4" y="9"/>
                    </a:lnTo>
                    <a:lnTo>
                      <a:pt x="3" y="6"/>
                    </a:lnTo>
                    <a:lnTo>
                      <a:pt x="3" y="6"/>
                    </a:lnTo>
                    <a:lnTo>
                      <a:pt x="3" y="3"/>
                    </a:lnTo>
                    <a:lnTo>
                      <a:pt x="3" y="3"/>
                    </a:lnTo>
                    <a:lnTo>
                      <a:pt x="3" y="2"/>
                    </a:lnTo>
                    <a:lnTo>
                      <a:pt x="3" y="2"/>
                    </a:lnTo>
                    <a:lnTo>
                      <a:pt x="0" y="3"/>
                    </a:lnTo>
                    <a:lnTo>
                      <a:pt x="0"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1" name="Freeform 1020"/>
              <p:cNvSpPr>
                <a:spLocks/>
              </p:cNvSpPr>
              <p:nvPr/>
            </p:nvSpPr>
            <p:spPr bwMode="auto">
              <a:xfrm>
                <a:off x="5495925" y="2927351"/>
                <a:ext cx="33338" cy="47625"/>
              </a:xfrm>
              <a:custGeom>
                <a:avLst/>
                <a:gdLst>
                  <a:gd name="T0" fmla="*/ 36 w 63"/>
                  <a:gd name="T1" fmla="*/ 86 h 89"/>
                  <a:gd name="T2" fmla="*/ 35 w 63"/>
                  <a:gd name="T3" fmla="*/ 82 h 89"/>
                  <a:gd name="T4" fmla="*/ 35 w 63"/>
                  <a:gd name="T5" fmla="*/ 77 h 89"/>
                  <a:gd name="T6" fmla="*/ 37 w 63"/>
                  <a:gd name="T7" fmla="*/ 66 h 89"/>
                  <a:gd name="T8" fmla="*/ 43 w 63"/>
                  <a:gd name="T9" fmla="*/ 54 h 89"/>
                  <a:gd name="T10" fmla="*/ 52 w 63"/>
                  <a:gd name="T11" fmla="*/ 45 h 89"/>
                  <a:gd name="T12" fmla="*/ 63 w 63"/>
                  <a:gd name="T13" fmla="*/ 36 h 89"/>
                  <a:gd name="T14" fmla="*/ 63 w 63"/>
                  <a:gd name="T15" fmla="*/ 35 h 89"/>
                  <a:gd name="T16" fmla="*/ 62 w 63"/>
                  <a:gd name="T17" fmla="*/ 35 h 89"/>
                  <a:gd name="T18" fmla="*/ 60 w 63"/>
                  <a:gd name="T19" fmla="*/ 35 h 89"/>
                  <a:gd name="T20" fmla="*/ 48 w 63"/>
                  <a:gd name="T21" fmla="*/ 32 h 89"/>
                  <a:gd name="T22" fmla="*/ 41 w 63"/>
                  <a:gd name="T23" fmla="*/ 24 h 89"/>
                  <a:gd name="T24" fmla="*/ 38 w 63"/>
                  <a:gd name="T25" fmla="*/ 18 h 89"/>
                  <a:gd name="T26" fmla="*/ 34 w 63"/>
                  <a:gd name="T27" fmla="*/ 0 h 89"/>
                  <a:gd name="T28" fmla="*/ 33 w 63"/>
                  <a:gd name="T29" fmla="*/ 0 h 89"/>
                  <a:gd name="T30" fmla="*/ 32 w 63"/>
                  <a:gd name="T31" fmla="*/ 1 h 89"/>
                  <a:gd name="T32" fmla="*/ 32 w 63"/>
                  <a:gd name="T33" fmla="*/ 3 h 89"/>
                  <a:gd name="T34" fmla="*/ 32 w 63"/>
                  <a:gd name="T35" fmla="*/ 9 h 89"/>
                  <a:gd name="T36" fmla="*/ 26 w 63"/>
                  <a:gd name="T37" fmla="*/ 20 h 89"/>
                  <a:gd name="T38" fmla="*/ 22 w 63"/>
                  <a:gd name="T39" fmla="*/ 25 h 89"/>
                  <a:gd name="T40" fmla="*/ 13 w 63"/>
                  <a:gd name="T41" fmla="*/ 32 h 89"/>
                  <a:gd name="T42" fmla="*/ 1 w 63"/>
                  <a:gd name="T43" fmla="*/ 35 h 89"/>
                  <a:gd name="T44" fmla="*/ 0 w 63"/>
                  <a:gd name="T45" fmla="*/ 36 h 89"/>
                  <a:gd name="T46" fmla="*/ 0 w 63"/>
                  <a:gd name="T47" fmla="*/ 37 h 89"/>
                  <a:gd name="T48" fmla="*/ 10 w 63"/>
                  <a:gd name="T49" fmla="*/ 44 h 89"/>
                  <a:gd name="T50" fmla="*/ 22 w 63"/>
                  <a:gd name="T51" fmla="*/ 59 h 89"/>
                  <a:gd name="T52" fmla="*/ 26 w 63"/>
                  <a:gd name="T53" fmla="*/ 68 h 89"/>
                  <a:gd name="T54" fmla="*/ 33 w 63"/>
                  <a:gd name="T55" fmla="*/ 81 h 89"/>
                  <a:gd name="T56" fmla="*/ 34 w 63"/>
                  <a:gd name="T57" fmla="*/ 85 h 89"/>
                  <a:gd name="T58" fmla="*/ 35 w 63"/>
                  <a:gd name="T59" fmla="*/ 87 h 89"/>
                  <a:gd name="T60" fmla="*/ 35 w 63"/>
                  <a:gd name="T61" fmla="*/ 87 h 89"/>
                  <a:gd name="T62" fmla="*/ 36 w 63"/>
                  <a:gd name="T63" fmla="*/ 86 h 89"/>
                  <a:gd name="T64" fmla="*/ 29 w 63"/>
                  <a:gd name="T65" fmla="*/ 67 h 89"/>
                  <a:gd name="T66" fmla="*/ 24 w 63"/>
                  <a:gd name="T67" fmla="*/ 58 h 89"/>
                  <a:gd name="T68" fmla="*/ 11 w 63"/>
                  <a:gd name="T69" fmla="*/ 42 h 89"/>
                  <a:gd name="T70" fmla="*/ 1 w 63"/>
                  <a:gd name="T71" fmla="*/ 36 h 89"/>
                  <a:gd name="T72" fmla="*/ 1 w 63"/>
                  <a:gd name="T73" fmla="*/ 37 h 89"/>
                  <a:gd name="T74" fmla="*/ 14 w 63"/>
                  <a:gd name="T75" fmla="*/ 34 h 89"/>
                  <a:gd name="T76" fmla="*/ 24 w 63"/>
                  <a:gd name="T77" fmla="*/ 26 h 89"/>
                  <a:gd name="T78" fmla="*/ 29 w 63"/>
                  <a:gd name="T79" fmla="*/ 22 h 89"/>
                  <a:gd name="T80" fmla="*/ 34 w 63"/>
                  <a:gd name="T81" fmla="*/ 9 h 89"/>
                  <a:gd name="T82" fmla="*/ 34 w 63"/>
                  <a:gd name="T83" fmla="*/ 3 h 89"/>
                  <a:gd name="T84" fmla="*/ 33 w 63"/>
                  <a:gd name="T85" fmla="*/ 1 h 89"/>
                  <a:gd name="T86" fmla="*/ 32 w 63"/>
                  <a:gd name="T87" fmla="*/ 1 h 89"/>
                  <a:gd name="T88" fmla="*/ 37 w 63"/>
                  <a:gd name="T89" fmla="*/ 19 h 89"/>
                  <a:gd name="T90" fmla="*/ 39 w 63"/>
                  <a:gd name="T91" fmla="*/ 25 h 89"/>
                  <a:gd name="T92" fmla="*/ 47 w 63"/>
                  <a:gd name="T93" fmla="*/ 33 h 89"/>
                  <a:gd name="T94" fmla="*/ 60 w 63"/>
                  <a:gd name="T95" fmla="*/ 37 h 89"/>
                  <a:gd name="T96" fmla="*/ 62 w 63"/>
                  <a:gd name="T97" fmla="*/ 37 h 89"/>
                  <a:gd name="T98" fmla="*/ 62 w 63"/>
                  <a:gd name="T99" fmla="*/ 35 h 89"/>
                  <a:gd name="T100" fmla="*/ 50 w 63"/>
                  <a:gd name="T101" fmla="*/ 44 h 89"/>
                  <a:gd name="T102" fmla="*/ 42 w 63"/>
                  <a:gd name="T103" fmla="*/ 53 h 89"/>
                  <a:gd name="T104" fmla="*/ 35 w 63"/>
                  <a:gd name="T105" fmla="*/ 65 h 89"/>
                  <a:gd name="T106" fmla="*/ 33 w 63"/>
                  <a:gd name="T107" fmla="*/ 77 h 89"/>
                  <a:gd name="T108" fmla="*/ 33 w 63"/>
                  <a:gd name="T109" fmla="*/ 82 h 89"/>
                  <a:gd name="T110" fmla="*/ 34 w 63"/>
                  <a:gd name="T111" fmla="*/ 87 h 89"/>
                  <a:gd name="T112" fmla="*/ 36 w 63"/>
                  <a:gd name="T113" fmla="*/ 89 h 89"/>
                  <a:gd name="T114" fmla="*/ 35 w 63"/>
                  <a:gd name="T115" fmla="*/ 8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 h="89">
                    <a:moveTo>
                      <a:pt x="35" y="87"/>
                    </a:moveTo>
                    <a:lnTo>
                      <a:pt x="36" y="86"/>
                    </a:lnTo>
                    <a:lnTo>
                      <a:pt x="36" y="86"/>
                    </a:lnTo>
                    <a:lnTo>
                      <a:pt x="35" y="82"/>
                    </a:lnTo>
                    <a:lnTo>
                      <a:pt x="35" y="77"/>
                    </a:lnTo>
                    <a:lnTo>
                      <a:pt x="35" y="77"/>
                    </a:lnTo>
                    <a:lnTo>
                      <a:pt x="35" y="72"/>
                    </a:lnTo>
                    <a:lnTo>
                      <a:pt x="37" y="66"/>
                    </a:lnTo>
                    <a:lnTo>
                      <a:pt x="40" y="60"/>
                    </a:lnTo>
                    <a:lnTo>
                      <a:pt x="43" y="54"/>
                    </a:lnTo>
                    <a:lnTo>
                      <a:pt x="47" y="50"/>
                    </a:lnTo>
                    <a:lnTo>
                      <a:pt x="52" y="45"/>
                    </a:lnTo>
                    <a:lnTo>
                      <a:pt x="63" y="36"/>
                    </a:lnTo>
                    <a:lnTo>
                      <a:pt x="63" y="36"/>
                    </a:lnTo>
                    <a:lnTo>
                      <a:pt x="63" y="35"/>
                    </a:lnTo>
                    <a:lnTo>
                      <a:pt x="63" y="35"/>
                    </a:lnTo>
                    <a:lnTo>
                      <a:pt x="62" y="35"/>
                    </a:lnTo>
                    <a:lnTo>
                      <a:pt x="62" y="35"/>
                    </a:lnTo>
                    <a:lnTo>
                      <a:pt x="60" y="35"/>
                    </a:lnTo>
                    <a:lnTo>
                      <a:pt x="60" y="35"/>
                    </a:lnTo>
                    <a:lnTo>
                      <a:pt x="54" y="34"/>
                    </a:lnTo>
                    <a:lnTo>
                      <a:pt x="48" y="32"/>
                    </a:lnTo>
                    <a:lnTo>
                      <a:pt x="44" y="28"/>
                    </a:lnTo>
                    <a:lnTo>
                      <a:pt x="41" y="24"/>
                    </a:lnTo>
                    <a:lnTo>
                      <a:pt x="41" y="24"/>
                    </a:lnTo>
                    <a:lnTo>
                      <a:pt x="38" y="18"/>
                    </a:lnTo>
                    <a:lnTo>
                      <a:pt x="37" y="12"/>
                    </a:lnTo>
                    <a:lnTo>
                      <a:pt x="34" y="0"/>
                    </a:lnTo>
                    <a:lnTo>
                      <a:pt x="34" y="0"/>
                    </a:lnTo>
                    <a:lnTo>
                      <a:pt x="33" y="0"/>
                    </a:lnTo>
                    <a:lnTo>
                      <a:pt x="33" y="0"/>
                    </a:lnTo>
                    <a:lnTo>
                      <a:pt x="32" y="1"/>
                    </a:lnTo>
                    <a:lnTo>
                      <a:pt x="32" y="1"/>
                    </a:lnTo>
                    <a:lnTo>
                      <a:pt x="32" y="3"/>
                    </a:lnTo>
                    <a:lnTo>
                      <a:pt x="32" y="3"/>
                    </a:lnTo>
                    <a:lnTo>
                      <a:pt x="32" y="9"/>
                    </a:lnTo>
                    <a:lnTo>
                      <a:pt x="30" y="14"/>
                    </a:lnTo>
                    <a:lnTo>
                      <a:pt x="26" y="20"/>
                    </a:lnTo>
                    <a:lnTo>
                      <a:pt x="22" y="25"/>
                    </a:lnTo>
                    <a:lnTo>
                      <a:pt x="22" y="25"/>
                    </a:lnTo>
                    <a:lnTo>
                      <a:pt x="18" y="29"/>
                    </a:lnTo>
                    <a:lnTo>
                      <a:pt x="13" y="32"/>
                    </a:lnTo>
                    <a:lnTo>
                      <a:pt x="7" y="34"/>
                    </a:lnTo>
                    <a:lnTo>
                      <a:pt x="1" y="35"/>
                    </a:lnTo>
                    <a:lnTo>
                      <a:pt x="1" y="35"/>
                    </a:lnTo>
                    <a:lnTo>
                      <a:pt x="0" y="36"/>
                    </a:lnTo>
                    <a:lnTo>
                      <a:pt x="0" y="36"/>
                    </a:lnTo>
                    <a:lnTo>
                      <a:pt x="0" y="37"/>
                    </a:lnTo>
                    <a:lnTo>
                      <a:pt x="0" y="37"/>
                    </a:lnTo>
                    <a:lnTo>
                      <a:pt x="10" y="44"/>
                    </a:lnTo>
                    <a:lnTo>
                      <a:pt x="16" y="51"/>
                    </a:lnTo>
                    <a:lnTo>
                      <a:pt x="22" y="59"/>
                    </a:lnTo>
                    <a:lnTo>
                      <a:pt x="26" y="68"/>
                    </a:lnTo>
                    <a:lnTo>
                      <a:pt x="26" y="68"/>
                    </a:lnTo>
                    <a:lnTo>
                      <a:pt x="33" y="81"/>
                    </a:lnTo>
                    <a:lnTo>
                      <a:pt x="33" y="81"/>
                    </a:lnTo>
                    <a:lnTo>
                      <a:pt x="34" y="85"/>
                    </a:lnTo>
                    <a:lnTo>
                      <a:pt x="34" y="85"/>
                    </a:lnTo>
                    <a:lnTo>
                      <a:pt x="34" y="87"/>
                    </a:lnTo>
                    <a:lnTo>
                      <a:pt x="35" y="87"/>
                    </a:lnTo>
                    <a:lnTo>
                      <a:pt x="36" y="86"/>
                    </a:lnTo>
                    <a:lnTo>
                      <a:pt x="35" y="87"/>
                    </a:lnTo>
                    <a:lnTo>
                      <a:pt x="36" y="86"/>
                    </a:lnTo>
                    <a:lnTo>
                      <a:pt x="36" y="86"/>
                    </a:lnTo>
                    <a:lnTo>
                      <a:pt x="35" y="81"/>
                    </a:lnTo>
                    <a:lnTo>
                      <a:pt x="29" y="67"/>
                    </a:lnTo>
                    <a:lnTo>
                      <a:pt x="29" y="67"/>
                    </a:lnTo>
                    <a:lnTo>
                      <a:pt x="24" y="58"/>
                    </a:lnTo>
                    <a:lnTo>
                      <a:pt x="18" y="50"/>
                    </a:lnTo>
                    <a:lnTo>
                      <a:pt x="11" y="42"/>
                    </a:lnTo>
                    <a:lnTo>
                      <a:pt x="1" y="35"/>
                    </a:lnTo>
                    <a:lnTo>
                      <a:pt x="1" y="36"/>
                    </a:lnTo>
                    <a:lnTo>
                      <a:pt x="1" y="37"/>
                    </a:lnTo>
                    <a:lnTo>
                      <a:pt x="1" y="37"/>
                    </a:lnTo>
                    <a:lnTo>
                      <a:pt x="8" y="36"/>
                    </a:lnTo>
                    <a:lnTo>
                      <a:pt x="14" y="34"/>
                    </a:lnTo>
                    <a:lnTo>
                      <a:pt x="19" y="31"/>
                    </a:lnTo>
                    <a:lnTo>
                      <a:pt x="24" y="26"/>
                    </a:lnTo>
                    <a:lnTo>
                      <a:pt x="24" y="26"/>
                    </a:lnTo>
                    <a:lnTo>
                      <a:pt x="29" y="22"/>
                    </a:lnTo>
                    <a:lnTo>
                      <a:pt x="32" y="16"/>
                    </a:lnTo>
                    <a:lnTo>
                      <a:pt x="34" y="9"/>
                    </a:lnTo>
                    <a:lnTo>
                      <a:pt x="34" y="3"/>
                    </a:lnTo>
                    <a:lnTo>
                      <a:pt x="34" y="3"/>
                    </a:lnTo>
                    <a:lnTo>
                      <a:pt x="34" y="0"/>
                    </a:lnTo>
                    <a:lnTo>
                      <a:pt x="33" y="1"/>
                    </a:lnTo>
                    <a:lnTo>
                      <a:pt x="32" y="1"/>
                    </a:lnTo>
                    <a:lnTo>
                      <a:pt x="32" y="1"/>
                    </a:lnTo>
                    <a:lnTo>
                      <a:pt x="35" y="12"/>
                    </a:lnTo>
                    <a:lnTo>
                      <a:pt x="37" y="19"/>
                    </a:lnTo>
                    <a:lnTo>
                      <a:pt x="39" y="25"/>
                    </a:lnTo>
                    <a:lnTo>
                      <a:pt x="39" y="25"/>
                    </a:lnTo>
                    <a:lnTo>
                      <a:pt x="43" y="29"/>
                    </a:lnTo>
                    <a:lnTo>
                      <a:pt x="47" y="33"/>
                    </a:lnTo>
                    <a:lnTo>
                      <a:pt x="52" y="36"/>
                    </a:lnTo>
                    <a:lnTo>
                      <a:pt x="60" y="37"/>
                    </a:lnTo>
                    <a:lnTo>
                      <a:pt x="60" y="37"/>
                    </a:lnTo>
                    <a:lnTo>
                      <a:pt x="62" y="37"/>
                    </a:lnTo>
                    <a:lnTo>
                      <a:pt x="62" y="36"/>
                    </a:lnTo>
                    <a:lnTo>
                      <a:pt x="62" y="35"/>
                    </a:lnTo>
                    <a:lnTo>
                      <a:pt x="62" y="35"/>
                    </a:lnTo>
                    <a:lnTo>
                      <a:pt x="50" y="44"/>
                    </a:lnTo>
                    <a:lnTo>
                      <a:pt x="46" y="48"/>
                    </a:lnTo>
                    <a:lnTo>
                      <a:pt x="42" y="53"/>
                    </a:lnTo>
                    <a:lnTo>
                      <a:pt x="38" y="59"/>
                    </a:lnTo>
                    <a:lnTo>
                      <a:pt x="35" y="65"/>
                    </a:lnTo>
                    <a:lnTo>
                      <a:pt x="34" y="71"/>
                    </a:lnTo>
                    <a:lnTo>
                      <a:pt x="33" y="77"/>
                    </a:lnTo>
                    <a:lnTo>
                      <a:pt x="33" y="77"/>
                    </a:lnTo>
                    <a:lnTo>
                      <a:pt x="33" y="82"/>
                    </a:lnTo>
                    <a:lnTo>
                      <a:pt x="34" y="87"/>
                    </a:lnTo>
                    <a:lnTo>
                      <a:pt x="34" y="87"/>
                    </a:lnTo>
                    <a:lnTo>
                      <a:pt x="36" y="89"/>
                    </a:lnTo>
                    <a:lnTo>
                      <a:pt x="36" y="89"/>
                    </a:lnTo>
                    <a:lnTo>
                      <a:pt x="36" y="86"/>
                    </a:lnTo>
                    <a:lnTo>
                      <a:pt x="35" y="8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2" name="Freeform 1021"/>
              <p:cNvSpPr>
                <a:spLocks/>
              </p:cNvSpPr>
              <p:nvPr/>
            </p:nvSpPr>
            <p:spPr bwMode="auto">
              <a:xfrm>
                <a:off x="5653088" y="2898776"/>
                <a:ext cx="33338" cy="46038"/>
              </a:xfrm>
              <a:custGeom>
                <a:avLst/>
                <a:gdLst>
                  <a:gd name="T0" fmla="*/ 37 w 64"/>
                  <a:gd name="T1" fmla="*/ 86 h 88"/>
                  <a:gd name="T2" fmla="*/ 36 w 64"/>
                  <a:gd name="T3" fmla="*/ 82 h 88"/>
                  <a:gd name="T4" fmla="*/ 35 w 64"/>
                  <a:gd name="T5" fmla="*/ 77 h 88"/>
                  <a:gd name="T6" fmla="*/ 38 w 64"/>
                  <a:gd name="T7" fmla="*/ 65 h 88"/>
                  <a:gd name="T8" fmla="*/ 44 w 64"/>
                  <a:gd name="T9" fmla="*/ 55 h 88"/>
                  <a:gd name="T10" fmla="*/ 53 w 64"/>
                  <a:gd name="T11" fmla="*/ 44 h 88"/>
                  <a:gd name="T12" fmla="*/ 63 w 64"/>
                  <a:gd name="T13" fmla="*/ 36 h 88"/>
                  <a:gd name="T14" fmla="*/ 64 w 64"/>
                  <a:gd name="T15" fmla="*/ 35 h 88"/>
                  <a:gd name="T16" fmla="*/ 63 w 64"/>
                  <a:gd name="T17" fmla="*/ 35 h 88"/>
                  <a:gd name="T18" fmla="*/ 60 w 64"/>
                  <a:gd name="T19" fmla="*/ 35 h 88"/>
                  <a:gd name="T20" fmla="*/ 49 w 64"/>
                  <a:gd name="T21" fmla="*/ 32 h 88"/>
                  <a:gd name="T22" fmla="*/ 41 w 64"/>
                  <a:gd name="T23" fmla="*/ 24 h 88"/>
                  <a:gd name="T24" fmla="*/ 39 w 64"/>
                  <a:gd name="T25" fmla="*/ 17 h 88"/>
                  <a:gd name="T26" fmla="*/ 35 w 64"/>
                  <a:gd name="T27" fmla="*/ 1 h 88"/>
                  <a:gd name="T28" fmla="*/ 34 w 64"/>
                  <a:gd name="T29" fmla="*/ 0 h 88"/>
                  <a:gd name="T30" fmla="*/ 33 w 64"/>
                  <a:gd name="T31" fmla="*/ 1 h 88"/>
                  <a:gd name="T32" fmla="*/ 33 w 64"/>
                  <a:gd name="T33" fmla="*/ 3 h 88"/>
                  <a:gd name="T34" fmla="*/ 32 w 64"/>
                  <a:gd name="T35" fmla="*/ 9 h 88"/>
                  <a:gd name="T36" fmla="*/ 27 w 64"/>
                  <a:gd name="T37" fmla="*/ 20 h 88"/>
                  <a:gd name="T38" fmla="*/ 23 w 64"/>
                  <a:gd name="T39" fmla="*/ 25 h 88"/>
                  <a:gd name="T40" fmla="*/ 13 w 64"/>
                  <a:gd name="T41" fmla="*/ 32 h 88"/>
                  <a:gd name="T42" fmla="*/ 2 w 64"/>
                  <a:gd name="T43" fmla="*/ 35 h 88"/>
                  <a:gd name="T44" fmla="*/ 0 w 64"/>
                  <a:gd name="T45" fmla="*/ 36 h 88"/>
                  <a:gd name="T46" fmla="*/ 2 w 64"/>
                  <a:gd name="T47" fmla="*/ 37 h 88"/>
                  <a:gd name="T48" fmla="*/ 10 w 64"/>
                  <a:gd name="T49" fmla="*/ 43 h 88"/>
                  <a:gd name="T50" fmla="*/ 22 w 64"/>
                  <a:gd name="T51" fmla="*/ 59 h 88"/>
                  <a:gd name="T52" fmla="*/ 28 w 64"/>
                  <a:gd name="T53" fmla="*/ 67 h 88"/>
                  <a:gd name="T54" fmla="*/ 33 w 64"/>
                  <a:gd name="T55" fmla="*/ 81 h 88"/>
                  <a:gd name="T56" fmla="*/ 34 w 64"/>
                  <a:gd name="T57" fmla="*/ 85 h 88"/>
                  <a:gd name="T58" fmla="*/ 36 w 64"/>
                  <a:gd name="T59" fmla="*/ 87 h 88"/>
                  <a:gd name="T60" fmla="*/ 36 w 64"/>
                  <a:gd name="T61" fmla="*/ 87 h 88"/>
                  <a:gd name="T62" fmla="*/ 37 w 64"/>
                  <a:gd name="T63" fmla="*/ 86 h 88"/>
                  <a:gd name="T64" fmla="*/ 30 w 64"/>
                  <a:gd name="T65" fmla="*/ 66 h 88"/>
                  <a:gd name="T66" fmla="*/ 24 w 64"/>
                  <a:gd name="T67" fmla="*/ 58 h 88"/>
                  <a:gd name="T68" fmla="*/ 11 w 64"/>
                  <a:gd name="T69" fmla="*/ 41 h 88"/>
                  <a:gd name="T70" fmla="*/ 2 w 64"/>
                  <a:gd name="T71" fmla="*/ 36 h 88"/>
                  <a:gd name="T72" fmla="*/ 2 w 64"/>
                  <a:gd name="T73" fmla="*/ 37 h 88"/>
                  <a:gd name="T74" fmla="*/ 14 w 64"/>
                  <a:gd name="T75" fmla="*/ 34 h 88"/>
                  <a:gd name="T76" fmla="*/ 24 w 64"/>
                  <a:gd name="T77" fmla="*/ 27 h 88"/>
                  <a:gd name="T78" fmla="*/ 29 w 64"/>
                  <a:gd name="T79" fmla="*/ 22 h 88"/>
                  <a:gd name="T80" fmla="*/ 34 w 64"/>
                  <a:gd name="T81" fmla="*/ 9 h 88"/>
                  <a:gd name="T82" fmla="*/ 35 w 64"/>
                  <a:gd name="T83" fmla="*/ 3 h 88"/>
                  <a:gd name="T84" fmla="*/ 34 w 64"/>
                  <a:gd name="T85" fmla="*/ 1 h 88"/>
                  <a:gd name="T86" fmla="*/ 33 w 64"/>
                  <a:gd name="T87" fmla="*/ 1 h 88"/>
                  <a:gd name="T88" fmla="*/ 37 w 64"/>
                  <a:gd name="T89" fmla="*/ 18 h 88"/>
                  <a:gd name="T90" fmla="*/ 40 w 64"/>
                  <a:gd name="T91" fmla="*/ 25 h 88"/>
                  <a:gd name="T92" fmla="*/ 47 w 64"/>
                  <a:gd name="T93" fmla="*/ 33 h 88"/>
                  <a:gd name="T94" fmla="*/ 60 w 64"/>
                  <a:gd name="T95" fmla="*/ 37 h 88"/>
                  <a:gd name="T96" fmla="*/ 63 w 64"/>
                  <a:gd name="T97" fmla="*/ 37 h 88"/>
                  <a:gd name="T98" fmla="*/ 62 w 64"/>
                  <a:gd name="T99" fmla="*/ 35 h 88"/>
                  <a:gd name="T100" fmla="*/ 52 w 64"/>
                  <a:gd name="T101" fmla="*/ 43 h 88"/>
                  <a:gd name="T102" fmla="*/ 42 w 64"/>
                  <a:gd name="T103" fmla="*/ 53 h 88"/>
                  <a:gd name="T104" fmla="*/ 36 w 64"/>
                  <a:gd name="T105" fmla="*/ 64 h 88"/>
                  <a:gd name="T106" fmla="*/ 33 w 64"/>
                  <a:gd name="T107" fmla="*/ 77 h 88"/>
                  <a:gd name="T108" fmla="*/ 34 w 64"/>
                  <a:gd name="T109" fmla="*/ 82 h 88"/>
                  <a:gd name="T110" fmla="*/ 35 w 64"/>
                  <a:gd name="T111" fmla="*/ 87 h 88"/>
                  <a:gd name="T112" fmla="*/ 36 w 64"/>
                  <a:gd name="T113" fmla="*/ 88 h 88"/>
                  <a:gd name="T114" fmla="*/ 36 w 64"/>
                  <a:gd name="T11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8">
                    <a:moveTo>
                      <a:pt x="36" y="87"/>
                    </a:moveTo>
                    <a:lnTo>
                      <a:pt x="37" y="86"/>
                    </a:lnTo>
                    <a:lnTo>
                      <a:pt x="37" y="86"/>
                    </a:lnTo>
                    <a:lnTo>
                      <a:pt x="36" y="82"/>
                    </a:lnTo>
                    <a:lnTo>
                      <a:pt x="35" y="77"/>
                    </a:lnTo>
                    <a:lnTo>
                      <a:pt x="35" y="77"/>
                    </a:lnTo>
                    <a:lnTo>
                      <a:pt x="36" y="72"/>
                    </a:lnTo>
                    <a:lnTo>
                      <a:pt x="38" y="65"/>
                    </a:lnTo>
                    <a:lnTo>
                      <a:pt x="40" y="60"/>
                    </a:lnTo>
                    <a:lnTo>
                      <a:pt x="44" y="55"/>
                    </a:lnTo>
                    <a:lnTo>
                      <a:pt x="48" y="50"/>
                    </a:lnTo>
                    <a:lnTo>
                      <a:pt x="53" y="44"/>
                    </a:lnTo>
                    <a:lnTo>
                      <a:pt x="63" y="36"/>
                    </a:lnTo>
                    <a:lnTo>
                      <a:pt x="63" y="36"/>
                    </a:lnTo>
                    <a:lnTo>
                      <a:pt x="64" y="35"/>
                    </a:lnTo>
                    <a:lnTo>
                      <a:pt x="64" y="35"/>
                    </a:lnTo>
                    <a:lnTo>
                      <a:pt x="63" y="35"/>
                    </a:lnTo>
                    <a:lnTo>
                      <a:pt x="63" y="35"/>
                    </a:lnTo>
                    <a:lnTo>
                      <a:pt x="60" y="35"/>
                    </a:lnTo>
                    <a:lnTo>
                      <a:pt x="60" y="35"/>
                    </a:lnTo>
                    <a:lnTo>
                      <a:pt x="54" y="34"/>
                    </a:lnTo>
                    <a:lnTo>
                      <a:pt x="49" y="32"/>
                    </a:lnTo>
                    <a:lnTo>
                      <a:pt x="45" y="28"/>
                    </a:lnTo>
                    <a:lnTo>
                      <a:pt x="41" y="24"/>
                    </a:lnTo>
                    <a:lnTo>
                      <a:pt x="41" y="24"/>
                    </a:lnTo>
                    <a:lnTo>
                      <a:pt x="39" y="17"/>
                    </a:lnTo>
                    <a:lnTo>
                      <a:pt x="37" y="12"/>
                    </a:lnTo>
                    <a:lnTo>
                      <a:pt x="35" y="1"/>
                    </a:lnTo>
                    <a:lnTo>
                      <a:pt x="35" y="1"/>
                    </a:lnTo>
                    <a:lnTo>
                      <a:pt x="34" y="0"/>
                    </a:lnTo>
                    <a:lnTo>
                      <a:pt x="34" y="0"/>
                    </a:lnTo>
                    <a:lnTo>
                      <a:pt x="33" y="1"/>
                    </a:lnTo>
                    <a:lnTo>
                      <a:pt x="33" y="1"/>
                    </a:lnTo>
                    <a:lnTo>
                      <a:pt x="33" y="3"/>
                    </a:lnTo>
                    <a:lnTo>
                      <a:pt x="33" y="3"/>
                    </a:lnTo>
                    <a:lnTo>
                      <a:pt x="32" y="9"/>
                    </a:lnTo>
                    <a:lnTo>
                      <a:pt x="30" y="14"/>
                    </a:lnTo>
                    <a:lnTo>
                      <a:pt x="27" y="20"/>
                    </a:lnTo>
                    <a:lnTo>
                      <a:pt x="23" y="25"/>
                    </a:lnTo>
                    <a:lnTo>
                      <a:pt x="23" y="25"/>
                    </a:lnTo>
                    <a:lnTo>
                      <a:pt x="18" y="29"/>
                    </a:lnTo>
                    <a:lnTo>
                      <a:pt x="13" y="32"/>
                    </a:lnTo>
                    <a:lnTo>
                      <a:pt x="8" y="34"/>
                    </a:lnTo>
                    <a:lnTo>
                      <a:pt x="2" y="35"/>
                    </a:lnTo>
                    <a:lnTo>
                      <a:pt x="2" y="35"/>
                    </a:lnTo>
                    <a:lnTo>
                      <a:pt x="0" y="36"/>
                    </a:lnTo>
                    <a:lnTo>
                      <a:pt x="0" y="36"/>
                    </a:lnTo>
                    <a:lnTo>
                      <a:pt x="2" y="37"/>
                    </a:lnTo>
                    <a:lnTo>
                      <a:pt x="2" y="37"/>
                    </a:lnTo>
                    <a:lnTo>
                      <a:pt x="10" y="43"/>
                    </a:lnTo>
                    <a:lnTo>
                      <a:pt x="17" y="51"/>
                    </a:lnTo>
                    <a:lnTo>
                      <a:pt x="22" y="59"/>
                    </a:lnTo>
                    <a:lnTo>
                      <a:pt x="28" y="67"/>
                    </a:lnTo>
                    <a:lnTo>
                      <a:pt x="28" y="67"/>
                    </a:lnTo>
                    <a:lnTo>
                      <a:pt x="33" y="81"/>
                    </a:lnTo>
                    <a:lnTo>
                      <a:pt x="33" y="81"/>
                    </a:lnTo>
                    <a:lnTo>
                      <a:pt x="34" y="85"/>
                    </a:lnTo>
                    <a:lnTo>
                      <a:pt x="34" y="85"/>
                    </a:lnTo>
                    <a:lnTo>
                      <a:pt x="35" y="87"/>
                    </a:lnTo>
                    <a:lnTo>
                      <a:pt x="36" y="87"/>
                    </a:lnTo>
                    <a:lnTo>
                      <a:pt x="37" y="86"/>
                    </a:lnTo>
                    <a:lnTo>
                      <a:pt x="36" y="87"/>
                    </a:lnTo>
                    <a:lnTo>
                      <a:pt x="37" y="86"/>
                    </a:lnTo>
                    <a:lnTo>
                      <a:pt x="37" y="86"/>
                    </a:lnTo>
                    <a:lnTo>
                      <a:pt x="35" y="81"/>
                    </a:lnTo>
                    <a:lnTo>
                      <a:pt x="30" y="66"/>
                    </a:lnTo>
                    <a:lnTo>
                      <a:pt x="30" y="66"/>
                    </a:lnTo>
                    <a:lnTo>
                      <a:pt x="24" y="58"/>
                    </a:lnTo>
                    <a:lnTo>
                      <a:pt x="18" y="50"/>
                    </a:lnTo>
                    <a:lnTo>
                      <a:pt x="11" y="41"/>
                    </a:lnTo>
                    <a:lnTo>
                      <a:pt x="3" y="35"/>
                    </a:lnTo>
                    <a:lnTo>
                      <a:pt x="2" y="36"/>
                    </a:lnTo>
                    <a:lnTo>
                      <a:pt x="2" y="37"/>
                    </a:lnTo>
                    <a:lnTo>
                      <a:pt x="2" y="37"/>
                    </a:lnTo>
                    <a:lnTo>
                      <a:pt x="8" y="36"/>
                    </a:lnTo>
                    <a:lnTo>
                      <a:pt x="14" y="34"/>
                    </a:lnTo>
                    <a:lnTo>
                      <a:pt x="19" y="31"/>
                    </a:lnTo>
                    <a:lnTo>
                      <a:pt x="24" y="27"/>
                    </a:lnTo>
                    <a:lnTo>
                      <a:pt x="24" y="27"/>
                    </a:lnTo>
                    <a:lnTo>
                      <a:pt x="29" y="22"/>
                    </a:lnTo>
                    <a:lnTo>
                      <a:pt x="32" y="15"/>
                    </a:lnTo>
                    <a:lnTo>
                      <a:pt x="34" y="9"/>
                    </a:lnTo>
                    <a:lnTo>
                      <a:pt x="35" y="3"/>
                    </a:lnTo>
                    <a:lnTo>
                      <a:pt x="35" y="3"/>
                    </a:lnTo>
                    <a:lnTo>
                      <a:pt x="35" y="1"/>
                    </a:lnTo>
                    <a:lnTo>
                      <a:pt x="34" y="1"/>
                    </a:lnTo>
                    <a:lnTo>
                      <a:pt x="33" y="1"/>
                    </a:lnTo>
                    <a:lnTo>
                      <a:pt x="33" y="1"/>
                    </a:lnTo>
                    <a:lnTo>
                      <a:pt x="35" y="12"/>
                    </a:lnTo>
                    <a:lnTo>
                      <a:pt x="37" y="18"/>
                    </a:lnTo>
                    <a:lnTo>
                      <a:pt x="40" y="25"/>
                    </a:lnTo>
                    <a:lnTo>
                      <a:pt x="40" y="25"/>
                    </a:lnTo>
                    <a:lnTo>
                      <a:pt x="43" y="29"/>
                    </a:lnTo>
                    <a:lnTo>
                      <a:pt x="47" y="33"/>
                    </a:lnTo>
                    <a:lnTo>
                      <a:pt x="54" y="36"/>
                    </a:lnTo>
                    <a:lnTo>
                      <a:pt x="60" y="37"/>
                    </a:lnTo>
                    <a:lnTo>
                      <a:pt x="60" y="37"/>
                    </a:lnTo>
                    <a:lnTo>
                      <a:pt x="63" y="37"/>
                    </a:lnTo>
                    <a:lnTo>
                      <a:pt x="63" y="36"/>
                    </a:lnTo>
                    <a:lnTo>
                      <a:pt x="62" y="35"/>
                    </a:lnTo>
                    <a:lnTo>
                      <a:pt x="62" y="35"/>
                    </a:lnTo>
                    <a:lnTo>
                      <a:pt x="52" y="43"/>
                    </a:lnTo>
                    <a:lnTo>
                      <a:pt x="46" y="48"/>
                    </a:lnTo>
                    <a:lnTo>
                      <a:pt x="42" y="53"/>
                    </a:lnTo>
                    <a:lnTo>
                      <a:pt x="38" y="59"/>
                    </a:lnTo>
                    <a:lnTo>
                      <a:pt x="36" y="64"/>
                    </a:lnTo>
                    <a:lnTo>
                      <a:pt x="34" y="71"/>
                    </a:lnTo>
                    <a:lnTo>
                      <a:pt x="33" y="77"/>
                    </a:lnTo>
                    <a:lnTo>
                      <a:pt x="33" y="77"/>
                    </a:lnTo>
                    <a:lnTo>
                      <a:pt x="34" y="82"/>
                    </a:lnTo>
                    <a:lnTo>
                      <a:pt x="35" y="87"/>
                    </a:lnTo>
                    <a:lnTo>
                      <a:pt x="35" y="87"/>
                    </a:lnTo>
                    <a:lnTo>
                      <a:pt x="36" y="88"/>
                    </a:lnTo>
                    <a:lnTo>
                      <a:pt x="36" y="88"/>
                    </a:lnTo>
                    <a:lnTo>
                      <a:pt x="37" y="86"/>
                    </a:lnTo>
                    <a:lnTo>
                      <a:pt x="36" y="8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3" name="Freeform 1022"/>
              <p:cNvSpPr>
                <a:spLocks/>
              </p:cNvSpPr>
              <p:nvPr/>
            </p:nvSpPr>
            <p:spPr bwMode="auto">
              <a:xfrm>
                <a:off x="5637213" y="2951163"/>
                <a:ext cx="23813" cy="33338"/>
              </a:xfrm>
              <a:custGeom>
                <a:avLst/>
                <a:gdLst>
                  <a:gd name="T0" fmla="*/ 26 w 46"/>
                  <a:gd name="T1" fmla="*/ 63 h 64"/>
                  <a:gd name="T2" fmla="*/ 25 w 46"/>
                  <a:gd name="T3" fmla="*/ 57 h 64"/>
                  <a:gd name="T4" fmla="*/ 25 w 46"/>
                  <a:gd name="T5" fmla="*/ 53 h 64"/>
                  <a:gd name="T6" fmla="*/ 29 w 46"/>
                  <a:gd name="T7" fmla="*/ 45 h 64"/>
                  <a:gd name="T8" fmla="*/ 38 w 46"/>
                  <a:gd name="T9" fmla="*/ 33 h 64"/>
                  <a:gd name="T10" fmla="*/ 46 w 46"/>
                  <a:gd name="T11" fmla="*/ 28 h 64"/>
                  <a:gd name="T12" fmla="*/ 46 w 46"/>
                  <a:gd name="T13" fmla="*/ 27 h 64"/>
                  <a:gd name="T14" fmla="*/ 45 w 46"/>
                  <a:gd name="T15" fmla="*/ 26 h 64"/>
                  <a:gd name="T16" fmla="*/ 44 w 46"/>
                  <a:gd name="T17" fmla="*/ 26 h 64"/>
                  <a:gd name="T18" fmla="*/ 36 w 46"/>
                  <a:gd name="T19" fmla="*/ 24 h 64"/>
                  <a:gd name="T20" fmla="*/ 30 w 46"/>
                  <a:gd name="T21" fmla="*/ 17 h 64"/>
                  <a:gd name="T22" fmla="*/ 27 w 46"/>
                  <a:gd name="T23" fmla="*/ 9 h 64"/>
                  <a:gd name="T24" fmla="*/ 26 w 46"/>
                  <a:gd name="T25" fmla="*/ 1 h 64"/>
                  <a:gd name="T26" fmla="*/ 24 w 46"/>
                  <a:gd name="T27" fmla="*/ 0 h 64"/>
                  <a:gd name="T28" fmla="*/ 24 w 46"/>
                  <a:gd name="T29" fmla="*/ 1 h 64"/>
                  <a:gd name="T30" fmla="*/ 24 w 46"/>
                  <a:gd name="T31" fmla="*/ 2 h 64"/>
                  <a:gd name="T32" fmla="*/ 22 w 46"/>
                  <a:gd name="T33" fmla="*/ 10 h 64"/>
                  <a:gd name="T34" fmla="*/ 17 w 46"/>
                  <a:gd name="T35" fmla="*/ 17 h 64"/>
                  <a:gd name="T36" fmla="*/ 14 w 46"/>
                  <a:gd name="T37" fmla="*/ 21 h 64"/>
                  <a:gd name="T38" fmla="*/ 5 w 46"/>
                  <a:gd name="T39" fmla="*/ 25 h 64"/>
                  <a:gd name="T40" fmla="*/ 1 w 46"/>
                  <a:gd name="T41" fmla="*/ 25 h 64"/>
                  <a:gd name="T42" fmla="*/ 0 w 46"/>
                  <a:gd name="T43" fmla="*/ 26 h 64"/>
                  <a:gd name="T44" fmla="*/ 1 w 46"/>
                  <a:gd name="T45" fmla="*/ 27 h 64"/>
                  <a:gd name="T46" fmla="*/ 12 w 46"/>
                  <a:gd name="T47" fmla="*/ 37 h 64"/>
                  <a:gd name="T48" fmla="*/ 19 w 46"/>
                  <a:gd name="T49" fmla="*/ 50 h 64"/>
                  <a:gd name="T50" fmla="*/ 23 w 46"/>
                  <a:gd name="T51" fmla="*/ 59 h 64"/>
                  <a:gd name="T52" fmla="*/ 24 w 46"/>
                  <a:gd name="T53" fmla="*/ 62 h 64"/>
                  <a:gd name="T54" fmla="*/ 24 w 46"/>
                  <a:gd name="T55" fmla="*/ 63 h 64"/>
                  <a:gd name="T56" fmla="*/ 26 w 46"/>
                  <a:gd name="T57" fmla="*/ 63 h 64"/>
                  <a:gd name="T58" fmla="*/ 26 w 46"/>
                  <a:gd name="T59" fmla="*/ 63 h 64"/>
                  <a:gd name="T60" fmla="*/ 25 w 46"/>
                  <a:gd name="T61" fmla="*/ 59 h 64"/>
                  <a:gd name="T62" fmla="*/ 21 w 46"/>
                  <a:gd name="T63" fmla="*/ 49 h 64"/>
                  <a:gd name="T64" fmla="*/ 14 w 46"/>
                  <a:gd name="T65" fmla="*/ 36 h 64"/>
                  <a:gd name="T66" fmla="*/ 2 w 46"/>
                  <a:gd name="T67" fmla="*/ 26 h 64"/>
                  <a:gd name="T68" fmla="*/ 1 w 46"/>
                  <a:gd name="T69" fmla="*/ 27 h 64"/>
                  <a:gd name="T70" fmla="*/ 7 w 46"/>
                  <a:gd name="T71" fmla="*/ 27 h 64"/>
                  <a:gd name="T72" fmla="*/ 15 w 46"/>
                  <a:gd name="T73" fmla="*/ 23 h 64"/>
                  <a:gd name="T74" fmla="*/ 18 w 46"/>
                  <a:gd name="T75" fmla="*/ 19 h 64"/>
                  <a:gd name="T76" fmla="*/ 24 w 46"/>
                  <a:gd name="T77" fmla="*/ 11 h 64"/>
                  <a:gd name="T78" fmla="*/ 26 w 46"/>
                  <a:gd name="T79" fmla="*/ 2 h 64"/>
                  <a:gd name="T80" fmla="*/ 26 w 46"/>
                  <a:gd name="T81" fmla="*/ 1 h 64"/>
                  <a:gd name="T82" fmla="*/ 24 w 46"/>
                  <a:gd name="T83" fmla="*/ 1 h 64"/>
                  <a:gd name="T84" fmla="*/ 25 w 46"/>
                  <a:gd name="T85" fmla="*/ 9 h 64"/>
                  <a:gd name="T86" fmla="*/ 28 w 46"/>
                  <a:gd name="T87" fmla="*/ 18 h 64"/>
                  <a:gd name="T88" fmla="*/ 32 w 46"/>
                  <a:gd name="T89" fmla="*/ 22 h 64"/>
                  <a:gd name="T90" fmla="*/ 39 w 46"/>
                  <a:gd name="T91" fmla="*/ 27 h 64"/>
                  <a:gd name="T92" fmla="*/ 44 w 46"/>
                  <a:gd name="T93" fmla="*/ 28 h 64"/>
                  <a:gd name="T94" fmla="*/ 45 w 46"/>
                  <a:gd name="T95" fmla="*/ 27 h 64"/>
                  <a:gd name="T96" fmla="*/ 45 w 46"/>
                  <a:gd name="T97" fmla="*/ 26 h 64"/>
                  <a:gd name="T98" fmla="*/ 29 w 46"/>
                  <a:gd name="T99" fmla="*/ 39 h 64"/>
                  <a:gd name="T100" fmla="*/ 25 w 46"/>
                  <a:gd name="T101" fmla="*/ 48 h 64"/>
                  <a:gd name="T102" fmla="*/ 23 w 46"/>
                  <a:gd name="T103" fmla="*/ 57 h 64"/>
                  <a:gd name="T104" fmla="*/ 24 w 46"/>
                  <a:gd name="T105" fmla="*/ 63 h 64"/>
                  <a:gd name="T106" fmla="*/ 25 w 46"/>
                  <a:gd name="T107" fmla="*/ 64 h 64"/>
                  <a:gd name="T108" fmla="*/ 26 w 46"/>
                  <a:gd name="T10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64">
                    <a:moveTo>
                      <a:pt x="25" y="63"/>
                    </a:moveTo>
                    <a:lnTo>
                      <a:pt x="26" y="63"/>
                    </a:lnTo>
                    <a:lnTo>
                      <a:pt x="26" y="63"/>
                    </a:lnTo>
                    <a:lnTo>
                      <a:pt x="25" y="57"/>
                    </a:lnTo>
                    <a:lnTo>
                      <a:pt x="25" y="57"/>
                    </a:lnTo>
                    <a:lnTo>
                      <a:pt x="25" y="53"/>
                    </a:lnTo>
                    <a:lnTo>
                      <a:pt x="27" y="48"/>
                    </a:lnTo>
                    <a:lnTo>
                      <a:pt x="29" y="45"/>
                    </a:lnTo>
                    <a:lnTo>
                      <a:pt x="32" y="40"/>
                    </a:lnTo>
                    <a:lnTo>
                      <a:pt x="38" y="33"/>
                    </a:lnTo>
                    <a:lnTo>
                      <a:pt x="46" y="28"/>
                    </a:lnTo>
                    <a:lnTo>
                      <a:pt x="46" y="28"/>
                    </a:lnTo>
                    <a:lnTo>
                      <a:pt x="46" y="27"/>
                    </a:lnTo>
                    <a:lnTo>
                      <a:pt x="46" y="27"/>
                    </a:lnTo>
                    <a:lnTo>
                      <a:pt x="45" y="26"/>
                    </a:lnTo>
                    <a:lnTo>
                      <a:pt x="45" y="26"/>
                    </a:lnTo>
                    <a:lnTo>
                      <a:pt x="44" y="26"/>
                    </a:lnTo>
                    <a:lnTo>
                      <a:pt x="44" y="26"/>
                    </a:lnTo>
                    <a:lnTo>
                      <a:pt x="40" y="25"/>
                    </a:lnTo>
                    <a:lnTo>
                      <a:pt x="36" y="24"/>
                    </a:lnTo>
                    <a:lnTo>
                      <a:pt x="33" y="21"/>
                    </a:lnTo>
                    <a:lnTo>
                      <a:pt x="30" y="17"/>
                    </a:lnTo>
                    <a:lnTo>
                      <a:pt x="30" y="17"/>
                    </a:lnTo>
                    <a:lnTo>
                      <a:pt x="27" y="9"/>
                    </a:lnTo>
                    <a:lnTo>
                      <a:pt x="26" y="1"/>
                    </a:lnTo>
                    <a:lnTo>
                      <a:pt x="26" y="1"/>
                    </a:lnTo>
                    <a:lnTo>
                      <a:pt x="24" y="0"/>
                    </a:lnTo>
                    <a:lnTo>
                      <a:pt x="24" y="0"/>
                    </a:lnTo>
                    <a:lnTo>
                      <a:pt x="24" y="1"/>
                    </a:lnTo>
                    <a:lnTo>
                      <a:pt x="24" y="1"/>
                    </a:lnTo>
                    <a:lnTo>
                      <a:pt x="24" y="2"/>
                    </a:lnTo>
                    <a:lnTo>
                      <a:pt x="24" y="2"/>
                    </a:lnTo>
                    <a:lnTo>
                      <a:pt x="23" y="6"/>
                    </a:lnTo>
                    <a:lnTo>
                      <a:pt x="22" y="10"/>
                    </a:lnTo>
                    <a:lnTo>
                      <a:pt x="20" y="14"/>
                    </a:lnTo>
                    <a:lnTo>
                      <a:pt x="17" y="17"/>
                    </a:lnTo>
                    <a:lnTo>
                      <a:pt x="17" y="17"/>
                    </a:lnTo>
                    <a:lnTo>
                      <a:pt x="14" y="21"/>
                    </a:lnTo>
                    <a:lnTo>
                      <a:pt x="10" y="23"/>
                    </a:lnTo>
                    <a:lnTo>
                      <a:pt x="5" y="25"/>
                    </a:lnTo>
                    <a:lnTo>
                      <a:pt x="1" y="25"/>
                    </a:lnTo>
                    <a:lnTo>
                      <a:pt x="1" y="25"/>
                    </a:lnTo>
                    <a:lnTo>
                      <a:pt x="0" y="26"/>
                    </a:lnTo>
                    <a:lnTo>
                      <a:pt x="0" y="26"/>
                    </a:lnTo>
                    <a:lnTo>
                      <a:pt x="1" y="27"/>
                    </a:lnTo>
                    <a:lnTo>
                      <a:pt x="1" y="27"/>
                    </a:lnTo>
                    <a:lnTo>
                      <a:pt x="7" y="32"/>
                    </a:lnTo>
                    <a:lnTo>
                      <a:pt x="12" y="37"/>
                    </a:lnTo>
                    <a:lnTo>
                      <a:pt x="16" y="43"/>
                    </a:lnTo>
                    <a:lnTo>
                      <a:pt x="19" y="50"/>
                    </a:lnTo>
                    <a:lnTo>
                      <a:pt x="19" y="50"/>
                    </a:lnTo>
                    <a:lnTo>
                      <a:pt x="23" y="59"/>
                    </a:lnTo>
                    <a:lnTo>
                      <a:pt x="23" y="59"/>
                    </a:lnTo>
                    <a:lnTo>
                      <a:pt x="24" y="62"/>
                    </a:lnTo>
                    <a:lnTo>
                      <a:pt x="24" y="62"/>
                    </a:lnTo>
                    <a:lnTo>
                      <a:pt x="24" y="63"/>
                    </a:lnTo>
                    <a:lnTo>
                      <a:pt x="25" y="63"/>
                    </a:lnTo>
                    <a:lnTo>
                      <a:pt x="26" y="63"/>
                    </a:lnTo>
                    <a:lnTo>
                      <a:pt x="25" y="63"/>
                    </a:lnTo>
                    <a:lnTo>
                      <a:pt x="26" y="63"/>
                    </a:lnTo>
                    <a:lnTo>
                      <a:pt x="26" y="63"/>
                    </a:lnTo>
                    <a:lnTo>
                      <a:pt x="25" y="59"/>
                    </a:lnTo>
                    <a:lnTo>
                      <a:pt x="21" y="49"/>
                    </a:lnTo>
                    <a:lnTo>
                      <a:pt x="21" y="49"/>
                    </a:lnTo>
                    <a:lnTo>
                      <a:pt x="18" y="42"/>
                    </a:lnTo>
                    <a:lnTo>
                      <a:pt x="14" y="36"/>
                    </a:lnTo>
                    <a:lnTo>
                      <a:pt x="9" y="30"/>
                    </a:lnTo>
                    <a:lnTo>
                      <a:pt x="2" y="26"/>
                    </a:lnTo>
                    <a:lnTo>
                      <a:pt x="1" y="26"/>
                    </a:lnTo>
                    <a:lnTo>
                      <a:pt x="1" y="27"/>
                    </a:lnTo>
                    <a:lnTo>
                      <a:pt x="1" y="27"/>
                    </a:lnTo>
                    <a:lnTo>
                      <a:pt x="7" y="27"/>
                    </a:lnTo>
                    <a:lnTo>
                      <a:pt x="11" y="25"/>
                    </a:lnTo>
                    <a:lnTo>
                      <a:pt x="15" y="23"/>
                    </a:lnTo>
                    <a:lnTo>
                      <a:pt x="18" y="19"/>
                    </a:lnTo>
                    <a:lnTo>
                      <a:pt x="18" y="19"/>
                    </a:lnTo>
                    <a:lnTo>
                      <a:pt x="21" y="15"/>
                    </a:lnTo>
                    <a:lnTo>
                      <a:pt x="24" y="11"/>
                    </a:lnTo>
                    <a:lnTo>
                      <a:pt x="25" y="7"/>
                    </a:lnTo>
                    <a:lnTo>
                      <a:pt x="26" y="2"/>
                    </a:lnTo>
                    <a:lnTo>
                      <a:pt x="26" y="2"/>
                    </a:lnTo>
                    <a:lnTo>
                      <a:pt x="26" y="1"/>
                    </a:lnTo>
                    <a:lnTo>
                      <a:pt x="25" y="1"/>
                    </a:lnTo>
                    <a:lnTo>
                      <a:pt x="24" y="1"/>
                    </a:lnTo>
                    <a:lnTo>
                      <a:pt x="24" y="1"/>
                    </a:lnTo>
                    <a:lnTo>
                      <a:pt x="25" y="9"/>
                    </a:lnTo>
                    <a:lnTo>
                      <a:pt x="26" y="14"/>
                    </a:lnTo>
                    <a:lnTo>
                      <a:pt x="28" y="18"/>
                    </a:lnTo>
                    <a:lnTo>
                      <a:pt x="28" y="18"/>
                    </a:lnTo>
                    <a:lnTo>
                      <a:pt x="32" y="22"/>
                    </a:lnTo>
                    <a:lnTo>
                      <a:pt x="35" y="25"/>
                    </a:lnTo>
                    <a:lnTo>
                      <a:pt x="39" y="27"/>
                    </a:lnTo>
                    <a:lnTo>
                      <a:pt x="44" y="28"/>
                    </a:lnTo>
                    <a:lnTo>
                      <a:pt x="44" y="28"/>
                    </a:lnTo>
                    <a:lnTo>
                      <a:pt x="45" y="28"/>
                    </a:lnTo>
                    <a:lnTo>
                      <a:pt x="45" y="27"/>
                    </a:lnTo>
                    <a:lnTo>
                      <a:pt x="45" y="26"/>
                    </a:lnTo>
                    <a:lnTo>
                      <a:pt x="45" y="26"/>
                    </a:lnTo>
                    <a:lnTo>
                      <a:pt x="37" y="32"/>
                    </a:lnTo>
                    <a:lnTo>
                      <a:pt x="29" y="39"/>
                    </a:lnTo>
                    <a:lnTo>
                      <a:pt x="27" y="43"/>
                    </a:lnTo>
                    <a:lnTo>
                      <a:pt x="25" y="48"/>
                    </a:lnTo>
                    <a:lnTo>
                      <a:pt x="23" y="52"/>
                    </a:lnTo>
                    <a:lnTo>
                      <a:pt x="23" y="57"/>
                    </a:lnTo>
                    <a:lnTo>
                      <a:pt x="23" y="57"/>
                    </a:lnTo>
                    <a:lnTo>
                      <a:pt x="24" y="63"/>
                    </a:lnTo>
                    <a:lnTo>
                      <a:pt x="24" y="63"/>
                    </a:lnTo>
                    <a:lnTo>
                      <a:pt x="25" y="64"/>
                    </a:lnTo>
                    <a:lnTo>
                      <a:pt x="25" y="64"/>
                    </a:lnTo>
                    <a:lnTo>
                      <a:pt x="26" y="63"/>
                    </a:lnTo>
                    <a:lnTo>
                      <a:pt x="25" y="6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4" name="Freeform 1023"/>
              <p:cNvSpPr>
                <a:spLocks/>
              </p:cNvSpPr>
              <p:nvPr/>
            </p:nvSpPr>
            <p:spPr bwMode="auto">
              <a:xfrm>
                <a:off x="5951538" y="2836863"/>
                <a:ext cx="196850" cy="233363"/>
              </a:xfrm>
              <a:custGeom>
                <a:avLst/>
                <a:gdLst>
                  <a:gd name="T0" fmla="*/ 0 w 374"/>
                  <a:gd name="T1" fmla="*/ 359 h 441"/>
                  <a:gd name="T2" fmla="*/ 17 w 374"/>
                  <a:gd name="T3" fmla="*/ 365 h 441"/>
                  <a:gd name="T4" fmla="*/ 78 w 374"/>
                  <a:gd name="T5" fmla="*/ 385 h 441"/>
                  <a:gd name="T6" fmla="*/ 157 w 374"/>
                  <a:gd name="T7" fmla="*/ 410 h 441"/>
                  <a:gd name="T8" fmla="*/ 232 w 374"/>
                  <a:gd name="T9" fmla="*/ 432 h 441"/>
                  <a:gd name="T10" fmla="*/ 277 w 374"/>
                  <a:gd name="T11" fmla="*/ 441 h 441"/>
                  <a:gd name="T12" fmla="*/ 278 w 374"/>
                  <a:gd name="T13" fmla="*/ 441 h 441"/>
                  <a:gd name="T14" fmla="*/ 283 w 374"/>
                  <a:gd name="T15" fmla="*/ 427 h 441"/>
                  <a:gd name="T16" fmla="*/ 304 w 374"/>
                  <a:gd name="T17" fmla="*/ 366 h 441"/>
                  <a:gd name="T18" fmla="*/ 335 w 374"/>
                  <a:gd name="T19" fmla="*/ 260 h 441"/>
                  <a:gd name="T20" fmla="*/ 349 w 374"/>
                  <a:gd name="T21" fmla="*/ 205 h 441"/>
                  <a:gd name="T22" fmla="*/ 369 w 374"/>
                  <a:gd name="T23" fmla="*/ 117 h 441"/>
                  <a:gd name="T24" fmla="*/ 374 w 374"/>
                  <a:gd name="T25" fmla="*/ 92 h 441"/>
                  <a:gd name="T26" fmla="*/ 374 w 374"/>
                  <a:gd name="T27" fmla="*/ 91 h 441"/>
                  <a:gd name="T28" fmla="*/ 352 w 374"/>
                  <a:gd name="T29" fmla="*/ 79 h 441"/>
                  <a:gd name="T30" fmla="*/ 317 w 374"/>
                  <a:gd name="T31" fmla="*/ 66 h 441"/>
                  <a:gd name="T32" fmla="*/ 285 w 374"/>
                  <a:gd name="T33" fmla="*/ 55 h 441"/>
                  <a:gd name="T34" fmla="*/ 178 w 374"/>
                  <a:gd name="T35" fmla="*/ 23 h 441"/>
                  <a:gd name="T36" fmla="*/ 90 w 374"/>
                  <a:gd name="T37" fmla="*/ 0 h 441"/>
                  <a:gd name="T38" fmla="*/ 89 w 374"/>
                  <a:gd name="T39" fmla="*/ 1 h 441"/>
                  <a:gd name="T40" fmla="*/ 84 w 374"/>
                  <a:gd name="T41" fmla="*/ 15 h 441"/>
                  <a:gd name="T42" fmla="*/ 65 w 374"/>
                  <a:gd name="T43" fmla="*/ 76 h 441"/>
                  <a:gd name="T44" fmla="*/ 38 w 374"/>
                  <a:gd name="T45" fmla="*/ 169 h 441"/>
                  <a:gd name="T46" fmla="*/ 14 w 374"/>
                  <a:gd name="T47" fmla="*/ 270 h 441"/>
                  <a:gd name="T48" fmla="*/ 2 w 374"/>
                  <a:gd name="T49" fmla="*/ 338 h 441"/>
                  <a:gd name="T50" fmla="*/ 0 w 374"/>
                  <a:gd name="T51" fmla="*/ 358 h 441"/>
                  <a:gd name="T52" fmla="*/ 1 w 374"/>
                  <a:gd name="T53" fmla="*/ 358 h 441"/>
                  <a:gd name="T54" fmla="*/ 2 w 374"/>
                  <a:gd name="T55" fmla="*/ 358 h 441"/>
                  <a:gd name="T56" fmla="*/ 9 w 374"/>
                  <a:gd name="T57" fmla="*/ 311 h 441"/>
                  <a:gd name="T58" fmla="*/ 19 w 374"/>
                  <a:gd name="T59" fmla="*/ 256 h 441"/>
                  <a:gd name="T60" fmla="*/ 48 w 374"/>
                  <a:gd name="T61" fmla="*/ 142 h 441"/>
                  <a:gd name="T62" fmla="*/ 63 w 374"/>
                  <a:gd name="T63" fmla="*/ 89 h 441"/>
                  <a:gd name="T64" fmla="*/ 76 w 374"/>
                  <a:gd name="T65" fmla="*/ 46 h 441"/>
                  <a:gd name="T66" fmla="*/ 86 w 374"/>
                  <a:gd name="T67" fmla="*/ 15 h 441"/>
                  <a:gd name="T68" fmla="*/ 89 w 374"/>
                  <a:gd name="T69" fmla="*/ 1 h 441"/>
                  <a:gd name="T70" fmla="*/ 89 w 374"/>
                  <a:gd name="T71" fmla="*/ 2 h 441"/>
                  <a:gd name="T72" fmla="*/ 178 w 374"/>
                  <a:gd name="T73" fmla="*/ 25 h 441"/>
                  <a:gd name="T74" fmla="*/ 224 w 374"/>
                  <a:gd name="T75" fmla="*/ 39 h 441"/>
                  <a:gd name="T76" fmla="*/ 316 w 374"/>
                  <a:gd name="T77" fmla="*/ 68 h 441"/>
                  <a:gd name="T78" fmla="*/ 335 w 374"/>
                  <a:gd name="T79" fmla="*/ 75 h 441"/>
                  <a:gd name="T80" fmla="*/ 363 w 374"/>
                  <a:gd name="T81" fmla="*/ 88 h 441"/>
                  <a:gd name="T82" fmla="*/ 373 w 374"/>
                  <a:gd name="T83" fmla="*/ 92 h 441"/>
                  <a:gd name="T84" fmla="*/ 371 w 374"/>
                  <a:gd name="T85" fmla="*/ 92 h 441"/>
                  <a:gd name="T86" fmla="*/ 367 w 374"/>
                  <a:gd name="T87" fmla="*/ 117 h 441"/>
                  <a:gd name="T88" fmla="*/ 347 w 374"/>
                  <a:gd name="T89" fmla="*/ 204 h 441"/>
                  <a:gd name="T90" fmla="*/ 333 w 374"/>
                  <a:gd name="T91" fmla="*/ 258 h 441"/>
                  <a:gd name="T92" fmla="*/ 302 w 374"/>
                  <a:gd name="T93" fmla="*/ 366 h 441"/>
                  <a:gd name="T94" fmla="*/ 281 w 374"/>
                  <a:gd name="T95" fmla="*/ 426 h 441"/>
                  <a:gd name="T96" fmla="*/ 277 w 374"/>
                  <a:gd name="T97" fmla="*/ 440 h 441"/>
                  <a:gd name="T98" fmla="*/ 277 w 374"/>
                  <a:gd name="T99" fmla="*/ 439 h 441"/>
                  <a:gd name="T100" fmla="*/ 257 w 374"/>
                  <a:gd name="T101" fmla="*/ 436 h 441"/>
                  <a:gd name="T102" fmla="*/ 222 w 374"/>
                  <a:gd name="T103" fmla="*/ 426 h 441"/>
                  <a:gd name="T104" fmla="*/ 89 w 374"/>
                  <a:gd name="T105" fmla="*/ 387 h 441"/>
                  <a:gd name="T106" fmla="*/ 32 w 374"/>
                  <a:gd name="T107" fmla="*/ 368 h 441"/>
                  <a:gd name="T108" fmla="*/ 12 w 374"/>
                  <a:gd name="T109" fmla="*/ 361 h 441"/>
                  <a:gd name="T110" fmla="*/ 1 w 374"/>
                  <a:gd name="T111" fmla="*/ 358 h 441"/>
                  <a:gd name="T112" fmla="*/ 1 w 374"/>
                  <a:gd name="T113" fmla="*/ 358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4" h="441">
                    <a:moveTo>
                      <a:pt x="1" y="358"/>
                    </a:moveTo>
                    <a:lnTo>
                      <a:pt x="0" y="359"/>
                    </a:lnTo>
                    <a:lnTo>
                      <a:pt x="0" y="359"/>
                    </a:lnTo>
                    <a:lnTo>
                      <a:pt x="17" y="365"/>
                    </a:lnTo>
                    <a:lnTo>
                      <a:pt x="17" y="365"/>
                    </a:lnTo>
                    <a:lnTo>
                      <a:pt x="78" y="385"/>
                    </a:lnTo>
                    <a:lnTo>
                      <a:pt x="157" y="410"/>
                    </a:lnTo>
                    <a:lnTo>
                      <a:pt x="157" y="410"/>
                    </a:lnTo>
                    <a:lnTo>
                      <a:pt x="232" y="432"/>
                    </a:lnTo>
                    <a:lnTo>
                      <a:pt x="232" y="432"/>
                    </a:lnTo>
                    <a:lnTo>
                      <a:pt x="259" y="438"/>
                    </a:lnTo>
                    <a:lnTo>
                      <a:pt x="277" y="441"/>
                    </a:lnTo>
                    <a:lnTo>
                      <a:pt x="277" y="441"/>
                    </a:lnTo>
                    <a:lnTo>
                      <a:pt x="278" y="441"/>
                    </a:lnTo>
                    <a:lnTo>
                      <a:pt x="278" y="441"/>
                    </a:lnTo>
                    <a:lnTo>
                      <a:pt x="283" y="427"/>
                    </a:lnTo>
                    <a:lnTo>
                      <a:pt x="289" y="410"/>
                    </a:lnTo>
                    <a:lnTo>
                      <a:pt x="304" y="366"/>
                    </a:lnTo>
                    <a:lnTo>
                      <a:pt x="319" y="315"/>
                    </a:lnTo>
                    <a:lnTo>
                      <a:pt x="335" y="260"/>
                    </a:lnTo>
                    <a:lnTo>
                      <a:pt x="335" y="260"/>
                    </a:lnTo>
                    <a:lnTo>
                      <a:pt x="349" y="205"/>
                    </a:lnTo>
                    <a:lnTo>
                      <a:pt x="361" y="156"/>
                    </a:lnTo>
                    <a:lnTo>
                      <a:pt x="369" y="117"/>
                    </a:lnTo>
                    <a:lnTo>
                      <a:pt x="373" y="102"/>
                    </a:lnTo>
                    <a:lnTo>
                      <a:pt x="374" y="92"/>
                    </a:lnTo>
                    <a:lnTo>
                      <a:pt x="374" y="91"/>
                    </a:lnTo>
                    <a:lnTo>
                      <a:pt x="374" y="91"/>
                    </a:lnTo>
                    <a:lnTo>
                      <a:pt x="364" y="85"/>
                    </a:lnTo>
                    <a:lnTo>
                      <a:pt x="352" y="79"/>
                    </a:lnTo>
                    <a:lnTo>
                      <a:pt x="336" y="73"/>
                    </a:lnTo>
                    <a:lnTo>
                      <a:pt x="317" y="66"/>
                    </a:lnTo>
                    <a:lnTo>
                      <a:pt x="317" y="66"/>
                    </a:lnTo>
                    <a:lnTo>
                      <a:pt x="285" y="55"/>
                    </a:lnTo>
                    <a:lnTo>
                      <a:pt x="250" y="44"/>
                    </a:lnTo>
                    <a:lnTo>
                      <a:pt x="178" y="23"/>
                    </a:lnTo>
                    <a:lnTo>
                      <a:pt x="119" y="7"/>
                    </a:lnTo>
                    <a:lnTo>
                      <a:pt x="90" y="0"/>
                    </a:lnTo>
                    <a:lnTo>
                      <a:pt x="90" y="0"/>
                    </a:lnTo>
                    <a:lnTo>
                      <a:pt x="89" y="1"/>
                    </a:lnTo>
                    <a:lnTo>
                      <a:pt x="89" y="1"/>
                    </a:lnTo>
                    <a:lnTo>
                      <a:pt x="84" y="15"/>
                    </a:lnTo>
                    <a:lnTo>
                      <a:pt x="84" y="15"/>
                    </a:lnTo>
                    <a:lnTo>
                      <a:pt x="65" y="76"/>
                    </a:lnTo>
                    <a:lnTo>
                      <a:pt x="51" y="121"/>
                    </a:lnTo>
                    <a:lnTo>
                      <a:pt x="38" y="169"/>
                    </a:lnTo>
                    <a:lnTo>
                      <a:pt x="25" y="220"/>
                    </a:lnTo>
                    <a:lnTo>
                      <a:pt x="14" y="270"/>
                    </a:lnTo>
                    <a:lnTo>
                      <a:pt x="6" y="317"/>
                    </a:lnTo>
                    <a:lnTo>
                      <a:pt x="2" y="338"/>
                    </a:lnTo>
                    <a:lnTo>
                      <a:pt x="0" y="358"/>
                    </a:lnTo>
                    <a:lnTo>
                      <a:pt x="0" y="358"/>
                    </a:lnTo>
                    <a:lnTo>
                      <a:pt x="0" y="359"/>
                    </a:lnTo>
                    <a:lnTo>
                      <a:pt x="1" y="358"/>
                    </a:lnTo>
                    <a:lnTo>
                      <a:pt x="2" y="358"/>
                    </a:lnTo>
                    <a:lnTo>
                      <a:pt x="2" y="358"/>
                    </a:lnTo>
                    <a:lnTo>
                      <a:pt x="5" y="336"/>
                    </a:lnTo>
                    <a:lnTo>
                      <a:pt x="9" y="311"/>
                    </a:lnTo>
                    <a:lnTo>
                      <a:pt x="13" y="285"/>
                    </a:lnTo>
                    <a:lnTo>
                      <a:pt x="19" y="256"/>
                    </a:lnTo>
                    <a:lnTo>
                      <a:pt x="33" y="199"/>
                    </a:lnTo>
                    <a:lnTo>
                      <a:pt x="48" y="142"/>
                    </a:lnTo>
                    <a:lnTo>
                      <a:pt x="48" y="142"/>
                    </a:lnTo>
                    <a:lnTo>
                      <a:pt x="63" y="89"/>
                    </a:lnTo>
                    <a:lnTo>
                      <a:pt x="76" y="46"/>
                    </a:lnTo>
                    <a:lnTo>
                      <a:pt x="76" y="46"/>
                    </a:lnTo>
                    <a:lnTo>
                      <a:pt x="86" y="15"/>
                    </a:lnTo>
                    <a:lnTo>
                      <a:pt x="86" y="15"/>
                    </a:lnTo>
                    <a:lnTo>
                      <a:pt x="90" y="2"/>
                    </a:lnTo>
                    <a:lnTo>
                      <a:pt x="89" y="1"/>
                    </a:lnTo>
                    <a:lnTo>
                      <a:pt x="89" y="2"/>
                    </a:lnTo>
                    <a:lnTo>
                      <a:pt x="89" y="2"/>
                    </a:lnTo>
                    <a:lnTo>
                      <a:pt x="136" y="13"/>
                    </a:lnTo>
                    <a:lnTo>
                      <a:pt x="178" y="25"/>
                    </a:lnTo>
                    <a:lnTo>
                      <a:pt x="224" y="39"/>
                    </a:lnTo>
                    <a:lnTo>
                      <a:pt x="224" y="39"/>
                    </a:lnTo>
                    <a:lnTo>
                      <a:pt x="272" y="53"/>
                    </a:lnTo>
                    <a:lnTo>
                      <a:pt x="316" y="68"/>
                    </a:lnTo>
                    <a:lnTo>
                      <a:pt x="316" y="68"/>
                    </a:lnTo>
                    <a:lnTo>
                      <a:pt x="335" y="75"/>
                    </a:lnTo>
                    <a:lnTo>
                      <a:pt x="352" y="81"/>
                    </a:lnTo>
                    <a:lnTo>
                      <a:pt x="363" y="88"/>
                    </a:lnTo>
                    <a:lnTo>
                      <a:pt x="371" y="93"/>
                    </a:lnTo>
                    <a:lnTo>
                      <a:pt x="373" y="92"/>
                    </a:lnTo>
                    <a:lnTo>
                      <a:pt x="371" y="92"/>
                    </a:lnTo>
                    <a:lnTo>
                      <a:pt x="371" y="92"/>
                    </a:lnTo>
                    <a:lnTo>
                      <a:pt x="370" y="102"/>
                    </a:lnTo>
                    <a:lnTo>
                      <a:pt x="367" y="117"/>
                    </a:lnTo>
                    <a:lnTo>
                      <a:pt x="359" y="155"/>
                    </a:lnTo>
                    <a:lnTo>
                      <a:pt x="347" y="204"/>
                    </a:lnTo>
                    <a:lnTo>
                      <a:pt x="333" y="258"/>
                    </a:lnTo>
                    <a:lnTo>
                      <a:pt x="333" y="258"/>
                    </a:lnTo>
                    <a:lnTo>
                      <a:pt x="317" y="314"/>
                    </a:lnTo>
                    <a:lnTo>
                      <a:pt x="302" y="366"/>
                    </a:lnTo>
                    <a:lnTo>
                      <a:pt x="287" y="409"/>
                    </a:lnTo>
                    <a:lnTo>
                      <a:pt x="281" y="426"/>
                    </a:lnTo>
                    <a:lnTo>
                      <a:pt x="276" y="440"/>
                    </a:lnTo>
                    <a:lnTo>
                      <a:pt x="277" y="440"/>
                    </a:lnTo>
                    <a:lnTo>
                      <a:pt x="277" y="439"/>
                    </a:lnTo>
                    <a:lnTo>
                      <a:pt x="277" y="439"/>
                    </a:lnTo>
                    <a:lnTo>
                      <a:pt x="268" y="438"/>
                    </a:lnTo>
                    <a:lnTo>
                      <a:pt x="257" y="436"/>
                    </a:lnTo>
                    <a:lnTo>
                      <a:pt x="222" y="426"/>
                    </a:lnTo>
                    <a:lnTo>
                      <a:pt x="222" y="426"/>
                    </a:lnTo>
                    <a:lnTo>
                      <a:pt x="158" y="408"/>
                    </a:lnTo>
                    <a:lnTo>
                      <a:pt x="89" y="387"/>
                    </a:lnTo>
                    <a:lnTo>
                      <a:pt x="89" y="387"/>
                    </a:lnTo>
                    <a:lnTo>
                      <a:pt x="32" y="368"/>
                    </a:lnTo>
                    <a:lnTo>
                      <a:pt x="32" y="368"/>
                    </a:lnTo>
                    <a:lnTo>
                      <a:pt x="12" y="361"/>
                    </a:lnTo>
                    <a:lnTo>
                      <a:pt x="1" y="356"/>
                    </a:lnTo>
                    <a:lnTo>
                      <a:pt x="1" y="358"/>
                    </a:lnTo>
                    <a:lnTo>
                      <a:pt x="2" y="358"/>
                    </a:lnTo>
                    <a:lnTo>
                      <a:pt x="1" y="35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5" name="Freeform 1024"/>
              <p:cNvSpPr>
                <a:spLocks/>
              </p:cNvSpPr>
              <p:nvPr/>
            </p:nvSpPr>
            <p:spPr bwMode="auto">
              <a:xfrm>
                <a:off x="5965825" y="2852738"/>
                <a:ext cx="166688" cy="203200"/>
              </a:xfrm>
              <a:custGeom>
                <a:avLst/>
                <a:gdLst>
                  <a:gd name="T0" fmla="*/ 2 w 317"/>
                  <a:gd name="T1" fmla="*/ 315 h 382"/>
                  <a:gd name="T2" fmla="*/ 15 w 317"/>
                  <a:gd name="T3" fmla="*/ 320 h 382"/>
                  <a:gd name="T4" fmla="*/ 65 w 317"/>
                  <a:gd name="T5" fmla="*/ 337 h 382"/>
                  <a:gd name="T6" fmla="*/ 131 w 317"/>
                  <a:gd name="T7" fmla="*/ 357 h 382"/>
                  <a:gd name="T8" fmla="*/ 192 w 317"/>
                  <a:gd name="T9" fmla="*/ 373 h 382"/>
                  <a:gd name="T10" fmla="*/ 229 w 317"/>
                  <a:gd name="T11" fmla="*/ 382 h 382"/>
                  <a:gd name="T12" fmla="*/ 230 w 317"/>
                  <a:gd name="T13" fmla="*/ 381 h 382"/>
                  <a:gd name="T14" fmla="*/ 241 w 317"/>
                  <a:gd name="T15" fmla="*/ 354 h 382"/>
                  <a:gd name="T16" fmla="*/ 267 w 317"/>
                  <a:gd name="T17" fmla="*/ 270 h 382"/>
                  <a:gd name="T18" fmla="*/ 282 w 317"/>
                  <a:gd name="T19" fmla="*/ 221 h 382"/>
                  <a:gd name="T20" fmla="*/ 306 w 317"/>
                  <a:gd name="T21" fmla="*/ 130 h 382"/>
                  <a:gd name="T22" fmla="*/ 317 w 317"/>
                  <a:gd name="T23" fmla="*/ 74 h 382"/>
                  <a:gd name="T24" fmla="*/ 316 w 317"/>
                  <a:gd name="T25" fmla="*/ 73 h 382"/>
                  <a:gd name="T26" fmla="*/ 300 w 317"/>
                  <a:gd name="T27" fmla="*/ 64 h 382"/>
                  <a:gd name="T28" fmla="*/ 275 w 317"/>
                  <a:gd name="T29" fmla="*/ 54 h 382"/>
                  <a:gd name="T30" fmla="*/ 210 w 317"/>
                  <a:gd name="T31" fmla="*/ 34 h 382"/>
                  <a:gd name="T32" fmla="*/ 114 w 317"/>
                  <a:gd name="T33" fmla="*/ 7 h 382"/>
                  <a:gd name="T34" fmla="*/ 83 w 317"/>
                  <a:gd name="T35" fmla="*/ 0 h 382"/>
                  <a:gd name="T36" fmla="*/ 82 w 317"/>
                  <a:gd name="T37" fmla="*/ 0 h 382"/>
                  <a:gd name="T38" fmla="*/ 78 w 317"/>
                  <a:gd name="T39" fmla="*/ 13 h 382"/>
                  <a:gd name="T40" fmla="*/ 48 w 317"/>
                  <a:gd name="T41" fmla="*/ 105 h 382"/>
                  <a:gd name="T42" fmla="*/ 24 w 317"/>
                  <a:gd name="T43" fmla="*/ 193 h 382"/>
                  <a:gd name="T44" fmla="*/ 6 w 317"/>
                  <a:gd name="T45" fmla="*/ 279 h 382"/>
                  <a:gd name="T46" fmla="*/ 0 w 317"/>
                  <a:gd name="T47" fmla="*/ 314 h 382"/>
                  <a:gd name="T48" fmla="*/ 2 w 317"/>
                  <a:gd name="T49" fmla="*/ 315 h 382"/>
                  <a:gd name="T50" fmla="*/ 3 w 317"/>
                  <a:gd name="T51" fmla="*/ 314 h 382"/>
                  <a:gd name="T52" fmla="*/ 6 w 317"/>
                  <a:gd name="T53" fmla="*/ 294 h 382"/>
                  <a:gd name="T54" fmla="*/ 19 w 317"/>
                  <a:gd name="T55" fmla="*/ 225 h 382"/>
                  <a:gd name="T56" fmla="*/ 45 w 317"/>
                  <a:gd name="T57" fmla="*/ 124 h 382"/>
                  <a:gd name="T58" fmla="*/ 59 w 317"/>
                  <a:gd name="T59" fmla="*/ 78 h 382"/>
                  <a:gd name="T60" fmla="*/ 70 w 317"/>
                  <a:gd name="T61" fmla="*/ 40 h 382"/>
                  <a:gd name="T62" fmla="*/ 80 w 317"/>
                  <a:gd name="T63" fmla="*/ 13 h 382"/>
                  <a:gd name="T64" fmla="*/ 83 w 317"/>
                  <a:gd name="T65" fmla="*/ 1 h 382"/>
                  <a:gd name="T66" fmla="*/ 83 w 317"/>
                  <a:gd name="T67" fmla="*/ 2 h 382"/>
                  <a:gd name="T68" fmla="*/ 194 w 317"/>
                  <a:gd name="T69" fmla="*/ 31 h 382"/>
                  <a:gd name="T70" fmla="*/ 234 w 317"/>
                  <a:gd name="T71" fmla="*/ 43 h 382"/>
                  <a:gd name="T72" fmla="*/ 270 w 317"/>
                  <a:gd name="T73" fmla="*/ 54 h 382"/>
                  <a:gd name="T74" fmla="*/ 299 w 317"/>
                  <a:gd name="T75" fmla="*/ 66 h 382"/>
                  <a:gd name="T76" fmla="*/ 315 w 317"/>
                  <a:gd name="T77" fmla="*/ 75 h 382"/>
                  <a:gd name="T78" fmla="*/ 315 w 317"/>
                  <a:gd name="T79" fmla="*/ 74 h 382"/>
                  <a:gd name="T80" fmla="*/ 311 w 317"/>
                  <a:gd name="T81" fmla="*/ 96 h 382"/>
                  <a:gd name="T82" fmla="*/ 292 w 317"/>
                  <a:gd name="T83" fmla="*/ 173 h 382"/>
                  <a:gd name="T84" fmla="*/ 280 w 317"/>
                  <a:gd name="T85" fmla="*/ 221 h 382"/>
                  <a:gd name="T86" fmla="*/ 252 w 317"/>
                  <a:gd name="T87" fmla="*/ 315 h 382"/>
                  <a:gd name="T88" fmla="*/ 228 w 317"/>
                  <a:gd name="T89" fmla="*/ 380 h 382"/>
                  <a:gd name="T90" fmla="*/ 229 w 317"/>
                  <a:gd name="T91" fmla="*/ 380 h 382"/>
                  <a:gd name="T92" fmla="*/ 213 w 317"/>
                  <a:gd name="T93" fmla="*/ 377 h 382"/>
                  <a:gd name="T94" fmla="*/ 185 w 317"/>
                  <a:gd name="T95" fmla="*/ 369 h 382"/>
                  <a:gd name="T96" fmla="*/ 74 w 317"/>
                  <a:gd name="T97" fmla="*/ 337 h 382"/>
                  <a:gd name="T98" fmla="*/ 27 w 317"/>
                  <a:gd name="T99" fmla="*/ 322 h 382"/>
                  <a:gd name="T100" fmla="*/ 11 w 317"/>
                  <a:gd name="T101" fmla="*/ 316 h 382"/>
                  <a:gd name="T102" fmla="*/ 2 w 317"/>
                  <a:gd name="T103" fmla="*/ 314 h 382"/>
                  <a:gd name="T104" fmla="*/ 2 w 317"/>
                  <a:gd name="T105" fmla="*/ 31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382">
                    <a:moveTo>
                      <a:pt x="2" y="314"/>
                    </a:moveTo>
                    <a:lnTo>
                      <a:pt x="2" y="315"/>
                    </a:lnTo>
                    <a:lnTo>
                      <a:pt x="2" y="315"/>
                    </a:lnTo>
                    <a:lnTo>
                      <a:pt x="15" y="320"/>
                    </a:lnTo>
                    <a:lnTo>
                      <a:pt x="15" y="320"/>
                    </a:lnTo>
                    <a:lnTo>
                      <a:pt x="65" y="337"/>
                    </a:lnTo>
                    <a:lnTo>
                      <a:pt x="131" y="357"/>
                    </a:lnTo>
                    <a:lnTo>
                      <a:pt x="131" y="357"/>
                    </a:lnTo>
                    <a:lnTo>
                      <a:pt x="192" y="373"/>
                    </a:lnTo>
                    <a:lnTo>
                      <a:pt x="192" y="373"/>
                    </a:lnTo>
                    <a:lnTo>
                      <a:pt x="215" y="380"/>
                    </a:lnTo>
                    <a:lnTo>
                      <a:pt x="229" y="382"/>
                    </a:lnTo>
                    <a:lnTo>
                      <a:pt x="229" y="382"/>
                    </a:lnTo>
                    <a:lnTo>
                      <a:pt x="230" y="381"/>
                    </a:lnTo>
                    <a:lnTo>
                      <a:pt x="230" y="381"/>
                    </a:lnTo>
                    <a:lnTo>
                      <a:pt x="241" y="354"/>
                    </a:lnTo>
                    <a:lnTo>
                      <a:pt x="254" y="315"/>
                    </a:lnTo>
                    <a:lnTo>
                      <a:pt x="267" y="270"/>
                    </a:lnTo>
                    <a:lnTo>
                      <a:pt x="282" y="221"/>
                    </a:lnTo>
                    <a:lnTo>
                      <a:pt x="282" y="221"/>
                    </a:lnTo>
                    <a:lnTo>
                      <a:pt x="294" y="174"/>
                    </a:lnTo>
                    <a:lnTo>
                      <a:pt x="306" y="130"/>
                    </a:lnTo>
                    <a:lnTo>
                      <a:pt x="313" y="96"/>
                    </a:lnTo>
                    <a:lnTo>
                      <a:pt x="317" y="74"/>
                    </a:lnTo>
                    <a:lnTo>
                      <a:pt x="316" y="73"/>
                    </a:lnTo>
                    <a:lnTo>
                      <a:pt x="316" y="73"/>
                    </a:lnTo>
                    <a:lnTo>
                      <a:pt x="310" y="69"/>
                    </a:lnTo>
                    <a:lnTo>
                      <a:pt x="300" y="64"/>
                    </a:lnTo>
                    <a:lnTo>
                      <a:pt x="300" y="64"/>
                    </a:lnTo>
                    <a:lnTo>
                      <a:pt x="275" y="54"/>
                    </a:lnTo>
                    <a:lnTo>
                      <a:pt x="244" y="44"/>
                    </a:lnTo>
                    <a:lnTo>
                      <a:pt x="210" y="34"/>
                    </a:lnTo>
                    <a:lnTo>
                      <a:pt x="175" y="23"/>
                    </a:lnTo>
                    <a:lnTo>
                      <a:pt x="114" y="7"/>
                    </a:lnTo>
                    <a:lnTo>
                      <a:pt x="83" y="0"/>
                    </a:lnTo>
                    <a:lnTo>
                      <a:pt x="83" y="0"/>
                    </a:lnTo>
                    <a:lnTo>
                      <a:pt x="82" y="0"/>
                    </a:lnTo>
                    <a:lnTo>
                      <a:pt x="82" y="0"/>
                    </a:lnTo>
                    <a:lnTo>
                      <a:pt x="78" y="13"/>
                    </a:lnTo>
                    <a:lnTo>
                      <a:pt x="78" y="13"/>
                    </a:lnTo>
                    <a:lnTo>
                      <a:pt x="60" y="67"/>
                    </a:lnTo>
                    <a:lnTo>
                      <a:pt x="48" y="105"/>
                    </a:lnTo>
                    <a:lnTo>
                      <a:pt x="37" y="148"/>
                    </a:lnTo>
                    <a:lnTo>
                      <a:pt x="24" y="193"/>
                    </a:lnTo>
                    <a:lnTo>
                      <a:pt x="14" y="237"/>
                    </a:lnTo>
                    <a:lnTo>
                      <a:pt x="6" y="279"/>
                    </a:lnTo>
                    <a:lnTo>
                      <a:pt x="3" y="296"/>
                    </a:lnTo>
                    <a:lnTo>
                      <a:pt x="0" y="314"/>
                    </a:lnTo>
                    <a:lnTo>
                      <a:pt x="0" y="314"/>
                    </a:lnTo>
                    <a:lnTo>
                      <a:pt x="2" y="315"/>
                    </a:lnTo>
                    <a:lnTo>
                      <a:pt x="2" y="314"/>
                    </a:lnTo>
                    <a:lnTo>
                      <a:pt x="3" y="314"/>
                    </a:lnTo>
                    <a:lnTo>
                      <a:pt x="3" y="314"/>
                    </a:lnTo>
                    <a:lnTo>
                      <a:pt x="6" y="294"/>
                    </a:lnTo>
                    <a:lnTo>
                      <a:pt x="9" y="273"/>
                    </a:lnTo>
                    <a:lnTo>
                      <a:pt x="19" y="225"/>
                    </a:lnTo>
                    <a:lnTo>
                      <a:pt x="32" y="174"/>
                    </a:lnTo>
                    <a:lnTo>
                      <a:pt x="45" y="124"/>
                    </a:lnTo>
                    <a:lnTo>
                      <a:pt x="45" y="124"/>
                    </a:lnTo>
                    <a:lnTo>
                      <a:pt x="59" y="78"/>
                    </a:lnTo>
                    <a:lnTo>
                      <a:pt x="70" y="40"/>
                    </a:lnTo>
                    <a:lnTo>
                      <a:pt x="70" y="40"/>
                    </a:lnTo>
                    <a:lnTo>
                      <a:pt x="80" y="13"/>
                    </a:lnTo>
                    <a:lnTo>
                      <a:pt x="80" y="13"/>
                    </a:lnTo>
                    <a:lnTo>
                      <a:pt x="84" y="1"/>
                    </a:lnTo>
                    <a:lnTo>
                      <a:pt x="83" y="1"/>
                    </a:lnTo>
                    <a:lnTo>
                      <a:pt x="83" y="2"/>
                    </a:lnTo>
                    <a:lnTo>
                      <a:pt x="83" y="2"/>
                    </a:lnTo>
                    <a:lnTo>
                      <a:pt x="120" y="12"/>
                    </a:lnTo>
                    <a:lnTo>
                      <a:pt x="194" y="31"/>
                    </a:lnTo>
                    <a:lnTo>
                      <a:pt x="194" y="31"/>
                    </a:lnTo>
                    <a:lnTo>
                      <a:pt x="234" y="43"/>
                    </a:lnTo>
                    <a:lnTo>
                      <a:pt x="270" y="54"/>
                    </a:lnTo>
                    <a:lnTo>
                      <a:pt x="270" y="54"/>
                    </a:lnTo>
                    <a:lnTo>
                      <a:pt x="299" y="66"/>
                    </a:lnTo>
                    <a:lnTo>
                      <a:pt x="299" y="66"/>
                    </a:lnTo>
                    <a:lnTo>
                      <a:pt x="309" y="71"/>
                    </a:lnTo>
                    <a:lnTo>
                      <a:pt x="315" y="75"/>
                    </a:lnTo>
                    <a:lnTo>
                      <a:pt x="316" y="74"/>
                    </a:lnTo>
                    <a:lnTo>
                      <a:pt x="315" y="74"/>
                    </a:lnTo>
                    <a:lnTo>
                      <a:pt x="315" y="74"/>
                    </a:lnTo>
                    <a:lnTo>
                      <a:pt x="311" y="96"/>
                    </a:lnTo>
                    <a:lnTo>
                      <a:pt x="304" y="130"/>
                    </a:lnTo>
                    <a:lnTo>
                      <a:pt x="292" y="173"/>
                    </a:lnTo>
                    <a:lnTo>
                      <a:pt x="280" y="221"/>
                    </a:lnTo>
                    <a:lnTo>
                      <a:pt x="280" y="221"/>
                    </a:lnTo>
                    <a:lnTo>
                      <a:pt x="265" y="269"/>
                    </a:lnTo>
                    <a:lnTo>
                      <a:pt x="252" y="315"/>
                    </a:lnTo>
                    <a:lnTo>
                      <a:pt x="239" y="353"/>
                    </a:lnTo>
                    <a:lnTo>
                      <a:pt x="228" y="380"/>
                    </a:lnTo>
                    <a:lnTo>
                      <a:pt x="229" y="381"/>
                    </a:lnTo>
                    <a:lnTo>
                      <a:pt x="229" y="380"/>
                    </a:lnTo>
                    <a:lnTo>
                      <a:pt x="229" y="380"/>
                    </a:lnTo>
                    <a:lnTo>
                      <a:pt x="213" y="377"/>
                    </a:lnTo>
                    <a:lnTo>
                      <a:pt x="185" y="369"/>
                    </a:lnTo>
                    <a:lnTo>
                      <a:pt x="185" y="369"/>
                    </a:lnTo>
                    <a:lnTo>
                      <a:pt x="131" y="355"/>
                    </a:lnTo>
                    <a:lnTo>
                      <a:pt x="74" y="337"/>
                    </a:lnTo>
                    <a:lnTo>
                      <a:pt x="74" y="337"/>
                    </a:lnTo>
                    <a:lnTo>
                      <a:pt x="27" y="322"/>
                    </a:lnTo>
                    <a:lnTo>
                      <a:pt x="27" y="322"/>
                    </a:lnTo>
                    <a:lnTo>
                      <a:pt x="11" y="316"/>
                    </a:lnTo>
                    <a:lnTo>
                      <a:pt x="3" y="313"/>
                    </a:lnTo>
                    <a:lnTo>
                      <a:pt x="2" y="314"/>
                    </a:lnTo>
                    <a:lnTo>
                      <a:pt x="3" y="314"/>
                    </a:lnTo>
                    <a:lnTo>
                      <a:pt x="2" y="31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6" name="Freeform 1025"/>
              <p:cNvSpPr>
                <a:spLocks/>
              </p:cNvSpPr>
              <p:nvPr/>
            </p:nvSpPr>
            <p:spPr bwMode="auto">
              <a:xfrm>
                <a:off x="6037263" y="2844801"/>
                <a:ext cx="68263" cy="34925"/>
              </a:xfrm>
              <a:custGeom>
                <a:avLst/>
                <a:gdLst>
                  <a:gd name="T0" fmla="*/ 11 w 129"/>
                  <a:gd name="T1" fmla="*/ 1 h 66"/>
                  <a:gd name="T2" fmla="*/ 11 w 129"/>
                  <a:gd name="T3" fmla="*/ 1 h 66"/>
                  <a:gd name="T4" fmla="*/ 7 w 129"/>
                  <a:gd name="T5" fmla="*/ 4 h 66"/>
                  <a:gd name="T6" fmla="*/ 3 w 129"/>
                  <a:gd name="T7" fmla="*/ 7 h 66"/>
                  <a:gd name="T8" fmla="*/ 1 w 129"/>
                  <a:gd name="T9" fmla="*/ 12 h 66"/>
                  <a:gd name="T10" fmla="*/ 0 w 129"/>
                  <a:gd name="T11" fmla="*/ 16 h 66"/>
                  <a:gd name="T12" fmla="*/ 0 w 129"/>
                  <a:gd name="T13" fmla="*/ 21 h 66"/>
                  <a:gd name="T14" fmla="*/ 0 w 129"/>
                  <a:gd name="T15" fmla="*/ 27 h 66"/>
                  <a:gd name="T16" fmla="*/ 2 w 129"/>
                  <a:gd name="T17" fmla="*/ 31 h 66"/>
                  <a:gd name="T18" fmla="*/ 5 w 129"/>
                  <a:gd name="T19" fmla="*/ 34 h 66"/>
                  <a:gd name="T20" fmla="*/ 5 w 129"/>
                  <a:gd name="T21" fmla="*/ 34 h 66"/>
                  <a:gd name="T22" fmla="*/ 15 w 129"/>
                  <a:gd name="T23" fmla="*/ 40 h 66"/>
                  <a:gd name="T24" fmla="*/ 28 w 129"/>
                  <a:gd name="T25" fmla="*/ 47 h 66"/>
                  <a:gd name="T26" fmla="*/ 44 w 129"/>
                  <a:gd name="T27" fmla="*/ 53 h 66"/>
                  <a:gd name="T28" fmla="*/ 60 w 129"/>
                  <a:gd name="T29" fmla="*/ 59 h 66"/>
                  <a:gd name="T30" fmla="*/ 77 w 129"/>
                  <a:gd name="T31" fmla="*/ 63 h 66"/>
                  <a:gd name="T32" fmla="*/ 93 w 129"/>
                  <a:gd name="T33" fmla="*/ 66 h 66"/>
                  <a:gd name="T34" fmla="*/ 105 w 129"/>
                  <a:gd name="T35" fmla="*/ 66 h 66"/>
                  <a:gd name="T36" fmla="*/ 110 w 129"/>
                  <a:gd name="T37" fmla="*/ 66 h 66"/>
                  <a:gd name="T38" fmla="*/ 115 w 129"/>
                  <a:gd name="T39" fmla="*/ 65 h 66"/>
                  <a:gd name="T40" fmla="*/ 115 w 129"/>
                  <a:gd name="T41" fmla="*/ 65 h 66"/>
                  <a:gd name="T42" fmla="*/ 120 w 129"/>
                  <a:gd name="T43" fmla="*/ 63 h 66"/>
                  <a:gd name="T44" fmla="*/ 123 w 129"/>
                  <a:gd name="T45" fmla="*/ 61 h 66"/>
                  <a:gd name="T46" fmla="*/ 126 w 129"/>
                  <a:gd name="T47" fmla="*/ 57 h 66"/>
                  <a:gd name="T48" fmla="*/ 128 w 129"/>
                  <a:gd name="T49" fmla="*/ 53 h 66"/>
                  <a:gd name="T50" fmla="*/ 129 w 129"/>
                  <a:gd name="T51" fmla="*/ 49 h 66"/>
                  <a:gd name="T52" fmla="*/ 129 w 129"/>
                  <a:gd name="T53" fmla="*/ 43 h 66"/>
                  <a:gd name="T54" fmla="*/ 128 w 129"/>
                  <a:gd name="T55" fmla="*/ 39 h 66"/>
                  <a:gd name="T56" fmla="*/ 126 w 129"/>
                  <a:gd name="T57" fmla="*/ 34 h 66"/>
                  <a:gd name="T58" fmla="*/ 126 w 129"/>
                  <a:gd name="T59" fmla="*/ 34 h 66"/>
                  <a:gd name="T60" fmla="*/ 124 w 129"/>
                  <a:gd name="T61" fmla="*/ 32 h 66"/>
                  <a:gd name="T62" fmla="*/ 120 w 129"/>
                  <a:gd name="T63" fmla="*/ 29 h 66"/>
                  <a:gd name="T64" fmla="*/ 107 w 129"/>
                  <a:gd name="T65" fmla="*/ 24 h 66"/>
                  <a:gd name="T66" fmla="*/ 91 w 129"/>
                  <a:gd name="T67" fmla="*/ 17 h 66"/>
                  <a:gd name="T68" fmla="*/ 72 w 129"/>
                  <a:gd name="T69" fmla="*/ 11 h 66"/>
                  <a:gd name="T70" fmla="*/ 52 w 129"/>
                  <a:gd name="T71" fmla="*/ 5 h 66"/>
                  <a:gd name="T72" fmla="*/ 34 w 129"/>
                  <a:gd name="T73" fmla="*/ 2 h 66"/>
                  <a:gd name="T74" fmla="*/ 21 w 129"/>
                  <a:gd name="T75" fmla="*/ 0 h 66"/>
                  <a:gd name="T76" fmla="*/ 16 w 129"/>
                  <a:gd name="T77" fmla="*/ 0 h 66"/>
                  <a:gd name="T78" fmla="*/ 11 w 129"/>
                  <a:gd name="T79" fmla="*/ 1 h 66"/>
                  <a:gd name="T80" fmla="*/ 11 w 129"/>
                  <a:gd name="T8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66">
                    <a:moveTo>
                      <a:pt x="11" y="1"/>
                    </a:moveTo>
                    <a:lnTo>
                      <a:pt x="11" y="1"/>
                    </a:lnTo>
                    <a:lnTo>
                      <a:pt x="7" y="4"/>
                    </a:lnTo>
                    <a:lnTo>
                      <a:pt x="3" y="7"/>
                    </a:lnTo>
                    <a:lnTo>
                      <a:pt x="1" y="12"/>
                    </a:lnTo>
                    <a:lnTo>
                      <a:pt x="0" y="16"/>
                    </a:lnTo>
                    <a:lnTo>
                      <a:pt x="0" y="21"/>
                    </a:lnTo>
                    <a:lnTo>
                      <a:pt x="0" y="27"/>
                    </a:lnTo>
                    <a:lnTo>
                      <a:pt x="2" y="31"/>
                    </a:lnTo>
                    <a:lnTo>
                      <a:pt x="5" y="34"/>
                    </a:lnTo>
                    <a:lnTo>
                      <a:pt x="5" y="34"/>
                    </a:lnTo>
                    <a:lnTo>
                      <a:pt x="15" y="40"/>
                    </a:lnTo>
                    <a:lnTo>
                      <a:pt x="28" y="47"/>
                    </a:lnTo>
                    <a:lnTo>
                      <a:pt x="44" y="53"/>
                    </a:lnTo>
                    <a:lnTo>
                      <a:pt x="60" y="59"/>
                    </a:lnTo>
                    <a:lnTo>
                      <a:pt x="77" y="63"/>
                    </a:lnTo>
                    <a:lnTo>
                      <a:pt x="93" y="66"/>
                    </a:lnTo>
                    <a:lnTo>
                      <a:pt x="105" y="66"/>
                    </a:lnTo>
                    <a:lnTo>
                      <a:pt x="110" y="66"/>
                    </a:lnTo>
                    <a:lnTo>
                      <a:pt x="115" y="65"/>
                    </a:lnTo>
                    <a:lnTo>
                      <a:pt x="115" y="65"/>
                    </a:lnTo>
                    <a:lnTo>
                      <a:pt x="120" y="63"/>
                    </a:lnTo>
                    <a:lnTo>
                      <a:pt x="123" y="61"/>
                    </a:lnTo>
                    <a:lnTo>
                      <a:pt x="126" y="57"/>
                    </a:lnTo>
                    <a:lnTo>
                      <a:pt x="128" y="53"/>
                    </a:lnTo>
                    <a:lnTo>
                      <a:pt x="129" y="49"/>
                    </a:lnTo>
                    <a:lnTo>
                      <a:pt x="129" y="43"/>
                    </a:lnTo>
                    <a:lnTo>
                      <a:pt x="128" y="39"/>
                    </a:lnTo>
                    <a:lnTo>
                      <a:pt x="126" y="34"/>
                    </a:lnTo>
                    <a:lnTo>
                      <a:pt x="126" y="34"/>
                    </a:lnTo>
                    <a:lnTo>
                      <a:pt x="124" y="32"/>
                    </a:lnTo>
                    <a:lnTo>
                      <a:pt x="120" y="29"/>
                    </a:lnTo>
                    <a:lnTo>
                      <a:pt x="107" y="24"/>
                    </a:lnTo>
                    <a:lnTo>
                      <a:pt x="91" y="17"/>
                    </a:lnTo>
                    <a:lnTo>
                      <a:pt x="72" y="11"/>
                    </a:lnTo>
                    <a:lnTo>
                      <a:pt x="52" y="5"/>
                    </a:lnTo>
                    <a:lnTo>
                      <a:pt x="34" y="2"/>
                    </a:lnTo>
                    <a:lnTo>
                      <a:pt x="21" y="0"/>
                    </a:lnTo>
                    <a:lnTo>
                      <a:pt x="16" y="0"/>
                    </a:lnTo>
                    <a:lnTo>
                      <a:pt x="11" y="1"/>
                    </a:lnTo>
                    <a:lnTo>
                      <a:pt x="1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7" name="Freeform 1026"/>
              <p:cNvSpPr>
                <a:spLocks/>
              </p:cNvSpPr>
              <p:nvPr/>
            </p:nvSpPr>
            <p:spPr bwMode="auto">
              <a:xfrm>
                <a:off x="6059488" y="2838451"/>
                <a:ext cx="25400" cy="20638"/>
              </a:xfrm>
              <a:custGeom>
                <a:avLst/>
                <a:gdLst>
                  <a:gd name="T0" fmla="*/ 2 w 49"/>
                  <a:gd name="T1" fmla="*/ 22 h 38"/>
                  <a:gd name="T2" fmla="*/ 2 w 49"/>
                  <a:gd name="T3" fmla="*/ 22 h 38"/>
                  <a:gd name="T4" fmla="*/ 6 w 49"/>
                  <a:gd name="T5" fmla="*/ 15 h 38"/>
                  <a:gd name="T6" fmla="*/ 10 w 49"/>
                  <a:gd name="T7" fmla="*/ 8 h 38"/>
                  <a:gd name="T8" fmla="*/ 10 w 49"/>
                  <a:gd name="T9" fmla="*/ 8 h 38"/>
                  <a:gd name="T10" fmla="*/ 13 w 49"/>
                  <a:gd name="T11" fmla="*/ 5 h 38"/>
                  <a:gd name="T12" fmla="*/ 16 w 49"/>
                  <a:gd name="T13" fmla="*/ 3 h 38"/>
                  <a:gd name="T14" fmla="*/ 21 w 49"/>
                  <a:gd name="T15" fmla="*/ 2 h 38"/>
                  <a:gd name="T16" fmla="*/ 25 w 49"/>
                  <a:gd name="T17" fmla="*/ 2 h 38"/>
                  <a:gd name="T18" fmla="*/ 25 w 49"/>
                  <a:gd name="T19" fmla="*/ 2 h 38"/>
                  <a:gd name="T20" fmla="*/ 28 w 49"/>
                  <a:gd name="T21" fmla="*/ 2 h 38"/>
                  <a:gd name="T22" fmla="*/ 32 w 49"/>
                  <a:gd name="T23" fmla="*/ 3 h 38"/>
                  <a:gd name="T24" fmla="*/ 32 w 49"/>
                  <a:gd name="T25" fmla="*/ 3 h 38"/>
                  <a:gd name="T26" fmla="*/ 36 w 49"/>
                  <a:gd name="T27" fmla="*/ 5 h 38"/>
                  <a:gd name="T28" fmla="*/ 39 w 49"/>
                  <a:gd name="T29" fmla="*/ 7 h 38"/>
                  <a:gd name="T30" fmla="*/ 41 w 49"/>
                  <a:gd name="T31" fmla="*/ 10 h 38"/>
                  <a:gd name="T32" fmla="*/ 43 w 49"/>
                  <a:gd name="T33" fmla="*/ 14 h 38"/>
                  <a:gd name="T34" fmla="*/ 43 w 49"/>
                  <a:gd name="T35" fmla="*/ 14 h 38"/>
                  <a:gd name="T36" fmla="*/ 46 w 49"/>
                  <a:gd name="T37" fmla="*/ 21 h 38"/>
                  <a:gd name="T38" fmla="*/ 47 w 49"/>
                  <a:gd name="T39" fmla="*/ 28 h 38"/>
                  <a:gd name="T40" fmla="*/ 47 w 49"/>
                  <a:gd name="T41" fmla="*/ 28 h 38"/>
                  <a:gd name="T42" fmla="*/ 46 w 49"/>
                  <a:gd name="T43" fmla="*/ 37 h 38"/>
                  <a:gd name="T44" fmla="*/ 46 w 49"/>
                  <a:gd name="T45" fmla="*/ 37 h 38"/>
                  <a:gd name="T46" fmla="*/ 47 w 49"/>
                  <a:gd name="T47" fmla="*/ 38 h 38"/>
                  <a:gd name="T48" fmla="*/ 47 w 49"/>
                  <a:gd name="T49" fmla="*/ 38 h 38"/>
                  <a:gd name="T50" fmla="*/ 48 w 49"/>
                  <a:gd name="T51" fmla="*/ 37 h 38"/>
                  <a:gd name="T52" fmla="*/ 48 w 49"/>
                  <a:gd name="T53" fmla="*/ 37 h 38"/>
                  <a:gd name="T54" fmla="*/ 49 w 49"/>
                  <a:gd name="T55" fmla="*/ 28 h 38"/>
                  <a:gd name="T56" fmla="*/ 49 w 49"/>
                  <a:gd name="T57" fmla="*/ 28 h 38"/>
                  <a:gd name="T58" fmla="*/ 48 w 49"/>
                  <a:gd name="T59" fmla="*/ 20 h 38"/>
                  <a:gd name="T60" fmla="*/ 46 w 49"/>
                  <a:gd name="T61" fmla="*/ 13 h 38"/>
                  <a:gd name="T62" fmla="*/ 46 w 49"/>
                  <a:gd name="T63" fmla="*/ 13 h 38"/>
                  <a:gd name="T64" fmla="*/ 43 w 49"/>
                  <a:gd name="T65" fmla="*/ 9 h 38"/>
                  <a:gd name="T66" fmla="*/ 40 w 49"/>
                  <a:gd name="T67" fmla="*/ 6 h 38"/>
                  <a:gd name="T68" fmla="*/ 37 w 49"/>
                  <a:gd name="T69" fmla="*/ 3 h 38"/>
                  <a:gd name="T70" fmla="*/ 33 w 49"/>
                  <a:gd name="T71" fmla="*/ 2 h 38"/>
                  <a:gd name="T72" fmla="*/ 33 w 49"/>
                  <a:gd name="T73" fmla="*/ 2 h 38"/>
                  <a:gd name="T74" fmla="*/ 29 w 49"/>
                  <a:gd name="T75" fmla="*/ 0 h 38"/>
                  <a:gd name="T76" fmla="*/ 25 w 49"/>
                  <a:gd name="T77" fmla="*/ 0 h 38"/>
                  <a:gd name="T78" fmla="*/ 25 w 49"/>
                  <a:gd name="T79" fmla="*/ 0 h 38"/>
                  <a:gd name="T80" fmla="*/ 19 w 49"/>
                  <a:gd name="T81" fmla="*/ 0 h 38"/>
                  <a:gd name="T82" fmla="*/ 16 w 49"/>
                  <a:gd name="T83" fmla="*/ 2 h 38"/>
                  <a:gd name="T84" fmla="*/ 12 w 49"/>
                  <a:gd name="T85" fmla="*/ 4 h 38"/>
                  <a:gd name="T86" fmla="*/ 9 w 49"/>
                  <a:gd name="T87" fmla="*/ 6 h 38"/>
                  <a:gd name="T88" fmla="*/ 9 w 49"/>
                  <a:gd name="T89" fmla="*/ 6 h 38"/>
                  <a:gd name="T90" fmla="*/ 4 w 49"/>
                  <a:gd name="T91" fmla="*/ 14 h 38"/>
                  <a:gd name="T92" fmla="*/ 0 w 49"/>
                  <a:gd name="T93" fmla="*/ 22 h 38"/>
                  <a:gd name="T94" fmla="*/ 0 w 49"/>
                  <a:gd name="T95" fmla="*/ 22 h 38"/>
                  <a:gd name="T96" fmla="*/ 0 w 49"/>
                  <a:gd name="T97" fmla="*/ 23 h 38"/>
                  <a:gd name="T98" fmla="*/ 0 w 49"/>
                  <a:gd name="T99" fmla="*/ 23 h 38"/>
                  <a:gd name="T100" fmla="*/ 2 w 49"/>
                  <a:gd name="T101" fmla="*/ 22 h 38"/>
                  <a:gd name="T102" fmla="*/ 2 w 49"/>
                  <a:gd name="T10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38">
                    <a:moveTo>
                      <a:pt x="2" y="22"/>
                    </a:moveTo>
                    <a:lnTo>
                      <a:pt x="2" y="22"/>
                    </a:lnTo>
                    <a:lnTo>
                      <a:pt x="6" y="15"/>
                    </a:lnTo>
                    <a:lnTo>
                      <a:pt x="10" y="8"/>
                    </a:lnTo>
                    <a:lnTo>
                      <a:pt x="10" y="8"/>
                    </a:lnTo>
                    <a:lnTo>
                      <a:pt x="13" y="5"/>
                    </a:lnTo>
                    <a:lnTo>
                      <a:pt x="16" y="3"/>
                    </a:lnTo>
                    <a:lnTo>
                      <a:pt x="21" y="2"/>
                    </a:lnTo>
                    <a:lnTo>
                      <a:pt x="25" y="2"/>
                    </a:lnTo>
                    <a:lnTo>
                      <a:pt x="25" y="2"/>
                    </a:lnTo>
                    <a:lnTo>
                      <a:pt x="28" y="2"/>
                    </a:lnTo>
                    <a:lnTo>
                      <a:pt x="32" y="3"/>
                    </a:lnTo>
                    <a:lnTo>
                      <a:pt x="32" y="3"/>
                    </a:lnTo>
                    <a:lnTo>
                      <a:pt x="36" y="5"/>
                    </a:lnTo>
                    <a:lnTo>
                      <a:pt x="39" y="7"/>
                    </a:lnTo>
                    <a:lnTo>
                      <a:pt x="41" y="10"/>
                    </a:lnTo>
                    <a:lnTo>
                      <a:pt x="43" y="14"/>
                    </a:lnTo>
                    <a:lnTo>
                      <a:pt x="43" y="14"/>
                    </a:lnTo>
                    <a:lnTo>
                      <a:pt x="46" y="21"/>
                    </a:lnTo>
                    <a:lnTo>
                      <a:pt x="47" y="28"/>
                    </a:lnTo>
                    <a:lnTo>
                      <a:pt x="47" y="28"/>
                    </a:lnTo>
                    <a:lnTo>
                      <a:pt x="46" y="37"/>
                    </a:lnTo>
                    <a:lnTo>
                      <a:pt x="46" y="37"/>
                    </a:lnTo>
                    <a:lnTo>
                      <a:pt x="47" y="38"/>
                    </a:lnTo>
                    <a:lnTo>
                      <a:pt x="47" y="38"/>
                    </a:lnTo>
                    <a:lnTo>
                      <a:pt x="48" y="37"/>
                    </a:lnTo>
                    <a:lnTo>
                      <a:pt x="48" y="37"/>
                    </a:lnTo>
                    <a:lnTo>
                      <a:pt x="49" y="28"/>
                    </a:lnTo>
                    <a:lnTo>
                      <a:pt x="49" y="28"/>
                    </a:lnTo>
                    <a:lnTo>
                      <a:pt x="48" y="20"/>
                    </a:lnTo>
                    <a:lnTo>
                      <a:pt x="46" y="13"/>
                    </a:lnTo>
                    <a:lnTo>
                      <a:pt x="46" y="13"/>
                    </a:lnTo>
                    <a:lnTo>
                      <a:pt x="43" y="9"/>
                    </a:lnTo>
                    <a:lnTo>
                      <a:pt x="40" y="6"/>
                    </a:lnTo>
                    <a:lnTo>
                      <a:pt x="37" y="3"/>
                    </a:lnTo>
                    <a:lnTo>
                      <a:pt x="33" y="2"/>
                    </a:lnTo>
                    <a:lnTo>
                      <a:pt x="33" y="2"/>
                    </a:lnTo>
                    <a:lnTo>
                      <a:pt x="29" y="0"/>
                    </a:lnTo>
                    <a:lnTo>
                      <a:pt x="25" y="0"/>
                    </a:lnTo>
                    <a:lnTo>
                      <a:pt x="25" y="0"/>
                    </a:lnTo>
                    <a:lnTo>
                      <a:pt x="19" y="0"/>
                    </a:lnTo>
                    <a:lnTo>
                      <a:pt x="16" y="2"/>
                    </a:lnTo>
                    <a:lnTo>
                      <a:pt x="12" y="4"/>
                    </a:lnTo>
                    <a:lnTo>
                      <a:pt x="9" y="6"/>
                    </a:lnTo>
                    <a:lnTo>
                      <a:pt x="9" y="6"/>
                    </a:lnTo>
                    <a:lnTo>
                      <a:pt x="4" y="14"/>
                    </a:lnTo>
                    <a:lnTo>
                      <a:pt x="0" y="22"/>
                    </a:lnTo>
                    <a:lnTo>
                      <a:pt x="0" y="22"/>
                    </a:lnTo>
                    <a:lnTo>
                      <a:pt x="0" y="23"/>
                    </a:lnTo>
                    <a:lnTo>
                      <a:pt x="0" y="23"/>
                    </a:lnTo>
                    <a:lnTo>
                      <a:pt x="2" y="22"/>
                    </a:lnTo>
                    <a:lnTo>
                      <a:pt x="2" y="2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8" name="Freeform 1027"/>
              <p:cNvSpPr>
                <a:spLocks/>
              </p:cNvSpPr>
              <p:nvPr/>
            </p:nvSpPr>
            <p:spPr bwMode="auto">
              <a:xfrm>
                <a:off x="6011863" y="2887663"/>
                <a:ext cx="26988" cy="28575"/>
              </a:xfrm>
              <a:custGeom>
                <a:avLst/>
                <a:gdLst>
                  <a:gd name="T0" fmla="*/ 16 w 49"/>
                  <a:gd name="T1" fmla="*/ 0 h 53"/>
                  <a:gd name="T2" fmla="*/ 13 w 49"/>
                  <a:gd name="T3" fmla="*/ 4 h 53"/>
                  <a:gd name="T4" fmla="*/ 6 w 49"/>
                  <a:gd name="T5" fmla="*/ 20 h 53"/>
                  <a:gd name="T6" fmla="*/ 0 w 49"/>
                  <a:gd name="T7" fmla="*/ 44 h 53"/>
                  <a:gd name="T8" fmla="*/ 0 w 49"/>
                  <a:gd name="T9" fmla="*/ 46 h 53"/>
                  <a:gd name="T10" fmla="*/ 16 w 49"/>
                  <a:gd name="T11" fmla="*/ 51 h 53"/>
                  <a:gd name="T12" fmla="*/ 32 w 49"/>
                  <a:gd name="T13" fmla="*/ 53 h 53"/>
                  <a:gd name="T14" fmla="*/ 37 w 49"/>
                  <a:gd name="T15" fmla="*/ 53 h 53"/>
                  <a:gd name="T16" fmla="*/ 37 w 49"/>
                  <a:gd name="T17" fmla="*/ 52 h 53"/>
                  <a:gd name="T18" fmla="*/ 45 w 49"/>
                  <a:gd name="T19" fmla="*/ 32 h 53"/>
                  <a:gd name="T20" fmla="*/ 49 w 49"/>
                  <a:gd name="T21" fmla="*/ 10 h 53"/>
                  <a:gd name="T22" fmla="*/ 49 w 49"/>
                  <a:gd name="T23" fmla="*/ 9 h 53"/>
                  <a:gd name="T24" fmla="*/ 48 w 49"/>
                  <a:gd name="T25" fmla="*/ 8 h 53"/>
                  <a:gd name="T26" fmla="*/ 40 w 49"/>
                  <a:gd name="T27" fmla="*/ 5 h 53"/>
                  <a:gd name="T28" fmla="*/ 17 w 49"/>
                  <a:gd name="T29" fmla="*/ 0 h 53"/>
                  <a:gd name="T30" fmla="*/ 16 w 49"/>
                  <a:gd name="T31" fmla="*/ 0 h 53"/>
                  <a:gd name="T32" fmla="*/ 16 w 49"/>
                  <a:gd name="T33" fmla="*/ 2 h 53"/>
                  <a:gd name="T34" fmla="*/ 31 w 49"/>
                  <a:gd name="T35" fmla="*/ 5 h 53"/>
                  <a:gd name="T36" fmla="*/ 47 w 49"/>
                  <a:gd name="T37" fmla="*/ 10 h 53"/>
                  <a:gd name="T38" fmla="*/ 47 w 49"/>
                  <a:gd name="T39" fmla="*/ 9 h 53"/>
                  <a:gd name="T40" fmla="*/ 47 w 49"/>
                  <a:gd name="T41" fmla="*/ 10 h 53"/>
                  <a:gd name="T42" fmla="*/ 46 w 49"/>
                  <a:gd name="T43" fmla="*/ 21 h 53"/>
                  <a:gd name="T44" fmla="*/ 39 w 49"/>
                  <a:gd name="T45" fmla="*/ 43 h 53"/>
                  <a:gd name="T46" fmla="*/ 36 w 49"/>
                  <a:gd name="T47" fmla="*/ 52 h 53"/>
                  <a:gd name="T48" fmla="*/ 36 w 49"/>
                  <a:gd name="T49" fmla="*/ 51 h 53"/>
                  <a:gd name="T50" fmla="*/ 32 w 49"/>
                  <a:gd name="T51" fmla="*/ 51 h 53"/>
                  <a:gd name="T52" fmla="*/ 17 w 49"/>
                  <a:gd name="T53" fmla="*/ 49 h 53"/>
                  <a:gd name="T54" fmla="*/ 1 w 49"/>
                  <a:gd name="T55" fmla="*/ 45 h 53"/>
                  <a:gd name="T56" fmla="*/ 2 w 49"/>
                  <a:gd name="T57" fmla="*/ 45 h 53"/>
                  <a:gd name="T58" fmla="*/ 8 w 49"/>
                  <a:gd name="T59" fmla="*/ 21 h 53"/>
                  <a:gd name="T60" fmla="*/ 15 w 49"/>
                  <a:gd name="T61" fmla="*/ 5 h 53"/>
                  <a:gd name="T62" fmla="*/ 16 w 49"/>
                  <a:gd name="T63" fmla="*/ 1 h 53"/>
                  <a:gd name="T64" fmla="*/ 16 w 49"/>
                  <a:gd name="T65"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3">
                    <a:moveTo>
                      <a:pt x="16" y="1"/>
                    </a:moveTo>
                    <a:lnTo>
                      <a:pt x="16" y="0"/>
                    </a:lnTo>
                    <a:lnTo>
                      <a:pt x="16" y="0"/>
                    </a:lnTo>
                    <a:lnTo>
                      <a:pt x="13" y="4"/>
                    </a:lnTo>
                    <a:lnTo>
                      <a:pt x="11" y="8"/>
                    </a:lnTo>
                    <a:lnTo>
                      <a:pt x="6" y="20"/>
                    </a:lnTo>
                    <a:lnTo>
                      <a:pt x="6" y="20"/>
                    </a:lnTo>
                    <a:lnTo>
                      <a:pt x="0" y="44"/>
                    </a:lnTo>
                    <a:lnTo>
                      <a:pt x="0" y="44"/>
                    </a:lnTo>
                    <a:lnTo>
                      <a:pt x="0" y="46"/>
                    </a:lnTo>
                    <a:lnTo>
                      <a:pt x="0" y="46"/>
                    </a:lnTo>
                    <a:lnTo>
                      <a:pt x="16" y="51"/>
                    </a:lnTo>
                    <a:lnTo>
                      <a:pt x="24" y="52"/>
                    </a:lnTo>
                    <a:lnTo>
                      <a:pt x="32" y="53"/>
                    </a:lnTo>
                    <a:lnTo>
                      <a:pt x="32" y="53"/>
                    </a:lnTo>
                    <a:lnTo>
                      <a:pt x="37" y="53"/>
                    </a:lnTo>
                    <a:lnTo>
                      <a:pt x="37" y="52"/>
                    </a:lnTo>
                    <a:lnTo>
                      <a:pt x="37" y="52"/>
                    </a:lnTo>
                    <a:lnTo>
                      <a:pt x="41" y="44"/>
                    </a:lnTo>
                    <a:lnTo>
                      <a:pt x="45" y="32"/>
                    </a:lnTo>
                    <a:lnTo>
                      <a:pt x="48" y="21"/>
                    </a:lnTo>
                    <a:lnTo>
                      <a:pt x="49" y="10"/>
                    </a:lnTo>
                    <a:lnTo>
                      <a:pt x="49" y="10"/>
                    </a:lnTo>
                    <a:lnTo>
                      <a:pt x="49" y="9"/>
                    </a:lnTo>
                    <a:lnTo>
                      <a:pt x="49" y="9"/>
                    </a:lnTo>
                    <a:lnTo>
                      <a:pt x="48" y="8"/>
                    </a:lnTo>
                    <a:lnTo>
                      <a:pt x="48" y="8"/>
                    </a:lnTo>
                    <a:lnTo>
                      <a:pt x="40" y="5"/>
                    </a:lnTo>
                    <a:lnTo>
                      <a:pt x="32" y="3"/>
                    </a:lnTo>
                    <a:lnTo>
                      <a:pt x="17" y="0"/>
                    </a:lnTo>
                    <a:lnTo>
                      <a:pt x="17" y="0"/>
                    </a:lnTo>
                    <a:lnTo>
                      <a:pt x="16" y="0"/>
                    </a:lnTo>
                    <a:lnTo>
                      <a:pt x="16" y="1"/>
                    </a:lnTo>
                    <a:lnTo>
                      <a:pt x="16" y="2"/>
                    </a:lnTo>
                    <a:lnTo>
                      <a:pt x="16" y="2"/>
                    </a:lnTo>
                    <a:lnTo>
                      <a:pt x="31" y="5"/>
                    </a:lnTo>
                    <a:lnTo>
                      <a:pt x="40" y="7"/>
                    </a:lnTo>
                    <a:lnTo>
                      <a:pt x="47" y="10"/>
                    </a:lnTo>
                    <a:lnTo>
                      <a:pt x="48" y="9"/>
                    </a:lnTo>
                    <a:lnTo>
                      <a:pt x="47" y="9"/>
                    </a:lnTo>
                    <a:lnTo>
                      <a:pt x="47" y="9"/>
                    </a:lnTo>
                    <a:lnTo>
                      <a:pt x="47" y="10"/>
                    </a:lnTo>
                    <a:lnTo>
                      <a:pt x="47" y="10"/>
                    </a:lnTo>
                    <a:lnTo>
                      <a:pt x="46" y="21"/>
                    </a:lnTo>
                    <a:lnTo>
                      <a:pt x="43" y="31"/>
                    </a:lnTo>
                    <a:lnTo>
                      <a:pt x="39" y="43"/>
                    </a:lnTo>
                    <a:lnTo>
                      <a:pt x="36" y="51"/>
                    </a:lnTo>
                    <a:lnTo>
                      <a:pt x="36" y="52"/>
                    </a:lnTo>
                    <a:lnTo>
                      <a:pt x="36" y="51"/>
                    </a:lnTo>
                    <a:lnTo>
                      <a:pt x="36" y="51"/>
                    </a:lnTo>
                    <a:lnTo>
                      <a:pt x="32" y="51"/>
                    </a:lnTo>
                    <a:lnTo>
                      <a:pt x="32" y="51"/>
                    </a:lnTo>
                    <a:lnTo>
                      <a:pt x="24" y="50"/>
                    </a:lnTo>
                    <a:lnTo>
                      <a:pt x="17" y="49"/>
                    </a:lnTo>
                    <a:lnTo>
                      <a:pt x="1" y="44"/>
                    </a:lnTo>
                    <a:lnTo>
                      <a:pt x="1" y="45"/>
                    </a:lnTo>
                    <a:lnTo>
                      <a:pt x="2" y="45"/>
                    </a:lnTo>
                    <a:lnTo>
                      <a:pt x="2" y="45"/>
                    </a:lnTo>
                    <a:lnTo>
                      <a:pt x="8" y="21"/>
                    </a:lnTo>
                    <a:lnTo>
                      <a:pt x="8" y="21"/>
                    </a:lnTo>
                    <a:lnTo>
                      <a:pt x="12" y="9"/>
                    </a:lnTo>
                    <a:lnTo>
                      <a:pt x="15" y="5"/>
                    </a:lnTo>
                    <a:lnTo>
                      <a:pt x="17" y="1"/>
                    </a:lnTo>
                    <a:lnTo>
                      <a:pt x="16" y="1"/>
                    </a:lnTo>
                    <a:lnTo>
                      <a:pt x="16" y="2"/>
                    </a:lnTo>
                    <a:lnTo>
                      <a:pt x="16"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19" name="Freeform 1028"/>
              <p:cNvSpPr>
                <a:spLocks/>
              </p:cNvSpPr>
              <p:nvPr/>
            </p:nvSpPr>
            <p:spPr bwMode="auto">
              <a:xfrm>
                <a:off x="5999163" y="2932113"/>
                <a:ext cx="25400" cy="28575"/>
              </a:xfrm>
              <a:custGeom>
                <a:avLst/>
                <a:gdLst>
                  <a:gd name="T0" fmla="*/ 16 w 49"/>
                  <a:gd name="T1" fmla="*/ 0 h 54"/>
                  <a:gd name="T2" fmla="*/ 13 w 49"/>
                  <a:gd name="T3" fmla="*/ 4 h 54"/>
                  <a:gd name="T4" fmla="*/ 6 w 49"/>
                  <a:gd name="T5" fmla="*/ 20 h 54"/>
                  <a:gd name="T6" fmla="*/ 0 w 49"/>
                  <a:gd name="T7" fmla="*/ 45 h 54"/>
                  <a:gd name="T8" fmla="*/ 1 w 49"/>
                  <a:gd name="T9" fmla="*/ 46 h 54"/>
                  <a:gd name="T10" fmla="*/ 16 w 49"/>
                  <a:gd name="T11" fmla="*/ 51 h 54"/>
                  <a:gd name="T12" fmla="*/ 32 w 49"/>
                  <a:gd name="T13" fmla="*/ 54 h 54"/>
                  <a:gd name="T14" fmla="*/ 37 w 49"/>
                  <a:gd name="T15" fmla="*/ 53 h 54"/>
                  <a:gd name="T16" fmla="*/ 37 w 49"/>
                  <a:gd name="T17" fmla="*/ 53 h 54"/>
                  <a:gd name="T18" fmla="*/ 45 w 49"/>
                  <a:gd name="T19" fmla="*/ 33 h 54"/>
                  <a:gd name="T20" fmla="*/ 49 w 49"/>
                  <a:gd name="T21" fmla="*/ 11 h 54"/>
                  <a:gd name="T22" fmla="*/ 49 w 49"/>
                  <a:gd name="T23" fmla="*/ 10 h 54"/>
                  <a:gd name="T24" fmla="*/ 49 w 49"/>
                  <a:gd name="T25" fmla="*/ 9 h 54"/>
                  <a:gd name="T26" fmla="*/ 41 w 49"/>
                  <a:gd name="T27" fmla="*/ 6 h 54"/>
                  <a:gd name="T28" fmla="*/ 17 w 49"/>
                  <a:gd name="T29" fmla="*/ 0 h 54"/>
                  <a:gd name="T30" fmla="*/ 16 w 49"/>
                  <a:gd name="T31" fmla="*/ 0 h 54"/>
                  <a:gd name="T32" fmla="*/ 17 w 49"/>
                  <a:gd name="T33" fmla="*/ 2 h 54"/>
                  <a:gd name="T34" fmla="*/ 32 w 49"/>
                  <a:gd name="T35" fmla="*/ 6 h 54"/>
                  <a:gd name="T36" fmla="*/ 48 w 49"/>
                  <a:gd name="T37" fmla="*/ 11 h 54"/>
                  <a:gd name="T38" fmla="*/ 47 w 49"/>
                  <a:gd name="T39" fmla="*/ 10 h 54"/>
                  <a:gd name="T40" fmla="*/ 47 w 49"/>
                  <a:gd name="T41" fmla="*/ 11 h 54"/>
                  <a:gd name="T42" fmla="*/ 43 w 49"/>
                  <a:gd name="T43" fmla="*/ 33 h 54"/>
                  <a:gd name="T44" fmla="*/ 35 w 49"/>
                  <a:gd name="T45" fmla="*/ 52 h 54"/>
                  <a:gd name="T46" fmla="*/ 35 w 49"/>
                  <a:gd name="T47" fmla="*/ 51 h 54"/>
                  <a:gd name="T48" fmla="*/ 32 w 49"/>
                  <a:gd name="T49" fmla="*/ 52 h 54"/>
                  <a:gd name="T50" fmla="*/ 25 w 49"/>
                  <a:gd name="T51" fmla="*/ 51 h 54"/>
                  <a:gd name="T52" fmla="*/ 1 w 49"/>
                  <a:gd name="T53" fmla="*/ 44 h 54"/>
                  <a:gd name="T54" fmla="*/ 2 w 49"/>
                  <a:gd name="T55" fmla="*/ 45 h 54"/>
                  <a:gd name="T56" fmla="*/ 8 w 49"/>
                  <a:gd name="T57" fmla="*/ 21 h 54"/>
                  <a:gd name="T58" fmla="*/ 13 w 49"/>
                  <a:gd name="T59" fmla="*/ 10 h 54"/>
                  <a:gd name="T60" fmla="*/ 18 w 49"/>
                  <a:gd name="T61" fmla="*/ 2 h 54"/>
                  <a:gd name="T62" fmla="*/ 17 w 49"/>
                  <a:gd name="T63"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4">
                    <a:moveTo>
                      <a:pt x="17" y="1"/>
                    </a:moveTo>
                    <a:lnTo>
                      <a:pt x="16" y="0"/>
                    </a:lnTo>
                    <a:lnTo>
                      <a:pt x="16" y="0"/>
                    </a:lnTo>
                    <a:lnTo>
                      <a:pt x="13" y="4"/>
                    </a:lnTo>
                    <a:lnTo>
                      <a:pt x="10" y="10"/>
                    </a:lnTo>
                    <a:lnTo>
                      <a:pt x="6" y="20"/>
                    </a:lnTo>
                    <a:lnTo>
                      <a:pt x="6" y="20"/>
                    </a:lnTo>
                    <a:lnTo>
                      <a:pt x="0" y="45"/>
                    </a:lnTo>
                    <a:lnTo>
                      <a:pt x="0" y="45"/>
                    </a:lnTo>
                    <a:lnTo>
                      <a:pt x="1" y="46"/>
                    </a:lnTo>
                    <a:lnTo>
                      <a:pt x="1" y="46"/>
                    </a:lnTo>
                    <a:lnTo>
                      <a:pt x="16" y="51"/>
                    </a:lnTo>
                    <a:lnTo>
                      <a:pt x="24" y="53"/>
                    </a:lnTo>
                    <a:lnTo>
                      <a:pt x="32" y="54"/>
                    </a:lnTo>
                    <a:lnTo>
                      <a:pt x="32" y="54"/>
                    </a:lnTo>
                    <a:lnTo>
                      <a:pt x="37" y="53"/>
                    </a:lnTo>
                    <a:lnTo>
                      <a:pt x="37" y="53"/>
                    </a:lnTo>
                    <a:lnTo>
                      <a:pt x="37" y="53"/>
                    </a:lnTo>
                    <a:lnTo>
                      <a:pt x="41" y="44"/>
                    </a:lnTo>
                    <a:lnTo>
                      <a:pt x="45" y="33"/>
                    </a:lnTo>
                    <a:lnTo>
                      <a:pt x="48" y="21"/>
                    </a:lnTo>
                    <a:lnTo>
                      <a:pt x="49" y="11"/>
                    </a:lnTo>
                    <a:lnTo>
                      <a:pt x="49" y="11"/>
                    </a:lnTo>
                    <a:lnTo>
                      <a:pt x="49" y="10"/>
                    </a:lnTo>
                    <a:lnTo>
                      <a:pt x="49" y="10"/>
                    </a:lnTo>
                    <a:lnTo>
                      <a:pt x="49" y="9"/>
                    </a:lnTo>
                    <a:lnTo>
                      <a:pt x="49" y="9"/>
                    </a:lnTo>
                    <a:lnTo>
                      <a:pt x="41" y="6"/>
                    </a:lnTo>
                    <a:lnTo>
                      <a:pt x="32" y="4"/>
                    </a:lnTo>
                    <a:lnTo>
                      <a:pt x="17" y="0"/>
                    </a:lnTo>
                    <a:lnTo>
                      <a:pt x="17" y="0"/>
                    </a:lnTo>
                    <a:lnTo>
                      <a:pt x="16" y="0"/>
                    </a:lnTo>
                    <a:lnTo>
                      <a:pt x="17" y="1"/>
                    </a:lnTo>
                    <a:lnTo>
                      <a:pt x="17" y="2"/>
                    </a:lnTo>
                    <a:lnTo>
                      <a:pt x="17" y="2"/>
                    </a:lnTo>
                    <a:lnTo>
                      <a:pt x="32" y="6"/>
                    </a:lnTo>
                    <a:lnTo>
                      <a:pt x="40" y="9"/>
                    </a:lnTo>
                    <a:lnTo>
                      <a:pt x="48" y="11"/>
                    </a:lnTo>
                    <a:lnTo>
                      <a:pt x="48" y="10"/>
                    </a:lnTo>
                    <a:lnTo>
                      <a:pt x="47" y="10"/>
                    </a:lnTo>
                    <a:lnTo>
                      <a:pt x="47" y="11"/>
                    </a:lnTo>
                    <a:lnTo>
                      <a:pt x="47" y="11"/>
                    </a:lnTo>
                    <a:lnTo>
                      <a:pt x="46" y="21"/>
                    </a:lnTo>
                    <a:lnTo>
                      <a:pt x="43" y="33"/>
                    </a:lnTo>
                    <a:lnTo>
                      <a:pt x="40" y="43"/>
                    </a:lnTo>
                    <a:lnTo>
                      <a:pt x="35" y="52"/>
                    </a:lnTo>
                    <a:lnTo>
                      <a:pt x="35" y="52"/>
                    </a:lnTo>
                    <a:lnTo>
                      <a:pt x="35" y="51"/>
                    </a:lnTo>
                    <a:lnTo>
                      <a:pt x="35" y="51"/>
                    </a:lnTo>
                    <a:lnTo>
                      <a:pt x="32" y="52"/>
                    </a:lnTo>
                    <a:lnTo>
                      <a:pt x="32" y="52"/>
                    </a:lnTo>
                    <a:lnTo>
                      <a:pt x="25" y="51"/>
                    </a:lnTo>
                    <a:lnTo>
                      <a:pt x="17" y="49"/>
                    </a:lnTo>
                    <a:lnTo>
                      <a:pt x="1" y="44"/>
                    </a:lnTo>
                    <a:lnTo>
                      <a:pt x="1" y="45"/>
                    </a:lnTo>
                    <a:lnTo>
                      <a:pt x="2" y="45"/>
                    </a:lnTo>
                    <a:lnTo>
                      <a:pt x="2" y="45"/>
                    </a:lnTo>
                    <a:lnTo>
                      <a:pt x="8" y="21"/>
                    </a:lnTo>
                    <a:lnTo>
                      <a:pt x="8" y="21"/>
                    </a:lnTo>
                    <a:lnTo>
                      <a:pt x="13" y="10"/>
                    </a:lnTo>
                    <a:lnTo>
                      <a:pt x="15" y="5"/>
                    </a:lnTo>
                    <a:lnTo>
                      <a:pt x="18" y="2"/>
                    </a:lnTo>
                    <a:lnTo>
                      <a:pt x="17" y="1"/>
                    </a:lnTo>
                    <a:lnTo>
                      <a:pt x="17" y="2"/>
                    </a:lnTo>
                    <a:lnTo>
                      <a:pt x="17"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0" name="Freeform 1029"/>
              <p:cNvSpPr>
                <a:spLocks/>
              </p:cNvSpPr>
              <p:nvPr/>
            </p:nvSpPr>
            <p:spPr bwMode="auto">
              <a:xfrm>
                <a:off x="5988050" y="2974976"/>
                <a:ext cx="26988" cy="28575"/>
              </a:xfrm>
              <a:custGeom>
                <a:avLst/>
                <a:gdLst>
                  <a:gd name="T0" fmla="*/ 16 w 49"/>
                  <a:gd name="T1" fmla="*/ 0 h 53"/>
                  <a:gd name="T2" fmla="*/ 13 w 49"/>
                  <a:gd name="T3" fmla="*/ 4 h 53"/>
                  <a:gd name="T4" fmla="*/ 7 w 49"/>
                  <a:gd name="T5" fmla="*/ 20 h 53"/>
                  <a:gd name="T6" fmla="*/ 0 w 49"/>
                  <a:gd name="T7" fmla="*/ 44 h 53"/>
                  <a:gd name="T8" fmla="*/ 0 w 49"/>
                  <a:gd name="T9" fmla="*/ 45 h 53"/>
                  <a:gd name="T10" fmla="*/ 16 w 49"/>
                  <a:gd name="T11" fmla="*/ 51 h 53"/>
                  <a:gd name="T12" fmla="*/ 33 w 49"/>
                  <a:gd name="T13" fmla="*/ 53 h 53"/>
                  <a:gd name="T14" fmla="*/ 36 w 49"/>
                  <a:gd name="T15" fmla="*/ 53 h 53"/>
                  <a:gd name="T16" fmla="*/ 37 w 49"/>
                  <a:gd name="T17" fmla="*/ 53 h 53"/>
                  <a:gd name="T18" fmla="*/ 45 w 49"/>
                  <a:gd name="T19" fmla="*/ 32 h 53"/>
                  <a:gd name="T20" fmla="*/ 49 w 49"/>
                  <a:gd name="T21" fmla="*/ 10 h 53"/>
                  <a:gd name="T22" fmla="*/ 49 w 49"/>
                  <a:gd name="T23" fmla="*/ 9 h 53"/>
                  <a:gd name="T24" fmla="*/ 48 w 49"/>
                  <a:gd name="T25" fmla="*/ 8 h 53"/>
                  <a:gd name="T26" fmla="*/ 40 w 49"/>
                  <a:gd name="T27" fmla="*/ 5 h 53"/>
                  <a:gd name="T28" fmla="*/ 17 w 49"/>
                  <a:gd name="T29" fmla="*/ 0 h 53"/>
                  <a:gd name="T30" fmla="*/ 16 w 49"/>
                  <a:gd name="T31" fmla="*/ 0 h 53"/>
                  <a:gd name="T32" fmla="*/ 16 w 49"/>
                  <a:gd name="T33" fmla="*/ 2 h 53"/>
                  <a:gd name="T34" fmla="*/ 32 w 49"/>
                  <a:gd name="T35" fmla="*/ 6 h 53"/>
                  <a:gd name="T36" fmla="*/ 47 w 49"/>
                  <a:gd name="T37" fmla="*/ 10 h 53"/>
                  <a:gd name="T38" fmla="*/ 47 w 49"/>
                  <a:gd name="T39" fmla="*/ 9 h 53"/>
                  <a:gd name="T40" fmla="*/ 47 w 49"/>
                  <a:gd name="T41" fmla="*/ 10 h 53"/>
                  <a:gd name="T42" fmla="*/ 46 w 49"/>
                  <a:gd name="T43" fmla="*/ 20 h 53"/>
                  <a:gd name="T44" fmla="*/ 39 w 49"/>
                  <a:gd name="T45" fmla="*/ 42 h 53"/>
                  <a:gd name="T46" fmla="*/ 36 w 49"/>
                  <a:gd name="T47" fmla="*/ 52 h 53"/>
                  <a:gd name="T48" fmla="*/ 36 w 49"/>
                  <a:gd name="T49" fmla="*/ 51 h 53"/>
                  <a:gd name="T50" fmla="*/ 33 w 49"/>
                  <a:gd name="T51" fmla="*/ 51 h 53"/>
                  <a:gd name="T52" fmla="*/ 17 w 49"/>
                  <a:gd name="T53" fmla="*/ 49 h 53"/>
                  <a:gd name="T54" fmla="*/ 1 w 49"/>
                  <a:gd name="T55" fmla="*/ 44 h 53"/>
                  <a:gd name="T56" fmla="*/ 2 w 49"/>
                  <a:gd name="T57" fmla="*/ 44 h 53"/>
                  <a:gd name="T58" fmla="*/ 9 w 49"/>
                  <a:gd name="T59" fmla="*/ 20 h 53"/>
                  <a:gd name="T60" fmla="*/ 15 w 49"/>
                  <a:gd name="T61" fmla="*/ 5 h 53"/>
                  <a:gd name="T62" fmla="*/ 16 w 49"/>
                  <a:gd name="T63" fmla="*/ 1 h 53"/>
                  <a:gd name="T64" fmla="*/ 16 w 49"/>
                  <a:gd name="T65"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3">
                    <a:moveTo>
                      <a:pt x="16" y="1"/>
                    </a:moveTo>
                    <a:lnTo>
                      <a:pt x="16" y="0"/>
                    </a:lnTo>
                    <a:lnTo>
                      <a:pt x="16" y="0"/>
                    </a:lnTo>
                    <a:lnTo>
                      <a:pt x="13" y="4"/>
                    </a:lnTo>
                    <a:lnTo>
                      <a:pt x="11" y="9"/>
                    </a:lnTo>
                    <a:lnTo>
                      <a:pt x="7" y="20"/>
                    </a:lnTo>
                    <a:lnTo>
                      <a:pt x="7" y="20"/>
                    </a:lnTo>
                    <a:lnTo>
                      <a:pt x="0" y="44"/>
                    </a:lnTo>
                    <a:lnTo>
                      <a:pt x="0" y="44"/>
                    </a:lnTo>
                    <a:lnTo>
                      <a:pt x="0" y="45"/>
                    </a:lnTo>
                    <a:lnTo>
                      <a:pt x="0" y="45"/>
                    </a:lnTo>
                    <a:lnTo>
                      <a:pt x="16" y="51"/>
                    </a:lnTo>
                    <a:lnTo>
                      <a:pt x="24" y="53"/>
                    </a:lnTo>
                    <a:lnTo>
                      <a:pt x="33" y="53"/>
                    </a:lnTo>
                    <a:lnTo>
                      <a:pt x="33" y="53"/>
                    </a:lnTo>
                    <a:lnTo>
                      <a:pt x="36" y="53"/>
                    </a:lnTo>
                    <a:lnTo>
                      <a:pt x="37" y="53"/>
                    </a:lnTo>
                    <a:lnTo>
                      <a:pt x="37" y="53"/>
                    </a:lnTo>
                    <a:lnTo>
                      <a:pt x="41" y="43"/>
                    </a:lnTo>
                    <a:lnTo>
                      <a:pt x="45" y="32"/>
                    </a:lnTo>
                    <a:lnTo>
                      <a:pt x="48" y="20"/>
                    </a:lnTo>
                    <a:lnTo>
                      <a:pt x="49" y="10"/>
                    </a:lnTo>
                    <a:lnTo>
                      <a:pt x="49" y="10"/>
                    </a:lnTo>
                    <a:lnTo>
                      <a:pt x="49" y="9"/>
                    </a:lnTo>
                    <a:lnTo>
                      <a:pt x="49" y="9"/>
                    </a:lnTo>
                    <a:lnTo>
                      <a:pt x="48" y="8"/>
                    </a:lnTo>
                    <a:lnTo>
                      <a:pt x="48" y="8"/>
                    </a:lnTo>
                    <a:lnTo>
                      <a:pt x="40" y="5"/>
                    </a:lnTo>
                    <a:lnTo>
                      <a:pt x="33" y="4"/>
                    </a:lnTo>
                    <a:lnTo>
                      <a:pt x="17" y="0"/>
                    </a:lnTo>
                    <a:lnTo>
                      <a:pt x="17" y="0"/>
                    </a:lnTo>
                    <a:lnTo>
                      <a:pt x="16" y="0"/>
                    </a:lnTo>
                    <a:lnTo>
                      <a:pt x="16" y="1"/>
                    </a:lnTo>
                    <a:lnTo>
                      <a:pt x="16" y="2"/>
                    </a:lnTo>
                    <a:lnTo>
                      <a:pt x="16" y="2"/>
                    </a:lnTo>
                    <a:lnTo>
                      <a:pt x="32" y="6"/>
                    </a:lnTo>
                    <a:lnTo>
                      <a:pt x="40" y="7"/>
                    </a:lnTo>
                    <a:lnTo>
                      <a:pt x="47" y="10"/>
                    </a:lnTo>
                    <a:lnTo>
                      <a:pt x="48" y="9"/>
                    </a:lnTo>
                    <a:lnTo>
                      <a:pt x="47" y="9"/>
                    </a:lnTo>
                    <a:lnTo>
                      <a:pt x="47" y="9"/>
                    </a:lnTo>
                    <a:lnTo>
                      <a:pt x="47" y="10"/>
                    </a:lnTo>
                    <a:lnTo>
                      <a:pt x="47" y="10"/>
                    </a:lnTo>
                    <a:lnTo>
                      <a:pt x="46" y="20"/>
                    </a:lnTo>
                    <a:lnTo>
                      <a:pt x="43" y="32"/>
                    </a:lnTo>
                    <a:lnTo>
                      <a:pt x="39" y="42"/>
                    </a:lnTo>
                    <a:lnTo>
                      <a:pt x="35" y="52"/>
                    </a:lnTo>
                    <a:lnTo>
                      <a:pt x="36" y="52"/>
                    </a:lnTo>
                    <a:lnTo>
                      <a:pt x="36" y="51"/>
                    </a:lnTo>
                    <a:lnTo>
                      <a:pt x="36" y="51"/>
                    </a:lnTo>
                    <a:lnTo>
                      <a:pt x="33" y="51"/>
                    </a:lnTo>
                    <a:lnTo>
                      <a:pt x="33" y="51"/>
                    </a:lnTo>
                    <a:lnTo>
                      <a:pt x="24" y="51"/>
                    </a:lnTo>
                    <a:lnTo>
                      <a:pt x="17" y="49"/>
                    </a:lnTo>
                    <a:lnTo>
                      <a:pt x="1" y="43"/>
                    </a:lnTo>
                    <a:lnTo>
                      <a:pt x="1" y="44"/>
                    </a:lnTo>
                    <a:lnTo>
                      <a:pt x="2" y="44"/>
                    </a:lnTo>
                    <a:lnTo>
                      <a:pt x="2" y="44"/>
                    </a:lnTo>
                    <a:lnTo>
                      <a:pt x="9" y="20"/>
                    </a:lnTo>
                    <a:lnTo>
                      <a:pt x="9" y="20"/>
                    </a:lnTo>
                    <a:lnTo>
                      <a:pt x="12" y="9"/>
                    </a:lnTo>
                    <a:lnTo>
                      <a:pt x="15" y="5"/>
                    </a:lnTo>
                    <a:lnTo>
                      <a:pt x="17" y="2"/>
                    </a:lnTo>
                    <a:lnTo>
                      <a:pt x="16" y="1"/>
                    </a:lnTo>
                    <a:lnTo>
                      <a:pt x="16" y="2"/>
                    </a:lnTo>
                    <a:lnTo>
                      <a:pt x="16"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1" name="Freeform 1030"/>
              <p:cNvSpPr>
                <a:spLocks/>
              </p:cNvSpPr>
              <p:nvPr/>
            </p:nvSpPr>
            <p:spPr bwMode="auto">
              <a:xfrm>
                <a:off x="6054725" y="2898776"/>
                <a:ext cx="50800" cy="15875"/>
              </a:xfrm>
              <a:custGeom>
                <a:avLst/>
                <a:gdLst>
                  <a:gd name="T0" fmla="*/ 0 w 98"/>
                  <a:gd name="T1" fmla="*/ 2 h 31"/>
                  <a:gd name="T2" fmla="*/ 0 w 98"/>
                  <a:gd name="T3" fmla="*/ 2 h 31"/>
                  <a:gd name="T4" fmla="*/ 8 w 98"/>
                  <a:gd name="T5" fmla="*/ 6 h 31"/>
                  <a:gd name="T6" fmla="*/ 19 w 98"/>
                  <a:gd name="T7" fmla="*/ 10 h 31"/>
                  <a:gd name="T8" fmla="*/ 19 w 98"/>
                  <a:gd name="T9" fmla="*/ 10 h 31"/>
                  <a:gd name="T10" fmla="*/ 41 w 98"/>
                  <a:gd name="T11" fmla="*/ 17 h 31"/>
                  <a:gd name="T12" fmla="*/ 64 w 98"/>
                  <a:gd name="T13" fmla="*/ 24 h 31"/>
                  <a:gd name="T14" fmla="*/ 64 w 98"/>
                  <a:gd name="T15" fmla="*/ 24 h 31"/>
                  <a:gd name="T16" fmla="*/ 84 w 98"/>
                  <a:gd name="T17" fmla="*/ 29 h 31"/>
                  <a:gd name="T18" fmla="*/ 96 w 98"/>
                  <a:gd name="T19" fmla="*/ 31 h 31"/>
                  <a:gd name="T20" fmla="*/ 96 w 98"/>
                  <a:gd name="T21" fmla="*/ 31 h 31"/>
                  <a:gd name="T22" fmla="*/ 97 w 98"/>
                  <a:gd name="T23" fmla="*/ 31 h 31"/>
                  <a:gd name="T24" fmla="*/ 97 w 98"/>
                  <a:gd name="T25" fmla="*/ 31 h 31"/>
                  <a:gd name="T26" fmla="*/ 98 w 98"/>
                  <a:gd name="T27" fmla="*/ 30 h 31"/>
                  <a:gd name="T28" fmla="*/ 98 w 98"/>
                  <a:gd name="T29" fmla="*/ 30 h 31"/>
                  <a:gd name="T30" fmla="*/ 97 w 98"/>
                  <a:gd name="T31" fmla="*/ 29 h 31"/>
                  <a:gd name="T32" fmla="*/ 97 w 98"/>
                  <a:gd name="T33" fmla="*/ 29 h 31"/>
                  <a:gd name="T34" fmla="*/ 96 w 98"/>
                  <a:gd name="T35" fmla="*/ 29 h 31"/>
                  <a:gd name="T36" fmla="*/ 96 w 98"/>
                  <a:gd name="T37" fmla="*/ 29 h 31"/>
                  <a:gd name="T38" fmla="*/ 89 w 98"/>
                  <a:gd name="T39" fmla="*/ 28 h 31"/>
                  <a:gd name="T40" fmla="*/ 78 w 98"/>
                  <a:gd name="T41" fmla="*/ 26 h 31"/>
                  <a:gd name="T42" fmla="*/ 78 w 98"/>
                  <a:gd name="T43" fmla="*/ 26 h 31"/>
                  <a:gd name="T44" fmla="*/ 57 w 98"/>
                  <a:gd name="T45" fmla="*/ 19 h 31"/>
                  <a:gd name="T46" fmla="*/ 34 w 98"/>
                  <a:gd name="T47" fmla="*/ 13 h 31"/>
                  <a:gd name="T48" fmla="*/ 34 w 98"/>
                  <a:gd name="T49" fmla="*/ 13 h 31"/>
                  <a:gd name="T50" fmla="*/ 14 w 98"/>
                  <a:gd name="T51" fmla="*/ 6 h 31"/>
                  <a:gd name="T52" fmla="*/ 1 w 98"/>
                  <a:gd name="T53" fmla="*/ 0 h 31"/>
                  <a:gd name="T54" fmla="*/ 1 w 98"/>
                  <a:gd name="T55" fmla="*/ 0 h 31"/>
                  <a:gd name="T56" fmla="*/ 0 w 98"/>
                  <a:gd name="T57" fmla="*/ 1 h 31"/>
                  <a:gd name="T58" fmla="*/ 0 w 98"/>
                  <a:gd name="T59" fmla="*/ 1 h 31"/>
                  <a:gd name="T60" fmla="*/ 0 w 98"/>
                  <a:gd name="T61" fmla="*/ 2 h 31"/>
                  <a:gd name="T62" fmla="*/ 0 w 98"/>
                  <a:gd name="T6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31">
                    <a:moveTo>
                      <a:pt x="0" y="2"/>
                    </a:moveTo>
                    <a:lnTo>
                      <a:pt x="0" y="2"/>
                    </a:lnTo>
                    <a:lnTo>
                      <a:pt x="8" y="6"/>
                    </a:lnTo>
                    <a:lnTo>
                      <a:pt x="19" y="10"/>
                    </a:lnTo>
                    <a:lnTo>
                      <a:pt x="19" y="10"/>
                    </a:lnTo>
                    <a:lnTo>
                      <a:pt x="41" y="17"/>
                    </a:lnTo>
                    <a:lnTo>
                      <a:pt x="64" y="24"/>
                    </a:lnTo>
                    <a:lnTo>
                      <a:pt x="64" y="24"/>
                    </a:lnTo>
                    <a:lnTo>
                      <a:pt x="84" y="29"/>
                    </a:lnTo>
                    <a:lnTo>
                      <a:pt x="96" y="31"/>
                    </a:lnTo>
                    <a:lnTo>
                      <a:pt x="96" y="31"/>
                    </a:lnTo>
                    <a:lnTo>
                      <a:pt x="97" y="31"/>
                    </a:lnTo>
                    <a:lnTo>
                      <a:pt x="97" y="31"/>
                    </a:lnTo>
                    <a:lnTo>
                      <a:pt x="98" y="30"/>
                    </a:lnTo>
                    <a:lnTo>
                      <a:pt x="98" y="30"/>
                    </a:lnTo>
                    <a:lnTo>
                      <a:pt x="97" y="29"/>
                    </a:lnTo>
                    <a:lnTo>
                      <a:pt x="97" y="29"/>
                    </a:lnTo>
                    <a:lnTo>
                      <a:pt x="96" y="29"/>
                    </a:lnTo>
                    <a:lnTo>
                      <a:pt x="96" y="29"/>
                    </a:lnTo>
                    <a:lnTo>
                      <a:pt x="89" y="28"/>
                    </a:lnTo>
                    <a:lnTo>
                      <a:pt x="78" y="26"/>
                    </a:lnTo>
                    <a:lnTo>
                      <a:pt x="78" y="26"/>
                    </a:lnTo>
                    <a:lnTo>
                      <a:pt x="57" y="19"/>
                    </a:lnTo>
                    <a:lnTo>
                      <a:pt x="34" y="13"/>
                    </a:lnTo>
                    <a:lnTo>
                      <a:pt x="34" y="13"/>
                    </a:lnTo>
                    <a:lnTo>
                      <a:pt x="14" y="6"/>
                    </a:lnTo>
                    <a:lnTo>
                      <a:pt x="1" y="0"/>
                    </a:lnTo>
                    <a:lnTo>
                      <a:pt x="1" y="0"/>
                    </a:lnTo>
                    <a:lnTo>
                      <a:pt x="0" y="1"/>
                    </a:lnTo>
                    <a:lnTo>
                      <a:pt x="0" y="1"/>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2" name="Freeform 1031"/>
              <p:cNvSpPr>
                <a:spLocks/>
              </p:cNvSpPr>
              <p:nvPr/>
            </p:nvSpPr>
            <p:spPr bwMode="auto">
              <a:xfrm>
                <a:off x="6051550" y="2908301"/>
                <a:ext cx="52388" cy="17463"/>
              </a:xfrm>
              <a:custGeom>
                <a:avLst/>
                <a:gdLst>
                  <a:gd name="T0" fmla="*/ 0 w 100"/>
                  <a:gd name="T1" fmla="*/ 3 h 31"/>
                  <a:gd name="T2" fmla="*/ 0 w 100"/>
                  <a:gd name="T3" fmla="*/ 3 h 31"/>
                  <a:gd name="T4" fmla="*/ 6 w 100"/>
                  <a:gd name="T5" fmla="*/ 7 h 31"/>
                  <a:gd name="T6" fmla="*/ 18 w 100"/>
                  <a:gd name="T7" fmla="*/ 11 h 31"/>
                  <a:gd name="T8" fmla="*/ 18 w 100"/>
                  <a:gd name="T9" fmla="*/ 11 h 31"/>
                  <a:gd name="T10" fmla="*/ 40 w 100"/>
                  <a:gd name="T11" fmla="*/ 17 h 31"/>
                  <a:gd name="T12" fmla="*/ 64 w 100"/>
                  <a:gd name="T13" fmla="*/ 23 h 31"/>
                  <a:gd name="T14" fmla="*/ 84 w 100"/>
                  <a:gd name="T15" fmla="*/ 29 h 31"/>
                  <a:gd name="T16" fmla="*/ 99 w 100"/>
                  <a:gd name="T17" fmla="*/ 31 h 31"/>
                  <a:gd name="T18" fmla="*/ 99 w 100"/>
                  <a:gd name="T19" fmla="*/ 31 h 31"/>
                  <a:gd name="T20" fmla="*/ 100 w 100"/>
                  <a:gd name="T21" fmla="*/ 31 h 31"/>
                  <a:gd name="T22" fmla="*/ 100 w 100"/>
                  <a:gd name="T23" fmla="*/ 31 h 31"/>
                  <a:gd name="T24" fmla="*/ 99 w 100"/>
                  <a:gd name="T25" fmla="*/ 30 h 31"/>
                  <a:gd name="T26" fmla="*/ 99 w 100"/>
                  <a:gd name="T27" fmla="*/ 30 h 31"/>
                  <a:gd name="T28" fmla="*/ 78 w 100"/>
                  <a:gd name="T29" fmla="*/ 25 h 31"/>
                  <a:gd name="T30" fmla="*/ 48 w 100"/>
                  <a:gd name="T31" fmla="*/ 17 h 31"/>
                  <a:gd name="T32" fmla="*/ 48 w 100"/>
                  <a:gd name="T33" fmla="*/ 17 h 31"/>
                  <a:gd name="T34" fmla="*/ 19 w 100"/>
                  <a:gd name="T35" fmla="*/ 9 h 31"/>
                  <a:gd name="T36" fmla="*/ 19 w 100"/>
                  <a:gd name="T37" fmla="*/ 9 h 31"/>
                  <a:gd name="T38" fmla="*/ 7 w 100"/>
                  <a:gd name="T39" fmla="*/ 5 h 31"/>
                  <a:gd name="T40" fmla="*/ 1 w 100"/>
                  <a:gd name="T41" fmla="*/ 0 h 31"/>
                  <a:gd name="T42" fmla="*/ 1 w 100"/>
                  <a:gd name="T43" fmla="*/ 0 h 31"/>
                  <a:gd name="T44" fmla="*/ 0 w 100"/>
                  <a:gd name="T45" fmla="*/ 1 h 31"/>
                  <a:gd name="T46" fmla="*/ 0 w 100"/>
                  <a:gd name="T47" fmla="*/ 1 h 31"/>
                  <a:gd name="T48" fmla="*/ 0 w 100"/>
                  <a:gd name="T49" fmla="*/ 3 h 31"/>
                  <a:gd name="T50" fmla="*/ 0 w 100"/>
                  <a:gd name="T5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31">
                    <a:moveTo>
                      <a:pt x="0" y="3"/>
                    </a:moveTo>
                    <a:lnTo>
                      <a:pt x="0" y="3"/>
                    </a:lnTo>
                    <a:lnTo>
                      <a:pt x="6" y="7"/>
                    </a:lnTo>
                    <a:lnTo>
                      <a:pt x="18" y="11"/>
                    </a:lnTo>
                    <a:lnTo>
                      <a:pt x="18" y="11"/>
                    </a:lnTo>
                    <a:lnTo>
                      <a:pt x="40" y="17"/>
                    </a:lnTo>
                    <a:lnTo>
                      <a:pt x="64" y="23"/>
                    </a:lnTo>
                    <a:lnTo>
                      <a:pt x="84" y="29"/>
                    </a:lnTo>
                    <a:lnTo>
                      <a:pt x="99" y="31"/>
                    </a:lnTo>
                    <a:lnTo>
                      <a:pt x="99" y="31"/>
                    </a:lnTo>
                    <a:lnTo>
                      <a:pt x="100" y="31"/>
                    </a:lnTo>
                    <a:lnTo>
                      <a:pt x="100" y="31"/>
                    </a:lnTo>
                    <a:lnTo>
                      <a:pt x="99" y="30"/>
                    </a:lnTo>
                    <a:lnTo>
                      <a:pt x="99" y="30"/>
                    </a:lnTo>
                    <a:lnTo>
                      <a:pt x="78" y="25"/>
                    </a:lnTo>
                    <a:lnTo>
                      <a:pt x="48" y="17"/>
                    </a:lnTo>
                    <a:lnTo>
                      <a:pt x="48" y="17"/>
                    </a:lnTo>
                    <a:lnTo>
                      <a:pt x="19" y="9"/>
                    </a:lnTo>
                    <a:lnTo>
                      <a:pt x="19" y="9"/>
                    </a:lnTo>
                    <a:lnTo>
                      <a:pt x="7" y="5"/>
                    </a:lnTo>
                    <a:lnTo>
                      <a:pt x="1" y="0"/>
                    </a:lnTo>
                    <a:lnTo>
                      <a:pt x="1" y="0"/>
                    </a:lnTo>
                    <a:lnTo>
                      <a:pt x="0" y="1"/>
                    </a:lnTo>
                    <a:lnTo>
                      <a:pt x="0" y="1"/>
                    </a:lnTo>
                    <a:lnTo>
                      <a:pt x="0" y="3"/>
                    </a:lnTo>
                    <a:lnTo>
                      <a:pt x="0"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3" name="Freeform 1032"/>
              <p:cNvSpPr>
                <a:spLocks/>
              </p:cNvSpPr>
              <p:nvPr/>
            </p:nvSpPr>
            <p:spPr bwMode="auto">
              <a:xfrm>
                <a:off x="6048375" y="2921001"/>
                <a:ext cx="53975" cy="15875"/>
              </a:xfrm>
              <a:custGeom>
                <a:avLst/>
                <a:gdLst>
                  <a:gd name="T0" fmla="*/ 0 w 100"/>
                  <a:gd name="T1" fmla="*/ 1 h 31"/>
                  <a:gd name="T2" fmla="*/ 0 w 100"/>
                  <a:gd name="T3" fmla="*/ 1 h 31"/>
                  <a:gd name="T4" fmla="*/ 7 w 100"/>
                  <a:gd name="T5" fmla="*/ 6 h 31"/>
                  <a:gd name="T6" fmla="*/ 18 w 100"/>
                  <a:gd name="T7" fmla="*/ 10 h 31"/>
                  <a:gd name="T8" fmla="*/ 18 w 100"/>
                  <a:gd name="T9" fmla="*/ 10 h 31"/>
                  <a:gd name="T10" fmla="*/ 39 w 100"/>
                  <a:gd name="T11" fmla="*/ 16 h 31"/>
                  <a:gd name="T12" fmla="*/ 63 w 100"/>
                  <a:gd name="T13" fmla="*/ 22 h 31"/>
                  <a:gd name="T14" fmla="*/ 84 w 100"/>
                  <a:gd name="T15" fmla="*/ 27 h 31"/>
                  <a:gd name="T16" fmla="*/ 99 w 100"/>
                  <a:gd name="T17" fmla="*/ 31 h 31"/>
                  <a:gd name="T18" fmla="*/ 99 w 100"/>
                  <a:gd name="T19" fmla="*/ 31 h 31"/>
                  <a:gd name="T20" fmla="*/ 100 w 100"/>
                  <a:gd name="T21" fmla="*/ 30 h 31"/>
                  <a:gd name="T22" fmla="*/ 100 w 100"/>
                  <a:gd name="T23" fmla="*/ 30 h 31"/>
                  <a:gd name="T24" fmla="*/ 99 w 100"/>
                  <a:gd name="T25" fmla="*/ 29 h 31"/>
                  <a:gd name="T26" fmla="*/ 99 w 100"/>
                  <a:gd name="T27" fmla="*/ 29 h 31"/>
                  <a:gd name="T28" fmla="*/ 79 w 100"/>
                  <a:gd name="T29" fmla="*/ 24 h 31"/>
                  <a:gd name="T30" fmla="*/ 48 w 100"/>
                  <a:gd name="T31" fmla="*/ 16 h 31"/>
                  <a:gd name="T32" fmla="*/ 48 w 100"/>
                  <a:gd name="T33" fmla="*/ 16 h 31"/>
                  <a:gd name="T34" fmla="*/ 19 w 100"/>
                  <a:gd name="T35" fmla="*/ 8 h 31"/>
                  <a:gd name="T36" fmla="*/ 19 w 100"/>
                  <a:gd name="T37" fmla="*/ 8 h 31"/>
                  <a:gd name="T38" fmla="*/ 7 w 100"/>
                  <a:gd name="T39" fmla="*/ 4 h 31"/>
                  <a:gd name="T40" fmla="*/ 1 w 100"/>
                  <a:gd name="T41" fmla="*/ 0 h 31"/>
                  <a:gd name="T42" fmla="*/ 1 w 100"/>
                  <a:gd name="T43" fmla="*/ 0 h 31"/>
                  <a:gd name="T44" fmla="*/ 0 w 100"/>
                  <a:gd name="T45" fmla="*/ 0 h 31"/>
                  <a:gd name="T46" fmla="*/ 0 w 100"/>
                  <a:gd name="T47" fmla="*/ 0 h 31"/>
                  <a:gd name="T48" fmla="*/ 0 w 100"/>
                  <a:gd name="T49" fmla="*/ 1 h 31"/>
                  <a:gd name="T50" fmla="*/ 0 w 100"/>
                  <a:gd name="T5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31">
                    <a:moveTo>
                      <a:pt x="0" y="1"/>
                    </a:moveTo>
                    <a:lnTo>
                      <a:pt x="0" y="1"/>
                    </a:lnTo>
                    <a:lnTo>
                      <a:pt x="7" y="6"/>
                    </a:lnTo>
                    <a:lnTo>
                      <a:pt x="18" y="10"/>
                    </a:lnTo>
                    <a:lnTo>
                      <a:pt x="18" y="10"/>
                    </a:lnTo>
                    <a:lnTo>
                      <a:pt x="39" y="16"/>
                    </a:lnTo>
                    <a:lnTo>
                      <a:pt x="63" y="22"/>
                    </a:lnTo>
                    <a:lnTo>
                      <a:pt x="84" y="27"/>
                    </a:lnTo>
                    <a:lnTo>
                      <a:pt x="99" y="31"/>
                    </a:lnTo>
                    <a:lnTo>
                      <a:pt x="99" y="31"/>
                    </a:lnTo>
                    <a:lnTo>
                      <a:pt x="100" y="30"/>
                    </a:lnTo>
                    <a:lnTo>
                      <a:pt x="100" y="30"/>
                    </a:lnTo>
                    <a:lnTo>
                      <a:pt x="99" y="29"/>
                    </a:lnTo>
                    <a:lnTo>
                      <a:pt x="99" y="29"/>
                    </a:lnTo>
                    <a:lnTo>
                      <a:pt x="79" y="24"/>
                    </a:lnTo>
                    <a:lnTo>
                      <a:pt x="48" y="16"/>
                    </a:lnTo>
                    <a:lnTo>
                      <a:pt x="48" y="16"/>
                    </a:lnTo>
                    <a:lnTo>
                      <a:pt x="19" y="8"/>
                    </a:lnTo>
                    <a:lnTo>
                      <a:pt x="19" y="8"/>
                    </a:lnTo>
                    <a:lnTo>
                      <a:pt x="7" y="4"/>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4" name="Freeform 1033"/>
              <p:cNvSpPr>
                <a:spLocks/>
              </p:cNvSpPr>
              <p:nvPr/>
            </p:nvSpPr>
            <p:spPr bwMode="auto">
              <a:xfrm>
                <a:off x="6040438" y="2943226"/>
                <a:ext cx="52388" cy="15875"/>
              </a:xfrm>
              <a:custGeom>
                <a:avLst/>
                <a:gdLst>
                  <a:gd name="T0" fmla="*/ 0 w 99"/>
                  <a:gd name="T1" fmla="*/ 1 h 31"/>
                  <a:gd name="T2" fmla="*/ 0 w 99"/>
                  <a:gd name="T3" fmla="*/ 1 h 31"/>
                  <a:gd name="T4" fmla="*/ 9 w 99"/>
                  <a:gd name="T5" fmla="*/ 5 h 31"/>
                  <a:gd name="T6" fmla="*/ 20 w 99"/>
                  <a:gd name="T7" fmla="*/ 9 h 31"/>
                  <a:gd name="T8" fmla="*/ 20 w 99"/>
                  <a:gd name="T9" fmla="*/ 9 h 31"/>
                  <a:gd name="T10" fmla="*/ 41 w 99"/>
                  <a:gd name="T11" fmla="*/ 17 h 31"/>
                  <a:gd name="T12" fmla="*/ 64 w 99"/>
                  <a:gd name="T13" fmla="*/ 24 h 31"/>
                  <a:gd name="T14" fmla="*/ 64 w 99"/>
                  <a:gd name="T15" fmla="*/ 24 h 31"/>
                  <a:gd name="T16" fmla="*/ 84 w 99"/>
                  <a:gd name="T17" fmla="*/ 29 h 31"/>
                  <a:gd name="T18" fmla="*/ 96 w 99"/>
                  <a:gd name="T19" fmla="*/ 31 h 31"/>
                  <a:gd name="T20" fmla="*/ 96 w 99"/>
                  <a:gd name="T21" fmla="*/ 31 h 31"/>
                  <a:gd name="T22" fmla="*/ 98 w 99"/>
                  <a:gd name="T23" fmla="*/ 30 h 31"/>
                  <a:gd name="T24" fmla="*/ 98 w 99"/>
                  <a:gd name="T25" fmla="*/ 30 h 31"/>
                  <a:gd name="T26" fmla="*/ 99 w 99"/>
                  <a:gd name="T27" fmla="*/ 29 h 31"/>
                  <a:gd name="T28" fmla="*/ 99 w 99"/>
                  <a:gd name="T29" fmla="*/ 29 h 31"/>
                  <a:gd name="T30" fmla="*/ 97 w 99"/>
                  <a:gd name="T31" fmla="*/ 28 h 31"/>
                  <a:gd name="T32" fmla="*/ 97 w 99"/>
                  <a:gd name="T33" fmla="*/ 28 h 31"/>
                  <a:gd name="T34" fmla="*/ 96 w 99"/>
                  <a:gd name="T35" fmla="*/ 29 h 31"/>
                  <a:gd name="T36" fmla="*/ 96 w 99"/>
                  <a:gd name="T37" fmla="*/ 29 h 31"/>
                  <a:gd name="T38" fmla="*/ 90 w 99"/>
                  <a:gd name="T39" fmla="*/ 28 h 31"/>
                  <a:gd name="T40" fmla="*/ 78 w 99"/>
                  <a:gd name="T41" fmla="*/ 25 h 31"/>
                  <a:gd name="T42" fmla="*/ 78 w 99"/>
                  <a:gd name="T43" fmla="*/ 25 h 31"/>
                  <a:gd name="T44" fmla="*/ 58 w 99"/>
                  <a:gd name="T45" fmla="*/ 20 h 31"/>
                  <a:gd name="T46" fmla="*/ 35 w 99"/>
                  <a:gd name="T47" fmla="*/ 13 h 31"/>
                  <a:gd name="T48" fmla="*/ 35 w 99"/>
                  <a:gd name="T49" fmla="*/ 13 h 31"/>
                  <a:gd name="T50" fmla="*/ 15 w 99"/>
                  <a:gd name="T51" fmla="*/ 5 h 31"/>
                  <a:gd name="T52" fmla="*/ 1 w 99"/>
                  <a:gd name="T53" fmla="*/ 0 h 31"/>
                  <a:gd name="T54" fmla="*/ 1 w 99"/>
                  <a:gd name="T55" fmla="*/ 0 h 31"/>
                  <a:gd name="T56" fmla="*/ 0 w 99"/>
                  <a:gd name="T57" fmla="*/ 0 h 31"/>
                  <a:gd name="T58" fmla="*/ 0 w 99"/>
                  <a:gd name="T59" fmla="*/ 0 h 31"/>
                  <a:gd name="T60" fmla="*/ 0 w 99"/>
                  <a:gd name="T61" fmla="*/ 1 h 31"/>
                  <a:gd name="T62" fmla="*/ 0 w 99"/>
                  <a:gd name="T63"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31">
                    <a:moveTo>
                      <a:pt x="0" y="1"/>
                    </a:moveTo>
                    <a:lnTo>
                      <a:pt x="0" y="1"/>
                    </a:lnTo>
                    <a:lnTo>
                      <a:pt x="9" y="5"/>
                    </a:lnTo>
                    <a:lnTo>
                      <a:pt x="20" y="9"/>
                    </a:lnTo>
                    <a:lnTo>
                      <a:pt x="20" y="9"/>
                    </a:lnTo>
                    <a:lnTo>
                      <a:pt x="41" y="17"/>
                    </a:lnTo>
                    <a:lnTo>
                      <a:pt x="64" y="24"/>
                    </a:lnTo>
                    <a:lnTo>
                      <a:pt x="64" y="24"/>
                    </a:lnTo>
                    <a:lnTo>
                      <a:pt x="84" y="29"/>
                    </a:lnTo>
                    <a:lnTo>
                      <a:pt x="96" y="31"/>
                    </a:lnTo>
                    <a:lnTo>
                      <a:pt x="96" y="31"/>
                    </a:lnTo>
                    <a:lnTo>
                      <a:pt x="98" y="30"/>
                    </a:lnTo>
                    <a:lnTo>
                      <a:pt x="98" y="30"/>
                    </a:lnTo>
                    <a:lnTo>
                      <a:pt x="99" y="29"/>
                    </a:lnTo>
                    <a:lnTo>
                      <a:pt x="99" y="29"/>
                    </a:lnTo>
                    <a:lnTo>
                      <a:pt x="97" y="28"/>
                    </a:lnTo>
                    <a:lnTo>
                      <a:pt x="97" y="28"/>
                    </a:lnTo>
                    <a:lnTo>
                      <a:pt x="96" y="29"/>
                    </a:lnTo>
                    <a:lnTo>
                      <a:pt x="96" y="29"/>
                    </a:lnTo>
                    <a:lnTo>
                      <a:pt x="90" y="28"/>
                    </a:lnTo>
                    <a:lnTo>
                      <a:pt x="78" y="25"/>
                    </a:lnTo>
                    <a:lnTo>
                      <a:pt x="78" y="25"/>
                    </a:lnTo>
                    <a:lnTo>
                      <a:pt x="58" y="20"/>
                    </a:lnTo>
                    <a:lnTo>
                      <a:pt x="35" y="13"/>
                    </a:lnTo>
                    <a:lnTo>
                      <a:pt x="35" y="13"/>
                    </a:lnTo>
                    <a:lnTo>
                      <a:pt x="15" y="5"/>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5" name="Freeform 1034"/>
              <p:cNvSpPr>
                <a:spLocks/>
              </p:cNvSpPr>
              <p:nvPr/>
            </p:nvSpPr>
            <p:spPr bwMode="auto">
              <a:xfrm>
                <a:off x="6037263" y="2954338"/>
                <a:ext cx="53975" cy="15875"/>
              </a:xfrm>
              <a:custGeom>
                <a:avLst/>
                <a:gdLst>
                  <a:gd name="T0" fmla="*/ 0 w 100"/>
                  <a:gd name="T1" fmla="*/ 1 h 30"/>
                  <a:gd name="T2" fmla="*/ 0 w 100"/>
                  <a:gd name="T3" fmla="*/ 1 h 30"/>
                  <a:gd name="T4" fmla="*/ 7 w 100"/>
                  <a:gd name="T5" fmla="*/ 5 h 30"/>
                  <a:gd name="T6" fmla="*/ 18 w 100"/>
                  <a:gd name="T7" fmla="*/ 9 h 30"/>
                  <a:gd name="T8" fmla="*/ 18 w 100"/>
                  <a:gd name="T9" fmla="*/ 9 h 30"/>
                  <a:gd name="T10" fmla="*/ 40 w 100"/>
                  <a:gd name="T11" fmla="*/ 16 h 30"/>
                  <a:gd name="T12" fmla="*/ 64 w 100"/>
                  <a:gd name="T13" fmla="*/ 22 h 30"/>
                  <a:gd name="T14" fmla="*/ 84 w 100"/>
                  <a:gd name="T15" fmla="*/ 27 h 30"/>
                  <a:gd name="T16" fmla="*/ 99 w 100"/>
                  <a:gd name="T17" fmla="*/ 30 h 30"/>
                  <a:gd name="T18" fmla="*/ 99 w 100"/>
                  <a:gd name="T19" fmla="*/ 30 h 30"/>
                  <a:gd name="T20" fmla="*/ 100 w 100"/>
                  <a:gd name="T21" fmla="*/ 29 h 30"/>
                  <a:gd name="T22" fmla="*/ 100 w 100"/>
                  <a:gd name="T23" fmla="*/ 29 h 30"/>
                  <a:gd name="T24" fmla="*/ 99 w 100"/>
                  <a:gd name="T25" fmla="*/ 28 h 30"/>
                  <a:gd name="T26" fmla="*/ 99 w 100"/>
                  <a:gd name="T27" fmla="*/ 28 h 30"/>
                  <a:gd name="T28" fmla="*/ 79 w 100"/>
                  <a:gd name="T29" fmla="*/ 24 h 30"/>
                  <a:gd name="T30" fmla="*/ 48 w 100"/>
                  <a:gd name="T31" fmla="*/ 17 h 30"/>
                  <a:gd name="T32" fmla="*/ 48 w 100"/>
                  <a:gd name="T33" fmla="*/ 17 h 30"/>
                  <a:gd name="T34" fmla="*/ 19 w 100"/>
                  <a:gd name="T35" fmla="*/ 7 h 30"/>
                  <a:gd name="T36" fmla="*/ 19 w 100"/>
                  <a:gd name="T37" fmla="*/ 7 h 30"/>
                  <a:gd name="T38" fmla="*/ 7 w 100"/>
                  <a:gd name="T39" fmla="*/ 3 h 30"/>
                  <a:gd name="T40" fmla="*/ 1 w 100"/>
                  <a:gd name="T41" fmla="*/ 0 h 30"/>
                  <a:gd name="T42" fmla="*/ 1 w 100"/>
                  <a:gd name="T43" fmla="*/ 0 h 30"/>
                  <a:gd name="T44" fmla="*/ 0 w 100"/>
                  <a:gd name="T45" fmla="*/ 0 h 30"/>
                  <a:gd name="T46" fmla="*/ 0 w 100"/>
                  <a:gd name="T47" fmla="*/ 0 h 30"/>
                  <a:gd name="T48" fmla="*/ 0 w 100"/>
                  <a:gd name="T49" fmla="*/ 1 h 30"/>
                  <a:gd name="T50" fmla="*/ 0 w 100"/>
                  <a:gd name="T51"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30">
                    <a:moveTo>
                      <a:pt x="0" y="1"/>
                    </a:moveTo>
                    <a:lnTo>
                      <a:pt x="0" y="1"/>
                    </a:lnTo>
                    <a:lnTo>
                      <a:pt x="7" y="5"/>
                    </a:lnTo>
                    <a:lnTo>
                      <a:pt x="18" y="9"/>
                    </a:lnTo>
                    <a:lnTo>
                      <a:pt x="18" y="9"/>
                    </a:lnTo>
                    <a:lnTo>
                      <a:pt x="40" y="16"/>
                    </a:lnTo>
                    <a:lnTo>
                      <a:pt x="64" y="22"/>
                    </a:lnTo>
                    <a:lnTo>
                      <a:pt x="84" y="27"/>
                    </a:lnTo>
                    <a:lnTo>
                      <a:pt x="99" y="30"/>
                    </a:lnTo>
                    <a:lnTo>
                      <a:pt x="99" y="30"/>
                    </a:lnTo>
                    <a:lnTo>
                      <a:pt x="100" y="29"/>
                    </a:lnTo>
                    <a:lnTo>
                      <a:pt x="100" y="29"/>
                    </a:lnTo>
                    <a:lnTo>
                      <a:pt x="99" y="28"/>
                    </a:lnTo>
                    <a:lnTo>
                      <a:pt x="99" y="28"/>
                    </a:lnTo>
                    <a:lnTo>
                      <a:pt x="79" y="24"/>
                    </a:lnTo>
                    <a:lnTo>
                      <a:pt x="48" y="17"/>
                    </a:lnTo>
                    <a:lnTo>
                      <a:pt x="48" y="17"/>
                    </a:lnTo>
                    <a:lnTo>
                      <a:pt x="19" y="7"/>
                    </a:lnTo>
                    <a:lnTo>
                      <a:pt x="19" y="7"/>
                    </a:lnTo>
                    <a:lnTo>
                      <a:pt x="7" y="3"/>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6" name="Freeform 1035"/>
              <p:cNvSpPr>
                <a:spLocks/>
              </p:cNvSpPr>
              <p:nvPr/>
            </p:nvSpPr>
            <p:spPr bwMode="auto">
              <a:xfrm>
                <a:off x="6035675" y="2965451"/>
                <a:ext cx="52388" cy="15875"/>
              </a:xfrm>
              <a:custGeom>
                <a:avLst/>
                <a:gdLst>
                  <a:gd name="T0" fmla="*/ 0 w 100"/>
                  <a:gd name="T1" fmla="*/ 1 h 30"/>
                  <a:gd name="T2" fmla="*/ 0 w 100"/>
                  <a:gd name="T3" fmla="*/ 1 h 30"/>
                  <a:gd name="T4" fmla="*/ 7 w 100"/>
                  <a:gd name="T5" fmla="*/ 5 h 30"/>
                  <a:gd name="T6" fmla="*/ 19 w 100"/>
                  <a:gd name="T7" fmla="*/ 9 h 30"/>
                  <a:gd name="T8" fmla="*/ 19 w 100"/>
                  <a:gd name="T9" fmla="*/ 9 h 30"/>
                  <a:gd name="T10" fmla="*/ 39 w 100"/>
                  <a:gd name="T11" fmla="*/ 15 h 30"/>
                  <a:gd name="T12" fmla="*/ 63 w 100"/>
                  <a:gd name="T13" fmla="*/ 23 h 30"/>
                  <a:gd name="T14" fmla="*/ 85 w 100"/>
                  <a:gd name="T15" fmla="*/ 27 h 30"/>
                  <a:gd name="T16" fmla="*/ 99 w 100"/>
                  <a:gd name="T17" fmla="*/ 30 h 30"/>
                  <a:gd name="T18" fmla="*/ 99 w 100"/>
                  <a:gd name="T19" fmla="*/ 30 h 30"/>
                  <a:gd name="T20" fmla="*/ 100 w 100"/>
                  <a:gd name="T21" fmla="*/ 29 h 30"/>
                  <a:gd name="T22" fmla="*/ 100 w 100"/>
                  <a:gd name="T23" fmla="*/ 29 h 30"/>
                  <a:gd name="T24" fmla="*/ 100 w 100"/>
                  <a:gd name="T25" fmla="*/ 28 h 30"/>
                  <a:gd name="T26" fmla="*/ 100 w 100"/>
                  <a:gd name="T27" fmla="*/ 28 h 30"/>
                  <a:gd name="T28" fmla="*/ 79 w 100"/>
                  <a:gd name="T29" fmla="*/ 24 h 30"/>
                  <a:gd name="T30" fmla="*/ 49 w 100"/>
                  <a:gd name="T31" fmla="*/ 16 h 30"/>
                  <a:gd name="T32" fmla="*/ 49 w 100"/>
                  <a:gd name="T33" fmla="*/ 16 h 30"/>
                  <a:gd name="T34" fmla="*/ 19 w 100"/>
                  <a:gd name="T35" fmla="*/ 7 h 30"/>
                  <a:gd name="T36" fmla="*/ 19 w 100"/>
                  <a:gd name="T37" fmla="*/ 7 h 30"/>
                  <a:gd name="T38" fmla="*/ 8 w 100"/>
                  <a:gd name="T39" fmla="*/ 3 h 30"/>
                  <a:gd name="T40" fmla="*/ 2 w 100"/>
                  <a:gd name="T41" fmla="*/ 0 h 30"/>
                  <a:gd name="T42" fmla="*/ 2 w 100"/>
                  <a:gd name="T43" fmla="*/ 0 h 30"/>
                  <a:gd name="T44" fmla="*/ 0 w 100"/>
                  <a:gd name="T45" fmla="*/ 0 h 30"/>
                  <a:gd name="T46" fmla="*/ 0 w 100"/>
                  <a:gd name="T47" fmla="*/ 0 h 30"/>
                  <a:gd name="T48" fmla="*/ 0 w 100"/>
                  <a:gd name="T49" fmla="*/ 1 h 30"/>
                  <a:gd name="T50" fmla="*/ 0 w 100"/>
                  <a:gd name="T51"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30">
                    <a:moveTo>
                      <a:pt x="0" y="1"/>
                    </a:moveTo>
                    <a:lnTo>
                      <a:pt x="0" y="1"/>
                    </a:lnTo>
                    <a:lnTo>
                      <a:pt x="7" y="5"/>
                    </a:lnTo>
                    <a:lnTo>
                      <a:pt x="19" y="9"/>
                    </a:lnTo>
                    <a:lnTo>
                      <a:pt x="19" y="9"/>
                    </a:lnTo>
                    <a:lnTo>
                      <a:pt x="39" y="15"/>
                    </a:lnTo>
                    <a:lnTo>
                      <a:pt x="63" y="23"/>
                    </a:lnTo>
                    <a:lnTo>
                      <a:pt x="85" y="27"/>
                    </a:lnTo>
                    <a:lnTo>
                      <a:pt x="99" y="30"/>
                    </a:lnTo>
                    <a:lnTo>
                      <a:pt x="99" y="30"/>
                    </a:lnTo>
                    <a:lnTo>
                      <a:pt x="100" y="29"/>
                    </a:lnTo>
                    <a:lnTo>
                      <a:pt x="100" y="29"/>
                    </a:lnTo>
                    <a:lnTo>
                      <a:pt x="100" y="28"/>
                    </a:lnTo>
                    <a:lnTo>
                      <a:pt x="100" y="28"/>
                    </a:lnTo>
                    <a:lnTo>
                      <a:pt x="79" y="24"/>
                    </a:lnTo>
                    <a:lnTo>
                      <a:pt x="49" y="16"/>
                    </a:lnTo>
                    <a:lnTo>
                      <a:pt x="49" y="16"/>
                    </a:lnTo>
                    <a:lnTo>
                      <a:pt x="19" y="7"/>
                    </a:lnTo>
                    <a:lnTo>
                      <a:pt x="19" y="7"/>
                    </a:lnTo>
                    <a:lnTo>
                      <a:pt x="8" y="3"/>
                    </a:lnTo>
                    <a:lnTo>
                      <a:pt x="2" y="0"/>
                    </a:lnTo>
                    <a:lnTo>
                      <a:pt x="2"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7" name="Freeform 1036"/>
              <p:cNvSpPr>
                <a:spLocks/>
              </p:cNvSpPr>
              <p:nvPr/>
            </p:nvSpPr>
            <p:spPr bwMode="auto">
              <a:xfrm>
                <a:off x="6029325" y="2987676"/>
                <a:ext cx="52388" cy="15875"/>
              </a:xfrm>
              <a:custGeom>
                <a:avLst/>
                <a:gdLst>
                  <a:gd name="T0" fmla="*/ 0 w 98"/>
                  <a:gd name="T1" fmla="*/ 3 h 32"/>
                  <a:gd name="T2" fmla="*/ 0 w 98"/>
                  <a:gd name="T3" fmla="*/ 3 h 32"/>
                  <a:gd name="T4" fmla="*/ 8 w 98"/>
                  <a:gd name="T5" fmla="*/ 6 h 32"/>
                  <a:gd name="T6" fmla="*/ 19 w 98"/>
                  <a:gd name="T7" fmla="*/ 11 h 32"/>
                  <a:gd name="T8" fmla="*/ 19 w 98"/>
                  <a:gd name="T9" fmla="*/ 11 h 32"/>
                  <a:gd name="T10" fmla="*/ 41 w 98"/>
                  <a:gd name="T11" fmla="*/ 18 h 32"/>
                  <a:gd name="T12" fmla="*/ 64 w 98"/>
                  <a:gd name="T13" fmla="*/ 24 h 32"/>
                  <a:gd name="T14" fmla="*/ 64 w 98"/>
                  <a:gd name="T15" fmla="*/ 24 h 32"/>
                  <a:gd name="T16" fmla="*/ 84 w 98"/>
                  <a:gd name="T17" fmla="*/ 30 h 32"/>
                  <a:gd name="T18" fmla="*/ 96 w 98"/>
                  <a:gd name="T19" fmla="*/ 32 h 32"/>
                  <a:gd name="T20" fmla="*/ 96 w 98"/>
                  <a:gd name="T21" fmla="*/ 32 h 32"/>
                  <a:gd name="T22" fmla="*/ 97 w 98"/>
                  <a:gd name="T23" fmla="*/ 32 h 32"/>
                  <a:gd name="T24" fmla="*/ 97 w 98"/>
                  <a:gd name="T25" fmla="*/ 32 h 32"/>
                  <a:gd name="T26" fmla="*/ 98 w 98"/>
                  <a:gd name="T27" fmla="*/ 31 h 32"/>
                  <a:gd name="T28" fmla="*/ 98 w 98"/>
                  <a:gd name="T29" fmla="*/ 31 h 32"/>
                  <a:gd name="T30" fmla="*/ 97 w 98"/>
                  <a:gd name="T31" fmla="*/ 30 h 32"/>
                  <a:gd name="T32" fmla="*/ 97 w 98"/>
                  <a:gd name="T33" fmla="*/ 30 h 32"/>
                  <a:gd name="T34" fmla="*/ 96 w 98"/>
                  <a:gd name="T35" fmla="*/ 30 h 32"/>
                  <a:gd name="T36" fmla="*/ 96 w 98"/>
                  <a:gd name="T37" fmla="*/ 30 h 32"/>
                  <a:gd name="T38" fmla="*/ 89 w 98"/>
                  <a:gd name="T39" fmla="*/ 29 h 32"/>
                  <a:gd name="T40" fmla="*/ 79 w 98"/>
                  <a:gd name="T41" fmla="*/ 27 h 32"/>
                  <a:gd name="T42" fmla="*/ 79 w 98"/>
                  <a:gd name="T43" fmla="*/ 27 h 32"/>
                  <a:gd name="T44" fmla="*/ 57 w 98"/>
                  <a:gd name="T45" fmla="*/ 20 h 32"/>
                  <a:gd name="T46" fmla="*/ 34 w 98"/>
                  <a:gd name="T47" fmla="*/ 13 h 32"/>
                  <a:gd name="T48" fmla="*/ 34 w 98"/>
                  <a:gd name="T49" fmla="*/ 13 h 32"/>
                  <a:gd name="T50" fmla="*/ 14 w 98"/>
                  <a:gd name="T51" fmla="*/ 7 h 32"/>
                  <a:gd name="T52" fmla="*/ 1 w 98"/>
                  <a:gd name="T53" fmla="*/ 0 h 32"/>
                  <a:gd name="T54" fmla="*/ 1 w 98"/>
                  <a:gd name="T55" fmla="*/ 0 h 32"/>
                  <a:gd name="T56" fmla="*/ 0 w 98"/>
                  <a:gd name="T57" fmla="*/ 0 h 32"/>
                  <a:gd name="T58" fmla="*/ 0 w 98"/>
                  <a:gd name="T59" fmla="*/ 0 h 32"/>
                  <a:gd name="T60" fmla="*/ 0 w 98"/>
                  <a:gd name="T61" fmla="*/ 3 h 32"/>
                  <a:gd name="T62" fmla="*/ 0 w 98"/>
                  <a:gd name="T63"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32">
                    <a:moveTo>
                      <a:pt x="0" y="3"/>
                    </a:moveTo>
                    <a:lnTo>
                      <a:pt x="0" y="3"/>
                    </a:lnTo>
                    <a:lnTo>
                      <a:pt x="8" y="6"/>
                    </a:lnTo>
                    <a:lnTo>
                      <a:pt x="19" y="11"/>
                    </a:lnTo>
                    <a:lnTo>
                      <a:pt x="19" y="11"/>
                    </a:lnTo>
                    <a:lnTo>
                      <a:pt x="41" y="18"/>
                    </a:lnTo>
                    <a:lnTo>
                      <a:pt x="64" y="24"/>
                    </a:lnTo>
                    <a:lnTo>
                      <a:pt x="64" y="24"/>
                    </a:lnTo>
                    <a:lnTo>
                      <a:pt x="84" y="30"/>
                    </a:lnTo>
                    <a:lnTo>
                      <a:pt x="96" y="32"/>
                    </a:lnTo>
                    <a:lnTo>
                      <a:pt x="96" y="32"/>
                    </a:lnTo>
                    <a:lnTo>
                      <a:pt x="97" y="32"/>
                    </a:lnTo>
                    <a:lnTo>
                      <a:pt x="97" y="32"/>
                    </a:lnTo>
                    <a:lnTo>
                      <a:pt x="98" y="31"/>
                    </a:lnTo>
                    <a:lnTo>
                      <a:pt x="98" y="31"/>
                    </a:lnTo>
                    <a:lnTo>
                      <a:pt x="97" y="30"/>
                    </a:lnTo>
                    <a:lnTo>
                      <a:pt x="97" y="30"/>
                    </a:lnTo>
                    <a:lnTo>
                      <a:pt x="96" y="30"/>
                    </a:lnTo>
                    <a:lnTo>
                      <a:pt x="96" y="30"/>
                    </a:lnTo>
                    <a:lnTo>
                      <a:pt x="89" y="29"/>
                    </a:lnTo>
                    <a:lnTo>
                      <a:pt x="79" y="27"/>
                    </a:lnTo>
                    <a:lnTo>
                      <a:pt x="79" y="27"/>
                    </a:lnTo>
                    <a:lnTo>
                      <a:pt x="57" y="20"/>
                    </a:lnTo>
                    <a:lnTo>
                      <a:pt x="34" y="13"/>
                    </a:lnTo>
                    <a:lnTo>
                      <a:pt x="34" y="13"/>
                    </a:lnTo>
                    <a:lnTo>
                      <a:pt x="14" y="7"/>
                    </a:lnTo>
                    <a:lnTo>
                      <a:pt x="1" y="0"/>
                    </a:lnTo>
                    <a:lnTo>
                      <a:pt x="1" y="0"/>
                    </a:lnTo>
                    <a:lnTo>
                      <a:pt x="0" y="0"/>
                    </a:lnTo>
                    <a:lnTo>
                      <a:pt x="0" y="0"/>
                    </a:lnTo>
                    <a:lnTo>
                      <a:pt x="0" y="3"/>
                    </a:lnTo>
                    <a:lnTo>
                      <a:pt x="0"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8" name="Freeform 1037"/>
              <p:cNvSpPr>
                <a:spLocks/>
              </p:cNvSpPr>
              <p:nvPr/>
            </p:nvSpPr>
            <p:spPr bwMode="auto">
              <a:xfrm>
                <a:off x="6026150" y="2998788"/>
                <a:ext cx="52388" cy="15875"/>
              </a:xfrm>
              <a:custGeom>
                <a:avLst/>
                <a:gdLst>
                  <a:gd name="T0" fmla="*/ 0 w 100"/>
                  <a:gd name="T1" fmla="*/ 2 h 31"/>
                  <a:gd name="T2" fmla="*/ 0 w 100"/>
                  <a:gd name="T3" fmla="*/ 2 h 31"/>
                  <a:gd name="T4" fmla="*/ 6 w 100"/>
                  <a:gd name="T5" fmla="*/ 6 h 31"/>
                  <a:gd name="T6" fmla="*/ 18 w 100"/>
                  <a:gd name="T7" fmla="*/ 10 h 31"/>
                  <a:gd name="T8" fmla="*/ 18 w 100"/>
                  <a:gd name="T9" fmla="*/ 10 h 31"/>
                  <a:gd name="T10" fmla="*/ 40 w 100"/>
                  <a:gd name="T11" fmla="*/ 17 h 31"/>
                  <a:gd name="T12" fmla="*/ 64 w 100"/>
                  <a:gd name="T13" fmla="*/ 23 h 31"/>
                  <a:gd name="T14" fmla="*/ 85 w 100"/>
                  <a:gd name="T15" fmla="*/ 28 h 31"/>
                  <a:gd name="T16" fmla="*/ 99 w 100"/>
                  <a:gd name="T17" fmla="*/ 31 h 31"/>
                  <a:gd name="T18" fmla="*/ 99 w 100"/>
                  <a:gd name="T19" fmla="*/ 31 h 31"/>
                  <a:gd name="T20" fmla="*/ 100 w 100"/>
                  <a:gd name="T21" fmla="*/ 30 h 31"/>
                  <a:gd name="T22" fmla="*/ 100 w 100"/>
                  <a:gd name="T23" fmla="*/ 30 h 31"/>
                  <a:gd name="T24" fmla="*/ 99 w 100"/>
                  <a:gd name="T25" fmla="*/ 28 h 31"/>
                  <a:gd name="T26" fmla="*/ 99 w 100"/>
                  <a:gd name="T27" fmla="*/ 28 h 31"/>
                  <a:gd name="T28" fmla="*/ 78 w 100"/>
                  <a:gd name="T29" fmla="*/ 24 h 31"/>
                  <a:gd name="T30" fmla="*/ 48 w 100"/>
                  <a:gd name="T31" fmla="*/ 17 h 31"/>
                  <a:gd name="T32" fmla="*/ 48 w 100"/>
                  <a:gd name="T33" fmla="*/ 17 h 31"/>
                  <a:gd name="T34" fmla="*/ 18 w 100"/>
                  <a:gd name="T35" fmla="*/ 8 h 31"/>
                  <a:gd name="T36" fmla="*/ 18 w 100"/>
                  <a:gd name="T37" fmla="*/ 8 h 31"/>
                  <a:gd name="T38" fmla="*/ 7 w 100"/>
                  <a:gd name="T39" fmla="*/ 5 h 31"/>
                  <a:gd name="T40" fmla="*/ 1 w 100"/>
                  <a:gd name="T41" fmla="*/ 0 h 31"/>
                  <a:gd name="T42" fmla="*/ 1 w 100"/>
                  <a:gd name="T43" fmla="*/ 0 h 31"/>
                  <a:gd name="T44" fmla="*/ 0 w 100"/>
                  <a:gd name="T45" fmla="*/ 0 h 31"/>
                  <a:gd name="T46" fmla="*/ 0 w 100"/>
                  <a:gd name="T47" fmla="*/ 0 h 31"/>
                  <a:gd name="T48" fmla="*/ 0 w 100"/>
                  <a:gd name="T49" fmla="*/ 2 h 31"/>
                  <a:gd name="T50" fmla="*/ 0 w 100"/>
                  <a:gd name="T5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31">
                    <a:moveTo>
                      <a:pt x="0" y="2"/>
                    </a:moveTo>
                    <a:lnTo>
                      <a:pt x="0" y="2"/>
                    </a:lnTo>
                    <a:lnTo>
                      <a:pt x="6" y="6"/>
                    </a:lnTo>
                    <a:lnTo>
                      <a:pt x="18" y="10"/>
                    </a:lnTo>
                    <a:lnTo>
                      <a:pt x="18" y="10"/>
                    </a:lnTo>
                    <a:lnTo>
                      <a:pt x="40" y="17"/>
                    </a:lnTo>
                    <a:lnTo>
                      <a:pt x="64" y="23"/>
                    </a:lnTo>
                    <a:lnTo>
                      <a:pt x="85" y="28"/>
                    </a:lnTo>
                    <a:lnTo>
                      <a:pt x="99" y="31"/>
                    </a:lnTo>
                    <a:lnTo>
                      <a:pt x="99" y="31"/>
                    </a:lnTo>
                    <a:lnTo>
                      <a:pt x="100" y="30"/>
                    </a:lnTo>
                    <a:lnTo>
                      <a:pt x="100" y="30"/>
                    </a:lnTo>
                    <a:lnTo>
                      <a:pt x="99" y="28"/>
                    </a:lnTo>
                    <a:lnTo>
                      <a:pt x="99" y="28"/>
                    </a:lnTo>
                    <a:lnTo>
                      <a:pt x="78" y="24"/>
                    </a:lnTo>
                    <a:lnTo>
                      <a:pt x="48" y="17"/>
                    </a:lnTo>
                    <a:lnTo>
                      <a:pt x="48" y="17"/>
                    </a:lnTo>
                    <a:lnTo>
                      <a:pt x="18" y="8"/>
                    </a:lnTo>
                    <a:lnTo>
                      <a:pt x="18" y="8"/>
                    </a:lnTo>
                    <a:lnTo>
                      <a:pt x="7" y="5"/>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29" name="Freeform 1038"/>
              <p:cNvSpPr>
                <a:spLocks/>
              </p:cNvSpPr>
              <p:nvPr/>
            </p:nvSpPr>
            <p:spPr bwMode="auto">
              <a:xfrm>
                <a:off x="6024563" y="3009901"/>
                <a:ext cx="52388" cy="15875"/>
              </a:xfrm>
              <a:custGeom>
                <a:avLst/>
                <a:gdLst>
                  <a:gd name="T0" fmla="*/ 0 w 100"/>
                  <a:gd name="T1" fmla="*/ 2 h 30"/>
                  <a:gd name="T2" fmla="*/ 0 w 100"/>
                  <a:gd name="T3" fmla="*/ 2 h 30"/>
                  <a:gd name="T4" fmla="*/ 6 w 100"/>
                  <a:gd name="T5" fmla="*/ 5 h 30"/>
                  <a:gd name="T6" fmla="*/ 18 w 100"/>
                  <a:gd name="T7" fmla="*/ 10 h 30"/>
                  <a:gd name="T8" fmla="*/ 18 w 100"/>
                  <a:gd name="T9" fmla="*/ 10 h 30"/>
                  <a:gd name="T10" fmla="*/ 40 w 100"/>
                  <a:gd name="T11" fmla="*/ 17 h 30"/>
                  <a:gd name="T12" fmla="*/ 64 w 100"/>
                  <a:gd name="T13" fmla="*/ 23 h 30"/>
                  <a:gd name="T14" fmla="*/ 84 w 100"/>
                  <a:gd name="T15" fmla="*/ 28 h 30"/>
                  <a:gd name="T16" fmla="*/ 99 w 100"/>
                  <a:gd name="T17" fmla="*/ 30 h 30"/>
                  <a:gd name="T18" fmla="*/ 99 w 100"/>
                  <a:gd name="T19" fmla="*/ 30 h 30"/>
                  <a:gd name="T20" fmla="*/ 100 w 100"/>
                  <a:gd name="T21" fmla="*/ 29 h 30"/>
                  <a:gd name="T22" fmla="*/ 100 w 100"/>
                  <a:gd name="T23" fmla="*/ 29 h 30"/>
                  <a:gd name="T24" fmla="*/ 99 w 100"/>
                  <a:gd name="T25" fmla="*/ 28 h 30"/>
                  <a:gd name="T26" fmla="*/ 99 w 100"/>
                  <a:gd name="T27" fmla="*/ 28 h 30"/>
                  <a:gd name="T28" fmla="*/ 79 w 100"/>
                  <a:gd name="T29" fmla="*/ 24 h 30"/>
                  <a:gd name="T30" fmla="*/ 48 w 100"/>
                  <a:gd name="T31" fmla="*/ 17 h 30"/>
                  <a:gd name="T32" fmla="*/ 48 w 100"/>
                  <a:gd name="T33" fmla="*/ 17 h 30"/>
                  <a:gd name="T34" fmla="*/ 19 w 100"/>
                  <a:gd name="T35" fmla="*/ 9 h 30"/>
                  <a:gd name="T36" fmla="*/ 19 w 100"/>
                  <a:gd name="T37" fmla="*/ 9 h 30"/>
                  <a:gd name="T38" fmla="*/ 7 w 100"/>
                  <a:gd name="T39" fmla="*/ 4 h 30"/>
                  <a:gd name="T40" fmla="*/ 1 w 100"/>
                  <a:gd name="T41" fmla="*/ 0 h 30"/>
                  <a:gd name="T42" fmla="*/ 1 w 100"/>
                  <a:gd name="T43" fmla="*/ 0 h 30"/>
                  <a:gd name="T44" fmla="*/ 0 w 100"/>
                  <a:gd name="T45" fmla="*/ 0 h 30"/>
                  <a:gd name="T46" fmla="*/ 0 w 100"/>
                  <a:gd name="T47" fmla="*/ 0 h 30"/>
                  <a:gd name="T48" fmla="*/ 0 w 100"/>
                  <a:gd name="T49" fmla="*/ 2 h 30"/>
                  <a:gd name="T50" fmla="*/ 0 w 100"/>
                  <a:gd name="T5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30">
                    <a:moveTo>
                      <a:pt x="0" y="2"/>
                    </a:moveTo>
                    <a:lnTo>
                      <a:pt x="0" y="2"/>
                    </a:lnTo>
                    <a:lnTo>
                      <a:pt x="6" y="5"/>
                    </a:lnTo>
                    <a:lnTo>
                      <a:pt x="18" y="10"/>
                    </a:lnTo>
                    <a:lnTo>
                      <a:pt x="18" y="10"/>
                    </a:lnTo>
                    <a:lnTo>
                      <a:pt x="40" y="17"/>
                    </a:lnTo>
                    <a:lnTo>
                      <a:pt x="64" y="23"/>
                    </a:lnTo>
                    <a:lnTo>
                      <a:pt x="84" y="28"/>
                    </a:lnTo>
                    <a:lnTo>
                      <a:pt x="99" y="30"/>
                    </a:lnTo>
                    <a:lnTo>
                      <a:pt x="99" y="30"/>
                    </a:lnTo>
                    <a:lnTo>
                      <a:pt x="100" y="29"/>
                    </a:lnTo>
                    <a:lnTo>
                      <a:pt x="100" y="29"/>
                    </a:lnTo>
                    <a:lnTo>
                      <a:pt x="99" y="28"/>
                    </a:lnTo>
                    <a:lnTo>
                      <a:pt x="99" y="28"/>
                    </a:lnTo>
                    <a:lnTo>
                      <a:pt x="79" y="24"/>
                    </a:lnTo>
                    <a:lnTo>
                      <a:pt x="48" y="17"/>
                    </a:lnTo>
                    <a:lnTo>
                      <a:pt x="48" y="17"/>
                    </a:lnTo>
                    <a:lnTo>
                      <a:pt x="19" y="9"/>
                    </a:lnTo>
                    <a:lnTo>
                      <a:pt x="19" y="9"/>
                    </a:lnTo>
                    <a:lnTo>
                      <a:pt x="7" y="4"/>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0" name="Freeform 1039"/>
              <p:cNvSpPr>
                <a:spLocks/>
              </p:cNvSpPr>
              <p:nvPr/>
            </p:nvSpPr>
            <p:spPr bwMode="auto">
              <a:xfrm>
                <a:off x="5997575" y="2930526"/>
                <a:ext cx="38100" cy="20638"/>
              </a:xfrm>
              <a:custGeom>
                <a:avLst/>
                <a:gdLst>
                  <a:gd name="T0" fmla="*/ 0 w 73"/>
                  <a:gd name="T1" fmla="*/ 8 h 41"/>
                  <a:gd name="T2" fmla="*/ 0 w 73"/>
                  <a:gd name="T3" fmla="*/ 8 h 41"/>
                  <a:gd name="T4" fmla="*/ 9 w 73"/>
                  <a:gd name="T5" fmla="*/ 26 h 41"/>
                  <a:gd name="T6" fmla="*/ 9 w 73"/>
                  <a:gd name="T7" fmla="*/ 26 h 41"/>
                  <a:gd name="T8" fmla="*/ 16 w 73"/>
                  <a:gd name="T9" fmla="*/ 34 h 41"/>
                  <a:gd name="T10" fmla="*/ 21 w 73"/>
                  <a:gd name="T11" fmla="*/ 41 h 41"/>
                  <a:gd name="T12" fmla="*/ 22 w 73"/>
                  <a:gd name="T13" fmla="*/ 41 h 41"/>
                  <a:gd name="T14" fmla="*/ 22 w 73"/>
                  <a:gd name="T15" fmla="*/ 41 h 41"/>
                  <a:gd name="T16" fmla="*/ 28 w 73"/>
                  <a:gd name="T17" fmla="*/ 38 h 41"/>
                  <a:gd name="T18" fmla="*/ 35 w 73"/>
                  <a:gd name="T19" fmla="*/ 33 h 41"/>
                  <a:gd name="T20" fmla="*/ 49 w 73"/>
                  <a:gd name="T21" fmla="*/ 23 h 41"/>
                  <a:gd name="T22" fmla="*/ 49 w 73"/>
                  <a:gd name="T23" fmla="*/ 23 h 41"/>
                  <a:gd name="T24" fmla="*/ 73 w 73"/>
                  <a:gd name="T25" fmla="*/ 2 h 41"/>
                  <a:gd name="T26" fmla="*/ 73 w 73"/>
                  <a:gd name="T27" fmla="*/ 2 h 41"/>
                  <a:gd name="T28" fmla="*/ 73 w 73"/>
                  <a:gd name="T29" fmla="*/ 1 h 41"/>
                  <a:gd name="T30" fmla="*/ 73 w 73"/>
                  <a:gd name="T31" fmla="*/ 1 h 41"/>
                  <a:gd name="T32" fmla="*/ 72 w 73"/>
                  <a:gd name="T33" fmla="*/ 0 h 41"/>
                  <a:gd name="T34" fmla="*/ 72 w 73"/>
                  <a:gd name="T35" fmla="*/ 0 h 41"/>
                  <a:gd name="T36" fmla="*/ 48 w 73"/>
                  <a:gd name="T37" fmla="*/ 21 h 41"/>
                  <a:gd name="T38" fmla="*/ 48 w 73"/>
                  <a:gd name="T39" fmla="*/ 21 h 41"/>
                  <a:gd name="T40" fmla="*/ 34 w 73"/>
                  <a:gd name="T41" fmla="*/ 31 h 41"/>
                  <a:gd name="T42" fmla="*/ 27 w 73"/>
                  <a:gd name="T43" fmla="*/ 36 h 41"/>
                  <a:gd name="T44" fmla="*/ 21 w 73"/>
                  <a:gd name="T45" fmla="*/ 39 h 41"/>
                  <a:gd name="T46" fmla="*/ 22 w 73"/>
                  <a:gd name="T47" fmla="*/ 40 h 41"/>
                  <a:gd name="T48" fmla="*/ 22 w 73"/>
                  <a:gd name="T49" fmla="*/ 39 h 41"/>
                  <a:gd name="T50" fmla="*/ 22 w 73"/>
                  <a:gd name="T51" fmla="*/ 39 h 41"/>
                  <a:gd name="T52" fmla="*/ 17 w 73"/>
                  <a:gd name="T53" fmla="*/ 33 h 41"/>
                  <a:gd name="T54" fmla="*/ 11 w 73"/>
                  <a:gd name="T55" fmla="*/ 25 h 41"/>
                  <a:gd name="T56" fmla="*/ 11 w 73"/>
                  <a:gd name="T57" fmla="*/ 25 h 41"/>
                  <a:gd name="T58" fmla="*/ 2 w 73"/>
                  <a:gd name="T59" fmla="*/ 8 h 41"/>
                  <a:gd name="T60" fmla="*/ 2 w 73"/>
                  <a:gd name="T61" fmla="*/ 8 h 41"/>
                  <a:gd name="T62" fmla="*/ 0 w 73"/>
                  <a:gd name="T63" fmla="*/ 7 h 41"/>
                  <a:gd name="T64" fmla="*/ 0 w 73"/>
                  <a:gd name="T65" fmla="*/ 7 h 41"/>
                  <a:gd name="T66" fmla="*/ 0 w 73"/>
                  <a:gd name="T67" fmla="*/ 8 h 41"/>
                  <a:gd name="T68" fmla="*/ 0 w 73"/>
                  <a:gd name="T6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41">
                    <a:moveTo>
                      <a:pt x="0" y="8"/>
                    </a:moveTo>
                    <a:lnTo>
                      <a:pt x="0" y="8"/>
                    </a:lnTo>
                    <a:lnTo>
                      <a:pt x="9" y="26"/>
                    </a:lnTo>
                    <a:lnTo>
                      <a:pt x="9" y="26"/>
                    </a:lnTo>
                    <a:lnTo>
                      <a:pt x="16" y="34"/>
                    </a:lnTo>
                    <a:lnTo>
                      <a:pt x="21" y="41"/>
                    </a:lnTo>
                    <a:lnTo>
                      <a:pt x="22" y="41"/>
                    </a:lnTo>
                    <a:lnTo>
                      <a:pt x="22" y="41"/>
                    </a:lnTo>
                    <a:lnTo>
                      <a:pt x="28" y="38"/>
                    </a:lnTo>
                    <a:lnTo>
                      <a:pt x="35" y="33"/>
                    </a:lnTo>
                    <a:lnTo>
                      <a:pt x="49" y="23"/>
                    </a:lnTo>
                    <a:lnTo>
                      <a:pt x="49" y="23"/>
                    </a:lnTo>
                    <a:lnTo>
                      <a:pt x="73" y="2"/>
                    </a:lnTo>
                    <a:lnTo>
                      <a:pt x="73" y="2"/>
                    </a:lnTo>
                    <a:lnTo>
                      <a:pt x="73" y="1"/>
                    </a:lnTo>
                    <a:lnTo>
                      <a:pt x="73" y="1"/>
                    </a:lnTo>
                    <a:lnTo>
                      <a:pt x="72" y="0"/>
                    </a:lnTo>
                    <a:lnTo>
                      <a:pt x="72" y="0"/>
                    </a:lnTo>
                    <a:lnTo>
                      <a:pt x="48" y="21"/>
                    </a:lnTo>
                    <a:lnTo>
                      <a:pt x="48" y="21"/>
                    </a:lnTo>
                    <a:lnTo>
                      <a:pt x="34" y="31"/>
                    </a:lnTo>
                    <a:lnTo>
                      <a:pt x="27" y="36"/>
                    </a:lnTo>
                    <a:lnTo>
                      <a:pt x="21" y="39"/>
                    </a:lnTo>
                    <a:lnTo>
                      <a:pt x="22" y="40"/>
                    </a:lnTo>
                    <a:lnTo>
                      <a:pt x="22" y="39"/>
                    </a:lnTo>
                    <a:lnTo>
                      <a:pt x="22" y="39"/>
                    </a:lnTo>
                    <a:lnTo>
                      <a:pt x="17" y="33"/>
                    </a:lnTo>
                    <a:lnTo>
                      <a:pt x="11" y="25"/>
                    </a:lnTo>
                    <a:lnTo>
                      <a:pt x="11" y="25"/>
                    </a:lnTo>
                    <a:lnTo>
                      <a:pt x="2" y="8"/>
                    </a:lnTo>
                    <a:lnTo>
                      <a:pt x="2" y="8"/>
                    </a:lnTo>
                    <a:lnTo>
                      <a:pt x="0" y="7"/>
                    </a:lnTo>
                    <a:lnTo>
                      <a:pt x="0" y="7"/>
                    </a:lnTo>
                    <a:lnTo>
                      <a:pt x="0" y="8"/>
                    </a:lnTo>
                    <a:lnTo>
                      <a:pt x="0"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1" name="Freeform 1040"/>
              <p:cNvSpPr>
                <a:spLocks/>
              </p:cNvSpPr>
              <p:nvPr/>
            </p:nvSpPr>
            <p:spPr bwMode="auto">
              <a:xfrm>
                <a:off x="5784850" y="2846388"/>
                <a:ext cx="33338" cy="57150"/>
              </a:xfrm>
              <a:custGeom>
                <a:avLst/>
                <a:gdLst>
                  <a:gd name="T0" fmla="*/ 58 w 62"/>
                  <a:gd name="T1" fmla="*/ 31 h 109"/>
                  <a:gd name="T2" fmla="*/ 62 w 62"/>
                  <a:gd name="T3" fmla="*/ 20 h 109"/>
                  <a:gd name="T4" fmla="*/ 61 w 62"/>
                  <a:gd name="T5" fmla="*/ 16 h 109"/>
                  <a:gd name="T6" fmla="*/ 57 w 62"/>
                  <a:gd name="T7" fmla="*/ 9 h 109"/>
                  <a:gd name="T8" fmla="*/ 54 w 62"/>
                  <a:gd name="T9" fmla="*/ 6 h 109"/>
                  <a:gd name="T10" fmla="*/ 45 w 62"/>
                  <a:gd name="T11" fmla="*/ 1 h 109"/>
                  <a:gd name="T12" fmla="*/ 37 w 62"/>
                  <a:gd name="T13" fmla="*/ 0 h 109"/>
                  <a:gd name="T14" fmla="*/ 33 w 62"/>
                  <a:gd name="T15" fmla="*/ 0 h 109"/>
                  <a:gd name="T16" fmla="*/ 28 w 62"/>
                  <a:gd name="T17" fmla="*/ 1 h 109"/>
                  <a:gd name="T18" fmla="*/ 20 w 62"/>
                  <a:gd name="T19" fmla="*/ 6 h 109"/>
                  <a:gd name="T20" fmla="*/ 18 w 62"/>
                  <a:gd name="T21" fmla="*/ 8 h 109"/>
                  <a:gd name="T22" fmla="*/ 15 w 62"/>
                  <a:gd name="T23" fmla="*/ 15 h 109"/>
                  <a:gd name="T24" fmla="*/ 14 w 62"/>
                  <a:gd name="T25" fmla="*/ 23 h 109"/>
                  <a:gd name="T26" fmla="*/ 16 w 62"/>
                  <a:gd name="T27" fmla="*/ 37 h 109"/>
                  <a:gd name="T28" fmla="*/ 25 w 62"/>
                  <a:gd name="T29" fmla="*/ 50 h 109"/>
                  <a:gd name="T30" fmla="*/ 32 w 62"/>
                  <a:gd name="T31" fmla="*/ 57 h 109"/>
                  <a:gd name="T32" fmla="*/ 41 w 62"/>
                  <a:gd name="T33" fmla="*/ 67 h 109"/>
                  <a:gd name="T34" fmla="*/ 49 w 62"/>
                  <a:gd name="T35" fmla="*/ 79 h 109"/>
                  <a:gd name="T36" fmla="*/ 52 w 62"/>
                  <a:gd name="T37" fmla="*/ 89 h 109"/>
                  <a:gd name="T38" fmla="*/ 51 w 62"/>
                  <a:gd name="T39" fmla="*/ 93 h 109"/>
                  <a:gd name="T40" fmla="*/ 46 w 62"/>
                  <a:gd name="T41" fmla="*/ 101 h 109"/>
                  <a:gd name="T42" fmla="*/ 42 w 62"/>
                  <a:gd name="T43" fmla="*/ 104 h 109"/>
                  <a:gd name="T44" fmla="*/ 32 w 62"/>
                  <a:gd name="T45" fmla="*/ 107 h 109"/>
                  <a:gd name="T46" fmla="*/ 26 w 62"/>
                  <a:gd name="T47" fmla="*/ 106 h 109"/>
                  <a:gd name="T48" fmla="*/ 15 w 62"/>
                  <a:gd name="T49" fmla="*/ 99 h 109"/>
                  <a:gd name="T50" fmla="*/ 11 w 62"/>
                  <a:gd name="T51" fmla="*/ 93 h 109"/>
                  <a:gd name="T52" fmla="*/ 4 w 62"/>
                  <a:gd name="T53" fmla="*/ 80 h 109"/>
                  <a:gd name="T54" fmla="*/ 2 w 62"/>
                  <a:gd name="T55" fmla="*/ 66 h 109"/>
                  <a:gd name="T56" fmla="*/ 3 w 62"/>
                  <a:gd name="T57" fmla="*/ 61 h 109"/>
                  <a:gd name="T58" fmla="*/ 4 w 62"/>
                  <a:gd name="T59" fmla="*/ 57 h 109"/>
                  <a:gd name="T60" fmla="*/ 3 w 62"/>
                  <a:gd name="T61" fmla="*/ 56 h 109"/>
                  <a:gd name="T62" fmla="*/ 2 w 62"/>
                  <a:gd name="T63" fmla="*/ 56 h 109"/>
                  <a:gd name="T64" fmla="*/ 0 w 62"/>
                  <a:gd name="T65" fmla="*/ 66 h 109"/>
                  <a:gd name="T66" fmla="*/ 1 w 62"/>
                  <a:gd name="T67" fmla="*/ 74 h 109"/>
                  <a:gd name="T68" fmla="*/ 5 w 62"/>
                  <a:gd name="T69" fmla="*/ 88 h 109"/>
                  <a:gd name="T70" fmla="*/ 9 w 62"/>
                  <a:gd name="T71" fmla="*/ 94 h 109"/>
                  <a:gd name="T72" fmla="*/ 19 w 62"/>
                  <a:gd name="T73" fmla="*/ 105 h 109"/>
                  <a:gd name="T74" fmla="*/ 32 w 62"/>
                  <a:gd name="T75" fmla="*/ 109 h 109"/>
                  <a:gd name="T76" fmla="*/ 38 w 62"/>
                  <a:gd name="T77" fmla="*/ 108 h 109"/>
                  <a:gd name="T78" fmla="*/ 43 w 62"/>
                  <a:gd name="T79" fmla="*/ 106 h 109"/>
                  <a:gd name="T80" fmla="*/ 52 w 62"/>
                  <a:gd name="T81" fmla="*/ 99 h 109"/>
                  <a:gd name="T82" fmla="*/ 54 w 62"/>
                  <a:gd name="T83" fmla="*/ 89 h 109"/>
                  <a:gd name="T84" fmla="*/ 53 w 62"/>
                  <a:gd name="T85" fmla="*/ 84 h 109"/>
                  <a:gd name="T86" fmla="*/ 46 w 62"/>
                  <a:gd name="T87" fmla="*/ 72 h 109"/>
                  <a:gd name="T88" fmla="*/ 42 w 62"/>
                  <a:gd name="T89" fmla="*/ 66 h 109"/>
                  <a:gd name="T90" fmla="*/ 26 w 62"/>
                  <a:gd name="T91" fmla="*/ 48 h 109"/>
                  <a:gd name="T92" fmla="*/ 21 w 62"/>
                  <a:gd name="T93" fmla="*/ 42 h 109"/>
                  <a:gd name="T94" fmla="*/ 16 w 62"/>
                  <a:gd name="T95" fmla="*/ 30 h 109"/>
                  <a:gd name="T96" fmla="*/ 16 w 62"/>
                  <a:gd name="T97" fmla="*/ 23 h 109"/>
                  <a:gd name="T98" fmla="*/ 20 w 62"/>
                  <a:gd name="T99" fmla="*/ 10 h 109"/>
                  <a:gd name="T100" fmla="*/ 23 w 62"/>
                  <a:gd name="T101" fmla="*/ 7 h 109"/>
                  <a:gd name="T102" fmla="*/ 29 w 62"/>
                  <a:gd name="T103" fmla="*/ 3 h 109"/>
                  <a:gd name="T104" fmla="*/ 33 w 62"/>
                  <a:gd name="T105" fmla="*/ 2 h 109"/>
                  <a:gd name="T106" fmla="*/ 37 w 62"/>
                  <a:gd name="T107" fmla="*/ 2 h 109"/>
                  <a:gd name="T108" fmla="*/ 45 w 62"/>
                  <a:gd name="T109" fmla="*/ 3 h 109"/>
                  <a:gd name="T110" fmla="*/ 53 w 62"/>
                  <a:gd name="T111" fmla="*/ 7 h 109"/>
                  <a:gd name="T112" fmla="*/ 56 w 62"/>
                  <a:gd name="T113" fmla="*/ 10 h 109"/>
                  <a:gd name="T114" fmla="*/ 59 w 62"/>
                  <a:gd name="T115" fmla="*/ 16 h 109"/>
                  <a:gd name="T116" fmla="*/ 60 w 62"/>
                  <a:gd name="T117" fmla="*/ 20 h 109"/>
                  <a:gd name="T118" fmla="*/ 56 w 62"/>
                  <a:gd name="T119" fmla="*/ 29 h 109"/>
                  <a:gd name="T120" fmla="*/ 56 w 62"/>
                  <a:gd name="T121" fmla="*/ 31 h 109"/>
                  <a:gd name="T122" fmla="*/ 58 w 62"/>
                  <a:gd name="T12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 h="109">
                    <a:moveTo>
                      <a:pt x="58" y="31"/>
                    </a:moveTo>
                    <a:lnTo>
                      <a:pt x="58" y="31"/>
                    </a:lnTo>
                    <a:lnTo>
                      <a:pt x="61" y="26"/>
                    </a:lnTo>
                    <a:lnTo>
                      <a:pt x="62" y="20"/>
                    </a:lnTo>
                    <a:lnTo>
                      <a:pt x="62" y="20"/>
                    </a:lnTo>
                    <a:lnTo>
                      <a:pt x="61" y="16"/>
                    </a:lnTo>
                    <a:lnTo>
                      <a:pt x="60" y="12"/>
                    </a:lnTo>
                    <a:lnTo>
                      <a:pt x="57" y="9"/>
                    </a:lnTo>
                    <a:lnTo>
                      <a:pt x="54" y="6"/>
                    </a:lnTo>
                    <a:lnTo>
                      <a:pt x="54" y="6"/>
                    </a:lnTo>
                    <a:lnTo>
                      <a:pt x="50" y="3"/>
                    </a:lnTo>
                    <a:lnTo>
                      <a:pt x="45" y="1"/>
                    </a:lnTo>
                    <a:lnTo>
                      <a:pt x="41" y="0"/>
                    </a:lnTo>
                    <a:lnTo>
                      <a:pt x="37" y="0"/>
                    </a:lnTo>
                    <a:lnTo>
                      <a:pt x="37" y="0"/>
                    </a:lnTo>
                    <a:lnTo>
                      <a:pt x="33" y="0"/>
                    </a:lnTo>
                    <a:lnTo>
                      <a:pt x="33" y="0"/>
                    </a:lnTo>
                    <a:lnTo>
                      <a:pt x="28" y="1"/>
                    </a:lnTo>
                    <a:lnTo>
                      <a:pt x="25" y="3"/>
                    </a:lnTo>
                    <a:lnTo>
                      <a:pt x="20" y="6"/>
                    </a:lnTo>
                    <a:lnTo>
                      <a:pt x="18" y="8"/>
                    </a:lnTo>
                    <a:lnTo>
                      <a:pt x="18" y="8"/>
                    </a:lnTo>
                    <a:lnTo>
                      <a:pt x="16" y="11"/>
                    </a:lnTo>
                    <a:lnTo>
                      <a:pt x="15" y="15"/>
                    </a:lnTo>
                    <a:lnTo>
                      <a:pt x="14" y="23"/>
                    </a:lnTo>
                    <a:lnTo>
                      <a:pt x="14" y="23"/>
                    </a:lnTo>
                    <a:lnTo>
                      <a:pt x="14" y="30"/>
                    </a:lnTo>
                    <a:lnTo>
                      <a:pt x="16" y="37"/>
                    </a:lnTo>
                    <a:lnTo>
                      <a:pt x="20" y="43"/>
                    </a:lnTo>
                    <a:lnTo>
                      <a:pt x="25" y="50"/>
                    </a:lnTo>
                    <a:lnTo>
                      <a:pt x="25" y="50"/>
                    </a:lnTo>
                    <a:lnTo>
                      <a:pt x="32" y="57"/>
                    </a:lnTo>
                    <a:lnTo>
                      <a:pt x="41" y="67"/>
                    </a:lnTo>
                    <a:lnTo>
                      <a:pt x="41" y="67"/>
                    </a:lnTo>
                    <a:lnTo>
                      <a:pt x="45" y="73"/>
                    </a:lnTo>
                    <a:lnTo>
                      <a:pt x="49" y="79"/>
                    </a:lnTo>
                    <a:lnTo>
                      <a:pt x="51" y="84"/>
                    </a:lnTo>
                    <a:lnTo>
                      <a:pt x="52" y="89"/>
                    </a:lnTo>
                    <a:lnTo>
                      <a:pt x="52" y="89"/>
                    </a:lnTo>
                    <a:lnTo>
                      <a:pt x="51" y="93"/>
                    </a:lnTo>
                    <a:lnTo>
                      <a:pt x="50" y="98"/>
                    </a:lnTo>
                    <a:lnTo>
                      <a:pt x="46" y="101"/>
                    </a:lnTo>
                    <a:lnTo>
                      <a:pt x="42" y="104"/>
                    </a:lnTo>
                    <a:lnTo>
                      <a:pt x="42" y="104"/>
                    </a:lnTo>
                    <a:lnTo>
                      <a:pt x="37" y="106"/>
                    </a:lnTo>
                    <a:lnTo>
                      <a:pt x="32" y="107"/>
                    </a:lnTo>
                    <a:lnTo>
                      <a:pt x="32" y="107"/>
                    </a:lnTo>
                    <a:lnTo>
                      <a:pt x="26" y="106"/>
                    </a:lnTo>
                    <a:lnTo>
                      <a:pt x="20" y="103"/>
                    </a:lnTo>
                    <a:lnTo>
                      <a:pt x="15" y="99"/>
                    </a:lnTo>
                    <a:lnTo>
                      <a:pt x="11" y="93"/>
                    </a:lnTo>
                    <a:lnTo>
                      <a:pt x="11" y="93"/>
                    </a:lnTo>
                    <a:lnTo>
                      <a:pt x="7" y="87"/>
                    </a:lnTo>
                    <a:lnTo>
                      <a:pt x="4" y="80"/>
                    </a:lnTo>
                    <a:lnTo>
                      <a:pt x="3" y="74"/>
                    </a:lnTo>
                    <a:lnTo>
                      <a:pt x="2" y="66"/>
                    </a:lnTo>
                    <a:lnTo>
                      <a:pt x="2" y="66"/>
                    </a:lnTo>
                    <a:lnTo>
                      <a:pt x="3" y="61"/>
                    </a:lnTo>
                    <a:lnTo>
                      <a:pt x="4" y="57"/>
                    </a:lnTo>
                    <a:lnTo>
                      <a:pt x="4" y="57"/>
                    </a:lnTo>
                    <a:lnTo>
                      <a:pt x="3" y="56"/>
                    </a:lnTo>
                    <a:lnTo>
                      <a:pt x="3" y="56"/>
                    </a:lnTo>
                    <a:lnTo>
                      <a:pt x="2" y="56"/>
                    </a:lnTo>
                    <a:lnTo>
                      <a:pt x="2" y="56"/>
                    </a:lnTo>
                    <a:lnTo>
                      <a:pt x="1" y="61"/>
                    </a:lnTo>
                    <a:lnTo>
                      <a:pt x="0" y="66"/>
                    </a:lnTo>
                    <a:lnTo>
                      <a:pt x="0" y="66"/>
                    </a:lnTo>
                    <a:lnTo>
                      <a:pt x="1" y="74"/>
                    </a:lnTo>
                    <a:lnTo>
                      <a:pt x="3" y="81"/>
                    </a:lnTo>
                    <a:lnTo>
                      <a:pt x="5" y="88"/>
                    </a:lnTo>
                    <a:lnTo>
                      <a:pt x="9" y="94"/>
                    </a:lnTo>
                    <a:lnTo>
                      <a:pt x="9" y="94"/>
                    </a:lnTo>
                    <a:lnTo>
                      <a:pt x="14" y="101"/>
                    </a:lnTo>
                    <a:lnTo>
                      <a:pt x="19" y="105"/>
                    </a:lnTo>
                    <a:lnTo>
                      <a:pt x="26" y="108"/>
                    </a:lnTo>
                    <a:lnTo>
                      <a:pt x="32" y="109"/>
                    </a:lnTo>
                    <a:lnTo>
                      <a:pt x="32" y="109"/>
                    </a:lnTo>
                    <a:lnTo>
                      <a:pt x="38" y="108"/>
                    </a:lnTo>
                    <a:lnTo>
                      <a:pt x="43" y="106"/>
                    </a:lnTo>
                    <a:lnTo>
                      <a:pt x="43" y="106"/>
                    </a:lnTo>
                    <a:lnTo>
                      <a:pt x="49" y="102"/>
                    </a:lnTo>
                    <a:lnTo>
                      <a:pt x="52" y="99"/>
                    </a:lnTo>
                    <a:lnTo>
                      <a:pt x="53" y="94"/>
                    </a:lnTo>
                    <a:lnTo>
                      <a:pt x="54" y="89"/>
                    </a:lnTo>
                    <a:lnTo>
                      <a:pt x="54" y="89"/>
                    </a:lnTo>
                    <a:lnTo>
                      <a:pt x="53" y="84"/>
                    </a:lnTo>
                    <a:lnTo>
                      <a:pt x="51" y="78"/>
                    </a:lnTo>
                    <a:lnTo>
                      <a:pt x="46" y="72"/>
                    </a:lnTo>
                    <a:lnTo>
                      <a:pt x="42" y="66"/>
                    </a:lnTo>
                    <a:lnTo>
                      <a:pt x="42" y="66"/>
                    </a:lnTo>
                    <a:lnTo>
                      <a:pt x="33" y="56"/>
                    </a:lnTo>
                    <a:lnTo>
                      <a:pt x="26" y="48"/>
                    </a:lnTo>
                    <a:lnTo>
                      <a:pt x="26" y="48"/>
                    </a:lnTo>
                    <a:lnTo>
                      <a:pt x="21" y="42"/>
                    </a:lnTo>
                    <a:lnTo>
                      <a:pt x="18" y="36"/>
                    </a:lnTo>
                    <a:lnTo>
                      <a:pt x="16" y="30"/>
                    </a:lnTo>
                    <a:lnTo>
                      <a:pt x="16" y="23"/>
                    </a:lnTo>
                    <a:lnTo>
                      <a:pt x="16" y="23"/>
                    </a:lnTo>
                    <a:lnTo>
                      <a:pt x="17" y="15"/>
                    </a:lnTo>
                    <a:lnTo>
                      <a:pt x="20" y="10"/>
                    </a:lnTo>
                    <a:lnTo>
                      <a:pt x="20" y="10"/>
                    </a:lnTo>
                    <a:lnTo>
                      <a:pt x="23" y="7"/>
                    </a:lnTo>
                    <a:lnTo>
                      <a:pt x="26" y="5"/>
                    </a:lnTo>
                    <a:lnTo>
                      <a:pt x="29" y="3"/>
                    </a:lnTo>
                    <a:lnTo>
                      <a:pt x="33" y="2"/>
                    </a:lnTo>
                    <a:lnTo>
                      <a:pt x="33" y="2"/>
                    </a:lnTo>
                    <a:lnTo>
                      <a:pt x="37" y="2"/>
                    </a:lnTo>
                    <a:lnTo>
                      <a:pt x="37" y="2"/>
                    </a:lnTo>
                    <a:lnTo>
                      <a:pt x="41" y="2"/>
                    </a:lnTo>
                    <a:lnTo>
                      <a:pt x="45" y="3"/>
                    </a:lnTo>
                    <a:lnTo>
                      <a:pt x="49" y="5"/>
                    </a:lnTo>
                    <a:lnTo>
                      <a:pt x="53" y="7"/>
                    </a:lnTo>
                    <a:lnTo>
                      <a:pt x="53" y="7"/>
                    </a:lnTo>
                    <a:lnTo>
                      <a:pt x="56" y="10"/>
                    </a:lnTo>
                    <a:lnTo>
                      <a:pt x="58" y="13"/>
                    </a:lnTo>
                    <a:lnTo>
                      <a:pt x="59" y="16"/>
                    </a:lnTo>
                    <a:lnTo>
                      <a:pt x="60" y="20"/>
                    </a:lnTo>
                    <a:lnTo>
                      <a:pt x="60" y="20"/>
                    </a:lnTo>
                    <a:lnTo>
                      <a:pt x="59" y="25"/>
                    </a:lnTo>
                    <a:lnTo>
                      <a:pt x="56" y="29"/>
                    </a:lnTo>
                    <a:lnTo>
                      <a:pt x="56" y="29"/>
                    </a:lnTo>
                    <a:lnTo>
                      <a:pt x="56" y="31"/>
                    </a:lnTo>
                    <a:lnTo>
                      <a:pt x="56" y="31"/>
                    </a:lnTo>
                    <a:lnTo>
                      <a:pt x="58" y="31"/>
                    </a:lnTo>
                    <a:lnTo>
                      <a:pt x="58" y="3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2" name="Freeform 1041"/>
              <p:cNvSpPr>
                <a:spLocks/>
              </p:cNvSpPr>
              <p:nvPr/>
            </p:nvSpPr>
            <p:spPr bwMode="auto">
              <a:xfrm>
                <a:off x="5822950" y="2878138"/>
                <a:ext cx="15875" cy="6350"/>
              </a:xfrm>
              <a:custGeom>
                <a:avLst/>
                <a:gdLst>
                  <a:gd name="T0" fmla="*/ 0 w 32"/>
                  <a:gd name="T1" fmla="*/ 1 h 13"/>
                  <a:gd name="T2" fmla="*/ 0 w 32"/>
                  <a:gd name="T3" fmla="*/ 1 h 13"/>
                  <a:gd name="T4" fmla="*/ 4 w 32"/>
                  <a:gd name="T5" fmla="*/ 3 h 13"/>
                  <a:gd name="T6" fmla="*/ 4 w 32"/>
                  <a:gd name="T7" fmla="*/ 3 h 13"/>
                  <a:gd name="T8" fmla="*/ 10 w 32"/>
                  <a:gd name="T9" fmla="*/ 5 h 13"/>
                  <a:gd name="T10" fmla="*/ 18 w 32"/>
                  <a:gd name="T11" fmla="*/ 8 h 13"/>
                  <a:gd name="T12" fmla="*/ 18 w 32"/>
                  <a:gd name="T13" fmla="*/ 8 h 13"/>
                  <a:gd name="T14" fmla="*/ 27 w 32"/>
                  <a:gd name="T15" fmla="*/ 11 h 13"/>
                  <a:gd name="T16" fmla="*/ 27 w 32"/>
                  <a:gd name="T17" fmla="*/ 11 h 13"/>
                  <a:gd name="T18" fmla="*/ 31 w 32"/>
                  <a:gd name="T19" fmla="*/ 13 h 13"/>
                  <a:gd name="T20" fmla="*/ 31 w 32"/>
                  <a:gd name="T21" fmla="*/ 13 h 13"/>
                  <a:gd name="T22" fmla="*/ 32 w 32"/>
                  <a:gd name="T23" fmla="*/ 12 h 13"/>
                  <a:gd name="T24" fmla="*/ 32 w 32"/>
                  <a:gd name="T25" fmla="*/ 12 h 13"/>
                  <a:gd name="T26" fmla="*/ 32 w 32"/>
                  <a:gd name="T27" fmla="*/ 11 h 13"/>
                  <a:gd name="T28" fmla="*/ 32 w 32"/>
                  <a:gd name="T29" fmla="*/ 11 h 13"/>
                  <a:gd name="T30" fmla="*/ 26 w 32"/>
                  <a:gd name="T31" fmla="*/ 8 h 13"/>
                  <a:gd name="T32" fmla="*/ 26 w 32"/>
                  <a:gd name="T33" fmla="*/ 8 h 13"/>
                  <a:gd name="T34" fmla="*/ 12 w 32"/>
                  <a:gd name="T35" fmla="*/ 4 h 13"/>
                  <a:gd name="T36" fmla="*/ 12 w 32"/>
                  <a:gd name="T37" fmla="*/ 4 h 13"/>
                  <a:gd name="T38" fmla="*/ 6 w 32"/>
                  <a:gd name="T39" fmla="*/ 2 h 13"/>
                  <a:gd name="T40" fmla="*/ 6 w 32"/>
                  <a:gd name="T41" fmla="*/ 2 h 13"/>
                  <a:gd name="T42" fmla="*/ 3 w 32"/>
                  <a:gd name="T43" fmla="*/ 0 h 13"/>
                  <a:gd name="T44" fmla="*/ 3 w 32"/>
                  <a:gd name="T45" fmla="*/ 0 h 13"/>
                  <a:gd name="T46" fmla="*/ 0 w 32"/>
                  <a:gd name="T47" fmla="*/ 0 h 13"/>
                  <a:gd name="T48" fmla="*/ 0 w 32"/>
                  <a:gd name="T49" fmla="*/ 0 h 13"/>
                  <a:gd name="T50" fmla="*/ 0 w 32"/>
                  <a:gd name="T51" fmla="*/ 1 h 13"/>
                  <a:gd name="T52" fmla="*/ 0 w 32"/>
                  <a:gd name="T5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3">
                    <a:moveTo>
                      <a:pt x="0" y="1"/>
                    </a:moveTo>
                    <a:lnTo>
                      <a:pt x="0" y="1"/>
                    </a:lnTo>
                    <a:lnTo>
                      <a:pt x="4" y="3"/>
                    </a:lnTo>
                    <a:lnTo>
                      <a:pt x="4" y="3"/>
                    </a:lnTo>
                    <a:lnTo>
                      <a:pt x="10" y="5"/>
                    </a:lnTo>
                    <a:lnTo>
                      <a:pt x="18" y="8"/>
                    </a:lnTo>
                    <a:lnTo>
                      <a:pt x="18" y="8"/>
                    </a:lnTo>
                    <a:lnTo>
                      <a:pt x="27" y="11"/>
                    </a:lnTo>
                    <a:lnTo>
                      <a:pt x="27" y="11"/>
                    </a:lnTo>
                    <a:lnTo>
                      <a:pt x="31" y="13"/>
                    </a:lnTo>
                    <a:lnTo>
                      <a:pt x="31" y="13"/>
                    </a:lnTo>
                    <a:lnTo>
                      <a:pt x="32" y="12"/>
                    </a:lnTo>
                    <a:lnTo>
                      <a:pt x="32" y="12"/>
                    </a:lnTo>
                    <a:lnTo>
                      <a:pt x="32" y="11"/>
                    </a:lnTo>
                    <a:lnTo>
                      <a:pt x="32" y="11"/>
                    </a:lnTo>
                    <a:lnTo>
                      <a:pt x="26" y="8"/>
                    </a:lnTo>
                    <a:lnTo>
                      <a:pt x="26" y="8"/>
                    </a:lnTo>
                    <a:lnTo>
                      <a:pt x="12" y="4"/>
                    </a:lnTo>
                    <a:lnTo>
                      <a:pt x="12" y="4"/>
                    </a:lnTo>
                    <a:lnTo>
                      <a:pt x="6" y="2"/>
                    </a:lnTo>
                    <a:lnTo>
                      <a:pt x="6" y="2"/>
                    </a:lnTo>
                    <a:lnTo>
                      <a:pt x="3" y="0"/>
                    </a:lnTo>
                    <a:lnTo>
                      <a:pt x="3"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3" name="Freeform 1042"/>
              <p:cNvSpPr>
                <a:spLocks/>
              </p:cNvSpPr>
              <p:nvPr/>
            </p:nvSpPr>
            <p:spPr bwMode="auto">
              <a:xfrm>
                <a:off x="5824538" y="2871788"/>
                <a:ext cx="11113" cy="26988"/>
              </a:xfrm>
              <a:custGeom>
                <a:avLst/>
                <a:gdLst>
                  <a:gd name="T0" fmla="*/ 20 w 21"/>
                  <a:gd name="T1" fmla="*/ 0 h 50"/>
                  <a:gd name="T2" fmla="*/ 20 w 21"/>
                  <a:gd name="T3" fmla="*/ 0 h 50"/>
                  <a:gd name="T4" fmla="*/ 14 w 21"/>
                  <a:gd name="T5" fmla="*/ 11 h 50"/>
                  <a:gd name="T6" fmla="*/ 9 w 21"/>
                  <a:gd name="T7" fmla="*/ 23 h 50"/>
                  <a:gd name="T8" fmla="*/ 0 w 21"/>
                  <a:gd name="T9" fmla="*/ 44 h 50"/>
                  <a:gd name="T10" fmla="*/ 0 w 21"/>
                  <a:gd name="T11" fmla="*/ 45 h 50"/>
                  <a:gd name="T12" fmla="*/ 1 w 21"/>
                  <a:gd name="T13" fmla="*/ 47 h 50"/>
                  <a:gd name="T14" fmla="*/ 1 w 21"/>
                  <a:gd name="T15" fmla="*/ 47 h 50"/>
                  <a:gd name="T16" fmla="*/ 8 w 21"/>
                  <a:gd name="T17" fmla="*/ 49 h 50"/>
                  <a:gd name="T18" fmla="*/ 15 w 21"/>
                  <a:gd name="T19" fmla="*/ 50 h 50"/>
                  <a:gd name="T20" fmla="*/ 15 w 21"/>
                  <a:gd name="T21" fmla="*/ 50 h 50"/>
                  <a:gd name="T22" fmla="*/ 16 w 21"/>
                  <a:gd name="T23" fmla="*/ 49 h 50"/>
                  <a:gd name="T24" fmla="*/ 16 w 21"/>
                  <a:gd name="T25" fmla="*/ 49 h 50"/>
                  <a:gd name="T26" fmla="*/ 15 w 21"/>
                  <a:gd name="T27" fmla="*/ 48 h 50"/>
                  <a:gd name="T28" fmla="*/ 15 w 21"/>
                  <a:gd name="T29" fmla="*/ 48 h 50"/>
                  <a:gd name="T30" fmla="*/ 8 w 21"/>
                  <a:gd name="T31" fmla="*/ 47 h 50"/>
                  <a:gd name="T32" fmla="*/ 1 w 21"/>
                  <a:gd name="T33" fmla="*/ 44 h 50"/>
                  <a:gd name="T34" fmla="*/ 1 w 21"/>
                  <a:gd name="T35" fmla="*/ 45 h 50"/>
                  <a:gd name="T36" fmla="*/ 2 w 21"/>
                  <a:gd name="T37" fmla="*/ 45 h 50"/>
                  <a:gd name="T38" fmla="*/ 2 w 21"/>
                  <a:gd name="T39" fmla="*/ 45 h 50"/>
                  <a:gd name="T40" fmla="*/ 11 w 21"/>
                  <a:gd name="T41" fmla="*/ 23 h 50"/>
                  <a:gd name="T42" fmla="*/ 16 w 21"/>
                  <a:gd name="T43" fmla="*/ 12 h 50"/>
                  <a:gd name="T44" fmla="*/ 21 w 21"/>
                  <a:gd name="T45" fmla="*/ 2 h 50"/>
                  <a:gd name="T46" fmla="*/ 21 w 21"/>
                  <a:gd name="T47" fmla="*/ 2 h 50"/>
                  <a:gd name="T48" fmla="*/ 21 w 21"/>
                  <a:gd name="T49" fmla="*/ 0 h 50"/>
                  <a:gd name="T50" fmla="*/ 21 w 21"/>
                  <a:gd name="T51" fmla="*/ 0 h 50"/>
                  <a:gd name="T52" fmla="*/ 20 w 21"/>
                  <a:gd name="T53" fmla="*/ 0 h 50"/>
                  <a:gd name="T54" fmla="*/ 20 w 21"/>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50">
                    <a:moveTo>
                      <a:pt x="20" y="0"/>
                    </a:moveTo>
                    <a:lnTo>
                      <a:pt x="20" y="0"/>
                    </a:lnTo>
                    <a:lnTo>
                      <a:pt x="14" y="11"/>
                    </a:lnTo>
                    <a:lnTo>
                      <a:pt x="9" y="23"/>
                    </a:lnTo>
                    <a:lnTo>
                      <a:pt x="0" y="44"/>
                    </a:lnTo>
                    <a:lnTo>
                      <a:pt x="0" y="45"/>
                    </a:lnTo>
                    <a:lnTo>
                      <a:pt x="1" y="47"/>
                    </a:lnTo>
                    <a:lnTo>
                      <a:pt x="1" y="47"/>
                    </a:lnTo>
                    <a:lnTo>
                      <a:pt x="8" y="49"/>
                    </a:lnTo>
                    <a:lnTo>
                      <a:pt x="15" y="50"/>
                    </a:lnTo>
                    <a:lnTo>
                      <a:pt x="15" y="50"/>
                    </a:lnTo>
                    <a:lnTo>
                      <a:pt x="16" y="49"/>
                    </a:lnTo>
                    <a:lnTo>
                      <a:pt x="16" y="49"/>
                    </a:lnTo>
                    <a:lnTo>
                      <a:pt x="15" y="48"/>
                    </a:lnTo>
                    <a:lnTo>
                      <a:pt x="15" y="48"/>
                    </a:lnTo>
                    <a:lnTo>
                      <a:pt x="8" y="47"/>
                    </a:lnTo>
                    <a:lnTo>
                      <a:pt x="1" y="44"/>
                    </a:lnTo>
                    <a:lnTo>
                      <a:pt x="1" y="45"/>
                    </a:lnTo>
                    <a:lnTo>
                      <a:pt x="2" y="45"/>
                    </a:lnTo>
                    <a:lnTo>
                      <a:pt x="2" y="45"/>
                    </a:lnTo>
                    <a:lnTo>
                      <a:pt x="11" y="23"/>
                    </a:lnTo>
                    <a:lnTo>
                      <a:pt x="16" y="12"/>
                    </a:lnTo>
                    <a:lnTo>
                      <a:pt x="21" y="2"/>
                    </a:lnTo>
                    <a:lnTo>
                      <a:pt x="21" y="2"/>
                    </a:lnTo>
                    <a:lnTo>
                      <a:pt x="21" y="0"/>
                    </a:lnTo>
                    <a:lnTo>
                      <a:pt x="21" y="0"/>
                    </a:lnTo>
                    <a:lnTo>
                      <a:pt x="20" y="0"/>
                    </a:lnTo>
                    <a:lnTo>
                      <a:pt x="20"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4" name="Freeform 1043"/>
              <p:cNvSpPr>
                <a:spLocks/>
              </p:cNvSpPr>
              <p:nvPr/>
            </p:nvSpPr>
            <p:spPr bwMode="auto">
              <a:xfrm>
                <a:off x="5843588" y="2879726"/>
                <a:ext cx="7938" cy="28575"/>
              </a:xfrm>
              <a:custGeom>
                <a:avLst/>
                <a:gdLst>
                  <a:gd name="T0" fmla="*/ 15 w 17"/>
                  <a:gd name="T1" fmla="*/ 1 h 52"/>
                  <a:gd name="T2" fmla="*/ 15 w 17"/>
                  <a:gd name="T3" fmla="*/ 1 h 52"/>
                  <a:gd name="T4" fmla="*/ 6 w 17"/>
                  <a:gd name="T5" fmla="*/ 26 h 52"/>
                  <a:gd name="T6" fmla="*/ 2 w 17"/>
                  <a:gd name="T7" fmla="*/ 38 h 52"/>
                  <a:gd name="T8" fmla="*/ 0 w 17"/>
                  <a:gd name="T9" fmla="*/ 51 h 52"/>
                  <a:gd name="T10" fmla="*/ 0 w 17"/>
                  <a:gd name="T11" fmla="*/ 51 h 52"/>
                  <a:gd name="T12" fmla="*/ 0 w 17"/>
                  <a:gd name="T13" fmla="*/ 52 h 52"/>
                  <a:gd name="T14" fmla="*/ 0 w 17"/>
                  <a:gd name="T15" fmla="*/ 52 h 52"/>
                  <a:gd name="T16" fmla="*/ 2 w 17"/>
                  <a:gd name="T17" fmla="*/ 51 h 52"/>
                  <a:gd name="T18" fmla="*/ 2 w 17"/>
                  <a:gd name="T19" fmla="*/ 51 h 52"/>
                  <a:gd name="T20" fmla="*/ 4 w 17"/>
                  <a:gd name="T21" fmla="*/ 38 h 52"/>
                  <a:gd name="T22" fmla="*/ 7 w 17"/>
                  <a:gd name="T23" fmla="*/ 26 h 52"/>
                  <a:gd name="T24" fmla="*/ 17 w 17"/>
                  <a:gd name="T25" fmla="*/ 1 h 52"/>
                  <a:gd name="T26" fmla="*/ 17 w 17"/>
                  <a:gd name="T27" fmla="*/ 1 h 52"/>
                  <a:gd name="T28" fmla="*/ 16 w 17"/>
                  <a:gd name="T29" fmla="*/ 0 h 52"/>
                  <a:gd name="T30" fmla="*/ 16 w 17"/>
                  <a:gd name="T31" fmla="*/ 0 h 52"/>
                  <a:gd name="T32" fmla="*/ 15 w 17"/>
                  <a:gd name="T33" fmla="*/ 1 h 52"/>
                  <a:gd name="T34" fmla="*/ 15 w 17"/>
                  <a:gd name="T35"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52">
                    <a:moveTo>
                      <a:pt x="15" y="1"/>
                    </a:moveTo>
                    <a:lnTo>
                      <a:pt x="15" y="1"/>
                    </a:lnTo>
                    <a:lnTo>
                      <a:pt x="6" y="26"/>
                    </a:lnTo>
                    <a:lnTo>
                      <a:pt x="2" y="38"/>
                    </a:lnTo>
                    <a:lnTo>
                      <a:pt x="0" y="51"/>
                    </a:lnTo>
                    <a:lnTo>
                      <a:pt x="0" y="51"/>
                    </a:lnTo>
                    <a:lnTo>
                      <a:pt x="0" y="52"/>
                    </a:lnTo>
                    <a:lnTo>
                      <a:pt x="0" y="52"/>
                    </a:lnTo>
                    <a:lnTo>
                      <a:pt x="2" y="51"/>
                    </a:lnTo>
                    <a:lnTo>
                      <a:pt x="2" y="51"/>
                    </a:lnTo>
                    <a:lnTo>
                      <a:pt x="4" y="38"/>
                    </a:lnTo>
                    <a:lnTo>
                      <a:pt x="7" y="26"/>
                    </a:lnTo>
                    <a:lnTo>
                      <a:pt x="17" y="1"/>
                    </a:lnTo>
                    <a:lnTo>
                      <a:pt x="17" y="1"/>
                    </a:lnTo>
                    <a:lnTo>
                      <a:pt x="16" y="0"/>
                    </a:lnTo>
                    <a:lnTo>
                      <a:pt x="16" y="0"/>
                    </a:lnTo>
                    <a:lnTo>
                      <a:pt x="15" y="1"/>
                    </a:lnTo>
                    <a:lnTo>
                      <a:pt x="15"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5" name="Freeform 1044"/>
              <p:cNvSpPr>
                <a:spLocks/>
              </p:cNvSpPr>
              <p:nvPr/>
            </p:nvSpPr>
            <p:spPr bwMode="auto">
              <a:xfrm>
                <a:off x="5845175" y="2886076"/>
                <a:ext cx="17463" cy="9525"/>
              </a:xfrm>
              <a:custGeom>
                <a:avLst/>
                <a:gdLst>
                  <a:gd name="T0" fmla="*/ 2 w 34"/>
                  <a:gd name="T1" fmla="*/ 17 h 18"/>
                  <a:gd name="T2" fmla="*/ 2 w 34"/>
                  <a:gd name="T3" fmla="*/ 17 h 18"/>
                  <a:gd name="T4" fmla="*/ 5 w 34"/>
                  <a:gd name="T5" fmla="*/ 11 h 18"/>
                  <a:gd name="T6" fmla="*/ 10 w 34"/>
                  <a:gd name="T7" fmla="*/ 6 h 18"/>
                  <a:gd name="T8" fmla="*/ 15 w 34"/>
                  <a:gd name="T9" fmla="*/ 3 h 18"/>
                  <a:gd name="T10" fmla="*/ 20 w 34"/>
                  <a:gd name="T11" fmla="*/ 2 h 18"/>
                  <a:gd name="T12" fmla="*/ 20 w 34"/>
                  <a:gd name="T13" fmla="*/ 2 h 18"/>
                  <a:gd name="T14" fmla="*/ 23 w 34"/>
                  <a:gd name="T15" fmla="*/ 2 h 18"/>
                  <a:gd name="T16" fmla="*/ 26 w 34"/>
                  <a:gd name="T17" fmla="*/ 3 h 18"/>
                  <a:gd name="T18" fmla="*/ 28 w 34"/>
                  <a:gd name="T19" fmla="*/ 5 h 18"/>
                  <a:gd name="T20" fmla="*/ 32 w 34"/>
                  <a:gd name="T21" fmla="*/ 7 h 18"/>
                  <a:gd name="T22" fmla="*/ 32 w 34"/>
                  <a:gd name="T23" fmla="*/ 7 h 18"/>
                  <a:gd name="T24" fmla="*/ 34 w 34"/>
                  <a:gd name="T25" fmla="*/ 7 h 18"/>
                  <a:gd name="T26" fmla="*/ 34 w 34"/>
                  <a:gd name="T27" fmla="*/ 7 h 18"/>
                  <a:gd name="T28" fmla="*/ 34 w 34"/>
                  <a:gd name="T29" fmla="*/ 6 h 18"/>
                  <a:gd name="T30" fmla="*/ 34 w 34"/>
                  <a:gd name="T31" fmla="*/ 6 h 18"/>
                  <a:gd name="T32" fmla="*/ 30 w 34"/>
                  <a:gd name="T33" fmla="*/ 3 h 18"/>
                  <a:gd name="T34" fmla="*/ 27 w 34"/>
                  <a:gd name="T35" fmla="*/ 1 h 18"/>
                  <a:gd name="T36" fmla="*/ 23 w 34"/>
                  <a:gd name="T37" fmla="*/ 0 h 18"/>
                  <a:gd name="T38" fmla="*/ 20 w 34"/>
                  <a:gd name="T39" fmla="*/ 0 h 18"/>
                  <a:gd name="T40" fmla="*/ 20 w 34"/>
                  <a:gd name="T41" fmla="*/ 0 h 18"/>
                  <a:gd name="T42" fmla="*/ 17 w 34"/>
                  <a:gd name="T43" fmla="*/ 0 h 18"/>
                  <a:gd name="T44" fmla="*/ 14 w 34"/>
                  <a:gd name="T45" fmla="*/ 1 h 18"/>
                  <a:gd name="T46" fmla="*/ 8 w 34"/>
                  <a:gd name="T47" fmla="*/ 4 h 18"/>
                  <a:gd name="T48" fmla="*/ 3 w 34"/>
                  <a:gd name="T49" fmla="*/ 10 h 18"/>
                  <a:gd name="T50" fmla="*/ 0 w 34"/>
                  <a:gd name="T51" fmla="*/ 16 h 18"/>
                  <a:gd name="T52" fmla="*/ 0 w 34"/>
                  <a:gd name="T53" fmla="*/ 16 h 18"/>
                  <a:gd name="T54" fmla="*/ 1 w 34"/>
                  <a:gd name="T55" fmla="*/ 18 h 18"/>
                  <a:gd name="T56" fmla="*/ 1 w 34"/>
                  <a:gd name="T57" fmla="*/ 18 h 18"/>
                  <a:gd name="T58" fmla="*/ 2 w 34"/>
                  <a:gd name="T59" fmla="*/ 17 h 18"/>
                  <a:gd name="T60" fmla="*/ 2 w 34"/>
                  <a:gd name="T6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18">
                    <a:moveTo>
                      <a:pt x="2" y="17"/>
                    </a:moveTo>
                    <a:lnTo>
                      <a:pt x="2" y="17"/>
                    </a:lnTo>
                    <a:lnTo>
                      <a:pt x="5" y="11"/>
                    </a:lnTo>
                    <a:lnTo>
                      <a:pt x="10" y="6"/>
                    </a:lnTo>
                    <a:lnTo>
                      <a:pt x="15" y="3"/>
                    </a:lnTo>
                    <a:lnTo>
                      <a:pt x="20" y="2"/>
                    </a:lnTo>
                    <a:lnTo>
                      <a:pt x="20" y="2"/>
                    </a:lnTo>
                    <a:lnTo>
                      <a:pt x="23" y="2"/>
                    </a:lnTo>
                    <a:lnTo>
                      <a:pt x="26" y="3"/>
                    </a:lnTo>
                    <a:lnTo>
                      <a:pt x="28" y="5"/>
                    </a:lnTo>
                    <a:lnTo>
                      <a:pt x="32" y="7"/>
                    </a:lnTo>
                    <a:lnTo>
                      <a:pt x="32" y="7"/>
                    </a:lnTo>
                    <a:lnTo>
                      <a:pt x="34" y="7"/>
                    </a:lnTo>
                    <a:lnTo>
                      <a:pt x="34" y="7"/>
                    </a:lnTo>
                    <a:lnTo>
                      <a:pt x="34" y="6"/>
                    </a:lnTo>
                    <a:lnTo>
                      <a:pt x="34" y="6"/>
                    </a:lnTo>
                    <a:lnTo>
                      <a:pt x="30" y="3"/>
                    </a:lnTo>
                    <a:lnTo>
                      <a:pt x="27" y="1"/>
                    </a:lnTo>
                    <a:lnTo>
                      <a:pt x="23" y="0"/>
                    </a:lnTo>
                    <a:lnTo>
                      <a:pt x="20" y="0"/>
                    </a:lnTo>
                    <a:lnTo>
                      <a:pt x="20" y="0"/>
                    </a:lnTo>
                    <a:lnTo>
                      <a:pt x="17" y="0"/>
                    </a:lnTo>
                    <a:lnTo>
                      <a:pt x="14" y="1"/>
                    </a:lnTo>
                    <a:lnTo>
                      <a:pt x="8" y="4"/>
                    </a:lnTo>
                    <a:lnTo>
                      <a:pt x="3" y="10"/>
                    </a:lnTo>
                    <a:lnTo>
                      <a:pt x="0" y="16"/>
                    </a:lnTo>
                    <a:lnTo>
                      <a:pt x="0" y="16"/>
                    </a:lnTo>
                    <a:lnTo>
                      <a:pt x="1" y="18"/>
                    </a:lnTo>
                    <a:lnTo>
                      <a:pt x="1" y="18"/>
                    </a:lnTo>
                    <a:lnTo>
                      <a:pt x="2" y="17"/>
                    </a:lnTo>
                    <a:lnTo>
                      <a:pt x="2" y="1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6" name="Freeform 1045"/>
              <p:cNvSpPr>
                <a:spLocks/>
              </p:cNvSpPr>
              <p:nvPr/>
            </p:nvSpPr>
            <p:spPr bwMode="auto">
              <a:xfrm>
                <a:off x="5857875" y="2898776"/>
                <a:ext cx="19050" cy="15875"/>
              </a:xfrm>
              <a:custGeom>
                <a:avLst/>
                <a:gdLst>
                  <a:gd name="T0" fmla="*/ 30 w 36"/>
                  <a:gd name="T1" fmla="*/ 7 h 30"/>
                  <a:gd name="T2" fmla="*/ 25 w 36"/>
                  <a:gd name="T3" fmla="*/ 1 h 30"/>
                  <a:gd name="T4" fmla="*/ 18 w 36"/>
                  <a:gd name="T5" fmla="*/ 0 h 30"/>
                  <a:gd name="T6" fmla="*/ 12 w 36"/>
                  <a:gd name="T7" fmla="*/ 1 h 30"/>
                  <a:gd name="T8" fmla="*/ 5 w 36"/>
                  <a:gd name="T9" fmla="*/ 4 h 30"/>
                  <a:gd name="T10" fmla="*/ 1 w 36"/>
                  <a:gd name="T11" fmla="*/ 8 h 30"/>
                  <a:gd name="T12" fmla="*/ 0 w 36"/>
                  <a:gd name="T13" fmla="*/ 13 h 30"/>
                  <a:gd name="T14" fmla="*/ 0 w 36"/>
                  <a:gd name="T15" fmla="*/ 16 h 30"/>
                  <a:gd name="T16" fmla="*/ 1 w 36"/>
                  <a:gd name="T17" fmla="*/ 19 h 30"/>
                  <a:gd name="T18" fmla="*/ 6 w 36"/>
                  <a:gd name="T19" fmla="*/ 25 h 30"/>
                  <a:gd name="T20" fmla="*/ 12 w 36"/>
                  <a:gd name="T21" fmla="*/ 27 h 30"/>
                  <a:gd name="T22" fmla="*/ 16 w 36"/>
                  <a:gd name="T23" fmla="*/ 27 h 30"/>
                  <a:gd name="T24" fmla="*/ 22 w 36"/>
                  <a:gd name="T25" fmla="*/ 23 h 30"/>
                  <a:gd name="T26" fmla="*/ 25 w 36"/>
                  <a:gd name="T27" fmla="*/ 20 h 30"/>
                  <a:gd name="T28" fmla="*/ 30 w 36"/>
                  <a:gd name="T29" fmla="*/ 10 h 30"/>
                  <a:gd name="T30" fmla="*/ 30 w 36"/>
                  <a:gd name="T31" fmla="*/ 7 h 30"/>
                  <a:gd name="T32" fmla="*/ 28 w 36"/>
                  <a:gd name="T33" fmla="*/ 7 h 30"/>
                  <a:gd name="T34" fmla="*/ 30 w 36"/>
                  <a:gd name="T35" fmla="*/ 18 h 30"/>
                  <a:gd name="T36" fmla="*/ 34 w 36"/>
                  <a:gd name="T37" fmla="*/ 30 h 30"/>
                  <a:gd name="T38" fmla="*/ 35 w 36"/>
                  <a:gd name="T39" fmla="*/ 30 h 30"/>
                  <a:gd name="T40" fmla="*/ 36 w 36"/>
                  <a:gd name="T41" fmla="*/ 29 h 30"/>
                  <a:gd name="T42" fmla="*/ 30 w 36"/>
                  <a:gd name="T43" fmla="*/ 7 h 30"/>
                  <a:gd name="T44" fmla="*/ 29 w 36"/>
                  <a:gd name="T45" fmla="*/ 6 h 30"/>
                  <a:gd name="T46" fmla="*/ 28 w 36"/>
                  <a:gd name="T47" fmla="*/ 7 h 30"/>
                  <a:gd name="T48" fmla="*/ 28 w 36"/>
                  <a:gd name="T49" fmla="*/ 7 h 30"/>
                  <a:gd name="T50" fmla="*/ 27 w 36"/>
                  <a:gd name="T51" fmla="*/ 13 h 30"/>
                  <a:gd name="T52" fmla="*/ 23 w 36"/>
                  <a:gd name="T53" fmla="*/ 18 h 30"/>
                  <a:gd name="T54" fmla="*/ 15 w 36"/>
                  <a:gd name="T55" fmla="*/ 25 h 30"/>
                  <a:gd name="T56" fmla="*/ 12 w 36"/>
                  <a:gd name="T57" fmla="*/ 25 h 30"/>
                  <a:gd name="T58" fmla="*/ 8 w 36"/>
                  <a:gd name="T59" fmla="*/ 24 h 30"/>
                  <a:gd name="T60" fmla="*/ 3 w 36"/>
                  <a:gd name="T61" fmla="*/ 18 h 30"/>
                  <a:gd name="T62" fmla="*/ 2 w 36"/>
                  <a:gd name="T63" fmla="*/ 16 h 30"/>
                  <a:gd name="T64" fmla="*/ 2 w 36"/>
                  <a:gd name="T65" fmla="*/ 13 h 30"/>
                  <a:gd name="T66" fmla="*/ 3 w 36"/>
                  <a:gd name="T67" fmla="*/ 9 h 30"/>
                  <a:gd name="T68" fmla="*/ 6 w 36"/>
                  <a:gd name="T69" fmla="*/ 5 h 30"/>
                  <a:gd name="T70" fmla="*/ 18 w 36"/>
                  <a:gd name="T71" fmla="*/ 2 h 30"/>
                  <a:gd name="T72" fmla="*/ 21 w 36"/>
                  <a:gd name="T73" fmla="*/ 2 h 30"/>
                  <a:gd name="T74" fmla="*/ 26 w 36"/>
                  <a:gd name="T75" fmla="*/ 5 h 30"/>
                  <a:gd name="T76" fmla="*/ 28 w 36"/>
                  <a:gd name="T77" fmla="*/ 8 h 30"/>
                  <a:gd name="T78" fmla="*/ 30 w 36"/>
                  <a:gd name="T79" fmla="*/ 8 h 30"/>
                  <a:gd name="T80" fmla="*/ 30 w 3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30">
                    <a:moveTo>
                      <a:pt x="30" y="7"/>
                    </a:moveTo>
                    <a:lnTo>
                      <a:pt x="30" y="7"/>
                    </a:lnTo>
                    <a:lnTo>
                      <a:pt x="28" y="3"/>
                    </a:lnTo>
                    <a:lnTo>
                      <a:pt x="25" y="1"/>
                    </a:lnTo>
                    <a:lnTo>
                      <a:pt x="21" y="0"/>
                    </a:lnTo>
                    <a:lnTo>
                      <a:pt x="18" y="0"/>
                    </a:lnTo>
                    <a:lnTo>
                      <a:pt x="18" y="0"/>
                    </a:lnTo>
                    <a:lnTo>
                      <a:pt x="12" y="1"/>
                    </a:lnTo>
                    <a:lnTo>
                      <a:pt x="5" y="4"/>
                    </a:lnTo>
                    <a:lnTo>
                      <a:pt x="5" y="4"/>
                    </a:lnTo>
                    <a:lnTo>
                      <a:pt x="3" y="6"/>
                    </a:lnTo>
                    <a:lnTo>
                      <a:pt x="1" y="8"/>
                    </a:lnTo>
                    <a:lnTo>
                      <a:pt x="0" y="11"/>
                    </a:lnTo>
                    <a:lnTo>
                      <a:pt x="0" y="13"/>
                    </a:lnTo>
                    <a:lnTo>
                      <a:pt x="0" y="13"/>
                    </a:lnTo>
                    <a:lnTo>
                      <a:pt x="0" y="16"/>
                    </a:lnTo>
                    <a:lnTo>
                      <a:pt x="1" y="19"/>
                    </a:lnTo>
                    <a:lnTo>
                      <a:pt x="1" y="19"/>
                    </a:lnTo>
                    <a:lnTo>
                      <a:pt x="3" y="23"/>
                    </a:lnTo>
                    <a:lnTo>
                      <a:pt x="6" y="25"/>
                    </a:lnTo>
                    <a:lnTo>
                      <a:pt x="9" y="27"/>
                    </a:lnTo>
                    <a:lnTo>
                      <a:pt x="12" y="27"/>
                    </a:lnTo>
                    <a:lnTo>
                      <a:pt x="12" y="27"/>
                    </a:lnTo>
                    <a:lnTo>
                      <a:pt x="16" y="27"/>
                    </a:lnTo>
                    <a:lnTo>
                      <a:pt x="19" y="25"/>
                    </a:lnTo>
                    <a:lnTo>
                      <a:pt x="22" y="23"/>
                    </a:lnTo>
                    <a:lnTo>
                      <a:pt x="25" y="20"/>
                    </a:lnTo>
                    <a:lnTo>
                      <a:pt x="25" y="20"/>
                    </a:lnTo>
                    <a:lnTo>
                      <a:pt x="29" y="14"/>
                    </a:lnTo>
                    <a:lnTo>
                      <a:pt x="30" y="10"/>
                    </a:lnTo>
                    <a:lnTo>
                      <a:pt x="30" y="7"/>
                    </a:lnTo>
                    <a:lnTo>
                      <a:pt x="30" y="7"/>
                    </a:lnTo>
                    <a:lnTo>
                      <a:pt x="29" y="7"/>
                    </a:lnTo>
                    <a:lnTo>
                      <a:pt x="28" y="7"/>
                    </a:lnTo>
                    <a:lnTo>
                      <a:pt x="28" y="7"/>
                    </a:lnTo>
                    <a:lnTo>
                      <a:pt x="30" y="18"/>
                    </a:lnTo>
                    <a:lnTo>
                      <a:pt x="34" y="30"/>
                    </a:lnTo>
                    <a:lnTo>
                      <a:pt x="34" y="30"/>
                    </a:lnTo>
                    <a:lnTo>
                      <a:pt x="35" y="30"/>
                    </a:lnTo>
                    <a:lnTo>
                      <a:pt x="35" y="30"/>
                    </a:lnTo>
                    <a:lnTo>
                      <a:pt x="36" y="29"/>
                    </a:lnTo>
                    <a:lnTo>
                      <a:pt x="36" y="29"/>
                    </a:lnTo>
                    <a:lnTo>
                      <a:pt x="33" y="18"/>
                    </a:lnTo>
                    <a:lnTo>
                      <a:pt x="30" y="7"/>
                    </a:lnTo>
                    <a:lnTo>
                      <a:pt x="30" y="7"/>
                    </a:lnTo>
                    <a:lnTo>
                      <a:pt x="29" y="6"/>
                    </a:lnTo>
                    <a:lnTo>
                      <a:pt x="29" y="6"/>
                    </a:lnTo>
                    <a:lnTo>
                      <a:pt x="28" y="7"/>
                    </a:lnTo>
                    <a:lnTo>
                      <a:pt x="28" y="7"/>
                    </a:lnTo>
                    <a:lnTo>
                      <a:pt x="28" y="7"/>
                    </a:lnTo>
                    <a:lnTo>
                      <a:pt x="28" y="10"/>
                    </a:lnTo>
                    <a:lnTo>
                      <a:pt x="27" y="13"/>
                    </a:lnTo>
                    <a:lnTo>
                      <a:pt x="23" y="18"/>
                    </a:lnTo>
                    <a:lnTo>
                      <a:pt x="23" y="18"/>
                    </a:lnTo>
                    <a:lnTo>
                      <a:pt x="18" y="24"/>
                    </a:lnTo>
                    <a:lnTo>
                      <a:pt x="15" y="25"/>
                    </a:lnTo>
                    <a:lnTo>
                      <a:pt x="12" y="25"/>
                    </a:lnTo>
                    <a:lnTo>
                      <a:pt x="12" y="25"/>
                    </a:lnTo>
                    <a:lnTo>
                      <a:pt x="10" y="25"/>
                    </a:lnTo>
                    <a:lnTo>
                      <a:pt x="8" y="24"/>
                    </a:lnTo>
                    <a:lnTo>
                      <a:pt x="5" y="21"/>
                    </a:lnTo>
                    <a:lnTo>
                      <a:pt x="3" y="18"/>
                    </a:lnTo>
                    <a:lnTo>
                      <a:pt x="3" y="18"/>
                    </a:lnTo>
                    <a:lnTo>
                      <a:pt x="2" y="16"/>
                    </a:lnTo>
                    <a:lnTo>
                      <a:pt x="2" y="13"/>
                    </a:lnTo>
                    <a:lnTo>
                      <a:pt x="2" y="13"/>
                    </a:lnTo>
                    <a:lnTo>
                      <a:pt x="2" y="11"/>
                    </a:lnTo>
                    <a:lnTo>
                      <a:pt x="3" y="9"/>
                    </a:lnTo>
                    <a:lnTo>
                      <a:pt x="6" y="5"/>
                    </a:lnTo>
                    <a:lnTo>
                      <a:pt x="6" y="5"/>
                    </a:lnTo>
                    <a:lnTo>
                      <a:pt x="12" y="3"/>
                    </a:lnTo>
                    <a:lnTo>
                      <a:pt x="18" y="2"/>
                    </a:lnTo>
                    <a:lnTo>
                      <a:pt x="18" y="2"/>
                    </a:lnTo>
                    <a:lnTo>
                      <a:pt x="21" y="2"/>
                    </a:lnTo>
                    <a:lnTo>
                      <a:pt x="24" y="3"/>
                    </a:lnTo>
                    <a:lnTo>
                      <a:pt x="26" y="5"/>
                    </a:lnTo>
                    <a:lnTo>
                      <a:pt x="28" y="8"/>
                    </a:lnTo>
                    <a:lnTo>
                      <a:pt x="28" y="8"/>
                    </a:lnTo>
                    <a:lnTo>
                      <a:pt x="30" y="8"/>
                    </a:lnTo>
                    <a:lnTo>
                      <a:pt x="30" y="8"/>
                    </a:lnTo>
                    <a:lnTo>
                      <a:pt x="30" y="7"/>
                    </a:lnTo>
                    <a:lnTo>
                      <a:pt x="30"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7" name="Freeform 1046"/>
              <p:cNvSpPr>
                <a:spLocks/>
              </p:cNvSpPr>
              <p:nvPr/>
            </p:nvSpPr>
            <p:spPr bwMode="auto">
              <a:xfrm>
                <a:off x="5884863" y="2898776"/>
                <a:ext cx="17463" cy="6350"/>
              </a:xfrm>
              <a:custGeom>
                <a:avLst/>
                <a:gdLst>
                  <a:gd name="T0" fmla="*/ 0 w 32"/>
                  <a:gd name="T1" fmla="*/ 1 h 11"/>
                  <a:gd name="T2" fmla="*/ 0 w 32"/>
                  <a:gd name="T3" fmla="*/ 1 h 11"/>
                  <a:gd name="T4" fmla="*/ 8 w 32"/>
                  <a:gd name="T5" fmla="*/ 5 h 11"/>
                  <a:gd name="T6" fmla="*/ 15 w 32"/>
                  <a:gd name="T7" fmla="*/ 8 h 11"/>
                  <a:gd name="T8" fmla="*/ 29 w 32"/>
                  <a:gd name="T9" fmla="*/ 11 h 11"/>
                  <a:gd name="T10" fmla="*/ 29 w 32"/>
                  <a:gd name="T11" fmla="*/ 11 h 11"/>
                  <a:gd name="T12" fmla="*/ 32 w 32"/>
                  <a:gd name="T13" fmla="*/ 11 h 11"/>
                  <a:gd name="T14" fmla="*/ 32 w 32"/>
                  <a:gd name="T15" fmla="*/ 11 h 11"/>
                  <a:gd name="T16" fmla="*/ 31 w 32"/>
                  <a:gd name="T17" fmla="*/ 10 h 11"/>
                  <a:gd name="T18" fmla="*/ 31 w 32"/>
                  <a:gd name="T19" fmla="*/ 10 h 11"/>
                  <a:gd name="T20" fmla="*/ 16 w 32"/>
                  <a:gd name="T21" fmla="*/ 6 h 11"/>
                  <a:gd name="T22" fmla="*/ 8 w 32"/>
                  <a:gd name="T23" fmla="*/ 3 h 11"/>
                  <a:gd name="T24" fmla="*/ 2 w 32"/>
                  <a:gd name="T25" fmla="*/ 0 h 11"/>
                  <a:gd name="T26" fmla="*/ 2 w 32"/>
                  <a:gd name="T27" fmla="*/ 0 h 11"/>
                  <a:gd name="T28" fmla="*/ 0 w 32"/>
                  <a:gd name="T29" fmla="*/ 0 h 11"/>
                  <a:gd name="T30" fmla="*/ 0 w 32"/>
                  <a:gd name="T31" fmla="*/ 0 h 11"/>
                  <a:gd name="T32" fmla="*/ 0 w 32"/>
                  <a:gd name="T33" fmla="*/ 1 h 11"/>
                  <a:gd name="T34" fmla="*/ 0 w 32"/>
                  <a:gd name="T3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11">
                    <a:moveTo>
                      <a:pt x="0" y="1"/>
                    </a:moveTo>
                    <a:lnTo>
                      <a:pt x="0" y="1"/>
                    </a:lnTo>
                    <a:lnTo>
                      <a:pt x="8" y="5"/>
                    </a:lnTo>
                    <a:lnTo>
                      <a:pt x="15" y="8"/>
                    </a:lnTo>
                    <a:lnTo>
                      <a:pt x="29" y="11"/>
                    </a:lnTo>
                    <a:lnTo>
                      <a:pt x="29" y="11"/>
                    </a:lnTo>
                    <a:lnTo>
                      <a:pt x="32" y="11"/>
                    </a:lnTo>
                    <a:lnTo>
                      <a:pt x="32" y="11"/>
                    </a:lnTo>
                    <a:lnTo>
                      <a:pt x="31" y="10"/>
                    </a:lnTo>
                    <a:lnTo>
                      <a:pt x="31" y="10"/>
                    </a:lnTo>
                    <a:lnTo>
                      <a:pt x="16" y="6"/>
                    </a:lnTo>
                    <a:lnTo>
                      <a:pt x="8" y="3"/>
                    </a:lnTo>
                    <a:lnTo>
                      <a:pt x="2" y="0"/>
                    </a:lnTo>
                    <a:lnTo>
                      <a:pt x="2"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8" name="Freeform 1047"/>
              <p:cNvSpPr>
                <a:spLocks/>
              </p:cNvSpPr>
              <p:nvPr/>
            </p:nvSpPr>
            <p:spPr bwMode="auto">
              <a:xfrm>
                <a:off x="5884863" y="2895601"/>
                <a:ext cx="9525" cy="25400"/>
              </a:xfrm>
              <a:custGeom>
                <a:avLst/>
                <a:gdLst>
                  <a:gd name="T0" fmla="*/ 16 w 18"/>
                  <a:gd name="T1" fmla="*/ 1 h 47"/>
                  <a:gd name="T2" fmla="*/ 16 w 18"/>
                  <a:gd name="T3" fmla="*/ 1 h 47"/>
                  <a:gd name="T4" fmla="*/ 8 w 18"/>
                  <a:gd name="T5" fmla="*/ 22 h 47"/>
                  <a:gd name="T6" fmla="*/ 3 w 18"/>
                  <a:gd name="T7" fmla="*/ 34 h 47"/>
                  <a:gd name="T8" fmla="*/ 0 w 18"/>
                  <a:gd name="T9" fmla="*/ 44 h 47"/>
                  <a:gd name="T10" fmla="*/ 0 w 18"/>
                  <a:gd name="T11" fmla="*/ 44 h 47"/>
                  <a:gd name="T12" fmla="*/ 1 w 18"/>
                  <a:gd name="T13" fmla="*/ 45 h 47"/>
                  <a:gd name="T14" fmla="*/ 1 w 18"/>
                  <a:gd name="T15" fmla="*/ 45 h 47"/>
                  <a:gd name="T16" fmla="*/ 8 w 18"/>
                  <a:gd name="T17" fmla="*/ 46 h 47"/>
                  <a:gd name="T18" fmla="*/ 14 w 18"/>
                  <a:gd name="T19" fmla="*/ 47 h 47"/>
                  <a:gd name="T20" fmla="*/ 14 w 18"/>
                  <a:gd name="T21" fmla="*/ 47 h 47"/>
                  <a:gd name="T22" fmla="*/ 15 w 18"/>
                  <a:gd name="T23" fmla="*/ 46 h 47"/>
                  <a:gd name="T24" fmla="*/ 15 w 18"/>
                  <a:gd name="T25" fmla="*/ 46 h 47"/>
                  <a:gd name="T26" fmla="*/ 14 w 18"/>
                  <a:gd name="T27" fmla="*/ 45 h 47"/>
                  <a:gd name="T28" fmla="*/ 14 w 18"/>
                  <a:gd name="T29" fmla="*/ 45 h 47"/>
                  <a:gd name="T30" fmla="*/ 8 w 18"/>
                  <a:gd name="T31" fmla="*/ 44 h 47"/>
                  <a:gd name="T32" fmla="*/ 2 w 18"/>
                  <a:gd name="T33" fmla="*/ 43 h 47"/>
                  <a:gd name="T34" fmla="*/ 1 w 18"/>
                  <a:gd name="T35" fmla="*/ 44 h 47"/>
                  <a:gd name="T36" fmla="*/ 2 w 18"/>
                  <a:gd name="T37" fmla="*/ 44 h 47"/>
                  <a:gd name="T38" fmla="*/ 2 w 18"/>
                  <a:gd name="T39" fmla="*/ 44 h 47"/>
                  <a:gd name="T40" fmla="*/ 5 w 18"/>
                  <a:gd name="T41" fmla="*/ 34 h 47"/>
                  <a:gd name="T42" fmla="*/ 10 w 18"/>
                  <a:gd name="T43" fmla="*/ 23 h 47"/>
                  <a:gd name="T44" fmla="*/ 18 w 18"/>
                  <a:gd name="T45" fmla="*/ 1 h 47"/>
                  <a:gd name="T46" fmla="*/ 18 w 18"/>
                  <a:gd name="T47" fmla="*/ 1 h 47"/>
                  <a:gd name="T48" fmla="*/ 17 w 18"/>
                  <a:gd name="T49" fmla="*/ 0 h 47"/>
                  <a:gd name="T50" fmla="*/ 17 w 18"/>
                  <a:gd name="T51" fmla="*/ 0 h 47"/>
                  <a:gd name="T52" fmla="*/ 16 w 18"/>
                  <a:gd name="T53" fmla="*/ 1 h 47"/>
                  <a:gd name="T54" fmla="*/ 16 w 18"/>
                  <a:gd name="T55"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47">
                    <a:moveTo>
                      <a:pt x="16" y="1"/>
                    </a:moveTo>
                    <a:lnTo>
                      <a:pt x="16" y="1"/>
                    </a:lnTo>
                    <a:lnTo>
                      <a:pt x="8" y="22"/>
                    </a:lnTo>
                    <a:lnTo>
                      <a:pt x="3" y="34"/>
                    </a:lnTo>
                    <a:lnTo>
                      <a:pt x="0" y="44"/>
                    </a:lnTo>
                    <a:lnTo>
                      <a:pt x="0" y="44"/>
                    </a:lnTo>
                    <a:lnTo>
                      <a:pt x="1" y="45"/>
                    </a:lnTo>
                    <a:lnTo>
                      <a:pt x="1" y="45"/>
                    </a:lnTo>
                    <a:lnTo>
                      <a:pt x="8" y="46"/>
                    </a:lnTo>
                    <a:lnTo>
                      <a:pt x="14" y="47"/>
                    </a:lnTo>
                    <a:lnTo>
                      <a:pt x="14" y="47"/>
                    </a:lnTo>
                    <a:lnTo>
                      <a:pt x="15" y="46"/>
                    </a:lnTo>
                    <a:lnTo>
                      <a:pt x="15" y="46"/>
                    </a:lnTo>
                    <a:lnTo>
                      <a:pt x="14" y="45"/>
                    </a:lnTo>
                    <a:lnTo>
                      <a:pt x="14" y="45"/>
                    </a:lnTo>
                    <a:lnTo>
                      <a:pt x="8" y="44"/>
                    </a:lnTo>
                    <a:lnTo>
                      <a:pt x="2" y="43"/>
                    </a:lnTo>
                    <a:lnTo>
                      <a:pt x="1" y="44"/>
                    </a:lnTo>
                    <a:lnTo>
                      <a:pt x="2" y="44"/>
                    </a:lnTo>
                    <a:lnTo>
                      <a:pt x="2" y="44"/>
                    </a:lnTo>
                    <a:lnTo>
                      <a:pt x="5" y="34"/>
                    </a:lnTo>
                    <a:lnTo>
                      <a:pt x="10" y="23"/>
                    </a:lnTo>
                    <a:lnTo>
                      <a:pt x="18" y="1"/>
                    </a:lnTo>
                    <a:lnTo>
                      <a:pt x="18" y="1"/>
                    </a:lnTo>
                    <a:lnTo>
                      <a:pt x="17" y="0"/>
                    </a:lnTo>
                    <a:lnTo>
                      <a:pt x="17" y="0"/>
                    </a:lnTo>
                    <a:lnTo>
                      <a:pt x="16" y="1"/>
                    </a:lnTo>
                    <a:lnTo>
                      <a:pt x="16"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39" name="Freeform 1048"/>
              <p:cNvSpPr>
                <a:spLocks/>
              </p:cNvSpPr>
              <p:nvPr/>
            </p:nvSpPr>
            <p:spPr bwMode="auto">
              <a:xfrm>
                <a:off x="5902325" y="2911476"/>
                <a:ext cx="12700" cy="14288"/>
              </a:xfrm>
              <a:custGeom>
                <a:avLst/>
                <a:gdLst>
                  <a:gd name="T0" fmla="*/ 4 w 25"/>
                  <a:gd name="T1" fmla="*/ 6 h 28"/>
                  <a:gd name="T2" fmla="*/ 6 w 25"/>
                  <a:gd name="T3" fmla="*/ 9 h 28"/>
                  <a:gd name="T4" fmla="*/ 17 w 25"/>
                  <a:gd name="T5" fmla="*/ 12 h 28"/>
                  <a:gd name="T6" fmla="*/ 21 w 25"/>
                  <a:gd name="T7" fmla="*/ 12 h 28"/>
                  <a:gd name="T8" fmla="*/ 24 w 25"/>
                  <a:gd name="T9" fmla="*/ 10 h 28"/>
                  <a:gd name="T10" fmla="*/ 25 w 25"/>
                  <a:gd name="T11" fmla="*/ 9 h 28"/>
                  <a:gd name="T12" fmla="*/ 25 w 25"/>
                  <a:gd name="T13" fmla="*/ 7 h 28"/>
                  <a:gd name="T14" fmla="*/ 24 w 25"/>
                  <a:gd name="T15" fmla="*/ 4 h 28"/>
                  <a:gd name="T16" fmla="*/ 20 w 25"/>
                  <a:gd name="T17" fmla="*/ 2 h 28"/>
                  <a:gd name="T18" fmla="*/ 11 w 25"/>
                  <a:gd name="T19" fmla="*/ 0 h 28"/>
                  <a:gd name="T20" fmla="*/ 9 w 25"/>
                  <a:gd name="T21" fmla="*/ 0 h 28"/>
                  <a:gd name="T22" fmla="*/ 5 w 25"/>
                  <a:gd name="T23" fmla="*/ 2 h 28"/>
                  <a:gd name="T24" fmla="*/ 2 w 25"/>
                  <a:gd name="T25" fmla="*/ 4 h 28"/>
                  <a:gd name="T26" fmla="*/ 0 w 25"/>
                  <a:gd name="T27" fmla="*/ 10 h 28"/>
                  <a:gd name="T28" fmla="*/ 1 w 25"/>
                  <a:gd name="T29" fmla="*/ 13 h 28"/>
                  <a:gd name="T30" fmla="*/ 5 w 25"/>
                  <a:gd name="T31" fmla="*/ 22 h 28"/>
                  <a:gd name="T32" fmla="*/ 10 w 25"/>
                  <a:gd name="T33" fmla="*/ 26 h 28"/>
                  <a:gd name="T34" fmla="*/ 15 w 25"/>
                  <a:gd name="T35" fmla="*/ 28 h 28"/>
                  <a:gd name="T36" fmla="*/ 18 w 25"/>
                  <a:gd name="T37" fmla="*/ 27 h 28"/>
                  <a:gd name="T38" fmla="*/ 20 w 25"/>
                  <a:gd name="T39" fmla="*/ 24 h 28"/>
                  <a:gd name="T40" fmla="*/ 20 w 25"/>
                  <a:gd name="T41" fmla="*/ 23 h 28"/>
                  <a:gd name="T42" fmla="*/ 19 w 25"/>
                  <a:gd name="T43" fmla="*/ 23 h 28"/>
                  <a:gd name="T44" fmla="*/ 15 w 25"/>
                  <a:gd name="T45" fmla="*/ 26 h 28"/>
                  <a:gd name="T46" fmla="*/ 11 w 25"/>
                  <a:gd name="T47" fmla="*/ 24 h 28"/>
                  <a:gd name="T48" fmla="*/ 7 w 25"/>
                  <a:gd name="T49" fmla="*/ 20 h 28"/>
                  <a:gd name="T50" fmla="*/ 3 w 25"/>
                  <a:gd name="T51" fmla="*/ 13 h 28"/>
                  <a:gd name="T52" fmla="*/ 2 w 25"/>
                  <a:gd name="T53" fmla="*/ 10 h 28"/>
                  <a:gd name="T54" fmla="*/ 4 w 25"/>
                  <a:gd name="T55" fmla="*/ 5 h 28"/>
                  <a:gd name="T56" fmla="*/ 6 w 25"/>
                  <a:gd name="T57" fmla="*/ 4 h 28"/>
                  <a:gd name="T58" fmla="*/ 10 w 25"/>
                  <a:gd name="T59" fmla="*/ 2 h 28"/>
                  <a:gd name="T60" fmla="*/ 11 w 25"/>
                  <a:gd name="T61" fmla="*/ 2 h 28"/>
                  <a:gd name="T62" fmla="*/ 18 w 25"/>
                  <a:gd name="T63" fmla="*/ 3 h 28"/>
                  <a:gd name="T64" fmla="*/ 21 w 25"/>
                  <a:gd name="T65" fmla="*/ 5 h 28"/>
                  <a:gd name="T66" fmla="*/ 22 w 25"/>
                  <a:gd name="T67" fmla="*/ 7 h 28"/>
                  <a:gd name="T68" fmla="*/ 22 w 25"/>
                  <a:gd name="T69" fmla="*/ 8 h 28"/>
                  <a:gd name="T70" fmla="*/ 20 w 25"/>
                  <a:gd name="T71" fmla="*/ 10 h 28"/>
                  <a:gd name="T72" fmla="*/ 17 w 25"/>
                  <a:gd name="T73" fmla="*/ 10 h 28"/>
                  <a:gd name="T74" fmla="*/ 14 w 25"/>
                  <a:gd name="T75" fmla="*/ 10 h 28"/>
                  <a:gd name="T76" fmla="*/ 10 w 25"/>
                  <a:gd name="T77" fmla="*/ 8 h 28"/>
                  <a:gd name="T78" fmla="*/ 7 w 25"/>
                  <a:gd name="T79" fmla="*/ 7 h 28"/>
                  <a:gd name="T80" fmla="*/ 6 w 25"/>
                  <a:gd name="T81" fmla="*/ 6 h 28"/>
                  <a:gd name="T82" fmla="*/ 4 w 25"/>
                  <a:gd name="T83" fmla="*/ 5 h 28"/>
                  <a:gd name="T84" fmla="*/ 4 w 25"/>
                  <a:gd name="T8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28">
                    <a:moveTo>
                      <a:pt x="4" y="6"/>
                    </a:moveTo>
                    <a:lnTo>
                      <a:pt x="4" y="6"/>
                    </a:lnTo>
                    <a:lnTo>
                      <a:pt x="6" y="9"/>
                    </a:lnTo>
                    <a:lnTo>
                      <a:pt x="6" y="9"/>
                    </a:lnTo>
                    <a:lnTo>
                      <a:pt x="11" y="11"/>
                    </a:lnTo>
                    <a:lnTo>
                      <a:pt x="17" y="12"/>
                    </a:lnTo>
                    <a:lnTo>
                      <a:pt x="17" y="12"/>
                    </a:lnTo>
                    <a:lnTo>
                      <a:pt x="21" y="12"/>
                    </a:lnTo>
                    <a:lnTo>
                      <a:pt x="21" y="12"/>
                    </a:lnTo>
                    <a:lnTo>
                      <a:pt x="24" y="10"/>
                    </a:lnTo>
                    <a:lnTo>
                      <a:pt x="25" y="9"/>
                    </a:lnTo>
                    <a:lnTo>
                      <a:pt x="25" y="9"/>
                    </a:lnTo>
                    <a:lnTo>
                      <a:pt x="25" y="7"/>
                    </a:lnTo>
                    <a:lnTo>
                      <a:pt x="25" y="7"/>
                    </a:lnTo>
                    <a:lnTo>
                      <a:pt x="25" y="5"/>
                    </a:lnTo>
                    <a:lnTo>
                      <a:pt x="24" y="4"/>
                    </a:lnTo>
                    <a:lnTo>
                      <a:pt x="24" y="4"/>
                    </a:lnTo>
                    <a:lnTo>
                      <a:pt x="20" y="2"/>
                    </a:lnTo>
                    <a:lnTo>
                      <a:pt x="17" y="1"/>
                    </a:lnTo>
                    <a:lnTo>
                      <a:pt x="11" y="0"/>
                    </a:lnTo>
                    <a:lnTo>
                      <a:pt x="11" y="0"/>
                    </a:lnTo>
                    <a:lnTo>
                      <a:pt x="9" y="0"/>
                    </a:lnTo>
                    <a:lnTo>
                      <a:pt x="9" y="0"/>
                    </a:lnTo>
                    <a:lnTo>
                      <a:pt x="5" y="2"/>
                    </a:lnTo>
                    <a:lnTo>
                      <a:pt x="2" y="4"/>
                    </a:lnTo>
                    <a:lnTo>
                      <a:pt x="2" y="4"/>
                    </a:lnTo>
                    <a:lnTo>
                      <a:pt x="1" y="7"/>
                    </a:lnTo>
                    <a:lnTo>
                      <a:pt x="0" y="10"/>
                    </a:lnTo>
                    <a:lnTo>
                      <a:pt x="0" y="10"/>
                    </a:lnTo>
                    <a:lnTo>
                      <a:pt x="1" y="13"/>
                    </a:lnTo>
                    <a:lnTo>
                      <a:pt x="2" y="16"/>
                    </a:lnTo>
                    <a:lnTo>
                      <a:pt x="5" y="22"/>
                    </a:lnTo>
                    <a:lnTo>
                      <a:pt x="5" y="22"/>
                    </a:lnTo>
                    <a:lnTo>
                      <a:pt x="10" y="26"/>
                    </a:lnTo>
                    <a:lnTo>
                      <a:pt x="13" y="27"/>
                    </a:lnTo>
                    <a:lnTo>
                      <a:pt x="15" y="28"/>
                    </a:lnTo>
                    <a:lnTo>
                      <a:pt x="15" y="28"/>
                    </a:lnTo>
                    <a:lnTo>
                      <a:pt x="18" y="27"/>
                    </a:lnTo>
                    <a:lnTo>
                      <a:pt x="20" y="24"/>
                    </a:lnTo>
                    <a:lnTo>
                      <a:pt x="20" y="24"/>
                    </a:lnTo>
                    <a:lnTo>
                      <a:pt x="20" y="23"/>
                    </a:lnTo>
                    <a:lnTo>
                      <a:pt x="20" y="23"/>
                    </a:lnTo>
                    <a:lnTo>
                      <a:pt x="19" y="23"/>
                    </a:lnTo>
                    <a:lnTo>
                      <a:pt x="19" y="23"/>
                    </a:lnTo>
                    <a:lnTo>
                      <a:pt x="17" y="25"/>
                    </a:lnTo>
                    <a:lnTo>
                      <a:pt x="15" y="26"/>
                    </a:lnTo>
                    <a:lnTo>
                      <a:pt x="15" y="26"/>
                    </a:lnTo>
                    <a:lnTo>
                      <a:pt x="11" y="24"/>
                    </a:lnTo>
                    <a:lnTo>
                      <a:pt x="7" y="20"/>
                    </a:lnTo>
                    <a:lnTo>
                      <a:pt x="7" y="20"/>
                    </a:lnTo>
                    <a:lnTo>
                      <a:pt x="3" y="15"/>
                    </a:lnTo>
                    <a:lnTo>
                      <a:pt x="3" y="13"/>
                    </a:lnTo>
                    <a:lnTo>
                      <a:pt x="2" y="10"/>
                    </a:lnTo>
                    <a:lnTo>
                      <a:pt x="2" y="10"/>
                    </a:lnTo>
                    <a:lnTo>
                      <a:pt x="3" y="8"/>
                    </a:lnTo>
                    <a:lnTo>
                      <a:pt x="4" y="5"/>
                    </a:lnTo>
                    <a:lnTo>
                      <a:pt x="4" y="5"/>
                    </a:lnTo>
                    <a:lnTo>
                      <a:pt x="6" y="4"/>
                    </a:lnTo>
                    <a:lnTo>
                      <a:pt x="10" y="2"/>
                    </a:lnTo>
                    <a:lnTo>
                      <a:pt x="10" y="2"/>
                    </a:lnTo>
                    <a:lnTo>
                      <a:pt x="11" y="2"/>
                    </a:lnTo>
                    <a:lnTo>
                      <a:pt x="11" y="2"/>
                    </a:lnTo>
                    <a:lnTo>
                      <a:pt x="15" y="2"/>
                    </a:lnTo>
                    <a:lnTo>
                      <a:pt x="18" y="3"/>
                    </a:lnTo>
                    <a:lnTo>
                      <a:pt x="18" y="3"/>
                    </a:lnTo>
                    <a:lnTo>
                      <a:pt x="21" y="5"/>
                    </a:lnTo>
                    <a:lnTo>
                      <a:pt x="21" y="5"/>
                    </a:lnTo>
                    <a:lnTo>
                      <a:pt x="22" y="7"/>
                    </a:lnTo>
                    <a:lnTo>
                      <a:pt x="22" y="7"/>
                    </a:lnTo>
                    <a:lnTo>
                      <a:pt x="22" y="8"/>
                    </a:lnTo>
                    <a:lnTo>
                      <a:pt x="22" y="8"/>
                    </a:lnTo>
                    <a:lnTo>
                      <a:pt x="20" y="10"/>
                    </a:lnTo>
                    <a:lnTo>
                      <a:pt x="20" y="10"/>
                    </a:lnTo>
                    <a:lnTo>
                      <a:pt x="17" y="10"/>
                    </a:lnTo>
                    <a:lnTo>
                      <a:pt x="17" y="10"/>
                    </a:lnTo>
                    <a:lnTo>
                      <a:pt x="14" y="10"/>
                    </a:lnTo>
                    <a:lnTo>
                      <a:pt x="10" y="8"/>
                    </a:lnTo>
                    <a:lnTo>
                      <a:pt x="10" y="8"/>
                    </a:lnTo>
                    <a:lnTo>
                      <a:pt x="7" y="7"/>
                    </a:lnTo>
                    <a:lnTo>
                      <a:pt x="7" y="7"/>
                    </a:lnTo>
                    <a:lnTo>
                      <a:pt x="6" y="6"/>
                    </a:lnTo>
                    <a:lnTo>
                      <a:pt x="6" y="6"/>
                    </a:lnTo>
                    <a:lnTo>
                      <a:pt x="4" y="5"/>
                    </a:lnTo>
                    <a:lnTo>
                      <a:pt x="4" y="5"/>
                    </a:lnTo>
                    <a:lnTo>
                      <a:pt x="4" y="6"/>
                    </a:lnTo>
                    <a:lnTo>
                      <a:pt x="4" y="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0" name="Freeform 1049"/>
              <p:cNvSpPr>
                <a:spLocks/>
              </p:cNvSpPr>
              <p:nvPr/>
            </p:nvSpPr>
            <p:spPr bwMode="auto">
              <a:xfrm>
                <a:off x="5916613" y="2913063"/>
                <a:ext cx="17463" cy="25400"/>
              </a:xfrm>
              <a:custGeom>
                <a:avLst/>
                <a:gdLst>
                  <a:gd name="T0" fmla="*/ 32 w 32"/>
                  <a:gd name="T1" fmla="*/ 10 h 48"/>
                  <a:gd name="T2" fmla="*/ 27 w 32"/>
                  <a:gd name="T3" fmla="*/ 2 h 48"/>
                  <a:gd name="T4" fmla="*/ 23 w 32"/>
                  <a:gd name="T5" fmla="*/ 0 h 48"/>
                  <a:gd name="T6" fmla="*/ 19 w 32"/>
                  <a:gd name="T7" fmla="*/ 0 h 48"/>
                  <a:gd name="T8" fmla="*/ 10 w 32"/>
                  <a:gd name="T9" fmla="*/ 2 h 48"/>
                  <a:gd name="T10" fmla="*/ 7 w 32"/>
                  <a:gd name="T11" fmla="*/ 6 h 48"/>
                  <a:gd name="T12" fmla="*/ 6 w 32"/>
                  <a:gd name="T13" fmla="*/ 10 h 48"/>
                  <a:gd name="T14" fmla="*/ 6 w 32"/>
                  <a:gd name="T15" fmla="*/ 12 h 48"/>
                  <a:gd name="T16" fmla="*/ 7 w 32"/>
                  <a:gd name="T17" fmla="*/ 16 h 48"/>
                  <a:gd name="T18" fmla="*/ 10 w 32"/>
                  <a:gd name="T19" fmla="*/ 21 h 48"/>
                  <a:gd name="T20" fmla="*/ 19 w 32"/>
                  <a:gd name="T21" fmla="*/ 23 h 48"/>
                  <a:gd name="T22" fmla="*/ 23 w 32"/>
                  <a:gd name="T23" fmla="*/ 22 h 48"/>
                  <a:gd name="T24" fmla="*/ 28 w 32"/>
                  <a:gd name="T25" fmla="*/ 20 h 48"/>
                  <a:gd name="T26" fmla="*/ 31 w 32"/>
                  <a:gd name="T27" fmla="*/ 13 h 48"/>
                  <a:gd name="T28" fmla="*/ 32 w 32"/>
                  <a:gd name="T29" fmla="*/ 10 h 48"/>
                  <a:gd name="T30" fmla="*/ 31 w 32"/>
                  <a:gd name="T31" fmla="*/ 9 h 48"/>
                  <a:gd name="T32" fmla="*/ 30 w 32"/>
                  <a:gd name="T33" fmla="*/ 9 h 48"/>
                  <a:gd name="T34" fmla="*/ 28 w 32"/>
                  <a:gd name="T35" fmla="*/ 13 h 48"/>
                  <a:gd name="T36" fmla="*/ 26 w 32"/>
                  <a:gd name="T37" fmla="*/ 27 h 48"/>
                  <a:gd name="T38" fmla="*/ 25 w 32"/>
                  <a:gd name="T39" fmla="*/ 35 h 48"/>
                  <a:gd name="T40" fmla="*/ 22 w 32"/>
                  <a:gd name="T41" fmla="*/ 43 h 48"/>
                  <a:gd name="T42" fmla="*/ 20 w 32"/>
                  <a:gd name="T43" fmla="*/ 45 h 48"/>
                  <a:gd name="T44" fmla="*/ 15 w 32"/>
                  <a:gd name="T45" fmla="*/ 46 h 48"/>
                  <a:gd name="T46" fmla="*/ 6 w 32"/>
                  <a:gd name="T47" fmla="*/ 43 h 48"/>
                  <a:gd name="T48" fmla="*/ 3 w 32"/>
                  <a:gd name="T49" fmla="*/ 38 h 48"/>
                  <a:gd name="T50" fmla="*/ 2 w 32"/>
                  <a:gd name="T51" fmla="*/ 34 h 48"/>
                  <a:gd name="T52" fmla="*/ 2 w 32"/>
                  <a:gd name="T53" fmla="*/ 32 h 48"/>
                  <a:gd name="T54" fmla="*/ 3 w 32"/>
                  <a:gd name="T55" fmla="*/ 30 h 48"/>
                  <a:gd name="T56" fmla="*/ 3 w 32"/>
                  <a:gd name="T57" fmla="*/ 28 h 48"/>
                  <a:gd name="T58" fmla="*/ 1 w 32"/>
                  <a:gd name="T59" fmla="*/ 28 h 48"/>
                  <a:gd name="T60" fmla="*/ 0 w 32"/>
                  <a:gd name="T61" fmla="*/ 34 h 48"/>
                  <a:gd name="T62" fmla="*/ 0 w 32"/>
                  <a:gd name="T63" fmla="*/ 36 h 48"/>
                  <a:gd name="T64" fmla="*/ 5 w 32"/>
                  <a:gd name="T65" fmla="*/ 44 h 48"/>
                  <a:gd name="T66" fmla="*/ 10 w 32"/>
                  <a:gd name="T67" fmla="*/ 47 h 48"/>
                  <a:gd name="T68" fmla="*/ 15 w 32"/>
                  <a:gd name="T69" fmla="*/ 48 h 48"/>
                  <a:gd name="T70" fmla="*/ 24 w 32"/>
                  <a:gd name="T71" fmla="*/ 45 h 48"/>
                  <a:gd name="T72" fmla="*/ 26 w 32"/>
                  <a:gd name="T73" fmla="*/ 40 h 48"/>
                  <a:gd name="T74" fmla="*/ 28 w 32"/>
                  <a:gd name="T75" fmla="*/ 27 h 48"/>
                  <a:gd name="T76" fmla="*/ 29 w 32"/>
                  <a:gd name="T77" fmla="*/ 18 h 48"/>
                  <a:gd name="T78" fmla="*/ 31 w 32"/>
                  <a:gd name="T79" fmla="*/ 11 h 48"/>
                  <a:gd name="T80" fmla="*/ 30 w 32"/>
                  <a:gd name="T81" fmla="*/ 10 h 48"/>
                  <a:gd name="T82" fmla="*/ 30 w 32"/>
                  <a:gd name="T83" fmla="*/ 10 h 48"/>
                  <a:gd name="T84" fmla="*/ 26 w 32"/>
                  <a:gd name="T85" fmla="*/ 19 h 48"/>
                  <a:gd name="T86" fmla="*/ 23 w 32"/>
                  <a:gd name="T87" fmla="*/ 21 h 48"/>
                  <a:gd name="T88" fmla="*/ 19 w 32"/>
                  <a:gd name="T89" fmla="*/ 21 h 48"/>
                  <a:gd name="T90" fmla="*/ 11 w 32"/>
                  <a:gd name="T91" fmla="*/ 19 h 48"/>
                  <a:gd name="T92" fmla="*/ 9 w 32"/>
                  <a:gd name="T93" fmla="*/ 15 h 48"/>
                  <a:gd name="T94" fmla="*/ 8 w 32"/>
                  <a:gd name="T95" fmla="*/ 11 h 48"/>
                  <a:gd name="T96" fmla="*/ 8 w 32"/>
                  <a:gd name="T97" fmla="*/ 10 h 48"/>
                  <a:gd name="T98" fmla="*/ 11 w 32"/>
                  <a:gd name="T99" fmla="*/ 4 h 48"/>
                  <a:gd name="T100" fmla="*/ 14 w 32"/>
                  <a:gd name="T101" fmla="*/ 2 h 48"/>
                  <a:gd name="T102" fmla="*/ 19 w 32"/>
                  <a:gd name="T103" fmla="*/ 2 h 48"/>
                  <a:gd name="T104" fmla="*/ 26 w 32"/>
                  <a:gd name="T105" fmla="*/ 4 h 48"/>
                  <a:gd name="T106" fmla="*/ 28 w 32"/>
                  <a:gd name="T107" fmla="*/ 6 h 48"/>
                  <a:gd name="T108" fmla="*/ 30 w 32"/>
                  <a:gd name="T109" fmla="*/ 10 h 48"/>
                  <a:gd name="T110" fmla="*/ 31 w 32"/>
                  <a:gd name="T111" fmla="*/ 11 h 48"/>
                  <a:gd name="T112" fmla="*/ 32 w 32"/>
                  <a:gd name="T113"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 h="48">
                    <a:moveTo>
                      <a:pt x="32" y="10"/>
                    </a:moveTo>
                    <a:lnTo>
                      <a:pt x="32" y="10"/>
                    </a:lnTo>
                    <a:lnTo>
                      <a:pt x="30" y="5"/>
                    </a:lnTo>
                    <a:lnTo>
                      <a:pt x="27" y="2"/>
                    </a:lnTo>
                    <a:lnTo>
                      <a:pt x="27" y="2"/>
                    </a:lnTo>
                    <a:lnTo>
                      <a:pt x="23" y="0"/>
                    </a:lnTo>
                    <a:lnTo>
                      <a:pt x="19" y="0"/>
                    </a:lnTo>
                    <a:lnTo>
                      <a:pt x="19" y="0"/>
                    </a:lnTo>
                    <a:lnTo>
                      <a:pt x="13" y="0"/>
                    </a:lnTo>
                    <a:lnTo>
                      <a:pt x="10" y="2"/>
                    </a:lnTo>
                    <a:lnTo>
                      <a:pt x="10" y="2"/>
                    </a:lnTo>
                    <a:lnTo>
                      <a:pt x="7" y="6"/>
                    </a:lnTo>
                    <a:lnTo>
                      <a:pt x="6" y="8"/>
                    </a:lnTo>
                    <a:lnTo>
                      <a:pt x="6" y="10"/>
                    </a:lnTo>
                    <a:lnTo>
                      <a:pt x="6" y="10"/>
                    </a:lnTo>
                    <a:lnTo>
                      <a:pt x="6" y="12"/>
                    </a:lnTo>
                    <a:lnTo>
                      <a:pt x="6" y="12"/>
                    </a:lnTo>
                    <a:lnTo>
                      <a:pt x="7" y="16"/>
                    </a:lnTo>
                    <a:lnTo>
                      <a:pt x="10" y="21"/>
                    </a:lnTo>
                    <a:lnTo>
                      <a:pt x="10" y="21"/>
                    </a:lnTo>
                    <a:lnTo>
                      <a:pt x="14" y="23"/>
                    </a:lnTo>
                    <a:lnTo>
                      <a:pt x="19" y="23"/>
                    </a:lnTo>
                    <a:lnTo>
                      <a:pt x="19" y="23"/>
                    </a:lnTo>
                    <a:lnTo>
                      <a:pt x="23" y="22"/>
                    </a:lnTo>
                    <a:lnTo>
                      <a:pt x="28" y="20"/>
                    </a:lnTo>
                    <a:lnTo>
                      <a:pt x="28" y="20"/>
                    </a:lnTo>
                    <a:lnTo>
                      <a:pt x="31" y="15"/>
                    </a:lnTo>
                    <a:lnTo>
                      <a:pt x="31" y="13"/>
                    </a:lnTo>
                    <a:lnTo>
                      <a:pt x="32" y="10"/>
                    </a:lnTo>
                    <a:lnTo>
                      <a:pt x="32" y="10"/>
                    </a:lnTo>
                    <a:lnTo>
                      <a:pt x="32" y="10"/>
                    </a:lnTo>
                    <a:lnTo>
                      <a:pt x="31" y="9"/>
                    </a:lnTo>
                    <a:lnTo>
                      <a:pt x="31" y="9"/>
                    </a:lnTo>
                    <a:lnTo>
                      <a:pt x="30" y="9"/>
                    </a:lnTo>
                    <a:lnTo>
                      <a:pt x="30" y="9"/>
                    </a:lnTo>
                    <a:lnTo>
                      <a:pt x="28" y="13"/>
                    </a:lnTo>
                    <a:lnTo>
                      <a:pt x="27" y="18"/>
                    </a:lnTo>
                    <a:lnTo>
                      <a:pt x="26" y="27"/>
                    </a:lnTo>
                    <a:lnTo>
                      <a:pt x="26" y="27"/>
                    </a:lnTo>
                    <a:lnTo>
                      <a:pt x="25" y="35"/>
                    </a:lnTo>
                    <a:lnTo>
                      <a:pt x="24" y="39"/>
                    </a:lnTo>
                    <a:lnTo>
                      <a:pt x="22" y="43"/>
                    </a:lnTo>
                    <a:lnTo>
                      <a:pt x="22" y="43"/>
                    </a:lnTo>
                    <a:lnTo>
                      <a:pt x="20" y="45"/>
                    </a:lnTo>
                    <a:lnTo>
                      <a:pt x="15" y="46"/>
                    </a:lnTo>
                    <a:lnTo>
                      <a:pt x="15" y="46"/>
                    </a:lnTo>
                    <a:lnTo>
                      <a:pt x="10" y="45"/>
                    </a:lnTo>
                    <a:lnTo>
                      <a:pt x="6" y="43"/>
                    </a:lnTo>
                    <a:lnTo>
                      <a:pt x="6" y="43"/>
                    </a:lnTo>
                    <a:lnTo>
                      <a:pt x="3" y="38"/>
                    </a:lnTo>
                    <a:lnTo>
                      <a:pt x="2" y="36"/>
                    </a:lnTo>
                    <a:lnTo>
                      <a:pt x="2" y="34"/>
                    </a:lnTo>
                    <a:lnTo>
                      <a:pt x="2" y="34"/>
                    </a:lnTo>
                    <a:lnTo>
                      <a:pt x="2" y="32"/>
                    </a:lnTo>
                    <a:lnTo>
                      <a:pt x="3" y="30"/>
                    </a:lnTo>
                    <a:lnTo>
                      <a:pt x="3" y="30"/>
                    </a:lnTo>
                    <a:lnTo>
                      <a:pt x="3" y="28"/>
                    </a:lnTo>
                    <a:lnTo>
                      <a:pt x="3" y="28"/>
                    </a:lnTo>
                    <a:lnTo>
                      <a:pt x="1" y="28"/>
                    </a:lnTo>
                    <a:lnTo>
                      <a:pt x="1" y="28"/>
                    </a:lnTo>
                    <a:lnTo>
                      <a:pt x="0" y="31"/>
                    </a:lnTo>
                    <a:lnTo>
                      <a:pt x="0" y="34"/>
                    </a:lnTo>
                    <a:lnTo>
                      <a:pt x="0" y="34"/>
                    </a:lnTo>
                    <a:lnTo>
                      <a:pt x="0" y="36"/>
                    </a:lnTo>
                    <a:lnTo>
                      <a:pt x="1" y="39"/>
                    </a:lnTo>
                    <a:lnTo>
                      <a:pt x="5" y="44"/>
                    </a:lnTo>
                    <a:lnTo>
                      <a:pt x="5" y="44"/>
                    </a:lnTo>
                    <a:lnTo>
                      <a:pt x="10" y="47"/>
                    </a:lnTo>
                    <a:lnTo>
                      <a:pt x="15" y="48"/>
                    </a:lnTo>
                    <a:lnTo>
                      <a:pt x="15" y="48"/>
                    </a:lnTo>
                    <a:lnTo>
                      <a:pt x="20" y="47"/>
                    </a:lnTo>
                    <a:lnTo>
                      <a:pt x="24" y="45"/>
                    </a:lnTo>
                    <a:lnTo>
                      <a:pt x="24" y="45"/>
                    </a:lnTo>
                    <a:lnTo>
                      <a:pt x="26" y="40"/>
                    </a:lnTo>
                    <a:lnTo>
                      <a:pt x="27" y="36"/>
                    </a:lnTo>
                    <a:lnTo>
                      <a:pt x="28" y="27"/>
                    </a:lnTo>
                    <a:lnTo>
                      <a:pt x="28" y="27"/>
                    </a:lnTo>
                    <a:lnTo>
                      <a:pt x="29" y="18"/>
                    </a:lnTo>
                    <a:lnTo>
                      <a:pt x="30" y="14"/>
                    </a:lnTo>
                    <a:lnTo>
                      <a:pt x="31" y="11"/>
                    </a:lnTo>
                    <a:lnTo>
                      <a:pt x="31" y="10"/>
                    </a:lnTo>
                    <a:lnTo>
                      <a:pt x="30" y="10"/>
                    </a:lnTo>
                    <a:lnTo>
                      <a:pt x="30" y="10"/>
                    </a:lnTo>
                    <a:lnTo>
                      <a:pt x="30" y="10"/>
                    </a:lnTo>
                    <a:lnTo>
                      <a:pt x="29" y="15"/>
                    </a:lnTo>
                    <a:lnTo>
                      <a:pt x="26" y="19"/>
                    </a:lnTo>
                    <a:lnTo>
                      <a:pt x="26" y="19"/>
                    </a:lnTo>
                    <a:lnTo>
                      <a:pt x="23" y="21"/>
                    </a:lnTo>
                    <a:lnTo>
                      <a:pt x="19" y="21"/>
                    </a:lnTo>
                    <a:lnTo>
                      <a:pt x="19" y="21"/>
                    </a:lnTo>
                    <a:lnTo>
                      <a:pt x="14" y="21"/>
                    </a:lnTo>
                    <a:lnTo>
                      <a:pt x="11" y="19"/>
                    </a:lnTo>
                    <a:lnTo>
                      <a:pt x="11" y="19"/>
                    </a:lnTo>
                    <a:lnTo>
                      <a:pt x="9" y="15"/>
                    </a:lnTo>
                    <a:lnTo>
                      <a:pt x="8" y="11"/>
                    </a:lnTo>
                    <a:lnTo>
                      <a:pt x="8" y="11"/>
                    </a:lnTo>
                    <a:lnTo>
                      <a:pt x="8" y="10"/>
                    </a:lnTo>
                    <a:lnTo>
                      <a:pt x="8" y="10"/>
                    </a:lnTo>
                    <a:lnTo>
                      <a:pt x="8" y="7"/>
                    </a:lnTo>
                    <a:lnTo>
                      <a:pt x="11" y="4"/>
                    </a:lnTo>
                    <a:lnTo>
                      <a:pt x="11" y="4"/>
                    </a:lnTo>
                    <a:lnTo>
                      <a:pt x="14" y="2"/>
                    </a:lnTo>
                    <a:lnTo>
                      <a:pt x="19" y="2"/>
                    </a:lnTo>
                    <a:lnTo>
                      <a:pt x="19" y="2"/>
                    </a:lnTo>
                    <a:lnTo>
                      <a:pt x="23" y="2"/>
                    </a:lnTo>
                    <a:lnTo>
                      <a:pt x="26" y="4"/>
                    </a:lnTo>
                    <a:lnTo>
                      <a:pt x="26" y="4"/>
                    </a:lnTo>
                    <a:lnTo>
                      <a:pt x="28" y="6"/>
                    </a:lnTo>
                    <a:lnTo>
                      <a:pt x="30" y="10"/>
                    </a:lnTo>
                    <a:lnTo>
                      <a:pt x="30" y="10"/>
                    </a:lnTo>
                    <a:lnTo>
                      <a:pt x="31" y="11"/>
                    </a:lnTo>
                    <a:lnTo>
                      <a:pt x="31" y="11"/>
                    </a:lnTo>
                    <a:lnTo>
                      <a:pt x="32" y="10"/>
                    </a:lnTo>
                    <a:lnTo>
                      <a:pt x="32" y="1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1" name="Freeform 1050"/>
              <p:cNvSpPr>
                <a:spLocks/>
              </p:cNvSpPr>
              <p:nvPr/>
            </p:nvSpPr>
            <p:spPr bwMode="auto">
              <a:xfrm>
                <a:off x="5940425" y="2914651"/>
                <a:ext cx="4763" cy="12700"/>
              </a:xfrm>
              <a:custGeom>
                <a:avLst/>
                <a:gdLst>
                  <a:gd name="T0" fmla="*/ 0 w 9"/>
                  <a:gd name="T1" fmla="*/ 1 h 22"/>
                  <a:gd name="T2" fmla="*/ 0 w 9"/>
                  <a:gd name="T3" fmla="*/ 1 h 22"/>
                  <a:gd name="T4" fmla="*/ 1 w 9"/>
                  <a:gd name="T5" fmla="*/ 6 h 22"/>
                  <a:gd name="T6" fmla="*/ 3 w 9"/>
                  <a:gd name="T7" fmla="*/ 11 h 22"/>
                  <a:gd name="T8" fmla="*/ 3 w 9"/>
                  <a:gd name="T9" fmla="*/ 11 h 22"/>
                  <a:gd name="T10" fmla="*/ 7 w 9"/>
                  <a:gd name="T11" fmla="*/ 22 h 22"/>
                  <a:gd name="T12" fmla="*/ 7 w 9"/>
                  <a:gd name="T13" fmla="*/ 22 h 22"/>
                  <a:gd name="T14" fmla="*/ 8 w 9"/>
                  <a:gd name="T15" fmla="*/ 22 h 22"/>
                  <a:gd name="T16" fmla="*/ 8 w 9"/>
                  <a:gd name="T17" fmla="*/ 22 h 22"/>
                  <a:gd name="T18" fmla="*/ 9 w 9"/>
                  <a:gd name="T19" fmla="*/ 21 h 22"/>
                  <a:gd name="T20" fmla="*/ 9 w 9"/>
                  <a:gd name="T21" fmla="*/ 21 h 22"/>
                  <a:gd name="T22" fmla="*/ 5 w 9"/>
                  <a:gd name="T23" fmla="*/ 10 h 22"/>
                  <a:gd name="T24" fmla="*/ 5 w 9"/>
                  <a:gd name="T25" fmla="*/ 10 h 22"/>
                  <a:gd name="T26" fmla="*/ 3 w 9"/>
                  <a:gd name="T27" fmla="*/ 5 h 22"/>
                  <a:gd name="T28" fmla="*/ 2 w 9"/>
                  <a:gd name="T29" fmla="*/ 1 h 22"/>
                  <a:gd name="T30" fmla="*/ 2 w 9"/>
                  <a:gd name="T31" fmla="*/ 1 h 22"/>
                  <a:gd name="T32" fmla="*/ 1 w 9"/>
                  <a:gd name="T33" fmla="*/ 0 h 22"/>
                  <a:gd name="T34" fmla="*/ 1 w 9"/>
                  <a:gd name="T35" fmla="*/ 0 h 22"/>
                  <a:gd name="T36" fmla="*/ 0 w 9"/>
                  <a:gd name="T37" fmla="*/ 1 h 22"/>
                  <a:gd name="T38" fmla="*/ 0 w 9"/>
                  <a:gd name="T3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2">
                    <a:moveTo>
                      <a:pt x="0" y="1"/>
                    </a:moveTo>
                    <a:lnTo>
                      <a:pt x="0" y="1"/>
                    </a:lnTo>
                    <a:lnTo>
                      <a:pt x="1" y="6"/>
                    </a:lnTo>
                    <a:lnTo>
                      <a:pt x="3" y="11"/>
                    </a:lnTo>
                    <a:lnTo>
                      <a:pt x="3" y="11"/>
                    </a:lnTo>
                    <a:lnTo>
                      <a:pt x="7" y="22"/>
                    </a:lnTo>
                    <a:lnTo>
                      <a:pt x="7" y="22"/>
                    </a:lnTo>
                    <a:lnTo>
                      <a:pt x="8" y="22"/>
                    </a:lnTo>
                    <a:lnTo>
                      <a:pt x="8" y="22"/>
                    </a:lnTo>
                    <a:lnTo>
                      <a:pt x="9" y="21"/>
                    </a:lnTo>
                    <a:lnTo>
                      <a:pt x="9" y="21"/>
                    </a:lnTo>
                    <a:lnTo>
                      <a:pt x="5" y="10"/>
                    </a:lnTo>
                    <a:lnTo>
                      <a:pt x="5" y="10"/>
                    </a:lnTo>
                    <a:lnTo>
                      <a:pt x="3" y="5"/>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2" name="Freeform 1051"/>
              <p:cNvSpPr>
                <a:spLocks/>
              </p:cNvSpPr>
              <p:nvPr/>
            </p:nvSpPr>
            <p:spPr bwMode="auto">
              <a:xfrm>
                <a:off x="5937250" y="2917826"/>
                <a:ext cx="14288" cy="17463"/>
              </a:xfrm>
              <a:custGeom>
                <a:avLst/>
                <a:gdLst>
                  <a:gd name="T0" fmla="*/ 26 w 28"/>
                  <a:gd name="T1" fmla="*/ 1 h 33"/>
                  <a:gd name="T2" fmla="*/ 26 w 28"/>
                  <a:gd name="T3" fmla="*/ 1 h 33"/>
                  <a:gd name="T4" fmla="*/ 21 w 28"/>
                  <a:gd name="T5" fmla="*/ 8 h 33"/>
                  <a:gd name="T6" fmla="*/ 14 w 28"/>
                  <a:gd name="T7" fmla="*/ 17 h 33"/>
                  <a:gd name="T8" fmla="*/ 0 w 28"/>
                  <a:gd name="T9" fmla="*/ 32 h 33"/>
                  <a:gd name="T10" fmla="*/ 0 w 28"/>
                  <a:gd name="T11" fmla="*/ 32 h 33"/>
                  <a:gd name="T12" fmla="*/ 0 w 28"/>
                  <a:gd name="T13" fmla="*/ 33 h 33"/>
                  <a:gd name="T14" fmla="*/ 0 w 28"/>
                  <a:gd name="T15" fmla="*/ 33 h 33"/>
                  <a:gd name="T16" fmla="*/ 2 w 28"/>
                  <a:gd name="T17" fmla="*/ 33 h 33"/>
                  <a:gd name="T18" fmla="*/ 2 w 28"/>
                  <a:gd name="T19" fmla="*/ 33 h 33"/>
                  <a:gd name="T20" fmla="*/ 16 w 28"/>
                  <a:gd name="T21" fmla="*/ 18 h 33"/>
                  <a:gd name="T22" fmla="*/ 22 w 28"/>
                  <a:gd name="T23" fmla="*/ 10 h 33"/>
                  <a:gd name="T24" fmla="*/ 28 w 28"/>
                  <a:gd name="T25" fmla="*/ 2 h 33"/>
                  <a:gd name="T26" fmla="*/ 28 w 28"/>
                  <a:gd name="T27" fmla="*/ 2 h 33"/>
                  <a:gd name="T28" fmla="*/ 28 w 28"/>
                  <a:gd name="T29" fmla="*/ 0 h 33"/>
                  <a:gd name="T30" fmla="*/ 28 w 28"/>
                  <a:gd name="T31" fmla="*/ 0 h 33"/>
                  <a:gd name="T32" fmla="*/ 26 w 28"/>
                  <a:gd name="T33" fmla="*/ 1 h 33"/>
                  <a:gd name="T34" fmla="*/ 26 w 28"/>
                  <a:gd name="T3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33">
                    <a:moveTo>
                      <a:pt x="26" y="1"/>
                    </a:moveTo>
                    <a:lnTo>
                      <a:pt x="26" y="1"/>
                    </a:lnTo>
                    <a:lnTo>
                      <a:pt x="21" y="8"/>
                    </a:lnTo>
                    <a:lnTo>
                      <a:pt x="14" y="17"/>
                    </a:lnTo>
                    <a:lnTo>
                      <a:pt x="0" y="32"/>
                    </a:lnTo>
                    <a:lnTo>
                      <a:pt x="0" y="32"/>
                    </a:lnTo>
                    <a:lnTo>
                      <a:pt x="0" y="33"/>
                    </a:lnTo>
                    <a:lnTo>
                      <a:pt x="0" y="33"/>
                    </a:lnTo>
                    <a:lnTo>
                      <a:pt x="2" y="33"/>
                    </a:lnTo>
                    <a:lnTo>
                      <a:pt x="2" y="33"/>
                    </a:lnTo>
                    <a:lnTo>
                      <a:pt x="16" y="18"/>
                    </a:lnTo>
                    <a:lnTo>
                      <a:pt x="22" y="10"/>
                    </a:lnTo>
                    <a:lnTo>
                      <a:pt x="28" y="2"/>
                    </a:lnTo>
                    <a:lnTo>
                      <a:pt x="28" y="2"/>
                    </a:lnTo>
                    <a:lnTo>
                      <a:pt x="28" y="0"/>
                    </a:lnTo>
                    <a:lnTo>
                      <a:pt x="28" y="0"/>
                    </a:lnTo>
                    <a:lnTo>
                      <a:pt x="26" y="1"/>
                    </a:lnTo>
                    <a:lnTo>
                      <a:pt x="26"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3" name="Freeform 1052"/>
              <p:cNvSpPr>
                <a:spLocks/>
              </p:cNvSpPr>
              <p:nvPr/>
            </p:nvSpPr>
            <p:spPr bwMode="auto">
              <a:xfrm>
                <a:off x="6584950" y="3340101"/>
                <a:ext cx="73025" cy="103188"/>
              </a:xfrm>
              <a:custGeom>
                <a:avLst/>
                <a:gdLst>
                  <a:gd name="T0" fmla="*/ 1 w 139"/>
                  <a:gd name="T1" fmla="*/ 11 h 197"/>
                  <a:gd name="T2" fmla="*/ 0 w 139"/>
                  <a:gd name="T3" fmla="*/ 18 h 197"/>
                  <a:gd name="T4" fmla="*/ 0 w 139"/>
                  <a:gd name="T5" fmla="*/ 32 h 197"/>
                  <a:gd name="T6" fmla="*/ 1 w 139"/>
                  <a:gd name="T7" fmla="*/ 76 h 197"/>
                  <a:gd name="T8" fmla="*/ 3 w 139"/>
                  <a:gd name="T9" fmla="*/ 126 h 197"/>
                  <a:gd name="T10" fmla="*/ 6 w 139"/>
                  <a:gd name="T11" fmla="*/ 168 h 197"/>
                  <a:gd name="T12" fmla="*/ 8 w 139"/>
                  <a:gd name="T13" fmla="*/ 183 h 197"/>
                  <a:gd name="T14" fmla="*/ 8 w 139"/>
                  <a:gd name="T15" fmla="*/ 187 h 197"/>
                  <a:gd name="T16" fmla="*/ 10 w 139"/>
                  <a:gd name="T17" fmla="*/ 189 h 197"/>
                  <a:gd name="T18" fmla="*/ 10 w 139"/>
                  <a:gd name="T19" fmla="*/ 189 h 197"/>
                  <a:gd name="T20" fmla="*/ 12 w 139"/>
                  <a:gd name="T21" fmla="*/ 191 h 197"/>
                  <a:gd name="T22" fmla="*/ 28 w 139"/>
                  <a:gd name="T23" fmla="*/ 196 h 197"/>
                  <a:gd name="T24" fmla="*/ 42 w 139"/>
                  <a:gd name="T25" fmla="*/ 197 h 197"/>
                  <a:gd name="T26" fmla="*/ 56 w 139"/>
                  <a:gd name="T27" fmla="*/ 197 h 197"/>
                  <a:gd name="T28" fmla="*/ 111 w 139"/>
                  <a:gd name="T29" fmla="*/ 193 h 197"/>
                  <a:gd name="T30" fmla="*/ 121 w 139"/>
                  <a:gd name="T31" fmla="*/ 192 h 197"/>
                  <a:gd name="T32" fmla="*/ 130 w 139"/>
                  <a:gd name="T33" fmla="*/ 190 h 197"/>
                  <a:gd name="T34" fmla="*/ 137 w 139"/>
                  <a:gd name="T35" fmla="*/ 188 h 197"/>
                  <a:gd name="T36" fmla="*/ 139 w 139"/>
                  <a:gd name="T37" fmla="*/ 185 h 197"/>
                  <a:gd name="T38" fmla="*/ 139 w 139"/>
                  <a:gd name="T39" fmla="*/ 185 h 197"/>
                  <a:gd name="T40" fmla="*/ 135 w 139"/>
                  <a:gd name="T41" fmla="*/ 78 h 197"/>
                  <a:gd name="T42" fmla="*/ 130 w 139"/>
                  <a:gd name="T43" fmla="*/ 14 h 197"/>
                  <a:gd name="T44" fmla="*/ 128 w 139"/>
                  <a:gd name="T45" fmla="*/ 3 h 197"/>
                  <a:gd name="T46" fmla="*/ 127 w 139"/>
                  <a:gd name="T47" fmla="*/ 2 h 197"/>
                  <a:gd name="T48" fmla="*/ 95 w 139"/>
                  <a:gd name="T49" fmla="*/ 0 h 197"/>
                  <a:gd name="T50" fmla="*/ 65 w 139"/>
                  <a:gd name="T51" fmla="*/ 1 h 197"/>
                  <a:gd name="T52" fmla="*/ 35 w 139"/>
                  <a:gd name="T53" fmla="*/ 3 h 197"/>
                  <a:gd name="T54" fmla="*/ 12 w 139"/>
                  <a:gd name="T55" fmla="*/ 6 h 197"/>
                  <a:gd name="T56" fmla="*/ 4 w 139"/>
                  <a:gd name="T57" fmla="*/ 8 h 197"/>
                  <a:gd name="T58" fmla="*/ 2 w 139"/>
                  <a:gd name="T59" fmla="*/ 9 h 197"/>
                  <a:gd name="T60" fmla="*/ 2 w 139"/>
                  <a:gd name="T61" fmla="*/ 11 h 197"/>
                  <a:gd name="T62" fmla="*/ 3 w 139"/>
                  <a:gd name="T63" fmla="*/ 11 h 197"/>
                  <a:gd name="T64" fmla="*/ 5 w 139"/>
                  <a:gd name="T65" fmla="*/ 10 h 197"/>
                  <a:gd name="T66" fmla="*/ 20 w 139"/>
                  <a:gd name="T67" fmla="*/ 6 h 197"/>
                  <a:gd name="T68" fmla="*/ 37 w 139"/>
                  <a:gd name="T69" fmla="*/ 4 h 197"/>
                  <a:gd name="T70" fmla="*/ 95 w 139"/>
                  <a:gd name="T71" fmla="*/ 2 h 197"/>
                  <a:gd name="T72" fmla="*/ 115 w 139"/>
                  <a:gd name="T73" fmla="*/ 3 h 197"/>
                  <a:gd name="T74" fmla="*/ 127 w 139"/>
                  <a:gd name="T75" fmla="*/ 3 h 197"/>
                  <a:gd name="T76" fmla="*/ 126 w 139"/>
                  <a:gd name="T77" fmla="*/ 3 h 197"/>
                  <a:gd name="T78" fmla="*/ 129 w 139"/>
                  <a:gd name="T79" fmla="*/ 31 h 197"/>
                  <a:gd name="T80" fmla="*/ 132 w 139"/>
                  <a:gd name="T81" fmla="*/ 78 h 197"/>
                  <a:gd name="T82" fmla="*/ 138 w 139"/>
                  <a:gd name="T83" fmla="*/ 185 h 197"/>
                  <a:gd name="T84" fmla="*/ 137 w 139"/>
                  <a:gd name="T85" fmla="*/ 185 h 197"/>
                  <a:gd name="T86" fmla="*/ 136 w 139"/>
                  <a:gd name="T87" fmla="*/ 186 h 197"/>
                  <a:gd name="T88" fmla="*/ 123 w 139"/>
                  <a:gd name="T89" fmla="*/ 189 h 197"/>
                  <a:gd name="T90" fmla="*/ 109 w 139"/>
                  <a:gd name="T91" fmla="*/ 191 h 197"/>
                  <a:gd name="T92" fmla="*/ 74 w 139"/>
                  <a:gd name="T93" fmla="*/ 195 h 197"/>
                  <a:gd name="T94" fmla="*/ 56 w 139"/>
                  <a:gd name="T95" fmla="*/ 195 h 197"/>
                  <a:gd name="T96" fmla="*/ 25 w 139"/>
                  <a:gd name="T97" fmla="*/ 193 h 197"/>
                  <a:gd name="T98" fmla="*/ 16 w 139"/>
                  <a:gd name="T99" fmla="*/ 191 h 197"/>
                  <a:gd name="T100" fmla="*/ 13 w 139"/>
                  <a:gd name="T101" fmla="*/ 190 h 197"/>
                  <a:gd name="T102" fmla="*/ 12 w 139"/>
                  <a:gd name="T103" fmla="*/ 189 h 197"/>
                  <a:gd name="T104" fmla="*/ 12 w 139"/>
                  <a:gd name="T105" fmla="*/ 188 h 197"/>
                  <a:gd name="T106" fmla="*/ 10 w 139"/>
                  <a:gd name="T107" fmla="*/ 186 h 197"/>
                  <a:gd name="T108" fmla="*/ 7 w 139"/>
                  <a:gd name="T109" fmla="*/ 161 h 197"/>
                  <a:gd name="T110" fmla="*/ 5 w 139"/>
                  <a:gd name="T111" fmla="*/ 131 h 197"/>
                  <a:gd name="T112" fmla="*/ 2 w 139"/>
                  <a:gd name="T113" fmla="*/ 32 h 197"/>
                  <a:gd name="T114" fmla="*/ 2 w 139"/>
                  <a:gd name="T115" fmla="*/ 18 h 197"/>
                  <a:gd name="T116" fmla="*/ 3 w 139"/>
                  <a:gd name="T117" fmla="*/ 1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97">
                    <a:moveTo>
                      <a:pt x="2" y="11"/>
                    </a:moveTo>
                    <a:lnTo>
                      <a:pt x="1" y="11"/>
                    </a:lnTo>
                    <a:lnTo>
                      <a:pt x="1" y="11"/>
                    </a:lnTo>
                    <a:lnTo>
                      <a:pt x="0" y="18"/>
                    </a:lnTo>
                    <a:lnTo>
                      <a:pt x="0" y="18"/>
                    </a:lnTo>
                    <a:lnTo>
                      <a:pt x="0" y="32"/>
                    </a:lnTo>
                    <a:lnTo>
                      <a:pt x="0" y="32"/>
                    </a:lnTo>
                    <a:lnTo>
                      <a:pt x="1" y="76"/>
                    </a:lnTo>
                    <a:lnTo>
                      <a:pt x="3" y="126"/>
                    </a:lnTo>
                    <a:lnTo>
                      <a:pt x="3" y="126"/>
                    </a:lnTo>
                    <a:lnTo>
                      <a:pt x="6" y="168"/>
                    </a:lnTo>
                    <a:lnTo>
                      <a:pt x="6" y="168"/>
                    </a:lnTo>
                    <a:lnTo>
                      <a:pt x="8" y="183"/>
                    </a:lnTo>
                    <a:lnTo>
                      <a:pt x="8" y="183"/>
                    </a:lnTo>
                    <a:lnTo>
                      <a:pt x="8" y="187"/>
                    </a:lnTo>
                    <a:lnTo>
                      <a:pt x="8" y="187"/>
                    </a:lnTo>
                    <a:lnTo>
                      <a:pt x="10" y="190"/>
                    </a:lnTo>
                    <a:lnTo>
                      <a:pt x="10" y="189"/>
                    </a:lnTo>
                    <a:lnTo>
                      <a:pt x="10" y="189"/>
                    </a:lnTo>
                    <a:lnTo>
                      <a:pt x="10" y="189"/>
                    </a:lnTo>
                    <a:lnTo>
                      <a:pt x="12" y="191"/>
                    </a:lnTo>
                    <a:lnTo>
                      <a:pt x="12" y="191"/>
                    </a:lnTo>
                    <a:lnTo>
                      <a:pt x="19" y="195"/>
                    </a:lnTo>
                    <a:lnTo>
                      <a:pt x="28" y="196"/>
                    </a:lnTo>
                    <a:lnTo>
                      <a:pt x="28" y="196"/>
                    </a:lnTo>
                    <a:lnTo>
                      <a:pt x="42" y="197"/>
                    </a:lnTo>
                    <a:lnTo>
                      <a:pt x="56" y="197"/>
                    </a:lnTo>
                    <a:lnTo>
                      <a:pt x="56" y="197"/>
                    </a:lnTo>
                    <a:lnTo>
                      <a:pt x="84" y="196"/>
                    </a:lnTo>
                    <a:lnTo>
                      <a:pt x="111" y="193"/>
                    </a:lnTo>
                    <a:lnTo>
                      <a:pt x="111" y="193"/>
                    </a:lnTo>
                    <a:lnTo>
                      <a:pt x="121" y="192"/>
                    </a:lnTo>
                    <a:lnTo>
                      <a:pt x="130" y="190"/>
                    </a:lnTo>
                    <a:lnTo>
                      <a:pt x="130" y="190"/>
                    </a:lnTo>
                    <a:lnTo>
                      <a:pt x="137" y="188"/>
                    </a:lnTo>
                    <a:lnTo>
                      <a:pt x="137" y="188"/>
                    </a:lnTo>
                    <a:lnTo>
                      <a:pt x="138" y="187"/>
                    </a:lnTo>
                    <a:lnTo>
                      <a:pt x="139" y="185"/>
                    </a:lnTo>
                    <a:lnTo>
                      <a:pt x="139" y="185"/>
                    </a:lnTo>
                    <a:lnTo>
                      <a:pt x="139" y="185"/>
                    </a:lnTo>
                    <a:lnTo>
                      <a:pt x="135" y="78"/>
                    </a:lnTo>
                    <a:lnTo>
                      <a:pt x="135" y="78"/>
                    </a:lnTo>
                    <a:lnTo>
                      <a:pt x="131" y="31"/>
                    </a:lnTo>
                    <a:lnTo>
                      <a:pt x="130" y="14"/>
                    </a:lnTo>
                    <a:lnTo>
                      <a:pt x="128" y="3"/>
                    </a:lnTo>
                    <a:lnTo>
                      <a:pt x="128" y="3"/>
                    </a:lnTo>
                    <a:lnTo>
                      <a:pt x="127" y="2"/>
                    </a:lnTo>
                    <a:lnTo>
                      <a:pt x="127" y="2"/>
                    </a:lnTo>
                    <a:lnTo>
                      <a:pt x="115" y="1"/>
                    </a:lnTo>
                    <a:lnTo>
                      <a:pt x="95" y="0"/>
                    </a:lnTo>
                    <a:lnTo>
                      <a:pt x="95" y="0"/>
                    </a:lnTo>
                    <a:lnTo>
                      <a:pt x="65" y="1"/>
                    </a:lnTo>
                    <a:lnTo>
                      <a:pt x="35" y="3"/>
                    </a:lnTo>
                    <a:lnTo>
                      <a:pt x="35" y="3"/>
                    </a:lnTo>
                    <a:lnTo>
                      <a:pt x="22" y="4"/>
                    </a:lnTo>
                    <a:lnTo>
                      <a:pt x="12" y="6"/>
                    </a:lnTo>
                    <a:lnTo>
                      <a:pt x="12" y="6"/>
                    </a:lnTo>
                    <a:lnTo>
                      <a:pt x="4" y="8"/>
                    </a:lnTo>
                    <a:lnTo>
                      <a:pt x="4" y="8"/>
                    </a:lnTo>
                    <a:lnTo>
                      <a:pt x="2" y="9"/>
                    </a:lnTo>
                    <a:lnTo>
                      <a:pt x="1" y="11"/>
                    </a:lnTo>
                    <a:lnTo>
                      <a:pt x="2" y="11"/>
                    </a:lnTo>
                    <a:lnTo>
                      <a:pt x="3" y="11"/>
                    </a:lnTo>
                    <a:lnTo>
                      <a:pt x="3" y="11"/>
                    </a:lnTo>
                    <a:lnTo>
                      <a:pt x="5" y="10"/>
                    </a:lnTo>
                    <a:lnTo>
                      <a:pt x="5" y="10"/>
                    </a:lnTo>
                    <a:lnTo>
                      <a:pt x="12" y="8"/>
                    </a:lnTo>
                    <a:lnTo>
                      <a:pt x="20" y="6"/>
                    </a:lnTo>
                    <a:lnTo>
                      <a:pt x="20" y="6"/>
                    </a:lnTo>
                    <a:lnTo>
                      <a:pt x="37" y="4"/>
                    </a:lnTo>
                    <a:lnTo>
                      <a:pt x="55" y="3"/>
                    </a:lnTo>
                    <a:lnTo>
                      <a:pt x="95" y="2"/>
                    </a:lnTo>
                    <a:lnTo>
                      <a:pt x="95" y="2"/>
                    </a:lnTo>
                    <a:lnTo>
                      <a:pt x="115" y="3"/>
                    </a:lnTo>
                    <a:lnTo>
                      <a:pt x="127" y="4"/>
                    </a:lnTo>
                    <a:lnTo>
                      <a:pt x="127" y="3"/>
                    </a:lnTo>
                    <a:lnTo>
                      <a:pt x="126" y="3"/>
                    </a:lnTo>
                    <a:lnTo>
                      <a:pt x="126" y="3"/>
                    </a:lnTo>
                    <a:lnTo>
                      <a:pt x="128" y="14"/>
                    </a:lnTo>
                    <a:lnTo>
                      <a:pt x="129" y="31"/>
                    </a:lnTo>
                    <a:lnTo>
                      <a:pt x="132" y="78"/>
                    </a:lnTo>
                    <a:lnTo>
                      <a:pt x="132" y="78"/>
                    </a:lnTo>
                    <a:lnTo>
                      <a:pt x="137" y="185"/>
                    </a:lnTo>
                    <a:lnTo>
                      <a:pt x="138" y="185"/>
                    </a:lnTo>
                    <a:lnTo>
                      <a:pt x="137" y="185"/>
                    </a:lnTo>
                    <a:lnTo>
                      <a:pt x="137" y="185"/>
                    </a:lnTo>
                    <a:lnTo>
                      <a:pt x="136" y="186"/>
                    </a:lnTo>
                    <a:lnTo>
                      <a:pt x="136" y="186"/>
                    </a:lnTo>
                    <a:lnTo>
                      <a:pt x="130" y="188"/>
                    </a:lnTo>
                    <a:lnTo>
                      <a:pt x="123" y="189"/>
                    </a:lnTo>
                    <a:lnTo>
                      <a:pt x="123" y="189"/>
                    </a:lnTo>
                    <a:lnTo>
                      <a:pt x="109" y="191"/>
                    </a:lnTo>
                    <a:lnTo>
                      <a:pt x="93" y="193"/>
                    </a:lnTo>
                    <a:lnTo>
                      <a:pt x="74" y="195"/>
                    </a:lnTo>
                    <a:lnTo>
                      <a:pt x="56" y="195"/>
                    </a:lnTo>
                    <a:lnTo>
                      <a:pt x="56" y="195"/>
                    </a:lnTo>
                    <a:lnTo>
                      <a:pt x="40" y="195"/>
                    </a:lnTo>
                    <a:lnTo>
                      <a:pt x="25" y="193"/>
                    </a:lnTo>
                    <a:lnTo>
                      <a:pt x="25" y="193"/>
                    </a:lnTo>
                    <a:lnTo>
                      <a:pt x="16" y="191"/>
                    </a:lnTo>
                    <a:lnTo>
                      <a:pt x="16" y="191"/>
                    </a:lnTo>
                    <a:lnTo>
                      <a:pt x="13" y="190"/>
                    </a:lnTo>
                    <a:lnTo>
                      <a:pt x="13" y="190"/>
                    </a:lnTo>
                    <a:lnTo>
                      <a:pt x="12" y="189"/>
                    </a:lnTo>
                    <a:lnTo>
                      <a:pt x="12" y="188"/>
                    </a:lnTo>
                    <a:lnTo>
                      <a:pt x="12" y="188"/>
                    </a:lnTo>
                    <a:lnTo>
                      <a:pt x="10" y="186"/>
                    </a:lnTo>
                    <a:lnTo>
                      <a:pt x="10" y="186"/>
                    </a:lnTo>
                    <a:lnTo>
                      <a:pt x="9" y="177"/>
                    </a:lnTo>
                    <a:lnTo>
                      <a:pt x="7" y="161"/>
                    </a:lnTo>
                    <a:lnTo>
                      <a:pt x="7" y="161"/>
                    </a:lnTo>
                    <a:lnTo>
                      <a:pt x="5" y="131"/>
                    </a:lnTo>
                    <a:lnTo>
                      <a:pt x="4" y="96"/>
                    </a:lnTo>
                    <a:lnTo>
                      <a:pt x="2" y="32"/>
                    </a:lnTo>
                    <a:lnTo>
                      <a:pt x="2" y="32"/>
                    </a:lnTo>
                    <a:lnTo>
                      <a:pt x="2" y="18"/>
                    </a:lnTo>
                    <a:lnTo>
                      <a:pt x="2" y="18"/>
                    </a:lnTo>
                    <a:lnTo>
                      <a:pt x="3" y="11"/>
                    </a:lnTo>
                    <a:lnTo>
                      <a:pt x="2" y="1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4" name="Freeform 1053"/>
              <p:cNvSpPr>
                <a:spLocks/>
              </p:cNvSpPr>
              <p:nvPr/>
            </p:nvSpPr>
            <p:spPr bwMode="auto">
              <a:xfrm>
                <a:off x="6592888" y="3348038"/>
                <a:ext cx="57150" cy="76200"/>
              </a:xfrm>
              <a:custGeom>
                <a:avLst/>
                <a:gdLst>
                  <a:gd name="T0" fmla="*/ 1 w 107"/>
                  <a:gd name="T1" fmla="*/ 9 h 143"/>
                  <a:gd name="T2" fmla="*/ 1 w 107"/>
                  <a:gd name="T3" fmla="*/ 14 h 143"/>
                  <a:gd name="T4" fmla="*/ 0 w 107"/>
                  <a:gd name="T5" fmla="*/ 24 h 143"/>
                  <a:gd name="T6" fmla="*/ 1 w 107"/>
                  <a:gd name="T7" fmla="*/ 56 h 143"/>
                  <a:gd name="T8" fmla="*/ 2 w 107"/>
                  <a:gd name="T9" fmla="*/ 92 h 143"/>
                  <a:gd name="T10" fmla="*/ 5 w 107"/>
                  <a:gd name="T11" fmla="*/ 122 h 143"/>
                  <a:gd name="T12" fmla="*/ 6 w 107"/>
                  <a:gd name="T13" fmla="*/ 133 h 143"/>
                  <a:gd name="T14" fmla="*/ 7 w 107"/>
                  <a:gd name="T15" fmla="*/ 137 h 143"/>
                  <a:gd name="T16" fmla="*/ 9 w 107"/>
                  <a:gd name="T17" fmla="*/ 138 h 143"/>
                  <a:gd name="T18" fmla="*/ 8 w 107"/>
                  <a:gd name="T19" fmla="*/ 138 h 143"/>
                  <a:gd name="T20" fmla="*/ 9 w 107"/>
                  <a:gd name="T21" fmla="*/ 140 h 143"/>
                  <a:gd name="T22" fmla="*/ 22 w 107"/>
                  <a:gd name="T23" fmla="*/ 143 h 143"/>
                  <a:gd name="T24" fmla="*/ 43 w 107"/>
                  <a:gd name="T25" fmla="*/ 143 h 143"/>
                  <a:gd name="T26" fmla="*/ 65 w 107"/>
                  <a:gd name="T27" fmla="*/ 143 h 143"/>
                  <a:gd name="T28" fmla="*/ 85 w 107"/>
                  <a:gd name="T29" fmla="*/ 141 h 143"/>
                  <a:gd name="T30" fmla="*/ 100 w 107"/>
                  <a:gd name="T31" fmla="*/ 139 h 143"/>
                  <a:gd name="T32" fmla="*/ 105 w 107"/>
                  <a:gd name="T33" fmla="*/ 137 h 143"/>
                  <a:gd name="T34" fmla="*/ 107 w 107"/>
                  <a:gd name="T35" fmla="*/ 135 h 143"/>
                  <a:gd name="T36" fmla="*/ 107 w 107"/>
                  <a:gd name="T37" fmla="*/ 135 h 143"/>
                  <a:gd name="T38" fmla="*/ 104 w 107"/>
                  <a:gd name="T39" fmla="*/ 57 h 143"/>
                  <a:gd name="T40" fmla="*/ 101 w 107"/>
                  <a:gd name="T41" fmla="*/ 11 h 143"/>
                  <a:gd name="T42" fmla="*/ 99 w 107"/>
                  <a:gd name="T43" fmla="*/ 2 h 143"/>
                  <a:gd name="T44" fmla="*/ 98 w 107"/>
                  <a:gd name="T45" fmla="*/ 1 h 143"/>
                  <a:gd name="T46" fmla="*/ 73 w 107"/>
                  <a:gd name="T47" fmla="*/ 0 h 143"/>
                  <a:gd name="T48" fmla="*/ 50 w 107"/>
                  <a:gd name="T49" fmla="*/ 0 h 143"/>
                  <a:gd name="T50" fmla="*/ 27 w 107"/>
                  <a:gd name="T51" fmla="*/ 2 h 143"/>
                  <a:gd name="T52" fmla="*/ 9 w 107"/>
                  <a:gd name="T53" fmla="*/ 4 h 143"/>
                  <a:gd name="T54" fmla="*/ 4 w 107"/>
                  <a:gd name="T55" fmla="*/ 7 h 143"/>
                  <a:gd name="T56" fmla="*/ 2 w 107"/>
                  <a:gd name="T57" fmla="*/ 7 h 143"/>
                  <a:gd name="T58" fmla="*/ 2 w 107"/>
                  <a:gd name="T59" fmla="*/ 9 h 143"/>
                  <a:gd name="T60" fmla="*/ 3 w 107"/>
                  <a:gd name="T61" fmla="*/ 9 h 143"/>
                  <a:gd name="T62" fmla="*/ 6 w 107"/>
                  <a:gd name="T63" fmla="*/ 8 h 143"/>
                  <a:gd name="T64" fmla="*/ 12 w 107"/>
                  <a:gd name="T65" fmla="*/ 7 h 143"/>
                  <a:gd name="T66" fmla="*/ 40 w 107"/>
                  <a:gd name="T67" fmla="*/ 3 h 143"/>
                  <a:gd name="T68" fmla="*/ 73 w 107"/>
                  <a:gd name="T69" fmla="*/ 2 h 143"/>
                  <a:gd name="T70" fmla="*/ 98 w 107"/>
                  <a:gd name="T71" fmla="*/ 3 h 143"/>
                  <a:gd name="T72" fmla="*/ 97 w 107"/>
                  <a:gd name="T73" fmla="*/ 2 h 143"/>
                  <a:gd name="T74" fmla="*/ 99 w 107"/>
                  <a:gd name="T75" fmla="*/ 11 h 143"/>
                  <a:gd name="T76" fmla="*/ 102 w 107"/>
                  <a:gd name="T77" fmla="*/ 57 h 143"/>
                  <a:gd name="T78" fmla="*/ 105 w 107"/>
                  <a:gd name="T79" fmla="*/ 135 h 143"/>
                  <a:gd name="T80" fmla="*/ 105 w 107"/>
                  <a:gd name="T81" fmla="*/ 135 h 143"/>
                  <a:gd name="T82" fmla="*/ 105 w 107"/>
                  <a:gd name="T83" fmla="*/ 135 h 143"/>
                  <a:gd name="T84" fmla="*/ 103 w 107"/>
                  <a:gd name="T85" fmla="*/ 136 h 143"/>
                  <a:gd name="T86" fmla="*/ 79 w 107"/>
                  <a:gd name="T87" fmla="*/ 140 h 143"/>
                  <a:gd name="T88" fmla="*/ 61 w 107"/>
                  <a:gd name="T89" fmla="*/ 141 h 143"/>
                  <a:gd name="T90" fmla="*/ 43 w 107"/>
                  <a:gd name="T91" fmla="*/ 141 h 143"/>
                  <a:gd name="T92" fmla="*/ 19 w 107"/>
                  <a:gd name="T93" fmla="*/ 140 h 143"/>
                  <a:gd name="T94" fmla="*/ 12 w 107"/>
                  <a:gd name="T95" fmla="*/ 139 h 143"/>
                  <a:gd name="T96" fmla="*/ 10 w 107"/>
                  <a:gd name="T97" fmla="*/ 138 h 143"/>
                  <a:gd name="T98" fmla="*/ 9 w 107"/>
                  <a:gd name="T99" fmla="*/ 138 h 143"/>
                  <a:gd name="T100" fmla="*/ 9 w 107"/>
                  <a:gd name="T101" fmla="*/ 137 h 143"/>
                  <a:gd name="T102" fmla="*/ 9 w 107"/>
                  <a:gd name="T103" fmla="*/ 136 h 143"/>
                  <a:gd name="T104" fmla="*/ 6 w 107"/>
                  <a:gd name="T105" fmla="*/ 118 h 143"/>
                  <a:gd name="T106" fmla="*/ 5 w 107"/>
                  <a:gd name="T107" fmla="*/ 95 h 143"/>
                  <a:gd name="T108" fmla="*/ 2 w 107"/>
                  <a:gd name="T109" fmla="*/ 24 h 143"/>
                  <a:gd name="T110" fmla="*/ 3 w 107"/>
                  <a:gd name="T111" fmla="*/ 14 h 143"/>
                  <a:gd name="T112" fmla="*/ 3 w 107"/>
                  <a:gd name="T113" fmla="*/ 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143">
                    <a:moveTo>
                      <a:pt x="2" y="9"/>
                    </a:moveTo>
                    <a:lnTo>
                      <a:pt x="1" y="9"/>
                    </a:lnTo>
                    <a:lnTo>
                      <a:pt x="1" y="9"/>
                    </a:lnTo>
                    <a:lnTo>
                      <a:pt x="1" y="14"/>
                    </a:lnTo>
                    <a:lnTo>
                      <a:pt x="1" y="14"/>
                    </a:lnTo>
                    <a:lnTo>
                      <a:pt x="0" y="24"/>
                    </a:lnTo>
                    <a:lnTo>
                      <a:pt x="0" y="24"/>
                    </a:lnTo>
                    <a:lnTo>
                      <a:pt x="1" y="56"/>
                    </a:lnTo>
                    <a:lnTo>
                      <a:pt x="2" y="92"/>
                    </a:lnTo>
                    <a:lnTo>
                      <a:pt x="2" y="92"/>
                    </a:lnTo>
                    <a:lnTo>
                      <a:pt x="5" y="122"/>
                    </a:lnTo>
                    <a:lnTo>
                      <a:pt x="5" y="122"/>
                    </a:lnTo>
                    <a:lnTo>
                      <a:pt x="6" y="133"/>
                    </a:lnTo>
                    <a:lnTo>
                      <a:pt x="6" y="133"/>
                    </a:lnTo>
                    <a:lnTo>
                      <a:pt x="7" y="137"/>
                    </a:lnTo>
                    <a:lnTo>
                      <a:pt x="7" y="137"/>
                    </a:lnTo>
                    <a:lnTo>
                      <a:pt x="8" y="139"/>
                    </a:lnTo>
                    <a:lnTo>
                      <a:pt x="9" y="138"/>
                    </a:lnTo>
                    <a:lnTo>
                      <a:pt x="8" y="138"/>
                    </a:lnTo>
                    <a:lnTo>
                      <a:pt x="8" y="138"/>
                    </a:lnTo>
                    <a:lnTo>
                      <a:pt x="9" y="140"/>
                    </a:lnTo>
                    <a:lnTo>
                      <a:pt x="9" y="140"/>
                    </a:lnTo>
                    <a:lnTo>
                      <a:pt x="14" y="142"/>
                    </a:lnTo>
                    <a:lnTo>
                      <a:pt x="22" y="143"/>
                    </a:lnTo>
                    <a:lnTo>
                      <a:pt x="22" y="143"/>
                    </a:lnTo>
                    <a:lnTo>
                      <a:pt x="43" y="143"/>
                    </a:lnTo>
                    <a:lnTo>
                      <a:pt x="43" y="143"/>
                    </a:lnTo>
                    <a:lnTo>
                      <a:pt x="65" y="143"/>
                    </a:lnTo>
                    <a:lnTo>
                      <a:pt x="85" y="141"/>
                    </a:lnTo>
                    <a:lnTo>
                      <a:pt x="85" y="141"/>
                    </a:lnTo>
                    <a:lnTo>
                      <a:pt x="100" y="139"/>
                    </a:lnTo>
                    <a:lnTo>
                      <a:pt x="100" y="139"/>
                    </a:lnTo>
                    <a:lnTo>
                      <a:pt x="105" y="137"/>
                    </a:lnTo>
                    <a:lnTo>
                      <a:pt x="105" y="137"/>
                    </a:lnTo>
                    <a:lnTo>
                      <a:pt x="106" y="136"/>
                    </a:lnTo>
                    <a:lnTo>
                      <a:pt x="107" y="135"/>
                    </a:lnTo>
                    <a:lnTo>
                      <a:pt x="107" y="135"/>
                    </a:lnTo>
                    <a:lnTo>
                      <a:pt x="107" y="135"/>
                    </a:lnTo>
                    <a:lnTo>
                      <a:pt x="104" y="57"/>
                    </a:lnTo>
                    <a:lnTo>
                      <a:pt x="104" y="57"/>
                    </a:lnTo>
                    <a:lnTo>
                      <a:pt x="102" y="23"/>
                    </a:lnTo>
                    <a:lnTo>
                      <a:pt x="101" y="11"/>
                    </a:lnTo>
                    <a:lnTo>
                      <a:pt x="99" y="2"/>
                    </a:lnTo>
                    <a:lnTo>
                      <a:pt x="99" y="2"/>
                    </a:lnTo>
                    <a:lnTo>
                      <a:pt x="98" y="1"/>
                    </a:lnTo>
                    <a:lnTo>
                      <a:pt x="98" y="1"/>
                    </a:lnTo>
                    <a:lnTo>
                      <a:pt x="88" y="0"/>
                    </a:lnTo>
                    <a:lnTo>
                      <a:pt x="73" y="0"/>
                    </a:lnTo>
                    <a:lnTo>
                      <a:pt x="73" y="0"/>
                    </a:lnTo>
                    <a:lnTo>
                      <a:pt x="50" y="0"/>
                    </a:lnTo>
                    <a:lnTo>
                      <a:pt x="27" y="2"/>
                    </a:lnTo>
                    <a:lnTo>
                      <a:pt x="27" y="2"/>
                    </a:lnTo>
                    <a:lnTo>
                      <a:pt x="9" y="4"/>
                    </a:lnTo>
                    <a:lnTo>
                      <a:pt x="9" y="4"/>
                    </a:lnTo>
                    <a:lnTo>
                      <a:pt x="4" y="7"/>
                    </a:lnTo>
                    <a:lnTo>
                      <a:pt x="4" y="7"/>
                    </a:lnTo>
                    <a:lnTo>
                      <a:pt x="2" y="7"/>
                    </a:lnTo>
                    <a:lnTo>
                      <a:pt x="2" y="7"/>
                    </a:lnTo>
                    <a:lnTo>
                      <a:pt x="1" y="9"/>
                    </a:lnTo>
                    <a:lnTo>
                      <a:pt x="2" y="9"/>
                    </a:lnTo>
                    <a:lnTo>
                      <a:pt x="3" y="9"/>
                    </a:lnTo>
                    <a:lnTo>
                      <a:pt x="3" y="9"/>
                    </a:lnTo>
                    <a:lnTo>
                      <a:pt x="3" y="9"/>
                    </a:lnTo>
                    <a:lnTo>
                      <a:pt x="6" y="8"/>
                    </a:lnTo>
                    <a:lnTo>
                      <a:pt x="12" y="7"/>
                    </a:lnTo>
                    <a:lnTo>
                      <a:pt x="12" y="7"/>
                    </a:lnTo>
                    <a:lnTo>
                      <a:pt x="25" y="4"/>
                    </a:lnTo>
                    <a:lnTo>
                      <a:pt x="40" y="3"/>
                    </a:lnTo>
                    <a:lnTo>
                      <a:pt x="73" y="2"/>
                    </a:lnTo>
                    <a:lnTo>
                      <a:pt x="73" y="2"/>
                    </a:lnTo>
                    <a:lnTo>
                      <a:pt x="88" y="2"/>
                    </a:lnTo>
                    <a:lnTo>
                      <a:pt x="98" y="3"/>
                    </a:lnTo>
                    <a:lnTo>
                      <a:pt x="98" y="2"/>
                    </a:lnTo>
                    <a:lnTo>
                      <a:pt x="97" y="2"/>
                    </a:lnTo>
                    <a:lnTo>
                      <a:pt x="97" y="2"/>
                    </a:lnTo>
                    <a:lnTo>
                      <a:pt x="99" y="11"/>
                    </a:lnTo>
                    <a:lnTo>
                      <a:pt x="100" y="23"/>
                    </a:lnTo>
                    <a:lnTo>
                      <a:pt x="102" y="57"/>
                    </a:lnTo>
                    <a:lnTo>
                      <a:pt x="102" y="57"/>
                    </a:lnTo>
                    <a:lnTo>
                      <a:pt x="105" y="135"/>
                    </a:lnTo>
                    <a:lnTo>
                      <a:pt x="106" y="135"/>
                    </a:lnTo>
                    <a:lnTo>
                      <a:pt x="105" y="135"/>
                    </a:lnTo>
                    <a:lnTo>
                      <a:pt x="105" y="135"/>
                    </a:lnTo>
                    <a:lnTo>
                      <a:pt x="105" y="135"/>
                    </a:lnTo>
                    <a:lnTo>
                      <a:pt x="103" y="136"/>
                    </a:lnTo>
                    <a:lnTo>
                      <a:pt x="103" y="136"/>
                    </a:lnTo>
                    <a:lnTo>
                      <a:pt x="93" y="138"/>
                    </a:lnTo>
                    <a:lnTo>
                      <a:pt x="79" y="140"/>
                    </a:lnTo>
                    <a:lnTo>
                      <a:pt x="79" y="140"/>
                    </a:lnTo>
                    <a:lnTo>
                      <a:pt x="61" y="141"/>
                    </a:lnTo>
                    <a:lnTo>
                      <a:pt x="43" y="141"/>
                    </a:lnTo>
                    <a:lnTo>
                      <a:pt x="43" y="141"/>
                    </a:lnTo>
                    <a:lnTo>
                      <a:pt x="31" y="141"/>
                    </a:lnTo>
                    <a:lnTo>
                      <a:pt x="19" y="140"/>
                    </a:lnTo>
                    <a:lnTo>
                      <a:pt x="19" y="140"/>
                    </a:lnTo>
                    <a:lnTo>
                      <a:pt x="12" y="139"/>
                    </a:lnTo>
                    <a:lnTo>
                      <a:pt x="12" y="139"/>
                    </a:lnTo>
                    <a:lnTo>
                      <a:pt x="10" y="138"/>
                    </a:lnTo>
                    <a:lnTo>
                      <a:pt x="10" y="138"/>
                    </a:lnTo>
                    <a:lnTo>
                      <a:pt x="9" y="138"/>
                    </a:lnTo>
                    <a:lnTo>
                      <a:pt x="9" y="137"/>
                    </a:lnTo>
                    <a:lnTo>
                      <a:pt x="9" y="137"/>
                    </a:lnTo>
                    <a:lnTo>
                      <a:pt x="9" y="136"/>
                    </a:lnTo>
                    <a:lnTo>
                      <a:pt x="9" y="136"/>
                    </a:lnTo>
                    <a:lnTo>
                      <a:pt x="7" y="129"/>
                    </a:lnTo>
                    <a:lnTo>
                      <a:pt x="6" y="118"/>
                    </a:lnTo>
                    <a:lnTo>
                      <a:pt x="6" y="118"/>
                    </a:lnTo>
                    <a:lnTo>
                      <a:pt x="5" y="95"/>
                    </a:lnTo>
                    <a:lnTo>
                      <a:pt x="3" y="70"/>
                    </a:lnTo>
                    <a:lnTo>
                      <a:pt x="2" y="24"/>
                    </a:lnTo>
                    <a:lnTo>
                      <a:pt x="2" y="24"/>
                    </a:lnTo>
                    <a:lnTo>
                      <a:pt x="3" y="14"/>
                    </a:lnTo>
                    <a:lnTo>
                      <a:pt x="3" y="14"/>
                    </a:lnTo>
                    <a:lnTo>
                      <a:pt x="3" y="9"/>
                    </a:lnTo>
                    <a:lnTo>
                      <a:pt x="2" y="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5" name="Freeform 1054"/>
              <p:cNvSpPr>
                <a:spLocks/>
              </p:cNvSpPr>
              <p:nvPr/>
            </p:nvSpPr>
            <p:spPr bwMode="auto">
              <a:xfrm>
                <a:off x="6615113" y="3430588"/>
                <a:ext cx="19050" cy="6350"/>
              </a:xfrm>
              <a:custGeom>
                <a:avLst/>
                <a:gdLst>
                  <a:gd name="T0" fmla="*/ 0 w 36"/>
                  <a:gd name="T1" fmla="*/ 5 h 11"/>
                  <a:gd name="T2" fmla="*/ 0 w 36"/>
                  <a:gd name="T3" fmla="*/ 5 h 11"/>
                  <a:gd name="T4" fmla="*/ 3 w 36"/>
                  <a:gd name="T5" fmla="*/ 4 h 11"/>
                  <a:gd name="T6" fmla="*/ 6 w 36"/>
                  <a:gd name="T7" fmla="*/ 2 h 11"/>
                  <a:gd name="T8" fmla="*/ 17 w 36"/>
                  <a:gd name="T9" fmla="*/ 0 h 11"/>
                  <a:gd name="T10" fmla="*/ 23 w 36"/>
                  <a:gd name="T11" fmla="*/ 0 h 11"/>
                  <a:gd name="T12" fmla="*/ 30 w 36"/>
                  <a:gd name="T13" fmla="*/ 1 h 11"/>
                  <a:gd name="T14" fmla="*/ 34 w 36"/>
                  <a:gd name="T15" fmla="*/ 2 h 11"/>
                  <a:gd name="T16" fmla="*/ 36 w 36"/>
                  <a:gd name="T17" fmla="*/ 4 h 11"/>
                  <a:gd name="T18" fmla="*/ 36 w 36"/>
                  <a:gd name="T19" fmla="*/ 4 h 11"/>
                  <a:gd name="T20" fmla="*/ 36 w 36"/>
                  <a:gd name="T21" fmla="*/ 5 h 11"/>
                  <a:gd name="T22" fmla="*/ 35 w 36"/>
                  <a:gd name="T23" fmla="*/ 6 h 11"/>
                  <a:gd name="T24" fmla="*/ 32 w 36"/>
                  <a:gd name="T25" fmla="*/ 9 h 11"/>
                  <a:gd name="T26" fmla="*/ 25 w 36"/>
                  <a:gd name="T27" fmla="*/ 10 h 11"/>
                  <a:gd name="T28" fmla="*/ 19 w 36"/>
                  <a:gd name="T29" fmla="*/ 11 h 11"/>
                  <a:gd name="T30" fmla="*/ 12 w 36"/>
                  <a:gd name="T31" fmla="*/ 11 h 11"/>
                  <a:gd name="T32" fmla="*/ 6 w 36"/>
                  <a:gd name="T33" fmla="*/ 10 h 11"/>
                  <a:gd name="T34" fmla="*/ 1 w 36"/>
                  <a:gd name="T35" fmla="*/ 8 h 11"/>
                  <a:gd name="T36" fmla="*/ 0 w 36"/>
                  <a:gd name="T37" fmla="*/ 7 h 11"/>
                  <a:gd name="T38" fmla="*/ 0 w 36"/>
                  <a:gd name="T39" fmla="*/ 5 h 11"/>
                  <a:gd name="T40" fmla="*/ 0 w 36"/>
                  <a:gd name="T4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11">
                    <a:moveTo>
                      <a:pt x="0" y="5"/>
                    </a:moveTo>
                    <a:lnTo>
                      <a:pt x="0" y="5"/>
                    </a:lnTo>
                    <a:lnTo>
                      <a:pt x="3" y="4"/>
                    </a:lnTo>
                    <a:lnTo>
                      <a:pt x="6" y="2"/>
                    </a:lnTo>
                    <a:lnTo>
                      <a:pt x="17" y="0"/>
                    </a:lnTo>
                    <a:lnTo>
                      <a:pt x="23" y="0"/>
                    </a:lnTo>
                    <a:lnTo>
                      <a:pt x="30" y="1"/>
                    </a:lnTo>
                    <a:lnTo>
                      <a:pt x="34" y="2"/>
                    </a:lnTo>
                    <a:lnTo>
                      <a:pt x="36" y="4"/>
                    </a:lnTo>
                    <a:lnTo>
                      <a:pt x="36" y="4"/>
                    </a:lnTo>
                    <a:lnTo>
                      <a:pt x="36" y="5"/>
                    </a:lnTo>
                    <a:lnTo>
                      <a:pt x="35" y="6"/>
                    </a:lnTo>
                    <a:lnTo>
                      <a:pt x="32" y="9"/>
                    </a:lnTo>
                    <a:lnTo>
                      <a:pt x="25" y="10"/>
                    </a:lnTo>
                    <a:lnTo>
                      <a:pt x="19" y="11"/>
                    </a:lnTo>
                    <a:lnTo>
                      <a:pt x="12" y="11"/>
                    </a:lnTo>
                    <a:lnTo>
                      <a:pt x="6" y="10"/>
                    </a:lnTo>
                    <a:lnTo>
                      <a:pt x="1" y="8"/>
                    </a:lnTo>
                    <a:lnTo>
                      <a:pt x="0" y="7"/>
                    </a:lnTo>
                    <a:lnTo>
                      <a:pt x="0" y="5"/>
                    </a:lnTo>
                    <a:lnTo>
                      <a:pt x="0" y="5"/>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6" name="Freeform 1055"/>
              <p:cNvSpPr>
                <a:spLocks/>
              </p:cNvSpPr>
              <p:nvPr/>
            </p:nvSpPr>
            <p:spPr bwMode="auto">
              <a:xfrm>
                <a:off x="6594475" y="3349626"/>
                <a:ext cx="47625" cy="39688"/>
              </a:xfrm>
              <a:custGeom>
                <a:avLst/>
                <a:gdLst>
                  <a:gd name="T0" fmla="*/ 1 w 89"/>
                  <a:gd name="T1" fmla="*/ 74 h 74"/>
                  <a:gd name="T2" fmla="*/ 1 w 89"/>
                  <a:gd name="T3" fmla="*/ 74 h 74"/>
                  <a:gd name="T4" fmla="*/ 6 w 89"/>
                  <a:gd name="T5" fmla="*/ 71 h 74"/>
                  <a:gd name="T6" fmla="*/ 6 w 89"/>
                  <a:gd name="T7" fmla="*/ 71 h 74"/>
                  <a:gd name="T8" fmla="*/ 26 w 89"/>
                  <a:gd name="T9" fmla="*/ 56 h 74"/>
                  <a:gd name="T10" fmla="*/ 51 w 89"/>
                  <a:gd name="T11" fmla="*/ 35 h 74"/>
                  <a:gd name="T12" fmla="*/ 51 w 89"/>
                  <a:gd name="T13" fmla="*/ 35 h 74"/>
                  <a:gd name="T14" fmla="*/ 74 w 89"/>
                  <a:gd name="T15" fmla="*/ 14 h 74"/>
                  <a:gd name="T16" fmla="*/ 89 w 89"/>
                  <a:gd name="T17" fmla="*/ 2 h 74"/>
                  <a:gd name="T18" fmla="*/ 89 w 89"/>
                  <a:gd name="T19" fmla="*/ 2 h 74"/>
                  <a:gd name="T20" fmla="*/ 89 w 89"/>
                  <a:gd name="T21" fmla="*/ 1 h 74"/>
                  <a:gd name="T22" fmla="*/ 89 w 89"/>
                  <a:gd name="T23" fmla="*/ 1 h 74"/>
                  <a:gd name="T24" fmla="*/ 87 w 89"/>
                  <a:gd name="T25" fmla="*/ 0 h 74"/>
                  <a:gd name="T26" fmla="*/ 87 w 89"/>
                  <a:gd name="T27" fmla="*/ 0 h 74"/>
                  <a:gd name="T28" fmla="*/ 70 w 89"/>
                  <a:gd name="T29" fmla="*/ 15 h 74"/>
                  <a:gd name="T30" fmla="*/ 70 w 89"/>
                  <a:gd name="T31" fmla="*/ 15 h 74"/>
                  <a:gd name="T32" fmla="*/ 28 w 89"/>
                  <a:gd name="T33" fmla="*/ 51 h 74"/>
                  <a:gd name="T34" fmla="*/ 28 w 89"/>
                  <a:gd name="T35" fmla="*/ 51 h 74"/>
                  <a:gd name="T36" fmla="*/ 9 w 89"/>
                  <a:gd name="T37" fmla="*/ 66 h 74"/>
                  <a:gd name="T38" fmla="*/ 9 w 89"/>
                  <a:gd name="T39" fmla="*/ 66 h 74"/>
                  <a:gd name="T40" fmla="*/ 3 w 89"/>
                  <a:gd name="T41" fmla="*/ 71 h 74"/>
                  <a:gd name="T42" fmla="*/ 3 w 89"/>
                  <a:gd name="T43" fmla="*/ 71 h 74"/>
                  <a:gd name="T44" fmla="*/ 0 w 89"/>
                  <a:gd name="T45" fmla="*/ 73 h 74"/>
                  <a:gd name="T46" fmla="*/ 0 w 89"/>
                  <a:gd name="T47" fmla="*/ 73 h 74"/>
                  <a:gd name="T48" fmla="*/ 0 w 89"/>
                  <a:gd name="T49" fmla="*/ 74 h 74"/>
                  <a:gd name="T50" fmla="*/ 0 w 89"/>
                  <a:gd name="T51" fmla="*/ 74 h 74"/>
                  <a:gd name="T52" fmla="*/ 1 w 89"/>
                  <a:gd name="T53" fmla="*/ 74 h 74"/>
                  <a:gd name="T54" fmla="*/ 1 w 89"/>
                  <a:gd name="T5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74">
                    <a:moveTo>
                      <a:pt x="1" y="74"/>
                    </a:moveTo>
                    <a:lnTo>
                      <a:pt x="1" y="74"/>
                    </a:lnTo>
                    <a:lnTo>
                      <a:pt x="6" y="71"/>
                    </a:lnTo>
                    <a:lnTo>
                      <a:pt x="6" y="71"/>
                    </a:lnTo>
                    <a:lnTo>
                      <a:pt x="26" y="56"/>
                    </a:lnTo>
                    <a:lnTo>
                      <a:pt x="51" y="35"/>
                    </a:lnTo>
                    <a:lnTo>
                      <a:pt x="51" y="35"/>
                    </a:lnTo>
                    <a:lnTo>
                      <a:pt x="74" y="14"/>
                    </a:lnTo>
                    <a:lnTo>
                      <a:pt x="89" y="2"/>
                    </a:lnTo>
                    <a:lnTo>
                      <a:pt x="89" y="2"/>
                    </a:lnTo>
                    <a:lnTo>
                      <a:pt x="89" y="1"/>
                    </a:lnTo>
                    <a:lnTo>
                      <a:pt x="89" y="1"/>
                    </a:lnTo>
                    <a:lnTo>
                      <a:pt x="87" y="0"/>
                    </a:lnTo>
                    <a:lnTo>
                      <a:pt x="87" y="0"/>
                    </a:lnTo>
                    <a:lnTo>
                      <a:pt x="70" y="15"/>
                    </a:lnTo>
                    <a:lnTo>
                      <a:pt x="70" y="15"/>
                    </a:lnTo>
                    <a:lnTo>
                      <a:pt x="28" y="51"/>
                    </a:lnTo>
                    <a:lnTo>
                      <a:pt x="28" y="51"/>
                    </a:lnTo>
                    <a:lnTo>
                      <a:pt x="9" y="66"/>
                    </a:lnTo>
                    <a:lnTo>
                      <a:pt x="9" y="66"/>
                    </a:lnTo>
                    <a:lnTo>
                      <a:pt x="3" y="71"/>
                    </a:lnTo>
                    <a:lnTo>
                      <a:pt x="3" y="71"/>
                    </a:lnTo>
                    <a:lnTo>
                      <a:pt x="0" y="73"/>
                    </a:lnTo>
                    <a:lnTo>
                      <a:pt x="0" y="73"/>
                    </a:lnTo>
                    <a:lnTo>
                      <a:pt x="0" y="74"/>
                    </a:lnTo>
                    <a:lnTo>
                      <a:pt x="0" y="74"/>
                    </a:lnTo>
                    <a:lnTo>
                      <a:pt x="1" y="74"/>
                    </a:lnTo>
                    <a:lnTo>
                      <a:pt x="1" y="7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7" name="Freeform 1056"/>
              <p:cNvSpPr>
                <a:spLocks/>
              </p:cNvSpPr>
              <p:nvPr/>
            </p:nvSpPr>
            <p:spPr bwMode="auto">
              <a:xfrm>
                <a:off x="6596063" y="3365501"/>
                <a:ext cx="50800" cy="41275"/>
              </a:xfrm>
              <a:custGeom>
                <a:avLst/>
                <a:gdLst>
                  <a:gd name="T0" fmla="*/ 1 w 96"/>
                  <a:gd name="T1" fmla="*/ 80 h 80"/>
                  <a:gd name="T2" fmla="*/ 1 w 96"/>
                  <a:gd name="T3" fmla="*/ 80 h 80"/>
                  <a:gd name="T4" fmla="*/ 18 w 96"/>
                  <a:gd name="T5" fmla="*/ 66 h 80"/>
                  <a:gd name="T6" fmla="*/ 18 w 96"/>
                  <a:gd name="T7" fmla="*/ 66 h 80"/>
                  <a:gd name="T8" fmla="*/ 62 w 96"/>
                  <a:gd name="T9" fmla="*/ 28 h 80"/>
                  <a:gd name="T10" fmla="*/ 62 w 96"/>
                  <a:gd name="T11" fmla="*/ 28 h 80"/>
                  <a:gd name="T12" fmla="*/ 82 w 96"/>
                  <a:gd name="T13" fmla="*/ 11 h 80"/>
                  <a:gd name="T14" fmla="*/ 96 w 96"/>
                  <a:gd name="T15" fmla="*/ 2 h 80"/>
                  <a:gd name="T16" fmla="*/ 96 w 96"/>
                  <a:gd name="T17" fmla="*/ 2 h 80"/>
                  <a:gd name="T18" fmla="*/ 96 w 96"/>
                  <a:gd name="T19" fmla="*/ 0 h 80"/>
                  <a:gd name="T20" fmla="*/ 96 w 96"/>
                  <a:gd name="T21" fmla="*/ 0 h 80"/>
                  <a:gd name="T22" fmla="*/ 95 w 96"/>
                  <a:gd name="T23" fmla="*/ 0 h 80"/>
                  <a:gd name="T24" fmla="*/ 95 w 96"/>
                  <a:gd name="T25" fmla="*/ 0 h 80"/>
                  <a:gd name="T26" fmla="*/ 86 w 96"/>
                  <a:gd name="T27" fmla="*/ 5 h 80"/>
                  <a:gd name="T28" fmla="*/ 75 w 96"/>
                  <a:gd name="T29" fmla="*/ 14 h 80"/>
                  <a:gd name="T30" fmla="*/ 75 w 96"/>
                  <a:gd name="T31" fmla="*/ 14 h 80"/>
                  <a:gd name="T32" fmla="*/ 30 w 96"/>
                  <a:gd name="T33" fmla="*/ 53 h 80"/>
                  <a:gd name="T34" fmla="*/ 30 w 96"/>
                  <a:gd name="T35" fmla="*/ 53 h 80"/>
                  <a:gd name="T36" fmla="*/ 11 w 96"/>
                  <a:gd name="T37" fmla="*/ 69 h 80"/>
                  <a:gd name="T38" fmla="*/ 11 w 96"/>
                  <a:gd name="T39" fmla="*/ 69 h 80"/>
                  <a:gd name="T40" fmla="*/ 0 w 96"/>
                  <a:gd name="T41" fmla="*/ 78 h 80"/>
                  <a:gd name="T42" fmla="*/ 0 w 96"/>
                  <a:gd name="T43" fmla="*/ 78 h 80"/>
                  <a:gd name="T44" fmla="*/ 0 w 96"/>
                  <a:gd name="T45" fmla="*/ 79 h 80"/>
                  <a:gd name="T46" fmla="*/ 0 w 96"/>
                  <a:gd name="T47" fmla="*/ 79 h 80"/>
                  <a:gd name="T48" fmla="*/ 1 w 96"/>
                  <a:gd name="T49" fmla="*/ 80 h 80"/>
                  <a:gd name="T50" fmla="*/ 1 w 96"/>
                  <a:gd name="T5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80">
                    <a:moveTo>
                      <a:pt x="1" y="80"/>
                    </a:moveTo>
                    <a:lnTo>
                      <a:pt x="1" y="80"/>
                    </a:lnTo>
                    <a:lnTo>
                      <a:pt x="18" y="66"/>
                    </a:lnTo>
                    <a:lnTo>
                      <a:pt x="18" y="66"/>
                    </a:lnTo>
                    <a:lnTo>
                      <a:pt x="62" y="28"/>
                    </a:lnTo>
                    <a:lnTo>
                      <a:pt x="62" y="28"/>
                    </a:lnTo>
                    <a:lnTo>
                      <a:pt x="82" y="11"/>
                    </a:lnTo>
                    <a:lnTo>
                      <a:pt x="96" y="2"/>
                    </a:lnTo>
                    <a:lnTo>
                      <a:pt x="96" y="2"/>
                    </a:lnTo>
                    <a:lnTo>
                      <a:pt x="96" y="0"/>
                    </a:lnTo>
                    <a:lnTo>
                      <a:pt x="96" y="0"/>
                    </a:lnTo>
                    <a:lnTo>
                      <a:pt x="95" y="0"/>
                    </a:lnTo>
                    <a:lnTo>
                      <a:pt x="95" y="0"/>
                    </a:lnTo>
                    <a:lnTo>
                      <a:pt x="86" y="5"/>
                    </a:lnTo>
                    <a:lnTo>
                      <a:pt x="75" y="14"/>
                    </a:lnTo>
                    <a:lnTo>
                      <a:pt x="75" y="14"/>
                    </a:lnTo>
                    <a:lnTo>
                      <a:pt x="30" y="53"/>
                    </a:lnTo>
                    <a:lnTo>
                      <a:pt x="30" y="53"/>
                    </a:lnTo>
                    <a:lnTo>
                      <a:pt x="11" y="69"/>
                    </a:lnTo>
                    <a:lnTo>
                      <a:pt x="11" y="69"/>
                    </a:lnTo>
                    <a:lnTo>
                      <a:pt x="0" y="78"/>
                    </a:lnTo>
                    <a:lnTo>
                      <a:pt x="0" y="78"/>
                    </a:lnTo>
                    <a:lnTo>
                      <a:pt x="0" y="79"/>
                    </a:lnTo>
                    <a:lnTo>
                      <a:pt x="0" y="79"/>
                    </a:lnTo>
                    <a:lnTo>
                      <a:pt x="1" y="80"/>
                    </a:lnTo>
                    <a:lnTo>
                      <a:pt x="1" y="8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8" name="Freeform 1057"/>
              <p:cNvSpPr>
                <a:spLocks/>
              </p:cNvSpPr>
              <p:nvPr/>
            </p:nvSpPr>
            <p:spPr bwMode="auto">
              <a:xfrm>
                <a:off x="6611938" y="3395663"/>
                <a:ext cx="36513" cy="26988"/>
              </a:xfrm>
              <a:custGeom>
                <a:avLst/>
                <a:gdLst>
                  <a:gd name="T0" fmla="*/ 2 w 68"/>
                  <a:gd name="T1" fmla="*/ 51 h 51"/>
                  <a:gd name="T2" fmla="*/ 2 w 68"/>
                  <a:gd name="T3" fmla="*/ 51 h 51"/>
                  <a:gd name="T4" fmla="*/ 35 w 68"/>
                  <a:gd name="T5" fmla="*/ 26 h 51"/>
                  <a:gd name="T6" fmla="*/ 67 w 68"/>
                  <a:gd name="T7" fmla="*/ 1 h 51"/>
                  <a:gd name="T8" fmla="*/ 67 w 68"/>
                  <a:gd name="T9" fmla="*/ 1 h 51"/>
                  <a:gd name="T10" fmla="*/ 68 w 68"/>
                  <a:gd name="T11" fmla="*/ 0 h 51"/>
                  <a:gd name="T12" fmla="*/ 68 w 68"/>
                  <a:gd name="T13" fmla="*/ 0 h 51"/>
                  <a:gd name="T14" fmla="*/ 66 w 68"/>
                  <a:gd name="T15" fmla="*/ 0 h 51"/>
                  <a:gd name="T16" fmla="*/ 66 w 68"/>
                  <a:gd name="T17" fmla="*/ 0 h 51"/>
                  <a:gd name="T18" fmla="*/ 34 w 68"/>
                  <a:gd name="T19" fmla="*/ 24 h 51"/>
                  <a:gd name="T20" fmla="*/ 0 w 68"/>
                  <a:gd name="T21" fmla="*/ 50 h 51"/>
                  <a:gd name="T22" fmla="*/ 0 w 68"/>
                  <a:gd name="T23" fmla="*/ 50 h 51"/>
                  <a:gd name="T24" fmla="*/ 0 w 68"/>
                  <a:gd name="T25" fmla="*/ 51 h 51"/>
                  <a:gd name="T26" fmla="*/ 0 w 68"/>
                  <a:gd name="T27" fmla="*/ 51 h 51"/>
                  <a:gd name="T28" fmla="*/ 2 w 68"/>
                  <a:gd name="T29" fmla="*/ 51 h 51"/>
                  <a:gd name="T30" fmla="*/ 2 w 68"/>
                  <a:gd name="T3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 h="51">
                    <a:moveTo>
                      <a:pt x="2" y="51"/>
                    </a:moveTo>
                    <a:lnTo>
                      <a:pt x="2" y="51"/>
                    </a:lnTo>
                    <a:lnTo>
                      <a:pt x="35" y="26"/>
                    </a:lnTo>
                    <a:lnTo>
                      <a:pt x="67" y="1"/>
                    </a:lnTo>
                    <a:lnTo>
                      <a:pt x="67" y="1"/>
                    </a:lnTo>
                    <a:lnTo>
                      <a:pt x="68" y="0"/>
                    </a:lnTo>
                    <a:lnTo>
                      <a:pt x="68" y="0"/>
                    </a:lnTo>
                    <a:lnTo>
                      <a:pt x="66" y="0"/>
                    </a:lnTo>
                    <a:lnTo>
                      <a:pt x="66" y="0"/>
                    </a:lnTo>
                    <a:lnTo>
                      <a:pt x="34" y="24"/>
                    </a:lnTo>
                    <a:lnTo>
                      <a:pt x="0" y="50"/>
                    </a:lnTo>
                    <a:lnTo>
                      <a:pt x="0" y="50"/>
                    </a:lnTo>
                    <a:lnTo>
                      <a:pt x="0" y="51"/>
                    </a:lnTo>
                    <a:lnTo>
                      <a:pt x="0" y="51"/>
                    </a:lnTo>
                    <a:lnTo>
                      <a:pt x="2" y="51"/>
                    </a:lnTo>
                    <a:lnTo>
                      <a:pt x="2" y="5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49" name="Freeform 1058"/>
              <p:cNvSpPr>
                <a:spLocks/>
              </p:cNvSpPr>
              <p:nvPr/>
            </p:nvSpPr>
            <p:spPr bwMode="auto">
              <a:xfrm>
                <a:off x="6605588" y="3233738"/>
                <a:ext cx="107950" cy="90488"/>
              </a:xfrm>
              <a:custGeom>
                <a:avLst/>
                <a:gdLst>
                  <a:gd name="T0" fmla="*/ 54 w 205"/>
                  <a:gd name="T1" fmla="*/ 138 h 171"/>
                  <a:gd name="T2" fmla="*/ 27 w 205"/>
                  <a:gd name="T3" fmla="*/ 127 h 171"/>
                  <a:gd name="T4" fmla="*/ 8 w 205"/>
                  <a:gd name="T5" fmla="*/ 107 h 171"/>
                  <a:gd name="T6" fmla="*/ 3 w 205"/>
                  <a:gd name="T7" fmla="*/ 89 h 171"/>
                  <a:gd name="T8" fmla="*/ 3 w 205"/>
                  <a:gd name="T9" fmla="*/ 69 h 171"/>
                  <a:gd name="T10" fmla="*/ 11 w 205"/>
                  <a:gd name="T11" fmla="*/ 37 h 171"/>
                  <a:gd name="T12" fmla="*/ 22 w 205"/>
                  <a:gd name="T13" fmla="*/ 23 h 171"/>
                  <a:gd name="T14" fmla="*/ 38 w 205"/>
                  <a:gd name="T15" fmla="*/ 12 h 171"/>
                  <a:gd name="T16" fmla="*/ 53 w 205"/>
                  <a:gd name="T17" fmla="*/ 8 h 171"/>
                  <a:gd name="T18" fmla="*/ 104 w 205"/>
                  <a:gd name="T19" fmla="*/ 3 h 171"/>
                  <a:gd name="T20" fmla="*/ 140 w 205"/>
                  <a:gd name="T21" fmla="*/ 7 h 171"/>
                  <a:gd name="T22" fmla="*/ 164 w 205"/>
                  <a:gd name="T23" fmla="*/ 14 h 171"/>
                  <a:gd name="T24" fmla="*/ 178 w 205"/>
                  <a:gd name="T25" fmla="*/ 23 h 171"/>
                  <a:gd name="T26" fmla="*/ 195 w 205"/>
                  <a:gd name="T27" fmla="*/ 44 h 171"/>
                  <a:gd name="T28" fmla="*/ 202 w 205"/>
                  <a:gd name="T29" fmla="*/ 69 h 171"/>
                  <a:gd name="T30" fmla="*/ 203 w 205"/>
                  <a:gd name="T31" fmla="*/ 85 h 171"/>
                  <a:gd name="T32" fmla="*/ 198 w 205"/>
                  <a:gd name="T33" fmla="*/ 104 h 171"/>
                  <a:gd name="T34" fmla="*/ 186 w 205"/>
                  <a:gd name="T35" fmla="*/ 119 h 171"/>
                  <a:gd name="T36" fmla="*/ 175 w 205"/>
                  <a:gd name="T37" fmla="*/ 128 h 171"/>
                  <a:gd name="T38" fmla="*/ 137 w 205"/>
                  <a:gd name="T39" fmla="*/ 140 h 171"/>
                  <a:gd name="T40" fmla="*/ 106 w 205"/>
                  <a:gd name="T41" fmla="*/ 144 h 171"/>
                  <a:gd name="T42" fmla="*/ 78 w 205"/>
                  <a:gd name="T43" fmla="*/ 145 h 171"/>
                  <a:gd name="T44" fmla="*/ 74 w 205"/>
                  <a:gd name="T45" fmla="*/ 151 h 171"/>
                  <a:gd name="T46" fmla="*/ 64 w 205"/>
                  <a:gd name="T47" fmla="*/ 170 h 171"/>
                  <a:gd name="T48" fmla="*/ 66 w 205"/>
                  <a:gd name="T49" fmla="*/ 169 h 171"/>
                  <a:gd name="T50" fmla="*/ 61 w 205"/>
                  <a:gd name="T51" fmla="*/ 163 h 171"/>
                  <a:gd name="T52" fmla="*/ 56 w 205"/>
                  <a:gd name="T53" fmla="*/ 147 h 171"/>
                  <a:gd name="T54" fmla="*/ 55 w 205"/>
                  <a:gd name="T55" fmla="*/ 139 h 171"/>
                  <a:gd name="T56" fmla="*/ 54 w 205"/>
                  <a:gd name="T57" fmla="*/ 139 h 171"/>
                  <a:gd name="T58" fmla="*/ 54 w 205"/>
                  <a:gd name="T59" fmla="*/ 144 h 171"/>
                  <a:gd name="T60" fmla="*/ 59 w 205"/>
                  <a:gd name="T61" fmla="*/ 164 h 171"/>
                  <a:gd name="T62" fmla="*/ 65 w 205"/>
                  <a:gd name="T63" fmla="*/ 171 h 171"/>
                  <a:gd name="T64" fmla="*/ 66 w 205"/>
                  <a:gd name="T65" fmla="*/ 171 h 171"/>
                  <a:gd name="T66" fmla="*/ 76 w 205"/>
                  <a:gd name="T67" fmla="*/ 152 h 171"/>
                  <a:gd name="T68" fmla="*/ 79 w 205"/>
                  <a:gd name="T69" fmla="*/ 147 h 171"/>
                  <a:gd name="T70" fmla="*/ 93 w 205"/>
                  <a:gd name="T71" fmla="*/ 146 h 171"/>
                  <a:gd name="T72" fmla="*/ 137 w 205"/>
                  <a:gd name="T73" fmla="*/ 142 h 171"/>
                  <a:gd name="T74" fmla="*/ 173 w 205"/>
                  <a:gd name="T75" fmla="*/ 132 h 171"/>
                  <a:gd name="T76" fmla="*/ 187 w 205"/>
                  <a:gd name="T77" fmla="*/ 120 h 171"/>
                  <a:gd name="T78" fmla="*/ 200 w 205"/>
                  <a:gd name="T79" fmla="*/ 104 h 171"/>
                  <a:gd name="T80" fmla="*/ 205 w 205"/>
                  <a:gd name="T81" fmla="*/ 85 h 171"/>
                  <a:gd name="T82" fmla="*/ 204 w 205"/>
                  <a:gd name="T83" fmla="*/ 69 h 171"/>
                  <a:gd name="T84" fmla="*/ 196 w 205"/>
                  <a:gd name="T85" fmla="*/ 43 h 171"/>
                  <a:gd name="T86" fmla="*/ 179 w 205"/>
                  <a:gd name="T87" fmla="*/ 22 h 171"/>
                  <a:gd name="T88" fmla="*/ 165 w 205"/>
                  <a:gd name="T89" fmla="*/ 13 h 171"/>
                  <a:gd name="T90" fmla="*/ 140 w 205"/>
                  <a:gd name="T91" fmla="*/ 5 h 171"/>
                  <a:gd name="T92" fmla="*/ 104 w 205"/>
                  <a:gd name="T93" fmla="*/ 0 h 171"/>
                  <a:gd name="T94" fmla="*/ 52 w 205"/>
                  <a:gd name="T95" fmla="*/ 6 h 171"/>
                  <a:gd name="T96" fmla="*/ 37 w 205"/>
                  <a:gd name="T97" fmla="*/ 10 h 171"/>
                  <a:gd name="T98" fmla="*/ 20 w 205"/>
                  <a:gd name="T99" fmla="*/ 21 h 171"/>
                  <a:gd name="T100" fmla="*/ 9 w 205"/>
                  <a:gd name="T101" fmla="*/ 36 h 171"/>
                  <a:gd name="T102" fmla="*/ 2 w 205"/>
                  <a:gd name="T103" fmla="*/ 58 h 171"/>
                  <a:gd name="T104" fmla="*/ 0 w 205"/>
                  <a:gd name="T105" fmla="*/ 79 h 171"/>
                  <a:gd name="T106" fmla="*/ 3 w 205"/>
                  <a:gd name="T107" fmla="*/ 98 h 171"/>
                  <a:gd name="T108" fmla="*/ 18 w 205"/>
                  <a:gd name="T109" fmla="*/ 122 h 171"/>
                  <a:gd name="T110" fmla="*/ 43 w 205"/>
                  <a:gd name="T111" fmla="*/ 138 h 171"/>
                  <a:gd name="T112" fmla="*/ 53 w 205"/>
                  <a:gd name="T113" fmla="*/ 14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5" h="171">
                    <a:moveTo>
                      <a:pt x="54" y="139"/>
                    </a:moveTo>
                    <a:lnTo>
                      <a:pt x="54" y="138"/>
                    </a:lnTo>
                    <a:lnTo>
                      <a:pt x="54" y="138"/>
                    </a:lnTo>
                    <a:lnTo>
                      <a:pt x="44" y="136"/>
                    </a:lnTo>
                    <a:lnTo>
                      <a:pt x="35" y="132"/>
                    </a:lnTo>
                    <a:lnTo>
                      <a:pt x="27" y="127"/>
                    </a:lnTo>
                    <a:lnTo>
                      <a:pt x="19" y="121"/>
                    </a:lnTo>
                    <a:lnTo>
                      <a:pt x="13" y="114"/>
                    </a:lnTo>
                    <a:lnTo>
                      <a:pt x="8" y="107"/>
                    </a:lnTo>
                    <a:lnTo>
                      <a:pt x="5" y="98"/>
                    </a:lnTo>
                    <a:lnTo>
                      <a:pt x="3" y="89"/>
                    </a:lnTo>
                    <a:lnTo>
                      <a:pt x="3" y="89"/>
                    </a:lnTo>
                    <a:lnTo>
                      <a:pt x="2" y="79"/>
                    </a:lnTo>
                    <a:lnTo>
                      <a:pt x="2" y="79"/>
                    </a:lnTo>
                    <a:lnTo>
                      <a:pt x="3" y="69"/>
                    </a:lnTo>
                    <a:lnTo>
                      <a:pt x="4" y="59"/>
                    </a:lnTo>
                    <a:lnTo>
                      <a:pt x="7" y="48"/>
                    </a:lnTo>
                    <a:lnTo>
                      <a:pt x="11" y="37"/>
                    </a:lnTo>
                    <a:lnTo>
                      <a:pt x="11" y="37"/>
                    </a:lnTo>
                    <a:lnTo>
                      <a:pt x="17" y="28"/>
                    </a:lnTo>
                    <a:lnTo>
                      <a:pt x="22" y="23"/>
                    </a:lnTo>
                    <a:lnTo>
                      <a:pt x="27" y="19"/>
                    </a:lnTo>
                    <a:lnTo>
                      <a:pt x="32" y="15"/>
                    </a:lnTo>
                    <a:lnTo>
                      <a:pt x="38" y="12"/>
                    </a:lnTo>
                    <a:lnTo>
                      <a:pt x="44" y="10"/>
                    </a:lnTo>
                    <a:lnTo>
                      <a:pt x="53" y="8"/>
                    </a:lnTo>
                    <a:lnTo>
                      <a:pt x="53" y="8"/>
                    </a:lnTo>
                    <a:lnTo>
                      <a:pt x="78" y="5"/>
                    </a:lnTo>
                    <a:lnTo>
                      <a:pt x="90" y="4"/>
                    </a:lnTo>
                    <a:lnTo>
                      <a:pt x="104" y="3"/>
                    </a:lnTo>
                    <a:lnTo>
                      <a:pt x="104" y="3"/>
                    </a:lnTo>
                    <a:lnTo>
                      <a:pt x="123" y="4"/>
                    </a:lnTo>
                    <a:lnTo>
                      <a:pt x="140" y="7"/>
                    </a:lnTo>
                    <a:lnTo>
                      <a:pt x="149" y="9"/>
                    </a:lnTo>
                    <a:lnTo>
                      <a:pt x="157" y="11"/>
                    </a:lnTo>
                    <a:lnTo>
                      <a:pt x="164" y="14"/>
                    </a:lnTo>
                    <a:lnTo>
                      <a:pt x="171" y="18"/>
                    </a:lnTo>
                    <a:lnTo>
                      <a:pt x="171" y="18"/>
                    </a:lnTo>
                    <a:lnTo>
                      <a:pt x="178" y="23"/>
                    </a:lnTo>
                    <a:lnTo>
                      <a:pt x="184" y="30"/>
                    </a:lnTo>
                    <a:lnTo>
                      <a:pt x="189" y="37"/>
                    </a:lnTo>
                    <a:lnTo>
                      <a:pt x="195" y="44"/>
                    </a:lnTo>
                    <a:lnTo>
                      <a:pt x="198" y="53"/>
                    </a:lnTo>
                    <a:lnTo>
                      <a:pt x="201" y="61"/>
                    </a:lnTo>
                    <a:lnTo>
                      <a:pt x="202" y="69"/>
                    </a:lnTo>
                    <a:lnTo>
                      <a:pt x="203" y="79"/>
                    </a:lnTo>
                    <a:lnTo>
                      <a:pt x="203" y="79"/>
                    </a:lnTo>
                    <a:lnTo>
                      <a:pt x="203" y="85"/>
                    </a:lnTo>
                    <a:lnTo>
                      <a:pt x="202" y="91"/>
                    </a:lnTo>
                    <a:lnTo>
                      <a:pt x="200" y="97"/>
                    </a:lnTo>
                    <a:lnTo>
                      <a:pt x="198" y="104"/>
                    </a:lnTo>
                    <a:lnTo>
                      <a:pt x="195" y="109"/>
                    </a:lnTo>
                    <a:lnTo>
                      <a:pt x="190" y="114"/>
                    </a:lnTo>
                    <a:lnTo>
                      <a:pt x="186" y="119"/>
                    </a:lnTo>
                    <a:lnTo>
                      <a:pt x="181" y="123"/>
                    </a:lnTo>
                    <a:lnTo>
                      <a:pt x="181" y="123"/>
                    </a:lnTo>
                    <a:lnTo>
                      <a:pt x="175" y="128"/>
                    </a:lnTo>
                    <a:lnTo>
                      <a:pt x="167" y="132"/>
                    </a:lnTo>
                    <a:lnTo>
                      <a:pt x="153" y="137"/>
                    </a:lnTo>
                    <a:lnTo>
                      <a:pt x="137" y="140"/>
                    </a:lnTo>
                    <a:lnTo>
                      <a:pt x="122" y="142"/>
                    </a:lnTo>
                    <a:lnTo>
                      <a:pt x="122" y="142"/>
                    </a:lnTo>
                    <a:lnTo>
                      <a:pt x="106" y="144"/>
                    </a:lnTo>
                    <a:lnTo>
                      <a:pt x="93" y="144"/>
                    </a:lnTo>
                    <a:lnTo>
                      <a:pt x="93" y="144"/>
                    </a:lnTo>
                    <a:lnTo>
                      <a:pt x="78" y="145"/>
                    </a:lnTo>
                    <a:lnTo>
                      <a:pt x="78" y="145"/>
                    </a:lnTo>
                    <a:lnTo>
                      <a:pt x="78" y="145"/>
                    </a:lnTo>
                    <a:lnTo>
                      <a:pt x="74" y="151"/>
                    </a:lnTo>
                    <a:lnTo>
                      <a:pt x="71" y="157"/>
                    </a:lnTo>
                    <a:lnTo>
                      <a:pt x="71" y="157"/>
                    </a:lnTo>
                    <a:lnTo>
                      <a:pt x="64" y="170"/>
                    </a:lnTo>
                    <a:lnTo>
                      <a:pt x="65" y="170"/>
                    </a:lnTo>
                    <a:lnTo>
                      <a:pt x="66" y="169"/>
                    </a:lnTo>
                    <a:lnTo>
                      <a:pt x="66" y="169"/>
                    </a:lnTo>
                    <a:lnTo>
                      <a:pt x="63" y="167"/>
                    </a:lnTo>
                    <a:lnTo>
                      <a:pt x="61" y="163"/>
                    </a:lnTo>
                    <a:lnTo>
                      <a:pt x="61" y="163"/>
                    </a:lnTo>
                    <a:lnTo>
                      <a:pt x="58" y="156"/>
                    </a:lnTo>
                    <a:lnTo>
                      <a:pt x="56" y="147"/>
                    </a:lnTo>
                    <a:lnTo>
                      <a:pt x="56" y="147"/>
                    </a:lnTo>
                    <a:lnTo>
                      <a:pt x="55" y="142"/>
                    </a:lnTo>
                    <a:lnTo>
                      <a:pt x="55" y="142"/>
                    </a:lnTo>
                    <a:lnTo>
                      <a:pt x="55" y="139"/>
                    </a:lnTo>
                    <a:lnTo>
                      <a:pt x="55" y="139"/>
                    </a:lnTo>
                    <a:lnTo>
                      <a:pt x="54" y="138"/>
                    </a:lnTo>
                    <a:lnTo>
                      <a:pt x="54" y="139"/>
                    </a:lnTo>
                    <a:lnTo>
                      <a:pt x="53" y="140"/>
                    </a:lnTo>
                    <a:lnTo>
                      <a:pt x="53" y="140"/>
                    </a:lnTo>
                    <a:lnTo>
                      <a:pt x="54" y="144"/>
                    </a:lnTo>
                    <a:lnTo>
                      <a:pt x="56" y="154"/>
                    </a:lnTo>
                    <a:lnTo>
                      <a:pt x="56" y="154"/>
                    </a:lnTo>
                    <a:lnTo>
                      <a:pt x="59" y="164"/>
                    </a:lnTo>
                    <a:lnTo>
                      <a:pt x="59" y="164"/>
                    </a:lnTo>
                    <a:lnTo>
                      <a:pt x="62" y="168"/>
                    </a:lnTo>
                    <a:lnTo>
                      <a:pt x="65" y="171"/>
                    </a:lnTo>
                    <a:lnTo>
                      <a:pt x="66" y="171"/>
                    </a:lnTo>
                    <a:lnTo>
                      <a:pt x="66" y="171"/>
                    </a:lnTo>
                    <a:lnTo>
                      <a:pt x="66" y="171"/>
                    </a:lnTo>
                    <a:lnTo>
                      <a:pt x="72" y="158"/>
                    </a:lnTo>
                    <a:lnTo>
                      <a:pt x="72" y="158"/>
                    </a:lnTo>
                    <a:lnTo>
                      <a:pt x="76" y="152"/>
                    </a:lnTo>
                    <a:lnTo>
                      <a:pt x="79" y="147"/>
                    </a:lnTo>
                    <a:lnTo>
                      <a:pt x="79" y="146"/>
                    </a:lnTo>
                    <a:lnTo>
                      <a:pt x="79" y="147"/>
                    </a:lnTo>
                    <a:lnTo>
                      <a:pt x="79" y="147"/>
                    </a:lnTo>
                    <a:lnTo>
                      <a:pt x="93" y="146"/>
                    </a:lnTo>
                    <a:lnTo>
                      <a:pt x="93" y="146"/>
                    </a:lnTo>
                    <a:lnTo>
                      <a:pt x="113" y="145"/>
                    </a:lnTo>
                    <a:lnTo>
                      <a:pt x="126" y="144"/>
                    </a:lnTo>
                    <a:lnTo>
                      <a:pt x="137" y="142"/>
                    </a:lnTo>
                    <a:lnTo>
                      <a:pt x="150" y="140"/>
                    </a:lnTo>
                    <a:lnTo>
                      <a:pt x="161" y="136"/>
                    </a:lnTo>
                    <a:lnTo>
                      <a:pt x="173" y="132"/>
                    </a:lnTo>
                    <a:lnTo>
                      <a:pt x="182" y="126"/>
                    </a:lnTo>
                    <a:lnTo>
                      <a:pt x="182" y="126"/>
                    </a:lnTo>
                    <a:lnTo>
                      <a:pt x="187" y="120"/>
                    </a:lnTo>
                    <a:lnTo>
                      <a:pt x="192" y="115"/>
                    </a:lnTo>
                    <a:lnTo>
                      <a:pt x="197" y="110"/>
                    </a:lnTo>
                    <a:lnTo>
                      <a:pt x="200" y="104"/>
                    </a:lnTo>
                    <a:lnTo>
                      <a:pt x="202" y="97"/>
                    </a:lnTo>
                    <a:lnTo>
                      <a:pt x="204" y="91"/>
                    </a:lnTo>
                    <a:lnTo>
                      <a:pt x="205" y="85"/>
                    </a:lnTo>
                    <a:lnTo>
                      <a:pt x="205" y="79"/>
                    </a:lnTo>
                    <a:lnTo>
                      <a:pt x="205" y="79"/>
                    </a:lnTo>
                    <a:lnTo>
                      <a:pt x="204" y="69"/>
                    </a:lnTo>
                    <a:lnTo>
                      <a:pt x="203" y="60"/>
                    </a:lnTo>
                    <a:lnTo>
                      <a:pt x="200" y="52"/>
                    </a:lnTo>
                    <a:lnTo>
                      <a:pt x="196" y="43"/>
                    </a:lnTo>
                    <a:lnTo>
                      <a:pt x="191" y="36"/>
                    </a:lnTo>
                    <a:lnTo>
                      <a:pt x="186" y="29"/>
                    </a:lnTo>
                    <a:lnTo>
                      <a:pt x="179" y="22"/>
                    </a:lnTo>
                    <a:lnTo>
                      <a:pt x="173" y="16"/>
                    </a:lnTo>
                    <a:lnTo>
                      <a:pt x="173" y="16"/>
                    </a:lnTo>
                    <a:lnTo>
                      <a:pt x="165" y="13"/>
                    </a:lnTo>
                    <a:lnTo>
                      <a:pt x="157" y="9"/>
                    </a:lnTo>
                    <a:lnTo>
                      <a:pt x="150" y="7"/>
                    </a:lnTo>
                    <a:lnTo>
                      <a:pt x="140" y="5"/>
                    </a:lnTo>
                    <a:lnTo>
                      <a:pt x="123" y="1"/>
                    </a:lnTo>
                    <a:lnTo>
                      <a:pt x="104" y="0"/>
                    </a:lnTo>
                    <a:lnTo>
                      <a:pt x="104" y="0"/>
                    </a:lnTo>
                    <a:lnTo>
                      <a:pt x="90" y="1"/>
                    </a:lnTo>
                    <a:lnTo>
                      <a:pt x="77" y="3"/>
                    </a:lnTo>
                    <a:lnTo>
                      <a:pt x="52" y="6"/>
                    </a:lnTo>
                    <a:lnTo>
                      <a:pt x="52" y="6"/>
                    </a:lnTo>
                    <a:lnTo>
                      <a:pt x="44" y="8"/>
                    </a:lnTo>
                    <a:lnTo>
                      <a:pt x="37" y="10"/>
                    </a:lnTo>
                    <a:lnTo>
                      <a:pt x="31" y="14"/>
                    </a:lnTo>
                    <a:lnTo>
                      <a:pt x="26" y="17"/>
                    </a:lnTo>
                    <a:lnTo>
                      <a:pt x="20" y="21"/>
                    </a:lnTo>
                    <a:lnTo>
                      <a:pt x="16" y="27"/>
                    </a:lnTo>
                    <a:lnTo>
                      <a:pt x="12" y="31"/>
                    </a:lnTo>
                    <a:lnTo>
                      <a:pt x="9" y="36"/>
                    </a:lnTo>
                    <a:lnTo>
                      <a:pt x="9" y="36"/>
                    </a:lnTo>
                    <a:lnTo>
                      <a:pt x="5" y="47"/>
                    </a:lnTo>
                    <a:lnTo>
                      <a:pt x="2" y="58"/>
                    </a:lnTo>
                    <a:lnTo>
                      <a:pt x="1" y="69"/>
                    </a:lnTo>
                    <a:lnTo>
                      <a:pt x="0" y="79"/>
                    </a:lnTo>
                    <a:lnTo>
                      <a:pt x="0" y="79"/>
                    </a:lnTo>
                    <a:lnTo>
                      <a:pt x="1" y="89"/>
                    </a:lnTo>
                    <a:lnTo>
                      <a:pt x="1" y="89"/>
                    </a:lnTo>
                    <a:lnTo>
                      <a:pt x="3" y="98"/>
                    </a:lnTo>
                    <a:lnTo>
                      <a:pt x="7" y="108"/>
                    </a:lnTo>
                    <a:lnTo>
                      <a:pt x="12" y="115"/>
                    </a:lnTo>
                    <a:lnTo>
                      <a:pt x="18" y="122"/>
                    </a:lnTo>
                    <a:lnTo>
                      <a:pt x="26" y="129"/>
                    </a:lnTo>
                    <a:lnTo>
                      <a:pt x="34" y="134"/>
                    </a:lnTo>
                    <a:lnTo>
                      <a:pt x="43" y="138"/>
                    </a:lnTo>
                    <a:lnTo>
                      <a:pt x="54" y="140"/>
                    </a:lnTo>
                    <a:lnTo>
                      <a:pt x="54" y="139"/>
                    </a:lnTo>
                    <a:lnTo>
                      <a:pt x="53" y="140"/>
                    </a:lnTo>
                    <a:lnTo>
                      <a:pt x="54" y="13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0" name="Freeform 1059"/>
              <p:cNvSpPr>
                <a:spLocks/>
              </p:cNvSpPr>
              <p:nvPr/>
            </p:nvSpPr>
            <p:spPr bwMode="auto">
              <a:xfrm>
                <a:off x="6619875" y="3254376"/>
                <a:ext cx="68263" cy="12700"/>
              </a:xfrm>
              <a:custGeom>
                <a:avLst/>
                <a:gdLst>
                  <a:gd name="T0" fmla="*/ 6 w 131"/>
                  <a:gd name="T1" fmla="*/ 17 h 23"/>
                  <a:gd name="T2" fmla="*/ 13 w 131"/>
                  <a:gd name="T3" fmla="*/ 22 h 23"/>
                  <a:gd name="T4" fmla="*/ 17 w 131"/>
                  <a:gd name="T5" fmla="*/ 22 h 23"/>
                  <a:gd name="T6" fmla="*/ 22 w 131"/>
                  <a:gd name="T7" fmla="*/ 20 h 23"/>
                  <a:gd name="T8" fmla="*/ 26 w 131"/>
                  <a:gd name="T9" fmla="*/ 14 h 23"/>
                  <a:gd name="T10" fmla="*/ 29 w 131"/>
                  <a:gd name="T11" fmla="*/ 8 h 23"/>
                  <a:gd name="T12" fmla="*/ 35 w 131"/>
                  <a:gd name="T13" fmla="*/ 14 h 23"/>
                  <a:gd name="T14" fmla="*/ 42 w 131"/>
                  <a:gd name="T15" fmla="*/ 19 h 23"/>
                  <a:gd name="T16" fmla="*/ 46 w 131"/>
                  <a:gd name="T17" fmla="*/ 18 h 23"/>
                  <a:gd name="T18" fmla="*/ 50 w 131"/>
                  <a:gd name="T19" fmla="*/ 15 h 23"/>
                  <a:gd name="T20" fmla="*/ 54 w 131"/>
                  <a:gd name="T21" fmla="*/ 10 h 23"/>
                  <a:gd name="T22" fmla="*/ 58 w 131"/>
                  <a:gd name="T23" fmla="*/ 8 h 23"/>
                  <a:gd name="T24" fmla="*/ 62 w 131"/>
                  <a:gd name="T25" fmla="*/ 9 h 23"/>
                  <a:gd name="T26" fmla="*/ 67 w 131"/>
                  <a:gd name="T27" fmla="*/ 12 h 23"/>
                  <a:gd name="T28" fmla="*/ 67 w 131"/>
                  <a:gd name="T29" fmla="*/ 12 h 23"/>
                  <a:gd name="T30" fmla="*/ 73 w 131"/>
                  <a:gd name="T31" fmla="*/ 8 h 23"/>
                  <a:gd name="T32" fmla="*/ 78 w 131"/>
                  <a:gd name="T33" fmla="*/ 6 h 23"/>
                  <a:gd name="T34" fmla="*/ 82 w 131"/>
                  <a:gd name="T35" fmla="*/ 8 h 23"/>
                  <a:gd name="T36" fmla="*/ 88 w 131"/>
                  <a:gd name="T37" fmla="*/ 10 h 23"/>
                  <a:gd name="T38" fmla="*/ 96 w 131"/>
                  <a:gd name="T39" fmla="*/ 8 h 23"/>
                  <a:gd name="T40" fmla="*/ 103 w 131"/>
                  <a:gd name="T41" fmla="*/ 6 h 23"/>
                  <a:gd name="T42" fmla="*/ 130 w 131"/>
                  <a:gd name="T43" fmla="*/ 2 h 23"/>
                  <a:gd name="T44" fmla="*/ 130 w 131"/>
                  <a:gd name="T45" fmla="*/ 0 h 23"/>
                  <a:gd name="T46" fmla="*/ 102 w 131"/>
                  <a:gd name="T47" fmla="*/ 4 h 23"/>
                  <a:gd name="T48" fmla="*/ 95 w 131"/>
                  <a:gd name="T49" fmla="*/ 7 h 23"/>
                  <a:gd name="T50" fmla="*/ 87 w 131"/>
                  <a:gd name="T51" fmla="*/ 8 h 23"/>
                  <a:gd name="T52" fmla="*/ 83 w 131"/>
                  <a:gd name="T53" fmla="*/ 6 h 23"/>
                  <a:gd name="T54" fmla="*/ 78 w 131"/>
                  <a:gd name="T55" fmla="*/ 4 h 23"/>
                  <a:gd name="T56" fmla="*/ 74 w 131"/>
                  <a:gd name="T57" fmla="*/ 5 h 23"/>
                  <a:gd name="T58" fmla="*/ 70 w 131"/>
                  <a:gd name="T59" fmla="*/ 8 h 23"/>
                  <a:gd name="T60" fmla="*/ 67 w 131"/>
                  <a:gd name="T61" fmla="*/ 9 h 23"/>
                  <a:gd name="T62" fmla="*/ 65 w 131"/>
                  <a:gd name="T63" fmla="*/ 8 h 23"/>
                  <a:gd name="T64" fmla="*/ 61 w 131"/>
                  <a:gd name="T65" fmla="*/ 6 h 23"/>
                  <a:gd name="T66" fmla="*/ 55 w 131"/>
                  <a:gd name="T67" fmla="*/ 6 h 23"/>
                  <a:gd name="T68" fmla="*/ 52 w 131"/>
                  <a:gd name="T69" fmla="*/ 9 h 23"/>
                  <a:gd name="T70" fmla="*/ 47 w 131"/>
                  <a:gd name="T71" fmla="*/ 16 h 23"/>
                  <a:gd name="T72" fmla="*/ 42 w 131"/>
                  <a:gd name="T73" fmla="*/ 17 h 23"/>
                  <a:gd name="T74" fmla="*/ 40 w 131"/>
                  <a:gd name="T75" fmla="*/ 15 h 23"/>
                  <a:gd name="T76" fmla="*/ 30 w 131"/>
                  <a:gd name="T77" fmla="*/ 6 h 23"/>
                  <a:gd name="T78" fmla="*/ 29 w 131"/>
                  <a:gd name="T79" fmla="*/ 7 h 23"/>
                  <a:gd name="T80" fmla="*/ 23 w 131"/>
                  <a:gd name="T81" fmla="*/ 15 h 23"/>
                  <a:gd name="T82" fmla="*/ 17 w 131"/>
                  <a:gd name="T83" fmla="*/ 20 h 23"/>
                  <a:gd name="T84" fmla="*/ 15 w 131"/>
                  <a:gd name="T85" fmla="*/ 21 h 23"/>
                  <a:gd name="T86" fmla="*/ 8 w 131"/>
                  <a:gd name="T87" fmla="*/ 16 h 23"/>
                  <a:gd name="T88" fmla="*/ 1 w 131"/>
                  <a:gd name="T89" fmla="*/ 7 h 23"/>
                  <a:gd name="T90" fmla="*/ 0 w 131"/>
                  <a:gd name="T9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1" h="23">
                    <a:moveTo>
                      <a:pt x="0" y="9"/>
                    </a:moveTo>
                    <a:lnTo>
                      <a:pt x="0" y="9"/>
                    </a:lnTo>
                    <a:lnTo>
                      <a:pt x="6" y="17"/>
                    </a:lnTo>
                    <a:lnTo>
                      <a:pt x="6" y="17"/>
                    </a:lnTo>
                    <a:lnTo>
                      <a:pt x="10" y="21"/>
                    </a:lnTo>
                    <a:lnTo>
                      <a:pt x="13" y="22"/>
                    </a:lnTo>
                    <a:lnTo>
                      <a:pt x="15" y="23"/>
                    </a:lnTo>
                    <a:lnTo>
                      <a:pt x="15" y="23"/>
                    </a:lnTo>
                    <a:lnTo>
                      <a:pt x="17" y="22"/>
                    </a:lnTo>
                    <a:lnTo>
                      <a:pt x="17" y="22"/>
                    </a:lnTo>
                    <a:lnTo>
                      <a:pt x="20" y="21"/>
                    </a:lnTo>
                    <a:lnTo>
                      <a:pt x="22" y="20"/>
                    </a:lnTo>
                    <a:lnTo>
                      <a:pt x="22" y="20"/>
                    </a:lnTo>
                    <a:lnTo>
                      <a:pt x="26" y="14"/>
                    </a:lnTo>
                    <a:lnTo>
                      <a:pt x="26" y="14"/>
                    </a:lnTo>
                    <a:lnTo>
                      <a:pt x="30" y="8"/>
                    </a:lnTo>
                    <a:lnTo>
                      <a:pt x="29" y="7"/>
                    </a:lnTo>
                    <a:lnTo>
                      <a:pt x="29" y="8"/>
                    </a:lnTo>
                    <a:lnTo>
                      <a:pt x="29" y="8"/>
                    </a:lnTo>
                    <a:lnTo>
                      <a:pt x="35" y="14"/>
                    </a:lnTo>
                    <a:lnTo>
                      <a:pt x="35" y="14"/>
                    </a:lnTo>
                    <a:lnTo>
                      <a:pt x="39" y="17"/>
                    </a:lnTo>
                    <a:lnTo>
                      <a:pt x="39" y="17"/>
                    </a:lnTo>
                    <a:lnTo>
                      <a:pt x="42" y="19"/>
                    </a:lnTo>
                    <a:lnTo>
                      <a:pt x="43" y="19"/>
                    </a:lnTo>
                    <a:lnTo>
                      <a:pt x="43" y="19"/>
                    </a:lnTo>
                    <a:lnTo>
                      <a:pt x="46" y="18"/>
                    </a:lnTo>
                    <a:lnTo>
                      <a:pt x="48" y="17"/>
                    </a:lnTo>
                    <a:lnTo>
                      <a:pt x="48" y="17"/>
                    </a:lnTo>
                    <a:lnTo>
                      <a:pt x="50" y="15"/>
                    </a:lnTo>
                    <a:lnTo>
                      <a:pt x="52" y="13"/>
                    </a:lnTo>
                    <a:lnTo>
                      <a:pt x="52" y="13"/>
                    </a:lnTo>
                    <a:lnTo>
                      <a:pt x="54" y="10"/>
                    </a:lnTo>
                    <a:lnTo>
                      <a:pt x="56" y="8"/>
                    </a:lnTo>
                    <a:lnTo>
                      <a:pt x="56" y="8"/>
                    </a:lnTo>
                    <a:lnTo>
                      <a:pt x="58" y="8"/>
                    </a:lnTo>
                    <a:lnTo>
                      <a:pt x="58" y="8"/>
                    </a:lnTo>
                    <a:lnTo>
                      <a:pt x="60" y="8"/>
                    </a:lnTo>
                    <a:lnTo>
                      <a:pt x="62" y="9"/>
                    </a:lnTo>
                    <a:lnTo>
                      <a:pt x="62" y="9"/>
                    </a:lnTo>
                    <a:lnTo>
                      <a:pt x="64" y="10"/>
                    </a:lnTo>
                    <a:lnTo>
                      <a:pt x="67" y="12"/>
                    </a:lnTo>
                    <a:lnTo>
                      <a:pt x="67" y="12"/>
                    </a:lnTo>
                    <a:lnTo>
                      <a:pt x="67" y="12"/>
                    </a:lnTo>
                    <a:lnTo>
                      <a:pt x="67" y="12"/>
                    </a:lnTo>
                    <a:lnTo>
                      <a:pt x="71" y="10"/>
                    </a:lnTo>
                    <a:lnTo>
                      <a:pt x="73" y="8"/>
                    </a:lnTo>
                    <a:lnTo>
                      <a:pt x="73" y="8"/>
                    </a:lnTo>
                    <a:lnTo>
                      <a:pt x="75" y="7"/>
                    </a:lnTo>
                    <a:lnTo>
                      <a:pt x="78" y="6"/>
                    </a:lnTo>
                    <a:lnTo>
                      <a:pt x="78" y="6"/>
                    </a:lnTo>
                    <a:lnTo>
                      <a:pt x="78" y="6"/>
                    </a:lnTo>
                    <a:lnTo>
                      <a:pt x="82" y="8"/>
                    </a:lnTo>
                    <a:lnTo>
                      <a:pt x="82" y="8"/>
                    </a:lnTo>
                    <a:lnTo>
                      <a:pt x="84" y="9"/>
                    </a:lnTo>
                    <a:lnTo>
                      <a:pt x="87" y="10"/>
                    </a:lnTo>
                    <a:lnTo>
                      <a:pt x="88" y="10"/>
                    </a:lnTo>
                    <a:lnTo>
                      <a:pt x="88" y="10"/>
                    </a:lnTo>
                    <a:lnTo>
                      <a:pt x="91" y="10"/>
                    </a:lnTo>
                    <a:lnTo>
                      <a:pt x="96" y="8"/>
                    </a:lnTo>
                    <a:lnTo>
                      <a:pt x="96" y="8"/>
                    </a:lnTo>
                    <a:lnTo>
                      <a:pt x="103" y="6"/>
                    </a:lnTo>
                    <a:lnTo>
                      <a:pt x="103" y="6"/>
                    </a:lnTo>
                    <a:lnTo>
                      <a:pt x="116" y="4"/>
                    </a:lnTo>
                    <a:lnTo>
                      <a:pt x="130" y="2"/>
                    </a:lnTo>
                    <a:lnTo>
                      <a:pt x="130" y="2"/>
                    </a:lnTo>
                    <a:lnTo>
                      <a:pt x="131" y="1"/>
                    </a:lnTo>
                    <a:lnTo>
                      <a:pt x="131" y="1"/>
                    </a:lnTo>
                    <a:lnTo>
                      <a:pt x="130" y="0"/>
                    </a:lnTo>
                    <a:lnTo>
                      <a:pt x="130" y="0"/>
                    </a:lnTo>
                    <a:lnTo>
                      <a:pt x="116" y="2"/>
                    </a:lnTo>
                    <a:lnTo>
                      <a:pt x="102" y="4"/>
                    </a:lnTo>
                    <a:lnTo>
                      <a:pt x="102" y="4"/>
                    </a:lnTo>
                    <a:lnTo>
                      <a:pt x="95" y="7"/>
                    </a:lnTo>
                    <a:lnTo>
                      <a:pt x="95" y="7"/>
                    </a:lnTo>
                    <a:lnTo>
                      <a:pt x="91" y="8"/>
                    </a:lnTo>
                    <a:lnTo>
                      <a:pt x="88" y="8"/>
                    </a:lnTo>
                    <a:lnTo>
                      <a:pt x="87" y="8"/>
                    </a:lnTo>
                    <a:lnTo>
                      <a:pt x="87" y="8"/>
                    </a:lnTo>
                    <a:lnTo>
                      <a:pt x="85" y="8"/>
                    </a:lnTo>
                    <a:lnTo>
                      <a:pt x="83" y="6"/>
                    </a:lnTo>
                    <a:lnTo>
                      <a:pt x="83" y="6"/>
                    </a:lnTo>
                    <a:lnTo>
                      <a:pt x="80" y="5"/>
                    </a:lnTo>
                    <a:lnTo>
                      <a:pt x="78" y="4"/>
                    </a:lnTo>
                    <a:lnTo>
                      <a:pt x="78" y="4"/>
                    </a:lnTo>
                    <a:lnTo>
                      <a:pt x="78" y="4"/>
                    </a:lnTo>
                    <a:lnTo>
                      <a:pt x="74" y="5"/>
                    </a:lnTo>
                    <a:lnTo>
                      <a:pt x="72" y="7"/>
                    </a:lnTo>
                    <a:lnTo>
                      <a:pt x="72" y="7"/>
                    </a:lnTo>
                    <a:lnTo>
                      <a:pt x="70" y="8"/>
                    </a:lnTo>
                    <a:lnTo>
                      <a:pt x="67" y="9"/>
                    </a:lnTo>
                    <a:lnTo>
                      <a:pt x="67" y="10"/>
                    </a:lnTo>
                    <a:lnTo>
                      <a:pt x="67" y="9"/>
                    </a:lnTo>
                    <a:lnTo>
                      <a:pt x="67" y="9"/>
                    </a:lnTo>
                    <a:lnTo>
                      <a:pt x="67" y="9"/>
                    </a:lnTo>
                    <a:lnTo>
                      <a:pt x="65" y="8"/>
                    </a:lnTo>
                    <a:lnTo>
                      <a:pt x="63" y="7"/>
                    </a:lnTo>
                    <a:lnTo>
                      <a:pt x="63" y="7"/>
                    </a:lnTo>
                    <a:lnTo>
                      <a:pt x="61" y="6"/>
                    </a:lnTo>
                    <a:lnTo>
                      <a:pt x="58" y="6"/>
                    </a:lnTo>
                    <a:lnTo>
                      <a:pt x="58" y="6"/>
                    </a:lnTo>
                    <a:lnTo>
                      <a:pt x="55" y="6"/>
                    </a:lnTo>
                    <a:lnTo>
                      <a:pt x="55" y="6"/>
                    </a:lnTo>
                    <a:lnTo>
                      <a:pt x="53" y="8"/>
                    </a:lnTo>
                    <a:lnTo>
                      <a:pt x="52" y="9"/>
                    </a:lnTo>
                    <a:lnTo>
                      <a:pt x="49" y="13"/>
                    </a:lnTo>
                    <a:lnTo>
                      <a:pt x="49" y="13"/>
                    </a:lnTo>
                    <a:lnTo>
                      <a:pt x="47" y="16"/>
                    </a:lnTo>
                    <a:lnTo>
                      <a:pt x="47" y="16"/>
                    </a:lnTo>
                    <a:lnTo>
                      <a:pt x="43" y="17"/>
                    </a:lnTo>
                    <a:lnTo>
                      <a:pt x="42" y="17"/>
                    </a:lnTo>
                    <a:lnTo>
                      <a:pt x="42" y="17"/>
                    </a:lnTo>
                    <a:lnTo>
                      <a:pt x="40" y="15"/>
                    </a:lnTo>
                    <a:lnTo>
                      <a:pt x="40" y="15"/>
                    </a:lnTo>
                    <a:lnTo>
                      <a:pt x="34" y="10"/>
                    </a:lnTo>
                    <a:lnTo>
                      <a:pt x="34" y="10"/>
                    </a:lnTo>
                    <a:lnTo>
                      <a:pt x="30" y="6"/>
                    </a:lnTo>
                    <a:lnTo>
                      <a:pt x="30" y="6"/>
                    </a:lnTo>
                    <a:lnTo>
                      <a:pt x="29" y="7"/>
                    </a:lnTo>
                    <a:lnTo>
                      <a:pt x="29" y="7"/>
                    </a:lnTo>
                    <a:lnTo>
                      <a:pt x="26" y="10"/>
                    </a:lnTo>
                    <a:lnTo>
                      <a:pt x="23" y="15"/>
                    </a:lnTo>
                    <a:lnTo>
                      <a:pt x="23" y="15"/>
                    </a:lnTo>
                    <a:lnTo>
                      <a:pt x="20" y="19"/>
                    </a:lnTo>
                    <a:lnTo>
                      <a:pt x="20" y="19"/>
                    </a:lnTo>
                    <a:lnTo>
                      <a:pt x="17" y="20"/>
                    </a:lnTo>
                    <a:lnTo>
                      <a:pt x="17" y="20"/>
                    </a:lnTo>
                    <a:lnTo>
                      <a:pt x="15" y="21"/>
                    </a:lnTo>
                    <a:lnTo>
                      <a:pt x="15" y="21"/>
                    </a:lnTo>
                    <a:lnTo>
                      <a:pt x="13" y="20"/>
                    </a:lnTo>
                    <a:lnTo>
                      <a:pt x="11" y="19"/>
                    </a:lnTo>
                    <a:lnTo>
                      <a:pt x="8" y="16"/>
                    </a:lnTo>
                    <a:lnTo>
                      <a:pt x="8" y="16"/>
                    </a:lnTo>
                    <a:lnTo>
                      <a:pt x="1" y="7"/>
                    </a:lnTo>
                    <a:lnTo>
                      <a:pt x="1" y="7"/>
                    </a:lnTo>
                    <a:lnTo>
                      <a:pt x="0" y="7"/>
                    </a:lnTo>
                    <a:lnTo>
                      <a:pt x="0" y="7"/>
                    </a:lnTo>
                    <a:lnTo>
                      <a:pt x="0" y="9"/>
                    </a:lnTo>
                    <a:lnTo>
                      <a:pt x="0" y="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1" name="Freeform 1060"/>
              <p:cNvSpPr>
                <a:spLocks/>
              </p:cNvSpPr>
              <p:nvPr/>
            </p:nvSpPr>
            <p:spPr bwMode="auto">
              <a:xfrm>
                <a:off x="6624638" y="3268663"/>
                <a:ext cx="76200" cy="11113"/>
              </a:xfrm>
              <a:custGeom>
                <a:avLst/>
                <a:gdLst>
                  <a:gd name="T0" fmla="*/ 1 w 144"/>
                  <a:gd name="T1" fmla="*/ 23 h 23"/>
                  <a:gd name="T2" fmla="*/ 3 w 144"/>
                  <a:gd name="T3" fmla="*/ 23 h 23"/>
                  <a:gd name="T4" fmla="*/ 19 w 144"/>
                  <a:gd name="T5" fmla="*/ 23 h 23"/>
                  <a:gd name="T6" fmla="*/ 55 w 144"/>
                  <a:gd name="T7" fmla="*/ 22 h 23"/>
                  <a:gd name="T8" fmla="*/ 72 w 144"/>
                  <a:gd name="T9" fmla="*/ 19 h 23"/>
                  <a:gd name="T10" fmla="*/ 87 w 144"/>
                  <a:gd name="T11" fmla="*/ 13 h 23"/>
                  <a:gd name="T12" fmla="*/ 91 w 144"/>
                  <a:gd name="T13" fmla="*/ 11 h 23"/>
                  <a:gd name="T14" fmla="*/ 93 w 144"/>
                  <a:gd name="T15" fmla="*/ 7 h 23"/>
                  <a:gd name="T16" fmla="*/ 100 w 144"/>
                  <a:gd name="T17" fmla="*/ 5 h 23"/>
                  <a:gd name="T18" fmla="*/ 100 w 144"/>
                  <a:gd name="T19" fmla="*/ 5 h 23"/>
                  <a:gd name="T20" fmla="*/ 106 w 144"/>
                  <a:gd name="T21" fmla="*/ 7 h 23"/>
                  <a:gd name="T22" fmla="*/ 110 w 144"/>
                  <a:gd name="T23" fmla="*/ 9 h 23"/>
                  <a:gd name="T24" fmla="*/ 115 w 144"/>
                  <a:gd name="T25" fmla="*/ 11 h 23"/>
                  <a:gd name="T26" fmla="*/ 122 w 144"/>
                  <a:gd name="T27" fmla="*/ 8 h 23"/>
                  <a:gd name="T28" fmla="*/ 127 w 144"/>
                  <a:gd name="T29" fmla="*/ 6 h 23"/>
                  <a:gd name="T30" fmla="*/ 137 w 144"/>
                  <a:gd name="T31" fmla="*/ 2 h 23"/>
                  <a:gd name="T32" fmla="*/ 143 w 144"/>
                  <a:gd name="T33" fmla="*/ 3 h 23"/>
                  <a:gd name="T34" fmla="*/ 144 w 144"/>
                  <a:gd name="T35" fmla="*/ 2 h 23"/>
                  <a:gd name="T36" fmla="*/ 143 w 144"/>
                  <a:gd name="T37" fmla="*/ 1 h 23"/>
                  <a:gd name="T38" fmla="*/ 137 w 144"/>
                  <a:gd name="T39" fmla="*/ 0 h 23"/>
                  <a:gd name="T40" fmla="*/ 134 w 144"/>
                  <a:gd name="T41" fmla="*/ 0 h 23"/>
                  <a:gd name="T42" fmla="*/ 126 w 144"/>
                  <a:gd name="T43" fmla="*/ 4 h 23"/>
                  <a:gd name="T44" fmla="*/ 121 w 144"/>
                  <a:gd name="T45" fmla="*/ 6 h 23"/>
                  <a:gd name="T46" fmla="*/ 114 w 144"/>
                  <a:gd name="T47" fmla="*/ 8 h 23"/>
                  <a:gd name="T48" fmla="*/ 111 w 144"/>
                  <a:gd name="T49" fmla="*/ 7 h 23"/>
                  <a:gd name="T50" fmla="*/ 107 w 144"/>
                  <a:gd name="T51" fmla="*/ 6 h 23"/>
                  <a:gd name="T52" fmla="*/ 100 w 144"/>
                  <a:gd name="T53" fmla="*/ 3 h 23"/>
                  <a:gd name="T54" fmla="*/ 100 w 144"/>
                  <a:gd name="T55" fmla="*/ 3 h 23"/>
                  <a:gd name="T56" fmla="*/ 92 w 144"/>
                  <a:gd name="T57" fmla="*/ 6 h 23"/>
                  <a:gd name="T58" fmla="*/ 89 w 144"/>
                  <a:gd name="T59" fmla="*/ 8 h 23"/>
                  <a:gd name="T60" fmla="*/ 86 w 144"/>
                  <a:gd name="T61" fmla="*/ 12 h 23"/>
                  <a:gd name="T62" fmla="*/ 72 w 144"/>
                  <a:gd name="T63" fmla="*/ 17 h 23"/>
                  <a:gd name="T64" fmla="*/ 37 w 144"/>
                  <a:gd name="T65" fmla="*/ 21 h 23"/>
                  <a:gd name="T66" fmla="*/ 19 w 144"/>
                  <a:gd name="T67" fmla="*/ 21 h 23"/>
                  <a:gd name="T68" fmla="*/ 3 w 144"/>
                  <a:gd name="T69" fmla="*/ 21 h 23"/>
                  <a:gd name="T70" fmla="*/ 1 w 144"/>
                  <a:gd name="T71" fmla="*/ 21 h 23"/>
                  <a:gd name="T72" fmla="*/ 0 w 144"/>
                  <a:gd name="T73" fmla="*/ 22 h 23"/>
                  <a:gd name="T74" fmla="*/ 1 w 144"/>
                  <a:gd name="T7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23">
                    <a:moveTo>
                      <a:pt x="1" y="23"/>
                    </a:moveTo>
                    <a:lnTo>
                      <a:pt x="1" y="23"/>
                    </a:lnTo>
                    <a:lnTo>
                      <a:pt x="3" y="23"/>
                    </a:lnTo>
                    <a:lnTo>
                      <a:pt x="3" y="23"/>
                    </a:lnTo>
                    <a:lnTo>
                      <a:pt x="19" y="23"/>
                    </a:lnTo>
                    <a:lnTo>
                      <a:pt x="19" y="23"/>
                    </a:lnTo>
                    <a:lnTo>
                      <a:pt x="37" y="23"/>
                    </a:lnTo>
                    <a:lnTo>
                      <a:pt x="55" y="22"/>
                    </a:lnTo>
                    <a:lnTo>
                      <a:pt x="64" y="20"/>
                    </a:lnTo>
                    <a:lnTo>
                      <a:pt x="72" y="19"/>
                    </a:lnTo>
                    <a:lnTo>
                      <a:pt x="80" y="16"/>
                    </a:lnTo>
                    <a:lnTo>
                      <a:pt x="87" y="13"/>
                    </a:lnTo>
                    <a:lnTo>
                      <a:pt x="87" y="13"/>
                    </a:lnTo>
                    <a:lnTo>
                      <a:pt x="91" y="11"/>
                    </a:lnTo>
                    <a:lnTo>
                      <a:pt x="93" y="7"/>
                    </a:lnTo>
                    <a:lnTo>
                      <a:pt x="93" y="7"/>
                    </a:lnTo>
                    <a:lnTo>
                      <a:pt x="96" y="6"/>
                    </a:lnTo>
                    <a:lnTo>
                      <a:pt x="100" y="5"/>
                    </a:lnTo>
                    <a:lnTo>
                      <a:pt x="100" y="5"/>
                    </a:lnTo>
                    <a:lnTo>
                      <a:pt x="100" y="5"/>
                    </a:lnTo>
                    <a:lnTo>
                      <a:pt x="103" y="6"/>
                    </a:lnTo>
                    <a:lnTo>
                      <a:pt x="106" y="7"/>
                    </a:lnTo>
                    <a:lnTo>
                      <a:pt x="106" y="7"/>
                    </a:lnTo>
                    <a:lnTo>
                      <a:pt x="110" y="9"/>
                    </a:lnTo>
                    <a:lnTo>
                      <a:pt x="114" y="11"/>
                    </a:lnTo>
                    <a:lnTo>
                      <a:pt x="115" y="11"/>
                    </a:lnTo>
                    <a:lnTo>
                      <a:pt x="115" y="11"/>
                    </a:lnTo>
                    <a:lnTo>
                      <a:pt x="122" y="8"/>
                    </a:lnTo>
                    <a:lnTo>
                      <a:pt x="127" y="6"/>
                    </a:lnTo>
                    <a:lnTo>
                      <a:pt x="127" y="6"/>
                    </a:lnTo>
                    <a:lnTo>
                      <a:pt x="133" y="3"/>
                    </a:lnTo>
                    <a:lnTo>
                      <a:pt x="137" y="2"/>
                    </a:lnTo>
                    <a:lnTo>
                      <a:pt x="137" y="2"/>
                    </a:lnTo>
                    <a:lnTo>
                      <a:pt x="143" y="3"/>
                    </a:lnTo>
                    <a:lnTo>
                      <a:pt x="143" y="3"/>
                    </a:lnTo>
                    <a:lnTo>
                      <a:pt x="144" y="2"/>
                    </a:lnTo>
                    <a:lnTo>
                      <a:pt x="144" y="2"/>
                    </a:lnTo>
                    <a:lnTo>
                      <a:pt x="143" y="1"/>
                    </a:lnTo>
                    <a:lnTo>
                      <a:pt x="143" y="1"/>
                    </a:lnTo>
                    <a:lnTo>
                      <a:pt x="137" y="0"/>
                    </a:lnTo>
                    <a:lnTo>
                      <a:pt x="137" y="0"/>
                    </a:lnTo>
                    <a:lnTo>
                      <a:pt x="134" y="0"/>
                    </a:lnTo>
                    <a:lnTo>
                      <a:pt x="131" y="1"/>
                    </a:lnTo>
                    <a:lnTo>
                      <a:pt x="126" y="4"/>
                    </a:lnTo>
                    <a:lnTo>
                      <a:pt x="126" y="4"/>
                    </a:lnTo>
                    <a:lnTo>
                      <a:pt x="121" y="6"/>
                    </a:lnTo>
                    <a:lnTo>
                      <a:pt x="115" y="8"/>
                    </a:lnTo>
                    <a:lnTo>
                      <a:pt x="114" y="8"/>
                    </a:lnTo>
                    <a:lnTo>
                      <a:pt x="114" y="8"/>
                    </a:lnTo>
                    <a:lnTo>
                      <a:pt x="111" y="7"/>
                    </a:lnTo>
                    <a:lnTo>
                      <a:pt x="107" y="6"/>
                    </a:lnTo>
                    <a:lnTo>
                      <a:pt x="107" y="6"/>
                    </a:lnTo>
                    <a:lnTo>
                      <a:pt x="104" y="4"/>
                    </a:lnTo>
                    <a:lnTo>
                      <a:pt x="100" y="3"/>
                    </a:lnTo>
                    <a:lnTo>
                      <a:pt x="100" y="3"/>
                    </a:lnTo>
                    <a:lnTo>
                      <a:pt x="100" y="3"/>
                    </a:lnTo>
                    <a:lnTo>
                      <a:pt x="95" y="4"/>
                    </a:lnTo>
                    <a:lnTo>
                      <a:pt x="92" y="6"/>
                    </a:lnTo>
                    <a:lnTo>
                      <a:pt x="92" y="6"/>
                    </a:lnTo>
                    <a:lnTo>
                      <a:pt x="89" y="8"/>
                    </a:lnTo>
                    <a:lnTo>
                      <a:pt x="86" y="12"/>
                    </a:lnTo>
                    <a:lnTo>
                      <a:pt x="86" y="12"/>
                    </a:lnTo>
                    <a:lnTo>
                      <a:pt x="79" y="14"/>
                    </a:lnTo>
                    <a:lnTo>
                      <a:pt x="72" y="17"/>
                    </a:lnTo>
                    <a:lnTo>
                      <a:pt x="54" y="20"/>
                    </a:lnTo>
                    <a:lnTo>
                      <a:pt x="37" y="21"/>
                    </a:lnTo>
                    <a:lnTo>
                      <a:pt x="19" y="21"/>
                    </a:lnTo>
                    <a:lnTo>
                      <a:pt x="19" y="21"/>
                    </a:lnTo>
                    <a:lnTo>
                      <a:pt x="3" y="21"/>
                    </a:lnTo>
                    <a:lnTo>
                      <a:pt x="3" y="21"/>
                    </a:lnTo>
                    <a:lnTo>
                      <a:pt x="1" y="21"/>
                    </a:lnTo>
                    <a:lnTo>
                      <a:pt x="1" y="21"/>
                    </a:lnTo>
                    <a:lnTo>
                      <a:pt x="0" y="22"/>
                    </a:lnTo>
                    <a:lnTo>
                      <a:pt x="0" y="22"/>
                    </a:lnTo>
                    <a:lnTo>
                      <a:pt x="1" y="23"/>
                    </a:lnTo>
                    <a:lnTo>
                      <a:pt x="1" y="2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2" name="Freeform 1061"/>
              <p:cNvSpPr>
                <a:spLocks/>
              </p:cNvSpPr>
              <p:nvPr/>
            </p:nvSpPr>
            <p:spPr bwMode="auto">
              <a:xfrm>
                <a:off x="6632575" y="3284538"/>
                <a:ext cx="57150" cy="9525"/>
              </a:xfrm>
              <a:custGeom>
                <a:avLst/>
                <a:gdLst>
                  <a:gd name="T0" fmla="*/ 1 w 108"/>
                  <a:gd name="T1" fmla="*/ 18 h 18"/>
                  <a:gd name="T2" fmla="*/ 2 w 108"/>
                  <a:gd name="T3" fmla="*/ 18 h 18"/>
                  <a:gd name="T4" fmla="*/ 2 w 108"/>
                  <a:gd name="T5" fmla="*/ 18 h 18"/>
                  <a:gd name="T6" fmla="*/ 9 w 108"/>
                  <a:gd name="T7" fmla="*/ 17 h 18"/>
                  <a:gd name="T8" fmla="*/ 20 w 108"/>
                  <a:gd name="T9" fmla="*/ 15 h 18"/>
                  <a:gd name="T10" fmla="*/ 20 w 108"/>
                  <a:gd name="T11" fmla="*/ 15 h 18"/>
                  <a:gd name="T12" fmla="*/ 30 w 108"/>
                  <a:gd name="T13" fmla="*/ 13 h 18"/>
                  <a:gd name="T14" fmla="*/ 36 w 108"/>
                  <a:gd name="T15" fmla="*/ 12 h 18"/>
                  <a:gd name="T16" fmla="*/ 37 w 108"/>
                  <a:gd name="T17" fmla="*/ 12 h 18"/>
                  <a:gd name="T18" fmla="*/ 37 w 108"/>
                  <a:gd name="T19" fmla="*/ 12 h 18"/>
                  <a:gd name="T20" fmla="*/ 43 w 108"/>
                  <a:gd name="T21" fmla="*/ 13 h 18"/>
                  <a:gd name="T22" fmla="*/ 47 w 108"/>
                  <a:gd name="T23" fmla="*/ 14 h 18"/>
                  <a:gd name="T24" fmla="*/ 52 w 108"/>
                  <a:gd name="T25" fmla="*/ 15 h 18"/>
                  <a:gd name="T26" fmla="*/ 56 w 108"/>
                  <a:gd name="T27" fmla="*/ 15 h 18"/>
                  <a:gd name="T28" fmla="*/ 56 w 108"/>
                  <a:gd name="T29" fmla="*/ 15 h 18"/>
                  <a:gd name="T30" fmla="*/ 56 w 108"/>
                  <a:gd name="T31" fmla="*/ 15 h 18"/>
                  <a:gd name="T32" fmla="*/ 61 w 108"/>
                  <a:gd name="T33" fmla="*/ 14 h 18"/>
                  <a:gd name="T34" fmla="*/ 66 w 108"/>
                  <a:gd name="T35" fmla="*/ 13 h 18"/>
                  <a:gd name="T36" fmla="*/ 76 w 108"/>
                  <a:gd name="T37" fmla="*/ 9 h 18"/>
                  <a:gd name="T38" fmla="*/ 76 w 108"/>
                  <a:gd name="T39" fmla="*/ 9 h 18"/>
                  <a:gd name="T40" fmla="*/ 91 w 108"/>
                  <a:gd name="T41" fmla="*/ 6 h 18"/>
                  <a:gd name="T42" fmla="*/ 100 w 108"/>
                  <a:gd name="T43" fmla="*/ 5 h 18"/>
                  <a:gd name="T44" fmla="*/ 107 w 108"/>
                  <a:gd name="T45" fmla="*/ 3 h 18"/>
                  <a:gd name="T46" fmla="*/ 107 w 108"/>
                  <a:gd name="T47" fmla="*/ 3 h 18"/>
                  <a:gd name="T48" fmla="*/ 108 w 108"/>
                  <a:gd name="T49" fmla="*/ 0 h 18"/>
                  <a:gd name="T50" fmla="*/ 108 w 108"/>
                  <a:gd name="T51" fmla="*/ 0 h 18"/>
                  <a:gd name="T52" fmla="*/ 107 w 108"/>
                  <a:gd name="T53" fmla="*/ 0 h 18"/>
                  <a:gd name="T54" fmla="*/ 107 w 108"/>
                  <a:gd name="T55" fmla="*/ 0 h 18"/>
                  <a:gd name="T56" fmla="*/ 99 w 108"/>
                  <a:gd name="T57" fmla="*/ 3 h 18"/>
                  <a:gd name="T58" fmla="*/ 91 w 108"/>
                  <a:gd name="T59" fmla="*/ 4 h 18"/>
                  <a:gd name="T60" fmla="*/ 75 w 108"/>
                  <a:gd name="T61" fmla="*/ 8 h 18"/>
                  <a:gd name="T62" fmla="*/ 75 w 108"/>
                  <a:gd name="T63" fmla="*/ 8 h 18"/>
                  <a:gd name="T64" fmla="*/ 65 w 108"/>
                  <a:gd name="T65" fmla="*/ 11 h 18"/>
                  <a:gd name="T66" fmla="*/ 61 w 108"/>
                  <a:gd name="T67" fmla="*/ 12 h 18"/>
                  <a:gd name="T68" fmla="*/ 56 w 108"/>
                  <a:gd name="T69" fmla="*/ 13 h 18"/>
                  <a:gd name="T70" fmla="*/ 56 w 108"/>
                  <a:gd name="T71" fmla="*/ 13 h 18"/>
                  <a:gd name="T72" fmla="*/ 56 w 108"/>
                  <a:gd name="T73" fmla="*/ 13 h 18"/>
                  <a:gd name="T74" fmla="*/ 52 w 108"/>
                  <a:gd name="T75" fmla="*/ 13 h 18"/>
                  <a:gd name="T76" fmla="*/ 48 w 108"/>
                  <a:gd name="T77" fmla="*/ 12 h 18"/>
                  <a:gd name="T78" fmla="*/ 43 w 108"/>
                  <a:gd name="T79" fmla="*/ 11 h 18"/>
                  <a:gd name="T80" fmla="*/ 37 w 108"/>
                  <a:gd name="T81" fmla="*/ 10 h 18"/>
                  <a:gd name="T82" fmla="*/ 36 w 108"/>
                  <a:gd name="T83" fmla="*/ 10 h 18"/>
                  <a:gd name="T84" fmla="*/ 36 w 108"/>
                  <a:gd name="T85" fmla="*/ 10 h 18"/>
                  <a:gd name="T86" fmla="*/ 29 w 108"/>
                  <a:gd name="T87" fmla="*/ 11 h 18"/>
                  <a:gd name="T88" fmla="*/ 20 w 108"/>
                  <a:gd name="T89" fmla="*/ 13 h 18"/>
                  <a:gd name="T90" fmla="*/ 20 w 108"/>
                  <a:gd name="T91" fmla="*/ 13 h 18"/>
                  <a:gd name="T92" fmla="*/ 9 w 108"/>
                  <a:gd name="T93" fmla="*/ 15 h 18"/>
                  <a:gd name="T94" fmla="*/ 2 w 108"/>
                  <a:gd name="T95" fmla="*/ 16 h 18"/>
                  <a:gd name="T96" fmla="*/ 1 w 108"/>
                  <a:gd name="T97" fmla="*/ 16 h 18"/>
                  <a:gd name="T98" fmla="*/ 1 w 108"/>
                  <a:gd name="T99" fmla="*/ 16 h 18"/>
                  <a:gd name="T100" fmla="*/ 0 w 108"/>
                  <a:gd name="T101" fmla="*/ 17 h 18"/>
                  <a:gd name="T102" fmla="*/ 0 w 108"/>
                  <a:gd name="T103" fmla="*/ 17 h 18"/>
                  <a:gd name="T104" fmla="*/ 1 w 108"/>
                  <a:gd name="T105" fmla="*/ 18 h 18"/>
                  <a:gd name="T106" fmla="*/ 1 w 108"/>
                  <a:gd name="T10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8">
                    <a:moveTo>
                      <a:pt x="1" y="18"/>
                    </a:moveTo>
                    <a:lnTo>
                      <a:pt x="2" y="18"/>
                    </a:lnTo>
                    <a:lnTo>
                      <a:pt x="2" y="18"/>
                    </a:lnTo>
                    <a:lnTo>
                      <a:pt x="9" y="17"/>
                    </a:lnTo>
                    <a:lnTo>
                      <a:pt x="20" y="15"/>
                    </a:lnTo>
                    <a:lnTo>
                      <a:pt x="20" y="15"/>
                    </a:lnTo>
                    <a:lnTo>
                      <a:pt x="30" y="13"/>
                    </a:lnTo>
                    <a:lnTo>
                      <a:pt x="36" y="12"/>
                    </a:lnTo>
                    <a:lnTo>
                      <a:pt x="37" y="12"/>
                    </a:lnTo>
                    <a:lnTo>
                      <a:pt x="37" y="12"/>
                    </a:lnTo>
                    <a:lnTo>
                      <a:pt x="43" y="13"/>
                    </a:lnTo>
                    <a:lnTo>
                      <a:pt x="47" y="14"/>
                    </a:lnTo>
                    <a:lnTo>
                      <a:pt x="52" y="15"/>
                    </a:lnTo>
                    <a:lnTo>
                      <a:pt x="56" y="15"/>
                    </a:lnTo>
                    <a:lnTo>
                      <a:pt x="56" y="15"/>
                    </a:lnTo>
                    <a:lnTo>
                      <a:pt x="56" y="15"/>
                    </a:lnTo>
                    <a:lnTo>
                      <a:pt x="61" y="14"/>
                    </a:lnTo>
                    <a:lnTo>
                      <a:pt x="66" y="13"/>
                    </a:lnTo>
                    <a:lnTo>
                      <a:pt x="76" y="9"/>
                    </a:lnTo>
                    <a:lnTo>
                      <a:pt x="76" y="9"/>
                    </a:lnTo>
                    <a:lnTo>
                      <a:pt x="91" y="6"/>
                    </a:lnTo>
                    <a:lnTo>
                      <a:pt x="100" y="5"/>
                    </a:lnTo>
                    <a:lnTo>
                      <a:pt x="107" y="3"/>
                    </a:lnTo>
                    <a:lnTo>
                      <a:pt x="107" y="3"/>
                    </a:lnTo>
                    <a:lnTo>
                      <a:pt x="108" y="0"/>
                    </a:lnTo>
                    <a:lnTo>
                      <a:pt x="108" y="0"/>
                    </a:lnTo>
                    <a:lnTo>
                      <a:pt x="107" y="0"/>
                    </a:lnTo>
                    <a:lnTo>
                      <a:pt x="107" y="0"/>
                    </a:lnTo>
                    <a:lnTo>
                      <a:pt x="99" y="3"/>
                    </a:lnTo>
                    <a:lnTo>
                      <a:pt x="91" y="4"/>
                    </a:lnTo>
                    <a:lnTo>
                      <a:pt x="75" y="8"/>
                    </a:lnTo>
                    <a:lnTo>
                      <a:pt x="75" y="8"/>
                    </a:lnTo>
                    <a:lnTo>
                      <a:pt x="65" y="11"/>
                    </a:lnTo>
                    <a:lnTo>
                      <a:pt x="61" y="12"/>
                    </a:lnTo>
                    <a:lnTo>
                      <a:pt x="56" y="13"/>
                    </a:lnTo>
                    <a:lnTo>
                      <a:pt x="56" y="13"/>
                    </a:lnTo>
                    <a:lnTo>
                      <a:pt x="56" y="13"/>
                    </a:lnTo>
                    <a:lnTo>
                      <a:pt x="52" y="13"/>
                    </a:lnTo>
                    <a:lnTo>
                      <a:pt x="48" y="12"/>
                    </a:lnTo>
                    <a:lnTo>
                      <a:pt x="43" y="11"/>
                    </a:lnTo>
                    <a:lnTo>
                      <a:pt x="37" y="10"/>
                    </a:lnTo>
                    <a:lnTo>
                      <a:pt x="36" y="10"/>
                    </a:lnTo>
                    <a:lnTo>
                      <a:pt x="36" y="10"/>
                    </a:lnTo>
                    <a:lnTo>
                      <a:pt x="29" y="11"/>
                    </a:lnTo>
                    <a:lnTo>
                      <a:pt x="20" y="13"/>
                    </a:lnTo>
                    <a:lnTo>
                      <a:pt x="20" y="13"/>
                    </a:lnTo>
                    <a:lnTo>
                      <a:pt x="9" y="15"/>
                    </a:lnTo>
                    <a:lnTo>
                      <a:pt x="2" y="16"/>
                    </a:lnTo>
                    <a:lnTo>
                      <a:pt x="1" y="16"/>
                    </a:lnTo>
                    <a:lnTo>
                      <a:pt x="1" y="16"/>
                    </a:lnTo>
                    <a:lnTo>
                      <a:pt x="0" y="17"/>
                    </a:lnTo>
                    <a:lnTo>
                      <a:pt x="0" y="17"/>
                    </a:lnTo>
                    <a:lnTo>
                      <a:pt x="1" y="18"/>
                    </a:lnTo>
                    <a:lnTo>
                      <a:pt x="1" y="1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3" name="Freeform 1062"/>
              <p:cNvSpPr>
                <a:spLocks/>
              </p:cNvSpPr>
              <p:nvPr/>
            </p:nvSpPr>
            <p:spPr bwMode="auto">
              <a:xfrm>
                <a:off x="6332538" y="3654426"/>
                <a:ext cx="160338" cy="147638"/>
              </a:xfrm>
              <a:custGeom>
                <a:avLst/>
                <a:gdLst>
                  <a:gd name="T0" fmla="*/ 12 w 304"/>
                  <a:gd name="T1" fmla="*/ 248 h 281"/>
                  <a:gd name="T2" fmla="*/ 13 w 304"/>
                  <a:gd name="T3" fmla="*/ 249 h 281"/>
                  <a:gd name="T4" fmla="*/ 73 w 304"/>
                  <a:gd name="T5" fmla="*/ 257 h 281"/>
                  <a:gd name="T6" fmla="*/ 299 w 304"/>
                  <a:gd name="T7" fmla="*/ 281 h 281"/>
                  <a:gd name="T8" fmla="*/ 301 w 304"/>
                  <a:gd name="T9" fmla="*/ 280 h 281"/>
                  <a:gd name="T10" fmla="*/ 303 w 304"/>
                  <a:gd name="T11" fmla="*/ 221 h 281"/>
                  <a:gd name="T12" fmla="*/ 304 w 304"/>
                  <a:gd name="T13" fmla="*/ 198 h 281"/>
                  <a:gd name="T14" fmla="*/ 303 w 304"/>
                  <a:gd name="T15" fmla="*/ 197 h 281"/>
                  <a:gd name="T16" fmla="*/ 235 w 304"/>
                  <a:gd name="T17" fmla="*/ 189 h 281"/>
                  <a:gd name="T18" fmla="*/ 236 w 304"/>
                  <a:gd name="T19" fmla="*/ 189 h 281"/>
                  <a:gd name="T20" fmla="*/ 233 w 304"/>
                  <a:gd name="T21" fmla="*/ 168 h 281"/>
                  <a:gd name="T22" fmla="*/ 233 w 304"/>
                  <a:gd name="T23" fmla="*/ 145 h 281"/>
                  <a:gd name="T24" fmla="*/ 232 w 304"/>
                  <a:gd name="T25" fmla="*/ 140 h 281"/>
                  <a:gd name="T26" fmla="*/ 173 w 304"/>
                  <a:gd name="T27" fmla="*/ 130 h 281"/>
                  <a:gd name="T28" fmla="*/ 154 w 304"/>
                  <a:gd name="T29" fmla="*/ 129 h 281"/>
                  <a:gd name="T30" fmla="*/ 150 w 304"/>
                  <a:gd name="T31" fmla="*/ 113 h 281"/>
                  <a:gd name="T32" fmla="*/ 149 w 304"/>
                  <a:gd name="T33" fmla="*/ 77 h 281"/>
                  <a:gd name="T34" fmla="*/ 149 w 304"/>
                  <a:gd name="T35" fmla="*/ 68 h 281"/>
                  <a:gd name="T36" fmla="*/ 130 w 304"/>
                  <a:gd name="T37" fmla="*/ 63 h 281"/>
                  <a:gd name="T38" fmla="*/ 82 w 304"/>
                  <a:gd name="T39" fmla="*/ 61 h 281"/>
                  <a:gd name="T40" fmla="*/ 81 w 304"/>
                  <a:gd name="T41" fmla="*/ 4 h 281"/>
                  <a:gd name="T42" fmla="*/ 80 w 304"/>
                  <a:gd name="T43" fmla="*/ 3 h 281"/>
                  <a:gd name="T44" fmla="*/ 65 w 304"/>
                  <a:gd name="T45" fmla="*/ 1 h 281"/>
                  <a:gd name="T46" fmla="*/ 1 w 304"/>
                  <a:gd name="T47" fmla="*/ 0 h 281"/>
                  <a:gd name="T48" fmla="*/ 0 w 304"/>
                  <a:gd name="T49" fmla="*/ 7 h 281"/>
                  <a:gd name="T50" fmla="*/ 5 w 304"/>
                  <a:gd name="T51" fmla="*/ 127 h 281"/>
                  <a:gd name="T52" fmla="*/ 14 w 304"/>
                  <a:gd name="T53" fmla="*/ 248 h 281"/>
                  <a:gd name="T54" fmla="*/ 4 w 304"/>
                  <a:gd name="T55" fmla="*/ 56 h 281"/>
                  <a:gd name="T56" fmla="*/ 2 w 304"/>
                  <a:gd name="T57" fmla="*/ 1 h 281"/>
                  <a:gd name="T58" fmla="*/ 1 w 304"/>
                  <a:gd name="T59" fmla="*/ 2 h 281"/>
                  <a:gd name="T60" fmla="*/ 65 w 304"/>
                  <a:gd name="T61" fmla="*/ 3 h 281"/>
                  <a:gd name="T62" fmla="*/ 80 w 304"/>
                  <a:gd name="T63" fmla="*/ 5 h 281"/>
                  <a:gd name="T64" fmla="*/ 79 w 304"/>
                  <a:gd name="T65" fmla="*/ 4 h 281"/>
                  <a:gd name="T66" fmla="*/ 82 w 304"/>
                  <a:gd name="T67" fmla="*/ 62 h 281"/>
                  <a:gd name="T68" fmla="*/ 130 w 304"/>
                  <a:gd name="T69" fmla="*/ 65 h 281"/>
                  <a:gd name="T70" fmla="*/ 147 w 304"/>
                  <a:gd name="T71" fmla="*/ 68 h 281"/>
                  <a:gd name="T72" fmla="*/ 147 w 304"/>
                  <a:gd name="T73" fmla="*/ 77 h 281"/>
                  <a:gd name="T74" fmla="*/ 147 w 304"/>
                  <a:gd name="T75" fmla="*/ 105 h 281"/>
                  <a:gd name="T76" fmla="*/ 152 w 304"/>
                  <a:gd name="T77" fmla="*/ 130 h 281"/>
                  <a:gd name="T78" fmla="*/ 153 w 304"/>
                  <a:gd name="T79" fmla="*/ 130 h 281"/>
                  <a:gd name="T80" fmla="*/ 232 w 304"/>
                  <a:gd name="T81" fmla="*/ 142 h 281"/>
                  <a:gd name="T82" fmla="*/ 231 w 304"/>
                  <a:gd name="T83" fmla="*/ 141 h 281"/>
                  <a:gd name="T84" fmla="*/ 231 w 304"/>
                  <a:gd name="T85" fmla="*/ 168 h 281"/>
                  <a:gd name="T86" fmla="*/ 232 w 304"/>
                  <a:gd name="T87" fmla="*/ 184 h 281"/>
                  <a:gd name="T88" fmla="*/ 235 w 304"/>
                  <a:gd name="T89" fmla="*/ 191 h 281"/>
                  <a:gd name="T90" fmla="*/ 303 w 304"/>
                  <a:gd name="T91" fmla="*/ 199 h 281"/>
                  <a:gd name="T92" fmla="*/ 302 w 304"/>
                  <a:gd name="T93" fmla="*/ 198 h 281"/>
                  <a:gd name="T94" fmla="*/ 301 w 304"/>
                  <a:gd name="T95" fmla="*/ 221 h 281"/>
                  <a:gd name="T96" fmla="*/ 299 w 304"/>
                  <a:gd name="T97" fmla="*/ 280 h 281"/>
                  <a:gd name="T98" fmla="*/ 300 w 304"/>
                  <a:gd name="T99" fmla="*/ 279 h 281"/>
                  <a:gd name="T100" fmla="*/ 145 w 304"/>
                  <a:gd name="T101" fmla="*/ 264 h 281"/>
                  <a:gd name="T102" fmla="*/ 53 w 304"/>
                  <a:gd name="T103" fmla="*/ 253 h 281"/>
                  <a:gd name="T104" fmla="*/ 16 w 304"/>
                  <a:gd name="T105" fmla="*/ 248 h 281"/>
                  <a:gd name="T106" fmla="*/ 13 w 304"/>
                  <a:gd name="T107" fmla="*/ 248 h 281"/>
                  <a:gd name="T108" fmla="*/ 13 w 304"/>
                  <a:gd name="T109" fmla="*/ 248 h 281"/>
                  <a:gd name="T110" fmla="*/ 13 w 304"/>
                  <a:gd name="T111" fmla="*/ 248 h 281"/>
                  <a:gd name="T112" fmla="*/ 13 w 304"/>
                  <a:gd name="T113" fmla="*/ 248 h 281"/>
                  <a:gd name="T114" fmla="*/ 13 w 304"/>
                  <a:gd name="T115" fmla="*/ 24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4" h="281">
                    <a:moveTo>
                      <a:pt x="13" y="248"/>
                    </a:moveTo>
                    <a:lnTo>
                      <a:pt x="12" y="248"/>
                    </a:lnTo>
                    <a:lnTo>
                      <a:pt x="12" y="248"/>
                    </a:lnTo>
                    <a:lnTo>
                      <a:pt x="12" y="249"/>
                    </a:lnTo>
                    <a:lnTo>
                      <a:pt x="13" y="249"/>
                    </a:lnTo>
                    <a:lnTo>
                      <a:pt x="13" y="249"/>
                    </a:lnTo>
                    <a:lnTo>
                      <a:pt x="17" y="250"/>
                    </a:lnTo>
                    <a:lnTo>
                      <a:pt x="17" y="250"/>
                    </a:lnTo>
                    <a:lnTo>
                      <a:pt x="73" y="257"/>
                    </a:lnTo>
                    <a:lnTo>
                      <a:pt x="161" y="268"/>
                    </a:lnTo>
                    <a:lnTo>
                      <a:pt x="248" y="277"/>
                    </a:lnTo>
                    <a:lnTo>
                      <a:pt x="299" y="281"/>
                    </a:lnTo>
                    <a:lnTo>
                      <a:pt x="300" y="280"/>
                    </a:lnTo>
                    <a:lnTo>
                      <a:pt x="301" y="280"/>
                    </a:lnTo>
                    <a:lnTo>
                      <a:pt x="301" y="280"/>
                    </a:lnTo>
                    <a:lnTo>
                      <a:pt x="301" y="261"/>
                    </a:lnTo>
                    <a:lnTo>
                      <a:pt x="302" y="242"/>
                    </a:lnTo>
                    <a:lnTo>
                      <a:pt x="303" y="221"/>
                    </a:lnTo>
                    <a:lnTo>
                      <a:pt x="304" y="201"/>
                    </a:lnTo>
                    <a:lnTo>
                      <a:pt x="304" y="201"/>
                    </a:lnTo>
                    <a:lnTo>
                      <a:pt x="304" y="198"/>
                    </a:lnTo>
                    <a:lnTo>
                      <a:pt x="304" y="198"/>
                    </a:lnTo>
                    <a:lnTo>
                      <a:pt x="303" y="197"/>
                    </a:lnTo>
                    <a:lnTo>
                      <a:pt x="303" y="197"/>
                    </a:lnTo>
                    <a:lnTo>
                      <a:pt x="283" y="196"/>
                    </a:lnTo>
                    <a:lnTo>
                      <a:pt x="267" y="194"/>
                    </a:lnTo>
                    <a:lnTo>
                      <a:pt x="235" y="189"/>
                    </a:lnTo>
                    <a:lnTo>
                      <a:pt x="235" y="190"/>
                    </a:lnTo>
                    <a:lnTo>
                      <a:pt x="236" y="189"/>
                    </a:lnTo>
                    <a:lnTo>
                      <a:pt x="236" y="189"/>
                    </a:lnTo>
                    <a:lnTo>
                      <a:pt x="234" y="184"/>
                    </a:lnTo>
                    <a:lnTo>
                      <a:pt x="233" y="179"/>
                    </a:lnTo>
                    <a:lnTo>
                      <a:pt x="233" y="168"/>
                    </a:lnTo>
                    <a:lnTo>
                      <a:pt x="233" y="168"/>
                    </a:lnTo>
                    <a:lnTo>
                      <a:pt x="233" y="145"/>
                    </a:lnTo>
                    <a:lnTo>
                      <a:pt x="233" y="145"/>
                    </a:lnTo>
                    <a:lnTo>
                      <a:pt x="233" y="141"/>
                    </a:lnTo>
                    <a:lnTo>
                      <a:pt x="233" y="141"/>
                    </a:lnTo>
                    <a:lnTo>
                      <a:pt x="232" y="140"/>
                    </a:lnTo>
                    <a:lnTo>
                      <a:pt x="232" y="140"/>
                    </a:lnTo>
                    <a:lnTo>
                      <a:pt x="193" y="133"/>
                    </a:lnTo>
                    <a:lnTo>
                      <a:pt x="173" y="130"/>
                    </a:lnTo>
                    <a:lnTo>
                      <a:pt x="153" y="128"/>
                    </a:lnTo>
                    <a:lnTo>
                      <a:pt x="153" y="129"/>
                    </a:lnTo>
                    <a:lnTo>
                      <a:pt x="154" y="129"/>
                    </a:lnTo>
                    <a:lnTo>
                      <a:pt x="154" y="129"/>
                    </a:lnTo>
                    <a:lnTo>
                      <a:pt x="151" y="122"/>
                    </a:lnTo>
                    <a:lnTo>
                      <a:pt x="150" y="113"/>
                    </a:lnTo>
                    <a:lnTo>
                      <a:pt x="149" y="97"/>
                    </a:lnTo>
                    <a:lnTo>
                      <a:pt x="149" y="97"/>
                    </a:lnTo>
                    <a:lnTo>
                      <a:pt x="149" y="77"/>
                    </a:lnTo>
                    <a:lnTo>
                      <a:pt x="149" y="77"/>
                    </a:lnTo>
                    <a:lnTo>
                      <a:pt x="149" y="68"/>
                    </a:lnTo>
                    <a:lnTo>
                      <a:pt x="149" y="68"/>
                    </a:lnTo>
                    <a:lnTo>
                      <a:pt x="148" y="67"/>
                    </a:lnTo>
                    <a:lnTo>
                      <a:pt x="148" y="67"/>
                    </a:lnTo>
                    <a:lnTo>
                      <a:pt x="130" y="63"/>
                    </a:lnTo>
                    <a:lnTo>
                      <a:pt x="116" y="62"/>
                    </a:lnTo>
                    <a:lnTo>
                      <a:pt x="82" y="60"/>
                    </a:lnTo>
                    <a:lnTo>
                      <a:pt x="82" y="61"/>
                    </a:lnTo>
                    <a:lnTo>
                      <a:pt x="83" y="61"/>
                    </a:lnTo>
                    <a:lnTo>
                      <a:pt x="83" y="61"/>
                    </a:lnTo>
                    <a:lnTo>
                      <a:pt x="81" y="4"/>
                    </a:lnTo>
                    <a:lnTo>
                      <a:pt x="81" y="4"/>
                    </a:lnTo>
                    <a:lnTo>
                      <a:pt x="80" y="3"/>
                    </a:lnTo>
                    <a:lnTo>
                      <a:pt x="80" y="3"/>
                    </a:lnTo>
                    <a:lnTo>
                      <a:pt x="74" y="2"/>
                    </a:lnTo>
                    <a:lnTo>
                      <a:pt x="65" y="1"/>
                    </a:lnTo>
                    <a:lnTo>
                      <a:pt x="65" y="1"/>
                    </a:lnTo>
                    <a:lnTo>
                      <a:pt x="31" y="0"/>
                    </a:lnTo>
                    <a:lnTo>
                      <a:pt x="1" y="0"/>
                    </a:lnTo>
                    <a:lnTo>
                      <a:pt x="1" y="0"/>
                    </a:lnTo>
                    <a:lnTo>
                      <a:pt x="0" y="1"/>
                    </a:lnTo>
                    <a:lnTo>
                      <a:pt x="0" y="1"/>
                    </a:lnTo>
                    <a:lnTo>
                      <a:pt x="0" y="7"/>
                    </a:lnTo>
                    <a:lnTo>
                      <a:pt x="0" y="7"/>
                    </a:lnTo>
                    <a:lnTo>
                      <a:pt x="2" y="56"/>
                    </a:lnTo>
                    <a:lnTo>
                      <a:pt x="5" y="127"/>
                    </a:lnTo>
                    <a:lnTo>
                      <a:pt x="12" y="248"/>
                    </a:lnTo>
                    <a:lnTo>
                      <a:pt x="13" y="248"/>
                    </a:lnTo>
                    <a:lnTo>
                      <a:pt x="14" y="248"/>
                    </a:lnTo>
                    <a:lnTo>
                      <a:pt x="14" y="248"/>
                    </a:lnTo>
                    <a:lnTo>
                      <a:pt x="7" y="127"/>
                    </a:lnTo>
                    <a:lnTo>
                      <a:pt x="4" y="56"/>
                    </a:lnTo>
                    <a:lnTo>
                      <a:pt x="2" y="7"/>
                    </a:lnTo>
                    <a:lnTo>
                      <a:pt x="2" y="7"/>
                    </a:lnTo>
                    <a:lnTo>
                      <a:pt x="2" y="1"/>
                    </a:lnTo>
                    <a:lnTo>
                      <a:pt x="1" y="1"/>
                    </a:lnTo>
                    <a:lnTo>
                      <a:pt x="1" y="2"/>
                    </a:lnTo>
                    <a:lnTo>
                      <a:pt x="1" y="2"/>
                    </a:lnTo>
                    <a:lnTo>
                      <a:pt x="43" y="2"/>
                    </a:lnTo>
                    <a:lnTo>
                      <a:pt x="43" y="2"/>
                    </a:lnTo>
                    <a:lnTo>
                      <a:pt x="65" y="3"/>
                    </a:lnTo>
                    <a:lnTo>
                      <a:pt x="65" y="3"/>
                    </a:lnTo>
                    <a:lnTo>
                      <a:pt x="74" y="4"/>
                    </a:lnTo>
                    <a:lnTo>
                      <a:pt x="80" y="5"/>
                    </a:lnTo>
                    <a:lnTo>
                      <a:pt x="80" y="4"/>
                    </a:lnTo>
                    <a:lnTo>
                      <a:pt x="79" y="4"/>
                    </a:lnTo>
                    <a:lnTo>
                      <a:pt x="79" y="4"/>
                    </a:lnTo>
                    <a:lnTo>
                      <a:pt x="81" y="61"/>
                    </a:lnTo>
                    <a:lnTo>
                      <a:pt x="81" y="61"/>
                    </a:lnTo>
                    <a:lnTo>
                      <a:pt x="82" y="62"/>
                    </a:lnTo>
                    <a:lnTo>
                      <a:pt x="82" y="62"/>
                    </a:lnTo>
                    <a:lnTo>
                      <a:pt x="116" y="64"/>
                    </a:lnTo>
                    <a:lnTo>
                      <a:pt x="130" y="65"/>
                    </a:lnTo>
                    <a:lnTo>
                      <a:pt x="148" y="69"/>
                    </a:lnTo>
                    <a:lnTo>
                      <a:pt x="148" y="68"/>
                    </a:lnTo>
                    <a:lnTo>
                      <a:pt x="147" y="68"/>
                    </a:lnTo>
                    <a:lnTo>
                      <a:pt x="147" y="68"/>
                    </a:lnTo>
                    <a:lnTo>
                      <a:pt x="147" y="77"/>
                    </a:lnTo>
                    <a:lnTo>
                      <a:pt x="147" y="77"/>
                    </a:lnTo>
                    <a:lnTo>
                      <a:pt x="147" y="97"/>
                    </a:lnTo>
                    <a:lnTo>
                      <a:pt x="147" y="97"/>
                    </a:lnTo>
                    <a:lnTo>
                      <a:pt x="147" y="105"/>
                    </a:lnTo>
                    <a:lnTo>
                      <a:pt x="148" y="113"/>
                    </a:lnTo>
                    <a:lnTo>
                      <a:pt x="149" y="122"/>
                    </a:lnTo>
                    <a:lnTo>
                      <a:pt x="152" y="130"/>
                    </a:lnTo>
                    <a:lnTo>
                      <a:pt x="152" y="130"/>
                    </a:lnTo>
                    <a:lnTo>
                      <a:pt x="153" y="130"/>
                    </a:lnTo>
                    <a:lnTo>
                      <a:pt x="153" y="130"/>
                    </a:lnTo>
                    <a:lnTo>
                      <a:pt x="172" y="132"/>
                    </a:lnTo>
                    <a:lnTo>
                      <a:pt x="193" y="135"/>
                    </a:lnTo>
                    <a:lnTo>
                      <a:pt x="232" y="142"/>
                    </a:lnTo>
                    <a:lnTo>
                      <a:pt x="232" y="141"/>
                    </a:lnTo>
                    <a:lnTo>
                      <a:pt x="231" y="141"/>
                    </a:lnTo>
                    <a:lnTo>
                      <a:pt x="231" y="141"/>
                    </a:lnTo>
                    <a:lnTo>
                      <a:pt x="231" y="145"/>
                    </a:lnTo>
                    <a:lnTo>
                      <a:pt x="231" y="145"/>
                    </a:lnTo>
                    <a:lnTo>
                      <a:pt x="231" y="168"/>
                    </a:lnTo>
                    <a:lnTo>
                      <a:pt x="231" y="168"/>
                    </a:lnTo>
                    <a:lnTo>
                      <a:pt x="231" y="179"/>
                    </a:lnTo>
                    <a:lnTo>
                      <a:pt x="232" y="184"/>
                    </a:lnTo>
                    <a:lnTo>
                      <a:pt x="234" y="190"/>
                    </a:lnTo>
                    <a:lnTo>
                      <a:pt x="235" y="191"/>
                    </a:lnTo>
                    <a:lnTo>
                      <a:pt x="235" y="191"/>
                    </a:lnTo>
                    <a:lnTo>
                      <a:pt x="267" y="196"/>
                    </a:lnTo>
                    <a:lnTo>
                      <a:pt x="282" y="198"/>
                    </a:lnTo>
                    <a:lnTo>
                      <a:pt x="303" y="199"/>
                    </a:lnTo>
                    <a:lnTo>
                      <a:pt x="303" y="198"/>
                    </a:lnTo>
                    <a:lnTo>
                      <a:pt x="302" y="198"/>
                    </a:lnTo>
                    <a:lnTo>
                      <a:pt x="302" y="198"/>
                    </a:lnTo>
                    <a:lnTo>
                      <a:pt x="302" y="201"/>
                    </a:lnTo>
                    <a:lnTo>
                      <a:pt x="302" y="201"/>
                    </a:lnTo>
                    <a:lnTo>
                      <a:pt x="301" y="221"/>
                    </a:lnTo>
                    <a:lnTo>
                      <a:pt x="300" y="242"/>
                    </a:lnTo>
                    <a:lnTo>
                      <a:pt x="299" y="261"/>
                    </a:lnTo>
                    <a:lnTo>
                      <a:pt x="299" y="280"/>
                    </a:lnTo>
                    <a:lnTo>
                      <a:pt x="300" y="280"/>
                    </a:lnTo>
                    <a:lnTo>
                      <a:pt x="300" y="279"/>
                    </a:lnTo>
                    <a:lnTo>
                      <a:pt x="300" y="279"/>
                    </a:lnTo>
                    <a:lnTo>
                      <a:pt x="278" y="277"/>
                    </a:lnTo>
                    <a:lnTo>
                      <a:pt x="242" y="274"/>
                    </a:lnTo>
                    <a:lnTo>
                      <a:pt x="145" y="264"/>
                    </a:lnTo>
                    <a:lnTo>
                      <a:pt x="145" y="264"/>
                    </a:lnTo>
                    <a:lnTo>
                      <a:pt x="53" y="253"/>
                    </a:lnTo>
                    <a:lnTo>
                      <a:pt x="53" y="253"/>
                    </a:lnTo>
                    <a:lnTo>
                      <a:pt x="24" y="249"/>
                    </a:lnTo>
                    <a:lnTo>
                      <a:pt x="24" y="249"/>
                    </a:lnTo>
                    <a:lnTo>
                      <a:pt x="16" y="248"/>
                    </a:lnTo>
                    <a:lnTo>
                      <a:pt x="16" y="248"/>
                    </a:lnTo>
                    <a:lnTo>
                      <a:pt x="14" y="248"/>
                    </a:lnTo>
                    <a:lnTo>
                      <a:pt x="13" y="248"/>
                    </a:lnTo>
                    <a:lnTo>
                      <a:pt x="13" y="248"/>
                    </a:lnTo>
                    <a:lnTo>
                      <a:pt x="13" y="248"/>
                    </a:lnTo>
                    <a:lnTo>
                      <a:pt x="13" y="248"/>
                    </a:lnTo>
                    <a:lnTo>
                      <a:pt x="13" y="248"/>
                    </a:lnTo>
                    <a:lnTo>
                      <a:pt x="13" y="248"/>
                    </a:lnTo>
                    <a:lnTo>
                      <a:pt x="13" y="248"/>
                    </a:lnTo>
                    <a:lnTo>
                      <a:pt x="14" y="248"/>
                    </a:lnTo>
                    <a:lnTo>
                      <a:pt x="14" y="248"/>
                    </a:lnTo>
                    <a:lnTo>
                      <a:pt x="13" y="248"/>
                    </a:lnTo>
                    <a:lnTo>
                      <a:pt x="13" y="248"/>
                    </a:lnTo>
                    <a:lnTo>
                      <a:pt x="14" y="248"/>
                    </a:lnTo>
                    <a:lnTo>
                      <a:pt x="13" y="24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4" name="Freeform 1063"/>
              <p:cNvSpPr>
                <a:spLocks/>
              </p:cNvSpPr>
              <p:nvPr/>
            </p:nvSpPr>
            <p:spPr bwMode="auto">
              <a:xfrm>
                <a:off x="6346825" y="3667126"/>
                <a:ext cx="6350" cy="20638"/>
              </a:xfrm>
              <a:custGeom>
                <a:avLst/>
                <a:gdLst>
                  <a:gd name="T0" fmla="*/ 2 w 12"/>
                  <a:gd name="T1" fmla="*/ 7 h 40"/>
                  <a:gd name="T2" fmla="*/ 2 w 12"/>
                  <a:gd name="T3" fmla="*/ 7 h 40"/>
                  <a:gd name="T4" fmla="*/ 3 w 12"/>
                  <a:gd name="T5" fmla="*/ 6 h 40"/>
                  <a:gd name="T6" fmla="*/ 3 w 12"/>
                  <a:gd name="T7" fmla="*/ 6 h 40"/>
                  <a:gd name="T8" fmla="*/ 7 w 12"/>
                  <a:gd name="T9" fmla="*/ 4 h 40"/>
                  <a:gd name="T10" fmla="*/ 11 w 12"/>
                  <a:gd name="T11" fmla="*/ 2 h 40"/>
                  <a:gd name="T12" fmla="*/ 11 w 12"/>
                  <a:gd name="T13" fmla="*/ 1 h 40"/>
                  <a:gd name="T14" fmla="*/ 10 w 12"/>
                  <a:gd name="T15" fmla="*/ 1 h 40"/>
                  <a:gd name="T16" fmla="*/ 10 w 12"/>
                  <a:gd name="T17" fmla="*/ 1 h 40"/>
                  <a:gd name="T18" fmla="*/ 10 w 12"/>
                  <a:gd name="T19" fmla="*/ 18 h 40"/>
                  <a:gd name="T20" fmla="*/ 10 w 12"/>
                  <a:gd name="T21" fmla="*/ 18 h 40"/>
                  <a:gd name="T22" fmla="*/ 10 w 12"/>
                  <a:gd name="T23" fmla="*/ 39 h 40"/>
                  <a:gd name="T24" fmla="*/ 10 w 12"/>
                  <a:gd name="T25" fmla="*/ 39 h 40"/>
                  <a:gd name="T26" fmla="*/ 11 w 12"/>
                  <a:gd name="T27" fmla="*/ 40 h 40"/>
                  <a:gd name="T28" fmla="*/ 11 w 12"/>
                  <a:gd name="T29" fmla="*/ 40 h 40"/>
                  <a:gd name="T30" fmla="*/ 12 w 12"/>
                  <a:gd name="T31" fmla="*/ 39 h 40"/>
                  <a:gd name="T32" fmla="*/ 12 w 12"/>
                  <a:gd name="T33" fmla="*/ 39 h 40"/>
                  <a:gd name="T34" fmla="*/ 12 w 12"/>
                  <a:gd name="T35" fmla="*/ 18 h 40"/>
                  <a:gd name="T36" fmla="*/ 12 w 12"/>
                  <a:gd name="T37" fmla="*/ 18 h 40"/>
                  <a:gd name="T38" fmla="*/ 12 w 12"/>
                  <a:gd name="T39" fmla="*/ 1 h 40"/>
                  <a:gd name="T40" fmla="*/ 11 w 12"/>
                  <a:gd name="T41" fmla="*/ 0 h 40"/>
                  <a:gd name="T42" fmla="*/ 11 w 12"/>
                  <a:gd name="T43" fmla="*/ 0 h 40"/>
                  <a:gd name="T44" fmla="*/ 11 w 12"/>
                  <a:gd name="T45" fmla="*/ 0 h 40"/>
                  <a:gd name="T46" fmla="*/ 4 w 12"/>
                  <a:gd name="T47" fmla="*/ 3 h 40"/>
                  <a:gd name="T48" fmla="*/ 4 w 12"/>
                  <a:gd name="T49" fmla="*/ 3 h 40"/>
                  <a:gd name="T50" fmla="*/ 2 w 12"/>
                  <a:gd name="T51" fmla="*/ 5 h 40"/>
                  <a:gd name="T52" fmla="*/ 2 w 12"/>
                  <a:gd name="T53" fmla="*/ 5 h 40"/>
                  <a:gd name="T54" fmla="*/ 0 w 12"/>
                  <a:gd name="T55" fmla="*/ 6 h 40"/>
                  <a:gd name="T56" fmla="*/ 0 w 12"/>
                  <a:gd name="T57" fmla="*/ 6 h 40"/>
                  <a:gd name="T58" fmla="*/ 0 w 12"/>
                  <a:gd name="T59" fmla="*/ 8 h 40"/>
                  <a:gd name="T60" fmla="*/ 0 w 12"/>
                  <a:gd name="T61" fmla="*/ 8 h 40"/>
                  <a:gd name="T62" fmla="*/ 2 w 12"/>
                  <a:gd name="T63" fmla="*/ 7 h 40"/>
                  <a:gd name="T64" fmla="*/ 2 w 12"/>
                  <a:gd name="T65"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40">
                    <a:moveTo>
                      <a:pt x="2" y="7"/>
                    </a:moveTo>
                    <a:lnTo>
                      <a:pt x="2" y="7"/>
                    </a:lnTo>
                    <a:lnTo>
                      <a:pt x="3" y="6"/>
                    </a:lnTo>
                    <a:lnTo>
                      <a:pt x="3" y="6"/>
                    </a:lnTo>
                    <a:lnTo>
                      <a:pt x="7" y="4"/>
                    </a:lnTo>
                    <a:lnTo>
                      <a:pt x="11" y="2"/>
                    </a:lnTo>
                    <a:lnTo>
                      <a:pt x="11" y="1"/>
                    </a:lnTo>
                    <a:lnTo>
                      <a:pt x="10" y="1"/>
                    </a:lnTo>
                    <a:lnTo>
                      <a:pt x="10" y="1"/>
                    </a:lnTo>
                    <a:lnTo>
                      <a:pt x="10" y="18"/>
                    </a:lnTo>
                    <a:lnTo>
                      <a:pt x="10" y="18"/>
                    </a:lnTo>
                    <a:lnTo>
                      <a:pt x="10" y="39"/>
                    </a:lnTo>
                    <a:lnTo>
                      <a:pt x="10" y="39"/>
                    </a:lnTo>
                    <a:lnTo>
                      <a:pt x="11" y="40"/>
                    </a:lnTo>
                    <a:lnTo>
                      <a:pt x="11" y="40"/>
                    </a:lnTo>
                    <a:lnTo>
                      <a:pt x="12" y="39"/>
                    </a:lnTo>
                    <a:lnTo>
                      <a:pt x="12" y="39"/>
                    </a:lnTo>
                    <a:lnTo>
                      <a:pt x="12" y="18"/>
                    </a:lnTo>
                    <a:lnTo>
                      <a:pt x="12" y="18"/>
                    </a:lnTo>
                    <a:lnTo>
                      <a:pt x="12" y="1"/>
                    </a:lnTo>
                    <a:lnTo>
                      <a:pt x="11" y="0"/>
                    </a:lnTo>
                    <a:lnTo>
                      <a:pt x="11" y="0"/>
                    </a:lnTo>
                    <a:lnTo>
                      <a:pt x="11" y="0"/>
                    </a:lnTo>
                    <a:lnTo>
                      <a:pt x="4" y="3"/>
                    </a:lnTo>
                    <a:lnTo>
                      <a:pt x="4" y="3"/>
                    </a:lnTo>
                    <a:lnTo>
                      <a:pt x="2" y="5"/>
                    </a:lnTo>
                    <a:lnTo>
                      <a:pt x="2" y="5"/>
                    </a:lnTo>
                    <a:lnTo>
                      <a:pt x="0" y="6"/>
                    </a:lnTo>
                    <a:lnTo>
                      <a:pt x="0" y="6"/>
                    </a:lnTo>
                    <a:lnTo>
                      <a:pt x="0" y="8"/>
                    </a:lnTo>
                    <a:lnTo>
                      <a:pt x="0" y="8"/>
                    </a:lnTo>
                    <a:lnTo>
                      <a:pt x="2" y="7"/>
                    </a:lnTo>
                    <a:lnTo>
                      <a:pt x="2"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5" name="Freeform 1064"/>
              <p:cNvSpPr>
                <a:spLocks/>
              </p:cNvSpPr>
              <p:nvPr/>
            </p:nvSpPr>
            <p:spPr bwMode="auto">
              <a:xfrm>
                <a:off x="6345238" y="3686176"/>
                <a:ext cx="14288" cy="4763"/>
              </a:xfrm>
              <a:custGeom>
                <a:avLst/>
                <a:gdLst>
                  <a:gd name="T0" fmla="*/ 0 w 27"/>
                  <a:gd name="T1" fmla="*/ 2 h 8"/>
                  <a:gd name="T2" fmla="*/ 0 w 27"/>
                  <a:gd name="T3" fmla="*/ 2 h 8"/>
                  <a:gd name="T4" fmla="*/ 6 w 27"/>
                  <a:gd name="T5" fmla="*/ 4 h 8"/>
                  <a:gd name="T6" fmla="*/ 13 w 27"/>
                  <a:gd name="T7" fmla="*/ 6 h 8"/>
                  <a:gd name="T8" fmla="*/ 26 w 27"/>
                  <a:gd name="T9" fmla="*/ 8 h 8"/>
                  <a:gd name="T10" fmla="*/ 26 w 27"/>
                  <a:gd name="T11" fmla="*/ 8 h 8"/>
                  <a:gd name="T12" fmla="*/ 27 w 27"/>
                  <a:gd name="T13" fmla="*/ 8 h 8"/>
                  <a:gd name="T14" fmla="*/ 27 w 27"/>
                  <a:gd name="T15" fmla="*/ 8 h 8"/>
                  <a:gd name="T16" fmla="*/ 26 w 27"/>
                  <a:gd name="T17" fmla="*/ 6 h 8"/>
                  <a:gd name="T18" fmla="*/ 26 w 27"/>
                  <a:gd name="T19" fmla="*/ 6 h 8"/>
                  <a:gd name="T20" fmla="*/ 13 w 27"/>
                  <a:gd name="T21" fmla="*/ 3 h 8"/>
                  <a:gd name="T22" fmla="*/ 7 w 27"/>
                  <a:gd name="T23" fmla="*/ 2 h 8"/>
                  <a:gd name="T24" fmla="*/ 1 w 27"/>
                  <a:gd name="T25" fmla="*/ 0 h 8"/>
                  <a:gd name="T26" fmla="*/ 1 w 27"/>
                  <a:gd name="T27" fmla="*/ 0 h 8"/>
                  <a:gd name="T28" fmla="*/ 0 w 27"/>
                  <a:gd name="T29" fmla="*/ 0 h 8"/>
                  <a:gd name="T30" fmla="*/ 0 w 27"/>
                  <a:gd name="T31" fmla="*/ 0 h 8"/>
                  <a:gd name="T32" fmla="*/ 0 w 27"/>
                  <a:gd name="T33" fmla="*/ 2 h 8"/>
                  <a:gd name="T34" fmla="*/ 0 w 27"/>
                  <a:gd name="T3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8">
                    <a:moveTo>
                      <a:pt x="0" y="2"/>
                    </a:moveTo>
                    <a:lnTo>
                      <a:pt x="0" y="2"/>
                    </a:lnTo>
                    <a:lnTo>
                      <a:pt x="6" y="4"/>
                    </a:lnTo>
                    <a:lnTo>
                      <a:pt x="13" y="6"/>
                    </a:lnTo>
                    <a:lnTo>
                      <a:pt x="26" y="8"/>
                    </a:lnTo>
                    <a:lnTo>
                      <a:pt x="26" y="8"/>
                    </a:lnTo>
                    <a:lnTo>
                      <a:pt x="27" y="8"/>
                    </a:lnTo>
                    <a:lnTo>
                      <a:pt x="27" y="8"/>
                    </a:lnTo>
                    <a:lnTo>
                      <a:pt x="26" y="6"/>
                    </a:lnTo>
                    <a:lnTo>
                      <a:pt x="26" y="6"/>
                    </a:lnTo>
                    <a:lnTo>
                      <a:pt x="13" y="3"/>
                    </a:lnTo>
                    <a:lnTo>
                      <a:pt x="7" y="2"/>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6" name="Freeform 1065"/>
              <p:cNvSpPr>
                <a:spLocks/>
              </p:cNvSpPr>
              <p:nvPr/>
            </p:nvSpPr>
            <p:spPr bwMode="auto">
              <a:xfrm>
                <a:off x="6378575" y="3698876"/>
                <a:ext cx="12700" cy="22225"/>
              </a:xfrm>
              <a:custGeom>
                <a:avLst/>
                <a:gdLst>
                  <a:gd name="T0" fmla="*/ 3 w 22"/>
                  <a:gd name="T1" fmla="*/ 11 h 43"/>
                  <a:gd name="T2" fmla="*/ 2 w 22"/>
                  <a:gd name="T3" fmla="*/ 8 h 43"/>
                  <a:gd name="T4" fmla="*/ 4 w 22"/>
                  <a:gd name="T5" fmla="*/ 3 h 43"/>
                  <a:gd name="T6" fmla="*/ 8 w 22"/>
                  <a:gd name="T7" fmla="*/ 2 h 43"/>
                  <a:gd name="T8" fmla="*/ 11 w 22"/>
                  <a:gd name="T9" fmla="*/ 2 h 43"/>
                  <a:gd name="T10" fmla="*/ 16 w 22"/>
                  <a:gd name="T11" fmla="*/ 4 h 43"/>
                  <a:gd name="T12" fmla="*/ 18 w 22"/>
                  <a:gd name="T13" fmla="*/ 7 h 43"/>
                  <a:gd name="T14" fmla="*/ 19 w 22"/>
                  <a:gd name="T15" fmla="*/ 11 h 43"/>
                  <a:gd name="T16" fmla="*/ 18 w 22"/>
                  <a:gd name="T17" fmla="*/ 14 h 43"/>
                  <a:gd name="T18" fmla="*/ 12 w 22"/>
                  <a:gd name="T19" fmla="*/ 24 h 43"/>
                  <a:gd name="T20" fmla="*/ 5 w 22"/>
                  <a:gd name="T21" fmla="*/ 30 h 43"/>
                  <a:gd name="T22" fmla="*/ 1 w 22"/>
                  <a:gd name="T23" fmla="*/ 38 h 43"/>
                  <a:gd name="T24" fmla="*/ 2 w 22"/>
                  <a:gd name="T25" fmla="*/ 39 h 43"/>
                  <a:gd name="T26" fmla="*/ 7 w 22"/>
                  <a:gd name="T27" fmla="*/ 41 h 43"/>
                  <a:gd name="T28" fmla="*/ 21 w 22"/>
                  <a:gd name="T29" fmla="*/ 43 h 43"/>
                  <a:gd name="T30" fmla="*/ 22 w 22"/>
                  <a:gd name="T31" fmla="*/ 42 h 43"/>
                  <a:gd name="T32" fmla="*/ 21 w 22"/>
                  <a:gd name="T33" fmla="*/ 41 h 43"/>
                  <a:gd name="T34" fmla="*/ 12 w 22"/>
                  <a:gd name="T35" fmla="*/ 39 h 43"/>
                  <a:gd name="T36" fmla="*/ 3 w 22"/>
                  <a:gd name="T37" fmla="*/ 37 h 43"/>
                  <a:gd name="T38" fmla="*/ 3 w 22"/>
                  <a:gd name="T39" fmla="*/ 39 h 43"/>
                  <a:gd name="T40" fmla="*/ 5 w 22"/>
                  <a:gd name="T41" fmla="*/ 36 h 43"/>
                  <a:gd name="T42" fmla="*/ 13 w 22"/>
                  <a:gd name="T43" fmla="*/ 25 h 43"/>
                  <a:gd name="T44" fmla="*/ 18 w 22"/>
                  <a:gd name="T45" fmla="*/ 19 h 43"/>
                  <a:gd name="T46" fmla="*/ 21 w 22"/>
                  <a:gd name="T47" fmla="*/ 11 h 43"/>
                  <a:gd name="T48" fmla="*/ 21 w 22"/>
                  <a:gd name="T49" fmla="*/ 11 h 43"/>
                  <a:gd name="T50" fmla="*/ 17 w 22"/>
                  <a:gd name="T51" fmla="*/ 2 h 43"/>
                  <a:gd name="T52" fmla="*/ 14 w 22"/>
                  <a:gd name="T53" fmla="*/ 0 h 43"/>
                  <a:gd name="T54" fmla="*/ 11 w 22"/>
                  <a:gd name="T55" fmla="*/ 0 h 43"/>
                  <a:gd name="T56" fmla="*/ 3 w 22"/>
                  <a:gd name="T57" fmla="*/ 2 h 43"/>
                  <a:gd name="T58" fmla="*/ 1 w 22"/>
                  <a:gd name="T59" fmla="*/ 4 h 43"/>
                  <a:gd name="T60" fmla="*/ 0 w 22"/>
                  <a:gd name="T61" fmla="*/ 8 h 43"/>
                  <a:gd name="T62" fmla="*/ 1 w 22"/>
                  <a:gd name="T63" fmla="*/ 12 h 43"/>
                  <a:gd name="T64" fmla="*/ 2 w 22"/>
                  <a:gd name="T65" fmla="*/ 12 h 43"/>
                  <a:gd name="T66" fmla="*/ 3 w 22"/>
                  <a:gd name="T67"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43">
                    <a:moveTo>
                      <a:pt x="3" y="11"/>
                    </a:moveTo>
                    <a:lnTo>
                      <a:pt x="3" y="11"/>
                    </a:lnTo>
                    <a:lnTo>
                      <a:pt x="2" y="8"/>
                    </a:lnTo>
                    <a:lnTo>
                      <a:pt x="2" y="8"/>
                    </a:lnTo>
                    <a:lnTo>
                      <a:pt x="3" y="5"/>
                    </a:lnTo>
                    <a:lnTo>
                      <a:pt x="4" y="3"/>
                    </a:lnTo>
                    <a:lnTo>
                      <a:pt x="4" y="3"/>
                    </a:lnTo>
                    <a:lnTo>
                      <a:pt x="8" y="2"/>
                    </a:lnTo>
                    <a:lnTo>
                      <a:pt x="11" y="2"/>
                    </a:lnTo>
                    <a:lnTo>
                      <a:pt x="11" y="2"/>
                    </a:lnTo>
                    <a:lnTo>
                      <a:pt x="13" y="2"/>
                    </a:lnTo>
                    <a:lnTo>
                      <a:pt x="16" y="4"/>
                    </a:lnTo>
                    <a:lnTo>
                      <a:pt x="16" y="4"/>
                    </a:lnTo>
                    <a:lnTo>
                      <a:pt x="18" y="7"/>
                    </a:lnTo>
                    <a:lnTo>
                      <a:pt x="19" y="11"/>
                    </a:lnTo>
                    <a:lnTo>
                      <a:pt x="19" y="11"/>
                    </a:lnTo>
                    <a:lnTo>
                      <a:pt x="19" y="11"/>
                    </a:lnTo>
                    <a:lnTo>
                      <a:pt x="18" y="14"/>
                    </a:lnTo>
                    <a:lnTo>
                      <a:pt x="17" y="17"/>
                    </a:lnTo>
                    <a:lnTo>
                      <a:pt x="12" y="24"/>
                    </a:lnTo>
                    <a:lnTo>
                      <a:pt x="12" y="24"/>
                    </a:lnTo>
                    <a:lnTo>
                      <a:pt x="5" y="30"/>
                    </a:lnTo>
                    <a:lnTo>
                      <a:pt x="3" y="35"/>
                    </a:lnTo>
                    <a:lnTo>
                      <a:pt x="1" y="38"/>
                    </a:lnTo>
                    <a:lnTo>
                      <a:pt x="1" y="38"/>
                    </a:lnTo>
                    <a:lnTo>
                      <a:pt x="2" y="39"/>
                    </a:lnTo>
                    <a:lnTo>
                      <a:pt x="2" y="39"/>
                    </a:lnTo>
                    <a:lnTo>
                      <a:pt x="7" y="41"/>
                    </a:lnTo>
                    <a:lnTo>
                      <a:pt x="12" y="41"/>
                    </a:lnTo>
                    <a:lnTo>
                      <a:pt x="21" y="43"/>
                    </a:lnTo>
                    <a:lnTo>
                      <a:pt x="21" y="43"/>
                    </a:lnTo>
                    <a:lnTo>
                      <a:pt x="22" y="42"/>
                    </a:lnTo>
                    <a:lnTo>
                      <a:pt x="22" y="42"/>
                    </a:lnTo>
                    <a:lnTo>
                      <a:pt x="21" y="41"/>
                    </a:lnTo>
                    <a:lnTo>
                      <a:pt x="21" y="41"/>
                    </a:lnTo>
                    <a:lnTo>
                      <a:pt x="12" y="39"/>
                    </a:lnTo>
                    <a:lnTo>
                      <a:pt x="8" y="39"/>
                    </a:lnTo>
                    <a:lnTo>
                      <a:pt x="3" y="37"/>
                    </a:lnTo>
                    <a:lnTo>
                      <a:pt x="2" y="38"/>
                    </a:lnTo>
                    <a:lnTo>
                      <a:pt x="3" y="39"/>
                    </a:lnTo>
                    <a:lnTo>
                      <a:pt x="3" y="39"/>
                    </a:lnTo>
                    <a:lnTo>
                      <a:pt x="5" y="36"/>
                    </a:lnTo>
                    <a:lnTo>
                      <a:pt x="8" y="32"/>
                    </a:lnTo>
                    <a:lnTo>
                      <a:pt x="13" y="25"/>
                    </a:lnTo>
                    <a:lnTo>
                      <a:pt x="13" y="25"/>
                    </a:lnTo>
                    <a:lnTo>
                      <a:pt x="18" y="19"/>
                    </a:lnTo>
                    <a:lnTo>
                      <a:pt x="20" y="15"/>
                    </a:lnTo>
                    <a:lnTo>
                      <a:pt x="21" y="11"/>
                    </a:lnTo>
                    <a:lnTo>
                      <a:pt x="21" y="11"/>
                    </a:lnTo>
                    <a:lnTo>
                      <a:pt x="21" y="11"/>
                    </a:lnTo>
                    <a:lnTo>
                      <a:pt x="20" y="5"/>
                    </a:lnTo>
                    <a:lnTo>
                      <a:pt x="17" y="2"/>
                    </a:lnTo>
                    <a:lnTo>
                      <a:pt x="17" y="2"/>
                    </a:lnTo>
                    <a:lnTo>
                      <a:pt x="14" y="0"/>
                    </a:lnTo>
                    <a:lnTo>
                      <a:pt x="11" y="0"/>
                    </a:lnTo>
                    <a:lnTo>
                      <a:pt x="11" y="0"/>
                    </a:lnTo>
                    <a:lnTo>
                      <a:pt x="7" y="0"/>
                    </a:lnTo>
                    <a:lnTo>
                      <a:pt x="3" y="2"/>
                    </a:lnTo>
                    <a:lnTo>
                      <a:pt x="3" y="2"/>
                    </a:lnTo>
                    <a:lnTo>
                      <a:pt x="1" y="4"/>
                    </a:lnTo>
                    <a:lnTo>
                      <a:pt x="0" y="8"/>
                    </a:lnTo>
                    <a:lnTo>
                      <a:pt x="0" y="8"/>
                    </a:lnTo>
                    <a:lnTo>
                      <a:pt x="1" y="12"/>
                    </a:lnTo>
                    <a:lnTo>
                      <a:pt x="1" y="12"/>
                    </a:lnTo>
                    <a:lnTo>
                      <a:pt x="2" y="12"/>
                    </a:lnTo>
                    <a:lnTo>
                      <a:pt x="2" y="12"/>
                    </a:lnTo>
                    <a:lnTo>
                      <a:pt x="3" y="11"/>
                    </a:lnTo>
                    <a:lnTo>
                      <a:pt x="3" y="1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7" name="Freeform 1066"/>
              <p:cNvSpPr>
                <a:spLocks/>
              </p:cNvSpPr>
              <p:nvPr/>
            </p:nvSpPr>
            <p:spPr bwMode="auto">
              <a:xfrm>
                <a:off x="6418263" y="3733801"/>
                <a:ext cx="14288" cy="25400"/>
              </a:xfrm>
              <a:custGeom>
                <a:avLst/>
                <a:gdLst>
                  <a:gd name="T0" fmla="*/ 10 w 26"/>
                  <a:gd name="T1" fmla="*/ 7 h 49"/>
                  <a:gd name="T2" fmla="*/ 19 w 26"/>
                  <a:gd name="T3" fmla="*/ 2 h 49"/>
                  <a:gd name="T4" fmla="*/ 21 w 26"/>
                  <a:gd name="T5" fmla="*/ 2 h 49"/>
                  <a:gd name="T6" fmla="*/ 24 w 26"/>
                  <a:gd name="T7" fmla="*/ 6 h 49"/>
                  <a:gd name="T8" fmla="*/ 24 w 26"/>
                  <a:gd name="T9" fmla="*/ 9 h 49"/>
                  <a:gd name="T10" fmla="*/ 21 w 26"/>
                  <a:gd name="T11" fmla="*/ 17 h 49"/>
                  <a:gd name="T12" fmla="*/ 11 w 26"/>
                  <a:gd name="T13" fmla="*/ 23 h 49"/>
                  <a:gd name="T14" fmla="*/ 10 w 26"/>
                  <a:gd name="T15" fmla="*/ 24 h 49"/>
                  <a:gd name="T16" fmla="*/ 11 w 26"/>
                  <a:gd name="T17" fmla="*/ 25 h 49"/>
                  <a:gd name="T18" fmla="*/ 17 w 26"/>
                  <a:gd name="T19" fmla="*/ 27 h 49"/>
                  <a:gd name="T20" fmla="*/ 23 w 26"/>
                  <a:gd name="T21" fmla="*/ 34 h 49"/>
                  <a:gd name="T22" fmla="*/ 24 w 26"/>
                  <a:gd name="T23" fmla="*/ 37 h 49"/>
                  <a:gd name="T24" fmla="*/ 21 w 26"/>
                  <a:gd name="T25" fmla="*/ 45 h 49"/>
                  <a:gd name="T26" fmla="*/ 19 w 26"/>
                  <a:gd name="T27" fmla="*/ 47 h 49"/>
                  <a:gd name="T28" fmla="*/ 15 w 26"/>
                  <a:gd name="T29" fmla="*/ 47 h 49"/>
                  <a:gd name="T30" fmla="*/ 9 w 26"/>
                  <a:gd name="T31" fmla="*/ 45 h 49"/>
                  <a:gd name="T32" fmla="*/ 1 w 26"/>
                  <a:gd name="T33" fmla="*/ 37 h 49"/>
                  <a:gd name="T34" fmla="*/ 0 w 26"/>
                  <a:gd name="T35" fmla="*/ 37 h 49"/>
                  <a:gd name="T36" fmla="*/ 0 w 26"/>
                  <a:gd name="T37" fmla="*/ 39 h 49"/>
                  <a:gd name="T38" fmla="*/ 3 w 26"/>
                  <a:gd name="T39" fmla="*/ 44 h 49"/>
                  <a:gd name="T40" fmla="*/ 11 w 26"/>
                  <a:gd name="T41" fmla="*/ 49 h 49"/>
                  <a:gd name="T42" fmla="*/ 15 w 26"/>
                  <a:gd name="T43" fmla="*/ 49 h 49"/>
                  <a:gd name="T44" fmla="*/ 23 w 26"/>
                  <a:gd name="T45" fmla="*/ 46 h 49"/>
                  <a:gd name="T46" fmla="*/ 26 w 26"/>
                  <a:gd name="T47" fmla="*/ 37 h 49"/>
                  <a:gd name="T48" fmla="*/ 25 w 26"/>
                  <a:gd name="T49" fmla="*/ 33 h 49"/>
                  <a:gd name="T50" fmla="*/ 18 w 26"/>
                  <a:gd name="T51" fmla="*/ 26 h 49"/>
                  <a:gd name="T52" fmla="*/ 11 w 26"/>
                  <a:gd name="T53" fmla="*/ 24 h 49"/>
                  <a:gd name="T54" fmla="*/ 12 w 26"/>
                  <a:gd name="T55" fmla="*/ 25 h 49"/>
                  <a:gd name="T56" fmla="*/ 23 w 26"/>
                  <a:gd name="T57" fmla="*/ 18 h 49"/>
                  <a:gd name="T58" fmla="*/ 26 w 26"/>
                  <a:gd name="T59" fmla="*/ 9 h 49"/>
                  <a:gd name="T60" fmla="*/ 26 w 26"/>
                  <a:gd name="T61" fmla="*/ 5 h 49"/>
                  <a:gd name="T62" fmla="*/ 24 w 26"/>
                  <a:gd name="T63" fmla="*/ 3 h 49"/>
                  <a:gd name="T64" fmla="*/ 19 w 26"/>
                  <a:gd name="T65" fmla="*/ 0 h 49"/>
                  <a:gd name="T66" fmla="*/ 16 w 26"/>
                  <a:gd name="T67" fmla="*/ 0 h 49"/>
                  <a:gd name="T68" fmla="*/ 11 w 26"/>
                  <a:gd name="T69" fmla="*/ 3 h 49"/>
                  <a:gd name="T70" fmla="*/ 9 w 26"/>
                  <a:gd name="T71" fmla="*/ 6 h 49"/>
                  <a:gd name="T72" fmla="*/ 9 w 26"/>
                  <a:gd name="T73" fmla="*/ 8 h 49"/>
                  <a:gd name="T74" fmla="*/ 10 w 26"/>
                  <a:gd name="T7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49">
                    <a:moveTo>
                      <a:pt x="10" y="7"/>
                    </a:moveTo>
                    <a:lnTo>
                      <a:pt x="10" y="7"/>
                    </a:lnTo>
                    <a:lnTo>
                      <a:pt x="15" y="3"/>
                    </a:lnTo>
                    <a:lnTo>
                      <a:pt x="19" y="2"/>
                    </a:lnTo>
                    <a:lnTo>
                      <a:pt x="19" y="2"/>
                    </a:lnTo>
                    <a:lnTo>
                      <a:pt x="21" y="2"/>
                    </a:lnTo>
                    <a:lnTo>
                      <a:pt x="23" y="4"/>
                    </a:lnTo>
                    <a:lnTo>
                      <a:pt x="24" y="6"/>
                    </a:lnTo>
                    <a:lnTo>
                      <a:pt x="24" y="9"/>
                    </a:lnTo>
                    <a:lnTo>
                      <a:pt x="24" y="9"/>
                    </a:lnTo>
                    <a:lnTo>
                      <a:pt x="24" y="12"/>
                    </a:lnTo>
                    <a:lnTo>
                      <a:pt x="21" y="17"/>
                    </a:lnTo>
                    <a:lnTo>
                      <a:pt x="17" y="20"/>
                    </a:lnTo>
                    <a:lnTo>
                      <a:pt x="11" y="23"/>
                    </a:lnTo>
                    <a:lnTo>
                      <a:pt x="11" y="23"/>
                    </a:lnTo>
                    <a:lnTo>
                      <a:pt x="10" y="24"/>
                    </a:lnTo>
                    <a:lnTo>
                      <a:pt x="10" y="24"/>
                    </a:lnTo>
                    <a:lnTo>
                      <a:pt x="11" y="25"/>
                    </a:lnTo>
                    <a:lnTo>
                      <a:pt x="11" y="25"/>
                    </a:lnTo>
                    <a:lnTo>
                      <a:pt x="17" y="27"/>
                    </a:lnTo>
                    <a:lnTo>
                      <a:pt x="21" y="30"/>
                    </a:lnTo>
                    <a:lnTo>
                      <a:pt x="23" y="34"/>
                    </a:lnTo>
                    <a:lnTo>
                      <a:pt x="24" y="37"/>
                    </a:lnTo>
                    <a:lnTo>
                      <a:pt x="24" y="37"/>
                    </a:lnTo>
                    <a:lnTo>
                      <a:pt x="23" y="42"/>
                    </a:lnTo>
                    <a:lnTo>
                      <a:pt x="21" y="45"/>
                    </a:lnTo>
                    <a:lnTo>
                      <a:pt x="21" y="45"/>
                    </a:lnTo>
                    <a:lnTo>
                      <a:pt x="19" y="47"/>
                    </a:lnTo>
                    <a:lnTo>
                      <a:pt x="15" y="47"/>
                    </a:lnTo>
                    <a:lnTo>
                      <a:pt x="15" y="47"/>
                    </a:lnTo>
                    <a:lnTo>
                      <a:pt x="12" y="47"/>
                    </a:lnTo>
                    <a:lnTo>
                      <a:pt x="9" y="45"/>
                    </a:lnTo>
                    <a:lnTo>
                      <a:pt x="5" y="42"/>
                    </a:lnTo>
                    <a:lnTo>
                      <a:pt x="1" y="37"/>
                    </a:lnTo>
                    <a:lnTo>
                      <a:pt x="1" y="37"/>
                    </a:lnTo>
                    <a:lnTo>
                      <a:pt x="0" y="37"/>
                    </a:lnTo>
                    <a:lnTo>
                      <a:pt x="0" y="37"/>
                    </a:lnTo>
                    <a:lnTo>
                      <a:pt x="0" y="39"/>
                    </a:lnTo>
                    <a:lnTo>
                      <a:pt x="0" y="39"/>
                    </a:lnTo>
                    <a:lnTo>
                      <a:pt x="3" y="44"/>
                    </a:lnTo>
                    <a:lnTo>
                      <a:pt x="8" y="47"/>
                    </a:lnTo>
                    <a:lnTo>
                      <a:pt x="11" y="49"/>
                    </a:lnTo>
                    <a:lnTo>
                      <a:pt x="15" y="49"/>
                    </a:lnTo>
                    <a:lnTo>
                      <a:pt x="15" y="49"/>
                    </a:lnTo>
                    <a:lnTo>
                      <a:pt x="19" y="48"/>
                    </a:lnTo>
                    <a:lnTo>
                      <a:pt x="23" y="46"/>
                    </a:lnTo>
                    <a:lnTo>
                      <a:pt x="25" y="42"/>
                    </a:lnTo>
                    <a:lnTo>
                      <a:pt x="26" y="37"/>
                    </a:lnTo>
                    <a:lnTo>
                      <a:pt x="26" y="37"/>
                    </a:lnTo>
                    <a:lnTo>
                      <a:pt x="25" y="33"/>
                    </a:lnTo>
                    <a:lnTo>
                      <a:pt x="22" y="29"/>
                    </a:lnTo>
                    <a:lnTo>
                      <a:pt x="18" y="26"/>
                    </a:lnTo>
                    <a:lnTo>
                      <a:pt x="12" y="23"/>
                    </a:lnTo>
                    <a:lnTo>
                      <a:pt x="11" y="24"/>
                    </a:lnTo>
                    <a:lnTo>
                      <a:pt x="12" y="25"/>
                    </a:lnTo>
                    <a:lnTo>
                      <a:pt x="12" y="25"/>
                    </a:lnTo>
                    <a:lnTo>
                      <a:pt x="18" y="22"/>
                    </a:lnTo>
                    <a:lnTo>
                      <a:pt x="23" y="18"/>
                    </a:lnTo>
                    <a:lnTo>
                      <a:pt x="26" y="13"/>
                    </a:lnTo>
                    <a:lnTo>
                      <a:pt x="26" y="9"/>
                    </a:lnTo>
                    <a:lnTo>
                      <a:pt x="26" y="9"/>
                    </a:lnTo>
                    <a:lnTo>
                      <a:pt x="26" y="5"/>
                    </a:lnTo>
                    <a:lnTo>
                      <a:pt x="24" y="3"/>
                    </a:lnTo>
                    <a:lnTo>
                      <a:pt x="24" y="3"/>
                    </a:lnTo>
                    <a:lnTo>
                      <a:pt x="22" y="1"/>
                    </a:lnTo>
                    <a:lnTo>
                      <a:pt x="19" y="0"/>
                    </a:lnTo>
                    <a:lnTo>
                      <a:pt x="19" y="0"/>
                    </a:lnTo>
                    <a:lnTo>
                      <a:pt x="16" y="0"/>
                    </a:lnTo>
                    <a:lnTo>
                      <a:pt x="14" y="1"/>
                    </a:lnTo>
                    <a:lnTo>
                      <a:pt x="11" y="3"/>
                    </a:lnTo>
                    <a:lnTo>
                      <a:pt x="9" y="6"/>
                    </a:lnTo>
                    <a:lnTo>
                      <a:pt x="9" y="6"/>
                    </a:lnTo>
                    <a:lnTo>
                      <a:pt x="9" y="8"/>
                    </a:lnTo>
                    <a:lnTo>
                      <a:pt x="9" y="8"/>
                    </a:lnTo>
                    <a:lnTo>
                      <a:pt x="10" y="7"/>
                    </a:lnTo>
                    <a:lnTo>
                      <a:pt x="10"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8" name="Freeform 1067"/>
              <p:cNvSpPr>
                <a:spLocks/>
              </p:cNvSpPr>
              <p:nvPr/>
            </p:nvSpPr>
            <p:spPr bwMode="auto">
              <a:xfrm>
                <a:off x="6457950" y="3767138"/>
                <a:ext cx="20638" cy="11113"/>
              </a:xfrm>
              <a:custGeom>
                <a:avLst/>
                <a:gdLst>
                  <a:gd name="T0" fmla="*/ 21 w 38"/>
                  <a:gd name="T1" fmla="*/ 0 h 21"/>
                  <a:gd name="T2" fmla="*/ 21 w 38"/>
                  <a:gd name="T3" fmla="*/ 0 h 21"/>
                  <a:gd name="T4" fmla="*/ 15 w 38"/>
                  <a:gd name="T5" fmla="*/ 3 h 21"/>
                  <a:gd name="T6" fmla="*/ 10 w 38"/>
                  <a:gd name="T7" fmla="*/ 6 h 21"/>
                  <a:gd name="T8" fmla="*/ 5 w 38"/>
                  <a:gd name="T9" fmla="*/ 11 h 21"/>
                  <a:gd name="T10" fmla="*/ 0 w 38"/>
                  <a:gd name="T11" fmla="*/ 15 h 21"/>
                  <a:gd name="T12" fmla="*/ 0 w 38"/>
                  <a:gd name="T13" fmla="*/ 16 h 21"/>
                  <a:gd name="T14" fmla="*/ 1 w 38"/>
                  <a:gd name="T15" fmla="*/ 17 h 21"/>
                  <a:gd name="T16" fmla="*/ 1 w 38"/>
                  <a:gd name="T17" fmla="*/ 17 h 21"/>
                  <a:gd name="T18" fmla="*/ 10 w 38"/>
                  <a:gd name="T19" fmla="*/ 19 h 21"/>
                  <a:gd name="T20" fmla="*/ 19 w 38"/>
                  <a:gd name="T21" fmla="*/ 20 h 21"/>
                  <a:gd name="T22" fmla="*/ 37 w 38"/>
                  <a:gd name="T23" fmla="*/ 21 h 21"/>
                  <a:gd name="T24" fmla="*/ 37 w 38"/>
                  <a:gd name="T25" fmla="*/ 21 h 21"/>
                  <a:gd name="T26" fmla="*/ 38 w 38"/>
                  <a:gd name="T27" fmla="*/ 20 h 21"/>
                  <a:gd name="T28" fmla="*/ 38 w 38"/>
                  <a:gd name="T29" fmla="*/ 20 h 21"/>
                  <a:gd name="T30" fmla="*/ 37 w 38"/>
                  <a:gd name="T31" fmla="*/ 19 h 21"/>
                  <a:gd name="T32" fmla="*/ 37 w 38"/>
                  <a:gd name="T33" fmla="*/ 19 h 21"/>
                  <a:gd name="T34" fmla="*/ 19 w 38"/>
                  <a:gd name="T35" fmla="*/ 18 h 21"/>
                  <a:gd name="T36" fmla="*/ 11 w 38"/>
                  <a:gd name="T37" fmla="*/ 17 h 21"/>
                  <a:gd name="T38" fmla="*/ 1 w 38"/>
                  <a:gd name="T39" fmla="*/ 15 h 21"/>
                  <a:gd name="T40" fmla="*/ 1 w 38"/>
                  <a:gd name="T41" fmla="*/ 16 h 21"/>
                  <a:gd name="T42" fmla="*/ 2 w 38"/>
                  <a:gd name="T43" fmla="*/ 17 h 21"/>
                  <a:gd name="T44" fmla="*/ 2 w 38"/>
                  <a:gd name="T45" fmla="*/ 17 h 21"/>
                  <a:gd name="T46" fmla="*/ 7 w 38"/>
                  <a:gd name="T47" fmla="*/ 12 h 21"/>
                  <a:gd name="T48" fmla="*/ 11 w 38"/>
                  <a:gd name="T49" fmla="*/ 8 h 21"/>
                  <a:gd name="T50" fmla="*/ 16 w 38"/>
                  <a:gd name="T51" fmla="*/ 4 h 21"/>
                  <a:gd name="T52" fmla="*/ 21 w 38"/>
                  <a:gd name="T53" fmla="*/ 2 h 21"/>
                  <a:gd name="T54" fmla="*/ 21 w 38"/>
                  <a:gd name="T55" fmla="*/ 2 h 21"/>
                  <a:gd name="T56" fmla="*/ 22 w 38"/>
                  <a:gd name="T57" fmla="*/ 1 h 21"/>
                  <a:gd name="T58" fmla="*/ 22 w 38"/>
                  <a:gd name="T59" fmla="*/ 1 h 21"/>
                  <a:gd name="T60" fmla="*/ 21 w 38"/>
                  <a:gd name="T61" fmla="*/ 0 h 21"/>
                  <a:gd name="T62" fmla="*/ 21 w 38"/>
                  <a:gd name="T6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21">
                    <a:moveTo>
                      <a:pt x="21" y="0"/>
                    </a:moveTo>
                    <a:lnTo>
                      <a:pt x="21" y="0"/>
                    </a:lnTo>
                    <a:lnTo>
                      <a:pt x="15" y="3"/>
                    </a:lnTo>
                    <a:lnTo>
                      <a:pt x="10" y="6"/>
                    </a:lnTo>
                    <a:lnTo>
                      <a:pt x="5" y="11"/>
                    </a:lnTo>
                    <a:lnTo>
                      <a:pt x="0" y="15"/>
                    </a:lnTo>
                    <a:lnTo>
                      <a:pt x="0" y="16"/>
                    </a:lnTo>
                    <a:lnTo>
                      <a:pt x="1" y="17"/>
                    </a:lnTo>
                    <a:lnTo>
                      <a:pt x="1" y="17"/>
                    </a:lnTo>
                    <a:lnTo>
                      <a:pt x="10" y="19"/>
                    </a:lnTo>
                    <a:lnTo>
                      <a:pt x="19" y="20"/>
                    </a:lnTo>
                    <a:lnTo>
                      <a:pt x="37" y="21"/>
                    </a:lnTo>
                    <a:lnTo>
                      <a:pt x="37" y="21"/>
                    </a:lnTo>
                    <a:lnTo>
                      <a:pt x="38" y="20"/>
                    </a:lnTo>
                    <a:lnTo>
                      <a:pt x="38" y="20"/>
                    </a:lnTo>
                    <a:lnTo>
                      <a:pt x="37" y="19"/>
                    </a:lnTo>
                    <a:lnTo>
                      <a:pt x="37" y="19"/>
                    </a:lnTo>
                    <a:lnTo>
                      <a:pt x="19" y="18"/>
                    </a:lnTo>
                    <a:lnTo>
                      <a:pt x="11" y="17"/>
                    </a:lnTo>
                    <a:lnTo>
                      <a:pt x="1" y="15"/>
                    </a:lnTo>
                    <a:lnTo>
                      <a:pt x="1" y="16"/>
                    </a:lnTo>
                    <a:lnTo>
                      <a:pt x="2" y="17"/>
                    </a:lnTo>
                    <a:lnTo>
                      <a:pt x="2" y="17"/>
                    </a:lnTo>
                    <a:lnTo>
                      <a:pt x="7" y="12"/>
                    </a:lnTo>
                    <a:lnTo>
                      <a:pt x="11" y="8"/>
                    </a:lnTo>
                    <a:lnTo>
                      <a:pt x="16" y="4"/>
                    </a:lnTo>
                    <a:lnTo>
                      <a:pt x="21" y="2"/>
                    </a:lnTo>
                    <a:lnTo>
                      <a:pt x="21" y="2"/>
                    </a:lnTo>
                    <a:lnTo>
                      <a:pt x="22" y="1"/>
                    </a:lnTo>
                    <a:lnTo>
                      <a:pt x="22" y="1"/>
                    </a:lnTo>
                    <a:lnTo>
                      <a:pt x="21" y="0"/>
                    </a:lnTo>
                    <a:lnTo>
                      <a:pt x="21"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59" name="Freeform 1068"/>
              <p:cNvSpPr>
                <a:spLocks/>
              </p:cNvSpPr>
              <p:nvPr/>
            </p:nvSpPr>
            <p:spPr bwMode="auto">
              <a:xfrm>
                <a:off x="6469063" y="3767138"/>
                <a:ext cx="3175" cy="20638"/>
              </a:xfrm>
              <a:custGeom>
                <a:avLst/>
                <a:gdLst>
                  <a:gd name="T0" fmla="*/ 0 w 5"/>
                  <a:gd name="T1" fmla="*/ 1 h 38"/>
                  <a:gd name="T2" fmla="*/ 0 w 5"/>
                  <a:gd name="T3" fmla="*/ 1 h 38"/>
                  <a:gd name="T4" fmla="*/ 0 w 5"/>
                  <a:gd name="T5" fmla="*/ 8 h 38"/>
                  <a:gd name="T6" fmla="*/ 0 w 5"/>
                  <a:gd name="T7" fmla="*/ 8 h 38"/>
                  <a:gd name="T8" fmla="*/ 1 w 5"/>
                  <a:gd name="T9" fmla="*/ 22 h 38"/>
                  <a:gd name="T10" fmla="*/ 3 w 5"/>
                  <a:gd name="T11" fmla="*/ 37 h 38"/>
                  <a:gd name="T12" fmla="*/ 3 w 5"/>
                  <a:gd name="T13" fmla="*/ 37 h 38"/>
                  <a:gd name="T14" fmla="*/ 4 w 5"/>
                  <a:gd name="T15" fmla="*/ 38 h 38"/>
                  <a:gd name="T16" fmla="*/ 4 w 5"/>
                  <a:gd name="T17" fmla="*/ 38 h 38"/>
                  <a:gd name="T18" fmla="*/ 5 w 5"/>
                  <a:gd name="T19" fmla="*/ 37 h 38"/>
                  <a:gd name="T20" fmla="*/ 5 w 5"/>
                  <a:gd name="T21" fmla="*/ 37 h 38"/>
                  <a:gd name="T22" fmla="*/ 3 w 5"/>
                  <a:gd name="T23" fmla="*/ 22 h 38"/>
                  <a:gd name="T24" fmla="*/ 2 w 5"/>
                  <a:gd name="T25" fmla="*/ 8 h 38"/>
                  <a:gd name="T26" fmla="*/ 2 w 5"/>
                  <a:gd name="T27" fmla="*/ 8 h 38"/>
                  <a:gd name="T28" fmla="*/ 2 w 5"/>
                  <a:gd name="T29" fmla="*/ 1 h 38"/>
                  <a:gd name="T30" fmla="*/ 2 w 5"/>
                  <a:gd name="T31" fmla="*/ 1 h 38"/>
                  <a:gd name="T32" fmla="*/ 1 w 5"/>
                  <a:gd name="T33" fmla="*/ 0 h 38"/>
                  <a:gd name="T34" fmla="*/ 1 w 5"/>
                  <a:gd name="T35" fmla="*/ 0 h 38"/>
                  <a:gd name="T36" fmla="*/ 0 w 5"/>
                  <a:gd name="T37" fmla="*/ 1 h 38"/>
                  <a:gd name="T38" fmla="*/ 0 w 5"/>
                  <a:gd name="T3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38">
                    <a:moveTo>
                      <a:pt x="0" y="1"/>
                    </a:moveTo>
                    <a:lnTo>
                      <a:pt x="0" y="1"/>
                    </a:lnTo>
                    <a:lnTo>
                      <a:pt x="0" y="8"/>
                    </a:lnTo>
                    <a:lnTo>
                      <a:pt x="0" y="8"/>
                    </a:lnTo>
                    <a:lnTo>
                      <a:pt x="1" y="22"/>
                    </a:lnTo>
                    <a:lnTo>
                      <a:pt x="3" y="37"/>
                    </a:lnTo>
                    <a:lnTo>
                      <a:pt x="3" y="37"/>
                    </a:lnTo>
                    <a:lnTo>
                      <a:pt x="4" y="38"/>
                    </a:lnTo>
                    <a:lnTo>
                      <a:pt x="4" y="38"/>
                    </a:lnTo>
                    <a:lnTo>
                      <a:pt x="5" y="37"/>
                    </a:lnTo>
                    <a:lnTo>
                      <a:pt x="5" y="37"/>
                    </a:lnTo>
                    <a:lnTo>
                      <a:pt x="3" y="22"/>
                    </a:lnTo>
                    <a:lnTo>
                      <a:pt x="2" y="8"/>
                    </a:lnTo>
                    <a:lnTo>
                      <a:pt x="2" y="8"/>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0" name="Freeform 1069"/>
              <p:cNvSpPr>
                <a:spLocks/>
              </p:cNvSpPr>
              <p:nvPr/>
            </p:nvSpPr>
            <p:spPr bwMode="auto">
              <a:xfrm>
                <a:off x="6332538" y="3617913"/>
                <a:ext cx="101600" cy="38100"/>
              </a:xfrm>
              <a:custGeom>
                <a:avLst/>
                <a:gdLst>
                  <a:gd name="T0" fmla="*/ 2 w 192"/>
                  <a:gd name="T1" fmla="*/ 68 h 71"/>
                  <a:gd name="T2" fmla="*/ 2 w 192"/>
                  <a:gd name="T3" fmla="*/ 68 h 71"/>
                  <a:gd name="T4" fmla="*/ 11 w 192"/>
                  <a:gd name="T5" fmla="*/ 63 h 71"/>
                  <a:gd name="T6" fmla="*/ 26 w 192"/>
                  <a:gd name="T7" fmla="*/ 54 h 71"/>
                  <a:gd name="T8" fmla="*/ 59 w 192"/>
                  <a:gd name="T9" fmla="*/ 34 h 71"/>
                  <a:gd name="T10" fmla="*/ 59 w 192"/>
                  <a:gd name="T11" fmla="*/ 34 h 71"/>
                  <a:gd name="T12" fmla="*/ 92 w 192"/>
                  <a:gd name="T13" fmla="*/ 14 h 71"/>
                  <a:gd name="T14" fmla="*/ 105 w 192"/>
                  <a:gd name="T15" fmla="*/ 6 h 71"/>
                  <a:gd name="T16" fmla="*/ 114 w 192"/>
                  <a:gd name="T17" fmla="*/ 2 h 71"/>
                  <a:gd name="T18" fmla="*/ 113 w 192"/>
                  <a:gd name="T19" fmla="*/ 1 h 71"/>
                  <a:gd name="T20" fmla="*/ 113 w 192"/>
                  <a:gd name="T21" fmla="*/ 2 h 71"/>
                  <a:gd name="T22" fmla="*/ 113 w 192"/>
                  <a:gd name="T23" fmla="*/ 2 h 71"/>
                  <a:gd name="T24" fmla="*/ 128 w 192"/>
                  <a:gd name="T25" fmla="*/ 2 h 71"/>
                  <a:gd name="T26" fmla="*/ 128 w 192"/>
                  <a:gd name="T27" fmla="*/ 2 h 71"/>
                  <a:gd name="T28" fmla="*/ 159 w 192"/>
                  <a:gd name="T29" fmla="*/ 2 h 71"/>
                  <a:gd name="T30" fmla="*/ 176 w 192"/>
                  <a:gd name="T31" fmla="*/ 4 h 71"/>
                  <a:gd name="T32" fmla="*/ 190 w 192"/>
                  <a:gd name="T33" fmla="*/ 5 h 71"/>
                  <a:gd name="T34" fmla="*/ 190 w 192"/>
                  <a:gd name="T35" fmla="*/ 4 h 71"/>
                  <a:gd name="T36" fmla="*/ 189 w 192"/>
                  <a:gd name="T37" fmla="*/ 4 h 71"/>
                  <a:gd name="T38" fmla="*/ 189 w 192"/>
                  <a:gd name="T39" fmla="*/ 4 h 71"/>
                  <a:gd name="T40" fmla="*/ 183 w 192"/>
                  <a:gd name="T41" fmla="*/ 9 h 71"/>
                  <a:gd name="T42" fmla="*/ 183 w 192"/>
                  <a:gd name="T43" fmla="*/ 9 h 71"/>
                  <a:gd name="T44" fmla="*/ 174 w 192"/>
                  <a:gd name="T45" fmla="*/ 17 h 71"/>
                  <a:gd name="T46" fmla="*/ 160 w 192"/>
                  <a:gd name="T47" fmla="*/ 25 h 71"/>
                  <a:gd name="T48" fmla="*/ 129 w 192"/>
                  <a:gd name="T49" fmla="*/ 43 h 71"/>
                  <a:gd name="T50" fmla="*/ 99 w 192"/>
                  <a:gd name="T51" fmla="*/ 58 h 71"/>
                  <a:gd name="T52" fmla="*/ 78 w 192"/>
                  <a:gd name="T53" fmla="*/ 69 h 71"/>
                  <a:gd name="T54" fmla="*/ 78 w 192"/>
                  <a:gd name="T55" fmla="*/ 69 h 71"/>
                  <a:gd name="T56" fmla="*/ 77 w 192"/>
                  <a:gd name="T57" fmla="*/ 70 h 71"/>
                  <a:gd name="T58" fmla="*/ 77 w 192"/>
                  <a:gd name="T59" fmla="*/ 70 h 71"/>
                  <a:gd name="T60" fmla="*/ 78 w 192"/>
                  <a:gd name="T61" fmla="*/ 71 h 71"/>
                  <a:gd name="T62" fmla="*/ 78 w 192"/>
                  <a:gd name="T63" fmla="*/ 71 h 71"/>
                  <a:gd name="T64" fmla="*/ 104 w 192"/>
                  <a:gd name="T65" fmla="*/ 58 h 71"/>
                  <a:gd name="T66" fmla="*/ 139 w 192"/>
                  <a:gd name="T67" fmla="*/ 40 h 71"/>
                  <a:gd name="T68" fmla="*/ 139 w 192"/>
                  <a:gd name="T69" fmla="*/ 40 h 71"/>
                  <a:gd name="T70" fmla="*/ 173 w 192"/>
                  <a:gd name="T71" fmla="*/ 19 h 71"/>
                  <a:gd name="T72" fmla="*/ 173 w 192"/>
                  <a:gd name="T73" fmla="*/ 19 h 71"/>
                  <a:gd name="T74" fmla="*/ 185 w 192"/>
                  <a:gd name="T75" fmla="*/ 12 h 71"/>
                  <a:gd name="T76" fmla="*/ 185 w 192"/>
                  <a:gd name="T77" fmla="*/ 12 h 71"/>
                  <a:gd name="T78" fmla="*/ 188 w 192"/>
                  <a:gd name="T79" fmla="*/ 7 h 71"/>
                  <a:gd name="T80" fmla="*/ 192 w 192"/>
                  <a:gd name="T81" fmla="*/ 5 h 71"/>
                  <a:gd name="T82" fmla="*/ 192 w 192"/>
                  <a:gd name="T83" fmla="*/ 4 h 71"/>
                  <a:gd name="T84" fmla="*/ 190 w 192"/>
                  <a:gd name="T85" fmla="*/ 3 h 71"/>
                  <a:gd name="T86" fmla="*/ 190 w 192"/>
                  <a:gd name="T87" fmla="*/ 3 h 71"/>
                  <a:gd name="T88" fmla="*/ 177 w 192"/>
                  <a:gd name="T89" fmla="*/ 2 h 71"/>
                  <a:gd name="T90" fmla="*/ 160 w 192"/>
                  <a:gd name="T91" fmla="*/ 0 h 71"/>
                  <a:gd name="T92" fmla="*/ 128 w 192"/>
                  <a:gd name="T93" fmla="*/ 0 h 71"/>
                  <a:gd name="T94" fmla="*/ 128 w 192"/>
                  <a:gd name="T95" fmla="*/ 0 h 71"/>
                  <a:gd name="T96" fmla="*/ 113 w 192"/>
                  <a:gd name="T97" fmla="*/ 0 h 71"/>
                  <a:gd name="T98" fmla="*/ 113 w 192"/>
                  <a:gd name="T99" fmla="*/ 0 h 71"/>
                  <a:gd name="T100" fmla="*/ 113 w 192"/>
                  <a:gd name="T101" fmla="*/ 0 h 71"/>
                  <a:gd name="T102" fmla="*/ 104 w 192"/>
                  <a:gd name="T103" fmla="*/ 5 h 71"/>
                  <a:gd name="T104" fmla="*/ 91 w 192"/>
                  <a:gd name="T105" fmla="*/ 13 h 71"/>
                  <a:gd name="T106" fmla="*/ 58 w 192"/>
                  <a:gd name="T107" fmla="*/ 32 h 71"/>
                  <a:gd name="T108" fmla="*/ 58 w 192"/>
                  <a:gd name="T109" fmla="*/ 32 h 71"/>
                  <a:gd name="T110" fmla="*/ 25 w 192"/>
                  <a:gd name="T111" fmla="*/ 53 h 71"/>
                  <a:gd name="T112" fmla="*/ 10 w 192"/>
                  <a:gd name="T113" fmla="*/ 61 h 71"/>
                  <a:gd name="T114" fmla="*/ 1 w 192"/>
                  <a:gd name="T115" fmla="*/ 66 h 71"/>
                  <a:gd name="T116" fmla="*/ 1 w 192"/>
                  <a:gd name="T117" fmla="*/ 66 h 71"/>
                  <a:gd name="T118" fmla="*/ 0 w 192"/>
                  <a:gd name="T119" fmla="*/ 67 h 71"/>
                  <a:gd name="T120" fmla="*/ 0 w 192"/>
                  <a:gd name="T121" fmla="*/ 67 h 71"/>
                  <a:gd name="T122" fmla="*/ 2 w 192"/>
                  <a:gd name="T123" fmla="*/ 68 h 71"/>
                  <a:gd name="T124" fmla="*/ 2 w 192"/>
                  <a:gd name="T125"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71">
                    <a:moveTo>
                      <a:pt x="2" y="68"/>
                    </a:moveTo>
                    <a:lnTo>
                      <a:pt x="2" y="68"/>
                    </a:lnTo>
                    <a:lnTo>
                      <a:pt x="11" y="63"/>
                    </a:lnTo>
                    <a:lnTo>
                      <a:pt x="26" y="54"/>
                    </a:lnTo>
                    <a:lnTo>
                      <a:pt x="59" y="34"/>
                    </a:lnTo>
                    <a:lnTo>
                      <a:pt x="59" y="34"/>
                    </a:lnTo>
                    <a:lnTo>
                      <a:pt x="92" y="14"/>
                    </a:lnTo>
                    <a:lnTo>
                      <a:pt x="105" y="6"/>
                    </a:lnTo>
                    <a:lnTo>
                      <a:pt x="114" y="2"/>
                    </a:lnTo>
                    <a:lnTo>
                      <a:pt x="113" y="1"/>
                    </a:lnTo>
                    <a:lnTo>
                      <a:pt x="113" y="2"/>
                    </a:lnTo>
                    <a:lnTo>
                      <a:pt x="113" y="2"/>
                    </a:lnTo>
                    <a:lnTo>
                      <a:pt x="128" y="2"/>
                    </a:lnTo>
                    <a:lnTo>
                      <a:pt x="128" y="2"/>
                    </a:lnTo>
                    <a:lnTo>
                      <a:pt x="159" y="2"/>
                    </a:lnTo>
                    <a:lnTo>
                      <a:pt x="176" y="4"/>
                    </a:lnTo>
                    <a:lnTo>
                      <a:pt x="190" y="5"/>
                    </a:lnTo>
                    <a:lnTo>
                      <a:pt x="190" y="4"/>
                    </a:lnTo>
                    <a:lnTo>
                      <a:pt x="189" y="4"/>
                    </a:lnTo>
                    <a:lnTo>
                      <a:pt x="189" y="4"/>
                    </a:lnTo>
                    <a:lnTo>
                      <a:pt x="183" y="9"/>
                    </a:lnTo>
                    <a:lnTo>
                      <a:pt x="183" y="9"/>
                    </a:lnTo>
                    <a:lnTo>
                      <a:pt x="174" y="17"/>
                    </a:lnTo>
                    <a:lnTo>
                      <a:pt x="160" y="25"/>
                    </a:lnTo>
                    <a:lnTo>
                      <a:pt x="129" y="43"/>
                    </a:lnTo>
                    <a:lnTo>
                      <a:pt x="99" y="58"/>
                    </a:lnTo>
                    <a:lnTo>
                      <a:pt x="78" y="69"/>
                    </a:lnTo>
                    <a:lnTo>
                      <a:pt x="78" y="69"/>
                    </a:lnTo>
                    <a:lnTo>
                      <a:pt x="77" y="70"/>
                    </a:lnTo>
                    <a:lnTo>
                      <a:pt x="77" y="70"/>
                    </a:lnTo>
                    <a:lnTo>
                      <a:pt x="78" y="71"/>
                    </a:lnTo>
                    <a:lnTo>
                      <a:pt x="78" y="71"/>
                    </a:lnTo>
                    <a:lnTo>
                      <a:pt x="104" y="58"/>
                    </a:lnTo>
                    <a:lnTo>
                      <a:pt x="139" y="40"/>
                    </a:lnTo>
                    <a:lnTo>
                      <a:pt x="139" y="40"/>
                    </a:lnTo>
                    <a:lnTo>
                      <a:pt x="173" y="19"/>
                    </a:lnTo>
                    <a:lnTo>
                      <a:pt x="173" y="19"/>
                    </a:lnTo>
                    <a:lnTo>
                      <a:pt x="185" y="12"/>
                    </a:lnTo>
                    <a:lnTo>
                      <a:pt x="185" y="12"/>
                    </a:lnTo>
                    <a:lnTo>
                      <a:pt x="188" y="7"/>
                    </a:lnTo>
                    <a:lnTo>
                      <a:pt x="192" y="5"/>
                    </a:lnTo>
                    <a:lnTo>
                      <a:pt x="192" y="4"/>
                    </a:lnTo>
                    <a:lnTo>
                      <a:pt x="190" y="3"/>
                    </a:lnTo>
                    <a:lnTo>
                      <a:pt x="190" y="3"/>
                    </a:lnTo>
                    <a:lnTo>
                      <a:pt x="177" y="2"/>
                    </a:lnTo>
                    <a:lnTo>
                      <a:pt x="160" y="0"/>
                    </a:lnTo>
                    <a:lnTo>
                      <a:pt x="128" y="0"/>
                    </a:lnTo>
                    <a:lnTo>
                      <a:pt x="128" y="0"/>
                    </a:lnTo>
                    <a:lnTo>
                      <a:pt x="113" y="0"/>
                    </a:lnTo>
                    <a:lnTo>
                      <a:pt x="113" y="0"/>
                    </a:lnTo>
                    <a:lnTo>
                      <a:pt x="113" y="0"/>
                    </a:lnTo>
                    <a:lnTo>
                      <a:pt x="104" y="5"/>
                    </a:lnTo>
                    <a:lnTo>
                      <a:pt x="91" y="13"/>
                    </a:lnTo>
                    <a:lnTo>
                      <a:pt x="58" y="32"/>
                    </a:lnTo>
                    <a:lnTo>
                      <a:pt x="58" y="32"/>
                    </a:lnTo>
                    <a:lnTo>
                      <a:pt x="25" y="53"/>
                    </a:lnTo>
                    <a:lnTo>
                      <a:pt x="10" y="61"/>
                    </a:lnTo>
                    <a:lnTo>
                      <a:pt x="1" y="66"/>
                    </a:lnTo>
                    <a:lnTo>
                      <a:pt x="1" y="66"/>
                    </a:lnTo>
                    <a:lnTo>
                      <a:pt x="0" y="67"/>
                    </a:lnTo>
                    <a:lnTo>
                      <a:pt x="0" y="67"/>
                    </a:lnTo>
                    <a:lnTo>
                      <a:pt x="2" y="68"/>
                    </a:lnTo>
                    <a:lnTo>
                      <a:pt x="2" y="6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1" name="Freeform 1070"/>
              <p:cNvSpPr>
                <a:spLocks/>
              </p:cNvSpPr>
              <p:nvPr/>
            </p:nvSpPr>
            <p:spPr bwMode="auto">
              <a:xfrm>
                <a:off x="6378575" y="3649663"/>
                <a:ext cx="95250" cy="41275"/>
              </a:xfrm>
              <a:custGeom>
                <a:avLst/>
                <a:gdLst>
                  <a:gd name="T0" fmla="*/ 1 w 182"/>
                  <a:gd name="T1" fmla="*/ 68 h 78"/>
                  <a:gd name="T2" fmla="*/ 25 w 182"/>
                  <a:gd name="T3" fmla="*/ 56 h 78"/>
                  <a:gd name="T4" fmla="*/ 56 w 182"/>
                  <a:gd name="T5" fmla="*/ 36 h 78"/>
                  <a:gd name="T6" fmla="*/ 99 w 182"/>
                  <a:gd name="T7" fmla="*/ 10 h 78"/>
                  <a:gd name="T8" fmla="*/ 108 w 182"/>
                  <a:gd name="T9" fmla="*/ 4 h 78"/>
                  <a:gd name="T10" fmla="*/ 108 w 182"/>
                  <a:gd name="T11" fmla="*/ 5 h 78"/>
                  <a:gd name="T12" fmla="*/ 121 w 182"/>
                  <a:gd name="T13" fmla="*/ 4 h 78"/>
                  <a:gd name="T14" fmla="*/ 151 w 182"/>
                  <a:gd name="T15" fmla="*/ 3 h 78"/>
                  <a:gd name="T16" fmla="*/ 181 w 182"/>
                  <a:gd name="T17" fmla="*/ 5 h 78"/>
                  <a:gd name="T18" fmla="*/ 179 w 182"/>
                  <a:gd name="T19" fmla="*/ 4 h 78"/>
                  <a:gd name="T20" fmla="*/ 173 w 182"/>
                  <a:gd name="T21" fmla="*/ 9 h 78"/>
                  <a:gd name="T22" fmla="*/ 163 w 182"/>
                  <a:gd name="T23" fmla="*/ 17 h 78"/>
                  <a:gd name="T24" fmla="*/ 116 w 182"/>
                  <a:gd name="T25" fmla="*/ 46 h 78"/>
                  <a:gd name="T26" fmla="*/ 62 w 182"/>
                  <a:gd name="T27" fmla="*/ 76 h 78"/>
                  <a:gd name="T28" fmla="*/ 61 w 182"/>
                  <a:gd name="T29" fmla="*/ 78 h 78"/>
                  <a:gd name="T30" fmla="*/ 62 w 182"/>
                  <a:gd name="T31" fmla="*/ 78 h 78"/>
                  <a:gd name="T32" fmla="*/ 73 w 182"/>
                  <a:gd name="T33" fmla="*/ 72 h 78"/>
                  <a:gd name="T34" fmla="*/ 126 w 182"/>
                  <a:gd name="T35" fmla="*/ 42 h 78"/>
                  <a:gd name="T36" fmla="*/ 162 w 182"/>
                  <a:gd name="T37" fmla="*/ 20 h 78"/>
                  <a:gd name="T38" fmla="*/ 174 w 182"/>
                  <a:gd name="T39" fmla="*/ 11 h 78"/>
                  <a:gd name="T40" fmla="*/ 182 w 182"/>
                  <a:gd name="T41" fmla="*/ 5 h 78"/>
                  <a:gd name="T42" fmla="*/ 181 w 182"/>
                  <a:gd name="T43" fmla="*/ 3 h 78"/>
                  <a:gd name="T44" fmla="*/ 167 w 182"/>
                  <a:gd name="T45" fmla="*/ 2 h 78"/>
                  <a:gd name="T46" fmla="*/ 151 w 182"/>
                  <a:gd name="T47" fmla="*/ 0 h 78"/>
                  <a:gd name="T48" fmla="*/ 108 w 182"/>
                  <a:gd name="T49" fmla="*/ 3 h 78"/>
                  <a:gd name="T50" fmla="*/ 108 w 182"/>
                  <a:gd name="T51" fmla="*/ 3 h 78"/>
                  <a:gd name="T52" fmla="*/ 87 w 182"/>
                  <a:gd name="T53" fmla="*/ 15 h 78"/>
                  <a:gd name="T54" fmla="*/ 55 w 182"/>
                  <a:gd name="T55" fmla="*/ 34 h 78"/>
                  <a:gd name="T56" fmla="*/ 11 w 182"/>
                  <a:gd name="T57" fmla="*/ 61 h 78"/>
                  <a:gd name="T58" fmla="*/ 0 w 182"/>
                  <a:gd name="T59" fmla="*/ 66 h 78"/>
                  <a:gd name="T60" fmla="*/ 0 w 182"/>
                  <a:gd name="T61" fmla="*/ 67 h 78"/>
                  <a:gd name="T62" fmla="*/ 1 w 182"/>
                  <a:gd name="T63"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2" h="78">
                    <a:moveTo>
                      <a:pt x="1" y="68"/>
                    </a:moveTo>
                    <a:lnTo>
                      <a:pt x="1" y="68"/>
                    </a:lnTo>
                    <a:lnTo>
                      <a:pt x="12" y="63"/>
                    </a:lnTo>
                    <a:lnTo>
                      <a:pt x="25" y="56"/>
                    </a:lnTo>
                    <a:lnTo>
                      <a:pt x="56" y="36"/>
                    </a:lnTo>
                    <a:lnTo>
                      <a:pt x="56" y="36"/>
                    </a:lnTo>
                    <a:lnTo>
                      <a:pt x="88" y="17"/>
                    </a:lnTo>
                    <a:lnTo>
                      <a:pt x="99" y="10"/>
                    </a:lnTo>
                    <a:lnTo>
                      <a:pt x="109" y="5"/>
                    </a:lnTo>
                    <a:lnTo>
                      <a:pt x="108" y="4"/>
                    </a:lnTo>
                    <a:lnTo>
                      <a:pt x="108" y="5"/>
                    </a:lnTo>
                    <a:lnTo>
                      <a:pt x="108" y="5"/>
                    </a:lnTo>
                    <a:lnTo>
                      <a:pt x="121" y="4"/>
                    </a:lnTo>
                    <a:lnTo>
                      <a:pt x="121" y="4"/>
                    </a:lnTo>
                    <a:lnTo>
                      <a:pt x="151" y="3"/>
                    </a:lnTo>
                    <a:lnTo>
                      <a:pt x="151" y="3"/>
                    </a:lnTo>
                    <a:lnTo>
                      <a:pt x="167" y="4"/>
                    </a:lnTo>
                    <a:lnTo>
                      <a:pt x="181" y="5"/>
                    </a:lnTo>
                    <a:lnTo>
                      <a:pt x="181" y="4"/>
                    </a:lnTo>
                    <a:lnTo>
                      <a:pt x="179" y="4"/>
                    </a:lnTo>
                    <a:lnTo>
                      <a:pt x="179" y="4"/>
                    </a:lnTo>
                    <a:lnTo>
                      <a:pt x="173" y="9"/>
                    </a:lnTo>
                    <a:lnTo>
                      <a:pt x="173" y="9"/>
                    </a:lnTo>
                    <a:lnTo>
                      <a:pt x="163" y="17"/>
                    </a:lnTo>
                    <a:lnTo>
                      <a:pt x="149" y="27"/>
                    </a:lnTo>
                    <a:lnTo>
                      <a:pt x="116" y="46"/>
                    </a:lnTo>
                    <a:lnTo>
                      <a:pt x="84" y="65"/>
                    </a:lnTo>
                    <a:lnTo>
                      <a:pt x="62" y="76"/>
                    </a:lnTo>
                    <a:lnTo>
                      <a:pt x="62" y="76"/>
                    </a:lnTo>
                    <a:lnTo>
                      <a:pt x="61" y="78"/>
                    </a:lnTo>
                    <a:lnTo>
                      <a:pt x="61" y="78"/>
                    </a:lnTo>
                    <a:lnTo>
                      <a:pt x="62" y="78"/>
                    </a:lnTo>
                    <a:lnTo>
                      <a:pt x="62" y="78"/>
                    </a:lnTo>
                    <a:lnTo>
                      <a:pt x="73" y="72"/>
                    </a:lnTo>
                    <a:lnTo>
                      <a:pt x="89" y="64"/>
                    </a:lnTo>
                    <a:lnTo>
                      <a:pt x="126" y="42"/>
                    </a:lnTo>
                    <a:lnTo>
                      <a:pt x="126" y="42"/>
                    </a:lnTo>
                    <a:lnTo>
                      <a:pt x="162" y="20"/>
                    </a:lnTo>
                    <a:lnTo>
                      <a:pt x="162" y="20"/>
                    </a:lnTo>
                    <a:lnTo>
                      <a:pt x="174" y="11"/>
                    </a:lnTo>
                    <a:lnTo>
                      <a:pt x="174" y="11"/>
                    </a:lnTo>
                    <a:lnTo>
                      <a:pt x="182" y="5"/>
                    </a:lnTo>
                    <a:lnTo>
                      <a:pt x="182" y="4"/>
                    </a:lnTo>
                    <a:lnTo>
                      <a:pt x="181" y="3"/>
                    </a:lnTo>
                    <a:lnTo>
                      <a:pt x="181" y="3"/>
                    </a:lnTo>
                    <a:lnTo>
                      <a:pt x="167" y="2"/>
                    </a:lnTo>
                    <a:lnTo>
                      <a:pt x="151" y="0"/>
                    </a:lnTo>
                    <a:lnTo>
                      <a:pt x="151" y="0"/>
                    </a:lnTo>
                    <a:lnTo>
                      <a:pt x="121" y="2"/>
                    </a:lnTo>
                    <a:lnTo>
                      <a:pt x="108" y="3"/>
                    </a:lnTo>
                    <a:lnTo>
                      <a:pt x="108" y="3"/>
                    </a:lnTo>
                    <a:lnTo>
                      <a:pt x="108" y="3"/>
                    </a:lnTo>
                    <a:lnTo>
                      <a:pt x="98" y="8"/>
                    </a:lnTo>
                    <a:lnTo>
                      <a:pt x="87" y="15"/>
                    </a:lnTo>
                    <a:lnTo>
                      <a:pt x="55" y="34"/>
                    </a:lnTo>
                    <a:lnTo>
                      <a:pt x="55" y="34"/>
                    </a:lnTo>
                    <a:lnTo>
                      <a:pt x="23" y="54"/>
                    </a:lnTo>
                    <a:lnTo>
                      <a:pt x="11" y="61"/>
                    </a:lnTo>
                    <a:lnTo>
                      <a:pt x="0" y="66"/>
                    </a:lnTo>
                    <a:lnTo>
                      <a:pt x="0" y="66"/>
                    </a:lnTo>
                    <a:lnTo>
                      <a:pt x="0" y="67"/>
                    </a:lnTo>
                    <a:lnTo>
                      <a:pt x="0" y="67"/>
                    </a:lnTo>
                    <a:lnTo>
                      <a:pt x="1" y="68"/>
                    </a:lnTo>
                    <a:lnTo>
                      <a:pt x="1" y="6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2" name="Freeform 1071"/>
              <p:cNvSpPr>
                <a:spLocks/>
              </p:cNvSpPr>
              <p:nvPr/>
            </p:nvSpPr>
            <p:spPr bwMode="auto">
              <a:xfrm>
                <a:off x="6457950" y="3725863"/>
                <a:ext cx="85725" cy="33338"/>
              </a:xfrm>
              <a:custGeom>
                <a:avLst/>
                <a:gdLst>
                  <a:gd name="T0" fmla="*/ 1 w 164"/>
                  <a:gd name="T1" fmla="*/ 54 h 64"/>
                  <a:gd name="T2" fmla="*/ 1 w 164"/>
                  <a:gd name="T3" fmla="*/ 54 h 64"/>
                  <a:gd name="T4" fmla="*/ 24 w 164"/>
                  <a:gd name="T5" fmla="*/ 43 h 64"/>
                  <a:gd name="T6" fmla="*/ 54 w 164"/>
                  <a:gd name="T7" fmla="*/ 27 h 64"/>
                  <a:gd name="T8" fmla="*/ 54 w 164"/>
                  <a:gd name="T9" fmla="*/ 27 h 64"/>
                  <a:gd name="T10" fmla="*/ 84 w 164"/>
                  <a:gd name="T11" fmla="*/ 12 h 64"/>
                  <a:gd name="T12" fmla="*/ 103 w 164"/>
                  <a:gd name="T13" fmla="*/ 2 h 64"/>
                  <a:gd name="T14" fmla="*/ 103 w 164"/>
                  <a:gd name="T15" fmla="*/ 1 h 64"/>
                  <a:gd name="T16" fmla="*/ 103 w 164"/>
                  <a:gd name="T17" fmla="*/ 2 h 64"/>
                  <a:gd name="T18" fmla="*/ 103 w 164"/>
                  <a:gd name="T19" fmla="*/ 2 h 64"/>
                  <a:gd name="T20" fmla="*/ 110 w 164"/>
                  <a:gd name="T21" fmla="*/ 2 h 64"/>
                  <a:gd name="T22" fmla="*/ 110 w 164"/>
                  <a:gd name="T23" fmla="*/ 2 h 64"/>
                  <a:gd name="T24" fmla="*/ 134 w 164"/>
                  <a:gd name="T25" fmla="*/ 5 h 64"/>
                  <a:gd name="T26" fmla="*/ 148 w 164"/>
                  <a:gd name="T27" fmla="*/ 6 h 64"/>
                  <a:gd name="T28" fmla="*/ 163 w 164"/>
                  <a:gd name="T29" fmla="*/ 8 h 64"/>
                  <a:gd name="T30" fmla="*/ 163 w 164"/>
                  <a:gd name="T31" fmla="*/ 7 h 64"/>
                  <a:gd name="T32" fmla="*/ 162 w 164"/>
                  <a:gd name="T33" fmla="*/ 7 h 64"/>
                  <a:gd name="T34" fmla="*/ 162 w 164"/>
                  <a:gd name="T35" fmla="*/ 7 h 64"/>
                  <a:gd name="T36" fmla="*/ 157 w 164"/>
                  <a:gd name="T37" fmla="*/ 12 h 64"/>
                  <a:gd name="T38" fmla="*/ 147 w 164"/>
                  <a:gd name="T39" fmla="*/ 18 h 64"/>
                  <a:gd name="T40" fmla="*/ 147 w 164"/>
                  <a:gd name="T41" fmla="*/ 18 h 64"/>
                  <a:gd name="T42" fmla="*/ 127 w 164"/>
                  <a:gd name="T43" fmla="*/ 31 h 64"/>
                  <a:gd name="T44" fmla="*/ 105 w 164"/>
                  <a:gd name="T45" fmla="*/ 44 h 64"/>
                  <a:gd name="T46" fmla="*/ 83 w 164"/>
                  <a:gd name="T47" fmla="*/ 55 h 64"/>
                  <a:gd name="T48" fmla="*/ 66 w 164"/>
                  <a:gd name="T49" fmla="*/ 62 h 64"/>
                  <a:gd name="T50" fmla="*/ 66 w 164"/>
                  <a:gd name="T51" fmla="*/ 62 h 64"/>
                  <a:gd name="T52" fmla="*/ 66 w 164"/>
                  <a:gd name="T53" fmla="*/ 64 h 64"/>
                  <a:gd name="T54" fmla="*/ 66 w 164"/>
                  <a:gd name="T55" fmla="*/ 64 h 64"/>
                  <a:gd name="T56" fmla="*/ 67 w 164"/>
                  <a:gd name="T57" fmla="*/ 64 h 64"/>
                  <a:gd name="T58" fmla="*/ 67 w 164"/>
                  <a:gd name="T59" fmla="*/ 64 h 64"/>
                  <a:gd name="T60" fmla="*/ 90 w 164"/>
                  <a:gd name="T61" fmla="*/ 54 h 64"/>
                  <a:gd name="T62" fmla="*/ 120 w 164"/>
                  <a:gd name="T63" fmla="*/ 37 h 64"/>
                  <a:gd name="T64" fmla="*/ 120 w 164"/>
                  <a:gd name="T65" fmla="*/ 37 h 64"/>
                  <a:gd name="T66" fmla="*/ 148 w 164"/>
                  <a:gd name="T67" fmla="*/ 20 h 64"/>
                  <a:gd name="T68" fmla="*/ 148 w 164"/>
                  <a:gd name="T69" fmla="*/ 20 h 64"/>
                  <a:gd name="T70" fmla="*/ 159 w 164"/>
                  <a:gd name="T71" fmla="*/ 13 h 64"/>
                  <a:gd name="T72" fmla="*/ 164 w 164"/>
                  <a:gd name="T73" fmla="*/ 8 h 64"/>
                  <a:gd name="T74" fmla="*/ 164 w 164"/>
                  <a:gd name="T75" fmla="*/ 7 h 64"/>
                  <a:gd name="T76" fmla="*/ 164 w 164"/>
                  <a:gd name="T77" fmla="*/ 6 h 64"/>
                  <a:gd name="T78" fmla="*/ 164 w 164"/>
                  <a:gd name="T79" fmla="*/ 6 h 64"/>
                  <a:gd name="T80" fmla="*/ 144 w 164"/>
                  <a:gd name="T81" fmla="*/ 3 h 64"/>
                  <a:gd name="T82" fmla="*/ 124 w 164"/>
                  <a:gd name="T83" fmla="*/ 1 h 64"/>
                  <a:gd name="T84" fmla="*/ 103 w 164"/>
                  <a:gd name="T85" fmla="*/ 0 h 64"/>
                  <a:gd name="T86" fmla="*/ 103 w 164"/>
                  <a:gd name="T87" fmla="*/ 0 h 64"/>
                  <a:gd name="T88" fmla="*/ 103 w 164"/>
                  <a:gd name="T89" fmla="*/ 0 h 64"/>
                  <a:gd name="T90" fmla="*/ 83 w 164"/>
                  <a:gd name="T91" fmla="*/ 11 h 64"/>
                  <a:gd name="T92" fmla="*/ 53 w 164"/>
                  <a:gd name="T93" fmla="*/ 25 h 64"/>
                  <a:gd name="T94" fmla="*/ 53 w 164"/>
                  <a:gd name="T95" fmla="*/ 25 h 64"/>
                  <a:gd name="T96" fmla="*/ 23 w 164"/>
                  <a:gd name="T97" fmla="*/ 41 h 64"/>
                  <a:gd name="T98" fmla="*/ 1 w 164"/>
                  <a:gd name="T99" fmla="*/ 52 h 64"/>
                  <a:gd name="T100" fmla="*/ 1 w 164"/>
                  <a:gd name="T101" fmla="*/ 52 h 64"/>
                  <a:gd name="T102" fmla="*/ 0 w 164"/>
                  <a:gd name="T103" fmla="*/ 54 h 64"/>
                  <a:gd name="T104" fmla="*/ 0 w 164"/>
                  <a:gd name="T105" fmla="*/ 54 h 64"/>
                  <a:gd name="T106" fmla="*/ 1 w 164"/>
                  <a:gd name="T107" fmla="*/ 54 h 64"/>
                  <a:gd name="T108" fmla="*/ 1 w 164"/>
                  <a:gd name="T109"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64">
                    <a:moveTo>
                      <a:pt x="1" y="54"/>
                    </a:moveTo>
                    <a:lnTo>
                      <a:pt x="1" y="54"/>
                    </a:lnTo>
                    <a:lnTo>
                      <a:pt x="24" y="43"/>
                    </a:lnTo>
                    <a:lnTo>
                      <a:pt x="54" y="27"/>
                    </a:lnTo>
                    <a:lnTo>
                      <a:pt x="54" y="27"/>
                    </a:lnTo>
                    <a:lnTo>
                      <a:pt x="84" y="12"/>
                    </a:lnTo>
                    <a:lnTo>
                      <a:pt x="103" y="2"/>
                    </a:lnTo>
                    <a:lnTo>
                      <a:pt x="103" y="1"/>
                    </a:lnTo>
                    <a:lnTo>
                      <a:pt x="103" y="2"/>
                    </a:lnTo>
                    <a:lnTo>
                      <a:pt x="103" y="2"/>
                    </a:lnTo>
                    <a:lnTo>
                      <a:pt x="110" y="2"/>
                    </a:lnTo>
                    <a:lnTo>
                      <a:pt x="110" y="2"/>
                    </a:lnTo>
                    <a:lnTo>
                      <a:pt x="134" y="5"/>
                    </a:lnTo>
                    <a:lnTo>
                      <a:pt x="148" y="6"/>
                    </a:lnTo>
                    <a:lnTo>
                      <a:pt x="163" y="8"/>
                    </a:lnTo>
                    <a:lnTo>
                      <a:pt x="163" y="7"/>
                    </a:lnTo>
                    <a:lnTo>
                      <a:pt x="162" y="7"/>
                    </a:lnTo>
                    <a:lnTo>
                      <a:pt x="162" y="7"/>
                    </a:lnTo>
                    <a:lnTo>
                      <a:pt x="157" y="12"/>
                    </a:lnTo>
                    <a:lnTo>
                      <a:pt x="147" y="18"/>
                    </a:lnTo>
                    <a:lnTo>
                      <a:pt x="147" y="18"/>
                    </a:lnTo>
                    <a:lnTo>
                      <a:pt x="127" y="31"/>
                    </a:lnTo>
                    <a:lnTo>
                      <a:pt x="105" y="44"/>
                    </a:lnTo>
                    <a:lnTo>
                      <a:pt x="83" y="55"/>
                    </a:lnTo>
                    <a:lnTo>
                      <a:pt x="66" y="62"/>
                    </a:lnTo>
                    <a:lnTo>
                      <a:pt x="66" y="62"/>
                    </a:lnTo>
                    <a:lnTo>
                      <a:pt x="66" y="64"/>
                    </a:lnTo>
                    <a:lnTo>
                      <a:pt x="66" y="64"/>
                    </a:lnTo>
                    <a:lnTo>
                      <a:pt x="67" y="64"/>
                    </a:lnTo>
                    <a:lnTo>
                      <a:pt x="67" y="64"/>
                    </a:lnTo>
                    <a:lnTo>
                      <a:pt x="90" y="54"/>
                    </a:lnTo>
                    <a:lnTo>
                      <a:pt x="120" y="37"/>
                    </a:lnTo>
                    <a:lnTo>
                      <a:pt x="120" y="37"/>
                    </a:lnTo>
                    <a:lnTo>
                      <a:pt x="148" y="20"/>
                    </a:lnTo>
                    <a:lnTo>
                      <a:pt x="148" y="20"/>
                    </a:lnTo>
                    <a:lnTo>
                      <a:pt x="159" y="13"/>
                    </a:lnTo>
                    <a:lnTo>
                      <a:pt x="164" y="8"/>
                    </a:lnTo>
                    <a:lnTo>
                      <a:pt x="164" y="7"/>
                    </a:lnTo>
                    <a:lnTo>
                      <a:pt x="164" y="6"/>
                    </a:lnTo>
                    <a:lnTo>
                      <a:pt x="164" y="6"/>
                    </a:lnTo>
                    <a:lnTo>
                      <a:pt x="144" y="3"/>
                    </a:lnTo>
                    <a:lnTo>
                      <a:pt x="124" y="1"/>
                    </a:lnTo>
                    <a:lnTo>
                      <a:pt x="103" y="0"/>
                    </a:lnTo>
                    <a:lnTo>
                      <a:pt x="103" y="0"/>
                    </a:lnTo>
                    <a:lnTo>
                      <a:pt x="103" y="0"/>
                    </a:lnTo>
                    <a:lnTo>
                      <a:pt x="83" y="11"/>
                    </a:lnTo>
                    <a:lnTo>
                      <a:pt x="53" y="25"/>
                    </a:lnTo>
                    <a:lnTo>
                      <a:pt x="53" y="25"/>
                    </a:lnTo>
                    <a:lnTo>
                      <a:pt x="23" y="41"/>
                    </a:lnTo>
                    <a:lnTo>
                      <a:pt x="1" y="52"/>
                    </a:lnTo>
                    <a:lnTo>
                      <a:pt x="1" y="52"/>
                    </a:lnTo>
                    <a:lnTo>
                      <a:pt x="0" y="54"/>
                    </a:lnTo>
                    <a:lnTo>
                      <a:pt x="0" y="54"/>
                    </a:lnTo>
                    <a:lnTo>
                      <a:pt x="1" y="54"/>
                    </a:lnTo>
                    <a:lnTo>
                      <a:pt x="1" y="5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3" name="Freeform 1072"/>
              <p:cNvSpPr>
                <a:spLocks/>
              </p:cNvSpPr>
              <p:nvPr/>
            </p:nvSpPr>
            <p:spPr bwMode="auto">
              <a:xfrm>
                <a:off x="6413500" y="3684588"/>
                <a:ext cx="96838" cy="44450"/>
              </a:xfrm>
              <a:custGeom>
                <a:avLst/>
                <a:gdLst>
                  <a:gd name="T0" fmla="*/ 1 w 184"/>
                  <a:gd name="T1" fmla="*/ 69 h 82"/>
                  <a:gd name="T2" fmla="*/ 1 w 184"/>
                  <a:gd name="T3" fmla="*/ 69 h 82"/>
                  <a:gd name="T4" fmla="*/ 11 w 184"/>
                  <a:gd name="T5" fmla="*/ 64 h 82"/>
                  <a:gd name="T6" fmla="*/ 26 w 184"/>
                  <a:gd name="T7" fmla="*/ 55 h 82"/>
                  <a:gd name="T8" fmla="*/ 59 w 184"/>
                  <a:gd name="T9" fmla="*/ 35 h 82"/>
                  <a:gd name="T10" fmla="*/ 59 w 184"/>
                  <a:gd name="T11" fmla="*/ 35 h 82"/>
                  <a:gd name="T12" fmla="*/ 94 w 184"/>
                  <a:gd name="T13" fmla="*/ 15 h 82"/>
                  <a:gd name="T14" fmla="*/ 106 w 184"/>
                  <a:gd name="T15" fmla="*/ 6 h 82"/>
                  <a:gd name="T16" fmla="*/ 116 w 184"/>
                  <a:gd name="T17" fmla="*/ 2 h 82"/>
                  <a:gd name="T18" fmla="*/ 115 w 184"/>
                  <a:gd name="T19" fmla="*/ 1 h 82"/>
                  <a:gd name="T20" fmla="*/ 115 w 184"/>
                  <a:gd name="T21" fmla="*/ 2 h 82"/>
                  <a:gd name="T22" fmla="*/ 115 w 184"/>
                  <a:gd name="T23" fmla="*/ 2 h 82"/>
                  <a:gd name="T24" fmla="*/ 122 w 184"/>
                  <a:gd name="T25" fmla="*/ 3 h 82"/>
                  <a:gd name="T26" fmla="*/ 122 w 184"/>
                  <a:gd name="T27" fmla="*/ 3 h 82"/>
                  <a:gd name="T28" fmla="*/ 151 w 184"/>
                  <a:gd name="T29" fmla="*/ 6 h 82"/>
                  <a:gd name="T30" fmla="*/ 183 w 184"/>
                  <a:gd name="T31" fmla="*/ 12 h 82"/>
                  <a:gd name="T32" fmla="*/ 183 w 184"/>
                  <a:gd name="T33" fmla="*/ 11 h 82"/>
                  <a:gd name="T34" fmla="*/ 182 w 184"/>
                  <a:gd name="T35" fmla="*/ 10 h 82"/>
                  <a:gd name="T36" fmla="*/ 182 w 184"/>
                  <a:gd name="T37" fmla="*/ 10 h 82"/>
                  <a:gd name="T38" fmla="*/ 176 w 184"/>
                  <a:gd name="T39" fmla="*/ 16 h 82"/>
                  <a:gd name="T40" fmla="*/ 176 w 184"/>
                  <a:gd name="T41" fmla="*/ 16 h 82"/>
                  <a:gd name="T42" fmla="*/ 154 w 184"/>
                  <a:gd name="T43" fmla="*/ 32 h 82"/>
                  <a:gd name="T44" fmla="*/ 126 w 184"/>
                  <a:gd name="T45" fmla="*/ 50 h 82"/>
                  <a:gd name="T46" fmla="*/ 126 w 184"/>
                  <a:gd name="T47" fmla="*/ 50 h 82"/>
                  <a:gd name="T48" fmla="*/ 98 w 184"/>
                  <a:gd name="T49" fmla="*/ 68 h 82"/>
                  <a:gd name="T50" fmla="*/ 79 w 184"/>
                  <a:gd name="T51" fmla="*/ 81 h 82"/>
                  <a:gd name="T52" fmla="*/ 79 w 184"/>
                  <a:gd name="T53" fmla="*/ 81 h 82"/>
                  <a:gd name="T54" fmla="*/ 78 w 184"/>
                  <a:gd name="T55" fmla="*/ 82 h 82"/>
                  <a:gd name="T56" fmla="*/ 78 w 184"/>
                  <a:gd name="T57" fmla="*/ 82 h 82"/>
                  <a:gd name="T58" fmla="*/ 80 w 184"/>
                  <a:gd name="T59" fmla="*/ 82 h 82"/>
                  <a:gd name="T60" fmla="*/ 80 w 184"/>
                  <a:gd name="T61" fmla="*/ 82 h 82"/>
                  <a:gd name="T62" fmla="*/ 102 w 184"/>
                  <a:gd name="T63" fmla="*/ 67 h 82"/>
                  <a:gd name="T64" fmla="*/ 135 w 184"/>
                  <a:gd name="T65" fmla="*/ 46 h 82"/>
                  <a:gd name="T66" fmla="*/ 135 w 184"/>
                  <a:gd name="T67" fmla="*/ 46 h 82"/>
                  <a:gd name="T68" fmla="*/ 167 w 184"/>
                  <a:gd name="T69" fmla="*/ 25 h 82"/>
                  <a:gd name="T70" fmla="*/ 167 w 184"/>
                  <a:gd name="T71" fmla="*/ 25 h 82"/>
                  <a:gd name="T72" fmla="*/ 178 w 184"/>
                  <a:gd name="T73" fmla="*/ 17 h 82"/>
                  <a:gd name="T74" fmla="*/ 178 w 184"/>
                  <a:gd name="T75" fmla="*/ 17 h 82"/>
                  <a:gd name="T76" fmla="*/ 184 w 184"/>
                  <a:gd name="T77" fmla="*/ 12 h 82"/>
                  <a:gd name="T78" fmla="*/ 184 w 184"/>
                  <a:gd name="T79" fmla="*/ 11 h 82"/>
                  <a:gd name="T80" fmla="*/ 183 w 184"/>
                  <a:gd name="T81" fmla="*/ 10 h 82"/>
                  <a:gd name="T82" fmla="*/ 183 w 184"/>
                  <a:gd name="T83" fmla="*/ 10 h 82"/>
                  <a:gd name="T84" fmla="*/ 163 w 184"/>
                  <a:gd name="T85" fmla="*/ 6 h 82"/>
                  <a:gd name="T86" fmla="*/ 140 w 184"/>
                  <a:gd name="T87" fmla="*/ 3 h 82"/>
                  <a:gd name="T88" fmla="*/ 115 w 184"/>
                  <a:gd name="T89" fmla="*/ 0 h 82"/>
                  <a:gd name="T90" fmla="*/ 115 w 184"/>
                  <a:gd name="T91" fmla="*/ 0 h 82"/>
                  <a:gd name="T92" fmla="*/ 115 w 184"/>
                  <a:gd name="T93" fmla="*/ 0 h 82"/>
                  <a:gd name="T94" fmla="*/ 105 w 184"/>
                  <a:gd name="T95" fmla="*/ 5 h 82"/>
                  <a:gd name="T96" fmla="*/ 93 w 184"/>
                  <a:gd name="T97" fmla="*/ 13 h 82"/>
                  <a:gd name="T98" fmla="*/ 58 w 184"/>
                  <a:gd name="T99" fmla="*/ 34 h 82"/>
                  <a:gd name="T100" fmla="*/ 58 w 184"/>
                  <a:gd name="T101" fmla="*/ 34 h 82"/>
                  <a:gd name="T102" fmla="*/ 24 w 184"/>
                  <a:gd name="T103" fmla="*/ 54 h 82"/>
                  <a:gd name="T104" fmla="*/ 10 w 184"/>
                  <a:gd name="T105" fmla="*/ 62 h 82"/>
                  <a:gd name="T106" fmla="*/ 0 w 184"/>
                  <a:gd name="T107" fmla="*/ 67 h 82"/>
                  <a:gd name="T108" fmla="*/ 0 w 184"/>
                  <a:gd name="T109" fmla="*/ 67 h 82"/>
                  <a:gd name="T110" fmla="*/ 0 w 184"/>
                  <a:gd name="T111" fmla="*/ 68 h 82"/>
                  <a:gd name="T112" fmla="*/ 0 w 184"/>
                  <a:gd name="T113" fmla="*/ 68 h 82"/>
                  <a:gd name="T114" fmla="*/ 1 w 184"/>
                  <a:gd name="T115" fmla="*/ 69 h 82"/>
                  <a:gd name="T116" fmla="*/ 1 w 184"/>
                  <a:gd name="T117" fmla="*/ 6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82">
                    <a:moveTo>
                      <a:pt x="1" y="69"/>
                    </a:moveTo>
                    <a:lnTo>
                      <a:pt x="1" y="69"/>
                    </a:lnTo>
                    <a:lnTo>
                      <a:pt x="11" y="64"/>
                    </a:lnTo>
                    <a:lnTo>
                      <a:pt x="26" y="55"/>
                    </a:lnTo>
                    <a:lnTo>
                      <a:pt x="59" y="35"/>
                    </a:lnTo>
                    <a:lnTo>
                      <a:pt x="59" y="35"/>
                    </a:lnTo>
                    <a:lnTo>
                      <a:pt x="94" y="15"/>
                    </a:lnTo>
                    <a:lnTo>
                      <a:pt x="106" y="6"/>
                    </a:lnTo>
                    <a:lnTo>
                      <a:pt x="116" y="2"/>
                    </a:lnTo>
                    <a:lnTo>
                      <a:pt x="115" y="1"/>
                    </a:lnTo>
                    <a:lnTo>
                      <a:pt x="115" y="2"/>
                    </a:lnTo>
                    <a:lnTo>
                      <a:pt x="115" y="2"/>
                    </a:lnTo>
                    <a:lnTo>
                      <a:pt x="122" y="3"/>
                    </a:lnTo>
                    <a:lnTo>
                      <a:pt x="122" y="3"/>
                    </a:lnTo>
                    <a:lnTo>
                      <a:pt x="151" y="6"/>
                    </a:lnTo>
                    <a:lnTo>
                      <a:pt x="183" y="12"/>
                    </a:lnTo>
                    <a:lnTo>
                      <a:pt x="183" y="11"/>
                    </a:lnTo>
                    <a:lnTo>
                      <a:pt x="182" y="10"/>
                    </a:lnTo>
                    <a:lnTo>
                      <a:pt x="182" y="10"/>
                    </a:lnTo>
                    <a:lnTo>
                      <a:pt x="176" y="16"/>
                    </a:lnTo>
                    <a:lnTo>
                      <a:pt x="176" y="16"/>
                    </a:lnTo>
                    <a:lnTo>
                      <a:pt x="154" y="32"/>
                    </a:lnTo>
                    <a:lnTo>
                      <a:pt x="126" y="50"/>
                    </a:lnTo>
                    <a:lnTo>
                      <a:pt x="126" y="50"/>
                    </a:lnTo>
                    <a:lnTo>
                      <a:pt x="98" y="68"/>
                    </a:lnTo>
                    <a:lnTo>
                      <a:pt x="79" y="81"/>
                    </a:lnTo>
                    <a:lnTo>
                      <a:pt x="79" y="81"/>
                    </a:lnTo>
                    <a:lnTo>
                      <a:pt x="78" y="82"/>
                    </a:lnTo>
                    <a:lnTo>
                      <a:pt x="78" y="82"/>
                    </a:lnTo>
                    <a:lnTo>
                      <a:pt x="80" y="82"/>
                    </a:lnTo>
                    <a:lnTo>
                      <a:pt x="80" y="82"/>
                    </a:lnTo>
                    <a:lnTo>
                      <a:pt x="102" y="67"/>
                    </a:lnTo>
                    <a:lnTo>
                      <a:pt x="135" y="46"/>
                    </a:lnTo>
                    <a:lnTo>
                      <a:pt x="135" y="46"/>
                    </a:lnTo>
                    <a:lnTo>
                      <a:pt x="167" y="25"/>
                    </a:lnTo>
                    <a:lnTo>
                      <a:pt x="167" y="25"/>
                    </a:lnTo>
                    <a:lnTo>
                      <a:pt x="178" y="17"/>
                    </a:lnTo>
                    <a:lnTo>
                      <a:pt x="178" y="17"/>
                    </a:lnTo>
                    <a:lnTo>
                      <a:pt x="184" y="12"/>
                    </a:lnTo>
                    <a:lnTo>
                      <a:pt x="184" y="11"/>
                    </a:lnTo>
                    <a:lnTo>
                      <a:pt x="183" y="10"/>
                    </a:lnTo>
                    <a:lnTo>
                      <a:pt x="183" y="10"/>
                    </a:lnTo>
                    <a:lnTo>
                      <a:pt x="163" y="6"/>
                    </a:lnTo>
                    <a:lnTo>
                      <a:pt x="140" y="3"/>
                    </a:lnTo>
                    <a:lnTo>
                      <a:pt x="115" y="0"/>
                    </a:lnTo>
                    <a:lnTo>
                      <a:pt x="115" y="0"/>
                    </a:lnTo>
                    <a:lnTo>
                      <a:pt x="115" y="0"/>
                    </a:lnTo>
                    <a:lnTo>
                      <a:pt x="105" y="5"/>
                    </a:lnTo>
                    <a:lnTo>
                      <a:pt x="93" y="13"/>
                    </a:lnTo>
                    <a:lnTo>
                      <a:pt x="58" y="34"/>
                    </a:lnTo>
                    <a:lnTo>
                      <a:pt x="58" y="34"/>
                    </a:lnTo>
                    <a:lnTo>
                      <a:pt x="24" y="54"/>
                    </a:lnTo>
                    <a:lnTo>
                      <a:pt x="10" y="62"/>
                    </a:lnTo>
                    <a:lnTo>
                      <a:pt x="0" y="67"/>
                    </a:lnTo>
                    <a:lnTo>
                      <a:pt x="0" y="67"/>
                    </a:lnTo>
                    <a:lnTo>
                      <a:pt x="0" y="68"/>
                    </a:lnTo>
                    <a:lnTo>
                      <a:pt x="0" y="68"/>
                    </a:lnTo>
                    <a:lnTo>
                      <a:pt x="1" y="69"/>
                    </a:lnTo>
                    <a:lnTo>
                      <a:pt x="1" y="6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4" name="Freeform 1073"/>
              <p:cNvSpPr>
                <a:spLocks/>
              </p:cNvSpPr>
              <p:nvPr/>
            </p:nvSpPr>
            <p:spPr bwMode="auto">
              <a:xfrm>
                <a:off x="6491288" y="3729038"/>
                <a:ext cx="53975" cy="73025"/>
              </a:xfrm>
              <a:custGeom>
                <a:avLst/>
                <a:gdLst>
                  <a:gd name="T0" fmla="*/ 98 w 103"/>
                  <a:gd name="T1" fmla="*/ 1 h 140"/>
                  <a:gd name="T2" fmla="*/ 98 w 103"/>
                  <a:gd name="T3" fmla="*/ 1 h 140"/>
                  <a:gd name="T4" fmla="*/ 99 w 103"/>
                  <a:gd name="T5" fmla="*/ 42 h 140"/>
                  <a:gd name="T6" fmla="*/ 101 w 103"/>
                  <a:gd name="T7" fmla="*/ 78 h 140"/>
                  <a:gd name="T8" fmla="*/ 102 w 103"/>
                  <a:gd name="T9" fmla="*/ 78 h 140"/>
                  <a:gd name="T10" fmla="*/ 101 w 103"/>
                  <a:gd name="T11" fmla="*/ 77 h 140"/>
                  <a:gd name="T12" fmla="*/ 101 w 103"/>
                  <a:gd name="T13" fmla="*/ 77 h 140"/>
                  <a:gd name="T14" fmla="*/ 91 w 103"/>
                  <a:gd name="T15" fmla="*/ 84 h 140"/>
                  <a:gd name="T16" fmla="*/ 91 w 103"/>
                  <a:gd name="T17" fmla="*/ 84 h 140"/>
                  <a:gd name="T18" fmla="*/ 49 w 103"/>
                  <a:gd name="T19" fmla="*/ 110 h 140"/>
                  <a:gd name="T20" fmla="*/ 24 w 103"/>
                  <a:gd name="T21" fmla="*/ 125 h 140"/>
                  <a:gd name="T22" fmla="*/ 0 w 103"/>
                  <a:gd name="T23" fmla="*/ 138 h 140"/>
                  <a:gd name="T24" fmla="*/ 0 w 103"/>
                  <a:gd name="T25" fmla="*/ 138 h 140"/>
                  <a:gd name="T26" fmla="*/ 0 w 103"/>
                  <a:gd name="T27" fmla="*/ 139 h 140"/>
                  <a:gd name="T28" fmla="*/ 0 w 103"/>
                  <a:gd name="T29" fmla="*/ 139 h 140"/>
                  <a:gd name="T30" fmla="*/ 1 w 103"/>
                  <a:gd name="T31" fmla="*/ 140 h 140"/>
                  <a:gd name="T32" fmla="*/ 1 w 103"/>
                  <a:gd name="T33" fmla="*/ 140 h 140"/>
                  <a:gd name="T34" fmla="*/ 33 w 103"/>
                  <a:gd name="T35" fmla="*/ 122 h 140"/>
                  <a:gd name="T36" fmla="*/ 67 w 103"/>
                  <a:gd name="T37" fmla="*/ 102 h 140"/>
                  <a:gd name="T38" fmla="*/ 102 w 103"/>
                  <a:gd name="T39" fmla="*/ 79 h 140"/>
                  <a:gd name="T40" fmla="*/ 103 w 103"/>
                  <a:gd name="T41" fmla="*/ 78 h 140"/>
                  <a:gd name="T42" fmla="*/ 103 w 103"/>
                  <a:gd name="T43" fmla="*/ 78 h 140"/>
                  <a:gd name="T44" fmla="*/ 101 w 103"/>
                  <a:gd name="T45" fmla="*/ 42 h 140"/>
                  <a:gd name="T46" fmla="*/ 100 w 103"/>
                  <a:gd name="T47" fmla="*/ 1 h 140"/>
                  <a:gd name="T48" fmla="*/ 100 w 103"/>
                  <a:gd name="T49" fmla="*/ 1 h 140"/>
                  <a:gd name="T50" fmla="*/ 99 w 103"/>
                  <a:gd name="T51" fmla="*/ 0 h 140"/>
                  <a:gd name="T52" fmla="*/ 99 w 103"/>
                  <a:gd name="T53" fmla="*/ 0 h 140"/>
                  <a:gd name="T54" fmla="*/ 98 w 103"/>
                  <a:gd name="T55" fmla="*/ 1 h 140"/>
                  <a:gd name="T56" fmla="*/ 98 w 103"/>
                  <a:gd name="T57" fmla="*/ 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3" h="140">
                    <a:moveTo>
                      <a:pt x="98" y="1"/>
                    </a:moveTo>
                    <a:lnTo>
                      <a:pt x="98" y="1"/>
                    </a:lnTo>
                    <a:lnTo>
                      <a:pt x="99" y="42"/>
                    </a:lnTo>
                    <a:lnTo>
                      <a:pt x="101" y="78"/>
                    </a:lnTo>
                    <a:lnTo>
                      <a:pt x="102" y="78"/>
                    </a:lnTo>
                    <a:lnTo>
                      <a:pt x="101" y="77"/>
                    </a:lnTo>
                    <a:lnTo>
                      <a:pt x="101" y="77"/>
                    </a:lnTo>
                    <a:lnTo>
                      <a:pt x="91" y="84"/>
                    </a:lnTo>
                    <a:lnTo>
                      <a:pt x="91" y="84"/>
                    </a:lnTo>
                    <a:lnTo>
                      <a:pt x="49" y="110"/>
                    </a:lnTo>
                    <a:lnTo>
                      <a:pt x="24" y="125"/>
                    </a:lnTo>
                    <a:lnTo>
                      <a:pt x="0" y="138"/>
                    </a:lnTo>
                    <a:lnTo>
                      <a:pt x="0" y="138"/>
                    </a:lnTo>
                    <a:lnTo>
                      <a:pt x="0" y="139"/>
                    </a:lnTo>
                    <a:lnTo>
                      <a:pt x="0" y="139"/>
                    </a:lnTo>
                    <a:lnTo>
                      <a:pt x="1" y="140"/>
                    </a:lnTo>
                    <a:lnTo>
                      <a:pt x="1" y="140"/>
                    </a:lnTo>
                    <a:lnTo>
                      <a:pt x="33" y="122"/>
                    </a:lnTo>
                    <a:lnTo>
                      <a:pt x="67" y="102"/>
                    </a:lnTo>
                    <a:lnTo>
                      <a:pt x="102" y="79"/>
                    </a:lnTo>
                    <a:lnTo>
                      <a:pt x="103" y="78"/>
                    </a:lnTo>
                    <a:lnTo>
                      <a:pt x="103" y="78"/>
                    </a:lnTo>
                    <a:lnTo>
                      <a:pt x="101" y="42"/>
                    </a:lnTo>
                    <a:lnTo>
                      <a:pt x="100" y="1"/>
                    </a:lnTo>
                    <a:lnTo>
                      <a:pt x="100" y="1"/>
                    </a:lnTo>
                    <a:lnTo>
                      <a:pt x="99" y="0"/>
                    </a:lnTo>
                    <a:lnTo>
                      <a:pt x="99" y="0"/>
                    </a:lnTo>
                    <a:lnTo>
                      <a:pt x="98" y="1"/>
                    </a:lnTo>
                    <a:lnTo>
                      <a:pt x="98"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5" name="Freeform 1074"/>
              <p:cNvSpPr>
                <a:spLocks/>
              </p:cNvSpPr>
              <p:nvPr/>
            </p:nvSpPr>
            <p:spPr bwMode="auto">
              <a:xfrm>
                <a:off x="6432550" y="3619501"/>
                <a:ext cx="3175" cy="31750"/>
              </a:xfrm>
              <a:custGeom>
                <a:avLst/>
                <a:gdLst>
                  <a:gd name="T0" fmla="*/ 0 w 5"/>
                  <a:gd name="T1" fmla="*/ 2 h 59"/>
                  <a:gd name="T2" fmla="*/ 0 w 5"/>
                  <a:gd name="T3" fmla="*/ 2 h 59"/>
                  <a:gd name="T4" fmla="*/ 1 w 5"/>
                  <a:gd name="T5" fmla="*/ 12 h 59"/>
                  <a:gd name="T6" fmla="*/ 3 w 5"/>
                  <a:gd name="T7" fmla="*/ 24 h 59"/>
                  <a:gd name="T8" fmla="*/ 3 w 5"/>
                  <a:gd name="T9" fmla="*/ 24 h 59"/>
                  <a:gd name="T10" fmla="*/ 1 w 5"/>
                  <a:gd name="T11" fmla="*/ 43 h 59"/>
                  <a:gd name="T12" fmla="*/ 1 w 5"/>
                  <a:gd name="T13" fmla="*/ 43 h 59"/>
                  <a:gd name="T14" fmla="*/ 1 w 5"/>
                  <a:gd name="T15" fmla="*/ 51 h 59"/>
                  <a:gd name="T16" fmla="*/ 3 w 5"/>
                  <a:gd name="T17" fmla="*/ 58 h 59"/>
                  <a:gd name="T18" fmla="*/ 3 w 5"/>
                  <a:gd name="T19" fmla="*/ 58 h 59"/>
                  <a:gd name="T20" fmla="*/ 4 w 5"/>
                  <a:gd name="T21" fmla="*/ 59 h 59"/>
                  <a:gd name="T22" fmla="*/ 4 w 5"/>
                  <a:gd name="T23" fmla="*/ 59 h 59"/>
                  <a:gd name="T24" fmla="*/ 5 w 5"/>
                  <a:gd name="T25" fmla="*/ 58 h 59"/>
                  <a:gd name="T26" fmla="*/ 5 w 5"/>
                  <a:gd name="T27" fmla="*/ 58 h 59"/>
                  <a:gd name="T28" fmla="*/ 4 w 5"/>
                  <a:gd name="T29" fmla="*/ 51 h 59"/>
                  <a:gd name="T30" fmla="*/ 4 w 5"/>
                  <a:gd name="T31" fmla="*/ 43 h 59"/>
                  <a:gd name="T32" fmla="*/ 4 w 5"/>
                  <a:gd name="T33" fmla="*/ 43 h 59"/>
                  <a:gd name="T34" fmla="*/ 5 w 5"/>
                  <a:gd name="T35" fmla="*/ 24 h 59"/>
                  <a:gd name="T36" fmla="*/ 5 w 5"/>
                  <a:gd name="T37" fmla="*/ 24 h 59"/>
                  <a:gd name="T38" fmla="*/ 4 w 5"/>
                  <a:gd name="T39" fmla="*/ 12 h 59"/>
                  <a:gd name="T40" fmla="*/ 3 w 5"/>
                  <a:gd name="T41" fmla="*/ 1 h 59"/>
                  <a:gd name="T42" fmla="*/ 3 w 5"/>
                  <a:gd name="T43" fmla="*/ 1 h 59"/>
                  <a:gd name="T44" fmla="*/ 1 w 5"/>
                  <a:gd name="T45" fmla="*/ 0 h 59"/>
                  <a:gd name="T46" fmla="*/ 1 w 5"/>
                  <a:gd name="T47" fmla="*/ 0 h 59"/>
                  <a:gd name="T48" fmla="*/ 0 w 5"/>
                  <a:gd name="T49" fmla="*/ 2 h 59"/>
                  <a:gd name="T50" fmla="*/ 0 w 5"/>
                  <a:gd name="T51"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59">
                    <a:moveTo>
                      <a:pt x="0" y="2"/>
                    </a:moveTo>
                    <a:lnTo>
                      <a:pt x="0" y="2"/>
                    </a:lnTo>
                    <a:lnTo>
                      <a:pt x="1" y="12"/>
                    </a:lnTo>
                    <a:lnTo>
                      <a:pt x="3" y="24"/>
                    </a:lnTo>
                    <a:lnTo>
                      <a:pt x="3" y="24"/>
                    </a:lnTo>
                    <a:lnTo>
                      <a:pt x="1" y="43"/>
                    </a:lnTo>
                    <a:lnTo>
                      <a:pt x="1" y="43"/>
                    </a:lnTo>
                    <a:lnTo>
                      <a:pt x="1" y="51"/>
                    </a:lnTo>
                    <a:lnTo>
                      <a:pt x="3" y="58"/>
                    </a:lnTo>
                    <a:lnTo>
                      <a:pt x="3" y="58"/>
                    </a:lnTo>
                    <a:lnTo>
                      <a:pt x="4" y="59"/>
                    </a:lnTo>
                    <a:lnTo>
                      <a:pt x="4" y="59"/>
                    </a:lnTo>
                    <a:lnTo>
                      <a:pt x="5" y="58"/>
                    </a:lnTo>
                    <a:lnTo>
                      <a:pt x="5" y="58"/>
                    </a:lnTo>
                    <a:lnTo>
                      <a:pt x="4" y="51"/>
                    </a:lnTo>
                    <a:lnTo>
                      <a:pt x="4" y="43"/>
                    </a:lnTo>
                    <a:lnTo>
                      <a:pt x="4" y="43"/>
                    </a:lnTo>
                    <a:lnTo>
                      <a:pt x="5" y="24"/>
                    </a:lnTo>
                    <a:lnTo>
                      <a:pt x="5" y="24"/>
                    </a:lnTo>
                    <a:lnTo>
                      <a:pt x="4" y="12"/>
                    </a:lnTo>
                    <a:lnTo>
                      <a:pt x="3" y="1"/>
                    </a:lnTo>
                    <a:lnTo>
                      <a:pt x="3" y="1"/>
                    </a:lnTo>
                    <a:lnTo>
                      <a:pt x="1" y="0"/>
                    </a:lnTo>
                    <a:lnTo>
                      <a:pt x="1"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6" name="Freeform 1075"/>
              <p:cNvSpPr>
                <a:spLocks/>
              </p:cNvSpPr>
              <p:nvPr/>
            </p:nvSpPr>
            <p:spPr bwMode="auto">
              <a:xfrm>
                <a:off x="6472238" y="3651251"/>
                <a:ext cx="3175" cy="34925"/>
              </a:xfrm>
              <a:custGeom>
                <a:avLst/>
                <a:gdLst>
                  <a:gd name="T0" fmla="*/ 0 w 4"/>
                  <a:gd name="T1" fmla="*/ 1 h 67"/>
                  <a:gd name="T2" fmla="*/ 0 w 4"/>
                  <a:gd name="T3" fmla="*/ 1 h 67"/>
                  <a:gd name="T4" fmla="*/ 0 w 4"/>
                  <a:gd name="T5" fmla="*/ 36 h 67"/>
                  <a:gd name="T6" fmla="*/ 0 w 4"/>
                  <a:gd name="T7" fmla="*/ 36 h 67"/>
                  <a:gd name="T8" fmla="*/ 0 w 4"/>
                  <a:gd name="T9" fmla="*/ 53 h 67"/>
                  <a:gd name="T10" fmla="*/ 2 w 4"/>
                  <a:gd name="T11" fmla="*/ 66 h 67"/>
                  <a:gd name="T12" fmla="*/ 2 w 4"/>
                  <a:gd name="T13" fmla="*/ 66 h 67"/>
                  <a:gd name="T14" fmla="*/ 3 w 4"/>
                  <a:gd name="T15" fmla="*/ 67 h 67"/>
                  <a:gd name="T16" fmla="*/ 3 w 4"/>
                  <a:gd name="T17" fmla="*/ 67 h 67"/>
                  <a:gd name="T18" fmla="*/ 4 w 4"/>
                  <a:gd name="T19" fmla="*/ 66 h 67"/>
                  <a:gd name="T20" fmla="*/ 4 w 4"/>
                  <a:gd name="T21" fmla="*/ 66 h 67"/>
                  <a:gd name="T22" fmla="*/ 3 w 4"/>
                  <a:gd name="T23" fmla="*/ 53 h 67"/>
                  <a:gd name="T24" fmla="*/ 3 w 4"/>
                  <a:gd name="T25" fmla="*/ 36 h 67"/>
                  <a:gd name="T26" fmla="*/ 3 w 4"/>
                  <a:gd name="T27" fmla="*/ 36 h 67"/>
                  <a:gd name="T28" fmla="*/ 3 w 4"/>
                  <a:gd name="T29" fmla="*/ 1 h 67"/>
                  <a:gd name="T30" fmla="*/ 3 w 4"/>
                  <a:gd name="T31" fmla="*/ 1 h 67"/>
                  <a:gd name="T32" fmla="*/ 2 w 4"/>
                  <a:gd name="T33" fmla="*/ 0 h 67"/>
                  <a:gd name="T34" fmla="*/ 2 w 4"/>
                  <a:gd name="T35" fmla="*/ 0 h 67"/>
                  <a:gd name="T36" fmla="*/ 0 w 4"/>
                  <a:gd name="T37" fmla="*/ 1 h 67"/>
                  <a:gd name="T38" fmla="*/ 0 w 4"/>
                  <a:gd name="T3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7">
                    <a:moveTo>
                      <a:pt x="0" y="1"/>
                    </a:moveTo>
                    <a:lnTo>
                      <a:pt x="0" y="1"/>
                    </a:lnTo>
                    <a:lnTo>
                      <a:pt x="0" y="36"/>
                    </a:lnTo>
                    <a:lnTo>
                      <a:pt x="0" y="36"/>
                    </a:lnTo>
                    <a:lnTo>
                      <a:pt x="0" y="53"/>
                    </a:lnTo>
                    <a:lnTo>
                      <a:pt x="2" y="66"/>
                    </a:lnTo>
                    <a:lnTo>
                      <a:pt x="2" y="66"/>
                    </a:lnTo>
                    <a:lnTo>
                      <a:pt x="3" y="67"/>
                    </a:lnTo>
                    <a:lnTo>
                      <a:pt x="3" y="67"/>
                    </a:lnTo>
                    <a:lnTo>
                      <a:pt x="4" y="66"/>
                    </a:lnTo>
                    <a:lnTo>
                      <a:pt x="4" y="66"/>
                    </a:lnTo>
                    <a:lnTo>
                      <a:pt x="3" y="53"/>
                    </a:lnTo>
                    <a:lnTo>
                      <a:pt x="3" y="36"/>
                    </a:lnTo>
                    <a:lnTo>
                      <a:pt x="3" y="36"/>
                    </a:lnTo>
                    <a:lnTo>
                      <a:pt x="3" y="1"/>
                    </a:lnTo>
                    <a:lnTo>
                      <a:pt x="3" y="1"/>
                    </a:lnTo>
                    <a:lnTo>
                      <a:pt x="2" y="0"/>
                    </a:lnTo>
                    <a:lnTo>
                      <a:pt x="2"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7" name="Freeform 1076"/>
              <p:cNvSpPr>
                <a:spLocks/>
              </p:cNvSpPr>
              <p:nvPr/>
            </p:nvSpPr>
            <p:spPr bwMode="auto">
              <a:xfrm>
                <a:off x="6510338" y="3690938"/>
                <a:ext cx="1588" cy="34925"/>
              </a:xfrm>
              <a:custGeom>
                <a:avLst/>
                <a:gdLst>
                  <a:gd name="T0" fmla="*/ 0 w 3"/>
                  <a:gd name="T1" fmla="*/ 1 h 67"/>
                  <a:gd name="T2" fmla="*/ 0 w 3"/>
                  <a:gd name="T3" fmla="*/ 1 h 67"/>
                  <a:gd name="T4" fmla="*/ 0 w 3"/>
                  <a:gd name="T5" fmla="*/ 35 h 67"/>
                  <a:gd name="T6" fmla="*/ 0 w 3"/>
                  <a:gd name="T7" fmla="*/ 35 h 67"/>
                  <a:gd name="T8" fmla="*/ 0 w 3"/>
                  <a:gd name="T9" fmla="*/ 53 h 67"/>
                  <a:gd name="T10" fmla="*/ 1 w 3"/>
                  <a:gd name="T11" fmla="*/ 66 h 67"/>
                  <a:gd name="T12" fmla="*/ 1 w 3"/>
                  <a:gd name="T13" fmla="*/ 66 h 67"/>
                  <a:gd name="T14" fmla="*/ 3 w 3"/>
                  <a:gd name="T15" fmla="*/ 67 h 67"/>
                  <a:gd name="T16" fmla="*/ 3 w 3"/>
                  <a:gd name="T17" fmla="*/ 67 h 67"/>
                  <a:gd name="T18" fmla="*/ 3 w 3"/>
                  <a:gd name="T19" fmla="*/ 66 h 67"/>
                  <a:gd name="T20" fmla="*/ 3 w 3"/>
                  <a:gd name="T21" fmla="*/ 66 h 67"/>
                  <a:gd name="T22" fmla="*/ 2 w 3"/>
                  <a:gd name="T23" fmla="*/ 53 h 67"/>
                  <a:gd name="T24" fmla="*/ 2 w 3"/>
                  <a:gd name="T25" fmla="*/ 35 h 67"/>
                  <a:gd name="T26" fmla="*/ 2 w 3"/>
                  <a:gd name="T27" fmla="*/ 35 h 67"/>
                  <a:gd name="T28" fmla="*/ 2 w 3"/>
                  <a:gd name="T29" fmla="*/ 1 h 67"/>
                  <a:gd name="T30" fmla="*/ 2 w 3"/>
                  <a:gd name="T31" fmla="*/ 1 h 67"/>
                  <a:gd name="T32" fmla="*/ 1 w 3"/>
                  <a:gd name="T33" fmla="*/ 0 h 67"/>
                  <a:gd name="T34" fmla="*/ 1 w 3"/>
                  <a:gd name="T35" fmla="*/ 0 h 67"/>
                  <a:gd name="T36" fmla="*/ 0 w 3"/>
                  <a:gd name="T37" fmla="*/ 1 h 67"/>
                  <a:gd name="T38" fmla="*/ 0 w 3"/>
                  <a:gd name="T3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67">
                    <a:moveTo>
                      <a:pt x="0" y="1"/>
                    </a:moveTo>
                    <a:lnTo>
                      <a:pt x="0" y="1"/>
                    </a:lnTo>
                    <a:lnTo>
                      <a:pt x="0" y="35"/>
                    </a:lnTo>
                    <a:lnTo>
                      <a:pt x="0" y="35"/>
                    </a:lnTo>
                    <a:lnTo>
                      <a:pt x="0" y="53"/>
                    </a:lnTo>
                    <a:lnTo>
                      <a:pt x="1" y="66"/>
                    </a:lnTo>
                    <a:lnTo>
                      <a:pt x="1" y="66"/>
                    </a:lnTo>
                    <a:lnTo>
                      <a:pt x="3" y="67"/>
                    </a:lnTo>
                    <a:lnTo>
                      <a:pt x="3" y="67"/>
                    </a:lnTo>
                    <a:lnTo>
                      <a:pt x="3" y="66"/>
                    </a:lnTo>
                    <a:lnTo>
                      <a:pt x="3" y="66"/>
                    </a:lnTo>
                    <a:lnTo>
                      <a:pt x="2" y="53"/>
                    </a:lnTo>
                    <a:lnTo>
                      <a:pt x="2" y="35"/>
                    </a:lnTo>
                    <a:lnTo>
                      <a:pt x="2" y="35"/>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8" name="Freeform 1077"/>
              <p:cNvSpPr>
                <a:spLocks/>
              </p:cNvSpPr>
              <p:nvPr/>
            </p:nvSpPr>
            <p:spPr bwMode="auto">
              <a:xfrm>
                <a:off x="6416675" y="3621088"/>
                <a:ext cx="17463" cy="39688"/>
              </a:xfrm>
              <a:custGeom>
                <a:avLst/>
                <a:gdLst>
                  <a:gd name="T0" fmla="*/ 32 w 34"/>
                  <a:gd name="T1" fmla="*/ 0 h 75"/>
                  <a:gd name="T2" fmla="*/ 32 w 34"/>
                  <a:gd name="T3" fmla="*/ 0 h 75"/>
                  <a:gd name="T4" fmla="*/ 25 w 34"/>
                  <a:gd name="T5" fmla="*/ 18 h 75"/>
                  <a:gd name="T6" fmla="*/ 17 w 34"/>
                  <a:gd name="T7" fmla="*/ 37 h 75"/>
                  <a:gd name="T8" fmla="*/ 0 w 34"/>
                  <a:gd name="T9" fmla="*/ 73 h 75"/>
                  <a:gd name="T10" fmla="*/ 0 w 34"/>
                  <a:gd name="T11" fmla="*/ 73 h 75"/>
                  <a:gd name="T12" fmla="*/ 0 w 34"/>
                  <a:gd name="T13" fmla="*/ 75 h 75"/>
                  <a:gd name="T14" fmla="*/ 0 w 34"/>
                  <a:gd name="T15" fmla="*/ 75 h 75"/>
                  <a:gd name="T16" fmla="*/ 2 w 34"/>
                  <a:gd name="T17" fmla="*/ 74 h 75"/>
                  <a:gd name="T18" fmla="*/ 2 w 34"/>
                  <a:gd name="T19" fmla="*/ 74 h 75"/>
                  <a:gd name="T20" fmla="*/ 19 w 34"/>
                  <a:gd name="T21" fmla="*/ 38 h 75"/>
                  <a:gd name="T22" fmla="*/ 27 w 34"/>
                  <a:gd name="T23" fmla="*/ 19 h 75"/>
                  <a:gd name="T24" fmla="*/ 34 w 34"/>
                  <a:gd name="T25" fmla="*/ 1 h 75"/>
                  <a:gd name="T26" fmla="*/ 34 w 34"/>
                  <a:gd name="T27" fmla="*/ 1 h 75"/>
                  <a:gd name="T28" fmla="*/ 34 w 34"/>
                  <a:gd name="T29" fmla="*/ 0 h 75"/>
                  <a:gd name="T30" fmla="*/ 34 w 34"/>
                  <a:gd name="T31" fmla="*/ 0 h 75"/>
                  <a:gd name="T32" fmla="*/ 32 w 34"/>
                  <a:gd name="T33" fmla="*/ 0 h 75"/>
                  <a:gd name="T34" fmla="*/ 32 w 34"/>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75">
                    <a:moveTo>
                      <a:pt x="32" y="0"/>
                    </a:moveTo>
                    <a:lnTo>
                      <a:pt x="32" y="0"/>
                    </a:lnTo>
                    <a:lnTo>
                      <a:pt x="25" y="18"/>
                    </a:lnTo>
                    <a:lnTo>
                      <a:pt x="17" y="37"/>
                    </a:lnTo>
                    <a:lnTo>
                      <a:pt x="0" y="73"/>
                    </a:lnTo>
                    <a:lnTo>
                      <a:pt x="0" y="73"/>
                    </a:lnTo>
                    <a:lnTo>
                      <a:pt x="0" y="75"/>
                    </a:lnTo>
                    <a:lnTo>
                      <a:pt x="0" y="75"/>
                    </a:lnTo>
                    <a:lnTo>
                      <a:pt x="2" y="74"/>
                    </a:lnTo>
                    <a:lnTo>
                      <a:pt x="2" y="74"/>
                    </a:lnTo>
                    <a:lnTo>
                      <a:pt x="19" y="38"/>
                    </a:lnTo>
                    <a:lnTo>
                      <a:pt x="27" y="19"/>
                    </a:lnTo>
                    <a:lnTo>
                      <a:pt x="34" y="1"/>
                    </a:lnTo>
                    <a:lnTo>
                      <a:pt x="34" y="1"/>
                    </a:lnTo>
                    <a:lnTo>
                      <a:pt x="34" y="0"/>
                    </a:lnTo>
                    <a:lnTo>
                      <a:pt x="34" y="0"/>
                    </a:lnTo>
                    <a:lnTo>
                      <a:pt x="32" y="0"/>
                    </a:lnTo>
                    <a:lnTo>
                      <a:pt x="32"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69" name="Freeform 1078"/>
              <p:cNvSpPr>
                <a:spLocks/>
              </p:cNvSpPr>
              <p:nvPr/>
            </p:nvSpPr>
            <p:spPr bwMode="auto">
              <a:xfrm>
                <a:off x="6400800" y="3632201"/>
                <a:ext cx="17463" cy="39688"/>
              </a:xfrm>
              <a:custGeom>
                <a:avLst/>
                <a:gdLst>
                  <a:gd name="T0" fmla="*/ 29 w 31"/>
                  <a:gd name="T1" fmla="*/ 1 h 74"/>
                  <a:gd name="T2" fmla="*/ 29 w 31"/>
                  <a:gd name="T3" fmla="*/ 1 h 74"/>
                  <a:gd name="T4" fmla="*/ 15 w 31"/>
                  <a:gd name="T5" fmla="*/ 39 h 74"/>
                  <a:gd name="T6" fmla="*/ 15 w 31"/>
                  <a:gd name="T7" fmla="*/ 39 h 74"/>
                  <a:gd name="T8" fmla="*/ 6 w 31"/>
                  <a:gd name="T9" fmla="*/ 60 h 74"/>
                  <a:gd name="T10" fmla="*/ 0 w 31"/>
                  <a:gd name="T11" fmla="*/ 72 h 74"/>
                  <a:gd name="T12" fmla="*/ 0 w 31"/>
                  <a:gd name="T13" fmla="*/ 72 h 74"/>
                  <a:gd name="T14" fmla="*/ 0 w 31"/>
                  <a:gd name="T15" fmla="*/ 74 h 74"/>
                  <a:gd name="T16" fmla="*/ 0 w 31"/>
                  <a:gd name="T17" fmla="*/ 74 h 74"/>
                  <a:gd name="T18" fmla="*/ 2 w 31"/>
                  <a:gd name="T19" fmla="*/ 73 h 74"/>
                  <a:gd name="T20" fmla="*/ 2 w 31"/>
                  <a:gd name="T21" fmla="*/ 73 h 74"/>
                  <a:gd name="T22" fmla="*/ 8 w 31"/>
                  <a:gd name="T23" fmla="*/ 61 h 74"/>
                  <a:gd name="T24" fmla="*/ 17 w 31"/>
                  <a:gd name="T25" fmla="*/ 39 h 74"/>
                  <a:gd name="T26" fmla="*/ 17 w 31"/>
                  <a:gd name="T27" fmla="*/ 39 h 74"/>
                  <a:gd name="T28" fmla="*/ 31 w 31"/>
                  <a:gd name="T29" fmla="*/ 2 h 74"/>
                  <a:gd name="T30" fmla="*/ 31 w 31"/>
                  <a:gd name="T31" fmla="*/ 2 h 74"/>
                  <a:gd name="T32" fmla="*/ 30 w 31"/>
                  <a:gd name="T33" fmla="*/ 0 h 74"/>
                  <a:gd name="T34" fmla="*/ 30 w 31"/>
                  <a:gd name="T35" fmla="*/ 0 h 74"/>
                  <a:gd name="T36" fmla="*/ 29 w 31"/>
                  <a:gd name="T37" fmla="*/ 1 h 74"/>
                  <a:gd name="T38" fmla="*/ 29 w 31"/>
                  <a:gd name="T39"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74">
                    <a:moveTo>
                      <a:pt x="29" y="1"/>
                    </a:moveTo>
                    <a:lnTo>
                      <a:pt x="29" y="1"/>
                    </a:lnTo>
                    <a:lnTo>
                      <a:pt x="15" y="39"/>
                    </a:lnTo>
                    <a:lnTo>
                      <a:pt x="15" y="39"/>
                    </a:lnTo>
                    <a:lnTo>
                      <a:pt x="6" y="60"/>
                    </a:lnTo>
                    <a:lnTo>
                      <a:pt x="0" y="72"/>
                    </a:lnTo>
                    <a:lnTo>
                      <a:pt x="0" y="72"/>
                    </a:lnTo>
                    <a:lnTo>
                      <a:pt x="0" y="74"/>
                    </a:lnTo>
                    <a:lnTo>
                      <a:pt x="0" y="74"/>
                    </a:lnTo>
                    <a:lnTo>
                      <a:pt x="2" y="73"/>
                    </a:lnTo>
                    <a:lnTo>
                      <a:pt x="2" y="73"/>
                    </a:lnTo>
                    <a:lnTo>
                      <a:pt x="8" y="61"/>
                    </a:lnTo>
                    <a:lnTo>
                      <a:pt x="17" y="39"/>
                    </a:lnTo>
                    <a:lnTo>
                      <a:pt x="17" y="39"/>
                    </a:lnTo>
                    <a:lnTo>
                      <a:pt x="31" y="2"/>
                    </a:lnTo>
                    <a:lnTo>
                      <a:pt x="31" y="2"/>
                    </a:lnTo>
                    <a:lnTo>
                      <a:pt x="30" y="0"/>
                    </a:lnTo>
                    <a:lnTo>
                      <a:pt x="30" y="0"/>
                    </a:lnTo>
                    <a:lnTo>
                      <a:pt x="29" y="1"/>
                    </a:lnTo>
                    <a:lnTo>
                      <a:pt x="29"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0" name="Freeform 1079"/>
              <p:cNvSpPr>
                <a:spLocks/>
              </p:cNvSpPr>
              <p:nvPr/>
            </p:nvSpPr>
            <p:spPr bwMode="auto">
              <a:xfrm>
                <a:off x="6388100" y="3641726"/>
                <a:ext cx="14288" cy="36513"/>
              </a:xfrm>
              <a:custGeom>
                <a:avLst/>
                <a:gdLst>
                  <a:gd name="T0" fmla="*/ 27 w 28"/>
                  <a:gd name="T1" fmla="*/ 0 h 70"/>
                  <a:gd name="T2" fmla="*/ 27 w 28"/>
                  <a:gd name="T3" fmla="*/ 0 h 70"/>
                  <a:gd name="T4" fmla="*/ 12 w 28"/>
                  <a:gd name="T5" fmla="*/ 35 h 70"/>
                  <a:gd name="T6" fmla="*/ 12 w 28"/>
                  <a:gd name="T7" fmla="*/ 35 h 70"/>
                  <a:gd name="T8" fmla="*/ 5 w 28"/>
                  <a:gd name="T9" fmla="*/ 56 h 70"/>
                  <a:gd name="T10" fmla="*/ 0 w 28"/>
                  <a:gd name="T11" fmla="*/ 69 h 70"/>
                  <a:gd name="T12" fmla="*/ 0 w 28"/>
                  <a:gd name="T13" fmla="*/ 69 h 70"/>
                  <a:gd name="T14" fmla="*/ 0 w 28"/>
                  <a:gd name="T15" fmla="*/ 70 h 70"/>
                  <a:gd name="T16" fmla="*/ 0 w 28"/>
                  <a:gd name="T17" fmla="*/ 70 h 70"/>
                  <a:gd name="T18" fmla="*/ 2 w 28"/>
                  <a:gd name="T19" fmla="*/ 70 h 70"/>
                  <a:gd name="T20" fmla="*/ 2 w 28"/>
                  <a:gd name="T21" fmla="*/ 70 h 70"/>
                  <a:gd name="T22" fmla="*/ 7 w 28"/>
                  <a:gd name="T23" fmla="*/ 56 h 70"/>
                  <a:gd name="T24" fmla="*/ 15 w 28"/>
                  <a:gd name="T25" fmla="*/ 36 h 70"/>
                  <a:gd name="T26" fmla="*/ 15 w 28"/>
                  <a:gd name="T27" fmla="*/ 36 h 70"/>
                  <a:gd name="T28" fmla="*/ 28 w 28"/>
                  <a:gd name="T29" fmla="*/ 1 h 70"/>
                  <a:gd name="T30" fmla="*/ 28 w 28"/>
                  <a:gd name="T31" fmla="*/ 1 h 70"/>
                  <a:gd name="T32" fmla="*/ 28 w 28"/>
                  <a:gd name="T33" fmla="*/ 0 h 70"/>
                  <a:gd name="T34" fmla="*/ 28 w 28"/>
                  <a:gd name="T35" fmla="*/ 0 h 70"/>
                  <a:gd name="T36" fmla="*/ 27 w 28"/>
                  <a:gd name="T37" fmla="*/ 0 h 70"/>
                  <a:gd name="T38" fmla="*/ 27 w 28"/>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70">
                    <a:moveTo>
                      <a:pt x="27" y="0"/>
                    </a:moveTo>
                    <a:lnTo>
                      <a:pt x="27" y="0"/>
                    </a:lnTo>
                    <a:lnTo>
                      <a:pt x="12" y="35"/>
                    </a:lnTo>
                    <a:lnTo>
                      <a:pt x="12" y="35"/>
                    </a:lnTo>
                    <a:lnTo>
                      <a:pt x="5" y="56"/>
                    </a:lnTo>
                    <a:lnTo>
                      <a:pt x="0" y="69"/>
                    </a:lnTo>
                    <a:lnTo>
                      <a:pt x="0" y="69"/>
                    </a:lnTo>
                    <a:lnTo>
                      <a:pt x="0" y="70"/>
                    </a:lnTo>
                    <a:lnTo>
                      <a:pt x="0" y="70"/>
                    </a:lnTo>
                    <a:lnTo>
                      <a:pt x="2" y="70"/>
                    </a:lnTo>
                    <a:lnTo>
                      <a:pt x="2" y="70"/>
                    </a:lnTo>
                    <a:lnTo>
                      <a:pt x="7" y="56"/>
                    </a:lnTo>
                    <a:lnTo>
                      <a:pt x="15" y="36"/>
                    </a:lnTo>
                    <a:lnTo>
                      <a:pt x="15" y="36"/>
                    </a:lnTo>
                    <a:lnTo>
                      <a:pt x="28" y="1"/>
                    </a:lnTo>
                    <a:lnTo>
                      <a:pt x="28" y="1"/>
                    </a:lnTo>
                    <a:lnTo>
                      <a:pt x="28" y="0"/>
                    </a:lnTo>
                    <a:lnTo>
                      <a:pt x="28" y="0"/>
                    </a:lnTo>
                    <a:lnTo>
                      <a:pt x="27" y="0"/>
                    </a:lnTo>
                    <a:lnTo>
                      <a:pt x="27"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1" name="Freeform 1080"/>
              <p:cNvSpPr>
                <a:spLocks/>
              </p:cNvSpPr>
              <p:nvPr/>
            </p:nvSpPr>
            <p:spPr bwMode="auto">
              <a:xfrm>
                <a:off x="6375400" y="3649663"/>
                <a:ext cx="11113" cy="34925"/>
              </a:xfrm>
              <a:custGeom>
                <a:avLst/>
                <a:gdLst>
                  <a:gd name="T0" fmla="*/ 18 w 20"/>
                  <a:gd name="T1" fmla="*/ 2 h 68"/>
                  <a:gd name="T2" fmla="*/ 18 w 20"/>
                  <a:gd name="T3" fmla="*/ 2 h 68"/>
                  <a:gd name="T4" fmla="*/ 9 w 20"/>
                  <a:gd name="T5" fmla="*/ 34 h 68"/>
                  <a:gd name="T6" fmla="*/ 5 w 20"/>
                  <a:gd name="T7" fmla="*/ 52 h 68"/>
                  <a:gd name="T8" fmla="*/ 0 w 20"/>
                  <a:gd name="T9" fmla="*/ 66 h 68"/>
                  <a:gd name="T10" fmla="*/ 0 w 20"/>
                  <a:gd name="T11" fmla="*/ 66 h 68"/>
                  <a:gd name="T12" fmla="*/ 1 w 20"/>
                  <a:gd name="T13" fmla="*/ 68 h 68"/>
                  <a:gd name="T14" fmla="*/ 1 w 20"/>
                  <a:gd name="T15" fmla="*/ 68 h 68"/>
                  <a:gd name="T16" fmla="*/ 2 w 20"/>
                  <a:gd name="T17" fmla="*/ 67 h 68"/>
                  <a:gd name="T18" fmla="*/ 2 w 20"/>
                  <a:gd name="T19" fmla="*/ 67 h 68"/>
                  <a:gd name="T20" fmla="*/ 7 w 20"/>
                  <a:gd name="T21" fmla="*/ 53 h 68"/>
                  <a:gd name="T22" fmla="*/ 11 w 20"/>
                  <a:gd name="T23" fmla="*/ 35 h 68"/>
                  <a:gd name="T24" fmla="*/ 20 w 20"/>
                  <a:gd name="T25" fmla="*/ 2 h 68"/>
                  <a:gd name="T26" fmla="*/ 20 w 20"/>
                  <a:gd name="T27" fmla="*/ 2 h 68"/>
                  <a:gd name="T28" fmla="*/ 19 w 20"/>
                  <a:gd name="T29" fmla="*/ 0 h 68"/>
                  <a:gd name="T30" fmla="*/ 19 w 20"/>
                  <a:gd name="T31" fmla="*/ 0 h 68"/>
                  <a:gd name="T32" fmla="*/ 18 w 20"/>
                  <a:gd name="T33" fmla="*/ 2 h 68"/>
                  <a:gd name="T34" fmla="*/ 18 w 20"/>
                  <a:gd name="T35"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68">
                    <a:moveTo>
                      <a:pt x="18" y="2"/>
                    </a:moveTo>
                    <a:lnTo>
                      <a:pt x="18" y="2"/>
                    </a:lnTo>
                    <a:lnTo>
                      <a:pt x="9" y="34"/>
                    </a:lnTo>
                    <a:lnTo>
                      <a:pt x="5" y="52"/>
                    </a:lnTo>
                    <a:lnTo>
                      <a:pt x="0" y="66"/>
                    </a:lnTo>
                    <a:lnTo>
                      <a:pt x="0" y="66"/>
                    </a:lnTo>
                    <a:lnTo>
                      <a:pt x="1" y="68"/>
                    </a:lnTo>
                    <a:lnTo>
                      <a:pt x="1" y="68"/>
                    </a:lnTo>
                    <a:lnTo>
                      <a:pt x="2" y="67"/>
                    </a:lnTo>
                    <a:lnTo>
                      <a:pt x="2" y="67"/>
                    </a:lnTo>
                    <a:lnTo>
                      <a:pt x="7" y="53"/>
                    </a:lnTo>
                    <a:lnTo>
                      <a:pt x="11" y="35"/>
                    </a:lnTo>
                    <a:lnTo>
                      <a:pt x="20" y="2"/>
                    </a:lnTo>
                    <a:lnTo>
                      <a:pt x="20" y="2"/>
                    </a:lnTo>
                    <a:lnTo>
                      <a:pt x="19" y="0"/>
                    </a:lnTo>
                    <a:lnTo>
                      <a:pt x="19" y="0"/>
                    </a:lnTo>
                    <a:lnTo>
                      <a:pt x="18" y="2"/>
                    </a:lnTo>
                    <a:lnTo>
                      <a:pt x="18"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2" name="Freeform 1081"/>
              <p:cNvSpPr>
                <a:spLocks/>
              </p:cNvSpPr>
              <p:nvPr/>
            </p:nvSpPr>
            <p:spPr bwMode="auto">
              <a:xfrm>
                <a:off x="6456363" y="3656013"/>
                <a:ext cx="15875" cy="39688"/>
              </a:xfrm>
              <a:custGeom>
                <a:avLst/>
                <a:gdLst>
                  <a:gd name="T0" fmla="*/ 28 w 30"/>
                  <a:gd name="T1" fmla="*/ 1 h 74"/>
                  <a:gd name="T2" fmla="*/ 28 w 30"/>
                  <a:gd name="T3" fmla="*/ 1 h 74"/>
                  <a:gd name="T4" fmla="*/ 15 w 30"/>
                  <a:gd name="T5" fmla="*/ 38 h 74"/>
                  <a:gd name="T6" fmla="*/ 7 w 30"/>
                  <a:gd name="T7" fmla="*/ 56 h 74"/>
                  <a:gd name="T8" fmla="*/ 0 w 30"/>
                  <a:gd name="T9" fmla="*/ 73 h 74"/>
                  <a:gd name="T10" fmla="*/ 0 w 30"/>
                  <a:gd name="T11" fmla="*/ 73 h 74"/>
                  <a:gd name="T12" fmla="*/ 1 w 30"/>
                  <a:gd name="T13" fmla="*/ 74 h 74"/>
                  <a:gd name="T14" fmla="*/ 1 w 30"/>
                  <a:gd name="T15" fmla="*/ 74 h 74"/>
                  <a:gd name="T16" fmla="*/ 2 w 30"/>
                  <a:gd name="T17" fmla="*/ 74 h 74"/>
                  <a:gd name="T18" fmla="*/ 2 w 30"/>
                  <a:gd name="T19" fmla="*/ 74 h 74"/>
                  <a:gd name="T20" fmla="*/ 10 w 30"/>
                  <a:gd name="T21" fmla="*/ 56 h 74"/>
                  <a:gd name="T22" fmla="*/ 17 w 30"/>
                  <a:gd name="T23" fmla="*/ 38 h 74"/>
                  <a:gd name="T24" fmla="*/ 30 w 30"/>
                  <a:gd name="T25" fmla="*/ 1 h 74"/>
                  <a:gd name="T26" fmla="*/ 30 w 30"/>
                  <a:gd name="T27" fmla="*/ 1 h 74"/>
                  <a:gd name="T28" fmla="*/ 30 w 30"/>
                  <a:gd name="T29" fmla="*/ 0 h 74"/>
                  <a:gd name="T30" fmla="*/ 30 w 30"/>
                  <a:gd name="T31" fmla="*/ 0 h 74"/>
                  <a:gd name="T32" fmla="*/ 28 w 30"/>
                  <a:gd name="T33" fmla="*/ 1 h 74"/>
                  <a:gd name="T34" fmla="*/ 28 w 30"/>
                  <a:gd name="T35"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74">
                    <a:moveTo>
                      <a:pt x="28" y="1"/>
                    </a:moveTo>
                    <a:lnTo>
                      <a:pt x="28" y="1"/>
                    </a:lnTo>
                    <a:lnTo>
                      <a:pt x="15" y="38"/>
                    </a:lnTo>
                    <a:lnTo>
                      <a:pt x="7" y="56"/>
                    </a:lnTo>
                    <a:lnTo>
                      <a:pt x="0" y="73"/>
                    </a:lnTo>
                    <a:lnTo>
                      <a:pt x="0" y="73"/>
                    </a:lnTo>
                    <a:lnTo>
                      <a:pt x="1" y="74"/>
                    </a:lnTo>
                    <a:lnTo>
                      <a:pt x="1" y="74"/>
                    </a:lnTo>
                    <a:lnTo>
                      <a:pt x="2" y="74"/>
                    </a:lnTo>
                    <a:lnTo>
                      <a:pt x="2" y="74"/>
                    </a:lnTo>
                    <a:lnTo>
                      <a:pt x="10" y="56"/>
                    </a:lnTo>
                    <a:lnTo>
                      <a:pt x="17" y="38"/>
                    </a:lnTo>
                    <a:lnTo>
                      <a:pt x="30" y="1"/>
                    </a:lnTo>
                    <a:lnTo>
                      <a:pt x="30" y="1"/>
                    </a:lnTo>
                    <a:lnTo>
                      <a:pt x="30" y="0"/>
                    </a:lnTo>
                    <a:lnTo>
                      <a:pt x="30" y="0"/>
                    </a:lnTo>
                    <a:lnTo>
                      <a:pt x="28" y="1"/>
                    </a:lnTo>
                    <a:lnTo>
                      <a:pt x="28"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3" name="Freeform 1082"/>
              <p:cNvSpPr>
                <a:spLocks/>
              </p:cNvSpPr>
              <p:nvPr/>
            </p:nvSpPr>
            <p:spPr bwMode="auto">
              <a:xfrm>
                <a:off x="6440488" y="3663951"/>
                <a:ext cx="15875" cy="41275"/>
              </a:xfrm>
              <a:custGeom>
                <a:avLst/>
                <a:gdLst>
                  <a:gd name="T0" fmla="*/ 29 w 31"/>
                  <a:gd name="T1" fmla="*/ 1 h 78"/>
                  <a:gd name="T2" fmla="*/ 29 w 31"/>
                  <a:gd name="T3" fmla="*/ 1 h 78"/>
                  <a:gd name="T4" fmla="*/ 15 w 31"/>
                  <a:gd name="T5" fmla="*/ 40 h 78"/>
                  <a:gd name="T6" fmla="*/ 15 w 31"/>
                  <a:gd name="T7" fmla="*/ 40 h 78"/>
                  <a:gd name="T8" fmla="*/ 6 w 31"/>
                  <a:gd name="T9" fmla="*/ 62 h 78"/>
                  <a:gd name="T10" fmla="*/ 0 w 31"/>
                  <a:gd name="T11" fmla="*/ 76 h 78"/>
                  <a:gd name="T12" fmla="*/ 0 w 31"/>
                  <a:gd name="T13" fmla="*/ 76 h 78"/>
                  <a:gd name="T14" fmla="*/ 0 w 31"/>
                  <a:gd name="T15" fmla="*/ 78 h 78"/>
                  <a:gd name="T16" fmla="*/ 0 w 31"/>
                  <a:gd name="T17" fmla="*/ 78 h 78"/>
                  <a:gd name="T18" fmla="*/ 2 w 31"/>
                  <a:gd name="T19" fmla="*/ 77 h 78"/>
                  <a:gd name="T20" fmla="*/ 2 w 31"/>
                  <a:gd name="T21" fmla="*/ 77 h 78"/>
                  <a:gd name="T22" fmla="*/ 8 w 31"/>
                  <a:gd name="T23" fmla="*/ 63 h 78"/>
                  <a:gd name="T24" fmla="*/ 17 w 31"/>
                  <a:gd name="T25" fmla="*/ 40 h 78"/>
                  <a:gd name="T26" fmla="*/ 17 w 31"/>
                  <a:gd name="T27" fmla="*/ 40 h 78"/>
                  <a:gd name="T28" fmla="*/ 31 w 31"/>
                  <a:gd name="T29" fmla="*/ 1 h 78"/>
                  <a:gd name="T30" fmla="*/ 31 w 31"/>
                  <a:gd name="T31" fmla="*/ 1 h 78"/>
                  <a:gd name="T32" fmla="*/ 30 w 31"/>
                  <a:gd name="T33" fmla="*/ 0 h 78"/>
                  <a:gd name="T34" fmla="*/ 30 w 31"/>
                  <a:gd name="T35" fmla="*/ 0 h 78"/>
                  <a:gd name="T36" fmla="*/ 29 w 31"/>
                  <a:gd name="T37" fmla="*/ 1 h 78"/>
                  <a:gd name="T38" fmla="*/ 29 w 31"/>
                  <a:gd name="T39"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78">
                    <a:moveTo>
                      <a:pt x="29" y="1"/>
                    </a:moveTo>
                    <a:lnTo>
                      <a:pt x="29" y="1"/>
                    </a:lnTo>
                    <a:lnTo>
                      <a:pt x="15" y="40"/>
                    </a:lnTo>
                    <a:lnTo>
                      <a:pt x="15" y="40"/>
                    </a:lnTo>
                    <a:lnTo>
                      <a:pt x="6" y="62"/>
                    </a:lnTo>
                    <a:lnTo>
                      <a:pt x="0" y="76"/>
                    </a:lnTo>
                    <a:lnTo>
                      <a:pt x="0" y="76"/>
                    </a:lnTo>
                    <a:lnTo>
                      <a:pt x="0" y="78"/>
                    </a:lnTo>
                    <a:lnTo>
                      <a:pt x="0" y="78"/>
                    </a:lnTo>
                    <a:lnTo>
                      <a:pt x="2" y="77"/>
                    </a:lnTo>
                    <a:lnTo>
                      <a:pt x="2" y="77"/>
                    </a:lnTo>
                    <a:lnTo>
                      <a:pt x="8" y="63"/>
                    </a:lnTo>
                    <a:lnTo>
                      <a:pt x="17" y="40"/>
                    </a:lnTo>
                    <a:lnTo>
                      <a:pt x="17" y="40"/>
                    </a:lnTo>
                    <a:lnTo>
                      <a:pt x="31" y="1"/>
                    </a:lnTo>
                    <a:lnTo>
                      <a:pt x="31" y="1"/>
                    </a:lnTo>
                    <a:lnTo>
                      <a:pt x="30" y="0"/>
                    </a:lnTo>
                    <a:lnTo>
                      <a:pt x="30" y="0"/>
                    </a:lnTo>
                    <a:lnTo>
                      <a:pt x="29" y="1"/>
                    </a:lnTo>
                    <a:lnTo>
                      <a:pt x="29"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4" name="Freeform 1083"/>
              <p:cNvSpPr>
                <a:spLocks/>
              </p:cNvSpPr>
              <p:nvPr/>
            </p:nvSpPr>
            <p:spPr bwMode="auto">
              <a:xfrm>
                <a:off x="6426200" y="3673476"/>
                <a:ext cx="14288" cy="39688"/>
              </a:xfrm>
              <a:custGeom>
                <a:avLst/>
                <a:gdLst>
                  <a:gd name="T0" fmla="*/ 26 w 28"/>
                  <a:gd name="T1" fmla="*/ 1 h 76"/>
                  <a:gd name="T2" fmla="*/ 26 w 28"/>
                  <a:gd name="T3" fmla="*/ 1 h 76"/>
                  <a:gd name="T4" fmla="*/ 22 w 28"/>
                  <a:gd name="T5" fmla="*/ 18 h 76"/>
                  <a:gd name="T6" fmla="*/ 13 w 28"/>
                  <a:gd name="T7" fmla="*/ 40 h 76"/>
                  <a:gd name="T8" fmla="*/ 6 w 28"/>
                  <a:gd name="T9" fmla="*/ 62 h 76"/>
                  <a:gd name="T10" fmla="*/ 0 w 28"/>
                  <a:gd name="T11" fmla="*/ 74 h 76"/>
                  <a:gd name="T12" fmla="*/ 0 w 28"/>
                  <a:gd name="T13" fmla="*/ 74 h 76"/>
                  <a:gd name="T14" fmla="*/ 1 w 28"/>
                  <a:gd name="T15" fmla="*/ 76 h 76"/>
                  <a:gd name="T16" fmla="*/ 1 w 28"/>
                  <a:gd name="T17" fmla="*/ 76 h 76"/>
                  <a:gd name="T18" fmla="*/ 2 w 28"/>
                  <a:gd name="T19" fmla="*/ 75 h 76"/>
                  <a:gd name="T20" fmla="*/ 2 w 28"/>
                  <a:gd name="T21" fmla="*/ 75 h 76"/>
                  <a:gd name="T22" fmla="*/ 7 w 28"/>
                  <a:gd name="T23" fmla="*/ 63 h 76"/>
                  <a:gd name="T24" fmla="*/ 16 w 28"/>
                  <a:gd name="T25" fmla="*/ 41 h 76"/>
                  <a:gd name="T26" fmla="*/ 24 w 28"/>
                  <a:gd name="T27" fmla="*/ 18 h 76"/>
                  <a:gd name="T28" fmla="*/ 28 w 28"/>
                  <a:gd name="T29" fmla="*/ 1 h 76"/>
                  <a:gd name="T30" fmla="*/ 28 w 28"/>
                  <a:gd name="T31" fmla="*/ 1 h 76"/>
                  <a:gd name="T32" fmla="*/ 27 w 28"/>
                  <a:gd name="T33" fmla="*/ 0 h 76"/>
                  <a:gd name="T34" fmla="*/ 27 w 28"/>
                  <a:gd name="T35" fmla="*/ 0 h 76"/>
                  <a:gd name="T36" fmla="*/ 26 w 28"/>
                  <a:gd name="T37" fmla="*/ 1 h 76"/>
                  <a:gd name="T38" fmla="*/ 26 w 28"/>
                  <a:gd name="T3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76">
                    <a:moveTo>
                      <a:pt x="26" y="1"/>
                    </a:moveTo>
                    <a:lnTo>
                      <a:pt x="26" y="1"/>
                    </a:lnTo>
                    <a:lnTo>
                      <a:pt x="22" y="18"/>
                    </a:lnTo>
                    <a:lnTo>
                      <a:pt x="13" y="40"/>
                    </a:lnTo>
                    <a:lnTo>
                      <a:pt x="6" y="62"/>
                    </a:lnTo>
                    <a:lnTo>
                      <a:pt x="0" y="74"/>
                    </a:lnTo>
                    <a:lnTo>
                      <a:pt x="0" y="74"/>
                    </a:lnTo>
                    <a:lnTo>
                      <a:pt x="1" y="76"/>
                    </a:lnTo>
                    <a:lnTo>
                      <a:pt x="1" y="76"/>
                    </a:lnTo>
                    <a:lnTo>
                      <a:pt x="2" y="75"/>
                    </a:lnTo>
                    <a:lnTo>
                      <a:pt x="2" y="75"/>
                    </a:lnTo>
                    <a:lnTo>
                      <a:pt x="7" y="63"/>
                    </a:lnTo>
                    <a:lnTo>
                      <a:pt x="16" y="41"/>
                    </a:lnTo>
                    <a:lnTo>
                      <a:pt x="24" y="18"/>
                    </a:lnTo>
                    <a:lnTo>
                      <a:pt x="28" y="1"/>
                    </a:lnTo>
                    <a:lnTo>
                      <a:pt x="28" y="1"/>
                    </a:lnTo>
                    <a:lnTo>
                      <a:pt x="27" y="0"/>
                    </a:lnTo>
                    <a:lnTo>
                      <a:pt x="27" y="0"/>
                    </a:lnTo>
                    <a:lnTo>
                      <a:pt x="26" y="1"/>
                    </a:lnTo>
                    <a:lnTo>
                      <a:pt x="26"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5" name="Freeform 1084"/>
              <p:cNvSpPr>
                <a:spLocks/>
              </p:cNvSpPr>
              <p:nvPr/>
            </p:nvSpPr>
            <p:spPr bwMode="auto">
              <a:xfrm>
                <a:off x="6413500" y="3684588"/>
                <a:ext cx="11113" cy="34925"/>
              </a:xfrm>
              <a:custGeom>
                <a:avLst/>
                <a:gdLst>
                  <a:gd name="T0" fmla="*/ 18 w 20"/>
                  <a:gd name="T1" fmla="*/ 0 h 67"/>
                  <a:gd name="T2" fmla="*/ 18 w 20"/>
                  <a:gd name="T3" fmla="*/ 0 h 67"/>
                  <a:gd name="T4" fmla="*/ 9 w 20"/>
                  <a:gd name="T5" fmla="*/ 34 h 67"/>
                  <a:gd name="T6" fmla="*/ 5 w 20"/>
                  <a:gd name="T7" fmla="*/ 51 h 67"/>
                  <a:gd name="T8" fmla="*/ 0 w 20"/>
                  <a:gd name="T9" fmla="*/ 66 h 67"/>
                  <a:gd name="T10" fmla="*/ 0 w 20"/>
                  <a:gd name="T11" fmla="*/ 66 h 67"/>
                  <a:gd name="T12" fmla="*/ 1 w 20"/>
                  <a:gd name="T13" fmla="*/ 67 h 67"/>
                  <a:gd name="T14" fmla="*/ 1 w 20"/>
                  <a:gd name="T15" fmla="*/ 67 h 67"/>
                  <a:gd name="T16" fmla="*/ 2 w 20"/>
                  <a:gd name="T17" fmla="*/ 67 h 67"/>
                  <a:gd name="T18" fmla="*/ 2 w 20"/>
                  <a:gd name="T19" fmla="*/ 67 h 67"/>
                  <a:gd name="T20" fmla="*/ 7 w 20"/>
                  <a:gd name="T21" fmla="*/ 51 h 67"/>
                  <a:gd name="T22" fmla="*/ 11 w 20"/>
                  <a:gd name="T23" fmla="*/ 34 h 67"/>
                  <a:gd name="T24" fmla="*/ 20 w 20"/>
                  <a:gd name="T25" fmla="*/ 1 h 67"/>
                  <a:gd name="T26" fmla="*/ 20 w 20"/>
                  <a:gd name="T27" fmla="*/ 1 h 67"/>
                  <a:gd name="T28" fmla="*/ 19 w 20"/>
                  <a:gd name="T29" fmla="*/ 0 h 67"/>
                  <a:gd name="T30" fmla="*/ 19 w 20"/>
                  <a:gd name="T31" fmla="*/ 0 h 67"/>
                  <a:gd name="T32" fmla="*/ 18 w 20"/>
                  <a:gd name="T33" fmla="*/ 0 h 67"/>
                  <a:gd name="T34" fmla="*/ 18 w 20"/>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67">
                    <a:moveTo>
                      <a:pt x="18" y="0"/>
                    </a:moveTo>
                    <a:lnTo>
                      <a:pt x="18" y="0"/>
                    </a:lnTo>
                    <a:lnTo>
                      <a:pt x="9" y="34"/>
                    </a:lnTo>
                    <a:lnTo>
                      <a:pt x="5" y="51"/>
                    </a:lnTo>
                    <a:lnTo>
                      <a:pt x="0" y="66"/>
                    </a:lnTo>
                    <a:lnTo>
                      <a:pt x="0" y="66"/>
                    </a:lnTo>
                    <a:lnTo>
                      <a:pt x="1" y="67"/>
                    </a:lnTo>
                    <a:lnTo>
                      <a:pt x="1" y="67"/>
                    </a:lnTo>
                    <a:lnTo>
                      <a:pt x="2" y="67"/>
                    </a:lnTo>
                    <a:lnTo>
                      <a:pt x="2" y="67"/>
                    </a:lnTo>
                    <a:lnTo>
                      <a:pt x="7" y="51"/>
                    </a:lnTo>
                    <a:lnTo>
                      <a:pt x="11" y="34"/>
                    </a:lnTo>
                    <a:lnTo>
                      <a:pt x="20" y="1"/>
                    </a:lnTo>
                    <a:lnTo>
                      <a:pt x="20" y="1"/>
                    </a:lnTo>
                    <a:lnTo>
                      <a:pt x="19" y="0"/>
                    </a:lnTo>
                    <a:lnTo>
                      <a:pt x="19" y="0"/>
                    </a:lnTo>
                    <a:lnTo>
                      <a:pt x="18" y="0"/>
                    </a:lnTo>
                    <a:lnTo>
                      <a:pt x="18"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6" name="Freeform 1085"/>
              <p:cNvSpPr>
                <a:spLocks/>
              </p:cNvSpPr>
              <p:nvPr/>
            </p:nvSpPr>
            <p:spPr bwMode="auto">
              <a:xfrm>
                <a:off x="6496050" y="3692526"/>
                <a:ext cx="12700" cy="41275"/>
              </a:xfrm>
              <a:custGeom>
                <a:avLst/>
                <a:gdLst>
                  <a:gd name="T0" fmla="*/ 21 w 23"/>
                  <a:gd name="T1" fmla="*/ 1 h 76"/>
                  <a:gd name="T2" fmla="*/ 21 w 23"/>
                  <a:gd name="T3" fmla="*/ 1 h 76"/>
                  <a:gd name="T4" fmla="*/ 16 w 23"/>
                  <a:gd name="T5" fmla="*/ 18 h 76"/>
                  <a:gd name="T6" fmla="*/ 12 w 23"/>
                  <a:gd name="T7" fmla="*/ 38 h 76"/>
                  <a:gd name="T8" fmla="*/ 12 w 23"/>
                  <a:gd name="T9" fmla="*/ 38 h 76"/>
                  <a:gd name="T10" fmla="*/ 7 w 23"/>
                  <a:gd name="T11" fmla="*/ 58 h 76"/>
                  <a:gd name="T12" fmla="*/ 3 w 23"/>
                  <a:gd name="T13" fmla="*/ 67 h 76"/>
                  <a:gd name="T14" fmla="*/ 0 w 23"/>
                  <a:gd name="T15" fmla="*/ 75 h 76"/>
                  <a:gd name="T16" fmla="*/ 0 w 23"/>
                  <a:gd name="T17" fmla="*/ 75 h 76"/>
                  <a:gd name="T18" fmla="*/ 1 w 23"/>
                  <a:gd name="T19" fmla="*/ 76 h 76"/>
                  <a:gd name="T20" fmla="*/ 1 w 23"/>
                  <a:gd name="T21" fmla="*/ 76 h 76"/>
                  <a:gd name="T22" fmla="*/ 2 w 23"/>
                  <a:gd name="T23" fmla="*/ 76 h 76"/>
                  <a:gd name="T24" fmla="*/ 2 w 23"/>
                  <a:gd name="T25" fmla="*/ 76 h 76"/>
                  <a:gd name="T26" fmla="*/ 6 w 23"/>
                  <a:gd name="T27" fmla="*/ 68 h 76"/>
                  <a:gd name="T28" fmla="*/ 9 w 23"/>
                  <a:gd name="T29" fmla="*/ 58 h 76"/>
                  <a:gd name="T30" fmla="*/ 14 w 23"/>
                  <a:gd name="T31" fmla="*/ 38 h 76"/>
                  <a:gd name="T32" fmla="*/ 14 w 23"/>
                  <a:gd name="T33" fmla="*/ 38 h 76"/>
                  <a:gd name="T34" fmla="*/ 18 w 23"/>
                  <a:gd name="T35" fmla="*/ 19 h 76"/>
                  <a:gd name="T36" fmla="*/ 23 w 23"/>
                  <a:gd name="T37" fmla="*/ 2 h 76"/>
                  <a:gd name="T38" fmla="*/ 23 w 23"/>
                  <a:gd name="T39" fmla="*/ 2 h 76"/>
                  <a:gd name="T40" fmla="*/ 23 w 23"/>
                  <a:gd name="T41" fmla="*/ 0 h 76"/>
                  <a:gd name="T42" fmla="*/ 23 w 23"/>
                  <a:gd name="T43" fmla="*/ 0 h 76"/>
                  <a:gd name="T44" fmla="*/ 21 w 23"/>
                  <a:gd name="T45" fmla="*/ 1 h 76"/>
                  <a:gd name="T46" fmla="*/ 21 w 23"/>
                  <a:gd name="T47"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76">
                    <a:moveTo>
                      <a:pt x="21" y="1"/>
                    </a:moveTo>
                    <a:lnTo>
                      <a:pt x="21" y="1"/>
                    </a:lnTo>
                    <a:lnTo>
                      <a:pt x="16" y="18"/>
                    </a:lnTo>
                    <a:lnTo>
                      <a:pt x="12" y="38"/>
                    </a:lnTo>
                    <a:lnTo>
                      <a:pt x="12" y="38"/>
                    </a:lnTo>
                    <a:lnTo>
                      <a:pt x="7" y="58"/>
                    </a:lnTo>
                    <a:lnTo>
                      <a:pt x="3" y="67"/>
                    </a:lnTo>
                    <a:lnTo>
                      <a:pt x="0" y="75"/>
                    </a:lnTo>
                    <a:lnTo>
                      <a:pt x="0" y="75"/>
                    </a:lnTo>
                    <a:lnTo>
                      <a:pt x="1" y="76"/>
                    </a:lnTo>
                    <a:lnTo>
                      <a:pt x="1" y="76"/>
                    </a:lnTo>
                    <a:lnTo>
                      <a:pt x="2" y="76"/>
                    </a:lnTo>
                    <a:lnTo>
                      <a:pt x="2" y="76"/>
                    </a:lnTo>
                    <a:lnTo>
                      <a:pt x="6" y="68"/>
                    </a:lnTo>
                    <a:lnTo>
                      <a:pt x="9" y="58"/>
                    </a:lnTo>
                    <a:lnTo>
                      <a:pt x="14" y="38"/>
                    </a:lnTo>
                    <a:lnTo>
                      <a:pt x="14" y="38"/>
                    </a:lnTo>
                    <a:lnTo>
                      <a:pt x="18" y="19"/>
                    </a:lnTo>
                    <a:lnTo>
                      <a:pt x="23" y="2"/>
                    </a:lnTo>
                    <a:lnTo>
                      <a:pt x="23" y="2"/>
                    </a:lnTo>
                    <a:lnTo>
                      <a:pt x="23" y="0"/>
                    </a:lnTo>
                    <a:lnTo>
                      <a:pt x="23" y="0"/>
                    </a:lnTo>
                    <a:lnTo>
                      <a:pt x="21" y="1"/>
                    </a:lnTo>
                    <a:lnTo>
                      <a:pt x="2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7" name="Freeform 1086"/>
              <p:cNvSpPr>
                <a:spLocks/>
              </p:cNvSpPr>
              <p:nvPr/>
            </p:nvSpPr>
            <p:spPr bwMode="auto">
              <a:xfrm>
                <a:off x="6483350" y="3702051"/>
                <a:ext cx="12700" cy="38100"/>
              </a:xfrm>
              <a:custGeom>
                <a:avLst/>
                <a:gdLst>
                  <a:gd name="T0" fmla="*/ 23 w 25"/>
                  <a:gd name="T1" fmla="*/ 1 h 71"/>
                  <a:gd name="T2" fmla="*/ 23 w 25"/>
                  <a:gd name="T3" fmla="*/ 1 h 71"/>
                  <a:gd name="T4" fmla="*/ 12 w 25"/>
                  <a:gd name="T5" fmla="*/ 36 h 71"/>
                  <a:gd name="T6" fmla="*/ 12 w 25"/>
                  <a:gd name="T7" fmla="*/ 36 h 71"/>
                  <a:gd name="T8" fmla="*/ 4 w 25"/>
                  <a:gd name="T9" fmla="*/ 58 h 71"/>
                  <a:gd name="T10" fmla="*/ 4 w 25"/>
                  <a:gd name="T11" fmla="*/ 58 h 71"/>
                  <a:gd name="T12" fmla="*/ 0 w 25"/>
                  <a:gd name="T13" fmla="*/ 70 h 71"/>
                  <a:gd name="T14" fmla="*/ 0 w 25"/>
                  <a:gd name="T15" fmla="*/ 70 h 71"/>
                  <a:gd name="T16" fmla="*/ 0 w 25"/>
                  <a:gd name="T17" fmla="*/ 71 h 71"/>
                  <a:gd name="T18" fmla="*/ 0 w 25"/>
                  <a:gd name="T19" fmla="*/ 71 h 71"/>
                  <a:gd name="T20" fmla="*/ 1 w 25"/>
                  <a:gd name="T21" fmla="*/ 71 h 71"/>
                  <a:gd name="T22" fmla="*/ 1 w 25"/>
                  <a:gd name="T23" fmla="*/ 71 h 71"/>
                  <a:gd name="T24" fmla="*/ 7 w 25"/>
                  <a:gd name="T25" fmla="*/ 58 h 71"/>
                  <a:gd name="T26" fmla="*/ 7 w 25"/>
                  <a:gd name="T27" fmla="*/ 58 h 71"/>
                  <a:gd name="T28" fmla="*/ 17 w 25"/>
                  <a:gd name="T29" fmla="*/ 26 h 71"/>
                  <a:gd name="T30" fmla="*/ 25 w 25"/>
                  <a:gd name="T31" fmla="*/ 1 h 71"/>
                  <a:gd name="T32" fmla="*/ 25 w 25"/>
                  <a:gd name="T33" fmla="*/ 1 h 71"/>
                  <a:gd name="T34" fmla="*/ 24 w 25"/>
                  <a:gd name="T35" fmla="*/ 0 h 71"/>
                  <a:gd name="T36" fmla="*/ 24 w 25"/>
                  <a:gd name="T37" fmla="*/ 0 h 71"/>
                  <a:gd name="T38" fmla="*/ 23 w 25"/>
                  <a:gd name="T39" fmla="*/ 1 h 71"/>
                  <a:gd name="T40" fmla="*/ 23 w 25"/>
                  <a:gd name="T41"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1">
                    <a:moveTo>
                      <a:pt x="23" y="1"/>
                    </a:moveTo>
                    <a:lnTo>
                      <a:pt x="23" y="1"/>
                    </a:lnTo>
                    <a:lnTo>
                      <a:pt x="12" y="36"/>
                    </a:lnTo>
                    <a:lnTo>
                      <a:pt x="12" y="36"/>
                    </a:lnTo>
                    <a:lnTo>
                      <a:pt x="4" y="58"/>
                    </a:lnTo>
                    <a:lnTo>
                      <a:pt x="4" y="58"/>
                    </a:lnTo>
                    <a:lnTo>
                      <a:pt x="0" y="70"/>
                    </a:lnTo>
                    <a:lnTo>
                      <a:pt x="0" y="70"/>
                    </a:lnTo>
                    <a:lnTo>
                      <a:pt x="0" y="71"/>
                    </a:lnTo>
                    <a:lnTo>
                      <a:pt x="0" y="71"/>
                    </a:lnTo>
                    <a:lnTo>
                      <a:pt x="1" y="71"/>
                    </a:lnTo>
                    <a:lnTo>
                      <a:pt x="1" y="71"/>
                    </a:lnTo>
                    <a:lnTo>
                      <a:pt x="7" y="58"/>
                    </a:lnTo>
                    <a:lnTo>
                      <a:pt x="7" y="58"/>
                    </a:lnTo>
                    <a:lnTo>
                      <a:pt x="17" y="26"/>
                    </a:lnTo>
                    <a:lnTo>
                      <a:pt x="25" y="1"/>
                    </a:lnTo>
                    <a:lnTo>
                      <a:pt x="25" y="1"/>
                    </a:lnTo>
                    <a:lnTo>
                      <a:pt x="24" y="0"/>
                    </a:lnTo>
                    <a:lnTo>
                      <a:pt x="24" y="0"/>
                    </a:lnTo>
                    <a:lnTo>
                      <a:pt x="23" y="1"/>
                    </a:lnTo>
                    <a:lnTo>
                      <a:pt x="23"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8" name="Freeform 1087"/>
              <p:cNvSpPr>
                <a:spLocks/>
              </p:cNvSpPr>
              <p:nvPr/>
            </p:nvSpPr>
            <p:spPr bwMode="auto">
              <a:xfrm>
                <a:off x="6470650" y="3711576"/>
                <a:ext cx="12700" cy="34925"/>
              </a:xfrm>
              <a:custGeom>
                <a:avLst/>
                <a:gdLst>
                  <a:gd name="T0" fmla="*/ 23 w 25"/>
                  <a:gd name="T1" fmla="*/ 1 h 68"/>
                  <a:gd name="T2" fmla="*/ 23 w 25"/>
                  <a:gd name="T3" fmla="*/ 1 h 68"/>
                  <a:gd name="T4" fmla="*/ 19 w 25"/>
                  <a:gd name="T5" fmla="*/ 16 h 68"/>
                  <a:gd name="T6" fmla="*/ 12 w 25"/>
                  <a:gd name="T7" fmla="*/ 37 h 68"/>
                  <a:gd name="T8" fmla="*/ 4 w 25"/>
                  <a:gd name="T9" fmla="*/ 55 h 68"/>
                  <a:gd name="T10" fmla="*/ 0 w 25"/>
                  <a:gd name="T11" fmla="*/ 67 h 68"/>
                  <a:gd name="T12" fmla="*/ 0 w 25"/>
                  <a:gd name="T13" fmla="*/ 67 h 68"/>
                  <a:gd name="T14" fmla="*/ 0 w 25"/>
                  <a:gd name="T15" fmla="*/ 68 h 68"/>
                  <a:gd name="T16" fmla="*/ 0 w 25"/>
                  <a:gd name="T17" fmla="*/ 68 h 68"/>
                  <a:gd name="T18" fmla="*/ 1 w 25"/>
                  <a:gd name="T19" fmla="*/ 68 h 68"/>
                  <a:gd name="T20" fmla="*/ 1 w 25"/>
                  <a:gd name="T21" fmla="*/ 68 h 68"/>
                  <a:gd name="T22" fmla="*/ 7 w 25"/>
                  <a:gd name="T23" fmla="*/ 57 h 68"/>
                  <a:gd name="T24" fmla="*/ 14 w 25"/>
                  <a:gd name="T25" fmla="*/ 37 h 68"/>
                  <a:gd name="T26" fmla="*/ 21 w 25"/>
                  <a:gd name="T27" fmla="*/ 17 h 68"/>
                  <a:gd name="T28" fmla="*/ 25 w 25"/>
                  <a:gd name="T29" fmla="*/ 1 h 68"/>
                  <a:gd name="T30" fmla="*/ 25 w 25"/>
                  <a:gd name="T31" fmla="*/ 1 h 68"/>
                  <a:gd name="T32" fmla="*/ 24 w 25"/>
                  <a:gd name="T33" fmla="*/ 0 h 68"/>
                  <a:gd name="T34" fmla="*/ 24 w 25"/>
                  <a:gd name="T35" fmla="*/ 0 h 68"/>
                  <a:gd name="T36" fmla="*/ 23 w 25"/>
                  <a:gd name="T37" fmla="*/ 1 h 68"/>
                  <a:gd name="T38" fmla="*/ 23 w 25"/>
                  <a:gd name="T39"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68">
                    <a:moveTo>
                      <a:pt x="23" y="1"/>
                    </a:moveTo>
                    <a:lnTo>
                      <a:pt x="23" y="1"/>
                    </a:lnTo>
                    <a:lnTo>
                      <a:pt x="19" y="16"/>
                    </a:lnTo>
                    <a:lnTo>
                      <a:pt x="12" y="37"/>
                    </a:lnTo>
                    <a:lnTo>
                      <a:pt x="4" y="55"/>
                    </a:lnTo>
                    <a:lnTo>
                      <a:pt x="0" y="67"/>
                    </a:lnTo>
                    <a:lnTo>
                      <a:pt x="0" y="67"/>
                    </a:lnTo>
                    <a:lnTo>
                      <a:pt x="0" y="68"/>
                    </a:lnTo>
                    <a:lnTo>
                      <a:pt x="0" y="68"/>
                    </a:lnTo>
                    <a:lnTo>
                      <a:pt x="1" y="68"/>
                    </a:lnTo>
                    <a:lnTo>
                      <a:pt x="1" y="68"/>
                    </a:lnTo>
                    <a:lnTo>
                      <a:pt x="7" y="57"/>
                    </a:lnTo>
                    <a:lnTo>
                      <a:pt x="14" y="37"/>
                    </a:lnTo>
                    <a:lnTo>
                      <a:pt x="21" y="17"/>
                    </a:lnTo>
                    <a:lnTo>
                      <a:pt x="25" y="1"/>
                    </a:lnTo>
                    <a:lnTo>
                      <a:pt x="25" y="1"/>
                    </a:lnTo>
                    <a:lnTo>
                      <a:pt x="24" y="0"/>
                    </a:lnTo>
                    <a:lnTo>
                      <a:pt x="24" y="0"/>
                    </a:lnTo>
                    <a:lnTo>
                      <a:pt x="23" y="1"/>
                    </a:lnTo>
                    <a:lnTo>
                      <a:pt x="23"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79" name="Freeform 1088"/>
              <p:cNvSpPr>
                <a:spLocks/>
              </p:cNvSpPr>
              <p:nvPr/>
            </p:nvSpPr>
            <p:spPr bwMode="auto">
              <a:xfrm>
                <a:off x="6459538" y="3721101"/>
                <a:ext cx="9525" cy="31750"/>
              </a:xfrm>
              <a:custGeom>
                <a:avLst/>
                <a:gdLst>
                  <a:gd name="T0" fmla="*/ 16 w 18"/>
                  <a:gd name="T1" fmla="*/ 0 h 60"/>
                  <a:gd name="T2" fmla="*/ 16 w 18"/>
                  <a:gd name="T3" fmla="*/ 0 h 60"/>
                  <a:gd name="T4" fmla="*/ 9 w 18"/>
                  <a:gd name="T5" fmla="*/ 30 h 60"/>
                  <a:gd name="T6" fmla="*/ 5 w 18"/>
                  <a:gd name="T7" fmla="*/ 46 h 60"/>
                  <a:gd name="T8" fmla="*/ 0 w 18"/>
                  <a:gd name="T9" fmla="*/ 58 h 60"/>
                  <a:gd name="T10" fmla="*/ 0 w 18"/>
                  <a:gd name="T11" fmla="*/ 58 h 60"/>
                  <a:gd name="T12" fmla="*/ 0 w 18"/>
                  <a:gd name="T13" fmla="*/ 60 h 60"/>
                  <a:gd name="T14" fmla="*/ 0 w 18"/>
                  <a:gd name="T15" fmla="*/ 60 h 60"/>
                  <a:gd name="T16" fmla="*/ 3 w 18"/>
                  <a:gd name="T17" fmla="*/ 59 h 60"/>
                  <a:gd name="T18" fmla="*/ 3 w 18"/>
                  <a:gd name="T19" fmla="*/ 59 h 60"/>
                  <a:gd name="T20" fmla="*/ 7 w 18"/>
                  <a:gd name="T21" fmla="*/ 46 h 60"/>
                  <a:gd name="T22" fmla="*/ 11 w 18"/>
                  <a:gd name="T23" fmla="*/ 30 h 60"/>
                  <a:gd name="T24" fmla="*/ 18 w 18"/>
                  <a:gd name="T25" fmla="*/ 1 h 60"/>
                  <a:gd name="T26" fmla="*/ 18 w 18"/>
                  <a:gd name="T27" fmla="*/ 1 h 60"/>
                  <a:gd name="T28" fmla="*/ 17 w 18"/>
                  <a:gd name="T29" fmla="*/ 0 h 60"/>
                  <a:gd name="T30" fmla="*/ 17 w 18"/>
                  <a:gd name="T31" fmla="*/ 0 h 60"/>
                  <a:gd name="T32" fmla="*/ 16 w 18"/>
                  <a:gd name="T33" fmla="*/ 0 h 60"/>
                  <a:gd name="T34" fmla="*/ 16 w 18"/>
                  <a:gd name="T3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60">
                    <a:moveTo>
                      <a:pt x="16" y="0"/>
                    </a:moveTo>
                    <a:lnTo>
                      <a:pt x="16" y="0"/>
                    </a:lnTo>
                    <a:lnTo>
                      <a:pt x="9" y="30"/>
                    </a:lnTo>
                    <a:lnTo>
                      <a:pt x="5" y="46"/>
                    </a:lnTo>
                    <a:lnTo>
                      <a:pt x="0" y="58"/>
                    </a:lnTo>
                    <a:lnTo>
                      <a:pt x="0" y="58"/>
                    </a:lnTo>
                    <a:lnTo>
                      <a:pt x="0" y="60"/>
                    </a:lnTo>
                    <a:lnTo>
                      <a:pt x="0" y="60"/>
                    </a:lnTo>
                    <a:lnTo>
                      <a:pt x="3" y="59"/>
                    </a:lnTo>
                    <a:lnTo>
                      <a:pt x="3" y="59"/>
                    </a:lnTo>
                    <a:lnTo>
                      <a:pt x="7" y="46"/>
                    </a:lnTo>
                    <a:lnTo>
                      <a:pt x="11" y="30"/>
                    </a:lnTo>
                    <a:lnTo>
                      <a:pt x="18" y="1"/>
                    </a:lnTo>
                    <a:lnTo>
                      <a:pt x="18" y="1"/>
                    </a:lnTo>
                    <a:lnTo>
                      <a:pt x="17" y="0"/>
                    </a:lnTo>
                    <a:lnTo>
                      <a:pt x="17" y="0"/>
                    </a:lnTo>
                    <a:lnTo>
                      <a:pt x="16" y="0"/>
                    </a:lnTo>
                    <a:lnTo>
                      <a:pt x="16"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0" name="Freeform 1089"/>
              <p:cNvSpPr>
                <a:spLocks/>
              </p:cNvSpPr>
              <p:nvPr/>
            </p:nvSpPr>
            <p:spPr bwMode="auto">
              <a:xfrm>
                <a:off x="6530975" y="3732213"/>
                <a:ext cx="12700" cy="46038"/>
              </a:xfrm>
              <a:custGeom>
                <a:avLst/>
                <a:gdLst>
                  <a:gd name="T0" fmla="*/ 21 w 23"/>
                  <a:gd name="T1" fmla="*/ 0 h 86"/>
                  <a:gd name="T2" fmla="*/ 21 w 23"/>
                  <a:gd name="T3" fmla="*/ 0 h 86"/>
                  <a:gd name="T4" fmla="*/ 16 w 23"/>
                  <a:gd name="T5" fmla="*/ 19 h 86"/>
                  <a:gd name="T6" fmla="*/ 10 w 23"/>
                  <a:gd name="T7" fmla="*/ 43 h 86"/>
                  <a:gd name="T8" fmla="*/ 10 w 23"/>
                  <a:gd name="T9" fmla="*/ 43 h 86"/>
                  <a:gd name="T10" fmla="*/ 5 w 23"/>
                  <a:gd name="T11" fmla="*/ 67 h 86"/>
                  <a:gd name="T12" fmla="*/ 0 w 23"/>
                  <a:gd name="T13" fmla="*/ 85 h 86"/>
                  <a:gd name="T14" fmla="*/ 0 w 23"/>
                  <a:gd name="T15" fmla="*/ 85 h 86"/>
                  <a:gd name="T16" fmla="*/ 1 w 23"/>
                  <a:gd name="T17" fmla="*/ 86 h 86"/>
                  <a:gd name="T18" fmla="*/ 1 w 23"/>
                  <a:gd name="T19" fmla="*/ 86 h 86"/>
                  <a:gd name="T20" fmla="*/ 2 w 23"/>
                  <a:gd name="T21" fmla="*/ 85 h 86"/>
                  <a:gd name="T22" fmla="*/ 2 w 23"/>
                  <a:gd name="T23" fmla="*/ 85 h 86"/>
                  <a:gd name="T24" fmla="*/ 7 w 23"/>
                  <a:gd name="T25" fmla="*/ 67 h 86"/>
                  <a:gd name="T26" fmla="*/ 12 w 23"/>
                  <a:gd name="T27" fmla="*/ 43 h 86"/>
                  <a:gd name="T28" fmla="*/ 12 w 23"/>
                  <a:gd name="T29" fmla="*/ 43 h 86"/>
                  <a:gd name="T30" fmla="*/ 18 w 23"/>
                  <a:gd name="T31" fmla="*/ 20 h 86"/>
                  <a:gd name="T32" fmla="*/ 23 w 23"/>
                  <a:gd name="T33" fmla="*/ 1 h 86"/>
                  <a:gd name="T34" fmla="*/ 23 w 23"/>
                  <a:gd name="T35" fmla="*/ 1 h 86"/>
                  <a:gd name="T36" fmla="*/ 22 w 23"/>
                  <a:gd name="T37" fmla="*/ 0 h 86"/>
                  <a:gd name="T38" fmla="*/ 22 w 23"/>
                  <a:gd name="T39" fmla="*/ 0 h 86"/>
                  <a:gd name="T40" fmla="*/ 21 w 23"/>
                  <a:gd name="T41" fmla="*/ 0 h 86"/>
                  <a:gd name="T42" fmla="*/ 21 w 23"/>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86">
                    <a:moveTo>
                      <a:pt x="21" y="0"/>
                    </a:moveTo>
                    <a:lnTo>
                      <a:pt x="21" y="0"/>
                    </a:lnTo>
                    <a:lnTo>
                      <a:pt x="16" y="19"/>
                    </a:lnTo>
                    <a:lnTo>
                      <a:pt x="10" y="43"/>
                    </a:lnTo>
                    <a:lnTo>
                      <a:pt x="10" y="43"/>
                    </a:lnTo>
                    <a:lnTo>
                      <a:pt x="5" y="67"/>
                    </a:lnTo>
                    <a:lnTo>
                      <a:pt x="0" y="85"/>
                    </a:lnTo>
                    <a:lnTo>
                      <a:pt x="0" y="85"/>
                    </a:lnTo>
                    <a:lnTo>
                      <a:pt x="1" y="86"/>
                    </a:lnTo>
                    <a:lnTo>
                      <a:pt x="1" y="86"/>
                    </a:lnTo>
                    <a:lnTo>
                      <a:pt x="2" y="85"/>
                    </a:lnTo>
                    <a:lnTo>
                      <a:pt x="2" y="85"/>
                    </a:lnTo>
                    <a:lnTo>
                      <a:pt x="7" y="67"/>
                    </a:lnTo>
                    <a:lnTo>
                      <a:pt x="12" y="43"/>
                    </a:lnTo>
                    <a:lnTo>
                      <a:pt x="12" y="43"/>
                    </a:lnTo>
                    <a:lnTo>
                      <a:pt x="18" y="20"/>
                    </a:lnTo>
                    <a:lnTo>
                      <a:pt x="23" y="1"/>
                    </a:lnTo>
                    <a:lnTo>
                      <a:pt x="23" y="1"/>
                    </a:lnTo>
                    <a:lnTo>
                      <a:pt x="22" y="0"/>
                    </a:lnTo>
                    <a:lnTo>
                      <a:pt x="22" y="0"/>
                    </a:lnTo>
                    <a:lnTo>
                      <a:pt x="21" y="0"/>
                    </a:lnTo>
                    <a:lnTo>
                      <a:pt x="21"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1" name="Freeform 1090"/>
              <p:cNvSpPr>
                <a:spLocks/>
              </p:cNvSpPr>
              <p:nvPr/>
            </p:nvSpPr>
            <p:spPr bwMode="auto">
              <a:xfrm>
                <a:off x="6516688" y="3738563"/>
                <a:ext cx="14288" cy="49213"/>
              </a:xfrm>
              <a:custGeom>
                <a:avLst/>
                <a:gdLst>
                  <a:gd name="T0" fmla="*/ 24 w 26"/>
                  <a:gd name="T1" fmla="*/ 0 h 91"/>
                  <a:gd name="T2" fmla="*/ 24 w 26"/>
                  <a:gd name="T3" fmla="*/ 0 h 91"/>
                  <a:gd name="T4" fmla="*/ 12 w 26"/>
                  <a:gd name="T5" fmla="*/ 47 h 91"/>
                  <a:gd name="T6" fmla="*/ 12 w 26"/>
                  <a:gd name="T7" fmla="*/ 47 h 91"/>
                  <a:gd name="T8" fmla="*/ 4 w 26"/>
                  <a:gd name="T9" fmla="*/ 74 h 91"/>
                  <a:gd name="T10" fmla="*/ 4 w 26"/>
                  <a:gd name="T11" fmla="*/ 74 h 91"/>
                  <a:gd name="T12" fmla="*/ 2 w 26"/>
                  <a:gd name="T13" fmla="*/ 85 h 91"/>
                  <a:gd name="T14" fmla="*/ 2 w 26"/>
                  <a:gd name="T15" fmla="*/ 85 h 91"/>
                  <a:gd name="T16" fmla="*/ 0 w 26"/>
                  <a:gd name="T17" fmla="*/ 90 h 91"/>
                  <a:gd name="T18" fmla="*/ 0 w 26"/>
                  <a:gd name="T19" fmla="*/ 90 h 91"/>
                  <a:gd name="T20" fmla="*/ 0 w 26"/>
                  <a:gd name="T21" fmla="*/ 91 h 91"/>
                  <a:gd name="T22" fmla="*/ 0 w 26"/>
                  <a:gd name="T23" fmla="*/ 91 h 91"/>
                  <a:gd name="T24" fmla="*/ 1 w 26"/>
                  <a:gd name="T25" fmla="*/ 91 h 91"/>
                  <a:gd name="T26" fmla="*/ 1 w 26"/>
                  <a:gd name="T27" fmla="*/ 91 h 91"/>
                  <a:gd name="T28" fmla="*/ 3 w 26"/>
                  <a:gd name="T29" fmla="*/ 85 h 91"/>
                  <a:gd name="T30" fmla="*/ 3 w 26"/>
                  <a:gd name="T31" fmla="*/ 85 h 91"/>
                  <a:gd name="T32" fmla="*/ 9 w 26"/>
                  <a:gd name="T33" fmla="*/ 65 h 91"/>
                  <a:gd name="T34" fmla="*/ 16 w 26"/>
                  <a:gd name="T35" fmla="*/ 40 h 91"/>
                  <a:gd name="T36" fmla="*/ 16 w 26"/>
                  <a:gd name="T37" fmla="*/ 40 h 91"/>
                  <a:gd name="T38" fmla="*/ 26 w 26"/>
                  <a:gd name="T39" fmla="*/ 1 h 91"/>
                  <a:gd name="T40" fmla="*/ 26 w 26"/>
                  <a:gd name="T41" fmla="*/ 1 h 91"/>
                  <a:gd name="T42" fmla="*/ 25 w 26"/>
                  <a:gd name="T43" fmla="*/ 0 h 91"/>
                  <a:gd name="T44" fmla="*/ 25 w 26"/>
                  <a:gd name="T45" fmla="*/ 0 h 91"/>
                  <a:gd name="T46" fmla="*/ 24 w 26"/>
                  <a:gd name="T47" fmla="*/ 0 h 91"/>
                  <a:gd name="T48" fmla="*/ 24 w 26"/>
                  <a:gd name="T4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91">
                    <a:moveTo>
                      <a:pt x="24" y="0"/>
                    </a:moveTo>
                    <a:lnTo>
                      <a:pt x="24" y="0"/>
                    </a:lnTo>
                    <a:lnTo>
                      <a:pt x="12" y="47"/>
                    </a:lnTo>
                    <a:lnTo>
                      <a:pt x="12" y="47"/>
                    </a:lnTo>
                    <a:lnTo>
                      <a:pt x="4" y="74"/>
                    </a:lnTo>
                    <a:lnTo>
                      <a:pt x="4" y="74"/>
                    </a:lnTo>
                    <a:lnTo>
                      <a:pt x="2" y="85"/>
                    </a:lnTo>
                    <a:lnTo>
                      <a:pt x="2" y="85"/>
                    </a:lnTo>
                    <a:lnTo>
                      <a:pt x="0" y="90"/>
                    </a:lnTo>
                    <a:lnTo>
                      <a:pt x="0" y="90"/>
                    </a:lnTo>
                    <a:lnTo>
                      <a:pt x="0" y="91"/>
                    </a:lnTo>
                    <a:lnTo>
                      <a:pt x="0" y="91"/>
                    </a:lnTo>
                    <a:lnTo>
                      <a:pt x="1" y="91"/>
                    </a:lnTo>
                    <a:lnTo>
                      <a:pt x="1" y="91"/>
                    </a:lnTo>
                    <a:lnTo>
                      <a:pt x="3" y="85"/>
                    </a:lnTo>
                    <a:lnTo>
                      <a:pt x="3" y="85"/>
                    </a:lnTo>
                    <a:lnTo>
                      <a:pt x="9" y="65"/>
                    </a:lnTo>
                    <a:lnTo>
                      <a:pt x="16" y="40"/>
                    </a:lnTo>
                    <a:lnTo>
                      <a:pt x="16" y="40"/>
                    </a:lnTo>
                    <a:lnTo>
                      <a:pt x="26" y="1"/>
                    </a:lnTo>
                    <a:lnTo>
                      <a:pt x="26" y="1"/>
                    </a:lnTo>
                    <a:lnTo>
                      <a:pt x="25" y="0"/>
                    </a:lnTo>
                    <a:lnTo>
                      <a:pt x="25" y="0"/>
                    </a:lnTo>
                    <a:lnTo>
                      <a:pt x="24" y="0"/>
                    </a:lnTo>
                    <a:lnTo>
                      <a:pt x="24"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2" name="Freeform 1091"/>
              <p:cNvSpPr>
                <a:spLocks/>
              </p:cNvSpPr>
              <p:nvPr/>
            </p:nvSpPr>
            <p:spPr bwMode="auto">
              <a:xfrm>
                <a:off x="6503988" y="3746501"/>
                <a:ext cx="15875" cy="49213"/>
              </a:xfrm>
              <a:custGeom>
                <a:avLst/>
                <a:gdLst>
                  <a:gd name="T0" fmla="*/ 29 w 31"/>
                  <a:gd name="T1" fmla="*/ 1 h 94"/>
                  <a:gd name="T2" fmla="*/ 29 w 31"/>
                  <a:gd name="T3" fmla="*/ 1 h 94"/>
                  <a:gd name="T4" fmla="*/ 24 w 31"/>
                  <a:gd name="T5" fmla="*/ 20 h 94"/>
                  <a:gd name="T6" fmla="*/ 15 w 31"/>
                  <a:gd name="T7" fmla="*/ 49 h 94"/>
                  <a:gd name="T8" fmla="*/ 15 w 31"/>
                  <a:gd name="T9" fmla="*/ 49 h 94"/>
                  <a:gd name="T10" fmla="*/ 6 w 31"/>
                  <a:gd name="T11" fmla="*/ 77 h 94"/>
                  <a:gd name="T12" fmla="*/ 6 w 31"/>
                  <a:gd name="T13" fmla="*/ 77 h 94"/>
                  <a:gd name="T14" fmla="*/ 0 w 31"/>
                  <a:gd name="T15" fmla="*/ 93 h 94"/>
                  <a:gd name="T16" fmla="*/ 0 w 31"/>
                  <a:gd name="T17" fmla="*/ 93 h 94"/>
                  <a:gd name="T18" fmla="*/ 1 w 31"/>
                  <a:gd name="T19" fmla="*/ 94 h 94"/>
                  <a:gd name="T20" fmla="*/ 1 w 31"/>
                  <a:gd name="T21" fmla="*/ 94 h 94"/>
                  <a:gd name="T22" fmla="*/ 2 w 31"/>
                  <a:gd name="T23" fmla="*/ 94 h 94"/>
                  <a:gd name="T24" fmla="*/ 2 w 31"/>
                  <a:gd name="T25" fmla="*/ 94 h 94"/>
                  <a:gd name="T26" fmla="*/ 8 w 31"/>
                  <a:gd name="T27" fmla="*/ 78 h 94"/>
                  <a:gd name="T28" fmla="*/ 8 w 31"/>
                  <a:gd name="T29" fmla="*/ 78 h 94"/>
                  <a:gd name="T30" fmla="*/ 22 w 31"/>
                  <a:gd name="T31" fmla="*/ 34 h 94"/>
                  <a:gd name="T32" fmla="*/ 22 w 31"/>
                  <a:gd name="T33" fmla="*/ 34 h 94"/>
                  <a:gd name="T34" fmla="*/ 28 w 31"/>
                  <a:gd name="T35" fmla="*/ 15 h 94"/>
                  <a:gd name="T36" fmla="*/ 31 w 31"/>
                  <a:gd name="T37" fmla="*/ 1 h 94"/>
                  <a:gd name="T38" fmla="*/ 31 w 31"/>
                  <a:gd name="T39" fmla="*/ 1 h 94"/>
                  <a:gd name="T40" fmla="*/ 30 w 31"/>
                  <a:gd name="T41" fmla="*/ 0 h 94"/>
                  <a:gd name="T42" fmla="*/ 30 w 31"/>
                  <a:gd name="T43" fmla="*/ 0 h 94"/>
                  <a:gd name="T44" fmla="*/ 29 w 31"/>
                  <a:gd name="T45" fmla="*/ 1 h 94"/>
                  <a:gd name="T46" fmla="*/ 29 w 31"/>
                  <a:gd name="T47"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4">
                    <a:moveTo>
                      <a:pt x="29" y="1"/>
                    </a:moveTo>
                    <a:lnTo>
                      <a:pt x="29" y="1"/>
                    </a:lnTo>
                    <a:lnTo>
                      <a:pt x="24" y="20"/>
                    </a:lnTo>
                    <a:lnTo>
                      <a:pt x="15" y="49"/>
                    </a:lnTo>
                    <a:lnTo>
                      <a:pt x="15" y="49"/>
                    </a:lnTo>
                    <a:lnTo>
                      <a:pt x="6" y="77"/>
                    </a:lnTo>
                    <a:lnTo>
                      <a:pt x="6" y="77"/>
                    </a:lnTo>
                    <a:lnTo>
                      <a:pt x="0" y="93"/>
                    </a:lnTo>
                    <a:lnTo>
                      <a:pt x="0" y="93"/>
                    </a:lnTo>
                    <a:lnTo>
                      <a:pt x="1" y="94"/>
                    </a:lnTo>
                    <a:lnTo>
                      <a:pt x="1" y="94"/>
                    </a:lnTo>
                    <a:lnTo>
                      <a:pt x="2" y="94"/>
                    </a:lnTo>
                    <a:lnTo>
                      <a:pt x="2" y="94"/>
                    </a:lnTo>
                    <a:lnTo>
                      <a:pt x="8" y="78"/>
                    </a:lnTo>
                    <a:lnTo>
                      <a:pt x="8" y="78"/>
                    </a:lnTo>
                    <a:lnTo>
                      <a:pt x="22" y="34"/>
                    </a:lnTo>
                    <a:lnTo>
                      <a:pt x="22" y="34"/>
                    </a:lnTo>
                    <a:lnTo>
                      <a:pt x="28" y="15"/>
                    </a:lnTo>
                    <a:lnTo>
                      <a:pt x="31" y="1"/>
                    </a:lnTo>
                    <a:lnTo>
                      <a:pt x="31" y="1"/>
                    </a:lnTo>
                    <a:lnTo>
                      <a:pt x="30" y="0"/>
                    </a:lnTo>
                    <a:lnTo>
                      <a:pt x="30" y="0"/>
                    </a:lnTo>
                    <a:lnTo>
                      <a:pt x="29" y="1"/>
                    </a:lnTo>
                    <a:lnTo>
                      <a:pt x="29"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3" name="Freeform 1092"/>
              <p:cNvSpPr>
                <a:spLocks/>
              </p:cNvSpPr>
              <p:nvPr/>
            </p:nvSpPr>
            <p:spPr bwMode="auto">
              <a:xfrm>
                <a:off x="6491288" y="3752851"/>
                <a:ext cx="15875" cy="46038"/>
              </a:xfrm>
              <a:custGeom>
                <a:avLst/>
                <a:gdLst>
                  <a:gd name="T0" fmla="*/ 27 w 29"/>
                  <a:gd name="T1" fmla="*/ 1 h 88"/>
                  <a:gd name="T2" fmla="*/ 27 w 29"/>
                  <a:gd name="T3" fmla="*/ 1 h 88"/>
                  <a:gd name="T4" fmla="*/ 13 w 29"/>
                  <a:gd name="T5" fmla="*/ 44 h 88"/>
                  <a:gd name="T6" fmla="*/ 0 w 29"/>
                  <a:gd name="T7" fmla="*/ 87 h 88"/>
                  <a:gd name="T8" fmla="*/ 0 w 29"/>
                  <a:gd name="T9" fmla="*/ 87 h 88"/>
                  <a:gd name="T10" fmla="*/ 0 w 29"/>
                  <a:gd name="T11" fmla="*/ 88 h 88"/>
                  <a:gd name="T12" fmla="*/ 0 w 29"/>
                  <a:gd name="T13" fmla="*/ 88 h 88"/>
                  <a:gd name="T14" fmla="*/ 2 w 29"/>
                  <a:gd name="T15" fmla="*/ 87 h 88"/>
                  <a:gd name="T16" fmla="*/ 2 w 29"/>
                  <a:gd name="T17" fmla="*/ 87 h 88"/>
                  <a:gd name="T18" fmla="*/ 16 w 29"/>
                  <a:gd name="T19" fmla="*/ 45 h 88"/>
                  <a:gd name="T20" fmla="*/ 29 w 29"/>
                  <a:gd name="T21" fmla="*/ 3 h 88"/>
                  <a:gd name="T22" fmla="*/ 29 w 29"/>
                  <a:gd name="T23" fmla="*/ 3 h 88"/>
                  <a:gd name="T24" fmla="*/ 28 w 29"/>
                  <a:gd name="T25" fmla="*/ 0 h 88"/>
                  <a:gd name="T26" fmla="*/ 28 w 29"/>
                  <a:gd name="T27" fmla="*/ 0 h 88"/>
                  <a:gd name="T28" fmla="*/ 27 w 29"/>
                  <a:gd name="T29" fmla="*/ 1 h 88"/>
                  <a:gd name="T30" fmla="*/ 27 w 29"/>
                  <a:gd name="T31"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88">
                    <a:moveTo>
                      <a:pt x="27" y="1"/>
                    </a:moveTo>
                    <a:lnTo>
                      <a:pt x="27" y="1"/>
                    </a:lnTo>
                    <a:lnTo>
                      <a:pt x="13" y="44"/>
                    </a:lnTo>
                    <a:lnTo>
                      <a:pt x="0" y="87"/>
                    </a:lnTo>
                    <a:lnTo>
                      <a:pt x="0" y="87"/>
                    </a:lnTo>
                    <a:lnTo>
                      <a:pt x="0" y="88"/>
                    </a:lnTo>
                    <a:lnTo>
                      <a:pt x="0" y="88"/>
                    </a:lnTo>
                    <a:lnTo>
                      <a:pt x="2" y="87"/>
                    </a:lnTo>
                    <a:lnTo>
                      <a:pt x="2" y="87"/>
                    </a:lnTo>
                    <a:lnTo>
                      <a:pt x="16" y="45"/>
                    </a:lnTo>
                    <a:lnTo>
                      <a:pt x="29" y="3"/>
                    </a:lnTo>
                    <a:lnTo>
                      <a:pt x="29" y="3"/>
                    </a:lnTo>
                    <a:lnTo>
                      <a:pt x="28" y="0"/>
                    </a:lnTo>
                    <a:lnTo>
                      <a:pt x="28" y="0"/>
                    </a:lnTo>
                    <a:lnTo>
                      <a:pt x="27" y="1"/>
                    </a:lnTo>
                    <a:lnTo>
                      <a:pt x="27"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4" name="Freeform 1093"/>
              <p:cNvSpPr>
                <a:spLocks/>
              </p:cNvSpPr>
              <p:nvPr/>
            </p:nvSpPr>
            <p:spPr bwMode="auto">
              <a:xfrm>
                <a:off x="6499225" y="2906713"/>
                <a:ext cx="26988" cy="34925"/>
              </a:xfrm>
              <a:custGeom>
                <a:avLst/>
                <a:gdLst>
                  <a:gd name="T0" fmla="*/ 0 w 51"/>
                  <a:gd name="T1" fmla="*/ 1 h 66"/>
                  <a:gd name="T2" fmla="*/ 0 w 51"/>
                  <a:gd name="T3" fmla="*/ 1 h 66"/>
                  <a:gd name="T4" fmla="*/ 0 w 51"/>
                  <a:gd name="T5" fmla="*/ 30 h 66"/>
                  <a:gd name="T6" fmla="*/ 0 w 51"/>
                  <a:gd name="T7" fmla="*/ 30 h 66"/>
                  <a:gd name="T8" fmla="*/ 0 w 51"/>
                  <a:gd name="T9" fmla="*/ 46 h 66"/>
                  <a:gd name="T10" fmla="*/ 2 w 51"/>
                  <a:gd name="T11" fmla="*/ 60 h 66"/>
                  <a:gd name="T12" fmla="*/ 2 w 51"/>
                  <a:gd name="T13" fmla="*/ 60 h 66"/>
                  <a:gd name="T14" fmla="*/ 2 w 51"/>
                  <a:gd name="T15" fmla="*/ 60 h 66"/>
                  <a:gd name="T16" fmla="*/ 7 w 51"/>
                  <a:gd name="T17" fmla="*/ 63 h 66"/>
                  <a:gd name="T18" fmla="*/ 13 w 51"/>
                  <a:gd name="T19" fmla="*/ 65 h 66"/>
                  <a:gd name="T20" fmla="*/ 19 w 51"/>
                  <a:gd name="T21" fmla="*/ 66 h 66"/>
                  <a:gd name="T22" fmla="*/ 26 w 51"/>
                  <a:gd name="T23" fmla="*/ 66 h 66"/>
                  <a:gd name="T24" fmla="*/ 26 w 51"/>
                  <a:gd name="T25" fmla="*/ 66 h 66"/>
                  <a:gd name="T26" fmla="*/ 38 w 51"/>
                  <a:gd name="T27" fmla="*/ 65 h 66"/>
                  <a:gd name="T28" fmla="*/ 49 w 51"/>
                  <a:gd name="T29" fmla="*/ 62 h 66"/>
                  <a:gd name="T30" fmla="*/ 49 w 51"/>
                  <a:gd name="T31" fmla="*/ 62 h 66"/>
                  <a:gd name="T32" fmla="*/ 50 w 51"/>
                  <a:gd name="T33" fmla="*/ 61 h 66"/>
                  <a:gd name="T34" fmla="*/ 50 w 51"/>
                  <a:gd name="T35" fmla="*/ 61 h 66"/>
                  <a:gd name="T36" fmla="*/ 51 w 51"/>
                  <a:gd name="T37" fmla="*/ 33 h 66"/>
                  <a:gd name="T38" fmla="*/ 51 w 51"/>
                  <a:gd name="T39" fmla="*/ 33 h 66"/>
                  <a:gd name="T40" fmla="*/ 50 w 51"/>
                  <a:gd name="T41" fmla="*/ 9 h 66"/>
                  <a:gd name="T42" fmla="*/ 50 w 51"/>
                  <a:gd name="T43" fmla="*/ 9 h 66"/>
                  <a:gd name="T44" fmla="*/ 50 w 51"/>
                  <a:gd name="T45" fmla="*/ 5 h 66"/>
                  <a:gd name="T46" fmla="*/ 50 w 51"/>
                  <a:gd name="T47" fmla="*/ 5 h 66"/>
                  <a:gd name="T48" fmla="*/ 49 w 51"/>
                  <a:gd name="T49" fmla="*/ 4 h 66"/>
                  <a:gd name="T50" fmla="*/ 49 w 51"/>
                  <a:gd name="T51" fmla="*/ 4 h 66"/>
                  <a:gd name="T52" fmla="*/ 47 w 51"/>
                  <a:gd name="T53" fmla="*/ 5 h 66"/>
                  <a:gd name="T54" fmla="*/ 47 w 51"/>
                  <a:gd name="T55" fmla="*/ 5 h 66"/>
                  <a:gd name="T56" fmla="*/ 47 w 51"/>
                  <a:gd name="T57" fmla="*/ 9 h 66"/>
                  <a:gd name="T58" fmla="*/ 47 w 51"/>
                  <a:gd name="T59" fmla="*/ 9 h 66"/>
                  <a:gd name="T60" fmla="*/ 49 w 51"/>
                  <a:gd name="T61" fmla="*/ 33 h 66"/>
                  <a:gd name="T62" fmla="*/ 49 w 51"/>
                  <a:gd name="T63" fmla="*/ 33 h 66"/>
                  <a:gd name="T64" fmla="*/ 47 w 51"/>
                  <a:gd name="T65" fmla="*/ 61 h 66"/>
                  <a:gd name="T66" fmla="*/ 49 w 51"/>
                  <a:gd name="T67" fmla="*/ 61 h 66"/>
                  <a:gd name="T68" fmla="*/ 49 w 51"/>
                  <a:gd name="T69" fmla="*/ 60 h 66"/>
                  <a:gd name="T70" fmla="*/ 49 w 51"/>
                  <a:gd name="T71" fmla="*/ 60 h 66"/>
                  <a:gd name="T72" fmla="*/ 37 w 51"/>
                  <a:gd name="T73" fmla="*/ 63 h 66"/>
                  <a:gd name="T74" fmla="*/ 26 w 51"/>
                  <a:gd name="T75" fmla="*/ 64 h 66"/>
                  <a:gd name="T76" fmla="*/ 26 w 51"/>
                  <a:gd name="T77" fmla="*/ 64 h 66"/>
                  <a:gd name="T78" fmla="*/ 19 w 51"/>
                  <a:gd name="T79" fmla="*/ 64 h 66"/>
                  <a:gd name="T80" fmla="*/ 14 w 51"/>
                  <a:gd name="T81" fmla="*/ 63 h 66"/>
                  <a:gd name="T82" fmla="*/ 8 w 51"/>
                  <a:gd name="T83" fmla="*/ 61 h 66"/>
                  <a:gd name="T84" fmla="*/ 3 w 51"/>
                  <a:gd name="T85" fmla="*/ 59 h 66"/>
                  <a:gd name="T86" fmla="*/ 3 w 51"/>
                  <a:gd name="T87" fmla="*/ 59 h 66"/>
                  <a:gd name="T88" fmla="*/ 4 w 51"/>
                  <a:gd name="T89" fmla="*/ 59 h 66"/>
                  <a:gd name="T90" fmla="*/ 4 w 51"/>
                  <a:gd name="T91" fmla="*/ 59 h 66"/>
                  <a:gd name="T92" fmla="*/ 2 w 51"/>
                  <a:gd name="T93" fmla="*/ 46 h 66"/>
                  <a:gd name="T94" fmla="*/ 2 w 51"/>
                  <a:gd name="T95" fmla="*/ 30 h 66"/>
                  <a:gd name="T96" fmla="*/ 2 w 51"/>
                  <a:gd name="T97" fmla="*/ 30 h 66"/>
                  <a:gd name="T98" fmla="*/ 2 w 51"/>
                  <a:gd name="T99" fmla="*/ 1 h 66"/>
                  <a:gd name="T100" fmla="*/ 2 w 51"/>
                  <a:gd name="T101" fmla="*/ 1 h 66"/>
                  <a:gd name="T102" fmla="*/ 1 w 51"/>
                  <a:gd name="T103" fmla="*/ 0 h 66"/>
                  <a:gd name="T104" fmla="*/ 1 w 51"/>
                  <a:gd name="T105" fmla="*/ 0 h 66"/>
                  <a:gd name="T106" fmla="*/ 0 w 51"/>
                  <a:gd name="T107" fmla="*/ 1 h 66"/>
                  <a:gd name="T108" fmla="*/ 0 w 51"/>
                  <a:gd name="T10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 h="66">
                    <a:moveTo>
                      <a:pt x="0" y="1"/>
                    </a:moveTo>
                    <a:lnTo>
                      <a:pt x="0" y="1"/>
                    </a:lnTo>
                    <a:lnTo>
                      <a:pt x="0" y="30"/>
                    </a:lnTo>
                    <a:lnTo>
                      <a:pt x="0" y="30"/>
                    </a:lnTo>
                    <a:lnTo>
                      <a:pt x="0" y="46"/>
                    </a:lnTo>
                    <a:lnTo>
                      <a:pt x="2" y="60"/>
                    </a:lnTo>
                    <a:lnTo>
                      <a:pt x="2" y="60"/>
                    </a:lnTo>
                    <a:lnTo>
                      <a:pt x="2" y="60"/>
                    </a:lnTo>
                    <a:lnTo>
                      <a:pt x="7" y="63"/>
                    </a:lnTo>
                    <a:lnTo>
                      <a:pt x="13" y="65"/>
                    </a:lnTo>
                    <a:lnTo>
                      <a:pt x="19" y="66"/>
                    </a:lnTo>
                    <a:lnTo>
                      <a:pt x="26" y="66"/>
                    </a:lnTo>
                    <a:lnTo>
                      <a:pt x="26" y="66"/>
                    </a:lnTo>
                    <a:lnTo>
                      <a:pt x="38" y="65"/>
                    </a:lnTo>
                    <a:lnTo>
                      <a:pt x="49" y="62"/>
                    </a:lnTo>
                    <a:lnTo>
                      <a:pt x="49" y="62"/>
                    </a:lnTo>
                    <a:lnTo>
                      <a:pt x="50" y="61"/>
                    </a:lnTo>
                    <a:lnTo>
                      <a:pt x="50" y="61"/>
                    </a:lnTo>
                    <a:lnTo>
                      <a:pt x="51" y="33"/>
                    </a:lnTo>
                    <a:lnTo>
                      <a:pt x="51" y="33"/>
                    </a:lnTo>
                    <a:lnTo>
                      <a:pt x="50" y="9"/>
                    </a:lnTo>
                    <a:lnTo>
                      <a:pt x="50" y="9"/>
                    </a:lnTo>
                    <a:lnTo>
                      <a:pt x="50" y="5"/>
                    </a:lnTo>
                    <a:lnTo>
                      <a:pt x="50" y="5"/>
                    </a:lnTo>
                    <a:lnTo>
                      <a:pt x="49" y="4"/>
                    </a:lnTo>
                    <a:lnTo>
                      <a:pt x="49" y="4"/>
                    </a:lnTo>
                    <a:lnTo>
                      <a:pt x="47" y="5"/>
                    </a:lnTo>
                    <a:lnTo>
                      <a:pt x="47" y="5"/>
                    </a:lnTo>
                    <a:lnTo>
                      <a:pt x="47" y="9"/>
                    </a:lnTo>
                    <a:lnTo>
                      <a:pt x="47" y="9"/>
                    </a:lnTo>
                    <a:lnTo>
                      <a:pt x="49" y="33"/>
                    </a:lnTo>
                    <a:lnTo>
                      <a:pt x="49" y="33"/>
                    </a:lnTo>
                    <a:lnTo>
                      <a:pt x="47" y="61"/>
                    </a:lnTo>
                    <a:lnTo>
                      <a:pt x="49" y="61"/>
                    </a:lnTo>
                    <a:lnTo>
                      <a:pt x="49" y="60"/>
                    </a:lnTo>
                    <a:lnTo>
                      <a:pt x="49" y="60"/>
                    </a:lnTo>
                    <a:lnTo>
                      <a:pt x="37" y="63"/>
                    </a:lnTo>
                    <a:lnTo>
                      <a:pt x="26" y="64"/>
                    </a:lnTo>
                    <a:lnTo>
                      <a:pt x="26" y="64"/>
                    </a:lnTo>
                    <a:lnTo>
                      <a:pt x="19" y="64"/>
                    </a:lnTo>
                    <a:lnTo>
                      <a:pt x="14" y="63"/>
                    </a:lnTo>
                    <a:lnTo>
                      <a:pt x="8" y="61"/>
                    </a:lnTo>
                    <a:lnTo>
                      <a:pt x="3" y="59"/>
                    </a:lnTo>
                    <a:lnTo>
                      <a:pt x="3" y="59"/>
                    </a:lnTo>
                    <a:lnTo>
                      <a:pt x="4" y="59"/>
                    </a:lnTo>
                    <a:lnTo>
                      <a:pt x="4" y="59"/>
                    </a:lnTo>
                    <a:lnTo>
                      <a:pt x="2" y="46"/>
                    </a:lnTo>
                    <a:lnTo>
                      <a:pt x="2" y="30"/>
                    </a:lnTo>
                    <a:lnTo>
                      <a:pt x="2" y="30"/>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5" name="Freeform 1094"/>
              <p:cNvSpPr>
                <a:spLocks/>
              </p:cNvSpPr>
              <p:nvPr/>
            </p:nvSpPr>
            <p:spPr bwMode="auto">
              <a:xfrm>
                <a:off x="6499225" y="2901951"/>
                <a:ext cx="26988" cy="9525"/>
              </a:xfrm>
              <a:custGeom>
                <a:avLst/>
                <a:gdLst>
                  <a:gd name="T0" fmla="*/ 43 w 50"/>
                  <a:gd name="T1" fmla="*/ 7 h 17"/>
                  <a:gd name="T2" fmla="*/ 46 w 50"/>
                  <a:gd name="T3" fmla="*/ 10 h 17"/>
                  <a:gd name="T4" fmla="*/ 47 w 50"/>
                  <a:gd name="T5" fmla="*/ 11 h 17"/>
                  <a:gd name="T6" fmla="*/ 47 w 50"/>
                  <a:gd name="T7" fmla="*/ 12 h 17"/>
                  <a:gd name="T8" fmla="*/ 41 w 50"/>
                  <a:gd name="T9" fmla="*/ 14 h 17"/>
                  <a:gd name="T10" fmla="*/ 32 w 50"/>
                  <a:gd name="T11" fmla="*/ 14 h 17"/>
                  <a:gd name="T12" fmla="*/ 21 w 50"/>
                  <a:gd name="T13" fmla="*/ 14 h 17"/>
                  <a:gd name="T14" fmla="*/ 13 w 50"/>
                  <a:gd name="T15" fmla="*/ 13 h 17"/>
                  <a:gd name="T16" fmla="*/ 6 w 50"/>
                  <a:gd name="T17" fmla="*/ 11 h 17"/>
                  <a:gd name="T18" fmla="*/ 2 w 50"/>
                  <a:gd name="T19" fmla="*/ 9 h 17"/>
                  <a:gd name="T20" fmla="*/ 4 w 50"/>
                  <a:gd name="T21" fmla="*/ 7 h 17"/>
                  <a:gd name="T22" fmla="*/ 6 w 50"/>
                  <a:gd name="T23" fmla="*/ 5 h 17"/>
                  <a:gd name="T24" fmla="*/ 15 w 50"/>
                  <a:gd name="T25" fmla="*/ 3 h 17"/>
                  <a:gd name="T26" fmla="*/ 21 w 50"/>
                  <a:gd name="T27" fmla="*/ 2 h 17"/>
                  <a:gd name="T28" fmla="*/ 33 w 50"/>
                  <a:gd name="T29" fmla="*/ 4 h 17"/>
                  <a:gd name="T30" fmla="*/ 43 w 50"/>
                  <a:gd name="T31" fmla="*/ 7 h 17"/>
                  <a:gd name="T32" fmla="*/ 44 w 50"/>
                  <a:gd name="T33" fmla="*/ 6 h 17"/>
                  <a:gd name="T34" fmla="*/ 39 w 50"/>
                  <a:gd name="T35" fmla="*/ 3 h 17"/>
                  <a:gd name="T36" fmla="*/ 28 w 50"/>
                  <a:gd name="T37" fmla="*/ 1 h 17"/>
                  <a:gd name="T38" fmla="*/ 21 w 50"/>
                  <a:gd name="T39" fmla="*/ 0 h 17"/>
                  <a:gd name="T40" fmla="*/ 7 w 50"/>
                  <a:gd name="T41" fmla="*/ 3 h 17"/>
                  <a:gd name="T42" fmla="*/ 2 w 50"/>
                  <a:gd name="T43" fmla="*/ 5 h 17"/>
                  <a:gd name="T44" fmla="*/ 1 w 50"/>
                  <a:gd name="T45" fmla="*/ 7 h 17"/>
                  <a:gd name="T46" fmla="*/ 0 w 50"/>
                  <a:gd name="T47" fmla="*/ 9 h 17"/>
                  <a:gd name="T48" fmla="*/ 1 w 50"/>
                  <a:gd name="T49" fmla="*/ 11 h 17"/>
                  <a:gd name="T50" fmla="*/ 5 w 50"/>
                  <a:gd name="T51" fmla="*/ 13 h 17"/>
                  <a:gd name="T52" fmla="*/ 17 w 50"/>
                  <a:gd name="T53" fmla="*/ 16 h 17"/>
                  <a:gd name="T54" fmla="*/ 32 w 50"/>
                  <a:gd name="T55" fmla="*/ 17 h 17"/>
                  <a:gd name="T56" fmla="*/ 44 w 50"/>
                  <a:gd name="T57" fmla="*/ 16 h 17"/>
                  <a:gd name="T58" fmla="*/ 49 w 50"/>
                  <a:gd name="T59" fmla="*/ 14 h 17"/>
                  <a:gd name="T60" fmla="*/ 50 w 50"/>
                  <a:gd name="T61" fmla="*/ 13 h 17"/>
                  <a:gd name="T62" fmla="*/ 50 w 50"/>
                  <a:gd name="T63" fmla="*/ 11 h 17"/>
                  <a:gd name="T64" fmla="*/ 49 w 50"/>
                  <a:gd name="T65" fmla="*/ 8 h 17"/>
                  <a:gd name="T66" fmla="*/ 44 w 50"/>
                  <a:gd name="T6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17">
                    <a:moveTo>
                      <a:pt x="43" y="6"/>
                    </a:moveTo>
                    <a:lnTo>
                      <a:pt x="43" y="7"/>
                    </a:lnTo>
                    <a:lnTo>
                      <a:pt x="43" y="7"/>
                    </a:lnTo>
                    <a:lnTo>
                      <a:pt x="46" y="10"/>
                    </a:lnTo>
                    <a:lnTo>
                      <a:pt x="46" y="10"/>
                    </a:lnTo>
                    <a:lnTo>
                      <a:pt x="47" y="11"/>
                    </a:lnTo>
                    <a:lnTo>
                      <a:pt x="47" y="11"/>
                    </a:lnTo>
                    <a:lnTo>
                      <a:pt x="47" y="12"/>
                    </a:lnTo>
                    <a:lnTo>
                      <a:pt x="47" y="12"/>
                    </a:lnTo>
                    <a:lnTo>
                      <a:pt x="41" y="14"/>
                    </a:lnTo>
                    <a:lnTo>
                      <a:pt x="41" y="14"/>
                    </a:lnTo>
                    <a:lnTo>
                      <a:pt x="32" y="14"/>
                    </a:lnTo>
                    <a:lnTo>
                      <a:pt x="32" y="14"/>
                    </a:lnTo>
                    <a:lnTo>
                      <a:pt x="21" y="14"/>
                    </a:lnTo>
                    <a:lnTo>
                      <a:pt x="13" y="13"/>
                    </a:lnTo>
                    <a:lnTo>
                      <a:pt x="13" y="13"/>
                    </a:lnTo>
                    <a:lnTo>
                      <a:pt x="6" y="11"/>
                    </a:lnTo>
                    <a:lnTo>
                      <a:pt x="6" y="11"/>
                    </a:lnTo>
                    <a:lnTo>
                      <a:pt x="3" y="9"/>
                    </a:lnTo>
                    <a:lnTo>
                      <a:pt x="2" y="9"/>
                    </a:lnTo>
                    <a:lnTo>
                      <a:pt x="2" y="9"/>
                    </a:lnTo>
                    <a:lnTo>
                      <a:pt x="4" y="7"/>
                    </a:lnTo>
                    <a:lnTo>
                      <a:pt x="4" y="7"/>
                    </a:lnTo>
                    <a:lnTo>
                      <a:pt x="6" y="5"/>
                    </a:lnTo>
                    <a:lnTo>
                      <a:pt x="10" y="4"/>
                    </a:lnTo>
                    <a:lnTo>
                      <a:pt x="15" y="3"/>
                    </a:lnTo>
                    <a:lnTo>
                      <a:pt x="21" y="2"/>
                    </a:lnTo>
                    <a:lnTo>
                      <a:pt x="21" y="2"/>
                    </a:lnTo>
                    <a:lnTo>
                      <a:pt x="27" y="3"/>
                    </a:lnTo>
                    <a:lnTo>
                      <a:pt x="33" y="4"/>
                    </a:lnTo>
                    <a:lnTo>
                      <a:pt x="38" y="5"/>
                    </a:lnTo>
                    <a:lnTo>
                      <a:pt x="43" y="7"/>
                    </a:lnTo>
                    <a:lnTo>
                      <a:pt x="43" y="6"/>
                    </a:lnTo>
                    <a:lnTo>
                      <a:pt x="44" y="6"/>
                    </a:lnTo>
                    <a:lnTo>
                      <a:pt x="44" y="6"/>
                    </a:lnTo>
                    <a:lnTo>
                      <a:pt x="39" y="3"/>
                    </a:lnTo>
                    <a:lnTo>
                      <a:pt x="33" y="2"/>
                    </a:lnTo>
                    <a:lnTo>
                      <a:pt x="28" y="1"/>
                    </a:lnTo>
                    <a:lnTo>
                      <a:pt x="21" y="0"/>
                    </a:lnTo>
                    <a:lnTo>
                      <a:pt x="21" y="0"/>
                    </a:lnTo>
                    <a:lnTo>
                      <a:pt x="13" y="1"/>
                    </a:lnTo>
                    <a:lnTo>
                      <a:pt x="7" y="3"/>
                    </a:lnTo>
                    <a:lnTo>
                      <a:pt x="7" y="3"/>
                    </a:lnTo>
                    <a:lnTo>
                      <a:pt x="2" y="5"/>
                    </a:lnTo>
                    <a:lnTo>
                      <a:pt x="2" y="5"/>
                    </a:lnTo>
                    <a:lnTo>
                      <a:pt x="1" y="7"/>
                    </a:lnTo>
                    <a:lnTo>
                      <a:pt x="0" y="9"/>
                    </a:lnTo>
                    <a:lnTo>
                      <a:pt x="0" y="9"/>
                    </a:lnTo>
                    <a:lnTo>
                      <a:pt x="1" y="11"/>
                    </a:lnTo>
                    <a:lnTo>
                      <a:pt x="1" y="11"/>
                    </a:lnTo>
                    <a:lnTo>
                      <a:pt x="3" y="12"/>
                    </a:lnTo>
                    <a:lnTo>
                      <a:pt x="5" y="13"/>
                    </a:lnTo>
                    <a:lnTo>
                      <a:pt x="5" y="13"/>
                    </a:lnTo>
                    <a:lnTo>
                      <a:pt x="17" y="16"/>
                    </a:lnTo>
                    <a:lnTo>
                      <a:pt x="32" y="17"/>
                    </a:lnTo>
                    <a:lnTo>
                      <a:pt x="32" y="17"/>
                    </a:lnTo>
                    <a:lnTo>
                      <a:pt x="38" y="17"/>
                    </a:lnTo>
                    <a:lnTo>
                      <a:pt x="44" y="16"/>
                    </a:lnTo>
                    <a:lnTo>
                      <a:pt x="44" y="16"/>
                    </a:lnTo>
                    <a:lnTo>
                      <a:pt x="49" y="14"/>
                    </a:lnTo>
                    <a:lnTo>
                      <a:pt x="49" y="14"/>
                    </a:lnTo>
                    <a:lnTo>
                      <a:pt x="50" y="13"/>
                    </a:lnTo>
                    <a:lnTo>
                      <a:pt x="50" y="11"/>
                    </a:lnTo>
                    <a:lnTo>
                      <a:pt x="50" y="11"/>
                    </a:lnTo>
                    <a:lnTo>
                      <a:pt x="50" y="10"/>
                    </a:lnTo>
                    <a:lnTo>
                      <a:pt x="49" y="8"/>
                    </a:lnTo>
                    <a:lnTo>
                      <a:pt x="49" y="8"/>
                    </a:lnTo>
                    <a:lnTo>
                      <a:pt x="44" y="6"/>
                    </a:lnTo>
                    <a:lnTo>
                      <a:pt x="43" y="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6" name="Freeform 1095"/>
              <p:cNvSpPr>
                <a:spLocks/>
              </p:cNvSpPr>
              <p:nvPr/>
            </p:nvSpPr>
            <p:spPr bwMode="auto">
              <a:xfrm>
                <a:off x="6489700" y="2933701"/>
                <a:ext cx="46038" cy="14288"/>
              </a:xfrm>
              <a:custGeom>
                <a:avLst/>
                <a:gdLst>
                  <a:gd name="T0" fmla="*/ 19 w 85"/>
                  <a:gd name="T1" fmla="*/ 0 h 27"/>
                  <a:gd name="T2" fmla="*/ 16 w 85"/>
                  <a:gd name="T3" fmla="*/ 0 h 27"/>
                  <a:gd name="T4" fmla="*/ 6 w 85"/>
                  <a:gd name="T5" fmla="*/ 2 h 27"/>
                  <a:gd name="T6" fmla="*/ 2 w 85"/>
                  <a:gd name="T7" fmla="*/ 6 h 27"/>
                  <a:gd name="T8" fmla="*/ 1 w 85"/>
                  <a:gd name="T9" fmla="*/ 8 h 27"/>
                  <a:gd name="T10" fmla="*/ 0 w 85"/>
                  <a:gd name="T11" fmla="*/ 10 h 27"/>
                  <a:gd name="T12" fmla="*/ 5 w 85"/>
                  <a:gd name="T13" fmla="*/ 18 h 27"/>
                  <a:gd name="T14" fmla="*/ 8 w 85"/>
                  <a:gd name="T15" fmla="*/ 20 h 27"/>
                  <a:gd name="T16" fmla="*/ 24 w 85"/>
                  <a:gd name="T17" fmla="*/ 25 h 27"/>
                  <a:gd name="T18" fmla="*/ 36 w 85"/>
                  <a:gd name="T19" fmla="*/ 27 h 27"/>
                  <a:gd name="T20" fmla="*/ 50 w 85"/>
                  <a:gd name="T21" fmla="*/ 27 h 27"/>
                  <a:gd name="T22" fmla="*/ 69 w 85"/>
                  <a:gd name="T23" fmla="*/ 26 h 27"/>
                  <a:gd name="T24" fmla="*/ 75 w 85"/>
                  <a:gd name="T25" fmla="*/ 24 h 27"/>
                  <a:gd name="T26" fmla="*/ 80 w 85"/>
                  <a:gd name="T27" fmla="*/ 22 h 27"/>
                  <a:gd name="T28" fmla="*/ 85 w 85"/>
                  <a:gd name="T29" fmla="*/ 15 h 27"/>
                  <a:gd name="T30" fmla="*/ 85 w 85"/>
                  <a:gd name="T31" fmla="*/ 13 h 27"/>
                  <a:gd name="T32" fmla="*/ 80 w 85"/>
                  <a:gd name="T33" fmla="*/ 7 h 27"/>
                  <a:gd name="T34" fmla="*/ 75 w 85"/>
                  <a:gd name="T35" fmla="*/ 4 h 27"/>
                  <a:gd name="T36" fmla="*/ 70 w 85"/>
                  <a:gd name="T37" fmla="*/ 3 h 27"/>
                  <a:gd name="T38" fmla="*/ 69 w 85"/>
                  <a:gd name="T39" fmla="*/ 4 h 27"/>
                  <a:gd name="T40" fmla="*/ 70 w 85"/>
                  <a:gd name="T41" fmla="*/ 6 h 27"/>
                  <a:gd name="T42" fmla="*/ 79 w 85"/>
                  <a:gd name="T43" fmla="*/ 9 h 27"/>
                  <a:gd name="T44" fmla="*/ 82 w 85"/>
                  <a:gd name="T45" fmla="*/ 12 h 27"/>
                  <a:gd name="T46" fmla="*/ 83 w 85"/>
                  <a:gd name="T47" fmla="*/ 15 h 27"/>
                  <a:gd name="T48" fmla="*/ 79 w 85"/>
                  <a:gd name="T49" fmla="*/ 20 h 27"/>
                  <a:gd name="T50" fmla="*/ 75 w 85"/>
                  <a:gd name="T51" fmla="*/ 22 h 27"/>
                  <a:gd name="T52" fmla="*/ 68 w 85"/>
                  <a:gd name="T53" fmla="*/ 24 h 27"/>
                  <a:gd name="T54" fmla="*/ 50 w 85"/>
                  <a:gd name="T55" fmla="*/ 25 h 27"/>
                  <a:gd name="T56" fmla="*/ 36 w 85"/>
                  <a:gd name="T57" fmla="*/ 25 h 27"/>
                  <a:gd name="T58" fmla="*/ 24 w 85"/>
                  <a:gd name="T59" fmla="*/ 23 h 27"/>
                  <a:gd name="T60" fmla="*/ 9 w 85"/>
                  <a:gd name="T61" fmla="*/ 18 h 27"/>
                  <a:gd name="T62" fmla="*/ 6 w 85"/>
                  <a:gd name="T63" fmla="*/ 16 h 27"/>
                  <a:gd name="T64" fmla="*/ 2 w 85"/>
                  <a:gd name="T65" fmla="*/ 10 h 27"/>
                  <a:gd name="T66" fmla="*/ 3 w 85"/>
                  <a:gd name="T67" fmla="*/ 8 h 27"/>
                  <a:gd name="T68" fmla="*/ 6 w 85"/>
                  <a:gd name="T69" fmla="*/ 6 h 27"/>
                  <a:gd name="T70" fmla="*/ 16 w 85"/>
                  <a:gd name="T71" fmla="*/ 2 h 27"/>
                  <a:gd name="T72" fmla="*/ 19 w 85"/>
                  <a:gd name="T73" fmla="*/ 2 h 27"/>
                  <a:gd name="T74" fmla="*/ 20 w 85"/>
                  <a:gd name="T75" fmla="*/ 1 h 27"/>
                  <a:gd name="T76" fmla="*/ 19 w 85"/>
                  <a:gd name="T7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27">
                    <a:moveTo>
                      <a:pt x="19" y="0"/>
                    </a:moveTo>
                    <a:lnTo>
                      <a:pt x="19" y="0"/>
                    </a:lnTo>
                    <a:lnTo>
                      <a:pt x="16" y="0"/>
                    </a:lnTo>
                    <a:lnTo>
                      <a:pt x="16" y="0"/>
                    </a:lnTo>
                    <a:lnTo>
                      <a:pt x="11" y="1"/>
                    </a:lnTo>
                    <a:lnTo>
                      <a:pt x="6" y="2"/>
                    </a:lnTo>
                    <a:lnTo>
                      <a:pt x="6" y="2"/>
                    </a:lnTo>
                    <a:lnTo>
                      <a:pt x="2" y="6"/>
                    </a:lnTo>
                    <a:lnTo>
                      <a:pt x="2" y="6"/>
                    </a:lnTo>
                    <a:lnTo>
                      <a:pt x="1" y="8"/>
                    </a:lnTo>
                    <a:lnTo>
                      <a:pt x="0" y="10"/>
                    </a:lnTo>
                    <a:lnTo>
                      <a:pt x="0" y="10"/>
                    </a:lnTo>
                    <a:lnTo>
                      <a:pt x="1" y="14"/>
                    </a:lnTo>
                    <a:lnTo>
                      <a:pt x="5" y="18"/>
                    </a:lnTo>
                    <a:lnTo>
                      <a:pt x="5" y="18"/>
                    </a:lnTo>
                    <a:lnTo>
                      <a:pt x="8" y="20"/>
                    </a:lnTo>
                    <a:lnTo>
                      <a:pt x="12" y="22"/>
                    </a:lnTo>
                    <a:lnTo>
                      <a:pt x="24" y="25"/>
                    </a:lnTo>
                    <a:lnTo>
                      <a:pt x="24" y="25"/>
                    </a:lnTo>
                    <a:lnTo>
                      <a:pt x="36" y="27"/>
                    </a:lnTo>
                    <a:lnTo>
                      <a:pt x="50" y="27"/>
                    </a:lnTo>
                    <a:lnTo>
                      <a:pt x="50" y="27"/>
                    </a:lnTo>
                    <a:lnTo>
                      <a:pt x="59" y="27"/>
                    </a:lnTo>
                    <a:lnTo>
                      <a:pt x="69" y="26"/>
                    </a:lnTo>
                    <a:lnTo>
                      <a:pt x="69" y="26"/>
                    </a:lnTo>
                    <a:lnTo>
                      <a:pt x="75" y="24"/>
                    </a:lnTo>
                    <a:lnTo>
                      <a:pt x="80" y="22"/>
                    </a:lnTo>
                    <a:lnTo>
                      <a:pt x="80" y="22"/>
                    </a:lnTo>
                    <a:lnTo>
                      <a:pt x="84" y="19"/>
                    </a:lnTo>
                    <a:lnTo>
                      <a:pt x="85" y="15"/>
                    </a:lnTo>
                    <a:lnTo>
                      <a:pt x="85" y="15"/>
                    </a:lnTo>
                    <a:lnTo>
                      <a:pt x="85" y="13"/>
                    </a:lnTo>
                    <a:lnTo>
                      <a:pt x="83" y="11"/>
                    </a:lnTo>
                    <a:lnTo>
                      <a:pt x="80" y="7"/>
                    </a:lnTo>
                    <a:lnTo>
                      <a:pt x="80" y="7"/>
                    </a:lnTo>
                    <a:lnTo>
                      <a:pt x="75" y="4"/>
                    </a:lnTo>
                    <a:lnTo>
                      <a:pt x="70" y="3"/>
                    </a:lnTo>
                    <a:lnTo>
                      <a:pt x="70" y="3"/>
                    </a:lnTo>
                    <a:lnTo>
                      <a:pt x="69" y="4"/>
                    </a:lnTo>
                    <a:lnTo>
                      <a:pt x="69" y="4"/>
                    </a:lnTo>
                    <a:lnTo>
                      <a:pt x="70" y="6"/>
                    </a:lnTo>
                    <a:lnTo>
                      <a:pt x="70" y="6"/>
                    </a:lnTo>
                    <a:lnTo>
                      <a:pt x="74" y="7"/>
                    </a:lnTo>
                    <a:lnTo>
                      <a:pt x="79" y="9"/>
                    </a:lnTo>
                    <a:lnTo>
                      <a:pt x="79" y="9"/>
                    </a:lnTo>
                    <a:lnTo>
                      <a:pt x="82" y="12"/>
                    </a:lnTo>
                    <a:lnTo>
                      <a:pt x="83" y="15"/>
                    </a:lnTo>
                    <a:lnTo>
                      <a:pt x="83" y="15"/>
                    </a:lnTo>
                    <a:lnTo>
                      <a:pt x="82" y="17"/>
                    </a:lnTo>
                    <a:lnTo>
                      <a:pt x="79" y="20"/>
                    </a:lnTo>
                    <a:lnTo>
                      <a:pt x="79" y="20"/>
                    </a:lnTo>
                    <a:lnTo>
                      <a:pt x="75" y="22"/>
                    </a:lnTo>
                    <a:lnTo>
                      <a:pt x="68" y="24"/>
                    </a:lnTo>
                    <a:lnTo>
                      <a:pt x="68" y="24"/>
                    </a:lnTo>
                    <a:lnTo>
                      <a:pt x="59" y="25"/>
                    </a:lnTo>
                    <a:lnTo>
                      <a:pt x="50" y="25"/>
                    </a:lnTo>
                    <a:lnTo>
                      <a:pt x="50" y="25"/>
                    </a:lnTo>
                    <a:lnTo>
                      <a:pt x="36" y="25"/>
                    </a:lnTo>
                    <a:lnTo>
                      <a:pt x="24" y="23"/>
                    </a:lnTo>
                    <a:lnTo>
                      <a:pt x="24" y="23"/>
                    </a:lnTo>
                    <a:lnTo>
                      <a:pt x="13" y="20"/>
                    </a:lnTo>
                    <a:lnTo>
                      <a:pt x="9" y="18"/>
                    </a:lnTo>
                    <a:lnTo>
                      <a:pt x="6" y="16"/>
                    </a:lnTo>
                    <a:lnTo>
                      <a:pt x="6" y="16"/>
                    </a:lnTo>
                    <a:lnTo>
                      <a:pt x="3" y="13"/>
                    </a:lnTo>
                    <a:lnTo>
                      <a:pt x="2" y="10"/>
                    </a:lnTo>
                    <a:lnTo>
                      <a:pt x="2" y="10"/>
                    </a:lnTo>
                    <a:lnTo>
                      <a:pt x="3" y="8"/>
                    </a:lnTo>
                    <a:lnTo>
                      <a:pt x="3" y="8"/>
                    </a:lnTo>
                    <a:lnTo>
                      <a:pt x="6" y="6"/>
                    </a:lnTo>
                    <a:lnTo>
                      <a:pt x="9" y="3"/>
                    </a:lnTo>
                    <a:lnTo>
                      <a:pt x="16" y="2"/>
                    </a:lnTo>
                    <a:lnTo>
                      <a:pt x="16" y="2"/>
                    </a:lnTo>
                    <a:lnTo>
                      <a:pt x="19" y="2"/>
                    </a:lnTo>
                    <a:lnTo>
                      <a:pt x="19" y="2"/>
                    </a:lnTo>
                    <a:lnTo>
                      <a:pt x="20" y="1"/>
                    </a:lnTo>
                    <a:lnTo>
                      <a:pt x="20" y="1"/>
                    </a:lnTo>
                    <a:lnTo>
                      <a:pt x="19" y="0"/>
                    </a:lnTo>
                    <a:lnTo>
                      <a:pt x="19"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7" name="Freeform 1096"/>
              <p:cNvSpPr>
                <a:spLocks/>
              </p:cNvSpPr>
              <p:nvPr/>
            </p:nvSpPr>
            <p:spPr bwMode="auto">
              <a:xfrm>
                <a:off x="6510338" y="2946401"/>
                <a:ext cx="9525" cy="47625"/>
              </a:xfrm>
              <a:custGeom>
                <a:avLst/>
                <a:gdLst>
                  <a:gd name="T0" fmla="*/ 0 w 17"/>
                  <a:gd name="T1" fmla="*/ 1 h 91"/>
                  <a:gd name="T2" fmla="*/ 0 w 17"/>
                  <a:gd name="T3" fmla="*/ 1 h 91"/>
                  <a:gd name="T4" fmla="*/ 0 w 17"/>
                  <a:gd name="T5" fmla="*/ 3 h 91"/>
                  <a:gd name="T6" fmla="*/ 0 w 17"/>
                  <a:gd name="T7" fmla="*/ 3 h 91"/>
                  <a:gd name="T8" fmla="*/ 1 w 17"/>
                  <a:gd name="T9" fmla="*/ 69 h 91"/>
                  <a:gd name="T10" fmla="*/ 1 w 17"/>
                  <a:gd name="T11" fmla="*/ 69 h 91"/>
                  <a:gd name="T12" fmla="*/ 1 w 17"/>
                  <a:gd name="T13" fmla="*/ 69 h 91"/>
                  <a:gd name="T14" fmla="*/ 5 w 17"/>
                  <a:gd name="T15" fmla="*/ 77 h 91"/>
                  <a:gd name="T16" fmla="*/ 11 w 17"/>
                  <a:gd name="T17" fmla="*/ 91 h 91"/>
                  <a:gd name="T18" fmla="*/ 11 w 17"/>
                  <a:gd name="T19" fmla="*/ 91 h 91"/>
                  <a:gd name="T20" fmla="*/ 12 w 17"/>
                  <a:gd name="T21" fmla="*/ 91 h 91"/>
                  <a:gd name="T22" fmla="*/ 12 w 17"/>
                  <a:gd name="T23" fmla="*/ 91 h 91"/>
                  <a:gd name="T24" fmla="*/ 12 w 17"/>
                  <a:gd name="T25" fmla="*/ 91 h 91"/>
                  <a:gd name="T26" fmla="*/ 12 w 17"/>
                  <a:gd name="T27" fmla="*/ 91 h 91"/>
                  <a:gd name="T28" fmla="*/ 15 w 17"/>
                  <a:gd name="T29" fmla="*/ 84 h 91"/>
                  <a:gd name="T30" fmla="*/ 16 w 17"/>
                  <a:gd name="T31" fmla="*/ 76 h 91"/>
                  <a:gd name="T32" fmla="*/ 16 w 17"/>
                  <a:gd name="T33" fmla="*/ 76 h 91"/>
                  <a:gd name="T34" fmla="*/ 17 w 17"/>
                  <a:gd name="T35" fmla="*/ 68 h 91"/>
                  <a:gd name="T36" fmla="*/ 17 w 17"/>
                  <a:gd name="T37" fmla="*/ 68 h 91"/>
                  <a:gd name="T38" fmla="*/ 17 w 17"/>
                  <a:gd name="T39" fmla="*/ 68 h 91"/>
                  <a:gd name="T40" fmla="*/ 15 w 17"/>
                  <a:gd name="T41" fmla="*/ 38 h 91"/>
                  <a:gd name="T42" fmla="*/ 15 w 17"/>
                  <a:gd name="T43" fmla="*/ 38 h 91"/>
                  <a:gd name="T44" fmla="*/ 13 w 17"/>
                  <a:gd name="T45" fmla="*/ 16 h 91"/>
                  <a:gd name="T46" fmla="*/ 13 w 17"/>
                  <a:gd name="T47" fmla="*/ 16 h 91"/>
                  <a:gd name="T48" fmla="*/ 12 w 17"/>
                  <a:gd name="T49" fmla="*/ 2 h 91"/>
                  <a:gd name="T50" fmla="*/ 12 w 17"/>
                  <a:gd name="T51" fmla="*/ 2 h 91"/>
                  <a:gd name="T52" fmla="*/ 10 w 17"/>
                  <a:gd name="T53" fmla="*/ 1 h 91"/>
                  <a:gd name="T54" fmla="*/ 10 w 17"/>
                  <a:gd name="T55" fmla="*/ 1 h 91"/>
                  <a:gd name="T56" fmla="*/ 10 w 17"/>
                  <a:gd name="T57" fmla="*/ 2 h 91"/>
                  <a:gd name="T58" fmla="*/ 10 w 17"/>
                  <a:gd name="T59" fmla="*/ 2 h 91"/>
                  <a:gd name="T60" fmla="*/ 11 w 17"/>
                  <a:gd name="T61" fmla="*/ 16 h 91"/>
                  <a:gd name="T62" fmla="*/ 11 w 17"/>
                  <a:gd name="T63" fmla="*/ 16 h 91"/>
                  <a:gd name="T64" fmla="*/ 14 w 17"/>
                  <a:gd name="T65" fmla="*/ 49 h 91"/>
                  <a:gd name="T66" fmla="*/ 14 w 17"/>
                  <a:gd name="T67" fmla="*/ 49 h 91"/>
                  <a:gd name="T68" fmla="*/ 15 w 17"/>
                  <a:gd name="T69" fmla="*/ 68 h 91"/>
                  <a:gd name="T70" fmla="*/ 16 w 17"/>
                  <a:gd name="T71" fmla="*/ 68 h 91"/>
                  <a:gd name="T72" fmla="*/ 15 w 17"/>
                  <a:gd name="T73" fmla="*/ 68 h 91"/>
                  <a:gd name="T74" fmla="*/ 15 w 17"/>
                  <a:gd name="T75" fmla="*/ 68 h 91"/>
                  <a:gd name="T76" fmla="*/ 15 w 17"/>
                  <a:gd name="T77" fmla="*/ 70 h 91"/>
                  <a:gd name="T78" fmla="*/ 15 w 17"/>
                  <a:gd name="T79" fmla="*/ 70 h 91"/>
                  <a:gd name="T80" fmla="*/ 14 w 17"/>
                  <a:gd name="T81" fmla="*/ 80 h 91"/>
                  <a:gd name="T82" fmla="*/ 13 w 17"/>
                  <a:gd name="T83" fmla="*/ 85 h 91"/>
                  <a:gd name="T84" fmla="*/ 11 w 17"/>
                  <a:gd name="T85" fmla="*/ 90 h 91"/>
                  <a:gd name="T86" fmla="*/ 12 w 17"/>
                  <a:gd name="T87" fmla="*/ 90 h 91"/>
                  <a:gd name="T88" fmla="*/ 13 w 17"/>
                  <a:gd name="T89" fmla="*/ 90 h 91"/>
                  <a:gd name="T90" fmla="*/ 13 w 17"/>
                  <a:gd name="T91" fmla="*/ 90 h 91"/>
                  <a:gd name="T92" fmla="*/ 7 w 17"/>
                  <a:gd name="T93" fmla="*/ 77 h 91"/>
                  <a:gd name="T94" fmla="*/ 7 w 17"/>
                  <a:gd name="T95" fmla="*/ 77 h 91"/>
                  <a:gd name="T96" fmla="*/ 3 w 17"/>
                  <a:gd name="T97" fmla="*/ 68 h 91"/>
                  <a:gd name="T98" fmla="*/ 2 w 17"/>
                  <a:gd name="T99" fmla="*/ 69 h 91"/>
                  <a:gd name="T100" fmla="*/ 3 w 17"/>
                  <a:gd name="T101" fmla="*/ 69 h 91"/>
                  <a:gd name="T102" fmla="*/ 3 w 17"/>
                  <a:gd name="T103" fmla="*/ 69 h 91"/>
                  <a:gd name="T104" fmla="*/ 3 w 17"/>
                  <a:gd name="T105" fmla="*/ 61 h 91"/>
                  <a:gd name="T106" fmla="*/ 3 w 17"/>
                  <a:gd name="T107" fmla="*/ 61 h 91"/>
                  <a:gd name="T108" fmla="*/ 2 w 17"/>
                  <a:gd name="T109" fmla="*/ 3 h 91"/>
                  <a:gd name="T110" fmla="*/ 2 w 17"/>
                  <a:gd name="T111" fmla="*/ 3 h 91"/>
                  <a:gd name="T112" fmla="*/ 2 w 17"/>
                  <a:gd name="T113" fmla="*/ 1 h 91"/>
                  <a:gd name="T114" fmla="*/ 2 w 17"/>
                  <a:gd name="T115" fmla="*/ 1 h 91"/>
                  <a:gd name="T116" fmla="*/ 1 w 17"/>
                  <a:gd name="T117" fmla="*/ 0 h 91"/>
                  <a:gd name="T118" fmla="*/ 1 w 17"/>
                  <a:gd name="T119" fmla="*/ 0 h 91"/>
                  <a:gd name="T120" fmla="*/ 0 w 17"/>
                  <a:gd name="T121" fmla="*/ 1 h 91"/>
                  <a:gd name="T122" fmla="*/ 0 w 17"/>
                  <a:gd name="T123"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 h="91">
                    <a:moveTo>
                      <a:pt x="0" y="1"/>
                    </a:moveTo>
                    <a:lnTo>
                      <a:pt x="0" y="1"/>
                    </a:lnTo>
                    <a:lnTo>
                      <a:pt x="0" y="3"/>
                    </a:lnTo>
                    <a:lnTo>
                      <a:pt x="0" y="3"/>
                    </a:lnTo>
                    <a:lnTo>
                      <a:pt x="1" y="69"/>
                    </a:lnTo>
                    <a:lnTo>
                      <a:pt x="1" y="69"/>
                    </a:lnTo>
                    <a:lnTo>
                      <a:pt x="1" y="69"/>
                    </a:lnTo>
                    <a:lnTo>
                      <a:pt x="5" y="77"/>
                    </a:lnTo>
                    <a:lnTo>
                      <a:pt x="11" y="91"/>
                    </a:lnTo>
                    <a:lnTo>
                      <a:pt x="11" y="91"/>
                    </a:lnTo>
                    <a:lnTo>
                      <a:pt x="12" y="91"/>
                    </a:lnTo>
                    <a:lnTo>
                      <a:pt x="12" y="91"/>
                    </a:lnTo>
                    <a:lnTo>
                      <a:pt x="12" y="91"/>
                    </a:lnTo>
                    <a:lnTo>
                      <a:pt x="12" y="91"/>
                    </a:lnTo>
                    <a:lnTo>
                      <a:pt x="15" y="84"/>
                    </a:lnTo>
                    <a:lnTo>
                      <a:pt x="16" y="76"/>
                    </a:lnTo>
                    <a:lnTo>
                      <a:pt x="16" y="76"/>
                    </a:lnTo>
                    <a:lnTo>
                      <a:pt x="17" y="68"/>
                    </a:lnTo>
                    <a:lnTo>
                      <a:pt x="17" y="68"/>
                    </a:lnTo>
                    <a:lnTo>
                      <a:pt x="17" y="68"/>
                    </a:lnTo>
                    <a:lnTo>
                      <a:pt x="15" y="38"/>
                    </a:lnTo>
                    <a:lnTo>
                      <a:pt x="15" y="38"/>
                    </a:lnTo>
                    <a:lnTo>
                      <a:pt x="13" y="16"/>
                    </a:lnTo>
                    <a:lnTo>
                      <a:pt x="13" y="16"/>
                    </a:lnTo>
                    <a:lnTo>
                      <a:pt x="12" y="2"/>
                    </a:lnTo>
                    <a:lnTo>
                      <a:pt x="12" y="2"/>
                    </a:lnTo>
                    <a:lnTo>
                      <a:pt x="10" y="1"/>
                    </a:lnTo>
                    <a:lnTo>
                      <a:pt x="10" y="1"/>
                    </a:lnTo>
                    <a:lnTo>
                      <a:pt x="10" y="2"/>
                    </a:lnTo>
                    <a:lnTo>
                      <a:pt x="10" y="2"/>
                    </a:lnTo>
                    <a:lnTo>
                      <a:pt x="11" y="16"/>
                    </a:lnTo>
                    <a:lnTo>
                      <a:pt x="11" y="16"/>
                    </a:lnTo>
                    <a:lnTo>
                      <a:pt x="14" y="49"/>
                    </a:lnTo>
                    <a:lnTo>
                      <a:pt x="14" y="49"/>
                    </a:lnTo>
                    <a:lnTo>
                      <a:pt x="15" y="68"/>
                    </a:lnTo>
                    <a:lnTo>
                      <a:pt x="16" y="68"/>
                    </a:lnTo>
                    <a:lnTo>
                      <a:pt x="15" y="68"/>
                    </a:lnTo>
                    <a:lnTo>
                      <a:pt x="15" y="68"/>
                    </a:lnTo>
                    <a:lnTo>
                      <a:pt x="15" y="70"/>
                    </a:lnTo>
                    <a:lnTo>
                      <a:pt x="15" y="70"/>
                    </a:lnTo>
                    <a:lnTo>
                      <a:pt x="14" y="80"/>
                    </a:lnTo>
                    <a:lnTo>
                      <a:pt x="13" y="85"/>
                    </a:lnTo>
                    <a:lnTo>
                      <a:pt x="11" y="90"/>
                    </a:lnTo>
                    <a:lnTo>
                      <a:pt x="12" y="90"/>
                    </a:lnTo>
                    <a:lnTo>
                      <a:pt x="13" y="90"/>
                    </a:lnTo>
                    <a:lnTo>
                      <a:pt x="13" y="90"/>
                    </a:lnTo>
                    <a:lnTo>
                      <a:pt x="7" y="77"/>
                    </a:lnTo>
                    <a:lnTo>
                      <a:pt x="7" y="77"/>
                    </a:lnTo>
                    <a:lnTo>
                      <a:pt x="3" y="68"/>
                    </a:lnTo>
                    <a:lnTo>
                      <a:pt x="2" y="69"/>
                    </a:lnTo>
                    <a:lnTo>
                      <a:pt x="3" y="69"/>
                    </a:lnTo>
                    <a:lnTo>
                      <a:pt x="3" y="69"/>
                    </a:lnTo>
                    <a:lnTo>
                      <a:pt x="3" y="61"/>
                    </a:lnTo>
                    <a:lnTo>
                      <a:pt x="3" y="61"/>
                    </a:lnTo>
                    <a:lnTo>
                      <a:pt x="2" y="3"/>
                    </a:lnTo>
                    <a:lnTo>
                      <a:pt x="2" y="3"/>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8" name="Freeform 1097"/>
              <p:cNvSpPr>
                <a:spLocks/>
              </p:cNvSpPr>
              <p:nvPr/>
            </p:nvSpPr>
            <p:spPr bwMode="auto">
              <a:xfrm>
                <a:off x="6584950" y="2892426"/>
                <a:ext cx="42863" cy="47625"/>
              </a:xfrm>
              <a:custGeom>
                <a:avLst/>
                <a:gdLst>
                  <a:gd name="T0" fmla="*/ 39 w 82"/>
                  <a:gd name="T1" fmla="*/ 0 h 90"/>
                  <a:gd name="T2" fmla="*/ 39 w 82"/>
                  <a:gd name="T3" fmla="*/ 0 h 90"/>
                  <a:gd name="T4" fmla="*/ 27 w 82"/>
                  <a:gd name="T5" fmla="*/ 14 h 90"/>
                  <a:gd name="T6" fmla="*/ 16 w 82"/>
                  <a:gd name="T7" fmla="*/ 28 h 90"/>
                  <a:gd name="T8" fmla="*/ 6 w 82"/>
                  <a:gd name="T9" fmla="*/ 42 h 90"/>
                  <a:gd name="T10" fmla="*/ 2 w 82"/>
                  <a:gd name="T11" fmla="*/ 49 h 90"/>
                  <a:gd name="T12" fmla="*/ 0 w 82"/>
                  <a:gd name="T13" fmla="*/ 54 h 90"/>
                  <a:gd name="T14" fmla="*/ 0 w 82"/>
                  <a:gd name="T15" fmla="*/ 55 h 90"/>
                  <a:gd name="T16" fmla="*/ 0 w 82"/>
                  <a:gd name="T17" fmla="*/ 55 h 90"/>
                  <a:gd name="T18" fmla="*/ 2 w 82"/>
                  <a:gd name="T19" fmla="*/ 62 h 90"/>
                  <a:gd name="T20" fmla="*/ 6 w 82"/>
                  <a:gd name="T21" fmla="*/ 67 h 90"/>
                  <a:gd name="T22" fmla="*/ 10 w 82"/>
                  <a:gd name="T23" fmla="*/ 72 h 90"/>
                  <a:gd name="T24" fmla="*/ 16 w 82"/>
                  <a:gd name="T25" fmla="*/ 77 h 90"/>
                  <a:gd name="T26" fmla="*/ 22 w 82"/>
                  <a:gd name="T27" fmla="*/ 82 h 90"/>
                  <a:gd name="T28" fmla="*/ 28 w 82"/>
                  <a:gd name="T29" fmla="*/ 85 h 90"/>
                  <a:gd name="T30" fmla="*/ 34 w 82"/>
                  <a:gd name="T31" fmla="*/ 88 h 90"/>
                  <a:gd name="T32" fmla="*/ 42 w 82"/>
                  <a:gd name="T33" fmla="*/ 90 h 90"/>
                  <a:gd name="T34" fmla="*/ 42 w 82"/>
                  <a:gd name="T35" fmla="*/ 90 h 90"/>
                  <a:gd name="T36" fmla="*/ 43 w 82"/>
                  <a:gd name="T37" fmla="*/ 90 h 90"/>
                  <a:gd name="T38" fmla="*/ 43 w 82"/>
                  <a:gd name="T39" fmla="*/ 90 h 90"/>
                  <a:gd name="T40" fmla="*/ 63 w 82"/>
                  <a:gd name="T41" fmla="*/ 64 h 90"/>
                  <a:gd name="T42" fmla="*/ 82 w 82"/>
                  <a:gd name="T43" fmla="*/ 39 h 90"/>
                  <a:gd name="T44" fmla="*/ 82 w 82"/>
                  <a:gd name="T45" fmla="*/ 39 h 90"/>
                  <a:gd name="T46" fmla="*/ 82 w 82"/>
                  <a:gd name="T47" fmla="*/ 37 h 90"/>
                  <a:gd name="T48" fmla="*/ 82 w 82"/>
                  <a:gd name="T49" fmla="*/ 37 h 90"/>
                  <a:gd name="T50" fmla="*/ 80 w 82"/>
                  <a:gd name="T51" fmla="*/ 37 h 90"/>
                  <a:gd name="T52" fmla="*/ 80 w 82"/>
                  <a:gd name="T53" fmla="*/ 37 h 90"/>
                  <a:gd name="T54" fmla="*/ 62 w 82"/>
                  <a:gd name="T55" fmla="*/ 63 h 90"/>
                  <a:gd name="T56" fmla="*/ 41 w 82"/>
                  <a:gd name="T57" fmla="*/ 88 h 90"/>
                  <a:gd name="T58" fmla="*/ 42 w 82"/>
                  <a:gd name="T59" fmla="*/ 89 h 90"/>
                  <a:gd name="T60" fmla="*/ 42 w 82"/>
                  <a:gd name="T61" fmla="*/ 88 h 90"/>
                  <a:gd name="T62" fmla="*/ 42 w 82"/>
                  <a:gd name="T63" fmla="*/ 88 h 90"/>
                  <a:gd name="T64" fmla="*/ 35 w 82"/>
                  <a:gd name="T65" fmla="*/ 86 h 90"/>
                  <a:gd name="T66" fmla="*/ 29 w 82"/>
                  <a:gd name="T67" fmla="*/ 83 h 90"/>
                  <a:gd name="T68" fmla="*/ 23 w 82"/>
                  <a:gd name="T69" fmla="*/ 79 h 90"/>
                  <a:gd name="T70" fmla="*/ 17 w 82"/>
                  <a:gd name="T71" fmla="*/ 75 h 90"/>
                  <a:gd name="T72" fmla="*/ 13 w 82"/>
                  <a:gd name="T73" fmla="*/ 71 h 90"/>
                  <a:gd name="T74" fmla="*/ 7 w 82"/>
                  <a:gd name="T75" fmla="*/ 66 h 90"/>
                  <a:gd name="T76" fmla="*/ 4 w 82"/>
                  <a:gd name="T77" fmla="*/ 61 h 90"/>
                  <a:gd name="T78" fmla="*/ 1 w 82"/>
                  <a:gd name="T79" fmla="*/ 54 h 90"/>
                  <a:gd name="T80" fmla="*/ 1 w 82"/>
                  <a:gd name="T81" fmla="*/ 55 h 90"/>
                  <a:gd name="T82" fmla="*/ 1 w 82"/>
                  <a:gd name="T83" fmla="*/ 55 h 90"/>
                  <a:gd name="T84" fmla="*/ 1 w 82"/>
                  <a:gd name="T85" fmla="*/ 55 h 90"/>
                  <a:gd name="T86" fmla="*/ 4 w 82"/>
                  <a:gd name="T87" fmla="*/ 50 h 90"/>
                  <a:gd name="T88" fmla="*/ 8 w 82"/>
                  <a:gd name="T89" fmla="*/ 43 h 90"/>
                  <a:gd name="T90" fmla="*/ 18 w 82"/>
                  <a:gd name="T91" fmla="*/ 29 h 90"/>
                  <a:gd name="T92" fmla="*/ 29 w 82"/>
                  <a:gd name="T93" fmla="*/ 15 h 90"/>
                  <a:gd name="T94" fmla="*/ 41 w 82"/>
                  <a:gd name="T95" fmla="*/ 1 h 90"/>
                  <a:gd name="T96" fmla="*/ 41 w 82"/>
                  <a:gd name="T97" fmla="*/ 1 h 90"/>
                  <a:gd name="T98" fmla="*/ 41 w 82"/>
                  <a:gd name="T99" fmla="*/ 0 h 90"/>
                  <a:gd name="T100" fmla="*/ 41 w 82"/>
                  <a:gd name="T101" fmla="*/ 0 h 90"/>
                  <a:gd name="T102" fmla="*/ 39 w 82"/>
                  <a:gd name="T103" fmla="*/ 0 h 90"/>
                  <a:gd name="T104" fmla="*/ 39 w 82"/>
                  <a:gd name="T10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90">
                    <a:moveTo>
                      <a:pt x="39" y="0"/>
                    </a:moveTo>
                    <a:lnTo>
                      <a:pt x="39" y="0"/>
                    </a:lnTo>
                    <a:lnTo>
                      <a:pt x="27" y="14"/>
                    </a:lnTo>
                    <a:lnTo>
                      <a:pt x="16" y="28"/>
                    </a:lnTo>
                    <a:lnTo>
                      <a:pt x="6" y="42"/>
                    </a:lnTo>
                    <a:lnTo>
                      <a:pt x="2" y="49"/>
                    </a:lnTo>
                    <a:lnTo>
                      <a:pt x="0" y="54"/>
                    </a:lnTo>
                    <a:lnTo>
                      <a:pt x="0" y="55"/>
                    </a:lnTo>
                    <a:lnTo>
                      <a:pt x="0" y="55"/>
                    </a:lnTo>
                    <a:lnTo>
                      <a:pt x="2" y="62"/>
                    </a:lnTo>
                    <a:lnTo>
                      <a:pt x="6" y="67"/>
                    </a:lnTo>
                    <a:lnTo>
                      <a:pt x="10" y="72"/>
                    </a:lnTo>
                    <a:lnTo>
                      <a:pt x="16" y="77"/>
                    </a:lnTo>
                    <a:lnTo>
                      <a:pt x="22" y="82"/>
                    </a:lnTo>
                    <a:lnTo>
                      <a:pt x="28" y="85"/>
                    </a:lnTo>
                    <a:lnTo>
                      <a:pt x="34" y="88"/>
                    </a:lnTo>
                    <a:lnTo>
                      <a:pt x="42" y="90"/>
                    </a:lnTo>
                    <a:lnTo>
                      <a:pt x="42" y="90"/>
                    </a:lnTo>
                    <a:lnTo>
                      <a:pt x="43" y="90"/>
                    </a:lnTo>
                    <a:lnTo>
                      <a:pt x="43" y="90"/>
                    </a:lnTo>
                    <a:lnTo>
                      <a:pt x="63" y="64"/>
                    </a:lnTo>
                    <a:lnTo>
                      <a:pt x="82" y="39"/>
                    </a:lnTo>
                    <a:lnTo>
                      <a:pt x="82" y="39"/>
                    </a:lnTo>
                    <a:lnTo>
                      <a:pt x="82" y="37"/>
                    </a:lnTo>
                    <a:lnTo>
                      <a:pt x="82" y="37"/>
                    </a:lnTo>
                    <a:lnTo>
                      <a:pt x="80" y="37"/>
                    </a:lnTo>
                    <a:lnTo>
                      <a:pt x="80" y="37"/>
                    </a:lnTo>
                    <a:lnTo>
                      <a:pt x="62" y="63"/>
                    </a:lnTo>
                    <a:lnTo>
                      <a:pt x="41" y="88"/>
                    </a:lnTo>
                    <a:lnTo>
                      <a:pt x="42" y="89"/>
                    </a:lnTo>
                    <a:lnTo>
                      <a:pt x="42" y="88"/>
                    </a:lnTo>
                    <a:lnTo>
                      <a:pt x="42" y="88"/>
                    </a:lnTo>
                    <a:lnTo>
                      <a:pt x="35" y="86"/>
                    </a:lnTo>
                    <a:lnTo>
                      <a:pt x="29" y="83"/>
                    </a:lnTo>
                    <a:lnTo>
                      <a:pt x="23" y="79"/>
                    </a:lnTo>
                    <a:lnTo>
                      <a:pt x="17" y="75"/>
                    </a:lnTo>
                    <a:lnTo>
                      <a:pt x="13" y="71"/>
                    </a:lnTo>
                    <a:lnTo>
                      <a:pt x="7" y="66"/>
                    </a:lnTo>
                    <a:lnTo>
                      <a:pt x="4" y="61"/>
                    </a:lnTo>
                    <a:lnTo>
                      <a:pt x="1" y="54"/>
                    </a:lnTo>
                    <a:lnTo>
                      <a:pt x="1" y="55"/>
                    </a:lnTo>
                    <a:lnTo>
                      <a:pt x="1" y="55"/>
                    </a:lnTo>
                    <a:lnTo>
                      <a:pt x="1" y="55"/>
                    </a:lnTo>
                    <a:lnTo>
                      <a:pt x="4" y="50"/>
                    </a:lnTo>
                    <a:lnTo>
                      <a:pt x="8" y="43"/>
                    </a:lnTo>
                    <a:lnTo>
                      <a:pt x="18" y="29"/>
                    </a:lnTo>
                    <a:lnTo>
                      <a:pt x="29" y="15"/>
                    </a:lnTo>
                    <a:lnTo>
                      <a:pt x="41" y="1"/>
                    </a:lnTo>
                    <a:lnTo>
                      <a:pt x="41" y="1"/>
                    </a:lnTo>
                    <a:lnTo>
                      <a:pt x="41" y="0"/>
                    </a:lnTo>
                    <a:lnTo>
                      <a:pt x="41" y="0"/>
                    </a:lnTo>
                    <a:lnTo>
                      <a:pt x="39" y="0"/>
                    </a:lnTo>
                    <a:lnTo>
                      <a:pt x="39"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89" name="Freeform 1098"/>
              <p:cNvSpPr>
                <a:spLocks/>
              </p:cNvSpPr>
              <p:nvPr/>
            </p:nvSpPr>
            <p:spPr bwMode="auto">
              <a:xfrm>
                <a:off x="6605588" y="2892426"/>
                <a:ext cx="22225" cy="20638"/>
              </a:xfrm>
              <a:custGeom>
                <a:avLst/>
                <a:gdLst>
                  <a:gd name="T0" fmla="*/ 41 w 44"/>
                  <a:gd name="T1" fmla="*/ 30 h 40"/>
                  <a:gd name="T2" fmla="*/ 42 w 44"/>
                  <a:gd name="T3" fmla="*/ 37 h 40"/>
                  <a:gd name="T4" fmla="*/ 42 w 44"/>
                  <a:gd name="T5" fmla="*/ 38 h 40"/>
                  <a:gd name="T6" fmla="*/ 41 w 44"/>
                  <a:gd name="T7" fmla="*/ 38 h 40"/>
                  <a:gd name="T8" fmla="*/ 37 w 44"/>
                  <a:gd name="T9" fmla="*/ 37 h 40"/>
                  <a:gd name="T10" fmla="*/ 32 w 44"/>
                  <a:gd name="T11" fmla="*/ 33 h 40"/>
                  <a:gd name="T12" fmla="*/ 11 w 44"/>
                  <a:gd name="T13" fmla="*/ 18 h 40"/>
                  <a:gd name="T14" fmla="*/ 4 w 44"/>
                  <a:gd name="T15" fmla="*/ 10 h 40"/>
                  <a:gd name="T16" fmla="*/ 2 w 44"/>
                  <a:gd name="T17" fmla="*/ 6 h 40"/>
                  <a:gd name="T18" fmla="*/ 2 w 44"/>
                  <a:gd name="T19" fmla="*/ 4 h 40"/>
                  <a:gd name="T20" fmla="*/ 2 w 44"/>
                  <a:gd name="T21" fmla="*/ 4 h 40"/>
                  <a:gd name="T22" fmla="*/ 2 w 44"/>
                  <a:gd name="T23" fmla="*/ 2 h 40"/>
                  <a:gd name="T24" fmla="*/ 5 w 44"/>
                  <a:gd name="T25" fmla="*/ 2 h 40"/>
                  <a:gd name="T26" fmla="*/ 13 w 44"/>
                  <a:gd name="T27" fmla="*/ 3 h 40"/>
                  <a:gd name="T28" fmla="*/ 24 w 44"/>
                  <a:gd name="T29" fmla="*/ 10 h 40"/>
                  <a:gd name="T30" fmla="*/ 29 w 44"/>
                  <a:gd name="T31" fmla="*/ 14 h 40"/>
                  <a:gd name="T32" fmla="*/ 37 w 44"/>
                  <a:gd name="T33" fmla="*/ 24 h 40"/>
                  <a:gd name="T34" fmla="*/ 42 w 44"/>
                  <a:gd name="T35" fmla="*/ 30 h 40"/>
                  <a:gd name="T36" fmla="*/ 42 w 44"/>
                  <a:gd name="T37" fmla="*/ 29 h 40"/>
                  <a:gd name="T38" fmla="*/ 35 w 44"/>
                  <a:gd name="T39" fmla="*/ 17 h 40"/>
                  <a:gd name="T40" fmla="*/ 25 w 44"/>
                  <a:gd name="T41" fmla="*/ 7 h 40"/>
                  <a:gd name="T42" fmla="*/ 18 w 44"/>
                  <a:gd name="T43" fmla="*/ 4 h 40"/>
                  <a:gd name="T44" fmla="*/ 9 w 44"/>
                  <a:gd name="T45" fmla="*/ 0 h 40"/>
                  <a:gd name="T46" fmla="*/ 5 w 44"/>
                  <a:gd name="T47" fmla="*/ 0 h 40"/>
                  <a:gd name="T48" fmla="*/ 1 w 44"/>
                  <a:gd name="T49" fmla="*/ 0 h 40"/>
                  <a:gd name="T50" fmla="*/ 0 w 44"/>
                  <a:gd name="T51" fmla="*/ 3 h 40"/>
                  <a:gd name="T52" fmla="*/ 0 w 44"/>
                  <a:gd name="T53" fmla="*/ 3 h 40"/>
                  <a:gd name="T54" fmla="*/ 0 w 44"/>
                  <a:gd name="T55" fmla="*/ 4 h 40"/>
                  <a:gd name="T56" fmla="*/ 1 w 44"/>
                  <a:gd name="T57" fmla="*/ 8 h 40"/>
                  <a:gd name="T58" fmla="*/ 4 w 44"/>
                  <a:gd name="T59" fmla="*/ 13 h 40"/>
                  <a:gd name="T60" fmla="*/ 20 w 44"/>
                  <a:gd name="T61" fmla="*/ 28 h 40"/>
                  <a:gd name="T62" fmla="*/ 32 w 44"/>
                  <a:gd name="T63" fmla="*/ 37 h 40"/>
                  <a:gd name="T64" fmla="*/ 37 w 44"/>
                  <a:gd name="T65" fmla="*/ 39 h 40"/>
                  <a:gd name="T66" fmla="*/ 41 w 44"/>
                  <a:gd name="T67" fmla="*/ 40 h 40"/>
                  <a:gd name="T68" fmla="*/ 43 w 44"/>
                  <a:gd name="T69" fmla="*/ 40 h 40"/>
                  <a:gd name="T70" fmla="*/ 44 w 44"/>
                  <a:gd name="T71" fmla="*/ 37 h 40"/>
                  <a:gd name="T72" fmla="*/ 42 w 44"/>
                  <a:gd name="T73"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0">
                    <a:moveTo>
                      <a:pt x="42" y="30"/>
                    </a:moveTo>
                    <a:lnTo>
                      <a:pt x="41" y="30"/>
                    </a:lnTo>
                    <a:lnTo>
                      <a:pt x="41" y="30"/>
                    </a:lnTo>
                    <a:lnTo>
                      <a:pt x="42" y="37"/>
                    </a:lnTo>
                    <a:lnTo>
                      <a:pt x="42" y="37"/>
                    </a:lnTo>
                    <a:lnTo>
                      <a:pt x="42" y="38"/>
                    </a:lnTo>
                    <a:lnTo>
                      <a:pt x="42" y="38"/>
                    </a:lnTo>
                    <a:lnTo>
                      <a:pt x="41" y="38"/>
                    </a:lnTo>
                    <a:lnTo>
                      <a:pt x="41" y="38"/>
                    </a:lnTo>
                    <a:lnTo>
                      <a:pt x="37" y="37"/>
                    </a:lnTo>
                    <a:lnTo>
                      <a:pt x="32" y="33"/>
                    </a:lnTo>
                    <a:lnTo>
                      <a:pt x="32" y="33"/>
                    </a:lnTo>
                    <a:lnTo>
                      <a:pt x="21" y="26"/>
                    </a:lnTo>
                    <a:lnTo>
                      <a:pt x="11" y="18"/>
                    </a:lnTo>
                    <a:lnTo>
                      <a:pt x="11" y="18"/>
                    </a:lnTo>
                    <a:lnTo>
                      <a:pt x="4" y="10"/>
                    </a:lnTo>
                    <a:lnTo>
                      <a:pt x="4" y="10"/>
                    </a:lnTo>
                    <a:lnTo>
                      <a:pt x="2" y="6"/>
                    </a:lnTo>
                    <a:lnTo>
                      <a:pt x="2" y="4"/>
                    </a:lnTo>
                    <a:lnTo>
                      <a:pt x="2" y="4"/>
                    </a:lnTo>
                    <a:lnTo>
                      <a:pt x="2" y="4"/>
                    </a:lnTo>
                    <a:lnTo>
                      <a:pt x="2" y="4"/>
                    </a:lnTo>
                    <a:lnTo>
                      <a:pt x="2" y="2"/>
                    </a:lnTo>
                    <a:lnTo>
                      <a:pt x="2" y="2"/>
                    </a:lnTo>
                    <a:lnTo>
                      <a:pt x="5" y="2"/>
                    </a:lnTo>
                    <a:lnTo>
                      <a:pt x="5" y="2"/>
                    </a:lnTo>
                    <a:lnTo>
                      <a:pt x="8" y="2"/>
                    </a:lnTo>
                    <a:lnTo>
                      <a:pt x="13" y="3"/>
                    </a:lnTo>
                    <a:lnTo>
                      <a:pt x="18" y="6"/>
                    </a:lnTo>
                    <a:lnTo>
                      <a:pt x="24" y="10"/>
                    </a:lnTo>
                    <a:lnTo>
                      <a:pt x="24" y="10"/>
                    </a:lnTo>
                    <a:lnTo>
                      <a:pt x="29" y="14"/>
                    </a:lnTo>
                    <a:lnTo>
                      <a:pt x="33" y="19"/>
                    </a:lnTo>
                    <a:lnTo>
                      <a:pt x="37" y="24"/>
                    </a:lnTo>
                    <a:lnTo>
                      <a:pt x="41" y="30"/>
                    </a:lnTo>
                    <a:lnTo>
                      <a:pt x="42" y="30"/>
                    </a:lnTo>
                    <a:lnTo>
                      <a:pt x="42" y="29"/>
                    </a:lnTo>
                    <a:lnTo>
                      <a:pt x="42" y="29"/>
                    </a:lnTo>
                    <a:lnTo>
                      <a:pt x="39" y="23"/>
                    </a:lnTo>
                    <a:lnTo>
                      <a:pt x="35" y="17"/>
                    </a:lnTo>
                    <a:lnTo>
                      <a:pt x="30" y="12"/>
                    </a:lnTo>
                    <a:lnTo>
                      <a:pt x="25" y="7"/>
                    </a:lnTo>
                    <a:lnTo>
                      <a:pt x="25" y="7"/>
                    </a:lnTo>
                    <a:lnTo>
                      <a:pt x="18" y="4"/>
                    </a:lnTo>
                    <a:lnTo>
                      <a:pt x="13" y="2"/>
                    </a:lnTo>
                    <a:lnTo>
                      <a:pt x="9" y="0"/>
                    </a:lnTo>
                    <a:lnTo>
                      <a:pt x="5" y="0"/>
                    </a:lnTo>
                    <a:lnTo>
                      <a:pt x="5" y="0"/>
                    </a:lnTo>
                    <a:lnTo>
                      <a:pt x="1" y="0"/>
                    </a:lnTo>
                    <a:lnTo>
                      <a:pt x="1" y="0"/>
                    </a:lnTo>
                    <a:lnTo>
                      <a:pt x="0" y="2"/>
                    </a:lnTo>
                    <a:lnTo>
                      <a:pt x="0" y="3"/>
                    </a:lnTo>
                    <a:lnTo>
                      <a:pt x="1" y="4"/>
                    </a:lnTo>
                    <a:lnTo>
                      <a:pt x="0" y="3"/>
                    </a:lnTo>
                    <a:lnTo>
                      <a:pt x="0" y="4"/>
                    </a:lnTo>
                    <a:lnTo>
                      <a:pt x="0" y="4"/>
                    </a:lnTo>
                    <a:lnTo>
                      <a:pt x="0" y="6"/>
                    </a:lnTo>
                    <a:lnTo>
                      <a:pt x="1" y="8"/>
                    </a:lnTo>
                    <a:lnTo>
                      <a:pt x="1" y="8"/>
                    </a:lnTo>
                    <a:lnTo>
                      <a:pt x="4" y="13"/>
                    </a:lnTo>
                    <a:lnTo>
                      <a:pt x="9" y="18"/>
                    </a:lnTo>
                    <a:lnTo>
                      <a:pt x="20" y="28"/>
                    </a:lnTo>
                    <a:lnTo>
                      <a:pt x="20" y="28"/>
                    </a:lnTo>
                    <a:lnTo>
                      <a:pt x="32" y="37"/>
                    </a:lnTo>
                    <a:lnTo>
                      <a:pt x="32" y="37"/>
                    </a:lnTo>
                    <a:lnTo>
                      <a:pt x="37" y="39"/>
                    </a:lnTo>
                    <a:lnTo>
                      <a:pt x="41" y="40"/>
                    </a:lnTo>
                    <a:lnTo>
                      <a:pt x="41" y="40"/>
                    </a:lnTo>
                    <a:lnTo>
                      <a:pt x="43" y="40"/>
                    </a:lnTo>
                    <a:lnTo>
                      <a:pt x="43" y="40"/>
                    </a:lnTo>
                    <a:lnTo>
                      <a:pt x="44" y="37"/>
                    </a:lnTo>
                    <a:lnTo>
                      <a:pt x="44" y="37"/>
                    </a:lnTo>
                    <a:lnTo>
                      <a:pt x="44" y="33"/>
                    </a:lnTo>
                    <a:lnTo>
                      <a:pt x="42" y="29"/>
                    </a:lnTo>
                    <a:lnTo>
                      <a:pt x="42" y="3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0" name="Freeform 1099"/>
              <p:cNvSpPr>
                <a:spLocks/>
              </p:cNvSpPr>
              <p:nvPr/>
            </p:nvSpPr>
            <p:spPr bwMode="auto">
              <a:xfrm>
                <a:off x="6573838" y="2914651"/>
                <a:ext cx="41275" cy="36513"/>
              </a:xfrm>
              <a:custGeom>
                <a:avLst/>
                <a:gdLst>
                  <a:gd name="T0" fmla="*/ 25 w 78"/>
                  <a:gd name="T1" fmla="*/ 7 h 70"/>
                  <a:gd name="T2" fmla="*/ 17 w 78"/>
                  <a:gd name="T3" fmla="*/ 2 h 70"/>
                  <a:gd name="T4" fmla="*/ 9 w 78"/>
                  <a:gd name="T5" fmla="*/ 0 h 70"/>
                  <a:gd name="T6" fmla="*/ 5 w 78"/>
                  <a:gd name="T7" fmla="*/ 0 h 70"/>
                  <a:gd name="T8" fmla="*/ 2 w 78"/>
                  <a:gd name="T9" fmla="*/ 2 h 70"/>
                  <a:gd name="T10" fmla="*/ 0 w 78"/>
                  <a:gd name="T11" fmla="*/ 8 h 70"/>
                  <a:gd name="T12" fmla="*/ 0 w 78"/>
                  <a:gd name="T13" fmla="*/ 12 h 70"/>
                  <a:gd name="T14" fmla="*/ 1 w 78"/>
                  <a:gd name="T15" fmla="*/ 17 h 70"/>
                  <a:gd name="T16" fmla="*/ 11 w 78"/>
                  <a:gd name="T17" fmla="*/ 30 h 70"/>
                  <a:gd name="T18" fmla="*/ 17 w 78"/>
                  <a:gd name="T19" fmla="*/ 37 h 70"/>
                  <a:gd name="T20" fmla="*/ 40 w 78"/>
                  <a:gd name="T21" fmla="*/ 57 h 70"/>
                  <a:gd name="T22" fmla="*/ 47 w 78"/>
                  <a:gd name="T23" fmla="*/ 62 h 70"/>
                  <a:gd name="T24" fmla="*/ 62 w 78"/>
                  <a:gd name="T25" fmla="*/ 69 h 70"/>
                  <a:gd name="T26" fmla="*/ 68 w 78"/>
                  <a:gd name="T27" fmla="*/ 70 h 70"/>
                  <a:gd name="T28" fmla="*/ 72 w 78"/>
                  <a:gd name="T29" fmla="*/ 70 h 70"/>
                  <a:gd name="T30" fmla="*/ 76 w 78"/>
                  <a:gd name="T31" fmla="*/ 68 h 70"/>
                  <a:gd name="T32" fmla="*/ 78 w 78"/>
                  <a:gd name="T33" fmla="*/ 61 h 70"/>
                  <a:gd name="T34" fmla="*/ 77 w 78"/>
                  <a:gd name="T35" fmla="*/ 57 h 70"/>
                  <a:gd name="T36" fmla="*/ 73 w 78"/>
                  <a:gd name="T37" fmla="*/ 49 h 70"/>
                  <a:gd name="T38" fmla="*/ 70 w 78"/>
                  <a:gd name="T39" fmla="*/ 45 h 70"/>
                  <a:gd name="T40" fmla="*/ 68 w 78"/>
                  <a:gd name="T41" fmla="*/ 46 h 70"/>
                  <a:gd name="T42" fmla="*/ 68 w 78"/>
                  <a:gd name="T43" fmla="*/ 47 h 70"/>
                  <a:gd name="T44" fmla="*/ 74 w 78"/>
                  <a:gd name="T45" fmla="*/ 53 h 70"/>
                  <a:gd name="T46" fmla="*/ 76 w 78"/>
                  <a:gd name="T47" fmla="*/ 61 h 70"/>
                  <a:gd name="T48" fmla="*/ 75 w 78"/>
                  <a:gd name="T49" fmla="*/ 64 h 70"/>
                  <a:gd name="T50" fmla="*/ 74 w 78"/>
                  <a:gd name="T51" fmla="*/ 66 h 70"/>
                  <a:gd name="T52" fmla="*/ 68 w 78"/>
                  <a:gd name="T53" fmla="*/ 68 h 70"/>
                  <a:gd name="T54" fmla="*/ 67 w 78"/>
                  <a:gd name="T55" fmla="*/ 68 h 70"/>
                  <a:gd name="T56" fmla="*/ 51 w 78"/>
                  <a:gd name="T57" fmla="*/ 61 h 70"/>
                  <a:gd name="T58" fmla="*/ 43 w 78"/>
                  <a:gd name="T59" fmla="*/ 57 h 70"/>
                  <a:gd name="T60" fmla="*/ 20 w 78"/>
                  <a:gd name="T61" fmla="*/ 38 h 70"/>
                  <a:gd name="T62" fmla="*/ 14 w 78"/>
                  <a:gd name="T63" fmla="*/ 31 h 70"/>
                  <a:gd name="T64" fmla="*/ 4 w 78"/>
                  <a:gd name="T65" fmla="*/ 18 h 70"/>
                  <a:gd name="T66" fmla="*/ 2 w 78"/>
                  <a:gd name="T67" fmla="*/ 12 h 70"/>
                  <a:gd name="T68" fmla="*/ 2 w 78"/>
                  <a:gd name="T69" fmla="*/ 8 h 70"/>
                  <a:gd name="T70" fmla="*/ 3 w 78"/>
                  <a:gd name="T71" fmla="*/ 3 h 70"/>
                  <a:gd name="T72" fmla="*/ 5 w 78"/>
                  <a:gd name="T73" fmla="*/ 2 h 70"/>
                  <a:gd name="T74" fmla="*/ 9 w 78"/>
                  <a:gd name="T75" fmla="*/ 2 h 70"/>
                  <a:gd name="T76" fmla="*/ 16 w 78"/>
                  <a:gd name="T77" fmla="*/ 4 h 70"/>
                  <a:gd name="T78" fmla="*/ 23 w 78"/>
                  <a:gd name="T79" fmla="*/ 8 h 70"/>
                  <a:gd name="T80" fmla="*/ 25 w 78"/>
                  <a:gd name="T81" fmla="*/ 8 h 70"/>
                  <a:gd name="T82" fmla="*/ 25 w 78"/>
                  <a:gd name="T8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0">
                    <a:moveTo>
                      <a:pt x="25" y="7"/>
                    </a:moveTo>
                    <a:lnTo>
                      <a:pt x="25" y="7"/>
                    </a:lnTo>
                    <a:lnTo>
                      <a:pt x="21" y="4"/>
                    </a:lnTo>
                    <a:lnTo>
                      <a:pt x="17" y="2"/>
                    </a:lnTo>
                    <a:lnTo>
                      <a:pt x="13" y="1"/>
                    </a:lnTo>
                    <a:lnTo>
                      <a:pt x="9" y="0"/>
                    </a:lnTo>
                    <a:lnTo>
                      <a:pt x="9" y="0"/>
                    </a:lnTo>
                    <a:lnTo>
                      <a:pt x="5" y="0"/>
                    </a:lnTo>
                    <a:lnTo>
                      <a:pt x="2" y="2"/>
                    </a:lnTo>
                    <a:lnTo>
                      <a:pt x="2" y="2"/>
                    </a:lnTo>
                    <a:lnTo>
                      <a:pt x="0" y="4"/>
                    </a:lnTo>
                    <a:lnTo>
                      <a:pt x="0" y="8"/>
                    </a:lnTo>
                    <a:lnTo>
                      <a:pt x="0" y="8"/>
                    </a:lnTo>
                    <a:lnTo>
                      <a:pt x="0" y="12"/>
                    </a:lnTo>
                    <a:lnTo>
                      <a:pt x="0" y="12"/>
                    </a:lnTo>
                    <a:lnTo>
                      <a:pt x="1" y="17"/>
                    </a:lnTo>
                    <a:lnTo>
                      <a:pt x="4" y="21"/>
                    </a:lnTo>
                    <a:lnTo>
                      <a:pt x="11" y="30"/>
                    </a:lnTo>
                    <a:lnTo>
                      <a:pt x="11" y="30"/>
                    </a:lnTo>
                    <a:lnTo>
                      <a:pt x="17" y="37"/>
                    </a:lnTo>
                    <a:lnTo>
                      <a:pt x="24" y="45"/>
                    </a:lnTo>
                    <a:lnTo>
                      <a:pt x="40" y="57"/>
                    </a:lnTo>
                    <a:lnTo>
                      <a:pt x="40" y="57"/>
                    </a:lnTo>
                    <a:lnTo>
                      <a:pt x="47" y="62"/>
                    </a:lnTo>
                    <a:lnTo>
                      <a:pt x="54" y="67"/>
                    </a:lnTo>
                    <a:lnTo>
                      <a:pt x="62" y="69"/>
                    </a:lnTo>
                    <a:lnTo>
                      <a:pt x="67" y="70"/>
                    </a:lnTo>
                    <a:lnTo>
                      <a:pt x="68" y="70"/>
                    </a:lnTo>
                    <a:lnTo>
                      <a:pt x="68" y="70"/>
                    </a:lnTo>
                    <a:lnTo>
                      <a:pt x="72" y="70"/>
                    </a:lnTo>
                    <a:lnTo>
                      <a:pt x="76" y="68"/>
                    </a:lnTo>
                    <a:lnTo>
                      <a:pt x="76" y="68"/>
                    </a:lnTo>
                    <a:lnTo>
                      <a:pt x="77" y="64"/>
                    </a:lnTo>
                    <a:lnTo>
                      <a:pt x="78" y="61"/>
                    </a:lnTo>
                    <a:lnTo>
                      <a:pt x="78" y="61"/>
                    </a:lnTo>
                    <a:lnTo>
                      <a:pt x="77" y="57"/>
                    </a:lnTo>
                    <a:lnTo>
                      <a:pt x="75" y="52"/>
                    </a:lnTo>
                    <a:lnTo>
                      <a:pt x="73" y="49"/>
                    </a:lnTo>
                    <a:lnTo>
                      <a:pt x="70" y="45"/>
                    </a:lnTo>
                    <a:lnTo>
                      <a:pt x="70" y="45"/>
                    </a:lnTo>
                    <a:lnTo>
                      <a:pt x="68" y="46"/>
                    </a:lnTo>
                    <a:lnTo>
                      <a:pt x="68" y="46"/>
                    </a:lnTo>
                    <a:lnTo>
                      <a:pt x="68" y="47"/>
                    </a:lnTo>
                    <a:lnTo>
                      <a:pt x="68" y="47"/>
                    </a:lnTo>
                    <a:lnTo>
                      <a:pt x="71" y="50"/>
                    </a:lnTo>
                    <a:lnTo>
                      <a:pt x="74" y="53"/>
                    </a:lnTo>
                    <a:lnTo>
                      <a:pt x="75" y="57"/>
                    </a:lnTo>
                    <a:lnTo>
                      <a:pt x="76" y="61"/>
                    </a:lnTo>
                    <a:lnTo>
                      <a:pt x="76" y="61"/>
                    </a:lnTo>
                    <a:lnTo>
                      <a:pt x="75" y="64"/>
                    </a:lnTo>
                    <a:lnTo>
                      <a:pt x="74" y="66"/>
                    </a:lnTo>
                    <a:lnTo>
                      <a:pt x="74" y="66"/>
                    </a:lnTo>
                    <a:lnTo>
                      <a:pt x="72" y="68"/>
                    </a:lnTo>
                    <a:lnTo>
                      <a:pt x="68" y="68"/>
                    </a:lnTo>
                    <a:lnTo>
                      <a:pt x="67" y="68"/>
                    </a:lnTo>
                    <a:lnTo>
                      <a:pt x="67" y="68"/>
                    </a:lnTo>
                    <a:lnTo>
                      <a:pt x="60" y="67"/>
                    </a:lnTo>
                    <a:lnTo>
                      <a:pt x="51" y="61"/>
                    </a:lnTo>
                    <a:lnTo>
                      <a:pt x="51" y="61"/>
                    </a:lnTo>
                    <a:lnTo>
                      <a:pt x="43" y="57"/>
                    </a:lnTo>
                    <a:lnTo>
                      <a:pt x="36" y="51"/>
                    </a:lnTo>
                    <a:lnTo>
                      <a:pt x="20" y="38"/>
                    </a:lnTo>
                    <a:lnTo>
                      <a:pt x="20" y="38"/>
                    </a:lnTo>
                    <a:lnTo>
                      <a:pt x="14" y="31"/>
                    </a:lnTo>
                    <a:lnTo>
                      <a:pt x="9" y="24"/>
                    </a:lnTo>
                    <a:lnTo>
                      <a:pt x="4" y="18"/>
                    </a:lnTo>
                    <a:lnTo>
                      <a:pt x="2" y="12"/>
                    </a:lnTo>
                    <a:lnTo>
                      <a:pt x="2" y="12"/>
                    </a:lnTo>
                    <a:lnTo>
                      <a:pt x="2" y="8"/>
                    </a:lnTo>
                    <a:lnTo>
                      <a:pt x="2" y="8"/>
                    </a:lnTo>
                    <a:lnTo>
                      <a:pt x="2" y="5"/>
                    </a:lnTo>
                    <a:lnTo>
                      <a:pt x="3" y="3"/>
                    </a:lnTo>
                    <a:lnTo>
                      <a:pt x="3" y="3"/>
                    </a:lnTo>
                    <a:lnTo>
                      <a:pt x="5" y="2"/>
                    </a:lnTo>
                    <a:lnTo>
                      <a:pt x="9" y="2"/>
                    </a:lnTo>
                    <a:lnTo>
                      <a:pt x="9" y="2"/>
                    </a:lnTo>
                    <a:lnTo>
                      <a:pt x="12" y="2"/>
                    </a:lnTo>
                    <a:lnTo>
                      <a:pt x="16" y="4"/>
                    </a:lnTo>
                    <a:lnTo>
                      <a:pt x="20" y="6"/>
                    </a:lnTo>
                    <a:lnTo>
                      <a:pt x="23" y="8"/>
                    </a:lnTo>
                    <a:lnTo>
                      <a:pt x="23" y="8"/>
                    </a:lnTo>
                    <a:lnTo>
                      <a:pt x="25" y="8"/>
                    </a:lnTo>
                    <a:lnTo>
                      <a:pt x="25" y="8"/>
                    </a:lnTo>
                    <a:lnTo>
                      <a:pt x="25" y="7"/>
                    </a:lnTo>
                    <a:lnTo>
                      <a:pt x="25"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1" name="Freeform 1100"/>
              <p:cNvSpPr>
                <a:spLocks/>
              </p:cNvSpPr>
              <p:nvPr/>
            </p:nvSpPr>
            <p:spPr bwMode="auto">
              <a:xfrm>
                <a:off x="6557963" y="2938463"/>
                <a:ext cx="33338" cy="47625"/>
              </a:xfrm>
              <a:custGeom>
                <a:avLst/>
                <a:gdLst>
                  <a:gd name="T0" fmla="*/ 53 w 63"/>
                  <a:gd name="T1" fmla="*/ 0 h 90"/>
                  <a:gd name="T2" fmla="*/ 53 w 63"/>
                  <a:gd name="T3" fmla="*/ 0 h 90"/>
                  <a:gd name="T4" fmla="*/ 25 w 63"/>
                  <a:gd name="T5" fmla="*/ 37 h 90"/>
                  <a:gd name="T6" fmla="*/ 7 w 63"/>
                  <a:gd name="T7" fmla="*/ 62 h 90"/>
                  <a:gd name="T8" fmla="*/ 7 w 63"/>
                  <a:gd name="T9" fmla="*/ 63 h 90"/>
                  <a:gd name="T10" fmla="*/ 7 w 63"/>
                  <a:gd name="T11" fmla="*/ 63 h 90"/>
                  <a:gd name="T12" fmla="*/ 4 w 63"/>
                  <a:gd name="T13" fmla="*/ 74 h 90"/>
                  <a:gd name="T14" fmla="*/ 0 w 63"/>
                  <a:gd name="T15" fmla="*/ 89 h 90"/>
                  <a:gd name="T16" fmla="*/ 1 w 63"/>
                  <a:gd name="T17" fmla="*/ 90 h 90"/>
                  <a:gd name="T18" fmla="*/ 2 w 63"/>
                  <a:gd name="T19" fmla="*/ 90 h 90"/>
                  <a:gd name="T20" fmla="*/ 2 w 63"/>
                  <a:gd name="T21" fmla="*/ 90 h 90"/>
                  <a:gd name="T22" fmla="*/ 5 w 63"/>
                  <a:gd name="T23" fmla="*/ 88 h 90"/>
                  <a:gd name="T24" fmla="*/ 8 w 63"/>
                  <a:gd name="T25" fmla="*/ 86 h 90"/>
                  <a:gd name="T26" fmla="*/ 15 w 63"/>
                  <a:gd name="T27" fmla="*/ 80 h 90"/>
                  <a:gd name="T28" fmla="*/ 15 w 63"/>
                  <a:gd name="T29" fmla="*/ 80 h 90"/>
                  <a:gd name="T30" fmla="*/ 21 w 63"/>
                  <a:gd name="T31" fmla="*/ 73 h 90"/>
                  <a:gd name="T32" fmla="*/ 22 w 63"/>
                  <a:gd name="T33" fmla="*/ 73 h 90"/>
                  <a:gd name="T34" fmla="*/ 22 w 63"/>
                  <a:gd name="T35" fmla="*/ 73 h 90"/>
                  <a:gd name="T36" fmla="*/ 41 w 63"/>
                  <a:gd name="T37" fmla="*/ 43 h 90"/>
                  <a:gd name="T38" fmla="*/ 41 w 63"/>
                  <a:gd name="T39" fmla="*/ 43 h 90"/>
                  <a:gd name="T40" fmla="*/ 54 w 63"/>
                  <a:gd name="T41" fmla="*/ 22 h 90"/>
                  <a:gd name="T42" fmla="*/ 54 w 63"/>
                  <a:gd name="T43" fmla="*/ 22 h 90"/>
                  <a:gd name="T44" fmla="*/ 63 w 63"/>
                  <a:gd name="T45" fmla="*/ 8 h 90"/>
                  <a:gd name="T46" fmla="*/ 63 w 63"/>
                  <a:gd name="T47" fmla="*/ 8 h 90"/>
                  <a:gd name="T48" fmla="*/ 62 w 63"/>
                  <a:gd name="T49" fmla="*/ 7 h 90"/>
                  <a:gd name="T50" fmla="*/ 62 w 63"/>
                  <a:gd name="T51" fmla="*/ 7 h 90"/>
                  <a:gd name="T52" fmla="*/ 61 w 63"/>
                  <a:gd name="T53" fmla="*/ 7 h 90"/>
                  <a:gd name="T54" fmla="*/ 61 w 63"/>
                  <a:gd name="T55" fmla="*/ 7 h 90"/>
                  <a:gd name="T56" fmla="*/ 53 w 63"/>
                  <a:gd name="T57" fmla="*/ 21 h 90"/>
                  <a:gd name="T58" fmla="*/ 53 w 63"/>
                  <a:gd name="T59" fmla="*/ 21 h 90"/>
                  <a:gd name="T60" fmla="*/ 31 w 63"/>
                  <a:gd name="T61" fmla="*/ 53 h 90"/>
                  <a:gd name="T62" fmla="*/ 31 w 63"/>
                  <a:gd name="T63" fmla="*/ 53 h 90"/>
                  <a:gd name="T64" fmla="*/ 23 w 63"/>
                  <a:gd name="T65" fmla="*/ 66 h 90"/>
                  <a:gd name="T66" fmla="*/ 23 w 63"/>
                  <a:gd name="T67" fmla="*/ 66 h 90"/>
                  <a:gd name="T68" fmla="*/ 20 w 63"/>
                  <a:gd name="T69" fmla="*/ 72 h 90"/>
                  <a:gd name="T70" fmla="*/ 21 w 63"/>
                  <a:gd name="T71" fmla="*/ 72 h 90"/>
                  <a:gd name="T72" fmla="*/ 20 w 63"/>
                  <a:gd name="T73" fmla="*/ 72 h 90"/>
                  <a:gd name="T74" fmla="*/ 20 w 63"/>
                  <a:gd name="T75" fmla="*/ 72 h 90"/>
                  <a:gd name="T76" fmla="*/ 18 w 63"/>
                  <a:gd name="T77" fmla="*/ 74 h 90"/>
                  <a:gd name="T78" fmla="*/ 18 w 63"/>
                  <a:gd name="T79" fmla="*/ 74 h 90"/>
                  <a:gd name="T80" fmla="*/ 10 w 63"/>
                  <a:gd name="T81" fmla="*/ 81 h 90"/>
                  <a:gd name="T82" fmla="*/ 5 w 63"/>
                  <a:gd name="T83" fmla="*/ 85 h 90"/>
                  <a:gd name="T84" fmla="*/ 1 w 63"/>
                  <a:gd name="T85" fmla="*/ 88 h 90"/>
                  <a:gd name="T86" fmla="*/ 1 w 63"/>
                  <a:gd name="T87" fmla="*/ 89 h 90"/>
                  <a:gd name="T88" fmla="*/ 2 w 63"/>
                  <a:gd name="T89" fmla="*/ 89 h 90"/>
                  <a:gd name="T90" fmla="*/ 2 w 63"/>
                  <a:gd name="T91" fmla="*/ 89 h 90"/>
                  <a:gd name="T92" fmla="*/ 6 w 63"/>
                  <a:gd name="T93" fmla="*/ 74 h 90"/>
                  <a:gd name="T94" fmla="*/ 6 w 63"/>
                  <a:gd name="T95" fmla="*/ 74 h 90"/>
                  <a:gd name="T96" fmla="*/ 8 w 63"/>
                  <a:gd name="T97" fmla="*/ 63 h 90"/>
                  <a:gd name="T98" fmla="*/ 7 w 63"/>
                  <a:gd name="T99" fmla="*/ 63 h 90"/>
                  <a:gd name="T100" fmla="*/ 8 w 63"/>
                  <a:gd name="T101" fmla="*/ 64 h 90"/>
                  <a:gd name="T102" fmla="*/ 8 w 63"/>
                  <a:gd name="T103" fmla="*/ 64 h 90"/>
                  <a:gd name="T104" fmla="*/ 15 w 63"/>
                  <a:gd name="T105" fmla="*/ 56 h 90"/>
                  <a:gd name="T106" fmla="*/ 15 w 63"/>
                  <a:gd name="T107" fmla="*/ 56 h 90"/>
                  <a:gd name="T108" fmla="*/ 54 w 63"/>
                  <a:gd name="T109" fmla="*/ 1 h 90"/>
                  <a:gd name="T110" fmla="*/ 54 w 63"/>
                  <a:gd name="T111" fmla="*/ 1 h 90"/>
                  <a:gd name="T112" fmla="*/ 54 w 63"/>
                  <a:gd name="T113" fmla="*/ 0 h 90"/>
                  <a:gd name="T114" fmla="*/ 54 w 63"/>
                  <a:gd name="T115" fmla="*/ 0 h 90"/>
                  <a:gd name="T116" fmla="*/ 53 w 63"/>
                  <a:gd name="T117" fmla="*/ 0 h 90"/>
                  <a:gd name="T118" fmla="*/ 53 w 63"/>
                  <a:gd name="T1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90">
                    <a:moveTo>
                      <a:pt x="53" y="0"/>
                    </a:moveTo>
                    <a:lnTo>
                      <a:pt x="53" y="0"/>
                    </a:lnTo>
                    <a:lnTo>
                      <a:pt x="25" y="37"/>
                    </a:lnTo>
                    <a:lnTo>
                      <a:pt x="7" y="62"/>
                    </a:lnTo>
                    <a:lnTo>
                      <a:pt x="7" y="63"/>
                    </a:lnTo>
                    <a:lnTo>
                      <a:pt x="7" y="63"/>
                    </a:lnTo>
                    <a:lnTo>
                      <a:pt x="4" y="74"/>
                    </a:lnTo>
                    <a:lnTo>
                      <a:pt x="0" y="89"/>
                    </a:lnTo>
                    <a:lnTo>
                      <a:pt x="1" y="90"/>
                    </a:lnTo>
                    <a:lnTo>
                      <a:pt x="2" y="90"/>
                    </a:lnTo>
                    <a:lnTo>
                      <a:pt x="2" y="90"/>
                    </a:lnTo>
                    <a:lnTo>
                      <a:pt x="5" y="88"/>
                    </a:lnTo>
                    <a:lnTo>
                      <a:pt x="8" y="86"/>
                    </a:lnTo>
                    <a:lnTo>
                      <a:pt x="15" y="80"/>
                    </a:lnTo>
                    <a:lnTo>
                      <a:pt x="15" y="80"/>
                    </a:lnTo>
                    <a:lnTo>
                      <a:pt x="21" y="73"/>
                    </a:lnTo>
                    <a:lnTo>
                      <a:pt x="22" y="73"/>
                    </a:lnTo>
                    <a:lnTo>
                      <a:pt x="22" y="73"/>
                    </a:lnTo>
                    <a:lnTo>
                      <a:pt x="41" y="43"/>
                    </a:lnTo>
                    <a:lnTo>
                      <a:pt x="41" y="43"/>
                    </a:lnTo>
                    <a:lnTo>
                      <a:pt x="54" y="22"/>
                    </a:lnTo>
                    <a:lnTo>
                      <a:pt x="54" y="22"/>
                    </a:lnTo>
                    <a:lnTo>
                      <a:pt x="63" y="8"/>
                    </a:lnTo>
                    <a:lnTo>
                      <a:pt x="63" y="8"/>
                    </a:lnTo>
                    <a:lnTo>
                      <a:pt x="62" y="7"/>
                    </a:lnTo>
                    <a:lnTo>
                      <a:pt x="62" y="7"/>
                    </a:lnTo>
                    <a:lnTo>
                      <a:pt x="61" y="7"/>
                    </a:lnTo>
                    <a:lnTo>
                      <a:pt x="61" y="7"/>
                    </a:lnTo>
                    <a:lnTo>
                      <a:pt x="53" y="21"/>
                    </a:lnTo>
                    <a:lnTo>
                      <a:pt x="53" y="21"/>
                    </a:lnTo>
                    <a:lnTo>
                      <a:pt x="31" y="53"/>
                    </a:lnTo>
                    <a:lnTo>
                      <a:pt x="31" y="53"/>
                    </a:lnTo>
                    <a:lnTo>
                      <a:pt x="23" y="66"/>
                    </a:lnTo>
                    <a:lnTo>
                      <a:pt x="23" y="66"/>
                    </a:lnTo>
                    <a:lnTo>
                      <a:pt x="20" y="72"/>
                    </a:lnTo>
                    <a:lnTo>
                      <a:pt x="21" y="72"/>
                    </a:lnTo>
                    <a:lnTo>
                      <a:pt x="20" y="72"/>
                    </a:lnTo>
                    <a:lnTo>
                      <a:pt x="20" y="72"/>
                    </a:lnTo>
                    <a:lnTo>
                      <a:pt x="18" y="74"/>
                    </a:lnTo>
                    <a:lnTo>
                      <a:pt x="18" y="74"/>
                    </a:lnTo>
                    <a:lnTo>
                      <a:pt x="10" y="81"/>
                    </a:lnTo>
                    <a:lnTo>
                      <a:pt x="5" y="85"/>
                    </a:lnTo>
                    <a:lnTo>
                      <a:pt x="1" y="88"/>
                    </a:lnTo>
                    <a:lnTo>
                      <a:pt x="1" y="89"/>
                    </a:lnTo>
                    <a:lnTo>
                      <a:pt x="2" y="89"/>
                    </a:lnTo>
                    <a:lnTo>
                      <a:pt x="2" y="89"/>
                    </a:lnTo>
                    <a:lnTo>
                      <a:pt x="6" y="74"/>
                    </a:lnTo>
                    <a:lnTo>
                      <a:pt x="6" y="74"/>
                    </a:lnTo>
                    <a:lnTo>
                      <a:pt x="8" y="63"/>
                    </a:lnTo>
                    <a:lnTo>
                      <a:pt x="7" y="63"/>
                    </a:lnTo>
                    <a:lnTo>
                      <a:pt x="8" y="64"/>
                    </a:lnTo>
                    <a:lnTo>
                      <a:pt x="8" y="64"/>
                    </a:lnTo>
                    <a:lnTo>
                      <a:pt x="15" y="56"/>
                    </a:lnTo>
                    <a:lnTo>
                      <a:pt x="15" y="56"/>
                    </a:lnTo>
                    <a:lnTo>
                      <a:pt x="54" y="1"/>
                    </a:lnTo>
                    <a:lnTo>
                      <a:pt x="54" y="1"/>
                    </a:lnTo>
                    <a:lnTo>
                      <a:pt x="54" y="0"/>
                    </a:lnTo>
                    <a:lnTo>
                      <a:pt x="54" y="0"/>
                    </a:lnTo>
                    <a:lnTo>
                      <a:pt x="53" y="0"/>
                    </a:lnTo>
                    <a:lnTo>
                      <a:pt x="53"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2" name="Freeform 1101"/>
              <p:cNvSpPr>
                <a:spLocks/>
              </p:cNvSpPr>
              <p:nvPr/>
            </p:nvSpPr>
            <p:spPr bwMode="auto">
              <a:xfrm>
                <a:off x="5584825" y="3651251"/>
                <a:ext cx="39688" cy="38100"/>
              </a:xfrm>
              <a:custGeom>
                <a:avLst/>
                <a:gdLst>
                  <a:gd name="T0" fmla="*/ 0 w 75"/>
                  <a:gd name="T1" fmla="*/ 28 h 73"/>
                  <a:gd name="T2" fmla="*/ 0 w 75"/>
                  <a:gd name="T3" fmla="*/ 28 h 73"/>
                  <a:gd name="T4" fmla="*/ 19 w 75"/>
                  <a:gd name="T5" fmla="*/ 53 h 73"/>
                  <a:gd name="T6" fmla="*/ 28 w 75"/>
                  <a:gd name="T7" fmla="*/ 64 h 73"/>
                  <a:gd name="T8" fmla="*/ 37 w 75"/>
                  <a:gd name="T9" fmla="*/ 73 h 73"/>
                  <a:gd name="T10" fmla="*/ 38 w 75"/>
                  <a:gd name="T11" fmla="*/ 73 h 73"/>
                  <a:gd name="T12" fmla="*/ 38 w 75"/>
                  <a:gd name="T13" fmla="*/ 73 h 73"/>
                  <a:gd name="T14" fmla="*/ 43 w 75"/>
                  <a:gd name="T15" fmla="*/ 72 h 73"/>
                  <a:gd name="T16" fmla="*/ 49 w 75"/>
                  <a:gd name="T17" fmla="*/ 70 h 73"/>
                  <a:gd name="T18" fmla="*/ 54 w 75"/>
                  <a:gd name="T19" fmla="*/ 67 h 73"/>
                  <a:gd name="T20" fmla="*/ 60 w 75"/>
                  <a:gd name="T21" fmla="*/ 64 h 73"/>
                  <a:gd name="T22" fmla="*/ 64 w 75"/>
                  <a:gd name="T23" fmla="*/ 60 h 73"/>
                  <a:gd name="T24" fmla="*/ 69 w 75"/>
                  <a:gd name="T25" fmla="*/ 56 h 73"/>
                  <a:gd name="T26" fmla="*/ 72 w 75"/>
                  <a:gd name="T27" fmla="*/ 51 h 73"/>
                  <a:gd name="T28" fmla="*/ 75 w 75"/>
                  <a:gd name="T29" fmla="*/ 45 h 73"/>
                  <a:gd name="T30" fmla="*/ 75 w 75"/>
                  <a:gd name="T31" fmla="*/ 44 h 73"/>
                  <a:gd name="T32" fmla="*/ 75 w 75"/>
                  <a:gd name="T33" fmla="*/ 44 h 73"/>
                  <a:gd name="T34" fmla="*/ 60 w 75"/>
                  <a:gd name="T35" fmla="*/ 23 h 73"/>
                  <a:gd name="T36" fmla="*/ 42 w 75"/>
                  <a:gd name="T37" fmla="*/ 0 h 73"/>
                  <a:gd name="T38" fmla="*/ 42 w 75"/>
                  <a:gd name="T39" fmla="*/ 0 h 73"/>
                  <a:gd name="T40" fmla="*/ 41 w 75"/>
                  <a:gd name="T41" fmla="*/ 0 h 73"/>
                  <a:gd name="T42" fmla="*/ 41 w 75"/>
                  <a:gd name="T43" fmla="*/ 0 h 73"/>
                  <a:gd name="T44" fmla="*/ 41 w 75"/>
                  <a:gd name="T45" fmla="*/ 2 h 73"/>
                  <a:gd name="T46" fmla="*/ 41 w 75"/>
                  <a:gd name="T47" fmla="*/ 2 h 73"/>
                  <a:gd name="T48" fmla="*/ 58 w 75"/>
                  <a:gd name="T49" fmla="*/ 24 h 73"/>
                  <a:gd name="T50" fmla="*/ 74 w 75"/>
                  <a:gd name="T51" fmla="*/ 45 h 73"/>
                  <a:gd name="T52" fmla="*/ 75 w 75"/>
                  <a:gd name="T53" fmla="*/ 45 h 73"/>
                  <a:gd name="T54" fmla="*/ 74 w 75"/>
                  <a:gd name="T55" fmla="*/ 44 h 73"/>
                  <a:gd name="T56" fmla="*/ 74 w 75"/>
                  <a:gd name="T57" fmla="*/ 44 h 73"/>
                  <a:gd name="T58" fmla="*/ 71 w 75"/>
                  <a:gd name="T59" fmla="*/ 50 h 73"/>
                  <a:gd name="T60" fmla="*/ 67 w 75"/>
                  <a:gd name="T61" fmla="*/ 55 h 73"/>
                  <a:gd name="T62" fmla="*/ 63 w 75"/>
                  <a:gd name="T63" fmla="*/ 59 h 73"/>
                  <a:gd name="T64" fmla="*/ 59 w 75"/>
                  <a:gd name="T65" fmla="*/ 62 h 73"/>
                  <a:gd name="T66" fmla="*/ 53 w 75"/>
                  <a:gd name="T67" fmla="*/ 65 h 73"/>
                  <a:gd name="T68" fmla="*/ 48 w 75"/>
                  <a:gd name="T69" fmla="*/ 68 h 73"/>
                  <a:gd name="T70" fmla="*/ 43 w 75"/>
                  <a:gd name="T71" fmla="*/ 70 h 73"/>
                  <a:gd name="T72" fmla="*/ 38 w 75"/>
                  <a:gd name="T73" fmla="*/ 70 h 73"/>
                  <a:gd name="T74" fmla="*/ 38 w 75"/>
                  <a:gd name="T75" fmla="*/ 72 h 73"/>
                  <a:gd name="T76" fmla="*/ 38 w 75"/>
                  <a:gd name="T77" fmla="*/ 72 h 73"/>
                  <a:gd name="T78" fmla="*/ 38 w 75"/>
                  <a:gd name="T79" fmla="*/ 72 h 73"/>
                  <a:gd name="T80" fmla="*/ 29 w 75"/>
                  <a:gd name="T81" fmla="*/ 63 h 73"/>
                  <a:gd name="T82" fmla="*/ 20 w 75"/>
                  <a:gd name="T83" fmla="*/ 52 h 73"/>
                  <a:gd name="T84" fmla="*/ 2 w 75"/>
                  <a:gd name="T85" fmla="*/ 27 h 73"/>
                  <a:gd name="T86" fmla="*/ 2 w 75"/>
                  <a:gd name="T87" fmla="*/ 27 h 73"/>
                  <a:gd name="T88" fmla="*/ 0 w 75"/>
                  <a:gd name="T89" fmla="*/ 27 h 73"/>
                  <a:gd name="T90" fmla="*/ 0 w 75"/>
                  <a:gd name="T91" fmla="*/ 27 h 73"/>
                  <a:gd name="T92" fmla="*/ 0 w 75"/>
                  <a:gd name="T93" fmla="*/ 28 h 73"/>
                  <a:gd name="T94" fmla="*/ 0 w 75"/>
                  <a:gd name="T95" fmla="*/ 2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73">
                    <a:moveTo>
                      <a:pt x="0" y="28"/>
                    </a:moveTo>
                    <a:lnTo>
                      <a:pt x="0" y="28"/>
                    </a:lnTo>
                    <a:lnTo>
                      <a:pt x="19" y="53"/>
                    </a:lnTo>
                    <a:lnTo>
                      <a:pt x="28" y="64"/>
                    </a:lnTo>
                    <a:lnTo>
                      <a:pt x="37" y="73"/>
                    </a:lnTo>
                    <a:lnTo>
                      <a:pt x="38" y="73"/>
                    </a:lnTo>
                    <a:lnTo>
                      <a:pt x="38" y="73"/>
                    </a:lnTo>
                    <a:lnTo>
                      <a:pt x="43" y="72"/>
                    </a:lnTo>
                    <a:lnTo>
                      <a:pt x="49" y="70"/>
                    </a:lnTo>
                    <a:lnTo>
                      <a:pt x="54" y="67"/>
                    </a:lnTo>
                    <a:lnTo>
                      <a:pt x="60" y="64"/>
                    </a:lnTo>
                    <a:lnTo>
                      <a:pt x="64" y="60"/>
                    </a:lnTo>
                    <a:lnTo>
                      <a:pt x="69" y="56"/>
                    </a:lnTo>
                    <a:lnTo>
                      <a:pt x="72" y="51"/>
                    </a:lnTo>
                    <a:lnTo>
                      <a:pt x="75" y="45"/>
                    </a:lnTo>
                    <a:lnTo>
                      <a:pt x="75" y="44"/>
                    </a:lnTo>
                    <a:lnTo>
                      <a:pt x="75" y="44"/>
                    </a:lnTo>
                    <a:lnTo>
                      <a:pt x="60" y="23"/>
                    </a:lnTo>
                    <a:lnTo>
                      <a:pt x="42" y="0"/>
                    </a:lnTo>
                    <a:lnTo>
                      <a:pt x="42" y="0"/>
                    </a:lnTo>
                    <a:lnTo>
                      <a:pt x="41" y="0"/>
                    </a:lnTo>
                    <a:lnTo>
                      <a:pt x="41" y="0"/>
                    </a:lnTo>
                    <a:lnTo>
                      <a:pt x="41" y="2"/>
                    </a:lnTo>
                    <a:lnTo>
                      <a:pt x="41" y="2"/>
                    </a:lnTo>
                    <a:lnTo>
                      <a:pt x="58" y="24"/>
                    </a:lnTo>
                    <a:lnTo>
                      <a:pt x="74" y="45"/>
                    </a:lnTo>
                    <a:lnTo>
                      <a:pt x="75" y="45"/>
                    </a:lnTo>
                    <a:lnTo>
                      <a:pt x="74" y="44"/>
                    </a:lnTo>
                    <a:lnTo>
                      <a:pt x="74" y="44"/>
                    </a:lnTo>
                    <a:lnTo>
                      <a:pt x="71" y="50"/>
                    </a:lnTo>
                    <a:lnTo>
                      <a:pt x="67" y="55"/>
                    </a:lnTo>
                    <a:lnTo>
                      <a:pt x="63" y="59"/>
                    </a:lnTo>
                    <a:lnTo>
                      <a:pt x="59" y="62"/>
                    </a:lnTo>
                    <a:lnTo>
                      <a:pt x="53" y="65"/>
                    </a:lnTo>
                    <a:lnTo>
                      <a:pt x="48" y="68"/>
                    </a:lnTo>
                    <a:lnTo>
                      <a:pt x="43" y="70"/>
                    </a:lnTo>
                    <a:lnTo>
                      <a:pt x="38" y="70"/>
                    </a:lnTo>
                    <a:lnTo>
                      <a:pt x="38" y="72"/>
                    </a:lnTo>
                    <a:lnTo>
                      <a:pt x="38" y="72"/>
                    </a:lnTo>
                    <a:lnTo>
                      <a:pt x="38" y="72"/>
                    </a:lnTo>
                    <a:lnTo>
                      <a:pt x="29" y="63"/>
                    </a:lnTo>
                    <a:lnTo>
                      <a:pt x="20" y="52"/>
                    </a:lnTo>
                    <a:lnTo>
                      <a:pt x="2" y="27"/>
                    </a:lnTo>
                    <a:lnTo>
                      <a:pt x="2" y="27"/>
                    </a:lnTo>
                    <a:lnTo>
                      <a:pt x="0" y="27"/>
                    </a:lnTo>
                    <a:lnTo>
                      <a:pt x="0" y="27"/>
                    </a:lnTo>
                    <a:lnTo>
                      <a:pt x="0" y="28"/>
                    </a:lnTo>
                    <a:lnTo>
                      <a:pt x="0" y="2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3" name="Freeform 1102"/>
              <p:cNvSpPr>
                <a:spLocks/>
              </p:cNvSpPr>
              <p:nvPr/>
            </p:nvSpPr>
            <p:spPr bwMode="auto">
              <a:xfrm>
                <a:off x="5584825" y="3649663"/>
                <a:ext cx="22225" cy="17463"/>
              </a:xfrm>
              <a:custGeom>
                <a:avLst/>
                <a:gdLst>
                  <a:gd name="T0" fmla="*/ 35 w 43"/>
                  <a:gd name="T1" fmla="*/ 2 h 31"/>
                  <a:gd name="T2" fmla="*/ 38 w 43"/>
                  <a:gd name="T3" fmla="*/ 2 h 31"/>
                  <a:gd name="T4" fmla="*/ 40 w 43"/>
                  <a:gd name="T5" fmla="*/ 2 h 31"/>
                  <a:gd name="T6" fmla="*/ 41 w 43"/>
                  <a:gd name="T7" fmla="*/ 3 h 31"/>
                  <a:gd name="T8" fmla="*/ 40 w 43"/>
                  <a:gd name="T9" fmla="*/ 6 h 31"/>
                  <a:gd name="T10" fmla="*/ 33 w 43"/>
                  <a:gd name="T11" fmla="*/ 12 h 31"/>
                  <a:gd name="T12" fmla="*/ 22 w 43"/>
                  <a:gd name="T13" fmla="*/ 20 h 31"/>
                  <a:gd name="T14" fmla="*/ 12 w 43"/>
                  <a:gd name="T15" fmla="*/ 27 h 31"/>
                  <a:gd name="T16" fmla="*/ 4 w 43"/>
                  <a:gd name="T17" fmla="*/ 29 h 31"/>
                  <a:gd name="T18" fmla="*/ 3 w 43"/>
                  <a:gd name="T19" fmla="*/ 29 h 31"/>
                  <a:gd name="T20" fmla="*/ 2 w 43"/>
                  <a:gd name="T21" fmla="*/ 29 h 31"/>
                  <a:gd name="T22" fmla="*/ 2 w 43"/>
                  <a:gd name="T23" fmla="*/ 27 h 31"/>
                  <a:gd name="T24" fmla="*/ 4 w 43"/>
                  <a:gd name="T25" fmla="*/ 21 h 31"/>
                  <a:gd name="T26" fmla="*/ 10 w 43"/>
                  <a:gd name="T27" fmla="*/ 15 h 31"/>
                  <a:gd name="T28" fmla="*/ 24 w 43"/>
                  <a:gd name="T29" fmla="*/ 5 h 31"/>
                  <a:gd name="T30" fmla="*/ 35 w 43"/>
                  <a:gd name="T31" fmla="*/ 2 h 31"/>
                  <a:gd name="T32" fmla="*/ 34 w 43"/>
                  <a:gd name="T33" fmla="*/ 0 h 31"/>
                  <a:gd name="T34" fmla="*/ 27 w 43"/>
                  <a:gd name="T35" fmla="*/ 2 h 31"/>
                  <a:gd name="T36" fmla="*/ 15 w 43"/>
                  <a:gd name="T37" fmla="*/ 8 h 31"/>
                  <a:gd name="T38" fmla="*/ 10 w 43"/>
                  <a:gd name="T39" fmla="*/ 12 h 31"/>
                  <a:gd name="T40" fmla="*/ 3 w 43"/>
                  <a:gd name="T41" fmla="*/ 20 h 31"/>
                  <a:gd name="T42" fmla="*/ 1 w 43"/>
                  <a:gd name="T43" fmla="*/ 23 h 31"/>
                  <a:gd name="T44" fmla="*/ 0 w 43"/>
                  <a:gd name="T45" fmla="*/ 27 h 31"/>
                  <a:gd name="T46" fmla="*/ 0 w 43"/>
                  <a:gd name="T47" fmla="*/ 30 h 31"/>
                  <a:gd name="T48" fmla="*/ 2 w 43"/>
                  <a:gd name="T49" fmla="*/ 31 h 31"/>
                  <a:gd name="T50" fmla="*/ 4 w 43"/>
                  <a:gd name="T51" fmla="*/ 31 h 31"/>
                  <a:gd name="T52" fmla="*/ 14 w 43"/>
                  <a:gd name="T53" fmla="*/ 28 h 31"/>
                  <a:gd name="T54" fmla="*/ 23 w 43"/>
                  <a:gd name="T55" fmla="*/ 22 h 31"/>
                  <a:gd name="T56" fmla="*/ 33 w 43"/>
                  <a:gd name="T57" fmla="*/ 15 h 31"/>
                  <a:gd name="T58" fmla="*/ 40 w 43"/>
                  <a:gd name="T59" fmla="*/ 9 h 31"/>
                  <a:gd name="T60" fmla="*/ 43 w 43"/>
                  <a:gd name="T61" fmla="*/ 3 h 31"/>
                  <a:gd name="T62" fmla="*/ 42 w 43"/>
                  <a:gd name="T63" fmla="*/ 2 h 31"/>
                  <a:gd name="T64" fmla="*/ 41 w 43"/>
                  <a:gd name="T65" fmla="*/ 1 h 31"/>
                  <a:gd name="T66" fmla="*/ 38 w 43"/>
                  <a:gd name="T67" fmla="*/ 0 h 31"/>
                  <a:gd name="T68" fmla="*/ 35 w 43"/>
                  <a:gd name="T6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1">
                    <a:moveTo>
                      <a:pt x="35" y="1"/>
                    </a:moveTo>
                    <a:lnTo>
                      <a:pt x="35" y="2"/>
                    </a:lnTo>
                    <a:lnTo>
                      <a:pt x="35" y="2"/>
                    </a:lnTo>
                    <a:lnTo>
                      <a:pt x="38" y="2"/>
                    </a:lnTo>
                    <a:lnTo>
                      <a:pt x="38" y="2"/>
                    </a:lnTo>
                    <a:lnTo>
                      <a:pt x="40" y="2"/>
                    </a:lnTo>
                    <a:lnTo>
                      <a:pt x="41" y="3"/>
                    </a:lnTo>
                    <a:lnTo>
                      <a:pt x="41" y="3"/>
                    </a:lnTo>
                    <a:lnTo>
                      <a:pt x="40" y="6"/>
                    </a:lnTo>
                    <a:lnTo>
                      <a:pt x="40" y="6"/>
                    </a:lnTo>
                    <a:lnTo>
                      <a:pt x="37" y="9"/>
                    </a:lnTo>
                    <a:lnTo>
                      <a:pt x="33" y="12"/>
                    </a:lnTo>
                    <a:lnTo>
                      <a:pt x="22" y="20"/>
                    </a:lnTo>
                    <a:lnTo>
                      <a:pt x="22" y="20"/>
                    </a:lnTo>
                    <a:lnTo>
                      <a:pt x="12" y="27"/>
                    </a:lnTo>
                    <a:lnTo>
                      <a:pt x="12" y="27"/>
                    </a:lnTo>
                    <a:lnTo>
                      <a:pt x="6" y="29"/>
                    </a:lnTo>
                    <a:lnTo>
                      <a:pt x="4" y="29"/>
                    </a:lnTo>
                    <a:lnTo>
                      <a:pt x="3" y="29"/>
                    </a:lnTo>
                    <a:lnTo>
                      <a:pt x="3" y="29"/>
                    </a:lnTo>
                    <a:lnTo>
                      <a:pt x="2" y="29"/>
                    </a:lnTo>
                    <a:lnTo>
                      <a:pt x="2" y="29"/>
                    </a:lnTo>
                    <a:lnTo>
                      <a:pt x="2" y="27"/>
                    </a:lnTo>
                    <a:lnTo>
                      <a:pt x="2" y="27"/>
                    </a:lnTo>
                    <a:lnTo>
                      <a:pt x="2" y="25"/>
                    </a:lnTo>
                    <a:lnTo>
                      <a:pt x="4" y="21"/>
                    </a:lnTo>
                    <a:lnTo>
                      <a:pt x="4" y="21"/>
                    </a:lnTo>
                    <a:lnTo>
                      <a:pt x="10" y="15"/>
                    </a:lnTo>
                    <a:lnTo>
                      <a:pt x="16" y="10"/>
                    </a:lnTo>
                    <a:lnTo>
                      <a:pt x="24" y="5"/>
                    </a:lnTo>
                    <a:lnTo>
                      <a:pt x="29" y="3"/>
                    </a:lnTo>
                    <a:lnTo>
                      <a:pt x="35" y="2"/>
                    </a:lnTo>
                    <a:lnTo>
                      <a:pt x="35" y="1"/>
                    </a:lnTo>
                    <a:lnTo>
                      <a:pt x="34" y="0"/>
                    </a:lnTo>
                    <a:lnTo>
                      <a:pt x="34" y="0"/>
                    </a:lnTo>
                    <a:lnTo>
                      <a:pt x="27" y="2"/>
                    </a:lnTo>
                    <a:lnTo>
                      <a:pt x="21" y="5"/>
                    </a:lnTo>
                    <a:lnTo>
                      <a:pt x="15" y="8"/>
                    </a:lnTo>
                    <a:lnTo>
                      <a:pt x="10" y="12"/>
                    </a:lnTo>
                    <a:lnTo>
                      <a:pt x="10" y="12"/>
                    </a:lnTo>
                    <a:lnTo>
                      <a:pt x="6" y="16"/>
                    </a:lnTo>
                    <a:lnTo>
                      <a:pt x="3" y="20"/>
                    </a:lnTo>
                    <a:lnTo>
                      <a:pt x="3" y="20"/>
                    </a:lnTo>
                    <a:lnTo>
                      <a:pt x="1" y="23"/>
                    </a:lnTo>
                    <a:lnTo>
                      <a:pt x="0" y="27"/>
                    </a:lnTo>
                    <a:lnTo>
                      <a:pt x="0" y="27"/>
                    </a:lnTo>
                    <a:lnTo>
                      <a:pt x="0" y="30"/>
                    </a:lnTo>
                    <a:lnTo>
                      <a:pt x="0" y="30"/>
                    </a:lnTo>
                    <a:lnTo>
                      <a:pt x="2" y="31"/>
                    </a:lnTo>
                    <a:lnTo>
                      <a:pt x="2" y="31"/>
                    </a:lnTo>
                    <a:lnTo>
                      <a:pt x="4" y="31"/>
                    </a:lnTo>
                    <a:lnTo>
                      <a:pt x="4" y="31"/>
                    </a:lnTo>
                    <a:lnTo>
                      <a:pt x="9" y="30"/>
                    </a:lnTo>
                    <a:lnTo>
                      <a:pt x="14" y="28"/>
                    </a:lnTo>
                    <a:lnTo>
                      <a:pt x="14" y="28"/>
                    </a:lnTo>
                    <a:lnTo>
                      <a:pt x="23" y="22"/>
                    </a:lnTo>
                    <a:lnTo>
                      <a:pt x="33" y="15"/>
                    </a:lnTo>
                    <a:lnTo>
                      <a:pt x="33" y="15"/>
                    </a:lnTo>
                    <a:lnTo>
                      <a:pt x="40" y="9"/>
                    </a:lnTo>
                    <a:lnTo>
                      <a:pt x="40" y="9"/>
                    </a:lnTo>
                    <a:lnTo>
                      <a:pt x="42" y="6"/>
                    </a:lnTo>
                    <a:lnTo>
                      <a:pt x="43" y="3"/>
                    </a:lnTo>
                    <a:lnTo>
                      <a:pt x="43" y="3"/>
                    </a:lnTo>
                    <a:lnTo>
                      <a:pt x="42" y="2"/>
                    </a:lnTo>
                    <a:lnTo>
                      <a:pt x="41" y="1"/>
                    </a:lnTo>
                    <a:lnTo>
                      <a:pt x="41" y="1"/>
                    </a:lnTo>
                    <a:lnTo>
                      <a:pt x="38" y="0"/>
                    </a:lnTo>
                    <a:lnTo>
                      <a:pt x="38" y="0"/>
                    </a:lnTo>
                    <a:lnTo>
                      <a:pt x="34" y="0"/>
                    </a:lnTo>
                    <a:lnTo>
                      <a:pt x="35"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4" name="Freeform 1103"/>
              <p:cNvSpPr>
                <a:spLocks/>
              </p:cNvSpPr>
              <p:nvPr/>
            </p:nvSpPr>
            <p:spPr bwMode="auto">
              <a:xfrm>
                <a:off x="5595938" y="3670301"/>
                <a:ext cx="39688" cy="28575"/>
              </a:xfrm>
              <a:custGeom>
                <a:avLst/>
                <a:gdLst>
                  <a:gd name="T0" fmla="*/ 11 w 73"/>
                  <a:gd name="T1" fmla="*/ 32 h 54"/>
                  <a:gd name="T2" fmla="*/ 4 w 73"/>
                  <a:gd name="T3" fmla="*/ 39 h 54"/>
                  <a:gd name="T4" fmla="*/ 1 w 73"/>
                  <a:gd name="T5" fmla="*/ 43 h 54"/>
                  <a:gd name="T6" fmla="*/ 0 w 73"/>
                  <a:gd name="T7" fmla="*/ 47 h 54"/>
                  <a:gd name="T8" fmla="*/ 3 w 73"/>
                  <a:gd name="T9" fmla="*/ 52 h 54"/>
                  <a:gd name="T10" fmla="*/ 5 w 73"/>
                  <a:gd name="T11" fmla="*/ 53 h 54"/>
                  <a:gd name="T12" fmla="*/ 11 w 73"/>
                  <a:gd name="T13" fmla="*/ 54 h 54"/>
                  <a:gd name="T14" fmla="*/ 19 w 73"/>
                  <a:gd name="T15" fmla="*/ 53 h 54"/>
                  <a:gd name="T16" fmla="*/ 27 w 73"/>
                  <a:gd name="T17" fmla="*/ 49 h 54"/>
                  <a:gd name="T18" fmla="*/ 56 w 73"/>
                  <a:gd name="T19" fmla="*/ 31 h 54"/>
                  <a:gd name="T20" fmla="*/ 67 w 73"/>
                  <a:gd name="T21" fmla="*/ 21 h 54"/>
                  <a:gd name="T22" fmla="*/ 73 w 73"/>
                  <a:gd name="T23" fmla="*/ 12 h 54"/>
                  <a:gd name="T24" fmla="*/ 73 w 73"/>
                  <a:gd name="T25" fmla="*/ 7 h 54"/>
                  <a:gd name="T26" fmla="*/ 73 w 73"/>
                  <a:gd name="T27" fmla="*/ 3 h 54"/>
                  <a:gd name="T28" fmla="*/ 71 w 73"/>
                  <a:gd name="T29" fmla="*/ 1 h 54"/>
                  <a:gd name="T30" fmla="*/ 65 w 73"/>
                  <a:gd name="T31" fmla="*/ 0 h 54"/>
                  <a:gd name="T32" fmla="*/ 58 w 73"/>
                  <a:gd name="T33" fmla="*/ 1 h 54"/>
                  <a:gd name="T34" fmla="*/ 52 w 73"/>
                  <a:gd name="T35" fmla="*/ 3 h 54"/>
                  <a:gd name="T36" fmla="*/ 52 w 73"/>
                  <a:gd name="T37" fmla="*/ 5 h 54"/>
                  <a:gd name="T38" fmla="*/ 53 w 73"/>
                  <a:gd name="T39" fmla="*/ 5 h 54"/>
                  <a:gd name="T40" fmla="*/ 65 w 73"/>
                  <a:gd name="T41" fmla="*/ 2 h 54"/>
                  <a:gd name="T42" fmla="*/ 67 w 73"/>
                  <a:gd name="T43" fmla="*/ 2 h 54"/>
                  <a:gd name="T44" fmla="*/ 70 w 73"/>
                  <a:gd name="T45" fmla="*/ 3 h 54"/>
                  <a:gd name="T46" fmla="*/ 71 w 73"/>
                  <a:gd name="T47" fmla="*/ 7 h 54"/>
                  <a:gd name="T48" fmla="*/ 71 w 73"/>
                  <a:gd name="T49" fmla="*/ 10 h 54"/>
                  <a:gd name="T50" fmla="*/ 68 w 73"/>
                  <a:gd name="T51" fmla="*/ 16 h 54"/>
                  <a:gd name="T52" fmla="*/ 63 w 73"/>
                  <a:gd name="T53" fmla="*/ 23 h 54"/>
                  <a:gd name="T54" fmla="*/ 37 w 73"/>
                  <a:gd name="T55" fmla="*/ 43 h 54"/>
                  <a:gd name="T56" fmla="*/ 29 w 73"/>
                  <a:gd name="T57" fmla="*/ 46 h 54"/>
                  <a:gd name="T58" fmla="*/ 16 w 73"/>
                  <a:gd name="T59" fmla="*/ 51 h 54"/>
                  <a:gd name="T60" fmla="*/ 9 w 73"/>
                  <a:gd name="T61" fmla="*/ 52 h 54"/>
                  <a:gd name="T62" fmla="*/ 6 w 73"/>
                  <a:gd name="T63" fmla="*/ 51 h 54"/>
                  <a:gd name="T64" fmla="*/ 4 w 73"/>
                  <a:gd name="T65" fmla="*/ 50 h 54"/>
                  <a:gd name="T66" fmla="*/ 2 w 73"/>
                  <a:gd name="T67" fmla="*/ 47 h 54"/>
                  <a:gd name="T68" fmla="*/ 3 w 73"/>
                  <a:gd name="T69" fmla="*/ 44 h 54"/>
                  <a:gd name="T70" fmla="*/ 5 w 73"/>
                  <a:gd name="T71" fmla="*/ 40 h 54"/>
                  <a:gd name="T72" fmla="*/ 12 w 73"/>
                  <a:gd name="T73" fmla="*/ 33 h 54"/>
                  <a:gd name="T74" fmla="*/ 13 w 73"/>
                  <a:gd name="T75" fmla="*/ 32 h 54"/>
                  <a:gd name="T76" fmla="*/ 11 w 73"/>
                  <a:gd name="T77"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54">
                    <a:moveTo>
                      <a:pt x="11" y="32"/>
                    </a:moveTo>
                    <a:lnTo>
                      <a:pt x="11" y="32"/>
                    </a:lnTo>
                    <a:lnTo>
                      <a:pt x="7" y="35"/>
                    </a:lnTo>
                    <a:lnTo>
                      <a:pt x="4" y="39"/>
                    </a:lnTo>
                    <a:lnTo>
                      <a:pt x="4" y="39"/>
                    </a:lnTo>
                    <a:lnTo>
                      <a:pt x="1" y="43"/>
                    </a:lnTo>
                    <a:lnTo>
                      <a:pt x="0" y="47"/>
                    </a:lnTo>
                    <a:lnTo>
                      <a:pt x="0" y="47"/>
                    </a:lnTo>
                    <a:lnTo>
                      <a:pt x="1" y="50"/>
                    </a:lnTo>
                    <a:lnTo>
                      <a:pt x="3" y="52"/>
                    </a:lnTo>
                    <a:lnTo>
                      <a:pt x="3" y="52"/>
                    </a:lnTo>
                    <a:lnTo>
                      <a:pt x="5" y="53"/>
                    </a:lnTo>
                    <a:lnTo>
                      <a:pt x="9" y="54"/>
                    </a:lnTo>
                    <a:lnTo>
                      <a:pt x="11" y="54"/>
                    </a:lnTo>
                    <a:lnTo>
                      <a:pt x="11" y="54"/>
                    </a:lnTo>
                    <a:lnTo>
                      <a:pt x="19" y="53"/>
                    </a:lnTo>
                    <a:lnTo>
                      <a:pt x="27" y="49"/>
                    </a:lnTo>
                    <a:lnTo>
                      <a:pt x="27" y="49"/>
                    </a:lnTo>
                    <a:lnTo>
                      <a:pt x="42" y="41"/>
                    </a:lnTo>
                    <a:lnTo>
                      <a:pt x="56" y="31"/>
                    </a:lnTo>
                    <a:lnTo>
                      <a:pt x="56" y="31"/>
                    </a:lnTo>
                    <a:lnTo>
                      <a:pt x="67" y="21"/>
                    </a:lnTo>
                    <a:lnTo>
                      <a:pt x="71" y="16"/>
                    </a:lnTo>
                    <a:lnTo>
                      <a:pt x="73" y="12"/>
                    </a:lnTo>
                    <a:lnTo>
                      <a:pt x="73" y="12"/>
                    </a:lnTo>
                    <a:lnTo>
                      <a:pt x="73" y="7"/>
                    </a:lnTo>
                    <a:lnTo>
                      <a:pt x="73" y="7"/>
                    </a:lnTo>
                    <a:lnTo>
                      <a:pt x="73" y="3"/>
                    </a:lnTo>
                    <a:lnTo>
                      <a:pt x="71" y="1"/>
                    </a:lnTo>
                    <a:lnTo>
                      <a:pt x="71" y="1"/>
                    </a:lnTo>
                    <a:lnTo>
                      <a:pt x="68" y="0"/>
                    </a:lnTo>
                    <a:lnTo>
                      <a:pt x="65" y="0"/>
                    </a:lnTo>
                    <a:lnTo>
                      <a:pt x="65" y="0"/>
                    </a:lnTo>
                    <a:lnTo>
                      <a:pt x="58" y="1"/>
                    </a:lnTo>
                    <a:lnTo>
                      <a:pt x="52" y="3"/>
                    </a:lnTo>
                    <a:lnTo>
                      <a:pt x="52" y="3"/>
                    </a:lnTo>
                    <a:lnTo>
                      <a:pt x="52" y="5"/>
                    </a:lnTo>
                    <a:lnTo>
                      <a:pt x="52" y="5"/>
                    </a:lnTo>
                    <a:lnTo>
                      <a:pt x="53" y="5"/>
                    </a:lnTo>
                    <a:lnTo>
                      <a:pt x="53" y="5"/>
                    </a:lnTo>
                    <a:lnTo>
                      <a:pt x="58" y="3"/>
                    </a:lnTo>
                    <a:lnTo>
                      <a:pt x="65" y="2"/>
                    </a:lnTo>
                    <a:lnTo>
                      <a:pt x="65" y="2"/>
                    </a:lnTo>
                    <a:lnTo>
                      <a:pt x="67" y="2"/>
                    </a:lnTo>
                    <a:lnTo>
                      <a:pt x="70" y="3"/>
                    </a:lnTo>
                    <a:lnTo>
                      <a:pt x="70" y="3"/>
                    </a:lnTo>
                    <a:lnTo>
                      <a:pt x="71" y="4"/>
                    </a:lnTo>
                    <a:lnTo>
                      <a:pt x="71" y="7"/>
                    </a:lnTo>
                    <a:lnTo>
                      <a:pt x="71" y="7"/>
                    </a:lnTo>
                    <a:lnTo>
                      <a:pt x="71" y="10"/>
                    </a:lnTo>
                    <a:lnTo>
                      <a:pt x="71" y="10"/>
                    </a:lnTo>
                    <a:lnTo>
                      <a:pt x="68" y="16"/>
                    </a:lnTo>
                    <a:lnTo>
                      <a:pt x="63" y="23"/>
                    </a:lnTo>
                    <a:lnTo>
                      <a:pt x="63" y="23"/>
                    </a:lnTo>
                    <a:lnTo>
                      <a:pt x="50" y="32"/>
                    </a:lnTo>
                    <a:lnTo>
                      <a:pt x="37" y="43"/>
                    </a:lnTo>
                    <a:lnTo>
                      <a:pt x="37" y="43"/>
                    </a:lnTo>
                    <a:lnTo>
                      <a:pt x="29" y="46"/>
                    </a:lnTo>
                    <a:lnTo>
                      <a:pt x="22" y="49"/>
                    </a:lnTo>
                    <a:lnTo>
                      <a:pt x="16" y="51"/>
                    </a:lnTo>
                    <a:lnTo>
                      <a:pt x="11" y="52"/>
                    </a:lnTo>
                    <a:lnTo>
                      <a:pt x="9" y="52"/>
                    </a:lnTo>
                    <a:lnTo>
                      <a:pt x="9" y="52"/>
                    </a:lnTo>
                    <a:lnTo>
                      <a:pt x="6" y="51"/>
                    </a:lnTo>
                    <a:lnTo>
                      <a:pt x="4" y="50"/>
                    </a:lnTo>
                    <a:lnTo>
                      <a:pt x="4" y="50"/>
                    </a:lnTo>
                    <a:lnTo>
                      <a:pt x="3" y="49"/>
                    </a:lnTo>
                    <a:lnTo>
                      <a:pt x="2" y="47"/>
                    </a:lnTo>
                    <a:lnTo>
                      <a:pt x="2" y="47"/>
                    </a:lnTo>
                    <a:lnTo>
                      <a:pt x="3" y="44"/>
                    </a:lnTo>
                    <a:lnTo>
                      <a:pt x="5" y="40"/>
                    </a:lnTo>
                    <a:lnTo>
                      <a:pt x="5" y="40"/>
                    </a:lnTo>
                    <a:lnTo>
                      <a:pt x="8" y="37"/>
                    </a:lnTo>
                    <a:lnTo>
                      <a:pt x="12" y="33"/>
                    </a:lnTo>
                    <a:lnTo>
                      <a:pt x="12" y="33"/>
                    </a:lnTo>
                    <a:lnTo>
                      <a:pt x="13" y="32"/>
                    </a:lnTo>
                    <a:lnTo>
                      <a:pt x="13" y="32"/>
                    </a:lnTo>
                    <a:lnTo>
                      <a:pt x="11" y="32"/>
                    </a:lnTo>
                    <a:lnTo>
                      <a:pt x="11" y="3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5" name="Freeform 1104"/>
              <p:cNvSpPr>
                <a:spLocks/>
              </p:cNvSpPr>
              <p:nvPr/>
            </p:nvSpPr>
            <p:spPr bwMode="auto">
              <a:xfrm>
                <a:off x="5618163" y="3687763"/>
                <a:ext cx="34925" cy="36513"/>
              </a:xfrm>
              <a:custGeom>
                <a:avLst/>
                <a:gdLst>
                  <a:gd name="T0" fmla="*/ 0 w 64"/>
                  <a:gd name="T1" fmla="*/ 7 h 70"/>
                  <a:gd name="T2" fmla="*/ 0 w 64"/>
                  <a:gd name="T3" fmla="*/ 7 h 70"/>
                  <a:gd name="T4" fmla="*/ 43 w 64"/>
                  <a:gd name="T5" fmla="*/ 59 h 70"/>
                  <a:gd name="T6" fmla="*/ 43 w 64"/>
                  <a:gd name="T7" fmla="*/ 60 h 70"/>
                  <a:gd name="T8" fmla="*/ 43 w 64"/>
                  <a:gd name="T9" fmla="*/ 60 h 70"/>
                  <a:gd name="T10" fmla="*/ 51 w 64"/>
                  <a:gd name="T11" fmla="*/ 64 h 70"/>
                  <a:gd name="T12" fmla="*/ 62 w 64"/>
                  <a:gd name="T13" fmla="*/ 70 h 70"/>
                  <a:gd name="T14" fmla="*/ 63 w 64"/>
                  <a:gd name="T15" fmla="*/ 70 h 70"/>
                  <a:gd name="T16" fmla="*/ 64 w 64"/>
                  <a:gd name="T17" fmla="*/ 69 h 70"/>
                  <a:gd name="T18" fmla="*/ 64 w 64"/>
                  <a:gd name="T19" fmla="*/ 69 h 70"/>
                  <a:gd name="T20" fmla="*/ 62 w 64"/>
                  <a:gd name="T21" fmla="*/ 63 h 70"/>
                  <a:gd name="T22" fmla="*/ 58 w 64"/>
                  <a:gd name="T23" fmla="*/ 57 h 70"/>
                  <a:gd name="T24" fmla="*/ 58 w 64"/>
                  <a:gd name="T25" fmla="*/ 57 h 70"/>
                  <a:gd name="T26" fmla="*/ 54 w 64"/>
                  <a:gd name="T27" fmla="*/ 49 h 70"/>
                  <a:gd name="T28" fmla="*/ 54 w 64"/>
                  <a:gd name="T29" fmla="*/ 49 h 70"/>
                  <a:gd name="T30" fmla="*/ 54 w 64"/>
                  <a:gd name="T31" fmla="*/ 49 h 70"/>
                  <a:gd name="T32" fmla="*/ 33 w 64"/>
                  <a:gd name="T33" fmla="*/ 27 h 70"/>
                  <a:gd name="T34" fmla="*/ 33 w 64"/>
                  <a:gd name="T35" fmla="*/ 27 h 70"/>
                  <a:gd name="T36" fmla="*/ 19 w 64"/>
                  <a:gd name="T37" fmla="*/ 10 h 70"/>
                  <a:gd name="T38" fmla="*/ 19 w 64"/>
                  <a:gd name="T39" fmla="*/ 10 h 70"/>
                  <a:gd name="T40" fmla="*/ 9 w 64"/>
                  <a:gd name="T41" fmla="*/ 0 h 70"/>
                  <a:gd name="T42" fmla="*/ 9 w 64"/>
                  <a:gd name="T43" fmla="*/ 0 h 70"/>
                  <a:gd name="T44" fmla="*/ 8 w 64"/>
                  <a:gd name="T45" fmla="*/ 0 h 70"/>
                  <a:gd name="T46" fmla="*/ 8 w 64"/>
                  <a:gd name="T47" fmla="*/ 0 h 70"/>
                  <a:gd name="T48" fmla="*/ 8 w 64"/>
                  <a:gd name="T49" fmla="*/ 3 h 70"/>
                  <a:gd name="T50" fmla="*/ 8 w 64"/>
                  <a:gd name="T51" fmla="*/ 3 h 70"/>
                  <a:gd name="T52" fmla="*/ 18 w 64"/>
                  <a:gd name="T53" fmla="*/ 12 h 70"/>
                  <a:gd name="T54" fmla="*/ 18 w 64"/>
                  <a:gd name="T55" fmla="*/ 12 h 70"/>
                  <a:gd name="T56" fmla="*/ 39 w 64"/>
                  <a:gd name="T57" fmla="*/ 36 h 70"/>
                  <a:gd name="T58" fmla="*/ 39 w 64"/>
                  <a:gd name="T59" fmla="*/ 36 h 70"/>
                  <a:gd name="T60" fmla="*/ 49 w 64"/>
                  <a:gd name="T61" fmla="*/ 46 h 70"/>
                  <a:gd name="T62" fmla="*/ 49 w 64"/>
                  <a:gd name="T63" fmla="*/ 46 h 70"/>
                  <a:gd name="T64" fmla="*/ 52 w 64"/>
                  <a:gd name="T65" fmla="*/ 50 h 70"/>
                  <a:gd name="T66" fmla="*/ 53 w 64"/>
                  <a:gd name="T67" fmla="*/ 49 h 70"/>
                  <a:gd name="T68" fmla="*/ 52 w 64"/>
                  <a:gd name="T69" fmla="*/ 50 h 70"/>
                  <a:gd name="T70" fmla="*/ 52 w 64"/>
                  <a:gd name="T71" fmla="*/ 50 h 70"/>
                  <a:gd name="T72" fmla="*/ 54 w 64"/>
                  <a:gd name="T73" fmla="*/ 53 h 70"/>
                  <a:gd name="T74" fmla="*/ 54 w 64"/>
                  <a:gd name="T75" fmla="*/ 53 h 70"/>
                  <a:gd name="T76" fmla="*/ 58 w 64"/>
                  <a:gd name="T77" fmla="*/ 61 h 70"/>
                  <a:gd name="T78" fmla="*/ 60 w 64"/>
                  <a:gd name="T79" fmla="*/ 65 h 70"/>
                  <a:gd name="T80" fmla="*/ 62 w 64"/>
                  <a:gd name="T81" fmla="*/ 70 h 70"/>
                  <a:gd name="T82" fmla="*/ 63 w 64"/>
                  <a:gd name="T83" fmla="*/ 70 h 70"/>
                  <a:gd name="T84" fmla="*/ 63 w 64"/>
                  <a:gd name="T85" fmla="*/ 69 h 70"/>
                  <a:gd name="T86" fmla="*/ 63 w 64"/>
                  <a:gd name="T87" fmla="*/ 69 h 70"/>
                  <a:gd name="T88" fmla="*/ 52 w 64"/>
                  <a:gd name="T89" fmla="*/ 62 h 70"/>
                  <a:gd name="T90" fmla="*/ 52 w 64"/>
                  <a:gd name="T91" fmla="*/ 62 h 70"/>
                  <a:gd name="T92" fmla="*/ 44 w 64"/>
                  <a:gd name="T93" fmla="*/ 58 h 70"/>
                  <a:gd name="T94" fmla="*/ 43 w 64"/>
                  <a:gd name="T95" fmla="*/ 59 h 70"/>
                  <a:gd name="T96" fmla="*/ 44 w 64"/>
                  <a:gd name="T97" fmla="*/ 58 h 70"/>
                  <a:gd name="T98" fmla="*/ 44 w 64"/>
                  <a:gd name="T99" fmla="*/ 58 h 70"/>
                  <a:gd name="T100" fmla="*/ 38 w 64"/>
                  <a:gd name="T101" fmla="*/ 52 h 70"/>
                  <a:gd name="T102" fmla="*/ 38 w 64"/>
                  <a:gd name="T103" fmla="*/ 52 h 70"/>
                  <a:gd name="T104" fmla="*/ 2 w 64"/>
                  <a:gd name="T105" fmla="*/ 6 h 70"/>
                  <a:gd name="T106" fmla="*/ 2 w 64"/>
                  <a:gd name="T107" fmla="*/ 6 h 70"/>
                  <a:gd name="T108" fmla="*/ 0 w 64"/>
                  <a:gd name="T109" fmla="*/ 6 h 70"/>
                  <a:gd name="T110" fmla="*/ 0 w 64"/>
                  <a:gd name="T111" fmla="*/ 6 h 70"/>
                  <a:gd name="T112" fmla="*/ 0 w 64"/>
                  <a:gd name="T113" fmla="*/ 7 h 70"/>
                  <a:gd name="T114" fmla="*/ 0 w 64"/>
                  <a:gd name="T115"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70">
                    <a:moveTo>
                      <a:pt x="0" y="7"/>
                    </a:moveTo>
                    <a:lnTo>
                      <a:pt x="0" y="7"/>
                    </a:lnTo>
                    <a:lnTo>
                      <a:pt x="43" y="59"/>
                    </a:lnTo>
                    <a:lnTo>
                      <a:pt x="43" y="60"/>
                    </a:lnTo>
                    <a:lnTo>
                      <a:pt x="43" y="60"/>
                    </a:lnTo>
                    <a:lnTo>
                      <a:pt x="51" y="64"/>
                    </a:lnTo>
                    <a:lnTo>
                      <a:pt x="62" y="70"/>
                    </a:lnTo>
                    <a:lnTo>
                      <a:pt x="63" y="70"/>
                    </a:lnTo>
                    <a:lnTo>
                      <a:pt x="64" y="69"/>
                    </a:lnTo>
                    <a:lnTo>
                      <a:pt x="64" y="69"/>
                    </a:lnTo>
                    <a:lnTo>
                      <a:pt x="62" y="63"/>
                    </a:lnTo>
                    <a:lnTo>
                      <a:pt x="58" y="57"/>
                    </a:lnTo>
                    <a:lnTo>
                      <a:pt x="58" y="57"/>
                    </a:lnTo>
                    <a:lnTo>
                      <a:pt x="54" y="49"/>
                    </a:lnTo>
                    <a:lnTo>
                      <a:pt x="54" y="49"/>
                    </a:lnTo>
                    <a:lnTo>
                      <a:pt x="54" y="49"/>
                    </a:lnTo>
                    <a:lnTo>
                      <a:pt x="33" y="27"/>
                    </a:lnTo>
                    <a:lnTo>
                      <a:pt x="33" y="27"/>
                    </a:lnTo>
                    <a:lnTo>
                      <a:pt x="19" y="10"/>
                    </a:lnTo>
                    <a:lnTo>
                      <a:pt x="19" y="10"/>
                    </a:lnTo>
                    <a:lnTo>
                      <a:pt x="9" y="0"/>
                    </a:lnTo>
                    <a:lnTo>
                      <a:pt x="9" y="0"/>
                    </a:lnTo>
                    <a:lnTo>
                      <a:pt x="8" y="0"/>
                    </a:lnTo>
                    <a:lnTo>
                      <a:pt x="8" y="0"/>
                    </a:lnTo>
                    <a:lnTo>
                      <a:pt x="8" y="3"/>
                    </a:lnTo>
                    <a:lnTo>
                      <a:pt x="8" y="3"/>
                    </a:lnTo>
                    <a:lnTo>
                      <a:pt x="18" y="12"/>
                    </a:lnTo>
                    <a:lnTo>
                      <a:pt x="18" y="12"/>
                    </a:lnTo>
                    <a:lnTo>
                      <a:pt x="39" y="36"/>
                    </a:lnTo>
                    <a:lnTo>
                      <a:pt x="39" y="36"/>
                    </a:lnTo>
                    <a:lnTo>
                      <a:pt x="49" y="46"/>
                    </a:lnTo>
                    <a:lnTo>
                      <a:pt x="49" y="46"/>
                    </a:lnTo>
                    <a:lnTo>
                      <a:pt x="52" y="50"/>
                    </a:lnTo>
                    <a:lnTo>
                      <a:pt x="53" y="49"/>
                    </a:lnTo>
                    <a:lnTo>
                      <a:pt x="52" y="50"/>
                    </a:lnTo>
                    <a:lnTo>
                      <a:pt x="52" y="50"/>
                    </a:lnTo>
                    <a:lnTo>
                      <a:pt x="54" y="53"/>
                    </a:lnTo>
                    <a:lnTo>
                      <a:pt x="54" y="53"/>
                    </a:lnTo>
                    <a:lnTo>
                      <a:pt x="58" y="61"/>
                    </a:lnTo>
                    <a:lnTo>
                      <a:pt x="60" y="65"/>
                    </a:lnTo>
                    <a:lnTo>
                      <a:pt x="62" y="70"/>
                    </a:lnTo>
                    <a:lnTo>
                      <a:pt x="63" y="70"/>
                    </a:lnTo>
                    <a:lnTo>
                      <a:pt x="63" y="69"/>
                    </a:lnTo>
                    <a:lnTo>
                      <a:pt x="63" y="69"/>
                    </a:lnTo>
                    <a:lnTo>
                      <a:pt x="52" y="62"/>
                    </a:lnTo>
                    <a:lnTo>
                      <a:pt x="52" y="62"/>
                    </a:lnTo>
                    <a:lnTo>
                      <a:pt x="44" y="58"/>
                    </a:lnTo>
                    <a:lnTo>
                      <a:pt x="43" y="59"/>
                    </a:lnTo>
                    <a:lnTo>
                      <a:pt x="44" y="58"/>
                    </a:lnTo>
                    <a:lnTo>
                      <a:pt x="44" y="58"/>
                    </a:lnTo>
                    <a:lnTo>
                      <a:pt x="38" y="52"/>
                    </a:lnTo>
                    <a:lnTo>
                      <a:pt x="38" y="52"/>
                    </a:lnTo>
                    <a:lnTo>
                      <a:pt x="2" y="6"/>
                    </a:lnTo>
                    <a:lnTo>
                      <a:pt x="2" y="6"/>
                    </a:lnTo>
                    <a:lnTo>
                      <a:pt x="0" y="6"/>
                    </a:lnTo>
                    <a:lnTo>
                      <a:pt x="0" y="6"/>
                    </a:lnTo>
                    <a:lnTo>
                      <a:pt x="0" y="7"/>
                    </a:lnTo>
                    <a:lnTo>
                      <a:pt x="0"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6" name="Freeform 1105"/>
              <p:cNvSpPr>
                <a:spLocks/>
              </p:cNvSpPr>
              <p:nvPr/>
            </p:nvSpPr>
            <p:spPr bwMode="auto">
              <a:xfrm>
                <a:off x="5554663" y="3703638"/>
                <a:ext cx="36513" cy="33338"/>
              </a:xfrm>
              <a:custGeom>
                <a:avLst/>
                <a:gdLst>
                  <a:gd name="T0" fmla="*/ 0 w 69"/>
                  <a:gd name="T1" fmla="*/ 33 h 63"/>
                  <a:gd name="T2" fmla="*/ 0 w 69"/>
                  <a:gd name="T3" fmla="*/ 33 h 63"/>
                  <a:gd name="T4" fmla="*/ 22 w 69"/>
                  <a:gd name="T5" fmla="*/ 50 h 63"/>
                  <a:gd name="T6" fmla="*/ 32 w 69"/>
                  <a:gd name="T7" fmla="*/ 58 h 63"/>
                  <a:gd name="T8" fmla="*/ 42 w 69"/>
                  <a:gd name="T9" fmla="*/ 63 h 63"/>
                  <a:gd name="T10" fmla="*/ 43 w 69"/>
                  <a:gd name="T11" fmla="*/ 63 h 63"/>
                  <a:gd name="T12" fmla="*/ 43 w 69"/>
                  <a:gd name="T13" fmla="*/ 63 h 63"/>
                  <a:gd name="T14" fmla="*/ 47 w 69"/>
                  <a:gd name="T15" fmla="*/ 61 h 63"/>
                  <a:gd name="T16" fmla="*/ 51 w 69"/>
                  <a:gd name="T17" fmla="*/ 58 h 63"/>
                  <a:gd name="T18" fmla="*/ 55 w 69"/>
                  <a:gd name="T19" fmla="*/ 55 h 63"/>
                  <a:gd name="T20" fmla="*/ 59 w 69"/>
                  <a:gd name="T21" fmla="*/ 51 h 63"/>
                  <a:gd name="T22" fmla="*/ 66 w 69"/>
                  <a:gd name="T23" fmla="*/ 41 h 63"/>
                  <a:gd name="T24" fmla="*/ 69 w 69"/>
                  <a:gd name="T25" fmla="*/ 31 h 63"/>
                  <a:gd name="T26" fmla="*/ 69 w 69"/>
                  <a:gd name="T27" fmla="*/ 31 h 63"/>
                  <a:gd name="T28" fmla="*/ 69 w 69"/>
                  <a:gd name="T29" fmla="*/ 30 h 63"/>
                  <a:gd name="T30" fmla="*/ 69 w 69"/>
                  <a:gd name="T31" fmla="*/ 30 h 63"/>
                  <a:gd name="T32" fmla="*/ 50 w 69"/>
                  <a:gd name="T33" fmla="*/ 14 h 63"/>
                  <a:gd name="T34" fmla="*/ 30 w 69"/>
                  <a:gd name="T35" fmla="*/ 0 h 63"/>
                  <a:gd name="T36" fmla="*/ 30 w 69"/>
                  <a:gd name="T37" fmla="*/ 0 h 63"/>
                  <a:gd name="T38" fmla="*/ 29 w 69"/>
                  <a:gd name="T39" fmla="*/ 0 h 63"/>
                  <a:gd name="T40" fmla="*/ 29 w 69"/>
                  <a:gd name="T41" fmla="*/ 0 h 63"/>
                  <a:gd name="T42" fmla="*/ 29 w 69"/>
                  <a:gd name="T43" fmla="*/ 1 h 63"/>
                  <a:gd name="T44" fmla="*/ 29 w 69"/>
                  <a:gd name="T45" fmla="*/ 1 h 63"/>
                  <a:gd name="T46" fmla="*/ 49 w 69"/>
                  <a:gd name="T47" fmla="*/ 16 h 63"/>
                  <a:gd name="T48" fmla="*/ 68 w 69"/>
                  <a:gd name="T49" fmla="*/ 32 h 63"/>
                  <a:gd name="T50" fmla="*/ 69 w 69"/>
                  <a:gd name="T51" fmla="*/ 31 h 63"/>
                  <a:gd name="T52" fmla="*/ 68 w 69"/>
                  <a:gd name="T53" fmla="*/ 31 h 63"/>
                  <a:gd name="T54" fmla="*/ 68 w 69"/>
                  <a:gd name="T55" fmla="*/ 31 h 63"/>
                  <a:gd name="T56" fmla="*/ 64 w 69"/>
                  <a:gd name="T57" fmla="*/ 40 h 63"/>
                  <a:gd name="T58" fmla="*/ 57 w 69"/>
                  <a:gd name="T59" fmla="*/ 50 h 63"/>
                  <a:gd name="T60" fmla="*/ 50 w 69"/>
                  <a:gd name="T61" fmla="*/ 57 h 63"/>
                  <a:gd name="T62" fmla="*/ 46 w 69"/>
                  <a:gd name="T63" fmla="*/ 59 h 63"/>
                  <a:gd name="T64" fmla="*/ 42 w 69"/>
                  <a:gd name="T65" fmla="*/ 61 h 63"/>
                  <a:gd name="T66" fmla="*/ 43 w 69"/>
                  <a:gd name="T67" fmla="*/ 62 h 63"/>
                  <a:gd name="T68" fmla="*/ 43 w 69"/>
                  <a:gd name="T69" fmla="*/ 61 h 63"/>
                  <a:gd name="T70" fmla="*/ 43 w 69"/>
                  <a:gd name="T71" fmla="*/ 61 h 63"/>
                  <a:gd name="T72" fmla="*/ 33 w 69"/>
                  <a:gd name="T73" fmla="*/ 56 h 63"/>
                  <a:gd name="T74" fmla="*/ 23 w 69"/>
                  <a:gd name="T75" fmla="*/ 49 h 63"/>
                  <a:gd name="T76" fmla="*/ 2 w 69"/>
                  <a:gd name="T77" fmla="*/ 31 h 63"/>
                  <a:gd name="T78" fmla="*/ 2 w 69"/>
                  <a:gd name="T79" fmla="*/ 31 h 63"/>
                  <a:gd name="T80" fmla="*/ 0 w 69"/>
                  <a:gd name="T81" fmla="*/ 31 h 63"/>
                  <a:gd name="T82" fmla="*/ 0 w 69"/>
                  <a:gd name="T83" fmla="*/ 31 h 63"/>
                  <a:gd name="T84" fmla="*/ 0 w 69"/>
                  <a:gd name="T85" fmla="*/ 33 h 63"/>
                  <a:gd name="T86" fmla="*/ 0 w 69"/>
                  <a:gd name="T8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63">
                    <a:moveTo>
                      <a:pt x="0" y="33"/>
                    </a:moveTo>
                    <a:lnTo>
                      <a:pt x="0" y="33"/>
                    </a:lnTo>
                    <a:lnTo>
                      <a:pt x="22" y="50"/>
                    </a:lnTo>
                    <a:lnTo>
                      <a:pt x="32" y="58"/>
                    </a:lnTo>
                    <a:lnTo>
                      <a:pt x="42" y="63"/>
                    </a:lnTo>
                    <a:lnTo>
                      <a:pt x="43" y="63"/>
                    </a:lnTo>
                    <a:lnTo>
                      <a:pt x="43" y="63"/>
                    </a:lnTo>
                    <a:lnTo>
                      <a:pt x="47" y="61"/>
                    </a:lnTo>
                    <a:lnTo>
                      <a:pt x="51" y="58"/>
                    </a:lnTo>
                    <a:lnTo>
                      <a:pt x="55" y="55"/>
                    </a:lnTo>
                    <a:lnTo>
                      <a:pt x="59" y="51"/>
                    </a:lnTo>
                    <a:lnTo>
                      <a:pt x="66" y="41"/>
                    </a:lnTo>
                    <a:lnTo>
                      <a:pt x="69" y="31"/>
                    </a:lnTo>
                    <a:lnTo>
                      <a:pt x="69" y="31"/>
                    </a:lnTo>
                    <a:lnTo>
                      <a:pt x="69" y="30"/>
                    </a:lnTo>
                    <a:lnTo>
                      <a:pt x="69" y="30"/>
                    </a:lnTo>
                    <a:lnTo>
                      <a:pt x="50" y="14"/>
                    </a:lnTo>
                    <a:lnTo>
                      <a:pt x="30" y="0"/>
                    </a:lnTo>
                    <a:lnTo>
                      <a:pt x="30" y="0"/>
                    </a:lnTo>
                    <a:lnTo>
                      <a:pt x="29" y="0"/>
                    </a:lnTo>
                    <a:lnTo>
                      <a:pt x="29" y="0"/>
                    </a:lnTo>
                    <a:lnTo>
                      <a:pt x="29" y="1"/>
                    </a:lnTo>
                    <a:lnTo>
                      <a:pt x="29" y="1"/>
                    </a:lnTo>
                    <a:lnTo>
                      <a:pt x="49" y="16"/>
                    </a:lnTo>
                    <a:lnTo>
                      <a:pt x="68" y="32"/>
                    </a:lnTo>
                    <a:lnTo>
                      <a:pt x="69" y="31"/>
                    </a:lnTo>
                    <a:lnTo>
                      <a:pt x="68" y="31"/>
                    </a:lnTo>
                    <a:lnTo>
                      <a:pt x="68" y="31"/>
                    </a:lnTo>
                    <a:lnTo>
                      <a:pt x="64" y="40"/>
                    </a:lnTo>
                    <a:lnTo>
                      <a:pt x="57" y="50"/>
                    </a:lnTo>
                    <a:lnTo>
                      <a:pt x="50" y="57"/>
                    </a:lnTo>
                    <a:lnTo>
                      <a:pt x="46" y="59"/>
                    </a:lnTo>
                    <a:lnTo>
                      <a:pt x="42" y="61"/>
                    </a:lnTo>
                    <a:lnTo>
                      <a:pt x="43" y="62"/>
                    </a:lnTo>
                    <a:lnTo>
                      <a:pt x="43" y="61"/>
                    </a:lnTo>
                    <a:lnTo>
                      <a:pt x="43" y="61"/>
                    </a:lnTo>
                    <a:lnTo>
                      <a:pt x="33" y="56"/>
                    </a:lnTo>
                    <a:lnTo>
                      <a:pt x="23" y="49"/>
                    </a:lnTo>
                    <a:lnTo>
                      <a:pt x="2" y="31"/>
                    </a:lnTo>
                    <a:lnTo>
                      <a:pt x="2" y="31"/>
                    </a:lnTo>
                    <a:lnTo>
                      <a:pt x="0" y="31"/>
                    </a:lnTo>
                    <a:lnTo>
                      <a:pt x="0" y="31"/>
                    </a:lnTo>
                    <a:lnTo>
                      <a:pt x="0" y="33"/>
                    </a:lnTo>
                    <a:lnTo>
                      <a:pt x="0" y="3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7" name="Freeform 1106"/>
              <p:cNvSpPr>
                <a:spLocks/>
              </p:cNvSpPr>
              <p:nvPr/>
            </p:nvSpPr>
            <p:spPr bwMode="auto">
              <a:xfrm>
                <a:off x="5554663" y="3703638"/>
                <a:ext cx="15875" cy="17463"/>
              </a:xfrm>
              <a:custGeom>
                <a:avLst/>
                <a:gdLst>
                  <a:gd name="T0" fmla="*/ 24 w 31"/>
                  <a:gd name="T1" fmla="*/ 3 h 34"/>
                  <a:gd name="T2" fmla="*/ 28 w 31"/>
                  <a:gd name="T3" fmla="*/ 2 h 34"/>
                  <a:gd name="T4" fmla="*/ 29 w 31"/>
                  <a:gd name="T5" fmla="*/ 2 h 34"/>
                  <a:gd name="T6" fmla="*/ 29 w 31"/>
                  <a:gd name="T7" fmla="*/ 2 h 34"/>
                  <a:gd name="T8" fmla="*/ 28 w 31"/>
                  <a:gd name="T9" fmla="*/ 5 h 34"/>
                  <a:gd name="T10" fmla="*/ 26 w 31"/>
                  <a:gd name="T11" fmla="*/ 9 h 34"/>
                  <a:gd name="T12" fmla="*/ 13 w 31"/>
                  <a:gd name="T13" fmla="*/ 25 h 34"/>
                  <a:gd name="T14" fmla="*/ 7 w 31"/>
                  <a:gd name="T15" fmla="*/ 30 h 34"/>
                  <a:gd name="T16" fmla="*/ 3 w 31"/>
                  <a:gd name="T17" fmla="*/ 32 h 34"/>
                  <a:gd name="T18" fmla="*/ 3 w 31"/>
                  <a:gd name="T19" fmla="*/ 33 h 34"/>
                  <a:gd name="T20" fmla="*/ 3 w 31"/>
                  <a:gd name="T21" fmla="*/ 32 h 34"/>
                  <a:gd name="T22" fmla="*/ 2 w 31"/>
                  <a:gd name="T23" fmla="*/ 32 h 34"/>
                  <a:gd name="T24" fmla="*/ 2 w 31"/>
                  <a:gd name="T25" fmla="*/ 30 h 34"/>
                  <a:gd name="T26" fmla="*/ 7 w 31"/>
                  <a:gd name="T27" fmla="*/ 16 h 34"/>
                  <a:gd name="T28" fmla="*/ 11 w 31"/>
                  <a:gd name="T29" fmla="*/ 12 h 34"/>
                  <a:gd name="T30" fmla="*/ 19 w 31"/>
                  <a:gd name="T31" fmla="*/ 5 h 34"/>
                  <a:gd name="T32" fmla="*/ 23 w 31"/>
                  <a:gd name="T33" fmla="*/ 2 h 34"/>
                  <a:gd name="T34" fmla="*/ 23 w 31"/>
                  <a:gd name="T35" fmla="*/ 1 h 34"/>
                  <a:gd name="T36" fmla="*/ 13 w 31"/>
                  <a:gd name="T37" fmla="*/ 7 h 34"/>
                  <a:gd name="T38" fmla="*/ 6 w 31"/>
                  <a:gd name="T39" fmla="*/ 15 h 34"/>
                  <a:gd name="T40" fmla="*/ 1 w 31"/>
                  <a:gd name="T41" fmla="*/ 23 h 34"/>
                  <a:gd name="T42" fmla="*/ 0 w 31"/>
                  <a:gd name="T43" fmla="*/ 30 h 34"/>
                  <a:gd name="T44" fmla="*/ 0 w 31"/>
                  <a:gd name="T45" fmla="*/ 33 h 34"/>
                  <a:gd name="T46" fmla="*/ 2 w 31"/>
                  <a:gd name="T47" fmla="*/ 34 h 34"/>
                  <a:gd name="T48" fmla="*/ 3 w 31"/>
                  <a:gd name="T49" fmla="*/ 34 h 34"/>
                  <a:gd name="T50" fmla="*/ 3 w 31"/>
                  <a:gd name="T51" fmla="*/ 34 h 34"/>
                  <a:gd name="T52" fmla="*/ 6 w 31"/>
                  <a:gd name="T53" fmla="*/ 33 h 34"/>
                  <a:gd name="T54" fmla="*/ 22 w 31"/>
                  <a:gd name="T55" fmla="*/ 18 h 34"/>
                  <a:gd name="T56" fmla="*/ 28 w 31"/>
                  <a:gd name="T57" fmla="*/ 9 h 34"/>
                  <a:gd name="T58" fmla="*/ 30 w 31"/>
                  <a:gd name="T59" fmla="*/ 6 h 34"/>
                  <a:gd name="T60" fmla="*/ 31 w 31"/>
                  <a:gd name="T61" fmla="*/ 2 h 34"/>
                  <a:gd name="T62" fmla="*/ 30 w 31"/>
                  <a:gd name="T63" fmla="*/ 0 h 34"/>
                  <a:gd name="T64" fmla="*/ 28 w 31"/>
                  <a:gd name="T65" fmla="*/ 0 h 34"/>
                  <a:gd name="T66" fmla="*/ 23 w 31"/>
                  <a:gd name="T6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4">
                    <a:moveTo>
                      <a:pt x="23" y="2"/>
                    </a:moveTo>
                    <a:lnTo>
                      <a:pt x="24" y="3"/>
                    </a:lnTo>
                    <a:lnTo>
                      <a:pt x="24" y="3"/>
                    </a:lnTo>
                    <a:lnTo>
                      <a:pt x="28" y="2"/>
                    </a:lnTo>
                    <a:lnTo>
                      <a:pt x="28" y="2"/>
                    </a:lnTo>
                    <a:lnTo>
                      <a:pt x="29" y="2"/>
                    </a:lnTo>
                    <a:lnTo>
                      <a:pt x="29" y="2"/>
                    </a:lnTo>
                    <a:lnTo>
                      <a:pt x="29" y="2"/>
                    </a:lnTo>
                    <a:lnTo>
                      <a:pt x="29" y="2"/>
                    </a:lnTo>
                    <a:lnTo>
                      <a:pt x="28" y="5"/>
                    </a:lnTo>
                    <a:lnTo>
                      <a:pt x="26" y="9"/>
                    </a:lnTo>
                    <a:lnTo>
                      <a:pt x="26" y="9"/>
                    </a:lnTo>
                    <a:lnTo>
                      <a:pt x="21" y="17"/>
                    </a:lnTo>
                    <a:lnTo>
                      <a:pt x="13" y="25"/>
                    </a:lnTo>
                    <a:lnTo>
                      <a:pt x="13" y="25"/>
                    </a:lnTo>
                    <a:lnTo>
                      <a:pt x="7" y="30"/>
                    </a:lnTo>
                    <a:lnTo>
                      <a:pt x="7" y="30"/>
                    </a:lnTo>
                    <a:lnTo>
                      <a:pt x="3" y="32"/>
                    </a:lnTo>
                    <a:lnTo>
                      <a:pt x="3" y="32"/>
                    </a:lnTo>
                    <a:lnTo>
                      <a:pt x="3" y="33"/>
                    </a:lnTo>
                    <a:lnTo>
                      <a:pt x="3" y="32"/>
                    </a:lnTo>
                    <a:lnTo>
                      <a:pt x="3" y="32"/>
                    </a:lnTo>
                    <a:lnTo>
                      <a:pt x="2" y="32"/>
                    </a:lnTo>
                    <a:lnTo>
                      <a:pt x="2" y="32"/>
                    </a:lnTo>
                    <a:lnTo>
                      <a:pt x="2" y="30"/>
                    </a:lnTo>
                    <a:lnTo>
                      <a:pt x="2" y="30"/>
                    </a:lnTo>
                    <a:lnTo>
                      <a:pt x="3" y="24"/>
                    </a:lnTo>
                    <a:lnTo>
                      <a:pt x="7" y="16"/>
                    </a:lnTo>
                    <a:lnTo>
                      <a:pt x="7" y="16"/>
                    </a:lnTo>
                    <a:lnTo>
                      <a:pt x="11" y="12"/>
                    </a:lnTo>
                    <a:lnTo>
                      <a:pt x="14" y="8"/>
                    </a:lnTo>
                    <a:lnTo>
                      <a:pt x="19" y="5"/>
                    </a:lnTo>
                    <a:lnTo>
                      <a:pt x="24" y="3"/>
                    </a:lnTo>
                    <a:lnTo>
                      <a:pt x="23" y="2"/>
                    </a:lnTo>
                    <a:lnTo>
                      <a:pt x="23" y="1"/>
                    </a:lnTo>
                    <a:lnTo>
                      <a:pt x="23" y="1"/>
                    </a:lnTo>
                    <a:lnTo>
                      <a:pt x="18" y="4"/>
                    </a:lnTo>
                    <a:lnTo>
                      <a:pt x="13" y="7"/>
                    </a:lnTo>
                    <a:lnTo>
                      <a:pt x="9" y="11"/>
                    </a:lnTo>
                    <a:lnTo>
                      <a:pt x="6" y="15"/>
                    </a:lnTo>
                    <a:lnTo>
                      <a:pt x="6" y="15"/>
                    </a:lnTo>
                    <a:lnTo>
                      <a:pt x="1" y="23"/>
                    </a:lnTo>
                    <a:lnTo>
                      <a:pt x="0" y="27"/>
                    </a:lnTo>
                    <a:lnTo>
                      <a:pt x="0" y="30"/>
                    </a:lnTo>
                    <a:lnTo>
                      <a:pt x="0" y="30"/>
                    </a:lnTo>
                    <a:lnTo>
                      <a:pt x="0" y="33"/>
                    </a:lnTo>
                    <a:lnTo>
                      <a:pt x="0" y="33"/>
                    </a:lnTo>
                    <a:lnTo>
                      <a:pt x="2" y="34"/>
                    </a:lnTo>
                    <a:lnTo>
                      <a:pt x="3" y="34"/>
                    </a:lnTo>
                    <a:lnTo>
                      <a:pt x="3" y="34"/>
                    </a:lnTo>
                    <a:lnTo>
                      <a:pt x="3" y="34"/>
                    </a:lnTo>
                    <a:lnTo>
                      <a:pt x="3" y="34"/>
                    </a:lnTo>
                    <a:lnTo>
                      <a:pt x="6" y="33"/>
                    </a:lnTo>
                    <a:lnTo>
                      <a:pt x="6" y="33"/>
                    </a:lnTo>
                    <a:lnTo>
                      <a:pt x="13" y="27"/>
                    </a:lnTo>
                    <a:lnTo>
                      <a:pt x="22" y="18"/>
                    </a:lnTo>
                    <a:lnTo>
                      <a:pt x="22" y="18"/>
                    </a:lnTo>
                    <a:lnTo>
                      <a:pt x="28" y="9"/>
                    </a:lnTo>
                    <a:lnTo>
                      <a:pt x="28" y="9"/>
                    </a:lnTo>
                    <a:lnTo>
                      <a:pt x="30" y="6"/>
                    </a:lnTo>
                    <a:lnTo>
                      <a:pt x="31" y="2"/>
                    </a:lnTo>
                    <a:lnTo>
                      <a:pt x="31" y="2"/>
                    </a:lnTo>
                    <a:lnTo>
                      <a:pt x="30" y="0"/>
                    </a:lnTo>
                    <a:lnTo>
                      <a:pt x="30" y="0"/>
                    </a:lnTo>
                    <a:lnTo>
                      <a:pt x="28" y="0"/>
                    </a:lnTo>
                    <a:lnTo>
                      <a:pt x="28" y="0"/>
                    </a:lnTo>
                    <a:lnTo>
                      <a:pt x="23" y="1"/>
                    </a:lnTo>
                    <a:lnTo>
                      <a:pt x="23"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8" name="Freeform 1107"/>
              <p:cNvSpPr>
                <a:spLocks/>
              </p:cNvSpPr>
              <p:nvPr/>
            </p:nvSpPr>
            <p:spPr bwMode="auto">
              <a:xfrm>
                <a:off x="5570538" y="3713163"/>
                <a:ext cx="28575" cy="31750"/>
              </a:xfrm>
              <a:custGeom>
                <a:avLst/>
                <a:gdLst>
                  <a:gd name="T0" fmla="*/ 6 w 54"/>
                  <a:gd name="T1" fmla="*/ 40 h 60"/>
                  <a:gd name="T2" fmla="*/ 1 w 54"/>
                  <a:gd name="T3" fmla="*/ 49 h 60"/>
                  <a:gd name="T4" fmla="*/ 0 w 54"/>
                  <a:gd name="T5" fmla="*/ 54 h 60"/>
                  <a:gd name="T6" fmla="*/ 2 w 54"/>
                  <a:gd name="T7" fmla="*/ 58 h 60"/>
                  <a:gd name="T8" fmla="*/ 4 w 54"/>
                  <a:gd name="T9" fmla="*/ 59 h 60"/>
                  <a:gd name="T10" fmla="*/ 7 w 54"/>
                  <a:gd name="T11" fmla="*/ 60 h 60"/>
                  <a:gd name="T12" fmla="*/ 11 w 54"/>
                  <a:gd name="T13" fmla="*/ 60 h 60"/>
                  <a:gd name="T14" fmla="*/ 24 w 54"/>
                  <a:gd name="T15" fmla="*/ 52 h 60"/>
                  <a:gd name="T16" fmla="*/ 35 w 54"/>
                  <a:gd name="T17" fmla="*/ 42 h 60"/>
                  <a:gd name="T18" fmla="*/ 44 w 54"/>
                  <a:gd name="T19" fmla="*/ 30 h 60"/>
                  <a:gd name="T20" fmla="*/ 53 w 54"/>
                  <a:gd name="T21" fmla="*/ 13 h 60"/>
                  <a:gd name="T22" fmla="*/ 54 w 54"/>
                  <a:gd name="T23" fmla="*/ 8 h 60"/>
                  <a:gd name="T24" fmla="*/ 54 w 54"/>
                  <a:gd name="T25" fmla="*/ 5 h 60"/>
                  <a:gd name="T26" fmla="*/ 52 w 54"/>
                  <a:gd name="T27" fmla="*/ 1 h 60"/>
                  <a:gd name="T28" fmla="*/ 48 w 54"/>
                  <a:gd name="T29" fmla="*/ 0 h 60"/>
                  <a:gd name="T30" fmla="*/ 44 w 54"/>
                  <a:gd name="T31" fmla="*/ 0 h 60"/>
                  <a:gd name="T32" fmla="*/ 38 w 54"/>
                  <a:gd name="T33" fmla="*/ 4 h 60"/>
                  <a:gd name="T34" fmla="*/ 36 w 54"/>
                  <a:gd name="T35" fmla="*/ 7 h 60"/>
                  <a:gd name="T36" fmla="*/ 36 w 54"/>
                  <a:gd name="T37" fmla="*/ 8 h 60"/>
                  <a:gd name="T38" fmla="*/ 37 w 54"/>
                  <a:gd name="T39" fmla="*/ 8 h 60"/>
                  <a:gd name="T40" fmla="*/ 42 w 54"/>
                  <a:gd name="T41" fmla="*/ 4 h 60"/>
                  <a:gd name="T42" fmla="*/ 48 w 54"/>
                  <a:gd name="T43" fmla="*/ 3 h 60"/>
                  <a:gd name="T44" fmla="*/ 50 w 54"/>
                  <a:gd name="T45" fmla="*/ 3 h 60"/>
                  <a:gd name="T46" fmla="*/ 51 w 54"/>
                  <a:gd name="T47" fmla="*/ 4 h 60"/>
                  <a:gd name="T48" fmla="*/ 52 w 54"/>
                  <a:gd name="T49" fmla="*/ 8 h 60"/>
                  <a:gd name="T50" fmla="*/ 52 w 54"/>
                  <a:gd name="T51" fmla="*/ 9 h 60"/>
                  <a:gd name="T52" fmla="*/ 48 w 54"/>
                  <a:gd name="T53" fmla="*/ 21 h 60"/>
                  <a:gd name="T54" fmla="*/ 40 w 54"/>
                  <a:gd name="T55" fmla="*/ 33 h 60"/>
                  <a:gd name="T56" fmla="*/ 29 w 54"/>
                  <a:gd name="T57" fmla="*/ 44 h 60"/>
                  <a:gd name="T58" fmla="*/ 14 w 54"/>
                  <a:gd name="T59" fmla="*/ 56 h 60"/>
                  <a:gd name="T60" fmla="*/ 10 w 54"/>
                  <a:gd name="T61" fmla="*/ 58 h 60"/>
                  <a:gd name="T62" fmla="*/ 7 w 54"/>
                  <a:gd name="T63" fmla="*/ 58 h 60"/>
                  <a:gd name="T64" fmla="*/ 3 w 54"/>
                  <a:gd name="T65" fmla="*/ 57 h 60"/>
                  <a:gd name="T66" fmla="*/ 2 w 54"/>
                  <a:gd name="T67" fmla="*/ 55 h 60"/>
                  <a:gd name="T68" fmla="*/ 2 w 54"/>
                  <a:gd name="T69" fmla="*/ 54 h 60"/>
                  <a:gd name="T70" fmla="*/ 4 w 54"/>
                  <a:gd name="T71" fmla="*/ 47 h 60"/>
                  <a:gd name="T72" fmla="*/ 7 w 54"/>
                  <a:gd name="T73" fmla="*/ 42 h 60"/>
                  <a:gd name="T74" fmla="*/ 7 w 54"/>
                  <a:gd name="T75" fmla="*/ 40 h 60"/>
                  <a:gd name="T76" fmla="*/ 6 w 54"/>
                  <a:gd name="T77"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60">
                    <a:moveTo>
                      <a:pt x="6" y="40"/>
                    </a:moveTo>
                    <a:lnTo>
                      <a:pt x="6" y="40"/>
                    </a:lnTo>
                    <a:lnTo>
                      <a:pt x="2" y="46"/>
                    </a:lnTo>
                    <a:lnTo>
                      <a:pt x="1" y="49"/>
                    </a:lnTo>
                    <a:lnTo>
                      <a:pt x="0" y="54"/>
                    </a:lnTo>
                    <a:lnTo>
                      <a:pt x="0" y="54"/>
                    </a:lnTo>
                    <a:lnTo>
                      <a:pt x="0" y="56"/>
                    </a:lnTo>
                    <a:lnTo>
                      <a:pt x="2" y="58"/>
                    </a:lnTo>
                    <a:lnTo>
                      <a:pt x="2" y="58"/>
                    </a:lnTo>
                    <a:lnTo>
                      <a:pt x="4" y="59"/>
                    </a:lnTo>
                    <a:lnTo>
                      <a:pt x="7" y="60"/>
                    </a:lnTo>
                    <a:lnTo>
                      <a:pt x="7" y="60"/>
                    </a:lnTo>
                    <a:lnTo>
                      <a:pt x="11" y="60"/>
                    </a:lnTo>
                    <a:lnTo>
                      <a:pt x="11" y="60"/>
                    </a:lnTo>
                    <a:lnTo>
                      <a:pt x="17" y="57"/>
                    </a:lnTo>
                    <a:lnTo>
                      <a:pt x="24" y="52"/>
                    </a:lnTo>
                    <a:lnTo>
                      <a:pt x="24" y="52"/>
                    </a:lnTo>
                    <a:lnTo>
                      <a:pt x="35" y="42"/>
                    </a:lnTo>
                    <a:lnTo>
                      <a:pt x="44" y="30"/>
                    </a:lnTo>
                    <a:lnTo>
                      <a:pt x="44" y="30"/>
                    </a:lnTo>
                    <a:lnTo>
                      <a:pt x="51" y="18"/>
                    </a:lnTo>
                    <a:lnTo>
                      <a:pt x="53" y="13"/>
                    </a:lnTo>
                    <a:lnTo>
                      <a:pt x="54" y="9"/>
                    </a:lnTo>
                    <a:lnTo>
                      <a:pt x="54" y="8"/>
                    </a:lnTo>
                    <a:lnTo>
                      <a:pt x="54" y="8"/>
                    </a:lnTo>
                    <a:lnTo>
                      <a:pt x="54" y="5"/>
                    </a:lnTo>
                    <a:lnTo>
                      <a:pt x="52" y="1"/>
                    </a:lnTo>
                    <a:lnTo>
                      <a:pt x="52" y="1"/>
                    </a:lnTo>
                    <a:lnTo>
                      <a:pt x="50" y="0"/>
                    </a:lnTo>
                    <a:lnTo>
                      <a:pt x="48" y="0"/>
                    </a:lnTo>
                    <a:lnTo>
                      <a:pt x="48" y="0"/>
                    </a:lnTo>
                    <a:lnTo>
                      <a:pt x="44" y="0"/>
                    </a:lnTo>
                    <a:lnTo>
                      <a:pt x="41" y="1"/>
                    </a:lnTo>
                    <a:lnTo>
                      <a:pt x="38" y="4"/>
                    </a:lnTo>
                    <a:lnTo>
                      <a:pt x="36" y="7"/>
                    </a:lnTo>
                    <a:lnTo>
                      <a:pt x="36" y="7"/>
                    </a:lnTo>
                    <a:lnTo>
                      <a:pt x="36" y="8"/>
                    </a:lnTo>
                    <a:lnTo>
                      <a:pt x="36" y="8"/>
                    </a:lnTo>
                    <a:lnTo>
                      <a:pt x="37" y="8"/>
                    </a:lnTo>
                    <a:lnTo>
                      <a:pt x="37" y="8"/>
                    </a:lnTo>
                    <a:lnTo>
                      <a:pt x="39" y="6"/>
                    </a:lnTo>
                    <a:lnTo>
                      <a:pt x="42" y="4"/>
                    </a:lnTo>
                    <a:lnTo>
                      <a:pt x="45" y="3"/>
                    </a:lnTo>
                    <a:lnTo>
                      <a:pt x="48" y="3"/>
                    </a:lnTo>
                    <a:lnTo>
                      <a:pt x="48" y="3"/>
                    </a:lnTo>
                    <a:lnTo>
                      <a:pt x="50" y="3"/>
                    </a:lnTo>
                    <a:lnTo>
                      <a:pt x="51" y="4"/>
                    </a:lnTo>
                    <a:lnTo>
                      <a:pt x="51" y="4"/>
                    </a:lnTo>
                    <a:lnTo>
                      <a:pt x="52" y="5"/>
                    </a:lnTo>
                    <a:lnTo>
                      <a:pt x="52" y="8"/>
                    </a:lnTo>
                    <a:lnTo>
                      <a:pt x="52" y="9"/>
                    </a:lnTo>
                    <a:lnTo>
                      <a:pt x="52" y="9"/>
                    </a:lnTo>
                    <a:lnTo>
                      <a:pt x="51" y="14"/>
                    </a:lnTo>
                    <a:lnTo>
                      <a:pt x="48" y="21"/>
                    </a:lnTo>
                    <a:lnTo>
                      <a:pt x="48" y="21"/>
                    </a:lnTo>
                    <a:lnTo>
                      <a:pt x="40" y="33"/>
                    </a:lnTo>
                    <a:lnTo>
                      <a:pt x="29" y="44"/>
                    </a:lnTo>
                    <a:lnTo>
                      <a:pt x="29" y="44"/>
                    </a:lnTo>
                    <a:lnTo>
                      <a:pt x="19" y="53"/>
                    </a:lnTo>
                    <a:lnTo>
                      <a:pt x="14" y="56"/>
                    </a:lnTo>
                    <a:lnTo>
                      <a:pt x="10" y="58"/>
                    </a:lnTo>
                    <a:lnTo>
                      <a:pt x="10" y="58"/>
                    </a:lnTo>
                    <a:lnTo>
                      <a:pt x="7" y="58"/>
                    </a:lnTo>
                    <a:lnTo>
                      <a:pt x="7" y="58"/>
                    </a:lnTo>
                    <a:lnTo>
                      <a:pt x="4" y="58"/>
                    </a:lnTo>
                    <a:lnTo>
                      <a:pt x="3" y="57"/>
                    </a:lnTo>
                    <a:lnTo>
                      <a:pt x="3" y="57"/>
                    </a:lnTo>
                    <a:lnTo>
                      <a:pt x="2" y="55"/>
                    </a:lnTo>
                    <a:lnTo>
                      <a:pt x="2" y="54"/>
                    </a:lnTo>
                    <a:lnTo>
                      <a:pt x="2" y="54"/>
                    </a:lnTo>
                    <a:lnTo>
                      <a:pt x="2" y="50"/>
                    </a:lnTo>
                    <a:lnTo>
                      <a:pt x="4" y="47"/>
                    </a:lnTo>
                    <a:lnTo>
                      <a:pt x="7" y="42"/>
                    </a:lnTo>
                    <a:lnTo>
                      <a:pt x="7" y="42"/>
                    </a:lnTo>
                    <a:lnTo>
                      <a:pt x="7" y="40"/>
                    </a:lnTo>
                    <a:lnTo>
                      <a:pt x="7" y="40"/>
                    </a:lnTo>
                    <a:lnTo>
                      <a:pt x="6" y="40"/>
                    </a:lnTo>
                    <a:lnTo>
                      <a:pt x="6" y="4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399" name="Freeform 1108"/>
              <p:cNvSpPr>
                <a:spLocks/>
              </p:cNvSpPr>
              <p:nvPr/>
            </p:nvSpPr>
            <p:spPr bwMode="auto">
              <a:xfrm>
                <a:off x="5589588" y="3730626"/>
                <a:ext cx="36513" cy="26988"/>
              </a:xfrm>
              <a:custGeom>
                <a:avLst/>
                <a:gdLst>
                  <a:gd name="T0" fmla="*/ 0 w 68"/>
                  <a:gd name="T1" fmla="*/ 8 h 49"/>
                  <a:gd name="T2" fmla="*/ 0 w 68"/>
                  <a:gd name="T3" fmla="*/ 8 h 49"/>
                  <a:gd name="T4" fmla="*/ 48 w 68"/>
                  <a:gd name="T5" fmla="*/ 44 h 49"/>
                  <a:gd name="T6" fmla="*/ 48 w 68"/>
                  <a:gd name="T7" fmla="*/ 44 h 49"/>
                  <a:gd name="T8" fmla="*/ 48 w 68"/>
                  <a:gd name="T9" fmla="*/ 44 h 49"/>
                  <a:gd name="T10" fmla="*/ 56 w 68"/>
                  <a:gd name="T11" fmla="*/ 46 h 49"/>
                  <a:gd name="T12" fmla="*/ 67 w 68"/>
                  <a:gd name="T13" fmla="*/ 49 h 49"/>
                  <a:gd name="T14" fmla="*/ 68 w 68"/>
                  <a:gd name="T15" fmla="*/ 49 h 49"/>
                  <a:gd name="T16" fmla="*/ 68 w 68"/>
                  <a:gd name="T17" fmla="*/ 48 h 49"/>
                  <a:gd name="T18" fmla="*/ 68 w 68"/>
                  <a:gd name="T19" fmla="*/ 48 h 49"/>
                  <a:gd name="T20" fmla="*/ 65 w 68"/>
                  <a:gd name="T21" fmla="*/ 43 h 49"/>
                  <a:gd name="T22" fmla="*/ 61 w 68"/>
                  <a:gd name="T23" fmla="*/ 37 h 49"/>
                  <a:gd name="T24" fmla="*/ 61 w 68"/>
                  <a:gd name="T25" fmla="*/ 37 h 49"/>
                  <a:gd name="T26" fmla="*/ 55 w 68"/>
                  <a:gd name="T27" fmla="*/ 32 h 49"/>
                  <a:gd name="T28" fmla="*/ 55 w 68"/>
                  <a:gd name="T29" fmla="*/ 32 h 49"/>
                  <a:gd name="T30" fmla="*/ 55 w 68"/>
                  <a:gd name="T31" fmla="*/ 32 h 49"/>
                  <a:gd name="T32" fmla="*/ 33 w 68"/>
                  <a:gd name="T33" fmla="*/ 17 h 49"/>
                  <a:gd name="T34" fmla="*/ 33 w 68"/>
                  <a:gd name="T35" fmla="*/ 17 h 49"/>
                  <a:gd name="T36" fmla="*/ 16 w 68"/>
                  <a:gd name="T37" fmla="*/ 6 h 49"/>
                  <a:gd name="T38" fmla="*/ 16 w 68"/>
                  <a:gd name="T39" fmla="*/ 6 h 49"/>
                  <a:gd name="T40" fmla="*/ 7 w 68"/>
                  <a:gd name="T41" fmla="*/ 0 h 49"/>
                  <a:gd name="T42" fmla="*/ 7 w 68"/>
                  <a:gd name="T43" fmla="*/ 0 h 49"/>
                  <a:gd name="T44" fmla="*/ 5 w 68"/>
                  <a:gd name="T45" fmla="*/ 1 h 49"/>
                  <a:gd name="T46" fmla="*/ 5 w 68"/>
                  <a:gd name="T47" fmla="*/ 1 h 49"/>
                  <a:gd name="T48" fmla="*/ 6 w 68"/>
                  <a:gd name="T49" fmla="*/ 2 h 49"/>
                  <a:gd name="T50" fmla="*/ 6 w 68"/>
                  <a:gd name="T51" fmla="*/ 2 h 49"/>
                  <a:gd name="T52" fmla="*/ 15 w 68"/>
                  <a:gd name="T53" fmla="*/ 8 h 49"/>
                  <a:gd name="T54" fmla="*/ 15 w 68"/>
                  <a:gd name="T55" fmla="*/ 8 h 49"/>
                  <a:gd name="T56" fmla="*/ 40 w 68"/>
                  <a:gd name="T57" fmla="*/ 25 h 49"/>
                  <a:gd name="T58" fmla="*/ 40 w 68"/>
                  <a:gd name="T59" fmla="*/ 25 h 49"/>
                  <a:gd name="T60" fmla="*/ 54 w 68"/>
                  <a:gd name="T61" fmla="*/ 34 h 49"/>
                  <a:gd name="T62" fmla="*/ 55 w 68"/>
                  <a:gd name="T63" fmla="*/ 33 h 49"/>
                  <a:gd name="T64" fmla="*/ 54 w 68"/>
                  <a:gd name="T65" fmla="*/ 34 h 49"/>
                  <a:gd name="T66" fmla="*/ 54 w 68"/>
                  <a:gd name="T67" fmla="*/ 34 h 49"/>
                  <a:gd name="T68" fmla="*/ 56 w 68"/>
                  <a:gd name="T69" fmla="*/ 35 h 49"/>
                  <a:gd name="T70" fmla="*/ 56 w 68"/>
                  <a:gd name="T71" fmla="*/ 35 h 49"/>
                  <a:gd name="T72" fmla="*/ 61 w 68"/>
                  <a:gd name="T73" fmla="*/ 40 h 49"/>
                  <a:gd name="T74" fmla="*/ 64 w 68"/>
                  <a:gd name="T75" fmla="*/ 45 h 49"/>
                  <a:gd name="T76" fmla="*/ 66 w 68"/>
                  <a:gd name="T77" fmla="*/ 49 h 49"/>
                  <a:gd name="T78" fmla="*/ 67 w 68"/>
                  <a:gd name="T79" fmla="*/ 48 h 49"/>
                  <a:gd name="T80" fmla="*/ 67 w 68"/>
                  <a:gd name="T81" fmla="*/ 47 h 49"/>
                  <a:gd name="T82" fmla="*/ 67 w 68"/>
                  <a:gd name="T83" fmla="*/ 47 h 49"/>
                  <a:gd name="T84" fmla="*/ 56 w 68"/>
                  <a:gd name="T85" fmla="*/ 44 h 49"/>
                  <a:gd name="T86" fmla="*/ 56 w 68"/>
                  <a:gd name="T87" fmla="*/ 44 h 49"/>
                  <a:gd name="T88" fmla="*/ 49 w 68"/>
                  <a:gd name="T89" fmla="*/ 41 h 49"/>
                  <a:gd name="T90" fmla="*/ 48 w 68"/>
                  <a:gd name="T91" fmla="*/ 43 h 49"/>
                  <a:gd name="T92" fmla="*/ 49 w 68"/>
                  <a:gd name="T93" fmla="*/ 41 h 49"/>
                  <a:gd name="T94" fmla="*/ 49 w 68"/>
                  <a:gd name="T95" fmla="*/ 41 h 49"/>
                  <a:gd name="T96" fmla="*/ 42 w 68"/>
                  <a:gd name="T97" fmla="*/ 37 h 49"/>
                  <a:gd name="T98" fmla="*/ 42 w 68"/>
                  <a:gd name="T99" fmla="*/ 37 h 49"/>
                  <a:gd name="T100" fmla="*/ 1 w 68"/>
                  <a:gd name="T101" fmla="*/ 6 h 49"/>
                  <a:gd name="T102" fmla="*/ 1 w 68"/>
                  <a:gd name="T103" fmla="*/ 6 h 49"/>
                  <a:gd name="T104" fmla="*/ 0 w 68"/>
                  <a:gd name="T105" fmla="*/ 6 h 49"/>
                  <a:gd name="T106" fmla="*/ 0 w 68"/>
                  <a:gd name="T107" fmla="*/ 6 h 49"/>
                  <a:gd name="T108" fmla="*/ 0 w 68"/>
                  <a:gd name="T109" fmla="*/ 8 h 49"/>
                  <a:gd name="T110" fmla="*/ 0 w 68"/>
                  <a:gd name="T111"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49">
                    <a:moveTo>
                      <a:pt x="0" y="8"/>
                    </a:moveTo>
                    <a:lnTo>
                      <a:pt x="0" y="8"/>
                    </a:lnTo>
                    <a:lnTo>
                      <a:pt x="48" y="44"/>
                    </a:lnTo>
                    <a:lnTo>
                      <a:pt x="48" y="44"/>
                    </a:lnTo>
                    <a:lnTo>
                      <a:pt x="48" y="44"/>
                    </a:lnTo>
                    <a:lnTo>
                      <a:pt x="56" y="46"/>
                    </a:lnTo>
                    <a:lnTo>
                      <a:pt x="67" y="49"/>
                    </a:lnTo>
                    <a:lnTo>
                      <a:pt x="68" y="49"/>
                    </a:lnTo>
                    <a:lnTo>
                      <a:pt x="68" y="48"/>
                    </a:lnTo>
                    <a:lnTo>
                      <a:pt x="68" y="48"/>
                    </a:lnTo>
                    <a:lnTo>
                      <a:pt x="65" y="43"/>
                    </a:lnTo>
                    <a:lnTo>
                      <a:pt x="61" y="37"/>
                    </a:lnTo>
                    <a:lnTo>
                      <a:pt x="61" y="37"/>
                    </a:lnTo>
                    <a:lnTo>
                      <a:pt x="55" y="32"/>
                    </a:lnTo>
                    <a:lnTo>
                      <a:pt x="55" y="32"/>
                    </a:lnTo>
                    <a:lnTo>
                      <a:pt x="55" y="32"/>
                    </a:lnTo>
                    <a:lnTo>
                      <a:pt x="33" y="17"/>
                    </a:lnTo>
                    <a:lnTo>
                      <a:pt x="33" y="17"/>
                    </a:lnTo>
                    <a:lnTo>
                      <a:pt x="16" y="6"/>
                    </a:lnTo>
                    <a:lnTo>
                      <a:pt x="16" y="6"/>
                    </a:lnTo>
                    <a:lnTo>
                      <a:pt x="7" y="0"/>
                    </a:lnTo>
                    <a:lnTo>
                      <a:pt x="7" y="0"/>
                    </a:lnTo>
                    <a:lnTo>
                      <a:pt x="5" y="1"/>
                    </a:lnTo>
                    <a:lnTo>
                      <a:pt x="5" y="1"/>
                    </a:lnTo>
                    <a:lnTo>
                      <a:pt x="6" y="2"/>
                    </a:lnTo>
                    <a:lnTo>
                      <a:pt x="6" y="2"/>
                    </a:lnTo>
                    <a:lnTo>
                      <a:pt x="15" y="8"/>
                    </a:lnTo>
                    <a:lnTo>
                      <a:pt x="15" y="8"/>
                    </a:lnTo>
                    <a:lnTo>
                      <a:pt x="40" y="25"/>
                    </a:lnTo>
                    <a:lnTo>
                      <a:pt x="40" y="25"/>
                    </a:lnTo>
                    <a:lnTo>
                      <a:pt x="54" y="34"/>
                    </a:lnTo>
                    <a:lnTo>
                      <a:pt x="55" y="33"/>
                    </a:lnTo>
                    <a:lnTo>
                      <a:pt x="54" y="34"/>
                    </a:lnTo>
                    <a:lnTo>
                      <a:pt x="54" y="34"/>
                    </a:lnTo>
                    <a:lnTo>
                      <a:pt x="56" y="35"/>
                    </a:lnTo>
                    <a:lnTo>
                      <a:pt x="56" y="35"/>
                    </a:lnTo>
                    <a:lnTo>
                      <a:pt x="61" y="40"/>
                    </a:lnTo>
                    <a:lnTo>
                      <a:pt x="64" y="45"/>
                    </a:lnTo>
                    <a:lnTo>
                      <a:pt x="66" y="49"/>
                    </a:lnTo>
                    <a:lnTo>
                      <a:pt x="67" y="48"/>
                    </a:lnTo>
                    <a:lnTo>
                      <a:pt x="67" y="47"/>
                    </a:lnTo>
                    <a:lnTo>
                      <a:pt x="67" y="47"/>
                    </a:lnTo>
                    <a:lnTo>
                      <a:pt x="56" y="44"/>
                    </a:lnTo>
                    <a:lnTo>
                      <a:pt x="56" y="44"/>
                    </a:lnTo>
                    <a:lnTo>
                      <a:pt x="49" y="41"/>
                    </a:lnTo>
                    <a:lnTo>
                      <a:pt x="48" y="43"/>
                    </a:lnTo>
                    <a:lnTo>
                      <a:pt x="49" y="41"/>
                    </a:lnTo>
                    <a:lnTo>
                      <a:pt x="49" y="41"/>
                    </a:lnTo>
                    <a:lnTo>
                      <a:pt x="42" y="37"/>
                    </a:lnTo>
                    <a:lnTo>
                      <a:pt x="42" y="37"/>
                    </a:lnTo>
                    <a:lnTo>
                      <a:pt x="1" y="6"/>
                    </a:lnTo>
                    <a:lnTo>
                      <a:pt x="1" y="6"/>
                    </a:lnTo>
                    <a:lnTo>
                      <a:pt x="0" y="6"/>
                    </a:lnTo>
                    <a:lnTo>
                      <a:pt x="0" y="6"/>
                    </a:lnTo>
                    <a:lnTo>
                      <a:pt x="0" y="8"/>
                    </a:lnTo>
                    <a:lnTo>
                      <a:pt x="0"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0" name="Freeform 1109"/>
              <p:cNvSpPr>
                <a:spLocks/>
              </p:cNvSpPr>
              <p:nvPr/>
            </p:nvSpPr>
            <p:spPr bwMode="auto">
              <a:xfrm>
                <a:off x="6661150" y="3471863"/>
                <a:ext cx="44450" cy="114300"/>
              </a:xfrm>
              <a:custGeom>
                <a:avLst/>
                <a:gdLst>
                  <a:gd name="T0" fmla="*/ 42 w 85"/>
                  <a:gd name="T1" fmla="*/ 116 h 216"/>
                  <a:gd name="T2" fmla="*/ 45 w 85"/>
                  <a:gd name="T3" fmla="*/ 93 h 216"/>
                  <a:gd name="T4" fmla="*/ 41 w 85"/>
                  <a:gd name="T5" fmla="*/ 62 h 216"/>
                  <a:gd name="T6" fmla="*/ 37 w 85"/>
                  <a:gd name="T7" fmla="*/ 54 h 216"/>
                  <a:gd name="T8" fmla="*/ 26 w 85"/>
                  <a:gd name="T9" fmla="*/ 53 h 216"/>
                  <a:gd name="T10" fmla="*/ 11 w 85"/>
                  <a:gd name="T11" fmla="*/ 55 h 216"/>
                  <a:gd name="T12" fmla="*/ 43 w 85"/>
                  <a:gd name="T13" fmla="*/ 1 h 216"/>
                  <a:gd name="T14" fmla="*/ 42 w 85"/>
                  <a:gd name="T15" fmla="*/ 1 h 216"/>
                  <a:gd name="T16" fmla="*/ 83 w 85"/>
                  <a:gd name="T17" fmla="*/ 45 h 216"/>
                  <a:gd name="T18" fmla="*/ 83 w 85"/>
                  <a:gd name="T19" fmla="*/ 43 h 216"/>
                  <a:gd name="T20" fmla="*/ 61 w 85"/>
                  <a:gd name="T21" fmla="*/ 51 h 216"/>
                  <a:gd name="T22" fmla="*/ 60 w 85"/>
                  <a:gd name="T23" fmla="*/ 52 h 216"/>
                  <a:gd name="T24" fmla="*/ 76 w 85"/>
                  <a:gd name="T25" fmla="*/ 112 h 216"/>
                  <a:gd name="T26" fmla="*/ 78 w 85"/>
                  <a:gd name="T27" fmla="*/ 130 h 216"/>
                  <a:gd name="T28" fmla="*/ 76 w 85"/>
                  <a:gd name="T29" fmla="*/ 145 h 216"/>
                  <a:gd name="T30" fmla="*/ 66 w 85"/>
                  <a:gd name="T31" fmla="*/ 177 h 216"/>
                  <a:gd name="T32" fmla="*/ 46 w 85"/>
                  <a:gd name="T33" fmla="*/ 205 h 216"/>
                  <a:gd name="T34" fmla="*/ 38 w 85"/>
                  <a:gd name="T35" fmla="*/ 214 h 216"/>
                  <a:gd name="T36" fmla="*/ 20 w 85"/>
                  <a:gd name="T37" fmla="*/ 196 h 216"/>
                  <a:gd name="T38" fmla="*/ 2 w 85"/>
                  <a:gd name="T39" fmla="*/ 177 h 216"/>
                  <a:gd name="T40" fmla="*/ 17 w 85"/>
                  <a:gd name="T41" fmla="*/ 161 h 216"/>
                  <a:gd name="T42" fmla="*/ 35 w 85"/>
                  <a:gd name="T43" fmla="*/ 129 h 216"/>
                  <a:gd name="T44" fmla="*/ 40 w 85"/>
                  <a:gd name="T45" fmla="*/ 115 h 216"/>
                  <a:gd name="T46" fmla="*/ 28 w 85"/>
                  <a:gd name="T47" fmla="*/ 141 h 216"/>
                  <a:gd name="T48" fmla="*/ 15 w 85"/>
                  <a:gd name="T49" fmla="*/ 160 h 216"/>
                  <a:gd name="T50" fmla="*/ 1 w 85"/>
                  <a:gd name="T51" fmla="*/ 175 h 216"/>
                  <a:gd name="T52" fmla="*/ 0 w 85"/>
                  <a:gd name="T53" fmla="*/ 176 h 216"/>
                  <a:gd name="T54" fmla="*/ 18 w 85"/>
                  <a:gd name="T55" fmla="*/ 197 h 216"/>
                  <a:gd name="T56" fmla="*/ 37 w 85"/>
                  <a:gd name="T57" fmla="*/ 216 h 216"/>
                  <a:gd name="T58" fmla="*/ 47 w 85"/>
                  <a:gd name="T59" fmla="*/ 206 h 216"/>
                  <a:gd name="T60" fmla="*/ 68 w 85"/>
                  <a:gd name="T61" fmla="*/ 178 h 216"/>
                  <a:gd name="T62" fmla="*/ 78 w 85"/>
                  <a:gd name="T63" fmla="*/ 145 h 216"/>
                  <a:gd name="T64" fmla="*/ 80 w 85"/>
                  <a:gd name="T65" fmla="*/ 130 h 216"/>
                  <a:gd name="T66" fmla="*/ 78 w 85"/>
                  <a:gd name="T67" fmla="*/ 111 h 216"/>
                  <a:gd name="T68" fmla="*/ 62 w 85"/>
                  <a:gd name="T69" fmla="*/ 52 h 216"/>
                  <a:gd name="T70" fmla="*/ 62 w 85"/>
                  <a:gd name="T71" fmla="*/ 53 h 216"/>
                  <a:gd name="T72" fmla="*/ 84 w 85"/>
                  <a:gd name="T73" fmla="*/ 45 h 216"/>
                  <a:gd name="T74" fmla="*/ 84 w 85"/>
                  <a:gd name="T75" fmla="*/ 43 h 216"/>
                  <a:gd name="T76" fmla="*/ 43 w 85"/>
                  <a:gd name="T77" fmla="*/ 0 h 216"/>
                  <a:gd name="T78" fmla="*/ 25 w 85"/>
                  <a:gd name="T79" fmla="*/ 27 h 216"/>
                  <a:gd name="T80" fmla="*/ 9 w 85"/>
                  <a:gd name="T81" fmla="*/ 55 h 216"/>
                  <a:gd name="T82" fmla="*/ 26 w 85"/>
                  <a:gd name="T83" fmla="*/ 55 h 216"/>
                  <a:gd name="T84" fmla="*/ 36 w 85"/>
                  <a:gd name="T85" fmla="*/ 56 h 216"/>
                  <a:gd name="T86" fmla="*/ 36 w 85"/>
                  <a:gd name="T87" fmla="*/ 55 h 216"/>
                  <a:gd name="T88" fmla="*/ 42 w 85"/>
                  <a:gd name="T89" fmla="*/ 82 h 216"/>
                  <a:gd name="T90" fmla="*/ 42 w 85"/>
                  <a:gd name="T91" fmla="*/ 10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216">
                    <a:moveTo>
                      <a:pt x="41" y="116"/>
                    </a:moveTo>
                    <a:lnTo>
                      <a:pt x="42" y="116"/>
                    </a:lnTo>
                    <a:lnTo>
                      <a:pt x="42" y="116"/>
                    </a:lnTo>
                    <a:lnTo>
                      <a:pt x="44" y="105"/>
                    </a:lnTo>
                    <a:lnTo>
                      <a:pt x="45" y="93"/>
                    </a:lnTo>
                    <a:lnTo>
                      <a:pt x="45" y="93"/>
                    </a:lnTo>
                    <a:lnTo>
                      <a:pt x="44" y="82"/>
                    </a:lnTo>
                    <a:lnTo>
                      <a:pt x="43" y="73"/>
                    </a:lnTo>
                    <a:lnTo>
                      <a:pt x="41" y="62"/>
                    </a:lnTo>
                    <a:lnTo>
                      <a:pt x="38" y="54"/>
                    </a:lnTo>
                    <a:lnTo>
                      <a:pt x="37" y="54"/>
                    </a:lnTo>
                    <a:lnTo>
                      <a:pt x="37" y="54"/>
                    </a:lnTo>
                    <a:lnTo>
                      <a:pt x="32" y="53"/>
                    </a:lnTo>
                    <a:lnTo>
                      <a:pt x="26" y="53"/>
                    </a:lnTo>
                    <a:lnTo>
                      <a:pt x="26" y="53"/>
                    </a:lnTo>
                    <a:lnTo>
                      <a:pt x="10" y="54"/>
                    </a:lnTo>
                    <a:lnTo>
                      <a:pt x="10" y="55"/>
                    </a:lnTo>
                    <a:lnTo>
                      <a:pt x="11" y="55"/>
                    </a:lnTo>
                    <a:lnTo>
                      <a:pt x="11" y="55"/>
                    </a:lnTo>
                    <a:lnTo>
                      <a:pt x="26" y="28"/>
                    </a:lnTo>
                    <a:lnTo>
                      <a:pt x="43" y="1"/>
                    </a:lnTo>
                    <a:lnTo>
                      <a:pt x="43" y="1"/>
                    </a:lnTo>
                    <a:lnTo>
                      <a:pt x="42" y="1"/>
                    </a:lnTo>
                    <a:lnTo>
                      <a:pt x="42" y="1"/>
                    </a:lnTo>
                    <a:lnTo>
                      <a:pt x="61" y="24"/>
                    </a:lnTo>
                    <a:lnTo>
                      <a:pt x="72" y="34"/>
                    </a:lnTo>
                    <a:lnTo>
                      <a:pt x="83" y="45"/>
                    </a:lnTo>
                    <a:lnTo>
                      <a:pt x="84" y="44"/>
                    </a:lnTo>
                    <a:lnTo>
                      <a:pt x="83" y="43"/>
                    </a:lnTo>
                    <a:lnTo>
                      <a:pt x="83" y="43"/>
                    </a:lnTo>
                    <a:lnTo>
                      <a:pt x="78" y="46"/>
                    </a:lnTo>
                    <a:lnTo>
                      <a:pt x="73" y="48"/>
                    </a:lnTo>
                    <a:lnTo>
                      <a:pt x="61" y="51"/>
                    </a:lnTo>
                    <a:lnTo>
                      <a:pt x="60" y="52"/>
                    </a:lnTo>
                    <a:lnTo>
                      <a:pt x="60" y="52"/>
                    </a:lnTo>
                    <a:lnTo>
                      <a:pt x="60" y="52"/>
                    </a:lnTo>
                    <a:lnTo>
                      <a:pt x="67" y="69"/>
                    </a:lnTo>
                    <a:lnTo>
                      <a:pt x="72" y="89"/>
                    </a:lnTo>
                    <a:lnTo>
                      <a:pt x="76" y="112"/>
                    </a:lnTo>
                    <a:lnTo>
                      <a:pt x="77" y="122"/>
                    </a:lnTo>
                    <a:lnTo>
                      <a:pt x="78" y="130"/>
                    </a:lnTo>
                    <a:lnTo>
                      <a:pt x="78" y="130"/>
                    </a:lnTo>
                    <a:lnTo>
                      <a:pt x="77" y="132"/>
                    </a:lnTo>
                    <a:lnTo>
                      <a:pt x="77" y="132"/>
                    </a:lnTo>
                    <a:lnTo>
                      <a:pt x="76" y="145"/>
                    </a:lnTo>
                    <a:lnTo>
                      <a:pt x="74" y="156"/>
                    </a:lnTo>
                    <a:lnTo>
                      <a:pt x="70" y="167"/>
                    </a:lnTo>
                    <a:lnTo>
                      <a:pt x="66" y="177"/>
                    </a:lnTo>
                    <a:lnTo>
                      <a:pt x="60" y="186"/>
                    </a:lnTo>
                    <a:lnTo>
                      <a:pt x="53" y="196"/>
                    </a:lnTo>
                    <a:lnTo>
                      <a:pt x="46" y="205"/>
                    </a:lnTo>
                    <a:lnTo>
                      <a:pt x="37" y="214"/>
                    </a:lnTo>
                    <a:lnTo>
                      <a:pt x="37" y="215"/>
                    </a:lnTo>
                    <a:lnTo>
                      <a:pt x="38" y="214"/>
                    </a:lnTo>
                    <a:lnTo>
                      <a:pt x="38" y="214"/>
                    </a:lnTo>
                    <a:lnTo>
                      <a:pt x="29" y="205"/>
                    </a:lnTo>
                    <a:lnTo>
                      <a:pt x="20" y="196"/>
                    </a:lnTo>
                    <a:lnTo>
                      <a:pt x="2" y="176"/>
                    </a:lnTo>
                    <a:lnTo>
                      <a:pt x="1" y="177"/>
                    </a:lnTo>
                    <a:lnTo>
                      <a:pt x="2" y="177"/>
                    </a:lnTo>
                    <a:lnTo>
                      <a:pt x="2" y="177"/>
                    </a:lnTo>
                    <a:lnTo>
                      <a:pt x="6" y="173"/>
                    </a:lnTo>
                    <a:lnTo>
                      <a:pt x="17" y="161"/>
                    </a:lnTo>
                    <a:lnTo>
                      <a:pt x="23" y="152"/>
                    </a:lnTo>
                    <a:lnTo>
                      <a:pt x="29" y="142"/>
                    </a:lnTo>
                    <a:lnTo>
                      <a:pt x="35" y="129"/>
                    </a:lnTo>
                    <a:lnTo>
                      <a:pt x="42" y="116"/>
                    </a:lnTo>
                    <a:lnTo>
                      <a:pt x="41" y="116"/>
                    </a:lnTo>
                    <a:lnTo>
                      <a:pt x="40" y="115"/>
                    </a:lnTo>
                    <a:lnTo>
                      <a:pt x="40" y="115"/>
                    </a:lnTo>
                    <a:lnTo>
                      <a:pt x="34" y="129"/>
                    </a:lnTo>
                    <a:lnTo>
                      <a:pt x="28" y="141"/>
                    </a:lnTo>
                    <a:lnTo>
                      <a:pt x="22" y="151"/>
                    </a:lnTo>
                    <a:lnTo>
                      <a:pt x="15" y="160"/>
                    </a:lnTo>
                    <a:lnTo>
                      <a:pt x="15" y="160"/>
                    </a:lnTo>
                    <a:lnTo>
                      <a:pt x="4" y="172"/>
                    </a:lnTo>
                    <a:lnTo>
                      <a:pt x="4" y="172"/>
                    </a:lnTo>
                    <a:lnTo>
                      <a:pt x="1" y="175"/>
                    </a:lnTo>
                    <a:lnTo>
                      <a:pt x="1" y="175"/>
                    </a:lnTo>
                    <a:lnTo>
                      <a:pt x="0" y="176"/>
                    </a:lnTo>
                    <a:lnTo>
                      <a:pt x="0" y="176"/>
                    </a:lnTo>
                    <a:lnTo>
                      <a:pt x="0" y="177"/>
                    </a:lnTo>
                    <a:lnTo>
                      <a:pt x="0" y="177"/>
                    </a:lnTo>
                    <a:lnTo>
                      <a:pt x="18" y="197"/>
                    </a:lnTo>
                    <a:lnTo>
                      <a:pt x="28" y="207"/>
                    </a:lnTo>
                    <a:lnTo>
                      <a:pt x="37" y="216"/>
                    </a:lnTo>
                    <a:lnTo>
                      <a:pt x="37" y="216"/>
                    </a:lnTo>
                    <a:lnTo>
                      <a:pt x="38" y="216"/>
                    </a:lnTo>
                    <a:lnTo>
                      <a:pt x="38" y="216"/>
                    </a:lnTo>
                    <a:lnTo>
                      <a:pt x="47" y="206"/>
                    </a:lnTo>
                    <a:lnTo>
                      <a:pt x="55" y="197"/>
                    </a:lnTo>
                    <a:lnTo>
                      <a:pt x="61" y="187"/>
                    </a:lnTo>
                    <a:lnTo>
                      <a:pt x="68" y="178"/>
                    </a:lnTo>
                    <a:lnTo>
                      <a:pt x="72" y="168"/>
                    </a:lnTo>
                    <a:lnTo>
                      <a:pt x="76" y="156"/>
                    </a:lnTo>
                    <a:lnTo>
                      <a:pt x="78" y="145"/>
                    </a:lnTo>
                    <a:lnTo>
                      <a:pt x="79" y="132"/>
                    </a:lnTo>
                    <a:lnTo>
                      <a:pt x="79" y="132"/>
                    </a:lnTo>
                    <a:lnTo>
                      <a:pt x="80" y="130"/>
                    </a:lnTo>
                    <a:lnTo>
                      <a:pt x="80" y="130"/>
                    </a:lnTo>
                    <a:lnTo>
                      <a:pt x="79" y="122"/>
                    </a:lnTo>
                    <a:lnTo>
                      <a:pt x="78" y="111"/>
                    </a:lnTo>
                    <a:lnTo>
                      <a:pt x="74" y="89"/>
                    </a:lnTo>
                    <a:lnTo>
                      <a:pt x="69" y="68"/>
                    </a:lnTo>
                    <a:lnTo>
                      <a:pt x="62" y="52"/>
                    </a:lnTo>
                    <a:lnTo>
                      <a:pt x="61" y="52"/>
                    </a:lnTo>
                    <a:lnTo>
                      <a:pt x="62" y="53"/>
                    </a:lnTo>
                    <a:lnTo>
                      <a:pt x="62" y="53"/>
                    </a:lnTo>
                    <a:lnTo>
                      <a:pt x="74" y="50"/>
                    </a:lnTo>
                    <a:lnTo>
                      <a:pt x="79" y="48"/>
                    </a:lnTo>
                    <a:lnTo>
                      <a:pt x="84" y="45"/>
                    </a:lnTo>
                    <a:lnTo>
                      <a:pt x="85" y="44"/>
                    </a:lnTo>
                    <a:lnTo>
                      <a:pt x="84" y="43"/>
                    </a:lnTo>
                    <a:lnTo>
                      <a:pt x="84" y="43"/>
                    </a:lnTo>
                    <a:lnTo>
                      <a:pt x="64" y="23"/>
                    </a:lnTo>
                    <a:lnTo>
                      <a:pt x="43" y="0"/>
                    </a:lnTo>
                    <a:lnTo>
                      <a:pt x="43" y="0"/>
                    </a:lnTo>
                    <a:lnTo>
                      <a:pt x="42" y="0"/>
                    </a:lnTo>
                    <a:lnTo>
                      <a:pt x="42" y="0"/>
                    </a:lnTo>
                    <a:lnTo>
                      <a:pt x="25" y="27"/>
                    </a:lnTo>
                    <a:lnTo>
                      <a:pt x="9" y="54"/>
                    </a:lnTo>
                    <a:lnTo>
                      <a:pt x="9" y="55"/>
                    </a:lnTo>
                    <a:lnTo>
                      <a:pt x="9" y="55"/>
                    </a:lnTo>
                    <a:lnTo>
                      <a:pt x="10" y="56"/>
                    </a:lnTo>
                    <a:lnTo>
                      <a:pt x="10" y="56"/>
                    </a:lnTo>
                    <a:lnTo>
                      <a:pt x="26" y="55"/>
                    </a:lnTo>
                    <a:lnTo>
                      <a:pt x="26" y="55"/>
                    </a:lnTo>
                    <a:lnTo>
                      <a:pt x="32" y="55"/>
                    </a:lnTo>
                    <a:lnTo>
                      <a:pt x="36" y="56"/>
                    </a:lnTo>
                    <a:lnTo>
                      <a:pt x="37" y="55"/>
                    </a:lnTo>
                    <a:lnTo>
                      <a:pt x="36" y="55"/>
                    </a:lnTo>
                    <a:lnTo>
                      <a:pt x="36" y="55"/>
                    </a:lnTo>
                    <a:lnTo>
                      <a:pt x="38" y="63"/>
                    </a:lnTo>
                    <a:lnTo>
                      <a:pt x="41" y="73"/>
                    </a:lnTo>
                    <a:lnTo>
                      <a:pt x="42" y="82"/>
                    </a:lnTo>
                    <a:lnTo>
                      <a:pt x="43" y="93"/>
                    </a:lnTo>
                    <a:lnTo>
                      <a:pt x="43" y="93"/>
                    </a:lnTo>
                    <a:lnTo>
                      <a:pt x="42" y="105"/>
                    </a:lnTo>
                    <a:lnTo>
                      <a:pt x="40" y="115"/>
                    </a:lnTo>
                    <a:lnTo>
                      <a:pt x="41" y="11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1" name="Freeform 1110"/>
              <p:cNvSpPr>
                <a:spLocks/>
              </p:cNvSpPr>
              <p:nvPr/>
            </p:nvSpPr>
            <p:spPr bwMode="auto">
              <a:xfrm>
                <a:off x="6661150" y="3565526"/>
                <a:ext cx="22225" cy="30163"/>
              </a:xfrm>
              <a:custGeom>
                <a:avLst/>
                <a:gdLst>
                  <a:gd name="T0" fmla="*/ 0 w 42"/>
                  <a:gd name="T1" fmla="*/ 1 h 55"/>
                  <a:gd name="T2" fmla="*/ 0 w 42"/>
                  <a:gd name="T3" fmla="*/ 1 h 55"/>
                  <a:gd name="T4" fmla="*/ 0 w 42"/>
                  <a:gd name="T5" fmla="*/ 8 h 55"/>
                  <a:gd name="T6" fmla="*/ 0 w 42"/>
                  <a:gd name="T7" fmla="*/ 8 h 55"/>
                  <a:gd name="T8" fmla="*/ 0 w 42"/>
                  <a:gd name="T9" fmla="*/ 21 h 55"/>
                  <a:gd name="T10" fmla="*/ 0 w 42"/>
                  <a:gd name="T11" fmla="*/ 22 h 55"/>
                  <a:gd name="T12" fmla="*/ 0 w 42"/>
                  <a:gd name="T13" fmla="*/ 22 h 55"/>
                  <a:gd name="T14" fmla="*/ 3 w 42"/>
                  <a:gd name="T15" fmla="*/ 26 h 55"/>
                  <a:gd name="T16" fmla="*/ 7 w 42"/>
                  <a:gd name="T17" fmla="*/ 31 h 55"/>
                  <a:gd name="T18" fmla="*/ 19 w 42"/>
                  <a:gd name="T19" fmla="*/ 42 h 55"/>
                  <a:gd name="T20" fmla="*/ 19 w 42"/>
                  <a:gd name="T21" fmla="*/ 42 h 55"/>
                  <a:gd name="T22" fmla="*/ 31 w 42"/>
                  <a:gd name="T23" fmla="*/ 51 h 55"/>
                  <a:gd name="T24" fmla="*/ 31 w 42"/>
                  <a:gd name="T25" fmla="*/ 51 h 55"/>
                  <a:gd name="T26" fmla="*/ 36 w 42"/>
                  <a:gd name="T27" fmla="*/ 54 h 55"/>
                  <a:gd name="T28" fmla="*/ 41 w 42"/>
                  <a:gd name="T29" fmla="*/ 55 h 55"/>
                  <a:gd name="T30" fmla="*/ 41 w 42"/>
                  <a:gd name="T31" fmla="*/ 55 h 55"/>
                  <a:gd name="T32" fmla="*/ 42 w 42"/>
                  <a:gd name="T33" fmla="*/ 54 h 55"/>
                  <a:gd name="T34" fmla="*/ 42 w 42"/>
                  <a:gd name="T35" fmla="*/ 54 h 55"/>
                  <a:gd name="T36" fmla="*/ 41 w 42"/>
                  <a:gd name="T37" fmla="*/ 47 h 55"/>
                  <a:gd name="T38" fmla="*/ 39 w 42"/>
                  <a:gd name="T39" fmla="*/ 39 h 55"/>
                  <a:gd name="T40" fmla="*/ 39 w 42"/>
                  <a:gd name="T41" fmla="*/ 38 h 55"/>
                  <a:gd name="T42" fmla="*/ 39 w 42"/>
                  <a:gd name="T43" fmla="*/ 38 h 55"/>
                  <a:gd name="T44" fmla="*/ 38 w 42"/>
                  <a:gd name="T45" fmla="*/ 38 h 55"/>
                  <a:gd name="T46" fmla="*/ 39 w 42"/>
                  <a:gd name="T47" fmla="*/ 39 h 55"/>
                  <a:gd name="T48" fmla="*/ 39 w 42"/>
                  <a:gd name="T49" fmla="*/ 38 h 55"/>
                  <a:gd name="T50" fmla="*/ 38 w 42"/>
                  <a:gd name="T51" fmla="*/ 38 h 55"/>
                  <a:gd name="T52" fmla="*/ 39 w 42"/>
                  <a:gd name="T53" fmla="*/ 39 h 55"/>
                  <a:gd name="T54" fmla="*/ 39 w 42"/>
                  <a:gd name="T55" fmla="*/ 39 h 55"/>
                  <a:gd name="T56" fmla="*/ 39 w 42"/>
                  <a:gd name="T57" fmla="*/ 37 h 55"/>
                  <a:gd name="T58" fmla="*/ 39 w 42"/>
                  <a:gd name="T59" fmla="*/ 37 h 55"/>
                  <a:gd name="T60" fmla="*/ 38 w 42"/>
                  <a:gd name="T61" fmla="*/ 37 h 55"/>
                  <a:gd name="T62" fmla="*/ 38 w 42"/>
                  <a:gd name="T63" fmla="*/ 37 h 55"/>
                  <a:gd name="T64" fmla="*/ 37 w 42"/>
                  <a:gd name="T65" fmla="*/ 38 h 55"/>
                  <a:gd name="T66" fmla="*/ 37 w 42"/>
                  <a:gd name="T67" fmla="*/ 38 h 55"/>
                  <a:gd name="T68" fmla="*/ 37 w 42"/>
                  <a:gd name="T69" fmla="*/ 39 h 55"/>
                  <a:gd name="T70" fmla="*/ 37 w 42"/>
                  <a:gd name="T71" fmla="*/ 39 h 55"/>
                  <a:gd name="T72" fmla="*/ 38 w 42"/>
                  <a:gd name="T73" fmla="*/ 47 h 55"/>
                  <a:gd name="T74" fmla="*/ 39 w 42"/>
                  <a:gd name="T75" fmla="*/ 54 h 55"/>
                  <a:gd name="T76" fmla="*/ 41 w 42"/>
                  <a:gd name="T77" fmla="*/ 54 h 55"/>
                  <a:gd name="T78" fmla="*/ 41 w 42"/>
                  <a:gd name="T79" fmla="*/ 53 h 55"/>
                  <a:gd name="T80" fmla="*/ 41 w 42"/>
                  <a:gd name="T81" fmla="*/ 53 h 55"/>
                  <a:gd name="T82" fmla="*/ 36 w 42"/>
                  <a:gd name="T83" fmla="*/ 52 h 55"/>
                  <a:gd name="T84" fmla="*/ 32 w 42"/>
                  <a:gd name="T85" fmla="*/ 49 h 55"/>
                  <a:gd name="T86" fmla="*/ 32 w 42"/>
                  <a:gd name="T87" fmla="*/ 49 h 55"/>
                  <a:gd name="T88" fmla="*/ 23 w 42"/>
                  <a:gd name="T89" fmla="*/ 43 h 55"/>
                  <a:gd name="T90" fmla="*/ 13 w 42"/>
                  <a:gd name="T91" fmla="*/ 34 h 55"/>
                  <a:gd name="T92" fmla="*/ 13 w 42"/>
                  <a:gd name="T93" fmla="*/ 34 h 55"/>
                  <a:gd name="T94" fmla="*/ 6 w 42"/>
                  <a:gd name="T95" fmla="*/ 27 h 55"/>
                  <a:gd name="T96" fmla="*/ 2 w 42"/>
                  <a:gd name="T97" fmla="*/ 21 h 55"/>
                  <a:gd name="T98" fmla="*/ 1 w 42"/>
                  <a:gd name="T99" fmla="*/ 21 h 55"/>
                  <a:gd name="T100" fmla="*/ 2 w 42"/>
                  <a:gd name="T101" fmla="*/ 21 h 55"/>
                  <a:gd name="T102" fmla="*/ 2 w 42"/>
                  <a:gd name="T103" fmla="*/ 21 h 55"/>
                  <a:gd name="T104" fmla="*/ 2 w 42"/>
                  <a:gd name="T105" fmla="*/ 8 h 55"/>
                  <a:gd name="T106" fmla="*/ 2 w 42"/>
                  <a:gd name="T107" fmla="*/ 8 h 55"/>
                  <a:gd name="T108" fmla="*/ 2 w 42"/>
                  <a:gd name="T109" fmla="*/ 1 h 55"/>
                  <a:gd name="T110" fmla="*/ 2 w 42"/>
                  <a:gd name="T111" fmla="*/ 1 h 55"/>
                  <a:gd name="T112" fmla="*/ 1 w 42"/>
                  <a:gd name="T113" fmla="*/ 0 h 55"/>
                  <a:gd name="T114" fmla="*/ 1 w 42"/>
                  <a:gd name="T115" fmla="*/ 0 h 55"/>
                  <a:gd name="T116" fmla="*/ 0 w 42"/>
                  <a:gd name="T117" fmla="*/ 1 h 55"/>
                  <a:gd name="T118" fmla="*/ 0 w 42"/>
                  <a:gd name="T119"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55">
                    <a:moveTo>
                      <a:pt x="0" y="1"/>
                    </a:moveTo>
                    <a:lnTo>
                      <a:pt x="0" y="1"/>
                    </a:lnTo>
                    <a:lnTo>
                      <a:pt x="0" y="8"/>
                    </a:lnTo>
                    <a:lnTo>
                      <a:pt x="0" y="8"/>
                    </a:lnTo>
                    <a:lnTo>
                      <a:pt x="0" y="21"/>
                    </a:lnTo>
                    <a:lnTo>
                      <a:pt x="0" y="22"/>
                    </a:lnTo>
                    <a:lnTo>
                      <a:pt x="0" y="22"/>
                    </a:lnTo>
                    <a:lnTo>
                      <a:pt x="3" y="26"/>
                    </a:lnTo>
                    <a:lnTo>
                      <a:pt x="7" y="31"/>
                    </a:lnTo>
                    <a:lnTo>
                      <a:pt x="19" y="42"/>
                    </a:lnTo>
                    <a:lnTo>
                      <a:pt x="19" y="42"/>
                    </a:lnTo>
                    <a:lnTo>
                      <a:pt x="31" y="51"/>
                    </a:lnTo>
                    <a:lnTo>
                      <a:pt x="31" y="51"/>
                    </a:lnTo>
                    <a:lnTo>
                      <a:pt x="36" y="54"/>
                    </a:lnTo>
                    <a:lnTo>
                      <a:pt x="41" y="55"/>
                    </a:lnTo>
                    <a:lnTo>
                      <a:pt x="41" y="55"/>
                    </a:lnTo>
                    <a:lnTo>
                      <a:pt x="42" y="54"/>
                    </a:lnTo>
                    <a:lnTo>
                      <a:pt x="42" y="54"/>
                    </a:lnTo>
                    <a:lnTo>
                      <a:pt x="41" y="47"/>
                    </a:lnTo>
                    <a:lnTo>
                      <a:pt x="39" y="39"/>
                    </a:lnTo>
                    <a:lnTo>
                      <a:pt x="39" y="38"/>
                    </a:lnTo>
                    <a:lnTo>
                      <a:pt x="39" y="38"/>
                    </a:lnTo>
                    <a:lnTo>
                      <a:pt x="38" y="38"/>
                    </a:lnTo>
                    <a:lnTo>
                      <a:pt x="39" y="39"/>
                    </a:lnTo>
                    <a:lnTo>
                      <a:pt x="39" y="38"/>
                    </a:lnTo>
                    <a:lnTo>
                      <a:pt x="38" y="38"/>
                    </a:lnTo>
                    <a:lnTo>
                      <a:pt x="39" y="39"/>
                    </a:lnTo>
                    <a:lnTo>
                      <a:pt x="39" y="39"/>
                    </a:lnTo>
                    <a:lnTo>
                      <a:pt x="39" y="37"/>
                    </a:lnTo>
                    <a:lnTo>
                      <a:pt x="39" y="37"/>
                    </a:lnTo>
                    <a:lnTo>
                      <a:pt x="38" y="37"/>
                    </a:lnTo>
                    <a:lnTo>
                      <a:pt x="38" y="37"/>
                    </a:lnTo>
                    <a:lnTo>
                      <a:pt x="37" y="38"/>
                    </a:lnTo>
                    <a:lnTo>
                      <a:pt x="37" y="38"/>
                    </a:lnTo>
                    <a:lnTo>
                      <a:pt x="37" y="39"/>
                    </a:lnTo>
                    <a:lnTo>
                      <a:pt x="37" y="39"/>
                    </a:lnTo>
                    <a:lnTo>
                      <a:pt x="38" y="47"/>
                    </a:lnTo>
                    <a:lnTo>
                      <a:pt x="39" y="54"/>
                    </a:lnTo>
                    <a:lnTo>
                      <a:pt x="41" y="54"/>
                    </a:lnTo>
                    <a:lnTo>
                      <a:pt x="41" y="53"/>
                    </a:lnTo>
                    <a:lnTo>
                      <a:pt x="41" y="53"/>
                    </a:lnTo>
                    <a:lnTo>
                      <a:pt x="36" y="52"/>
                    </a:lnTo>
                    <a:lnTo>
                      <a:pt x="32" y="49"/>
                    </a:lnTo>
                    <a:lnTo>
                      <a:pt x="32" y="49"/>
                    </a:lnTo>
                    <a:lnTo>
                      <a:pt x="23" y="43"/>
                    </a:lnTo>
                    <a:lnTo>
                      <a:pt x="13" y="34"/>
                    </a:lnTo>
                    <a:lnTo>
                      <a:pt x="13" y="34"/>
                    </a:lnTo>
                    <a:lnTo>
                      <a:pt x="6" y="27"/>
                    </a:lnTo>
                    <a:lnTo>
                      <a:pt x="2" y="21"/>
                    </a:lnTo>
                    <a:lnTo>
                      <a:pt x="1" y="21"/>
                    </a:lnTo>
                    <a:lnTo>
                      <a:pt x="2" y="21"/>
                    </a:lnTo>
                    <a:lnTo>
                      <a:pt x="2" y="21"/>
                    </a:lnTo>
                    <a:lnTo>
                      <a:pt x="2" y="8"/>
                    </a:lnTo>
                    <a:lnTo>
                      <a:pt x="2" y="8"/>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2" name="Freeform 1111"/>
              <p:cNvSpPr>
                <a:spLocks/>
              </p:cNvSpPr>
              <p:nvPr/>
            </p:nvSpPr>
            <p:spPr bwMode="auto">
              <a:xfrm>
                <a:off x="6681788" y="3495676"/>
                <a:ext cx="28575" cy="100013"/>
              </a:xfrm>
              <a:custGeom>
                <a:avLst/>
                <a:gdLst>
                  <a:gd name="T0" fmla="*/ 2 w 54"/>
                  <a:gd name="T1" fmla="*/ 188 h 188"/>
                  <a:gd name="T2" fmla="*/ 7 w 54"/>
                  <a:gd name="T3" fmla="*/ 185 h 188"/>
                  <a:gd name="T4" fmla="*/ 19 w 54"/>
                  <a:gd name="T5" fmla="*/ 173 h 188"/>
                  <a:gd name="T6" fmla="*/ 34 w 54"/>
                  <a:gd name="T7" fmla="*/ 152 h 188"/>
                  <a:gd name="T8" fmla="*/ 40 w 54"/>
                  <a:gd name="T9" fmla="*/ 140 h 188"/>
                  <a:gd name="T10" fmla="*/ 51 w 54"/>
                  <a:gd name="T11" fmla="*/ 117 h 188"/>
                  <a:gd name="T12" fmla="*/ 53 w 54"/>
                  <a:gd name="T13" fmla="*/ 106 h 188"/>
                  <a:gd name="T14" fmla="*/ 53 w 54"/>
                  <a:gd name="T15" fmla="*/ 96 h 188"/>
                  <a:gd name="T16" fmla="*/ 51 w 54"/>
                  <a:gd name="T17" fmla="*/ 68 h 188"/>
                  <a:gd name="T18" fmla="*/ 47 w 54"/>
                  <a:gd name="T19" fmla="*/ 44 h 188"/>
                  <a:gd name="T20" fmla="*/ 42 w 54"/>
                  <a:gd name="T21" fmla="*/ 27 h 188"/>
                  <a:gd name="T22" fmla="*/ 41 w 54"/>
                  <a:gd name="T23" fmla="*/ 20 h 188"/>
                  <a:gd name="T24" fmla="*/ 40 w 54"/>
                  <a:gd name="T25" fmla="*/ 19 h 188"/>
                  <a:gd name="T26" fmla="*/ 39 w 54"/>
                  <a:gd name="T27" fmla="*/ 18 h 188"/>
                  <a:gd name="T28" fmla="*/ 39 w 54"/>
                  <a:gd name="T29" fmla="*/ 19 h 188"/>
                  <a:gd name="T30" fmla="*/ 46 w 54"/>
                  <a:gd name="T31" fmla="*/ 15 h 188"/>
                  <a:gd name="T32" fmla="*/ 53 w 54"/>
                  <a:gd name="T33" fmla="*/ 13 h 188"/>
                  <a:gd name="T34" fmla="*/ 54 w 54"/>
                  <a:gd name="T35" fmla="*/ 11 h 188"/>
                  <a:gd name="T36" fmla="*/ 49 w 54"/>
                  <a:gd name="T37" fmla="*/ 4 h 188"/>
                  <a:gd name="T38" fmla="*/ 47 w 54"/>
                  <a:gd name="T39" fmla="*/ 0 h 188"/>
                  <a:gd name="T40" fmla="*/ 45 w 54"/>
                  <a:gd name="T41" fmla="*/ 0 h 188"/>
                  <a:gd name="T42" fmla="*/ 45 w 54"/>
                  <a:gd name="T43" fmla="*/ 1 h 188"/>
                  <a:gd name="T44" fmla="*/ 48 w 54"/>
                  <a:gd name="T45" fmla="*/ 5 h 188"/>
                  <a:gd name="T46" fmla="*/ 53 w 54"/>
                  <a:gd name="T47" fmla="*/ 12 h 188"/>
                  <a:gd name="T48" fmla="*/ 52 w 54"/>
                  <a:gd name="T49" fmla="*/ 11 h 188"/>
                  <a:gd name="T50" fmla="*/ 45 w 54"/>
                  <a:gd name="T51" fmla="*/ 14 h 188"/>
                  <a:gd name="T52" fmla="*/ 38 w 54"/>
                  <a:gd name="T53" fmla="*/ 18 h 188"/>
                  <a:gd name="T54" fmla="*/ 38 w 54"/>
                  <a:gd name="T55" fmla="*/ 19 h 188"/>
                  <a:gd name="T56" fmla="*/ 38 w 54"/>
                  <a:gd name="T57" fmla="*/ 20 h 188"/>
                  <a:gd name="T58" fmla="*/ 45 w 54"/>
                  <a:gd name="T59" fmla="*/ 48 h 188"/>
                  <a:gd name="T60" fmla="*/ 49 w 54"/>
                  <a:gd name="T61" fmla="*/ 71 h 188"/>
                  <a:gd name="T62" fmla="*/ 51 w 54"/>
                  <a:gd name="T63" fmla="*/ 96 h 188"/>
                  <a:gd name="T64" fmla="*/ 51 w 54"/>
                  <a:gd name="T65" fmla="*/ 106 h 188"/>
                  <a:gd name="T66" fmla="*/ 49 w 54"/>
                  <a:gd name="T67" fmla="*/ 111 h 188"/>
                  <a:gd name="T68" fmla="*/ 43 w 54"/>
                  <a:gd name="T69" fmla="*/ 131 h 188"/>
                  <a:gd name="T70" fmla="*/ 28 w 54"/>
                  <a:gd name="T71" fmla="*/ 157 h 188"/>
                  <a:gd name="T72" fmla="*/ 19 w 54"/>
                  <a:gd name="T73" fmla="*/ 169 h 188"/>
                  <a:gd name="T74" fmla="*/ 12 w 54"/>
                  <a:gd name="T75" fmla="*/ 178 h 188"/>
                  <a:gd name="T76" fmla="*/ 5 w 54"/>
                  <a:gd name="T77" fmla="*/ 183 h 188"/>
                  <a:gd name="T78" fmla="*/ 2 w 54"/>
                  <a:gd name="T79" fmla="*/ 186 h 188"/>
                  <a:gd name="T80" fmla="*/ 0 w 54"/>
                  <a:gd name="T81" fmla="*/ 187 h 188"/>
                  <a:gd name="T82" fmla="*/ 2 w 54"/>
                  <a:gd name="T8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188">
                    <a:moveTo>
                      <a:pt x="2" y="188"/>
                    </a:moveTo>
                    <a:lnTo>
                      <a:pt x="2" y="188"/>
                    </a:lnTo>
                    <a:lnTo>
                      <a:pt x="7" y="185"/>
                    </a:lnTo>
                    <a:lnTo>
                      <a:pt x="7" y="185"/>
                    </a:lnTo>
                    <a:lnTo>
                      <a:pt x="12" y="180"/>
                    </a:lnTo>
                    <a:lnTo>
                      <a:pt x="19" y="173"/>
                    </a:lnTo>
                    <a:lnTo>
                      <a:pt x="27" y="163"/>
                    </a:lnTo>
                    <a:lnTo>
                      <a:pt x="34" y="152"/>
                    </a:lnTo>
                    <a:lnTo>
                      <a:pt x="34" y="152"/>
                    </a:lnTo>
                    <a:lnTo>
                      <a:pt x="40" y="140"/>
                    </a:lnTo>
                    <a:lnTo>
                      <a:pt x="46" y="129"/>
                    </a:lnTo>
                    <a:lnTo>
                      <a:pt x="51" y="117"/>
                    </a:lnTo>
                    <a:lnTo>
                      <a:pt x="53" y="106"/>
                    </a:lnTo>
                    <a:lnTo>
                      <a:pt x="53" y="106"/>
                    </a:lnTo>
                    <a:lnTo>
                      <a:pt x="53" y="96"/>
                    </a:lnTo>
                    <a:lnTo>
                      <a:pt x="53" y="96"/>
                    </a:lnTo>
                    <a:lnTo>
                      <a:pt x="53" y="82"/>
                    </a:lnTo>
                    <a:lnTo>
                      <a:pt x="51" y="68"/>
                    </a:lnTo>
                    <a:lnTo>
                      <a:pt x="47" y="44"/>
                    </a:lnTo>
                    <a:lnTo>
                      <a:pt x="47" y="44"/>
                    </a:lnTo>
                    <a:lnTo>
                      <a:pt x="42" y="27"/>
                    </a:lnTo>
                    <a:lnTo>
                      <a:pt x="42" y="27"/>
                    </a:lnTo>
                    <a:lnTo>
                      <a:pt x="41" y="20"/>
                    </a:lnTo>
                    <a:lnTo>
                      <a:pt x="41" y="20"/>
                    </a:lnTo>
                    <a:lnTo>
                      <a:pt x="40" y="19"/>
                    </a:lnTo>
                    <a:lnTo>
                      <a:pt x="40" y="19"/>
                    </a:lnTo>
                    <a:lnTo>
                      <a:pt x="39" y="18"/>
                    </a:lnTo>
                    <a:lnTo>
                      <a:pt x="39" y="18"/>
                    </a:lnTo>
                    <a:lnTo>
                      <a:pt x="39" y="19"/>
                    </a:lnTo>
                    <a:lnTo>
                      <a:pt x="39" y="19"/>
                    </a:lnTo>
                    <a:lnTo>
                      <a:pt x="46" y="15"/>
                    </a:lnTo>
                    <a:lnTo>
                      <a:pt x="46" y="15"/>
                    </a:lnTo>
                    <a:lnTo>
                      <a:pt x="53" y="13"/>
                    </a:lnTo>
                    <a:lnTo>
                      <a:pt x="53" y="13"/>
                    </a:lnTo>
                    <a:lnTo>
                      <a:pt x="54" y="11"/>
                    </a:lnTo>
                    <a:lnTo>
                      <a:pt x="54" y="11"/>
                    </a:lnTo>
                    <a:lnTo>
                      <a:pt x="49" y="4"/>
                    </a:lnTo>
                    <a:lnTo>
                      <a:pt x="49" y="4"/>
                    </a:lnTo>
                    <a:lnTo>
                      <a:pt x="47" y="0"/>
                    </a:lnTo>
                    <a:lnTo>
                      <a:pt x="47" y="0"/>
                    </a:lnTo>
                    <a:lnTo>
                      <a:pt x="45" y="0"/>
                    </a:lnTo>
                    <a:lnTo>
                      <a:pt x="45" y="0"/>
                    </a:lnTo>
                    <a:lnTo>
                      <a:pt x="45" y="1"/>
                    </a:lnTo>
                    <a:lnTo>
                      <a:pt x="45" y="1"/>
                    </a:lnTo>
                    <a:lnTo>
                      <a:pt x="48" y="5"/>
                    </a:lnTo>
                    <a:lnTo>
                      <a:pt x="48" y="5"/>
                    </a:lnTo>
                    <a:lnTo>
                      <a:pt x="52" y="12"/>
                    </a:lnTo>
                    <a:lnTo>
                      <a:pt x="53" y="12"/>
                    </a:lnTo>
                    <a:lnTo>
                      <a:pt x="52" y="11"/>
                    </a:lnTo>
                    <a:lnTo>
                      <a:pt x="52" y="11"/>
                    </a:lnTo>
                    <a:lnTo>
                      <a:pt x="45" y="14"/>
                    </a:lnTo>
                    <a:lnTo>
                      <a:pt x="45" y="14"/>
                    </a:lnTo>
                    <a:lnTo>
                      <a:pt x="38" y="17"/>
                    </a:lnTo>
                    <a:lnTo>
                      <a:pt x="38" y="18"/>
                    </a:lnTo>
                    <a:lnTo>
                      <a:pt x="38" y="19"/>
                    </a:lnTo>
                    <a:lnTo>
                      <a:pt x="38" y="19"/>
                    </a:lnTo>
                    <a:lnTo>
                      <a:pt x="38" y="20"/>
                    </a:lnTo>
                    <a:lnTo>
                      <a:pt x="38" y="20"/>
                    </a:lnTo>
                    <a:lnTo>
                      <a:pt x="41" y="30"/>
                    </a:lnTo>
                    <a:lnTo>
                      <a:pt x="45" y="48"/>
                    </a:lnTo>
                    <a:lnTo>
                      <a:pt x="45" y="48"/>
                    </a:lnTo>
                    <a:lnTo>
                      <a:pt x="49" y="71"/>
                    </a:lnTo>
                    <a:lnTo>
                      <a:pt x="51" y="83"/>
                    </a:lnTo>
                    <a:lnTo>
                      <a:pt x="51" y="96"/>
                    </a:lnTo>
                    <a:lnTo>
                      <a:pt x="51" y="96"/>
                    </a:lnTo>
                    <a:lnTo>
                      <a:pt x="51" y="106"/>
                    </a:lnTo>
                    <a:lnTo>
                      <a:pt x="51" y="106"/>
                    </a:lnTo>
                    <a:lnTo>
                      <a:pt x="49" y="111"/>
                    </a:lnTo>
                    <a:lnTo>
                      <a:pt x="48" y="118"/>
                    </a:lnTo>
                    <a:lnTo>
                      <a:pt x="43" y="131"/>
                    </a:lnTo>
                    <a:lnTo>
                      <a:pt x="36" y="145"/>
                    </a:lnTo>
                    <a:lnTo>
                      <a:pt x="28" y="157"/>
                    </a:lnTo>
                    <a:lnTo>
                      <a:pt x="28" y="157"/>
                    </a:lnTo>
                    <a:lnTo>
                      <a:pt x="19" y="169"/>
                    </a:lnTo>
                    <a:lnTo>
                      <a:pt x="12" y="178"/>
                    </a:lnTo>
                    <a:lnTo>
                      <a:pt x="12" y="178"/>
                    </a:lnTo>
                    <a:lnTo>
                      <a:pt x="5" y="183"/>
                    </a:lnTo>
                    <a:lnTo>
                      <a:pt x="5" y="183"/>
                    </a:lnTo>
                    <a:lnTo>
                      <a:pt x="2" y="186"/>
                    </a:lnTo>
                    <a:lnTo>
                      <a:pt x="2" y="186"/>
                    </a:lnTo>
                    <a:lnTo>
                      <a:pt x="0" y="187"/>
                    </a:lnTo>
                    <a:lnTo>
                      <a:pt x="0" y="187"/>
                    </a:lnTo>
                    <a:lnTo>
                      <a:pt x="2" y="188"/>
                    </a:lnTo>
                    <a:lnTo>
                      <a:pt x="2" y="18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3" name="Freeform 1112"/>
              <p:cNvSpPr>
                <a:spLocks/>
              </p:cNvSpPr>
              <p:nvPr/>
            </p:nvSpPr>
            <p:spPr bwMode="auto">
              <a:xfrm>
                <a:off x="6665913" y="3500438"/>
                <a:ext cx="15875" cy="7938"/>
              </a:xfrm>
              <a:custGeom>
                <a:avLst/>
                <a:gdLst>
                  <a:gd name="T0" fmla="*/ 0 w 31"/>
                  <a:gd name="T1" fmla="*/ 1 h 16"/>
                  <a:gd name="T2" fmla="*/ 0 w 31"/>
                  <a:gd name="T3" fmla="*/ 1 h 16"/>
                  <a:gd name="T4" fmla="*/ 1 w 31"/>
                  <a:gd name="T5" fmla="*/ 8 h 16"/>
                  <a:gd name="T6" fmla="*/ 1 w 31"/>
                  <a:gd name="T7" fmla="*/ 8 h 16"/>
                  <a:gd name="T8" fmla="*/ 2 w 31"/>
                  <a:gd name="T9" fmla="*/ 15 h 16"/>
                  <a:gd name="T10" fmla="*/ 2 w 31"/>
                  <a:gd name="T11" fmla="*/ 15 h 16"/>
                  <a:gd name="T12" fmla="*/ 3 w 31"/>
                  <a:gd name="T13" fmla="*/ 16 h 16"/>
                  <a:gd name="T14" fmla="*/ 3 w 31"/>
                  <a:gd name="T15" fmla="*/ 16 h 16"/>
                  <a:gd name="T16" fmla="*/ 11 w 31"/>
                  <a:gd name="T17" fmla="*/ 16 h 16"/>
                  <a:gd name="T18" fmla="*/ 11 w 31"/>
                  <a:gd name="T19" fmla="*/ 16 h 16"/>
                  <a:gd name="T20" fmla="*/ 25 w 31"/>
                  <a:gd name="T21" fmla="*/ 16 h 16"/>
                  <a:gd name="T22" fmla="*/ 25 w 31"/>
                  <a:gd name="T23" fmla="*/ 16 h 16"/>
                  <a:gd name="T24" fmla="*/ 29 w 31"/>
                  <a:gd name="T25" fmla="*/ 16 h 16"/>
                  <a:gd name="T26" fmla="*/ 29 w 31"/>
                  <a:gd name="T27" fmla="*/ 16 h 16"/>
                  <a:gd name="T28" fmla="*/ 31 w 31"/>
                  <a:gd name="T29" fmla="*/ 15 h 16"/>
                  <a:gd name="T30" fmla="*/ 31 w 31"/>
                  <a:gd name="T31" fmla="*/ 15 h 16"/>
                  <a:gd name="T32" fmla="*/ 29 w 31"/>
                  <a:gd name="T33" fmla="*/ 14 h 16"/>
                  <a:gd name="T34" fmla="*/ 29 w 31"/>
                  <a:gd name="T35" fmla="*/ 14 h 16"/>
                  <a:gd name="T36" fmla="*/ 25 w 31"/>
                  <a:gd name="T37" fmla="*/ 14 h 16"/>
                  <a:gd name="T38" fmla="*/ 25 w 31"/>
                  <a:gd name="T39" fmla="*/ 14 h 16"/>
                  <a:gd name="T40" fmla="*/ 11 w 31"/>
                  <a:gd name="T41" fmla="*/ 14 h 16"/>
                  <a:gd name="T42" fmla="*/ 11 w 31"/>
                  <a:gd name="T43" fmla="*/ 14 h 16"/>
                  <a:gd name="T44" fmla="*/ 3 w 31"/>
                  <a:gd name="T45" fmla="*/ 14 h 16"/>
                  <a:gd name="T46" fmla="*/ 3 w 31"/>
                  <a:gd name="T47" fmla="*/ 15 h 16"/>
                  <a:gd name="T48" fmla="*/ 4 w 31"/>
                  <a:gd name="T49" fmla="*/ 15 h 16"/>
                  <a:gd name="T50" fmla="*/ 4 w 31"/>
                  <a:gd name="T51" fmla="*/ 15 h 16"/>
                  <a:gd name="T52" fmla="*/ 3 w 31"/>
                  <a:gd name="T53" fmla="*/ 8 h 16"/>
                  <a:gd name="T54" fmla="*/ 3 w 31"/>
                  <a:gd name="T55" fmla="*/ 8 h 16"/>
                  <a:gd name="T56" fmla="*/ 2 w 31"/>
                  <a:gd name="T57" fmla="*/ 1 h 16"/>
                  <a:gd name="T58" fmla="*/ 2 w 31"/>
                  <a:gd name="T59" fmla="*/ 1 h 16"/>
                  <a:gd name="T60" fmla="*/ 1 w 31"/>
                  <a:gd name="T61" fmla="*/ 0 h 16"/>
                  <a:gd name="T62" fmla="*/ 1 w 31"/>
                  <a:gd name="T63" fmla="*/ 0 h 16"/>
                  <a:gd name="T64" fmla="*/ 0 w 31"/>
                  <a:gd name="T65" fmla="*/ 1 h 16"/>
                  <a:gd name="T66" fmla="*/ 0 w 31"/>
                  <a:gd name="T6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16">
                    <a:moveTo>
                      <a:pt x="0" y="1"/>
                    </a:moveTo>
                    <a:lnTo>
                      <a:pt x="0" y="1"/>
                    </a:lnTo>
                    <a:lnTo>
                      <a:pt x="1" y="8"/>
                    </a:lnTo>
                    <a:lnTo>
                      <a:pt x="1" y="8"/>
                    </a:lnTo>
                    <a:lnTo>
                      <a:pt x="2" y="15"/>
                    </a:lnTo>
                    <a:lnTo>
                      <a:pt x="2" y="15"/>
                    </a:lnTo>
                    <a:lnTo>
                      <a:pt x="3" y="16"/>
                    </a:lnTo>
                    <a:lnTo>
                      <a:pt x="3" y="16"/>
                    </a:lnTo>
                    <a:lnTo>
                      <a:pt x="11" y="16"/>
                    </a:lnTo>
                    <a:lnTo>
                      <a:pt x="11" y="16"/>
                    </a:lnTo>
                    <a:lnTo>
                      <a:pt x="25" y="16"/>
                    </a:lnTo>
                    <a:lnTo>
                      <a:pt x="25" y="16"/>
                    </a:lnTo>
                    <a:lnTo>
                      <a:pt x="29" y="16"/>
                    </a:lnTo>
                    <a:lnTo>
                      <a:pt x="29" y="16"/>
                    </a:lnTo>
                    <a:lnTo>
                      <a:pt x="31" y="15"/>
                    </a:lnTo>
                    <a:lnTo>
                      <a:pt x="31" y="15"/>
                    </a:lnTo>
                    <a:lnTo>
                      <a:pt x="29" y="14"/>
                    </a:lnTo>
                    <a:lnTo>
                      <a:pt x="29" y="14"/>
                    </a:lnTo>
                    <a:lnTo>
                      <a:pt x="25" y="14"/>
                    </a:lnTo>
                    <a:lnTo>
                      <a:pt x="25" y="14"/>
                    </a:lnTo>
                    <a:lnTo>
                      <a:pt x="11" y="14"/>
                    </a:lnTo>
                    <a:lnTo>
                      <a:pt x="11" y="14"/>
                    </a:lnTo>
                    <a:lnTo>
                      <a:pt x="3" y="14"/>
                    </a:lnTo>
                    <a:lnTo>
                      <a:pt x="3" y="15"/>
                    </a:lnTo>
                    <a:lnTo>
                      <a:pt x="4" y="15"/>
                    </a:lnTo>
                    <a:lnTo>
                      <a:pt x="4" y="15"/>
                    </a:lnTo>
                    <a:lnTo>
                      <a:pt x="3" y="8"/>
                    </a:lnTo>
                    <a:lnTo>
                      <a:pt x="3" y="8"/>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4" name="Freeform 1113"/>
              <p:cNvSpPr>
                <a:spLocks/>
              </p:cNvSpPr>
              <p:nvPr/>
            </p:nvSpPr>
            <p:spPr bwMode="auto">
              <a:xfrm>
                <a:off x="6661150" y="3568701"/>
                <a:ext cx="19050" cy="25400"/>
              </a:xfrm>
              <a:custGeom>
                <a:avLst/>
                <a:gdLst>
                  <a:gd name="T0" fmla="*/ 0 w 36"/>
                  <a:gd name="T1" fmla="*/ 17 h 49"/>
                  <a:gd name="T2" fmla="*/ 1 w 36"/>
                  <a:gd name="T3" fmla="*/ 0 h 49"/>
                  <a:gd name="T4" fmla="*/ 36 w 36"/>
                  <a:gd name="T5" fmla="*/ 34 h 49"/>
                  <a:gd name="T6" fmla="*/ 36 w 36"/>
                  <a:gd name="T7" fmla="*/ 49 h 49"/>
                  <a:gd name="T8" fmla="*/ 0 w 36"/>
                  <a:gd name="T9" fmla="*/ 17 h 49"/>
                </a:gdLst>
                <a:ahLst/>
                <a:cxnLst>
                  <a:cxn ang="0">
                    <a:pos x="T0" y="T1"/>
                  </a:cxn>
                  <a:cxn ang="0">
                    <a:pos x="T2" y="T3"/>
                  </a:cxn>
                  <a:cxn ang="0">
                    <a:pos x="T4" y="T5"/>
                  </a:cxn>
                  <a:cxn ang="0">
                    <a:pos x="T6" y="T7"/>
                  </a:cxn>
                  <a:cxn ang="0">
                    <a:pos x="T8" y="T9"/>
                  </a:cxn>
                </a:cxnLst>
                <a:rect l="0" t="0" r="r" b="b"/>
                <a:pathLst>
                  <a:path w="36" h="49">
                    <a:moveTo>
                      <a:pt x="0" y="17"/>
                    </a:moveTo>
                    <a:lnTo>
                      <a:pt x="1" y="0"/>
                    </a:lnTo>
                    <a:lnTo>
                      <a:pt x="36" y="34"/>
                    </a:lnTo>
                    <a:lnTo>
                      <a:pt x="36" y="49"/>
                    </a:lnTo>
                    <a:lnTo>
                      <a:pt x="0" y="1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5" name="Freeform 1114"/>
              <p:cNvSpPr>
                <a:spLocks/>
              </p:cNvSpPr>
              <p:nvPr/>
            </p:nvSpPr>
            <p:spPr bwMode="auto">
              <a:xfrm>
                <a:off x="6569075" y="3589338"/>
                <a:ext cx="88900" cy="144463"/>
              </a:xfrm>
              <a:custGeom>
                <a:avLst/>
                <a:gdLst>
                  <a:gd name="T0" fmla="*/ 79 w 167"/>
                  <a:gd name="T1" fmla="*/ 147 h 273"/>
                  <a:gd name="T2" fmla="*/ 92 w 167"/>
                  <a:gd name="T3" fmla="*/ 121 h 273"/>
                  <a:gd name="T4" fmla="*/ 100 w 167"/>
                  <a:gd name="T5" fmla="*/ 89 h 273"/>
                  <a:gd name="T6" fmla="*/ 102 w 167"/>
                  <a:gd name="T7" fmla="*/ 71 h 273"/>
                  <a:gd name="T8" fmla="*/ 101 w 167"/>
                  <a:gd name="T9" fmla="*/ 67 h 273"/>
                  <a:gd name="T10" fmla="*/ 85 w 167"/>
                  <a:gd name="T11" fmla="*/ 59 h 273"/>
                  <a:gd name="T12" fmla="*/ 67 w 167"/>
                  <a:gd name="T13" fmla="*/ 56 h 273"/>
                  <a:gd name="T14" fmla="*/ 116 w 167"/>
                  <a:gd name="T15" fmla="*/ 14 h 273"/>
                  <a:gd name="T16" fmla="*/ 130 w 167"/>
                  <a:gd name="T17" fmla="*/ 1 h 273"/>
                  <a:gd name="T18" fmla="*/ 146 w 167"/>
                  <a:gd name="T19" fmla="*/ 38 h 273"/>
                  <a:gd name="T20" fmla="*/ 166 w 167"/>
                  <a:gd name="T21" fmla="*/ 74 h 273"/>
                  <a:gd name="T22" fmla="*/ 158 w 167"/>
                  <a:gd name="T23" fmla="*/ 74 h 273"/>
                  <a:gd name="T24" fmla="*/ 133 w 167"/>
                  <a:gd name="T25" fmla="*/ 74 h 273"/>
                  <a:gd name="T26" fmla="*/ 132 w 167"/>
                  <a:gd name="T27" fmla="*/ 75 h 273"/>
                  <a:gd name="T28" fmla="*/ 131 w 167"/>
                  <a:gd name="T29" fmla="*/ 110 h 273"/>
                  <a:gd name="T30" fmla="*/ 124 w 167"/>
                  <a:gd name="T31" fmla="*/ 166 h 273"/>
                  <a:gd name="T32" fmla="*/ 119 w 167"/>
                  <a:gd name="T33" fmla="*/ 184 h 273"/>
                  <a:gd name="T34" fmla="*/ 94 w 167"/>
                  <a:gd name="T35" fmla="*/ 226 h 273"/>
                  <a:gd name="T36" fmla="*/ 59 w 167"/>
                  <a:gd name="T37" fmla="*/ 255 h 273"/>
                  <a:gd name="T38" fmla="*/ 31 w 167"/>
                  <a:gd name="T39" fmla="*/ 272 h 273"/>
                  <a:gd name="T40" fmla="*/ 24 w 167"/>
                  <a:gd name="T41" fmla="*/ 257 h 273"/>
                  <a:gd name="T42" fmla="*/ 1 w 167"/>
                  <a:gd name="T43" fmla="*/ 207 h 273"/>
                  <a:gd name="T44" fmla="*/ 8 w 167"/>
                  <a:gd name="T45" fmla="*/ 205 h 273"/>
                  <a:gd name="T46" fmla="*/ 40 w 167"/>
                  <a:gd name="T47" fmla="*/ 185 h 273"/>
                  <a:gd name="T48" fmla="*/ 79 w 167"/>
                  <a:gd name="T49" fmla="*/ 147 h 273"/>
                  <a:gd name="T50" fmla="*/ 77 w 167"/>
                  <a:gd name="T51" fmla="*/ 146 h 273"/>
                  <a:gd name="T52" fmla="*/ 38 w 167"/>
                  <a:gd name="T53" fmla="*/ 184 h 273"/>
                  <a:gd name="T54" fmla="*/ 16 w 167"/>
                  <a:gd name="T55" fmla="*/ 199 h 273"/>
                  <a:gd name="T56" fmla="*/ 2 w 167"/>
                  <a:gd name="T57" fmla="*/ 205 h 273"/>
                  <a:gd name="T58" fmla="*/ 0 w 167"/>
                  <a:gd name="T59" fmla="*/ 206 h 273"/>
                  <a:gd name="T60" fmla="*/ 13 w 167"/>
                  <a:gd name="T61" fmla="*/ 241 h 273"/>
                  <a:gd name="T62" fmla="*/ 30 w 167"/>
                  <a:gd name="T63" fmla="*/ 273 h 273"/>
                  <a:gd name="T64" fmla="*/ 47 w 167"/>
                  <a:gd name="T65" fmla="*/ 266 h 273"/>
                  <a:gd name="T66" fmla="*/ 84 w 167"/>
                  <a:gd name="T67" fmla="*/ 239 h 273"/>
                  <a:gd name="T68" fmla="*/ 114 w 167"/>
                  <a:gd name="T69" fmla="*/ 201 h 273"/>
                  <a:gd name="T70" fmla="*/ 123 w 167"/>
                  <a:gd name="T71" fmla="*/ 177 h 273"/>
                  <a:gd name="T72" fmla="*/ 130 w 167"/>
                  <a:gd name="T73" fmla="*/ 139 h 273"/>
                  <a:gd name="T74" fmla="*/ 135 w 167"/>
                  <a:gd name="T75" fmla="*/ 85 h 273"/>
                  <a:gd name="T76" fmla="*/ 133 w 167"/>
                  <a:gd name="T77" fmla="*/ 76 h 273"/>
                  <a:gd name="T78" fmla="*/ 152 w 167"/>
                  <a:gd name="T79" fmla="*/ 76 h 273"/>
                  <a:gd name="T80" fmla="*/ 167 w 167"/>
                  <a:gd name="T81" fmla="*/ 75 h 273"/>
                  <a:gd name="T82" fmla="*/ 156 w 167"/>
                  <a:gd name="T83" fmla="*/ 56 h 273"/>
                  <a:gd name="T84" fmla="*/ 132 w 167"/>
                  <a:gd name="T85" fmla="*/ 0 h 273"/>
                  <a:gd name="T86" fmla="*/ 130 w 167"/>
                  <a:gd name="T87" fmla="*/ 0 h 273"/>
                  <a:gd name="T88" fmla="*/ 66 w 167"/>
                  <a:gd name="T89" fmla="*/ 54 h 273"/>
                  <a:gd name="T90" fmla="*/ 66 w 167"/>
                  <a:gd name="T91" fmla="*/ 55 h 273"/>
                  <a:gd name="T92" fmla="*/ 84 w 167"/>
                  <a:gd name="T93" fmla="*/ 61 h 273"/>
                  <a:gd name="T94" fmla="*/ 100 w 167"/>
                  <a:gd name="T95" fmla="*/ 69 h 273"/>
                  <a:gd name="T96" fmla="*/ 100 w 167"/>
                  <a:gd name="T97" fmla="*/ 68 h 273"/>
                  <a:gd name="T98" fmla="*/ 99 w 167"/>
                  <a:gd name="T99" fmla="*/ 79 h 273"/>
                  <a:gd name="T100" fmla="*/ 94 w 167"/>
                  <a:gd name="T101" fmla="*/ 110 h 273"/>
                  <a:gd name="T102" fmla="*/ 82 w 167"/>
                  <a:gd name="T103"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7" h="273">
                    <a:moveTo>
                      <a:pt x="78" y="146"/>
                    </a:moveTo>
                    <a:lnTo>
                      <a:pt x="79" y="147"/>
                    </a:lnTo>
                    <a:lnTo>
                      <a:pt x="79" y="147"/>
                    </a:lnTo>
                    <a:lnTo>
                      <a:pt x="84" y="139"/>
                    </a:lnTo>
                    <a:lnTo>
                      <a:pt x="88" y="130"/>
                    </a:lnTo>
                    <a:lnTo>
                      <a:pt x="92" y="121"/>
                    </a:lnTo>
                    <a:lnTo>
                      <a:pt x="96" y="110"/>
                    </a:lnTo>
                    <a:lnTo>
                      <a:pt x="98" y="100"/>
                    </a:lnTo>
                    <a:lnTo>
                      <a:pt x="100" y="89"/>
                    </a:lnTo>
                    <a:lnTo>
                      <a:pt x="101" y="80"/>
                    </a:lnTo>
                    <a:lnTo>
                      <a:pt x="102" y="71"/>
                    </a:lnTo>
                    <a:lnTo>
                      <a:pt x="102" y="71"/>
                    </a:lnTo>
                    <a:lnTo>
                      <a:pt x="102" y="68"/>
                    </a:lnTo>
                    <a:lnTo>
                      <a:pt x="101" y="67"/>
                    </a:lnTo>
                    <a:lnTo>
                      <a:pt x="101" y="67"/>
                    </a:lnTo>
                    <a:lnTo>
                      <a:pt x="94" y="63"/>
                    </a:lnTo>
                    <a:lnTo>
                      <a:pt x="85" y="59"/>
                    </a:lnTo>
                    <a:lnTo>
                      <a:pt x="85" y="59"/>
                    </a:lnTo>
                    <a:lnTo>
                      <a:pt x="67" y="54"/>
                    </a:lnTo>
                    <a:lnTo>
                      <a:pt x="67" y="55"/>
                    </a:lnTo>
                    <a:lnTo>
                      <a:pt x="67" y="56"/>
                    </a:lnTo>
                    <a:lnTo>
                      <a:pt x="67" y="56"/>
                    </a:lnTo>
                    <a:lnTo>
                      <a:pt x="99" y="29"/>
                    </a:lnTo>
                    <a:lnTo>
                      <a:pt x="116" y="14"/>
                    </a:lnTo>
                    <a:lnTo>
                      <a:pt x="132" y="2"/>
                    </a:lnTo>
                    <a:lnTo>
                      <a:pt x="131" y="1"/>
                    </a:lnTo>
                    <a:lnTo>
                      <a:pt x="130" y="1"/>
                    </a:lnTo>
                    <a:lnTo>
                      <a:pt x="130" y="1"/>
                    </a:lnTo>
                    <a:lnTo>
                      <a:pt x="137" y="20"/>
                    </a:lnTo>
                    <a:lnTo>
                      <a:pt x="146" y="38"/>
                    </a:lnTo>
                    <a:lnTo>
                      <a:pt x="155" y="57"/>
                    </a:lnTo>
                    <a:lnTo>
                      <a:pt x="165" y="75"/>
                    </a:lnTo>
                    <a:lnTo>
                      <a:pt x="166" y="74"/>
                    </a:lnTo>
                    <a:lnTo>
                      <a:pt x="166" y="73"/>
                    </a:lnTo>
                    <a:lnTo>
                      <a:pt x="166" y="73"/>
                    </a:lnTo>
                    <a:lnTo>
                      <a:pt x="158" y="74"/>
                    </a:lnTo>
                    <a:lnTo>
                      <a:pt x="152" y="74"/>
                    </a:lnTo>
                    <a:lnTo>
                      <a:pt x="152" y="74"/>
                    </a:lnTo>
                    <a:lnTo>
                      <a:pt x="133" y="74"/>
                    </a:lnTo>
                    <a:lnTo>
                      <a:pt x="132" y="74"/>
                    </a:lnTo>
                    <a:lnTo>
                      <a:pt x="132" y="75"/>
                    </a:lnTo>
                    <a:lnTo>
                      <a:pt x="132" y="75"/>
                    </a:lnTo>
                    <a:lnTo>
                      <a:pt x="133" y="85"/>
                    </a:lnTo>
                    <a:lnTo>
                      <a:pt x="133" y="85"/>
                    </a:lnTo>
                    <a:lnTo>
                      <a:pt x="131" y="110"/>
                    </a:lnTo>
                    <a:lnTo>
                      <a:pt x="128" y="139"/>
                    </a:lnTo>
                    <a:lnTo>
                      <a:pt x="128" y="139"/>
                    </a:lnTo>
                    <a:lnTo>
                      <a:pt x="124" y="166"/>
                    </a:lnTo>
                    <a:lnTo>
                      <a:pt x="121" y="176"/>
                    </a:lnTo>
                    <a:lnTo>
                      <a:pt x="119" y="184"/>
                    </a:lnTo>
                    <a:lnTo>
                      <a:pt x="119" y="184"/>
                    </a:lnTo>
                    <a:lnTo>
                      <a:pt x="111" y="200"/>
                    </a:lnTo>
                    <a:lnTo>
                      <a:pt x="103" y="214"/>
                    </a:lnTo>
                    <a:lnTo>
                      <a:pt x="94" y="226"/>
                    </a:lnTo>
                    <a:lnTo>
                      <a:pt x="83" y="236"/>
                    </a:lnTo>
                    <a:lnTo>
                      <a:pt x="72" y="247"/>
                    </a:lnTo>
                    <a:lnTo>
                      <a:pt x="59" y="255"/>
                    </a:lnTo>
                    <a:lnTo>
                      <a:pt x="46" y="264"/>
                    </a:lnTo>
                    <a:lnTo>
                      <a:pt x="31" y="271"/>
                    </a:lnTo>
                    <a:lnTo>
                      <a:pt x="31" y="272"/>
                    </a:lnTo>
                    <a:lnTo>
                      <a:pt x="32" y="272"/>
                    </a:lnTo>
                    <a:lnTo>
                      <a:pt x="32" y="272"/>
                    </a:lnTo>
                    <a:lnTo>
                      <a:pt x="24" y="257"/>
                    </a:lnTo>
                    <a:lnTo>
                      <a:pt x="16" y="240"/>
                    </a:lnTo>
                    <a:lnTo>
                      <a:pt x="2" y="207"/>
                    </a:lnTo>
                    <a:lnTo>
                      <a:pt x="1" y="207"/>
                    </a:lnTo>
                    <a:lnTo>
                      <a:pt x="1" y="208"/>
                    </a:lnTo>
                    <a:lnTo>
                      <a:pt x="1" y="208"/>
                    </a:lnTo>
                    <a:lnTo>
                      <a:pt x="8" y="205"/>
                    </a:lnTo>
                    <a:lnTo>
                      <a:pt x="17" y="200"/>
                    </a:lnTo>
                    <a:lnTo>
                      <a:pt x="27" y="194"/>
                    </a:lnTo>
                    <a:lnTo>
                      <a:pt x="40" y="185"/>
                    </a:lnTo>
                    <a:lnTo>
                      <a:pt x="52" y="175"/>
                    </a:lnTo>
                    <a:lnTo>
                      <a:pt x="66" y="162"/>
                    </a:lnTo>
                    <a:lnTo>
                      <a:pt x="79" y="147"/>
                    </a:lnTo>
                    <a:lnTo>
                      <a:pt x="78" y="146"/>
                    </a:lnTo>
                    <a:lnTo>
                      <a:pt x="77" y="146"/>
                    </a:lnTo>
                    <a:lnTo>
                      <a:pt x="77" y="146"/>
                    </a:lnTo>
                    <a:lnTo>
                      <a:pt x="65" y="160"/>
                    </a:lnTo>
                    <a:lnTo>
                      <a:pt x="51" y="174"/>
                    </a:lnTo>
                    <a:lnTo>
                      <a:pt x="38" y="184"/>
                    </a:lnTo>
                    <a:lnTo>
                      <a:pt x="26" y="193"/>
                    </a:lnTo>
                    <a:lnTo>
                      <a:pt x="26" y="193"/>
                    </a:lnTo>
                    <a:lnTo>
                      <a:pt x="16" y="199"/>
                    </a:lnTo>
                    <a:lnTo>
                      <a:pt x="7" y="203"/>
                    </a:lnTo>
                    <a:lnTo>
                      <a:pt x="7" y="203"/>
                    </a:lnTo>
                    <a:lnTo>
                      <a:pt x="2" y="205"/>
                    </a:lnTo>
                    <a:lnTo>
                      <a:pt x="2" y="205"/>
                    </a:lnTo>
                    <a:lnTo>
                      <a:pt x="0" y="206"/>
                    </a:lnTo>
                    <a:lnTo>
                      <a:pt x="0" y="206"/>
                    </a:lnTo>
                    <a:lnTo>
                      <a:pt x="0" y="207"/>
                    </a:lnTo>
                    <a:lnTo>
                      <a:pt x="0" y="207"/>
                    </a:lnTo>
                    <a:lnTo>
                      <a:pt x="13" y="241"/>
                    </a:lnTo>
                    <a:lnTo>
                      <a:pt x="22" y="257"/>
                    </a:lnTo>
                    <a:lnTo>
                      <a:pt x="30" y="273"/>
                    </a:lnTo>
                    <a:lnTo>
                      <a:pt x="30" y="273"/>
                    </a:lnTo>
                    <a:lnTo>
                      <a:pt x="31" y="273"/>
                    </a:lnTo>
                    <a:lnTo>
                      <a:pt x="31" y="273"/>
                    </a:lnTo>
                    <a:lnTo>
                      <a:pt x="47" y="266"/>
                    </a:lnTo>
                    <a:lnTo>
                      <a:pt x="60" y="257"/>
                    </a:lnTo>
                    <a:lnTo>
                      <a:pt x="73" y="248"/>
                    </a:lnTo>
                    <a:lnTo>
                      <a:pt x="84" y="239"/>
                    </a:lnTo>
                    <a:lnTo>
                      <a:pt x="96" y="227"/>
                    </a:lnTo>
                    <a:lnTo>
                      <a:pt x="105" y="215"/>
                    </a:lnTo>
                    <a:lnTo>
                      <a:pt x="114" y="201"/>
                    </a:lnTo>
                    <a:lnTo>
                      <a:pt x="121" y="185"/>
                    </a:lnTo>
                    <a:lnTo>
                      <a:pt x="121" y="185"/>
                    </a:lnTo>
                    <a:lnTo>
                      <a:pt x="123" y="177"/>
                    </a:lnTo>
                    <a:lnTo>
                      <a:pt x="126" y="166"/>
                    </a:lnTo>
                    <a:lnTo>
                      <a:pt x="130" y="139"/>
                    </a:lnTo>
                    <a:lnTo>
                      <a:pt x="130" y="139"/>
                    </a:lnTo>
                    <a:lnTo>
                      <a:pt x="133" y="111"/>
                    </a:lnTo>
                    <a:lnTo>
                      <a:pt x="135" y="85"/>
                    </a:lnTo>
                    <a:lnTo>
                      <a:pt x="135" y="85"/>
                    </a:lnTo>
                    <a:lnTo>
                      <a:pt x="134" y="75"/>
                    </a:lnTo>
                    <a:lnTo>
                      <a:pt x="133" y="75"/>
                    </a:lnTo>
                    <a:lnTo>
                      <a:pt x="133" y="76"/>
                    </a:lnTo>
                    <a:lnTo>
                      <a:pt x="133" y="76"/>
                    </a:lnTo>
                    <a:lnTo>
                      <a:pt x="152" y="76"/>
                    </a:lnTo>
                    <a:lnTo>
                      <a:pt x="152" y="76"/>
                    </a:lnTo>
                    <a:lnTo>
                      <a:pt x="158" y="76"/>
                    </a:lnTo>
                    <a:lnTo>
                      <a:pt x="166" y="75"/>
                    </a:lnTo>
                    <a:lnTo>
                      <a:pt x="167" y="75"/>
                    </a:lnTo>
                    <a:lnTo>
                      <a:pt x="167" y="74"/>
                    </a:lnTo>
                    <a:lnTo>
                      <a:pt x="167" y="74"/>
                    </a:lnTo>
                    <a:lnTo>
                      <a:pt x="156" y="56"/>
                    </a:lnTo>
                    <a:lnTo>
                      <a:pt x="148" y="37"/>
                    </a:lnTo>
                    <a:lnTo>
                      <a:pt x="140" y="20"/>
                    </a:lnTo>
                    <a:lnTo>
                      <a:pt x="132" y="0"/>
                    </a:lnTo>
                    <a:lnTo>
                      <a:pt x="131" y="0"/>
                    </a:lnTo>
                    <a:lnTo>
                      <a:pt x="130" y="0"/>
                    </a:lnTo>
                    <a:lnTo>
                      <a:pt x="130" y="0"/>
                    </a:lnTo>
                    <a:lnTo>
                      <a:pt x="115" y="13"/>
                    </a:lnTo>
                    <a:lnTo>
                      <a:pt x="97" y="27"/>
                    </a:lnTo>
                    <a:lnTo>
                      <a:pt x="66" y="54"/>
                    </a:lnTo>
                    <a:lnTo>
                      <a:pt x="66" y="54"/>
                    </a:lnTo>
                    <a:lnTo>
                      <a:pt x="66" y="55"/>
                    </a:lnTo>
                    <a:lnTo>
                      <a:pt x="66" y="55"/>
                    </a:lnTo>
                    <a:lnTo>
                      <a:pt x="66" y="56"/>
                    </a:lnTo>
                    <a:lnTo>
                      <a:pt x="66" y="56"/>
                    </a:lnTo>
                    <a:lnTo>
                      <a:pt x="84" y="61"/>
                    </a:lnTo>
                    <a:lnTo>
                      <a:pt x="84" y="61"/>
                    </a:lnTo>
                    <a:lnTo>
                      <a:pt x="94" y="64"/>
                    </a:lnTo>
                    <a:lnTo>
                      <a:pt x="100" y="69"/>
                    </a:lnTo>
                    <a:lnTo>
                      <a:pt x="101" y="68"/>
                    </a:lnTo>
                    <a:lnTo>
                      <a:pt x="100" y="68"/>
                    </a:lnTo>
                    <a:lnTo>
                      <a:pt x="100" y="68"/>
                    </a:lnTo>
                    <a:lnTo>
                      <a:pt x="100" y="71"/>
                    </a:lnTo>
                    <a:lnTo>
                      <a:pt x="100" y="71"/>
                    </a:lnTo>
                    <a:lnTo>
                      <a:pt x="99" y="79"/>
                    </a:lnTo>
                    <a:lnTo>
                      <a:pt x="98" y="89"/>
                    </a:lnTo>
                    <a:lnTo>
                      <a:pt x="96" y="100"/>
                    </a:lnTo>
                    <a:lnTo>
                      <a:pt x="94" y="110"/>
                    </a:lnTo>
                    <a:lnTo>
                      <a:pt x="91" y="121"/>
                    </a:lnTo>
                    <a:lnTo>
                      <a:pt x="86" y="130"/>
                    </a:lnTo>
                    <a:lnTo>
                      <a:pt x="82" y="138"/>
                    </a:lnTo>
                    <a:lnTo>
                      <a:pt x="77" y="146"/>
                    </a:lnTo>
                    <a:lnTo>
                      <a:pt x="78" y="14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6" name="Freeform 1115"/>
              <p:cNvSpPr>
                <a:spLocks/>
              </p:cNvSpPr>
              <p:nvPr/>
            </p:nvSpPr>
            <p:spPr bwMode="auto">
              <a:xfrm>
                <a:off x="6562725" y="3698876"/>
                <a:ext cx="23813" cy="46038"/>
              </a:xfrm>
              <a:custGeom>
                <a:avLst/>
                <a:gdLst>
                  <a:gd name="T0" fmla="*/ 10 w 44"/>
                  <a:gd name="T1" fmla="*/ 0 h 87"/>
                  <a:gd name="T2" fmla="*/ 10 w 44"/>
                  <a:gd name="T3" fmla="*/ 0 h 87"/>
                  <a:gd name="T4" fmla="*/ 7 w 44"/>
                  <a:gd name="T5" fmla="*/ 7 h 87"/>
                  <a:gd name="T6" fmla="*/ 5 w 44"/>
                  <a:gd name="T7" fmla="*/ 13 h 87"/>
                  <a:gd name="T8" fmla="*/ 0 w 44"/>
                  <a:gd name="T9" fmla="*/ 26 h 87"/>
                  <a:gd name="T10" fmla="*/ 0 w 44"/>
                  <a:gd name="T11" fmla="*/ 26 h 87"/>
                  <a:gd name="T12" fmla="*/ 0 w 44"/>
                  <a:gd name="T13" fmla="*/ 26 h 87"/>
                  <a:gd name="T14" fmla="*/ 3 w 44"/>
                  <a:gd name="T15" fmla="*/ 33 h 87"/>
                  <a:gd name="T16" fmla="*/ 6 w 44"/>
                  <a:gd name="T17" fmla="*/ 41 h 87"/>
                  <a:gd name="T18" fmla="*/ 15 w 44"/>
                  <a:gd name="T19" fmla="*/ 60 h 87"/>
                  <a:gd name="T20" fmla="*/ 15 w 44"/>
                  <a:gd name="T21" fmla="*/ 60 h 87"/>
                  <a:gd name="T22" fmla="*/ 21 w 44"/>
                  <a:gd name="T23" fmla="*/ 69 h 87"/>
                  <a:gd name="T24" fmla="*/ 26 w 44"/>
                  <a:gd name="T25" fmla="*/ 77 h 87"/>
                  <a:gd name="T26" fmla="*/ 26 w 44"/>
                  <a:gd name="T27" fmla="*/ 77 h 87"/>
                  <a:gd name="T28" fmla="*/ 33 w 44"/>
                  <a:gd name="T29" fmla="*/ 84 h 87"/>
                  <a:gd name="T30" fmla="*/ 37 w 44"/>
                  <a:gd name="T31" fmla="*/ 87 h 87"/>
                  <a:gd name="T32" fmla="*/ 38 w 44"/>
                  <a:gd name="T33" fmla="*/ 87 h 87"/>
                  <a:gd name="T34" fmla="*/ 39 w 44"/>
                  <a:gd name="T35" fmla="*/ 86 h 87"/>
                  <a:gd name="T36" fmla="*/ 39 w 44"/>
                  <a:gd name="T37" fmla="*/ 86 h 87"/>
                  <a:gd name="T38" fmla="*/ 41 w 44"/>
                  <a:gd name="T39" fmla="*/ 73 h 87"/>
                  <a:gd name="T40" fmla="*/ 41 w 44"/>
                  <a:gd name="T41" fmla="*/ 73 h 87"/>
                  <a:gd name="T42" fmla="*/ 42 w 44"/>
                  <a:gd name="T43" fmla="*/ 67 h 87"/>
                  <a:gd name="T44" fmla="*/ 42 w 44"/>
                  <a:gd name="T45" fmla="*/ 67 h 87"/>
                  <a:gd name="T46" fmla="*/ 43 w 44"/>
                  <a:gd name="T47" fmla="*/ 65 h 87"/>
                  <a:gd name="T48" fmla="*/ 43 w 44"/>
                  <a:gd name="T49" fmla="*/ 65 h 87"/>
                  <a:gd name="T50" fmla="*/ 43 w 44"/>
                  <a:gd name="T51" fmla="*/ 65 h 87"/>
                  <a:gd name="T52" fmla="*/ 43 w 44"/>
                  <a:gd name="T53" fmla="*/ 64 h 87"/>
                  <a:gd name="T54" fmla="*/ 43 w 44"/>
                  <a:gd name="T55" fmla="*/ 65 h 87"/>
                  <a:gd name="T56" fmla="*/ 43 w 44"/>
                  <a:gd name="T57" fmla="*/ 65 h 87"/>
                  <a:gd name="T58" fmla="*/ 43 w 44"/>
                  <a:gd name="T59" fmla="*/ 64 h 87"/>
                  <a:gd name="T60" fmla="*/ 43 w 44"/>
                  <a:gd name="T61" fmla="*/ 65 h 87"/>
                  <a:gd name="T62" fmla="*/ 43 w 44"/>
                  <a:gd name="T63" fmla="*/ 65 h 87"/>
                  <a:gd name="T64" fmla="*/ 44 w 44"/>
                  <a:gd name="T65" fmla="*/ 64 h 87"/>
                  <a:gd name="T66" fmla="*/ 44 w 44"/>
                  <a:gd name="T67" fmla="*/ 64 h 87"/>
                  <a:gd name="T68" fmla="*/ 42 w 44"/>
                  <a:gd name="T69" fmla="*/ 63 h 87"/>
                  <a:gd name="T70" fmla="*/ 42 w 44"/>
                  <a:gd name="T71" fmla="*/ 63 h 87"/>
                  <a:gd name="T72" fmla="*/ 41 w 44"/>
                  <a:gd name="T73" fmla="*/ 64 h 87"/>
                  <a:gd name="T74" fmla="*/ 41 w 44"/>
                  <a:gd name="T75" fmla="*/ 64 h 87"/>
                  <a:gd name="T76" fmla="*/ 40 w 44"/>
                  <a:gd name="T77" fmla="*/ 68 h 87"/>
                  <a:gd name="T78" fmla="*/ 40 w 44"/>
                  <a:gd name="T79" fmla="*/ 68 h 87"/>
                  <a:gd name="T80" fmla="*/ 37 w 44"/>
                  <a:gd name="T81" fmla="*/ 86 h 87"/>
                  <a:gd name="T82" fmla="*/ 38 w 44"/>
                  <a:gd name="T83" fmla="*/ 86 h 87"/>
                  <a:gd name="T84" fmla="*/ 38 w 44"/>
                  <a:gd name="T85" fmla="*/ 85 h 87"/>
                  <a:gd name="T86" fmla="*/ 38 w 44"/>
                  <a:gd name="T87" fmla="*/ 85 h 87"/>
                  <a:gd name="T88" fmla="*/ 34 w 44"/>
                  <a:gd name="T89" fmla="*/ 82 h 87"/>
                  <a:gd name="T90" fmla="*/ 29 w 44"/>
                  <a:gd name="T91" fmla="*/ 76 h 87"/>
                  <a:gd name="T92" fmla="*/ 29 w 44"/>
                  <a:gd name="T93" fmla="*/ 76 h 87"/>
                  <a:gd name="T94" fmla="*/ 20 w 44"/>
                  <a:gd name="T95" fmla="*/ 64 h 87"/>
                  <a:gd name="T96" fmla="*/ 12 w 44"/>
                  <a:gd name="T97" fmla="*/ 49 h 87"/>
                  <a:gd name="T98" fmla="*/ 12 w 44"/>
                  <a:gd name="T99" fmla="*/ 49 h 87"/>
                  <a:gd name="T100" fmla="*/ 6 w 44"/>
                  <a:gd name="T101" fmla="*/ 36 h 87"/>
                  <a:gd name="T102" fmla="*/ 3 w 44"/>
                  <a:gd name="T103" fmla="*/ 26 h 87"/>
                  <a:gd name="T104" fmla="*/ 1 w 44"/>
                  <a:gd name="T105" fmla="*/ 26 h 87"/>
                  <a:gd name="T106" fmla="*/ 3 w 44"/>
                  <a:gd name="T107" fmla="*/ 26 h 87"/>
                  <a:gd name="T108" fmla="*/ 3 w 44"/>
                  <a:gd name="T109" fmla="*/ 26 h 87"/>
                  <a:gd name="T110" fmla="*/ 7 w 44"/>
                  <a:gd name="T111" fmla="*/ 14 h 87"/>
                  <a:gd name="T112" fmla="*/ 9 w 44"/>
                  <a:gd name="T113" fmla="*/ 7 h 87"/>
                  <a:gd name="T114" fmla="*/ 12 w 44"/>
                  <a:gd name="T115" fmla="*/ 1 h 87"/>
                  <a:gd name="T116" fmla="*/ 12 w 44"/>
                  <a:gd name="T117" fmla="*/ 1 h 87"/>
                  <a:gd name="T118" fmla="*/ 12 w 44"/>
                  <a:gd name="T119" fmla="*/ 0 h 87"/>
                  <a:gd name="T120" fmla="*/ 12 w 44"/>
                  <a:gd name="T121" fmla="*/ 0 h 87"/>
                  <a:gd name="T122" fmla="*/ 10 w 44"/>
                  <a:gd name="T123" fmla="*/ 0 h 87"/>
                  <a:gd name="T124" fmla="*/ 10 w 44"/>
                  <a:gd name="T1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87">
                    <a:moveTo>
                      <a:pt x="10" y="0"/>
                    </a:moveTo>
                    <a:lnTo>
                      <a:pt x="10" y="0"/>
                    </a:lnTo>
                    <a:lnTo>
                      <a:pt x="7" y="7"/>
                    </a:lnTo>
                    <a:lnTo>
                      <a:pt x="5" y="13"/>
                    </a:lnTo>
                    <a:lnTo>
                      <a:pt x="0" y="26"/>
                    </a:lnTo>
                    <a:lnTo>
                      <a:pt x="0" y="26"/>
                    </a:lnTo>
                    <a:lnTo>
                      <a:pt x="0" y="26"/>
                    </a:lnTo>
                    <a:lnTo>
                      <a:pt x="3" y="33"/>
                    </a:lnTo>
                    <a:lnTo>
                      <a:pt x="6" y="41"/>
                    </a:lnTo>
                    <a:lnTo>
                      <a:pt x="15" y="60"/>
                    </a:lnTo>
                    <a:lnTo>
                      <a:pt x="15" y="60"/>
                    </a:lnTo>
                    <a:lnTo>
                      <a:pt x="21" y="69"/>
                    </a:lnTo>
                    <a:lnTo>
                      <a:pt x="26" y="77"/>
                    </a:lnTo>
                    <a:lnTo>
                      <a:pt x="26" y="77"/>
                    </a:lnTo>
                    <a:lnTo>
                      <a:pt x="33" y="84"/>
                    </a:lnTo>
                    <a:lnTo>
                      <a:pt x="37" y="87"/>
                    </a:lnTo>
                    <a:lnTo>
                      <a:pt x="38" y="87"/>
                    </a:lnTo>
                    <a:lnTo>
                      <a:pt x="39" y="86"/>
                    </a:lnTo>
                    <a:lnTo>
                      <a:pt x="39" y="86"/>
                    </a:lnTo>
                    <a:lnTo>
                      <a:pt x="41" y="73"/>
                    </a:lnTo>
                    <a:lnTo>
                      <a:pt x="41" y="73"/>
                    </a:lnTo>
                    <a:lnTo>
                      <a:pt x="42" y="67"/>
                    </a:lnTo>
                    <a:lnTo>
                      <a:pt x="42" y="67"/>
                    </a:lnTo>
                    <a:lnTo>
                      <a:pt x="43" y="65"/>
                    </a:lnTo>
                    <a:lnTo>
                      <a:pt x="43" y="65"/>
                    </a:lnTo>
                    <a:lnTo>
                      <a:pt x="43" y="65"/>
                    </a:lnTo>
                    <a:lnTo>
                      <a:pt x="43" y="64"/>
                    </a:lnTo>
                    <a:lnTo>
                      <a:pt x="43" y="65"/>
                    </a:lnTo>
                    <a:lnTo>
                      <a:pt x="43" y="65"/>
                    </a:lnTo>
                    <a:lnTo>
                      <a:pt x="43" y="64"/>
                    </a:lnTo>
                    <a:lnTo>
                      <a:pt x="43" y="65"/>
                    </a:lnTo>
                    <a:lnTo>
                      <a:pt x="43" y="65"/>
                    </a:lnTo>
                    <a:lnTo>
                      <a:pt x="44" y="64"/>
                    </a:lnTo>
                    <a:lnTo>
                      <a:pt x="44" y="64"/>
                    </a:lnTo>
                    <a:lnTo>
                      <a:pt x="42" y="63"/>
                    </a:lnTo>
                    <a:lnTo>
                      <a:pt x="42" y="63"/>
                    </a:lnTo>
                    <a:lnTo>
                      <a:pt x="41" y="64"/>
                    </a:lnTo>
                    <a:lnTo>
                      <a:pt x="41" y="64"/>
                    </a:lnTo>
                    <a:lnTo>
                      <a:pt x="40" y="68"/>
                    </a:lnTo>
                    <a:lnTo>
                      <a:pt x="40" y="68"/>
                    </a:lnTo>
                    <a:lnTo>
                      <a:pt x="37" y="86"/>
                    </a:lnTo>
                    <a:lnTo>
                      <a:pt x="38" y="86"/>
                    </a:lnTo>
                    <a:lnTo>
                      <a:pt x="38" y="85"/>
                    </a:lnTo>
                    <a:lnTo>
                      <a:pt x="38" y="85"/>
                    </a:lnTo>
                    <a:lnTo>
                      <a:pt x="34" y="82"/>
                    </a:lnTo>
                    <a:lnTo>
                      <a:pt x="29" y="76"/>
                    </a:lnTo>
                    <a:lnTo>
                      <a:pt x="29" y="76"/>
                    </a:lnTo>
                    <a:lnTo>
                      <a:pt x="20" y="64"/>
                    </a:lnTo>
                    <a:lnTo>
                      <a:pt x="12" y="49"/>
                    </a:lnTo>
                    <a:lnTo>
                      <a:pt x="12" y="49"/>
                    </a:lnTo>
                    <a:lnTo>
                      <a:pt x="6" y="36"/>
                    </a:lnTo>
                    <a:lnTo>
                      <a:pt x="3" y="26"/>
                    </a:lnTo>
                    <a:lnTo>
                      <a:pt x="1" y="26"/>
                    </a:lnTo>
                    <a:lnTo>
                      <a:pt x="3" y="26"/>
                    </a:lnTo>
                    <a:lnTo>
                      <a:pt x="3" y="26"/>
                    </a:lnTo>
                    <a:lnTo>
                      <a:pt x="7" y="14"/>
                    </a:lnTo>
                    <a:lnTo>
                      <a:pt x="9" y="7"/>
                    </a:lnTo>
                    <a:lnTo>
                      <a:pt x="12" y="1"/>
                    </a:lnTo>
                    <a:lnTo>
                      <a:pt x="12" y="1"/>
                    </a:lnTo>
                    <a:lnTo>
                      <a:pt x="12" y="0"/>
                    </a:lnTo>
                    <a:lnTo>
                      <a:pt x="12" y="0"/>
                    </a:lnTo>
                    <a:lnTo>
                      <a:pt x="10" y="0"/>
                    </a:lnTo>
                    <a:lnTo>
                      <a:pt x="10"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7" name="Freeform 1116"/>
              <p:cNvSpPr>
                <a:spLocks/>
              </p:cNvSpPr>
              <p:nvPr/>
            </p:nvSpPr>
            <p:spPr bwMode="auto">
              <a:xfrm>
                <a:off x="6583363" y="3627438"/>
                <a:ext cx="76200" cy="117475"/>
              </a:xfrm>
              <a:custGeom>
                <a:avLst/>
                <a:gdLst>
                  <a:gd name="T0" fmla="*/ 1 w 145"/>
                  <a:gd name="T1" fmla="*/ 221 h 221"/>
                  <a:gd name="T2" fmla="*/ 4 w 145"/>
                  <a:gd name="T3" fmla="*/ 221 h 221"/>
                  <a:gd name="T4" fmla="*/ 8 w 145"/>
                  <a:gd name="T5" fmla="*/ 219 h 221"/>
                  <a:gd name="T6" fmla="*/ 30 w 145"/>
                  <a:gd name="T7" fmla="*/ 207 h 221"/>
                  <a:gd name="T8" fmla="*/ 58 w 145"/>
                  <a:gd name="T9" fmla="*/ 189 h 221"/>
                  <a:gd name="T10" fmla="*/ 72 w 145"/>
                  <a:gd name="T11" fmla="*/ 177 h 221"/>
                  <a:gd name="T12" fmla="*/ 95 w 145"/>
                  <a:gd name="T13" fmla="*/ 152 h 221"/>
                  <a:gd name="T14" fmla="*/ 102 w 145"/>
                  <a:gd name="T15" fmla="*/ 138 h 221"/>
                  <a:gd name="T16" fmla="*/ 107 w 145"/>
                  <a:gd name="T17" fmla="*/ 122 h 221"/>
                  <a:gd name="T18" fmla="*/ 117 w 145"/>
                  <a:gd name="T19" fmla="*/ 88 h 221"/>
                  <a:gd name="T20" fmla="*/ 123 w 145"/>
                  <a:gd name="T21" fmla="*/ 44 h 221"/>
                  <a:gd name="T22" fmla="*/ 124 w 145"/>
                  <a:gd name="T23" fmla="*/ 25 h 221"/>
                  <a:gd name="T24" fmla="*/ 124 w 145"/>
                  <a:gd name="T25" fmla="*/ 23 h 221"/>
                  <a:gd name="T26" fmla="*/ 123 w 145"/>
                  <a:gd name="T27" fmla="*/ 21 h 221"/>
                  <a:gd name="T28" fmla="*/ 123 w 145"/>
                  <a:gd name="T29" fmla="*/ 22 h 221"/>
                  <a:gd name="T30" fmla="*/ 144 w 145"/>
                  <a:gd name="T31" fmla="*/ 20 h 221"/>
                  <a:gd name="T32" fmla="*/ 145 w 145"/>
                  <a:gd name="T33" fmla="*/ 19 h 221"/>
                  <a:gd name="T34" fmla="*/ 145 w 145"/>
                  <a:gd name="T35" fmla="*/ 18 h 221"/>
                  <a:gd name="T36" fmla="*/ 142 w 145"/>
                  <a:gd name="T37" fmla="*/ 1 h 221"/>
                  <a:gd name="T38" fmla="*/ 141 w 145"/>
                  <a:gd name="T39" fmla="*/ 0 h 221"/>
                  <a:gd name="T40" fmla="*/ 140 w 145"/>
                  <a:gd name="T41" fmla="*/ 1 h 221"/>
                  <a:gd name="T42" fmla="*/ 141 w 145"/>
                  <a:gd name="T43" fmla="*/ 7 h 221"/>
                  <a:gd name="T44" fmla="*/ 143 w 145"/>
                  <a:gd name="T45" fmla="*/ 18 h 221"/>
                  <a:gd name="T46" fmla="*/ 144 w 145"/>
                  <a:gd name="T47" fmla="*/ 19 h 221"/>
                  <a:gd name="T48" fmla="*/ 143 w 145"/>
                  <a:gd name="T49" fmla="*/ 18 h 221"/>
                  <a:gd name="T50" fmla="*/ 123 w 145"/>
                  <a:gd name="T51" fmla="*/ 20 h 221"/>
                  <a:gd name="T52" fmla="*/ 122 w 145"/>
                  <a:gd name="T53" fmla="*/ 22 h 221"/>
                  <a:gd name="T54" fmla="*/ 122 w 145"/>
                  <a:gd name="T55" fmla="*/ 23 h 221"/>
                  <a:gd name="T56" fmla="*/ 122 w 145"/>
                  <a:gd name="T57" fmla="*/ 25 h 221"/>
                  <a:gd name="T58" fmla="*/ 121 w 145"/>
                  <a:gd name="T59" fmla="*/ 44 h 221"/>
                  <a:gd name="T60" fmla="*/ 115 w 145"/>
                  <a:gd name="T61" fmla="*/ 88 h 221"/>
                  <a:gd name="T62" fmla="*/ 106 w 145"/>
                  <a:gd name="T63" fmla="*/ 122 h 221"/>
                  <a:gd name="T64" fmla="*/ 100 w 145"/>
                  <a:gd name="T65" fmla="*/ 137 h 221"/>
                  <a:gd name="T66" fmla="*/ 92 w 145"/>
                  <a:gd name="T67" fmla="*/ 152 h 221"/>
                  <a:gd name="T68" fmla="*/ 79 w 145"/>
                  <a:gd name="T69" fmla="*/ 167 h 221"/>
                  <a:gd name="T70" fmla="*/ 49 w 145"/>
                  <a:gd name="T71" fmla="*/ 193 h 221"/>
                  <a:gd name="T72" fmla="*/ 33 w 145"/>
                  <a:gd name="T73" fmla="*/ 204 h 221"/>
                  <a:gd name="T74" fmla="*/ 19 w 145"/>
                  <a:gd name="T75" fmla="*/ 211 h 221"/>
                  <a:gd name="T76" fmla="*/ 8 w 145"/>
                  <a:gd name="T77" fmla="*/ 217 h 221"/>
                  <a:gd name="T78" fmla="*/ 1 w 145"/>
                  <a:gd name="T79" fmla="*/ 219 h 221"/>
                  <a:gd name="T80" fmla="*/ 0 w 145"/>
                  <a:gd name="T81" fmla="*/ 220 h 221"/>
                  <a:gd name="T82" fmla="*/ 1 w 145"/>
                  <a:gd name="T83"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 h="221">
                    <a:moveTo>
                      <a:pt x="1" y="221"/>
                    </a:moveTo>
                    <a:lnTo>
                      <a:pt x="1" y="221"/>
                    </a:lnTo>
                    <a:lnTo>
                      <a:pt x="1" y="221"/>
                    </a:lnTo>
                    <a:lnTo>
                      <a:pt x="4" y="221"/>
                    </a:lnTo>
                    <a:lnTo>
                      <a:pt x="8" y="219"/>
                    </a:lnTo>
                    <a:lnTo>
                      <a:pt x="8" y="219"/>
                    </a:lnTo>
                    <a:lnTo>
                      <a:pt x="19" y="215"/>
                    </a:lnTo>
                    <a:lnTo>
                      <a:pt x="30" y="207"/>
                    </a:lnTo>
                    <a:lnTo>
                      <a:pt x="44" y="199"/>
                    </a:lnTo>
                    <a:lnTo>
                      <a:pt x="58" y="189"/>
                    </a:lnTo>
                    <a:lnTo>
                      <a:pt x="58" y="189"/>
                    </a:lnTo>
                    <a:lnTo>
                      <a:pt x="72" y="177"/>
                    </a:lnTo>
                    <a:lnTo>
                      <a:pt x="84" y="165"/>
                    </a:lnTo>
                    <a:lnTo>
                      <a:pt x="95" y="152"/>
                    </a:lnTo>
                    <a:lnTo>
                      <a:pt x="99" y="145"/>
                    </a:lnTo>
                    <a:lnTo>
                      <a:pt x="102" y="138"/>
                    </a:lnTo>
                    <a:lnTo>
                      <a:pt x="102" y="138"/>
                    </a:lnTo>
                    <a:lnTo>
                      <a:pt x="107" y="122"/>
                    </a:lnTo>
                    <a:lnTo>
                      <a:pt x="112" y="105"/>
                    </a:lnTo>
                    <a:lnTo>
                      <a:pt x="117" y="88"/>
                    </a:lnTo>
                    <a:lnTo>
                      <a:pt x="120" y="72"/>
                    </a:lnTo>
                    <a:lnTo>
                      <a:pt x="123" y="44"/>
                    </a:lnTo>
                    <a:lnTo>
                      <a:pt x="124" y="25"/>
                    </a:lnTo>
                    <a:lnTo>
                      <a:pt x="124" y="25"/>
                    </a:lnTo>
                    <a:lnTo>
                      <a:pt x="124" y="23"/>
                    </a:lnTo>
                    <a:lnTo>
                      <a:pt x="124" y="23"/>
                    </a:lnTo>
                    <a:lnTo>
                      <a:pt x="124" y="21"/>
                    </a:lnTo>
                    <a:lnTo>
                      <a:pt x="123" y="21"/>
                    </a:lnTo>
                    <a:lnTo>
                      <a:pt x="123" y="22"/>
                    </a:lnTo>
                    <a:lnTo>
                      <a:pt x="123" y="22"/>
                    </a:lnTo>
                    <a:lnTo>
                      <a:pt x="134" y="21"/>
                    </a:lnTo>
                    <a:lnTo>
                      <a:pt x="144" y="20"/>
                    </a:lnTo>
                    <a:lnTo>
                      <a:pt x="144" y="20"/>
                    </a:lnTo>
                    <a:lnTo>
                      <a:pt x="145" y="19"/>
                    </a:lnTo>
                    <a:lnTo>
                      <a:pt x="145" y="18"/>
                    </a:lnTo>
                    <a:lnTo>
                      <a:pt x="145" y="18"/>
                    </a:lnTo>
                    <a:lnTo>
                      <a:pt x="143" y="7"/>
                    </a:lnTo>
                    <a:lnTo>
                      <a:pt x="142" y="1"/>
                    </a:lnTo>
                    <a:lnTo>
                      <a:pt x="142" y="1"/>
                    </a:lnTo>
                    <a:lnTo>
                      <a:pt x="141" y="0"/>
                    </a:lnTo>
                    <a:lnTo>
                      <a:pt x="141" y="0"/>
                    </a:lnTo>
                    <a:lnTo>
                      <a:pt x="140" y="1"/>
                    </a:lnTo>
                    <a:lnTo>
                      <a:pt x="140" y="1"/>
                    </a:lnTo>
                    <a:lnTo>
                      <a:pt x="141" y="7"/>
                    </a:lnTo>
                    <a:lnTo>
                      <a:pt x="141" y="7"/>
                    </a:lnTo>
                    <a:lnTo>
                      <a:pt x="143" y="18"/>
                    </a:lnTo>
                    <a:lnTo>
                      <a:pt x="143" y="19"/>
                    </a:lnTo>
                    <a:lnTo>
                      <a:pt x="144" y="19"/>
                    </a:lnTo>
                    <a:lnTo>
                      <a:pt x="143" y="18"/>
                    </a:lnTo>
                    <a:lnTo>
                      <a:pt x="143" y="18"/>
                    </a:lnTo>
                    <a:lnTo>
                      <a:pt x="134" y="19"/>
                    </a:lnTo>
                    <a:lnTo>
                      <a:pt x="123" y="20"/>
                    </a:lnTo>
                    <a:lnTo>
                      <a:pt x="122" y="21"/>
                    </a:lnTo>
                    <a:lnTo>
                      <a:pt x="122" y="22"/>
                    </a:lnTo>
                    <a:lnTo>
                      <a:pt x="122" y="22"/>
                    </a:lnTo>
                    <a:lnTo>
                      <a:pt x="122" y="23"/>
                    </a:lnTo>
                    <a:lnTo>
                      <a:pt x="122" y="23"/>
                    </a:lnTo>
                    <a:lnTo>
                      <a:pt x="122" y="25"/>
                    </a:lnTo>
                    <a:lnTo>
                      <a:pt x="122" y="25"/>
                    </a:lnTo>
                    <a:lnTo>
                      <a:pt x="121" y="44"/>
                    </a:lnTo>
                    <a:lnTo>
                      <a:pt x="118" y="72"/>
                    </a:lnTo>
                    <a:lnTo>
                      <a:pt x="115" y="88"/>
                    </a:lnTo>
                    <a:lnTo>
                      <a:pt x="110" y="105"/>
                    </a:lnTo>
                    <a:lnTo>
                      <a:pt x="106" y="122"/>
                    </a:lnTo>
                    <a:lnTo>
                      <a:pt x="100" y="137"/>
                    </a:lnTo>
                    <a:lnTo>
                      <a:pt x="100" y="137"/>
                    </a:lnTo>
                    <a:lnTo>
                      <a:pt x="96" y="145"/>
                    </a:lnTo>
                    <a:lnTo>
                      <a:pt x="92" y="152"/>
                    </a:lnTo>
                    <a:lnTo>
                      <a:pt x="85" y="159"/>
                    </a:lnTo>
                    <a:lnTo>
                      <a:pt x="79" y="167"/>
                    </a:lnTo>
                    <a:lnTo>
                      <a:pt x="65" y="180"/>
                    </a:lnTo>
                    <a:lnTo>
                      <a:pt x="49" y="193"/>
                    </a:lnTo>
                    <a:lnTo>
                      <a:pt x="49" y="193"/>
                    </a:lnTo>
                    <a:lnTo>
                      <a:pt x="33" y="204"/>
                    </a:lnTo>
                    <a:lnTo>
                      <a:pt x="19" y="211"/>
                    </a:lnTo>
                    <a:lnTo>
                      <a:pt x="19" y="211"/>
                    </a:lnTo>
                    <a:lnTo>
                      <a:pt x="8" y="217"/>
                    </a:lnTo>
                    <a:lnTo>
                      <a:pt x="8" y="217"/>
                    </a:lnTo>
                    <a:lnTo>
                      <a:pt x="1" y="219"/>
                    </a:lnTo>
                    <a:lnTo>
                      <a:pt x="1" y="219"/>
                    </a:lnTo>
                    <a:lnTo>
                      <a:pt x="1" y="219"/>
                    </a:lnTo>
                    <a:lnTo>
                      <a:pt x="0" y="220"/>
                    </a:lnTo>
                    <a:lnTo>
                      <a:pt x="0" y="220"/>
                    </a:lnTo>
                    <a:lnTo>
                      <a:pt x="1" y="221"/>
                    </a:lnTo>
                    <a:lnTo>
                      <a:pt x="1" y="22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8" name="Freeform 1117"/>
              <p:cNvSpPr>
                <a:spLocks/>
              </p:cNvSpPr>
              <p:nvPr/>
            </p:nvSpPr>
            <p:spPr bwMode="auto">
              <a:xfrm>
                <a:off x="6602413" y="3617913"/>
                <a:ext cx="19050" cy="15875"/>
              </a:xfrm>
              <a:custGeom>
                <a:avLst/>
                <a:gdLst>
                  <a:gd name="T0" fmla="*/ 4 w 36"/>
                  <a:gd name="T1" fmla="*/ 1 h 32"/>
                  <a:gd name="T2" fmla="*/ 4 w 36"/>
                  <a:gd name="T3" fmla="*/ 1 h 32"/>
                  <a:gd name="T4" fmla="*/ 1 w 36"/>
                  <a:gd name="T5" fmla="*/ 9 h 32"/>
                  <a:gd name="T6" fmla="*/ 1 w 36"/>
                  <a:gd name="T7" fmla="*/ 9 h 32"/>
                  <a:gd name="T8" fmla="*/ 0 w 36"/>
                  <a:gd name="T9" fmla="*/ 19 h 32"/>
                  <a:gd name="T10" fmla="*/ 0 w 36"/>
                  <a:gd name="T11" fmla="*/ 19 h 32"/>
                  <a:gd name="T12" fmla="*/ 1 w 36"/>
                  <a:gd name="T13" fmla="*/ 20 h 32"/>
                  <a:gd name="T14" fmla="*/ 1 w 36"/>
                  <a:gd name="T15" fmla="*/ 20 h 32"/>
                  <a:gd name="T16" fmla="*/ 18 w 36"/>
                  <a:gd name="T17" fmla="*/ 26 h 32"/>
                  <a:gd name="T18" fmla="*/ 35 w 36"/>
                  <a:gd name="T19" fmla="*/ 32 h 32"/>
                  <a:gd name="T20" fmla="*/ 35 w 36"/>
                  <a:gd name="T21" fmla="*/ 32 h 32"/>
                  <a:gd name="T22" fmla="*/ 36 w 36"/>
                  <a:gd name="T23" fmla="*/ 31 h 32"/>
                  <a:gd name="T24" fmla="*/ 36 w 36"/>
                  <a:gd name="T25" fmla="*/ 31 h 32"/>
                  <a:gd name="T26" fmla="*/ 36 w 36"/>
                  <a:gd name="T27" fmla="*/ 30 h 32"/>
                  <a:gd name="T28" fmla="*/ 36 w 36"/>
                  <a:gd name="T29" fmla="*/ 30 h 32"/>
                  <a:gd name="T30" fmla="*/ 19 w 36"/>
                  <a:gd name="T31" fmla="*/ 24 h 32"/>
                  <a:gd name="T32" fmla="*/ 1 w 36"/>
                  <a:gd name="T33" fmla="*/ 19 h 32"/>
                  <a:gd name="T34" fmla="*/ 1 w 36"/>
                  <a:gd name="T35" fmla="*/ 19 h 32"/>
                  <a:gd name="T36" fmla="*/ 3 w 36"/>
                  <a:gd name="T37" fmla="*/ 20 h 32"/>
                  <a:gd name="T38" fmla="*/ 3 w 36"/>
                  <a:gd name="T39" fmla="*/ 20 h 32"/>
                  <a:gd name="T40" fmla="*/ 4 w 36"/>
                  <a:gd name="T41" fmla="*/ 10 h 32"/>
                  <a:gd name="T42" fmla="*/ 4 w 36"/>
                  <a:gd name="T43" fmla="*/ 10 h 32"/>
                  <a:gd name="T44" fmla="*/ 5 w 36"/>
                  <a:gd name="T45" fmla="*/ 1 h 32"/>
                  <a:gd name="T46" fmla="*/ 5 w 36"/>
                  <a:gd name="T47" fmla="*/ 1 h 32"/>
                  <a:gd name="T48" fmla="*/ 5 w 36"/>
                  <a:gd name="T49" fmla="*/ 0 h 32"/>
                  <a:gd name="T50" fmla="*/ 5 w 36"/>
                  <a:gd name="T51" fmla="*/ 0 h 32"/>
                  <a:gd name="T52" fmla="*/ 4 w 36"/>
                  <a:gd name="T53" fmla="*/ 1 h 32"/>
                  <a:gd name="T54" fmla="*/ 4 w 36"/>
                  <a:gd name="T5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2">
                    <a:moveTo>
                      <a:pt x="4" y="1"/>
                    </a:moveTo>
                    <a:lnTo>
                      <a:pt x="4" y="1"/>
                    </a:lnTo>
                    <a:lnTo>
                      <a:pt x="1" y="9"/>
                    </a:lnTo>
                    <a:lnTo>
                      <a:pt x="1" y="9"/>
                    </a:lnTo>
                    <a:lnTo>
                      <a:pt x="0" y="19"/>
                    </a:lnTo>
                    <a:lnTo>
                      <a:pt x="0" y="19"/>
                    </a:lnTo>
                    <a:lnTo>
                      <a:pt x="1" y="20"/>
                    </a:lnTo>
                    <a:lnTo>
                      <a:pt x="1" y="20"/>
                    </a:lnTo>
                    <a:lnTo>
                      <a:pt x="18" y="26"/>
                    </a:lnTo>
                    <a:lnTo>
                      <a:pt x="35" y="32"/>
                    </a:lnTo>
                    <a:lnTo>
                      <a:pt x="35" y="32"/>
                    </a:lnTo>
                    <a:lnTo>
                      <a:pt x="36" y="31"/>
                    </a:lnTo>
                    <a:lnTo>
                      <a:pt x="36" y="31"/>
                    </a:lnTo>
                    <a:lnTo>
                      <a:pt x="36" y="30"/>
                    </a:lnTo>
                    <a:lnTo>
                      <a:pt x="36" y="30"/>
                    </a:lnTo>
                    <a:lnTo>
                      <a:pt x="19" y="24"/>
                    </a:lnTo>
                    <a:lnTo>
                      <a:pt x="1" y="19"/>
                    </a:lnTo>
                    <a:lnTo>
                      <a:pt x="1" y="19"/>
                    </a:lnTo>
                    <a:lnTo>
                      <a:pt x="3" y="20"/>
                    </a:lnTo>
                    <a:lnTo>
                      <a:pt x="3" y="20"/>
                    </a:lnTo>
                    <a:lnTo>
                      <a:pt x="4" y="10"/>
                    </a:lnTo>
                    <a:lnTo>
                      <a:pt x="4" y="10"/>
                    </a:lnTo>
                    <a:lnTo>
                      <a:pt x="5" y="1"/>
                    </a:lnTo>
                    <a:lnTo>
                      <a:pt x="5" y="1"/>
                    </a:lnTo>
                    <a:lnTo>
                      <a:pt x="5" y="0"/>
                    </a:lnTo>
                    <a:lnTo>
                      <a:pt x="5" y="0"/>
                    </a:lnTo>
                    <a:lnTo>
                      <a:pt x="4" y="1"/>
                    </a:lnTo>
                    <a:lnTo>
                      <a:pt x="4"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09" name="Freeform 1118"/>
              <p:cNvSpPr>
                <a:spLocks/>
              </p:cNvSpPr>
              <p:nvPr/>
            </p:nvSpPr>
            <p:spPr bwMode="auto">
              <a:xfrm>
                <a:off x="6564313" y="3709988"/>
                <a:ext cx="9525" cy="4763"/>
              </a:xfrm>
              <a:custGeom>
                <a:avLst/>
                <a:gdLst>
                  <a:gd name="T0" fmla="*/ 1 w 16"/>
                  <a:gd name="T1" fmla="*/ 9 h 9"/>
                  <a:gd name="T2" fmla="*/ 1 w 16"/>
                  <a:gd name="T3" fmla="*/ 9 h 9"/>
                  <a:gd name="T4" fmla="*/ 9 w 16"/>
                  <a:gd name="T5" fmla="*/ 6 h 9"/>
                  <a:gd name="T6" fmla="*/ 16 w 16"/>
                  <a:gd name="T7" fmla="*/ 1 h 9"/>
                  <a:gd name="T8" fmla="*/ 16 w 16"/>
                  <a:gd name="T9" fmla="*/ 1 h 9"/>
                  <a:gd name="T10" fmla="*/ 16 w 16"/>
                  <a:gd name="T11" fmla="*/ 0 h 9"/>
                  <a:gd name="T12" fmla="*/ 16 w 16"/>
                  <a:gd name="T13" fmla="*/ 0 h 9"/>
                  <a:gd name="T14" fmla="*/ 15 w 16"/>
                  <a:gd name="T15" fmla="*/ 0 h 9"/>
                  <a:gd name="T16" fmla="*/ 15 w 16"/>
                  <a:gd name="T17" fmla="*/ 0 h 9"/>
                  <a:gd name="T18" fmla="*/ 8 w 16"/>
                  <a:gd name="T19" fmla="*/ 4 h 9"/>
                  <a:gd name="T20" fmla="*/ 0 w 16"/>
                  <a:gd name="T21" fmla="*/ 7 h 9"/>
                  <a:gd name="T22" fmla="*/ 0 w 16"/>
                  <a:gd name="T23" fmla="*/ 7 h 9"/>
                  <a:gd name="T24" fmla="*/ 0 w 16"/>
                  <a:gd name="T25" fmla="*/ 8 h 9"/>
                  <a:gd name="T26" fmla="*/ 0 w 16"/>
                  <a:gd name="T27" fmla="*/ 8 h 9"/>
                  <a:gd name="T28" fmla="*/ 1 w 16"/>
                  <a:gd name="T29" fmla="*/ 9 h 9"/>
                  <a:gd name="T30" fmla="*/ 1 w 16"/>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 y="9"/>
                    </a:moveTo>
                    <a:lnTo>
                      <a:pt x="1" y="9"/>
                    </a:lnTo>
                    <a:lnTo>
                      <a:pt x="9" y="6"/>
                    </a:lnTo>
                    <a:lnTo>
                      <a:pt x="16" y="1"/>
                    </a:lnTo>
                    <a:lnTo>
                      <a:pt x="16" y="1"/>
                    </a:lnTo>
                    <a:lnTo>
                      <a:pt x="16" y="0"/>
                    </a:lnTo>
                    <a:lnTo>
                      <a:pt x="16" y="0"/>
                    </a:lnTo>
                    <a:lnTo>
                      <a:pt x="15" y="0"/>
                    </a:lnTo>
                    <a:lnTo>
                      <a:pt x="15" y="0"/>
                    </a:lnTo>
                    <a:lnTo>
                      <a:pt x="8" y="4"/>
                    </a:lnTo>
                    <a:lnTo>
                      <a:pt x="0" y="7"/>
                    </a:lnTo>
                    <a:lnTo>
                      <a:pt x="0" y="7"/>
                    </a:lnTo>
                    <a:lnTo>
                      <a:pt x="0" y="8"/>
                    </a:lnTo>
                    <a:lnTo>
                      <a:pt x="0" y="8"/>
                    </a:lnTo>
                    <a:lnTo>
                      <a:pt x="1" y="9"/>
                    </a:lnTo>
                    <a:lnTo>
                      <a:pt x="1" y="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0" name="Freeform 1119"/>
              <p:cNvSpPr>
                <a:spLocks/>
              </p:cNvSpPr>
              <p:nvPr/>
            </p:nvSpPr>
            <p:spPr bwMode="auto">
              <a:xfrm>
                <a:off x="6567488" y="3717926"/>
                <a:ext cx="11113" cy="4763"/>
              </a:xfrm>
              <a:custGeom>
                <a:avLst/>
                <a:gdLst>
                  <a:gd name="T0" fmla="*/ 1 w 19"/>
                  <a:gd name="T1" fmla="*/ 7 h 7"/>
                  <a:gd name="T2" fmla="*/ 1 w 19"/>
                  <a:gd name="T3" fmla="*/ 7 h 7"/>
                  <a:gd name="T4" fmla="*/ 6 w 19"/>
                  <a:gd name="T5" fmla="*/ 6 h 7"/>
                  <a:gd name="T6" fmla="*/ 10 w 19"/>
                  <a:gd name="T7" fmla="*/ 5 h 7"/>
                  <a:gd name="T8" fmla="*/ 10 w 19"/>
                  <a:gd name="T9" fmla="*/ 5 h 7"/>
                  <a:gd name="T10" fmla="*/ 14 w 19"/>
                  <a:gd name="T11" fmla="*/ 3 h 7"/>
                  <a:gd name="T12" fmla="*/ 17 w 19"/>
                  <a:gd name="T13" fmla="*/ 2 h 7"/>
                  <a:gd name="T14" fmla="*/ 17 w 19"/>
                  <a:gd name="T15" fmla="*/ 2 h 7"/>
                  <a:gd name="T16" fmla="*/ 19 w 19"/>
                  <a:gd name="T17" fmla="*/ 0 h 7"/>
                  <a:gd name="T18" fmla="*/ 19 w 19"/>
                  <a:gd name="T19" fmla="*/ 0 h 7"/>
                  <a:gd name="T20" fmla="*/ 17 w 19"/>
                  <a:gd name="T21" fmla="*/ 0 h 7"/>
                  <a:gd name="T22" fmla="*/ 17 w 19"/>
                  <a:gd name="T23" fmla="*/ 0 h 7"/>
                  <a:gd name="T24" fmla="*/ 13 w 19"/>
                  <a:gd name="T25" fmla="*/ 1 h 7"/>
                  <a:gd name="T26" fmla="*/ 9 w 19"/>
                  <a:gd name="T27" fmla="*/ 3 h 7"/>
                  <a:gd name="T28" fmla="*/ 9 w 19"/>
                  <a:gd name="T29" fmla="*/ 3 h 7"/>
                  <a:gd name="T30" fmla="*/ 5 w 19"/>
                  <a:gd name="T31" fmla="*/ 5 h 7"/>
                  <a:gd name="T32" fmla="*/ 1 w 19"/>
                  <a:gd name="T33" fmla="*/ 5 h 7"/>
                  <a:gd name="T34" fmla="*/ 1 w 19"/>
                  <a:gd name="T35" fmla="*/ 5 h 7"/>
                  <a:gd name="T36" fmla="*/ 0 w 19"/>
                  <a:gd name="T37" fmla="*/ 7 h 7"/>
                  <a:gd name="T38" fmla="*/ 0 w 19"/>
                  <a:gd name="T39" fmla="*/ 7 h 7"/>
                  <a:gd name="T40" fmla="*/ 1 w 19"/>
                  <a:gd name="T41" fmla="*/ 7 h 7"/>
                  <a:gd name="T42" fmla="*/ 1 w 19"/>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
                    <a:moveTo>
                      <a:pt x="1" y="7"/>
                    </a:moveTo>
                    <a:lnTo>
                      <a:pt x="1" y="7"/>
                    </a:lnTo>
                    <a:lnTo>
                      <a:pt x="6" y="6"/>
                    </a:lnTo>
                    <a:lnTo>
                      <a:pt x="10" y="5"/>
                    </a:lnTo>
                    <a:lnTo>
                      <a:pt x="10" y="5"/>
                    </a:lnTo>
                    <a:lnTo>
                      <a:pt x="14" y="3"/>
                    </a:lnTo>
                    <a:lnTo>
                      <a:pt x="17" y="2"/>
                    </a:lnTo>
                    <a:lnTo>
                      <a:pt x="17" y="2"/>
                    </a:lnTo>
                    <a:lnTo>
                      <a:pt x="19" y="0"/>
                    </a:lnTo>
                    <a:lnTo>
                      <a:pt x="19" y="0"/>
                    </a:lnTo>
                    <a:lnTo>
                      <a:pt x="17" y="0"/>
                    </a:lnTo>
                    <a:lnTo>
                      <a:pt x="17" y="0"/>
                    </a:lnTo>
                    <a:lnTo>
                      <a:pt x="13" y="1"/>
                    </a:lnTo>
                    <a:lnTo>
                      <a:pt x="9" y="3"/>
                    </a:lnTo>
                    <a:lnTo>
                      <a:pt x="9" y="3"/>
                    </a:lnTo>
                    <a:lnTo>
                      <a:pt x="5" y="5"/>
                    </a:lnTo>
                    <a:lnTo>
                      <a:pt x="1" y="5"/>
                    </a:lnTo>
                    <a:lnTo>
                      <a:pt x="1" y="5"/>
                    </a:lnTo>
                    <a:lnTo>
                      <a:pt x="0" y="7"/>
                    </a:lnTo>
                    <a:lnTo>
                      <a:pt x="0" y="7"/>
                    </a:lnTo>
                    <a:lnTo>
                      <a:pt x="1" y="7"/>
                    </a:lnTo>
                    <a:lnTo>
                      <a:pt x="1"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1" name="Freeform 1120"/>
              <p:cNvSpPr>
                <a:spLocks/>
              </p:cNvSpPr>
              <p:nvPr/>
            </p:nvSpPr>
            <p:spPr bwMode="auto">
              <a:xfrm>
                <a:off x="6570663" y="3725863"/>
                <a:ext cx="11113" cy="4763"/>
              </a:xfrm>
              <a:custGeom>
                <a:avLst/>
                <a:gdLst>
                  <a:gd name="T0" fmla="*/ 1 w 20"/>
                  <a:gd name="T1" fmla="*/ 7 h 7"/>
                  <a:gd name="T2" fmla="*/ 1 w 20"/>
                  <a:gd name="T3" fmla="*/ 7 h 7"/>
                  <a:gd name="T4" fmla="*/ 1 w 20"/>
                  <a:gd name="T5" fmla="*/ 7 h 7"/>
                  <a:gd name="T6" fmla="*/ 6 w 20"/>
                  <a:gd name="T7" fmla="*/ 6 h 7"/>
                  <a:gd name="T8" fmla="*/ 10 w 20"/>
                  <a:gd name="T9" fmla="*/ 5 h 7"/>
                  <a:gd name="T10" fmla="*/ 20 w 20"/>
                  <a:gd name="T11" fmla="*/ 3 h 7"/>
                  <a:gd name="T12" fmla="*/ 20 w 20"/>
                  <a:gd name="T13" fmla="*/ 3 h 7"/>
                  <a:gd name="T14" fmla="*/ 20 w 20"/>
                  <a:gd name="T15" fmla="*/ 1 h 7"/>
                  <a:gd name="T16" fmla="*/ 20 w 20"/>
                  <a:gd name="T17" fmla="*/ 1 h 7"/>
                  <a:gd name="T18" fmla="*/ 19 w 20"/>
                  <a:gd name="T19" fmla="*/ 0 h 7"/>
                  <a:gd name="T20" fmla="*/ 19 w 20"/>
                  <a:gd name="T21" fmla="*/ 0 h 7"/>
                  <a:gd name="T22" fmla="*/ 10 w 20"/>
                  <a:gd name="T23" fmla="*/ 4 h 7"/>
                  <a:gd name="T24" fmla="*/ 1 w 20"/>
                  <a:gd name="T25" fmla="*/ 5 h 7"/>
                  <a:gd name="T26" fmla="*/ 1 w 20"/>
                  <a:gd name="T27" fmla="*/ 5 h 7"/>
                  <a:gd name="T28" fmla="*/ 1 w 20"/>
                  <a:gd name="T29" fmla="*/ 5 h 7"/>
                  <a:gd name="T30" fmla="*/ 0 w 20"/>
                  <a:gd name="T31" fmla="*/ 6 h 7"/>
                  <a:gd name="T32" fmla="*/ 0 w 20"/>
                  <a:gd name="T33" fmla="*/ 6 h 7"/>
                  <a:gd name="T34" fmla="*/ 1 w 20"/>
                  <a:gd name="T35" fmla="*/ 7 h 7"/>
                  <a:gd name="T36" fmla="*/ 1 w 20"/>
                  <a:gd name="T3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7">
                    <a:moveTo>
                      <a:pt x="1" y="7"/>
                    </a:moveTo>
                    <a:lnTo>
                      <a:pt x="1" y="7"/>
                    </a:lnTo>
                    <a:lnTo>
                      <a:pt x="1" y="7"/>
                    </a:lnTo>
                    <a:lnTo>
                      <a:pt x="6" y="6"/>
                    </a:lnTo>
                    <a:lnTo>
                      <a:pt x="10" y="5"/>
                    </a:lnTo>
                    <a:lnTo>
                      <a:pt x="20" y="3"/>
                    </a:lnTo>
                    <a:lnTo>
                      <a:pt x="20" y="3"/>
                    </a:lnTo>
                    <a:lnTo>
                      <a:pt x="20" y="1"/>
                    </a:lnTo>
                    <a:lnTo>
                      <a:pt x="20" y="1"/>
                    </a:lnTo>
                    <a:lnTo>
                      <a:pt x="19" y="0"/>
                    </a:lnTo>
                    <a:lnTo>
                      <a:pt x="19" y="0"/>
                    </a:lnTo>
                    <a:lnTo>
                      <a:pt x="10" y="4"/>
                    </a:lnTo>
                    <a:lnTo>
                      <a:pt x="1" y="5"/>
                    </a:lnTo>
                    <a:lnTo>
                      <a:pt x="1" y="5"/>
                    </a:lnTo>
                    <a:lnTo>
                      <a:pt x="1" y="5"/>
                    </a:lnTo>
                    <a:lnTo>
                      <a:pt x="0" y="6"/>
                    </a:lnTo>
                    <a:lnTo>
                      <a:pt x="0" y="6"/>
                    </a:lnTo>
                    <a:lnTo>
                      <a:pt x="1" y="7"/>
                    </a:lnTo>
                    <a:lnTo>
                      <a:pt x="1"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2" name="Freeform 1121"/>
              <p:cNvSpPr>
                <a:spLocks/>
              </p:cNvSpPr>
              <p:nvPr/>
            </p:nvSpPr>
            <p:spPr bwMode="auto">
              <a:xfrm>
                <a:off x="6573838" y="3733801"/>
                <a:ext cx="9525" cy="1588"/>
              </a:xfrm>
              <a:custGeom>
                <a:avLst/>
                <a:gdLst>
                  <a:gd name="T0" fmla="*/ 1 w 18"/>
                  <a:gd name="T1" fmla="*/ 4 h 4"/>
                  <a:gd name="T2" fmla="*/ 1 w 18"/>
                  <a:gd name="T3" fmla="*/ 4 h 4"/>
                  <a:gd name="T4" fmla="*/ 3 w 18"/>
                  <a:gd name="T5" fmla="*/ 4 h 4"/>
                  <a:gd name="T6" fmla="*/ 3 w 18"/>
                  <a:gd name="T7" fmla="*/ 4 h 4"/>
                  <a:gd name="T8" fmla="*/ 11 w 18"/>
                  <a:gd name="T9" fmla="*/ 4 h 4"/>
                  <a:gd name="T10" fmla="*/ 18 w 18"/>
                  <a:gd name="T11" fmla="*/ 2 h 4"/>
                  <a:gd name="T12" fmla="*/ 18 w 18"/>
                  <a:gd name="T13" fmla="*/ 2 h 4"/>
                  <a:gd name="T14" fmla="*/ 18 w 18"/>
                  <a:gd name="T15" fmla="*/ 0 h 4"/>
                  <a:gd name="T16" fmla="*/ 18 w 18"/>
                  <a:gd name="T17" fmla="*/ 0 h 4"/>
                  <a:gd name="T18" fmla="*/ 17 w 18"/>
                  <a:gd name="T19" fmla="*/ 0 h 4"/>
                  <a:gd name="T20" fmla="*/ 17 w 18"/>
                  <a:gd name="T21" fmla="*/ 0 h 4"/>
                  <a:gd name="T22" fmla="*/ 11 w 18"/>
                  <a:gd name="T23" fmla="*/ 2 h 4"/>
                  <a:gd name="T24" fmla="*/ 3 w 18"/>
                  <a:gd name="T25" fmla="*/ 2 h 4"/>
                  <a:gd name="T26" fmla="*/ 3 w 18"/>
                  <a:gd name="T27" fmla="*/ 2 h 4"/>
                  <a:gd name="T28" fmla="*/ 1 w 18"/>
                  <a:gd name="T29" fmla="*/ 2 h 4"/>
                  <a:gd name="T30" fmla="*/ 1 w 18"/>
                  <a:gd name="T31" fmla="*/ 2 h 4"/>
                  <a:gd name="T32" fmla="*/ 0 w 18"/>
                  <a:gd name="T33" fmla="*/ 3 h 4"/>
                  <a:gd name="T34" fmla="*/ 0 w 18"/>
                  <a:gd name="T35" fmla="*/ 3 h 4"/>
                  <a:gd name="T36" fmla="*/ 1 w 18"/>
                  <a:gd name="T37" fmla="*/ 4 h 4"/>
                  <a:gd name="T38" fmla="*/ 1 w 18"/>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4">
                    <a:moveTo>
                      <a:pt x="1" y="4"/>
                    </a:moveTo>
                    <a:lnTo>
                      <a:pt x="1" y="4"/>
                    </a:lnTo>
                    <a:lnTo>
                      <a:pt x="3" y="4"/>
                    </a:lnTo>
                    <a:lnTo>
                      <a:pt x="3" y="4"/>
                    </a:lnTo>
                    <a:lnTo>
                      <a:pt x="11" y="4"/>
                    </a:lnTo>
                    <a:lnTo>
                      <a:pt x="18" y="2"/>
                    </a:lnTo>
                    <a:lnTo>
                      <a:pt x="18" y="2"/>
                    </a:lnTo>
                    <a:lnTo>
                      <a:pt x="18" y="0"/>
                    </a:lnTo>
                    <a:lnTo>
                      <a:pt x="18" y="0"/>
                    </a:lnTo>
                    <a:lnTo>
                      <a:pt x="17" y="0"/>
                    </a:lnTo>
                    <a:lnTo>
                      <a:pt x="17" y="0"/>
                    </a:lnTo>
                    <a:lnTo>
                      <a:pt x="11" y="2"/>
                    </a:lnTo>
                    <a:lnTo>
                      <a:pt x="3" y="2"/>
                    </a:lnTo>
                    <a:lnTo>
                      <a:pt x="3" y="2"/>
                    </a:lnTo>
                    <a:lnTo>
                      <a:pt x="1" y="2"/>
                    </a:lnTo>
                    <a:lnTo>
                      <a:pt x="1" y="2"/>
                    </a:lnTo>
                    <a:lnTo>
                      <a:pt x="0" y="3"/>
                    </a:lnTo>
                    <a:lnTo>
                      <a:pt x="0" y="3"/>
                    </a:lnTo>
                    <a:lnTo>
                      <a:pt x="1" y="4"/>
                    </a:lnTo>
                    <a:lnTo>
                      <a:pt x="1" y="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3" name="Freeform 1122"/>
              <p:cNvSpPr>
                <a:spLocks/>
              </p:cNvSpPr>
              <p:nvPr/>
            </p:nvSpPr>
            <p:spPr bwMode="auto">
              <a:xfrm>
                <a:off x="6586538" y="3732213"/>
                <a:ext cx="7938" cy="6350"/>
              </a:xfrm>
              <a:custGeom>
                <a:avLst/>
                <a:gdLst>
                  <a:gd name="T0" fmla="*/ 1 w 14"/>
                  <a:gd name="T1" fmla="*/ 2 h 11"/>
                  <a:gd name="T2" fmla="*/ 1 w 14"/>
                  <a:gd name="T3" fmla="*/ 2 h 11"/>
                  <a:gd name="T4" fmla="*/ 6 w 14"/>
                  <a:gd name="T5" fmla="*/ 6 h 11"/>
                  <a:gd name="T6" fmla="*/ 12 w 14"/>
                  <a:gd name="T7" fmla="*/ 11 h 11"/>
                  <a:gd name="T8" fmla="*/ 12 w 14"/>
                  <a:gd name="T9" fmla="*/ 11 h 11"/>
                  <a:gd name="T10" fmla="*/ 14 w 14"/>
                  <a:gd name="T11" fmla="*/ 11 h 11"/>
                  <a:gd name="T12" fmla="*/ 14 w 14"/>
                  <a:gd name="T13" fmla="*/ 11 h 11"/>
                  <a:gd name="T14" fmla="*/ 13 w 14"/>
                  <a:gd name="T15" fmla="*/ 10 h 11"/>
                  <a:gd name="T16" fmla="*/ 13 w 14"/>
                  <a:gd name="T17" fmla="*/ 10 h 11"/>
                  <a:gd name="T18" fmla="*/ 8 w 14"/>
                  <a:gd name="T19" fmla="*/ 5 h 11"/>
                  <a:gd name="T20" fmla="*/ 2 w 14"/>
                  <a:gd name="T21" fmla="*/ 0 h 11"/>
                  <a:gd name="T22" fmla="*/ 2 w 14"/>
                  <a:gd name="T23" fmla="*/ 0 h 11"/>
                  <a:gd name="T24" fmla="*/ 0 w 14"/>
                  <a:gd name="T25" fmla="*/ 0 h 11"/>
                  <a:gd name="T26" fmla="*/ 0 w 14"/>
                  <a:gd name="T27" fmla="*/ 0 h 11"/>
                  <a:gd name="T28" fmla="*/ 1 w 14"/>
                  <a:gd name="T29" fmla="*/ 2 h 11"/>
                  <a:gd name="T30" fmla="*/ 1 w 14"/>
                  <a:gd name="T3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1">
                    <a:moveTo>
                      <a:pt x="1" y="2"/>
                    </a:moveTo>
                    <a:lnTo>
                      <a:pt x="1" y="2"/>
                    </a:lnTo>
                    <a:lnTo>
                      <a:pt x="6" y="6"/>
                    </a:lnTo>
                    <a:lnTo>
                      <a:pt x="12" y="11"/>
                    </a:lnTo>
                    <a:lnTo>
                      <a:pt x="12" y="11"/>
                    </a:lnTo>
                    <a:lnTo>
                      <a:pt x="14" y="11"/>
                    </a:lnTo>
                    <a:lnTo>
                      <a:pt x="14" y="11"/>
                    </a:lnTo>
                    <a:lnTo>
                      <a:pt x="13" y="10"/>
                    </a:lnTo>
                    <a:lnTo>
                      <a:pt x="13" y="10"/>
                    </a:lnTo>
                    <a:lnTo>
                      <a:pt x="8" y="5"/>
                    </a:lnTo>
                    <a:lnTo>
                      <a:pt x="2" y="0"/>
                    </a:lnTo>
                    <a:lnTo>
                      <a:pt x="2" y="0"/>
                    </a:lnTo>
                    <a:lnTo>
                      <a:pt x="0" y="0"/>
                    </a:lnTo>
                    <a:lnTo>
                      <a:pt x="0" y="0"/>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4" name="Freeform 1123"/>
              <p:cNvSpPr>
                <a:spLocks/>
              </p:cNvSpPr>
              <p:nvPr/>
            </p:nvSpPr>
            <p:spPr bwMode="auto">
              <a:xfrm>
                <a:off x="6594475" y="3729038"/>
                <a:ext cx="7938" cy="4763"/>
              </a:xfrm>
              <a:custGeom>
                <a:avLst/>
                <a:gdLst>
                  <a:gd name="T0" fmla="*/ 1 w 15"/>
                  <a:gd name="T1" fmla="*/ 1 h 9"/>
                  <a:gd name="T2" fmla="*/ 1 w 15"/>
                  <a:gd name="T3" fmla="*/ 1 h 9"/>
                  <a:gd name="T4" fmla="*/ 8 w 15"/>
                  <a:gd name="T5" fmla="*/ 5 h 9"/>
                  <a:gd name="T6" fmla="*/ 14 w 15"/>
                  <a:gd name="T7" fmla="*/ 9 h 9"/>
                  <a:gd name="T8" fmla="*/ 14 w 15"/>
                  <a:gd name="T9" fmla="*/ 9 h 9"/>
                  <a:gd name="T10" fmla="*/ 15 w 15"/>
                  <a:gd name="T11" fmla="*/ 9 h 9"/>
                  <a:gd name="T12" fmla="*/ 15 w 15"/>
                  <a:gd name="T13" fmla="*/ 9 h 9"/>
                  <a:gd name="T14" fmla="*/ 15 w 15"/>
                  <a:gd name="T15" fmla="*/ 7 h 9"/>
                  <a:gd name="T16" fmla="*/ 15 w 15"/>
                  <a:gd name="T17" fmla="*/ 7 h 9"/>
                  <a:gd name="T18" fmla="*/ 9 w 15"/>
                  <a:gd name="T19" fmla="*/ 3 h 9"/>
                  <a:gd name="T20" fmla="*/ 1 w 15"/>
                  <a:gd name="T21" fmla="*/ 0 h 9"/>
                  <a:gd name="T22" fmla="*/ 1 w 15"/>
                  <a:gd name="T23" fmla="*/ 0 h 9"/>
                  <a:gd name="T24" fmla="*/ 0 w 15"/>
                  <a:gd name="T25" fmla="*/ 0 h 9"/>
                  <a:gd name="T26" fmla="*/ 0 w 15"/>
                  <a:gd name="T27" fmla="*/ 0 h 9"/>
                  <a:gd name="T28" fmla="*/ 1 w 15"/>
                  <a:gd name="T29" fmla="*/ 1 h 9"/>
                  <a:gd name="T30" fmla="*/ 1 w 15"/>
                  <a:gd name="T3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
                    <a:moveTo>
                      <a:pt x="1" y="1"/>
                    </a:moveTo>
                    <a:lnTo>
                      <a:pt x="1" y="1"/>
                    </a:lnTo>
                    <a:lnTo>
                      <a:pt x="8" y="5"/>
                    </a:lnTo>
                    <a:lnTo>
                      <a:pt x="14" y="9"/>
                    </a:lnTo>
                    <a:lnTo>
                      <a:pt x="14" y="9"/>
                    </a:lnTo>
                    <a:lnTo>
                      <a:pt x="15" y="9"/>
                    </a:lnTo>
                    <a:lnTo>
                      <a:pt x="15" y="9"/>
                    </a:lnTo>
                    <a:lnTo>
                      <a:pt x="15" y="7"/>
                    </a:lnTo>
                    <a:lnTo>
                      <a:pt x="15" y="7"/>
                    </a:lnTo>
                    <a:lnTo>
                      <a:pt x="9" y="3"/>
                    </a:lnTo>
                    <a:lnTo>
                      <a:pt x="1" y="0"/>
                    </a:lnTo>
                    <a:lnTo>
                      <a:pt x="1" y="0"/>
                    </a:lnTo>
                    <a:lnTo>
                      <a:pt x="0" y="0"/>
                    </a:lnTo>
                    <a:lnTo>
                      <a:pt x="0" y="0"/>
                    </a:lnTo>
                    <a:lnTo>
                      <a:pt x="1" y="1"/>
                    </a:lnTo>
                    <a:lnTo>
                      <a:pt x="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5" name="Freeform 1124"/>
              <p:cNvSpPr>
                <a:spLocks/>
              </p:cNvSpPr>
              <p:nvPr/>
            </p:nvSpPr>
            <p:spPr bwMode="auto">
              <a:xfrm>
                <a:off x="6605588" y="3722688"/>
                <a:ext cx="6350" cy="3175"/>
              </a:xfrm>
              <a:custGeom>
                <a:avLst/>
                <a:gdLst>
                  <a:gd name="T0" fmla="*/ 0 w 13"/>
                  <a:gd name="T1" fmla="*/ 1 h 8"/>
                  <a:gd name="T2" fmla="*/ 0 w 13"/>
                  <a:gd name="T3" fmla="*/ 1 h 8"/>
                  <a:gd name="T4" fmla="*/ 2 w 13"/>
                  <a:gd name="T5" fmla="*/ 4 h 8"/>
                  <a:gd name="T6" fmla="*/ 6 w 13"/>
                  <a:gd name="T7" fmla="*/ 5 h 8"/>
                  <a:gd name="T8" fmla="*/ 6 w 13"/>
                  <a:gd name="T9" fmla="*/ 5 h 8"/>
                  <a:gd name="T10" fmla="*/ 11 w 13"/>
                  <a:gd name="T11" fmla="*/ 8 h 8"/>
                  <a:gd name="T12" fmla="*/ 11 w 13"/>
                  <a:gd name="T13" fmla="*/ 8 h 8"/>
                  <a:gd name="T14" fmla="*/ 13 w 13"/>
                  <a:gd name="T15" fmla="*/ 8 h 8"/>
                  <a:gd name="T16" fmla="*/ 13 w 13"/>
                  <a:gd name="T17" fmla="*/ 8 h 8"/>
                  <a:gd name="T18" fmla="*/ 12 w 13"/>
                  <a:gd name="T19" fmla="*/ 7 h 8"/>
                  <a:gd name="T20" fmla="*/ 12 w 13"/>
                  <a:gd name="T21" fmla="*/ 7 h 8"/>
                  <a:gd name="T22" fmla="*/ 6 w 13"/>
                  <a:gd name="T23" fmla="*/ 3 h 8"/>
                  <a:gd name="T24" fmla="*/ 6 w 13"/>
                  <a:gd name="T25" fmla="*/ 3 h 8"/>
                  <a:gd name="T26" fmla="*/ 3 w 13"/>
                  <a:gd name="T27" fmla="*/ 2 h 8"/>
                  <a:gd name="T28" fmla="*/ 1 w 13"/>
                  <a:gd name="T29" fmla="*/ 0 h 8"/>
                  <a:gd name="T30" fmla="*/ 1 w 13"/>
                  <a:gd name="T31" fmla="*/ 0 h 8"/>
                  <a:gd name="T32" fmla="*/ 0 w 13"/>
                  <a:gd name="T33" fmla="*/ 0 h 8"/>
                  <a:gd name="T34" fmla="*/ 0 w 13"/>
                  <a:gd name="T35" fmla="*/ 0 h 8"/>
                  <a:gd name="T36" fmla="*/ 0 w 13"/>
                  <a:gd name="T37" fmla="*/ 1 h 8"/>
                  <a:gd name="T38" fmla="*/ 0 w 13"/>
                  <a:gd name="T3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8">
                    <a:moveTo>
                      <a:pt x="0" y="1"/>
                    </a:moveTo>
                    <a:lnTo>
                      <a:pt x="0" y="1"/>
                    </a:lnTo>
                    <a:lnTo>
                      <a:pt x="2" y="4"/>
                    </a:lnTo>
                    <a:lnTo>
                      <a:pt x="6" y="5"/>
                    </a:lnTo>
                    <a:lnTo>
                      <a:pt x="6" y="5"/>
                    </a:lnTo>
                    <a:lnTo>
                      <a:pt x="11" y="8"/>
                    </a:lnTo>
                    <a:lnTo>
                      <a:pt x="11" y="8"/>
                    </a:lnTo>
                    <a:lnTo>
                      <a:pt x="13" y="8"/>
                    </a:lnTo>
                    <a:lnTo>
                      <a:pt x="13" y="8"/>
                    </a:lnTo>
                    <a:lnTo>
                      <a:pt x="12" y="7"/>
                    </a:lnTo>
                    <a:lnTo>
                      <a:pt x="12" y="7"/>
                    </a:lnTo>
                    <a:lnTo>
                      <a:pt x="6" y="3"/>
                    </a:lnTo>
                    <a:lnTo>
                      <a:pt x="6" y="3"/>
                    </a:lnTo>
                    <a:lnTo>
                      <a:pt x="3" y="2"/>
                    </a:lnTo>
                    <a:lnTo>
                      <a:pt x="1" y="0"/>
                    </a:lnTo>
                    <a:lnTo>
                      <a:pt x="1"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6" name="Freeform 1125"/>
              <p:cNvSpPr>
                <a:spLocks/>
              </p:cNvSpPr>
              <p:nvPr/>
            </p:nvSpPr>
            <p:spPr bwMode="auto">
              <a:xfrm>
                <a:off x="6611938" y="3716338"/>
                <a:ext cx="12700" cy="1588"/>
              </a:xfrm>
              <a:custGeom>
                <a:avLst/>
                <a:gdLst>
                  <a:gd name="T0" fmla="*/ 0 w 24"/>
                  <a:gd name="T1" fmla="*/ 2 h 2"/>
                  <a:gd name="T2" fmla="*/ 0 w 24"/>
                  <a:gd name="T3" fmla="*/ 2 h 2"/>
                  <a:gd name="T4" fmla="*/ 7 w 24"/>
                  <a:gd name="T5" fmla="*/ 2 h 2"/>
                  <a:gd name="T6" fmla="*/ 7 w 24"/>
                  <a:gd name="T7" fmla="*/ 2 h 2"/>
                  <a:gd name="T8" fmla="*/ 23 w 24"/>
                  <a:gd name="T9" fmla="*/ 2 h 2"/>
                  <a:gd name="T10" fmla="*/ 23 w 24"/>
                  <a:gd name="T11" fmla="*/ 2 h 2"/>
                  <a:gd name="T12" fmla="*/ 24 w 24"/>
                  <a:gd name="T13" fmla="*/ 1 h 2"/>
                  <a:gd name="T14" fmla="*/ 24 w 24"/>
                  <a:gd name="T15" fmla="*/ 1 h 2"/>
                  <a:gd name="T16" fmla="*/ 23 w 24"/>
                  <a:gd name="T17" fmla="*/ 0 h 2"/>
                  <a:gd name="T18" fmla="*/ 23 w 24"/>
                  <a:gd name="T19" fmla="*/ 0 h 2"/>
                  <a:gd name="T20" fmla="*/ 7 w 24"/>
                  <a:gd name="T21" fmla="*/ 0 h 2"/>
                  <a:gd name="T22" fmla="*/ 7 w 24"/>
                  <a:gd name="T23" fmla="*/ 0 h 2"/>
                  <a:gd name="T24" fmla="*/ 1 w 24"/>
                  <a:gd name="T25" fmla="*/ 0 h 2"/>
                  <a:gd name="T26" fmla="*/ 1 w 24"/>
                  <a:gd name="T27" fmla="*/ 0 h 2"/>
                  <a:gd name="T28" fmla="*/ 0 w 24"/>
                  <a:gd name="T29" fmla="*/ 0 h 2"/>
                  <a:gd name="T30" fmla="*/ 0 w 24"/>
                  <a:gd name="T31" fmla="*/ 0 h 2"/>
                  <a:gd name="T32" fmla="*/ 0 w 24"/>
                  <a:gd name="T33" fmla="*/ 2 h 2"/>
                  <a:gd name="T34" fmla="*/ 0 w 24"/>
                  <a:gd name="T3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
                    <a:moveTo>
                      <a:pt x="0" y="2"/>
                    </a:moveTo>
                    <a:lnTo>
                      <a:pt x="0" y="2"/>
                    </a:lnTo>
                    <a:lnTo>
                      <a:pt x="7" y="2"/>
                    </a:lnTo>
                    <a:lnTo>
                      <a:pt x="7" y="2"/>
                    </a:lnTo>
                    <a:lnTo>
                      <a:pt x="23" y="2"/>
                    </a:lnTo>
                    <a:lnTo>
                      <a:pt x="23" y="2"/>
                    </a:lnTo>
                    <a:lnTo>
                      <a:pt x="24" y="1"/>
                    </a:lnTo>
                    <a:lnTo>
                      <a:pt x="24" y="1"/>
                    </a:lnTo>
                    <a:lnTo>
                      <a:pt x="23" y="0"/>
                    </a:lnTo>
                    <a:lnTo>
                      <a:pt x="23" y="0"/>
                    </a:lnTo>
                    <a:lnTo>
                      <a:pt x="7" y="0"/>
                    </a:lnTo>
                    <a:lnTo>
                      <a:pt x="7" y="0"/>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7" name="Freeform 1126"/>
              <p:cNvSpPr>
                <a:spLocks/>
              </p:cNvSpPr>
              <p:nvPr/>
            </p:nvSpPr>
            <p:spPr bwMode="auto">
              <a:xfrm>
                <a:off x="6619875" y="3708401"/>
                <a:ext cx="11113" cy="1588"/>
              </a:xfrm>
              <a:custGeom>
                <a:avLst/>
                <a:gdLst>
                  <a:gd name="T0" fmla="*/ 1 w 22"/>
                  <a:gd name="T1" fmla="*/ 3 h 3"/>
                  <a:gd name="T2" fmla="*/ 1 w 22"/>
                  <a:gd name="T3" fmla="*/ 3 h 3"/>
                  <a:gd name="T4" fmla="*/ 2 w 22"/>
                  <a:gd name="T5" fmla="*/ 3 h 3"/>
                  <a:gd name="T6" fmla="*/ 2 w 22"/>
                  <a:gd name="T7" fmla="*/ 3 h 3"/>
                  <a:gd name="T8" fmla="*/ 11 w 22"/>
                  <a:gd name="T9" fmla="*/ 2 h 3"/>
                  <a:gd name="T10" fmla="*/ 20 w 22"/>
                  <a:gd name="T11" fmla="*/ 2 h 3"/>
                  <a:gd name="T12" fmla="*/ 21 w 22"/>
                  <a:gd name="T13" fmla="*/ 2 h 3"/>
                  <a:gd name="T14" fmla="*/ 21 w 22"/>
                  <a:gd name="T15" fmla="*/ 2 h 3"/>
                  <a:gd name="T16" fmla="*/ 22 w 22"/>
                  <a:gd name="T17" fmla="*/ 1 h 3"/>
                  <a:gd name="T18" fmla="*/ 22 w 22"/>
                  <a:gd name="T19" fmla="*/ 1 h 3"/>
                  <a:gd name="T20" fmla="*/ 21 w 22"/>
                  <a:gd name="T21" fmla="*/ 0 h 3"/>
                  <a:gd name="T22" fmla="*/ 20 w 22"/>
                  <a:gd name="T23" fmla="*/ 0 h 3"/>
                  <a:gd name="T24" fmla="*/ 20 w 22"/>
                  <a:gd name="T25" fmla="*/ 0 h 3"/>
                  <a:gd name="T26" fmla="*/ 11 w 22"/>
                  <a:gd name="T27" fmla="*/ 0 h 3"/>
                  <a:gd name="T28" fmla="*/ 2 w 22"/>
                  <a:gd name="T29" fmla="*/ 1 h 3"/>
                  <a:gd name="T30" fmla="*/ 2 w 22"/>
                  <a:gd name="T31" fmla="*/ 1 h 3"/>
                  <a:gd name="T32" fmla="*/ 1 w 22"/>
                  <a:gd name="T33" fmla="*/ 1 h 3"/>
                  <a:gd name="T34" fmla="*/ 1 w 22"/>
                  <a:gd name="T35" fmla="*/ 1 h 3"/>
                  <a:gd name="T36" fmla="*/ 0 w 22"/>
                  <a:gd name="T37" fmla="*/ 2 h 3"/>
                  <a:gd name="T38" fmla="*/ 0 w 22"/>
                  <a:gd name="T39" fmla="*/ 2 h 3"/>
                  <a:gd name="T40" fmla="*/ 1 w 22"/>
                  <a:gd name="T41" fmla="*/ 3 h 3"/>
                  <a:gd name="T42" fmla="*/ 1 w 22"/>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
                    <a:moveTo>
                      <a:pt x="1" y="3"/>
                    </a:moveTo>
                    <a:lnTo>
                      <a:pt x="1" y="3"/>
                    </a:lnTo>
                    <a:lnTo>
                      <a:pt x="2" y="3"/>
                    </a:lnTo>
                    <a:lnTo>
                      <a:pt x="2" y="3"/>
                    </a:lnTo>
                    <a:lnTo>
                      <a:pt x="11" y="2"/>
                    </a:lnTo>
                    <a:lnTo>
                      <a:pt x="20" y="2"/>
                    </a:lnTo>
                    <a:lnTo>
                      <a:pt x="21" y="2"/>
                    </a:lnTo>
                    <a:lnTo>
                      <a:pt x="21" y="2"/>
                    </a:lnTo>
                    <a:lnTo>
                      <a:pt x="22" y="1"/>
                    </a:lnTo>
                    <a:lnTo>
                      <a:pt x="22" y="1"/>
                    </a:lnTo>
                    <a:lnTo>
                      <a:pt x="21" y="0"/>
                    </a:lnTo>
                    <a:lnTo>
                      <a:pt x="20" y="0"/>
                    </a:lnTo>
                    <a:lnTo>
                      <a:pt x="20" y="0"/>
                    </a:lnTo>
                    <a:lnTo>
                      <a:pt x="11" y="0"/>
                    </a:lnTo>
                    <a:lnTo>
                      <a:pt x="2" y="1"/>
                    </a:lnTo>
                    <a:lnTo>
                      <a:pt x="2" y="1"/>
                    </a:lnTo>
                    <a:lnTo>
                      <a:pt x="1" y="1"/>
                    </a:lnTo>
                    <a:lnTo>
                      <a:pt x="1" y="1"/>
                    </a:lnTo>
                    <a:lnTo>
                      <a:pt x="0" y="2"/>
                    </a:lnTo>
                    <a:lnTo>
                      <a:pt x="0" y="2"/>
                    </a:lnTo>
                    <a:lnTo>
                      <a:pt x="1" y="3"/>
                    </a:lnTo>
                    <a:lnTo>
                      <a:pt x="1"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8" name="Freeform 1127"/>
              <p:cNvSpPr>
                <a:spLocks/>
              </p:cNvSpPr>
              <p:nvPr/>
            </p:nvSpPr>
            <p:spPr bwMode="auto">
              <a:xfrm>
                <a:off x="6626225" y="3695701"/>
                <a:ext cx="11113" cy="3175"/>
              </a:xfrm>
              <a:custGeom>
                <a:avLst/>
                <a:gdLst>
                  <a:gd name="T0" fmla="*/ 1 w 19"/>
                  <a:gd name="T1" fmla="*/ 7 h 7"/>
                  <a:gd name="T2" fmla="*/ 1 w 19"/>
                  <a:gd name="T3" fmla="*/ 7 h 7"/>
                  <a:gd name="T4" fmla="*/ 6 w 19"/>
                  <a:gd name="T5" fmla="*/ 6 h 7"/>
                  <a:gd name="T6" fmla="*/ 10 w 19"/>
                  <a:gd name="T7" fmla="*/ 5 h 7"/>
                  <a:gd name="T8" fmla="*/ 18 w 19"/>
                  <a:gd name="T9" fmla="*/ 2 h 7"/>
                  <a:gd name="T10" fmla="*/ 18 w 19"/>
                  <a:gd name="T11" fmla="*/ 2 h 7"/>
                  <a:gd name="T12" fmla="*/ 19 w 19"/>
                  <a:gd name="T13" fmla="*/ 1 h 7"/>
                  <a:gd name="T14" fmla="*/ 19 w 19"/>
                  <a:gd name="T15" fmla="*/ 1 h 7"/>
                  <a:gd name="T16" fmla="*/ 18 w 19"/>
                  <a:gd name="T17" fmla="*/ 0 h 7"/>
                  <a:gd name="T18" fmla="*/ 18 w 19"/>
                  <a:gd name="T19" fmla="*/ 0 h 7"/>
                  <a:gd name="T20" fmla="*/ 10 w 19"/>
                  <a:gd name="T21" fmla="*/ 3 h 7"/>
                  <a:gd name="T22" fmla="*/ 6 w 19"/>
                  <a:gd name="T23" fmla="*/ 4 h 7"/>
                  <a:gd name="T24" fmla="*/ 1 w 19"/>
                  <a:gd name="T25" fmla="*/ 5 h 7"/>
                  <a:gd name="T26" fmla="*/ 1 w 19"/>
                  <a:gd name="T27" fmla="*/ 5 h 7"/>
                  <a:gd name="T28" fmla="*/ 0 w 19"/>
                  <a:gd name="T29" fmla="*/ 6 h 7"/>
                  <a:gd name="T30" fmla="*/ 0 w 19"/>
                  <a:gd name="T31" fmla="*/ 6 h 7"/>
                  <a:gd name="T32" fmla="*/ 1 w 19"/>
                  <a:gd name="T33" fmla="*/ 7 h 7"/>
                  <a:gd name="T34" fmla="*/ 1 w 19"/>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7">
                    <a:moveTo>
                      <a:pt x="1" y="7"/>
                    </a:moveTo>
                    <a:lnTo>
                      <a:pt x="1" y="7"/>
                    </a:lnTo>
                    <a:lnTo>
                      <a:pt x="6" y="6"/>
                    </a:lnTo>
                    <a:lnTo>
                      <a:pt x="10" y="5"/>
                    </a:lnTo>
                    <a:lnTo>
                      <a:pt x="18" y="2"/>
                    </a:lnTo>
                    <a:lnTo>
                      <a:pt x="18" y="2"/>
                    </a:lnTo>
                    <a:lnTo>
                      <a:pt x="19" y="1"/>
                    </a:lnTo>
                    <a:lnTo>
                      <a:pt x="19" y="1"/>
                    </a:lnTo>
                    <a:lnTo>
                      <a:pt x="18" y="0"/>
                    </a:lnTo>
                    <a:lnTo>
                      <a:pt x="18" y="0"/>
                    </a:lnTo>
                    <a:lnTo>
                      <a:pt x="10" y="3"/>
                    </a:lnTo>
                    <a:lnTo>
                      <a:pt x="6" y="4"/>
                    </a:lnTo>
                    <a:lnTo>
                      <a:pt x="1" y="5"/>
                    </a:lnTo>
                    <a:lnTo>
                      <a:pt x="1" y="5"/>
                    </a:lnTo>
                    <a:lnTo>
                      <a:pt x="0" y="6"/>
                    </a:lnTo>
                    <a:lnTo>
                      <a:pt x="0" y="6"/>
                    </a:lnTo>
                    <a:lnTo>
                      <a:pt x="1" y="7"/>
                    </a:lnTo>
                    <a:lnTo>
                      <a:pt x="1"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19" name="Freeform 1128"/>
              <p:cNvSpPr>
                <a:spLocks/>
              </p:cNvSpPr>
              <p:nvPr/>
            </p:nvSpPr>
            <p:spPr bwMode="auto">
              <a:xfrm>
                <a:off x="6632575" y="3684588"/>
                <a:ext cx="7938" cy="3175"/>
              </a:xfrm>
              <a:custGeom>
                <a:avLst/>
                <a:gdLst>
                  <a:gd name="T0" fmla="*/ 1 w 15"/>
                  <a:gd name="T1" fmla="*/ 6 h 6"/>
                  <a:gd name="T2" fmla="*/ 1 w 15"/>
                  <a:gd name="T3" fmla="*/ 6 h 6"/>
                  <a:gd name="T4" fmla="*/ 8 w 15"/>
                  <a:gd name="T5" fmla="*/ 4 h 6"/>
                  <a:gd name="T6" fmla="*/ 15 w 15"/>
                  <a:gd name="T7" fmla="*/ 1 h 6"/>
                  <a:gd name="T8" fmla="*/ 15 w 15"/>
                  <a:gd name="T9" fmla="*/ 1 h 6"/>
                  <a:gd name="T10" fmla="*/ 15 w 15"/>
                  <a:gd name="T11" fmla="*/ 0 h 6"/>
                  <a:gd name="T12" fmla="*/ 15 w 15"/>
                  <a:gd name="T13" fmla="*/ 0 h 6"/>
                  <a:gd name="T14" fmla="*/ 14 w 15"/>
                  <a:gd name="T15" fmla="*/ 0 h 6"/>
                  <a:gd name="T16" fmla="*/ 14 w 15"/>
                  <a:gd name="T17" fmla="*/ 0 h 6"/>
                  <a:gd name="T18" fmla="*/ 7 w 15"/>
                  <a:gd name="T19" fmla="*/ 2 h 6"/>
                  <a:gd name="T20" fmla="*/ 1 w 15"/>
                  <a:gd name="T21" fmla="*/ 5 h 6"/>
                  <a:gd name="T22" fmla="*/ 1 w 15"/>
                  <a:gd name="T23" fmla="*/ 5 h 6"/>
                  <a:gd name="T24" fmla="*/ 0 w 15"/>
                  <a:gd name="T25" fmla="*/ 6 h 6"/>
                  <a:gd name="T26" fmla="*/ 0 w 15"/>
                  <a:gd name="T27" fmla="*/ 6 h 6"/>
                  <a:gd name="T28" fmla="*/ 1 w 15"/>
                  <a:gd name="T29" fmla="*/ 6 h 6"/>
                  <a:gd name="T30" fmla="*/ 1 w 15"/>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6">
                    <a:moveTo>
                      <a:pt x="1" y="6"/>
                    </a:moveTo>
                    <a:lnTo>
                      <a:pt x="1" y="6"/>
                    </a:lnTo>
                    <a:lnTo>
                      <a:pt x="8" y="4"/>
                    </a:lnTo>
                    <a:lnTo>
                      <a:pt x="15" y="1"/>
                    </a:lnTo>
                    <a:lnTo>
                      <a:pt x="15" y="1"/>
                    </a:lnTo>
                    <a:lnTo>
                      <a:pt x="15" y="0"/>
                    </a:lnTo>
                    <a:lnTo>
                      <a:pt x="15" y="0"/>
                    </a:lnTo>
                    <a:lnTo>
                      <a:pt x="14" y="0"/>
                    </a:lnTo>
                    <a:lnTo>
                      <a:pt x="14" y="0"/>
                    </a:lnTo>
                    <a:lnTo>
                      <a:pt x="7" y="2"/>
                    </a:lnTo>
                    <a:lnTo>
                      <a:pt x="1" y="5"/>
                    </a:lnTo>
                    <a:lnTo>
                      <a:pt x="1" y="5"/>
                    </a:lnTo>
                    <a:lnTo>
                      <a:pt x="0" y="6"/>
                    </a:lnTo>
                    <a:lnTo>
                      <a:pt x="0" y="6"/>
                    </a:lnTo>
                    <a:lnTo>
                      <a:pt x="1" y="6"/>
                    </a:lnTo>
                    <a:lnTo>
                      <a:pt x="1" y="6"/>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0" name="Freeform 1129"/>
              <p:cNvSpPr>
                <a:spLocks/>
              </p:cNvSpPr>
              <p:nvPr/>
            </p:nvSpPr>
            <p:spPr bwMode="auto">
              <a:xfrm>
                <a:off x="6635750" y="3673476"/>
                <a:ext cx="7938" cy="4763"/>
              </a:xfrm>
              <a:custGeom>
                <a:avLst/>
                <a:gdLst>
                  <a:gd name="T0" fmla="*/ 1 w 15"/>
                  <a:gd name="T1" fmla="*/ 7 h 7"/>
                  <a:gd name="T2" fmla="*/ 1 w 15"/>
                  <a:gd name="T3" fmla="*/ 7 h 7"/>
                  <a:gd name="T4" fmla="*/ 7 w 15"/>
                  <a:gd name="T5" fmla="*/ 5 h 7"/>
                  <a:gd name="T6" fmla="*/ 14 w 15"/>
                  <a:gd name="T7" fmla="*/ 2 h 7"/>
                  <a:gd name="T8" fmla="*/ 14 w 15"/>
                  <a:gd name="T9" fmla="*/ 2 h 7"/>
                  <a:gd name="T10" fmla="*/ 15 w 15"/>
                  <a:gd name="T11" fmla="*/ 0 h 7"/>
                  <a:gd name="T12" fmla="*/ 15 w 15"/>
                  <a:gd name="T13" fmla="*/ 0 h 7"/>
                  <a:gd name="T14" fmla="*/ 14 w 15"/>
                  <a:gd name="T15" fmla="*/ 0 h 7"/>
                  <a:gd name="T16" fmla="*/ 14 w 15"/>
                  <a:gd name="T17" fmla="*/ 0 h 7"/>
                  <a:gd name="T18" fmla="*/ 6 w 15"/>
                  <a:gd name="T19" fmla="*/ 2 h 7"/>
                  <a:gd name="T20" fmla="*/ 0 w 15"/>
                  <a:gd name="T21" fmla="*/ 5 h 7"/>
                  <a:gd name="T22" fmla="*/ 0 w 15"/>
                  <a:gd name="T23" fmla="*/ 5 h 7"/>
                  <a:gd name="T24" fmla="*/ 0 w 15"/>
                  <a:gd name="T25" fmla="*/ 6 h 7"/>
                  <a:gd name="T26" fmla="*/ 0 w 15"/>
                  <a:gd name="T27" fmla="*/ 6 h 7"/>
                  <a:gd name="T28" fmla="*/ 1 w 15"/>
                  <a:gd name="T29" fmla="*/ 7 h 7"/>
                  <a:gd name="T30" fmla="*/ 1 w 15"/>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1" y="7"/>
                    </a:moveTo>
                    <a:lnTo>
                      <a:pt x="1" y="7"/>
                    </a:lnTo>
                    <a:lnTo>
                      <a:pt x="7" y="5"/>
                    </a:lnTo>
                    <a:lnTo>
                      <a:pt x="14" y="2"/>
                    </a:lnTo>
                    <a:lnTo>
                      <a:pt x="14" y="2"/>
                    </a:lnTo>
                    <a:lnTo>
                      <a:pt x="15" y="0"/>
                    </a:lnTo>
                    <a:lnTo>
                      <a:pt x="15" y="0"/>
                    </a:lnTo>
                    <a:lnTo>
                      <a:pt x="14" y="0"/>
                    </a:lnTo>
                    <a:lnTo>
                      <a:pt x="14" y="0"/>
                    </a:lnTo>
                    <a:lnTo>
                      <a:pt x="6" y="2"/>
                    </a:lnTo>
                    <a:lnTo>
                      <a:pt x="0" y="5"/>
                    </a:lnTo>
                    <a:lnTo>
                      <a:pt x="0" y="5"/>
                    </a:lnTo>
                    <a:lnTo>
                      <a:pt x="0" y="6"/>
                    </a:lnTo>
                    <a:lnTo>
                      <a:pt x="0" y="6"/>
                    </a:lnTo>
                    <a:lnTo>
                      <a:pt x="1" y="7"/>
                    </a:lnTo>
                    <a:lnTo>
                      <a:pt x="1"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1" name="Freeform 1130"/>
              <p:cNvSpPr>
                <a:spLocks/>
              </p:cNvSpPr>
              <p:nvPr/>
            </p:nvSpPr>
            <p:spPr bwMode="auto">
              <a:xfrm>
                <a:off x="6637338" y="3663951"/>
                <a:ext cx="7938" cy="3175"/>
              </a:xfrm>
              <a:custGeom>
                <a:avLst/>
                <a:gdLst>
                  <a:gd name="T0" fmla="*/ 2 w 16"/>
                  <a:gd name="T1" fmla="*/ 7 h 7"/>
                  <a:gd name="T2" fmla="*/ 2 w 16"/>
                  <a:gd name="T3" fmla="*/ 7 h 7"/>
                  <a:gd name="T4" fmla="*/ 5 w 16"/>
                  <a:gd name="T5" fmla="*/ 7 h 7"/>
                  <a:gd name="T6" fmla="*/ 8 w 16"/>
                  <a:gd name="T7" fmla="*/ 5 h 7"/>
                  <a:gd name="T8" fmla="*/ 15 w 16"/>
                  <a:gd name="T9" fmla="*/ 2 h 7"/>
                  <a:gd name="T10" fmla="*/ 15 w 16"/>
                  <a:gd name="T11" fmla="*/ 2 h 7"/>
                  <a:gd name="T12" fmla="*/ 16 w 16"/>
                  <a:gd name="T13" fmla="*/ 1 h 7"/>
                  <a:gd name="T14" fmla="*/ 16 w 16"/>
                  <a:gd name="T15" fmla="*/ 1 h 7"/>
                  <a:gd name="T16" fmla="*/ 14 w 16"/>
                  <a:gd name="T17" fmla="*/ 0 h 7"/>
                  <a:gd name="T18" fmla="*/ 14 w 16"/>
                  <a:gd name="T19" fmla="*/ 0 h 7"/>
                  <a:gd name="T20" fmla="*/ 7 w 16"/>
                  <a:gd name="T21" fmla="*/ 3 h 7"/>
                  <a:gd name="T22" fmla="*/ 1 w 16"/>
                  <a:gd name="T23" fmla="*/ 6 h 7"/>
                  <a:gd name="T24" fmla="*/ 1 w 16"/>
                  <a:gd name="T25" fmla="*/ 6 h 7"/>
                  <a:gd name="T26" fmla="*/ 0 w 16"/>
                  <a:gd name="T27" fmla="*/ 7 h 7"/>
                  <a:gd name="T28" fmla="*/ 0 w 16"/>
                  <a:gd name="T29" fmla="*/ 7 h 7"/>
                  <a:gd name="T30" fmla="*/ 2 w 16"/>
                  <a:gd name="T31" fmla="*/ 7 h 7"/>
                  <a:gd name="T32" fmla="*/ 2 w 16"/>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7">
                    <a:moveTo>
                      <a:pt x="2" y="7"/>
                    </a:moveTo>
                    <a:lnTo>
                      <a:pt x="2" y="7"/>
                    </a:lnTo>
                    <a:lnTo>
                      <a:pt x="5" y="7"/>
                    </a:lnTo>
                    <a:lnTo>
                      <a:pt x="8" y="5"/>
                    </a:lnTo>
                    <a:lnTo>
                      <a:pt x="15" y="2"/>
                    </a:lnTo>
                    <a:lnTo>
                      <a:pt x="15" y="2"/>
                    </a:lnTo>
                    <a:lnTo>
                      <a:pt x="16" y="1"/>
                    </a:lnTo>
                    <a:lnTo>
                      <a:pt x="16" y="1"/>
                    </a:lnTo>
                    <a:lnTo>
                      <a:pt x="14" y="0"/>
                    </a:lnTo>
                    <a:lnTo>
                      <a:pt x="14" y="0"/>
                    </a:lnTo>
                    <a:lnTo>
                      <a:pt x="7" y="3"/>
                    </a:lnTo>
                    <a:lnTo>
                      <a:pt x="1" y="6"/>
                    </a:lnTo>
                    <a:lnTo>
                      <a:pt x="1" y="6"/>
                    </a:lnTo>
                    <a:lnTo>
                      <a:pt x="0" y="7"/>
                    </a:lnTo>
                    <a:lnTo>
                      <a:pt x="0" y="7"/>
                    </a:lnTo>
                    <a:lnTo>
                      <a:pt x="2" y="7"/>
                    </a:lnTo>
                    <a:lnTo>
                      <a:pt x="2" y="7"/>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2" name="Freeform 1131"/>
              <p:cNvSpPr>
                <a:spLocks/>
              </p:cNvSpPr>
              <p:nvPr/>
            </p:nvSpPr>
            <p:spPr bwMode="auto">
              <a:xfrm>
                <a:off x="6638925" y="3654426"/>
                <a:ext cx="7938" cy="4763"/>
              </a:xfrm>
              <a:custGeom>
                <a:avLst/>
                <a:gdLst>
                  <a:gd name="T0" fmla="*/ 1 w 15"/>
                  <a:gd name="T1" fmla="*/ 8 h 8"/>
                  <a:gd name="T2" fmla="*/ 1 w 15"/>
                  <a:gd name="T3" fmla="*/ 8 h 8"/>
                  <a:gd name="T4" fmla="*/ 9 w 15"/>
                  <a:gd name="T5" fmla="*/ 5 h 8"/>
                  <a:gd name="T6" fmla="*/ 15 w 15"/>
                  <a:gd name="T7" fmla="*/ 1 h 8"/>
                  <a:gd name="T8" fmla="*/ 15 w 15"/>
                  <a:gd name="T9" fmla="*/ 1 h 8"/>
                  <a:gd name="T10" fmla="*/ 15 w 15"/>
                  <a:gd name="T11" fmla="*/ 0 h 8"/>
                  <a:gd name="T12" fmla="*/ 15 w 15"/>
                  <a:gd name="T13" fmla="*/ 0 h 8"/>
                  <a:gd name="T14" fmla="*/ 14 w 15"/>
                  <a:gd name="T15" fmla="*/ 0 h 8"/>
                  <a:gd name="T16" fmla="*/ 14 w 15"/>
                  <a:gd name="T17" fmla="*/ 0 h 8"/>
                  <a:gd name="T18" fmla="*/ 7 w 15"/>
                  <a:gd name="T19" fmla="*/ 3 h 8"/>
                  <a:gd name="T20" fmla="*/ 0 w 15"/>
                  <a:gd name="T21" fmla="*/ 6 h 8"/>
                  <a:gd name="T22" fmla="*/ 0 w 15"/>
                  <a:gd name="T23" fmla="*/ 6 h 8"/>
                  <a:gd name="T24" fmla="*/ 0 w 15"/>
                  <a:gd name="T25" fmla="*/ 7 h 8"/>
                  <a:gd name="T26" fmla="*/ 0 w 15"/>
                  <a:gd name="T27" fmla="*/ 7 h 8"/>
                  <a:gd name="T28" fmla="*/ 1 w 15"/>
                  <a:gd name="T29" fmla="*/ 8 h 8"/>
                  <a:gd name="T30" fmla="*/ 1 w 15"/>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8">
                    <a:moveTo>
                      <a:pt x="1" y="8"/>
                    </a:moveTo>
                    <a:lnTo>
                      <a:pt x="1" y="8"/>
                    </a:lnTo>
                    <a:lnTo>
                      <a:pt x="9" y="5"/>
                    </a:lnTo>
                    <a:lnTo>
                      <a:pt x="15" y="1"/>
                    </a:lnTo>
                    <a:lnTo>
                      <a:pt x="15" y="1"/>
                    </a:lnTo>
                    <a:lnTo>
                      <a:pt x="15" y="0"/>
                    </a:lnTo>
                    <a:lnTo>
                      <a:pt x="15" y="0"/>
                    </a:lnTo>
                    <a:lnTo>
                      <a:pt x="14" y="0"/>
                    </a:lnTo>
                    <a:lnTo>
                      <a:pt x="14" y="0"/>
                    </a:lnTo>
                    <a:lnTo>
                      <a:pt x="7" y="3"/>
                    </a:lnTo>
                    <a:lnTo>
                      <a:pt x="0" y="6"/>
                    </a:lnTo>
                    <a:lnTo>
                      <a:pt x="0" y="6"/>
                    </a:lnTo>
                    <a:lnTo>
                      <a:pt x="0" y="7"/>
                    </a:lnTo>
                    <a:lnTo>
                      <a:pt x="0" y="7"/>
                    </a:lnTo>
                    <a:lnTo>
                      <a:pt x="1" y="8"/>
                    </a:lnTo>
                    <a:lnTo>
                      <a:pt x="1"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3" name="Freeform 1132"/>
              <p:cNvSpPr>
                <a:spLocks/>
              </p:cNvSpPr>
              <p:nvPr/>
            </p:nvSpPr>
            <p:spPr bwMode="auto">
              <a:xfrm>
                <a:off x="6640513" y="3643313"/>
                <a:ext cx="6350" cy="4763"/>
              </a:xfrm>
              <a:custGeom>
                <a:avLst/>
                <a:gdLst>
                  <a:gd name="T0" fmla="*/ 1 w 13"/>
                  <a:gd name="T1" fmla="*/ 8 h 8"/>
                  <a:gd name="T2" fmla="*/ 1 w 13"/>
                  <a:gd name="T3" fmla="*/ 8 h 8"/>
                  <a:gd name="T4" fmla="*/ 12 w 13"/>
                  <a:gd name="T5" fmla="*/ 2 h 8"/>
                  <a:gd name="T6" fmla="*/ 12 w 13"/>
                  <a:gd name="T7" fmla="*/ 2 h 8"/>
                  <a:gd name="T8" fmla="*/ 13 w 13"/>
                  <a:gd name="T9" fmla="*/ 1 h 8"/>
                  <a:gd name="T10" fmla="*/ 13 w 13"/>
                  <a:gd name="T11" fmla="*/ 1 h 8"/>
                  <a:gd name="T12" fmla="*/ 11 w 13"/>
                  <a:gd name="T13" fmla="*/ 0 h 8"/>
                  <a:gd name="T14" fmla="*/ 11 w 13"/>
                  <a:gd name="T15" fmla="*/ 0 h 8"/>
                  <a:gd name="T16" fmla="*/ 0 w 13"/>
                  <a:gd name="T17" fmla="*/ 6 h 8"/>
                  <a:gd name="T18" fmla="*/ 0 w 13"/>
                  <a:gd name="T19" fmla="*/ 6 h 8"/>
                  <a:gd name="T20" fmla="*/ 0 w 13"/>
                  <a:gd name="T21" fmla="*/ 8 h 8"/>
                  <a:gd name="T22" fmla="*/ 0 w 13"/>
                  <a:gd name="T23" fmla="*/ 8 h 8"/>
                  <a:gd name="T24" fmla="*/ 1 w 13"/>
                  <a:gd name="T25" fmla="*/ 8 h 8"/>
                  <a:gd name="T26" fmla="*/ 1 w 13"/>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8">
                    <a:moveTo>
                      <a:pt x="1" y="8"/>
                    </a:moveTo>
                    <a:lnTo>
                      <a:pt x="1" y="8"/>
                    </a:lnTo>
                    <a:lnTo>
                      <a:pt x="12" y="2"/>
                    </a:lnTo>
                    <a:lnTo>
                      <a:pt x="12" y="2"/>
                    </a:lnTo>
                    <a:lnTo>
                      <a:pt x="13" y="1"/>
                    </a:lnTo>
                    <a:lnTo>
                      <a:pt x="13" y="1"/>
                    </a:lnTo>
                    <a:lnTo>
                      <a:pt x="11" y="0"/>
                    </a:lnTo>
                    <a:lnTo>
                      <a:pt x="11" y="0"/>
                    </a:lnTo>
                    <a:lnTo>
                      <a:pt x="0" y="6"/>
                    </a:lnTo>
                    <a:lnTo>
                      <a:pt x="0" y="6"/>
                    </a:lnTo>
                    <a:lnTo>
                      <a:pt x="0" y="8"/>
                    </a:lnTo>
                    <a:lnTo>
                      <a:pt x="0" y="8"/>
                    </a:lnTo>
                    <a:lnTo>
                      <a:pt x="1" y="8"/>
                    </a:lnTo>
                    <a:lnTo>
                      <a:pt x="1" y="8"/>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4" name="Freeform 1133"/>
              <p:cNvSpPr>
                <a:spLocks/>
              </p:cNvSpPr>
              <p:nvPr/>
            </p:nvSpPr>
            <p:spPr bwMode="auto">
              <a:xfrm>
                <a:off x="6640513" y="3629026"/>
                <a:ext cx="7938" cy="9525"/>
              </a:xfrm>
              <a:custGeom>
                <a:avLst/>
                <a:gdLst>
                  <a:gd name="T0" fmla="*/ 0 w 14"/>
                  <a:gd name="T1" fmla="*/ 1 h 20"/>
                  <a:gd name="T2" fmla="*/ 0 w 14"/>
                  <a:gd name="T3" fmla="*/ 1 h 20"/>
                  <a:gd name="T4" fmla="*/ 2 w 14"/>
                  <a:gd name="T5" fmla="*/ 6 h 20"/>
                  <a:gd name="T6" fmla="*/ 7 w 14"/>
                  <a:gd name="T7" fmla="*/ 10 h 20"/>
                  <a:gd name="T8" fmla="*/ 7 w 14"/>
                  <a:gd name="T9" fmla="*/ 10 h 20"/>
                  <a:gd name="T10" fmla="*/ 10 w 14"/>
                  <a:gd name="T11" fmla="*/ 14 h 20"/>
                  <a:gd name="T12" fmla="*/ 12 w 14"/>
                  <a:gd name="T13" fmla="*/ 20 h 20"/>
                  <a:gd name="T14" fmla="*/ 12 w 14"/>
                  <a:gd name="T15" fmla="*/ 20 h 20"/>
                  <a:gd name="T16" fmla="*/ 14 w 14"/>
                  <a:gd name="T17" fmla="*/ 20 h 20"/>
                  <a:gd name="T18" fmla="*/ 14 w 14"/>
                  <a:gd name="T19" fmla="*/ 20 h 20"/>
                  <a:gd name="T20" fmla="*/ 14 w 14"/>
                  <a:gd name="T21" fmla="*/ 19 h 20"/>
                  <a:gd name="T22" fmla="*/ 14 w 14"/>
                  <a:gd name="T23" fmla="*/ 19 h 20"/>
                  <a:gd name="T24" fmla="*/ 12 w 14"/>
                  <a:gd name="T25" fmla="*/ 13 h 20"/>
                  <a:gd name="T26" fmla="*/ 8 w 14"/>
                  <a:gd name="T27" fmla="*/ 9 h 20"/>
                  <a:gd name="T28" fmla="*/ 8 w 14"/>
                  <a:gd name="T29" fmla="*/ 9 h 20"/>
                  <a:gd name="T30" fmla="*/ 5 w 14"/>
                  <a:gd name="T31" fmla="*/ 5 h 20"/>
                  <a:gd name="T32" fmla="*/ 2 w 14"/>
                  <a:gd name="T33" fmla="*/ 1 h 20"/>
                  <a:gd name="T34" fmla="*/ 2 w 14"/>
                  <a:gd name="T35" fmla="*/ 1 h 20"/>
                  <a:gd name="T36" fmla="*/ 1 w 14"/>
                  <a:gd name="T37" fmla="*/ 0 h 20"/>
                  <a:gd name="T38" fmla="*/ 1 w 14"/>
                  <a:gd name="T39" fmla="*/ 0 h 20"/>
                  <a:gd name="T40" fmla="*/ 0 w 14"/>
                  <a:gd name="T41" fmla="*/ 1 h 20"/>
                  <a:gd name="T42" fmla="*/ 0 w 14"/>
                  <a:gd name="T4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0" y="1"/>
                    </a:moveTo>
                    <a:lnTo>
                      <a:pt x="0" y="1"/>
                    </a:lnTo>
                    <a:lnTo>
                      <a:pt x="2" y="6"/>
                    </a:lnTo>
                    <a:lnTo>
                      <a:pt x="7" y="10"/>
                    </a:lnTo>
                    <a:lnTo>
                      <a:pt x="7" y="10"/>
                    </a:lnTo>
                    <a:lnTo>
                      <a:pt x="10" y="14"/>
                    </a:lnTo>
                    <a:lnTo>
                      <a:pt x="12" y="20"/>
                    </a:lnTo>
                    <a:lnTo>
                      <a:pt x="12" y="20"/>
                    </a:lnTo>
                    <a:lnTo>
                      <a:pt x="14" y="20"/>
                    </a:lnTo>
                    <a:lnTo>
                      <a:pt x="14" y="20"/>
                    </a:lnTo>
                    <a:lnTo>
                      <a:pt x="14" y="19"/>
                    </a:lnTo>
                    <a:lnTo>
                      <a:pt x="14" y="19"/>
                    </a:lnTo>
                    <a:lnTo>
                      <a:pt x="12" y="13"/>
                    </a:lnTo>
                    <a:lnTo>
                      <a:pt x="8" y="9"/>
                    </a:lnTo>
                    <a:lnTo>
                      <a:pt x="8" y="9"/>
                    </a:lnTo>
                    <a:lnTo>
                      <a:pt x="5" y="5"/>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5" name="Freeform 1134"/>
              <p:cNvSpPr>
                <a:spLocks/>
              </p:cNvSpPr>
              <p:nvPr/>
            </p:nvSpPr>
            <p:spPr bwMode="auto">
              <a:xfrm>
                <a:off x="6650038" y="3629026"/>
                <a:ext cx="4763" cy="9525"/>
              </a:xfrm>
              <a:custGeom>
                <a:avLst/>
                <a:gdLst>
                  <a:gd name="T0" fmla="*/ 0 w 9"/>
                  <a:gd name="T1" fmla="*/ 1 h 18"/>
                  <a:gd name="T2" fmla="*/ 0 w 9"/>
                  <a:gd name="T3" fmla="*/ 1 h 18"/>
                  <a:gd name="T4" fmla="*/ 1 w 9"/>
                  <a:gd name="T5" fmla="*/ 5 h 18"/>
                  <a:gd name="T6" fmla="*/ 3 w 9"/>
                  <a:gd name="T7" fmla="*/ 9 h 18"/>
                  <a:gd name="T8" fmla="*/ 7 w 9"/>
                  <a:gd name="T9" fmla="*/ 17 h 18"/>
                  <a:gd name="T10" fmla="*/ 7 w 9"/>
                  <a:gd name="T11" fmla="*/ 17 h 18"/>
                  <a:gd name="T12" fmla="*/ 9 w 9"/>
                  <a:gd name="T13" fmla="*/ 18 h 18"/>
                  <a:gd name="T14" fmla="*/ 9 w 9"/>
                  <a:gd name="T15" fmla="*/ 18 h 18"/>
                  <a:gd name="T16" fmla="*/ 9 w 9"/>
                  <a:gd name="T17" fmla="*/ 16 h 18"/>
                  <a:gd name="T18" fmla="*/ 9 w 9"/>
                  <a:gd name="T19" fmla="*/ 16 h 18"/>
                  <a:gd name="T20" fmla="*/ 5 w 9"/>
                  <a:gd name="T21" fmla="*/ 8 h 18"/>
                  <a:gd name="T22" fmla="*/ 3 w 9"/>
                  <a:gd name="T23" fmla="*/ 4 h 18"/>
                  <a:gd name="T24" fmla="*/ 2 w 9"/>
                  <a:gd name="T25" fmla="*/ 1 h 18"/>
                  <a:gd name="T26" fmla="*/ 2 w 9"/>
                  <a:gd name="T27" fmla="*/ 1 h 18"/>
                  <a:gd name="T28" fmla="*/ 0 w 9"/>
                  <a:gd name="T29" fmla="*/ 0 h 18"/>
                  <a:gd name="T30" fmla="*/ 0 w 9"/>
                  <a:gd name="T31" fmla="*/ 0 h 18"/>
                  <a:gd name="T32" fmla="*/ 0 w 9"/>
                  <a:gd name="T33" fmla="*/ 1 h 18"/>
                  <a:gd name="T34" fmla="*/ 0 w 9"/>
                  <a:gd name="T3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8">
                    <a:moveTo>
                      <a:pt x="0" y="1"/>
                    </a:moveTo>
                    <a:lnTo>
                      <a:pt x="0" y="1"/>
                    </a:lnTo>
                    <a:lnTo>
                      <a:pt x="1" y="5"/>
                    </a:lnTo>
                    <a:lnTo>
                      <a:pt x="3" y="9"/>
                    </a:lnTo>
                    <a:lnTo>
                      <a:pt x="7" y="17"/>
                    </a:lnTo>
                    <a:lnTo>
                      <a:pt x="7" y="17"/>
                    </a:lnTo>
                    <a:lnTo>
                      <a:pt x="9" y="18"/>
                    </a:lnTo>
                    <a:lnTo>
                      <a:pt x="9" y="18"/>
                    </a:lnTo>
                    <a:lnTo>
                      <a:pt x="9" y="16"/>
                    </a:lnTo>
                    <a:lnTo>
                      <a:pt x="9" y="16"/>
                    </a:lnTo>
                    <a:lnTo>
                      <a:pt x="5" y="8"/>
                    </a:lnTo>
                    <a:lnTo>
                      <a:pt x="3" y="4"/>
                    </a:lnTo>
                    <a:lnTo>
                      <a:pt x="2" y="1"/>
                    </a:lnTo>
                    <a:lnTo>
                      <a:pt x="2" y="1"/>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6" name="Freeform 1135"/>
              <p:cNvSpPr>
                <a:spLocks/>
              </p:cNvSpPr>
              <p:nvPr/>
            </p:nvSpPr>
            <p:spPr bwMode="auto">
              <a:xfrm>
                <a:off x="6605588" y="3617913"/>
                <a:ext cx="6350" cy="12700"/>
              </a:xfrm>
              <a:custGeom>
                <a:avLst/>
                <a:gdLst>
                  <a:gd name="T0" fmla="*/ 0 w 11"/>
                  <a:gd name="T1" fmla="*/ 1 h 23"/>
                  <a:gd name="T2" fmla="*/ 0 w 11"/>
                  <a:gd name="T3" fmla="*/ 1 h 23"/>
                  <a:gd name="T4" fmla="*/ 4 w 11"/>
                  <a:gd name="T5" fmla="*/ 13 h 23"/>
                  <a:gd name="T6" fmla="*/ 7 w 11"/>
                  <a:gd name="T7" fmla="*/ 18 h 23"/>
                  <a:gd name="T8" fmla="*/ 9 w 11"/>
                  <a:gd name="T9" fmla="*/ 23 h 23"/>
                  <a:gd name="T10" fmla="*/ 9 w 11"/>
                  <a:gd name="T11" fmla="*/ 23 h 23"/>
                  <a:gd name="T12" fmla="*/ 11 w 11"/>
                  <a:gd name="T13" fmla="*/ 23 h 23"/>
                  <a:gd name="T14" fmla="*/ 11 w 11"/>
                  <a:gd name="T15" fmla="*/ 23 h 23"/>
                  <a:gd name="T16" fmla="*/ 11 w 11"/>
                  <a:gd name="T17" fmla="*/ 21 h 23"/>
                  <a:gd name="T18" fmla="*/ 11 w 11"/>
                  <a:gd name="T19" fmla="*/ 21 h 23"/>
                  <a:gd name="T20" fmla="*/ 6 w 11"/>
                  <a:gd name="T21" fmla="*/ 12 h 23"/>
                  <a:gd name="T22" fmla="*/ 2 w 11"/>
                  <a:gd name="T23" fmla="*/ 0 h 23"/>
                  <a:gd name="T24" fmla="*/ 2 w 11"/>
                  <a:gd name="T25" fmla="*/ 0 h 23"/>
                  <a:gd name="T26" fmla="*/ 1 w 11"/>
                  <a:gd name="T27" fmla="*/ 0 h 23"/>
                  <a:gd name="T28" fmla="*/ 1 w 11"/>
                  <a:gd name="T29" fmla="*/ 0 h 23"/>
                  <a:gd name="T30" fmla="*/ 0 w 11"/>
                  <a:gd name="T31" fmla="*/ 1 h 23"/>
                  <a:gd name="T32" fmla="*/ 0 w 11"/>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3">
                    <a:moveTo>
                      <a:pt x="0" y="1"/>
                    </a:moveTo>
                    <a:lnTo>
                      <a:pt x="0" y="1"/>
                    </a:lnTo>
                    <a:lnTo>
                      <a:pt x="4" y="13"/>
                    </a:lnTo>
                    <a:lnTo>
                      <a:pt x="7" y="18"/>
                    </a:lnTo>
                    <a:lnTo>
                      <a:pt x="9" y="23"/>
                    </a:lnTo>
                    <a:lnTo>
                      <a:pt x="9" y="23"/>
                    </a:lnTo>
                    <a:lnTo>
                      <a:pt x="11" y="23"/>
                    </a:lnTo>
                    <a:lnTo>
                      <a:pt x="11" y="23"/>
                    </a:lnTo>
                    <a:lnTo>
                      <a:pt x="11" y="21"/>
                    </a:lnTo>
                    <a:lnTo>
                      <a:pt x="11" y="21"/>
                    </a:lnTo>
                    <a:lnTo>
                      <a:pt x="6" y="12"/>
                    </a:lnTo>
                    <a:lnTo>
                      <a:pt x="2" y="0"/>
                    </a:lnTo>
                    <a:lnTo>
                      <a:pt x="2" y="0"/>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7" name="Freeform 1136"/>
              <p:cNvSpPr>
                <a:spLocks/>
              </p:cNvSpPr>
              <p:nvPr/>
            </p:nvSpPr>
            <p:spPr bwMode="auto">
              <a:xfrm>
                <a:off x="6613525" y="3621088"/>
                <a:ext cx="6350" cy="11113"/>
              </a:xfrm>
              <a:custGeom>
                <a:avLst/>
                <a:gdLst>
                  <a:gd name="T0" fmla="*/ 0 w 13"/>
                  <a:gd name="T1" fmla="*/ 1 h 21"/>
                  <a:gd name="T2" fmla="*/ 0 w 13"/>
                  <a:gd name="T3" fmla="*/ 1 h 21"/>
                  <a:gd name="T4" fmla="*/ 2 w 13"/>
                  <a:gd name="T5" fmla="*/ 7 h 21"/>
                  <a:gd name="T6" fmla="*/ 5 w 13"/>
                  <a:gd name="T7" fmla="*/ 11 h 21"/>
                  <a:gd name="T8" fmla="*/ 5 w 13"/>
                  <a:gd name="T9" fmla="*/ 11 h 21"/>
                  <a:gd name="T10" fmla="*/ 9 w 13"/>
                  <a:gd name="T11" fmla="*/ 16 h 21"/>
                  <a:gd name="T12" fmla="*/ 11 w 13"/>
                  <a:gd name="T13" fmla="*/ 20 h 21"/>
                  <a:gd name="T14" fmla="*/ 11 w 13"/>
                  <a:gd name="T15" fmla="*/ 20 h 21"/>
                  <a:gd name="T16" fmla="*/ 12 w 13"/>
                  <a:gd name="T17" fmla="*/ 21 h 21"/>
                  <a:gd name="T18" fmla="*/ 12 w 13"/>
                  <a:gd name="T19" fmla="*/ 21 h 21"/>
                  <a:gd name="T20" fmla="*/ 13 w 13"/>
                  <a:gd name="T21" fmla="*/ 19 h 21"/>
                  <a:gd name="T22" fmla="*/ 13 w 13"/>
                  <a:gd name="T23" fmla="*/ 19 h 21"/>
                  <a:gd name="T24" fmla="*/ 11 w 13"/>
                  <a:gd name="T25" fmla="*/ 15 h 21"/>
                  <a:gd name="T26" fmla="*/ 6 w 13"/>
                  <a:gd name="T27" fmla="*/ 10 h 21"/>
                  <a:gd name="T28" fmla="*/ 6 w 13"/>
                  <a:gd name="T29" fmla="*/ 10 h 21"/>
                  <a:gd name="T30" fmla="*/ 4 w 13"/>
                  <a:gd name="T31" fmla="*/ 6 h 21"/>
                  <a:gd name="T32" fmla="*/ 2 w 13"/>
                  <a:gd name="T33" fmla="*/ 0 h 21"/>
                  <a:gd name="T34" fmla="*/ 2 w 13"/>
                  <a:gd name="T35" fmla="*/ 0 h 21"/>
                  <a:gd name="T36" fmla="*/ 1 w 13"/>
                  <a:gd name="T37" fmla="*/ 0 h 21"/>
                  <a:gd name="T38" fmla="*/ 1 w 13"/>
                  <a:gd name="T39" fmla="*/ 0 h 21"/>
                  <a:gd name="T40" fmla="*/ 0 w 13"/>
                  <a:gd name="T41" fmla="*/ 1 h 21"/>
                  <a:gd name="T42" fmla="*/ 0 w 13"/>
                  <a:gd name="T4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0" y="1"/>
                    </a:moveTo>
                    <a:lnTo>
                      <a:pt x="0" y="1"/>
                    </a:lnTo>
                    <a:lnTo>
                      <a:pt x="2" y="7"/>
                    </a:lnTo>
                    <a:lnTo>
                      <a:pt x="5" y="11"/>
                    </a:lnTo>
                    <a:lnTo>
                      <a:pt x="5" y="11"/>
                    </a:lnTo>
                    <a:lnTo>
                      <a:pt x="9" y="16"/>
                    </a:lnTo>
                    <a:lnTo>
                      <a:pt x="11" y="20"/>
                    </a:lnTo>
                    <a:lnTo>
                      <a:pt x="11" y="20"/>
                    </a:lnTo>
                    <a:lnTo>
                      <a:pt x="12" y="21"/>
                    </a:lnTo>
                    <a:lnTo>
                      <a:pt x="12" y="21"/>
                    </a:lnTo>
                    <a:lnTo>
                      <a:pt x="13" y="19"/>
                    </a:lnTo>
                    <a:lnTo>
                      <a:pt x="13" y="19"/>
                    </a:lnTo>
                    <a:lnTo>
                      <a:pt x="11" y="15"/>
                    </a:lnTo>
                    <a:lnTo>
                      <a:pt x="6" y="10"/>
                    </a:lnTo>
                    <a:lnTo>
                      <a:pt x="6" y="10"/>
                    </a:lnTo>
                    <a:lnTo>
                      <a:pt x="4" y="6"/>
                    </a:lnTo>
                    <a:lnTo>
                      <a:pt x="2" y="0"/>
                    </a:lnTo>
                    <a:lnTo>
                      <a:pt x="2" y="0"/>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8" name="Freeform 1137"/>
              <p:cNvSpPr>
                <a:spLocks/>
              </p:cNvSpPr>
              <p:nvPr/>
            </p:nvSpPr>
            <p:spPr bwMode="auto">
              <a:xfrm>
                <a:off x="6176963" y="2725738"/>
                <a:ext cx="61913" cy="127000"/>
              </a:xfrm>
              <a:custGeom>
                <a:avLst/>
                <a:gdLst>
                  <a:gd name="T0" fmla="*/ 56 w 117"/>
                  <a:gd name="T1" fmla="*/ 129 h 239"/>
                  <a:gd name="T2" fmla="*/ 65 w 117"/>
                  <a:gd name="T3" fmla="*/ 94 h 239"/>
                  <a:gd name="T4" fmla="*/ 65 w 117"/>
                  <a:gd name="T5" fmla="*/ 70 h 239"/>
                  <a:gd name="T6" fmla="*/ 63 w 117"/>
                  <a:gd name="T7" fmla="*/ 60 h 239"/>
                  <a:gd name="T8" fmla="*/ 49 w 117"/>
                  <a:gd name="T9" fmla="*/ 57 h 239"/>
                  <a:gd name="T10" fmla="*/ 34 w 117"/>
                  <a:gd name="T11" fmla="*/ 57 h 239"/>
                  <a:gd name="T12" fmla="*/ 79 w 117"/>
                  <a:gd name="T13" fmla="*/ 2 h 239"/>
                  <a:gd name="T14" fmla="*/ 78 w 117"/>
                  <a:gd name="T15" fmla="*/ 2 h 239"/>
                  <a:gd name="T16" fmla="*/ 106 w 117"/>
                  <a:gd name="T17" fmla="*/ 44 h 239"/>
                  <a:gd name="T18" fmla="*/ 116 w 117"/>
                  <a:gd name="T19" fmla="*/ 57 h 239"/>
                  <a:gd name="T20" fmla="*/ 104 w 117"/>
                  <a:gd name="T21" fmla="*/ 60 h 239"/>
                  <a:gd name="T22" fmla="*/ 89 w 117"/>
                  <a:gd name="T23" fmla="*/ 63 h 239"/>
                  <a:gd name="T24" fmla="*/ 95 w 117"/>
                  <a:gd name="T25" fmla="*/ 91 h 239"/>
                  <a:gd name="T26" fmla="*/ 96 w 117"/>
                  <a:gd name="T27" fmla="*/ 128 h 239"/>
                  <a:gd name="T28" fmla="*/ 93 w 117"/>
                  <a:gd name="T29" fmla="*/ 155 h 239"/>
                  <a:gd name="T30" fmla="*/ 80 w 117"/>
                  <a:gd name="T31" fmla="*/ 191 h 239"/>
                  <a:gd name="T32" fmla="*/ 56 w 117"/>
                  <a:gd name="T33" fmla="*/ 220 h 239"/>
                  <a:gd name="T34" fmla="*/ 35 w 117"/>
                  <a:gd name="T35" fmla="*/ 239 h 239"/>
                  <a:gd name="T36" fmla="*/ 27 w 117"/>
                  <a:gd name="T37" fmla="*/ 228 h 239"/>
                  <a:gd name="T38" fmla="*/ 1 w 117"/>
                  <a:gd name="T39" fmla="*/ 190 h 239"/>
                  <a:gd name="T40" fmla="*/ 7 w 117"/>
                  <a:gd name="T41" fmla="*/ 187 h 239"/>
                  <a:gd name="T42" fmla="*/ 30 w 117"/>
                  <a:gd name="T43" fmla="*/ 167 h 239"/>
                  <a:gd name="T44" fmla="*/ 56 w 117"/>
                  <a:gd name="T45" fmla="*/ 129 h 239"/>
                  <a:gd name="T46" fmla="*/ 55 w 117"/>
                  <a:gd name="T47" fmla="*/ 129 h 239"/>
                  <a:gd name="T48" fmla="*/ 28 w 117"/>
                  <a:gd name="T49" fmla="*/ 165 h 239"/>
                  <a:gd name="T50" fmla="*/ 6 w 117"/>
                  <a:gd name="T51" fmla="*/ 185 h 239"/>
                  <a:gd name="T52" fmla="*/ 2 w 117"/>
                  <a:gd name="T53" fmla="*/ 188 h 239"/>
                  <a:gd name="T54" fmla="*/ 0 w 117"/>
                  <a:gd name="T55" fmla="*/ 190 h 239"/>
                  <a:gd name="T56" fmla="*/ 26 w 117"/>
                  <a:gd name="T57" fmla="*/ 229 h 239"/>
                  <a:gd name="T58" fmla="*/ 35 w 117"/>
                  <a:gd name="T59" fmla="*/ 239 h 239"/>
                  <a:gd name="T60" fmla="*/ 57 w 117"/>
                  <a:gd name="T61" fmla="*/ 222 h 239"/>
                  <a:gd name="T62" fmla="*/ 81 w 117"/>
                  <a:gd name="T63" fmla="*/ 192 h 239"/>
                  <a:gd name="T64" fmla="*/ 96 w 117"/>
                  <a:gd name="T65" fmla="*/ 155 h 239"/>
                  <a:gd name="T66" fmla="*/ 98 w 117"/>
                  <a:gd name="T67" fmla="*/ 128 h 239"/>
                  <a:gd name="T68" fmla="*/ 97 w 117"/>
                  <a:gd name="T69" fmla="*/ 91 h 239"/>
                  <a:gd name="T70" fmla="*/ 90 w 117"/>
                  <a:gd name="T71" fmla="*/ 62 h 239"/>
                  <a:gd name="T72" fmla="*/ 104 w 117"/>
                  <a:gd name="T73" fmla="*/ 62 h 239"/>
                  <a:gd name="T74" fmla="*/ 117 w 117"/>
                  <a:gd name="T75" fmla="*/ 58 h 239"/>
                  <a:gd name="T76" fmla="*/ 107 w 117"/>
                  <a:gd name="T77" fmla="*/ 43 h 239"/>
                  <a:gd name="T78" fmla="*/ 79 w 117"/>
                  <a:gd name="T79" fmla="*/ 1 h 239"/>
                  <a:gd name="T80" fmla="*/ 78 w 117"/>
                  <a:gd name="T81" fmla="*/ 1 h 239"/>
                  <a:gd name="T82" fmla="*/ 32 w 117"/>
                  <a:gd name="T83" fmla="*/ 57 h 239"/>
                  <a:gd name="T84" fmla="*/ 33 w 117"/>
                  <a:gd name="T85" fmla="*/ 57 h 239"/>
                  <a:gd name="T86" fmla="*/ 56 w 117"/>
                  <a:gd name="T87" fmla="*/ 60 h 239"/>
                  <a:gd name="T88" fmla="*/ 62 w 117"/>
                  <a:gd name="T89" fmla="*/ 61 h 239"/>
                  <a:gd name="T90" fmla="*/ 63 w 117"/>
                  <a:gd name="T91" fmla="*/ 82 h 239"/>
                  <a:gd name="T92" fmla="*/ 61 w 117"/>
                  <a:gd name="T93" fmla="*/ 107 h 239"/>
                  <a:gd name="T94" fmla="*/ 56 w 117"/>
                  <a:gd name="T95" fmla="*/ 12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239">
                    <a:moveTo>
                      <a:pt x="56" y="129"/>
                    </a:moveTo>
                    <a:lnTo>
                      <a:pt x="56" y="129"/>
                    </a:lnTo>
                    <a:lnTo>
                      <a:pt x="56" y="129"/>
                    </a:lnTo>
                    <a:lnTo>
                      <a:pt x="60" y="119"/>
                    </a:lnTo>
                    <a:lnTo>
                      <a:pt x="63" y="107"/>
                    </a:lnTo>
                    <a:lnTo>
                      <a:pt x="65" y="94"/>
                    </a:lnTo>
                    <a:lnTo>
                      <a:pt x="65" y="82"/>
                    </a:lnTo>
                    <a:lnTo>
                      <a:pt x="65" y="82"/>
                    </a:lnTo>
                    <a:lnTo>
                      <a:pt x="65" y="70"/>
                    </a:lnTo>
                    <a:lnTo>
                      <a:pt x="64" y="61"/>
                    </a:lnTo>
                    <a:lnTo>
                      <a:pt x="63" y="60"/>
                    </a:lnTo>
                    <a:lnTo>
                      <a:pt x="63" y="60"/>
                    </a:lnTo>
                    <a:lnTo>
                      <a:pt x="57" y="58"/>
                    </a:lnTo>
                    <a:lnTo>
                      <a:pt x="49" y="57"/>
                    </a:lnTo>
                    <a:lnTo>
                      <a:pt x="49" y="57"/>
                    </a:lnTo>
                    <a:lnTo>
                      <a:pt x="33" y="55"/>
                    </a:lnTo>
                    <a:lnTo>
                      <a:pt x="33" y="56"/>
                    </a:lnTo>
                    <a:lnTo>
                      <a:pt x="34" y="57"/>
                    </a:lnTo>
                    <a:lnTo>
                      <a:pt x="34" y="57"/>
                    </a:lnTo>
                    <a:lnTo>
                      <a:pt x="56" y="30"/>
                    </a:lnTo>
                    <a:lnTo>
                      <a:pt x="79" y="2"/>
                    </a:lnTo>
                    <a:lnTo>
                      <a:pt x="78" y="1"/>
                    </a:lnTo>
                    <a:lnTo>
                      <a:pt x="78" y="2"/>
                    </a:lnTo>
                    <a:lnTo>
                      <a:pt x="78" y="2"/>
                    </a:lnTo>
                    <a:lnTo>
                      <a:pt x="86" y="17"/>
                    </a:lnTo>
                    <a:lnTo>
                      <a:pt x="96" y="31"/>
                    </a:lnTo>
                    <a:lnTo>
                      <a:pt x="106" y="44"/>
                    </a:lnTo>
                    <a:lnTo>
                      <a:pt x="116" y="58"/>
                    </a:lnTo>
                    <a:lnTo>
                      <a:pt x="116" y="58"/>
                    </a:lnTo>
                    <a:lnTo>
                      <a:pt x="116" y="57"/>
                    </a:lnTo>
                    <a:lnTo>
                      <a:pt x="116" y="57"/>
                    </a:lnTo>
                    <a:lnTo>
                      <a:pt x="110" y="58"/>
                    </a:lnTo>
                    <a:lnTo>
                      <a:pt x="104" y="60"/>
                    </a:lnTo>
                    <a:lnTo>
                      <a:pt x="90" y="61"/>
                    </a:lnTo>
                    <a:lnTo>
                      <a:pt x="90" y="62"/>
                    </a:lnTo>
                    <a:lnTo>
                      <a:pt x="89" y="63"/>
                    </a:lnTo>
                    <a:lnTo>
                      <a:pt x="89" y="63"/>
                    </a:lnTo>
                    <a:lnTo>
                      <a:pt x="92" y="75"/>
                    </a:lnTo>
                    <a:lnTo>
                      <a:pt x="95" y="91"/>
                    </a:lnTo>
                    <a:lnTo>
                      <a:pt x="96" y="109"/>
                    </a:lnTo>
                    <a:lnTo>
                      <a:pt x="96" y="128"/>
                    </a:lnTo>
                    <a:lnTo>
                      <a:pt x="96" y="128"/>
                    </a:lnTo>
                    <a:lnTo>
                      <a:pt x="96" y="142"/>
                    </a:lnTo>
                    <a:lnTo>
                      <a:pt x="93" y="155"/>
                    </a:lnTo>
                    <a:lnTo>
                      <a:pt x="93" y="155"/>
                    </a:lnTo>
                    <a:lnTo>
                      <a:pt x="90" y="168"/>
                    </a:lnTo>
                    <a:lnTo>
                      <a:pt x="85" y="181"/>
                    </a:lnTo>
                    <a:lnTo>
                      <a:pt x="80" y="191"/>
                    </a:lnTo>
                    <a:lnTo>
                      <a:pt x="73" y="202"/>
                    </a:lnTo>
                    <a:lnTo>
                      <a:pt x="64" y="212"/>
                    </a:lnTo>
                    <a:lnTo>
                      <a:pt x="56" y="220"/>
                    </a:lnTo>
                    <a:lnTo>
                      <a:pt x="46" y="230"/>
                    </a:lnTo>
                    <a:lnTo>
                      <a:pt x="34" y="238"/>
                    </a:lnTo>
                    <a:lnTo>
                      <a:pt x="35" y="239"/>
                    </a:lnTo>
                    <a:lnTo>
                      <a:pt x="36" y="238"/>
                    </a:lnTo>
                    <a:lnTo>
                      <a:pt x="36" y="238"/>
                    </a:lnTo>
                    <a:lnTo>
                      <a:pt x="27" y="228"/>
                    </a:lnTo>
                    <a:lnTo>
                      <a:pt x="17" y="214"/>
                    </a:lnTo>
                    <a:lnTo>
                      <a:pt x="2" y="189"/>
                    </a:lnTo>
                    <a:lnTo>
                      <a:pt x="1" y="190"/>
                    </a:lnTo>
                    <a:lnTo>
                      <a:pt x="2" y="191"/>
                    </a:lnTo>
                    <a:lnTo>
                      <a:pt x="2" y="191"/>
                    </a:lnTo>
                    <a:lnTo>
                      <a:pt x="7" y="187"/>
                    </a:lnTo>
                    <a:lnTo>
                      <a:pt x="13" y="182"/>
                    </a:lnTo>
                    <a:lnTo>
                      <a:pt x="21" y="176"/>
                    </a:lnTo>
                    <a:lnTo>
                      <a:pt x="30" y="167"/>
                    </a:lnTo>
                    <a:lnTo>
                      <a:pt x="38" y="157"/>
                    </a:lnTo>
                    <a:lnTo>
                      <a:pt x="48" y="143"/>
                    </a:lnTo>
                    <a:lnTo>
                      <a:pt x="56" y="129"/>
                    </a:lnTo>
                    <a:lnTo>
                      <a:pt x="56" y="129"/>
                    </a:lnTo>
                    <a:lnTo>
                      <a:pt x="55" y="129"/>
                    </a:lnTo>
                    <a:lnTo>
                      <a:pt x="55" y="129"/>
                    </a:lnTo>
                    <a:lnTo>
                      <a:pt x="47" y="142"/>
                    </a:lnTo>
                    <a:lnTo>
                      <a:pt x="37" y="155"/>
                    </a:lnTo>
                    <a:lnTo>
                      <a:pt x="28" y="165"/>
                    </a:lnTo>
                    <a:lnTo>
                      <a:pt x="19" y="174"/>
                    </a:lnTo>
                    <a:lnTo>
                      <a:pt x="19" y="174"/>
                    </a:lnTo>
                    <a:lnTo>
                      <a:pt x="6" y="185"/>
                    </a:lnTo>
                    <a:lnTo>
                      <a:pt x="6" y="185"/>
                    </a:lnTo>
                    <a:lnTo>
                      <a:pt x="2" y="188"/>
                    </a:lnTo>
                    <a:lnTo>
                      <a:pt x="2" y="188"/>
                    </a:lnTo>
                    <a:lnTo>
                      <a:pt x="1" y="189"/>
                    </a:lnTo>
                    <a:lnTo>
                      <a:pt x="1" y="189"/>
                    </a:lnTo>
                    <a:lnTo>
                      <a:pt x="0" y="190"/>
                    </a:lnTo>
                    <a:lnTo>
                      <a:pt x="0" y="190"/>
                    </a:lnTo>
                    <a:lnTo>
                      <a:pt x="16" y="215"/>
                    </a:lnTo>
                    <a:lnTo>
                      <a:pt x="26" y="229"/>
                    </a:lnTo>
                    <a:lnTo>
                      <a:pt x="34" y="239"/>
                    </a:lnTo>
                    <a:lnTo>
                      <a:pt x="34" y="239"/>
                    </a:lnTo>
                    <a:lnTo>
                      <a:pt x="35" y="239"/>
                    </a:lnTo>
                    <a:lnTo>
                      <a:pt x="35" y="239"/>
                    </a:lnTo>
                    <a:lnTo>
                      <a:pt x="47" y="231"/>
                    </a:lnTo>
                    <a:lnTo>
                      <a:pt x="57" y="222"/>
                    </a:lnTo>
                    <a:lnTo>
                      <a:pt x="66" y="213"/>
                    </a:lnTo>
                    <a:lnTo>
                      <a:pt x="75" y="204"/>
                    </a:lnTo>
                    <a:lnTo>
                      <a:pt x="81" y="192"/>
                    </a:lnTo>
                    <a:lnTo>
                      <a:pt x="87" y="181"/>
                    </a:lnTo>
                    <a:lnTo>
                      <a:pt x="92" y="168"/>
                    </a:lnTo>
                    <a:lnTo>
                      <a:pt x="96" y="155"/>
                    </a:lnTo>
                    <a:lnTo>
                      <a:pt x="96" y="155"/>
                    </a:lnTo>
                    <a:lnTo>
                      <a:pt x="98" y="143"/>
                    </a:lnTo>
                    <a:lnTo>
                      <a:pt x="98" y="128"/>
                    </a:lnTo>
                    <a:lnTo>
                      <a:pt x="98" y="128"/>
                    </a:lnTo>
                    <a:lnTo>
                      <a:pt x="98" y="109"/>
                    </a:lnTo>
                    <a:lnTo>
                      <a:pt x="97" y="91"/>
                    </a:lnTo>
                    <a:lnTo>
                      <a:pt x="95" y="74"/>
                    </a:lnTo>
                    <a:lnTo>
                      <a:pt x="91" y="62"/>
                    </a:lnTo>
                    <a:lnTo>
                      <a:pt x="90" y="62"/>
                    </a:lnTo>
                    <a:lnTo>
                      <a:pt x="91" y="63"/>
                    </a:lnTo>
                    <a:lnTo>
                      <a:pt x="91" y="63"/>
                    </a:lnTo>
                    <a:lnTo>
                      <a:pt x="104" y="62"/>
                    </a:lnTo>
                    <a:lnTo>
                      <a:pt x="110" y="60"/>
                    </a:lnTo>
                    <a:lnTo>
                      <a:pt x="117" y="58"/>
                    </a:lnTo>
                    <a:lnTo>
                      <a:pt x="117" y="58"/>
                    </a:lnTo>
                    <a:lnTo>
                      <a:pt x="117" y="57"/>
                    </a:lnTo>
                    <a:lnTo>
                      <a:pt x="117" y="57"/>
                    </a:lnTo>
                    <a:lnTo>
                      <a:pt x="107" y="43"/>
                    </a:lnTo>
                    <a:lnTo>
                      <a:pt x="98" y="30"/>
                    </a:lnTo>
                    <a:lnTo>
                      <a:pt x="88" y="16"/>
                    </a:lnTo>
                    <a:lnTo>
                      <a:pt x="79" y="1"/>
                    </a:lnTo>
                    <a:lnTo>
                      <a:pt x="78" y="0"/>
                    </a:lnTo>
                    <a:lnTo>
                      <a:pt x="78" y="1"/>
                    </a:lnTo>
                    <a:lnTo>
                      <a:pt x="78" y="1"/>
                    </a:lnTo>
                    <a:lnTo>
                      <a:pt x="54" y="29"/>
                    </a:lnTo>
                    <a:lnTo>
                      <a:pt x="32" y="56"/>
                    </a:lnTo>
                    <a:lnTo>
                      <a:pt x="32" y="57"/>
                    </a:lnTo>
                    <a:lnTo>
                      <a:pt x="32" y="57"/>
                    </a:lnTo>
                    <a:lnTo>
                      <a:pt x="33" y="57"/>
                    </a:lnTo>
                    <a:lnTo>
                      <a:pt x="33" y="57"/>
                    </a:lnTo>
                    <a:lnTo>
                      <a:pt x="49" y="59"/>
                    </a:lnTo>
                    <a:lnTo>
                      <a:pt x="49" y="59"/>
                    </a:lnTo>
                    <a:lnTo>
                      <a:pt x="56" y="60"/>
                    </a:lnTo>
                    <a:lnTo>
                      <a:pt x="62" y="62"/>
                    </a:lnTo>
                    <a:lnTo>
                      <a:pt x="63" y="61"/>
                    </a:lnTo>
                    <a:lnTo>
                      <a:pt x="62" y="61"/>
                    </a:lnTo>
                    <a:lnTo>
                      <a:pt x="62" y="61"/>
                    </a:lnTo>
                    <a:lnTo>
                      <a:pt x="63" y="71"/>
                    </a:lnTo>
                    <a:lnTo>
                      <a:pt x="63" y="82"/>
                    </a:lnTo>
                    <a:lnTo>
                      <a:pt x="63" y="82"/>
                    </a:lnTo>
                    <a:lnTo>
                      <a:pt x="63" y="94"/>
                    </a:lnTo>
                    <a:lnTo>
                      <a:pt x="61" y="107"/>
                    </a:lnTo>
                    <a:lnTo>
                      <a:pt x="58" y="118"/>
                    </a:lnTo>
                    <a:lnTo>
                      <a:pt x="55" y="129"/>
                    </a:lnTo>
                    <a:lnTo>
                      <a:pt x="56" y="129"/>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29" name="Freeform 1138"/>
              <p:cNvSpPr>
                <a:spLocks/>
              </p:cNvSpPr>
              <p:nvPr/>
            </p:nvSpPr>
            <p:spPr bwMode="auto">
              <a:xfrm>
                <a:off x="6173788" y="2827338"/>
                <a:ext cx="20638" cy="36513"/>
              </a:xfrm>
              <a:custGeom>
                <a:avLst/>
                <a:gdLst>
                  <a:gd name="T0" fmla="*/ 5 w 41"/>
                  <a:gd name="T1" fmla="*/ 1 h 69"/>
                  <a:gd name="T2" fmla="*/ 5 w 41"/>
                  <a:gd name="T3" fmla="*/ 1 h 69"/>
                  <a:gd name="T4" fmla="*/ 3 w 41"/>
                  <a:gd name="T5" fmla="*/ 6 h 69"/>
                  <a:gd name="T6" fmla="*/ 1 w 41"/>
                  <a:gd name="T7" fmla="*/ 13 h 69"/>
                  <a:gd name="T8" fmla="*/ 0 w 41"/>
                  <a:gd name="T9" fmla="*/ 23 h 69"/>
                  <a:gd name="T10" fmla="*/ 0 w 41"/>
                  <a:gd name="T11" fmla="*/ 24 h 69"/>
                  <a:gd name="T12" fmla="*/ 0 w 41"/>
                  <a:gd name="T13" fmla="*/ 24 h 69"/>
                  <a:gd name="T14" fmla="*/ 4 w 41"/>
                  <a:gd name="T15" fmla="*/ 29 h 69"/>
                  <a:gd name="T16" fmla="*/ 7 w 41"/>
                  <a:gd name="T17" fmla="*/ 36 h 69"/>
                  <a:gd name="T18" fmla="*/ 18 w 41"/>
                  <a:gd name="T19" fmla="*/ 49 h 69"/>
                  <a:gd name="T20" fmla="*/ 18 w 41"/>
                  <a:gd name="T21" fmla="*/ 49 h 69"/>
                  <a:gd name="T22" fmla="*/ 30 w 41"/>
                  <a:gd name="T23" fmla="*/ 62 h 69"/>
                  <a:gd name="T24" fmla="*/ 30 w 41"/>
                  <a:gd name="T25" fmla="*/ 62 h 69"/>
                  <a:gd name="T26" fmla="*/ 35 w 41"/>
                  <a:gd name="T27" fmla="*/ 67 h 69"/>
                  <a:gd name="T28" fmla="*/ 39 w 41"/>
                  <a:gd name="T29" fmla="*/ 69 h 69"/>
                  <a:gd name="T30" fmla="*/ 40 w 41"/>
                  <a:gd name="T31" fmla="*/ 69 h 69"/>
                  <a:gd name="T32" fmla="*/ 41 w 41"/>
                  <a:gd name="T33" fmla="*/ 68 h 69"/>
                  <a:gd name="T34" fmla="*/ 41 w 41"/>
                  <a:gd name="T35" fmla="*/ 68 h 69"/>
                  <a:gd name="T36" fmla="*/ 41 w 41"/>
                  <a:gd name="T37" fmla="*/ 56 h 69"/>
                  <a:gd name="T38" fmla="*/ 41 w 41"/>
                  <a:gd name="T39" fmla="*/ 56 h 69"/>
                  <a:gd name="T40" fmla="*/ 41 w 41"/>
                  <a:gd name="T41" fmla="*/ 51 h 69"/>
                  <a:gd name="T42" fmla="*/ 41 w 41"/>
                  <a:gd name="T43" fmla="*/ 51 h 69"/>
                  <a:gd name="T44" fmla="*/ 41 w 41"/>
                  <a:gd name="T45" fmla="*/ 50 h 69"/>
                  <a:gd name="T46" fmla="*/ 41 w 41"/>
                  <a:gd name="T47" fmla="*/ 49 h 69"/>
                  <a:gd name="T48" fmla="*/ 41 w 41"/>
                  <a:gd name="T49" fmla="*/ 49 h 69"/>
                  <a:gd name="T50" fmla="*/ 41 w 41"/>
                  <a:gd name="T51" fmla="*/ 49 h 69"/>
                  <a:gd name="T52" fmla="*/ 41 w 41"/>
                  <a:gd name="T53" fmla="*/ 49 h 69"/>
                  <a:gd name="T54" fmla="*/ 41 w 41"/>
                  <a:gd name="T55" fmla="*/ 49 h 69"/>
                  <a:gd name="T56" fmla="*/ 41 w 41"/>
                  <a:gd name="T57" fmla="*/ 49 h 69"/>
                  <a:gd name="T58" fmla="*/ 41 w 41"/>
                  <a:gd name="T59" fmla="*/ 49 h 69"/>
                  <a:gd name="T60" fmla="*/ 41 w 41"/>
                  <a:gd name="T61" fmla="*/ 49 h 69"/>
                  <a:gd name="T62" fmla="*/ 41 w 41"/>
                  <a:gd name="T63" fmla="*/ 48 h 69"/>
                  <a:gd name="T64" fmla="*/ 41 w 41"/>
                  <a:gd name="T65" fmla="*/ 48 h 69"/>
                  <a:gd name="T66" fmla="*/ 40 w 41"/>
                  <a:gd name="T67" fmla="*/ 48 h 69"/>
                  <a:gd name="T68" fmla="*/ 40 w 41"/>
                  <a:gd name="T69" fmla="*/ 48 h 69"/>
                  <a:gd name="T70" fmla="*/ 40 w 41"/>
                  <a:gd name="T71" fmla="*/ 48 h 69"/>
                  <a:gd name="T72" fmla="*/ 40 w 41"/>
                  <a:gd name="T73" fmla="*/ 48 h 69"/>
                  <a:gd name="T74" fmla="*/ 39 w 41"/>
                  <a:gd name="T75" fmla="*/ 52 h 69"/>
                  <a:gd name="T76" fmla="*/ 39 w 41"/>
                  <a:gd name="T77" fmla="*/ 52 h 69"/>
                  <a:gd name="T78" fmla="*/ 39 w 41"/>
                  <a:gd name="T79" fmla="*/ 68 h 69"/>
                  <a:gd name="T80" fmla="*/ 40 w 41"/>
                  <a:gd name="T81" fmla="*/ 68 h 69"/>
                  <a:gd name="T82" fmla="*/ 40 w 41"/>
                  <a:gd name="T83" fmla="*/ 67 h 69"/>
                  <a:gd name="T84" fmla="*/ 40 w 41"/>
                  <a:gd name="T85" fmla="*/ 67 h 69"/>
                  <a:gd name="T86" fmla="*/ 36 w 41"/>
                  <a:gd name="T87" fmla="*/ 65 h 69"/>
                  <a:gd name="T88" fmla="*/ 31 w 41"/>
                  <a:gd name="T89" fmla="*/ 61 h 69"/>
                  <a:gd name="T90" fmla="*/ 31 w 41"/>
                  <a:gd name="T91" fmla="*/ 61 h 69"/>
                  <a:gd name="T92" fmla="*/ 22 w 41"/>
                  <a:gd name="T93" fmla="*/ 51 h 69"/>
                  <a:gd name="T94" fmla="*/ 14 w 41"/>
                  <a:gd name="T95" fmla="*/ 41 h 69"/>
                  <a:gd name="T96" fmla="*/ 14 w 41"/>
                  <a:gd name="T97" fmla="*/ 41 h 69"/>
                  <a:gd name="T98" fmla="*/ 7 w 41"/>
                  <a:gd name="T99" fmla="*/ 31 h 69"/>
                  <a:gd name="T100" fmla="*/ 3 w 41"/>
                  <a:gd name="T101" fmla="*/ 23 h 69"/>
                  <a:gd name="T102" fmla="*/ 1 w 41"/>
                  <a:gd name="T103" fmla="*/ 24 h 69"/>
                  <a:gd name="T104" fmla="*/ 3 w 41"/>
                  <a:gd name="T105" fmla="*/ 24 h 69"/>
                  <a:gd name="T106" fmla="*/ 3 w 41"/>
                  <a:gd name="T107" fmla="*/ 24 h 69"/>
                  <a:gd name="T108" fmla="*/ 4 w 41"/>
                  <a:gd name="T109" fmla="*/ 13 h 69"/>
                  <a:gd name="T110" fmla="*/ 5 w 41"/>
                  <a:gd name="T111" fmla="*/ 6 h 69"/>
                  <a:gd name="T112" fmla="*/ 7 w 41"/>
                  <a:gd name="T113" fmla="*/ 2 h 69"/>
                  <a:gd name="T114" fmla="*/ 7 w 41"/>
                  <a:gd name="T115" fmla="*/ 2 h 69"/>
                  <a:gd name="T116" fmla="*/ 6 w 41"/>
                  <a:gd name="T117" fmla="*/ 0 h 69"/>
                  <a:gd name="T118" fmla="*/ 6 w 41"/>
                  <a:gd name="T119" fmla="*/ 0 h 69"/>
                  <a:gd name="T120" fmla="*/ 5 w 41"/>
                  <a:gd name="T121" fmla="*/ 1 h 69"/>
                  <a:gd name="T122" fmla="*/ 5 w 41"/>
                  <a:gd name="T123"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69">
                    <a:moveTo>
                      <a:pt x="5" y="1"/>
                    </a:moveTo>
                    <a:lnTo>
                      <a:pt x="5" y="1"/>
                    </a:lnTo>
                    <a:lnTo>
                      <a:pt x="3" y="6"/>
                    </a:lnTo>
                    <a:lnTo>
                      <a:pt x="1" y="13"/>
                    </a:lnTo>
                    <a:lnTo>
                      <a:pt x="0" y="23"/>
                    </a:lnTo>
                    <a:lnTo>
                      <a:pt x="0" y="24"/>
                    </a:lnTo>
                    <a:lnTo>
                      <a:pt x="0" y="24"/>
                    </a:lnTo>
                    <a:lnTo>
                      <a:pt x="4" y="29"/>
                    </a:lnTo>
                    <a:lnTo>
                      <a:pt x="7" y="36"/>
                    </a:lnTo>
                    <a:lnTo>
                      <a:pt x="18" y="49"/>
                    </a:lnTo>
                    <a:lnTo>
                      <a:pt x="18" y="49"/>
                    </a:lnTo>
                    <a:lnTo>
                      <a:pt x="30" y="62"/>
                    </a:lnTo>
                    <a:lnTo>
                      <a:pt x="30" y="62"/>
                    </a:lnTo>
                    <a:lnTo>
                      <a:pt x="35" y="67"/>
                    </a:lnTo>
                    <a:lnTo>
                      <a:pt x="39" y="69"/>
                    </a:lnTo>
                    <a:lnTo>
                      <a:pt x="40" y="69"/>
                    </a:lnTo>
                    <a:lnTo>
                      <a:pt x="41" y="68"/>
                    </a:lnTo>
                    <a:lnTo>
                      <a:pt x="41" y="68"/>
                    </a:lnTo>
                    <a:lnTo>
                      <a:pt x="41" y="56"/>
                    </a:lnTo>
                    <a:lnTo>
                      <a:pt x="41" y="56"/>
                    </a:lnTo>
                    <a:lnTo>
                      <a:pt x="41" y="51"/>
                    </a:lnTo>
                    <a:lnTo>
                      <a:pt x="41" y="51"/>
                    </a:lnTo>
                    <a:lnTo>
                      <a:pt x="41" y="50"/>
                    </a:lnTo>
                    <a:lnTo>
                      <a:pt x="41" y="49"/>
                    </a:lnTo>
                    <a:lnTo>
                      <a:pt x="41" y="49"/>
                    </a:lnTo>
                    <a:lnTo>
                      <a:pt x="41" y="49"/>
                    </a:lnTo>
                    <a:lnTo>
                      <a:pt x="41" y="49"/>
                    </a:lnTo>
                    <a:lnTo>
                      <a:pt x="41" y="49"/>
                    </a:lnTo>
                    <a:lnTo>
                      <a:pt x="41" y="49"/>
                    </a:lnTo>
                    <a:lnTo>
                      <a:pt x="41" y="49"/>
                    </a:lnTo>
                    <a:lnTo>
                      <a:pt x="41" y="49"/>
                    </a:lnTo>
                    <a:lnTo>
                      <a:pt x="41" y="48"/>
                    </a:lnTo>
                    <a:lnTo>
                      <a:pt x="41" y="48"/>
                    </a:lnTo>
                    <a:lnTo>
                      <a:pt x="40" y="48"/>
                    </a:lnTo>
                    <a:lnTo>
                      <a:pt x="40" y="48"/>
                    </a:lnTo>
                    <a:lnTo>
                      <a:pt x="40" y="48"/>
                    </a:lnTo>
                    <a:lnTo>
                      <a:pt x="40" y="48"/>
                    </a:lnTo>
                    <a:lnTo>
                      <a:pt x="39" y="52"/>
                    </a:lnTo>
                    <a:lnTo>
                      <a:pt x="39" y="52"/>
                    </a:lnTo>
                    <a:lnTo>
                      <a:pt x="39" y="68"/>
                    </a:lnTo>
                    <a:lnTo>
                      <a:pt x="40" y="68"/>
                    </a:lnTo>
                    <a:lnTo>
                      <a:pt x="40" y="67"/>
                    </a:lnTo>
                    <a:lnTo>
                      <a:pt x="40" y="67"/>
                    </a:lnTo>
                    <a:lnTo>
                      <a:pt x="36" y="65"/>
                    </a:lnTo>
                    <a:lnTo>
                      <a:pt x="31" y="61"/>
                    </a:lnTo>
                    <a:lnTo>
                      <a:pt x="31" y="61"/>
                    </a:lnTo>
                    <a:lnTo>
                      <a:pt x="22" y="51"/>
                    </a:lnTo>
                    <a:lnTo>
                      <a:pt x="14" y="41"/>
                    </a:lnTo>
                    <a:lnTo>
                      <a:pt x="14" y="41"/>
                    </a:lnTo>
                    <a:lnTo>
                      <a:pt x="7" y="31"/>
                    </a:lnTo>
                    <a:lnTo>
                      <a:pt x="3" y="23"/>
                    </a:lnTo>
                    <a:lnTo>
                      <a:pt x="1" y="24"/>
                    </a:lnTo>
                    <a:lnTo>
                      <a:pt x="3" y="24"/>
                    </a:lnTo>
                    <a:lnTo>
                      <a:pt x="3" y="24"/>
                    </a:lnTo>
                    <a:lnTo>
                      <a:pt x="4" y="13"/>
                    </a:lnTo>
                    <a:lnTo>
                      <a:pt x="5" y="6"/>
                    </a:lnTo>
                    <a:lnTo>
                      <a:pt x="7" y="2"/>
                    </a:lnTo>
                    <a:lnTo>
                      <a:pt x="7" y="2"/>
                    </a:lnTo>
                    <a:lnTo>
                      <a:pt x="6" y="0"/>
                    </a:lnTo>
                    <a:lnTo>
                      <a:pt x="6" y="0"/>
                    </a:lnTo>
                    <a:lnTo>
                      <a:pt x="5" y="1"/>
                    </a:lnTo>
                    <a:lnTo>
                      <a:pt x="5"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0" name="Freeform 1139"/>
              <p:cNvSpPr>
                <a:spLocks/>
              </p:cNvSpPr>
              <p:nvPr/>
            </p:nvSpPr>
            <p:spPr bwMode="auto">
              <a:xfrm>
                <a:off x="6194425" y="2755901"/>
                <a:ext cx="47625" cy="107950"/>
              </a:xfrm>
              <a:custGeom>
                <a:avLst/>
                <a:gdLst>
                  <a:gd name="T0" fmla="*/ 1 w 90"/>
                  <a:gd name="T1" fmla="*/ 202 h 202"/>
                  <a:gd name="T2" fmla="*/ 6 w 90"/>
                  <a:gd name="T3" fmla="*/ 199 h 202"/>
                  <a:gd name="T4" fmla="*/ 14 w 90"/>
                  <a:gd name="T5" fmla="*/ 195 h 202"/>
                  <a:gd name="T6" fmla="*/ 32 w 90"/>
                  <a:gd name="T7" fmla="*/ 178 h 202"/>
                  <a:gd name="T8" fmla="*/ 43 w 90"/>
                  <a:gd name="T9" fmla="*/ 168 h 202"/>
                  <a:gd name="T10" fmla="*/ 62 w 90"/>
                  <a:gd name="T11" fmla="*/ 144 h 202"/>
                  <a:gd name="T12" fmla="*/ 70 w 90"/>
                  <a:gd name="T13" fmla="*/ 125 h 202"/>
                  <a:gd name="T14" fmla="*/ 72 w 90"/>
                  <a:gd name="T15" fmla="*/ 119 h 202"/>
                  <a:gd name="T16" fmla="*/ 76 w 90"/>
                  <a:gd name="T17" fmla="*/ 94 h 202"/>
                  <a:gd name="T18" fmla="*/ 77 w 90"/>
                  <a:gd name="T19" fmla="*/ 67 h 202"/>
                  <a:gd name="T20" fmla="*/ 76 w 90"/>
                  <a:gd name="T21" fmla="*/ 35 h 202"/>
                  <a:gd name="T22" fmla="*/ 74 w 90"/>
                  <a:gd name="T23" fmla="*/ 25 h 202"/>
                  <a:gd name="T24" fmla="*/ 74 w 90"/>
                  <a:gd name="T25" fmla="*/ 22 h 202"/>
                  <a:gd name="T26" fmla="*/ 73 w 90"/>
                  <a:gd name="T27" fmla="*/ 19 h 202"/>
                  <a:gd name="T28" fmla="*/ 73 w 90"/>
                  <a:gd name="T29" fmla="*/ 21 h 202"/>
                  <a:gd name="T30" fmla="*/ 81 w 90"/>
                  <a:gd name="T31" fmla="*/ 17 h 202"/>
                  <a:gd name="T32" fmla="*/ 89 w 90"/>
                  <a:gd name="T33" fmla="*/ 15 h 202"/>
                  <a:gd name="T34" fmla="*/ 90 w 90"/>
                  <a:gd name="T35" fmla="*/ 14 h 202"/>
                  <a:gd name="T36" fmla="*/ 84 w 90"/>
                  <a:gd name="T37" fmla="*/ 1 h 202"/>
                  <a:gd name="T38" fmla="*/ 83 w 90"/>
                  <a:gd name="T39" fmla="*/ 0 h 202"/>
                  <a:gd name="T40" fmla="*/ 83 w 90"/>
                  <a:gd name="T41" fmla="*/ 2 h 202"/>
                  <a:gd name="T42" fmla="*/ 86 w 90"/>
                  <a:gd name="T43" fmla="*/ 7 h 202"/>
                  <a:gd name="T44" fmla="*/ 88 w 90"/>
                  <a:gd name="T45" fmla="*/ 15 h 202"/>
                  <a:gd name="T46" fmla="*/ 89 w 90"/>
                  <a:gd name="T47" fmla="*/ 13 h 202"/>
                  <a:gd name="T48" fmla="*/ 81 w 90"/>
                  <a:gd name="T49" fmla="*/ 16 h 202"/>
                  <a:gd name="T50" fmla="*/ 71 w 90"/>
                  <a:gd name="T51" fmla="*/ 19 h 202"/>
                  <a:gd name="T52" fmla="*/ 71 w 90"/>
                  <a:gd name="T53" fmla="*/ 21 h 202"/>
                  <a:gd name="T54" fmla="*/ 72 w 90"/>
                  <a:gd name="T55" fmla="*/ 22 h 202"/>
                  <a:gd name="T56" fmla="*/ 75 w 90"/>
                  <a:gd name="T57" fmla="*/ 52 h 202"/>
                  <a:gd name="T58" fmla="*/ 75 w 90"/>
                  <a:gd name="T59" fmla="*/ 67 h 202"/>
                  <a:gd name="T60" fmla="*/ 72 w 90"/>
                  <a:gd name="T61" fmla="*/ 106 h 202"/>
                  <a:gd name="T62" fmla="*/ 70 w 90"/>
                  <a:gd name="T63" fmla="*/ 119 h 202"/>
                  <a:gd name="T64" fmla="*/ 65 w 90"/>
                  <a:gd name="T65" fmla="*/ 132 h 202"/>
                  <a:gd name="T66" fmla="*/ 47 w 90"/>
                  <a:gd name="T67" fmla="*/ 159 h 202"/>
                  <a:gd name="T68" fmla="*/ 35 w 90"/>
                  <a:gd name="T69" fmla="*/ 172 h 202"/>
                  <a:gd name="T70" fmla="*/ 14 w 90"/>
                  <a:gd name="T71" fmla="*/ 192 h 202"/>
                  <a:gd name="T72" fmla="*/ 5 w 90"/>
                  <a:gd name="T73" fmla="*/ 198 h 202"/>
                  <a:gd name="T74" fmla="*/ 1 w 90"/>
                  <a:gd name="T75" fmla="*/ 200 h 202"/>
                  <a:gd name="T76" fmla="*/ 0 w 90"/>
                  <a:gd name="T77" fmla="*/ 201 h 202"/>
                  <a:gd name="T78" fmla="*/ 1 w 90"/>
                  <a:gd name="T79"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202">
                    <a:moveTo>
                      <a:pt x="1" y="202"/>
                    </a:moveTo>
                    <a:lnTo>
                      <a:pt x="1" y="202"/>
                    </a:lnTo>
                    <a:lnTo>
                      <a:pt x="3" y="201"/>
                    </a:lnTo>
                    <a:lnTo>
                      <a:pt x="6" y="199"/>
                    </a:lnTo>
                    <a:lnTo>
                      <a:pt x="6" y="199"/>
                    </a:lnTo>
                    <a:lnTo>
                      <a:pt x="14" y="195"/>
                    </a:lnTo>
                    <a:lnTo>
                      <a:pt x="23" y="187"/>
                    </a:lnTo>
                    <a:lnTo>
                      <a:pt x="32" y="178"/>
                    </a:lnTo>
                    <a:lnTo>
                      <a:pt x="43" y="168"/>
                    </a:lnTo>
                    <a:lnTo>
                      <a:pt x="43" y="168"/>
                    </a:lnTo>
                    <a:lnTo>
                      <a:pt x="52" y="156"/>
                    </a:lnTo>
                    <a:lnTo>
                      <a:pt x="62" y="144"/>
                    </a:lnTo>
                    <a:lnTo>
                      <a:pt x="68" y="131"/>
                    </a:lnTo>
                    <a:lnTo>
                      <a:pt x="70" y="125"/>
                    </a:lnTo>
                    <a:lnTo>
                      <a:pt x="72" y="119"/>
                    </a:lnTo>
                    <a:lnTo>
                      <a:pt x="72" y="119"/>
                    </a:lnTo>
                    <a:lnTo>
                      <a:pt x="74" y="106"/>
                    </a:lnTo>
                    <a:lnTo>
                      <a:pt x="76" y="94"/>
                    </a:lnTo>
                    <a:lnTo>
                      <a:pt x="77" y="67"/>
                    </a:lnTo>
                    <a:lnTo>
                      <a:pt x="77" y="67"/>
                    </a:lnTo>
                    <a:lnTo>
                      <a:pt x="77" y="50"/>
                    </a:lnTo>
                    <a:lnTo>
                      <a:pt x="76" y="35"/>
                    </a:lnTo>
                    <a:lnTo>
                      <a:pt x="76" y="35"/>
                    </a:lnTo>
                    <a:lnTo>
                      <a:pt x="74" y="25"/>
                    </a:lnTo>
                    <a:lnTo>
                      <a:pt x="74" y="25"/>
                    </a:lnTo>
                    <a:lnTo>
                      <a:pt x="74" y="22"/>
                    </a:lnTo>
                    <a:lnTo>
                      <a:pt x="74" y="22"/>
                    </a:lnTo>
                    <a:lnTo>
                      <a:pt x="73" y="19"/>
                    </a:lnTo>
                    <a:lnTo>
                      <a:pt x="72" y="19"/>
                    </a:lnTo>
                    <a:lnTo>
                      <a:pt x="73" y="21"/>
                    </a:lnTo>
                    <a:lnTo>
                      <a:pt x="73" y="21"/>
                    </a:lnTo>
                    <a:lnTo>
                      <a:pt x="81" y="17"/>
                    </a:lnTo>
                    <a:lnTo>
                      <a:pt x="89" y="15"/>
                    </a:lnTo>
                    <a:lnTo>
                      <a:pt x="89" y="15"/>
                    </a:lnTo>
                    <a:lnTo>
                      <a:pt x="90" y="14"/>
                    </a:lnTo>
                    <a:lnTo>
                      <a:pt x="90" y="14"/>
                    </a:lnTo>
                    <a:lnTo>
                      <a:pt x="88" y="6"/>
                    </a:lnTo>
                    <a:lnTo>
                      <a:pt x="84" y="1"/>
                    </a:lnTo>
                    <a:lnTo>
                      <a:pt x="84" y="1"/>
                    </a:lnTo>
                    <a:lnTo>
                      <a:pt x="83" y="0"/>
                    </a:lnTo>
                    <a:lnTo>
                      <a:pt x="83" y="0"/>
                    </a:lnTo>
                    <a:lnTo>
                      <a:pt x="83" y="2"/>
                    </a:lnTo>
                    <a:lnTo>
                      <a:pt x="83" y="2"/>
                    </a:lnTo>
                    <a:lnTo>
                      <a:pt x="86" y="7"/>
                    </a:lnTo>
                    <a:lnTo>
                      <a:pt x="86" y="7"/>
                    </a:lnTo>
                    <a:lnTo>
                      <a:pt x="88" y="15"/>
                    </a:lnTo>
                    <a:lnTo>
                      <a:pt x="89" y="14"/>
                    </a:lnTo>
                    <a:lnTo>
                      <a:pt x="89" y="13"/>
                    </a:lnTo>
                    <a:lnTo>
                      <a:pt x="89" y="13"/>
                    </a:lnTo>
                    <a:lnTo>
                      <a:pt x="81" y="16"/>
                    </a:lnTo>
                    <a:lnTo>
                      <a:pt x="72" y="18"/>
                    </a:lnTo>
                    <a:lnTo>
                      <a:pt x="71" y="19"/>
                    </a:lnTo>
                    <a:lnTo>
                      <a:pt x="71" y="21"/>
                    </a:lnTo>
                    <a:lnTo>
                      <a:pt x="71" y="21"/>
                    </a:lnTo>
                    <a:lnTo>
                      <a:pt x="72" y="22"/>
                    </a:lnTo>
                    <a:lnTo>
                      <a:pt x="72" y="22"/>
                    </a:lnTo>
                    <a:lnTo>
                      <a:pt x="74" y="38"/>
                    </a:lnTo>
                    <a:lnTo>
                      <a:pt x="75" y="52"/>
                    </a:lnTo>
                    <a:lnTo>
                      <a:pt x="75" y="67"/>
                    </a:lnTo>
                    <a:lnTo>
                      <a:pt x="75" y="67"/>
                    </a:lnTo>
                    <a:lnTo>
                      <a:pt x="74" y="92"/>
                    </a:lnTo>
                    <a:lnTo>
                      <a:pt x="72" y="106"/>
                    </a:lnTo>
                    <a:lnTo>
                      <a:pt x="70" y="119"/>
                    </a:lnTo>
                    <a:lnTo>
                      <a:pt x="70" y="119"/>
                    </a:lnTo>
                    <a:lnTo>
                      <a:pt x="68" y="125"/>
                    </a:lnTo>
                    <a:lnTo>
                      <a:pt x="65" y="132"/>
                    </a:lnTo>
                    <a:lnTo>
                      <a:pt x="57" y="146"/>
                    </a:lnTo>
                    <a:lnTo>
                      <a:pt x="47" y="159"/>
                    </a:lnTo>
                    <a:lnTo>
                      <a:pt x="35" y="172"/>
                    </a:lnTo>
                    <a:lnTo>
                      <a:pt x="35" y="172"/>
                    </a:lnTo>
                    <a:lnTo>
                      <a:pt x="24" y="183"/>
                    </a:lnTo>
                    <a:lnTo>
                      <a:pt x="14" y="192"/>
                    </a:lnTo>
                    <a:lnTo>
                      <a:pt x="14" y="192"/>
                    </a:lnTo>
                    <a:lnTo>
                      <a:pt x="5" y="198"/>
                    </a:lnTo>
                    <a:lnTo>
                      <a:pt x="5" y="198"/>
                    </a:lnTo>
                    <a:lnTo>
                      <a:pt x="1" y="200"/>
                    </a:lnTo>
                    <a:lnTo>
                      <a:pt x="1" y="200"/>
                    </a:lnTo>
                    <a:lnTo>
                      <a:pt x="0" y="201"/>
                    </a:lnTo>
                    <a:lnTo>
                      <a:pt x="0" y="201"/>
                    </a:lnTo>
                    <a:lnTo>
                      <a:pt x="1" y="202"/>
                    </a:lnTo>
                    <a:lnTo>
                      <a:pt x="1" y="20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1" name="Freeform 1140"/>
              <p:cNvSpPr>
                <a:spLocks/>
              </p:cNvSpPr>
              <p:nvPr/>
            </p:nvSpPr>
            <p:spPr bwMode="auto">
              <a:xfrm>
                <a:off x="6192838" y="2755901"/>
                <a:ext cx="17463" cy="11113"/>
              </a:xfrm>
              <a:custGeom>
                <a:avLst/>
                <a:gdLst>
                  <a:gd name="T0" fmla="*/ 0 w 31"/>
                  <a:gd name="T1" fmla="*/ 1 h 21"/>
                  <a:gd name="T2" fmla="*/ 0 w 31"/>
                  <a:gd name="T3" fmla="*/ 1 h 21"/>
                  <a:gd name="T4" fmla="*/ 0 w 31"/>
                  <a:gd name="T5" fmla="*/ 3 h 21"/>
                  <a:gd name="T6" fmla="*/ 0 w 31"/>
                  <a:gd name="T7" fmla="*/ 3 h 21"/>
                  <a:gd name="T8" fmla="*/ 0 w 31"/>
                  <a:gd name="T9" fmla="*/ 14 h 21"/>
                  <a:gd name="T10" fmla="*/ 0 w 31"/>
                  <a:gd name="T11" fmla="*/ 14 h 21"/>
                  <a:gd name="T12" fmla="*/ 0 w 31"/>
                  <a:gd name="T13" fmla="*/ 16 h 21"/>
                  <a:gd name="T14" fmla="*/ 0 w 31"/>
                  <a:gd name="T15" fmla="*/ 16 h 21"/>
                  <a:gd name="T16" fmla="*/ 1 w 31"/>
                  <a:gd name="T17" fmla="*/ 17 h 21"/>
                  <a:gd name="T18" fmla="*/ 1 w 31"/>
                  <a:gd name="T19" fmla="*/ 17 h 21"/>
                  <a:gd name="T20" fmla="*/ 16 w 31"/>
                  <a:gd name="T21" fmla="*/ 19 h 21"/>
                  <a:gd name="T22" fmla="*/ 30 w 31"/>
                  <a:gd name="T23" fmla="*/ 21 h 21"/>
                  <a:gd name="T24" fmla="*/ 30 w 31"/>
                  <a:gd name="T25" fmla="*/ 21 h 21"/>
                  <a:gd name="T26" fmla="*/ 31 w 31"/>
                  <a:gd name="T27" fmla="*/ 20 h 21"/>
                  <a:gd name="T28" fmla="*/ 31 w 31"/>
                  <a:gd name="T29" fmla="*/ 20 h 21"/>
                  <a:gd name="T30" fmla="*/ 30 w 31"/>
                  <a:gd name="T31" fmla="*/ 19 h 21"/>
                  <a:gd name="T32" fmla="*/ 30 w 31"/>
                  <a:gd name="T33" fmla="*/ 19 h 21"/>
                  <a:gd name="T34" fmla="*/ 16 w 31"/>
                  <a:gd name="T35" fmla="*/ 17 h 21"/>
                  <a:gd name="T36" fmla="*/ 1 w 31"/>
                  <a:gd name="T37" fmla="*/ 15 h 21"/>
                  <a:gd name="T38" fmla="*/ 1 w 31"/>
                  <a:gd name="T39" fmla="*/ 16 h 21"/>
                  <a:gd name="T40" fmla="*/ 2 w 31"/>
                  <a:gd name="T41" fmla="*/ 16 h 21"/>
                  <a:gd name="T42" fmla="*/ 2 w 31"/>
                  <a:gd name="T43" fmla="*/ 16 h 21"/>
                  <a:gd name="T44" fmla="*/ 2 w 31"/>
                  <a:gd name="T45" fmla="*/ 14 h 21"/>
                  <a:gd name="T46" fmla="*/ 2 w 31"/>
                  <a:gd name="T47" fmla="*/ 14 h 21"/>
                  <a:gd name="T48" fmla="*/ 2 w 31"/>
                  <a:gd name="T49" fmla="*/ 3 h 21"/>
                  <a:gd name="T50" fmla="*/ 2 w 31"/>
                  <a:gd name="T51" fmla="*/ 3 h 21"/>
                  <a:gd name="T52" fmla="*/ 2 w 31"/>
                  <a:gd name="T53" fmla="*/ 1 h 21"/>
                  <a:gd name="T54" fmla="*/ 2 w 31"/>
                  <a:gd name="T55" fmla="*/ 1 h 21"/>
                  <a:gd name="T56" fmla="*/ 1 w 31"/>
                  <a:gd name="T57" fmla="*/ 0 h 21"/>
                  <a:gd name="T58" fmla="*/ 1 w 31"/>
                  <a:gd name="T59" fmla="*/ 0 h 21"/>
                  <a:gd name="T60" fmla="*/ 0 w 31"/>
                  <a:gd name="T61" fmla="*/ 1 h 21"/>
                  <a:gd name="T62" fmla="*/ 0 w 31"/>
                  <a:gd name="T6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21">
                    <a:moveTo>
                      <a:pt x="0" y="1"/>
                    </a:moveTo>
                    <a:lnTo>
                      <a:pt x="0" y="1"/>
                    </a:lnTo>
                    <a:lnTo>
                      <a:pt x="0" y="3"/>
                    </a:lnTo>
                    <a:lnTo>
                      <a:pt x="0" y="3"/>
                    </a:lnTo>
                    <a:lnTo>
                      <a:pt x="0" y="14"/>
                    </a:lnTo>
                    <a:lnTo>
                      <a:pt x="0" y="14"/>
                    </a:lnTo>
                    <a:lnTo>
                      <a:pt x="0" y="16"/>
                    </a:lnTo>
                    <a:lnTo>
                      <a:pt x="0" y="16"/>
                    </a:lnTo>
                    <a:lnTo>
                      <a:pt x="1" y="17"/>
                    </a:lnTo>
                    <a:lnTo>
                      <a:pt x="1" y="17"/>
                    </a:lnTo>
                    <a:lnTo>
                      <a:pt x="16" y="19"/>
                    </a:lnTo>
                    <a:lnTo>
                      <a:pt x="30" y="21"/>
                    </a:lnTo>
                    <a:lnTo>
                      <a:pt x="30" y="21"/>
                    </a:lnTo>
                    <a:lnTo>
                      <a:pt x="31" y="20"/>
                    </a:lnTo>
                    <a:lnTo>
                      <a:pt x="31" y="20"/>
                    </a:lnTo>
                    <a:lnTo>
                      <a:pt x="30" y="19"/>
                    </a:lnTo>
                    <a:lnTo>
                      <a:pt x="30" y="19"/>
                    </a:lnTo>
                    <a:lnTo>
                      <a:pt x="16" y="17"/>
                    </a:lnTo>
                    <a:lnTo>
                      <a:pt x="1" y="15"/>
                    </a:lnTo>
                    <a:lnTo>
                      <a:pt x="1" y="16"/>
                    </a:lnTo>
                    <a:lnTo>
                      <a:pt x="2" y="16"/>
                    </a:lnTo>
                    <a:lnTo>
                      <a:pt x="2" y="16"/>
                    </a:lnTo>
                    <a:lnTo>
                      <a:pt x="2" y="14"/>
                    </a:lnTo>
                    <a:lnTo>
                      <a:pt x="2" y="14"/>
                    </a:lnTo>
                    <a:lnTo>
                      <a:pt x="2" y="3"/>
                    </a:lnTo>
                    <a:lnTo>
                      <a:pt x="2" y="3"/>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2" name="Freeform 1141"/>
              <p:cNvSpPr>
                <a:spLocks/>
              </p:cNvSpPr>
              <p:nvPr/>
            </p:nvSpPr>
            <p:spPr bwMode="auto">
              <a:xfrm>
                <a:off x="6173788" y="2828926"/>
                <a:ext cx="20638" cy="33338"/>
              </a:xfrm>
              <a:custGeom>
                <a:avLst/>
                <a:gdLst>
                  <a:gd name="T0" fmla="*/ 0 w 38"/>
                  <a:gd name="T1" fmla="*/ 20 h 62"/>
                  <a:gd name="T2" fmla="*/ 6 w 38"/>
                  <a:gd name="T3" fmla="*/ 0 h 62"/>
                  <a:gd name="T4" fmla="*/ 38 w 38"/>
                  <a:gd name="T5" fmla="*/ 45 h 62"/>
                  <a:gd name="T6" fmla="*/ 36 w 38"/>
                  <a:gd name="T7" fmla="*/ 62 h 62"/>
                  <a:gd name="T8" fmla="*/ 0 w 38"/>
                  <a:gd name="T9" fmla="*/ 20 h 62"/>
                </a:gdLst>
                <a:ahLst/>
                <a:cxnLst>
                  <a:cxn ang="0">
                    <a:pos x="T0" y="T1"/>
                  </a:cxn>
                  <a:cxn ang="0">
                    <a:pos x="T2" y="T3"/>
                  </a:cxn>
                  <a:cxn ang="0">
                    <a:pos x="T4" y="T5"/>
                  </a:cxn>
                  <a:cxn ang="0">
                    <a:pos x="T6" y="T7"/>
                  </a:cxn>
                  <a:cxn ang="0">
                    <a:pos x="T8" y="T9"/>
                  </a:cxn>
                </a:cxnLst>
                <a:rect l="0" t="0" r="r" b="b"/>
                <a:pathLst>
                  <a:path w="38" h="62">
                    <a:moveTo>
                      <a:pt x="0" y="20"/>
                    </a:moveTo>
                    <a:lnTo>
                      <a:pt x="6" y="0"/>
                    </a:lnTo>
                    <a:lnTo>
                      <a:pt x="38" y="45"/>
                    </a:lnTo>
                    <a:lnTo>
                      <a:pt x="36" y="62"/>
                    </a:lnTo>
                    <a:lnTo>
                      <a:pt x="0" y="2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3" name="Freeform 1142"/>
              <p:cNvSpPr>
                <a:spLocks/>
              </p:cNvSpPr>
              <p:nvPr/>
            </p:nvSpPr>
            <p:spPr bwMode="auto">
              <a:xfrm>
                <a:off x="6215063" y="2803526"/>
                <a:ext cx="120650" cy="130175"/>
              </a:xfrm>
              <a:custGeom>
                <a:avLst/>
                <a:gdLst>
                  <a:gd name="T0" fmla="*/ 107 w 227"/>
                  <a:gd name="T1" fmla="*/ 132 h 244"/>
                  <a:gd name="T2" fmla="*/ 131 w 227"/>
                  <a:gd name="T3" fmla="*/ 109 h 244"/>
                  <a:gd name="T4" fmla="*/ 153 w 227"/>
                  <a:gd name="T5" fmla="*/ 79 h 244"/>
                  <a:gd name="T6" fmla="*/ 162 w 227"/>
                  <a:gd name="T7" fmla="*/ 58 h 244"/>
                  <a:gd name="T8" fmla="*/ 148 w 227"/>
                  <a:gd name="T9" fmla="*/ 44 h 244"/>
                  <a:gd name="T10" fmla="*/ 130 w 227"/>
                  <a:gd name="T11" fmla="*/ 32 h 244"/>
                  <a:gd name="T12" fmla="*/ 174 w 227"/>
                  <a:gd name="T13" fmla="*/ 17 h 244"/>
                  <a:gd name="T14" fmla="*/ 220 w 227"/>
                  <a:gd name="T15" fmla="*/ 1 h 244"/>
                  <a:gd name="T16" fmla="*/ 219 w 227"/>
                  <a:gd name="T17" fmla="*/ 8 h 244"/>
                  <a:gd name="T18" fmla="*/ 220 w 227"/>
                  <a:gd name="T19" fmla="*/ 49 h 244"/>
                  <a:gd name="T20" fmla="*/ 226 w 227"/>
                  <a:gd name="T21" fmla="*/ 91 h 244"/>
                  <a:gd name="T22" fmla="*/ 217 w 227"/>
                  <a:gd name="T23" fmla="*/ 88 h 244"/>
                  <a:gd name="T24" fmla="*/ 191 w 227"/>
                  <a:gd name="T25" fmla="*/ 79 h 244"/>
                  <a:gd name="T26" fmla="*/ 187 w 227"/>
                  <a:gd name="T27" fmla="*/ 90 h 244"/>
                  <a:gd name="T28" fmla="*/ 165 w 227"/>
                  <a:gd name="T29" fmla="*/ 136 h 244"/>
                  <a:gd name="T30" fmla="*/ 140 w 227"/>
                  <a:gd name="T31" fmla="*/ 179 h 244"/>
                  <a:gd name="T32" fmla="*/ 120 w 227"/>
                  <a:gd name="T33" fmla="*/ 201 h 244"/>
                  <a:gd name="T34" fmla="*/ 76 w 227"/>
                  <a:gd name="T35" fmla="*/ 228 h 244"/>
                  <a:gd name="T36" fmla="*/ 26 w 227"/>
                  <a:gd name="T37" fmla="*/ 240 h 244"/>
                  <a:gd name="T38" fmla="*/ 8 w 227"/>
                  <a:gd name="T39" fmla="*/ 243 h 244"/>
                  <a:gd name="T40" fmla="*/ 4 w 227"/>
                  <a:gd name="T41" fmla="*/ 204 h 244"/>
                  <a:gd name="T42" fmla="*/ 2 w 227"/>
                  <a:gd name="T43" fmla="*/ 165 h 244"/>
                  <a:gd name="T44" fmla="*/ 1 w 227"/>
                  <a:gd name="T45" fmla="*/ 165 h 244"/>
                  <a:gd name="T46" fmla="*/ 20 w 227"/>
                  <a:gd name="T47" fmla="*/ 163 h 244"/>
                  <a:gd name="T48" fmla="*/ 67 w 227"/>
                  <a:gd name="T49" fmla="*/ 151 h 244"/>
                  <a:gd name="T50" fmla="*/ 106 w 227"/>
                  <a:gd name="T51" fmla="*/ 131 h 244"/>
                  <a:gd name="T52" fmla="*/ 86 w 227"/>
                  <a:gd name="T53" fmla="*/ 141 h 244"/>
                  <a:gd name="T54" fmla="*/ 34 w 227"/>
                  <a:gd name="T55" fmla="*/ 159 h 244"/>
                  <a:gd name="T56" fmla="*/ 1 w 227"/>
                  <a:gd name="T57" fmla="*/ 163 h 244"/>
                  <a:gd name="T58" fmla="*/ 0 w 227"/>
                  <a:gd name="T59" fmla="*/ 164 h 244"/>
                  <a:gd name="T60" fmla="*/ 1 w 227"/>
                  <a:gd name="T61" fmla="*/ 183 h 244"/>
                  <a:gd name="T62" fmla="*/ 6 w 227"/>
                  <a:gd name="T63" fmla="*/ 243 h 244"/>
                  <a:gd name="T64" fmla="*/ 7 w 227"/>
                  <a:gd name="T65" fmla="*/ 244 h 244"/>
                  <a:gd name="T66" fmla="*/ 60 w 227"/>
                  <a:gd name="T67" fmla="*/ 235 h 244"/>
                  <a:gd name="T68" fmla="*/ 106 w 227"/>
                  <a:gd name="T69" fmla="*/ 213 h 244"/>
                  <a:gd name="T70" fmla="*/ 134 w 227"/>
                  <a:gd name="T71" fmla="*/ 189 h 244"/>
                  <a:gd name="T72" fmla="*/ 159 w 227"/>
                  <a:gd name="T73" fmla="*/ 153 h 244"/>
                  <a:gd name="T74" fmla="*/ 183 w 227"/>
                  <a:gd name="T75" fmla="*/ 105 h 244"/>
                  <a:gd name="T76" fmla="*/ 192 w 227"/>
                  <a:gd name="T77" fmla="*/ 79 h 244"/>
                  <a:gd name="T78" fmla="*/ 208 w 227"/>
                  <a:gd name="T79" fmla="*/ 87 h 244"/>
                  <a:gd name="T80" fmla="*/ 226 w 227"/>
                  <a:gd name="T81" fmla="*/ 92 h 244"/>
                  <a:gd name="T82" fmla="*/ 224 w 227"/>
                  <a:gd name="T83" fmla="*/ 70 h 244"/>
                  <a:gd name="T84" fmla="*/ 221 w 227"/>
                  <a:gd name="T85" fmla="*/ 8 h 244"/>
                  <a:gd name="T86" fmla="*/ 220 w 227"/>
                  <a:gd name="T87" fmla="*/ 0 h 244"/>
                  <a:gd name="T88" fmla="*/ 197 w 227"/>
                  <a:gd name="T89" fmla="*/ 7 h 244"/>
                  <a:gd name="T90" fmla="*/ 130 w 227"/>
                  <a:gd name="T91" fmla="*/ 31 h 244"/>
                  <a:gd name="T92" fmla="*/ 129 w 227"/>
                  <a:gd name="T93" fmla="*/ 33 h 244"/>
                  <a:gd name="T94" fmla="*/ 147 w 227"/>
                  <a:gd name="T95" fmla="*/ 45 h 244"/>
                  <a:gd name="T96" fmla="*/ 161 w 227"/>
                  <a:gd name="T97" fmla="*/ 59 h 244"/>
                  <a:gd name="T98" fmla="*/ 156 w 227"/>
                  <a:gd name="T99" fmla="*/ 67 h 244"/>
                  <a:gd name="T100" fmla="*/ 137 w 227"/>
                  <a:gd name="T101" fmla="*/ 98 h 244"/>
                  <a:gd name="T102" fmla="*/ 113 w 227"/>
                  <a:gd name="T103" fmla="*/ 12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 h="244">
                    <a:moveTo>
                      <a:pt x="106" y="131"/>
                    </a:moveTo>
                    <a:lnTo>
                      <a:pt x="107" y="132"/>
                    </a:lnTo>
                    <a:lnTo>
                      <a:pt x="107" y="132"/>
                    </a:lnTo>
                    <a:lnTo>
                      <a:pt x="115" y="125"/>
                    </a:lnTo>
                    <a:lnTo>
                      <a:pt x="124" y="118"/>
                    </a:lnTo>
                    <a:lnTo>
                      <a:pt x="131" y="109"/>
                    </a:lnTo>
                    <a:lnTo>
                      <a:pt x="139" y="99"/>
                    </a:lnTo>
                    <a:lnTo>
                      <a:pt x="147" y="89"/>
                    </a:lnTo>
                    <a:lnTo>
                      <a:pt x="153" y="79"/>
                    </a:lnTo>
                    <a:lnTo>
                      <a:pt x="158" y="68"/>
                    </a:lnTo>
                    <a:lnTo>
                      <a:pt x="162" y="59"/>
                    </a:lnTo>
                    <a:lnTo>
                      <a:pt x="162" y="58"/>
                    </a:lnTo>
                    <a:lnTo>
                      <a:pt x="162" y="58"/>
                    </a:lnTo>
                    <a:lnTo>
                      <a:pt x="156" y="51"/>
                    </a:lnTo>
                    <a:lnTo>
                      <a:pt x="148" y="44"/>
                    </a:lnTo>
                    <a:lnTo>
                      <a:pt x="148" y="44"/>
                    </a:lnTo>
                    <a:lnTo>
                      <a:pt x="131" y="31"/>
                    </a:lnTo>
                    <a:lnTo>
                      <a:pt x="130" y="32"/>
                    </a:lnTo>
                    <a:lnTo>
                      <a:pt x="130" y="33"/>
                    </a:lnTo>
                    <a:lnTo>
                      <a:pt x="130" y="33"/>
                    </a:lnTo>
                    <a:lnTo>
                      <a:pt x="174" y="17"/>
                    </a:lnTo>
                    <a:lnTo>
                      <a:pt x="198" y="9"/>
                    </a:lnTo>
                    <a:lnTo>
                      <a:pt x="220" y="2"/>
                    </a:lnTo>
                    <a:lnTo>
                      <a:pt x="220" y="1"/>
                    </a:lnTo>
                    <a:lnTo>
                      <a:pt x="219" y="1"/>
                    </a:lnTo>
                    <a:lnTo>
                      <a:pt x="219" y="1"/>
                    </a:lnTo>
                    <a:lnTo>
                      <a:pt x="219" y="8"/>
                    </a:lnTo>
                    <a:lnTo>
                      <a:pt x="219" y="8"/>
                    </a:lnTo>
                    <a:lnTo>
                      <a:pt x="219" y="29"/>
                    </a:lnTo>
                    <a:lnTo>
                      <a:pt x="220" y="49"/>
                    </a:lnTo>
                    <a:lnTo>
                      <a:pt x="222" y="70"/>
                    </a:lnTo>
                    <a:lnTo>
                      <a:pt x="225" y="91"/>
                    </a:lnTo>
                    <a:lnTo>
                      <a:pt x="226" y="91"/>
                    </a:lnTo>
                    <a:lnTo>
                      <a:pt x="226" y="90"/>
                    </a:lnTo>
                    <a:lnTo>
                      <a:pt x="226" y="90"/>
                    </a:lnTo>
                    <a:lnTo>
                      <a:pt x="217" y="88"/>
                    </a:lnTo>
                    <a:lnTo>
                      <a:pt x="209" y="85"/>
                    </a:lnTo>
                    <a:lnTo>
                      <a:pt x="192" y="79"/>
                    </a:lnTo>
                    <a:lnTo>
                      <a:pt x="191" y="79"/>
                    </a:lnTo>
                    <a:lnTo>
                      <a:pt x="191" y="79"/>
                    </a:lnTo>
                    <a:lnTo>
                      <a:pt x="191" y="79"/>
                    </a:lnTo>
                    <a:lnTo>
                      <a:pt x="187" y="90"/>
                    </a:lnTo>
                    <a:lnTo>
                      <a:pt x="181" y="105"/>
                    </a:lnTo>
                    <a:lnTo>
                      <a:pt x="165" y="136"/>
                    </a:lnTo>
                    <a:lnTo>
                      <a:pt x="165" y="136"/>
                    </a:lnTo>
                    <a:lnTo>
                      <a:pt x="157" y="152"/>
                    </a:lnTo>
                    <a:lnTo>
                      <a:pt x="149" y="166"/>
                    </a:lnTo>
                    <a:lnTo>
                      <a:pt x="140" y="179"/>
                    </a:lnTo>
                    <a:lnTo>
                      <a:pt x="133" y="187"/>
                    </a:lnTo>
                    <a:lnTo>
                      <a:pt x="133" y="187"/>
                    </a:lnTo>
                    <a:lnTo>
                      <a:pt x="120" y="201"/>
                    </a:lnTo>
                    <a:lnTo>
                      <a:pt x="105" y="211"/>
                    </a:lnTo>
                    <a:lnTo>
                      <a:pt x="90" y="220"/>
                    </a:lnTo>
                    <a:lnTo>
                      <a:pt x="76" y="228"/>
                    </a:lnTo>
                    <a:lnTo>
                      <a:pt x="59" y="233"/>
                    </a:lnTo>
                    <a:lnTo>
                      <a:pt x="42" y="237"/>
                    </a:lnTo>
                    <a:lnTo>
                      <a:pt x="26" y="240"/>
                    </a:lnTo>
                    <a:lnTo>
                      <a:pt x="7" y="242"/>
                    </a:lnTo>
                    <a:lnTo>
                      <a:pt x="7" y="243"/>
                    </a:lnTo>
                    <a:lnTo>
                      <a:pt x="8" y="243"/>
                    </a:lnTo>
                    <a:lnTo>
                      <a:pt x="8" y="243"/>
                    </a:lnTo>
                    <a:lnTo>
                      <a:pt x="6" y="225"/>
                    </a:lnTo>
                    <a:lnTo>
                      <a:pt x="4" y="204"/>
                    </a:lnTo>
                    <a:lnTo>
                      <a:pt x="3" y="183"/>
                    </a:lnTo>
                    <a:lnTo>
                      <a:pt x="2" y="165"/>
                    </a:lnTo>
                    <a:lnTo>
                      <a:pt x="2" y="165"/>
                    </a:lnTo>
                    <a:lnTo>
                      <a:pt x="2" y="164"/>
                    </a:lnTo>
                    <a:lnTo>
                      <a:pt x="1" y="164"/>
                    </a:lnTo>
                    <a:lnTo>
                      <a:pt x="1" y="165"/>
                    </a:lnTo>
                    <a:lnTo>
                      <a:pt x="1" y="165"/>
                    </a:lnTo>
                    <a:lnTo>
                      <a:pt x="10" y="164"/>
                    </a:lnTo>
                    <a:lnTo>
                      <a:pt x="20" y="163"/>
                    </a:lnTo>
                    <a:lnTo>
                      <a:pt x="34" y="161"/>
                    </a:lnTo>
                    <a:lnTo>
                      <a:pt x="50" y="157"/>
                    </a:lnTo>
                    <a:lnTo>
                      <a:pt x="67" y="151"/>
                    </a:lnTo>
                    <a:lnTo>
                      <a:pt x="87" y="142"/>
                    </a:lnTo>
                    <a:lnTo>
                      <a:pt x="107" y="132"/>
                    </a:lnTo>
                    <a:lnTo>
                      <a:pt x="106" y="131"/>
                    </a:lnTo>
                    <a:lnTo>
                      <a:pt x="106" y="130"/>
                    </a:lnTo>
                    <a:lnTo>
                      <a:pt x="106" y="130"/>
                    </a:lnTo>
                    <a:lnTo>
                      <a:pt x="86" y="141"/>
                    </a:lnTo>
                    <a:lnTo>
                      <a:pt x="67" y="148"/>
                    </a:lnTo>
                    <a:lnTo>
                      <a:pt x="50" y="155"/>
                    </a:lnTo>
                    <a:lnTo>
                      <a:pt x="34" y="159"/>
                    </a:lnTo>
                    <a:lnTo>
                      <a:pt x="20" y="161"/>
                    </a:lnTo>
                    <a:lnTo>
                      <a:pt x="10" y="162"/>
                    </a:lnTo>
                    <a:lnTo>
                      <a:pt x="1" y="163"/>
                    </a:lnTo>
                    <a:lnTo>
                      <a:pt x="1" y="163"/>
                    </a:lnTo>
                    <a:lnTo>
                      <a:pt x="0" y="164"/>
                    </a:lnTo>
                    <a:lnTo>
                      <a:pt x="0" y="164"/>
                    </a:lnTo>
                    <a:lnTo>
                      <a:pt x="0" y="165"/>
                    </a:lnTo>
                    <a:lnTo>
                      <a:pt x="0" y="165"/>
                    </a:lnTo>
                    <a:lnTo>
                      <a:pt x="1" y="183"/>
                    </a:lnTo>
                    <a:lnTo>
                      <a:pt x="2" y="205"/>
                    </a:lnTo>
                    <a:lnTo>
                      <a:pt x="4" y="226"/>
                    </a:lnTo>
                    <a:lnTo>
                      <a:pt x="6" y="243"/>
                    </a:lnTo>
                    <a:lnTo>
                      <a:pt x="6" y="243"/>
                    </a:lnTo>
                    <a:lnTo>
                      <a:pt x="7" y="244"/>
                    </a:lnTo>
                    <a:lnTo>
                      <a:pt x="7" y="244"/>
                    </a:lnTo>
                    <a:lnTo>
                      <a:pt x="26" y="242"/>
                    </a:lnTo>
                    <a:lnTo>
                      <a:pt x="43" y="239"/>
                    </a:lnTo>
                    <a:lnTo>
                      <a:pt x="60" y="235"/>
                    </a:lnTo>
                    <a:lnTo>
                      <a:pt x="76" y="230"/>
                    </a:lnTo>
                    <a:lnTo>
                      <a:pt x="91" y="222"/>
                    </a:lnTo>
                    <a:lnTo>
                      <a:pt x="106" y="213"/>
                    </a:lnTo>
                    <a:lnTo>
                      <a:pt x="121" y="202"/>
                    </a:lnTo>
                    <a:lnTo>
                      <a:pt x="134" y="189"/>
                    </a:lnTo>
                    <a:lnTo>
                      <a:pt x="134" y="189"/>
                    </a:lnTo>
                    <a:lnTo>
                      <a:pt x="141" y="180"/>
                    </a:lnTo>
                    <a:lnTo>
                      <a:pt x="150" y="167"/>
                    </a:lnTo>
                    <a:lnTo>
                      <a:pt x="159" y="153"/>
                    </a:lnTo>
                    <a:lnTo>
                      <a:pt x="167" y="137"/>
                    </a:lnTo>
                    <a:lnTo>
                      <a:pt x="167" y="137"/>
                    </a:lnTo>
                    <a:lnTo>
                      <a:pt x="183" y="105"/>
                    </a:lnTo>
                    <a:lnTo>
                      <a:pt x="189" y="91"/>
                    </a:lnTo>
                    <a:lnTo>
                      <a:pt x="194" y="80"/>
                    </a:lnTo>
                    <a:lnTo>
                      <a:pt x="192" y="79"/>
                    </a:lnTo>
                    <a:lnTo>
                      <a:pt x="191" y="80"/>
                    </a:lnTo>
                    <a:lnTo>
                      <a:pt x="191" y="80"/>
                    </a:lnTo>
                    <a:lnTo>
                      <a:pt x="208" y="87"/>
                    </a:lnTo>
                    <a:lnTo>
                      <a:pt x="216" y="90"/>
                    </a:lnTo>
                    <a:lnTo>
                      <a:pt x="226" y="92"/>
                    </a:lnTo>
                    <a:lnTo>
                      <a:pt x="226" y="92"/>
                    </a:lnTo>
                    <a:lnTo>
                      <a:pt x="227" y="91"/>
                    </a:lnTo>
                    <a:lnTo>
                      <a:pt x="227" y="91"/>
                    </a:lnTo>
                    <a:lnTo>
                      <a:pt x="224" y="70"/>
                    </a:lnTo>
                    <a:lnTo>
                      <a:pt x="222" y="49"/>
                    </a:lnTo>
                    <a:lnTo>
                      <a:pt x="221" y="29"/>
                    </a:lnTo>
                    <a:lnTo>
                      <a:pt x="221" y="8"/>
                    </a:lnTo>
                    <a:lnTo>
                      <a:pt x="221" y="8"/>
                    </a:lnTo>
                    <a:lnTo>
                      <a:pt x="221" y="1"/>
                    </a:lnTo>
                    <a:lnTo>
                      <a:pt x="220" y="0"/>
                    </a:lnTo>
                    <a:lnTo>
                      <a:pt x="220" y="0"/>
                    </a:lnTo>
                    <a:lnTo>
                      <a:pt x="220" y="0"/>
                    </a:lnTo>
                    <a:lnTo>
                      <a:pt x="197" y="7"/>
                    </a:lnTo>
                    <a:lnTo>
                      <a:pt x="174" y="15"/>
                    </a:lnTo>
                    <a:lnTo>
                      <a:pt x="130" y="31"/>
                    </a:lnTo>
                    <a:lnTo>
                      <a:pt x="130" y="31"/>
                    </a:lnTo>
                    <a:lnTo>
                      <a:pt x="129" y="32"/>
                    </a:lnTo>
                    <a:lnTo>
                      <a:pt x="129" y="32"/>
                    </a:lnTo>
                    <a:lnTo>
                      <a:pt x="129" y="33"/>
                    </a:lnTo>
                    <a:lnTo>
                      <a:pt x="129" y="33"/>
                    </a:lnTo>
                    <a:lnTo>
                      <a:pt x="147" y="45"/>
                    </a:lnTo>
                    <a:lnTo>
                      <a:pt x="147" y="45"/>
                    </a:lnTo>
                    <a:lnTo>
                      <a:pt x="155" y="53"/>
                    </a:lnTo>
                    <a:lnTo>
                      <a:pt x="160" y="59"/>
                    </a:lnTo>
                    <a:lnTo>
                      <a:pt x="161" y="59"/>
                    </a:lnTo>
                    <a:lnTo>
                      <a:pt x="160" y="58"/>
                    </a:lnTo>
                    <a:lnTo>
                      <a:pt x="160" y="58"/>
                    </a:lnTo>
                    <a:lnTo>
                      <a:pt x="156" y="67"/>
                    </a:lnTo>
                    <a:lnTo>
                      <a:pt x="151" y="78"/>
                    </a:lnTo>
                    <a:lnTo>
                      <a:pt x="145" y="88"/>
                    </a:lnTo>
                    <a:lnTo>
                      <a:pt x="137" y="98"/>
                    </a:lnTo>
                    <a:lnTo>
                      <a:pt x="130" y="108"/>
                    </a:lnTo>
                    <a:lnTo>
                      <a:pt x="122" y="117"/>
                    </a:lnTo>
                    <a:lnTo>
                      <a:pt x="113" y="124"/>
                    </a:lnTo>
                    <a:lnTo>
                      <a:pt x="106" y="130"/>
                    </a:lnTo>
                    <a:lnTo>
                      <a:pt x="106" y="13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4" name="Freeform 1143"/>
              <p:cNvSpPr>
                <a:spLocks/>
              </p:cNvSpPr>
              <p:nvPr/>
            </p:nvSpPr>
            <p:spPr bwMode="auto">
              <a:xfrm>
                <a:off x="6202363" y="2890838"/>
                <a:ext cx="17463" cy="53975"/>
              </a:xfrm>
              <a:custGeom>
                <a:avLst/>
                <a:gdLst>
                  <a:gd name="T0" fmla="*/ 21 w 31"/>
                  <a:gd name="T1" fmla="*/ 0 h 101"/>
                  <a:gd name="T2" fmla="*/ 10 w 31"/>
                  <a:gd name="T3" fmla="*/ 10 h 101"/>
                  <a:gd name="T4" fmla="*/ 1 w 31"/>
                  <a:gd name="T5" fmla="*/ 23 h 101"/>
                  <a:gd name="T6" fmla="*/ 0 w 31"/>
                  <a:gd name="T7" fmla="*/ 28 h 101"/>
                  <a:gd name="T8" fmla="*/ 0 w 31"/>
                  <a:gd name="T9" fmla="*/ 34 h 101"/>
                  <a:gd name="T10" fmla="*/ 4 w 31"/>
                  <a:gd name="T11" fmla="*/ 72 h 101"/>
                  <a:gd name="T12" fmla="*/ 9 w 31"/>
                  <a:gd name="T13" fmla="*/ 90 h 101"/>
                  <a:gd name="T14" fmla="*/ 11 w 31"/>
                  <a:gd name="T15" fmla="*/ 96 h 101"/>
                  <a:gd name="T16" fmla="*/ 15 w 31"/>
                  <a:gd name="T17" fmla="*/ 101 h 101"/>
                  <a:gd name="T18" fmla="*/ 16 w 31"/>
                  <a:gd name="T19" fmla="*/ 100 h 101"/>
                  <a:gd name="T20" fmla="*/ 24 w 31"/>
                  <a:gd name="T21" fmla="*/ 89 h 101"/>
                  <a:gd name="T22" fmla="*/ 28 w 31"/>
                  <a:gd name="T23" fmla="*/ 82 h 101"/>
                  <a:gd name="T24" fmla="*/ 30 w 31"/>
                  <a:gd name="T25" fmla="*/ 80 h 101"/>
                  <a:gd name="T26" fmla="*/ 30 w 31"/>
                  <a:gd name="T27" fmla="*/ 79 h 101"/>
                  <a:gd name="T28" fmla="*/ 30 w 31"/>
                  <a:gd name="T29" fmla="*/ 80 h 101"/>
                  <a:gd name="T30" fmla="*/ 30 w 31"/>
                  <a:gd name="T31" fmla="*/ 80 h 101"/>
                  <a:gd name="T32" fmla="*/ 31 w 31"/>
                  <a:gd name="T33" fmla="*/ 79 h 101"/>
                  <a:gd name="T34" fmla="*/ 30 w 31"/>
                  <a:gd name="T35" fmla="*/ 78 h 101"/>
                  <a:gd name="T36" fmla="*/ 29 w 31"/>
                  <a:gd name="T37" fmla="*/ 78 h 101"/>
                  <a:gd name="T38" fmla="*/ 26 w 31"/>
                  <a:gd name="T39" fmla="*/ 82 h 101"/>
                  <a:gd name="T40" fmla="*/ 14 w 31"/>
                  <a:gd name="T41" fmla="*/ 99 h 101"/>
                  <a:gd name="T42" fmla="*/ 15 w 31"/>
                  <a:gd name="T43" fmla="*/ 99 h 101"/>
                  <a:gd name="T44" fmla="*/ 13 w 31"/>
                  <a:gd name="T45" fmla="*/ 95 h 101"/>
                  <a:gd name="T46" fmla="*/ 11 w 31"/>
                  <a:gd name="T47" fmla="*/ 89 h 101"/>
                  <a:gd name="T48" fmla="*/ 5 w 31"/>
                  <a:gd name="T49" fmla="*/ 63 h 101"/>
                  <a:gd name="T50" fmla="*/ 2 w 31"/>
                  <a:gd name="T51" fmla="*/ 34 h 101"/>
                  <a:gd name="T52" fmla="*/ 3 w 31"/>
                  <a:gd name="T53" fmla="*/ 24 h 101"/>
                  <a:gd name="T54" fmla="*/ 3 w 31"/>
                  <a:gd name="T55" fmla="*/ 24 h 101"/>
                  <a:gd name="T56" fmla="*/ 12 w 31"/>
                  <a:gd name="T57" fmla="*/ 12 h 101"/>
                  <a:gd name="T58" fmla="*/ 23 w 31"/>
                  <a:gd name="T59" fmla="*/ 1 h 101"/>
                  <a:gd name="T60" fmla="*/ 23 w 31"/>
                  <a:gd name="T61" fmla="*/ 0 h 101"/>
                  <a:gd name="T62" fmla="*/ 21 w 31"/>
                  <a:gd name="T6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01">
                    <a:moveTo>
                      <a:pt x="21" y="0"/>
                    </a:moveTo>
                    <a:lnTo>
                      <a:pt x="21" y="0"/>
                    </a:lnTo>
                    <a:lnTo>
                      <a:pt x="15" y="5"/>
                    </a:lnTo>
                    <a:lnTo>
                      <a:pt x="10" y="10"/>
                    </a:lnTo>
                    <a:lnTo>
                      <a:pt x="1" y="23"/>
                    </a:lnTo>
                    <a:lnTo>
                      <a:pt x="1" y="23"/>
                    </a:lnTo>
                    <a:lnTo>
                      <a:pt x="1" y="23"/>
                    </a:lnTo>
                    <a:lnTo>
                      <a:pt x="0" y="28"/>
                    </a:lnTo>
                    <a:lnTo>
                      <a:pt x="0" y="34"/>
                    </a:lnTo>
                    <a:lnTo>
                      <a:pt x="0" y="34"/>
                    </a:lnTo>
                    <a:lnTo>
                      <a:pt x="1" y="52"/>
                    </a:lnTo>
                    <a:lnTo>
                      <a:pt x="4" y="72"/>
                    </a:lnTo>
                    <a:lnTo>
                      <a:pt x="4" y="72"/>
                    </a:lnTo>
                    <a:lnTo>
                      <a:pt x="9" y="90"/>
                    </a:lnTo>
                    <a:lnTo>
                      <a:pt x="9" y="90"/>
                    </a:lnTo>
                    <a:lnTo>
                      <a:pt x="11" y="96"/>
                    </a:lnTo>
                    <a:lnTo>
                      <a:pt x="14" y="100"/>
                    </a:lnTo>
                    <a:lnTo>
                      <a:pt x="15" y="101"/>
                    </a:lnTo>
                    <a:lnTo>
                      <a:pt x="16" y="100"/>
                    </a:lnTo>
                    <a:lnTo>
                      <a:pt x="16" y="100"/>
                    </a:lnTo>
                    <a:lnTo>
                      <a:pt x="24" y="89"/>
                    </a:lnTo>
                    <a:lnTo>
                      <a:pt x="24" y="89"/>
                    </a:lnTo>
                    <a:lnTo>
                      <a:pt x="28" y="82"/>
                    </a:lnTo>
                    <a:lnTo>
                      <a:pt x="28" y="82"/>
                    </a:lnTo>
                    <a:lnTo>
                      <a:pt x="29" y="80"/>
                    </a:lnTo>
                    <a:lnTo>
                      <a:pt x="30" y="80"/>
                    </a:lnTo>
                    <a:lnTo>
                      <a:pt x="30" y="80"/>
                    </a:lnTo>
                    <a:lnTo>
                      <a:pt x="30" y="79"/>
                    </a:lnTo>
                    <a:lnTo>
                      <a:pt x="30" y="80"/>
                    </a:lnTo>
                    <a:lnTo>
                      <a:pt x="30" y="80"/>
                    </a:lnTo>
                    <a:lnTo>
                      <a:pt x="30" y="79"/>
                    </a:lnTo>
                    <a:lnTo>
                      <a:pt x="30" y="80"/>
                    </a:lnTo>
                    <a:lnTo>
                      <a:pt x="30" y="80"/>
                    </a:lnTo>
                    <a:lnTo>
                      <a:pt x="31" y="79"/>
                    </a:lnTo>
                    <a:lnTo>
                      <a:pt x="31" y="79"/>
                    </a:lnTo>
                    <a:lnTo>
                      <a:pt x="30" y="78"/>
                    </a:lnTo>
                    <a:lnTo>
                      <a:pt x="30" y="78"/>
                    </a:lnTo>
                    <a:lnTo>
                      <a:pt x="29" y="78"/>
                    </a:lnTo>
                    <a:lnTo>
                      <a:pt x="29" y="78"/>
                    </a:lnTo>
                    <a:lnTo>
                      <a:pt x="26" y="82"/>
                    </a:lnTo>
                    <a:lnTo>
                      <a:pt x="26" y="82"/>
                    </a:lnTo>
                    <a:lnTo>
                      <a:pt x="14" y="99"/>
                    </a:lnTo>
                    <a:lnTo>
                      <a:pt x="15" y="100"/>
                    </a:lnTo>
                    <a:lnTo>
                      <a:pt x="15" y="99"/>
                    </a:lnTo>
                    <a:lnTo>
                      <a:pt x="15" y="99"/>
                    </a:lnTo>
                    <a:lnTo>
                      <a:pt x="13" y="95"/>
                    </a:lnTo>
                    <a:lnTo>
                      <a:pt x="11" y="89"/>
                    </a:lnTo>
                    <a:lnTo>
                      <a:pt x="11" y="89"/>
                    </a:lnTo>
                    <a:lnTo>
                      <a:pt x="7" y="77"/>
                    </a:lnTo>
                    <a:lnTo>
                      <a:pt x="5" y="63"/>
                    </a:lnTo>
                    <a:lnTo>
                      <a:pt x="3" y="47"/>
                    </a:lnTo>
                    <a:lnTo>
                      <a:pt x="2" y="34"/>
                    </a:lnTo>
                    <a:lnTo>
                      <a:pt x="2" y="34"/>
                    </a:lnTo>
                    <a:lnTo>
                      <a:pt x="3" y="24"/>
                    </a:lnTo>
                    <a:lnTo>
                      <a:pt x="2" y="23"/>
                    </a:lnTo>
                    <a:lnTo>
                      <a:pt x="3" y="24"/>
                    </a:lnTo>
                    <a:lnTo>
                      <a:pt x="3" y="24"/>
                    </a:lnTo>
                    <a:lnTo>
                      <a:pt x="12" y="12"/>
                    </a:lnTo>
                    <a:lnTo>
                      <a:pt x="17" y="6"/>
                    </a:lnTo>
                    <a:lnTo>
                      <a:pt x="23" y="1"/>
                    </a:lnTo>
                    <a:lnTo>
                      <a:pt x="23" y="1"/>
                    </a:lnTo>
                    <a:lnTo>
                      <a:pt x="23" y="0"/>
                    </a:lnTo>
                    <a:lnTo>
                      <a:pt x="23" y="0"/>
                    </a:lnTo>
                    <a:lnTo>
                      <a:pt x="21" y="0"/>
                    </a:lnTo>
                    <a:lnTo>
                      <a:pt x="21"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5" name="Freeform 1144"/>
              <p:cNvSpPr>
                <a:spLocks/>
              </p:cNvSpPr>
              <p:nvPr/>
            </p:nvSpPr>
            <p:spPr bwMode="auto">
              <a:xfrm>
                <a:off x="6210300" y="2852738"/>
                <a:ext cx="123825" cy="92075"/>
              </a:xfrm>
              <a:custGeom>
                <a:avLst/>
                <a:gdLst>
                  <a:gd name="T0" fmla="*/ 1 w 235"/>
                  <a:gd name="T1" fmla="*/ 174 h 175"/>
                  <a:gd name="T2" fmla="*/ 10 w 235"/>
                  <a:gd name="T3" fmla="*/ 175 h 175"/>
                  <a:gd name="T4" fmla="*/ 21 w 235"/>
                  <a:gd name="T5" fmla="*/ 174 h 175"/>
                  <a:gd name="T6" fmla="*/ 53 w 235"/>
                  <a:gd name="T7" fmla="*/ 168 h 175"/>
                  <a:gd name="T8" fmla="*/ 72 w 235"/>
                  <a:gd name="T9" fmla="*/ 164 h 175"/>
                  <a:gd name="T10" fmla="*/ 110 w 235"/>
                  <a:gd name="T11" fmla="*/ 149 h 175"/>
                  <a:gd name="T12" fmla="*/ 125 w 235"/>
                  <a:gd name="T13" fmla="*/ 139 h 175"/>
                  <a:gd name="T14" fmla="*/ 139 w 235"/>
                  <a:gd name="T15" fmla="*/ 128 h 175"/>
                  <a:gd name="T16" fmla="*/ 154 w 235"/>
                  <a:gd name="T17" fmla="*/ 112 h 175"/>
                  <a:gd name="T18" fmla="*/ 179 w 235"/>
                  <a:gd name="T19" fmla="*/ 76 h 175"/>
                  <a:gd name="T20" fmla="*/ 189 w 235"/>
                  <a:gd name="T21" fmla="*/ 58 h 175"/>
                  <a:gd name="T22" fmla="*/ 204 w 235"/>
                  <a:gd name="T23" fmla="*/ 29 h 175"/>
                  <a:gd name="T24" fmla="*/ 208 w 235"/>
                  <a:gd name="T25" fmla="*/ 20 h 175"/>
                  <a:gd name="T26" fmla="*/ 209 w 235"/>
                  <a:gd name="T27" fmla="*/ 15 h 175"/>
                  <a:gd name="T28" fmla="*/ 208 w 235"/>
                  <a:gd name="T29" fmla="*/ 16 h 175"/>
                  <a:gd name="T30" fmla="*/ 220 w 235"/>
                  <a:gd name="T31" fmla="*/ 19 h 175"/>
                  <a:gd name="T32" fmla="*/ 231 w 235"/>
                  <a:gd name="T33" fmla="*/ 21 h 175"/>
                  <a:gd name="T34" fmla="*/ 232 w 235"/>
                  <a:gd name="T35" fmla="*/ 21 h 175"/>
                  <a:gd name="T36" fmla="*/ 234 w 235"/>
                  <a:gd name="T37" fmla="*/ 8 h 175"/>
                  <a:gd name="T38" fmla="*/ 235 w 235"/>
                  <a:gd name="T39" fmla="*/ 1 h 175"/>
                  <a:gd name="T40" fmla="*/ 235 w 235"/>
                  <a:gd name="T41" fmla="*/ 0 h 175"/>
                  <a:gd name="T42" fmla="*/ 233 w 235"/>
                  <a:gd name="T43" fmla="*/ 1 h 175"/>
                  <a:gd name="T44" fmla="*/ 232 w 235"/>
                  <a:gd name="T45" fmla="*/ 8 h 175"/>
                  <a:gd name="T46" fmla="*/ 231 w 235"/>
                  <a:gd name="T47" fmla="*/ 15 h 175"/>
                  <a:gd name="T48" fmla="*/ 231 w 235"/>
                  <a:gd name="T49" fmla="*/ 20 h 175"/>
                  <a:gd name="T50" fmla="*/ 231 w 235"/>
                  <a:gd name="T51" fmla="*/ 19 h 175"/>
                  <a:gd name="T52" fmla="*/ 208 w 235"/>
                  <a:gd name="T53" fmla="*/ 14 h 175"/>
                  <a:gd name="T54" fmla="*/ 207 w 235"/>
                  <a:gd name="T55" fmla="*/ 15 h 175"/>
                  <a:gd name="T56" fmla="*/ 206 w 235"/>
                  <a:gd name="T57" fmla="*/ 19 h 175"/>
                  <a:gd name="T58" fmla="*/ 197 w 235"/>
                  <a:gd name="T59" fmla="*/ 38 h 175"/>
                  <a:gd name="T60" fmla="*/ 172 w 235"/>
                  <a:gd name="T61" fmla="*/ 81 h 175"/>
                  <a:gd name="T62" fmla="*/ 150 w 235"/>
                  <a:gd name="T63" fmla="*/ 113 h 175"/>
                  <a:gd name="T64" fmla="*/ 138 w 235"/>
                  <a:gd name="T65" fmla="*/ 126 h 175"/>
                  <a:gd name="T66" fmla="*/ 124 w 235"/>
                  <a:gd name="T67" fmla="*/ 138 h 175"/>
                  <a:gd name="T68" fmla="*/ 109 w 235"/>
                  <a:gd name="T69" fmla="*/ 147 h 175"/>
                  <a:gd name="T70" fmla="*/ 72 w 235"/>
                  <a:gd name="T71" fmla="*/ 162 h 175"/>
                  <a:gd name="T72" fmla="*/ 53 w 235"/>
                  <a:gd name="T73" fmla="*/ 167 h 175"/>
                  <a:gd name="T74" fmla="*/ 21 w 235"/>
                  <a:gd name="T75" fmla="*/ 172 h 175"/>
                  <a:gd name="T76" fmla="*/ 10 w 235"/>
                  <a:gd name="T77" fmla="*/ 173 h 175"/>
                  <a:gd name="T78" fmla="*/ 2 w 235"/>
                  <a:gd name="T79" fmla="*/ 172 h 175"/>
                  <a:gd name="T80" fmla="*/ 0 w 235"/>
                  <a:gd name="T81" fmla="*/ 172 h 175"/>
                  <a:gd name="T82" fmla="*/ 1 w 235"/>
                  <a:gd name="T83"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175">
                    <a:moveTo>
                      <a:pt x="1" y="174"/>
                    </a:moveTo>
                    <a:lnTo>
                      <a:pt x="1" y="174"/>
                    </a:lnTo>
                    <a:lnTo>
                      <a:pt x="4" y="175"/>
                    </a:lnTo>
                    <a:lnTo>
                      <a:pt x="10" y="175"/>
                    </a:lnTo>
                    <a:lnTo>
                      <a:pt x="10" y="175"/>
                    </a:lnTo>
                    <a:lnTo>
                      <a:pt x="21" y="174"/>
                    </a:lnTo>
                    <a:lnTo>
                      <a:pt x="37" y="172"/>
                    </a:lnTo>
                    <a:lnTo>
                      <a:pt x="53" y="168"/>
                    </a:lnTo>
                    <a:lnTo>
                      <a:pt x="72" y="164"/>
                    </a:lnTo>
                    <a:lnTo>
                      <a:pt x="72" y="164"/>
                    </a:lnTo>
                    <a:lnTo>
                      <a:pt x="92" y="156"/>
                    </a:lnTo>
                    <a:lnTo>
                      <a:pt x="110" y="149"/>
                    </a:lnTo>
                    <a:lnTo>
                      <a:pt x="118" y="144"/>
                    </a:lnTo>
                    <a:lnTo>
                      <a:pt x="125" y="139"/>
                    </a:lnTo>
                    <a:lnTo>
                      <a:pt x="133" y="134"/>
                    </a:lnTo>
                    <a:lnTo>
                      <a:pt x="139" y="128"/>
                    </a:lnTo>
                    <a:lnTo>
                      <a:pt x="139" y="128"/>
                    </a:lnTo>
                    <a:lnTo>
                      <a:pt x="154" y="112"/>
                    </a:lnTo>
                    <a:lnTo>
                      <a:pt x="167" y="94"/>
                    </a:lnTo>
                    <a:lnTo>
                      <a:pt x="179" y="76"/>
                    </a:lnTo>
                    <a:lnTo>
                      <a:pt x="189" y="58"/>
                    </a:lnTo>
                    <a:lnTo>
                      <a:pt x="189" y="58"/>
                    </a:lnTo>
                    <a:lnTo>
                      <a:pt x="197" y="43"/>
                    </a:lnTo>
                    <a:lnTo>
                      <a:pt x="204" y="29"/>
                    </a:lnTo>
                    <a:lnTo>
                      <a:pt x="204" y="29"/>
                    </a:lnTo>
                    <a:lnTo>
                      <a:pt x="208" y="20"/>
                    </a:lnTo>
                    <a:lnTo>
                      <a:pt x="208" y="20"/>
                    </a:lnTo>
                    <a:lnTo>
                      <a:pt x="209" y="15"/>
                    </a:lnTo>
                    <a:lnTo>
                      <a:pt x="208" y="15"/>
                    </a:lnTo>
                    <a:lnTo>
                      <a:pt x="208" y="16"/>
                    </a:lnTo>
                    <a:lnTo>
                      <a:pt x="208" y="16"/>
                    </a:lnTo>
                    <a:lnTo>
                      <a:pt x="220" y="19"/>
                    </a:lnTo>
                    <a:lnTo>
                      <a:pt x="231" y="21"/>
                    </a:lnTo>
                    <a:lnTo>
                      <a:pt x="231" y="21"/>
                    </a:lnTo>
                    <a:lnTo>
                      <a:pt x="232" y="21"/>
                    </a:lnTo>
                    <a:lnTo>
                      <a:pt x="232" y="21"/>
                    </a:lnTo>
                    <a:lnTo>
                      <a:pt x="233" y="15"/>
                    </a:lnTo>
                    <a:lnTo>
                      <a:pt x="234" y="8"/>
                    </a:lnTo>
                    <a:lnTo>
                      <a:pt x="234" y="8"/>
                    </a:lnTo>
                    <a:lnTo>
                      <a:pt x="235" y="1"/>
                    </a:lnTo>
                    <a:lnTo>
                      <a:pt x="235" y="1"/>
                    </a:lnTo>
                    <a:lnTo>
                      <a:pt x="235" y="0"/>
                    </a:lnTo>
                    <a:lnTo>
                      <a:pt x="235" y="0"/>
                    </a:lnTo>
                    <a:lnTo>
                      <a:pt x="233" y="1"/>
                    </a:lnTo>
                    <a:lnTo>
                      <a:pt x="233" y="1"/>
                    </a:lnTo>
                    <a:lnTo>
                      <a:pt x="232" y="8"/>
                    </a:lnTo>
                    <a:lnTo>
                      <a:pt x="232" y="8"/>
                    </a:lnTo>
                    <a:lnTo>
                      <a:pt x="231" y="15"/>
                    </a:lnTo>
                    <a:lnTo>
                      <a:pt x="230" y="20"/>
                    </a:lnTo>
                    <a:lnTo>
                      <a:pt x="231" y="20"/>
                    </a:lnTo>
                    <a:lnTo>
                      <a:pt x="231" y="19"/>
                    </a:lnTo>
                    <a:lnTo>
                      <a:pt x="231" y="19"/>
                    </a:lnTo>
                    <a:lnTo>
                      <a:pt x="220" y="17"/>
                    </a:lnTo>
                    <a:lnTo>
                      <a:pt x="208" y="14"/>
                    </a:lnTo>
                    <a:lnTo>
                      <a:pt x="208" y="14"/>
                    </a:lnTo>
                    <a:lnTo>
                      <a:pt x="207" y="15"/>
                    </a:lnTo>
                    <a:lnTo>
                      <a:pt x="207" y="15"/>
                    </a:lnTo>
                    <a:lnTo>
                      <a:pt x="206" y="19"/>
                    </a:lnTo>
                    <a:lnTo>
                      <a:pt x="206" y="19"/>
                    </a:lnTo>
                    <a:lnTo>
                      <a:pt x="197" y="38"/>
                    </a:lnTo>
                    <a:lnTo>
                      <a:pt x="182" y="66"/>
                    </a:lnTo>
                    <a:lnTo>
                      <a:pt x="172" y="81"/>
                    </a:lnTo>
                    <a:lnTo>
                      <a:pt x="162" y="97"/>
                    </a:lnTo>
                    <a:lnTo>
                      <a:pt x="150" y="113"/>
                    </a:lnTo>
                    <a:lnTo>
                      <a:pt x="138" y="126"/>
                    </a:lnTo>
                    <a:lnTo>
                      <a:pt x="138" y="126"/>
                    </a:lnTo>
                    <a:lnTo>
                      <a:pt x="132" y="132"/>
                    </a:lnTo>
                    <a:lnTo>
                      <a:pt x="124" y="138"/>
                    </a:lnTo>
                    <a:lnTo>
                      <a:pt x="117" y="142"/>
                    </a:lnTo>
                    <a:lnTo>
                      <a:pt x="109" y="147"/>
                    </a:lnTo>
                    <a:lnTo>
                      <a:pt x="91" y="154"/>
                    </a:lnTo>
                    <a:lnTo>
                      <a:pt x="72" y="162"/>
                    </a:lnTo>
                    <a:lnTo>
                      <a:pt x="72" y="162"/>
                    </a:lnTo>
                    <a:lnTo>
                      <a:pt x="53" y="167"/>
                    </a:lnTo>
                    <a:lnTo>
                      <a:pt x="36" y="170"/>
                    </a:lnTo>
                    <a:lnTo>
                      <a:pt x="21" y="172"/>
                    </a:lnTo>
                    <a:lnTo>
                      <a:pt x="10" y="173"/>
                    </a:lnTo>
                    <a:lnTo>
                      <a:pt x="10" y="173"/>
                    </a:lnTo>
                    <a:lnTo>
                      <a:pt x="4" y="173"/>
                    </a:lnTo>
                    <a:lnTo>
                      <a:pt x="2" y="172"/>
                    </a:lnTo>
                    <a:lnTo>
                      <a:pt x="2" y="172"/>
                    </a:lnTo>
                    <a:lnTo>
                      <a:pt x="0" y="172"/>
                    </a:lnTo>
                    <a:lnTo>
                      <a:pt x="0" y="172"/>
                    </a:lnTo>
                    <a:lnTo>
                      <a:pt x="1" y="174"/>
                    </a:lnTo>
                    <a:lnTo>
                      <a:pt x="1" y="17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6" name="Freeform 1145"/>
              <p:cNvSpPr>
                <a:spLocks/>
              </p:cNvSpPr>
              <p:nvPr/>
            </p:nvSpPr>
            <p:spPr bwMode="auto">
              <a:xfrm>
                <a:off x="6276975" y="2820988"/>
                <a:ext cx="17463" cy="22225"/>
              </a:xfrm>
              <a:custGeom>
                <a:avLst/>
                <a:gdLst>
                  <a:gd name="T0" fmla="*/ 11 w 33"/>
                  <a:gd name="T1" fmla="*/ 0 h 44"/>
                  <a:gd name="T2" fmla="*/ 11 w 33"/>
                  <a:gd name="T3" fmla="*/ 0 h 44"/>
                  <a:gd name="T4" fmla="*/ 6 w 33"/>
                  <a:gd name="T5" fmla="*/ 9 h 44"/>
                  <a:gd name="T6" fmla="*/ 6 w 33"/>
                  <a:gd name="T7" fmla="*/ 9 h 44"/>
                  <a:gd name="T8" fmla="*/ 0 w 33"/>
                  <a:gd name="T9" fmla="*/ 17 h 44"/>
                  <a:gd name="T10" fmla="*/ 0 w 33"/>
                  <a:gd name="T11" fmla="*/ 17 h 44"/>
                  <a:gd name="T12" fmla="*/ 2 w 33"/>
                  <a:gd name="T13" fmla="*/ 19 h 44"/>
                  <a:gd name="T14" fmla="*/ 2 w 33"/>
                  <a:gd name="T15" fmla="*/ 19 h 44"/>
                  <a:gd name="T16" fmla="*/ 16 w 33"/>
                  <a:gd name="T17" fmla="*/ 32 h 44"/>
                  <a:gd name="T18" fmla="*/ 32 w 33"/>
                  <a:gd name="T19" fmla="*/ 44 h 44"/>
                  <a:gd name="T20" fmla="*/ 32 w 33"/>
                  <a:gd name="T21" fmla="*/ 44 h 44"/>
                  <a:gd name="T22" fmla="*/ 33 w 33"/>
                  <a:gd name="T23" fmla="*/ 44 h 44"/>
                  <a:gd name="T24" fmla="*/ 33 w 33"/>
                  <a:gd name="T25" fmla="*/ 44 h 44"/>
                  <a:gd name="T26" fmla="*/ 33 w 33"/>
                  <a:gd name="T27" fmla="*/ 43 h 44"/>
                  <a:gd name="T28" fmla="*/ 33 w 33"/>
                  <a:gd name="T29" fmla="*/ 43 h 44"/>
                  <a:gd name="T30" fmla="*/ 18 w 33"/>
                  <a:gd name="T31" fmla="*/ 30 h 44"/>
                  <a:gd name="T32" fmla="*/ 3 w 33"/>
                  <a:gd name="T33" fmla="*/ 17 h 44"/>
                  <a:gd name="T34" fmla="*/ 2 w 33"/>
                  <a:gd name="T35" fmla="*/ 18 h 44"/>
                  <a:gd name="T36" fmla="*/ 3 w 33"/>
                  <a:gd name="T37" fmla="*/ 19 h 44"/>
                  <a:gd name="T38" fmla="*/ 3 w 33"/>
                  <a:gd name="T39" fmla="*/ 19 h 44"/>
                  <a:gd name="T40" fmla="*/ 8 w 33"/>
                  <a:gd name="T41" fmla="*/ 10 h 44"/>
                  <a:gd name="T42" fmla="*/ 8 w 33"/>
                  <a:gd name="T43" fmla="*/ 10 h 44"/>
                  <a:gd name="T44" fmla="*/ 13 w 33"/>
                  <a:gd name="T45" fmla="*/ 1 h 44"/>
                  <a:gd name="T46" fmla="*/ 13 w 33"/>
                  <a:gd name="T47" fmla="*/ 1 h 44"/>
                  <a:gd name="T48" fmla="*/ 13 w 33"/>
                  <a:gd name="T49" fmla="*/ 0 h 44"/>
                  <a:gd name="T50" fmla="*/ 13 w 33"/>
                  <a:gd name="T51" fmla="*/ 0 h 44"/>
                  <a:gd name="T52" fmla="*/ 11 w 33"/>
                  <a:gd name="T53" fmla="*/ 0 h 44"/>
                  <a:gd name="T54" fmla="*/ 11 w 33"/>
                  <a:gd name="T5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44">
                    <a:moveTo>
                      <a:pt x="11" y="0"/>
                    </a:moveTo>
                    <a:lnTo>
                      <a:pt x="11" y="0"/>
                    </a:lnTo>
                    <a:lnTo>
                      <a:pt x="6" y="9"/>
                    </a:lnTo>
                    <a:lnTo>
                      <a:pt x="6" y="9"/>
                    </a:lnTo>
                    <a:lnTo>
                      <a:pt x="0" y="17"/>
                    </a:lnTo>
                    <a:lnTo>
                      <a:pt x="0" y="17"/>
                    </a:lnTo>
                    <a:lnTo>
                      <a:pt x="2" y="19"/>
                    </a:lnTo>
                    <a:lnTo>
                      <a:pt x="2" y="19"/>
                    </a:lnTo>
                    <a:lnTo>
                      <a:pt x="16" y="32"/>
                    </a:lnTo>
                    <a:lnTo>
                      <a:pt x="32" y="44"/>
                    </a:lnTo>
                    <a:lnTo>
                      <a:pt x="32" y="44"/>
                    </a:lnTo>
                    <a:lnTo>
                      <a:pt x="33" y="44"/>
                    </a:lnTo>
                    <a:lnTo>
                      <a:pt x="33" y="44"/>
                    </a:lnTo>
                    <a:lnTo>
                      <a:pt x="33" y="43"/>
                    </a:lnTo>
                    <a:lnTo>
                      <a:pt x="33" y="43"/>
                    </a:lnTo>
                    <a:lnTo>
                      <a:pt x="18" y="30"/>
                    </a:lnTo>
                    <a:lnTo>
                      <a:pt x="3" y="17"/>
                    </a:lnTo>
                    <a:lnTo>
                      <a:pt x="2" y="18"/>
                    </a:lnTo>
                    <a:lnTo>
                      <a:pt x="3" y="19"/>
                    </a:lnTo>
                    <a:lnTo>
                      <a:pt x="3" y="19"/>
                    </a:lnTo>
                    <a:lnTo>
                      <a:pt x="8" y="10"/>
                    </a:lnTo>
                    <a:lnTo>
                      <a:pt x="8" y="10"/>
                    </a:lnTo>
                    <a:lnTo>
                      <a:pt x="13" y="1"/>
                    </a:lnTo>
                    <a:lnTo>
                      <a:pt x="13" y="1"/>
                    </a:lnTo>
                    <a:lnTo>
                      <a:pt x="13" y="0"/>
                    </a:lnTo>
                    <a:lnTo>
                      <a:pt x="13" y="0"/>
                    </a:lnTo>
                    <a:lnTo>
                      <a:pt x="11" y="0"/>
                    </a:lnTo>
                    <a:lnTo>
                      <a:pt x="11" y="0"/>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7" name="Freeform 1146"/>
              <p:cNvSpPr>
                <a:spLocks/>
              </p:cNvSpPr>
              <p:nvPr/>
            </p:nvSpPr>
            <p:spPr bwMode="auto">
              <a:xfrm>
                <a:off x="6203950" y="2903538"/>
                <a:ext cx="11113" cy="1588"/>
              </a:xfrm>
              <a:custGeom>
                <a:avLst/>
                <a:gdLst>
                  <a:gd name="T0" fmla="*/ 1 w 21"/>
                  <a:gd name="T1" fmla="*/ 4 h 4"/>
                  <a:gd name="T2" fmla="*/ 1 w 21"/>
                  <a:gd name="T3" fmla="*/ 4 h 4"/>
                  <a:gd name="T4" fmla="*/ 5 w 21"/>
                  <a:gd name="T5" fmla="*/ 4 h 4"/>
                  <a:gd name="T6" fmla="*/ 5 w 21"/>
                  <a:gd name="T7" fmla="*/ 4 h 4"/>
                  <a:gd name="T8" fmla="*/ 13 w 21"/>
                  <a:gd name="T9" fmla="*/ 4 h 4"/>
                  <a:gd name="T10" fmla="*/ 20 w 21"/>
                  <a:gd name="T11" fmla="*/ 2 h 4"/>
                  <a:gd name="T12" fmla="*/ 20 w 21"/>
                  <a:gd name="T13" fmla="*/ 2 h 4"/>
                  <a:gd name="T14" fmla="*/ 21 w 21"/>
                  <a:gd name="T15" fmla="*/ 1 h 4"/>
                  <a:gd name="T16" fmla="*/ 21 w 21"/>
                  <a:gd name="T17" fmla="*/ 1 h 4"/>
                  <a:gd name="T18" fmla="*/ 20 w 21"/>
                  <a:gd name="T19" fmla="*/ 0 h 4"/>
                  <a:gd name="T20" fmla="*/ 20 w 21"/>
                  <a:gd name="T21" fmla="*/ 0 h 4"/>
                  <a:gd name="T22" fmla="*/ 13 w 21"/>
                  <a:gd name="T23" fmla="*/ 2 h 4"/>
                  <a:gd name="T24" fmla="*/ 5 w 21"/>
                  <a:gd name="T25" fmla="*/ 2 h 4"/>
                  <a:gd name="T26" fmla="*/ 5 w 21"/>
                  <a:gd name="T27" fmla="*/ 2 h 4"/>
                  <a:gd name="T28" fmla="*/ 1 w 21"/>
                  <a:gd name="T29" fmla="*/ 2 h 4"/>
                  <a:gd name="T30" fmla="*/ 1 w 21"/>
                  <a:gd name="T31" fmla="*/ 2 h 4"/>
                  <a:gd name="T32" fmla="*/ 0 w 21"/>
                  <a:gd name="T33" fmla="*/ 3 h 4"/>
                  <a:gd name="T34" fmla="*/ 0 w 21"/>
                  <a:gd name="T35" fmla="*/ 3 h 4"/>
                  <a:gd name="T36" fmla="*/ 1 w 21"/>
                  <a:gd name="T37" fmla="*/ 4 h 4"/>
                  <a:gd name="T38" fmla="*/ 1 w 21"/>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4">
                    <a:moveTo>
                      <a:pt x="1" y="4"/>
                    </a:moveTo>
                    <a:lnTo>
                      <a:pt x="1" y="4"/>
                    </a:lnTo>
                    <a:lnTo>
                      <a:pt x="5" y="4"/>
                    </a:lnTo>
                    <a:lnTo>
                      <a:pt x="5" y="4"/>
                    </a:lnTo>
                    <a:lnTo>
                      <a:pt x="13" y="4"/>
                    </a:lnTo>
                    <a:lnTo>
                      <a:pt x="20" y="2"/>
                    </a:lnTo>
                    <a:lnTo>
                      <a:pt x="20" y="2"/>
                    </a:lnTo>
                    <a:lnTo>
                      <a:pt x="21" y="1"/>
                    </a:lnTo>
                    <a:lnTo>
                      <a:pt x="21" y="1"/>
                    </a:lnTo>
                    <a:lnTo>
                      <a:pt x="20" y="0"/>
                    </a:lnTo>
                    <a:lnTo>
                      <a:pt x="20" y="0"/>
                    </a:lnTo>
                    <a:lnTo>
                      <a:pt x="13" y="2"/>
                    </a:lnTo>
                    <a:lnTo>
                      <a:pt x="5" y="2"/>
                    </a:lnTo>
                    <a:lnTo>
                      <a:pt x="5" y="2"/>
                    </a:lnTo>
                    <a:lnTo>
                      <a:pt x="1" y="2"/>
                    </a:lnTo>
                    <a:lnTo>
                      <a:pt x="1" y="2"/>
                    </a:lnTo>
                    <a:lnTo>
                      <a:pt x="0" y="3"/>
                    </a:lnTo>
                    <a:lnTo>
                      <a:pt x="0" y="3"/>
                    </a:lnTo>
                    <a:lnTo>
                      <a:pt x="1" y="4"/>
                    </a:lnTo>
                    <a:lnTo>
                      <a:pt x="1" y="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8" name="Freeform 1147"/>
              <p:cNvSpPr>
                <a:spLocks/>
              </p:cNvSpPr>
              <p:nvPr/>
            </p:nvSpPr>
            <p:spPr bwMode="auto">
              <a:xfrm>
                <a:off x="6203950" y="2914651"/>
                <a:ext cx="11113" cy="0"/>
              </a:xfrm>
              <a:custGeom>
                <a:avLst/>
                <a:gdLst>
                  <a:gd name="T0" fmla="*/ 1 w 22"/>
                  <a:gd name="T1" fmla="*/ 2 h 2"/>
                  <a:gd name="T2" fmla="*/ 1 w 22"/>
                  <a:gd name="T3" fmla="*/ 2 h 2"/>
                  <a:gd name="T4" fmla="*/ 8 w 22"/>
                  <a:gd name="T5" fmla="*/ 2 h 2"/>
                  <a:gd name="T6" fmla="*/ 8 w 22"/>
                  <a:gd name="T7" fmla="*/ 2 h 2"/>
                  <a:gd name="T8" fmla="*/ 19 w 22"/>
                  <a:gd name="T9" fmla="*/ 2 h 2"/>
                  <a:gd name="T10" fmla="*/ 19 w 22"/>
                  <a:gd name="T11" fmla="*/ 2 h 2"/>
                  <a:gd name="T12" fmla="*/ 21 w 22"/>
                  <a:gd name="T13" fmla="*/ 2 h 2"/>
                  <a:gd name="T14" fmla="*/ 21 w 22"/>
                  <a:gd name="T15" fmla="*/ 2 h 2"/>
                  <a:gd name="T16" fmla="*/ 22 w 22"/>
                  <a:gd name="T17" fmla="*/ 1 h 2"/>
                  <a:gd name="T18" fmla="*/ 22 w 22"/>
                  <a:gd name="T19" fmla="*/ 1 h 2"/>
                  <a:gd name="T20" fmla="*/ 21 w 22"/>
                  <a:gd name="T21" fmla="*/ 0 h 2"/>
                  <a:gd name="T22" fmla="*/ 21 w 22"/>
                  <a:gd name="T23" fmla="*/ 0 h 2"/>
                  <a:gd name="T24" fmla="*/ 19 w 22"/>
                  <a:gd name="T25" fmla="*/ 0 h 2"/>
                  <a:gd name="T26" fmla="*/ 19 w 22"/>
                  <a:gd name="T27" fmla="*/ 0 h 2"/>
                  <a:gd name="T28" fmla="*/ 8 w 22"/>
                  <a:gd name="T29" fmla="*/ 0 h 2"/>
                  <a:gd name="T30" fmla="*/ 8 w 22"/>
                  <a:gd name="T31" fmla="*/ 0 h 2"/>
                  <a:gd name="T32" fmla="*/ 2 w 22"/>
                  <a:gd name="T33" fmla="*/ 0 h 2"/>
                  <a:gd name="T34" fmla="*/ 2 w 22"/>
                  <a:gd name="T35" fmla="*/ 0 h 2"/>
                  <a:gd name="T36" fmla="*/ 0 w 22"/>
                  <a:gd name="T37" fmla="*/ 0 h 2"/>
                  <a:gd name="T38" fmla="*/ 0 w 22"/>
                  <a:gd name="T39" fmla="*/ 0 h 2"/>
                  <a:gd name="T40" fmla="*/ 1 w 22"/>
                  <a:gd name="T41" fmla="*/ 2 h 2"/>
                  <a:gd name="T42" fmla="*/ 1 w 22"/>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
                    <a:moveTo>
                      <a:pt x="1" y="2"/>
                    </a:moveTo>
                    <a:lnTo>
                      <a:pt x="1" y="2"/>
                    </a:lnTo>
                    <a:lnTo>
                      <a:pt x="8" y="2"/>
                    </a:lnTo>
                    <a:lnTo>
                      <a:pt x="8" y="2"/>
                    </a:lnTo>
                    <a:lnTo>
                      <a:pt x="19" y="2"/>
                    </a:lnTo>
                    <a:lnTo>
                      <a:pt x="19" y="2"/>
                    </a:lnTo>
                    <a:lnTo>
                      <a:pt x="21" y="2"/>
                    </a:lnTo>
                    <a:lnTo>
                      <a:pt x="21" y="2"/>
                    </a:lnTo>
                    <a:lnTo>
                      <a:pt x="22" y="1"/>
                    </a:lnTo>
                    <a:lnTo>
                      <a:pt x="22" y="1"/>
                    </a:lnTo>
                    <a:lnTo>
                      <a:pt x="21" y="0"/>
                    </a:lnTo>
                    <a:lnTo>
                      <a:pt x="21" y="0"/>
                    </a:lnTo>
                    <a:lnTo>
                      <a:pt x="19" y="0"/>
                    </a:lnTo>
                    <a:lnTo>
                      <a:pt x="19" y="0"/>
                    </a:lnTo>
                    <a:lnTo>
                      <a:pt x="8" y="0"/>
                    </a:lnTo>
                    <a:lnTo>
                      <a:pt x="8" y="0"/>
                    </a:lnTo>
                    <a:lnTo>
                      <a:pt x="2" y="0"/>
                    </a:lnTo>
                    <a:lnTo>
                      <a:pt x="2" y="0"/>
                    </a:lnTo>
                    <a:lnTo>
                      <a:pt x="0" y="0"/>
                    </a:lnTo>
                    <a:lnTo>
                      <a:pt x="0" y="0"/>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39" name="Freeform 1148"/>
              <p:cNvSpPr>
                <a:spLocks/>
              </p:cNvSpPr>
              <p:nvPr/>
            </p:nvSpPr>
            <p:spPr bwMode="auto">
              <a:xfrm>
                <a:off x="6205538" y="2922588"/>
                <a:ext cx="11113" cy="3175"/>
              </a:xfrm>
              <a:custGeom>
                <a:avLst/>
                <a:gdLst>
                  <a:gd name="T0" fmla="*/ 0 w 22"/>
                  <a:gd name="T1" fmla="*/ 2 h 5"/>
                  <a:gd name="T2" fmla="*/ 0 w 22"/>
                  <a:gd name="T3" fmla="*/ 2 h 5"/>
                  <a:gd name="T4" fmla="*/ 5 w 22"/>
                  <a:gd name="T5" fmla="*/ 3 h 5"/>
                  <a:gd name="T6" fmla="*/ 10 w 22"/>
                  <a:gd name="T7" fmla="*/ 4 h 5"/>
                  <a:gd name="T8" fmla="*/ 21 w 22"/>
                  <a:gd name="T9" fmla="*/ 5 h 5"/>
                  <a:gd name="T10" fmla="*/ 21 w 22"/>
                  <a:gd name="T11" fmla="*/ 5 h 5"/>
                  <a:gd name="T12" fmla="*/ 22 w 22"/>
                  <a:gd name="T13" fmla="*/ 5 h 5"/>
                  <a:gd name="T14" fmla="*/ 22 w 22"/>
                  <a:gd name="T15" fmla="*/ 5 h 5"/>
                  <a:gd name="T16" fmla="*/ 21 w 22"/>
                  <a:gd name="T17" fmla="*/ 3 h 5"/>
                  <a:gd name="T18" fmla="*/ 21 w 22"/>
                  <a:gd name="T19" fmla="*/ 3 h 5"/>
                  <a:gd name="T20" fmla="*/ 11 w 22"/>
                  <a:gd name="T21" fmla="*/ 2 h 5"/>
                  <a:gd name="T22" fmla="*/ 6 w 22"/>
                  <a:gd name="T23" fmla="*/ 2 h 5"/>
                  <a:gd name="T24" fmla="*/ 1 w 22"/>
                  <a:gd name="T25" fmla="*/ 0 h 5"/>
                  <a:gd name="T26" fmla="*/ 1 w 22"/>
                  <a:gd name="T27" fmla="*/ 0 h 5"/>
                  <a:gd name="T28" fmla="*/ 0 w 22"/>
                  <a:gd name="T29" fmla="*/ 1 h 5"/>
                  <a:gd name="T30" fmla="*/ 0 w 22"/>
                  <a:gd name="T31" fmla="*/ 1 h 5"/>
                  <a:gd name="T32" fmla="*/ 0 w 22"/>
                  <a:gd name="T33" fmla="*/ 2 h 5"/>
                  <a:gd name="T34" fmla="*/ 0 w 22"/>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5">
                    <a:moveTo>
                      <a:pt x="0" y="2"/>
                    </a:moveTo>
                    <a:lnTo>
                      <a:pt x="0" y="2"/>
                    </a:lnTo>
                    <a:lnTo>
                      <a:pt x="5" y="3"/>
                    </a:lnTo>
                    <a:lnTo>
                      <a:pt x="10" y="4"/>
                    </a:lnTo>
                    <a:lnTo>
                      <a:pt x="21" y="5"/>
                    </a:lnTo>
                    <a:lnTo>
                      <a:pt x="21" y="5"/>
                    </a:lnTo>
                    <a:lnTo>
                      <a:pt x="22" y="5"/>
                    </a:lnTo>
                    <a:lnTo>
                      <a:pt x="22" y="5"/>
                    </a:lnTo>
                    <a:lnTo>
                      <a:pt x="21" y="3"/>
                    </a:lnTo>
                    <a:lnTo>
                      <a:pt x="21" y="3"/>
                    </a:lnTo>
                    <a:lnTo>
                      <a:pt x="11" y="2"/>
                    </a:lnTo>
                    <a:lnTo>
                      <a:pt x="6" y="2"/>
                    </a:lnTo>
                    <a:lnTo>
                      <a:pt x="1" y="0"/>
                    </a:lnTo>
                    <a:lnTo>
                      <a:pt x="1" y="0"/>
                    </a:lnTo>
                    <a:lnTo>
                      <a:pt x="0" y="1"/>
                    </a:lnTo>
                    <a:lnTo>
                      <a:pt x="0" y="1"/>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0" name="Freeform 1149"/>
              <p:cNvSpPr>
                <a:spLocks/>
              </p:cNvSpPr>
              <p:nvPr/>
            </p:nvSpPr>
            <p:spPr bwMode="auto">
              <a:xfrm>
                <a:off x="6205538" y="2930526"/>
                <a:ext cx="11113" cy="3175"/>
              </a:xfrm>
              <a:custGeom>
                <a:avLst/>
                <a:gdLst>
                  <a:gd name="T0" fmla="*/ 1 w 20"/>
                  <a:gd name="T1" fmla="*/ 1 h 5"/>
                  <a:gd name="T2" fmla="*/ 1 w 20"/>
                  <a:gd name="T3" fmla="*/ 1 h 5"/>
                  <a:gd name="T4" fmla="*/ 9 w 20"/>
                  <a:gd name="T5" fmla="*/ 4 h 5"/>
                  <a:gd name="T6" fmla="*/ 18 w 20"/>
                  <a:gd name="T7" fmla="*/ 5 h 5"/>
                  <a:gd name="T8" fmla="*/ 19 w 20"/>
                  <a:gd name="T9" fmla="*/ 5 h 5"/>
                  <a:gd name="T10" fmla="*/ 19 w 20"/>
                  <a:gd name="T11" fmla="*/ 5 h 5"/>
                  <a:gd name="T12" fmla="*/ 20 w 20"/>
                  <a:gd name="T13" fmla="*/ 4 h 5"/>
                  <a:gd name="T14" fmla="*/ 20 w 20"/>
                  <a:gd name="T15" fmla="*/ 4 h 5"/>
                  <a:gd name="T16" fmla="*/ 19 w 20"/>
                  <a:gd name="T17" fmla="*/ 3 h 5"/>
                  <a:gd name="T18" fmla="*/ 18 w 20"/>
                  <a:gd name="T19" fmla="*/ 3 h 5"/>
                  <a:gd name="T20" fmla="*/ 18 w 20"/>
                  <a:gd name="T21" fmla="*/ 3 h 5"/>
                  <a:gd name="T22" fmla="*/ 9 w 20"/>
                  <a:gd name="T23" fmla="*/ 2 h 5"/>
                  <a:gd name="T24" fmla="*/ 2 w 20"/>
                  <a:gd name="T25" fmla="*/ 0 h 5"/>
                  <a:gd name="T26" fmla="*/ 2 w 20"/>
                  <a:gd name="T27" fmla="*/ 0 h 5"/>
                  <a:gd name="T28" fmla="*/ 0 w 20"/>
                  <a:gd name="T29" fmla="*/ 0 h 5"/>
                  <a:gd name="T30" fmla="*/ 0 w 20"/>
                  <a:gd name="T31" fmla="*/ 0 h 5"/>
                  <a:gd name="T32" fmla="*/ 1 w 20"/>
                  <a:gd name="T33" fmla="*/ 1 h 5"/>
                  <a:gd name="T34" fmla="*/ 1 w 20"/>
                  <a:gd name="T3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5">
                    <a:moveTo>
                      <a:pt x="1" y="1"/>
                    </a:moveTo>
                    <a:lnTo>
                      <a:pt x="1" y="1"/>
                    </a:lnTo>
                    <a:lnTo>
                      <a:pt x="9" y="4"/>
                    </a:lnTo>
                    <a:lnTo>
                      <a:pt x="18" y="5"/>
                    </a:lnTo>
                    <a:lnTo>
                      <a:pt x="19" y="5"/>
                    </a:lnTo>
                    <a:lnTo>
                      <a:pt x="19" y="5"/>
                    </a:lnTo>
                    <a:lnTo>
                      <a:pt x="20" y="4"/>
                    </a:lnTo>
                    <a:lnTo>
                      <a:pt x="20" y="4"/>
                    </a:lnTo>
                    <a:lnTo>
                      <a:pt x="19" y="3"/>
                    </a:lnTo>
                    <a:lnTo>
                      <a:pt x="18" y="3"/>
                    </a:lnTo>
                    <a:lnTo>
                      <a:pt x="18" y="3"/>
                    </a:lnTo>
                    <a:lnTo>
                      <a:pt x="9" y="2"/>
                    </a:lnTo>
                    <a:lnTo>
                      <a:pt x="2" y="0"/>
                    </a:lnTo>
                    <a:lnTo>
                      <a:pt x="2" y="0"/>
                    </a:lnTo>
                    <a:lnTo>
                      <a:pt x="0" y="0"/>
                    </a:lnTo>
                    <a:lnTo>
                      <a:pt x="0" y="0"/>
                    </a:lnTo>
                    <a:lnTo>
                      <a:pt x="1" y="1"/>
                    </a:lnTo>
                    <a:lnTo>
                      <a:pt x="1"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1" name="Freeform 1150"/>
              <p:cNvSpPr>
                <a:spLocks/>
              </p:cNvSpPr>
              <p:nvPr/>
            </p:nvSpPr>
            <p:spPr bwMode="auto">
              <a:xfrm>
                <a:off x="6219825" y="2933701"/>
                <a:ext cx="4763" cy="7938"/>
              </a:xfrm>
              <a:custGeom>
                <a:avLst/>
                <a:gdLst>
                  <a:gd name="T0" fmla="*/ 0 w 9"/>
                  <a:gd name="T1" fmla="*/ 1 h 17"/>
                  <a:gd name="T2" fmla="*/ 0 w 9"/>
                  <a:gd name="T3" fmla="*/ 1 h 17"/>
                  <a:gd name="T4" fmla="*/ 4 w 9"/>
                  <a:gd name="T5" fmla="*/ 9 h 17"/>
                  <a:gd name="T6" fmla="*/ 7 w 9"/>
                  <a:gd name="T7" fmla="*/ 17 h 17"/>
                  <a:gd name="T8" fmla="*/ 7 w 9"/>
                  <a:gd name="T9" fmla="*/ 17 h 17"/>
                  <a:gd name="T10" fmla="*/ 9 w 9"/>
                  <a:gd name="T11" fmla="*/ 17 h 17"/>
                  <a:gd name="T12" fmla="*/ 9 w 9"/>
                  <a:gd name="T13" fmla="*/ 17 h 17"/>
                  <a:gd name="T14" fmla="*/ 9 w 9"/>
                  <a:gd name="T15" fmla="*/ 16 h 17"/>
                  <a:gd name="T16" fmla="*/ 9 w 9"/>
                  <a:gd name="T17" fmla="*/ 16 h 17"/>
                  <a:gd name="T18" fmla="*/ 6 w 9"/>
                  <a:gd name="T19" fmla="*/ 8 h 17"/>
                  <a:gd name="T20" fmla="*/ 2 w 9"/>
                  <a:gd name="T21" fmla="*/ 0 h 17"/>
                  <a:gd name="T22" fmla="*/ 2 w 9"/>
                  <a:gd name="T23" fmla="*/ 0 h 17"/>
                  <a:gd name="T24" fmla="*/ 0 w 9"/>
                  <a:gd name="T25" fmla="*/ 0 h 17"/>
                  <a:gd name="T26" fmla="*/ 0 w 9"/>
                  <a:gd name="T27" fmla="*/ 0 h 17"/>
                  <a:gd name="T28" fmla="*/ 0 w 9"/>
                  <a:gd name="T29" fmla="*/ 1 h 17"/>
                  <a:gd name="T30" fmla="*/ 0 w 9"/>
                  <a:gd name="T3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7">
                    <a:moveTo>
                      <a:pt x="0" y="1"/>
                    </a:moveTo>
                    <a:lnTo>
                      <a:pt x="0" y="1"/>
                    </a:lnTo>
                    <a:lnTo>
                      <a:pt x="4" y="9"/>
                    </a:lnTo>
                    <a:lnTo>
                      <a:pt x="7" y="17"/>
                    </a:lnTo>
                    <a:lnTo>
                      <a:pt x="7" y="17"/>
                    </a:lnTo>
                    <a:lnTo>
                      <a:pt x="9" y="17"/>
                    </a:lnTo>
                    <a:lnTo>
                      <a:pt x="9" y="17"/>
                    </a:lnTo>
                    <a:lnTo>
                      <a:pt x="9" y="16"/>
                    </a:lnTo>
                    <a:lnTo>
                      <a:pt x="9" y="16"/>
                    </a:lnTo>
                    <a:lnTo>
                      <a:pt x="6" y="8"/>
                    </a:lnTo>
                    <a:lnTo>
                      <a:pt x="2" y="0"/>
                    </a:lnTo>
                    <a:lnTo>
                      <a:pt x="2" y="0"/>
                    </a:lnTo>
                    <a:lnTo>
                      <a:pt x="0" y="0"/>
                    </a:lnTo>
                    <a:lnTo>
                      <a:pt x="0"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2" name="Freeform 1151"/>
              <p:cNvSpPr>
                <a:spLocks/>
              </p:cNvSpPr>
              <p:nvPr/>
            </p:nvSpPr>
            <p:spPr bwMode="auto">
              <a:xfrm>
                <a:off x="6229350" y="2932113"/>
                <a:ext cx="6350" cy="7938"/>
              </a:xfrm>
              <a:custGeom>
                <a:avLst/>
                <a:gdLst>
                  <a:gd name="T0" fmla="*/ 0 w 12"/>
                  <a:gd name="T1" fmla="*/ 2 h 16"/>
                  <a:gd name="T2" fmla="*/ 0 w 12"/>
                  <a:gd name="T3" fmla="*/ 2 h 16"/>
                  <a:gd name="T4" fmla="*/ 6 w 12"/>
                  <a:gd name="T5" fmla="*/ 9 h 16"/>
                  <a:gd name="T6" fmla="*/ 11 w 12"/>
                  <a:gd name="T7" fmla="*/ 16 h 16"/>
                  <a:gd name="T8" fmla="*/ 11 w 12"/>
                  <a:gd name="T9" fmla="*/ 16 h 16"/>
                  <a:gd name="T10" fmla="*/ 12 w 12"/>
                  <a:gd name="T11" fmla="*/ 16 h 16"/>
                  <a:gd name="T12" fmla="*/ 12 w 12"/>
                  <a:gd name="T13" fmla="*/ 16 h 16"/>
                  <a:gd name="T14" fmla="*/ 12 w 12"/>
                  <a:gd name="T15" fmla="*/ 15 h 16"/>
                  <a:gd name="T16" fmla="*/ 12 w 12"/>
                  <a:gd name="T17" fmla="*/ 15 h 16"/>
                  <a:gd name="T18" fmla="*/ 7 w 12"/>
                  <a:gd name="T19" fmla="*/ 7 h 16"/>
                  <a:gd name="T20" fmla="*/ 1 w 12"/>
                  <a:gd name="T21" fmla="*/ 0 h 16"/>
                  <a:gd name="T22" fmla="*/ 1 w 12"/>
                  <a:gd name="T23" fmla="*/ 0 h 16"/>
                  <a:gd name="T24" fmla="*/ 0 w 12"/>
                  <a:gd name="T25" fmla="*/ 0 h 16"/>
                  <a:gd name="T26" fmla="*/ 0 w 12"/>
                  <a:gd name="T27" fmla="*/ 0 h 16"/>
                  <a:gd name="T28" fmla="*/ 0 w 12"/>
                  <a:gd name="T29" fmla="*/ 2 h 16"/>
                  <a:gd name="T30" fmla="*/ 0 w 12"/>
                  <a:gd name="T3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6">
                    <a:moveTo>
                      <a:pt x="0" y="2"/>
                    </a:moveTo>
                    <a:lnTo>
                      <a:pt x="0" y="2"/>
                    </a:lnTo>
                    <a:lnTo>
                      <a:pt x="6" y="9"/>
                    </a:lnTo>
                    <a:lnTo>
                      <a:pt x="11" y="16"/>
                    </a:lnTo>
                    <a:lnTo>
                      <a:pt x="11" y="16"/>
                    </a:lnTo>
                    <a:lnTo>
                      <a:pt x="12" y="16"/>
                    </a:lnTo>
                    <a:lnTo>
                      <a:pt x="12" y="16"/>
                    </a:lnTo>
                    <a:lnTo>
                      <a:pt x="12" y="15"/>
                    </a:lnTo>
                    <a:lnTo>
                      <a:pt x="12" y="15"/>
                    </a:lnTo>
                    <a:lnTo>
                      <a:pt x="7" y="7"/>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3" name="Freeform 1152"/>
              <p:cNvSpPr>
                <a:spLocks/>
              </p:cNvSpPr>
              <p:nvPr/>
            </p:nvSpPr>
            <p:spPr bwMode="auto">
              <a:xfrm>
                <a:off x="6242050" y="2928938"/>
                <a:ext cx="6350" cy="7938"/>
              </a:xfrm>
              <a:custGeom>
                <a:avLst/>
                <a:gdLst>
                  <a:gd name="T0" fmla="*/ 0 w 11"/>
                  <a:gd name="T1" fmla="*/ 1 h 14"/>
                  <a:gd name="T2" fmla="*/ 0 w 11"/>
                  <a:gd name="T3" fmla="*/ 1 h 14"/>
                  <a:gd name="T4" fmla="*/ 2 w 11"/>
                  <a:gd name="T5" fmla="*/ 4 h 14"/>
                  <a:gd name="T6" fmla="*/ 5 w 11"/>
                  <a:gd name="T7" fmla="*/ 7 h 14"/>
                  <a:gd name="T8" fmla="*/ 5 w 11"/>
                  <a:gd name="T9" fmla="*/ 7 h 14"/>
                  <a:gd name="T10" fmla="*/ 9 w 11"/>
                  <a:gd name="T11" fmla="*/ 14 h 14"/>
                  <a:gd name="T12" fmla="*/ 9 w 11"/>
                  <a:gd name="T13" fmla="*/ 14 h 14"/>
                  <a:gd name="T14" fmla="*/ 11 w 11"/>
                  <a:gd name="T15" fmla="*/ 14 h 14"/>
                  <a:gd name="T16" fmla="*/ 11 w 11"/>
                  <a:gd name="T17" fmla="*/ 14 h 14"/>
                  <a:gd name="T18" fmla="*/ 11 w 11"/>
                  <a:gd name="T19" fmla="*/ 13 h 14"/>
                  <a:gd name="T20" fmla="*/ 11 w 11"/>
                  <a:gd name="T21" fmla="*/ 13 h 14"/>
                  <a:gd name="T22" fmla="*/ 6 w 11"/>
                  <a:gd name="T23" fmla="*/ 6 h 14"/>
                  <a:gd name="T24" fmla="*/ 6 w 11"/>
                  <a:gd name="T25" fmla="*/ 6 h 14"/>
                  <a:gd name="T26" fmla="*/ 4 w 11"/>
                  <a:gd name="T27" fmla="*/ 3 h 14"/>
                  <a:gd name="T28" fmla="*/ 2 w 11"/>
                  <a:gd name="T29" fmla="*/ 0 h 14"/>
                  <a:gd name="T30" fmla="*/ 2 w 11"/>
                  <a:gd name="T31" fmla="*/ 0 h 14"/>
                  <a:gd name="T32" fmla="*/ 1 w 11"/>
                  <a:gd name="T33" fmla="*/ 0 h 14"/>
                  <a:gd name="T34" fmla="*/ 1 w 11"/>
                  <a:gd name="T35" fmla="*/ 0 h 14"/>
                  <a:gd name="T36" fmla="*/ 0 w 11"/>
                  <a:gd name="T37" fmla="*/ 1 h 14"/>
                  <a:gd name="T38" fmla="*/ 0 w 11"/>
                  <a:gd name="T3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0" y="1"/>
                    </a:moveTo>
                    <a:lnTo>
                      <a:pt x="0" y="1"/>
                    </a:lnTo>
                    <a:lnTo>
                      <a:pt x="2" y="4"/>
                    </a:lnTo>
                    <a:lnTo>
                      <a:pt x="5" y="7"/>
                    </a:lnTo>
                    <a:lnTo>
                      <a:pt x="5" y="7"/>
                    </a:lnTo>
                    <a:lnTo>
                      <a:pt x="9" y="14"/>
                    </a:lnTo>
                    <a:lnTo>
                      <a:pt x="9" y="14"/>
                    </a:lnTo>
                    <a:lnTo>
                      <a:pt x="11" y="14"/>
                    </a:lnTo>
                    <a:lnTo>
                      <a:pt x="11" y="14"/>
                    </a:lnTo>
                    <a:lnTo>
                      <a:pt x="11" y="13"/>
                    </a:lnTo>
                    <a:lnTo>
                      <a:pt x="11" y="13"/>
                    </a:lnTo>
                    <a:lnTo>
                      <a:pt x="6" y="6"/>
                    </a:lnTo>
                    <a:lnTo>
                      <a:pt x="6" y="6"/>
                    </a:lnTo>
                    <a:lnTo>
                      <a:pt x="4" y="3"/>
                    </a:lnTo>
                    <a:lnTo>
                      <a:pt x="2" y="0"/>
                    </a:lnTo>
                    <a:lnTo>
                      <a:pt x="2" y="0"/>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4" name="Freeform 1153"/>
              <p:cNvSpPr>
                <a:spLocks/>
              </p:cNvSpPr>
              <p:nvPr/>
            </p:nvSpPr>
            <p:spPr bwMode="auto">
              <a:xfrm>
                <a:off x="6251575" y="2925763"/>
                <a:ext cx="14288" cy="6350"/>
              </a:xfrm>
              <a:custGeom>
                <a:avLst/>
                <a:gdLst>
                  <a:gd name="T0" fmla="*/ 2 w 27"/>
                  <a:gd name="T1" fmla="*/ 2 h 11"/>
                  <a:gd name="T2" fmla="*/ 2 w 27"/>
                  <a:gd name="T3" fmla="*/ 2 h 11"/>
                  <a:gd name="T4" fmla="*/ 7 w 27"/>
                  <a:gd name="T5" fmla="*/ 5 h 11"/>
                  <a:gd name="T6" fmla="*/ 13 w 27"/>
                  <a:gd name="T7" fmla="*/ 7 h 11"/>
                  <a:gd name="T8" fmla="*/ 13 w 27"/>
                  <a:gd name="T9" fmla="*/ 7 h 11"/>
                  <a:gd name="T10" fmla="*/ 25 w 27"/>
                  <a:gd name="T11" fmla="*/ 11 h 11"/>
                  <a:gd name="T12" fmla="*/ 25 w 27"/>
                  <a:gd name="T13" fmla="*/ 11 h 11"/>
                  <a:gd name="T14" fmla="*/ 27 w 27"/>
                  <a:gd name="T15" fmla="*/ 10 h 11"/>
                  <a:gd name="T16" fmla="*/ 27 w 27"/>
                  <a:gd name="T17" fmla="*/ 10 h 11"/>
                  <a:gd name="T18" fmla="*/ 25 w 27"/>
                  <a:gd name="T19" fmla="*/ 9 h 11"/>
                  <a:gd name="T20" fmla="*/ 25 w 27"/>
                  <a:gd name="T21" fmla="*/ 9 h 11"/>
                  <a:gd name="T22" fmla="*/ 14 w 27"/>
                  <a:gd name="T23" fmla="*/ 5 h 11"/>
                  <a:gd name="T24" fmla="*/ 14 w 27"/>
                  <a:gd name="T25" fmla="*/ 5 h 11"/>
                  <a:gd name="T26" fmla="*/ 7 w 27"/>
                  <a:gd name="T27" fmla="*/ 3 h 11"/>
                  <a:gd name="T28" fmla="*/ 3 w 27"/>
                  <a:gd name="T29" fmla="*/ 0 h 11"/>
                  <a:gd name="T30" fmla="*/ 3 w 27"/>
                  <a:gd name="T31" fmla="*/ 0 h 11"/>
                  <a:gd name="T32" fmla="*/ 0 w 27"/>
                  <a:gd name="T33" fmla="*/ 1 h 11"/>
                  <a:gd name="T34" fmla="*/ 0 w 27"/>
                  <a:gd name="T35" fmla="*/ 1 h 11"/>
                  <a:gd name="T36" fmla="*/ 2 w 27"/>
                  <a:gd name="T37" fmla="*/ 2 h 11"/>
                  <a:gd name="T38" fmla="*/ 2 w 27"/>
                  <a:gd name="T3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1">
                    <a:moveTo>
                      <a:pt x="2" y="2"/>
                    </a:moveTo>
                    <a:lnTo>
                      <a:pt x="2" y="2"/>
                    </a:lnTo>
                    <a:lnTo>
                      <a:pt x="7" y="5"/>
                    </a:lnTo>
                    <a:lnTo>
                      <a:pt x="13" y="7"/>
                    </a:lnTo>
                    <a:lnTo>
                      <a:pt x="13" y="7"/>
                    </a:lnTo>
                    <a:lnTo>
                      <a:pt x="25" y="11"/>
                    </a:lnTo>
                    <a:lnTo>
                      <a:pt x="25" y="11"/>
                    </a:lnTo>
                    <a:lnTo>
                      <a:pt x="27" y="10"/>
                    </a:lnTo>
                    <a:lnTo>
                      <a:pt x="27" y="10"/>
                    </a:lnTo>
                    <a:lnTo>
                      <a:pt x="25" y="9"/>
                    </a:lnTo>
                    <a:lnTo>
                      <a:pt x="25" y="9"/>
                    </a:lnTo>
                    <a:lnTo>
                      <a:pt x="14" y="5"/>
                    </a:lnTo>
                    <a:lnTo>
                      <a:pt x="14" y="5"/>
                    </a:lnTo>
                    <a:lnTo>
                      <a:pt x="7" y="3"/>
                    </a:lnTo>
                    <a:lnTo>
                      <a:pt x="3" y="0"/>
                    </a:lnTo>
                    <a:lnTo>
                      <a:pt x="3" y="0"/>
                    </a:lnTo>
                    <a:lnTo>
                      <a:pt x="0" y="1"/>
                    </a:lnTo>
                    <a:lnTo>
                      <a:pt x="0" y="1"/>
                    </a:lnTo>
                    <a:lnTo>
                      <a:pt x="2" y="2"/>
                    </a:lnTo>
                    <a:lnTo>
                      <a:pt x="2"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5" name="Freeform 1154"/>
              <p:cNvSpPr>
                <a:spLocks/>
              </p:cNvSpPr>
              <p:nvPr/>
            </p:nvSpPr>
            <p:spPr bwMode="auto">
              <a:xfrm>
                <a:off x="6262688" y="2921001"/>
                <a:ext cx="12700" cy="4763"/>
              </a:xfrm>
              <a:custGeom>
                <a:avLst/>
                <a:gdLst>
                  <a:gd name="T0" fmla="*/ 0 w 22"/>
                  <a:gd name="T1" fmla="*/ 2 h 9"/>
                  <a:gd name="T2" fmla="*/ 0 w 22"/>
                  <a:gd name="T3" fmla="*/ 2 h 9"/>
                  <a:gd name="T4" fmla="*/ 11 w 22"/>
                  <a:gd name="T5" fmla="*/ 6 h 9"/>
                  <a:gd name="T6" fmla="*/ 21 w 22"/>
                  <a:gd name="T7" fmla="*/ 9 h 9"/>
                  <a:gd name="T8" fmla="*/ 21 w 22"/>
                  <a:gd name="T9" fmla="*/ 9 h 9"/>
                  <a:gd name="T10" fmla="*/ 22 w 22"/>
                  <a:gd name="T11" fmla="*/ 8 h 9"/>
                  <a:gd name="T12" fmla="*/ 22 w 22"/>
                  <a:gd name="T13" fmla="*/ 8 h 9"/>
                  <a:gd name="T14" fmla="*/ 22 w 22"/>
                  <a:gd name="T15" fmla="*/ 7 h 9"/>
                  <a:gd name="T16" fmla="*/ 22 w 22"/>
                  <a:gd name="T17" fmla="*/ 7 h 9"/>
                  <a:gd name="T18" fmla="*/ 12 w 22"/>
                  <a:gd name="T19" fmla="*/ 4 h 9"/>
                  <a:gd name="T20" fmla="*/ 1 w 22"/>
                  <a:gd name="T21" fmla="*/ 0 h 9"/>
                  <a:gd name="T22" fmla="*/ 1 w 22"/>
                  <a:gd name="T23" fmla="*/ 0 h 9"/>
                  <a:gd name="T24" fmla="*/ 0 w 22"/>
                  <a:gd name="T25" fmla="*/ 0 h 9"/>
                  <a:gd name="T26" fmla="*/ 0 w 22"/>
                  <a:gd name="T27" fmla="*/ 0 h 9"/>
                  <a:gd name="T28" fmla="*/ 0 w 22"/>
                  <a:gd name="T29" fmla="*/ 2 h 9"/>
                  <a:gd name="T30" fmla="*/ 0 w 22"/>
                  <a:gd name="T3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9">
                    <a:moveTo>
                      <a:pt x="0" y="2"/>
                    </a:moveTo>
                    <a:lnTo>
                      <a:pt x="0" y="2"/>
                    </a:lnTo>
                    <a:lnTo>
                      <a:pt x="11" y="6"/>
                    </a:lnTo>
                    <a:lnTo>
                      <a:pt x="21" y="9"/>
                    </a:lnTo>
                    <a:lnTo>
                      <a:pt x="21" y="9"/>
                    </a:lnTo>
                    <a:lnTo>
                      <a:pt x="22" y="8"/>
                    </a:lnTo>
                    <a:lnTo>
                      <a:pt x="22" y="8"/>
                    </a:lnTo>
                    <a:lnTo>
                      <a:pt x="22" y="7"/>
                    </a:lnTo>
                    <a:lnTo>
                      <a:pt x="22" y="7"/>
                    </a:lnTo>
                    <a:lnTo>
                      <a:pt x="12" y="4"/>
                    </a:lnTo>
                    <a:lnTo>
                      <a:pt x="1" y="0"/>
                    </a:lnTo>
                    <a:lnTo>
                      <a:pt x="1" y="0"/>
                    </a:lnTo>
                    <a:lnTo>
                      <a:pt x="0" y="0"/>
                    </a:lnTo>
                    <a:lnTo>
                      <a:pt x="0" y="0"/>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6" name="Freeform 1155"/>
              <p:cNvSpPr>
                <a:spLocks/>
              </p:cNvSpPr>
              <p:nvPr/>
            </p:nvSpPr>
            <p:spPr bwMode="auto">
              <a:xfrm>
                <a:off x="6275388" y="2913063"/>
                <a:ext cx="11113" cy="1588"/>
              </a:xfrm>
              <a:custGeom>
                <a:avLst/>
                <a:gdLst>
                  <a:gd name="T0" fmla="*/ 0 w 22"/>
                  <a:gd name="T1" fmla="*/ 2 h 4"/>
                  <a:gd name="T2" fmla="*/ 0 w 22"/>
                  <a:gd name="T3" fmla="*/ 2 h 4"/>
                  <a:gd name="T4" fmla="*/ 5 w 22"/>
                  <a:gd name="T5" fmla="*/ 3 h 4"/>
                  <a:gd name="T6" fmla="*/ 11 w 22"/>
                  <a:gd name="T7" fmla="*/ 3 h 4"/>
                  <a:gd name="T8" fmla="*/ 20 w 22"/>
                  <a:gd name="T9" fmla="*/ 4 h 4"/>
                  <a:gd name="T10" fmla="*/ 20 w 22"/>
                  <a:gd name="T11" fmla="*/ 4 h 4"/>
                  <a:gd name="T12" fmla="*/ 22 w 22"/>
                  <a:gd name="T13" fmla="*/ 3 h 4"/>
                  <a:gd name="T14" fmla="*/ 22 w 22"/>
                  <a:gd name="T15" fmla="*/ 3 h 4"/>
                  <a:gd name="T16" fmla="*/ 21 w 22"/>
                  <a:gd name="T17" fmla="*/ 2 h 4"/>
                  <a:gd name="T18" fmla="*/ 21 w 22"/>
                  <a:gd name="T19" fmla="*/ 2 h 4"/>
                  <a:gd name="T20" fmla="*/ 11 w 22"/>
                  <a:gd name="T21" fmla="*/ 1 h 4"/>
                  <a:gd name="T22" fmla="*/ 5 w 22"/>
                  <a:gd name="T23" fmla="*/ 1 h 4"/>
                  <a:gd name="T24" fmla="*/ 1 w 22"/>
                  <a:gd name="T25" fmla="*/ 0 h 4"/>
                  <a:gd name="T26" fmla="*/ 1 w 22"/>
                  <a:gd name="T27" fmla="*/ 0 h 4"/>
                  <a:gd name="T28" fmla="*/ 0 w 22"/>
                  <a:gd name="T29" fmla="*/ 1 h 4"/>
                  <a:gd name="T30" fmla="*/ 0 w 22"/>
                  <a:gd name="T31" fmla="*/ 1 h 4"/>
                  <a:gd name="T32" fmla="*/ 0 w 22"/>
                  <a:gd name="T33" fmla="*/ 2 h 4"/>
                  <a:gd name="T34" fmla="*/ 0 w 22"/>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4">
                    <a:moveTo>
                      <a:pt x="0" y="2"/>
                    </a:moveTo>
                    <a:lnTo>
                      <a:pt x="0" y="2"/>
                    </a:lnTo>
                    <a:lnTo>
                      <a:pt x="5" y="3"/>
                    </a:lnTo>
                    <a:lnTo>
                      <a:pt x="11" y="3"/>
                    </a:lnTo>
                    <a:lnTo>
                      <a:pt x="20" y="4"/>
                    </a:lnTo>
                    <a:lnTo>
                      <a:pt x="20" y="4"/>
                    </a:lnTo>
                    <a:lnTo>
                      <a:pt x="22" y="3"/>
                    </a:lnTo>
                    <a:lnTo>
                      <a:pt x="22" y="3"/>
                    </a:lnTo>
                    <a:lnTo>
                      <a:pt x="21" y="2"/>
                    </a:lnTo>
                    <a:lnTo>
                      <a:pt x="21" y="2"/>
                    </a:lnTo>
                    <a:lnTo>
                      <a:pt x="11" y="1"/>
                    </a:lnTo>
                    <a:lnTo>
                      <a:pt x="5" y="1"/>
                    </a:lnTo>
                    <a:lnTo>
                      <a:pt x="1" y="0"/>
                    </a:lnTo>
                    <a:lnTo>
                      <a:pt x="1" y="0"/>
                    </a:lnTo>
                    <a:lnTo>
                      <a:pt x="0" y="1"/>
                    </a:lnTo>
                    <a:lnTo>
                      <a:pt x="0" y="1"/>
                    </a:lnTo>
                    <a:lnTo>
                      <a:pt x="0" y="2"/>
                    </a:lnTo>
                    <a:lnTo>
                      <a:pt x="0"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7" name="Freeform 1156"/>
              <p:cNvSpPr>
                <a:spLocks/>
              </p:cNvSpPr>
              <p:nvPr/>
            </p:nvSpPr>
            <p:spPr bwMode="auto">
              <a:xfrm>
                <a:off x="6284913" y="2903538"/>
                <a:ext cx="9525" cy="1588"/>
              </a:xfrm>
              <a:custGeom>
                <a:avLst/>
                <a:gdLst>
                  <a:gd name="T0" fmla="*/ 1 w 19"/>
                  <a:gd name="T1" fmla="*/ 2 h 2"/>
                  <a:gd name="T2" fmla="*/ 1 w 19"/>
                  <a:gd name="T3" fmla="*/ 2 h 2"/>
                  <a:gd name="T4" fmla="*/ 9 w 19"/>
                  <a:gd name="T5" fmla="*/ 2 h 2"/>
                  <a:gd name="T6" fmla="*/ 9 w 19"/>
                  <a:gd name="T7" fmla="*/ 2 h 2"/>
                  <a:gd name="T8" fmla="*/ 18 w 19"/>
                  <a:gd name="T9" fmla="*/ 2 h 2"/>
                  <a:gd name="T10" fmla="*/ 18 w 19"/>
                  <a:gd name="T11" fmla="*/ 2 h 2"/>
                  <a:gd name="T12" fmla="*/ 19 w 19"/>
                  <a:gd name="T13" fmla="*/ 1 h 2"/>
                  <a:gd name="T14" fmla="*/ 19 w 19"/>
                  <a:gd name="T15" fmla="*/ 1 h 2"/>
                  <a:gd name="T16" fmla="*/ 18 w 19"/>
                  <a:gd name="T17" fmla="*/ 0 h 2"/>
                  <a:gd name="T18" fmla="*/ 18 w 19"/>
                  <a:gd name="T19" fmla="*/ 0 h 2"/>
                  <a:gd name="T20" fmla="*/ 9 w 19"/>
                  <a:gd name="T21" fmla="*/ 0 h 2"/>
                  <a:gd name="T22" fmla="*/ 9 w 19"/>
                  <a:gd name="T23" fmla="*/ 0 h 2"/>
                  <a:gd name="T24" fmla="*/ 1 w 19"/>
                  <a:gd name="T25" fmla="*/ 0 h 2"/>
                  <a:gd name="T26" fmla="*/ 1 w 19"/>
                  <a:gd name="T27" fmla="*/ 0 h 2"/>
                  <a:gd name="T28" fmla="*/ 0 w 19"/>
                  <a:gd name="T29" fmla="*/ 1 h 2"/>
                  <a:gd name="T30" fmla="*/ 0 w 19"/>
                  <a:gd name="T31" fmla="*/ 1 h 2"/>
                  <a:gd name="T32" fmla="*/ 1 w 19"/>
                  <a:gd name="T33" fmla="*/ 2 h 2"/>
                  <a:gd name="T34" fmla="*/ 1 w 19"/>
                  <a:gd name="T3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
                    <a:moveTo>
                      <a:pt x="1" y="2"/>
                    </a:moveTo>
                    <a:lnTo>
                      <a:pt x="1" y="2"/>
                    </a:lnTo>
                    <a:lnTo>
                      <a:pt x="9" y="2"/>
                    </a:lnTo>
                    <a:lnTo>
                      <a:pt x="9" y="2"/>
                    </a:lnTo>
                    <a:lnTo>
                      <a:pt x="18" y="2"/>
                    </a:lnTo>
                    <a:lnTo>
                      <a:pt x="18" y="2"/>
                    </a:lnTo>
                    <a:lnTo>
                      <a:pt x="19" y="1"/>
                    </a:lnTo>
                    <a:lnTo>
                      <a:pt x="19" y="1"/>
                    </a:lnTo>
                    <a:lnTo>
                      <a:pt x="18" y="0"/>
                    </a:lnTo>
                    <a:lnTo>
                      <a:pt x="18" y="0"/>
                    </a:lnTo>
                    <a:lnTo>
                      <a:pt x="9" y="0"/>
                    </a:lnTo>
                    <a:lnTo>
                      <a:pt x="9" y="0"/>
                    </a:lnTo>
                    <a:lnTo>
                      <a:pt x="1" y="0"/>
                    </a:lnTo>
                    <a:lnTo>
                      <a:pt x="1"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8" name="Freeform 1157"/>
              <p:cNvSpPr>
                <a:spLocks/>
              </p:cNvSpPr>
              <p:nvPr/>
            </p:nvSpPr>
            <p:spPr bwMode="auto">
              <a:xfrm>
                <a:off x="6292850" y="2894013"/>
                <a:ext cx="7938" cy="1588"/>
              </a:xfrm>
              <a:custGeom>
                <a:avLst/>
                <a:gdLst>
                  <a:gd name="T0" fmla="*/ 1 w 17"/>
                  <a:gd name="T1" fmla="*/ 2 h 2"/>
                  <a:gd name="T2" fmla="*/ 1 w 17"/>
                  <a:gd name="T3" fmla="*/ 2 h 2"/>
                  <a:gd name="T4" fmla="*/ 6 w 17"/>
                  <a:gd name="T5" fmla="*/ 2 h 2"/>
                  <a:gd name="T6" fmla="*/ 6 w 17"/>
                  <a:gd name="T7" fmla="*/ 2 h 2"/>
                  <a:gd name="T8" fmla="*/ 14 w 17"/>
                  <a:gd name="T9" fmla="*/ 2 h 2"/>
                  <a:gd name="T10" fmla="*/ 14 w 17"/>
                  <a:gd name="T11" fmla="*/ 2 h 2"/>
                  <a:gd name="T12" fmla="*/ 16 w 17"/>
                  <a:gd name="T13" fmla="*/ 2 h 2"/>
                  <a:gd name="T14" fmla="*/ 16 w 17"/>
                  <a:gd name="T15" fmla="*/ 2 h 2"/>
                  <a:gd name="T16" fmla="*/ 17 w 17"/>
                  <a:gd name="T17" fmla="*/ 1 h 2"/>
                  <a:gd name="T18" fmla="*/ 17 w 17"/>
                  <a:gd name="T19" fmla="*/ 1 h 2"/>
                  <a:gd name="T20" fmla="*/ 16 w 17"/>
                  <a:gd name="T21" fmla="*/ 0 h 2"/>
                  <a:gd name="T22" fmla="*/ 16 w 17"/>
                  <a:gd name="T23" fmla="*/ 0 h 2"/>
                  <a:gd name="T24" fmla="*/ 14 w 17"/>
                  <a:gd name="T25" fmla="*/ 0 h 2"/>
                  <a:gd name="T26" fmla="*/ 14 w 17"/>
                  <a:gd name="T27" fmla="*/ 0 h 2"/>
                  <a:gd name="T28" fmla="*/ 6 w 17"/>
                  <a:gd name="T29" fmla="*/ 0 h 2"/>
                  <a:gd name="T30" fmla="*/ 6 w 17"/>
                  <a:gd name="T31" fmla="*/ 0 h 2"/>
                  <a:gd name="T32" fmla="*/ 2 w 17"/>
                  <a:gd name="T33" fmla="*/ 0 h 2"/>
                  <a:gd name="T34" fmla="*/ 2 w 17"/>
                  <a:gd name="T35" fmla="*/ 0 h 2"/>
                  <a:gd name="T36" fmla="*/ 0 w 17"/>
                  <a:gd name="T37" fmla="*/ 1 h 2"/>
                  <a:gd name="T38" fmla="*/ 0 w 17"/>
                  <a:gd name="T39" fmla="*/ 1 h 2"/>
                  <a:gd name="T40" fmla="*/ 1 w 17"/>
                  <a:gd name="T41" fmla="*/ 2 h 2"/>
                  <a:gd name="T42" fmla="*/ 1 w 17"/>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
                    <a:moveTo>
                      <a:pt x="1" y="2"/>
                    </a:moveTo>
                    <a:lnTo>
                      <a:pt x="1" y="2"/>
                    </a:lnTo>
                    <a:lnTo>
                      <a:pt x="6" y="2"/>
                    </a:lnTo>
                    <a:lnTo>
                      <a:pt x="6" y="2"/>
                    </a:lnTo>
                    <a:lnTo>
                      <a:pt x="14" y="2"/>
                    </a:lnTo>
                    <a:lnTo>
                      <a:pt x="14" y="2"/>
                    </a:lnTo>
                    <a:lnTo>
                      <a:pt x="16" y="2"/>
                    </a:lnTo>
                    <a:lnTo>
                      <a:pt x="16" y="2"/>
                    </a:lnTo>
                    <a:lnTo>
                      <a:pt x="17" y="1"/>
                    </a:lnTo>
                    <a:lnTo>
                      <a:pt x="17" y="1"/>
                    </a:lnTo>
                    <a:lnTo>
                      <a:pt x="16" y="0"/>
                    </a:lnTo>
                    <a:lnTo>
                      <a:pt x="16" y="0"/>
                    </a:lnTo>
                    <a:lnTo>
                      <a:pt x="14" y="0"/>
                    </a:lnTo>
                    <a:lnTo>
                      <a:pt x="14" y="0"/>
                    </a:lnTo>
                    <a:lnTo>
                      <a:pt x="6" y="0"/>
                    </a:lnTo>
                    <a:lnTo>
                      <a:pt x="6" y="0"/>
                    </a:lnTo>
                    <a:lnTo>
                      <a:pt x="2" y="0"/>
                    </a:lnTo>
                    <a:lnTo>
                      <a:pt x="2" y="0"/>
                    </a:lnTo>
                    <a:lnTo>
                      <a:pt x="0" y="1"/>
                    </a:lnTo>
                    <a:lnTo>
                      <a:pt x="0" y="1"/>
                    </a:lnTo>
                    <a:lnTo>
                      <a:pt x="1" y="2"/>
                    </a:lnTo>
                    <a:lnTo>
                      <a:pt x="1" y="2"/>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49" name="Freeform 1158"/>
              <p:cNvSpPr>
                <a:spLocks/>
              </p:cNvSpPr>
              <p:nvPr/>
            </p:nvSpPr>
            <p:spPr bwMode="auto">
              <a:xfrm>
                <a:off x="6297613" y="2884488"/>
                <a:ext cx="9525" cy="1588"/>
              </a:xfrm>
              <a:custGeom>
                <a:avLst/>
                <a:gdLst>
                  <a:gd name="T0" fmla="*/ 1 w 18"/>
                  <a:gd name="T1" fmla="*/ 3 h 3"/>
                  <a:gd name="T2" fmla="*/ 1 w 18"/>
                  <a:gd name="T3" fmla="*/ 3 h 3"/>
                  <a:gd name="T4" fmla="*/ 5 w 18"/>
                  <a:gd name="T5" fmla="*/ 3 h 3"/>
                  <a:gd name="T6" fmla="*/ 5 w 18"/>
                  <a:gd name="T7" fmla="*/ 3 h 3"/>
                  <a:gd name="T8" fmla="*/ 17 w 18"/>
                  <a:gd name="T9" fmla="*/ 2 h 3"/>
                  <a:gd name="T10" fmla="*/ 17 w 18"/>
                  <a:gd name="T11" fmla="*/ 2 h 3"/>
                  <a:gd name="T12" fmla="*/ 18 w 18"/>
                  <a:gd name="T13" fmla="*/ 1 h 3"/>
                  <a:gd name="T14" fmla="*/ 18 w 18"/>
                  <a:gd name="T15" fmla="*/ 1 h 3"/>
                  <a:gd name="T16" fmla="*/ 17 w 18"/>
                  <a:gd name="T17" fmla="*/ 0 h 3"/>
                  <a:gd name="T18" fmla="*/ 17 w 18"/>
                  <a:gd name="T19" fmla="*/ 0 h 3"/>
                  <a:gd name="T20" fmla="*/ 5 w 18"/>
                  <a:gd name="T21" fmla="*/ 1 h 3"/>
                  <a:gd name="T22" fmla="*/ 5 w 18"/>
                  <a:gd name="T23" fmla="*/ 1 h 3"/>
                  <a:gd name="T24" fmla="*/ 1 w 18"/>
                  <a:gd name="T25" fmla="*/ 1 h 3"/>
                  <a:gd name="T26" fmla="*/ 1 w 18"/>
                  <a:gd name="T27" fmla="*/ 1 h 3"/>
                  <a:gd name="T28" fmla="*/ 0 w 18"/>
                  <a:gd name="T29" fmla="*/ 2 h 3"/>
                  <a:gd name="T30" fmla="*/ 0 w 18"/>
                  <a:gd name="T31" fmla="*/ 2 h 3"/>
                  <a:gd name="T32" fmla="*/ 1 w 18"/>
                  <a:gd name="T33" fmla="*/ 3 h 3"/>
                  <a:gd name="T34" fmla="*/ 1 w 18"/>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
                    <a:moveTo>
                      <a:pt x="1" y="3"/>
                    </a:moveTo>
                    <a:lnTo>
                      <a:pt x="1" y="3"/>
                    </a:lnTo>
                    <a:lnTo>
                      <a:pt x="5" y="3"/>
                    </a:lnTo>
                    <a:lnTo>
                      <a:pt x="5" y="3"/>
                    </a:lnTo>
                    <a:lnTo>
                      <a:pt x="17" y="2"/>
                    </a:lnTo>
                    <a:lnTo>
                      <a:pt x="17" y="2"/>
                    </a:lnTo>
                    <a:lnTo>
                      <a:pt x="18" y="1"/>
                    </a:lnTo>
                    <a:lnTo>
                      <a:pt x="18" y="1"/>
                    </a:lnTo>
                    <a:lnTo>
                      <a:pt x="17" y="0"/>
                    </a:lnTo>
                    <a:lnTo>
                      <a:pt x="17" y="0"/>
                    </a:lnTo>
                    <a:lnTo>
                      <a:pt x="5" y="1"/>
                    </a:lnTo>
                    <a:lnTo>
                      <a:pt x="5" y="1"/>
                    </a:lnTo>
                    <a:lnTo>
                      <a:pt x="1" y="1"/>
                    </a:lnTo>
                    <a:lnTo>
                      <a:pt x="1" y="1"/>
                    </a:lnTo>
                    <a:lnTo>
                      <a:pt x="0" y="2"/>
                    </a:lnTo>
                    <a:lnTo>
                      <a:pt x="0" y="2"/>
                    </a:lnTo>
                    <a:lnTo>
                      <a:pt x="1" y="3"/>
                    </a:lnTo>
                    <a:lnTo>
                      <a:pt x="1"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0" name="Freeform 1159"/>
              <p:cNvSpPr>
                <a:spLocks/>
              </p:cNvSpPr>
              <p:nvPr/>
            </p:nvSpPr>
            <p:spPr bwMode="auto">
              <a:xfrm>
                <a:off x="6302375" y="2874963"/>
                <a:ext cx="9525" cy="1588"/>
              </a:xfrm>
              <a:custGeom>
                <a:avLst/>
                <a:gdLst>
                  <a:gd name="T0" fmla="*/ 1 w 19"/>
                  <a:gd name="T1" fmla="*/ 3 h 3"/>
                  <a:gd name="T2" fmla="*/ 1 w 19"/>
                  <a:gd name="T3" fmla="*/ 3 h 3"/>
                  <a:gd name="T4" fmla="*/ 10 w 19"/>
                  <a:gd name="T5" fmla="*/ 3 h 3"/>
                  <a:gd name="T6" fmla="*/ 18 w 19"/>
                  <a:gd name="T7" fmla="*/ 2 h 3"/>
                  <a:gd name="T8" fmla="*/ 18 w 19"/>
                  <a:gd name="T9" fmla="*/ 2 h 3"/>
                  <a:gd name="T10" fmla="*/ 19 w 19"/>
                  <a:gd name="T11" fmla="*/ 1 h 3"/>
                  <a:gd name="T12" fmla="*/ 19 w 19"/>
                  <a:gd name="T13" fmla="*/ 1 h 3"/>
                  <a:gd name="T14" fmla="*/ 18 w 19"/>
                  <a:gd name="T15" fmla="*/ 0 h 3"/>
                  <a:gd name="T16" fmla="*/ 18 w 19"/>
                  <a:gd name="T17" fmla="*/ 0 h 3"/>
                  <a:gd name="T18" fmla="*/ 10 w 19"/>
                  <a:gd name="T19" fmla="*/ 1 h 3"/>
                  <a:gd name="T20" fmla="*/ 1 w 19"/>
                  <a:gd name="T21" fmla="*/ 1 h 3"/>
                  <a:gd name="T22" fmla="*/ 1 w 19"/>
                  <a:gd name="T23" fmla="*/ 1 h 3"/>
                  <a:gd name="T24" fmla="*/ 0 w 19"/>
                  <a:gd name="T25" fmla="*/ 2 h 3"/>
                  <a:gd name="T26" fmla="*/ 0 w 19"/>
                  <a:gd name="T27" fmla="*/ 2 h 3"/>
                  <a:gd name="T28" fmla="*/ 1 w 19"/>
                  <a:gd name="T29" fmla="*/ 3 h 3"/>
                  <a:gd name="T30" fmla="*/ 1 w 19"/>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
                    <a:moveTo>
                      <a:pt x="1" y="3"/>
                    </a:moveTo>
                    <a:lnTo>
                      <a:pt x="1" y="3"/>
                    </a:lnTo>
                    <a:lnTo>
                      <a:pt x="10" y="3"/>
                    </a:lnTo>
                    <a:lnTo>
                      <a:pt x="18" y="2"/>
                    </a:lnTo>
                    <a:lnTo>
                      <a:pt x="18" y="2"/>
                    </a:lnTo>
                    <a:lnTo>
                      <a:pt x="19" y="1"/>
                    </a:lnTo>
                    <a:lnTo>
                      <a:pt x="19" y="1"/>
                    </a:lnTo>
                    <a:lnTo>
                      <a:pt x="18" y="0"/>
                    </a:lnTo>
                    <a:lnTo>
                      <a:pt x="18" y="0"/>
                    </a:lnTo>
                    <a:lnTo>
                      <a:pt x="10" y="1"/>
                    </a:lnTo>
                    <a:lnTo>
                      <a:pt x="1" y="1"/>
                    </a:lnTo>
                    <a:lnTo>
                      <a:pt x="1" y="1"/>
                    </a:lnTo>
                    <a:lnTo>
                      <a:pt x="0" y="2"/>
                    </a:lnTo>
                    <a:lnTo>
                      <a:pt x="0" y="2"/>
                    </a:lnTo>
                    <a:lnTo>
                      <a:pt x="1" y="3"/>
                    </a:lnTo>
                    <a:lnTo>
                      <a:pt x="1" y="3"/>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1" name="Freeform 1160"/>
              <p:cNvSpPr>
                <a:spLocks/>
              </p:cNvSpPr>
              <p:nvPr/>
            </p:nvSpPr>
            <p:spPr bwMode="auto">
              <a:xfrm>
                <a:off x="6308725" y="2863851"/>
                <a:ext cx="7938" cy="3175"/>
              </a:xfrm>
              <a:custGeom>
                <a:avLst/>
                <a:gdLst>
                  <a:gd name="T0" fmla="*/ 1 w 15"/>
                  <a:gd name="T1" fmla="*/ 4 h 4"/>
                  <a:gd name="T2" fmla="*/ 1 w 15"/>
                  <a:gd name="T3" fmla="*/ 4 h 4"/>
                  <a:gd name="T4" fmla="*/ 14 w 15"/>
                  <a:gd name="T5" fmla="*/ 2 h 4"/>
                  <a:gd name="T6" fmla="*/ 14 w 15"/>
                  <a:gd name="T7" fmla="*/ 2 h 4"/>
                  <a:gd name="T8" fmla="*/ 15 w 15"/>
                  <a:gd name="T9" fmla="*/ 1 h 4"/>
                  <a:gd name="T10" fmla="*/ 15 w 15"/>
                  <a:gd name="T11" fmla="*/ 1 h 4"/>
                  <a:gd name="T12" fmla="*/ 14 w 15"/>
                  <a:gd name="T13" fmla="*/ 0 h 4"/>
                  <a:gd name="T14" fmla="*/ 14 w 15"/>
                  <a:gd name="T15" fmla="*/ 0 h 4"/>
                  <a:gd name="T16" fmla="*/ 1 w 15"/>
                  <a:gd name="T17" fmla="*/ 2 h 4"/>
                  <a:gd name="T18" fmla="*/ 1 w 15"/>
                  <a:gd name="T19" fmla="*/ 2 h 4"/>
                  <a:gd name="T20" fmla="*/ 0 w 15"/>
                  <a:gd name="T21" fmla="*/ 3 h 4"/>
                  <a:gd name="T22" fmla="*/ 0 w 15"/>
                  <a:gd name="T23" fmla="*/ 3 h 4"/>
                  <a:gd name="T24" fmla="*/ 1 w 15"/>
                  <a:gd name="T25" fmla="*/ 4 h 4"/>
                  <a:gd name="T26" fmla="*/ 1 w 15"/>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4">
                    <a:moveTo>
                      <a:pt x="1" y="4"/>
                    </a:moveTo>
                    <a:lnTo>
                      <a:pt x="1" y="4"/>
                    </a:lnTo>
                    <a:lnTo>
                      <a:pt x="14" y="2"/>
                    </a:lnTo>
                    <a:lnTo>
                      <a:pt x="14" y="2"/>
                    </a:lnTo>
                    <a:lnTo>
                      <a:pt x="15" y="1"/>
                    </a:lnTo>
                    <a:lnTo>
                      <a:pt x="15" y="1"/>
                    </a:lnTo>
                    <a:lnTo>
                      <a:pt x="14" y="0"/>
                    </a:lnTo>
                    <a:lnTo>
                      <a:pt x="14" y="0"/>
                    </a:lnTo>
                    <a:lnTo>
                      <a:pt x="1" y="2"/>
                    </a:lnTo>
                    <a:lnTo>
                      <a:pt x="1" y="2"/>
                    </a:lnTo>
                    <a:lnTo>
                      <a:pt x="0" y="3"/>
                    </a:lnTo>
                    <a:lnTo>
                      <a:pt x="0" y="3"/>
                    </a:lnTo>
                    <a:lnTo>
                      <a:pt x="1" y="4"/>
                    </a:lnTo>
                    <a:lnTo>
                      <a:pt x="1" y="4"/>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2" name="Freeform 1161"/>
              <p:cNvSpPr>
                <a:spLocks/>
              </p:cNvSpPr>
              <p:nvPr/>
            </p:nvSpPr>
            <p:spPr bwMode="auto">
              <a:xfrm>
                <a:off x="6316663" y="2846388"/>
                <a:ext cx="4763" cy="14288"/>
              </a:xfrm>
              <a:custGeom>
                <a:avLst/>
                <a:gdLst>
                  <a:gd name="T0" fmla="*/ 0 w 8"/>
                  <a:gd name="T1" fmla="*/ 1 h 26"/>
                  <a:gd name="T2" fmla="*/ 0 w 8"/>
                  <a:gd name="T3" fmla="*/ 1 h 26"/>
                  <a:gd name="T4" fmla="*/ 0 w 8"/>
                  <a:gd name="T5" fmla="*/ 2 h 26"/>
                  <a:gd name="T6" fmla="*/ 0 w 8"/>
                  <a:gd name="T7" fmla="*/ 2 h 26"/>
                  <a:gd name="T8" fmla="*/ 2 w 8"/>
                  <a:gd name="T9" fmla="*/ 8 h 26"/>
                  <a:gd name="T10" fmla="*/ 4 w 8"/>
                  <a:gd name="T11" fmla="*/ 13 h 26"/>
                  <a:gd name="T12" fmla="*/ 4 w 8"/>
                  <a:gd name="T13" fmla="*/ 13 h 26"/>
                  <a:gd name="T14" fmla="*/ 5 w 8"/>
                  <a:gd name="T15" fmla="*/ 19 h 26"/>
                  <a:gd name="T16" fmla="*/ 6 w 8"/>
                  <a:gd name="T17" fmla="*/ 25 h 26"/>
                  <a:gd name="T18" fmla="*/ 6 w 8"/>
                  <a:gd name="T19" fmla="*/ 25 h 26"/>
                  <a:gd name="T20" fmla="*/ 6 w 8"/>
                  <a:gd name="T21" fmla="*/ 25 h 26"/>
                  <a:gd name="T22" fmla="*/ 7 w 8"/>
                  <a:gd name="T23" fmla="*/ 26 h 26"/>
                  <a:gd name="T24" fmla="*/ 7 w 8"/>
                  <a:gd name="T25" fmla="*/ 26 h 26"/>
                  <a:gd name="T26" fmla="*/ 8 w 8"/>
                  <a:gd name="T27" fmla="*/ 25 h 26"/>
                  <a:gd name="T28" fmla="*/ 8 w 8"/>
                  <a:gd name="T29" fmla="*/ 25 h 26"/>
                  <a:gd name="T30" fmla="*/ 8 w 8"/>
                  <a:gd name="T31" fmla="*/ 25 h 26"/>
                  <a:gd name="T32" fmla="*/ 7 w 8"/>
                  <a:gd name="T33" fmla="*/ 18 h 26"/>
                  <a:gd name="T34" fmla="*/ 6 w 8"/>
                  <a:gd name="T35" fmla="*/ 13 h 26"/>
                  <a:gd name="T36" fmla="*/ 6 w 8"/>
                  <a:gd name="T37" fmla="*/ 13 h 26"/>
                  <a:gd name="T38" fmla="*/ 4 w 8"/>
                  <a:gd name="T39" fmla="*/ 7 h 26"/>
                  <a:gd name="T40" fmla="*/ 3 w 8"/>
                  <a:gd name="T41" fmla="*/ 2 h 26"/>
                  <a:gd name="T42" fmla="*/ 3 w 8"/>
                  <a:gd name="T43" fmla="*/ 2 h 26"/>
                  <a:gd name="T44" fmla="*/ 3 w 8"/>
                  <a:gd name="T45" fmla="*/ 1 h 26"/>
                  <a:gd name="T46" fmla="*/ 3 w 8"/>
                  <a:gd name="T47" fmla="*/ 1 h 26"/>
                  <a:gd name="T48" fmla="*/ 3 w 8"/>
                  <a:gd name="T49" fmla="*/ 0 h 26"/>
                  <a:gd name="T50" fmla="*/ 3 w 8"/>
                  <a:gd name="T51" fmla="*/ 0 h 26"/>
                  <a:gd name="T52" fmla="*/ 0 w 8"/>
                  <a:gd name="T53" fmla="*/ 1 h 26"/>
                  <a:gd name="T54" fmla="*/ 0 w 8"/>
                  <a:gd name="T55"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26">
                    <a:moveTo>
                      <a:pt x="0" y="1"/>
                    </a:moveTo>
                    <a:lnTo>
                      <a:pt x="0" y="1"/>
                    </a:lnTo>
                    <a:lnTo>
                      <a:pt x="0" y="2"/>
                    </a:lnTo>
                    <a:lnTo>
                      <a:pt x="0" y="2"/>
                    </a:lnTo>
                    <a:lnTo>
                      <a:pt x="2" y="8"/>
                    </a:lnTo>
                    <a:lnTo>
                      <a:pt x="4" y="13"/>
                    </a:lnTo>
                    <a:lnTo>
                      <a:pt x="4" y="13"/>
                    </a:lnTo>
                    <a:lnTo>
                      <a:pt x="5" y="19"/>
                    </a:lnTo>
                    <a:lnTo>
                      <a:pt x="6" y="25"/>
                    </a:lnTo>
                    <a:lnTo>
                      <a:pt x="6" y="25"/>
                    </a:lnTo>
                    <a:lnTo>
                      <a:pt x="6" y="25"/>
                    </a:lnTo>
                    <a:lnTo>
                      <a:pt x="7" y="26"/>
                    </a:lnTo>
                    <a:lnTo>
                      <a:pt x="7" y="26"/>
                    </a:lnTo>
                    <a:lnTo>
                      <a:pt x="8" y="25"/>
                    </a:lnTo>
                    <a:lnTo>
                      <a:pt x="8" y="25"/>
                    </a:lnTo>
                    <a:lnTo>
                      <a:pt x="8" y="25"/>
                    </a:lnTo>
                    <a:lnTo>
                      <a:pt x="7" y="18"/>
                    </a:lnTo>
                    <a:lnTo>
                      <a:pt x="6" y="13"/>
                    </a:lnTo>
                    <a:lnTo>
                      <a:pt x="6" y="13"/>
                    </a:lnTo>
                    <a:lnTo>
                      <a:pt x="4" y="7"/>
                    </a:lnTo>
                    <a:lnTo>
                      <a:pt x="3" y="2"/>
                    </a:lnTo>
                    <a:lnTo>
                      <a:pt x="3" y="2"/>
                    </a:lnTo>
                    <a:lnTo>
                      <a:pt x="3" y="1"/>
                    </a:lnTo>
                    <a:lnTo>
                      <a:pt x="3" y="1"/>
                    </a:lnTo>
                    <a:lnTo>
                      <a:pt x="3" y="0"/>
                    </a:lnTo>
                    <a:lnTo>
                      <a:pt x="3"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3" name="Freeform 1162"/>
              <p:cNvSpPr>
                <a:spLocks/>
              </p:cNvSpPr>
              <p:nvPr/>
            </p:nvSpPr>
            <p:spPr bwMode="auto">
              <a:xfrm>
                <a:off x="6326188" y="2849563"/>
                <a:ext cx="1588" cy="12700"/>
              </a:xfrm>
              <a:custGeom>
                <a:avLst/>
                <a:gdLst>
                  <a:gd name="T0" fmla="*/ 0 w 4"/>
                  <a:gd name="T1" fmla="*/ 1 h 22"/>
                  <a:gd name="T2" fmla="*/ 0 w 4"/>
                  <a:gd name="T3" fmla="*/ 1 h 22"/>
                  <a:gd name="T4" fmla="*/ 0 w 4"/>
                  <a:gd name="T5" fmla="*/ 4 h 22"/>
                  <a:gd name="T6" fmla="*/ 0 w 4"/>
                  <a:gd name="T7" fmla="*/ 4 h 22"/>
                  <a:gd name="T8" fmla="*/ 1 w 4"/>
                  <a:gd name="T9" fmla="*/ 12 h 22"/>
                  <a:gd name="T10" fmla="*/ 2 w 4"/>
                  <a:gd name="T11" fmla="*/ 21 h 22"/>
                  <a:gd name="T12" fmla="*/ 2 w 4"/>
                  <a:gd name="T13" fmla="*/ 21 h 22"/>
                  <a:gd name="T14" fmla="*/ 3 w 4"/>
                  <a:gd name="T15" fmla="*/ 22 h 22"/>
                  <a:gd name="T16" fmla="*/ 3 w 4"/>
                  <a:gd name="T17" fmla="*/ 22 h 22"/>
                  <a:gd name="T18" fmla="*/ 4 w 4"/>
                  <a:gd name="T19" fmla="*/ 21 h 22"/>
                  <a:gd name="T20" fmla="*/ 4 w 4"/>
                  <a:gd name="T21" fmla="*/ 21 h 22"/>
                  <a:gd name="T22" fmla="*/ 3 w 4"/>
                  <a:gd name="T23" fmla="*/ 12 h 22"/>
                  <a:gd name="T24" fmla="*/ 2 w 4"/>
                  <a:gd name="T25" fmla="*/ 4 h 22"/>
                  <a:gd name="T26" fmla="*/ 2 w 4"/>
                  <a:gd name="T27" fmla="*/ 4 h 22"/>
                  <a:gd name="T28" fmla="*/ 2 w 4"/>
                  <a:gd name="T29" fmla="*/ 2 h 22"/>
                  <a:gd name="T30" fmla="*/ 2 w 4"/>
                  <a:gd name="T31" fmla="*/ 2 h 22"/>
                  <a:gd name="T32" fmla="*/ 1 w 4"/>
                  <a:gd name="T33" fmla="*/ 0 h 22"/>
                  <a:gd name="T34" fmla="*/ 1 w 4"/>
                  <a:gd name="T35" fmla="*/ 0 h 22"/>
                  <a:gd name="T36" fmla="*/ 0 w 4"/>
                  <a:gd name="T37" fmla="*/ 1 h 22"/>
                  <a:gd name="T38" fmla="*/ 0 w 4"/>
                  <a:gd name="T3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22">
                    <a:moveTo>
                      <a:pt x="0" y="1"/>
                    </a:moveTo>
                    <a:lnTo>
                      <a:pt x="0" y="1"/>
                    </a:lnTo>
                    <a:lnTo>
                      <a:pt x="0" y="4"/>
                    </a:lnTo>
                    <a:lnTo>
                      <a:pt x="0" y="4"/>
                    </a:lnTo>
                    <a:lnTo>
                      <a:pt x="1" y="12"/>
                    </a:lnTo>
                    <a:lnTo>
                      <a:pt x="2" y="21"/>
                    </a:lnTo>
                    <a:lnTo>
                      <a:pt x="2" y="21"/>
                    </a:lnTo>
                    <a:lnTo>
                      <a:pt x="3" y="22"/>
                    </a:lnTo>
                    <a:lnTo>
                      <a:pt x="3" y="22"/>
                    </a:lnTo>
                    <a:lnTo>
                      <a:pt x="4" y="21"/>
                    </a:lnTo>
                    <a:lnTo>
                      <a:pt x="4" y="21"/>
                    </a:lnTo>
                    <a:lnTo>
                      <a:pt x="3" y="12"/>
                    </a:lnTo>
                    <a:lnTo>
                      <a:pt x="2" y="4"/>
                    </a:lnTo>
                    <a:lnTo>
                      <a:pt x="2" y="4"/>
                    </a:lnTo>
                    <a:lnTo>
                      <a:pt x="2" y="2"/>
                    </a:lnTo>
                    <a:lnTo>
                      <a:pt x="2" y="2"/>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4" name="Freeform 1163"/>
              <p:cNvSpPr>
                <a:spLocks/>
              </p:cNvSpPr>
              <p:nvPr/>
            </p:nvSpPr>
            <p:spPr bwMode="auto">
              <a:xfrm>
                <a:off x="6284913" y="2822576"/>
                <a:ext cx="1588" cy="14288"/>
              </a:xfrm>
              <a:custGeom>
                <a:avLst/>
                <a:gdLst>
                  <a:gd name="T0" fmla="*/ 0 w 3"/>
                  <a:gd name="T1" fmla="*/ 1 h 28"/>
                  <a:gd name="T2" fmla="*/ 0 w 3"/>
                  <a:gd name="T3" fmla="*/ 1 h 28"/>
                  <a:gd name="T4" fmla="*/ 0 w 3"/>
                  <a:gd name="T5" fmla="*/ 7 h 28"/>
                  <a:gd name="T6" fmla="*/ 0 w 3"/>
                  <a:gd name="T7" fmla="*/ 7 h 28"/>
                  <a:gd name="T8" fmla="*/ 0 w 3"/>
                  <a:gd name="T9" fmla="*/ 17 h 28"/>
                  <a:gd name="T10" fmla="*/ 1 w 3"/>
                  <a:gd name="T11" fmla="*/ 27 h 28"/>
                  <a:gd name="T12" fmla="*/ 1 w 3"/>
                  <a:gd name="T13" fmla="*/ 27 h 28"/>
                  <a:gd name="T14" fmla="*/ 3 w 3"/>
                  <a:gd name="T15" fmla="*/ 28 h 28"/>
                  <a:gd name="T16" fmla="*/ 3 w 3"/>
                  <a:gd name="T17" fmla="*/ 28 h 28"/>
                  <a:gd name="T18" fmla="*/ 3 w 3"/>
                  <a:gd name="T19" fmla="*/ 27 h 28"/>
                  <a:gd name="T20" fmla="*/ 3 w 3"/>
                  <a:gd name="T21" fmla="*/ 27 h 28"/>
                  <a:gd name="T22" fmla="*/ 2 w 3"/>
                  <a:gd name="T23" fmla="*/ 17 h 28"/>
                  <a:gd name="T24" fmla="*/ 2 w 3"/>
                  <a:gd name="T25" fmla="*/ 7 h 28"/>
                  <a:gd name="T26" fmla="*/ 2 w 3"/>
                  <a:gd name="T27" fmla="*/ 7 h 28"/>
                  <a:gd name="T28" fmla="*/ 2 w 3"/>
                  <a:gd name="T29" fmla="*/ 1 h 28"/>
                  <a:gd name="T30" fmla="*/ 2 w 3"/>
                  <a:gd name="T31" fmla="*/ 1 h 28"/>
                  <a:gd name="T32" fmla="*/ 1 w 3"/>
                  <a:gd name="T33" fmla="*/ 0 h 28"/>
                  <a:gd name="T34" fmla="*/ 1 w 3"/>
                  <a:gd name="T35" fmla="*/ 0 h 28"/>
                  <a:gd name="T36" fmla="*/ 0 w 3"/>
                  <a:gd name="T37" fmla="*/ 1 h 28"/>
                  <a:gd name="T38" fmla="*/ 0 w 3"/>
                  <a:gd name="T3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8">
                    <a:moveTo>
                      <a:pt x="0" y="1"/>
                    </a:moveTo>
                    <a:lnTo>
                      <a:pt x="0" y="1"/>
                    </a:lnTo>
                    <a:lnTo>
                      <a:pt x="0" y="7"/>
                    </a:lnTo>
                    <a:lnTo>
                      <a:pt x="0" y="7"/>
                    </a:lnTo>
                    <a:lnTo>
                      <a:pt x="0" y="17"/>
                    </a:lnTo>
                    <a:lnTo>
                      <a:pt x="1" y="27"/>
                    </a:lnTo>
                    <a:lnTo>
                      <a:pt x="1" y="27"/>
                    </a:lnTo>
                    <a:lnTo>
                      <a:pt x="3" y="28"/>
                    </a:lnTo>
                    <a:lnTo>
                      <a:pt x="3" y="28"/>
                    </a:lnTo>
                    <a:lnTo>
                      <a:pt x="3" y="27"/>
                    </a:lnTo>
                    <a:lnTo>
                      <a:pt x="3" y="27"/>
                    </a:lnTo>
                    <a:lnTo>
                      <a:pt x="2" y="17"/>
                    </a:lnTo>
                    <a:lnTo>
                      <a:pt x="2" y="7"/>
                    </a:lnTo>
                    <a:lnTo>
                      <a:pt x="2" y="7"/>
                    </a:lnTo>
                    <a:lnTo>
                      <a:pt x="2" y="1"/>
                    </a:lnTo>
                    <a:lnTo>
                      <a:pt x="2" y="1"/>
                    </a:lnTo>
                    <a:lnTo>
                      <a:pt x="1" y="0"/>
                    </a:lnTo>
                    <a:lnTo>
                      <a:pt x="1" y="0"/>
                    </a:lnTo>
                    <a:lnTo>
                      <a:pt x="0" y="1"/>
                    </a:lnTo>
                    <a:lnTo>
                      <a:pt x="0"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sp>
            <p:nvSpPr>
              <p:cNvPr id="455" name="Freeform 1164"/>
              <p:cNvSpPr>
                <a:spLocks/>
              </p:cNvSpPr>
              <p:nvPr/>
            </p:nvSpPr>
            <p:spPr bwMode="auto">
              <a:xfrm>
                <a:off x="6291263" y="2827338"/>
                <a:ext cx="3175" cy="14288"/>
              </a:xfrm>
              <a:custGeom>
                <a:avLst/>
                <a:gdLst>
                  <a:gd name="T0" fmla="*/ 2 w 7"/>
                  <a:gd name="T1" fmla="*/ 1 h 26"/>
                  <a:gd name="T2" fmla="*/ 2 w 7"/>
                  <a:gd name="T3" fmla="*/ 1 h 26"/>
                  <a:gd name="T4" fmla="*/ 0 w 7"/>
                  <a:gd name="T5" fmla="*/ 4 h 26"/>
                  <a:gd name="T6" fmla="*/ 0 w 7"/>
                  <a:gd name="T7" fmla="*/ 4 h 26"/>
                  <a:gd name="T8" fmla="*/ 2 w 7"/>
                  <a:gd name="T9" fmla="*/ 10 h 26"/>
                  <a:gd name="T10" fmla="*/ 3 w 7"/>
                  <a:gd name="T11" fmla="*/ 15 h 26"/>
                  <a:gd name="T12" fmla="*/ 3 w 7"/>
                  <a:gd name="T13" fmla="*/ 15 h 26"/>
                  <a:gd name="T14" fmla="*/ 4 w 7"/>
                  <a:gd name="T15" fmla="*/ 20 h 26"/>
                  <a:gd name="T16" fmla="*/ 5 w 7"/>
                  <a:gd name="T17" fmla="*/ 24 h 26"/>
                  <a:gd name="T18" fmla="*/ 5 w 7"/>
                  <a:gd name="T19" fmla="*/ 25 h 26"/>
                  <a:gd name="T20" fmla="*/ 5 w 7"/>
                  <a:gd name="T21" fmla="*/ 25 h 26"/>
                  <a:gd name="T22" fmla="*/ 6 w 7"/>
                  <a:gd name="T23" fmla="*/ 26 h 26"/>
                  <a:gd name="T24" fmla="*/ 6 w 7"/>
                  <a:gd name="T25" fmla="*/ 26 h 26"/>
                  <a:gd name="T26" fmla="*/ 7 w 7"/>
                  <a:gd name="T27" fmla="*/ 25 h 26"/>
                  <a:gd name="T28" fmla="*/ 7 w 7"/>
                  <a:gd name="T29" fmla="*/ 24 h 26"/>
                  <a:gd name="T30" fmla="*/ 7 w 7"/>
                  <a:gd name="T31" fmla="*/ 24 h 26"/>
                  <a:gd name="T32" fmla="*/ 6 w 7"/>
                  <a:gd name="T33" fmla="*/ 19 h 26"/>
                  <a:gd name="T34" fmla="*/ 5 w 7"/>
                  <a:gd name="T35" fmla="*/ 15 h 26"/>
                  <a:gd name="T36" fmla="*/ 5 w 7"/>
                  <a:gd name="T37" fmla="*/ 15 h 26"/>
                  <a:gd name="T38" fmla="*/ 4 w 7"/>
                  <a:gd name="T39" fmla="*/ 10 h 26"/>
                  <a:gd name="T40" fmla="*/ 3 w 7"/>
                  <a:gd name="T41" fmla="*/ 4 h 26"/>
                  <a:gd name="T42" fmla="*/ 3 w 7"/>
                  <a:gd name="T43" fmla="*/ 4 h 26"/>
                  <a:gd name="T44" fmla="*/ 4 w 7"/>
                  <a:gd name="T45" fmla="*/ 2 h 26"/>
                  <a:gd name="T46" fmla="*/ 4 w 7"/>
                  <a:gd name="T47" fmla="*/ 2 h 26"/>
                  <a:gd name="T48" fmla="*/ 3 w 7"/>
                  <a:gd name="T49" fmla="*/ 0 h 26"/>
                  <a:gd name="T50" fmla="*/ 3 w 7"/>
                  <a:gd name="T51" fmla="*/ 0 h 26"/>
                  <a:gd name="T52" fmla="*/ 2 w 7"/>
                  <a:gd name="T53" fmla="*/ 1 h 26"/>
                  <a:gd name="T54" fmla="*/ 2 w 7"/>
                  <a:gd name="T55"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26">
                    <a:moveTo>
                      <a:pt x="2" y="1"/>
                    </a:moveTo>
                    <a:lnTo>
                      <a:pt x="2" y="1"/>
                    </a:lnTo>
                    <a:lnTo>
                      <a:pt x="0" y="4"/>
                    </a:lnTo>
                    <a:lnTo>
                      <a:pt x="0" y="4"/>
                    </a:lnTo>
                    <a:lnTo>
                      <a:pt x="2" y="10"/>
                    </a:lnTo>
                    <a:lnTo>
                      <a:pt x="3" y="15"/>
                    </a:lnTo>
                    <a:lnTo>
                      <a:pt x="3" y="15"/>
                    </a:lnTo>
                    <a:lnTo>
                      <a:pt x="4" y="20"/>
                    </a:lnTo>
                    <a:lnTo>
                      <a:pt x="5" y="24"/>
                    </a:lnTo>
                    <a:lnTo>
                      <a:pt x="5" y="25"/>
                    </a:lnTo>
                    <a:lnTo>
                      <a:pt x="5" y="25"/>
                    </a:lnTo>
                    <a:lnTo>
                      <a:pt x="6" y="26"/>
                    </a:lnTo>
                    <a:lnTo>
                      <a:pt x="6" y="26"/>
                    </a:lnTo>
                    <a:lnTo>
                      <a:pt x="7" y="25"/>
                    </a:lnTo>
                    <a:lnTo>
                      <a:pt x="7" y="24"/>
                    </a:lnTo>
                    <a:lnTo>
                      <a:pt x="7" y="24"/>
                    </a:lnTo>
                    <a:lnTo>
                      <a:pt x="6" y="19"/>
                    </a:lnTo>
                    <a:lnTo>
                      <a:pt x="5" y="15"/>
                    </a:lnTo>
                    <a:lnTo>
                      <a:pt x="5" y="15"/>
                    </a:lnTo>
                    <a:lnTo>
                      <a:pt x="4" y="10"/>
                    </a:lnTo>
                    <a:lnTo>
                      <a:pt x="3" y="4"/>
                    </a:lnTo>
                    <a:lnTo>
                      <a:pt x="3" y="4"/>
                    </a:lnTo>
                    <a:lnTo>
                      <a:pt x="4" y="2"/>
                    </a:lnTo>
                    <a:lnTo>
                      <a:pt x="4" y="2"/>
                    </a:lnTo>
                    <a:lnTo>
                      <a:pt x="3" y="0"/>
                    </a:lnTo>
                    <a:lnTo>
                      <a:pt x="3" y="0"/>
                    </a:lnTo>
                    <a:lnTo>
                      <a:pt x="2" y="1"/>
                    </a:lnTo>
                    <a:lnTo>
                      <a:pt x="2" y="1"/>
                    </a:lnTo>
                    <a:close/>
                  </a:path>
                </a:pathLst>
              </a:custGeom>
              <a:grpFill/>
              <a:ln>
                <a:noFill/>
              </a:ln>
              <a:extLst/>
            </p:spPr>
            <p:txBody>
              <a:bodyPr lIns="68580" tIns="34290" rIns="68580" bIns="34290"/>
              <a:lstStyle/>
              <a:p>
                <a:pPr eaLnBrk="1" fontAlgn="auto" hangingPunct="1">
                  <a:spcBef>
                    <a:spcPts val="0"/>
                  </a:spcBef>
                  <a:spcAft>
                    <a:spcPts val="0"/>
                  </a:spcAft>
                  <a:defRPr/>
                </a:pPr>
                <a:endParaRPr lang="en-US" sz="1013">
                  <a:latin typeface="+mn-lt"/>
                </a:endParaRPr>
              </a:p>
            </p:txBody>
          </p:sp>
        </p:grpSp>
        <p:grpSp>
          <p:nvGrpSpPr>
            <p:cNvPr id="52235" name="Group 11"/>
            <p:cNvGrpSpPr>
              <a:grpSpLocks/>
            </p:cNvGrpSpPr>
            <p:nvPr/>
          </p:nvGrpSpPr>
          <p:grpSpPr bwMode="auto">
            <a:xfrm>
              <a:off x="2836425" y="2482043"/>
              <a:ext cx="1218136" cy="1302801"/>
              <a:chOff x="4375149" y="3892551"/>
              <a:chExt cx="1416054" cy="1514475"/>
            </a:xfrm>
          </p:grpSpPr>
          <p:sp>
            <p:nvSpPr>
              <p:cNvPr id="52238" name="Freeform 1165"/>
              <p:cNvSpPr>
                <a:spLocks noEditPoints="1"/>
              </p:cNvSpPr>
              <p:nvPr/>
            </p:nvSpPr>
            <p:spPr bwMode="auto">
              <a:xfrm>
                <a:off x="4374434" y="4028177"/>
                <a:ext cx="1380346" cy="1378675"/>
              </a:xfrm>
              <a:custGeom>
                <a:avLst/>
                <a:gdLst>
                  <a:gd name="T0" fmla="*/ 11110 w 2609"/>
                  <a:gd name="T1" fmla="*/ 810612 h 2609"/>
                  <a:gd name="T2" fmla="*/ 54494 w 2609"/>
                  <a:gd name="T3" fmla="*/ 956988 h 2609"/>
                  <a:gd name="T4" fmla="*/ 127506 w 2609"/>
                  <a:gd name="T5" fmla="*/ 1087510 h 2609"/>
                  <a:gd name="T6" fmla="*/ 226442 w 2609"/>
                  <a:gd name="T7" fmla="*/ 1199009 h 2609"/>
                  <a:gd name="T8" fmla="*/ 347071 w 2609"/>
                  <a:gd name="T9" fmla="*/ 1287257 h 2609"/>
                  <a:gd name="T10" fmla="*/ 485687 w 2609"/>
                  <a:gd name="T11" fmla="*/ 1346969 h 2609"/>
                  <a:gd name="T12" fmla="*/ 637001 w 2609"/>
                  <a:gd name="T13" fmla="*/ 1376561 h 2609"/>
                  <a:gd name="T14" fmla="*/ 778263 w 2609"/>
                  <a:gd name="T15" fmla="*/ 1372862 h 2609"/>
                  <a:gd name="T16" fmla="*/ 926932 w 2609"/>
                  <a:gd name="T17" fmla="*/ 1336929 h 2609"/>
                  <a:gd name="T18" fmla="*/ 1062374 w 2609"/>
                  <a:gd name="T19" fmla="*/ 1269290 h 2609"/>
                  <a:gd name="T20" fmla="*/ 1178241 w 2609"/>
                  <a:gd name="T21" fmla="*/ 1176286 h 2609"/>
                  <a:gd name="T22" fmla="*/ 1271886 w 2609"/>
                  <a:gd name="T23" fmla="*/ 1060031 h 2609"/>
                  <a:gd name="T24" fmla="*/ 1338549 w 2609"/>
                  <a:gd name="T25" fmla="*/ 925810 h 2609"/>
                  <a:gd name="T26" fmla="*/ 1375055 w 2609"/>
                  <a:gd name="T27" fmla="*/ 776264 h 2609"/>
                  <a:gd name="T28" fmla="*/ 1378230 w 2609"/>
                  <a:gd name="T29" fmla="*/ 636230 h 2609"/>
                  <a:gd name="T30" fmla="*/ 1349660 w 2609"/>
                  <a:gd name="T31" fmla="*/ 484042 h 2609"/>
                  <a:gd name="T32" fmla="*/ 1288817 w 2609"/>
                  <a:gd name="T33" fmla="*/ 346122 h 2609"/>
                  <a:gd name="T34" fmla="*/ 1200991 w 2609"/>
                  <a:gd name="T35" fmla="*/ 225640 h 2609"/>
                  <a:gd name="T36" fmla="*/ 1089357 w 2609"/>
                  <a:gd name="T37" fmla="*/ 126823 h 2609"/>
                  <a:gd name="T38" fmla="*/ 958676 w 2609"/>
                  <a:gd name="T39" fmla="*/ 53900 h 2609"/>
                  <a:gd name="T40" fmla="*/ 812653 w 2609"/>
                  <a:gd name="T41" fmla="*/ 10040 h 2609"/>
                  <a:gd name="T42" fmla="*/ 672449 w 2609"/>
                  <a:gd name="T43" fmla="*/ 0 h 2609"/>
                  <a:gd name="T44" fmla="*/ 517960 w 2609"/>
                  <a:gd name="T45" fmla="*/ 21137 h 2609"/>
                  <a:gd name="T46" fmla="*/ 376169 w 2609"/>
                  <a:gd name="T47" fmla="*/ 75037 h 2609"/>
                  <a:gd name="T48" fmla="*/ 251838 w 2609"/>
                  <a:gd name="T49" fmla="*/ 157472 h 2609"/>
                  <a:gd name="T50" fmla="*/ 147611 w 2609"/>
                  <a:gd name="T51" fmla="*/ 263687 h 2609"/>
                  <a:gd name="T52" fmla="*/ 68250 w 2609"/>
                  <a:gd name="T53" fmla="*/ 390510 h 2609"/>
                  <a:gd name="T54" fmla="*/ 17988 w 2609"/>
                  <a:gd name="T55" fmla="*/ 533715 h 2609"/>
                  <a:gd name="T56" fmla="*/ 0 w 2609"/>
                  <a:gd name="T57" fmla="*/ 689073 h 2609"/>
                  <a:gd name="T58" fmla="*/ 91529 w 2609"/>
                  <a:gd name="T59" fmla="*/ 581273 h 2609"/>
                  <a:gd name="T60" fmla="*/ 129622 w 2609"/>
                  <a:gd name="T61" fmla="*/ 452336 h 2609"/>
                  <a:gd name="T62" fmla="*/ 194169 w 2609"/>
                  <a:gd name="T63" fmla="*/ 337667 h 2609"/>
                  <a:gd name="T64" fmla="*/ 281466 w 2609"/>
                  <a:gd name="T65" fmla="*/ 239379 h 2609"/>
                  <a:gd name="T66" fmla="*/ 387809 w 2609"/>
                  <a:gd name="T67" fmla="*/ 162228 h 2609"/>
                  <a:gd name="T68" fmla="*/ 509495 w 2609"/>
                  <a:gd name="T69" fmla="*/ 108857 h 2609"/>
                  <a:gd name="T70" fmla="*/ 643879 w 2609"/>
                  <a:gd name="T71" fmla="*/ 83492 h 2609"/>
                  <a:gd name="T72" fmla="*/ 767682 w 2609"/>
                  <a:gd name="T73" fmla="*/ 86134 h 2609"/>
                  <a:gd name="T74" fmla="*/ 898891 w 2609"/>
                  <a:gd name="T75" fmla="*/ 118368 h 2609"/>
                  <a:gd name="T76" fmla="*/ 1017403 w 2609"/>
                  <a:gd name="T77" fmla="*/ 177024 h 2609"/>
                  <a:gd name="T78" fmla="*/ 1120043 w 2609"/>
                  <a:gd name="T79" fmla="*/ 259988 h 2609"/>
                  <a:gd name="T80" fmla="*/ 1202578 w 2609"/>
                  <a:gd name="T81" fmla="*/ 361446 h 2609"/>
                  <a:gd name="T82" fmla="*/ 1261305 w 2609"/>
                  <a:gd name="T83" fmla="*/ 480343 h 2609"/>
                  <a:gd name="T84" fmla="*/ 1293578 w 2609"/>
                  <a:gd name="T85" fmla="*/ 611922 h 2609"/>
                  <a:gd name="T86" fmla="*/ 1296753 w 2609"/>
                  <a:gd name="T87" fmla="*/ 735575 h 2609"/>
                  <a:gd name="T88" fmla="*/ 1271357 w 2609"/>
                  <a:gd name="T89" fmla="*/ 869796 h 2609"/>
                  <a:gd name="T90" fmla="*/ 1217921 w 2609"/>
                  <a:gd name="T91" fmla="*/ 991335 h 2609"/>
                  <a:gd name="T92" fmla="*/ 1140677 w 2609"/>
                  <a:gd name="T93" fmla="*/ 1097022 h 2609"/>
                  <a:gd name="T94" fmla="*/ 1041741 w 2609"/>
                  <a:gd name="T95" fmla="*/ 1184213 h 2609"/>
                  <a:gd name="T96" fmla="*/ 926403 w 2609"/>
                  <a:gd name="T97" fmla="*/ 1248681 h 2609"/>
                  <a:gd name="T98" fmla="*/ 797839 w 2609"/>
                  <a:gd name="T99" fmla="*/ 1287257 h 2609"/>
                  <a:gd name="T100" fmla="*/ 674565 w 2609"/>
                  <a:gd name="T101" fmla="*/ 1296768 h 2609"/>
                  <a:gd name="T102" fmla="*/ 538594 w 2609"/>
                  <a:gd name="T103" fmla="*/ 1277216 h 2609"/>
                  <a:gd name="T104" fmla="*/ 413733 w 2609"/>
                  <a:gd name="T105" fmla="*/ 1229658 h 2609"/>
                  <a:gd name="T106" fmla="*/ 303687 w 2609"/>
                  <a:gd name="T107" fmla="*/ 1157791 h 2609"/>
                  <a:gd name="T108" fmla="*/ 211628 w 2609"/>
                  <a:gd name="T109" fmla="*/ 1064259 h 2609"/>
                  <a:gd name="T110" fmla="*/ 142320 w 2609"/>
                  <a:gd name="T111" fmla="*/ 952232 h 2609"/>
                  <a:gd name="T112" fmla="*/ 97878 w 2609"/>
                  <a:gd name="T113" fmla="*/ 825937 h 2609"/>
                  <a:gd name="T114" fmla="*/ 82535 w 2609"/>
                  <a:gd name="T115" fmla="*/ 689073 h 26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609" h="2609">
                    <a:moveTo>
                      <a:pt x="0" y="1304"/>
                    </a:moveTo>
                    <a:lnTo>
                      <a:pt x="0" y="1304"/>
                    </a:lnTo>
                    <a:lnTo>
                      <a:pt x="0" y="1337"/>
                    </a:lnTo>
                    <a:lnTo>
                      <a:pt x="2" y="1370"/>
                    </a:lnTo>
                    <a:lnTo>
                      <a:pt x="4" y="1404"/>
                    </a:lnTo>
                    <a:lnTo>
                      <a:pt x="8" y="1437"/>
                    </a:lnTo>
                    <a:lnTo>
                      <a:pt x="11" y="1469"/>
                    </a:lnTo>
                    <a:lnTo>
                      <a:pt x="15" y="1502"/>
                    </a:lnTo>
                    <a:lnTo>
                      <a:pt x="21" y="1534"/>
                    </a:lnTo>
                    <a:lnTo>
                      <a:pt x="27" y="1566"/>
                    </a:lnTo>
                    <a:lnTo>
                      <a:pt x="34" y="1598"/>
                    </a:lnTo>
                    <a:lnTo>
                      <a:pt x="42" y="1630"/>
                    </a:lnTo>
                    <a:lnTo>
                      <a:pt x="50" y="1660"/>
                    </a:lnTo>
                    <a:lnTo>
                      <a:pt x="59" y="1691"/>
                    </a:lnTo>
                    <a:lnTo>
                      <a:pt x="69" y="1722"/>
                    </a:lnTo>
                    <a:lnTo>
                      <a:pt x="79" y="1752"/>
                    </a:lnTo>
                    <a:lnTo>
                      <a:pt x="91" y="1782"/>
                    </a:lnTo>
                    <a:lnTo>
                      <a:pt x="103" y="1811"/>
                    </a:lnTo>
                    <a:lnTo>
                      <a:pt x="116" y="1841"/>
                    </a:lnTo>
                    <a:lnTo>
                      <a:pt x="129" y="1869"/>
                    </a:lnTo>
                    <a:lnTo>
                      <a:pt x="143" y="1897"/>
                    </a:lnTo>
                    <a:lnTo>
                      <a:pt x="158" y="1925"/>
                    </a:lnTo>
                    <a:lnTo>
                      <a:pt x="173" y="1953"/>
                    </a:lnTo>
                    <a:lnTo>
                      <a:pt x="189" y="1980"/>
                    </a:lnTo>
                    <a:lnTo>
                      <a:pt x="206" y="2006"/>
                    </a:lnTo>
                    <a:lnTo>
                      <a:pt x="223" y="2032"/>
                    </a:lnTo>
                    <a:lnTo>
                      <a:pt x="241" y="2058"/>
                    </a:lnTo>
                    <a:lnTo>
                      <a:pt x="260" y="2083"/>
                    </a:lnTo>
                    <a:lnTo>
                      <a:pt x="279" y="2108"/>
                    </a:lnTo>
                    <a:lnTo>
                      <a:pt x="298" y="2134"/>
                    </a:lnTo>
                    <a:lnTo>
                      <a:pt x="319" y="2157"/>
                    </a:lnTo>
                    <a:lnTo>
                      <a:pt x="340" y="2180"/>
                    </a:lnTo>
                    <a:lnTo>
                      <a:pt x="361" y="2203"/>
                    </a:lnTo>
                    <a:lnTo>
                      <a:pt x="383" y="2226"/>
                    </a:lnTo>
                    <a:lnTo>
                      <a:pt x="405" y="2248"/>
                    </a:lnTo>
                    <a:lnTo>
                      <a:pt x="428" y="2269"/>
                    </a:lnTo>
                    <a:lnTo>
                      <a:pt x="452" y="2290"/>
                    </a:lnTo>
                    <a:lnTo>
                      <a:pt x="476" y="2310"/>
                    </a:lnTo>
                    <a:lnTo>
                      <a:pt x="500" y="2329"/>
                    </a:lnTo>
                    <a:lnTo>
                      <a:pt x="525" y="2349"/>
                    </a:lnTo>
                    <a:lnTo>
                      <a:pt x="551" y="2367"/>
                    </a:lnTo>
                    <a:lnTo>
                      <a:pt x="576" y="2386"/>
                    </a:lnTo>
                    <a:lnTo>
                      <a:pt x="602" y="2402"/>
                    </a:lnTo>
                    <a:lnTo>
                      <a:pt x="629" y="2419"/>
                    </a:lnTo>
                    <a:lnTo>
                      <a:pt x="656" y="2436"/>
                    </a:lnTo>
                    <a:lnTo>
                      <a:pt x="683" y="2450"/>
                    </a:lnTo>
                    <a:lnTo>
                      <a:pt x="711" y="2466"/>
                    </a:lnTo>
                    <a:lnTo>
                      <a:pt x="739" y="2480"/>
                    </a:lnTo>
                    <a:lnTo>
                      <a:pt x="768" y="2493"/>
                    </a:lnTo>
                    <a:lnTo>
                      <a:pt x="798" y="2506"/>
                    </a:lnTo>
                    <a:lnTo>
                      <a:pt x="827" y="2518"/>
                    </a:lnTo>
                    <a:lnTo>
                      <a:pt x="857" y="2530"/>
                    </a:lnTo>
                    <a:lnTo>
                      <a:pt x="887" y="2540"/>
                    </a:lnTo>
                    <a:lnTo>
                      <a:pt x="918" y="2549"/>
                    </a:lnTo>
                    <a:lnTo>
                      <a:pt x="948" y="2559"/>
                    </a:lnTo>
                    <a:lnTo>
                      <a:pt x="979" y="2567"/>
                    </a:lnTo>
                    <a:lnTo>
                      <a:pt x="1010" y="2576"/>
                    </a:lnTo>
                    <a:lnTo>
                      <a:pt x="1043" y="2582"/>
                    </a:lnTo>
                    <a:lnTo>
                      <a:pt x="1074" y="2588"/>
                    </a:lnTo>
                    <a:lnTo>
                      <a:pt x="1106" y="2593"/>
                    </a:lnTo>
                    <a:lnTo>
                      <a:pt x="1139" y="2598"/>
                    </a:lnTo>
                    <a:lnTo>
                      <a:pt x="1172" y="2602"/>
                    </a:lnTo>
                    <a:lnTo>
                      <a:pt x="1204" y="2605"/>
                    </a:lnTo>
                    <a:lnTo>
                      <a:pt x="1238" y="2607"/>
                    </a:lnTo>
                    <a:lnTo>
                      <a:pt x="1271" y="2608"/>
                    </a:lnTo>
                    <a:lnTo>
                      <a:pt x="1304" y="2609"/>
                    </a:lnTo>
                    <a:lnTo>
                      <a:pt x="1339" y="2608"/>
                    </a:lnTo>
                    <a:lnTo>
                      <a:pt x="1372" y="2607"/>
                    </a:lnTo>
                    <a:lnTo>
                      <a:pt x="1405" y="2605"/>
                    </a:lnTo>
                    <a:lnTo>
                      <a:pt x="1438" y="2602"/>
                    </a:lnTo>
                    <a:lnTo>
                      <a:pt x="1471" y="2598"/>
                    </a:lnTo>
                    <a:lnTo>
                      <a:pt x="1503" y="2593"/>
                    </a:lnTo>
                    <a:lnTo>
                      <a:pt x="1536" y="2588"/>
                    </a:lnTo>
                    <a:lnTo>
                      <a:pt x="1567" y="2582"/>
                    </a:lnTo>
                    <a:lnTo>
                      <a:pt x="1599" y="2576"/>
                    </a:lnTo>
                    <a:lnTo>
                      <a:pt x="1631" y="2567"/>
                    </a:lnTo>
                    <a:lnTo>
                      <a:pt x="1662" y="2559"/>
                    </a:lnTo>
                    <a:lnTo>
                      <a:pt x="1692" y="2549"/>
                    </a:lnTo>
                    <a:lnTo>
                      <a:pt x="1722" y="2540"/>
                    </a:lnTo>
                    <a:lnTo>
                      <a:pt x="1752" y="2530"/>
                    </a:lnTo>
                    <a:lnTo>
                      <a:pt x="1783" y="2518"/>
                    </a:lnTo>
                    <a:lnTo>
                      <a:pt x="1812" y="2506"/>
                    </a:lnTo>
                    <a:lnTo>
                      <a:pt x="1841" y="2493"/>
                    </a:lnTo>
                    <a:lnTo>
                      <a:pt x="1870" y="2480"/>
                    </a:lnTo>
                    <a:lnTo>
                      <a:pt x="1898" y="2466"/>
                    </a:lnTo>
                    <a:lnTo>
                      <a:pt x="1927" y="2450"/>
                    </a:lnTo>
                    <a:lnTo>
                      <a:pt x="1954" y="2436"/>
                    </a:lnTo>
                    <a:lnTo>
                      <a:pt x="1981" y="2419"/>
                    </a:lnTo>
                    <a:lnTo>
                      <a:pt x="2008" y="2402"/>
                    </a:lnTo>
                    <a:lnTo>
                      <a:pt x="2034" y="2386"/>
                    </a:lnTo>
                    <a:lnTo>
                      <a:pt x="2059" y="2367"/>
                    </a:lnTo>
                    <a:lnTo>
                      <a:pt x="2085" y="2349"/>
                    </a:lnTo>
                    <a:lnTo>
                      <a:pt x="2110" y="2329"/>
                    </a:lnTo>
                    <a:lnTo>
                      <a:pt x="2134" y="2310"/>
                    </a:lnTo>
                    <a:lnTo>
                      <a:pt x="2158" y="2290"/>
                    </a:lnTo>
                    <a:lnTo>
                      <a:pt x="2182" y="2269"/>
                    </a:lnTo>
                    <a:lnTo>
                      <a:pt x="2205" y="2248"/>
                    </a:lnTo>
                    <a:lnTo>
                      <a:pt x="2227" y="2226"/>
                    </a:lnTo>
                    <a:lnTo>
                      <a:pt x="2249" y="2203"/>
                    </a:lnTo>
                    <a:lnTo>
                      <a:pt x="2270" y="2180"/>
                    </a:lnTo>
                    <a:lnTo>
                      <a:pt x="2290" y="2157"/>
                    </a:lnTo>
                    <a:lnTo>
                      <a:pt x="2311" y="2134"/>
                    </a:lnTo>
                    <a:lnTo>
                      <a:pt x="2331" y="2108"/>
                    </a:lnTo>
                    <a:lnTo>
                      <a:pt x="2350" y="2083"/>
                    </a:lnTo>
                    <a:lnTo>
                      <a:pt x="2369" y="2058"/>
                    </a:lnTo>
                    <a:lnTo>
                      <a:pt x="2386" y="2032"/>
                    </a:lnTo>
                    <a:lnTo>
                      <a:pt x="2404" y="2006"/>
                    </a:lnTo>
                    <a:lnTo>
                      <a:pt x="2421" y="1980"/>
                    </a:lnTo>
                    <a:lnTo>
                      <a:pt x="2436" y="1953"/>
                    </a:lnTo>
                    <a:lnTo>
                      <a:pt x="2452" y="1925"/>
                    </a:lnTo>
                    <a:lnTo>
                      <a:pt x="2467" y="1897"/>
                    </a:lnTo>
                    <a:lnTo>
                      <a:pt x="2480" y="1869"/>
                    </a:lnTo>
                    <a:lnTo>
                      <a:pt x="2494" y="1841"/>
                    </a:lnTo>
                    <a:lnTo>
                      <a:pt x="2506" y="1811"/>
                    </a:lnTo>
                    <a:lnTo>
                      <a:pt x="2519" y="1782"/>
                    </a:lnTo>
                    <a:lnTo>
                      <a:pt x="2530" y="1752"/>
                    </a:lnTo>
                    <a:lnTo>
                      <a:pt x="2541" y="1722"/>
                    </a:lnTo>
                    <a:lnTo>
                      <a:pt x="2551" y="1691"/>
                    </a:lnTo>
                    <a:lnTo>
                      <a:pt x="2559" y="1660"/>
                    </a:lnTo>
                    <a:lnTo>
                      <a:pt x="2569" y="1630"/>
                    </a:lnTo>
                    <a:lnTo>
                      <a:pt x="2576" y="1598"/>
                    </a:lnTo>
                    <a:lnTo>
                      <a:pt x="2583" y="1566"/>
                    </a:lnTo>
                    <a:lnTo>
                      <a:pt x="2588" y="1534"/>
                    </a:lnTo>
                    <a:lnTo>
                      <a:pt x="2595" y="1502"/>
                    </a:lnTo>
                    <a:lnTo>
                      <a:pt x="2599" y="1469"/>
                    </a:lnTo>
                    <a:lnTo>
                      <a:pt x="2603" y="1437"/>
                    </a:lnTo>
                    <a:lnTo>
                      <a:pt x="2605" y="1404"/>
                    </a:lnTo>
                    <a:lnTo>
                      <a:pt x="2607" y="1370"/>
                    </a:lnTo>
                    <a:lnTo>
                      <a:pt x="2609" y="1337"/>
                    </a:lnTo>
                    <a:lnTo>
                      <a:pt x="2609" y="1304"/>
                    </a:lnTo>
                    <a:lnTo>
                      <a:pt x="2609" y="1270"/>
                    </a:lnTo>
                    <a:lnTo>
                      <a:pt x="2607" y="1237"/>
                    </a:lnTo>
                    <a:lnTo>
                      <a:pt x="2605" y="1204"/>
                    </a:lnTo>
                    <a:lnTo>
                      <a:pt x="2603" y="1170"/>
                    </a:lnTo>
                    <a:lnTo>
                      <a:pt x="2599" y="1138"/>
                    </a:lnTo>
                    <a:lnTo>
                      <a:pt x="2595" y="1106"/>
                    </a:lnTo>
                    <a:lnTo>
                      <a:pt x="2588" y="1073"/>
                    </a:lnTo>
                    <a:lnTo>
                      <a:pt x="2583" y="1041"/>
                    </a:lnTo>
                    <a:lnTo>
                      <a:pt x="2576" y="1010"/>
                    </a:lnTo>
                    <a:lnTo>
                      <a:pt x="2569" y="978"/>
                    </a:lnTo>
                    <a:lnTo>
                      <a:pt x="2559" y="947"/>
                    </a:lnTo>
                    <a:lnTo>
                      <a:pt x="2551" y="916"/>
                    </a:lnTo>
                    <a:lnTo>
                      <a:pt x="2541" y="886"/>
                    </a:lnTo>
                    <a:lnTo>
                      <a:pt x="2530" y="855"/>
                    </a:lnTo>
                    <a:lnTo>
                      <a:pt x="2519" y="826"/>
                    </a:lnTo>
                    <a:lnTo>
                      <a:pt x="2506" y="796"/>
                    </a:lnTo>
                    <a:lnTo>
                      <a:pt x="2494" y="768"/>
                    </a:lnTo>
                    <a:lnTo>
                      <a:pt x="2480" y="739"/>
                    </a:lnTo>
                    <a:lnTo>
                      <a:pt x="2467" y="711"/>
                    </a:lnTo>
                    <a:lnTo>
                      <a:pt x="2452" y="682"/>
                    </a:lnTo>
                    <a:lnTo>
                      <a:pt x="2436" y="655"/>
                    </a:lnTo>
                    <a:lnTo>
                      <a:pt x="2421" y="628"/>
                    </a:lnTo>
                    <a:lnTo>
                      <a:pt x="2404" y="601"/>
                    </a:lnTo>
                    <a:lnTo>
                      <a:pt x="2386" y="575"/>
                    </a:lnTo>
                    <a:lnTo>
                      <a:pt x="2369" y="549"/>
                    </a:lnTo>
                    <a:lnTo>
                      <a:pt x="2350" y="524"/>
                    </a:lnTo>
                    <a:lnTo>
                      <a:pt x="2331" y="499"/>
                    </a:lnTo>
                    <a:lnTo>
                      <a:pt x="2311" y="475"/>
                    </a:lnTo>
                    <a:lnTo>
                      <a:pt x="2290" y="451"/>
                    </a:lnTo>
                    <a:lnTo>
                      <a:pt x="2270" y="427"/>
                    </a:lnTo>
                    <a:lnTo>
                      <a:pt x="2249" y="404"/>
                    </a:lnTo>
                    <a:lnTo>
                      <a:pt x="2227" y="382"/>
                    </a:lnTo>
                    <a:lnTo>
                      <a:pt x="2205" y="360"/>
                    </a:lnTo>
                    <a:lnTo>
                      <a:pt x="2182" y="338"/>
                    </a:lnTo>
                    <a:lnTo>
                      <a:pt x="2158" y="317"/>
                    </a:lnTo>
                    <a:lnTo>
                      <a:pt x="2134" y="298"/>
                    </a:lnTo>
                    <a:lnTo>
                      <a:pt x="2110" y="278"/>
                    </a:lnTo>
                    <a:lnTo>
                      <a:pt x="2085" y="259"/>
                    </a:lnTo>
                    <a:lnTo>
                      <a:pt x="2059" y="240"/>
                    </a:lnTo>
                    <a:lnTo>
                      <a:pt x="2034" y="223"/>
                    </a:lnTo>
                    <a:lnTo>
                      <a:pt x="2008" y="205"/>
                    </a:lnTo>
                    <a:lnTo>
                      <a:pt x="1981" y="188"/>
                    </a:lnTo>
                    <a:lnTo>
                      <a:pt x="1954" y="173"/>
                    </a:lnTo>
                    <a:lnTo>
                      <a:pt x="1927" y="157"/>
                    </a:lnTo>
                    <a:lnTo>
                      <a:pt x="1898" y="142"/>
                    </a:lnTo>
                    <a:lnTo>
                      <a:pt x="1870" y="128"/>
                    </a:lnTo>
                    <a:lnTo>
                      <a:pt x="1841" y="114"/>
                    </a:lnTo>
                    <a:lnTo>
                      <a:pt x="1812" y="102"/>
                    </a:lnTo>
                    <a:lnTo>
                      <a:pt x="1783" y="90"/>
                    </a:lnTo>
                    <a:lnTo>
                      <a:pt x="1752" y="79"/>
                    </a:lnTo>
                    <a:lnTo>
                      <a:pt x="1722" y="67"/>
                    </a:lnTo>
                    <a:lnTo>
                      <a:pt x="1692" y="58"/>
                    </a:lnTo>
                    <a:lnTo>
                      <a:pt x="1662" y="49"/>
                    </a:lnTo>
                    <a:lnTo>
                      <a:pt x="1631" y="40"/>
                    </a:lnTo>
                    <a:lnTo>
                      <a:pt x="1599" y="33"/>
                    </a:lnTo>
                    <a:lnTo>
                      <a:pt x="1567" y="26"/>
                    </a:lnTo>
                    <a:lnTo>
                      <a:pt x="1536" y="19"/>
                    </a:lnTo>
                    <a:lnTo>
                      <a:pt x="1503" y="14"/>
                    </a:lnTo>
                    <a:lnTo>
                      <a:pt x="1471" y="10"/>
                    </a:lnTo>
                    <a:lnTo>
                      <a:pt x="1438" y="6"/>
                    </a:lnTo>
                    <a:lnTo>
                      <a:pt x="1405" y="3"/>
                    </a:lnTo>
                    <a:lnTo>
                      <a:pt x="1372" y="1"/>
                    </a:lnTo>
                    <a:lnTo>
                      <a:pt x="1339" y="0"/>
                    </a:lnTo>
                    <a:lnTo>
                      <a:pt x="1304" y="0"/>
                    </a:lnTo>
                    <a:lnTo>
                      <a:pt x="1271" y="0"/>
                    </a:lnTo>
                    <a:lnTo>
                      <a:pt x="1238" y="1"/>
                    </a:lnTo>
                    <a:lnTo>
                      <a:pt x="1204" y="3"/>
                    </a:lnTo>
                    <a:lnTo>
                      <a:pt x="1172" y="6"/>
                    </a:lnTo>
                    <a:lnTo>
                      <a:pt x="1139" y="10"/>
                    </a:lnTo>
                    <a:lnTo>
                      <a:pt x="1106" y="14"/>
                    </a:lnTo>
                    <a:lnTo>
                      <a:pt x="1074" y="19"/>
                    </a:lnTo>
                    <a:lnTo>
                      <a:pt x="1043" y="26"/>
                    </a:lnTo>
                    <a:lnTo>
                      <a:pt x="1010" y="33"/>
                    </a:lnTo>
                    <a:lnTo>
                      <a:pt x="979" y="40"/>
                    </a:lnTo>
                    <a:lnTo>
                      <a:pt x="948" y="49"/>
                    </a:lnTo>
                    <a:lnTo>
                      <a:pt x="918" y="58"/>
                    </a:lnTo>
                    <a:lnTo>
                      <a:pt x="887" y="67"/>
                    </a:lnTo>
                    <a:lnTo>
                      <a:pt x="857" y="79"/>
                    </a:lnTo>
                    <a:lnTo>
                      <a:pt x="827" y="90"/>
                    </a:lnTo>
                    <a:lnTo>
                      <a:pt x="798" y="102"/>
                    </a:lnTo>
                    <a:lnTo>
                      <a:pt x="768" y="114"/>
                    </a:lnTo>
                    <a:lnTo>
                      <a:pt x="739" y="128"/>
                    </a:lnTo>
                    <a:lnTo>
                      <a:pt x="711" y="142"/>
                    </a:lnTo>
                    <a:lnTo>
                      <a:pt x="683" y="157"/>
                    </a:lnTo>
                    <a:lnTo>
                      <a:pt x="656" y="173"/>
                    </a:lnTo>
                    <a:lnTo>
                      <a:pt x="629" y="188"/>
                    </a:lnTo>
                    <a:lnTo>
                      <a:pt x="602" y="205"/>
                    </a:lnTo>
                    <a:lnTo>
                      <a:pt x="576" y="223"/>
                    </a:lnTo>
                    <a:lnTo>
                      <a:pt x="551" y="240"/>
                    </a:lnTo>
                    <a:lnTo>
                      <a:pt x="525" y="259"/>
                    </a:lnTo>
                    <a:lnTo>
                      <a:pt x="500" y="278"/>
                    </a:lnTo>
                    <a:lnTo>
                      <a:pt x="476" y="298"/>
                    </a:lnTo>
                    <a:lnTo>
                      <a:pt x="452" y="317"/>
                    </a:lnTo>
                    <a:lnTo>
                      <a:pt x="428" y="338"/>
                    </a:lnTo>
                    <a:lnTo>
                      <a:pt x="405" y="360"/>
                    </a:lnTo>
                    <a:lnTo>
                      <a:pt x="383" y="382"/>
                    </a:lnTo>
                    <a:lnTo>
                      <a:pt x="361" y="404"/>
                    </a:lnTo>
                    <a:lnTo>
                      <a:pt x="340" y="427"/>
                    </a:lnTo>
                    <a:lnTo>
                      <a:pt x="319" y="451"/>
                    </a:lnTo>
                    <a:lnTo>
                      <a:pt x="298" y="475"/>
                    </a:lnTo>
                    <a:lnTo>
                      <a:pt x="279" y="499"/>
                    </a:lnTo>
                    <a:lnTo>
                      <a:pt x="260" y="524"/>
                    </a:lnTo>
                    <a:lnTo>
                      <a:pt x="241" y="549"/>
                    </a:lnTo>
                    <a:lnTo>
                      <a:pt x="223" y="575"/>
                    </a:lnTo>
                    <a:lnTo>
                      <a:pt x="206" y="601"/>
                    </a:lnTo>
                    <a:lnTo>
                      <a:pt x="189" y="628"/>
                    </a:lnTo>
                    <a:lnTo>
                      <a:pt x="173" y="655"/>
                    </a:lnTo>
                    <a:lnTo>
                      <a:pt x="158" y="682"/>
                    </a:lnTo>
                    <a:lnTo>
                      <a:pt x="143" y="711"/>
                    </a:lnTo>
                    <a:lnTo>
                      <a:pt x="129" y="739"/>
                    </a:lnTo>
                    <a:lnTo>
                      <a:pt x="116" y="768"/>
                    </a:lnTo>
                    <a:lnTo>
                      <a:pt x="103" y="796"/>
                    </a:lnTo>
                    <a:lnTo>
                      <a:pt x="91" y="826"/>
                    </a:lnTo>
                    <a:lnTo>
                      <a:pt x="79" y="855"/>
                    </a:lnTo>
                    <a:lnTo>
                      <a:pt x="69" y="886"/>
                    </a:lnTo>
                    <a:lnTo>
                      <a:pt x="59" y="916"/>
                    </a:lnTo>
                    <a:lnTo>
                      <a:pt x="50" y="947"/>
                    </a:lnTo>
                    <a:lnTo>
                      <a:pt x="42" y="978"/>
                    </a:lnTo>
                    <a:lnTo>
                      <a:pt x="34" y="1010"/>
                    </a:lnTo>
                    <a:lnTo>
                      <a:pt x="27" y="1041"/>
                    </a:lnTo>
                    <a:lnTo>
                      <a:pt x="21" y="1073"/>
                    </a:lnTo>
                    <a:lnTo>
                      <a:pt x="15" y="1106"/>
                    </a:lnTo>
                    <a:lnTo>
                      <a:pt x="11" y="1138"/>
                    </a:lnTo>
                    <a:lnTo>
                      <a:pt x="8" y="1170"/>
                    </a:lnTo>
                    <a:lnTo>
                      <a:pt x="4" y="1204"/>
                    </a:lnTo>
                    <a:lnTo>
                      <a:pt x="2" y="1237"/>
                    </a:lnTo>
                    <a:lnTo>
                      <a:pt x="0" y="1270"/>
                    </a:lnTo>
                    <a:lnTo>
                      <a:pt x="0" y="1304"/>
                    </a:lnTo>
                    <a:close/>
                    <a:moveTo>
                      <a:pt x="156" y="1304"/>
                    </a:moveTo>
                    <a:lnTo>
                      <a:pt x="156" y="1304"/>
                    </a:lnTo>
                    <a:lnTo>
                      <a:pt x="156" y="1274"/>
                    </a:lnTo>
                    <a:lnTo>
                      <a:pt x="157" y="1244"/>
                    </a:lnTo>
                    <a:lnTo>
                      <a:pt x="159" y="1215"/>
                    </a:lnTo>
                    <a:lnTo>
                      <a:pt x="161" y="1187"/>
                    </a:lnTo>
                    <a:lnTo>
                      <a:pt x="164" y="1158"/>
                    </a:lnTo>
                    <a:lnTo>
                      <a:pt x="168" y="1129"/>
                    </a:lnTo>
                    <a:lnTo>
                      <a:pt x="173" y="1100"/>
                    </a:lnTo>
                    <a:lnTo>
                      <a:pt x="178" y="1072"/>
                    </a:lnTo>
                    <a:lnTo>
                      <a:pt x="185" y="1044"/>
                    </a:lnTo>
                    <a:lnTo>
                      <a:pt x="191" y="1017"/>
                    </a:lnTo>
                    <a:lnTo>
                      <a:pt x="199" y="990"/>
                    </a:lnTo>
                    <a:lnTo>
                      <a:pt x="207" y="963"/>
                    </a:lnTo>
                    <a:lnTo>
                      <a:pt x="216" y="936"/>
                    </a:lnTo>
                    <a:lnTo>
                      <a:pt x="225" y="909"/>
                    </a:lnTo>
                    <a:lnTo>
                      <a:pt x="235" y="883"/>
                    </a:lnTo>
                    <a:lnTo>
                      <a:pt x="245" y="856"/>
                    </a:lnTo>
                    <a:lnTo>
                      <a:pt x="257" y="831"/>
                    </a:lnTo>
                    <a:lnTo>
                      <a:pt x="269" y="805"/>
                    </a:lnTo>
                    <a:lnTo>
                      <a:pt x="281" y="781"/>
                    </a:lnTo>
                    <a:lnTo>
                      <a:pt x="294" y="756"/>
                    </a:lnTo>
                    <a:lnTo>
                      <a:pt x="308" y="732"/>
                    </a:lnTo>
                    <a:lnTo>
                      <a:pt x="321" y="708"/>
                    </a:lnTo>
                    <a:lnTo>
                      <a:pt x="337" y="684"/>
                    </a:lnTo>
                    <a:lnTo>
                      <a:pt x="352" y="662"/>
                    </a:lnTo>
                    <a:lnTo>
                      <a:pt x="367" y="639"/>
                    </a:lnTo>
                    <a:lnTo>
                      <a:pt x="384" y="617"/>
                    </a:lnTo>
                    <a:lnTo>
                      <a:pt x="400" y="595"/>
                    </a:lnTo>
                    <a:lnTo>
                      <a:pt x="418" y="573"/>
                    </a:lnTo>
                    <a:lnTo>
                      <a:pt x="436" y="552"/>
                    </a:lnTo>
                    <a:lnTo>
                      <a:pt x="454" y="531"/>
                    </a:lnTo>
                    <a:lnTo>
                      <a:pt x="472" y="511"/>
                    </a:lnTo>
                    <a:lnTo>
                      <a:pt x="492" y="492"/>
                    </a:lnTo>
                    <a:lnTo>
                      <a:pt x="512" y="472"/>
                    </a:lnTo>
                    <a:lnTo>
                      <a:pt x="532" y="453"/>
                    </a:lnTo>
                    <a:lnTo>
                      <a:pt x="553" y="435"/>
                    </a:lnTo>
                    <a:lnTo>
                      <a:pt x="574" y="417"/>
                    </a:lnTo>
                    <a:lnTo>
                      <a:pt x="595" y="400"/>
                    </a:lnTo>
                    <a:lnTo>
                      <a:pt x="617" y="383"/>
                    </a:lnTo>
                    <a:lnTo>
                      <a:pt x="639" y="366"/>
                    </a:lnTo>
                    <a:lnTo>
                      <a:pt x="662" y="351"/>
                    </a:lnTo>
                    <a:lnTo>
                      <a:pt x="685" y="335"/>
                    </a:lnTo>
                    <a:lnTo>
                      <a:pt x="709" y="321"/>
                    </a:lnTo>
                    <a:lnTo>
                      <a:pt x="733" y="307"/>
                    </a:lnTo>
                    <a:lnTo>
                      <a:pt x="757" y="294"/>
                    </a:lnTo>
                    <a:lnTo>
                      <a:pt x="782" y="280"/>
                    </a:lnTo>
                    <a:lnTo>
                      <a:pt x="807" y="267"/>
                    </a:lnTo>
                    <a:lnTo>
                      <a:pt x="832" y="256"/>
                    </a:lnTo>
                    <a:lnTo>
                      <a:pt x="858" y="245"/>
                    </a:lnTo>
                    <a:lnTo>
                      <a:pt x="883" y="234"/>
                    </a:lnTo>
                    <a:lnTo>
                      <a:pt x="910" y="224"/>
                    </a:lnTo>
                    <a:lnTo>
                      <a:pt x="936" y="214"/>
                    </a:lnTo>
                    <a:lnTo>
                      <a:pt x="963" y="206"/>
                    </a:lnTo>
                    <a:lnTo>
                      <a:pt x="990" y="198"/>
                    </a:lnTo>
                    <a:lnTo>
                      <a:pt x="1018" y="190"/>
                    </a:lnTo>
                    <a:lnTo>
                      <a:pt x="1046" y="184"/>
                    </a:lnTo>
                    <a:lnTo>
                      <a:pt x="1073" y="178"/>
                    </a:lnTo>
                    <a:lnTo>
                      <a:pt x="1101" y="173"/>
                    </a:lnTo>
                    <a:lnTo>
                      <a:pt x="1130" y="167"/>
                    </a:lnTo>
                    <a:lnTo>
                      <a:pt x="1158" y="163"/>
                    </a:lnTo>
                    <a:lnTo>
                      <a:pt x="1187" y="160"/>
                    </a:lnTo>
                    <a:lnTo>
                      <a:pt x="1217" y="158"/>
                    </a:lnTo>
                    <a:lnTo>
                      <a:pt x="1246" y="156"/>
                    </a:lnTo>
                    <a:lnTo>
                      <a:pt x="1275" y="155"/>
                    </a:lnTo>
                    <a:lnTo>
                      <a:pt x="1304" y="154"/>
                    </a:lnTo>
                    <a:lnTo>
                      <a:pt x="1334" y="155"/>
                    </a:lnTo>
                    <a:lnTo>
                      <a:pt x="1364" y="156"/>
                    </a:lnTo>
                    <a:lnTo>
                      <a:pt x="1393" y="158"/>
                    </a:lnTo>
                    <a:lnTo>
                      <a:pt x="1422" y="160"/>
                    </a:lnTo>
                    <a:lnTo>
                      <a:pt x="1451" y="163"/>
                    </a:lnTo>
                    <a:lnTo>
                      <a:pt x="1479" y="167"/>
                    </a:lnTo>
                    <a:lnTo>
                      <a:pt x="1508" y="173"/>
                    </a:lnTo>
                    <a:lnTo>
                      <a:pt x="1536" y="178"/>
                    </a:lnTo>
                    <a:lnTo>
                      <a:pt x="1564" y="184"/>
                    </a:lnTo>
                    <a:lnTo>
                      <a:pt x="1592" y="190"/>
                    </a:lnTo>
                    <a:lnTo>
                      <a:pt x="1619" y="198"/>
                    </a:lnTo>
                    <a:lnTo>
                      <a:pt x="1646" y="206"/>
                    </a:lnTo>
                    <a:lnTo>
                      <a:pt x="1673" y="214"/>
                    </a:lnTo>
                    <a:lnTo>
                      <a:pt x="1699" y="224"/>
                    </a:lnTo>
                    <a:lnTo>
                      <a:pt x="1725" y="234"/>
                    </a:lnTo>
                    <a:lnTo>
                      <a:pt x="1751" y="245"/>
                    </a:lnTo>
                    <a:lnTo>
                      <a:pt x="1777" y="256"/>
                    </a:lnTo>
                    <a:lnTo>
                      <a:pt x="1803" y="267"/>
                    </a:lnTo>
                    <a:lnTo>
                      <a:pt x="1828" y="280"/>
                    </a:lnTo>
                    <a:lnTo>
                      <a:pt x="1853" y="294"/>
                    </a:lnTo>
                    <a:lnTo>
                      <a:pt x="1877" y="307"/>
                    </a:lnTo>
                    <a:lnTo>
                      <a:pt x="1900" y="321"/>
                    </a:lnTo>
                    <a:lnTo>
                      <a:pt x="1923" y="335"/>
                    </a:lnTo>
                    <a:lnTo>
                      <a:pt x="1947" y="351"/>
                    </a:lnTo>
                    <a:lnTo>
                      <a:pt x="1969" y="366"/>
                    </a:lnTo>
                    <a:lnTo>
                      <a:pt x="1992" y="383"/>
                    </a:lnTo>
                    <a:lnTo>
                      <a:pt x="2014" y="400"/>
                    </a:lnTo>
                    <a:lnTo>
                      <a:pt x="2036" y="417"/>
                    </a:lnTo>
                    <a:lnTo>
                      <a:pt x="2057" y="435"/>
                    </a:lnTo>
                    <a:lnTo>
                      <a:pt x="2078" y="453"/>
                    </a:lnTo>
                    <a:lnTo>
                      <a:pt x="2098" y="472"/>
                    </a:lnTo>
                    <a:lnTo>
                      <a:pt x="2117" y="492"/>
                    </a:lnTo>
                    <a:lnTo>
                      <a:pt x="2136" y="511"/>
                    </a:lnTo>
                    <a:lnTo>
                      <a:pt x="2156" y="531"/>
                    </a:lnTo>
                    <a:lnTo>
                      <a:pt x="2174" y="552"/>
                    </a:lnTo>
                    <a:lnTo>
                      <a:pt x="2191" y="573"/>
                    </a:lnTo>
                    <a:lnTo>
                      <a:pt x="2209" y="595"/>
                    </a:lnTo>
                    <a:lnTo>
                      <a:pt x="2226" y="617"/>
                    </a:lnTo>
                    <a:lnTo>
                      <a:pt x="2242" y="639"/>
                    </a:lnTo>
                    <a:lnTo>
                      <a:pt x="2258" y="662"/>
                    </a:lnTo>
                    <a:lnTo>
                      <a:pt x="2273" y="684"/>
                    </a:lnTo>
                    <a:lnTo>
                      <a:pt x="2287" y="708"/>
                    </a:lnTo>
                    <a:lnTo>
                      <a:pt x="2302" y="732"/>
                    </a:lnTo>
                    <a:lnTo>
                      <a:pt x="2315" y="756"/>
                    </a:lnTo>
                    <a:lnTo>
                      <a:pt x="2329" y="781"/>
                    </a:lnTo>
                    <a:lnTo>
                      <a:pt x="2340" y="805"/>
                    </a:lnTo>
                    <a:lnTo>
                      <a:pt x="2353" y="831"/>
                    </a:lnTo>
                    <a:lnTo>
                      <a:pt x="2364" y="856"/>
                    </a:lnTo>
                    <a:lnTo>
                      <a:pt x="2375" y="883"/>
                    </a:lnTo>
                    <a:lnTo>
                      <a:pt x="2384" y="909"/>
                    </a:lnTo>
                    <a:lnTo>
                      <a:pt x="2394" y="936"/>
                    </a:lnTo>
                    <a:lnTo>
                      <a:pt x="2403" y="963"/>
                    </a:lnTo>
                    <a:lnTo>
                      <a:pt x="2410" y="990"/>
                    </a:lnTo>
                    <a:lnTo>
                      <a:pt x="2419" y="1017"/>
                    </a:lnTo>
                    <a:lnTo>
                      <a:pt x="2425" y="1044"/>
                    </a:lnTo>
                    <a:lnTo>
                      <a:pt x="2431" y="1072"/>
                    </a:lnTo>
                    <a:lnTo>
                      <a:pt x="2436" y="1100"/>
                    </a:lnTo>
                    <a:lnTo>
                      <a:pt x="2441" y="1129"/>
                    </a:lnTo>
                    <a:lnTo>
                      <a:pt x="2445" y="1158"/>
                    </a:lnTo>
                    <a:lnTo>
                      <a:pt x="2449" y="1187"/>
                    </a:lnTo>
                    <a:lnTo>
                      <a:pt x="2451" y="1215"/>
                    </a:lnTo>
                    <a:lnTo>
                      <a:pt x="2453" y="1244"/>
                    </a:lnTo>
                    <a:lnTo>
                      <a:pt x="2454" y="1274"/>
                    </a:lnTo>
                    <a:lnTo>
                      <a:pt x="2454" y="1304"/>
                    </a:lnTo>
                    <a:lnTo>
                      <a:pt x="2454" y="1334"/>
                    </a:lnTo>
                    <a:lnTo>
                      <a:pt x="2453" y="1363"/>
                    </a:lnTo>
                    <a:lnTo>
                      <a:pt x="2451" y="1392"/>
                    </a:lnTo>
                    <a:lnTo>
                      <a:pt x="2449" y="1421"/>
                    </a:lnTo>
                    <a:lnTo>
                      <a:pt x="2445" y="1450"/>
                    </a:lnTo>
                    <a:lnTo>
                      <a:pt x="2441" y="1479"/>
                    </a:lnTo>
                    <a:lnTo>
                      <a:pt x="2436" y="1507"/>
                    </a:lnTo>
                    <a:lnTo>
                      <a:pt x="2431" y="1535"/>
                    </a:lnTo>
                    <a:lnTo>
                      <a:pt x="2425" y="1563"/>
                    </a:lnTo>
                    <a:lnTo>
                      <a:pt x="2419" y="1590"/>
                    </a:lnTo>
                    <a:lnTo>
                      <a:pt x="2410" y="1619"/>
                    </a:lnTo>
                    <a:lnTo>
                      <a:pt x="2403" y="1646"/>
                    </a:lnTo>
                    <a:lnTo>
                      <a:pt x="2394" y="1672"/>
                    </a:lnTo>
                    <a:lnTo>
                      <a:pt x="2384" y="1699"/>
                    </a:lnTo>
                    <a:lnTo>
                      <a:pt x="2375" y="1725"/>
                    </a:lnTo>
                    <a:lnTo>
                      <a:pt x="2364" y="1751"/>
                    </a:lnTo>
                    <a:lnTo>
                      <a:pt x="2353" y="1777"/>
                    </a:lnTo>
                    <a:lnTo>
                      <a:pt x="2340" y="1802"/>
                    </a:lnTo>
                    <a:lnTo>
                      <a:pt x="2329" y="1827"/>
                    </a:lnTo>
                    <a:lnTo>
                      <a:pt x="2315" y="1851"/>
                    </a:lnTo>
                    <a:lnTo>
                      <a:pt x="2302" y="1876"/>
                    </a:lnTo>
                    <a:lnTo>
                      <a:pt x="2287" y="1900"/>
                    </a:lnTo>
                    <a:lnTo>
                      <a:pt x="2273" y="1923"/>
                    </a:lnTo>
                    <a:lnTo>
                      <a:pt x="2258" y="1946"/>
                    </a:lnTo>
                    <a:lnTo>
                      <a:pt x="2242" y="1969"/>
                    </a:lnTo>
                    <a:lnTo>
                      <a:pt x="2226" y="1992"/>
                    </a:lnTo>
                    <a:lnTo>
                      <a:pt x="2209" y="2014"/>
                    </a:lnTo>
                    <a:lnTo>
                      <a:pt x="2191" y="2034"/>
                    </a:lnTo>
                    <a:lnTo>
                      <a:pt x="2174" y="2055"/>
                    </a:lnTo>
                    <a:lnTo>
                      <a:pt x="2156" y="2076"/>
                    </a:lnTo>
                    <a:lnTo>
                      <a:pt x="2136" y="2097"/>
                    </a:lnTo>
                    <a:lnTo>
                      <a:pt x="2117" y="2117"/>
                    </a:lnTo>
                    <a:lnTo>
                      <a:pt x="2098" y="2136"/>
                    </a:lnTo>
                    <a:lnTo>
                      <a:pt x="2078" y="2154"/>
                    </a:lnTo>
                    <a:lnTo>
                      <a:pt x="2057" y="2173"/>
                    </a:lnTo>
                    <a:lnTo>
                      <a:pt x="2036" y="2191"/>
                    </a:lnTo>
                    <a:lnTo>
                      <a:pt x="2014" y="2208"/>
                    </a:lnTo>
                    <a:lnTo>
                      <a:pt x="1992" y="2225"/>
                    </a:lnTo>
                    <a:lnTo>
                      <a:pt x="1969" y="2241"/>
                    </a:lnTo>
                    <a:lnTo>
                      <a:pt x="1947" y="2257"/>
                    </a:lnTo>
                    <a:lnTo>
                      <a:pt x="1923" y="2272"/>
                    </a:lnTo>
                    <a:lnTo>
                      <a:pt x="1900" y="2287"/>
                    </a:lnTo>
                    <a:lnTo>
                      <a:pt x="1877" y="2301"/>
                    </a:lnTo>
                    <a:lnTo>
                      <a:pt x="1853" y="2315"/>
                    </a:lnTo>
                    <a:lnTo>
                      <a:pt x="1828" y="2327"/>
                    </a:lnTo>
                    <a:lnTo>
                      <a:pt x="1803" y="2340"/>
                    </a:lnTo>
                    <a:lnTo>
                      <a:pt x="1777" y="2351"/>
                    </a:lnTo>
                    <a:lnTo>
                      <a:pt x="1751" y="2363"/>
                    </a:lnTo>
                    <a:lnTo>
                      <a:pt x="1725" y="2373"/>
                    </a:lnTo>
                    <a:lnTo>
                      <a:pt x="1699" y="2384"/>
                    </a:lnTo>
                    <a:lnTo>
                      <a:pt x="1673" y="2393"/>
                    </a:lnTo>
                    <a:lnTo>
                      <a:pt x="1646" y="2401"/>
                    </a:lnTo>
                    <a:lnTo>
                      <a:pt x="1619" y="2410"/>
                    </a:lnTo>
                    <a:lnTo>
                      <a:pt x="1592" y="2417"/>
                    </a:lnTo>
                    <a:lnTo>
                      <a:pt x="1564" y="2424"/>
                    </a:lnTo>
                    <a:lnTo>
                      <a:pt x="1536" y="2431"/>
                    </a:lnTo>
                    <a:lnTo>
                      <a:pt x="1508" y="2436"/>
                    </a:lnTo>
                    <a:lnTo>
                      <a:pt x="1479" y="2440"/>
                    </a:lnTo>
                    <a:lnTo>
                      <a:pt x="1451" y="2444"/>
                    </a:lnTo>
                    <a:lnTo>
                      <a:pt x="1422" y="2447"/>
                    </a:lnTo>
                    <a:lnTo>
                      <a:pt x="1393" y="2450"/>
                    </a:lnTo>
                    <a:lnTo>
                      <a:pt x="1364" y="2453"/>
                    </a:lnTo>
                    <a:lnTo>
                      <a:pt x="1334" y="2454"/>
                    </a:lnTo>
                    <a:lnTo>
                      <a:pt x="1304" y="2454"/>
                    </a:lnTo>
                    <a:lnTo>
                      <a:pt x="1275" y="2454"/>
                    </a:lnTo>
                    <a:lnTo>
                      <a:pt x="1246" y="2453"/>
                    </a:lnTo>
                    <a:lnTo>
                      <a:pt x="1217" y="2450"/>
                    </a:lnTo>
                    <a:lnTo>
                      <a:pt x="1187" y="2447"/>
                    </a:lnTo>
                    <a:lnTo>
                      <a:pt x="1158" y="2444"/>
                    </a:lnTo>
                    <a:lnTo>
                      <a:pt x="1130" y="2440"/>
                    </a:lnTo>
                    <a:lnTo>
                      <a:pt x="1101" y="2436"/>
                    </a:lnTo>
                    <a:lnTo>
                      <a:pt x="1073" y="2431"/>
                    </a:lnTo>
                    <a:lnTo>
                      <a:pt x="1046" y="2424"/>
                    </a:lnTo>
                    <a:lnTo>
                      <a:pt x="1018" y="2417"/>
                    </a:lnTo>
                    <a:lnTo>
                      <a:pt x="990" y="2410"/>
                    </a:lnTo>
                    <a:lnTo>
                      <a:pt x="963" y="2401"/>
                    </a:lnTo>
                    <a:lnTo>
                      <a:pt x="936" y="2393"/>
                    </a:lnTo>
                    <a:lnTo>
                      <a:pt x="910" y="2384"/>
                    </a:lnTo>
                    <a:lnTo>
                      <a:pt x="883" y="2373"/>
                    </a:lnTo>
                    <a:lnTo>
                      <a:pt x="858" y="2363"/>
                    </a:lnTo>
                    <a:lnTo>
                      <a:pt x="832" y="2351"/>
                    </a:lnTo>
                    <a:lnTo>
                      <a:pt x="807" y="2340"/>
                    </a:lnTo>
                    <a:lnTo>
                      <a:pt x="782" y="2327"/>
                    </a:lnTo>
                    <a:lnTo>
                      <a:pt x="757" y="2315"/>
                    </a:lnTo>
                    <a:lnTo>
                      <a:pt x="733" y="2301"/>
                    </a:lnTo>
                    <a:lnTo>
                      <a:pt x="709" y="2287"/>
                    </a:lnTo>
                    <a:lnTo>
                      <a:pt x="685" y="2272"/>
                    </a:lnTo>
                    <a:lnTo>
                      <a:pt x="662" y="2257"/>
                    </a:lnTo>
                    <a:lnTo>
                      <a:pt x="639" y="2241"/>
                    </a:lnTo>
                    <a:lnTo>
                      <a:pt x="617" y="2225"/>
                    </a:lnTo>
                    <a:lnTo>
                      <a:pt x="595" y="2208"/>
                    </a:lnTo>
                    <a:lnTo>
                      <a:pt x="574" y="2191"/>
                    </a:lnTo>
                    <a:lnTo>
                      <a:pt x="553" y="2173"/>
                    </a:lnTo>
                    <a:lnTo>
                      <a:pt x="532" y="2154"/>
                    </a:lnTo>
                    <a:lnTo>
                      <a:pt x="512" y="2136"/>
                    </a:lnTo>
                    <a:lnTo>
                      <a:pt x="492" y="2117"/>
                    </a:lnTo>
                    <a:lnTo>
                      <a:pt x="472" y="2097"/>
                    </a:lnTo>
                    <a:lnTo>
                      <a:pt x="454" y="2076"/>
                    </a:lnTo>
                    <a:lnTo>
                      <a:pt x="436" y="2055"/>
                    </a:lnTo>
                    <a:lnTo>
                      <a:pt x="418" y="2034"/>
                    </a:lnTo>
                    <a:lnTo>
                      <a:pt x="400" y="2014"/>
                    </a:lnTo>
                    <a:lnTo>
                      <a:pt x="384" y="1992"/>
                    </a:lnTo>
                    <a:lnTo>
                      <a:pt x="367" y="1969"/>
                    </a:lnTo>
                    <a:lnTo>
                      <a:pt x="352" y="1946"/>
                    </a:lnTo>
                    <a:lnTo>
                      <a:pt x="337" y="1923"/>
                    </a:lnTo>
                    <a:lnTo>
                      <a:pt x="321" y="1900"/>
                    </a:lnTo>
                    <a:lnTo>
                      <a:pt x="308" y="1876"/>
                    </a:lnTo>
                    <a:lnTo>
                      <a:pt x="294" y="1851"/>
                    </a:lnTo>
                    <a:lnTo>
                      <a:pt x="281" y="1827"/>
                    </a:lnTo>
                    <a:lnTo>
                      <a:pt x="269" y="1802"/>
                    </a:lnTo>
                    <a:lnTo>
                      <a:pt x="257" y="1777"/>
                    </a:lnTo>
                    <a:lnTo>
                      <a:pt x="245" y="1751"/>
                    </a:lnTo>
                    <a:lnTo>
                      <a:pt x="235" y="1725"/>
                    </a:lnTo>
                    <a:lnTo>
                      <a:pt x="225" y="1699"/>
                    </a:lnTo>
                    <a:lnTo>
                      <a:pt x="216" y="1672"/>
                    </a:lnTo>
                    <a:lnTo>
                      <a:pt x="207" y="1646"/>
                    </a:lnTo>
                    <a:lnTo>
                      <a:pt x="199" y="1619"/>
                    </a:lnTo>
                    <a:lnTo>
                      <a:pt x="191" y="1590"/>
                    </a:lnTo>
                    <a:lnTo>
                      <a:pt x="185" y="1563"/>
                    </a:lnTo>
                    <a:lnTo>
                      <a:pt x="178" y="1535"/>
                    </a:lnTo>
                    <a:lnTo>
                      <a:pt x="173" y="1507"/>
                    </a:lnTo>
                    <a:lnTo>
                      <a:pt x="168" y="1479"/>
                    </a:lnTo>
                    <a:lnTo>
                      <a:pt x="164" y="1450"/>
                    </a:lnTo>
                    <a:lnTo>
                      <a:pt x="161" y="1421"/>
                    </a:lnTo>
                    <a:lnTo>
                      <a:pt x="159" y="1392"/>
                    </a:lnTo>
                    <a:lnTo>
                      <a:pt x="157" y="1363"/>
                    </a:lnTo>
                    <a:lnTo>
                      <a:pt x="156" y="1334"/>
                    </a:lnTo>
                    <a:lnTo>
                      <a:pt x="156" y="130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39" name="Freeform 1166"/>
              <p:cNvSpPr>
                <a:spLocks/>
              </p:cNvSpPr>
              <p:nvPr/>
            </p:nvSpPr>
            <p:spPr bwMode="auto">
              <a:xfrm>
                <a:off x="4374434" y="4028177"/>
                <a:ext cx="1380346" cy="1378675"/>
              </a:xfrm>
              <a:custGeom>
                <a:avLst/>
                <a:gdLst>
                  <a:gd name="T0" fmla="*/ 2116 w 2609"/>
                  <a:gd name="T1" fmla="*/ 741916 h 2609"/>
                  <a:gd name="T2" fmla="*/ 14285 w 2609"/>
                  <a:gd name="T3" fmla="*/ 827522 h 2609"/>
                  <a:gd name="T4" fmla="*/ 36506 w 2609"/>
                  <a:gd name="T5" fmla="*/ 909957 h 2609"/>
                  <a:gd name="T6" fmla="*/ 68250 w 2609"/>
                  <a:gd name="T7" fmla="*/ 987636 h 2609"/>
                  <a:gd name="T8" fmla="*/ 108989 w 2609"/>
                  <a:gd name="T9" fmla="*/ 1060031 h 2609"/>
                  <a:gd name="T10" fmla="*/ 157663 w 2609"/>
                  <a:gd name="T11" fmla="*/ 1127671 h 2609"/>
                  <a:gd name="T12" fmla="*/ 214274 w 2609"/>
                  <a:gd name="T13" fmla="*/ 1187912 h 2609"/>
                  <a:gd name="T14" fmla="*/ 277762 w 2609"/>
                  <a:gd name="T15" fmla="*/ 1241283 h 2609"/>
                  <a:gd name="T16" fmla="*/ 347071 w 2609"/>
                  <a:gd name="T17" fmla="*/ 1287257 h 2609"/>
                  <a:gd name="T18" fmla="*/ 422199 w 2609"/>
                  <a:gd name="T19" fmla="*/ 1324247 h 2609"/>
                  <a:gd name="T20" fmla="*/ 501559 w 2609"/>
                  <a:gd name="T21" fmla="*/ 1352253 h 2609"/>
                  <a:gd name="T22" fmla="*/ 585152 w 2609"/>
                  <a:gd name="T23" fmla="*/ 1370220 h 2609"/>
                  <a:gd name="T24" fmla="*/ 672449 w 2609"/>
                  <a:gd name="T25" fmla="*/ 1378147 h 2609"/>
                  <a:gd name="T26" fmla="*/ 743345 w 2609"/>
                  <a:gd name="T27" fmla="*/ 1376561 h 2609"/>
                  <a:gd name="T28" fmla="*/ 829054 w 2609"/>
                  <a:gd name="T29" fmla="*/ 1364407 h 2609"/>
                  <a:gd name="T30" fmla="*/ 911060 w 2609"/>
                  <a:gd name="T31" fmla="*/ 1342213 h 2609"/>
                  <a:gd name="T32" fmla="*/ 989363 w 2609"/>
                  <a:gd name="T33" fmla="*/ 1310507 h 2609"/>
                  <a:gd name="T34" fmla="*/ 1062374 w 2609"/>
                  <a:gd name="T35" fmla="*/ 1269290 h 2609"/>
                  <a:gd name="T36" fmla="*/ 1129037 w 2609"/>
                  <a:gd name="T37" fmla="*/ 1220674 h 2609"/>
                  <a:gd name="T38" fmla="*/ 1189880 w 2609"/>
                  <a:gd name="T39" fmla="*/ 1164132 h 2609"/>
                  <a:gd name="T40" fmla="*/ 1243317 w 2609"/>
                  <a:gd name="T41" fmla="*/ 1100721 h 2609"/>
                  <a:gd name="T42" fmla="*/ 1288817 w 2609"/>
                  <a:gd name="T43" fmla="*/ 1032025 h 2609"/>
                  <a:gd name="T44" fmla="*/ 1325852 w 2609"/>
                  <a:gd name="T45" fmla="*/ 956988 h 2609"/>
                  <a:gd name="T46" fmla="*/ 1353892 w 2609"/>
                  <a:gd name="T47" fmla="*/ 877195 h 2609"/>
                  <a:gd name="T48" fmla="*/ 1372939 w 2609"/>
                  <a:gd name="T49" fmla="*/ 793703 h 2609"/>
                  <a:gd name="T50" fmla="*/ 1380346 w 2609"/>
                  <a:gd name="T51" fmla="*/ 706511 h 2609"/>
                  <a:gd name="T52" fmla="*/ 1378230 w 2609"/>
                  <a:gd name="T53" fmla="*/ 636230 h 2609"/>
                  <a:gd name="T54" fmla="*/ 1366590 w 2609"/>
                  <a:gd name="T55" fmla="*/ 550096 h 2609"/>
                  <a:gd name="T56" fmla="*/ 1344369 w 2609"/>
                  <a:gd name="T57" fmla="*/ 468189 h 2609"/>
                  <a:gd name="T58" fmla="*/ 1312096 w 2609"/>
                  <a:gd name="T59" fmla="*/ 390510 h 2609"/>
                  <a:gd name="T60" fmla="*/ 1271886 w 2609"/>
                  <a:gd name="T61" fmla="*/ 317587 h 2609"/>
                  <a:gd name="T62" fmla="*/ 1222683 w 2609"/>
                  <a:gd name="T63" fmla="*/ 251004 h 2609"/>
                  <a:gd name="T64" fmla="*/ 1166601 w 2609"/>
                  <a:gd name="T65" fmla="*/ 190235 h 2609"/>
                  <a:gd name="T66" fmla="*/ 1103113 w 2609"/>
                  <a:gd name="T67" fmla="*/ 136863 h 2609"/>
                  <a:gd name="T68" fmla="*/ 1033805 w 2609"/>
                  <a:gd name="T69" fmla="*/ 91418 h 2609"/>
                  <a:gd name="T70" fmla="*/ 958676 w 2609"/>
                  <a:gd name="T71" fmla="*/ 53900 h 2609"/>
                  <a:gd name="T72" fmla="*/ 879316 w 2609"/>
                  <a:gd name="T73" fmla="*/ 25893 h 2609"/>
                  <a:gd name="T74" fmla="*/ 795194 w 2609"/>
                  <a:gd name="T75" fmla="*/ 7398 h 2609"/>
                  <a:gd name="T76" fmla="*/ 708426 w 2609"/>
                  <a:gd name="T77" fmla="*/ 0 h 2609"/>
                  <a:gd name="T78" fmla="*/ 637001 w 2609"/>
                  <a:gd name="T79" fmla="*/ 1585 h 2609"/>
                  <a:gd name="T80" fmla="*/ 551821 w 2609"/>
                  <a:gd name="T81" fmla="*/ 13739 h 2609"/>
                  <a:gd name="T82" fmla="*/ 469286 w 2609"/>
                  <a:gd name="T83" fmla="*/ 35405 h 2609"/>
                  <a:gd name="T84" fmla="*/ 390983 w 2609"/>
                  <a:gd name="T85" fmla="*/ 67639 h 2609"/>
                  <a:gd name="T86" fmla="*/ 318501 w 2609"/>
                  <a:gd name="T87" fmla="*/ 108328 h 2609"/>
                  <a:gd name="T88" fmla="*/ 251838 w 2609"/>
                  <a:gd name="T89" fmla="*/ 157472 h 2609"/>
                  <a:gd name="T90" fmla="*/ 190995 w 2609"/>
                  <a:gd name="T91" fmla="*/ 213486 h 2609"/>
                  <a:gd name="T92" fmla="*/ 137558 w 2609"/>
                  <a:gd name="T93" fmla="*/ 276898 h 2609"/>
                  <a:gd name="T94" fmla="*/ 91529 w 2609"/>
                  <a:gd name="T95" fmla="*/ 346122 h 2609"/>
                  <a:gd name="T96" fmla="*/ 54494 w 2609"/>
                  <a:gd name="T97" fmla="*/ 420631 h 2609"/>
                  <a:gd name="T98" fmla="*/ 26454 w 2609"/>
                  <a:gd name="T99" fmla="*/ 500424 h 2609"/>
                  <a:gd name="T100" fmla="*/ 7936 w 2609"/>
                  <a:gd name="T101" fmla="*/ 584444 h 2609"/>
                  <a:gd name="T102" fmla="*/ 0 w 2609"/>
                  <a:gd name="T103" fmla="*/ 671107 h 26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609" h="2609">
                    <a:moveTo>
                      <a:pt x="0" y="1304"/>
                    </a:moveTo>
                    <a:lnTo>
                      <a:pt x="0" y="1304"/>
                    </a:lnTo>
                    <a:lnTo>
                      <a:pt x="0" y="1337"/>
                    </a:lnTo>
                    <a:lnTo>
                      <a:pt x="2" y="1370"/>
                    </a:lnTo>
                    <a:lnTo>
                      <a:pt x="4" y="1404"/>
                    </a:lnTo>
                    <a:lnTo>
                      <a:pt x="8" y="1437"/>
                    </a:lnTo>
                    <a:lnTo>
                      <a:pt x="11" y="1469"/>
                    </a:lnTo>
                    <a:lnTo>
                      <a:pt x="15" y="1502"/>
                    </a:lnTo>
                    <a:lnTo>
                      <a:pt x="21" y="1534"/>
                    </a:lnTo>
                    <a:lnTo>
                      <a:pt x="27" y="1566"/>
                    </a:lnTo>
                    <a:lnTo>
                      <a:pt x="34" y="1598"/>
                    </a:lnTo>
                    <a:lnTo>
                      <a:pt x="42" y="1630"/>
                    </a:lnTo>
                    <a:lnTo>
                      <a:pt x="50" y="1660"/>
                    </a:lnTo>
                    <a:lnTo>
                      <a:pt x="59" y="1691"/>
                    </a:lnTo>
                    <a:lnTo>
                      <a:pt x="69" y="1722"/>
                    </a:lnTo>
                    <a:lnTo>
                      <a:pt x="79" y="1752"/>
                    </a:lnTo>
                    <a:lnTo>
                      <a:pt x="91" y="1782"/>
                    </a:lnTo>
                    <a:lnTo>
                      <a:pt x="103" y="1811"/>
                    </a:lnTo>
                    <a:lnTo>
                      <a:pt x="116" y="1841"/>
                    </a:lnTo>
                    <a:lnTo>
                      <a:pt x="129" y="1869"/>
                    </a:lnTo>
                    <a:lnTo>
                      <a:pt x="143" y="1897"/>
                    </a:lnTo>
                    <a:lnTo>
                      <a:pt x="158" y="1925"/>
                    </a:lnTo>
                    <a:lnTo>
                      <a:pt x="173" y="1953"/>
                    </a:lnTo>
                    <a:lnTo>
                      <a:pt x="189" y="1980"/>
                    </a:lnTo>
                    <a:lnTo>
                      <a:pt x="206" y="2006"/>
                    </a:lnTo>
                    <a:lnTo>
                      <a:pt x="223" y="2032"/>
                    </a:lnTo>
                    <a:lnTo>
                      <a:pt x="241" y="2058"/>
                    </a:lnTo>
                    <a:lnTo>
                      <a:pt x="260" y="2083"/>
                    </a:lnTo>
                    <a:lnTo>
                      <a:pt x="279" y="2108"/>
                    </a:lnTo>
                    <a:lnTo>
                      <a:pt x="298" y="2134"/>
                    </a:lnTo>
                    <a:lnTo>
                      <a:pt x="319" y="2157"/>
                    </a:lnTo>
                    <a:lnTo>
                      <a:pt x="340" y="2180"/>
                    </a:lnTo>
                    <a:lnTo>
                      <a:pt x="361" y="2203"/>
                    </a:lnTo>
                    <a:lnTo>
                      <a:pt x="383" y="2226"/>
                    </a:lnTo>
                    <a:lnTo>
                      <a:pt x="405" y="2248"/>
                    </a:lnTo>
                    <a:lnTo>
                      <a:pt x="428" y="2269"/>
                    </a:lnTo>
                    <a:lnTo>
                      <a:pt x="452" y="2290"/>
                    </a:lnTo>
                    <a:lnTo>
                      <a:pt x="476" y="2310"/>
                    </a:lnTo>
                    <a:lnTo>
                      <a:pt x="500" y="2329"/>
                    </a:lnTo>
                    <a:lnTo>
                      <a:pt x="525" y="2349"/>
                    </a:lnTo>
                    <a:lnTo>
                      <a:pt x="551" y="2367"/>
                    </a:lnTo>
                    <a:lnTo>
                      <a:pt x="576" y="2386"/>
                    </a:lnTo>
                    <a:lnTo>
                      <a:pt x="602" y="2402"/>
                    </a:lnTo>
                    <a:lnTo>
                      <a:pt x="629" y="2419"/>
                    </a:lnTo>
                    <a:lnTo>
                      <a:pt x="656" y="2436"/>
                    </a:lnTo>
                    <a:lnTo>
                      <a:pt x="683" y="2450"/>
                    </a:lnTo>
                    <a:lnTo>
                      <a:pt x="711" y="2466"/>
                    </a:lnTo>
                    <a:lnTo>
                      <a:pt x="739" y="2480"/>
                    </a:lnTo>
                    <a:lnTo>
                      <a:pt x="768" y="2493"/>
                    </a:lnTo>
                    <a:lnTo>
                      <a:pt x="798" y="2506"/>
                    </a:lnTo>
                    <a:lnTo>
                      <a:pt x="827" y="2518"/>
                    </a:lnTo>
                    <a:lnTo>
                      <a:pt x="857" y="2530"/>
                    </a:lnTo>
                    <a:lnTo>
                      <a:pt x="887" y="2540"/>
                    </a:lnTo>
                    <a:lnTo>
                      <a:pt x="918" y="2549"/>
                    </a:lnTo>
                    <a:lnTo>
                      <a:pt x="948" y="2559"/>
                    </a:lnTo>
                    <a:lnTo>
                      <a:pt x="979" y="2567"/>
                    </a:lnTo>
                    <a:lnTo>
                      <a:pt x="1010" y="2576"/>
                    </a:lnTo>
                    <a:lnTo>
                      <a:pt x="1043" y="2582"/>
                    </a:lnTo>
                    <a:lnTo>
                      <a:pt x="1074" y="2588"/>
                    </a:lnTo>
                    <a:lnTo>
                      <a:pt x="1106" y="2593"/>
                    </a:lnTo>
                    <a:lnTo>
                      <a:pt x="1139" y="2598"/>
                    </a:lnTo>
                    <a:lnTo>
                      <a:pt x="1172" y="2602"/>
                    </a:lnTo>
                    <a:lnTo>
                      <a:pt x="1204" y="2605"/>
                    </a:lnTo>
                    <a:lnTo>
                      <a:pt x="1238" y="2607"/>
                    </a:lnTo>
                    <a:lnTo>
                      <a:pt x="1271" y="2608"/>
                    </a:lnTo>
                    <a:lnTo>
                      <a:pt x="1304" y="2609"/>
                    </a:lnTo>
                    <a:lnTo>
                      <a:pt x="1339" y="2608"/>
                    </a:lnTo>
                    <a:lnTo>
                      <a:pt x="1372" y="2607"/>
                    </a:lnTo>
                    <a:lnTo>
                      <a:pt x="1405" y="2605"/>
                    </a:lnTo>
                    <a:lnTo>
                      <a:pt x="1438" y="2602"/>
                    </a:lnTo>
                    <a:lnTo>
                      <a:pt x="1471" y="2598"/>
                    </a:lnTo>
                    <a:lnTo>
                      <a:pt x="1503" y="2593"/>
                    </a:lnTo>
                    <a:lnTo>
                      <a:pt x="1536" y="2588"/>
                    </a:lnTo>
                    <a:lnTo>
                      <a:pt x="1567" y="2582"/>
                    </a:lnTo>
                    <a:lnTo>
                      <a:pt x="1599" y="2576"/>
                    </a:lnTo>
                    <a:lnTo>
                      <a:pt x="1631" y="2567"/>
                    </a:lnTo>
                    <a:lnTo>
                      <a:pt x="1662" y="2559"/>
                    </a:lnTo>
                    <a:lnTo>
                      <a:pt x="1692" y="2549"/>
                    </a:lnTo>
                    <a:lnTo>
                      <a:pt x="1722" y="2540"/>
                    </a:lnTo>
                    <a:lnTo>
                      <a:pt x="1752" y="2530"/>
                    </a:lnTo>
                    <a:lnTo>
                      <a:pt x="1783" y="2518"/>
                    </a:lnTo>
                    <a:lnTo>
                      <a:pt x="1812" y="2506"/>
                    </a:lnTo>
                    <a:lnTo>
                      <a:pt x="1841" y="2493"/>
                    </a:lnTo>
                    <a:lnTo>
                      <a:pt x="1870" y="2480"/>
                    </a:lnTo>
                    <a:lnTo>
                      <a:pt x="1898" y="2466"/>
                    </a:lnTo>
                    <a:lnTo>
                      <a:pt x="1927" y="2450"/>
                    </a:lnTo>
                    <a:lnTo>
                      <a:pt x="1954" y="2436"/>
                    </a:lnTo>
                    <a:lnTo>
                      <a:pt x="1981" y="2419"/>
                    </a:lnTo>
                    <a:lnTo>
                      <a:pt x="2008" y="2402"/>
                    </a:lnTo>
                    <a:lnTo>
                      <a:pt x="2034" y="2386"/>
                    </a:lnTo>
                    <a:lnTo>
                      <a:pt x="2059" y="2367"/>
                    </a:lnTo>
                    <a:lnTo>
                      <a:pt x="2085" y="2349"/>
                    </a:lnTo>
                    <a:lnTo>
                      <a:pt x="2110" y="2329"/>
                    </a:lnTo>
                    <a:lnTo>
                      <a:pt x="2134" y="2310"/>
                    </a:lnTo>
                    <a:lnTo>
                      <a:pt x="2158" y="2290"/>
                    </a:lnTo>
                    <a:lnTo>
                      <a:pt x="2182" y="2269"/>
                    </a:lnTo>
                    <a:lnTo>
                      <a:pt x="2205" y="2248"/>
                    </a:lnTo>
                    <a:lnTo>
                      <a:pt x="2227" y="2226"/>
                    </a:lnTo>
                    <a:lnTo>
                      <a:pt x="2249" y="2203"/>
                    </a:lnTo>
                    <a:lnTo>
                      <a:pt x="2270" y="2180"/>
                    </a:lnTo>
                    <a:lnTo>
                      <a:pt x="2290" y="2157"/>
                    </a:lnTo>
                    <a:lnTo>
                      <a:pt x="2311" y="2134"/>
                    </a:lnTo>
                    <a:lnTo>
                      <a:pt x="2331" y="2108"/>
                    </a:lnTo>
                    <a:lnTo>
                      <a:pt x="2350" y="2083"/>
                    </a:lnTo>
                    <a:lnTo>
                      <a:pt x="2369" y="2058"/>
                    </a:lnTo>
                    <a:lnTo>
                      <a:pt x="2386" y="2032"/>
                    </a:lnTo>
                    <a:lnTo>
                      <a:pt x="2404" y="2006"/>
                    </a:lnTo>
                    <a:lnTo>
                      <a:pt x="2421" y="1980"/>
                    </a:lnTo>
                    <a:lnTo>
                      <a:pt x="2436" y="1953"/>
                    </a:lnTo>
                    <a:lnTo>
                      <a:pt x="2452" y="1925"/>
                    </a:lnTo>
                    <a:lnTo>
                      <a:pt x="2467" y="1897"/>
                    </a:lnTo>
                    <a:lnTo>
                      <a:pt x="2480" y="1869"/>
                    </a:lnTo>
                    <a:lnTo>
                      <a:pt x="2494" y="1841"/>
                    </a:lnTo>
                    <a:lnTo>
                      <a:pt x="2506" y="1811"/>
                    </a:lnTo>
                    <a:lnTo>
                      <a:pt x="2519" y="1782"/>
                    </a:lnTo>
                    <a:lnTo>
                      <a:pt x="2530" y="1752"/>
                    </a:lnTo>
                    <a:lnTo>
                      <a:pt x="2541" y="1722"/>
                    </a:lnTo>
                    <a:lnTo>
                      <a:pt x="2551" y="1691"/>
                    </a:lnTo>
                    <a:lnTo>
                      <a:pt x="2559" y="1660"/>
                    </a:lnTo>
                    <a:lnTo>
                      <a:pt x="2569" y="1630"/>
                    </a:lnTo>
                    <a:lnTo>
                      <a:pt x="2576" y="1598"/>
                    </a:lnTo>
                    <a:lnTo>
                      <a:pt x="2583" y="1566"/>
                    </a:lnTo>
                    <a:lnTo>
                      <a:pt x="2588" y="1534"/>
                    </a:lnTo>
                    <a:lnTo>
                      <a:pt x="2595" y="1502"/>
                    </a:lnTo>
                    <a:lnTo>
                      <a:pt x="2599" y="1469"/>
                    </a:lnTo>
                    <a:lnTo>
                      <a:pt x="2603" y="1437"/>
                    </a:lnTo>
                    <a:lnTo>
                      <a:pt x="2605" y="1404"/>
                    </a:lnTo>
                    <a:lnTo>
                      <a:pt x="2607" y="1370"/>
                    </a:lnTo>
                    <a:lnTo>
                      <a:pt x="2609" y="1337"/>
                    </a:lnTo>
                    <a:lnTo>
                      <a:pt x="2609" y="1304"/>
                    </a:lnTo>
                    <a:lnTo>
                      <a:pt x="2609" y="1270"/>
                    </a:lnTo>
                    <a:lnTo>
                      <a:pt x="2607" y="1237"/>
                    </a:lnTo>
                    <a:lnTo>
                      <a:pt x="2605" y="1204"/>
                    </a:lnTo>
                    <a:lnTo>
                      <a:pt x="2603" y="1170"/>
                    </a:lnTo>
                    <a:lnTo>
                      <a:pt x="2599" y="1138"/>
                    </a:lnTo>
                    <a:lnTo>
                      <a:pt x="2595" y="1106"/>
                    </a:lnTo>
                    <a:lnTo>
                      <a:pt x="2588" y="1073"/>
                    </a:lnTo>
                    <a:lnTo>
                      <a:pt x="2583" y="1041"/>
                    </a:lnTo>
                    <a:lnTo>
                      <a:pt x="2576" y="1010"/>
                    </a:lnTo>
                    <a:lnTo>
                      <a:pt x="2569" y="978"/>
                    </a:lnTo>
                    <a:lnTo>
                      <a:pt x="2559" y="947"/>
                    </a:lnTo>
                    <a:lnTo>
                      <a:pt x="2551" y="916"/>
                    </a:lnTo>
                    <a:lnTo>
                      <a:pt x="2541" y="886"/>
                    </a:lnTo>
                    <a:lnTo>
                      <a:pt x="2530" y="855"/>
                    </a:lnTo>
                    <a:lnTo>
                      <a:pt x="2519" y="826"/>
                    </a:lnTo>
                    <a:lnTo>
                      <a:pt x="2506" y="796"/>
                    </a:lnTo>
                    <a:lnTo>
                      <a:pt x="2494" y="768"/>
                    </a:lnTo>
                    <a:lnTo>
                      <a:pt x="2480" y="739"/>
                    </a:lnTo>
                    <a:lnTo>
                      <a:pt x="2467" y="711"/>
                    </a:lnTo>
                    <a:lnTo>
                      <a:pt x="2452" y="682"/>
                    </a:lnTo>
                    <a:lnTo>
                      <a:pt x="2436" y="655"/>
                    </a:lnTo>
                    <a:lnTo>
                      <a:pt x="2421" y="628"/>
                    </a:lnTo>
                    <a:lnTo>
                      <a:pt x="2404" y="601"/>
                    </a:lnTo>
                    <a:lnTo>
                      <a:pt x="2386" y="575"/>
                    </a:lnTo>
                    <a:lnTo>
                      <a:pt x="2369" y="549"/>
                    </a:lnTo>
                    <a:lnTo>
                      <a:pt x="2350" y="524"/>
                    </a:lnTo>
                    <a:lnTo>
                      <a:pt x="2331" y="499"/>
                    </a:lnTo>
                    <a:lnTo>
                      <a:pt x="2311" y="475"/>
                    </a:lnTo>
                    <a:lnTo>
                      <a:pt x="2290" y="451"/>
                    </a:lnTo>
                    <a:lnTo>
                      <a:pt x="2270" y="427"/>
                    </a:lnTo>
                    <a:lnTo>
                      <a:pt x="2249" y="404"/>
                    </a:lnTo>
                    <a:lnTo>
                      <a:pt x="2227" y="382"/>
                    </a:lnTo>
                    <a:lnTo>
                      <a:pt x="2205" y="360"/>
                    </a:lnTo>
                    <a:lnTo>
                      <a:pt x="2182" y="338"/>
                    </a:lnTo>
                    <a:lnTo>
                      <a:pt x="2158" y="317"/>
                    </a:lnTo>
                    <a:lnTo>
                      <a:pt x="2134" y="298"/>
                    </a:lnTo>
                    <a:lnTo>
                      <a:pt x="2110" y="278"/>
                    </a:lnTo>
                    <a:lnTo>
                      <a:pt x="2085" y="259"/>
                    </a:lnTo>
                    <a:lnTo>
                      <a:pt x="2059" y="240"/>
                    </a:lnTo>
                    <a:lnTo>
                      <a:pt x="2034" y="223"/>
                    </a:lnTo>
                    <a:lnTo>
                      <a:pt x="2008" y="205"/>
                    </a:lnTo>
                    <a:lnTo>
                      <a:pt x="1981" y="188"/>
                    </a:lnTo>
                    <a:lnTo>
                      <a:pt x="1954" y="173"/>
                    </a:lnTo>
                    <a:lnTo>
                      <a:pt x="1927" y="157"/>
                    </a:lnTo>
                    <a:lnTo>
                      <a:pt x="1898" y="142"/>
                    </a:lnTo>
                    <a:lnTo>
                      <a:pt x="1870" y="128"/>
                    </a:lnTo>
                    <a:lnTo>
                      <a:pt x="1841" y="114"/>
                    </a:lnTo>
                    <a:lnTo>
                      <a:pt x="1812" y="102"/>
                    </a:lnTo>
                    <a:lnTo>
                      <a:pt x="1783" y="90"/>
                    </a:lnTo>
                    <a:lnTo>
                      <a:pt x="1752" y="79"/>
                    </a:lnTo>
                    <a:lnTo>
                      <a:pt x="1722" y="67"/>
                    </a:lnTo>
                    <a:lnTo>
                      <a:pt x="1692" y="58"/>
                    </a:lnTo>
                    <a:lnTo>
                      <a:pt x="1662" y="49"/>
                    </a:lnTo>
                    <a:lnTo>
                      <a:pt x="1631" y="40"/>
                    </a:lnTo>
                    <a:lnTo>
                      <a:pt x="1599" y="33"/>
                    </a:lnTo>
                    <a:lnTo>
                      <a:pt x="1567" y="26"/>
                    </a:lnTo>
                    <a:lnTo>
                      <a:pt x="1536" y="19"/>
                    </a:lnTo>
                    <a:lnTo>
                      <a:pt x="1503" y="14"/>
                    </a:lnTo>
                    <a:lnTo>
                      <a:pt x="1471" y="10"/>
                    </a:lnTo>
                    <a:lnTo>
                      <a:pt x="1438" y="6"/>
                    </a:lnTo>
                    <a:lnTo>
                      <a:pt x="1405" y="3"/>
                    </a:lnTo>
                    <a:lnTo>
                      <a:pt x="1372" y="1"/>
                    </a:lnTo>
                    <a:lnTo>
                      <a:pt x="1339" y="0"/>
                    </a:lnTo>
                    <a:lnTo>
                      <a:pt x="1304" y="0"/>
                    </a:lnTo>
                    <a:lnTo>
                      <a:pt x="1271" y="0"/>
                    </a:lnTo>
                    <a:lnTo>
                      <a:pt x="1238" y="1"/>
                    </a:lnTo>
                    <a:lnTo>
                      <a:pt x="1204" y="3"/>
                    </a:lnTo>
                    <a:lnTo>
                      <a:pt x="1172" y="6"/>
                    </a:lnTo>
                    <a:lnTo>
                      <a:pt x="1139" y="10"/>
                    </a:lnTo>
                    <a:lnTo>
                      <a:pt x="1106" y="14"/>
                    </a:lnTo>
                    <a:lnTo>
                      <a:pt x="1074" y="19"/>
                    </a:lnTo>
                    <a:lnTo>
                      <a:pt x="1043" y="26"/>
                    </a:lnTo>
                    <a:lnTo>
                      <a:pt x="1010" y="33"/>
                    </a:lnTo>
                    <a:lnTo>
                      <a:pt x="979" y="40"/>
                    </a:lnTo>
                    <a:lnTo>
                      <a:pt x="948" y="49"/>
                    </a:lnTo>
                    <a:lnTo>
                      <a:pt x="918" y="58"/>
                    </a:lnTo>
                    <a:lnTo>
                      <a:pt x="887" y="67"/>
                    </a:lnTo>
                    <a:lnTo>
                      <a:pt x="857" y="79"/>
                    </a:lnTo>
                    <a:lnTo>
                      <a:pt x="827" y="90"/>
                    </a:lnTo>
                    <a:lnTo>
                      <a:pt x="798" y="102"/>
                    </a:lnTo>
                    <a:lnTo>
                      <a:pt x="768" y="114"/>
                    </a:lnTo>
                    <a:lnTo>
                      <a:pt x="739" y="128"/>
                    </a:lnTo>
                    <a:lnTo>
                      <a:pt x="711" y="142"/>
                    </a:lnTo>
                    <a:lnTo>
                      <a:pt x="683" y="157"/>
                    </a:lnTo>
                    <a:lnTo>
                      <a:pt x="656" y="173"/>
                    </a:lnTo>
                    <a:lnTo>
                      <a:pt x="629" y="188"/>
                    </a:lnTo>
                    <a:lnTo>
                      <a:pt x="602" y="205"/>
                    </a:lnTo>
                    <a:lnTo>
                      <a:pt x="576" y="223"/>
                    </a:lnTo>
                    <a:lnTo>
                      <a:pt x="551" y="240"/>
                    </a:lnTo>
                    <a:lnTo>
                      <a:pt x="525" y="259"/>
                    </a:lnTo>
                    <a:lnTo>
                      <a:pt x="500" y="278"/>
                    </a:lnTo>
                    <a:lnTo>
                      <a:pt x="476" y="298"/>
                    </a:lnTo>
                    <a:lnTo>
                      <a:pt x="452" y="317"/>
                    </a:lnTo>
                    <a:lnTo>
                      <a:pt x="428" y="338"/>
                    </a:lnTo>
                    <a:lnTo>
                      <a:pt x="405" y="360"/>
                    </a:lnTo>
                    <a:lnTo>
                      <a:pt x="383" y="382"/>
                    </a:lnTo>
                    <a:lnTo>
                      <a:pt x="361" y="404"/>
                    </a:lnTo>
                    <a:lnTo>
                      <a:pt x="340" y="427"/>
                    </a:lnTo>
                    <a:lnTo>
                      <a:pt x="319" y="451"/>
                    </a:lnTo>
                    <a:lnTo>
                      <a:pt x="298" y="475"/>
                    </a:lnTo>
                    <a:lnTo>
                      <a:pt x="279" y="499"/>
                    </a:lnTo>
                    <a:lnTo>
                      <a:pt x="260" y="524"/>
                    </a:lnTo>
                    <a:lnTo>
                      <a:pt x="241" y="549"/>
                    </a:lnTo>
                    <a:lnTo>
                      <a:pt x="223" y="575"/>
                    </a:lnTo>
                    <a:lnTo>
                      <a:pt x="206" y="601"/>
                    </a:lnTo>
                    <a:lnTo>
                      <a:pt x="189" y="628"/>
                    </a:lnTo>
                    <a:lnTo>
                      <a:pt x="173" y="655"/>
                    </a:lnTo>
                    <a:lnTo>
                      <a:pt x="158" y="682"/>
                    </a:lnTo>
                    <a:lnTo>
                      <a:pt x="143" y="711"/>
                    </a:lnTo>
                    <a:lnTo>
                      <a:pt x="129" y="739"/>
                    </a:lnTo>
                    <a:lnTo>
                      <a:pt x="116" y="768"/>
                    </a:lnTo>
                    <a:lnTo>
                      <a:pt x="103" y="796"/>
                    </a:lnTo>
                    <a:lnTo>
                      <a:pt x="91" y="826"/>
                    </a:lnTo>
                    <a:lnTo>
                      <a:pt x="79" y="855"/>
                    </a:lnTo>
                    <a:lnTo>
                      <a:pt x="69" y="886"/>
                    </a:lnTo>
                    <a:lnTo>
                      <a:pt x="59" y="916"/>
                    </a:lnTo>
                    <a:lnTo>
                      <a:pt x="50" y="947"/>
                    </a:lnTo>
                    <a:lnTo>
                      <a:pt x="42" y="978"/>
                    </a:lnTo>
                    <a:lnTo>
                      <a:pt x="34" y="1010"/>
                    </a:lnTo>
                    <a:lnTo>
                      <a:pt x="27" y="1041"/>
                    </a:lnTo>
                    <a:lnTo>
                      <a:pt x="21" y="1073"/>
                    </a:lnTo>
                    <a:lnTo>
                      <a:pt x="15" y="1106"/>
                    </a:lnTo>
                    <a:lnTo>
                      <a:pt x="11" y="1138"/>
                    </a:lnTo>
                    <a:lnTo>
                      <a:pt x="8" y="1170"/>
                    </a:lnTo>
                    <a:lnTo>
                      <a:pt x="4" y="1204"/>
                    </a:lnTo>
                    <a:lnTo>
                      <a:pt x="2" y="1237"/>
                    </a:lnTo>
                    <a:lnTo>
                      <a:pt x="0" y="1270"/>
                    </a:lnTo>
                    <a:lnTo>
                      <a:pt x="0" y="13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0" name="Freeform 1167"/>
              <p:cNvSpPr>
                <a:spLocks/>
              </p:cNvSpPr>
              <p:nvPr/>
            </p:nvSpPr>
            <p:spPr bwMode="auto">
              <a:xfrm>
                <a:off x="4457476" y="4109384"/>
                <a:ext cx="1216108" cy="1216261"/>
              </a:xfrm>
              <a:custGeom>
                <a:avLst/>
                <a:gdLst>
                  <a:gd name="T0" fmla="*/ 1588 w 2298"/>
                  <a:gd name="T1" fmla="*/ 561066 h 2300"/>
                  <a:gd name="T2" fmla="*/ 11642 w 2298"/>
                  <a:gd name="T3" fmla="*/ 485447 h 2300"/>
                  <a:gd name="T4" fmla="*/ 31752 w 2298"/>
                  <a:gd name="T5" fmla="*/ 413529 h 2300"/>
                  <a:gd name="T6" fmla="*/ 59800 w 2298"/>
                  <a:gd name="T7" fmla="*/ 344255 h 2300"/>
                  <a:gd name="T8" fmla="*/ 95786 w 2298"/>
                  <a:gd name="T9" fmla="*/ 280269 h 2300"/>
                  <a:gd name="T10" fmla="*/ 138651 w 2298"/>
                  <a:gd name="T11" fmla="*/ 221571 h 2300"/>
                  <a:gd name="T12" fmla="*/ 188396 w 2298"/>
                  <a:gd name="T13" fmla="*/ 168161 h 2300"/>
                  <a:gd name="T14" fmla="*/ 243962 w 2298"/>
                  <a:gd name="T15" fmla="*/ 121097 h 2300"/>
                  <a:gd name="T16" fmla="*/ 305350 w 2298"/>
                  <a:gd name="T17" fmla="*/ 80908 h 2300"/>
                  <a:gd name="T18" fmla="*/ 371500 w 2298"/>
                  <a:gd name="T19" fmla="*/ 48122 h 2300"/>
                  <a:gd name="T20" fmla="*/ 441355 w 2298"/>
                  <a:gd name="T21" fmla="*/ 23268 h 2300"/>
                  <a:gd name="T22" fmla="*/ 515444 w 2298"/>
                  <a:gd name="T23" fmla="*/ 6875 h 2300"/>
                  <a:gd name="T24" fmla="*/ 592178 w 2298"/>
                  <a:gd name="T25" fmla="*/ 529 h 2300"/>
                  <a:gd name="T26" fmla="*/ 654624 w 2298"/>
                  <a:gd name="T27" fmla="*/ 2115 h 2300"/>
                  <a:gd name="T28" fmla="*/ 730300 w 2298"/>
                  <a:gd name="T29" fmla="*/ 12691 h 2300"/>
                  <a:gd name="T30" fmla="*/ 802801 w 2298"/>
                  <a:gd name="T31" fmla="*/ 31729 h 2300"/>
                  <a:gd name="T32" fmla="*/ 871597 w 2298"/>
                  <a:gd name="T33" fmla="*/ 59755 h 2300"/>
                  <a:gd name="T34" fmla="*/ 935101 w 2298"/>
                  <a:gd name="T35" fmla="*/ 95714 h 2300"/>
                  <a:gd name="T36" fmla="*/ 994901 w 2298"/>
                  <a:gd name="T37" fmla="*/ 139077 h 2300"/>
                  <a:gd name="T38" fmla="*/ 1047822 w 2298"/>
                  <a:gd name="T39" fmla="*/ 188785 h 2300"/>
                  <a:gd name="T40" fmla="*/ 1095450 w 2298"/>
                  <a:gd name="T41" fmla="*/ 244839 h 2300"/>
                  <a:gd name="T42" fmla="*/ 1135669 w 2298"/>
                  <a:gd name="T43" fmla="*/ 305652 h 2300"/>
                  <a:gd name="T44" fmla="*/ 1168480 w 2298"/>
                  <a:gd name="T45" fmla="*/ 371224 h 2300"/>
                  <a:gd name="T46" fmla="*/ 1192823 w 2298"/>
                  <a:gd name="T47" fmla="*/ 442084 h 2300"/>
                  <a:gd name="T48" fmla="*/ 1209228 w 2298"/>
                  <a:gd name="T49" fmla="*/ 515589 h 2300"/>
                  <a:gd name="T50" fmla="*/ 1216108 w 2298"/>
                  <a:gd name="T51" fmla="*/ 592266 h 2300"/>
                  <a:gd name="T52" fmla="*/ 1214520 w 2298"/>
                  <a:gd name="T53" fmla="*/ 654666 h 2300"/>
                  <a:gd name="T54" fmla="*/ 1203936 w 2298"/>
                  <a:gd name="T55" fmla="*/ 730285 h 2300"/>
                  <a:gd name="T56" fmla="*/ 1184356 w 2298"/>
                  <a:gd name="T57" fmla="*/ 802732 h 2300"/>
                  <a:gd name="T58" fmla="*/ 1155779 w 2298"/>
                  <a:gd name="T59" fmla="*/ 871477 h 2300"/>
                  <a:gd name="T60" fmla="*/ 1120322 w 2298"/>
                  <a:gd name="T61" fmla="*/ 935463 h 2300"/>
                  <a:gd name="T62" fmla="*/ 1076928 w 2298"/>
                  <a:gd name="T63" fmla="*/ 994161 h 2300"/>
                  <a:gd name="T64" fmla="*/ 1027712 w 2298"/>
                  <a:gd name="T65" fmla="*/ 1048100 h 2300"/>
                  <a:gd name="T66" fmla="*/ 971616 w 2298"/>
                  <a:gd name="T67" fmla="*/ 1095164 h 2300"/>
                  <a:gd name="T68" fmla="*/ 910758 w 2298"/>
                  <a:gd name="T69" fmla="*/ 1135353 h 2300"/>
                  <a:gd name="T70" fmla="*/ 844078 w 2298"/>
                  <a:gd name="T71" fmla="*/ 1168139 h 2300"/>
                  <a:gd name="T72" fmla="*/ 774224 w 2298"/>
                  <a:gd name="T73" fmla="*/ 1192993 h 2300"/>
                  <a:gd name="T74" fmla="*/ 700135 w 2298"/>
                  <a:gd name="T75" fmla="*/ 1208858 h 2300"/>
                  <a:gd name="T76" fmla="*/ 623401 w 2298"/>
                  <a:gd name="T77" fmla="*/ 1216261 h 2300"/>
                  <a:gd name="T78" fmla="*/ 561484 w 2298"/>
                  <a:gd name="T79" fmla="*/ 1214146 h 2300"/>
                  <a:gd name="T80" fmla="*/ 485279 w 2298"/>
                  <a:gd name="T81" fmla="*/ 1204098 h 2300"/>
                  <a:gd name="T82" fmla="*/ 412778 w 2298"/>
                  <a:gd name="T83" fmla="*/ 1184004 h 2300"/>
                  <a:gd name="T84" fmla="*/ 344511 w 2298"/>
                  <a:gd name="T85" fmla="*/ 1155977 h 2300"/>
                  <a:gd name="T86" fmla="*/ 279948 w 2298"/>
                  <a:gd name="T87" fmla="*/ 1120018 h 2300"/>
                  <a:gd name="T88" fmla="*/ 221207 w 2298"/>
                  <a:gd name="T89" fmla="*/ 1077184 h 2300"/>
                  <a:gd name="T90" fmla="*/ 167228 w 2298"/>
                  <a:gd name="T91" fmla="*/ 1027476 h 2300"/>
                  <a:gd name="T92" fmla="*/ 120658 w 2298"/>
                  <a:gd name="T93" fmla="*/ 971951 h 2300"/>
                  <a:gd name="T94" fmla="*/ 80439 w 2298"/>
                  <a:gd name="T95" fmla="*/ 910609 h 2300"/>
                  <a:gd name="T96" fmla="*/ 47099 w 2298"/>
                  <a:gd name="T97" fmla="*/ 844508 h 2300"/>
                  <a:gd name="T98" fmla="*/ 22756 w 2298"/>
                  <a:gd name="T99" fmla="*/ 774705 h 2300"/>
                  <a:gd name="T100" fmla="*/ 6350 w 2298"/>
                  <a:gd name="T101" fmla="*/ 700672 h 2300"/>
                  <a:gd name="T102" fmla="*/ 0 w 2298"/>
                  <a:gd name="T103" fmla="*/ 623995 h 23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298" h="2300">
                    <a:moveTo>
                      <a:pt x="0" y="1150"/>
                    </a:moveTo>
                    <a:lnTo>
                      <a:pt x="0" y="1150"/>
                    </a:lnTo>
                    <a:lnTo>
                      <a:pt x="0" y="1120"/>
                    </a:lnTo>
                    <a:lnTo>
                      <a:pt x="1" y="1090"/>
                    </a:lnTo>
                    <a:lnTo>
                      <a:pt x="3" y="1061"/>
                    </a:lnTo>
                    <a:lnTo>
                      <a:pt x="5" y="1033"/>
                    </a:lnTo>
                    <a:lnTo>
                      <a:pt x="8" y="1004"/>
                    </a:lnTo>
                    <a:lnTo>
                      <a:pt x="12" y="975"/>
                    </a:lnTo>
                    <a:lnTo>
                      <a:pt x="17" y="946"/>
                    </a:lnTo>
                    <a:lnTo>
                      <a:pt x="22" y="918"/>
                    </a:lnTo>
                    <a:lnTo>
                      <a:pt x="29" y="890"/>
                    </a:lnTo>
                    <a:lnTo>
                      <a:pt x="35" y="863"/>
                    </a:lnTo>
                    <a:lnTo>
                      <a:pt x="43" y="836"/>
                    </a:lnTo>
                    <a:lnTo>
                      <a:pt x="51" y="809"/>
                    </a:lnTo>
                    <a:lnTo>
                      <a:pt x="60" y="782"/>
                    </a:lnTo>
                    <a:lnTo>
                      <a:pt x="69" y="755"/>
                    </a:lnTo>
                    <a:lnTo>
                      <a:pt x="79" y="729"/>
                    </a:lnTo>
                    <a:lnTo>
                      <a:pt x="89" y="702"/>
                    </a:lnTo>
                    <a:lnTo>
                      <a:pt x="101" y="677"/>
                    </a:lnTo>
                    <a:lnTo>
                      <a:pt x="113" y="651"/>
                    </a:lnTo>
                    <a:lnTo>
                      <a:pt x="125" y="627"/>
                    </a:lnTo>
                    <a:lnTo>
                      <a:pt x="138" y="602"/>
                    </a:lnTo>
                    <a:lnTo>
                      <a:pt x="152" y="578"/>
                    </a:lnTo>
                    <a:lnTo>
                      <a:pt x="165" y="554"/>
                    </a:lnTo>
                    <a:lnTo>
                      <a:pt x="181" y="530"/>
                    </a:lnTo>
                    <a:lnTo>
                      <a:pt x="196" y="508"/>
                    </a:lnTo>
                    <a:lnTo>
                      <a:pt x="211" y="485"/>
                    </a:lnTo>
                    <a:lnTo>
                      <a:pt x="228" y="463"/>
                    </a:lnTo>
                    <a:lnTo>
                      <a:pt x="244" y="441"/>
                    </a:lnTo>
                    <a:lnTo>
                      <a:pt x="262" y="419"/>
                    </a:lnTo>
                    <a:lnTo>
                      <a:pt x="280" y="398"/>
                    </a:lnTo>
                    <a:lnTo>
                      <a:pt x="298" y="377"/>
                    </a:lnTo>
                    <a:lnTo>
                      <a:pt x="316" y="357"/>
                    </a:lnTo>
                    <a:lnTo>
                      <a:pt x="336" y="338"/>
                    </a:lnTo>
                    <a:lnTo>
                      <a:pt x="356" y="318"/>
                    </a:lnTo>
                    <a:lnTo>
                      <a:pt x="376" y="299"/>
                    </a:lnTo>
                    <a:lnTo>
                      <a:pt x="397" y="281"/>
                    </a:lnTo>
                    <a:lnTo>
                      <a:pt x="418" y="263"/>
                    </a:lnTo>
                    <a:lnTo>
                      <a:pt x="439" y="246"/>
                    </a:lnTo>
                    <a:lnTo>
                      <a:pt x="461" y="229"/>
                    </a:lnTo>
                    <a:lnTo>
                      <a:pt x="483" y="212"/>
                    </a:lnTo>
                    <a:lnTo>
                      <a:pt x="506" y="197"/>
                    </a:lnTo>
                    <a:lnTo>
                      <a:pt x="529" y="181"/>
                    </a:lnTo>
                    <a:lnTo>
                      <a:pt x="553" y="167"/>
                    </a:lnTo>
                    <a:lnTo>
                      <a:pt x="577" y="153"/>
                    </a:lnTo>
                    <a:lnTo>
                      <a:pt x="601" y="140"/>
                    </a:lnTo>
                    <a:lnTo>
                      <a:pt x="626" y="126"/>
                    </a:lnTo>
                    <a:lnTo>
                      <a:pt x="651" y="113"/>
                    </a:lnTo>
                    <a:lnTo>
                      <a:pt x="676" y="102"/>
                    </a:lnTo>
                    <a:lnTo>
                      <a:pt x="702" y="91"/>
                    </a:lnTo>
                    <a:lnTo>
                      <a:pt x="727" y="80"/>
                    </a:lnTo>
                    <a:lnTo>
                      <a:pt x="754" y="70"/>
                    </a:lnTo>
                    <a:lnTo>
                      <a:pt x="780" y="60"/>
                    </a:lnTo>
                    <a:lnTo>
                      <a:pt x="807" y="52"/>
                    </a:lnTo>
                    <a:lnTo>
                      <a:pt x="834" y="44"/>
                    </a:lnTo>
                    <a:lnTo>
                      <a:pt x="862" y="36"/>
                    </a:lnTo>
                    <a:lnTo>
                      <a:pt x="890" y="30"/>
                    </a:lnTo>
                    <a:lnTo>
                      <a:pt x="917" y="24"/>
                    </a:lnTo>
                    <a:lnTo>
                      <a:pt x="945" y="19"/>
                    </a:lnTo>
                    <a:lnTo>
                      <a:pt x="974" y="13"/>
                    </a:lnTo>
                    <a:lnTo>
                      <a:pt x="1002" y="9"/>
                    </a:lnTo>
                    <a:lnTo>
                      <a:pt x="1031" y="6"/>
                    </a:lnTo>
                    <a:lnTo>
                      <a:pt x="1061" y="4"/>
                    </a:lnTo>
                    <a:lnTo>
                      <a:pt x="1090" y="2"/>
                    </a:lnTo>
                    <a:lnTo>
                      <a:pt x="1119" y="1"/>
                    </a:lnTo>
                    <a:lnTo>
                      <a:pt x="1148" y="0"/>
                    </a:lnTo>
                    <a:lnTo>
                      <a:pt x="1178" y="1"/>
                    </a:lnTo>
                    <a:lnTo>
                      <a:pt x="1208" y="2"/>
                    </a:lnTo>
                    <a:lnTo>
                      <a:pt x="1237" y="4"/>
                    </a:lnTo>
                    <a:lnTo>
                      <a:pt x="1266" y="6"/>
                    </a:lnTo>
                    <a:lnTo>
                      <a:pt x="1295" y="9"/>
                    </a:lnTo>
                    <a:lnTo>
                      <a:pt x="1323" y="13"/>
                    </a:lnTo>
                    <a:lnTo>
                      <a:pt x="1352" y="19"/>
                    </a:lnTo>
                    <a:lnTo>
                      <a:pt x="1380" y="24"/>
                    </a:lnTo>
                    <a:lnTo>
                      <a:pt x="1408" y="30"/>
                    </a:lnTo>
                    <a:lnTo>
                      <a:pt x="1436" y="36"/>
                    </a:lnTo>
                    <a:lnTo>
                      <a:pt x="1463" y="44"/>
                    </a:lnTo>
                    <a:lnTo>
                      <a:pt x="1490" y="52"/>
                    </a:lnTo>
                    <a:lnTo>
                      <a:pt x="1517" y="60"/>
                    </a:lnTo>
                    <a:lnTo>
                      <a:pt x="1543" y="70"/>
                    </a:lnTo>
                    <a:lnTo>
                      <a:pt x="1569" y="80"/>
                    </a:lnTo>
                    <a:lnTo>
                      <a:pt x="1595" y="91"/>
                    </a:lnTo>
                    <a:lnTo>
                      <a:pt x="1621" y="102"/>
                    </a:lnTo>
                    <a:lnTo>
                      <a:pt x="1647" y="113"/>
                    </a:lnTo>
                    <a:lnTo>
                      <a:pt x="1672" y="126"/>
                    </a:lnTo>
                    <a:lnTo>
                      <a:pt x="1697" y="140"/>
                    </a:lnTo>
                    <a:lnTo>
                      <a:pt x="1721" y="153"/>
                    </a:lnTo>
                    <a:lnTo>
                      <a:pt x="1744" y="167"/>
                    </a:lnTo>
                    <a:lnTo>
                      <a:pt x="1767" y="181"/>
                    </a:lnTo>
                    <a:lnTo>
                      <a:pt x="1791" y="197"/>
                    </a:lnTo>
                    <a:lnTo>
                      <a:pt x="1813" y="212"/>
                    </a:lnTo>
                    <a:lnTo>
                      <a:pt x="1836" y="229"/>
                    </a:lnTo>
                    <a:lnTo>
                      <a:pt x="1858" y="246"/>
                    </a:lnTo>
                    <a:lnTo>
                      <a:pt x="1880" y="263"/>
                    </a:lnTo>
                    <a:lnTo>
                      <a:pt x="1901" y="281"/>
                    </a:lnTo>
                    <a:lnTo>
                      <a:pt x="1922" y="299"/>
                    </a:lnTo>
                    <a:lnTo>
                      <a:pt x="1942" y="318"/>
                    </a:lnTo>
                    <a:lnTo>
                      <a:pt x="1961" y="338"/>
                    </a:lnTo>
                    <a:lnTo>
                      <a:pt x="1980" y="357"/>
                    </a:lnTo>
                    <a:lnTo>
                      <a:pt x="2000" y="377"/>
                    </a:lnTo>
                    <a:lnTo>
                      <a:pt x="2018" y="398"/>
                    </a:lnTo>
                    <a:lnTo>
                      <a:pt x="2035" y="419"/>
                    </a:lnTo>
                    <a:lnTo>
                      <a:pt x="2053" y="441"/>
                    </a:lnTo>
                    <a:lnTo>
                      <a:pt x="2070" y="463"/>
                    </a:lnTo>
                    <a:lnTo>
                      <a:pt x="2086" y="485"/>
                    </a:lnTo>
                    <a:lnTo>
                      <a:pt x="2102" y="508"/>
                    </a:lnTo>
                    <a:lnTo>
                      <a:pt x="2117" y="530"/>
                    </a:lnTo>
                    <a:lnTo>
                      <a:pt x="2131" y="554"/>
                    </a:lnTo>
                    <a:lnTo>
                      <a:pt x="2146" y="578"/>
                    </a:lnTo>
                    <a:lnTo>
                      <a:pt x="2159" y="602"/>
                    </a:lnTo>
                    <a:lnTo>
                      <a:pt x="2173" y="627"/>
                    </a:lnTo>
                    <a:lnTo>
                      <a:pt x="2184" y="651"/>
                    </a:lnTo>
                    <a:lnTo>
                      <a:pt x="2197" y="677"/>
                    </a:lnTo>
                    <a:lnTo>
                      <a:pt x="2208" y="702"/>
                    </a:lnTo>
                    <a:lnTo>
                      <a:pt x="2219" y="729"/>
                    </a:lnTo>
                    <a:lnTo>
                      <a:pt x="2228" y="755"/>
                    </a:lnTo>
                    <a:lnTo>
                      <a:pt x="2238" y="782"/>
                    </a:lnTo>
                    <a:lnTo>
                      <a:pt x="2247" y="809"/>
                    </a:lnTo>
                    <a:lnTo>
                      <a:pt x="2254" y="836"/>
                    </a:lnTo>
                    <a:lnTo>
                      <a:pt x="2263" y="863"/>
                    </a:lnTo>
                    <a:lnTo>
                      <a:pt x="2269" y="890"/>
                    </a:lnTo>
                    <a:lnTo>
                      <a:pt x="2275" y="918"/>
                    </a:lnTo>
                    <a:lnTo>
                      <a:pt x="2280" y="946"/>
                    </a:lnTo>
                    <a:lnTo>
                      <a:pt x="2285" y="975"/>
                    </a:lnTo>
                    <a:lnTo>
                      <a:pt x="2289" y="1004"/>
                    </a:lnTo>
                    <a:lnTo>
                      <a:pt x="2293" y="1033"/>
                    </a:lnTo>
                    <a:lnTo>
                      <a:pt x="2295" y="1061"/>
                    </a:lnTo>
                    <a:lnTo>
                      <a:pt x="2297" y="1090"/>
                    </a:lnTo>
                    <a:lnTo>
                      <a:pt x="2298" y="1120"/>
                    </a:lnTo>
                    <a:lnTo>
                      <a:pt x="2298" y="1150"/>
                    </a:lnTo>
                    <a:lnTo>
                      <a:pt x="2298" y="1180"/>
                    </a:lnTo>
                    <a:lnTo>
                      <a:pt x="2297" y="1209"/>
                    </a:lnTo>
                    <a:lnTo>
                      <a:pt x="2295" y="1238"/>
                    </a:lnTo>
                    <a:lnTo>
                      <a:pt x="2293" y="1267"/>
                    </a:lnTo>
                    <a:lnTo>
                      <a:pt x="2289" y="1296"/>
                    </a:lnTo>
                    <a:lnTo>
                      <a:pt x="2285" y="1325"/>
                    </a:lnTo>
                    <a:lnTo>
                      <a:pt x="2280" y="1353"/>
                    </a:lnTo>
                    <a:lnTo>
                      <a:pt x="2275" y="1381"/>
                    </a:lnTo>
                    <a:lnTo>
                      <a:pt x="2269" y="1409"/>
                    </a:lnTo>
                    <a:lnTo>
                      <a:pt x="2263" y="1436"/>
                    </a:lnTo>
                    <a:lnTo>
                      <a:pt x="2254" y="1465"/>
                    </a:lnTo>
                    <a:lnTo>
                      <a:pt x="2247" y="1492"/>
                    </a:lnTo>
                    <a:lnTo>
                      <a:pt x="2238" y="1518"/>
                    </a:lnTo>
                    <a:lnTo>
                      <a:pt x="2228" y="1545"/>
                    </a:lnTo>
                    <a:lnTo>
                      <a:pt x="2219" y="1571"/>
                    </a:lnTo>
                    <a:lnTo>
                      <a:pt x="2208" y="1597"/>
                    </a:lnTo>
                    <a:lnTo>
                      <a:pt x="2197" y="1623"/>
                    </a:lnTo>
                    <a:lnTo>
                      <a:pt x="2184" y="1648"/>
                    </a:lnTo>
                    <a:lnTo>
                      <a:pt x="2173" y="1673"/>
                    </a:lnTo>
                    <a:lnTo>
                      <a:pt x="2159" y="1697"/>
                    </a:lnTo>
                    <a:lnTo>
                      <a:pt x="2146" y="1722"/>
                    </a:lnTo>
                    <a:lnTo>
                      <a:pt x="2131" y="1746"/>
                    </a:lnTo>
                    <a:lnTo>
                      <a:pt x="2117" y="1769"/>
                    </a:lnTo>
                    <a:lnTo>
                      <a:pt x="2102" y="1792"/>
                    </a:lnTo>
                    <a:lnTo>
                      <a:pt x="2086" y="1815"/>
                    </a:lnTo>
                    <a:lnTo>
                      <a:pt x="2070" y="1838"/>
                    </a:lnTo>
                    <a:lnTo>
                      <a:pt x="2053" y="1860"/>
                    </a:lnTo>
                    <a:lnTo>
                      <a:pt x="2035" y="1880"/>
                    </a:lnTo>
                    <a:lnTo>
                      <a:pt x="2018" y="1901"/>
                    </a:lnTo>
                    <a:lnTo>
                      <a:pt x="2000" y="1922"/>
                    </a:lnTo>
                    <a:lnTo>
                      <a:pt x="1980" y="1943"/>
                    </a:lnTo>
                    <a:lnTo>
                      <a:pt x="1961" y="1963"/>
                    </a:lnTo>
                    <a:lnTo>
                      <a:pt x="1942" y="1982"/>
                    </a:lnTo>
                    <a:lnTo>
                      <a:pt x="1922" y="2000"/>
                    </a:lnTo>
                    <a:lnTo>
                      <a:pt x="1901" y="2019"/>
                    </a:lnTo>
                    <a:lnTo>
                      <a:pt x="1880" y="2037"/>
                    </a:lnTo>
                    <a:lnTo>
                      <a:pt x="1858" y="2054"/>
                    </a:lnTo>
                    <a:lnTo>
                      <a:pt x="1836" y="2071"/>
                    </a:lnTo>
                    <a:lnTo>
                      <a:pt x="1813" y="2087"/>
                    </a:lnTo>
                    <a:lnTo>
                      <a:pt x="1791" y="2103"/>
                    </a:lnTo>
                    <a:lnTo>
                      <a:pt x="1767" y="2118"/>
                    </a:lnTo>
                    <a:lnTo>
                      <a:pt x="1744" y="2133"/>
                    </a:lnTo>
                    <a:lnTo>
                      <a:pt x="1721" y="2147"/>
                    </a:lnTo>
                    <a:lnTo>
                      <a:pt x="1697" y="2161"/>
                    </a:lnTo>
                    <a:lnTo>
                      <a:pt x="1672" y="2173"/>
                    </a:lnTo>
                    <a:lnTo>
                      <a:pt x="1647" y="2186"/>
                    </a:lnTo>
                    <a:lnTo>
                      <a:pt x="1621" y="2197"/>
                    </a:lnTo>
                    <a:lnTo>
                      <a:pt x="1595" y="2209"/>
                    </a:lnTo>
                    <a:lnTo>
                      <a:pt x="1569" y="2219"/>
                    </a:lnTo>
                    <a:lnTo>
                      <a:pt x="1543" y="2230"/>
                    </a:lnTo>
                    <a:lnTo>
                      <a:pt x="1517" y="2239"/>
                    </a:lnTo>
                    <a:lnTo>
                      <a:pt x="1490" y="2247"/>
                    </a:lnTo>
                    <a:lnTo>
                      <a:pt x="1463" y="2256"/>
                    </a:lnTo>
                    <a:lnTo>
                      <a:pt x="1436" y="2263"/>
                    </a:lnTo>
                    <a:lnTo>
                      <a:pt x="1408" y="2270"/>
                    </a:lnTo>
                    <a:lnTo>
                      <a:pt x="1380" y="2277"/>
                    </a:lnTo>
                    <a:lnTo>
                      <a:pt x="1352" y="2282"/>
                    </a:lnTo>
                    <a:lnTo>
                      <a:pt x="1323" y="2286"/>
                    </a:lnTo>
                    <a:lnTo>
                      <a:pt x="1295" y="2290"/>
                    </a:lnTo>
                    <a:lnTo>
                      <a:pt x="1266" y="2293"/>
                    </a:lnTo>
                    <a:lnTo>
                      <a:pt x="1237" y="2296"/>
                    </a:lnTo>
                    <a:lnTo>
                      <a:pt x="1208" y="2299"/>
                    </a:lnTo>
                    <a:lnTo>
                      <a:pt x="1178" y="2300"/>
                    </a:lnTo>
                    <a:lnTo>
                      <a:pt x="1148" y="2300"/>
                    </a:lnTo>
                    <a:lnTo>
                      <a:pt x="1119" y="2300"/>
                    </a:lnTo>
                    <a:lnTo>
                      <a:pt x="1090" y="2299"/>
                    </a:lnTo>
                    <a:lnTo>
                      <a:pt x="1061" y="2296"/>
                    </a:lnTo>
                    <a:lnTo>
                      <a:pt x="1031" y="2293"/>
                    </a:lnTo>
                    <a:lnTo>
                      <a:pt x="1002" y="2290"/>
                    </a:lnTo>
                    <a:lnTo>
                      <a:pt x="974" y="2286"/>
                    </a:lnTo>
                    <a:lnTo>
                      <a:pt x="945" y="2282"/>
                    </a:lnTo>
                    <a:lnTo>
                      <a:pt x="917" y="2277"/>
                    </a:lnTo>
                    <a:lnTo>
                      <a:pt x="890" y="2270"/>
                    </a:lnTo>
                    <a:lnTo>
                      <a:pt x="862" y="2263"/>
                    </a:lnTo>
                    <a:lnTo>
                      <a:pt x="834" y="2256"/>
                    </a:lnTo>
                    <a:lnTo>
                      <a:pt x="807" y="2247"/>
                    </a:lnTo>
                    <a:lnTo>
                      <a:pt x="780" y="2239"/>
                    </a:lnTo>
                    <a:lnTo>
                      <a:pt x="754" y="2230"/>
                    </a:lnTo>
                    <a:lnTo>
                      <a:pt x="727" y="2219"/>
                    </a:lnTo>
                    <a:lnTo>
                      <a:pt x="702" y="2209"/>
                    </a:lnTo>
                    <a:lnTo>
                      <a:pt x="676" y="2197"/>
                    </a:lnTo>
                    <a:lnTo>
                      <a:pt x="651" y="2186"/>
                    </a:lnTo>
                    <a:lnTo>
                      <a:pt x="626" y="2173"/>
                    </a:lnTo>
                    <a:lnTo>
                      <a:pt x="601" y="2161"/>
                    </a:lnTo>
                    <a:lnTo>
                      <a:pt x="577" y="2147"/>
                    </a:lnTo>
                    <a:lnTo>
                      <a:pt x="553" y="2133"/>
                    </a:lnTo>
                    <a:lnTo>
                      <a:pt x="529" y="2118"/>
                    </a:lnTo>
                    <a:lnTo>
                      <a:pt x="506" y="2103"/>
                    </a:lnTo>
                    <a:lnTo>
                      <a:pt x="483" y="2087"/>
                    </a:lnTo>
                    <a:lnTo>
                      <a:pt x="461" y="2071"/>
                    </a:lnTo>
                    <a:lnTo>
                      <a:pt x="439" y="2054"/>
                    </a:lnTo>
                    <a:lnTo>
                      <a:pt x="418" y="2037"/>
                    </a:lnTo>
                    <a:lnTo>
                      <a:pt x="397" y="2019"/>
                    </a:lnTo>
                    <a:lnTo>
                      <a:pt x="376" y="2000"/>
                    </a:lnTo>
                    <a:lnTo>
                      <a:pt x="356" y="1982"/>
                    </a:lnTo>
                    <a:lnTo>
                      <a:pt x="336" y="1963"/>
                    </a:lnTo>
                    <a:lnTo>
                      <a:pt x="316" y="1943"/>
                    </a:lnTo>
                    <a:lnTo>
                      <a:pt x="298" y="1922"/>
                    </a:lnTo>
                    <a:lnTo>
                      <a:pt x="280" y="1901"/>
                    </a:lnTo>
                    <a:lnTo>
                      <a:pt x="262" y="1880"/>
                    </a:lnTo>
                    <a:lnTo>
                      <a:pt x="244" y="1860"/>
                    </a:lnTo>
                    <a:lnTo>
                      <a:pt x="228" y="1838"/>
                    </a:lnTo>
                    <a:lnTo>
                      <a:pt x="211" y="1815"/>
                    </a:lnTo>
                    <a:lnTo>
                      <a:pt x="196" y="1792"/>
                    </a:lnTo>
                    <a:lnTo>
                      <a:pt x="181" y="1769"/>
                    </a:lnTo>
                    <a:lnTo>
                      <a:pt x="165" y="1746"/>
                    </a:lnTo>
                    <a:lnTo>
                      <a:pt x="152" y="1722"/>
                    </a:lnTo>
                    <a:lnTo>
                      <a:pt x="138" y="1697"/>
                    </a:lnTo>
                    <a:lnTo>
                      <a:pt x="125" y="1673"/>
                    </a:lnTo>
                    <a:lnTo>
                      <a:pt x="113" y="1648"/>
                    </a:lnTo>
                    <a:lnTo>
                      <a:pt x="101" y="1623"/>
                    </a:lnTo>
                    <a:lnTo>
                      <a:pt x="89" y="1597"/>
                    </a:lnTo>
                    <a:lnTo>
                      <a:pt x="79" y="1571"/>
                    </a:lnTo>
                    <a:lnTo>
                      <a:pt x="69" y="1545"/>
                    </a:lnTo>
                    <a:lnTo>
                      <a:pt x="60" y="1518"/>
                    </a:lnTo>
                    <a:lnTo>
                      <a:pt x="51" y="1492"/>
                    </a:lnTo>
                    <a:lnTo>
                      <a:pt x="43" y="1465"/>
                    </a:lnTo>
                    <a:lnTo>
                      <a:pt x="35" y="1436"/>
                    </a:lnTo>
                    <a:lnTo>
                      <a:pt x="29" y="1409"/>
                    </a:lnTo>
                    <a:lnTo>
                      <a:pt x="22" y="1381"/>
                    </a:lnTo>
                    <a:lnTo>
                      <a:pt x="17" y="1353"/>
                    </a:lnTo>
                    <a:lnTo>
                      <a:pt x="12" y="1325"/>
                    </a:lnTo>
                    <a:lnTo>
                      <a:pt x="8" y="1296"/>
                    </a:lnTo>
                    <a:lnTo>
                      <a:pt x="5" y="1267"/>
                    </a:lnTo>
                    <a:lnTo>
                      <a:pt x="3" y="1238"/>
                    </a:lnTo>
                    <a:lnTo>
                      <a:pt x="1" y="1209"/>
                    </a:lnTo>
                    <a:lnTo>
                      <a:pt x="0" y="1180"/>
                    </a:lnTo>
                    <a:lnTo>
                      <a:pt x="0" y="1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1" name="Freeform 1168"/>
              <p:cNvSpPr>
                <a:spLocks/>
              </p:cNvSpPr>
              <p:nvPr/>
            </p:nvSpPr>
            <p:spPr bwMode="auto">
              <a:xfrm>
                <a:off x="4411342" y="4017103"/>
                <a:ext cx="1380346" cy="1378675"/>
              </a:xfrm>
              <a:custGeom>
                <a:avLst/>
                <a:gdLst>
                  <a:gd name="T0" fmla="*/ 743385 w 2607"/>
                  <a:gd name="T1" fmla="*/ 1587 h 2607"/>
                  <a:gd name="T2" fmla="*/ 829161 w 2607"/>
                  <a:gd name="T3" fmla="*/ 13750 h 2607"/>
                  <a:gd name="T4" fmla="*/ 911230 w 2607"/>
                  <a:gd name="T5" fmla="*/ 36490 h 2607"/>
                  <a:gd name="T6" fmla="*/ 989063 w 2607"/>
                  <a:gd name="T7" fmla="*/ 67691 h 2607"/>
                  <a:gd name="T8" fmla="*/ 1062130 w 2607"/>
                  <a:gd name="T9" fmla="*/ 108411 h 2607"/>
                  <a:gd name="T10" fmla="*/ 1129374 w 2607"/>
                  <a:gd name="T11" fmla="*/ 157593 h 2607"/>
                  <a:gd name="T12" fmla="*/ 1189205 w 2607"/>
                  <a:gd name="T13" fmla="*/ 213650 h 2607"/>
                  <a:gd name="T14" fmla="*/ 1242682 w 2607"/>
                  <a:gd name="T15" fmla="*/ 277110 h 2607"/>
                  <a:gd name="T16" fmla="*/ 1288747 w 2607"/>
                  <a:gd name="T17" fmla="*/ 345859 h 2607"/>
                  <a:gd name="T18" fmla="*/ 1326339 w 2607"/>
                  <a:gd name="T19" fmla="*/ 420953 h 2607"/>
                  <a:gd name="T20" fmla="*/ 1354402 w 2607"/>
                  <a:gd name="T21" fmla="*/ 500808 h 2607"/>
                  <a:gd name="T22" fmla="*/ 1372404 w 2607"/>
                  <a:gd name="T23" fmla="*/ 584364 h 2607"/>
                  <a:gd name="T24" fmla="*/ 1380346 w 2607"/>
                  <a:gd name="T25" fmla="*/ 671621 h 2607"/>
                  <a:gd name="T26" fmla="*/ 1378758 w 2607"/>
                  <a:gd name="T27" fmla="*/ 742486 h 2607"/>
                  <a:gd name="T28" fmla="*/ 1366580 w 2607"/>
                  <a:gd name="T29" fmla="*/ 828157 h 2607"/>
                  <a:gd name="T30" fmla="*/ 1343812 w 2607"/>
                  <a:gd name="T31" fmla="*/ 910126 h 2607"/>
                  <a:gd name="T32" fmla="*/ 1312573 w 2607"/>
                  <a:gd name="T33" fmla="*/ 987865 h 2607"/>
                  <a:gd name="T34" fmla="*/ 1271803 w 2607"/>
                  <a:gd name="T35" fmla="*/ 1060845 h 2607"/>
                  <a:gd name="T36" fmla="*/ 1222562 w 2607"/>
                  <a:gd name="T37" fmla="*/ 1128007 h 2607"/>
                  <a:gd name="T38" fmla="*/ 1166437 w 2607"/>
                  <a:gd name="T39" fmla="*/ 1188294 h 2607"/>
                  <a:gd name="T40" fmla="*/ 1102900 w 2607"/>
                  <a:gd name="T41" fmla="*/ 1241178 h 2607"/>
                  <a:gd name="T42" fmla="*/ 1033539 w 2607"/>
                  <a:gd name="T43" fmla="*/ 1287186 h 2607"/>
                  <a:gd name="T44" fmla="*/ 958882 w 2607"/>
                  <a:gd name="T45" fmla="*/ 1324734 h 2607"/>
                  <a:gd name="T46" fmla="*/ 879461 w 2607"/>
                  <a:gd name="T47" fmla="*/ 1352762 h 2607"/>
                  <a:gd name="T48" fmla="*/ 795274 w 2607"/>
                  <a:gd name="T49" fmla="*/ 1370742 h 2607"/>
                  <a:gd name="T50" fmla="*/ 707910 w 2607"/>
                  <a:gd name="T51" fmla="*/ 1378675 h 2607"/>
                  <a:gd name="T52" fmla="*/ 636961 w 2607"/>
                  <a:gd name="T53" fmla="*/ 1377088 h 2607"/>
                  <a:gd name="T54" fmla="*/ 551185 w 2607"/>
                  <a:gd name="T55" fmla="*/ 1364925 h 2607"/>
                  <a:gd name="T56" fmla="*/ 469116 w 2607"/>
                  <a:gd name="T57" fmla="*/ 1342185 h 2607"/>
                  <a:gd name="T58" fmla="*/ 391283 w 2607"/>
                  <a:gd name="T59" fmla="*/ 1310984 h 2607"/>
                  <a:gd name="T60" fmla="*/ 318216 w 2607"/>
                  <a:gd name="T61" fmla="*/ 1270264 h 2607"/>
                  <a:gd name="T62" fmla="*/ 250972 w 2607"/>
                  <a:gd name="T63" fmla="*/ 1221082 h 2607"/>
                  <a:gd name="T64" fmla="*/ 191141 w 2607"/>
                  <a:gd name="T65" fmla="*/ 1165025 h 2607"/>
                  <a:gd name="T66" fmla="*/ 137664 w 2607"/>
                  <a:gd name="T67" fmla="*/ 1101565 h 2607"/>
                  <a:gd name="T68" fmla="*/ 91599 w 2607"/>
                  <a:gd name="T69" fmla="*/ 1032288 h 2607"/>
                  <a:gd name="T70" fmla="*/ 54007 w 2607"/>
                  <a:gd name="T71" fmla="*/ 957722 h 2607"/>
                  <a:gd name="T72" fmla="*/ 25944 w 2607"/>
                  <a:gd name="T73" fmla="*/ 877867 h 2607"/>
                  <a:gd name="T74" fmla="*/ 7942 w 2607"/>
                  <a:gd name="T75" fmla="*/ 794311 h 2607"/>
                  <a:gd name="T76" fmla="*/ 0 w 2607"/>
                  <a:gd name="T77" fmla="*/ 707054 h 2607"/>
                  <a:gd name="T78" fmla="*/ 1588 w 2607"/>
                  <a:gd name="T79" fmla="*/ 636189 h 2607"/>
                  <a:gd name="T80" fmla="*/ 13766 w 2607"/>
                  <a:gd name="T81" fmla="*/ 550518 h 2607"/>
                  <a:gd name="T82" fmla="*/ 36534 w 2607"/>
                  <a:gd name="T83" fmla="*/ 468549 h 2607"/>
                  <a:gd name="T84" fmla="*/ 67773 w 2607"/>
                  <a:gd name="T85" fmla="*/ 390810 h 2607"/>
                  <a:gd name="T86" fmla="*/ 108543 w 2607"/>
                  <a:gd name="T87" fmla="*/ 317830 h 2607"/>
                  <a:gd name="T88" fmla="*/ 157784 w 2607"/>
                  <a:gd name="T89" fmla="*/ 250668 h 2607"/>
                  <a:gd name="T90" fmla="*/ 213909 w 2607"/>
                  <a:gd name="T91" fmla="*/ 190381 h 2607"/>
                  <a:gd name="T92" fmla="*/ 277446 w 2607"/>
                  <a:gd name="T93" fmla="*/ 136968 h 2607"/>
                  <a:gd name="T94" fmla="*/ 346807 w 2607"/>
                  <a:gd name="T95" fmla="*/ 91489 h 2607"/>
                  <a:gd name="T96" fmla="*/ 421464 w 2607"/>
                  <a:gd name="T97" fmla="*/ 53941 h 2607"/>
                  <a:gd name="T98" fmla="*/ 501415 w 2607"/>
                  <a:gd name="T99" fmla="*/ 25913 h 2607"/>
                  <a:gd name="T100" fmla="*/ 585072 w 2607"/>
                  <a:gd name="T101" fmla="*/ 7404 h 2607"/>
                  <a:gd name="T102" fmla="*/ 672436 w 2607"/>
                  <a:gd name="T103" fmla="*/ 0 h 26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607" h="2607">
                    <a:moveTo>
                      <a:pt x="1303" y="0"/>
                    </a:moveTo>
                    <a:lnTo>
                      <a:pt x="1303" y="0"/>
                    </a:lnTo>
                    <a:lnTo>
                      <a:pt x="1337" y="0"/>
                    </a:lnTo>
                    <a:lnTo>
                      <a:pt x="1371" y="1"/>
                    </a:lnTo>
                    <a:lnTo>
                      <a:pt x="1404" y="3"/>
                    </a:lnTo>
                    <a:lnTo>
                      <a:pt x="1436" y="6"/>
                    </a:lnTo>
                    <a:lnTo>
                      <a:pt x="1470" y="10"/>
                    </a:lnTo>
                    <a:lnTo>
                      <a:pt x="1502" y="14"/>
                    </a:lnTo>
                    <a:lnTo>
                      <a:pt x="1534" y="20"/>
                    </a:lnTo>
                    <a:lnTo>
                      <a:pt x="1566" y="26"/>
                    </a:lnTo>
                    <a:lnTo>
                      <a:pt x="1598" y="33"/>
                    </a:lnTo>
                    <a:lnTo>
                      <a:pt x="1629" y="40"/>
                    </a:lnTo>
                    <a:lnTo>
                      <a:pt x="1661" y="49"/>
                    </a:lnTo>
                    <a:lnTo>
                      <a:pt x="1691" y="58"/>
                    </a:lnTo>
                    <a:lnTo>
                      <a:pt x="1721" y="69"/>
                    </a:lnTo>
                    <a:lnTo>
                      <a:pt x="1751" y="79"/>
                    </a:lnTo>
                    <a:lnTo>
                      <a:pt x="1781" y="90"/>
                    </a:lnTo>
                    <a:lnTo>
                      <a:pt x="1811" y="102"/>
                    </a:lnTo>
                    <a:lnTo>
                      <a:pt x="1840" y="114"/>
                    </a:lnTo>
                    <a:lnTo>
                      <a:pt x="1868" y="128"/>
                    </a:lnTo>
                    <a:lnTo>
                      <a:pt x="1896" y="143"/>
                    </a:lnTo>
                    <a:lnTo>
                      <a:pt x="1924" y="157"/>
                    </a:lnTo>
                    <a:lnTo>
                      <a:pt x="1952" y="173"/>
                    </a:lnTo>
                    <a:lnTo>
                      <a:pt x="1980" y="188"/>
                    </a:lnTo>
                    <a:lnTo>
                      <a:pt x="2006" y="205"/>
                    </a:lnTo>
                    <a:lnTo>
                      <a:pt x="2032" y="223"/>
                    </a:lnTo>
                    <a:lnTo>
                      <a:pt x="2058" y="241"/>
                    </a:lnTo>
                    <a:lnTo>
                      <a:pt x="2083" y="259"/>
                    </a:lnTo>
                    <a:lnTo>
                      <a:pt x="2108" y="278"/>
                    </a:lnTo>
                    <a:lnTo>
                      <a:pt x="2133" y="298"/>
                    </a:lnTo>
                    <a:lnTo>
                      <a:pt x="2157" y="318"/>
                    </a:lnTo>
                    <a:lnTo>
                      <a:pt x="2180" y="339"/>
                    </a:lnTo>
                    <a:lnTo>
                      <a:pt x="2203" y="360"/>
                    </a:lnTo>
                    <a:lnTo>
                      <a:pt x="2224" y="382"/>
                    </a:lnTo>
                    <a:lnTo>
                      <a:pt x="2246" y="404"/>
                    </a:lnTo>
                    <a:lnTo>
                      <a:pt x="2268" y="427"/>
                    </a:lnTo>
                    <a:lnTo>
                      <a:pt x="2289" y="450"/>
                    </a:lnTo>
                    <a:lnTo>
                      <a:pt x="2309" y="474"/>
                    </a:lnTo>
                    <a:lnTo>
                      <a:pt x="2329" y="499"/>
                    </a:lnTo>
                    <a:lnTo>
                      <a:pt x="2347" y="524"/>
                    </a:lnTo>
                    <a:lnTo>
                      <a:pt x="2366" y="549"/>
                    </a:lnTo>
                    <a:lnTo>
                      <a:pt x="2384" y="575"/>
                    </a:lnTo>
                    <a:lnTo>
                      <a:pt x="2402" y="601"/>
                    </a:lnTo>
                    <a:lnTo>
                      <a:pt x="2418" y="627"/>
                    </a:lnTo>
                    <a:lnTo>
                      <a:pt x="2434" y="654"/>
                    </a:lnTo>
                    <a:lnTo>
                      <a:pt x="2450" y="683"/>
                    </a:lnTo>
                    <a:lnTo>
                      <a:pt x="2464" y="711"/>
                    </a:lnTo>
                    <a:lnTo>
                      <a:pt x="2479" y="739"/>
                    </a:lnTo>
                    <a:lnTo>
                      <a:pt x="2492" y="767"/>
                    </a:lnTo>
                    <a:lnTo>
                      <a:pt x="2505" y="796"/>
                    </a:lnTo>
                    <a:lnTo>
                      <a:pt x="2516" y="825"/>
                    </a:lnTo>
                    <a:lnTo>
                      <a:pt x="2528" y="856"/>
                    </a:lnTo>
                    <a:lnTo>
                      <a:pt x="2538" y="886"/>
                    </a:lnTo>
                    <a:lnTo>
                      <a:pt x="2549" y="916"/>
                    </a:lnTo>
                    <a:lnTo>
                      <a:pt x="2558" y="947"/>
                    </a:lnTo>
                    <a:lnTo>
                      <a:pt x="2566" y="978"/>
                    </a:lnTo>
                    <a:lnTo>
                      <a:pt x="2574" y="1009"/>
                    </a:lnTo>
                    <a:lnTo>
                      <a:pt x="2581" y="1041"/>
                    </a:lnTo>
                    <a:lnTo>
                      <a:pt x="2587" y="1072"/>
                    </a:lnTo>
                    <a:lnTo>
                      <a:pt x="2592" y="1105"/>
                    </a:lnTo>
                    <a:lnTo>
                      <a:pt x="2597" y="1137"/>
                    </a:lnTo>
                    <a:lnTo>
                      <a:pt x="2601" y="1170"/>
                    </a:lnTo>
                    <a:lnTo>
                      <a:pt x="2604" y="1203"/>
                    </a:lnTo>
                    <a:lnTo>
                      <a:pt x="2606" y="1236"/>
                    </a:lnTo>
                    <a:lnTo>
                      <a:pt x="2607" y="1270"/>
                    </a:lnTo>
                    <a:lnTo>
                      <a:pt x="2607" y="1304"/>
                    </a:lnTo>
                    <a:lnTo>
                      <a:pt x="2607" y="1337"/>
                    </a:lnTo>
                    <a:lnTo>
                      <a:pt x="2606" y="1371"/>
                    </a:lnTo>
                    <a:lnTo>
                      <a:pt x="2604" y="1404"/>
                    </a:lnTo>
                    <a:lnTo>
                      <a:pt x="2601" y="1436"/>
                    </a:lnTo>
                    <a:lnTo>
                      <a:pt x="2597" y="1470"/>
                    </a:lnTo>
                    <a:lnTo>
                      <a:pt x="2592" y="1502"/>
                    </a:lnTo>
                    <a:lnTo>
                      <a:pt x="2587" y="1534"/>
                    </a:lnTo>
                    <a:lnTo>
                      <a:pt x="2581" y="1566"/>
                    </a:lnTo>
                    <a:lnTo>
                      <a:pt x="2574" y="1598"/>
                    </a:lnTo>
                    <a:lnTo>
                      <a:pt x="2566" y="1629"/>
                    </a:lnTo>
                    <a:lnTo>
                      <a:pt x="2558" y="1660"/>
                    </a:lnTo>
                    <a:lnTo>
                      <a:pt x="2549" y="1691"/>
                    </a:lnTo>
                    <a:lnTo>
                      <a:pt x="2538" y="1721"/>
                    </a:lnTo>
                    <a:lnTo>
                      <a:pt x="2528" y="1751"/>
                    </a:lnTo>
                    <a:lnTo>
                      <a:pt x="2516" y="1781"/>
                    </a:lnTo>
                    <a:lnTo>
                      <a:pt x="2505" y="1811"/>
                    </a:lnTo>
                    <a:lnTo>
                      <a:pt x="2492" y="1840"/>
                    </a:lnTo>
                    <a:lnTo>
                      <a:pt x="2479" y="1868"/>
                    </a:lnTo>
                    <a:lnTo>
                      <a:pt x="2464" y="1896"/>
                    </a:lnTo>
                    <a:lnTo>
                      <a:pt x="2450" y="1924"/>
                    </a:lnTo>
                    <a:lnTo>
                      <a:pt x="2434" y="1952"/>
                    </a:lnTo>
                    <a:lnTo>
                      <a:pt x="2418" y="1979"/>
                    </a:lnTo>
                    <a:lnTo>
                      <a:pt x="2402" y="2006"/>
                    </a:lnTo>
                    <a:lnTo>
                      <a:pt x="2384" y="2032"/>
                    </a:lnTo>
                    <a:lnTo>
                      <a:pt x="2366" y="2058"/>
                    </a:lnTo>
                    <a:lnTo>
                      <a:pt x="2347" y="2083"/>
                    </a:lnTo>
                    <a:lnTo>
                      <a:pt x="2329" y="2108"/>
                    </a:lnTo>
                    <a:lnTo>
                      <a:pt x="2309" y="2133"/>
                    </a:lnTo>
                    <a:lnTo>
                      <a:pt x="2289" y="2157"/>
                    </a:lnTo>
                    <a:lnTo>
                      <a:pt x="2268" y="2180"/>
                    </a:lnTo>
                    <a:lnTo>
                      <a:pt x="2246" y="2203"/>
                    </a:lnTo>
                    <a:lnTo>
                      <a:pt x="2224" y="2225"/>
                    </a:lnTo>
                    <a:lnTo>
                      <a:pt x="2203" y="2247"/>
                    </a:lnTo>
                    <a:lnTo>
                      <a:pt x="2180" y="2268"/>
                    </a:lnTo>
                    <a:lnTo>
                      <a:pt x="2157" y="2289"/>
                    </a:lnTo>
                    <a:lnTo>
                      <a:pt x="2133" y="2309"/>
                    </a:lnTo>
                    <a:lnTo>
                      <a:pt x="2108" y="2329"/>
                    </a:lnTo>
                    <a:lnTo>
                      <a:pt x="2083" y="2347"/>
                    </a:lnTo>
                    <a:lnTo>
                      <a:pt x="2058" y="2366"/>
                    </a:lnTo>
                    <a:lnTo>
                      <a:pt x="2032" y="2384"/>
                    </a:lnTo>
                    <a:lnTo>
                      <a:pt x="2006" y="2402"/>
                    </a:lnTo>
                    <a:lnTo>
                      <a:pt x="1980" y="2418"/>
                    </a:lnTo>
                    <a:lnTo>
                      <a:pt x="1952" y="2434"/>
                    </a:lnTo>
                    <a:lnTo>
                      <a:pt x="1924" y="2450"/>
                    </a:lnTo>
                    <a:lnTo>
                      <a:pt x="1896" y="2464"/>
                    </a:lnTo>
                    <a:lnTo>
                      <a:pt x="1868" y="2479"/>
                    </a:lnTo>
                    <a:lnTo>
                      <a:pt x="1840" y="2492"/>
                    </a:lnTo>
                    <a:lnTo>
                      <a:pt x="1811" y="2505"/>
                    </a:lnTo>
                    <a:lnTo>
                      <a:pt x="1781" y="2516"/>
                    </a:lnTo>
                    <a:lnTo>
                      <a:pt x="1751" y="2528"/>
                    </a:lnTo>
                    <a:lnTo>
                      <a:pt x="1721" y="2538"/>
                    </a:lnTo>
                    <a:lnTo>
                      <a:pt x="1691" y="2549"/>
                    </a:lnTo>
                    <a:lnTo>
                      <a:pt x="1661" y="2558"/>
                    </a:lnTo>
                    <a:lnTo>
                      <a:pt x="1629" y="2566"/>
                    </a:lnTo>
                    <a:lnTo>
                      <a:pt x="1598" y="2574"/>
                    </a:lnTo>
                    <a:lnTo>
                      <a:pt x="1566" y="2581"/>
                    </a:lnTo>
                    <a:lnTo>
                      <a:pt x="1534" y="2587"/>
                    </a:lnTo>
                    <a:lnTo>
                      <a:pt x="1502" y="2592"/>
                    </a:lnTo>
                    <a:lnTo>
                      <a:pt x="1470" y="2597"/>
                    </a:lnTo>
                    <a:lnTo>
                      <a:pt x="1436" y="2601"/>
                    </a:lnTo>
                    <a:lnTo>
                      <a:pt x="1404" y="2604"/>
                    </a:lnTo>
                    <a:lnTo>
                      <a:pt x="1371" y="2606"/>
                    </a:lnTo>
                    <a:lnTo>
                      <a:pt x="1337" y="2607"/>
                    </a:lnTo>
                    <a:lnTo>
                      <a:pt x="1303" y="2607"/>
                    </a:lnTo>
                    <a:lnTo>
                      <a:pt x="1270" y="2607"/>
                    </a:lnTo>
                    <a:lnTo>
                      <a:pt x="1236" y="2606"/>
                    </a:lnTo>
                    <a:lnTo>
                      <a:pt x="1203" y="2604"/>
                    </a:lnTo>
                    <a:lnTo>
                      <a:pt x="1171" y="2601"/>
                    </a:lnTo>
                    <a:lnTo>
                      <a:pt x="1137" y="2597"/>
                    </a:lnTo>
                    <a:lnTo>
                      <a:pt x="1105" y="2592"/>
                    </a:lnTo>
                    <a:lnTo>
                      <a:pt x="1073" y="2587"/>
                    </a:lnTo>
                    <a:lnTo>
                      <a:pt x="1041" y="2581"/>
                    </a:lnTo>
                    <a:lnTo>
                      <a:pt x="1009" y="2574"/>
                    </a:lnTo>
                    <a:lnTo>
                      <a:pt x="978" y="2566"/>
                    </a:lnTo>
                    <a:lnTo>
                      <a:pt x="947" y="2558"/>
                    </a:lnTo>
                    <a:lnTo>
                      <a:pt x="916" y="2549"/>
                    </a:lnTo>
                    <a:lnTo>
                      <a:pt x="886" y="2538"/>
                    </a:lnTo>
                    <a:lnTo>
                      <a:pt x="856" y="2528"/>
                    </a:lnTo>
                    <a:lnTo>
                      <a:pt x="826" y="2516"/>
                    </a:lnTo>
                    <a:lnTo>
                      <a:pt x="796" y="2505"/>
                    </a:lnTo>
                    <a:lnTo>
                      <a:pt x="767" y="2492"/>
                    </a:lnTo>
                    <a:lnTo>
                      <a:pt x="739" y="2479"/>
                    </a:lnTo>
                    <a:lnTo>
                      <a:pt x="711" y="2464"/>
                    </a:lnTo>
                    <a:lnTo>
                      <a:pt x="683" y="2450"/>
                    </a:lnTo>
                    <a:lnTo>
                      <a:pt x="655" y="2434"/>
                    </a:lnTo>
                    <a:lnTo>
                      <a:pt x="628" y="2418"/>
                    </a:lnTo>
                    <a:lnTo>
                      <a:pt x="601" y="2402"/>
                    </a:lnTo>
                    <a:lnTo>
                      <a:pt x="575" y="2384"/>
                    </a:lnTo>
                    <a:lnTo>
                      <a:pt x="549" y="2366"/>
                    </a:lnTo>
                    <a:lnTo>
                      <a:pt x="524" y="2347"/>
                    </a:lnTo>
                    <a:lnTo>
                      <a:pt x="499" y="2329"/>
                    </a:lnTo>
                    <a:lnTo>
                      <a:pt x="474" y="2309"/>
                    </a:lnTo>
                    <a:lnTo>
                      <a:pt x="450" y="2289"/>
                    </a:lnTo>
                    <a:lnTo>
                      <a:pt x="427" y="2268"/>
                    </a:lnTo>
                    <a:lnTo>
                      <a:pt x="404" y="2247"/>
                    </a:lnTo>
                    <a:lnTo>
                      <a:pt x="382" y="2225"/>
                    </a:lnTo>
                    <a:lnTo>
                      <a:pt x="361" y="2203"/>
                    </a:lnTo>
                    <a:lnTo>
                      <a:pt x="339" y="2180"/>
                    </a:lnTo>
                    <a:lnTo>
                      <a:pt x="318" y="2157"/>
                    </a:lnTo>
                    <a:lnTo>
                      <a:pt x="298" y="2133"/>
                    </a:lnTo>
                    <a:lnTo>
                      <a:pt x="278" y="2108"/>
                    </a:lnTo>
                    <a:lnTo>
                      <a:pt x="260" y="2083"/>
                    </a:lnTo>
                    <a:lnTo>
                      <a:pt x="241" y="2058"/>
                    </a:lnTo>
                    <a:lnTo>
                      <a:pt x="223" y="2032"/>
                    </a:lnTo>
                    <a:lnTo>
                      <a:pt x="205" y="2006"/>
                    </a:lnTo>
                    <a:lnTo>
                      <a:pt x="189" y="1979"/>
                    </a:lnTo>
                    <a:lnTo>
                      <a:pt x="173" y="1952"/>
                    </a:lnTo>
                    <a:lnTo>
                      <a:pt x="157" y="1924"/>
                    </a:lnTo>
                    <a:lnTo>
                      <a:pt x="143" y="1896"/>
                    </a:lnTo>
                    <a:lnTo>
                      <a:pt x="128" y="1868"/>
                    </a:lnTo>
                    <a:lnTo>
                      <a:pt x="115" y="1840"/>
                    </a:lnTo>
                    <a:lnTo>
                      <a:pt x="102" y="1811"/>
                    </a:lnTo>
                    <a:lnTo>
                      <a:pt x="91" y="1781"/>
                    </a:lnTo>
                    <a:lnTo>
                      <a:pt x="79" y="1751"/>
                    </a:lnTo>
                    <a:lnTo>
                      <a:pt x="69" y="1721"/>
                    </a:lnTo>
                    <a:lnTo>
                      <a:pt x="58" y="1691"/>
                    </a:lnTo>
                    <a:lnTo>
                      <a:pt x="49" y="1660"/>
                    </a:lnTo>
                    <a:lnTo>
                      <a:pt x="41" y="1629"/>
                    </a:lnTo>
                    <a:lnTo>
                      <a:pt x="33" y="1598"/>
                    </a:lnTo>
                    <a:lnTo>
                      <a:pt x="26" y="1566"/>
                    </a:lnTo>
                    <a:lnTo>
                      <a:pt x="20" y="1534"/>
                    </a:lnTo>
                    <a:lnTo>
                      <a:pt x="15" y="1502"/>
                    </a:lnTo>
                    <a:lnTo>
                      <a:pt x="10" y="1470"/>
                    </a:lnTo>
                    <a:lnTo>
                      <a:pt x="6" y="1436"/>
                    </a:lnTo>
                    <a:lnTo>
                      <a:pt x="3" y="1404"/>
                    </a:lnTo>
                    <a:lnTo>
                      <a:pt x="1" y="1371"/>
                    </a:lnTo>
                    <a:lnTo>
                      <a:pt x="0" y="1337"/>
                    </a:lnTo>
                    <a:lnTo>
                      <a:pt x="0" y="1304"/>
                    </a:lnTo>
                    <a:lnTo>
                      <a:pt x="0" y="1270"/>
                    </a:lnTo>
                    <a:lnTo>
                      <a:pt x="1" y="1236"/>
                    </a:lnTo>
                    <a:lnTo>
                      <a:pt x="3" y="1203"/>
                    </a:lnTo>
                    <a:lnTo>
                      <a:pt x="6" y="1170"/>
                    </a:lnTo>
                    <a:lnTo>
                      <a:pt x="10" y="1137"/>
                    </a:lnTo>
                    <a:lnTo>
                      <a:pt x="15" y="1105"/>
                    </a:lnTo>
                    <a:lnTo>
                      <a:pt x="20" y="1072"/>
                    </a:lnTo>
                    <a:lnTo>
                      <a:pt x="26" y="1041"/>
                    </a:lnTo>
                    <a:lnTo>
                      <a:pt x="33" y="1009"/>
                    </a:lnTo>
                    <a:lnTo>
                      <a:pt x="41" y="978"/>
                    </a:lnTo>
                    <a:lnTo>
                      <a:pt x="49" y="947"/>
                    </a:lnTo>
                    <a:lnTo>
                      <a:pt x="58" y="916"/>
                    </a:lnTo>
                    <a:lnTo>
                      <a:pt x="69" y="886"/>
                    </a:lnTo>
                    <a:lnTo>
                      <a:pt x="79" y="856"/>
                    </a:lnTo>
                    <a:lnTo>
                      <a:pt x="91" y="825"/>
                    </a:lnTo>
                    <a:lnTo>
                      <a:pt x="102" y="796"/>
                    </a:lnTo>
                    <a:lnTo>
                      <a:pt x="115" y="767"/>
                    </a:lnTo>
                    <a:lnTo>
                      <a:pt x="128" y="739"/>
                    </a:lnTo>
                    <a:lnTo>
                      <a:pt x="143" y="711"/>
                    </a:lnTo>
                    <a:lnTo>
                      <a:pt x="157" y="683"/>
                    </a:lnTo>
                    <a:lnTo>
                      <a:pt x="173" y="654"/>
                    </a:lnTo>
                    <a:lnTo>
                      <a:pt x="189" y="627"/>
                    </a:lnTo>
                    <a:lnTo>
                      <a:pt x="205" y="601"/>
                    </a:lnTo>
                    <a:lnTo>
                      <a:pt x="223" y="575"/>
                    </a:lnTo>
                    <a:lnTo>
                      <a:pt x="241" y="549"/>
                    </a:lnTo>
                    <a:lnTo>
                      <a:pt x="260" y="524"/>
                    </a:lnTo>
                    <a:lnTo>
                      <a:pt x="278" y="499"/>
                    </a:lnTo>
                    <a:lnTo>
                      <a:pt x="298" y="474"/>
                    </a:lnTo>
                    <a:lnTo>
                      <a:pt x="318" y="450"/>
                    </a:lnTo>
                    <a:lnTo>
                      <a:pt x="339" y="427"/>
                    </a:lnTo>
                    <a:lnTo>
                      <a:pt x="361" y="404"/>
                    </a:lnTo>
                    <a:lnTo>
                      <a:pt x="382" y="382"/>
                    </a:lnTo>
                    <a:lnTo>
                      <a:pt x="404" y="360"/>
                    </a:lnTo>
                    <a:lnTo>
                      <a:pt x="427" y="339"/>
                    </a:lnTo>
                    <a:lnTo>
                      <a:pt x="450" y="318"/>
                    </a:lnTo>
                    <a:lnTo>
                      <a:pt x="474" y="298"/>
                    </a:lnTo>
                    <a:lnTo>
                      <a:pt x="499" y="278"/>
                    </a:lnTo>
                    <a:lnTo>
                      <a:pt x="524" y="259"/>
                    </a:lnTo>
                    <a:lnTo>
                      <a:pt x="549" y="241"/>
                    </a:lnTo>
                    <a:lnTo>
                      <a:pt x="575" y="223"/>
                    </a:lnTo>
                    <a:lnTo>
                      <a:pt x="601" y="205"/>
                    </a:lnTo>
                    <a:lnTo>
                      <a:pt x="628" y="188"/>
                    </a:lnTo>
                    <a:lnTo>
                      <a:pt x="655" y="173"/>
                    </a:lnTo>
                    <a:lnTo>
                      <a:pt x="683" y="157"/>
                    </a:lnTo>
                    <a:lnTo>
                      <a:pt x="711" y="143"/>
                    </a:lnTo>
                    <a:lnTo>
                      <a:pt x="739" y="128"/>
                    </a:lnTo>
                    <a:lnTo>
                      <a:pt x="767" y="114"/>
                    </a:lnTo>
                    <a:lnTo>
                      <a:pt x="796" y="102"/>
                    </a:lnTo>
                    <a:lnTo>
                      <a:pt x="826" y="90"/>
                    </a:lnTo>
                    <a:lnTo>
                      <a:pt x="856" y="79"/>
                    </a:lnTo>
                    <a:lnTo>
                      <a:pt x="886" y="69"/>
                    </a:lnTo>
                    <a:lnTo>
                      <a:pt x="916" y="58"/>
                    </a:lnTo>
                    <a:lnTo>
                      <a:pt x="947" y="49"/>
                    </a:lnTo>
                    <a:lnTo>
                      <a:pt x="978" y="40"/>
                    </a:lnTo>
                    <a:lnTo>
                      <a:pt x="1009" y="33"/>
                    </a:lnTo>
                    <a:lnTo>
                      <a:pt x="1041" y="26"/>
                    </a:lnTo>
                    <a:lnTo>
                      <a:pt x="1073" y="20"/>
                    </a:lnTo>
                    <a:lnTo>
                      <a:pt x="1105" y="14"/>
                    </a:lnTo>
                    <a:lnTo>
                      <a:pt x="1137" y="10"/>
                    </a:lnTo>
                    <a:lnTo>
                      <a:pt x="1171" y="6"/>
                    </a:lnTo>
                    <a:lnTo>
                      <a:pt x="1203" y="3"/>
                    </a:lnTo>
                    <a:lnTo>
                      <a:pt x="1236" y="1"/>
                    </a:lnTo>
                    <a:lnTo>
                      <a:pt x="1270" y="0"/>
                    </a:lnTo>
                    <a:lnTo>
                      <a:pt x="1303"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2" name="Freeform 1169"/>
              <p:cNvSpPr>
                <a:spLocks/>
              </p:cNvSpPr>
              <p:nvPr/>
            </p:nvSpPr>
            <p:spPr bwMode="auto">
              <a:xfrm>
                <a:off x="4411342" y="4017103"/>
                <a:ext cx="1380346" cy="1378675"/>
              </a:xfrm>
              <a:custGeom>
                <a:avLst/>
                <a:gdLst>
                  <a:gd name="T0" fmla="*/ 743385 w 2607"/>
                  <a:gd name="T1" fmla="*/ 1587 h 2607"/>
                  <a:gd name="T2" fmla="*/ 829161 w 2607"/>
                  <a:gd name="T3" fmla="*/ 13750 h 2607"/>
                  <a:gd name="T4" fmla="*/ 911230 w 2607"/>
                  <a:gd name="T5" fmla="*/ 36490 h 2607"/>
                  <a:gd name="T6" fmla="*/ 989063 w 2607"/>
                  <a:gd name="T7" fmla="*/ 67691 h 2607"/>
                  <a:gd name="T8" fmla="*/ 1062130 w 2607"/>
                  <a:gd name="T9" fmla="*/ 108411 h 2607"/>
                  <a:gd name="T10" fmla="*/ 1129374 w 2607"/>
                  <a:gd name="T11" fmla="*/ 157593 h 2607"/>
                  <a:gd name="T12" fmla="*/ 1189205 w 2607"/>
                  <a:gd name="T13" fmla="*/ 213650 h 2607"/>
                  <a:gd name="T14" fmla="*/ 1242682 w 2607"/>
                  <a:gd name="T15" fmla="*/ 277110 h 2607"/>
                  <a:gd name="T16" fmla="*/ 1288747 w 2607"/>
                  <a:gd name="T17" fmla="*/ 345859 h 2607"/>
                  <a:gd name="T18" fmla="*/ 1326339 w 2607"/>
                  <a:gd name="T19" fmla="*/ 420953 h 2607"/>
                  <a:gd name="T20" fmla="*/ 1354402 w 2607"/>
                  <a:gd name="T21" fmla="*/ 500808 h 2607"/>
                  <a:gd name="T22" fmla="*/ 1372404 w 2607"/>
                  <a:gd name="T23" fmla="*/ 584364 h 2607"/>
                  <a:gd name="T24" fmla="*/ 1380346 w 2607"/>
                  <a:gd name="T25" fmla="*/ 671621 h 2607"/>
                  <a:gd name="T26" fmla="*/ 1378758 w 2607"/>
                  <a:gd name="T27" fmla="*/ 742486 h 2607"/>
                  <a:gd name="T28" fmla="*/ 1366580 w 2607"/>
                  <a:gd name="T29" fmla="*/ 828157 h 2607"/>
                  <a:gd name="T30" fmla="*/ 1343812 w 2607"/>
                  <a:gd name="T31" fmla="*/ 910126 h 2607"/>
                  <a:gd name="T32" fmla="*/ 1312573 w 2607"/>
                  <a:gd name="T33" fmla="*/ 987865 h 2607"/>
                  <a:gd name="T34" fmla="*/ 1271803 w 2607"/>
                  <a:gd name="T35" fmla="*/ 1060845 h 2607"/>
                  <a:gd name="T36" fmla="*/ 1222562 w 2607"/>
                  <a:gd name="T37" fmla="*/ 1128007 h 2607"/>
                  <a:gd name="T38" fmla="*/ 1166437 w 2607"/>
                  <a:gd name="T39" fmla="*/ 1188294 h 2607"/>
                  <a:gd name="T40" fmla="*/ 1102900 w 2607"/>
                  <a:gd name="T41" fmla="*/ 1241178 h 2607"/>
                  <a:gd name="T42" fmla="*/ 1033539 w 2607"/>
                  <a:gd name="T43" fmla="*/ 1287186 h 2607"/>
                  <a:gd name="T44" fmla="*/ 958882 w 2607"/>
                  <a:gd name="T45" fmla="*/ 1324734 h 2607"/>
                  <a:gd name="T46" fmla="*/ 879461 w 2607"/>
                  <a:gd name="T47" fmla="*/ 1352762 h 2607"/>
                  <a:gd name="T48" fmla="*/ 795274 w 2607"/>
                  <a:gd name="T49" fmla="*/ 1370742 h 2607"/>
                  <a:gd name="T50" fmla="*/ 707910 w 2607"/>
                  <a:gd name="T51" fmla="*/ 1378675 h 2607"/>
                  <a:gd name="T52" fmla="*/ 636961 w 2607"/>
                  <a:gd name="T53" fmla="*/ 1377088 h 2607"/>
                  <a:gd name="T54" fmla="*/ 551185 w 2607"/>
                  <a:gd name="T55" fmla="*/ 1364925 h 2607"/>
                  <a:gd name="T56" fmla="*/ 469116 w 2607"/>
                  <a:gd name="T57" fmla="*/ 1342185 h 2607"/>
                  <a:gd name="T58" fmla="*/ 391283 w 2607"/>
                  <a:gd name="T59" fmla="*/ 1310984 h 2607"/>
                  <a:gd name="T60" fmla="*/ 318216 w 2607"/>
                  <a:gd name="T61" fmla="*/ 1270264 h 2607"/>
                  <a:gd name="T62" fmla="*/ 250972 w 2607"/>
                  <a:gd name="T63" fmla="*/ 1221082 h 2607"/>
                  <a:gd name="T64" fmla="*/ 191141 w 2607"/>
                  <a:gd name="T65" fmla="*/ 1165025 h 2607"/>
                  <a:gd name="T66" fmla="*/ 137664 w 2607"/>
                  <a:gd name="T67" fmla="*/ 1101565 h 2607"/>
                  <a:gd name="T68" fmla="*/ 91599 w 2607"/>
                  <a:gd name="T69" fmla="*/ 1032288 h 2607"/>
                  <a:gd name="T70" fmla="*/ 54007 w 2607"/>
                  <a:gd name="T71" fmla="*/ 957722 h 2607"/>
                  <a:gd name="T72" fmla="*/ 25944 w 2607"/>
                  <a:gd name="T73" fmla="*/ 877867 h 2607"/>
                  <a:gd name="T74" fmla="*/ 7942 w 2607"/>
                  <a:gd name="T75" fmla="*/ 794311 h 2607"/>
                  <a:gd name="T76" fmla="*/ 0 w 2607"/>
                  <a:gd name="T77" fmla="*/ 707054 h 2607"/>
                  <a:gd name="T78" fmla="*/ 1588 w 2607"/>
                  <a:gd name="T79" fmla="*/ 636189 h 2607"/>
                  <a:gd name="T80" fmla="*/ 13766 w 2607"/>
                  <a:gd name="T81" fmla="*/ 550518 h 2607"/>
                  <a:gd name="T82" fmla="*/ 36534 w 2607"/>
                  <a:gd name="T83" fmla="*/ 468549 h 2607"/>
                  <a:gd name="T84" fmla="*/ 67773 w 2607"/>
                  <a:gd name="T85" fmla="*/ 390810 h 2607"/>
                  <a:gd name="T86" fmla="*/ 108543 w 2607"/>
                  <a:gd name="T87" fmla="*/ 317830 h 2607"/>
                  <a:gd name="T88" fmla="*/ 157784 w 2607"/>
                  <a:gd name="T89" fmla="*/ 250668 h 2607"/>
                  <a:gd name="T90" fmla="*/ 213909 w 2607"/>
                  <a:gd name="T91" fmla="*/ 190381 h 2607"/>
                  <a:gd name="T92" fmla="*/ 277446 w 2607"/>
                  <a:gd name="T93" fmla="*/ 136968 h 2607"/>
                  <a:gd name="T94" fmla="*/ 346807 w 2607"/>
                  <a:gd name="T95" fmla="*/ 91489 h 2607"/>
                  <a:gd name="T96" fmla="*/ 421464 w 2607"/>
                  <a:gd name="T97" fmla="*/ 53941 h 2607"/>
                  <a:gd name="T98" fmla="*/ 501415 w 2607"/>
                  <a:gd name="T99" fmla="*/ 25913 h 2607"/>
                  <a:gd name="T100" fmla="*/ 585072 w 2607"/>
                  <a:gd name="T101" fmla="*/ 7404 h 2607"/>
                  <a:gd name="T102" fmla="*/ 672436 w 2607"/>
                  <a:gd name="T103" fmla="*/ 0 h 26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607" h="2607">
                    <a:moveTo>
                      <a:pt x="1303" y="0"/>
                    </a:moveTo>
                    <a:lnTo>
                      <a:pt x="1303" y="0"/>
                    </a:lnTo>
                    <a:lnTo>
                      <a:pt x="1337" y="0"/>
                    </a:lnTo>
                    <a:lnTo>
                      <a:pt x="1371" y="1"/>
                    </a:lnTo>
                    <a:lnTo>
                      <a:pt x="1404" y="3"/>
                    </a:lnTo>
                    <a:lnTo>
                      <a:pt x="1436" y="6"/>
                    </a:lnTo>
                    <a:lnTo>
                      <a:pt x="1470" y="10"/>
                    </a:lnTo>
                    <a:lnTo>
                      <a:pt x="1502" y="14"/>
                    </a:lnTo>
                    <a:lnTo>
                      <a:pt x="1534" y="20"/>
                    </a:lnTo>
                    <a:lnTo>
                      <a:pt x="1566" y="26"/>
                    </a:lnTo>
                    <a:lnTo>
                      <a:pt x="1598" y="33"/>
                    </a:lnTo>
                    <a:lnTo>
                      <a:pt x="1629" y="40"/>
                    </a:lnTo>
                    <a:lnTo>
                      <a:pt x="1661" y="49"/>
                    </a:lnTo>
                    <a:lnTo>
                      <a:pt x="1691" y="58"/>
                    </a:lnTo>
                    <a:lnTo>
                      <a:pt x="1721" y="69"/>
                    </a:lnTo>
                    <a:lnTo>
                      <a:pt x="1751" y="79"/>
                    </a:lnTo>
                    <a:lnTo>
                      <a:pt x="1781" y="90"/>
                    </a:lnTo>
                    <a:lnTo>
                      <a:pt x="1811" y="102"/>
                    </a:lnTo>
                    <a:lnTo>
                      <a:pt x="1840" y="114"/>
                    </a:lnTo>
                    <a:lnTo>
                      <a:pt x="1868" y="128"/>
                    </a:lnTo>
                    <a:lnTo>
                      <a:pt x="1896" y="143"/>
                    </a:lnTo>
                    <a:lnTo>
                      <a:pt x="1924" y="157"/>
                    </a:lnTo>
                    <a:lnTo>
                      <a:pt x="1952" y="173"/>
                    </a:lnTo>
                    <a:lnTo>
                      <a:pt x="1980" y="188"/>
                    </a:lnTo>
                    <a:lnTo>
                      <a:pt x="2006" y="205"/>
                    </a:lnTo>
                    <a:lnTo>
                      <a:pt x="2032" y="223"/>
                    </a:lnTo>
                    <a:lnTo>
                      <a:pt x="2058" y="241"/>
                    </a:lnTo>
                    <a:lnTo>
                      <a:pt x="2083" y="259"/>
                    </a:lnTo>
                    <a:lnTo>
                      <a:pt x="2108" y="278"/>
                    </a:lnTo>
                    <a:lnTo>
                      <a:pt x="2133" y="298"/>
                    </a:lnTo>
                    <a:lnTo>
                      <a:pt x="2157" y="318"/>
                    </a:lnTo>
                    <a:lnTo>
                      <a:pt x="2180" y="339"/>
                    </a:lnTo>
                    <a:lnTo>
                      <a:pt x="2203" y="360"/>
                    </a:lnTo>
                    <a:lnTo>
                      <a:pt x="2224" y="382"/>
                    </a:lnTo>
                    <a:lnTo>
                      <a:pt x="2246" y="404"/>
                    </a:lnTo>
                    <a:lnTo>
                      <a:pt x="2268" y="427"/>
                    </a:lnTo>
                    <a:lnTo>
                      <a:pt x="2289" y="450"/>
                    </a:lnTo>
                    <a:lnTo>
                      <a:pt x="2309" y="474"/>
                    </a:lnTo>
                    <a:lnTo>
                      <a:pt x="2329" y="499"/>
                    </a:lnTo>
                    <a:lnTo>
                      <a:pt x="2347" y="524"/>
                    </a:lnTo>
                    <a:lnTo>
                      <a:pt x="2366" y="549"/>
                    </a:lnTo>
                    <a:lnTo>
                      <a:pt x="2384" y="575"/>
                    </a:lnTo>
                    <a:lnTo>
                      <a:pt x="2402" y="601"/>
                    </a:lnTo>
                    <a:lnTo>
                      <a:pt x="2418" y="627"/>
                    </a:lnTo>
                    <a:lnTo>
                      <a:pt x="2434" y="654"/>
                    </a:lnTo>
                    <a:lnTo>
                      <a:pt x="2450" y="683"/>
                    </a:lnTo>
                    <a:lnTo>
                      <a:pt x="2464" y="711"/>
                    </a:lnTo>
                    <a:lnTo>
                      <a:pt x="2479" y="739"/>
                    </a:lnTo>
                    <a:lnTo>
                      <a:pt x="2492" y="767"/>
                    </a:lnTo>
                    <a:lnTo>
                      <a:pt x="2505" y="796"/>
                    </a:lnTo>
                    <a:lnTo>
                      <a:pt x="2516" y="825"/>
                    </a:lnTo>
                    <a:lnTo>
                      <a:pt x="2528" y="856"/>
                    </a:lnTo>
                    <a:lnTo>
                      <a:pt x="2538" y="886"/>
                    </a:lnTo>
                    <a:lnTo>
                      <a:pt x="2549" y="916"/>
                    </a:lnTo>
                    <a:lnTo>
                      <a:pt x="2558" y="947"/>
                    </a:lnTo>
                    <a:lnTo>
                      <a:pt x="2566" y="978"/>
                    </a:lnTo>
                    <a:lnTo>
                      <a:pt x="2574" y="1009"/>
                    </a:lnTo>
                    <a:lnTo>
                      <a:pt x="2581" y="1041"/>
                    </a:lnTo>
                    <a:lnTo>
                      <a:pt x="2587" y="1072"/>
                    </a:lnTo>
                    <a:lnTo>
                      <a:pt x="2592" y="1105"/>
                    </a:lnTo>
                    <a:lnTo>
                      <a:pt x="2597" y="1137"/>
                    </a:lnTo>
                    <a:lnTo>
                      <a:pt x="2601" y="1170"/>
                    </a:lnTo>
                    <a:lnTo>
                      <a:pt x="2604" y="1203"/>
                    </a:lnTo>
                    <a:lnTo>
                      <a:pt x="2606" y="1236"/>
                    </a:lnTo>
                    <a:lnTo>
                      <a:pt x="2607" y="1270"/>
                    </a:lnTo>
                    <a:lnTo>
                      <a:pt x="2607" y="1304"/>
                    </a:lnTo>
                    <a:lnTo>
                      <a:pt x="2607" y="1337"/>
                    </a:lnTo>
                    <a:lnTo>
                      <a:pt x="2606" y="1371"/>
                    </a:lnTo>
                    <a:lnTo>
                      <a:pt x="2604" y="1404"/>
                    </a:lnTo>
                    <a:lnTo>
                      <a:pt x="2601" y="1436"/>
                    </a:lnTo>
                    <a:lnTo>
                      <a:pt x="2597" y="1470"/>
                    </a:lnTo>
                    <a:lnTo>
                      <a:pt x="2592" y="1502"/>
                    </a:lnTo>
                    <a:lnTo>
                      <a:pt x="2587" y="1534"/>
                    </a:lnTo>
                    <a:lnTo>
                      <a:pt x="2581" y="1566"/>
                    </a:lnTo>
                    <a:lnTo>
                      <a:pt x="2574" y="1598"/>
                    </a:lnTo>
                    <a:lnTo>
                      <a:pt x="2566" y="1629"/>
                    </a:lnTo>
                    <a:lnTo>
                      <a:pt x="2558" y="1660"/>
                    </a:lnTo>
                    <a:lnTo>
                      <a:pt x="2549" y="1691"/>
                    </a:lnTo>
                    <a:lnTo>
                      <a:pt x="2538" y="1721"/>
                    </a:lnTo>
                    <a:lnTo>
                      <a:pt x="2528" y="1751"/>
                    </a:lnTo>
                    <a:lnTo>
                      <a:pt x="2516" y="1781"/>
                    </a:lnTo>
                    <a:lnTo>
                      <a:pt x="2505" y="1811"/>
                    </a:lnTo>
                    <a:lnTo>
                      <a:pt x="2492" y="1840"/>
                    </a:lnTo>
                    <a:lnTo>
                      <a:pt x="2479" y="1868"/>
                    </a:lnTo>
                    <a:lnTo>
                      <a:pt x="2464" y="1896"/>
                    </a:lnTo>
                    <a:lnTo>
                      <a:pt x="2450" y="1924"/>
                    </a:lnTo>
                    <a:lnTo>
                      <a:pt x="2434" y="1952"/>
                    </a:lnTo>
                    <a:lnTo>
                      <a:pt x="2418" y="1979"/>
                    </a:lnTo>
                    <a:lnTo>
                      <a:pt x="2402" y="2006"/>
                    </a:lnTo>
                    <a:lnTo>
                      <a:pt x="2384" y="2032"/>
                    </a:lnTo>
                    <a:lnTo>
                      <a:pt x="2366" y="2058"/>
                    </a:lnTo>
                    <a:lnTo>
                      <a:pt x="2347" y="2083"/>
                    </a:lnTo>
                    <a:lnTo>
                      <a:pt x="2329" y="2108"/>
                    </a:lnTo>
                    <a:lnTo>
                      <a:pt x="2309" y="2133"/>
                    </a:lnTo>
                    <a:lnTo>
                      <a:pt x="2289" y="2157"/>
                    </a:lnTo>
                    <a:lnTo>
                      <a:pt x="2268" y="2180"/>
                    </a:lnTo>
                    <a:lnTo>
                      <a:pt x="2246" y="2203"/>
                    </a:lnTo>
                    <a:lnTo>
                      <a:pt x="2224" y="2225"/>
                    </a:lnTo>
                    <a:lnTo>
                      <a:pt x="2203" y="2247"/>
                    </a:lnTo>
                    <a:lnTo>
                      <a:pt x="2180" y="2268"/>
                    </a:lnTo>
                    <a:lnTo>
                      <a:pt x="2157" y="2289"/>
                    </a:lnTo>
                    <a:lnTo>
                      <a:pt x="2133" y="2309"/>
                    </a:lnTo>
                    <a:lnTo>
                      <a:pt x="2108" y="2329"/>
                    </a:lnTo>
                    <a:lnTo>
                      <a:pt x="2083" y="2347"/>
                    </a:lnTo>
                    <a:lnTo>
                      <a:pt x="2058" y="2366"/>
                    </a:lnTo>
                    <a:lnTo>
                      <a:pt x="2032" y="2384"/>
                    </a:lnTo>
                    <a:lnTo>
                      <a:pt x="2006" y="2402"/>
                    </a:lnTo>
                    <a:lnTo>
                      <a:pt x="1980" y="2418"/>
                    </a:lnTo>
                    <a:lnTo>
                      <a:pt x="1952" y="2434"/>
                    </a:lnTo>
                    <a:lnTo>
                      <a:pt x="1924" y="2450"/>
                    </a:lnTo>
                    <a:lnTo>
                      <a:pt x="1896" y="2464"/>
                    </a:lnTo>
                    <a:lnTo>
                      <a:pt x="1868" y="2479"/>
                    </a:lnTo>
                    <a:lnTo>
                      <a:pt x="1840" y="2492"/>
                    </a:lnTo>
                    <a:lnTo>
                      <a:pt x="1811" y="2505"/>
                    </a:lnTo>
                    <a:lnTo>
                      <a:pt x="1781" y="2516"/>
                    </a:lnTo>
                    <a:lnTo>
                      <a:pt x="1751" y="2528"/>
                    </a:lnTo>
                    <a:lnTo>
                      <a:pt x="1721" y="2538"/>
                    </a:lnTo>
                    <a:lnTo>
                      <a:pt x="1691" y="2549"/>
                    </a:lnTo>
                    <a:lnTo>
                      <a:pt x="1661" y="2558"/>
                    </a:lnTo>
                    <a:lnTo>
                      <a:pt x="1629" y="2566"/>
                    </a:lnTo>
                    <a:lnTo>
                      <a:pt x="1598" y="2574"/>
                    </a:lnTo>
                    <a:lnTo>
                      <a:pt x="1566" y="2581"/>
                    </a:lnTo>
                    <a:lnTo>
                      <a:pt x="1534" y="2587"/>
                    </a:lnTo>
                    <a:lnTo>
                      <a:pt x="1502" y="2592"/>
                    </a:lnTo>
                    <a:lnTo>
                      <a:pt x="1470" y="2597"/>
                    </a:lnTo>
                    <a:lnTo>
                      <a:pt x="1436" y="2601"/>
                    </a:lnTo>
                    <a:lnTo>
                      <a:pt x="1404" y="2604"/>
                    </a:lnTo>
                    <a:lnTo>
                      <a:pt x="1371" y="2606"/>
                    </a:lnTo>
                    <a:lnTo>
                      <a:pt x="1337" y="2607"/>
                    </a:lnTo>
                    <a:lnTo>
                      <a:pt x="1303" y="2607"/>
                    </a:lnTo>
                    <a:lnTo>
                      <a:pt x="1270" y="2607"/>
                    </a:lnTo>
                    <a:lnTo>
                      <a:pt x="1236" y="2606"/>
                    </a:lnTo>
                    <a:lnTo>
                      <a:pt x="1203" y="2604"/>
                    </a:lnTo>
                    <a:lnTo>
                      <a:pt x="1171" y="2601"/>
                    </a:lnTo>
                    <a:lnTo>
                      <a:pt x="1137" y="2597"/>
                    </a:lnTo>
                    <a:lnTo>
                      <a:pt x="1105" y="2592"/>
                    </a:lnTo>
                    <a:lnTo>
                      <a:pt x="1073" y="2587"/>
                    </a:lnTo>
                    <a:lnTo>
                      <a:pt x="1041" y="2581"/>
                    </a:lnTo>
                    <a:lnTo>
                      <a:pt x="1009" y="2574"/>
                    </a:lnTo>
                    <a:lnTo>
                      <a:pt x="978" y="2566"/>
                    </a:lnTo>
                    <a:lnTo>
                      <a:pt x="947" y="2558"/>
                    </a:lnTo>
                    <a:lnTo>
                      <a:pt x="916" y="2549"/>
                    </a:lnTo>
                    <a:lnTo>
                      <a:pt x="886" y="2538"/>
                    </a:lnTo>
                    <a:lnTo>
                      <a:pt x="856" y="2528"/>
                    </a:lnTo>
                    <a:lnTo>
                      <a:pt x="826" y="2516"/>
                    </a:lnTo>
                    <a:lnTo>
                      <a:pt x="796" y="2505"/>
                    </a:lnTo>
                    <a:lnTo>
                      <a:pt x="767" y="2492"/>
                    </a:lnTo>
                    <a:lnTo>
                      <a:pt x="739" y="2479"/>
                    </a:lnTo>
                    <a:lnTo>
                      <a:pt x="711" y="2464"/>
                    </a:lnTo>
                    <a:lnTo>
                      <a:pt x="683" y="2450"/>
                    </a:lnTo>
                    <a:lnTo>
                      <a:pt x="655" y="2434"/>
                    </a:lnTo>
                    <a:lnTo>
                      <a:pt x="628" y="2418"/>
                    </a:lnTo>
                    <a:lnTo>
                      <a:pt x="601" y="2402"/>
                    </a:lnTo>
                    <a:lnTo>
                      <a:pt x="575" y="2384"/>
                    </a:lnTo>
                    <a:lnTo>
                      <a:pt x="549" y="2366"/>
                    </a:lnTo>
                    <a:lnTo>
                      <a:pt x="524" y="2347"/>
                    </a:lnTo>
                    <a:lnTo>
                      <a:pt x="499" y="2329"/>
                    </a:lnTo>
                    <a:lnTo>
                      <a:pt x="474" y="2309"/>
                    </a:lnTo>
                    <a:lnTo>
                      <a:pt x="450" y="2289"/>
                    </a:lnTo>
                    <a:lnTo>
                      <a:pt x="427" y="2268"/>
                    </a:lnTo>
                    <a:lnTo>
                      <a:pt x="404" y="2247"/>
                    </a:lnTo>
                    <a:lnTo>
                      <a:pt x="382" y="2225"/>
                    </a:lnTo>
                    <a:lnTo>
                      <a:pt x="361" y="2203"/>
                    </a:lnTo>
                    <a:lnTo>
                      <a:pt x="339" y="2180"/>
                    </a:lnTo>
                    <a:lnTo>
                      <a:pt x="318" y="2157"/>
                    </a:lnTo>
                    <a:lnTo>
                      <a:pt x="298" y="2133"/>
                    </a:lnTo>
                    <a:lnTo>
                      <a:pt x="278" y="2108"/>
                    </a:lnTo>
                    <a:lnTo>
                      <a:pt x="260" y="2083"/>
                    </a:lnTo>
                    <a:lnTo>
                      <a:pt x="241" y="2058"/>
                    </a:lnTo>
                    <a:lnTo>
                      <a:pt x="223" y="2032"/>
                    </a:lnTo>
                    <a:lnTo>
                      <a:pt x="205" y="2006"/>
                    </a:lnTo>
                    <a:lnTo>
                      <a:pt x="189" y="1979"/>
                    </a:lnTo>
                    <a:lnTo>
                      <a:pt x="173" y="1952"/>
                    </a:lnTo>
                    <a:lnTo>
                      <a:pt x="157" y="1924"/>
                    </a:lnTo>
                    <a:lnTo>
                      <a:pt x="143" y="1896"/>
                    </a:lnTo>
                    <a:lnTo>
                      <a:pt x="128" y="1868"/>
                    </a:lnTo>
                    <a:lnTo>
                      <a:pt x="115" y="1840"/>
                    </a:lnTo>
                    <a:lnTo>
                      <a:pt x="102" y="1811"/>
                    </a:lnTo>
                    <a:lnTo>
                      <a:pt x="91" y="1781"/>
                    </a:lnTo>
                    <a:lnTo>
                      <a:pt x="79" y="1751"/>
                    </a:lnTo>
                    <a:lnTo>
                      <a:pt x="69" y="1721"/>
                    </a:lnTo>
                    <a:lnTo>
                      <a:pt x="58" y="1691"/>
                    </a:lnTo>
                    <a:lnTo>
                      <a:pt x="49" y="1660"/>
                    </a:lnTo>
                    <a:lnTo>
                      <a:pt x="41" y="1629"/>
                    </a:lnTo>
                    <a:lnTo>
                      <a:pt x="33" y="1598"/>
                    </a:lnTo>
                    <a:lnTo>
                      <a:pt x="26" y="1566"/>
                    </a:lnTo>
                    <a:lnTo>
                      <a:pt x="20" y="1534"/>
                    </a:lnTo>
                    <a:lnTo>
                      <a:pt x="15" y="1502"/>
                    </a:lnTo>
                    <a:lnTo>
                      <a:pt x="10" y="1470"/>
                    </a:lnTo>
                    <a:lnTo>
                      <a:pt x="6" y="1436"/>
                    </a:lnTo>
                    <a:lnTo>
                      <a:pt x="3" y="1404"/>
                    </a:lnTo>
                    <a:lnTo>
                      <a:pt x="1" y="1371"/>
                    </a:lnTo>
                    <a:lnTo>
                      <a:pt x="0" y="1337"/>
                    </a:lnTo>
                    <a:lnTo>
                      <a:pt x="0" y="1304"/>
                    </a:lnTo>
                    <a:lnTo>
                      <a:pt x="0" y="1270"/>
                    </a:lnTo>
                    <a:lnTo>
                      <a:pt x="1" y="1236"/>
                    </a:lnTo>
                    <a:lnTo>
                      <a:pt x="3" y="1203"/>
                    </a:lnTo>
                    <a:lnTo>
                      <a:pt x="6" y="1170"/>
                    </a:lnTo>
                    <a:lnTo>
                      <a:pt x="10" y="1137"/>
                    </a:lnTo>
                    <a:lnTo>
                      <a:pt x="15" y="1105"/>
                    </a:lnTo>
                    <a:lnTo>
                      <a:pt x="20" y="1072"/>
                    </a:lnTo>
                    <a:lnTo>
                      <a:pt x="26" y="1041"/>
                    </a:lnTo>
                    <a:lnTo>
                      <a:pt x="33" y="1009"/>
                    </a:lnTo>
                    <a:lnTo>
                      <a:pt x="41" y="978"/>
                    </a:lnTo>
                    <a:lnTo>
                      <a:pt x="49" y="947"/>
                    </a:lnTo>
                    <a:lnTo>
                      <a:pt x="58" y="916"/>
                    </a:lnTo>
                    <a:lnTo>
                      <a:pt x="69" y="886"/>
                    </a:lnTo>
                    <a:lnTo>
                      <a:pt x="79" y="856"/>
                    </a:lnTo>
                    <a:lnTo>
                      <a:pt x="91" y="825"/>
                    </a:lnTo>
                    <a:lnTo>
                      <a:pt x="102" y="796"/>
                    </a:lnTo>
                    <a:lnTo>
                      <a:pt x="115" y="767"/>
                    </a:lnTo>
                    <a:lnTo>
                      <a:pt x="128" y="739"/>
                    </a:lnTo>
                    <a:lnTo>
                      <a:pt x="143" y="711"/>
                    </a:lnTo>
                    <a:lnTo>
                      <a:pt x="157" y="683"/>
                    </a:lnTo>
                    <a:lnTo>
                      <a:pt x="173" y="654"/>
                    </a:lnTo>
                    <a:lnTo>
                      <a:pt x="189" y="627"/>
                    </a:lnTo>
                    <a:lnTo>
                      <a:pt x="205" y="601"/>
                    </a:lnTo>
                    <a:lnTo>
                      <a:pt x="223" y="575"/>
                    </a:lnTo>
                    <a:lnTo>
                      <a:pt x="241" y="549"/>
                    </a:lnTo>
                    <a:lnTo>
                      <a:pt x="260" y="524"/>
                    </a:lnTo>
                    <a:lnTo>
                      <a:pt x="278" y="499"/>
                    </a:lnTo>
                    <a:lnTo>
                      <a:pt x="298" y="474"/>
                    </a:lnTo>
                    <a:lnTo>
                      <a:pt x="318" y="450"/>
                    </a:lnTo>
                    <a:lnTo>
                      <a:pt x="339" y="427"/>
                    </a:lnTo>
                    <a:lnTo>
                      <a:pt x="361" y="404"/>
                    </a:lnTo>
                    <a:lnTo>
                      <a:pt x="382" y="382"/>
                    </a:lnTo>
                    <a:lnTo>
                      <a:pt x="404" y="360"/>
                    </a:lnTo>
                    <a:lnTo>
                      <a:pt x="427" y="339"/>
                    </a:lnTo>
                    <a:lnTo>
                      <a:pt x="450" y="318"/>
                    </a:lnTo>
                    <a:lnTo>
                      <a:pt x="474" y="298"/>
                    </a:lnTo>
                    <a:lnTo>
                      <a:pt x="499" y="278"/>
                    </a:lnTo>
                    <a:lnTo>
                      <a:pt x="524" y="259"/>
                    </a:lnTo>
                    <a:lnTo>
                      <a:pt x="549" y="241"/>
                    </a:lnTo>
                    <a:lnTo>
                      <a:pt x="575" y="223"/>
                    </a:lnTo>
                    <a:lnTo>
                      <a:pt x="601" y="205"/>
                    </a:lnTo>
                    <a:lnTo>
                      <a:pt x="628" y="188"/>
                    </a:lnTo>
                    <a:lnTo>
                      <a:pt x="655" y="173"/>
                    </a:lnTo>
                    <a:lnTo>
                      <a:pt x="683" y="157"/>
                    </a:lnTo>
                    <a:lnTo>
                      <a:pt x="711" y="143"/>
                    </a:lnTo>
                    <a:lnTo>
                      <a:pt x="739" y="128"/>
                    </a:lnTo>
                    <a:lnTo>
                      <a:pt x="767" y="114"/>
                    </a:lnTo>
                    <a:lnTo>
                      <a:pt x="796" y="102"/>
                    </a:lnTo>
                    <a:lnTo>
                      <a:pt x="826" y="90"/>
                    </a:lnTo>
                    <a:lnTo>
                      <a:pt x="856" y="79"/>
                    </a:lnTo>
                    <a:lnTo>
                      <a:pt x="886" y="69"/>
                    </a:lnTo>
                    <a:lnTo>
                      <a:pt x="916" y="58"/>
                    </a:lnTo>
                    <a:lnTo>
                      <a:pt x="947" y="49"/>
                    </a:lnTo>
                    <a:lnTo>
                      <a:pt x="978" y="40"/>
                    </a:lnTo>
                    <a:lnTo>
                      <a:pt x="1009" y="33"/>
                    </a:lnTo>
                    <a:lnTo>
                      <a:pt x="1041" y="26"/>
                    </a:lnTo>
                    <a:lnTo>
                      <a:pt x="1073" y="20"/>
                    </a:lnTo>
                    <a:lnTo>
                      <a:pt x="1105" y="14"/>
                    </a:lnTo>
                    <a:lnTo>
                      <a:pt x="1137" y="10"/>
                    </a:lnTo>
                    <a:lnTo>
                      <a:pt x="1171" y="6"/>
                    </a:lnTo>
                    <a:lnTo>
                      <a:pt x="1203" y="3"/>
                    </a:lnTo>
                    <a:lnTo>
                      <a:pt x="1236" y="1"/>
                    </a:lnTo>
                    <a:lnTo>
                      <a:pt x="1270" y="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3" name="Freeform 1170"/>
              <p:cNvSpPr>
                <a:spLocks/>
              </p:cNvSpPr>
              <p:nvPr/>
            </p:nvSpPr>
            <p:spPr bwMode="auto">
              <a:xfrm>
                <a:off x="4894832" y="4017103"/>
                <a:ext cx="896856" cy="1358374"/>
              </a:xfrm>
              <a:custGeom>
                <a:avLst/>
                <a:gdLst>
                  <a:gd name="T0" fmla="*/ 152915 w 1695"/>
                  <a:gd name="T1" fmla="*/ 2116 h 2568"/>
                  <a:gd name="T2" fmla="*/ 49737 w 1695"/>
                  <a:gd name="T3" fmla="*/ 17985 h 2568"/>
                  <a:gd name="T4" fmla="*/ 6879 w 1695"/>
                  <a:gd name="T5" fmla="*/ 29622 h 2568"/>
                  <a:gd name="T6" fmla="*/ 79368 w 1695"/>
                  <a:gd name="T7" fmla="*/ 12166 h 2568"/>
                  <a:gd name="T8" fmla="*/ 180429 w 1695"/>
                  <a:gd name="T9" fmla="*/ 1058 h 2568"/>
                  <a:gd name="T10" fmla="*/ 242336 w 1695"/>
                  <a:gd name="T11" fmla="*/ 1058 h 2568"/>
                  <a:gd name="T12" fmla="*/ 311651 w 1695"/>
                  <a:gd name="T13" fmla="*/ 7934 h 2568"/>
                  <a:gd name="T14" fmla="*/ 378849 w 1695"/>
                  <a:gd name="T15" fmla="*/ 21687 h 2568"/>
                  <a:gd name="T16" fmla="*/ 443401 w 1695"/>
                  <a:gd name="T17" fmla="*/ 42317 h 2568"/>
                  <a:gd name="T18" fmla="*/ 505308 w 1695"/>
                  <a:gd name="T19" fmla="*/ 68236 h 2568"/>
                  <a:gd name="T20" fmla="*/ 564570 w 1695"/>
                  <a:gd name="T21" fmla="*/ 99974 h 2568"/>
                  <a:gd name="T22" fmla="*/ 619069 w 1695"/>
                  <a:gd name="T23" fmla="*/ 137530 h 2568"/>
                  <a:gd name="T24" fmla="*/ 670393 w 1695"/>
                  <a:gd name="T25" fmla="*/ 179847 h 2568"/>
                  <a:gd name="T26" fmla="*/ 716956 w 1695"/>
                  <a:gd name="T27" fmla="*/ 226396 h 2568"/>
                  <a:gd name="T28" fmla="*/ 758756 w 1695"/>
                  <a:gd name="T29" fmla="*/ 277705 h 2568"/>
                  <a:gd name="T30" fmla="*/ 796323 w 1695"/>
                  <a:gd name="T31" fmla="*/ 332188 h 2568"/>
                  <a:gd name="T32" fmla="*/ 828600 w 1695"/>
                  <a:gd name="T33" fmla="*/ 391432 h 2568"/>
                  <a:gd name="T34" fmla="*/ 854527 w 1695"/>
                  <a:gd name="T35" fmla="*/ 453320 h 2568"/>
                  <a:gd name="T36" fmla="*/ 874633 w 1695"/>
                  <a:gd name="T37" fmla="*/ 517854 h 2568"/>
                  <a:gd name="T38" fmla="*/ 888390 w 1695"/>
                  <a:gd name="T39" fmla="*/ 585032 h 2568"/>
                  <a:gd name="T40" fmla="*/ 895798 w 1695"/>
                  <a:gd name="T41" fmla="*/ 654326 h 2568"/>
                  <a:gd name="T42" fmla="*/ 895798 w 1695"/>
                  <a:gd name="T43" fmla="*/ 719388 h 2568"/>
                  <a:gd name="T44" fmla="*/ 880982 w 1695"/>
                  <a:gd name="T45" fmla="*/ 835231 h 2568"/>
                  <a:gd name="T46" fmla="*/ 848177 w 1695"/>
                  <a:gd name="T47" fmla="*/ 943668 h 2568"/>
                  <a:gd name="T48" fmla="*/ 797911 w 1695"/>
                  <a:gd name="T49" fmla="*/ 1044171 h 2568"/>
                  <a:gd name="T50" fmla="*/ 733887 w 1695"/>
                  <a:gd name="T51" fmla="*/ 1134623 h 2568"/>
                  <a:gd name="T52" fmla="*/ 656107 w 1695"/>
                  <a:gd name="T53" fmla="*/ 1212909 h 2568"/>
                  <a:gd name="T54" fmla="*/ 566157 w 1695"/>
                  <a:gd name="T55" fmla="*/ 1278501 h 2568"/>
                  <a:gd name="T56" fmla="*/ 466153 w 1695"/>
                  <a:gd name="T57" fmla="*/ 1329281 h 2568"/>
                  <a:gd name="T58" fmla="*/ 385727 w 1695"/>
                  <a:gd name="T59" fmla="*/ 1356258 h 2568"/>
                  <a:gd name="T60" fmla="*/ 432819 w 1695"/>
                  <a:gd name="T61" fmla="*/ 1341976 h 2568"/>
                  <a:gd name="T62" fmla="*/ 536526 w 1695"/>
                  <a:gd name="T63" fmla="*/ 1295957 h 2568"/>
                  <a:gd name="T64" fmla="*/ 630709 w 1695"/>
                  <a:gd name="T65" fmla="*/ 1234597 h 2568"/>
                  <a:gd name="T66" fmla="*/ 712723 w 1695"/>
                  <a:gd name="T67" fmla="*/ 1158426 h 2568"/>
                  <a:gd name="T68" fmla="*/ 782037 w 1695"/>
                  <a:gd name="T69" fmla="*/ 1070619 h 2568"/>
                  <a:gd name="T70" fmla="*/ 836536 w 1695"/>
                  <a:gd name="T71" fmla="*/ 972232 h 2568"/>
                  <a:gd name="T72" fmla="*/ 874104 w 1695"/>
                  <a:gd name="T73" fmla="*/ 864324 h 2568"/>
                  <a:gd name="T74" fmla="*/ 894210 w 1695"/>
                  <a:gd name="T75" fmla="*/ 750068 h 2568"/>
                  <a:gd name="T76" fmla="*/ 896856 w 1695"/>
                  <a:gd name="T77" fmla="*/ 672310 h 2568"/>
                  <a:gd name="T78" fmla="*/ 891565 w 1695"/>
                  <a:gd name="T79" fmla="*/ 601959 h 2568"/>
                  <a:gd name="T80" fmla="*/ 879395 w 1695"/>
                  <a:gd name="T81" fmla="*/ 534251 h 2568"/>
                  <a:gd name="T82" fmla="*/ 860347 w 1695"/>
                  <a:gd name="T83" fmla="*/ 469189 h 2568"/>
                  <a:gd name="T84" fmla="*/ 835478 w 1695"/>
                  <a:gd name="T85" fmla="*/ 406243 h 2568"/>
                  <a:gd name="T86" fmla="*/ 805318 w 1695"/>
                  <a:gd name="T87" fmla="*/ 346470 h 2568"/>
                  <a:gd name="T88" fmla="*/ 769338 w 1695"/>
                  <a:gd name="T89" fmla="*/ 290929 h 2568"/>
                  <a:gd name="T90" fmla="*/ 728067 w 1695"/>
                  <a:gd name="T91" fmla="*/ 238562 h 2568"/>
                  <a:gd name="T92" fmla="*/ 683092 w 1695"/>
                  <a:gd name="T93" fmla="*/ 190426 h 2568"/>
                  <a:gd name="T94" fmla="*/ 632826 w 1695"/>
                  <a:gd name="T95" fmla="*/ 147051 h 2568"/>
                  <a:gd name="T96" fmla="*/ 578856 w 1695"/>
                  <a:gd name="T97" fmla="*/ 108966 h 2568"/>
                  <a:gd name="T98" fmla="*/ 520653 w 1695"/>
                  <a:gd name="T99" fmla="*/ 75642 h 2568"/>
                  <a:gd name="T100" fmla="*/ 459275 w 1695"/>
                  <a:gd name="T101" fmla="*/ 47607 h 2568"/>
                  <a:gd name="T102" fmla="*/ 395781 w 1695"/>
                  <a:gd name="T103" fmla="*/ 26448 h 2568"/>
                  <a:gd name="T104" fmla="*/ 328583 w 1695"/>
                  <a:gd name="T105" fmla="*/ 11108 h 2568"/>
                  <a:gd name="T106" fmla="*/ 259797 w 1695"/>
                  <a:gd name="T107" fmla="*/ 2116 h 25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95" h="2568">
                    <a:moveTo>
                      <a:pt x="390" y="0"/>
                    </a:moveTo>
                    <a:lnTo>
                      <a:pt x="390" y="0"/>
                    </a:lnTo>
                    <a:lnTo>
                      <a:pt x="340" y="1"/>
                    </a:lnTo>
                    <a:lnTo>
                      <a:pt x="289" y="4"/>
                    </a:lnTo>
                    <a:lnTo>
                      <a:pt x="240" y="8"/>
                    </a:lnTo>
                    <a:lnTo>
                      <a:pt x="190" y="15"/>
                    </a:lnTo>
                    <a:lnTo>
                      <a:pt x="142" y="24"/>
                    </a:lnTo>
                    <a:lnTo>
                      <a:pt x="94" y="34"/>
                    </a:lnTo>
                    <a:lnTo>
                      <a:pt x="46" y="46"/>
                    </a:lnTo>
                    <a:lnTo>
                      <a:pt x="0" y="59"/>
                    </a:lnTo>
                    <a:lnTo>
                      <a:pt x="13" y="56"/>
                    </a:lnTo>
                    <a:lnTo>
                      <a:pt x="57" y="44"/>
                    </a:lnTo>
                    <a:lnTo>
                      <a:pt x="103" y="32"/>
                    </a:lnTo>
                    <a:lnTo>
                      <a:pt x="150" y="23"/>
                    </a:lnTo>
                    <a:lnTo>
                      <a:pt x="197" y="15"/>
                    </a:lnTo>
                    <a:lnTo>
                      <a:pt x="245" y="9"/>
                    </a:lnTo>
                    <a:lnTo>
                      <a:pt x="293" y="4"/>
                    </a:lnTo>
                    <a:lnTo>
                      <a:pt x="341" y="2"/>
                    </a:lnTo>
                    <a:lnTo>
                      <a:pt x="390" y="1"/>
                    </a:lnTo>
                    <a:lnTo>
                      <a:pt x="424" y="1"/>
                    </a:lnTo>
                    <a:lnTo>
                      <a:pt x="458" y="2"/>
                    </a:lnTo>
                    <a:lnTo>
                      <a:pt x="491" y="4"/>
                    </a:lnTo>
                    <a:lnTo>
                      <a:pt x="523" y="7"/>
                    </a:lnTo>
                    <a:lnTo>
                      <a:pt x="557" y="11"/>
                    </a:lnTo>
                    <a:lnTo>
                      <a:pt x="589" y="15"/>
                    </a:lnTo>
                    <a:lnTo>
                      <a:pt x="621" y="21"/>
                    </a:lnTo>
                    <a:lnTo>
                      <a:pt x="653" y="27"/>
                    </a:lnTo>
                    <a:lnTo>
                      <a:pt x="685" y="34"/>
                    </a:lnTo>
                    <a:lnTo>
                      <a:pt x="716" y="41"/>
                    </a:lnTo>
                    <a:lnTo>
                      <a:pt x="748" y="50"/>
                    </a:lnTo>
                    <a:lnTo>
                      <a:pt x="778" y="59"/>
                    </a:lnTo>
                    <a:lnTo>
                      <a:pt x="808" y="70"/>
                    </a:lnTo>
                    <a:lnTo>
                      <a:pt x="838" y="80"/>
                    </a:lnTo>
                    <a:lnTo>
                      <a:pt x="868" y="91"/>
                    </a:lnTo>
                    <a:lnTo>
                      <a:pt x="898" y="103"/>
                    </a:lnTo>
                    <a:lnTo>
                      <a:pt x="927" y="115"/>
                    </a:lnTo>
                    <a:lnTo>
                      <a:pt x="955" y="129"/>
                    </a:lnTo>
                    <a:lnTo>
                      <a:pt x="983" y="144"/>
                    </a:lnTo>
                    <a:lnTo>
                      <a:pt x="1011" y="158"/>
                    </a:lnTo>
                    <a:lnTo>
                      <a:pt x="1039" y="174"/>
                    </a:lnTo>
                    <a:lnTo>
                      <a:pt x="1067" y="189"/>
                    </a:lnTo>
                    <a:lnTo>
                      <a:pt x="1093" y="206"/>
                    </a:lnTo>
                    <a:lnTo>
                      <a:pt x="1119" y="224"/>
                    </a:lnTo>
                    <a:lnTo>
                      <a:pt x="1145" y="242"/>
                    </a:lnTo>
                    <a:lnTo>
                      <a:pt x="1170" y="260"/>
                    </a:lnTo>
                    <a:lnTo>
                      <a:pt x="1195" y="279"/>
                    </a:lnTo>
                    <a:lnTo>
                      <a:pt x="1220" y="299"/>
                    </a:lnTo>
                    <a:lnTo>
                      <a:pt x="1244" y="319"/>
                    </a:lnTo>
                    <a:lnTo>
                      <a:pt x="1267" y="340"/>
                    </a:lnTo>
                    <a:lnTo>
                      <a:pt x="1290" y="361"/>
                    </a:lnTo>
                    <a:lnTo>
                      <a:pt x="1311" y="383"/>
                    </a:lnTo>
                    <a:lnTo>
                      <a:pt x="1333" y="405"/>
                    </a:lnTo>
                    <a:lnTo>
                      <a:pt x="1355" y="428"/>
                    </a:lnTo>
                    <a:lnTo>
                      <a:pt x="1376" y="451"/>
                    </a:lnTo>
                    <a:lnTo>
                      <a:pt x="1396" y="475"/>
                    </a:lnTo>
                    <a:lnTo>
                      <a:pt x="1416" y="500"/>
                    </a:lnTo>
                    <a:lnTo>
                      <a:pt x="1434" y="525"/>
                    </a:lnTo>
                    <a:lnTo>
                      <a:pt x="1453" y="550"/>
                    </a:lnTo>
                    <a:lnTo>
                      <a:pt x="1471" y="576"/>
                    </a:lnTo>
                    <a:lnTo>
                      <a:pt x="1489" y="602"/>
                    </a:lnTo>
                    <a:lnTo>
                      <a:pt x="1505" y="628"/>
                    </a:lnTo>
                    <a:lnTo>
                      <a:pt x="1521" y="655"/>
                    </a:lnTo>
                    <a:lnTo>
                      <a:pt x="1537" y="684"/>
                    </a:lnTo>
                    <a:lnTo>
                      <a:pt x="1551" y="712"/>
                    </a:lnTo>
                    <a:lnTo>
                      <a:pt x="1566" y="740"/>
                    </a:lnTo>
                    <a:lnTo>
                      <a:pt x="1579" y="768"/>
                    </a:lnTo>
                    <a:lnTo>
                      <a:pt x="1592" y="797"/>
                    </a:lnTo>
                    <a:lnTo>
                      <a:pt x="1603" y="826"/>
                    </a:lnTo>
                    <a:lnTo>
                      <a:pt x="1615" y="857"/>
                    </a:lnTo>
                    <a:lnTo>
                      <a:pt x="1625" y="887"/>
                    </a:lnTo>
                    <a:lnTo>
                      <a:pt x="1636" y="917"/>
                    </a:lnTo>
                    <a:lnTo>
                      <a:pt x="1645" y="948"/>
                    </a:lnTo>
                    <a:lnTo>
                      <a:pt x="1653" y="979"/>
                    </a:lnTo>
                    <a:lnTo>
                      <a:pt x="1661" y="1010"/>
                    </a:lnTo>
                    <a:lnTo>
                      <a:pt x="1668" y="1042"/>
                    </a:lnTo>
                    <a:lnTo>
                      <a:pt x="1674" y="1073"/>
                    </a:lnTo>
                    <a:lnTo>
                      <a:pt x="1679" y="1106"/>
                    </a:lnTo>
                    <a:lnTo>
                      <a:pt x="1684" y="1138"/>
                    </a:lnTo>
                    <a:lnTo>
                      <a:pt x="1688" y="1171"/>
                    </a:lnTo>
                    <a:lnTo>
                      <a:pt x="1691" y="1204"/>
                    </a:lnTo>
                    <a:lnTo>
                      <a:pt x="1693" y="1237"/>
                    </a:lnTo>
                    <a:lnTo>
                      <a:pt x="1694" y="1271"/>
                    </a:lnTo>
                    <a:lnTo>
                      <a:pt x="1694" y="1305"/>
                    </a:lnTo>
                    <a:lnTo>
                      <a:pt x="1693" y="1360"/>
                    </a:lnTo>
                    <a:lnTo>
                      <a:pt x="1690" y="1416"/>
                    </a:lnTo>
                    <a:lnTo>
                      <a:pt x="1684" y="1471"/>
                    </a:lnTo>
                    <a:lnTo>
                      <a:pt x="1675" y="1525"/>
                    </a:lnTo>
                    <a:lnTo>
                      <a:pt x="1665" y="1579"/>
                    </a:lnTo>
                    <a:lnTo>
                      <a:pt x="1652" y="1631"/>
                    </a:lnTo>
                    <a:lnTo>
                      <a:pt x="1638" y="1683"/>
                    </a:lnTo>
                    <a:lnTo>
                      <a:pt x="1621" y="1734"/>
                    </a:lnTo>
                    <a:lnTo>
                      <a:pt x="1603" y="1784"/>
                    </a:lnTo>
                    <a:lnTo>
                      <a:pt x="1582" y="1833"/>
                    </a:lnTo>
                    <a:lnTo>
                      <a:pt x="1560" y="1881"/>
                    </a:lnTo>
                    <a:lnTo>
                      <a:pt x="1536" y="1928"/>
                    </a:lnTo>
                    <a:lnTo>
                      <a:pt x="1508" y="1974"/>
                    </a:lnTo>
                    <a:lnTo>
                      <a:pt x="1481" y="2019"/>
                    </a:lnTo>
                    <a:lnTo>
                      <a:pt x="1451" y="2062"/>
                    </a:lnTo>
                    <a:lnTo>
                      <a:pt x="1420" y="2103"/>
                    </a:lnTo>
                    <a:lnTo>
                      <a:pt x="1387" y="2145"/>
                    </a:lnTo>
                    <a:lnTo>
                      <a:pt x="1352" y="2184"/>
                    </a:lnTo>
                    <a:lnTo>
                      <a:pt x="1316" y="2222"/>
                    </a:lnTo>
                    <a:lnTo>
                      <a:pt x="1278" y="2259"/>
                    </a:lnTo>
                    <a:lnTo>
                      <a:pt x="1240" y="2293"/>
                    </a:lnTo>
                    <a:lnTo>
                      <a:pt x="1199" y="2327"/>
                    </a:lnTo>
                    <a:lnTo>
                      <a:pt x="1157" y="2359"/>
                    </a:lnTo>
                    <a:lnTo>
                      <a:pt x="1113" y="2389"/>
                    </a:lnTo>
                    <a:lnTo>
                      <a:pt x="1070" y="2417"/>
                    </a:lnTo>
                    <a:lnTo>
                      <a:pt x="1024" y="2443"/>
                    </a:lnTo>
                    <a:lnTo>
                      <a:pt x="977" y="2468"/>
                    </a:lnTo>
                    <a:lnTo>
                      <a:pt x="930" y="2491"/>
                    </a:lnTo>
                    <a:lnTo>
                      <a:pt x="881" y="2513"/>
                    </a:lnTo>
                    <a:lnTo>
                      <a:pt x="831" y="2532"/>
                    </a:lnTo>
                    <a:lnTo>
                      <a:pt x="780" y="2549"/>
                    </a:lnTo>
                    <a:lnTo>
                      <a:pt x="729" y="2564"/>
                    </a:lnTo>
                    <a:lnTo>
                      <a:pt x="715" y="2568"/>
                    </a:lnTo>
                    <a:lnTo>
                      <a:pt x="767" y="2554"/>
                    </a:lnTo>
                    <a:lnTo>
                      <a:pt x="818" y="2537"/>
                    </a:lnTo>
                    <a:lnTo>
                      <a:pt x="870" y="2518"/>
                    </a:lnTo>
                    <a:lnTo>
                      <a:pt x="918" y="2498"/>
                    </a:lnTo>
                    <a:lnTo>
                      <a:pt x="967" y="2475"/>
                    </a:lnTo>
                    <a:lnTo>
                      <a:pt x="1014" y="2450"/>
                    </a:lnTo>
                    <a:lnTo>
                      <a:pt x="1060" y="2424"/>
                    </a:lnTo>
                    <a:lnTo>
                      <a:pt x="1105" y="2395"/>
                    </a:lnTo>
                    <a:lnTo>
                      <a:pt x="1149" y="2365"/>
                    </a:lnTo>
                    <a:lnTo>
                      <a:pt x="1192" y="2334"/>
                    </a:lnTo>
                    <a:lnTo>
                      <a:pt x="1232" y="2300"/>
                    </a:lnTo>
                    <a:lnTo>
                      <a:pt x="1272" y="2265"/>
                    </a:lnTo>
                    <a:lnTo>
                      <a:pt x="1310" y="2229"/>
                    </a:lnTo>
                    <a:lnTo>
                      <a:pt x="1347" y="2190"/>
                    </a:lnTo>
                    <a:lnTo>
                      <a:pt x="1382" y="2151"/>
                    </a:lnTo>
                    <a:lnTo>
                      <a:pt x="1416" y="2110"/>
                    </a:lnTo>
                    <a:lnTo>
                      <a:pt x="1448" y="2068"/>
                    </a:lnTo>
                    <a:lnTo>
                      <a:pt x="1478" y="2024"/>
                    </a:lnTo>
                    <a:lnTo>
                      <a:pt x="1506" y="1979"/>
                    </a:lnTo>
                    <a:lnTo>
                      <a:pt x="1534" y="1934"/>
                    </a:lnTo>
                    <a:lnTo>
                      <a:pt x="1559" y="1886"/>
                    </a:lnTo>
                    <a:lnTo>
                      <a:pt x="1581" y="1838"/>
                    </a:lnTo>
                    <a:lnTo>
                      <a:pt x="1602" y="1789"/>
                    </a:lnTo>
                    <a:lnTo>
                      <a:pt x="1621" y="1738"/>
                    </a:lnTo>
                    <a:lnTo>
                      <a:pt x="1638" y="1686"/>
                    </a:lnTo>
                    <a:lnTo>
                      <a:pt x="1652" y="1634"/>
                    </a:lnTo>
                    <a:lnTo>
                      <a:pt x="1666" y="1581"/>
                    </a:lnTo>
                    <a:lnTo>
                      <a:pt x="1676" y="1527"/>
                    </a:lnTo>
                    <a:lnTo>
                      <a:pt x="1685" y="1473"/>
                    </a:lnTo>
                    <a:lnTo>
                      <a:pt x="1690" y="1418"/>
                    </a:lnTo>
                    <a:lnTo>
                      <a:pt x="1694" y="1361"/>
                    </a:lnTo>
                    <a:lnTo>
                      <a:pt x="1695" y="1305"/>
                    </a:lnTo>
                    <a:lnTo>
                      <a:pt x="1695" y="1271"/>
                    </a:lnTo>
                    <a:lnTo>
                      <a:pt x="1693" y="1237"/>
                    </a:lnTo>
                    <a:lnTo>
                      <a:pt x="1691" y="1204"/>
                    </a:lnTo>
                    <a:lnTo>
                      <a:pt x="1688" y="1171"/>
                    </a:lnTo>
                    <a:lnTo>
                      <a:pt x="1685" y="1138"/>
                    </a:lnTo>
                    <a:lnTo>
                      <a:pt x="1680" y="1106"/>
                    </a:lnTo>
                    <a:lnTo>
                      <a:pt x="1674" y="1073"/>
                    </a:lnTo>
                    <a:lnTo>
                      <a:pt x="1668" y="1042"/>
                    </a:lnTo>
                    <a:lnTo>
                      <a:pt x="1662" y="1010"/>
                    </a:lnTo>
                    <a:lnTo>
                      <a:pt x="1654" y="979"/>
                    </a:lnTo>
                    <a:lnTo>
                      <a:pt x="1645" y="947"/>
                    </a:lnTo>
                    <a:lnTo>
                      <a:pt x="1637" y="917"/>
                    </a:lnTo>
                    <a:lnTo>
                      <a:pt x="1626" y="887"/>
                    </a:lnTo>
                    <a:lnTo>
                      <a:pt x="1616" y="857"/>
                    </a:lnTo>
                    <a:lnTo>
                      <a:pt x="1604" y="826"/>
                    </a:lnTo>
                    <a:lnTo>
                      <a:pt x="1592" y="797"/>
                    </a:lnTo>
                    <a:lnTo>
                      <a:pt x="1579" y="768"/>
                    </a:lnTo>
                    <a:lnTo>
                      <a:pt x="1566" y="739"/>
                    </a:lnTo>
                    <a:lnTo>
                      <a:pt x="1552" y="711"/>
                    </a:lnTo>
                    <a:lnTo>
                      <a:pt x="1538" y="684"/>
                    </a:lnTo>
                    <a:lnTo>
                      <a:pt x="1522" y="655"/>
                    </a:lnTo>
                    <a:lnTo>
                      <a:pt x="1506" y="628"/>
                    </a:lnTo>
                    <a:lnTo>
                      <a:pt x="1490" y="602"/>
                    </a:lnTo>
                    <a:lnTo>
                      <a:pt x="1472" y="575"/>
                    </a:lnTo>
                    <a:lnTo>
                      <a:pt x="1454" y="550"/>
                    </a:lnTo>
                    <a:lnTo>
                      <a:pt x="1436" y="524"/>
                    </a:lnTo>
                    <a:lnTo>
                      <a:pt x="1417" y="499"/>
                    </a:lnTo>
                    <a:lnTo>
                      <a:pt x="1397" y="475"/>
                    </a:lnTo>
                    <a:lnTo>
                      <a:pt x="1376" y="451"/>
                    </a:lnTo>
                    <a:lnTo>
                      <a:pt x="1355" y="428"/>
                    </a:lnTo>
                    <a:lnTo>
                      <a:pt x="1334" y="405"/>
                    </a:lnTo>
                    <a:lnTo>
                      <a:pt x="1313" y="382"/>
                    </a:lnTo>
                    <a:lnTo>
                      <a:pt x="1291" y="360"/>
                    </a:lnTo>
                    <a:lnTo>
                      <a:pt x="1268" y="340"/>
                    </a:lnTo>
                    <a:lnTo>
                      <a:pt x="1244" y="319"/>
                    </a:lnTo>
                    <a:lnTo>
                      <a:pt x="1220" y="298"/>
                    </a:lnTo>
                    <a:lnTo>
                      <a:pt x="1196" y="278"/>
                    </a:lnTo>
                    <a:lnTo>
                      <a:pt x="1171" y="259"/>
                    </a:lnTo>
                    <a:lnTo>
                      <a:pt x="1145" y="241"/>
                    </a:lnTo>
                    <a:lnTo>
                      <a:pt x="1120" y="223"/>
                    </a:lnTo>
                    <a:lnTo>
                      <a:pt x="1094" y="206"/>
                    </a:lnTo>
                    <a:lnTo>
                      <a:pt x="1067" y="189"/>
                    </a:lnTo>
                    <a:lnTo>
                      <a:pt x="1039" y="173"/>
                    </a:lnTo>
                    <a:lnTo>
                      <a:pt x="1012" y="157"/>
                    </a:lnTo>
                    <a:lnTo>
                      <a:pt x="984" y="143"/>
                    </a:lnTo>
                    <a:lnTo>
                      <a:pt x="956" y="129"/>
                    </a:lnTo>
                    <a:lnTo>
                      <a:pt x="927" y="115"/>
                    </a:lnTo>
                    <a:lnTo>
                      <a:pt x="898" y="103"/>
                    </a:lnTo>
                    <a:lnTo>
                      <a:pt x="868" y="90"/>
                    </a:lnTo>
                    <a:lnTo>
                      <a:pt x="838" y="79"/>
                    </a:lnTo>
                    <a:lnTo>
                      <a:pt x="808" y="69"/>
                    </a:lnTo>
                    <a:lnTo>
                      <a:pt x="778" y="58"/>
                    </a:lnTo>
                    <a:lnTo>
                      <a:pt x="748" y="50"/>
                    </a:lnTo>
                    <a:lnTo>
                      <a:pt x="716" y="41"/>
                    </a:lnTo>
                    <a:lnTo>
                      <a:pt x="685" y="33"/>
                    </a:lnTo>
                    <a:lnTo>
                      <a:pt x="653" y="27"/>
                    </a:lnTo>
                    <a:lnTo>
                      <a:pt x="621" y="21"/>
                    </a:lnTo>
                    <a:lnTo>
                      <a:pt x="589" y="15"/>
                    </a:lnTo>
                    <a:lnTo>
                      <a:pt x="557" y="10"/>
                    </a:lnTo>
                    <a:lnTo>
                      <a:pt x="523" y="7"/>
                    </a:lnTo>
                    <a:lnTo>
                      <a:pt x="491" y="4"/>
                    </a:lnTo>
                    <a:lnTo>
                      <a:pt x="458" y="2"/>
                    </a:lnTo>
                    <a:lnTo>
                      <a:pt x="424" y="1"/>
                    </a:lnTo>
                    <a:lnTo>
                      <a:pt x="390" y="0"/>
                    </a:lnTo>
                    <a:close/>
                  </a:path>
                </a:pathLst>
              </a:custGeom>
              <a:solidFill>
                <a:srgbClr val="EF4136"/>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4" name="Freeform 1171"/>
              <p:cNvSpPr>
                <a:spLocks/>
              </p:cNvSpPr>
              <p:nvPr/>
            </p:nvSpPr>
            <p:spPr bwMode="auto">
              <a:xfrm>
                <a:off x="4894832" y="4017103"/>
                <a:ext cx="896856" cy="1358374"/>
              </a:xfrm>
              <a:custGeom>
                <a:avLst/>
                <a:gdLst>
                  <a:gd name="T0" fmla="*/ 152915 w 1695"/>
                  <a:gd name="T1" fmla="*/ 2116 h 2568"/>
                  <a:gd name="T2" fmla="*/ 49737 w 1695"/>
                  <a:gd name="T3" fmla="*/ 17985 h 2568"/>
                  <a:gd name="T4" fmla="*/ 6879 w 1695"/>
                  <a:gd name="T5" fmla="*/ 29622 h 2568"/>
                  <a:gd name="T6" fmla="*/ 79368 w 1695"/>
                  <a:gd name="T7" fmla="*/ 12166 h 2568"/>
                  <a:gd name="T8" fmla="*/ 180429 w 1695"/>
                  <a:gd name="T9" fmla="*/ 1058 h 2568"/>
                  <a:gd name="T10" fmla="*/ 242336 w 1695"/>
                  <a:gd name="T11" fmla="*/ 1058 h 2568"/>
                  <a:gd name="T12" fmla="*/ 311651 w 1695"/>
                  <a:gd name="T13" fmla="*/ 7934 h 2568"/>
                  <a:gd name="T14" fmla="*/ 378849 w 1695"/>
                  <a:gd name="T15" fmla="*/ 21687 h 2568"/>
                  <a:gd name="T16" fmla="*/ 443401 w 1695"/>
                  <a:gd name="T17" fmla="*/ 42317 h 2568"/>
                  <a:gd name="T18" fmla="*/ 505308 w 1695"/>
                  <a:gd name="T19" fmla="*/ 68236 h 2568"/>
                  <a:gd name="T20" fmla="*/ 564570 w 1695"/>
                  <a:gd name="T21" fmla="*/ 99974 h 2568"/>
                  <a:gd name="T22" fmla="*/ 619069 w 1695"/>
                  <a:gd name="T23" fmla="*/ 137530 h 2568"/>
                  <a:gd name="T24" fmla="*/ 670393 w 1695"/>
                  <a:gd name="T25" fmla="*/ 179847 h 2568"/>
                  <a:gd name="T26" fmla="*/ 716956 w 1695"/>
                  <a:gd name="T27" fmla="*/ 226396 h 2568"/>
                  <a:gd name="T28" fmla="*/ 758756 w 1695"/>
                  <a:gd name="T29" fmla="*/ 277705 h 2568"/>
                  <a:gd name="T30" fmla="*/ 796323 w 1695"/>
                  <a:gd name="T31" fmla="*/ 332188 h 2568"/>
                  <a:gd name="T32" fmla="*/ 828600 w 1695"/>
                  <a:gd name="T33" fmla="*/ 391432 h 2568"/>
                  <a:gd name="T34" fmla="*/ 854527 w 1695"/>
                  <a:gd name="T35" fmla="*/ 453320 h 2568"/>
                  <a:gd name="T36" fmla="*/ 874633 w 1695"/>
                  <a:gd name="T37" fmla="*/ 517854 h 2568"/>
                  <a:gd name="T38" fmla="*/ 888390 w 1695"/>
                  <a:gd name="T39" fmla="*/ 585032 h 2568"/>
                  <a:gd name="T40" fmla="*/ 895798 w 1695"/>
                  <a:gd name="T41" fmla="*/ 654326 h 2568"/>
                  <a:gd name="T42" fmla="*/ 895798 w 1695"/>
                  <a:gd name="T43" fmla="*/ 719388 h 2568"/>
                  <a:gd name="T44" fmla="*/ 880982 w 1695"/>
                  <a:gd name="T45" fmla="*/ 835231 h 2568"/>
                  <a:gd name="T46" fmla="*/ 848177 w 1695"/>
                  <a:gd name="T47" fmla="*/ 943668 h 2568"/>
                  <a:gd name="T48" fmla="*/ 797911 w 1695"/>
                  <a:gd name="T49" fmla="*/ 1044171 h 2568"/>
                  <a:gd name="T50" fmla="*/ 733887 w 1695"/>
                  <a:gd name="T51" fmla="*/ 1134623 h 2568"/>
                  <a:gd name="T52" fmla="*/ 656107 w 1695"/>
                  <a:gd name="T53" fmla="*/ 1212909 h 2568"/>
                  <a:gd name="T54" fmla="*/ 566157 w 1695"/>
                  <a:gd name="T55" fmla="*/ 1278501 h 2568"/>
                  <a:gd name="T56" fmla="*/ 466153 w 1695"/>
                  <a:gd name="T57" fmla="*/ 1329281 h 2568"/>
                  <a:gd name="T58" fmla="*/ 385727 w 1695"/>
                  <a:gd name="T59" fmla="*/ 1356258 h 2568"/>
                  <a:gd name="T60" fmla="*/ 432819 w 1695"/>
                  <a:gd name="T61" fmla="*/ 1341976 h 2568"/>
                  <a:gd name="T62" fmla="*/ 536526 w 1695"/>
                  <a:gd name="T63" fmla="*/ 1295957 h 2568"/>
                  <a:gd name="T64" fmla="*/ 630709 w 1695"/>
                  <a:gd name="T65" fmla="*/ 1234597 h 2568"/>
                  <a:gd name="T66" fmla="*/ 712723 w 1695"/>
                  <a:gd name="T67" fmla="*/ 1158426 h 2568"/>
                  <a:gd name="T68" fmla="*/ 782037 w 1695"/>
                  <a:gd name="T69" fmla="*/ 1070619 h 2568"/>
                  <a:gd name="T70" fmla="*/ 836536 w 1695"/>
                  <a:gd name="T71" fmla="*/ 972232 h 2568"/>
                  <a:gd name="T72" fmla="*/ 874104 w 1695"/>
                  <a:gd name="T73" fmla="*/ 864324 h 2568"/>
                  <a:gd name="T74" fmla="*/ 894210 w 1695"/>
                  <a:gd name="T75" fmla="*/ 750068 h 2568"/>
                  <a:gd name="T76" fmla="*/ 896856 w 1695"/>
                  <a:gd name="T77" fmla="*/ 672310 h 2568"/>
                  <a:gd name="T78" fmla="*/ 891565 w 1695"/>
                  <a:gd name="T79" fmla="*/ 601959 h 2568"/>
                  <a:gd name="T80" fmla="*/ 879395 w 1695"/>
                  <a:gd name="T81" fmla="*/ 534251 h 2568"/>
                  <a:gd name="T82" fmla="*/ 860347 w 1695"/>
                  <a:gd name="T83" fmla="*/ 469189 h 2568"/>
                  <a:gd name="T84" fmla="*/ 835478 w 1695"/>
                  <a:gd name="T85" fmla="*/ 406243 h 2568"/>
                  <a:gd name="T86" fmla="*/ 805318 w 1695"/>
                  <a:gd name="T87" fmla="*/ 346470 h 2568"/>
                  <a:gd name="T88" fmla="*/ 769338 w 1695"/>
                  <a:gd name="T89" fmla="*/ 290929 h 2568"/>
                  <a:gd name="T90" fmla="*/ 728067 w 1695"/>
                  <a:gd name="T91" fmla="*/ 238562 h 2568"/>
                  <a:gd name="T92" fmla="*/ 683092 w 1695"/>
                  <a:gd name="T93" fmla="*/ 190426 h 2568"/>
                  <a:gd name="T94" fmla="*/ 632826 w 1695"/>
                  <a:gd name="T95" fmla="*/ 147051 h 2568"/>
                  <a:gd name="T96" fmla="*/ 578856 w 1695"/>
                  <a:gd name="T97" fmla="*/ 108966 h 2568"/>
                  <a:gd name="T98" fmla="*/ 520653 w 1695"/>
                  <a:gd name="T99" fmla="*/ 75642 h 2568"/>
                  <a:gd name="T100" fmla="*/ 459275 w 1695"/>
                  <a:gd name="T101" fmla="*/ 47607 h 2568"/>
                  <a:gd name="T102" fmla="*/ 395781 w 1695"/>
                  <a:gd name="T103" fmla="*/ 26448 h 2568"/>
                  <a:gd name="T104" fmla="*/ 328583 w 1695"/>
                  <a:gd name="T105" fmla="*/ 11108 h 2568"/>
                  <a:gd name="T106" fmla="*/ 259797 w 1695"/>
                  <a:gd name="T107" fmla="*/ 2116 h 25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95" h="2568">
                    <a:moveTo>
                      <a:pt x="390" y="0"/>
                    </a:moveTo>
                    <a:lnTo>
                      <a:pt x="390" y="0"/>
                    </a:lnTo>
                    <a:lnTo>
                      <a:pt x="340" y="1"/>
                    </a:lnTo>
                    <a:lnTo>
                      <a:pt x="289" y="4"/>
                    </a:lnTo>
                    <a:lnTo>
                      <a:pt x="240" y="8"/>
                    </a:lnTo>
                    <a:lnTo>
                      <a:pt x="190" y="15"/>
                    </a:lnTo>
                    <a:lnTo>
                      <a:pt x="142" y="24"/>
                    </a:lnTo>
                    <a:lnTo>
                      <a:pt x="94" y="34"/>
                    </a:lnTo>
                    <a:lnTo>
                      <a:pt x="46" y="46"/>
                    </a:lnTo>
                    <a:lnTo>
                      <a:pt x="0" y="59"/>
                    </a:lnTo>
                    <a:lnTo>
                      <a:pt x="13" y="56"/>
                    </a:lnTo>
                    <a:lnTo>
                      <a:pt x="57" y="44"/>
                    </a:lnTo>
                    <a:lnTo>
                      <a:pt x="103" y="32"/>
                    </a:lnTo>
                    <a:lnTo>
                      <a:pt x="150" y="23"/>
                    </a:lnTo>
                    <a:lnTo>
                      <a:pt x="197" y="15"/>
                    </a:lnTo>
                    <a:lnTo>
                      <a:pt x="245" y="9"/>
                    </a:lnTo>
                    <a:lnTo>
                      <a:pt x="293" y="4"/>
                    </a:lnTo>
                    <a:lnTo>
                      <a:pt x="341" y="2"/>
                    </a:lnTo>
                    <a:lnTo>
                      <a:pt x="390" y="1"/>
                    </a:lnTo>
                    <a:lnTo>
                      <a:pt x="424" y="1"/>
                    </a:lnTo>
                    <a:lnTo>
                      <a:pt x="458" y="2"/>
                    </a:lnTo>
                    <a:lnTo>
                      <a:pt x="491" y="4"/>
                    </a:lnTo>
                    <a:lnTo>
                      <a:pt x="523" y="7"/>
                    </a:lnTo>
                    <a:lnTo>
                      <a:pt x="557" y="11"/>
                    </a:lnTo>
                    <a:lnTo>
                      <a:pt x="589" y="15"/>
                    </a:lnTo>
                    <a:lnTo>
                      <a:pt x="621" y="21"/>
                    </a:lnTo>
                    <a:lnTo>
                      <a:pt x="653" y="27"/>
                    </a:lnTo>
                    <a:lnTo>
                      <a:pt x="685" y="34"/>
                    </a:lnTo>
                    <a:lnTo>
                      <a:pt x="716" y="41"/>
                    </a:lnTo>
                    <a:lnTo>
                      <a:pt x="748" y="50"/>
                    </a:lnTo>
                    <a:lnTo>
                      <a:pt x="778" y="59"/>
                    </a:lnTo>
                    <a:lnTo>
                      <a:pt x="808" y="70"/>
                    </a:lnTo>
                    <a:lnTo>
                      <a:pt x="838" y="80"/>
                    </a:lnTo>
                    <a:lnTo>
                      <a:pt x="868" y="91"/>
                    </a:lnTo>
                    <a:lnTo>
                      <a:pt x="898" y="103"/>
                    </a:lnTo>
                    <a:lnTo>
                      <a:pt x="927" y="115"/>
                    </a:lnTo>
                    <a:lnTo>
                      <a:pt x="955" y="129"/>
                    </a:lnTo>
                    <a:lnTo>
                      <a:pt x="983" y="144"/>
                    </a:lnTo>
                    <a:lnTo>
                      <a:pt x="1011" y="158"/>
                    </a:lnTo>
                    <a:lnTo>
                      <a:pt x="1039" y="174"/>
                    </a:lnTo>
                    <a:lnTo>
                      <a:pt x="1067" y="189"/>
                    </a:lnTo>
                    <a:lnTo>
                      <a:pt x="1093" y="206"/>
                    </a:lnTo>
                    <a:lnTo>
                      <a:pt x="1119" y="224"/>
                    </a:lnTo>
                    <a:lnTo>
                      <a:pt x="1145" y="242"/>
                    </a:lnTo>
                    <a:lnTo>
                      <a:pt x="1170" y="260"/>
                    </a:lnTo>
                    <a:lnTo>
                      <a:pt x="1195" y="279"/>
                    </a:lnTo>
                    <a:lnTo>
                      <a:pt x="1220" y="299"/>
                    </a:lnTo>
                    <a:lnTo>
                      <a:pt x="1244" y="319"/>
                    </a:lnTo>
                    <a:lnTo>
                      <a:pt x="1267" y="340"/>
                    </a:lnTo>
                    <a:lnTo>
                      <a:pt x="1290" y="361"/>
                    </a:lnTo>
                    <a:lnTo>
                      <a:pt x="1311" y="383"/>
                    </a:lnTo>
                    <a:lnTo>
                      <a:pt x="1333" y="405"/>
                    </a:lnTo>
                    <a:lnTo>
                      <a:pt x="1355" y="428"/>
                    </a:lnTo>
                    <a:lnTo>
                      <a:pt x="1376" y="451"/>
                    </a:lnTo>
                    <a:lnTo>
                      <a:pt x="1396" y="475"/>
                    </a:lnTo>
                    <a:lnTo>
                      <a:pt x="1416" y="500"/>
                    </a:lnTo>
                    <a:lnTo>
                      <a:pt x="1434" y="525"/>
                    </a:lnTo>
                    <a:lnTo>
                      <a:pt x="1453" y="550"/>
                    </a:lnTo>
                    <a:lnTo>
                      <a:pt x="1471" y="576"/>
                    </a:lnTo>
                    <a:lnTo>
                      <a:pt x="1489" y="602"/>
                    </a:lnTo>
                    <a:lnTo>
                      <a:pt x="1505" y="628"/>
                    </a:lnTo>
                    <a:lnTo>
                      <a:pt x="1521" y="655"/>
                    </a:lnTo>
                    <a:lnTo>
                      <a:pt x="1537" y="684"/>
                    </a:lnTo>
                    <a:lnTo>
                      <a:pt x="1551" y="712"/>
                    </a:lnTo>
                    <a:lnTo>
                      <a:pt x="1566" y="740"/>
                    </a:lnTo>
                    <a:lnTo>
                      <a:pt x="1579" y="768"/>
                    </a:lnTo>
                    <a:lnTo>
                      <a:pt x="1592" y="797"/>
                    </a:lnTo>
                    <a:lnTo>
                      <a:pt x="1603" y="826"/>
                    </a:lnTo>
                    <a:lnTo>
                      <a:pt x="1615" y="857"/>
                    </a:lnTo>
                    <a:lnTo>
                      <a:pt x="1625" y="887"/>
                    </a:lnTo>
                    <a:lnTo>
                      <a:pt x="1636" y="917"/>
                    </a:lnTo>
                    <a:lnTo>
                      <a:pt x="1645" y="948"/>
                    </a:lnTo>
                    <a:lnTo>
                      <a:pt x="1653" y="979"/>
                    </a:lnTo>
                    <a:lnTo>
                      <a:pt x="1661" y="1010"/>
                    </a:lnTo>
                    <a:lnTo>
                      <a:pt x="1668" y="1042"/>
                    </a:lnTo>
                    <a:lnTo>
                      <a:pt x="1674" y="1073"/>
                    </a:lnTo>
                    <a:lnTo>
                      <a:pt x="1679" y="1106"/>
                    </a:lnTo>
                    <a:lnTo>
                      <a:pt x="1684" y="1138"/>
                    </a:lnTo>
                    <a:lnTo>
                      <a:pt x="1688" y="1171"/>
                    </a:lnTo>
                    <a:lnTo>
                      <a:pt x="1691" y="1204"/>
                    </a:lnTo>
                    <a:lnTo>
                      <a:pt x="1693" y="1237"/>
                    </a:lnTo>
                    <a:lnTo>
                      <a:pt x="1694" y="1271"/>
                    </a:lnTo>
                    <a:lnTo>
                      <a:pt x="1694" y="1305"/>
                    </a:lnTo>
                    <a:lnTo>
                      <a:pt x="1693" y="1360"/>
                    </a:lnTo>
                    <a:lnTo>
                      <a:pt x="1690" y="1416"/>
                    </a:lnTo>
                    <a:lnTo>
                      <a:pt x="1684" y="1471"/>
                    </a:lnTo>
                    <a:lnTo>
                      <a:pt x="1675" y="1525"/>
                    </a:lnTo>
                    <a:lnTo>
                      <a:pt x="1665" y="1579"/>
                    </a:lnTo>
                    <a:lnTo>
                      <a:pt x="1652" y="1631"/>
                    </a:lnTo>
                    <a:lnTo>
                      <a:pt x="1638" y="1683"/>
                    </a:lnTo>
                    <a:lnTo>
                      <a:pt x="1621" y="1734"/>
                    </a:lnTo>
                    <a:lnTo>
                      <a:pt x="1603" y="1784"/>
                    </a:lnTo>
                    <a:lnTo>
                      <a:pt x="1582" y="1833"/>
                    </a:lnTo>
                    <a:lnTo>
                      <a:pt x="1560" y="1881"/>
                    </a:lnTo>
                    <a:lnTo>
                      <a:pt x="1536" y="1928"/>
                    </a:lnTo>
                    <a:lnTo>
                      <a:pt x="1508" y="1974"/>
                    </a:lnTo>
                    <a:lnTo>
                      <a:pt x="1481" y="2019"/>
                    </a:lnTo>
                    <a:lnTo>
                      <a:pt x="1451" y="2062"/>
                    </a:lnTo>
                    <a:lnTo>
                      <a:pt x="1420" y="2103"/>
                    </a:lnTo>
                    <a:lnTo>
                      <a:pt x="1387" y="2145"/>
                    </a:lnTo>
                    <a:lnTo>
                      <a:pt x="1352" y="2184"/>
                    </a:lnTo>
                    <a:lnTo>
                      <a:pt x="1316" y="2222"/>
                    </a:lnTo>
                    <a:lnTo>
                      <a:pt x="1278" y="2259"/>
                    </a:lnTo>
                    <a:lnTo>
                      <a:pt x="1240" y="2293"/>
                    </a:lnTo>
                    <a:lnTo>
                      <a:pt x="1199" y="2327"/>
                    </a:lnTo>
                    <a:lnTo>
                      <a:pt x="1157" y="2359"/>
                    </a:lnTo>
                    <a:lnTo>
                      <a:pt x="1113" y="2389"/>
                    </a:lnTo>
                    <a:lnTo>
                      <a:pt x="1070" y="2417"/>
                    </a:lnTo>
                    <a:lnTo>
                      <a:pt x="1024" y="2443"/>
                    </a:lnTo>
                    <a:lnTo>
                      <a:pt x="977" y="2468"/>
                    </a:lnTo>
                    <a:lnTo>
                      <a:pt x="930" y="2491"/>
                    </a:lnTo>
                    <a:lnTo>
                      <a:pt x="881" y="2513"/>
                    </a:lnTo>
                    <a:lnTo>
                      <a:pt x="831" y="2532"/>
                    </a:lnTo>
                    <a:lnTo>
                      <a:pt x="780" y="2549"/>
                    </a:lnTo>
                    <a:lnTo>
                      <a:pt x="729" y="2564"/>
                    </a:lnTo>
                    <a:lnTo>
                      <a:pt x="715" y="2568"/>
                    </a:lnTo>
                    <a:lnTo>
                      <a:pt x="767" y="2554"/>
                    </a:lnTo>
                    <a:lnTo>
                      <a:pt x="818" y="2537"/>
                    </a:lnTo>
                    <a:lnTo>
                      <a:pt x="870" y="2518"/>
                    </a:lnTo>
                    <a:lnTo>
                      <a:pt x="918" y="2498"/>
                    </a:lnTo>
                    <a:lnTo>
                      <a:pt x="967" y="2475"/>
                    </a:lnTo>
                    <a:lnTo>
                      <a:pt x="1014" y="2450"/>
                    </a:lnTo>
                    <a:lnTo>
                      <a:pt x="1060" y="2424"/>
                    </a:lnTo>
                    <a:lnTo>
                      <a:pt x="1105" y="2395"/>
                    </a:lnTo>
                    <a:lnTo>
                      <a:pt x="1149" y="2365"/>
                    </a:lnTo>
                    <a:lnTo>
                      <a:pt x="1192" y="2334"/>
                    </a:lnTo>
                    <a:lnTo>
                      <a:pt x="1232" y="2300"/>
                    </a:lnTo>
                    <a:lnTo>
                      <a:pt x="1272" y="2265"/>
                    </a:lnTo>
                    <a:lnTo>
                      <a:pt x="1310" y="2229"/>
                    </a:lnTo>
                    <a:lnTo>
                      <a:pt x="1347" y="2190"/>
                    </a:lnTo>
                    <a:lnTo>
                      <a:pt x="1382" y="2151"/>
                    </a:lnTo>
                    <a:lnTo>
                      <a:pt x="1416" y="2110"/>
                    </a:lnTo>
                    <a:lnTo>
                      <a:pt x="1448" y="2068"/>
                    </a:lnTo>
                    <a:lnTo>
                      <a:pt x="1478" y="2024"/>
                    </a:lnTo>
                    <a:lnTo>
                      <a:pt x="1506" y="1979"/>
                    </a:lnTo>
                    <a:lnTo>
                      <a:pt x="1534" y="1934"/>
                    </a:lnTo>
                    <a:lnTo>
                      <a:pt x="1559" y="1886"/>
                    </a:lnTo>
                    <a:lnTo>
                      <a:pt x="1581" y="1838"/>
                    </a:lnTo>
                    <a:lnTo>
                      <a:pt x="1602" y="1789"/>
                    </a:lnTo>
                    <a:lnTo>
                      <a:pt x="1621" y="1738"/>
                    </a:lnTo>
                    <a:lnTo>
                      <a:pt x="1638" y="1686"/>
                    </a:lnTo>
                    <a:lnTo>
                      <a:pt x="1652" y="1634"/>
                    </a:lnTo>
                    <a:lnTo>
                      <a:pt x="1666" y="1581"/>
                    </a:lnTo>
                    <a:lnTo>
                      <a:pt x="1676" y="1527"/>
                    </a:lnTo>
                    <a:lnTo>
                      <a:pt x="1685" y="1473"/>
                    </a:lnTo>
                    <a:lnTo>
                      <a:pt x="1690" y="1418"/>
                    </a:lnTo>
                    <a:lnTo>
                      <a:pt x="1694" y="1361"/>
                    </a:lnTo>
                    <a:lnTo>
                      <a:pt x="1695" y="1305"/>
                    </a:lnTo>
                    <a:lnTo>
                      <a:pt x="1695" y="1271"/>
                    </a:lnTo>
                    <a:lnTo>
                      <a:pt x="1693" y="1237"/>
                    </a:lnTo>
                    <a:lnTo>
                      <a:pt x="1691" y="1204"/>
                    </a:lnTo>
                    <a:lnTo>
                      <a:pt x="1688" y="1171"/>
                    </a:lnTo>
                    <a:lnTo>
                      <a:pt x="1685" y="1138"/>
                    </a:lnTo>
                    <a:lnTo>
                      <a:pt x="1680" y="1106"/>
                    </a:lnTo>
                    <a:lnTo>
                      <a:pt x="1674" y="1073"/>
                    </a:lnTo>
                    <a:lnTo>
                      <a:pt x="1668" y="1042"/>
                    </a:lnTo>
                    <a:lnTo>
                      <a:pt x="1662" y="1010"/>
                    </a:lnTo>
                    <a:lnTo>
                      <a:pt x="1654" y="979"/>
                    </a:lnTo>
                    <a:lnTo>
                      <a:pt x="1645" y="947"/>
                    </a:lnTo>
                    <a:lnTo>
                      <a:pt x="1637" y="917"/>
                    </a:lnTo>
                    <a:lnTo>
                      <a:pt x="1626" y="887"/>
                    </a:lnTo>
                    <a:lnTo>
                      <a:pt x="1616" y="857"/>
                    </a:lnTo>
                    <a:lnTo>
                      <a:pt x="1604" y="826"/>
                    </a:lnTo>
                    <a:lnTo>
                      <a:pt x="1592" y="797"/>
                    </a:lnTo>
                    <a:lnTo>
                      <a:pt x="1579" y="768"/>
                    </a:lnTo>
                    <a:lnTo>
                      <a:pt x="1566" y="739"/>
                    </a:lnTo>
                    <a:lnTo>
                      <a:pt x="1552" y="711"/>
                    </a:lnTo>
                    <a:lnTo>
                      <a:pt x="1538" y="684"/>
                    </a:lnTo>
                    <a:lnTo>
                      <a:pt x="1522" y="655"/>
                    </a:lnTo>
                    <a:lnTo>
                      <a:pt x="1506" y="628"/>
                    </a:lnTo>
                    <a:lnTo>
                      <a:pt x="1490" y="602"/>
                    </a:lnTo>
                    <a:lnTo>
                      <a:pt x="1472" y="575"/>
                    </a:lnTo>
                    <a:lnTo>
                      <a:pt x="1454" y="550"/>
                    </a:lnTo>
                    <a:lnTo>
                      <a:pt x="1436" y="524"/>
                    </a:lnTo>
                    <a:lnTo>
                      <a:pt x="1417" y="499"/>
                    </a:lnTo>
                    <a:lnTo>
                      <a:pt x="1397" y="475"/>
                    </a:lnTo>
                    <a:lnTo>
                      <a:pt x="1376" y="451"/>
                    </a:lnTo>
                    <a:lnTo>
                      <a:pt x="1355" y="428"/>
                    </a:lnTo>
                    <a:lnTo>
                      <a:pt x="1334" y="405"/>
                    </a:lnTo>
                    <a:lnTo>
                      <a:pt x="1313" y="382"/>
                    </a:lnTo>
                    <a:lnTo>
                      <a:pt x="1291" y="360"/>
                    </a:lnTo>
                    <a:lnTo>
                      <a:pt x="1268" y="340"/>
                    </a:lnTo>
                    <a:lnTo>
                      <a:pt x="1244" y="319"/>
                    </a:lnTo>
                    <a:lnTo>
                      <a:pt x="1220" y="298"/>
                    </a:lnTo>
                    <a:lnTo>
                      <a:pt x="1196" y="278"/>
                    </a:lnTo>
                    <a:lnTo>
                      <a:pt x="1171" y="259"/>
                    </a:lnTo>
                    <a:lnTo>
                      <a:pt x="1145" y="241"/>
                    </a:lnTo>
                    <a:lnTo>
                      <a:pt x="1120" y="223"/>
                    </a:lnTo>
                    <a:lnTo>
                      <a:pt x="1094" y="206"/>
                    </a:lnTo>
                    <a:lnTo>
                      <a:pt x="1067" y="189"/>
                    </a:lnTo>
                    <a:lnTo>
                      <a:pt x="1039" y="173"/>
                    </a:lnTo>
                    <a:lnTo>
                      <a:pt x="1012" y="157"/>
                    </a:lnTo>
                    <a:lnTo>
                      <a:pt x="984" y="143"/>
                    </a:lnTo>
                    <a:lnTo>
                      <a:pt x="956" y="129"/>
                    </a:lnTo>
                    <a:lnTo>
                      <a:pt x="927" y="115"/>
                    </a:lnTo>
                    <a:lnTo>
                      <a:pt x="898" y="103"/>
                    </a:lnTo>
                    <a:lnTo>
                      <a:pt x="868" y="90"/>
                    </a:lnTo>
                    <a:lnTo>
                      <a:pt x="838" y="79"/>
                    </a:lnTo>
                    <a:lnTo>
                      <a:pt x="808" y="69"/>
                    </a:lnTo>
                    <a:lnTo>
                      <a:pt x="778" y="58"/>
                    </a:lnTo>
                    <a:lnTo>
                      <a:pt x="748" y="50"/>
                    </a:lnTo>
                    <a:lnTo>
                      <a:pt x="716" y="41"/>
                    </a:lnTo>
                    <a:lnTo>
                      <a:pt x="685" y="33"/>
                    </a:lnTo>
                    <a:lnTo>
                      <a:pt x="653" y="27"/>
                    </a:lnTo>
                    <a:lnTo>
                      <a:pt x="621" y="21"/>
                    </a:lnTo>
                    <a:lnTo>
                      <a:pt x="589" y="15"/>
                    </a:lnTo>
                    <a:lnTo>
                      <a:pt x="557" y="10"/>
                    </a:lnTo>
                    <a:lnTo>
                      <a:pt x="523" y="7"/>
                    </a:lnTo>
                    <a:lnTo>
                      <a:pt x="491" y="4"/>
                    </a:lnTo>
                    <a:lnTo>
                      <a:pt x="458" y="2"/>
                    </a:lnTo>
                    <a:lnTo>
                      <a:pt x="424" y="1"/>
                    </a:lnTo>
                    <a:lnTo>
                      <a:pt x="3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5" name="Freeform 1172"/>
              <p:cNvSpPr>
                <a:spLocks/>
              </p:cNvSpPr>
              <p:nvPr/>
            </p:nvSpPr>
            <p:spPr bwMode="auto">
              <a:xfrm>
                <a:off x="4409496" y="4046633"/>
                <a:ext cx="871020" cy="1350991"/>
              </a:xfrm>
              <a:custGeom>
                <a:avLst/>
                <a:gdLst>
                  <a:gd name="T0" fmla="*/ 484548 w 1643"/>
                  <a:gd name="T1" fmla="*/ 1588 h 2553"/>
                  <a:gd name="T2" fmla="*/ 382761 w 1643"/>
                  <a:gd name="T3" fmla="*/ 42863 h 2553"/>
                  <a:gd name="T4" fmla="*/ 289987 w 1643"/>
                  <a:gd name="T5" fmla="*/ 98956 h 2553"/>
                  <a:gd name="T6" fmla="*/ 207815 w 1643"/>
                  <a:gd name="T7" fmla="*/ 167749 h 2553"/>
                  <a:gd name="T8" fmla="*/ 136776 w 1643"/>
                  <a:gd name="T9" fmla="*/ 248714 h 2553"/>
                  <a:gd name="T10" fmla="*/ 79521 w 1643"/>
                  <a:gd name="T11" fmla="*/ 339732 h 2553"/>
                  <a:gd name="T12" fmla="*/ 36580 w 1643"/>
                  <a:gd name="T13" fmla="*/ 439747 h 2553"/>
                  <a:gd name="T14" fmla="*/ 9543 w 1643"/>
                  <a:gd name="T15" fmla="*/ 547170 h 2553"/>
                  <a:gd name="T16" fmla="*/ 0 w 1643"/>
                  <a:gd name="T17" fmla="*/ 660943 h 2553"/>
                  <a:gd name="T18" fmla="*/ 2121 w 1643"/>
                  <a:gd name="T19" fmla="*/ 713861 h 2553"/>
                  <a:gd name="T20" fmla="*/ 11133 w 1643"/>
                  <a:gd name="T21" fmla="*/ 782654 h 2553"/>
                  <a:gd name="T22" fmla="*/ 26507 w 1643"/>
                  <a:gd name="T23" fmla="*/ 849330 h 2553"/>
                  <a:gd name="T24" fmla="*/ 48243 w 1643"/>
                  <a:gd name="T25" fmla="*/ 913361 h 2553"/>
                  <a:gd name="T26" fmla="*/ 75810 w 1643"/>
                  <a:gd name="T27" fmla="*/ 974746 h 2553"/>
                  <a:gd name="T28" fmla="*/ 108679 w 1643"/>
                  <a:gd name="T29" fmla="*/ 1032955 h 2553"/>
                  <a:gd name="T30" fmla="*/ 147379 w 1643"/>
                  <a:gd name="T31" fmla="*/ 1086931 h 2553"/>
                  <a:gd name="T32" fmla="*/ 191381 w 1643"/>
                  <a:gd name="T33" fmla="*/ 1137203 h 2553"/>
                  <a:gd name="T34" fmla="*/ 239093 w 1643"/>
                  <a:gd name="T35" fmla="*/ 1182183 h 2553"/>
                  <a:gd name="T36" fmla="*/ 291577 w 1643"/>
                  <a:gd name="T37" fmla="*/ 1223459 h 2553"/>
                  <a:gd name="T38" fmla="*/ 347772 w 1643"/>
                  <a:gd name="T39" fmla="*/ 1259443 h 2553"/>
                  <a:gd name="T40" fmla="*/ 407148 w 1643"/>
                  <a:gd name="T41" fmla="*/ 1289606 h 2553"/>
                  <a:gd name="T42" fmla="*/ 470234 w 1643"/>
                  <a:gd name="T43" fmla="*/ 1314478 h 2553"/>
                  <a:gd name="T44" fmla="*/ 535441 w 1643"/>
                  <a:gd name="T45" fmla="*/ 1333528 h 2553"/>
                  <a:gd name="T46" fmla="*/ 603299 w 1643"/>
                  <a:gd name="T47" fmla="*/ 1345699 h 2553"/>
                  <a:gd name="T48" fmla="*/ 673808 w 1643"/>
                  <a:gd name="T49" fmla="*/ 1350991 h 2553"/>
                  <a:gd name="T50" fmla="*/ 735304 w 1643"/>
                  <a:gd name="T51" fmla="*/ 1349933 h 2553"/>
                  <a:gd name="T52" fmla="*/ 821717 w 1643"/>
                  <a:gd name="T53" fmla="*/ 1338820 h 2553"/>
                  <a:gd name="T54" fmla="*/ 871020 w 1643"/>
                  <a:gd name="T55" fmla="*/ 1327178 h 2553"/>
                  <a:gd name="T56" fmla="*/ 805283 w 1643"/>
                  <a:gd name="T57" fmla="*/ 1340937 h 2553"/>
                  <a:gd name="T58" fmla="*/ 714629 w 1643"/>
                  <a:gd name="T59" fmla="*/ 1350462 h 2553"/>
                  <a:gd name="T60" fmla="*/ 655783 w 1643"/>
                  <a:gd name="T61" fmla="*/ 1349933 h 2553"/>
                  <a:gd name="T62" fmla="*/ 586335 w 1643"/>
                  <a:gd name="T63" fmla="*/ 1342524 h 2553"/>
                  <a:gd name="T64" fmla="*/ 519007 w 1643"/>
                  <a:gd name="T65" fmla="*/ 1328766 h 2553"/>
                  <a:gd name="T66" fmla="*/ 454330 w 1643"/>
                  <a:gd name="T67" fmla="*/ 1308657 h 2553"/>
                  <a:gd name="T68" fmla="*/ 392304 w 1643"/>
                  <a:gd name="T69" fmla="*/ 1282727 h 2553"/>
                  <a:gd name="T70" fmla="*/ 333458 w 1643"/>
                  <a:gd name="T71" fmla="*/ 1250447 h 2553"/>
                  <a:gd name="T72" fmla="*/ 278323 w 1643"/>
                  <a:gd name="T73" fmla="*/ 1212876 h 2553"/>
                  <a:gd name="T74" fmla="*/ 226900 w 1643"/>
                  <a:gd name="T75" fmla="*/ 1171071 h 2553"/>
                  <a:gd name="T76" fmla="*/ 180248 w 1643"/>
                  <a:gd name="T77" fmla="*/ 1124503 h 2553"/>
                  <a:gd name="T78" fmla="*/ 138367 w 1643"/>
                  <a:gd name="T79" fmla="*/ 1073173 h 2553"/>
                  <a:gd name="T80" fmla="*/ 100727 w 1643"/>
                  <a:gd name="T81" fmla="*/ 1018138 h 2553"/>
                  <a:gd name="T82" fmla="*/ 68388 w 1643"/>
                  <a:gd name="T83" fmla="*/ 959399 h 2553"/>
                  <a:gd name="T84" fmla="*/ 42411 w 1643"/>
                  <a:gd name="T85" fmla="*/ 897486 h 2553"/>
                  <a:gd name="T86" fmla="*/ 22266 w 1643"/>
                  <a:gd name="T87" fmla="*/ 832926 h 2553"/>
                  <a:gd name="T88" fmla="*/ 8482 w 1643"/>
                  <a:gd name="T89" fmla="*/ 765720 h 2553"/>
                  <a:gd name="T90" fmla="*/ 1060 w 1643"/>
                  <a:gd name="T91" fmla="*/ 696398 h 2553"/>
                  <a:gd name="T92" fmla="*/ 1060 w 1643"/>
                  <a:gd name="T93" fmla="*/ 631838 h 2553"/>
                  <a:gd name="T94" fmla="*/ 14844 w 1643"/>
                  <a:gd name="T95" fmla="*/ 519123 h 2553"/>
                  <a:gd name="T96" fmla="*/ 46652 w 1643"/>
                  <a:gd name="T97" fmla="*/ 412759 h 2553"/>
                  <a:gd name="T98" fmla="*/ 94365 w 1643"/>
                  <a:gd name="T99" fmla="*/ 313802 h 2553"/>
                  <a:gd name="T100" fmla="*/ 156391 w 1643"/>
                  <a:gd name="T101" fmla="*/ 224371 h 2553"/>
                  <a:gd name="T102" fmla="*/ 231141 w 1643"/>
                  <a:gd name="T103" fmla="*/ 146582 h 2553"/>
                  <a:gd name="T104" fmla="*/ 317024 w 1643"/>
                  <a:gd name="T105" fmla="*/ 80435 h 2553"/>
                  <a:gd name="T106" fmla="*/ 413509 w 1643"/>
                  <a:gd name="T107" fmla="*/ 28576 h 255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3" h="2553">
                    <a:moveTo>
                      <a:pt x="927" y="0"/>
                    </a:moveTo>
                    <a:lnTo>
                      <a:pt x="927" y="0"/>
                    </a:lnTo>
                    <a:lnTo>
                      <a:pt x="914" y="3"/>
                    </a:lnTo>
                    <a:lnTo>
                      <a:pt x="864" y="20"/>
                    </a:lnTo>
                    <a:lnTo>
                      <a:pt x="816" y="39"/>
                    </a:lnTo>
                    <a:lnTo>
                      <a:pt x="769" y="58"/>
                    </a:lnTo>
                    <a:lnTo>
                      <a:pt x="722" y="81"/>
                    </a:lnTo>
                    <a:lnTo>
                      <a:pt x="678" y="105"/>
                    </a:lnTo>
                    <a:lnTo>
                      <a:pt x="633" y="130"/>
                    </a:lnTo>
                    <a:lnTo>
                      <a:pt x="590" y="157"/>
                    </a:lnTo>
                    <a:lnTo>
                      <a:pt x="547" y="187"/>
                    </a:lnTo>
                    <a:lnTo>
                      <a:pt x="507" y="217"/>
                    </a:lnTo>
                    <a:lnTo>
                      <a:pt x="467" y="248"/>
                    </a:lnTo>
                    <a:lnTo>
                      <a:pt x="429" y="283"/>
                    </a:lnTo>
                    <a:lnTo>
                      <a:pt x="392" y="317"/>
                    </a:lnTo>
                    <a:lnTo>
                      <a:pt x="356" y="353"/>
                    </a:lnTo>
                    <a:lnTo>
                      <a:pt x="322" y="391"/>
                    </a:lnTo>
                    <a:lnTo>
                      <a:pt x="290" y="430"/>
                    </a:lnTo>
                    <a:lnTo>
                      <a:pt x="258" y="470"/>
                    </a:lnTo>
                    <a:lnTo>
                      <a:pt x="229" y="511"/>
                    </a:lnTo>
                    <a:lnTo>
                      <a:pt x="201" y="554"/>
                    </a:lnTo>
                    <a:lnTo>
                      <a:pt x="174" y="597"/>
                    </a:lnTo>
                    <a:lnTo>
                      <a:pt x="150" y="642"/>
                    </a:lnTo>
                    <a:lnTo>
                      <a:pt x="126" y="688"/>
                    </a:lnTo>
                    <a:lnTo>
                      <a:pt x="105" y="735"/>
                    </a:lnTo>
                    <a:lnTo>
                      <a:pt x="85" y="783"/>
                    </a:lnTo>
                    <a:lnTo>
                      <a:pt x="69" y="831"/>
                    </a:lnTo>
                    <a:lnTo>
                      <a:pt x="53" y="881"/>
                    </a:lnTo>
                    <a:lnTo>
                      <a:pt x="39" y="931"/>
                    </a:lnTo>
                    <a:lnTo>
                      <a:pt x="27" y="982"/>
                    </a:lnTo>
                    <a:lnTo>
                      <a:pt x="18" y="1034"/>
                    </a:lnTo>
                    <a:lnTo>
                      <a:pt x="10" y="1087"/>
                    </a:lnTo>
                    <a:lnTo>
                      <a:pt x="4" y="1140"/>
                    </a:lnTo>
                    <a:lnTo>
                      <a:pt x="1" y="1194"/>
                    </a:lnTo>
                    <a:lnTo>
                      <a:pt x="0" y="1249"/>
                    </a:lnTo>
                    <a:lnTo>
                      <a:pt x="0" y="1282"/>
                    </a:lnTo>
                    <a:lnTo>
                      <a:pt x="2" y="1316"/>
                    </a:lnTo>
                    <a:lnTo>
                      <a:pt x="4" y="1349"/>
                    </a:lnTo>
                    <a:lnTo>
                      <a:pt x="6" y="1381"/>
                    </a:lnTo>
                    <a:lnTo>
                      <a:pt x="10" y="1415"/>
                    </a:lnTo>
                    <a:lnTo>
                      <a:pt x="15" y="1447"/>
                    </a:lnTo>
                    <a:lnTo>
                      <a:pt x="21" y="1479"/>
                    </a:lnTo>
                    <a:lnTo>
                      <a:pt x="26" y="1511"/>
                    </a:lnTo>
                    <a:lnTo>
                      <a:pt x="33" y="1543"/>
                    </a:lnTo>
                    <a:lnTo>
                      <a:pt x="41" y="1574"/>
                    </a:lnTo>
                    <a:lnTo>
                      <a:pt x="50" y="1605"/>
                    </a:lnTo>
                    <a:lnTo>
                      <a:pt x="58" y="1636"/>
                    </a:lnTo>
                    <a:lnTo>
                      <a:pt x="69" y="1667"/>
                    </a:lnTo>
                    <a:lnTo>
                      <a:pt x="79" y="1696"/>
                    </a:lnTo>
                    <a:lnTo>
                      <a:pt x="91" y="1726"/>
                    </a:lnTo>
                    <a:lnTo>
                      <a:pt x="102" y="1756"/>
                    </a:lnTo>
                    <a:lnTo>
                      <a:pt x="116" y="1785"/>
                    </a:lnTo>
                    <a:lnTo>
                      <a:pt x="129" y="1814"/>
                    </a:lnTo>
                    <a:lnTo>
                      <a:pt x="143" y="1842"/>
                    </a:lnTo>
                    <a:lnTo>
                      <a:pt x="157" y="1870"/>
                    </a:lnTo>
                    <a:lnTo>
                      <a:pt x="173" y="1897"/>
                    </a:lnTo>
                    <a:lnTo>
                      <a:pt x="189" y="1924"/>
                    </a:lnTo>
                    <a:lnTo>
                      <a:pt x="205" y="1952"/>
                    </a:lnTo>
                    <a:lnTo>
                      <a:pt x="223" y="1978"/>
                    </a:lnTo>
                    <a:lnTo>
                      <a:pt x="241" y="2004"/>
                    </a:lnTo>
                    <a:lnTo>
                      <a:pt x="260" y="2029"/>
                    </a:lnTo>
                    <a:lnTo>
                      <a:pt x="278" y="2054"/>
                    </a:lnTo>
                    <a:lnTo>
                      <a:pt x="298" y="2078"/>
                    </a:lnTo>
                    <a:lnTo>
                      <a:pt x="319" y="2102"/>
                    </a:lnTo>
                    <a:lnTo>
                      <a:pt x="340" y="2126"/>
                    </a:lnTo>
                    <a:lnTo>
                      <a:pt x="361" y="2149"/>
                    </a:lnTo>
                    <a:lnTo>
                      <a:pt x="383" y="2170"/>
                    </a:lnTo>
                    <a:lnTo>
                      <a:pt x="404" y="2192"/>
                    </a:lnTo>
                    <a:lnTo>
                      <a:pt x="427" y="2214"/>
                    </a:lnTo>
                    <a:lnTo>
                      <a:pt x="451" y="2234"/>
                    </a:lnTo>
                    <a:lnTo>
                      <a:pt x="475" y="2255"/>
                    </a:lnTo>
                    <a:lnTo>
                      <a:pt x="499" y="2275"/>
                    </a:lnTo>
                    <a:lnTo>
                      <a:pt x="524" y="2293"/>
                    </a:lnTo>
                    <a:lnTo>
                      <a:pt x="550" y="2312"/>
                    </a:lnTo>
                    <a:lnTo>
                      <a:pt x="575" y="2330"/>
                    </a:lnTo>
                    <a:lnTo>
                      <a:pt x="601" y="2348"/>
                    </a:lnTo>
                    <a:lnTo>
                      <a:pt x="629" y="2364"/>
                    </a:lnTo>
                    <a:lnTo>
                      <a:pt x="656" y="2380"/>
                    </a:lnTo>
                    <a:lnTo>
                      <a:pt x="683" y="2396"/>
                    </a:lnTo>
                    <a:lnTo>
                      <a:pt x="711" y="2410"/>
                    </a:lnTo>
                    <a:lnTo>
                      <a:pt x="739" y="2424"/>
                    </a:lnTo>
                    <a:lnTo>
                      <a:pt x="768" y="2437"/>
                    </a:lnTo>
                    <a:lnTo>
                      <a:pt x="797" y="2451"/>
                    </a:lnTo>
                    <a:lnTo>
                      <a:pt x="827" y="2462"/>
                    </a:lnTo>
                    <a:lnTo>
                      <a:pt x="857" y="2474"/>
                    </a:lnTo>
                    <a:lnTo>
                      <a:pt x="887" y="2484"/>
                    </a:lnTo>
                    <a:lnTo>
                      <a:pt x="917" y="2495"/>
                    </a:lnTo>
                    <a:lnTo>
                      <a:pt x="948" y="2503"/>
                    </a:lnTo>
                    <a:lnTo>
                      <a:pt x="979" y="2512"/>
                    </a:lnTo>
                    <a:lnTo>
                      <a:pt x="1010" y="2520"/>
                    </a:lnTo>
                    <a:lnTo>
                      <a:pt x="1042" y="2527"/>
                    </a:lnTo>
                    <a:lnTo>
                      <a:pt x="1074" y="2532"/>
                    </a:lnTo>
                    <a:lnTo>
                      <a:pt x="1106" y="2538"/>
                    </a:lnTo>
                    <a:lnTo>
                      <a:pt x="1138" y="2543"/>
                    </a:lnTo>
                    <a:lnTo>
                      <a:pt x="1172" y="2547"/>
                    </a:lnTo>
                    <a:lnTo>
                      <a:pt x="1204" y="2549"/>
                    </a:lnTo>
                    <a:lnTo>
                      <a:pt x="1237" y="2551"/>
                    </a:lnTo>
                    <a:lnTo>
                      <a:pt x="1271" y="2553"/>
                    </a:lnTo>
                    <a:lnTo>
                      <a:pt x="1304" y="2553"/>
                    </a:lnTo>
                    <a:lnTo>
                      <a:pt x="1347" y="2552"/>
                    </a:lnTo>
                    <a:lnTo>
                      <a:pt x="1387" y="2551"/>
                    </a:lnTo>
                    <a:lnTo>
                      <a:pt x="1429" y="2547"/>
                    </a:lnTo>
                    <a:lnTo>
                      <a:pt x="1470" y="2543"/>
                    </a:lnTo>
                    <a:lnTo>
                      <a:pt x="1510" y="2537"/>
                    </a:lnTo>
                    <a:lnTo>
                      <a:pt x="1550" y="2530"/>
                    </a:lnTo>
                    <a:lnTo>
                      <a:pt x="1590" y="2522"/>
                    </a:lnTo>
                    <a:lnTo>
                      <a:pt x="1629" y="2512"/>
                    </a:lnTo>
                    <a:lnTo>
                      <a:pt x="1643" y="2508"/>
                    </a:lnTo>
                    <a:lnTo>
                      <a:pt x="1602" y="2518"/>
                    </a:lnTo>
                    <a:lnTo>
                      <a:pt x="1560" y="2527"/>
                    </a:lnTo>
                    <a:lnTo>
                      <a:pt x="1519" y="2534"/>
                    </a:lnTo>
                    <a:lnTo>
                      <a:pt x="1477" y="2541"/>
                    </a:lnTo>
                    <a:lnTo>
                      <a:pt x="1434" y="2546"/>
                    </a:lnTo>
                    <a:lnTo>
                      <a:pt x="1392" y="2550"/>
                    </a:lnTo>
                    <a:lnTo>
                      <a:pt x="1348" y="2552"/>
                    </a:lnTo>
                    <a:lnTo>
                      <a:pt x="1304" y="2552"/>
                    </a:lnTo>
                    <a:lnTo>
                      <a:pt x="1271" y="2552"/>
                    </a:lnTo>
                    <a:lnTo>
                      <a:pt x="1237" y="2551"/>
                    </a:lnTo>
                    <a:lnTo>
                      <a:pt x="1204" y="2549"/>
                    </a:lnTo>
                    <a:lnTo>
                      <a:pt x="1172" y="2546"/>
                    </a:lnTo>
                    <a:lnTo>
                      <a:pt x="1138" y="2542"/>
                    </a:lnTo>
                    <a:lnTo>
                      <a:pt x="1106" y="2537"/>
                    </a:lnTo>
                    <a:lnTo>
                      <a:pt x="1074" y="2532"/>
                    </a:lnTo>
                    <a:lnTo>
                      <a:pt x="1042" y="2526"/>
                    </a:lnTo>
                    <a:lnTo>
                      <a:pt x="1010" y="2519"/>
                    </a:lnTo>
                    <a:lnTo>
                      <a:pt x="979" y="2511"/>
                    </a:lnTo>
                    <a:lnTo>
                      <a:pt x="948" y="2503"/>
                    </a:lnTo>
                    <a:lnTo>
                      <a:pt x="917" y="2494"/>
                    </a:lnTo>
                    <a:lnTo>
                      <a:pt x="887" y="2483"/>
                    </a:lnTo>
                    <a:lnTo>
                      <a:pt x="857" y="2473"/>
                    </a:lnTo>
                    <a:lnTo>
                      <a:pt x="827" y="2461"/>
                    </a:lnTo>
                    <a:lnTo>
                      <a:pt x="797" y="2450"/>
                    </a:lnTo>
                    <a:lnTo>
                      <a:pt x="768" y="2437"/>
                    </a:lnTo>
                    <a:lnTo>
                      <a:pt x="740" y="2424"/>
                    </a:lnTo>
                    <a:lnTo>
                      <a:pt x="712" y="2409"/>
                    </a:lnTo>
                    <a:lnTo>
                      <a:pt x="684" y="2395"/>
                    </a:lnTo>
                    <a:lnTo>
                      <a:pt x="656" y="2379"/>
                    </a:lnTo>
                    <a:lnTo>
                      <a:pt x="629" y="2363"/>
                    </a:lnTo>
                    <a:lnTo>
                      <a:pt x="602" y="2347"/>
                    </a:lnTo>
                    <a:lnTo>
                      <a:pt x="576" y="2329"/>
                    </a:lnTo>
                    <a:lnTo>
                      <a:pt x="550" y="2311"/>
                    </a:lnTo>
                    <a:lnTo>
                      <a:pt x="525" y="2292"/>
                    </a:lnTo>
                    <a:lnTo>
                      <a:pt x="500" y="2274"/>
                    </a:lnTo>
                    <a:lnTo>
                      <a:pt x="475" y="2254"/>
                    </a:lnTo>
                    <a:lnTo>
                      <a:pt x="451" y="2234"/>
                    </a:lnTo>
                    <a:lnTo>
                      <a:pt x="428" y="2213"/>
                    </a:lnTo>
                    <a:lnTo>
                      <a:pt x="405" y="2192"/>
                    </a:lnTo>
                    <a:lnTo>
                      <a:pt x="383" y="2170"/>
                    </a:lnTo>
                    <a:lnTo>
                      <a:pt x="362" y="2148"/>
                    </a:lnTo>
                    <a:lnTo>
                      <a:pt x="340" y="2125"/>
                    </a:lnTo>
                    <a:lnTo>
                      <a:pt x="319" y="2102"/>
                    </a:lnTo>
                    <a:lnTo>
                      <a:pt x="299" y="2078"/>
                    </a:lnTo>
                    <a:lnTo>
                      <a:pt x="279" y="2053"/>
                    </a:lnTo>
                    <a:lnTo>
                      <a:pt x="261" y="2028"/>
                    </a:lnTo>
                    <a:lnTo>
                      <a:pt x="242" y="2003"/>
                    </a:lnTo>
                    <a:lnTo>
                      <a:pt x="224" y="1977"/>
                    </a:lnTo>
                    <a:lnTo>
                      <a:pt x="206" y="1951"/>
                    </a:lnTo>
                    <a:lnTo>
                      <a:pt x="190" y="1924"/>
                    </a:lnTo>
                    <a:lnTo>
                      <a:pt x="174" y="1897"/>
                    </a:lnTo>
                    <a:lnTo>
                      <a:pt x="158" y="1869"/>
                    </a:lnTo>
                    <a:lnTo>
                      <a:pt x="144" y="1841"/>
                    </a:lnTo>
                    <a:lnTo>
                      <a:pt x="129" y="1813"/>
                    </a:lnTo>
                    <a:lnTo>
                      <a:pt x="116" y="1785"/>
                    </a:lnTo>
                    <a:lnTo>
                      <a:pt x="103" y="1756"/>
                    </a:lnTo>
                    <a:lnTo>
                      <a:pt x="92" y="1726"/>
                    </a:lnTo>
                    <a:lnTo>
                      <a:pt x="80" y="1696"/>
                    </a:lnTo>
                    <a:lnTo>
                      <a:pt x="70" y="1666"/>
                    </a:lnTo>
                    <a:lnTo>
                      <a:pt x="59" y="1636"/>
                    </a:lnTo>
                    <a:lnTo>
                      <a:pt x="50" y="1605"/>
                    </a:lnTo>
                    <a:lnTo>
                      <a:pt x="42" y="1574"/>
                    </a:lnTo>
                    <a:lnTo>
                      <a:pt x="34" y="1543"/>
                    </a:lnTo>
                    <a:lnTo>
                      <a:pt x="27" y="1511"/>
                    </a:lnTo>
                    <a:lnTo>
                      <a:pt x="21" y="1479"/>
                    </a:lnTo>
                    <a:lnTo>
                      <a:pt x="16" y="1447"/>
                    </a:lnTo>
                    <a:lnTo>
                      <a:pt x="11" y="1415"/>
                    </a:lnTo>
                    <a:lnTo>
                      <a:pt x="7" y="1381"/>
                    </a:lnTo>
                    <a:lnTo>
                      <a:pt x="4" y="1349"/>
                    </a:lnTo>
                    <a:lnTo>
                      <a:pt x="2" y="1316"/>
                    </a:lnTo>
                    <a:lnTo>
                      <a:pt x="1" y="1282"/>
                    </a:lnTo>
                    <a:lnTo>
                      <a:pt x="1" y="1249"/>
                    </a:lnTo>
                    <a:lnTo>
                      <a:pt x="2" y="1194"/>
                    </a:lnTo>
                    <a:lnTo>
                      <a:pt x="5" y="1139"/>
                    </a:lnTo>
                    <a:lnTo>
                      <a:pt x="10" y="1085"/>
                    </a:lnTo>
                    <a:lnTo>
                      <a:pt x="19" y="1033"/>
                    </a:lnTo>
                    <a:lnTo>
                      <a:pt x="28" y="981"/>
                    </a:lnTo>
                    <a:lnTo>
                      <a:pt x="41" y="929"/>
                    </a:lnTo>
                    <a:lnTo>
                      <a:pt x="54" y="878"/>
                    </a:lnTo>
                    <a:lnTo>
                      <a:pt x="70" y="829"/>
                    </a:lnTo>
                    <a:lnTo>
                      <a:pt x="88" y="780"/>
                    </a:lnTo>
                    <a:lnTo>
                      <a:pt x="107" y="731"/>
                    </a:lnTo>
                    <a:lnTo>
                      <a:pt x="129" y="684"/>
                    </a:lnTo>
                    <a:lnTo>
                      <a:pt x="152" y="638"/>
                    </a:lnTo>
                    <a:lnTo>
                      <a:pt x="178" y="593"/>
                    </a:lnTo>
                    <a:lnTo>
                      <a:pt x="204" y="549"/>
                    </a:lnTo>
                    <a:lnTo>
                      <a:pt x="233" y="507"/>
                    </a:lnTo>
                    <a:lnTo>
                      <a:pt x="263" y="465"/>
                    </a:lnTo>
                    <a:lnTo>
                      <a:pt x="295" y="424"/>
                    </a:lnTo>
                    <a:lnTo>
                      <a:pt x="328" y="386"/>
                    </a:lnTo>
                    <a:lnTo>
                      <a:pt x="363" y="348"/>
                    </a:lnTo>
                    <a:lnTo>
                      <a:pt x="398" y="312"/>
                    </a:lnTo>
                    <a:lnTo>
                      <a:pt x="436" y="277"/>
                    </a:lnTo>
                    <a:lnTo>
                      <a:pt x="474" y="243"/>
                    </a:lnTo>
                    <a:lnTo>
                      <a:pt x="515" y="212"/>
                    </a:lnTo>
                    <a:lnTo>
                      <a:pt x="557" y="181"/>
                    </a:lnTo>
                    <a:lnTo>
                      <a:pt x="598" y="152"/>
                    </a:lnTo>
                    <a:lnTo>
                      <a:pt x="642" y="125"/>
                    </a:lnTo>
                    <a:lnTo>
                      <a:pt x="687" y="100"/>
                    </a:lnTo>
                    <a:lnTo>
                      <a:pt x="733" y="76"/>
                    </a:lnTo>
                    <a:lnTo>
                      <a:pt x="780" y="54"/>
                    </a:lnTo>
                    <a:lnTo>
                      <a:pt x="828" y="34"/>
                    </a:lnTo>
                    <a:lnTo>
                      <a:pt x="877" y="17"/>
                    </a:lnTo>
                    <a:lnTo>
                      <a:pt x="927" y="0"/>
                    </a:lnTo>
                    <a:close/>
                  </a:path>
                </a:pathLst>
              </a:custGeom>
              <a:solidFill>
                <a:srgbClr val="3D100E"/>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6" name="Freeform 1173"/>
              <p:cNvSpPr>
                <a:spLocks/>
              </p:cNvSpPr>
              <p:nvPr/>
            </p:nvSpPr>
            <p:spPr bwMode="auto">
              <a:xfrm>
                <a:off x="4409496" y="4046633"/>
                <a:ext cx="871020" cy="1350991"/>
              </a:xfrm>
              <a:custGeom>
                <a:avLst/>
                <a:gdLst>
                  <a:gd name="T0" fmla="*/ 484548 w 1643"/>
                  <a:gd name="T1" fmla="*/ 1588 h 2553"/>
                  <a:gd name="T2" fmla="*/ 382761 w 1643"/>
                  <a:gd name="T3" fmla="*/ 42863 h 2553"/>
                  <a:gd name="T4" fmla="*/ 289987 w 1643"/>
                  <a:gd name="T5" fmla="*/ 98956 h 2553"/>
                  <a:gd name="T6" fmla="*/ 207815 w 1643"/>
                  <a:gd name="T7" fmla="*/ 167749 h 2553"/>
                  <a:gd name="T8" fmla="*/ 136776 w 1643"/>
                  <a:gd name="T9" fmla="*/ 248714 h 2553"/>
                  <a:gd name="T10" fmla="*/ 79521 w 1643"/>
                  <a:gd name="T11" fmla="*/ 339732 h 2553"/>
                  <a:gd name="T12" fmla="*/ 36580 w 1643"/>
                  <a:gd name="T13" fmla="*/ 439747 h 2553"/>
                  <a:gd name="T14" fmla="*/ 9543 w 1643"/>
                  <a:gd name="T15" fmla="*/ 547170 h 2553"/>
                  <a:gd name="T16" fmla="*/ 0 w 1643"/>
                  <a:gd name="T17" fmla="*/ 660943 h 2553"/>
                  <a:gd name="T18" fmla="*/ 2121 w 1643"/>
                  <a:gd name="T19" fmla="*/ 713861 h 2553"/>
                  <a:gd name="T20" fmla="*/ 11133 w 1643"/>
                  <a:gd name="T21" fmla="*/ 782654 h 2553"/>
                  <a:gd name="T22" fmla="*/ 26507 w 1643"/>
                  <a:gd name="T23" fmla="*/ 849330 h 2553"/>
                  <a:gd name="T24" fmla="*/ 48243 w 1643"/>
                  <a:gd name="T25" fmla="*/ 913361 h 2553"/>
                  <a:gd name="T26" fmla="*/ 75810 w 1643"/>
                  <a:gd name="T27" fmla="*/ 974746 h 2553"/>
                  <a:gd name="T28" fmla="*/ 108679 w 1643"/>
                  <a:gd name="T29" fmla="*/ 1032955 h 2553"/>
                  <a:gd name="T30" fmla="*/ 147379 w 1643"/>
                  <a:gd name="T31" fmla="*/ 1086931 h 2553"/>
                  <a:gd name="T32" fmla="*/ 191381 w 1643"/>
                  <a:gd name="T33" fmla="*/ 1137203 h 2553"/>
                  <a:gd name="T34" fmla="*/ 239093 w 1643"/>
                  <a:gd name="T35" fmla="*/ 1182183 h 2553"/>
                  <a:gd name="T36" fmla="*/ 291577 w 1643"/>
                  <a:gd name="T37" fmla="*/ 1223459 h 2553"/>
                  <a:gd name="T38" fmla="*/ 347772 w 1643"/>
                  <a:gd name="T39" fmla="*/ 1259443 h 2553"/>
                  <a:gd name="T40" fmla="*/ 407148 w 1643"/>
                  <a:gd name="T41" fmla="*/ 1289606 h 2553"/>
                  <a:gd name="T42" fmla="*/ 470234 w 1643"/>
                  <a:gd name="T43" fmla="*/ 1314478 h 2553"/>
                  <a:gd name="T44" fmla="*/ 535441 w 1643"/>
                  <a:gd name="T45" fmla="*/ 1333528 h 2553"/>
                  <a:gd name="T46" fmla="*/ 603299 w 1643"/>
                  <a:gd name="T47" fmla="*/ 1345699 h 2553"/>
                  <a:gd name="T48" fmla="*/ 673808 w 1643"/>
                  <a:gd name="T49" fmla="*/ 1350991 h 2553"/>
                  <a:gd name="T50" fmla="*/ 735304 w 1643"/>
                  <a:gd name="T51" fmla="*/ 1349933 h 2553"/>
                  <a:gd name="T52" fmla="*/ 821717 w 1643"/>
                  <a:gd name="T53" fmla="*/ 1338820 h 2553"/>
                  <a:gd name="T54" fmla="*/ 871020 w 1643"/>
                  <a:gd name="T55" fmla="*/ 1327178 h 2553"/>
                  <a:gd name="T56" fmla="*/ 805283 w 1643"/>
                  <a:gd name="T57" fmla="*/ 1340937 h 2553"/>
                  <a:gd name="T58" fmla="*/ 714629 w 1643"/>
                  <a:gd name="T59" fmla="*/ 1350462 h 2553"/>
                  <a:gd name="T60" fmla="*/ 655783 w 1643"/>
                  <a:gd name="T61" fmla="*/ 1349933 h 2553"/>
                  <a:gd name="T62" fmla="*/ 586335 w 1643"/>
                  <a:gd name="T63" fmla="*/ 1342524 h 2553"/>
                  <a:gd name="T64" fmla="*/ 519007 w 1643"/>
                  <a:gd name="T65" fmla="*/ 1328766 h 2553"/>
                  <a:gd name="T66" fmla="*/ 454330 w 1643"/>
                  <a:gd name="T67" fmla="*/ 1308657 h 2553"/>
                  <a:gd name="T68" fmla="*/ 392304 w 1643"/>
                  <a:gd name="T69" fmla="*/ 1282727 h 2553"/>
                  <a:gd name="T70" fmla="*/ 333458 w 1643"/>
                  <a:gd name="T71" fmla="*/ 1250447 h 2553"/>
                  <a:gd name="T72" fmla="*/ 278323 w 1643"/>
                  <a:gd name="T73" fmla="*/ 1212876 h 2553"/>
                  <a:gd name="T74" fmla="*/ 226900 w 1643"/>
                  <a:gd name="T75" fmla="*/ 1171071 h 2553"/>
                  <a:gd name="T76" fmla="*/ 180248 w 1643"/>
                  <a:gd name="T77" fmla="*/ 1124503 h 2553"/>
                  <a:gd name="T78" fmla="*/ 138367 w 1643"/>
                  <a:gd name="T79" fmla="*/ 1073173 h 2553"/>
                  <a:gd name="T80" fmla="*/ 100727 w 1643"/>
                  <a:gd name="T81" fmla="*/ 1018138 h 2553"/>
                  <a:gd name="T82" fmla="*/ 68388 w 1643"/>
                  <a:gd name="T83" fmla="*/ 959399 h 2553"/>
                  <a:gd name="T84" fmla="*/ 42411 w 1643"/>
                  <a:gd name="T85" fmla="*/ 897486 h 2553"/>
                  <a:gd name="T86" fmla="*/ 22266 w 1643"/>
                  <a:gd name="T87" fmla="*/ 832926 h 2553"/>
                  <a:gd name="T88" fmla="*/ 8482 w 1643"/>
                  <a:gd name="T89" fmla="*/ 765720 h 2553"/>
                  <a:gd name="T90" fmla="*/ 1060 w 1643"/>
                  <a:gd name="T91" fmla="*/ 696398 h 2553"/>
                  <a:gd name="T92" fmla="*/ 1060 w 1643"/>
                  <a:gd name="T93" fmla="*/ 631838 h 2553"/>
                  <a:gd name="T94" fmla="*/ 14844 w 1643"/>
                  <a:gd name="T95" fmla="*/ 519123 h 2553"/>
                  <a:gd name="T96" fmla="*/ 46652 w 1643"/>
                  <a:gd name="T97" fmla="*/ 412759 h 2553"/>
                  <a:gd name="T98" fmla="*/ 94365 w 1643"/>
                  <a:gd name="T99" fmla="*/ 313802 h 2553"/>
                  <a:gd name="T100" fmla="*/ 156391 w 1643"/>
                  <a:gd name="T101" fmla="*/ 224371 h 2553"/>
                  <a:gd name="T102" fmla="*/ 231141 w 1643"/>
                  <a:gd name="T103" fmla="*/ 146582 h 2553"/>
                  <a:gd name="T104" fmla="*/ 317024 w 1643"/>
                  <a:gd name="T105" fmla="*/ 80435 h 2553"/>
                  <a:gd name="T106" fmla="*/ 413509 w 1643"/>
                  <a:gd name="T107" fmla="*/ 28576 h 255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3" h="2553">
                    <a:moveTo>
                      <a:pt x="927" y="0"/>
                    </a:moveTo>
                    <a:lnTo>
                      <a:pt x="927" y="0"/>
                    </a:lnTo>
                    <a:lnTo>
                      <a:pt x="914" y="3"/>
                    </a:lnTo>
                    <a:lnTo>
                      <a:pt x="864" y="20"/>
                    </a:lnTo>
                    <a:lnTo>
                      <a:pt x="816" y="39"/>
                    </a:lnTo>
                    <a:lnTo>
                      <a:pt x="769" y="58"/>
                    </a:lnTo>
                    <a:lnTo>
                      <a:pt x="722" y="81"/>
                    </a:lnTo>
                    <a:lnTo>
                      <a:pt x="678" y="105"/>
                    </a:lnTo>
                    <a:lnTo>
                      <a:pt x="633" y="130"/>
                    </a:lnTo>
                    <a:lnTo>
                      <a:pt x="590" y="157"/>
                    </a:lnTo>
                    <a:lnTo>
                      <a:pt x="547" y="187"/>
                    </a:lnTo>
                    <a:lnTo>
                      <a:pt x="507" y="217"/>
                    </a:lnTo>
                    <a:lnTo>
                      <a:pt x="467" y="248"/>
                    </a:lnTo>
                    <a:lnTo>
                      <a:pt x="429" y="283"/>
                    </a:lnTo>
                    <a:lnTo>
                      <a:pt x="392" y="317"/>
                    </a:lnTo>
                    <a:lnTo>
                      <a:pt x="356" y="353"/>
                    </a:lnTo>
                    <a:lnTo>
                      <a:pt x="322" y="391"/>
                    </a:lnTo>
                    <a:lnTo>
                      <a:pt x="290" y="430"/>
                    </a:lnTo>
                    <a:lnTo>
                      <a:pt x="258" y="470"/>
                    </a:lnTo>
                    <a:lnTo>
                      <a:pt x="229" y="511"/>
                    </a:lnTo>
                    <a:lnTo>
                      <a:pt x="201" y="554"/>
                    </a:lnTo>
                    <a:lnTo>
                      <a:pt x="174" y="597"/>
                    </a:lnTo>
                    <a:lnTo>
                      <a:pt x="150" y="642"/>
                    </a:lnTo>
                    <a:lnTo>
                      <a:pt x="126" y="688"/>
                    </a:lnTo>
                    <a:lnTo>
                      <a:pt x="105" y="735"/>
                    </a:lnTo>
                    <a:lnTo>
                      <a:pt x="85" y="783"/>
                    </a:lnTo>
                    <a:lnTo>
                      <a:pt x="69" y="831"/>
                    </a:lnTo>
                    <a:lnTo>
                      <a:pt x="53" y="881"/>
                    </a:lnTo>
                    <a:lnTo>
                      <a:pt x="39" y="931"/>
                    </a:lnTo>
                    <a:lnTo>
                      <a:pt x="27" y="982"/>
                    </a:lnTo>
                    <a:lnTo>
                      <a:pt x="18" y="1034"/>
                    </a:lnTo>
                    <a:lnTo>
                      <a:pt x="10" y="1087"/>
                    </a:lnTo>
                    <a:lnTo>
                      <a:pt x="4" y="1140"/>
                    </a:lnTo>
                    <a:lnTo>
                      <a:pt x="1" y="1194"/>
                    </a:lnTo>
                    <a:lnTo>
                      <a:pt x="0" y="1249"/>
                    </a:lnTo>
                    <a:lnTo>
                      <a:pt x="0" y="1282"/>
                    </a:lnTo>
                    <a:lnTo>
                      <a:pt x="2" y="1316"/>
                    </a:lnTo>
                    <a:lnTo>
                      <a:pt x="4" y="1349"/>
                    </a:lnTo>
                    <a:lnTo>
                      <a:pt x="6" y="1381"/>
                    </a:lnTo>
                    <a:lnTo>
                      <a:pt x="10" y="1415"/>
                    </a:lnTo>
                    <a:lnTo>
                      <a:pt x="15" y="1447"/>
                    </a:lnTo>
                    <a:lnTo>
                      <a:pt x="21" y="1479"/>
                    </a:lnTo>
                    <a:lnTo>
                      <a:pt x="26" y="1511"/>
                    </a:lnTo>
                    <a:lnTo>
                      <a:pt x="33" y="1543"/>
                    </a:lnTo>
                    <a:lnTo>
                      <a:pt x="41" y="1574"/>
                    </a:lnTo>
                    <a:lnTo>
                      <a:pt x="50" y="1605"/>
                    </a:lnTo>
                    <a:lnTo>
                      <a:pt x="58" y="1636"/>
                    </a:lnTo>
                    <a:lnTo>
                      <a:pt x="69" y="1667"/>
                    </a:lnTo>
                    <a:lnTo>
                      <a:pt x="79" y="1696"/>
                    </a:lnTo>
                    <a:lnTo>
                      <a:pt x="91" y="1726"/>
                    </a:lnTo>
                    <a:lnTo>
                      <a:pt x="102" y="1756"/>
                    </a:lnTo>
                    <a:lnTo>
                      <a:pt x="116" y="1785"/>
                    </a:lnTo>
                    <a:lnTo>
                      <a:pt x="129" y="1814"/>
                    </a:lnTo>
                    <a:lnTo>
                      <a:pt x="143" y="1842"/>
                    </a:lnTo>
                    <a:lnTo>
                      <a:pt x="157" y="1870"/>
                    </a:lnTo>
                    <a:lnTo>
                      <a:pt x="173" y="1897"/>
                    </a:lnTo>
                    <a:lnTo>
                      <a:pt x="189" y="1924"/>
                    </a:lnTo>
                    <a:lnTo>
                      <a:pt x="205" y="1952"/>
                    </a:lnTo>
                    <a:lnTo>
                      <a:pt x="223" y="1978"/>
                    </a:lnTo>
                    <a:lnTo>
                      <a:pt x="241" y="2004"/>
                    </a:lnTo>
                    <a:lnTo>
                      <a:pt x="260" y="2029"/>
                    </a:lnTo>
                    <a:lnTo>
                      <a:pt x="278" y="2054"/>
                    </a:lnTo>
                    <a:lnTo>
                      <a:pt x="298" y="2078"/>
                    </a:lnTo>
                    <a:lnTo>
                      <a:pt x="319" y="2102"/>
                    </a:lnTo>
                    <a:lnTo>
                      <a:pt x="340" y="2126"/>
                    </a:lnTo>
                    <a:lnTo>
                      <a:pt x="361" y="2149"/>
                    </a:lnTo>
                    <a:lnTo>
                      <a:pt x="383" y="2170"/>
                    </a:lnTo>
                    <a:lnTo>
                      <a:pt x="404" y="2192"/>
                    </a:lnTo>
                    <a:lnTo>
                      <a:pt x="427" y="2214"/>
                    </a:lnTo>
                    <a:lnTo>
                      <a:pt x="451" y="2234"/>
                    </a:lnTo>
                    <a:lnTo>
                      <a:pt x="475" y="2255"/>
                    </a:lnTo>
                    <a:lnTo>
                      <a:pt x="499" y="2275"/>
                    </a:lnTo>
                    <a:lnTo>
                      <a:pt x="524" y="2293"/>
                    </a:lnTo>
                    <a:lnTo>
                      <a:pt x="550" y="2312"/>
                    </a:lnTo>
                    <a:lnTo>
                      <a:pt x="575" y="2330"/>
                    </a:lnTo>
                    <a:lnTo>
                      <a:pt x="601" y="2348"/>
                    </a:lnTo>
                    <a:lnTo>
                      <a:pt x="629" y="2364"/>
                    </a:lnTo>
                    <a:lnTo>
                      <a:pt x="656" y="2380"/>
                    </a:lnTo>
                    <a:lnTo>
                      <a:pt x="683" y="2396"/>
                    </a:lnTo>
                    <a:lnTo>
                      <a:pt x="711" y="2410"/>
                    </a:lnTo>
                    <a:lnTo>
                      <a:pt x="739" y="2424"/>
                    </a:lnTo>
                    <a:lnTo>
                      <a:pt x="768" y="2437"/>
                    </a:lnTo>
                    <a:lnTo>
                      <a:pt x="797" y="2451"/>
                    </a:lnTo>
                    <a:lnTo>
                      <a:pt x="827" y="2462"/>
                    </a:lnTo>
                    <a:lnTo>
                      <a:pt x="857" y="2474"/>
                    </a:lnTo>
                    <a:lnTo>
                      <a:pt x="887" y="2484"/>
                    </a:lnTo>
                    <a:lnTo>
                      <a:pt x="917" y="2495"/>
                    </a:lnTo>
                    <a:lnTo>
                      <a:pt x="948" y="2503"/>
                    </a:lnTo>
                    <a:lnTo>
                      <a:pt x="979" y="2512"/>
                    </a:lnTo>
                    <a:lnTo>
                      <a:pt x="1010" y="2520"/>
                    </a:lnTo>
                    <a:lnTo>
                      <a:pt x="1042" y="2527"/>
                    </a:lnTo>
                    <a:lnTo>
                      <a:pt x="1074" y="2532"/>
                    </a:lnTo>
                    <a:lnTo>
                      <a:pt x="1106" y="2538"/>
                    </a:lnTo>
                    <a:lnTo>
                      <a:pt x="1138" y="2543"/>
                    </a:lnTo>
                    <a:lnTo>
                      <a:pt x="1172" y="2547"/>
                    </a:lnTo>
                    <a:lnTo>
                      <a:pt x="1204" y="2549"/>
                    </a:lnTo>
                    <a:lnTo>
                      <a:pt x="1237" y="2551"/>
                    </a:lnTo>
                    <a:lnTo>
                      <a:pt x="1271" y="2553"/>
                    </a:lnTo>
                    <a:lnTo>
                      <a:pt x="1304" y="2553"/>
                    </a:lnTo>
                    <a:lnTo>
                      <a:pt x="1347" y="2552"/>
                    </a:lnTo>
                    <a:lnTo>
                      <a:pt x="1387" y="2551"/>
                    </a:lnTo>
                    <a:lnTo>
                      <a:pt x="1429" y="2547"/>
                    </a:lnTo>
                    <a:lnTo>
                      <a:pt x="1470" y="2543"/>
                    </a:lnTo>
                    <a:lnTo>
                      <a:pt x="1510" y="2537"/>
                    </a:lnTo>
                    <a:lnTo>
                      <a:pt x="1550" y="2530"/>
                    </a:lnTo>
                    <a:lnTo>
                      <a:pt x="1590" y="2522"/>
                    </a:lnTo>
                    <a:lnTo>
                      <a:pt x="1629" y="2512"/>
                    </a:lnTo>
                    <a:lnTo>
                      <a:pt x="1643" y="2508"/>
                    </a:lnTo>
                    <a:lnTo>
                      <a:pt x="1602" y="2518"/>
                    </a:lnTo>
                    <a:lnTo>
                      <a:pt x="1560" y="2527"/>
                    </a:lnTo>
                    <a:lnTo>
                      <a:pt x="1519" y="2534"/>
                    </a:lnTo>
                    <a:lnTo>
                      <a:pt x="1477" y="2541"/>
                    </a:lnTo>
                    <a:lnTo>
                      <a:pt x="1434" y="2546"/>
                    </a:lnTo>
                    <a:lnTo>
                      <a:pt x="1392" y="2550"/>
                    </a:lnTo>
                    <a:lnTo>
                      <a:pt x="1348" y="2552"/>
                    </a:lnTo>
                    <a:lnTo>
                      <a:pt x="1304" y="2552"/>
                    </a:lnTo>
                    <a:lnTo>
                      <a:pt x="1271" y="2552"/>
                    </a:lnTo>
                    <a:lnTo>
                      <a:pt x="1237" y="2551"/>
                    </a:lnTo>
                    <a:lnTo>
                      <a:pt x="1204" y="2549"/>
                    </a:lnTo>
                    <a:lnTo>
                      <a:pt x="1172" y="2546"/>
                    </a:lnTo>
                    <a:lnTo>
                      <a:pt x="1138" y="2542"/>
                    </a:lnTo>
                    <a:lnTo>
                      <a:pt x="1106" y="2537"/>
                    </a:lnTo>
                    <a:lnTo>
                      <a:pt x="1074" y="2532"/>
                    </a:lnTo>
                    <a:lnTo>
                      <a:pt x="1042" y="2526"/>
                    </a:lnTo>
                    <a:lnTo>
                      <a:pt x="1010" y="2519"/>
                    </a:lnTo>
                    <a:lnTo>
                      <a:pt x="979" y="2511"/>
                    </a:lnTo>
                    <a:lnTo>
                      <a:pt x="948" y="2503"/>
                    </a:lnTo>
                    <a:lnTo>
                      <a:pt x="917" y="2494"/>
                    </a:lnTo>
                    <a:lnTo>
                      <a:pt x="887" y="2483"/>
                    </a:lnTo>
                    <a:lnTo>
                      <a:pt x="857" y="2473"/>
                    </a:lnTo>
                    <a:lnTo>
                      <a:pt x="827" y="2461"/>
                    </a:lnTo>
                    <a:lnTo>
                      <a:pt x="797" y="2450"/>
                    </a:lnTo>
                    <a:lnTo>
                      <a:pt x="768" y="2437"/>
                    </a:lnTo>
                    <a:lnTo>
                      <a:pt x="740" y="2424"/>
                    </a:lnTo>
                    <a:lnTo>
                      <a:pt x="712" y="2409"/>
                    </a:lnTo>
                    <a:lnTo>
                      <a:pt x="684" y="2395"/>
                    </a:lnTo>
                    <a:lnTo>
                      <a:pt x="656" y="2379"/>
                    </a:lnTo>
                    <a:lnTo>
                      <a:pt x="629" y="2363"/>
                    </a:lnTo>
                    <a:lnTo>
                      <a:pt x="602" y="2347"/>
                    </a:lnTo>
                    <a:lnTo>
                      <a:pt x="576" y="2329"/>
                    </a:lnTo>
                    <a:lnTo>
                      <a:pt x="550" y="2311"/>
                    </a:lnTo>
                    <a:lnTo>
                      <a:pt x="525" y="2292"/>
                    </a:lnTo>
                    <a:lnTo>
                      <a:pt x="500" y="2274"/>
                    </a:lnTo>
                    <a:lnTo>
                      <a:pt x="475" y="2254"/>
                    </a:lnTo>
                    <a:lnTo>
                      <a:pt x="451" y="2234"/>
                    </a:lnTo>
                    <a:lnTo>
                      <a:pt x="428" y="2213"/>
                    </a:lnTo>
                    <a:lnTo>
                      <a:pt x="405" y="2192"/>
                    </a:lnTo>
                    <a:lnTo>
                      <a:pt x="383" y="2170"/>
                    </a:lnTo>
                    <a:lnTo>
                      <a:pt x="362" y="2148"/>
                    </a:lnTo>
                    <a:lnTo>
                      <a:pt x="340" y="2125"/>
                    </a:lnTo>
                    <a:lnTo>
                      <a:pt x="319" y="2102"/>
                    </a:lnTo>
                    <a:lnTo>
                      <a:pt x="299" y="2078"/>
                    </a:lnTo>
                    <a:lnTo>
                      <a:pt x="279" y="2053"/>
                    </a:lnTo>
                    <a:lnTo>
                      <a:pt x="261" y="2028"/>
                    </a:lnTo>
                    <a:lnTo>
                      <a:pt x="242" y="2003"/>
                    </a:lnTo>
                    <a:lnTo>
                      <a:pt x="224" y="1977"/>
                    </a:lnTo>
                    <a:lnTo>
                      <a:pt x="206" y="1951"/>
                    </a:lnTo>
                    <a:lnTo>
                      <a:pt x="190" y="1924"/>
                    </a:lnTo>
                    <a:lnTo>
                      <a:pt x="174" y="1897"/>
                    </a:lnTo>
                    <a:lnTo>
                      <a:pt x="158" y="1869"/>
                    </a:lnTo>
                    <a:lnTo>
                      <a:pt x="144" y="1841"/>
                    </a:lnTo>
                    <a:lnTo>
                      <a:pt x="129" y="1813"/>
                    </a:lnTo>
                    <a:lnTo>
                      <a:pt x="116" y="1785"/>
                    </a:lnTo>
                    <a:lnTo>
                      <a:pt x="103" y="1756"/>
                    </a:lnTo>
                    <a:lnTo>
                      <a:pt x="92" y="1726"/>
                    </a:lnTo>
                    <a:lnTo>
                      <a:pt x="80" y="1696"/>
                    </a:lnTo>
                    <a:lnTo>
                      <a:pt x="70" y="1666"/>
                    </a:lnTo>
                    <a:lnTo>
                      <a:pt x="59" y="1636"/>
                    </a:lnTo>
                    <a:lnTo>
                      <a:pt x="50" y="1605"/>
                    </a:lnTo>
                    <a:lnTo>
                      <a:pt x="42" y="1574"/>
                    </a:lnTo>
                    <a:lnTo>
                      <a:pt x="34" y="1543"/>
                    </a:lnTo>
                    <a:lnTo>
                      <a:pt x="27" y="1511"/>
                    </a:lnTo>
                    <a:lnTo>
                      <a:pt x="21" y="1479"/>
                    </a:lnTo>
                    <a:lnTo>
                      <a:pt x="16" y="1447"/>
                    </a:lnTo>
                    <a:lnTo>
                      <a:pt x="11" y="1415"/>
                    </a:lnTo>
                    <a:lnTo>
                      <a:pt x="7" y="1381"/>
                    </a:lnTo>
                    <a:lnTo>
                      <a:pt x="4" y="1349"/>
                    </a:lnTo>
                    <a:lnTo>
                      <a:pt x="2" y="1316"/>
                    </a:lnTo>
                    <a:lnTo>
                      <a:pt x="1" y="1282"/>
                    </a:lnTo>
                    <a:lnTo>
                      <a:pt x="1" y="1249"/>
                    </a:lnTo>
                    <a:lnTo>
                      <a:pt x="2" y="1194"/>
                    </a:lnTo>
                    <a:lnTo>
                      <a:pt x="5" y="1139"/>
                    </a:lnTo>
                    <a:lnTo>
                      <a:pt x="10" y="1085"/>
                    </a:lnTo>
                    <a:lnTo>
                      <a:pt x="19" y="1033"/>
                    </a:lnTo>
                    <a:lnTo>
                      <a:pt x="28" y="981"/>
                    </a:lnTo>
                    <a:lnTo>
                      <a:pt x="41" y="929"/>
                    </a:lnTo>
                    <a:lnTo>
                      <a:pt x="54" y="878"/>
                    </a:lnTo>
                    <a:lnTo>
                      <a:pt x="70" y="829"/>
                    </a:lnTo>
                    <a:lnTo>
                      <a:pt x="88" y="780"/>
                    </a:lnTo>
                    <a:lnTo>
                      <a:pt x="107" y="731"/>
                    </a:lnTo>
                    <a:lnTo>
                      <a:pt x="129" y="684"/>
                    </a:lnTo>
                    <a:lnTo>
                      <a:pt x="152" y="638"/>
                    </a:lnTo>
                    <a:lnTo>
                      <a:pt x="178" y="593"/>
                    </a:lnTo>
                    <a:lnTo>
                      <a:pt x="204" y="549"/>
                    </a:lnTo>
                    <a:lnTo>
                      <a:pt x="233" y="507"/>
                    </a:lnTo>
                    <a:lnTo>
                      <a:pt x="263" y="465"/>
                    </a:lnTo>
                    <a:lnTo>
                      <a:pt x="295" y="424"/>
                    </a:lnTo>
                    <a:lnTo>
                      <a:pt x="328" y="386"/>
                    </a:lnTo>
                    <a:lnTo>
                      <a:pt x="363" y="348"/>
                    </a:lnTo>
                    <a:lnTo>
                      <a:pt x="398" y="312"/>
                    </a:lnTo>
                    <a:lnTo>
                      <a:pt x="436" y="277"/>
                    </a:lnTo>
                    <a:lnTo>
                      <a:pt x="474" y="243"/>
                    </a:lnTo>
                    <a:lnTo>
                      <a:pt x="515" y="212"/>
                    </a:lnTo>
                    <a:lnTo>
                      <a:pt x="557" y="181"/>
                    </a:lnTo>
                    <a:lnTo>
                      <a:pt x="598" y="152"/>
                    </a:lnTo>
                    <a:lnTo>
                      <a:pt x="642" y="125"/>
                    </a:lnTo>
                    <a:lnTo>
                      <a:pt x="687" y="100"/>
                    </a:lnTo>
                    <a:lnTo>
                      <a:pt x="733" y="76"/>
                    </a:lnTo>
                    <a:lnTo>
                      <a:pt x="780" y="54"/>
                    </a:lnTo>
                    <a:lnTo>
                      <a:pt x="828" y="34"/>
                    </a:lnTo>
                    <a:lnTo>
                      <a:pt x="877" y="17"/>
                    </a:lnTo>
                    <a:lnTo>
                      <a:pt x="9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7" name="Freeform 1174"/>
              <p:cNvSpPr>
                <a:spLocks noEditPoints="1"/>
              </p:cNvSpPr>
              <p:nvPr/>
            </p:nvSpPr>
            <p:spPr bwMode="auto">
              <a:xfrm>
                <a:off x="4411342" y="4017103"/>
                <a:ext cx="1380346" cy="1378675"/>
              </a:xfrm>
              <a:custGeom>
                <a:avLst/>
                <a:gdLst>
                  <a:gd name="T0" fmla="*/ 597779 w 2607"/>
                  <a:gd name="T1" fmla="*/ 1290359 h 2607"/>
                  <a:gd name="T2" fmla="*/ 481294 w 2607"/>
                  <a:gd name="T3" fmla="*/ 1260216 h 2607"/>
                  <a:gd name="T4" fmla="*/ 374870 w 2607"/>
                  <a:gd name="T5" fmla="*/ 1209448 h 2607"/>
                  <a:gd name="T6" fmla="*/ 281152 w 2607"/>
                  <a:gd name="T7" fmla="*/ 1139641 h 2607"/>
                  <a:gd name="T8" fmla="*/ 202790 w 2607"/>
                  <a:gd name="T9" fmla="*/ 1052912 h 2607"/>
                  <a:gd name="T10" fmla="*/ 141900 w 2607"/>
                  <a:gd name="T11" fmla="*/ 952433 h 2607"/>
                  <a:gd name="T12" fmla="*/ 100601 w 2607"/>
                  <a:gd name="T13" fmla="*/ 841378 h 2607"/>
                  <a:gd name="T14" fmla="*/ 82069 w 2607"/>
                  <a:gd name="T15" fmla="*/ 720274 h 2607"/>
                  <a:gd name="T16" fmla="*/ 86834 w 2607"/>
                  <a:gd name="T17" fmla="*/ 611863 h 2607"/>
                  <a:gd name="T18" fmla="*/ 113838 w 2607"/>
                  <a:gd name="T19" fmla="*/ 494461 h 2607"/>
                  <a:gd name="T20" fmla="*/ 162020 w 2607"/>
                  <a:gd name="T21" fmla="*/ 387108 h 2607"/>
                  <a:gd name="T22" fmla="*/ 230322 w 2607"/>
                  <a:gd name="T23" fmla="*/ 291389 h 2607"/>
                  <a:gd name="T24" fmla="*/ 314509 w 2607"/>
                  <a:gd name="T25" fmla="*/ 211005 h 2607"/>
                  <a:gd name="T26" fmla="*/ 413521 w 2607"/>
                  <a:gd name="T27" fmla="*/ 148074 h 2607"/>
                  <a:gd name="T28" fmla="*/ 523653 w 2607"/>
                  <a:gd name="T29" fmla="*/ 104709 h 2607"/>
                  <a:gd name="T30" fmla="*/ 643314 w 2607"/>
                  <a:gd name="T31" fmla="*/ 83027 h 2607"/>
                  <a:gd name="T32" fmla="*/ 752387 w 2607"/>
                  <a:gd name="T33" fmla="*/ 84085 h 2607"/>
                  <a:gd name="T34" fmla="*/ 870989 w 2607"/>
                  <a:gd name="T35" fmla="*/ 108411 h 2607"/>
                  <a:gd name="T36" fmla="*/ 980062 w 2607"/>
                  <a:gd name="T37" fmla="*/ 154949 h 2607"/>
                  <a:gd name="T38" fmla="*/ 1077485 w 2607"/>
                  <a:gd name="T39" fmla="*/ 220525 h 2607"/>
                  <a:gd name="T40" fmla="*/ 1159554 w 2607"/>
                  <a:gd name="T41" fmla="*/ 302494 h 2607"/>
                  <a:gd name="T42" fmla="*/ 1225209 w 2607"/>
                  <a:gd name="T43" fmla="*/ 399800 h 2607"/>
                  <a:gd name="T44" fmla="*/ 1271803 w 2607"/>
                  <a:gd name="T45" fmla="*/ 508740 h 2607"/>
                  <a:gd name="T46" fmla="*/ 1296159 w 2607"/>
                  <a:gd name="T47" fmla="*/ 627199 h 2607"/>
                  <a:gd name="T48" fmla="*/ 1297218 w 2607"/>
                  <a:gd name="T49" fmla="*/ 735611 h 2607"/>
                  <a:gd name="T50" fmla="*/ 1275510 w 2607"/>
                  <a:gd name="T51" fmla="*/ 855656 h 2607"/>
                  <a:gd name="T52" fmla="*/ 1232622 w 2607"/>
                  <a:gd name="T53" fmla="*/ 965654 h 2607"/>
                  <a:gd name="T54" fmla="*/ 1169085 w 2607"/>
                  <a:gd name="T55" fmla="*/ 1064547 h 2607"/>
                  <a:gd name="T56" fmla="*/ 1088604 w 2607"/>
                  <a:gd name="T57" fmla="*/ 1148631 h 2607"/>
                  <a:gd name="T58" fmla="*/ 992769 w 2607"/>
                  <a:gd name="T59" fmla="*/ 1216851 h 2607"/>
                  <a:gd name="T60" fmla="*/ 885285 w 2607"/>
                  <a:gd name="T61" fmla="*/ 1264975 h 2607"/>
                  <a:gd name="T62" fmla="*/ 767741 w 2607"/>
                  <a:gd name="T63" fmla="*/ 1292475 h 2607"/>
                  <a:gd name="T64" fmla="*/ 663964 w 2607"/>
                  <a:gd name="T65" fmla="*/ 529 h 2607"/>
                  <a:gd name="T66" fmla="*/ 490296 w 2607"/>
                  <a:gd name="T67" fmla="*/ 29086 h 2607"/>
                  <a:gd name="T68" fmla="*/ 294389 w 2607"/>
                  <a:gd name="T69" fmla="*/ 124805 h 2607"/>
                  <a:gd name="T70" fmla="*/ 138723 w 2607"/>
                  <a:gd name="T71" fmla="*/ 274995 h 2607"/>
                  <a:gd name="T72" fmla="*/ 36534 w 2607"/>
                  <a:gd name="T73" fmla="*/ 467491 h 2607"/>
                  <a:gd name="T74" fmla="*/ 0 w 2607"/>
                  <a:gd name="T75" fmla="*/ 689602 h 2607"/>
                  <a:gd name="T76" fmla="*/ 10590 w 2607"/>
                  <a:gd name="T77" fmla="*/ 811234 h 2607"/>
                  <a:gd name="T78" fmla="*/ 48182 w 2607"/>
                  <a:gd name="T79" fmla="*/ 941857 h 2607"/>
                  <a:gd name="T80" fmla="*/ 108543 w 2607"/>
                  <a:gd name="T81" fmla="*/ 1060845 h 2607"/>
                  <a:gd name="T82" fmla="*/ 191141 w 2607"/>
                  <a:gd name="T83" fmla="*/ 1165025 h 2607"/>
                  <a:gd name="T84" fmla="*/ 290683 w 2607"/>
                  <a:gd name="T85" fmla="*/ 1251226 h 2607"/>
                  <a:gd name="T86" fmla="*/ 406109 w 2607"/>
                  <a:gd name="T87" fmla="*/ 1317859 h 2607"/>
                  <a:gd name="T88" fmla="*/ 534242 w 2607"/>
                  <a:gd name="T89" fmla="*/ 1361223 h 2607"/>
                  <a:gd name="T90" fmla="*/ 672436 w 2607"/>
                  <a:gd name="T91" fmla="*/ 1378675 h 2607"/>
                  <a:gd name="T92" fmla="*/ 825454 w 2607"/>
                  <a:gd name="T93" fmla="*/ 1365454 h 2607"/>
                  <a:gd name="T94" fmla="*/ 1000711 w 2607"/>
                  <a:gd name="T95" fmla="*/ 1304638 h 2607"/>
                  <a:gd name="T96" fmla="*/ 1180204 w 2607"/>
                  <a:gd name="T97" fmla="*/ 1174544 h 2607"/>
                  <a:gd name="T98" fmla="*/ 1309396 w 2607"/>
                  <a:gd name="T99" fmla="*/ 994211 h 2607"/>
                  <a:gd name="T100" fmla="*/ 1375051 w 2607"/>
                  <a:gd name="T101" fmla="*/ 777389 h 2607"/>
                  <a:gd name="T102" fmla="*/ 1377169 w 2607"/>
                  <a:gd name="T103" fmla="*/ 618738 h 2607"/>
                  <a:gd name="T104" fmla="*/ 1349636 w 2607"/>
                  <a:gd name="T105" fmla="*/ 484414 h 2607"/>
                  <a:gd name="T106" fmla="*/ 1297218 w 2607"/>
                  <a:gd name="T107" fmla="*/ 361195 h 2607"/>
                  <a:gd name="T108" fmla="*/ 1222562 w 2607"/>
                  <a:gd name="T109" fmla="*/ 250668 h 2607"/>
                  <a:gd name="T110" fmla="*/ 1129374 w 2607"/>
                  <a:gd name="T111" fmla="*/ 157593 h 2607"/>
                  <a:gd name="T112" fmla="*/ 1018713 w 2607"/>
                  <a:gd name="T113" fmla="*/ 83027 h 2607"/>
                  <a:gd name="T114" fmla="*/ 895345 w 2607"/>
                  <a:gd name="T115" fmla="*/ 30672 h 2607"/>
                  <a:gd name="T116" fmla="*/ 760329 w 2607"/>
                  <a:gd name="T117" fmla="*/ 3173 h 26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07" h="2607">
                    <a:moveTo>
                      <a:pt x="1303" y="2453"/>
                    </a:moveTo>
                    <a:lnTo>
                      <a:pt x="1303" y="2453"/>
                    </a:lnTo>
                    <a:lnTo>
                      <a:pt x="1274" y="2453"/>
                    </a:lnTo>
                    <a:lnTo>
                      <a:pt x="1245" y="2452"/>
                    </a:lnTo>
                    <a:lnTo>
                      <a:pt x="1215" y="2450"/>
                    </a:lnTo>
                    <a:lnTo>
                      <a:pt x="1186" y="2448"/>
                    </a:lnTo>
                    <a:lnTo>
                      <a:pt x="1157" y="2444"/>
                    </a:lnTo>
                    <a:lnTo>
                      <a:pt x="1129" y="2440"/>
                    </a:lnTo>
                    <a:lnTo>
                      <a:pt x="1101" y="2435"/>
                    </a:lnTo>
                    <a:lnTo>
                      <a:pt x="1073" y="2430"/>
                    </a:lnTo>
                    <a:lnTo>
                      <a:pt x="1044" y="2424"/>
                    </a:lnTo>
                    <a:lnTo>
                      <a:pt x="1016" y="2417"/>
                    </a:lnTo>
                    <a:lnTo>
                      <a:pt x="989" y="2409"/>
                    </a:lnTo>
                    <a:lnTo>
                      <a:pt x="962" y="2402"/>
                    </a:lnTo>
                    <a:lnTo>
                      <a:pt x="935" y="2392"/>
                    </a:lnTo>
                    <a:lnTo>
                      <a:pt x="909" y="2383"/>
                    </a:lnTo>
                    <a:lnTo>
                      <a:pt x="883" y="2374"/>
                    </a:lnTo>
                    <a:lnTo>
                      <a:pt x="857" y="2363"/>
                    </a:lnTo>
                    <a:lnTo>
                      <a:pt x="831" y="2352"/>
                    </a:lnTo>
                    <a:lnTo>
                      <a:pt x="806" y="2339"/>
                    </a:lnTo>
                    <a:lnTo>
                      <a:pt x="781" y="2328"/>
                    </a:lnTo>
                    <a:lnTo>
                      <a:pt x="756" y="2314"/>
                    </a:lnTo>
                    <a:lnTo>
                      <a:pt x="732" y="2301"/>
                    </a:lnTo>
                    <a:lnTo>
                      <a:pt x="708" y="2287"/>
                    </a:lnTo>
                    <a:lnTo>
                      <a:pt x="685" y="2271"/>
                    </a:lnTo>
                    <a:lnTo>
                      <a:pt x="661" y="2257"/>
                    </a:lnTo>
                    <a:lnTo>
                      <a:pt x="639" y="2241"/>
                    </a:lnTo>
                    <a:lnTo>
                      <a:pt x="616" y="2224"/>
                    </a:lnTo>
                    <a:lnTo>
                      <a:pt x="594" y="2208"/>
                    </a:lnTo>
                    <a:lnTo>
                      <a:pt x="572" y="2190"/>
                    </a:lnTo>
                    <a:lnTo>
                      <a:pt x="551" y="2172"/>
                    </a:lnTo>
                    <a:lnTo>
                      <a:pt x="531" y="2155"/>
                    </a:lnTo>
                    <a:lnTo>
                      <a:pt x="511" y="2136"/>
                    </a:lnTo>
                    <a:lnTo>
                      <a:pt x="491" y="2116"/>
                    </a:lnTo>
                    <a:lnTo>
                      <a:pt x="472" y="2096"/>
                    </a:lnTo>
                    <a:lnTo>
                      <a:pt x="453" y="2076"/>
                    </a:lnTo>
                    <a:lnTo>
                      <a:pt x="435" y="2056"/>
                    </a:lnTo>
                    <a:lnTo>
                      <a:pt x="417" y="2035"/>
                    </a:lnTo>
                    <a:lnTo>
                      <a:pt x="399" y="2013"/>
                    </a:lnTo>
                    <a:lnTo>
                      <a:pt x="383" y="1991"/>
                    </a:lnTo>
                    <a:lnTo>
                      <a:pt x="366" y="1969"/>
                    </a:lnTo>
                    <a:lnTo>
                      <a:pt x="350" y="1946"/>
                    </a:lnTo>
                    <a:lnTo>
                      <a:pt x="336" y="1923"/>
                    </a:lnTo>
                    <a:lnTo>
                      <a:pt x="321" y="1899"/>
                    </a:lnTo>
                    <a:lnTo>
                      <a:pt x="306" y="1875"/>
                    </a:lnTo>
                    <a:lnTo>
                      <a:pt x="293" y="1851"/>
                    </a:lnTo>
                    <a:lnTo>
                      <a:pt x="280" y="1826"/>
                    </a:lnTo>
                    <a:lnTo>
                      <a:pt x="268" y="1801"/>
                    </a:lnTo>
                    <a:lnTo>
                      <a:pt x="255" y="1776"/>
                    </a:lnTo>
                    <a:lnTo>
                      <a:pt x="244" y="1750"/>
                    </a:lnTo>
                    <a:lnTo>
                      <a:pt x="234" y="1725"/>
                    </a:lnTo>
                    <a:lnTo>
                      <a:pt x="224" y="1698"/>
                    </a:lnTo>
                    <a:lnTo>
                      <a:pt x="215" y="1672"/>
                    </a:lnTo>
                    <a:lnTo>
                      <a:pt x="205" y="1645"/>
                    </a:lnTo>
                    <a:lnTo>
                      <a:pt x="198" y="1618"/>
                    </a:lnTo>
                    <a:lnTo>
                      <a:pt x="190" y="1591"/>
                    </a:lnTo>
                    <a:lnTo>
                      <a:pt x="183" y="1562"/>
                    </a:lnTo>
                    <a:lnTo>
                      <a:pt x="177" y="1535"/>
                    </a:lnTo>
                    <a:lnTo>
                      <a:pt x="172" y="1507"/>
                    </a:lnTo>
                    <a:lnTo>
                      <a:pt x="167" y="1478"/>
                    </a:lnTo>
                    <a:lnTo>
                      <a:pt x="164" y="1450"/>
                    </a:lnTo>
                    <a:lnTo>
                      <a:pt x="159" y="1421"/>
                    </a:lnTo>
                    <a:lnTo>
                      <a:pt x="157" y="1391"/>
                    </a:lnTo>
                    <a:lnTo>
                      <a:pt x="155" y="1362"/>
                    </a:lnTo>
                    <a:lnTo>
                      <a:pt x="154" y="1333"/>
                    </a:lnTo>
                    <a:lnTo>
                      <a:pt x="154" y="1304"/>
                    </a:lnTo>
                    <a:lnTo>
                      <a:pt x="154" y="1274"/>
                    </a:lnTo>
                    <a:lnTo>
                      <a:pt x="155" y="1244"/>
                    </a:lnTo>
                    <a:lnTo>
                      <a:pt x="157" y="1215"/>
                    </a:lnTo>
                    <a:lnTo>
                      <a:pt x="159" y="1186"/>
                    </a:lnTo>
                    <a:lnTo>
                      <a:pt x="164" y="1157"/>
                    </a:lnTo>
                    <a:lnTo>
                      <a:pt x="167" y="1129"/>
                    </a:lnTo>
                    <a:lnTo>
                      <a:pt x="172" y="1101"/>
                    </a:lnTo>
                    <a:lnTo>
                      <a:pt x="177" y="1072"/>
                    </a:lnTo>
                    <a:lnTo>
                      <a:pt x="183" y="1044"/>
                    </a:lnTo>
                    <a:lnTo>
                      <a:pt x="190" y="1016"/>
                    </a:lnTo>
                    <a:lnTo>
                      <a:pt x="198" y="989"/>
                    </a:lnTo>
                    <a:lnTo>
                      <a:pt x="205" y="962"/>
                    </a:lnTo>
                    <a:lnTo>
                      <a:pt x="215" y="935"/>
                    </a:lnTo>
                    <a:lnTo>
                      <a:pt x="224" y="909"/>
                    </a:lnTo>
                    <a:lnTo>
                      <a:pt x="234" y="883"/>
                    </a:lnTo>
                    <a:lnTo>
                      <a:pt x="244" y="857"/>
                    </a:lnTo>
                    <a:lnTo>
                      <a:pt x="255" y="831"/>
                    </a:lnTo>
                    <a:lnTo>
                      <a:pt x="268" y="806"/>
                    </a:lnTo>
                    <a:lnTo>
                      <a:pt x="280" y="781"/>
                    </a:lnTo>
                    <a:lnTo>
                      <a:pt x="293" y="756"/>
                    </a:lnTo>
                    <a:lnTo>
                      <a:pt x="306" y="732"/>
                    </a:lnTo>
                    <a:lnTo>
                      <a:pt x="321" y="708"/>
                    </a:lnTo>
                    <a:lnTo>
                      <a:pt x="336" y="685"/>
                    </a:lnTo>
                    <a:lnTo>
                      <a:pt x="350" y="661"/>
                    </a:lnTo>
                    <a:lnTo>
                      <a:pt x="366" y="639"/>
                    </a:lnTo>
                    <a:lnTo>
                      <a:pt x="383" y="616"/>
                    </a:lnTo>
                    <a:lnTo>
                      <a:pt x="399" y="594"/>
                    </a:lnTo>
                    <a:lnTo>
                      <a:pt x="417" y="572"/>
                    </a:lnTo>
                    <a:lnTo>
                      <a:pt x="435" y="551"/>
                    </a:lnTo>
                    <a:lnTo>
                      <a:pt x="453" y="530"/>
                    </a:lnTo>
                    <a:lnTo>
                      <a:pt x="472" y="511"/>
                    </a:lnTo>
                    <a:lnTo>
                      <a:pt x="491" y="491"/>
                    </a:lnTo>
                    <a:lnTo>
                      <a:pt x="511" y="472"/>
                    </a:lnTo>
                    <a:lnTo>
                      <a:pt x="531" y="453"/>
                    </a:lnTo>
                    <a:lnTo>
                      <a:pt x="551" y="434"/>
                    </a:lnTo>
                    <a:lnTo>
                      <a:pt x="572" y="417"/>
                    </a:lnTo>
                    <a:lnTo>
                      <a:pt x="594" y="399"/>
                    </a:lnTo>
                    <a:lnTo>
                      <a:pt x="616" y="382"/>
                    </a:lnTo>
                    <a:lnTo>
                      <a:pt x="639" y="366"/>
                    </a:lnTo>
                    <a:lnTo>
                      <a:pt x="661" y="350"/>
                    </a:lnTo>
                    <a:lnTo>
                      <a:pt x="685" y="335"/>
                    </a:lnTo>
                    <a:lnTo>
                      <a:pt x="708" y="321"/>
                    </a:lnTo>
                    <a:lnTo>
                      <a:pt x="732" y="306"/>
                    </a:lnTo>
                    <a:lnTo>
                      <a:pt x="756" y="293"/>
                    </a:lnTo>
                    <a:lnTo>
                      <a:pt x="781" y="280"/>
                    </a:lnTo>
                    <a:lnTo>
                      <a:pt x="806" y="268"/>
                    </a:lnTo>
                    <a:lnTo>
                      <a:pt x="831" y="255"/>
                    </a:lnTo>
                    <a:lnTo>
                      <a:pt x="857" y="244"/>
                    </a:lnTo>
                    <a:lnTo>
                      <a:pt x="883" y="233"/>
                    </a:lnTo>
                    <a:lnTo>
                      <a:pt x="909" y="224"/>
                    </a:lnTo>
                    <a:lnTo>
                      <a:pt x="935" y="215"/>
                    </a:lnTo>
                    <a:lnTo>
                      <a:pt x="962" y="205"/>
                    </a:lnTo>
                    <a:lnTo>
                      <a:pt x="989" y="198"/>
                    </a:lnTo>
                    <a:lnTo>
                      <a:pt x="1016" y="190"/>
                    </a:lnTo>
                    <a:lnTo>
                      <a:pt x="1044" y="183"/>
                    </a:lnTo>
                    <a:lnTo>
                      <a:pt x="1073" y="177"/>
                    </a:lnTo>
                    <a:lnTo>
                      <a:pt x="1101" y="172"/>
                    </a:lnTo>
                    <a:lnTo>
                      <a:pt x="1129" y="167"/>
                    </a:lnTo>
                    <a:lnTo>
                      <a:pt x="1157" y="163"/>
                    </a:lnTo>
                    <a:lnTo>
                      <a:pt x="1186" y="159"/>
                    </a:lnTo>
                    <a:lnTo>
                      <a:pt x="1215" y="157"/>
                    </a:lnTo>
                    <a:lnTo>
                      <a:pt x="1245" y="155"/>
                    </a:lnTo>
                    <a:lnTo>
                      <a:pt x="1274" y="154"/>
                    </a:lnTo>
                    <a:lnTo>
                      <a:pt x="1303" y="154"/>
                    </a:lnTo>
                    <a:lnTo>
                      <a:pt x="1333" y="154"/>
                    </a:lnTo>
                    <a:lnTo>
                      <a:pt x="1362" y="155"/>
                    </a:lnTo>
                    <a:lnTo>
                      <a:pt x="1392" y="157"/>
                    </a:lnTo>
                    <a:lnTo>
                      <a:pt x="1421" y="159"/>
                    </a:lnTo>
                    <a:lnTo>
                      <a:pt x="1450" y="163"/>
                    </a:lnTo>
                    <a:lnTo>
                      <a:pt x="1478" y="167"/>
                    </a:lnTo>
                    <a:lnTo>
                      <a:pt x="1506" y="172"/>
                    </a:lnTo>
                    <a:lnTo>
                      <a:pt x="1534" y="177"/>
                    </a:lnTo>
                    <a:lnTo>
                      <a:pt x="1563" y="183"/>
                    </a:lnTo>
                    <a:lnTo>
                      <a:pt x="1591" y="190"/>
                    </a:lnTo>
                    <a:lnTo>
                      <a:pt x="1618" y="198"/>
                    </a:lnTo>
                    <a:lnTo>
                      <a:pt x="1645" y="205"/>
                    </a:lnTo>
                    <a:lnTo>
                      <a:pt x="1672" y="215"/>
                    </a:lnTo>
                    <a:lnTo>
                      <a:pt x="1698" y="224"/>
                    </a:lnTo>
                    <a:lnTo>
                      <a:pt x="1724" y="233"/>
                    </a:lnTo>
                    <a:lnTo>
                      <a:pt x="1750" y="244"/>
                    </a:lnTo>
                    <a:lnTo>
                      <a:pt x="1776" y="255"/>
                    </a:lnTo>
                    <a:lnTo>
                      <a:pt x="1801" y="268"/>
                    </a:lnTo>
                    <a:lnTo>
                      <a:pt x="1826" y="280"/>
                    </a:lnTo>
                    <a:lnTo>
                      <a:pt x="1851" y="293"/>
                    </a:lnTo>
                    <a:lnTo>
                      <a:pt x="1875" y="306"/>
                    </a:lnTo>
                    <a:lnTo>
                      <a:pt x="1899" y="321"/>
                    </a:lnTo>
                    <a:lnTo>
                      <a:pt x="1923" y="335"/>
                    </a:lnTo>
                    <a:lnTo>
                      <a:pt x="1946" y="350"/>
                    </a:lnTo>
                    <a:lnTo>
                      <a:pt x="1969" y="366"/>
                    </a:lnTo>
                    <a:lnTo>
                      <a:pt x="1991" y="382"/>
                    </a:lnTo>
                    <a:lnTo>
                      <a:pt x="2013" y="399"/>
                    </a:lnTo>
                    <a:lnTo>
                      <a:pt x="2035" y="417"/>
                    </a:lnTo>
                    <a:lnTo>
                      <a:pt x="2056" y="434"/>
                    </a:lnTo>
                    <a:lnTo>
                      <a:pt x="2076" y="453"/>
                    </a:lnTo>
                    <a:lnTo>
                      <a:pt x="2096" y="472"/>
                    </a:lnTo>
                    <a:lnTo>
                      <a:pt x="2116" y="491"/>
                    </a:lnTo>
                    <a:lnTo>
                      <a:pt x="2136" y="511"/>
                    </a:lnTo>
                    <a:lnTo>
                      <a:pt x="2155" y="530"/>
                    </a:lnTo>
                    <a:lnTo>
                      <a:pt x="2172" y="551"/>
                    </a:lnTo>
                    <a:lnTo>
                      <a:pt x="2190" y="572"/>
                    </a:lnTo>
                    <a:lnTo>
                      <a:pt x="2208" y="594"/>
                    </a:lnTo>
                    <a:lnTo>
                      <a:pt x="2224" y="616"/>
                    </a:lnTo>
                    <a:lnTo>
                      <a:pt x="2241" y="639"/>
                    </a:lnTo>
                    <a:lnTo>
                      <a:pt x="2257" y="661"/>
                    </a:lnTo>
                    <a:lnTo>
                      <a:pt x="2271" y="685"/>
                    </a:lnTo>
                    <a:lnTo>
                      <a:pt x="2287" y="708"/>
                    </a:lnTo>
                    <a:lnTo>
                      <a:pt x="2301" y="732"/>
                    </a:lnTo>
                    <a:lnTo>
                      <a:pt x="2314" y="756"/>
                    </a:lnTo>
                    <a:lnTo>
                      <a:pt x="2328" y="781"/>
                    </a:lnTo>
                    <a:lnTo>
                      <a:pt x="2339" y="806"/>
                    </a:lnTo>
                    <a:lnTo>
                      <a:pt x="2352" y="831"/>
                    </a:lnTo>
                    <a:lnTo>
                      <a:pt x="2363" y="857"/>
                    </a:lnTo>
                    <a:lnTo>
                      <a:pt x="2374" y="883"/>
                    </a:lnTo>
                    <a:lnTo>
                      <a:pt x="2383" y="909"/>
                    </a:lnTo>
                    <a:lnTo>
                      <a:pt x="2392" y="935"/>
                    </a:lnTo>
                    <a:lnTo>
                      <a:pt x="2402" y="962"/>
                    </a:lnTo>
                    <a:lnTo>
                      <a:pt x="2409" y="989"/>
                    </a:lnTo>
                    <a:lnTo>
                      <a:pt x="2417" y="1016"/>
                    </a:lnTo>
                    <a:lnTo>
                      <a:pt x="2424" y="1044"/>
                    </a:lnTo>
                    <a:lnTo>
                      <a:pt x="2430" y="1072"/>
                    </a:lnTo>
                    <a:lnTo>
                      <a:pt x="2435" y="1101"/>
                    </a:lnTo>
                    <a:lnTo>
                      <a:pt x="2440" y="1129"/>
                    </a:lnTo>
                    <a:lnTo>
                      <a:pt x="2444" y="1157"/>
                    </a:lnTo>
                    <a:lnTo>
                      <a:pt x="2448" y="1186"/>
                    </a:lnTo>
                    <a:lnTo>
                      <a:pt x="2450" y="1215"/>
                    </a:lnTo>
                    <a:lnTo>
                      <a:pt x="2452" y="1244"/>
                    </a:lnTo>
                    <a:lnTo>
                      <a:pt x="2453" y="1274"/>
                    </a:lnTo>
                    <a:lnTo>
                      <a:pt x="2453" y="1304"/>
                    </a:lnTo>
                    <a:lnTo>
                      <a:pt x="2453" y="1333"/>
                    </a:lnTo>
                    <a:lnTo>
                      <a:pt x="2452" y="1362"/>
                    </a:lnTo>
                    <a:lnTo>
                      <a:pt x="2450" y="1391"/>
                    </a:lnTo>
                    <a:lnTo>
                      <a:pt x="2448" y="1421"/>
                    </a:lnTo>
                    <a:lnTo>
                      <a:pt x="2444" y="1450"/>
                    </a:lnTo>
                    <a:lnTo>
                      <a:pt x="2440" y="1478"/>
                    </a:lnTo>
                    <a:lnTo>
                      <a:pt x="2435" y="1507"/>
                    </a:lnTo>
                    <a:lnTo>
                      <a:pt x="2430" y="1535"/>
                    </a:lnTo>
                    <a:lnTo>
                      <a:pt x="2424" y="1562"/>
                    </a:lnTo>
                    <a:lnTo>
                      <a:pt x="2417" y="1591"/>
                    </a:lnTo>
                    <a:lnTo>
                      <a:pt x="2409" y="1618"/>
                    </a:lnTo>
                    <a:lnTo>
                      <a:pt x="2402" y="1645"/>
                    </a:lnTo>
                    <a:lnTo>
                      <a:pt x="2392" y="1672"/>
                    </a:lnTo>
                    <a:lnTo>
                      <a:pt x="2383" y="1698"/>
                    </a:lnTo>
                    <a:lnTo>
                      <a:pt x="2374" y="1725"/>
                    </a:lnTo>
                    <a:lnTo>
                      <a:pt x="2363" y="1750"/>
                    </a:lnTo>
                    <a:lnTo>
                      <a:pt x="2352" y="1776"/>
                    </a:lnTo>
                    <a:lnTo>
                      <a:pt x="2339" y="1801"/>
                    </a:lnTo>
                    <a:lnTo>
                      <a:pt x="2328" y="1826"/>
                    </a:lnTo>
                    <a:lnTo>
                      <a:pt x="2314" y="1851"/>
                    </a:lnTo>
                    <a:lnTo>
                      <a:pt x="2301" y="1875"/>
                    </a:lnTo>
                    <a:lnTo>
                      <a:pt x="2287" y="1899"/>
                    </a:lnTo>
                    <a:lnTo>
                      <a:pt x="2271" y="1923"/>
                    </a:lnTo>
                    <a:lnTo>
                      <a:pt x="2257" y="1946"/>
                    </a:lnTo>
                    <a:lnTo>
                      <a:pt x="2241" y="1969"/>
                    </a:lnTo>
                    <a:lnTo>
                      <a:pt x="2224" y="1991"/>
                    </a:lnTo>
                    <a:lnTo>
                      <a:pt x="2208" y="2013"/>
                    </a:lnTo>
                    <a:lnTo>
                      <a:pt x="2190" y="2035"/>
                    </a:lnTo>
                    <a:lnTo>
                      <a:pt x="2172" y="2056"/>
                    </a:lnTo>
                    <a:lnTo>
                      <a:pt x="2155" y="2076"/>
                    </a:lnTo>
                    <a:lnTo>
                      <a:pt x="2136" y="2096"/>
                    </a:lnTo>
                    <a:lnTo>
                      <a:pt x="2116" y="2116"/>
                    </a:lnTo>
                    <a:lnTo>
                      <a:pt x="2096" y="2136"/>
                    </a:lnTo>
                    <a:lnTo>
                      <a:pt x="2076" y="2155"/>
                    </a:lnTo>
                    <a:lnTo>
                      <a:pt x="2056" y="2172"/>
                    </a:lnTo>
                    <a:lnTo>
                      <a:pt x="2035" y="2190"/>
                    </a:lnTo>
                    <a:lnTo>
                      <a:pt x="2013" y="2208"/>
                    </a:lnTo>
                    <a:lnTo>
                      <a:pt x="1991" y="2224"/>
                    </a:lnTo>
                    <a:lnTo>
                      <a:pt x="1969" y="2241"/>
                    </a:lnTo>
                    <a:lnTo>
                      <a:pt x="1946" y="2257"/>
                    </a:lnTo>
                    <a:lnTo>
                      <a:pt x="1923" y="2271"/>
                    </a:lnTo>
                    <a:lnTo>
                      <a:pt x="1899" y="2287"/>
                    </a:lnTo>
                    <a:lnTo>
                      <a:pt x="1875" y="2301"/>
                    </a:lnTo>
                    <a:lnTo>
                      <a:pt x="1851" y="2314"/>
                    </a:lnTo>
                    <a:lnTo>
                      <a:pt x="1826" y="2328"/>
                    </a:lnTo>
                    <a:lnTo>
                      <a:pt x="1801" y="2339"/>
                    </a:lnTo>
                    <a:lnTo>
                      <a:pt x="1776" y="2352"/>
                    </a:lnTo>
                    <a:lnTo>
                      <a:pt x="1750" y="2363"/>
                    </a:lnTo>
                    <a:lnTo>
                      <a:pt x="1724" y="2374"/>
                    </a:lnTo>
                    <a:lnTo>
                      <a:pt x="1698" y="2383"/>
                    </a:lnTo>
                    <a:lnTo>
                      <a:pt x="1672" y="2392"/>
                    </a:lnTo>
                    <a:lnTo>
                      <a:pt x="1645" y="2402"/>
                    </a:lnTo>
                    <a:lnTo>
                      <a:pt x="1618" y="2409"/>
                    </a:lnTo>
                    <a:lnTo>
                      <a:pt x="1591" y="2417"/>
                    </a:lnTo>
                    <a:lnTo>
                      <a:pt x="1563" y="2424"/>
                    </a:lnTo>
                    <a:lnTo>
                      <a:pt x="1534" y="2430"/>
                    </a:lnTo>
                    <a:lnTo>
                      <a:pt x="1506" y="2435"/>
                    </a:lnTo>
                    <a:lnTo>
                      <a:pt x="1478" y="2440"/>
                    </a:lnTo>
                    <a:lnTo>
                      <a:pt x="1450" y="2444"/>
                    </a:lnTo>
                    <a:lnTo>
                      <a:pt x="1421" y="2448"/>
                    </a:lnTo>
                    <a:lnTo>
                      <a:pt x="1392" y="2450"/>
                    </a:lnTo>
                    <a:lnTo>
                      <a:pt x="1362" y="2452"/>
                    </a:lnTo>
                    <a:lnTo>
                      <a:pt x="1333" y="2453"/>
                    </a:lnTo>
                    <a:lnTo>
                      <a:pt x="1303" y="2453"/>
                    </a:lnTo>
                    <a:close/>
                    <a:moveTo>
                      <a:pt x="1303" y="0"/>
                    </a:moveTo>
                    <a:lnTo>
                      <a:pt x="1303" y="0"/>
                    </a:lnTo>
                    <a:lnTo>
                      <a:pt x="1254" y="1"/>
                    </a:lnTo>
                    <a:lnTo>
                      <a:pt x="1206" y="3"/>
                    </a:lnTo>
                    <a:lnTo>
                      <a:pt x="1158" y="8"/>
                    </a:lnTo>
                    <a:lnTo>
                      <a:pt x="1110" y="14"/>
                    </a:lnTo>
                    <a:lnTo>
                      <a:pt x="1063" y="22"/>
                    </a:lnTo>
                    <a:lnTo>
                      <a:pt x="1016" y="31"/>
                    </a:lnTo>
                    <a:lnTo>
                      <a:pt x="970" y="43"/>
                    </a:lnTo>
                    <a:lnTo>
                      <a:pt x="926" y="55"/>
                    </a:lnTo>
                    <a:lnTo>
                      <a:pt x="876" y="72"/>
                    </a:lnTo>
                    <a:lnTo>
                      <a:pt x="827" y="89"/>
                    </a:lnTo>
                    <a:lnTo>
                      <a:pt x="779" y="109"/>
                    </a:lnTo>
                    <a:lnTo>
                      <a:pt x="732" y="131"/>
                    </a:lnTo>
                    <a:lnTo>
                      <a:pt x="686" y="155"/>
                    </a:lnTo>
                    <a:lnTo>
                      <a:pt x="641" y="180"/>
                    </a:lnTo>
                    <a:lnTo>
                      <a:pt x="597" y="207"/>
                    </a:lnTo>
                    <a:lnTo>
                      <a:pt x="556" y="236"/>
                    </a:lnTo>
                    <a:lnTo>
                      <a:pt x="514" y="267"/>
                    </a:lnTo>
                    <a:lnTo>
                      <a:pt x="473" y="298"/>
                    </a:lnTo>
                    <a:lnTo>
                      <a:pt x="435" y="332"/>
                    </a:lnTo>
                    <a:lnTo>
                      <a:pt x="397" y="367"/>
                    </a:lnTo>
                    <a:lnTo>
                      <a:pt x="362" y="403"/>
                    </a:lnTo>
                    <a:lnTo>
                      <a:pt x="327" y="441"/>
                    </a:lnTo>
                    <a:lnTo>
                      <a:pt x="294" y="479"/>
                    </a:lnTo>
                    <a:lnTo>
                      <a:pt x="262" y="520"/>
                    </a:lnTo>
                    <a:lnTo>
                      <a:pt x="232" y="562"/>
                    </a:lnTo>
                    <a:lnTo>
                      <a:pt x="203" y="604"/>
                    </a:lnTo>
                    <a:lnTo>
                      <a:pt x="177" y="648"/>
                    </a:lnTo>
                    <a:lnTo>
                      <a:pt x="151" y="693"/>
                    </a:lnTo>
                    <a:lnTo>
                      <a:pt x="128" y="739"/>
                    </a:lnTo>
                    <a:lnTo>
                      <a:pt x="106" y="786"/>
                    </a:lnTo>
                    <a:lnTo>
                      <a:pt x="87" y="835"/>
                    </a:lnTo>
                    <a:lnTo>
                      <a:pt x="69" y="884"/>
                    </a:lnTo>
                    <a:lnTo>
                      <a:pt x="53" y="933"/>
                    </a:lnTo>
                    <a:lnTo>
                      <a:pt x="40" y="984"/>
                    </a:lnTo>
                    <a:lnTo>
                      <a:pt x="27" y="1036"/>
                    </a:lnTo>
                    <a:lnTo>
                      <a:pt x="18" y="1088"/>
                    </a:lnTo>
                    <a:lnTo>
                      <a:pt x="9" y="1140"/>
                    </a:lnTo>
                    <a:lnTo>
                      <a:pt x="4" y="1194"/>
                    </a:lnTo>
                    <a:lnTo>
                      <a:pt x="1" y="1249"/>
                    </a:lnTo>
                    <a:lnTo>
                      <a:pt x="0" y="1304"/>
                    </a:lnTo>
                    <a:lnTo>
                      <a:pt x="0" y="1337"/>
                    </a:lnTo>
                    <a:lnTo>
                      <a:pt x="1" y="1371"/>
                    </a:lnTo>
                    <a:lnTo>
                      <a:pt x="3" y="1404"/>
                    </a:lnTo>
                    <a:lnTo>
                      <a:pt x="6" y="1436"/>
                    </a:lnTo>
                    <a:lnTo>
                      <a:pt x="10" y="1470"/>
                    </a:lnTo>
                    <a:lnTo>
                      <a:pt x="15" y="1502"/>
                    </a:lnTo>
                    <a:lnTo>
                      <a:pt x="20" y="1534"/>
                    </a:lnTo>
                    <a:lnTo>
                      <a:pt x="26" y="1566"/>
                    </a:lnTo>
                    <a:lnTo>
                      <a:pt x="33" y="1598"/>
                    </a:lnTo>
                    <a:lnTo>
                      <a:pt x="41" y="1629"/>
                    </a:lnTo>
                    <a:lnTo>
                      <a:pt x="49" y="1660"/>
                    </a:lnTo>
                    <a:lnTo>
                      <a:pt x="58" y="1691"/>
                    </a:lnTo>
                    <a:lnTo>
                      <a:pt x="69" y="1721"/>
                    </a:lnTo>
                    <a:lnTo>
                      <a:pt x="79" y="1751"/>
                    </a:lnTo>
                    <a:lnTo>
                      <a:pt x="91" y="1781"/>
                    </a:lnTo>
                    <a:lnTo>
                      <a:pt x="102" y="1811"/>
                    </a:lnTo>
                    <a:lnTo>
                      <a:pt x="115" y="1840"/>
                    </a:lnTo>
                    <a:lnTo>
                      <a:pt x="128" y="1868"/>
                    </a:lnTo>
                    <a:lnTo>
                      <a:pt x="143" y="1896"/>
                    </a:lnTo>
                    <a:lnTo>
                      <a:pt x="157" y="1924"/>
                    </a:lnTo>
                    <a:lnTo>
                      <a:pt x="173" y="1952"/>
                    </a:lnTo>
                    <a:lnTo>
                      <a:pt x="189" y="1979"/>
                    </a:lnTo>
                    <a:lnTo>
                      <a:pt x="205" y="2006"/>
                    </a:lnTo>
                    <a:lnTo>
                      <a:pt x="223" y="2032"/>
                    </a:lnTo>
                    <a:lnTo>
                      <a:pt x="241" y="2058"/>
                    </a:lnTo>
                    <a:lnTo>
                      <a:pt x="260" y="2083"/>
                    </a:lnTo>
                    <a:lnTo>
                      <a:pt x="278" y="2108"/>
                    </a:lnTo>
                    <a:lnTo>
                      <a:pt x="298" y="2133"/>
                    </a:lnTo>
                    <a:lnTo>
                      <a:pt x="318" y="2157"/>
                    </a:lnTo>
                    <a:lnTo>
                      <a:pt x="339" y="2180"/>
                    </a:lnTo>
                    <a:lnTo>
                      <a:pt x="361" y="2203"/>
                    </a:lnTo>
                    <a:lnTo>
                      <a:pt x="382" y="2225"/>
                    </a:lnTo>
                    <a:lnTo>
                      <a:pt x="404" y="2247"/>
                    </a:lnTo>
                    <a:lnTo>
                      <a:pt x="427" y="2268"/>
                    </a:lnTo>
                    <a:lnTo>
                      <a:pt x="450" y="2289"/>
                    </a:lnTo>
                    <a:lnTo>
                      <a:pt x="474" y="2309"/>
                    </a:lnTo>
                    <a:lnTo>
                      <a:pt x="499" y="2329"/>
                    </a:lnTo>
                    <a:lnTo>
                      <a:pt x="524" y="2347"/>
                    </a:lnTo>
                    <a:lnTo>
                      <a:pt x="549" y="2366"/>
                    </a:lnTo>
                    <a:lnTo>
                      <a:pt x="575" y="2384"/>
                    </a:lnTo>
                    <a:lnTo>
                      <a:pt x="601" y="2402"/>
                    </a:lnTo>
                    <a:lnTo>
                      <a:pt x="628" y="2418"/>
                    </a:lnTo>
                    <a:lnTo>
                      <a:pt x="655" y="2434"/>
                    </a:lnTo>
                    <a:lnTo>
                      <a:pt x="683" y="2450"/>
                    </a:lnTo>
                    <a:lnTo>
                      <a:pt x="711" y="2464"/>
                    </a:lnTo>
                    <a:lnTo>
                      <a:pt x="739" y="2479"/>
                    </a:lnTo>
                    <a:lnTo>
                      <a:pt x="767" y="2492"/>
                    </a:lnTo>
                    <a:lnTo>
                      <a:pt x="796" y="2505"/>
                    </a:lnTo>
                    <a:lnTo>
                      <a:pt x="826" y="2516"/>
                    </a:lnTo>
                    <a:lnTo>
                      <a:pt x="856" y="2528"/>
                    </a:lnTo>
                    <a:lnTo>
                      <a:pt x="886" y="2538"/>
                    </a:lnTo>
                    <a:lnTo>
                      <a:pt x="916" y="2549"/>
                    </a:lnTo>
                    <a:lnTo>
                      <a:pt x="947" y="2558"/>
                    </a:lnTo>
                    <a:lnTo>
                      <a:pt x="978" y="2566"/>
                    </a:lnTo>
                    <a:lnTo>
                      <a:pt x="1009" y="2574"/>
                    </a:lnTo>
                    <a:lnTo>
                      <a:pt x="1041" y="2581"/>
                    </a:lnTo>
                    <a:lnTo>
                      <a:pt x="1073" y="2587"/>
                    </a:lnTo>
                    <a:lnTo>
                      <a:pt x="1105" y="2592"/>
                    </a:lnTo>
                    <a:lnTo>
                      <a:pt x="1137" y="2597"/>
                    </a:lnTo>
                    <a:lnTo>
                      <a:pt x="1171" y="2601"/>
                    </a:lnTo>
                    <a:lnTo>
                      <a:pt x="1203" y="2604"/>
                    </a:lnTo>
                    <a:lnTo>
                      <a:pt x="1236" y="2606"/>
                    </a:lnTo>
                    <a:lnTo>
                      <a:pt x="1270" y="2607"/>
                    </a:lnTo>
                    <a:lnTo>
                      <a:pt x="1303" y="2607"/>
                    </a:lnTo>
                    <a:lnTo>
                      <a:pt x="1347" y="2607"/>
                    </a:lnTo>
                    <a:lnTo>
                      <a:pt x="1391" y="2605"/>
                    </a:lnTo>
                    <a:lnTo>
                      <a:pt x="1433" y="2601"/>
                    </a:lnTo>
                    <a:lnTo>
                      <a:pt x="1476" y="2596"/>
                    </a:lnTo>
                    <a:lnTo>
                      <a:pt x="1518" y="2589"/>
                    </a:lnTo>
                    <a:lnTo>
                      <a:pt x="1559" y="2582"/>
                    </a:lnTo>
                    <a:lnTo>
                      <a:pt x="1601" y="2573"/>
                    </a:lnTo>
                    <a:lnTo>
                      <a:pt x="1642" y="2563"/>
                    </a:lnTo>
                    <a:lnTo>
                      <a:pt x="1693" y="2548"/>
                    </a:lnTo>
                    <a:lnTo>
                      <a:pt x="1744" y="2531"/>
                    </a:lnTo>
                    <a:lnTo>
                      <a:pt x="1794" y="2512"/>
                    </a:lnTo>
                    <a:lnTo>
                      <a:pt x="1843" y="2490"/>
                    </a:lnTo>
                    <a:lnTo>
                      <a:pt x="1890" y="2467"/>
                    </a:lnTo>
                    <a:lnTo>
                      <a:pt x="1937" y="2442"/>
                    </a:lnTo>
                    <a:lnTo>
                      <a:pt x="1983" y="2416"/>
                    </a:lnTo>
                    <a:lnTo>
                      <a:pt x="2026" y="2388"/>
                    </a:lnTo>
                    <a:lnTo>
                      <a:pt x="2070" y="2358"/>
                    </a:lnTo>
                    <a:lnTo>
                      <a:pt x="2112" y="2326"/>
                    </a:lnTo>
                    <a:lnTo>
                      <a:pt x="2153" y="2292"/>
                    </a:lnTo>
                    <a:lnTo>
                      <a:pt x="2191" y="2258"/>
                    </a:lnTo>
                    <a:lnTo>
                      <a:pt x="2229" y="2221"/>
                    </a:lnTo>
                    <a:lnTo>
                      <a:pt x="2265" y="2183"/>
                    </a:lnTo>
                    <a:lnTo>
                      <a:pt x="2300" y="2144"/>
                    </a:lnTo>
                    <a:lnTo>
                      <a:pt x="2333" y="2102"/>
                    </a:lnTo>
                    <a:lnTo>
                      <a:pt x="2364" y="2061"/>
                    </a:lnTo>
                    <a:lnTo>
                      <a:pt x="2394" y="2018"/>
                    </a:lnTo>
                    <a:lnTo>
                      <a:pt x="2421" y="1973"/>
                    </a:lnTo>
                    <a:lnTo>
                      <a:pt x="2449" y="1927"/>
                    </a:lnTo>
                    <a:lnTo>
                      <a:pt x="2473" y="1880"/>
                    </a:lnTo>
                    <a:lnTo>
                      <a:pt x="2495" y="1832"/>
                    </a:lnTo>
                    <a:lnTo>
                      <a:pt x="2516" y="1783"/>
                    </a:lnTo>
                    <a:lnTo>
                      <a:pt x="2534" y="1733"/>
                    </a:lnTo>
                    <a:lnTo>
                      <a:pt x="2551" y="1682"/>
                    </a:lnTo>
                    <a:lnTo>
                      <a:pt x="2565" y="1630"/>
                    </a:lnTo>
                    <a:lnTo>
                      <a:pt x="2578" y="1578"/>
                    </a:lnTo>
                    <a:lnTo>
                      <a:pt x="2588" y="1524"/>
                    </a:lnTo>
                    <a:lnTo>
                      <a:pt x="2597" y="1470"/>
                    </a:lnTo>
                    <a:lnTo>
                      <a:pt x="2603" y="1415"/>
                    </a:lnTo>
                    <a:lnTo>
                      <a:pt x="2606" y="1359"/>
                    </a:lnTo>
                    <a:lnTo>
                      <a:pt x="2607" y="1304"/>
                    </a:lnTo>
                    <a:lnTo>
                      <a:pt x="2607" y="1270"/>
                    </a:lnTo>
                    <a:lnTo>
                      <a:pt x="2606" y="1236"/>
                    </a:lnTo>
                    <a:lnTo>
                      <a:pt x="2604" y="1203"/>
                    </a:lnTo>
                    <a:lnTo>
                      <a:pt x="2601" y="1170"/>
                    </a:lnTo>
                    <a:lnTo>
                      <a:pt x="2597" y="1137"/>
                    </a:lnTo>
                    <a:lnTo>
                      <a:pt x="2592" y="1105"/>
                    </a:lnTo>
                    <a:lnTo>
                      <a:pt x="2587" y="1072"/>
                    </a:lnTo>
                    <a:lnTo>
                      <a:pt x="2581" y="1041"/>
                    </a:lnTo>
                    <a:lnTo>
                      <a:pt x="2574" y="1009"/>
                    </a:lnTo>
                    <a:lnTo>
                      <a:pt x="2566" y="978"/>
                    </a:lnTo>
                    <a:lnTo>
                      <a:pt x="2558" y="947"/>
                    </a:lnTo>
                    <a:lnTo>
                      <a:pt x="2549" y="916"/>
                    </a:lnTo>
                    <a:lnTo>
                      <a:pt x="2538" y="886"/>
                    </a:lnTo>
                    <a:lnTo>
                      <a:pt x="2528" y="856"/>
                    </a:lnTo>
                    <a:lnTo>
                      <a:pt x="2516" y="825"/>
                    </a:lnTo>
                    <a:lnTo>
                      <a:pt x="2505" y="796"/>
                    </a:lnTo>
                    <a:lnTo>
                      <a:pt x="2492" y="767"/>
                    </a:lnTo>
                    <a:lnTo>
                      <a:pt x="2479" y="739"/>
                    </a:lnTo>
                    <a:lnTo>
                      <a:pt x="2464" y="711"/>
                    </a:lnTo>
                    <a:lnTo>
                      <a:pt x="2450" y="683"/>
                    </a:lnTo>
                    <a:lnTo>
                      <a:pt x="2434" y="654"/>
                    </a:lnTo>
                    <a:lnTo>
                      <a:pt x="2418" y="627"/>
                    </a:lnTo>
                    <a:lnTo>
                      <a:pt x="2402" y="601"/>
                    </a:lnTo>
                    <a:lnTo>
                      <a:pt x="2384" y="575"/>
                    </a:lnTo>
                    <a:lnTo>
                      <a:pt x="2366" y="549"/>
                    </a:lnTo>
                    <a:lnTo>
                      <a:pt x="2347" y="524"/>
                    </a:lnTo>
                    <a:lnTo>
                      <a:pt x="2329" y="499"/>
                    </a:lnTo>
                    <a:lnTo>
                      <a:pt x="2309" y="474"/>
                    </a:lnTo>
                    <a:lnTo>
                      <a:pt x="2289" y="450"/>
                    </a:lnTo>
                    <a:lnTo>
                      <a:pt x="2268" y="427"/>
                    </a:lnTo>
                    <a:lnTo>
                      <a:pt x="2246" y="404"/>
                    </a:lnTo>
                    <a:lnTo>
                      <a:pt x="2224" y="382"/>
                    </a:lnTo>
                    <a:lnTo>
                      <a:pt x="2203" y="360"/>
                    </a:lnTo>
                    <a:lnTo>
                      <a:pt x="2180" y="339"/>
                    </a:lnTo>
                    <a:lnTo>
                      <a:pt x="2157" y="318"/>
                    </a:lnTo>
                    <a:lnTo>
                      <a:pt x="2133" y="298"/>
                    </a:lnTo>
                    <a:lnTo>
                      <a:pt x="2108" y="278"/>
                    </a:lnTo>
                    <a:lnTo>
                      <a:pt x="2083" y="259"/>
                    </a:lnTo>
                    <a:lnTo>
                      <a:pt x="2058" y="241"/>
                    </a:lnTo>
                    <a:lnTo>
                      <a:pt x="2032" y="223"/>
                    </a:lnTo>
                    <a:lnTo>
                      <a:pt x="2006" y="205"/>
                    </a:lnTo>
                    <a:lnTo>
                      <a:pt x="1980" y="188"/>
                    </a:lnTo>
                    <a:lnTo>
                      <a:pt x="1952" y="173"/>
                    </a:lnTo>
                    <a:lnTo>
                      <a:pt x="1924" y="157"/>
                    </a:lnTo>
                    <a:lnTo>
                      <a:pt x="1896" y="143"/>
                    </a:lnTo>
                    <a:lnTo>
                      <a:pt x="1868" y="128"/>
                    </a:lnTo>
                    <a:lnTo>
                      <a:pt x="1840" y="114"/>
                    </a:lnTo>
                    <a:lnTo>
                      <a:pt x="1811" y="102"/>
                    </a:lnTo>
                    <a:lnTo>
                      <a:pt x="1781" y="90"/>
                    </a:lnTo>
                    <a:lnTo>
                      <a:pt x="1751" y="79"/>
                    </a:lnTo>
                    <a:lnTo>
                      <a:pt x="1721" y="69"/>
                    </a:lnTo>
                    <a:lnTo>
                      <a:pt x="1691" y="58"/>
                    </a:lnTo>
                    <a:lnTo>
                      <a:pt x="1661" y="49"/>
                    </a:lnTo>
                    <a:lnTo>
                      <a:pt x="1629" y="40"/>
                    </a:lnTo>
                    <a:lnTo>
                      <a:pt x="1598" y="33"/>
                    </a:lnTo>
                    <a:lnTo>
                      <a:pt x="1566" y="26"/>
                    </a:lnTo>
                    <a:lnTo>
                      <a:pt x="1534" y="20"/>
                    </a:lnTo>
                    <a:lnTo>
                      <a:pt x="1502" y="14"/>
                    </a:lnTo>
                    <a:lnTo>
                      <a:pt x="1470" y="10"/>
                    </a:lnTo>
                    <a:lnTo>
                      <a:pt x="1436" y="6"/>
                    </a:lnTo>
                    <a:lnTo>
                      <a:pt x="1404" y="3"/>
                    </a:lnTo>
                    <a:lnTo>
                      <a:pt x="1371" y="1"/>
                    </a:lnTo>
                    <a:lnTo>
                      <a:pt x="1337" y="0"/>
                    </a:lnTo>
                    <a:lnTo>
                      <a:pt x="1303" y="0"/>
                    </a:lnTo>
                    <a:close/>
                  </a:path>
                </a:pathLst>
              </a:custGeom>
              <a:solidFill>
                <a:srgbClr val="F0482C"/>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8" name="Freeform 1175"/>
              <p:cNvSpPr>
                <a:spLocks/>
              </p:cNvSpPr>
              <p:nvPr/>
            </p:nvSpPr>
            <p:spPr bwMode="auto">
              <a:xfrm>
                <a:off x="4492539" y="4100155"/>
                <a:ext cx="1216106" cy="1214416"/>
              </a:xfrm>
              <a:custGeom>
                <a:avLst/>
                <a:gdLst>
                  <a:gd name="T0" fmla="*/ 561239 w 2299"/>
                  <a:gd name="T1" fmla="*/ 1212831 h 2299"/>
                  <a:gd name="T2" fmla="*/ 486125 w 2299"/>
                  <a:gd name="T3" fmla="*/ 1202267 h 2299"/>
                  <a:gd name="T4" fmla="*/ 413127 w 2299"/>
                  <a:gd name="T5" fmla="*/ 1182194 h 2299"/>
                  <a:gd name="T6" fmla="*/ 344890 w 2299"/>
                  <a:gd name="T7" fmla="*/ 1154197 h 2299"/>
                  <a:gd name="T8" fmla="*/ 280884 w 2299"/>
                  <a:gd name="T9" fmla="*/ 1118277 h 2299"/>
                  <a:gd name="T10" fmla="*/ 221110 w 2299"/>
                  <a:gd name="T11" fmla="*/ 1075490 h 2299"/>
                  <a:gd name="T12" fmla="*/ 168213 w 2299"/>
                  <a:gd name="T13" fmla="*/ 1025836 h 2299"/>
                  <a:gd name="T14" fmla="*/ 121135 w 2299"/>
                  <a:gd name="T15" fmla="*/ 970371 h 2299"/>
                  <a:gd name="T16" fmla="*/ 80404 w 2299"/>
                  <a:gd name="T17" fmla="*/ 909095 h 2299"/>
                  <a:gd name="T18" fmla="*/ 47607 w 2299"/>
                  <a:gd name="T19" fmla="*/ 843066 h 2299"/>
                  <a:gd name="T20" fmla="*/ 23275 w 2299"/>
                  <a:gd name="T21" fmla="*/ 773338 h 2299"/>
                  <a:gd name="T22" fmla="*/ 6877 w 2299"/>
                  <a:gd name="T23" fmla="*/ 699385 h 2299"/>
                  <a:gd name="T24" fmla="*/ 0 w 2299"/>
                  <a:gd name="T25" fmla="*/ 622791 h 2299"/>
                  <a:gd name="T26" fmla="*/ 1587 w 2299"/>
                  <a:gd name="T27" fmla="*/ 560459 h 2299"/>
                  <a:gd name="T28" fmla="*/ 12166 w 2299"/>
                  <a:gd name="T29" fmla="*/ 484921 h 2299"/>
                  <a:gd name="T30" fmla="*/ 32267 w 2299"/>
                  <a:gd name="T31" fmla="*/ 412553 h 2299"/>
                  <a:gd name="T32" fmla="*/ 60303 w 2299"/>
                  <a:gd name="T33" fmla="*/ 344410 h 2299"/>
                  <a:gd name="T34" fmla="*/ 96273 w 2299"/>
                  <a:gd name="T35" fmla="*/ 280494 h 2299"/>
                  <a:gd name="T36" fmla="*/ 139120 w 2299"/>
                  <a:gd name="T37" fmla="*/ 220803 h 2299"/>
                  <a:gd name="T38" fmla="*/ 188843 w 2299"/>
                  <a:gd name="T39" fmla="*/ 167979 h 2299"/>
                  <a:gd name="T40" fmla="*/ 244385 w 2299"/>
                  <a:gd name="T41" fmla="*/ 120438 h 2299"/>
                  <a:gd name="T42" fmla="*/ 305746 w 2299"/>
                  <a:gd name="T43" fmla="*/ 80292 h 2299"/>
                  <a:gd name="T44" fmla="*/ 371867 w 2299"/>
                  <a:gd name="T45" fmla="*/ 47541 h 2299"/>
                  <a:gd name="T46" fmla="*/ 441691 w 2299"/>
                  <a:gd name="T47" fmla="*/ 23242 h 2299"/>
                  <a:gd name="T48" fmla="*/ 515747 w 2299"/>
                  <a:gd name="T49" fmla="*/ 6867 h 2299"/>
                  <a:gd name="T50" fmla="*/ 592448 w 2299"/>
                  <a:gd name="T51" fmla="*/ 0 h 2299"/>
                  <a:gd name="T52" fmla="*/ 654867 w 2299"/>
                  <a:gd name="T53" fmla="*/ 1585 h 2299"/>
                  <a:gd name="T54" fmla="*/ 729981 w 2299"/>
                  <a:gd name="T55" fmla="*/ 12149 h 2299"/>
                  <a:gd name="T56" fmla="*/ 802979 w 2299"/>
                  <a:gd name="T57" fmla="*/ 32222 h 2299"/>
                  <a:gd name="T58" fmla="*/ 871216 w 2299"/>
                  <a:gd name="T59" fmla="*/ 60219 h 2299"/>
                  <a:gd name="T60" fmla="*/ 935751 w 2299"/>
                  <a:gd name="T61" fmla="*/ 95611 h 2299"/>
                  <a:gd name="T62" fmla="*/ 994996 w 2299"/>
                  <a:gd name="T63" fmla="*/ 138926 h 2299"/>
                  <a:gd name="T64" fmla="*/ 1048422 w 2299"/>
                  <a:gd name="T65" fmla="*/ 188580 h 2299"/>
                  <a:gd name="T66" fmla="*/ 1094971 w 2299"/>
                  <a:gd name="T67" fmla="*/ 244045 h 2299"/>
                  <a:gd name="T68" fmla="*/ 1135702 w 2299"/>
                  <a:gd name="T69" fmla="*/ 305321 h 2299"/>
                  <a:gd name="T70" fmla="*/ 1168499 w 2299"/>
                  <a:gd name="T71" fmla="*/ 371350 h 2299"/>
                  <a:gd name="T72" fmla="*/ 1192831 w 2299"/>
                  <a:gd name="T73" fmla="*/ 441078 h 2299"/>
                  <a:gd name="T74" fmla="*/ 1209229 w 2299"/>
                  <a:gd name="T75" fmla="*/ 515031 h 2299"/>
                  <a:gd name="T76" fmla="*/ 1216106 w 2299"/>
                  <a:gd name="T77" fmla="*/ 591625 h 2299"/>
                  <a:gd name="T78" fmla="*/ 1214519 w 2299"/>
                  <a:gd name="T79" fmla="*/ 653429 h 2299"/>
                  <a:gd name="T80" fmla="*/ 1203940 w 2299"/>
                  <a:gd name="T81" fmla="*/ 729495 h 2299"/>
                  <a:gd name="T82" fmla="*/ 1183839 w 2299"/>
                  <a:gd name="T83" fmla="*/ 801863 h 2299"/>
                  <a:gd name="T84" fmla="*/ 1155803 w 2299"/>
                  <a:gd name="T85" fmla="*/ 870006 h 2299"/>
                  <a:gd name="T86" fmla="*/ 1119833 w 2299"/>
                  <a:gd name="T87" fmla="*/ 934451 h 2299"/>
                  <a:gd name="T88" fmla="*/ 1076986 w 2299"/>
                  <a:gd name="T89" fmla="*/ 993613 h 2299"/>
                  <a:gd name="T90" fmla="*/ 1027263 w 2299"/>
                  <a:gd name="T91" fmla="*/ 1046965 h 2299"/>
                  <a:gd name="T92" fmla="*/ 971721 w 2299"/>
                  <a:gd name="T93" fmla="*/ 1093450 h 2299"/>
                  <a:gd name="T94" fmla="*/ 910360 w 2299"/>
                  <a:gd name="T95" fmla="*/ 1134124 h 2299"/>
                  <a:gd name="T96" fmla="*/ 844239 w 2299"/>
                  <a:gd name="T97" fmla="*/ 1166875 h 2299"/>
                  <a:gd name="T98" fmla="*/ 774415 w 2299"/>
                  <a:gd name="T99" fmla="*/ 1191174 h 2299"/>
                  <a:gd name="T100" fmla="*/ 700359 w 2299"/>
                  <a:gd name="T101" fmla="*/ 1207549 h 2299"/>
                  <a:gd name="T102" fmla="*/ 623658 w 2299"/>
                  <a:gd name="T103" fmla="*/ 1214416 h 22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299" h="2299">
                    <a:moveTo>
                      <a:pt x="1149" y="2299"/>
                    </a:moveTo>
                    <a:lnTo>
                      <a:pt x="1149" y="2299"/>
                    </a:lnTo>
                    <a:lnTo>
                      <a:pt x="1120" y="2299"/>
                    </a:lnTo>
                    <a:lnTo>
                      <a:pt x="1091" y="2298"/>
                    </a:lnTo>
                    <a:lnTo>
                      <a:pt x="1061" y="2296"/>
                    </a:lnTo>
                    <a:lnTo>
                      <a:pt x="1032" y="2294"/>
                    </a:lnTo>
                    <a:lnTo>
                      <a:pt x="1003" y="2290"/>
                    </a:lnTo>
                    <a:lnTo>
                      <a:pt x="975" y="2286"/>
                    </a:lnTo>
                    <a:lnTo>
                      <a:pt x="947" y="2281"/>
                    </a:lnTo>
                    <a:lnTo>
                      <a:pt x="919" y="2276"/>
                    </a:lnTo>
                    <a:lnTo>
                      <a:pt x="890" y="2270"/>
                    </a:lnTo>
                    <a:lnTo>
                      <a:pt x="862" y="2263"/>
                    </a:lnTo>
                    <a:lnTo>
                      <a:pt x="835" y="2255"/>
                    </a:lnTo>
                    <a:lnTo>
                      <a:pt x="808" y="2248"/>
                    </a:lnTo>
                    <a:lnTo>
                      <a:pt x="781" y="2238"/>
                    </a:lnTo>
                    <a:lnTo>
                      <a:pt x="755" y="2229"/>
                    </a:lnTo>
                    <a:lnTo>
                      <a:pt x="729" y="2220"/>
                    </a:lnTo>
                    <a:lnTo>
                      <a:pt x="703" y="2209"/>
                    </a:lnTo>
                    <a:lnTo>
                      <a:pt x="677" y="2198"/>
                    </a:lnTo>
                    <a:lnTo>
                      <a:pt x="652" y="2185"/>
                    </a:lnTo>
                    <a:lnTo>
                      <a:pt x="627" y="2174"/>
                    </a:lnTo>
                    <a:lnTo>
                      <a:pt x="602" y="2160"/>
                    </a:lnTo>
                    <a:lnTo>
                      <a:pt x="578" y="2147"/>
                    </a:lnTo>
                    <a:lnTo>
                      <a:pt x="554" y="2133"/>
                    </a:lnTo>
                    <a:lnTo>
                      <a:pt x="531" y="2117"/>
                    </a:lnTo>
                    <a:lnTo>
                      <a:pt x="507" y="2103"/>
                    </a:lnTo>
                    <a:lnTo>
                      <a:pt x="485" y="2087"/>
                    </a:lnTo>
                    <a:lnTo>
                      <a:pt x="462" y="2070"/>
                    </a:lnTo>
                    <a:lnTo>
                      <a:pt x="440" y="2054"/>
                    </a:lnTo>
                    <a:lnTo>
                      <a:pt x="418" y="2036"/>
                    </a:lnTo>
                    <a:lnTo>
                      <a:pt x="397" y="2018"/>
                    </a:lnTo>
                    <a:lnTo>
                      <a:pt x="377" y="2001"/>
                    </a:lnTo>
                    <a:lnTo>
                      <a:pt x="357" y="1982"/>
                    </a:lnTo>
                    <a:lnTo>
                      <a:pt x="337" y="1962"/>
                    </a:lnTo>
                    <a:lnTo>
                      <a:pt x="318" y="1942"/>
                    </a:lnTo>
                    <a:lnTo>
                      <a:pt x="299" y="1922"/>
                    </a:lnTo>
                    <a:lnTo>
                      <a:pt x="281" y="1902"/>
                    </a:lnTo>
                    <a:lnTo>
                      <a:pt x="263" y="1881"/>
                    </a:lnTo>
                    <a:lnTo>
                      <a:pt x="245" y="1859"/>
                    </a:lnTo>
                    <a:lnTo>
                      <a:pt x="229" y="1837"/>
                    </a:lnTo>
                    <a:lnTo>
                      <a:pt x="212" y="1815"/>
                    </a:lnTo>
                    <a:lnTo>
                      <a:pt x="196" y="1792"/>
                    </a:lnTo>
                    <a:lnTo>
                      <a:pt x="182" y="1769"/>
                    </a:lnTo>
                    <a:lnTo>
                      <a:pt x="167" y="1745"/>
                    </a:lnTo>
                    <a:lnTo>
                      <a:pt x="152" y="1721"/>
                    </a:lnTo>
                    <a:lnTo>
                      <a:pt x="139" y="1697"/>
                    </a:lnTo>
                    <a:lnTo>
                      <a:pt x="126" y="1672"/>
                    </a:lnTo>
                    <a:lnTo>
                      <a:pt x="114" y="1647"/>
                    </a:lnTo>
                    <a:lnTo>
                      <a:pt x="101" y="1622"/>
                    </a:lnTo>
                    <a:lnTo>
                      <a:pt x="90" y="1596"/>
                    </a:lnTo>
                    <a:lnTo>
                      <a:pt x="80" y="1571"/>
                    </a:lnTo>
                    <a:lnTo>
                      <a:pt x="70" y="1544"/>
                    </a:lnTo>
                    <a:lnTo>
                      <a:pt x="61" y="1518"/>
                    </a:lnTo>
                    <a:lnTo>
                      <a:pt x="51" y="1491"/>
                    </a:lnTo>
                    <a:lnTo>
                      <a:pt x="44" y="1464"/>
                    </a:lnTo>
                    <a:lnTo>
                      <a:pt x="36" y="1437"/>
                    </a:lnTo>
                    <a:lnTo>
                      <a:pt x="29" y="1408"/>
                    </a:lnTo>
                    <a:lnTo>
                      <a:pt x="23" y="1381"/>
                    </a:lnTo>
                    <a:lnTo>
                      <a:pt x="18" y="1353"/>
                    </a:lnTo>
                    <a:lnTo>
                      <a:pt x="13" y="1324"/>
                    </a:lnTo>
                    <a:lnTo>
                      <a:pt x="10" y="1296"/>
                    </a:lnTo>
                    <a:lnTo>
                      <a:pt x="5" y="1267"/>
                    </a:lnTo>
                    <a:lnTo>
                      <a:pt x="3" y="1237"/>
                    </a:lnTo>
                    <a:lnTo>
                      <a:pt x="1" y="1208"/>
                    </a:lnTo>
                    <a:lnTo>
                      <a:pt x="0" y="1179"/>
                    </a:lnTo>
                    <a:lnTo>
                      <a:pt x="0" y="1150"/>
                    </a:lnTo>
                    <a:lnTo>
                      <a:pt x="0" y="1120"/>
                    </a:lnTo>
                    <a:lnTo>
                      <a:pt x="1" y="1090"/>
                    </a:lnTo>
                    <a:lnTo>
                      <a:pt x="3" y="1061"/>
                    </a:lnTo>
                    <a:lnTo>
                      <a:pt x="5" y="1032"/>
                    </a:lnTo>
                    <a:lnTo>
                      <a:pt x="10" y="1003"/>
                    </a:lnTo>
                    <a:lnTo>
                      <a:pt x="13" y="975"/>
                    </a:lnTo>
                    <a:lnTo>
                      <a:pt x="18" y="947"/>
                    </a:lnTo>
                    <a:lnTo>
                      <a:pt x="23" y="918"/>
                    </a:lnTo>
                    <a:lnTo>
                      <a:pt x="29" y="890"/>
                    </a:lnTo>
                    <a:lnTo>
                      <a:pt x="36" y="862"/>
                    </a:lnTo>
                    <a:lnTo>
                      <a:pt x="44" y="835"/>
                    </a:lnTo>
                    <a:lnTo>
                      <a:pt x="51" y="808"/>
                    </a:lnTo>
                    <a:lnTo>
                      <a:pt x="61" y="781"/>
                    </a:lnTo>
                    <a:lnTo>
                      <a:pt x="70" y="755"/>
                    </a:lnTo>
                    <a:lnTo>
                      <a:pt x="80" y="729"/>
                    </a:lnTo>
                    <a:lnTo>
                      <a:pt x="90" y="703"/>
                    </a:lnTo>
                    <a:lnTo>
                      <a:pt x="101" y="677"/>
                    </a:lnTo>
                    <a:lnTo>
                      <a:pt x="114" y="652"/>
                    </a:lnTo>
                    <a:lnTo>
                      <a:pt x="126" y="627"/>
                    </a:lnTo>
                    <a:lnTo>
                      <a:pt x="139" y="602"/>
                    </a:lnTo>
                    <a:lnTo>
                      <a:pt x="152" y="578"/>
                    </a:lnTo>
                    <a:lnTo>
                      <a:pt x="167" y="554"/>
                    </a:lnTo>
                    <a:lnTo>
                      <a:pt x="182" y="531"/>
                    </a:lnTo>
                    <a:lnTo>
                      <a:pt x="196" y="507"/>
                    </a:lnTo>
                    <a:lnTo>
                      <a:pt x="212" y="485"/>
                    </a:lnTo>
                    <a:lnTo>
                      <a:pt x="229" y="462"/>
                    </a:lnTo>
                    <a:lnTo>
                      <a:pt x="245" y="440"/>
                    </a:lnTo>
                    <a:lnTo>
                      <a:pt x="263" y="418"/>
                    </a:lnTo>
                    <a:lnTo>
                      <a:pt x="281" y="397"/>
                    </a:lnTo>
                    <a:lnTo>
                      <a:pt x="299" y="376"/>
                    </a:lnTo>
                    <a:lnTo>
                      <a:pt x="318" y="357"/>
                    </a:lnTo>
                    <a:lnTo>
                      <a:pt x="337" y="337"/>
                    </a:lnTo>
                    <a:lnTo>
                      <a:pt x="357" y="318"/>
                    </a:lnTo>
                    <a:lnTo>
                      <a:pt x="377" y="299"/>
                    </a:lnTo>
                    <a:lnTo>
                      <a:pt x="397" y="280"/>
                    </a:lnTo>
                    <a:lnTo>
                      <a:pt x="418" y="263"/>
                    </a:lnTo>
                    <a:lnTo>
                      <a:pt x="440" y="245"/>
                    </a:lnTo>
                    <a:lnTo>
                      <a:pt x="462" y="228"/>
                    </a:lnTo>
                    <a:lnTo>
                      <a:pt x="485" y="212"/>
                    </a:lnTo>
                    <a:lnTo>
                      <a:pt x="507" y="196"/>
                    </a:lnTo>
                    <a:lnTo>
                      <a:pt x="531" y="181"/>
                    </a:lnTo>
                    <a:lnTo>
                      <a:pt x="554" y="167"/>
                    </a:lnTo>
                    <a:lnTo>
                      <a:pt x="578" y="152"/>
                    </a:lnTo>
                    <a:lnTo>
                      <a:pt x="602" y="139"/>
                    </a:lnTo>
                    <a:lnTo>
                      <a:pt x="627" y="126"/>
                    </a:lnTo>
                    <a:lnTo>
                      <a:pt x="652" y="114"/>
                    </a:lnTo>
                    <a:lnTo>
                      <a:pt x="677" y="101"/>
                    </a:lnTo>
                    <a:lnTo>
                      <a:pt x="703" y="90"/>
                    </a:lnTo>
                    <a:lnTo>
                      <a:pt x="729" y="79"/>
                    </a:lnTo>
                    <a:lnTo>
                      <a:pt x="755" y="70"/>
                    </a:lnTo>
                    <a:lnTo>
                      <a:pt x="781" y="61"/>
                    </a:lnTo>
                    <a:lnTo>
                      <a:pt x="808" y="51"/>
                    </a:lnTo>
                    <a:lnTo>
                      <a:pt x="835" y="44"/>
                    </a:lnTo>
                    <a:lnTo>
                      <a:pt x="862" y="36"/>
                    </a:lnTo>
                    <a:lnTo>
                      <a:pt x="890" y="29"/>
                    </a:lnTo>
                    <a:lnTo>
                      <a:pt x="919" y="23"/>
                    </a:lnTo>
                    <a:lnTo>
                      <a:pt x="947" y="18"/>
                    </a:lnTo>
                    <a:lnTo>
                      <a:pt x="975" y="13"/>
                    </a:lnTo>
                    <a:lnTo>
                      <a:pt x="1003" y="9"/>
                    </a:lnTo>
                    <a:lnTo>
                      <a:pt x="1032" y="5"/>
                    </a:lnTo>
                    <a:lnTo>
                      <a:pt x="1061" y="3"/>
                    </a:lnTo>
                    <a:lnTo>
                      <a:pt x="1091" y="1"/>
                    </a:lnTo>
                    <a:lnTo>
                      <a:pt x="1120" y="0"/>
                    </a:lnTo>
                    <a:lnTo>
                      <a:pt x="1149" y="0"/>
                    </a:lnTo>
                    <a:lnTo>
                      <a:pt x="1179" y="0"/>
                    </a:lnTo>
                    <a:lnTo>
                      <a:pt x="1208" y="1"/>
                    </a:lnTo>
                    <a:lnTo>
                      <a:pt x="1238" y="3"/>
                    </a:lnTo>
                    <a:lnTo>
                      <a:pt x="1267" y="5"/>
                    </a:lnTo>
                    <a:lnTo>
                      <a:pt x="1296" y="9"/>
                    </a:lnTo>
                    <a:lnTo>
                      <a:pt x="1324" y="13"/>
                    </a:lnTo>
                    <a:lnTo>
                      <a:pt x="1352" y="18"/>
                    </a:lnTo>
                    <a:lnTo>
                      <a:pt x="1380" y="23"/>
                    </a:lnTo>
                    <a:lnTo>
                      <a:pt x="1409" y="29"/>
                    </a:lnTo>
                    <a:lnTo>
                      <a:pt x="1437" y="36"/>
                    </a:lnTo>
                    <a:lnTo>
                      <a:pt x="1464" y="44"/>
                    </a:lnTo>
                    <a:lnTo>
                      <a:pt x="1491" y="51"/>
                    </a:lnTo>
                    <a:lnTo>
                      <a:pt x="1518" y="61"/>
                    </a:lnTo>
                    <a:lnTo>
                      <a:pt x="1544" y="70"/>
                    </a:lnTo>
                    <a:lnTo>
                      <a:pt x="1570" y="79"/>
                    </a:lnTo>
                    <a:lnTo>
                      <a:pt x="1596" y="90"/>
                    </a:lnTo>
                    <a:lnTo>
                      <a:pt x="1622" y="101"/>
                    </a:lnTo>
                    <a:lnTo>
                      <a:pt x="1647" y="114"/>
                    </a:lnTo>
                    <a:lnTo>
                      <a:pt x="1672" y="126"/>
                    </a:lnTo>
                    <a:lnTo>
                      <a:pt x="1697" y="139"/>
                    </a:lnTo>
                    <a:lnTo>
                      <a:pt x="1721" y="152"/>
                    </a:lnTo>
                    <a:lnTo>
                      <a:pt x="1745" y="167"/>
                    </a:lnTo>
                    <a:lnTo>
                      <a:pt x="1769" y="181"/>
                    </a:lnTo>
                    <a:lnTo>
                      <a:pt x="1792" y="196"/>
                    </a:lnTo>
                    <a:lnTo>
                      <a:pt x="1815" y="212"/>
                    </a:lnTo>
                    <a:lnTo>
                      <a:pt x="1837" y="228"/>
                    </a:lnTo>
                    <a:lnTo>
                      <a:pt x="1859" y="245"/>
                    </a:lnTo>
                    <a:lnTo>
                      <a:pt x="1881" y="263"/>
                    </a:lnTo>
                    <a:lnTo>
                      <a:pt x="1902" y="280"/>
                    </a:lnTo>
                    <a:lnTo>
                      <a:pt x="1922" y="299"/>
                    </a:lnTo>
                    <a:lnTo>
                      <a:pt x="1942" y="318"/>
                    </a:lnTo>
                    <a:lnTo>
                      <a:pt x="1962" y="337"/>
                    </a:lnTo>
                    <a:lnTo>
                      <a:pt x="1982" y="357"/>
                    </a:lnTo>
                    <a:lnTo>
                      <a:pt x="2001" y="376"/>
                    </a:lnTo>
                    <a:lnTo>
                      <a:pt x="2018" y="397"/>
                    </a:lnTo>
                    <a:lnTo>
                      <a:pt x="2036" y="418"/>
                    </a:lnTo>
                    <a:lnTo>
                      <a:pt x="2054" y="440"/>
                    </a:lnTo>
                    <a:lnTo>
                      <a:pt x="2070" y="462"/>
                    </a:lnTo>
                    <a:lnTo>
                      <a:pt x="2087" y="485"/>
                    </a:lnTo>
                    <a:lnTo>
                      <a:pt x="2103" y="507"/>
                    </a:lnTo>
                    <a:lnTo>
                      <a:pt x="2117" y="531"/>
                    </a:lnTo>
                    <a:lnTo>
                      <a:pt x="2133" y="554"/>
                    </a:lnTo>
                    <a:lnTo>
                      <a:pt x="2147" y="578"/>
                    </a:lnTo>
                    <a:lnTo>
                      <a:pt x="2160" y="602"/>
                    </a:lnTo>
                    <a:lnTo>
                      <a:pt x="2174" y="627"/>
                    </a:lnTo>
                    <a:lnTo>
                      <a:pt x="2185" y="652"/>
                    </a:lnTo>
                    <a:lnTo>
                      <a:pt x="2198" y="677"/>
                    </a:lnTo>
                    <a:lnTo>
                      <a:pt x="2209" y="703"/>
                    </a:lnTo>
                    <a:lnTo>
                      <a:pt x="2220" y="729"/>
                    </a:lnTo>
                    <a:lnTo>
                      <a:pt x="2229" y="755"/>
                    </a:lnTo>
                    <a:lnTo>
                      <a:pt x="2238" y="781"/>
                    </a:lnTo>
                    <a:lnTo>
                      <a:pt x="2248" y="808"/>
                    </a:lnTo>
                    <a:lnTo>
                      <a:pt x="2255" y="835"/>
                    </a:lnTo>
                    <a:lnTo>
                      <a:pt x="2263" y="862"/>
                    </a:lnTo>
                    <a:lnTo>
                      <a:pt x="2270" y="890"/>
                    </a:lnTo>
                    <a:lnTo>
                      <a:pt x="2276" y="918"/>
                    </a:lnTo>
                    <a:lnTo>
                      <a:pt x="2281" y="947"/>
                    </a:lnTo>
                    <a:lnTo>
                      <a:pt x="2286" y="975"/>
                    </a:lnTo>
                    <a:lnTo>
                      <a:pt x="2290" y="1003"/>
                    </a:lnTo>
                    <a:lnTo>
                      <a:pt x="2294" y="1032"/>
                    </a:lnTo>
                    <a:lnTo>
                      <a:pt x="2296" y="1061"/>
                    </a:lnTo>
                    <a:lnTo>
                      <a:pt x="2298" y="1090"/>
                    </a:lnTo>
                    <a:lnTo>
                      <a:pt x="2299" y="1120"/>
                    </a:lnTo>
                    <a:lnTo>
                      <a:pt x="2299" y="1150"/>
                    </a:lnTo>
                    <a:lnTo>
                      <a:pt x="2299" y="1179"/>
                    </a:lnTo>
                    <a:lnTo>
                      <a:pt x="2298" y="1208"/>
                    </a:lnTo>
                    <a:lnTo>
                      <a:pt x="2296" y="1237"/>
                    </a:lnTo>
                    <a:lnTo>
                      <a:pt x="2294" y="1267"/>
                    </a:lnTo>
                    <a:lnTo>
                      <a:pt x="2290" y="1296"/>
                    </a:lnTo>
                    <a:lnTo>
                      <a:pt x="2286" y="1324"/>
                    </a:lnTo>
                    <a:lnTo>
                      <a:pt x="2281" y="1353"/>
                    </a:lnTo>
                    <a:lnTo>
                      <a:pt x="2276" y="1381"/>
                    </a:lnTo>
                    <a:lnTo>
                      <a:pt x="2270" y="1408"/>
                    </a:lnTo>
                    <a:lnTo>
                      <a:pt x="2263" y="1437"/>
                    </a:lnTo>
                    <a:lnTo>
                      <a:pt x="2255" y="1464"/>
                    </a:lnTo>
                    <a:lnTo>
                      <a:pt x="2248" y="1491"/>
                    </a:lnTo>
                    <a:lnTo>
                      <a:pt x="2238" y="1518"/>
                    </a:lnTo>
                    <a:lnTo>
                      <a:pt x="2229" y="1544"/>
                    </a:lnTo>
                    <a:lnTo>
                      <a:pt x="2220" y="1571"/>
                    </a:lnTo>
                    <a:lnTo>
                      <a:pt x="2209" y="1596"/>
                    </a:lnTo>
                    <a:lnTo>
                      <a:pt x="2198" y="1622"/>
                    </a:lnTo>
                    <a:lnTo>
                      <a:pt x="2185" y="1647"/>
                    </a:lnTo>
                    <a:lnTo>
                      <a:pt x="2174" y="1672"/>
                    </a:lnTo>
                    <a:lnTo>
                      <a:pt x="2160" y="1697"/>
                    </a:lnTo>
                    <a:lnTo>
                      <a:pt x="2147" y="1721"/>
                    </a:lnTo>
                    <a:lnTo>
                      <a:pt x="2133" y="1745"/>
                    </a:lnTo>
                    <a:lnTo>
                      <a:pt x="2117" y="1769"/>
                    </a:lnTo>
                    <a:lnTo>
                      <a:pt x="2103" y="1792"/>
                    </a:lnTo>
                    <a:lnTo>
                      <a:pt x="2087" y="1815"/>
                    </a:lnTo>
                    <a:lnTo>
                      <a:pt x="2070" y="1837"/>
                    </a:lnTo>
                    <a:lnTo>
                      <a:pt x="2054" y="1859"/>
                    </a:lnTo>
                    <a:lnTo>
                      <a:pt x="2036" y="1881"/>
                    </a:lnTo>
                    <a:lnTo>
                      <a:pt x="2018" y="1902"/>
                    </a:lnTo>
                    <a:lnTo>
                      <a:pt x="2001" y="1922"/>
                    </a:lnTo>
                    <a:lnTo>
                      <a:pt x="1982" y="1942"/>
                    </a:lnTo>
                    <a:lnTo>
                      <a:pt x="1962" y="1962"/>
                    </a:lnTo>
                    <a:lnTo>
                      <a:pt x="1942" y="1982"/>
                    </a:lnTo>
                    <a:lnTo>
                      <a:pt x="1922" y="2001"/>
                    </a:lnTo>
                    <a:lnTo>
                      <a:pt x="1902" y="2018"/>
                    </a:lnTo>
                    <a:lnTo>
                      <a:pt x="1881" y="2036"/>
                    </a:lnTo>
                    <a:lnTo>
                      <a:pt x="1859" y="2054"/>
                    </a:lnTo>
                    <a:lnTo>
                      <a:pt x="1837" y="2070"/>
                    </a:lnTo>
                    <a:lnTo>
                      <a:pt x="1815" y="2087"/>
                    </a:lnTo>
                    <a:lnTo>
                      <a:pt x="1792" y="2103"/>
                    </a:lnTo>
                    <a:lnTo>
                      <a:pt x="1769" y="2117"/>
                    </a:lnTo>
                    <a:lnTo>
                      <a:pt x="1745" y="2133"/>
                    </a:lnTo>
                    <a:lnTo>
                      <a:pt x="1721" y="2147"/>
                    </a:lnTo>
                    <a:lnTo>
                      <a:pt x="1697" y="2160"/>
                    </a:lnTo>
                    <a:lnTo>
                      <a:pt x="1672" y="2174"/>
                    </a:lnTo>
                    <a:lnTo>
                      <a:pt x="1647" y="2185"/>
                    </a:lnTo>
                    <a:lnTo>
                      <a:pt x="1622" y="2198"/>
                    </a:lnTo>
                    <a:lnTo>
                      <a:pt x="1596" y="2209"/>
                    </a:lnTo>
                    <a:lnTo>
                      <a:pt x="1570" y="2220"/>
                    </a:lnTo>
                    <a:lnTo>
                      <a:pt x="1544" y="2229"/>
                    </a:lnTo>
                    <a:lnTo>
                      <a:pt x="1518" y="2238"/>
                    </a:lnTo>
                    <a:lnTo>
                      <a:pt x="1491" y="2248"/>
                    </a:lnTo>
                    <a:lnTo>
                      <a:pt x="1464" y="2255"/>
                    </a:lnTo>
                    <a:lnTo>
                      <a:pt x="1437" y="2263"/>
                    </a:lnTo>
                    <a:lnTo>
                      <a:pt x="1409" y="2270"/>
                    </a:lnTo>
                    <a:lnTo>
                      <a:pt x="1380" y="2276"/>
                    </a:lnTo>
                    <a:lnTo>
                      <a:pt x="1352" y="2281"/>
                    </a:lnTo>
                    <a:lnTo>
                      <a:pt x="1324" y="2286"/>
                    </a:lnTo>
                    <a:lnTo>
                      <a:pt x="1296" y="2290"/>
                    </a:lnTo>
                    <a:lnTo>
                      <a:pt x="1267" y="2294"/>
                    </a:lnTo>
                    <a:lnTo>
                      <a:pt x="1238" y="2296"/>
                    </a:lnTo>
                    <a:lnTo>
                      <a:pt x="1208" y="2298"/>
                    </a:lnTo>
                    <a:lnTo>
                      <a:pt x="1179" y="2299"/>
                    </a:lnTo>
                    <a:lnTo>
                      <a:pt x="1149" y="22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49" name="Freeform 1176"/>
              <p:cNvSpPr>
                <a:spLocks/>
              </p:cNvSpPr>
              <p:nvPr/>
            </p:nvSpPr>
            <p:spPr bwMode="auto">
              <a:xfrm>
                <a:off x="4411342" y="4017103"/>
                <a:ext cx="1380346" cy="1378675"/>
              </a:xfrm>
              <a:custGeom>
                <a:avLst/>
                <a:gdLst>
                  <a:gd name="T0" fmla="*/ 638549 w 2607"/>
                  <a:gd name="T1" fmla="*/ 1587 h 2607"/>
                  <a:gd name="T2" fmla="*/ 537948 w 2607"/>
                  <a:gd name="T3" fmla="*/ 16394 h 2607"/>
                  <a:gd name="T4" fmla="*/ 463822 w 2607"/>
                  <a:gd name="T5" fmla="*/ 38076 h 2607"/>
                  <a:gd name="T6" fmla="*/ 363221 w 2607"/>
                  <a:gd name="T7" fmla="*/ 81970 h 2607"/>
                  <a:gd name="T8" fmla="*/ 272151 w 2607"/>
                  <a:gd name="T9" fmla="*/ 141199 h 2607"/>
                  <a:gd name="T10" fmla="*/ 191671 w 2607"/>
                  <a:gd name="T11" fmla="*/ 213121 h 2607"/>
                  <a:gd name="T12" fmla="*/ 122839 w 2607"/>
                  <a:gd name="T13" fmla="*/ 297206 h 2607"/>
                  <a:gd name="T14" fmla="*/ 67773 w 2607"/>
                  <a:gd name="T15" fmla="*/ 390810 h 2607"/>
                  <a:gd name="T16" fmla="*/ 28062 w 2607"/>
                  <a:gd name="T17" fmla="*/ 493404 h 2607"/>
                  <a:gd name="T18" fmla="*/ 4765 w 2607"/>
                  <a:gd name="T19" fmla="*/ 602873 h 2607"/>
                  <a:gd name="T20" fmla="*/ 0 w 2607"/>
                  <a:gd name="T21" fmla="*/ 689602 h 2607"/>
                  <a:gd name="T22" fmla="*/ 3177 w 2607"/>
                  <a:gd name="T23" fmla="*/ 759408 h 2607"/>
                  <a:gd name="T24" fmla="*/ 13766 w 2607"/>
                  <a:gd name="T25" fmla="*/ 828157 h 2607"/>
                  <a:gd name="T26" fmla="*/ 30710 w 2607"/>
                  <a:gd name="T27" fmla="*/ 894261 h 2607"/>
                  <a:gd name="T28" fmla="*/ 54007 w 2607"/>
                  <a:gd name="T29" fmla="*/ 957722 h 2607"/>
                  <a:gd name="T30" fmla="*/ 83128 w 2607"/>
                  <a:gd name="T31" fmla="*/ 1017480 h 2607"/>
                  <a:gd name="T32" fmla="*/ 118073 w 2607"/>
                  <a:gd name="T33" fmla="*/ 1074594 h 2607"/>
                  <a:gd name="T34" fmla="*/ 157784 w 2607"/>
                  <a:gd name="T35" fmla="*/ 1128007 h 2607"/>
                  <a:gd name="T36" fmla="*/ 202260 w 2607"/>
                  <a:gd name="T37" fmla="*/ 1176660 h 2607"/>
                  <a:gd name="T38" fmla="*/ 250972 w 2607"/>
                  <a:gd name="T39" fmla="*/ 1221082 h 2607"/>
                  <a:gd name="T40" fmla="*/ 304449 w 2607"/>
                  <a:gd name="T41" fmla="*/ 1260745 h 2607"/>
                  <a:gd name="T42" fmla="*/ 361633 w 2607"/>
                  <a:gd name="T43" fmla="*/ 1295648 h 2607"/>
                  <a:gd name="T44" fmla="*/ 421464 w 2607"/>
                  <a:gd name="T45" fmla="*/ 1324734 h 2607"/>
                  <a:gd name="T46" fmla="*/ 485001 w 2607"/>
                  <a:gd name="T47" fmla="*/ 1348003 h 2607"/>
                  <a:gd name="T48" fmla="*/ 551185 w 2607"/>
                  <a:gd name="T49" fmla="*/ 1364925 h 2607"/>
                  <a:gd name="T50" fmla="*/ 620017 w 2607"/>
                  <a:gd name="T51" fmla="*/ 1375502 h 2607"/>
                  <a:gd name="T52" fmla="*/ 689908 w 2607"/>
                  <a:gd name="T53" fmla="*/ 1378675 h 2607"/>
                  <a:gd name="T54" fmla="*/ 758740 w 2607"/>
                  <a:gd name="T55" fmla="*/ 1375502 h 2607"/>
                  <a:gd name="T56" fmla="*/ 847692 w 2607"/>
                  <a:gd name="T57" fmla="*/ 1360695 h 2607"/>
                  <a:gd name="T58" fmla="*/ 923408 w 2607"/>
                  <a:gd name="T59" fmla="*/ 1338483 h 2607"/>
                  <a:gd name="T60" fmla="*/ 1025597 w 2607"/>
                  <a:gd name="T61" fmla="*/ 1291417 h 2607"/>
                  <a:gd name="T62" fmla="*/ 1118255 w 2607"/>
                  <a:gd name="T63" fmla="*/ 1230072 h 2607"/>
                  <a:gd name="T64" fmla="*/ 1199265 w 2607"/>
                  <a:gd name="T65" fmla="*/ 1154449 h 2607"/>
                  <a:gd name="T66" fmla="*/ 1267567 w 2607"/>
                  <a:gd name="T67" fmla="*/ 1067191 h 2607"/>
                  <a:gd name="T68" fmla="*/ 1321045 w 2607"/>
                  <a:gd name="T69" fmla="*/ 968827 h 2607"/>
                  <a:gd name="T70" fmla="*/ 1358108 w 2607"/>
                  <a:gd name="T71" fmla="*/ 862002 h 2607"/>
                  <a:gd name="T72" fmla="*/ 1378228 w 2607"/>
                  <a:gd name="T73" fmla="*/ 748303 h 2607"/>
                  <a:gd name="T74" fmla="*/ 1380346 w 2607"/>
                  <a:gd name="T75" fmla="*/ 671621 h 2607"/>
                  <a:gd name="T76" fmla="*/ 1375051 w 2607"/>
                  <a:gd name="T77" fmla="*/ 601286 h 2607"/>
                  <a:gd name="T78" fmla="*/ 1362873 w 2607"/>
                  <a:gd name="T79" fmla="*/ 533595 h 2607"/>
                  <a:gd name="T80" fmla="*/ 1343812 w 2607"/>
                  <a:gd name="T81" fmla="*/ 468549 h 2607"/>
                  <a:gd name="T82" fmla="*/ 1319456 w 2607"/>
                  <a:gd name="T83" fmla="*/ 405617 h 2607"/>
                  <a:gd name="T84" fmla="*/ 1288747 w 2607"/>
                  <a:gd name="T85" fmla="*/ 345859 h 2607"/>
                  <a:gd name="T86" fmla="*/ 1252742 w 2607"/>
                  <a:gd name="T87" fmla="*/ 290331 h 2607"/>
                  <a:gd name="T88" fmla="*/ 1211972 w 2607"/>
                  <a:gd name="T89" fmla="*/ 237976 h 2607"/>
                  <a:gd name="T90" fmla="*/ 1166437 w 2607"/>
                  <a:gd name="T91" fmla="*/ 190381 h 2607"/>
                  <a:gd name="T92" fmla="*/ 1116137 w 2607"/>
                  <a:gd name="T93" fmla="*/ 147016 h 2607"/>
                  <a:gd name="T94" fmla="*/ 1062130 w 2607"/>
                  <a:gd name="T95" fmla="*/ 108411 h 2607"/>
                  <a:gd name="T96" fmla="*/ 1003888 w 2607"/>
                  <a:gd name="T97" fmla="*/ 75624 h 2607"/>
                  <a:gd name="T98" fmla="*/ 942998 w 2607"/>
                  <a:gd name="T99" fmla="*/ 47595 h 2607"/>
                  <a:gd name="T100" fmla="*/ 879461 w 2607"/>
                  <a:gd name="T101" fmla="*/ 25913 h 2607"/>
                  <a:gd name="T102" fmla="*/ 812217 w 2607"/>
                  <a:gd name="T103" fmla="*/ 10577 h 2607"/>
                  <a:gd name="T104" fmla="*/ 743385 w 2607"/>
                  <a:gd name="T105" fmla="*/ 1587 h 26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607" h="2607">
                    <a:moveTo>
                      <a:pt x="1303" y="0"/>
                    </a:moveTo>
                    <a:lnTo>
                      <a:pt x="1303" y="0"/>
                    </a:lnTo>
                    <a:lnTo>
                      <a:pt x="1254" y="1"/>
                    </a:lnTo>
                    <a:lnTo>
                      <a:pt x="1206" y="3"/>
                    </a:lnTo>
                    <a:lnTo>
                      <a:pt x="1158" y="8"/>
                    </a:lnTo>
                    <a:lnTo>
                      <a:pt x="1110" y="14"/>
                    </a:lnTo>
                    <a:lnTo>
                      <a:pt x="1063" y="22"/>
                    </a:lnTo>
                    <a:lnTo>
                      <a:pt x="1016" y="31"/>
                    </a:lnTo>
                    <a:lnTo>
                      <a:pt x="970" y="43"/>
                    </a:lnTo>
                    <a:lnTo>
                      <a:pt x="926" y="55"/>
                    </a:lnTo>
                    <a:lnTo>
                      <a:pt x="876" y="72"/>
                    </a:lnTo>
                    <a:lnTo>
                      <a:pt x="827" y="89"/>
                    </a:lnTo>
                    <a:lnTo>
                      <a:pt x="779" y="109"/>
                    </a:lnTo>
                    <a:lnTo>
                      <a:pt x="732" y="131"/>
                    </a:lnTo>
                    <a:lnTo>
                      <a:pt x="686" y="155"/>
                    </a:lnTo>
                    <a:lnTo>
                      <a:pt x="641" y="180"/>
                    </a:lnTo>
                    <a:lnTo>
                      <a:pt x="597" y="207"/>
                    </a:lnTo>
                    <a:lnTo>
                      <a:pt x="556" y="236"/>
                    </a:lnTo>
                    <a:lnTo>
                      <a:pt x="514" y="267"/>
                    </a:lnTo>
                    <a:lnTo>
                      <a:pt x="473" y="298"/>
                    </a:lnTo>
                    <a:lnTo>
                      <a:pt x="435" y="332"/>
                    </a:lnTo>
                    <a:lnTo>
                      <a:pt x="397" y="367"/>
                    </a:lnTo>
                    <a:lnTo>
                      <a:pt x="362" y="403"/>
                    </a:lnTo>
                    <a:lnTo>
                      <a:pt x="327" y="441"/>
                    </a:lnTo>
                    <a:lnTo>
                      <a:pt x="294" y="479"/>
                    </a:lnTo>
                    <a:lnTo>
                      <a:pt x="262" y="520"/>
                    </a:lnTo>
                    <a:lnTo>
                      <a:pt x="232" y="562"/>
                    </a:lnTo>
                    <a:lnTo>
                      <a:pt x="203" y="604"/>
                    </a:lnTo>
                    <a:lnTo>
                      <a:pt x="177" y="648"/>
                    </a:lnTo>
                    <a:lnTo>
                      <a:pt x="151" y="693"/>
                    </a:lnTo>
                    <a:lnTo>
                      <a:pt x="128" y="739"/>
                    </a:lnTo>
                    <a:lnTo>
                      <a:pt x="106" y="786"/>
                    </a:lnTo>
                    <a:lnTo>
                      <a:pt x="87" y="835"/>
                    </a:lnTo>
                    <a:lnTo>
                      <a:pt x="69" y="884"/>
                    </a:lnTo>
                    <a:lnTo>
                      <a:pt x="53" y="933"/>
                    </a:lnTo>
                    <a:lnTo>
                      <a:pt x="40" y="984"/>
                    </a:lnTo>
                    <a:lnTo>
                      <a:pt x="27" y="1036"/>
                    </a:lnTo>
                    <a:lnTo>
                      <a:pt x="18" y="1088"/>
                    </a:lnTo>
                    <a:lnTo>
                      <a:pt x="9" y="1140"/>
                    </a:lnTo>
                    <a:lnTo>
                      <a:pt x="4" y="1194"/>
                    </a:lnTo>
                    <a:lnTo>
                      <a:pt x="1" y="1249"/>
                    </a:lnTo>
                    <a:lnTo>
                      <a:pt x="0" y="1304"/>
                    </a:lnTo>
                    <a:lnTo>
                      <a:pt x="0" y="1337"/>
                    </a:lnTo>
                    <a:lnTo>
                      <a:pt x="1" y="1371"/>
                    </a:lnTo>
                    <a:lnTo>
                      <a:pt x="3" y="1404"/>
                    </a:lnTo>
                    <a:lnTo>
                      <a:pt x="6" y="1436"/>
                    </a:lnTo>
                    <a:lnTo>
                      <a:pt x="10" y="1470"/>
                    </a:lnTo>
                    <a:lnTo>
                      <a:pt x="15" y="1502"/>
                    </a:lnTo>
                    <a:lnTo>
                      <a:pt x="20" y="1534"/>
                    </a:lnTo>
                    <a:lnTo>
                      <a:pt x="26" y="1566"/>
                    </a:lnTo>
                    <a:lnTo>
                      <a:pt x="33" y="1598"/>
                    </a:lnTo>
                    <a:lnTo>
                      <a:pt x="41" y="1629"/>
                    </a:lnTo>
                    <a:lnTo>
                      <a:pt x="49" y="1660"/>
                    </a:lnTo>
                    <a:lnTo>
                      <a:pt x="58" y="1691"/>
                    </a:lnTo>
                    <a:lnTo>
                      <a:pt x="69" y="1721"/>
                    </a:lnTo>
                    <a:lnTo>
                      <a:pt x="79" y="1751"/>
                    </a:lnTo>
                    <a:lnTo>
                      <a:pt x="91" y="1781"/>
                    </a:lnTo>
                    <a:lnTo>
                      <a:pt x="102" y="1811"/>
                    </a:lnTo>
                    <a:lnTo>
                      <a:pt x="115" y="1840"/>
                    </a:lnTo>
                    <a:lnTo>
                      <a:pt x="128" y="1868"/>
                    </a:lnTo>
                    <a:lnTo>
                      <a:pt x="143" y="1896"/>
                    </a:lnTo>
                    <a:lnTo>
                      <a:pt x="157" y="1924"/>
                    </a:lnTo>
                    <a:lnTo>
                      <a:pt x="173" y="1952"/>
                    </a:lnTo>
                    <a:lnTo>
                      <a:pt x="189" y="1979"/>
                    </a:lnTo>
                    <a:lnTo>
                      <a:pt x="205" y="2006"/>
                    </a:lnTo>
                    <a:lnTo>
                      <a:pt x="223" y="2032"/>
                    </a:lnTo>
                    <a:lnTo>
                      <a:pt x="241" y="2058"/>
                    </a:lnTo>
                    <a:lnTo>
                      <a:pt x="260" y="2083"/>
                    </a:lnTo>
                    <a:lnTo>
                      <a:pt x="278" y="2108"/>
                    </a:lnTo>
                    <a:lnTo>
                      <a:pt x="298" y="2133"/>
                    </a:lnTo>
                    <a:lnTo>
                      <a:pt x="318" y="2157"/>
                    </a:lnTo>
                    <a:lnTo>
                      <a:pt x="339" y="2180"/>
                    </a:lnTo>
                    <a:lnTo>
                      <a:pt x="361" y="2203"/>
                    </a:lnTo>
                    <a:lnTo>
                      <a:pt x="382" y="2225"/>
                    </a:lnTo>
                    <a:lnTo>
                      <a:pt x="404" y="2247"/>
                    </a:lnTo>
                    <a:lnTo>
                      <a:pt x="427" y="2268"/>
                    </a:lnTo>
                    <a:lnTo>
                      <a:pt x="450" y="2289"/>
                    </a:lnTo>
                    <a:lnTo>
                      <a:pt x="474" y="2309"/>
                    </a:lnTo>
                    <a:lnTo>
                      <a:pt x="499" y="2329"/>
                    </a:lnTo>
                    <a:lnTo>
                      <a:pt x="524" y="2347"/>
                    </a:lnTo>
                    <a:lnTo>
                      <a:pt x="549" y="2366"/>
                    </a:lnTo>
                    <a:lnTo>
                      <a:pt x="575" y="2384"/>
                    </a:lnTo>
                    <a:lnTo>
                      <a:pt x="601" y="2402"/>
                    </a:lnTo>
                    <a:lnTo>
                      <a:pt x="628" y="2418"/>
                    </a:lnTo>
                    <a:lnTo>
                      <a:pt x="655" y="2434"/>
                    </a:lnTo>
                    <a:lnTo>
                      <a:pt x="683" y="2450"/>
                    </a:lnTo>
                    <a:lnTo>
                      <a:pt x="711" y="2464"/>
                    </a:lnTo>
                    <a:lnTo>
                      <a:pt x="739" y="2479"/>
                    </a:lnTo>
                    <a:lnTo>
                      <a:pt x="767" y="2492"/>
                    </a:lnTo>
                    <a:lnTo>
                      <a:pt x="796" y="2505"/>
                    </a:lnTo>
                    <a:lnTo>
                      <a:pt x="826" y="2516"/>
                    </a:lnTo>
                    <a:lnTo>
                      <a:pt x="856" y="2528"/>
                    </a:lnTo>
                    <a:lnTo>
                      <a:pt x="886" y="2538"/>
                    </a:lnTo>
                    <a:lnTo>
                      <a:pt x="916" y="2549"/>
                    </a:lnTo>
                    <a:lnTo>
                      <a:pt x="947" y="2558"/>
                    </a:lnTo>
                    <a:lnTo>
                      <a:pt x="978" y="2566"/>
                    </a:lnTo>
                    <a:lnTo>
                      <a:pt x="1009" y="2574"/>
                    </a:lnTo>
                    <a:lnTo>
                      <a:pt x="1041" y="2581"/>
                    </a:lnTo>
                    <a:lnTo>
                      <a:pt x="1073" y="2587"/>
                    </a:lnTo>
                    <a:lnTo>
                      <a:pt x="1105" y="2592"/>
                    </a:lnTo>
                    <a:lnTo>
                      <a:pt x="1137" y="2597"/>
                    </a:lnTo>
                    <a:lnTo>
                      <a:pt x="1171" y="2601"/>
                    </a:lnTo>
                    <a:lnTo>
                      <a:pt x="1203" y="2604"/>
                    </a:lnTo>
                    <a:lnTo>
                      <a:pt x="1236" y="2606"/>
                    </a:lnTo>
                    <a:lnTo>
                      <a:pt x="1270" y="2607"/>
                    </a:lnTo>
                    <a:lnTo>
                      <a:pt x="1303" y="2607"/>
                    </a:lnTo>
                    <a:lnTo>
                      <a:pt x="1347" y="2607"/>
                    </a:lnTo>
                    <a:lnTo>
                      <a:pt x="1391" y="2605"/>
                    </a:lnTo>
                    <a:lnTo>
                      <a:pt x="1433" y="2601"/>
                    </a:lnTo>
                    <a:lnTo>
                      <a:pt x="1476" y="2596"/>
                    </a:lnTo>
                    <a:lnTo>
                      <a:pt x="1518" y="2589"/>
                    </a:lnTo>
                    <a:lnTo>
                      <a:pt x="1559" y="2582"/>
                    </a:lnTo>
                    <a:lnTo>
                      <a:pt x="1601" y="2573"/>
                    </a:lnTo>
                    <a:lnTo>
                      <a:pt x="1642" y="2563"/>
                    </a:lnTo>
                    <a:lnTo>
                      <a:pt x="1693" y="2548"/>
                    </a:lnTo>
                    <a:lnTo>
                      <a:pt x="1744" y="2531"/>
                    </a:lnTo>
                    <a:lnTo>
                      <a:pt x="1794" y="2512"/>
                    </a:lnTo>
                    <a:lnTo>
                      <a:pt x="1843" y="2490"/>
                    </a:lnTo>
                    <a:lnTo>
                      <a:pt x="1890" y="2467"/>
                    </a:lnTo>
                    <a:lnTo>
                      <a:pt x="1937" y="2442"/>
                    </a:lnTo>
                    <a:lnTo>
                      <a:pt x="1983" y="2416"/>
                    </a:lnTo>
                    <a:lnTo>
                      <a:pt x="2026" y="2388"/>
                    </a:lnTo>
                    <a:lnTo>
                      <a:pt x="2070" y="2358"/>
                    </a:lnTo>
                    <a:lnTo>
                      <a:pt x="2112" y="2326"/>
                    </a:lnTo>
                    <a:lnTo>
                      <a:pt x="2153" y="2292"/>
                    </a:lnTo>
                    <a:lnTo>
                      <a:pt x="2191" y="2258"/>
                    </a:lnTo>
                    <a:lnTo>
                      <a:pt x="2229" y="2221"/>
                    </a:lnTo>
                    <a:lnTo>
                      <a:pt x="2265" y="2183"/>
                    </a:lnTo>
                    <a:lnTo>
                      <a:pt x="2300" y="2144"/>
                    </a:lnTo>
                    <a:lnTo>
                      <a:pt x="2333" y="2102"/>
                    </a:lnTo>
                    <a:lnTo>
                      <a:pt x="2364" y="2061"/>
                    </a:lnTo>
                    <a:lnTo>
                      <a:pt x="2394" y="2018"/>
                    </a:lnTo>
                    <a:lnTo>
                      <a:pt x="2421" y="1973"/>
                    </a:lnTo>
                    <a:lnTo>
                      <a:pt x="2449" y="1927"/>
                    </a:lnTo>
                    <a:lnTo>
                      <a:pt x="2473" y="1880"/>
                    </a:lnTo>
                    <a:lnTo>
                      <a:pt x="2495" y="1832"/>
                    </a:lnTo>
                    <a:lnTo>
                      <a:pt x="2516" y="1783"/>
                    </a:lnTo>
                    <a:lnTo>
                      <a:pt x="2534" y="1733"/>
                    </a:lnTo>
                    <a:lnTo>
                      <a:pt x="2551" y="1682"/>
                    </a:lnTo>
                    <a:lnTo>
                      <a:pt x="2565" y="1630"/>
                    </a:lnTo>
                    <a:lnTo>
                      <a:pt x="2578" y="1578"/>
                    </a:lnTo>
                    <a:lnTo>
                      <a:pt x="2588" y="1524"/>
                    </a:lnTo>
                    <a:lnTo>
                      <a:pt x="2597" y="1470"/>
                    </a:lnTo>
                    <a:lnTo>
                      <a:pt x="2603" y="1415"/>
                    </a:lnTo>
                    <a:lnTo>
                      <a:pt x="2606" y="1359"/>
                    </a:lnTo>
                    <a:lnTo>
                      <a:pt x="2607" y="1304"/>
                    </a:lnTo>
                    <a:lnTo>
                      <a:pt x="2607" y="1270"/>
                    </a:lnTo>
                    <a:lnTo>
                      <a:pt x="2606" y="1236"/>
                    </a:lnTo>
                    <a:lnTo>
                      <a:pt x="2604" y="1203"/>
                    </a:lnTo>
                    <a:lnTo>
                      <a:pt x="2601" y="1170"/>
                    </a:lnTo>
                    <a:lnTo>
                      <a:pt x="2597" y="1137"/>
                    </a:lnTo>
                    <a:lnTo>
                      <a:pt x="2592" y="1105"/>
                    </a:lnTo>
                    <a:lnTo>
                      <a:pt x="2587" y="1072"/>
                    </a:lnTo>
                    <a:lnTo>
                      <a:pt x="2581" y="1041"/>
                    </a:lnTo>
                    <a:lnTo>
                      <a:pt x="2574" y="1009"/>
                    </a:lnTo>
                    <a:lnTo>
                      <a:pt x="2566" y="978"/>
                    </a:lnTo>
                    <a:lnTo>
                      <a:pt x="2558" y="947"/>
                    </a:lnTo>
                    <a:lnTo>
                      <a:pt x="2549" y="916"/>
                    </a:lnTo>
                    <a:lnTo>
                      <a:pt x="2538" y="886"/>
                    </a:lnTo>
                    <a:lnTo>
                      <a:pt x="2528" y="856"/>
                    </a:lnTo>
                    <a:lnTo>
                      <a:pt x="2516" y="825"/>
                    </a:lnTo>
                    <a:lnTo>
                      <a:pt x="2505" y="796"/>
                    </a:lnTo>
                    <a:lnTo>
                      <a:pt x="2492" y="767"/>
                    </a:lnTo>
                    <a:lnTo>
                      <a:pt x="2479" y="739"/>
                    </a:lnTo>
                    <a:lnTo>
                      <a:pt x="2464" y="711"/>
                    </a:lnTo>
                    <a:lnTo>
                      <a:pt x="2450" y="683"/>
                    </a:lnTo>
                    <a:lnTo>
                      <a:pt x="2434" y="654"/>
                    </a:lnTo>
                    <a:lnTo>
                      <a:pt x="2418" y="627"/>
                    </a:lnTo>
                    <a:lnTo>
                      <a:pt x="2402" y="601"/>
                    </a:lnTo>
                    <a:lnTo>
                      <a:pt x="2384" y="575"/>
                    </a:lnTo>
                    <a:lnTo>
                      <a:pt x="2366" y="549"/>
                    </a:lnTo>
                    <a:lnTo>
                      <a:pt x="2347" y="524"/>
                    </a:lnTo>
                    <a:lnTo>
                      <a:pt x="2329" y="499"/>
                    </a:lnTo>
                    <a:lnTo>
                      <a:pt x="2309" y="474"/>
                    </a:lnTo>
                    <a:lnTo>
                      <a:pt x="2289" y="450"/>
                    </a:lnTo>
                    <a:lnTo>
                      <a:pt x="2268" y="427"/>
                    </a:lnTo>
                    <a:lnTo>
                      <a:pt x="2246" y="404"/>
                    </a:lnTo>
                    <a:lnTo>
                      <a:pt x="2224" y="382"/>
                    </a:lnTo>
                    <a:lnTo>
                      <a:pt x="2203" y="360"/>
                    </a:lnTo>
                    <a:lnTo>
                      <a:pt x="2180" y="339"/>
                    </a:lnTo>
                    <a:lnTo>
                      <a:pt x="2157" y="318"/>
                    </a:lnTo>
                    <a:lnTo>
                      <a:pt x="2133" y="298"/>
                    </a:lnTo>
                    <a:lnTo>
                      <a:pt x="2108" y="278"/>
                    </a:lnTo>
                    <a:lnTo>
                      <a:pt x="2083" y="259"/>
                    </a:lnTo>
                    <a:lnTo>
                      <a:pt x="2058" y="241"/>
                    </a:lnTo>
                    <a:lnTo>
                      <a:pt x="2032" y="223"/>
                    </a:lnTo>
                    <a:lnTo>
                      <a:pt x="2006" y="205"/>
                    </a:lnTo>
                    <a:lnTo>
                      <a:pt x="1980" y="188"/>
                    </a:lnTo>
                    <a:lnTo>
                      <a:pt x="1952" y="173"/>
                    </a:lnTo>
                    <a:lnTo>
                      <a:pt x="1924" y="157"/>
                    </a:lnTo>
                    <a:lnTo>
                      <a:pt x="1896" y="143"/>
                    </a:lnTo>
                    <a:lnTo>
                      <a:pt x="1868" y="128"/>
                    </a:lnTo>
                    <a:lnTo>
                      <a:pt x="1840" y="114"/>
                    </a:lnTo>
                    <a:lnTo>
                      <a:pt x="1811" y="102"/>
                    </a:lnTo>
                    <a:lnTo>
                      <a:pt x="1781" y="90"/>
                    </a:lnTo>
                    <a:lnTo>
                      <a:pt x="1751" y="79"/>
                    </a:lnTo>
                    <a:lnTo>
                      <a:pt x="1721" y="69"/>
                    </a:lnTo>
                    <a:lnTo>
                      <a:pt x="1691" y="58"/>
                    </a:lnTo>
                    <a:lnTo>
                      <a:pt x="1661" y="49"/>
                    </a:lnTo>
                    <a:lnTo>
                      <a:pt x="1629" y="40"/>
                    </a:lnTo>
                    <a:lnTo>
                      <a:pt x="1598" y="33"/>
                    </a:lnTo>
                    <a:lnTo>
                      <a:pt x="1566" y="26"/>
                    </a:lnTo>
                    <a:lnTo>
                      <a:pt x="1534" y="20"/>
                    </a:lnTo>
                    <a:lnTo>
                      <a:pt x="1502" y="14"/>
                    </a:lnTo>
                    <a:lnTo>
                      <a:pt x="1470" y="10"/>
                    </a:lnTo>
                    <a:lnTo>
                      <a:pt x="1436" y="6"/>
                    </a:lnTo>
                    <a:lnTo>
                      <a:pt x="1404" y="3"/>
                    </a:lnTo>
                    <a:lnTo>
                      <a:pt x="1371" y="1"/>
                    </a:lnTo>
                    <a:lnTo>
                      <a:pt x="1337" y="0"/>
                    </a:lnTo>
                    <a:lnTo>
                      <a:pt x="1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0" name="Freeform 1177"/>
              <p:cNvSpPr>
                <a:spLocks noEditPoints="1"/>
              </p:cNvSpPr>
              <p:nvPr/>
            </p:nvSpPr>
            <p:spPr bwMode="auto">
              <a:xfrm>
                <a:off x="4601416" y="4207201"/>
                <a:ext cx="1000197" cy="998479"/>
              </a:xfrm>
              <a:custGeom>
                <a:avLst/>
                <a:gdLst>
                  <a:gd name="T0" fmla="*/ 436228 w 1887"/>
                  <a:gd name="T1" fmla="*/ 912276 h 1888"/>
                  <a:gd name="T2" fmla="*/ 337639 w 1887"/>
                  <a:gd name="T3" fmla="*/ 884246 h 1888"/>
                  <a:gd name="T4" fmla="*/ 250182 w 1887"/>
                  <a:gd name="T5" fmla="*/ 834005 h 1888"/>
                  <a:gd name="T6" fmla="*/ 177035 w 1887"/>
                  <a:gd name="T7" fmla="*/ 764725 h 1888"/>
                  <a:gd name="T8" fmla="*/ 122971 w 1887"/>
                  <a:gd name="T9" fmla="*/ 680637 h 1888"/>
                  <a:gd name="T10" fmla="*/ 90638 w 1887"/>
                  <a:gd name="T11" fmla="*/ 583328 h 1888"/>
                  <a:gd name="T12" fmla="*/ 81627 w 1887"/>
                  <a:gd name="T13" fmla="*/ 499768 h 1888"/>
                  <a:gd name="T14" fmla="*/ 94878 w 1887"/>
                  <a:gd name="T15" fmla="*/ 395584 h 1888"/>
                  <a:gd name="T16" fmla="*/ 132512 w 1887"/>
                  <a:gd name="T17" fmla="*/ 300919 h 1888"/>
                  <a:gd name="T18" fmla="*/ 190287 w 1887"/>
                  <a:gd name="T19" fmla="*/ 218946 h 1888"/>
                  <a:gd name="T20" fmla="*/ 266083 w 1887"/>
                  <a:gd name="T21" fmla="*/ 153368 h 1888"/>
                  <a:gd name="T22" fmla="*/ 356191 w 1887"/>
                  <a:gd name="T23" fmla="*/ 107358 h 1888"/>
                  <a:gd name="T24" fmla="*/ 457430 w 1887"/>
                  <a:gd name="T25" fmla="*/ 84088 h 1888"/>
                  <a:gd name="T26" fmla="*/ 542767 w 1887"/>
                  <a:gd name="T27" fmla="*/ 84088 h 1888"/>
                  <a:gd name="T28" fmla="*/ 644006 w 1887"/>
                  <a:gd name="T29" fmla="*/ 107358 h 1888"/>
                  <a:gd name="T30" fmla="*/ 734114 w 1887"/>
                  <a:gd name="T31" fmla="*/ 153368 h 1888"/>
                  <a:gd name="T32" fmla="*/ 809910 w 1887"/>
                  <a:gd name="T33" fmla="*/ 218946 h 1888"/>
                  <a:gd name="T34" fmla="*/ 867685 w 1887"/>
                  <a:gd name="T35" fmla="*/ 300919 h 1888"/>
                  <a:gd name="T36" fmla="*/ 905319 w 1887"/>
                  <a:gd name="T37" fmla="*/ 395584 h 1888"/>
                  <a:gd name="T38" fmla="*/ 918570 w 1887"/>
                  <a:gd name="T39" fmla="*/ 499768 h 1888"/>
                  <a:gd name="T40" fmla="*/ 909559 w 1887"/>
                  <a:gd name="T41" fmla="*/ 583328 h 1888"/>
                  <a:gd name="T42" fmla="*/ 877226 w 1887"/>
                  <a:gd name="T43" fmla="*/ 680637 h 1888"/>
                  <a:gd name="T44" fmla="*/ 823162 w 1887"/>
                  <a:gd name="T45" fmla="*/ 764725 h 1888"/>
                  <a:gd name="T46" fmla="*/ 750015 w 1887"/>
                  <a:gd name="T47" fmla="*/ 834005 h 1888"/>
                  <a:gd name="T48" fmla="*/ 663088 w 1887"/>
                  <a:gd name="T49" fmla="*/ 884246 h 1888"/>
                  <a:gd name="T50" fmla="*/ 563969 w 1887"/>
                  <a:gd name="T51" fmla="*/ 912276 h 1888"/>
                  <a:gd name="T52" fmla="*/ 499833 w 1887"/>
                  <a:gd name="T53" fmla="*/ 0 h 1888"/>
                  <a:gd name="T54" fmla="*/ 374743 w 1887"/>
                  <a:gd name="T55" fmla="*/ 15866 h 1888"/>
                  <a:gd name="T56" fmla="*/ 261843 w 1887"/>
                  <a:gd name="T57" fmla="*/ 60290 h 1888"/>
                  <a:gd name="T58" fmla="*/ 163784 w 1887"/>
                  <a:gd name="T59" fmla="*/ 129570 h 1888"/>
                  <a:gd name="T60" fmla="*/ 85337 w 1887"/>
                  <a:gd name="T61" fmla="*/ 220004 h 1888"/>
                  <a:gd name="T62" fmla="*/ 30213 w 1887"/>
                  <a:gd name="T63" fmla="*/ 327890 h 1888"/>
                  <a:gd name="T64" fmla="*/ 2120 w 1887"/>
                  <a:gd name="T65" fmla="*/ 448469 h 1888"/>
                  <a:gd name="T66" fmla="*/ 2120 w 1887"/>
                  <a:gd name="T67" fmla="*/ 550538 h 1888"/>
                  <a:gd name="T68" fmla="*/ 30213 w 1887"/>
                  <a:gd name="T69" fmla="*/ 671118 h 1888"/>
                  <a:gd name="T70" fmla="*/ 85337 w 1887"/>
                  <a:gd name="T71" fmla="*/ 778475 h 1888"/>
                  <a:gd name="T72" fmla="*/ 163784 w 1887"/>
                  <a:gd name="T73" fmla="*/ 868909 h 1888"/>
                  <a:gd name="T74" fmla="*/ 261843 w 1887"/>
                  <a:gd name="T75" fmla="*/ 938718 h 1888"/>
                  <a:gd name="T76" fmla="*/ 374743 w 1887"/>
                  <a:gd name="T77" fmla="*/ 983142 h 1888"/>
                  <a:gd name="T78" fmla="*/ 499833 w 1887"/>
                  <a:gd name="T79" fmla="*/ 998479 h 1888"/>
                  <a:gd name="T80" fmla="*/ 601072 w 1887"/>
                  <a:gd name="T81" fmla="*/ 988960 h 1888"/>
                  <a:gd name="T82" fmla="*/ 717152 w 1887"/>
                  <a:gd name="T83" fmla="*/ 949824 h 1888"/>
                  <a:gd name="T84" fmla="*/ 817861 w 1887"/>
                  <a:gd name="T85" fmla="*/ 884775 h 1888"/>
                  <a:gd name="T86" fmla="*/ 901078 w 1887"/>
                  <a:gd name="T87" fmla="*/ 798043 h 1888"/>
                  <a:gd name="T88" fmla="*/ 960974 w 1887"/>
                  <a:gd name="T89" fmla="*/ 693858 h 1888"/>
                  <a:gd name="T90" fmla="*/ 994897 w 1887"/>
                  <a:gd name="T91" fmla="*/ 575395 h 1888"/>
                  <a:gd name="T92" fmla="*/ 999667 w 1887"/>
                  <a:gd name="T93" fmla="*/ 473854 h 1888"/>
                  <a:gd name="T94" fmla="*/ 978465 w 1887"/>
                  <a:gd name="T95" fmla="*/ 350631 h 1888"/>
                  <a:gd name="T96" fmla="*/ 928111 w 1887"/>
                  <a:gd name="T97" fmla="*/ 240629 h 1888"/>
                  <a:gd name="T98" fmla="*/ 853904 w 1887"/>
                  <a:gd name="T99" fmla="*/ 146493 h 1888"/>
                  <a:gd name="T100" fmla="*/ 759556 w 1887"/>
                  <a:gd name="T101" fmla="*/ 72453 h 1888"/>
                  <a:gd name="T102" fmla="*/ 648776 w 1887"/>
                  <a:gd name="T103" fmla="*/ 22212 h 1888"/>
                  <a:gd name="T104" fmla="*/ 525806 w 1887"/>
                  <a:gd name="T105" fmla="*/ 529 h 18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87" h="1888">
                    <a:moveTo>
                      <a:pt x="943" y="1734"/>
                    </a:moveTo>
                    <a:lnTo>
                      <a:pt x="943" y="1734"/>
                    </a:lnTo>
                    <a:lnTo>
                      <a:pt x="903" y="1733"/>
                    </a:lnTo>
                    <a:lnTo>
                      <a:pt x="863" y="1730"/>
                    </a:lnTo>
                    <a:lnTo>
                      <a:pt x="823" y="1725"/>
                    </a:lnTo>
                    <a:lnTo>
                      <a:pt x="785" y="1717"/>
                    </a:lnTo>
                    <a:lnTo>
                      <a:pt x="746" y="1709"/>
                    </a:lnTo>
                    <a:lnTo>
                      <a:pt x="710" y="1699"/>
                    </a:lnTo>
                    <a:lnTo>
                      <a:pt x="672" y="1686"/>
                    </a:lnTo>
                    <a:lnTo>
                      <a:pt x="637" y="1672"/>
                    </a:lnTo>
                    <a:lnTo>
                      <a:pt x="601" y="1656"/>
                    </a:lnTo>
                    <a:lnTo>
                      <a:pt x="568" y="1638"/>
                    </a:lnTo>
                    <a:lnTo>
                      <a:pt x="534" y="1619"/>
                    </a:lnTo>
                    <a:lnTo>
                      <a:pt x="502" y="1599"/>
                    </a:lnTo>
                    <a:lnTo>
                      <a:pt x="472" y="1577"/>
                    </a:lnTo>
                    <a:lnTo>
                      <a:pt x="442" y="1554"/>
                    </a:lnTo>
                    <a:lnTo>
                      <a:pt x="413" y="1529"/>
                    </a:lnTo>
                    <a:lnTo>
                      <a:pt x="385" y="1503"/>
                    </a:lnTo>
                    <a:lnTo>
                      <a:pt x="359" y="1475"/>
                    </a:lnTo>
                    <a:lnTo>
                      <a:pt x="334" y="1446"/>
                    </a:lnTo>
                    <a:lnTo>
                      <a:pt x="311" y="1416"/>
                    </a:lnTo>
                    <a:lnTo>
                      <a:pt x="289" y="1386"/>
                    </a:lnTo>
                    <a:lnTo>
                      <a:pt x="269" y="1354"/>
                    </a:lnTo>
                    <a:lnTo>
                      <a:pt x="250" y="1320"/>
                    </a:lnTo>
                    <a:lnTo>
                      <a:pt x="232" y="1287"/>
                    </a:lnTo>
                    <a:lnTo>
                      <a:pt x="216" y="1251"/>
                    </a:lnTo>
                    <a:lnTo>
                      <a:pt x="202" y="1216"/>
                    </a:lnTo>
                    <a:lnTo>
                      <a:pt x="189" y="1179"/>
                    </a:lnTo>
                    <a:lnTo>
                      <a:pt x="179" y="1142"/>
                    </a:lnTo>
                    <a:lnTo>
                      <a:pt x="171" y="1103"/>
                    </a:lnTo>
                    <a:lnTo>
                      <a:pt x="163" y="1065"/>
                    </a:lnTo>
                    <a:lnTo>
                      <a:pt x="158" y="1025"/>
                    </a:lnTo>
                    <a:lnTo>
                      <a:pt x="155" y="985"/>
                    </a:lnTo>
                    <a:lnTo>
                      <a:pt x="154" y="945"/>
                    </a:lnTo>
                    <a:lnTo>
                      <a:pt x="155" y="904"/>
                    </a:lnTo>
                    <a:lnTo>
                      <a:pt x="158" y="864"/>
                    </a:lnTo>
                    <a:lnTo>
                      <a:pt x="163" y="824"/>
                    </a:lnTo>
                    <a:lnTo>
                      <a:pt x="171" y="785"/>
                    </a:lnTo>
                    <a:lnTo>
                      <a:pt x="179" y="748"/>
                    </a:lnTo>
                    <a:lnTo>
                      <a:pt x="189" y="710"/>
                    </a:lnTo>
                    <a:lnTo>
                      <a:pt x="202" y="673"/>
                    </a:lnTo>
                    <a:lnTo>
                      <a:pt x="216" y="637"/>
                    </a:lnTo>
                    <a:lnTo>
                      <a:pt x="232" y="603"/>
                    </a:lnTo>
                    <a:lnTo>
                      <a:pt x="250" y="569"/>
                    </a:lnTo>
                    <a:lnTo>
                      <a:pt x="269" y="535"/>
                    </a:lnTo>
                    <a:lnTo>
                      <a:pt x="289" y="503"/>
                    </a:lnTo>
                    <a:lnTo>
                      <a:pt x="311" y="473"/>
                    </a:lnTo>
                    <a:lnTo>
                      <a:pt x="334" y="442"/>
                    </a:lnTo>
                    <a:lnTo>
                      <a:pt x="359" y="414"/>
                    </a:lnTo>
                    <a:lnTo>
                      <a:pt x="385" y="386"/>
                    </a:lnTo>
                    <a:lnTo>
                      <a:pt x="413" y="360"/>
                    </a:lnTo>
                    <a:lnTo>
                      <a:pt x="442" y="335"/>
                    </a:lnTo>
                    <a:lnTo>
                      <a:pt x="472" y="312"/>
                    </a:lnTo>
                    <a:lnTo>
                      <a:pt x="502" y="290"/>
                    </a:lnTo>
                    <a:lnTo>
                      <a:pt x="534" y="269"/>
                    </a:lnTo>
                    <a:lnTo>
                      <a:pt x="568" y="251"/>
                    </a:lnTo>
                    <a:lnTo>
                      <a:pt x="601" y="233"/>
                    </a:lnTo>
                    <a:lnTo>
                      <a:pt x="637" y="217"/>
                    </a:lnTo>
                    <a:lnTo>
                      <a:pt x="672" y="203"/>
                    </a:lnTo>
                    <a:lnTo>
                      <a:pt x="710" y="190"/>
                    </a:lnTo>
                    <a:lnTo>
                      <a:pt x="746" y="180"/>
                    </a:lnTo>
                    <a:lnTo>
                      <a:pt x="785" y="171"/>
                    </a:lnTo>
                    <a:lnTo>
                      <a:pt x="823" y="164"/>
                    </a:lnTo>
                    <a:lnTo>
                      <a:pt x="863" y="159"/>
                    </a:lnTo>
                    <a:lnTo>
                      <a:pt x="903" y="156"/>
                    </a:lnTo>
                    <a:lnTo>
                      <a:pt x="943" y="155"/>
                    </a:lnTo>
                    <a:lnTo>
                      <a:pt x="984" y="156"/>
                    </a:lnTo>
                    <a:lnTo>
                      <a:pt x="1024" y="159"/>
                    </a:lnTo>
                    <a:lnTo>
                      <a:pt x="1064" y="164"/>
                    </a:lnTo>
                    <a:lnTo>
                      <a:pt x="1102" y="171"/>
                    </a:lnTo>
                    <a:lnTo>
                      <a:pt x="1141" y="180"/>
                    </a:lnTo>
                    <a:lnTo>
                      <a:pt x="1178" y="190"/>
                    </a:lnTo>
                    <a:lnTo>
                      <a:pt x="1215" y="203"/>
                    </a:lnTo>
                    <a:lnTo>
                      <a:pt x="1251" y="217"/>
                    </a:lnTo>
                    <a:lnTo>
                      <a:pt x="1286" y="233"/>
                    </a:lnTo>
                    <a:lnTo>
                      <a:pt x="1319" y="251"/>
                    </a:lnTo>
                    <a:lnTo>
                      <a:pt x="1353" y="269"/>
                    </a:lnTo>
                    <a:lnTo>
                      <a:pt x="1385" y="290"/>
                    </a:lnTo>
                    <a:lnTo>
                      <a:pt x="1415" y="312"/>
                    </a:lnTo>
                    <a:lnTo>
                      <a:pt x="1445" y="335"/>
                    </a:lnTo>
                    <a:lnTo>
                      <a:pt x="1474" y="360"/>
                    </a:lnTo>
                    <a:lnTo>
                      <a:pt x="1502" y="386"/>
                    </a:lnTo>
                    <a:lnTo>
                      <a:pt x="1528" y="414"/>
                    </a:lnTo>
                    <a:lnTo>
                      <a:pt x="1553" y="442"/>
                    </a:lnTo>
                    <a:lnTo>
                      <a:pt x="1576" y="473"/>
                    </a:lnTo>
                    <a:lnTo>
                      <a:pt x="1598" y="503"/>
                    </a:lnTo>
                    <a:lnTo>
                      <a:pt x="1618" y="535"/>
                    </a:lnTo>
                    <a:lnTo>
                      <a:pt x="1637" y="569"/>
                    </a:lnTo>
                    <a:lnTo>
                      <a:pt x="1655" y="603"/>
                    </a:lnTo>
                    <a:lnTo>
                      <a:pt x="1671" y="637"/>
                    </a:lnTo>
                    <a:lnTo>
                      <a:pt x="1685" y="673"/>
                    </a:lnTo>
                    <a:lnTo>
                      <a:pt x="1698" y="710"/>
                    </a:lnTo>
                    <a:lnTo>
                      <a:pt x="1708" y="748"/>
                    </a:lnTo>
                    <a:lnTo>
                      <a:pt x="1716" y="785"/>
                    </a:lnTo>
                    <a:lnTo>
                      <a:pt x="1724" y="824"/>
                    </a:lnTo>
                    <a:lnTo>
                      <a:pt x="1729" y="864"/>
                    </a:lnTo>
                    <a:lnTo>
                      <a:pt x="1732" y="904"/>
                    </a:lnTo>
                    <a:lnTo>
                      <a:pt x="1733" y="945"/>
                    </a:lnTo>
                    <a:lnTo>
                      <a:pt x="1732" y="985"/>
                    </a:lnTo>
                    <a:lnTo>
                      <a:pt x="1729" y="1025"/>
                    </a:lnTo>
                    <a:lnTo>
                      <a:pt x="1724" y="1065"/>
                    </a:lnTo>
                    <a:lnTo>
                      <a:pt x="1716" y="1103"/>
                    </a:lnTo>
                    <a:lnTo>
                      <a:pt x="1708" y="1142"/>
                    </a:lnTo>
                    <a:lnTo>
                      <a:pt x="1698" y="1179"/>
                    </a:lnTo>
                    <a:lnTo>
                      <a:pt x="1685" y="1216"/>
                    </a:lnTo>
                    <a:lnTo>
                      <a:pt x="1671" y="1251"/>
                    </a:lnTo>
                    <a:lnTo>
                      <a:pt x="1655" y="1287"/>
                    </a:lnTo>
                    <a:lnTo>
                      <a:pt x="1637" y="1320"/>
                    </a:lnTo>
                    <a:lnTo>
                      <a:pt x="1618" y="1354"/>
                    </a:lnTo>
                    <a:lnTo>
                      <a:pt x="1598" y="1386"/>
                    </a:lnTo>
                    <a:lnTo>
                      <a:pt x="1576" y="1416"/>
                    </a:lnTo>
                    <a:lnTo>
                      <a:pt x="1553" y="1446"/>
                    </a:lnTo>
                    <a:lnTo>
                      <a:pt x="1528" y="1475"/>
                    </a:lnTo>
                    <a:lnTo>
                      <a:pt x="1502" y="1503"/>
                    </a:lnTo>
                    <a:lnTo>
                      <a:pt x="1474" y="1529"/>
                    </a:lnTo>
                    <a:lnTo>
                      <a:pt x="1445" y="1554"/>
                    </a:lnTo>
                    <a:lnTo>
                      <a:pt x="1415" y="1577"/>
                    </a:lnTo>
                    <a:lnTo>
                      <a:pt x="1385" y="1599"/>
                    </a:lnTo>
                    <a:lnTo>
                      <a:pt x="1353" y="1619"/>
                    </a:lnTo>
                    <a:lnTo>
                      <a:pt x="1319" y="1638"/>
                    </a:lnTo>
                    <a:lnTo>
                      <a:pt x="1286" y="1656"/>
                    </a:lnTo>
                    <a:lnTo>
                      <a:pt x="1251" y="1672"/>
                    </a:lnTo>
                    <a:lnTo>
                      <a:pt x="1215" y="1686"/>
                    </a:lnTo>
                    <a:lnTo>
                      <a:pt x="1178" y="1699"/>
                    </a:lnTo>
                    <a:lnTo>
                      <a:pt x="1141" y="1709"/>
                    </a:lnTo>
                    <a:lnTo>
                      <a:pt x="1102" y="1717"/>
                    </a:lnTo>
                    <a:lnTo>
                      <a:pt x="1064" y="1725"/>
                    </a:lnTo>
                    <a:lnTo>
                      <a:pt x="1024" y="1730"/>
                    </a:lnTo>
                    <a:lnTo>
                      <a:pt x="984" y="1733"/>
                    </a:lnTo>
                    <a:lnTo>
                      <a:pt x="943" y="1734"/>
                    </a:lnTo>
                    <a:close/>
                    <a:moveTo>
                      <a:pt x="943" y="0"/>
                    </a:moveTo>
                    <a:lnTo>
                      <a:pt x="943" y="0"/>
                    </a:lnTo>
                    <a:lnTo>
                      <a:pt x="895" y="1"/>
                    </a:lnTo>
                    <a:lnTo>
                      <a:pt x="847" y="5"/>
                    </a:lnTo>
                    <a:lnTo>
                      <a:pt x="800" y="11"/>
                    </a:lnTo>
                    <a:lnTo>
                      <a:pt x="753" y="19"/>
                    </a:lnTo>
                    <a:lnTo>
                      <a:pt x="707" y="30"/>
                    </a:lnTo>
                    <a:lnTo>
                      <a:pt x="663" y="42"/>
                    </a:lnTo>
                    <a:lnTo>
                      <a:pt x="619" y="58"/>
                    </a:lnTo>
                    <a:lnTo>
                      <a:pt x="576" y="74"/>
                    </a:lnTo>
                    <a:lnTo>
                      <a:pt x="534" y="93"/>
                    </a:lnTo>
                    <a:lnTo>
                      <a:pt x="494" y="114"/>
                    </a:lnTo>
                    <a:lnTo>
                      <a:pt x="454" y="137"/>
                    </a:lnTo>
                    <a:lnTo>
                      <a:pt x="416" y="162"/>
                    </a:lnTo>
                    <a:lnTo>
                      <a:pt x="379" y="188"/>
                    </a:lnTo>
                    <a:lnTo>
                      <a:pt x="344" y="216"/>
                    </a:lnTo>
                    <a:lnTo>
                      <a:pt x="309" y="245"/>
                    </a:lnTo>
                    <a:lnTo>
                      <a:pt x="276" y="277"/>
                    </a:lnTo>
                    <a:lnTo>
                      <a:pt x="245" y="310"/>
                    </a:lnTo>
                    <a:lnTo>
                      <a:pt x="215" y="344"/>
                    </a:lnTo>
                    <a:lnTo>
                      <a:pt x="187" y="380"/>
                    </a:lnTo>
                    <a:lnTo>
                      <a:pt x="161" y="416"/>
                    </a:lnTo>
                    <a:lnTo>
                      <a:pt x="136" y="455"/>
                    </a:lnTo>
                    <a:lnTo>
                      <a:pt x="113" y="495"/>
                    </a:lnTo>
                    <a:lnTo>
                      <a:pt x="92" y="535"/>
                    </a:lnTo>
                    <a:lnTo>
                      <a:pt x="74" y="577"/>
                    </a:lnTo>
                    <a:lnTo>
                      <a:pt x="57" y="620"/>
                    </a:lnTo>
                    <a:lnTo>
                      <a:pt x="41" y="663"/>
                    </a:lnTo>
                    <a:lnTo>
                      <a:pt x="29" y="708"/>
                    </a:lnTo>
                    <a:lnTo>
                      <a:pt x="18" y="754"/>
                    </a:lnTo>
                    <a:lnTo>
                      <a:pt x="10" y="801"/>
                    </a:lnTo>
                    <a:lnTo>
                      <a:pt x="4" y="848"/>
                    </a:lnTo>
                    <a:lnTo>
                      <a:pt x="1" y="896"/>
                    </a:lnTo>
                    <a:lnTo>
                      <a:pt x="0" y="945"/>
                    </a:lnTo>
                    <a:lnTo>
                      <a:pt x="1" y="993"/>
                    </a:lnTo>
                    <a:lnTo>
                      <a:pt x="4" y="1041"/>
                    </a:lnTo>
                    <a:lnTo>
                      <a:pt x="10" y="1088"/>
                    </a:lnTo>
                    <a:lnTo>
                      <a:pt x="18" y="1135"/>
                    </a:lnTo>
                    <a:lnTo>
                      <a:pt x="29" y="1181"/>
                    </a:lnTo>
                    <a:lnTo>
                      <a:pt x="41" y="1225"/>
                    </a:lnTo>
                    <a:lnTo>
                      <a:pt x="57" y="1269"/>
                    </a:lnTo>
                    <a:lnTo>
                      <a:pt x="74" y="1312"/>
                    </a:lnTo>
                    <a:lnTo>
                      <a:pt x="92" y="1354"/>
                    </a:lnTo>
                    <a:lnTo>
                      <a:pt x="113" y="1394"/>
                    </a:lnTo>
                    <a:lnTo>
                      <a:pt x="136" y="1434"/>
                    </a:lnTo>
                    <a:lnTo>
                      <a:pt x="161" y="1472"/>
                    </a:lnTo>
                    <a:lnTo>
                      <a:pt x="187" y="1509"/>
                    </a:lnTo>
                    <a:lnTo>
                      <a:pt x="215" y="1544"/>
                    </a:lnTo>
                    <a:lnTo>
                      <a:pt x="245" y="1579"/>
                    </a:lnTo>
                    <a:lnTo>
                      <a:pt x="276" y="1612"/>
                    </a:lnTo>
                    <a:lnTo>
                      <a:pt x="309" y="1643"/>
                    </a:lnTo>
                    <a:lnTo>
                      <a:pt x="344" y="1673"/>
                    </a:lnTo>
                    <a:lnTo>
                      <a:pt x="379" y="1701"/>
                    </a:lnTo>
                    <a:lnTo>
                      <a:pt x="416" y="1728"/>
                    </a:lnTo>
                    <a:lnTo>
                      <a:pt x="454" y="1752"/>
                    </a:lnTo>
                    <a:lnTo>
                      <a:pt x="494" y="1775"/>
                    </a:lnTo>
                    <a:lnTo>
                      <a:pt x="534" y="1796"/>
                    </a:lnTo>
                    <a:lnTo>
                      <a:pt x="576" y="1814"/>
                    </a:lnTo>
                    <a:lnTo>
                      <a:pt x="619" y="1831"/>
                    </a:lnTo>
                    <a:lnTo>
                      <a:pt x="663" y="1847"/>
                    </a:lnTo>
                    <a:lnTo>
                      <a:pt x="707" y="1859"/>
                    </a:lnTo>
                    <a:lnTo>
                      <a:pt x="753" y="1870"/>
                    </a:lnTo>
                    <a:lnTo>
                      <a:pt x="800" y="1878"/>
                    </a:lnTo>
                    <a:lnTo>
                      <a:pt x="847" y="1884"/>
                    </a:lnTo>
                    <a:lnTo>
                      <a:pt x="895" y="1887"/>
                    </a:lnTo>
                    <a:lnTo>
                      <a:pt x="943" y="1888"/>
                    </a:lnTo>
                    <a:lnTo>
                      <a:pt x="992" y="1887"/>
                    </a:lnTo>
                    <a:lnTo>
                      <a:pt x="1040" y="1884"/>
                    </a:lnTo>
                    <a:lnTo>
                      <a:pt x="1087" y="1878"/>
                    </a:lnTo>
                    <a:lnTo>
                      <a:pt x="1134" y="1870"/>
                    </a:lnTo>
                    <a:lnTo>
                      <a:pt x="1180" y="1859"/>
                    </a:lnTo>
                    <a:lnTo>
                      <a:pt x="1224" y="1847"/>
                    </a:lnTo>
                    <a:lnTo>
                      <a:pt x="1268" y="1831"/>
                    </a:lnTo>
                    <a:lnTo>
                      <a:pt x="1311" y="1814"/>
                    </a:lnTo>
                    <a:lnTo>
                      <a:pt x="1353" y="1796"/>
                    </a:lnTo>
                    <a:lnTo>
                      <a:pt x="1393" y="1775"/>
                    </a:lnTo>
                    <a:lnTo>
                      <a:pt x="1433" y="1752"/>
                    </a:lnTo>
                    <a:lnTo>
                      <a:pt x="1471" y="1728"/>
                    </a:lnTo>
                    <a:lnTo>
                      <a:pt x="1508" y="1701"/>
                    </a:lnTo>
                    <a:lnTo>
                      <a:pt x="1543" y="1673"/>
                    </a:lnTo>
                    <a:lnTo>
                      <a:pt x="1578" y="1643"/>
                    </a:lnTo>
                    <a:lnTo>
                      <a:pt x="1611" y="1612"/>
                    </a:lnTo>
                    <a:lnTo>
                      <a:pt x="1642" y="1579"/>
                    </a:lnTo>
                    <a:lnTo>
                      <a:pt x="1672" y="1544"/>
                    </a:lnTo>
                    <a:lnTo>
                      <a:pt x="1700" y="1509"/>
                    </a:lnTo>
                    <a:lnTo>
                      <a:pt x="1726" y="1472"/>
                    </a:lnTo>
                    <a:lnTo>
                      <a:pt x="1751" y="1434"/>
                    </a:lnTo>
                    <a:lnTo>
                      <a:pt x="1774" y="1394"/>
                    </a:lnTo>
                    <a:lnTo>
                      <a:pt x="1795" y="1354"/>
                    </a:lnTo>
                    <a:lnTo>
                      <a:pt x="1813" y="1312"/>
                    </a:lnTo>
                    <a:lnTo>
                      <a:pt x="1830" y="1269"/>
                    </a:lnTo>
                    <a:lnTo>
                      <a:pt x="1846" y="1225"/>
                    </a:lnTo>
                    <a:lnTo>
                      <a:pt x="1858" y="1181"/>
                    </a:lnTo>
                    <a:lnTo>
                      <a:pt x="1869" y="1135"/>
                    </a:lnTo>
                    <a:lnTo>
                      <a:pt x="1877" y="1088"/>
                    </a:lnTo>
                    <a:lnTo>
                      <a:pt x="1883" y="1041"/>
                    </a:lnTo>
                    <a:lnTo>
                      <a:pt x="1886" y="993"/>
                    </a:lnTo>
                    <a:lnTo>
                      <a:pt x="1887" y="945"/>
                    </a:lnTo>
                    <a:lnTo>
                      <a:pt x="1886" y="896"/>
                    </a:lnTo>
                    <a:lnTo>
                      <a:pt x="1883" y="848"/>
                    </a:lnTo>
                    <a:lnTo>
                      <a:pt x="1877" y="801"/>
                    </a:lnTo>
                    <a:lnTo>
                      <a:pt x="1869" y="754"/>
                    </a:lnTo>
                    <a:lnTo>
                      <a:pt x="1858" y="708"/>
                    </a:lnTo>
                    <a:lnTo>
                      <a:pt x="1846" y="663"/>
                    </a:lnTo>
                    <a:lnTo>
                      <a:pt x="1830" y="620"/>
                    </a:lnTo>
                    <a:lnTo>
                      <a:pt x="1813" y="577"/>
                    </a:lnTo>
                    <a:lnTo>
                      <a:pt x="1795" y="535"/>
                    </a:lnTo>
                    <a:lnTo>
                      <a:pt x="1774" y="495"/>
                    </a:lnTo>
                    <a:lnTo>
                      <a:pt x="1751" y="455"/>
                    </a:lnTo>
                    <a:lnTo>
                      <a:pt x="1726" y="416"/>
                    </a:lnTo>
                    <a:lnTo>
                      <a:pt x="1700" y="380"/>
                    </a:lnTo>
                    <a:lnTo>
                      <a:pt x="1672" y="344"/>
                    </a:lnTo>
                    <a:lnTo>
                      <a:pt x="1642" y="310"/>
                    </a:lnTo>
                    <a:lnTo>
                      <a:pt x="1611" y="277"/>
                    </a:lnTo>
                    <a:lnTo>
                      <a:pt x="1578" y="245"/>
                    </a:lnTo>
                    <a:lnTo>
                      <a:pt x="1543" y="216"/>
                    </a:lnTo>
                    <a:lnTo>
                      <a:pt x="1508" y="188"/>
                    </a:lnTo>
                    <a:lnTo>
                      <a:pt x="1471" y="162"/>
                    </a:lnTo>
                    <a:lnTo>
                      <a:pt x="1433" y="137"/>
                    </a:lnTo>
                    <a:lnTo>
                      <a:pt x="1393" y="114"/>
                    </a:lnTo>
                    <a:lnTo>
                      <a:pt x="1353" y="93"/>
                    </a:lnTo>
                    <a:lnTo>
                      <a:pt x="1311" y="74"/>
                    </a:lnTo>
                    <a:lnTo>
                      <a:pt x="1268" y="58"/>
                    </a:lnTo>
                    <a:lnTo>
                      <a:pt x="1224" y="42"/>
                    </a:lnTo>
                    <a:lnTo>
                      <a:pt x="1180" y="30"/>
                    </a:lnTo>
                    <a:lnTo>
                      <a:pt x="1134" y="19"/>
                    </a:lnTo>
                    <a:lnTo>
                      <a:pt x="1087" y="11"/>
                    </a:lnTo>
                    <a:lnTo>
                      <a:pt x="1040" y="5"/>
                    </a:lnTo>
                    <a:lnTo>
                      <a:pt x="992" y="1"/>
                    </a:lnTo>
                    <a:lnTo>
                      <a:pt x="943" y="0"/>
                    </a:lnTo>
                    <a:close/>
                  </a:path>
                </a:pathLst>
              </a:custGeom>
              <a:solidFill>
                <a:srgbClr val="F0482C"/>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1" name="Freeform 1178"/>
              <p:cNvSpPr>
                <a:spLocks/>
              </p:cNvSpPr>
              <p:nvPr/>
            </p:nvSpPr>
            <p:spPr bwMode="auto">
              <a:xfrm>
                <a:off x="4682612" y="4290254"/>
                <a:ext cx="835959" cy="834219"/>
              </a:xfrm>
              <a:custGeom>
                <a:avLst/>
                <a:gdLst>
                  <a:gd name="T0" fmla="*/ 396538 w 1579"/>
                  <a:gd name="T1" fmla="*/ 833691 h 1579"/>
                  <a:gd name="T2" fmla="*/ 334066 w 1579"/>
                  <a:gd name="T3" fmla="*/ 825238 h 1579"/>
                  <a:gd name="T4" fmla="*/ 274241 w 1579"/>
                  <a:gd name="T5" fmla="*/ 808860 h 1579"/>
                  <a:gd name="T6" fmla="*/ 219181 w 1579"/>
                  <a:gd name="T7" fmla="*/ 783500 h 1579"/>
                  <a:gd name="T8" fmla="*/ 168357 w 1579"/>
                  <a:gd name="T9" fmla="*/ 751273 h 1579"/>
                  <a:gd name="T10" fmla="*/ 122297 w 1579"/>
                  <a:gd name="T11" fmla="*/ 712177 h 1579"/>
                  <a:gd name="T12" fmla="*/ 83119 w 1579"/>
                  <a:gd name="T13" fmla="*/ 666213 h 1579"/>
                  <a:gd name="T14" fmla="*/ 50825 w 1579"/>
                  <a:gd name="T15" fmla="*/ 615494 h 1579"/>
                  <a:gd name="T16" fmla="*/ 25412 w 1579"/>
                  <a:gd name="T17" fmla="*/ 560549 h 1579"/>
                  <a:gd name="T18" fmla="*/ 9000 w 1579"/>
                  <a:gd name="T19" fmla="*/ 500848 h 1579"/>
                  <a:gd name="T20" fmla="*/ 529 w 1579"/>
                  <a:gd name="T21" fmla="*/ 438507 h 1579"/>
                  <a:gd name="T22" fmla="*/ 529 w 1579"/>
                  <a:gd name="T23" fmla="*/ 395712 h 1579"/>
                  <a:gd name="T24" fmla="*/ 9000 w 1579"/>
                  <a:gd name="T25" fmla="*/ 332842 h 1579"/>
                  <a:gd name="T26" fmla="*/ 25412 w 1579"/>
                  <a:gd name="T27" fmla="*/ 273670 h 1579"/>
                  <a:gd name="T28" fmla="*/ 50825 w 1579"/>
                  <a:gd name="T29" fmla="*/ 218725 h 1579"/>
                  <a:gd name="T30" fmla="*/ 83119 w 1579"/>
                  <a:gd name="T31" fmla="*/ 168006 h 1579"/>
                  <a:gd name="T32" fmla="*/ 122297 w 1579"/>
                  <a:gd name="T33" fmla="*/ 122042 h 1579"/>
                  <a:gd name="T34" fmla="*/ 168357 w 1579"/>
                  <a:gd name="T35" fmla="*/ 82946 h 1579"/>
                  <a:gd name="T36" fmla="*/ 219181 w 1579"/>
                  <a:gd name="T37" fmla="*/ 50719 h 1579"/>
                  <a:gd name="T38" fmla="*/ 274241 w 1579"/>
                  <a:gd name="T39" fmla="*/ 25359 h 1579"/>
                  <a:gd name="T40" fmla="*/ 334066 w 1579"/>
                  <a:gd name="T41" fmla="*/ 8453 h 1579"/>
                  <a:gd name="T42" fmla="*/ 396538 w 1579"/>
                  <a:gd name="T43" fmla="*/ 528 h 1579"/>
                  <a:gd name="T44" fmla="*/ 439421 w 1579"/>
                  <a:gd name="T45" fmla="*/ 528 h 1579"/>
                  <a:gd name="T46" fmla="*/ 501893 w 1579"/>
                  <a:gd name="T47" fmla="*/ 8453 h 1579"/>
                  <a:gd name="T48" fmla="*/ 561718 w 1579"/>
                  <a:gd name="T49" fmla="*/ 25359 h 1579"/>
                  <a:gd name="T50" fmla="*/ 616778 w 1579"/>
                  <a:gd name="T51" fmla="*/ 50719 h 1579"/>
                  <a:gd name="T52" fmla="*/ 667602 w 1579"/>
                  <a:gd name="T53" fmla="*/ 82946 h 1579"/>
                  <a:gd name="T54" fmla="*/ 713662 w 1579"/>
                  <a:gd name="T55" fmla="*/ 122042 h 1579"/>
                  <a:gd name="T56" fmla="*/ 752840 w 1579"/>
                  <a:gd name="T57" fmla="*/ 168006 h 1579"/>
                  <a:gd name="T58" fmla="*/ 785134 w 1579"/>
                  <a:gd name="T59" fmla="*/ 218725 h 1579"/>
                  <a:gd name="T60" fmla="*/ 810547 w 1579"/>
                  <a:gd name="T61" fmla="*/ 273670 h 1579"/>
                  <a:gd name="T62" fmla="*/ 826959 w 1579"/>
                  <a:gd name="T63" fmla="*/ 332842 h 1579"/>
                  <a:gd name="T64" fmla="*/ 835430 w 1579"/>
                  <a:gd name="T65" fmla="*/ 395712 h 1579"/>
                  <a:gd name="T66" fmla="*/ 835430 w 1579"/>
                  <a:gd name="T67" fmla="*/ 438507 h 1579"/>
                  <a:gd name="T68" fmla="*/ 826959 w 1579"/>
                  <a:gd name="T69" fmla="*/ 500848 h 1579"/>
                  <a:gd name="T70" fmla="*/ 810547 w 1579"/>
                  <a:gd name="T71" fmla="*/ 560549 h 1579"/>
                  <a:gd name="T72" fmla="*/ 785134 w 1579"/>
                  <a:gd name="T73" fmla="*/ 615494 h 1579"/>
                  <a:gd name="T74" fmla="*/ 752840 w 1579"/>
                  <a:gd name="T75" fmla="*/ 666213 h 1579"/>
                  <a:gd name="T76" fmla="*/ 713662 w 1579"/>
                  <a:gd name="T77" fmla="*/ 712177 h 1579"/>
                  <a:gd name="T78" fmla="*/ 667602 w 1579"/>
                  <a:gd name="T79" fmla="*/ 751273 h 1579"/>
                  <a:gd name="T80" fmla="*/ 616778 w 1579"/>
                  <a:gd name="T81" fmla="*/ 783500 h 1579"/>
                  <a:gd name="T82" fmla="*/ 561718 w 1579"/>
                  <a:gd name="T83" fmla="*/ 808860 h 1579"/>
                  <a:gd name="T84" fmla="*/ 501893 w 1579"/>
                  <a:gd name="T85" fmla="*/ 825238 h 1579"/>
                  <a:gd name="T86" fmla="*/ 439421 w 1579"/>
                  <a:gd name="T87" fmla="*/ 833691 h 15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79" h="1579">
                    <a:moveTo>
                      <a:pt x="789" y="1579"/>
                    </a:moveTo>
                    <a:lnTo>
                      <a:pt x="789" y="1579"/>
                    </a:lnTo>
                    <a:lnTo>
                      <a:pt x="749" y="1578"/>
                    </a:lnTo>
                    <a:lnTo>
                      <a:pt x="709" y="1575"/>
                    </a:lnTo>
                    <a:lnTo>
                      <a:pt x="669" y="1570"/>
                    </a:lnTo>
                    <a:lnTo>
                      <a:pt x="631" y="1562"/>
                    </a:lnTo>
                    <a:lnTo>
                      <a:pt x="592" y="1554"/>
                    </a:lnTo>
                    <a:lnTo>
                      <a:pt x="556" y="1544"/>
                    </a:lnTo>
                    <a:lnTo>
                      <a:pt x="518" y="1531"/>
                    </a:lnTo>
                    <a:lnTo>
                      <a:pt x="483" y="1517"/>
                    </a:lnTo>
                    <a:lnTo>
                      <a:pt x="447" y="1501"/>
                    </a:lnTo>
                    <a:lnTo>
                      <a:pt x="414" y="1483"/>
                    </a:lnTo>
                    <a:lnTo>
                      <a:pt x="380" y="1464"/>
                    </a:lnTo>
                    <a:lnTo>
                      <a:pt x="348" y="1444"/>
                    </a:lnTo>
                    <a:lnTo>
                      <a:pt x="318" y="1422"/>
                    </a:lnTo>
                    <a:lnTo>
                      <a:pt x="288" y="1399"/>
                    </a:lnTo>
                    <a:lnTo>
                      <a:pt x="259" y="1374"/>
                    </a:lnTo>
                    <a:lnTo>
                      <a:pt x="231" y="1348"/>
                    </a:lnTo>
                    <a:lnTo>
                      <a:pt x="205" y="1320"/>
                    </a:lnTo>
                    <a:lnTo>
                      <a:pt x="180" y="1291"/>
                    </a:lnTo>
                    <a:lnTo>
                      <a:pt x="157" y="1261"/>
                    </a:lnTo>
                    <a:lnTo>
                      <a:pt x="135" y="1231"/>
                    </a:lnTo>
                    <a:lnTo>
                      <a:pt x="115" y="1199"/>
                    </a:lnTo>
                    <a:lnTo>
                      <a:pt x="96" y="1165"/>
                    </a:lnTo>
                    <a:lnTo>
                      <a:pt x="78" y="1132"/>
                    </a:lnTo>
                    <a:lnTo>
                      <a:pt x="62" y="1096"/>
                    </a:lnTo>
                    <a:lnTo>
                      <a:pt x="48" y="1061"/>
                    </a:lnTo>
                    <a:lnTo>
                      <a:pt x="35" y="1024"/>
                    </a:lnTo>
                    <a:lnTo>
                      <a:pt x="25" y="987"/>
                    </a:lnTo>
                    <a:lnTo>
                      <a:pt x="17" y="948"/>
                    </a:lnTo>
                    <a:lnTo>
                      <a:pt x="9" y="910"/>
                    </a:lnTo>
                    <a:lnTo>
                      <a:pt x="4" y="870"/>
                    </a:lnTo>
                    <a:lnTo>
                      <a:pt x="1" y="830"/>
                    </a:lnTo>
                    <a:lnTo>
                      <a:pt x="0" y="790"/>
                    </a:lnTo>
                    <a:lnTo>
                      <a:pt x="1" y="749"/>
                    </a:lnTo>
                    <a:lnTo>
                      <a:pt x="4" y="709"/>
                    </a:lnTo>
                    <a:lnTo>
                      <a:pt x="9" y="669"/>
                    </a:lnTo>
                    <a:lnTo>
                      <a:pt x="17" y="630"/>
                    </a:lnTo>
                    <a:lnTo>
                      <a:pt x="25" y="593"/>
                    </a:lnTo>
                    <a:lnTo>
                      <a:pt x="35" y="555"/>
                    </a:lnTo>
                    <a:lnTo>
                      <a:pt x="48" y="518"/>
                    </a:lnTo>
                    <a:lnTo>
                      <a:pt x="62" y="482"/>
                    </a:lnTo>
                    <a:lnTo>
                      <a:pt x="78" y="448"/>
                    </a:lnTo>
                    <a:lnTo>
                      <a:pt x="96" y="414"/>
                    </a:lnTo>
                    <a:lnTo>
                      <a:pt x="115" y="380"/>
                    </a:lnTo>
                    <a:lnTo>
                      <a:pt x="135" y="348"/>
                    </a:lnTo>
                    <a:lnTo>
                      <a:pt x="157" y="318"/>
                    </a:lnTo>
                    <a:lnTo>
                      <a:pt x="180" y="287"/>
                    </a:lnTo>
                    <a:lnTo>
                      <a:pt x="205" y="259"/>
                    </a:lnTo>
                    <a:lnTo>
                      <a:pt x="231" y="231"/>
                    </a:lnTo>
                    <a:lnTo>
                      <a:pt x="259" y="205"/>
                    </a:lnTo>
                    <a:lnTo>
                      <a:pt x="288" y="180"/>
                    </a:lnTo>
                    <a:lnTo>
                      <a:pt x="318" y="157"/>
                    </a:lnTo>
                    <a:lnTo>
                      <a:pt x="348" y="135"/>
                    </a:lnTo>
                    <a:lnTo>
                      <a:pt x="380" y="114"/>
                    </a:lnTo>
                    <a:lnTo>
                      <a:pt x="414" y="96"/>
                    </a:lnTo>
                    <a:lnTo>
                      <a:pt x="447" y="78"/>
                    </a:lnTo>
                    <a:lnTo>
                      <a:pt x="483" y="62"/>
                    </a:lnTo>
                    <a:lnTo>
                      <a:pt x="518" y="48"/>
                    </a:lnTo>
                    <a:lnTo>
                      <a:pt x="556" y="35"/>
                    </a:lnTo>
                    <a:lnTo>
                      <a:pt x="592" y="25"/>
                    </a:lnTo>
                    <a:lnTo>
                      <a:pt x="631" y="16"/>
                    </a:lnTo>
                    <a:lnTo>
                      <a:pt x="669" y="9"/>
                    </a:lnTo>
                    <a:lnTo>
                      <a:pt x="709" y="4"/>
                    </a:lnTo>
                    <a:lnTo>
                      <a:pt x="749" y="1"/>
                    </a:lnTo>
                    <a:lnTo>
                      <a:pt x="789" y="0"/>
                    </a:lnTo>
                    <a:lnTo>
                      <a:pt x="830" y="1"/>
                    </a:lnTo>
                    <a:lnTo>
                      <a:pt x="870" y="4"/>
                    </a:lnTo>
                    <a:lnTo>
                      <a:pt x="910" y="9"/>
                    </a:lnTo>
                    <a:lnTo>
                      <a:pt x="948" y="16"/>
                    </a:lnTo>
                    <a:lnTo>
                      <a:pt x="987" y="25"/>
                    </a:lnTo>
                    <a:lnTo>
                      <a:pt x="1024" y="35"/>
                    </a:lnTo>
                    <a:lnTo>
                      <a:pt x="1061" y="48"/>
                    </a:lnTo>
                    <a:lnTo>
                      <a:pt x="1097" y="62"/>
                    </a:lnTo>
                    <a:lnTo>
                      <a:pt x="1132" y="78"/>
                    </a:lnTo>
                    <a:lnTo>
                      <a:pt x="1165" y="96"/>
                    </a:lnTo>
                    <a:lnTo>
                      <a:pt x="1199" y="114"/>
                    </a:lnTo>
                    <a:lnTo>
                      <a:pt x="1231" y="135"/>
                    </a:lnTo>
                    <a:lnTo>
                      <a:pt x="1261" y="157"/>
                    </a:lnTo>
                    <a:lnTo>
                      <a:pt x="1291" y="180"/>
                    </a:lnTo>
                    <a:lnTo>
                      <a:pt x="1320" y="205"/>
                    </a:lnTo>
                    <a:lnTo>
                      <a:pt x="1348" y="231"/>
                    </a:lnTo>
                    <a:lnTo>
                      <a:pt x="1374" y="259"/>
                    </a:lnTo>
                    <a:lnTo>
                      <a:pt x="1399" y="287"/>
                    </a:lnTo>
                    <a:lnTo>
                      <a:pt x="1422" y="318"/>
                    </a:lnTo>
                    <a:lnTo>
                      <a:pt x="1444" y="348"/>
                    </a:lnTo>
                    <a:lnTo>
                      <a:pt x="1464" y="380"/>
                    </a:lnTo>
                    <a:lnTo>
                      <a:pt x="1483" y="414"/>
                    </a:lnTo>
                    <a:lnTo>
                      <a:pt x="1501" y="448"/>
                    </a:lnTo>
                    <a:lnTo>
                      <a:pt x="1517" y="482"/>
                    </a:lnTo>
                    <a:lnTo>
                      <a:pt x="1531" y="518"/>
                    </a:lnTo>
                    <a:lnTo>
                      <a:pt x="1544" y="555"/>
                    </a:lnTo>
                    <a:lnTo>
                      <a:pt x="1554" y="593"/>
                    </a:lnTo>
                    <a:lnTo>
                      <a:pt x="1562" y="630"/>
                    </a:lnTo>
                    <a:lnTo>
                      <a:pt x="1570" y="669"/>
                    </a:lnTo>
                    <a:lnTo>
                      <a:pt x="1575" y="709"/>
                    </a:lnTo>
                    <a:lnTo>
                      <a:pt x="1578" y="749"/>
                    </a:lnTo>
                    <a:lnTo>
                      <a:pt x="1579" y="790"/>
                    </a:lnTo>
                    <a:lnTo>
                      <a:pt x="1578" y="830"/>
                    </a:lnTo>
                    <a:lnTo>
                      <a:pt x="1575" y="870"/>
                    </a:lnTo>
                    <a:lnTo>
                      <a:pt x="1570" y="910"/>
                    </a:lnTo>
                    <a:lnTo>
                      <a:pt x="1562" y="948"/>
                    </a:lnTo>
                    <a:lnTo>
                      <a:pt x="1554" y="987"/>
                    </a:lnTo>
                    <a:lnTo>
                      <a:pt x="1544" y="1024"/>
                    </a:lnTo>
                    <a:lnTo>
                      <a:pt x="1531" y="1061"/>
                    </a:lnTo>
                    <a:lnTo>
                      <a:pt x="1517" y="1096"/>
                    </a:lnTo>
                    <a:lnTo>
                      <a:pt x="1501" y="1132"/>
                    </a:lnTo>
                    <a:lnTo>
                      <a:pt x="1483" y="1165"/>
                    </a:lnTo>
                    <a:lnTo>
                      <a:pt x="1464" y="1199"/>
                    </a:lnTo>
                    <a:lnTo>
                      <a:pt x="1444" y="1231"/>
                    </a:lnTo>
                    <a:lnTo>
                      <a:pt x="1422" y="1261"/>
                    </a:lnTo>
                    <a:lnTo>
                      <a:pt x="1399" y="1291"/>
                    </a:lnTo>
                    <a:lnTo>
                      <a:pt x="1374" y="1320"/>
                    </a:lnTo>
                    <a:lnTo>
                      <a:pt x="1348" y="1348"/>
                    </a:lnTo>
                    <a:lnTo>
                      <a:pt x="1320" y="1374"/>
                    </a:lnTo>
                    <a:lnTo>
                      <a:pt x="1291" y="1399"/>
                    </a:lnTo>
                    <a:lnTo>
                      <a:pt x="1261" y="1422"/>
                    </a:lnTo>
                    <a:lnTo>
                      <a:pt x="1231" y="1444"/>
                    </a:lnTo>
                    <a:lnTo>
                      <a:pt x="1199" y="1464"/>
                    </a:lnTo>
                    <a:lnTo>
                      <a:pt x="1165" y="1483"/>
                    </a:lnTo>
                    <a:lnTo>
                      <a:pt x="1132" y="1501"/>
                    </a:lnTo>
                    <a:lnTo>
                      <a:pt x="1097" y="1517"/>
                    </a:lnTo>
                    <a:lnTo>
                      <a:pt x="1061" y="1531"/>
                    </a:lnTo>
                    <a:lnTo>
                      <a:pt x="1024" y="1544"/>
                    </a:lnTo>
                    <a:lnTo>
                      <a:pt x="987" y="1554"/>
                    </a:lnTo>
                    <a:lnTo>
                      <a:pt x="948" y="1562"/>
                    </a:lnTo>
                    <a:lnTo>
                      <a:pt x="910" y="1570"/>
                    </a:lnTo>
                    <a:lnTo>
                      <a:pt x="870" y="1575"/>
                    </a:lnTo>
                    <a:lnTo>
                      <a:pt x="830" y="1578"/>
                    </a:lnTo>
                    <a:lnTo>
                      <a:pt x="789" y="15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2" name="Freeform 1179"/>
              <p:cNvSpPr>
                <a:spLocks/>
              </p:cNvSpPr>
              <p:nvPr/>
            </p:nvSpPr>
            <p:spPr bwMode="auto">
              <a:xfrm>
                <a:off x="4601416" y="4207201"/>
                <a:ext cx="1000197" cy="998479"/>
              </a:xfrm>
              <a:custGeom>
                <a:avLst/>
                <a:gdLst>
                  <a:gd name="T0" fmla="*/ 474391 w 1887"/>
                  <a:gd name="T1" fmla="*/ 529 h 1888"/>
                  <a:gd name="T2" fmla="*/ 399125 w 1887"/>
                  <a:gd name="T3" fmla="*/ 10048 h 1888"/>
                  <a:gd name="T4" fmla="*/ 328099 w 1887"/>
                  <a:gd name="T5" fmla="*/ 30674 h 1888"/>
                  <a:gd name="T6" fmla="*/ 261843 w 1887"/>
                  <a:gd name="T7" fmla="*/ 60290 h 1888"/>
                  <a:gd name="T8" fmla="*/ 200887 w 1887"/>
                  <a:gd name="T9" fmla="*/ 99425 h 1888"/>
                  <a:gd name="T10" fmla="*/ 146293 w 1887"/>
                  <a:gd name="T11" fmla="*/ 146493 h 1888"/>
                  <a:gd name="T12" fmla="*/ 99119 w 1887"/>
                  <a:gd name="T13" fmla="*/ 200965 h 1888"/>
                  <a:gd name="T14" fmla="*/ 59895 w 1887"/>
                  <a:gd name="T15" fmla="*/ 261783 h 1888"/>
                  <a:gd name="T16" fmla="*/ 30213 w 1887"/>
                  <a:gd name="T17" fmla="*/ 327890 h 1888"/>
                  <a:gd name="T18" fmla="*/ 9541 w 1887"/>
                  <a:gd name="T19" fmla="*/ 398757 h 1888"/>
                  <a:gd name="T20" fmla="*/ 530 w 1887"/>
                  <a:gd name="T21" fmla="*/ 473854 h 1888"/>
                  <a:gd name="T22" fmla="*/ 530 w 1887"/>
                  <a:gd name="T23" fmla="*/ 525153 h 1888"/>
                  <a:gd name="T24" fmla="*/ 9541 w 1887"/>
                  <a:gd name="T25" fmla="*/ 600251 h 1888"/>
                  <a:gd name="T26" fmla="*/ 30213 w 1887"/>
                  <a:gd name="T27" fmla="*/ 671118 h 1888"/>
                  <a:gd name="T28" fmla="*/ 59895 w 1887"/>
                  <a:gd name="T29" fmla="*/ 737224 h 1888"/>
                  <a:gd name="T30" fmla="*/ 99119 w 1887"/>
                  <a:gd name="T31" fmla="*/ 798043 h 1888"/>
                  <a:gd name="T32" fmla="*/ 146293 w 1887"/>
                  <a:gd name="T33" fmla="*/ 852515 h 1888"/>
                  <a:gd name="T34" fmla="*/ 200887 w 1887"/>
                  <a:gd name="T35" fmla="*/ 899583 h 1888"/>
                  <a:gd name="T36" fmla="*/ 261843 w 1887"/>
                  <a:gd name="T37" fmla="*/ 938718 h 1888"/>
                  <a:gd name="T38" fmla="*/ 328099 w 1887"/>
                  <a:gd name="T39" fmla="*/ 968334 h 1888"/>
                  <a:gd name="T40" fmla="*/ 399125 w 1887"/>
                  <a:gd name="T41" fmla="*/ 988960 h 1888"/>
                  <a:gd name="T42" fmla="*/ 474391 w 1887"/>
                  <a:gd name="T43" fmla="*/ 997950 h 1888"/>
                  <a:gd name="T44" fmla="*/ 525806 w 1887"/>
                  <a:gd name="T45" fmla="*/ 997950 h 1888"/>
                  <a:gd name="T46" fmla="*/ 601072 w 1887"/>
                  <a:gd name="T47" fmla="*/ 988960 h 1888"/>
                  <a:gd name="T48" fmla="*/ 672098 w 1887"/>
                  <a:gd name="T49" fmla="*/ 968334 h 1888"/>
                  <a:gd name="T50" fmla="*/ 738354 w 1887"/>
                  <a:gd name="T51" fmla="*/ 938718 h 1888"/>
                  <a:gd name="T52" fmla="*/ 799310 w 1887"/>
                  <a:gd name="T53" fmla="*/ 899583 h 1888"/>
                  <a:gd name="T54" fmla="*/ 853904 w 1887"/>
                  <a:gd name="T55" fmla="*/ 852515 h 1888"/>
                  <a:gd name="T56" fmla="*/ 901078 w 1887"/>
                  <a:gd name="T57" fmla="*/ 798043 h 1888"/>
                  <a:gd name="T58" fmla="*/ 940302 w 1887"/>
                  <a:gd name="T59" fmla="*/ 737224 h 1888"/>
                  <a:gd name="T60" fmla="*/ 969984 w 1887"/>
                  <a:gd name="T61" fmla="*/ 671118 h 1888"/>
                  <a:gd name="T62" fmla="*/ 990656 w 1887"/>
                  <a:gd name="T63" fmla="*/ 600251 h 1888"/>
                  <a:gd name="T64" fmla="*/ 999667 w 1887"/>
                  <a:gd name="T65" fmla="*/ 525153 h 1888"/>
                  <a:gd name="T66" fmla="*/ 999667 w 1887"/>
                  <a:gd name="T67" fmla="*/ 473854 h 1888"/>
                  <a:gd name="T68" fmla="*/ 990656 w 1887"/>
                  <a:gd name="T69" fmla="*/ 398757 h 1888"/>
                  <a:gd name="T70" fmla="*/ 969984 w 1887"/>
                  <a:gd name="T71" fmla="*/ 327890 h 1888"/>
                  <a:gd name="T72" fmla="*/ 940302 w 1887"/>
                  <a:gd name="T73" fmla="*/ 261783 h 1888"/>
                  <a:gd name="T74" fmla="*/ 901078 w 1887"/>
                  <a:gd name="T75" fmla="*/ 200965 h 1888"/>
                  <a:gd name="T76" fmla="*/ 853904 w 1887"/>
                  <a:gd name="T77" fmla="*/ 146493 h 1888"/>
                  <a:gd name="T78" fmla="*/ 799310 w 1887"/>
                  <a:gd name="T79" fmla="*/ 99425 h 1888"/>
                  <a:gd name="T80" fmla="*/ 738354 w 1887"/>
                  <a:gd name="T81" fmla="*/ 60290 h 1888"/>
                  <a:gd name="T82" fmla="*/ 672098 w 1887"/>
                  <a:gd name="T83" fmla="*/ 30674 h 1888"/>
                  <a:gd name="T84" fmla="*/ 601072 w 1887"/>
                  <a:gd name="T85" fmla="*/ 10048 h 1888"/>
                  <a:gd name="T86" fmla="*/ 525806 w 1887"/>
                  <a:gd name="T87" fmla="*/ 529 h 188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87" h="1888">
                    <a:moveTo>
                      <a:pt x="943" y="0"/>
                    </a:moveTo>
                    <a:lnTo>
                      <a:pt x="943" y="0"/>
                    </a:lnTo>
                    <a:lnTo>
                      <a:pt x="895" y="1"/>
                    </a:lnTo>
                    <a:lnTo>
                      <a:pt x="847" y="5"/>
                    </a:lnTo>
                    <a:lnTo>
                      <a:pt x="800" y="11"/>
                    </a:lnTo>
                    <a:lnTo>
                      <a:pt x="753" y="19"/>
                    </a:lnTo>
                    <a:lnTo>
                      <a:pt x="707" y="30"/>
                    </a:lnTo>
                    <a:lnTo>
                      <a:pt x="663" y="42"/>
                    </a:lnTo>
                    <a:lnTo>
                      <a:pt x="619" y="58"/>
                    </a:lnTo>
                    <a:lnTo>
                      <a:pt x="576" y="74"/>
                    </a:lnTo>
                    <a:lnTo>
                      <a:pt x="534" y="93"/>
                    </a:lnTo>
                    <a:lnTo>
                      <a:pt x="494" y="114"/>
                    </a:lnTo>
                    <a:lnTo>
                      <a:pt x="454" y="137"/>
                    </a:lnTo>
                    <a:lnTo>
                      <a:pt x="416" y="162"/>
                    </a:lnTo>
                    <a:lnTo>
                      <a:pt x="379" y="188"/>
                    </a:lnTo>
                    <a:lnTo>
                      <a:pt x="344" y="216"/>
                    </a:lnTo>
                    <a:lnTo>
                      <a:pt x="309" y="245"/>
                    </a:lnTo>
                    <a:lnTo>
                      <a:pt x="276" y="277"/>
                    </a:lnTo>
                    <a:lnTo>
                      <a:pt x="245" y="310"/>
                    </a:lnTo>
                    <a:lnTo>
                      <a:pt x="215" y="344"/>
                    </a:lnTo>
                    <a:lnTo>
                      <a:pt x="187" y="380"/>
                    </a:lnTo>
                    <a:lnTo>
                      <a:pt x="161" y="416"/>
                    </a:lnTo>
                    <a:lnTo>
                      <a:pt x="136" y="455"/>
                    </a:lnTo>
                    <a:lnTo>
                      <a:pt x="113" y="495"/>
                    </a:lnTo>
                    <a:lnTo>
                      <a:pt x="92" y="535"/>
                    </a:lnTo>
                    <a:lnTo>
                      <a:pt x="74" y="577"/>
                    </a:lnTo>
                    <a:lnTo>
                      <a:pt x="57" y="620"/>
                    </a:lnTo>
                    <a:lnTo>
                      <a:pt x="41" y="663"/>
                    </a:lnTo>
                    <a:lnTo>
                      <a:pt x="29" y="708"/>
                    </a:lnTo>
                    <a:lnTo>
                      <a:pt x="18" y="754"/>
                    </a:lnTo>
                    <a:lnTo>
                      <a:pt x="10" y="801"/>
                    </a:lnTo>
                    <a:lnTo>
                      <a:pt x="4" y="848"/>
                    </a:lnTo>
                    <a:lnTo>
                      <a:pt x="1" y="896"/>
                    </a:lnTo>
                    <a:lnTo>
                      <a:pt x="0" y="945"/>
                    </a:lnTo>
                    <a:lnTo>
                      <a:pt x="1" y="993"/>
                    </a:lnTo>
                    <a:lnTo>
                      <a:pt x="4" y="1041"/>
                    </a:lnTo>
                    <a:lnTo>
                      <a:pt x="10" y="1088"/>
                    </a:lnTo>
                    <a:lnTo>
                      <a:pt x="18" y="1135"/>
                    </a:lnTo>
                    <a:lnTo>
                      <a:pt x="29" y="1181"/>
                    </a:lnTo>
                    <a:lnTo>
                      <a:pt x="41" y="1225"/>
                    </a:lnTo>
                    <a:lnTo>
                      <a:pt x="57" y="1269"/>
                    </a:lnTo>
                    <a:lnTo>
                      <a:pt x="74" y="1312"/>
                    </a:lnTo>
                    <a:lnTo>
                      <a:pt x="92" y="1354"/>
                    </a:lnTo>
                    <a:lnTo>
                      <a:pt x="113" y="1394"/>
                    </a:lnTo>
                    <a:lnTo>
                      <a:pt x="136" y="1434"/>
                    </a:lnTo>
                    <a:lnTo>
                      <a:pt x="161" y="1472"/>
                    </a:lnTo>
                    <a:lnTo>
                      <a:pt x="187" y="1509"/>
                    </a:lnTo>
                    <a:lnTo>
                      <a:pt x="215" y="1544"/>
                    </a:lnTo>
                    <a:lnTo>
                      <a:pt x="245" y="1579"/>
                    </a:lnTo>
                    <a:lnTo>
                      <a:pt x="276" y="1612"/>
                    </a:lnTo>
                    <a:lnTo>
                      <a:pt x="309" y="1643"/>
                    </a:lnTo>
                    <a:lnTo>
                      <a:pt x="344" y="1673"/>
                    </a:lnTo>
                    <a:lnTo>
                      <a:pt x="379" y="1701"/>
                    </a:lnTo>
                    <a:lnTo>
                      <a:pt x="416" y="1728"/>
                    </a:lnTo>
                    <a:lnTo>
                      <a:pt x="454" y="1752"/>
                    </a:lnTo>
                    <a:lnTo>
                      <a:pt x="494" y="1775"/>
                    </a:lnTo>
                    <a:lnTo>
                      <a:pt x="534" y="1796"/>
                    </a:lnTo>
                    <a:lnTo>
                      <a:pt x="576" y="1814"/>
                    </a:lnTo>
                    <a:lnTo>
                      <a:pt x="619" y="1831"/>
                    </a:lnTo>
                    <a:lnTo>
                      <a:pt x="663" y="1847"/>
                    </a:lnTo>
                    <a:lnTo>
                      <a:pt x="707" y="1859"/>
                    </a:lnTo>
                    <a:lnTo>
                      <a:pt x="753" y="1870"/>
                    </a:lnTo>
                    <a:lnTo>
                      <a:pt x="800" y="1878"/>
                    </a:lnTo>
                    <a:lnTo>
                      <a:pt x="847" y="1884"/>
                    </a:lnTo>
                    <a:lnTo>
                      <a:pt x="895" y="1887"/>
                    </a:lnTo>
                    <a:lnTo>
                      <a:pt x="943" y="1888"/>
                    </a:lnTo>
                    <a:lnTo>
                      <a:pt x="992" y="1887"/>
                    </a:lnTo>
                    <a:lnTo>
                      <a:pt x="1040" y="1884"/>
                    </a:lnTo>
                    <a:lnTo>
                      <a:pt x="1087" y="1878"/>
                    </a:lnTo>
                    <a:lnTo>
                      <a:pt x="1134" y="1870"/>
                    </a:lnTo>
                    <a:lnTo>
                      <a:pt x="1180" y="1859"/>
                    </a:lnTo>
                    <a:lnTo>
                      <a:pt x="1224" y="1847"/>
                    </a:lnTo>
                    <a:lnTo>
                      <a:pt x="1268" y="1831"/>
                    </a:lnTo>
                    <a:lnTo>
                      <a:pt x="1311" y="1814"/>
                    </a:lnTo>
                    <a:lnTo>
                      <a:pt x="1353" y="1796"/>
                    </a:lnTo>
                    <a:lnTo>
                      <a:pt x="1393" y="1775"/>
                    </a:lnTo>
                    <a:lnTo>
                      <a:pt x="1433" y="1752"/>
                    </a:lnTo>
                    <a:lnTo>
                      <a:pt x="1471" y="1728"/>
                    </a:lnTo>
                    <a:lnTo>
                      <a:pt x="1508" y="1701"/>
                    </a:lnTo>
                    <a:lnTo>
                      <a:pt x="1543" y="1673"/>
                    </a:lnTo>
                    <a:lnTo>
                      <a:pt x="1578" y="1643"/>
                    </a:lnTo>
                    <a:lnTo>
                      <a:pt x="1611" y="1612"/>
                    </a:lnTo>
                    <a:lnTo>
                      <a:pt x="1642" y="1579"/>
                    </a:lnTo>
                    <a:lnTo>
                      <a:pt x="1672" y="1544"/>
                    </a:lnTo>
                    <a:lnTo>
                      <a:pt x="1700" y="1509"/>
                    </a:lnTo>
                    <a:lnTo>
                      <a:pt x="1726" y="1472"/>
                    </a:lnTo>
                    <a:lnTo>
                      <a:pt x="1751" y="1434"/>
                    </a:lnTo>
                    <a:lnTo>
                      <a:pt x="1774" y="1394"/>
                    </a:lnTo>
                    <a:lnTo>
                      <a:pt x="1795" y="1354"/>
                    </a:lnTo>
                    <a:lnTo>
                      <a:pt x="1813" y="1312"/>
                    </a:lnTo>
                    <a:lnTo>
                      <a:pt x="1830" y="1269"/>
                    </a:lnTo>
                    <a:lnTo>
                      <a:pt x="1846" y="1225"/>
                    </a:lnTo>
                    <a:lnTo>
                      <a:pt x="1858" y="1181"/>
                    </a:lnTo>
                    <a:lnTo>
                      <a:pt x="1869" y="1135"/>
                    </a:lnTo>
                    <a:lnTo>
                      <a:pt x="1877" y="1088"/>
                    </a:lnTo>
                    <a:lnTo>
                      <a:pt x="1883" y="1041"/>
                    </a:lnTo>
                    <a:lnTo>
                      <a:pt x="1886" y="993"/>
                    </a:lnTo>
                    <a:lnTo>
                      <a:pt x="1887" y="945"/>
                    </a:lnTo>
                    <a:lnTo>
                      <a:pt x="1886" y="896"/>
                    </a:lnTo>
                    <a:lnTo>
                      <a:pt x="1883" y="848"/>
                    </a:lnTo>
                    <a:lnTo>
                      <a:pt x="1877" y="801"/>
                    </a:lnTo>
                    <a:lnTo>
                      <a:pt x="1869" y="754"/>
                    </a:lnTo>
                    <a:lnTo>
                      <a:pt x="1858" y="708"/>
                    </a:lnTo>
                    <a:lnTo>
                      <a:pt x="1846" y="663"/>
                    </a:lnTo>
                    <a:lnTo>
                      <a:pt x="1830" y="620"/>
                    </a:lnTo>
                    <a:lnTo>
                      <a:pt x="1813" y="577"/>
                    </a:lnTo>
                    <a:lnTo>
                      <a:pt x="1795" y="535"/>
                    </a:lnTo>
                    <a:lnTo>
                      <a:pt x="1774" y="495"/>
                    </a:lnTo>
                    <a:lnTo>
                      <a:pt x="1751" y="455"/>
                    </a:lnTo>
                    <a:lnTo>
                      <a:pt x="1726" y="416"/>
                    </a:lnTo>
                    <a:lnTo>
                      <a:pt x="1700" y="380"/>
                    </a:lnTo>
                    <a:lnTo>
                      <a:pt x="1672" y="344"/>
                    </a:lnTo>
                    <a:lnTo>
                      <a:pt x="1642" y="310"/>
                    </a:lnTo>
                    <a:lnTo>
                      <a:pt x="1611" y="277"/>
                    </a:lnTo>
                    <a:lnTo>
                      <a:pt x="1578" y="245"/>
                    </a:lnTo>
                    <a:lnTo>
                      <a:pt x="1543" y="216"/>
                    </a:lnTo>
                    <a:lnTo>
                      <a:pt x="1508" y="188"/>
                    </a:lnTo>
                    <a:lnTo>
                      <a:pt x="1471" y="162"/>
                    </a:lnTo>
                    <a:lnTo>
                      <a:pt x="1433" y="137"/>
                    </a:lnTo>
                    <a:lnTo>
                      <a:pt x="1393" y="114"/>
                    </a:lnTo>
                    <a:lnTo>
                      <a:pt x="1353" y="93"/>
                    </a:lnTo>
                    <a:lnTo>
                      <a:pt x="1311" y="74"/>
                    </a:lnTo>
                    <a:lnTo>
                      <a:pt x="1268" y="58"/>
                    </a:lnTo>
                    <a:lnTo>
                      <a:pt x="1224" y="42"/>
                    </a:lnTo>
                    <a:lnTo>
                      <a:pt x="1180" y="30"/>
                    </a:lnTo>
                    <a:lnTo>
                      <a:pt x="1134" y="19"/>
                    </a:lnTo>
                    <a:lnTo>
                      <a:pt x="1087" y="11"/>
                    </a:lnTo>
                    <a:lnTo>
                      <a:pt x="1040" y="5"/>
                    </a:lnTo>
                    <a:lnTo>
                      <a:pt x="992" y="1"/>
                    </a:lnTo>
                    <a:lnTo>
                      <a:pt x="9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3" name="Freeform 1180"/>
              <p:cNvSpPr>
                <a:spLocks noEditPoints="1"/>
              </p:cNvSpPr>
              <p:nvPr/>
            </p:nvSpPr>
            <p:spPr bwMode="auto">
              <a:xfrm>
                <a:off x="4791491" y="4397300"/>
                <a:ext cx="618203" cy="620127"/>
              </a:xfrm>
              <a:custGeom>
                <a:avLst/>
                <a:gdLst>
                  <a:gd name="T0" fmla="*/ 274463 w 1169"/>
                  <a:gd name="T1" fmla="*/ 534720 h 1169"/>
                  <a:gd name="T2" fmla="*/ 220522 w 1169"/>
                  <a:gd name="T3" fmla="*/ 519867 h 1169"/>
                  <a:gd name="T4" fmla="*/ 173456 w 1169"/>
                  <a:gd name="T5" fmla="*/ 492282 h 1169"/>
                  <a:gd name="T6" fmla="*/ 134323 w 1169"/>
                  <a:gd name="T7" fmla="*/ 454618 h 1169"/>
                  <a:gd name="T8" fmla="*/ 104180 w 1169"/>
                  <a:gd name="T9" fmla="*/ 408467 h 1169"/>
                  <a:gd name="T10" fmla="*/ 86728 w 1169"/>
                  <a:gd name="T11" fmla="*/ 355419 h 1169"/>
                  <a:gd name="T12" fmla="*/ 82498 w 1169"/>
                  <a:gd name="T13" fmla="*/ 310329 h 1169"/>
                  <a:gd name="T14" fmla="*/ 89372 w 1169"/>
                  <a:gd name="T15" fmla="*/ 253568 h 1169"/>
                  <a:gd name="T16" fmla="*/ 109997 w 1169"/>
                  <a:gd name="T17" fmla="*/ 201581 h 1169"/>
                  <a:gd name="T18" fmla="*/ 141198 w 1169"/>
                  <a:gd name="T19" fmla="*/ 157021 h 1169"/>
                  <a:gd name="T20" fmla="*/ 181918 w 1169"/>
                  <a:gd name="T21" fmla="*/ 120949 h 1169"/>
                  <a:gd name="T22" fmla="*/ 231099 w 1169"/>
                  <a:gd name="T23" fmla="*/ 96016 h 1169"/>
                  <a:gd name="T24" fmla="*/ 285569 w 1169"/>
                  <a:gd name="T25" fmla="*/ 83285 h 1169"/>
                  <a:gd name="T26" fmla="*/ 332634 w 1169"/>
                  <a:gd name="T27" fmla="*/ 83285 h 1169"/>
                  <a:gd name="T28" fmla="*/ 387104 w 1169"/>
                  <a:gd name="T29" fmla="*/ 96016 h 1169"/>
                  <a:gd name="T30" fmla="*/ 436285 w 1169"/>
                  <a:gd name="T31" fmla="*/ 120949 h 1169"/>
                  <a:gd name="T32" fmla="*/ 477005 w 1169"/>
                  <a:gd name="T33" fmla="*/ 157021 h 1169"/>
                  <a:gd name="T34" fmla="*/ 508206 w 1169"/>
                  <a:gd name="T35" fmla="*/ 201581 h 1169"/>
                  <a:gd name="T36" fmla="*/ 528831 w 1169"/>
                  <a:gd name="T37" fmla="*/ 253568 h 1169"/>
                  <a:gd name="T38" fmla="*/ 535705 w 1169"/>
                  <a:gd name="T39" fmla="*/ 310329 h 1169"/>
                  <a:gd name="T40" fmla="*/ 531475 w 1169"/>
                  <a:gd name="T41" fmla="*/ 355419 h 1169"/>
                  <a:gd name="T42" fmla="*/ 514023 w 1169"/>
                  <a:gd name="T43" fmla="*/ 408467 h 1169"/>
                  <a:gd name="T44" fmla="*/ 483880 w 1169"/>
                  <a:gd name="T45" fmla="*/ 454618 h 1169"/>
                  <a:gd name="T46" fmla="*/ 444747 w 1169"/>
                  <a:gd name="T47" fmla="*/ 492282 h 1169"/>
                  <a:gd name="T48" fmla="*/ 397681 w 1169"/>
                  <a:gd name="T49" fmla="*/ 519867 h 1169"/>
                  <a:gd name="T50" fmla="*/ 343740 w 1169"/>
                  <a:gd name="T51" fmla="*/ 534720 h 1169"/>
                  <a:gd name="T52" fmla="*/ 308837 w 1169"/>
                  <a:gd name="T53" fmla="*/ 0 h 1169"/>
                  <a:gd name="T54" fmla="*/ 232157 w 1169"/>
                  <a:gd name="T55" fmla="*/ 10079 h 1169"/>
                  <a:gd name="T56" fmla="*/ 162351 w 1169"/>
                  <a:gd name="T57" fmla="*/ 37664 h 1169"/>
                  <a:gd name="T58" fmla="*/ 101535 w 1169"/>
                  <a:gd name="T59" fmla="*/ 80632 h 1169"/>
                  <a:gd name="T60" fmla="*/ 52883 w 1169"/>
                  <a:gd name="T61" fmla="*/ 137393 h 1169"/>
                  <a:gd name="T62" fmla="*/ 19038 w 1169"/>
                  <a:gd name="T63" fmla="*/ 203703 h 1169"/>
                  <a:gd name="T64" fmla="*/ 1586 w 1169"/>
                  <a:gd name="T65" fmla="*/ 277970 h 1169"/>
                  <a:gd name="T66" fmla="*/ 1586 w 1169"/>
                  <a:gd name="T67" fmla="*/ 341627 h 1169"/>
                  <a:gd name="T68" fmla="*/ 19038 w 1169"/>
                  <a:gd name="T69" fmla="*/ 416424 h 1169"/>
                  <a:gd name="T70" fmla="*/ 52883 w 1169"/>
                  <a:gd name="T71" fmla="*/ 483264 h 1169"/>
                  <a:gd name="T72" fmla="*/ 101535 w 1169"/>
                  <a:gd name="T73" fmla="*/ 539495 h 1169"/>
                  <a:gd name="T74" fmla="*/ 162351 w 1169"/>
                  <a:gd name="T75" fmla="*/ 582463 h 1169"/>
                  <a:gd name="T76" fmla="*/ 232157 w 1169"/>
                  <a:gd name="T77" fmla="*/ 610048 h 1169"/>
                  <a:gd name="T78" fmla="*/ 308837 w 1169"/>
                  <a:gd name="T79" fmla="*/ 620127 h 1169"/>
                  <a:gd name="T80" fmla="*/ 371239 w 1169"/>
                  <a:gd name="T81" fmla="*/ 613761 h 1169"/>
                  <a:gd name="T82" fmla="*/ 442631 w 1169"/>
                  <a:gd name="T83" fmla="*/ 589359 h 1169"/>
                  <a:gd name="T84" fmla="*/ 505562 w 1169"/>
                  <a:gd name="T85" fmla="*/ 549043 h 1169"/>
                  <a:gd name="T86" fmla="*/ 556330 w 1169"/>
                  <a:gd name="T87" fmla="*/ 495465 h 1169"/>
                  <a:gd name="T88" fmla="*/ 593877 w 1169"/>
                  <a:gd name="T89" fmla="*/ 430216 h 1169"/>
                  <a:gd name="T90" fmla="*/ 613972 w 1169"/>
                  <a:gd name="T91" fmla="*/ 357541 h 1169"/>
                  <a:gd name="T92" fmla="*/ 617674 w 1169"/>
                  <a:gd name="T93" fmla="*/ 294414 h 1169"/>
                  <a:gd name="T94" fmla="*/ 604453 w 1169"/>
                  <a:gd name="T95" fmla="*/ 218026 h 1169"/>
                  <a:gd name="T96" fmla="*/ 573252 w 1169"/>
                  <a:gd name="T97" fmla="*/ 149594 h 1169"/>
                  <a:gd name="T98" fmla="*/ 527773 w 1169"/>
                  <a:gd name="T99" fmla="*/ 91242 h 1169"/>
                  <a:gd name="T100" fmla="*/ 469073 w 1169"/>
                  <a:gd name="T101" fmla="*/ 45091 h 1169"/>
                  <a:gd name="T102" fmla="*/ 400854 w 1169"/>
                  <a:gd name="T103" fmla="*/ 13792 h 1169"/>
                  <a:gd name="T104" fmla="*/ 324702 w 1169"/>
                  <a:gd name="T105" fmla="*/ 530 h 11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69" h="1169">
                    <a:moveTo>
                      <a:pt x="584" y="1013"/>
                    </a:moveTo>
                    <a:lnTo>
                      <a:pt x="584" y="1013"/>
                    </a:lnTo>
                    <a:lnTo>
                      <a:pt x="562" y="1013"/>
                    </a:lnTo>
                    <a:lnTo>
                      <a:pt x="540" y="1011"/>
                    </a:lnTo>
                    <a:lnTo>
                      <a:pt x="519" y="1008"/>
                    </a:lnTo>
                    <a:lnTo>
                      <a:pt x="499" y="1005"/>
                    </a:lnTo>
                    <a:lnTo>
                      <a:pt x="478" y="1000"/>
                    </a:lnTo>
                    <a:lnTo>
                      <a:pt x="457" y="995"/>
                    </a:lnTo>
                    <a:lnTo>
                      <a:pt x="437" y="987"/>
                    </a:lnTo>
                    <a:lnTo>
                      <a:pt x="417" y="980"/>
                    </a:lnTo>
                    <a:lnTo>
                      <a:pt x="398" y="972"/>
                    </a:lnTo>
                    <a:lnTo>
                      <a:pt x="380" y="961"/>
                    </a:lnTo>
                    <a:lnTo>
                      <a:pt x="362" y="952"/>
                    </a:lnTo>
                    <a:lnTo>
                      <a:pt x="344" y="940"/>
                    </a:lnTo>
                    <a:lnTo>
                      <a:pt x="328" y="928"/>
                    </a:lnTo>
                    <a:lnTo>
                      <a:pt x="312" y="915"/>
                    </a:lnTo>
                    <a:lnTo>
                      <a:pt x="296" y="902"/>
                    </a:lnTo>
                    <a:lnTo>
                      <a:pt x="281" y="888"/>
                    </a:lnTo>
                    <a:lnTo>
                      <a:pt x="267" y="873"/>
                    </a:lnTo>
                    <a:lnTo>
                      <a:pt x="254" y="857"/>
                    </a:lnTo>
                    <a:lnTo>
                      <a:pt x="241" y="841"/>
                    </a:lnTo>
                    <a:lnTo>
                      <a:pt x="229" y="825"/>
                    </a:lnTo>
                    <a:lnTo>
                      <a:pt x="217" y="807"/>
                    </a:lnTo>
                    <a:lnTo>
                      <a:pt x="208" y="789"/>
                    </a:lnTo>
                    <a:lnTo>
                      <a:pt x="197" y="770"/>
                    </a:lnTo>
                    <a:lnTo>
                      <a:pt x="189" y="752"/>
                    </a:lnTo>
                    <a:lnTo>
                      <a:pt x="182" y="732"/>
                    </a:lnTo>
                    <a:lnTo>
                      <a:pt x="174" y="712"/>
                    </a:lnTo>
                    <a:lnTo>
                      <a:pt x="169" y="691"/>
                    </a:lnTo>
                    <a:lnTo>
                      <a:pt x="164" y="670"/>
                    </a:lnTo>
                    <a:lnTo>
                      <a:pt x="161" y="650"/>
                    </a:lnTo>
                    <a:lnTo>
                      <a:pt x="158" y="629"/>
                    </a:lnTo>
                    <a:lnTo>
                      <a:pt x="156" y="607"/>
                    </a:lnTo>
                    <a:lnTo>
                      <a:pt x="156" y="585"/>
                    </a:lnTo>
                    <a:lnTo>
                      <a:pt x="156" y="562"/>
                    </a:lnTo>
                    <a:lnTo>
                      <a:pt x="158" y="541"/>
                    </a:lnTo>
                    <a:lnTo>
                      <a:pt x="161" y="519"/>
                    </a:lnTo>
                    <a:lnTo>
                      <a:pt x="164" y="498"/>
                    </a:lnTo>
                    <a:lnTo>
                      <a:pt x="169" y="478"/>
                    </a:lnTo>
                    <a:lnTo>
                      <a:pt x="174" y="457"/>
                    </a:lnTo>
                    <a:lnTo>
                      <a:pt x="182" y="437"/>
                    </a:lnTo>
                    <a:lnTo>
                      <a:pt x="189" y="417"/>
                    </a:lnTo>
                    <a:lnTo>
                      <a:pt x="197" y="398"/>
                    </a:lnTo>
                    <a:lnTo>
                      <a:pt x="208" y="380"/>
                    </a:lnTo>
                    <a:lnTo>
                      <a:pt x="217" y="362"/>
                    </a:lnTo>
                    <a:lnTo>
                      <a:pt x="229" y="345"/>
                    </a:lnTo>
                    <a:lnTo>
                      <a:pt x="241" y="327"/>
                    </a:lnTo>
                    <a:lnTo>
                      <a:pt x="254" y="312"/>
                    </a:lnTo>
                    <a:lnTo>
                      <a:pt x="267" y="296"/>
                    </a:lnTo>
                    <a:lnTo>
                      <a:pt x="281" y="282"/>
                    </a:lnTo>
                    <a:lnTo>
                      <a:pt x="296" y="267"/>
                    </a:lnTo>
                    <a:lnTo>
                      <a:pt x="312" y="253"/>
                    </a:lnTo>
                    <a:lnTo>
                      <a:pt x="328" y="241"/>
                    </a:lnTo>
                    <a:lnTo>
                      <a:pt x="344" y="228"/>
                    </a:lnTo>
                    <a:lnTo>
                      <a:pt x="362" y="218"/>
                    </a:lnTo>
                    <a:lnTo>
                      <a:pt x="380" y="208"/>
                    </a:lnTo>
                    <a:lnTo>
                      <a:pt x="398" y="198"/>
                    </a:lnTo>
                    <a:lnTo>
                      <a:pt x="417" y="189"/>
                    </a:lnTo>
                    <a:lnTo>
                      <a:pt x="437" y="181"/>
                    </a:lnTo>
                    <a:lnTo>
                      <a:pt x="457" y="174"/>
                    </a:lnTo>
                    <a:lnTo>
                      <a:pt x="478" y="169"/>
                    </a:lnTo>
                    <a:lnTo>
                      <a:pt x="499" y="164"/>
                    </a:lnTo>
                    <a:lnTo>
                      <a:pt x="519" y="161"/>
                    </a:lnTo>
                    <a:lnTo>
                      <a:pt x="540" y="157"/>
                    </a:lnTo>
                    <a:lnTo>
                      <a:pt x="562" y="155"/>
                    </a:lnTo>
                    <a:lnTo>
                      <a:pt x="584" y="155"/>
                    </a:lnTo>
                    <a:lnTo>
                      <a:pt x="607" y="155"/>
                    </a:lnTo>
                    <a:lnTo>
                      <a:pt x="629" y="157"/>
                    </a:lnTo>
                    <a:lnTo>
                      <a:pt x="650" y="161"/>
                    </a:lnTo>
                    <a:lnTo>
                      <a:pt x="671" y="164"/>
                    </a:lnTo>
                    <a:lnTo>
                      <a:pt x="691" y="169"/>
                    </a:lnTo>
                    <a:lnTo>
                      <a:pt x="712" y="174"/>
                    </a:lnTo>
                    <a:lnTo>
                      <a:pt x="732" y="181"/>
                    </a:lnTo>
                    <a:lnTo>
                      <a:pt x="752" y="189"/>
                    </a:lnTo>
                    <a:lnTo>
                      <a:pt x="771" y="198"/>
                    </a:lnTo>
                    <a:lnTo>
                      <a:pt x="789" y="208"/>
                    </a:lnTo>
                    <a:lnTo>
                      <a:pt x="807" y="218"/>
                    </a:lnTo>
                    <a:lnTo>
                      <a:pt x="825" y="228"/>
                    </a:lnTo>
                    <a:lnTo>
                      <a:pt x="841" y="241"/>
                    </a:lnTo>
                    <a:lnTo>
                      <a:pt x="857" y="253"/>
                    </a:lnTo>
                    <a:lnTo>
                      <a:pt x="873" y="267"/>
                    </a:lnTo>
                    <a:lnTo>
                      <a:pt x="888" y="282"/>
                    </a:lnTo>
                    <a:lnTo>
                      <a:pt x="902" y="296"/>
                    </a:lnTo>
                    <a:lnTo>
                      <a:pt x="915" y="312"/>
                    </a:lnTo>
                    <a:lnTo>
                      <a:pt x="928" y="327"/>
                    </a:lnTo>
                    <a:lnTo>
                      <a:pt x="941" y="345"/>
                    </a:lnTo>
                    <a:lnTo>
                      <a:pt x="952" y="362"/>
                    </a:lnTo>
                    <a:lnTo>
                      <a:pt x="961" y="380"/>
                    </a:lnTo>
                    <a:lnTo>
                      <a:pt x="972" y="398"/>
                    </a:lnTo>
                    <a:lnTo>
                      <a:pt x="980" y="417"/>
                    </a:lnTo>
                    <a:lnTo>
                      <a:pt x="987" y="437"/>
                    </a:lnTo>
                    <a:lnTo>
                      <a:pt x="995" y="457"/>
                    </a:lnTo>
                    <a:lnTo>
                      <a:pt x="1000" y="478"/>
                    </a:lnTo>
                    <a:lnTo>
                      <a:pt x="1005" y="498"/>
                    </a:lnTo>
                    <a:lnTo>
                      <a:pt x="1009" y="519"/>
                    </a:lnTo>
                    <a:lnTo>
                      <a:pt x="1011" y="541"/>
                    </a:lnTo>
                    <a:lnTo>
                      <a:pt x="1013" y="562"/>
                    </a:lnTo>
                    <a:lnTo>
                      <a:pt x="1013" y="585"/>
                    </a:lnTo>
                    <a:lnTo>
                      <a:pt x="1013" y="607"/>
                    </a:lnTo>
                    <a:lnTo>
                      <a:pt x="1011" y="629"/>
                    </a:lnTo>
                    <a:lnTo>
                      <a:pt x="1009" y="650"/>
                    </a:lnTo>
                    <a:lnTo>
                      <a:pt x="1005" y="670"/>
                    </a:lnTo>
                    <a:lnTo>
                      <a:pt x="1000" y="691"/>
                    </a:lnTo>
                    <a:lnTo>
                      <a:pt x="995" y="712"/>
                    </a:lnTo>
                    <a:lnTo>
                      <a:pt x="987" y="732"/>
                    </a:lnTo>
                    <a:lnTo>
                      <a:pt x="980" y="752"/>
                    </a:lnTo>
                    <a:lnTo>
                      <a:pt x="972" y="770"/>
                    </a:lnTo>
                    <a:lnTo>
                      <a:pt x="961" y="789"/>
                    </a:lnTo>
                    <a:lnTo>
                      <a:pt x="952" y="807"/>
                    </a:lnTo>
                    <a:lnTo>
                      <a:pt x="941" y="825"/>
                    </a:lnTo>
                    <a:lnTo>
                      <a:pt x="928" y="841"/>
                    </a:lnTo>
                    <a:lnTo>
                      <a:pt x="915" y="857"/>
                    </a:lnTo>
                    <a:lnTo>
                      <a:pt x="902" y="873"/>
                    </a:lnTo>
                    <a:lnTo>
                      <a:pt x="888" y="888"/>
                    </a:lnTo>
                    <a:lnTo>
                      <a:pt x="873" y="902"/>
                    </a:lnTo>
                    <a:lnTo>
                      <a:pt x="857" y="915"/>
                    </a:lnTo>
                    <a:lnTo>
                      <a:pt x="841" y="928"/>
                    </a:lnTo>
                    <a:lnTo>
                      <a:pt x="825" y="940"/>
                    </a:lnTo>
                    <a:lnTo>
                      <a:pt x="807" y="952"/>
                    </a:lnTo>
                    <a:lnTo>
                      <a:pt x="789" y="961"/>
                    </a:lnTo>
                    <a:lnTo>
                      <a:pt x="771" y="972"/>
                    </a:lnTo>
                    <a:lnTo>
                      <a:pt x="752" y="980"/>
                    </a:lnTo>
                    <a:lnTo>
                      <a:pt x="732" y="987"/>
                    </a:lnTo>
                    <a:lnTo>
                      <a:pt x="712" y="995"/>
                    </a:lnTo>
                    <a:lnTo>
                      <a:pt x="691" y="1000"/>
                    </a:lnTo>
                    <a:lnTo>
                      <a:pt x="671" y="1005"/>
                    </a:lnTo>
                    <a:lnTo>
                      <a:pt x="650" y="1008"/>
                    </a:lnTo>
                    <a:lnTo>
                      <a:pt x="629" y="1011"/>
                    </a:lnTo>
                    <a:lnTo>
                      <a:pt x="607" y="1013"/>
                    </a:lnTo>
                    <a:lnTo>
                      <a:pt x="584" y="1013"/>
                    </a:lnTo>
                    <a:close/>
                    <a:moveTo>
                      <a:pt x="584" y="0"/>
                    </a:moveTo>
                    <a:lnTo>
                      <a:pt x="584" y="0"/>
                    </a:lnTo>
                    <a:lnTo>
                      <a:pt x="555" y="1"/>
                    </a:lnTo>
                    <a:lnTo>
                      <a:pt x="525" y="3"/>
                    </a:lnTo>
                    <a:lnTo>
                      <a:pt x="495" y="7"/>
                    </a:lnTo>
                    <a:lnTo>
                      <a:pt x="467" y="13"/>
                    </a:lnTo>
                    <a:lnTo>
                      <a:pt x="439" y="19"/>
                    </a:lnTo>
                    <a:lnTo>
                      <a:pt x="411" y="26"/>
                    </a:lnTo>
                    <a:lnTo>
                      <a:pt x="384" y="36"/>
                    </a:lnTo>
                    <a:lnTo>
                      <a:pt x="358" y="46"/>
                    </a:lnTo>
                    <a:lnTo>
                      <a:pt x="332" y="58"/>
                    </a:lnTo>
                    <a:lnTo>
                      <a:pt x="307" y="71"/>
                    </a:lnTo>
                    <a:lnTo>
                      <a:pt x="282" y="85"/>
                    </a:lnTo>
                    <a:lnTo>
                      <a:pt x="258" y="100"/>
                    </a:lnTo>
                    <a:lnTo>
                      <a:pt x="235" y="117"/>
                    </a:lnTo>
                    <a:lnTo>
                      <a:pt x="213" y="134"/>
                    </a:lnTo>
                    <a:lnTo>
                      <a:pt x="192" y="152"/>
                    </a:lnTo>
                    <a:lnTo>
                      <a:pt x="171" y="172"/>
                    </a:lnTo>
                    <a:lnTo>
                      <a:pt x="152" y="192"/>
                    </a:lnTo>
                    <a:lnTo>
                      <a:pt x="134" y="213"/>
                    </a:lnTo>
                    <a:lnTo>
                      <a:pt x="117" y="236"/>
                    </a:lnTo>
                    <a:lnTo>
                      <a:pt x="100" y="259"/>
                    </a:lnTo>
                    <a:lnTo>
                      <a:pt x="85" y="282"/>
                    </a:lnTo>
                    <a:lnTo>
                      <a:pt x="71" y="307"/>
                    </a:lnTo>
                    <a:lnTo>
                      <a:pt x="58" y="332"/>
                    </a:lnTo>
                    <a:lnTo>
                      <a:pt x="46" y="358"/>
                    </a:lnTo>
                    <a:lnTo>
                      <a:pt x="36" y="384"/>
                    </a:lnTo>
                    <a:lnTo>
                      <a:pt x="26" y="411"/>
                    </a:lnTo>
                    <a:lnTo>
                      <a:pt x="19" y="439"/>
                    </a:lnTo>
                    <a:lnTo>
                      <a:pt x="13" y="467"/>
                    </a:lnTo>
                    <a:lnTo>
                      <a:pt x="8" y="495"/>
                    </a:lnTo>
                    <a:lnTo>
                      <a:pt x="3" y="524"/>
                    </a:lnTo>
                    <a:lnTo>
                      <a:pt x="1" y="555"/>
                    </a:lnTo>
                    <a:lnTo>
                      <a:pt x="0" y="585"/>
                    </a:lnTo>
                    <a:lnTo>
                      <a:pt x="1" y="614"/>
                    </a:lnTo>
                    <a:lnTo>
                      <a:pt x="3" y="644"/>
                    </a:lnTo>
                    <a:lnTo>
                      <a:pt x="8" y="674"/>
                    </a:lnTo>
                    <a:lnTo>
                      <a:pt x="13" y="702"/>
                    </a:lnTo>
                    <a:lnTo>
                      <a:pt x="19" y="730"/>
                    </a:lnTo>
                    <a:lnTo>
                      <a:pt x="26" y="758"/>
                    </a:lnTo>
                    <a:lnTo>
                      <a:pt x="36" y="785"/>
                    </a:lnTo>
                    <a:lnTo>
                      <a:pt x="46" y="811"/>
                    </a:lnTo>
                    <a:lnTo>
                      <a:pt x="58" y="837"/>
                    </a:lnTo>
                    <a:lnTo>
                      <a:pt x="71" y="862"/>
                    </a:lnTo>
                    <a:lnTo>
                      <a:pt x="85" y="887"/>
                    </a:lnTo>
                    <a:lnTo>
                      <a:pt x="100" y="911"/>
                    </a:lnTo>
                    <a:lnTo>
                      <a:pt x="117" y="934"/>
                    </a:lnTo>
                    <a:lnTo>
                      <a:pt x="134" y="956"/>
                    </a:lnTo>
                    <a:lnTo>
                      <a:pt x="152" y="977"/>
                    </a:lnTo>
                    <a:lnTo>
                      <a:pt x="171" y="998"/>
                    </a:lnTo>
                    <a:lnTo>
                      <a:pt x="192" y="1017"/>
                    </a:lnTo>
                    <a:lnTo>
                      <a:pt x="213" y="1035"/>
                    </a:lnTo>
                    <a:lnTo>
                      <a:pt x="235" y="1052"/>
                    </a:lnTo>
                    <a:lnTo>
                      <a:pt x="258" y="1069"/>
                    </a:lnTo>
                    <a:lnTo>
                      <a:pt x="282" y="1084"/>
                    </a:lnTo>
                    <a:lnTo>
                      <a:pt x="307" y="1098"/>
                    </a:lnTo>
                    <a:lnTo>
                      <a:pt x="332" y="1111"/>
                    </a:lnTo>
                    <a:lnTo>
                      <a:pt x="358" y="1123"/>
                    </a:lnTo>
                    <a:lnTo>
                      <a:pt x="384" y="1133"/>
                    </a:lnTo>
                    <a:lnTo>
                      <a:pt x="411" y="1143"/>
                    </a:lnTo>
                    <a:lnTo>
                      <a:pt x="439" y="1150"/>
                    </a:lnTo>
                    <a:lnTo>
                      <a:pt x="467" y="1157"/>
                    </a:lnTo>
                    <a:lnTo>
                      <a:pt x="495" y="1161"/>
                    </a:lnTo>
                    <a:lnTo>
                      <a:pt x="525" y="1166"/>
                    </a:lnTo>
                    <a:lnTo>
                      <a:pt x="555" y="1168"/>
                    </a:lnTo>
                    <a:lnTo>
                      <a:pt x="584" y="1169"/>
                    </a:lnTo>
                    <a:lnTo>
                      <a:pt x="614" y="1168"/>
                    </a:lnTo>
                    <a:lnTo>
                      <a:pt x="644" y="1166"/>
                    </a:lnTo>
                    <a:lnTo>
                      <a:pt x="674" y="1161"/>
                    </a:lnTo>
                    <a:lnTo>
                      <a:pt x="702" y="1157"/>
                    </a:lnTo>
                    <a:lnTo>
                      <a:pt x="730" y="1150"/>
                    </a:lnTo>
                    <a:lnTo>
                      <a:pt x="758" y="1143"/>
                    </a:lnTo>
                    <a:lnTo>
                      <a:pt x="785" y="1133"/>
                    </a:lnTo>
                    <a:lnTo>
                      <a:pt x="811" y="1123"/>
                    </a:lnTo>
                    <a:lnTo>
                      <a:pt x="837" y="1111"/>
                    </a:lnTo>
                    <a:lnTo>
                      <a:pt x="862" y="1098"/>
                    </a:lnTo>
                    <a:lnTo>
                      <a:pt x="887" y="1084"/>
                    </a:lnTo>
                    <a:lnTo>
                      <a:pt x="911" y="1069"/>
                    </a:lnTo>
                    <a:lnTo>
                      <a:pt x="934" y="1052"/>
                    </a:lnTo>
                    <a:lnTo>
                      <a:pt x="956" y="1035"/>
                    </a:lnTo>
                    <a:lnTo>
                      <a:pt x="977" y="1017"/>
                    </a:lnTo>
                    <a:lnTo>
                      <a:pt x="998" y="998"/>
                    </a:lnTo>
                    <a:lnTo>
                      <a:pt x="1017" y="977"/>
                    </a:lnTo>
                    <a:lnTo>
                      <a:pt x="1035" y="956"/>
                    </a:lnTo>
                    <a:lnTo>
                      <a:pt x="1052" y="934"/>
                    </a:lnTo>
                    <a:lnTo>
                      <a:pt x="1069" y="911"/>
                    </a:lnTo>
                    <a:lnTo>
                      <a:pt x="1084" y="887"/>
                    </a:lnTo>
                    <a:lnTo>
                      <a:pt x="1098" y="862"/>
                    </a:lnTo>
                    <a:lnTo>
                      <a:pt x="1111" y="837"/>
                    </a:lnTo>
                    <a:lnTo>
                      <a:pt x="1123" y="811"/>
                    </a:lnTo>
                    <a:lnTo>
                      <a:pt x="1133" y="785"/>
                    </a:lnTo>
                    <a:lnTo>
                      <a:pt x="1143" y="758"/>
                    </a:lnTo>
                    <a:lnTo>
                      <a:pt x="1150" y="730"/>
                    </a:lnTo>
                    <a:lnTo>
                      <a:pt x="1156" y="702"/>
                    </a:lnTo>
                    <a:lnTo>
                      <a:pt x="1161" y="674"/>
                    </a:lnTo>
                    <a:lnTo>
                      <a:pt x="1166" y="644"/>
                    </a:lnTo>
                    <a:lnTo>
                      <a:pt x="1168" y="614"/>
                    </a:lnTo>
                    <a:lnTo>
                      <a:pt x="1169" y="585"/>
                    </a:lnTo>
                    <a:lnTo>
                      <a:pt x="1168" y="555"/>
                    </a:lnTo>
                    <a:lnTo>
                      <a:pt x="1166" y="524"/>
                    </a:lnTo>
                    <a:lnTo>
                      <a:pt x="1161" y="495"/>
                    </a:lnTo>
                    <a:lnTo>
                      <a:pt x="1156" y="467"/>
                    </a:lnTo>
                    <a:lnTo>
                      <a:pt x="1150" y="439"/>
                    </a:lnTo>
                    <a:lnTo>
                      <a:pt x="1143" y="411"/>
                    </a:lnTo>
                    <a:lnTo>
                      <a:pt x="1133" y="384"/>
                    </a:lnTo>
                    <a:lnTo>
                      <a:pt x="1123" y="358"/>
                    </a:lnTo>
                    <a:lnTo>
                      <a:pt x="1111" y="332"/>
                    </a:lnTo>
                    <a:lnTo>
                      <a:pt x="1098" y="307"/>
                    </a:lnTo>
                    <a:lnTo>
                      <a:pt x="1084" y="282"/>
                    </a:lnTo>
                    <a:lnTo>
                      <a:pt x="1069" y="259"/>
                    </a:lnTo>
                    <a:lnTo>
                      <a:pt x="1052" y="236"/>
                    </a:lnTo>
                    <a:lnTo>
                      <a:pt x="1035" y="213"/>
                    </a:lnTo>
                    <a:lnTo>
                      <a:pt x="1017" y="192"/>
                    </a:lnTo>
                    <a:lnTo>
                      <a:pt x="998" y="172"/>
                    </a:lnTo>
                    <a:lnTo>
                      <a:pt x="977" y="152"/>
                    </a:lnTo>
                    <a:lnTo>
                      <a:pt x="956" y="134"/>
                    </a:lnTo>
                    <a:lnTo>
                      <a:pt x="934" y="117"/>
                    </a:lnTo>
                    <a:lnTo>
                      <a:pt x="911" y="100"/>
                    </a:lnTo>
                    <a:lnTo>
                      <a:pt x="887" y="85"/>
                    </a:lnTo>
                    <a:lnTo>
                      <a:pt x="862" y="71"/>
                    </a:lnTo>
                    <a:lnTo>
                      <a:pt x="837" y="58"/>
                    </a:lnTo>
                    <a:lnTo>
                      <a:pt x="811" y="46"/>
                    </a:lnTo>
                    <a:lnTo>
                      <a:pt x="785" y="36"/>
                    </a:lnTo>
                    <a:lnTo>
                      <a:pt x="758" y="26"/>
                    </a:lnTo>
                    <a:lnTo>
                      <a:pt x="730" y="19"/>
                    </a:lnTo>
                    <a:lnTo>
                      <a:pt x="702" y="13"/>
                    </a:lnTo>
                    <a:lnTo>
                      <a:pt x="674" y="7"/>
                    </a:lnTo>
                    <a:lnTo>
                      <a:pt x="644" y="3"/>
                    </a:lnTo>
                    <a:lnTo>
                      <a:pt x="614" y="1"/>
                    </a:lnTo>
                    <a:lnTo>
                      <a:pt x="584" y="0"/>
                    </a:lnTo>
                    <a:close/>
                  </a:path>
                </a:pathLst>
              </a:custGeom>
              <a:solidFill>
                <a:srgbClr val="F0482C"/>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4" name="Freeform 1181"/>
              <p:cNvSpPr>
                <a:spLocks/>
              </p:cNvSpPr>
              <p:nvPr/>
            </p:nvSpPr>
            <p:spPr bwMode="auto">
              <a:xfrm>
                <a:off x="4872687" y="4480352"/>
                <a:ext cx="455809" cy="454022"/>
              </a:xfrm>
              <a:custGeom>
                <a:avLst/>
                <a:gdLst>
                  <a:gd name="T0" fmla="*/ 215938 w 857"/>
                  <a:gd name="T1" fmla="*/ 454022 h 858"/>
                  <a:gd name="T2" fmla="*/ 182430 w 857"/>
                  <a:gd name="T3" fmla="*/ 449789 h 858"/>
                  <a:gd name="T4" fmla="*/ 149454 w 857"/>
                  <a:gd name="T5" fmla="*/ 440264 h 858"/>
                  <a:gd name="T6" fmla="*/ 119138 w 857"/>
                  <a:gd name="T7" fmla="*/ 426506 h 858"/>
                  <a:gd name="T8" fmla="*/ 91481 w 857"/>
                  <a:gd name="T9" fmla="*/ 409043 h 858"/>
                  <a:gd name="T10" fmla="*/ 66483 w 857"/>
                  <a:gd name="T11" fmla="*/ 387877 h 858"/>
                  <a:gd name="T12" fmla="*/ 45209 w 857"/>
                  <a:gd name="T13" fmla="*/ 363006 h 858"/>
                  <a:gd name="T14" fmla="*/ 27657 w 857"/>
                  <a:gd name="T15" fmla="*/ 335489 h 858"/>
                  <a:gd name="T16" fmla="*/ 13829 w 857"/>
                  <a:gd name="T17" fmla="*/ 305327 h 858"/>
                  <a:gd name="T18" fmla="*/ 4255 w 857"/>
                  <a:gd name="T19" fmla="*/ 272519 h 858"/>
                  <a:gd name="T20" fmla="*/ 0 w 857"/>
                  <a:gd name="T21" fmla="*/ 239182 h 858"/>
                  <a:gd name="T22" fmla="*/ 0 w 857"/>
                  <a:gd name="T23" fmla="*/ 215369 h 858"/>
                  <a:gd name="T24" fmla="*/ 4255 w 857"/>
                  <a:gd name="T25" fmla="*/ 181503 h 858"/>
                  <a:gd name="T26" fmla="*/ 13829 w 857"/>
                  <a:gd name="T27" fmla="*/ 149224 h 858"/>
                  <a:gd name="T28" fmla="*/ 27657 w 857"/>
                  <a:gd name="T29" fmla="*/ 119062 h 858"/>
                  <a:gd name="T30" fmla="*/ 45209 w 857"/>
                  <a:gd name="T31" fmla="*/ 91016 h 858"/>
                  <a:gd name="T32" fmla="*/ 66483 w 857"/>
                  <a:gd name="T33" fmla="*/ 67204 h 858"/>
                  <a:gd name="T34" fmla="*/ 91481 w 857"/>
                  <a:gd name="T35" fmla="*/ 45508 h 858"/>
                  <a:gd name="T36" fmla="*/ 119138 w 857"/>
                  <a:gd name="T37" fmla="*/ 28046 h 858"/>
                  <a:gd name="T38" fmla="*/ 149454 w 857"/>
                  <a:gd name="T39" fmla="*/ 13758 h 858"/>
                  <a:gd name="T40" fmla="*/ 182430 w 857"/>
                  <a:gd name="T41" fmla="*/ 4762 h 858"/>
                  <a:gd name="T42" fmla="*/ 215938 w 857"/>
                  <a:gd name="T43" fmla="*/ 0 h 858"/>
                  <a:gd name="T44" fmla="*/ 239871 w 857"/>
                  <a:gd name="T45" fmla="*/ 0 h 858"/>
                  <a:gd name="T46" fmla="*/ 273911 w 857"/>
                  <a:gd name="T47" fmla="*/ 4762 h 858"/>
                  <a:gd name="T48" fmla="*/ 306355 w 857"/>
                  <a:gd name="T49" fmla="*/ 13758 h 858"/>
                  <a:gd name="T50" fmla="*/ 336671 w 857"/>
                  <a:gd name="T51" fmla="*/ 28046 h 858"/>
                  <a:gd name="T52" fmla="*/ 364328 w 857"/>
                  <a:gd name="T53" fmla="*/ 45508 h 858"/>
                  <a:gd name="T54" fmla="*/ 389326 w 857"/>
                  <a:gd name="T55" fmla="*/ 67204 h 858"/>
                  <a:gd name="T56" fmla="*/ 410600 w 857"/>
                  <a:gd name="T57" fmla="*/ 91016 h 858"/>
                  <a:gd name="T58" fmla="*/ 428152 w 857"/>
                  <a:gd name="T59" fmla="*/ 119062 h 858"/>
                  <a:gd name="T60" fmla="*/ 441980 w 857"/>
                  <a:gd name="T61" fmla="*/ 149224 h 858"/>
                  <a:gd name="T62" fmla="*/ 451554 w 857"/>
                  <a:gd name="T63" fmla="*/ 181503 h 858"/>
                  <a:gd name="T64" fmla="*/ 455809 w 857"/>
                  <a:gd name="T65" fmla="*/ 215369 h 858"/>
                  <a:gd name="T66" fmla="*/ 455809 w 857"/>
                  <a:gd name="T67" fmla="*/ 239182 h 858"/>
                  <a:gd name="T68" fmla="*/ 451554 w 857"/>
                  <a:gd name="T69" fmla="*/ 272519 h 858"/>
                  <a:gd name="T70" fmla="*/ 441980 w 857"/>
                  <a:gd name="T71" fmla="*/ 305327 h 858"/>
                  <a:gd name="T72" fmla="*/ 428152 w 857"/>
                  <a:gd name="T73" fmla="*/ 335489 h 858"/>
                  <a:gd name="T74" fmla="*/ 410600 w 857"/>
                  <a:gd name="T75" fmla="*/ 363006 h 858"/>
                  <a:gd name="T76" fmla="*/ 389326 w 857"/>
                  <a:gd name="T77" fmla="*/ 387877 h 858"/>
                  <a:gd name="T78" fmla="*/ 364328 w 857"/>
                  <a:gd name="T79" fmla="*/ 409043 h 858"/>
                  <a:gd name="T80" fmla="*/ 336671 w 857"/>
                  <a:gd name="T81" fmla="*/ 426506 h 858"/>
                  <a:gd name="T82" fmla="*/ 306355 w 857"/>
                  <a:gd name="T83" fmla="*/ 440264 h 858"/>
                  <a:gd name="T84" fmla="*/ 273911 w 857"/>
                  <a:gd name="T85" fmla="*/ 449789 h 858"/>
                  <a:gd name="T86" fmla="*/ 239871 w 857"/>
                  <a:gd name="T87" fmla="*/ 454022 h 8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7" h="858">
                    <a:moveTo>
                      <a:pt x="428" y="858"/>
                    </a:moveTo>
                    <a:lnTo>
                      <a:pt x="428" y="858"/>
                    </a:lnTo>
                    <a:lnTo>
                      <a:pt x="406" y="858"/>
                    </a:lnTo>
                    <a:lnTo>
                      <a:pt x="384" y="856"/>
                    </a:lnTo>
                    <a:lnTo>
                      <a:pt x="363" y="853"/>
                    </a:lnTo>
                    <a:lnTo>
                      <a:pt x="343" y="850"/>
                    </a:lnTo>
                    <a:lnTo>
                      <a:pt x="322" y="845"/>
                    </a:lnTo>
                    <a:lnTo>
                      <a:pt x="301" y="840"/>
                    </a:lnTo>
                    <a:lnTo>
                      <a:pt x="281" y="832"/>
                    </a:lnTo>
                    <a:lnTo>
                      <a:pt x="261" y="825"/>
                    </a:lnTo>
                    <a:lnTo>
                      <a:pt x="242" y="817"/>
                    </a:lnTo>
                    <a:lnTo>
                      <a:pt x="224" y="806"/>
                    </a:lnTo>
                    <a:lnTo>
                      <a:pt x="206" y="797"/>
                    </a:lnTo>
                    <a:lnTo>
                      <a:pt x="188" y="785"/>
                    </a:lnTo>
                    <a:lnTo>
                      <a:pt x="172" y="773"/>
                    </a:lnTo>
                    <a:lnTo>
                      <a:pt x="156" y="760"/>
                    </a:lnTo>
                    <a:lnTo>
                      <a:pt x="140" y="747"/>
                    </a:lnTo>
                    <a:lnTo>
                      <a:pt x="125" y="733"/>
                    </a:lnTo>
                    <a:lnTo>
                      <a:pt x="111" y="718"/>
                    </a:lnTo>
                    <a:lnTo>
                      <a:pt x="98" y="702"/>
                    </a:lnTo>
                    <a:lnTo>
                      <a:pt x="85" y="686"/>
                    </a:lnTo>
                    <a:lnTo>
                      <a:pt x="73" y="670"/>
                    </a:lnTo>
                    <a:lnTo>
                      <a:pt x="61" y="652"/>
                    </a:lnTo>
                    <a:lnTo>
                      <a:pt x="52" y="634"/>
                    </a:lnTo>
                    <a:lnTo>
                      <a:pt x="41" y="615"/>
                    </a:lnTo>
                    <a:lnTo>
                      <a:pt x="33" y="597"/>
                    </a:lnTo>
                    <a:lnTo>
                      <a:pt x="26" y="577"/>
                    </a:lnTo>
                    <a:lnTo>
                      <a:pt x="18" y="557"/>
                    </a:lnTo>
                    <a:lnTo>
                      <a:pt x="13" y="536"/>
                    </a:lnTo>
                    <a:lnTo>
                      <a:pt x="8" y="515"/>
                    </a:lnTo>
                    <a:lnTo>
                      <a:pt x="5" y="495"/>
                    </a:lnTo>
                    <a:lnTo>
                      <a:pt x="2" y="474"/>
                    </a:lnTo>
                    <a:lnTo>
                      <a:pt x="0" y="452"/>
                    </a:lnTo>
                    <a:lnTo>
                      <a:pt x="0" y="430"/>
                    </a:lnTo>
                    <a:lnTo>
                      <a:pt x="0" y="407"/>
                    </a:lnTo>
                    <a:lnTo>
                      <a:pt x="2" y="386"/>
                    </a:lnTo>
                    <a:lnTo>
                      <a:pt x="5" y="364"/>
                    </a:lnTo>
                    <a:lnTo>
                      <a:pt x="8" y="343"/>
                    </a:lnTo>
                    <a:lnTo>
                      <a:pt x="13" y="323"/>
                    </a:lnTo>
                    <a:lnTo>
                      <a:pt x="18" y="302"/>
                    </a:lnTo>
                    <a:lnTo>
                      <a:pt x="26" y="282"/>
                    </a:lnTo>
                    <a:lnTo>
                      <a:pt x="33" y="262"/>
                    </a:lnTo>
                    <a:lnTo>
                      <a:pt x="41" y="243"/>
                    </a:lnTo>
                    <a:lnTo>
                      <a:pt x="52" y="225"/>
                    </a:lnTo>
                    <a:lnTo>
                      <a:pt x="61" y="207"/>
                    </a:lnTo>
                    <a:lnTo>
                      <a:pt x="73" y="190"/>
                    </a:lnTo>
                    <a:lnTo>
                      <a:pt x="85" y="172"/>
                    </a:lnTo>
                    <a:lnTo>
                      <a:pt x="98" y="157"/>
                    </a:lnTo>
                    <a:lnTo>
                      <a:pt x="111" y="141"/>
                    </a:lnTo>
                    <a:lnTo>
                      <a:pt x="125" y="127"/>
                    </a:lnTo>
                    <a:lnTo>
                      <a:pt x="140" y="112"/>
                    </a:lnTo>
                    <a:lnTo>
                      <a:pt x="156" y="98"/>
                    </a:lnTo>
                    <a:lnTo>
                      <a:pt x="172" y="86"/>
                    </a:lnTo>
                    <a:lnTo>
                      <a:pt x="188" y="73"/>
                    </a:lnTo>
                    <a:lnTo>
                      <a:pt x="206" y="63"/>
                    </a:lnTo>
                    <a:lnTo>
                      <a:pt x="224" y="53"/>
                    </a:lnTo>
                    <a:lnTo>
                      <a:pt x="242" y="43"/>
                    </a:lnTo>
                    <a:lnTo>
                      <a:pt x="261" y="34"/>
                    </a:lnTo>
                    <a:lnTo>
                      <a:pt x="281" y="26"/>
                    </a:lnTo>
                    <a:lnTo>
                      <a:pt x="301" y="19"/>
                    </a:lnTo>
                    <a:lnTo>
                      <a:pt x="322" y="14"/>
                    </a:lnTo>
                    <a:lnTo>
                      <a:pt x="343" y="9"/>
                    </a:lnTo>
                    <a:lnTo>
                      <a:pt x="363" y="6"/>
                    </a:lnTo>
                    <a:lnTo>
                      <a:pt x="384" y="2"/>
                    </a:lnTo>
                    <a:lnTo>
                      <a:pt x="406" y="0"/>
                    </a:lnTo>
                    <a:lnTo>
                      <a:pt x="428" y="0"/>
                    </a:lnTo>
                    <a:lnTo>
                      <a:pt x="451" y="0"/>
                    </a:lnTo>
                    <a:lnTo>
                      <a:pt x="473" y="2"/>
                    </a:lnTo>
                    <a:lnTo>
                      <a:pt x="494" y="6"/>
                    </a:lnTo>
                    <a:lnTo>
                      <a:pt x="515" y="9"/>
                    </a:lnTo>
                    <a:lnTo>
                      <a:pt x="535" y="14"/>
                    </a:lnTo>
                    <a:lnTo>
                      <a:pt x="556" y="19"/>
                    </a:lnTo>
                    <a:lnTo>
                      <a:pt x="576" y="26"/>
                    </a:lnTo>
                    <a:lnTo>
                      <a:pt x="596" y="34"/>
                    </a:lnTo>
                    <a:lnTo>
                      <a:pt x="615" y="43"/>
                    </a:lnTo>
                    <a:lnTo>
                      <a:pt x="633" y="53"/>
                    </a:lnTo>
                    <a:lnTo>
                      <a:pt x="651" y="63"/>
                    </a:lnTo>
                    <a:lnTo>
                      <a:pt x="669" y="73"/>
                    </a:lnTo>
                    <a:lnTo>
                      <a:pt x="685" y="86"/>
                    </a:lnTo>
                    <a:lnTo>
                      <a:pt x="701" y="98"/>
                    </a:lnTo>
                    <a:lnTo>
                      <a:pt x="717" y="112"/>
                    </a:lnTo>
                    <a:lnTo>
                      <a:pt x="732" y="127"/>
                    </a:lnTo>
                    <a:lnTo>
                      <a:pt x="746" y="141"/>
                    </a:lnTo>
                    <a:lnTo>
                      <a:pt x="759" y="157"/>
                    </a:lnTo>
                    <a:lnTo>
                      <a:pt x="772" y="172"/>
                    </a:lnTo>
                    <a:lnTo>
                      <a:pt x="785" y="190"/>
                    </a:lnTo>
                    <a:lnTo>
                      <a:pt x="796" y="207"/>
                    </a:lnTo>
                    <a:lnTo>
                      <a:pt x="805" y="225"/>
                    </a:lnTo>
                    <a:lnTo>
                      <a:pt x="816" y="243"/>
                    </a:lnTo>
                    <a:lnTo>
                      <a:pt x="824" y="262"/>
                    </a:lnTo>
                    <a:lnTo>
                      <a:pt x="831" y="282"/>
                    </a:lnTo>
                    <a:lnTo>
                      <a:pt x="839" y="302"/>
                    </a:lnTo>
                    <a:lnTo>
                      <a:pt x="844" y="323"/>
                    </a:lnTo>
                    <a:lnTo>
                      <a:pt x="849" y="343"/>
                    </a:lnTo>
                    <a:lnTo>
                      <a:pt x="853" y="364"/>
                    </a:lnTo>
                    <a:lnTo>
                      <a:pt x="855" y="386"/>
                    </a:lnTo>
                    <a:lnTo>
                      <a:pt x="857" y="407"/>
                    </a:lnTo>
                    <a:lnTo>
                      <a:pt x="857" y="430"/>
                    </a:lnTo>
                    <a:lnTo>
                      <a:pt x="857" y="452"/>
                    </a:lnTo>
                    <a:lnTo>
                      <a:pt x="855" y="474"/>
                    </a:lnTo>
                    <a:lnTo>
                      <a:pt x="853" y="495"/>
                    </a:lnTo>
                    <a:lnTo>
                      <a:pt x="849" y="515"/>
                    </a:lnTo>
                    <a:lnTo>
                      <a:pt x="844" y="536"/>
                    </a:lnTo>
                    <a:lnTo>
                      <a:pt x="839" y="557"/>
                    </a:lnTo>
                    <a:lnTo>
                      <a:pt x="831" y="577"/>
                    </a:lnTo>
                    <a:lnTo>
                      <a:pt x="824" y="597"/>
                    </a:lnTo>
                    <a:lnTo>
                      <a:pt x="816" y="615"/>
                    </a:lnTo>
                    <a:lnTo>
                      <a:pt x="805" y="634"/>
                    </a:lnTo>
                    <a:lnTo>
                      <a:pt x="796" y="652"/>
                    </a:lnTo>
                    <a:lnTo>
                      <a:pt x="785" y="670"/>
                    </a:lnTo>
                    <a:lnTo>
                      <a:pt x="772" y="686"/>
                    </a:lnTo>
                    <a:lnTo>
                      <a:pt x="759" y="702"/>
                    </a:lnTo>
                    <a:lnTo>
                      <a:pt x="746" y="718"/>
                    </a:lnTo>
                    <a:lnTo>
                      <a:pt x="732" y="733"/>
                    </a:lnTo>
                    <a:lnTo>
                      <a:pt x="717" y="747"/>
                    </a:lnTo>
                    <a:lnTo>
                      <a:pt x="701" y="760"/>
                    </a:lnTo>
                    <a:lnTo>
                      <a:pt x="685" y="773"/>
                    </a:lnTo>
                    <a:lnTo>
                      <a:pt x="669" y="785"/>
                    </a:lnTo>
                    <a:lnTo>
                      <a:pt x="651" y="797"/>
                    </a:lnTo>
                    <a:lnTo>
                      <a:pt x="633" y="806"/>
                    </a:lnTo>
                    <a:lnTo>
                      <a:pt x="615" y="817"/>
                    </a:lnTo>
                    <a:lnTo>
                      <a:pt x="596" y="825"/>
                    </a:lnTo>
                    <a:lnTo>
                      <a:pt x="576" y="832"/>
                    </a:lnTo>
                    <a:lnTo>
                      <a:pt x="556" y="840"/>
                    </a:lnTo>
                    <a:lnTo>
                      <a:pt x="535" y="845"/>
                    </a:lnTo>
                    <a:lnTo>
                      <a:pt x="515" y="850"/>
                    </a:lnTo>
                    <a:lnTo>
                      <a:pt x="494" y="853"/>
                    </a:lnTo>
                    <a:lnTo>
                      <a:pt x="473" y="856"/>
                    </a:lnTo>
                    <a:lnTo>
                      <a:pt x="451" y="858"/>
                    </a:lnTo>
                    <a:lnTo>
                      <a:pt x="428" y="8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5" name="Freeform 1182"/>
              <p:cNvSpPr>
                <a:spLocks/>
              </p:cNvSpPr>
              <p:nvPr/>
            </p:nvSpPr>
            <p:spPr bwMode="auto">
              <a:xfrm>
                <a:off x="4791491" y="4397300"/>
                <a:ext cx="618203" cy="620127"/>
              </a:xfrm>
              <a:custGeom>
                <a:avLst/>
                <a:gdLst>
                  <a:gd name="T0" fmla="*/ 293501 w 1169"/>
                  <a:gd name="T1" fmla="*/ 530 h 1169"/>
                  <a:gd name="T2" fmla="*/ 246964 w 1169"/>
                  <a:gd name="T3" fmla="*/ 6896 h 1169"/>
                  <a:gd name="T4" fmla="*/ 203071 w 1169"/>
                  <a:gd name="T5" fmla="*/ 19097 h 1169"/>
                  <a:gd name="T6" fmla="*/ 162351 w 1169"/>
                  <a:gd name="T7" fmla="*/ 37664 h 1169"/>
                  <a:gd name="T8" fmla="*/ 124275 w 1169"/>
                  <a:gd name="T9" fmla="*/ 62066 h 1169"/>
                  <a:gd name="T10" fmla="*/ 90430 w 1169"/>
                  <a:gd name="T11" fmla="*/ 91242 h 1169"/>
                  <a:gd name="T12" fmla="*/ 61873 w 1169"/>
                  <a:gd name="T13" fmla="*/ 125192 h 1169"/>
                  <a:gd name="T14" fmla="*/ 37547 w 1169"/>
                  <a:gd name="T15" fmla="*/ 162856 h 1169"/>
                  <a:gd name="T16" fmla="*/ 19038 w 1169"/>
                  <a:gd name="T17" fmla="*/ 203703 h 1169"/>
                  <a:gd name="T18" fmla="*/ 6875 w 1169"/>
                  <a:gd name="T19" fmla="*/ 247733 h 1169"/>
                  <a:gd name="T20" fmla="*/ 529 w 1169"/>
                  <a:gd name="T21" fmla="*/ 294414 h 1169"/>
                  <a:gd name="T22" fmla="*/ 529 w 1169"/>
                  <a:gd name="T23" fmla="*/ 325713 h 1169"/>
                  <a:gd name="T24" fmla="*/ 6875 w 1169"/>
                  <a:gd name="T25" fmla="*/ 372394 h 1169"/>
                  <a:gd name="T26" fmla="*/ 19038 w 1169"/>
                  <a:gd name="T27" fmla="*/ 416424 h 1169"/>
                  <a:gd name="T28" fmla="*/ 37547 w 1169"/>
                  <a:gd name="T29" fmla="*/ 457271 h 1169"/>
                  <a:gd name="T30" fmla="*/ 61873 w 1169"/>
                  <a:gd name="T31" fmla="*/ 495465 h 1169"/>
                  <a:gd name="T32" fmla="*/ 90430 w 1169"/>
                  <a:gd name="T33" fmla="*/ 529416 h 1169"/>
                  <a:gd name="T34" fmla="*/ 124275 w 1169"/>
                  <a:gd name="T35" fmla="*/ 558061 h 1169"/>
                  <a:gd name="T36" fmla="*/ 162351 w 1169"/>
                  <a:gd name="T37" fmla="*/ 582463 h 1169"/>
                  <a:gd name="T38" fmla="*/ 203071 w 1169"/>
                  <a:gd name="T39" fmla="*/ 601030 h 1169"/>
                  <a:gd name="T40" fmla="*/ 246964 w 1169"/>
                  <a:gd name="T41" fmla="*/ 613761 h 1169"/>
                  <a:gd name="T42" fmla="*/ 293501 w 1169"/>
                  <a:gd name="T43" fmla="*/ 619597 h 1169"/>
                  <a:gd name="T44" fmla="*/ 324702 w 1169"/>
                  <a:gd name="T45" fmla="*/ 619597 h 1169"/>
                  <a:gd name="T46" fmla="*/ 371239 w 1169"/>
                  <a:gd name="T47" fmla="*/ 613761 h 1169"/>
                  <a:gd name="T48" fmla="*/ 415132 w 1169"/>
                  <a:gd name="T49" fmla="*/ 601030 h 1169"/>
                  <a:gd name="T50" fmla="*/ 455852 w 1169"/>
                  <a:gd name="T51" fmla="*/ 582463 h 1169"/>
                  <a:gd name="T52" fmla="*/ 493928 w 1169"/>
                  <a:gd name="T53" fmla="*/ 558061 h 1169"/>
                  <a:gd name="T54" fmla="*/ 527773 w 1169"/>
                  <a:gd name="T55" fmla="*/ 529416 h 1169"/>
                  <a:gd name="T56" fmla="*/ 556330 w 1169"/>
                  <a:gd name="T57" fmla="*/ 495465 h 1169"/>
                  <a:gd name="T58" fmla="*/ 580656 w 1169"/>
                  <a:gd name="T59" fmla="*/ 457271 h 1169"/>
                  <a:gd name="T60" fmla="*/ 599165 w 1169"/>
                  <a:gd name="T61" fmla="*/ 416424 h 1169"/>
                  <a:gd name="T62" fmla="*/ 611328 w 1169"/>
                  <a:gd name="T63" fmla="*/ 372394 h 1169"/>
                  <a:gd name="T64" fmla="*/ 617674 w 1169"/>
                  <a:gd name="T65" fmla="*/ 325713 h 1169"/>
                  <a:gd name="T66" fmla="*/ 617674 w 1169"/>
                  <a:gd name="T67" fmla="*/ 294414 h 1169"/>
                  <a:gd name="T68" fmla="*/ 611328 w 1169"/>
                  <a:gd name="T69" fmla="*/ 247733 h 1169"/>
                  <a:gd name="T70" fmla="*/ 599165 w 1169"/>
                  <a:gd name="T71" fmla="*/ 203703 h 1169"/>
                  <a:gd name="T72" fmla="*/ 580656 w 1169"/>
                  <a:gd name="T73" fmla="*/ 162856 h 1169"/>
                  <a:gd name="T74" fmla="*/ 556330 w 1169"/>
                  <a:gd name="T75" fmla="*/ 125192 h 1169"/>
                  <a:gd name="T76" fmla="*/ 527773 w 1169"/>
                  <a:gd name="T77" fmla="*/ 91242 h 1169"/>
                  <a:gd name="T78" fmla="*/ 493928 w 1169"/>
                  <a:gd name="T79" fmla="*/ 62066 h 1169"/>
                  <a:gd name="T80" fmla="*/ 455852 w 1169"/>
                  <a:gd name="T81" fmla="*/ 37664 h 1169"/>
                  <a:gd name="T82" fmla="*/ 415132 w 1169"/>
                  <a:gd name="T83" fmla="*/ 19097 h 1169"/>
                  <a:gd name="T84" fmla="*/ 371239 w 1169"/>
                  <a:gd name="T85" fmla="*/ 6896 h 1169"/>
                  <a:gd name="T86" fmla="*/ 324702 w 1169"/>
                  <a:gd name="T87" fmla="*/ 530 h 116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69" h="1169">
                    <a:moveTo>
                      <a:pt x="584" y="0"/>
                    </a:moveTo>
                    <a:lnTo>
                      <a:pt x="584" y="0"/>
                    </a:lnTo>
                    <a:lnTo>
                      <a:pt x="555" y="1"/>
                    </a:lnTo>
                    <a:lnTo>
                      <a:pt x="525" y="3"/>
                    </a:lnTo>
                    <a:lnTo>
                      <a:pt x="495" y="7"/>
                    </a:lnTo>
                    <a:lnTo>
                      <a:pt x="467" y="13"/>
                    </a:lnTo>
                    <a:lnTo>
                      <a:pt x="439" y="19"/>
                    </a:lnTo>
                    <a:lnTo>
                      <a:pt x="411" y="26"/>
                    </a:lnTo>
                    <a:lnTo>
                      <a:pt x="384" y="36"/>
                    </a:lnTo>
                    <a:lnTo>
                      <a:pt x="358" y="46"/>
                    </a:lnTo>
                    <a:lnTo>
                      <a:pt x="332" y="58"/>
                    </a:lnTo>
                    <a:lnTo>
                      <a:pt x="307" y="71"/>
                    </a:lnTo>
                    <a:lnTo>
                      <a:pt x="282" y="85"/>
                    </a:lnTo>
                    <a:lnTo>
                      <a:pt x="258" y="100"/>
                    </a:lnTo>
                    <a:lnTo>
                      <a:pt x="235" y="117"/>
                    </a:lnTo>
                    <a:lnTo>
                      <a:pt x="213" y="134"/>
                    </a:lnTo>
                    <a:lnTo>
                      <a:pt x="192" y="152"/>
                    </a:lnTo>
                    <a:lnTo>
                      <a:pt x="171" y="172"/>
                    </a:lnTo>
                    <a:lnTo>
                      <a:pt x="152" y="192"/>
                    </a:lnTo>
                    <a:lnTo>
                      <a:pt x="134" y="213"/>
                    </a:lnTo>
                    <a:lnTo>
                      <a:pt x="117" y="236"/>
                    </a:lnTo>
                    <a:lnTo>
                      <a:pt x="100" y="259"/>
                    </a:lnTo>
                    <a:lnTo>
                      <a:pt x="85" y="282"/>
                    </a:lnTo>
                    <a:lnTo>
                      <a:pt x="71" y="307"/>
                    </a:lnTo>
                    <a:lnTo>
                      <a:pt x="58" y="332"/>
                    </a:lnTo>
                    <a:lnTo>
                      <a:pt x="46" y="358"/>
                    </a:lnTo>
                    <a:lnTo>
                      <a:pt x="36" y="384"/>
                    </a:lnTo>
                    <a:lnTo>
                      <a:pt x="26" y="411"/>
                    </a:lnTo>
                    <a:lnTo>
                      <a:pt x="19" y="439"/>
                    </a:lnTo>
                    <a:lnTo>
                      <a:pt x="13" y="467"/>
                    </a:lnTo>
                    <a:lnTo>
                      <a:pt x="8" y="495"/>
                    </a:lnTo>
                    <a:lnTo>
                      <a:pt x="3" y="524"/>
                    </a:lnTo>
                    <a:lnTo>
                      <a:pt x="1" y="555"/>
                    </a:lnTo>
                    <a:lnTo>
                      <a:pt x="0" y="585"/>
                    </a:lnTo>
                    <a:lnTo>
                      <a:pt x="1" y="614"/>
                    </a:lnTo>
                    <a:lnTo>
                      <a:pt x="3" y="644"/>
                    </a:lnTo>
                    <a:lnTo>
                      <a:pt x="8" y="674"/>
                    </a:lnTo>
                    <a:lnTo>
                      <a:pt x="13" y="702"/>
                    </a:lnTo>
                    <a:lnTo>
                      <a:pt x="19" y="730"/>
                    </a:lnTo>
                    <a:lnTo>
                      <a:pt x="26" y="758"/>
                    </a:lnTo>
                    <a:lnTo>
                      <a:pt x="36" y="785"/>
                    </a:lnTo>
                    <a:lnTo>
                      <a:pt x="46" y="811"/>
                    </a:lnTo>
                    <a:lnTo>
                      <a:pt x="58" y="837"/>
                    </a:lnTo>
                    <a:lnTo>
                      <a:pt x="71" y="862"/>
                    </a:lnTo>
                    <a:lnTo>
                      <a:pt x="85" y="887"/>
                    </a:lnTo>
                    <a:lnTo>
                      <a:pt x="100" y="911"/>
                    </a:lnTo>
                    <a:lnTo>
                      <a:pt x="117" y="934"/>
                    </a:lnTo>
                    <a:lnTo>
                      <a:pt x="134" y="956"/>
                    </a:lnTo>
                    <a:lnTo>
                      <a:pt x="152" y="977"/>
                    </a:lnTo>
                    <a:lnTo>
                      <a:pt x="171" y="998"/>
                    </a:lnTo>
                    <a:lnTo>
                      <a:pt x="192" y="1017"/>
                    </a:lnTo>
                    <a:lnTo>
                      <a:pt x="213" y="1035"/>
                    </a:lnTo>
                    <a:lnTo>
                      <a:pt x="235" y="1052"/>
                    </a:lnTo>
                    <a:lnTo>
                      <a:pt x="258" y="1069"/>
                    </a:lnTo>
                    <a:lnTo>
                      <a:pt x="282" y="1084"/>
                    </a:lnTo>
                    <a:lnTo>
                      <a:pt x="307" y="1098"/>
                    </a:lnTo>
                    <a:lnTo>
                      <a:pt x="332" y="1111"/>
                    </a:lnTo>
                    <a:lnTo>
                      <a:pt x="358" y="1123"/>
                    </a:lnTo>
                    <a:lnTo>
                      <a:pt x="384" y="1133"/>
                    </a:lnTo>
                    <a:lnTo>
                      <a:pt x="411" y="1143"/>
                    </a:lnTo>
                    <a:lnTo>
                      <a:pt x="439" y="1150"/>
                    </a:lnTo>
                    <a:lnTo>
                      <a:pt x="467" y="1157"/>
                    </a:lnTo>
                    <a:lnTo>
                      <a:pt x="495" y="1161"/>
                    </a:lnTo>
                    <a:lnTo>
                      <a:pt x="525" y="1166"/>
                    </a:lnTo>
                    <a:lnTo>
                      <a:pt x="555" y="1168"/>
                    </a:lnTo>
                    <a:lnTo>
                      <a:pt x="584" y="1169"/>
                    </a:lnTo>
                    <a:lnTo>
                      <a:pt x="614" y="1168"/>
                    </a:lnTo>
                    <a:lnTo>
                      <a:pt x="644" y="1166"/>
                    </a:lnTo>
                    <a:lnTo>
                      <a:pt x="674" y="1161"/>
                    </a:lnTo>
                    <a:lnTo>
                      <a:pt x="702" y="1157"/>
                    </a:lnTo>
                    <a:lnTo>
                      <a:pt x="730" y="1150"/>
                    </a:lnTo>
                    <a:lnTo>
                      <a:pt x="758" y="1143"/>
                    </a:lnTo>
                    <a:lnTo>
                      <a:pt x="785" y="1133"/>
                    </a:lnTo>
                    <a:lnTo>
                      <a:pt x="811" y="1123"/>
                    </a:lnTo>
                    <a:lnTo>
                      <a:pt x="837" y="1111"/>
                    </a:lnTo>
                    <a:lnTo>
                      <a:pt x="862" y="1098"/>
                    </a:lnTo>
                    <a:lnTo>
                      <a:pt x="887" y="1084"/>
                    </a:lnTo>
                    <a:lnTo>
                      <a:pt x="911" y="1069"/>
                    </a:lnTo>
                    <a:lnTo>
                      <a:pt x="934" y="1052"/>
                    </a:lnTo>
                    <a:lnTo>
                      <a:pt x="956" y="1035"/>
                    </a:lnTo>
                    <a:lnTo>
                      <a:pt x="977" y="1017"/>
                    </a:lnTo>
                    <a:lnTo>
                      <a:pt x="998" y="998"/>
                    </a:lnTo>
                    <a:lnTo>
                      <a:pt x="1017" y="977"/>
                    </a:lnTo>
                    <a:lnTo>
                      <a:pt x="1035" y="956"/>
                    </a:lnTo>
                    <a:lnTo>
                      <a:pt x="1052" y="934"/>
                    </a:lnTo>
                    <a:lnTo>
                      <a:pt x="1069" y="911"/>
                    </a:lnTo>
                    <a:lnTo>
                      <a:pt x="1084" y="887"/>
                    </a:lnTo>
                    <a:lnTo>
                      <a:pt x="1098" y="862"/>
                    </a:lnTo>
                    <a:lnTo>
                      <a:pt x="1111" y="837"/>
                    </a:lnTo>
                    <a:lnTo>
                      <a:pt x="1123" y="811"/>
                    </a:lnTo>
                    <a:lnTo>
                      <a:pt x="1133" y="785"/>
                    </a:lnTo>
                    <a:lnTo>
                      <a:pt x="1143" y="758"/>
                    </a:lnTo>
                    <a:lnTo>
                      <a:pt x="1150" y="730"/>
                    </a:lnTo>
                    <a:lnTo>
                      <a:pt x="1156" y="702"/>
                    </a:lnTo>
                    <a:lnTo>
                      <a:pt x="1161" y="674"/>
                    </a:lnTo>
                    <a:lnTo>
                      <a:pt x="1166" y="644"/>
                    </a:lnTo>
                    <a:lnTo>
                      <a:pt x="1168" y="614"/>
                    </a:lnTo>
                    <a:lnTo>
                      <a:pt x="1169" y="585"/>
                    </a:lnTo>
                    <a:lnTo>
                      <a:pt x="1168" y="555"/>
                    </a:lnTo>
                    <a:lnTo>
                      <a:pt x="1166" y="524"/>
                    </a:lnTo>
                    <a:lnTo>
                      <a:pt x="1161" y="495"/>
                    </a:lnTo>
                    <a:lnTo>
                      <a:pt x="1156" y="467"/>
                    </a:lnTo>
                    <a:lnTo>
                      <a:pt x="1150" y="439"/>
                    </a:lnTo>
                    <a:lnTo>
                      <a:pt x="1143" y="411"/>
                    </a:lnTo>
                    <a:lnTo>
                      <a:pt x="1133" y="384"/>
                    </a:lnTo>
                    <a:lnTo>
                      <a:pt x="1123" y="358"/>
                    </a:lnTo>
                    <a:lnTo>
                      <a:pt x="1111" y="332"/>
                    </a:lnTo>
                    <a:lnTo>
                      <a:pt x="1098" y="307"/>
                    </a:lnTo>
                    <a:lnTo>
                      <a:pt x="1084" y="282"/>
                    </a:lnTo>
                    <a:lnTo>
                      <a:pt x="1069" y="259"/>
                    </a:lnTo>
                    <a:lnTo>
                      <a:pt x="1052" y="236"/>
                    </a:lnTo>
                    <a:lnTo>
                      <a:pt x="1035" y="213"/>
                    </a:lnTo>
                    <a:lnTo>
                      <a:pt x="1017" y="192"/>
                    </a:lnTo>
                    <a:lnTo>
                      <a:pt x="998" y="172"/>
                    </a:lnTo>
                    <a:lnTo>
                      <a:pt x="977" y="152"/>
                    </a:lnTo>
                    <a:lnTo>
                      <a:pt x="956" y="134"/>
                    </a:lnTo>
                    <a:lnTo>
                      <a:pt x="934" y="117"/>
                    </a:lnTo>
                    <a:lnTo>
                      <a:pt x="911" y="100"/>
                    </a:lnTo>
                    <a:lnTo>
                      <a:pt x="887" y="85"/>
                    </a:lnTo>
                    <a:lnTo>
                      <a:pt x="862" y="71"/>
                    </a:lnTo>
                    <a:lnTo>
                      <a:pt x="837" y="58"/>
                    </a:lnTo>
                    <a:lnTo>
                      <a:pt x="811" y="46"/>
                    </a:lnTo>
                    <a:lnTo>
                      <a:pt x="785" y="36"/>
                    </a:lnTo>
                    <a:lnTo>
                      <a:pt x="758" y="26"/>
                    </a:lnTo>
                    <a:lnTo>
                      <a:pt x="730" y="19"/>
                    </a:lnTo>
                    <a:lnTo>
                      <a:pt x="702" y="13"/>
                    </a:lnTo>
                    <a:lnTo>
                      <a:pt x="674" y="7"/>
                    </a:lnTo>
                    <a:lnTo>
                      <a:pt x="644" y="3"/>
                    </a:lnTo>
                    <a:lnTo>
                      <a:pt x="614" y="1"/>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6" name="Freeform 1183"/>
              <p:cNvSpPr>
                <a:spLocks/>
              </p:cNvSpPr>
              <p:nvPr/>
            </p:nvSpPr>
            <p:spPr bwMode="auto">
              <a:xfrm>
                <a:off x="4983410" y="4587398"/>
                <a:ext cx="236209" cy="238085"/>
              </a:xfrm>
              <a:custGeom>
                <a:avLst/>
                <a:gdLst>
                  <a:gd name="T0" fmla="*/ 117840 w 447"/>
                  <a:gd name="T1" fmla="*/ 0 h 447"/>
                  <a:gd name="T2" fmla="*/ 94061 w 447"/>
                  <a:gd name="T3" fmla="*/ 2131 h 447"/>
                  <a:gd name="T4" fmla="*/ 71867 w 447"/>
                  <a:gd name="T5" fmla="*/ 9587 h 447"/>
                  <a:gd name="T6" fmla="*/ 51786 w 447"/>
                  <a:gd name="T7" fmla="*/ 20240 h 447"/>
                  <a:gd name="T8" fmla="*/ 34876 w 447"/>
                  <a:gd name="T9" fmla="*/ 34621 h 447"/>
                  <a:gd name="T10" fmla="*/ 19552 w 447"/>
                  <a:gd name="T11" fmla="*/ 52730 h 447"/>
                  <a:gd name="T12" fmla="*/ 9512 w 447"/>
                  <a:gd name="T13" fmla="*/ 72437 h 447"/>
                  <a:gd name="T14" fmla="*/ 2114 w 447"/>
                  <a:gd name="T15" fmla="*/ 94808 h 447"/>
                  <a:gd name="T16" fmla="*/ 0 w 447"/>
                  <a:gd name="T17" fmla="*/ 119309 h 447"/>
                  <a:gd name="T18" fmla="*/ 528 w 447"/>
                  <a:gd name="T19" fmla="*/ 131027 h 447"/>
                  <a:gd name="T20" fmla="*/ 4756 w 447"/>
                  <a:gd name="T21" fmla="*/ 154462 h 447"/>
                  <a:gd name="T22" fmla="*/ 14268 w 447"/>
                  <a:gd name="T23" fmla="*/ 175767 h 447"/>
                  <a:gd name="T24" fmla="*/ 26950 w 447"/>
                  <a:gd name="T25" fmla="*/ 194942 h 447"/>
                  <a:gd name="T26" fmla="*/ 42803 w 447"/>
                  <a:gd name="T27" fmla="*/ 210921 h 447"/>
                  <a:gd name="T28" fmla="*/ 61827 w 447"/>
                  <a:gd name="T29" fmla="*/ 223704 h 447"/>
                  <a:gd name="T30" fmla="*/ 82964 w 447"/>
                  <a:gd name="T31" fmla="*/ 233291 h 447"/>
                  <a:gd name="T32" fmla="*/ 106215 w 447"/>
                  <a:gd name="T33" fmla="*/ 237552 h 447"/>
                  <a:gd name="T34" fmla="*/ 117840 w 447"/>
                  <a:gd name="T35" fmla="*/ 238085 h 447"/>
                  <a:gd name="T36" fmla="*/ 142148 w 447"/>
                  <a:gd name="T37" fmla="*/ 235954 h 447"/>
                  <a:gd name="T38" fmla="*/ 164342 w 447"/>
                  <a:gd name="T39" fmla="*/ 228498 h 447"/>
                  <a:gd name="T40" fmla="*/ 184423 w 447"/>
                  <a:gd name="T41" fmla="*/ 217845 h 447"/>
                  <a:gd name="T42" fmla="*/ 201333 w 447"/>
                  <a:gd name="T43" fmla="*/ 202932 h 447"/>
                  <a:gd name="T44" fmla="*/ 216657 w 447"/>
                  <a:gd name="T45" fmla="*/ 185887 h 447"/>
                  <a:gd name="T46" fmla="*/ 226697 w 447"/>
                  <a:gd name="T47" fmla="*/ 165115 h 447"/>
                  <a:gd name="T48" fmla="*/ 234095 w 447"/>
                  <a:gd name="T49" fmla="*/ 143277 h 447"/>
                  <a:gd name="T50" fmla="*/ 236209 w 447"/>
                  <a:gd name="T51" fmla="*/ 119309 h 447"/>
                  <a:gd name="T52" fmla="*/ 235681 w 447"/>
                  <a:gd name="T53" fmla="*/ 107058 h 447"/>
                  <a:gd name="T54" fmla="*/ 231453 w 447"/>
                  <a:gd name="T55" fmla="*/ 83623 h 447"/>
                  <a:gd name="T56" fmla="*/ 221941 w 447"/>
                  <a:gd name="T57" fmla="*/ 62318 h 447"/>
                  <a:gd name="T58" fmla="*/ 209259 w 447"/>
                  <a:gd name="T59" fmla="*/ 43143 h 447"/>
                  <a:gd name="T60" fmla="*/ 193406 w 447"/>
                  <a:gd name="T61" fmla="*/ 27164 h 447"/>
                  <a:gd name="T62" fmla="*/ 174382 w 447"/>
                  <a:gd name="T63" fmla="*/ 14381 h 447"/>
                  <a:gd name="T64" fmla="*/ 153245 w 447"/>
                  <a:gd name="T65" fmla="*/ 4794 h 447"/>
                  <a:gd name="T66" fmla="*/ 129994 w 447"/>
                  <a:gd name="T67" fmla="*/ 533 h 4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7" h="447">
                    <a:moveTo>
                      <a:pt x="223" y="0"/>
                    </a:moveTo>
                    <a:lnTo>
                      <a:pt x="223" y="0"/>
                    </a:lnTo>
                    <a:lnTo>
                      <a:pt x="201" y="1"/>
                    </a:lnTo>
                    <a:lnTo>
                      <a:pt x="178" y="4"/>
                    </a:lnTo>
                    <a:lnTo>
                      <a:pt x="157" y="9"/>
                    </a:lnTo>
                    <a:lnTo>
                      <a:pt x="136" y="18"/>
                    </a:lnTo>
                    <a:lnTo>
                      <a:pt x="117" y="27"/>
                    </a:lnTo>
                    <a:lnTo>
                      <a:pt x="98" y="38"/>
                    </a:lnTo>
                    <a:lnTo>
                      <a:pt x="81" y="51"/>
                    </a:lnTo>
                    <a:lnTo>
                      <a:pt x="66" y="65"/>
                    </a:lnTo>
                    <a:lnTo>
                      <a:pt x="51" y="81"/>
                    </a:lnTo>
                    <a:lnTo>
                      <a:pt x="37" y="99"/>
                    </a:lnTo>
                    <a:lnTo>
                      <a:pt x="27" y="117"/>
                    </a:lnTo>
                    <a:lnTo>
                      <a:pt x="18" y="136"/>
                    </a:lnTo>
                    <a:lnTo>
                      <a:pt x="9" y="157"/>
                    </a:lnTo>
                    <a:lnTo>
                      <a:pt x="4" y="178"/>
                    </a:lnTo>
                    <a:lnTo>
                      <a:pt x="1" y="201"/>
                    </a:lnTo>
                    <a:lnTo>
                      <a:pt x="0" y="224"/>
                    </a:lnTo>
                    <a:lnTo>
                      <a:pt x="1" y="246"/>
                    </a:lnTo>
                    <a:lnTo>
                      <a:pt x="4" y="269"/>
                    </a:lnTo>
                    <a:lnTo>
                      <a:pt x="9" y="290"/>
                    </a:lnTo>
                    <a:lnTo>
                      <a:pt x="18" y="310"/>
                    </a:lnTo>
                    <a:lnTo>
                      <a:pt x="27" y="330"/>
                    </a:lnTo>
                    <a:lnTo>
                      <a:pt x="37" y="349"/>
                    </a:lnTo>
                    <a:lnTo>
                      <a:pt x="51" y="366"/>
                    </a:lnTo>
                    <a:lnTo>
                      <a:pt x="66" y="381"/>
                    </a:lnTo>
                    <a:lnTo>
                      <a:pt x="81" y="396"/>
                    </a:lnTo>
                    <a:lnTo>
                      <a:pt x="98" y="409"/>
                    </a:lnTo>
                    <a:lnTo>
                      <a:pt x="117" y="420"/>
                    </a:lnTo>
                    <a:lnTo>
                      <a:pt x="136" y="429"/>
                    </a:lnTo>
                    <a:lnTo>
                      <a:pt x="157" y="438"/>
                    </a:lnTo>
                    <a:lnTo>
                      <a:pt x="178" y="443"/>
                    </a:lnTo>
                    <a:lnTo>
                      <a:pt x="201" y="446"/>
                    </a:lnTo>
                    <a:lnTo>
                      <a:pt x="223" y="447"/>
                    </a:lnTo>
                    <a:lnTo>
                      <a:pt x="246" y="446"/>
                    </a:lnTo>
                    <a:lnTo>
                      <a:pt x="269" y="443"/>
                    </a:lnTo>
                    <a:lnTo>
                      <a:pt x="290" y="438"/>
                    </a:lnTo>
                    <a:lnTo>
                      <a:pt x="311" y="429"/>
                    </a:lnTo>
                    <a:lnTo>
                      <a:pt x="330" y="420"/>
                    </a:lnTo>
                    <a:lnTo>
                      <a:pt x="349" y="409"/>
                    </a:lnTo>
                    <a:lnTo>
                      <a:pt x="366" y="396"/>
                    </a:lnTo>
                    <a:lnTo>
                      <a:pt x="381" y="381"/>
                    </a:lnTo>
                    <a:lnTo>
                      <a:pt x="396" y="366"/>
                    </a:lnTo>
                    <a:lnTo>
                      <a:pt x="410" y="349"/>
                    </a:lnTo>
                    <a:lnTo>
                      <a:pt x="420" y="330"/>
                    </a:lnTo>
                    <a:lnTo>
                      <a:pt x="429" y="310"/>
                    </a:lnTo>
                    <a:lnTo>
                      <a:pt x="438" y="290"/>
                    </a:lnTo>
                    <a:lnTo>
                      <a:pt x="443" y="269"/>
                    </a:lnTo>
                    <a:lnTo>
                      <a:pt x="446" y="246"/>
                    </a:lnTo>
                    <a:lnTo>
                      <a:pt x="447" y="224"/>
                    </a:lnTo>
                    <a:lnTo>
                      <a:pt x="446" y="201"/>
                    </a:lnTo>
                    <a:lnTo>
                      <a:pt x="443" y="178"/>
                    </a:lnTo>
                    <a:lnTo>
                      <a:pt x="438" y="157"/>
                    </a:lnTo>
                    <a:lnTo>
                      <a:pt x="429" y="136"/>
                    </a:lnTo>
                    <a:lnTo>
                      <a:pt x="420" y="117"/>
                    </a:lnTo>
                    <a:lnTo>
                      <a:pt x="410" y="99"/>
                    </a:lnTo>
                    <a:lnTo>
                      <a:pt x="396" y="81"/>
                    </a:lnTo>
                    <a:lnTo>
                      <a:pt x="381" y="65"/>
                    </a:lnTo>
                    <a:lnTo>
                      <a:pt x="366" y="51"/>
                    </a:lnTo>
                    <a:lnTo>
                      <a:pt x="349" y="38"/>
                    </a:lnTo>
                    <a:lnTo>
                      <a:pt x="330" y="27"/>
                    </a:lnTo>
                    <a:lnTo>
                      <a:pt x="311" y="18"/>
                    </a:lnTo>
                    <a:lnTo>
                      <a:pt x="290" y="9"/>
                    </a:lnTo>
                    <a:lnTo>
                      <a:pt x="269" y="4"/>
                    </a:lnTo>
                    <a:lnTo>
                      <a:pt x="246" y="1"/>
                    </a:lnTo>
                    <a:lnTo>
                      <a:pt x="223" y="0"/>
                    </a:lnTo>
                    <a:close/>
                  </a:path>
                </a:pathLst>
              </a:custGeom>
              <a:solidFill>
                <a:srgbClr val="F0482C"/>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7" name="Freeform 1184"/>
              <p:cNvSpPr>
                <a:spLocks/>
              </p:cNvSpPr>
              <p:nvPr/>
            </p:nvSpPr>
            <p:spPr bwMode="auto">
              <a:xfrm>
                <a:off x="4983410" y="4587398"/>
                <a:ext cx="236209" cy="238085"/>
              </a:xfrm>
              <a:custGeom>
                <a:avLst/>
                <a:gdLst>
                  <a:gd name="T0" fmla="*/ 117840 w 447"/>
                  <a:gd name="T1" fmla="*/ 0 h 447"/>
                  <a:gd name="T2" fmla="*/ 94061 w 447"/>
                  <a:gd name="T3" fmla="*/ 2131 h 447"/>
                  <a:gd name="T4" fmla="*/ 71867 w 447"/>
                  <a:gd name="T5" fmla="*/ 9587 h 447"/>
                  <a:gd name="T6" fmla="*/ 51786 w 447"/>
                  <a:gd name="T7" fmla="*/ 20240 h 447"/>
                  <a:gd name="T8" fmla="*/ 34876 w 447"/>
                  <a:gd name="T9" fmla="*/ 34621 h 447"/>
                  <a:gd name="T10" fmla="*/ 19552 w 447"/>
                  <a:gd name="T11" fmla="*/ 52730 h 447"/>
                  <a:gd name="T12" fmla="*/ 9512 w 447"/>
                  <a:gd name="T13" fmla="*/ 72437 h 447"/>
                  <a:gd name="T14" fmla="*/ 2114 w 447"/>
                  <a:gd name="T15" fmla="*/ 94808 h 447"/>
                  <a:gd name="T16" fmla="*/ 0 w 447"/>
                  <a:gd name="T17" fmla="*/ 119309 h 447"/>
                  <a:gd name="T18" fmla="*/ 528 w 447"/>
                  <a:gd name="T19" fmla="*/ 131027 h 447"/>
                  <a:gd name="T20" fmla="*/ 4756 w 447"/>
                  <a:gd name="T21" fmla="*/ 154462 h 447"/>
                  <a:gd name="T22" fmla="*/ 14268 w 447"/>
                  <a:gd name="T23" fmla="*/ 175767 h 447"/>
                  <a:gd name="T24" fmla="*/ 26950 w 447"/>
                  <a:gd name="T25" fmla="*/ 194942 h 447"/>
                  <a:gd name="T26" fmla="*/ 42803 w 447"/>
                  <a:gd name="T27" fmla="*/ 210921 h 447"/>
                  <a:gd name="T28" fmla="*/ 61827 w 447"/>
                  <a:gd name="T29" fmla="*/ 223704 h 447"/>
                  <a:gd name="T30" fmla="*/ 82964 w 447"/>
                  <a:gd name="T31" fmla="*/ 233291 h 447"/>
                  <a:gd name="T32" fmla="*/ 106215 w 447"/>
                  <a:gd name="T33" fmla="*/ 237552 h 447"/>
                  <a:gd name="T34" fmla="*/ 117840 w 447"/>
                  <a:gd name="T35" fmla="*/ 238085 h 447"/>
                  <a:gd name="T36" fmla="*/ 142148 w 447"/>
                  <a:gd name="T37" fmla="*/ 235954 h 447"/>
                  <a:gd name="T38" fmla="*/ 164342 w 447"/>
                  <a:gd name="T39" fmla="*/ 228498 h 447"/>
                  <a:gd name="T40" fmla="*/ 184423 w 447"/>
                  <a:gd name="T41" fmla="*/ 217845 h 447"/>
                  <a:gd name="T42" fmla="*/ 201333 w 447"/>
                  <a:gd name="T43" fmla="*/ 202932 h 447"/>
                  <a:gd name="T44" fmla="*/ 216657 w 447"/>
                  <a:gd name="T45" fmla="*/ 185887 h 447"/>
                  <a:gd name="T46" fmla="*/ 226697 w 447"/>
                  <a:gd name="T47" fmla="*/ 165115 h 447"/>
                  <a:gd name="T48" fmla="*/ 234095 w 447"/>
                  <a:gd name="T49" fmla="*/ 143277 h 447"/>
                  <a:gd name="T50" fmla="*/ 236209 w 447"/>
                  <a:gd name="T51" fmla="*/ 119309 h 447"/>
                  <a:gd name="T52" fmla="*/ 235681 w 447"/>
                  <a:gd name="T53" fmla="*/ 107058 h 447"/>
                  <a:gd name="T54" fmla="*/ 231453 w 447"/>
                  <a:gd name="T55" fmla="*/ 83623 h 447"/>
                  <a:gd name="T56" fmla="*/ 221941 w 447"/>
                  <a:gd name="T57" fmla="*/ 62318 h 447"/>
                  <a:gd name="T58" fmla="*/ 209259 w 447"/>
                  <a:gd name="T59" fmla="*/ 43143 h 447"/>
                  <a:gd name="T60" fmla="*/ 193406 w 447"/>
                  <a:gd name="T61" fmla="*/ 27164 h 447"/>
                  <a:gd name="T62" fmla="*/ 174382 w 447"/>
                  <a:gd name="T63" fmla="*/ 14381 h 447"/>
                  <a:gd name="T64" fmla="*/ 153245 w 447"/>
                  <a:gd name="T65" fmla="*/ 4794 h 447"/>
                  <a:gd name="T66" fmla="*/ 129994 w 447"/>
                  <a:gd name="T67" fmla="*/ 533 h 4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7" h="447">
                    <a:moveTo>
                      <a:pt x="223" y="0"/>
                    </a:moveTo>
                    <a:lnTo>
                      <a:pt x="223" y="0"/>
                    </a:lnTo>
                    <a:lnTo>
                      <a:pt x="201" y="1"/>
                    </a:lnTo>
                    <a:lnTo>
                      <a:pt x="178" y="4"/>
                    </a:lnTo>
                    <a:lnTo>
                      <a:pt x="157" y="9"/>
                    </a:lnTo>
                    <a:lnTo>
                      <a:pt x="136" y="18"/>
                    </a:lnTo>
                    <a:lnTo>
                      <a:pt x="117" y="27"/>
                    </a:lnTo>
                    <a:lnTo>
                      <a:pt x="98" y="38"/>
                    </a:lnTo>
                    <a:lnTo>
                      <a:pt x="81" y="51"/>
                    </a:lnTo>
                    <a:lnTo>
                      <a:pt x="66" y="65"/>
                    </a:lnTo>
                    <a:lnTo>
                      <a:pt x="51" y="81"/>
                    </a:lnTo>
                    <a:lnTo>
                      <a:pt x="37" y="99"/>
                    </a:lnTo>
                    <a:lnTo>
                      <a:pt x="27" y="117"/>
                    </a:lnTo>
                    <a:lnTo>
                      <a:pt x="18" y="136"/>
                    </a:lnTo>
                    <a:lnTo>
                      <a:pt x="9" y="157"/>
                    </a:lnTo>
                    <a:lnTo>
                      <a:pt x="4" y="178"/>
                    </a:lnTo>
                    <a:lnTo>
                      <a:pt x="1" y="201"/>
                    </a:lnTo>
                    <a:lnTo>
                      <a:pt x="0" y="224"/>
                    </a:lnTo>
                    <a:lnTo>
                      <a:pt x="1" y="246"/>
                    </a:lnTo>
                    <a:lnTo>
                      <a:pt x="4" y="269"/>
                    </a:lnTo>
                    <a:lnTo>
                      <a:pt x="9" y="290"/>
                    </a:lnTo>
                    <a:lnTo>
                      <a:pt x="18" y="310"/>
                    </a:lnTo>
                    <a:lnTo>
                      <a:pt x="27" y="330"/>
                    </a:lnTo>
                    <a:lnTo>
                      <a:pt x="37" y="349"/>
                    </a:lnTo>
                    <a:lnTo>
                      <a:pt x="51" y="366"/>
                    </a:lnTo>
                    <a:lnTo>
                      <a:pt x="66" y="381"/>
                    </a:lnTo>
                    <a:lnTo>
                      <a:pt x="81" y="396"/>
                    </a:lnTo>
                    <a:lnTo>
                      <a:pt x="98" y="409"/>
                    </a:lnTo>
                    <a:lnTo>
                      <a:pt x="117" y="420"/>
                    </a:lnTo>
                    <a:lnTo>
                      <a:pt x="136" y="429"/>
                    </a:lnTo>
                    <a:lnTo>
                      <a:pt x="157" y="438"/>
                    </a:lnTo>
                    <a:lnTo>
                      <a:pt x="178" y="443"/>
                    </a:lnTo>
                    <a:lnTo>
                      <a:pt x="201" y="446"/>
                    </a:lnTo>
                    <a:lnTo>
                      <a:pt x="223" y="447"/>
                    </a:lnTo>
                    <a:lnTo>
                      <a:pt x="246" y="446"/>
                    </a:lnTo>
                    <a:lnTo>
                      <a:pt x="269" y="443"/>
                    </a:lnTo>
                    <a:lnTo>
                      <a:pt x="290" y="438"/>
                    </a:lnTo>
                    <a:lnTo>
                      <a:pt x="311" y="429"/>
                    </a:lnTo>
                    <a:lnTo>
                      <a:pt x="330" y="420"/>
                    </a:lnTo>
                    <a:lnTo>
                      <a:pt x="349" y="409"/>
                    </a:lnTo>
                    <a:lnTo>
                      <a:pt x="366" y="396"/>
                    </a:lnTo>
                    <a:lnTo>
                      <a:pt x="381" y="381"/>
                    </a:lnTo>
                    <a:lnTo>
                      <a:pt x="396" y="366"/>
                    </a:lnTo>
                    <a:lnTo>
                      <a:pt x="410" y="349"/>
                    </a:lnTo>
                    <a:lnTo>
                      <a:pt x="420" y="330"/>
                    </a:lnTo>
                    <a:lnTo>
                      <a:pt x="429" y="310"/>
                    </a:lnTo>
                    <a:lnTo>
                      <a:pt x="438" y="290"/>
                    </a:lnTo>
                    <a:lnTo>
                      <a:pt x="443" y="269"/>
                    </a:lnTo>
                    <a:lnTo>
                      <a:pt x="446" y="246"/>
                    </a:lnTo>
                    <a:lnTo>
                      <a:pt x="447" y="224"/>
                    </a:lnTo>
                    <a:lnTo>
                      <a:pt x="446" y="201"/>
                    </a:lnTo>
                    <a:lnTo>
                      <a:pt x="443" y="178"/>
                    </a:lnTo>
                    <a:lnTo>
                      <a:pt x="438" y="157"/>
                    </a:lnTo>
                    <a:lnTo>
                      <a:pt x="429" y="136"/>
                    </a:lnTo>
                    <a:lnTo>
                      <a:pt x="420" y="117"/>
                    </a:lnTo>
                    <a:lnTo>
                      <a:pt x="410" y="99"/>
                    </a:lnTo>
                    <a:lnTo>
                      <a:pt x="396" y="81"/>
                    </a:lnTo>
                    <a:lnTo>
                      <a:pt x="381" y="65"/>
                    </a:lnTo>
                    <a:lnTo>
                      <a:pt x="366" y="51"/>
                    </a:lnTo>
                    <a:lnTo>
                      <a:pt x="349" y="38"/>
                    </a:lnTo>
                    <a:lnTo>
                      <a:pt x="330" y="27"/>
                    </a:lnTo>
                    <a:lnTo>
                      <a:pt x="311" y="18"/>
                    </a:lnTo>
                    <a:lnTo>
                      <a:pt x="290" y="9"/>
                    </a:lnTo>
                    <a:lnTo>
                      <a:pt x="269" y="4"/>
                    </a:lnTo>
                    <a:lnTo>
                      <a:pt x="246" y="1"/>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8" name="Freeform 1186"/>
              <p:cNvSpPr>
                <a:spLocks/>
              </p:cNvSpPr>
              <p:nvPr/>
            </p:nvSpPr>
            <p:spPr bwMode="auto">
              <a:xfrm>
                <a:off x="5319270" y="3893446"/>
                <a:ext cx="112568" cy="276842"/>
              </a:xfrm>
              <a:custGeom>
                <a:avLst/>
                <a:gdLst>
                  <a:gd name="T0" fmla="*/ 103950 w 209"/>
                  <a:gd name="T1" fmla="*/ 81053 h 526"/>
                  <a:gd name="T2" fmla="*/ 103950 w 209"/>
                  <a:gd name="T3" fmla="*/ 81053 h 526"/>
                  <a:gd name="T4" fmla="*/ 108259 w 209"/>
                  <a:gd name="T5" fmla="*/ 70000 h 526"/>
                  <a:gd name="T6" fmla="*/ 110952 w 209"/>
                  <a:gd name="T7" fmla="*/ 58947 h 526"/>
                  <a:gd name="T8" fmla="*/ 112568 w 209"/>
                  <a:gd name="T9" fmla="*/ 48421 h 526"/>
                  <a:gd name="T10" fmla="*/ 112568 w 209"/>
                  <a:gd name="T11" fmla="*/ 39474 h 526"/>
                  <a:gd name="T12" fmla="*/ 110952 w 209"/>
                  <a:gd name="T13" fmla="*/ 31053 h 526"/>
                  <a:gd name="T14" fmla="*/ 108798 w 209"/>
                  <a:gd name="T15" fmla="*/ 23684 h 526"/>
                  <a:gd name="T16" fmla="*/ 105566 w 209"/>
                  <a:gd name="T17" fmla="*/ 17368 h 526"/>
                  <a:gd name="T18" fmla="*/ 101796 w 209"/>
                  <a:gd name="T19" fmla="*/ 11579 h 526"/>
                  <a:gd name="T20" fmla="*/ 96410 w 209"/>
                  <a:gd name="T21" fmla="*/ 7368 h 526"/>
                  <a:gd name="T22" fmla="*/ 90485 w 209"/>
                  <a:gd name="T23" fmla="*/ 3158 h 526"/>
                  <a:gd name="T24" fmla="*/ 84022 w 209"/>
                  <a:gd name="T25" fmla="*/ 1053 h 526"/>
                  <a:gd name="T26" fmla="*/ 77559 w 209"/>
                  <a:gd name="T27" fmla="*/ 0 h 526"/>
                  <a:gd name="T28" fmla="*/ 70557 w 209"/>
                  <a:gd name="T29" fmla="*/ 0 h 526"/>
                  <a:gd name="T30" fmla="*/ 63555 w 209"/>
                  <a:gd name="T31" fmla="*/ 1053 h 526"/>
                  <a:gd name="T32" fmla="*/ 55476 w 209"/>
                  <a:gd name="T33" fmla="*/ 3158 h 526"/>
                  <a:gd name="T34" fmla="*/ 47936 w 209"/>
                  <a:gd name="T35" fmla="*/ 7368 h 526"/>
                  <a:gd name="T36" fmla="*/ 40934 w 209"/>
                  <a:gd name="T37" fmla="*/ 12632 h 526"/>
                  <a:gd name="T38" fmla="*/ 33932 w 209"/>
                  <a:gd name="T39" fmla="*/ 18947 h 526"/>
                  <a:gd name="T40" fmla="*/ 27469 w 209"/>
                  <a:gd name="T41" fmla="*/ 26842 h 526"/>
                  <a:gd name="T42" fmla="*/ 21006 w 209"/>
                  <a:gd name="T43" fmla="*/ 36316 h 526"/>
                  <a:gd name="T44" fmla="*/ 15619 w 209"/>
                  <a:gd name="T45" fmla="*/ 47368 h 526"/>
                  <a:gd name="T46" fmla="*/ 10772 w 209"/>
                  <a:gd name="T47" fmla="*/ 59474 h 526"/>
                  <a:gd name="T48" fmla="*/ 5925 w 209"/>
                  <a:gd name="T49" fmla="*/ 73684 h 526"/>
                  <a:gd name="T50" fmla="*/ 2693 w 209"/>
                  <a:gd name="T51" fmla="*/ 88947 h 526"/>
                  <a:gd name="T52" fmla="*/ 539 w 209"/>
                  <a:gd name="T53" fmla="*/ 106316 h 526"/>
                  <a:gd name="T54" fmla="*/ 0 w 209"/>
                  <a:gd name="T55" fmla="*/ 125263 h 526"/>
                  <a:gd name="T56" fmla="*/ 0 w 209"/>
                  <a:gd name="T57" fmla="*/ 146316 h 526"/>
                  <a:gd name="T58" fmla="*/ 1616 w 209"/>
                  <a:gd name="T59" fmla="*/ 168421 h 526"/>
                  <a:gd name="T60" fmla="*/ 4309 w 209"/>
                  <a:gd name="T61" fmla="*/ 192632 h 526"/>
                  <a:gd name="T62" fmla="*/ 9156 w 209"/>
                  <a:gd name="T63" fmla="*/ 218421 h 526"/>
                  <a:gd name="T64" fmla="*/ 15619 w 209"/>
                  <a:gd name="T65" fmla="*/ 246316 h 526"/>
                  <a:gd name="T66" fmla="*/ 23699 w 209"/>
                  <a:gd name="T67" fmla="*/ 276842 h 526"/>
                  <a:gd name="T68" fmla="*/ 103950 w 209"/>
                  <a:gd name="T69" fmla="*/ 81053 h 5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09" h="526">
                    <a:moveTo>
                      <a:pt x="193" y="154"/>
                    </a:moveTo>
                    <a:lnTo>
                      <a:pt x="193" y="154"/>
                    </a:lnTo>
                    <a:lnTo>
                      <a:pt x="201" y="133"/>
                    </a:lnTo>
                    <a:lnTo>
                      <a:pt x="206" y="112"/>
                    </a:lnTo>
                    <a:lnTo>
                      <a:pt x="209" y="92"/>
                    </a:lnTo>
                    <a:lnTo>
                      <a:pt x="209" y="75"/>
                    </a:lnTo>
                    <a:lnTo>
                      <a:pt x="206" y="59"/>
                    </a:lnTo>
                    <a:lnTo>
                      <a:pt x="202" y="45"/>
                    </a:lnTo>
                    <a:lnTo>
                      <a:pt x="196" y="33"/>
                    </a:lnTo>
                    <a:lnTo>
                      <a:pt x="189" y="22"/>
                    </a:lnTo>
                    <a:lnTo>
                      <a:pt x="179" y="14"/>
                    </a:lnTo>
                    <a:lnTo>
                      <a:pt x="168" y="6"/>
                    </a:lnTo>
                    <a:lnTo>
                      <a:pt x="156" y="2"/>
                    </a:lnTo>
                    <a:lnTo>
                      <a:pt x="144" y="0"/>
                    </a:lnTo>
                    <a:lnTo>
                      <a:pt x="131" y="0"/>
                    </a:lnTo>
                    <a:lnTo>
                      <a:pt x="118" y="2"/>
                    </a:lnTo>
                    <a:lnTo>
                      <a:pt x="103" y="6"/>
                    </a:lnTo>
                    <a:lnTo>
                      <a:pt x="89" y="14"/>
                    </a:lnTo>
                    <a:lnTo>
                      <a:pt x="76" y="24"/>
                    </a:lnTo>
                    <a:lnTo>
                      <a:pt x="63" y="36"/>
                    </a:lnTo>
                    <a:lnTo>
                      <a:pt x="51" y="51"/>
                    </a:lnTo>
                    <a:lnTo>
                      <a:pt x="39" y="69"/>
                    </a:lnTo>
                    <a:lnTo>
                      <a:pt x="29" y="90"/>
                    </a:lnTo>
                    <a:lnTo>
                      <a:pt x="20" y="113"/>
                    </a:lnTo>
                    <a:lnTo>
                      <a:pt x="11" y="140"/>
                    </a:lnTo>
                    <a:lnTo>
                      <a:pt x="5" y="169"/>
                    </a:lnTo>
                    <a:lnTo>
                      <a:pt x="1" y="202"/>
                    </a:lnTo>
                    <a:lnTo>
                      <a:pt x="0" y="238"/>
                    </a:lnTo>
                    <a:lnTo>
                      <a:pt x="0" y="278"/>
                    </a:lnTo>
                    <a:lnTo>
                      <a:pt x="3" y="320"/>
                    </a:lnTo>
                    <a:lnTo>
                      <a:pt x="8" y="366"/>
                    </a:lnTo>
                    <a:lnTo>
                      <a:pt x="17" y="415"/>
                    </a:lnTo>
                    <a:lnTo>
                      <a:pt x="29" y="468"/>
                    </a:lnTo>
                    <a:lnTo>
                      <a:pt x="44" y="526"/>
                    </a:lnTo>
                    <a:lnTo>
                      <a:pt x="193" y="15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59" name="Freeform 1188"/>
              <p:cNvSpPr>
                <a:spLocks/>
              </p:cNvSpPr>
              <p:nvPr/>
            </p:nvSpPr>
            <p:spPr bwMode="auto">
              <a:xfrm>
                <a:off x="5348796" y="3956197"/>
                <a:ext cx="186383" cy="203018"/>
              </a:xfrm>
              <a:custGeom>
                <a:avLst/>
                <a:gdLst>
                  <a:gd name="T0" fmla="*/ 78449 w 354"/>
                  <a:gd name="T1" fmla="*/ 19832 h 389"/>
                  <a:gd name="T2" fmla="*/ 78449 w 354"/>
                  <a:gd name="T3" fmla="*/ 19832 h 389"/>
                  <a:gd name="T4" fmla="*/ 85294 w 354"/>
                  <a:gd name="T5" fmla="*/ 15657 h 389"/>
                  <a:gd name="T6" fmla="*/ 91085 w 354"/>
                  <a:gd name="T7" fmla="*/ 12004 h 389"/>
                  <a:gd name="T8" fmla="*/ 97404 w 354"/>
                  <a:gd name="T9" fmla="*/ 8872 h 389"/>
                  <a:gd name="T10" fmla="*/ 102669 w 354"/>
                  <a:gd name="T11" fmla="*/ 5741 h 389"/>
                  <a:gd name="T12" fmla="*/ 108460 w 354"/>
                  <a:gd name="T13" fmla="*/ 3653 h 389"/>
                  <a:gd name="T14" fmla="*/ 114252 w 354"/>
                  <a:gd name="T15" fmla="*/ 2088 h 389"/>
                  <a:gd name="T16" fmla="*/ 118990 w 354"/>
                  <a:gd name="T17" fmla="*/ 1044 h 389"/>
                  <a:gd name="T18" fmla="*/ 124782 w 354"/>
                  <a:gd name="T19" fmla="*/ 0 h 389"/>
                  <a:gd name="T20" fmla="*/ 129520 w 354"/>
                  <a:gd name="T21" fmla="*/ 0 h 389"/>
                  <a:gd name="T22" fmla="*/ 134259 w 354"/>
                  <a:gd name="T23" fmla="*/ 0 h 389"/>
                  <a:gd name="T24" fmla="*/ 138997 w 354"/>
                  <a:gd name="T25" fmla="*/ 522 h 389"/>
                  <a:gd name="T26" fmla="*/ 143210 w 354"/>
                  <a:gd name="T27" fmla="*/ 1044 h 389"/>
                  <a:gd name="T28" fmla="*/ 147422 w 354"/>
                  <a:gd name="T29" fmla="*/ 2609 h 389"/>
                  <a:gd name="T30" fmla="*/ 152160 w 354"/>
                  <a:gd name="T31" fmla="*/ 4175 h 389"/>
                  <a:gd name="T32" fmla="*/ 155846 w 354"/>
                  <a:gd name="T33" fmla="*/ 6263 h 389"/>
                  <a:gd name="T34" fmla="*/ 159005 w 354"/>
                  <a:gd name="T35" fmla="*/ 8872 h 389"/>
                  <a:gd name="T36" fmla="*/ 163217 w 354"/>
                  <a:gd name="T37" fmla="*/ 11482 h 389"/>
                  <a:gd name="T38" fmla="*/ 166376 w 354"/>
                  <a:gd name="T39" fmla="*/ 14091 h 389"/>
                  <a:gd name="T40" fmla="*/ 169008 w 354"/>
                  <a:gd name="T41" fmla="*/ 17223 h 389"/>
                  <a:gd name="T42" fmla="*/ 171641 w 354"/>
                  <a:gd name="T43" fmla="*/ 21398 h 389"/>
                  <a:gd name="T44" fmla="*/ 176906 w 354"/>
                  <a:gd name="T45" fmla="*/ 28704 h 389"/>
                  <a:gd name="T46" fmla="*/ 180591 w 354"/>
                  <a:gd name="T47" fmla="*/ 37577 h 389"/>
                  <a:gd name="T48" fmla="*/ 183750 w 354"/>
                  <a:gd name="T49" fmla="*/ 46971 h 389"/>
                  <a:gd name="T50" fmla="*/ 185330 w 354"/>
                  <a:gd name="T51" fmla="*/ 56365 h 389"/>
                  <a:gd name="T52" fmla="*/ 186383 w 354"/>
                  <a:gd name="T53" fmla="*/ 67325 h 389"/>
                  <a:gd name="T54" fmla="*/ 186383 w 354"/>
                  <a:gd name="T55" fmla="*/ 78285 h 389"/>
                  <a:gd name="T56" fmla="*/ 184803 w 354"/>
                  <a:gd name="T57" fmla="*/ 89244 h 389"/>
                  <a:gd name="T58" fmla="*/ 182171 w 354"/>
                  <a:gd name="T59" fmla="*/ 100726 h 389"/>
                  <a:gd name="T60" fmla="*/ 178485 w 354"/>
                  <a:gd name="T61" fmla="*/ 112208 h 389"/>
                  <a:gd name="T62" fmla="*/ 173220 w 354"/>
                  <a:gd name="T63" fmla="*/ 123690 h 389"/>
                  <a:gd name="T64" fmla="*/ 167429 w 354"/>
                  <a:gd name="T65" fmla="*/ 134128 h 389"/>
                  <a:gd name="T66" fmla="*/ 163743 w 354"/>
                  <a:gd name="T67" fmla="*/ 139868 h 389"/>
                  <a:gd name="T68" fmla="*/ 159531 w 354"/>
                  <a:gd name="T69" fmla="*/ 144566 h 389"/>
                  <a:gd name="T70" fmla="*/ 155319 w 354"/>
                  <a:gd name="T71" fmla="*/ 150306 h 389"/>
                  <a:gd name="T72" fmla="*/ 150581 w 354"/>
                  <a:gd name="T73" fmla="*/ 155003 h 389"/>
                  <a:gd name="T74" fmla="*/ 145316 w 354"/>
                  <a:gd name="T75" fmla="*/ 159701 h 389"/>
                  <a:gd name="T76" fmla="*/ 140051 w 354"/>
                  <a:gd name="T77" fmla="*/ 164398 h 389"/>
                  <a:gd name="T78" fmla="*/ 133732 w 354"/>
                  <a:gd name="T79" fmla="*/ 168573 h 389"/>
                  <a:gd name="T80" fmla="*/ 127941 w 354"/>
                  <a:gd name="T81" fmla="*/ 172748 h 389"/>
                  <a:gd name="T82" fmla="*/ 121096 w 354"/>
                  <a:gd name="T83" fmla="*/ 177445 h 389"/>
                  <a:gd name="T84" fmla="*/ 114778 w 354"/>
                  <a:gd name="T85" fmla="*/ 181098 h 389"/>
                  <a:gd name="T86" fmla="*/ 106881 w 354"/>
                  <a:gd name="T87" fmla="*/ 184230 h 389"/>
                  <a:gd name="T88" fmla="*/ 99510 w 354"/>
                  <a:gd name="T89" fmla="*/ 187883 h 389"/>
                  <a:gd name="T90" fmla="*/ 91612 w 354"/>
                  <a:gd name="T91" fmla="*/ 191014 h 389"/>
                  <a:gd name="T92" fmla="*/ 82661 w 354"/>
                  <a:gd name="T93" fmla="*/ 193624 h 389"/>
                  <a:gd name="T94" fmla="*/ 74237 w 354"/>
                  <a:gd name="T95" fmla="*/ 195711 h 389"/>
                  <a:gd name="T96" fmla="*/ 64760 w 354"/>
                  <a:gd name="T97" fmla="*/ 197799 h 389"/>
                  <a:gd name="T98" fmla="*/ 54757 w 354"/>
                  <a:gd name="T99" fmla="*/ 199887 h 389"/>
                  <a:gd name="T100" fmla="*/ 45279 w 354"/>
                  <a:gd name="T101" fmla="*/ 201452 h 389"/>
                  <a:gd name="T102" fmla="*/ 34749 w 354"/>
                  <a:gd name="T103" fmla="*/ 202496 h 389"/>
                  <a:gd name="T104" fmla="*/ 23693 w 354"/>
                  <a:gd name="T105" fmla="*/ 203018 h 389"/>
                  <a:gd name="T106" fmla="*/ 12110 w 354"/>
                  <a:gd name="T107" fmla="*/ 203018 h 389"/>
                  <a:gd name="T108" fmla="*/ 0 w 354"/>
                  <a:gd name="T109" fmla="*/ 203018 h 389"/>
                  <a:gd name="T110" fmla="*/ 78449 w 354"/>
                  <a:gd name="T111" fmla="*/ 19832 h 3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54" h="389">
                    <a:moveTo>
                      <a:pt x="149" y="38"/>
                    </a:moveTo>
                    <a:lnTo>
                      <a:pt x="149" y="38"/>
                    </a:lnTo>
                    <a:lnTo>
                      <a:pt x="162" y="30"/>
                    </a:lnTo>
                    <a:lnTo>
                      <a:pt x="173" y="23"/>
                    </a:lnTo>
                    <a:lnTo>
                      <a:pt x="185" y="17"/>
                    </a:lnTo>
                    <a:lnTo>
                      <a:pt x="195" y="11"/>
                    </a:lnTo>
                    <a:lnTo>
                      <a:pt x="206" y="7"/>
                    </a:lnTo>
                    <a:lnTo>
                      <a:pt x="217" y="4"/>
                    </a:lnTo>
                    <a:lnTo>
                      <a:pt x="226" y="2"/>
                    </a:lnTo>
                    <a:lnTo>
                      <a:pt x="237" y="0"/>
                    </a:lnTo>
                    <a:lnTo>
                      <a:pt x="246" y="0"/>
                    </a:lnTo>
                    <a:lnTo>
                      <a:pt x="255" y="0"/>
                    </a:lnTo>
                    <a:lnTo>
                      <a:pt x="264" y="1"/>
                    </a:lnTo>
                    <a:lnTo>
                      <a:pt x="272" y="2"/>
                    </a:lnTo>
                    <a:lnTo>
                      <a:pt x="280" y="5"/>
                    </a:lnTo>
                    <a:lnTo>
                      <a:pt x="289" y="8"/>
                    </a:lnTo>
                    <a:lnTo>
                      <a:pt x="296" y="12"/>
                    </a:lnTo>
                    <a:lnTo>
                      <a:pt x="302" y="17"/>
                    </a:lnTo>
                    <a:lnTo>
                      <a:pt x="310" y="22"/>
                    </a:lnTo>
                    <a:lnTo>
                      <a:pt x="316" y="27"/>
                    </a:lnTo>
                    <a:lnTo>
                      <a:pt x="321" y="33"/>
                    </a:lnTo>
                    <a:lnTo>
                      <a:pt x="326" y="41"/>
                    </a:lnTo>
                    <a:lnTo>
                      <a:pt x="336" y="55"/>
                    </a:lnTo>
                    <a:lnTo>
                      <a:pt x="343" y="72"/>
                    </a:lnTo>
                    <a:lnTo>
                      <a:pt x="349" y="90"/>
                    </a:lnTo>
                    <a:lnTo>
                      <a:pt x="352" y="108"/>
                    </a:lnTo>
                    <a:lnTo>
                      <a:pt x="354" y="129"/>
                    </a:lnTo>
                    <a:lnTo>
                      <a:pt x="354" y="150"/>
                    </a:lnTo>
                    <a:lnTo>
                      <a:pt x="351" y="171"/>
                    </a:lnTo>
                    <a:lnTo>
                      <a:pt x="346" y="193"/>
                    </a:lnTo>
                    <a:lnTo>
                      <a:pt x="339" y="215"/>
                    </a:lnTo>
                    <a:lnTo>
                      <a:pt x="329" y="237"/>
                    </a:lnTo>
                    <a:lnTo>
                      <a:pt x="318" y="257"/>
                    </a:lnTo>
                    <a:lnTo>
                      <a:pt x="311" y="268"/>
                    </a:lnTo>
                    <a:lnTo>
                      <a:pt x="303" y="277"/>
                    </a:lnTo>
                    <a:lnTo>
                      <a:pt x="295" y="288"/>
                    </a:lnTo>
                    <a:lnTo>
                      <a:pt x="286" y="297"/>
                    </a:lnTo>
                    <a:lnTo>
                      <a:pt x="276" y="306"/>
                    </a:lnTo>
                    <a:lnTo>
                      <a:pt x="266" y="315"/>
                    </a:lnTo>
                    <a:lnTo>
                      <a:pt x="254" y="323"/>
                    </a:lnTo>
                    <a:lnTo>
                      <a:pt x="243" y="331"/>
                    </a:lnTo>
                    <a:lnTo>
                      <a:pt x="230" y="340"/>
                    </a:lnTo>
                    <a:lnTo>
                      <a:pt x="218" y="347"/>
                    </a:lnTo>
                    <a:lnTo>
                      <a:pt x="203" y="353"/>
                    </a:lnTo>
                    <a:lnTo>
                      <a:pt x="189" y="360"/>
                    </a:lnTo>
                    <a:lnTo>
                      <a:pt x="174" y="366"/>
                    </a:lnTo>
                    <a:lnTo>
                      <a:pt x="157" y="371"/>
                    </a:lnTo>
                    <a:lnTo>
                      <a:pt x="141" y="375"/>
                    </a:lnTo>
                    <a:lnTo>
                      <a:pt x="123" y="379"/>
                    </a:lnTo>
                    <a:lnTo>
                      <a:pt x="104" y="383"/>
                    </a:lnTo>
                    <a:lnTo>
                      <a:pt x="86" y="386"/>
                    </a:lnTo>
                    <a:lnTo>
                      <a:pt x="66" y="388"/>
                    </a:lnTo>
                    <a:lnTo>
                      <a:pt x="45" y="389"/>
                    </a:lnTo>
                    <a:lnTo>
                      <a:pt x="23" y="389"/>
                    </a:lnTo>
                    <a:lnTo>
                      <a:pt x="0" y="389"/>
                    </a:lnTo>
                    <a:lnTo>
                      <a:pt x="149" y="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60" name="Freeform 1190"/>
              <p:cNvSpPr>
                <a:spLocks/>
              </p:cNvSpPr>
              <p:nvPr/>
            </p:nvSpPr>
            <p:spPr bwMode="auto">
              <a:xfrm>
                <a:off x="5099669" y="4541258"/>
                <a:ext cx="90424" cy="175333"/>
              </a:xfrm>
              <a:custGeom>
                <a:avLst/>
                <a:gdLst>
                  <a:gd name="T0" fmla="*/ 90424 w 168"/>
                  <a:gd name="T1" fmla="*/ 11549 h 334"/>
                  <a:gd name="T2" fmla="*/ 6459 w 168"/>
                  <a:gd name="T3" fmla="*/ 173233 h 334"/>
                  <a:gd name="T4" fmla="*/ 6459 w 168"/>
                  <a:gd name="T5" fmla="*/ 173233 h 334"/>
                  <a:gd name="T6" fmla="*/ 5921 w 168"/>
                  <a:gd name="T7" fmla="*/ 174283 h 334"/>
                  <a:gd name="T8" fmla="*/ 4306 w 168"/>
                  <a:gd name="T9" fmla="*/ 175333 h 334"/>
                  <a:gd name="T10" fmla="*/ 3229 w 168"/>
                  <a:gd name="T11" fmla="*/ 175333 h 334"/>
                  <a:gd name="T12" fmla="*/ 2153 w 168"/>
                  <a:gd name="T13" fmla="*/ 174808 h 334"/>
                  <a:gd name="T14" fmla="*/ 2153 w 168"/>
                  <a:gd name="T15" fmla="*/ 174808 h 334"/>
                  <a:gd name="T16" fmla="*/ 1076 w 168"/>
                  <a:gd name="T17" fmla="*/ 174283 h 334"/>
                  <a:gd name="T18" fmla="*/ 0 w 168"/>
                  <a:gd name="T19" fmla="*/ 173233 h 334"/>
                  <a:gd name="T20" fmla="*/ 0 w 168"/>
                  <a:gd name="T21" fmla="*/ 171658 h 334"/>
                  <a:gd name="T22" fmla="*/ 0 w 168"/>
                  <a:gd name="T23" fmla="*/ 170084 h 334"/>
                  <a:gd name="T24" fmla="*/ 63512 w 168"/>
                  <a:gd name="T25" fmla="*/ 0 h 334"/>
                  <a:gd name="T26" fmla="*/ 90424 w 168"/>
                  <a:gd name="T27" fmla="*/ 11549 h 3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8" h="334">
                    <a:moveTo>
                      <a:pt x="168" y="22"/>
                    </a:moveTo>
                    <a:lnTo>
                      <a:pt x="12" y="330"/>
                    </a:lnTo>
                    <a:lnTo>
                      <a:pt x="11" y="332"/>
                    </a:lnTo>
                    <a:lnTo>
                      <a:pt x="8" y="334"/>
                    </a:lnTo>
                    <a:lnTo>
                      <a:pt x="6" y="334"/>
                    </a:lnTo>
                    <a:lnTo>
                      <a:pt x="4" y="333"/>
                    </a:lnTo>
                    <a:lnTo>
                      <a:pt x="2" y="332"/>
                    </a:lnTo>
                    <a:lnTo>
                      <a:pt x="0" y="330"/>
                    </a:lnTo>
                    <a:lnTo>
                      <a:pt x="0" y="327"/>
                    </a:lnTo>
                    <a:lnTo>
                      <a:pt x="0" y="324"/>
                    </a:lnTo>
                    <a:lnTo>
                      <a:pt x="118" y="0"/>
                    </a:lnTo>
                    <a:lnTo>
                      <a:pt x="168" y="22"/>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61" name="Freeform 1191"/>
              <p:cNvSpPr>
                <a:spLocks/>
              </p:cNvSpPr>
              <p:nvPr/>
            </p:nvSpPr>
            <p:spPr bwMode="auto">
              <a:xfrm>
                <a:off x="5271290" y="3915594"/>
                <a:ext cx="136558" cy="249159"/>
              </a:xfrm>
              <a:custGeom>
                <a:avLst/>
                <a:gdLst>
                  <a:gd name="T0" fmla="*/ 136558 w 255"/>
                  <a:gd name="T1" fmla="*/ 52063 h 469"/>
                  <a:gd name="T2" fmla="*/ 136558 w 255"/>
                  <a:gd name="T3" fmla="*/ 52063 h 469"/>
                  <a:gd name="T4" fmla="*/ 136022 w 255"/>
                  <a:gd name="T5" fmla="*/ 47282 h 469"/>
                  <a:gd name="T6" fmla="*/ 134951 w 255"/>
                  <a:gd name="T7" fmla="*/ 42500 h 469"/>
                  <a:gd name="T8" fmla="*/ 134416 w 255"/>
                  <a:gd name="T9" fmla="*/ 37719 h 469"/>
                  <a:gd name="T10" fmla="*/ 132809 w 255"/>
                  <a:gd name="T11" fmla="*/ 34000 h 469"/>
                  <a:gd name="T12" fmla="*/ 131738 w 255"/>
                  <a:gd name="T13" fmla="*/ 29219 h 469"/>
                  <a:gd name="T14" fmla="*/ 130132 w 255"/>
                  <a:gd name="T15" fmla="*/ 26032 h 469"/>
                  <a:gd name="T16" fmla="*/ 127990 w 255"/>
                  <a:gd name="T17" fmla="*/ 22313 h 469"/>
                  <a:gd name="T18" fmla="*/ 125848 w 255"/>
                  <a:gd name="T19" fmla="*/ 18594 h 469"/>
                  <a:gd name="T20" fmla="*/ 123170 w 255"/>
                  <a:gd name="T21" fmla="*/ 15938 h 469"/>
                  <a:gd name="T22" fmla="*/ 120492 w 255"/>
                  <a:gd name="T23" fmla="*/ 13281 h 469"/>
                  <a:gd name="T24" fmla="*/ 114602 w 255"/>
                  <a:gd name="T25" fmla="*/ 9031 h 469"/>
                  <a:gd name="T26" fmla="*/ 107640 w 255"/>
                  <a:gd name="T27" fmla="*/ 4781 h 469"/>
                  <a:gd name="T28" fmla="*/ 100678 w 255"/>
                  <a:gd name="T29" fmla="*/ 2125 h 469"/>
                  <a:gd name="T30" fmla="*/ 92645 w 255"/>
                  <a:gd name="T31" fmla="*/ 531 h 469"/>
                  <a:gd name="T32" fmla="*/ 84612 w 255"/>
                  <a:gd name="T33" fmla="*/ 0 h 469"/>
                  <a:gd name="T34" fmla="*/ 76044 w 255"/>
                  <a:gd name="T35" fmla="*/ 531 h 469"/>
                  <a:gd name="T36" fmla="*/ 67476 w 255"/>
                  <a:gd name="T37" fmla="*/ 2125 h 469"/>
                  <a:gd name="T38" fmla="*/ 59443 w 255"/>
                  <a:gd name="T39" fmla="*/ 4250 h 469"/>
                  <a:gd name="T40" fmla="*/ 50875 w 255"/>
                  <a:gd name="T41" fmla="*/ 8500 h 469"/>
                  <a:gd name="T42" fmla="*/ 42842 w 255"/>
                  <a:gd name="T43" fmla="*/ 12750 h 469"/>
                  <a:gd name="T44" fmla="*/ 35344 w 255"/>
                  <a:gd name="T45" fmla="*/ 18063 h 469"/>
                  <a:gd name="T46" fmla="*/ 27847 w 255"/>
                  <a:gd name="T47" fmla="*/ 24969 h 469"/>
                  <a:gd name="T48" fmla="*/ 21421 w 255"/>
                  <a:gd name="T49" fmla="*/ 32407 h 469"/>
                  <a:gd name="T50" fmla="*/ 14995 w 255"/>
                  <a:gd name="T51" fmla="*/ 41438 h 469"/>
                  <a:gd name="T52" fmla="*/ 10175 w 255"/>
                  <a:gd name="T53" fmla="*/ 51001 h 469"/>
                  <a:gd name="T54" fmla="*/ 6426 w 255"/>
                  <a:gd name="T55" fmla="*/ 62157 h 469"/>
                  <a:gd name="T56" fmla="*/ 4820 w 255"/>
                  <a:gd name="T57" fmla="*/ 67469 h 469"/>
                  <a:gd name="T58" fmla="*/ 2678 w 255"/>
                  <a:gd name="T59" fmla="*/ 73845 h 469"/>
                  <a:gd name="T60" fmla="*/ 1607 w 255"/>
                  <a:gd name="T61" fmla="*/ 80220 h 469"/>
                  <a:gd name="T62" fmla="*/ 536 w 255"/>
                  <a:gd name="T63" fmla="*/ 86595 h 469"/>
                  <a:gd name="T64" fmla="*/ 536 w 255"/>
                  <a:gd name="T65" fmla="*/ 93501 h 469"/>
                  <a:gd name="T66" fmla="*/ 0 w 255"/>
                  <a:gd name="T67" fmla="*/ 100939 h 469"/>
                  <a:gd name="T68" fmla="*/ 536 w 255"/>
                  <a:gd name="T69" fmla="*/ 107845 h 469"/>
                  <a:gd name="T70" fmla="*/ 536 w 255"/>
                  <a:gd name="T71" fmla="*/ 115814 h 469"/>
                  <a:gd name="T72" fmla="*/ 1607 w 255"/>
                  <a:gd name="T73" fmla="*/ 123251 h 469"/>
                  <a:gd name="T74" fmla="*/ 2678 w 255"/>
                  <a:gd name="T75" fmla="*/ 131220 h 469"/>
                  <a:gd name="T76" fmla="*/ 5355 w 255"/>
                  <a:gd name="T77" fmla="*/ 140252 h 469"/>
                  <a:gd name="T78" fmla="*/ 6962 w 255"/>
                  <a:gd name="T79" fmla="*/ 148220 h 469"/>
                  <a:gd name="T80" fmla="*/ 9639 w 255"/>
                  <a:gd name="T81" fmla="*/ 157252 h 469"/>
                  <a:gd name="T82" fmla="*/ 12317 w 255"/>
                  <a:gd name="T83" fmla="*/ 166814 h 469"/>
                  <a:gd name="T84" fmla="*/ 16066 w 255"/>
                  <a:gd name="T85" fmla="*/ 175846 h 469"/>
                  <a:gd name="T86" fmla="*/ 20350 w 255"/>
                  <a:gd name="T87" fmla="*/ 185408 h 469"/>
                  <a:gd name="T88" fmla="*/ 24634 w 255"/>
                  <a:gd name="T89" fmla="*/ 195502 h 469"/>
                  <a:gd name="T90" fmla="*/ 29454 w 255"/>
                  <a:gd name="T91" fmla="*/ 206127 h 469"/>
                  <a:gd name="T92" fmla="*/ 35344 w 255"/>
                  <a:gd name="T93" fmla="*/ 216752 h 469"/>
                  <a:gd name="T94" fmla="*/ 40700 w 255"/>
                  <a:gd name="T95" fmla="*/ 226846 h 469"/>
                  <a:gd name="T96" fmla="*/ 47661 w 255"/>
                  <a:gd name="T97" fmla="*/ 238003 h 469"/>
                  <a:gd name="T98" fmla="*/ 54623 w 255"/>
                  <a:gd name="T99" fmla="*/ 249159 h 469"/>
                  <a:gd name="T100" fmla="*/ 136558 w 255"/>
                  <a:gd name="T101" fmla="*/ 52063 h 4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55" h="469">
                    <a:moveTo>
                      <a:pt x="255" y="98"/>
                    </a:moveTo>
                    <a:lnTo>
                      <a:pt x="255" y="98"/>
                    </a:lnTo>
                    <a:lnTo>
                      <a:pt x="254" y="89"/>
                    </a:lnTo>
                    <a:lnTo>
                      <a:pt x="252" y="80"/>
                    </a:lnTo>
                    <a:lnTo>
                      <a:pt x="251" y="71"/>
                    </a:lnTo>
                    <a:lnTo>
                      <a:pt x="248" y="64"/>
                    </a:lnTo>
                    <a:lnTo>
                      <a:pt x="246" y="55"/>
                    </a:lnTo>
                    <a:lnTo>
                      <a:pt x="243" y="49"/>
                    </a:lnTo>
                    <a:lnTo>
                      <a:pt x="239" y="42"/>
                    </a:lnTo>
                    <a:lnTo>
                      <a:pt x="235" y="35"/>
                    </a:lnTo>
                    <a:lnTo>
                      <a:pt x="230" y="30"/>
                    </a:lnTo>
                    <a:lnTo>
                      <a:pt x="225" y="25"/>
                    </a:lnTo>
                    <a:lnTo>
                      <a:pt x="214" y="17"/>
                    </a:lnTo>
                    <a:lnTo>
                      <a:pt x="201" y="9"/>
                    </a:lnTo>
                    <a:lnTo>
                      <a:pt x="188" y="4"/>
                    </a:lnTo>
                    <a:lnTo>
                      <a:pt x="173" y="1"/>
                    </a:lnTo>
                    <a:lnTo>
                      <a:pt x="158" y="0"/>
                    </a:lnTo>
                    <a:lnTo>
                      <a:pt x="142" y="1"/>
                    </a:lnTo>
                    <a:lnTo>
                      <a:pt x="126" y="4"/>
                    </a:lnTo>
                    <a:lnTo>
                      <a:pt x="111" y="8"/>
                    </a:lnTo>
                    <a:lnTo>
                      <a:pt x="95" y="16"/>
                    </a:lnTo>
                    <a:lnTo>
                      <a:pt x="80" y="24"/>
                    </a:lnTo>
                    <a:lnTo>
                      <a:pt x="66" y="34"/>
                    </a:lnTo>
                    <a:lnTo>
                      <a:pt x="52" y="47"/>
                    </a:lnTo>
                    <a:lnTo>
                      <a:pt x="40" y="61"/>
                    </a:lnTo>
                    <a:lnTo>
                      <a:pt x="28" y="78"/>
                    </a:lnTo>
                    <a:lnTo>
                      <a:pt x="19" y="96"/>
                    </a:lnTo>
                    <a:lnTo>
                      <a:pt x="12" y="117"/>
                    </a:lnTo>
                    <a:lnTo>
                      <a:pt x="9" y="127"/>
                    </a:lnTo>
                    <a:lnTo>
                      <a:pt x="5" y="139"/>
                    </a:lnTo>
                    <a:lnTo>
                      <a:pt x="3" y="151"/>
                    </a:lnTo>
                    <a:lnTo>
                      <a:pt x="1" y="163"/>
                    </a:lnTo>
                    <a:lnTo>
                      <a:pt x="1" y="176"/>
                    </a:lnTo>
                    <a:lnTo>
                      <a:pt x="0" y="190"/>
                    </a:lnTo>
                    <a:lnTo>
                      <a:pt x="1" y="203"/>
                    </a:lnTo>
                    <a:lnTo>
                      <a:pt x="1" y="218"/>
                    </a:lnTo>
                    <a:lnTo>
                      <a:pt x="3" y="232"/>
                    </a:lnTo>
                    <a:lnTo>
                      <a:pt x="5" y="247"/>
                    </a:lnTo>
                    <a:lnTo>
                      <a:pt x="10" y="264"/>
                    </a:lnTo>
                    <a:lnTo>
                      <a:pt x="13" y="279"/>
                    </a:lnTo>
                    <a:lnTo>
                      <a:pt x="18" y="296"/>
                    </a:lnTo>
                    <a:lnTo>
                      <a:pt x="23" y="314"/>
                    </a:lnTo>
                    <a:lnTo>
                      <a:pt x="30" y="331"/>
                    </a:lnTo>
                    <a:lnTo>
                      <a:pt x="38" y="349"/>
                    </a:lnTo>
                    <a:lnTo>
                      <a:pt x="46" y="368"/>
                    </a:lnTo>
                    <a:lnTo>
                      <a:pt x="55" y="388"/>
                    </a:lnTo>
                    <a:lnTo>
                      <a:pt x="66" y="408"/>
                    </a:lnTo>
                    <a:lnTo>
                      <a:pt x="76" y="427"/>
                    </a:lnTo>
                    <a:lnTo>
                      <a:pt x="89" y="448"/>
                    </a:lnTo>
                    <a:lnTo>
                      <a:pt x="102" y="469"/>
                    </a:lnTo>
                    <a:lnTo>
                      <a:pt x="255" y="98"/>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52262" name="Freeform 1192"/>
              <p:cNvSpPr>
                <a:spLocks/>
              </p:cNvSpPr>
              <p:nvPr/>
            </p:nvSpPr>
            <p:spPr bwMode="auto">
              <a:xfrm>
                <a:off x="5145804" y="4317938"/>
                <a:ext cx="158703" cy="251004"/>
              </a:xfrm>
              <a:custGeom>
                <a:avLst/>
                <a:gdLst>
                  <a:gd name="T0" fmla="*/ 97787 w 297"/>
                  <a:gd name="T1" fmla="*/ 190508 h 473"/>
                  <a:gd name="T2" fmla="*/ 97787 w 297"/>
                  <a:gd name="T3" fmla="*/ 190508 h 473"/>
                  <a:gd name="T4" fmla="*/ 95649 w 297"/>
                  <a:gd name="T5" fmla="*/ 195815 h 473"/>
                  <a:gd name="T6" fmla="*/ 92978 w 297"/>
                  <a:gd name="T7" fmla="*/ 200591 h 473"/>
                  <a:gd name="T8" fmla="*/ 89771 w 297"/>
                  <a:gd name="T9" fmla="*/ 206428 h 473"/>
                  <a:gd name="T10" fmla="*/ 86565 w 297"/>
                  <a:gd name="T11" fmla="*/ 210674 h 473"/>
                  <a:gd name="T12" fmla="*/ 83359 w 297"/>
                  <a:gd name="T13" fmla="*/ 215980 h 473"/>
                  <a:gd name="T14" fmla="*/ 80153 w 297"/>
                  <a:gd name="T15" fmla="*/ 220225 h 473"/>
                  <a:gd name="T16" fmla="*/ 75344 w 297"/>
                  <a:gd name="T17" fmla="*/ 224471 h 473"/>
                  <a:gd name="T18" fmla="*/ 71603 w 297"/>
                  <a:gd name="T19" fmla="*/ 228716 h 473"/>
                  <a:gd name="T20" fmla="*/ 55038 w 297"/>
                  <a:gd name="T21" fmla="*/ 243575 h 473"/>
                  <a:gd name="T22" fmla="*/ 55038 w 297"/>
                  <a:gd name="T23" fmla="*/ 243575 h 473"/>
                  <a:gd name="T24" fmla="*/ 50764 w 297"/>
                  <a:gd name="T25" fmla="*/ 246228 h 473"/>
                  <a:gd name="T26" fmla="*/ 46489 w 297"/>
                  <a:gd name="T27" fmla="*/ 248351 h 473"/>
                  <a:gd name="T28" fmla="*/ 42214 w 297"/>
                  <a:gd name="T29" fmla="*/ 249943 h 473"/>
                  <a:gd name="T30" fmla="*/ 37405 w 297"/>
                  <a:gd name="T31" fmla="*/ 251004 h 473"/>
                  <a:gd name="T32" fmla="*/ 33130 w 297"/>
                  <a:gd name="T33" fmla="*/ 251004 h 473"/>
                  <a:gd name="T34" fmla="*/ 28855 w 297"/>
                  <a:gd name="T35" fmla="*/ 250473 h 473"/>
                  <a:gd name="T36" fmla="*/ 24046 w 297"/>
                  <a:gd name="T37" fmla="*/ 249943 h 473"/>
                  <a:gd name="T38" fmla="*/ 20305 w 297"/>
                  <a:gd name="T39" fmla="*/ 248351 h 473"/>
                  <a:gd name="T40" fmla="*/ 16565 w 297"/>
                  <a:gd name="T41" fmla="*/ 246228 h 473"/>
                  <a:gd name="T42" fmla="*/ 12824 w 297"/>
                  <a:gd name="T43" fmla="*/ 244105 h 473"/>
                  <a:gd name="T44" fmla="*/ 9084 w 297"/>
                  <a:gd name="T45" fmla="*/ 240921 h 473"/>
                  <a:gd name="T46" fmla="*/ 6412 w 297"/>
                  <a:gd name="T47" fmla="*/ 237207 h 473"/>
                  <a:gd name="T48" fmla="*/ 4275 w 297"/>
                  <a:gd name="T49" fmla="*/ 233492 h 473"/>
                  <a:gd name="T50" fmla="*/ 2672 w 297"/>
                  <a:gd name="T51" fmla="*/ 229777 h 473"/>
                  <a:gd name="T52" fmla="*/ 1069 w 297"/>
                  <a:gd name="T53" fmla="*/ 225001 h 473"/>
                  <a:gd name="T54" fmla="*/ 1069 w 297"/>
                  <a:gd name="T55" fmla="*/ 220225 h 473"/>
                  <a:gd name="T56" fmla="*/ 0 w 297"/>
                  <a:gd name="T57" fmla="*/ 197407 h 473"/>
                  <a:gd name="T58" fmla="*/ 0 w 297"/>
                  <a:gd name="T59" fmla="*/ 197407 h 473"/>
                  <a:gd name="T60" fmla="*/ 534 w 297"/>
                  <a:gd name="T61" fmla="*/ 192100 h 473"/>
                  <a:gd name="T62" fmla="*/ 534 w 297"/>
                  <a:gd name="T63" fmla="*/ 185732 h 473"/>
                  <a:gd name="T64" fmla="*/ 1603 w 297"/>
                  <a:gd name="T65" fmla="*/ 180426 h 473"/>
                  <a:gd name="T66" fmla="*/ 2672 w 297"/>
                  <a:gd name="T67" fmla="*/ 174588 h 473"/>
                  <a:gd name="T68" fmla="*/ 3740 w 297"/>
                  <a:gd name="T69" fmla="*/ 168751 h 473"/>
                  <a:gd name="T70" fmla="*/ 5344 w 297"/>
                  <a:gd name="T71" fmla="*/ 162914 h 473"/>
                  <a:gd name="T72" fmla="*/ 7481 w 297"/>
                  <a:gd name="T73" fmla="*/ 158138 h 473"/>
                  <a:gd name="T74" fmla="*/ 9618 w 297"/>
                  <a:gd name="T75" fmla="*/ 152831 h 473"/>
                  <a:gd name="T76" fmla="*/ 85497 w 297"/>
                  <a:gd name="T77" fmla="*/ 0 h 473"/>
                  <a:gd name="T78" fmla="*/ 158703 w 297"/>
                  <a:gd name="T79" fmla="*/ 30779 h 473"/>
                  <a:gd name="T80" fmla="*/ 97787 w 297"/>
                  <a:gd name="T81" fmla="*/ 190508 h 47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7" h="473">
                    <a:moveTo>
                      <a:pt x="183" y="359"/>
                    </a:moveTo>
                    <a:lnTo>
                      <a:pt x="183" y="359"/>
                    </a:lnTo>
                    <a:lnTo>
                      <a:pt x="179" y="369"/>
                    </a:lnTo>
                    <a:lnTo>
                      <a:pt x="174" y="378"/>
                    </a:lnTo>
                    <a:lnTo>
                      <a:pt x="168" y="389"/>
                    </a:lnTo>
                    <a:lnTo>
                      <a:pt x="162" y="397"/>
                    </a:lnTo>
                    <a:lnTo>
                      <a:pt x="156" y="407"/>
                    </a:lnTo>
                    <a:lnTo>
                      <a:pt x="150" y="415"/>
                    </a:lnTo>
                    <a:lnTo>
                      <a:pt x="141" y="423"/>
                    </a:lnTo>
                    <a:lnTo>
                      <a:pt x="134" y="431"/>
                    </a:lnTo>
                    <a:lnTo>
                      <a:pt x="103" y="459"/>
                    </a:lnTo>
                    <a:lnTo>
                      <a:pt x="95" y="464"/>
                    </a:lnTo>
                    <a:lnTo>
                      <a:pt x="87" y="468"/>
                    </a:lnTo>
                    <a:lnTo>
                      <a:pt x="79" y="471"/>
                    </a:lnTo>
                    <a:lnTo>
                      <a:pt x="70" y="473"/>
                    </a:lnTo>
                    <a:lnTo>
                      <a:pt x="62" y="473"/>
                    </a:lnTo>
                    <a:lnTo>
                      <a:pt x="54" y="472"/>
                    </a:lnTo>
                    <a:lnTo>
                      <a:pt x="45" y="471"/>
                    </a:lnTo>
                    <a:lnTo>
                      <a:pt x="38" y="468"/>
                    </a:lnTo>
                    <a:lnTo>
                      <a:pt x="31" y="464"/>
                    </a:lnTo>
                    <a:lnTo>
                      <a:pt x="24" y="460"/>
                    </a:lnTo>
                    <a:lnTo>
                      <a:pt x="17" y="454"/>
                    </a:lnTo>
                    <a:lnTo>
                      <a:pt x="12" y="447"/>
                    </a:lnTo>
                    <a:lnTo>
                      <a:pt x="8" y="440"/>
                    </a:lnTo>
                    <a:lnTo>
                      <a:pt x="5" y="433"/>
                    </a:lnTo>
                    <a:lnTo>
                      <a:pt x="2" y="424"/>
                    </a:lnTo>
                    <a:lnTo>
                      <a:pt x="2" y="415"/>
                    </a:lnTo>
                    <a:lnTo>
                      <a:pt x="0" y="372"/>
                    </a:lnTo>
                    <a:lnTo>
                      <a:pt x="1" y="362"/>
                    </a:lnTo>
                    <a:lnTo>
                      <a:pt x="1" y="350"/>
                    </a:lnTo>
                    <a:lnTo>
                      <a:pt x="3" y="340"/>
                    </a:lnTo>
                    <a:lnTo>
                      <a:pt x="5" y="329"/>
                    </a:lnTo>
                    <a:lnTo>
                      <a:pt x="7" y="318"/>
                    </a:lnTo>
                    <a:lnTo>
                      <a:pt x="10" y="307"/>
                    </a:lnTo>
                    <a:lnTo>
                      <a:pt x="14" y="298"/>
                    </a:lnTo>
                    <a:lnTo>
                      <a:pt x="18" y="288"/>
                    </a:lnTo>
                    <a:lnTo>
                      <a:pt x="160" y="0"/>
                    </a:lnTo>
                    <a:lnTo>
                      <a:pt x="297" y="58"/>
                    </a:lnTo>
                    <a:lnTo>
                      <a:pt x="183" y="359"/>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46" name="Freeform 1194"/>
              <p:cNvSpPr>
                <a:spLocks/>
              </p:cNvSpPr>
              <p:nvPr/>
            </p:nvSpPr>
            <p:spPr bwMode="auto">
              <a:xfrm>
                <a:off x="5230692" y="3956197"/>
                <a:ext cx="212218" cy="402344"/>
              </a:xfrm>
              <a:custGeom>
                <a:avLst/>
                <a:gdLst>
                  <a:gd name="T0" fmla="*/ 397 w 399"/>
                  <a:gd name="T1" fmla="*/ 31 h 762"/>
                  <a:gd name="T2" fmla="*/ 397 w 399"/>
                  <a:gd name="T3" fmla="*/ 31 h 762"/>
                  <a:gd name="T4" fmla="*/ 398 w 399"/>
                  <a:gd name="T5" fmla="*/ 30 h 762"/>
                  <a:gd name="T6" fmla="*/ 398 w 399"/>
                  <a:gd name="T7" fmla="*/ 30 h 762"/>
                  <a:gd name="T8" fmla="*/ 399 w 399"/>
                  <a:gd name="T9" fmla="*/ 27 h 762"/>
                  <a:gd name="T10" fmla="*/ 398 w 399"/>
                  <a:gd name="T11" fmla="*/ 24 h 762"/>
                  <a:gd name="T12" fmla="*/ 397 w 399"/>
                  <a:gd name="T13" fmla="*/ 20 h 762"/>
                  <a:gd name="T14" fmla="*/ 395 w 399"/>
                  <a:gd name="T15" fmla="*/ 17 h 762"/>
                  <a:gd name="T16" fmla="*/ 392 w 399"/>
                  <a:gd name="T17" fmla="*/ 14 h 762"/>
                  <a:gd name="T18" fmla="*/ 388 w 399"/>
                  <a:gd name="T19" fmla="*/ 9 h 762"/>
                  <a:gd name="T20" fmla="*/ 383 w 399"/>
                  <a:gd name="T21" fmla="*/ 7 h 762"/>
                  <a:gd name="T22" fmla="*/ 377 w 399"/>
                  <a:gd name="T23" fmla="*/ 4 h 762"/>
                  <a:gd name="T24" fmla="*/ 377 w 399"/>
                  <a:gd name="T25" fmla="*/ 4 h 762"/>
                  <a:gd name="T26" fmla="*/ 372 w 399"/>
                  <a:gd name="T27" fmla="*/ 2 h 762"/>
                  <a:gd name="T28" fmla="*/ 367 w 399"/>
                  <a:gd name="T29" fmla="*/ 1 h 762"/>
                  <a:gd name="T30" fmla="*/ 362 w 399"/>
                  <a:gd name="T31" fmla="*/ 0 h 762"/>
                  <a:gd name="T32" fmla="*/ 357 w 399"/>
                  <a:gd name="T33" fmla="*/ 0 h 762"/>
                  <a:gd name="T34" fmla="*/ 352 w 399"/>
                  <a:gd name="T35" fmla="*/ 1 h 762"/>
                  <a:gd name="T36" fmla="*/ 349 w 399"/>
                  <a:gd name="T37" fmla="*/ 2 h 762"/>
                  <a:gd name="T38" fmla="*/ 346 w 399"/>
                  <a:gd name="T39" fmla="*/ 4 h 762"/>
                  <a:gd name="T40" fmla="*/ 344 w 399"/>
                  <a:gd name="T41" fmla="*/ 7 h 762"/>
                  <a:gd name="T42" fmla="*/ 1 w 399"/>
                  <a:gd name="T43" fmla="*/ 687 h 762"/>
                  <a:gd name="T44" fmla="*/ 1 w 399"/>
                  <a:gd name="T45" fmla="*/ 687 h 762"/>
                  <a:gd name="T46" fmla="*/ 0 w 399"/>
                  <a:gd name="T47" fmla="*/ 693 h 762"/>
                  <a:gd name="T48" fmla="*/ 2 w 399"/>
                  <a:gd name="T49" fmla="*/ 701 h 762"/>
                  <a:gd name="T50" fmla="*/ 5 w 399"/>
                  <a:gd name="T51" fmla="*/ 710 h 762"/>
                  <a:gd name="T52" fmla="*/ 7 w 399"/>
                  <a:gd name="T53" fmla="*/ 715 h 762"/>
                  <a:gd name="T54" fmla="*/ 10 w 399"/>
                  <a:gd name="T55" fmla="*/ 720 h 762"/>
                  <a:gd name="T56" fmla="*/ 15 w 399"/>
                  <a:gd name="T57" fmla="*/ 726 h 762"/>
                  <a:gd name="T58" fmla="*/ 20 w 399"/>
                  <a:gd name="T59" fmla="*/ 731 h 762"/>
                  <a:gd name="T60" fmla="*/ 27 w 399"/>
                  <a:gd name="T61" fmla="*/ 736 h 762"/>
                  <a:gd name="T62" fmla="*/ 34 w 399"/>
                  <a:gd name="T63" fmla="*/ 742 h 762"/>
                  <a:gd name="T64" fmla="*/ 43 w 399"/>
                  <a:gd name="T65" fmla="*/ 747 h 762"/>
                  <a:gd name="T66" fmla="*/ 53 w 399"/>
                  <a:gd name="T67" fmla="*/ 752 h 762"/>
                  <a:gd name="T68" fmla="*/ 53 w 399"/>
                  <a:gd name="T69" fmla="*/ 752 h 762"/>
                  <a:gd name="T70" fmla="*/ 65 w 399"/>
                  <a:gd name="T71" fmla="*/ 756 h 762"/>
                  <a:gd name="T72" fmla="*/ 74 w 399"/>
                  <a:gd name="T73" fmla="*/ 759 h 762"/>
                  <a:gd name="T74" fmla="*/ 83 w 399"/>
                  <a:gd name="T75" fmla="*/ 761 h 762"/>
                  <a:gd name="T76" fmla="*/ 92 w 399"/>
                  <a:gd name="T77" fmla="*/ 762 h 762"/>
                  <a:gd name="T78" fmla="*/ 99 w 399"/>
                  <a:gd name="T79" fmla="*/ 762 h 762"/>
                  <a:gd name="T80" fmla="*/ 106 w 399"/>
                  <a:gd name="T81" fmla="*/ 761 h 762"/>
                  <a:gd name="T82" fmla="*/ 113 w 399"/>
                  <a:gd name="T83" fmla="*/ 760 h 762"/>
                  <a:gd name="T84" fmla="*/ 118 w 399"/>
                  <a:gd name="T85" fmla="*/ 759 h 762"/>
                  <a:gd name="T86" fmla="*/ 126 w 399"/>
                  <a:gd name="T87" fmla="*/ 755 h 762"/>
                  <a:gd name="T88" fmla="*/ 132 w 399"/>
                  <a:gd name="T89" fmla="*/ 751 h 762"/>
                  <a:gd name="T90" fmla="*/ 138 w 399"/>
                  <a:gd name="T91" fmla="*/ 745 h 762"/>
                  <a:gd name="T92" fmla="*/ 397 w 399"/>
                  <a:gd name="T93" fmla="*/ 31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9" h="762">
                    <a:moveTo>
                      <a:pt x="397" y="31"/>
                    </a:moveTo>
                    <a:lnTo>
                      <a:pt x="397" y="31"/>
                    </a:lnTo>
                    <a:lnTo>
                      <a:pt x="398" y="30"/>
                    </a:lnTo>
                    <a:lnTo>
                      <a:pt x="398" y="30"/>
                    </a:lnTo>
                    <a:lnTo>
                      <a:pt x="399" y="27"/>
                    </a:lnTo>
                    <a:lnTo>
                      <a:pt x="398" y="24"/>
                    </a:lnTo>
                    <a:lnTo>
                      <a:pt x="397" y="20"/>
                    </a:lnTo>
                    <a:lnTo>
                      <a:pt x="395" y="17"/>
                    </a:lnTo>
                    <a:lnTo>
                      <a:pt x="392" y="14"/>
                    </a:lnTo>
                    <a:lnTo>
                      <a:pt x="388" y="9"/>
                    </a:lnTo>
                    <a:lnTo>
                      <a:pt x="383" y="7"/>
                    </a:lnTo>
                    <a:lnTo>
                      <a:pt x="377" y="4"/>
                    </a:lnTo>
                    <a:lnTo>
                      <a:pt x="377" y="4"/>
                    </a:lnTo>
                    <a:lnTo>
                      <a:pt x="372" y="2"/>
                    </a:lnTo>
                    <a:lnTo>
                      <a:pt x="367" y="1"/>
                    </a:lnTo>
                    <a:lnTo>
                      <a:pt x="362" y="0"/>
                    </a:lnTo>
                    <a:lnTo>
                      <a:pt x="357" y="0"/>
                    </a:lnTo>
                    <a:lnTo>
                      <a:pt x="352" y="1"/>
                    </a:lnTo>
                    <a:lnTo>
                      <a:pt x="349" y="2"/>
                    </a:lnTo>
                    <a:lnTo>
                      <a:pt x="346" y="4"/>
                    </a:lnTo>
                    <a:lnTo>
                      <a:pt x="344" y="7"/>
                    </a:lnTo>
                    <a:lnTo>
                      <a:pt x="1" y="687"/>
                    </a:lnTo>
                    <a:lnTo>
                      <a:pt x="1" y="687"/>
                    </a:lnTo>
                    <a:lnTo>
                      <a:pt x="0" y="693"/>
                    </a:lnTo>
                    <a:lnTo>
                      <a:pt x="2" y="701"/>
                    </a:lnTo>
                    <a:lnTo>
                      <a:pt x="5" y="710"/>
                    </a:lnTo>
                    <a:lnTo>
                      <a:pt x="7" y="715"/>
                    </a:lnTo>
                    <a:lnTo>
                      <a:pt x="10" y="720"/>
                    </a:lnTo>
                    <a:lnTo>
                      <a:pt x="15" y="726"/>
                    </a:lnTo>
                    <a:lnTo>
                      <a:pt x="20" y="731"/>
                    </a:lnTo>
                    <a:lnTo>
                      <a:pt x="27" y="736"/>
                    </a:lnTo>
                    <a:lnTo>
                      <a:pt x="34" y="742"/>
                    </a:lnTo>
                    <a:lnTo>
                      <a:pt x="43" y="747"/>
                    </a:lnTo>
                    <a:lnTo>
                      <a:pt x="53" y="752"/>
                    </a:lnTo>
                    <a:lnTo>
                      <a:pt x="53" y="752"/>
                    </a:lnTo>
                    <a:lnTo>
                      <a:pt x="65" y="756"/>
                    </a:lnTo>
                    <a:lnTo>
                      <a:pt x="74" y="759"/>
                    </a:lnTo>
                    <a:lnTo>
                      <a:pt x="83" y="761"/>
                    </a:lnTo>
                    <a:lnTo>
                      <a:pt x="92" y="762"/>
                    </a:lnTo>
                    <a:lnTo>
                      <a:pt x="99" y="762"/>
                    </a:lnTo>
                    <a:lnTo>
                      <a:pt x="106" y="761"/>
                    </a:lnTo>
                    <a:lnTo>
                      <a:pt x="113" y="760"/>
                    </a:lnTo>
                    <a:lnTo>
                      <a:pt x="118" y="759"/>
                    </a:lnTo>
                    <a:lnTo>
                      <a:pt x="126" y="755"/>
                    </a:lnTo>
                    <a:lnTo>
                      <a:pt x="132" y="751"/>
                    </a:lnTo>
                    <a:lnTo>
                      <a:pt x="138" y="745"/>
                    </a:lnTo>
                    <a:lnTo>
                      <a:pt x="397" y="31"/>
                    </a:lnTo>
                    <a:close/>
                  </a:path>
                </a:pathLst>
              </a:custGeom>
              <a:solidFill>
                <a:schemeClr val="tx1">
                  <a:lumMod val="50000"/>
                  <a:lumOff val="50000"/>
                </a:schemeClr>
              </a:solidFill>
              <a:ln>
                <a:noFill/>
              </a:ln>
              <a:extLst/>
            </p:spPr>
            <p:txBody>
              <a:bodyPr lIns="68580" tIns="34290" rIns="68580" bIns="34290"/>
              <a:lstStyle/>
              <a:p>
                <a:pPr eaLnBrk="1" hangingPunct="1">
                  <a:defRPr/>
                </a:pPr>
                <a:endParaRPr lang="en-US" altLang="zh-CN" sz="1000"/>
              </a:p>
            </p:txBody>
          </p:sp>
          <p:sp>
            <p:nvSpPr>
              <p:cNvPr id="52264" name="Freeform 1195"/>
              <p:cNvSpPr>
                <a:spLocks/>
              </p:cNvSpPr>
              <p:nvPr/>
            </p:nvSpPr>
            <p:spPr bwMode="auto">
              <a:xfrm>
                <a:off x="5343259" y="3980191"/>
                <a:ext cx="143940" cy="193789"/>
              </a:xfrm>
              <a:custGeom>
                <a:avLst/>
                <a:gdLst>
                  <a:gd name="T0" fmla="*/ 84232 w 270"/>
                  <a:gd name="T1" fmla="*/ 1056 h 367"/>
                  <a:gd name="T2" fmla="*/ 84232 w 270"/>
                  <a:gd name="T3" fmla="*/ 1056 h 367"/>
                  <a:gd name="T4" fmla="*/ 94361 w 270"/>
                  <a:gd name="T5" fmla="*/ 0 h 367"/>
                  <a:gd name="T6" fmla="*/ 99159 w 270"/>
                  <a:gd name="T7" fmla="*/ 0 h 367"/>
                  <a:gd name="T8" fmla="*/ 103957 w 270"/>
                  <a:gd name="T9" fmla="*/ 528 h 367"/>
                  <a:gd name="T10" fmla="*/ 108222 w 270"/>
                  <a:gd name="T11" fmla="*/ 1056 h 367"/>
                  <a:gd name="T12" fmla="*/ 111953 w 270"/>
                  <a:gd name="T13" fmla="*/ 2112 h 367"/>
                  <a:gd name="T14" fmla="*/ 116218 w 270"/>
                  <a:gd name="T15" fmla="*/ 3168 h 367"/>
                  <a:gd name="T16" fmla="*/ 119417 w 270"/>
                  <a:gd name="T17" fmla="*/ 4752 h 367"/>
                  <a:gd name="T18" fmla="*/ 122616 w 270"/>
                  <a:gd name="T19" fmla="*/ 6336 h 367"/>
                  <a:gd name="T20" fmla="*/ 125281 w 270"/>
                  <a:gd name="T21" fmla="*/ 8977 h 367"/>
                  <a:gd name="T22" fmla="*/ 127947 w 270"/>
                  <a:gd name="T23" fmla="*/ 11089 h 367"/>
                  <a:gd name="T24" fmla="*/ 131145 w 270"/>
                  <a:gd name="T25" fmla="*/ 13729 h 367"/>
                  <a:gd name="T26" fmla="*/ 135410 w 270"/>
                  <a:gd name="T27" fmla="*/ 19009 h 367"/>
                  <a:gd name="T28" fmla="*/ 138609 w 270"/>
                  <a:gd name="T29" fmla="*/ 25874 h 367"/>
                  <a:gd name="T30" fmla="*/ 140741 w 270"/>
                  <a:gd name="T31" fmla="*/ 32738 h 367"/>
                  <a:gd name="T32" fmla="*/ 142874 w 270"/>
                  <a:gd name="T33" fmla="*/ 41187 h 367"/>
                  <a:gd name="T34" fmla="*/ 143940 w 270"/>
                  <a:gd name="T35" fmla="*/ 49635 h 367"/>
                  <a:gd name="T36" fmla="*/ 143407 w 270"/>
                  <a:gd name="T37" fmla="*/ 58084 h 367"/>
                  <a:gd name="T38" fmla="*/ 142874 w 270"/>
                  <a:gd name="T39" fmla="*/ 67589 h 367"/>
                  <a:gd name="T40" fmla="*/ 140741 w 270"/>
                  <a:gd name="T41" fmla="*/ 77621 h 367"/>
                  <a:gd name="T42" fmla="*/ 138076 w 270"/>
                  <a:gd name="T43" fmla="*/ 87654 h 367"/>
                  <a:gd name="T44" fmla="*/ 134877 w 270"/>
                  <a:gd name="T45" fmla="*/ 96630 h 367"/>
                  <a:gd name="T46" fmla="*/ 131145 w 270"/>
                  <a:gd name="T47" fmla="*/ 106663 h 367"/>
                  <a:gd name="T48" fmla="*/ 126347 w 270"/>
                  <a:gd name="T49" fmla="*/ 116696 h 367"/>
                  <a:gd name="T50" fmla="*/ 121016 w 270"/>
                  <a:gd name="T51" fmla="*/ 126200 h 367"/>
                  <a:gd name="T52" fmla="*/ 114619 w 270"/>
                  <a:gd name="T53" fmla="*/ 135177 h 367"/>
                  <a:gd name="T54" fmla="*/ 108222 w 270"/>
                  <a:gd name="T55" fmla="*/ 144682 h 367"/>
                  <a:gd name="T56" fmla="*/ 100758 w 270"/>
                  <a:gd name="T57" fmla="*/ 153130 h 367"/>
                  <a:gd name="T58" fmla="*/ 93294 w 270"/>
                  <a:gd name="T59" fmla="*/ 160523 h 367"/>
                  <a:gd name="T60" fmla="*/ 84765 w 270"/>
                  <a:gd name="T61" fmla="*/ 168443 h 367"/>
                  <a:gd name="T62" fmla="*/ 76235 w 270"/>
                  <a:gd name="T63" fmla="*/ 174780 h 367"/>
                  <a:gd name="T64" fmla="*/ 66639 w 270"/>
                  <a:gd name="T65" fmla="*/ 180588 h 367"/>
                  <a:gd name="T66" fmla="*/ 56510 w 270"/>
                  <a:gd name="T67" fmla="*/ 185340 h 367"/>
                  <a:gd name="T68" fmla="*/ 45848 w 270"/>
                  <a:gd name="T69" fmla="*/ 189565 h 367"/>
                  <a:gd name="T70" fmla="*/ 34652 w 270"/>
                  <a:gd name="T71" fmla="*/ 192205 h 367"/>
                  <a:gd name="T72" fmla="*/ 23990 w 270"/>
                  <a:gd name="T73" fmla="*/ 193789 h 367"/>
                  <a:gd name="T74" fmla="*/ 17593 w 270"/>
                  <a:gd name="T75" fmla="*/ 193789 h 367"/>
                  <a:gd name="T76" fmla="*/ 12262 w 270"/>
                  <a:gd name="T77" fmla="*/ 193789 h 367"/>
                  <a:gd name="T78" fmla="*/ 5864 w 270"/>
                  <a:gd name="T79" fmla="*/ 193789 h 367"/>
                  <a:gd name="T80" fmla="*/ 0 w 270"/>
                  <a:gd name="T81" fmla="*/ 192733 h 367"/>
                  <a:gd name="T82" fmla="*/ 84232 w 270"/>
                  <a:gd name="T83" fmla="*/ 1056 h 3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0" h="367">
                    <a:moveTo>
                      <a:pt x="158" y="2"/>
                    </a:moveTo>
                    <a:lnTo>
                      <a:pt x="158" y="2"/>
                    </a:lnTo>
                    <a:lnTo>
                      <a:pt x="177" y="0"/>
                    </a:lnTo>
                    <a:lnTo>
                      <a:pt x="186" y="0"/>
                    </a:lnTo>
                    <a:lnTo>
                      <a:pt x="195" y="1"/>
                    </a:lnTo>
                    <a:lnTo>
                      <a:pt x="203" y="2"/>
                    </a:lnTo>
                    <a:lnTo>
                      <a:pt x="210" y="4"/>
                    </a:lnTo>
                    <a:lnTo>
                      <a:pt x="218" y="6"/>
                    </a:lnTo>
                    <a:lnTo>
                      <a:pt x="224" y="9"/>
                    </a:lnTo>
                    <a:lnTo>
                      <a:pt x="230" y="12"/>
                    </a:lnTo>
                    <a:lnTo>
                      <a:pt x="235" y="17"/>
                    </a:lnTo>
                    <a:lnTo>
                      <a:pt x="240" y="21"/>
                    </a:lnTo>
                    <a:lnTo>
                      <a:pt x="246" y="26"/>
                    </a:lnTo>
                    <a:lnTo>
                      <a:pt x="254" y="36"/>
                    </a:lnTo>
                    <a:lnTo>
                      <a:pt x="260" y="49"/>
                    </a:lnTo>
                    <a:lnTo>
                      <a:pt x="264" y="62"/>
                    </a:lnTo>
                    <a:lnTo>
                      <a:pt x="268" y="78"/>
                    </a:lnTo>
                    <a:lnTo>
                      <a:pt x="270" y="94"/>
                    </a:lnTo>
                    <a:lnTo>
                      <a:pt x="269" y="110"/>
                    </a:lnTo>
                    <a:lnTo>
                      <a:pt x="268" y="128"/>
                    </a:lnTo>
                    <a:lnTo>
                      <a:pt x="264" y="147"/>
                    </a:lnTo>
                    <a:lnTo>
                      <a:pt x="259" y="166"/>
                    </a:lnTo>
                    <a:lnTo>
                      <a:pt x="253" y="183"/>
                    </a:lnTo>
                    <a:lnTo>
                      <a:pt x="246" y="202"/>
                    </a:lnTo>
                    <a:lnTo>
                      <a:pt x="237" y="221"/>
                    </a:lnTo>
                    <a:lnTo>
                      <a:pt x="227" y="239"/>
                    </a:lnTo>
                    <a:lnTo>
                      <a:pt x="215" y="256"/>
                    </a:lnTo>
                    <a:lnTo>
                      <a:pt x="203" y="274"/>
                    </a:lnTo>
                    <a:lnTo>
                      <a:pt x="189" y="290"/>
                    </a:lnTo>
                    <a:lnTo>
                      <a:pt x="175" y="304"/>
                    </a:lnTo>
                    <a:lnTo>
                      <a:pt x="159" y="319"/>
                    </a:lnTo>
                    <a:lnTo>
                      <a:pt x="143" y="331"/>
                    </a:lnTo>
                    <a:lnTo>
                      <a:pt x="125" y="342"/>
                    </a:lnTo>
                    <a:lnTo>
                      <a:pt x="106" y="351"/>
                    </a:lnTo>
                    <a:lnTo>
                      <a:pt x="86" y="359"/>
                    </a:lnTo>
                    <a:lnTo>
                      <a:pt x="65" y="364"/>
                    </a:lnTo>
                    <a:lnTo>
                      <a:pt x="45" y="367"/>
                    </a:lnTo>
                    <a:lnTo>
                      <a:pt x="33" y="367"/>
                    </a:lnTo>
                    <a:lnTo>
                      <a:pt x="23" y="367"/>
                    </a:lnTo>
                    <a:lnTo>
                      <a:pt x="11" y="367"/>
                    </a:lnTo>
                    <a:lnTo>
                      <a:pt x="0" y="365"/>
                    </a:lnTo>
                    <a:lnTo>
                      <a:pt x="158" y="2"/>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grpSp>
        <p:sp>
          <p:nvSpPr>
            <p:cNvPr id="456" name="Rectangle 455"/>
            <p:cNvSpPr/>
            <p:nvPr/>
          </p:nvSpPr>
          <p:spPr>
            <a:xfrm>
              <a:off x="835613" y="5177073"/>
              <a:ext cx="5073516" cy="1036741"/>
            </a:xfrm>
            <a:prstGeom prst="rect">
              <a:avLst/>
            </a:prstGeom>
          </p:spPr>
          <p:txBody>
            <a:bodyPr>
              <a:spAutoFit/>
            </a:bodyPr>
            <a:lstStyle/>
            <a:p>
              <a:pPr algn="ctr" eaLnBrk="1" fontAlgn="auto" hangingPunct="1">
                <a:lnSpc>
                  <a:spcPct val="150000"/>
                </a:lnSpc>
                <a:spcBef>
                  <a:spcPts val="0"/>
                </a:spcBef>
                <a:spcAft>
                  <a:spcPts val="0"/>
                </a:spcAft>
                <a:buClr>
                  <a:srgbClr val="E24848"/>
                </a:buClr>
                <a:defRPr/>
              </a:pPr>
              <a:r>
                <a:rPr lang="en-US" sz="1050" noProof="1">
                  <a:solidFill>
                    <a:schemeClr val="bg1">
                      <a:lumMod val="8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457" name="Rectangle 456"/>
            <p:cNvSpPr/>
            <p:nvPr/>
          </p:nvSpPr>
          <p:spPr>
            <a:xfrm>
              <a:off x="2283375" y="4823024"/>
              <a:ext cx="2177992" cy="435019"/>
            </a:xfrm>
            <a:prstGeom prst="rect">
              <a:avLst/>
            </a:prstGeom>
          </p:spPr>
          <p:txBody>
            <a:bodyPr anchor="ctr"/>
            <a:lstStyle/>
            <a:p>
              <a:pPr algn="ctr" defTabSz="914082" eaLnBrk="1" fontAlgn="auto" hangingPunct="1">
                <a:spcAft>
                  <a:spcPts val="0"/>
                </a:spcAft>
                <a:defRPr/>
              </a:pPr>
              <a:r>
                <a:rPr lang="en-US" sz="2400" noProof="1">
                  <a:solidFill>
                    <a:schemeClr val="bg1">
                      <a:lumMod val="85000"/>
                    </a:schemeClr>
                  </a:solidFill>
                  <a:latin typeface="Abraham Lincoln" pitchFamily="2" charset="0"/>
                  <a:ea typeface="Roboto Light" panose="02000000000000000000" pitchFamily="2" charset="0"/>
                  <a:cs typeface="Lato Light" panose="020F0402020204030203" pitchFamily="34" charset="0"/>
                </a:rPr>
                <a:t>fashion street</a:t>
              </a:r>
            </a:p>
          </p:txBody>
        </p:sp>
      </p:grpSp>
      <p:sp>
        <p:nvSpPr>
          <p:cNvPr id="507" name="Rectangle 3"/>
          <p:cNvSpPr txBox="1">
            <a:spLocks noChangeArrowheads="1"/>
          </p:cNvSpPr>
          <p:nvPr/>
        </p:nvSpPr>
        <p:spPr>
          <a:xfrm>
            <a:off x="369888" y="2917825"/>
            <a:ext cx="5314950" cy="3109913"/>
          </a:xfrm>
          <a:prstGeom prst="rect">
            <a:avLst/>
          </a:prstGeom>
        </p:spPr>
        <p:txBody>
          <a:bodyPr>
            <a:spAutoFit/>
          </a:bodyPr>
          <a:lstStyle>
            <a:defPPr>
              <a:defRPr lang="en-US"/>
            </a:defPPr>
            <a:lvl1pPr algn="ctr">
              <a:buClr>
                <a:srgbClr val="E24848"/>
              </a:buClr>
              <a:defRPr sz="1000">
                <a:solidFill>
                  <a:schemeClr val="bg1">
                    <a:lumMod val="85000"/>
                  </a:schemeClr>
                </a:solidFill>
                <a:latin typeface="Roboto Light" panose="02000000000000000000" pitchFamily="2" charset="0"/>
                <a:ea typeface="Roboto Light" panose="02000000000000000000" pitchFamily="2" charset="0"/>
                <a:cs typeface="Arial" charset="0"/>
              </a:defRPr>
            </a:lvl1pPr>
          </a:lstStyle>
          <a:p>
            <a:pPr algn="just" eaLnBrk="1" fontAlgn="auto" hangingPunct="1">
              <a:lnSpc>
                <a:spcPct val="150000"/>
              </a:lnSpc>
              <a:spcBef>
                <a:spcPts val="0"/>
              </a:spcBef>
              <a:spcAft>
                <a:spcPts val="0"/>
              </a:spcAft>
              <a:defRPr/>
            </a:pPr>
            <a:r>
              <a:rPr lang="en-US" sz="1200" dirty="0">
                <a:solidFill>
                  <a:schemeClr val="tx1">
                    <a:lumMod val="85000"/>
                    <a:lumOff val="15000"/>
                  </a:schemeClr>
                </a:solidFill>
                <a:latin typeface="+mj-lt"/>
              </a:rPr>
              <a:t>Lorem </a:t>
            </a:r>
            <a:r>
              <a:rPr lang="en-US" sz="1200" dirty="0" err="1">
                <a:solidFill>
                  <a:schemeClr val="tx1">
                    <a:lumMod val="85000"/>
                    <a:lumOff val="15000"/>
                  </a:schemeClr>
                </a:solidFill>
                <a:latin typeface="+mj-lt"/>
              </a:rPr>
              <a:t>ipsum</a:t>
            </a:r>
            <a:r>
              <a:rPr lang="en-US" sz="1200" dirty="0">
                <a:solidFill>
                  <a:schemeClr val="tx1">
                    <a:lumMod val="85000"/>
                    <a:lumOff val="15000"/>
                  </a:schemeClr>
                </a:solidFill>
                <a:latin typeface="+mj-lt"/>
              </a:rPr>
              <a:t> dolor sit </a:t>
            </a:r>
            <a:r>
              <a:rPr lang="en-US" sz="1200" dirty="0" err="1">
                <a:solidFill>
                  <a:schemeClr val="tx1">
                    <a:lumMod val="85000"/>
                    <a:lumOff val="15000"/>
                  </a:schemeClr>
                </a:solidFill>
                <a:latin typeface="+mj-lt"/>
              </a:rPr>
              <a:t>amet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consectetuer</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adipiscing</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elit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Aenean</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commodo</a:t>
            </a:r>
            <a:r>
              <a:rPr lang="en-US" sz="1200" dirty="0">
                <a:solidFill>
                  <a:schemeClr val="tx1">
                    <a:lumMod val="85000"/>
                    <a:lumOff val="15000"/>
                  </a:schemeClr>
                </a:solidFill>
                <a:latin typeface="+mj-lt"/>
              </a:rPr>
              <a:t> ligula </a:t>
            </a:r>
            <a:r>
              <a:rPr lang="en-US" sz="1200" dirty="0" err="1">
                <a:solidFill>
                  <a:schemeClr val="tx1">
                    <a:lumMod val="85000"/>
                    <a:lumOff val="15000"/>
                  </a:schemeClr>
                </a:solidFill>
                <a:latin typeface="+mj-lt"/>
              </a:rPr>
              <a:t>eget</a:t>
            </a:r>
            <a:r>
              <a:rPr lang="en-US" sz="1200" dirty="0">
                <a:solidFill>
                  <a:schemeClr val="tx1">
                    <a:lumMod val="85000"/>
                    <a:lumOff val="15000"/>
                  </a:schemeClr>
                </a:solidFill>
                <a:latin typeface="+mj-lt"/>
              </a:rPr>
              <a:t> dolor. </a:t>
            </a:r>
            <a:r>
              <a:rPr lang="en-US" sz="1200" dirty="0" err="1">
                <a:solidFill>
                  <a:schemeClr val="tx1">
                    <a:lumMod val="85000"/>
                    <a:lumOff val="15000"/>
                  </a:schemeClr>
                </a:solidFill>
                <a:latin typeface="+mj-lt"/>
              </a:rPr>
              <a:t>Aenean</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massa</a:t>
            </a:r>
            <a:r>
              <a:rPr lang="en-US" sz="1200" dirty="0">
                <a:solidFill>
                  <a:schemeClr val="tx1">
                    <a:lumMod val="85000"/>
                    <a:lumOff val="15000"/>
                  </a:schemeClr>
                </a:solidFill>
                <a:latin typeface="+mj-lt"/>
              </a:rPr>
              <a:t>. Cum </a:t>
            </a:r>
            <a:r>
              <a:rPr lang="en-US" sz="1200" dirty="0" err="1">
                <a:solidFill>
                  <a:schemeClr val="tx1">
                    <a:lumMod val="85000"/>
                    <a:lumOff val="15000"/>
                  </a:schemeClr>
                </a:solidFill>
                <a:latin typeface="+mj-lt"/>
              </a:rPr>
              <a:t>sociis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natoque</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penatibus</a:t>
            </a:r>
            <a:r>
              <a:rPr lang="en-US" sz="1200" dirty="0">
                <a:solidFill>
                  <a:schemeClr val="tx1">
                    <a:lumMod val="85000"/>
                    <a:lumOff val="15000"/>
                  </a:schemeClr>
                </a:solidFill>
                <a:latin typeface="+mj-lt"/>
              </a:rPr>
              <a:t> et </a:t>
            </a:r>
            <a:r>
              <a:rPr lang="en-US" sz="1200" dirty="0" err="1">
                <a:solidFill>
                  <a:schemeClr val="tx1">
                    <a:lumMod val="85000"/>
                    <a:lumOff val="15000"/>
                  </a:schemeClr>
                </a:solidFill>
                <a:latin typeface="+mj-lt"/>
              </a:rPr>
              <a:t>magnis</a:t>
            </a:r>
            <a:r>
              <a:rPr lang="en-US" sz="1200" dirty="0">
                <a:solidFill>
                  <a:schemeClr val="tx1">
                    <a:lumMod val="85000"/>
                    <a:lumOff val="15000"/>
                  </a:schemeClr>
                </a:solidFill>
                <a:latin typeface="+mj-lt"/>
              </a:rPr>
              <a:t> dis parturient </a:t>
            </a:r>
            <a:r>
              <a:rPr lang="en-US" sz="1200" dirty="0" err="1">
                <a:solidFill>
                  <a:schemeClr val="tx1">
                    <a:lumMod val="85000"/>
                    <a:lumOff val="15000"/>
                  </a:schemeClr>
                </a:solidFill>
                <a:latin typeface="+mj-lt"/>
              </a:rPr>
              <a:t>montes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nascetur</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ridiculus</a:t>
            </a:r>
            <a:r>
              <a:rPr lang="en-US" sz="1200" dirty="0">
                <a:solidFill>
                  <a:schemeClr val="tx1">
                    <a:lumMod val="85000"/>
                    <a:lumOff val="15000"/>
                  </a:schemeClr>
                </a:solidFill>
                <a:latin typeface="+mj-lt"/>
              </a:rPr>
              <a:t> mus. </a:t>
            </a:r>
            <a:r>
              <a:rPr lang="en-US" sz="1200" dirty="0" err="1">
                <a:solidFill>
                  <a:schemeClr val="tx1">
                    <a:lumMod val="85000"/>
                    <a:lumOff val="15000"/>
                  </a:schemeClr>
                </a:solidFill>
                <a:latin typeface="+mj-lt"/>
              </a:rPr>
              <a:t>Donec</a:t>
            </a:r>
            <a:r>
              <a:rPr lang="en-US" sz="1200" dirty="0">
                <a:solidFill>
                  <a:schemeClr val="tx1">
                    <a:lumMod val="85000"/>
                    <a:lumOff val="15000"/>
                  </a:schemeClr>
                </a:solidFill>
                <a:latin typeface="+mj-lt"/>
              </a:rPr>
              <a:t> quam </a:t>
            </a:r>
            <a:r>
              <a:rPr lang="en-US" sz="1200" dirty="0" err="1">
                <a:solidFill>
                  <a:schemeClr val="tx1">
                    <a:lumMod val="85000"/>
                    <a:lumOff val="15000"/>
                  </a:schemeClr>
                </a:solidFill>
                <a:latin typeface="+mj-lt"/>
              </a:rPr>
              <a:t>felis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ultricies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nec</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pellentesque</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eu</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pretium</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quis</a:t>
            </a:r>
            <a:r>
              <a:rPr lang="en-US" sz="1200" dirty="0">
                <a:solidFill>
                  <a:schemeClr val="tx1">
                    <a:lumMod val="85000"/>
                    <a:lumOff val="15000"/>
                  </a:schemeClr>
                </a:solidFill>
                <a:latin typeface="+mj-lt"/>
              </a:rPr>
              <a:t>, sem. </a:t>
            </a:r>
            <a:r>
              <a:rPr lang="en-US" sz="1200" dirty="0" err="1">
                <a:solidFill>
                  <a:schemeClr val="tx1">
                    <a:lumMod val="85000"/>
                    <a:lumOff val="15000"/>
                  </a:schemeClr>
                </a:solidFill>
                <a:latin typeface="+mj-lt"/>
              </a:rPr>
              <a:t>Nulla</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consequat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massa</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quis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enim</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Donec</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pede</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justo</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fringilla</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vel</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aliquet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nec</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vulputate</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eget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arcu</a:t>
            </a:r>
            <a:r>
              <a:rPr lang="en-US" sz="1200" dirty="0">
                <a:solidFill>
                  <a:schemeClr val="tx1">
                    <a:lumMod val="85000"/>
                    <a:lumOff val="15000"/>
                  </a:schemeClr>
                </a:solidFill>
                <a:latin typeface="+mj-lt"/>
              </a:rPr>
              <a:t>. In </a:t>
            </a:r>
            <a:r>
              <a:rPr lang="en-US" sz="1200" dirty="0" err="1">
                <a:solidFill>
                  <a:schemeClr val="tx1">
                    <a:lumMod val="85000"/>
                    <a:lumOff val="15000"/>
                  </a:schemeClr>
                </a:solidFill>
                <a:latin typeface="+mj-lt"/>
              </a:rPr>
              <a:t>enim</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justo</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rhoncus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ut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imperdiet</a:t>
            </a:r>
            <a:r>
              <a:rPr lang="en-US" sz="1200" dirty="0">
                <a:solidFill>
                  <a:schemeClr val="tx1">
                    <a:lumMod val="85000"/>
                    <a:lumOff val="15000"/>
                  </a:schemeClr>
                </a:solidFill>
                <a:latin typeface="+mj-lt"/>
              </a:rPr>
              <a:t> a, </a:t>
            </a:r>
            <a:r>
              <a:rPr lang="en-US" sz="1200" dirty="0" err="1">
                <a:solidFill>
                  <a:schemeClr val="tx1">
                    <a:lumMod val="85000"/>
                    <a:lumOff val="15000"/>
                  </a:schemeClr>
                </a:solidFill>
                <a:latin typeface="+mj-lt"/>
              </a:rPr>
              <a:t>venenatis</a:t>
            </a:r>
            <a:r>
              <a:rPr lang="en-US" sz="1200" dirty="0">
                <a:solidFill>
                  <a:schemeClr val="tx1">
                    <a:lumMod val="85000"/>
                    <a:lumOff val="15000"/>
                  </a:schemeClr>
                </a:solidFill>
                <a:latin typeface="+mj-lt"/>
              </a:rPr>
              <a:t> vitae, </a:t>
            </a:r>
            <a:r>
              <a:rPr lang="en-US" sz="1200" dirty="0" err="1">
                <a:solidFill>
                  <a:schemeClr val="tx1">
                    <a:lumMod val="85000"/>
                    <a:lumOff val="15000"/>
                  </a:schemeClr>
                </a:solidFill>
                <a:latin typeface="+mj-lt"/>
              </a:rPr>
              <a:t>justo</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Nullam</a:t>
            </a:r>
            <a:r>
              <a:rPr lang="en-US" sz="1200" dirty="0">
                <a:solidFill>
                  <a:schemeClr val="tx1">
                    <a:lumMod val="85000"/>
                    <a:lumOff val="15000"/>
                  </a:schemeClr>
                </a:solidFill>
                <a:latin typeface="+mj-lt"/>
              </a:rPr>
              <a:t> dictum </a:t>
            </a:r>
            <a:r>
              <a:rPr lang="en-US" sz="1200" dirty="0" err="1">
                <a:solidFill>
                  <a:schemeClr val="tx1">
                    <a:lumMod val="85000"/>
                    <a:lumOff val="15000"/>
                  </a:schemeClr>
                </a:solidFill>
                <a:latin typeface="+mj-lt"/>
              </a:rPr>
              <a:t>felis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eu</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pede</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mollis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pretium</a:t>
            </a:r>
            <a:r>
              <a:rPr lang="en-US" sz="1200" dirty="0">
                <a:solidFill>
                  <a:schemeClr val="tx1">
                    <a:lumMod val="85000"/>
                    <a:lumOff val="15000"/>
                  </a:schemeClr>
                </a:solidFill>
                <a:latin typeface="+mj-lt"/>
              </a:rPr>
              <a:t>. Integer </a:t>
            </a:r>
            <a:r>
              <a:rPr lang="en-US" sz="1200" dirty="0" err="1">
                <a:solidFill>
                  <a:schemeClr val="tx1">
                    <a:lumMod val="85000"/>
                    <a:lumOff val="15000"/>
                  </a:schemeClr>
                </a:solidFill>
                <a:latin typeface="+mj-lt"/>
              </a:rPr>
              <a:t>tincidunt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Cras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dapibus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Vivamus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elementum</a:t>
            </a:r>
            <a:r>
              <a:rPr lang="en-US" sz="1200" dirty="0">
                <a:solidFill>
                  <a:schemeClr val="tx1">
                    <a:lumMod val="85000"/>
                    <a:lumOff val="15000"/>
                  </a:schemeClr>
                </a:solidFill>
                <a:latin typeface="+mj-lt"/>
              </a:rPr>
              <a:t> semper nisi. </a:t>
            </a:r>
            <a:r>
              <a:rPr lang="en-US" sz="1200" dirty="0" err="1">
                <a:solidFill>
                  <a:schemeClr val="tx1">
                    <a:lumMod val="85000"/>
                    <a:lumOff val="15000"/>
                  </a:schemeClr>
                </a:solidFill>
                <a:latin typeface="+mj-lt"/>
              </a:rPr>
              <a:t>Aenean</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vulputate</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eleifend</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tellus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Aenean</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leo</a:t>
            </a:r>
            <a:r>
              <a:rPr lang="en-US" sz="1200" dirty="0">
                <a:solidFill>
                  <a:schemeClr val="tx1">
                    <a:lumMod val="85000"/>
                    <a:lumOff val="15000"/>
                  </a:schemeClr>
                </a:solidFill>
                <a:latin typeface="+mj-lt"/>
              </a:rPr>
              <a:t> ligula, </a:t>
            </a:r>
            <a:r>
              <a:rPr lang="en-US" sz="1200" dirty="0" err="1">
                <a:solidFill>
                  <a:schemeClr val="tx1">
                    <a:lumMod val="85000"/>
                    <a:lumOff val="15000"/>
                  </a:schemeClr>
                </a:solidFill>
                <a:latin typeface="+mj-lt"/>
              </a:rPr>
              <a:t>porttitor</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eu</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consequat</a:t>
            </a:r>
            <a:r>
              <a:rPr lang="en-US" sz="1200" dirty="0">
                <a:solidFill>
                  <a:schemeClr val="tx1">
                    <a:lumMod val="85000"/>
                    <a:lumOff val="15000"/>
                  </a:schemeClr>
                </a:solidFill>
                <a:latin typeface="+mj-lt"/>
              </a:rPr>
              <a:t> vitae, </a:t>
            </a:r>
            <a:r>
              <a:rPr lang="en-US" sz="1200" dirty="0" err="1">
                <a:solidFill>
                  <a:schemeClr val="tx1">
                    <a:lumMod val="85000"/>
                    <a:lumOff val="15000"/>
                  </a:schemeClr>
                </a:solidFill>
                <a:latin typeface="+mj-lt"/>
              </a:rPr>
              <a:t>eleifend</a:t>
            </a:r>
            <a:r>
              <a:rPr lang="en-US" sz="1200" dirty="0">
                <a:solidFill>
                  <a:schemeClr val="tx1">
                    <a:lumMod val="85000"/>
                    <a:lumOff val="15000"/>
                  </a:schemeClr>
                </a:solidFill>
                <a:latin typeface="+mj-lt"/>
              </a:rPr>
              <a:t> ac, </a:t>
            </a:r>
            <a:r>
              <a:rPr lang="en-US" sz="1200" dirty="0" err="1">
                <a:solidFill>
                  <a:schemeClr val="tx1">
                    <a:lumMod val="85000"/>
                    <a:lumOff val="15000"/>
                  </a:schemeClr>
                </a:solidFill>
                <a:latin typeface="+mj-lt"/>
              </a:rPr>
              <a:t>enim</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Aliquam</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lorem</a:t>
            </a:r>
            <a:r>
              <a:rPr lang="en-US" sz="1200" dirty="0">
                <a:solidFill>
                  <a:schemeClr val="tx1">
                    <a:lumMod val="85000"/>
                    <a:lumOff val="15000"/>
                  </a:schemeClr>
                </a:solidFill>
                <a:latin typeface="+mj-lt"/>
              </a:rPr>
              <a:t> ante, </a:t>
            </a:r>
            <a:r>
              <a:rPr lang="en-US" sz="1200" dirty="0" err="1">
                <a:solidFill>
                  <a:schemeClr val="tx1">
                    <a:lumMod val="85000"/>
                    <a:lumOff val="15000"/>
                  </a:schemeClr>
                </a:solidFill>
                <a:latin typeface="+mj-lt"/>
              </a:rPr>
              <a:t>dapibus</a:t>
            </a:r>
            <a:r>
              <a:rPr lang="en-US" sz="1200" dirty="0">
                <a:solidFill>
                  <a:schemeClr val="tx1">
                    <a:lumMod val="85000"/>
                    <a:lumOff val="15000"/>
                  </a:schemeClr>
                </a:solidFill>
                <a:latin typeface="+mj-lt"/>
              </a:rPr>
              <a:t> in, </a:t>
            </a:r>
            <a:r>
              <a:rPr lang="en-US" sz="1200" dirty="0" err="1">
                <a:solidFill>
                  <a:schemeClr val="tx1">
                    <a:lumMod val="85000"/>
                    <a:lumOff val="15000"/>
                  </a:schemeClr>
                </a:solidFill>
                <a:latin typeface="+mj-lt"/>
              </a:rPr>
              <a:t>viverra</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quis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feugiat</a:t>
            </a:r>
            <a:r>
              <a:rPr lang="en-US" sz="1200" dirty="0">
                <a:solidFill>
                  <a:schemeClr val="tx1">
                    <a:lumMod val="85000"/>
                    <a:lumOff val="15000"/>
                  </a:schemeClr>
                </a:solidFill>
                <a:latin typeface="+mj-lt"/>
              </a:rPr>
              <a:t> a, </a:t>
            </a:r>
            <a:r>
              <a:rPr lang="en-US" sz="1200" dirty="0" err="1">
                <a:solidFill>
                  <a:schemeClr val="tx1">
                    <a:lumMod val="85000"/>
                    <a:lumOff val="15000"/>
                  </a:schemeClr>
                </a:solidFill>
                <a:latin typeface="+mj-lt"/>
              </a:rPr>
              <a:t>tellus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Phasellus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viverra</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nulla</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ut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metus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varius</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laoreet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Quisque</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rutrum</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Aenean</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imperdiet</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Etiam</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ultricies</a:t>
            </a:r>
            <a:r>
              <a:rPr lang="en-US" sz="1200" dirty="0">
                <a:solidFill>
                  <a:schemeClr val="tx1">
                    <a:lumMod val="85000"/>
                    <a:lumOff val="15000"/>
                  </a:schemeClr>
                </a:solidFill>
                <a:latin typeface="+mj-lt"/>
              </a:rPr>
              <a:t> nisi </a:t>
            </a:r>
            <a:r>
              <a:rPr lang="en-US" sz="1200" dirty="0" err="1">
                <a:solidFill>
                  <a:schemeClr val="tx1">
                    <a:lumMod val="85000"/>
                    <a:lumOff val="15000"/>
                  </a:schemeClr>
                </a:solidFill>
                <a:latin typeface="+mj-lt"/>
              </a:rPr>
              <a:t>vel</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augue</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Curabitur</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ullamcorper</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ultricies</a:t>
            </a:r>
            <a:r>
              <a:rPr lang="en-US" sz="1200" dirty="0">
                <a:solidFill>
                  <a:schemeClr val="tx1">
                    <a:lumMod val="85000"/>
                    <a:lumOff val="15000"/>
                  </a:schemeClr>
                </a:solidFill>
                <a:latin typeface="+mj-lt"/>
              </a:rPr>
              <a:t> nisi. Nam </a:t>
            </a:r>
            <a:r>
              <a:rPr lang="en-US" sz="1200" dirty="0" err="1">
                <a:solidFill>
                  <a:schemeClr val="tx1">
                    <a:lumMod val="85000"/>
                    <a:lumOff val="15000"/>
                  </a:schemeClr>
                </a:solidFill>
                <a:latin typeface="+mj-lt"/>
              </a:rPr>
              <a:t>eget</a:t>
            </a:r>
            <a:r>
              <a:rPr lang="en-US" sz="1200" dirty="0">
                <a:solidFill>
                  <a:schemeClr val="tx1">
                    <a:lumMod val="85000"/>
                    <a:lumOff val="15000"/>
                  </a:schemeClr>
                </a:solidFill>
                <a:latin typeface="+mj-lt"/>
              </a:rPr>
              <a:t> dui. </a:t>
            </a:r>
            <a:r>
              <a:rPr lang="en-US" sz="1200" dirty="0" err="1">
                <a:solidFill>
                  <a:schemeClr val="tx1">
                    <a:lumMod val="85000"/>
                    <a:lumOff val="15000"/>
                  </a:schemeClr>
                </a:solidFill>
                <a:latin typeface="+mj-lt"/>
              </a:rPr>
              <a:t>Etiam</a:t>
            </a:r>
            <a:r>
              <a:rPr lang="en-US" sz="1200" dirty="0">
                <a:solidFill>
                  <a:schemeClr val="tx1">
                    <a:lumMod val="85000"/>
                    <a:lumOff val="15000"/>
                  </a:schemeClr>
                </a:solidFill>
                <a:latin typeface="+mj-lt"/>
              </a:rPr>
              <a:t> </a:t>
            </a:r>
            <a:r>
              <a:rPr lang="en-US" sz="1200" dirty="0" err="1">
                <a:solidFill>
                  <a:schemeClr val="tx1">
                    <a:lumMod val="85000"/>
                    <a:lumOff val="15000"/>
                  </a:schemeClr>
                </a:solidFill>
                <a:latin typeface="+mj-lt"/>
              </a:rPr>
              <a:t>rhoncus</a:t>
            </a:r>
            <a:r>
              <a:rPr lang="en-US" sz="1200" dirty="0">
                <a:solidFill>
                  <a:schemeClr val="tx1">
                    <a:lumMod val="85000"/>
                    <a:lumOff val="15000"/>
                  </a:schemeClr>
                </a:solidFill>
                <a:latin typeface="+mj-lt"/>
              </a:rPr>
              <a:t>. </a:t>
            </a:r>
          </a:p>
        </p:txBody>
      </p:sp>
      <p:sp>
        <p:nvSpPr>
          <p:cNvPr id="515" name="Rectangle 514"/>
          <p:cNvSpPr/>
          <p:nvPr/>
        </p:nvSpPr>
        <p:spPr>
          <a:xfrm>
            <a:off x="2754313" y="2328863"/>
            <a:ext cx="2055812" cy="3810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chemeClr val="tx2"/>
              </a:solidFill>
            </a:endParaRPr>
          </a:p>
        </p:txBody>
      </p:sp>
      <p:sp>
        <p:nvSpPr>
          <p:cNvPr id="52233" name="TextBox 515"/>
          <p:cNvSpPr txBox="1">
            <a:spLocks noChangeArrowheads="1"/>
          </p:cNvSpPr>
          <p:nvPr/>
        </p:nvSpPr>
        <p:spPr bwMode="auto">
          <a:xfrm>
            <a:off x="2703513" y="2390775"/>
            <a:ext cx="21717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912813">
              <a:defRPr>
                <a:solidFill>
                  <a:schemeClr val="tx1"/>
                </a:solidFill>
                <a:latin typeface="Calibri" pitchFamily="34" charset="0"/>
              </a:defRPr>
            </a:lvl1pPr>
            <a:lvl2pPr marL="742950" indent="-285750" defTabSz="912813">
              <a:defRPr>
                <a:solidFill>
                  <a:schemeClr val="tx1"/>
                </a:solidFill>
                <a:latin typeface="Calibri" pitchFamily="34" charset="0"/>
              </a:defRPr>
            </a:lvl2pPr>
            <a:lvl3pPr marL="1143000" indent="-228600" defTabSz="912813">
              <a:defRPr>
                <a:solidFill>
                  <a:schemeClr val="tx1"/>
                </a:solidFill>
                <a:latin typeface="Calibri" pitchFamily="34" charset="0"/>
              </a:defRPr>
            </a:lvl3pPr>
            <a:lvl4pPr marL="1600200" indent="-228600" defTabSz="912813">
              <a:defRPr>
                <a:solidFill>
                  <a:schemeClr val="tx1"/>
                </a:solidFill>
                <a:latin typeface="Calibri" pitchFamily="34" charset="0"/>
              </a:defRPr>
            </a:lvl4pPr>
            <a:lvl5pPr marL="2057400" indent="-228600" defTabSz="912813">
              <a:defRPr>
                <a:solidFill>
                  <a:schemeClr val="tx1"/>
                </a:solidFill>
                <a:latin typeface="Calibri" pitchFamily="34" charset="0"/>
              </a:defRPr>
            </a:lvl5pPr>
            <a:lvl6pPr marL="2514600" indent="-228600" defTabSz="912813" eaLnBrk="0" fontAlgn="base" hangingPunct="0">
              <a:spcBef>
                <a:spcPct val="0"/>
              </a:spcBef>
              <a:spcAft>
                <a:spcPct val="0"/>
              </a:spcAft>
              <a:defRPr>
                <a:solidFill>
                  <a:schemeClr val="tx1"/>
                </a:solidFill>
                <a:latin typeface="Calibri" pitchFamily="34" charset="0"/>
              </a:defRPr>
            </a:lvl6pPr>
            <a:lvl7pPr marL="2971800" indent="-228600" defTabSz="912813" eaLnBrk="0" fontAlgn="base" hangingPunct="0">
              <a:spcBef>
                <a:spcPct val="0"/>
              </a:spcBef>
              <a:spcAft>
                <a:spcPct val="0"/>
              </a:spcAft>
              <a:defRPr>
                <a:solidFill>
                  <a:schemeClr val="tx1"/>
                </a:solidFill>
                <a:latin typeface="Calibri" pitchFamily="34" charset="0"/>
              </a:defRPr>
            </a:lvl7pPr>
            <a:lvl8pPr marL="3429000" indent="-228600" defTabSz="912813" eaLnBrk="0" fontAlgn="base" hangingPunct="0">
              <a:spcBef>
                <a:spcPct val="0"/>
              </a:spcBef>
              <a:spcAft>
                <a:spcPct val="0"/>
              </a:spcAft>
              <a:defRPr>
                <a:solidFill>
                  <a:schemeClr val="tx1"/>
                </a:solidFill>
                <a:latin typeface="Calibri" pitchFamily="34" charset="0"/>
              </a:defRPr>
            </a:lvl8pPr>
            <a:lvl9pPr marL="3886200" indent="-228600" defTabSz="912813" eaLnBrk="0" fontAlgn="base" hangingPunct="0">
              <a:spcBef>
                <a:spcPct val="0"/>
              </a:spcBef>
              <a:spcAft>
                <a:spcPct val="0"/>
              </a:spcAft>
              <a:defRPr>
                <a:solidFill>
                  <a:schemeClr val="tx1"/>
                </a:solidFill>
                <a:latin typeface="Calibri" pitchFamily="34" charset="0"/>
              </a:defRPr>
            </a:lvl9pPr>
          </a:lstStyle>
          <a:p>
            <a:pPr eaLnBrk="1" hangingPunct="1"/>
            <a:r>
              <a:rPr lang="en-US" altLang="zh-CN" sz="2800">
                <a:solidFill>
                  <a:srgbClr val="404040"/>
                </a:solidFill>
                <a:latin typeface="Abraham Lincoln" pitchFamily="2" charset="0"/>
                <a:ea typeface="Roboto Light" pitchFamily="2" charset="0"/>
                <a:cs typeface="Lato Light"/>
              </a:rPr>
              <a:t>JHON DEE lee</a:t>
            </a:r>
            <a:endParaRPr lang="id-ID" altLang="zh-CN" sz="2800">
              <a:solidFill>
                <a:srgbClr val="404040"/>
              </a:solidFill>
              <a:latin typeface="Abraham Lincoln" pitchFamily="2" charset="0"/>
              <a:ea typeface="Roboto Light" pitchFamily="2" charset="0"/>
              <a:cs typeface="Lato Light"/>
            </a:endParaRPr>
          </a:p>
        </p:txBody>
      </p:sp>
    </p:spTree>
  </p:cSld>
  <p:clrMapOvr>
    <a:masterClrMapping/>
  </p:clrMapOvr>
  <p:transition spd="slow">
    <p:fade/>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09F830B-C60F-4D2A-A0A4-98F759C2EA15}" type="slidenum">
              <a:rPr lang="en-US" altLang="zh-CN" smtClean="0">
                <a:solidFill>
                  <a:srgbClr val="BFBFBF"/>
                </a:solidFill>
                <a:latin typeface="Calibri Light" pitchFamily="34" charset="0"/>
              </a:rPr>
              <a:pPr/>
              <a:t>80</a:t>
            </a:fld>
            <a:endParaRPr lang="en-US" altLang="zh-CN" smtClean="0">
              <a:solidFill>
                <a:srgbClr val="BFBFBF"/>
              </a:solidFill>
              <a:latin typeface="Calibri Light" pitchFamily="34" charset="0"/>
            </a:endParaRPr>
          </a:p>
        </p:txBody>
      </p:sp>
      <p:grpSp>
        <p:nvGrpSpPr>
          <p:cNvPr id="3" name="Group 2"/>
          <p:cNvGrpSpPr/>
          <p:nvPr/>
        </p:nvGrpSpPr>
        <p:grpSpPr>
          <a:xfrm>
            <a:off x="-1802181" y="-1650734"/>
            <a:ext cx="8358076" cy="6875107"/>
            <a:chOff x="5628523" y="1511756"/>
            <a:chExt cx="4495800" cy="3698113"/>
          </a:xfrm>
          <a:pattFill prst="ltUpDiag">
            <a:fgClr>
              <a:schemeClr val="tx2"/>
            </a:fgClr>
            <a:bgClr>
              <a:schemeClr val="tx1">
                <a:lumMod val="85000"/>
                <a:lumOff val="15000"/>
              </a:schemeClr>
            </a:bgClr>
          </a:pattFill>
        </p:grpSpPr>
        <p:sp>
          <p:nvSpPr>
            <p:cNvPr id="4" name="Freeform 5"/>
            <p:cNvSpPr>
              <a:spLocks/>
            </p:cNvSpPr>
            <p:nvPr/>
          </p:nvSpPr>
          <p:spPr bwMode="auto">
            <a:xfrm>
              <a:off x="8313204" y="5138432"/>
              <a:ext cx="112712" cy="71437"/>
            </a:xfrm>
            <a:custGeom>
              <a:avLst/>
              <a:gdLst>
                <a:gd name="T0" fmla="*/ 31 w 71"/>
                <a:gd name="T1" fmla="*/ 14 h 45"/>
                <a:gd name="T2" fmla="*/ 26 w 71"/>
                <a:gd name="T3" fmla="*/ 14 h 45"/>
                <a:gd name="T4" fmla="*/ 21 w 71"/>
                <a:gd name="T5" fmla="*/ 17 h 45"/>
                <a:gd name="T6" fmla="*/ 19 w 71"/>
                <a:gd name="T7" fmla="*/ 19 h 45"/>
                <a:gd name="T8" fmla="*/ 7 w 71"/>
                <a:gd name="T9" fmla="*/ 31 h 45"/>
                <a:gd name="T10" fmla="*/ 2 w 71"/>
                <a:gd name="T11" fmla="*/ 36 h 45"/>
                <a:gd name="T12" fmla="*/ 0 w 71"/>
                <a:gd name="T13" fmla="*/ 41 h 45"/>
                <a:gd name="T14" fmla="*/ 2 w 71"/>
                <a:gd name="T15" fmla="*/ 43 h 45"/>
                <a:gd name="T16" fmla="*/ 10 w 71"/>
                <a:gd name="T17" fmla="*/ 45 h 45"/>
                <a:gd name="T18" fmla="*/ 14 w 71"/>
                <a:gd name="T19" fmla="*/ 43 h 45"/>
                <a:gd name="T20" fmla="*/ 19 w 71"/>
                <a:gd name="T21" fmla="*/ 41 h 45"/>
                <a:gd name="T22" fmla="*/ 31 w 71"/>
                <a:gd name="T23" fmla="*/ 33 h 45"/>
                <a:gd name="T24" fmla="*/ 38 w 71"/>
                <a:gd name="T25" fmla="*/ 29 h 45"/>
                <a:gd name="T26" fmla="*/ 40 w 71"/>
                <a:gd name="T27" fmla="*/ 26 h 45"/>
                <a:gd name="T28" fmla="*/ 50 w 71"/>
                <a:gd name="T29" fmla="*/ 17 h 45"/>
                <a:gd name="T30" fmla="*/ 62 w 71"/>
                <a:gd name="T31" fmla="*/ 12 h 45"/>
                <a:gd name="T32" fmla="*/ 67 w 71"/>
                <a:gd name="T33" fmla="*/ 7 h 45"/>
                <a:gd name="T34" fmla="*/ 71 w 71"/>
                <a:gd name="T35" fmla="*/ 5 h 45"/>
                <a:gd name="T36" fmla="*/ 71 w 71"/>
                <a:gd name="T37" fmla="*/ 3 h 45"/>
                <a:gd name="T38" fmla="*/ 69 w 71"/>
                <a:gd name="T39" fmla="*/ 0 h 45"/>
                <a:gd name="T40" fmla="*/ 62 w 71"/>
                <a:gd name="T41" fmla="*/ 0 h 45"/>
                <a:gd name="T42" fmla="*/ 59 w 71"/>
                <a:gd name="T43" fmla="*/ 3 h 45"/>
                <a:gd name="T44" fmla="*/ 55 w 71"/>
                <a:gd name="T45" fmla="*/ 5 h 45"/>
                <a:gd name="T46" fmla="*/ 50 w 71"/>
                <a:gd name="T47" fmla="*/ 5 h 45"/>
                <a:gd name="T48" fmla="*/ 43 w 71"/>
                <a:gd name="T49" fmla="*/ 5 h 45"/>
                <a:gd name="T50" fmla="*/ 38 w 71"/>
                <a:gd name="T51" fmla="*/ 5 h 45"/>
                <a:gd name="T52" fmla="*/ 38 w 71"/>
                <a:gd name="T53" fmla="*/ 7 h 45"/>
                <a:gd name="T54" fmla="*/ 38 w 71"/>
                <a:gd name="T55" fmla="*/ 10 h 45"/>
                <a:gd name="T56" fmla="*/ 36 w 71"/>
                <a:gd name="T57" fmla="*/ 12 h 45"/>
                <a:gd name="T58" fmla="*/ 31 w 71"/>
                <a:gd name="T59"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45">
                  <a:moveTo>
                    <a:pt x="31" y="14"/>
                  </a:moveTo>
                  <a:lnTo>
                    <a:pt x="26" y="14"/>
                  </a:lnTo>
                  <a:lnTo>
                    <a:pt x="21" y="17"/>
                  </a:lnTo>
                  <a:lnTo>
                    <a:pt x="19" y="19"/>
                  </a:lnTo>
                  <a:lnTo>
                    <a:pt x="7" y="31"/>
                  </a:lnTo>
                  <a:lnTo>
                    <a:pt x="2" y="36"/>
                  </a:lnTo>
                  <a:lnTo>
                    <a:pt x="0" y="41"/>
                  </a:lnTo>
                  <a:lnTo>
                    <a:pt x="2" y="43"/>
                  </a:lnTo>
                  <a:lnTo>
                    <a:pt x="10" y="45"/>
                  </a:lnTo>
                  <a:lnTo>
                    <a:pt x="14" y="43"/>
                  </a:lnTo>
                  <a:lnTo>
                    <a:pt x="19" y="41"/>
                  </a:lnTo>
                  <a:lnTo>
                    <a:pt x="31" y="33"/>
                  </a:lnTo>
                  <a:lnTo>
                    <a:pt x="38" y="29"/>
                  </a:lnTo>
                  <a:lnTo>
                    <a:pt x="40" y="26"/>
                  </a:lnTo>
                  <a:lnTo>
                    <a:pt x="50" y="17"/>
                  </a:lnTo>
                  <a:lnTo>
                    <a:pt x="62" y="12"/>
                  </a:lnTo>
                  <a:lnTo>
                    <a:pt x="67" y="7"/>
                  </a:lnTo>
                  <a:lnTo>
                    <a:pt x="71" y="5"/>
                  </a:lnTo>
                  <a:lnTo>
                    <a:pt x="71" y="3"/>
                  </a:lnTo>
                  <a:lnTo>
                    <a:pt x="69" y="0"/>
                  </a:lnTo>
                  <a:lnTo>
                    <a:pt x="62" y="0"/>
                  </a:lnTo>
                  <a:lnTo>
                    <a:pt x="59" y="3"/>
                  </a:lnTo>
                  <a:lnTo>
                    <a:pt x="55" y="5"/>
                  </a:lnTo>
                  <a:lnTo>
                    <a:pt x="50" y="5"/>
                  </a:lnTo>
                  <a:lnTo>
                    <a:pt x="43" y="5"/>
                  </a:lnTo>
                  <a:lnTo>
                    <a:pt x="38" y="5"/>
                  </a:lnTo>
                  <a:lnTo>
                    <a:pt x="38" y="7"/>
                  </a:lnTo>
                  <a:lnTo>
                    <a:pt x="38" y="10"/>
                  </a:lnTo>
                  <a:lnTo>
                    <a:pt x="36" y="12"/>
                  </a:lnTo>
                  <a:lnTo>
                    <a:pt x="31" y="14"/>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5" name="Freeform 6"/>
            <p:cNvSpPr>
              <a:spLocks/>
            </p:cNvSpPr>
            <p:nvPr/>
          </p:nvSpPr>
          <p:spPr bwMode="auto">
            <a:xfrm>
              <a:off x="8441791" y="4754257"/>
              <a:ext cx="41275" cy="66675"/>
            </a:xfrm>
            <a:custGeom>
              <a:avLst/>
              <a:gdLst>
                <a:gd name="T0" fmla="*/ 7 w 26"/>
                <a:gd name="T1" fmla="*/ 40 h 42"/>
                <a:gd name="T2" fmla="*/ 9 w 26"/>
                <a:gd name="T3" fmla="*/ 42 h 42"/>
                <a:gd name="T4" fmla="*/ 16 w 26"/>
                <a:gd name="T5" fmla="*/ 42 h 42"/>
                <a:gd name="T6" fmla="*/ 19 w 26"/>
                <a:gd name="T7" fmla="*/ 40 h 42"/>
                <a:gd name="T8" fmla="*/ 21 w 26"/>
                <a:gd name="T9" fmla="*/ 38 h 42"/>
                <a:gd name="T10" fmla="*/ 19 w 26"/>
                <a:gd name="T11" fmla="*/ 38 h 42"/>
                <a:gd name="T12" fmla="*/ 19 w 26"/>
                <a:gd name="T13" fmla="*/ 35 h 42"/>
                <a:gd name="T14" fmla="*/ 19 w 26"/>
                <a:gd name="T15" fmla="*/ 33 h 42"/>
                <a:gd name="T16" fmla="*/ 19 w 26"/>
                <a:gd name="T17" fmla="*/ 30 h 42"/>
                <a:gd name="T18" fmla="*/ 26 w 26"/>
                <a:gd name="T19" fmla="*/ 26 h 42"/>
                <a:gd name="T20" fmla="*/ 26 w 26"/>
                <a:gd name="T21" fmla="*/ 23 h 42"/>
                <a:gd name="T22" fmla="*/ 26 w 26"/>
                <a:gd name="T23" fmla="*/ 21 h 42"/>
                <a:gd name="T24" fmla="*/ 21 w 26"/>
                <a:gd name="T25" fmla="*/ 21 h 42"/>
                <a:gd name="T26" fmla="*/ 19 w 26"/>
                <a:gd name="T27" fmla="*/ 21 h 42"/>
                <a:gd name="T28" fmla="*/ 14 w 26"/>
                <a:gd name="T29" fmla="*/ 21 h 42"/>
                <a:gd name="T30" fmla="*/ 12 w 26"/>
                <a:gd name="T31" fmla="*/ 19 h 42"/>
                <a:gd name="T32" fmla="*/ 12 w 26"/>
                <a:gd name="T33" fmla="*/ 14 h 42"/>
                <a:gd name="T34" fmla="*/ 12 w 26"/>
                <a:gd name="T35" fmla="*/ 7 h 42"/>
                <a:gd name="T36" fmla="*/ 9 w 26"/>
                <a:gd name="T37" fmla="*/ 2 h 42"/>
                <a:gd name="T38" fmla="*/ 7 w 26"/>
                <a:gd name="T39" fmla="*/ 0 h 42"/>
                <a:gd name="T40" fmla="*/ 5 w 26"/>
                <a:gd name="T41" fmla="*/ 0 h 42"/>
                <a:gd name="T42" fmla="*/ 2 w 26"/>
                <a:gd name="T43" fmla="*/ 0 h 42"/>
                <a:gd name="T44" fmla="*/ 2 w 26"/>
                <a:gd name="T45" fmla="*/ 2 h 42"/>
                <a:gd name="T46" fmla="*/ 0 w 26"/>
                <a:gd name="T47" fmla="*/ 14 h 42"/>
                <a:gd name="T48" fmla="*/ 0 w 26"/>
                <a:gd name="T49" fmla="*/ 28 h 42"/>
                <a:gd name="T50" fmla="*/ 2 w 26"/>
                <a:gd name="T51" fmla="*/ 38 h 42"/>
                <a:gd name="T52" fmla="*/ 7 w 26"/>
                <a:gd name="T5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42">
                  <a:moveTo>
                    <a:pt x="7" y="40"/>
                  </a:moveTo>
                  <a:lnTo>
                    <a:pt x="9" y="42"/>
                  </a:lnTo>
                  <a:lnTo>
                    <a:pt x="16" y="42"/>
                  </a:lnTo>
                  <a:lnTo>
                    <a:pt x="19" y="40"/>
                  </a:lnTo>
                  <a:lnTo>
                    <a:pt x="21" y="38"/>
                  </a:lnTo>
                  <a:lnTo>
                    <a:pt x="19" y="38"/>
                  </a:lnTo>
                  <a:lnTo>
                    <a:pt x="19" y="35"/>
                  </a:lnTo>
                  <a:lnTo>
                    <a:pt x="19" y="33"/>
                  </a:lnTo>
                  <a:lnTo>
                    <a:pt x="19" y="30"/>
                  </a:lnTo>
                  <a:lnTo>
                    <a:pt x="26" y="26"/>
                  </a:lnTo>
                  <a:lnTo>
                    <a:pt x="26" y="23"/>
                  </a:lnTo>
                  <a:lnTo>
                    <a:pt x="26" y="21"/>
                  </a:lnTo>
                  <a:lnTo>
                    <a:pt x="21" y="21"/>
                  </a:lnTo>
                  <a:lnTo>
                    <a:pt x="19" y="21"/>
                  </a:lnTo>
                  <a:lnTo>
                    <a:pt x="14" y="21"/>
                  </a:lnTo>
                  <a:lnTo>
                    <a:pt x="12" y="19"/>
                  </a:lnTo>
                  <a:lnTo>
                    <a:pt x="12" y="14"/>
                  </a:lnTo>
                  <a:lnTo>
                    <a:pt x="12" y="7"/>
                  </a:lnTo>
                  <a:lnTo>
                    <a:pt x="9" y="2"/>
                  </a:lnTo>
                  <a:lnTo>
                    <a:pt x="7" y="0"/>
                  </a:lnTo>
                  <a:lnTo>
                    <a:pt x="5" y="0"/>
                  </a:lnTo>
                  <a:lnTo>
                    <a:pt x="2" y="0"/>
                  </a:lnTo>
                  <a:lnTo>
                    <a:pt x="2" y="2"/>
                  </a:lnTo>
                  <a:lnTo>
                    <a:pt x="0" y="14"/>
                  </a:lnTo>
                  <a:lnTo>
                    <a:pt x="0" y="28"/>
                  </a:lnTo>
                  <a:lnTo>
                    <a:pt x="2" y="38"/>
                  </a:lnTo>
                  <a:lnTo>
                    <a:pt x="7" y="40"/>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6" name="Freeform 7"/>
            <p:cNvSpPr>
              <a:spLocks/>
            </p:cNvSpPr>
            <p:nvPr/>
          </p:nvSpPr>
          <p:spPr bwMode="auto">
            <a:xfrm>
              <a:off x="8200491" y="4784419"/>
              <a:ext cx="169862" cy="233362"/>
            </a:xfrm>
            <a:custGeom>
              <a:avLst/>
              <a:gdLst>
                <a:gd name="T0" fmla="*/ 2 w 107"/>
                <a:gd name="T1" fmla="*/ 109 h 147"/>
                <a:gd name="T2" fmla="*/ 5 w 107"/>
                <a:gd name="T3" fmla="*/ 138 h 147"/>
                <a:gd name="T4" fmla="*/ 12 w 107"/>
                <a:gd name="T5" fmla="*/ 147 h 147"/>
                <a:gd name="T6" fmla="*/ 19 w 107"/>
                <a:gd name="T7" fmla="*/ 147 h 147"/>
                <a:gd name="T8" fmla="*/ 31 w 107"/>
                <a:gd name="T9" fmla="*/ 135 h 147"/>
                <a:gd name="T10" fmla="*/ 31 w 107"/>
                <a:gd name="T11" fmla="*/ 116 h 147"/>
                <a:gd name="T12" fmla="*/ 31 w 107"/>
                <a:gd name="T13" fmla="*/ 107 h 147"/>
                <a:gd name="T14" fmla="*/ 35 w 107"/>
                <a:gd name="T15" fmla="*/ 99 h 147"/>
                <a:gd name="T16" fmla="*/ 40 w 107"/>
                <a:gd name="T17" fmla="*/ 102 h 147"/>
                <a:gd name="T18" fmla="*/ 45 w 107"/>
                <a:gd name="T19" fmla="*/ 111 h 147"/>
                <a:gd name="T20" fmla="*/ 50 w 107"/>
                <a:gd name="T21" fmla="*/ 121 h 147"/>
                <a:gd name="T22" fmla="*/ 54 w 107"/>
                <a:gd name="T23" fmla="*/ 126 h 147"/>
                <a:gd name="T24" fmla="*/ 59 w 107"/>
                <a:gd name="T25" fmla="*/ 126 h 147"/>
                <a:gd name="T26" fmla="*/ 66 w 107"/>
                <a:gd name="T27" fmla="*/ 116 h 147"/>
                <a:gd name="T28" fmla="*/ 71 w 107"/>
                <a:gd name="T29" fmla="*/ 114 h 147"/>
                <a:gd name="T30" fmla="*/ 69 w 107"/>
                <a:gd name="T31" fmla="*/ 104 h 147"/>
                <a:gd name="T32" fmla="*/ 54 w 107"/>
                <a:gd name="T33" fmla="*/ 92 h 147"/>
                <a:gd name="T34" fmla="*/ 47 w 107"/>
                <a:gd name="T35" fmla="*/ 85 h 147"/>
                <a:gd name="T36" fmla="*/ 45 w 107"/>
                <a:gd name="T37" fmla="*/ 76 h 147"/>
                <a:gd name="T38" fmla="*/ 50 w 107"/>
                <a:gd name="T39" fmla="*/ 66 h 147"/>
                <a:gd name="T40" fmla="*/ 62 w 107"/>
                <a:gd name="T41" fmla="*/ 64 h 147"/>
                <a:gd name="T42" fmla="*/ 69 w 107"/>
                <a:gd name="T43" fmla="*/ 61 h 147"/>
                <a:gd name="T44" fmla="*/ 76 w 107"/>
                <a:gd name="T45" fmla="*/ 52 h 147"/>
                <a:gd name="T46" fmla="*/ 73 w 107"/>
                <a:gd name="T47" fmla="*/ 45 h 147"/>
                <a:gd name="T48" fmla="*/ 62 w 107"/>
                <a:gd name="T49" fmla="*/ 38 h 147"/>
                <a:gd name="T50" fmla="*/ 38 w 107"/>
                <a:gd name="T51" fmla="*/ 38 h 147"/>
                <a:gd name="T52" fmla="*/ 31 w 107"/>
                <a:gd name="T53" fmla="*/ 33 h 147"/>
                <a:gd name="T54" fmla="*/ 33 w 107"/>
                <a:gd name="T55" fmla="*/ 26 h 147"/>
                <a:gd name="T56" fmla="*/ 54 w 107"/>
                <a:gd name="T57" fmla="*/ 23 h 147"/>
                <a:gd name="T58" fmla="*/ 73 w 107"/>
                <a:gd name="T59" fmla="*/ 23 h 147"/>
                <a:gd name="T60" fmla="*/ 92 w 107"/>
                <a:gd name="T61" fmla="*/ 21 h 147"/>
                <a:gd name="T62" fmla="*/ 104 w 107"/>
                <a:gd name="T63" fmla="*/ 11 h 147"/>
                <a:gd name="T64" fmla="*/ 104 w 107"/>
                <a:gd name="T65" fmla="*/ 2 h 147"/>
                <a:gd name="T66" fmla="*/ 97 w 107"/>
                <a:gd name="T67" fmla="*/ 2 h 147"/>
                <a:gd name="T68" fmla="*/ 85 w 107"/>
                <a:gd name="T69" fmla="*/ 7 h 147"/>
                <a:gd name="T70" fmla="*/ 64 w 107"/>
                <a:gd name="T71" fmla="*/ 9 h 147"/>
                <a:gd name="T72" fmla="*/ 40 w 107"/>
                <a:gd name="T73" fmla="*/ 7 h 147"/>
                <a:gd name="T74" fmla="*/ 33 w 107"/>
                <a:gd name="T75" fmla="*/ 2 h 147"/>
                <a:gd name="T76" fmla="*/ 24 w 107"/>
                <a:gd name="T77" fmla="*/ 2 h 147"/>
                <a:gd name="T78" fmla="*/ 14 w 107"/>
                <a:gd name="T79" fmla="*/ 11 h 147"/>
                <a:gd name="T80" fmla="*/ 12 w 107"/>
                <a:gd name="T81" fmla="*/ 26 h 147"/>
                <a:gd name="T82" fmla="*/ 14 w 107"/>
                <a:gd name="T83" fmla="*/ 35 h 147"/>
                <a:gd name="T84" fmla="*/ 7 w 107"/>
                <a:gd name="T85" fmla="*/ 47 h 147"/>
                <a:gd name="T86" fmla="*/ 7 w 107"/>
                <a:gd name="T87" fmla="*/ 66 h 147"/>
                <a:gd name="T88" fmla="*/ 2 w 107"/>
                <a:gd name="T89" fmla="*/ 85 h 147"/>
                <a:gd name="T90" fmla="*/ 2 w 107"/>
                <a:gd name="T91" fmla="*/ 9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7" h="147">
                  <a:moveTo>
                    <a:pt x="2" y="102"/>
                  </a:moveTo>
                  <a:lnTo>
                    <a:pt x="2" y="109"/>
                  </a:lnTo>
                  <a:lnTo>
                    <a:pt x="2" y="126"/>
                  </a:lnTo>
                  <a:lnTo>
                    <a:pt x="5" y="138"/>
                  </a:lnTo>
                  <a:lnTo>
                    <a:pt x="7" y="145"/>
                  </a:lnTo>
                  <a:lnTo>
                    <a:pt x="12" y="147"/>
                  </a:lnTo>
                  <a:lnTo>
                    <a:pt x="16" y="147"/>
                  </a:lnTo>
                  <a:lnTo>
                    <a:pt x="19" y="147"/>
                  </a:lnTo>
                  <a:lnTo>
                    <a:pt x="21" y="142"/>
                  </a:lnTo>
                  <a:lnTo>
                    <a:pt x="31" y="135"/>
                  </a:lnTo>
                  <a:lnTo>
                    <a:pt x="33" y="126"/>
                  </a:lnTo>
                  <a:lnTo>
                    <a:pt x="31" y="116"/>
                  </a:lnTo>
                  <a:lnTo>
                    <a:pt x="31" y="111"/>
                  </a:lnTo>
                  <a:lnTo>
                    <a:pt x="31" y="107"/>
                  </a:lnTo>
                  <a:lnTo>
                    <a:pt x="33" y="102"/>
                  </a:lnTo>
                  <a:lnTo>
                    <a:pt x="35" y="99"/>
                  </a:lnTo>
                  <a:lnTo>
                    <a:pt x="40" y="99"/>
                  </a:lnTo>
                  <a:lnTo>
                    <a:pt x="40" y="102"/>
                  </a:lnTo>
                  <a:lnTo>
                    <a:pt x="43" y="107"/>
                  </a:lnTo>
                  <a:lnTo>
                    <a:pt x="45" y="111"/>
                  </a:lnTo>
                  <a:lnTo>
                    <a:pt x="47" y="116"/>
                  </a:lnTo>
                  <a:lnTo>
                    <a:pt x="50" y="121"/>
                  </a:lnTo>
                  <a:lnTo>
                    <a:pt x="52" y="126"/>
                  </a:lnTo>
                  <a:lnTo>
                    <a:pt x="54" y="126"/>
                  </a:lnTo>
                  <a:lnTo>
                    <a:pt x="57" y="128"/>
                  </a:lnTo>
                  <a:lnTo>
                    <a:pt x="59" y="126"/>
                  </a:lnTo>
                  <a:lnTo>
                    <a:pt x="59" y="121"/>
                  </a:lnTo>
                  <a:lnTo>
                    <a:pt x="66" y="116"/>
                  </a:lnTo>
                  <a:lnTo>
                    <a:pt x="69" y="116"/>
                  </a:lnTo>
                  <a:lnTo>
                    <a:pt x="71" y="114"/>
                  </a:lnTo>
                  <a:lnTo>
                    <a:pt x="71" y="109"/>
                  </a:lnTo>
                  <a:lnTo>
                    <a:pt x="69" y="104"/>
                  </a:lnTo>
                  <a:lnTo>
                    <a:pt x="64" y="97"/>
                  </a:lnTo>
                  <a:lnTo>
                    <a:pt x="54" y="92"/>
                  </a:lnTo>
                  <a:lnTo>
                    <a:pt x="50" y="90"/>
                  </a:lnTo>
                  <a:lnTo>
                    <a:pt x="47" y="85"/>
                  </a:lnTo>
                  <a:lnTo>
                    <a:pt x="45" y="80"/>
                  </a:lnTo>
                  <a:lnTo>
                    <a:pt x="45" y="76"/>
                  </a:lnTo>
                  <a:lnTo>
                    <a:pt x="47" y="71"/>
                  </a:lnTo>
                  <a:lnTo>
                    <a:pt x="50" y="66"/>
                  </a:lnTo>
                  <a:lnTo>
                    <a:pt x="54" y="64"/>
                  </a:lnTo>
                  <a:lnTo>
                    <a:pt x="62" y="64"/>
                  </a:lnTo>
                  <a:lnTo>
                    <a:pt x="64" y="64"/>
                  </a:lnTo>
                  <a:lnTo>
                    <a:pt x="69" y="61"/>
                  </a:lnTo>
                  <a:lnTo>
                    <a:pt x="73" y="59"/>
                  </a:lnTo>
                  <a:lnTo>
                    <a:pt x="76" y="52"/>
                  </a:lnTo>
                  <a:lnTo>
                    <a:pt x="76" y="47"/>
                  </a:lnTo>
                  <a:lnTo>
                    <a:pt x="73" y="45"/>
                  </a:lnTo>
                  <a:lnTo>
                    <a:pt x="69" y="40"/>
                  </a:lnTo>
                  <a:lnTo>
                    <a:pt x="62" y="38"/>
                  </a:lnTo>
                  <a:lnTo>
                    <a:pt x="47" y="40"/>
                  </a:lnTo>
                  <a:lnTo>
                    <a:pt x="38" y="38"/>
                  </a:lnTo>
                  <a:lnTo>
                    <a:pt x="31" y="35"/>
                  </a:lnTo>
                  <a:lnTo>
                    <a:pt x="31" y="33"/>
                  </a:lnTo>
                  <a:lnTo>
                    <a:pt x="31" y="31"/>
                  </a:lnTo>
                  <a:lnTo>
                    <a:pt x="33" y="26"/>
                  </a:lnTo>
                  <a:lnTo>
                    <a:pt x="40" y="26"/>
                  </a:lnTo>
                  <a:lnTo>
                    <a:pt x="54" y="23"/>
                  </a:lnTo>
                  <a:lnTo>
                    <a:pt x="64" y="23"/>
                  </a:lnTo>
                  <a:lnTo>
                    <a:pt x="73" y="23"/>
                  </a:lnTo>
                  <a:lnTo>
                    <a:pt x="85" y="23"/>
                  </a:lnTo>
                  <a:lnTo>
                    <a:pt x="92" y="21"/>
                  </a:lnTo>
                  <a:lnTo>
                    <a:pt x="102" y="14"/>
                  </a:lnTo>
                  <a:lnTo>
                    <a:pt x="104" y="11"/>
                  </a:lnTo>
                  <a:lnTo>
                    <a:pt x="107" y="4"/>
                  </a:lnTo>
                  <a:lnTo>
                    <a:pt x="104" y="2"/>
                  </a:lnTo>
                  <a:lnTo>
                    <a:pt x="102" y="0"/>
                  </a:lnTo>
                  <a:lnTo>
                    <a:pt x="97" y="2"/>
                  </a:lnTo>
                  <a:lnTo>
                    <a:pt x="90" y="2"/>
                  </a:lnTo>
                  <a:lnTo>
                    <a:pt x="85" y="7"/>
                  </a:lnTo>
                  <a:lnTo>
                    <a:pt x="78" y="9"/>
                  </a:lnTo>
                  <a:lnTo>
                    <a:pt x="64" y="9"/>
                  </a:lnTo>
                  <a:lnTo>
                    <a:pt x="54" y="7"/>
                  </a:lnTo>
                  <a:lnTo>
                    <a:pt x="40" y="7"/>
                  </a:lnTo>
                  <a:lnTo>
                    <a:pt x="38" y="2"/>
                  </a:lnTo>
                  <a:lnTo>
                    <a:pt x="33" y="2"/>
                  </a:lnTo>
                  <a:lnTo>
                    <a:pt x="31" y="2"/>
                  </a:lnTo>
                  <a:lnTo>
                    <a:pt x="24" y="2"/>
                  </a:lnTo>
                  <a:lnTo>
                    <a:pt x="19" y="4"/>
                  </a:lnTo>
                  <a:lnTo>
                    <a:pt x="14" y="11"/>
                  </a:lnTo>
                  <a:lnTo>
                    <a:pt x="12" y="19"/>
                  </a:lnTo>
                  <a:lnTo>
                    <a:pt x="12" y="26"/>
                  </a:lnTo>
                  <a:lnTo>
                    <a:pt x="14" y="28"/>
                  </a:lnTo>
                  <a:lnTo>
                    <a:pt x="14" y="35"/>
                  </a:lnTo>
                  <a:lnTo>
                    <a:pt x="12" y="42"/>
                  </a:lnTo>
                  <a:lnTo>
                    <a:pt x="7" y="47"/>
                  </a:lnTo>
                  <a:lnTo>
                    <a:pt x="5" y="57"/>
                  </a:lnTo>
                  <a:lnTo>
                    <a:pt x="7" y="66"/>
                  </a:lnTo>
                  <a:lnTo>
                    <a:pt x="7" y="71"/>
                  </a:lnTo>
                  <a:lnTo>
                    <a:pt x="2" y="85"/>
                  </a:lnTo>
                  <a:lnTo>
                    <a:pt x="0" y="90"/>
                  </a:lnTo>
                  <a:lnTo>
                    <a:pt x="2" y="95"/>
                  </a:lnTo>
                  <a:lnTo>
                    <a:pt x="2" y="102"/>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7" name="Freeform 8"/>
            <p:cNvSpPr>
              <a:spLocks/>
            </p:cNvSpPr>
            <p:nvPr/>
          </p:nvSpPr>
          <p:spPr bwMode="auto">
            <a:xfrm>
              <a:off x="8554504" y="4855857"/>
              <a:ext cx="539750" cy="350837"/>
            </a:xfrm>
            <a:custGeom>
              <a:avLst/>
              <a:gdLst>
                <a:gd name="T0" fmla="*/ 17 w 340"/>
                <a:gd name="T1" fmla="*/ 31 h 221"/>
                <a:gd name="T2" fmla="*/ 41 w 340"/>
                <a:gd name="T3" fmla="*/ 35 h 221"/>
                <a:gd name="T4" fmla="*/ 26 w 340"/>
                <a:gd name="T5" fmla="*/ 43 h 221"/>
                <a:gd name="T6" fmla="*/ 22 w 340"/>
                <a:gd name="T7" fmla="*/ 52 h 221"/>
                <a:gd name="T8" fmla="*/ 38 w 340"/>
                <a:gd name="T9" fmla="*/ 66 h 221"/>
                <a:gd name="T10" fmla="*/ 57 w 340"/>
                <a:gd name="T11" fmla="*/ 71 h 221"/>
                <a:gd name="T12" fmla="*/ 83 w 340"/>
                <a:gd name="T13" fmla="*/ 88 h 221"/>
                <a:gd name="T14" fmla="*/ 107 w 340"/>
                <a:gd name="T15" fmla="*/ 97 h 221"/>
                <a:gd name="T16" fmla="*/ 121 w 340"/>
                <a:gd name="T17" fmla="*/ 116 h 221"/>
                <a:gd name="T18" fmla="*/ 126 w 340"/>
                <a:gd name="T19" fmla="*/ 138 h 221"/>
                <a:gd name="T20" fmla="*/ 112 w 340"/>
                <a:gd name="T21" fmla="*/ 154 h 221"/>
                <a:gd name="T22" fmla="*/ 109 w 340"/>
                <a:gd name="T23" fmla="*/ 169 h 221"/>
                <a:gd name="T24" fmla="*/ 124 w 340"/>
                <a:gd name="T25" fmla="*/ 171 h 221"/>
                <a:gd name="T26" fmla="*/ 147 w 340"/>
                <a:gd name="T27" fmla="*/ 169 h 221"/>
                <a:gd name="T28" fmla="*/ 162 w 340"/>
                <a:gd name="T29" fmla="*/ 185 h 221"/>
                <a:gd name="T30" fmla="*/ 188 w 340"/>
                <a:gd name="T31" fmla="*/ 188 h 221"/>
                <a:gd name="T32" fmla="*/ 209 w 340"/>
                <a:gd name="T33" fmla="*/ 176 h 221"/>
                <a:gd name="T34" fmla="*/ 235 w 340"/>
                <a:gd name="T35" fmla="*/ 162 h 221"/>
                <a:gd name="T36" fmla="*/ 257 w 340"/>
                <a:gd name="T37" fmla="*/ 171 h 221"/>
                <a:gd name="T38" fmla="*/ 288 w 340"/>
                <a:gd name="T39" fmla="*/ 204 h 221"/>
                <a:gd name="T40" fmla="*/ 323 w 340"/>
                <a:gd name="T41" fmla="*/ 221 h 221"/>
                <a:gd name="T42" fmla="*/ 340 w 340"/>
                <a:gd name="T43" fmla="*/ 219 h 221"/>
                <a:gd name="T44" fmla="*/ 328 w 340"/>
                <a:gd name="T45" fmla="*/ 204 h 221"/>
                <a:gd name="T46" fmla="*/ 319 w 340"/>
                <a:gd name="T47" fmla="*/ 192 h 221"/>
                <a:gd name="T48" fmla="*/ 309 w 340"/>
                <a:gd name="T49" fmla="*/ 190 h 221"/>
                <a:gd name="T50" fmla="*/ 307 w 340"/>
                <a:gd name="T51" fmla="*/ 183 h 221"/>
                <a:gd name="T52" fmla="*/ 300 w 340"/>
                <a:gd name="T53" fmla="*/ 178 h 221"/>
                <a:gd name="T54" fmla="*/ 300 w 340"/>
                <a:gd name="T55" fmla="*/ 169 h 221"/>
                <a:gd name="T56" fmla="*/ 292 w 340"/>
                <a:gd name="T57" fmla="*/ 162 h 221"/>
                <a:gd name="T58" fmla="*/ 280 w 340"/>
                <a:gd name="T59" fmla="*/ 152 h 221"/>
                <a:gd name="T60" fmla="*/ 285 w 340"/>
                <a:gd name="T61" fmla="*/ 140 h 221"/>
                <a:gd name="T62" fmla="*/ 297 w 340"/>
                <a:gd name="T63" fmla="*/ 121 h 221"/>
                <a:gd name="T64" fmla="*/ 280 w 340"/>
                <a:gd name="T65" fmla="*/ 112 h 221"/>
                <a:gd name="T66" fmla="*/ 261 w 340"/>
                <a:gd name="T67" fmla="*/ 100 h 221"/>
                <a:gd name="T68" fmla="*/ 245 w 340"/>
                <a:gd name="T69" fmla="*/ 83 h 221"/>
                <a:gd name="T70" fmla="*/ 221 w 340"/>
                <a:gd name="T71" fmla="*/ 69 h 221"/>
                <a:gd name="T72" fmla="*/ 200 w 340"/>
                <a:gd name="T73" fmla="*/ 54 h 221"/>
                <a:gd name="T74" fmla="*/ 152 w 340"/>
                <a:gd name="T75" fmla="*/ 45 h 221"/>
                <a:gd name="T76" fmla="*/ 117 w 340"/>
                <a:gd name="T77" fmla="*/ 24 h 221"/>
                <a:gd name="T78" fmla="*/ 100 w 340"/>
                <a:gd name="T79" fmla="*/ 24 h 221"/>
                <a:gd name="T80" fmla="*/ 88 w 340"/>
                <a:gd name="T81" fmla="*/ 38 h 221"/>
                <a:gd name="T82" fmla="*/ 69 w 340"/>
                <a:gd name="T83" fmla="*/ 43 h 221"/>
                <a:gd name="T84" fmla="*/ 57 w 340"/>
                <a:gd name="T85" fmla="*/ 33 h 221"/>
                <a:gd name="T86" fmla="*/ 55 w 340"/>
                <a:gd name="T87" fmla="*/ 16 h 221"/>
                <a:gd name="T88" fmla="*/ 45 w 340"/>
                <a:gd name="T89" fmla="*/ 2 h 221"/>
                <a:gd name="T90" fmla="*/ 14 w 340"/>
                <a:gd name="T91" fmla="*/ 0 h 221"/>
                <a:gd name="T92" fmla="*/ 0 w 340"/>
                <a:gd name="T93"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221">
                  <a:moveTo>
                    <a:pt x="3" y="26"/>
                  </a:moveTo>
                  <a:lnTo>
                    <a:pt x="10" y="28"/>
                  </a:lnTo>
                  <a:lnTo>
                    <a:pt x="17" y="31"/>
                  </a:lnTo>
                  <a:lnTo>
                    <a:pt x="31" y="33"/>
                  </a:lnTo>
                  <a:lnTo>
                    <a:pt x="38" y="33"/>
                  </a:lnTo>
                  <a:lnTo>
                    <a:pt x="41" y="35"/>
                  </a:lnTo>
                  <a:lnTo>
                    <a:pt x="41" y="40"/>
                  </a:lnTo>
                  <a:lnTo>
                    <a:pt x="31" y="40"/>
                  </a:lnTo>
                  <a:lnTo>
                    <a:pt x="26" y="43"/>
                  </a:lnTo>
                  <a:lnTo>
                    <a:pt x="22" y="47"/>
                  </a:lnTo>
                  <a:lnTo>
                    <a:pt x="22" y="47"/>
                  </a:lnTo>
                  <a:lnTo>
                    <a:pt x="22" y="52"/>
                  </a:lnTo>
                  <a:lnTo>
                    <a:pt x="24" y="59"/>
                  </a:lnTo>
                  <a:lnTo>
                    <a:pt x="31" y="64"/>
                  </a:lnTo>
                  <a:lnTo>
                    <a:pt x="38" y="66"/>
                  </a:lnTo>
                  <a:lnTo>
                    <a:pt x="45" y="66"/>
                  </a:lnTo>
                  <a:lnTo>
                    <a:pt x="50" y="66"/>
                  </a:lnTo>
                  <a:lnTo>
                    <a:pt x="57" y="71"/>
                  </a:lnTo>
                  <a:lnTo>
                    <a:pt x="64" y="78"/>
                  </a:lnTo>
                  <a:lnTo>
                    <a:pt x="71" y="85"/>
                  </a:lnTo>
                  <a:lnTo>
                    <a:pt x="83" y="88"/>
                  </a:lnTo>
                  <a:lnTo>
                    <a:pt x="93" y="90"/>
                  </a:lnTo>
                  <a:lnTo>
                    <a:pt x="102" y="93"/>
                  </a:lnTo>
                  <a:lnTo>
                    <a:pt x="107" y="97"/>
                  </a:lnTo>
                  <a:lnTo>
                    <a:pt x="109" y="100"/>
                  </a:lnTo>
                  <a:lnTo>
                    <a:pt x="114" y="109"/>
                  </a:lnTo>
                  <a:lnTo>
                    <a:pt x="121" y="116"/>
                  </a:lnTo>
                  <a:lnTo>
                    <a:pt x="124" y="121"/>
                  </a:lnTo>
                  <a:lnTo>
                    <a:pt x="126" y="126"/>
                  </a:lnTo>
                  <a:lnTo>
                    <a:pt x="126" y="138"/>
                  </a:lnTo>
                  <a:lnTo>
                    <a:pt x="124" y="142"/>
                  </a:lnTo>
                  <a:lnTo>
                    <a:pt x="121" y="147"/>
                  </a:lnTo>
                  <a:lnTo>
                    <a:pt x="112" y="154"/>
                  </a:lnTo>
                  <a:lnTo>
                    <a:pt x="112" y="159"/>
                  </a:lnTo>
                  <a:lnTo>
                    <a:pt x="109" y="164"/>
                  </a:lnTo>
                  <a:lnTo>
                    <a:pt x="109" y="169"/>
                  </a:lnTo>
                  <a:lnTo>
                    <a:pt x="112" y="173"/>
                  </a:lnTo>
                  <a:lnTo>
                    <a:pt x="117" y="173"/>
                  </a:lnTo>
                  <a:lnTo>
                    <a:pt x="124" y="171"/>
                  </a:lnTo>
                  <a:lnTo>
                    <a:pt x="136" y="169"/>
                  </a:lnTo>
                  <a:lnTo>
                    <a:pt x="140" y="169"/>
                  </a:lnTo>
                  <a:lnTo>
                    <a:pt x="147" y="169"/>
                  </a:lnTo>
                  <a:lnTo>
                    <a:pt x="152" y="173"/>
                  </a:lnTo>
                  <a:lnTo>
                    <a:pt x="157" y="181"/>
                  </a:lnTo>
                  <a:lnTo>
                    <a:pt x="162" y="185"/>
                  </a:lnTo>
                  <a:lnTo>
                    <a:pt x="171" y="188"/>
                  </a:lnTo>
                  <a:lnTo>
                    <a:pt x="181" y="188"/>
                  </a:lnTo>
                  <a:lnTo>
                    <a:pt x="188" y="188"/>
                  </a:lnTo>
                  <a:lnTo>
                    <a:pt x="197" y="188"/>
                  </a:lnTo>
                  <a:lnTo>
                    <a:pt x="202" y="183"/>
                  </a:lnTo>
                  <a:lnTo>
                    <a:pt x="209" y="176"/>
                  </a:lnTo>
                  <a:lnTo>
                    <a:pt x="216" y="169"/>
                  </a:lnTo>
                  <a:lnTo>
                    <a:pt x="226" y="164"/>
                  </a:lnTo>
                  <a:lnTo>
                    <a:pt x="235" y="162"/>
                  </a:lnTo>
                  <a:lnTo>
                    <a:pt x="245" y="164"/>
                  </a:lnTo>
                  <a:lnTo>
                    <a:pt x="250" y="166"/>
                  </a:lnTo>
                  <a:lnTo>
                    <a:pt x="257" y="171"/>
                  </a:lnTo>
                  <a:lnTo>
                    <a:pt x="269" y="183"/>
                  </a:lnTo>
                  <a:lnTo>
                    <a:pt x="278" y="192"/>
                  </a:lnTo>
                  <a:lnTo>
                    <a:pt x="288" y="204"/>
                  </a:lnTo>
                  <a:lnTo>
                    <a:pt x="300" y="209"/>
                  </a:lnTo>
                  <a:lnTo>
                    <a:pt x="311" y="216"/>
                  </a:lnTo>
                  <a:lnTo>
                    <a:pt x="323" y="221"/>
                  </a:lnTo>
                  <a:lnTo>
                    <a:pt x="330" y="221"/>
                  </a:lnTo>
                  <a:lnTo>
                    <a:pt x="338" y="221"/>
                  </a:lnTo>
                  <a:lnTo>
                    <a:pt x="340" y="219"/>
                  </a:lnTo>
                  <a:lnTo>
                    <a:pt x="340" y="214"/>
                  </a:lnTo>
                  <a:lnTo>
                    <a:pt x="335" y="207"/>
                  </a:lnTo>
                  <a:lnTo>
                    <a:pt x="328" y="204"/>
                  </a:lnTo>
                  <a:lnTo>
                    <a:pt x="323" y="200"/>
                  </a:lnTo>
                  <a:lnTo>
                    <a:pt x="321" y="195"/>
                  </a:lnTo>
                  <a:lnTo>
                    <a:pt x="319" y="192"/>
                  </a:lnTo>
                  <a:lnTo>
                    <a:pt x="314" y="190"/>
                  </a:lnTo>
                  <a:lnTo>
                    <a:pt x="311" y="190"/>
                  </a:lnTo>
                  <a:lnTo>
                    <a:pt x="309" y="190"/>
                  </a:lnTo>
                  <a:lnTo>
                    <a:pt x="307" y="185"/>
                  </a:lnTo>
                  <a:lnTo>
                    <a:pt x="307" y="183"/>
                  </a:lnTo>
                  <a:lnTo>
                    <a:pt x="307" y="183"/>
                  </a:lnTo>
                  <a:lnTo>
                    <a:pt x="307" y="181"/>
                  </a:lnTo>
                  <a:lnTo>
                    <a:pt x="304" y="178"/>
                  </a:lnTo>
                  <a:lnTo>
                    <a:pt x="300" y="178"/>
                  </a:lnTo>
                  <a:lnTo>
                    <a:pt x="300" y="176"/>
                  </a:lnTo>
                  <a:lnTo>
                    <a:pt x="300" y="171"/>
                  </a:lnTo>
                  <a:lnTo>
                    <a:pt x="300" y="169"/>
                  </a:lnTo>
                  <a:lnTo>
                    <a:pt x="300" y="166"/>
                  </a:lnTo>
                  <a:lnTo>
                    <a:pt x="295" y="164"/>
                  </a:lnTo>
                  <a:lnTo>
                    <a:pt x="292" y="162"/>
                  </a:lnTo>
                  <a:lnTo>
                    <a:pt x="288" y="162"/>
                  </a:lnTo>
                  <a:lnTo>
                    <a:pt x="283" y="157"/>
                  </a:lnTo>
                  <a:lnTo>
                    <a:pt x="280" y="152"/>
                  </a:lnTo>
                  <a:lnTo>
                    <a:pt x="280" y="147"/>
                  </a:lnTo>
                  <a:lnTo>
                    <a:pt x="283" y="142"/>
                  </a:lnTo>
                  <a:lnTo>
                    <a:pt x="285" y="140"/>
                  </a:lnTo>
                  <a:lnTo>
                    <a:pt x="292" y="133"/>
                  </a:lnTo>
                  <a:lnTo>
                    <a:pt x="297" y="128"/>
                  </a:lnTo>
                  <a:lnTo>
                    <a:pt x="297" y="121"/>
                  </a:lnTo>
                  <a:lnTo>
                    <a:pt x="295" y="116"/>
                  </a:lnTo>
                  <a:lnTo>
                    <a:pt x="292" y="116"/>
                  </a:lnTo>
                  <a:lnTo>
                    <a:pt x="280" y="112"/>
                  </a:lnTo>
                  <a:lnTo>
                    <a:pt x="271" y="107"/>
                  </a:lnTo>
                  <a:lnTo>
                    <a:pt x="266" y="104"/>
                  </a:lnTo>
                  <a:lnTo>
                    <a:pt x="261" y="100"/>
                  </a:lnTo>
                  <a:lnTo>
                    <a:pt x="252" y="93"/>
                  </a:lnTo>
                  <a:lnTo>
                    <a:pt x="247" y="88"/>
                  </a:lnTo>
                  <a:lnTo>
                    <a:pt x="245" y="83"/>
                  </a:lnTo>
                  <a:lnTo>
                    <a:pt x="233" y="78"/>
                  </a:lnTo>
                  <a:lnTo>
                    <a:pt x="226" y="74"/>
                  </a:lnTo>
                  <a:lnTo>
                    <a:pt x="221" y="69"/>
                  </a:lnTo>
                  <a:lnTo>
                    <a:pt x="216" y="64"/>
                  </a:lnTo>
                  <a:lnTo>
                    <a:pt x="207" y="57"/>
                  </a:lnTo>
                  <a:lnTo>
                    <a:pt x="200" y="54"/>
                  </a:lnTo>
                  <a:lnTo>
                    <a:pt x="181" y="50"/>
                  </a:lnTo>
                  <a:lnTo>
                    <a:pt x="164" y="47"/>
                  </a:lnTo>
                  <a:lnTo>
                    <a:pt x="152" y="45"/>
                  </a:lnTo>
                  <a:lnTo>
                    <a:pt x="140" y="38"/>
                  </a:lnTo>
                  <a:lnTo>
                    <a:pt x="131" y="31"/>
                  </a:lnTo>
                  <a:lnTo>
                    <a:pt x="117" y="24"/>
                  </a:lnTo>
                  <a:lnTo>
                    <a:pt x="112" y="24"/>
                  </a:lnTo>
                  <a:lnTo>
                    <a:pt x="107" y="24"/>
                  </a:lnTo>
                  <a:lnTo>
                    <a:pt x="100" y="24"/>
                  </a:lnTo>
                  <a:lnTo>
                    <a:pt x="95" y="26"/>
                  </a:lnTo>
                  <a:lnTo>
                    <a:pt x="90" y="33"/>
                  </a:lnTo>
                  <a:lnTo>
                    <a:pt x="88" y="38"/>
                  </a:lnTo>
                  <a:lnTo>
                    <a:pt x="81" y="43"/>
                  </a:lnTo>
                  <a:lnTo>
                    <a:pt x="76" y="43"/>
                  </a:lnTo>
                  <a:lnTo>
                    <a:pt x="69" y="43"/>
                  </a:lnTo>
                  <a:lnTo>
                    <a:pt x="67" y="40"/>
                  </a:lnTo>
                  <a:lnTo>
                    <a:pt x="62" y="38"/>
                  </a:lnTo>
                  <a:lnTo>
                    <a:pt x="57" y="33"/>
                  </a:lnTo>
                  <a:lnTo>
                    <a:pt x="55" y="28"/>
                  </a:lnTo>
                  <a:lnTo>
                    <a:pt x="55" y="26"/>
                  </a:lnTo>
                  <a:lnTo>
                    <a:pt x="55" y="16"/>
                  </a:lnTo>
                  <a:lnTo>
                    <a:pt x="52" y="12"/>
                  </a:lnTo>
                  <a:lnTo>
                    <a:pt x="50" y="7"/>
                  </a:lnTo>
                  <a:lnTo>
                    <a:pt x="45" y="2"/>
                  </a:lnTo>
                  <a:lnTo>
                    <a:pt x="36" y="2"/>
                  </a:lnTo>
                  <a:lnTo>
                    <a:pt x="22" y="0"/>
                  </a:lnTo>
                  <a:lnTo>
                    <a:pt x="14" y="0"/>
                  </a:lnTo>
                  <a:lnTo>
                    <a:pt x="7" y="2"/>
                  </a:lnTo>
                  <a:lnTo>
                    <a:pt x="3" y="5"/>
                  </a:lnTo>
                  <a:lnTo>
                    <a:pt x="0" y="12"/>
                  </a:lnTo>
                  <a:lnTo>
                    <a:pt x="0" y="19"/>
                  </a:lnTo>
                  <a:lnTo>
                    <a:pt x="3" y="26"/>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grpSp>
          <p:nvGrpSpPr>
            <p:cNvPr id="8" name="Group 7"/>
            <p:cNvGrpSpPr/>
            <p:nvPr/>
          </p:nvGrpSpPr>
          <p:grpSpPr>
            <a:xfrm>
              <a:off x="5628523" y="1511756"/>
              <a:ext cx="4495800" cy="3587750"/>
              <a:chOff x="671513" y="2524125"/>
              <a:chExt cx="4495800" cy="3587750"/>
            </a:xfrm>
            <a:grpFill/>
          </p:grpSpPr>
          <p:sp>
            <p:nvSpPr>
              <p:cNvPr id="9" name="Freeform 16"/>
              <p:cNvSpPr>
                <a:spLocks/>
              </p:cNvSpPr>
              <p:nvPr/>
            </p:nvSpPr>
            <p:spPr bwMode="auto">
              <a:xfrm>
                <a:off x="2874963" y="5573713"/>
                <a:ext cx="296863" cy="357188"/>
              </a:xfrm>
              <a:custGeom>
                <a:avLst/>
                <a:gdLst>
                  <a:gd name="T0" fmla="*/ 170 w 187"/>
                  <a:gd name="T1" fmla="*/ 22 h 225"/>
                  <a:gd name="T2" fmla="*/ 163 w 187"/>
                  <a:gd name="T3" fmla="*/ 10 h 225"/>
                  <a:gd name="T4" fmla="*/ 154 w 187"/>
                  <a:gd name="T5" fmla="*/ 0 h 225"/>
                  <a:gd name="T6" fmla="*/ 146 w 187"/>
                  <a:gd name="T7" fmla="*/ 0 h 225"/>
                  <a:gd name="T8" fmla="*/ 137 w 187"/>
                  <a:gd name="T9" fmla="*/ 5 h 225"/>
                  <a:gd name="T10" fmla="*/ 123 w 187"/>
                  <a:gd name="T11" fmla="*/ 26 h 225"/>
                  <a:gd name="T12" fmla="*/ 118 w 187"/>
                  <a:gd name="T13" fmla="*/ 43 h 225"/>
                  <a:gd name="T14" fmla="*/ 109 w 187"/>
                  <a:gd name="T15" fmla="*/ 52 h 225"/>
                  <a:gd name="T16" fmla="*/ 92 w 187"/>
                  <a:gd name="T17" fmla="*/ 59 h 225"/>
                  <a:gd name="T18" fmla="*/ 80 w 187"/>
                  <a:gd name="T19" fmla="*/ 71 h 225"/>
                  <a:gd name="T20" fmla="*/ 78 w 187"/>
                  <a:gd name="T21" fmla="*/ 88 h 225"/>
                  <a:gd name="T22" fmla="*/ 71 w 187"/>
                  <a:gd name="T23" fmla="*/ 97 h 225"/>
                  <a:gd name="T24" fmla="*/ 49 w 187"/>
                  <a:gd name="T25" fmla="*/ 107 h 225"/>
                  <a:gd name="T26" fmla="*/ 40 w 187"/>
                  <a:gd name="T27" fmla="*/ 114 h 225"/>
                  <a:gd name="T28" fmla="*/ 19 w 187"/>
                  <a:gd name="T29" fmla="*/ 112 h 225"/>
                  <a:gd name="T30" fmla="*/ 7 w 187"/>
                  <a:gd name="T31" fmla="*/ 116 h 225"/>
                  <a:gd name="T32" fmla="*/ 2 w 187"/>
                  <a:gd name="T33" fmla="*/ 128 h 225"/>
                  <a:gd name="T34" fmla="*/ 2 w 187"/>
                  <a:gd name="T35" fmla="*/ 145 h 225"/>
                  <a:gd name="T36" fmla="*/ 7 w 187"/>
                  <a:gd name="T37" fmla="*/ 161 h 225"/>
                  <a:gd name="T38" fmla="*/ 21 w 187"/>
                  <a:gd name="T39" fmla="*/ 180 h 225"/>
                  <a:gd name="T40" fmla="*/ 26 w 187"/>
                  <a:gd name="T41" fmla="*/ 197 h 225"/>
                  <a:gd name="T42" fmla="*/ 35 w 187"/>
                  <a:gd name="T43" fmla="*/ 213 h 225"/>
                  <a:gd name="T44" fmla="*/ 45 w 187"/>
                  <a:gd name="T45" fmla="*/ 221 h 225"/>
                  <a:gd name="T46" fmla="*/ 75 w 187"/>
                  <a:gd name="T47" fmla="*/ 225 h 225"/>
                  <a:gd name="T48" fmla="*/ 94 w 187"/>
                  <a:gd name="T49" fmla="*/ 221 h 225"/>
                  <a:gd name="T50" fmla="*/ 106 w 187"/>
                  <a:gd name="T51" fmla="*/ 221 h 225"/>
                  <a:gd name="T52" fmla="*/ 116 w 187"/>
                  <a:gd name="T53" fmla="*/ 225 h 225"/>
                  <a:gd name="T54" fmla="*/ 135 w 187"/>
                  <a:gd name="T55" fmla="*/ 221 h 225"/>
                  <a:gd name="T56" fmla="*/ 142 w 187"/>
                  <a:gd name="T57" fmla="*/ 213 h 225"/>
                  <a:gd name="T58" fmla="*/ 151 w 187"/>
                  <a:gd name="T59" fmla="*/ 194 h 225"/>
                  <a:gd name="T60" fmla="*/ 154 w 187"/>
                  <a:gd name="T61" fmla="*/ 171 h 225"/>
                  <a:gd name="T62" fmla="*/ 151 w 187"/>
                  <a:gd name="T63" fmla="*/ 154 h 225"/>
                  <a:gd name="T64" fmla="*/ 151 w 187"/>
                  <a:gd name="T65" fmla="*/ 145 h 225"/>
                  <a:gd name="T66" fmla="*/ 163 w 187"/>
                  <a:gd name="T67" fmla="*/ 138 h 225"/>
                  <a:gd name="T68" fmla="*/ 175 w 187"/>
                  <a:gd name="T69" fmla="*/ 133 h 225"/>
                  <a:gd name="T70" fmla="*/ 177 w 187"/>
                  <a:gd name="T71" fmla="*/ 123 h 225"/>
                  <a:gd name="T72" fmla="*/ 170 w 187"/>
                  <a:gd name="T73" fmla="*/ 116 h 225"/>
                  <a:gd name="T74" fmla="*/ 156 w 187"/>
                  <a:gd name="T75" fmla="*/ 100 h 225"/>
                  <a:gd name="T76" fmla="*/ 154 w 187"/>
                  <a:gd name="T77" fmla="*/ 85 h 225"/>
                  <a:gd name="T78" fmla="*/ 154 w 187"/>
                  <a:gd name="T79" fmla="*/ 69 h 225"/>
                  <a:gd name="T80" fmla="*/ 168 w 187"/>
                  <a:gd name="T81" fmla="*/ 50 h 225"/>
                  <a:gd name="T82" fmla="*/ 180 w 187"/>
                  <a:gd name="T83" fmla="*/ 43 h 225"/>
                  <a:gd name="T84" fmla="*/ 187 w 187"/>
                  <a:gd name="T85" fmla="*/ 33 h 225"/>
                  <a:gd name="T86" fmla="*/ 180 w 187"/>
                  <a:gd name="T87" fmla="*/ 2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225">
                    <a:moveTo>
                      <a:pt x="180" y="26"/>
                    </a:moveTo>
                    <a:lnTo>
                      <a:pt x="170" y="22"/>
                    </a:lnTo>
                    <a:lnTo>
                      <a:pt x="165" y="17"/>
                    </a:lnTo>
                    <a:lnTo>
                      <a:pt x="163" y="10"/>
                    </a:lnTo>
                    <a:lnTo>
                      <a:pt x="158" y="5"/>
                    </a:lnTo>
                    <a:lnTo>
                      <a:pt x="154" y="0"/>
                    </a:lnTo>
                    <a:lnTo>
                      <a:pt x="151" y="0"/>
                    </a:lnTo>
                    <a:lnTo>
                      <a:pt x="146" y="0"/>
                    </a:lnTo>
                    <a:lnTo>
                      <a:pt x="142" y="3"/>
                    </a:lnTo>
                    <a:lnTo>
                      <a:pt x="137" y="5"/>
                    </a:lnTo>
                    <a:lnTo>
                      <a:pt x="130" y="14"/>
                    </a:lnTo>
                    <a:lnTo>
                      <a:pt x="123" y="26"/>
                    </a:lnTo>
                    <a:lnTo>
                      <a:pt x="120" y="36"/>
                    </a:lnTo>
                    <a:lnTo>
                      <a:pt x="118" y="43"/>
                    </a:lnTo>
                    <a:lnTo>
                      <a:pt x="116" y="48"/>
                    </a:lnTo>
                    <a:lnTo>
                      <a:pt x="109" y="52"/>
                    </a:lnTo>
                    <a:lnTo>
                      <a:pt x="101" y="55"/>
                    </a:lnTo>
                    <a:lnTo>
                      <a:pt x="92" y="59"/>
                    </a:lnTo>
                    <a:lnTo>
                      <a:pt x="85" y="64"/>
                    </a:lnTo>
                    <a:lnTo>
                      <a:pt x="80" y="71"/>
                    </a:lnTo>
                    <a:lnTo>
                      <a:pt x="78" y="78"/>
                    </a:lnTo>
                    <a:lnTo>
                      <a:pt x="78" y="88"/>
                    </a:lnTo>
                    <a:lnTo>
                      <a:pt x="75" y="93"/>
                    </a:lnTo>
                    <a:lnTo>
                      <a:pt x="71" y="97"/>
                    </a:lnTo>
                    <a:lnTo>
                      <a:pt x="64" y="100"/>
                    </a:lnTo>
                    <a:lnTo>
                      <a:pt x="49" y="107"/>
                    </a:lnTo>
                    <a:lnTo>
                      <a:pt x="42" y="112"/>
                    </a:lnTo>
                    <a:lnTo>
                      <a:pt x="40" y="114"/>
                    </a:lnTo>
                    <a:lnTo>
                      <a:pt x="35" y="114"/>
                    </a:lnTo>
                    <a:lnTo>
                      <a:pt x="19" y="112"/>
                    </a:lnTo>
                    <a:lnTo>
                      <a:pt x="11" y="114"/>
                    </a:lnTo>
                    <a:lnTo>
                      <a:pt x="7" y="116"/>
                    </a:lnTo>
                    <a:lnTo>
                      <a:pt x="4" y="119"/>
                    </a:lnTo>
                    <a:lnTo>
                      <a:pt x="2" y="128"/>
                    </a:lnTo>
                    <a:lnTo>
                      <a:pt x="0" y="138"/>
                    </a:lnTo>
                    <a:lnTo>
                      <a:pt x="2" y="145"/>
                    </a:lnTo>
                    <a:lnTo>
                      <a:pt x="4" y="154"/>
                    </a:lnTo>
                    <a:lnTo>
                      <a:pt x="7" y="161"/>
                    </a:lnTo>
                    <a:lnTo>
                      <a:pt x="11" y="168"/>
                    </a:lnTo>
                    <a:lnTo>
                      <a:pt x="21" y="180"/>
                    </a:lnTo>
                    <a:lnTo>
                      <a:pt x="23" y="187"/>
                    </a:lnTo>
                    <a:lnTo>
                      <a:pt x="26" y="197"/>
                    </a:lnTo>
                    <a:lnTo>
                      <a:pt x="30" y="206"/>
                    </a:lnTo>
                    <a:lnTo>
                      <a:pt x="35" y="213"/>
                    </a:lnTo>
                    <a:lnTo>
                      <a:pt x="40" y="218"/>
                    </a:lnTo>
                    <a:lnTo>
                      <a:pt x="45" y="221"/>
                    </a:lnTo>
                    <a:lnTo>
                      <a:pt x="61" y="225"/>
                    </a:lnTo>
                    <a:lnTo>
                      <a:pt x="75" y="225"/>
                    </a:lnTo>
                    <a:lnTo>
                      <a:pt x="87" y="223"/>
                    </a:lnTo>
                    <a:lnTo>
                      <a:pt x="94" y="221"/>
                    </a:lnTo>
                    <a:lnTo>
                      <a:pt x="101" y="221"/>
                    </a:lnTo>
                    <a:lnTo>
                      <a:pt x="106" y="221"/>
                    </a:lnTo>
                    <a:lnTo>
                      <a:pt x="109" y="223"/>
                    </a:lnTo>
                    <a:lnTo>
                      <a:pt x="116" y="225"/>
                    </a:lnTo>
                    <a:lnTo>
                      <a:pt x="123" y="225"/>
                    </a:lnTo>
                    <a:lnTo>
                      <a:pt x="135" y="221"/>
                    </a:lnTo>
                    <a:lnTo>
                      <a:pt x="139" y="218"/>
                    </a:lnTo>
                    <a:lnTo>
                      <a:pt x="142" y="213"/>
                    </a:lnTo>
                    <a:lnTo>
                      <a:pt x="146" y="206"/>
                    </a:lnTo>
                    <a:lnTo>
                      <a:pt x="151" y="194"/>
                    </a:lnTo>
                    <a:lnTo>
                      <a:pt x="154" y="185"/>
                    </a:lnTo>
                    <a:lnTo>
                      <a:pt x="154" y="171"/>
                    </a:lnTo>
                    <a:lnTo>
                      <a:pt x="154" y="161"/>
                    </a:lnTo>
                    <a:lnTo>
                      <a:pt x="151" y="154"/>
                    </a:lnTo>
                    <a:lnTo>
                      <a:pt x="151" y="149"/>
                    </a:lnTo>
                    <a:lnTo>
                      <a:pt x="151" y="145"/>
                    </a:lnTo>
                    <a:lnTo>
                      <a:pt x="156" y="140"/>
                    </a:lnTo>
                    <a:lnTo>
                      <a:pt x="163" y="138"/>
                    </a:lnTo>
                    <a:lnTo>
                      <a:pt x="175" y="135"/>
                    </a:lnTo>
                    <a:lnTo>
                      <a:pt x="175" y="133"/>
                    </a:lnTo>
                    <a:lnTo>
                      <a:pt x="177" y="128"/>
                    </a:lnTo>
                    <a:lnTo>
                      <a:pt x="177" y="123"/>
                    </a:lnTo>
                    <a:lnTo>
                      <a:pt x="175" y="121"/>
                    </a:lnTo>
                    <a:lnTo>
                      <a:pt x="170" y="116"/>
                    </a:lnTo>
                    <a:lnTo>
                      <a:pt x="161" y="109"/>
                    </a:lnTo>
                    <a:lnTo>
                      <a:pt x="156" y="100"/>
                    </a:lnTo>
                    <a:lnTo>
                      <a:pt x="154" y="90"/>
                    </a:lnTo>
                    <a:lnTo>
                      <a:pt x="154" y="85"/>
                    </a:lnTo>
                    <a:lnTo>
                      <a:pt x="154" y="78"/>
                    </a:lnTo>
                    <a:lnTo>
                      <a:pt x="154" y="69"/>
                    </a:lnTo>
                    <a:lnTo>
                      <a:pt x="161" y="55"/>
                    </a:lnTo>
                    <a:lnTo>
                      <a:pt x="168" y="50"/>
                    </a:lnTo>
                    <a:lnTo>
                      <a:pt x="175" y="48"/>
                    </a:lnTo>
                    <a:lnTo>
                      <a:pt x="180" y="43"/>
                    </a:lnTo>
                    <a:lnTo>
                      <a:pt x="184" y="36"/>
                    </a:lnTo>
                    <a:lnTo>
                      <a:pt x="187" y="33"/>
                    </a:lnTo>
                    <a:lnTo>
                      <a:pt x="184" y="29"/>
                    </a:lnTo>
                    <a:lnTo>
                      <a:pt x="180" y="26"/>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0" name="Freeform 17"/>
              <p:cNvSpPr>
                <a:spLocks/>
              </p:cNvSpPr>
              <p:nvPr/>
            </p:nvSpPr>
            <p:spPr bwMode="auto">
              <a:xfrm>
                <a:off x="2028826" y="5472113"/>
                <a:ext cx="66675" cy="136525"/>
              </a:xfrm>
              <a:custGeom>
                <a:avLst/>
                <a:gdLst>
                  <a:gd name="T0" fmla="*/ 33 w 42"/>
                  <a:gd name="T1" fmla="*/ 29 h 86"/>
                  <a:gd name="T2" fmla="*/ 21 w 42"/>
                  <a:gd name="T3" fmla="*/ 17 h 86"/>
                  <a:gd name="T4" fmla="*/ 9 w 42"/>
                  <a:gd name="T5" fmla="*/ 0 h 86"/>
                  <a:gd name="T6" fmla="*/ 7 w 42"/>
                  <a:gd name="T7" fmla="*/ 3 h 86"/>
                  <a:gd name="T8" fmla="*/ 4 w 42"/>
                  <a:gd name="T9" fmla="*/ 5 h 86"/>
                  <a:gd name="T10" fmla="*/ 7 w 42"/>
                  <a:gd name="T11" fmla="*/ 7 h 86"/>
                  <a:gd name="T12" fmla="*/ 7 w 42"/>
                  <a:gd name="T13" fmla="*/ 10 h 86"/>
                  <a:gd name="T14" fmla="*/ 9 w 42"/>
                  <a:gd name="T15" fmla="*/ 12 h 86"/>
                  <a:gd name="T16" fmla="*/ 9 w 42"/>
                  <a:gd name="T17" fmla="*/ 17 h 86"/>
                  <a:gd name="T18" fmla="*/ 0 w 42"/>
                  <a:gd name="T19" fmla="*/ 38 h 86"/>
                  <a:gd name="T20" fmla="*/ 2 w 42"/>
                  <a:gd name="T21" fmla="*/ 48 h 86"/>
                  <a:gd name="T22" fmla="*/ 7 w 42"/>
                  <a:gd name="T23" fmla="*/ 62 h 86"/>
                  <a:gd name="T24" fmla="*/ 9 w 42"/>
                  <a:gd name="T25" fmla="*/ 74 h 86"/>
                  <a:gd name="T26" fmla="*/ 12 w 42"/>
                  <a:gd name="T27" fmla="*/ 83 h 86"/>
                  <a:gd name="T28" fmla="*/ 14 w 42"/>
                  <a:gd name="T29" fmla="*/ 86 h 86"/>
                  <a:gd name="T30" fmla="*/ 19 w 42"/>
                  <a:gd name="T31" fmla="*/ 86 h 86"/>
                  <a:gd name="T32" fmla="*/ 28 w 42"/>
                  <a:gd name="T33" fmla="*/ 81 h 86"/>
                  <a:gd name="T34" fmla="*/ 35 w 42"/>
                  <a:gd name="T35" fmla="*/ 78 h 86"/>
                  <a:gd name="T36" fmla="*/ 40 w 42"/>
                  <a:gd name="T37" fmla="*/ 76 h 86"/>
                  <a:gd name="T38" fmla="*/ 42 w 42"/>
                  <a:gd name="T39" fmla="*/ 74 h 86"/>
                  <a:gd name="T40" fmla="*/ 42 w 42"/>
                  <a:gd name="T41" fmla="*/ 69 h 86"/>
                  <a:gd name="T42" fmla="*/ 42 w 42"/>
                  <a:gd name="T43" fmla="*/ 59 h 86"/>
                  <a:gd name="T44" fmla="*/ 42 w 42"/>
                  <a:gd name="T45" fmla="*/ 50 h 86"/>
                  <a:gd name="T46" fmla="*/ 42 w 42"/>
                  <a:gd name="T47" fmla="*/ 45 h 86"/>
                  <a:gd name="T48" fmla="*/ 33 w 42"/>
                  <a:gd name="T49" fmla="*/ 2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86">
                    <a:moveTo>
                      <a:pt x="33" y="29"/>
                    </a:moveTo>
                    <a:lnTo>
                      <a:pt x="21" y="17"/>
                    </a:lnTo>
                    <a:lnTo>
                      <a:pt x="9" y="0"/>
                    </a:lnTo>
                    <a:lnTo>
                      <a:pt x="7" y="3"/>
                    </a:lnTo>
                    <a:lnTo>
                      <a:pt x="4" y="5"/>
                    </a:lnTo>
                    <a:lnTo>
                      <a:pt x="7" y="7"/>
                    </a:lnTo>
                    <a:lnTo>
                      <a:pt x="7" y="10"/>
                    </a:lnTo>
                    <a:lnTo>
                      <a:pt x="9" y="12"/>
                    </a:lnTo>
                    <a:lnTo>
                      <a:pt x="9" y="17"/>
                    </a:lnTo>
                    <a:lnTo>
                      <a:pt x="0" y="38"/>
                    </a:lnTo>
                    <a:lnTo>
                      <a:pt x="2" y="48"/>
                    </a:lnTo>
                    <a:lnTo>
                      <a:pt x="7" y="62"/>
                    </a:lnTo>
                    <a:lnTo>
                      <a:pt x="9" y="74"/>
                    </a:lnTo>
                    <a:lnTo>
                      <a:pt x="12" y="83"/>
                    </a:lnTo>
                    <a:lnTo>
                      <a:pt x="14" y="86"/>
                    </a:lnTo>
                    <a:lnTo>
                      <a:pt x="19" y="86"/>
                    </a:lnTo>
                    <a:lnTo>
                      <a:pt x="28" y="81"/>
                    </a:lnTo>
                    <a:lnTo>
                      <a:pt x="35" y="78"/>
                    </a:lnTo>
                    <a:lnTo>
                      <a:pt x="40" y="76"/>
                    </a:lnTo>
                    <a:lnTo>
                      <a:pt x="42" y="74"/>
                    </a:lnTo>
                    <a:lnTo>
                      <a:pt x="42" y="69"/>
                    </a:lnTo>
                    <a:lnTo>
                      <a:pt x="42" y="59"/>
                    </a:lnTo>
                    <a:lnTo>
                      <a:pt x="42" y="50"/>
                    </a:lnTo>
                    <a:lnTo>
                      <a:pt x="42" y="45"/>
                    </a:lnTo>
                    <a:lnTo>
                      <a:pt x="33" y="29"/>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1" name="Freeform 18"/>
              <p:cNvSpPr>
                <a:spLocks/>
              </p:cNvSpPr>
              <p:nvPr/>
            </p:nvSpPr>
            <p:spPr bwMode="auto">
              <a:xfrm>
                <a:off x="2784476" y="6010275"/>
                <a:ext cx="258763" cy="101600"/>
              </a:xfrm>
              <a:custGeom>
                <a:avLst/>
                <a:gdLst>
                  <a:gd name="T0" fmla="*/ 161 w 163"/>
                  <a:gd name="T1" fmla="*/ 43 h 64"/>
                  <a:gd name="T2" fmla="*/ 158 w 163"/>
                  <a:gd name="T3" fmla="*/ 40 h 64"/>
                  <a:gd name="T4" fmla="*/ 156 w 163"/>
                  <a:gd name="T5" fmla="*/ 38 h 64"/>
                  <a:gd name="T6" fmla="*/ 151 w 163"/>
                  <a:gd name="T7" fmla="*/ 38 h 64"/>
                  <a:gd name="T8" fmla="*/ 144 w 163"/>
                  <a:gd name="T9" fmla="*/ 40 h 64"/>
                  <a:gd name="T10" fmla="*/ 142 w 163"/>
                  <a:gd name="T11" fmla="*/ 38 h 64"/>
                  <a:gd name="T12" fmla="*/ 137 w 163"/>
                  <a:gd name="T13" fmla="*/ 33 h 64"/>
                  <a:gd name="T14" fmla="*/ 132 w 163"/>
                  <a:gd name="T15" fmla="*/ 24 h 64"/>
                  <a:gd name="T16" fmla="*/ 128 w 163"/>
                  <a:gd name="T17" fmla="*/ 17 h 64"/>
                  <a:gd name="T18" fmla="*/ 123 w 163"/>
                  <a:gd name="T19" fmla="*/ 14 h 64"/>
                  <a:gd name="T20" fmla="*/ 121 w 163"/>
                  <a:gd name="T21" fmla="*/ 12 h 64"/>
                  <a:gd name="T22" fmla="*/ 111 w 163"/>
                  <a:gd name="T23" fmla="*/ 12 h 64"/>
                  <a:gd name="T24" fmla="*/ 104 w 163"/>
                  <a:gd name="T25" fmla="*/ 12 h 64"/>
                  <a:gd name="T26" fmla="*/ 99 w 163"/>
                  <a:gd name="T27" fmla="*/ 9 h 64"/>
                  <a:gd name="T28" fmla="*/ 97 w 163"/>
                  <a:gd name="T29" fmla="*/ 9 h 64"/>
                  <a:gd name="T30" fmla="*/ 97 w 163"/>
                  <a:gd name="T31" fmla="*/ 9 h 64"/>
                  <a:gd name="T32" fmla="*/ 94 w 163"/>
                  <a:gd name="T33" fmla="*/ 12 h 64"/>
                  <a:gd name="T34" fmla="*/ 92 w 163"/>
                  <a:gd name="T35" fmla="*/ 14 h 64"/>
                  <a:gd name="T36" fmla="*/ 90 w 163"/>
                  <a:gd name="T37" fmla="*/ 17 h 64"/>
                  <a:gd name="T38" fmla="*/ 83 w 163"/>
                  <a:gd name="T39" fmla="*/ 17 h 64"/>
                  <a:gd name="T40" fmla="*/ 76 w 163"/>
                  <a:gd name="T41" fmla="*/ 14 h 64"/>
                  <a:gd name="T42" fmla="*/ 66 w 163"/>
                  <a:gd name="T43" fmla="*/ 9 h 64"/>
                  <a:gd name="T44" fmla="*/ 61 w 163"/>
                  <a:gd name="T45" fmla="*/ 7 h 64"/>
                  <a:gd name="T46" fmla="*/ 57 w 163"/>
                  <a:gd name="T47" fmla="*/ 5 h 64"/>
                  <a:gd name="T48" fmla="*/ 52 w 163"/>
                  <a:gd name="T49" fmla="*/ 0 h 64"/>
                  <a:gd name="T50" fmla="*/ 45 w 163"/>
                  <a:gd name="T51" fmla="*/ 0 h 64"/>
                  <a:gd name="T52" fmla="*/ 40 w 163"/>
                  <a:gd name="T53" fmla="*/ 0 h 64"/>
                  <a:gd name="T54" fmla="*/ 38 w 163"/>
                  <a:gd name="T55" fmla="*/ 0 h 64"/>
                  <a:gd name="T56" fmla="*/ 28 w 163"/>
                  <a:gd name="T57" fmla="*/ 2 h 64"/>
                  <a:gd name="T58" fmla="*/ 21 w 163"/>
                  <a:gd name="T59" fmla="*/ 2 h 64"/>
                  <a:gd name="T60" fmla="*/ 16 w 163"/>
                  <a:gd name="T61" fmla="*/ 2 h 64"/>
                  <a:gd name="T62" fmla="*/ 7 w 163"/>
                  <a:gd name="T63" fmla="*/ 5 h 64"/>
                  <a:gd name="T64" fmla="*/ 2 w 163"/>
                  <a:gd name="T65" fmla="*/ 7 h 64"/>
                  <a:gd name="T66" fmla="*/ 0 w 163"/>
                  <a:gd name="T67" fmla="*/ 14 h 64"/>
                  <a:gd name="T68" fmla="*/ 0 w 163"/>
                  <a:gd name="T69" fmla="*/ 21 h 64"/>
                  <a:gd name="T70" fmla="*/ 4 w 163"/>
                  <a:gd name="T71" fmla="*/ 21 h 64"/>
                  <a:gd name="T72" fmla="*/ 16 w 163"/>
                  <a:gd name="T73" fmla="*/ 26 h 64"/>
                  <a:gd name="T74" fmla="*/ 28 w 163"/>
                  <a:gd name="T75" fmla="*/ 33 h 64"/>
                  <a:gd name="T76" fmla="*/ 35 w 163"/>
                  <a:gd name="T77" fmla="*/ 36 h 64"/>
                  <a:gd name="T78" fmla="*/ 45 w 163"/>
                  <a:gd name="T79" fmla="*/ 38 h 64"/>
                  <a:gd name="T80" fmla="*/ 59 w 163"/>
                  <a:gd name="T81" fmla="*/ 40 h 64"/>
                  <a:gd name="T82" fmla="*/ 76 w 163"/>
                  <a:gd name="T83" fmla="*/ 45 h 64"/>
                  <a:gd name="T84" fmla="*/ 83 w 163"/>
                  <a:gd name="T85" fmla="*/ 47 h 64"/>
                  <a:gd name="T86" fmla="*/ 90 w 163"/>
                  <a:gd name="T87" fmla="*/ 50 h 64"/>
                  <a:gd name="T88" fmla="*/ 106 w 163"/>
                  <a:gd name="T89" fmla="*/ 50 h 64"/>
                  <a:gd name="T90" fmla="*/ 121 w 163"/>
                  <a:gd name="T91" fmla="*/ 50 h 64"/>
                  <a:gd name="T92" fmla="*/ 128 w 163"/>
                  <a:gd name="T93" fmla="*/ 50 h 64"/>
                  <a:gd name="T94" fmla="*/ 135 w 163"/>
                  <a:gd name="T95" fmla="*/ 52 h 64"/>
                  <a:gd name="T96" fmla="*/ 147 w 163"/>
                  <a:gd name="T97" fmla="*/ 62 h 64"/>
                  <a:gd name="T98" fmla="*/ 154 w 163"/>
                  <a:gd name="T99" fmla="*/ 64 h 64"/>
                  <a:gd name="T100" fmla="*/ 158 w 163"/>
                  <a:gd name="T101" fmla="*/ 64 h 64"/>
                  <a:gd name="T102" fmla="*/ 161 w 163"/>
                  <a:gd name="T103" fmla="*/ 62 h 64"/>
                  <a:gd name="T104" fmla="*/ 163 w 163"/>
                  <a:gd name="T105" fmla="*/ 59 h 64"/>
                  <a:gd name="T106" fmla="*/ 163 w 163"/>
                  <a:gd name="T107" fmla="*/ 55 h 64"/>
                  <a:gd name="T108" fmla="*/ 161 w 163"/>
                  <a:gd name="T109" fmla="*/ 45 h 64"/>
                  <a:gd name="T110" fmla="*/ 161 w 163"/>
                  <a:gd name="T111"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64">
                    <a:moveTo>
                      <a:pt x="161" y="43"/>
                    </a:moveTo>
                    <a:lnTo>
                      <a:pt x="158" y="40"/>
                    </a:lnTo>
                    <a:lnTo>
                      <a:pt x="156" y="38"/>
                    </a:lnTo>
                    <a:lnTo>
                      <a:pt x="151" y="38"/>
                    </a:lnTo>
                    <a:lnTo>
                      <a:pt x="144" y="40"/>
                    </a:lnTo>
                    <a:lnTo>
                      <a:pt x="142" y="38"/>
                    </a:lnTo>
                    <a:lnTo>
                      <a:pt x="137" y="33"/>
                    </a:lnTo>
                    <a:lnTo>
                      <a:pt x="132" y="24"/>
                    </a:lnTo>
                    <a:lnTo>
                      <a:pt x="128" y="17"/>
                    </a:lnTo>
                    <a:lnTo>
                      <a:pt x="123" y="14"/>
                    </a:lnTo>
                    <a:lnTo>
                      <a:pt x="121" y="12"/>
                    </a:lnTo>
                    <a:lnTo>
                      <a:pt x="111" y="12"/>
                    </a:lnTo>
                    <a:lnTo>
                      <a:pt x="104" y="12"/>
                    </a:lnTo>
                    <a:lnTo>
                      <a:pt x="99" y="9"/>
                    </a:lnTo>
                    <a:lnTo>
                      <a:pt x="97" y="9"/>
                    </a:lnTo>
                    <a:lnTo>
                      <a:pt x="97" y="9"/>
                    </a:lnTo>
                    <a:lnTo>
                      <a:pt x="94" y="12"/>
                    </a:lnTo>
                    <a:lnTo>
                      <a:pt x="92" y="14"/>
                    </a:lnTo>
                    <a:lnTo>
                      <a:pt x="90" y="17"/>
                    </a:lnTo>
                    <a:lnTo>
                      <a:pt x="83" y="17"/>
                    </a:lnTo>
                    <a:lnTo>
                      <a:pt x="76" y="14"/>
                    </a:lnTo>
                    <a:lnTo>
                      <a:pt x="66" y="9"/>
                    </a:lnTo>
                    <a:lnTo>
                      <a:pt x="61" y="7"/>
                    </a:lnTo>
                    <a:lnTo>
                      <a:pt x="57" y="5"/>
                    </a:lnTo>
                    <a:lnTo>
                      <a:pt x="52" y="0"/>
                    </a:lnTo>
                    <a:lnTo>
                      <a:pt x="45" y="0"/>
                    </a:lnTo>
                    <a:lnTo>
                      <a:pt x="40" y="0"/>
                    </a:lnTo>
                    <a:lnTo>
                      <a:pt x="38" y="0"/>
                    </a:lnTo>
                    <a:lnTo>
                      <a:pt x="28" y="2"/>
                    </a:lnTo>
                    <a:lnTo>
                      <a:pt x="21" y="2"/>
                    </a:lnTo>
                    <a:lnTo>
                      <a:pt x="16" y="2"/>
                    </a:lnTo>
                    <a:lnTo>
                      <a:pt x="7" y="5"/>
                    </a:lnTo>
                    <a:lnTo>
                      <a:pt x="2" y="7"/>
                    </a:lnTo>
                    <a:lnTo>
                      <a:pt x="0" y="14"/>
                    </a:lnTo>
                    <a:lnTo>
                      <a:pt x="0" y="21"/>
                    </a:lnTo>
                    <a:lnTo>
                      <a:pt x="4" y="21"/>
                    </a:lnTo>
                    <a:lnTo>
                      <a:pt x="16" y="26"/>
                    </a:lnTo>
                    <a:lnTo>
                      <a:pt x="28" y="33"/>
                    </a:lnTo>
                    <a:lnTo>
                      <a:pt x="35" y="36"/>
                    </a:lnTo>
                    <a:lnTo>
                      <a:pt x="45" y="38"/>
                    </a:lnTo>
                    <a:lnTo>
                      <a:pt x="59" y="40"/>
                    </a:lnTo>
                    <a:lnTo>
                      <a:pt x="76" y="45"/>
                    </a:lnTo>
                    <a:lnTo>
                      <a:pt x="83" y="47"/>
                    </a:lnTo>
                    <a:lnTo>
                      <a:pt x="90" y="50"/>
                    </a:lnTo>
                    <a:lnTo>
                      <a:pt x="106" y="50"/>
                    </a:lnTo>
                    <a:lnTo>
                      <a:pt x="121" y="50"/>
                    </a:lnTo>
                    <a:lnTo>
                      <a:pt x="128" y="50"/>
                    </a:lnTo>
                    <a:lnTo>
                      <a:pt x="135" y="52"/>
                    </a:lnTo>
                    <a:lnTo>
                      <a:pt x="147" y="62"/>
                    </a:lnTo>
                    <a:lnTo>
                      <a:pt x="154" y="64"/>
                    </a:lnTo>
                    <a:lnTo>
                      <a:pt x="158" y="64"/>
                    </a:lnTo>
                    <a:lnTo>
                      <a:pt x="161" y="62"/>
                    </a:lnTo>
                    <a:lnTo>
                      <a:pt x="163" y="59"/>
                    </a:lnTo>
                    <a:lnTo>
                      <a:pt x="163" y="55"/>
                    </a:lnTo>
                    <a:lnTo>
                      <a:pt x="161" y="45"/>
                    </a:lnTo>
                    <a:lnTo>
                      <a:pt x="161" y="43"/>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2" name="Freeform 19"/>
              <p:cNvSpPr>
                <a:spLocks/>
              </p:cNvSpPr>
              <p:nvPr/>
            </p:nvSpPr>
            <p:spPr bwMode="auto">
              <a:xfrm>
                <a:off x="2487613" y="5608638"/>
                <a:ext cx="300038" cy="387350"/>
              </a:xfrm>
              <a:custGeom>
                <a:avLst/>
                <a:gdLst>
                  <a:gd name="T0" fmla="*/ 189 w 189"/>
                  <a:gd name="T1" fmla="*/ 225 h 244"/>
                  <a:gd name="T2" fmla="*/ 187 w 189"/>
                  <a:gd name="T3" fmla="*/ 208 h 244"/>
                  <a:gd name="T4" fmla="*/ 187 w 189"/>
                  <a:gd name="T5" fmla="*/ 196 h 244"/>
                  <a:gd name="T6" fmla="*/ 182 w 189"/>
                  <a:gd name="T7" fmla="*/ 187 h 244"/>
                  <a:gd name="T8" fmla="*/ 180 w 189"/>
                  <a:gd name="T9" fmla="*/ 182 h 244"/>
                  <a:gd name="T10" fmla="*/ 173 w 189"/>
                  <a:gd name="T11" fmla="*/ 175 h 244"/>
                  <a:gd name="T12" fmla="*/ 156 w 189"/>
                  <a:gd name="T13" fmla="*/ 163 h 244"/>
                  <a:gd name="T14" fmla="*/ 149 w 189"/>
                  <a:gd name="T15" fmla="*/ 156 h 244"/>
                  <a:gd name="T16" fmla="*/ 144 w 189"/>
                  <a:gd name="T17" fmla="*/ 144 h 244"/>
                  <a:gd name="T18" fmla="*/ 139 w 189"/>
                  <a:gd name="T19" fmla="*/ 130 h 244"/>
                  <a:gd name="T20" fmla="*/ 137 w 189"/>
                  <a:gd name="T21" fmla="*/ 120 h 244"/>
                  <a:gd name="T22" fmla="*/ 135 w 189"/>
                  <a:gd name="T23" fmla="*/ 116 h 244"/>
                  <a:gd name="T24" fmla="*/ 120 w 189"/>
                  <a:gd name="T25" fmla="*/ 106 h 244"/>
                  <a:gd name="T26" fmla="*/ 109 w 189"/>
                  <a:gd name="T27" fmla="*/ 97 h 244"/>
                  <a:gd name="T28" fmla="*/ 97 w 189"/>
                  <a:gd name="T29" fmla="*/ 92 h 244"/>
                  <a:gd name="T30" fmla="*/ 87 w 189"/>
                  <a:gd name="T31" fmla="*/ 82 h 244"/>
                  <a:gd name="T32" fmla="*/ 80 w 189"/>
                  <a:gd name="T33" fmla="*/ 73 h 244"/>
                  <a:gd name="T34" fmla="*/ 75 w 189"/>
                  <a:gd name="T35" fmla="*/ 63 h 244"/>
                  <a:gd name="T36" fmla="*/ 71 w 189"/>
                  <a:gd name="T37" fmla="*/ 45 h 244"/>
                  <a:gd name="T38" fmla="*/ 66 w 189"/>
                  <a:gd name="T39" fmla="*/ 28 h 244"/>
                  <a:gd name="T40" fmla="*/ 56 w 189"/>
                  <a:gd name="T41" fmla="*/ 16 h 244"/>
                  <a:gd name="T42" fmla="*/ 45 w 189"/>
                  <a:gd name="T43" fmla="*/ 9 h 244"/>
                  <a:gd name="T44" fmla="*/ 28 w 189"/>
                  <a:gd name="T45" fmla="*/ 4 h 244"/>
                  <a:gd name="T46" fmla="*/ 16 w 189"/>
                  <a:gd name="T47" fmla="*/ 2 h 244"/>
                  <a:gd name="T48" fmla="*/ 9 w 189"/>
                  <a:gd name="T49" fmla="*/ 0 h 244"/>
                  <a:gd name="T50" fmla="*/ 2 w 189"/>
                  <a:gd name="T51" fmla="*/ 0 h 244"/>
                  <a:gd name="T52" fmla="*/ 2 w 189"/>
                  <a:gd name="T53" fmla="*/ 2 h 244"/>
                  <a:gd name="T54" fmla="*/ 0 w 189"/>
                  <a:gd name="T55" fmla="*/ 4 h 244"/>
                  <a:gd name="T56" fmla="*/ 0 w 189"/>
                  <a:gd name="T57" fmla="*/ 7 h 244"/>
                  <a:gd name="T58" fmla="*/ 2 w 189"/>
                  <a:gd name="T59" fmla="*/ 16 h 244"/>
                  <a:gd name="T60" fmla="*/ 14 w 189"/>
                  <a:gd name="T61" fmla="*/ 28 h 244"/>
                  <a:gd name="T62" fmla="*/ 38 w 189"/>
                  <a:gd name="T63" fmla="*/ 56 h 244"/>
                  <a:gd name="T64" fmla="*/ 47 w 189"/>
                  <a:gd name="T65" fmla="*/ 73 h 244"/>
                  <a:gd name="T66" fmla="*/ 56 w 189"/>
                  <a:gd name="T67" fmla="*/ 90 h 244"/>
                  <a:gd name="T68" fmla="*/ 68 w 189"/>
                  <a:gd name="T69" fmla="*/ 116 h 244"/>
                  <a:gd name="T70" fmla="*/ 87 w 189"/>
                  <a:gd name="T71" fmla="*/ 139 h 244"/>
                  <a:gd name="T72" fmla="*/ 97 w 189"/>
                  <a:gd name="T73" fmla="*/ 158 h 244"/>
                  <a:gd name="T74" fmla="*/ 109 w 189"/>
                  <a:gd name="T75" fmla="*/ 175 h 244"/>
                  <a:gd name="T76" fmla="*/ 128 w 189"/>
                  <a:gd name="T77" fmla="*/ 210 h 244"/>
                  <a:gd name="T78" fmla="*/ 137 w 189"/>
                  <a:gd name="T79" fmla="*/ 227 h 244"/>
                  <a:gd name="T80" fmla="*/ 144 w 189"/>
                  <a:gd name="T81" fmla="*/ 229 h 244"/>
                  <a:gd name="T82" fmla="*/ 154 w 189"/>
                  <a:gd name="T83" fmla="*/ 236 h 244"/>
                  <a:gd name="T84" fmla="*/ 158 w 189"/>
                  <a:gd name="T85" fmla="*/ 239 h 244"/>
                  <a:gd name="T86" fmla="*/ 168 w 189"/>
                  <a:gd name="T87" fmla="*/ 244 h 244"/>
                  <a:gd name="T88" fmla="*/ 177 w 189"/>
                  <a:gd name="T89" fmla="*/ 244 h 244"/>
                  <a:gd name="T90" fmla="*/ 182 w 189"/>
                  <a:gd name="T91" fmla="*/ 244 h 244"/>
                  <a:gd name="T92" fmla="*/ 184 w 189"/>
                  <a:gd name="T93" fmla="*/ 241 h 244"/>
                  <a:gd name="T94" fmla="*/ 189 w 189"/>
                  <a:gd name="T95" fmla="*/ 232 h 244"/>
                  <a:gd name="T96" fmla="*/ 189 w 189"/>
                  <a:gd name="T97"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9" h="244">
                    <a:moveTo>
                      <a:pt x="189" y="225"/>
                    </a:moveTo>
                    <a:lnTo>
                      <a:pt x="187" y="208"/>
                    </a:lnTo>
                    <a:lnTo>
                      <a:pt x="187" y="196"/>
                    </a:lnTo>
                    <a:lnTo>
                      <a:pt x="182" y="187"/>
                    </a:lnTo>
                    <a:lnTo>
                      <a:pt x="180" y="182"/>
                    </a:lnTo>
                    <a:lnTo>
                      <a:pt x="173" y="175"/>
                    </a:lnTo>
                    <a:lnTo>
                      <a:pt x="156" y="163"/>
                    </a:lnTo>
                    <a:lnTo>
                      <a:pt x="149" y="156"/>
                    </a:lnTo>
                    <a:lnTo>
                      <a:pt x="144" y="144"/>
                    </a:lnTo>
                    <a:lnTo>
                      <a:pt x="139" y="130"/>
                    </a:lnTo>
                    <a:lnTo>
                      <a:pt x="137" y="120"/>
                    </a:lnTo>
                    <a:lnTo>
                      <a:pt x="135" y="116"/>
                    </a:lnTo>
                    <a:lnTo>
                      <a:pt x="120" y="106"/>
                    </a:lnTo>
                    <a:lnTo>
                      <a:pt x="109" y="97"/>
                    </a:lnTo>
                    <a:lnTo>
                      <a:pt x="97" y="92"/>
                    </a:lnTo>
                    <a:lnTo>
                      <a:pt x="87" y="82"/>
                    </a:lnTo>
                    <a:lnTo>
                      <a:pt x="80" y="73"/>
                    </a:lnTo>
                    <a:lnTo>
                      <a:pt x="75" y="63"/>
                    </a:lnTo>
                    <a:lnTo>
                      <a:pt x="71" y="45"/>
                    </a:lnTo>
                    <a:lnTo>
                      <a:pt x="66" y="28"/>
                    </a:lnTo>
                    <a:lnTo>
                      <a:pt x="56" y="16"/>
                    </a:lnTo>
                    <a:lnTo>
                      <a:pt x="45" y="9"/>
                    </a:lnTo>
                    <a:lnTo>
                      <a:pt x="28" y="4"/>
                    </a:lnTo>
                    <a:lnTo>
                      <a:pt x="16" y="2"/>
                    </a:lnTo>
                    <a:lnTo>
                      <a:pt x="9" y="0"/>
                    </a:lnTo>
                    <a:lnTo>
                      <a:pt x="2" y="0"/>
                    </a:lnTo>
                    <a:lnTo>
                      <a:pt x="2" y="2"/>
                    </a:lnTo>
                    <a:lnTo>
                      <a:pt x="0" y="4"/>
                    </a:lnTo>
                    <a:lnTo>
                      <a:pt x="0" y="7"/>
                    </a:lnTo>
                    <a:lnTo>
                      <a:pt x="2" y="16"/>
                    </a:lnTo>
                    <a:lnTo>
                      <a:pt x="14" y="28"/>
                    </a:lnTo>
                    <a:lnTo>
                      <a:pt x="38" y="56"/>
                    </a:lnTo>
                    <a:lnTo>
                      <a:pt x="47" y="73"/>
                    </a:lnTo>
                    <a:lnTo>
                      <a:pt x="56" y="90"/>
                    </a:lnTo>
                    <a:lnTo>
                      <a:pt x="68" y="116"/>
                    </a:lnTo>
                    <a:lnTo>
                      <a:pt x="87" y="139"/>
                    </a:lnTo>
                    <a:lnTo>
                      <a:pt x="97" y="158"/>
                    </a:lnTo>
                    <a:lnTo>
                      <a:pt x="109" y="175"/>
                    </a:lnTo>
                    <a:lnTo>
                      <a:pt x="128" y="210"/>
                    </a:lnTo>
                    <a:lnTo>
                      <a:pt x="137" y="227"/>
                    </a:lnTo>
                    <a:lnTo>
                      <a:pt x="144" y="229"/>
                    </a:lnTo>
                    <a:lnTo>
                      <a:pt x="154" y="236"/>
                    </a:lnTo>
                    <a:lnTo>
                      <a:pt x="158" y="239"/>
                    </a:lnTo>
                    <a:lnTo>
                      <a:pt x="168" y="244"/>
                    </a:lnTo>
                    <a:lnTo>
                      <a:pt x="177" y="244"/>
                    </a:lnTo>
                    <a:lnTo>
                      <a:pt x="182" y="244"/>
                    </a:lnTo>
                    <a:lnTo>
                      <a:pt x="184" y="241"/>
                    </a:lnTo>
                    <a:lnTo>
                      <a:pt x="189" y="232"/>
                    </a:lnTo>
                    <a:lnTo>
                      <a:pt x="189" y="225"/>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3" name="Freeform 20"/>
              <p:cNvSpPr>
                <a:spLocks/>
              </p:cNvSpPr>
              <p:nvPr/>
            </p:nvSpPr>
            <p:spPr bwMode="auto">
              <a:xfrm>
                <a:off x="3810001" y="3749675"/>
                <a:ext cx="87313" cy="331788"/>
              </a:xfrm>
              <a:custGeom>
                <a:avLst/>
                <a:gdLst>
                  <a:gd name="T0" fmla="*/ 7 w 55"/>
                  <a:gd name="T1" fmla="*/ 185 h 209"/>
                  <a:gd name="T2" fmla="*/ 5 w 55"/>
                  <a:gd name="T3" fmla="*/ 187 h 209"/>
                  <a:gd name="T4" fmla="*/ 3 w 55"/>
                  <a:gd name="T5" fmla="*/ 187 h 209"/>
                  <a:gd name="T6" fmla="*/ 0 w 55"/>
                  <a:gd name="T7" fmla="*/ 192 h 209"/>
                  <a:gd name="T8" fmla="*/ 0 w 55"/>
                  <a:gd name="T9" fmla="*/ 197 h 209"/>
                  <a:gd name="T10" fmla="*/ 0 w 55"/>
                  <a:gd name="T11" fmla="*/ 199 h 209"/>
                  <a:gd name="T12" fmla="*/ 5 w 55"/>
                  <a:gd name="T13" fmla="*/ 204 h 209"/>
                  <a:gd name="T14" fmla="*/ 7 w 55"/>
                  <a:gd name="T15" fmla="*/ 206 h 209"/>
                  <a:gd name="T16" fmla="*/ 12 w 55"/>
                  <a:gd name="T17" fmla="*/ 209 h 209"/>
                  <a:gd name="T18" fmla="*/ 17 w 55"/>
                  <a:gd name="T19" fmla="*/ 209 h 209"/>
                  <a:gd name="T20" fmla="*/ 19 w 55"/>
                  <a:gd name="T21" fmla="*/ 206 h 209"/>
                  <a:gd name="T22" fmla="*/ 22 w 55"/>
                  <a:gd name="T23" fmla="*/ 197 h 209"/>
                  <a:gd name="T24" fmla="*/ 22 w 55"/>
                  <a:gd name="T25" fmla="*/ 187 h 209"/>
                  <a:gd name="T26" fmla="*/ 19 w 55"/>
                  <a:gd name="T27" fmla="*/ 183 h 209"/>
                  <a:gd name="T28" fmla="*/ 17 w 55"/>
                  <a:gd name="T29" fmla="*/ 173 h 209"/>
                  <a:gd name="T30" fmla="*/ 15 w 55"/>
                  <a:gd name="T31" fmla="*/ 164 h 209"/>
                  <a:gd name="T32" fmla="*/ 17 w 55"/>
                  <a:gd name="T33" fmla="*/ 157 h 209"/>
                  <a:gd name="T34" fmla="*/ 22 w 55"/>
                  <a:gd name="T35" fmla="*/ 145 h 209"/>
                  <a:gd name="T36" fmla="*/ 22 w 55"/>
                  <a:gd name="T37" fmla="*/ 135 h 209"/>
                  <a:gd name="T38" fmla="*/ 24 w 55"/>
                  <a:gd name="T39" fmla="*/ 133 h 209"/>
                  <a:gd name="T40" fmla="*/ 26 w 55"/>
                  <a:gd name="T41" fmla="*/ 133 h 209"/>
                  <a:gd name="T42" fmla="*/ 33 w 55"/>
                  <a:gd name="T43" fmla="*/ 133 h 209"/>
                  <a:gd name="T44" fmla="*/ 48 w 55"/>
                  <a:gd name="T45" fmla="*/ 138 h 209"/>
                  <a:gd name="T46" fmla="*/ 50 w 55"/>
                  <a:gd name="T47" fmla="*/ 135 h 209"/>
                  <a:gd name="T48" fmla="*/ 52 w 55"/>
                  <a:gd name="T49" fmla="*/ 135 h 209"/>
                  <a:gd name="T50" fmla="*/ 55 w 55"/>
                  <a:gd name="T51" fmla="*/ 130 h 209"/>
                  <a:gd name="T52" fmla="*/ 55 w 55"/>
                  <a:gd name="T53" fmla="*/ 126 h 209"/>
                  <a:gd name="T54" fmla="*/ 52 w 55"/>
                  <a:gd name="T55" fmla="*/ 121 h 209"/>
                  <a:gd name="T56" fmla="*/ 48 w 55"/>
                  <a:gd name="T57" fmla="*/ 119 h 209"/>
                  <a:gd name="T58" fmla="*/ 38 w 55"/>
                  <a:gd name="T59" fmla="*/ 112 h 209"/>
                  <a:gd name="T60" fmla="*/ 36 w 55"/>
                  <a:gd name="T61" fmla="*/ 104 h 209"/>
                  <a:gd name="T62" fmla="*/ 31 w 55"/>
                  <a:gd name="T63" fmla="*/ 97 h 209"/>
                  <a:gd name="T64" fmla="*/ 31 w 55"/>
                  <a:gd name="T65" fmla="*/ 90 h 209"/>
                  <a:gd name="T66" fmla="*/ 31 w 55"/>
                  <a:gd name="T67" fmla="*/ 81 h 209"/>
                  <a:gd name="T68" fmla="*/ 36 w 55"/>
                  <a:gd name="T69" fmla="*/ 50 h 209"/>
                  <a:gd name="T70" fmla="*/ 36 w 55"/>
                  <a:gd name="T71" fmla="*/ 45 h 209"/>
                  <a:gd name="T72" fmla="*/ 33 w 55"/>
                  <a:gd name="T73" fmla="*/ 38 h 209"/>
                  <a:gd name="T74" fmla="*/ 29 w 55"/>
                  <a:gd name="T75" fmla="*/ 29 h 209"/>
                  <a:gd name="T76" fmla="*/ 26 w 55"/>
                  <a:gd name="T77" fmla="*/ 24 h 209"/>
                  <a:gd name="T78" fmla="*/ 26 w 55"/>
                  <a:gd name="T79" fmla="*/ 14 h 209"/>
                  <a:gd name="T80" fmla="*/ 29 w 55"/>
                  <a:gd name="T81" fmla="*/ 7 h 209"/>
                  <a:gd name="T82" fmla="*/ 26 w 55"/>
                  <a:gd name="T83" fmla="*/ 0 h 209"/>
                  <a:gd name="T84" fmla="*/ 22 w 55"/>
                  <a:gd name="T85" fmla="*/ 0 h 209"/>
                  <a:gd name="T86" fmla="*/ 17 w 55"/>
                  <a:gd name="T87" fmla="*/ 0 h 209"/>
                  <a:gd name="T88" fmla="*/ 15 w 55"/>
                  <a:gd name="T89" fmla="*/ 5 h 209"/>
                  <a:gd name="T90" fmla="*/ 15 w 55"/>
                  <a:gd name="T91" fmla="*/ 12 h 209"/>
                  <a:gd name="T92" fmla="*/ 15 w 55"/>
                  <a:gd name="T93" fmla="*/ 22 h 209"/>
                  <a:gd name="T94" fmla="*/ 12 w 55"/>
                  <a:gd name="T95" fmla="*/ 29 h 209"/>
                  <a:gd name="T96" fmla="*/ 7 w 55"/>
                  <a:gd name="T97" fmla="*/ 36 h 209"/>
                  <a:gd name="T98" fmla="*/ 5 w 55"/>
                  <a:gd name="T99" fmla="*/ 45 h 209"/>
                  <a:gd name="T100" fmla="*/ 5 w 55"/>
                  <a:gd name="T101" fmla="*/ 62 h 209"/>
                  <a:gd name="T102" fmla="*/ 7 w 55"/>
                  <a:gd name="T103" fmla="*/ 78 h 209"/>
                  <a:gd name="T104" fmla="*/ 10 w 55"/>
                  <a:gd name="T105" fmla="*/ 100 h 209"/>
                  <a:gd name="T106" fmla="*/ 10 w 55"/>
                  <a:gd name="T107" fmla="*/ 123 h 209"/>
                  <a:gd name="T108" fmla="*/ 7 w 55"/>
                  <a:gd name="T109" fmla="*/ 140 h 209"/>
                  <a:gd name="T110" fmla="*/ 5 w 55"/>
                  <a:gd name="T111" fmla="*/ 145 h 209"/>
                  <a:gd name="T112" fmla="*/ 5 w 55"/>
                  <a:gd name="T113" fmla="*/ 154 h 209"/>
                  <a:gd name="T114" fmla="*/ 10 w 55"/>
                  <a:gd name="T115" fmla="*/ 168 h 209"/>
                  <a:gd name="T116" fmla="*/ 10 w 55"/>
                  <a:gd name="T117" fmla="*/ 178 h 209"/>
                  <a:gd name="T118" fmla="*/ 7 w 55"/>
                  <a:gd name="T119" fmla="*/ 18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209">
                    <a:moveTo>
                      <a:pt x="7" y="185"/>
                    </a:moveTo>
                    <a:lnTo>
                      <a:pt x="5" y="187"/>
                    </a:lnTo>
                    <a:lnTo>
                      <a:pt x="3" y="187"/>
                    </a:lnTo>
                    <a:lnTo>
                      <a:pt x="0" y="192"/>
                    </a:lnTo>
                    <a:lnTo>
                      <a:pt x="0" y="197"/>
                    </a:lnTo>
                    <a:lnTo>
                      <a:pt x="0" y="199"/>
                    </a:lnTo>
                    <a:lnTo>
                      <a:pt x="5" y="204"/>
                    </a:lnTo>
                    <a:lnTo>
                      <a:pt x="7" y="206"/>
                    </a:lnTo>
                    <a:lnTo>
                      <a:pt x="12" y="209"/>
                    </a:lnTo>
                    <a:lnTo>
                      <a:pt x="17" y="209"/>
                    </a:lnTo>
                    <a:lnTo>
                      <a:pt x="19" y="206"/>
                    </a:lnTo>
                    <a:lnTo>
                      <a:pt x="22" y="197"/>
                    </a:lnTo>
                    <a:lnTo>
                      <a:pt x="22" y="187"/>
                    </a:lnTo>
                    <a:lnTo>
                      <a:pt x="19" y="183"/>
                    </a:lnTo>
                    <a:lnTo>
                      <a:pt x="17" y="173"/>
                    </a:lnTo>
                    <a:lnTo>
                      <a:pt x="15" y="164"/>
                    </a:lnTo>
                    <a:lnTo>
                      <a:pt x="17" y="157"/>
                    </a:lnTo>
                    <a:lnTo>
                      <a:pt x="22" y="145"/>
                    </a:lnTo>
                    <a:lnTo>
                      <a:pt x="22" y="135"/>
                    </a:lnTo>
                    <a:lnTo>
                      <a:pt x="24" y="133"/>
                    </a:lnTo>
                    <a:lnTo>
                      <a:pt x="26" y="133"/>
                    </a:lnTo>
                    <a:lnTo>
                      <a:pt x="33" y="133"/>
                    </a:lnTo>
                    <a:lnTo>
                      <a:pt x="48" y="138"/>
                    </a:lnTo>
                    <a:lnTo>
                      <a:pt x="50" y="135"/>
                    </a:lnTo>
                    <a:lnTo>
                      <a:pt x="52" y="135"/>
                    </a:lnTo>
                    <a:lnTo>
                      <a:pt x="55" y="130"/>
                    </a:lnTo>
                    <a:lnTo>
                      <a:pt x="55" y="126"/>
                    </a:lnTo>
                    <a:lnTo>
                      <a:pt x="52" y="121"/>
                    </a:lnTo>
                    <a:lnTo>
                      <a:pt x="48" y="119"/>
                    </a:lnTo>
                    <a:lnTo>
                      <a:pt x="38" y="112"/>
                    </a:lnTo>
                    <a:lnTo>
                      <a:pt x="36" y="104"/>
                    </a:lnTo>
                    <a:lnTo>
                      <a:pt x="31" y="97"/>
                    </a:lnTo>
                    <a:lnTo>
                      <a:pt x="31" y="90"/>
                    </a:lnTo>
                    <a:lnTo>
                      <a:pt x="31" y="81"/>
                    </a:lnTo>
                    <a:lnTo>
                      <a:pt x="36" y="50"/>
                    </a:lnTo>
                    <a:lnTo>
                      <a:pt x="36" y="45"/>
                    </a:lnTo>
                    <a:lnTo>
                      <a:pt x="33" y="38"/>
                    </a:lnTo>
                    <a:lnTo>
                      <a:pt x="29" y="29"/>
                    </a:lnTo>
                    <a:lnTo>
                      <a:pt x="26" y="24"/>
                    </a:lnTo>
                    <a:lnTo>
                      <a:pt x="26" y="14"/>
                    </a:lnTo>
                    <a:lnTo>
                      <a:pt x="29" y="7"/>
                    </a:lnTo>
                    <a:lnTo>
                      <a:pt x="26" y="0"/>
                    </a:lnTo>
                    <a:lnTo>
                      <a:pt x="22" y="0"/>
                    </a:lnTo>
                    <a:lnTo>
                      <a:pt x="17" y="0"/>
                    </a:lnTo>
                    <a:lnTo>
                      <a:pt x="15" y="5"/>
                    </a:lnTo>
                    <a:lnTo>
                      <a:pt x="15" y="12"/>
                    </a:lnTo>
                    <a:lnTo>
                      <a:pt x="15" y="22"/>
                    </a:lnTo>
                    <a:lnTo>
                      <a:pt x="12" y="29"/>
                    </a:lnTo>
                    <a:lnTo>
                      <a:pt x="7" y="36"/>
                    </a:lnTo>
                    <a:lnTo>
                      <a:pt x="5" y="45"/>
                    </a:lnTo>
                    <a:lnTo>
                      <a:pt x="5" y="62"/>
                    </a:lnTo>
                    <a:lnTo>
                      <a:pt x="7" y="78"/>
                    </a:lnTo>
                    <a:lnTo>
                      <a:pt x="10" y="100"/>
                    </a:lnTo>
                    <a:lnTo>
                      <a:pt x="10" y="123"/>
                    </a:lnTo>
                    <a:lnTo>
                      <a:pt x="7" y="140"/>
                    </a:lnTo>
                    <a:lnTo>
                      <a:pt x="5" y="145"/>
                    </a:lnTo>
                    <a:lnTo>
                      <a:pt x="5" y="154"/>
                    </a:lnTo>
                    <a:lnTo>
                      <a:pt x="10" y="168"/>
                    </a:lnTo>
                    <a:lnTo>
                      <a:pt x="10" y="178"/>
                    </a:lnTo>
                    <a:lnTo>
                      <a:pt x="7" y="185"/>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4" name="Freeform 21"/>
              <p:cNvSpPr>
                <a:spLocks/>
              </p:cNvSpPr>
              <p:nvPr/>
            </p:nvSpPr>
            <p:spPr bwMode="auto">
              <a:xfrm>
                <a:off x="3754438" y="4106863"/>
                <a:ext cx="146050" cy="158750"/>
              </a:xfrm>
              <a:custGeom>
                <a:avLst/>
                <a:gdLst>
                  <a:gd name="T0" fmla="*/ 80 w 92"/>
                  <a:gd name="T1" fmla="*/ 41 h 100"/>
                  <a:gd name="T2" fmla="*/ 73 w 92"/>
                  <a:gd name="T3" fmla="*/ 41 h 100"/>
                  <a:gd name="T4" fmla="*/ 66 w 92"/>
                  <a:gd name="T5" fmla="*/ 38 h 100"/>
                  <a:gd name="T6" fmla="*/ 59 w 92"/>
                  <a:gd name="T7" fmla="*/ 36 h 100"/>
                  <a:gd name="T8" fmla="*/ 57 w 92"/>
                  <a:gd name="T9" fmla="*/ 31 h 100"/>
                  <a:gd name="T10" fmla="*/ 54 w 92"/>
                  <a:gd name="T11" fmla="*/ 29 h 100"/>
                  <a:gd name="T12" fmla="*/ 52 w 92"/>
                  <a:gd name="T13" fmla="*/ 17 h 100"/>
                  <a:gd name="T14" fmla="*/ 45 w 92"/>
                  <a:gd name="T15" fmla="*/ 7 h 100"/>
                  <a:gd name="T16" fmla="*/ 35 w 92"/>
                  <a:gd name="T17" fmla="*/ 0 h 100"/>
                  <a:gd name="T18" fmla="*/ 31 w 92"/>
                  <a:gd name="T19" fmla="*/ 3 h 100"/>
                  <a:gd name="T20" fmla="*/ 28 w 92"/>
                  <a:gd name="T21" fmla="*/ 5 h 100"/>
                  <a:gd name="T22" fmla="*/ 31 w 92"/>
                  <a:gd name="T23" fmla="*/ 12 h 100"/>
                  <a:gd name="T24" fmla="*/ 38 w 92"/>
                  <a:gd name="T25" fmla="*/ 26 h 100"/>
                  <a:gd name="T26" fmla="*/ 38 w 92"/>
                  <a:gd name="T27" fmla="*/ 33 h 100"/>
                  <a:gd name="T28" fmla="*/ 38 w 92"/>
                  <a:gd name="T29" fmla="*/ 45 h 100"/>
                  <a:gd name="T30" fmla="*/ 33 w 92"/>
                  <a:gd name="T31" fmla="*/ 52 h 100"/>
                  <a:gd name="T32" fmla="*/ 28 w 92"/>
                  <a:gd name="T33" fmla="*/ 59 h 100"/>
                  <a:gd name="T34" fmla="*/ 23 w 92"/>
                  <a:gd name="T35" fmla="*/ 64 h 100"/>
                  <a:gd name="T36" fmla="*/ 21 w 92"/>
                  <a:gd name="T37" fmla="*/ 64 h 100"/>
                  <a:gd name="T38" fmla="*/ 9 w 92"/>
                  <a:gd name="T39" fmla="*/ 67 h 100"/>
                  <a:gd name="T40" fmla="*/ 5 w 92"/>
                  <a:gd name="T41" fmla="*/ 69 h 100"/>
                  <a:gd name="T42" fmla="*/ 5 w 92"/>
                  <a:gd name="T43" fmla="*/ 71 h 100"/>
                  <a:gd name="T44" fmla="*/ 0 w 92"/>
                  <a:gd name="T45" fmla="*/ 81 h 100"/>
                  <a:gd name="T46" fmla="*/ 2 w 92"/>
                  <a:gd name="T47" fmla="*/ 90 h 100"/>
                  <a:gd name="T48" fmla="*/ 2 w 92"/>
                  <a:gd name="T49" fmla="*/ 95 h 100"/>
                  <a:gd name="T50" fmla="*/ 5 w 92"/>
                  <a:gd name="T51" fmla="*/ 97 h 100"/>
                  <a:gd name="T52" fmla="*/ 12 w 92"/>
                  <a:gd name="T53" fmla="*/ 100 h 100"/>
                  <a:gd name="T54" fmla="*/ 16 w 92"/>
                  <a:gd name="T55" fmla="*/ 100 h 100"/>
                  <a:gd name="T56" fmla="*/ 19 w 92"/>
                  <a:gd name="T57" fmla="*/ 97 h 100"/>
                  <a:gd name="T58" fmla="*/ 21 w 92"/>
                  <a:gd name="T59" fmla="*/ 95 h 100"/>
                  <a:gd name="T60" fmla="*/ 21 w 92"/>
                  <a:gd name="T61" fmla="*/ 93 h 100"/>
                  <a:gd name="T62" fmla="*/ 21 w 92"/>
                  <a:gd name="T63" fmla="*/ 88 h 100"/>
                  <a:gd name="T64" fmla="*/ 21 w 92"/>
                  <a:gd name="T65" fmla="*/ 86 h 100"/>
                  <a:gd name="T66" fmla="*/ 26 w 92"/>
                  <a:gd name="T67" fmla="*/ 78 h 100"/>
                  <a:gd name="T68" fmla="*/ 28 w 92"/>
                  <a:gd name="T69" fmla="*/ 76 h 100"/>
                  <a:gd name="T70" fmla="*/ 31 w 92"/>
                  <a:gd name="T71" fmla="*/ 76 h 100"/>
                  <a:gd name="T72" fmla="*/ 35 w 92"/>
                  <a:gd name="T73" fmla="*/ 76 h 100"/>
                  <a:gd name="T74" fmla="*/ 45 w 92"/>
                  <a:gd name="T75" fmla="*/ 81 h 100"/>
                  <a:gd name="T76" fmla="*/ 52 w 92"/>
                  <a:gd name="T77" fmla="*/ 83 h 100"/>
                  <a:gd name="T78" fmla="*/ 61 w 92"/>
                  <a:gd name="T79" fmla="*/ 83 h 100"/>
                  <a:gd name="T80" fmla="*/ 71 w 92"/>
                  <a:gd name="T81" fmla="*/ 81 h 100"/>
                  <a:gd name="T82" fmla="*/ 78 w 92"/>
                  <a:gd name="T83" fmla="*/ 76 h 100"/>
                  <a:gd name="T84" fmla="*/ 85 w 92"/>
                  <a:gd name="T85" fmla="*/ 71 h 100"/>
                  <a:gd name="T86" fmla="*/ 90 w 92"/>
                  <a:gd name="T87" fmla="*/ 64 h 100"/>
                  <a:gd name="T88" fmla="*/ 92 w 92"/>
                  <a:gd name="T89" fmla="*/ 55 h 100"/>
                  <a:gd name="T90" fmla="*/ 92 w 92"/>
                  <a:gd name="T91" fmla="*/ 50 h 100"/>
                  <a:gd name="T92" fmla="*/ 92 w 92"/>
                  <a:gd name="T93" fmla="*/ 45 h 100"/>
                  <a:gd name="T94" fmla="*/ 87 w 92"/>
                  <a:gd name="T95" fmla="*/ 43 h 100"/>
                  <a:gd name="T96" fmla="*/ 80 w 92"/>
                  <a:gd name="T97" fmla="*/ 4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100">
                    <a:moveTo>
                      <a:pt x="80" y="41"/>
                    </a:moveTo>
                    <a:lnTo>
                      <a:pt x="73" y="41"/>
                    </a:lnTo>
                    <a:lnTo>
                      <a:pt x="66" y="38"/>
                    </a:lnTo>
                    <a:lnTo>
                      <a:pt x="59" y="36"/>
                    </a:lnTo>
                    <a:lnTo>
                      <a:pt x="57" y="31"/>
                    </a:lnTo>
                    <a:lnTo>
                      <a:pt x="54" y="29"/>
                    </a:lnTo>
                    <a:lnTo>
                      <a:pt x="52" y="17"/>
                    </a:lnTo>
                    <a:lnTo>
                      <a:pt x="45" y="7"/>
                    </a:lnTo>
                    <a:lnTo>
                      <a:pt x="35" y="0"/>
                    </a:lnTo>
                    <a:lnTo>
                      <a:pt x="31" y="3"/>
                    </a:lnTo>
                    <a:lnTo>
                      <a:pt x="28" y="5"/>
                    </a:lnTo>
                    <a:lnTo>
                      <a:pt x="31" y="12"/>
                    </a:lnTo>
                    <a:lnTo>
                      <a:pt x="38" y="26"/>
                    </a:lnTo>
                    <a:lnTo>
                      <a:pt x="38" y="33"/>
                    </a:lnTo>
                    <a:lnTo>
                      <a:pt x="38" y="45"/>
                    </a:lnTo>
                    <a:lnTo>
                      <a:pt x="33" y="52"/>
                    </a:lnTo>
                    <a:lnTo>
                      <a:pt x="28" y="59"/>
                    </a:lnTo>
                    <a:lnTo>
                      <a:pt x="23" y="64"/>
                    </a:lnTo>
                    <a:lnTo>
                      <a:pt x="21" y="64"/>
                    </a:lnTo>
                    <a:lnTo>
                      <a:pt x="9" y="67"/>
                    </a:lnTo>
                    <a:lnTo>
                      <a:pt x="5" y="69"/>
                    </a:lnTo>
                    <a:lnTo>
                      <a:pt x="5" y="71"/>
                    </a:lnTo>
                    <a:lnTo>
                      <a:pt x="0" y="81"/>
                    </a:lnTo>
                    <a:lnTo>
                      <a:pt x="2" y="90"/>
                    </a:lnTo>
                    <a:lnTo>
                      <a:pt x="2" y="95"/>
                    </a:lnTo>
                    <a:lnTo>
                      <a:pt x="5" y="97"/>
                    </a:lnTo>
                    <a:lnTo>
                      <a:pt x="12" y="100"/>
                    </a:lnTo>
                    <a:lnTo>
                      <a:pt x="16" y="100"/>
                    </a:lnTo>
                    <a:lnTo>
                      <a:pt x="19" y="97"/>
                    </a:lnTo>
                    <a:lnTo>
                      <a:pt x="21" y="95"/>
                    </a:lnTo>
                    <a:lnTo>
                      <a:pt x="21" y="93"/>
                    </a:lnTo>
                    <a:lnTo>
                      <a:pt x="21" y="88"/>
                    </a:lnTo>
                    <a:lnTo>
                      <a:pt x="21" y="86"/>
                    </a:lnTo>
                    <a:lnTo>
                      <a:pt x="26" y="78"/>
                    </a:lnTo>
                    <a:lnTo>
                      <a:pt x="28" y="76"/>
                    </a:lnTo>
                    <a:lnTo>
                      <a:pt x="31" y="76"/>
                    </a:lnTo>
                    <a:lnTo>
                      <a:pt x="35" y="76"/>
                    </a:lnTo>
                    <a:lnTo>
                      <a:pt x="45" y="81"/>
                    </a:lnTo>
                    <a:lnTo>
                      <a:pt x="52" y="83"/>
                    </a:lnTo>
                    <a:lnTo>
                      <a:pt x="61" y="83"/>
                    </a:lnTo>
                    <a:lnTo>
                      <a:pt x="71" y="81"/>
                    </a:lnTo>
                    <a:lnTo>
                      <a:pt x="78" y="76"/>
                    </a:lnTo>
                    <a:lnTo>
                      <a:pt x="85" y="71"/>
                    </a:lnTo>
                    <a:lnTo>
                      <a:pt x="90" y="64"/>
                    </a:lnTo>
                    <a:lnTo>
                      <a:pt x="92" y="55"/>
                    </a:lnTo>
                    <a:lnTo>
                      <a:pt x="92" y="50"/>
                    </a:lnTo>
                    <a:lnTo>
                      <a:pt x="92" y="45"/>
                    </a:lnTo>
                    <a:lnTo>
                      <a:pt x="87" y="43"/>
                    </a:lnTo>
                    <a:lnTo>
                      <a:pt x="80" y="41"/>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5" name="Freeform 22"/>
              <p:cNvSpPr>
                <a:spLocks/>
              </p:cNvSpPr>
              <p:nvPr/>
            </p:nvSpPr>
            <p:spPr bwMode="auto">
              <a:xfrm>
                <a:off x="3524251" y="4302125"/>
                <a:ext cx="285750" cy="293688"/>
              </a:xfrm>
              <a:custGeom>
                <a:avLst/>
                <a:gdLst>
                  <a:gd name="T0" fmla="*/ 166 w 180"/>
                  <a:gd name="T1" fmla="*/ 0 h 185"/>
                  <a:gd name="T2" fmla="*/ 150 w 180"/>
                  <a:gd name="T3" fmla="*/ 3 h 185"/>
                  <a:gd name="T4" fmla="*/ 142 w 180"/>
                  <a:gd name="T5" fmla="*/ 15 h 185"/>
                  <a:gd name="T6" fmla="*/ 147 w 180"/>
                  <a:gd name="T7" fmla="*/ 38 h 185"/>
                  <a:gd name="T8" fmla="*/ 142 w 180"/>
                  <a:gd name="T9" fmla="*/ 62 h 185"/>
                  <a:gd name="T10" fmla="*/ 128 w 180"/>
                  <a:gd name="T11" fmla="*/ 83 h 185"/>
                  <a:gd name="T12" fmla="*/ 121 w 180"/>
                  <a:gd name="T13" fmla="*/ 86 h 185"/>
                  <a:gd name="T14" fmla="*/ 112 w 180"/>
                  <a:gd name="T15" fmla="*/ 102 h 185"/>
                  <a:gd name="T16" fmla="*/ 105 w 180"/>
                  <a:gd name="T17" fmla="*/ 107 h 185"/>
                  <a:gd name="T18" fmla="*/ 97 w 180"/>
                  <a:gd name="T19" fmla="*/ 102 h 185"/>
                  <a:gd name="T20" fmla="*/ 95 w 180"/>
                  <a:gd name="T21" fmla="*/ 93 h 185"/>
                  <a:gd name="T22" fmla="*/ 88 w 180"/>
                  <a:gd name="T23" fmla="*/ 93 h 185"/>
                  <a:gd name="T24" fmla="*/ 83 w 180"/>
                  <a:gd name="T25" fmla="*/ 107 h 185"/>
                  <a:gd name="T26" fmla="*/ 71 w 180"/>
                  <a:gd name="T27" fmla="*/ 133 h 185"/>
                  <a:gd name="T28" fmla="*/ 62 w 180"/>
                  <a:gd name="T29" fmla="*/ 140 h 185"/>
                  <a:gd name="T30" fmla="*/ 36 w 180"/>
                  <a:gd name="T31" fmla="*/ 143 h 185"/>
                  <a:gd name="T32" fmla="*/ 24 w 180"/>
                  <a:gd name="T33" fmla="*/ 150 h 185"/>
                  <a:gd name="T34" fmla="*/ 12 w 180"/>
                  <a:gd name="T35" fmla="*/ 157 h 185"/>
                  <a:gd name="T36" fmla="*/ 0 w 180"/>
                  <a:gd name="T37" fmla="*/ 166 h 185"/>
                  <a:gd name="T38" fmla="*/ 5 w 180"/>
                  <a:gd name="T39" fmla="*/ 171 h 185"/>
                  <a:gd name="T40" fmla="*/ 17 w 180"/>
                  <a:gd name="T41" fmla="*/ 171 h 185"/>
                  <a:gd name="T42" fmla="*/ 36 w 180"/>
                  <a:gd name="T43" fmla="*/ 162 h 185"/>
                  <a:gd name="T44" fmla="*/ 45 w 180"/>
                  <a:gd name="T45" fmla="*/ 157 h 185"/>
                  <a:gd name="T46" fmla="*/ 60 w 180"/>
                  <a:gd name="T47" fmla="*/ 164 h 185"/>
                  <a:gd name="T48" fmla="*/ 69 w 180"/>
                  <a:gd name="T49" fmla="*/ 183 h 185"/>
                  <a:gd name="T50" fmla="*/ 76 w 180"/>
                  <a:gd name="T51" fmla="*/ 185 h 185"/>
                  <a:gd name="T52" fmla="*/ 83 w 180"/>
                  <a:gd name="T53" fmla="*/ 178 h 185"/>
                  <a:gd name="T54" fmla="*/ 86 w 180"/>
                  <a:gd name="T55" fmla="*/ 162 h 185"/>
                  <a:gd name="T56" fmla="*/ 93 w 180"/>
                  <a:gd name="T57" fmla="*/ 157 h 185"/>
                  <a:gd name="T58" fmla="*/ 109 w 180"/>
                  <a:gd name="T59" fmla="*/ 159 h 185"/>
                  <a:gd name="T60" fmla="*/ 126 w 180"/>
                  <a:gd name="T61" fmla="*/ 166 h 185"/>
                  <a:gd name="T62" fmla="*/ 133 w 180"/>
                  <a:gd name="T63" fmla="*/ 159 h 185"/>
                  <a:gd name="T64" fmla="*/ 135 w 180"/>
                  <a:gd name="T65" fmla="*/ 152 h 185"/>
                  <a:gd name="T66" fmla="*/ 142 w 180"/>
                  <a:gd name="T67" fmla="*/ 147 h 185"/>
                  <a:gd name="T68" fmla="*/ 145 w 180"/>
                  <a:gd name="T69" fmla="*/ 140 h 185"/>
                  <a:gd name="T70" fmla="*/ 152 w 180"/>
                  <a:gd name="T71" fmla="*/ 140 h 185"/>
                  <a:gd name="T72" fmla="*/ 154 w 180"/>
                  <a:gd name="T73" fmla="*/ 150 h 185"/>
                  <a:gd name="T74" fmla="*/ 164 w 180"/>
                  <a:gd name="T75" fmla="*/ 147 h 185"/>
                  <a:gd name="T76" fmla="*/ 168 w 180"/>
                  <a:gd name="T77" fmla="*/ 138 h 185"/>
                  <a:gd name="T78" fmla="*/ 166 w 180"/>
                  <a:gd name="T79" fmla="*/ 119 h 185"/>
                  <a:gd name="T80" fmla="*/ 164 w 180"/>
                  <a:gd name="T81" fmla="*/ 100 h 185"/>
                  <a:gd name="T82" fmla="*/ 168 w 180"/>
                  <a:gd name="T83" fmla="*/ 86 h 185"/>
                  <a:gd name="T84" fmla="*/ 176 w 180"/>
                  <a:gd name="T85" fmla="*/ 69 h 185"/>
                  <a:gd name="T86" fmla="*/ 180 w 180"/>
                  <a:gd name="T87" fmla="*/ 48 h 185"/>
                  <a:gd name="T88" fmla="*/ 180 w 180"/>
                  <a:gd name="T89" fmla="*/ 19 h 185"/>
                  <a:gd name="T90" fmla="*/ 173 w 180"/>
                  <a:gd name="T91"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185">
                    <a:moveTo>
                      <a:pt x="173" y="5"/>
                    </a:moveTo>
                    <a:lnTo>
                      <a:pt x="166" y="0"/>
                    </a:lnTo>
                    <a:lnTo>
                      <a:pt x="159" y="0"/>
                    </a:lnTo>
                    <a:lnTo>
                      <a:pt x="150" y="3"/>
                    </a:lnTo>
                    <a:lnTo>
                      <a:pt x="147" y="8"/>
                    </a:lnTo>
                    <a:lnTo>
                      <a:pt x="142" y="15"/>
                    </a:lnTo>
                    <a:lnTo>
                      <a:pt x="145" y="22"/>
                    </a:lnTo>
                    <a:lnTo>
                      <a:pt x="147" y="38"/>
                    </a:lnTo>
                    <a:lnTo>
                      <a:pt x="147" y="50"/>
                    </a:lnTo>
                    <a:lnTo>
                      <a:pt x="142" y="62"/>
                    </a:lnTo>
                    <a:lnTo>
                      <a:pt x="135" y="72"/>
                    </a:lnTo>
                    <a:lnTo>
                      <a:pt x="128" y="83"/>
                    </a:lnTo>
                    <a:lnTo>
                      <a:pt x="123" y="83"/>
                    </a:lnTo>
                    <a:lnTo>
                      <a:pt x="121" y="86"/>
                    </a:lnTo>
                    <a:lnTo>
                      <a:pt x="116" y="93"/>
                    </a:lnTo>
                    <a:lnTo>
                      <a:pt x="112" y="102"/>
                    </a:lnTo>
                    <a:lnTo>
                      <a:pt x="107" y="105"/>
                    </a:lnTo>
                    <a:lnTo>
                      <a:pt x="105" y="107"/>
                    </a:lnTo>
                    <a:lnTo>
                      <a:pt x="100" y="105"/>
                    </a:lnTo>
                    <a:lnTo>
                      <a:pt x="97" y="102"/>
                    </a:lnTo>
                    <a:lnTo>
                      <a:pt x="97" y="98"/>
                    </a:lnTo>
                    <a:lnTo>
                      <a:pt x="95" y="93"/>
                    </a:lnTo>
                    <a:lnTo>
                      <a:pt x="90" y="93"/>
                    </a:lnTo>
                    <a:lnTo>
                      <a:pt x="88" y="93"/>
                    </a:lnTo>
                    <a:lnTo>
                      <a:pt x="86" y="98"/>
                    </a:lnTo>
                    <a:lnTo>
                      <a:pt x="83" y="107"/>
                    </a:lnTo>
                    <a:lnTo>
                      <a:pt x="78" y="121"/>
                    </a:lnTo>
                    <a:lnTo>
                      <a:pt x="71" y="133"/>
                    </a:lnTo>
                    <a:lnTo>
                      <a:pt x="67" y="138"/>
                    </a:lnTo>
                    <a:lnTo>
                      <a:pt x="62" y="140"/>
                    </a:lnTo>
                    <a:lnTo>
                      <a:pt x="52" y="143"/>
                    </a:lnTo>
                    <a:lnTo>
                      <a:pt x="36" y="143"/>
                    </a:lnTo>
                    <a:lnTo>
                      <a:pt x="26" y="145"/>
                    </a:lnTo>
                    <a:lnTo>
                      <a:pt x="24" y="150"/>
                    </a:lnTo>
                    <a:lnTo>
                      <a:pt x="22" y="152"/>
                    </a:lnTo>
                    <a:lnTo>
                      <a:pt x="12" y="157"/>
                    </a:lnTo>
                    <a:lnTo>
                      <a:pt x="3" y="164"/>
                    </a:lnTo>
                    <a:lnTo>
                      <a:pt x="0" y="166"/>
                    </a:lnTo>
                    <a:lnTo>
                      <a:pt x="0" y="171"/>
                    </a:lnTo>
                    <a:lnTo>
                      <a:pt x="5" y="171"/>
                    </a:lnTo>
                    <a:lnTo>
                      <a:pt x="12" y="173"/>
                    </a:lnTo>
                    <a:lnTo>
                      <a:pt x="17" y="171"/>
                    </a:lnTo>
                    <a:lnTo>
                      <a:pt x="24" y="169"/>
                    </a:lnTo>
                    <a:lnTo>
                      <a:pt x="36" y="162"/>
                    </a:lnTo>
                    <a:lnTo>
                      <a:pt x="41" y="157"/>
                    </a:lnTo>
                    <a:lnTo>
                      <a:pt x="45" y="157"/>
                    </a:lnTo>
                    <a:lnTo>
                      <a:pt x="52" y="159"/>
                    </a:lnTo>
                    <a:lnTo>
                      <a:pt x="60" y="164"/>
                    </a:lnTo>
                    <a:lnTo>
                      <a:pt x="64" y="176"/>
                    </a:lnTo>
                    <a:lnTo>
                      <a:pt x="69" y="183"/>
                    </a:lnTo>
                    <a:lnTo>
                      <a:pt x="71" y="183"/>
                    </a:lnTo>
                    <a:lnTo>
                      <a:pt x="76" y="185"/>
                    </a:lnTo>
                    <a:lnTo>
                      <a:pt x="81" y="183"/>
                    </a:lnTo>
                    <a:lnTo>
                      <a:pt x="83" y="178"/>
                    </a:lnTo>
                    <a:lnTo>
                      <a:pt x="83" y="169"/>
                    </a:lnTo>
                    <a:lnTo>
                      <a:pt x="86" y="162"/>
                    </a:lnTo>
                    <a:lnTo>
                      <a:pt x="88" y="159"/>
                    </a:lnTo>
                    <a:lnTo>
                      <a:pt x="93" y="157"/>
                    </a:lnTo>
                    <a:lnTo>
                      <a:pt x="102" y="157"/>
                    </a:lnTo>
                    <a:lnTo>
                      <a:pt x="109" y="159"/>
                    </a:lnTo>
                    <a:lnTo>
                      <a:pt x="121" y="164"/>
                    </a:lnTo>
                    <a:lnTo>
                      <a:pt x="126" y="166"/>
                    </a:lnTo>
                    <a:lnTo>
                      <a:pt x="128" y="164"/>
                    </a:lnTo>
                    <a:lnTo>
                      <a:pt x="133" y="159"/>
                    </a:lnTo>
                    <a:lnTo>
                      <a:pt x="133" y="157"/>
                    </a:lnTo>
                    <a:lnTo>
                      <a:pt x="135" y="152"/>
                    </a:lnTo>
                    <a:lnTo>
                      <a:pt x="142" y="152"/>
                    </a:lnTo>
                    <a:lnTo>
                      <a:pt x="142" y="147"/>
                    </a:lnTo>
                    <a:lnTo>
                      <a:pt x="142" y="143"/>
                    </a:lnTo>
                    <a:lnTo>
                      <a:pt x="145" y="140"/>
                    </a:lnTo>
                    <a:lnTo>
                      <a:pt x="150" y="138"/>
                    </a:lnTo>
                    <a:lnTo>
                      <a:pt x="152" y="140"/>
                    </a:lnTo>
                    <a:lnTo>
                      <a:pt x="152" y="145"/>
                    </a:lnTo>
                    <a:lnTo>
                      <a:pt x="154" y="150"/>
                    </a:lnTo>
                    <a:lnTo>
                      <a:pt x="159" y="150"/>
                    </a:lnTo>
                    <a:lnTo>
                      <a:pt x="164" y="147"/>
                    </a:lnTo>
                    <a:lnTo>
                      <a:pt x="166" y="143"/>
                    </a:lnTo>
                    <a:lnTo>
                      <a:pt x="168" y="138"/>
                    </a:lnTo>
                    <a:lnTo>
                      <a:pt x="168" y="128"/>
                    </a:lnTo>
                    <a:lnTo>
                      <a:pt x="166" y="119"/>
                    </a:lnTo>
                    <a:lnTo>
                      <a:pt x="164" y="107"/>
                    </a:lnTo>
                    <a:lnTo>
                      <a:pt x="164" y="100"/>
                    </a:lnTo>
                    <a:lnTo>
                      <a:pt x="166" y="90"/>
                    </a:lnTo>
                    <a:lnTo>
                      <a:pt x="168" y="86"/>
                    </a:lnTo>
                    <a:lnTo>
                      <a:pt x="173" y="79"/>
                    </a:lnTo>
                    <a:lnTo>
                      <a:pt x="176" y="69"/>
                    </a:lnTo>
                    <a:lnTo>
                      <a:pt x="178" y="62"/>
                    </a:lnTo>
                    <a:lnTo>
                      <a:pt x="180" y="48"/>
                    </a:lnTo>
                    <a:lnTo>
                      <a:pt x="180" y="29"/>
                    </a:lnTo>
                    <a:lnTo>
                      <a:pt x="180" y="19"/>
                    </a:lnTo>
                    <a:lnTo>
                      <a:pt x="176" y="12"/>
                    </a:lnTo>
                    <a:lnTo>
                      <a:pt x="173" y="5"/>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6" name="Freeform 23"/>
              <p:cNvSpPr>
                <a:spLocks/>
              </p:cNvSpPr>
              <p:nvPr/>
            </p:nvSpPr>
            <p:spPr bwMode="auto">
              <a:xfrm>
                <a:off x="671513" y="2524125"/>
                <a:ext cx="4495800" cy="3222625"/>
              </a:xfrm>
              <a:custGeom>
                <a:avLst/>
                <a:gdLst>
                  <a:gd name="T0" fmla="*/ 2513 w 2832"/>
                  <a:gd name="T1" fmla="*/ 270 h 2030"/>
                  <a:gd name="T2" fmla="*/ 2162 w 2832"/>
                  <a:gd name="T3" fmla="*/ 256 h 2030"/>
                  <a:gd name="T4" fmla="*/ 2034 w 2832"/>
                  <a:gd name="T5" fmla="*/ 215 h 2030"/>
                  <a:gd name="T6" fmla="*/ 1928 w 2832"/>
                  <a:gd name="T7" fmla="*/ 227 h 2030"/>
                  <a:gd name="T8" fmla="*/ 1804 w 2832"/>
                  <a:gd name="T9" fmla="*/ 225 h 2030"/>
                  <a:gd name="T10" fmla="*/ 1736 w 2832"/>
                  <a:gd name="T11" fmla="*/ 218 h 2030"/>
                  <a:gd name="T12" fmla="*/ 1655 w 2832"/>
                  <a:gd name="T13" fmla="*/ 135 h 2030"/>
                  <a:gd name="T14" fmla="*/ 1563 w 2832"/>
                  <a:gd name="T15" fmla="*/ 168 h 2030"/>
                  <a:gd name="T16" fmla="*/ 1433 w 2832"/>
                  <a:gd name="T17" fmla="*/ 154 h 2030"/>
                  <a:gd name="T18" fmla="*/ 1385 w 2832"/>
                  <a:gd name="T19" fmla="*/ 156 h 2030"/>
                  <a:gd name="T20" fmla="*/ 1452 w 2832"/>
                  <a:gd name="T21" fmla="*/ 43 h 2030"/>
                  <a:gd name="T22" fmla="*/ 1250 w 2832"/>
                  <a:gd name="T23" fmla="*/ 33 h 2030"/>
                  <a:gd name="T24" fmla="*/ 1155 w 2832"/>
                  <a:gd name="T25" fmla="*/ 59 h 2030"/>
                  <a:gd name="T26" fmla="*/ 1016 w 2832"/>
                  <a:gd name="T27" fmla="*/ 147 h 2030"/>
                  <a:gd name="T28" fmla="*/ 900 w 2832"/>
                  <a:gd name="T29" fmla="*/ 168 h 2030"/>
                  <a:gd name="T30" fmla="*/ 968 w 2832"/>
                  <a:gd name="T31" fmla="*/ 303 h 2030"/>
                  <a:gd name="T32" fmla="*/ 876 w 2832"/>
                  <a:gd name="T33" fmla="*/ 196 h 2030"/>
                  <a:gd name="T34" fmla="*/ 833 w 2832"/>
                  <a:gd name="T35" fmla="*/ 249 h 2030"/>
                  <a:gd name="T36" fmla="*/ 765 w 2832"/>
                  <a:gd name="T37" fmla="*/ 234 h 2030"/>
                  <a:gd name="T38" fmla="*/ 845 w 2832"/>
                  <a:gd name="T39" fmla="*/ 369 h 2030"/>
                  <a:gd name="T40" fmla="*/ 750 w 2832"/>
                  <a:gd name="T41" fmla="*/ 412 h 2030"/>
                  <a:gd name="T42" fmla="*/ 739 w 2832"/>
                  <a:gd name="T43" fmla="*/ 237 h 2030"/>
                  <a:gd name="T44" fmla="*/ 642 w 2832"/>
                  <a:gd name="T45" fmla="*/ 234 h 2030"/>
                  <a:gd name="T46" fmla="*/ 547 w 2832"/>
                  <a:gd name="T47" fmla="*/ 377 h 2030"/>
                  <a:gd name="T48" fmla="*/ 554 w 2832"/>
                  <a:gd name="T49" fmla="*/ 670 h 2030"/>
                  <a:gd name="T50" fmla="*/ 566 w 2832"/>
                  <a:gd name="T51" fmla="*/ 739 h 2030"/>
                  <a:gd name="T52" fmla="*/ 547 w 2832"/>
                  <a:gd name="T53" fmla="*/ 879 h 2030"/>
                  <a:gd name="T54" fmla="*/ 348 w 2832"/>
                  <a:gd name="T55" fmla="*/ 862 h 2030"/>
                  <a:gd name="T56" fmla="*/ 364 w 2832"/>
                  <a:gd name="T57" fmla="*/ 1061 h 2030"/>
                  <a:gd name="T58" fmla="*/ 462 w 2832"/>
                  <a:gd name="T59" fmla="*/ 1173 h 2030"/>
                  <a:gd name="T60" fmla="*/ 459 w 2832"/>
                  <a:gd name="T61" fmla="*/ 1324 h 2030"/>
                  <a:gd name="T62" fmla="*/ 87 w 2832"/>
                  <a:gd name="T63" fmla="*/ 1277 h 2030"/>
                  <a:gd name="T64" fmla="*/ 57 w 2832"/>
                  <a:gd name="T65" fmla="*/ 1412 h 2030"/>
                  <a:gd name="T66" fmla="*/ 170 w 2832"/>
                  <a:gd name="T67" fmla="*/ 1646 h 2030"/>
                  <a:gd name="T68" fmla="*/ 322 w 2832"/>
                  <a:gd name="T69" fmla="*/ 1751 h 2030"/>
                  <a:gd name="T70" fmla="*/ 488 w 2832"/>
                  <a:gd name="T71" fmla="*/ 1635 h 2030"/>
                  <a:gd name="T72" fmla="*/ 393 w 2832"/>
                  <a:gd name="T73" fmla="*/ 1535 h 2030"/>
                  <a:gd name="T74" fmla="*/ 331 w 2832"/>
                  <a:gd name="T75" fmla="*/ 1381 h 2030"/>
                  <a:gd name="T76" fmla="*/ 568 w 2832"/>
                  <a:gd name="T77" fmla="*/ 1495 h 2030"/>
                  <a:gd name="T78" fmla="*/ 675 w 2832"/>
                  <a:gd name="T79" fmla="*/ 1582 h 2030"/>
                  <a:gd name="T80" fmla="*/ 774 w 2832"/>
                  <a:gd name="T81" fmla="*/ 1774 h 2030"/>
                  <a:gd name="T82" fmla="*/ 869 w 2832"/>
                  <a:gd name="T83" fmla="*/ 1732 h 2030"/>
                  <a:gd name="T84" fmla="*/ 1049 w 2832"/>
                  <a:gd name="T85" fmla="*/ 1578 h 2030"/>
                  <a:gd name="T86" fmla="*/ 1122 w 2832"/>
                  <a:gd name="T87" fmla="*/ 1706 h 2030"/>
                  <a:gd name="T88" fmla="*/ 1219 w 2832"/>
                  <a:gd name="T89" fmla="*/ 1895 h 2030"/>
                  <a:gd name="T90" fmla="*/ 1269 w 2832"/>
                  <a:gd name="T91" fmla="*/ 1924 h 2030"/>
                  <a:gd name="T92" fmla="*/ 1335 w 2832"/>
                  <a:gd name="T93" fmla="*/ 1874 h 2030"/>
                  <a:gd name="T94" fmla="*/ 1385 w 2832"/>
                  <a:gd name="T95" fmla="*/ 1587 h 2030"/>
                  <a:gd name="T96" fmla="*/ 1575 w 2832"/>
                  <a:gd name="T97" fmla="*/ 1466 h 2030"/>
                  <a:gd name="T98" fmla="*/ 1587 w 2832"/>
                  <a:gd name="T99" fmla="*/ 1265 h 2030"/>
                  <a:gd name="T100" fmla="*/ 1575 w 2832"/>
                  <a:gd name="T101" fmla="*/ 1149 h 2030"/>
                  <a:gd name="T102" fmla="*/ 1691 w 2832"/>
                  <a:gd name="T103" fmla="*/ 1192 h 2030"/>
                  <a:gd name="T104" fmla="*/ 1757 w 2832"/>
                  <a:gd name="T105" fmla="*/ 1113 h 2030"/>
                  <a:gd name="T106" fmla="*/ 1954 w 2832"/>
                  <a:gd name="T107" fmla="*/ 905 h 2030"/>
                  <a:gd name="T108" fmla="*/ 1913 w 2832"/>
                  <a:gd name="T109" fmla="*/ 708 h 2030"/>
                  <a:gd name="T110" fmla="*/ 2160 w 2832"/>
                  <a:gd name="T111" fmla="*/ 606 h 2030"/>
                  <a:gd name="T112" fmla="*/ 2325 w 2832"/>
                  <a:gd name="T113" fmla="*/ 557 h 2030"/>
                  <a:gd name="T114" fmla="*/ 2252 w 2832"/>
                  <a:gd name="T115" fmla="*/ 670 h 2030"/>
                  <a:gd name="T116" fmla="*/ 2314 w 2832"/>
                  <a:gd name="T117" fmla="*/ 767 h 2030"/>
                  <a:gd name="T118" fmla="*/ 2420 w 2832"/>
                  <a:gd name="T119" fmla="*/ 587 h 2030"/>
                  <a:gd name="T120" fmla="*/ 2643 w 2832"/>
                  <a:gd name="T121" fmla="*/ 476 h 2030"/>
                  <a:gd name="T122" fmla="*/ 2742 w 2832"/>
                  <a:gd name="T123" fmla="*/ 450 h 2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32" h="2030">
                    <a:moveTo>
                      <a:pt x="2830" y="417"/>
                    </a:moveTo>
                    <a:lnTo>
                      <a:pt x="2823" y="403"/>
                    </a:lnTo>
                    <a:lnTo>
                      <a:pt x="2811" y="396"/>
                    </a:lnTo>
                    <a:lnTo>
                      <a:pt x="2802" y="388"/>
                    </a:lnTo>
                    <a:lnTo>
                      <a:pt x="2785" y="386"/>
                    </a:lnTo>
                    <a:lnTo>
                      <a:pt x="2775" y="384"/>
                    </a:lnTo>
                    <a:lnTo>
                      <a:pt x="2764" y="379"/>
                    </a:lnTo>
                    <a:lnTo>
                      <a:pt x="2754" y="374"/>
                    </a:lnTo>
                    <a:lnTo>
                      <a:pt x="2742" y="369"/>
                    </a:lnTo>
                    <a:lnTo>
                      <a:pt x="2695" y="329"/>
                    </a:lnTo>
                    <a:lnTo>
                      <a:pt x="2681" y="320"/>
                    </a:lnTo>
                    <a:lnTo>
                      <a:pt x="2667" y="310"/>
                    </a:lnTo>
                    <a:lnTo>
                      <a:pt x="2659" y="305"/>
                    </a:lnTo>
                    <a:lnTo>
                      <a:pt x="2655" y="305"/>
                    </a:lnTo>
                    <a:lnTo>
                      <a:pt x="2640" y="303"/>
                    </a:lnTo>
                    <a:lnTo>
                      <a:pt x="2619" y="294"/>
                    </a:lnTo>
                    <a:lnTo>
                      <a:pt x="2600" y="287"/>
                    </a:lnTo>
                    <a:lnTo>
                      <a:pt x="2579" y="277"/>
                    </a:lnTo>
                    <a:lnTo>
                      <a:pt x="2558" y="270"/>
                    </a:lnTo>
                    <a:lnTo>
                      <a:pt x="2548" y="265"/>
                    </a:lnTo>
                    <a:lnTo>
                      <a:pt x="2534" y="265"/>
                    </a:lnTo>
                    <a:lnTo>
                      <a:pt x="2524" y="265"/>
                    </a:lnTo>
                    <a:lnTo>
                      <a:pt x="2513" y="270"/>
                    </a:lnTo>
                    <a:lnTo>
                      <a:pt x="2496" y="284"/>
                    </a:lnTo>
                    <a:lnTo>
                      <a:pt x="2487" y="289"/>
                    </a:lnTo>
                    <a:lnTo>
                      <a:pt x="2475" y="291"/>
                    </a:lnTo>
                    <a:lnTo>
                      <a:pt x="2465" y="289"/>
                    </a:lnTo>
                    <a:lnTo>
                      <a:pt x="2460" y="287"/>
                    </a:lnTo>
                    <a:lnTo>
                      <a:pt x="2446" y="284"/>
                    </a:lnTo>
                    <a:lnTo>
                      <a:pt x="2434" y="282"/>
                    </a:lnTo>
                    <a:lnTo>
                      <a:pt x="2420" y="282"/>
                    </a:lnTo>
                    <a:lnTo>
                      <a:pt x="2399" y="284"/>
                    </a:lnTo>
                    <a:lnTo>
                      <a:pt x="2373" y="291"/>
                    </a:lnTo>
                    <a:lnTo>
                      <a:pt x="2359" y="294"/>
                    </a:lnTo>
                    <a:lnTo>
                      <a:pt x="2349" y="294"/>
                    </a:lnTo>
                    <a:lnTo>
                      <a:pt x="2335" y="289"/>
                    </a:lnTo>
                    <a:lnTo>
                      <a:pt x="2328" y="284"/>
                    </a:lnTo>
                    <a:lnTo>
                      <a:pt x="2307" y="270"/>
                    </a:lnTo>
                    <a:lnTo>
                      <a:pt x="2285" y="258"/>
                    </a:lnTo>
                    <a:lnTo>
                      <a:pt x="2264" y="249"/>
                    </a:lnTo>
                    <a:lnTo>
                      <a:pt x="2252" y="246"/>
                    </a:lnTo>
                    <a:lnTo>
                      <a:pt x="2243" y="244"/>
                    </a:lnTo>
                    <a:lnTo>
                      <a:pt x="2224" y="246"/>
                    </a:lnTo>
                    <a:lnTo>
                      <a:pt x="2205" y="251"/>
                    </a:lnTo>
                    <a:lnTo>
                      <a:pt x="2186" y="256"/>
                    </a:lnTo>
                    <a:lnTo>
                      <a:pt x="2162" y="256"/>
                    </a:lnTo>
                    <a:lnTo>
                      <a:pt x="2150" y="256"/>
                    </a:lnTo>
                    <a:lnTo>
                      <a:pt x="2138" y="253"/>
                    </a:lnTo>
                    <a:lnTo>
                      <a:pt x="2131" y="251"/>
                    </a:lnTo>
                    <a:lnTo>
                      <a:pt x="2129" y="246"/>
                    </a:lnTo>
                    <a:lnTo>
                      <a:pt x="2127" y="244"/>
                    </a:lnTo>
                    <a:lnTo>
                      <a:pt x="2127" y="239"/>
                    </a:lnTo>
                    <a:lnTo>
                      <a:pt x="2129" y="234"/>
                    </a:lnTo>
                    <a:lnTo>
                      <a:pt x="2129" y="223"/>
                    </a:lnTo>
                    <a:lnTo>
                      <a:pt x="2127" y="215"/>
                    </a:lnTo>
                    <a:lnTo>
                      <a:pt x="2119" y="213"/>
                    </a:lnTo>
                    <a:lnTo>
                      <a:pt x="2110" y="208"/>
                    </a:lnTo>
                    <a:lnTo>
                      <a:pt x="2105" y="208"/>
                    </a:lnTo>
                    <a:lnTo>
                      <a:pt x="2096" y="208"/>
                    </a:lnTo>
                    <a:lnTo>
                      <a:pt x="2089" y="208"/>
                    </a:lnTo>
                    <a:lnTo>
                      <a:pt x="2084" y="213"/>
                    </a:lnTo>
                    <a:lnTo>
                      <a:pt x="2079" y="218"/>
                    </a:lnTo>
                    <a:lnTo>
                      <a:pt x="2072" y="225"/>
                    </a:lnTo>
                    <a:lnTo>
                      <a:pt x="2065" y="227"/>
                    </a:lnTo>
                    <a:lnTo>
                      <a:pt x="2058" y="230"/>
                    </a:lnTo>
                    <a:lnTo>
                      <a:pt x="2048" y="230"/>
                    </a:lnTo>
                    <a:lnTo>
                      <a:pt x="2039" y="227"/>
                    </a:lnTo>
                    <a:lnTo>
                      <a:pt x="2037" y="223"/>
                    </a:lnTo>
                    <a:lnTo>
                      <a:pt x="2034" y="215"/>
                    </a:lnTo>
                    <a:lnTo>
                      <a:pt x="2032" y="208"/>
                    </a:lnTo>
                    <a:lnTo>
                      <a:pt x="2029" y="201"/>
                    </a:lnTo>
                    <a:lnTo>
                      <a:pt x="2027" y="199"/>
                    </a:lnTo>
                    <a:lnTo>
                      <a:pt x="2018" y="194"/>
                    </a:lnTo>
                    <a:lnTo>
                      <a:pt x="2008" y="192"/>
                    </a:lnTo>
                    <a:lnTo>
                      <a:pt x="1996" y="192"/>
                    </a:lnTo>
                    <a:lnTo>
                      <a:pt x="1980" y="189"/>
                    </a:lnTo>
                    <a:lnTo>
                      <a:pt x="1970" y="189"/>
                    </a:lnTo>
                    <a:lnTo>
                      <a:pt x="1961" y="194"/>
                    </a:lnTo>
                    <a:lnTo>
                      <a:pt x="1956" y="194"/>
                    </a:lnTo>
                    <a:lnTo>
                      <a:pt x="1956" y="199"/>
                    </a:lnTo>
                    <a:lnTo>
                      <a:pt x="1954" y="199"/>
                    </a:lnTo>
                    <a:lnTo>
                      <a:pt x="1956" y="201"/>
                    </a:lnTo>
                    <a:lnTo>
                      <a:pt x="1956" y="206"/>
                    </a:lnTo>
                    <a:lnTo>
                      <a:pt x="1956" y="211"/>
                    </a:lnTo>
                    <a:lnTo>
                      <a:pt x="1951" y="218"/>
                    </a:lnTo>
                    <a:lnTo>
                      <a:pt x="1949" y="225"/>
                    </a:lnTo>
                    <a:lnTo>
                      <a:pt x="1949" y="234"/>
                    </a:lnTo>
                    <a:lnTo>
                      <a:pt x="1947" y="234"/>
                    </a:lnTo>
                    <a:lnTo>
                      <a:pt x="1942" y="234"/>
                    </a:lnTo>
                    <a:lnTo>
                      <a:pt x="1935" y="234"/>
                    </a:lnTo>
                    <a:lnTo>
                      <a:pt x="1930" y="232"/>
                    </a:lnTo>
                    <a:lnTo>
                      <a:pt x="1928" y="227"/>
                    </a:lnTo>
                    <a:lnTo>
                      <a:pt x="1925" y="225"/>
                    </a:lnTo>
                    <a:lnTo>
                      <a:pt x="1918" y="227"/>
                    </a:lnTo>
                    <a:lnTo>
                      <a:pt x="1916" y="230"/>
                    </a:lnTo>
                    <a:lnTo>
                      <a:pt x="1916" y="234"/>
                    </a:lnTo>
                    <a:lnTo>
                      <a:pt x="1913" y="239"/>
                    </a:lnTo>
                    <a:lnTo>
                      <a:pt x="1909" y="239"/>
                    </a:lnTo>
                    <a:lnTo>
                      <a:pt x="1904" y="242"/>
                    </a:lnTo>
                    <a:lnTo>
                      <a:pt x="1902" y="239"/>
                    </a:lnTo>
                    <a:lnTo>
                      <a:pt x="1897" y="239"/>
                    </a:lnTo>
                    <a:lnTo>
                      <a:pt x="1880" y="227"/>
                    </a:lnTo>
                    <a:lnTo>
                      <a:pt x="1873" y="223"/>
                    </a:lnTo>
                    <a:lnTo>
                      <a:pt x="1868" y="220"/>
                    </a:lnTo>
                    <a:lnTo>
                      <a:pt x="1864" y="220"/>
                    </a:lnTo>
                    <a:lnTo>
                      <a:pt x="1859" y="220"/>
                    </a:lnTo>
                    <a:lnTo>
                      <a:pt x="1857" y="223"/>
                    </a:lnTo>
                    <a:lnTo>
                      <a:pt x="1854" y="227"/>
                    </a:lnTo>
                    <a:lnTo>
                      <a:pt x="1845" y="227"/>
                    </a:lnTo>
                    <a:lnTo>
                      <a:pt x="1838" y="225"/>
                    </a:lnTo>
                    <a:lnTo>
                      <a:pt x="1823" y="215"/>
                    </a:lnTo>
                    <a:lnTo>
                      <a:pt x="1814" y="215"/>
                    </a:lnTo>
                    <a:lnTo>
                      <a:pt x="1809" y="215"/>
                    </a:lnTo>
                    <a:lnTo>
                      <a:pt x="1804" y="220"/>
                    </a:lnTo>
                    <a:lnTo>
                      <a:pt x="1804" y="225"/>
                    </a:lnTo>
                    <a:lnTo>
                      <a:pt x="1804" y="230"/>
                    </a:lnTo>
                    <a:lnTo>
                      <a:pt x="1809" y="237"/>
                    </a:lnTo>
                    <a:lnTo>
                      <a:pt x="1812" y="242"/>
                    </a:lnTo>
                    <a:lnTo>
                      <a:pt x="1814" y="246"/>
                    </a:lnTo>
                    <a:lnTo>
                      <a:pt x="1814" y="249"/>
                    </a:lnTo>
                    <a:lnTo>
                      <a:pt x="1812" y="253"/>
                    </a:lnTo>
                    <a:lnTo>
                      <a:pt x="1812" y="258"/>
                    </a:lnTo>
                    <a:lnTo>
                      <a:pt x="1807" y="260"/>
                    </a:lnTo>
                    <a:lnTo>
                      <a:pt x="1802" y="260"/>
                    </a:lnTo>
                    <a:lnTo>
                      <a:pt x="1795" y="258"/>
                    </a:lnTo>
                    <a:lnTo>
                      <a:pt x="1790" y="253"/>
                    </a:lnTo>
                    <a:lnTo>
                      <a:pt x="1785" y="246"/>
                    </a:lnTo>
                    <a:lnTo>
                      <a:pt x="1778" y="242"/>
                    </a:lnTo>
                    <a:lnTo>
                      <a:pt x="1771" y="239"/>
                    </a:lnTo>
                    <a:lnTo>
                      <a:pt x="1767" y="239"/>
                    </a:lnTo>
                    <a:lnTo>
                      <a:pt x="1762" y="239"/>
                    </a:lnTo>
                    <a:lnTo>
                      <a:pt x="1759" y="237"/>
                    </a:lnTo>
                    <a:lnTo>
                      <a:pt x="1759" y="232"/>
                    </a:lnTo>
                    <a:lnTo>
                      <a:pt x="1757" y="225"/>
                    </a:lnTo>
                    <a:lnTo>
                      <a:pt x="1752" y="223"/>
                    </a:lnTo>
                    <a:lnTo>
                      <a:pt x="1750" y="220"/>
                    </a:lnTo>
                    <a:lnTo>
                      <a:pt x="1743" y="220"/>
                    </a:lnTo>
                    <a:lnTo>
                      <a:pt x="1736" y="218"/>
                    </a:lnTo>
                    <a:lnTo>
                      <a:pt x="1733" y="215"/>
                    </a:lnTo>
                    <a:lnTo>
                      <a:pt x="1731" y="211"/>
                    </a:lnTo>
                    <a:lnTo>
                      <a:pt x="1729" y="204"/>
                    </a:lnTo>
                    <a:lnTo>
                      <a:pt x="1722" y="201"/>
                    </a:lnTo>
                    <a:lnTo>
                      <a:pt x="1717" y="199"/>
                    </a:lnTo>
                    <a:lnTo>
                      <a:pt x="1700" y="199"/>
                    </a:lnTo>
                    <a:lnTo>
                      <a:pt x="1691" y="199"/>
                    </a:lnTo>
                    <a:lnTo>
                      <a:pt x="1684" y="196"/>
                    </a:lnTo>
                    <a:lnTo>
                      <a:pt x="1679" y="192"/>
                    </a:lnTo>
                    <a:lnTo>
                      <a:pt x="1679" y="182"/>
                    </a:lnTo>
                    <a:lnTo>
                      <a:pt x="1681" y="178"/>
                    </a:lnTo>
                    <a:lnTo>
                      <a:pt x="1684" y="175"/>
                    </a:lnTo>
                    <a:lnTo>
                      <a:pt x="1688" y="173"/>
                    </a:lnTo>
                    <a:lnTo>
                      <a:pt x="1695" y="170"/>
                    </a:lnTo>
                    <a:lnTo>
                      <a:pt x="1698" y="168"/>
                    </a:lnTo>
                    <a:lnTo>
                      <a:pt x="1700" y="166"/>
                    </a:lnTo>
                    <a:lnTo>
                      <a:pt x="1700" y="159"/>
                    </a:lnTo>
                    <a:lnTo>
                      <a:pt x="1695" y="151"/>
                    </a:lnTo>
                    <a:lnTo>
                      <a:pt x="1688" y="147"/>
                    </a:lnTo>
                    <a:lnTo>
                      <a:pt x="1681" y="142"/>
                    </a:lnTo>
                    <a:lnTo>
                      <a:pt x="1674" y="137"/>
                    </a:lnTo>
                    <a:lnTo>
                      <a:pt x="1662" y="135"/>
                    </a:lnTo>
                    <a:lnTo>
                      <a:pt x="1655" y="135"/>
                    </a:lnTo>
                    <a:lnTo>
                      <a:pt x="1650" y="137"/>
                    </a:lnTo>
                    <a:lnTo>
                      <a:pt x="1646" y="140"/>
                    </a:lnTo>
                    <a:lnTo>
                      <a:pt x="1641" y="144"/>
                    </a:lnTo>
                    <a:lnTo>
                      <a:pt x="1639" y="149"/>
                    </a:lnTo>
                    <a:lnTo>
                      <a:pt x="1636" y="154"/>
                    </a:lnTo>
                    <a:lnTo>
                      <a:pt x="1639" y="159"/>
                    </a:lnTo>
                    <a:lnTo>
                      <a:pt x="1641" y="161"/>
                    </a:lnTo>
                    <a:lnTo>
                      <a:pt x="1648" y="163"/>
                    </a:lnTo>
                    <a:lnTo>
                      <a:pt x="1653" y="163"/>
                    </a:lnTo>
                    <a:lnTo>
                      <a:pt x="1660" y="168"/>
                    </a:lnTo>
                    <a:lnTo>
                      <a:pt x="1665" y="170"/>
                    </a:lnTo>
                    <a:lnTo>
                      <a:pt x="1662" y="178"/>
                    </a:lnTo>
                    <a:lnTo>
                      <a:pt x="1658" y="182"/>
                    </a:lnTo>
                    <a:lnTo>
                      <a:pt x="1653" y="185"/>
                    </a:lnTo>
                    <a:lnTo>
                      <a:pt x="1643" y="185"/>
                    </a:lnTo>
                    <a:lnTo>
                      <a:pt x="1636" y="182"/>
                    </a:lnTo>
                    <a:lnTo>
                      <a:pt x="1620" y="175"/>
                    </a:lnTo>
                    <a:lnTo>
                      <a:pt x="1608" y="173"/>
                    </a:lnTo>
                    <a:lnTo>
                      <a:pt x="1594" y="175"/>
                    </a:lnTo>
                    <a:lnTo>
                      <a:pt x="1582" y="175"/>
                    </a:lnTo>
                    <a:lnTo>
                      <a:pt x="1570" y="173"/>
                    </a:lnTo>
                    <a:lnTo>
                      <a:pt x="1565" y="170"/>
                    </a:lnTo>
                    <a:lnTo>
                      <a:pt x="1563" y="168"/>
                    </a:lnTo>
                    <a:lnTo>
                      <a:pt x="1560" y="161"/>
                    </a:lnTo>
                    <a:lnTo>
                      <a:pt x="1553" y="151"/>
                    </a:lnTo>
                    <a:lnTo>
                      <a:pt x="1544" y="149"/>
                    </a:lnTo>
                    <a:lnTo>
                      <a:pt x="1532" y="144"/>
                    </a:lnTo>
                    <a:lnTo>
                      <a:pt x="1518" y="142"/>
                    </a:lnTo>
                    <a:lnTo>
                      <a:pt x="1508" y="142"/>
                    </a:lnTo>
                    <a:lnTo>
                      <a:pt x="1497" y="147"/>
                    </a:lnTo>
                    <a:lnTo>
                      <a:pt x="1487" y="149"/>
                    </a:lnTo>
                    <a:lnTo>
                      <a:pt x="1482" y="149"/>
                    </a:lnTo>
                    <a:lnTo>
                      <a:pt x="1473" y="163"/>
                    </a:lnTo>
                    <a:lnTo>
                      <a:pt x="1470" y="168"/>
                    </a:lnTo>
                    <a:lnTo>
                      <a:pt x="1466" y="170"/>
                    </a:lnTo>
                    <a:lnTo>
                      <a:pt x="1461" y="168"/>
                    </a:lnTo>
                    <a:lnTo>
                      <a:pt x="1456" y="163"/>
                    </a:lnTo>
                    <a:lnTo>
                      <a:pt x="1456" y="159"/>
                    </a:lnTo>
                    <a:lnTo>
                      <a:pt x="1456" y="154"/>
                    </a:lnTo>
                    <a:lnTo>
                      <a:pt x="1454" y="149"/>
                    </a:lnTo>
                    <a:lnTo>
                      <a:pt x="1449" y="149"/>
                    </a:lnTo>
                    <a:lnTo>
                      <a:pt x="1447" y="151"/>
                    </a:lnTo>
                    <a:lnTo>
                      <a:pt x="1444" y="154"/>
                    </a:lnTo>
                    <a:lnTo>
                      <a:pt x="1440" y="156"/>
                    </a:lnTo>
                    <a:lnTo>
                      <a:pt x="1437" y="156"/>
                    </a:lnTo>
                    <a:lnTo>
                      <a:pt x="1433" y="154"/>
                    </a:lnTo>
                    <a:lnTo>
                      <a:pt x="1430" y="151"/>
                    </a:lnTo>
                    <a:lnTo>
                      <a:pt x="1428" y="149"/>
                    </a:lnTo>
                    <a:lnTo>
                      <a:pt x="1421" y="147"/>
                    </a:lnTo>
                    <a:lnTo>
                      <a:pt x="1416" y="149"/>
                    </a:lnTo>
                    <a:lnTo>
                      <a:pt x="1409" y="149"/>
                    </a:lnTo>
                    <a:lnTo>
                      <a:pt x="1407" y="154"/>
                    </a:lnTo>
                    <a:lnTo>
                      <a:pt x="1404" y="161"/>
                    </a:lnTo>
                    <a:lnTo>
                      <a:pt x="1407" y="166"/>
                    </a:lnTo>
                    <a:lnTo>
                      <a:pt x="1407" y="170"/>
                    </a:lnTo>
                    <a:lnTo>
                      <a:pt x="1407" y="175"/>
                    </a:lnTo>
                    <a:lnTo>
                      <a:pt x="1397" y="173"/>
                    </a:lnTo>
                    <a:lnTo>
                      <a:pt x="1390" y="170"/>
                    </a:lnTo>
                    <a:lnTo>
                      <a:pt x="1383" y="173"/>
                    </a:lnTo>
                    <a:lnTo>
                      <a:pt x="1380" y="175"/>
                    </a:lnTo>
                    <a:lnTo>
                      <a:pt x="1376" y="180"/>
                    </a:lnTo>
                    <a:lnTo>
                      <a:pt x="1371" y="180"/>
                    </a:lnTo>
                    <a:lnTo>
                      <a:pt x="1366" y="180"/>
                    </a:lnTo>
                    <a:lnTo>
                      <a:pt x="1364" y="178"/>
                    </a:lnTo>
                    <a:lnTo>
                      <a:pt x="1362" y="175"/>
                    </a:lnTo>
                    <a:lnTo>
                      <a:pt x="1362" y="173"/>
                    </a:lnTo>
                    <a:lnTo>
                      <a:pt x="1366" y="168"/>
                    </a:lnTo>
                    <a:lnTo>
                      <a:pt x="1371" y="163"/>
                    </a:lnTo>
                    <a:lnTo>
                      <a:pt x="1385" y="156"/>
                    </a:lnTo>
                    <a:lnTo>
                      <a:pt x="1390" y="151"/>
                    </a:lnTo>
                    <a:lnTo>
                      <a:pt x="1397" y="147"/>
                    </a:lnTo>
                    <a:lnTo>
                      <a:pt x="1409" y="133"/>
                    </a:lnTo>
                    <a:lnTo>
                      <a:pt x="1416" y="125"/>
                    </a:lnTo>
                    <a:lnTo>
                      <a:pt x="1425" y="123"/>
                    </a:lnTo>
                    <a:lnTo>
                      <a:pt x="1435" y="121"/>
                    </a:lnTo>
                    <a:lnTo>
                      <a:pt x="1447" y="121"/>
                    </a:lnTo>
                    <a:lnTo>
                      <a:pt x="1456" y="121"/>
                    </a:lnTo>
                    <a:lnTo>
                      <a:pt x="1468" y="116"/>
                    </a:lnTo>
                    <a:lnTo>
                      <a:pt x="1478" y="111"/>
                    </a:lnTo>
                    <a:lnTo>
                      <a:pt x="1482" y="104"/>
                    </a:lnTo>
                    <a:lnTo>
                      <a:pt x="1482" y="99"/>
                    </a:lnTo>
                    <a:lnTo>
                      <a:pt x="1478" y="90"/>
                    </a:lnTo>
                    <a:lnTo>
                      <a:pt x="1473" y="83"/>
                    </a:lnTo>
                    <a:lnTo>
                      <a:pt x="1473" y="80"/>
                    </a:lnTo>
                    <a:lnTo>
                      <a:pt x="1473" y="78"/>
                    </a:lnTo>
                    <a:lnTo>
                      <a:pt x="1473" y="69"/>
                    </a:lnTo>
                    <a:lnTo>
                      <a:pt x="1473" y="64"/>
                    </a:lnTo>
                    <a:lnTo>
                      <a:pt x="1470" y="59"/>
                    </a:lnTo>
                    <a:lnTo>
                      <a:pt x="1463" y="57"/>
                    </a:lnTo>
                    <a:lnTo>
                      <a:pt x="1454" y="52"/>
                    </a:lnTo>
                    <a:lnTo>
                      <a:pt x="1452" y="47"/>
                    </a:lnTo>
                    <a:lnTo>
                      <a:pt x="1452" y="43"/>
                    </a:lnTo>
                    <a:lnTo>
                      <a:pt x="1449" y="35"/>
                    </a:lnTo>
                    <a:lnTo>
                      <a:pt x="1444" y="33"/>
                    </a:lnTo>
                    <a:lnTo>
                      <a:pt x="1440" y="31"/>
                    </a:lnTo>
                    <a:lnTo>
                      <a:pt x="1435" y="31"/>
                    </a:lnTo>
                    <a:lnTo>
                      <a:pt x="1425" y="35"/>
                    </a:lnTo>
                    <a:lnTo>
                      <a:pt x="1411" y="35"/>
                    </a:lnTo>
                    <a:lnTo>
                      <a:pt x="1399" y="35"/>
                    </a:lnTo>
                    <a:lnTo>
                      <a:pt x="1392" y="38"/>
                    </a:lnTo>
                    <a:lnTo>
                      <a:pt x="1383" y="43"/>
                    </a:lnTo>
                    <a:lnTo>
                      <a:pt x="1378" y="43"/>
                    </a:lnTo>
                    <a:lnTo>
                      <a:pt x="1371" y="40"/>
                    </a:lnTo>
                    <a:lnTo>
                      <a:pt x="1357" y="33"/>
                    </a:lnTo>
                    <a:lnTo>
                      <a:pt x="1338" y="12"/>
                    </a:lnTo>
                    <a:lnTo>
                      <a:pt x="1328" y="7"/>
                    </a:lnTo>
                    <a:lnTo>
                      <a:pt x="1321" y="2"/>
                    </a:lnTo>
                    <a:lnTo>
                      <a:pt x="1312" y="0"/>
                    </a:lnTo>
                    <a:lnTo>
                      <a:pt x="1302" y="0"/>
                    </a:lnTo>
                    <a:lnTo>
                      <a:pt x="1281" y="5"/>
                    </a:lnTo>
                    <a:lnTo>
                      <a:pt x="1262" y="12"/>
                    </a:lnTo>
                    <a:lnTo>
                      <a:pt x="1255" y="14"/>
                    </a:lnTo>
                    <a:lnTo>
                      <a:pt x="1253" y="19"/>
                    </a:lnTo>
                    <a:lnTo>
                      <a:pt x="1253" y="26"/>
                    </a:lnTo>
                    <a:lnTo>
                      <a:pt x="1250" y="33"/>
                    </a:lnTo>
                    <a:lnTo>
                      <a:pt x="1253" y="38"/>
                    </a:lnTo>
                    <a:lnTo>
                      <a:pt x="1257" y="45"/>
                    </a:lnTo>
                    <a:lnTo>
                      <a:pt x="1257" y="47"/>
                    </a:lnTo>
                    <a:lnTo>
                      <a:pt x="1257" y="50"/>
                    </a:lnTo>
                    <a:lnTo>
                      <a:pt x="1253" y="52"/>
                    </a:lnTo>
                    <a:lnTo>
                      <a:pt x="1248" y="52"/>
                    </a:lnTo>
                    <a:lnTo>
                      <a:pt x="1236" y="47"/>
                    </a:lnTo>
                    <a:lnTo>
                      <a:pt x="1227" y="43"/>
                    </a:lnTo>
                    <a:lnTo>
                      <a:pt x="1222" y="40"/>
                    </a:lnTo>
                    <a:lnTo>
                      <a:pt x="1215" y="43"/>
                    </a:lnTo>
                    <a:lnTo>
                      <a:pt x="1212" y="45"/>
                    </a:lnTo>
                    <a:lnTo>
                      <a:pt x="1212" y="47"/>
                    </a:lnTo>
                    <a:lnTo>
                      <a:pt x="1210" y="54"/>
                    </a:lnTo>
                    <a:lnTo>
                      <a:pt x="1205" y="59"/>
                    </a:lnTo>
                    <a:lnTo>
                      <a:pt x="1203" y="61"/>
                    </a:lnTo>
                    <a:lnTo>
                      <a:pt x="1198" y="61"/>
                    </a:lnTo>
                    <a:lnTo>
                      <a:pt x="1189" y="64"/>
                    </a:lnTo>
                    <a:lnTo>
                      <a:pt x="1184" y="59"/>
                    </a:lnTo>
                    <a:lnTo>
                      <a:pt x="1179" y="57"/>
                    </a:lnTo>
                    <a:lnTo>
                      <a:pt x="1174" y="50"/>
                    </a:lnTo>
                    <a:lnTo>
                      <a:pt x="1167" y="50"/>
                    </a:lnTo>
                    <a:lnTo>
                      <a:pt x="1165" y="50"/>
                    </a:lnTo>
                    <a:lnTo>
                      <a:pt x="1155" y="59"/>
                    </a:lnTo>
                    <a:lnTo>
                      <a:pt x="1151" y="61"/>
                    </a:lnTo>
                    <a:lnTo>
                      <a:pt x="1146" y="61"/>
                    </a:lnTo>
                    <a:lnTo>
                      <a:pt x="1137" y="61"/>
                    </a:lnTo>
                    <a:lnTo>
                      <a:pt x="1125" y="59"/>
                    </a:lnTo>
                    <a:lnTo>
                      <a:pt x="1122" y="59"/>
                    </a:lnTo>
                    <a:lnTo>
                      <a:pt x="1115" y="61"/>
                    </a:lnTo>
                    <a:lnTo>
                      <a:pt x="1110" y="66"/>
                    </a:lnTo>
                    <a:lnTo>
                      <a:pt x="1103" y="69"/>
                    </a:lnTo>
                    <a:lnTo>
                      <a:pt x="1096" y="66"/>
                    </a:lnTo>
                    <a:lnTo>
                      <a:pt x="1084" y="64"/>
                    </a:lnTo>
                    <a:lnTo>
                      <a:pt x="1065" y="61"/>
                    </a:lnTo>
                    <a:lnTo>
                      <a:pt x="1044" y="64"/>
                    </a:lnTo>
                    <a:lnTo>
                      <a:pt x="1023" y="71"/>
                    </a:lnTo>
                    <a:lnTo>
                      <a:pt x="1013" y="76"/>
                    </a:lnTo>
                    <a:lnTo>
                      <a:pt x="1006" y="80"/>
                    </a:lnTo>
                    <a:lnTo>
                      <a:pt x="999" y="85"/>
                    </a:lnTo>
                    <a:lnTo>
                      <a:pt x="997" y="92"/>
                    </a:lnTo>
                    <a:lnTo>
                      <a:pt x="994" y="99"/>
                    </a:lnTo>
                    <a:lnTo>
                      <a:pt x="997" y="104"/>
                    </a:lnTo>
                    <a:lnTo>
                      <a:pt x="1004" y="121"/>
                    </a:lnTo>
                    <a:lnTo>
                      <a:pt x="1011" y="133"/>
                    </a:lnTo>
                    <a:lnTo>
                      <a:pt x="1013" y="140"/>
                    </a:lnTo>
                    <a:lnTo>
                      <a:pt x="1016" y="147"/>
                    </a:lnTo>
                    <a:lnTo>
                      <a:pt x="1016" y="149"/>
                    </a:lnTo>
                    <a:lnTo>
                      <a:pt x="1013" y="149"/>
                    </a:lnTo>
                    <a:lnTo>
                      <a:pt x="1011" y="149"/>
                    </a:lnTo>
                    <a:lnTo>
                      <a:pt x="1006" y="149"/>
                    </a:lnTo>
                    <a:lnTo>
                      <a:pt x="1004" y="149"/>
                    </a:lnTo>
                    <a:lnTo>
                      <a:pt x="999" y="149"/>
                    </a:lnTo>
                    <a:lnTo>
                      <a:pt x="994" y="142"/>
                    </a:lnTo>
                    <a:lnTo>
                      <a:pt x="990" y="135"/>
                    </a:lnTo>
                    <a:lnTo>
                      <a:pt x="987" y="133"/>
                    </a:lnTo>
                    <a:lnTo>
                      <a:pt x="985" y="130"/>
                    </a:lnTo>
                    <a:lnTo>
                      <a:pt x="980" y="130"/>
                    </a:lnTo>
                    <a:lnTo>
                      <a:pt x="975" y="133"/>
                    </a:lnTo>
                    <a:lnTo>
                      <a:pt x="968" y="137"/>
                    </a:lnTo>
                    <a:lnTo>
                      <a:pt x="959" y="142"/>
                    </a:lnTo>
                    <a:lnTo>
                      <a:pt x="945" y="142"/>
                    </a:lnTo>
                    <a:lnTo>
                      <a:pt x="933" y="140"/>
                    </a:lnTo>
                    <a:lnTo>
                      <a:pt x="926" y="140"/>
                    </a:lnTo>
                    <a:lnTo>
                      <a:pt x="919" y="142"/>
                    </a:lnTo>
                    <a:lnTo>
                      <a:pt x="914" y="144"/>
                    </a:lnTo>
                    <a:lnTo>
                      <a:pt x="909" y="149"/>
                    </a:lnTo>
                    <a:lnTo>
                      <a:pt x="904" y="154"/>
                    </a:lnTo>
                    <a:lnTo>
                      <a:pt x="900" y="161"/>
                    </a:lnTo>
                    <a:lnTo>
                      <a:pt x="900" y="168"/>
                    </a:lnTo>
                    <a:lnTo>
                      <a:pt x="900" y="173"/>
                    </a:lnTo>
                    <a:lnTo>
                      <a:pt x="900" y="180"/>
                    </a:lnTo>
                    <a:lnTo>
                      <a:pt x="904" y="187"/>
                    </a:lnTo>
                    <a:lnTo>
                      <a:pt x="912" y="194"/>
                    </a:lnTo>
                    <a:lnTo>
                      <a:pt x="921" y="201"/>
                    </a:lnTo>
                    <a:lnTo>
                      <a:pt x="930" y="208"/>
                    </a:lnTo>
                    <a:lnTo>
                      <a:pt x="935" y="213"/>
                    </a:lnTo>
                    <a:lnTo>
                      <a:pt x="938" y="215"/>
                    </a:lnTo>
                    <a:lnTo>
                      <a:pt x="940" y="225"/>
                    </a:lnTo>
                    <a:lnTo>
                      <a:pt x="940" y="234"/>
                    </a:lnTo>
                    <a:lnTo>
                      <a:pt x="942" y="253"/>
                    </a:lnTo>
                    <a:lnTo>
                      <a:pt x="942" y="260"/>
                    </a:lnTo>
                    <a:lnTo>
                      <a:pt x="945" y="268"/>
                    </a:lnTo>
                    <a:lnTo>
                      <a:pt x="952" y="275"/>
                    </a:lnTo>
                    <a:lnTo>
                      <a:pt x="961" y="277"/>
                    </a:lnTo>
                    <a:lnTo>
                      <a:pt x="968" y="282"/>
                    </a:lnTo>
                    <a:lnTo>
                      <a:pt x="973" y="284"/>
                    </a:lnTo>
                    <a:lnTo>
                      <a:pt x="978" y="287"/>
                    </a:lnTo>
                    <a:lnTo>
                      <a:pt x="980" y="294"/>
                    </a:lnTo>
                    <a:lnTo>
                      <a:pt x="980" y="298"/>
                    </a:lnTo>
                    <a:lnTo>
                      <a:pt x="978" y="301"/>
                    </a:lnTo>
                    <a:lnTo>
                      <a:pt x="973" y="303"/>
                    </a:lnTo>
                    <a:lnTo>
                      <a:pt x="968" y="303"/>
                    </a:lnTo>
                    <a:lnTo>
                      <a:pt x="964" y="301"/>
                    </a:lnTo>
                    <a:lnTo>
                      <a:pt x="959" y="296"/>
                    </a:lnTo>
                    <a:lnTo>
                      <a:pt x="952" y="289"/>
                    </a:lnTo>
                    <a:lnTo>
                      <a:pt x="942" y="284"/>
                    </a:lnTo>
                    <a:lnTo>
                      <a:pt x="930" y="282"/>
                    </a:lnTo>
                    <a:lnTo>
                      <a:pt x="921" y="272"/>
                    </a:lnTo>
                    <a:lnTo>
                      <a:pt x="919" y="265"/>
                    </a:lnTo>
                    <a:lnTo>
                      <a:pt x="919" y="260"/>
                    </a:lnTo>
                    <a:lnTo>
                      <a:pt x="916" y="256"/>
                    </a:lnTo>
                    <a:lnTo>
                      <a:pt x="919" y="246"/>
                    </a:lnTo>
                    <a:lnTo>
                      <a:pt x="919" y="232"/>
                    </a:lnTo>
                    <a:lnTo>
                      <a:pt x="919" y="223"/>
                    </a:lnTo>
                    <a:lnTo>
                      <a:pt x="919" y="218"/>
                    </a:lnTo>
                    <a:lnTo>
                      <a:pt x="916" y="215"/>
                    </a:lnTo>
                    <a:lnTo>
                      <a:pt x="912" y="215"/>
                    </a:lnTo>
                    <a:lnTo>
                      <a:pt x="907" y="215"/>
                    </a:lnTo>
                    <a:lnTo>
                      <a:pt x="904" y="215"/>
                    </a:lnTo>
                    <a:lnTo>
                      <a:pt x="900" y="215"/>
                    </a:lnTo>
                    <a:lnTo>
                      <a:pt x="897" y="213"/>
                    </a:lnTo>
                    <a:lnTo>
                      <a:pt x="895" y="211"/>
                    </a:lnTo>
                    <a:lnTo>
                      <a:pt x="890" y="204"/>
                    </a:lnTo>
                    <a:lnTo>
                      <a:pt x="883" y="199"/>
                    </a:lnTo>
                    <a:lnTo>
                      <a:pt x="876" y="196"/>
                    </a:lnTo>
                    <a:lnTo>
                      <a:pt x="864" y="194"/>
                    </a:lnTo>
                    <a:lnTo>
                      <a:pt x="852" y="194"/>
                    </a:lnTo>
                    <a:lnTo>
                      <a:pt x="848" y="196"/>
                    </a:lnTo>
                    <a:lnTo>
                      <a:pt x="845" y="201"/>
                    </a:lnTo>
                    <a:lnTo>
                      <a:pt x="845" y="206"/>
                    </a:lnTo>
                    <a:lnTo>
                      <a:pt x="848" y="211"/>
                    </a:lnTo>
                    <a:lnTo>
                      <a:pt x="850" y="215"/>
                    </a:lnTo>
                    <a:lnTo>
                      <a:pt x="850" y="218"/>
                    </a:lnTo>
                    <a:lnTo>
                      <a:pt x="838" y="218"/>
                    </a:lnTo>
                    <a:lnTo>
                      <a:pt x="833" y="218"/>
                    </a:lnTo>
                    <a:lnTo>
                      <a:pt x="829" y="215"/>
                    </a:lnTo>
                    <a:lnTo>
                      <a:pt x="824" y="215"/>
                    </a:lnTo>
                    <a:lnTo>
                      <a:pt x="819" y="215"/>
                    </a:lnTo>
                    <a:lnTo>
                      <a:pt x="814" y="215"/>
                    </a:lnTo>
                    <a:lnTo>
                      <a:pt x="810" y="218"/>
                    </a:lnTo>
                    <a:lnTo>
                      <a:pt x="807" y="225"/>
                    </a:lnTo>
                    <a:lnTo>
                      <a:pt x="807" y="230"/>
                    </a:lnTo>
                    <a:lnTo>
                      <a:pt x="810" y="234"/>
                    </a:lnTo>
                    <a:lnTo>
                      <a:pt x="817" y="237"/>
                    </a:lnTo>
                    <a:lnTo>
                      <a:pt x="824" y="239"/>
                    </a:lnTo>
                    <a:lnTo>
                      <a:pt x="829" y="239"/>
                    </a:lnTo>
                    <a:lnTo>
                      <a:pt x="833" y="246"/>
                    </a:lnTo>
                    <a:lnTo>
                      <a:pt x="833" y="249"/>
                    </a:lnTo>
                    <a:lnTo>
                      <a:pt x="833" y="251"/>
                    </a:lnTo>
                    <a:lnTo>
                      <a:pt x="829" y="251"/>
                    </a:lnTo>
                    <a:lnTo>
                      <a:pt x="819" y="251"/>
                    </a:lnTo>
                    <a:lnTo>
                      <a:pt x="812" y="249"/>
                    </a:lnTo>
                    <a:lnTo>
                      <a:pt x="805" y="251"/>
                    </a:lnTo>
                    <a:lnTo>
                      <a:pt x="798" y="251"/>
                    </a:lnTo>
                    <a:lnTo>
                      <a:pt x="791" y="249"/>
                    </a:lnTo>
                    <a:lnTo>
                      <a:pt x="788" y="246"/>
                    </a:lnTo>
                    <a:lnTo>
                      <a:pt x="786" y="242"/>
                    </a:lnTo>
                    <a:lnTo>
                      <a:pt x="786" y="234"/>
                    </a:lnTo>
                    <a:lnTo>
                      <a:pt x="791" y="213"/>
                    </a:lnTo>
                    <a:lnTo>
                      <a:pt x="793" y="201"/>
                    </a:lnTo>
                    <a:lnTo>
                      <a:pt x="793" y="194"/>
                    </a:lnTo>
                    <a:lnTo>
                      <a:pt x="791" y="187"/>
                    </a:lnTo>
                    <a:lnTo>
                      <a:pt x="788" y="185"/>
                    </a:lnTo>
                    <a:lnTo>
                      <a:pt x="784" y="182"/>
                    </a:lnTo>
                    <a:lnTo>
                      <a:pt x="781" y="185"/>
                    </a:lnTo>
                    <a:lnTo>
                      <a:pt x="779" y="187"/>
                    </a:lnTo>
                    <a:lnTo>
                      <a:pt x="774" y="194"/>
                    </a:lnTo>
                    <a:lnTo>
                      <a:pt x="774" y="208"/>
                    </a:lnTo>
                    <a:lnTo>
                      <a:pt x="772" y="218"/>
                    </a:lnTo>
                    <a:lnTo>
                      <a:pt x="769" y="225"/>
                    </a:lnTo>
                    <a:lnTo>
                      <a:pt x="765" y="234"/>
                    </a:lnTo>
                    <a:lnTo>
                      <a:pt x="762" y="242"/>
                    </a:lnTo>
                    <a:lnTo>
                      <a:pt x="762" y="249"/>
                    </a:lnTo>
                    <a:lnTo>
                      <a:pt x="762" y="256"/>
                    </a:lnTo>
                    <a:lnTo>
                      <a:pt x="765" y="260"/>
                    </a:lnTo>
                    <a:lnTo>
                      <a:pt x="769" y="268"/>
                    </a:lnTo>
                    <a:lnTo>
                      <a:pt x="769" y="275"/>
                    </a:lnTo>
                    <a:lnTo>
                      <a:pt x="767" y="282"/>
                    </a:lnTo>
                    <a:lnTo>
                      <a:pt x="767" y="287"/>
                    </a:lnTo>
                    <a:lnTo>
                      <a:pt x="769" y="294"/>
                    </a:lnTo>
                    <a:lnTo>
                      <a:pt x="779" y="298"/>
                    </a:lnTo>
                    <a:lnTo>
                      <a:pt x="784" y="301"/>
                    </a:lnTo>
                    <a:lnTo>
                      <a:pt x="803" y="301"/>
                    </a:lnTo>
                    <a:lnTo>
                      <a:pt x="810" y="303"/>
                    </a:lnTo>
                    <a:lnTo>
                      <a:pt x="819" y="308"/>
                    </a:lnTo>
                    <a:lnTo>
                      <a:pt x="829" y="317"/>
                    </a:lnTo>
                    <a:lnTo>
                      <a:pt x="840" y="329"/>
                    </a:lnTo>
                    <a:lnTo>
                      <a:pt x="852" y="339"/>
                    </a:lnTo>
                    <a:lnTo>
                      <a:pt x="855" y="350"/>
                    </a:lnTo>
                    <a:lnTo>
                      <a:pt x="855" y="355"/>
                    </a:lnTo>
                    <a:lnTo>
                      <a:pt x="855" y="360"/>
                    </a:lnTo>
                    <a:lnTo>
                      <a:pt x="852" y="365"/>
                    </a:lnTo>
                    <a:lnTo>
                      <a:pt x="850" y="367"/>
                    </a:lnTo>
                    <a:lnTo>
                      <a:pt x="845" y="369"/>
                    </a:lnTo>
                    <a:lnTo>
                      <a:pt x="843" y="369"/>
                    </a:lnTo>
                    <a:lnTo>
                      <a:pt x="836" y="365"/>
                    </a:lnTo>
                    <a:lnTo>
                      <a:pt x="831" y="358"/>
                    </a:lnTo>
                    <a:lnTo>
                      <a:pt x="829" y="350"/>
                    </a:lnTo>
                    <a:lnTo>
                      <a:pt x="826" y="343"/>
                    </a:lnTo>
                    <a:lnTo>
                      <a:pt x="822" y="334"/>
                    </a:lnTo>
                    <a:lnTo>
                      <a:pt x="817" y="329"/>
                    </a:lnTo>
                    <a:lnTo>
                      <a:pt x="807" y="324"/>
                    </a:lnTo>
                    <a:lnTo>
                      <a:pt x="803" y="322"/>
                    </a:lnTo>
                    <a:lnTo>
                      <a:pt x="795" y="324"/>
                    </a:lnTo>
                    <a:lnTo>
                      <a:pt x="788" y="327"/>
                    </a:lnTo>
                    <a:lnTo>
                      <a:pt x="784" y="332"/>
                    </a:lnTo>
                    <a:lnTo>
                      <a:pt x="784" y="339"/>
                    </a:lnTo>
                    <a:lnTo>
                      <a:pt x="784" y="346"/>
                    </a:lnTo>
                    <a:lnTo>
                      <a:pt x="784" y="360"/>
                    </a:lnTo>
                    <a:lnTo>
                      <a:pt x="784" y="365"/>
                    </a:lnTo>
                    <a:lnTo>
                      <a:pt x="781" y="372"/>
                    </a:lnTo>
                    <a:lnTo>
                      <a:pt x="772" y="379"/>
                    </a:lnTo>
                    <a:lnTo>
                      <a:pt x="765" y="386"/>
                    </a:lnTo>
                    <a:lnTo>
                      <a:pt x="760" y="396"/>
                    </a:lnTo>
                    <a:lnTo>
                      <a:pt x="755" y="405"/>
                    </a:lnTo>
                    <a:lnTo>
                      <a:pt x="755" y="410"/>
                    </a:lnTo>
                    <a:lnTo>
                      <a:pt x="750" y="412"/>
                    </a:lnTo>
                    <a:lnTo>
                      <a:pt x="743" y="417"/>
                    </a:lnTo>
                    <a:lnTo>
                      <a:pt x="736" y="417"/>
                    </a:lnTo>
                    <a:lnTo>
                      <a:pt x="729" y="417"/>
                    </a:lnTo>
                    <a:lnTo>
                      <a:pt x="720" y="417"/>
                    </a:lnTo>
                    <a:lnTo>
                      <a:pt x="715" y="414"/>
                    </a:lnTo>
                    <a:lnTo>
                      <a:pt x="710" y="407"/>
                    </a:lnTo>
                    <a:lnTo>
                      <a:pt x="710" y="403"/>
                    </a:lnTo>
                    <a:lnTo>
                      <a:pt x="715" y="396"/>
                    </a:lnTo>
                    <a:lnTo>
                      <a:pt x="722" y="388"/>
                    </a:lnTo>
                    <a:lnTo>
                      <a:pt x="732" y="377"/>
                    </a:lnTo>
                    <a:lnTo>
                      <a:pt x="739" y="369"/>
                    </a:lnTo>
                    <a:lnTo>
                      <a:pt x="743" y="358"/>
                    </a:lnTo>
                    <a:lnTo>
                      <a:pt x="746" y="346"/>
                    </a:lnTo>
                    <a:lnTo>
                      <a:pt x="741" y="327"/>
                    </a:lnTo>
                    <a:lnTo>
                      <a:pt x="739" y="308"/>
                    </a:lnTo>
                    <a:lnTo>
                      <a:pt x="739" y="298"/>
                    </a:lnTo>
                    <a:lnTo>
                      <a:pt x="741" y="284"/>
                    </a:lnTo>
                    <a:lnTo>
                      <a:pt x="743" y="275"/>
                    </a:lnTo>
                    <a:lnTo>
                      <a:pt x="743" y="260"/>
                    </a:lnTo>
                    <a:lnTo>
                      <a:pt x="739" y="253"/>
                    </a:lnTo>
                    <a:lnTo>
                      <a:pt x="736" y="246"/>
                    </a:lnTo>
                    <a:lnTo>
                      <a:pt x="736" y="242"/>
                    </a:lnTo>
                    <a:lnTo>
                      <a:pt x="739" y="237"/>
                    </a:lnTo>
                    <a:lnTo>
                      <a:pt x="743" y="218"/>
                    </a:lnTo>
                    <a:lnTo>
                      <a:pt x="746" y="201"/>
                    </a:lnTo>
                    <a:lnTo>
                      <a:pt x="746" y="194"/>
                    </a:lnTo>
                    <a:lnTo>
                      <a:pt x="741" y="185"/>
                    </a:lnTo>
                    <a:lnTo>
                      <a:pt x="739" y="178"/>
                    </a:lnTo>
                    <a:lnTo>
                      <a:pt x="732" y="173"/>
                    </a:lnTo>
                    <a:lnTo>
                      <a:pt x="722" y="170"/>
                    </a:lnTo>
                    <a:lnTo>
                      <a:pt x="715" y="170"/>
                    </a:lnTo>
                    <a:lnTo>
                      <a:pt x="705" y="168"/>
                    </a:lnTo>
                    <a:lnTo>
                      <a:pt x="696" y="170"/>
                    </a:lnTo>
                    <a:lnTo>
                      <a:pt x="689" y="170"/>
                    </a:lnTo>
                    <a:lnTo>
                      <a:pt x="679" y="173"/>
                    </a:lnTo>
                    <a:lnTo>
                      <a:pt x="675" y="178"/>
                    </a:lnTo>
                    <a:lnTo>
                      <a:pt x="672" y="182"/>
                    </a:lnTo>
                    <a:lnTo>
                      <a:pt x="670" y="189"/>
                    </a:lnTo>
                    <a:lnTo>
                      <a:pt x="668" y="194"/>
                    </a:lnTo>
                    <a:lnTo>
                      <a:pt x="668" y="208"/>
                    </a:lnTo>
                    <a:lnTo>
                      <a:pt x="668" y="220"/>
                    </a:lnTo>
                    <a:lnTo>
                      <a:pt x="660" y="220"/>
                    </a:lnTo>
                    <a:lnTo>
                      <a:pt x="653" y="223"/>
                    </a:lnTo>
                    <a:lnTo>
                      <a:pt x="649" y="223"/>
                    </a:lnTo>
                    <a:lnTo>
                      <a:pt x="644" y="227"/>
                    </a:lnTo>
                    <a:lnTo>
                      <a:pt x="642" y="234"/>
                    </a:lnTo>
                    <a:lnTo>
                      <a:pt x="639" y="239"/>
                    </a:lnTo>
                    <a:lnTo>
                      <a:pt x="642" y="246"/>
                    </a:lnTo>
                    <a:lnTo>
                      <a:pt x="646" y="256"/>
                    </a:lnTo>
                    <a:lnTo>
                      <a:pt x="649" y="263"/>
                    </a:lnTo>
                    <a:lnTo>
                      <a:pt x="649" y="275"/>
                    </a:lnTo>
                    <a:lnTo>
                      <a:pt x="651" y="284"/>
                    </a:lnTo>
                    <a:lnTo>
                      <a:pt x="656" y="289"/>
                    </a:lnTo>
                    <a:lnTo>
                      <a:pt x="663" y="294"/>
                    </a:lnTo>
                    <a:lnTo>
                      <a:pt x="668" y="301"/>
                    </a:lnTo>
                    <a:lnTo>
                      <a:pt x="670" y="305"/>
                    </a:lnTo>
                    <a:lnTo>
                      <a:pt x="670" y="315"/>
                    </a:lnTo>
                    <a:lnTo>
                      <a:pt x="670" y="322"/>
                    </a:lnTo>
                    <a:lnTo>
                      <a:pt x="665" y="329"/>
                    </a:lnTo>
                    <a:lnTo>
                      <a:pt x="660" y="329"/>
                    </a:lnTo>
                    <a:lnTo>
                      <a:pt x="653" y="329"/>
                    </a:lnTo>
                    <a:lnTo>
                      <a:pt x="644" y="329"/>
                    </a:lnTo>
                    <a:lnTo>
                      <a:pt x="632" y="324"/>
                    </a:lnTo>
                    <a:lnTo>
                      <a:pt x="630" y="336"/>
                    </a:lnTo>
                    <a:lnTo>
                      <a:pt x="623" y="346"/>
                    </a:lnTo>
                    <a:lnTo>
                      <a:pt x="608" y="353"/>
                    </a:lnTo>
                    <a:lnTo>
                      <a:pt x="592" y="362"/>
                    </a:lnTo>
                    <a:lnTo>
                      <a:pt x="559" y="372"/>
                    </a:lnTo>
                    <a:lnTo>
                      <a:pt x="547" y="377"/>
                    </a:lnTo>
                    <a:lnTo>
                      <a:pt x="535" y="384"/>
                    </a:lnTo>
                    <a:lnTo>
                      <a:pt x="525" y="396"/>
                    </a:lnTo>
                    <a:lnTo>
                      <a:pt x="518" y="405"/>
                    </a:lnTo>
                    <a:lnTo>
                      <a:pt x="516" y="419"/>
                    </a:lnTo>
                    <a:lnTo>
                      <a:pt x="521" y="436"/>
                    </a:lnTo>
                    <a:lnTo>
                      <a:pt x="528" y="462"/>
                    </a:lnTo>
                    <a:lnTo>
                      <a:pt x="535" y="490"/>
                    </a:lnTo>
                    <a:lnTo>
                      <a:pt x="535" y="519"/>
                    </a:lnTo>
                    <a:lnTo>
                      <a:pt x="535" y="547"/>
                    </a:lnTo>
                    <a:lnTo>
                      <a:pt x="533" y="585"/>
                    </a:lnTo>
                    <a:lnTo>
                      <a:pt x="533" y="602"/>
                    </a:lnTo>
                    <a:lnTo>
                      <a:pt x="535" y="623"/>
                    </a:lnTo>
                    <a:lnTo>
                      <a:pt x="533" y="628"/>
                    </a:lnTo>
                    <a:lnTo>
                      <a:pt x="530" y="632"/>
                    </a:lnTo>
                    <a:lnTo>
                      <a:pt x="528" y="637"/>
                    </a:lnTo>
                    <a:lnTo>
                      <a:pt x="530" y="642"/>
                    </a:lnTo>
                    <a:lnTo>
                      <a:pt x="535" y="647"/>
                    </a:lnTo>
                    <a:lnTo>
                      <a:pt x="542" y="649"/>
                    </a:lnTo>
                    <a:lnTo>
                      <a:pt x="549" y="651"/>
                    </a:lnTo>
                    <a:lnTo>
                      <a:pt x="552" y="654"/>
                    </a:lnTo>
                    <a:lnTo>
                      <a:pt x="554" y="658"/>
                    </a:lnTo>
                    <a:lnTo>
                      <a:pt x="556" y="666"/>
                    </a:lnTo>
                    <a:lnTo>
                      <a:pt x="554" y="670"/>
                    </a:lnTo>
                    <a:lnTo>
                      <a:pt x="549" y="677"/>
                    </a:lnTo>
                    <a:lnTo>
                      <a:pt x="544" y="687"/>
                    </a:lnTo>
                    <a:lnTo>
                      <a:pt x="533" y="699"/>
                    </a:lnTo>
                    <a:lnTo>
                      <a:pt x="521" y="708"/>
                    </a:lnTo>
                    <a:lnTo>
                      <a:pt x="514" y="711"/>
                    </a:lnTo>
                    <a:lnTo>
                      <a:pt x="504" y="711"/>
                    </a:lnTo>
                    <a:lnTo>
                      <a:pt x="495" y="713"/>
                    </a:lnTo>
                    <a:lnTo>
                      <a:pt x="492" y="715"/>
                    </a:lnTo>
                    <a:lnTo>
                      <a:pt x="492" y="720"/>
                    </a:lnTo>
                    <a:lnTo>
                      <a:pt x="499" y="737"/>
                    </a:lnTo>
                    <a:lnTo>
                      <a:pt x="504" y="751"/>
                    </a:lnTo>
                    <a:lnTo>
                      <a:pt x="511" y="765"/>
                    </a:lnTo>
                    <a:lnTo>
                      <a:pt x="514" y="772"/>
                    </a:lnTo>
                    <a:lnTo>
                      <a:pt x="518" y="777"/>
                    </a:lnTo>
                    <a:lnTo>
                      <a:pt x="525" y="777"/>
                    </a:lnTo>
                    <a:lnTo>
                      <a:pt x="535" y="777"/>
                    </a:lnTo>
                    <a:lnTo>
                      <a:pt x="537" y="772"/>
                    </a:lnTo>
                    <a:lnTo>
                      <a:pt x="540" y="765"/>
                    </a:lnTo>
                    <a:lnTo>
                      <a:pt x="544" y="756"/>
                    </a:lnTo>
                    <a:lnTo>
                      <a:pt x="547" y="748"/>
                    </a:lnTo>
                    <a:lnTo>
                      <a:pt x="552" y="744"/>
                    </a:lnTo>
                    <a:lnTo>
                      <a:pt x="559" y="739"/>
                    </a:lnTo>
                    <a:lnTo>
                      <a:pt x="566" y="739"/>
                    </a:lnTo>
                    <a:lnTo>
                      <a:pt x="573" y="741"/>
                    </a:lnTo>
                    <a:lnTo>
                      <a:pt x="580" y="744"/>
                    </a:lnTo>
                    <a:lnTo>
                      <a:pt x="580" y="748"/>
                    </a:lnTo>
                    <a:lnTo>
                      <a:pt x="580" y="753"/>
                    </a:lnTo>
                    <a:lnTo>
                      <a:pt x="580" y="765"/>
                    </a:lnTo>
                    <a:lnTo>
                      <a:pt x="580" y="777"/>
                    </a:lnTo>
                    <a:lnTo>
                      <a:pt x="573" y="801"/>
                    </a:lnTo>
                    <a:lnTo>
                      <a:pt x="570" y="812"/>
                    </a:lnTo>
                    <a:lnTo>
                      <a:pt x="570" y="822"/>
                    </a:lnTo>
                    <a:lnTo>
                      <a:pt x="573" y="827"/>
                    </a:lnTo>
                    <a:lnTo>
                      <a:pt x="575" y="829"/>
                    </a:lnTo>
                    <a:lnTo>
                      <a:pt x="582" y="831"/>
                    </a:lnTo>
                    <a:lnTo>
                      <a:pt x="585" y="834"/>
                    </a:lnTo>
                    <a:lnTo>
                      <a:pt x="587" y="836"/>
                    </a:lnTo>
                    <a:lnTo>
                      <a:pt x="587" y="839"/>
                    </a:lnTo>
                    <a:lnTo>
                      <a:pt x="585" y="846"/>
                    </a:lnTo>
                    <a:lnTo>
                      <a:pt x="580" y="846"/>
                    </a:lnTo>
                    <a:lnTo>
                      <a:pt x="575" y="848"/>
                    </a:lnTo>
                    <a:lnTo>
                      <a:pt x="566" y="850"/>
                    </a:lnTo>
                    <a:lnTo>
                      <a:pt x="561" y="855"/>
                    </a:lnTo>
                    <a:lnTo>
                      <a:pt x="556" y="862"/>
                    </a:lnTo>
                    <a:lnTo>
                      <a:pt x="552" y="867"/>
                    </a:lnTo>
                    <a:lnTo>
                      <a:pt x="547" y="879"/>
                    </a:lnTo>
                    <a:lnTo>
                      <a:pt x="542" y="881"/>
                    </a:lnTo>
                    <a:lnTo>
                      <a:pt x="535" y="881"/>
                    </a:lnTo>
                    <a:lnTo>
                      <a:pt x="530" y="879"/>
                    </a:lnTo>
                    <a:lnTo>
                      <a:pt x="516" y="872"/>
                    </a:lnTo>
                    <a:lnTo>
                      <a:pt x="502" y="862"/>
                    </a:lnTo>
                    <a:lnTo>
                      <a:pt x="490" y="848"/>
                    </a:lnTo>
                    <a:lnTo>
                      <a:pt x="473" y="839"/>
                    </a:lnTo>
                    <a:lnTo>
                      <a:pt x="469" y="834"/>
                    </a:lnTo>
                    <a:lnTo>
                      <a:pt x="459" y="829"/>
                    </a:lnTo>
                    <a:lnTo>
                      <a:pt x="450" y="829"/>
                    </a:lnTo>
                    <a:lnTo>
                      <a:pt x="445" y="829"/>
                    </a:lnTo>
                    <a:lnTo>
                      <a:pt x="428" y="829"/>
                    </a:lnTo>
                    <a:lnTo>
                      <a:pt x="412" y="831"/>
                    </a:lnTo>
                    <a:lnTo>
                      <a:pt x="405" y="831"/>
                    </a:lnTo>
                    <a:lnTo>
                      <a:pt x="395" y="829"/>
                    </a:lnTo>
                    <a:lnTo>
                      <a:pt x="379" y="824"/>
                    </a:lnTo>
                    <a:lnTo>
                      <a:pt x="367" y="822"/>
                    </a:lnTo>
                    <a:lnTo>
                      <a:pt x="362" y="822"/>
                    </a:lnTo>
                    <a:lnTo>
                      <a:pt x="357" y="824"/>
                    </a:lnTo>
                    <a:lnTo>
                      <a:pt x="355" y="829"/>
                    </a:lnTo>
                    <a:lnTo>
                      <a:pt x="350" y="839"/>
                    </a:lnTo>
                    <a:lnTo>
                      <a:pt x="348" y="850"/>
                    </a:lnTo>
                    <a:lnTo>
                      <a:pt x="348" y="862"/>
                    </a:lnTo>
                    <a:lnTo>
                      <a:pt x="355" y="884"/>
                    </a:lnTo>
                    <a:lnTo>
                      <a:pt x="355" y="895"/>
                    </a:lnTo>
                    <a:lnTo>
                      <a:pt x="355" y="907"/>
                    </a:lnTo>
                    <a:lnTo>
                      <a:pt x="355" y="919"/>
                    </a:lnTo>
                    <a:lnTo>
                      <a:pt x="355" y="931"/>
                    </a:lnTo>
                    <a:lnTo>
                      <a:pt x="357" y="940"/>
                    </a:lnTo>
                    <a:lnTo>
                      <a:pt x="362" y="952"/>
                    </a:lnTo>
                    <a:lnTo>
                      <a:pt x="367" y="959"/>
                    </a:lnTo>
                    <a:lnTo>
                      <a:pt x="369" y="974"/>
                    </a:lnTo>
                    <a:lnTo>
                      <a:pt x="367" y="990"/>
                    </a:lnTo>
                    <a:lnTo>
                      <a:pt x="367" y="1009"/>
                    </a:lnTo>
                    <a:lnTo>
                      <a:pt x="379" y="1016"/>
                    </a:lnTo>
                    <a:lnTo>
                      <a:pt x="393" y="1026"/>
                    </a:lnTo>
                    <a:lnTo>
                      <a:pt x="402" y="1040"/>
                    </a:lnTo>
                    <a:lnTo>
                      <a:pt x="414" y="1049"/>
                    </a:lnTo>
                    <a:lnTo>
                      <a:pt x="419" y="1056"/>
                    </a:lnTo>
                    <a:lnTo>
                      <a:pt x="414" y="1061"/>
                    </a:lnTo>
                    <a:lnTo>
                      <a:pt x="409" y="1064"/>
                    </a:lnTo>
                    <a:lnTo>
                      <a:pt x="402" y="1064"/>
                    </a:lnTo>
                    <a:lnTo>
                      <a:pt x="395" y="1064"/>
                    </a:lnTo>
                    <a:lnTo>
                      <a:pt x="379" y="1061"/>
                    </a:lnTo>
                    <a:lnTo>
                      <a:pt x="372" y="1059"/>
                    </a:lnTo>
                    <a:lnTo>
                      <a:pt x="364" y="1061"/>
                    </a:lnTo>
                    <a:lnTo>
                      <a:pt x="355" y="1066"/>
                    </a:lnTo>
                    <a:lnTo>
                      <a:pt x="350" y="1073"/>
                    </a:lnTo>
                    <a:lnTo>
                      <a:pt x="345" y="1085"/>
                    </a:lnTo>
                    <a:lnTo>
                      <a:pt x="345" y="1092"/>
                    </a:lnTo>
                    <a:lnTo>
                      <a:pt x="343" y="1101"/>
                    </a:lnTo>
                    <a:lnTo>
                      <a:pt x="345" y="1106"/>
                    </a:lnTo>
                    <a:lnTo>
                      <a:pt x="348" y="1111"/>
                    </a:lnTo>
                    <a:lnTo>
                      <a:pt x="353" y="1116"/>
                    </a:lnTo>
                    <a:lnTo>
                      <a:pt x="362" y="1118"/>
                    </a:lnTo>
                    <a:lnTo>
                      <a:pt x="379" y="1120"/>
                    </a:lnTo>
                    <a:lnTo>
                      <a:pt x="393" y="1128"/>
                    </a:lnTo>
                    <a:lnTo>
                      <a:pt x="402" y="1135"/>
                    </a:lnTo>
                    <a:lnTo>
                      <a:pt x="421" y="1154"/>
                    </a:lnTo>
                    <a:lnTo>
                      <a:pt x="426" y="1144"/>
                    </a:lnTo>
                    <a:lnTo>
                      <a:pt x="431" y="1137"/>
                    </a:lnTo>
                    <a:lnTo>
                      <a:pt x="435" y="1135"/>
                    </a:lnTo>
                    <a:lnTo>
                      <a:pt x="438" y="1135"/>
                    </a:lnTo>
                    <a:lnTo>
                      <a:pt x="443" y="1135"/>
                    </a:lnTo>
                    <a:lnTo>
                      <a:pt x="447" y="1139"/>
                    </a:lnTo>
                    <a:lnTo>
                      <a:pt x="450" y="1144"/>
                    </a:lnTo>
                    <a:lnTo>
                      <a:pt x="452" y="1151"/>
                    </a:lnTo>
                    <a:lnTo>
                      <a:pt x="457" y="1163"/>
                    </a:lnTo>
                    <a:lnTo>
                      <a:pt x="462" y="1173"/>
                    </a:lnTo>
                    <a:lnTo>
                      <a:pt x="469" y="1182"/>
                    </a:lnTo>
                    <a:lnTo>
                      <a:pt x="469" y="1184"/>
                    </a:lnTo>
                    <a:lnTo>
                      <a:pt x="469" y="1189"/>
                    </a:lnTo>
                    <a:lnTo>
                      <a:pt x="469" y="1194"/>
                    </a:lnTo>
                    <a:lnTo>
                      <a:pt x="464" y="1199"/>
                    </a:lnTo>
                    <a:lnTo>
                      <a:pt x="457" y="1199"/>
                    </a:lnTo>
                    <a:lnTo>
                      <a:pt x="445" y="1196"/>
                    </a:lnTo>
                    <a:lnTo>
                      <a:pt x="435" y="1194"/>
                    </a:lnTo>
                    <a:lnTo>
                      <a:pt x="426" y="1194"/>
                    </a:lnTo>
                    <a:lnTo>
                      <a:pt x="428" y="1203"/>
                    </a:lnTo>
                    <a:lnTo>
                      <a:pt x="433" y="1210"/>
                    </a:lnTo>
                    <a:lnTo>
                      <a:pt x="440" y="1218"/>
                    </a:lnTo>
                    <a:lnTo>
                      <a:pt x="447" y="1225"/>
                    </a:lnTo>
                    <a:lnTo>
                      <a:pt x="457" y="1229"/>
                    </a:lnTo>
                    <a:lnTo>
                      <a:pt x="464" y="1237"/>
                    </a:lnTo>
                    <a:lnTo>
                      <a:pt x="469" y="1244"/>
                    </a:lnTo>
                    <a:lnTo>
                      <a:pt x="471" y="1253"/>
                    </a:lnTo>
                    <a:lnTo>
                      <a:pt x="471" y="1272"/>
                    </a:lnTo>
                    <a:lnTo>
                      <a:pt x="473" y="1293"/>
                    </a:lnTo>
                    <a:lnTo>
                      <a:pt x="471" y="1303"/>
                    </a:lnTo>
                    <a:lnTo>
                      <a:pt x="469" y="1312"/>
                    </a:lnTo>
                    <a:lnTo>
                      <a:pt x="466" y="1319"/>
                    </a:lnTo>
                    <a:lnTo>
                      <a:pt x="459" y="1324"/>
                    </a:lnTo>
                    <a:lnTo>
                      <a:pt x="445" y="1329"/>
                    </a:lnTo>
                    <a:lnTo>
                      <a:pt x="438" y="1329"/>
                    </a:lnTo>
                    <a:lnTo>
                      <a:pt x="421" y="1319"/>
                    </a:lnTo>
                    <a:lnTo>
                      <a:pt x="407" y="1315"/>
                    </a:lnTo>
                    <a:lnTo>
                      <a:pt x="393" y="1310"/>
                    </a:lnTo>
                    <a:lnTo>
                      <a:pt x="379" y="1305"/>
                    </a:lnTo>
                    <a:lnTo>
                      <a:pt x="364" y="1300"/>
                    </a:lnTo>
                    <a:lnTo>
                      <a:pt x="355" y="1296"/>
                    </a:lnTo>
                    <a:lnTo>
                      <a:pt x="348" y="1291"/>
                    </a:lnTo>
                    <a:lnTo>
                      <a:pt x="341" y="1286"/>
                    </a:lnTo>
                    <a:lnTo>
                      <a:pt x="336" y="1279"/>
                    </a:lnTo>
                    <a:lnTo>
                      <a:pt x="319" y="1284"/>
                    </a:lnTo>
                    <a:lnTo>
                      <a:pt x="300" y="1286"/>
                    </a:lnTo>
                    <a:lnTo>
                      <a:pt x="284" y="1286"/>
                    </a:lnTo>
                    <a:lnTo>
                      <a:pt x="265" y="1286"/>
                    </a:lnTo>
                    <a:lnTo>
                      <a:pt x="234" y="1282"/>
                    </a:lnTo>
                    <a:lnTo>
                      <a:pt x="201" y="1274"/>
                    </a:lnTo>
                    <a:lnTo>
                      <a:pt x="170" y="1270"/>
                    </a:lnTo>
                    <a:lnTo>
                      <a:pt x="154" y="1270"/>
                    </a:lnTo>
                    <a:lnTo>
                      <a:pt x="137" y="1267"/>
                    </a:lnTo>
                    <a:lnTo>
                      <a:pt x="123" y="1270"/>
                    </a:lnTo>
                    <a:lnTo>
                      <a:pt x="106" y="1272"/>
                    </a:lnTo>
                    <a:lnTo>
                      <a:pt x="87" y="1277"/>
                    </a:lnTo>
                    <a:lnTo>
                      <a:pt x="71" y="1284"/>
                    </a:lnTo>
                    <a:lnTo>
                      <a:pt x="66" y="1296"/>
                    </a:lnTo>
                    <a:lnTo>
                      <a:pt x="64" y="1305"/>
                    </a:lnTo>
                    <a:lnTo>
                      <a:pt x="66" y="1315"/>
                    </a:lnTo>
                    <a:lnTo>
                      <a:pt x="71" y="1322"/>
                    </a:lnTo>
                    <a:lnTo>
                      <a:pt x="71" y="1327"/>
                    </a:lnTo>
                    <a:lnTo>
                      <a:pt x="68" y="1331"/>
                    </a:lnTo>
                    <a:lnTo>
                      <a:pt x="66" y="1334"/>
                    </a:lnTo>
                    <a:lnTo>
                      <a:pt x="61" y="1338"/>
                    </a:lnTo>
                    <a:lnTo>
                      <a:pt x="52" y="1341"/>
                    </a:lnTo>
                    <a:lnTo>
                      <a:pt x="40" y="1341"/>
                    </a:lnTo>
                    <a:lnTo>
                      <a:pt x="28" y="1341"/>
                    </a:lnTo>
                    <a:lnTo>
                      <a:pt x="16" y="1341"/>
                    </a:lnTo>
                    <a:lnTo>
                      <a:pt x="9" y="1343"/>
                    </a:lnTo>
                    <a:lnTo>
                      <a:pt x="2" y="1348"/>
                    </a:lnTo>
                    <a:lnTo>
                      <a:pt x="0" y="1355"/>
                    </a:lnTo>
                    <a:lnTo>
                      <a:pt x="2" y="1362"/>
                    </a:lnTo>
                    <a:lnTo>
                      <a:pt x="7" y="1379"/>
                    </a:lnTo>
                    <a:lnTo>
                      <a:pt x="16" y="1395"/>
                    </a:lnTo>
                    <a:lnTo>
                      <a:pt x="28" y="1409"/>
                    </a:lnTo>
                    <a:lnTo>
                      <a:pt x="35" y="1407"/>
                    </a:lnTo>
                    <a:lnTo>
                      <a:pt x="42" y="1407"/>
                    </a:lnTo>
                    <a:lnTo>
                      <a:pt x="57" y="1412"/>
                    </a:lnTo>
                    <a:lnTo>
                      <a:pt x="64" y="1419"/>
                    </a:lnTo>
                    <a:lnTo>
                      <a:pt x="75" y="1428"/>
                    </a:lnTo>
                    <a:lnTo>
                      <a:pt x="83" y="1436"/>
                    </a:lnTo>
                    <a:lnTo>
                      <a:pt x="85" y="1445"/>
                    </a:lnTo>
                    <a:lnTo>
                      <a:pt x="90" y="1462"/>
                    </a:lnTo>
                    <a:lnTo>
                      <a:pt x="92" y="1469"/>
                    </a:lnTo>
                    <a:lnTo>
                      <a:pt x="97" y="1476"/>
                    </a:lnTo>
                    <a:lnTo>
                      <a:pt x="106" y="1492"/>
                    </a:lnTo>
                    <a:lnTo>
                      <a:pt x="109" y="1499"/>
                    </a:lnTo>
                    <a:lnTo>
                      <a:pt x="111" y="1509"/>
                    </a:lnTo>
                    <a:lnTo>
                      <a:pt x="113" y="1521"/>
                    </a:lnTo>
                    <a:lnTo>
                      <a:pt x="118" y="1528"/>
                    </a:lnTo>
                    <a:lnTo>
                      <a:pt x="130" y="1542"/>
                    </a:lnTo>
                    <a:lnTo>
                      <a:pt x="135" y="1552"/>
                    </a:lnTo>
                    <a:lnTo>
                      <a:pt x="139" y="1563"/>
                    </a:lnTo>
                    <a:lnTo>
                      <a:pt x="142" y="1582"/>
                    </a:lnTo>
                    <a:lnTo>
                      <a:pt x="144" y="1590"/>
                    </a:lnTo>
                    <a:lnTo>
                      <a:pt x="149" y="1597"/>
                    </a:lnTo>
                    <a:lnTo>
                      <a:pt x="156" y="1608"/>
                    </a:lnTo>
                    <a:lnTo>
                      <a:pt x="161" y="1616"/>
                    </a:lnTo>
                    <a:lnTo>
                      <a:pt x="163" y="1627"/>
                    </a:lnTo>
                    <a:lnTo>
                      <a:pt x="165" y="1635"/>
                    </a:lnTo>
                    <a:lnTo>
                      <a:pt x="170" y="1646"/>
                    </a:lnTo>
                    <a:lnTo>
                      <a:pt x="175" y="1653"/>
                    </a:lnTo>
                    <a:lnTo>
                      <a:pt x="182" y="1656"/>
                    </a:lnTo>
                    <a:lnTo>
                      <a:pt x="189" y="1663"/>
                    </a:lnTo>
                    <a:lnTo>
                      <a:pt x="196" y="1670"/>
                    </a:lnTo>
                    <a:lnTo>
                      <a:pt x="199" y="1675"/>
                    </a:lnTo>
                    <a:lnTo>
                      <a:pt x="199" y="1677"/>
                    </a:lnTo>
                    <a:lnTo>
                      <a:pt x="201" y="1691"/>
                    </a:lnTo>
                    <a:lnTo>
                      <a:pt x="199" y="1715"/>
                    </a:lnTo>
                    <a:lnTo>
                      <a:pt x="199" y="1722"/>
                    </a:lnTo>
                    <a:lnTo>
                      <a:pt x="201" y="1732"/>
                    </a:lnTo>
                    <a:lnTo>
                      <a:pt x="206" y="1741"/>
                    </a:lnTo>
                    <a:lnTo>
                      <a:pt x="210" y="1746"/>
                    </a:lnTo>
                    <a:lnTo>
                      <a:pt x="215" y="1753"/>
                    </a:lnTo>
                    <a:lnTo>
                      <a:pt x="220" y="1758"/>
                    </a:lnTo>
                    <a:lnTo>
                      <a:pt x="229" y="1762"/>
                    </a:lnTo>
                    <a:lnTo>
                      <a:pt x="241" y="1765"/>
                    </a:lnTo>
                    <a:lnTo>
                      <a:pt x="251" y="1765"/>
                    </a:lnTo>
                    <a:lnTo>
                      <a:pt x="263" y="1762"/>
                    </a:lnTo>
                    <a:lnTo>
                      <a:pt x="284" y="1758"/>
                    </a:lnTo>
                    <a:lnTo>
                      <a:pt x="293" y="1755"/>
                    </a:lnTo>
                    <a:lnTo>
                      <a:pt x="305" y="1755"/>
                    </a:lnTo>
                    <a:lnTo>
                      <a:pt x="312" y="1755"/>
                    </a:lnTo>
                    <a:lnTo>
                      <a:pt x="322" y="1751"/>
                    </a:lnTo>
                    <a:lnTo>
                      <a:pt x="327" y="1746"/>
                    </a:lnTo>
                    <a:lnTo>
                      <a:pt x="329" y="1744"/>
                    </a:lnTo>
                    <a:lnTo>
                      <a:pt x="334" y="1736"/>
                    </a:lnTo>
                    <a:lnTo>
                      <a:pt x="336" y="1734"/>
                    </a:lnTo>
                    <a:lnTo>
                      <a:pt x="343" y="1729"/>
                    </a:lnTo>
                    <a:lnTo>
                      <a:pt x="353" y="1729"/>
                    </a:lnTo>
                    <a:lnTo>
                      <a:pt x="360" y="1727"/>
                    </a:lnTo>
                    <a:lnTo>
                      <a:pt x="364" y="1725"/>
                    </a:lnTo>
                    <a:lnTo>
                      <a:pt x="367" y="1722"/>
                    </a:lnTo>
                    <a:lnTo>
                      <a:pt x="369" y="1717"/>
                    </a:lnTo>
                    <a:lnTo>
                      <a:pt x="372" y="1710"/>
                    </a:lnTo>
                    <a:lnTo>
                      <a:pt x="372" y="1703"/>
                    </a:lnTo>
                    <a:lnTo>
                      <a:pt x="372" y="1701"/>
                    </a:lnTo>
                    <a:lnTo>
                      <a:pt x="376" y="1694"/>
                    </a:lnTo>
                    <a:lnTo>
                      <a:pt x="379" y="1687"/>
                    </a:lnTo>
                    <a:lnTo>
                      <a:pt x="393" y="1680"/>
                    </a:lnTo>
                    <a:lnTo>
                      <a:pt x="421" y="1670"/>
                    </a:lnTo>
                    <a:lnTo>
                      <a:pt x="433" y="1663"/>
                    </a:lnTo>
                    <a:lnTo>
                      <a:pt x="445" y="1656"/>
                    </a:lnTo>
                    <a:lnTo>
                      <a:pt x="462" y="1653"/>
                    </a:lnTo>
                    <a:lnTo>
                      <a:pt x="469" y="1651"/>
                    </a:lnTo>
                    <a:lnTo>
                      <a:pt x="476" y="1646"/>
                    </a:lnTo>
                    <a:lnTo>
                      <a:pt x="488" y="1635"/>
                    </a:lnTo>
                    <a:lnTo>
                      <a:pt x="490" y="1625"/>
                    </a:lnTo>
                    <a:lnTo>
                      <a:pt x="495" y="1611"/>
                    </a:lnTo>
                    <a:lnTo>
                      <a:pt x="497" y="1599"/>
                    </a:lnTo>
                    <a:lnTo>
                      <a:pt x="499" y="1573"/>
                    </a:lnTo>
                    <a:lnTo>
                      <a:pt x="499" y="1561"/>
                    </a:lnTo>
                    <a:lnTo>
                      <a:pt x="495" y="1545"/>
                    </a:lnTo>
                    <a:lnTo>
                      <a:pt x="492" y="1540"/>
                    </a:lnTo>
                    <a:lnTo>
                      <a:pt x="490" y="1535"/>
                    </a:lnTo>
                    <a:lnTo>
                      <a:pt x="478" y="1528"/>
                    </a:lnTo>
                    <a:lnTo>
                      <a:pt x="469" y="1521"/>
                    </a:lnTo>
                    <a:lnTo>
                      <a:pt x="464" y="1521"/>
                    </a:lnTo>
                    <a:lnTo>
                      <a:pt x="459" y="1514"/>
                    </a:lnTo>
                    <a:lnTo>
                      <a:pt x="450" y="1502"/>
                    </a:lnTo>
                    <a:lnTo>
                      <a:pt x="445" y="1497"/>
                    </a:lnTo>
                    <a:lnTo>
                      <a:pt x="438" y="1499"/>
                    </a:lnTo>
                    <a:lnTo>
                      <a:pt x="433" y="1502"/>
                    </a:lnTo>
                    <a:lnTo>
                      <a:pt x="428" y="1507"/>
                    </a:lnTo>
                    <a:lnTo>
                      <a:pt x="424" y="1518"/>
                    </a:lnTo>
                    <a:lnTo>
                      <a:pt x="419" y="1528"/>
                    </a:lnTo>
                    <a:lnTo>
                      <a:pt x="414" y="1533"/>
                    </a:lnTo>
                    <a:lnTo>
                      <a:pt x="407" y="1535"/>
                    </a:lnTo>
                    <a:lnTo>
                      <a:pt x="400" y="1537"/>
                    </a:lnTo>
                    <a:lnTo>
                      <a:pt x="393" y="1535"/>
                    </a:lnTo>
                    <a:lnTo>
                      <a:pt x="376" y="1528"/>
                    </a:lnTo>
                    <a:lnTo>
                      <a:pt x="360" y="1518"/>
                    </a:lnTo>
                    <a:lnTo>
                      <a:pt x="348" y="1509"/>
                    </a:lnTo>
                    <a:lnTo>
                      <a:pt x="334" y="1497"/>
                    </a:lnTo>
                    <a:lnTo>
                      <a:pt x="334" y="1490"/>
                    </a:lnTo>
                    <a:lnTo>
                      <a:pt x="329" y="1483"/>
                    </a:lnTo>
                    <a:lnTo>
                      <a:pt x="329" y="1469"/>
                    </a:lnTo>
                    <a:lnTo>
                      <a:pt x="329" y="1462"/>
                    </a:lnTo>
                    <a:lnTo>
                      <a:pt x="329" y="1454"/>
                    </a:lnTo>
                    <a:lnTo>
                      <a:pt x="324" y="1447"/>
                    </a:lnTo>
                    <a:lnTo>
                      <a:pt x="317" y="1438"/>
                    </a:lnTo>
                    <a:lnTo>
                      <a:pt x="305" y="1424"/>
                    </a:lnTo>
                    <a:lnTo>
                      <a:pt x="298" y="1414"/>
                    </a:lnTo>
                    <a:lnTo>
                      <a:pt x="296" y="1409"/>
                    </a:lnTo>
                    <a:lnTo>
                      <a:pt x="293" y="1405"/>
                    </a:lnTo>
                    <a:lnTo>
                      <a:pt x="296" y="1398"/>
                    </a:lnTo>
                    <a:lnTo>
                      <a:pt x="298" y="1391"/>
                    </a:lnTo>
                    <a:lnTo>
                      <a:pt x="303" y="1386"/>
                    </a:lnTo>
                    <a:lnTo>
                      <a:pt x="308" y="1381"/>
                    </a:lnTo>
                    <a:lnTo>
                      <a:pt x="312" y="1379"/>
                    </a:lnTo>
                    <a:lnTo>
                      <a:pt x="319" y="1376"/>
                    </a:lnTo>
                    <a:lnTo>
                      <a:pt x="327" y="1379"/>
                    </a:lnTo>
                    <a:lnTo>
                      <a:pt x="331" y="1381"/>
                    </a:lnTo>
                    <a:lnTo>
                      <a:pt x="334" y="1386"/>
                    </a:lnTo>
                    <a:lnTo>
                      <a:pt x="338" y="1391"/>
                    </a:lnTo>
                    <a:lnTo>
                      <a:pt x="343" y="1402"/>
                    </a:lnTo>
                    <a:lnTo>
                      <a:pt x="345" y="1412"/>
                    </a:lnTo>
                    <a:lnTo>
                      <a:pt x="350" y="1426"/>
                    </a:lnTo>
                    <a:lnTo>
                      <a:pt x="355" y="1431"/>
                    </a:lnTo>
                    <a:lnTo>
                      <a:pt x="357" y="1438"/>
                    </a:lnTo>
                    <a:lnTo>
                      <a:pt x="364" y="1443"/>
                    </a:lnTo>
                    <a:lnTo>
                      <a:pt x="372" y="1445"/>
                    </a:lnTo>
                    <a:lnTo>
                      <a:pt x="386" y="1447"/>
                    </a:lnTo>
                    <a:lnTo>
                      <a:pt x="400" y="1450"/>
                    </a:lnTo>
                    <a:lnTo>
                      <a:pt x="417" y="1447"/>
                    </a:lnTo>
                    <a:lnTo>
                      <a:pt x="428" y="1450"/>
                    </a:lnTo>
                    <a:lnTo>
                      <a:pt x="443" y="1454"/>
                    </a:lnTo>
                    <a:lnTo>
                      <a:pt x="454" y="1464"/>
                    </a:lnTo>
                    <a:lnTo>
                      <a:pt x="469" y="1478"/>
                    </a:lnTo>
                    <a:lnTo>
                      <a:pt x="478" y="1485"/>
                    </a:lnTo>
                    <a:lnTo>
                      <a:pt x="490" y="1490"/>
                    </a:lnTo>
                    <a:lnTo>
                      <a:pt x="509" y="1492"/>
                    </a:lnTo>
                    <a:lnTo>
                      <a:pt x="528" y="1497"/>
                    </a:lnTo>
                    <a:lnTo>
                      <a:pt x="540" y="1497"/>
                    </a:lnTo>
                    <a:lnTo>
                      <a:pt x="554" y="1497"/>
                    </a:lnTo>
                    <a:lnTo>
                      <a:pt x="568" y="1495"/>
                    </a:lnTo>
                    <a:lnTo>
                      <a:pt x="580" y="1490"/>
                    </a:lnTo>
                    <a:lnTo>
                      <a:pt x="594" y="1485"/>
                    </a:lnTo>
                    <a:lnTo>
                      <a:pt x="608" y="1481"/>
                    </a:lnTo>
                    <a:lnTo>
                      <a:pt x="615" y="1478"/>
                    </a:lnTo>
                    <a:lnTo>
                      <a:pt x="623" y="1481"/>
                    </a:lnTo>
                    <a:lnTo>
                      <a:pt x="627" y="1483"/>
                    </a:lnTo>
                    <a:lnTo>
                      <a:pt x="634" y="1488"/>
                    </a:lnTo>
                    <a:lnTo>
                      <a:pt x="639" y="1492"/>
                    </a:lnTo>
                    <a:lnTo>
                      <a:pt x="644" y="1497"/>
                    </a:lnTo>
                    <a:lnTo>
                      <a:pt x="646" y="1509"/>
                    </a:lnTo>
                    <a:lnTo>
                      <a:pt x="649" y="1521"/>
                    </a:lnTo>
                    <a:lnTo>
                      <a:pt x="653" y="1533"/>
                    </a:lnTo>
                    <a:lnTo>
                      <a:pt x="660" y="1540"/>
                    </a:lnTo>
                    <a:lnTo>
                      <a:pt x="670" y="1545"/>
                    </a:lnTo>
                    <a:lnTo>
                      <a:pt x="677" y="1547"/>
                    </a:lnTo>
                    <a:lnTo>
                      <a:pt x="684" y="1554"/>
                    </a:lnTo>
                    <a:lnTo>
                      <a:pt x="689" y="1559"/>
                    </a:lnTo>
                    <a:lnTo>
                      <a:pt x="689" y="1563"/>
                    </a:lnTo>
                    <a:lnTo>
                      <a:pt x="689" y="1566"/>
                    </a:lnTo>
                    <a:lnTo>
                      <a:pt x="687" y="1566"/>
                    </a:lnTo>
                    <a:lnTo>
                      <a:pt x="679" y="1573"/>
                    </a:lnTo>
                    <a:lnTo>
                      <a:pt x="677" y="1578"/>
                    </a:lnTo>
                    <a:lnTo>
                      <a:pt x="675" y="1582"/>
                    </a:lnTo>
                    <a:lnTo>
                      <a:pt x="677" y="1590"/>
                    </a:lnTo>
                    <a:lnTo>
                      <a:pt x="682" y="1599"/>
                    </a:lnTo>
                    <a:lnTo>
                      <a:pt x="691" y="1604"/>
                    </a:lnTo>
                    <a:lnTo>
                      <a:pt x="698" y="1604"/>
                    </a:lnTo>
                    <a:lnTo>
                      <a:pt x="708" y="1604"/>
                    </a:lnTo>
                    <a:lnTo>
                      <a:pt x="713" y="1599"/>
                    </a:lnTo>
                    <a:lnTo>
                      <a:pt x="720" y="1585"/>
                    </a:lnTo>
                    <a:lnTo>
                      <a:pt x="722" y="1580"/>
                    </a:lnTo>
                    <a:lnTo>
                      <a:pt x="729" y="1575"/>
                    </a:lnTo>
                    <a:lnTo>
                      <a:pt x="734" y="1578"/>
                    </a:lnTo>
                    <a:lnTo>
                      <a:pt x="736" y="1582"/>
                    </a:lnTo>
                    <a:lnTo>
                      <a:pt x="739" y="1592"/>
                    </a:lnTo>
                    <a:lnTo>
                      <a:pt x="739" y="1606"/>
                    </a:lnTo>
                    <a:lnTo>
                      <a:pt x="734" y="1627"/>
                    </a:lnTo>
                    <a:lnTo>
                      <a:pt x="734" y="1642"/>
                    </a:lnTo>
                    <a:lnTo>
                      <a:pt x="739" y="1656"/>
                    </a:lnTo>
                    <a:lnTo>
                      <a:pt x="741" y="1668"/>
                    </a:lnTo>
                    <a:lnTo>
                      <a:pt x="748" y="1680"/>
                    </a:lnTo>
                    <a:lnTo>
                      <a:pt x="755" y="1694"/>
                    </a:lnTo>
                    <a:lnTo>
                      <a:pt x="762" y="1706"/>
                    </a:lnTo>
                    <a:lnTo>
                      <a:pt x="765" y="1732"/>
                    </a:lnTo>
                    <a:lnTo>
                      <a:pt x="769" y="1753"/>
                    </a:lnTo>
                    <a:lnTo>
                      <a:pt x="774" y="1774"/>
                    </a:lnTo>
                    <a:lnTo>
                      <a:pt x="781" y="1803"/>
                    </a:lnTo>
                    <a:lnTo>
                      <a:pt x="786" y="1831"/>
                    </a:lnTo>
                    <a:lnTo>
                      <a:pt x="788" y="1838"/>
                    </a:lnTo>
                    <a:lnTo>
                      <a:pt x="793" y="1848"/>
                    </a:lnTo>
                    <a:lnTo>
                      <a:pt x="798" y="1857"/>
                    </a:lnTo>
                    <a:lnTo>
                      <a:pt x="805" y="1862"/>
                    </a:lnTo>
                    <a:lnTo>
                      <a:pt x="812" y="1867"/>
                    </a:lnTo>
                    <a:lnTo>
                      <a:pt x="822" y="1869"/>
                    </a:lnTo>
                    <a:lnTo>
                      <a:pt x="829" y="1869"/>
                    </a:lnTo>
                    <a:lnTo>
                      <a:pt x="838" y="1864"/>
                    </a:lnTo>
                    <a:lnTo>
                      <a:pt x="848" y="1860"/>
                    </a:lnTo>
                    <a:lnTo>
                      <a:pt x="852" y="1852"/>
                    </a:lnTo>
                    <a:lnTo>
                      <a:pt x="857" y="1843"/>
                    </a:lnTo>
                    <a:lnTo>
                      <a:pt x="859" y="1834"/>
                    </a:lnTo>
                    <a:lnTo>
                      <a:pt x="862" y="1812"/>
                    </a:lnTo>
                    <a:lnTo>
                      <a:pt x="867" y="1805"/>
                    </a:lnTo>
                    <a:lnTo>
                      <a:pt x="871" y="1796"/>
                    </a:lnTo>
                    <a:lnTo>
                      <a:pt x="871" y="1789"/>
                    </a:lnTo>
                    <a:lnTo>
                      <a:pt x="871" y="1781"/>
                    </a:lnTo>
                    <a:lnTo>
                      <a:pt x="867" y="1767"/>
                    </a:lnTo>
                    <a:lnTo>
                      <a:pt x="864" y="1748"/>
                    </a:lnTo>
                    <a:lnTo>
                      <a:pt x="867" y="1741"/>
                    </a:lnTo>
                    <a:lnTo>
                      <a:pt x="869" y="1732"/>
                    </a:lnTo>
                    <a:lnTo>
                      <a:pt x="874" y="1725"/>
                    </a:lnTo>
                    <a:lnTo>
                      <a:pt x="881" y="1722"/>
                    </a:lnTo>
                    <a:lnTo>
                      <a:pt x="885" y="1715"/>
                    </a:lnTo>
                    <a:lnTo>
                      <a:pt x="890" y="1708"/>
                    </a:lnTo>
                    <a:lnTo>
                      <a:pt x="897" y="1701"/>
                    </a:lnTo>
                    <a:lnTo>
                      <a:pt x="902" y="1696"/>
                    </a:lnTo>
                    <a:lnTo>
                      <a:pt x="919" y="1684"/>
                    </a:lnTo>
                    <a:lnTo>
                      <a:pt x="938" y="1677"/>
                    </a:lnTo>
                    <a:lnTo>
                      <a:pt x="952" y="1665"/>
                    </a:lnTo>
                    <a:lnTo>
                      <a:pt x="964" y="1653"/>
                    </a:lnTo>
                    <a:lnTo>
                      <a:pt x="971" y="1646"/>
                    </a:lnTo>
                    <a:lnTo>
                      <a:pt x="975" y="1637"/>
                    </a:lnTo>
                    <a:lnTo>
                      <a:pt x="983" y="1630"/>
                    </a:lnTo>
                    <a:lnTo>
                      <a:pt x="987" y="1623"/>
                    </a:lnTo>
                    <a:lnTo>
                      <a:pt x="997" y="1611"/>
                    </a:lnTo>
                    <a:lnTo>
                      <a:pt x="1004" y="1604"/>
                    </a:lnTo>
                    <a:lnTo>
                      <a:pt x="1009" y="1597"/>
                    </a:lnTo>
                    <a:lnTo>
                      <a:pt x="1016" y="1597"/>
                    </a:lnTo>
                    <a:lnTo>
                      <a:pt x="1025" y="1594"/>
                    </a:lnTo>
                    <a:lnTo>
                      <a:pt x="1032" y="1594"/>
                    </a:lnTo>
                    <a:lnTo>
                      <a:pt x="1037" y="1590"/>
                    </a:lnTo>
                    <a:lnTo>
                      <a:pt x="1044" y="1587"/>
                    </a:lnTo>
                    <a:lnTo>
                      <a:pt x="1049" y="1578"/>
                    </a:lnTo>
                    <a:lnTo>
                      <a:pt x="1054" y="1571"/>
                    </a:lnTo>
                    <a:lnTo>
                      <a:pt x="1058" y="1566"/>
                    </a:lnTo>
                    <a:lnTo>
                      <a:pt x="1063" y="1566"/>
                    </a:lnTo>
                    <a:lnTo>
                      <a:pt x="1068" y="1568"/>
                    </a:lnTo>
                    <a:lnTo>
                      <a:pt x="1077" y="1575"/>
                    </a:lnTo>
                    <a:lnTo>
                      <a:pt x="1080" y="1585"/>
                    </a:lnTo>
                    <a:lnTo>
                      <a:pt x="1084" y="1592"/>
                    </a:lnTo>
                    <a:lnTo>
                      <a:pt x="1089" y="1604"/>
                    </a:lnTo>
                    <a:lnTo>
                      <a:pt x="1094" y="1611"/>
                    </a:lnTo>
                    <a:lnTo>
                      <a:pt x="1099" y="1613"/>
                    </a:lnTo>
                    <a:lnTo>
                      <a:pt x="1101" y="1616"/>
                    </a:lnTo>
                    <a:lnTo>
                      <a:pt x="1108" y="1620"/>
                    </a:lnTo>
                    <a:lnTo>
                      <a:pt x="1113" y="1625"/>
                    </a:lnTo>
                    <a:lnTo>
                      <a:pt x="1115" y="1630"/>
                    </a:lnTo>
                    <a:lnTo>
                      <a:pt x="1118" y="1639"/>
                    </a:lnTo>
                    <a:lnTo>
                      <a:pt x="1122" y="1651"/>
                    </a:lnTo>
                    <a:lnTo>
                      <a:pt x="1127" y="1658"/>
                    </a:lnTo>
                    <a:lnTo>
                      <a:pt x="1129" y="1665"/>
                    </a:lnTo>
                    <a:lnTo>
                      <a:pt x="1129" y="1672"/>
                    </a:lnTo>
                    <a:lnTo>
                      <a:pt x="1127" y="1684"/>
                    </a:lnTo>
                    <a:lnTo>
                      <a:pt x="1125" y="1691"/>
                    </a:lnTo>
                    <a:lnTo>
                      <a:pt x="1122" y="1699"/>
                    </a:lnTo>
                    <a:lnTo>
                      <a:pt x="1122" y="1706"/>
                    </a:lnTo>
                    <a:lnTo>
                      <a:pt x="1125" y="1708"/>
                    </a:lnTo>
                    <a:lnTo>
                      <a:pt x="1127" y="1713"/>
                    </a:lnTo>
                    <a:lnTo>
                      <a:pt x="1132" y="1713"/>
                    </a:lnTo>
                    <a:lnTo>
                      <a:pt x="1139" y="1710"/>
                    </a:lnTo>
                    <a:lnTo>
                      <a:pt x="1148" y="1706"/>
                    </a:lnTo>
                    <a:lnTo>
                      <a:pt x="1160" y="1696"/>
                    </a:lnTo>
                    <a:lnTo>
                      <a:pt x="1167" y="1694"/>
                    </a:lnTo>
                    <a:lnTo>
                      <a:pt x="1170" y="1694"/>
                    </a:lnTo>
                    <a:lnTo>
                      <a:pt x="1174" y="1696"/>
                    </a:lnTo>
                    <a:lnTo>
                      <a:pt x="1179" y="1701"/>
                    </a:lnTo>
                    <a:lnTo>
                      <a:pt x="1184" y="1708"/>
                    </a:lnTo>
                    <a:lnTo>
                      <a:pt x="1191" y="1722"/>
                    </a:lnTo>
                    <a:lnTo>
                      <a:pt x="1193" y="1741"/>
                    </a:lnTo>
                    <a:lnTo>
                      <a:pt x="1196" y="1755"/>
                    </a:lnTo>
                    <a:lnTo>
                      <a:pt x="1203" y="1786"/>
                    </a:lnTo>
                    <a:lnTo>
                      <a:pt x="1208" y="1798"/>
                    </a:lnTo>
                    <a:lnTo>
                      <a:pt x="1210" y="1812"/>
                    </a:lnTo>
                    <a:lnTo>
                      <a:pt x="1210" y="1834"/>
                    </a:lnTo>
                    <a:lnTo>
                      <a:pt x="1208" y="1850"/>
                    </a:lnTo>
                    <a:lnTo>
                      <a:pt x="1208" y="1867"/>
                    </a:lnTo>
                    <a:lnTo>
                      <a:pt x="1210" y="1876"/>
                    </a:lnTo>
                    <a:lnTo>
                      <a:pt x="1212" y="1886"/>
                    </a:lnTo>
                    <a:lnTo>
                      <a:pt x="1219" y="1895"/>
                    </a:lnTo>
                    <a:lnTo>
                      <a:pt x="1227" y="1905"/>
                    </a:lnTo>
                    <a:lnTo>
                      <a:pt x="1231" y="1916"/>
                    </a:lnTo>
                    <a:lnTo>
                      <a:pt x="1234" y="1928"/>
                    </a:lnTo>
                    <a:lnTo>
                      <a:pt x="1236" y="1952"/>
                    </a:lnTo>
                    <a:lnTo>
                      <a:pt x="1238" y="1978"/>
                    </a:lnTo>
                    <a:lnTo>
                      <a:pt x="1241" y="1992"/>
                    </a:lnTo>
                    <a:lnTo>
                      <a:pt x="1248" y="2002"/>
                    </a:lnTo>
                    <a:lnTo>
                      <a:pt x="1257" y="2014"/>
                    </a:lnTo>
                    <a:lnTo>
                      <a:pt x="1269" y="2021"/>
                    </a:lnTo>
                    <a:lnTo>
                      <a:pt x="1276" y="2025"/>
                    </a:lnTo>
                    <a:lnTo>
                      <a:pt x="1283" y="2028"/>
                    </a:lnTo>
                    <a:lnTo>
                      <a:pt x="1290" y="2030"/>
                    </a:lnTo>
                    <a:lnTo>
                      <a:pt x="1300" y="2028"/>
                    </a:lnTo>
                    <a:lnTo>
                      <a:pt x="1302" y="2023"/>
                    </a:lnTo>
                    <a:lnTo>
                      <a:pt x="1302" y="2016"/>
                    </a:lnTo>
                    <a:lnTo>
                      <a:pt x="1302" y="2009"/>
                    </a:lnTo>
                    <a:lnTo>
                      <a:pt x="1300" y="2002"/>
                    </a:lnTo>
                    <a:lnTo>
                      <a:pt x="1293" y="1985"/>
                    </a:lnTo>
                    <a:lnTo>
                      <a:pt x="1286" y="1969"/>
                    </a:lnTo>
                    <a:lnTo>
                      <a:pt x="1281" y="1947"/>
                    </a:lnTo>
                    <a:lnTo>
                      <a:pt x="1279" y="1940"/>
                    </a:lnTo>
                    <a:lnTo>
                      <a:pt x="1274" y="1931"/>
                    </a:lnTo>
                    <a:lnTo>
                      <a:pt x="1269" y="1924"/>
                    </a:lnTo>
                    <a:lnTo>
                      <a:pt x="1260" y="1914"/>
                    </a:lnTo>
                    <a:lnTo>
                      <a:pt x="1245" y="1900"/>
                    </a:lnTo>
                    <a:lnTo>
                      <a:pt x="1234" y="1883"/>
                    </a:lnTo>
                    <a:lnTo>
                      <a:pt x="1227" y="1876"/>
                    </a:lnTo>
                    <a:lnTo>
                      <a:pt x="1222" y="1864"/>
                    </a:lnTo>
                    <a:lnTo>
                      <a:pt x="1219" y="1852"/>
                    </a:lnTo>
                    <a:lnTo>
                      <a:pt x="1222" y="1836"/>
                    </a:lnTo>
                    <a:lnTo>
                      <a:pt x="1224" y="1807"/>
                    </a:lnTo>
                    <a:lnTo>
                      <a:pt x="1229" y="1793"/>
                    </a:lnTo>
                    <a:lnTo>
                      <a:pt x="1231" y="1789"/>
                    </a:lnTo>
                    <a:lnTo>
                      <a:pt x="1236" y="1784"/>
                    </a:lnTo>
                    <a:lnTo>
                      <a:pt x="1241" y="1784"/>
                    </a:lnTo>
                    <a:lnTo>
                      <a:pt x="1248" y="1789"/>
                    </a:lnTo>
                    <a:lnTo>
                      <a:pt x="1262" y="1796"/>
                    </a:lnTo>
                    <a:lnTo>
                      <a:pt x="1272" y="1800"/>
                    </a:lnTo>
                    <a:lnTo>
                      <a:pt x="1281" y="1807"/>
                    </a:lnTo>
                    <a:lnTo>
                      <a:pt x="1288" y="1815"/>
                    </a:lnTo>
                    <a:lnTo>
                      <a:pt x="1295" y="1824"/>
                    </a:lnTo>
                    <a:lnTo>
                      <a:pt x="1305" y="1850"/>
                    </a:lnTo>
                    <a:lnTo>
                      <a:pt x="1314" y="1862"/>
                    </a:lnTo>
                    <a:lnTo>
                      <a:pt x="1324" y="1871"/>
                    </a:lnTo>
                    <a:lnTo>
                      <a:pt x="1328" y="1876"/>
                    </a:lnTo>
                    <a:lnTo>
                      <a:pt x="1335" y="1874"/>
                    </a:lnTo>
                    <a:lnTo>
                      <a:pt x="1343" y="1869"/>
                    </a:lnTo>
                    <a:lnTo>
                      <a:pt x="1347" y="1860"/>
                    </a:lnTo>
                    <a:lnTo>
                      <a:pt x="1354" y="1850"/>
                    </a:lnTo>
                    <a:lnTo>
                      <a:pt x="1364" y="1841"/>
                    </a:lnTo>
                    <a:lnTo>
                      <a:pt x="1383" y="1822"/>
                    </a:lnTo>
                    <a:lnTo>
                      <a:pt x="1392" y="1812"/>
                    </a:lnTo>
                    <a:lnTo>
                      <a:pt x="1399" y="1800"/>
                    </a:lnTo>
                    <a:lnTo>
                      <a:pt x="1402" y="1791"/>
                    </a:lnTo>
                    <a:lnTo>
                      <a:pt x="1404" y="1779"/>
                    </a:lnTo>
                    <a:lnTo>
                      <a:pt x="1402" y="1755"/>
                    </a:lnTo>
                    <a:lnTo>
                      <a:pt x="1397" y="1734"/>
                    </a:lnTo>
                    <a:lnTo>
                      <a:pt x="1388" y="1713"/>
                    </a:lnTo>
                    <a:lnTo>
                      <a:pt x="1376" y="1696"/>
                    </a:lnTo>
                    <a:lnTo>
                      <a:pt x="1362" y="1680"/>
                    </a:lnTo>
                    <a:lnTo>
                      <a:pt x="1350" y="1661"/>
                    </a:lnTo>
                    <a:lnTo>
                      <a:pt x="1347" y="1653"/>
                    </a:lnTo>
                    <a:lnTo>
                      <a:pt x="1347" y="1644"/>
                    </a:lnTo>
                    <a:lnTo>
                      <a:pt x="1347" y="1630"/>
                    </a:lnTo>
                    <a:lnTo>
                      <a:pt x="1350" y="1616"/>
                    </a:lnTo>
                    <a:lnTo>
                      <a:pt x="1357" y="1604"/>
                    </a:lnTo>
                    <a:lnTo>
                      <a:pt x="1366" y="1594"/>
                    </a:lnTo>
                    <a:lnTo>
                      <a:pt x="1376" y="1587"/>
                    </a:lnTo>
                    <a:lnTo>
                      <a:pt x="1385" y="1587"/>
                    </a:lnTo>
                    <a:lnTo>
                      <a:pt x="1392" y="1587"/>
                    </a:lnTo>
                    <a:lnTo>
                      <a:pt x="1399" y="1587"/>
                    </a:lnTo>
                    <a:lnTo>
                      <a:pt x="1407" y="1592"/>
                    </a:lnTo>
                    <a:lnTo>
                      <a:pt x="1409" y="1599"/>
                    </a:lnTo>
                    <a:lnTo>
                      <a:pt x="1416" y="1604"/>
                    </a:lnTo>
                    <a:lnTo>
                      <a:pt x="1421" y="1604"/>
                    </a:lnTo>
                    <a:lnTo>
                      <a:pt x="1425" y="1601"/>
                    </a:lnTo>
                    <a:lnTo>
                      <a:pt x="1428" y="1594"/>
                    </a:lnTo>
                    <a:lnTo>
                      <a:pt x="1437" y="1585"/>
                    </a:lnTo>
                    <a:lnTo>
                      <a:pt x="1447" y="1578"/>
                    </a:lnTo>
                    <a:lnTo>
                      <a:pt x="1454" y="1573"/>
                    </a:lnTo>
                    <a:lnTo>
                      <a:pt x="1468" y="1568"/>
                    </a:lnTo>
                    <a:lnTo>
                      <a:pt x="1497" y="1563"/>
                    </a:lnTo>
                    <a:lnTo>
                      <a:pt x="1511" y="1559"/>
                    </a:lnTo>
                    <a:lnTo>
                      <a:pt x="1523" y="1554"/>
                    </a:lnTo>
                    <a:lnTo>
                      <a:pt x="1532" y="1547"/>
                    </a:lnTo>
                    <a:lnTo>
                      <a:pt x="1542" y="1542"/>
                    </a:lnTo>
                    <a:lnTo>
                      <a:pt x="1546" y="1535"/>
                    </a:lnTo>
                    <a:lnTo>
                      <a:pt x="1551" y="1526"/>
                    </a:lnTo>
                    <a:lnTo>
                      <a:pt x="1560" y="1511"/>
                    </a:lnTo>
                    <a:lnTo>
                      <a:pt x="1563" y="1492"/>
                    </a:lnTo>
                    <a:lnTo>
                      <a:pt x="1570" y="1476"/>
                    </a:lnTo>
                    <a:lnTo>
                      <a:pt x="1575" y="1466"/>
                    </a:lnTo>
                    <a:lnTo>
                      <a:pt x="1579" y="1459"/>
                    </a:lnTo>
                    <a:lnTo>
                      <a:pt x="1591" y="1447"/>
                    </a:lnTo>
                    <a:lnTo>
                      <a:pt x="1603" y="1431"/>
                    </a:lnTo>
                    <a:lnTo>
                      <a:pt x="1608" y="1426"/>
                    </a:lnTo>
                    <a:lnTo>
                      <a:pt x="1613" y="1417"/>
                    </a:lnTo>
                    <a:lnTo>
                      <a:pt x="1615" y="1407"/>
                    </a:lnTo>
                    <a:lnTo>
                      <a:pt x="1613" y="1402"/>
                    </a:lnTo>
                    <a:lnTo>
                      <a:pt x="1610" y="1395"/>
                    </a:lnTo>
                    <a:lnTo>
                      <a:pt x="1608" y="1388"/>
                    </a:lnTo>
                    <a:lnTo>
                      <a:pt x="1603" y="1383"/>
                    </a:lnTo>
                    <a:lnTo>
                      <a:pt x="1603" y="1376"/>
                    </a:lnTo>
                    <a:lnTo>
                      <a:pt x="1608" y="1362"/>
                    </a:lnTo>
                    <a:lnTo>
                      <a:pt x="1608" y="1348"/>
                    </a:lnTo>
                    <a:lnTo>
                      <a:pt x="1605" y="1338"/>
                    </a:lnTo>
                    <a:lnTo>
                      <a:pt x="1598" y="1327"/>
                    </a:lnTo>
                    <a:lnTo>
                      <a:pt x="1591" y="1317"/>
                    </a:lnTo>
                    <a:lnTo>
                      <a:pt x="1589" y="1312"/>
                    </a:lnTo>
                    <a:lnTo>
                      <a:pt x="1587" y="1305"/>
                    </a:lnTo>
                    <a:lnTo>
                      <a:pt x="1587" y="1298"/>
                    </a:lnTo>
                    <a:lnTo>
                      <a:pt x="1589" y="1296"/>
                    </a:lnTo>
                    <a:lnTo>
                      <a:pt x="1589" y="1289"/>
                    </a:lnTo>
                    <a:lnTo>
                      <a:pt x="1589" y="1282"/>
                    </a:lnTo>
                    <a:lnTo>
                      <a:pt x="1587" y="1265"/>
                    </a:lnTo>
                    <a:lnTo>
                      <a:pt x="1584" y="1255"/>
                    </a:lnTo>
                    <a:lnTo>
                      <a:pt x="1587" y="1246"/>
                    </a:lnTo>
                    <a:lnTo>
                      <a:pt x="1587" y="1241"/>
                    </a:lnTo>
                    <a:lnTo>
                      <a:pt x="1591" y="1237"/>
                    </a:lnTo>
                    <a:lnTo>
                      <a:pt x="1605" y="1232"/>
                    </a:lnTo>
                    <a:lnTo>
                      <a:pt x="1615" y="1227"/>
                    </a:lnTo>
                    <a:lnTo>
                      <a:pt x="1620" y="1225"/>
                    </a:lnTo>
                    <a:lnTo>
                      <a:pt x="1622" y="1220"/>
                    </a:lnTo>
                    <a:lnTo>
                      <a:pt x="1622" y="1213"/>
                    </a:lnTo>
                    <a:lnTo>
                      <a:pt x="1617" y="1206"/>
                    </a:lnTo>
                    <a:lnTo>
                      <a:pt x="1613" y="1206"/>
                    </a:lnTo>
                    <a:lnTo>
                      <a:pt x="1608" y="1201"/>
                    </a:lnTo>
                    <a:lnTo>
                      <a:pt x="1594" y="1199"/>
                    </a:lnTo>
                    <a:lnTo>
                      <a:pt x="1577" y="1199"/>
                    </a:lnTo>
                    <a:lnTo>
                      <a:pt x="1570" y="1196"/>
                    </a:lnTo>
                    <a:lnTo>
                      <a:pt x="1563" y="1192"/>
                    </a:lnTo>
                    <a:lnTo>
                      <a:pt x="1558" y="1187"/>
                    </a:lnTo>
                    <a:lnTo>
                      <a:pt x="1556" y="1182"/>
                    </a:lnTo>
                    <a:lnTo>
                      <a:pt x="1553" y="1173"/>
                    </a:lnTo>
                    <a:lnTo>
                      <a:pt x="1553" y="1165"/>
                    </a:lnTo>
                    <a:lnTo>
                      <a:pt x="1558" y="1161"/>
                    </a:lnTo>
                    <a:lnTo>
                      <a:pt x="1563" y="1156"/>
                    </a:lnTo>
                    <a:lnTo>
                      <a:pt x="1575" y="1149"/>
                    </a:lnTo>
                    <a:lnTo>
                      <a:pt x="1587" y="1144"/>
                    </a:lnTo>
                    <a:lnTo>
                      <a:pt x="1596" y="1135"/>
                    </a:lnTo>
                    <a:lnTo>
                      <a:pt x="1603" y="1130"/>
                    </a:lnTo>
                    <a:lnTo>
                      <a:pt x="1608" y="1128"/>
                    </a:lnTo>
                    <a:lnTo>
                      <a:pt x="1613" y="1128"/>
                    </a:lnTo>
                    <a:lnTo>
                      <a:pt x="1620" y="1130"/>
                    </a:lnTo>
                    <a:lnTo>
                      <a:pt x="1624" y="1132"/>
                    </a:lnTo>
                    <a:lnTo>
                      <a:pt x="1629" y="1137"/>
                    </a:lnTo>
                    <a:lnTo>
                      <a:pt x="1629" y="1139"/>
                    </a:lnTo>
                    <a:lnTo>
                      <a:pt x="1629" y="1142"/>
                    </a:lnTo>
                    <a:lnTo>
                      <a:pt x="1624" y="1149"/>
                    </a:lnTo>
                    <a:lnTo>
                      <a:pt x="1622" y="1156"/>
                    </a:lnTo>
                    <a:lnTo>
                      <a:pt x="1624" y="1161"/>
                    </a:lnTo>
                    <a:lnTo>
                      <a:pt x="1629" y="1163"/>
                    </a:lnTo>
                    <a:lnTo>
                      <a:pt x="1634" y="1161"/>
                    </a:lnTo>
                    <a:lnTo>
                      <a:pt x="1650" y="1158"/>
                    </a:lnTo>
                    <a:lnTo>
                      <a:pt x="1655" y="1158"/>
                    </a:lnTo>
                    <a:lnTo>
                      <a:pt x="1662" y="1161"/>
                    </a:lnTo>
                    <a:lnTo>
                      <a:pt x="1667" y="1161"/>
                    </a:lnTo>
                    <a:lnTo>
                      <a:pt x="1672" y="1163"/>
                    </a:lnTo>
                    <a:lnTo>
                      <a:pt x="1679" y="1180"/>
                    </a:lnTo>
                    <a:lnTo>
                      <a:pt x="1684" y="1184"/>
                    </a:lnTo>
                    <a:lnTo>
                      <a:pt x="1691" y="1192"/>
                    </a:lnTo>
                    <a:lnTo>
                      <a:pt x="1703" y="1206"/>
                    </a:lnTo>
                    <a:lnTo>
                      <a:pt x="1707" y="1213"/>
                    </a:lnTo>
                    <a:lnTo>
                      <a:pt x="1712" y="1222"/>
                    </a:lnTo>
                    <a:lnTo>
                      <a:pt x="1714" y="1244"/>
                    </a:lnTo>
                    <a:lnTo>
                      <a:pt x="1714" y="1260"/>
                    </a:lnTo>
                    <a:lnTo>
                      <a:pt x="1714" y="1267"/>
                    </a:lnTo>
                    <a:lnTo>
                      <a:pt x="1719" y="1272"/>
                    </a:lnTo>
                    <a:lnTo>
                      <a:pt x="1724" y="1277"/>
                    </a:lnTo>
                    <a:lnTo>
                      <a:pt x="1731" y="1277"/>
                    </a:lnTo>
                    <a:lnTo>
                      <a:pt x="1738" y="1274"/>
                    </a:lnTo>
                    <a:lnTo>
                      <a:pt x="1743" y="1272"/>
                    </a:lnTo>
                    <a:lnTo>
                      <a:pt x="1750" y="1260"/>
                    </a:lnTo>
                    <a:lnTo>
                      <a:pt x="1752" y="1251"/>
                    </a:lnTo>
                    <a:lnTo>
                      <a:pt x="1750" y="1237"/>
                    </a:lnTo>
                    <a:lnTo>
                      <a:pt x="1745" y="1227"/>
                    </a:lnTo>
                    <a:lnTo>
                      <a:pt x="1736" y="1206"/>
                    </a:lnTo>
                    <a:lnTo>
                      <a:pt x="1733" y="1194"/>
                    </a:lnTo>
                    <a:lnTo>
                      <a:pt x="1733" y="1182"/>
                    </a:lnTo>
                    <a:lnTo>
                      <a:pt x="1738" y="1168"/>
                    </a:lnTo>
                    <a:lnTo>
                      <a:pt x="1745" y="1158"/>
                    </a:lnTo>
                    <a:lnTo>
                      <a:pt x="1750" y="1144"/>
                    </a:lnTo>
                    <a:lnTo>
                      <a:pt x="1755" y="1130"/>
                    </a:lnTo>
                    <a:lnTo>
                      <a:pt x="1757" y="1113"/>
                    </a:lnTo>
                    <a:lnTo>
                      <a:pt x="1759" y="1104"/>
                    </a:lnTo>
                    <a:lnTo>
                      <a:pt x="1762" y="1097"/>
                    </a:lnTo>
                    <a:lnTo>
                      <a:pt x="1769" y="1085"/>
                    </a:lnTo>
                    <a:lnTo>
                      <a:pt x="1778" y="1071"/>
                    </a:lnTo>
                    <a:lnTo>
                      <a:pt x="1783" y="1066"/>
                    </a:lnTo>
                    <a:lnTo>
                      <a:pt x="1788" y="1061"/>
                    </a:lnTo>
                    <a:lnTo>
                      <a:pt x="1790" y="1061"/>
                    </a:lnTo>
                    <a:lnTo>
                      <a:pt x="1797" y="1059"/>
                    </a:lnTo>
                    <a:lnTo>
                      <a:pt x="1809" y="1064"/>
                    </a:lnTo>
                    <a:lnTo>
                      <a:pt x="1823" y="1066"/>
                    </a:lnTo>
                    <a:lnTo>
                      <a:pt x="1835" y="1066"/>
                    </a:lnTo>
                    <a:lnTo>
                      <a:pt x="1849" y="1064"/>
                    </a:lnTo>
                    <a:lnTo>
                      <a:pt x="1859" y="1054"/>
                    </a:lnTo>
                    <a:lnTo>
                      <a:pt x="1864" y="1049"/>
                    </a:lnTo>
                    <a:lnTo>
                      <a:pt x="1866" y="1045"/>
                    </a:lnTo>
                    <a:lnTo>
                      <a:pt x="1875" y="1028"/>
                    </a:lnTo>
                    <a:lnTo>
                      <a:pt x="1887" y="1014"/>
                    </a:lnTo>
                    <a:lnTo>
                      <a:pt x="1902" y="993"/>
                    </a:lnTo>
                    <a:lnTo>
                      <a:pt x="1918" y="974"/>
                    </a:lnTo>
                    <a:lnTo>
                      <a:pt x="1930" y="950"/>
                    </a:lnTo>
                    <a:lnTo>
                      <a:pt x="1944" y="926"/>
                    </a:lnTo>
                    <a:lnTo>
                      <a:pt x="1949" y="914"/>
                    </a:lnTo>
                    <a:lnTo>
                      <a:pt x="1954" y="905"/>
                    </a:lnTo>
                    <a:lnTo>
                      <a:pt x="1956" y="893"/>
                    </a:lnTo>
                    <a:lnTo>
                      <a:pt x="1956" y="881"/>
                    </a:lnTo>
                    <a:lnTo>
                      <a:pt x="1956" y="857"/>
                    </a:lnTo>
                    <a:lnTo>
                      <a:pt x="1954" y="831"/>
                    </a:lnTo>
                    <a:lnTo>
                      <a:pt x="1951" y="812"/>
                    </a:lnTo>
                    <a:lnTo>
                      <a:pt x="1949" y="803"/>
                    </a:lnTo>
                    <a:lnTo>
                      <a:pt x="1947" y="798"/>
                    </a:lnTo>
                    <a:lnTo>
                      <a:pt x="1942" y="789"/>
                    </a:lnTo>
                    <a:lnTo>
                      <a:pt x="1935" y="784"/>
                    </a:lnTo>
                    <a:lnTo>
                      <a:pt x="1930" y="782"/>
                    </a:lnTo>
                    <a:lnTo>
                      <a:pt x="1925" y="782"/>
                    </a:lnTo>
                    <a:lnTo>
                      <a:pt x="1911" y="784"/>
                    </a:lnTo>
                    <a:lnTo>
                      <a:pt x="1897" y="784"/>
                    </a:lnTo>
                    <a:lnTo>
                      <a:pt x="1890" y="782"/>
                    </a:lnTo>
                    <a:lnTo>
                      <a:pt x="1885" y="779"/>
                    </a:lnTo>
                    <a:lnTo>
                      <a:pt x="1878" y="772"/>
                    </a:lnTo>
                    <a:lnTo>
                      <a:pt x="1873" y="760"/>
                    </a:lnTo>
                    <a:lnTo>
                      <a:pt x="1871" y="751"/>
                    </a:lnTo>
                    <a:lnTo>
                      <a:pt x="1875" y="741"/>
                    </a:lnTo>
                    <a:lnTo>
                      <a:pt x="1880" y="732"/>
                    </a:lnTo>
                    <a:lnTo>
                      <a:pt x="1885" y="727"/>
                    </a:lnTo>
                    <a:lnTo>
                      <a:pt x="1892" y="722"/>
                    </a:lnTo>
                    <a:lnTo>
                      <a:pt x="1913" y="708"/>
                    </a:lnTo>
                    <a:lnTo>
                      <a:pt x="1930" y="689"/>
                    </a:lnTo>
                    <a:lnTo>
                      <a:pt x="1939" y="682"/>
                    </a:lnTo>
                    <a:lnTo>
                      <a:pt x="1947" y="673"/>
                    </a:lnTo>
                    <a:lnTo>
                      <a:pt x="1947" y="666"/>
                    </a:lnTo>
                    <a:lnTo>
                      <a:pt x="1949" y="654"/>
                    </a:lnTo>
                    <a:lnTo>
                      <a:pt x="1954" y="644"/>
                    </a:lnTo>
                    <a:lnTo>
                      <a:pt x="1958" y="637"/>
                    </a:lnTo>
                    <a:lnTo>
                      <a:pt x="1970" y="625"/>
                    </a:lnTo>
                    <a:lnTo>
                      <a:pt x="1984" y="618"/>
                    </a:lnTo>
                    <a:lnTo>
                      <a:pt x="1999" y="616"/>
                    </a:lnTo>
                    <a:lnTo>
                      <a:pt x="2015" y="616"/>
                    </a:lnTo>
                    <a:lnTo>
                      <a:pt x="2039" y="618"/>
                    </a:lnTo>
                    <a:lnTo>
                      <a:pt x="2065" y="621"/>
                    </a:lnTo>
                    <a:lnTo>
                      <a:pt x="2077" y="621"/>
                    </a:lnTo>
                    <a:lnTo>
                      <a:pt x="2089" y="618"/>
                    </a:lnTo>
                    <a:lnTo>
                      <a:pt x="2103" y="616"/>
                    </a:lnTo>
                    <a:lnTo>
                      <a:pt x="2112" y="609"/>
                    </a:lnTo>
                    <a:lnTo>
                      <a:pt x="2122" y="604"/>
                    </a:lnTo>
                    <a:lnTo>
                      <a:pt x="2131" y="602"/>
                    </a:lnTo>
                    <a:lnTo>
                      <a:pt x="2141" y="599"/>
                    </a:lnTo>
                    <a:lnTo>
                      <a:pt x="2150" y="602"/>
                    </a:lnTo>
                    <a:lnTo>
                      <a:pt x="2155" y="604"/>
                    </a:lnTo>
                    <a:lnTo>
                      <a:pt x="2160" y="606"/>
                    </a:lnTo>
                    <a:lnTo>
                      <a:pt x="2164" y="616"/>
                    </a:lnTo>
                    <a:lnTo>
                      <a:pt x="2174" y="625"/>
                    </a:lnTo>
                    <a:lnTo>
                      <a:pt x="2179" y="632"/>
                    </a:lnTo>
                    <a:lnTo>
                      <a:pt x="2186" y="635"/>
                    </a:lnTo>
                    <a:lnTo>
                      <a:pt x="2193" y="632"/>
                    </a:lnTo>
                    <a:lnTo>
                      <a:pt x="2198" y="628"/>
                    </a:lnTo>
                    <a:lnTo>
                      <a:pt x="2205" y="621"/>
                    </a:lnTo>
                    <a:lnTo>
                      <a:pt x="2209" y="613"/>
                    </a:lnTo>
                    <a:lnTo>
                      <a:pt x="2214" y="602"/>
                    </a:lnTo>
                    <a:lnTo>
                      <a:pt x="2219" y="590"/>
                    </a:lnTo>
                    <a:lnTo>
                      <a:pt x="2224" y="580"/>
                    </a:lnTo>
                    <a:lnTo>
                      <a:pt x="2240" y="564"/>
                    </a:lnTo>
                    <a:lnTo>
                      <a:pt x="2252" y="552"/>
                    </a:lnTo>
                    <a:lnTo>
                      <a:pt x="2264" y="549"/>
                    </a:lnTo>
                    <a:lnTo>
                      <a:pt x="2273" y="547"/>
                    </a:lnTo>
                    <a:lnTo>
                      <a:pt x="2288" y="547"/>
                    </a:lnTo>
                    <a:lnTo>
                      <a:pt x="2295" y="549"/>
                    </a:lnTo>
                    <a:lnTo>
                      <a:pt x="2297" y="552"/>
                    </a:lnTo>
                    <a:lnTo>
                      <a:pt x="2304" y="559"/>
                    </a:lnTo>
                    <a:lnTo>
                      <a:pt x="2311" y="561"/>
                    </a:lnTo>
                    <a:lnTo>
                      <a:pt x="2316" y="564"/>
                    </a:lnTo>
                    <a:lnTo>
                      <a:pt x="2321" y="561"/>
                    </a:lnTo>
                    <a:lnTo>
                      <a:pt x="2325" y="557"/>
                    </a:lnTo>
                    <a:lnTo>
                      <a:pt x="2330" y="545"/>
                    </a:lnTo>
                    <a:lnTo>
                      <a:pt x="2337" y="533"/>
                    </a:lnTo>
                    <a:lnTo>
                      <a:pt x="2347" y="526"/>
                    </a:lnTo>
                    <a:lnTo>
                      <a:pt x="2359" y="519"/>
                    </a:lnTo>
                    <a:lnTo>
                      <a:pt x="2363" y="519"/>
                    </a:lnTo>
                    <a:lnTo>
                      <a:pt x="2370" y="519"/>
                    </a:lnTo>
                    <a:lnTo>
                      <a:pt x="2375" y="523"/>
                    </a:lnTo>
                    <a:lnTo>
                      <a:pt x="2375" y="531"/>
                    </a:lnTo>
                    <a:lnTo>
                      <a:pt x="2375" y="535"/>
                    </a:lnTo>
                    <a:lnTo>
                      <a:pt x="2375" y="542"/>
                    </a:lnTo>
                    <a:lnTo>
                      <a:pt x="2370" y="552"/>
                    </a:lnTo>
                    <a:lnTo>
                      <a:pt x="2363" y="564"/>
                    </a:lnTo>
                    <a:lnTo>
                      <a:pt x="2354" y="576"/>
                    </a:lnTo>
                    <a:lnTo>
                      <a:pt x="2344" y="587"/>
                    </a:lnTo>
                    <a:lnTo>
                      <a:pt x="2335" y="599"/>
                    </a:lnTo>
                    <a:lnTo>
                      <a:pt x="2325" y="613"/>
                    </a:lnTo>
                    <a:lnTo>
                      <a:pt x="2314" y="625"/>
                    </a:lnTo>
                    <a:lnTo>
                      <a:pt x="2307" y="632"/>
                    </a:lnTo>
                    <a:lnTo>
                      <a:pt x="2295" y="637"/>
                    </a:lnTo>
                    <a:lnTo>
                      <a:pt x="2285" y="642"/>
                    </a:lnTo>
                    <a:lnTo>
                      <a:pt x="2276" y="647"/>
                    </a:lnTo>
                    <a:lnTo>
                      <a:pt x="2264" y="658"/>
                    </a:lnTo>
                    <a:lnTo>
                      <a:pt x="2252" y="670"/>
                    </a:lnTo>
                    <a:lnTo>
                      <a:pt x="2243" y="687"/>
                    </a:lnTo>
                    <a:lnTo>
                      <a:pt x="2240" y="703"/>
                    </a:lnTo>
                    <a:lnTo>
                      <a:pt x="2235" y="720"/>
                    </a:lnTo>
                    <a:lnTo>
                      <a:pt x="2233" y="737"/>
                    </a:lnTo>
                    <a:lnTo>
                      <a:pt x="2231" y="772"/>
                    </a:lnTo>
                    <a:lnTo>
                      <a:pt x="2231" y="791"/>
                    </a:lnTo>
                    <a:lnTo>
                      <a:pt x="2233" y="803"/>
                    </a:lnTo>
                    <a:lnTo>
                      <a:pt x="2238" y="817"/>
                    </a:lnTo>
                    <a:lnTo>
                      <a:pt x="2240" y="827"/>
                    </a:lnTo>
                    <a:lnTo>
                      <a:pt x="2250" y="836"/>
                    </a:lnTo>
                    <a:lnTo>
                      <a:pt x="2254" y="839"/>
                    </a:lnTo>
                    <a:lnTo>
                      <a:pt x="2259" y="839"/>
                    </a:lnTo>
                    <a:lnTo>
                      <a:pt x="2264" y="841"/>
                    </a:lnTo>
                    <a:lnTo>
                      <a:pt x="2269" y="839"/>
                    </a:lnTo>
                    <a:lnTo>
                      <a:pt x="2276" y="834"/>
                    </a:lnTo>
                    <a:lnTo>
                      <a:pt x="2283" y="827"/>
                    </a:lnTo>
                    <a:lnTo>
                      <a:pt x="2285" y="820"/>
                    </a:lnTo>
                    <a:lnTo>
                      <a:pt x="2285" y="808"/>
                    </a:lnTo>
                    <a:lnTo>
                      <a:pt x="2288" y="789"/>
                    </a:lnTo>
                    <a:lnTo>
                      <a:pt x="2292" y="779"/>
                    </a:lnTo>
                    <a:lnTo>
                      <a:pt x="2297" y="775"/>
                    </a:lnTo>
                    <a:lnTo>
                      <a:pt x="2307" y="770"/>
                    </a:lnTo>
                    <a:lnTo>
                      <a:pt x="2314" y="767"/>
                    </a:lnTo>
                    <a:lnTo>
                      <a:pt x="2325" y="763"/>
                    </a:lnTo>
                    <a:lnTo>
                      <a:pt x="2330" y="758"/>
                    </a:lnTo>
                    <a:lnTo>
                      <a:pt x="2335" y="753"/>
                    </a:lnTo>
                    <a:lnTo>
                      <a:pt x="2337" y="746"/>
                    </a:lnTo>
                    <a:lnTo>
                      <a:pt x="2342" y="732"/>
                    </a:lnTo>
                    <a:lnTo>
                      <a:pt x="2344" y="725"/>
                    </a:lnTo>
                    <a:lnTo>
                      <a:pt x="2349" y="718"/>
                    </a:lnTo>
                    <a:lnTo>
                      <a:pt x="2359" y="708"/>
                    </a:lnTo>
                    <a:lnTo>
                      <a:pt x="2370" y="696"/>
                    </a:lnTo>
                    <a:lnTo>
                      <a:pt x="2373" y="689"/>
                    </a:lnTo>
                    <a:lnTo>
                      <a:pt x="2373" y="682"/>
                    </a:lnTo>
                    <a:lnTo>
                      <a:pt x="2370" y="673"/>
                    </a:lnTo>
                    <a:lnTo>
                      <a:pt x="2366" y="666"/>
                    </a:lnTo>
                    <a:lnTo>
                      <a:pt x="2361" y="656"/>
                    </a:lnTo>
                    <a:lnTo>
                      <a:pt x="2359" y="647"/>
                    </a:lnTo>
                    <a:lnTo>
                      <a:pt x="2359" y="640"/>
                    </a:lnTo>
                    <a:lnTo>
                      <a:pt x="2363" y="630"/>
                    </a:lnTo>
                    <a:lnTo>
                      <a:pt x="2375" y="618"/>
                    </a:lnTo>
                    <a:lnTo>
                      <a:pt x="2380" y="609"/>
                    </a:lnTo>
                    <a:lnTo>
                      <a:pt x="2389" y="599"/>
                    </a:lnTo>
                    <a:lnTo>
                      <a:pt x="2399" y="597"/>
                    </a:lnTo>
                    <a:lnTo>
                      <a:pt x="2408" y="592"/>
                    </a:lnTo>
                    <a:lnTo>
                      <a:pt x="2420" y="587"/>
                    </a:lnTo>
                    <a:lnTo>
                      <a:pt x="2437" y="583"/>
                    </a:lnTo>
                    <a:lnTo>
                      <a:pt x="2449" y="578"/>
                    </a:lnTo>
                    <a:lnTo>
                      <a:pt x="2465" y="578"/>
                    </a:lnTo>
                    <a:lnTo>
                      <a:pt x="2470" y="580"/>
                    </a:lnTo>
                    <a:lnTo>
                      <a:pt x="2477" y="585"/>
                    </a:lnTo>
                    <a:lnTo>
                      <a:pt x="2484" y="587"/>
                    </a:lnTo>
                    <a:lnTo>
                      <a:pt x="2491" y="590"/>
                    </a:lnTo>
                    <a:lnTo>
                      <a:pt x="2501" y="585"/>
                    </a:lnTo>
                    <a:lnTo>
                      <a:pt x="2510" y="578"/>
                    </a:lnTo>
                    <a:lnTo>
                      <a:pt x="2522" y="561"/>
                    </a:lnTo>
                    <a:lnTo>
                      <a:pt x="2532" y="554"/>
                    </a:lnTo>
                    <a:lnTo>
                      <a:pt x="2536" y="549"/>
                    </a:lnTo>
                    <a:lnTo>
                      <a:pt x="2558" y="538"/>
                    </a:lnTo>
                    <a:lnTo>
                      <a:pt x="2577" y="531"/>
                    </a:lnTo>
                    <a:lnTo>
                      <a:pt x="2598" y="528"/>
                    </a:lnTo>
                    <a:lnTo>
                      <a:pt x="2619" y="526"/>
                    </a:lnTo>
                    <a:lnTo>
                      <a:pt x="2629" y="523"/>
                    </a:lnTo>
                    <a:lnTo>
                      <a:pt x="2638" y="516"/>
                    </a:lnTo>
                    <a:lnTo>
                      <a:pt x="2645" y="507"/>
                    </a:lnTo>
                    <a:lnTo>
                      <a:pt x="2648" y="500"/>
                    </a:lnTo>
                    <a:lnTo>
                      <a:pt x="2650" y="490"/>
                    </a:lnTo>
                    <a:lnTo>
                      <a:pt x="2648" y="481"/>
                    </a:lnTo>
                    <a:lnTo>
                      <a:pt x="2643" y="476"/>
                    </a:lnTo>
                    <a:lnTo>
                      <a:pt x="2633" y="469"/>
                    </a:lnTo>
                    <a:lnTo>
                      <a:pt x="2626" y="462"/>
                    </a:lnTo>
                    <a:lnTo>
                      <a:pt x="2624" y="459"/>
                    </a:lnTo>
                    <a:lnTo>
                      <a:pt x="2624" y="457"/>
                    </a:lnTo>
                    <a:lnTo>
                      <a:pt x="2626" y="455"/>
                    </a:lnTo>
                    <a:lnTo>
                      <a:pt x="2629" y="452"/>
                    </a:lnTo>
                    <a:lnTo>
                      <a:pt x="2636" y="452"/>
                    </a:lnTo>
                    <a:lnTo>
                      <a:pt x="2643" y="455"/>
                    </a:lnTo>
                    <a:lnTo>
                      <a:pt x="2648" y="455"/>
                    </a:lnTo>
                    <a:lnTo>
                      <a:pt x="2655" y="450"/>
                    </a:lnTo>
                    <a:lnTo>
                      <a:pt x="2659" y="443"/>
                    </a:lnTo>
                    <a:lnTo>
                      <a:pt x="2667" y="441"/>
                    </a:lnTo>
                    <a:lnTo>
                      <a:pt x="2669" y="433"/>
                    </a:lnTo>
                    <a:lnTo>
                      <a:pt x="2676" y="431"/>
                    </a:lnTo>
                    <a:lnTo>
                      <a:pt x="2681" y="431"/>
                    </a:lnTo>
                    <a:lnTo>
                      <a:pt x="2693" y="433"/>
                    </a:lnTo>
                    <a:lnTo>
                      <a:pt x="2702" y="433"/>
                    </a:lnTo>
                    <a:lnTo>
                      <a:pt x="2709" y="431"/>
                    </a:lnTo>
                    <a:lnTo>
                      <a:pt x="2714" y="429"/>
                    </a:lnTo>
                    <a:lnTo>
                      <a:pt x="2723" y="429"/>
                    </a:lnTo>
                    <a:lnTo>
                      <a:pt x="2730" y="433"/>
                    </a:lnTo>
                    <a:lnTo>
                      <a:pt x="2735" y="438"/>
                    </a:lnTo>
                    <a:lnTo>
                      <a:pt x="2742" y="450"/>
                    </a:lnTo>
                    <a:lnTo>
                      <a:pt x="2752" y="457"/>
                    </a:lnTo>
                    <a:lnTo>
                      <a:pt x="2761" y="462"/>
                    </a:lnTo>
                    <a:lnTo>
                      <a:pt x="2783" y="464"/>
                    </a:lnTo>
                    <a:lnTo>
                      <a:pt x="2792" y="467"/>
                    </a:lnTo>
                    <a:lnTo>
                      <a:pt x="2799" y="467"/>
                    </a:lnTo>
                    <a:lnTo>
                      <a:pt x="2804" y="462"/>
                    </a:lnTo>
                    <a:lnTo>
                      <a:pt x="2804" y="455"/>
                    </a:lnTo>
                    <a:lnTo>
                      <a:pt x="2806" y="445"/>
                    </a:lnTo>
                    <a:lnTo>
                      <a:pt x="2809" y="441"/>
                    </a:lnTo>
                    <a:lnTo>
                      <a:pt x="2816" y="441"/>
                    </a:lnTo>
                    <a:lnTo>
                      <a:pt x="2823" y="438"/>
                    </a:lnTo>
                    <a:lnTo>
                      <a:pt x="2830" y="436"/>
                    </a:lnTo>
                    <a:lnTo>
                      <a:pt x="2832" y="429"/>
                    </a:lnTo>
                    <a:lnTo>
                      <a:pt x="2832" y="422"/>
                    </a:lnTo>
                    <a:lnTo>
                      <a:pt x="2830" y="417"/>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7" name="Freeform 24"/>
              <p:cNvSpPr>
                <a:spLocks/>
              </p:cNvSpPr>
              <p:nvPr/>
            </p:nvSpPr>
            <p:spPr bwMode="auto">
              <a:xfrm>
                <a:off x="3690938" y="3708400"/>
                <a:ext cx="14288" cy="19050"/>
              </a:xfrm>
              <a:custGeom>
                <a:avLst/>
                <a:gdLst>
                  <a:gd name="T0" fmla="*/ 0 w 9"/>
                  <a:gd name="T1" fmla="*/ 5 h 12"/>
                  <a:gd name="T2" fmla="*/ 0 w 9"/>
                  <a:gd name="T3" fmla="*/ 10 h 12"/>
                  <a:gd name="T4" fmla="*/ 0 w 9"/>
                  <a:gd name="T5" fmla="*/ 10 h 12"/>
                  <a:gd name="T6" fmla="*/ 0 w 9"/>
                  <a:gd name="T7" fmla="*/ 12 h 12"/>
                  <a:gd name="T8" fmla="*/ 2 w 9"/>
                  <a:gd name="T9" fmla="*/ 12 h 12"/>
                  <a:gd name="T10" fmla="*/ 4 w 9"/>
                  <a:gd name="T11" fmla="*/ 12 h 12"/>
                  <a:gd name="T12" fmla="*/ 7 w 9"/>
                  <a:gd name="T13" fmla="*/ 12 h 12"/>
                  <a:gd name="T14" fmla="*/ 7 w 9"/>
                  <a:gd name="T15" fmla="*/ 10 h 12"/>
                  <a:gd name="T16" fmla="*/ 9 w 9"/>
                  <a:gd name="T17" fmla="*/ 10 h 12"/>
                  <a:gd name="T18" fmla="*/ 9 w 9"/>
                  <a:gd name="T19" fmla="*/ 5 h 12"/>
                  <a:gd name="T20" fmla="*/ 7 w 9"/>
                  <a:gd name="T21" fmla="*/ 2 h 12"/>
                  <a:gd name="T22" fmla="*/ 4 w 9"/>
                  <a:gd name="T23" fmla="*/ 0 h 12"/>
                  <a:gd name="T24" fmla="*/ 0 w 9"/>
                  <a:gd name="T2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5"/>
                    </a:moveTo>
                    <a:lnTo>
                      <a:pt x="0" y="10"/>
                    </a:lnTo>
                    <a:lnTo>
                      <a:pt x="0" y="10"/>
                    </a:lnTo>
                    <a:lnTo>
                      <a:pt x="0" y="12"/>
                    </a:lnTo>
                    <a:lnTo>
                      <a:pt x="2" y="12"/>
                    </a:lnTo>
                    <a:lnTo>
                      <a:pt x="4" y="12"/>
                    </a:lnTo>
                    <a:lnTo>
                      <a:pt x="7" y="12"/>
                    </a:lnTo>
                    <a:lnTo>
                      <a:pt x="7" y="10"/>
                    </a:lnTo>
                    <a:lnTo>
                      <a:pt x="9" y="10"/>
                    </a:lnTo>
                    <a:lnTo>
                      <a:pt x="9" y="5"/>
                    </a:lnTo>
                    <a:lnTo>
                      <a:pt x="7" y="2"/>
                    </a:lnTo>
                    <a:lnTo>
                      <a:pt x="4" y="0"/>
                    </a:lnTo>
                    <a:lnTo>
                      <a:pt x="0" y="5"/>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8" name="Freeform 25"/>
              <p:cNvSpPr>
                <a:spLocks/>
              </p:cNvSpPr>
              <p:nvPr/>
            </p:nvSpPr>
            <p:spPr bwMode="auto">
              <a:xfrm>
                <a:off x="3119438" y="5438775"/>
                <a:ext cx="66675" cy="71438"/>
              </a:xfrm>
              <a:custGeom>
                <a:avLst/>
                <a:gdLst>
                  <a:gd name="T0" fmla="*/ 37 w 42"/>
                  <a:gd name="T1" fmla="*/ 0 h 45"/>
                  <a:gd name="T2" fmla="*/ 35 w 42"/>
                  <a:gd name="T3" fmla="*/ 0 h 45"/>
                  <a:gd name="T4" fmla="*/ 28 w 42"/>
                  <a:gd name="T5" fmla="*/ 0 h 45"/>
                  <a:gd name="T6" fmla="*/ 23 w 42"/>
                  <a:gd name="T7" fmla="*/ 2 h 45"/>
                  <a:gd name="T8" fmla="*/ 21 w 42"/>
                  <a:gd name="T9" fmla="*/ 5 h 45"/>
                  <a:gd name="T10" fmla="*/ 21 w 42"/>
                  <a:gd name="T11" fmla="*/ 9 h 45"/>
                  <a:gd name="T12" fmla="*/ 18 w 42"/>
                  <a:gd name="T13" fmla="*/ 19 h 45"/>
                  <a:gd name="T14" fmla="*/ 18 w 42"/>
                  <a:gd name="T15" fmla="*/ 21 h 45"/>
                  <a:gd name="T16" fmla="*/ 16 w 42"/>
                  <a:gd name="T17" fmla="*/ 26 h 45"/>
                  <a:gd name="T18" fmla="*/ 7 w 42"/>
                  <a:gd name="T19" fmla="*/ 31 h 45"/>
                  <a:gd name="T20" fmla="*/ 0 w 42"/>
                  <a:gd name="T21" fmla="*/ 38 h 45"/>
                  <a:gd name="T22" fmla="*/ 0 w 42"/>
                  <a:gd name="T23" fmla="*/ 40 h 45"/>
                  <a:gd name="T24" fmla="*/ 0 w 42"/>
                  <a:gd name="T25" fmla="*/ 45 h 45"/>
                  <a:gd name="T26" fmla="*/ 9 w 42"/>
                  <a:gd name="T27" fmla="*/ 45 h 45"/>
                  <a:gd name="T28" fmla="*/ 16 w 42"/>
                  <a:gd name="T29" fmla="*/ 43 h 45"/>
                  <a:gd name="T30" fmla="*/ 21 w 42"/>
                  <a:gd name="T31" fmla="*/ 38 h 45"/>
                  <a:gd name="T32" fmla="*/ 23 w 42"/>
                  <a:gd name="T33" fmla="*/ 31 h 45"/>
                  <a:gd name="T34" fmla="*/ 30 w 42"/>
                  <a:gd name="T35" fmla="*/ 24 h 45"/>
                  <a:gd name="T36" fmla="*/ 37 w 42"/>
                  <a:gd name="T37" fmla="*/ 19 h 45"/>
                  <a:gd name="T38" fmla="*/ 40 w 42"/>
                  <a:gd name="T39" fmla="*/ 12 h 45"/>
                  <a:gd name="T40" fmla="*/ 42 w 42"/>
                  <a:gd name="T41" fmla="*/ 7 h 45"/>
                  <a:gd name="T42" fmla="*/ 40 w 42"/>
                  <a:gd name="T43" fmla="*/ 2 h 45"/>
                  <a:gd name="T44" fmla="*/ 37 w 42"/>
                  <a:gd name="T4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5">
                    <a:moveTo>
                      <a:pt x="37" y="0"/>
                    </a:moveTo>
                    <a:lnTo>
                      <a:pt x="35" y="0"/>
                    </a:lnTo>
                    <a:lnTo>
                      <a:pt x="28" y="0"/>
                    </a:lnTo>
                    <a:lnTo>
                      <a:pt x="23" y="2"/>
                    </a:lnTo>
                    <a:lnTo>
                      <a:pt x="21" y="5"/>
                    </a:lnTo>
                    <a:lnTo>
                      <a:pt x="21" y="9"/>
                    </a:lnTo>
                    <a:lnTo>
                      <a:pt x="18" y="19"/>
                    </a:lnTo>
                    <a:lnTo>
                      <a:pt x="18" y="21"/>
                    </a:lnTo>
                    <a:lnTo>
                      <a:pt x="16" y="26"/>
                    </a:lnTo>
                    <a:lnTo>
                      <a:pt x="7" y="31"/>
                    </a:lnTo>
                    <a:lnTo>
                      <a:pt x="0" y="38"/>
                    </a:lnTo>
                    <a:lnTo>
                      <a:pt x="0" y="40"/>
                    </a:lnTo>
                    <a:lnTo>
                      <a:pt x="0" y="45"/>
                    </a:lnTo>
                    <a:lnTo>
                      <a:pt x="9" y="45"/>
                    </a:lnTo>
                    <a:lnTo>
                      <a:pt x="16" y="43"/>
                    </a:lnTo>
                    <a:lnTo>
                      <a:pt x="21" y="38"/>
                    </a:lnTo>
                    <a:lnTo>
                      <a:pt x="23" y="31"/>
                    </a:lnTo>
                    <a:lnTo>
                      <a:pt x="30" y="24"/>
                    </a:lnTo>
                    <a:lnTo>
                      <a:pt x="37" y="19"/>
                    </a:lnTo>
                    <a:lnTo>
                      <a:pt x="40" y="12"/>
                    </a:lnTo>
                    <a:lnTo>
                      <a:pt x="42" y="7"/>
                    </a:lnTo>
                    <a:lnTo>
                      <a:pt x="40" y="2"/>
                    </a:lnTo>
                    <a:lnTo>
                      <a:pt x="37" y="0"/>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19" name="Freeform 26"/>
              <p:cNvSpPr>
                <a:spLocks/>
              </p:cNvSpPr>
              <p:nvPr/>
            </p:nvSpPr>
            <p:spPr bwMode="auto">
              <a:xfrm>
                <a:off x="2878138" y="5095875"/>
                <a:ext cx="68263" cy="76200"/>
              </a:xfrm>
              <a:custGeom>
                <a:avLst/>
                <a:gdLst>
                  <a:gd name="T0" fmla="*/ 31 w 43"/>
                  <a:gd name="T1" fmla="*/ 43 h 48"/>
                  <a:gd name="T2" fmla="*/ 38 w 43"/>
                  <a:gd name="T3" fmla="*/ 36 h 48"/>
                  <a:gd name="T4" fmla="*/ 40 w 43"/>
                  <a:gd name="T5" fmla="*/ 31 h 48"/>
                  <a:gd name="T6" fmla="*/ 40 w 43"/>
                  <a:gd name="T7" fmla="*/ 22 h 48"/>
                  <a:gd name="T8" fmla="*/ 40 w 43"/>
                  <a:gd name="T9" fmla="*/ 12 h 48"/>
                  <a:gd name="T10" fmla="*/ 43 w 43"/>
                  <a:gd name="T11" fmla="*/ 10 h 48"/>
                  <a:gd name="T12" fmla="*/ 43 w 43"/>
                  <a:gd name="T13" fmla="*/ 5 h 48"/>
                  <a:gd name="T14" fmla="*/ 40 w 43"/>
                  <a:gd name="T15" fmla="*/ 3 h 48"/>
                  <a:gd name="T16" fmla="*/ 38 w 43"/>
                  <a:gd name="T17" fmla="*/ 0 h 48"/>
                  <a:gd name="T18" fmla="*/ 35 w 43"/>
                  <a:gd name="T19" fmla="*/ 0 h 48"/>
                  <a:gd name="T20" fmla="*/ 26 w 43"/>
                  <a:gd name="T21" fmla="*/ 3 h 48"/>
                  <a:gd name="T22" fmla="*/ 21 w 43"/>
                  <a:gd name="T23" fmla="*/ 5 h 48"/>
                  <a:gd name="T24" fmla="*/ 12 w 43"/>
                  <a:gd name="T25" fmla="*/ 10 h 48"/>
                  <a:gd name="T26" fmla="*/ 7 w 43"/>
                  <a:gd name="T27" fmla="*/ 12 h 48"/>
                  <a:gd name="T28" fmla="*/ 2 w 43"/>
                  <a:gd name="T29" fmla="*/ 17 h 48"/>
                  <a:gd name="T30" fmla="*/ 0 w 43"/>
                  <a:gd name="T31" fmla="*/ 24 h 48"/>
                  <a:gd name="T32" fmla="*/ 0 w 43"/>
                  <a:gd name="T33" fmla="*/ 29 h 48"/>
                  <a:gd name="T34" fmla="*/ 2 w 43"/>
                  <a:gd name="T35" fmla="*/ 36 h 48"/>
                  <a:gd name="T36" fmla="*/ 7 w 43"/>
                  <a:gd name="T37" fmla="*/ 41 h 48"/>
                  <a:gd name="T38" fmla="*/ 9 w 43"/>
                  <a:gd name="T39" fmla="*/ 43 h 48"/>
                  <a:gd name="T40" fmla="*/ 14 w 43"/>
                  <a:gd name="T41" fmla="*/ 45 h 48"/>
                  <a:gd name="T42" fmla="*/ 21 w 43"/>
                  <a:gd name="T43" fmla="*/ 48 h 48"/>
                  <a:gd name="T44" fmla="*/ 31 w 43"/>
                  <a:gd name="T45"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48">
                    <a:moveTo>
                      <a:pt x="31" y="43"/>
                    </a:moveTo>
                    <a:lnTo>
                      <a:pt x="38" y="36"/>
                    </a:lnTo>
                    <a:lnTo>
                      <a:pt x="40" y="31"/>
                    </a:lnTo>
                    <a:lnTo>
                      <a:pt x="40" y="22"/>
                    </a:lnTo>
                    <a:lnTo>
                      <a:pt x="40" y="12"/>
                    </a:lnTo>
                    <a:lnTo>
                      <a:pt x="43" y="10"/>
                    </a:lnTo>
                    <a:lnTo>
                      <a:pt x="43" y="5"/>
                    </a:lnTo>
                    <a:lnTo>
                      <a:pt x="40" y="3"/>
                    </a:lnTo>
                    <a:lnTo>
                      <a:pt x="38" y="0"/>
                    </a:lnTo>
                    <a:lnTo>
                      <a:pt x="35" y="0"/>
                    </a:lnTo>
                    <a:lnTo>
                      <a:pt x="26" y="3"/>
                    </a:lnTo>
                    <a:lnTo>
                      <a:pt x="21" y="5"/>
                    </a:lnTo>
                    <a:lnTo>
                      <a:pt x="12" y="10"/>
                    </a:lnTo>
                    <a:lnTo>
                      <a:pt x="7" y="12"/>
                    </a:lnTo>
                    <a:lnTo>
                      <a:pt x="2" y="17"/>
                    </a:lnTo>
                    <a:lnTo>
                      <a:pt x="0" y="24"/>
                    </a:lnTo>
                    <a:lnTo>
                      <a:pt x="0" y="29"/>
                    </a:lnTo>
                    <a:lnTo>
                      <a:pt x="2" y="36"/>
                    </a:lnTo>
                    <a:lnTo>
                      <a:pt x="7" y="41"/>
                    </a:lnTo>
                    <a:lnTo>
                      <a:pt x="9" y="43"/>
                    </a:lnTo>
                    <a:lnTo>
                      <a:pt x="14" y="45"/>
                    </a:lnTo>
                    <a:lnTo>
                      <a:pt x="21" y="48"/>
                    </a:lnTo>
                    <a:lnTo>
                      <a:pt x="31" y="43"/>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20" name="Freeform 27"/>
              <p:cNvSpPr>
                <a:spLocks/>
              </p:cNvSpPr>
              <p:nvPr/>
            </p:nvSpPr>
            <p:spPr bwMode="auto">
              <a:xfrm>
                <a:off x="3186113" y="4903788"/>
                <a:ext cx="76200" cy="109538"/>
              </a:xfrm>
              <a:custGeom>
                <a:avLst/>
                <a:gdLst>
                  <a:gd name="T0" fmla="*/ 48 w 48"/>
                  <a:gd name="T1" fmla="*/ 38 h 69"/>
                  <a:gd name="T2" fmla="*/ 48 w 48"/>
                  <a:gd name="T3" fmla="*/ 29 h 69"/>
                  <a:gd name="T4" fmla="*/ 48 w 48"/>
                  <a:gd name="T5" fmla="*/ 22 h 69"/>
                  <a:gd name="T6" fmla="*/ 40 w 48"/>
                  <a:gd name="T7" fmla="*/ 8 h 69"/>
                  <a:gd name="T8" fmla="*/ 38 w 48"/>
                  <a:gd name="T9" fmla="*/ 3 h 69"/>
                  <a:gd name="T10" fmla="*/ 33 w 48"/>
                  <a:gd name="T11" fmla="*/ 0 h 69"/>
                  <a:gd name="T12" fmla="*/ 31 w 48"/>
                  <a:gd name="T13" fmla="*/ 0 h 69"/>
                  <a:gd name="T14" fmla="*/ 26 w 48"/>
                  <a:gd name="T15" fmla="*/ 0 h 69"/>
                  <a:gd name="T16" fmla="*/ 24 w 48"/>
                  <a:gd name="T17" fmla="*/ 5 h 69"/>
                  <a:gd name="T18" fmla="*/ 17 w 48"/>
                  <a:gd name="T19" fmla="*/ 12 h 69"/>
                  <a:gd name="T20" fmla="*/ 7 w 48"/>
                  <a:gd name="T21" fmla="*/ 24 h 69"/>
                  <a:gd name="T22" fmla="*/ 0 w 48"/>
                  <a:gd name="T23" fmla="*/ 41 h 69"/>
                  <a:gd name="T24" fmla="*/ 0 w 48"/>
                  <a:gd name="T25" fmla="*/ 48 h 69"/>
                  <a:gd name="T26" fmla="*/ 0 w 48"/>
                  <a:gd name="T27" fmla="*/ 57 h 69"/>
                  <a:gd name="T28" fmla="*/ 3 w 48"/>
                  <a:gd name="T29" fmla="*/ 64 h 69"/>
                  <a:gd name="T30" fmla="*/ 7 w 48"/>
                  <a:gd name="T31" fmla="*/ 69 h 69"/>
                  <a:gd name="T32" fmla="*/ 14 w 48"/>
                  <a:gd name="T33" fmla="*/ 69 h 69"/>
                  <a:gd name="T34" fmla="*/ 21 w 48"/>
                  <a:gd name="T35" fmla="*/ 69 h 69"/>
                  <a:gd name="T36" fmla="*/ 26 w 48"/>
                  <a:gd name="T37" fmla="*/ 67 h 69"/>
                  <a:gd name="T38" fmla="*/ 33 w 48"/>
                  <a:gd name="T39" fmla="*/ 62 h 69"/>
                  <a:gd name="T40" fmla="*/ 45 w 48"/>
                  <a:gd name="T41" fmla="*/ 48 h 69"/>
                  <a:gd name="T42" fmla="*/ 48 w 48"/>
                  <a:gd name="T43" fmla="*/ 3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69">
                    <a:moveTo>
                      <a:pt x="48" y="38"/>
                    </a:moveTo>
                    <a:lnTo>
                      <a:pt x="48" y="29"/>
                    </a:lnTo>
                    <a:lnTo>
                      <a:pt x="48" y="22"/>
                    </a:lnTo>
                    <a:lnTo>
                      <a:pt x="40" y="8"/>
                    </a:lnTo>
                    <a:lnTo>
                      <a:pt x="38" y="3"/>
                    </a:lnTo>
                    <a:lnTo>
                      <a:pt x="33" y="0"/>
                    </a:lnTo>
                    <a:lnTo>
                      <a:pt x="31" y="0"/>
                    </a:lnTo>
                    <a:lnTo>
                      <a:pt x="26" y="0"/>
                    </a:lnTo>
                    <a:lnTo>
                      <a:pt x="24" y="5"/>
                    </a:lnTo>
                    <a:lnTo>
                      <a:pt x="17" y="12"/>
                    </a:lnTo>
                    <a:lnTo>
                      <a:pt x="7" y="24"/>
                    </a:lnTo>
                    <a:lnTo>
                      <a:pt x="0" y="41"/>
                    </a:lnTo>
                    <a:lnTo>
                      <a:pt x="0" y="48"/>
                    </a:lnTo>
                    <a:lnTo>
                      <a:pt x="0" y="57"/>
                    </a:lnTo>
                    <a:lnTo>
                      <a:pt x="3" y="64"/>
                    </a:lnTo>
                    <a:lnTo>
                      <a:pt x="7" y="69"/>
                    </a:lnTo>
                    <a:lnTo>
                      <a:pt x="14" y="69"/>
                    </a:lnTo>
                    <a:lnTo>
                      <a:pt x="21" y="69"/>
                    </a:lnTo>
                    <a:lnTo>
                      <a:pt x="26" y="67"/>
                    </a:lnTo>
                    <a:lnTo>
                      <a:pt x="33" y="62"/>
                    </a:lnTo>
                    <a:lnTo>
                      <a:pt x="45" y="48"/>
                    </a:lnTo>
                    <a:lnTo>
                      <a:pt x="48" y="38"/>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21" name="Freeform 28"/>
              <p:cNvSpPr>
                <a:spLocks/>
              </p:cNvSpPr>
              <p:nvPr/>
            </p:nvSpPr>
            <p:spPr bwMode="auto">
              <a:xfrm>
                <a:off x="3548063" y="4565650"/>
                <a:ext cx="55563" cy="49213"/>
              </a:xfrm>
              <a:custGeom>
                <a:avLst/>
                <a:gdLst>
                  <a:gd name="T0" fmla="*/ 26 w 35"/>
                  <a:gd name="T1" fmla="*/ 0 h 31"/>
                  <a:gd name="T2" fmla="*/ 23 w 35"/>
                  <a:gd name="T3" fmla="*/ 0 h 31"/>
                  <a:gd name="T4" fmla="*/ 16 w 35"/>
                  <a:gd name="T5" fmla="*/ 3 h 31"/>
                  <a:gd name="T6" fmla="*/ 4 w 35"/>
                  <a:gd name="T7" fmla="*/ 10 h 31"/>
                  <a:gd name="T8" fmla="*/ 0 w 35"/>
                  <a:gd name="T9" fmla="*/ 14 h 31"/>
                  <a:gd name="T10" fmla="*/ 0 w 35"/>
                  <a:gd name="T11" fmla="*/ 19 h 31"/>
                  <a:gd name="T12" fmla="*/ 0 w 35"/>
                  <a:gd name="T13" fmla="*/ 24 h 31"/>
                  <a:gd name="T14" fmla="*/ 4 w 35"/>
                  <a:gd name="T15" fmla="*/ 29 h 31"/>
                  <a:gd name="T16" fmla="*/ 14 w 35"/>
                  <a:gd name="T17" fmla="*/ 31 h 31"/>
                  <a:gd name="T18" fmla="*/ 21 w 35"/>
                  <a:gd name="T19" fmla="*/ 29 h 31"/>
                  <a:gd name="T20" fmla="*/ 28 w 35"/>
                  <a:gd name="T21" fmla="*/ 24 h 31"/>
                  <a:gd name="T22" fmla="*/ 33 w 35"/>
                  <a:gd name="T23" fmla="*/ 17 h 31"/>
                  <a:gd name="T24" fmla="*/ 35 w 35"/>
                  <a:gd name="T25" fmla="*/ 12 h 31"/>
                  <a:gd name="T26" fmla="*/ 35 w 35"/>
                  <a:gd name="T27" fmla="*/ 7 h 31"/>
                  <a:gd name="T28" fmla="*/ 33 w 35"/>
                  <a:gd name="T29" fmla="*/ 3 h 31"/>
                  <a:gd name="T30" fmla="*/ 26 w 35"/>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1">
                    <a:moveTo>
                      <a:pt x="26" y="0"/>
                    </a:moveTo>
                    <a:lnTo>
                      <a:pt x="23" y="0"/>
                    </a:lnTo>
                    <a:lnTo>
                      <a:pt x="16" y="3"/>
                    </a:lnTo>
                    <a:lnTo>
                      <a:pt x="4" y="10"/>
                    </a:lnTo>
                    <a:lnTo>
                      <a:pt x="0" y="14"/>
                    </a:lnTo>
                    <a:lnTo>
                      <a:pt x="0" y="19"/>
                    </a:lnTo>
                    <a:lnTo>
                      <a:pt x="0" y="24"/>
                    </a:lnTo>
                    <a:lnTo>
                      <a:pt x="4" y="29"/>
                    </a:lnTo>
                    <a:lnTo>
                      <a:pt x="14" y="31"/>
                    </a:lnTo>
                    <a:lnTo>
                      <a:pt x="21" y="29"/>
                    </a:lnTo>
                    <a:lnTo>
                      <a:pt x="28" y="24"/>
                    </a:lnTo>
                    <a:lnTo>
                      <a:pt x="33" y="17"/>
                    </a:lnTo>
                    <a:lnTo>
                      <a:pt x="35" y="12"/>
                    </a:lnTo>
                    <a:lnTo>
                      <a:pt x="35" y="7"/>
                    </a:lnTo>
                    <a:lnTo>
                      <a:pt x="33" y="3"/>
                    </a:lnTo>
                    <a:lnTo>
                      <a:pt x="26" y="0"/>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22" name="Freeform 29"/>
              <p:cNvSpPr>
                <a:spLocks/>
              </p:cNvSpPr>
              <p:nvPr/>
            </p:nvSpPr>
            <p:spPr bwMode="auto">
              <a:xfrm>
                <a:off x="3463926" y="4581525"/>
                <a:ext cx="65088" cy="101600"/>
              </a:xfrm>
              <a:custGeom>
                <a:avLst/>
                <a:gdLst>
                  <a:gd name="T0" fmla="*/ 38 w 41"/>
                  <a:gd name="T1" fmla="*/ 16 h 64"/>
                  <a:gd name="T2" fmla="*/ 36 w 41"/>
                  <a:gd name="T3" fmla="*/ 7 h 64"/>
                  <a:gd name="T4" fmla="*/ 31 w 41"/>
                  <a:gd name="T5" fmla="*/ 4 h 64"/>
                  <a:gd name="T6" fmla="*/ 29 w 41"/>
                  <a:gd name="T7" fmla="*/ 2 h 64"/>
                  <a:gd name="T8" fmla="*/ 19 w 41"/>
                  <a:gd name="T9" fmla="*/ 0 h 64"/>
                  <a:gd name="T10" fmla="*/ 8 w 41"/>
                  <a:gd name="T11" fmla="*/ 0 h 64"/>
                  <a:gd name="T12" fmla="*/ 5 w 41"/>
                  <a:gd name="T13" fmla="*/ 2 h 64"/>
                  <a:gd name="T14" fmla="*/ 3 w 41"/>
                  <a:gd name="T15" fmla="*/ 7 h 64"/>
                  <a:gd name="T16" fmla="*/ 0 w 41"/>
                  <a:gd name="T17" fmla="*/ 16 h 64"/>
                  <a:gd name="T18" fmla="*/ 0 w 41"/>
                  <a:gd name="T19" fmla="*/ 23 h 64"/>
                  <a:gd name="T20" fmla="*/ 3 w 41"/>
                  <a:gd name="T21" fmla="*/ 28 h 64"/>
                  <a:gd name="T22" fmla="*/ 8 w 41"/>
                  <a:gd name="T23" fmla="*/ 31 h 64"/>
                  <a:gd name="T24" fmla="*/ 10 w 41"/>
                  <a:gd name="T25" fmla="*/ 31 h 64"/>
                  <a:gd name="T26" fmla="*/ 19 w 41"/>
                  <a:gd name="T27" fmla="*/ 28 h 64"/>
                  <a:gd name="T28" fmla="*/ 22 w 41"/>
                  <a:gd name="T29" fmla="*/ 31 h 64"/>
                  <a:gd name="T30" fmla="*/ 24 w 41"/>
                  <a:gd name="T31" fmla="*/ 35 h 64"/>
                  <a:gd name="T32" fmla="*/ 22 w 41"/>
                  <a:gd name="T33" fmla="*/ 40 h 64"/>
                  <a:gd name="T34" fmla="*/ 19 w 41"/>
                  <a:gd name="T35" fmla="*/ 45 h 64"/>
                  <a:gd name="T36" fmla="*/ 17 w 41"/>
                  <a:gd name="T37" fmla="*/ 47 h 64"/>
                  <a:gd name="T38" fmla="*/ 15 w 41"/>
                  <a:gd name="T39" fmla="*/ 54 h 64"/>
                  <a:gd name="T40" fmla="*/ 17 w 41"/>
                  <a:gd name="T41" fmla="*/ 59 h 64"/>
                  <a:gd name="T42" fmla="*/ 22 w 41"/>
                  <a:gd name="T43" fmla="*/ 61 h 64"/>
                  <a:gd name="T44" fmla="*/ 26 w 41"/>
                  <a:gd name="T45" fmla="*/ 64 h 64"/>
                  <a:gd name="T46" fmla="*/ 31 w 41"/>
                  <a:gd name="T47" fmla="*/ 61 h 64"/>
                  <a:gd name="T48" fmla="*/ 36 w 41"/>
                  <a:gd name="T49" fmla="*/ 57 h 64"/>
                  <a:gd name="T50" fmla="*/ 38 w 41"/>
                  <a:gd name="T51" fmla="*/ 52 h 64"/>
                  <a:gd name="T52" fmla="*/ 41 w 41"/>
                  <a:gd name="T53" fmla="*/ 40 h 64"/>
                  <a:gd name="T54" fmla="*/ 38 w 41"/>
                  <a:gd name="T55" fmla="*/ 26 h 64"/>
                  <a:gd name="T56" fmla="*/ 38 w 41"/>
                  <a:gd name="T5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64">
                    <a:moveTo>
                      <a:pt x="38" y="16"/>
                    </a:moveTo>
                    <a:lnTo>
                      <a:pt x="36" y="7"/>
                    </a:lnTo>
                    <a:lnTo>
                      <a:pt x="31" y="4"/>
                    </a:lnTo>
                    <a:lnTo>
                      <a:pt x="29" y="2"/>
                    </a:lnTo>
                    <a:lnTo>
                      <a:pt x="19" y="0"/>
                    </a:lnTo>
                    <a:lnTo>
                      <a:pt x="8" y="0"/>
                    </a:lnTo>
                    <a:lnTo>
                      <a:pt x="5" y="2"/>
                    </a:lnTo>
                    <a:lnTo>
                      <a:pt x="3" y="7"/>
                    </a:lnTo>
                    <a:lnTo>
                      <a:pt x="0" y="16"/>
                    </a:lnTo>
                    <a:lnTo>
                      <a:pt x="0" y="23"/>
                    </a:lnTo>
                    <a:lnTo>
                      <a:pt x="3" y="28"/>
                    </a:lnTo>
                    <a:lnTo>
                      <a:pt x="8" y="31"/>
                    </a:lnTo>
                    <a:lnTo>
                      <a:pt x="10" y="31"/>
                    </a:lnTo>
                    <a:lnTo>
                      <a:pt x="19" y="28"/>
                    </a:lnTo>
                    <a:lnTo>
                      <a:pt x="22" y="31"/>
                    </a:lnTo>
                    <a:lnTo>
                      <a:pt x="24" y="35"/>
                    </a:lnTo>
                    <a:lnTo>
                      <a:pt x="22" y="40"/>
                    </a:lnTo>
                    <a:lnTo>
                      <a:pt x="19" y="45"/>
                    </a:lnTo>
                    <a:lnTo>
                      <a:pt x="17" y="47"/>
                    </a:lnTo>
                    <a:lnTo>
                      <a:pt x="15" y="54"/>
                    </a:lnTo>
                    <a:lnTo>
                      <a:pt x="17" y="59"/>
                    </a:lnTo>
                    <a:lnTo>
                      <a:pt x="22" y="61"/>
                    </a:lnTo>
                    <a:lnTo>
                      <a:pt x="26" y="64"/>
                    </a:lnTo>
                    <a:lnTo>
                      <a:pt x="31" y="61"/>
                    </a:lnTo>
                    <a:lnTo>
                      <a:pt x="36" y="57"/>
                    </a:lnTo>
                    <a:lnTo>
                      <a:pt x="38" y="52"/>
                    </a:lnTo>
                    <a:lnTo>
                      <a:pt x="41" y="40"/>
                    </a:lnTo>
                    <a:lnTo>
                      <a:pt x="38" y="26"/>
                    </a:lnTo>
                    <a:lnTo>
                      <a:pt x="38" y="16"/>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sp>
            <p:nvSpPr>
              <p:cNvPr id="23" name="Freeform 30"/>
              <p:cNvSpPr>
                <a:spLocks/>
              </p:cNvSpPr>
              <p:nvPr/>
            </p:nvSpPr>
            <p:spPr bwMode="auto">
              <a:xfrm>
                <a:off x="3257551" y="5499100"/>
                <a:ext cx="117475" cy="112713"/>
              </a:xfrm>
              <a:custGeom>
                <a:avLst/>
                <a:gdLst>
                  <a:gd name="T0" fmla="*/ 69 w 74"/>
                  <a:gd name="T1" fmla="*/ 5 h 71"/>
                  <a:gd name="T2" fmla="*/ 64 w 74"/>
                  <a:gd name="T3" fmla="*/ 0 h 71"/>
                  <a:gd name="T4" fmla="*/ 59 w 74"/>
                  <a:gd name="T5" fmla="*/ 0 h 71"/>
                  <a:gd name="T6" fmla="*/ 57 w 74"/>
                  <a:gd name="T7" fmla="*/ 2 h 71"/>
                  <a:gd name="T8" fmla="*/ 55 w 74"/>
                  <a:gd name="T9" fmla="*/ 7 h 71"/>
                  <a:gd name="T10" fmla="*/ 50 w 74"/>
                  <a:gd name="T11" fmla="*/ 12 h 71"/>
                  <a:gd name="T12" fmla="*/ 45 w 74"/>
                  <a:gd name="T13" fmla="*/ 16 h 71"/>
                  <a:gd name="T14" fmla="*/ 33 w 74"/>
                  <a:gd name="T15" fmla="*/ 19 h 71"/>
                  <a:gd name="T16" fmla="*/ 14 w 74"/>
                  <a:gd name="T17" fmla="*/ 19 h 71"/>
                  <a:gd name="T18" fmla="*/ 7 w 74"/>
                  <a:gd name="T19" fmla="*/ 19 h 71"/>
                  <a:gd name="T20" fmla="*/ 3 w 74"/>
                  <a:gd name="T21" fmla="*/ 21 h 71"/>
                  <a:gd name="T22" fmla="*/ 0 w 74"/>
                  <a:gd name="T23" fmla="*/ 26 h 71"/>
                  <a:gd name="T24" fmla="*/ 0 w 74"/>
                  <a:gd name="T25" fmla="*/ 31 h 71"/>
                  <a:gd name="T26" fmla="*/ 3 w 74"/>
                  <a:gd name="T27" fmla="*/ 35 h 71"/>
                  <a:gd name="T28" fmla="*/ 3 w 74"/>
                  <a:gd name="T29" fmla="*/ 38 h 71"/>
                  <a:gd name="T30" fmla="*/ 14 w 74"/>
                  <a:gd name="T31" fmla="*/ 38 h 71"/>
                  <a:gd name="T32" fmla="*/ 24 w 74"/>
                  <a:gd name="T33" fmla="*/ 38 h 71"/>
                  <a:gd name="T34" fmla="*/ 31 w 74"/>
                  <a:gd name="T35" fmla="*/ 40 h 71"/>
                  <a:gd name="T36" fmla="*/ 36 w 74"/>
                  <a:gd name="T37" fmla="*/ 42 h 71"/>
                  <a:gd name="T38" fmla="*/ 38 w 74"/>
                  <a:gd name="T39" fmla="*/ 47 h 71"/>
                  <a:gd name="T40" fmla="*/ 38 w 74"/>
                  <a:gd name="T41" fmla="*/ 52 h 71"/>
                  <a:gd name="T42" fmla="*/ 38 w 74"/>
                  <a:gd name="T43" fmla="*/ 54 h 71"/>
                  <a:gd name="T44" fmla="*/ 38 w 74"/>
                  <a:gd name="T45" fmla="*/ 59 h 71"/>
                  <a:gd name="T46" fmla="*/ 40 w 74"/>
                  <a:gd name="T47" fmla="*/ 64 h 71"/>
                  <a:gd name="T48" fmla="*/ 48 w 74"/>
                  <a:gd name="T49" fmla="*/ 69 h 71"/>
                  <a:gd name="T50" fmla="*/ 52 w 74"/>
                  <a:gd name="T51" fmla="*/ 71 h 71"/>
                  <a:gd name="T52" fmla="*/ 59 w 74"/>
                  <a:gd name="T53" fmla="*/ 71 h 71"/>
                  <a:gd name="T54" fmla="*/ 64 w 74"/>
                  <a:gd name="T55" fmla="*/ 66 h 71"/>
                  <a:gd name="T56" fmla="*/ 64 w 74"/>
                  <a:gd name="T57" fmla="*/ 61 h 71"/>
                  <a:gd name="T58" fmla="*/ 64 w 74"/>
                  <a:gd name="T59" fmla="*/ 54 h 71"/>
                  <a:gd name="T60" fmla="*/ 62 w 74"/>
                  <a:gd name="T61" fmla="*/ 50 h 71"/>
                  <a:gd name="T62" fmla="*/ 59 w 74"/>
                  <a:gd name="T63" fmla="*/ 42 h 71"/>
                  <a:gd name="T64" fmla="*/ 62 w 74"/>
                  <a:gd name="T65" fmla="*/ 38 h 71"/>
                  <a:gd name="T66" fmla="*/ 71 w 74"/>
                  <a:gd name="T67" fmla="*/ 28 h 71"/>
                  <a:gd name="T68" fmla="*/ 74 w 74"/>
                  <a:gd name="T69" fmla="*/ 26 h 71"/>
                  <a:gd name="T70" fmla="*/ 74 w 74"/>
                  <a:gd name="T71" fmla="*/ 21 h 71"/>
                  <a:gd name="T72" fmla="*/ 71 w 74"/>
                  <a:gd name="T73" fmla="*/ 9 h 71"/>
                  <a:gd name="T74" fmla="*/ 69 w 74"/>
                  <a:gd name="T75"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71">
                    <a:moveTo>
                      <a:pt x="69" y="5"/>
                    </a:moveTo>
                    <a:lnTo>
                      <a:pt x="64" y="0"/>
                    </a:lnTo>
                    <a:lnTo>
                      <a:pt x="59" y="0"/>
                    </a:lnTo>
                    <a:lnTo>
                      <a:pt x="57" y="2"/>
                    </a:lnTo>
                    <a:lnTo>
                      <a:pt x="55" y="7"/>
                    </a:lnTo>
                    <a:lnTo>
                      <a:pt x="50" y="12"/>
                    </a:lnTo>
                    <a:lnTo>
                      <a:pt x="45" y="16"/>
                    </a:lnTo>
                    <a:lnTo>
                      <a:pt x="33" y="19"/>
                    </a:lnTo>
                    <a:lnTo>
                      <a:pt x="14" y="19"/>
                    </a:lnTo>
                    <a:lnTo>
                      <a:pt x="7" y="19"/>
                    </a:lnTo>
                    <a:lnTo>
                      <a:pt x="3" y="21"/>
                    </a:lnTo>
                    <a:lnTo>
                      <a:pt x="0" y="26"/>
                    </a:lnTo>
                    <a:lnTo>
                      <a:pt x="0" y="31"/>
                    </a:lnTo>
                    <a:lnTo>
                      <a:pt x="3" y="35"/>
                    </a:lnTo>
                    <a:lnTo>
                      <a:pt x="3" y="38"/>
                    </a:lnTo>
                    <a:lnTo>
                      <a:pt x="14" y="38"/>
                    </a:lnTo>
                    <a:lnTo>
                      <a:pt x="24" y="38"/>
                    </a:lnTo>
                    <a:lnTo>
                      <a:pt x="31" y="40"/>
                    </a:lnTo>
                    <a:lnTo>
                      <a:pt x="36" y="42"/>
                    </a:lnTo>
                    <a:lnTo>
                      <a:pt x="38" y="47"/>
                    </a:lnTo>
                    <a:lnTo>
                      <a:pt x="38" y="52"/>
                    </a:lnTo>
                    <a:lnTo>
                      <a:pt x="38" y="54"/>
                    </a:lnTo>
                    <a:lnTo>
                      <a:pt x="38" y="59"/>
                    </a:lnTo>
                    <a:lnTo>
                      <a:pt x="40" y="64"/>
                    </a:lnTo>
                    <a:lnTo>
                      <a:pt x="48" y="69"/>
                    </a:lnTo>
                    <a:lnTo>
                      <a:pt x="52" y="71"/>
                    </a:lnTo>
                    <a:lnTo>
                      <a:pt x="59" y="71"/>
                    </a:lnTo>
                    <a:lnTo>
                      <a:pt x="64" y="66"/>
                    </a:lnTo>
                    <a:lnTo>
                      <a:pt x="64" y="61"/>
                    </a:lnTo>
                    <a:lnTo>
                      <a:pt x="64" y="54"/>
                    </a:lnTo>
                    <a:lnTo>
                      <a:pt x="62" y="50"/>
                    </a:lnTo>
                    <a:lnTo>
                      <a:pt x="59" y="42"/>
                    </a:lnTo>
                    <a:lnTo>
                      <a:pt x="62" y="38"/>
                    </a:lnTo>
                    <a:lnTo>
                      <a:pt x="71" y="28"/>
                    </a:lnTo>
                    <a:lnTo>
                      <a:pt x="74" y="26"/>
                    </a:lnTo>
                    <a:lnTo>
                      <a:pt x="74" y="21"/>
                    </a:lnTo>
                    <a:lnTo>
                      <a:pt x="71" y="9"/>
                    </a:lnTo>
                    <a:lnTo>
                      <a:pt x="69" y="5"/>
                    </a:lnTo>
                    <a:close/>
                  </a:path>
                </a:pathLst>
              </a:custGeom>
              <a:grpFill/>
              <a:ln w="9525">
                <a:noFill/>
                <a:round/>
                <a:headEnd/>
                <a:tailEnd/>
              </a:ln>
              <a:extLst/>
            </p:spPr>
            <p:txBody>
              <a:bodyPr/>
              <a:lstStyle/>
              <a:p>
                <a:pPr eaLnBrk="1" fontAlgn="auto" hangingPunct="1">
                  <a:spcBef>
                    <a:spcPts val="0"/>
                  </a:spcBef>
                  <a:spcAft>
                    <a:spcPts val="0"/>
                  </a:spcAft>
                  <a:defRPr/>
                </a:pPr>
                <a:endParaRPr lang="id-ID">
                  <a:latin typeface="+mn-lt"/>
                </a:endParaRPr>
              </a:p>
            </p:txBody>
          </p:sp>
        </p:grpSp>
      </p:grpSp>
      <p:sp>
        <p:nvSpPr>
          <p:cNvPr id="27" name="Freeform 26"/>
          <p:cNvSpPr/>
          <p:nvPr/>
        </p:nvSpPr>
        <p:spPr>
          <a:xfrm>
            <a:off x="1109663" y="682625"/>
            <a:ext cx="3133725" cy="4071938"/>
          </a:xfrm>
          <a:custGeom>
            <a:avLst/>
            <a:gdLst>
              <a:gd name="connsiteX0" fmla="*/ 1584960 w 3133344"/>
              <a:gd name="connsiteY0" fmla="*/ 0 h 4072128"/>
              <a:gd name="connsiteX1" fmla="*/ 0 w 3133344"/>
              <a:gd name="connsiteY1" fmla="*/ 1316736 h 4072128"/>
              <a:gd name="connsiteX2" fmla="*/ 3133344 w 3133344"/>
              <a:gd name="connsiteY2" fmla="*/ 4072128 h 4072128"/>
              <a:gd name="connsiteX0" fmla="*/ 1584960 w 3133344"/>
              <a:gd name="connsiteY0" fmla="*/ 0 h 4072128"/>
              <a:gd name="connsiteX1" fmla="*/ 0 w 3133344"/>
              <a:gd name="connsiteY1" fmla="*/ 1316736 h 4072128"/>
              <a:gd name="connsiteX2" fmla="*/ 1608328 w 3133344"/>
              <a:gd name="connsiteY2" fmla="*/ 2758948 h 4072128"/>
              <a:gd name="connsiteX3" fmla="*/ 3133344 w 3133344"/>
              <a:gd name="connsiteY3" fmla="*/ 4072128 h 4072128"/>
              <a:gd name="connsiteX0" fmla="*/ 1584960 w 3133344"/>
              <a:gd name="connsiteY0" fmla="*/ 0 h 4072128"/>
              <a:gd name="connsiteX1" fmla="*/ 0 w 3133344"/>
              <a:gd name="connsiteY1" fmla="*/ 1316736 h 4072128"/>
              <a:gd name="connsiteX2" fmla="*/ 808228 w 3133344"/>
              <a:gd name="connsiteY2" fmla="*/ 3914648 h 4072128"/>
              <a:gd name="connsiteX3" fmla="*/ 3133344 w 3133344"/>
              <a:gd name="connsiteY3" fmla="*/ 4072128 h 4072128"/>
            </a:gdLst>
            <a:ahLst/>
            <a:cxnLst>
              <a:cxn ang="0">
                <a:pos x="connsiteX0" y="connsiteY0"/>
              </a:cxn>
              <a:cxn ang="0">
                <a:pos x="connsiteX1" y="connsiteY1"/>
              </a:cxn>
              <a:cxn ang="0">
                <a:pos x="connsiteX2" y="connsiteY2"/>
              </a:cxn>
              <a:cxn ang="0">
                <a:pos x="connsiteX3" y="connsiteY3"/>
              </a:cxn>
            </a:cxnLst>
            <a:rect l="l" t="t" r="r" b="b"/>
            <a:pathLst>
              <a:path w="3133344" h="4072128">
                <a:moveTo>
                  <a:pt x="1584960" y="0"/>
                </a:moveTo>
                <a:lnTo>
                  <a:pt x="0" y="1316736"/>
                </a:lnTo>
                <a:lnTo>
                  <a:pt x="808228" y="3914648"/>
                </a:lnTo>
                <a:lnTo>
                  <a:pt x="3133344" y="4072128"/>
                </a:lnTo>
              </a:path>
            </a:pathLst>
          </a:cu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4" name="Oval 23"/>
          <p:cNvSpPr/>
          <p:nvPr/>
        </p:nvSpPr>
        <p:spPr>
          <a:xfrm>
            <a:off x="2649538" y="444500"/>
            <a:ext cx="352425" cy="352425"/>
          </a:xfrm>
          <a:prstGeom prst="ellipse">
            <a:avLst/>
          </a:prstGeom>
          <a:solidFill>
            <a:srgbClr val="00B0F0"/>
          </a:solidFill>
          <a:ln w="57150">
            <a:solidFill>
              <a:schemeClr val="bg1">
                <a:alpha val="44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b="1">
                <a:solidFill>
                  <a:schemeClr val="bg1"/>
                </a:solidFill>
                <a:latin typeface="Calibri Light" pitchFamily="34" charset="0"/>
              </a:rPr>
              <a:t>1</a:t>
            </a:r>
          </a:p>
        </p:txBody>
      </p:sp>
      <p:sp>
        <p:nvSpPr>
          <p:cNvPr id="25" name="Oval 24"/>
          <p:cNvSpPr/>
          <p:nvPr/>
        </p:nvSpPr>
        <p:spPr>
          <a:xfrm>
            <a:off x="946150" y="1724025"/>
            <a:ext cx="352425" cy="352425"/>
          </a:xfrm>
          <a:prstGeom prst="ellipse">
            <a:avLst/>
          </a:prstGeom>
          <a:solidFill>
            <a:srgbClr val="0070C0"/>
          </a:solidFill>
          <a:ln w="57150">
            <a:solidFill>
              <a:schemeClr val="bg1">
                <a:alpha val="44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b="1">
                <a:solidFill>
                  <a:schemeClr val="bg1"/>
                </a:solidFill>
                <a:latin typeface="Calibri Light" pitchFamily="34" charset="0"/>
              </a:rPr>
              <a:t>2</a:t>
            </a:r>
          </a:p>
        </p:txBody>
      </p:sp>
      <p:sp>
        <p:nvSpPr>
          <p:cNvPr id="26" name="Oval 25"/>
          <p:cNvSpPr/>
          <p:nvPr/>
        </p:nvSpPr>
        <p:spPr>
          <a:xfrm>
            <a:off x="4102100" y="4578350"/>
            <a:ext cx="352425" cy="352425"/>
          </a:xfrm>
          <a:prstGeom prst="ellipse">
            <a:avLst/>
          </a:prstGeom>
          <a:solidFill>
            <a:srgbClr val="262262"/>
          </a:solidFill>
          <a:ln w="57150">
            <a:solidFill>
              <a:schemeClr val="bg1">
                <a:alpha val="44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b="1">
                <a:solidFill>
                  <a:schemeClr val="bg1"/>
                </a:solidFill>
                <a:latin typeface="Calibri Light" pitchFamily="34" charset="0"/>
              </a:rPr>
              <a:t>4</a:t>
            </a:r>
          </a:p>
        </p:txBody>
      </p:sp>
      <p:sp>
        <p:nvSpPr>
          <p:cNvPr id="28" name="Oval 27"/>
          <p:cNvSpPr/>
          <p:nvPr/>
        </p:nvSpPr>
        <p:spPr>
          <a:xfrm>
            <a:off x="1795463" y="4403725"/>
            <a:ext cx="352425" cy="352425"/>
          </a:xfrm>
          <a:prstGeom prst="ellipse">
            <a:avLst/>
          </a:prstGeom>
          <a:solidFill>
            <a:srgbClr val="00A79D"/>
          </a:solidFill>
          <a:ln w="57150">
            <a:solidFill>
              <a:schemeClr val="bg1">
                <a:alpha val="44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600" b="1">
                <a:solidFill>
                  <a:schemeClr val="bg1"/>
                </a:solidFill>
                <a:latin typeface="Calibri Light" pitchFamily="34" charset="0"/>
              </a:rPr>
              <a:t>3</a:t>
            </a:r>
          </a:p>
        </p:txBody>
      </p:sp>
      <p:sp>
        <p:nvSpPr>
          <p:cNvPr id="29" name="Rectangle 28"/>
          <p:cNvSpPr/>
          <p:nvPr/>
        </p:nvSpPr>
        <p:spPr>
          <a:xfrm>
            <a:off x="6400800" y="606425"/>
            <a:ext cx="4310063" cy="749300"/>
          </a:xfrm>
          <a:prstGeom prst="rect">
            <a:avLst/>
          </a:prstGeom>
        </p:spPr>
        <p:txBody>
          <a:bodyPr anchor="ctr"/>
          <a:lstStyle/>
          <a:p>
            <a:pPr defTabSz="914082" eaLnBrk="1" fontAlgn="auto" hangingPunct="1">
              <a:spcAft>
                <a:spcPts val="0"/>
              </a:spcAft>
              <a:defRPr/>
            </a:pPr>
            <a:r>
              <a:rPr lang="en-US" sz="6600" noProof="1">
                <a:solidFill>
                  <a:schemeClr val="tx1">
                    <a:lumMod val="75000"/>
                    <a:lumOff val="25000"/>
                  </a:schemeClr>
                </a:solidFill>
                <a:latin typeface="Abraham Lincoln" pitchFamily="2" charset="0"/>
                <a:ea typeface="Roboto Light" panose="02000000000000000000" pitchFamily="2" charset="0"/>
                <a:cs typeface="Lato Light" panose="020F0402020204030203" pitchFamily="34" charset="0"/>
              </a:rPr>
              <a:t>ASIA</a:t>
            </a:r>
            <a:r>
              <a:rPr lang="en-US" sz="6600" noProof="1">
                <a:solidFill>
                  <a:schemeClr val="tx2"/>
                </a:solidFill>
                <a:latin typeface="Abraham Lincoln" pitchFamily="2" charset="0"/>
                <a:ea typeface="Roboto Light" panose="02000000000000000000" pitchFamily="2" charset="0"/>
                <a:cs typeface="Lato Light" panose="020F0402020204030203" pitchFamily="34" charset="0"/>
              </a:rPr>
              <a:t> </a:t>
            </a:r>
            <a:r>
              <a:rPr lang="en-US" sz="6600" noProof="1">
                <a:solidFill>
                  <a:srgbClr val="27AAE1"/>
                </a:solidFill>
                <a:latin typeface="Abraham Lincoln" pitchFamily="2" charset="0"/>
                <a:ea typeface="Roboto Light" panose="02000000000000000000" pitchFamily="2" charset="0"/>
                <a:cs typeface="Lato Light" panose="020F0402020204030203" pitchFamily="34" charset="0"/>
              </a:rPr>
              <a:t>INFO</a:t>
            </a:r>
          </a:p>
        </p:txBody>
      </p:sp>
      <p:sp>
        <p:nvSpPr>
          <p:cNvPr id="30" name="Rectangle 29"/>
          <p:cNvSpPr/>
          <p:nvPr/>
        </p:nvSpPr>
        <p:spPr>
          <a:xfrm>
            <a:off x="6400800" y="1252538"/>
            <a:ext cx="2898775" cy="307975"/>
          </a:xfrm>
          <a:prstGeom prst="rect">
            <a:avLst/>
          </a:prstGeom>
        </p:spPr>
        <p:txBody>
          <a:bodyPr>
            <a:spAutoFit/>
          </a:bodyPr>
          <a:lstStyle/>
          <a:p>
            <a:pPr eaLnBrk="1" fontAlgn="auto" hangingPunct="1">
              <a:spcBef>
                <a:spcPts val="0"/>
              </a:spcBef>
              <a:spcAft>
                <a:spcPts val="0"/>
              </a:spcAft>
              <a:buClr>
                <a:srgbClr val="E24848"/>
              </a:buClr>
              <a:defRPr/>
            </a:pPr>
            <a:r>
              <a:rPr lang="en-US" sz="1400" noProof="1">
                <a:solidFill>
                  <a:srgbClr val="171717"/>
                </a:solidFill>
                <a:latin typeface="+mj-lt"/>
                <a:ea typeface="Roboto Light" panose="02000000000000000000" pitchFamily="2" charset="0"/>
                <a:cs typeface="Arial" charset="0"/>
              </a:rPr>
              <a:t>THERE IS NO ELEVATOR TO SUCCESS</a:t>
            </a:r>
          </a:p>
        </p:txBody>
      </p:sp>
      <p:sp>
        <p:nvSpPr>
          <p:cNvPr id="44" name="TextBox 43"/>
          <p:cNvSpPr txBox="1"/>
          <p:nvPr/>
        </p:nvSpPr>
        <p:spPr>
          <a:xfrm>
            <a:off x="6927850" y="1882775"/>
            <a:ext cx="1214438" cy="369888"/>
          </a:xfrm>
          <a:prstGeom prst="rect">
            <a:avLst/>
          </a:prstGeom>
          <a:noFill/>
        </p:spPr>
        <p:txBody>
          <a:bodyPr wrap="none">
            <a:spAutoFit/>
          </a:bodyPr>
          <a:lstStyle/>
          <a:p>
            <a:pPr eaLnBrk="1" fontAlgn="auto" hangingPunct="1">
              <a:spcBef>
                <a:spcPts val="0"/>
              </a:spcBef>
              <a:spcAft>
                <a:spcPts val="0"/>
              </a:spcAft>
              <a:defRPr/>
            </a:pPr>
            <a:r>
              <a:rPr lang="id-ID" b="1" dirty="0">
                <a:solidFill>
                  <a:schemeClr val="tx1">
                    <a:lumMod val="75000"/>
                    <a:lumOff val="25000"/>
                  </a:schemeClr>
                </a:solidFill>
                <a:latin typeface="+mj-lt"/>
              </a:rPr>
              <a:t>Content 01</a:t>
            </a:r>
          </a:p>
        </p:txBody>
      </p:sp>
      <p:sp>
        <p:nvSpPr>
          <p:cNvPr id="47" name="TextBox 46"/>
          <p:cNvSpPr txBox="1"/>
          <p:nvPr/>
        </p:nvSpPr>
        <p:spPr>
          <a:xfrm>
            <a:off x="6927850" y="2840038"/>
            <a:ext cx="1214438" cy="369887"/>
          </a:xfrm>
          <a:prstGeom prst="rect">
            <a:avLst/>
          </a:prstGeom>
          <a:noFill/>
        </p:spPr>
        <p:txBody>
          <a:bodyPr wrap="none">
            <a:spAutoFit/>
          </a:bodyPr>
          <a:lstStyle/>
          <a:p>
            <a:pPr eaLnBrk="1" fontAlgn="auto" hangingPunct="1">
              <a:spcBef>
                <a:spcPts val="0"/>
              </a:spcBef>
              <a:spcAft>
                <a:spcPts val="0"/>
              </a:spcAft>
              <a:defRPr/>
            </a:pPr>
            <a:r>
              <a:rPr lang="id-ID" b="1" dirty="0">
                <a:solidFill>
                  <a:schemeClr val="tx1">
                    <a:lumMod val="75000"/>
                    <a:lumOff val="25000"/>
                  </a:schemeClr>
                </a:solidFill>
                <a:latin typeface="+mj-lt"/>
              </a:rPr>
              <a:t>Content 01</a:t>
            </a:r>
          </a:p>
        </p:txBody>
      </p:sp>
      <p:sp>
        <p:nvSpPr>
          <p:cNvPr id="50" name="TextBox 49"/>
          <p:cNvSpPr txBox="1"/>
          <p:nvPr/>
        </p:nvSpPr>
        <p:spPr>
          <a:xfrm>
            <a:off x="6927850" y="3824288"/>
            <a:ext cx="1214438" cy="369887"/>
          </a:xfrm>
          <a:prstGeom prst="rect">
            <a:avLst/>
          </a:prstGeom>
          <a:noFill/>
        </p:spPr>
        <p:txBody>
          <a:bodyPr wrap="none">
            <a:spAutoFit/>
          </a:bodyPr>
          <a:lstStyle/>
          <a:p>
            <a:pPr eaLnBrk="1" fontAlgn="auto" hangingPunct="1">
              <a:spcBef>
                <a:spcPts val="0"/>
              </a:spcBef>
              <a:spcAft>
                <a:spcPts val="0"/>
              </a:spcAft>
              <a:defRPr/>
            </a:pPr>
            <a:r>
              <a:rPr lang="id-ID" b="1" dirty="0">
                <a:solidFill>
                  <a:schemeClr val="tx1">
                    <a:lumMod val="75000"/>
                    <a:lumOff val="25000"/>
                  </a:schemeClr>
                </a:solidFill>
                <a:latin typeface="+mj-lt"/>
              </a:rPr>
              <a:t>Content 01</a:t>
            </a:r>
          </a:p>
        </p:txBody>
      </p:sp>
      <p:sp>
        <p:nvSpPr>
          <p:cNvPr id="53" name="TextBox 52"/>
          <p:cNvSpPr txBox="1"/>
          <p:nvPr/>
        </p:nvSpPr>
        <p:spPr>
          <a:xfrm>
            <a:off x="6927850" y="4729163"/>
            <a:ext cx="1214438" cy="369887"/>
          </a:xfrm>
          <a:prstGeom prst="rect">
            <a:avLst/>
          </a:prstGeom>
          <a:noFill/>
        </p:spPr>
        <p:txBody>
          <a:bodyPr wrap="none">
            <a:spAutoFit/>
          </a:bodyPr>
          <a:lstStyle/>
          <a:p>
            <a:pPr eaLnBrk="1" fontAlgn="auto" hangingPunct="1">
              <a:spcBef>
                <a:spcPts val="0"/>
              </a:spcBef>
              <a:spcAft>
                <a:spcPts val="0"/>
              </a:spcAft>
              <a:defRPr/>
            </a:pPr>
            <a:r>
              <a:rPr lang="id-ID" b="1" dirty="0">
                <a:solidFill>
                  <a:schemeClr val="tx1">
                    <a:lumMod val="75000"/>
                    <a:lumOff val="25000"/>
                  </a:schemeClr>
                </a:solidFill>
                <a:latin typeface="+mj-lt"/>
              </a:rPr>
              <a:t>Content 01</a:t>
            </a:r>
          </a:p>
        </p:txBody>
      </p:sp>
      <p:sp>
        <p:nvSpPr>
          <p:cNvPr id="55" name="Rectangle 54"/>
          <p:cNvSpPr/>
          <p:nvPr/>
        </p:nvSpPr>
        <p:spPr>
          <a:xfrm>
            <a:off x="6945313" y="2200275"/>
            <a:ext cx="4133850" cy="461963"/>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Aliquam erat volutpat. </a:t>
            </a:r>
          </a:p>
        </p:txBody>
      </p:sp>
      <p:sp>
        <p:nvSpPr>
          <p:cNvPr id="56" name="Rectangle 55"/>
          <p:cNvSpPr/>
          <p:nvPr/>
        </p:nvSpPr>
        <p:spPr>
          <a:xfrm>
            <a:off x="6945313" y="3124200"/>
            <a:ext cx="4133850" cy="461963"/>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Aliquam erat volutpat. </a:t>
            </a:r>
          </a:p>
        </p:txBody>
      </p:sp>
      <p:sp>
        <p:nvSpPr>
          <p:cNvPr id="57" name="Rectangle 56"/>
          <p:cNvSpPr/>
          <p:nvPr/>
        </p:nvSpPr>
        <p:spPr>
          <a:xfrm>
            <a:off x="6945313" y="4086225"/>
            <a:ext cx="4133850" cy="461963"/>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Aliquam erat volutpat. </a:t>
            </a:r>
          </a:p>
        </p:txBody>
      </p:sp>
      <p:sp>
        <p:nvSpPr>
          <p:cNvPr id="58" name="Rectangle 57"/>
          <p:cNvSpPr/>
          <p:nvPr/>
        </p:nvSpPr>
        <p:spPr>
          <a:xfrm>
            <a:off x="6945313" y="5048250"/>
            <a:ext cx="4133850" cy="461963"/>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rgbClr val="171717"/>
                </a:solidFill>
                <a:latin typeface="+mj-lt"/>
                <a:ea typeface="Roboto Light" panose="02000000000000000000" pitchFamily="2" charset="0"/>
                <a:cs typeface="Arial" charset="0"/>
              </a:rPr>
              <a:t>Lorem ipsum dolor sit amet, consectetur adipiscing elit. Nulla imperdiet volutpat dui at fermentum. Aliquam erat volutpat. </a:t>
            </a:r>
          </a:p>
        </p:txBody>
      </p:sp>
      <p:sp>
        <p:nvSpPr>
          <p:cNvPr id="64" name="Freeform 63"/>
          <p:cNvSpPr/>
          <p:nvPr/>
        </p:nvSpPr>
        <p:spPr>
          <a:xfrm>
            <a:off x="6400800" y="2012950"/>
            <a:ext cx="479425" cy="247650"/>
          </a:xfrm>
          <a:custGeom>
            <a:avLst/>
            <a:gdLst>
              <a:gd name="connsiteX0" fmla="*/ 359623 w 827067"/>
              <a:gd name="connsiteY0" fmla="*/ 0 h 377967"/>
              <a:gd name="connsiteX1" fmla="*/ 827067 w 827067"/>
              <a:gd name="connsiteY1" fmla="*/ 0 h 377967"/>
              <a:gd name="connsiteX2" fmla="*/ 827067 w 827067"/>
              <a:gd name="connsiteY2" fmla="*/ 377967 h 377967"/>
              <a:gd name="connsiteX3" fmla="*/ 0 w 827067"/>
              <a:gd name="connsiteY3" fmla="*/ 377967 h 377967"/>
            </a:gdLst>
            <a:ahLst/>
            <a:cxnLst>
              <a:cxn ang="0">
                <a:pos x="connsiteX0" y="connsiteY0"/>
              </a:cxn>
              <a:cxn ang="0">
                <a:pos x="connsiteX1" y="connsiteY1"/>
              </a:cxn>
              <a:cxn ang="0">
                <a:pos x="connsiteX2" y="connsiteY2"/>
              </a:cxn>
              <a:cxn ang="0">
                <a:pos x="connsiteX3" y="connsiteY3"/>
              </a:cxn>
            </a:cxnLst>
            <a:rect l="l" t="t" r="r" b="b"/>
            <a:pathLst>
              <a:path w="827067" h="377967">
                <a:moveTo>
                  <a:pt x="359623" y="0"/>
                </a:moveTo>
                <a:lnTo>
                  <a:pt x="827067" y="0"/>
                </a:lnTo>
                <a:lnTo>
                  <a:pt x="827067" y="377967"/>
                </a:lnTo>
                <a:lnTo>
                  <a:pt x="0" y="377967"/>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hangingPunct="1">
              <a:defRPr/>
            </a:pPr>
            <a:r>
              <a:rPr lang="en-US" altLang="zh-CN" sz="1400">
                <a:solidFill>
                  <a:srgbClr val="FFFFFF"/>
                </a:solidFill>
                <a:latin typeface="Calibri Light" pitchFamily="34" charset="0"/>
              </a:rPr>
              <a:t>1</a:t>
            </a:r>
          </a:p>
        </p:txBody>
      </p:sp>
      <p:sp>
        <p:nvSpPr>
          <p:cNvPr id="66" name="Freeform 65"/>
          <p:cNvSpPr/>
          <p:nvPr/>
        </p:nvSpPr>
        <p:spPr>
          <a:xfrm>
            <a:off x="6400800" y="2967038"/>
            <a:ext cx="479425" cy="247650"/>
          </a:xfrm>
          <a:custGeom>
            <a:avLst/>
            <a:gdLst>
              <a:gd name="connsiteX0" fmla="*/ 359623 w 827067"/>
              <a:gd name="connsiteY0" fmla="*/ 0 h 377967"/>
              <a:gd name="connsiteX1" fmla="*/ 827067 w 827067"/>
              <a:gd name="connsiteY1" fmla="*/ 0 h 377967"/>
              <a:gd name="connsiteX2" fmla="*/ 827067 w 827067"/>
              <a:gd name="connsiteY2" fmla="*/ 377967 h 377967"/>
              <a:gd name="connsiteX3" fmla="*/ 0 w 827067"/>
              <a:gd name="connsiteY3" fmla="*/ 377967 h 377967"/>
            </a:gdLst>
            <a:ahLst/>
            <a:cxnLst>
              <a:cxn ang="0">
                <a:pos x="connsiteX0" y="connsiteY0"/>
              </a:cxn>
              <a:cxn ang="0">
                <a:pos x="connsiteX1" y="connsiteY1"/>
              </a:cxn>
              <a:cxn ang="0">
                <a:pos x="connsiteX2" y="connsiteY2"/>
              </a:cxn>
              <a:cxn ang="0">
                <a:pos x="connsiteX3" y="connsiteY3"/>
              </a:cxn>
            </a:cxnLst>
            <a:rect l="l" t="t" r="r" b="b"/>
            <a:pathLst>
              <a:path w="827067" h="377967">
                <a:moveTo>
                  <a:pt x="359623" y="0"/>
                </a:moveTo>
                <a:lnTo>
                  <a:pt x="827067" y="0"/>
                </a:lnTo>
                <a:lnTo>
                  <a:pt x="827067" y="377967"/>
                </a:lnTo>
                <a:lnTo>
                  <a:pt x="0" y="377967"/>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hangingPunct="1">
              <a:defRPr/>
            </a:pPr>
            <a:r>
              <a:rPr lang="en-US" altLang="zh-CN" sz="1400">
                <a:solidFill>
                  <a:srgbClr val="FFFFFF"/>
                </a:solidFill>
                <a:latin typeface="Calibri Light" pitchFamily="34" charset="0"/>
              </a:rPr>
              <a:t>2</a:t>
            </a:r>
          </a:p>
        </p:txBody>
      </p:sp>
      <p:sp>
        <p:nvSpPr>
          <p:cNvPr id="67" name="Freeform 66"/>
          <p:cNvSpPr/>
          <p:nvPr/>
        </p:nvSpPr>
        <p:spPr>
          <a:xfrm>
            <a:off x="6400800" y="3921125"/>
            <a:ext cx="479425" cy="247650"/>
          </a:xfrm>
          <a:custGeom>
            <a:avLst/>
            <a:gdLst>
              <a:gd name="connsiteX0" fmla="*/ 359623 w 827067"/>
              <a:gd name="connsiteY0" fmla="*/ 0 h 377967"/>
              <a:gd name="connsiteX1" fmla="*/ 827067 w 827067"/>
              <a:gd name="connsiteY1" fmla="*/ 0 h 377967"/>
              <a:gd name="connsiteX2" fmla="*/ 827067 w 827067"/>
              <a:gd name="connsiteY2" fmla="*/ 377967 h 377967"/>
              <a:gd name="connsiteX3" fmla="*/ 0 w 827067"/>
              <a:gd name="connsiteY3" fmla="*/ 377967 h 377967"/>
            </a:gdLst>
            <a:ahLst/>
            <a:cxnLst>
              <a:cxn ang="0">
                <a:pos x="connsiteX0" y="connsiteY0"/>
              </a:cxn>
              <a:cxn ang="0">
                <a:pos x="connsiteX1" y="connsiteY1"/>
              </a:cxn>
              <a:cxn ang="0">
                <a:pos x="connsiteX2" y="connsiteY2"/>
              </a:cxn>
              <a:cxn ang="0">
                <a:pos x="connsiteX3" y="connsiteY3"/>
              </a:cxn>
            </a:cxnLst>
            <a:rect l="l" t="t" r="r" b="b"/>
            <a:pathLst>
              <a:path w="827067" h="377967">
                <a:moveTo>
                  <a:pt x="359623" y="0"/>
                </a:moveTo>
                <a:lnTo>
                  <a:pt x="827067" y="0"/>
                </a:lnTo>
                <a:lnTo>
                  <a:pt x="827067" y="377967"/>
                </a:lnTo>
                <a:lnTo>
                  <a:pt x="0" y="377967"/>
                </a:lnTo>
                <a:close/>
              </a:path>
            </a:pathLst>
          </a:custGeom>
          <a:solidFill>
            <a:srgbClr val="00A7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hangingPunct="1">
              <a:defRPr/>
            </a:pPr>
            <a:r>
              <a:rPr lang="en-US" altLang="zh-CN" sz="1400">
                <a:solidFill>
                  <a:srgbClr val="FFFFFF"/>
                </a:solidFill>
                <a:latin typeface="Calibri Light" pitchFamily="34" charset="0"/>
              </a:rPr>
              <a:t>3</a:t>
            </a:r>
          </a:p>
        </p:txBody>
      </p:sp>
      <p:sp>
        <p:nvSpPr>
          <p:cNvPr id="68" name="Freeform 67"/>
          <p:cNvSpPr/>
          <p:nvPr/>
        </p:nvSpPr>
        <p:spPr>
          <a:xfrm>
            <a:off x="6400800" y="4875213"/>
            <a:ext cx="479425" cy="247650"/>
          </a:xfrm>
          <a:custGeom>
            <a:avLst/>
            <a:gdLst>
              <a:gd name="connsiteX0" fmla="*/ 359623 w 827067"/>
              <a:gd name="connsiteY0" fmla="*/ 0 h 377967"/>
              <a:gd name="connsiteX1" fmla="*/ 827067 w 827067"/>
              <a:gd name="connsiteY1" fmla="*/ 0 h 377967"/>
              <a:gd name="connsiteX2" fmla="*/ 827067 w 827067"/>
              <a:gd name="connsiteY2" fmla="*/ 377967 h 377967"/>
              <a:gd name="connsiteX3" fmla="*/ 0 w 827067"/>
              <a:gd name="connsiteY3" fmla="*/ 377967 h 377967"/>
            </a:gdLst>
            <a:ahLst/>
            <a:cxnLst>
              <a:cxn ang="0">
                <a:pos x="connsiteX0" y="connsiteY0"/>
              </a:cxn>
              <a:cxn ang="0">
                <a:pos x="connsiteX1" y="connsiteY1"/>
              </a:cxn>
              <a:cxn ang="0">
                <a:pos x="connsiteX2" y="connsiteY2"/>
              </a:cxn>
              <a:cxn ang="0">
                <a:pos x="connsiteX3" y="connsiteY3"/>
              </a:cxn>
            </a:cxnLst>
            <a:rect l="l" t="t" r="r" b="b"/>
            <a:pathLst>
              <a:path w="827067" h="377967">
                <a:moveTo>
                  <a:pt x="359623" y="0"/>
                </a:moveTo>
                <a:lnTo>
                  <a:pt x="827067" y="0"/>
                </a:lnTo>
                <a:lnTo>
                  <a:pt x="827067" y="377967"/>
                </a:lnTo>
                <a:lnTo>
                  <a:pt x="0" y="377967"/>
                </a:lnTo>
                <a:close/>
              </a:path>
            </a:pathLst>
          </a:custGeom>
          <a:solidFill>
            <a:srgbClr val="26226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eaLnBrk="1" hangingPunct="1">
              <a:defRPr/>
            </a:pPr>
            <a:r>
              <a:rPr lang="en-US" altLang="zh-CN" sz="1400">
                <a:solidFill>
                  <a:srgbClr val="FFFFFF"/>
                </a:solidFill>
                <a:latin typeface="Calibri Light" pitchFamily="34" charset="0"/>
              </a:rPr>
              <a:t>4</a:t>
            </a:r>
          </a:p>
        </p:txBody>
      </p:sp>
    </p:spTree>
  </p:cSld>
  <p:clrMapOvr>
    <a:masterClrMapping/>
  </p:clrMapOvr>
  <p:transition spd="slow">
    <p:fade/>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5EEF6B2-AF4E-43AA-B486-DA10D1370192}" type="slidenum">
              <a:rPr lang="en-US" altLang="zh-CN" smtClean="0">
                <a:solidFill>
                  <a:srgbClr val="BFBFBF"/>
                </a:solidFill>
                <a:latin typeface="Calibri Light" pitchFamily="34" charset="0"/>
              </a:rPr>
              <a:pPr/>
              <a:t>81</a:t>
            </a:fld>
            <a:endParaRPr lang="en-US" altLang="zh-CN" smtClean="0">
              <a:solidFill>
                <a:srgbClr val="BFBFBF"/>
              </a:solidFill>
              <a:latin typeface="Calibri Light" pitchFamily="34" charset="0"/>
            </a:endParaRPr>
          </a:p>
        </p:txBody>
      </p:sp>
      <p:sp>
        <p:nvSpPr>
          <p:cNvPr id="29" name="Rectangle 28"/>
          <p:cNvSpPr/>
          <p:nvPr/>
        </p:nvSpPr>
        <p:spPr>
          <a:xfrm>
            <a:off x="6734175" y="517525"/>
            <a:ext cx="4311650" cy="749300"/>
          </a:xfrm>
          <a:prstGeom prst="rect">
            <a:avLst/>
          </a:prstGeom>
        </p:spPr>
        <p:txBody>
          <a:bodyPr anchor="ctr"/>
          <a:lstStyle/>
          <a:p>
            <a:pPr defTabSz="914082" eaLnBrk="1" fontAlgn="auto" hangingPunct="1">
              <a:spcAft>
                <a:spcPts val="0"/>
              </a:spcAft>
              <a:defRPr/>
            </a:pPr>
            <a:r>
              <a:rPr lang="en-US" sz="66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Autralian </a:t>
            </a:r>
            <a:r>
              <a:rPr lang="en-US" sz="6600" noProof="1">
                <a:solidFill>
                  <a:srgbClr val="27AAE1"/>
                </a:solidFill>
                <a:latin typeface="Abraham Lincoln" pitchFamily="2" charset="0"/>
                <a:ea typeface="Roboto Light" panose="02000000000000000000" pitchFamily="2" charset="0"/>
                <a:cs typeface="Lato Light" panose="020F0402020204030203" pitchFamily="34" charset="0"/>
              </a:rPr>
              <a:t>INFO</a:t>
            </a:r>
          </a:p>
        </p:txBody>
      </p:sp>
      <p:sp>
        <p:nvSpPr>
          <p:cNvPr id="30" name="Rectangle 29"/>
          <p:cNvSpPr/>
          <p:nvPr/>
        </p:nvSpPr>
        <p:spPr>
          <a:xfrm>
            <a:off x="6734175" y="1163638"/>
            <a:ext cx="2900363" cy="307975"/>
          </a:xfrm>
          <a:prstGeom prst="rect">
            <a:avLst/>
          </a:prstGeom>
        </p:spPr>
        <p:txBody>
          <a:bodyPr>
            <a:spAutoFit/>
          </a:bodyPr>
          <a:lstStyle/>
          <a:p>
            <a:pPr eaLnBrk="1" fontAlgn="auto" hangingPunct="1">
              <a:spcBef>
                <a:spcPts val="0"/>
              </a:spcBef>
              <a:spcAft>
                <a:spcPts val="0"/>
              </a:spcAft>
              <a:buClr>
                <a:srgbClr val="E24848"/>
              </a:buClr>
              <a:defRPr/>
            </a:pPr>
            <a:r>
              <a:rPr lang="en-US" sz="1400" noProof="1">
                <a:solidFill>
                  <a:srgbClr val="171717"/>
                </a:solidFill>
                <a:latin typeface="+mj-lt"/>
                <a:ea typeface="Roboto Light" panose="02000000000000000000" pitchFamily="2" charset="0"/>
                <a:cs typeface="Arial" charset="0"/>
              </a:rPr>
              <a:t>THERE IS NO ELEVATOR TO SUCCESS</a:t>
            </a:r>
          </a:p>
        </p:txBody>
      </p:sp>
      <p:sp>
        <p:nvSpPr>
          <p:cNvPr id="43" name="Freeform 837"/>
          <p:cNvSpPr>
            <a:spLocks noEditPoints="1"/>
          </p:cNvSpPr>
          <p:nvPr/>
        </p:nvSpPr>
        <p:spPr bwMode="auto">
          <a:xfrm>
            <a:off x="7100888" y="1804988"/>
            <a:ext cx="4094162" cy="4383087"/>
          </a:xfrm>
          <a:custGeom>
            <a:avLst/>
            <a:gdLst>
              <a:gd name="T0" fmla="*/ 833 w 877"/>
              <a:gd name="T1" fmla="*/ 331 h 939"/>
              <a:gd name="T2" fmla="*/ 745 w 877"/>
              <a:gd name="T3" fmla="*/ 204 h 939"/>
              <a:gd name="T4" fmla="*/ 609 w 877"/>
              <a:gd name="T5" fmla="*/ 154 h 939"/>
              <a:gd name="T6" fmla="*/ 544 w 877"/>
              <a:gd name="T7" fmla="*/ 98 h 939"/>
              <a:gd name="T8" fmla="*/ 555 w 877"/>
              <a:gd name="T9" fmla="*/ 23 h 939"/>
              <a:gd name="T10" fmla="*/ 532 w 877"/>
              <a:gd name="T11" fmla="*/ 42 h 939"/>
              <a:gd name="T12" fmla="*/ 440 w 877"/>
              <a:gd name="T13" fmla="*/ 35 h 939"/>
              <a:gd name="T14" fmla="*/ 415 w 877"/>
              <a:gd name="T15" fmla="*/ 37 h 939"/>
              <a:gd name="T16" fmla="*/ 279 w 877"/>
              <a:gd name="T17" fmla="*/ 134 h 939"/>
              <a:gd name="T18" fmla="*/ 4 w 877"/>
              <a:gd name="T19" fmla="*/ 380 h 939"/>
              <a:gd name="T20" fmla="*/ 457 w 877"/>
              <a:gd name="T21" fmla="*/ 669 h 939"/>
              <a:gd name="T22" fmla="*/ 593 w 877"/>
              <a:gd name="T23" fmla="*/ 835 h 939"/>
              <a:gd name="T24" fmla="*/ 586 w 877"/>
              <a:gd name="T25" fmla="*/ 805 h 939"/>
              <a:gd name="T26" fmla="*/ 666 w 877"/>
              <a:gd name="T27" fmla="*/ 830 h 939"/>
              <a:gd name="T28" fmla="*/ 586 w 877"/>
              <a:gd name="T29" fmla="*/ 929 h 939"/>
              <a:gd name="T30" fmla="*/ 584 w 877"/>
              <a:gd name="T31" fmla="*/ 847 h 939"/>
              <a:gd name="T32" fmla="*/ 645 w 877"/>
              <a:gd name="T33" fmla="*/ 851 h 939"/>
              <a:gd name="T34" fmla="*/ 642 w 877"/>
              <a:gd name="T35" fmla="*/ 903 h 939"/>
              <a:gd name="T36" fmla="*/ 614 w 877"/>
              <a:gd name="T37" fmla="*/ 926 h 939"/>
              <a:gd name="T38" fmla="*/ 34 w 877"/>
              <a:gd name="T39" fmla="*/ 617 h 939"/>
              <a:gd name="T40" fmla="*/ 101 w 877"/>
              <a:gd name="T41" fmla="*/ 605 h 939"/>
              <a:gd name="T42" fmla="*/ 180 w 877"/>
              <a:gd name="T43" fmla="*/ 596 h 939"/>
              <a:gd name="T44" fmla="*/ 283 w 877"/>
              <a:gd name="T45" fmla="*/ 551 h 939"/>
              <a:gd name="T46" fmla="*/ 408 w 877"/>
              <a:gd name="T47" fmla="*/ 556 h 939"/>
              <a:gd name="T48" fmla="*/ 438 w 877"/>
              <a:gd name="T49" fmla="*/ 624 h 939"/>
              <a:gd name="T50" fmla="*/ 488 w 877"/>
              <a:gd name="T51" fmla="*/ 593 h 939"/>
              <a:gd name="T52" fmla="*/ 467 w 877"/>
              <a:gd name="T53" fmla="*/ 648 h 939"/>
              <a:gd name="T54" fmla="*/ 515 w 877"/>
              <a:gd name="T55" fmla="*/ 655 h 939"/>
              <a:gd name="T56" fmla="*/ 541 w 877"/>
              <a:gd name="T57" fmla="*/ 748 h 939"/>
              <a:gd name="T58" fmla="*/ 610 w 877"/>
              <a:gd name="T59" fmla="*/ 753 h 939"/>
              <a:gd name="T60" fmla="*/ 638 w 877"/>
              <a:gd name="T61" fmla="*/ 790 h 939"/>
              <a:gd name="T62" fmla="*/ 715 w 877"/>
              <a:gd name="T63" fmla="*/ 751 h 939"/>
              <a:gd name="T64" fmla="*/ 779 w 877"/>
              <a:gd name="T65" fmla="*/ 629 h 939"/>
              <a:gd name="T66" fmla="*/ 839 w 877"/>
              <a:gd name="T67" fmla="*/ 553 h 939"/>
              <a:gd name="T68" fmla="*/ 863 w 877"/>
              <a:gd name="T69" fmla="*/ 427 h 939"/>
              <a:gd name="T70" fmla="*/ 839 w 877"/>
              <a:gd name="T71" fmla="*/ 342 h 939"/>
              <a:gd name="T72" fmla="*/ 814 w 877"/>
              <a:gd name="T73" fmla="*/ 309 h 939"/>
              <a:gd name="T74" fmla="*/ 783 w 877"/>
              <a:gd name="T75" fmla="*/ 239 h 939"/>
              <a:gd name="T76" fmla="*/ 745 w 877"/>
              <a:gd name="T77" fmla="*/ 192 h 939"/>
              <a:gd name="T78" fmla="*/ 718 w 877"/>
              <a:gd name="T79" fmla="*/ 96 h 939"/>
              <a:gd name="T80" fmla="*/ 685 w 877"/>
              <a:gd name="T81" fmla="*/ 40 h 939"/>
              <a:gd name="T82" fmla="*/ 657 w 877"/>
              <a:gd name="T83" fmla="*/ 72 h 939"/>
              <a:gd name="T84" fmla="*/ 617 w 877"/>
              <a:gd name="T85" fmla="*/ 183 h 939"/>
              <a:gd name="T86" fmla="*/ 542 w 877"/>
              <a:gd name="T87" fmla="*/ 136 h 939"/>
              <a:gd name="T88" fmla="*/ 542 w 877"/>
              <a:gd name="T89" fmla="*/ 75 h 939"/>
              <a:gd name="T90" fmla="*/ 535 w 877"/>
              <a:gd name="T91" fmla="*/ 49 h 939"/>
              <a:gd name="T92" fmla="*/ 495 w 877"/>
              <a:gd name="T93" fmla="*/ 42 h 939"/>
              <a:gd name="T94" fmla="*/ 457 w 877"/>
              <a:gd name="T95" fmla="*/ 30 h 939"/>
              <a:gd name="T96" fmla="*/ 419 w 877"/>
              <a:gd name="T97" fmla="*/ 61 h 939"/>
              <a:gd name="T98" fmla="*/ 393 w 877"/>
              <a:gd name="T99" fmla="*/ 106 h 939"/>
              <a:gd name="T100" fmla="*/ 361 w 877"/>
              <a:gd name="T101" fmla="*/ 112 h 939"/>
              <a:gd name="T102" fmla="*/ 335 w 877"/>
              <a:gd name="T103" fmla="*/ 89 h 939"/>
              <a:gd name="T104" fmla="*/ 304 w 877"/>
              <a:gd name="T105" fmla="*/ 101 h 939"/>
              <a:gd name="T106" fmla="*/ 281 w 877"/>
              <a:gd name="T107" fmla="*/ 141 h 939"/>
              <a:gd name="T108" fmla="*/ 262 w 877"/>
              <a:gd name="T109" fmla="*/ 162 h 939"/>
              <a:gd name="T110" fmla="*/ 227 w 877"/>
              <a:gd name="T111" fmla="*/ 188 h 939"/>
              <a:gd name="T112" fmla="*/ 124 w 877"/>
              <a:gd name="T113" fmla="*/ 244 h 939"/>
              <a:gd name="T114" fmla="*/ 42 w 877"/>
              <a:gd name="T115" fmla="*/ 274 h 939"/>
              <a:gd name="T116" fmla="*/ 20 w 877"/>
              <a:gd name="T117" fmla="*/ 384 h 939"/>
              <a:gd name="T118" fmla="*/ 30 w 877"/>
              <a:gd name="T119" fmla="*/ 474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939">
                <a:moveTo>
                  <a:pt x="867" y="448"/>
                </a:moveTo>
                <a:lnTo>
                  <a:pt x="868" y="441"/>
                </a:lnTo>
                <a:lnTo>
                  <a:pt x="870" y="445"/>
                </a:lnTo>
                <a:lnTo>
                  <a:pt x="867" y="448"/>
                </a:lnTo>
                <a:close/>
                <a:moveTo>
                  <a:pt x="868" y="394"/>
                </a:moveTo>
                <a:lnTo>
                  <a:pt x="867" y="389"/>
                </a:lnTo>
                <a:lnTo>
                  <a:pt x="868" y="384"/>
                </a:lnTo>
                <a:lnTo>
                  <a:pt x="868" y="380"/>
                </a:lnTo>
                <a:lnTo>
                  <a:pt x="872" y="375"/>
                </a:lnTo>
                <a:lnTo>
                  <a:pt x="874" y="371"/>
                </a:lnTo>
                <a:lnTo>
                  <a:pt x="874" y="368"/>
                </a:lnTo>
                <a:lnTo>
                  <a:pt x="874" y="364"/>
                </a:lnTo>
                <a:lnTo>
                  <a:pt x="877" y="364"/>
                </a:lnTo>
                <a:lnTo>
                  <a:pt x="877" y="370"/>
                </a:lnTo>
                <a:lnTo>
                  <a:pt x="877" y="377"/>
                </a:lnTo>
                <a:lnTo>
                  <a:pt x="872" y="382"/>
                </a:lnTo>
                <a:lnTo>
                  <a:pt x="870" y="391"/>
                </a:lnTo>
                <a:lnTo>
                  <a:pt x="872" y="396"/>
                </a:lnTo>
                <a:lnTo>
                  <a:pt x="868" y="394"/>
                </a:lnTo>
                <a:close/>
                <a:moveTo>
                  <a:pt x="833" y="331"/>
                </a:moveTo>
                <a:lnTo>
                  <a:pt x="837" y="336"/>
                </a:lnTo>
                <a:lnTo>
                  <a:pt x="839" y="340"/>
                </a:lnTo>
                <a:lnTo>
                  <a:pt x="840" y="336"/>
                </a:lnTo>
                <a:lnTo>
                  <a:pt x="839" y="333"/>
                </a:lnTo>
                <a:lnTo>
                  <a:pt x="839" y="331"/>
                </a:lnTo>
                <a:lnTo>
                  <a:pt x="835" y="331"/>
                </a:lnTo>
                <a:lnTo>
                  <a:pt x="833" y="330"/>
                </a:lnTo>
                <a:lnTo>
                  <a:pt x="833" y="331"/>
                </a:lnTo>
                <a:close/>
                <a:moveTo>
                  <a:pt x="828" y="300"/>
                </a:moveTo>
                <a:lnTo>
                  <a:pt x="826" y="298"/>
                </a:lnTo>
                <a:lnTo>
                  <a:pt x="825" y="300"/>
                </a:lnTo>
                <a:lnTo>
                  <a:pt x="828" y="300"/>
                </a:lnTo>
                <a:close/>
                <a:moveTo>
                  <a:pt x="745" y="204"/>
                </a:moveTo>
                <a:lnTo>
                  <a:pt x="746" y="201"/>
                </a:lnTo>
                <a:lnTo>
                  <a:pt x="743" y="197"/>
                </a:lnTo>
                <a:lnTo>
                  <a:pt x="746" y="197"/>
                </a:lnTo>
                <a:lnTo>
                  <a:pt x="748" y="195"/>
                </a:lnTo>
                <a:lnTo>
                  <a:pt x="750" y="202"/>
                </a:lnTo>
                <a:lnTo>
                  <a:pt x="748" y="208"/>
                </a:lnTo>
                <a:lnTo>
                  <a:pt x="745" y="204"/>
                </a:lnTo>
                <a:close/>
                <a:moveTo>
                  <a:pt x="675" y="0"/>
                </a:moveTo>
                <a:lnTo>
                  <a:pt x="675" y="2"/>
                </a:lnTo>
                <a:lnTo>
                  <a:pt x="677" y="0"/>
                </a:lnTo>
                <a:lnTo>
                  <a:pt x="675" y="0"/>
                </a:lnTo>
                <a:close/>
                <a:moveTo>
                  <a:pt x="671" y="11"/>
                </a:moveTo>
                <a:lnTo>
                  <a:pt x="671" y="16"/>
                </a:lnTo>
                <a:lnTo>
                  <a:pt x="673" y="16"/>
                </a:lnTo>
                <a:lnTo>
                  <a:pt x="677" y="14"/>
                </a:lnTo>
                <a:lnTo>
                  <a:pt x="675" y="11"/>
                </a:lnTo>
                <a:lnTo>
                  <a:pt x="671" y="11"/>
                </a:lnTo>
                <a:close/>
                <a:moveTo>
                  <a:pt x="602" y="166"/>
                </a:moveTo>
                <a:lnTo>
                  <a:pt x="603" y="167"/>
                </a:lnTo>
                <a:lnTo>
                  <a:pt x="605" y="167"/>
                </a:lnTo>
                <a:lnTo>
                  <a:pt x="605" y="164"/>
                </a:lnTo>
                <a:lnTo>
                  <a:pt x="602" y="166"/>
                </a:lnTo>
                <a:close/>
                <a:moveTo>
                  <a:pt x="596" y="157"/>
                </a:moveTo>
                <a:lnTo>
                  <a:pt x="598" y="159"/>
                </a:lnTo>
                <a:lnTo>
                  <a:pt x="602" y="157"/>
                </a:lnTo>
                <a:lnTo>
                  <a:pt x="603" y="155"/>
                </a:lnTo>
                <a:lnTo>
                  <a:pt x="609" y="154"/>
                </a:lnTo>
                <a:lnTo>
                  <a:pt x="609" y="152"/>
                </a:lnTo>
                <a:lnTo>
                  <a:pt x="603" y="152"/>
                </a:lnTo>
                <a:lnTo>
                  <a:pt x="598" y="154"/>
                </a:lnTo>
                <a:lnTo>
                  <a:pt x="598" y="154"/>
                </a:lnTo>
                <a:lnTo>
                  <a:pt x="596" y="157"/>
                </a:lnTo>
                <a:close/>
                <a:moveTo>
                  <a:pt x="553" y="136"/>
                </a:moveTo>
                <a:lnTo>
                  <a:pt x="551" y="133"/>
                </a:lnTo>
                <a:lnTo>
                  <a:pt x="553" y="129"/>
                </a:lnTo>
                <a:lnTo>
                  <a:pt x="555" y="133"/>
                </a:lnTo>
                <a:lnTo>
                  <a:pt x="553" y="136"/>
                </a:lnTo>
                <a:close/>
                <a:moveTo>
                  <a:pt x="539" y="89"/>
                </a:moveTo>
                <a:lnTo>
                  <a:pt x="539" y="87"/>
                </a:lnTo>
                <a:lnTo>
                  <a:pt x="537" y="89"/>
                </a:lnTo>
                <a:lnTo>
                  <a:pt x="537" y="87"/>
                </a:lnTo>
                <a:lnTo>
                  <a:pt x="539" y="84"/>
                </a:lnTo>
                <a:lnTo>
                  <a:pt x="541" y="87"/>
                </a:lnTo>
                <a:lnTo>
                  <a:pt x="539" y="89"/>
                </a:lnTo>
                <a:close/>
                <a:moveTo>
                  <a:pt x="544" y="94"/>
                </a:moveTo>
                <a:lnTo>
                  <a:pt x="542" y="96"/>
                </a:lnTo>
                <a:lnTo>
                  <a:pt x="544" y="98"/>
                </a:lnTo>
                <a:lnTo>
                  <a:pt x="548" y="96"/>
                </a:lnTo>
                <a:lnTo>
                  <a:pt x="553" y="96"/>
                </a:lnTo>
                <a:lnTo>
                  <a:pt x="555" y="93"/>
                </a:lnTo>
                <a:lnTo>
                  <a:pt x="553" y="93"/>
                </a:lnTo>
                <a:lnTo>
                  <a:pt x="551" y="93"/>
                </a:lnTo>
                <a:lnTo>
                  <a:pt x="549" y="93"/>
                </a:lnTo>
                <a:lnTo>
                  <a:pt x="553" y="89"/>
                </a:lnTo>
                <a:lnTo>
                  <a:pt x="553" y="87"/>
                </a:lnTo>
                <a:lnTo>
                  <a:pt x="549" y="89"/>
                </a:lnTo>
                <a:lnTo>
                  <a:pt x="549" y="86"/>
                </a:lnTo>
                <a:lnTo>
                  <a:pt x="548" y="86"/>
                </a:lnTo>
                <a:lnTo>
                  <a:pt x="546" y="89"/>
                </a:lnTo>
                <a:lnTo>
                  <a:pt x="542" y="87"/>
                </a:lnTo>
                <a:lnTo>
                  <a:pt x="544" y="89"/>
                </a:lnTo>
                <a:lnTo>
                  <a:pt x="542" y="91"/>
                </a:lnTo>
                <a:lnTo>
                  <a:pt x="544" y="94"/>
                </a:lnTo>
                <a:close/>
                <a:moveTo>
                  <a:pt x="548" y="28"/>
                </a:moveTo>
                <a:lnTo>
                  <a:pt x="551" y="30"/>
                </a:lnTo>
                <a:lnTo>
                  <a:pt x="551" y="26"/>
                </a:lnTo>
                <a:lnTo>
                  <a:pt x="555" y="23"/>
                </a:lnTo>
                <a:lnTo>
                  <a:pt x="553" y="21"/>
                </a:lnTo>
                <a:lnTo>
                  <a:pt x="549" y="26"/>
                </a:lnTo>
                <a:lnTo>
                  <a:pt x="548" y="28"/>
                </a:lnTo>
                <a:close/>
                <a:moveTo>
                  <a:pt x="542" y="33"/>
                </a:moveTo>
                <a:lnTo>
                  <a:pt x="546" y="33"/>
                </a:lnTo>
                <a:lnTo>
                  <a:pt x="544" y="32"/>
                </a:lnTo>
                <a:lnTo>
                  <a:pt x="542" y="33"/>
                </a:lnTo>
                <a:close/>
                <a:moveTo>
                  <a:pt x="539" y="33"/>
                </a:moveTo>
                <a:lnTo>
                  <a:pt x="541" y="35"/>
                </a:lnTo>
                <a:lnTo>
                  <a:pt x="542" y="33"/>
                </a:lnTo>
                <a:lnTo>
                  <a:pt x="539" y="33"/>
                </a:lnTo>
                <a:close/>
                <a:moveTo>
                  <a:pt x="532" y="39"/>
                </a:moveTo>
                <a:lnTo>
                  <a:pt x="534" y="39"/>
                </a:lnTo>
                <a:lnTo>
                  <a:pt x="534" y="37"/>
                </a:lnTo>
                <a:lnTo>
                  <a:pt x="532" y="39"/>
                </a:lnTo>
                <a:close/>
                <a:moveTo>
                  <a:pt x="527" y="44"/>
                </a:moveTo>
                <a:lnTo>
                  <a:pt x="527" y="42"/>
                </a:lnTo>
                <a:lnTo>
                  <a:pt x="530" y="40"/>
                </a:lnTo>
                <a:lnTo>
                  <a:pt x="534" y="39"/>
                </a:lnTo>
                <a:lnTo>
                  <a:pt x="532" y="42"/>
                </a:lnTo>
                <a:lnTo>
                  <a:pt x="528" y="42"/>
                </a:lnTo>
                <a:lnTo>
                  <a:pt x="527" y="44"/>
                </a:lnTo>
                <a:close/>
                <a:moveTo>
                  <a:pt x="520" y="45"/>
                </a:moveTo>
                <a:lnTo>
                  <a:pt x="521" y="47"/>
                </a:lnTo>
                <a:lnTo>
                  <a:pt x="525" y="45"/>
                </a:lnTo>
                <a:lnTo>
                  <a:pt x="525" y="44"/>
                </a:lnTo>
                <a:lnTo>
                  <a:pt x="520" y="45"/>
                </a:lnTo>
                <a:close/>
                <a:moveTo>
                  <a:pt x="464" y="28"/>
                </a:moveTo>
                <a:lnTo>
                  <a:pt x="462" y="25"/>
                </a:lnTo>
                <a:lnTo>
                  <a:pt x="462" y="21"/>
                </a:lnTo>
                <a:lnTo>
                  <a:pt x="466" y="21"/>
                </a:lnTo>
                <a:lnTo>
                  <a:pt x="466" y="25"/>
                </a:lnTo>
                <a:lnTo>
                  <a:pt x="464" y="28"/>
                </a:lnTo>
                <a:close/>
                <a:moveTo>
                  <a:pt x="417" y="26"/>
                </a:moveTo>
                <a:lnTo>
                  <a:pt x="417" y="32"/>
                </a:lnTo>
                <a:lnTo>
                  <a:pt x="420" y="35"/>
                </a:lnTo>
                <a:lnTo>
                  <a:pt x="424" y="40"/>
                </a:lnTo>
                <a:lnTo>
                  <a:pt x="429" y="42"/>
                </a:lnTo>
                <a:lnTo>
                  <a:pt x="438" y="33"/>
                </a:lnTo>
                <a:lnTo>
                  <a:pt x="440" y="35"/>
                </a:lnTo>
                <a:lnTo>
                  <a:pt x="440" y="32"/>
                </a:lnTo>
                <a:lnTo>
                  <a:pt x="441" y="30"/>
                </a:lnTo>
                <a:lnTo>
                  <a:pt x="440" y="30"/>
                </a:lnTo>
                <a:lnTo>
                  <a:pt x="438" y="26"/>
                </a:lnTo>
                <a:lnTo>
                  <a:pt x="436" y="26"/>
                </a:lnTo>
                <a:lnTo>
                  <a:pt x="434" y="28"/>
                </a:lnTo>
                <a:lnTo>
                  <a:pt x="427" y="28"/>
                </a:lnTo>
                <a:lnTo>
                  <a:pt x="426" y="32"/>
                </a:lnTo>
                <a:lnTo>
                  <a:pt x="424" y="30"/>
                </a:lnTo>
                <a:lnTo>
                  <a:pt x="422" y="28"/>
                </a:lnTo>
                <a:lnTo>
                  <a:pt x="420" y="28"/>
                </a:lnTo>
                <a:lnTo>
                  <a:pt x="417" y="25"/>
                </a:lnTo>
                <a:lnTo>
                  <a:pt x="417" y="25"/>
                </a:lnTo>
                <a:lnTo>
                  <a:pt x="417" y="26"/>
                </a:lnTo>
                <a:close/>
                <a:moveTo>
                  <a:pt x="415" y="28"/>
                </a:moveTo>
                <a:lnTo>
                  <a:pt x="417" y="35"/>
                </a:lnTo>
                <a:lnTo>
                  <a:pt x="420" y="37"/>
                </a:lnTo>
                <a:lnTo>
                  <a:pt x="420" y="37"/>
                </a:lnTo>
                <a:lnTo>
                  <a:pt x="417" y="37"/>
                </a:lnTo>
                <a:lnTo>
                  <a:pt x="415" y="37"/>
                </a:lnTo>
                <a:lnTo>
                  <a:pt x="410" y="35"/>
                </a:lnTo>
                <a:lnTo>
                  <a:pt x="410" y="33"/>
                </a:lnTo>
                <a:lnTo>
                  <a:pt x="412" y="33"/>
                </a:lnTo>
                <a:lnTo>
                  <a:pt x="413" y="33"/>
                </a:lnTo>
                <a:lnTo>
                  <a:pt x="413" y="32"/>
                </a:lnTo>
                <a:lnTo>
                  <a:pt x="413" y="32"/>
                </a:lnTo>
                <a:lnTo>
                  <a:pt x="413" y="30"/>
                </a:lnTo>
                <a:lnTo>
                  <a:pt x="412" y="28"/>
                </a:lnTo>
                <a:lnTo>
                  <a:pt x="415" y="28"/>
                </a:lnTo>
                <a:close/>
                <a:moveTo>
                  <a:pt x="278" y="120"/>
                </a:moveTo>
                <a:lnTo>
                  <a:pt x="279" y="122"/>
                </a:lnTo>
                <a:lnTo>
                  <a:pt x="283" y="122"/>
                </a:lnTo>
                <a:lnTo>
                  <a:pt x="279" y="119"/>
                </a:lnTo>
                <a:lnTo>
                  <a:pt x="279" y="119"/>
                </a:lnTo>
                <a:lnTo>
                  <a:pt x="278" y="120"/>
                </a:lnTo>
                <a:close/>
                <a:moveTo>
                  <a:pt x="279" y="134"/>
                </a:moveTo>
                <a:lnTo>
                  <a:pt x="278" y="131"/>
                </a:lnTo>
                <a:lnTo>
                  <a:pt x="276" y="127"/>
                </a:lnTo>
                <a:lnTo>
                  <a:pt x="276" y="134"/>
                </a:lnTo>
                <a:lnTo>
                  <a:pt x="279" y="134"/>
                </a:lnTo>
                <a:close/>
                <a:moveTo>
                  <a:pt x="297" y="103"/>
                </a:moveTo>
                <a:lnTo>
                  <a:pt x="293" y="103"/>
                </a:lnTo>
                <a:lnTo>
                  <a:pt x="295" y="101"/>
                </a:lnTo>
                <a:lnTo>
                  <a:pt x="297" y="101"/>
                </a:lnTo>
                <a:lnTo>
                  <a:pt x="297" y="103"/>
                </a:lnTo>
                <a:close/>
                <a:moveTo>
                  <a:pt x="68" y="251"/>
                </a:moveTo>
                <a:lnTo>
                  <a:pt x="67" y="249"/>
                </a:lnTo>
                <a:lnTo>
                  <a:pt x="70" y="244"/>
                </a:lnTo>
                <a:lnTo>
                  <a:pt x="70" y="249"/>
                </a:lnTo>
                <a:lnTo>
                  <a:pt x="68" y="251"/>
                </a:lnTo>
                <a:close/>
                <a:moveTo>
                  <a:pt x="4" y="364"/>
                </a:moveTo>
                <a:lnTo>
                  <a:pt x="6" y="354"/>
                </a:lnTo>
                <a:lnTo>
                  <a:pt x="6" y="361"/>
                </a:lnTo>
                <a:lnTo>
                  <a:pt x="6" y="361"/>
                </a:lnTo>
                <a:lnTo>
                  <a:pt x="4" y="364"/>
                </a:lnTo>
                <a:close/>
                <a:moveTo>
                  <a:pt x="4" y="380"/>
                </a:moveTo>
                <a:lnTo>
                  <a:pt x="0" y="371"/>
                </a:lnTo>
                <a:lnTo>
                  <a:pt x="2" y="366"/>
                </a:lnTo>
                <a:lnTo>
                  <a:pt x="6" y="373"/>
                </a:lnTo>
                <a:lnTo>
                  <a:pt x="4" y="380"/>
                </a:lnTo>
                <a:close/>
                <a:moveTo>
                  <a:pt x="481" y="661"/>
                </a:moveTo>
                <a:lnTo>
                  <a:pt x="481" y="664"/>
                </a:lnTo>
                <a:lnTo>
                  <a:pt x="481" y="666"/>
                </a:lnTo>
                <a:lnTo>
                  <a:pt x="485" y="666"/>
                </a:lnTo>
                <a:lnTo>
                  <a:pt x="483" y="668"/>
                </a:lnTo>
                <a:lnTo>
                  <a:pt x="487" y="668"/>
                </a:lnTo>
                <a:lnTo>
                  <a:pt x="488" y="666"/>
                </a:lnTo>
                <a:lnTo>
                  <a:pt x="492" y="668"/>
                </a:lnTo>
                <a:lnTo>
                  <a:pt x="488" y="671"/>
                </a:lnTo>
                <a:lnTo>
                  <a:pt x="481" y="669"/>
                </a:lnTo>
                <a:lnTo>
                  <a:pt x="480" y="671"/>
                </a:lnTo>
                <a:lnTo>
                  <a:pt x="478" y="671"/>
                </a:lnTo>
                <a:lnTo>
                  <a:pt x="478" y="673"/>
                </a:lnTo>
                <a:lnTo>
                  <a:pt x="474" y="673"/>
                </a:lnTo>
                <a:lnTo>
                  <a:pt x="473" y="671"/>
                </a:lnTo>
                <a:lnTo>
                  <a:pt x="471" y="671"/>
                </a:lnTo>
                <a:lnTo>
                  <a:pt x="467" y="671"/>
                </a:lnTo>
                <a:lnTo>
                  <a:pt x="466" y="671"/>
                </a:lnTo>
                <a:lnTo>
                  <a:pt x="460" y="671"/>
                </a:lnTo>
                <a:lnTo>
                  <a:pt x="457" y="669"/>
                </a:lnTo>
                <a:lnTo>
                  <a:pt x="457" y="666"/>
                </a:lnTo>
                <a:lnTo>
                  <a:pt x="462" y="664"/>
                </a:lnTo>
                <a:lnTo>
                  <a:pt x="474" y="661"/>
                </a:lnTo>
                <a:lnTo>
                  <a:pt x="478" y="661"/>
                </a:lnTo>
                <a:lnTo>
                  <a:pt x="481" y="661"/>
                </a:lnTo>
                <a:close/>
                <a:moveTo>
                  <a:pt x="623" y="762"/>
                </a:moveTo>
                <a:lnTo>
                  <a:pt x="624" y="762"/>
                </a:lnTo>
                <a:lnTo>
                  <a:pt x="626" y="763"/>
                </a:lnTo>
                <a:lnTo>
                  <a:pt x="624" y="765"/>
                </a:lnTo>
                <a:lnTo>
                  <a:pt x="623" y="762"/>
                </a:lnTo>
                <a:close/>
                <a:moveTo>
                  <a:pt x="643" y="777"/>
                </a:moveTo>
                <a:lnTo>
                  <a:pt x="647" y="779"/>
                </a:lnTo>
                <a:lnTo>
                  <a:pt x="647" y="777"/>
                </a:lnTo>
                <a:lnTo>
                  <a:pt x="643" y="777"/>
                </a:lnTo>
                <a:close/>
                <a:moveTo>
                  <a:pt x="593" y="835"/>
                </a:moveTo>
                <a:lnTo>
                  <a:pt x="593" y="837"/>
                </a:lnTo>
                <a:lnTo>
                  <a:pt x="596" y="838"/>
                </a:lnTo>
                <a:lnTo>
                  <a:pt x="598" y="837"/>
                </a:lnTo>
                <a:lnTo>
                  <a:pt x="595" y="833"/>
                </a:lnTo>
                <a:lnTo>
                  <a:pt x="593" y="835"/>
                </a:lnTo>
                <a:close/>
                <a:moveTo>
                  <a:pt x="595" y="826"/>
                </a:moveTo>
                <a:lnTo>
                  <a:pt x="595" y="830"/>
                </a:lnTo>
                <a:lnTo>
                  <a:pt x="596" y="830"/>
                </a:lnTo>
                <a:lnTo>
                  <a:pt x="596" y="824"/>
                </a:lnTo>
                <a:lnTo>
                  <a:pt x="595" y="826"/>
                </a:lnTo>
                <a:close/>
                <a:moveTo>
                  <a:pt x="591" y="831"/>
                </a:moveTo>
                <a:lnTo>
                  <a:pt x="588" y="830"/>
                </a:lnTo>
                <a:lnTo>
                  <a:pt x="589" y="826"/>
                </a:lnTo>
                <a:lnTo>
                  <a:pt x="593" y="824"/>
                </a:lnTo>
                <a:lnTo>
                  <a:pt x="593" y="828"/>
                </a:lnTo>
                <a:lnTo>
                  <a:pt x="591" y="831"/>
                </a:lnTo>
                <a:close/>
                <a:moveTo>
                  <a:pt x="577" y="816"/>
                </a:moveTo>
                <a:lnTo>
                  <a:pt x="577" y="812"/>
                </a:lnTo>
                <a:lnTo>
                  <a:pt x="577" y="809"/>
                </a:lnTo>
                <a:lnTo>
                  <a:pt x="579" y="805"/>
                </a:lnTo>
                <a:lnTo>
                  <a:pt x="579" y="802"/>
                </a:lnTo>
                <a:lnTo>
                  <a:pt x="582" y="798"/>
                </a:lnTo>
                <a:lnTo>
                  <a:pt x="584" y="797"/>
                </a:lnTo>
                <a:lnTo>
                  <a:pt x="586" y="798"/>
                </a:lnTo>
                <a:lnTo>
                  <a:pt x="586" y="805"/>
                </a:lnTo>
                <a:lnTo>
                  <a:pt x="588" y="807"/>
                </a:lnTo>
                <a:lnTo>
                  <a:pt x="584" y="812"/>
                </a:lnTo>
                <a:lnTo>
                  <a:pt x="584" y="814"/>
                </a:lnTo>
                <a:lnTo>
                  <a:pt x="581" y="817"/>
                </a:lnTo>
                <a:lnTo>
                  <a:pt x="577" y="816"/>
                </a:lnTo>
                <a:close/>
                <a:moveTo>
                  <a:pt x="663" y="826"/>
                </a:moveTo>
                <a:lnTo>
                  <a:pt x="670" y="823"/>
                </a:lnTo>
                <a:lnTo>
                  <a:pt x="670" y="819"/>
                </a:lnTo>
                <a:lnTo>
                  <a:pt x="663" y="812"/>
                </a:lnTo>
                <a:lnTo>
                  <a:pt x="661" y="814"/>
                </a:lnTo>
                <a:lnTo>
                  <a:pt x="661" y="817"/>
                </a:lnTo>
                <a:lnTo>
                  <a:pt x="659" y="821"/>
                </a:lnTo>
                <a:lnTo>
                  <a:pt x="661" y="823"/>
                </a:lnTo>
                <a:lnTo>
                  <a:pt x="663" y="826"/>
                </a:lnTo>
                <a:close/>
                <a:moveTo>
                  <a:pt x="659" y="831"/>
                </a:moveTo>
                <a:lnTo>
                  <a:pt x="659" y="833"/>
                </a:lnTo>
                <a:lnTo>
                  <a:pt x="666" y="835"/>
                </a:lnTo>
                <a:lnTo>
                  <a:pt x="670" y="835"/>
                </a:lnTo>
                <a:lnTo>
                  <a:pt x="670" y="833"/>
                </a:lnTo>
                <a:lnTo>
                  <a:pt x="666" y="830"/>
                </a:lnTo>
                <a:lnTo>
                  <a:pt x="661" y="830"/>
                </a:lnTo>
                <a:lnTo>
                  <a:pt x="659" y="831"/>
                </a:lnTo>
                <a:close/>
                <a:moveTo>
                  <a:pt x="663" y="842"/>
                </a:moveTo>
                <a:lnTo>
                  <a:pt x="661" y="838"/>
                </a:lnTo>
                <a:lnTo>
                  <a:pt x="664" y="838"/>
                </a:lnTo>
                <a:lnTo>
                  <a:pt x="663" y="842"/>
                </a:lnTo>
                <a:close/>
                <a:moveTo>
                  <a:pt x="640" y="912"/>
                </a:moveTo>
                <a:lnTo>
                  <a:pt x="640" y="908"/>
                </a:lnTo>
                <a:lnTo>
                  <a:pt x="642" y="910"/>
                </a:lnTo>
                <a:lnTo>
                  <a:pt x="640" y="912"/>
                </a:lnTo>
                <a:close/>
                <a:moveTo>
                  <a:pt x="614" y="936"/>
                </a:moveTo>
                <a:lnTo>
                  <a:pt x="612" y="934"/>
                </a:lnTo>
                <a:lnTo>
                  <a:pt x="616" y="931"/>
                </a:lnTo>
                <a:lnTo>
                  <a:pt x="616" y="926"/>
                </a:lnTo>
                <a:lnTo>
                  <a:pt x="617" y="926"/>
                </a:lnTo>
                <a:lnTo>
                  <a:pt x="617" y="927"/>
                </a:lnTo>
                <a:lnTo>
                  <a:pt x="616" y="931"/>
                </a:lnTo>
                <a:lnTo>
                  <a:pt x="614" y="936"/>
                </a:lnTo>
                <a:close/>
                <a:moveTo>
                  <a:pt x="586" y="934"/>
                </a:moveTo>
                <a:lnTo>
                  <a:pt x="586" y="929"/>
                </a:lnTo>
                <a:lnTo>
                  <a:pt x="589" y="927"/>
                </a:lnTo>
                <a:lnTo>
                  <a:pt x="584" y="926"/>
                </a:lnTo>
                <a:lnTo>
                  <a:pt x="584" y="920"/>
                </a:lnTo>
                <a:lnTo>
                  <a:pt x="584" y="919"/>
                </a:lnTo>
                <a:lnTo>
                  <a:pt x="582" y="917"/>
                </a:lnTo>
                <a:lnTo>
                  <a:pt x="582" y="905"/>
                </a:lnTo>
                <a:lnTo>
                  <a:pt x="584" y="903"/>
                </a:lnTo>
                <a:lnTo>
                  <a:pt x="581" y="899"/>
                </a:lnTo>
                <a:lnTo>
                  <a:pt x="581" y="892"/>
                </a:lnTo>
                <a:lnTo>
                  <a:pt x="582" y="887"/>
                </a:lnTo>
                <a:lnTo>
                  <a:pt x="586" y="892"/>
                </a:lnTo>
                <a:lnTo>
                  <a:pt x="589" y="892"/>
                </a:lnTo>
                <a:lnTo>
                  <a:pt x="586" y="889"/>
                </a:lnTo>
                <a:lnTo>
                  <a:pt x="586" y="885"/>
                </a:lnTo>
                <a:lnTo>
                  <a:pt x="584" y="884"/>
                </a:lnTo>
                <a:lnTo>
                  <a:pt x="586" y="878"/>
                </a:lnTo>
                <a:lnTo>
                  <a:pt x="584" y="870"/>
                </a:lnTo>
                <a:lnTo>
                  <a:pt x="584" y="861"/>
                </a:lnTo>
                <a:lnTo>
                  <a:pt x="584" y="856"/>
                </a:lnTo>
                <a:lnTo>
                  <a:pt x="584" y="847"/>
                </a:lnTo>
                <a:lnTo>
                  <a:pt x="584" y="842"/>
                </a:lnTo>
                <a:lnTo>
                  <a:pt x="584" y="842"/>
                </a:lnTo>
                <a:lnTo>
                  <a:pt x="586" y="837"/>
                </a:lnTo>
                <a:lnTo>
                  <a:pt x="586" y="835"/>
                </a:lnTo>
                <a:lnTo>
                  <a:pt x="591" y="838"/>
                </a:lnTo>
                <a:lnTo>
                  <a:pt x="595" y="840"/>
                </a:lnTo>
                <a:lnTo>
                  <a:pt x="598" y="842"/>
                </a:lnTo>
                <a:lnTo>
                  <a:pt x="598" y="840"/>
                </a:lnTo>
                <a:lnTo>
                  <a:pt x="600" y="838"/>
                </a:lnTo>
                <a:lnTo>
                  <a:pt x="600" y="844"/>
                </a:lnTo>
                <a:lnTo>
                  <a:pt x="609" y="849"/>
                </a:lnTo>
                <a:lnTo>
                  <a:pt x="614" y="854"/>
                </a:lnTo>
                <a:lnTo>
                  <a:pt x="617" y="858"/>
                </a:lnTo>
                <a:lnTo>
                  <a:pt x="621" y="854"/>
                </a:lnTo>
                <a:lnTo>
                  <a:pt x="624" y="854"/>
                </a:lnTo>
                <a:lnTo>
                  <a:pt x="628" y="858"/>
                </a:lnTo>
                <a:lnTo>
                  <a:pt x="628" y="854"/>
                </a:lnTo>
                <a:lnTo>
                  <a:pt x="631" y="852"/>
                </a:lnTo>
                <a:lnTo>
                  <a:pt x="643" y="852"/>
                </a:lnTo>
                <a:lnTo>
                  <a:pt x="645" y="851"/>
                </a:lnTo>
                <a:lnTo>
                  <a:pt x="649" y="849"/>
                </a:lnTo>
                <a:lnTo>
                  <a:pt x="652" y="849"/>
                </a:lnTo>
                <a:lnTo>
                  <a:pt x="652" y="851"/>
                </a:lnTo>
                <a:lnTo>
                  <a:pt x="656" y="845"/>
                </a:lnTo>
                <a:lnTo>
                  <a:pt x="657" y="845"/>
                </a:lnTo>
                <a:lnTo>
                  <a:pt x="663" y="849"/>
                </a:lnTo>
                <a:lnTo>
                  <a:pt x="661" y="854"/>
                </a:lnTo>
                <a:lnTo>
                  <a:pt x="659" y="865"/>
                </a:lnTo>
                <a:lnTo>
                  <a:pt x="654" y="870"/>
                </a:lnTo>
                <a:lnTo>
                  <a:pt x="654" y="877"/>
                </a:lnTo>
                <a:lnTo>
                  <a:pt x="652" y="882"/>
                </a:lnTo>
                <a:lnTo>
                  <a:pt x="652" y="887"/>
                </a:lnTo>
                <a:lnTo>
                  <a:pt x="652" y="889"/>
                </a:lnTo>
                <a:lnTo>
                  <a:pt x="652" y="892"/>
                </a:lnTo>
                <a:lnTo>
                  <a:pt x="649" y="898"/>
                </a:lnTo>
                <a:lnTo>
                  <a:pt x="649" y="894"/>
                </a:lnTo>
                <a:lnTo>
                  <a:pt x="647" y="889"/>
                </a:lnTo>
                <a:lnTo>
                  <a:pt x="645" y="892"/>
                </a:lnTo>
                <a:lnTo>
                  <a:pt x="642" y="894"/>
                </a:lnTo>
                <a:lnTo>
                  <a:pt x="642" y="903"/>
                </a:lnTo>
                <a:lnTo>
                  <a:pt x="640" y="905"/>
                </a:lnTo>
                <a:lnTo>
                  <a:pt x="637" y="905"/>
                </a:lnTo>
                <a:lnTo>
                  <a:pt x="637" y="910"/>
                </a:lnTo>
                <a:lnTo>
                  <a:pt x="633" y="913"/>
                </a:lnTo>
                <a:lnTo>
                  <a:pt x="637" y="917"/>
                </a:lnTo>
                <a:lnTo>
                  <a:pt x="637" y="919"/>
                </a:lnTo>
                <a:lnTo>
                  <a:pt x="631" y="926"/>
                </a:lnTo>
                <a:lnTo>
                  <a:pt x="630" y="926"/>
                </a:lnTo>
                <a:lnTo>
                  <a:pt x="626" y="927"/>
                </a:lnTo>
                <a:lnTo>
                  <a:pt x="626" y="920"/>
                </a:lnTo>
                <a:lnTo>
                  <a:pt x="631" y="922"/>
                </a:lnTo>
                <a:lnTo>
                  <a:pt x="631" y="919"/>
                </a:lnTo>
                <a:lnTo>
                  <a:pt x="630" y="917"/>
                </a:lnTo>
                <a:lnTo>
                  <a:pt x="626" y="919"/>
                </a:lnTo>
                <a:lnTo>
                  <a:pt x="623" y="922"/>
                </a:lnTo>
                <a:lnTo>
                  <a:pt x="621" y="920"/>
                </a:lnTo>
                <a:lnTo>
                  <a:pt x="621" y="915"/>
                </a:lnTo>
                <a:lnTo>
                  <a:pt x="619" y="920"/>
                </a:lnTo>
                <a:lnTo>
                  <a:pt x="616" y="924"/>
                </a:lnTo>
                <a:lnTo>
                  <a:pt x="614" y="926"/>
                </a:lnTo>
                <a:lnTo>
                  <a:pt x="610" y="924"/>
                </a:lnTo>
                <a:lnTo>
                  <a:pt x="609" y="931"/>
                </a:lnTo>
                <a:lnTo>
                  <a:pt x="609" y="934"/>
                </a:lnTo>
                <a:lnTo>
                  <a:pt x="603" y="939"/>
                </a:lnTo>
                <a:lnTo>
                  <a:pt x="600" y="939"/>
                </a:lnTo>
                <a:lnTo>
                  <a:pt x="598" y="936"/>
                </a:lnTo>
                <a:lnTo>
                  <a:pt x="598" y="932"/>
                </a:lnTo>
                <a:lnTo>
                  <a:pt x="595" y="938"/>
                </a:lnTo>
                <a:lnTo>
                  <a:pt x="593" y="934"/>
                </a:lnTo>
                <a:lnTo>
                  <a:pt x="588" y="936"/>
                </a:lnTo>
                <a:lnTo>
                  <a:pt x="588" y="936"/>
                </a:lnTo>
                <a:lnTo>
                  <a:pt x="586" y="934"/>
                </a:lnTo>
                <a:close/>
                <a:moveTo>
                  <a:pt x="11" y="596"/>
                </a:moveTo>
                <a:lnTo>
                  <a:pt x="14" y="600"/>
                </a:lnTo>
                <a:lnTo>
                  <a:pt x="16" y="600"/>
                </a:lnTo>
                <a:lnTo>
                  <a:pt x="27" y="608"/>
                </a:lnTo>
                <a:lnTo>
                  <a:pt x="27" y="612"/>
                </a:lnTo>
                <a:lnTo>
                  <a:pt x="27" y="614"/>
                </a:lnTo>
                <a:lnTo>
                  <a:pt x="32" y="614"/>
                </a:lnTo>
                <a:lnTo>
                  <a:pt x="34" y="617"/>
                </a:lnTo>
                <a:lnTo>
                  <a:pt x="40" y="619"/>
                </a:lnTo>
                <a:lnTo>
                  <a:pt x="42" y="617"/>
                </a:lnTo>
                <a:lnTo>
                  <a:pt x="44" y="619"/>
                </a:lnTo>
                <a:lnTo>
                  <a:pt x="49" y="621"/>
                </a:lnTo>
                <a:lnTo>
                  <a:pt x="54" y="619"/>
                </a:lnTo>
                <a:lnTo>
                  <a:pt x="56" y="622"/>
                </a:lnTo>
                <a:lnTo>
                  <a:pt x="58" y="621"/>
                </a:lnTo>
                <a:lnTo>
                  <a:pt x="60" y="621"/>
                </a:lnTo>
                <a:lnTo>
                  <a:pt x="67" y="621"/>
                </a:lnTo>
                <a:lnTo>
                  <a:pt x="72" y="619"/>
                </a:lnTo>
                <a:lnTo>
                  <a:pt x="72" y="617"/>
                </a:lnTo>
                <a:lnTo>
                  <a:pt x="75" y="615"/>
                </a:lnTo>
                <a:lnTo>
                  <a:pt x="79" y="610"/>
                </a:lnTo>
                <a:lnTo>
                  <a:pt x="86" y="612"/>
                </a:lnTo>
                <a:lnTo>
                  <a:pt x="86" y="608"/>
                </a:lnTo>
                <a:lnTo>
                  <a:pt x="89" y="605"/>
                </a:lnTo>
                <a:lnTo>
                  <a:pt x="93" y="605"/>
                </a:lnTo>
                <a:lnTo>
                  <a:pt x="96" y="608"/>
                </a:lnTo>
                <a:lnTo>
                  <a:pt x="100" y="605"/>
                </a:lnTo>
                <a:lnTo>
                  <a:pt x="101" y="605"/>
                </a:lnTo>
                <a:lnTo>
                  <a:pt x="103" y="603"/>
                </a:lnTo>
                <a:lnTo>
                  <a:pt x="105" y="598"/>
                </a:lnTo>
                <a:lnTo>
                  <a:pt x="115" y="591"/>
                </a:lnTo>
                <a:lnTo>
                  <a:pt x="121" y="593"/>
                </a:lnTo>
                <a:lnTo>
                  <a:pt x="124" y="594"/>
                </a:lnTo>
                <a:lnTo>
                  <a:pt x="128" y="591"/>
                </a:lnTo>
                <a:lnTo>
                  <a:pt x="140" y="589"/>
                </a:lnTo>
                <a:lnTo>
                  <a:pt x="140" y="591"/>
                </a:lnTo>
                <a:lnTo>
                  <a:pt x="149" y="589"/>
                </a:lnTo>
                <a:lnTo>
                  <a:pt x="150" y="591"/>
                </a:lnTo>
                <a:lnTo>
                  <a:pt x="154" y="591"/>
                </a:lnTo>
                <a:lnTo>
                  <a:pt x="157" y="589"/>
                </a:lnTo>
                <a:lnTo>
                  <a:pt x="159" y="594"/>
                </a:lnTo>
                <a:lnTo>
                  <a:pt x="162" y="594"/>
                </a:lnTo>
                <a:lnTo>
                  <a:pt x="166" y="593"/>
                </a:lnTo>
                <a:lnTo>
                  <a:pt x="168" y="594"/>
                </a:lnTo>
                <a:lnTo>
                  <a:pt x="171" y="593"/>
                </a:lnTo>
                <a:lnTo>
                  <a:pt x="180" y="593"/>
                </a:lnTo>
                <a:lnTo>
                  <a:pt x="178" y="596"/>
                </a:lnTo>
                <a:lnTo>
                  <a:pt x="180" y="596"/>
                </a:lnTo>
                <a:lnTo>
                  <a:pt x="185" y="593"/>
                </a:lnTo>
                <a:lnTo>
                  <a:pt x="190" y="593"/>
                </a:lnTo>
                <a:lnTo>
                  <a:pt x="196" y="589"/>
                </a:lnTo>
                <a:lnTo>
                  <a:pt x="197" y="584"/>
                </a:lnTo>
                <a:lnTo>
                  <a:pt x="199" y="584"/>
                </a:lnTo>
                <a:lnTo>
                  <a:pt x="204" y="579"/>
                </a:lnTo>
                <a:lnTo>
                  <a:pt x="206" y="572"/>
                </a:lnTo>
                <a:lnTo>
                  <a:pt x="211" y="567"/>
                </a:lnTo>
                <a:lnTo>
                  <a:pt x="218" y="565"/>
                </a:lnTo>
                <a:lnTo>
                  <a:pt x="220" y="567"/>
                </a:lnTo>
                <a:lnTo>
                  <a:pt x="229" y="563"/>
                </a:lnTo>
                <a:lnTo>
                  <a:pt x="241" y="556"/>
                </a:lnTo>
                <a:lnTo>
                  <a:pt x="248" y="551"/>
                </a:lnTo>
                <a:lnTo>
                  <a:pt x="251" y="549"/>
                </a:lnTo>
                <a:lnTo>
                  <a:pt x="255" y="549"/>
                </a:lnTo>
                <a:lnTo>
                  <a:pt x="258" y="549"/>
                </a:lnTo>
                <a:lnTo>
                  <a:pt x="264" y="551"/>
                </a:lnTo>
                <a:lnTo>
                  <a:pt x="271" y="553"/>
                </a:lnTo>
                <a:lnTo>
                  <a:pt x="274" y="551"/>
                </a:lnTo>
                <a:lnTo>
                  <a:pt x="283" y="551"/>
                </a:lnTo>
                <a:lnTo>
                  <a:pt x="295" y="547"/>
                </a:lnTo>
                <a:lnTo>
                  <a:pt x="302" y="546"/>
                </a:lnTo>
                <a:lnTo>
                  <a:pt x="307" y="542"/>
                </a:lnTo>
                <a:lnTo>
                  <a:pt x="311" y="542"/>
                </a:lnTo>
                <a:lnTo>
                  <a:pt x="316" y="537"/>
                </a:lnTo>
                <a:lnTo>
                  <a:pt x="326" y="537"/>
                </a:lnTo>
                <a:lnTo>
                  <a:pt x="349" y="535"/>
                </a:lnTo>
                <a:lnTo>
                  <a:pt x="356" y="537"/>
                </a:lnTo>
                <a:lnTo>
                  <a:pt x="361" y="537"/>
                </a:lnTo>
                <a:lnTo>
                  <a:pt x="368" y="535"/>
                </a:lnTo>
                <a:lnTo>
                  <a:pt x="373" y="535"/>
                </a:lnTo>
                <a:lnTo>
                  <a:pt x="380" y="542"/>
                </a:lnTo>
                <a:lnTo>
                  <a:pt x="386" y="551"/>
                </a:lnTo>
                <a:lnTo>
                  <a:pt x="389" y="551"/>
                </a:lnTo>
                <a:lnTo>
                  <a:pt x="393" y="549"/>
                </a:lnTo>
                <a:lnTo>
                  <a:pt x="394" y="547"/>
                </a:lnTo>
                <a:lnTo>
                  <a:pt x="396" y="551"/>
                </a:lnTo>
                <a:lnTo>
                  <a:pt x="400" y="549"/>
                </a:lnTo>
                <a:lnTo>
                  <a:pt x="403" y="551"/>
                </a:lnTo>
                <a:lnTo>
                  <a:pt x="408" y="556"/>
                </a:lnTo>
                <a:lnTo>
                  <a:pt x="413" y="556"/>
                </a:lnTo>
                <a:lnTo>
                  <a:pt x="415" y="554"/>
                </a:lnTo>
                <a:lnTo>
                  <a:pt x="426" y="561"/>
                </a:lnTo>
                <a:lnTo>
                  <a:pt x="424" y="567"/>
                </a:lnTo>
                <a:lnTo>
                  <a:pt x="427" y="567"/>
                </a:lnTo>
                <a:lnTo>
                  <a:pt x="431" y="570"/>
                </a:lnTo>
                <a:lnTo>
                  <a:pt x="429" y="572"/>
                </a:lnTo>
                <a:lnTo>
                  <a:pt x="426" y="572"/>
                </a:lnTo>
                <a:lnTo>
                  <a:pt x="424" y="575"/>
                </a:lnTo>
                <a:lnTo>
                  <a:pt x="429" y="584"/>
                </a:lnTo>
                <a:lnTo>
                  <a:pt x="433" y="584"/>
                </a:lnTo>
                <a:lnTo>
                  <a:pt x="436" y="589"/>
                </a:lnTo>
                <a:lnTo>
                  <a:pt x="438" y="594"/>
                </a:lnTo>
                <a:lnTo>
                  <a:pt x="438" y="600"/>
                </a:lnTo>
                <a:lnTo>
                  <a:pt x="441" y="610"/>
                </a:lnTo>
                <a:lnTo>
                  <a:pt x="440" y="615"/>
                </a:lnTo>
                <a:lnTo>
                  <a:pt x="443" y="617"/>
                </a:lnTo>
                <a:lnTo>
                  <a:pt x="441" y="622"/>
                </a:lnTo>
                <a:lnTo>
                  <a:pt x="440" y="626"/>
                </a:lnTo>
                <a:lnTo>
                  <a:pt x="438" y="624"/>
                </a:lnTo>
                <a:lnTo>
                  <a:pt x="436" y="626"/>
                </a:lnTo>
                <a:lnTo>
                  <a:pt x="440" y="629"/>
                </a:lnTo>
                <a:lnTo>
                  <a:pt x="443" y="633"/>
                </a:lnTo>
                <a:lnTo>
                  <a:pt x="445" y="636"/>
                </a:lnTo>
                <a:lnTo>
                  <a:pt x="448" y="634"/>
                </a:lnTo>
                <a:lnTo>
                  <a:pt x="452" y="638"/>
                </a:lnTo>
                <a:lnTo>
                  <a:pt x="452" y="634"/>
                </a:lnTo>
                <a:lnTo>
                  <a:pt x="450" y="631"/>
                </a:lnTo>
                <a:lnTo>
                  <a:pt x="452" y="628"/>
                </a:lnTo>
                <a:lnTo>
                  <a:pt x="454" y="624"/>
                </a:lnTo>
                <a:lnTo>
                  <a:pt x="457" y="624"/>
                </a:lnTo>
                <a:lnTo>
                  <a:pt x="459" y="621"/>
                </a:lnTo>
                <a:lnTo>
                  <a:pt x="464" y="619"/>
                </a:lnTo>
                <a:lnTo>
                  <a:pt x="464" y="614"/>
                </a:lnTo>
                <a:lnTo>
                  <a:pt x="469" y="610"/>
                </a:lnTo>
                <a:lnTo>
                  <a:pt x="478" y="605"/>
                </a:lnTo>
                <a:lnTo>
                  <a:pt x="478" y="601"/>
                </a:lnTo>
                <a:lnTo>
                  <a:pt x="480" y="601"/>
                </a:lnTo>
                <a:lnTo>
                  <a:pt x="487" y="598"/>
                </a:lnTo>
                <a:lnTo>
                  <a:pt x="488" y="593"/>
                </a:lnTo>
                <a:lnTo>
                  <a:pt x="495" y="584"/>
                </a:lnTo>
                <a:lnTo>
                  <a:pt x="501" y="582"/>
                </a:lnTo>
                <a:lnTo>
                  <a:pt x="504" y="579"/>
                </a:lnTo>
                <a:lnTo>
                  <a:pt x="502" y="573"/>
                </a:lnTo>
                <a:lnTo>
                  <a:pt x="502" y="568"/>
                </a:lnTo>
                <a:lnTo>
                  <a:pt x="506" y="575"/>
                </a:lnTo>
                <a:lnTo>
                  <a:pt x="506" y="580"/>
                </a:lnTo>
                <a:lnTo>
                  <a:pt x="506" y="586"/>
                </a:lnTo>
                <a:lnTo>
                  <a:pt x="502" y="589"/>
                </a:lnTo>
                <a:lnTo>
                  <a:pt x="502" y="600"/>
                </a:lnTo>
                <a:lnTo>
                  <a:pt x="494" y="607"/>
                </a:lnTo>
                <a:lnTo>
                  <a:pt x="492" y="610"/>
                </a:lnTo>
                <a:lnTo>
                  <a:pt x="488" y="614"/>
                </a:lnTo>
                <a:lnTo>
                  <a:pt x="488" y="619"/>
                </a:lnTo>
                <a:lnTo>
                  <a:pt x="483" y="626"/>
                </a:lnTo>
                <a:lnTo>
                  <a:pt x="485" y="629"/>
                </a:lnTo>
                <a:lnTo>
                  <a:pt x="481" y="640"/>
                </a:lnTo>
                <a:lnTo>
                  <a:pt x="471" y="638"/>
                </a:lnTo>
                <a:lnTo>
                  <a:pt x="469" y="643"/>
                </a:lnTo>
                <a:lnTo>
                  <a:pt x="467" y="648"/>
                </a:lnTo>
                <a:lnTo>
                  <a:pt x="467" y="650"/>
                </a:lnTo>
                <a:lnTo>
                  <a:pt x="473" y="648"/>
                </a:lnTo>
                <a:lnTo>
                  <a:pt x="480" y="645"/>
                </a:lnTo>
                <a:lnTo>
                  <a:pt x="487" y="648"/>
                </a:lnTo>
                <a:lnTo>
                  <a:pt x="494" y="636"/>
                </a:lnTo>
                <a:lnTo>
                  <a:pt x="495" y="624"/>
                </a:lnTo>
                <a:lnTo>
                  <a:pt x="502" y="619"/>
                </a:lnTo>
                <a:lnTo>
                  <a:pt x="504" y="621"/>
                </a:lnTo>
                <a:lnTo>
                  <a:pt x="504" y="631"/>
                </a:lnTo>
                <a:lnTo>
                  <a:pt x="506" y="636"/>
                </a:lnTo>
                <a:lnTo>
                  <a:pt x="504" y="638"/>
                </a:lnTo>
                <a:lnTo>
                  <a:pt x="504" y="648"/>
                </a:lnTo>
                <a:lnTo>
                  <a:pt x="501" y="657"/>
                </a:lnTo>
                <a:lnTo>
                  <a:pt x="492" y="661"/>
                </a:lnTo>
                <a:lnTo>
                  <a:pt x="494" y="662"/>
                </a:lnTo>
                <a:lnTo>
                  <a:pt x="499" y="662"/>
                </a:lnTo>
                <a:lnTo>
                  <a:pt x="504" y="662"/>
                </a:lnTo>
                <a:lnTo>
                  <a:pt x="506" y="661"/>
                </a:lnTo>
                <a:lnTo>
                  <a:pt x="509" y="659"/>
                </a:lnTo>
                <a:lnTo>
                  <a:pt x="515" y="655"/>
                </a:lnTo>
                <a:lnTo>
                  <a:pt x="518" y="657"/>
                </a:lnTo>
                <a:lnTo>
                  <a:pt x="521" y="655"/>
                </a:lnTo>
                <a:lnTo>
                  <a:pt x="520" y="659"/>
                </a:lnTo>
                <a:lnTo>
                  <a:pt x="516" y="662"/>
                </a:lnTo>
                <a:lnTo>
                  <a:pt x="513" y="662"/>
                </a:lnTo>
                <a:lnTo>
                  <a:pt x="511" y="666"/>
                </a:lnTo>
                <a:lnTo>
                  <a:pt x="516" y="671"/>
                </a:lnTo>
                <a:lnTo>
                  <a:pt x="518" y="676"/>
                </a:lnTo>
                <a:lnTo>
                  <a:pt x="520" y="682"/>
                </a:lnTo>
                <a:lnTo>
                  <a:pt x="520" y="690"/>
                </a:lnTo>
                <a:lnTo>
                  <a:pt x="520" y="701"/>
                </a:lnTo>
                <a:lnTo>
                  <a:pt x="515" y="706"/>
                </a:lnTo>
                <a:lnTo>
                  <a:pt x="515" y="709"/>
                </a:lnTo>
                <a:lnTo>
                  <a:pt x="515" y="716"/>
                </a:lnTo>
                <a:lnTo>
                  <a:pt x="518" y="720"/>
                </a:lnTo>
                <a:lnTo>
                  <a:pt x="521" y="725"/>
                </a:lnTo>
                <a:lnTo>
                  <a:pt x="521" y="732"/>
                </a:lnTo>
                <a:lnTo>
                  <a:pt x="530" y="743"/>
                </a:lnTo>
                <a:lnTo>
                  <a:pt x="535" y="744"/>
                </a:lnTo>
                <a:lnTo>
                  <a:pt x="541" y="748"/>
                </a:lnTo>
                <a:lnTo>
                  <a:pt x="542" y="753"/>
                </a:lnTo>
                <a:lnTo>
                  <a:pt x="546" y="753"/>
                </a:lnTo>
                <a:lnTo>
                  <a:pt x="548" y="751"/>
                </a:lnTo>
                <a:lnTo>
                  <a:pt x="549" y="750"/>
                </a:lnTo>
                <a:lnTo>
                  <a:pt x="556" y="751"/>
                </a:lnTo>
                <a:lnTo>
                  <a:pt x="560" y="756"/>
                </a:lnTo>
                <a:lnTo>
                  <a:pt x="565" y="756"/>
                </a:lnTo>
                <a:lnTo>
                  <a:pt x="570" y="762"/>
                </a:lnTo>
                <a:lnTo>
                  <a:pt x="570" y="767"/>
                </a:lnTo>
                <a:lnTo>
                  <a:pt x="576" y="769"/>
                </a:lnTo>
                <a:lnTo>
                  <a:pt x="579" y="774"/>
                </a:lnTo>
                <a:lnTo>
                  <a:pt x="582" y="774"/>
                </a:lnTo>
                <a:lnTo>
                  <a:pt x="584" y="770"/>
                </a:lnTo>
                <a:lnTo>
                  <a:pt x="593" y="767"/>
                </a:lnTo>
                <a:lnTo>
                  <a:pt x="595" y="763"/>
                </a:lnTo>
                <a:lnTo>
                  <a:pt x="600" y="763"/>
                </a:lnTo>
                <a:lnTo>
                  <a:pt x="607" y="756"/>
                </a:lnTo>
                <a:lnTo>
                  <a:pt x="610" y="758"/>
                </a:lnTo>
                <a:lnTo>
                  <a:pt x="612" y="756"/>
                </a:lnTo>
                <a:lnTo>
                  <a:pt x="610" y="753"/>
                </a:lnTo>
                <a:lnTo>
                  <a:pt x="607" y="753"/>
                </a:lnTo>
                <a:lnTo>
                  <a:pt x="607" y="750"/>
                </a:lnTo>
                <a:lnTo>
                  <a:pt x="616" y="744"/>
                </a:lnTo>
                <a:lnTo>
                  <a:pt x="623" y="750"/>
                </a:lnTo>
                <a:lnTo>
                  <a:pt x="623" y="753"/>
                </a:lnTo>
                <a:lnTo>
                  <a:pt x="614" y="758"/>
                </a:lnTo>
                <a:lnTo>
                  <a:pt x="616" y="762"/>
                </a:lnTo>
                <a:lnTo>
                  <a:pt x="619" y="763"/>
                </a:lnTo>
                <a:lnTo>
                  <a:pt x="623" y="760"/>
                </a:lnTo>
                <a:lnTo>
                  <a:pt x="626" y="756"/>
                </a:lnTo>
                <a:lnTo>
                  <a:pt x="630" y="760"/>
                </a:lnTo>
                <a:lnTo>
                  <a:pt x="630" y="763"/>
                </a:lnTo>
                <a:lnTo>
                  <a:pt x="628" y="763"/>
                </a:lnTo>
                <a:lnTo>
                  <a:pt x="624" y="767"/>
                </a:lnTo>
                <a:lnTo>
                  <a:pt x="630" y="774"/>
                </a:lnTo>
                <a:lnTo>
                  <a:pt x="631" y="781"/>
                </a:lnTo>
                <a:lnTo>
                  <a:pt x="633" y="779"/>
                </a:lnTo>
                <a:lnTo>
                  <a:pt x="635" y="781"/>
                </a:lnTo>
                <a:lnTo>
                  <a:pt x="637" y="784"/>
                </a:lnTo>
                <a:lnTo>
                  <a:pt x="638" y="790"/>
                </a:lnTo>
                <a:lnTo>
                  <a:pt x="642" y="784"/>
                </a:lnTo>
                <a:lnTo>
                  <a:pt x="642" y="777"/>
                </a:lnTo>
                <a:lnTo>
                  <a:pt x="638" y="781"/>
                </a:lnTo>
                <a:lnTo>
                  <a:pt x="638" y="777"/>
                </a:lnTo>
                <a:lnTo>
                  <a:pt x="640" y="776"/>
                </a:lnTo>
                <a:lnTo>
                  <a:pt x="650" y="776"/>
                </a:lnTo>
                <a:lnTo>
                  <a:pt x="652" y="777"/>
                </a:lnTo>
                <a:lnTo>
                  <a:pt x="654" y="776"/>
                </a:lnTo>
                <a:lnTo>
                  <a:pt x="659" y="767"/>
                </a:lnTo>
                <a:lnTo>
                  <a:pt x="670" y="762"/>
                </a:lnTo>
                <a:lnTo>
                  <a:pt x="677" y="755"/>
                </a:lnTo>
                <a:lnTo>
                  <a:pt x="673" y="755"/>
                </a:lnTo>
                <a:lnTo>
                  <a:pt x="670" y="756"/>
                </a:lnTo>
                <a:lnTo>
                  <a:pt x="671" y="755"/>
                </a:lnTo>
                <a:lnTo>
                  <a:pt x="668" y="755"/>
                </a:lnTo>
                <a:lnTo>
                  <a:pt x="671" y="755"/>
                </a:lnTo>
                <a:lnTo>
                  <a:pt x="677" y="755"/>
                </a:lnTo>
                <a:lnTo>
                  <a:pt x="685" y="751"/>
                </a:lnTo>
                <a:lnTo>
                  <a:pt x="703" y="748"/>
                </a:lnTo>
                <a:lnTo>
                  <a:pt x="715" y="751"/>
                </a:lnTo>
                <a:lnTo>
                  <a:pt x="722" y="748"/>
                </a:lnTo>
                <a:lnTo>
                  <a:pt x="722" y="744"/>
                </a:lnTo>
                <a:lnTo>
                  <a:pt x="725" y="744"/>
                </a:lnTo>
                <a:lnTo>
                  <a:pt x="729" y="741"/>
                </a:lnTo>
                <a:lnTo>
                  <a:pt x="732" y="734"/>
                </a:lnTo>
                <a:lnTo>
                  <a:pt x="731" y="725"/>
                </a:lnTo>
                <a:lnTo>
                  <a:pt x="731" y="720"/>
                </a:lnTo>
                <a:lnTo>
                  <a:pt x="738" y="713"/>
                </a:lnTo>
                <a:lnTo>
                  <a:pt x="738" y="701"/>
                </a:lnTo>
                <a:lnTo>
                  <a:pt x="741" y="695"/>
                </a:lnTo>
                <a:lnTo>
                  <a:pt x="743" y="687"/>
                </a:lnTo>
                <a:lnTo>
                  <a:pt x="748" y="685"/>
                </a:lnTo>
                <a:lnTo>
                  <a:pt x="746" y="682"/>
                </a:lnTo>
                <a:lnTo>
                  <a:pt x="760" y="664"/>
                </a:lnTo>
                <a:lnTo>
                  <a:pt x="764" y="664"/>
                </a:lnTo>
                <a:lnTo>
                  <a:pt x="765" y="655"/>
                </a:lnTo>
                <a:lnTo>
                  <a:pt x="771" y="648"/>
                </a:lnTo>
                <a:lnTo>
                  <a:pt x="774" y="640"/>
                </a:lnTo>
                <a:lnTo>
                  <a:pt x="779" y="634"/>
                </a:lnTo>
                <a:lnTo>
                  <a:pt x="779" y="629"/>
                </a:lnTo>
                <a:lnTo>
                  <a:pt x="783" y="628"/>
                </a:lnTo>
                <a:lnTo>
                  <a:pt x="786" y="619"/>
                </a:lnTo>
                <a:lnTo>
                  <a:pt x="783" y="615"/>
                </a:lnTo>
                <a:lnTo>
                  <a:pt x="790" y="614"/>
                </a:lnTo>
                <a:lnTo>
                  <a:pt x="795" y="607"/>
                </a:lnTo>
                <a:lnTo>
                  <a:pt x="799" y="603"/>
                </a:lnTo>
                <a:lnTo>
                  <a:pt x="800" y="596"/>
                </a:lnTo>
                <a:lnTo>
                  <a:pt x="807" y="594"/>
                </a:lnTo>
                <a:lnTo>
                  <a:pt x="811" y="593"/>
                </a:lnTo>
                <a:lnTo>
                  <a:pt x="806" y="593"/>
                </a:lnTo>
                <a:lnTo>
                  <a:pt x="806" y="591"/>
                </a:lnTo>
                <a:lnTo>
                  <a:pt x="814" y="589"/>
                </a:lnTo>
                <a:lnTo>
                  <a:pt x="821" y="586"/>
                </a:lnTo>
                <a:lnTo>
                  <a:pt x="823" y="580"/>
                </a:lnTo>
                <a:lnTo>
                  <a:pt x="821" y="577"/>
                </a:lnTo>
                <a:lnTo>
                  <a:pt x="823" y="573"/>
                </a:lnTo>
                <a:lnTo>
                  <a:pt x="830" y="568"/>
                </a:lnTo>
                <a:lnTo>
                  <a:pt x="830" y="563"/>
                </a:lnTo>
                <a:lnTo>
                  <a:pt x="835" y="561"/>
                </a:lnTo>
                <a:lnTo>
                  <a:pt x="839" y="553"/>
                </a:lnTo>
                <a:lnTo>
                  <a:pt x="839" y="549"/>
                </a:lnTo>
                <a:lnTo>
                  <a:pt x="840" y="542"/>
                </a:lnTo>
                <a:lnTo>
                  <a:pt x="839" y="540"/>
                </a:lnTo>
                <a:lnTo>
                  <a:pt x="840" y="537"/>
                </a:lnTo>
                <a:lnTo>
                  <a:pt x="846" y="523"/>
                </a:lnTo>
                <a:lnTo>
                  <a:pt x="847" y="516"/>
                </a:lnTo>
                <a:lnTo>
                  <a:pt x="854" y="502"/>
                </a:lnTo>
                <a:lnTo>
                  <a:pt x="854" y="497"/>
                </a:lnTo>
                <a:lnTo>
                  <a:pt x="860" y="486"/>
                </a:lnTo>
                <a:lnTo>
                  <a:pt x="865" y="481"/>
                </a:lnTo>
                <a:lnTo>
                  <a:pt x="867" y="476"/>
                </a:lnTo>
                <a:lnTo>
                  <a:pt x="865" y="469"/>
                </a:lnTo>
                <a:lnTo>
                  <a:pt x="868" y="464"/>
                </a:lnTo>
                <a:lnTo>
                  <a:pt x="865" y="455"/>
                </a:lnTo>
                <a:lnTo>
                  <a:pt x="867" y="450"/>
                </a:lnTo>
                <a:lnTo>
                  <a:pt x="863" y="441"/>
                </a:lnTo>
                <a:lnTo>
                  <a:pt x="861" y="439"/>
                </a:lnTo>
                <a:lnTo>
                  <a:pt x="861" y="434"/>
                </a:lnTo>
                <a:lnTo>
                  <a:pt x="863" y="432"/>
                </a:lnTo>
                <a:lnTo>
                  <a:pt x="863" y="427"/>
                </a:lnTo>
                <a:lnTo>
                  <a:pt x="867" y="420"/>
                </a:lnTo>
                <a:lnTo>
                  <a:pt x="867" y="418"/>
                </a:lnTo>
                <a:lnTo>
                  <a:pt x="867" y="406"/>
                </a:lnTo>
                <a:lnTo>
                  <a:pt x="868" y="403"/>
                </a:lnTo>
                <a:lnTo>
                  <a:pt x="867" y="399"/>
                </a:lnTo>
                <a:lnTo>
                  <a:pt x="867" y="396"/>
                </a:lnTo>
                <a:lnTo>
                  <a:pt x="867" y="387"/>
                </a:lnTo>
                <a:lnTo>
                  <a:pt x="865" y="385"/>
                </a:lnTo>
                <a:lnTo>
                  <a:pt x="867" y="382"/>
                </a:lnTo>
                <a:lnTo>
                  <a:pt x="861" y="380"/>
                </a:lnTo>
                <a:lnTo>
                  <a:pt x="860" y="375"/>
                </a:lnTo>
                <a:lnTo>
                  <a:pt x="860" y="370"/>
                </a:lnTo>
                <a:lnTo>
                  <a:pt x="856" y="366"/>
                </a:lnTo>
                <a:lnTo>
                  <a:pt x="853" y="359"/>
                </a:lnTo>
                <a:lnTo>
                  <a:pt x="851" y="354"/>
                </a:lnTo>
                <a:lnTo>
                  <a:pt x="847" y="349"/>
                </a:lnTo>
                <a:lnTo>
                  <a:pt x="846" y="349"/>
                </a:lnTo>
                <a:lnTo>
                  <a:pt x="842" y="350"/>
                </a:lnTo>
                <a:lnTo>
                  <a:pt x="839" y="347"/>
                </a:lnTo>
                <a:lnTo>
                  <a:pt x="839" y="342"/>
                </a:lnTo>
                <a:lnTo>
                  <a:pt x="837" y="340"/>
                </a:lnTo>
                <a:lnTo>
                  <a:pt x="835" y="338"/>
                </a:lnTo>
                <a:lnTo>
                  <a:pt x="830" y="333"/>
                </a:lnTo>
                <a:lnTo>
                  <a:pt x="828" y="331"/>
                </a:lnTo>
                <a:lnTo>
                  <a:pt x="830" y="328"/>
                </a:lnTo>
                <a:lnTo>
                  <a:pt x="826" y="323"/>
                </a:lnTo>
                <a:lnTo>
                  <a:pt x="830" y="317"/>
                </a:lnTo>
                <a:lnTo>
                  <a:pt x="832" y="310"/>
                </a:lnTo>
                <a:lnTo>
                  <a:pt x="830" y="307"/>
                </a:lnTo>
                <a:lnTo>
                  <a:pt x="832" y="303"/>
                </a:lnTo>
                <a:lnTo>
                  <a:pt x="828" y="302"/>
                </a:lnTo>
                <a:lnTo>
                  <a:pt x="826" y="303"/>
                </a:lnTo>
                <a:lnTo>
                  <a:pt x="828" y="305"/>
                </a:lnTo>
                <a:lnTo>
                  <a:pt x="826" y="309"/>
                </a:lnTo>
                <a:lnTo>
                  <a:pt x="818" y="300"/>
                </a:lnTo>
                <a:lnTo>
                  <a:pt x="814" y="295"/>
                </a:lnTo>
                <a:lnTo>
                  <a:pt x="813" y="295"/>
                </a:lnTo>
                <a:lnTo>
                  <a:pt x="813" y="298"/>
                </a:lnTo>
                <a:lnTo>
                  <a:pt x="813" y="302"/>
                </a:lnTo>
                <a:lnTo>
                  <a:pt x="814" y="309"/>
                </a:lnTo>
                <a:lnTo>
                  <a:pt x="809" y="302"/>
                </a:lnTo>
                <a:lnTo>
                  <a:pt x="807" y="305"/>
                </a:lnTo>
                <a:lnTo>
                  <a:pt x="807" y="300"/>
                </a:lnTo>
                <a:lnTo>
                  <a:pt x="806" y="298"/>
                </a:lnTo>
                <a:lnTo>
                  <a:pt x="806" y="286"/>
                </a:lnTo>
                <a:lnTo>
                  <a:pt x="806" y="284"/>
                </a:lnTo>
                <a:lnTo>
                  <a:pt x="806" y="281"/>
                </a:lnTo>
                <a:lnTo>
                  <a:pt x="802" y="279"/>
                </a:lnTo>
                <a:lnTo>
                  <a:pt x="804" y="276"/>
                </a:lnTo>
                <a:lnTo>
                  <a:pt x="800" y="272"/>
                </a:lnTo>
                <a:lnTo>
                  <a:pt x="802" y="269"/>
                </a:lnTo>
                <a:lnTo>
                  <a:pt x="795" y="263"/>
                </a:lnTo>
                <a:lnTo>
                  <a:pt x="793" y="258"/>
                </a:lnTo>
                <a:lnTo>
                  <a:pt x="792" y="253"/>
                </a:lnTo>
                <a:lnTo>
                  <a:pt x="797" y="255"/>
                </a:lnTo>
                <a:lnTo>
                  <a:pt x="797" y="249"/>
                </a:lnTo>
                <a:lnTo>
                  <a:pt x="793" y="244"/>
                </a:lnTo>
                <a:lnTo>
                  <a:pt x="792" y="244"/>
                </a:lnTo>
                <a:lnTo>
                  <a:pt x="786" y="244"/>
                </a:lnTo>
                <a:lnTo>
                  <a:pt x="783" y="239"/>
                </a:lnTo>
                <a:lnTo>
                  <a:pt x="779" y="239"/>
                </a:lnTo>
                <a:lnTo>
                  <a:pt x="776" y="235"/>
                </a:lnTo>
                <a:lnTo>
                  <a:pt x="774" y="237"/>
                </a:lnTo>
                <a:lnTo>
                  <a:pt x="772" y="235"/>
                </a:lnTo>
                <a:lnTo>
                  <a:pt x="767" y="234"/>
                </a:lnTo>
                <a:lnTo>
                  <a:pt x="764" y="235"/>
                </a:lnTo>
                <a:lnTo>
                  <a:pt x="767" y="232"/>
                </a:lnTo>
                <a:lnTo>
                  <a:pt x="771" y="230"/>
                </a:lnTo>
                <a:lnTo>
                  <a:pt x="771" y="228"/>
                </a:lnTo>
                <a:lnTo>
                  <a:pt x="769" y="225"/>
                </a:lnTo>
                <a:lnTo>
                  <a:pt x="765" y="225"/>
                </a:lnTo>
                <a:lnTo>
                  <a:pt x="760" y="225"/>
                </a:lnTo>
                <a:lnTo>
                  <a:pt x="760" y="223"/>
                </a:lnTo>
                <a:lnTo>
                  <a:pt x="759" y="223"/>
                </a:lnTo>
                <a:lnTo>
                  <a:pt x="748" y="218"/>
                </a:lnTo>
                <a:lnTo>
                  <a:pt x="745" y="209"/>
                </a:lnTo>
                <a:lnTo>
                  <a:pt x="745" y="202"/>
                </a:lnTo>
                <a:lnTo>
                  <a:pt x="741" y="197"/>
                </a:lnTo>
                <a:lnTo>
                  <a:pt x="741" y="194"/>
                </a:lnTo>
                <a:lnTo>
                  <a:pt x="745" y="192"/>
                </a:lnTo>
                <a:lnTo>
                  <a:pt x="746" y="183"/>
                </a:lnTo>
                <a:lnTo>
                  <a:pt x="743" y="173"/>
                </a:lnTo>
                <a:lnTo>
                  <a:pt x="741" y="167"/>
                </a:lnTo>
                <a:lnTo>
                  <a:pt x="743" y="166"/>
                </a:lnTo>
                <a:lnTo>
                  <a:pt x="739" y="162"/>
                </a:lnTo>
                <a:lnTo>
                  <a:pt x="736" y="162"/>
                </a:lnTo>
                <a:lnTo>
                  <a:pt x="732" y="155"/>
                </a:lnTo>
                <a:lnTo>
                  <a:pt x="732" y="145"/>
                </a:lnTo>
                <a:lnTo>
                  <a:pt x="734" y="143"/>
                </a:lnTo>
                <a:lnTo>
                  <a:pt x="734" y="140"/>
                </a:lnTo>
                <a:lnTo>
                  <a:pt x="732" y="138"/>
                </a:lnTo>
                <a:lnTo>
                  <a:pt x="731" y="124"/>
                </a:lnTo>
                <a:lnTo>
                  <a:pt x="732" y="120"/>
                </a:lnTo>
                <a:lnTo>
                  <a:pt x="731" y="117"/>
                </a:lnTo>
                <a:lnTo>
                  <a:pt x="732" y="115"/>
                </a:lnTo>
                <a:lnTo>
                  <a:pt x="734" y="112"/>
                </a:lnTo>
                <a:lnTo>
                  <a:pt x="725" y="105"/>
                </a:lnTo>
                <a:lnTo>
                  <a:pt x="722" y="103"/>
                </a:lnTo>
                <a:lnTo>
                  <a:pt x="722" y="101"/>
                </a:lnTo>
                <a:lnTo>
                  <a:pt x="718" y="96"/>
                </a:lnTo>
                <a:lnTo>
                  <a:pt x="713" y="98"/>
                </a:lnTo>
                <a:lnTo>
                  <a:pt x="711" y="98"/>
                </a:lnTo>
                <a:lnTo>
                  <a:pt x="708" y="101"/>
                </a:lnTo>
                <a:lnTo>
                  <a:pt x="704" y="101"/>
                </a:lnTo>
                <a:lnTo>
                  <a:pt x="701" y="96"/>
                </a:lnTo>
                <a:lnTo>
                  <a:pt x="701" y="91"/>
                </a:lnTo>
                <a:lnTo>
                  <a:pt x="698" y="86"/>
                </a:lnTo>
                <a:lnTo>
                  <a:pt x="699" y="77"/>
                </a:lnTo>
                <a:lnTo>
                  <a:pt x="699" y="68"/>
                </a:lnTo>
                <a:lnTo>
                  <a:pt x="698" y="68"/>
                </a:lnTo>
                <a:lnTo>
                  <a:pt x="696" y="65"/>
                </a:lnTo>
                <a:lnTo>
                  <a:pt x="698" y="61"/>
                </a:lnTo>
                <a:lnTo>
                  <a:pt x="694" y="56"/>
                </a:lnTo>
                <a:lnTo>
                  <a:pt x="694" y="52"/>
                </a:lnTo>
                <a:lnTo>
                  <a:pt x="692" y="51"/>
                </a:lnTo>
                <a:lnTo>
                  <a:pt x="692" y="45"/>
                </a:lnTo>
                <a:lnTo>
                  <a:pt x="694" y="44"/>
                </a:lnTo>
                <a:lnTo>
                  <a:pt x="692" y="42"/>
                </a:lnTo>
                <a:lnTo>
                  <a:pt x="689" y="42"/>
                </a:lnTo>
                <a:lnTo>
                  <a:pt x="685" y="40"/>
                </a:lnTo>
                <a:lnTo>
                  <a:pt x="687" y="30"/>
                </a:lnTo>
                <a:lnTo>
                  <a:pt x="685" y="28"/>
                </a:lnTo>
                <a:lnTo>
                  <a:pt x="684" y="21"/>
                </a:lnTo>
                <a:lnTo>
                  <a:pt x="680" y="21"/>
                </a:lnTo>
                <a:lnTo>
                  <a:pt x="680" y="18"/>
                </a:lnTo>
                <a:lnTo>
                  <a:pt x="675" y="19"/>
                </a:lnTo>
                <a:lnTo>
                  <a:pt x="673" y="23"/>
                </a:lnTo>
                <a:lnTo>
                  <a:pt x="673" y="32"/>
                </a:lnTo>
                <a:lnTo>
                  <a:pt x="670" y="37"/>
                </a:lnTo>
                <a:lnTo>
                  <a:pt x="670" y="39"/>
                </a:lnTo>
                <a:lnTo>
                  <a:pt x="670" y="44"/>
                </a:lnTo>
                <a:lnTo>
                  <a:pt x="666" y="44"/>
                </a:lnTo>
                <a:lnTo>
                  <a:pt x="664" y="51"/>
                </a:lnTo>
                <a:lnTo>
                  <a:pt x="661" y="56"/>
                </a:lnTo>
                <a:lnTo>
                  <a:pt x="663" y="58"/>
                </a:lnTo>
                <a:lnTo>
                  <a:pt x="668" y="61"/>
                </a:lnTo>
                <a:lnTo>
                  <a:pt x="664" y="63"/>
                </a:lnTo>
                <a:lnTo>
                  <a:pt x="663" y="63"/>
                </a:lnTo>
                <a:lnTo>
                  <a:pt x="661" y="68"/>
                </a:lnTo>
                <a:lnTo>
                  <a:pt x="657" y="72"/>
                </a:lnTo>
                <a:lnTo>
                  <a:pt x="661" y="77"/>
                </a:lnTo>
                <a:lnTo>
                  <a:pt x="661" y="80"/>
                </a:lnTo>
                <a:lnTo>
                  <a:pt x="659" y="79"/>
                </a:lnTo>
                <a:lnTo>
                  <a:pt x="656" y="80"/>
                </a:lnTo>
                <a:lnTo>
                  <a:pt x="654" y="91"/>
                </a:lnTo>
                <a:lnTo>
                  <a:pt x="656" y="98"/>
                </a:lnTo>
                <a:lnTo>
                  <a:pt x="654" y="106"/>
                </a:lnTo>
                <a:lnTo>
                  <a:pt x="657" y="112"/>
                </a:lnTo>
                <a:lnTo>
                  <a:pt x="656" y="119"/>
                </a:lnTo>
                <a:lnTo>
                  <a:pt x="652" y="122"/>
                </a:lnTo>
                <a:lnTo>
                  <a:pt x="652" y="126"/>
                </a:lnTo>
                <a:lnTo>
                  <a:pt x="647" y="134"/>
                </a:lnTo>
                <a:lnTo>
                  <a:pt x="647" y="147"/>
                </a:lnTo>
                <a:lnTo>
                  <a:pt x="643" y="150"/>
                </a:lnTo>
                <a:lnTo>
                  <a:pt x="645" y="155"/>
                </a:lnTo>
                <a:lnTo>
                  <a:pt x="642" y="162"/>
                </a:lnTo>
                <a:lnTo>
                  <a:pt x="638" y="166"/>
                </a:lnTo>
                <a:lnTo>
                  <a:pt x="638" y="173"/>
                </a:lnTo>
                <a:lnTo>
                  <a:pt x="631" y="178"/>
                </a:lnTo>
                <a:lnTo>
                  <a:pt x="617" y="183"/>
                </a:lnTo>
                <a:lnTo>
                  <a:pt x="612" y="180"/>
                </a:lnTo>
                <a:lnTo>
                  <a:pt x="605" y="180"/>
                </a:lnTo>
                <a:lnTo>
                  <a:pt x="603" y="176"/>
                </a:lnTo>
                <a:lnTo>
                  <a:pt x="598" y="171"/>
                </a:lnTo>
                <a:lnTo>
                  <a:pt x="598" y="169"/>
                </a:lnTo>
                <a:lnTo>
                  <a:pt x="596" y="167"/>
                </a:lnTo>
                <a:lnTo>
                  <a:pt x="595" y="162"/>
                </a:lnTo>
                <a:lnTo>
                  <a:pt x="589" y="162"/>
                </a:lnTo>
                <a:lnTo>
                  <a:pt x="586" y="160"/>
                </a:lnTo>
                <a:lnTo>
                  <a:pt x="579" y="159"/>
                </a:lnTo>
                <a:lnTo>
                  <a:pt x="572" y="155"/>
                </a:lnTo>
                <a:lnTo>
                  <a:pt x="572" y="152"/>
                </a:lnTo>
                <a:lnTo>
                  <a:pt x="567" y="145"/>
                </a:lnTo>
                <a:lnTo>
                  <a:pt x="562" y="145"/>
                </a:lnTo>
                <a:lnTo>
                  <a:pt x="556" y="141"/>
                </a:lnTo>
                <a:lnTo>
                  <a:pt x="556" y="140"/>
                </a:lnTo>
                <a:lnTo>
                  <a:pt x="553" y="140"/>
                </a:lnTo>
                <a:lnTo>
                  <a:pt x="551" y="136"/>
                </a:lnTo>
                <a:lnTo>
                  <a:pt x="546" y="138"/>
                </a:lnTo>
                <a:lnTo>
                  <a:pt x="542" y="136"/>
                </a:lnTo>
                <a:lnTo>
                  <a:pt x="542" y="134"/>
                </a:lnTo>
                <a:lnTo>
                  <a:pt x="537" y="129"/>
                </a:lnTo>
                <a:lnTo>
                  <a:pt x="537" y="126"/>
                </a:lnTo>
                <a:lnTo>
                  <a:pt x="530" y="120"/>
                </a:lnTo>
                <a:lnTo>
                  <a:pt x="527" y="119"/>
                </a:lnTo>
                <a:lnTo>
                  <a:pt x="523" y="113"/>
                </a:lnTo>
                <a:lnTo>
                  <a:pt x="523" y="108"/>
                </a:lnTo>
                <a:lnTo>
                  <a:pt x="527" y="101"/>
                </a:lnTo>
                <a:lnTo>
                  <a:pt x="527" y="96"/>
                </a:lnTo>
                <a:lnTo>
                  <a:pt x="532" y="94"/>
                </a:lnTo>
                <a:lnTo>
                  <a:pt x="534" y="87"/>
                </a:lnTo>
                <a:lnTo>
                  <a:pt x="535" y="84"/>
                </a:lnTo>
                <a:lnTo>
                  <a:pt x="532" y="87"/>
                </a:lnTo>
                <a:lnTo>
                  <a:pt x="528" y="80"/>
                </a:lnTo>
                <a:lnTo>
                  <a:pt x="532" y="79"/>
                </a:lnTo>
                <a:lnTo>
                  <a:pt x="532" y="73"/>
                </a:lnTo>
                <a:lnTo>
                  <a:pt x="534" y="73"/>
                </a:lnTo>
                <a:lnTo>
                  <a:pt x="537" y="72"/>
                </a:lnTo>
                <a:lnTo>
                  <a:pt x="537" y="73"/>
                </a:lnTo>
                <a:lnTo>
                  <a:pt x="542" y="75"/>
                </a:lnTo>
                <a:lnTo>
                  <a:pt x="548" y="72"/>
                </a:lnTo>
                <a:lnTo>
                  <a:pt x="549" y="68"/>
                </a:lnTo>
                <a:lnTo>
                  <a:pt x="546" y="65"/>
                </a:lnTo>
                <a:lnTo>
                  <a:pt x="548" y="61"/>
                </a:lnTo>
                <a:lnTo>
                  <a:pt x="551" y="63"/>
                </a:lnTo>
                <a:lnTo>
                  <a:pt x="553" y="56"/>
                </a:lnTo>
                <a:lnTo>
                  <a:pt x="556" y="54"/>
                </a:lnTo>
                <a:lnTo>
                  <a:pt x="558" y="51"/>
                </a:lnTo>
                <a:lnTo>
                  <a:pt x="560" y="47"/>
                </a:lnTo>
                <a:lnTo>
                  <a:pt x="555" y="45"/>
                </a:lnTo>
                <a:lnTo>
                  <a:pt x="551" y="49"/>
                </a:lnTo>
                <a:lnTo>
                  <a:pt x="549" y="47"/>
                </a:lnTo>
                <a:lnTo>
                  <a:pt x="548" y="40"/>
                </a:lnTo>
                <a:lnTo>
                  <a:pt x="544" y="42"/>
                </a:lnTo>
                <a:lnTo>
                  <a:pt x="541" y="49"/>
                </a:lnTo>
                <a:lnTo>
                  <a:pt x="542" y="49"/>
                </a:lnTo>
                <a:lnTo>
                  <a:pt x="542" y="52"/>
                </a:lnTo>
                <a:lnTo>
                  <a:pt x="539" y="54"/>
                </a:lnTo>
                <a:lnTo>
                  <a:pt x="535" y="52"/>
                </a:lnTo>
                <a:lnTo>
                  <a:pt x="535" y="49"/>
                </a:lnTo>
                <a:lnTo>
                  <a:pt x="532" y="47"/>
                </a:lnTo>
                <a:lnTo>
                  <a:pt x="532" y="49"/>
                </a:lnTo>
                <a:lnTo>
                  <a:pt x="528" y="51"/>
                </a:lnTo>
                <a:lnTo>
                  <a:pt x="528" y="47"/>
                </a:lnTo>
                <a:lnTo>
                  <a:pt x="530" y="45"/>
                </a:lnTo>
                <a:lnTo>
                  <a:pt x="532" y="44"/>
                </a:lnTo>
                <a:lnTo>
                  <a:pt x="528" y="44"/>
                </a:lnTo>
                <a:lnTo>
                  <a:pt x="527" y="47"/>
                </a:lnTo>
                <a:lnTo>
                  <a:pt x="521" y="49"/>
                </a:lnTo>
                <a:lnTo>
                  <a:pt x="521" y="51"/>
                </a:lnTo>
                <a:lnTo>
                  <a:pt x="518" y="51"/>
                </a:lnTo>
                <a:lnTo>
                  <a:pt x="516" y="49"/>
                </a:lnTo>
                <a:lnTo>
                  <a:pt x="513" y="49"/>
                </a:lnTo>
                <a:lnTo>
                  <a:pt x="513" y="47"/>
                </a:lnTo>
                <a:lnTo>
                  <a:pt x="509" y="42"/>
                </a:lnTo>
                <a:lnTo>
                  <a:pt x="508" y="42"/>
                </a:lnTo>
                <a:lnTo>
                  <a:pt x="502" y="44"/>
                </a:lnTo>
                <a:lnTo>
                  <a:pt x="499" y="44"/>
                </a:lnTo>
                <a:lnTo>
                  <a:pt x="497" y="44"/>
                </a:lnTo>
                <a:lnTo>
                  <a:pt x="495" y="42"/>
                </a:lnTo>
                <a:lnTo>
                  <a:pt x="494" y="40"/>
                </a:lnTo>
                <a:lnTo>
                  <a:pt x="492" y="37"/>
                </a:lnTo>
                <a:lnTo>
                  <a:pt x="487" y="39"/>
                </a:lnTo>
                <a:lnTo>
                  <a:pt x="481" y="37"/>
                </a:lnTo>
                <a:lnTo>
                  <a:pt x="476" y="35"/>
                </a:lnTo>
                <a:lnTo>
                  <a:pt x="476" y="33"/>
                </a:lnTo>
                <a:lnTo>
                  <a:pt x="473" y="28"/>
                </a:lnTo>
                <a:lnTo>
                  <a:pt x="471" y="28"/>
                </a:lnTo>
                <a:lnTo>
                  <a:pt x="471" y="30"/>
                </a:lnTo>
                <a:lnTo>
                  <a:pt x="466" y="33"/>
                </a:lnTo>
                <a:lnTo>
                  <a:pt x="464" y="28"/>
                </a:lnTo>
                <a:lnTo>
                  <a:pt x="460" y="28"/>
                </a:lnTo>
                <a:lnTo>
                  <a:pt x="454" y="25"/>
                </a:lnTo>
                <a:lnTo>
                  <a:pt x="454" y="26"/>
                </a:lnTo>
                <a:lnTo>
                  <a:pt x="450" y="23"/>
                </a:lnTo>
                <a:lnTo>
                  <a:pt x="447" y="26"/>
                </a:lnTo>
                <a:lnTo>
                  <a:pt x="452" y="30"/>
                </a:lnTo>
                <a:lnTo>
                  <a:pt x="450" y="32"/>
                </a:lnTo>
                <a:lnTo>
                  <a:pt x="454" y="32"/>
                </a:lnTo>
                <a:lnTo>
                  <a:pt x="457" y="30"/>
                </a:lnTo>
                <a:lnTo>
                  <a:pt x="464" y="35"/>
                </a:lnTo>
                <a:lnTo>
                  <a:pt x="464" y="39"/>
                </a:lnTo>
                <a:lnTo>
                  <a:pt x="464" y="45"/>
                </a:lnTo>
                <a:lnTo>
                  <a:pt x="460" y="45"/>
                </a:lnTo>
                <a:lnTo>
                  <a:pt x="459" y="51"/>
                </a:lnTo>
                <a:lnTo>
                  <a:pt x="457" y="47"/>
                </a:lnTo>
                <a:lnTo>
                  <a:pt x="454" y="47"/>
                </a:lnTo>
                <a:lnTo>
                  <a:pt x="450" y="49"/>
                </a:lnTo>
                <a:lnTo>
                  <a:pt x="438" y="49"/>
                </a:lnTo>
                <a:lnTo>
                  <a:pt x="433" y="45"/>
                </a:lnTo>
                <a:lnTo>
                  <a:pt x="433" y="47"/>
                </a:lnTo>
                <a:lnTo>
                  <a:pt x="427" y="49"/>
                </a:lnTo>
                <a:lnTo>
                  <a:pt x="427" y="52"/>
                </a:lnTo>
                <a:lnTo>
                  <a:pt x="424" y="52"/>
                </a:lnTo>
                <a:lnTo>
                  <a:pt x="426" y="58"/>
                </a:lnTo>
                <a:lnTo>
                  <a:pt x="424" y="56"/>
                </a:lnTo>
                <a:lnTo>
                  <a:pt x="419" y="54"/>
                </a:lnTo>
                <a:lnTo>
                  <a:pt x="417" y="58"/>
                </a:lnTo>
                <a:lnTo>
                  <a:pt x="419" y="59"/>
                </a:lnTo>
                <a:lnTo>
                  <a:pt x="419" y="61"/>
                </a:lnTo>
                <a:lnTo>
                  <a:pt x="413" y="59"/>
                </a:lnTo>
                <a:lnTo>
                  <a:pt x="410" y="63"/>
                </a:lnTo>
                <a:lnTo>
                  <a:pt x="412" y="65"/>
                </a:lnTo>
                <a:lnTo>
                  <a:pt x="410" y="66"/>
                </a:lnTo>
                <a:lnTo>
                  <a:pt x="406" y="68"/>
                </a:lnTo>
                <a:lnTo>
                  <a:pt x="406" y="72"/>
                </a:lnTo>
                <a:lnTo>
                  <a:pt x="410" y="75"/>
                </a:lnTo>
                <a:lnTo>
                  <a:pt x="412" y="77"/>
                </a:lnTo>
                <a:lnTo>
                  <a:pt x="406" y="75"/>
                </a:lnTo>
                <a:lnTo>
                  <a:pt x="405" y="77"/>
                </a:lnTo>
                <a:lnTo>
                  <a:pt x="401" y="77"/>
                </a:lnTo>
                <a:lnTo>
                  <a:pt x="396" y="84"/>
                </a:lnTo>
                <a:lnTo>
                  <a:pt x="393" y="91"/>
                </a:lnTo>
                <a:lnTo>
                  <a:pt x="391" y="91"/>
                </a:lnTo>
                <a:lnTo>
                  <a:pt x="389" y="96"/>
                </a:lnTo>
                <a:lnTo>
                  <a:pt x="386" y="99"/>
                </a:lnTo>
                <a:lnTo>
                  <a:pt x="389" y="101"/>
                </a:lnTo>
                <a:lnTo>
                  <a:pt x="396" y="103"/>
                </a:lnTo>
                <a:lnTo>
                  <a:pt x="393" y="105"/>
                </a:lnTo>
                <a:lnTo>
                  <a:pt x="393" y="106"/>
                </a:lnTo>
                <a:lnTo>
                  <a:pt x="401" y="110"/>
                </a:lnTo>
                <a:lnTo>
                  <a:pt x="398" y="112"/>
                </a:lnTo>
                <a:lnTo>
                  <a:pt x="391" y="110"/>
                </a:lnTo>
                <a:lnTo>
                  <a:pt x="389" y="108"/>
                </a:lnTo>
                <a:lnTo>
                  <a:pt x="389" y="110"/>
                </a:lnTo>
                <a:lnTo>
                  <a:pt x="394" y="113"/>
                </a:lnTo>
                <a:lnTo>
                  <a:pt x="393" y="119"/>
                </a:lnTo>
                <a:lnTo>
                  <a:pt x="398" y="124"/>
                </a:lnTo>
                <a:lnTo>
                  <a:pt x="391" y="119"/>
                </a:lnTo>
                <a:lnTo>
                  <a:pt x="387" y="112"/>
                </a:lnTo>
                <a:lnTo>
                  <a:pt x="384" y="112"/>
                </a:lnTo>
                <a:lnTo>
                  <a:pt x="384" y="115"/>
                </a:lnTo>
                <a:lnTo>
                  <a:pt x="382" y="117"/>
                </a:lnTo>
                <a:lnTo>
                  <a:pt x="382" y="113"/>
                </a:lnTo>
                <a:lnTo>
                  <a:pt x="373" y="108"/>
                </a:lnTo>
                <a:lnTo>
                  <a:pt x="366" y="110"/>
                </a:lnTo>
                <a:lnTo>
                  <a:pt x="368" y="112"/>
                </a:lnTo>
                <a:lnTo>
                  <a:pt x="366" y="113"/>
                </a:lnTo>
                <a:lnTo>
                  <a:pt x="363" y="112"/>
                </a:lnTo>
                <a:lnTo>
                  <a:pt x="361" y="112"/>
                </a:lnTo>
                <a:lnTo>
                  <a:pt x="359" y="115"/>
                </a:lnTo>
                <a:lnTo>
                  <a:pt x="363" y="119"/>
                </a:lnTo>
                <a:lnTo>
                  <a:pt x="361" y="122"/>
                </a:lnTo>
                <a:lnTo>
                  <a:pt x="361" y="120"/>
                </a:lnTo>
                <a:lnTo>
                  <a:pt x="359" y="120"/>
                </a:lnTo>
                <a:lnTo>
                  <a:pt x="359" y="122"/>
                </a:lnTo>
                <a:lnTo>
                  <a:pt x="354" y="124"/>
                </a:lnTo>
                <a:lnTo>
                  <a:pt x="349" y="126"/>
                </a:lnTo>
                <a:lnTo>
                  <a:pt x="354" y="124"/>
                </a:lnTo>
                <a:lnTo>
                  <a:pt x="358" y="119"/>
                </a:lnTo>
                <a:lnTo>
                  <a:pt x="356" y="112"/>
                </a:lnTo>
                <a:lnTo>
                  <a:pt x="359" y="108"/>
                </a:lnTo>
                <a:lnTo>
                  <a:pt x="358" y="105"/>
                </a:lnTo>
                <a:lnTo>
                  <a:pt x="354" y="105"/>
                </a:lnTo>
                <a:lnTo>
                  <a:pt x="349" y="94"/>
                </a:lnTo>
                <a:lnTo>
                  <a:pt x="345" y="89"/>
                </a:lnTo>
                <a:lnTo>
                  <a:pt x="339" y="87"/>
                </a:lnTo>
                <a:lnTo>
                  <a:pt x="335" y="86"/>
                </a:lnTo>
                <a:lnTo>
                  <a:pt x="332" y="86"/>
                </a:lnTo>
                <a:lnTo>
                  <a:pt x="335" y="89"/>
                </a:lnTo>
                <a:lnTo>
                  <a:pt x="332" y="89"/>
                </a:lnTo>
                <a:lnTo>
                  <a:pt x="328" y="94"/>
                </a:lnTo>
                <a:lnTo>
                  <a:pt x="326" y="93"/>
                </a:lnTo>
                <a:lnTo>
                  <a:pt x="326" y="91"/>
                </a:lnTo>
                <a:lnTo>
                  <a:pt x="323" y="93"/>
                </a:lnTo>
                <a:lnTo>
                  <a:pt x="323" y="94"/>
                </a:lnTo>
                <a:lnTo>
                  <a:pt x="319" y="89"/>
                </a:lnTo>
                <a:lnTo>
                  <a:pt x="316" y="87"/>
                </a:lnTo>
                <a:lnTo>
                  <a:pt x="316" y="91"/>
                </a:lnTo>
                <a:lnTo>
                  <a:pt x="319" y="93"/>
                </a:lnTo>
                <a:lnTo>
                  <a:pt x="314" y="96"/>
                </a:lnTo>
                <a:lnTo>
                  <a:pt x="314" y="101"/>
                </a:lnTo>
                <a:lnTo>
                  <a:pt x="314" y="103"/>
                </a:lnTo>
                <a:lnTo>
                  <a:pt x="311" y="106"/>
                </a:lnTo>
                <a:lnTo>
                  <a:pt x="309" y="103"/>
                </a:lnTo>
                <a:lnTo>
                  <a:pt x="305" y="103"/>
                </a:lnTo>
                <a:lnTo>
                  <a:pt x="305" y="99"/>
                </a:lnTo>
                <a:lnTo>
                  <a:pt x="309" y="96"/>
                </a:lnTo>
                <a:lnTo>
                  <a:pt x="305" y="96"/>
                </a:lnTo>
                <a:lnTo>
                  <a:pt x="304" y="101"/>
                </a:lnTo>
                <a:lnTo>
                  <a:pt x="298" y="103"/>
                </a:lnTo>
                <a:lnTo>
                  <a:pt x="297" y="105"/>
                </a:lnTo>
                <a:lnTo>
                  <a:pt x="297" y="110"/>
                </a:lnTo>
                <a:lnTo>
                  <a:pt x="302" y="112"/>
                </a:lnTo>
                <a:lnTo>
                  <a:pt x="297" y="117"/>
                </a:lnTo>
                <a:lnTo>
                  <a:pt x="293" y="113"/>
                </a:lnTo>
                <a:lnTo>
                  <a:pt x="288" y="117"/>
                </a:lnTo>
                <a:lnTo>
                  <a:pt x="290" y="120"/>
                </a:lnTo>
                <a:lnTo>
                  <a:pt x="295" y="122"/>
                </a:lnTo>
                <a:lnTo>
                  <a:pt x="293" y="126"/>
                </a:lnTo>
                <a:lnTo>
                  <a:pt x="290" y="126"/>
                </a:lnTo>
                <a:lnTo>
                  <a:pt x="286" y="120"/>
                </a:lnTo>
                <a:lnTo>
                  <a:pt x="283" y="124"/>
                </a:lnTo>
                <a:lnTo>
                  <a:pt x="278" y="126"/>
                </a:lnTo>
                <a:lnTo>
                  <a:pt x="279" y="129"/>
                </a:lnTo>
                <a:lnTo>
                  <a:pt x="279" y="131"/>
                </a:lnTo>
                <a:lnTo>
                  <a:pt x="279" y="134"/>
                </a:lnTo>
                <a:lnTo>
                  <a:pt x="283" y="133"/>
                </a:lnTo>
                <a:lnTo>
                  <a:pt x="279" y="138"/>
                </a:lnTo>
                <a:lnTo>
                  <a:pt x="281" y="141"/>
                </a:lnTo>
                <a:lnTo>
                  <a:pt x="278" y="143"/>
                </a:lnTo>
                <a:lnTo>
                  <a:pt x="276" y="145"/>
                </a:lnTo>
                <a:lnTo>
                  <a:pt x="283" y="147"/>
                </a:lnTo>
                <a:lnTo>
                  <a:pt x="278" y="148"/>
                </a:lnTo>
                <a:lnTo>
                  <a:pt x="278" y="152"/>
                </a:lnTo>
                <a:lnTo>
                  <a:pt x="274" y="150"/>
                </a:lnTo>
                <a:lnTo>
                  <a:pt x="271" y="147"/>
                </a:lnTo>
                <a:lnTo>
                  <a:pt x="267" y="145"/>
                </a:lnTo>
                <a:lnTo>
                  <a:pt x="264" y="147"/>
                </a:lnTo>
                <a:lnTo>
                  <a:pt x="264" y="145"/>
                </a:lnTo>
                <a:lnTo>
                  <a:pt x="258" y="141"/>
                </a:lnTo>
                <a:lnTo>
                  <a:pt x="257" y="145"/>
                </a:lnTo>
                <a:lnTo>
                  <a:pt x="262" y="148"/>
                </a:lnTo>
                <a:lnTo>
                  <a:pt x="260" y="148"/>
                </a:lnTo>
                <a:lnTo>
                  <a:pt x="257" y="154"/>
                </a:lnTo>
                <a:lnTo>
                  <a:pt x="262" y="157"/>
                </a:lnTo>
                <a:lnTo>
                  <a:pt x="265" y="157"/>
                </a:lnTo>
                <a:lnTo>
                  <a:pt x="264" y="160"/>
                </a:lnTo>
                <a:lnTo>
                  <a:pt x="264" y="164"/>
                </a:lnTo>
                <a:lnTo>
                  <a:pt x="262" y="162"/>
                </a:lnTo>
                <a:lnTo>
                  <a:pt x="260" y="162"/>
                </a:lnTo>
                <a:lnTo>
                  <a:pt x="260" y="167"/>
                </a:lnTo>
                <a:lnTo>
                  <a:pt x="258" y="173"/>
                </a:lnTo>
                <a:lnTo>
                  <a:pt x="258" y="178"/>
                </a:lnTo>
                <a:lnTo>
                  <a:pt x="251" y="162"/>
                </a:lnTo>
                <a:lnTo>
                  <a:pt x="246" y="154"/>
                </a:lnTo>
                <a:lnTo>
                  <a:pt x="244" y="150"/>
                </a:lnTo>
                <a:lnTo>
                  <a:pt x="244" y="145"/>
                </a:lnTo>
                <a:lnTo>
                  <a:pt x="244" y="148"/>
                </a:lnTo>
                <a:lnTo>
                  <a:pt x="239" y="152"/>
                </a:lnTo>
                <a:lnTo>
                  <a:pt x="237" y="157"/>
                </a:lnTo>
                <a:lnTo>
                  <a:pt x="234" y="157"/>
                </a:lnTo>
                <a:lnTo>
                  <a:pt x="234" y="160"/>
                </a:lnTo>
                <a:lnTo>
                  <a:pt x="230" y="160"/>
                </a:lnTo>
                <a:lnTo>
                  <a:pt x="227" y="162"/>
                </a:lnTo>
                <a:lnTo>
                  <a:pt x="223" y="166"/>
                </a:lnTo>
                <a:lnTo>
                  <a:pt x="225" y="171"/>
                </a:lnTo>
                <a:lnTo>
                  <a:pt x="225" y="183"/>
                </a:lnTo>
                <a:lnTo>
                  <a:pt x="227" y="185"/>
                </a:lnTo>
                <a:lnTo>
                  <a:pt x="227" y="188"/>
                </a:lnTo>
                <a:lnTo>
                  <a:pt x="223" y="190"/>
                </a:lnTo>
                <a:lnTo>
                  <a:pt x="220" y="194"/>
                </a:lnTo>
                <a:lnTo>
                  <a:pt x="215" y="195"/>
                </a:lnTo>
                <a:lnTo>
                  <a:pt x="215" y="199"/>
                </a:lnTo>
                <a:lnTo>
                  <a:pt x="210" y="202"/>
                </a:lnTo>
                <a:lnTo>
                  <a:pt x="210" y="208"/>
                </a:lnTo>
                <a:lnTo>
                  <a:pt x="208" y="209"/>
                </a:lnTo>
                <a:lnTo>
                  <a:pt x="201" y="220"/>
                </a:lnTo>
                <a:lnTo>
                  <a:pt x="189" y="227"/>
                </a:lnTo>
                <a:lnTo>
                  <a:pt x="176" y="228"/>
                </a:lnTo>
                <a:lnTo>
                  <a:pt x="173" y="230"/>
                </a:lnTo>
                <a:lnTo>
                  <a:pt x="166" y="230"/>
                </a:lnTo>
                <a:lnTo>
                  <a:pt x="161" y="232"/>
                </a:lnTo>
                <a:lnTo>
                  <a:pt x="156" y="230"/>
                </a:lnTo>
                <a:lnTo>
                  <a:pt x="149" y="232"/>
                </a:lnTo>
                <a:lnTo>
                  <a:pt x="147" y="237"/>
                </a:lnTo>
                <a:lnTo>
                  <a:pt x="143" y="239"/>
                </a:lnTo>
                <a:lnTo>
                  <a:pt x="129" y="239"/>
                </a:lnTo>
                <a:lnTo>
                  <a:pt x="126" y="241"/>
                </a:lnTo>
                <a:lnTo>
                  <a:pt x="124" y="244"/>
                </a:lnTo>
                <a:lnTo>
                  <a:pt x="115" y="248"/>
                </a:lnTo>
                <a:lnTo>
                  <a:pt x="108" y="248"/>
                </a:lnTo>
                <a:lnTo>
                  <a:pt x="105" y="246"/>
                </a:lnTo>
                <a:lnTo>
                  <a:pt x="101" y="246"/>
                </a:lnTo>
                <a:lnTo>
                  <a:pt x="101" y="244"/>
                </a:lnTo>
                <a:lnTo>
                  <a:pt x="96" y="246"/>
                </a:lnTo>
                <a:lnTo>
                  <a:pt x="93" y="251"/>
                </a:lnTo>
                <a:lnTo>
                  <a:pt x="84" y="253"/>
                </a:lnTo>
                <a:lnTo>
                  <a:pt x="84" y="255"/>
                </a:lnTo>
                <a:lnTo>
                  <a:pt x="81" y="255"/>
                </a:lnTo>
                <a:lnTo>
                  <a:pt x="74" y="262"/>
                </a:lnTo>
                <a:lnTo>
                  <a:pt x="65" y="265"/>
                </a:lnTo>
                <a:lnTo>
                  <a:pt x="53" y="269"/>
                </a:lnTo>
                <a:lnTo>
                  <a:pt x="47" y="277"/>
                </a:lnTo>
                <a:lnTo>
                  <a:pt x="47" y="284"/>
                </a:lnTo>
                <a:lnTo>
                  <a:pt x="42" y="288"/>
                </a:lnTo>
                <a:lnTo>
                  <a:pt x="39" y="286"/>
                </a:lnTo>
                <a:lnTo>
                  <a:pt x="40" y="282"/>
                </a:lnTo>
                <a:lnTo>
                  <a:pt x="40" y="279"/>
                </a:lnTo>
                <a:lnTo>
                  <a:pt x="42" y="274"/>
                </a:lnTo>
                <a:lnTo>
                  <a:pt x="42" y="270"/>
                </a:lnTo>
                <a:lnTo>
                  <a:pt x="35" y="276"/>
                </a:lnTo>
                <a:lnTo>
                  <a:pt x="34" y="282"/>
                </a:lnTo>
                <a:lnTo>
                  <a:pt x="28" y="291"/>
                </a:lnTo>
                <a:lnTo>
                  <a:pt x="32" y="298"/>
                </a:lnTo>
                <a:lnTo>
                  <a:pt x="30" y="303"/>
                </a:lnTo>
                <a:lnTo>
                  <a:pt x="30" y="314"/>
                </a:lnTo>
                <a:lnTo>
                  <a:pt x="21" y="324"/>
                </a:lnTo>
                <a:lnTo>
                  <a:pt x="18" y="338"/>
                </a:lnTo>
                <a:lnTo>
                  <a:pt x="20" y="345"/>
                </a:lnTo>
                <a:lnTo>
                  <a:pt x="20" y="356"/>
                </a:lnTo>
                <a:lnTo>
                  <a:pt x="27" y="368"/>
                </a:lnTo>
                <a:lnTo>
                  <a:pt x="27" y="373"/>
                </a:lnTo>
                <a:lnTo>
                  <a:pt x="30" y="377"/>
                </a:lnTo>
                <a:lnTo>
                  <a:pt x="27" y="384"/>
                </a:lnTo>
                <a:lnTo>
                  <a:pt x="28" y="389"/>
                </a:lnTo>
                <a:lnTo>
                  <a:pt x="25" y="391"/>
                </a:lnTo>
                <a:lnTo>
                  <a:pt x="23" y="387"/>
                </a:lnTo>
                <a:lnTo>
                  <a:pt x="21" y="380"/>
                </a:lnTo>
                <a:lnTo>
                  <a:pt x="20" y="384"/>
                </a:lnTo>
                <a:lnTo>
                  <a:pt x="18" y="382"/>
                </a:lnTo>
                <a:lnTo>
                  <a:pt x="18" y="375"/>
                </a:lnTo>
                <a:lnTo>
                  <a:pt x="14" y="366"/>
                </a:lnTo>
                <a:lnTo>
                  <a:pt x="11" y="370"/>
                </a:lnTo>
                <a:lnTo>
                  <a:pt x="13" y="380"/>
                </a:lnTo>
                <a:lnTo>
                  <a:pt x="18" y="385"/>
                </a:lnTo>
                <a:lnTo>
                  <a:pt x="21" y="394"/>
                </a:lnTo>
                <a:lnTo>
                  <a:pt x="16" y="394"/>
                </a:lnTo>
                <a:lnTo>
                  <a:pt x="11" y="389"/>
                </a:lnTo>
                <a:lnTo>
                  <a:pt x="11" y="380"/>
                </a:lnTo>
                <a:lnTo>
                  <a:pt x="7" y="384"/>
                </a:lnTo>
                <a:lnTo>
                  <a:pt x="6" y="385"/>
                </a:lnTo>
                <a:lnTo>
                  <a:pt x="9" y="392"/>
                </a:lnTo>
                <a:lnTo>
                  <a:pt x="16" y="401"/>
                </a:lnTo>
                <a:lnTo>
                  <a:pt x="21" y="413"/>
                </a:lnTo>
                <a:lnTo>
                  <a:pt x="21" y="436"/>
                </a:lnTo>
                <a:lnTo>
                  <a:pt x="23" y="439"/>
                </a:lnTo>
                <a:lnTo>
                  <a:pt x="27" y="452"/>
                </a:lnTo>
                <a:lnTo>
                  <a:pt x="32" y="469"/>
                </a:lnTo>
                <a:lnTo>
                  <a:pt x="30" y="474"/>
                </a:lnTo>
                <a:lnTo>
                  <a:pt x="30" y="499"/>
                </a:lnTo>
                <a:lnTo>
                  <a:pt x="30" y="502"/>
                </a:lnTo>
                <a:lnTo>
                  <a:pt x="32" y="507"/>
                </a:lnTo>
                <a:lnTo>
                  <a:pt x="32" y="516"/>
                </a:lnTo>
                <a:lnTo>
                  <a:pt x="37" y="526"/>
                </a:lnTo>
                <a:lnTo>
                  <a:pt x="37" y="532"/>
                </a:lnTo>
                <a:lnTo>
                  <a:pt x="32" y="535"/>
                </a:lnTo>
                <a:lnTo>
                  <a:pt x="35" y="537"/>
                </a:lnTo>
                <a:lnTo>
                  <a:pt x="34" y="542"/>
                </a:lnTo>
                <a:lnTo>
                  <a:pt x="32" y="553"/>
                </a:lnTo>
                <a:lnTo>
                  <a:pt x="28" y="556"/>
                </a:lnTo>
                <a:lnTo>
                  <a:pt x="30" y="558"/>
                </a:lnTo>
                <a:lnTo>
                  <a:pt x="28" y="563"/>
                </a:lnTo>
                <a:lnTo>
                  <a:pt x="25" y="567"/>
                </a:lnTo>
                <a:lnTo>
                  <a:pt x="27" y="572"/>
                </a:lnTo>
                <a:lnTo>
                  <a:pt x="20" y="577"/>
                </a:lnTo>
                <a:lnTo>
                  <a:pt x="16" y="575"/>
                </a:lnTo>
                <a:lnTo>
                  <a:pt x="11" y="582"/>
                </a:lnTo>
                <a:lnTo>
                  <a:pt x="11" y="596"/>
                </a:lnTo>
                <a:close/>
              </a:path>
            </a:pathLst>
          </a:custGeom>
          <a:pattFill prst="ltUpDiag">
            <a:fgClr>
              <a:schemeClr val="tx2"/>
            </a:fgClr>
            <a:bgClr>
              <a:schemeClr val="tx1">
                <a:lumMod val="85000"/>
                <a:lumOff val="15000"/>
              </a:schemeClr>
            </a:bgClr>
          </a:pattFill>
          <a:ln w="9525">
            <a:noFill/>
            <a:round/>
            <a:headEnd/>
            <a:tailEnd/>
          </a:ln>
          <a:extLst/>
        </p:spPr>
        <p:txBody>
          <a:bodyPr/>
          <a:lstStyle/>
          <a:p>
            <a:pPr eaLnBrk="1" hangingPunct="1">
              <a:defRPr/>
            </a:pPr>
            <a:endParaRPr lang="en-US" altLang="zh-CN"/>
          </a:p>
        </p:txBody>
      </p:sp>
      <p:sp>
        <p:nvSpPr>
          <p:cNvPr id="126982" name="Freeform 10"/>
          <p:cNvSpPr>
            <a:spLocks noEditPoints="1"/>
          </p:cNvSpPr>
          <p:nvPr/>
        </p:nvSpPr>
        <p:spPr bwMode="auto">
          <a:xfrm>
            <a:off x="8716963" y="2684463"/>
            <a:ext cx="681037" cy="1360487"/>
          </a:xfrm>
          <a:custGeom>
            <a:avLst/>
            <a:gdLst>
              <a:gd name="T0" fmla="*/ 2147483647 w 427"/>
              <a:gd name="T1" fmla="*/ 2147483647 h 849"/>
              <a:gd name="T2" fmla="*/ 2147483647 w 427"/>
              <a:gd name="T3" fmla="*/ 2147483647 h 849"/>
              <a:gd name="T4" fmla="*/ 2147483647 w 427"/>
              <a:gd name="T5" fmla="*/ 2147483647 h 849"/>
              <a:gd name="T6" fmla="*/ 2147483647 w 427"/>
              <a:gd name="T7" fmla="*/ 2147483647 h 849"/>
              <a:gd name="T8" fmla="*/ 2147483647 w 427"/>
              <a:gd name="T9" fmla="*/ 2147483647 h 849"/>
              <a:gd name="T10" fmla="*/ 2147483647 w 427"/>
              <a:gd name="T11" fmla="*/ 2147483647 h 849"/>
              <a:gd name="T12" fmla="*/ 2147483647 w 427"/>
              <a:gd name="T13" fmla="*/ 2147483647 h 849"/>
              <a:gd name="T14" fmla="*/ 2147483647 w 427"/>
              <a:gd name="T15" fmla="*/ 2147483647 h 849"/>
              <a:gd name="T16" fmla="*/ 2147483647 w 427"/>
              <a:gd name="T17" fmla="*/ 2147483647 h 849"/>
              <a:gd name="T18" fmla="*/ 2147483647 w 427"/>
              <a:gd name="T19" fmla="*/ 2147483647 h 849"/>
              <a:gd name="T20" fmla="*/ 2147483647 w 427"/>
              <a:gd name="T21" fmla="*/ 2147483647 h 849"/>
              <a:gd name="T22" fmla="*/ 2147483647 w 427"/>
              <a:gd name="T23" fmla="*/ 2147483647 h 849"/>
              <a:gd name="T24" fmla="*/ 2147483647 w 427"/>
              <a:gd name="T25" fmla="*/ 2147483647 h 849"/>
              <a:gd name="T26" fmla="*/ 2147483647 w 427"/>
              <a:gd name="T27" fmla="*/ 2147483647 h 849"/>
              <a:gd name="T28" fmla="*/ 2147483647 w 427"/>
              <a:gd name="T29" fmla="*/ 2147483647 h 849"/>
              <a:gd name="T30" fmla="*/ 2147483647 w 427"/>
              <a:gd name="T31" fmla="*/ 2147483647 h 849"/>
              <a:gd name="T32" fmla="*/ 2147483647 w 427"/>
              <a:gd name="T33" fmla="*/ 2147483647 h 849"/>
              <a:gd name="T34" fmla="*/ 2147483647 w 427"/>
              <a:gd name="T35" fmla="*/ 2147483647 h 849"/>
              <a:gd name="T36" fmla="*/ 2147483647 w 427"/>
              <a:gd name="T37" fmla="*/ 2147483647 h 849"/>
              <a:gd name="T38" fmla="*/ 2147483647 w 427"/>
              <a:gd name="T39" fmla="*/ 2147483647 h 849"/>
              <a:gd name="T40" fmla="*/ 2147483647 w 427"/>
              <a:gd name="T41" fmla="*/ 2147483647 h 849"/>
              <a:gd name="T42" fmla="*/ 2147483647 w 427"/>
              <a:gd name="T43" fmla="*/ 2147483647 h 849"/>
              <a:gd name="T44" fmla="*/ 2147483647 w 427"/>
              <a:gd name="T45" fmla="*/ 2147483647 h 849"/>
              <a:gd name="T46" fmla="*/ 2147483647 w 427"/>
              <a:gd name="T47" fmla="*/ 2147483647 h 849"/>
              <a:gd name="T48" fmla="*/ 2147483647 w 427"/>
              <a:gd name="T49" fmla="*/ 2147483647 h 849"/>
              <a:gd name="T50" fmla="*/ 2147483647 w 427"/>
              <a:gd name="T51" fmla="*/ 2147483647 h 849"/>
              <a:gd name="T52" fmla="*/ 2147483647 w 427"/>
              <a:gd name="T53" fmla="*/ 2147483647 h 849"/>
              <a:gd name="T54" fmla="*/ 2147483647 w 427"/>
              <a:gd name="T55" fmla="*/ 2147483647 h 849"/>
              <a:gd name="T56" fmla="*/ 2147483647 w 427"/>
              <a:gd name="T57" fmla="*/ 2147483647 h 849"/>
              <a:gd name="T58" fmla="*/ 2147483647 w 427"/>
              <a:gd name="T59" fmla="*/ 2147483647 h 849"/>
              <a:gd name="T60" fmla="*/ 2147483647 w 427"/>
              <a:gd name="T61" fmla="*/ 2147483647 h 849"/>
              <a:gd name="T62" fmla="*/ 2147483647 w 427"/>
              <a:gd name="T63" fmla="*/ 2147483647 h 849"/>
              <a:gd name="T64" fmla="*/ 2147483647 w 427"/>
              <a:gd name="T65" fmla="*/ 2147483647 h 849"/>
              <a:gd name="T66" fmla="*/ 2147483647 w 427"/>
              <a:gd name="T67" fmla="*/ 2147483647 h 849"/>
              <a:gd name="T68" fmla="*/ 2147483647 w 427"/>
              <a:gd name="T69" fmla="*/ 2147483647 h 849"/>
              <a:gd name="T70" fmla="*/ 2147483647 w 427"/>
              <a:gd name="T71" fmla="*/ 2147483647 h 849"/>
              <a:gd name="T72" fmla="*/ 2147483647 w 427"/>
              <a:gd name="T73" fmla="*/ 2147483647 h 849"/>
              <a:gd name="T74" fmla="*/ 2147483647 w 427"/>
              <a:gd name="T75" fmla="*/ 2147483647 h 849"/>
              <a:gd name="T76" fmla="*/ 2147483647 w 427"/>
              <a:gd name="T77" fmla="*/ 2147483647 h 849"/>
              <a:gd name="T78" fmla="*/ 2147483647 w 427"/>
              <a:gd name="T79" fmla="*/ 2147483647 h 849"/>
              <a:gd name="T80" fmla="*/ 2147483647 w 427"/>
              <a:gd name="T81" fmla="*/ 2147483647 h 849"/>
              <a:gd name="T82" fmla="*/ 2147483647 w 427"/>
              <a:gd name="T83" fmla="*/ 2147483647 h 849"/>
              <a:gd name="T84" fmla="*/ 2147483647 w 427"/>
              <a:gd name="T85" fmla="*/ 0 h 849"/>
              <a:gd name="T86" fmla="*/ 2147483647 w 427"/>
              <a:gd name="T87" fmla="*/ 2147483647 h 849"/>
              <a:gd name="T88" fmla="*/ 2147483647 w 427"/>
              <a:gd name="T89" fmla="*/ 2147483647 h 849"/>
              <a:gd name="T90" fmla="*/ 2147483647 w 427"/>
              <a:gd name="T91" fmla="*/ 2147483647 h 849"/>
              <a:gd name="T92" fmla="*/ 2147483647 w 427"/>
              <a:gd name="T93" fmla="*/ 2147483647 h 849"/>
              <a:gd name="T94" fmla="*/ 2147483647 w 427"/>
              <a:gd name="T95" fmla="*/ 2147483647 h 849"/>
              <a:gd name="T96" fmla="*/ 2147483647 w 427"/>
              <a:gd name="T97" fmla="*/ 2147483647 h 849"/>
              <a:gd name="T98" fmla="*/ 2147483647 w 427"/>
              <a:gd name="T99" fmla="*/ 2147483647 h 849"/>
              <a:gd name="T100" fmla="*/ 2147483647 w 427"/>
              <a:gd name="T101" fmla="*/ 2147483647 h 849"/>
              <a:gd name="T102" fmla="*/ 2147483647 w 427"/>
              <a:gd name="T103" fmla="*/ 2147483647 h 849"/>
              <a:gd name="T104" fmla="*/ 2147483647 w 427"/>
              <a:gd name="T105" fmla="*/ 2147483647 h 849"/>
              <a:gd name="T106" fmla="*/ 0 w 427"/>
              <a:gd name="T107" fmla="*/ 2147483647 h 849"/>
              <a:gd name="T108" fmla="*/ 2147483647 w 427"/>
              <a:gd name="T109" fmla="*/ 2147483647 h 849"/>
              <a:gd name="T110" fmla="*/ 2147483647 w 427"/>
              <a:gd name="T111" fmla="*/ 2147483647 h 849"/>
              <a:gd name="T112" fmla="*/ 2147483647 w 427"/>
              <a:gd name="T113" fmla="*/ 2147483647 h 849"/>
              <a:gd name="T114" fmla="*/ 2147483647 w 427"/>
              <a:gd name="T115" fmla="*/ 2147483647 h 849"/>
              <a:gd name="T116" fmla="*/ 2147483647 w 427"/>
              <a:gd name="T117" fmla="*/ 2147483647 h 849"/>
              <a:gd name="T118" fmla="*/ 2147483647 w 427"/>
              <a:gd name="T119" fmla="*/ 2147483647 h 849"/>
              <a:gd name="T120" fmla="*/ 2147483647 w 427"/>
              <a:gd name="T121" fmla="*/ 2147483647 h 849"/>
              <a:gd name="T122" fmla="*/ 2147483647 w 427"/>
              <a:gd name="T123" fmla="*/ 2147483647 h 8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7"/>
              <a:gd name="T187" fmla="*/ 0 h 849"/>
              <a:gd name="T188" fmla="*/ 427 w 427"/>
              <a:gd name="T189" fmla="*/ 849 h 8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7" h="849">
                <a:moveTo>
                  <a:pt x="1" y="462"/>
                </a:moveTo>
                <a:lnTo>
                  <a:pt x="1" y="462"/>
                </a:lnTo>
                <a:lnTo>
                  <a:pt x="3" y="462"/>
                </a:lnTo>
                <a:lnTo>
                  <a:pt x="6" y="462"/>
                </a:lnTo>
                <a:lnTo>
                  <a:pt x="7" y="458"/>
                </a:lnTo>
                <a:lnTo>
                  <a:pt x="7" y="453"/>
                </a:lnTo>
                <a:lnTo>
                  <a:pt x="7" y="449"/>
                </a:lnTo>
                <a:lnTo>
                  <a:pt x="7" y="442"/>
                </a:lnTo>
                <a:lnTo>
                  <a:pt x="7" y="437"/>
                </a:lnTo>
                <a:lnTo>
                  <a:pt x="9" y="434"/>
                </a:lnTo>
                <a:lnTo>
                  <a:pt x="13" y="432"/>
                </a:lnTo>
                <a:lnTo>
                  <a:pt x="14" y="443"/>
                </a:lnTo>
                <a:lnTo>
                  <a:pt x="19" y="455"/>
                </a:lnTo>
                <a:lnTo>
                  <a:pt x="20" y="462"/>
                </a:lnTo>
                <a:lnTo>
                  <a:pt x="23" y="465"/>
                </a:lnTo>
                <a:lnTo>
                  <a:pt x="25" y="465"/>
                </a:lnTo>
                <a:lnTo>
                  <a:pt x="26" y="463"/>
                </a:lnTo>
                <a:lnTo>
                  <a:pt x="26" y="459"/>
                </a:lnTo>
                <a:lnTo>
                  <a:pt x="26" y="455"/>
                </a:lnTo>
                <a:lnTo>
                  <a:pt x="29" y="459"/>
                </a:lnTo>
                <a:lnTo>
                  <a:pt x="32" y="462"/>
                </a:lnTo>
                <a:lnTo>
                  <a:pt x="33" y="459"/>
                </a:lnTo>
                <a:lnTo>
                  <a:pt x="33" y="455"/>
                </a:lnTo>
                <a:lnTo>
                  <a:pt x="35" y="450"/>
                </a:lnTo>
                <a:lnTo>
                  <a:pt x="36" y="445"/>
                </a:lnTo>
                <a:lnTo>
                  <a:pt x="35" y="439"/>
                </a:lnTo>
                <a:lnTo>
                  <a:pt x="33" y="434"/>
                </a:lnTo>
                <a:lnTo>
                  <a:pt x="32" y="424"/>
                </a:lnTo>
                <a:lnTo>
                  <a:pt x="33" y="420"/>
                </a:lnTo>
                <a:lnTo>
                  <a:pt x="35" y="416"/>
                </a:lnTo>
                <a:lnTo>
                  <a:pt x="40" y="408"/>
                </a:lnTo>
                <a:lnTo>
                  <a:pt x="45" y="400"/>
                </a:lnTo>
                <a:lnTo>
                  <a:pt x="53" y="382"/>
                </a:lnTo>
                <a:lnTo>
                  <a:pt x="62" y="365"/>
                </a:lnTo>
                <a:lnTo>
                  <a:pt x="74" y="349"/>
                </a:lnTo>
                <a:lnTo>
                  <a:pt x="79" y="339"/>
                </a:lnTo>
                <a:lnTo>
                  <a:pt x="88" y="331"/>
                </a:lnTo>
                <a:lnTo>
                  <a:pt x="92" y="325"/>
                </a:lnTo>
                <a:lnTo>
                  <a:pt x="94" y="322"/>
                </a:lnTo>
                <a:lnTo>
                  <a:pt x="95" y="319"/>
                </a:lnTo>
                <a:lnTo>
                  <a:pt x="94" y="342"/>
                </a:lnTo>
                <a:lnTo>
                  <a:pt x="94" y="365"/>
                </a:lnTo>
                <a:lnTo>
                  <a:pt x="95" y="388"/>
                </a:lnTo>
                <a:lnTo>
                  <a:pt x="98" y="410"/>
                </a:lnTo>
                <a:lnTo>
                  <a:pt x="102" y="447"/>
                </a:lnTo>
                <a:lnTo>
                  <a:pt x="110" y="485"/>
                </a:lnTo>
                <a:lnTo>
                  <a:pt x="113" y="504"/>
                </a:lnTo>
                <a:lnTo>
                  <a:pt x="113" y="524"/>
                </a:lnTo>
                <a:lnTo>
                  <a:pt x="111" y="540"/>
                </a:lnTo>
                <a:lnTo>
                  <a:pt x="107" y="554"/>
                </a:lnTo>
                <a:lnTo>
                  <a:pt x="104" y="566"/>
                </a:lnTo>
                <a:lnTo>
                  <a:pt x="101" y="576"/>
                </a:lnTo>
                <a:lnTo>
                  <a:pt x="97" y="598"/>
                </a:lnTo>
                <a:lnTo>
                  <a:pt x="92" y="618"/>
                </a:lnTo>
                <a:lnTo>
                  <a:pt x="89" y="638"/>
                </a:lnTo>
                <a:lnTo>
                  <a:pt x="88" y="658"/>
                </a:lnTo>
                <a:lnTo>
                  <a:pt x="88" y="678"/>
                </a:lnTo>
                <a:lnTo>
                  <a:pt x="88" y="694"/>
                </a:lnTo>
                <a:lnTo>
                  <a:pt x="88" y="710"/>
                </a:lnTo>
                <a:lnTo>
                  <a:pt x="88" y="719"/>
                </a:lnTo>
                <a:lnTo>
                  <a:pt x="91" y="726"/>
                </a:lnTo>
                <a:lnTo>
                  <a:pt x="95" y="740"/>
                </a:lnTo>
                <a:lnTo>
                  <a:pt x="98" y="753"/>
                </a:lnTo>
                <a:lnTo>
                  <a:pt x="101" y="762"/>
                </a:lnTo>
                <a:lnTo>
                  <a:pt x="102" y="765"/>
                </a:lnTo>
                <a:lnTo>
                  <a:pt x="102" y="769"/>
                </a:lnTo>
                <a:lnTo>
                  <a:pt x="102" y="778"/>
                </a:lnTo>
                <a:lnTo>
                  <a:pt x="102" y="787"/>
                </a:lnTo>
                <a:lnTo>
                  <a:pt x="107" y="785"/>
                </a:lnTo>
                <a:lnTo>
                  <a:pt x="110" y="782"/>
                </a:lnTo>
                <a:lnTo>
                  <a:pt x="111" y="779"/>
                </a:lnTo>
                <a:lnTo>
                  <a:pt x="113" y="775"/>
                </a:lnTo>
                <a:lnTo>
                  <a:pt x="110" y="791"/>
                </a:lnTo>
                <a:lnTo>
                  <a:pt x="108" y="798"/>
                </a:lnTo>
                <a:lnTo>
                  <a:pt x="107" y="803"/>
                </a:lnTo>
                <a:lnTo>
                  <a:pt x="105" y="804"/>
                </a:lnTo>
                <a:lnTo>
                  <a:pt x="98" y="813"/>
                </a:lnTo>
                <a:lnTo>
                  <a:pt x="91" y="821"/>
                </a:lnTo>
                <a:lnTo>
                  <a:pt x="88" y="827"/>
                </a:lnTo>
                <a:lnTo>
                  <a:pt x="88" y="830"/>
                </a:lnTo>
                <a:lnTo>
                  <a:pt x="88" y="834"/>
                </a:lnTo>
                <a:lnTo>
                  <a:pt x="89" y="840"/>
                </a:lnTo>
                <a:lnTo>
                  <a:pt x="91" y="844"/>
                </a:lnTo>
                <a:lnTo>
                  <a:pt x="92" y="847"/>
                </a:lnTo>
                <a:lnTo>
                  <a:pt x="98" y="849"/>
                </a:lnTo>
                <a:lnTo>
                  <a:pt x="105" y="849"/>
                </a:lnTo>
                <a:lnTo>
                  <a:pt x="120" y="847"/>
                </a:lnTo>
                <a:lnTo>
                  <a:pt x="124" y="847"/>
                </a:lnTo>
                <a:lnTo>
                  <a:pt x="128" y="844"/>
                </a:lnTo>
                <a:lnTo>
                  <a:pt x="133" y="842"/>
                </a:lnTo>
                <a:lnTo>
                  <a:pt x="134" y="839"/>
                </a:lnTo>
                <a:lnTo>
                  <a:pt x="139" y="830"/>
                </a:lnTo>
                <a:lnTo>
                  <a:pt x="141" y="820"/>
                </a:lnTo>
                <a:lnTo>
                  <a:pt x="144" y="808"/>
                </a:lnTo>
                <a:lnTo>
                  <a:pt x="146" y="798"/>
                </a:lnTo>
                <a:lnTo>
                  <a:pt x="147" y="795"/>
                </a:lnTo>
                <a:lnTo>
                  <a:pt x="147" y="792"/>
                </a:lnTo>
                <a:lnTo>
                  <a:pt x="150" y="791"/>
                </a:lnTo>
                <a:lnTo>
                  <a:pt x="149" y="794"/>
                </a:lnTo>
                <a:lnTo>
                  <a:pt x="149" y="800"/>
                </a:lnTo>
                <a:lnTo>
                  <a:pt x="150" y="807"/>
                </a:lnTo>
                <a:lnTo>
                  <a:pt x="156" y="808"/>
                </a:lnTo>
                <a:lnTo>
                  <a:pt x="156" y="818"/>
                </a:lnTo>
                <a:lnTo>
                  <a:pt x="157" y="826"/>
                </a:lnTo>
                <a:lnTo>
                  <a:pt x="159" y="827"/>
                </a:lnTo>
                <a:lnTo>
                  <a:pt x="162" y="826"/>
                </a:lnTo>
                <a:lnTo>
                  <a:pt x="165" y="824"/>
                </a:lnTo>
                <a:lnTo>
                  <a:pt x="165" y="821"/>
                </a:lnTo>
                <a:lnTo>
                  <a:pt x="165" y="816"/>
                </a:lnTo>
                <a:lnTo>
                  <a:pt x="163" y="810"/>
                </a:lnTo>
                <a:lnTo>
                  <a:pt x="176" y="811"/>
                </a:lnTo>
                <a:lnTo>
                  <a:pt x="180" y="811"/>
                </a:lnTo>
                <a:lnTo>
                  <a:pt x="185" y="811"/>
                </a:lnTo>
                <a:lnTo>
                  <a:pt x="186" y="814"/>
                </a:lnTo>
                <a:lnTo>
                  <a:pt x="188" y="820"/>
                </a:lnTo>
                <a:lnTo>
                  <a:pt x="188" y="829"/>
                </a:lnTo>
                <a:lnTo>
                  <a:pt x="208" y="824"/>
                </a:lnTo>
                <a:lnTo>
                  <a:pt x="219" y="821"/>
                </a:lnTo>
                <a:lnTo>
                  <a:pt x="229" y="817"/>
                </a:lnTo>
                <a:lnTo>
                  <a:pt x="238" y="813"/>
                </a:lnTo>
                <a:lnTo>
                  <a:pt x="247" y="807"/>
                </a:lnTo>
                <a:lnTo>
                  <a:pt x="264" y="795"/>
                </a:lnTo>
                <a:lnTo>
                  <a:pt x="277" y="788"/>
                </a:lnTo>
                <a:lnTo>
                  <a:pt x="283" y="785"/>
                </a:lnTo>
                <a:lnTo>
                  <a:pt x="289" y="781"/>
                </a:lnTo>
                <a:lnTo>
                  <a:pt x="291" y="777"/>
                </a:lnTo>
                <a:lnTo>
                  <a:pt x="293" y="774"/>
                </a:lnTo>
                <a:lnTo>
                  <a:pt x="296" y="772"/>
                </a:lnTo>
                <a:lnTo>
                  <a:pt x="303" y="769"/>
                </a:lnTo>
                <a:lnTo>
                  <a:pt x="310" y="769"/>
                </a:lnTo>
                <a:lnTo>
                  <a:pt x="326" y="771"/>
                </a:lnTo>
                <a:lnTo>
                  <a:pt x="362" y="775"/>
                </a:lnTo>
                <a:lnTo>
                  <a:pt x="371" y="775"/>
                </a:lnTo>
                <a:lnTo>
                  <a:pt x="374" y="774"/>
                </a:lnTo>
                <a:lnTo>
                  <a:pt x="378" y="771"/>
                </a:lnTo>
                <a:lnTo>
                  <a:pt x="379" y="766"/>
                </a:lnTo>
                <a:lnTo>
                  <a:pt x="381" y="762"/>
                </a:lnTo>
                <a:lnTo>
                  <a:pt x="382" y="753"/>
                </a:lnTo>
                <a:lnTo>
                  <a:pt x="382" y="745"/>
                </a:lnTo>
                <a:lnTo>
                  <a:pt x="379" y="736"/>
                </a:lnTo>
                <a:lnTo>
                  <a:pt x="378" y="726"/>
                </a:lnTo>
                <a:lnTo>
                  <a:pt x="378" y="717"/>
                </a:lnTo>
                <a:lnTo>
                  <a:pt x="379" y="710"/>
                </a:lnTo>
                <a:lnTo>
                  <a:pt x="381" y="706"/>
                </a:lnTo>
                <a:lnTo>
                  <a:pt x="384" y="703"/>
                </a:lnTo>
                <a:lnTo>
                  <a:pt x="388" y="700"/>
                </a:lnTo>
                <a:lnTo>
                  <a:pt x="390" y="699"/>
                </a:lnTo>
                <a:lnTo>
                  <a:pt x="392" y="699"/>
                </a:lnTo>
                <a:lnTo>
                  <a:pt x="395" y="702"/>
                </a:lnTo>
                <a:lnTo>
                  <a:pt x="397" y="704"/>
                </a:lnTo>
                <a:lnTo>
                  <a:pt x="403" y="706"/>
                </a:lnTo>
                <a:lnTo>
                  <a:pt x="407" y="706"/>
                </a:lnTo>
                <a:lnTo>
                  <a:pt x="411" y="703"/>
                </a:lnTo>
                <a:lnTo>
                  <a:pt x="414" y="700"/>
                </a:lnTo>
                <a:lnTo>
                  <a:pt x="418" y="690"/>
                </a:lnTo>
                <a:lnTo>
                  <a:pt x="420" y="681"/>
                </a:lnTo>
                <a:lnTo>
                  <a:pt x="420" y="664"/>
                </a:lnTo>
                <a:lnTo>
                  <a:pt x="418" y="657"/>
                </a:lnTo>
                <a:lnTo>
                  <a:pt x="416" y="648"/>
                </a:lnTo>
                <a:lnTo>
                  <a:pt x="413" y="642"/>
                </a:lnTo>
                <a:lnTo>
                  <a:pt x="407" y="637"/>
                </a:lnTo>
                <a:lnTo>
                  <a:pt x="397" y="626"/>
                </a:lnTo>
                <a:lnTo>
                  <a:pt x="384" y="615"/>
                </a:lnTo>
                <a:lnTo>
                  <a:pt x="378" y="609"/>
                </a:lnTo>
                <a:lnTo>
                  <a:pt x="372" y="602"/>
                </a:lnTo>
                <a:lnTo>
                  <a:pt x="369" y="596"/>
                </a:lnTo>
                <a:lnTo>
                  <a:pt x="368" y="592"/>
                </a:lnTo>
                <a:lnTo>
                  <a:pt x="368" y="589"/>
                </a:lnTo>
                <a:lnTo>
                  <a:pt x="371" y="585"/>
                </a:lnTo>
                <a:lnTo>
                  <a:pt x="375" y="582"/>
                </a:lnTo>
                <a:lnTo>
                  <a:pt x="385" y="576"/>
                </a:lnTo>
                <a:lnTo>
                  <a:pt x="395" y="570"/>
                </a:lnTo>
                <a:lnTo>
                  <a:pt x="404" y="564"/>
                </a:lnTo>
                <a:lnTo>
                  <a:pt x="413" y="556"/>
                </a:lnTo>
                <a:lnTo>
                  <a:pt x="420" y="547"/>
                </a:lnTo>
                <a:lnTo>
                  <a:pt x="424" y="538"/>
                </a:lnTo>
                <a:lnTo>
                  <a:pt x="427" y="530"/>
                </a:lnTo>
                <a:lnTo>
                  <a:pt x="427" y="521"/>
                </a:lnTo>
                <a:lnTo>
                  <a:pt x="424" y="512"/>
                </a:lnTo>
                <a:lnTo>
                  <a:pt x="421" y="504"/>
                </a:lnTo>
                <a:lnTo>
                  <a:pt x="416" y="498"/>
                </a:lnTo>
                <a:lnTo>
                  <a:pt x="401" y="486"/>
                </a:lnTo>
                <a:lnTo>
                  <a:pt x="392" y="478"/>
                </a:lnTo>
                <a:lnTo>
                  <a:pt x="381" y="471"/>
                </a:lnTo>
                <a:lnTo>
                  <a:pt x="371" y="465"/>
                </a:lnTo>
                <a:lnTo>
                  <a:pt x="362" y="459"/>
                </a:lnTo>
                <a:lnTo>
                  <a:pt x="355" y="453"/>
                </a:lnTo>
                <a:lnTo>
                  <a:pt x="348" y="446"/>
                </a:lnTo>
                <a:lnTo>
                  <a:pt x="336" y="432"/>
                </a:lnTo>
                <a:lnTo>
                  <a:pt x="313" y="401"/>
                </a:lnTo>
                <a:lnTo>
                  <a:pt x="287" y="372"/>
                </a:lnTo>
                <a:lnTo>
                  <a:pt x="284" y="367"/>
                </a:lnTo>
                <a:lnTo>
                  <a:pt x="283" y="361"/>
                </a:lnTo>
                <a:lnTo>
                  <a:pt x="281" y="348"/>
                </a:lnTo>
                <a:lnTo>
                  <a:pt x="280" y="322"/>
                </a:lnTo>
                <a:lnTo>
                  <a:pt x="277" y="305"/>
                </a:lnTo>
                <a:lnTo>
                  <a:pt x="271" y="289"/>
                </a:lnTo>
                <a:lnTo>
                  <a:pt x="264" y="270"/>
                </a:lnTo>
                <a:lnTo>
                  <a:pt x="263" y="260"/>
                </a:lnTo>
                <a:lnTo>
                  <a:pt x="261" y="250"/>
                </a:lnTo>
                <a:lnTo>
                  <a:pt x="260" y="214"/>
                </a:lnTo>
                <a:lnTo>
                  <a:pt x="260" y="201"/>
                </a:lnTo>
                <a:lnTo>
                  <a:pt x="258" y="188"/>
                </a:lnTo>
                <a:lnTo>
                  <a:pt x="254" y="175"/>
                </a:lnTo>
                <a:lnTo>
                  <a:pt x="250" y="162"/>
                </a:lnTo>
                <a:lnTo>
                  <a:pt x="245" y="156"/>
                </a:lnTo>
                <a:lnTo>
                  <a:pt x="238" y="153"/>
                </a:lnTo>
                <a:lnTo>
                  <a:pt x="234" y="150"/>
                </a:lnTo>
                <a:lnTo>
                  <a:pt x="229" y="147"/>
                </a:lnTo>
                <a:lnTo>
                  <a:pt x="222" y="143"/>
                </a:lnTo>
                <a:lnTo>
                  <a:pt x="216" y="136"/>
                </a:lnTo>
                <a:lnTo>
                  <a:pt x="211" y="128"/>
                </a:lnTo>
                <a:lnTo>
                  <a:pt x="208" y="121"/>
                </a:lnTo>
                <a:lnTo>
                  <a:pt x="205" y="113"/>
                </a:lnTo>
                <a:lnTo>
                  <a:pt x="203" y="108"/>
                </a:lnTo>
                <a:lnTo>
                  <a:pt x="203" y="105"/>
                </a:lnTo>
                <a:lnTo>
                  <a:pt x="205" y="101"/>
                </a:lnTo>
                <a:lnTo>
                  <a:pt x="208" y="100"/>
                </a:lnTo>
                <a:lnTo>
                  <a:pt x="211" y="98"/>
                </a:lnTo>
                <a:lnTo>
                  <a:pt x="214" y="95"/>
                </a:lnTo>
                <a:lnTo>
                  <a:pt x="216" y="87"/>
                </a:lnTo>
                <a:lnTo>
                  <a:pt x="216" y="78"/>
                </a:lnTo>
                <a:lnTo>
                  <a:pt x="216" y="72"/>
                </a:lnTo>
                <a:lnTo>
                  <a:pt x="218" y="69"/>
                </a:lnTo>
                <a:lnTo>
                  <a:pt x="218" y="68"/>
                </a:lnTo>
                <a:lnTo>
                  <a:pt x="219" y="69"/>
                </a:lnTo>
                <a:lnTo>
                  <a:pt x="224" y="72"/>
                </a:lnTo>
                <a:lnTo>
                  <a:pt x="228" y="74"/>
                </a:lnTo>
                <a:lnTo>
                  <a:pt x="232" y="72"/>
                </a:lnTo>
                <a:lnTo>
                  <a:pt x="235" y="68"/>
                </a:lnTo>
                <a:lnTo>
                  <a:pt x="237" y="63"/>
                </a:lnTo>
                <a:lnTo>
                  <a:pt x="237" y="59"/>
                </a:lnTo>
                <a:lnTo>
                  <a:pt x="234" y="50"/>
                </a:lnTo>
                <a:lnTo>
                  <a:pt x="232" y="48"/>
                </a:lnTo>
                <a:lnTo>
                  <a:pt x="228" y="46"/>
                </a:lnTo>
                <a:lnTo>
                  <a:pt x="225" y="43"/>
                </a:lnTo>
                <a:lnTo>
                  <a:pt x="225" y="42"/>
                </a:lnTo>
                <a:lnTo>
                  <a:pt x="225" y="40"/>
                </a:lnTo>
                <a:lnTo>
                  <a:pt x="229" y="33"/>
                </a:lnTo>
                <a:lnTo>
                  <a:pt x="232" y="26"/>
                </a:lnTo>
                <a:lnTo>
                  <a:pt x="232" y="20"/>
                </a:lnTo>
                <a:lnTo>
                  <a:pt x="231" y="16"/>
                </a:lnTo>
                <a:lnTo>
                  <a:pt x="224" y="9"/>
                </a:lnTo>
                <a:lnTo>
                  <a:pt x="218" y="6"/>
                </a:lnTo>
                <a:lnTo>
                  <a:pt x="215" y="4"/>
                </a:lnTo>
                <a:lnTo>
                  <a:pt x="211" y="4"/>
                </a:lnTo>
                <a:lnTo>
                  <a:pt x="199" y="9"/>
                </a:lnTo>
                <a:lnTo>
                  <a:pt x="201" y="12"/>
                </a:lnTo>
                <a:lnTo>
                  <a:pt x="186" y="4"/>
                </a:lnTo>
                <a:lnTo>
                  <a:pt x="179" y="1"/>
                </a:lnTo>
                <a:lnTo>
                  <a:pt x="172" y="0"/>
                </a:lnTo>
                <a:lnTo>
                  <a:pt x="159" y="1"/>
                </a:lnTo>
                <a:lnTo>
                  <a:pt x="152" y="3"/>
                </a:lnTo>
                <a:lnTo>
                  <a:pt x="146" y="7"/>
                </a:lnTo>
                <a:lnTo>
                  <a:pt x="140" y="13"/>
                </a:lnTo>
                <a:lnTo>
                  <a:pt x="136" y="19"/>
                </a:lnTo>
                <a:lnTo>
                  <a:pt x="131" y="26"/>
                </a:lnTo>
                <a:lnTo>
                  <a:pt x="130" y="35"/>
                </a:lnTo>
                <a:lnTo>
                  <a:pt x="130" y="45"/>
                </a:lnTo>
                <a:lnTo>
                  <a:pt x="128" y="52"/>
                </a:lnTo>
                <a:lnTo>
                  <a:pt x="127" y="55"/>
                </a:lnTo>
                <a:lnTo>
                  <a:pt x="128" y="59"/>
                </a:lnTo>
                <a:lnTo>
                  <a:pt x="131" y="63"/>
                </a:lnTo>
                <a:lnTo>
                  <a:pt x="131" y="66"/>
                </a:lnTo>
                <a:lnTo>
                  <a:pt x="131" y="69"/>
                </a:lnTo>
                <a:lnTo>
                  <a:pt x="127" y="79"/>
                </a:lnTo>
                <a:lnTo>
                  <a:pt x="130" y="88"/>
                </a:lnTo>
                <a:lnTo>
                  <a:pt x="130" y="92"/>
                </a:lnTo>
                <a:lnTo>
                  <a:pt x="131" y="95"/>
                </a:lnTo>
                <a:lnTo>
                  <a:pt x="133" y="98"/>
                </a:lnTo>
                <a:lnTo>
                  <a:pt x="133" y="101"/>
                </a:lnTo>
                <a:lnTo>
                  <a:pt x="133" y="104"/>
                </a:lnTo>
                <a:lnTo>
                  <a:pt x="133" y="108"/>
                </a:lnTo>
                <a:lnTo>
                  <a:pt x="136" y="110"/>
                </a:lnTo>
                <a:lnTo>
                  <a:pt x="139" y="111"/>
                </a:lnTo>
                <a:lnTo>
                  <a:pt x="146" y="113"/>
                </a:lnTo>
                <a:lnTo>
                  <a:pt x="153" y="111"/>
                </a:lnTo>
                <a:lnTo>
                  <a:pt x="159" y="110"/>
                </a:lnTo>
                <a:lnTo>
                  <a:pt x="159" y="120"/>
                </a:lnTo>
                <a:lnTo>
                  <a:pt x="157" y="124"/>
                </a:lnTo>
                <a:lnTo>
                  <a:pt x="154" y="126"/>
                </a:lnTo>
                <a:lnTo>
                  <a:pt x="153" y="126"/>
                </a:lnTo>
                <a:lnTo>
                  <a:pt x="144" y="127"/>
                </a:lnTo>
                <a:lnTo>
                  <a:pt x="137" y="127"/>
                </a:lnTo>
                <a:lnTo>
                  <a:pt x="128" y="127"/>
                </a:lnTo>
                <a:lnTo>
                  <a:pt x="121" y="130"/>
                </a:lnTo>
                <a:lnTo>
                  <a:pt x="114" y="134"/>
                </a:lnTo>
                <a:lnTo>
                  <a:pt x="108" y="141"/>
                </a:lnTo>
                <a:lnTo>
                  <a:pt x="105" y="150"/>
                </a:lnTo>
                <a:lnTo>
                  <a:pt x="104" y="159"/>
                </a:lnTo>
                <a:lnTo>
                  <a:pt x="104" y="178"/>
                </a:lnTo>
                <a:lnTo>
                  <a:pt x="102" y="186"/>
                </a:lnTo>
                <a:lnTo>
                  <a:pt x="101" y="195"/>
                </a:lnTo>
                <a:lnTo>
                  <a:pt x="97" y="205"/>
                </a:lnTo>
                <a:lnTo>
                  <a:pt x="94" y="215"/>
                </a:lnTo>
                <a:lnTo>
                  <a:pt x="92" y="218"/>
                </a:lnTo>
                <a:lnTo>
                  <a:pt x="94" y="222"/>
                </a:lnTo>
                <a:lnTo>
                  <a:pt x="94" y="231"/>
                </a:lnTo>
                <a:lnTo>
                  <a:pt x="94" y="237"/>
                </a:lnTo>
                <a:lnTo>
                  <a:pt x="92" y="244"/>
                </a:lnTo>
                <a:lnTo>
                  <a:pt x="88" y="257"/>
                </a:lnTo>
                <a:lnTo>
                  <a:pt x="82" y="268"/>
                </a:lnTo>
                <a:lnTo>
                  <a:pt x="76" y="280"/>
                </a:lnTo>
                <a:lnTo>
                  <a:pt x="59" y="310"/>
                </a:lnTo>
                <a:lnTo>
                  <a:pt x="53" y="323"/>
                </a:lnTo>
                <a:lnTo>
                  <a:pt x="48" y="336"/>
                </a:lnTo>
                <a:lnTo>
                  <a:pt x="40" y="348"/>
                </a:lnTo>
                <a:lnTo>
                  <a:pt x="36" y="361"/>
                </a:lnTo>
                <a:lnTo>
                  <a:pt x="30" y="374"/>
                </a:lnTo>
                <a:lnTo>
                  <a:pt x="25" y="385"/>
                </a:lnTo>
                <a:lnTo>
                  <a:pt x="9" y="414"/>
                </a:lnTo>
                <a:lnTo>
                  <a:pt x="3" y="429"/>
                </a:lnTo>
                <a:lnTo>
                  <a:pt x="1" y="437"/>
                </a:lnTo>
                <a:lnTo>
                  <a:pt x="0" y="446"/>
                </a:lnTo>
                <a:lnTo>
                  <a:pt x="1" y="453"/>
                </a:lnTo>
                <a:lnTo>
                  <a:pt x="0" y="458"/>
                </a:lnTo>
                <a:lnTo>
                  <a:pt x="0" y="460"/>
                </a:lnTo>
                <a:lnTo>
                  <a:pt x="1" y="462"/>
                </a:lnTo>
                <a:close/>
                <a:moveTo>
                  <a:pt x="228" y="286"/>
                </a:moveTo>
                <a:lnTo>
                  <a:pt x="228" y="286"/>
                </a:lnTo>
                <a:lnTo>
                  <a:pt x="228" y="281"/>
                </a:lnTo>
                <a:lnTo>
                  <a:pt x="229" y="279"/>
                </a:lnTo>
                <a:lnTo>
                  <a:pt x="234" y="273"/>
                </a:lnTo>
                <a:lnTo>
                  <a:pt x="237" y="264"/>
                </a:lnTo>
                <a:lnTo>
                  <a:pt x="237" y="255"/>
                </a:lnTo>
                <a:lnTo>
                  <a:pt x="238" y="266"/>
                </a:lnTo>
                <a:lnTo>
                  <a:pt x="240" y="276"/>
                </a:lnTo>
                <a:lnTo>
                  <a:pt x="240" y="289"/>
                </a:lnTo>
                <a:lnTo>
                  <a:pt x="241" y="303"/>
                </a:lnTo>
                <a:lnTo>
                  <a:pt x="244" y="313"/>
                </a:lnTo>
                <a:lnTo>
                  <a:pt x="247" y="325"/>
                </a:lnTo>
                <a:lnTo>
                  <a:pt x="244" y="320"/>
                </a:lnTo>
                <a:lnTo>
                  <a:pt x="241" y="316"/>
                </a:lnTo>
                <a:lnTo>
                  <a:pt x="238" y="312"/>
                </a:lnTo>
                <a:lnTo>
                  <a:pt x="235" y="306"/>
                </a:lnTo>
                <a:lnTo>
                  <a:pt x="231" y="296"/>
                </a:lnTo>
                <a:lnTo>
                  <a:pt x="228" y="286"/>
                </a:lnTo>
                <a:close/>
                <a:moveTo>
                  <a:pt x="152" y="729"/>
                </a:moveTo>
                <a:lnTo>
                  <a:pt x="152" y="729"/>
                </a:lnTo>
                <a:lnTo>
                  <a:pt x="159" y="709"/>
                </a:lnTo>
                <a:lnTo>
                  <a:pt x="162" y="699"/>
                </a:lnTo>
                <a:lnTo>
                  <a:pt x="163" y="689"/>
                </a:lnTo>
                <a:lnTo>
                  <a:pt x="163" y="671"/>
                </a:lnTo>
                <a:lnTo>
                  <a:pt x="163" y="654"/>
                </a:lnTo>
                <a:lnTo>
                  <a:pt x="165" y="655"/>
                </a:lnTo>
                <a:lnTo>
                  <a:pt x="166" y="658"/>
                </a:lnTo>
                <a:lnTo>
                  <a:pt x="170" y="661"/>
                </a:lnTo>
                <a:lnTo>
                  <a:pt x="180" y="665"/>
                </a:lnTo>
                <a:lnTo>
                  <a:pt x="186" y="667"/>
                </a:lnTo>
                <a:lnTo>
                  <a:pt x="189" y="668"/>
                </a:lnTo>
                <a:lnTo>
                  <a:pt x="192" y="668"/>
                </a:lnTo>
                <a:lnTo>
                  <a:pt x="193" y="671"/>
                </a:lnTo>
                <a:lnTo>
                  <a:pt x="192" y="676"/>
                </a:lnTo>
                <a:lnTo>
                  <a:pt x="190" y="683"/>
                </a:lnTo>
                <a:lnTo>
                  <a:pt x="186" y="696"/>
                </a:lnTo>
                <a:lnTo>
                  <a:pt x="179" y="707"/>
                </a:lnTo>
                <a:lnTo>
                  <a:pt x="169" y="723"/>
                </a:lnTo>
                <a:lnTo>
                  <a:pt x="165" y="732"/>
                </a:lnTo>
                <a:lnTo>
                  <a:pt x="162" y="742"/>
                </a:lnTo>
                <a:lnTo>
                  <a:pt x="159" y="753"/>
                </a:lnTo>
                <a:lnTo>
                  <a:pt x="154" y="751"/>
                </a:lnTo>
                <a:lnTo>
                  <a:pt x="152" y="746"/>
                </a:lnTo>
                <a:lnTo>
                  <a:pt x="150" y="742"/>
                </a:lnTo>
                <a:lnTo>
                  <a:pt x="150" y="738"/>
                </a:lnTo>
                <a:lnTo>
                  <a:pt x="152" y="729"/>
                </a:lnTo>
                <a:close/>
              </a:path>
            </a:pathLst>
          </a:custGeom>
          <a:solidFill>
            <a:srgbClr val="27A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8" name="TextBox 77"/>
          <p:cNvSpPr txBox="1"/>
          <p:nvPr/>
        </p:nvSpPr>
        <p:spPr>
          <a:xfrm>
            <a:off x="595313" y="1751013"/>
            <a:ext cx="4703762" cy="458787"/>
          </a:xfrm>
          <a:prstGeom prst="rect">
            <a:avLst/>
          </a:prstGeom>
        </p:spPr>
        <p:txBody>
          <a:bodyPr anchor="ctr"/>
          <a:lstStyle>
            <a:defPPr>
              <a:defRPr lang="en-US"/>
            </a:defPPr>
            <a:lvl1pPr defTabSz="914082">
              <a:spcBef>
                <a:spcPct val="0"/>
              </a:spcBef>
              <a:defRPr sz="6600">
                <a:solidFill>
                  <a:srgbClr val="171717"/>
                </a:solidFill>
                <a:latin typeface="Bebas Neue" panose="020B0606020202050201" pitchFamily="34" charset="0"/>
                <a:ea typeface="Roboto Light" panose="02000000000000000000" pitchFamily="2" charset="0"/>
                <a:cs typeface="Lato Light" panose="020F0402020204030203" pitchFamily="34" charset="0"/>
              </a:defRPr>
            </a:lvl1pPr>
          </a:lstStyle>
          <a:p>
            <a:pPr eaLnBrk="1" fontAlgn="auto" hangingPunct="1">
              <a:spcAft>
                <a:spcPts val="0"/>
              </a:spcAft>
              <a:defRPr/>
            </a:pPr>
            <a:r>
              <a:rPr lang="id-ID" sz="2800" dirty="0">
                <a:solidFill>
                  <a:schemeClr val="tx1">
                    <a:lumMod val="75000"/>
                    <a:lumOff val="25000"/>
                  </a:schemeClr>
                </a:solidFill>
                <a:latin typeface="Abraham Lincoln" pitchFamily="2" charset="0"/>
              </a:rPr>
              <a:t>Autralian Facts</a:t>
            </a:r>
          </a:p>
        </p:txBody>
      </p:sp>
      <p:sp>
        <p:nvSpPr>
          <p:cNvPr id="82" name="Rectangle 81"/>
          <p:cNvSpPr/>
          <p:nvPr/>
        </p:nvSpPr>
        <p:spPr>
          <a:xfrm>
            <a:off x="595313" y="2120900"/>
            <a:ext cx="5218112" cy="831850"/>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83" name="TextBox 82"/>
          <p:cNvSpPr txBox="1"/>
          <p:nvPr/>
        </p:nvSpPr>
        <p:spPr>
          <a:xfrm>
            <a:off x="584200" y="4119563"/>
            <a:ext cx="1560513" cy="523875"/>
          </a:xfrm>
          <a:prstGeom prst="rect">
            <a:avLst/>
          </a:prstGeom>
        </p:spPr>
        <p:txBody>
          <a:bodyPr anchor="ctr"/>
          <a:lstStyle>
            <a:defPPr>
              <a:defRPr lang="en-US"/>
            </a:defPPr>
            <a:lvl1pPr defTabSz="914082">
              <a:spcBef>
                <a:spcPct val="0"/>
              </a:spcBef>
              <a:defRPr sz="2800">
                <a:solidFill>
                  <a:srgbClr val="171717"/>
                </a:solidFill>
                <a:latin typeface="Bebas Neue" panose="020B0606020202050201" pitchFamily="34" charset="0"/>
                <a:ea typeface="Roboto Light" panose="02000000000000000000" pitchFamily="2" charset="0"/>
                <a:cs typeface="Lato Light" panose="020F0402020204030203" pitchFamily="34" charset="0"/>
              </a:defRPr>
            </a:lvl1pPr>
          </a:lstStyle>
          <a:p>
            <a:pPr eaLnBrk="1" fontAlgn="auto" hangingPunct="1">
              <a:spcAft>
                <a:spcPts val="0"/>
              </a:spcAft>
              <a:defRPr/>
            </a:pPr>
            <a:r>
              <a:rPr lang="id-ID" sz="1600" dirty="0">
                <a:solidFill>
                  <a:schemeClr val="tx1">
                    <a:lumMod val="75000"/>
                    <a:lumOff val="25000"/>
                  </a:schemeClr>
                </a:solidFill>
                <a:latin typeface="Abraham Lincoln" pitchFamily="2" charset="0"/>
              </a:rPr>
              <a:t>Project In Progress</a:t>
            </a:r>
          </a:p>
        </p:txBody>
      </p:sp>
      <p:sp>
        <p:nvSpPr>
          <p:cNvPr id="84" name="TextBox 83"/>
          <p:cNvSpPr txBox="1"/>
          <p:nvPr/>
        </p:nvSpPr>
        <p:spPr>
          <a:xfrm>
            <a:off x="2778125" y="4119563"/>
            <a:ext cx="1560513" cy="523875"/>
          </a:xfrm>
          <a:prstGeom prst="rect">
            <a:avLst/>
          </a:prstGeom>
        </p:spPr>
        <p:txBody>
          <a:bodyPr anchor="ctr"/>
          <a:lstStyle>
            <a:defPPr>
              <a:defRPr lang="en-US"/>
            </a:defPPr>
            <a:lvl1pPr defTabSz="914082">
              <a:spcBef>
                <a:spcPct val="0"/>
              </a:spcBef>
              <a:defRPr sz="2800">
                <a:solidFill>
                  <a:srgbClr val="171717"/>
                </a:solidFill>
                <a:latin typeface="Bebas Neue" panose="020B0606020202050201" pitchFamily="34" charset="0"/>
                <a:ea typeface="Roboto Light" panose="02000000000000000000" pitchFamily="2" charset="0"/>
                <a:cs typeface="Lato Light" panose="020F0402020204030203" pitchFamily="34" charset="0"/>
              </a:defRPr>
            </a:lvl1pPr>
          </a:lstStyle>
          <a:p>
            <a:pPr eaLnBrk="1" fontAlgn="auto" hangingPunct="1">
              <a:spcAft>
                <a:spcPts val="0"/>
              </a:spcAft>
              <a:defRPr/>
            </a:pPr>
            <a:r>
              <a:rPr lang="id-ID" sz="1600" dirty="0">
                <a:solidFill>
                  <a:schemeClr val="tx1">
                    <a:lumMod val="75000"/>
                    <a:lumOff val="25000"/>
                  </a:schemeClr>
                </a:solidFill>
                <a:latin typeface="Abraham Lincoln" pitchFamily="2" charset="0"/>
              </a:rPr>
              <a:t>Project In Progress</a:t>
            </a:r>
          </a:p>
        </p:txBody>
      </p:sp>
      <p:sp>
        <p:nvSpPr>
          <p:cNvPr id="85" name="TextBox 84"/>
          <p:cNvSpPr txBox="1"/>
          <p:nvPr/>
        </p:nvSpPr>
        <p:spPr>
          <a:xfrm>
            <a:off x="5062538" y="4119563"/>
            <a:ext cx="1560512" cy="523875"/>
          </a:xfrm>
          <a:prstGeom prst="rect">
            <a:avLst/>
          </a:prstGeom>
        </p:spPr>
        <p:txBody>
          <a:bodyPr anchor="ctr"/>
          <a:lstStyle>
            <a:defPPr>
              <a:defRPr lang="en-US"/>
            </a:defPPr>
            <a:lvl1pPr defTabSz="914082">
              <a:spcBef>
                <a:spcPct val="0"/>
              </a:spcBef>
              <a:defRPr sz="2800">
                <a:solidFill>
                  <a:srgbClr val="171717"/>
                </a:solidFill>
                <a:latin typeface="Bebas Neue" panose="020B0606020202050201" pitchFamily="34" charset="0"/>
                <a:ea typeface="Roboto Light" panose="02000000000000000000" pitchFamily="2" charset="0"/>
                <a:cs typeface="Lato Light" panose="020F0402020204030203" pitchFamily="34" charset="0"/>
              </a:defRPr>
            </a:lvl1pPr>
          </a:lstStyle>
          <a:p>
            <a:pPr eaLnBrk="1" fontAlgn="auto" hangingPunct="1">
              <a:spcAft>
                <a:spcPts val="0"/>
              </a:spcAft>
              <a:defRPr/>
            </a:pPr>
            <a:r>
              <a:rPr lang="id-ID" sz="1600" dirty="0">
                <a:solidFill>
                  <a:schemeClr val="tx1">
                    <a:lumMod val="75000"/>
                    <a:lumOff val="25000"/>
                  </a:schemeClr>
                </a:solidFill>
                <a:latin typeface="Abraham Lincoln" pitchFamily="2" charset="0"/>
              </a:rPr>
              <a:t>Project In Progress</a:t>
            </a:r>
          </a:p>
        </p:txBody>
      </p:sp>
      <p:sp>
        <p:nvSpPr>
          <p:cNvPr id="86" name="Rectangle 85"/>
          <p:cNvSpPr/>
          <p:nvPr/>
        </p:nvSpPr>
        <p:spPr>
          <a:xfrm>
            <a:off x="595313" y="4567238"/>
            <a:ext cx="1916112" cy="831850"/>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amet,consectetur piscing elit. Nulla imperdiet volutpat dui at fermentum. </a:t>
            </a:r>
          </a:p>
        </p:txBody>
      </p:sp>
      <p:sp>
        <p:nvSpPr>
          <p:cNvPr id="87" name="Rectangle 86"/>
          <p:cNvSpPr/>
          <p:nvPr/>
        </p:nvSpPr>
        <p:spPr>
          <a:xfrm>
            <a:off x="2740025" y="4567238"/>
            <a:ext cx="1916113" cy="831850"/>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amet,consectetur piscing elit. Nulla imperdiet volutpat dui at fermentum. </a:t>
            </a:r>
          </a:p>
        </p:txBody>
      </p:sp>
      <p:sp>
        <p:nvSpPr>
          <p:cNvPr id="88" name="Rectangle 87"/>
          <p:cNvSpPr/>
          <p:nvPr/>
        </p:nvSpPr>
        <p:spPr>
          <a:xfrm>
            <a:off x="5073650" y="4567238"/>
            <a:ext cx="1916113" cy="831850"/>
          </a:xfrm>
          <a:prstGeom prst="rect">
            <a:avLst/>
          </a:prstGeom>
        </p:spPr>
        <p:txBody>
          <a:bodyPr>
            <a:spAutoFit/>
          </a:bodyPr>
          <a:lstStyle/>
          <a:p>
            <a:pPr eaLnBrk="1" fontAlgn="auto" hangingPunct="1">
              <a:spcBef>
                <a:spcPts val="0"/>
              </a:spcBef>
              <a:spcAft>
                <a:spcPts val="0"/>
              </a:spcAft>
              <a:buClr>
                <a:srgbClr val="E24848"/>
              </a:buClr>
              <a:defRPr/>
            </a:pPr>
            <a:r>
              <a:rPr lang="en-US" sz="1200" noProof="1">
                <a:solidFill>
                  <a:schemeClr val="tx1">
                    <a:lumMod val="85000"/>
                    <a:lumOff val="15000"/>
                  </a:schemeClr>
                </a:solidFill>
                <a:latin typeface="+mj-lt"/>
                <a:ea typeface="Roboto Light" panose="02000000000000000000" pitchFamily="2" charset="0"/>
                <a:cs typeface="Arial" charset="0"/>
              </a:rPr>
              <a:t>Lorem ipsum dolor sit amet,consectetur piscing elit. Nulla imperdiet volutpat dui at fermentum. </a:t>
            </a:r>
          </a:p>
        </p:txBody>
      </p:sp>
      <p:cxnSp>
        <p:nvCxnSpPr>
          <p:cNvPr id="37" name="Straight Connector 36"/>
          <p:cNvCxnSpPr/>
          <p:nvPr/>
        </p:nvCxnSpPr>
        <p:spPr>
          <a:xfrm>
            <a:off x="2535238" y="3162300"/>
            <a:ext cx="0" cy="25050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4833938" y="3162300"/>
            <a:ext cx="0" cy="25050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26993" name="Freeform 5"/>
          <p:cNvSpPr>
            <a:spLocks noEditPoints="1"/>
          </p:cNvSpPr>
          <p:nvPr/>
        </p:nvSpPr>
        <p:spPr bwMode="auto">
          <a:xfrm>
            <a:off x="5621338" y="3479800"/>
            <a:ext cx="442912" cy="442913"/>
          </a:xfrm>
          <a:custGeom>
            <a:avLst/>
            <a:gdLst>
              <a:gd name="T0" fmla="*/ 2147483647 w 1116"/>
              <a:gd name="T1" fmla="*/ 2147483647 h 1117"/>
              <a:gd name="T2" fmla="*/ 2147483647 w 1116"/>
              <a:gd name="T3" fmla="*/ 2147483647 h 1117"/>
              <a:gd name="T4" fmla="*/ 2147483647 w 1116"/>
              <a:gd name="T5" fmla="*/ 2147483647 h 1117"/>
              <a:gd name="T6" fmla="*/ 2147483647 w 1116"/>
              <a:gd name="T7" fmla="*/ 2147483647 h 1117"/>
              <a:gd name="T8" fmla="*/ 2147483647 w 1116"/>
              <a:gd name="T9" fmla="*/ 2147483647 h 1117"/>
              <a:gd name="T10" fmla="*/ 2147483647 w 1116"/>
              <a:gd name="T11" fmla="*/ 2147483647 h 1117"/>
              <a:gd name="T12" fmla="*/ 2147483647 w 1116"/>
              <a:gd name="T13" fmla="*/ 2147483647 h 1117"/>
              <a:gd name="T14" fmla="*/ 2147483647 w 1116"/>
              <a:gd name="T15" fmla="*/ 2147483647 h 1117"/>
              <a:gd name="T16" fmla="*/ 2147483647 w 1116"/>
              <a:gd name="T17" fmla="*/ 2147483647 h 1117"/>
              <a:gd name="T18" fmla="*/ 2147483647 w 1116"/>
              <a:gd name="T19" fmla="*/ 2147483647 h 1117"/>
              <a:gd name="T20" fmla="*/ 2147483647 w 1116"/>
              <a:gd name="T21" fmla="*/ 2147483647 h 1117"/>
              <a:gd name="T22" fmla="*/ 2147483647 w 1116"/>
              <a:gd name="T23" fmla="*/ 2147483647 h 1117"/>
              <a:gd name="T24" fmla="*/ 2147483647 w 1116"/>
              <a:gd name="T25" fmla="*/ 2147483647 h 1117"/>
              <a:gd name="T26" fmla="*/ 2147483647 w 1116"/>
              <a:gd name="T27" fmla="*/ 2147483647 h 1117"/>
              <a:gd name="T28" fmla="*/ 2147483647 w 1116"/>
              <a:gd name="T29" fmla="*/ 2147483647 h 1117"/>
              <a:gd name="T30" fmla="*/ 2147483647 w 1116"/>
              <a:gd name="T31" fmla="*/ 2147483647 h 1117"/>
              <a:gd name="T32" fmla="*/ 2147483647 w 1116"/>
              <a:gd name="T33" fmla="*/ 2147483647 h 1117"/>
              <a:gd name="T34" fmla="*/ 2147483647 w 1116"/>
              <a:gd name="T35" fmla="*/ 2147483647 h 1117"/>
              <a:gd name="T36" fmla="*/ 2147483647 w 1116"/>
              <a:gd name="T37" fmla="*/ 2147483647 h 1117"/>
              <a:gd name="T38" fmla="*/ 2147483647 w 1116"/>
              <a:gd name="T39" fmla="*/ 2147483647 h 1117"/>
              <a:gd name="T40" fmla="*/ 2147483647 w 1116"/>
              <a:gd name="T41" fmla="*/ 2147483647 h 1117"/>
              <a:gd name="T42" fmla="*/ 2147483647 w 1116"/>
              <a:gd name="T43" fmla="*/ 2147483647 h 1117"/>
              <a:gd name="T44" fmla="*/ 2147483647 w 1116"/>
              <a:gd name="T45" fmla="*/ 2147483647 h 1117"/>
              <a:gd name="T46" fmla="*/ 2147483647 w 1116"/>
              <a:gd name="T47" fmla="*/ 2147483647 h 1117"/>
              <a:gd name="T48" fmla="*/ 2147483647 w 1116"/>
              <a:gd name="T49" fmla="*/ 2147483647 h 1117"/>
              <a:gd name="T50" fmla="*/ 2147483647 w 1116"/>
              <a:gd name="T51" fmla="*/ 2147483647 h 1117"/>
              <a:gd name="T52" fmla="*/ 2147483647 w 1116"/>
              <a:gd name="T53" fmla="*/ 2147483647 h 1117"/>
              <a:gd name="T54" fmla="*/ 2147483647 w 1116"/>
              <a:gd name="T55" fmla="*/ 2147483647 h 1117"/>
              <a:gd name="T56" fmla="*/ 2147483647 w 1116"/>
              <a:gd name="T57" fmla="*/ 2147483647 h 1117"/>
              <a:gd name="T58" fmla="*/ 2147483647 w 1116"/>
              <a:gd name="T59" fmla="*/ 2147483647 h 1117"/>
              <a:gd name="T60" fmla="*/ 2147483647 w 1116"/>
              <a:gd name="T61" fmla="*/ 2147483647 h 1117"/>
              <a:gd name="T62" fmla="*/ 2147483647 w 1116"/>
              <a:gd name="T63" fmla="*/ 2147483647 h 1117"/>
              <a:gd name="T64" fmla="*/ 2147483647 w 1116"/>
              <a:gd name="T65" fmla="*/ 2147483647 h 1117"/>
              <a:gd name="T66" fmla="*/ 2147483647 w 1116"/>
              <a:gd name="T67" fmla="*/ 2147483647 h 1117"/>
              <a:gd name="T68" fmla="*/ 2147483647 w 1116"/>
              <a:gd name="T69" fmla="*/ 2147483647 h 1117"/>
              <a:gd name="T70" fmla="*/ 2147483647 w 1116"/>
              <a:gd name="T71" fmla="*/ 2147483647 h 1117"/>
              <a:gd name="T72" fmla="*/ 2147483647 w 1116"/>
              <a:gd name="T73" fmla="*/ 2147483647 h 1117"/>
              <a:gd name="T74" fmla="*/ 2147483647 w 1116"/>
              <a:gd name="T75" fmla="*/ 2147483647 h 1117"/>
              <a:gd name="T76" fmla="*/ 2147483647 w 1116"/>
              <a:gd name="T77" fmla="*/ 2147483647 h 1117"/>
              <a:gd name="T78" fmla="*/ 2147483647 w 1116"/>
              <a:gd name="T79" fmla="*/ 2147483647 h 1117"/>
              <a:gd name="T80" fmla="*/ 2147483647 w 1116"/>
              <a:gd name="T81" fmla="*/ 2147483647 h 1117"/>
              <a:gd name="T82" fmla="*/ 2147483647 w 1116"/>
              <a:gd name="T83" fmla="*/ 2147483647 h 1117"/>
              <a:gd name="T84" fmla="*/ 2147483647 w 1116"/>
              <a:gd name="T85" fmla="*/ 2147483647 h 1117"/>
              <a:gd name="T86" fmla="*/ 2147483647 w 1116"/>
              <a:gd name="T87" fmla="*/ 2147483647 h 1117"/>
              <a:gd name="T88" fmla="*/ 2147483647 w 1116"/>
              <a:gd name="T89" fmla="*/ 2147483647 h 1117"/>
              <a:gd name="T90" fmla="*/ 2147483647 w 1116"/>
              <a:gd name="T91" fmla="*/ 2147483647 h 1117"/>
              <a:gd name="T92" fmla="*/ 2147483647 w 1116"/>
              <a:gd name="T93" fmla="*/ 2147483647 h 1117"/>
              <a:gd name="T94" fmla="*/ 2147483647 w 1116"/>
              <a:gd name="T95" fmla="*/ 2147483647 h 1117"/>
              <a:gd name="T96" fmla="*/ 2147483647 w 1116"/>
              <a:gd name="T97" fmla="*/ 2147483647 h 1117"/>
              <a:gd name="T98" fmla="*/ 0 w 1116"/>
              <a:gd name="T99" fmla="*/ 2147483647 h 1117"/>
              <a:gd name="T100" fmla="*/ 2147483647 w 1116"/>
              <a:gd name="T101" fmla="*/ 2147483647 h 1117"/>
              <a:gd name="T102" fmla="*/ 2147483647 w 1116"/>
              <a:gd name="T103" fmla="*/ 2147483647 h 1117"/>
              <a:gd name="T104" fmla="*/ 2147483647 w 1116"/>
              <a:gd name="T105" fmla="*/ 2147483647 h 1117"/>
              <a:gd name="T106" fmla="*/ 2147483647 w 1116"/>
              <a:gd name="T107" fmla="*/ 2147483647 h 1117"/>
              <a:gd name="T108" fmla="*/ 2147483647 w 1116"/>
              <a:gd name="T109" fmla="*/ 2147483647 h 1117"/>
              <a:gd name="T110" fmla="*/ 2147483647 w 1116"/>
              <a:gd name="T111" fmla="*/ 2147483647 h 1117"/>
              <a:gd name="T112" fmla="*/ 2147483647 w 1116"/>
              <a:gd name="T113" fmla="*/ 2147483647 h 1117"/>
              <a:gd name="T114" fmla="*/ 2147483647 w 1116"/>
              <a:gd name="T115" fmla="*/ 2147483647 h 1117"/>
              <a:gd name="T116" fmla="*/ 2147483647 w 1116"/>
              <a:gd name="T117" fmla="*/ 2147483647 h 1117"/>
              <a:gd name="T118" fmla="*/ 2147483647 w 1116"/>
              <a:gd name="T119" fmla="*/ 2147483647 h 11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6"/>
              <a:gd name="T181" fmla="*/ 0 h 1117"/>
              <a:gd name="T182" fmla="*/ 1116 w 1116"/>
              <a:gd name="T183" fmla="*/ 1117 h 11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6" h="1117">
                <a:moveTo>
                  <a:pt x="900" y="903"/>
                </a:moveTo>
                <a:lnTo>
                  <a:pt x="871" y="883"/>
                </a:lnTo>
                <a:lnTo>
                  <a:pt x="840" y="864"/>
                </a:lnTo>
                <a:lnTo>
                  <a:pt x="823" y="856"/>
                </a:lnTo>
                <a:lnTo>
                  <a:pt x="807" y="848"/>
                </a:lnTo>
                <a:lnTo>
                  <a:pt x="790" y="841"/>
                </a:lnTo>
                <a:lnTo>
                  <a:pt x="774" y="834"/>
                </a:lnTo>
                <a:lnTo>
                  <a:pt x="784" y="804"/>
                </a:lnTo>
                <a:lnTo>
                  <a:pt x="795" y="774"/>
                </a:lnTo>
                <a:lnTo>
                  <a:pt x="804" y="742"/>
                </a:lnTo>
                <a:lnTo>
                  <a:pt x="811" y="710"/>
                </a:lnTo>
                <a:lnTo>
                  <a:pt x="818" y="677"/>
                </a:lnTo>
                <a:lnTo>
                  <a:pt x="822" y="645"/>
                </a:lnTo>
                <a:lnTo>
                  <a:pt x="825" y="610"/>
                </a:lnTo>
                <a:lnTo>
                  <a:pt x="828" y="577"/>
                </a:lnTo>
                <a:lnTo>
                  <a:pt x="1043" y="577"/>
                </a:lnTo>
                <a:lnTo>
                  <a:pt x="1041" y="601"/>
                </a:lnTo>
                <a:lnTo>
                  <a:pt x="1039" y="623"/>
                </a:lnTo>
                <a:lnTo>
                  <a:pt x="1035" y="647"/>
                </a:lnTo>
                <a:lnTo>
                  <a:pt x="1031" y="670"/>
                </a:lnTo>
                <a:lnTo>
                  <a:pt x="1025" y="691"/>
                </a:lnTo>
                <a:lnTo>
                  <a:pt x="1018" y="714"/>
                </a:lnTo>
                <a:lnTo>
                  <a:pt x="1010" y="735"/>
                </a:lnTo>
                <a:lnTo>
                  <a:pt x="1002" y="756"/>
                </a:lnTo>
                <a:lnTo>
                  <a:pt x="992" y="777"/>
                </a:lnTo>
                <a:lnTo>
                  <a:pt x="981" y="796"/>
                </a:lnTo>
                <a:lnTo>
                  <a:pt x="970" y="816"/>
                </a:lnTo>
                <a:lnTo>
                  <a:pt x="957" y="834"/>
                </a:lnTo>
                <a:lnTo>
                  <a:pt x="944" y="852"/>
                </a:lnTo>
                <a:lnTo>
                  <a:pt x="930" y="870"/>
                </a:lnTo>
                <a:lnTo>
                  <a:pt x="916" y="887"/>
                </a:lnTo>
                <a:lnTo>
                  <a:pt x="900" y="903"/>
                </a:lnTo>
                <a:close/>
                <a:moveTo>
                  <a:pt x="73" y="577"/>
                </a:moveTo>
                <a:lnTo>
                  <a:pt x="289" y="577"/>
                </a:lnTo>
                <a:lnTo>
                  <a:pt x="291" y="610"/>
                </a:lnTo>
                <a:lnTo>
                  <a:pt x="294" y="645"/>
                </a:lnTo>
                <a:lnTo>
                  <a:pt x="298" y="677"/>
                </a:lnTo>
                <a:lnTo>
                  <a:pt x="305" y="710"/>
                </a:lnTo>
                <a:lnTo>
                  <a:pt x="312" y="742"/>
                </a:lnTo>
                <a:lnTo>
                  <a:pt x="321" y="774"/>
                </a:lnTo>
                <a:lnTo>
                  <a:pt x="331" y="804"/>
                </a:lnTo>
                <a:lnTo>
                  <a:pt x="343" y="834"/>
                </a:lnTo>
                <a:lnTo>
                  <a:pt x="325" y="841"/>
                </a:lnTo>
                <a:lnTo>
                  <a:pt x="309" y="848"/>
                </a:lnTo>
                <a:lnTo>
                  <a:pt x="293" y="856"/>
                </a:lnTo>
                <a:lnTo>
                  <a:pt x="277" y="864"/>
                </a:lnTo>
                <a:lnTo>
                  <a:pt x="245" y="883"/>
                </a:lnTo>
                <a:lnTo>
                  <a:pt x="215" y="903"/>
                </a:lnTo>
                <a:lnTo>
                  <a:pt x="200" y="887"/>
                </a:lnTo>
                <a:lnTo>
                  <a:pt x="185" y="870"/>
                </a:lnTo>
                <a:lnTo>
                  <a:pt x="171" y="852"/>
                </a:lnTo>
                <a:lnTo>
                  <a:pt x="158" y="834"/>
                </a:lnTo>
                <a:lnTo>
                  <a:pt x="146" y="816"/>
                </a:lnTo>
                <a:lnTo>
                  <a:pt x="134" y="796"/>
                </a:lnTo>
                <a:lnTo>
                  <a:pt x="123" y="777"/>
                </a:lnTo>
                <a:lnTo>
                  <a:pt x="114" y="756"/>
                </a:lnTo>
                <a:lnTo>
                  <a:pt x="105" y="735"/>
                </a:lnTo>
                <a:lnTo>
                  <a:pt x="98" y="714"/>
                </a:lnTo>
                <a:lnTo>
                  <a:pt x="91" y="691"/>
                </a:lnTo>
                <a:lnTo>
                  <a:pt x="86" y="670"/>
                </a:lnTo>
                <a:lnTo>
                  <a:pt x="80" y="647"/>
                </a:lnTo>
                <a:lnTo>
                  <a:pt x="77" y="623"/>
                </a:lnTo>
                <a:lnTo>
                  <a:pt x="75" y="601"/>
                </a:lnTo>
                <a:lnTo>
                  <a:pt x="73" y="577"/>
                </a:lnTo>
                <a:close/>
                <a:moveTo>
                  <a:pt x="196" y="236"/>
                </a:moveTo>
                <a:lnTo>
                  <a:pt x="211" y="248"/>
                </a:lnTo>
                <a:lnTo>
                  <a:pt x="227" y="258"/>
                </a:lnTo>
                <a:lnTo>
                  <a:pt x="243" y="269"/>
                </a:lnTo>
                <a:lnTo>
                  <a:pt x="260" y="280"/>
                </a:lnTo>
                <a:lnTo>
                  <a:pt x="277" y="290"/>
                </a:lnTo>
                <a:lnTo>
                  <a:pt x="294" y="298"/>
                </a:lnTo>
                <a:lnTo>
                  <a:pt x="312" y="307"/>
                </a:lnTo>
                <a:lnTo>
                  <a:pt x="330" y="315"/>
                </a:lnTo>
                <a:lnTo>
                  <a:pt x="321" y="342"/>
                </a:lnTo>
                <a:lnTo>
                  <a:pt x="314" y="369"/>
                </a:lnTo>
                <a:lnTo>
                  <a:pt x="306" y="396"/>
                </a:lnTo>
                <a:lnTo>
                  <a:pt x="301" y="424"/>
                </a:lnTo>
                <a:lnTo>
                  <a:pt x="296" y="453"/>
                </a:lnTo>
                <a:lnTo>
                  <a:pt x="293" y="482"/>
                </a:lnTo>
                <a:lnTo>
                  <a:pt x="290" y="511"/>
                </a:lnTo>
                <a:lnTo>
                  <a:pt x="289" y="540"/>
                </a:lnTo>
                <a:lnTo>
                  <a:pt x="73" y="540"/>
                </a:lnTo>
                <a:lnTo>
                  <a:pt x="74" y="519"/>
                </a:lnTo>
                <a:lnTo>
                  <a:pt x="76" y="497"/>
                </a:lnTo>
                <a:lnTo>
                  <a:pt x="79" y="477"/>
                </a:lnTo>
                <a:lnTo>
                  <a:pt x="83" y="455"/>
                </a:lnTo>
                <a:lnTo>
                  <a:pt x="89" y="434"/>
                </a:lnTo>
                <a:lnTo>
                  <a:pt x="94" y="415"/>
                </a:lnTo>
                <a:lnTo>
                  <a:pt x="101" y="394"/>
                </a:lnTo>
                <a:lnTo>
                  <a:pt x="108" y="375"/>
                </a:lnTo>
                <a:lnTo>
                  <a:pt x="117" y="356"/>
                </a:lnTo>
                <a:lnTo>
                  <a:pt x="126" y="337"/>
                </a:lnTo>
                <a:lnTo>
                  <a:pt x="135" y="319"/>
                </a:lnTo>
                <a:lnTo>
                  <a:pt x="146" y="302"/>
                </a:lnTo>
                <a:lnTo>
                  <a:pt x="158" y="284"/>
                </a:lnTo>
                <a:lnTo>
                  <a:pt x="170" y="268"/>
                </a:lnTo>
                <a:lnTo>
                  <a:pt x="182" y="252"/>
                </a:lnTo>
                <a:lnTo>
                  <a:pt x="196" y="236"/>
                </a:lnTo>
                <a:close/>
                <a:moveTo>
                  <a:pt x="576" y="540"/>
                </a:moveTo>
                <a:lnTo>
                  <a:pt x="576" y="360"/>
                </a:lnTo>
                <a:lnTo>
                  <a:pt x="599" y="359"/>
                </a:lnTo>
                <a:lnTo>
                  <a:pt x="621" y="357"/>
                </a:lnTo>
                <a:lnTo>
                  <a:pt x="644" y="353"/>
                </a:lnTo>
                <a:lnTo>
                  <a:pt x="667" y="350"/>
                </a:lnTo>
                <a:lnTo>
                  <a:pt x="688" y="346"/>
                </a:lnTo>
                <a:lnTo>
                  <a:pt x="710" y="340"/>
                </a:lnTo>
                <a:lnTo>
                  <a:pt x="732" y="334"/>
                </a:lnTo>
                <a:lnTo>
                  <a:pt x="752" y="328"/>
                </a:lnTo>
                <a:lnTo>
                  <a:pt x="761" y="352"/>
                </a:lnTo>
                <a:lnTo>
                  <a:pt x="768" y="378"/>
                </a:lnTo>
                <a:lnTo>
                  <a:pt x="775" y="404"/>
                </a:lnTo>
                <a:lnTo>
                  <a:pt x="780" y="430"/>
                </a:lnTo>
                <a:lnTo>
                  <a:pt x="784" y="457"/>
                </a:lnTo>
                <a:lnTo>
                  <a:pt x="788" y="485"/>
                </a:lnTo>
                <a:lnTo>
                  <a:pt x="790" y="512"/>
                </a:lnTo>
                <a:lnTo>
                  <a:pt x="791" y="540"/>
                </a:lnTo>
                <a:lnTo>
                  <a:pt x="576" y="540"/>
                </a:lnTo>
                <a:close/>
                <a:moveTo>
                  <a:pt x="739" y="821"/>
                </a:moveTo>
                <a:lnTo>
                  <a:pt x="720" y="816"/>
                </a:lnTo>
                <a:lnTo>
                  <a:pt x="700" y="810"/>
                </a:lnTo>
                <a:lnTo>
                  <a:pt x="680" y="806"/>
                </a:lnTo>
                <a:lnTo>
                  <a:pt x="659" y="802"/>
                </a:lnTo>
                <a:lnTo>
                  <a:pt x="639" y="798"/>
                </a:lnTo>
                <a:lnTo>
                  <a:pt x="618" y="796"/>
                </a:lnTo>
                <a:lnTo>
                  <a:pt x="598" y="794"/>
                </a:lnTo>
                <a:lnTo>
                  <a:pt x="576" y="794"/>
                </a:lnTo>
                <a:lnTo>
                  <a:pt x="576" y="577"/>
                </a:lnTo>
                <a:lnTo>
                  <a:pt x="791" y="577"/>
                </a:lnTo>
                <a:lnTo>
                  <a:pt x="790" y="609"/>
                </a:lnTo>
                <a:lnTo>
                  <a:pt x="787" y="642"/>
                </a:lnTo>
                <a:lnTo>
                  <a:pt x="782" y="673"/>
                </a:lnTo>
                <a:lnTo>
                  <a:pt x="776" y="704"/>
                </a:lnTo>
                <a:lnTo>
                  <a:pt x="769" y="735"/>
                </a:lnTo>
                <a:lnTo>
                  <a:pt x="761" y="764"/>
                </a:lnTo>
                <a:lnTo>
                  <a:pt x="751" y="793"/>
                </a:lnTo>
                <a:lnTo>
                  <a:pt x="739" y="821"/>
                </a:lnTo>
                <a:close/>
                <a:moveTo>
                  <a:pt x="759" y="866"/>
                </a:moveTo>
                <a:lnTo>
                  <a:pt x="789" y="879"/>
                </a:lnTo>
                <a:lnTo>
                  <a:pt x="818" y="893"/>
                </a:lnTo>
                <a:lnTo>
                  <a:pt x="846" y="910"/>
                </a:lnTo>
                <a:lnTo>
                  <a:pt x="873" y="928"/>
                </a:lnTo>
                <a:lnTo>
                  <a:pt x="861" y="938"/>
                </a:lnTo>
                <a:lnTo>
                  <a:pt x="848" y="947"/>
                </a:lnTo>
                <a:lnTo>
                  <a:pt x="835" y="957"/>
                </a:lnTo>
                <a:lnTo>
                  <a:pt x="821" y="967"/>
                </a:lnTo>
                <a:lnTo>
                  <a:pt x="807" y="976"/>
                </a:lnTo>
                <a:lnTo>
                  <a:pt x="793" y="983"/>
                </a:lnTo>
                <a:lnTo>
                  <a:pt x="779" y="991"/>
                </a:lnTo>
                <a:lnTo>
                  <a:pt x="764" y="998"/>
                </a:lnTo>
                <a:lnTo>
                  <a:pt x="750" y="1005"/>
                </a:lnTo>
                <a:lnTo>
                  <a:pt x="734" y="1011"/>
                </a:lnTo>
                <a:lnTo>
                  <a:pt x="719" y="1017"/>
                </a:lnTo>
                <a:lnTo>
                  <a:pt x="703" y="1022"/>
                </a:lnTo>
                <a:lnTo>
                  <a:pt x="687" y="1026"/>
                </a:lnTo>
                <a:lnTo>
                  <a:pt x="671" y="1031"/>
                </a:lnTo>
                <a:lnTo>
                  <a:pt x="655" y="1035"/>
                </a:lnTo>
                <a:lnTo>
                  <a:pt x="638" y="1037"/>
                </a:lnTo>
                <a:lnTo>
                  <a:pt x="656" y="1019"/>
                </a:lnTo>
                <a:lnTo>
                  <a:pt x="673" y="999"/>
                </a:lnTo>
                <a:lnTo>
                  <a:pt x="689" y="980"/>
                </a:lnTo>
                <a:lnTo>
                  <a:pt x="705" y="958"/>
                </a:lnTo>
                <a:lnTo>
                  <a:pt x="720" y="937"/>
                </a:lnTo>
                <a:lnTo>
                  <a:pt x="734" y="914"/>
                </a:lnTo>
                <a:lnTo>
                  <a:pt x="747" y="890"/>
                </a:lnTo>
                <a:lnTo>
                  <a:pt x="759" y="866"/>
                </a:lnTo>
                <a:close/>
                <a:moveTo>
                  <a:pt x="576" y="1044"/>
                </a:moveTo>
                <a:lnTo>
                  <a:pt x="576" y="830"/>
                </a:lnTo>
                <a:lnTo>
                  <a:pt x="595" y="831"/>
                </a:lnTo>
                <a:lnTo>
                  <a:pt x="615" y="832"/>
                </a:lnTo>
                <a:lnTo>
                  <a:pt x="633" y="834"/>
                </a:lnTo>
                <a:lnTo>
                  <a:pt x="652" y="837"/>
                </a:lnTo>
                <a:lnTo>
                  <a:pt x="671" y="841"/>
                </a:lnTo>
                <a:lnTo>
                  <a:pt x="688" y="844"/>
                </a:lnTo>
                <a:lnTo>
                  <a:pt x="707" y="849"/>
                </a:lnTo>
                <a:lnTo>
                  <a:pt x="725" y="855"/>
                </a:lnTo>
                <a:lnTo>
                  <a:pt x="710" y="882"/>
                </a:lnTo>
                <a:lnTo>
                  <a:pt x="695" y="909"/>
                </a:lnTo>
                <a:lnTo>
                  <a:pt x="678" y="933"/>
                </a:lnTo>
                <a:lnTo>
                  <a:pt x="660" y="958"/>
                </a:lnTo>
                <a:lnTo>
                  <a:pt x="641" y="982"/>
                </a:lnTo>
                <a:lnTo>
                  <a:pt x="621" y="1004"/>
                </a:lnTo>
                <a:lnTo>
                  <a:pt x="600" y="1024"/>
                </a:lnTo>
                <a:lnTo>
                  <a:pt x="578" y="1044"/>
                </a:lnTo>
                <a:lnTo>
                  <a:pt x="576" y="1044"/>
                </a:lnTo>
                <a:close/>
                <a:moveTo>
                  <a:pt x="478" y="1037"/>
                </a:moveTo>
                <a:lnTo>
                  <a:pt x="462" y="1035"/>
                </a:lnTo>
                <a:lnTo>
                  <a:pt x="445" y="1031"/>
                </a:lnTo>
                <a:lnTo>
                  <a:pt x="429" y="1026"/>
                </a:lnTo>
                <a:lnTo>
                  <a:pt x="413" y="1022"/>
                </a:lnTo>
                <a:lnTo>
                  <a:pt x="398" y="1017"/>
                </a:lnTo>
                <a:lnTo>
                  <a:pt x="382" y="1011"/>
                </a:lnTo>
                <a:lnTo>
                  <a:pt x="366" y="1005"/>
                </a:lnTo>
                <a:lnTo>
                  <a:pt x="351" y="998"/>
                </a:lnTo>
                <a:lnTo>
                  <a:pt x="337" y="991"/>
                </a:lnTo>
                <a:lnTo>
                  <a:pt x="322" y="983"/>
                </a:lnTo>
                <a:lnTo>
                  <a:pt x="308" y="976"/>
                </a:lnTo>
                <a:lnTo>
                  <a:pt x="294" y="967"/>
                </a:lnTo>
                <a:lnTo>
                  <a:pt x="281" y="957"/>
                </a:lnTo>
                <a:lnTo>
                  <a:pt x="268" y="947"/>
                </a:lnTo>
                <a:lnTo>
                  <a:pt x="255" y="938"/>
                </a:lnTo>
                <a:lnTo>
                  <a:pt x="242" y="928"/>
                </a:lnTo>
                <a:lnTo>
                  <a:pt x="269" y="910"/>
                </a:lnTo>
                <a:lnTo>
                  <a:pt x="298" y="893"/>
                </a:lnTo>
                <a:lnTo>
                  <a:pt x="328" y="879"/>
                </a:lnTo>
                <a:lnTo>
                  <a:pt x="358" y="866"/>
                </a:lnTo>
                <a:lnTo>
                  <a:pt x="370" y="890"/>
                </a:lnTo>
                <a:lnTo>
                  <a:pt x="383" y="914"/>
                </a:lnTo>
                <a:lnTo>
                  <a:pt x="397" y="937"/>
                </a:lnTo>
                <a:lnTo>
                  <a:pt x="412" y="958"/>
                </a:lnTo>
                <a:lnTo>
                  <a:pt x="427" y="980"/>
                </a:lnTo>
                <a:lnTo>
                  <a:pt x="443" y="999"/>
                </a:lnTo>
                <a:lnTo>
                  <a:pt x="460" y="1019"/>
                </a:lnTo>
                <a:lnTo>
                  <a:pt x="478" y="1037"/>
                </a:lnTo>
                <a:close/>
                <a:moveTo>
                  <a:pt x="540" y="577"/>
                </a:moveTo>
                <a:lnTo>
                  <a:pt x="540" y="794"/>
                </a:lnTo>
                <a:lnTo>
                  <a:pt x="519" y="794"/>
                </a:lnTo>
                <a:lnTo>
                  <a:pt x="498" y="796"/>
                </a:lnTo>
                <a:lnTo>
                  <a:pt x="477" y="798"/>
                </a:lnTo>
                <a:lnTo>
                  <a:pt x="456" y="802"/>
                </a:lnTo>
                <a:lnTo>
                  <a:pt x="436" y="806"/>
                </a:lnTo>
                <a:lnTo>
                  <a:pt x="416" y="810"/>
                </a:lnTo>
                <a:lnTo>
                  <a:pt x="396" y="816"/>
                </a:lnTo>
                <a:lnTo>
                  <a:pt x="376" y="821"/>
                </a:lnTo>
                <a:lnTo>
                  <a:pt x="365" y="793"/>
                </a:lnTo>
                <a:lnTo>
                  <a:pt x="356" y="764"/>
                </a:lnTo>
                <a:lnTo>
                  <a:pt x="347" y="735"/>
                </a:lnTo>
                <a:lnTo>
                  <a:pt x="339" y="704"/>
                </a:lnTo>
                <a:lnTo>
                  <a:pt x="334" y="673"/>
                </a:lnTo>
                <a:lnTo>
                  <a:pt x="330" y="642"/>
                </a:lnTo>
                <a:lnTo>
                  <a:pt x="326" y="609"/>
                </a:lnTo>
                <a:lnTo>
                  <a:pt x="324" y="577"/>
                </a:lnTo>
                <a:lnTo>
                  <a:pt x="540" y="577"/>
                </a:lnTo>
                <a:close/>
                <a:moveTo>
                  <a:pt x="364" y="328"/>
                </a:moveTo>
                <a:lnTo>
                  <a:pt x="385" y="334"/>
                </a:lnTo>
                <a:lnTo>
                  <a:pt x="406" y="340"/>
                </a:lnTo>
                <a:lnTo>
                  <a:pt x="428" y="346"/>
                </a:lnTo>
                <a:lnTo>
                  <a:pt x="450" y="350"/>
                </a:lnTo>
                <a:lnTo>
                  <a:pt x="472" y="353"/>
                </a:lnTo>
                <a:lnTo>
                  <a:pt x="494" y="357"/>
                </a:lnTo>
                <a:lnTo>
                  <a:pt x="517" y="359"/>
                </a:lnTo>
                <a:lnTo>
                  <a:pt x="540" y="360"/>
                </a:lnTo>
                <a:lnTo>
                  <a:pt x="540" y="540"/>
                </a:lnTo>
                <a:lnTo>
                  <a:pt x="324" y="540"/>
                </a:lnTo>
                <a:lnTo>
                  <a:pt x="326" y="512"/>
                </a:lnTo>
                <a:lnTo>
                  <a:pt x="329" y="485"/>
                </a:lnTo>
                <a:lnTo>
                  <a:pt x="332" y="457"/>
                </a:lnTo>
                <a:lnTo>
                  <a:pt x="336" y="430"/>
                </a:lnTo>
                <a:lnTo>
                  <a:pt x="342" y="404"/>
                </a:lnTo>
                <a:lnTo>
                  <a:pt x="348" y="378"/>
                </a:lnTo>
                <a:lnTo>
                  <a:pt x="356" y="352"/>
                </a:lnTo>
                <a:lnTo>
                  <a:pt x="364" y="328"/>
                </a:lnTo>
                <a:close/>
                <a:moveTo>
                  <a:pt x="344" y="282"/>
                </a:moveTo>
                <a:lnTo>
                  <a:pt x="328" y="275"/>
                </a:lnTo>
                <a:lnTo>
                  <a:pt x="311" y="267"/>
                </a:lnTo>
                <a:lnTo>
                  <a:pt x="295" y="258"/>
                </a:lnTo>
                <a:lnTo>
                  <a:pt x="279" y="250"/>
                </a:lnTo>
                <a:lnTo>
                  <a:pt x="264" y="240"/>
                </a:lnTo>
                <a:lnTo>
                  <a:pt x="249" y="230"/>
                </a:lnTo>
                <a:lnTo>
                  <a:pt x="235" y="221"/>
                </a:lnTo>
                <a:lnTo>
                  <a:pt x="221" y="210"/>
                </a:lnTo>
                <a:lnTo>
                  <a:pt x="234" y="198"/>
                </a:lnTo>
                <a:lnTo>
                  <a:pt x="248" y="186"/>
                </a:lnTo>
                <a:lnTo>
                  <a:pt x="262" y="174"/>
                </a:lnTo>
                <a:lnTo>
                  <a:pt x="276" y="163"/>
                </a:lnTo>
                <a:lnTo>
                  <a:pt x="291" y="154"/>
                </a:lnTo>
                <a:lnTo>
                  <a:pt x="306" y="144"/>
                </a:lnTo>
                <a:lnTo>
                  <a:pt x="322" y="134"/>
                </a:lnTo>
                <a:lnTo>
                  <a:pt x="338" y="126"/>
                </a:lnTo>
                <a:lnTo>
                  <a:pt x="355" y="118"/>
                </a:lnTo>
                <a:lnTo>
                  <a:pt x="371" y="110"/>
                </a:lnTo>
                <a:lnTo>
                  <a:pt x="388" y="104"/>
                </a:lnTo>
                <a:lnTo>
                  <a:pt x="405" y="97"/>
                </a:lnTo>
                <a:lnTo>
                  <a:pt x="424" y="92"/>
                </a:lnTo>
                <a:lnTo>
                  <a:pt x="441" y="88"/>
                </a:lnTo>
                <a:lnTo>
                  <a:pt x="459" y="83"/>
                </a:lnTo>
                <a:lnTo>
                  <a:pt x="478" y="80"/>
                </a:lnTo>
                <a:lnTo>
                  <a:pt x="458" y="102"/>
                </a:lnTo>
                <a:lnTo>
                  <a:pt x="438" y="124"/>
                </a:lnTo>
                <a:lnTo>
                  <a:pt x="419" y="148"/>
                </a:lnTo>
                <a:lnTo>
                  <a:pt x="402" y="173"/>
                </a:lnTo>
                <a:lnTo>
                  <a:pt x="386" y="199"/>
                </a:lnTo>
                <a:lnTo>
                  <a:pt x="371" y="225"/>
                </a:lnTo>
                <a:lnTo>
                  <a:pt x="357" y="253"/>
                </a:lnTo>
                <a:lnTo>
                  <a:pt x="344" y="282"/>
                </a:lnTo>
                <a:close/>
                <a:moveTo>
                  <a:pt x="540" y="74"/>
                </a:moveTo>
                <a:lnTo>
                  <a:pt x="540" y="324"/>
                </a:lnTo>
                <a:lnTo>
                  <a:pt x="519" y="323"/>
                </a:lnTo>
                <a:lnTo>
                  <a:pt x="498" y="321"/>
                </a:lnTo>
                <a:lnTo>
                  <a:pt x="477" y="318"/>
                </a:lnTo>
                <a:lnTo>
                  <a:pt x="456" y="315"/>
                </a:lnTo>
                <a:lnTo>
                  <a:pt x="437" y="311"/>
                </a:lnTo>
                <a:lnTo>
                  <a:pt x="416" y="306"/>
                </a:lnTo>
                <a:lnTo>
                  <a:pt x="397" y="301"/>
                </a:lnTo>
                <a:lnTo>
                  <a:pt x="377" y="294"/>
                </a:lnTo>
                <a:lnTo>
                  <a:pt x="392" y="262"/>
                </a:lnTo>
                <a:lnTo>
                  <a:pt x="409" y="230"/>
                </a:lnTo>
                <a:lnTo>
                  <a:pt x="427" y="200"/>
                </a:lnTo>
                <a:lnTo>
                  <a:pt x="446" y="172"/>
                </a:lnTo>
                <a:lnTo>
                  <a:pt x="467" y="145"/>
                </a:lnTo>
                <a:lnTo>
                  <a:pt x="490" y="119"/>
                </a:lnTo>
                <a:lnTo>
                  <a:pt x="513" y="95"/>
                </a:lnTo>
                <a:lnTo>
                  <a:pt x="538" y="74"/>
                </a:lnTo>
                <a:lnTo>
                  <a:pt x="539" y="74"/>
                </a:lnTo>
                <a:lnTo>
                  <a:pt x="540" y="74"/>
                </a:lnTo>
                <a:close/>
                <a:moveTo>
                  <a:pt x="638" y="80"/>
                </a:moveTo>
                <a:lnTo>
                  <a:pt x="656" y="83"/>
                </a:lnTo>
                <a:lnTo>
                  <a:pt x="674" y="88"/>
                </a:lnTo>
                <a:lnTo>
                  <a:pt x="693" y="92"/>
                </a:lnTo>
                <a:lnTo>
                  <a:pt x="710" y="97"/>
                </a:lnTo>
                <a:lnTo>
                  <a:pt x="727" y="104"/>
                </a:lnTo>
                <a:lnTo>
                  <a:pt x="744" y="110"/>
                </a:lnTo>
                <a:lnTo>
                  <a:pt x="762" y="118"/>
                </a:lnTo>
                <a:lnTo>
                  <a:pt x="778" y="126"/>
                </a:lnTo>
                <a:lnTo>
                  <a:pt x="794" y="134"/>
                </a:lnTo>
                <a:lnTo>
                  <a:pt x="809" y="144"/>
                </a:lnTo>
                <a:lnTo>
                  <a:pt x="825" y="154"/>
                </a:lnTo>
                <a:lnTo>
                  <a:pt x="841" y="163"/>
                </a:lnTo>
                <a:lnTo>
                  <a:pt x="855" y="174"/>
                </a:lnTo>
                <a:lnTo>
                  <a:pt x="869" y="186"/>
                </a:lnTo>
                <a:lnTo>
                  <a:pt x="883" y="198"/>
                </a:lnTo>
                <a:lnTo>
                  <a:pt x="896" y="210"/>
                </a:lnTo>
                <a:lnTo>
                  <a:pt x="882" y="221"/>
                </a:lnTo>
                <a:lnTo>
                  <a:pt x="867" y="230"/>
                </a:lnTo>
                <a:lnTo>
                  <a:pt x="851" y="240"/>
                </a:lnTo>
                <a:lnTo>
                  <a:pt x="836" y="250"/>
                </a:lnTo>
                <a:lnTo>
                  <a:pt x="821" y="258"/>
                </a:lnTo>
                <a:lnTo>
                  <a:pt x="805" y="267"/>
                </a:lnTo>
                <a:lnTo>
                  <a:pt x="789" y="275"/>
                </a:lnTo>
                <a:lnTo>
                  <a:pt x="773" y="282"/>
                </a:lnTo>
                <a:lnTo>
                  <a:pt x="760" y="253"/>
                </a:lnTo>
                <a:lnTo>
                  <a:pt x="746" y="225"/>
                </a:lnTo>
                <a:lnTo>
                  <a:pt x="730" y="199"/>
                </a:lnTo>
                <a:lnTo>
                  <a:pt x="714" y="173"/>
                </a:lnTo>
                <a:lnTo>
                  <a:pt x="696" y="148"/>
                </a:lnTo>
                <a:lnTo>
                  <a:pt x="678" y="124"/>
                </a:lnTo>
                <a:lnTo>
                  <a:pt x="658" y="102"/>
                </a:lnTo>
                <a:lnTo>
                  <a:pt x="638" y="80"/>
                </a:lnTo>
                <a:close/>
                <a:moveTo>
                  <a:pt x="578" y="74"/>
                </a:moveTo>
                <a:lnTo>
                  <a:pt x="603" y="95"/>
                </a:lnTo>
                <a:lnTo>
                  <a:pt x="627" y="119"/>
                </a:lnTo>
                <a:lnTo>
                  <a:pt x="648" y="145"/>
                </a:lnTo>
                <a:lnTo>
                  <a:pt x="670" y="172"/>
                </a:lnTo>
                <a:lnTo>
                  <a:pt x="689" y="200"/>
                </a:lnTo>
                <a:lnTo>
                  <a:pt x="708" y="230"/>
                </a:lnTo>
                <a:lnTo>
                  <a:pt x="724" y="262"/>
                </a:lnTo>
                <a:lnTo>
                  <a:pt x="739" y="294"/>
                </a:lnTo>
                <a:lnTo>
                  <a:pt x="720" y="301"/>
                </a:lnTo>
                <a:lnTo>
                  <a:pt x="699" y="306"/>
                </a:lnTo>
                <a:lnTo>
                  <a:pt x="680" y="311"/>
                </a:lnTo>
                <a:lnTo>
                  <a:pt x="659" y="315"/>
                </a:lnTo>
                <a:lnTo>
                  <a:pt x="639" y="318"/>
                </a:lnTo>
                <a:lnTo>
                  <a:pt x="618" y="321"/>
                </a:lnTo>
                <a:lnTo>
                  <a:pt x="598" y="323"/>
                </a:lnTo>
                <a:lnTo>
                  <a:pt x="576" y="324"/>
                </a:lnTo>
                <a:lnTo>
                  <a:pt x="576" y="74"/>
                </a:lnTo>
                <a:lnTo>
                  <a:pt x="577" y="74"/>
                </a:lnTo>
                <a:lnTo>
                  <a:pt x="578" y="74"/>
                </a:lnTo>
                <a:close/>
                <a:moveTo>
                  <a:pt x="538" y="1044"/>
                </a:moveTo>
                <a:lnTo>
                  <a:pt x="517" y="1024"/>
                </a:lnTo>
                <a:lnTo>
                  <a:pt x="495" y="1004"/>
                </a:lnTo>
                <a:lnTo>
                  <a:pt x="476" y="982"/>
                </a:lnTo>
                <a:lnTo>
                  <a:pt x="456" y="958"/>
                </a:lnTo>
                <a:lnTo>
                  <a:pt x="438" y="933"/>
                </a:lnTo>
                <a:lnTo>
                  <a:pt x="422" y="909"/>
                </a:lnTo>
                <a:lnTo>
                  <a:pt x="405" y="882"/>
                </a:lnTo>
                <a:lnTo>
                  <a:pt x="391" y="855"/>
                </a:lnTo>
                <a:lnTo>
                  <a:pt x="410" y="849"/>
                </a:lnTo>
                <a:lnTo>
                  <a:pt x="427" y="844"/>
                </a:lnTo>
                <a:lnTo>
                  <a:pt x="445" y="841"/>
                </a:lnTo>
                <a:lnTo>
                  <a:pt x="464" y="837"/>
                </a:lnTo>
                <a:lnTo>
                  <a:pt x="483" y="834"/>
                </a:lnTo>
                <a:lnTo>
                  <a:pt x="501" y="832"/>
                </a:lnTo>
                <a:lnTo>
                  <a:pt x="521" y="831"/>
                </a:lnTo>
                <a:lnTo>
                  <a:pt x="540" y="830"/>
                </a:lnTo>
                <a:lnTo>
                  <a:pt x="540" y="1044"/>
                </a:lnTo>
                <a:lnTo>
                  <a:pt x="538" y="1044"/>
                </a:lnTo>
                <a:close/>
                <a:moveTo>
                  <a:pt x="1043" y="540"/>
                </a:moveTo>
                <a:lnTo>
                  <a:pt x="828" y="540"/>
                </a:lnTo>
                <a:lnTo>
                  <a:pt x="825" y="511"/>
                </a:lnTo>
                <a:lnTo>
                  <a:pt x="823" y="482"/>
                </a:lnTo>
                <a:lnTo>
                  <a:pt x="820" y="453"/>
                </a:lnTo>
                <a:lnTo>
                  <a:pt x="816" y="424"/>
                </a:lnTo>
                <a:lnTo>
                  <a:pt x="809" y="396"/>
                </a:lnTo>
                <a:lnTo>
                  <a:pt x="803" y="369"/>
                </a:lnTo>
                <a:lnTo>
                  <a:pt x="795" y="342"/>
                </a:lnTo>
                <a:lnTo>
                  <a:pt x="786" y="315"/>
                </a:lnTo>
                <a:lnTo>
                  <a:pt x="804" y="307"/>
                </a:lnTo>
                <a:lnTo>
                  <a:pt x="821" y="298"/>
                </a:lnTo>
                <a:lnTo>
                  <a:pt x="840" y="290"/>
                </a:lnTo>
                <a:lnTo>
                  <a:pt x="856" y="280"/>
                </a:lnTo>
                <a:lnTo>
                  <a:pt x="873" y="269"/>
                </a:lnTo>
                <a:lnTo>
                  <a:pt x="889" y="258"/>
                </a:lnTo>
                <a:lnTo>
                  <a:pt x="904" y="248"/>
                </a:lnTo>
                <a:lnTo>
                  <a:pt x="921" y="236"/>
                </a:lnTo>
                <a:lnTo>
                  <a:pt x="933" y="252"/>
                </a:lnTo>
                <a:lnTo>
                  <a:pt x="946" y="268"/>
                </a:lnTo>
                <a:lnTo>
                  <a:pt x="958" y="284"/>
                </a:lnTo>
                <a:lnTo>
                  <a:pt x="970" y="302"/>
                </a:lnTo>
                <a:lnTo>
                  <a:pt x="980" y="319"/>
                </a:lnTo>
                <a:lnTo>
                  <a:pt x="990" y="337"/>
                </a:lnTo>
                <a:lnTo>
                  <a:pt x="999" y="356"/>
                </a:lnTo>
                <a:lnTo>
                  <a:pt x="1007" y="375"/>
                </a:lnTo>
                <a:lnTo>
                  <a:pt x="1014" y="394"/>
                </a:lnTo>
                <a:lnTo>
                  <a:pt x="1022" y="415"/>
                </a:lnTo>
                <a:lnTo>
                  <a:pt x="1027" y="434"/>
                </a:lnTo>
                <a:lnTo>
                  <a:pt x="1033" y="455"/>
                </a:lnTo>
                <a:lnTo>
                  <a:pt x="1036" y="477"/>
                </a:lnTo>
                <a:lnTo>
                  <a:pt x="1039" y="497"/>
                </a:lnTo>
                <a:lnTo>
                  <a:pt x="1041" y="519"/>
                </a:lnTo>
                <a:lnTo>
                  <a:pt x="1043" y="540"/>
                </a:lnTo>
                <a:close/>
                <a:moveTo>
                  <a:pt x="558" y="0"/>
                </a:moveTo>
                <a:lnTo>
                  <a:pt x="530" y="1"/>
                </a:lnTo>
                <a:lnTo>
                  <a:pt x="501" y="4"/>
                </a:lnTo>
                <a:lnTo>
                  <a:pt x="473" y="7"/>
                </a:lnTo>
                <a:lnTo>
                  <a:pt x="445" y="12"/>
                </a:lnTo>
                <a:lnTo>
                  <a:pt x="418" y="19"/>
                </a:lnTo>
                <a:lnTo>
                  <a:pt x="392" y="26"/>
                </a:lnTo>
                <a:lnTo>
                  <a:pt x="366" y="35"/>
                </a:lnTo>
                <a:lnTo>
                  <a:pt x="341" y="45"/>
                </a:lnTo>
                <a:lnTo>
                  <a:pt x="316" y="55"/>
                </a:lnTo>
                <a:lnTo>
                  <a:pt x="292" y="68"/>
                </a:lnTo>
                <a:lnTo>
                  <a:pt x="268" y="81"/>
                </a:lnTo>
                <a:lnTo>
                  <a:pt x="245" y="96"/>
                </a:lnTo>
                <a:lnTo>
                  <a:pt x="224" y="112"/>
                </a:lnTo>
                <a:lnTo>
                  <a:pt x="203" y="128"/>
                </a:lnTo>
                <a:lnTo>
                  <a:pt x="183" y="146"/>
                </a:lnTo>
                <a:lnTo>
                  <a:pt x="163" y="164"/>
                </a:lnTo>
                <a:lnTo>
                  <a:pt x="145" y="184"/>
                </a:lnTo>
                <a:lnTo>
                  <a:pt x="128" y="203"/>
                </a:lnTo>
                <a:lnTo>
                  <a:pt x="110" y="225"/>
                </a:lnTo>
                <a:lnTo>
                  <a:pt x="95" y="247"/>
                </a:lnTo>
                <a:lnTo>
                  <a:pt x="80" y="269"/>
                </a:lnTo>
                <a:lnTo>
                  <a:pt x="67" y="293"/>
                </a:lnTo>
                <a:lnTo>
                  <a:pt x="55" y="317"/>
                </a:lnTo>
                <a:lnTo>
                  <a:pt x="44" y="342"/>
                </a:lnTo>
                <a:lnTo>
                  <a:pt x="34" y="366"/>
                </a:lnTo>
                <a:lnTo>
                  <a:pt x="25" y="392"/>
                </a:lnTo>
                <a:lnTo>
                  <a:pt x="18" y="419"/>
                </a:lnTo>
                <a:lnTo>
                  <a:pt x="11" y="446"/>
                </a:lnTo>
                <a:lnTo>
                  <a:pt x="7" y="473"/>
                </a:lnTo>
                <a:lnTo>
                  <a:pt x="2" y="501"/>
                </a:lnTo>
                <a:lnTo>
                  <a:pt x="0" y="529"/>
                </a:lnTo>
                <a:lnTo>
                  <a:pt x="0" y="559"/>
                </a:lnTo>
                <a:lnTo>
                  <a:pt x="0" y="588"/>
                </a:lnTo>
                <a:lnTo>
                  <a:pt x="2" y="616"/>
                </a:lnTo>
                <a:lnTo>
                  <a:pt x="7" y="644"/>
                </a:lnTo>
                <a:lnTo>
                  <a:pt x="11" y="671"/>
                </a:lnTo>
                <a:lnTo>
                  <a:pt x="18" y="698"/>
                </a:lnTo>
                <a:lnTo>
                  <a:pt x="25" y="725"/>
                </a:lnTo>
                <a:lnTo>
                  <a:pt x="34" y="751"/>
                </a:lnTo>
                <a:lnTo>
                  <a:pt x="44" y="776"/>
                </a:lnTo>
                <a:lnTo>
                  <a:pt x="55" y="801"/>
                </a:lnTo>
                <a:lnTo>
                  <a:pt x="67" y="824"/>
                </a:lnTo>
                <a:lnTo>
                  <a:pt x="80" y="848"/>
                </a:lnTo>
                <a:lnTo>
                  <a:pt x="95" y="871"/>
                </a:lnTo>
                <a:lnTo>
                  <a:pt x="110" y="892"/>
                </a:lnTo>
                <a:lnTo>
                  <a:pt x="128" y="914"/>
                </a:lnTo>
                <a:lnTo>
                  <a:pt x="145" y="933"/>
                </a:lnTo>
                <a:lnTo>
                  <a:pt x="163" y="953"/>
                </a:lnTo>
                <a:lnTo>
                  <a:pt x="183" y="972"/>
                </a:lnTo>
                <a:lnTo>
                  <a:pt x="203" y="990"/>
                </a:lnTo>
                <a:lnTo>
                  <a:pt x="224" y="1006"/>
                </a:lnTo>
                <a:lnTo>
                  <a:pt x="245" y="1021"/>
                </a:lnTo>
                <a:lnTo>
                  <a:pt x="268" y="1036"/>
                </a:lnTo>
                <a:lnTo>
                  <a:pt x="292" y="1049"/>
                </a:lnTo>
                <a:lnTo>
                  <a:pt x="316" y="1062"/>
                </a:lnTo>
                <a:lnTo>
                  <a:pt x="341" y="1073"/>
                </a:lnTo>
                <a:lnTo>
                  <a:pt x="366" y="1082"/>
                </a:lnTo>
                <a:lnTo>
                  <a:pt x="392" y="1091"/>
                </a:lnTo>
                <a:lnTo>
                  <a:pt x="418" y="1099"/>
                </a:lnTo>
                <a:lnTo>
                  <a:pt x="445" y="1105"/>
                </a:lnTo>
                <a:lnTo>
                  <a:pt x="473" y="1111"/>
                </a:lnTo>
                <a:lnTo>
                  <a:pt x="501" y="1114"/>
                </a:lnTo>
                <a:lnTo>
                  <a:pt x="530" y="1116"/>
                </a:lnTo>
                <a:lnTo>
                  <a:pt x="558" y="1117"/>
                </a:lnTo>
                <a:lnTo>
                  <a:pt x="587" y="1116"/>
                </a:lnTo>
                <a:lnTo>
                  <a:pt x="615" y="1114"/>
                </a:lnTo>
                <a:lnTo>
                  <a:pt x="643" y="1111"/>
                </a:lnTo>
                <a:lnTo>
                  <a:pt x="670" y="1105"/>
                </a:lnTo>
                <a:lnTo>
                  <a:pt x="697" y="1099"/>
                </a:lnTo>
                <a:lnTo>
                  <a:pt x="724" y="1091"/>
                </a:lnTo>
                <a:lnTo>
                  <a:pt x="750" y="1082"/>
                </a:lnTo>
                <a:lnTo>
                  <a:pt x="775" y="1073"/>
                </a:lnTo>
                <a:lnTo>
                  <a:pt x="800" y="1062"/>
                </a:lnTo>
                <a:lnTo>
                  <a:pt x="824" y="1049"/>
                </a:lnTo>
                <a:lnTo>
                  <a:pt x="847" y="1036"/>
                </a:lnTo>
                <a:lnTo>
                  <a:pt x="870" y="1021"/>
                </a:lnTo>
                <a:lnTo>
                  <a:pt x="891" y="1006"/>
                </a:lnTo>
                <a:lnTo>
                  <a:pt x="913" y="990"/>
                </a:lnTo>
                <a:lnTo>
                  <a:pt x="933" y="972"/>
                </a:lnTo>
                <a:lnTo>
                  <a:pt x="953" y="953"/>
                </a:lnTo>
                <a:lnTo>
                  <a:pt x="971" y="933"/>
                </a:lnTo>
                <a:lnTo>
                  <a:pt x="989" y="914"/>
                </a:lnTo>
                <a:lnTo>
                  <a:pt x="1005" y="892"/>
                </a:lnTo>
                <a:lnTo>
                  <a:pt x="1021" y="871"/>
                </a:lnTo>
                <a:lnTo>
                  <a:pt x="1035" y="848"/>
                </a:lnTo>
                <a:lnTo>
                  <a:pt x="1049" y="824"/>
                </a:lnTo>
                <a:lnTo>
                  <a:pt x="1061" y="801"/>
                </a:lnTo>
                <a:lnTo>
                  <a:pt x="1072" y="776"/>
                </a:lnTo>
                <a:lnTo>
                  <a:pt x="1083" y="751"/>
                </a:lnTo>
                <a:lnTo>
                  <a:pt x="1091" y="725"/>
                </a:lnTo>
                <a:lnTo>
                  <a:pt x="1099" y="698"/>
                </a:lnTo>
                <a:lnTo>
                  <a:pt x="1104" y="671"/>
                </a:lnTo>
                <a:lnTo>
                  <a:pt x="1110" y="644"/>
                </a:lnTo>
                <a:lnTo>
                  <a:pt x="1113" y="616"/>
                </a:lnTo>
                <a:lnTo>
                  <a:pt x="1115" y="588"/>
                </a:lnTo>
                <a:lnTo>
                  <a:pt x="1116" y="559"/>
                </a:lnTo>
                <a:lnTo>
                  <a:pt x="1115" y="529"/>
                </a:lnTo>
                <a:lnTo>
                  <a:pt x="1113" y="501"/>
                </a:lnTo>
                <a:lnTo>
                  <a:pt x="1110" y="473"/>
                </a:lnTo>
                <a:lnTo>
                  <a:pt x="1104" y="446"/>
                </a:lnTo>
                <a:lnTo>
                  <a:pt x="1099" y="419"/>
                </a:lnTo>
                <a:lnTo>
                  <a:pt x="1091" y="392"/>
                </a:lnTo>
                <a:lnTo>
                  <a:pt x="1083" y="366"/>
                </a:lnTo>
                <a:lnTo>
                  <a:pt x="1072" y="342"/>
                </a:lnTo>
                <a:lnTo>
                  <a:pt x="1061" y="317"/>
                </a:lnTo>
                <a:lnTo>
                  <a:pt x="1049" y="293"/>
                </a:lnTo>
                <a:lnTo>
                  <a:pt x="1035" y="269"/>
                </a:lnTo>
                <a:lnTo>
                  <a:pt x="1021" y="247"/>
                </a:lnTo>
                <a:lnTo>
                  <a:pt x="1005" y="225"/>
                </a:lnTo>
                <a:lnTo>
                  <a:pt x="989" y="203"/>
                </a:lnTo>
                <a:lnTo>
                  <a:pt x="971" y="184"/>
                </a:lnTo>
                <a:lnTo>
                  <a:pt x="953" y="164"/>
                </a:lnTo>
                <a:lnTo>
                  <a:pt x="933" y="146"/>
                </a:lnTo>
                <a:lnTo>
                  <a:pt x="913" y="128"/>
                </a:lnTo>
                <a:lnTo>
                  <a:pt x="891" y="112"/>
                </a:lnTo>
                <a:lnTo>
                  <a:pt x="870" y="96"/>
                </a:lnTo>
                <a:lnTo>
                  <a:pt x="847" y="81"/>
                </a:lnTo>
                <a:lnTo>
                  <a:pt x="824" y="68"/>
                </a:lnTo>
                <a:lnTo>
                  <a:pt x="800" y="55"/>
                </a:lnTo>
                <a:lnTo>
                  <a:pt x="775" y="45"/>
                </a:lnTo>
                <a:lnTo>
                  <a:pt x="750" y="35"/>
                </a:lnTo>
                <a:lnTo>
                  <a:pt x="724" y="26"/>
                </a:lnTo>
                <a:lnTo>
                  <a:pt x="697" y="19"/>
                </a:lnTo>
                <a:lnTo>
                  <a:pt x="670" y="12"/>
                </a:lnTo>
                <a:lnTo>
                  <a:pt x="643" y="7"/>
                </a:lnTo>
                <a:lnTo>
                  <a:pt x="615" y="4"/>
                </a:lnTo>
                <a:lnTo>
                  <a:pt x="587" y="1"/>
                </a:lnTo>
                <a:lnTo>
                  <a:pt x="558" y="0"/>
                </a:lnTo>
                <a:close/>
              </a:path>
            </a:pathLst>
          </a:custGeom>
          <a:solidFill>
            <a:srgbClr val="00A7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 name="Group 96"/>
          <p:cNvGrpSpPr/>
          <p:nvPr/>
        </p:nvGrpSpPr>
        <p:grpSpPr>
          <a:xfrm>
            <a:off x="3389260" y="3479449"/>
            <a:ext cx="457200" cy="442913"/>
            <a:chOff x="8085931" y="4575572"/>
            <a:chExt cx="457200" cy="442913"/>
          </a:xfrm>
          <a:solidFill>
            <a:srgbClr val="0070C0"/>
          </a:solidFill>
        </p:grpSpPr>
        <p:sp>
          <p:nvSpPr>
            <p:cNvPr id="98" name="Freeform 17"/>
            <p:cNvSpPr>
              <a:spLocks/>
            </p:cNvSpPr>
            <p:nvPr/>
          </p:nvSpPr>
          <p:spPr bwMode="auto">
            <a:xfrm>
              <a:off x="8314531" y="4818459"/>
              <a:ext cx="57150" cy="57150"/>
            </a:xfrm>
            <a:custGeom>
              <a:avLst/>
              <a:gdLst>
                <a:gd name="T0" fmla="*/ 65 w 144"/>
                <a:gd name="T1" fmla="*/ 0 h 143"/>
                <a:gd name="T2" fmla="*/ 51 w 144"/>
                <a:gd name="T3" fmla="*/ 3 h 143"/>
                <a:gd name="T4" fmla="*/ 38 w 144"/>
                <a:gd name="T5" fmla="*/ 8 h 143"/>
                <a:gd name="T6" fmla="*/ 26 w 144"/>
                <a:gd name="T7" fmla="*/ 16 h 143"/>
                <a:gd name="T8" fmla="*/ 16 w 144"/>
                <a:gd name="T9" fmla="*/ 26 h 143"/>
                <a:gd name="T10" fmla="*/ 9 w 144"/>
                <a:gd name="T11" fmla="*/ 37 h 143"/>
                <a:gd name="T12" fmla="*/ 3 w 144"/>
                <a:gd name="T13" fmla="*/ 50 h 143"/>
                <a:gd name="T14" fmla="*/ 0 w 144"/>
                <a:gd name="T15" fmla="*/ 64 h 143"/>
                <a:gd name="T16" fmla="*/ 0 w 144"/>
                <a:gd name="T17" fmla="*/ 80 h 143"/>
                <a:gd name="T18" fmla="*/ 3 w 144"/>
                <a:gd name="T19" fmla="*/ 94 h 143"/>
                <a:gd name="T20" fmla="*/ 9 w 144"/>
                <a:gd name="T21" fmla="*/ 105 h 143"/>
                <a:gd name="T22" fmla="*/ 16 w 144"/>
                <a:gd name="T23" fmla="*/ 117 h 143"/>
                <a:gd name="T24" fmla="*/ 26 w 144"/>
                <a:gd name="T25" fmla="*/ 127 h 143"/>
                <a:gd name="T26" fmla="*/ 38 w 144"/>
                <a:gd name="T27" fmla="*/ 135 h 143"/>
                <a:gd name="T28" fmla="*/ 51 w 144"/>
                <a:gd name="T29" fmla="*/ 140 h 143"/>
                <a:gd name="T30" fmla="*/ 65 w 144"/>
                <a:gd name="T31" fmla="*/ 143 h 143"/>
                <a:gd name="T32" fmla="*/ 79 w 144"/>
                <a:gd name="T33" fmla="*/ 143 h 143"/>
                <a:gd name="T34" fmla="*/ 93 w 144"/>
                <a:gd name="T35" fmla="*/ 140 h 143"/>
                <a:gd name="T36" fmla="*/ 106 w 144"/>
                <a:gd name="T37" fmla="*/ 135 h 143"/>
                <a:gd name="T38" fmla="*/ 118 w 144"/>
                <a:gd name="T39" fmla="*/ 127 h 143"/>
                <a:gd name="T40" fmla="*/ 128 w 144"/>
                <a:gd name="T41" fmla="*/ 117 h 143"/>
                <a:gd name="T42" fmla="*/ 135 w 144"/>
                <a:gd name="T43" fmla="*/ 105 h 143"/>
                <a:gd name="T44" fmla="*/ 141 w 144"/>
                <a:gd name="T45" fmla="*/ 94 h 143"/>
                <a:gd name="T46" fmla="*/ 144 w 144"/>
                <a:gd name="T47" fmla="*/ 80 h 143"/>
                <a:gd name="T48" fmla="*/ 144 w 144"/>
                <a:gd name="T49" fmla="*/ 64 h 143"/>
                <a:gd name="T50" fmla="*/ 141 w 144"/>
                <a:gd name="T51" fmla="*/ 50 h 143"/>
                <a:gd name="T52" fmla="*/ 135 w 144"/>
                <a:gd name="T53" fmla="*/ 37 h 143"/>
                <a:gd name="T54" fmla="*/ 128 w 144"/>
                <a:gd name="T55" fmla="*/ 26 h 143"/>
                <a:gd name="T56" fmla="*/ 118 w 144"/>
                <a:gd name="T57" fmla="*/ 16 h 143"/>
                <a:gd name="T58" fmla="*/ 106 w 144"/>
                <a:gd name="T59" fmla="*/ 8 h 143"/>
                <a:gd name="T60" fmla="*/ 93 w 144"/>
                <a:gd name="T61" fmla="*/ 3 h 143"/>
                <a:gd name="T62" fmla="*/ 79 w 144"/>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143">
                  <a:moveTo>
                    <a:pt x="73" y="0"/>
                  </a:moveTo>
                  <a:lnTo>
                    <a:pt x="65" y="0"/>
                  </a:lnTo>
                  <a:lnTo>
                    <a:pt x="57" y="1"/>
                  </a:lnTo>
                  <a:lnTo>
                    <a:pt x="51" y="3"/>
                  </a:lnTo>
                  <a:lnTo>
                    <a:pt x="44" y="5"/>
                  </a:lnTo>
                  <a:lnTo>
                    <a:pt x="38" y="8"/>
                  </a:lnTo>
                  <a:lnTo>
                    <a:pt x="31" y="12"/>
                  </a:lnTo>
                  <a:lnTo>
                    <a:pt x="26" y="16"/>
                  </a:lnTo>
                  <a:lnTo>
                    <a:pt x="21" y="21"/>
                  </a:lnTo>
                  <a:lnTo>
                    <a:pt x="16" y="26"/>
                  </a:lnTo>
                  <a:lnTo>
                    <a:pt x="12" y="31"/>
                  </a:lnTo>
                  <a:lnTo>
                    <a:pt x="9" y="37"/>
                  </a:lnTo>
                  <a:lnTo>
                    <a:pt x="6" y="44"/>
                  </a:lnTo>
                  <a:lnTo>
                    <a:pt x="3" y="50"/>
                  </a:lnTo>
                  <a:lnTo>
                    <a:pt x="1" y="57"/>
                  </a:lnTo>
                  <a:lnTo>
                    <a:pt x="0" y="64"/>
                  </a:lnTo>
                  <a:lnTo>
                    <a:pt x="0" y="72"/>
                  </a:lnTo>
                  <a:lnTo>
                    <a:pt x="0" y="80"/>
                  </a:lnTo>
                  <a:lnTo>
                    <a:pt x="1" y="86"/>
                  </a:lnTo>
                  <a:lnTo>
                    <a:pt x="3" y="94"/>
                  </a:lnTo>
                  <a:lnTo>
                    <a:pt x="6" y="100"/>
                  </a:lnTo>
                  <a:lnTo>
                    <a:pt x="9" y="105"/>
                  </a:lnTo>
                  <a:lnTo>
                    <a:pt x="12" y="112"/>
                  </a:lnTo>
                  <a:lnTo>
                    <a:pt x="16" y="117"/>
                  </a:lnTo>
                  <a:lnTo>
                    <a:pt x="21" y="123"/>
                  </a:lnTo>
                  <a:lnTo>
                    <a:pt x="26" y="127"/>
                  </a:lnTo>
                  <a:lnTo>
                    <a:pt x="31" y="131"/>
                  </a:lnTo>
                  <a:lnTo>
                    <a:pt x="38" y="135"/>
                  </a:lnTo>
                  <a:lnTo>
                    <a:pt x="44" y="138"/>
                  </a:lnTo>
                  <a:lnTo>
                    <a:pt x="51" y="140"/>
                  </a:lnTo>
                  <a:lnTo>
                    <a:pt x="57" y="142"/>
                  </a:lnTo>
                  <a:lnTo>
                    <a:pt x="65" y="143"/>
                  </a:lnTo>
                  <a:lnTo>
                    <a:pt x="73" y="143"/>
                  </a:lnTo>
                  <a:lnTo>
                    <a:pt x="79" y="143"/>
                  </a:lnTo>
                  <a:lnTo>
                    <a:pt x="87" y="142"/>
                  </a:lnTo>
                  <a:lnTo>
                    <a:pt x="93" y="140"/>
                  </a:lnTo>
                  <a:lnTo>
                    <a:pt x="100" y="138"/>
                  </a:lnTo>
                  <a:lnTo>
                    <a:pt x="106" y="135"/>
                  </a:lnTo>
                  <a:lnTo>
                    <a:pt x="112" y="131"/>
                  </a:lnTo>
                  <a:lnTo>
                    <a:pt x="118" y="127"/>
                  </a:lnTo>
                  <a:lnTo>
                    <a:pt x="123" y="123"/>
                  </a:lnTo>
                  <a:lnTo>
                    <a:pt x="128" y="117"/>
                  </a:lnTo>
                  <a:lnTo>
                    <a:pt x="132" y="112"/>
                  </a:lnTo>
                  <a:lnTo>
                    <a:pt x="135" y="105"/>
                  </a:lnTo>
                  <a:lnTo>
                    <a:pt x="138" y="100"/>
                  </a:lnTo>
                  <a:lnTo>
                    <a:pt x="141" y="94"/>
                  </a:lnTo>
                  <a:lnTo>
                    <a:pt x="143" y="86"/>
                  </a:lnTo>
                  <a:lnTo>
                    <a:pt x="144" y="80"/>
                  </a:lnTo>
                  <a:lnTo>
                    <a:pt x="144" y="72"/>
                  </a:lnTo>
                  <a:lnTo>
                    <a:pt x="144" y="64"/>
                  </a:lnTo>
                  <a:lnTo>
                    <a:pt x="143" y="57"/>
                  </a:lnTo>
                  <a:lnTo>
                    <a:pt x="141" y="50"/>
                  </a:lnTo>
                  <a:lnTo>
                    <a:pt x="138" y="44"/>
                  </a:lnTo>
                  <a:lnTo>
                    <a:pt x="135" y="37"/>
                  </a:lnTo>
                  <a:lnTo>
                    <a:pt x="132" y="31"/>
                  </a:lnTo>
                  <a:lnTo>
                    <a:pt x="128" y="26"/>
                  </a:lnTo>
                  <a:lnTo>
                    <a:pt x="123" y="21"/>
                  </a:lnTo>
                  <a:lnTo>
                    <a:pt x="118" y="16"/>
                  </a:lnTo>
                  <a:lnTo>
                    <a:pt x="112" y="12"/>
                  </a:lnTo>
                  <a:lnTo>
                    <a:pt x="106" y="8"/>
                  </a:lnTo>
                  <a:lnTo>
                    <a:pt x="100" y="5"/>
                  </a:lnTo>
                  <a:lnTo>
                    <a:pt x="93" y="3"/>
                  </a:lnTo>
                  <a:lnTo>
                    <a:pt x="87" y="1"/>
                  </a:lnTo>
                  <a:lnTo>
                    <a:pt x="79" y="0"/>
                  </a:lnTo>
                  <a:lnTo>
                    <a:pt x="73"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99" name="Freeform 18"/>
            <p:cNvSpPr>
              <a:spLocks noEditPoints="1"/>
            </p:cNvSpPr>
            <p:nvPr/>
          </p:nvSpPr>
          <p:spPr bwMode="auto">
            <a:xfrm>
              <a:off x="8085931" y="4575572"/>
              <a:ext cx="457200" cy="442913"/>
            </a:xfrm>
            <a:custGeom>
              <a:avLst/>
              <a:gdLst>
                <a:gd name="T0" fmla="*/ 606 w 1152"/>
                <a:gd name="T1" fmla="*/ 784 h 1117"/>
                <a:gd name="T2" fmla="*/ 559 w 1152"/>
                <a:gd name="T3" fmla="*/ 745 h 1117"/>
                <a:gd name="T4" fmla="*/ 541 w 1152"/>
                <a:gd name="T5" fmla="*/ 685 h 1117"/>
                <a:gd name="T6" fmla="*/ 559 w 1152"/>
                <a:gd name="T7" fmla="*/ 625 h 1117"/>
                <a:gd name="T8" fmla="*/ 606 w 1152"/>
                <a:gd name="T9" fmla="*/ 586 h 1117"/>
                <a:gd name="T10" fmla="*/ 980 w 1152"/>
                <a:gd name="T11" fmla="*/ 576 h 1117"/>
                <a:gd name="T12" fmla="*/ 1024 w 1152"/>
                <a:gd name="T13" fmla="*/ 554 h 1117"/>
                <a:gd name="T14" fmla="*/ 1049 w 1152"/>
                <a:gd name="T15" fmla="*/ 542 h 1117"/>
                <a:gd name="T16" fmla="*/ 1079 w 1152"/>
                <a:gd name="T17" fmla="*/ 632 h 1117"/>
                <a:gd name="T18" fmla="*/ 1055 w 1152"/>
                <a:gd name="T19" fmla="*/ 745 h 1117"/>
                <a:gd name="T20" fmla="*/ 971 w 1152"/>
                <a:gd name="T21" fmla="*/ 931 h 1117"/>
                <a:gd name="T22" fmla="*/ 943 w 1152"/>
                <a:gd name="T23" fmla="*/ 999 h 1117"/>
                <a:gd name="T24" fmla="*/ 884 w 1152"/>
                <a:gd name="T25" fmla="*/ 1039 h 1117"/>
                <a:gd name="T26" fmla="*/ 172 w 1152"/>
                <a:gd name="T27" fmla="*/ 1042 h 1117"/>
                <a:gd name="T28" fmla="*/ 108 w 1152"/>
                <a:gd name="T29" fmla="*/ 1008 h 1117"/>
                <a:gd name="T30" fmla="*/ 75 w 1152"/>
                <a:gd name="T31" fmla="*/ 944 h 1117"/>
                <a:gd name="T32" fmla="*/ 114 w 1152"/>
                <a:gd name="T33" fmla="*/ 378 h 1117"/>
                <a:gd name="T34" fmla="*/ 792 w 1152"/>
                <a:gd name="T35" fmla="*/ 397 h 1117"/>
                <a:gd name="T36" fmla="*/ 966 w 1152"/>
                <a:gd name="T37" fmla="*/ 413 h 1117"/>
                <a:gd name="T38" fmla="*/ 629 w 1152"/>
                <a:gd name="T39" fmla="*/ 506 h 1117"/>
                <a:gd name="T40" fmla="*/ 534 w 1152"/>
                <a:gd name="T41" fmla="*/ 546 h 1117"/>
                <a:gd name="T42" fmla="*/ 476 w 1152"/>
                <a:gd name="T43" fmla="*/ 631 h 1117"/>
                <a:gd name="T44" fmla="*/ 476 w 1152"/>
                <a:gd name="T45" fmla="*/ 738 h 1117"/>
                <a:gd name="T46" fmla="*/ 534 w 1152"/>
                <a:gd name="T47" fmla="*/ 823 h 1117"/>
                <a:gd name="T48" fmla="*/ 629 w 1152"/>
                <a:gd name="T49" fmla="*/ 864 h 1117"/>
                <a:gd name="T50" fmla="*/ 792 w 1152"/>
                <a:gd name="T51" fmla="*/ 324 h 1117"/>
                <a:gd name="T52" fmla="*/ 144 w 1152"/>
                <a:gd name="T53" fmla="*/ 289 h 1117"/>
                <a:gd name="T54" fmla="*/ 900 w 1152"/>
                <a:gd name="T55" fmla="*/ 253 h 1117"/>
                <a:gd name="T56" fmla="*/ 198 w 1152"/>
                <a:gd name="T57" fmla="*/ 73 h 1117"/>
                <a:gd name="T58" fmla="*/ 962 w 1152"/>
                <a:gd name="T59" fmla="*/ 83 h 1117"/>
                <a:gd name="T60" fmla="*/ 973 w 1152"/>
                <a:gd name="T61" fmla="*/ 216 h 1117"/>
                <a:gd name="T62" fmla="*/ 936 w 1152"/>
                <a:gd name="T63" fmla="*/ 289 h 1117"/>
                <a:gd name="T64" fmla="*/ 925 w 1152"/>
                <a:gd name="T65" fmla="*/ 119 h 1117"/>
                <a:gd name="T66" fmla="*/ 137 w 1152"/>
                <a:gd name="T67" fmla="*/ 109 h 1117"/>
                <a:gd name="T68" fmla="*/ 108 w 1152"/>
                <a:gd name="T69" fmla="*/ 137 h 1117"/>
                <a:gd name="T70" fmla="*/ 87 w 1152"/>
                <a:gd name="T71" fmla="*/ 258 h 1117"/>
                <a:gd name="T72" fmla="*/ 73 w 1152"/>
                <a:gd name="T73" fmla="*/ 186 h 1117"/>
                <a:gd name="T74" fmla="*/ 101 w 1152"/>
                <a:gd name="T75" fmla="*/ 119 h 1117"/>
                <a:gd name="T76" fmla="*/ 160 w 1152"/>
                <a:gd name="T77" fmla="*/ 78 h 1117"/>
                <a:gd name="T78" fmla="*/ 1044 w 1152"/>
                <a:gd name="T79" fmla="*/ 216 h 1117"/>
                <a:gd name="T80" fmla="*/ 1035 w 1152"/>
                <a:gd name="T81" fmla="*/ 66 h 1117"/>
                <a:gd name="T82" fmla="*/ 996 w 1152"/>
                <a:gd name="T83" fmla="*/ 19 h 1117"/>
                <a:gd name="T84" fmla="*/ 936 w 1152"/>
                <a:gd name="T85" fmla="*/ 0 h 1117"/>
                <a:gd name="T86" fmla="*/ 121 w 1152"/>
                <a:gd name="T87" fmla="*/ 16 h 1117"/>
                <a:gd name="T88" fmla="*/ 34 w 1152"/>
                <a:gd name="T89" fmla="*/ 88 h 1117"/>
                <a:gd name="T90" fmla="*/ 0 w 1152"/>
                <a:gd name="T91" fmla="*/ 199 h 1117"/>
                <a:gd name="T92" fmla="*/ 24 w 1152"/>
                <a:gd name="T93" fmla="*/ 1013 h 1117"/>
                <a:gd name="T94" fmla="*/ 104 w 1152"/>
                <a:gd name="T95" fmla="*/ 1093 h 1117"/>
                <a:gd name="T96" fmla="*/ 846 w 1152"/>
                <a:gd name="T97" fmla="*/ 1117 h 1117"/>
                <a:gd name="T98" fmla="*/ 956 w 1152"/>
                <a:gd name="T99" fmla="*/ 1082 h 1117"/>
                <a:gd name="T100" fmla="*/ 1029 w 1152"/>
                <a:gd name="T101" fmla="*/ 996 h 1117"/>
                <a:gd name="T102" fmla="*/ 1044 w 1152"/>
                <a:gd name="T103" fmla="*/ 864 h 1117"/>
                <a:gd name="T104" fmla="*/ 1110 w 1152"/>
                <a:gd name="T105" fmla="*/ 794 h 1117"/>
                <a:gd name="T106" fmla="*/ 1145 w 1152"/>
                <a:gd name="T107" fmla="*/ 709 h 1117"/>
                <a:gd name="T108" fmla="*/ 1151 w 1152"/>
                <a:gd name="T109" fmla="*/ 618 h 1117"/>
                <a:gd name="T110" fmla="*/ 1125 w 1152"/>
                <a:gd name="T111" fmla="*/ 531 h 1117"/>
                <a:gd name="T112" fmla="*/ 1070 w 1152"/>
                <a:gd name="T113" fmla="*/ 454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1117">
                  <a:moveTo>
                    <a:pt x="1018" y="793"/>
                  </a:moveTo>
                  <a:lnTo>
                    <a:pt x="649" y="793"/>
                  </a:lnTo>
                  <a:lnTo>
                    <a:pt x="637" y="792"/>
                  </a:lnTo>
                  <a:lnTo>
                    <a:pt x="626" y="791"/>
                  </a:lnTo>
                  <a:lnTo>
                    <a:pt x="616" y="788"/>
                  </a:lnTo>
                  <a:lnTo>
                    <a:pt x="606" y="784"/>
                  </a:lnTo>
                  <a:lnTo>
                    <a:pt x="597" y="780"/>
                  </a:lnTo>
                  <a:lnTo>
                    <a:pt x="588" y="775"/>
                  </a:lnTo>
                  <a:lnTo>
                    <a:pt x="579" y="768"/>
                  </a:lnTo>
                  <a:lnTo>
                    <a:pt x="572" y="761"/>
                  </a:lnTo>
                  <a:lnTo>
                    <a:pt x="564" y="753"/>
                  </a:lnTo>
                  <a:lnTo>
                    <a:pt x="559" y="745"/>
                  </a:lnTo>
                  <a:lnTo>
                    <a:pt x="553" y="736"/>
                  </a:lnTo>
                  <a:lnTo>
                    <a:pt x="548" y="727"/>
                  </a:lnTo>
                  <a:lnTo>
                    <a:pt x="545" y="716"/>
                  </a:lnTo>
                  <a:lnTo>
                    <a:pt x="543" y="707"/>
                  </a:lnTo>
                  <a:lnTo>
                    <a:pt x="541" y="696"/>
                  </a:lnTo>
                  <a:lnTo>
                    <a:pt x="541" y="685"/>
                  </a:lnTo>
                  <a:lnTo>
                    <a:pt x="541" y="674"/>
                  </a:lnTo>
                  <a:lnTo>
                    <a:pt x="543" y="663"/>
                  </a:lnTo>
                  <a:lnTo>
                    <a:pt x="545" y="653"/>
                  </a:lnTo>
                  <a:lnTo>
                    <a:pt x="548" y="643"/>
                  </a:lnTo>
                  <a:lnTo>
                    <a:pt x="553" y="633"/>
                  </a:lnTo>
                  <a:lnTo>
                    <a:pt x="559" y="625"/>
                  </a:lnTo>
                  <a:lnTo>
                    <a:pt x="564" y="616"/>
                  </a:lnTo>
                  <a:lnTo>
                    <a:pt x="572" y="608"/>
                  </a:lnTo>
                  <a:lnTo>
                    <a:pt x="579" y="602"/>
                  </a:lnTo>
                  <a:lnTo>
                    <a:pt x="588" y="595"/>
                  </a:lnTo>
                  <a:lnTo>
                    <a:pt x="597" y="590"/>
                  </a:lnTo>
                  <a:lnTo>
                    <a:pt x="606" y="586"/>
                  </a:lnTo>
                  <a:lnTo>
                    <a:pt x="616" y="581"/>
                  </a:lnTo>
                  <a:lnTo>
                    <a:pt x="626" y="579"/>
                  </a:lnTo>
                  <a:lnTo>
                    <a:pt x="637" y="577"/>
                  </a:lnTo>
                  <a:lnTo>
                    <a:pt x="649" y="577"/>
                  </a:lnTo>
                  <a:lnTo>
                    <a:pt x="973" y="577"/>
                  </a:lnTo>
                  <a:lnTo>
                    <a:pt x="980" y="576"/>
                  </a:lnTo>
                  <a:lnTo>
                    <a:pt x="989" y="575"/>
                  </a:lnTo>
                  <a:lnTo>
                    <a:pt x="996" y="572"/>
                  </a:lnTo>
                  <a:lnTo>
                    <a:pt x="1004" y="568"/>
                  </a:lnTo>
                  <a:lnTo>
                    <a:pt x="1011" y="565"/>
                  </a:lnTo>
                  <a:lnTo>
                    <a:pt x="1018" y="560"/>
                  </a:lnTo>
                  <a:lnTo>
                    <a:pt x="1024" y="554"/>
                  </a:lnTo>
                  <a:lnTo>
                    <a:pt x="1030" y="548"/>
                  </a:lnTo>
                  <a:lnTo>
                    <a:pt x="1035" y="540"/>
                  </a:lnTo>
                  <a:lnTo>
                    <a:pt x="1038" y="532"/>
                  </a:lnTo>
                  <a:lnTo>
                    <a:pt x="1039" y="531"/>
                  </a:lnTo>
                  <a:lnTo>
                    <a:pt x="1039" y="529"/>
                  </a:lnTo>
                  <a:lnTo>
                    <a:pt x="1049" y="542"/>
                  </a:lnTo>
                  <a:lnTo>
                    <a:pt x="1057" y="555"/>
                  </a:lnTo>
                  <a:lnTo>
                    <a:pt x="1064" y="571"/>
                  </a:lnTo>
                  <a:lnTo>
                    <a:pt x="1070" y="585"/>
                  </a:lnTo>
                  <a:lnTo>
                    <a:pt x="1074" y="601"/>
                  </a:lnTo>
                  <a:lnTo>
                    <a:pt x="1077" y="616"/>
                  </a:lnTo>
                  <a:lnTo>
                    <a:pt x="1079" y="632"/>
                  </a:lnTo>
                  <a:lnTo>
                    <a:pt x="1081" y="648"/>
                  </a:lnTo>
                  <a:lnTo>
                    <a:pt x="1079" y="669"/>
                  </a:lnTo>
                  <a:lnTo>
                    <a:pt x="1076" y="689"/>
                  </a:lnTo>
                  <a:lnTo>
                    <a:pt x="1071" y="709"/>
                  </a:lnTo>
                  <a:lnTo>
                    <a:pt x="1064" y="727"/>
                  </a:lnTo>
                  <a:lnTo>
                    <a:pt x="1055" y="745"/>
                  </a:lnTo>
                  <a:lnTo>
                    <a:pt x="1045" y="763"/>
                  </a:lnTo>
                  <a:lnTo>
                    <a:pt x="1032" y="778"/>
                  </a:lnTo>
                  <a:lnTo>
                    <a:pt x="1018" y="793"/>
                  </a:lnTo>
                  <a:lnTo>
                    <a:pt x="1018" y="793"/>
                  </a:lnTo>
                  <a:close/>
                  <a:moveTo>
                    <a:pt x="973" y="918"/>
                  </a:moveTo>
                  <a:lnTo>
                    <a:pt x="971" y="931"/>
                  </a:lnTo>
                  <a:lnTo>
                    <a:pt x="969" y="944"/>
                  </a:lnTo>
                  <a:lnTo>
                    <a:pt x="966" y="956"/>
                  </a:lnTo>
                  <a:lnTo>
                    <a:pt x="962" y="968"/>
                  </a:lnTo>
                  <a:lnTo>
                    <a:pt x="956" y="979"/>
                  </a:lnTo>
                  <a:lnTo>
                    <a:pt x="951" y="990"/>
                  </a:lnTo>
                  <a:lnTo>
                    <a:pt x="943" y="999"/>
                  </a:lnTo>
                  <a:lnTo>
                    <a:pt x="935" y="1008"/>
                  </a:lnTo>
                  <a:lnTo>
                    <a:pt x="926" y="1015"/>
                  </a:lnTo>
                  <a:lnTo>
                    <a:pt x="916" y="1023"/>
                  </a:lnTo>
                  <a:lnTo>
                    <a:pt x="906" y="1030"/>
                  </a:lnTo>
                  <a:lnTo>
                    <a:pt x="895" y="1035"/>
                  </a:lnTo>
                  <a:lnTo>
                    <a:pt x="884" y="1039"/>
                  </a:lnTo>
                  <a:lnTo>
                    <a:pt x="871" y="1042"/>
                  </a:lnTo>
                  <a:lnTo>
                    <a:pt x="859" y="1044"/>
                  </a:lnTo>
                  <a:lnTo>
                    <a:pt x="846" y="1045"/>
                  </a:lnTo>
                  <a:lnTo>
                    <a:pt x="198" y="1045"/>
                  </a:lnTo>
                  <a:lnTo>
                    <a:pt x="185" y="1044"/>
                  </a:lnTo>
                  <a:lnTo>
                    <a:pt x="172" y="1042"/>
                  </a:lnTo>
                  <a:lnTo>
                    <a:pt x="160" y="1039"/>
                  </a:lnTo>
                  <a:lnTo>
                    <a:pt x="148" y="1035"/>
                  </a:lnTo>
                  <a:lnTo>
                    <a:pt x="138" y="1030"/>
                  </a:lnTo>
                  <a:lnTo>
                    <a:pt x="128" y="1023"/>
                  </a:lnTo>
                  <a:lnTo>
                    <a:pt x="118" y="1015"/>
                  </a:lnTo>
                  <a:lnTo>
                    <a:pt x="108" y="1008"/>
                  </a:lnTo>
                  <a:lnTo>
                    <a:pt x="101" y="999"/>
                  </a:lnTo>
                  <a:lnTo>
                    <a:pt x="93" y="990"/>
                  </a:lnTo>
                  <a:lnTo>
                    <a:pt x="87" y="979"/>
                  </a:lnTo>
                  <a:lnTo>
                    <a:pt x="81" y="968"/>
                  </a:lnTo>
                  <a:lnTo>
                    <a:pt x="77" y="956"/>
                  </a:lnTo>
                  <a:lnTo>
                    <a:pt x="75" y="944"/>
                  </a:lnTo>
                  <a:lnTo>
                    <a:pt x="73" y="931"/>
                  </a:lnTo>
                  <a:lnTo>
                    <a:pt x="72" y="918"/>
                  </a:lnTo>
                  <a:lnTo>
                    <a:pt x="72" y="351"/>
                  </a:lnTo>
                  <a:lnTo>
                    <a:pt x="86" y="361"/>
                  </a:lnTo>
                  <a:lnTo>
                    <a:pt x="100" y="371"/>
                  </a:lnTo>
                  <a:lnTo>
                    <a:pt x="114" y="378"/>
                  </a:lnTo>
                  <a:lnTo>
                    <a:pt x="130" y="385"/>
                  </a:lnTo>
                  <a:lnTo>
                    <a:pt x="146" y="390"/>
                  </a:lnTo>
                  <a:lnTo>
                    <a:pt x="162" y="393"/>
                  </a:lnTo>
                  <a:lnTo>
                    <a:pt x="180" y="396"/>
                  </a:lnTo>
                  <a:lnTo>
                    <a:pt x="198" y="397"/>
                  </a:lnTo>
                  <a:lnTo>
                    <a:pt x="792" y="397"/>
                  </a:lnTo>
                  <a:lnTo>
                    <a:pt x="936" y="397"/>
                  </a:lnTo>
                  <a:lnTo>
                    <a:pt x="943" y="398"/>
                  </a:lnTo>
                  <a:lnTo>
                    <a:pt x="950" y="400"/>
                  </a:lnTo>
                  <a:lnTo>
                    <a:pt x="956" y="403"/>
                  </a:lnTo>
                  <a:lnTo>
                    <a:pt x="962" y="407"/>
                  </a:lnTo>
                  <a:lnTo>
                    <a:pt x="966" y="413"/>
                  </a:lnTo>
                  <a:lnTo>
                    <a:pt x="969" y="418"/>
                  </a:lnTo>
                  <a:lnTo>
                    <a:pt x="971" y="426"/>
                  </a:lnTo>
                  <a:lnTo>
                    <a:pt x="973" y="432"/>
                  </a:lnTo>
                  <a:lnTo>
                    <a:pt x="973" y="505"/>
                  </a:lnTo>
                  <a:lnTo>
                    <a:pt x="649" y="505"/>
                  </a:lnTo>
                  <a:lnTo>
                    <a:pt x="629" y="506"/>
                  </a:lnTo>
                  <a:lnTo>
                    <a:pt x="612" y="508"/>
                  </a:lnTo>
                  <a:lnTo>
                    <a:pt x="595" y="513"/>
                  </a:lnTo>
                  <a:lnTo>
                    <a:pt x="578" y="519"/>
                  </a:lnTo>
                  <a:lnTo>
                    <a:pt x="562" y="526"/>
                  </a:lnTo>
                  <a:lnTo>
                    <a:pt x="547" y="536"/>
                  </a:lnTo>
                  <a:lnTo>
                    <a:pt x="534" y="546"/>
                  </a:lnTo>
                  <a:lnTo>
                    <a:pt x="521" y="558"/>
                  </a:lnTo>
                  <a:lnTo>
                    <a:pt x="509" y="571"/>
                  </a:lnTo>
                  <a:lnTo>
                    <a:pt x="498" y="585"/>
                  </a:lnTo>
                  <a:lnTo>
                    <a:pt x="490" y="599"/>
                  </a:lnTo>
                  <a:lnTo>
                    <a:pt x="482" y="615"/>
                  </a:lnTo>
                  <a:lnTo>
                    <a:pt x="476" y="631"/>
                  </a:lnTo>
                  <a:lnTo>
                    <a:pt x="471" y="648"/>
                  </a:lnTo>
                  <a:lnTo>
                    <a:pt x="469" y="667"/>
                  </a:lnTo>
                  <a:lnTo>
                    <a:pt x="468" y="685"/>
                  </a:lnTo>
                  <a:lnTo>
                    <a:pt x="469" y="703"/>
                  </a:lnTo>
                  <a:lnTo>
                    <a:pt x="471" y="721"/>
                  </a:lnTo>
                  <a:lnTo>
                    <a:pt x="476" y="738"/>
                  </a:lnTo>
                  <a:lnTo>
                    <a:pt x="482" y="755"/>
                  </a:lnTo>
                  <a:lnTo>
                    <a:pt x="490" y="770"/>
                  </a:lnTo>
                  <a:lnTo>
                    <a:pt x="498" y="785"/>
                  </a:lnTo>
                  <a:lnTo>
                    <a:pt x="509" y="799"/>
                  </a:lnTo>
                  <a:lnTo>
                    <a:pt x="521" y="812"/>
                  </a:lnTo>
                  <a:lnTo>
                    <a:pt x="534" y="823"/>
                  </a:lnTo>
                  <a:lnTo>
                    <a:pt x="547" y="834"/>
                  </a:lnTo>
                  <a:lnTo>
                    <a:pt x="562" y="843"/>
                  </a:lnTo>
                  <a:lnTo>
                    <a:pt x="578" y="850"/>
                  </a:lnTo>
                  <a:lnTo>
                    <a:pt x="595" y="857"/>
                  </a:lnTo>
                  <a:lnTo>
                    <a:pt x="612" y="861"/>
                  </a:lnTo>
                  <a:lnTo>
                    <a:pt x="629" y="864"/>
                  </a:lnTo>
                  <a:lnTo>
                    <a:pt x="649" y="864"/>
                  </a:lnTo>
                  <a:lnTo>
                    <a:pt x="973" y="864"/>
                  </a:lnTo>
                  <a:lnTo>
                    <a:pt x="973" y="918"/>
                  </a:lnTo>
                  <a:close/>
                  <a:moveTo>
                    <a:pt x="900" y="289"/>
                  </a:moveTo>
                  <a:lnTo>
                    <a:pt x="900" y="324"/>
                  </a:lnTo>
                  <a:lnTo>
                    <a:pt x="792" y="324"/>
                  </a:lnTo>
                  <a:lnTo>
                    <a:pt x="198" y="324"/>
                  </a:lnTo>
                  <a:lnTo>
                    <a:pt x="184" y="324"/>
                  </a:lnTo>
                  <a:lnTo>
                    <a:pt x="170" y="321"/>
                  </a:lnTo>
                  <a:lnTo>
                    <a:pt x="157" y="318"/>
                  </a:lnTo>
                  <a:lnTo>
                    <a:pt x="144" y="312"/>
                  </a:lnTo>
                  <a:lnTo>
                    <a:pt x="144" y="289"/>
                  </a:lnTo>
                  <a:lnTo>
                    <a:pt x="900" y="289"/>
                  </a:lnTo>
                  <a:close/>
                  <a:moveTo>
                    <a:pt x="900" y="253"/>
                  </a:moveTo>
                  <a:lnTo>
                    <a:pt x="144" y="253"/>
                  </a:lnTo>
                  <a:lnTo>
                    <a:pt x="144" y="216"/>
                  </a:lnTo>
                  <a:lnTo>
                    <a:pt x="900" y="216"/>
                  </a:lnTo>
                  <a:lnTo>
                    <a:pt x="900" y="253"/>
                  </a:lnTo>
                  <a:close/>
                  <a:moveTo>
                    <a:pt x="900" y="181"/>
                  </a:moveTo>
                  <a:lnTo>
                    <a:pt x="144" y="181"/>
                  </a:lnTo>
                  <a:lnTo>
                    <a:pt x="144" y="145"/>
                  </a:lnTo>
                  <a:lnTo>
                    <a:pt x="900" y="145"/>
                  </a:lnTo>
                  <a:lnTo>
                    <a:pt x="900" y="181"/>
                  </a:lnTo>
                  <a:close/>
                  <a:moveTo>
                    <a:pt x="198" y="73"/>
                  </a:moveTo>
                  <a:lnTo>
                    <a:pt x="792" y="73"/>
                  </a:lnTo>
                  <a:lnTo>
                    <a:pt x="936" y="73"/>
                  </a:lnTo>
                  <a:lnTo>
                    <a:pt x="943" y="74"/>
                  </a:lnTo>
                  <a:lnTo>
                    <a:pt x="950" y="76"/>
                  </a:lnTo>
                  <a:lnTo>
                    <a:pt x="956" y="79"/>
                  </a:lnTo>
                  <a:lnTo>
                    <a:pt x="962" y="83"/>
                  </a:lnTo>
                  <a:lnTo>
                    <a:pt x="966" y="89"/>
                  </a:lnTo>
                  <a:lnTo>
                    <a:pt x="969" y="94"/>
                  </a:lnTo>
                  <a:lnTo>
                    <a:pt x="971" y="102"/>
                  </a:lnTo>
                  <a:lnTo>
                    <a:pt x="973" y="108"/>
                  </a:lnTo>
                  <a:lnTo>
                    <a:pt x="973" y="199"/>
                  </a:lnTo>
                  <a:lnTo>
                    <a:pt x="973" y="216"/>
                  </a:lnTo>
                  <a:lnTo>
                    <a:pt x="973" y="332"/>
                  </a:lnTo>
                  <a:lnTo>
                    <a:pt x="964" y="329"/>
                  </a:lnTo>
                  <a:lnTo>
                    <a:pt x="954" y="326"/>
                  </a:lnTo>
                  <a:lnTo>
                    <a:pt x="946" y="325"/>
                  </a:lnTo>
                  <a:lnTo>
                    <a:pt x="936" y="324"/>
                  </a:lnTo>
                  <a:lnTo>
                    <a:pt x="936" y="289"/>
                  </a:lnTo>
                  <a:lnTo>
                    <a:pt x="936" y="216"/>
                  </a:lnTo>
                  <a:lnTo>
                    <a:pt x="936" y="145"/>
                  </a:lnTo>
                  <a:lnTo>
                    <a:pt x="936" y="137"/>
                  </a:lnTo>
                  <a:lnTo>
                    <a:pt x="934" y="131"/>
                  </a:lnTo>
                  <a:lnTo>
                    <a:pt x="929" y="124"/>
                  </a:lnTo>
                  <a:lnTo>
                    <a:pt x="925" y="119"/>
                  </a:lnTo>
                  <a:lnTo>
                    <a:pt x="920" y="115"/>
                  </a:lnTo>
                  <a:lnTo>
                    <a:pt x="914" y="112"/>
                  </a:lnTo>
                  <a:lnTo>
                    <a:pt x="908" y="109"/>
                  </a:lnTo>
                  <a:lnTo>
                    <a:pt x="900" y="108"/>
                  </a:lnTo>
                  <a:lnTo>
                    <a:pt x="144" y="108"/>
                  </a:lnTo>
                  <a:lnTo>
                    <a:pt x="137" y="109"/>
                  </a:lnTo>
                  <a:lnTo>
                    <a:pt x="130" y="112"/>
                  </a:lnTo>
                  <a:lnTo>
                    <a:pt x="124" y="115"/>
                  </a:lnTo>
                  <a:lnTo>
                    <a:pt x="118" y="119"/>
                  </a:lnTo>
                  <a:lnTo>
                    <a:pt x="114" y="124"/>
                  </a:lnTo>
                  <a:lnTo>
                    <a:pt x="111" y="131"/>
                  </a:lnTo>
                  <a:lnTo>
                    <a:pt x="108" y="137"/>
                  </a:lnTo>
                  <a:lnTo>
                    <a:pt x="108" y="145"/>
                  </a:lnTo>
                  <a:lnTo>
                    <a:pt x="108" y="216"/>
                  </a:lnTo>
                  <a:lnTo>
                    <a:pt x="108" y="286"/>
                  </a:lnTo>
                  <a:lnTo>
                    <a:pt x="100" y="278"/>
                  </a:lnTo>
                  <a:lnTo>
                    <a:pt x="93" y="268"/>
                  </a:lnTo>
                  <a:lnTo>
                    <a:pt x="87" y="258"/>
                  </a:lnTo>
                  <a:lnTo>
                    <a:pt x="81" y="247"/>
                  </a:lnTo>
                  <a:lnTo>
                    <a:pt x="77" y="236"/>
                  </a:lnTo>
                  <a:lnTo>
                    <a:pt x="75" y="224"/>
                  </a:lnTo>
                  <a:lnTo>
                    <a:pt x="73" y="211"/>
                  </a:lnTo>
                  <a:lnTo>
                    <a:pt x="72" y="199"/>
                  </a:lnTo>
                  <a:lnTo>
                    <a:pt x="73" y="186"/>
                  </a:lnTo>
                  <a:lnTo>
                    <a:pt x="75" y="173"/>
                  </a:lnTo>
                  <a:lnTo>
                    <a:pt x="77" y="161"/>
                  </a:lnTo>
                  <a:lnTo>
                    <a:pt x="81" y="149"/>
                  </a:lnTo>
                  <a:lnTo>
                    <a:pt x="87" y="139"/>
                  </a:lnTo>
                  <a:lnTo>
                    <a:pt x="93" y="128"/>
                  </a:lnTo>
                  <a:lnTo>
                    <a:pt x="101" y="119"/>
                  </a:lnTo>
                  <a:lnTo>
                    <a:pt x="108" y="109"/>
                  </a:lnTo>
                  <a:lnTo>
                    <a:pt x="118" y="102"/>
                  </a:lnTo>
                  <a:lnTo>
                    <a:pt x="128" y="94"/>
                  </a:lnTo>
                  <a:lnTo>
                    <a:pt x="138" y="88"/>
                  </a:lnTo>
                  <a:lnTo>
                    <a:pt x="148" y="82"/>
                  </a:lnTo>
                  <a:lnTo>
                    <a:pt x="160" y="78"/>
                  </a:lnTo>
                  <a:lnTo>
                    <a:pt x="172" y="75"/>
                  </a:lnTo>
                  <a:lnTo>
                    <a:pt x="185" y="74"/>
                  </a:lnTo>
                  <a:lnTo>
                    <a:pt x="198" y="73"/>
                  </a:lnTo>
                  <a:close/>
                  <a:moveTo>
                    <a:pt x="1044" y="432"/>
                  </a:moveTo>
                  <a:lnTo>
                    <a:pt x="1044" y="432"/>
                  </a:lnTo>
                  <a:lnTo>
                    <a:pt x="1044" y="216"/>
                  </a:lnTo>
                  <a:lnTo>
                    <a:pt x="1044" y="199"/>
                  </a:lnTo>
                  <a:lnTo>
                    <a:pt x="1044" y="108"/>
                  </a:lnTo>
                  <a:lnTo>
                    <a:pt x="1044" y="97"/>
                  </a:lnTo>
                  <a:lnTo>
                    <a:pt x="1042" y="87"/>
                  </a:lnTo>
                  <a:lnTo>
                    <a:pt x="1039" y="77"/>
                  </a:lnTo>
                  <a:lnTo>
                    <a:pt x="1035" y="66"/>
                  </a:lnTo>
                  <a:lnTo>
                    <a:pt x="1031" y="58"/>
                  </a:lnTo>
                  <a:lnTo>
                    <a:pt x="1025" y="48"/>
                  </a:lnTo>
                  <a:lnTo>
                    <a:pt x="1019" y="40"/>
                  </a:lnTo>
                  <a:lnTo>
                    <a:pt x="1012" y="33"/>
                  </a:lnTo>
                  <a:lnTo>
                    <a:pt x="1005" y="25"/>
                  </a:lnTo>
                  <a:lnTo>
                    <a:pt x="996" y="19"/>
                  </a:lnTo>
                  <a:lnTo>
                    <a:pt x="988" y="13"/>
                  </a:lnTo>
                  <a:lnTo>
                    <a:pt x="978" y="9"/>
                  </a:lnTo>
                  <a:lnTo>
                    <a:pt x="968" y="6"/>
                  </a:lnTo>
                  <a:lnTo>
                    <a:pt x="957" y="2"/>
                  </a:lnTo>
                  <a:lnTo>
                    <a:pt x="947" y="1"/>
                  </a:lnTo>
                  <a:lnTo>
                    <a:pt x="936" y="0"/>
                  </a:lnTo>
                  <a:lnTo>
                    <a:pt x="792" y="0"/>
                  </a:lnTo>
                  <a:lnTo>
                    <a:pt x="198" y="0"/>
                  </a:lnTo>
                  <a:lnTo>
                    <a:pt x="178" y="1"/>
                  </a:lnTo>
                  <a:lnTo>
                    <a:pt x="158" y="5"/>
                  </a:lnTo>
                  <a:lnTo>
                    <a:pt x="139" y="10"/>
                  </a:lnTo>
                  <a:lnTo>
                    <a:pt x="121" y="16"/>
                  </a:lnTo>
                  <a:lnTo>
                    <a:pt x="104" y="25"/>
                  </a:lnTo>
                  <a:lnTo>
                    <a:pt x="87" y="35"/>
                  </a:lnTo>
                  <a:lnTo>
                    <a:pt x="72" y="46"/>
                  </a:lnTo>
                  <a:lnTo>
                    <a:pt x="58" y="59"/>
                  </a:lnTo>
                  <a:lnTo>
                    <a:pt x="45" y="73"/>
                  </a:lnTo>
                  <a:lnTo>
                    <a:pt x="34" y="88"/>
                  </a:lnTo>
                  <a:lnTo>
                    <a:pt x="24" y="104"/>
                  </a:lnTo>
                  <a:lnTo>
                    <a:pt x="16" y="121"/>
                  </a:lnTo>
                  <a:lnTo>
                    <a:pt x="9" y="140"/>
                  </a:lnTo>
                  <a:lnTo>
                    <a:pt x="4" y="159"/>
                  </a:lnTo>
                  <a:lnTo>
                    <a:pt x="0" y="178"/>
                  </a:lnTo>
                  <a:lnTo>
                    <a:pt x="0" y="199"/>
                  </a:lnTo>
                  <a:lnTo>
                    <a:pt x="0" y="918"/>
                  </a:lnTo>
                  <a:lnTo>
                    <a:pt x="0" y="939"/>
                  </a:lnTo>
                  <a:lnTo>
                    <a:pt x="4" y="958"/>
                  </a:lnTo>
                  <a:lnTo>
                    <a:pt x="9" y="978"/>
                  </a:lnTo>
                  <a:lnTo>
                    <a:pt x="16" y="996"/>
                  </a:lnTo>
                  <a:lnTo>
                    <a:pt x="24" y="1013"/>
                  </a:lnTo>
                  <a:lnTo>
                    <a:pt x="34" y="1030"/>
                  </a:lnTo>
                  <a:lnTo>
                    <a:pt x="45" y="1045"/>
                  </a:lnTo>
                  <a:lnTo>
                    <a:pt x="58" y="1059"/>
                  </a:lnTo>
                  <a:lnTo>
                    <a:pt x="72" y="1072"/>
                  </a:lnTo>
                  <a:lnTo>
                    <a:pt x="87" y="1082"/>
                  </a:lnTo>
                  <a:lnTo>
                    <a:pt x="104" y="1093"/>
                  </a:lnTo>
                  <a:lnTo>
                    <a:pt x="121" y="1101"/>
                  </a:lnTo>
                  <a:lnTo>
                    <a:pt x="139" y="1107"/>
                  </a:lnTo>
                  <a:lnTo>
                    <a:pt x="158" y="1113"/>
                  </a:lnTo>
                  <a:lnTo>
                    <a:pt x="178" y="1116"/>
                  </a:lnTo>
                  <a:lnTo>
                    <a:pt x="198" y="1117"/>
                  </a:lnTo>
                  <a:lnTo>
                    <a:pt x="846" y="1117"/>
                  </a:lnTo>
                  <a:lnTo>
                    <a:pt x="867" y="1116"/>
                  </a:lnTo>
                  <a:lnTo>
                    <a:pt x="886" y="1113"/>
                  </a:lnTo>
                  <a:lnTo>
                    <a:pt x="904" y="1107"/>
                  </a:lnTo>
                  <a:lnTo>
                    <a:pt x="923" y="1101"/>
                  </a:lnTo>
                  <a:lnTo>
                    <a:pt x="940" y="1093"/>
                  </a:lnTo>
                  <a:lnTo>
                    <a:pt x="956" y="1082"/>
                  </a:lnTo>
                  <a:lnTo>
                    <a:pt x="971" y="1072"/>
                  </a:lnTo>
                  <a:lnTo>
                    <a:pt x="985" y="1059"/>
                  </a:lnTo>
                  <a:lnTo>
                    <a:pt x="998" y="1045"/>
                  </a:lnTo>
                  <a:lnTo>
                    <a:pt x="1010" y="1030"/>
                  </a:lnTo>
                  <a:lnTo>
                    <a:pt x="1020" y="1013"/>
                  </a:lnTo>
                  <a:lnTo>
                    <a:pt x="1029" y="996"/>
                  </a:lnTo>
                  <a:lnTo>
                    <a:pt x="1035" y="978"/>
                  </a:lnTo>
                  <a:lnTo>
                    <a:pt x="1039" y="958"/>
                  </a:lnTo>
                  <a:lnTo>
                    <a:pt x="1043" y="939"/>
                  </a:lnTo>
                  <a:lnTo>
                    <a:pt x="1044" y="918"/>
                  </a:lnTo>
                  <a:lnTo>
                    <a:pt x="1044" y="864"/>
                  </a:lnTo>
                  <a:lnTo>
                    <a:pt x="1044" y="864"/>
                  </a:lnTo>
                  <a:lnTo>
                    <a:pt x="1057" y="855"/>
                  </a:lnTo>
                  <a:lnTo>
                    <a:pt x="1070" y="844"/>
                  </a:lnTo>
                  <a:lnTo>
                    <a:pt x="1081" y="832"/>
                  </a:lnTo>
                  <a:lnTo>
                    <a:pt x="1091" y="820"/>
                  </a:lnTo>
                  <a:lnTo>
                    <a:pt x="1101" y="807"/>
                  </a:lnTo>
                  <a:lnTo>
                    <a:pt x="1110" y="794"/>
                  </a:lnTo>
                  <a:lnTo>
                    <a:pt x="1118" y="780"/>
                  </a:lnTo>
                  <a:lnTo>
                    <a:pt x="1125" y="767"/>
                  </a:lnTo>
                  <a:lnTo>
                    <a:pt x="1131" y="753"/>
                  </a:lnTo>
                  <a:lnTo>
                    <a:pt x="1137" y="738"/>
                  </a:lnTo>
                  <a:lnTo>
                    <a:pt x="1141" y="724"/>
                  </a:lnTo>
                  <a:lnTo>
                    <a:pt x="1145" y="709"/>
                  </a:lnTo>
                  <a:lnTo>
                    <a:pt x="1149" y="694"/>
                  </a:lnTo>
                  <a:lnTo>
                    <a:pt x="1151" y="679"/>
                  </a:lnTo>
                  <a:lnTo>
                    <a:pt x="1152" y="663"/>
                  </a:lnTo>
                  <a:lnTo>
                    <a:pt x="1152" y="648"/>
                  </a:lnTo>
                  <a:lnTo>
                    <a:pt x="1152" y="633"/>
                  </a:lnTo>
                  <a:lnTo>
                    <a:pt x="1151" y="618"/>
                  </a:lnTo>
                  <a:lnTo>
                    <a:pt x="1149" y="603"/>
                  </a:lnTo>
                  <a:lnTo>
                    <a:pt x="1145" y="589"/>
                  </a:lnTo>
                  <a:lnTo>
                    <a:pt x="1141" y="574"/>
                  </a:lnTo>
                  <a:lnTo>
                    <a:pt x="1137" y="559"/>
                  </a:lnTo>
                  <a:lnTo>
                    <a:pt x="1131" y="545"/>
                  </a:lnTo>
                  <a:lnTo>
                    <a:pt x="1125" y="531"/>
                  </a:lnTo>
                  <a:lnTo>
                    <a:pt x="1118" y="517"/>
                  </a:lnTo>
                  <a:lnTo>
                    <a:pt x="1110" y="504"/>
                  </a:lnTo>
                  <a:lnTo>
                    <a:pt x="1101" y="491"/>
                  </a:lnTo>
                  <a:lnTo>
                    <a:pt x="1091" y="478"/>
                  </a:lnTo>
                  <a:lnTo>
                    <a:pt x="1081" y="466"/>
                  </a:lnTo>
                  <a:lnTo>
                    <a:pt x="1070" y="454"/>
                  </a:lnTo>
                  <a:lnTo>
                    <a:pt x="1057" y="443"/>
                  </a:lnTo>
                  <a:lnTo>
                    <a:pt x="1044" y="43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4" name="Group 99"/>
          <p:cNvGrpSpPr/>
          <p:nvPr/>
        </p:nvGrpSpPr>
        <p:grpSpPr>
          <a:xfrm>
            <a:off x="1156603" y="3472305"/>
            <a:ext cx="457200" cy="457200"/>
            <a:chOff x="6257131" y="1818084"/>
            <a:chExt cx="457200" cy="457200"/>
          </a:xfrm>
          <a:solidFill>
            <a:srgbClr val="00B0F0"/>
          </a:solidFill>
        </p:grpSpPr>
        <p:sp>
          <p:nvSpPr>
            <p:cNvPr id="101" name="Freeform 85"/>
            <p:cNvSpPr>
              <a:spLocks noEditPoints="1"/>
            </p:cNvSpPr>
            <p:nvPr/>
          </p:nvSpPr>
          <p:spPr bwMode="auto">
            <a:xfrm>
              <a:off x="6257131" y="1818084"/>
              <a:ext cx="457200" cy="457200"/>
            </a:xfrm>
            <a:custGeom>
              <a:avLst/>
              <a:gdLst>
                <a:gd name="T0" fmla="*/ 1079 w 1152"/>
                <a:gd name="T1" fmla="*/ 1022 h 1152"/>
                <a:gd name="T2" fmla="*/ 1071 w 1152"/>
                <a:gd name="T3" fmla="*/ 1042 h 1152"/>
                <a:gd name="T4" fmla="*/ 1058 w 1152"/>
                <a:gd name="T5" fmla="*/ 1059 h 1152"/>
                <a:gd name="T6" fmla="*/ 1042 w 1152"/>
                <a:gd name="T7" fmla="*/ 1071 h 1152"/>
                <a:gd name="T8" fmla="*/ 1023 w 1152"/>
                <a:gd name="T9" fmla="*/ 1079 h 1152"/>
                <a:gd name="T10" fmla="*/ 144 w 1152"/>
                <a:gd name="T11" fmla="*/ 1080 h 1152"/>
                <a:gd name="T12" fmla="*/ 123 w 1152"/>
                <a:gd name="T13" fmla="*/ 1076 h 1152"/>
                <a:gd name="T14" fmla="*/ 104 w 1152"/>
                <a:gd name="T15" fmla="*/ 1068 h 1152"/>
                <a:gd name="T16" fmla="*/ 89 w 1152"/>
                <a:gd name="T17" fmla="*/ 1054 h 1152"/>
                <a:gd name="T18" fmla="*/ 78 w 1152"/>
                <a:gd name="T19" fmla="*/ 1035 h 1152"/>
                <a:gd name="T20" fmla="*/ 72 w 1152"/>
                <a:gd name="T21" fmla="*/ 1015 h 1152"/>
                <a:gd name="T22" fmla="*/ 72 w 1152"/>
                <a:gd name="T23" fmla="*/ 280 h 1152"/>
                <a:gd name="T24" fmla="*/ 82 w 1152"/>
                <a:gd name="T25" fmla="*/ 262 h 1152"/>
                <a:gd name="T26" fmla="*/ 100 w 1152"/>
                <a:gd name="T27" fmla="*/ 252 h 1152"/>
                <a:gd name="T28" fmla="*/ 144 w 1152"/>
                <a:gd name="T29" fmla="*/ 972 h 1152"/>
                <a:gd name="T30" fmla="*/ 150 w 1152"/>
                <a:gd name="T31" fmla="*/ 992 h 1152"/>
                <a:gd name="T32" fmla="*/ 166 w 1152"/>
                <a:gd name="T33" fmla="*/ 1005 h 1152"/>
                <a:gd name="T34" fmla="*/ 187 w 1152"/>
                <a:gd name="T35" fmla="*/ 1007 h 1152"/>
                <a:gd name="T36" fmla="*/ 205 w 1152"/>
                <a:gd name="T37" fmla="*/ 998 h 1152"/>
                <a:gd name="T38" fmla="*/ 215 w 1152"/>
                <a:gd name="T39" fmla="*/ 979 h 1152"/>
                <a:gd name="T40" fmla="*/ 217 w 1152"/>
                <a:gd name="T41" fmla="*/ 100 h 1152"/>
                <a:gd name="T42" fmla="*/ 227 w 1152"/>
                <a:gd name="T43" fmla="*/ 83 h 1152"/>
                <a:gd name="T44" fmla="*/ 245 w 1152"/>
                <a:gd name="T45" fmla="*/ 73 h 1152"/>
                <a:gd name="T46" fmla="*/ 1051 w 1152"/>
                <a:gd name="T47" fmla="*/ 73 h 1152"/>
                <a:gd name="T48" fmla="*/ 1069 w 1152"/>
                <a:gd name="T49" fmla="*/ 83 h 1152"/>
                <a:gd name="T50" fmla="*/ 1079 w 1152"/>
                <a:gd name="T51" fmla="*/ 100 h 1152"/>
                <a:gd name="T52" fmla="*/ 1044 w 1152"/>
                <a:gd name="T53" fmla="*/ 0 h 1152"/>
                <a:gd name="T54" fmla="*/ 230 w 1152"/>
                <a:gd name="T55" fmla="*/ 2 h 1152"/>
                <a:gd name="T56" fmla="*/ 201 w 1152"/>
                <a:gd name="T57" fmla="*/ 13 h 1152"/>
                <a:gd name="T58" fmla="*/ 176 w 1152"/>
                <a:gd name="T59" fmla="*/ 31 h 1152"/>
                <a:gd name="T60" fmla="*/ 157 w 1152"/>
                <a:gd name="T61" fmla="*/ 56 h 1152"/>
                <a:gd name="T62" fmla="*/ 146 w 1152"/>
                <a:gd name="T63" fmla="*/ 86 h 1152"/>
                <a:gd name="T64" fmla="*/ 144 w 1152"/>
                <a:gd name="T65" fmla="*/ 180 h 1152"/>
                <a:gd name="T66" fmla="*/ 86 w 1152"/>
                <a:gd name="T67" fmla="*/ 182 h 1152"/>
                <a:gd name="T68" fmla="*/ 56 w 1152"/>
                <a:gd name="T69" fmla="*/ 193 h 1152"/>
                <a:gd name="T70" fmla="*/ 31 w 1152"/>
                <a:gd name="T71" fmla="*/ 211 h 1152"/>
                <a:gd name="T72" fmla="*/ 13 w 1152"/>
                <a:gd name="T73" fmla="*/ 236 h 1152"/>
                <a:gd name="T74" fmla="*/ 2 w 1152"/>
                <a:gd name="T75" fmla="*/ 266 h 1152"/>
                <a:gd name="T76" fmla="*/ 0 w 1152"/>
                <a:gd name="T77" fmla="*/ 1007 h 1152"/>
                <a:gd name="T78" fmla="*/ 6 w 1152"/>
                <a:gd name="T79" fmla="*/ 1050 h 1152"/>
                <a:gd name="T80" fmla="*/ 25 w 1152"/>
                <a:gd name="T81" fmla="*/ 1088 h 1152"/>
                <a:gd name="T82" fmla="*/ 53 w 1152"/>
                <a:gd name="T83" fmla="*/ 1119 h 1152"/>
                <a:gd name="T84" fmla="*/ 87 w 1152"/>
                <a:gd name="T85" fmla="*/ 1140 h 1152"/>
                <a:gd name="T86" fmla="*/ 130 w 1152"/>
                <a:gd name="T87" fmla="*/ 1151 h 1152"/>
                <a:gd name="T88" fmla="*/ 1023 w 1152"/>
                <a:gd name="T89" fmla="*/ 1151 h 1152"/>
                <a:gd name="T90" fmla="*/ 1064 w 1152"/>
                <a:gd name="T91" fmla="*/ 1140 h 1152"/>
                <a:gd name="T92" fmla="*/ 1099 w 1152"/>
                <a:gd name="T93" fmla="*/ 1119 h 1152"/>
                <a:gd name="T94" fmla="*/ 1128 w 1152"/>
                <a:gd name="T95" fmla="*/ 1088 h 1152"/>
                <a:gd name="T96" fmla="*/ 1146 w 1152"/>
                <a:gd name="T97" fmla="*/ 1050 h 1152"/>
                <a:gd name="T98" fmla="*/ 1152 w 1152"/>
                <a:gd name="T99" fmla="*/ 1007 h 1152"/>
                <a:gd name="T100" fmla="*/ 1150 w 1152"/>
                <a:gd name="T101" fmla="*/ 86 h 1152"/>
                <a:gd name="T102" fmla="*/ 1139 w 1152"/>
                <a:gd name="T103" fmla="*/ 56 h 1152"/>
                <a:gd name="T104" fmla="*/ 1120 w 1152"/>
                <a:gd name="T105" fmla="*/ 31 h 1152"/>
                <a:gd name="T106" fmla="*/ 1095 w 1152"/>
                <a:gd name="T107" fmla="*/ 13 h 1152"/>
                <a:gd name="T108" fmla="*/ 1066 w 1152"/>
                <a:gd name="T109" fmla="*/ 2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2" h="1152">
                  <a:moveTo>
                    <a:pt x="1080" y="1007"/>
                  </a:moveTo>
                  <a:lnTo>
                    <a:pt x="1080" y="1015"/>
                  </a:lnTo>
                  <a:lnTo>
                    <a:pt x="1079" y="1022"/>
                  </a:lnTo>
                  <a:lnTo>
                    <a:pt x="1077" y="1029"/>
                  </a:lnTo>
                  <a:lnTo>
                    <a:pt x="1075" y="1035"/>
                  </a:lnTo>
                  <a:lnTo>
                    <a:pt x="1071" y="1042"/>
                  </a:lnTo>
                  <a:lnTo>
                    <a:pt x="1068" y="1048"/>
                  </a:lnTo>
                  <a:lnTo>
                    <a:pt x="1064" y="1054"/>
                  </a:lnTo>
                  <a:lnTo>
                    <a:pt x="1058" y="1059"/>
                  </a:lnTo>
                  <a:lnTo>
                    <a:pt x="1054" y="1063"/>
                  </a:lnTo>
                  <a:lnTo>
                    <a:pt x="1049" y="1068"/>
                  </a:lnTo>
                  <a:lnTo>
                    <a:pt x="1042" y="1071"/>
                  </a:lnTo>
                  <a:lnTo>
                    <a:pt x="1036" y="1074"/>
                  </a:lnTo>
                  <a:lnTo>
                    <a:pt x="1029" y="1076"/>
                  </a:lnTo>
                  <a:lnTo>
                    <a:pt x="1023" y="1079"/>
                  </a:lnTo>
                  <a:lnTo>
                    <a:pt x="1015" y="1080"/>
                  </a:lnTo>
                  <a:lnTo>
                    <a:pt x="1008" y="1080"/>
                  </a:lnTo>
                  <a:lnTo>
                    <a:pt x="144" y="1080"/>
                  </a:lnTo>
                  <a:lnTo>
                    <a:pt x="137" y="1080"/>
                  </a:lnTo>
                  <a:lnTo>
                    <a:pt x="130" y="1079"/>
                  </a:lnTo>
                  <a:lnTo>
                    <a:pt x="123" y="1076"/>
                  </a:lnTo>
                  <a:lnTo>
                    <a:pt x="116" y="1074"/>
                  </a:lnTo>
                  <a:lnTo>
                    <a:pt x="110" y="1071"/>
                  </a:lnTo>
                  <a:lnTo>
                    <a:pt x="104" y="1068"/>
                  </a:lnTo>
                  <a:lnTo>
                    <a:pt x="98" y="1063"/>
                  </a:lnTo>
                  <a:lnTo>
                    <a:pt x="93" y="1059"/>
                  </a:lnTo>
                  <a:lnTo>
                    <a:pt x="89" y="1054"/>
                  </a:lnTo>
                  <a:lnTo>
                    <a:pt x="84" y="1048"/>
                  </a:lnTo>
                  <a:lnTo>
                    <a:pt x="81" y="1042"/>
                  </a:lnTo>
                  <a:lnTo>
                    <a:pt x="78" y="1035"/>
                  </a:lnTo>
                  <a:lnTo>
                    <a:pt x="76" y="1029"/>
                  </a:lnTo>
                  <a:lnTo>
                    <a:pt x="73" y="1022"/>
                  </a:lnTo>
                  <a:lnTo>
                    <a:pt x="72" y="1015"/>
                  </a:lnTo>
                  <a:lnTo>
                    <a:pt x="72" y="1007"/>
                  </a:lnTo>
                  <a:lnTo>
                    <a:pt x="72" y="288"/>
                  </a:lnTo>
                  <a:lnTo>
                    <a:pt x="72" y="280"/>
                  </a:lnTo>
                  <a:lnTo>
                    <a:pt x="75" y="274"/>
                  </a:lnTo>
                  <a:lnTo>
                    <a:pt x="78" y="267"/>
                  </a:lnTo>
                  <a:lnTo>
                    <a:pt x="82" y="262"/>
                  </a:lnTo>
                  <a:lnTo>
                    <a:pt x="87" y="258"/>
                  </a:lnTo>
                  <a:lnTo>
                    <a:pt x="94" y="255"/>
                  </a:lnTo>
                  <a:lnTo>
                    <a:pt x="100" y="252"/>
                  </a:lnTo>
                  <a:lnTo>
                    <a:pt x="108" y="252"/>
                  </a:lnTo>
                  <a:lnTo>
                    <a:pt x="144" y="252"/>
                  </a:lnTo>
                  <a:lnTo>
                    <a:pt x="144" y="972"/>
                  </a:lnTo>
                  <a:lnTo>
                    <a:pt x="145" y="979"/>
                  </a:lnTo>
                  <a:lnTo>
                    <a:pt x="147" y="986"/>
                  </a:lnTo>
                  <a:lnTo>
                    <a:pt x="150" y="992"/>
                  </a:lnTo>
                  <a:lnTo>
                    <a:pt x="154" y="998"/>
                  </a:lnTo>
                  <a:lnTo>
                    <a:pt x="160" y="1002"/>
                  </a:lnTo>
                  <a:lnTo>
                    <a:pt x="166" y="1005"/>
                  </a:lnTo>
                  <a:lnTo>
                    <a:pt x="173" y="1007"/>
                  </a:lnTo>
                  <a:lnTo>
                    <a:pt x="180" y="1007"/>
                  </a:lnTo>
                  <a:lnTo>
                    <a:pt x="187" y="1007"/>
                  </a:lnTo>
                  <a:lnTo>
                    <a:pt x="194" y="1005"/>
                  </a:lnTo>
                  <a:lnTo>
                    <a:pt x="200" y="1002"/>
                  </a:lnTo>
                  <a:lnTo>
                    <a:pt x="205" y="998"/>
                  </a:lnTo>
                  <a:lnTo>
                    <a:pt x="210" y="992"/>
                  </a:lnTo>
                  <a:lnTo>
                    <a:pt x="213" y="986"/>
                  </a:lnTo>
                  <a:lnTo>
                    <a:pt x="215" y="979"/>
                  </a:lnTo>
                  <a:lnTo>
                    <a:pt x="216" y="972"/>
                  </a:lnTo>
                  <a:lnTo>
                    <a:pt x="216" y="108"/>
                  </a:lnTo>
                  <a:lnTo>
                    <a:pt x="217" y="100"/>
                  </a:lnTo>
                  <a:lnTo>
                    <a:pt x="219" y="94"/>
                  </a:lnTo>
                  <a:lnTo>
                    <a:pt x="222" y="88"/>
                  </a:lnTo>
                  <a:lnTo>
                    <a:pt x="227" y="83"/>
                  </a:lnTo>
                  <a:lnTo>
                    <a:pt x="232" y="78"/>
                  </a:lnTo>
                  <a:lnTo>
                    <a:pt x="238" y="74"/>
                  </a:lnTo>
                  <a:lnTo>
                    <a:pt x="245" y="73"/>
                  </a:lnTo>
                  <a:lnTo>
                    <a:pt x="252" y="72"/>
                  </a:lnTo>
                  <a:lnTo>
                    <a:pt x="1044" y="72"/>
                  </a:lnTo>
                  <a:lnTo>
                    <a:pt x="1051" y="73"/>
                  </a:lnTo>
                  <a:lnTo>
                    <a:pt x="1058" y="74"/>
                  </a:lnTo>
                  <a:lnTo>
                    <a:pt x="1064" y="78"/>
                  </a:lnTo>
                  <a:lnTo>
                    <a:pt x="1069" y="83"/>
                  </a:lnTo>
                  <a:lnTo>
                    <a:pt x="1074" y="88"/>
                  </a:lnTo>
                  <a:lnTo>
                    <a:pt x="1077" y="94"/>
                  </a:lnTo>
                  <a:lnTo>
                    <a:pt x="1079" y="100"/>
                  </a:lnTo>
                  <a:lnTo>
                    <a:pt x="1080" y="108"/>
                  </a:lnTo>
                  <a:lnTo>
                    <a:pt x="1080" y="1007"/>
                  </a:lnTo>
                  <a:close/>
                  <a:moveTo>
                    <a:pt x="1044" y="0"/>
                  </a:moveTo>
                  <a:lnTo>
                    <a:pt x="252" y="0"/>
                  </a:lnTo>
                  <a:lnTo>
                    <a:pt x="241" y="1"/>
                  </a:lnTo>
                  <a:lnTo>
                    <a:pt x="230" y="2"/>
                  </a:lnTo>
                  <a:lnTo>
                    <a:pt x="220" y="5"/>
                  </a:lnTo>
                  <a:lnTo>
                    <a:pt x="210" y="8"/>
                  </a:lnTo>
                  <a:lnTo>
                    <a:pt x="201" y="13"/>
                  </a:lnTo>
                  <a:lnTo>
                    <a:pt x="191" y="18"/>
                  </a:lnTo>
                  <a:lnTo>
                    <a:pt x="184" y="24"/>
                  </a:lnTo>
                  <a:lnTo>
                    <a:pt x="176" y="31"/>
                  </a:lnTo>
                  <a:lnTo>
                    <a:pt x="168" y="40"/>
                  </a:lnTo>
                  <a:lnTo>
                    <a:pt x="162" y="47"/>
                  </a:lnTo>
                  <a:lnTo>
                    <a:pt x="157" y="56"/>
                  </a:lnTo>
                  <a:lnTo>
                    <a:pt x="152" y="66"/>
                  </a:lnTo>
                  <a:lnTo>
                    <a:pt x="149" y="75"/>
                  </a:lnTo>
                  <a:lnTo>
                    <a:pt x="146" y="86"/>
                  </a:lnTo>
                  <a:lnTo>
                    <a:pt x="145" y="97"/>
                  </a:lnTo>
                  <a:lnTo>
                    <a:pt x="144" y="108"/>
                  </a:lnTo>
                  <a:lnTo>
                    <a:pt x="144" y="180"/>
                  </a:lnTo>
                  <a:lnTo>
                    <a:pt x="108" y="180"/>
                  </a:lnTo>
                  <a:lnTo>
                    <a:pt x="97" y="180"/>
                  </a:lnTo>
                  <a:lnTo>
                    <a:pt x="86" y="182"/>
                  </a:lnTo>
                  <a:lnTo>
                    <a:pt x="76" y="184"/>
                  </a:lnTo>
                  <a:lnTo>
                    <a:pt x="66" y="189"/>
                  </a:lnTo>
                  <a:lnTo>
                    <a:pt x="56" y="193"/>
                  </a:lnTo>
                  <a:lnTo>
                    <a:pt x="48" y="198"/>
                  </a:lnTo>
                  <a:lnTo>
                    <a:pt x="39" y="205"/>
                  </a:lnTo>
                  <a:lnTo>
                    <a:pt x="31" y="211"/>
                  </a:lnTo>
                  <a:lnTo>
                    <a:pt x="25" y="219"/>
                  </a:lnTo>
                  <a:lnTo>
                    <a:pt x="18" y="228"/>
                  </a:lnTo>
                  <a:lnTo>
                    <a:pt x="13" y="236"/>
                  </a:lnTo>
                  <a:lnTo>
                    <a:pt x="9" y="246"/>
                  </a:lnTo>
                  <a:lnTo>
                    <a:pt x="4" y="256"/>
                  </a:lnTo>
                  <a:lnTo>
                    <a:pt x="2" y="266"/>
                  </a:lnTo>
                  <a:lnTo>
                    <a:pt x="1" y="277"/>
                  </a:lnTo>
                  <a:lnTo>
                    <a:pt x="0" y="288"/>
                  </a:lnTo>
                  <a:lnTo>
                    <a:pt x="0" y="1007"/>
                  </a:lnTo>
                  <a:lnTo>
                    <a:pt x="1" y="1022"/>
                  </a:lnTo>
                  <a:lnTo>
                    <a:pt x="3" y="1036"/>
                  </a:lnTo>
                  <a:lnTo>
                    <a:pt x="6" y="1050"/>
                  </a:lnTo>
                  <a:lnTo>
                    <a:pt x="11" y="1063"/>
                  </a:lnTo>
                  <a:lnTo>
                    <a:pt x="17" y="1076"/>
                  </a:lnTo>
                  <a:lnTo>
                    <a:pt x="25" y="1088"/>
                  </a:lnTo>
                  <a:lnTo>
                    <a:pt x="32" y="1099"/>
                  </a:lnTo>
                  <a:lnTo>
                    <a:pt x="42" y="1110"/>
                  </a:lnTo>
                  <a:lnTo>
                    <a:pt x="53" y="1119"/>
                  </a:lnTo>
                  <a:lnTo>
                    <a:pt x="64" y="1127"/>
                  </a:lnTo>
                  <a:lnTo>
                    <a:pt x="76" y="1135"/>
                  </a:lnTo>
                  <a:lnTo>
                    <a:pt x="87" y="1140"/>
                  </a:lnTo>
                  <a:lnTo>
                    <a:pt x="102" y="1146"/>
                  </a:lnTo>
                  <a:lnTo>
                    <a:pt x="114" y="1149"/>
                  </a:lnTo>
                  <a:lnTo>
                    <a:pt x="130" y="1151"/>
                  </a:lnTo>
                  <a:lnTo>
                    <a:pt x="144" y="1152"/>
                  </a:lnTo>
                  <a:lnTo>
                    <a:pt x="1008" y="1152"/>
                  </a:lnTo>
                  <a:lnTo>
                    <a:pt x="1023" y="1151"/>
                  </a:lnTo>
                  <a:lnTo>
                    <a:pt x="1037" y="1149"/>
                  </a:lnTo>
                  <a:lnTo>
                    <a:pt x="1051" y="1146"/>
                  </a:lnTo>
                  <a:lnTo>
                    <a:pt x="1064" y="1140"/>
                  </a:lnTo>
                  <a:lnTo>
                    <a:pt x="1077" y="1135"/>
                  </a:lnTo>
                  <a:lnTo>
                    <a:pt x="1089" y="1127"/>
                  </a:lnTo>
                  <a:lnTo>
                    <a:pt x="1099" y="1119"/>
                  </a:lnTo>
                  <a:lnTo>
                    <a:pt x="1110" y="1110"/>
                  </a:lnTo>
                  <a:lnTo>
                    <a:pt x="1119" y="1099"/>
                  </a:lnTo>
                  <a:lnTo>
                    <a:pt x="1128" y="1088"/>
                  </a:lnTo>
                  <a:lnTo>
                    <a:pt x="1135" y="1076"/>
                  </a:lnTo>
                  <a:lnTo>
                    <a:pt x="1141" y="1063"/>
                  </a:lnTo>
                  <a:lnTo>
                    <a:pt x="1146" y="1050"/>
                  </a:lnTo>
                  <a:lnTo>
                    <a:pt x="1149" y="1036"/>
                  </a:lnTo>
                  <a:lnTo>
                    <a:pt x="1151" y="1022"/>
                  </a:lnTo>
                  <a:lnTo>
                    <a:pt x="1152" y="1007"/>
                  </a:lnTo>
                  <a:lnTo>
                    <a:pt x="1152" y="108"/>
                  </a:lnTo>
                  <a:lnTo>
                    <a:pt x="1151" y="97"/>
                  </a:lnTo>
                  <a:lnTo>
                    <a:pt x="1150" y="86"/>
                  </a:lnTo>
                  <a:lnTo>
                    <a:pt x="1147" y="75"/>
                  </a:lnTo>
                  <a:lnTo>
                    <a:pt x="1144" y="66"/>
                  </a:lnTo>
                  <a:lnTo>
                    <a:pt x="1139" y="56"/>
                  </a:lnTo>
                  <a:lnTo>
                    <a:pt x="1134" y="47"/>
                  </a:lnTo>
                  <a:lnTo>
                    <a:pt x="1128" y="40"/>
                  </a:lnTo>
                  <a:lnTo>
                    <a:pt x="1120" y="31"/>
                  </a:lnTo>
                  <a:lnTo>
                    <a:pt x="1112" y="24"/>
                  </a:lnTo>
                  <a:lnTo>
                    <a:pt x="1105" y="18"/>
                  </a:lnTo>
                  <a:lnTo>
                    <a:pt x="1095" y="13"/>
                  </a:lnTo>
                  <a:lnTo>
                    <a:pt x="1087" y="8"/>
                  </a:lnTo>
                  <a:lnTo>
                    <a:pt x="1076" y="5"/>
                  </a:lnTo>
                  <a:lnTo>
                    <a:pt x="1066" y="2"/>
                  </a:lnTo>
                  <a:lnTo>
                    <a:pt x="1055" y="1"/>
                  </a:lnTo>
                  <a:lnTo>
                    <a:pt x="1044"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2" name="Freeform 86"/>
            <p:cNvSpPr>
              <a:spLocks/>
            </p:cNvSpPr>
            <p:nvPr/>
          </p:nvSpPr>
          <p:spPr bwMode="auto">
            <a:xfrm>
              <a:off x="6528594" y="1989534"/>
              <a:ext cx="128588" cy="14288"/>
            </a:xfrm>
            <a:custGeom>
              <a:avLst/>
              <a:gdLst>
                <a:gd name="T0" fmla="*/ 18 w 324"/>
                <a:gd name="T1" fmla="*/ 36 h 36"/>
                <a:gd name="T2" fmla="*/ 306 w 324"/>
                <a:gd name="T3" fmla="*/ 36 h 36"/>
                <a:gd name="T4" fmla="*/ 310 w 324"/>
                <a:gd name="T5" fmla="*/ 35 h 36"/>
                <a:gd name="T6" fmla="*/ 313 w 324"/>
                <a:gd name="T7" fmla="*/ 34 h 36"/>
                <a:gd name="T8" fmla="*/ 316 w 324"/>
                <a:gd name="T9" fmla="*/ 33 h 36"/>
                <a:gd name="T10" fmla="*/ 318 w 324"/>
                <a:gd name="T11" fmla="*/ 31 h 36"/>
                <a:gd name="T12" fmla="*/ 320 w 324"/>
                <a:gd name="T13" fmla="*/ 28 h 36"/>
                <a:gd name="T14" fmla="*/ 323 w 324"/>
                <a:gd name="T15" fmla="*/ 26 h 36"/>
                <a:gd name="T16" fmla="*/ 324 w 324"/>
                <a:gd name="T17" fmla="*/ 21 h 36"/>
                <a:gd name="T18" fmla="*/ 324 w 324"/>
                <a:gd name="T19" fmla="*/ 18 h 36"/>
                <a:gd name="T20" fmla="*/ 324 w 324"/>
                <a:gd name="T21" fmla="*/ 15 h 36"/>
                <a:gd name="T22" fmla="*/ 323 w 324"/>
                <a:gd name="T23" fmla="*/ 12 h 36"/>
                <a:gd name="T24" fmla="*/ 320 w 324"/>
                <a:gd name="T25" fmla="*/ 8 h 36"/>
                <a:gd name="T26" fmla="*/ 318 w 324"/>
                <a:gd name="T27" fmla="*/ 5 h 36"/>
                <a:gd name="T28" fmla="*/ 316 w 324"/>
                <a:gd name="T29" fmla="*/ 3 h 36"/>
                <a:gd name="T30" fmla="*/ 313 w 324"/>
                <a:gd name="T31" fmla="*/ 2 h 36"/>
                <a:gd name="T32" fmla="*/ 310 w 324"/>
                <a:gd name="T33" fmla="*/ 1 h 36"/>
                <a:gd name="T34" fmla="*/ 306 w 324"/>
                <a:gd name="T35" fmla="*/ 0 h 36"/>
                <a:gd name="T36" fmla="*/ 18 w 324"/>
                <a:gd name="T37" fmla="*/ 0 h 36"/>
                <a:gd name="T38" fmla="*/ 15 w 324"/>
                <a:gd name="T39" fmla="*/ 1 h 36"/>
                <a:gd name="T40" fmla="*/ 10 w 324"/>
                <a:gd name="T41" fmla="*/ 2 h 36"/>
                <a:gd name="T42" fmla="*/ 8 w 324"/>
                <a:gd name="T43" fmla="*/ 3 h 36"/>
                <a:gd name="T44" fmla="*/ 5 w 324"/>
                <a:gd name="T45" fmla="*/ 5 h 36"/>
                <a:gd name="T46" fmla="*/ 3 w 324"/>
                <a:gd name="T47" fmla="*/ 8 h 36"/>
                <a:gd name="T48" fmla="*/ 2 w 324"/>
                <a:gd name="T49" fmla="*/ 12 h 36"/>
                <a:gd name="T50" fmla="*/ 1 w 324"/>
                <a:gd name="T51" fmla="*/ 15 h 36"/>
                <a:gd name="T52" fmla="*/ 0 w 324"/>
                <a:gd name="T53" fmla="*/ 18 h 36"/>
                <a:gd name="T54" fmla="*/ 1 w 324"/>
                <a:gd name="T55" fmla="*/ 21 h 36"/>
                <a:gd name="T56" fmla="*/ 2 w 324"/>
                <a:gd name="T57" fmla="*/ 26 h 36"/>
                <a:gd name="T58" fmla="*/ 3 w 324"/>
                <a:gd name="T59" fmla="*/ 28 h 36"/>
                <a:gd name="T60" fmla="*/ 5 w 324"/>
                <a:gd name="T61" fmla="*/ 31 h 36"/>
                <a:gd name="T62" fmla="*/ 8 w 324"/>
                <a:gd name="T63" fmla="*/ 33 h 36"/>
                <a:gd name="T64" fmla="*/ 10 w 324"/>
                <a:gd name="T65" fmla="*/ 34 h 36"/>
                <a:gd name="T66" fmla="*/ 15 w 324"/>
                <a:gd name="T67" fmla="*/ 35 h 36"/>
                <a:gd name="T68" fmla="*/ 18 w 324"/>
                <a:gd name="T6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4" h="36">
                  <a:moveTo>
                    <a:pt x="18" y="36"/>
                  </a:moveTo>
                  <a:lnTo>
                    <a:pt x="306" y="36"/>
                  </a:lnTo>
                  <a:lnTo>
                    <a:pt x="310" y="35"/>
                  </a:lnTo>
                  <a:lnTo>
                    <a:pt x="313" y="34"/>
                  </a:lnTo>
                  <a:lnTo>
                    <a:pt x="316" y="33"/>
                  </a:lnTo>
                  <a:lnTo>
                    <a:pt x="318" y="31"/>
                  </a:lnTo>
                  <a:lnTo>
                    <a:pt x="320" y="28"/>
                  </a:lnTo>
                  <a:lnTo>
                    <a:pt x="323" y="26"/>
                  </a:lnTo>
                  <a:lnTo>
                    <a:pt x="324" y="21"/>
                  </a:lnTo>
                  <a:lnTo>
                    <a:pt x="324" y="18"/>
                  </a:lnTo>
                  <a:lnTo>
                    <a:pt x="324" y="15"/>
                  </a:lnTo>
                  <a:lnTo>
                    <a:pt x="323" y="12"/>
                  </a:lnTo>
                  <a:lnTo>
                    <a:pt x="320" y="8"/>
                  </a:lnTo>
                  <a:lnTo>
                    <a:pt x="318" y="5"/>
                  </a:lnTo>
                  <a:lnTo>
                    <a:pt x="316" y="3"/>
                  </a:lnTo>
                  <a:lnTo>
                    <a:pt x="313" y="2"/>
                  </a:lnTo>
                  <a:lnTo>
                    <a:pt x="310" y="1"/>
                  </a:lnTo>
                  <a:lnTo>
                    <a:pt x="306" y="0"/>
                  </a:lnTo>
                  <a:lnTo>
                    <a:pt x="18" y="0"/>
                  </a:lnTo>
                  <a:lnTo>
                    <a:pt x="15" y="1"/>
                  </a:lnTo>
                  <a:lnTo>
                    <a:pt x="10" y="2"/>
                  </a:lnTo>
                  <a:lnTo>
                    <a:pt x="8" y="3"/>
                  </a:lnTo>
                  <a:lnTo>
                    <a:pt x="5" y="5"/>
                  </a:lnTo>
                  <a:lnTo>
                    <a:pt x="3" y="8"/>
                  </a:lnTo>
                  <a:lnTo>
                    <a:pt x="2" y="12"/>
                  </a:lnTo>
                  <a:lnTo>
                    <a:pt x="1" y="15"/>
                  </a:lnTo>
                  <a:lnTo>
                    <a:pt x="0" y="18"/>
                  </a:lnTo>
                  <a:lnTo>
                    <a:pt x="1" y="21"/>
                  </a:lnTo>
                  <a:lnTo>
                    <a:pt x="2" y="26"/>
                  </a:lnTo>
                  <a:lnTo>
                    <a:pt x="3" y="28"/>
                  </a:lnTo>
                  <a:lnTo>
                    <a:pt x="5" y="31"/>
                  </a:lnTo>
                  <a:lnTo>
                    <a:pt x="8" y="33"/>
                  </a:lnTo>
                  <a:lnTo>
                    <a:pt x="10" y="34"/>
                  </a:lnTo>
                  <a:lnTo>
                    <a:pt x="15" y="35"/>
                  </a:lnTo>
                  <a:lnTo>
                    <a:pt x="18" y="3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3" name="Freeform 87"/>
            <p:cNvSpPr>
              <a:spLocks/>
            </p:cNvSpPr>
            <p:nvPr/>
          </p:nvSpPr>
          <p:spPr bwMode="auto">
            <a:xfrm>
              <a:off x="6528594" y="1946672"/>
              <a:ext cx="128588" cy="14288"/>
            </a:xfrm>
            <a:custGeom>
              <a:avLst/>
              <a:gdLst>
                <a:gd name="T0" fmla="*/ 18 w 324"/>
                <a:gd name="T1" fmla="*/ 36 h 36"/>
                <a:gd name="T2" fmla="*/ 306 w 324"/>
                <a:gd name="T3" fmla="*/ 36 h 36"/>
                <a:gd name="T4" fmla="*/ 310 w 324"/>
                <a:gd name="T5" fmla="*/ 35 h 36"/>
                <a:gd name="T6" fmla="*/ 313 w 324"/>
                <a:gd name="T7" fmla="*/ 34 h 36"/>
                <a:gd name="T8" fmla="*/ 316 w 324"/>
                <a:gd name="T9" fmla="*/ 33 h 36"/>
                <a:gd name="T10" fmla="*/ 318 w 324"/>
                <a:gd name="T11" fmla="*/ 31 h 36"/>
                <a:gd name="T12" fmla="*/ 320 w 324"/>
                <a:gd name="T13" fmla="*/ 28 h 36"/>
                <a:gd name="T14" fmla="*/ 323 w 324"/>
                <a:gd name="T15" fmla="*/ 26 h 36"/>
                <a:gd name="T16" fmla="*/ 324 w 324"/>
                <a:gd name="T17" fmla="*/ 21 h 36"/>
                <a:gd name="T18" fmla="*/ 324 w 324"/>
                <a:gd name="T19" fmla="*/ 18 h 36"/>
                <a:gd name="T20" fmla="*/ 324 w 324"/>
                <a:gd name="T21" fmla="*/ 15 h 36"/>
                <a:gd name="T22" fmla="*/ 323 w 324"/>
                <a:gd name="T23" fmla="*/ 12 h 36"/>
                <a:gd name="T24" fmla="*/ 320 w 324"/>
                <a:gd name="T25" fmla="*/ 8 h 36"/>
                <a:gd name="T26" fmla="*/ 318 w 324"/>
                <a:gd name="T27" fmla="*/ 5 h 36"/>
                <a:gd name="T28" fmla="*/ 316 w 324"/>
                <a:gd name="T29" fmla="*/ 3 h 36"/>
                <a:gd name="T30" fmla="*/ 313 w 324"/>
                <a:gd name="T31" fmla="*/ 2 h 36"/>
                <a:gd name="T32" fmla="*/ 310 w 324"/>
                <a:gd name="T33" fmla="*/ 1 h 36"/>
                <a:gd name="T34" fmla="*/ 306 w 324"/>
                <a:gd name="T35" fmla="*/ 0 h 36"/>
                <a:gd name="T36" fmla="*/ 18 w 324"/>
                <a:gd name="T37" fmla="*/ 0 h 36"/>
                <a:gd name="T38" fmla="*/ 15 w 324"/>
                <a:gd name="T39" fmla="*/ 1 h 36"/>
                <a:gd name="T40" fmla="*/ 10 w 324"/>
                <a:gd name="T41" fmla="*/ 2 h 36"/>
                <a:gd name="T42" fmla="*/ 8 w 324"/>
                <a:gd name="T43" fmla="*/ 3 h 36"/>
                <a:gd name="T44" fmla="*/ 5 w 324"/>
                <a:gd name="T45" fmla="*/ 5 h 36"/>
                <a:gd name="T46" fmla="*/ 3 w 324"/>
                <a:gd name="T47" fmla="*/ 8 h 36"/>
                <a:gd name="T48" fmla="*/ 2 w 324"/>
                <a:gd name="T49" fmla="*/ 12 h 36"/>
                <a:gd name="T50" fmla="*/ 1 w 324"/>
                <a:gd name="T51" fmla="*/ 15 h 36"/>
                <a:gd name="T52" fmla="*/ 0 w 324"/>
                <a:gd name="T53" fmla="*/ 18 h 36"/>
                <a:gd name="T54" fmla="*/ 1 w 324"/>
                <a:gd name="T55" fmla="*/ 21 h 36"/>
                <a:gd name="T56" fmla="*/ 2 w 324"/>
                <a:gd name="T57" fmla="*/ 26 h 36"/>
                <a:gd name="T58" fmla="*/ 3 w 324"/>
                <a:gd name="T59" fmla="*/ 28 h 36"/>
                <a:gd name="T60" fmla="*/ 5 w 324"/>
                <a:gd name="T61" fmla="*/ 31 h 36"/>
                <a:gd name="T62" fmla="*/ 8 w 324"/>
                <a:gd name="T63" fmla="*/ 33 h 36"/>
                <a:gd name="T64" fmla="*/ 10 w 324"/>
                <a:gd name="T65" fmla="*/ 34 h 36"/>
                <a:gd name="T66" fmla="*/ 15 w 324"/>
                <a:gd name="T67" fmla="*/ 35 h 36"/>
                <a:gd name="T68" fmla="*/ 18 w 324"/>
                <a:gd name="T6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4" h="36">
                  <a:moveTo>
                    <a:pt x="18" y="36"/>
                  </a:moveTo>
                  <a:lnTo>
                    <a:pt x="306" y="36"/>
                  </a:lnTo>
                  <a:lnTo>
                    <a:pt x="310" y="35"/>
                  </a:lnTo>
                  <a:lnTo>
                    <a:pt x="313" y="34"/>
                  </a:lnTo>
                  <a:lnTo>
                    <a:pt x="316" y="33"/>
                  </a:lnTo>
                  <a:lnTo>
                    <a:pt x="318" y="31"/>
                  </a:lnTo>
                  <a:lnTo>
                    <a:pt x="320" y="28"/>
                  </a:lnTo>
                  <a:lnTo>
                    <a:pt x="323" y="26"/>
                  </a:lnTo>
                  <a:lnTo>
                    <a:pt x="324" y="21"/>
                  </a:lnTo>
                  <a:lnTo>
                    <a:pt x="324" y="18"/>
                  </a:lnTo>
                  <a:lnTo>
                    <a:pt x="324" y="15"/>
                  </a:lnTo>
                  <a:lnTo>
                    <a:pt x="323" y="12"/>
                  </a:lnTo>
                  <a:lnTo>
                    <a:pt x="320" y="8"/>
                  </a:lnTo>
                  <a:lnTo>
                    <a:pt x="318" y="5"/>
                  </a:lnTo>
                  <a:lnTo>
                    <a:pt x="316" y="3"/>
                  </a:lnTo>
                  <a:lnTo>
                    <a:pt x="313" y="2"/>
                  </a:lnTo>
                  <a:lnTo>
                    <a:pt x="310" y="1"/>
                  </a:lnTo>
                  <a:lnTo>
                    <a:pt x="306" y="0"/>
                  </a:lnTo>
                  <a:lnTo>
                    <a:pt x="18" y="0"/>
                  </a:lnTo>
                  <a:lnTo>
                    <a:pt x="15" y="1"/>
                  </a:lnTo>
                  <a:lnTo>
                    <a:pt x="10" y="2"/>
                  </a:lnTo>
                  <a:lnTo>
                    <a:pt x="8" y="3"/>
                  </a:lnTo>
                  <a:lnTo>
                    <a:pt x="5" y="5"/>
                  </a:lnTo>
                  <a:lnTo>
                    <a:pt x="3" y="8"/>
                  </a:lnTo>
                  <a:lnTo>
                    <a:pt x="2" y="12"/>
                  </a:lnTo>
                  <a:lnTo>
                    <a:pt x="1" y="15"/>
                  </a:lnTo>
                  <a:lnTo>
                    <a:pt x="0" y="18"/>
                  </a:lnTo>
                  <a:lnTo>
                    <a:pt x="1" y="21"/>
                  </a:lnTo>
                  <a:lnTo>
                    <a:pt x="2" y="26"/>
                  </a:lnTo>
                  <a:lnTo>
                    <a:pt x="3" y="28"/>
                  </a:lnTo>
                  <a:lnTo>
                    <a:pt x="5" y="31"/>
                  </a:lnTo>
                  <a:lnTo>
                    <a:pt x="8" y="33"/>
                  </a:lnTo>
                  <a:lnTo>
                    <a:pt x="10" y="34"/>
                  </a:lnTo>
                  <a:lnTo>
                    <a:pt x="15" y="35"/>
                  </a:lnTo>
                  <a:lnTo>
                    <a:pt x="18" y="3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4" name="Freeform 88"/>
            <p:cNvSpPr>
              <a:spLocks/>
            </p:cNvSpPr>
            <p:nvPr/>
          </p:nvSpPr>
          <p:spPr bwMode="auto">
            <a:xfrm>
              <a:off x="6528594" y="1903809"/>
              <a:ext cx="128588" cy="14288"/>
            </a:xfrm>
            <a:custGeom>
              <a:avLst/>
              <a:gdLst>
                <a:gd name="T0" fmla="*/ 18 w 324"/>
                <a:gd name="T1" fmla="*/ 36 h 36"/>
                <a:gd name="T2" fmla="*/ 306 w 324"/>
                <a:gd name="T3" fmla="*/ 36 h 36"/>
                <a:gd name="T4" fmla="*/ 310 w 324"/>
                <a:gd name="T5" fmla="*/ 35 h 36"/>
                <a:gd name="T6" fmla="*/ 313 w 324"/>
                <a:gd name="T7" fmla="*/ 34 h 36"/>
                <a:gd name="T8" fmla="*/ 316 w 324"/>
                <a:gd name="T9" fmla="*/ 33 h 36"/>
                <a:gd name="T10" fmla="*/ 318 w 324"/>
                <a:gd name="T11" fmla="*/ 31 h 36"/>
                <a:gd name="T12" fmla="*/ 320 w 324"/>
                <a:gd name="T13" fmla="*/ 28 h 36"/>
                <a:gd name="T14" fmla="*/ 323 w 324"/>
                <a:gd name="T15" fmla="*/ 26 h 36"/>
                <a:gd name="T16" fmla="*/ 324 w 324"/>
                <a:gd name="T17" fmla="*/ 21 h 36"/>
                <a:gd name="T18" fmla="*/ 324 w 324"/>
                <a:gd name="T19" fmla="*/ 18 h 36"/>
                <a:gd name="T20" fmla="*/ 324 w 324"/>
                <a:gd name="T21" fmla="*/ 15 h 36"/>
                <a:gd name="T22" fmla="*/ 323 w 324"/>
                <a:gd name="T23" fmla="*/ 12 h 36"/>
                <a:gd name="T24" fmla="*/ 320 w 324"/>
                <a:gd name="T25" fmla="*/ 8 h 36"/>
                <a:gd name="T26" fmla="*/ 318 w 324"/>
                <a:gd name="T27" fmla="*/ 5 h 36"/>
                <a:gd name="T28" fmla="*/ 316 w 324"/>
                <a:gd name="T29" fmla="*/ 3 h 36"/>
                <a:gd name="T30" fmla="*/ 313 w 324"/>
                <a:gd name="T31" fmla="*/ 2 h 36"/>
                <a:gd name="T32" fmla="*/ 310 w 324"/>
                <a:gd name="T33" fmla="*/ 1 h 36"/>
                <a:gd name="T34" fmla="*/ 306 w 324"/>
                <a:gd name="T35" fmla="*/ 0 h 36"/>
                <a:gd name="T36" fmla="*/ 18 w 324"/>
                <a:gd name="T37" fmla="*/ 0 h 36"/>
                <a:gd name="T38" fmla="*/ 15 w 324"/>
                <a:gd name="T39" fmla="*/ 1 h 36"/>
                <a:gd name="T40" fmla="*/ 10 w 324"/>
                <a:gd name="T41" fmla="*/ 2 h 36"/>
                <a:gd name="T42" fmla="*/ 8 w 324"/>
                <a:gd name="T43" fmla="*/ 3 h 36"/>
                <a:gd name="T44" fmla="*/ 5 w 324"/>
                <a:gd name="T45" fmla="*/ 5 h 36"/>
                <a:gd name="T46" fmla="*/ 3 w 324"/>
                <a:gd name="T47" fmla="*/ 8 h 36"/>
                <a:gd name="T48" fmla="*/ 2 w 324"/>
                <a:gd name="T49" fmla="*/ 12 h 36"/>
                <a:gd name="T50" fmla="*/ 1 w 324"/>
                <a:gd name="T51" fmla="*/ 15 h 36"/>
                <a:gd name="T52" fmla="*/ 0 w 324"/>
                <a:gd name="T53" fmla="*/ 18 h 36"/>
                <a:gd name="T54" fmla="*/ 1 w 324"/>
                <a:gd name="T55" fmla="*/ 21 h 36"/>
                <a:gd name="T56" fmla="*/ 2 w 324"/>
                <a:gd name="T57" fmla="*/ 26 h 36"/>
                <a:gd name="T58" fmla="*/ 3 w 324"/>
                <a:gd name="T59" fmla="*/ 28 h 36"/>
                <a:gd name="T60" fmla="*/ 5 w 324"/>
                <a:gd name="T61" fmla="*/ 31 h 36"/>
                <a:gd name="T62" fmla="*/ 8 w 324"/>
                <a:gd name="T63" fmla="*/ 33 h 36"/>
                <a:gd name="T64" fmla="*/ 10 w 324"/>
                <a:gd name="T65" fmla="*/ 34 h 36"/>
                <a:gd name="T66" fmla="*/ 15 w 324"/>
                <a:gd name="T67" fmla="*/ 35 h 36"/>
                <a:gd name="T68" fmla="*/ 18 w 324"/>
                <a:gd name="T6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4" h="36">
                  <a:moveTo>
                    <a:pt x="18" y="36"/>
                  </a:moveTo>
                  <a:lnTo>
                    <a:pt x="306" y="36"/>
                  </a:lnTo>
                  <a:lnTo>
                    <a:pt x="310" y="35"/>
                  </a:lnTo>
                  <a:lnTo>
                    <a:pt x="313" y="34"/>
                  </a:lnTo>
                  <a:lnTo>
                    <a:pt x="316" y="33"/>
                  </a:lnTo>
                  <a:lnTo>
                    <a:pt x="318" y="31"/>
                  </a:lnTo>
                  <a:lnTo>
                    <a:pt x="320" y="28"/>
                  </a:lnTo>
                  <a:lnTo>
                    <a:pt x="323" y="26"/>
                  </a:lnTo>
                  <a:lnTo>
                    <a:pt x="324" y="21"/>
                  </a:lnTo>
                  <a:lnTo>
                    <a:pt x="324" y="18"/>
                  </a:lnTo>
                  <a:lnTo>
                    <a:pt x="324" y="15"/>
                  </a:lnTo>
                  <a:lnTo>
                    <a:pt x="323" y="12"/>
                  </a:lnTo>
                  <a:lnTo>
                    <a:pt x="320" y="8"/>
                  </a:lnTo>
                  <a:lnTo>
                    <a:pt x="318" y="5"/>
                  </a:lnTo>
                  <a:lnTo>
                    <a:pt x="316" y="3"/>
                  </a:lnTo>
                  <a:lnTo>
                    <a:pt x="313" y="2"/>
                  </a:lnTo>
                  <a:lnTo>
                    <a:pt x="310" y="1"/>
                  </a:lnTo>
                  <a:lnTo>
                    <a:pt x="306" y="0"/>
                  </a:lnTo>
                  <a:lnTo>
                    <a:pt x="18" y="0"/>
                  </a:lnTo>
                  <a:lnTo>
                    <a:pt x="15" y="1"/>
                  </a:lnTo>
                  <a:lnTo>
                    <a:pt x="10" y="2"/>
                  </a:lnTo>
                  <a:lnTo>
                    <a:pt x="8" y="3"/>
                  </a:lnTo>
                  <a:lnTo>
                    <a:pt x="5" y="5"/>
                  </a:lnTo>
                  <a:lnTo>
                    <a:pt x="3" y="8"/>
                  </a:lnTo>
                  <a:lnTo>
                    <a:pt x="2" y="12"/>
                  </a:lnTo>
                  <a:lnTo>
                    <a:pt x="1" y="15"/>
                  </a:lnTo>
                  <a:lnTo>
                    <a:pt x="0" y="18"/>
                  </a:lnTo>
                  <a:lnTo>
                    <a:pt x="1" y="21"/>
                  </a:lnTo>
                  <a:lnTo>
                    <a:pt x="2" y="26"/>
                  </a:lnTo>
                  <a:lnTo>
                    <a:pt x="3" y="28"/>
                  </a:lnTo>
                  <a:lnTo>
                    <a:pt x="5" y="31"/>
                  </a:lnTo>
                  <a:lnTo>
                    <a:pt x="8" y="33"/>
                  </a:lnTo>
                  <a:lnTo>
                    <a:pt x="10" y="34"/>
                  </a:lnTo>
                  <a:lnTo>
                    <a:pt x="15" y="35"/>
                  </a:lnTo>
                  <a:lnTo>
                    <a:pt x="18" y="36"/>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5" name="Freeform 89"/>
            <p:cNvSpPr>
              <a:spLocks/>
            </p:cNvSpPr>
            <p:nvPr/>
          </p:nvSpPr>
          <p:spPr bwMode="auto">
            <a:xfrm>
              <a:off x="6371431" y="2203847"/>
              <a:ext cx="128588" cy="14288"/>
            </a:xfrm>
            <a:custGeom>
              <a:avLst/>
              <a:gdLst>
                <a:gd name="T0" fmla="*/ 306 w 324"/>
                <a:gd name="T1" fmla="*/ 0 h 36"/>
                <a:gd name="T2" fmla="*/ 18 w 324"/>
                <a:gd name="T3" fmla="*/ 0 h 36"/>
                <a:gd name="T4" fmla="*/ 14 w 324"/>
                <a:gd name="T5" fmla="*/ 1 h 36"/>
                <a:gd name="T6" fmla="*/ 11 w 324"/>
                <a:gd name="T7" fmla="*/ 2 h 36"/>
                <a:gd name="T8" fmla="*/ 8 w 324"/>
                <a:gd name="T9" fmla="*/ 3 h 36"/>
                <a:gd name="T10" fmla="*/ 6 w 324"/>
                <a:gd name="T11" fmla="*/ 5 h 36"/>
                <a:gd name="T12" fmla="*/ 4 w 324"/>
                <a:gd name="T13" fmla="*/ 8 h 36"/>
                <a:gd name="T14" fmla="*/ 1 w 324"/>
                <a:gd name="T15" fmla="*/ 10 h 36"/>
                <a:gd name="T16" fmla="*/ 0 w 324"/>
                <a:gd name="T17" fmla="*/ 15 h 36"/>
                <a:gd name="T18" fmla="*/ 0 w 324"/>
                <a:gd name="T19" fmla="*/ 18 h 36"/>
                <a:gd name="T20" fmla="*/ 0 w 324"/>
                <a:gd name="T21" fmla="*/ 21 h 36"/>
                <a:gd name="T22" fmla="*/ 1 w 324"/>
                <a:gd name="T23" fmla="*/ 24 h 36"/>
                <a:gd name="T24" fmla="*/ 4 w 324"/>
                <a:gd name="T25" fmla="*/ 28 h 36"/>
                <a:gd name="T26" fmla="*/ 6 w 324"/>
                <a:gd name="T27" fmla="*/ 31 h 36"/>
                <a:gd name="T28" fmla="*/ 8 w 324"/>
                <a:gd name="T29" fmla="*/ 33 h 36"/>
                <a:gd name="T30" fmla="*/ 11 w 324"/>
                <a:gd name="T31" fmla="*/ 34 h 36"/>
                <a:gd name="T32" fmla="*/ 14 w 324"/>
                <a:gd name="T33" fmla="*/ 35 h 36"/>
                <a:gd name="T34" fmla="*/ 18 w 324"/>
                <a:gd name="T35" fmla="*/ 36 h 36"/>
                <a:gd name="T36" fmla="*/ 306 w 324"/>
                <a:gd name="T37" fmla="*/ 36 h 36"/>
                <a:gd name="T38" fmla="*/ 309 w 324"/>
                <a:gd name="T39" fmla="*/ 35 h 36"/>
                <a:gd name="T40" fmla="*/ 312 w 324"/>
                <a:gd name="T41" fmla="*/ 34 h 36"/>
                <a:gd name="T42" fmla="*/ 316 w 324"/>
                <a:gd name="T43" fmla="*/ 33 h 36"/>
                <a:gd name="T44" fmla="*/ 319 w 324"/>
                <a:gd name="T45" fmla="*/ 31 h 36"/>
                <a:gd name="T46" fmla="*/ 321 w 324"/>
                <a:gd name="T47" fmla="*/ 28 h 36"/>
                <a:gd name="T48" fmla="*/ 322 w 324"/>
                <a:gd name="T49" fmla="*/ 24 h 36"/>
                <a:gd name="T50" fmla="*/ 323 w 324"/>
                <a:gd name="T51" fmla="*/ 21 h 36"/>
                <a:gd name="T52" fmla="*/ 324 w 324"/>
                <a:gd name="T53" fmla="*/ 18 h 36"/>
                <a:gd name="T54" fmla="*/ 323 w 324"/>
                <a:gd name="T55" fmla="*/ 15 h 36"/>
                <a:gd name="T56" fmla="*/ 322 w 324"/>
                <a:gd name="T57" fmla="*/ 10 h 36"/>
                <a:gd name="T58" fmla="*/ 321 w 324"/>
                <a:gd name="T59" fmla="*/ 8 h 36"/>
                <a:gd name="T60" fmla="*/ 319 w 324"/>
                <a:gd name="T61" fmla="*/ 5 h 36"/>
                <a:gd name="T62" fmla="*/ 316 w 324"/>
                <a:gd name="T63" fmla="*/ 3 h 36"/>
                <a:gd name="T64" fmla="*/ 312 w 324"/>
                <a:gd name="T65" fmla="*/ 2 h 36"/>
                <a:gd name="T66" fmla="*/ 309 w 324"/>
                <a:gd name="T67" fmla="*/ 1 h 36"/>
                <a:gd name="T68" fmla="*/ 306 w 324"/>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4" h="36">
                  <a:moveTo>
                    <a:pt x="306" y="0"/>
                  </a:moveTo>
                  <a:lnTo>
                    <a:pt x="18" y="0"/>
                  </a:lnTo>
                  <a:lnTo>
                    <a:pt x="14" y="1"/>
                  </a:lnTo>
                  <a:lnTo>
                    <a:pt x="11" y="2"/>
                  </a:lnTo>
                  <a:lnTo>
                    <a:pt x="8" y="3"/>
                  </a:lnTo>
                  <a:lnTo>
                    <a:pt x="6" y="5"/>
                  </a:lnTo>
                  <a:lnTo>
                    <a:pt x="4" y="8"/>
                  </a:lnTo>
                  <a:lnTo>
                    <a:pt x="1" y="10"/>
                  </a:lnTo>
                  <a:lnTo>
                    <a:pt x="0" y="15"/>
                  </a:lnTo>
                  <a:lnTo>
                    <a:pt x="0" y="18"/>
                  </a:lnTo>
                  <a:lnTo>
                    <a:pt x="0" y="21"/>
                  </a:lnTo>
                  <a:lnTo>
                    <a:pt x="1" y="24"/>
                  </a:lnTo>
                  <a:lnTo>
                    <a:pt x="4" y="28"/>
                  </a:lnTo>
                  <a:lnTo>
                    <a:pt x="6" y="31"/>
                  </a:lnTo>
                  <a:lnTo>
                    <a:pt x="8" y="33"/>
                  </a:lnTo>
                  <a:lnTo>
                    <a:pt x="11" y="34"/>
                  </a:lnTo>
                  <a:lnTo>
                    <a:pt x="14" y="35"/>
                  </a:lnTo>
                  <a:lnTo>
                    <a:pt x="18" y="36"/>
                  </a:lnTo>
                  <a:lnTo>
                    <a:pt x="306" y="36"/>
                  </a:lnTo>
                  <a:lnTo>
                    <a:pt x="309" y="35"/>
                  </a:lnTo>
                  <a:lnTo>
                    <a:pt x="312" y="34"/>
                  </a:lnTo>
                  <a:lnTo>
                    <a:pt x="316" y="33"/>
                  </a:lnTo>
                  <a:lnTo>
                    <a:pt x="319" y="31"/>
                  </a:lnTo>
                  <a:lnTo>
                    <a:pt x="321" y="28"/>
                  </a:lnTo>
                  <a:lnTo>
                    <a:pt x="322" y="24"/>
                  </a:lnTo>
                  <a:lnTo>
                    <a:pt x="323" y="21"/>
                  </a:lnTo>
                  <a:lnTo>
                    <a:pt x="324" y="18"/>
                  </a:lnTo>
                  <a:lnTo>
                    <a:pt x="323" y="15"/>
                  </a:lnTo>
                  <a:lnTo>
                    <a:pt x="322" y="10"/>
                  </a:lnTo>
                  <a:lnTo>
                    <a:pt x="321" y="8"/>
                  </a:lnTo>
                  <a:lnTo>
                    <a:pt x="319" y="5"/>
                  </a:lnTo>
                  <a:lnTo>
                    <a:pt x="316" y="3"/>
                  </a:lnTo>
                  <a:lnTo>
                    <a:pt x="312" y="2"/>
                  </a:lnTo>
                  <a:lnTo>
                    <a:pt x="309" y="1"/>
                  </a:lnTo>
                  <a:lnTo>
                    <a:pt x="30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6" name="Freeform 90"/>
            <p:cNvSpPr>
              <a:spLocks/>
            </p:cNvSpPr>
            <p:nvPr/>
          </p:nvSpPr>
          <p:spPr bwMode="auto">
            <a:xfrm>
              <a:off x="6371431" y="2160984"/>
              <a:ext cx="128588" cy="14288"/>
            </a:xfrm>
            <a:custGeom>
              <a:avLst/>
              <a:gdLst>
                <a:gd name="T0" fmla="*/ 306 w 324"/>
                <a:gd name="T1" fmla="*/ 0 h 36"/>
                <a:gd name="T2" fmla="*/ 18 w 324"/>
                <a:gd name="T3" fmla="*/ 0 h 36"/>
                <a:gd name="T4" fmla="*/ 14 w 324"/>
                <a:gd name="T5" fmla="*/ 1 h 36"/>
                <a:gd name="T6" fmla="*/ 11 w 324"/>
                <a:gd name="T7" fmla="*/ 2 h 36"/>
                <a:gd name="T8" fmla="*/ 8 w 324"/>
                <a:gd name="T9" fmla="*/ 3 h 36"/>
                <a:gd name="T10" fmla="*/ 6 w 324"/>
                <a:gd name="T11" fmla="*/ 5 h 36"/>
                <a:gd name="T12" fmla="*/ 4 w 324"/>
                <a:gd name="T13" fmla="*/ 8 h 36"/>
                <a:gd name="T14" fmla="*/ 1 w 324"/>
                <a:gd name="T15" fmla="*/ 10 h 36"/>
                <a:gd name="T16" fmla="*/ 0 w 324"/>
                <a:gd name="T17" fmla="*/ 15 h 36"/>
                <a:gd name="T18" fmla="*/ 0 w 324"/>
                <a:gd name="T19" fmla="*/ 18 h 36"/>
                <a:gd name="T20" fmla="*/ 0 w 324"/>
                <a:gd name="T21" fmla="*/ 21 h 36"/>
                <a:gd name="T22" fmla="*/ 1 w 324"/>
                <a:gd name="T23" fmla="*/ 24 h 36"/>
                <a:gd name="T24" fmla="*/ 4 w 324"/>
                <a:gd name="T25" fmla="*/ 28 h 36"/>
                <a:gd name="T26" fmla="*/ 6 w 324"/>
                <a:gd name="T27" fmla="*/ 31 h 36"/>
                <a:gd name="T28" fmla="*/ 8 w 324"/>
                <a:gd name="T29" fmla="*/ 33 h 36"/>
                <a:gd name="T30" fmla="*/ 11 w 324"/>
                <a:gd name="T31" fmla="*/ 34 h 36"/>
                <a:gd name="T32" fmla="*/ 14 w 324"/>
                <a:gd name="T33" fmla="*/ 35 h 36"/>
                <a:gd name="T34" fmla="*/ 18 w 324"/>
                <a:gd name="T35" fmla="*/ 36 h 36"/>
                <a:gd name="T36" fmla="*/ 306 w 324"/>
                <a:gd name="T37" fmla="*/ 36 h 36"/>
                <a:gd name="T38" fmla="*/ 309 w 324"/>
                <a:gd name="T39" fmla="*/ 35 h 36"/>
                <a:gd name="T40" fmla="*/ 312 w 324"/>
                <a:gd name="T41" fmla="*/ 34 h 36"/>
                <a:gd name="T42" fmla="*/ 316 w 324"/>
                <a:gd name="T43" fmla="*/ 33 h 36"/>
                <a:gd name="T44" fmla="*/ 319 w 324"/>
                <a:gd name="T45" fmla="*/ 31 h 36"/>
                <a:gd name="T46" fmla="*/ 321 w 324"/>
                <a:gd name="T47" fmla="*/ 28 h 36"/>
                <a:gd name="T48" fmla="*/ 322 w 324"/>
                <a:gd name="T49" fmla="*/ 24 h 36"/>
                <a:gd name="T50" fmla="*/ 323 w 324"/>
                <a:gd name="T51" fmla="*/ 21 h 36"/>
                <a:gd name="T52" fmla="*/ 324 w 324"/>
                <a:gd name="T53" fmla="*/ 18 h 36"/>
                <a:gd name="T54" fmla="*/ 323 w 324"/>
                <a:gd name="T55" fmla="*/ 15 h 36"/>
                <a:gd name="T56" fmla="*/ 322 w 324"/>
                <a:gd name="T57" fmla="*/ 10 h 36"/>
                <a:gd name="T58" fmla="*/ 321 w 324"/>
                <a:gd name="T59" fmla="*/ 8 h 36"/>
                <a:gd name="T60" fmla="*/ 319 w 324"/>
                <a:gd name="T61" fmla="*/ 5 h 36"/>
                <a:gd name="T62" fmla="*/ 316 w 324"/>
                <a:gd name="T63" fmla="*/ 3 h 36"/>
                <a:gd name="T64" fmla="*/ 312 w 324"/>
                <a:gd name="T65" fmla="*/ 2 h 36"/>
                <a:gd name="T66" fmla="*/ 309 w 324"/>
                <a:gd name="T67" fmla="*/ 1 h 36"/>
                <a:gd name="T68" fmla="*/ 306 w 324"/>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4" h="36">
                  <a:moveTo>
                    <a:pt x="306" y="0"/>
                  </a:moveTo>
                  <a:lnTo>
                    <a:pt x="18" y="0"/>
                  </a:lnTo>
                  <a:lnTo>
                    <a:pt x="14" y="1"/>
                  </a:lnTo>
                  <a:lnTo>
                    <a:pt x="11" y="2"/>
                  </a:lnTo>
                  <a:lnTo>
                    <a:pt x="8" y="3"/>
                  </a:lnTo>
                  <a:lnTo>
                    <a:pt x="6" y="5"/>
                  </a:lnTo>
                  <a:lnTo>
                    <a:pt x="4" y="8"/>
                  </a:lnTo>
                  <a:lnTo>
                    <a:pt x="1" y="10"/>
                  </a:lnTo>
                  <a:lnTo>
                    <a:pt x="0" y="15"/>
                  </a:lnTo>
                  <a:lnTo>
                    <a:pt x="0" y="18"/>
                  </a:lnTo>
                  <a:lnTo>
                    <a:pt x="0" y="21"/>
                  </a:lnTo>
                  <a:lnTo>
                    <a:pt x="1" y="24"/>
                  </a:lnTo>
                  <a:lnTo>
                    <a:pt x="4" y="28"/>
                  </a:lnTo>
                  <a:lnTo>
                    <a:pt x="6" y="31"/>
                  </a:lnTo>
                  <a:lnTo>
                    <a:pt x="8" y="33"/>
                  </a:lnTo>
                  <a:lnTo>
                    <a:pt x="11" y="34"/>
                  </a:lnTo>
                  <a:lnTo>
                    <a:pt x="14" y="35"/>
                  </a:lnTo>
                  <a:lnTo>
                    <a:pt x="18" y="36"/>
                  </a:lnTo>
                  <a:lnTo>
                    <a:pt x="306" y="36"/>
                  </a:lnTo>
                  <a:lnTo>
                    <a:pt x="309" y="35"/>
                  </a:lnTo>
                  <a:lnTo>
                    <a:pt x="312" y="34"/>
                  </a:lnTo>
                  <a:lnTo>
                    <a:pt x="316" y="33"/>
                  </a:lnTo>
                  <a:lnTo>
                    <a:pt x="319" y="31"/>
                  </a:lnTo>
                  <a:lnTo>
                    <a:pt x="321" y="28"/>
                  </a:lnTo>
                  <a:lnTo>
                    <a:pt x="322" y="24"/>
                  </a:lnTo>
                  <a:lnTo>
                    <a:pt x="323" y="21"/>
                  </a:lnTo>
                  <a:lnTo>
                    <a:pt x="324" y="18"/>
                  </a:lnTo>
                  <a:lnTo>
                    <a:pt x="323" y="15"/>
                  </a:lnTo>
                  <a:lnTo>
                    <a:pt x="322" y="10"/>
                  </a:lnTo>
                  <a:lnTo>
                    <a:pt x="321" y="8"/>
                  </a:lnTo>
                  <a:lnTo>
                    <a:pt x="319" y="5"/>
                  </a:lnTo>
                  <a:lnTo>
                    <a:pt x="316" y="3"/>
                  </a:lnTo>
                  <a:lnTo>
                    <a:pt x="312" y="2"/>
                  </a:lnTo>
                  <a:lnTo>
                    <a:pt x="309" y="1"/>
                  </a:lnTo>
                  <a:lnTo>
                    <a:pt x="30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7" name="Freeform 91"/>
            <p:cNvSpPr>
              <a:spLocks/>
            </p:cNvSpPr>
            <p:nvPr/>
          </p:nvSpPr>
          <p:spPr bwMode="auto">
            <a:xfrm>
              <a:off x="6371431" y="2118122"/>
              <a:ext cx="128588" cy="14288"/>
            </a:xfrm>
            <a:custGeom>
              <a:avLst/>
              <a:gdLst>
                <a:gd name="T0" fmla="*/ 306 w 324"/>
                <a:gd name="T1" fmla="*/ 0 h 36"/>
                <a:gd name="T2" fmla="*/ 18 w 324"/>
                <a:gd name="T3" fmla="*/ 0 h 36"/>
                <a:gd name="T4" fmla="*/ 14 w 324"/>
                <a:gd name="T5" fmla="*/ 1 h 36"/>
                <a:gd name="T6" fmla="*/ 11 w 324"/>
                <a:gd name="T7" fmla="*/ 2 h 36"/>
                <a:gd name="T8" fmla="*/ 8 w 324"/>
                <a:gd name="T9" fmla="*/ 3 h 36"/>
                <a:gd name="T10" fmla="*/ 6 w 324"/>
                <a:gd name="T11" fmla="*/ 5 h 36"/>
                <a:gd name="T12" fmla="*/ 4 w 324"/>
                <a:gd name="T13" fmla="*/ 8 h 36"/>
                <a:gd name="T14" fmla="*/ 1 w 324"/>
                <a:gd name="T15" fmla="*/ 12 h 36"/>
                <a:gd name="T16" fmla="*/ 0 w 324"/>
                <a:gd name="T17" fmla="*/ 15 h 36"/>
                <a:gd name="T18" fmla="*/ 0 w 324"/>
                <a:gd name="T19" fmla="*/ 18 h 36"/>
                <a:gd name="T20" fmla="*/ 0 w 324"/>
                <a:gd name="T21" fmla="*/ 21 h 36"/>
                <a:gd name="T22" fmla="*/ 1 w 324"/>
                <a:gd name="T23" fmla="*/ 24 h 36"/>
                <a:gd name="T24" fmla="*/ 4 w 324"/>
                <a:gd name="T25" fmla="*/ 28 h 36"/>
                <a:gd name="T26" fmla="*/ 6 w 324"/>
                <a:gd name="T27" fmla="*/ 31 h 36"/>
                <a:gd name="T28" fmla="*/ 8 w 324"/>
                <a:gd name="T29" fmla="*/ 33 h 36"/>
                <a:gd name="T30" fmla="*/ 11 w 324"/>
                <a:gd name="T31" fmla="*/ 34 h 36"/>
                <a:gd name="T32" fmla="*/ 14 w 324"/>
                <a:gd name="T33" fmla="*/ 35 h 36"/>
                <a:gd name="T34" fmla="*/ 18 w 324"/>
                <a:gd name="T35" fmla="*/ 36 h 36"/>
                <a:gd name="T36" fmla="*/ 306 w 324"/>
                <a:gd name="T37" fmla="*/ 36 h 36"/>
                <a:gd name="T38" fmla="*/ 309 w 324"/>
                <a:gd name="T39" fmla="*/ 35 h 36"/>
                <a:gd name="T40" fmla="*/ 312 w 324"/>
                <a:gd name="T41" fmla="*/ 34 h 36"/>
                <a:gd name="T42" fmla="*/ 316 w 324"/>
                <a:gd name="T43" fmla="*/ 33 h 36"/>
                <a:gd name="T44" fmla="*/ 319 w 324"/>
                <a:gd name="T45" fmla="*/ 31 h 36"/>
                <a:gd name="T46" fmla="*/ 321 w 324"/>
                <a:gd name="T47" fmla="*/ 28 h 36"/>
                <a:gd name="T48" fmla="*/ 322 w 324"/>
                <a:gd name="T49" fmla="*/ 24 h 36"/>
                <a:gd name="T50" fmla="*/ 323 w 324"/>
                <a:gd name="T51" fmla="*/ 21 h 36"/>
                <a:gd name="T52" fmla="*/ 324 w 324"/>
                <a:gd name="T53" fmla="*/ 18 h 36"/>
                <a:gd name="T54" fmla="*/ 323 w 324"/>
                <a:gd name="T55" fmla="*/ 15 h 36"/>
                <a:gd name="T56" fmla="*/ 322 w 324"/>
                <a:gd name="T57" fmla="*/ 12 h 36"/>
                <a:gd name="T58" fmla="*/ 321 w 324"/>
                <a:gd name="T59" fmla="*/ 8 h 36"/>
                <a:gd name="T60" fmla="*/ 319 w 324"/>
                <a:gd name="T61" fmla="*/ 5 h 36"/>
                <a:gd name="T62" fmla="*/ 316 w 324"/>
                <a:gd name="T63" fmla="*/ 3 h 36"/>
                <a:gd name="T64" fmla="*/ 312 w 324"/>
                <a:gd name="T65" fmla="*/ 2 h 36"/>
                <a:gd name="T66" fmla="*/ 309 w 324"/>
                <a:gd name="T67" fmla="*/ 1 h 36"/>
                <a:gd name="T68" fmla="*/ 306 w 324"/>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4" h="36">
                  <a:moveTo>
                    <a:pt x="306" y="0"/>
                  </a:moveTo>
                  <a:lnTo>
                    <a:pt x="18" y="0"/>
                  </a:lnTo>
                  <a:lnTo>
                    <a:pt x="14" y="1"/>
                  </a:lnTo>
                  <a:lnTo>
                    <a:pt x="11" y="2"/>
                  </a:lnTo>
                  <a:lnTo>
                    <a:pt x="8" y="3"/>
                  </a:lnTo>
                  <a:lnTo>
                    <a:pt x="6" y="5"/>
                  </a:lnTo>
                  <a:lnTo>
                    <a:pt x="4" y="8"/>
                  </a:lnTo>
                  <a:lnTo>
                    <a:pt x="1" y="12"/>
                  </a:lnTo>
                  <a:lnTo>
                    <a:pt x="0" y="15"/>
                  </a:lnTo>
                  <a:lnTo>
                    <a:pt x="0" y="18"/>
                  </a:lnTo>
                  <a:lnTo>
                    <a:pt x="0" y="21"/>
                  </a:lnTo>
                  <a:lnTo>
                    <a:pt x="1" y="24"/>
                  </a:lnTo>
                  <a:lnTo>
                    <a:pt x="4" y="28"/>
                  </a:lnTo>
                  <a:lnTo>
                    <a:pt x="6" y="31"/>
                  </a:lnTo>
                  <a:lnTo>
                    <a:pt x="8" y="33"/>
                  </a:lnTo>
                  <a:lnTo>
                    <a:pt x="11" y="34"/>
                  </a:lnTo>
                  <a:lnTo>
                    <a:pt x="14" y="35"/>
                  </a:lnTo>
                  <a:lnTo>
                    <a:pt x="18" y="36"/>
                  </a:lnTo>
                  <a:lnTo>
                    <a:pt x="306" y="36"/>
                  </a:lnTo>
                  <a:lnTo>
                    <a:pt x="309" y="35"/>
                  </a:lnTo>
                  <a:lnTo>
                    <a:pt x="312" y="34"/>
                  </a:lnTo>
                  <a:lnTo>
                    <a:pt x="316" y="33"/>
                  </a:lnTo>
                  <a:lnTo>
                    <a:pt x="319" y="31"/>
                  </a:lnTo>
                  <a:lnTo>
                    <a:pt x="321" y="28"/>
                  </a:lnTo>
                  <a:lnTo>
                    <a:pt x="322" y="24"/>
                  </a:lnTo>
                  <a:lnTo>
                    <a:pt x="323" y="21"/>
                  </a:lnTo>
                  <a:lnTo>
                    <a:pt x="324" y="18"/>
                  </a:lnTo>
                  <a:lnTo>
                    <a:pt x="323" y="15"/>
                  </a:lnTo>
                  <a:lnTo>
                    <a:pt x="322" y="12"/>
                  </a:lnTo>
                  <a:lnTo>
                    <a:pt x="321" y="8"/>
                  </a:lnTo>
                  <a:lnTo>
                    <a:pt x="319" y="5"/>
                  </a:lnTo>
                  <a:lnTo>
                    <a:pt x="316" y="3"/>
                  </a:lnTo>
                  <a:lnTo>
                    <a:pt x="312" y="2"/>
                  </a:lnTo>
                  <a:lnTo>
                    <a:pt x="309" y="1"/>
                  </a:lnTo>
                  <a:lnTo>
                    <a:pt x="30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8" name="Freeform 92"/>
            <p:cNvSpPr>
              <a:spLocks/>
            </p:cNvSpPr>
            <p:nvPr/>
          </p:nvSpPr>
          <p:spPr bwMode="auto">
            <a:xfrm>
              <a:off x="6528594" y="2203847"/>
              <a:ext cx="128588" cy="14288"/>
            </a:xfrm>
            <a:custGeom>
              <a:avLst/>
              <a:gdLst>
                <a:gd name="T0" fmla="*/ 306 w 324"/>
                <a:gd name="T1" fmla="*/ 0 h 36"/>
                <a:gd name="T2" fmla="*/ 18 w 324"/>
                <a:gd name="T3" fmla="*/ 0 h 36"/>
                <a:gd name="T4" fmla="*/ 15 w 324"/>
                <a:gd name="T5" fmla="*/ 1 h 36"/>
                <a:gd name="T6" fmla="*/ 10 w 324"/>
                <a:gd name="T7" fmla="*/ 2 h 36"/>
                <a:gd name="T8" fmla="*/ 8 w 324"/>
                <a:gd name="T9" fmla="*/ 3 h 36"/>
                <a:gd name="T10" fmla="*/ 5 w 324"/>
                <a:gd name="T11" fmla="*/ 5 h 36"/>
                <a:gd name="T12" fmla="*/ 3 w 324"/>
                <a:gd name="T13" fmla="*/ 8 h 36"/>
                <a:gd name="T14" fmla="*/ 2 w 324"/>
                <a:gd name="T15" fmla="*/ 10 h 36"/>
                <a:gd name="T16" fmla="*/ 1 w 324"/>
                <a:gd name="T17" fmla="*/ 15 h 36"/>
                <a:gd name="T18" fmla="*/ 0 w 324"/>
                <a:gd name="T19" fmla="*/ 18 h 36"/>
                <a:gd name="T20" fmla="*/ 1 w 324"/>
                <a:gd name="T21" fmla="*/ 21 h 36"/>
                <a:gd name="T22" fmla="*/ 2 w 324"/>
                <a:gd name="T23" fmla="*/ 24 h 36"/>
                <a:gd name="T24" fmla="*/ 3 w 324"/>
                <a:gd name="T25" fmla="*/ 28 h 36"/>
                <a:gd name="T26" fmla="*/ 5 w 324"/>
                <a:gd name="T27" fmla="*/ 31 h 36"/>
                <a:gd name="T28" fmla="*/ 8 w 324"/>
                <a:gd name="T29" fmla="*/ 33 h 36"/>
                <a:gd name="T30" fmla="*/ 10 w 324"/>
                <a:gd name="T31" fmla="*/ 34 h 36"/>
                <a:gd name="T32" fmla="*/ 15 w 324"/>
                <a:gd name="T33" fmla="*/ 35 h 36"/>
                <a:gd name="T34" fmla="*/ 18 w 324"/>
                <a:gd name="T35" fmla="*/ 36 h 36"/>
                <a:gd name="T36" fmla="*/ 306 w 324"/>
                <a:gd name="T37" fmla="*/ 36 h 36"/>
                <a:gd name="T38" fmla="*/ 310 w 324"/>
                <a:gd name="T39" fmla="*/ 35 h 36"/>
                <a:gd name="T40" fmla="*/ 313 w 324"/>
                <a:gd name="T41" fmla="*/ 34 h 36"/>
                <a:gd name="T42" fmla="*/ 316 w 324"/>
                <a:gd name="T43" fmla="*/ 33 h 36"/>
                <a:gd name="T44" fmla="*/ 318 w 324"/>
                <a:gd name="T45" fmla="*/ 31 h 36"/>
                <a:gd name="T46" fmla="*/ 320 w 324"/>
                <a:gd name="T47" fmla="*/ 28 h 36"/>
                <a:gd name="T48" fmla="*/ 323 w 324"/>
                <a:gd name="T49" fmla="*/ 24 h 36"/>
                <a:gd name="T50" fmla="*/ 324 w 324"/>
                <a:gd name="T51" fmla="*/ 21 h 36"/>
                <a:gd name="T52" fmla="*/ 324 w 324"/>
                <a:gd name="T53" fmla="*/ 18 h 36"/>
                <a:gd name="T54" fmla="*/ 324 w 324"/>
                <a:gd name="T55" fmla="*/ 15 h 36"/>
                <a:gd name="T56" fmla="*/ 323 w 324"/>
                <a:gd name="T57" fmla="*/ 10 h 36"/>
                <a:gd name="T58" fmla="*/ 320 w 324"/>
                <a:gd name="T59" fmla="*/ 8 h 36"/>
                <a:gd name="T60" fmla="*/ 318 w 324"/>
                <a:gd name="T61" fmla="*/ 5 h 36"/>
                <a:gd name="T62" fmla="*/ 316 w 324"/>
                <a:gd name="T63" fmla="*/ 3 h 36"/>
                <a:gd name="T64" fmla="*/ 313 w 324"/>
                <a:gd name="T65" fmla="*/ 2 h 36"/>
                <a:gd name="T66" fmla="*/ 310 w 324"/>
                <a:gd name="T67" fmla="*/ 1 h 36"/>
                <a:gd name="T68" fmla="*/ 306 w 324"/>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4" h="36">
                  <a:moveTo>
                    <a:pt x="306" y="0"/>
                  </a:moveTo>
                  <a:lnTo>
                    <a:pt x="18" y="0"/>
                  </a:lnTo>
                  <a:lnTo>
                    <a:pt x="15" y="1"/>
                  </a:lnTo>
                  <a:lnTo>
                    <a:pt x="10" y="2"/>
                  </a:lnTo>
                  <a:lnTo>
                    <a:pt x="8" y="3"/>
                  </a:lnTo>
                  <a:lnTo>
                    <a:pt x="5" y="5"/>
                  </a:lnTo>
                  <a:lnTo>
                    <a:pt x="3" y="8"/>
                  </a:lnTo>
                  <a:lnTo>
                    <a:pt x="2" y="10"/>
                  </a:lnTo>
                  <a:lnTo>
                    <a:pt x="1" y="15"/>
                  </a:lnTo>
                  <a:lnTo>
                    <a:pt x="0" y="18"/>
                  </a:lnTo>
                  <a:lnTo>
                    <a:pt x="1" y="21"/>
                  </a:lnTo>
                  <a:lnTo>
                    <a:pt x="2" y="24"/>
                  </a:lnTo>
                  <a:lnTo>
                    <a:pt x="3" y="28"/>
                  </a:lnTo>
                  <a:lnTo>
                    <a:pt x="5" y="31"/>
                  </a:lnTo>
                  <a:lnTo>
                    <a:pt x="8" y="33"/>
                  </a:lnTo>
                  <a:lnTo>
                    <a:pt x="10" y="34"/>
                  </a:lnTo>
                  <a:lnTo>
                    <a:pt x="15" y="35"/>
                  </a:lnTo>
                  <a:lnTo>
                    <a:pt x="18" y="36"/>
                  </a:lnTo>
                  <a:lnTo>
                    <a:pt x="306" y="36"/>
                  </a:lnTo>
                  <a:lnTo>
                    <a:pt x="310" y="35"/>
                  </a:lnTo>
                  <a:lnTo>
                    <a:pt x="313" y="34"/>
                  </a:lnTo>
                  <a:lnTo>
                    <a:pt x="316" y="33"/>
                  </a:lnTo>
                  <a:lnTo>
                    <a:pt x="318" y="31"/>
                  </a:lnTo>
                  <a:lnTo>
                    <a:pt x="320" y="28"/>
                  </a:lnTo>
                  <a:lnTo>
                    <a:pt x="323" y="24"/>
                  </a:lnTo>
                  <a:lnTo>
                    <a:pt x="324" y="21"/>
                  </a:lnTo>
                  <a:lnTo>
                    <a:pt x="324" y="18"/>
                  </a:lnTo>
                  <a:lnTo>
                    <a:pt x="324" y="15"/>
                  </a:lnTo>
                  <a:lnTo>
                    <a:pt x="323" y="10"/>
                  </a:lnTo>
                  <a:lnTo>
                    <a:pt x="320" y="8"/>
                  </a:lnTo>
                  <a:lnTo>
                    <a:pt x="318" y="5"/>
                  </a:lnTo>
                  <a:lnTo>
                    <a:pt x="316" y="3"/>
                  </a:lnTo>
                  <a:lnTo>
                    <a:pt x="313" y="2"/>
                  </a:lnTo>
                  <a:lnTo>
                    <a:pt x="310" y="1"/>
                  </a:lnTo>
                  <a:lnTo>
                    <a:pt x="30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09" name="Freeform 93"/>
            <p:cNvSpPr>
              <a:spLocks/>
            </p:cNvSpPr>
            <p:nvPr/>
          </p:nvSpPr>
          <p:spPr bwMode="auto">
            <a:xfrm>
              <a:off x="6528594" y="2160984"/>
              <a:ext cx="128588" cy="14288"/>
            </a:xfrm>
            <a:custGeom>
              <a:avLst/>
              <a:gdLst>
                <a:gd name="T0" fmla="*/ 306 w 324"/>
                <a:gd name="T1" fmla="*/ 0 h 36"/>
                <a:gd name="T2" fmla="*/ 18 w 324"/>
                <a:gd name="T3" fmla="*/ 0 h 36"/>
                <a:gd name="T4" fmla="*/ 15 w 324"/>
                <a:gd name="T5" fmla="*/ 1 h 36"/>
                <a:gd name="T6" fmla="*/ 10 w 324"/>
                <a:gd name="T7" fmla="*/ 2 h 36"/>
                <a:gd name="T8" fmla="*/ 8 w 324"/>
                <a:gd name="T9" fmla="*/ 3 h 36"/>
                <a:gd name="T10" fmla="*/ 5 w 324"/>
                <a:gd name="T11" fmla="*/ 5 h 36"/>
                <a:gd name="T12" fmla="*/ 3 w 324"/>
                <a:gd name="T13" fmla="*/ 8 h 36"/>
                <a:gd name="T14" fmla="*/ 2 w 324"/>
                <a:gd name="T15" fmla="*/ 10 h 36"/>
                <a:gd name="T16" fmla="*/ 1 w 324"/>
                <a:gd name="T17" fmla="*/ 15 h 36"/>
                <a:gd name="T18" fmla="*/ 0 w 324"/>
                <a:gd name="T19" fmla="*/ 18 h 36"/>
                <a:gd name="T20" fmla="*/ 1 w 324"/>
                <a:gd name="T21" fmla="*/ 21 h 36"/>
                <a:gd name="T22" fmla="*/ 2 w 324"/>
                <a:gd name="T23" fmla="*/ 24 h 36"/>
                <a:gd name="T24" fmla="*/ 3 w 324"/>
                <a:gd name="T25" fmla="*/ 28 h 36"/>
                <a:gd name="T26" fmla="*/ 5 w 324"/>
                <a:gd name="T27" fmla="*/ 31 h 36"/>
                <a:gd name="T28" fmla="*/ 8 w 324"/>
                <a:gd name="T29" fmla="*/ 33 h 36"/>
                <a:gd name="T30" fmla="*/ 10 w 324"/>
                <a:gd name="T31" fmla="*/ 34 h 36"/>
                <a:gd name="T32" fmla="*/ 15 w 324"/>
                <a:gd name="T33" fmla="*/ 35 h 36"/>
                <a:gd name="T34" fmla="*/ 18 w 324"/>
                <a:gd name="T35" fmla="*/ 36 h 36"/>
                <a:gd name="T36" fmla="*/ 306 w 324"/>
                <a:gd name="T37" fmla="*/ 36 h 36"/>
                <a:gd name="T38" fmla="*/ 310 w 324"/>
                <a:gd name="T39" fmla="*/ 35 h 36"/>
                <a:gd name="T40" fmla="*/ 313 w 324"/>
                <a:gd name="T41" fmla="*/ 34 h 36"/>
                <a:gd name="T42" fmla="*/ 316 w 324"/>
                <a:gd name="T43" fmla="*/ 33 h 36"/>
                <a:gd name="T44" fmla="*/ 318 w 324"/>
                <a:gd name="T45" fmla="*/ 31 h 36"/>
                <a:gd name="T46" fmla="*/ 320 w 324"/>
                <a:gd name="T47" fmla="*/ 28 h 36"/>
                <a:gd name="T48" fmla="*/ 323 w 324"/>
                <a:gd name="T49" fmla="*/ 24 h 36"/>
                <a:gd name="T50" fmla="*/ 324 w 324"/>
                <a:gd name="T51" fmla="*/ 21 h 36"/>
                <a:gd name="T52" fmla="*/ 324 w 324"/>
                <a:gd name="T53" fmla="*/ 18 h 36"/>
                <a:gd name="T54" fmla="*/ 324 w 324"/>
                <a:gd name="T55" fmla="*/ 15 h 36"/>
                <a:gd name="T56" fmla="*/ 323 w 324"/>
                <a:gd name="T57" fmla="*/ 10 h 36"/>
                <a:gd name="T58" fmla="*/ 320 w 324"/>
                <a:gd name="T59" fmla="*/ 8 h 36"/>
                <a:gd name="T60" fmla="*/ 318 w 324"/>
                <a:gd name="T61" fmla="*/ 5 h 36"/>
                <a:gd name="T62" fmla="*/ 316 w 324"/>
                <a:gd name="T63" fmla="*/ 3 h 36"/>
                <a:gd name="T64" fmla="*/ 313 w 324"/>
                <a:gd name="T65" fmla="*/ 2 h 36"/>
                <a:gd name="T66" fmla="*/ 310 w 324"/>
                <a:gd name="T67" fmla="*/ 1 h 36"/>
                <a:gd name="T68" fmla="*/ 306 w 324"/>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4" h="36">
                  <a:moveTo>
                    <a:pt x="306" y="0"/>
                  </a:moveTo>
                  <a:lnTo>
                    <a:pt x="18" y="0"/>
                  </a:lnTo>
                  <a:lnTo>
                    <a:pt x="15" y="1"/>
                  </a:lnTo>
                  <a:lnTo>
                    <a:pt x="10" y="2"/>
                  </a:lnTo>
                  <a:lnTo>
                    <a:pt x="8" y="3"/>
                  </a:lnTo>
                  <a:lnTo>
                    <a:pt x="5" y="5"/>
                  </a:lnTo>
                  <a:lnTo>
                    <a:pt x="3" y="8"/>
                  </a:lnTo>
                  <a:lnTo>
                    <a:pt x="2" y="10"/>
                  </a:lnTo>
                  <a:lnTo>
                    <a:pt x="1" y="15"/>
                  </a:lnTo>
                  <a:lnTo>
                    <a:pt x="0" y="18"/>
                  </a:lnTo>
                  <a:lnTo>
                    <a:pt x="1" y="21"/>
                  </a:lnTo>
                  <a:lnTo>
                    <a:pt x="2" y="24"/>
                  </a:lnTo>
                  <a:lnTo>
                    <a:pt x="3" y="28"/>
                  </a:lnTo>
                  <a:lnTo>
                    <a:pt x="5" y="31"/>
                  </a:lnTo>
                  <a:lnTo>
                    <a:pt x="8" y="33"/>
                  </a:lnTo>
                  <a:lnTo>
                    <a:pt x="10" y="34"/>
                  </a:lnTo>
                  <a:lnTo>
                    <a:pt x="15" y="35"/>
                  </a:lnTo>
                  <a:lnTo>
                    <a:pt x="18" y="36"/>
                  </a:lnTo>
                  <a:lnTo>
                    <a:pt x="306" y="36"/>
                  </a:lnTo>
                  <a:lnTo>
                    <a:pt x="310" y="35"/>
                  </a:lnTo>
                  <a:lnTo>
                    <a:pt x="313" y="34"/>
                  </a:lnTo>
                  <a:lnTo>
                    <a:pt x="316" y="33"/>
                  </a:lnTo>
                  <a:lnTo>
                    <a:pt x="318" y="31"/>
                  </a:lnTo>
                  <a:lnTo>
                    <a:pt x="320" y="28"/>
                  </a:lnTo>
                  <a:lnTo>
                    <a:pt x="323" y="24"/>
                  </a:lnTo>
                  <a:lnTo>
                    <a:pt x="324" y="21"/>
                  </a:lnTo>
                  <a:lnTo>
                    <a:pt x="324" y="18"/>
                  </a:lnTo>
                  <a:lnTo>
                    <a:pt x="324" y="15"/>
                  </a:lnTo>
                  <a:lnTo>
                    <a:pt x="323" y="10"/>
                  </a:lnTo>
                  <a:lnTo>
                    <a:pt x="320" y="8"/>
                  </a:lnTo>
                  <a:lnTo>
                    <a:pt x="318" y="5"/>
                  </a:lnTo>
                  <a:lnTo>
                    <a:pt x="316" y="3"/>
                  </a:lnTo>
                  <a:lnTo>
                    <a:pt x="313" y="2"/>
                  </a:lnTo>
                  <a:lnTo>
                    <a:pt x="310" y="1"/>
                  </a:lnTo>
                  <a:lnTo>
                    <a:pt x="30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0" name="Freeform 94"/>
            <p:cNvSpPr>
              <a:spLocks/>
            </p:cNvSpPr>
            <p:nvPr/>
          </p:nvSpPr>
          <p:spPr bwMode="auto">
            <a:xfrm>
              <a:off x="6528594" y="2118122"/>
              <a:ext cx="128588" cy="14288"/>
            </a:xfrm>
            <a:custGeom>
              <a:avLst/>
              <a:gdLst>
                <a:gd name="T0" fmla="*/ 306 w 324"/>
                <a:gd name="T1" fmla="*/ 0 h 36"/>
                <a:gd name="T2" fmla="*/ 18 w 324"/>
                <a:gd name="T3" fmla="*/ 0 h 36"/>
                <a:gd name="T4" fmla="*/ 15 w 324"/>
                <a:gd name="T5" fmla="*/ 1 h 36"/>
                <a:gd name="T6" fmla="*/ 10 w 324"/>
                <a:gd name="T7" fmla="*/ 2 h 36"/>
                <a:gd name="T8" fmla="*/ 8 w 324"/>
                <a:gd name="T9" fmla="*/ 3 h 36"/>
                <a:gd name="T10" fmla="*/ 5 w 324"/>
                <a:gd name="T11" fmla="*/ 5 h 36"/>
                <a:gd name="T12" fmla="*/ 3 w 324"/>
                <a:gd name="T13" fmla="*/ 8 h 36"/>
                <a:gd name="T14" fmla="*/ 2 w 324"/>
                <a:gd name="T15" fmla="*/ 12 h 36"/>
                <a:gd name="T16" fmla="*/ 1 w 324"/>
                <a:gd name="T17" fmla="*/ 15 h 36"/>
                <a:gd name="T18" fmla="*/ 0 w 324"/>
                <a:gd name="T19" fmla="*/ 18 h 36"/>
                <a:gd name="T20" fmla="*/ 1 w 324"/>
                <a:gd name="T21" fmla="*/ 21 h 36"/>
                <a:gd name="T22" fmla="*/ 2 w 324"/>
                <a:gd name="T23" fmla="*/ 24 h 36"/>
                <a:gd name="T24" fmla="*/ 3 w 324"/>
                <a:gd name="T25" fmla="*/ 28 h 36"/>
                <a:gd name="T26" fmla="*/ 5 w 324"/>
                <a:gd name="T27" fmla="*/ 31 h 36"/>
                <a:gd name="T28" fmla="*/ 8 w 324"/>
                <a:gd name="T29" fmla="*/ 33 h 36"/>
                <a:gd name="T30" fmla="*/ 10 w 324"/>
                <a:gd name="T31" fmla="*/ 34 h 36"/>
                <a:gd name="T32" fmla="*/ 15 w 324"/>
                <a:gd name="T33" fmla="*/ 35 h 36"/>
                <a:gd name="T34" fmla="*/ 18 w 324"/>
                <a:gd name="T35" fmla="*/ 36 h 36"/>
                <a:gd name="T36" fmla="*/ 306 w 324"/>
                <a:gd name="T37" fmla="*/ 36 h 36"/>
                <a:gd name="T38" fmla="*/ 310 w 324"/>
                <a:gd name="T39" fmla="*/ 35 h 36"/>
                <a:gd name="T40" fmla="*/ 313 w 324"/>
                <a:gd name="T41" fmla="*/ 34 h 36"/>
                <a:gd name="T42" fmla="*/ 316 w 324"/>
                <a:gd name="T43" fmla="*/ 33 h 36"/>
                <a:gd name="T44" fmla="*/ 318 w 324"/>
                <a:gd name="T45" fmla="*/ 31 h 36"/>
                <a:gd name="T46" fmla="*/ 320 w 324"/>
                <a:gd name="T47" fmla="*/ 28 h 36"/>
                <a:gd name="T48" fmla="*/ 323 w 324"/>
                <a:gd name="T49" fmla="*/ 24 h 36"/>
                <a:gd name="T50" fmla="*/ 324 w 324"/>
                <a:gd name="T51" fmla="*/ 21 h 36"/>
                <a:gd name="T52" fmla="*/ 324 w 324"/>
                <a:gd name="T53" fmla="*/ 18 h 36"/>
                <a:gd name="T54" fmla="*/ 324 w 324"/>
                <a:gd name="T55" fmla="*/ 15 h 36"/>
                <a:gd name="T56" fmla="*/ 323 w 324"/>
                <a:gd name="T57" fmla="*/ 12 h 36"/>
                <a:gd name="T58" fmla="*/ 320 w 324"/>
                <a:gd name="T59" fmla="*/ 8 h 36"/>
                <a:gd name="T60" fmla="*/ 318 w 324"/>
                <a:gd name="T61" fmla="*/ 5 h 36"/>
                <a:gd name="T62" fmla="*/ 316 w 324"/>
                <a:gd name="T63" fmla="*/ 3 h 36"/>
                <a:gd name="T64" fmla="*/ 313 w 324"/>
                <a:gd name="T65" fmla="*/ 2 h 36"/>
                <a:gd name="T66" fmla="*/ 310 w 324"/>
                <a:gd name="T67" fmla="*/ 1 h 36"/>
                <a:gd name="T68" fmla="*/ 306 w 324"/>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4" h="36">
                  <a:moveTo>
                    <a:pt x="306" y="0"/>
                  </a:moveTo>
                  <a:lnTo>
                    <a:pt x="18" y="0"/>
                  </a:lnTo>
                  <a:lnTo>
                    <a:pt x="15" y="1"/>
                  </a:lnTo>
                  <a:lnTo>
                    <a:pt x="10" y="2"/>
                  </a:lnTo>
                  <a:lnTo>
                    <a:pt x="8" y="3"/>
                  </a:lnTo>
                  <a:lnTo>
                    <a:pt x="5" y="5"/>
                  </a:lnTo>
                  <a:lnTo>
                    <a:pt x="3" y="8"/>
                  </a:lnTo>
                  <a:lnTo>
                    <a:pt x="2" y="12"/>
                  </a:lnTo>
                  <a:lnTo>
                    <a:pt x="1" y="15"/>
                  </a:lnTo>
                  <a:lnTo>
                    <a:pt x="0" y="18"/>
                  </a:lnTo>
                  <a:lnTo>
                    <a:pt x="1" y="21"/>
                  </a:lnTo>
                  <a:lnTo>
                    <a:pt x="2" y="24"/>
                  </a:lnTo>
                  <a:lnTo>
                    <a:pt x="3" y="28"/>
                  </a:lnTo>
                  <a:lnTo>
                    <a:pt x="5" y="31"/>
                  </a:lnTo>
                  <a:lnTo>
                    <a:pt x="8" y="33"/>
                  </a:lnTo>
                  <a:lnTo>
                    <a:pt x="10" y="34"/>
                  </a:lnTo>
                  <a:lnTo>
                    <a:pt x="15" y="35"/>
                  </a:lnTo>
                  <a:lnTo>
                    <a:pt x="18" y="36"/>
                  </a:lnTo>
                  <a:lnTo>
                    <a:pt x="306" y="36"/>
                  </a:lnTo>
                  <a:lnTo>
                    <a:pt x="310" y="35"/>
                  </a:lnTo>
                  <a:lnTo>
                    <a:pt x="313" y="34"/>
                  </a:lnTo>
                  <a:lnTo>
                    <a:pt x="316" y="33"/>
                  </a:lnTo>
                  <a:lnTo>
                    <a:pt x="318" y="31"/>
                  </a:lnTo>
                  <a:lnTo>
                    <a:pt x="320" y="28"/>
                  </a:lnTo>
                  <a:lnTo>
                    <a:pt x="323" y="24"/>
                  </a:lnTo>
                  <a:lnTo>
                    <a:pt x="324" y="21"/>
                  </a:lnTo>
                  <a:lnTo>
                    <a:pt x="324" y="18"/>
                  </a:lnTo>
                  <a:lnTo>
                    <a:pt x="324" y="15"/>
                  </a:lnTo>
                  <a:lnTo>
                    <a:pt x="323" y="12"/>
                  </a:lnTo>
                  <a:lnTo>
                    <a:pt x="320" y="8"/>
                  </a:lnTo>
                  <a:lnTo>
                    <a:pt x="318" y="5"/>
                  </a:lnTo>
                  <a:lnTo>
                    <a:pt x="316" y="3"/>
                  </a:lnTo>
                  <a:lnTo>
                    <a:pt x="313" y="2"/>
                  </a:lnTo>
                  <a:lnTo>
                    <a:pt x="310" y="1"/>
                  </a:lnTo>
                  <a:lnTo>
                    <a:pt x="306"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1" name="Freeform 95"/>
            <p:cNvSpPr>
              <a:spLocks/>
            </p:cNvSpPr>
            <p:nvPr/>
          </p:nvSpPr>
          <p:spPr bwMode="auto">
            <a:xfrm>
              <a:off x="6371431" y="2032397"/>
              <a:ext cx="285750" cy="14288"/>
            </a:xfrm>
            <a:custGeom>
              <a:avLst/>
              <a:gdLst>
                <a:gd name="T0" fmla="*/ 702 w 720"/>
                <a:gd name="T1" fmla="*/ 0 h 36"/>
                <a:gd name="T2" fmla="*/ 18 w 720"/>
                <a:gd name="T3" fmla="*/ 0 h 36"/>
                <a:gd name="T4" fmla="*/ 14 w 720"/>
                <a:gd name="T5" fmla="*/ 1 h 36"/>
                <a:gd name="T6" fmla="*/ 11 w 720"/>
                <a:gd name="T7" fmla="*/ 2 h 36"/>
                <a:gd name="T8" fmla="*/ 8 w 720"/>
                <a:gd name="T9" fmla="*/ 3 h 36"/>
                <a:gd name="T10" fmla="*/ 6 w 720"/>
                <a:gd name="T11" fmla="*/ 5 h 36"/>
                <a:gd name="T12" fmla="*/ 4 w 720"/>
                <a:gd name="T13" fmla="*/ 8 h 36"/>
                <a:gd name="T14" fmla="*/ 1 w 720"/>
                <a:gd name="T15" fmla="*/ 10 h 36"/>
                <a:gd name="T16" fmla="*/ 0 w 720"/>
                <a:gd name="T17" fmla="*/ 15 h 36"/>
                <a:gd name="T18" fmla="*/ 0 w 720"/>
                <a:gd name="T19" fmla="*/ 18 h 36"/>
                <a:gd name="T20" fmla="*/ 0 w 720"/>
                <a:gd name="T21" fmla="*/ 21 h 36"/>
                <a:gd name="T22" fmla="*/ 1 w 720"/>
                <a:gd name="T23" fmla="*/ 24 h 36"/>
                <a:gd name="T24" fmla="*/ 4 w 720"/>
                <a:gd name="T25" fmla="*/ 28 h 36"/>
                <a:gd name="T26" fmla="*/ 6 w 720"/>
                <a:gd name="T27" fmla="*/ 31 h 36"/>
                <a:gd name="T28" fmla="*/ 8 w 720"/>
                <a:gd name="T29" fmla="*/ 33 h 36"/>
                <a:gd name="T30" fmla="*/ 11 w 720"/>
                <a:gd name="T31" fmla="*/ 34 h 36"/>
                <a:gd name="T32" fmla="*/ 14 w 720"/>
                <a:gd name="T33" fmla="*/ 35 h 36"/>
                <a:gd name="T34" fmla="*/ 18 w 720"/>
                <a:gd name="T35" fmla="*/ 36 h 36"/>
                <a:gd name="T36" fmla="*/ 702 w 720"/>
                <a:gd name="T37" fmla="*/ 36 h 36"/>
                <a:gd name="T38" fmla="*/ 706 w 720"/>
                <a:gd name="T39" fmla="*/ 35 h 36"/>
                <a:gd name="T40" fmla="*/ 709 w 720"/>
                <a:gd name="T41" fmla="*/ 34 h 36"/>
                <a:gd name="T42" fmla="*/ 712 w 720"/>
                <a:gd name="T43" fmla="*/ 33 h 36"/>
                <a:gd name="T44" fmla="*/ 714 w 720"/>
                <a:gd name="T45" fmla="*/ 31 h 36"/>
                <a:gd name="T46" fmla="*/ 716 w 720"/>
                <a:gd name="T47" fmla="*/ 28 h 36"/>
                <a:gd name="T48" fmla="*/ 719 w 720"/>
                <a:gd name="T49" fmla="*/ 24 h 36"/>
                <a:gd name="T50" fmla="*/ 720 w 720"/>
                <a:gd name="T51" fmla="*/ 21 h 36"/>
                <a:gd name="T52" fmla="*/ 720 w 720"/>
                <a:gd name="T53" fmla="*/ 18 h 36"/>
                <a:gd name="T54" fmla="*/ 720 w 720"/>
                <a:gd name="T55" fmla="*/ 15 h 36"/>
                <a:gd name="T56" fmla="*/ 719 w 720"/>
                <a:gd name="T57" fmla="*/ 10 h 36"/>
                <a:gd name="T58" fmla="*/ 716 w 720"/>
                <a:gd name="T59" fmla="*/ 8 h 36"/>
                <a:gd name="T60" fmla="*/ 714 w 720"/>
                <a:gd name="T61" fmla="*/ 5 h 36"/>
                <a:gd name="T62" fmla="*/ 712 w 720"/>
                <a:gd name="T63" fmla="*/ 3 h 36"/>
                <a:gd name="T64" fmla="*/ 709 w 720"/>
                <a:gd name="T65" fmla="*/ 2 h 36"/>
                <a:gd name="T66" fmla="*/ 706 w 720"/>
                <a:gd name="T67" fmla="*/ 1 h 36"/>
                <a:gd name="T68" fmla="*/ 702 w 720"/>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0" h="36">
                  <a:moveTo>
                    <a:pt x="702" y="0"/>
                  </a:moveTo>
                  <a:lnTo>
                    <a:pt x="18" y="0"/>
                  </a:lnTo>
                  <a:lnTo>
                    <a:pt x="14" y="1"/>
                  </a:lnTo>
                  <a:lnTo>
                    <a:pt x="11" y="2"/>
                  </a:lnTo>
                  <a:lnTo>
                    <a:pt x="8" y="3"/>
                  </a:lnTo>
                  <a:lnTo>
                    <a:pt x="6" y="5"/>
                  </a:lnTo>
                  <a:lnTo>
                    <a:pt x="4" y="8"/>
                  </a:lnTo>
                  <a:lnTo>
                    <a:pt x="1" y="10"/>
                  </a:lnTo>
                  <a:lnTo>
                    <a:pt x="0" y="15"/>
                  </a:lnTo>
                  <a:lnTo>
                    <a:pt x="0" y="18"/>
                  </a:lnTo>
                  <a:lnTo>
                    <a:pt x="0" y="21"/>
                  </a:lnTo>
                  <a:lnTo>
                    <a:pt x="1" y="24"/>
                  </a:lnTo>
                  <a:lnTo>
                    <a:pt x="4" y="28"/>
                  </a:lnTo>
                  <a:lnTo>
                    <a:pt x="6" y="31"/>
                  </a:lnTo>
                  <a:lnTo>
                    <a:pt x="8" y="33"/>
                  </a:lnTo>
                  <a:lnTo>
                    <a:pt x="11" y="34"/>
                  </a:lnTo>
                  <a:lnTo>
                    <a:pt x="14" y="35"/>
                  </a:lnTo>
                  <a:lnTo>
                    <a:pt x="18" y="36"/>
                  </a:lnTo>
                  <a:lnTo>
                    <a:pt x="702" y="36"/>
                  </a:lnTo>
                  <a:lnTo>
                    <a:pt x="706" y="35"/>
                  </a:lnTo>
                  <a:lnTo>
                    <a:pt x="709" y="34"/>
                  </a:lnTo>
                  <a:lnTo>
                    <a:pt x="712" y="33"/>
                  </a:lnTo>
                  <a:lnTo>
                    <a:pt x="714" y="31"/>
                  </a:lnTo>
                  <a:lnTo>
                    <a:pt x="716" y="28"/>
                  </a:lnTo>
                  <a:lnTo>
                    <a:pt x="719" y="24"/>
                  </a:lnTo>
                  <a:lnTo>
                    <a:pt x="720" y="21"/>
                  </a:lnTo>
                  <a:lnTo>
                    <a:pt x="720" y="18"/>
                  </a:lnTo>
                  <a:lnTo>
                    <a:pt x="720" y="15"/>
                  </a:lnTo>
                  <a:lnTo>
                    <a:pt x="719" y="10"/>
                  </a:lnTo>
                  <a:lnTo>
                    <a:pt x="716" y="8"/>
                  </a:lnTo>
                  <a:lnTo>
                    <a:pt x="714" y="5"/>
                  </a:lnTo>
                  <a:lnTo>
                    <a:pt x="712" y="3"/>
                  </a:lnTo>
                  <a:lnTo>
                    <a:pt x="709" y="2"/>
                  </a:lnTo>
                  <a:lnTo>
                    <a:pt x="706" y="1"/>
                  </a:lnTo>
                  <a:lnTo>
                    <a:pt x="70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2" name="Freeform 96"/>
            <p:cNvSpPr>
              <a:spLocks/>
            </p:cNvSpPr>
            <p:nvPr/>
          </p:nvSpPr>
          <p:spPr bwMode="auto">
            <a:xfrm>
              <a:off x="6371431" y="2075259"/>
              <a:ext cx="285750" cy="14288"/>
            </a:xfrm>
            <a:custGeom>
              <a:avLst/>
              <a:gdLst>
                <a:gd name="T0" fmla="*/ 702 w 720"/>
                <a:gd name="T1" fmla="*/ 0 h 36"/>
                <a:gd name="T2" fmla="*/ 18 w 720"/>
                <a:gd name="T3" fmla="*/ 0 h 36"/>
                <a:gd name="T4" fmla="*/ 14 w 720"/>
                <a:gd name="T5" fmla="*/ 1 h 36"/>
                <a:gd name="T6" fmla="*/ 11 w 720"/>
                <a:gd name="T7" fmla="*/ 2 h 36"/>
                <a:gd name="T8" fmla="*/ 8 w 720"/>
                <a:gd name="T9" fmla="*/ 3 h 36"/>
                <a:gd name="T10" fmla="*/ 6 w 720"/>
                <a:gd name="T11" fmla="*/ 5 h 36"/>
                <a:gd name="T12" fmla="*/ 4 w 720"/>
                <a:gd name="T13" fmla="*/ 8 h 36"/>
                <a:gd name="T14" fmla="*/ 1 w 720"/>
                <a:gd name="T15" fmla="*/ 10 h 36"/>
                <a:gd name="T16" fmla="*/ 0 w 720"/>
                <a:gd name="T17" fmla="*/ 15 h 36"/>
                <a:gd name="T18" fmla="*/ 0 w 720"/>
                <a:gd name="T19" fmla="*/ 18 h 36"/>
                <a:gd name="T20" fmla="*/ 0 w 720"/>
                <a:gd name="T21" fmla="*/ 21 h 36"/>
                <a:gd name="T22" fmla="*/ 1 w 720"/>
                <a:gd name="T23" fmla="*/ 24 h 36"/>
                <a:gd name="T24" fmla="*/ 4 w 720"/>
                <a:gd name="T25" fmla="*/ 28 h 36"/>
                <a:gd name="T26" fmla="*/ 6 w 720"/>
                <a:gd name="T27" fmla="*/ 31 h 36"/>
                <a:gd name="T28" fmla="*/ 8 w 720"/>
                <a:gd name="T29" fmla="*/ 33 h 36"/>
                <a:gd name="T30" fmla="*/ 11 w 720"/>
                <a:gd name="T31" fmla="*/ 34 h 36"/>
                <a:gd name="T32" fmla="*/ 14 w 720"/>
                <a:gd name="T33" fmla="*/ 35 h 36"/>
                <a:gd name="T34" fmla="*/ 18 w 720"/>
                <a:gd name="T35" fmla="*/ 36 h 36"/>
                <a:gd name="T36" fmla="*/ 702 w 720"/>
                <a:gd name="T37" fmla="*/ 36 h 36"/>
                <a:gd name="T38" fmla="*/ 706 w 720"/>
                <a:gd name="T39" fmla="*/ 35 h 36"/>
                <a:gd name="T40" fmla="*/ 709 w 720"/>
                <a:gd name="T41" fmla="*/ 34 h 36"/>
                <a:gd name="T42" fmla="*/ 712 w 720"/>
                <a:gd name="T43" fmla="*/ 33 h 36"/>
                <a:gd name="T44" fmla="*/ 714 w 720"/>
                <a:gd name="T45" fmla="*/ 31 h 36"/>
                <a:gd name="T46" fmla="*/ 716 w 720"/>
                <a:gd name="T47" fmla="*/ 28 h 36"/>
                <a:gd name="T48" fmla="*/ 719 w 720"/>
                <a:gd name="T49" fmla="*/ 24 h 36"/>
                <a:gd name="T50" fmla="*/ 720 w 720"/>
                <a:gd name="T51" fmla="*/ 21 h 36"/>
                <a:gd name="T52" fmla="*/ 720 w 720"/>
                <a:gd name="T53" fmla="*/ 18 h 36"/>
                <a:gd name="T54" fmla="*/ 720 w 720"/>
                <a:gd name="T55" fmla="*/ 15 h 36"/>
                <a:gd name="T56" fmla="*/ 719 w 720"/>
                <a:gd name="T57" fmla="*/ 10 h 36"/>
                <a:gd name="T58" fmla="*/ 716 w 720"/>
                <a:gd name="T59" fmla="*/ 8 h 36"/>
                <a:gd name="T60" fmla="*/ 714 w 720"/>
                <a:gd name="T61" fmla="*/ 5 h 36"/>
                <a:gd name="T62" fmla="*/ 712 w 720"/>
                <a:gd name="T63" fmla="*/ 3 h 36"/>
                <a:gd name="T64" fmla="*/ 709 w 720"/>
                <a:gd name="T65" fmla="*/ 2 h 36"/>
                <a:gd name="T66" fmla="*/ 706 w 720"/>
                <a:gd name="T67" fmla="*/ 1 h 36"/>
                <a:gd name="T68" fmla="*/ 702 w 720"/>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0" h="36">
                  <a:moveTo>
                    <a:pt x="702" y="0"/>
                  </a:moveTo>
                  <a:lnTo>
                    <a:pt x="18" y="0"/>
                  </a:lnTo>
                  <a:lnTo>
                    <a:pt x="14" y="1"/>
                  </a:lnTo>
                  <a:lnTo>
                    <a:pt x="11" y="2"/>
                  </a:lnTo>
                  <a:lnTo>
                    <a:pt x="8" y="3"/>
                  </a:lnTo>
                  <a:lnTo>
                    <a:pt x="6" y="5"/>
                  </a:lnTo>
                  <a:lnTo>
                    <a:pt x="4" y="8"/>
                  </a:lnTo>
                  <a:lnTo>
                    <a:pt x="1" y="10"/>
                  </a:lnTo>
                  <a:lnTo>
                    <a:pt x="0" y="15"/>
                  </a:lnTo>
                  <a:lnTo>
                    <a:pt x="0" y="18"/>
                  </a:lnTo>
                  <a:lnTo>
                    <a:pt x="0" y="21"/>
                  </a:lnTo>
                  <a:lnTo>
                    <a:pt x="1" y="24"/>
                  </a:lnTo>
                  <a:lnTo>
                    <a:pt x="4" y="28"/>
                  </a:lnTo>
                  <a:lnTo>
                    <a:pt x="6" y="31"/>
                  </a:lnTo>
                  <a:lnTo>
                    <a:pt x="8" y="33"/>
                  </a:lnTo>
                  <a:lnTo>
                    <a:pt x="11" y="34"/>
                  </a:lnTo>
                  <a:lnTo>
                    <a:pt x="14" y="35"/>
                  </a:lnTo>
                  <a:lnTo>
                    <a:pt x="18" y="36"/>
                  </a:lnTo>
                  <a:lnTo>
                    <a:pt x="702" y="36"/>
                  </a:lnTo>
                  <a:lnTo>
                    <a:pt x="706" y="35"/>
                  </a:lnTo>
                  <a:lnTo>
                    <a:pt x="709" y="34"/>
                  </a:lnTo>
                  <a:lnTo>
                    <a:pt x="712" y="33"/>
                  </a:lnTo>
                  <a:lnTo>
                    <a:pt x="714" y="31"/>
                  </a:lnTo>
                  <a:lnTo>
                    <a:pt x="716" y="28"/>
                  </a:lnTo>
                  <a:lnTo>
                    <a:pt x="719" y="24"/>
                  </a:lnTo>
                  <a:lnTo>
                    <a:pt x="720" y="21"/>
                  </a:lnTo>
                  <a:lnTo>
                    <a:pt x="720" y="18"/>
                  </a:lnTo>
                  <a:lnTo>
                    <a:pt x="720" y="15"/>
                  </a:lnTo>
                  <a:lnTo>
                    <a:pt x="719" y="10"/>
                  </a:lnTo>
                  <a:lnTo>
                    <a:pt x="716" y="8"/>
                  </a:lnTo>
                  <a:lnTo>
                    <a:pt x="714" y="5"/>
                  </a:lnTo>
                  <a:lnTo>
                    <a:pt x="712" y="3"/>
                  </a:lnTo>
                  <a:lnTo>
                    <a:pt x="709" y="2"/>
                  </a:lnTo>
                  <a:lnTo>
                    <a:pt x="706" y="1"/>
                  </a:lnTo>
                  <a:lnTo>
                    <a:pt x="702"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113" name="Freeform 97"/>
            <p:cNvSpPr>
              <a:spLocks noEditPoints="1"/>
            </p:cNvSpPr>
            <p:nvPr/>
          </p:nvSpPr>
          <p:spPr bwMode="auto">
            <a:xfrm>
              <a:off x="6371431" y="1875234"/>
              <a:ext cx="128588" cy="128588"/>
            </a:xfrm>
            <a:custGeom>
              <a:avLst/>
              <a:gdLst>
                <a:gd name="T0" fmla="*/ 72 w 324"/>
                <a:gd name="T1" fmla="*/ 72 h 324"/>
                <a:gd name="T2" fmla="*/ 252 w 324"/>
                <a:gd name="T3" fmla="*/ 72 h 324"/>
                <a:gd name="T4" fmla="*/ 252 w 324"/>
                <a:gd name="T5" fmla="*/ 252 h 324"/>
                <a:gd name="T6" fmla="*/ 72 w 324"/>
                <a:gd name="T7" fmla="*/ 252 h 324"/>
                <a:gd name="T8" fmla="*/ 72 w 324"/>
                <a:gd name="T9" fmla="*/ 72 h 324"/>
                <a:gd name="T10" fmla="*/ 36 w 324"/>
                <a:gd name="T11" fmla="*/ 324 h 324"/>
                <a:gd name="T12" fmla="*/ 288 w 324"/>
                <a:gd name="T13" fmla="*/ 324 h 324"/>
                <a:gd name="T14" fmla="*/ 295 w 324"/>
                <a:gd name="T15" fmla="*/ 323 h 324"/>
                <a:gd name="T16" fmla="*/ 302 w 324"/>
                <a:gd name="T17" fmla="*/ 321 h 324"/>
                <a:gd name="T18" fmla="*/ 308 w 324"/>
                <a:gd name="T19" fmla="*/ 318 h 324"/>
                <a:gd name="T20" fmla="*/ 314 w 324"/>
                <a:gd name="T21" fmla="*/ 314 h 324"/>
                <a:gd name="T22" fmla="*/ 318 w 324"/>
                <a:gd name="T23" fmla="*/ 308 h 324"/>
                <a:gd name="T24" fmla="*/ 321 w 324"/>
                <a:gd name="T25" fmla="*/ 302 h 324"/>
                <a:gd name="T26" fmla="*/ 323 w 324"/>
                <a:gd name="T27" fmla="*/ 295 h 324"/>
                <a:gd name="T28" fmla="*/ 324 w 324"/>
                <a:gd name="T29" fmla="*/ 288 h 324"/>
                <a:gd name="T30" fmla="*/ 324 w 324"/>
                <a:gd name="T31" fmla="*/ 36 h 324"/>
                <a:gd name="T32" fmla="*/ 323 w 324"/>
                <a:gd name="T33" fmla="*/ 28 h 324"/>
                <a:gd name="T34" fmla="*/ 321 w 324"/>
                <a:gd name="T35" fmla="*/ 22 h 324"/>
                <a:gd name="T36" fmla="*/ 318 w 324"/>
                <a:gd name="T37" fmla="*/ 15 h 324"/>
                <a:gd name="T38" fmla="*/ 314 w 324"/>
                <a:gd name="T39" fmla="*/ 10 h 324"/>
                <a:gd name="T40" fmla="*/ 308 w 324"/>
                <a:gd name="T41" fmla="*/ 6 h 324"/>
                <a:gd name="T42" fmla="*/ 302 w 324"/>
                <a:gd name="T43" fmla="*/ 3 h 324"/>
                <a:gd name="T44" fmla="*/ 295 w 324"/>
                <a:gd name="T45" fmla="*/ 0 h 324"/>
                <a:gd name="T46" fmla="*/ 288 w 324"/>
                <a:gd name="T47" fmla="*/ 0 h 324"/>
                <a:gd name="T48" fmla="*/ 36 w 324"/>
                <a:gd name="T49" fmla="*/ 0 h 324"/>
                <a:gd name="T50" fmla="*/ 28 w 324"/>
                <a:gd name="T51" fmla="*/ 0 h 324"/>
                <a:gd name="T52" fmla="*/ 22 w 324"/>
                <a:gd name="T53" fmla="*/ 3 h 324"/>
                <a:gd name="T54" fmla="*/ 15 w 324"/>
                <a:gd name="T55" fmla="*/ 6 h 324"/>
                <a:gd name="T56" fmla="*/ 10 w 324"/>
                <a:gd name="T57" fmla="*/ 10 h 324"/>
                <a:gd name="T58" fmla="*/ 6 w 324"/>
                <a:gd name="T59" fmla="*/ 15 h 324"/>
                <a:gd name="T60" fmla="*/ 3 w 324"/>
                <a:gd name="T61" fmla="*/ 22 h 324"/>
                <a:gd name="T62" fmla="*/ 0 w 324"/>
                <a:gd name="T63" fmla="*/ 28 h 324"/>
                <a:gd name="T64" fmla="*/ 0 w 324"/>
                <a:gd name="T65" fmla="*/ 36 h 324"/>
                <a:gd name="T66" fmla="*/ 0 w 324"/>
                <a:gd name="T67" fmla="*/ 288 h 324"/>
                <a:gd name="T68" fmla="*/ 0 w 324"/>
                <a:gd name="T69" fmla="*/ 295 h 324"/>
                <a:gd name="T70" fmla="*/ 3 w 324"/>
                <a:gd name="T71" fmla="*/ 302 h 324"/>
                <a:gd name="T72" fmla="*/ 6 w 324"/>
                <a:gd name="T73" fmla="*/ 308 h 324"/>
                <a:gd name="T74" fmla="*/ 10 w 324"/>
                <a:gd name="T75" fmla="*/ 314 h 324"/>
                <a:gd name="T76" fmla="*/ 15 w 324"/>
                <a:gd name="T77" fmla="*/ 318 h 324"/>
                <a:gd name="T78" fmla="*/ 22 w 324"/>
                <a:gd name="T79" fmla="*/ 321 h 324"/>
                <a:gd name="T80" fmla="*/ 28 w 324"/>
                <a:gd name="T81" fmla="*/ 323 h 324"/>
                <a:gd name="T82" fmla="*/ 36 w 324"/>
                <a:gd name="T83"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4" h="324">
                  <a:moveTo>
                    <a:pt x="72" y="72"/>
                  </a:moveTo>
                  <a:lnTo>
                    <a:pt x="252" y="72"/>
                  </a:lnTo>
                  <a:lnTo>
                    <a:pt x="252" y="252"/>
                  </a:lnTo>
                  <a:lnTo>
                    <a:pt x="72" y="252"/>
                  </a:lnTo>
                  <a:lnTo>
                    <a:pt x="72" y="72"/>
                  </a:lnTo>
                  <a:close/>
                  <a:moveTo>
                    <a:pt x="36" y="324"/>
                  </a:moveTo>
                  <a:lnTo>
                    <a:pt x="288" y="324"/>
                  </a:lnTo>
                  <a:lnTo>
                    <a:pt x="295" y="323"/>
                  </a:lnTo>
                  <a:lnTo>
                    <a:pt x="302" y="321"/>
                  </a:lnTo>
                  <a:lnTo>
                    <a:pt x="308" y="318"/>
                  </a:lnTo>
                  <a:lnTo>
                    <a:pt x="314" y="314"/>
                  </a:lnTo>
                  <a:lnTo>
                    <a:pt x="318" y="308"/>
                  </a:lnTo>
                  <a:lnTo>
                    <a:pt x="321" y="302"/>
                  </a:lnTo>
                  <a:lnTo>
                    <a:pt x="323" y="295"/>
                  </a:lnTo>
                  <a:lnTo>
                    <a:pt x="324" y="288"/>
                  </a:lnTo>
                  <a:lnTo>
                    <a:pt x="324" y="36"/>
                  </a:lnTo>
                  <a:lnTo>
                    <a:pt x="323" y="28"/>
                  </a:lnTo>
                  <a:lnTo>
                    <a:pt x="321" y="22"/>
                  </a:lnTo>
                  <a:lnTo>
                    <a:pt x="318" y="15"/>
                  </a:lnTo>
                  <a:lnTo>
                    <a:pt x="314" y="10"/>
                  </a:lnTo>
                  <a:lnTo>
                    <a:pt x="308" y="6"/>
                  </a:lnTo>
                  <a:lnTo>
                    <a:pt x="302" y="3"/>
                  </a:lnTo>
                  <a:lnTo>
                    <a:pt x="295" y="0"/>
                  </a:lnTo>
                  <a:lnTo>
                    <a:pt x="288" y="0"/>
                  </a:lnTo>
                  <a:lnTo>
                    <a:pt x="36" y="0"/>
                  </a:lnTo>
                  <a:lnTo>
                    <a:pt x="28" y="0"/>
                  </a:lnTo>
                  <a:lnTo>
                    <a:pt x="22" y="3"/>
                  </a:lnTo>
                  <a:lnTo>
                    <a:pt x="15" y="6"/>
                  </a:lnTo>
                  <a:lnTo>
                    <a:pt x="10" y="10"/>
                  </a:lnTo>
                  <a:lnTo>
                    <a:pt x="6" y="15"/>
                  </a:lnTo>
                  <a:lnTo>
                    <a:pt x="3" y="22"/>
                  </a:lnTo>
                  <a:lnTo>
                    <a:pt x="0" y="28"/>
                  </a:lnTo>
                  <a:lnTo>
                    <a:pt x="0" y="36"/>
                  </a:lnTo>
                  <a:lnTo>
                    <a:pt x="0" y="288"/>
                  </a:lnTo>
                  <a:lnTo>
                    <a:pt x="0" y="295"/>
                  </a:lnTo>
                  <a:lnTo>
                    <a:pt x="3" y="302"/>
                  </a:lnTo>
                  <a:lnTo>
                    <a:pt x="6" y="308"/>
                  </a:lnTo>
                  <a:lnTo>
                    <a:pt x="10" y="314"/>
                  </a:lnTo>
                  <a:lnTo>
                    <a:pt x="15" y="318"/>
                  </a:lnTo>
                  <a:lnTo>
                    <a:pt x="22" y="321"/>
                  </a:lnTo>
                  <a:lnTo>
                    <a:pt x="28" y="323"/>
                  </a:lnTo>
                  <a:lnTo>
                    <a:pt x="36" y="324"/>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A2C849A-7889-454A-8D95-0637067D6C62}" type="slidenum">
              <a:rPr lang="en-US" altLang="zh-CN" smtClean="0">
                <a:solidFill>
                  <a:srgbClr val="BFBFBF"/>
                </a:solidFill>
                <a:latin typeface="Calibri Light" pitchFamily="34" charset="0"/>
              </a:rPr>
              <a:pPr/>
              <a:t>82</a:t>
            </a:fld>
            <a:endParaRPr lang="en-US" altLang="zh-CN" smtClean="0">
              <a:solidFill>
                <a:srgbClr val="BFBFBF"/>
              </a:solidFill>
              <a:latin typeface="Calibri Light" pitchFamily="34" charset="0"/>
            </a:endParaRPr>
          </a:p>
        </p:txBody>
      </p:sp>
      <p:sp>
        <p:nvSpPr>
          <p:cNvPr id="3" name="Rectangle 2"/>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a:t>
            </a:r>
            <a:r>
              <a:rPr lang="en-US" sz="4800" noProof="1">
                <a:solidFill>
                  <a:srgbClr val="FF3B94"/>
                </a:solidFill>
                <a:latin typeface="Abraham Lincoln" pitchFamily="2" charset="0"/>
                <a:ea typeface="Roboto Light" panose="02000000000000000000" pitchFamily="2" charset="0"/>
                <a:cs typeface="Lato Light" panose="020F0402020204030203" pitchFamily="34" charset="0"/>
              </a:rPr>
              <a:t> </a:t>
            </a:r>
            <a:r>
              <a:rPr lang="en-US" sz="4800" noProof="1">
                <a:solidFill>
                  <a:srgbClr val="27AAE1"/>
                </a:solidFill>
                <a:latin typeface="Abraham Lincoln" pitchFamily="2" charset="0"/>
                <a:ea typeface="Roboto Light" panose="02000000000000000000" pitchFamily="2" charset="0"/>
                <a:cs typeface="Lato Light" panose="020F0402020204030203" pitchFamily="34" charset="0"/>
              </a:rPr>
              <a:t>TABLE</a:t>
            </a:r>
          </a:p>
        </p:txBody>
      </p:sp>
      <p:sp>
        <p:nvSpPr>
          <p:cNvPr id="4" name="Rectangle 3"/>
          <p:cNvSpPr/>
          <p:nvPr/>
        </p:nvSpPr>
        <p:spPr>
          <a:xfrm>
            <a:off x="412750" y="852488"/>
            <a:ext cx="5649913" cy="307975"/>
          </a:xfrm>
          <a:prstGeom prst="rect">
            <a:avLst/>
          </a:prstGeom>
        </p:spPr>
        <p:txBody>
          <a:bodyPr>
            <a:spAutoFit/>
          </a:bodyPr>
          <a:lstStyle/>
          <a:p>
            <a:pPr eaLnBrk="1" fontAlgn="auto" hangingPunct="1">
              <a:spcBef>
                <a:spcPts val="0"/>
              </a:spcBef>
              <a:spcAft>
                <a:spcPts val="0"/>
              </a:spcAft>
              <a:buClr>
                <a:srgbClr val="E24848"/>
              </a:buClr>
              <a:defRPr/>
            </a:pPr>
            <a:r>
              <a:rPr lang="en-US" sz="1400" noProof="1">
                <a:solidFill>
                  <a:schemeClr val="tx1">
                    <a:lumMod val="85000"/>
                    <a:lumOff val="15000"/>
                  </a:schemeClr>
                </a:solidFill>
                <a:latin typeface="Roboto Light" panose="02000000000000000000" pitchFamily="2" charset="0"/>
                <a:ea typeface="Roboto Light" panose="02000000000000000000" pitchFamily="2" charset="0"/>
                <a:cs typeface="Arial" charset="0"/>
              </a:rPr>
              <a:t>Lorem ipsum dolor sit amet, consectetur adipiscing elit</a:t>
            </a:r>
          </a:p>
        </p:txBody>
      </p:sp>
      <p:graphicFrame>
        <p:nvGraphicFramePr>
          <p:cNvPr id="5" name="Table 4"/>
          <p:cNvGraphicFramePr>
            <a:graphicFrameLocks noGrp="1"/>
          </p:cNvGraphicFramePr>
          <p:nvPr/>
        </p:nvGraphicFramePr>
        <p:xfrm>
          <a:off x="762000" y="2068513"/>
          <a:ext cx="10869613" cy="2741612"/>
        </p:xfrm>
        <a:graphic>
          <a:graphicData uri="http://schemas.openxmlformats.org/drawingml/2006/table">
            <a:tbl>
              <a:tblPr/>
              <a:tblGrid>
                <a:gridCol w="4237038"/>
                <a:gridCol w="2211387"/>
                <a:gridCol w="2209800"/>
                <a:gridCol w="2211388"/>
              </a:tblGrid>
              <a:tr h="515938">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2400" b="0" i="0" u="none" strike="noStrike" cap="none" normalizeH="0" baseline="0" dirty="0" err="1" smtClean="0">
                          <a:ln>
                            <a:noFill/>
                          </a:ln>
                          <a:solidFill>
                            <a:schemeClr val="bg1"/>
                          </a:solidFill>
                          <a:effectLst/>
                          <a:latin typeface="Abraham Lincoln" pitchFamily="2" charset="0"/>
                          <a:ea typeface="宋体" charset="-122"/>
                          <a:cs typeface="Times New Roman" pitchFamily="18" charset="0"/>
                        </a:rPr>
                        <a:t>Produck</a:t>
                      </a:r>
                      <a:endParaRPr kumimoji="0" lang="en-US" altLang="zh-CN" sz="2400" b="0" i="0" u="none" strike="noStrike" cap="none" normalizeH="0" baseline="0" dirty="0" smtClean="0">
                        <a:ln>
                          <a:noFill/>
                        </a:ln>
                        <a:solidFill>
                          <a:schemeClr val="bg1"/>
                        </a:solidFill>
                        <a:effectLst/>
                        <a:latin typeface="Abraham Lincoln" pitchFamily="2" charset="0"/>
                        <a:ea typeface="宋体" charset="-122"/>
                        <a:cs typeface="Times New Roman" pitchFamily="18" charset="0"/>
                      </a:endParaRPr>
                    </a:p>
                  </a:txBody>
                  <a:tcPr marL="68578" marR="68578" marT="0" marB="0" anchor="ctr" horzOverflow="overflow">
                    <a:lnL w="3175" cap="flat" cmpd="sng" algn="ctr">
                      <a:solidFill>
                        <a:srgbClr val="D9D9D9"/>
                      </a:solidFill>
                      <a:prstDash val="solid"/>
                      <a:round/>
                      <a:headEnd type="none" w="med" len="med"/>
                      <a:tailEnd type="none" w="med" len="med"/>
                    </a:lnL>
                    <a:lnR w="3175" cap="flat" cmpd="sng" algn="ctr">
                      <a:solidFill>
                        <a:srgbClr val="D9D9D9"/>
                      </a:solidFill>
                      <a:prstDash val="solid"/>
                      <a:round/>
                      <a:headEnd type="none" w="med" len="med"/>
                      <a:tailEnd type="none" w="med" len="med"/>
                    </a:lnR>
                    <a:lnT w="3175" cap="flat" cmpd="sng" algn="ctr">
                      <a:solidFill>
                        <a:srgbClr val="D9D9D9"/>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27AAE1"/>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2400" b="0" i="0" u="none" strike="noStrike" cap="none" normalizeH="0" baseline="0" dirty="0" smtClean="0">
                          <a:ln>
                            <a:noFill/>
                          </a:ln>
                          <a:solidFill>
                            <a:schemeClr val="bg1"/>
                          </a:solidFill>
                          <a:effectLst/>
                          <a:latin typeface="Abraham Lincoln" pitchFamily="2" charset="0"/>
                          <a:ea typeface="宋体" charset="-122"/>
                        </a:rPr>
                        <a:t>Price  </a:t>
                      </a:r>
                      <a:endParaRPr kumimoji="0" lang="en-US" altLang="zh-CN" sz="2400" b="0" i="0" u="none" strike="noStrike" cap="none" normalizeH="0" baseline="0" dirty="0" smtClean="0">
                        <a:ln>
                          <a:noFill/>
                        </a:ln>
                        <a:solidFill>
                          <a:schemeClr val="bg1"/>
                        </a:solidFill>
                        <a:effectLst/>
                        <a:latin typeface="Abraham Lincoln" pitchFamily="2" charset="0"/>
                        <a:ea typeface="Calibri" pitchFamily="34" charset="0"/>
                        <a:cs typeface="Times New Roman" pitchFamily="18" charset="0"/>
                      </a:endParaRPr>
                    </a:p>
                  </a:txBody>
                  <a:tcPr marL="68578" marR="68578" marT="0" marB="0" anchor="ctr" horzOverflow="overflow">
                    <a:lnL w="3175" cap="flat" cmpd="sng" algn="ctr">
                      <a:solidFill>
                        <a:srgbClr val="D9D9D9"/>
                      </a:solidFill>
                      <a:prstDash val="solid"/>
                      <a:round/>
                      <a:headEnd type="none" w="med" len="med"/>
                      <a:tailEnd type="none" w="med" len="med"/>
                    </a:lnL>
                    <a:lnR w="3175" cap="flat" cmpd="sng" algn="ctr">
                      <a:solidFill>
                        <a:srgbClr val="D9D9D9"/>
                      </a:solidFill>
                      <a:prstDash val="solid"/>
                      <a:round/>
                      <a:headEnd type="none" w="med" len="med"/>
                      <a:tailEnd type="none" w="med" len="med"/>
                    </a:lnR>
                    <a:lnT w="3175" cap="flat" cmpd="sng" algn="ctr">
                      <a:solidFill>
                        <a:srgbClr val="D9D9D9"/>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0070C0"/>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2400" b="0" i="0" u="none" strike="noStrike" cap="none" normalizeH="0" baseline="0" dirty="0" smtClean="0">
                          <a:ln>
                            <a:noFill/>
                          </a:ln>
                          <a:solidFill>
                            <a:schemeClr val="bg1"/>
                          </a:solidFill>
                          <a:effectLst/>
                          <a:latin typeface="Abraham Lincoln" pitchFamily="2" charset="0"/>
                          <a:ea typeface="宋体" charset="-122"/>
                        </a:rPr>
                        <a:t>Number </a:t>
                      </a:r>
                      <a:endParaRPr kumimoji="0" lang="en-US" altLang="zh-CN" sz="2400" b="0" i="0" u="none" strike="noStrike" cap="none" normalizeH="0" baseline="0" dirty="0" smtClean="0">
                        <a:ln>
                          <a:noFill/>
                        </a:ln>
                        <a:solidFill>
                          <a:schemeClr val="bg1"/>
                        </a:solidFill>
                        <a:effectLst/>
                        <a:latin typeface="Abraham Lincoln" pitchFamily="2" charset="0"/>
                        <a:ea typeface="Calibri" pitchFamily="34" charset="0"/>
                        <a:cs typeface="Times New Roman" pitchFamily="18" charset="0"/>
                      </a:endParaRPr>
                    </a:p>
                  </a:txBody>
                  <a:tcPr marL="68578" marR="68578" marT="0" marB="0" anchor="ctr" horzOverflow="overflow">
                    <a:lnL w="3175" cap="flat" cmpd="sng" algn="ctr">
                      <a:solidFill>
                        <a:srgbClr val="D9D9D9"/>
                      </a:solidFill>
                      <a:prstDash val="solid"/>
                      <a:round/>
                      <a:headEnd type="none" w="med" len="med"/>
                      <a:tailEnd type="none" w="med" len="med"/>
                    </a:lnL>
                    <a:lnR w="3175" cap="flat" cmpd="sng" algn="ctr">
                      <a:solidFill>
                        <a:srgbClr val="D9D9D9"/>
                      </a:solidFill>
                      <a:prstDash val="solid"/>
                      <a:round/>
                      <a:headEnd type="none" w="med" len="med"/>
                      <a:tailEnd type="none" w="med" len="med"/>
                    </a:lnR>
                    <a:lnT w="3175" cap="flat" cmpd="sng" algn="ctr">
                      <a:solidFill>
                        <a:srgbClr val="D9D9D9"/>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004376"/>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2400" b="0" i="0" u="none" strike="noStrike" cap="none" normalizeH="0" baseline="0" dirty="0" smtClean="0">
                          <a:ln>
                            <a:noFill/>
                          </a:ln>
                          <a:solidFill>
                            <a:schemeClr val="bg1"/>
                          </a:solidFill>
                          <a:effectLst/>
                          <a:latin typeface="Abraham Lincoln" pitchFamily="2" charset="0"/>
                          <a:ea typeface="宋体" charset="-122"/>
                        </a:rPr>
                        <a:t>Discount </a:t>
                      </a:r>
                      <a:endParaRPr kumimoji="0" lang="en-US" altLang="zh-CN" sz="2400" b="0" i="0" u="none" strike="noStrike" cap="none" normalizeH="0" baseline="0" dirty="0" smtClean="0">
                        <a:ln>
                          <a:noFill/>
                        </a:ln>
                        <a:solidFill>
                          <a:schemeClr val="bg1"/>
                        </a:solidFill>
                        <a:effectLst/>
                        <a:latin typeface="Abraham Lincoln" pitchFamily="2" charset="0"/>
                        <a:ea typeface="Calibri" pitchFamily="34" charset="0"/>
                        <a:cs typeface="Times New Roman" pitchFamily="18" charset="0"/>
                      </a:endParaRPr>
                    </a:p>
                  </a:txBody>
                  <a:tcPr marL="68578" marR="68578" marT="0" marB="0" anchor="ctr" horzOverflow="overflow">
                    <a:lnL w="3175" cap="flat" cmpd="sng" algn="ctr">
                      <a:solidFill>
                        <a:srgbClr val="D9D9D9"/>
                      </a:solidFill>
                      <a:prstDash val="solid"/>
                      <a:round/>
                      <a:headEnd type="none" w="med" len="med"/>
                      <a:tailEnd type="none" w="med" len="med"/>
                    </a:lnL>
                    <a:lnR w="3175" cap="flat" cmpd="sng" algn="ctr">
                      <a:solidFill>
                        <a:srgbClr val="D9D9D9"/>
                      </a:solidFill>
                      <a:prstDash val="solid"/>
                      <a:round/>
                      <a:headEnd type="none" w="med" len="med"/>
                      <a:tailEnd type="none" w="med" len="med"/>
                    </a:lnR>
                    <a:lnT w="3175" cap="flat" cmpd="sng" algn="ctr">
                      <a:solidFill>
                        <a:srgbClr val="D9D9D9"/>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00A79D"/>
                    </a:solidFill>
                  </a:tcPr>
                </a:tc>
              </a:tr>
              <a:tr h="358775">
                <a:tc>
                  <a:txBody>
                    <a:bodyPr/>
                    <a:lstStyle/>
                    <a:p>
                      <a:pPr marL="0" marR="0" lvl="0" indent="0" algn="l"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Example text</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3.4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3.4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3.4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r>
              <a:tr h="358775">
                <a:tc>
                  <a:txBody>
                    <a:bodyPr/>
                    <a:lstStyle/>
                    <a:p>
                      <a:pPr marL="0" marR="0" lvl="0" indent="0" algn="l"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Example text</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1.5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1.5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1.5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r>
              <a:tr h="431800">
                <a:tc>
                  <a:txBody>
                    <a:bodyPr/>
                    <a:lstStyle/>
                    <a:p>
                      <a:pPr marL="0" marR="0" lvl="0" indent="0" algn="l"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Example text</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5.8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5.8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5.8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r>
              <a:tr h="358775">
                <a:tc>
                  <a:txBody>
                    <a:bodyPr/>
                    <a:lstStyle/>
                    <a:p>
                      <a:pPr marL="0" marR="0" lvl="0" indent="0" algn="l"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Example text</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2.0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2.0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2.0 MM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r>
              <a:tr h="358775">
                <a:tc>
                  <a:txBody>
                    <a:bodyPr/>
                    <a:lstStyle/>
                    <a:p>
                      <a:pPr marL="0" marR="0" lvl="0" indent="0" algn="l"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Example text</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675k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675k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rgbClr val="595959"/>
                          </a:solidFill>
                          <a:effectLst/>
                          <a:latin typeface="Calibri Light" pitchFamily="34" charset="0"/>
                          <a:ea typeface="宋体" charset="-122"/>
                        </a:rPr>
                        <a:t>675k </a:t>
                      </a:r>
                      <a:endParaRPr kumimoji="0" lang="en-US" altLang="zh-CN" sz="1200" b="0" i="0" u="none" strike="noStrike" cap="none" normalizeH="0" baseline="0" smtClean="0">
                        <a:ln>
                          <a:noFill/>
                        </a:ln>
                        <a:solidFill>
                          <a:srgbClr val="595959"/>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F2F2F2"/>
                    </a:solidFill>
                  </a:tcPr>
                </a:tc>
              </a:tr>
              <a:tr h="358775">
                <a:tc>
                  <a:txBody>
                    <a:bodyPr/>
                    <a:lstStyle/>
                    <a:p>
                      <a:pPr marL="0" marR="0" lvl="0" indent="0" algn="l"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chemeClr val="bg1"/>
                          </a:solidFill>
                          <a:effectLst/>
                          <a:latin typeface="Calibri Light" pitchFamily="34" charset="0"/>
                          <a:ea typeface="宋体" charset="-122"/>
                        </a:rPr>
                        <a:t>Example text</a:t>
                      </a:r>
                      <a:endParaRPr kumimoji="0" lang="en-US" altLang="zh-CN" sz="1200" b="0" i="0" u="none" strike="noStrike" cap="none" normalizeH="0" baseline="0" smtClean="0">
                        <a:ln>
                          <a:noFill/>
                        </a:ln>
                        <a:solidFill>
                          <a:schemeClr val="bg1"/>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chemeClr val="bg1"/>
                          </a:solidFill>
                          <a:effectLst/>
                          <a:latin typeface="Calibri Light" pitchFamily="34" charset="0"/>
                          <a:ea typeface="宋体" charset="-122"/>
                        </a:rPr>
                        <a:t>3.4 MM </a:t>
                      </a:r>
                      <a:endParaRPr kumimoji="0" lang="en-US" altLang="zh-CN" sz="1200" b="0" i="0" u="none" strike="noStrike" cap="none" normalizeH="0" baseline="0" smtClean="0">
                        <a:ln>
                          <a:noFill/>
                        </a:ln>
                        <a:solidFill>
                          <a:schemeClr val="bg1"/>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chemeClr val="bg1"/>
                          </a:solidFill>
                          <a:effectLst/>
                          <a:latin typeface="Calibri Light" pitchFamily="34" charset="0"/>
                          <a:ea typeface="宋体" charset="-122"/>
                        </a:rPr>
                        <a:t>3.4 MM </a:t>
                      </a:r>
                      <a:endParaRPr kumimoji="0" lang="en-US" altLang="zh-CN" sz="1200" b="0" i="0" u="none" strike="noStrike" cap="none" normalizeH="0" baseline="0" smtClean="0">
                        <a:ln>
                          <a:noFill/>
                        </a:ln>
                        <a:solidFill>
                          <a:schemeClr val="bg1"/>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2813" rtl="0" eaLnBrk="1" fontAlgn="base" latinLnBrk="0" hangingPunct="1">
                        <a:lnSpc>
                          <a:spcPct val="115000"/>
                        </a:lnSpc>
                        <a:spcBef>
                          <a:spcPct val="0"/>
                        </a:spcBef>
                        <a:spcAft>
                          <a:spcPct val="0"/>
                        </a:spcAft>
                        <a:buClrTx/>
                        <a:buSzTx/>
                        <a:buFontTx/>
                        <a:buNone/>
                        <a:tabLst/>
                      </a:pPr>
                      <a:r>
                        <a:rPr kumimoji="0" lang="en-US" altLang="zh-CN" sz="1200" b="0" i="0" u="none" strike="noStrike" cap="none" normalizeH="0" baseline="0" smtClean="0">
                          <a:ln>
                            <a:noFill/>
                          </a:ln>
                          <a:solidFill>
                            <a:schemeClr val="bg1"/>
                          </a:solidFill>
                          <a:effectLst/>
                          <a:latin typeface="Calibri Light" pitchFamily="34" charset="0"/>
                          <a:ea typeface="宋体" charset="-122"/>
                        </a:rPr>
                        <a:t>3.4 MM </a:t>
                      </a:r>
                      <a:endParaRPr kumimoji="0" lang="en-US" altLang="zh-CN" sz="1200" b="0" i="0" u="none" strike="noStrike" cap="none" normalizeH="0" baseline="0" smtClean="0">
                        <a:ln>
                          <a:noFill/>
                        </a:ln>
                        <a:solidFill>
                          <a:schemeClr val="bg1"/>
                        </a:solidFill>
                        <a:effectLst/>
                        <a:latin typeface="Calibri Light" pitchFamily="34" charset="0"/>
                        <a:ea typeface="Calibri" pitchFamily="34" charset="0"/>
                        <a:cs typeface="Times New Roman" pitchFamily="18" charset="0"/>
                      </a:endParaRPr>
                    </a:p>
                  </a:txBody>
                  <a:tcPr marL="68578" marR="68578" marT="0" marB="0" anchor="ctr" horzOverflow="overflow">
                    <a:lnL w="3175" cap="flat" cmpd="sng" algn="ctr">
                      <a:solidFill>
                        <a:srgbClr val="7F7F7F"/>
                      </a:solidFill>
                      <a:prstDash val="solid"/>
                      <a:round/>
                      <a:headEnd type="none" w="med" len="med"/>
                      <a:tailEnd type="none" w="med" len="med"/>
                    </a:lnL>
                    <a:lnR w="3175" cap="flat" cmpd="sng" algn="ctr">
                      <a:solidFill>
                        <a:srgbClr val="7F7F7F"/>
                      </a:solidFill>
                      <a:prstDash val="solid"/>
                      <a:round/>
                      <a:headEnd type="none" w="med" len="med"/>
                      <a:tailEnd type="none" w="med" len="med"/>
                    </a:lnR>
                    <a:lnT w="3175" cap="flat" cmpd="sng" algn="ctr">
                      <a:solidFill>
                        <a:srgbClr val="7F7F7F"/>
                      </a:solidFill>
                      <a:prstDash val="solid"/>
                      <a:round/>
                      <a:headEnd type="none" w="med" len="med"/>
                      <a:tailEnd type="none" w="med" len="med"/>
                    </a:lnT>
                    <a:lnB w="3175" cap="flat" cmpd="sng" algn="ctr">
                      <a:solidFill>
                        <a:srgbClr val="7F7F7F"/>
                      </a:solidFill>
                      <a:prstDash val="solid"/>
                      <a:round/>
                      <a:headEnd type="none" w="med" len="med"/>
                      <a:tailEnd type="none" w="med" len="med"/>
                    </a:lnB>
                    <a:lnTlToBr>
                      <a:noFill/>
                    </a:lnTlToBr>
                    <a:lnBlToTr>
                      <a:noFill/>
                    </a:lnBlToTr>
                    <a:solidFill>
                      <a:srgbClr val="404040"/>
                    </a:solidFill>
                  </a:tcPr>
                </a:tc>
              </a:tr>
            </a:tbl>
          </a:graphicData>
        </a:graphic>
      </p:graphicFrame>
      <p:sp>
        <p:nvSpPr>
          <p:cNvPr id="6" name="Rectangle 5"/>
          <p:cNvSpPr/>
          <p:nvPr/>
        </p:nvSpPr>
        <p:spPr>
          <a:xfrm>
            <a:off x="728663" y="4975225"/>
            <a:ext cx="10968037" cy="522288"/>
          </a:xfrm>
          <a:prstGeom prst="rect">
            <a:avLst/>
          </a:prstGeom>
        </p:spPr>
        <p:txBody>
          <a:bodyPr>
            <a:spAutoFit/>
          </a:bodyPr>
          <a:lstStyle/>
          <a:p>
            <a:pPr algn="just" eaLnBrk="1" fontAlgn="auto" hangingPunct="1">
              <a:spcBef>
                <a:spcPts val="600"/>
              </a:spcBef>
              <a:spcAft>
                <a:spcPts val="0"/>
              </a:spcAft>
              <a:buClr>
                <a:srgbClr val="E24848"/>
              </a:buClr>
              <a:defRPr/>
            </a:pPr>
            <a:r>
              <a:rPr lang="en-US" sz="1400" noProof="1">
                <a:solidFill>
                  <a:schemeClr val="tx1">
                    <a:lumMod val="75000"/>
                    <a:lumOff val="25000"/>
                  </a:schemeClr>
                </a:solidFill>
                <a:latin typeface="Calibri Light" panose="020F0302020204030204" pitchFamily="34" charset="0"/>
                <a:cs typeface="Arial" charset="0"/>
              </a:rPr>
              <a:t>Lorem ipsum dolor sit amet, consectetur adipiscing elit. Nunc enim sem, commodo a rhoncus sit amet, elementum ut mi. Vivamus tincidunt est a lectus pharetra, placerat adipiscing nisi lacinia. Etiam eget ipsum arcu. </a:t>
            </a:r>
          </a:p>
        </p:txBody>
      </p:sp>
    </p:spTree>
  </p:cSld>
  <p:clrMapOvr>
    <a:masterClrMapping/>
  </p:clrMapOvr>
  <p:transition spd="slow">
    <p:fade/>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gradFill rotWithShape="0">
          <a:gsLst>
            <a:gs pos="0">
              <a:srgbClr val="E6E6E6">
                <a:alpha val="0"/>
              </a:srgbClr>
            </a:gs>
            <a:gs pos="100000">
              <a:srgbClr val="F3F3F3">
                <a:alpha val="23000"/>
              </a:srgbClr>
            </a:gs>
          </a:gsLst>
          <a:lin ang="10800000" scaled="1"/>
        </a:gradFill>
        <a:effectLst/>
      </p:bgPr>
    </p:bg>
    <p:spTree>
      <p:nvGrpSpPr>
        <p:cNvPr id="1" name=""/>
        <p:cNvGrpSpPr/>
        <p:nvPr/>
      </p:nvGrpSpPr>
      <p:grpSpPr>
        <a:xfrm>
          <a:off x="0" y="0"/>
          <a:ext cx="0" cy="0"/>
          <a:chOff x="0" y="0"/>
          <a:chExt cx="0" cy="0"/>
        </a:xfrm>
      </p:grpSpPr>
      <p:grpSp>
        <p:nvGrpSpPr>
          <p:cNvPr id="5" name="Group 58"/>
          <p:cNvGrpSpPr/>
          <p:nvPr/>
        </p:nvGrpSpPr>
        <p:grpSpPr>
          <a:xfrm>
            <a:off x="6300934" y="1481232"/>
            <a:ext cx="4779675" cy="3671505"/>
            <a:chOff x="7223605" y="1034167"/>
            <a:chExt cx="4779675" cy="3671505"/>
          </a:xfrm>
          <a:solidFill>
            <a:srgbClr val="7CD2CC">
              <a:alpha val="40000"/>
            </a:srgbClr>
          </a:solidFill>
        </p:grpSpPr>
        <p:sp>
          <p:nvSpPr>
            <p:cNvPr id="60" name="Oval 59"/>
            <p:cNvSpPr/>
            <p:nvPr/>
          </p:nvSpPr>
          <p:spPr>
            <a:xfrm>
              <a:off x="7223605" y="2907942"/>
              <a:ext cx="333375" cy="3333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61" name="Oval 60"/>
            <p:cNvSpPr/>
            <p:nvPr/>
          </p:nvSpPr>
          <p:spPr>
            <a:xfrm>
              <a:off x="8051873" y="4113273"/>
              <a:ext cx="333375" cy="3333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62" name="Oval 61"/>
            <p:cNvSpPr/>
            <p:nvPr/>
          </p:nvSpPr>
          <p:spPr>
            <a:xfrm>
              <a:off x="8576155" y="1922081"/>
              <a:ext cx="424970" cy="4249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63" name="Oval 62"/>
            <p:cNvSpPr/>
            <p:nvPr/>
          </p:nvSpPr>
          <p:spPr>
            <a:xfrm>
              <a:off x="9722732" y="3212873"/>
              <a:ext cx="424970" cy="4249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64" name="Oval 63"/>
            <p:cNvSpPr/>
            <p:nvPr/>
          </p:nvSpPr>
          <p:spPr>
            <a:xfrm>
              <a:off x="8647793" y="2598759"/>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65" name="Oval 64"/>
            <p:cNvSpPr/>
            <p:nvPr/>
          </p:nvSpPr>
          <p:spPr>
            <a:xfrm>
              <a:off x="10147702" y="4164419"/>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66" name="Oval 65"/>
            <p:cNvSpPr/>
            <p:nvPr/>
          </p:nvSpPr>
          <p:spPr>
            <a:xfrm>
              <a:off x="11150960" y="2163063"/>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67" name="Oval 66"/>
            <p:cNvSpPr/>
            <p:nvPr/>
          </p:nvSpPr>
          <p:spPr>
            <a:xfrm>
              <a:off x="11294540" y="3501142"/>
              <a:ext cx="708740" cy="708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68" name="Oval 67"/>
            <p:cNvSpPr/>
            <p:nvPr/>
          </p:nvSpPr>
          <p:spPr>
            <a:xfrm>
              <a:off x="9368362" y="1034167"/>
              <a:ext cx="708740" cy="708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6" name="Group 25"/>
          <p:cNvGrpSpPr/>
          <p:nvPr/>
        </p:nvGrpSpPr>
        <p:grpSpPr>
          <a:xfrm>
            <a:off x="6412703" y="1604301"/>
            <a:ext cx="4788017" cy="3731205"/>
            <a:chOff x="7071416" y="1121303"/>
            <a:chExt cx="4788017" cy="3731205"/>
          </a:xfrm>
          <a:solidFill>
            <a:srgbClr val="7CD2CC">
              <a:alpha val="22000"/>
            </a:srgbClr>
          </a:solidFill>
        </p:grpSpPr>
        <p:sp>
          <p:nvSpPr>
            <p:cNvPr id="49" name="Oval 48"/>
            <p:cNvSpPr/>
            <p:nvPr/>
          </p:nvSpPr>
          <p:spPr>
            <a:xfrm>
              <a:off x="7071416" y="1970672"/>
              <a:ext cx="604144" cy="6041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0" name="Oval 49"/>
            <p:cNvSpPr/>
            <p:nvPr/>
          </p:nvSpPr>
          <p:spPr>
            <a:xfrm>
              <a:off x="10028885" y="2266337"/>
              <a:ext cx="778885" cy="7788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1" name="Oval 50"/>
            <p:cNvSpPr/>
            <p:nvPr/>
          </p:nvSpPr>
          <p:spPr>
            <a:xfrm>
              <a:off x="8444595" y="4164419"/>
              <a:ext cx="688089" cy="68808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2" name="Oval 51"/>
            <p:cNvSpPr/>
            <p:nvPr/>
          </p:nvSpPr>
          <p:spPr>
            <a:xfrm>
              <a:off x="10677336" y="3875937"/>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3" name="Oval 52"/>
            <p:cNvSpPr/>
            <p:nvPr/>
          </p:nvSpPr>
          <p:spPr>
            <a:xfrm>
              <a:off x="11598565" y="2698248"/>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4" name="Oval 53"/>
            <p:cNvSpPr/>
            <p:nvPr/>
          </p:nvSpPr>
          <p:spPr>
            <a:xfrm>
              <a:off x="7688405" y="2869385"/>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5" name="Oval 54"/>
            <p:cNvSpPr/>
            <p:nvPr/>
          </p:nvSpPr>
          <p:spPr>
            <a:xfrm>
              <a:off x="9592298" y="1865334"/>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6" name="Oval 55"/>
            <p:cNvSpPr/>
            <p:nvPr/>
          </p:nvSpPr>
          <p:spPr>
            <a:xfrm>
              <a:off x="7838577" y="1121303"/>
              <a:ext cx="759965" cy="75996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7" name="Oval 56"/>
            <p:cNvSpPr/>
            <p:nvPr/>
          </p:nvSpPr>
          <p:spPr>
            <a:xfrm>
              <a:off x="9111041" y="3345133"/>
              <a:ext cx="156009" cy="15600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58" name="Oval 57"/>
            <p:cNvSpPr/>
            <p:nvPr/>
          </p:nvSpPr>
          <p:spPr>
            <a:xfrm>
              <a:off x="11106733" y="2785942"/>
              <a:ext cx="156009" cy="15600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7" name="Group 26"/>
          <p:cNvGrpSpPr/>
          <p:nvPr/>
        </p:nvGrpSpPr>
        <p:grpSpPr>
          <a:xfrm>
            <a:off x="7049684" y="1937246"/>
            <a:ext cx="4142805" cy="3446444"/>
            <a:chOff x="7242069" y="1000204"/>
            <a:chExt cx="4142805" cy="3446444"/>
          </a:xfrm>
          <a:solidFill>
            <a:srgbClr val="9795CD">
              <a:alpha val="22000"/>
            </a:srgbClr>
          </a:solidFill>
        </p:grpSpPr>
        <p:sp>
          <p:nvSpPr>
            <p:cNvPr id="39" name="Oval 38"/>
            <p:cNvSpPr/>
            <p:nvPr/>
          </p:nvSpPr>
          <p:spPr>
            <a:xfrm>
              <a:off x="8373143" y="1000204"/>
              <a:ext cx="1180478" cy="11804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0" name="Oval 39"/>
            <p:cNvSpPr/>
            <p:nvPr/>
          </p:nvSpPr>
          <p:spPr>
            <a:xfrm>
              <a:off x="9793458" y="1543897"/>
              <a:ext cx="673424" cy="6734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1" name="Oval 40"/>
            <p:cNvSpPr/>
            <p:nvPr/>
          </p:nvSpPr>
          <p:spPr>
            <a:xfrm>
              <a:off x="7728795" y="3028844"/>
              <a:ext cx="608999" cy="6089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2" name="Oval 41"/>
            <p:cNvSpPr/>
            <p:nvPr/>
          </p:nvSpPr>
          <p:spPr>
            <a:xfrm>
              <a:off x="10055853" y="2924511"/>
              <a:ext cx="608999" cy="6089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3" name="Oval 42"/>
            <p:cNvSpPr/>
            <p:nvPr/>
          </p:nvSpPr>
          <p:spPr>
            <a:xfrm>
              <a:off x="7242069" y="1362158"/>
              <a:ext cx="550776" cy="55077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4" name="Oval 43"/>
            <p:cNvSpPr/>
            <p:nvPr/>
          </p:nvSpPr>
          <p:spPr>
            <a:xfrm>
              <a:off x="7460786" y="2351919"/>
              <a:ext cx="460611" cy="4606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5" name="Oval 44"/>
            <p:cNvSpPr/>
            <p:nvPr/>
          </p:nvSpPr>
          <p:spPr>
            <a:xfrm>
              <a:off x="10593255" y="2042438"/>
              <a:ext cx="460611" cy="4606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6" name="Oval 45"/>
            <p:cNvSpPr/>
            <p:nvPr/>
          </p:nvSpPr>
          <p:spPr>
            <a:xfrm>
              <a:off x="11048082" y="1704777"/>
              <a:ext cx="336792" cy="3367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7" name="Oval 46"/>
            <p:cNvSpPr/>
            <p:nvPr/>
          </p:nvSpPr>
          <p:spPr>
            <a:xfrm>
              <a:off x="11027370" y="3450791"/>
              <a:ext cx="336792" cy="3367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48" name="Oval 47"/>
            <p:cNvSpPr/>
            <p:nvPr/>
          </p:nvSpPr>
          <p:spPr>
            <a:xfrm>
              <a:off x="8453970" y="3618181"/>
              <a:ext cx="828467" cy="82846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10" name="Group 27"/>
          <p:cNvGrpSpPr/>
          <p:nvPr/>
        </p:nvGrpSpPr>
        <p:grpSpPr>
          <a:xfrm rot="9000000">
            <a:off x="6300934" y="1255388"/>
            <a:ext cx="4142805" cy="3446444"/>
            <a:chOff x="7242069" y="1000204"/>
            <a:chExt cx="4142805" cy="3446444"/>
          </a:xfrm>
          <a:solidFill>
            <a:srgbClr val="9795CD">
              <a:alpha val="22000"/>
            </a:srgbClr>
          </a:solidFill>
        </p:grpSpPr>
        <p:sp>
          <p:nvSpPr>
            <p:cNvPr id="29" name="Oval 28"/>
            <p:cNvSpPr/>
            <p:nvPr/>
          </p:nvSpPr>
          <p:spPr>
            <a:xfrm>
              <a:off x="8373143" y="1000204"/>
              <a:ext cx="1180478" cy="11804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0" name="Oval 29"/>
            <p:cNvSpPr/>
            <p:nvPr/>
          </p:nvSpPr>
          <p:spPr>
            <a:xfrm>
              <a:off x="9793458" y="1543897"/>
              <a:ext cx="673424" cy="6734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1" name="Oval 30"/>
            <p:cNvSpPr/>
            <p:nvPr/>
          </p:nvSpPr>
          <p:spPr>
            <a:xfrm>
              <a:off x="7728795" y="3028844"/>
              <a:ext cx="608999" cy="6089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2" name="Oval 31"/>
            <p:cNvSpPr/>
            <p:nvPr/>
          </p:nvSpPr>
          <p:spPr>
            <a:xfrm>
              <a:off x="10055853" y="2924511"/>
              <a:ext cx="608999" cy="6089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3" name="Oval 32"/>
            <p:cNvSpPr/>
            <p:nvPr/>
          </p:nvSpPr>
          <p:spPr>
            <a:xfrm>
              <a:off x="7242069" y="1362158"/>
              <a:ext cx="550776" cy="55077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4" name="Oval 33"/>
            <p:cNvSpPr/>
            <p:nvPr/>
          </p:nvSpPr>
          <p:spPr>
            <a:xfrm>
              <a:off x="7460786" y="2351919"/>
              <a:ext cx="460611" cy="4606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5" name="Oval 34"/>
            <p:cNvSpPr/>
            <p:nvPr/>
          </p:nvSpPr>
          <p:spPr>
            <a:xfrm>
              <a:off x="10593255" y="2042438"/>
              <a:ext cx="460611" cy="4606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6" name="Oval 35"/>
            <p:cNvSpPr/>
            <p:nvPr/>
          </p:nvSpPr>
          <p:spPr>
            <a:xfrm>
              <a:off x="11048082" y="1704777"/>
              <a:ext cx="336792" cy="3367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7" name="Oval 36"/>
            <p:cNvSpPr/>
            <p:nvPr/>
          </p:nvSpPr>
          <p:spPr>
            <a:xfrm>
              <a:off x="11027370" y="3450791"/>
              <a:ext cx="336792" cy="3367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 name="Oval 37"/>
            <p:cNvSpPr/>
            <p:nvPr/>
          </p:nvSpPr>
          <p:spPr>
            <a:xfrm>
              <a:off x="8453970" y="3618181"/>
              <a:ext cx="828467" cy="82846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129030" name="Slide Number Placeholder 1"/>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F5BBD74-DF8B-4976-93EB-9DA73A448ED4}" type="slidenum">
              <a:rPr lang="en-US" altLang="zh-CN" smtClean="0">
                <a:solidFill>
                  <a:srgbClr val="BFBFBF"/>
                </a:solidFill>
                <a:latin typeface="Calibri Light" pitchFamily="34" charset="0"/>
              </a:rPr>
              <a:pPr/>
              <a:t>83</a:t>
            </a:fld>
            <a:endParaRPr lang="en-US" altLang="zh-CN" smtClean="0">
              <a:solidFill>
                <a:srgbClr val="BFBFBF"/>
              </a:solidFill>
              <a:latin typeface="Calibri Light" pitchFamily="34" charset="0"/>
            </a:endParaRPr>
          </a:p>
        </p:txBody>
      </p:sp>
      <p:graphicFrame>
        <p:nvGraphicFramePr>
          <p:cNvPr id="4" name="Table 3"/>
          <p:cNvGraphicFramePr>
            <a:graphicFrameLocks noGrp="1"/>
          </p:cNvGraphicFramePr>
          <p:nvPr/>
        </p:nvGraphicFramePr>
        <p:xfrm>
          <a:off x="682625" y="1946275"/>
          <a:ext cx="4475163" cy="3457575"/>
        </p:xfrm>
        <a:graphic>
          <a:graphicData uri="http://schemas.openxmlformats.org/drawingml/2006/table">
            <a:tbl>
              <a:tblPr firstRow="1" bandRow="1">
                <a:tableStyleId>{7E9639D4-E3E2-4D34-9284-5A2195B3D0D7}</a:tableStyleId>
              </a:tblPr>
              <a:tblGrid>
                <a:gridCol w="2648899"/>
                <a:gridCol w="1826264"/>
              </a:tblGrid>
              <a:tr h="502004">
                <a:tc>
                  <a:txBody>
                    <a:bodyPr/>
                    <a:lstStyle/>
                    <a:p>
                      <a:pPr algn="ctr"/>
                      <a:r>
                        <a:rPr lang="en-US" sz="1600" b="0" dirty="0" smtClean="0">
                          <a:latin typeface="+mj-lt"/>
                        </a:rPr>
                        <a:t>SOCIAL MEDIA </a:t>
                      </a:r>
                      <a:endParaRPr lang="en-US" sz="1600" b="0" dirty="0">
                        <a:latin typeface="+mj-lt"/>
                      </a:endParaRPr>
                    </a:p>
                  </a:txBody>
                  <a:tcPr marL="91450" marR="91450" marT="45728" marB="45728"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27AAE1">
                        <a:alpha val="82000"/>
                      </a:srgbClr>
                    </a:solidFill>
                  </a:tcPr>
                </a:tc>
                <a:tc>
                  <a:txBody>
                    <a:bodyPr/>
                    <a:lstStyle/>
                    <a:p>
                      <a:pPr algn="ctr"/>
                      <a:r>
                        <a:rPr lang="en-US" sz="1600" b="0" dirty="0" smtClean="0">
                          <a:solidFill>
                            <a:schemeClr val="bg1"/>
                          </a:solidFill>
                          <a:latin typeface="+mj-lt"/>
                        </a:rPr>
                        <a:t>2008</a:t>
                      </a:r>
                      <a:endParaRPr lang="en-US" sz="1600" b="0" dirty="0">
                        <a:solidFill>
                          <a:schemeClr val="bg1"/>
                        </a:solidFill>
                        <a:latin typeface="+mj-lt"/>
                      </a:endParaRPr>
                    </a:p>
                  </a:txBody>
                  <a:tcPr marL="91450" marR="91450" marT="45728" marB="45728"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070C0">
                        <a:alpha val="85000"/>
                      </a:srgbClr>
                    </a:solidFill>
                  </a:tcPr>
                </a:tc>
              </a:tr>
              <a:tr h="502004">
                <a:tc>
                  <a:txBody>
                    <a:bodyPr/>
                    <a:lstStyle/>
                    <a:p>
                      <a:pPr algn="l"/>
                      <a:r>
                        <a:rPr lang="en-US" sz="1600" b="0" dirty="0" smtClean="0">
                          <a:solidFill>
                            <a:schemeClr val="tx1">
                              <a:lumMod val="85000"/>
                              <a:lumOff val="15000"/>
                            </a:schemeClr>
                          </a:solidFill>
                          <a:effectLst/>
                          <a:latin typeface="+mj-lt"/>
                        </a:rPr>
                        <a:t>Facebook</a:t>
                      </a:r>
                      <a:endParaRPr lang="en-US" sz="16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alpha val="36000"/>
                      </a:schemeClr>
                    </a:solidFill>
                  </a:tcPr>
                </a:tc>
                <a:tc>
                  <a:txBody>
                    <a:bodyPr/>
                    <a:lstStyle/>
                    <a:p>
                      <a:pPr algn="ctr"/>
                      <a:r>
                        <a:rPr lang="en-US" sz="1200" b="0" dirty="0" smtClean="0">
                          <a:solidFill>
                            <a:schemeClr val="tx1">
                              <a:lumMod val="85000"/>
                              <a:lumOff val="15000"/>
                            </a:schemeClr>
                          </a:solidFill>
                          <a:effectLst/>
                          <a:latin typeface="+mj-lt"/>
                        </a:rPr>
                        <a:t>852M</a:t>
                      </a:r>
                      <a:endParaRPr lang="en-US" sz="12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alpha val="36000"/>
                      </a:schemeClr>
                    </a:solidFill>
                  </a:tcPr>
                </a:tc>
              </a:tr>
              <a:tr h="480854">
                <a:tc>
                  <a:txBody>
                    <a:bodyPr/>
                    <a:lstStyle/>
                    <a:p>
                      <a:pPr algn="l"/>
                      <a:r>
                        <a:rPr lang="en-US" sz="1600" b="0" dirty="0" smtClean="0">
                          <a:solidFill>
                            <a:schemeClr val="tx1">
                              <a:lumMod val="85000"/>
                              <a:lumOff val="15000"/>
                            </a:schemeClr>
                          </a:solidFill>
                          <a:effectLst/>
                          <a:latin typeface="+mj-lt"/>
                        </a:rPr>
                        <a:t>Twitter</a:t>
                      </a: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alpha val="36000"/>
                      </a:schemeClr>
                    </a:solidFill>
                  </a:tcPr>
                </a:tc>
                <a:tc>
                  <a:txBody>
                    <a:bodyPr/>
                    <a:lstStyle/>
                    <a:p>
                      <a:pPr algn="ctr"/>
                      <a:r>
                        <a:rPr lang="en-US" sz="1200" b="0" dirty="0" smtClean="0">
                          <a:solidFill>
                            <a:schemeClr val="tx1">
                              <a:lumMod val="85000"/>
                              <a:lumOff val="15000"/>
                            </a:schemeClr>
                          </a:solidFill>
                          <a:effectLst/>
                          <a:latin typeface="+mj-lt"/>
                        </a:rPr>
                        <a:t>5445M</a:t>
                      </a:r>
                      <a:endParaRPr lang="en-US" sz="12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alpha val="36000"/>
                      </a:schemeClr>
                    </a:solidFill>
                  </a:tcPr>
                </a:tc>
              </a:tr>
              <a:tr h="502004">
                <a:tc>
                  <a:txBody>
                    <a:bodyPr/>
                    <a:lstStyle/>
                    <a:p>
                      <a:pPr algn="l"/>
                      <a:r>
                        <a:rPr lang="en-US" sz="1600" b="0" dirty="0" err="1" smtClean="0">
                          <a:solidFill>
                            <a:schemeClr val="tx1">
                              <a:lumMod val="85000"/>
                              <a:lumOff val="15000"/>
                            </a:schemeClr>
                          </a:solidFill>
                          <a:effectLst/>
                          <a:latin typeface="+mj-lt"/>
                        </a:rPr>
                        <a:t>Youtube</a:t>
                      </a:r>
                      <a:endParaRPr lang="en-US" sz="16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alpha val="36000"/>
                      </a:schemeClr>
                    </a:solidFill>
                  </a:tcPr>
                </a:tc>
                <a:tc>
                  <a:txBody>
                    <a:bodyPr/>
                    <a:lstStyle/>
                    <a:p>
                      <a:pPr algn="ctr"/>
                      <a:r>
                        <a:rPr lang="en-US" sz="1200" b="0" dirty="0" smtClean="0">
                          <a:solidFill>
                            <a:schemeClr val="tx1">
                              <a:lumMod val="85000"/>
                              <a:lumOff val="15000"/>
                            </a:schemeClr>
                          </a:solidFill>
                          <a:effectLst/>
                          <a:latin typeface="+mj-lt"/>
                        </a:rPr>
                        <a:t>628M</a:t>
                      </a:r>
                      <a:endParaRPr lang="en-US" sz="12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alpha val="36000"/>
                      </a:schemeClr>
                    </a:solidFill>
                  </a:tcPr>
                </a:tc>
              </a:tr>
              <a:tr h="466701">
                <a:tc>
                  <a:txBody>
                    <a:bodyPr/>
                    <a:lstStyle/>
                    <a:p>
                      <a:pPr algn="l"/>
                      <a:r>
                        <a:rPr lang="en-US" sz="1600" b="0" baseline="0" dirty="0" err="1" smtClean="0">
                          <a:solidFill>
                            <a:schemeClr val="tx1">
                              <a:lumMod val="85000"/>
                              <a:lumOff val="15000"/>
                            </a:schemeClr>
                          </a:solidFill>
                          <a:effectLst/>
                          <a:latin typeface="+mj-lt"/>
                        </a:rPr>
                        <a:t>vimeo</a:t>
                      </a:r>
                      <a:endParaRPr lang="en-US" sz="16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alpha val="36000"/>
                      </a:schemeClr>
                    </a:solidFill>
                  </a:tcPr>
                </a:tc>
                <a:tc>
                  <a:txBody>
                    <a:bodyPr/>
                    <a:lstStyle/>
                    <a:p>
                      <a:pPr algn="ctr"/>
                      <a:r>
                        <a:rPr lang="en-US" sz="1200" b="0" dirty="0" smtClean="0">
                          <a:solidFill>
                            <a:schemeClr val="tx1">
                              <a:lumMod val="85000"/>
                              <a:lumOff val="15000"/>
                            </a:schemeClr>
                          </a:solidFill>
                          <a:effectLst/>
                          <a:latin typeface="+mj-lt"/>
                        </a:rPr>
                        <a:t>78M</a:t>
                      </a:r>
                      <a:endParaRPr lang="en-US" sz="12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alpha val="36000"/>
                      </a:schemeClr>
                    </a:solidFill>
                  </a:tcPr>
                </a:tc>
              </a:tr>
              <a:tr h="502004">
                <a:tc>
                  <a:txBody>
                    <a:bodyPr/>
                    <a:lstStyle/>
                    <a:p>
                      <a:pPr algn="l"/>
                      <a:r>
                        <a:rPr lang="en-US" sz="1600" b="0" dirty="0" smtClean="0">
                          <a:solidFill>
                            <a:schemeClr val="tx1">
                              <a:lumMod val="85000"/>
                              <a:lumOff val="15000"/>
                            </a:schemeClr>
                          </a:solidFill>
                          <a:effectLst/>
                          <a:latin typeface="+mj-lt"/>
                        </a:rPr>
                        <a:t>Magazine</a:t>
                      </a:r>
                      <a:endParaRPr lang="en-US" sz="16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alpha val="36000"/>
                      </a:schemeClr>
                    </a:solidFill>
                  </a:tcPr>
                </a:tc>
                <a:tc>
                  <a:txBody>
                    <a:bodyPr/>
                    <a:lstStyle/>
                    <a:p>
                      <a:pPr algn="ctr"/>
                      <a:r>
                        <a:rPr lang="en-US" sz="1200" b="0" dirty="0" smtClean="0">
                          <a:solidFill>
                            <a:schemeClr val="tx1">
                              <a:lumMod val="85000"/>
                              <a:lumOff val="15000"/>
                            </a:schemeClr>
                          </a:solidFill>
                          <a:effectLst/>
                          <a:latin typeface="+mj-lt"/>
                        </a:rPr>
                        <a:t>196M</a:t>
                      </a:r>
                      <a:endParaRPr lang="en-US" sz="12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alpha val="36000"/>
                      </a:schemeClr>
                    </a:solidFill>
                  </a:tcPr>
                </a:tc>
              </a:tr>
              <a:tr h="502004">
                <a:tc>
                  <a:txBody>
                    <a:bodyPr/>
                    <a:lstStyle/>
                    <a:p>
                      <a:pPr algn="l"/>
                      <a:r>
                        <a:rPr lang="en-US" sz="1600" b="0" dirty="0" smtClean="0">
                          <a:solidFill>
                            <a:schemeClr val="tx1">
                              <a:lumMod val="85000"/>
                              <a:lumOff val="15000"/>
                            </a:schemeClr>
                          </a:solidFill>
                          <a:effectLst/>
                          <a:latin typeface="+mj-lt"/>
                        </a:rPr>
                        <a:t>Google</a:t>
                      </a:r>
                      <a:endParaRPr lang="en-US" sz="16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alpha val="36000"/>
                      </a:schemeClr>
                    </a:solidFill>
                  </a:tcPr>
                </a:tc>
                <a:tc>
                  <a:txBody>
                    <a:bodyPr/>
                    <a:lstStyle/>
                    <a:p>
                      <a:pPr algn="ctr"/>
                      <a:r>
                        <a:rPr lang="en-US" sz="1200" b="0" dirty="0" smtClean="0">
                          <a:solidFill>
                            <a:schemeClr val="tx1">
                              <a:lumMod val="85000"/>
                              <a:lumOff val="15000"/>
                            </a:schemeClr>
                          </a:solidFill>
                          <a:effectLst/>
                          <a:latin typeface="+mj-lt"/>
                        </a:rPr>
                        <a:t>12254M</a:t>
                      </a:r>
                      <a:endParaRPr lang="en-US" sz="1200" b="0" dirty="0">
                        <a:solidFill>
                          <a:schemeClr val="tx1">
                            <a:lumMod val="85000"/>
                            <a:lumOff val="15000"/>
                          </a:schemeClr>
                        </a:solidFill>
                        <a:effectLst/>
                        <a:latin typeface="+mj-lt"/>
                      </a:endParaRPr>
                    </a:p>
                  </a:txBody>
                  <a:tcPr marL="91450" marR="91450" marT="45728" marB="45728"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75000"/>
                        <a:alpha val="36000"/>
                      </a:schemeClr>
                    </a:solidFill>
                  </a:tcPr>
                </a:tc>
              </a:tr>
            </a:tbl>
          </a:graphicData>
        </a:graphic>
      </p:graphicFrame>
      <p:sp>
        <p:nvSpPr>
          <p:cNvPr id="8" name="Rectangle 7"/>
          <p:cNvSpPr/>
          <p:nvPr/>
        </p:nvSpPr>
        <p:spPr>
          <a:xfrm>
            <a:off x="412750" y="333375"/>
            <a:ext cx="9725025" cy="639763"/>
          </a:xfrm>
          <a:prstGeom prst="rect">
            <a:avLst/>
          </a:prstGeom>
        </p:spPr>
        <p:txBody>
          <a:bodyPr anchor="ctr"/>
          <a:lstStyle/>
          <a:p>
            <a:pPr defTabSz="914082" eaLnBrk="1" fontAlgn="auto" hangingPunct="1">
              <a:spcAft>
                <a:spcPts val="0"/>
              </a:spcAft>
              <a:defRPr/>
            </a:pPr>
            <a:r>
              <a:rPr lang="en-US" sz="48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OUR </a:t>
            </a:r>
            <a:r>
              <a:rPr lang="en-US" sz="4800" noProof="1">
                <a:solidFill>
                  <a:srgbClr val="27AAE1"/>
                </a:solidFill>
                <a:latin typeface="Abraham Lincoln" pitchFamily="2" charset="0"/>
                <a:ea typeface="Roboto Light" panose="02000000000000000000" pitchFamily="2" charset="0"/>
                <a:cs typeface="Lato Light" panose="020F0402020204030203" pitchFamily="34" charset="0"/>
              </a:rPr>
              <a:t>TABLE</a:t>
            </a:r>
          </a:p>
        </p:txBody>
      </p:sp>
      <p:sp>
        <p:nvSpPr>
          <p:cNvPr id="9" name="Rectangle 8"/>
          <p:cNvSpPr/>
          <p:nvPr/>
        </p:nvSpPr>
        <p:spPr>
          <a:xfrm>
            <a:off x="412750" y="852488"/>
            <a:ext cx="5649913" cy="307975"/>
          </a:xfrm>
          <a:prstGeom prst="rect">
            <a:avLst/>
          </a:prstGeom>
        </p:spPr>
        <p:txBody>
          <a:bodyPr>
            <a:spAutoFit/>
          </a:bodyPr>
          <a:lstStyle/>
          <a:p>
            <a:pPr eaLnBrk="1" fontAlgn="auto" hangingPunct="1">
              <a:spcBef>
                <a:spcPts val="0"/>
              </a:spcBef>
              <a:spcAft>
                <a:spcPts val="0"/>
              </a:spcAft>
              <a:buClr>
                <a:srgbClr val="E24848"/>
              </a:buClr>
              <a:defRPr/>
            </a:pPr>
            <a:r>
              <a:rPr lang="en-US" sz="1400" noProof="1">
                <a:solidFill>
                  <a:schemeClr val="tx1">
                    <a:lumMod val="85000"/>
                    <a:lumOff val="15000"/>
                  </a:schemeClr>
                </a:solidFill>
                <a:latin typeface="Roboto Light" panose="02000000000000000000" pitchFamily="2" charset="0"/>
                <a:ea typeface="Roboto Light" panose="02000000000000000000" pitchFamily="2" charset="0"/>
                <a:cs typeface="Arial" charset="0"/>
              </a:rPr>
              <a:t>Lorem ipsum dolor sit amet, consectetur adipiscing elit</a:t>
            </a:r>
          </a:p>
        </p:txBody>
      </p:sp>
      <p:sp>
        <p:nvSpPr>
          <p:cNvPr id="15" name="Freeform 14"/>
          <p:cNvSpPr/>
          <p:nvPr/>
        </p:nvSpPr>
        <p:spPr>
          <a:xfrm>
            <a:off x="7580313" y="3076575"/>
            <a:ext cx="1779587" cy="3781425"/>
          </a:xfrm>
          <a:custGeom>
            <a:avLst/>
            <a:gdLst>
              <a:gd name="connsiteX0" fmla="*/ 379435 w 1322387"/>
              <a:gd name="connsiteY0" fmla="*/ 0 h 2809391"/>
              <a:gd name="connsiteX1" fmla="*/ 642410 w 1322387"/>
              <a:gd name="connsiteY1" fmla="*/ 342206 h 2809391"/>
              <a:gd name="connsiteX2" fmla="*/ 811465 w 1322387"/>
              <a:gd name="connsiteY2" fmla="*/ 1075504 h 2809391"/>
              <a:gd name="connsiteX3" fmla="*/ 1322387 w 1322387"/>
              <a:gd name="connsiteY3" fmla="*/ 654328 h 2809391"/>
              <a:gd name="connsiteX4" fmla="*/ 954223 w 1322387"/>
              <a:gd name="connsiteY4" fmla="*/ 1462836 h 2809391"/>
              <a:gd name="connsiteX5" fmla="*/ 1114769 w 1322387"/>
              <a:gd name="connsiteY5" fmla="*/ 2755257 h 2809391"/>
              <a:gd name="connsiteX6" fmla="*/ 1128624 w 1322387"/>
              <a:gd name="connsiteY6" fmla="*/ 2809391 h 2809391"/>
              <a:gd name="connsiteX7" fmla="*/ 216621 w 1322387"/>
              <a:gd name="connsiteY7" fmla="*/ 2809391 h 2809391"/>
              <a:gd name="connsiteX8" fmla="*/ 250824 w 1322387"/>
              <a:gd name="connsiteY8" fmla="*/ 2700453 h 2809391"/>
              <a:gd name="connsiteX9" fmla="*/ 484625 w 1322387"/>
              <a:gd name="connsiteY9" fmla="*/ 1489160 h 2809391"/>
              <a:gd name="connsiteX10" fmla="*/ 0 w 1322387"/>
              <a:gd name="connsiteY10" fmla="*/ 684412 h 2809391"/>
              <a:gd name="connsiteX11" fmla="*/ 619869 w 1322387"/>
              <a:gd name="connsiteY11" fmla="*/ 1060462 h 2809391"/>
              <a:gd name="connsiteX12" fmla="*/ 642410 w 1322387"/>
              <a:gd name="connsiteY12" fmla="*/ 925084 h 2809391"/>
              <a:gd name="connsiteX13" fmla="*/ 642410 w 1322387"/>
              <a:gd name="connsiteY13" fmla="*/ 842353 h 2809391"/>
              <a:gd name="connsiteX14" fmla="*/ 379435 w 1322387"/>
              <a:gd name="connsiteY14" fmla="*/ 0 h 28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2387" h="2809391">
                <a:moveTo>
                  <a:pt x="379435" y="0"/>
                </a:moveTo>
                <a:cubicBezTo>
                  <a:pt x="495895" y="101534"/>
                  <a:pt x="578545" y="221870"/>
                  <a:pt x="642410" y="342206"/>
                </a:cubicBezTo>
                <a:cubicBezTo>
                  <a:pt x="830249" y="699454"/>
                  <a:pt x="811465" y="1075504"/>
                  <a:pt x="811465" y="1075504"/>
                </a:cubicBezTo>
                <a:cubicBezTo>
                  <a:pt x="1014331" y="594160"/>
                  <a:pt x="1322387" y="654328"/>
                  <a:pt x="1322387" y="654328"/>
                </a:cubicBezTo>
                <a:cubicBezTo>
                  <a:pt x="1066926" y="785946"/>
                  <a:pt x="969250" y="1105588"/>
                  <a:pt x="954223" y="1462836"/>
                </a:cubicBezTo>
                <a:cubicBezTo>
                  <a:pt x="930978" y="1930784"/>
                  <a:pt x="1042684" y="2466274"/>
                  <a:pt x="1114769" y="2755257"/>
                </a:cubicBezTo>
                <a:lnTo>
                  <a:pt x="1128624" y="2809391"/>
                </a:lnTo>
                <a:lnTo>
                  <a:pt x="216621" y="2809391"/>
                </a:lnTo>
                <a:lnTo>
                  <a:pt x="250824" y="2700453"/>
                </a:lnTo>
                <a:cubicBezTo>
                  <a:pt x="410252" y="2169047"/>
                  <a:pt x="474764" y="1778718"/>
                  <a:pt x="484625" y="1489160"/>
                </a:cubicBezTo>
                <a:cubicBezTo>
                  <a:pt x="507166" y="609202"/>
                  <a:pt x="0" y="684412"/>
                  <a:pt x="0" y="684412"/>
                </a:cubicBezTo>
                <a:cubicBezTo>
                  <a:pt x="503409" y="503908"/>
                  <a:pt x="619869" y="1060462"/>
                  <a:pt x="619869" y="1060462"/>
                </a:cubicBezTo>
                <a:cubicBezTo>
                  <a:pt x="631139" y="1019097"/>
                  <a:pt x="638653" y="973971"/>
                  <a:pt x="642410" y="925084"/>
                </a:cubicBezTo>
                <a:cubicBezTo>
                  <a:pt x="642410" y="898761"/>
                  <a:pt x="642410" y="872437"/>
                  <a:pt x="642410" y="842353"/>
                </a:cubicBezTo>
                <a:cubicBezTo>
                  <a:pt x="623626" y="470063"/>
                  <a:pt x="379435" y="0"/>
                  <a:pt x="379435" y="0"/>
                </a:cubicBezTo>
                <a:close/>
              </a:path>
            </a:pathLst>
          </a:custGeom>
          <a:pattFill prst="ltUpDiag">
            <a:fgClr>
              <a:schemeClr val="tx2"/>
            </a:fgClr>
            <a:bgClr>
              <a:srgbClr val="0070C0"/>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1" name="Group 23"/>
          <p:cNvGrpSpPr/>
          <p:nvPr/>
        </p:nvGrpSpPr>
        <p:grpSpPr>
          <a:xfrm>
            <a:off x="6425644" y="1215575"/>
            <a:ext cx="4089284" cy="3525084"/>
            <a:chOff x="6582055" y="973479"/>
            <a:chExt cx="4089284" cy="3525084"/>
          </a:xfrm>
          <a:solidFill>
            <a:srgbClr val="00B0F0">
              <a:alpha val="32000"/>
            </a:srgbClr>
          </a:solidFill>
        </p:grpSpPr>
        <p:sp>
          <p:nvSpPr>
            <p:cNvPr id="3" name="Oval 2"/>
            <p:cNvSpPr/>
            <p:nvPr/>
          </p:nvSpPr>
          <p:spPr>
            <a:xfrm>
              <a:off x="7706483" y="2481943"/>
              <a:ext cx="1478450" cy="14784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6" name="Oval 15"/>
            <p:cNvSpPr/>
            <p:nvPr/>
          </p:nvSpPr>
          <p:spPr>
            <a:xfrm>
              <a:off x="6582055" y="2057280"/>
              <a:ext cx="1061284" cy="10612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20" name="Oval 19"/>
            <p:cNvSpPr/>
            <p:nvPr/>
          </p:nvSpPr>
          <p:spPr>
            <a:xfrm>
              <a:off x="6756935" y="3437279"/>
              <a:ext cx="949548" cy="94954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21" name="Oval 20"/>
            <p:cNvSpPr/>
            <p:nvPr/>
          </p:nvSpPr>
          <p:spPr>
            <a:xfrm>
              <a:off x="7856842" y="973479"/>
              <a:ext cx="1304021" cy="130402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22" name="Oval 21"/>
            <p:cNvSpPr/>
            <p:nvPr/>
          </p:nvSpPr>
          <p:spPr>
            <a:xfrm>
              <a:off x="9292756" y="1756228"/>
              <a:ext cx="1378583" cy="137858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23" name="Oval 22"/>
            <p:cNvSpPr/>
            <p:nvPr/>
          </p:nvSpPr>
          <p:spPr>
            <a:xfrm>
              <a:off x="9164609" y="3437279"/>
              <a:ext cx="1061284" cy="106128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grpSp>
      <p:sp>
        <p:nvSpPr>
          <p:cNvPr id="69" name="Freeform 41"/>
          <p:cNvSpPr>
            <a:spLocks/>
          </p:cNvSpPr>
          <p:nvPr/>
        </p:nvSpPr>
        <p:spPr bwMode="auto">
          <a:xfrm>
            <a:off x="9652000" y="2382838"/>
            <a:ext cx="298450" cy="638175"/>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pattFill prst="ltUpDiag">
            <a:fgClr>
              <a:schemeClr val="tx2"/>
            </a:fgClr>
            <a:bgClr>
              <a:schemeClr val="tx1">
                <a:lumMod val="85000"/>
                <a:lumOff val="15000"/>
              </a:schemeClr>
            </a:bgClr>
          </a:pattFill>
          <a:ln>
            <a:noFill/>
          </a:ln>
          <a:extLst/>
        </p:spPr>
        <p:txBody>
          <a:bodyPr/>
          <a:lstStyle/>
          <a:p>
            <a:pPr eaLnBrk="1" hangingPunct="1">
              <a:defRPr/>
            </a:pPr>
            <a:endParaRPr lang="en-US" altLang="zh-CN"/>
          </a:p>
        </p:txBody>
      </p:sp>
      <p:sp>
        <p:nvSpPr>
          <p:cNvPr id="70" name="Freeform 184"/>
          <p:cNvSpPr>
            <a:spLocks/>
          </p:cNvSpPr>
          <p:nvPr/>
        </p:nvSpPr>
        <p:spPr bwMode="auto">
          <a:xfrm>
            <a:off x="7999413" y="3182938"/>
            <a:ext cx="654050" cy="531812"/>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pattFill prst="ltUpDiag">
            <a:fgClr>
              <a:schemeClr val="tx2"/>
            </a:fgClr>
            <a:bgClr>
              <a:schemeClr val="tx1">
                <a:lumMod val="85000"/>
                <a:lumOff val="15000"/>
              </a:schemeClr>
            </a:bgClr>
          </a:pattFill>
          <a:ln>
            <a:noFill/>
          </a:ln>
          <a:extLst/>
        </p:spPr>
        <p:txBody>
          <a:bodyPr/>
          <a:lstStyle/>
          <a:p>
            <a:pPr eaLnBrk="1" hangingPunct="1">
              <a:defRPr/>
            </a:pPr>
            <a:endParaRPr lang="en-US" altLang="zh-CN"/>
          </a:p>
        </p:txBody>
      </p:sp>
      <p:grpSp>
        <p:nvGrpSpPr>
          <p:cNvPr id="12" name="Group 70"/>
          <p:cNvGrpSpPr/>
          <p:nvPr/>
        </p:nvGrpSpPr>
        <p:grpSpPr>
          <a:xfrm>
            <a:off x="8080925" y="1515705"/>
            <a:ext cx="591599" cy="579525"/>
            <a:chOff x="4764087" y="1108075"/>
            <a:chExt cx="311150" cy="304800"/>
          </a:xfrm>
          <a:pattFill prst="ltUpDiag">
            <a:fgClr>
              <a:schemeClr val="tx2"/>
            </a:fgClr>
            <a:bgClr>
              <a:schemeClr val="tx1">
                <a:lumMod val="85000"/>
                <a:lumOff val="15000"/>
              </a:schemeClr>
            </a:bgClr>
          </a:pattFill>
        </p:grpSpPr>
        <p:sp>
          <p:nvSpPr>
            <p:cNvPr id="72" name="Freeform 76"/>
            <p:cNvSpPr>
              <a:spLocks noEditPoints="1"/>
            </p:cNvSpPr>
            <p:nvPr/>
          </p:nvSpPr>
          <p:spPr bwMode="auto">
            <a:xfrm>
              <a:off x="4764087" y="1254125"/>
              <a:ext cx="311150" cy="158750"/>
            </a:xfrm>
            <a:custGeom>
              <a:avLst/>
              <a:gdLst>
                <a:gd name="T0" fmla="*/ 72 w 391"/>
                <a:gd name="T1" fmla="*/ 0 h 200"/>
                <a:gd name="T2" fmla="*/ 32 w 391"/>
                <a:gd name="T3" fmla="*/ 12 h 200"/>
                <a:gd name="T4" fmla="*/ 6 w 391"/>
                <a:gd name="T5" fmla="*/ 44 h 200"/>
                <a:gd name="T6" fmla="*/ 0 w 391"/>
                <a:gd name="T7" fmla="*/ 128 h 200"/>
                <a:gd name="T8" fmla="*/ 6 w 391"/>
                <a:gd name="T9" fmla="*/ 156 h 200"/>
                <a:gd name="T10" fmla="*/ 32 w 391"/>
                <a:gd name="T11" fmla="*/ 188 h 200"/>
                <a:gd name="T12" fmla="*/ 72 w 391"/>
                <a:gd name="T13" fmla="*/ 200 h 200"/>
                <a:gd name="T14" fmla="*/ 333 w 391"/>
                <a:gd name="T15" fmla="*/ 198 h 200"/>
                <a:gd name="T16" fmla="*/ 369 w 391"/>
                <a:gd name="T17" fmla="*/ 180 h 200"/>
                <a:gd name="T18" fmla="*/ 389 w 391"/>
                <a:gd name="T19" fmla="*/ 144 h 200"/>
                <a:gd name="T20" fmla="*/ 391 w 391"/>
                <a:gd name="T21" fmla="*/ 72 h 200"/>
                <a:gd name="T22" fmla="*/ 379 w 391"/>
                <a:gd name="T23" fmla="*/ 30 h 200"/>
                <a:gd name="T24" fmla="*/ 347 w 391"/>
                <a:gd name="T25" fmla="*/ 6 h 200"/>
                <a:gd name="T26" fmla="*/ 319 w 391"/>
                <a:gd name="T27" fmla="*/ 0 h 200"/>
                <a:gd name="T28" fmla="*/ 100 w 391"/>
                <a:gd name="T29" fmla="*/ 160 h 200"/>
                <a:gd name="T30" fmla="*/ 54 w 391"/>
                <a:gd name="T31" fmla="*/ 44 h 200"/>
                <a:gd name="T32" fmla="*/ 124 w 391"/>
                <a:gd name="T33" fmla="*/ 44 h 200"/>
                <a:gd name="T34" fmla="*/ 170 w 391"/>
                <a:gd name="T35" fmla="*/ 148 h 200"/>
                <a:gd name="T36" fmla="*/ 158 w 391"/>
                <a:gd name="T37" fmla="*/ 158 h 200"/>
                <a:gd name="T38" fmla="*/ 146 w 391"/>
                <a:gd name="T39" fmla="*/ 160 h 200"/>
                <a:gd name="T40" fmla="*/ 136 w 391"/>
                <a:gd name="T41" fmla="*/ 156 h 200"/>
                <a:gd name="T42" fmla="*/ 132 w 391"/>
                <a:gd name="T43" fmla="*/ 142 h 200"/>
                <a:gd name="T44" fmla="*/ 152 w 391"/>
                <a:gd name="T45" fmla="*/ 136 h 200"/>
                <a:gd name="T46" fmla="*/ 154 w 391"/>
                <a:gd name="T47" fmla="*/ 142 h 200"/>
                <a:gd name="T48" fmla="*/ 164 w 391"/>
                <a:gd name="T49" fmla="*/ 140 h 200"/>
                <a:gd name="T50" fmla="*/ 170 w 391"/>
                <a:gd name="T51" fmla="*/ 60 h 200"/>
                <a:gd name="T52" fmla="*/ 262 w 391"/>
                <a:gd name="T53" fmla="*/ 138 h 200"/>
                <a:gd name="T54" fmla="*/ 256 w 391"/>
                <a:gd name="T55" fmla="*/ 154 h 200"/>
                <a:gd name="T56" fmla="*/ 242 w 391"/>
                <a:gd name="T57" fmla="*/ 160 h 200"/>
                <a:gd name="T58" fmla="*/ 232 w 391"/>
                <a:gd name="T59" fmla="*/ 158 h 200"/>
                <a:gd name="T60" fmla="*/ 224 w 391"/>
                <a:gd name="T61" fmla="*/ 160 h 200"/>
                <a:gd name="T62" fmla="*/ 224 w 391"/>
                <a:gd name="T63" fmla="*/ 24 h 200"/>
                <a:gd name="T64" fmla="*/ 232 w 391"/>
                <a:gd name="T65" fmla="*/ 62 h 200"/>
                <a:gd name="T66" fmla="*/ 242 w 391"/>
                <a:gd name="T67" fmla="*/ 58 h 200"/>
                <a:gd name="T68" fmla="*/ 256 w 391"/>
                <a:gd name="T69" fmla="*/ 66 h 200"/>
                <a:gd name="T70" fmla="*/ 262 w 391"/>
                <a:gd name="T71" fmla="*/ 138 h 200"/>
                <a:gd name="T72" fmla="*/ 292 w 391"/>
                <a:gd name="T73" fmla="*/ 130 h 200"/>
                <a:gd name="T74" fmla="*/ 294 w 391"/>
                <a:gd name="T75" fmla="*/ 142 h 200"/>
                <a:gd name="T76" fmla="*/ 299 w 391"/>
                <a:gd name="T77" fmla="*/ 144 h 200"/>
                <a:gd name="T78" fmla="*/ 307 w 391"/>
                <a:gd name="T79" fmla="*/ 142 h 200"/>
                <a:gd name="T80" fmla="*/ 309 w 391"/>
                <a:gd name="T81" fmla="*/ 130 h 200"/>
                <a:gd name="T82" fmla="*/ 329 w 391"/>
                <a:gd name="T83" fmla="*/ 132 h 200"/>
                <a:gd name="T84" fmla="*/ 325 w 391"/>
                <a:gd name="T85" fmla="*/ 150 h 200"/>
                <a:gd name="T86" fmla="*/ 317 w 391"/>
                <a:gd name="T87" fmla="*/ 158 h 200"/>
                <a:gd name="T88" fmla="*/ 299 w 391"/>
                <a:gd name="T89" fmla="*/ 162 h 200"/>
                <a:gd name="T90" fmla="*/ 280 w 391"/>
                <a:gd name="T91" fmla="*/ 154 h 200"/>
                <a:gd name="T92" fmla="*/ 274 w 391"/>
                <a:gd name="T93" fmla="*/ 144 h 200"/>
                <a:gd name="T94" fmla="*/ 272 w 391"/>
                <a:gd name="T95" fmla="*/ 86 h 200"/>
                <a:gd name="T96" fmla="*/ 280 w 391"/>
                <a:gd name="T97" fmla="*/ 66 h 200"/>
                <a:gd name="T98" fmla="*/ 301 w 391"/>
                <a:gd name="T99" fmla="*/ 58 h 200"/>
                <a:gd name="T100" fmla="*/ 317 w 391"/>
                <a:gd name="T101" fmla="*/ 62 h 200"/>
                <a:gd name="T102" fmla="*/ 325 w 391"/>
                <a:gd name="T103" fmla="*/ 70 h 200"/>
                <a:gd name="T104" fmla="*/ 329 w 391"/>
                <a:gd name="T105" fmla="*/ 11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200">
                  <a:moveTo>
                    <a:pt x="319" y="0"/>
                  </a:moveTo>
                  <a:lnTo>
                    <a:pt x="72" y="0"/>
                  </a:lnTo>
                  <a:lnTo>
                    <a:pt x="72" y="0"/>
                  </a:lnTo>
                  <a:lnTo>
                    <a:pt x="56" y="0"/>
                  </a:lnTo>
                  <a:lnTo>
                    <a:pt x="44" y="6"/>
                  </a:lnTo>
                  <a:lnTo>
                    <a:pt x="32" y="12"/>
                  </a:lnTo>
                  <a:lnTo>
                    <a:pt x="20" y="20"/>
                  </a:lnTo>
                  <a:lnTo>
                    <a:pt x="12" y="30"/>
                  </a:lnTo>
                  <a:lnTo>
                    <a:pt x="6" y="44"/>
                  </a:lnTo>
                  <a:lnTo>
                    <a:pt x="2" y="56"/>
                  </a:lnTo>
                  <a:lnTo>
                    <a:pt x="0" y="72"/>
                  </a:lnTo>
                  <a:lnTo>
                    <a:pt x="0" y="128"/>
                  </a:lnTo>
                  <a:lnTo>
                    <a:pt x="0" y="128"/>
                  </a:lnTo>
                  <a:lnTo>
                    <a:pt x="2" y="144"/>
                  </a:lnTo>
                  <a:lnTo>
                    <a:pt x="6" y="156"/>
                  </a:lnTo>
                  <a:lnTo>
                    <a:pt x="12" y="168"/>
                  </a:lnTo>
                  <a:lnTo>
                    <a:pt x="20" y="180"/>
                  </a:lnTo>
                  <a:lnTo>
                    <a:pt x="32" y="188"/>
                  </a:lnTo>
                  <a:lnTo>
                    <a:pt x="44" y="194"/>
                  </a:lnTo>
                  <a:lnTo>
                    <a:pt x="56" y="198"/>
                  </a:lnTo>
                  <a:lnTo>
                    <a:pt x="72" y="200"/>
                  </a:lnTo>
                  <a:lnTo>
                    <a:pt x="319" y="200"/>
                  </a:lnTo>
                  <a:lnTo>
                    <a:pt x="319" y="200"/>
                  </a:lnTo>
                  <a:lnTo>
                    <a:pt x="333" y="198"/>
                  </a:lnTo>
                  <a:lnTo>
                    <a:pt x="347" y="194"/>
                  </a:lnTo>
                  <a:lnTo>
                    <a:pt x="359" y="188"/>
                  </a:lnTo>
                  <a:lnTo>
                    <a:pt x="369" y="180"/>
                  </a:lnTo>
                  <a:lnTo>
                    <a:pt x="379" y="168"/>
                  </a:lnTo>
                  <a:lnTo>
                    <a:pt x="385" y="156"/>
                  </a:lnTo>
                  <a:lnTo>
                    <a:pt x="389" y="144"/>
                  </a:lnTo>
                  <a:lnTo>
                    <a:pt x="391" y="128"/>
                  </a:lnTo>
                  <a:lnTo>
                    <a:pt x="391" y="72"/>
                  </a:lnTo>
                  <a:lnTo>
                    <a:pt x="391" y="72"/>
                  </a:lnTo>
                  <a:lnTo>
                    <a:pt x="389" y="56"/>
                  </a:lnTo>
                  <a:lnTo>
                    <a:pt x="385" y="44"/>
                  </a:lnTo>
                  <a:lnTo>
                    <a:pt x="379" y="30"/>
                  </a:lnTo>
                  <a:lnTo>
                    <a:pt x="369" y="20"/>
                  </a:lnTo>
                  <a:lnTo>
                    <a:pt x="359" y="12"/>
                  </a:lnTo>
                  <a:lnTo>
                    <a:pt x="347" y="6"/>
                  </a:lnTo>
                  <a:lnTo>
                    <a:pt x="333" y="0"/>
                  </a:lnTo>
                  <a:lnTo>
                    <a:pt x="319" y="0"/>
                  </a:lnTo>
                  <a:lnTo>
                    <a:pt x="319" y="0"/>
                  </a:lnTo>
                  <a:close/>
                  <a:moveTo>
                    <a:pt x="124" y="44"/>
                  </a:moveTo>
                  <a:lnTo>
                    <a:pt x="100" y="44"/>
                  </a:lnTo>
                  <a:lnTo>
                    <a:pt x="100" y="160"/>
                  </a:lnTo>
                  <a:lnTo>
                    <a:pt x="78" y="160"/>
                  </a:lnTo>
                  <a:lnTo>
                    <a:pt x="78" y="44"/>
                  </a:lnTo>
                  <a:lnTo>
                    <a:pt x="54" y="44"/>
                  </a:lnTo>
                  <a:lnTo>
                    <a:pt x="54" y="24"/>
                  </a:lnTo>
                  <a:lnTo>
                    <a:pt x="124" y="24"/>
                  </a:lnTo>
                  <a:lnTo>
                    <a:pt x="124" y="44"/>
                  </a:lnTo>
                  <a:close/>
                  <a:moveTo>
                    <a:pt x="190" y="160"/>
                  </a:moveTo>
                  <a:lnTo>
                    <a:pt x="170" y="160"/>
                  </a:lnTo>
                  <a:lnTo>
                    <a:pt x="170" y="148"/>
                  </a:lnTo>
                  <a:lnTo>
                    <a:pt x="170" y="148"/>
                  </a:lnTo>
                  <a:lnTo>
                    <a:pt x="164" y="154"/>
                  </a:lnTo>
                  <a:lnTo>
                    <a:pt x="158" y="158"/>
                  </a:lnTo>
                  <a:lnTo>
                    <a:pt x="158" y="158"/>
                  </a:lnTo>
                  <a:lnTo>
                    <a:pt x="152" y="160"/>
                  </a:lnTo>
                  <a:lnTo>
                    <a:pt x="146" y="160"/>
                  </a:lnTo>
                  <a:lnTo>
                    <a:pt x="146" y="160"/>
                  </a:lnTo>
                  <a:lnTo>
                    <a:pt x="140" y="160"/>
                  </a:lnTo>
                  <a:lnTo>
                    <a:pt x="136" y="156"/>
                  </a:lnTo>
                  <a:lnTo>
                    <a:pt x="136" y="156"/>
                  </a:lnTo>
                  <a:lnTo>
                    <a:pt x="134" y="150"/>
                  </a:lnTo>
                  <a:lnTo>
                    <a:pt x="132" y="142"/>
                  </a:lnTo>
                  <a:lnTo>
                    <a:pt x="132" y="60"/>
                  </a:lnTo>
                  <a:lnTo>
                    <a:pt x="152" y="60"/>
                  </a:lnTo>
                  <a:lnTo>
                    <a:pt x="152" y="136"/>
                  </a:lnTo>
                  <a:lnTo>
                    <a:pt x="152" y="136"/>
                  </a:lnTo>
                  <a:lnTo>
                    <a:pt x="154" y="142"/>
                  </a:lnTo>
                  <a:lnTo>
                    <a:pt x="154" y="142"/>
                  </a:lnTo>
                  <a:lnTo>
                    <a:pt x="158" y="142"/>
                  </a:lnTo>
                  <a:lnTo>
                    <a:pt x="158" y="142"/>
                  </a:lnTo>
                  <a:lnTo>
                    <a:pt x="164" y="140"/>
                  </a:lnTo>
                  <a:lnTo>
                    <a:pt x="164" y="140"/>
                  </a:lnTo>
                  <a:lnTo>
                    <a:pt x="170" y="136"/>
                  </a:lnTo>
                  <a:lnTo>
                    <a:pt x="170" y="60"/>
                  </a:lnTo>
                  <a:lnTo>
                    <a:pt x="190" y="60"/>
                  </a:lnTo>
                  <a:lnTo>
                    <a:pt x="190" y="160"/>
                  </a:lnTo>
                  <a:close/>
                  <a:moveTo>
                    <a:pt x="262" y="138"/>
                  </a:moveTo>
                  <a:lnTo>
                    <a:pt x="262" y="138"/>
                  </a:lnTo>
                  <a:lnTo>
                    <a:pt x="260" y="148"/>
                  </a:lnTo>
                  <a:lnTo>
                    <a:pt x="256" y="154"/>
                  </a:lnTo>
                  <a:lnTo>
                    <a:pt x="256" y="154"/>
                  </a:lnTo>
                  <a:lnTo>
                    <a:pt x="250" y="160"/>
                  </a:lnTo>
                  <a:lnTo>
                    <a:pt x="242" y="160"/>
                  </a:lnTo>
                  <a:lnTo>
                    <a:pt x="242" y="160"/>
                  </a:lnTo>
                  <a:lnTo>
                    <a:pt x="238" y="160"/>
                  </a:lnTo>
                  <a:lnTo>
                    <a:pt x="232" y="158"/>
                  </a:lnTo>
                  <a:lnTo>
                    <a:pt x="232" y="158"/>
                  </a:lnTo>
                  <a:lnTo>
                    <a:pt x="224" y="152"/>
                  </a:lnTo>
                  <a:lnTo>
                    <a:pt x="224" y="160"/>
                  </a:lnTo>
                  <a:lnTo>
                    <a:pt x="204" y="160"/>
                  </a:lnTo>
                  <a:lnTo>
                    <a:pt x="204" y="24"/>
                  </a:lnTo>
                  <a:lnTo>
                    <a:pt x="224" y="24"/>
                  </a:lnTo>
                  <a:lnTo>
                    <a:pt x="224" y="68"/>
                  </a:lnTo>
                  <a:lnTo>
                    <a:pt x="224" y="68"/>
                  </a:lnTo>
                  <a:lnTo>
                    <a:pt x="232" y="62"/>
                  </a:lnTo>
                  <a:lnTo>
                    <a:pt x="232" y="62"/>
                  </a:lnTo>
                  <a:lnTo>
                    <a:pt x="242" y="58"/>
                  </a:lnTo>
                  <a:lnTo>
                    <a:pt x="242" y="58"/>
                  </a:lnTo>
                  <a:lnTo>
                    <a:pt x="250" y="60"/>
                  </a:lnTo>
                  <a:lnTo>
                    <a:pt x="256" y="66"/>
                  </a:lnTo>
                  <a:lnTo>
                    <a:pt x="256" y="66"/>
                  </a:lnTo>
                  <a:lnTo>
                    <a:pt x="260" y="72"/>
                  </a:lnTo>
                  <a:lnTo>
                    <a:pt x="262" y="84"/>
                  </a:lnTo>
                  <a:lnTo>
                    <a:pt x="262" y="138"/>
                  </a:lnTo>
                  <a:close/>
                  <a:moveTo>
                    <a:pt x="329" y="112"/>
                  </a:moveTo>
                  <a:lnTo>
                    <a:pt x="292" y="112"/>
                  </a:lnTo>
                  <a:lnTo>
                    <a:pt x="292" y="130"/>
                  </a:lnTo>
                  <a:lnTo>
                    <a:pt x="292" y="130"/>
                  </a:lnTo>
                  <a:lnTo>
                    <a:pt x="292" y="138"/>
                  </a:lnTo>
                  <a:lnTo>
                    <a:pt x="294" y="142"/>
                  </a:lnTo>
                  <a:lnTo>
                    <a:pt x="294" y="142"/>
                  </a:lnTo>
                  <a:lnTo>
                    <a:pt x="296" y="144"/>
                  </a:lnTo>
                  <a:lnTo>
                    <a:pt x="299" y="144"/>
                  </a:lnTo>
                  <a:lnTo>
                    <a:pt x="299" y="144"/>
                  </a:lnTo>
                  <a:lnTo>
                    <a:pt x="303" y="144"/>
                  </a:lnTo>
                  <a:lnTo>
                    <a:pt x="307" y="142"/>
                  </a:lnTo>
                  <a:lnTo>
                    <a:pt x="307" y="142"/>
                  </a:lnTo>
                  <a:lnTo>
                    <a:pt x="307" y="138"/>
                  </a:lnTo>
                  <a:lnTo>
                    <a:pt x="309" y="130"/>
                  </a:lnTo>
                  <a:lnTo>
                    <a:pt x="309" y="126"/>
                  </a:lnTo>
                  <a:lnTo>
                    <a:pt x="329" y="126"/>
                  </a:lnTo>
                  <a:lnTo>
                    <a:pt x="329" y="132"/>
                  </a:lnTo>
                  <a:lnTo>
                    <a:pt x="329" y="132"/>
                  </a:lnTo>
                  <a:lnTo>
                    <a:pt x="327" y="144"/>
                  </a:lnTo>
                  <a:lnTo>
                    <a:pt x="325" y="150"/>
                  </a:lnTo>
                  <a:lnTo>
                    <a:pt x="321" y="154"/>
                  </a:lnTo>
                  <a:lnTo>
                    <a:pt x="321" y="154"/>
                  </a:lnTo>
                  <a:lnTo>
                    <a:pt x="317" y="158"/>
                  </a:lnTo>
                  <a:lnTo>
                    <a:pt x="313" y="160"/>
                  </a:lnTo>
                  <a:lnTo>
                    <a:pt x="299" y="162"/>
                  </a:lnTo>
                  <a:lnTo>
                    <a:pt x="299" y="162"/>
                  </a:lnTo>
                  <a:lnTo>
                    <a:pt x="288" y="160"/>
                  </a:lnTo>
                  <a:lnTo>
                    <a:pt x="284" y="158"/>
                  </a:lnTo>
                  <a:lnTo>
                    <a:pt x="280" y="154"/>
                  </a:lnTo>
                  <a:lnTo>
                    <a:pt x="280" y="154"/>
                  </a:lnTo>
                  <a:lnTo>
                    <a:pt x="276" y="150"/>
                  </a:lnTo>
                  <a:lnTo>
                    <a:pt x="274" y="144"/>
                  </a:lnTo>
                  <a:lnTo>
                    <a:pt x="272" y="132"/>
                  </a:lnTo>
                  <a:lnTo>
                    <a:pt x="272" y="86"/>
                  </a:lnTo>
                  <a:lnTo>
                    <a:pt x="272" y="86"/>
                  </a:lnTo>
                  <a:lnTo>
                    <a:pt x="274" y="74"/>
                  </a:lnTo>
                  <a:lnTo>
                    <a:pt x="276" y="70"/>
                  </a:lnTo>
                  <a:lnTo>
                    <a:pt x="280" y="66"/>
                  </a:lnTo>
                  <a:lnTo>
                    <a:pt x="280" y="66"/>
                  </a:lnTo>
                  <a:lnTo>
                    <a:pt x="290" y="60"/>
                  </a:lnTo>
                  <a:lnTo>
                    <a:pt x="301" y="58"/>
                  </a:lnTo>
                  <a:lnTo>
                    <a:pt x="301" y="58"/>
                  </a:lnTo>
                  <a:lnTo>
                    <a:pt x="313" y="60"/>
                  </a:lnTo>
                  <a:lnTo>
                    <a:pt x="317" y="62"/>
                  </a:lnTo>
                  <a:lnTo>
                    <a:pt x="321" y="66"/>
                  </a:lnTo>
                  <a:lnTo>
                    <a:pt x="321" y="66"/>
                  </a:lnTo>
                  <a:lnTo>
                    <a:pt x="325" y="70"/>
                  </a:lnTo>
                  <a:lnTo>
                    <a:pt x="327" y="74"/>
                  </a:lnTo>
                  <a:lnTo>
                    <a:pt x="329" y="86"/>
                  </a:lnTo>
                  <a:lnTo>
                    <a:pt x="329" y="11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3" name="Freeform 77"/>
            <p:cNvSpPr>
              <a:spLocks/>
            </p:cNvSpPr>
            <p:nvPr/>
          </p:nvSpPr>
          <p:spPr bwMode="auto">
            <a:xfrm>
              <a:off x="4995862" y="1312863"/>
              <a:ext cx="14287" cy="17463"/>
            </a:xfrm>
            <a:custGeom>
              <a:avLst/>
              <a:gdLst>
                <a:gd name="T0" fmla="*/ 7 w 17"/>
                <a:gd name="T1" fmla="*/ 0 h 22"/>
                <a:gd name="T2" fmla="*/ 7 w 17"/>
                <a:gd name="T3" fmla="*/ 0 h 22"/>
                <a:gd name="T4" fmla="*/ 4 w 17"/>
                <a:gd name="T5" fmla="*/ 2 h 22"/>
                <a:gd name="T6" fmla="*/ 2 w 17"/>
                <a:gd name="T7" fmla="*/ 4 h 22"/>
                <a:gd name="T8" fmla="*/ 2 w 17"/>
                <a:gd name="T9" fmla="*/ 4 h 22"/>
                <a:gd name="T10" fmla="*/ 0 w 17"/>
                <a:gd name="T11" fmla="*/ 8 h 22"/>
                <a:gd name="T12" fmla="*/ 0 w 17"/>
                <a:gd name="T13" fmla="*/ 12 h 22"/>
                <a:gd name="T14" fmla="*/ 0 w 17"/>
                <a:gd name="T15" fmla="*/ 22 h 22"/>
                <a:gd name="T16" fmla="*/ 17 w 17"/>
                <a:gd name="T17" fmla="*/ 22 h 22"/>
                <a:gd name="T18" fmla="*/ 17 w 17"/>
                <a:gd name="T19" fmla="*/ 12 h 22"/>
                <a:gd name="T20" fmla="*/ 17 w 17"/>
                <a:gd name="T21" fmla="*/ 12 h 22"/>
                <a:gd name="T22" fmla="*/ 15 w 17"/>
                <a:gd name="T23" fmla="*/ 8 h 22"/>
                <a:gd name="T24" fmla="*/ 15 w 17"/>
                <a:gd name="T25" fmla="*/ 4 h 22"/>
                <a:gd name="T26" fmla="*/ 15 w 17"/>
                <a:gd name="T27" fmla="*/ 4 h 22"/>
                <a:gd name="T28" fmla="*/ 11 w 17"/>
                <a:gd name="T29" fmla="*/ 2 h 22"/>
                <a:gd name="T30" fmla="*/ 7 w 17"/>
                <a:gd name="T31" fmla="*/ 0 h 22"/>
                <a:gd name="T32" fmla="*/ 7 w 17"/>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2">
                  <a:moveTo>
                    <a:pt x="7" y="0"/>
                  </a:moveTo>
                  <a:lnTo>
                    <a:pt x="7" y="0"/>
                  </a:lnTo>
                  <a:lnTo>
                    <a:pt x="4" y="2"/>
                  </a:lnTo>
                  <a:lnTo>
                    <a:pt x="2" y="4"/>
                  </a:lnTo>
                  <a:lnTo>
                    <a:pt x="2" y="4"/>
                  </a:lnTo>
                  <a:lnTo>
                    <a:pt x="0" y="8"/>
                  </a:lnTo>
                  <a:lnTo>
                    <a:pt x="0" y="12"/>
                  </a:lnTo>
                  <a:lnTo>
                    <a:pt x="0" y="22"/>
                  </a:lnTo>
                  <a:lnTo>
                    <a:pt x="17" y="22"/>
                  </a:lnTo>
                  <a:lnTo>
                    <a:pt x="17" y="12"/>
                  </a:lnTo>
                  <a:lnTo>
                    <a:pt x="17" y="12"/>
                  </a:lnTo>
                  <a:lnTo>
                    <a:pt x="15" y="8"/>
                  </a:lnTo>
                  <a:lnTo>
                    <a:pt x="15" y="4"/>
                  </a:lnTo>
                  <a:lnTo>
                    <a:pt x="15" y="4"/>
                  </a:lnTo>
                  <a:lnTo>
                    <a:pt x="11" y="2"/>
                  </a:lnTo>
                  <a:lnTo>
                    <a:pt x="7" y="0"/>
                  </a:lnTo>
                  <a:lnTo>
                    <a:pt x="7"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4" name="Freeform 78"/>
            <p:cNvSpPr>
              <a:spLocks/>
            </p:cNvSpPr>
            <p:nvPr/>
          </p:nvSpPr>
          <p:spPr bwMode="auto">
            <a:xfrm>
              <a:off x="4941887" y="1312863"/>
              <a:ext cx="12700" cy="55563"/>
            </a:xfrm>
            <a:custGeom>
              <a:avLst/>
              <a:gdLst>
                <a:gd name="T0" fmla="*/ 8 w 16"/>
                <a:gd name="T1" fmla="*/ 0 h 70"/>
                <a:gd name="T2" fmla="*/ 8 w 16"/>
                <a:gd name="T3" fmla="*/ 0 h 70"/>
                <a:gd name="T4" fmla="*/ 4 w 16"/>
                <a:gd name="T5" fmla="*/ 2 h 70"/>
                <a:gd name="T6" fmla="*/ 4 w 16"/>
                <a:gd name="T7" fmla="*/ 2 h 70"/>
                <a:gd name="T8" fmla="*/ 0 w 16"/>
                <a:gd name="T9" fmla="*/ 4 h 70"/>
                <a:gd name="T10" fmla="*/ 0 w 16"/>
                <a:gd name="T11" fmla="*/ 66 h 70"/>
                <a:gd name="T12" fmla="*/ 0 w 16"/>
                <a:gd name="T13" fmla="*/ 66 h 70"/>
                <a:gd name="T14" fmla="*/ 4 w 16"/>
                <a:gd name="T15" fmla="*/ 70 h 70"/>
                <a:gd name="T16" fmla="*/ 4 w 16"/>
                <a:gd name="T17" fmla="*/ 70 h 70"/>
                <a:gd name="T18" fmla="*/ 10 w 16"/>
                <a:gd name="T19" fmla="*/ 70 h 70"/>
                <a:gd name="T20" fmla="*/ 10 w 16"/>
                <a:gd name="T21" fmla="*/ 70 h 70"/>
                <a:gd name="T22" fmla="*/ 12 w 16"/>
                <a:gd name="T23" fmla="*/ 70 h 70"/>
                <a:gd name="T24" fmla="*/ 14 w 16"/>
                <a:gd name="T25" fmla="*/ 68 h 70"/>
                <a:gd name="T26" fmla="*/ 14 w 16"/>
                <a:gd name="T27" fmla="*/ 68 h 70"/>
                <a:gd name="T28" fmla="*/ 16 w 16"/>
                <a:gd name="T29" fmla="*/ 62 h 70"/>
                <a:gd name="T30" fmla="*/ 16 w 16"/>
                <a:gd name="T31" fmla="*/ 10 h 70"/>
                <a:gd name="T32" fmla="*/ 16 w 16"/>
                <a:gd name="T33" fmla="*/ 10 h 70"/>
                <a:gd name="T34" fmla="*/ 16 w 16"/>
                <a:gd name="T35" fmla="*/ 6 h 70"/>
                <a:gd name="T36" fmla="*/ 14 w 16"/>
                <a:gd name="T37" fmla="*/ 4 h 70"/>
                <a:gd name="T38" fmla="*/ 14 w 16"/>
                <a:gd name="T39" fmla="*/ 4 h 70"/>
                <a:gd name="T40" fmla="*/ 12 w 16"/>
                <a:gd name="T41" fmla="*/ 2 h 70"/>
                <a:gd name="T42" fmla="*/ 8 w 16"/>
                <a:gd name="T43" fmla="*/ 0 h 70"/>
                <a:gd name="T44" fmla="*/ 8 w 16"/>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0">
                  <a:moveTo>
                    <a:pt x="8" y="0"/>
                  </a:moveTo>
                  <a:lnTo>
                    <a:pt x="8" y="0"/>
                  </a:lnTo>
                  <a:lnTo>
                    <a:pt x="4" y="2"/>
                  </a:lnTo>
                  <a:lnTo>
                    <a:pt x="4" y="2"/>
                  </a:lnTo>
                  <a:lnTo>
                    <a:pt x="0" y="4"/>
                  </a:lnTo>
                  <a:lnTo>
                    <a:pt x="0" y="66"/>
                  </a:lnTo>
                  <a:lnTo>
                    <a:pt x="0" y="66"/>
                  </a:lnTo>
                  <a:lnTo>
                    <a:pt x="4" y="70"/>
                  </a:lnTo>
                  <a:lnTo>
                    <a:pt x="4" y="70"/>
                  </a:lnTo>
                  <a:lnTo>
                    <a:pt x="10" y="70"/>
                  </a:lnTo>
                  <a:lnTo>
                    <a:pt x="10" y="70"/>
                  </a:lnTo>
                  <a:lnTo>
                    <a:pt x="12" y="70"/>
                  </a:lnTo>
                  <a:lnTo>
                    <a:pt x="14" y="68"/>
                  </a:lnTo>
                  <a:lnTo>
                    <a:pt x="14" y="68"/>
                  </a:lnTo>
                  <a:lnTo>
                    <a:pt x="16" y="62"/>
                  </a:lnTo>
                  <a:lnTo>
                    <a:pt x="16" y="10"/>
                  </a:lnTo>
                  <a:lnTo>
                    <a:pt x="16" y="10"/>
                  </a:lnTo>
                  <a:lnTo>
                    <a:pt x="16" y="6"/>
                  </a:lnTo>
                  <a:lnTo>
                    <a:pt x="14" y="4"/>
                  </a:lnTo>
                  <a:lnTo>
                    <a:pt x="14" y="4"/>
                  </a:lnTo>
                  <a:lnTo>
                    <a:pt x="12" y="2"/>
                  </a:lnTo>
                  <a:lnTo>
                    <a:pt x="8" y="0"/>
                  </a:lnTo>
                  <a:lnTo>
                    <a:pt x="8" y="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5" name="Freeform 79"/>
            <p:cNvSpPr>
              <a:spLocks/>
            </p:cNvSpPr>
            <p:nvPr/>
          </p:nvSpPr>
          <p:spPr bwMode="auto">
            <a:xfrm>
              <a:off x="4822825" y="1108075"/>
              <a:ext cx="66675" cy="117475"/>
            </a:xfrm>
            <a:custGeom>
              <a:avLst/>
              <a:gdLst>
                <a:gd name="T0" fmla="*/ 30 w 84"/>
                <a:gd name="T1" fmla="*/ 148 h 148"/>
                <a:gd name="T2" fmla="*/ 56 w 84"/>
                <a:gd name="T3" fmla="*/ 148 h 148"/>
                <a:gd name="T4" fmla="*/ 56 w 84"/>
                <a:gd name="T5" fmla="*/ 88 h 148"/>
                <a:gd name="T6" fmla="*/ 84 w 84"/>
                <a:gd name="T7" fmla="*/ 0 h 148"/>
                <a:gd name="T8" fmla="*/ 58 w 84"/>
                <a:gd name="T9" fmla="*/ 0 h 148"/>
                <a:gd name="T10" fmla="*/ 44 w 84"/>
                <a:gd name="T11" fmla="*/ 60 h 148"/>
                <a:gd name="T12" fmla="*/ 42 w 84"/>
                <a:gd name="T13" fmla="*/ 60 h 148"/>
                <a:gd name="T14" fmla="*/ 26 w 84"/>
                <a:gd name="T15" fmla="*/ 0 h 148"/>
                <a:gd name="T16" fmla="*/ 0 w 84"/>
                <a:gd name="T17" fmla="*/ 0 h 148"/>
                <a:gd name="T18" fmla="*/ 30 w 84"/>
                <a:gd name="T19" fmla="*/ 90 h 148"/>
                <a:gd name="T20" fmla="*/ 30 w 84"/>
                <a:gd name="T21"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48">
                  <a:moveTo>
                    <a:pt x="30" y="148"/>
                  </a:moveTo>
                  <a:lnTo>
                    <a:pt x="56" y="148"/>
                  </a:lnTo>
                  <a:lnTo>
                    <a:pt x="56" y="88"/>
                  </a:lnTo>
                  <a:lnTo>
                    <a:pt x="84" y="0"/>
                  </a:lnTo>
                  <a:lnTo>
                    <a:pt x="58" y="0"/>
                  </a:lnTo>
                  <a:lnTo>
                    <a:pt x="44" y="60"/>
                  </a:lnTo>
                  <a:lnTo>
                    <a:pt x="42" y="60"/>
                  </a:lnTo>
                  <a:lnTo>
                    <a:pt x="26" y="0"/>
                  </a:lnTo>
                  <a:lnTo>
                    <a:pt x="0" y="0"/>
                  </a:lnTo>
                  <a:lnTo>
                    <a:pt x="30" y="90"/>
                  </a:lnTo>
                  <a:lnTo>
                    <a:pt x="30" y="14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6" name="Freeform 80"/>
            <p:cNvSpPr>
              <a:spLocks noEditPoints="1"/>
            </p:cNvSpPr>
            <p:nvPr/>
          </p:nvSpPr>
          <p:spPr bwMode="auto">
            <a:xfrm>
              <a:off x="4891087" y="1136650"/>
              <a:ext cx="52387" cy="92075"/>
            </a:xfrm>
            <a:custGeom>
              <a:avLst/>
              <a:gdLst>
                <a:gd name="T0" fmla="*/ 32 w 66"/>
                <a:gd name="T1" fmla="*/ 116 h 116"/>
                <a:gd name="T2" fmla="*/ 32 w 66"/>
                <a:gd name="T3" fmla="*/ 116 h 116"/>
                <a:gd name="T4" fmla="*/ 46 w 66"/>
                <a:gd name="T5" fmla="*/ 114 h 116"/>
                <a:gd name="T6" fmla="*/ 52 w 66"/>
                <a:gd name="T7" fmla="*/ 112 h 116"/>
                <a:gd name="T8" fmla="*/ 56 w 66"/>
                <a:gd name="T9" fmla="*/ 108 h 116"/>
                <a:gd name="T10" fmla="*/ 56 w 66"/>
                <a:gd name="T11" fmla="*/ 108 h 116"/>
                <a:gd name="T12" fmla="*/ 60 w 66"/>
                <a:gd name="T13" fmla="*/ 104 h 116"/>
                <a:gd name="T14" fmla="*/ 62 w 66"/>
                <a:gd name="T15" fmla="*/ 98 h 116"/>
                <a:gd name="T16" fmla="*/ 66 w 66"/>
                <a:gd name="T17" fmla="*/ 86 h 116"/>
                <a:gd name="T18" fmla="*/ 66 w 66"/>
                <a:gd name="T19" fmla="*/ 30 h 116"/>
                <a:gd name="T20" fmla="*/ 66 w 66"/>
                <a:gd name="T21" fmla="*/ 30 h 116"/>
                <a:gd name="T22" fmla="*/ 62 w 66"/>
                <a:gd name="T23" fmla="*/ 18 h 116"/>
                <a:gd name="T24" fmla="*/ 60 w 66"/>
                <a:gd name="T25" fmla="*/ 12 h 116"/>
                <a:gd name="T26" fmla="*/ 56 w 66"/>
                <a:gd name="T27" fmla="*/ 8 h 116"/>
                <a:gd name="T28" fmla="*/ 56 w 66"/>
                <a:gd name="T29" fmla="*/ 8 h 116"/>
                <a:gd name="T30" fmla="*/ 46 w 66"/>
                <a:gd name="T31" fmla="*/ 2 h 116"/>
                <a:gd name="T32" fmla="*/ 34 w 66"/>
                <a:gd name="T33" fmla="*/ 0 h 116"/>
                <a:gd name="T34" fmla="*/ 34 w 66"/>
                <a:gd name="T35" fmla="*/ 0 h 116"/>
                <a:gd name="T36" fmla="*/ 20 w 66"/>
                <a:gd name="T37" fmla="*/ 2 h 116"/>
                <a:gd name="T38" fmla="*/ 10 w 66"/>
                <a:gd name="T39" fmla="*/ 8 h 116"/>
                <a:gd name="T40" fmla="*/ 10 w 66"/>
                <a:gd name="T41" fmla="*/ 8 h 116"/>
                <a:gd name="T42" fmla="*/ 6 w 66"/>
                <a:gd name="T43" fmla="*/ 12 h 116"/>
                <a:gd name="T44" fmla="*/ 2 w 66"/>
                <a:gd name="T45" fmla="*/ 18 h 116"/>
                <a:gd name="T46" fmla="*/ 0 w 66"/>
                <a:gd name="T47" fmla="*/ 22 h 116"/>
                <a:gd name="T48" fmla="*/ 0 w 66"/>
                <a:gd name="T49" fmla="*/ 28 h 116"/>
                <a:gd name="T50" fmla="*/ 0 w 66"/>
                <a:gd name="T51" fmla="*/ 86 h 116"/>
                <a:gd name="T52" fmla="*/ 0 w 66"/>
                <a:gd name="T53" fmla="*/ 86 h 116"/>
                <a:gd name="T54" fmla="*/ 0 w 66"/>
                <a:gd name="T55" fmla="*/ 92 h 116"/>
                <a:gd name="T56" fmla="*/ 2 w 66"/>
                <a:gd name="T57" fmla="*/ 98 h 116"/>
                <a:gd name="T58" fmla="*/ 6 w 66"/>
                <a:gd name="T59" fmla="*/ 102 h 116"/>
                <a:gd name="T60" fmla="*/ 8 w 66"/>
                <a:gd name="T61" fmla="*/ 108 h 116"/>
                <a:gd name="T62" fmla="*/ 8 w 66"/>
                <a:gd name="T63" fmla="*/ 108 h 116"/>
                <a:gd name="T64" fmla="*/ 14 w 66"/>
                <a:gd name="T65" fmla="*/ 110 h 116"/>
                <a:gd name="T66" fmla="*/ 20 w 66"/>
                <a:gd name="T67" fmla="*/ 114 h 116"/>
                <a:gd name="T68" fmla="*/ 32 w 66"/>
                <a:gd name="T69" fmla="*/ 116 h 116"/>
                <a:gd name="T70" fmla="*/ 32 w 66"/>
                <a:gd name="T71" fmla="*/ 116 h 116"/>
                <a:gd name="T72" fmla="*/ 24 w 66"/>
                <a:gd name="T73" fmla="*/ 28 h 116"/>
                <a:gd name="T74" fmla="*/ 24 w 66"/>
                <a:gd name="T75" fmla="*/ 28 h 116"/>
                <a:gd name="T76" fmla="*/ 24 w 66"/>
                <a:gd name="T77" fmla="*/ 24 h 116"/>
                <a:gd name="T78" fmla="*/ 26 w 66"/>
                <a:gd name="T79" fmla="*/ 22 h 116"/>
                <a:gd name="T80" fmla="*/ 26 w 66"/>
                <a:gd name="T81" fmla="*/ 22 h 116"/>
                <a:gd name="T82" fmla="*/ 28 w 66"/>
                <a:gd name="T83" fmla="*/ 20 h 116"/>
                <a:gd name="T84" fmla="*/ 32 w 66"/>
                <a:gd name="T85" fmla="*/ 20 h 116"/>
                <a:gd name="T86" fmla="*/ 32 w 66"/>
                <a:gd name="T87" fmla="*/ 20 h 116"/>
                <a:gd name="T88" fmla="*/ 36 w 66"/>
                <a:gd name="T89" fmla="*/ 20 h 116"/>
                <a:gd name="T90" fmla="*/ 40 w 66"/>
                <a:gd name="T91" fmla="*/ 22 h 116"/>
                <a:gd name="T92" fmla="*/ 40 w 66"/>
                <a:gd name="T93" fmla="*/ 22 h 116"/>
                <a:gd name="T94" fmla="*/ 42 w 66"/>
                <a:gd name="T95" fmla="*/ 24 h 116"/>
                <a:gd name="T96" fmla="*/ 42 w 66"/>
                <a:gd name="T97" fmla="*/ 28 h 116"/>
                <a:gd name="T98" fmla="*/ 42 w 66"/>
                <a:gd name="T99" fmla="*/ 88 h 116"/>
                <a:gd name="T100" fmla="*/ 42 w 66"/>
                <a:gd name="T101" fmla="*/ 88 h 116"/>
                <a:gd name="T102" fmla="*/ 42 w 66"/>
                <a:gd name="T103" fmla="*/ 92 h 116"/>
                <a:gd name="T104" fmla="*/ 40 w 66"/>
                <a:gd name="T105" fmla="*/ 94 h 116"/>
                <a:gd name="T106" fmla="*/ 40 w 66"/>
                <a:gd name="T107" fmla="*/ 94 h 116"/>
                <a:gd name="T108" fmla="*/ 36 w 66"/>
                <a:gd name="T109" fmla="*/ 96 h 116"/>
                <a:gd name="T110" fmla="*/ 32 w 66"/>
                <a:gd name="T111" fmla="*/ 96 h 116"/>
                <a:gd name="T112" fmla="*/ 32 w 66"/>
                <a:gd name="T113" fmla="*/ 96 h 116"/>
                <a:gd name="T114" fmla="*/ 28 w 66"/>
                <a:gd name="T115" fmla="*/ 96 h 116"/>
                <a:gd name="T116" fmla="*/ 26 w 66"/>
                <a:gd name="T117" fmla="*/ 94 h 116"/>
                <a:gd name="T118" fmla="*/ 26 w 66"/>
                <a:gd name="T119" fmla="*/ 94 h 116"/>
                <a:gd name="T120" fmla="*/ 24 w 66"/>
                <a:gd name="T121" fmla="*/ 92 h 116"/>
                <a:gd name="T122" fmla="*/ 24 w 66"/>
                <a:gd name="T123" fmla="*/ 88 h 116"/>
                <a:gd name="T124" fmla="*/ 24 w 66"/>
                <a:gd name="T125" fmla="*/ 2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116">
                  <a:moveTo>
                    <a:pt x="32" y="116"/>
                  </a:moveTo>
                  <a:lnTo>
                    <a:pt x="32" y="116"/>
                  </a:lnTo>
                  <a:lnTo>
                    <a:pt x="46" y="114"/>
                  </a:lnTo>
                  <a:lnTo>
                    <a:pt x="52" y="112"/>
                  </a:lnTo>
                  <a:lnTo>
                    <a:pt x="56" y="108"/>
                  </a:lnTo>
                  <a:lnTo>
                    <a:pt x="56" y="108"/>
                  </a:lnTo>
                  <a:lnTo>
                    <a:pt x="60" y="104"/>
                  </a:lnTo>
                  <a:lnTo>
                    <a:pt x="62" y="98"/>
                  </a:lnTo>
                  <a:lnTo>
                    <a:pt x="66" y="86"/>
                  </a:lnTo>
                  <a:lnTo>
                    <a:pt x="66" y="30"/>
                  </a:lnTo>
                  <a:lnTo>
                    <a:pt x="66" y="30"/>
                  </a:lnTo>
                  <a:lnTo>
                    <a:pt x="62" y="18"/>
                  </a:lnTo>
                  <a:lnTo>
                    <a:pt x="60" y="12"/>
                  </a:lnTo>
                  <a:lnTo>
                    <a:pt x="56" y="8"/>
                  </a:lnTo>
                  <a:lnTo>
                    <a:pt x="56" y="8"/>
                  </a:lnTo>
                  <a:lnTo>
                    <a:pt x="46" y="2"/>
                  </a:lnTo>
                  <a:lnTo>
                    <a:pt x="34" y="0"/>
                  </a:lnTo>
                  <a:lnTo>
                    <a:pt x="34" y="0"/>
                  </a:lnTo>
                  <a:lnTo>
                    <a:pt x="20" y="2"/>
                  </a:lnTo>
                  <a:lnTo>
                    <a:pt x="10" y="8"/>
                  </a:lnTo>
                  <a:lnTo>
                    <a:pt x="10" y="8"/>
                  </a:lnTo>
                  <a:lnTo>
                    <a:pt x="6" y="12"/>
                  </a:lnTo>
                  <a:lnTo>
                    <a:pt x="2" y="18"/>
                  </a:lnTo>
                  <a:lnTo>
                    <a:pt x="0" y="22"/>
                  </a:lnTo>
                  <a:lnTo>
                    <a:pt x="0" y="28"/>
                  </a:lnTo>
                  <a:lnTo>
                    <a:pt x="0" y="86"/>
                  </a:lnTo>
                  <a:lnTo>
                    <a:pt x="0" y="86"/>
                  </a:lnTo>
                  <a:lnTo>
                    <a:pt x="0" y="92"/>
                  </a:lnTo>
                  <a:lnTo>
                    <a:pt x="2" y="98"/>
                  </a:lnTo>
                  <a:lnTo>
                    <a:pt x="6" y="102"/>
                  </a:lnTo>
                  <a:lnTo>
                    <a:pt x="8" y="108"/>
                  </a:lnTo>
                  <a:lnTo>
                    <a:pt x="8" y="108"/>
                  </a:lnTo>
                  <a:lnTo>
                    <a:pt x="14" y="110"/>
                  </a:lnTo>
                  <a:lnTo>
                    <a:pt x="20" y="114"/>
                  </a:lnTo>
                  <a:lnTo>
                    <a:pt x="32" y="116"/>
                  </a:lnTo>
                  <a:lnTo>
                    <a:pt x="32" y="116"/>
                  </a:lnTo>
                  <a:close/>
                  <a:moveTo>
                    <a:pt x="24" y="28"/>
                  </a:moveTo>
                  <a:lnTo>
                    <a:pt x="24" y="28"/>
                  </a:lnTo>
                  <a:lnTo>
                    <a:pt x="24" y="24"/>
                  </a:lnTo>
                  <a:lnTo>
                    <a:pt x="26" y="22"/>
                  </a:lnTo>
                  <a:lnTo>
                    <a:pt x="26" y="22"/>
                  </a:lnTo>
                  <a:lnTo>
                    <a:pt x="28" y="20"/>
                  </a:lnTo>
                  <a:lnTo>
                    <a:pt x="32" y="20"/>
                  </a:lnTo>
                  <a:lnTo>
                    <a:pt x="32" y="20"/>
                  </a:lnTo>
                  <a:lnTo>
                    <a:pt x="36" y="20"/>
                  </a:lnTo>
                  <a:lnTo>
                    <a:pt x="40" y="22"/>
                  </a:lnTo>
                  <a:lnTo>
                    <a:pt x="40" y="22"/>
                  </a:lnTo>
                  <a:lnTo>
                    <a:pt x="42" y="24"/>
                  </a:lnTo>
                  <a:lnTo>
                    <a:pt x="42" y="28"/>
                  </a:lnTo>
                  <a:lnTo>
                    <a:pt x="42" y="88"/>
                  </a:lnTo>
                  <a:lnTo>
                    <a:pt x="42" y="88"/>
                  </a:lnTo>
                  <a:lnTo>
                    <a:pt x="42" y="92"/>
                  </a:lnTo>
                  <a:lnTo>
                    <a:pt x="40" y="94"/>
                  </a:lnTo>
                  <a:lnTo>
                    <a:pt x="40" y="94"/>
                  </a:lnTo>
                  <a:lnTo>
                    <a:pt x="36" y="96"/>
                  </a:lnTo>
                  <a:lnTo>
                    <a:pt x="32" y="96"/>
                  </a:lnTo>
                  <a:lnTo>
                    <a:pt x="32" y="96"/>
                  </a:lnTo>
                  <a:lnTo>
                    <a:pt x="28" y="96"/>
                  </a:lnTo>
                  <a:lnTo>
                    <a:pt x="26" y="94"/>
                  </a:lnTo>
                  <a:lnTo>
                    <a:pt x="26" y="94"/>
                  </a:lnTo>
                  <a:lnTo>
                    <a:pt x="24" y="92"/>
                  </a:lnTo>
                  <a:lnTo>
                    <a:pt x="24" y="88"/>
                  </a:lnTo>
                  <a:lnTo>
                    <a:pt x="24" y="2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77" name="Freeform 81"/>
            <p:cNvSpPr>
              <a:spLocks/>
            </p:cNvSpPr>
            <p:nvPr/>
          </p:nvSpPr>
          <p:spPr bwMode="auto">
            <a:xfrm>
              <a:off x="4957762" y="1139825"/>
              <a:ext cx="49212" cy="87313"/>
            </a:xfrm>
            <a:custGeom>
              <a:avLst/>
              <a:gdLst>
                <a:gd name="T0" fmla="*/ 14 w 61"/>
                <a:gd name="T1" fmla="*/ 110 h 110"/>
                <a:gd name="T2" fmla="*/ 14 w 61"/>
                <a:gd name="T3" fmla="*/ 110 h 110"/>
                <a:gd name="T4" fmla="*/ 22 w 61"/>
                <a:gd name="T5" fmla="*/ 110 h 110"/>
                <a:gd name="T6" fmla="*/ 28 w 61"/>
                <a:gd name="T7" fmla="*/ 106 h 110"/>
                <a:gd name="T8" fmla="*/ 28 w 61"/>
                <a:gd name="T9" fmla="*/ 106 h 110"/>
                <a:gd name="T10" fmla="*/ 34 w 61"/>
                <a:gd name="T11" fmla="*/ 102 h 110"/>
                <a:gd name="T12" fmla="*/ 40 w 61"/>
                <a:gd name="T13" fmla="*/ 96 h 110"/>
                <a:gd name="T14" fmla="*/ 40 w 61"/>
                <a:gd name="T15" fmla="*/ 108 h 110"/>
                <a:gd name="T16" fmla="*/ 61 w 61"/>
                <a:gd name="T17" fmla="*/ 108 h 110"/>
                <a:gd name="T18" fmla="*/ 61 w 61"/>
                <a:gd name="T19" fmla="*/ 0 h 110"/>
                <a:gd name="T20" fmla="*/ 40 w 61"/>
                <a:gd name="T21" fmla="*/ 0 h 110"/>
                <a:gd name="T22" fmla="*/ 40 w 61"/>
                <a:gd name="T23" fmla="*/ 82 h 110"/>
                <a:gd name="T24" fmla="*/ 40 w 61"/>
                <a:gd name="T25" fmla="*/ 82 h 110"/>
                <a:gd name="T26" fmla="*/ 34 w 61"/>
                <a:gd name="T27" fmla="*/ 88 h 110"/>
                <a:gd name="T28" fmla="*/ 34 w 61"/>
                <a:gd name="T29" fmla="*/ 88 h 110"/>
                <a:gd name="T30" fmla="*/ 28 w 61"/>
                <a:gd name="T31" fmla="*/ 90 h 110"/>
                <a:gd name="T32" fmla="*/ 28 w 61"/>
                <a:gd name="T33" fmla="*/ 90 h 110"/>
                <a:gd name="T34" fmla="*/ 22 w 61"/>
                <a:gd name="T35" fmla="*/ 88 h 110"/>
                <a:gd name="T36" fmla="*/ 22 w 61"/>
                <a:gd name="T37" fmla="*/ 88 h 110"/>
                <a:gd name="T38" fmla="*/ 22 w 61"/>
                <a:gd name="T39" fmla="*/ 84 h 110"/>
                <a:gd name="T40" fmla="*/ 22 w 61"/>
                <a:gd name="T41" fmla="*/ 0 h 110"/>
                <a:gd name="T42" fmla="*/ 0 w 61"/>
                <a:gd name="T43" fmla="*/ 0 h 110"/>
                <a:gd name="T44" fmla="*/ 0 w 61"/>
                <a:gd name="T45" fmla="*/ 90 h 110"/>
                <a:gd name="T46" fmla="*/ 0 w 61"/>
                <a:gd name="T47" fmla="*/ 90 h 110"/>
                <a:gd name="T48" fmla="*/ 0 w 61"/>
                <a:gd name="T49" fmla="*/ 100 h 110"/>
                <a:gd name="T50" fmla="*/ 4 w 61"/>
                <a:gd name="T51" fmla="*/ 106 h 110"/>
                <a:gd name="T52" fmla="*/ 4 w 61"/>
                <a:gd name="T53" fmla="*/ 106 h 110"/>
                <a:gd name="T54" fmla="*/ 8 w 61"/>
                <a:gd name="T55" fmla="*/ 110 h 110"/>
                <a:gd name="T56" fmla="*/ 14 w 61"/>
                <a:gd name="T57" fmla="*/ 110 h 110"/>
                <a:gd name="T58" fmla="*/ 14 w 61"/>
                <a:gd name="T5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110">
                  <a:moveTo>
                    <a:pt x="14" y="110"/>
                  </a:moveTo>
                  <a:lnTo>
                    <a:pt x="14" y="110"/>
                  </a:lnTo>
                  <a:lnTo>
                    <a:pt x="22" y="110"/>
                  </a:lnTo>
                  <a:lnTo>
                    <a:pt x="28" y="106"/>
                  </a:lnTo>
                  <a:lnTo>
                    <a:pt x="28" y="106"/>
                  </a:lnTo>
                  <a:lnTo>
                    <a:pt x="34" y="102"/>
                  </a:lnTo>
                  <a:lnTo>
                    <a:pt x="40" y="96"/>
                  </a:lnTo>
                  <a:lnTo>
                    <a:pt x="40" y="108"/>
                  </a:lnTo>
                  <a:lnTo>
                    <a:pt x="61" y="108"/>
                  </a:lnTo>
                  <a:lnTo>
                    <a:pt x="61" y="0"/>
                  </a:lnTo>
                  <a:lnTo>
                    <a:pt x="40" y="0"/>
                  </a:lnTo>
                  <a:lnTo>
                    <a:pt x="40" y="82"/>
                  </a:lnTo>
                  <a:lnTo>
                    <a:pt x="40" y="82"/>
                  </a:lnTo>
                  <a:lnTo>
                    <a:pt x="34" y="88"/>
                  </a:lnTo>
                  <a:lnTo>
                    <a:pt x="34" y="88"/>
                  </a:lnTo>
                  <a:lnTo>
                    <a:pt x="28" y="90"/>
                  </a:lnTo>
                  <a:lnTo>
                    <a:pt x="28" y="90"/>
                  </a:lnTo>
                  <a:lnTo>
                    <a:pt x="22" y="88"/>
                  </a:lnTo>
                  <a:lnTo>
                    <a:pt x="22" y="88"/>
                  </a:lnTo>
                  <a:lnTo>
                    <a:pt x="22" y="84"/>
                  </a:lnTo>
                  <a:lnTo>
                    <a:pt x="22" y="0"/>
                  </a:lnTo>
                  <a:lnTo>
                    <a:pt x="0" y="0"/>
                  </a:lnTo>
                  <a:lnTo>
                    <a:pt x="0" y="90"/>
                  </a:lnTo>
                  <a:lnTo>
                    <a:pt x="0" y="90"/>
                  </a:lnTo>
                  <a:lnTo>
                    <a:pt x="0" y="100"/>
                  </a:lnTo>
                  <a:lnTo>
                    <a:pt x="4" y="106"/>
                  </a:lnTo>
                  <a:lnTo>
                    <a:pt x="4" y="106"/>
                  </a:lnTo>
                  <a:lnTo>
                    <a:pt x="8" y="110"/>
                  </a:lnTo>
                  <a:lnTo>
                    <a:pt x="14" y="110"/>
                  </a:lnTo>
                  <a:lnTo>
                    <a:pt x="14" y="110"/>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grpSp>
        <p:nvGrpSpPr>
          <p:cNvPr id="13" name="Group 77"/>
          <p:cNvGrpSpPr/>
          <p:nvPr/>
        </p:nvGrpSpPr>
        <p:grpSpPr>
          <a:xfrm>
            <a:off x="6681187" y="2555612"/>
            <a:ext cx="618791" cy="556603"/>
            <a:chOff x="6848285" y="2235590"/>
            <a:chExt cx="290829" cy="261601"/>
          </a:xfrm>
          <a:pattFill prst="ltUpDiag">
            <a:fgClr>
              <a:schemeClr val="tx2"/>
            </a:fgClr>
            <a:bgClr>
              <a:schemeClr val="tx1">
                <a:lumMod val="85000"/>
                <a:lumOff val="15000"/>
              </a:schemeClr>
            </a:bgClr>
          </a:pattFill>
        </p:grpSpPr>
        <p:sp>
          <p:nvSpPr>
            <p:cNvPr id="79" name="Freeform 344"/>
            <p:cNvSpPr>
              <a:spLocks/>
            </p:cNvSpPr>
            <p:nvPr/>
          </p:nvSpPr>
          <p:spPr bwMode="auto">
            <a:xfrm>
              <a:off x="7014891" y="2292587"/>
              <a:ext cx="124223" cy="124224"/>
            </a:xfrm>
            <a:custGeom>
              <a:avLst/>
              <a:gdLst>
                <a:gd name="T0" fmla="*/ 161 w 169"/>
                <a:gd name="T1" fmla="*/ 67 h 169"/>
                <a:gd name="T2" fmla="*/ 101 w 169"/>
                <a:gd name="T3" fmla="*/ 67 h 169"/>
                <a:gd name="T4" fmla="*/ 101 w 169"/>
                <a:gd name="T5" fmla="*/ 7 h 169"/>
                <a:gd name="T6" fmla="*/ 101 w 169"/>
                <a:gd name="T7" fmla="*/ 7 h 169"/>
                <a:gd name="T8" fmla="*/ 99 w 169"/>
                <a:gd name="T9" fmla="*/ 3 h 169"/>
                <a:gd name="T10" fmla="*/ 99 w 169"/>
                <a:gd name="T11" fmla="*/ 2 h 169"/>
                <a:gd name="T12" fmla="*/ 95 w 169"/>
                <a:gd name="T13" fmla="*/ 0 h 169"/>
                <a:gd name="T14" fmla="*/ 93 w 169"/>
                <a:gd name="T15" fmla="*/ 0 h 169"/>
                <a:gd name="T16" fmla="*/ 75 w 169"/>
                <a:gd name="T17" fmla="*/ 0 h 169"/>
                <a:gd name="T18" fmla="*/ 75 w 169"/>
                <a:gd name="T19" fmla="*/ 0 h 169"/>
                <a:gd name="T20" fmla="*/ 71 w 169"/>
                <a:gd name="T21" fmla="*/ 0 h 169"/>
                <a:gd name="T22" fmla="*/ 69 w 169"/>
                <a:gd name="T23" fmla="*/ 2 h 169"/>
                <a:gd name="T24" fmla="*/ 67 w 169"/>
                <a:gd name="T25" fmla="*/ 3 h 169"/>
                <a:gd name="T26" fmla="*/ 67 w 169"/>
                <a:gd name="T27" fmla="*/ 7 h 169"/>
                <a:gd name="T28" fmla="*/ 67 w 169"/>
                <a:gd name="T29" fmla="*/ 67 h 169"/>
                <a:gd name="T30" fmla="*/ 7 w 169"/>
                <a:gd name="T31" fmla="*/ 67 h 169"/>
                <a:gd name="T32" fmla="*/ 7 w 169"/>
                <a:gd name="T33" fmla="*/ 67 h 169"/>
                <a:gd name="T34" fmla="*/ 3 w 169"/>
                <a:gd name="T35" fmla="*/ 67 h 169"/>
                <a:gd name="T36" fmla="*/ 2 w 169"/>
                <a:gd name="T37" fmla="*/ 69 h 169"/>
                <a:gd name="T38" fmla="*/ 0 w 169"/>
                <a:gd name="T39" fmla="*/ 71 h 169"/>
                <a:gd name="T40" fmla="*/ 0 w 169"/>
                <a:gd name="T41" fmla="*/ 75 h 169"/>
                <a:gd name="T42" fmla="*/ 0 w 169"/>
                <a:gd name="T43" fmla="*/ 91 h 169"/>
                <a:gd name="T44" fmla="*/ 0 w 169"/>
                <a:gd name="T45" fmla="*/ 91 h 169"/>
                <a:gd name="T46" fmla="*/ 0 w 169"/>
                <a:gd name="T47" fmla="*/ 95 h 169"/>
                <a:gd name="T48" fmla="*/ 2 w 169"/>
                <a:gd name="T49" fmla="*/ 97 h 169"/>
                <a:gd name="T50" fmla="*/ 3 w 169"/>
                <a:gd name="T51" fmla="*/ 99 h 169"/>
                <a:gd name="T52" fmla="*/ 7 w 169"/>
                <a:gd name="T53" fmla="*/ 101 h 169"/>
                <a:gd name="T54" fmla="*/ 67 w 169"/>
                <a:gd name="T55" fmla="*/ 101 h 169"/>
                <a:gd name="T56" fmla="*/ 67 w 169"/>
                <a:gd name="T57" fmla="*/ 161 h 169"/>
                <a:gd name="T58" fmla="*/ 67 w 169"/>
                <a:gd name="T59" fmla="*/ 161 h 169"/>
                <a:gd name="T60" fmla="*/ 67 w 169"/>
                <a:gd name="T61" fmla="*/ 163 h 169"/>
                <a:gd name="T62" fmla="*/ 69 w 169"/>
                <a:gd name="T63" fmla="*/ 167 h 169"/>
                <a:gd name="T64" fmla="*/ 71 w 169"/>
                <a:gd name="T65" fmla="*/ 167 h 169"/>
                <a:gd name="T66" fmla="*/ 75 w 169"/>
                <a:gd name="T67" fmla="*/ 169 h 169"/>
                <a:gd name="T68" fmla="*/ 93 w 169"/>
                <a:gd name="T69" fmla="*/ 169 h 169"/>
                <a:gd name="T70" fmla="*/ 93 w 169"/>
                <a:gd name="T71" fmla="*/ 169 h 169"/>
                <a:gd name="T72" fmla="*/ 95 w 169"/>
                <a:gd name="T73" fmla="*/ 167 h 169"/>
                <a:gd name="T74" fmla="*/ 99 w 169"/>
                <a:gd name="T75" fmla="*/ 167 h 169"/>
                <a:gd name="T76" fmla="*/ 99 w 169"/>
                <a:gd name="T77" fmla="*/ 163 h 169"/>
                <a:gd name="T78" fmla="*/ 101 w 169"/>
                <a:gd name="T79" fmla="*/ 161 h 169"/>
                <a:gd name="T80" fmla="*/ 101 w 169"/>
                <a:gd name="T81" fmla="*/ 101 h 169"/>
                <a:gd name="T82" fmla="*/ 161 w 169"/>
                <a:gd name="T83" fmla="*/ 101 h 169"/>
                <a:gd name="T84" fmla="*/ 161 w 169"/>
                <a:gd name="T85" fmla="*/ 101 h 169"/>
                <a:gd name="T86" fmla="*/ 163 w 169"/>
                <a:gd name="T87" fmla="*/ 99 h 169"/>
                <a:gd name="T88" fmla="*/ 167 w 169"/>
                <a:gd name="T89" fmla="*/ 97 h 169"/>
                <a:gd name="T90" fmla="*/ 169 w 169"/>
                <a:gd name="T91" fmla="*/ 95 h 169"/>
                <a:gd name="T92" fmla="*/ 169 w 169"/>
                <a:gd name="T93" fmla="*/ 91 h 169"/>
                <a:gd name="T94" fmla="*/ 169 w 169"/>
                <a:gd name="T95" fmla="*/ 75 h 169"/>
                <a:gd name="T96" fmla="*/ 169 w 169"/>
                <a:gd name="T97" fmla="*/ 75 h 169"/>
                <a:gd name="T98" fmla="*/ 169 w 169"/>
                <a:gd name="T99" fmla="*/ 71 h 169"/>
                <a:gd name="T100" fmla="*/ 167 w 169"/>
                <a:gd name="T101" fmla="*/ 69 h 169"/>
                <a:gd name="T102" fmla="*/ 163 w 169"/>
                <a:gd name="T103" fmla="*/ 67 h 169"/>
                <a:gd name="T104" fmla="*/ 161 w 169"/>
                <a:gd name="T105" fmla="*/ 67 h 169"/>
                <a:gd name="T106" fmla="*/ 161 w 169"/>
                <a:gd name="T107" fmla="*/ 6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 h="169">
                  <a:moveTo>
                    <a:pt x="161" y="67"/>
                  </a:moveTo>
                  <a:lnTo>
                    <a:pt x="101" y="67"/>
                  </a:lnTo>
                  <a:lnTo>
                    <a:pt x="101" y="7"/>
                  </a:lnTo>
                  <a:lnTo>
                    <a:pt x="101" y="7"/>
                  </a:lnTo>
                  <a:lnTo>
                    <a:pt x="99" y="3"/>
                  </a:lnTo>
                  <a:lnTo>
                    <a:pt x="99" y="2"/>
                  </a:lnTo>
                  <a:lnTo>
                    <a:pt x="95" y="0"/>
                  </a:lnTo>
                  <a:lnTo>
                    <a:pt x="93" y="0"/>
                  </a:lnTo>
                  <a:lnTo>
                    <a:pt x="75" y="0"/>
                  </a:lnTo>
                  <a:lnTo>
                    <a:pt x="75" y="0"/>
                  </a:lnTo>
                  <a:lnTo>
                    <a:pt x="71" y="0"/>
                  </a:lnTo>
                  <a:lnTo>
                    <a:pt x="69" y="2"/>
                  </a:lnTo>
                  <a:lnTo>
                    <a:pt x="67" y="3"/>
                  </a:lnTo>
                  <a:lnTo>
                    <a:pt x="67" y="7"/>
                  </a:lnTo>
                  <a:lnTo>
                    <a:pt x="67" y="67"/>
                  </a:lnTo>
                  <a:lnTo>
                    <a:pt x="7" y="67"/>
                  </a:lnTo>
                  <a:lnTo>
                    <a:pt x="7" y="67"/>
                  </a:lnTo>
                  <a:lnTo>
                    <a:pt x="3" y="67"/>
                  </a:lnTo>
                  <a:lnTo>
                    <a:pt x="2" y="69"/>
                  </a:lnTo>
                  <a:lnTo>
                    <a:pt x="0" y="71"/>
                  </a:lnTo>
                  <a:lnTo>
                    <a:pt x="0" y="75"/>
                  </a:lnTo>
                  <a:lnTo>
                    <a:pt x="0" y="91"/>
                  </a:lnTo>
                  <a:lnTo>
                    <a:pt x="0" y="91"/>
                  </a:lnTo>
                  <a:lnTo>
                    <a:pt x="0" y="95"/>
                  </a:lnTo>
                  <a:lnTo>
                    <a:pt x="2" y="97"/>
                  </a:lnTo>
                  <a:lnTo>
                    <a:pt x="3" y="99"/>
                  </a:lnTo>
                  <a:lnTo>
                    <a:pt x="7" y="101"/>
                  </a:lnTo>
                  <a:lnTo>
                    <a:pt x="67" y="101"/>
                  </a:lnTo>
                  <a:lnTo>
                    <a:pt x="67" y="161"/>
                  </a:lnTo>
                  <a:lnTo>
                    <a:pt x="67" y="161"/>
                  </a:lnTo>
                  <a:lnTo>
                    <a:pt x="67" y="163"/>
                  </a:lnTo>
                  <a:lnTo>
                    <a:pt x="69" y="167"/>
                  </a:lnTo>
                  <a:lnTo>
                    <a:pt x="71" y="167"/>
                  </a:lnTo>
                  <a:lnTo>
                    <a:pt x="75" y="169"/>
                  </a:lnTo>
                  <a:lnTo>
                    <a:pt x="93" y="169"/>
                  </a:lnTo>
                  <a:lnTo>
                    <a:pt x="93" y="169"/>
                  </a:lnTo>
                  <a:lnTo>
                    <a:pt x="95" y="167"/>
                  </a:lnTo>
                  <a:lnTo>
                    <a:pt x="99" y="167"/>
                  </a:lnTo>
                  <a:lnTo>
                    <a:pt x="99" y="163"/>
                  </a:lnTo>
                  <a:lnTo>
                    <a:pt x="101" y="161"/>
                  </a:lnTo>
                  <a:lnTo>
                    <a:pt x="101" y="101"/>
                  </a:lnTo>
                  <a:lnTo>
                    <a:pt x="161" y="101"/>
                  </a:lnTo>
                  <a:lnTo>
                    <a:pt x="161" y="101"/>
                  </a:lnTo>
                  <a:lnTo>
                    <a:pt x="163" y="99"/>
                  </a:lnTo>
                  <a:lnTo>
                    <a:pt x="167" y="97"/>
                  </a:lnTo>
                  <a:lnTo>
                    <a:pt x="169" y="95"/>
                  </a:lnTo>
                  <a:lnTo>
                    <a:pt x="169" y="91"/>
                  </a:lnTo>
                  <a:lnTo>
                    <a:pt x="169" y="75"/>
                  </a:lnTo>
                  <a:lnTo>
                    <a:pt x="169" y="75"/>
                  </a:lnTo>
                  <a:lnTo>
                    <a:pt x="169" y="71"/>
                  </a:lnTo>
                  <a:lnTo>
                    <a:pt x="167" y="69"/>
                  </a:lnTo>
                  <a:lnTo>
                    <a:pt x="163" y="67"/>
                  </a:lnTo>
                  <a:lnTo>
                    <a:pt x="161" y="67"/>
                  </a:lnTo>
                  <a:lnTo>
                    <a:pt x="161" y="67"/>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0" name="Freeform 345"/>
            <p:cNvSpPr>
              <a:spLocks noEditPoints="1"/>
            </p:cNvSpPr>
            <p:nvPr/>
          </p:nvSpPr>
          <p:spPr bwMode="auto">
            <a:xfrm>
              <a:off x="6848285" y="2235590"/>
              <a:ext cx="172452" cy="261601"/>
            </a:xfrm>
            <a:custGeom>
              <a:avLst/>
              <a:gdLst>
                <a:gd name="T0" fmla="*/ 178 w 235"/>
                <a:gd name="T1" fmla="*/ 189 h 357"/>
                <a:gd name="T2" fmla="*/ 164 w 235"/>
                <a:gd name="T3" fmla="*/ 171 h 357"/>
                <a:gd name="T4" fmla="*/ 166 w 235"/>
                <a:gd name="T5" fmla="*/ 161 h 357"/>
                <a:gd name="T6" fmla="*/ 180 w 235"/>
                <a:gd name="T7" fmla="*/ 147 h 357"/>
                <a:gd name="T8" fmla="*/ 212 w 235"/>
                <a:gd name="T9" fmla="*/ 103 h 357"/>
                <a:gd name="T10" fmla="*/ 212 w 235"/>
                <a:gd name="T11" fmla="*/ 72 h 357"/>
                <a:gd name="T12" fmla="*/ 196 w 235"/>
                <a:gd name="T13" fmla="*/ 34 h 357"/>
                <a:gd name="T14" fmla="*/ 210 w 235"/>
                <a:gd name="T15" fmla="*/ 32 h 357"/>
                <a:gd name="T16" fmla="*/ 235 w 235"/>
                <a:gd name="T17" fmla="*/ 10 h 357"/>
                <a:gd name="T18" fmla="*/ 233 w 235"/>
                <a:gd name="T19" fmla="*/ 2 h 357"/>
                <a:gd name="T20" fmla="*/ 122 w 235"/>
                <a:gd name="T21" fmla="*/ 0 h 357"/>
                <a:gd name="T22" fmla="*/ 88 w 235"/>
                <a:gd name="T23" fmla="*/ 6 h 357"/>
                <a:gd name="T24" fmla="*/ 50 w 235"/>
                <a:gd name="T25" fmla="*/ 28 h 357"/>
                <a:gd name="T26" fmla="*/ 28 w 235"/>
                <a:gd name="T27" fmla="*/ 62 h 357"/>
                <a:gd name="T28" fmla="*/ 22 w 235"/>
                <a:gd name="T29" fmla="*/ 85 h 357"/>
                <a:gd name="T30" fmla="*/ 36 w 235"/>
                <a:gd name="T31" fmla="*/ 133 h 357"/>
                <a:gd name="T32" fmla="*/ 74 w 235"/>
                <a:gd name="T33" fmla="*/ 163 h 357"/>
                <a:gd name="T34" fmla="*/ 108 w 235"/>
                <a:gd name="T35" fmla="*/ 169 h 357"/>
                <a:gd name="T36" fmla="*/ 108 w 235"/>
                <a:gd name="T37" fmla="*/ 191 h 357"/>
                <a:gd name="T38" fmla="*/ 112 w 235"/>
                <a:gd name="T39" fmla="*/ 203 h 357"/>
                <a:gd name="T40" fmla="*/ 78 w 235"/>
                <a:gd name="T41" fmla="*/ 207 h 357"/>
                <a:gd name="T42" fmla="*/ 34 w 235"/>
                <a:gd name="T43" fmla="*/ 227 h 357"/>
                <a:gd name="T44" fmla="*/ 6 w 235"/>
                <a:gd name="T45" fmla="*/ 259 h 357"/>
                <a:gd name="T46" fmla="*/ 0 w 235"/>
                <a:gd name="T47" fmla="*/ 287 h 357"/>
                <a:gd name="T48" fmla="*/ 6 w 235"/>
                <a:gd name="T49" fmla="*/ 311 h 357"/>
                <a:gd name="T50" fmla="*/ 30 w 235"/>
                <a:gd name="T51" fmla="*/ 335 h 357"/>
                <a:gd name="T52" fmla="*/ 68 w 235"/>
                <a:gd name="T53" fmla="*/ 351 h 357"/>
                <a:gd name="T54" fmla="*/ 116 w 235"/>
                <a:gd name="T55" fmla="*/ 357 h 357"/>
                <a:gd name="T56" fmla="*/ 160 w 235"/>
                <a:gd name="T57" fmla="*/ 351 h 357"/>
                <a:gd name="T58" fmla="*/ 200 w 235"/>
                <a:gd name="T59" fmla="*/ 331 h 357"/>
                <a:gd name="T60" fmla="*/ 224 w 235"/>
                <a:gd name="T61" fmla="*/ 299 h 357"/>
                <a:gd name="T62" fmla="*/ 228 w 235"/>
                <a:gd name="T63" fmla="*/ 273 h 357"/>
                <a:gd name="T64" fmla="*/ 224 w 235"/>
                <a:gd name="T65" fmla="*/ 239 h 357"/>
                <a:gd name="T66" fmla="*/ 206 w 235"/>
                <a:gd name="T67" fmla="*/ 213 h 357"/>
                <a:gd name="T68" fmla="*/ 54 w 235"/>
                <a:gd name="T69" fmla="*/ 275 h 357"/>
                <a:gd name="T70" fmla="*/ 60 w 235"/>
                <a:gd name="T71" fmla="*/ 257 h 357"/>
                <a:gd name="T72" fmla="*/ 84 w 235"/>
                <a:gd name="T73" fmla="*/ 237 h 357"/>
                <a:gd name="T74" fmla="*/ 122 w 235"/>
                <a:gd name="T75" fmla="*/ 229 h 357"/>
                <a:gd name="T76" fmla="*/ 134 w 235"/>
                <a:gd name="T77" fmla="*/ 229 h 357"/>
                <a:gd name="T78" fmla="*/ 152 w 235"/>
                <a:gd name="T79" fmla="*/ 237 h 357"/>
                <a:gd name="T80" fmla="*/ 180 w 235"/>
                <a:gd name="T81" fmla="*/ 259 h 357"/>
                <a:gd name="T82" fmla="*/ 184 w 235"/>
                <a:gd name="T83" fmla="*/ 277 h 357"/>
                <a:gd name="T84" fmla="*/ 180 w 235"/>
                <a:gd name="T85" fmla="*/ 297 h 357"/>
                <a:gd name="T86" fmla="*/ 158 w 235"/>
                <a:gd name="T87" fmla="*/ 317 h 357"/>
                <a:gd name="T88" fmla="*/ 116 w 235"/>
                <a:gd name="T89" fmla="*/ 323 h 357"/>
                <a:gd name="T90" fmla="*/ 92 w 235"/>
                <a:gd name="T91" fmla="*/ 319 h 357"/>
                <a:gd name="T92" fmla="*/ 64 w 235"/>
                <a:gd name="T93" fmla="*/ 303 h 357"/>
                <a:gd name="T94" fmla="*/ 54 w 235"/>
                <a:gd name="T95" fmla="*/ 275 h 357"/>
                <a:gd name="T96" fmla="*/ 86 w 235"/>
                <a:gd name="T97" fmla="*/ 42 h 357"/>
                <a:gd name="T98" fmla="*/ 102 w 235"/>
                <a:gd name="T99" fmla="*/ 32 h 357"/>
                <a:gd name="T100" fmla="*/ 110 w 235"/>
                <a:gd name="T101" fmla="*/ 32 h 357"/>
                <a:gd name="T102" fmla="*/ 134 w 235"/>
                <a:gd name="T103" fmla="*/ 42 h 357"/>
                <a:gd name="T104" fmla="*/ 152 w 235"/>
                <a:gd name="T105" fmla="*/ 68 h 357"/>
                <a:gd name="T106" fmla="*/ 158 w 235"/>
                <a:gd name="T107" fmla="*/ 89 h 357"/>
                <a:gd name="T108" fmla="*/ 154 w 235"/>
                <a:gd name="T109" fmla="*/ 125 h 357"/>
                <a:gd name="T110" fmla="*/ 144 w 235"/>
                <a:gd name="T111" fmla="*/ 137 h 357"/>
                <a:gd name="T112" fmla="*/ 128 w 235"/>
                <a:gd name="T113" fmla="*/ 143 h 357"/>
                <a:gd name="T114" fmla="*/ 126 w 235"/>
                <a:gd name="T115" fmla="*/ 143 h 357"/>
                <a:gd name="T116" fmla="*/ 110 w 235"/>
                <a:gd name="T117" fmla="*/ 137 h 357"/>
                <a:gd name="T118" fmla="*/ 88 w 235"/>
                <a:gd name="T119" fmla="*/ 115 h 357"/>
                <a:gd name="T120" fmla="*/ 76 w 235"/>
                <a:gd name="T121" fmla="*/ 83 h 357"/>
                <a:gd name="T122" fmla="*/ 78 w 235"/>
                <a:gd name="T123" fmla="*/ 60 h 357"/>
                <a:gd name="T124" fmla="*/ 86 w 235"/>
                <a:gd name="T125" fmla="*/ 4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357">
                  <a:moveTo>
                    <a:pt x="188" y="197"/>
                  </a:moveTo>
                  <a:lnTo>
                    <a:pt x="188" y="197"/>
                  </a:lnTo>
                  <a:lnTo>
                    <a:pt x="178" y="189"/>
                  </a:lnTo>
                  <a:lnTo>
                    <a:pt x="170" y="183"/>
                  </a:lnTo>
                  <a:lnTo>
                    <a:pt x="166" y="175"/>
                  </a:lnTo>
                  <a:lnTo>
                    <a:pt x="164" y="171"/>
                  </a:lnTo>
                  <a:lnTo>
                    <a:pt x="164" y="171"/>
                  </a:lnTo>
                  <a:lnTo>
                    <a:pt x="164" y="167"/>
                  </a:lnTo>
                  <a:lnTo>
                    <a:pt x="166" y="161"/>
                  </a:lnTo>
                  <a:lnTo>
                    <a:pt x="170" y="155"/>
                  </a:lnTo>
                  <a:lnTo>
                    <a:pt x="180" y="147"/>
                  </a:lnTo>
                  <a:lnTo>
                    <a:pt x="180" y="147"/>
                  </a:lnTo>
                  <a:lnTo>
                    <a:pt x="194" y="133"/>
                  </a:lnTo>
                  <a:lnTo>
                    <a:pt x="206" y="119"/>
                  </a:lnTo>
                  <a:lnTo>
                    <a:pt x="212" y="103"/>
                  </a:lnTo>
                  <a:lnTo>
                    <a:pt x="214" y="85"/>
                  </a:lnTo>
                  <a:lnTo>
                    <a:pt x="214" y="85"/>
                  </a:lnTo>
                  <a:lnTo>
                    <a:pt x="212" y="72"/>
                  </a:lnTo>
                  <a:lnTo>
                    <a:pt x="208" y="58"/>
                  </a:lnTo>
                  <a:lnTo>
                    <a:pt x="204" y="44"/>
                  </a:lnTo>
                  <a:lnTo>
                    <a:pt x="196" y="34"/>
                  </a:lnTo>
                  <a:lnTo>
                    <a:pt x="204" y="34"/>
                  </a:lnTo>
                  <a:lnTo>
                    <a:pt x="204" y="34"/>
                  </a:lnTo>
                  <a:lnTo>
                    <a:pt x="210" y="32"/>
                  </a:lnTo>
                  <a:lnTo>
                    <a:pt x="233" y="16"/>
                  </a:lnTo>
                  <a:lnTo>
                    <a:pt x="233" y="16"/>
                  </a:lnTo>
                  <a:lnTo>
                    <a:pt x="235" y="10"/>
                  </a:lnTo>
                  <a:lnTo>
                    <a:pt x="235" y="6"/>
                  </a:lnTo>
                  <a:lnTo>
                    <a:pt x="235" y="6"/>
                  </a:lnTo>
                  <a:lnTo>
                    <a:pt x="233" y="2"/>
                  </a:lnTo>
                  <a:lnTo>
                    <a:pt x="228" y="0"/>
                  </a:lnTo>
                  <a:lnTo>
                    <a:pt x="122" y="0"/>
                  </a:lnTo>
                  <a:lnTo>
                    <a:pt x="122" y="0"/>
                  </a:lnTo>
                  <a:lnTo>
                    <a:pt x="106" y="2"/>
                  </a:lnTo>
                  <a:lnTo>
                    <a:pt x="88" y="6"/>
                  </a:lnTo>
                  <a:lnTo>
                    <a:pt x="88" y="6"/>
                  </a:lnTo>
                  <a:lnTo>
                    <a:pt x="74" y="12"/>
                  </a:lnTo>
                  <a:lnTo>
                    <a:pt x="62" y="20"/>
                  </a:lnTo>
                  <a:lnTo>
                    <a:pt x="50" y="28"/>
                  </a:lnTo>
                  <a:lnTo>
                    <a:pt x="40" y="38"/>
                  </a:lnTo>
                  <a:lnTo>
                    <a:pt x="32" y="50"/>
                  </a:lnTo>
                  <a:lnTo>
                    <a:pt x="28" y="62"/>
                  </a:lnTo>
                  <a:lnTo>
                    <a:pt x="24" y="74"/>
                  </a:lnTo>
                  <a:lnTo>
                    <a:pt x="22" y="85"/>
                  </a:lnTo>
                  <a:lnTo>
                    <a:pt x="22" y="85"/>
                  </a:lnTo>
                  <a:lnTo>
                    <a:pt x="24" y="103"/>
                  </a:lnTo>
                  <a:lnTo>
                    <a:pt x="28" y="119"/>
                  </a:lnTo>
                  <a:lnTo>
                    <a:pt x="36" y="133"/>
                  </a:lnTo>
                  <a:lnTo>
                    <a:pt x="46" y="145"/>
                  </a:lnTo>
                  <a:lnTo>
                    <a:pt x="60" y="155"/>
                  </a:lnTo>
                  <a:lnTo>
                    <a:pt x="74" y="163"/>
                  </a:lnTo>
                  <a:lnTo>
                    <a:pt x="90" y="167"/>
                  </a:lnTo>
                  <a:lnTo>
                    <a:pt x="108" y="169"/>
                  </a:lnTo>
                  <a:lnTo>
                    <a:pt x="108" y="169"/>
                  </a:lnTo>
                  <a:lnTo>
                    <a:pt x="108" y="181"/>
                  </a:lnTo>
                  <a:lnTo>
                    <a:pt x="108" y="181"/>
                  </a:lnTo>
                  <a:lnTo>
                    <a:pt x="108" y="191"/>
                  </a:lnTo>
                  <a:lnTo>
                    <a:pt x="112" y="203"/>
                  </a:lnTo>
                  <a:lnTo>
                    <a:pt x="112" y="203"/>
                  </a:lnTo>
                  <a:lnTo>
                    <a:pt x="112" y="203"/>
                  </a:lnTo>
                  <a:lnTo>
                    <a:pt x="112" y="203"/>
                  </a:lnTo>
                  <a:lnTo>
                    <a:pt x="94" y="203"/>
                  </a:lnTo>
                  <a:lnTo>
                    <a:pt x="78" y="207"/>
                  </a:lnTo>
                  <a:lnTo>
                    <a:pt x="62" y="211"/>
                  </a:lnTo>
                  <a:lnTo>
                    <a:pt x="48" y="219"/>
                  </a:lnTo>
                  <a:lnTo>
                    <a:pt x="34" y="227"/>
                  </a:lnTo>
                  <a:lnTo>
                    <a:pt x="22" y="237"/>
                  </a:lnTo>
                  <a:lnTo>
                    <a:pt x="14" y="247"/>
                  </a:lnTo>
                  <a:lnTo>
                    <a:pt x="6" y="259"/>
                  </a:lnTo>
                  <a:lnTo>
                    <a:pt x="6" y="259"/>
                  </a:lnTo>
                  <a:lnTo>
                    <a:pt x="2" y="273"/>
                  </a:lnTo>
                  <a:lnTo>
                    <a:pt x="0" y="287"/>
                  </a:lnTo>
                  <a:lnTo>
                    <a:pt x="0" y="287"/>
                  </a:lnTo>
                  <a:lnTo>
                    <a:pt x="2" y="299"/>
                  </a:lnTo>
                  <a:lnTo>
                    <a:pt x="6" y="311"/>
                  </a:lnTo>
                  <a:lnTo>
                    <a:pt x="6" y="311"/>
                  </a:lnTo>
                  <a:lnTo>
                    <a:pt x="16" y="325"/>
                  </a:lnTo>
                  <a:lnTo>
                    <a:pt x="30" y="335"/>
                  </a:lnTo>
                  <a:lnTo>
                    <a:pt x="46" y="345"/>
                  </a:lnTo>
                  <a:lnTo>
                    <a:pt x="68" y="351"/>
                  </a:lnTo>
                  <a:lnTo>
                    <a:pt x="68" y="351"/>
                  </a:lnTo>
                  <a:lnTo>
                    <a:pt x="92" y="355"/>
                  </a:lnTo>
                  <a:lnTo>
                    <a:pt x="116" y="357"/>
                  </a:lnTo>
                  <a:lnTo>
                    <a:pt x="116" y="357"/>
                  </a:lnTo>
                  <a:lnTo>
                    <a:pt x="138" y="355"/>
                  </a:lnTo>
                  <a:lnTo>
                    <a:pt x="160" y="351"/>
                  </a:lnTo>
                  <a:lnTo>
                    <a:pt x="160" y="351"/>
                  </a:lnTo>
                  <a:lnTo>
                    <a:pt x="174" y="345"/>
                  </a:lnTo>
                  <a:lnTo>
                    <a:pt x="188" y="339"/>
                  </a:lnTo>
                  <a:lnTo>
                    <a:pt x="200" y="331"/>
                  </a:lnTo>
                  <a:lnTo>
                    <a:pt x="210" y="321"/>
                  </a:lnTo>
                  <a:lnTo>
                    <a:pt x="218" y="309"/>
                  </a:lnTo>
                  <a:lnTo>
                    <a:pt x="224" y="299"/>
                  </a:lnTo>
                  <a:lnTo>
                    <a:pt x="226" y="285"/>
                  </a:lnTo>
                  <a:lnTo>
                    <a:pt x="228" y="273"/>
                  </a:lnTo>
                  <a:lnTo>
                    <a:pt x="228" y="273"/>
                  </a:lnTo>
                  <a:lnTo>
                    <a:pt x="228" y="261"/>
                  </a:lnTo>
                  <a:lnTo>
                    <a:pt x="226" y="249"/>
                  </a:lnTo>
                  <a:lnTo>
                    <a:pt x="224" y="239"/>
                  </a:lnTo>
                  <a:lnTo>
                    <a:pt x="220" y="229"/>
                  </a:lnTo>
                  <a:lnTo>
                    <a:pt x="214" y="221"/>
                  </a:lnTo>
                  <a:lnTo>
                    <a:pt x="206" y="213"/>
                  </a:lnTo>
                  <a:lnTo>
                    <a:pt x="188" y="197"/>
                  </a:lnTo>
                  <a:lnTo>
                    <a:pt x="188" y="197"/>
                  </a:lnTo>
                  <a:close/>
                  <a:moveTo>
                    <a:pt x="54" y="275"/>
                  </a:moveTo>
                  <a:lnTo>
                    <a:pt x="54" y="275"/>
                  </a:lnTo>
                  <a:lnTo>
                    <a:pt x="56" y="267"/>
                  </a:lnTo>
                  <a:lnTo>
                    <a:pt x="60" y="257"/>
                  </a:lnTo>
                  <a:lnTo>
                    <a:pt x="66" y="249"/>
                  </a:lnTo>
                  <a:lnTo>
                    <a:pt x="74" y="243"/>
                  </a:lnTo>
                  <a:lnTo>
                    <a:pt x="84" y="237"/>
                  </a:lnTo>
                  <a:lnTo>
                    <a:pt x="96" y="233"/>
                  </a:lnTo>
                  <a:lnTo>
                    <a:pt x="108" y="229"/>
                  </a:lnTo>
                  <a:lnTo>
                    <a:pt x="122" y="229"/>
                  </a:lnTo>
                  <a:lnTo>
                    <a:pt x="122" y="229"/>
                  </a:lnTo>
                  <a:lnTo>
                    <a:pt x="122" y="229"/>
                  </a:lnTo>
                  <a:lnTo>
                    <a:pt x="134" y="229"/>
                  </a:lnTo>
                  <a:lnTo>
                    <a:pt x="146" y="233"/>
                  </a:lnTo>
                  <a:lnTo>
                    <a:pt x="146" y="233"/>
                  </a:lnTo>
                  <a:lnTo>
                    <a:pt x="152" y="237"/>
                  </a:lnTo>
                  <a:lnTo>
                    <a:pt x="152" y="237"/>
                  </a:lnTo>
                  <a:lnTo>
                    <a:pt x="174" y="253"/>
                  </a:lnTo>
                  <a:lnTo>
                    <a:pt x="180" y="259"/>
                  </a:lnTo>
                  <a:lnTo>
                    <a:pt x="184" y="267"/>
                  </a:lnTo>
                  <a:lnTo>
                    <a:pt x="184" y="267"/>
                  </a:lnTo>
                  <a:lnTo>
                    <a:pt x="184" y="277"/>
                  </a:lnTo>
                  <a:lnTo>
                    <a:pt x="184" y="277"/>
                  </a:lnTo>
                  <a:lnTo>
                    <a:pt x="184" y="287"/>
                  </a:lnTo>
                  <a:lnTo>
                    <a:pt x="180" y="297"/>
                  </a:lnTo>
                  <a:lnTo>
                    <a:pt x="174" y="305"/>
                  </a:lnTo>
                  <a:lnTo>
                    <a:pt x="168" y="311"/>
                  </a:lnTo>
                  <a:lnTo>
                    <a:pt x="158" y="317"/>
                  </a:lnTo>
                  <a:lnTo>
                    <a:pt x="146" y="321"/>
                  </a:lnTo>
                  <a:lnTo>
                    <a:pt x="132" y="323"/>
                  </a:lnTo>
                  <a:lnTo>
                    <a:pt x="116" y="323"/>
                  </a:lnTo>
                  <a:lnTo>
                    <a:pt x="116" y="323"/>
                  </a:lnTo>
                  <a:lnTo>
                    <a:pt x="104" y="323"/>
                  </a:lnTo>
                  <a:lnTo>
                    <a:pt x="92" y="319"/>
                  </a:lnTo>
                  <a:lnTo>
                    <a:pt x="82" y="315"/>
                  </a:lnTo>
                  <a:lnTo>
                    <a:pt x="72" y="309"/>
                  </a:lnTo>
                  <a:lnTo>
                    <a:pt x="64" y="303"/>
                  </a:lnTo>
                  <a:lnTo>
                    <a:pt x="58" y="295"/>
                  </a:lnTo>
                  <a:lnTo>
                    <a:pt x="56" y="285"/>
                  </a:lnTo>
                  <a:lnTo>
                    <a:pt x="54" y="275"/>
                  </a:lnTo>
                  <a:lnTo>
                    <a:pt x="54" y="275"/>
                  </a:lnTo>
                  <a:close/>
                  <a:moveTo>
                    <a:pt x="86" y="42"/>
                  </a:moveTo>
                  <a:lnTo>
                    <a:pt x="86" y="42"/>
                  </a:lnTo>
                  <a:lnTo>
                    <a:pt x="92" y="38"/>
                  </a:lnTo>
                  <a:lnTo>
                    <a:pt x="96" y="34"/>
                  </a:lnTo>
                  <a:lnTo>
                    <a:pt x="102" y="32"/>
                  </a:lnTo>
                  <a:lnTo>
                    <a:pt x="108" y="32"/>
                  </a:lnTo>
                  <a:lnTo>
                    <a:pt x="110" y="32"/>
                  </a:lnTo>
                  <a:lnTo>
                    <a:pt x="110" y="32"/>
                  </a:lnTo>
                  <a:lnTo>
                    <a:pt x="118" y="34"/>
                  </a:lnTo>
                  <a:lnTo>
                    <a:pt x="126" y="36"/>
                  </a:lnTo>
                  <a:lnTo>
                    <a:pt x="134" y="42"/>
                  </a:lnTo>
                  <a:lnTo>
                    <a:pt x="142" y="50"/>
                  </a:lnTo>
                  <a:lnTo>
                    <a:pt x="148" y="58"/>
                  </a:lnTo>
                  <a:lnTo>
                    <a:pt x="152" y="68"/>
                  </a:lnTo>
                  <a:lnTo>
                    <a:pt x="156" y="78"/>
                  </a:lnTo>
                  <a:lnTo>
                    <a:pt x="158" y="89"/>
                  </a:lnTo>
                  <a:lnTo>
                    <a:pt x="158" y="89"/>
                  </a:lnTo>
                  <a:lnTo>
                    <a:pt x="160" y="101"/>
                  </a:lnTo>
                  <a:lnTo>
                    <a:pt x="158" y="113"/>
                  </a:lnTo>
                  <a:lnTo>
                    <a:pt x="154" y="125"/>
                  </a:lnTo>
                  <a:lnTo>
                    <a:pt x="148" y="133"/>
                  </a:lnTo>
                  <a:lnTo>
                    <a:pt x="148" y="133"/>
                  </a:lnTo>
                  <a:lnTo>
                    <a:pt x="144" y="137"/>
                  </a:lnTo>
                  <a:lnTo>
                    <a:pt x="138" y="141"/>
                  </a:lnTo>
                  <a:lnTo>
                    <a:pt x="134" y="141"/>
                  </a:lnTo>
                  <a:lnTo>
                    <a:pt x="128" y="143"/>
                  </a:lnTo>
                  <a:lnTo>
                    <a:pt x="128" y="143"/>
                  </a:lnTo>
                  <a:lnTo>
                    <a:pt x="128" y="143"/>
                  </a:lnTo>
                  <a:lnTo>
                    <a:pt x="126" y="143"/>
                  </a:lnTo>
                  <a:lnTo>
                    <a:pt x="126" y="143"/>
                  </a:lnTo>
                  <a:lnTo>
                    <a:pt x="118" y="141"/>
                  </a:lnTo>
                  <a:lnTo>
                    <a:pt x="110" y="137"/>
                  </a:lnTo>
                  <a:lnTo>
                    <a:pt x="102" y="131"/>
                  </a:lnTo>
                  <a:lnTo>
                    <a:pt x="94" y="125"/>
                  </a:lnTo>
                  <a:lnTo>
                    <a:pt x="88" y="115"/>
                  </a:lnTo>
                  <a:lnTo>
                    <a:pt x="84" y="105"/>
                  </a:lnTo>
                  <a:lnTo>
                    <a:pt x="80" y="95"/>
                  </a:lnTo>
                  <a:lnTo>
                    <a:pt x="76" y="83"/>
                  </a:lnTo>
                  <a:lnTo>
                    <a:pt x="76" y="83"/>
                  </a:lnTo>
                  <a:lnTo>
                    <a:pt x="76" y="72"/>
                  </a:lnTo>
                  <a:lnTo>
                    <a:pt x="78" y="60"/>
                  </a:lnTo>
                  <a:lnTo>
                    <a:pt x="82" y="50"/>
                  </a:lnTo>
                  <a:lnTo>
                    <a:pt x="86" y="42"/>
                  </a:lnTo>
                  <a:lnTo>
                    <a:pt x="86" y="4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
        <p:nvSpPr>
          <p:cNvPr id="81" name="Freeform 49"/>
          <p:cNvSpPr>
            <a:spLocks/>
          </p:cNvSpPr>
          <p:nvPr/>
        </p:nvSpPr>
        <p:spPr bwMode="auto">
          <a:xfrm>
            <a:off x="6845300" y="3948113"/>
            <a:ext cx="468313" cy="409575"/>
          </a:xfrm>
          <a:custGeom>
            <a:avLst/>
            <a:gdLst>
              <a:gd name="T0" fmla="*/ 16 w 395"/>
              <a:gd name="T1" fmla="*/ 116 h 345"/>
              <a:gd name="T2" fmla="*/ 22 w 395"/>
              <a:gd name="T3" fmla="*/ 112 h 345"/>
              <a:gd name="T4" fmla="*/ 42 w 395"/>
              <a:gd name="T5" fmla="*/ 100 h 345"/>
              <a:gd name="T6" fmla="*/ 54 w 395"/>
              <a:gd name="T7" fmla="*/ 98 h 345"/>
              <a:gd name="T8" fmla="*/ 60 w 395"/>
              <a:gd name="T9" fmla="*/ 102 h 345"/>
              <a:gd name="T10" fmla="*/ 74 w 395"/>
              <a:gd name="T11" fmla="*/ 134 h 345"/>
              <a:gd name="T12" fmla="*/ 111 w 395"/>
              <a:gd name="T13" fmla="*/ 259 h 345"/>
              <a:gd name="T14" fmla="*/ 127 w 395"/>
              <a:gd name="T15" fmla="*/ 301 h 345"/>
              <a:gd name="T16" fmla="*/ 131 w 395"/>
              <a:gd name="T17" fmla="*/ 311 h 345"/>
              <a:gd name="T18" fmla="*/ 149 w 395"/>
              <a:gd name="T19" fmla="*/ 329 h 345"/>
              <a:gd name="T20" fmla="*/ 171 w 395"/>
              <a:gd name="T21" fmla="*/ 343 h 345"/>
              <a:gd name="T22" fmla="*/ 197 w 395"/>
              <a:gd name="T23" fmla="*/ 343 h 345"/>
              <a:gd name="T24" fmla="*/ 209 w 395"/>
              <a:gd name="T25" fmla="*/ 337 h 345"/>
              <a:gd name="T26" fmla="*/ 251 w 395"/>
              <a:gd name="T27" fmla="*/ 303 h 345"/>
              <a:gd name="T28" fmla="*/ 307 w 395"/>
              <a:gd name="T29" fmla="*/ 247 h 345"/>
              <a:gd name="T30" fmla="*/ 347 w 395"/>
              <a:gd name="T31" fmla="*/ 191 h 345"/>
              <a:gd name="T32" fmla="*/ 371 w 395"/>
              <a:gd name="T33" fmla="*/ 150 h 345"/>
              <a:gd name="T34" fmla="*/ 387 w 395"/>
              <a:gd name="T35" fmla="*/ 106 h 345"/>
              <a:gd name="T36" fmla="*/ 393 w 395"/>
              <a:gd name="T37" fmla="*/ 84 h 345"/>
              <a:gd name="T38" fmla="*/ 393 w 395"/>
              <a:gd name="T39" fmla="*/ 44 h 345"/>
              <a:gd name="T40" fmla="*/ 379 w 395"/>
              <a:gd name="T41" fmla="*/ 16 h 345"/>
              <a:gd name="T42" fmla="*/ 355 w 395"/>
              <a:gd name="T43" fmla="*/ 2 h 345"/>
              <a:gd name="T44" fmla="*/ 325 w 395"/>
              <a:gd name="T45" fmla="*/ 0 h 345"/>
              <a:gd name="T46" fmla="*/ 293 w 395"/>
              <a:gd name="T47" fmla="*/ 10 h 345"/>
              <a:gd name="T48" fmla="*/ 263 w 395"/>
              <a:gd name="T49" fmla="*/ 28 h 345"/>
              <a:gd name="T50" fmla="*/ 239 w 395"/>
              <a:gd name="T51" fmla="*/ 56 h 345"/>
              <a:gd name="T52" fmla="*/ 225 w 395"/>
              <a:gd name="T53" fmla="*/ 94 h 345"/>
              <a:gd name="T54" fmla="*/ 241 w 395"/>
              <a:gd name="T55" fmla="*/ 86 h 345"/>
              <a:gd name="T56" fmla="*/ 255 w 395"/>
              <a:gd name="T57" fmla="*/ 84 h 345"/>
              <a:gd name="T58" fmla="*/ 267 w 395"/>
              <a:gd name="T59" fmla="*/ 86 h 345"/>
              <a:gd name="T60" fmla="*/ 275 w 395"/>
              <a:gd name="T61" fmla="*/ 94 h 345"/>
              <a:gd name="T62" fmla="*/ 281 w 395"/>
              <a:gd name="T63" fmla="*/ 116 h 345"/>
              <a:gd name="T64" fmla="*/ 273 w 395"/>
              <a:gd name="T65" fmla="*/ 148 h 345"/>
              <a:gd name="T66" fmla="*/ 255 w 395"/>
              <a:gd name="T67" fmla="*/ 175 h 345"/>
              <a:gd name="T68" fmla="*/ 227 w 395"/>
              <a:gd name="T69" fmla="*/ 213 h 345"/>
              <a:gd name="T70" fmla="*/ 217 w 395"/>
              <a:gd name="T71" fmla="*/ 217 h 345"/>
              <a:gd name="T72" fmla="*/ 213 w 395"/>
              <a:gd name="T73" fmla="*/ 217 h 345"/>
              <a:gd name="T74" fmla="*/ 201 w 395"/>
              <a:gd name="T75" fmla="*/ 197 h 345"/>
              <a:gd name="T76" fmla="*/ 185 w 395"/>
              <a:gd name="T77" fmla="*/ 140 h 345"/>
              <a:gd name="T78" fmla="*/ 181 w 395"/>
              <a:gd name="T79" fmla="*/ 118 h 345"/>
              <a:gd name="T80" fmla="*/ 171 w 395"/>
              <a:gd name="T81" fmla="*/ 70 h 345"/>
              <a:gd name="T82" fmla="*/ 159 w 395"/>
              <a:gd name="T83" fmla="*/ 28 h 345"/>
              <a:gd name="T84" fmla="*/ 149 w 395"/>
              <a:gd name="T85" fmla="*/ 12 h 345"/>
              <a:gd name="T86" fmla="*/ 135 w 395"/>
              <a:gd name="T87" fmla="*/ 4 h 345"/>
              <a:gd name="T88" fmla="*/ 117 w 395"/>
              <a:gd name="T89" fmla="*/ 4 h 345"/>
              <a:gd name="T90" fmla="*/ 107 w 395"/>
              <a:gd name="T91" fmla="*/ 6 h 345"/>
              <a:gd name="T92" fmla="*/ 78 w 395"/>
              <a:gd name="T93" fmla="*/ 22 h 345"/>
              <a:gd name="T94" fmla="*/ 40 w 395"/>
              <a:gd name="T95" fmla="*/ 52 h 345"/>
              <a:gd name="T96" fmla="*/ 0 w 395"/>
              <a:gd name="T97" fmla="*/ 9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5" h="345">
                <a:moveTo>
                  <a:pt x="0" y="94"/>
                </a:moveTo>
                <a:lnTo>
                  <a:pt x="16" y="116"/>
                </a:lnTo>
                <a:lnTo>
                  <a:pt x="16" y="116"/>
                </a:lnTo>
                <a:lnTo>
                  <a:pt x="22" y="112"/>
                </a:lnTo>
                <a:lnTo>
                  <a:pt x="34" y="104"/>
                </a:lnTo>
                <a:lnTo>
                  <a:pt x="42" y="100"/>
                </a:lnTo>
                <a:lnTo>
                  <a:pt x="48" y="98"/>
                </a:lnTo>
                <a:lnTo>
                  <a:pt x="54" y="98"/>
                </a:lnTo>
                <a:lnTo>
                  <a:pt x="60" y="102"/>
                </a:lnTo>
                <a:lnTo>
                  <a:pt x="60" y="102"/>
                </a:lnTo>
                <a:lnTo>
                  <a:pt x="66" y="114"/>
                </a:lnTo>
                <a:lnTo>
                  <a:pt x="74" y="134"/>
                </a:lnTo>
                <a:lnTo>
                  <a:pt x="91" y="195"/>
                </a:lnTo>
                <a:lnTo>
                  <a:pt x="111" y="259"/>
                </a:lnTo>
                <a:lnTo>
                  <a:pt x="119" y="285"/>
                </a:lnTo>
                <a:lnTo>
                  <a:pt x="127" y="301"/>
                </a:lnTo>
                <a:lnTo>
                  <a:pt x="127" y="301"/>
                </a:lnTo>
                <a:lnTo>
                  <a:pt x="131" y="311"/>
                </a:lnTo>
                <a:lnTo>
                  <a:pt x="139" y="321"/>
                </a:lnTo>
                <a:lnTo>
                  <a:pt x="149" y="329"/>
                </a:lnTo>
                <a:lnTo>
                  <a:pt x="159" y="337"/>
                </a:lnTo>
                <a:lnTo>
                  <a:pt x="171" y="343"/>
                </a:lnTo>
                <a:lnTo>
                  <a:pt x="183" y="345"/>
                </a:lnTo>
                <a:lnTo>
                  <a:pt x="197" y="343"/>
                </a:lnTo>
                <a:lnTo>
                  <a:pt x="209" y="337"/>
                </a:lnTo>
                <a:lnTo>
                  <a:pt x="209" y="337"/>
                </a:lnTo>
                <a:lnTo>
                  <a:pt x="227" y="323"/>
                </a:lnTo>
                <a:lnTo>
                  <a:pt x="251" y="303"/>
                </a:lnTo>
                <a:lnTo>
                  <a:pt x="279" y="279"/>
                </a:lnTo>
                <a:lnTo>
                  <a:pt x="307" y="247"/>
                </a:lnTo>
                <a:lnTo>
                  <a:pt x="335" y="211"/>
                </a:lnTo>
                <a:lnTo>
                  <a:pt x="347" y="191"/>
                </a:lnTo>
                <a:lnTo>
                  <a:pt x="359" y="171"/>
                </a:lnTo>
                <a:lnTo>
                  <a:pt x="371" y="150"/>
                </a:lnTo>
                <a:lnTo>
                  <a:pt x="379" y="128"/>
                </a:lnTo>
                <a:lnTo>
                  <a:pt x="387" y="106"/>
                </a:lnTo>
                <a:lnTo>
                  <a:pt x="393" y="84"/>
                </a:lnTo>
                <a:lnTo>
                  <a:pt x="393" y="84"/>
                </a:lnTo>
                <a:lnTo>
                  <a:pt x="395" y="62"/>
                </a:lnTo>
                <a:lnTo>
                  <a:pt x="393" y="44"/>
                </a:lnTo>
                <a:lnTo>
                  <a:pt x="387" y="28"/>
                </a:lnTo>
                <a:lnTo>
                  <a:pt x="379" y="16"/>
                </a:lnTo>
                <a:lnTo>
                  <a:pt x="367" y="8"/>
                </a:lnTo>
                <a:lnTo>
                  <a:pt x="355" y="2"/>
                </a:lnTo>
                <a:lnTo>
                  <a:pt x="339" y="0"/>
                </a:lnTo>
                <a:lnTo>
                  <a:pt x="325" y="0"/>
                </a:lnTo>
                <a:lnTo>
                  <a:pt x="309" y="4"/>
                </a:lnTo>
                <a:lnTo>
                  <a:pt x="293" y="10"/>
                </a:lnTo>
                <a:lnTo>
                  <a:pt x="277" y="18"/>
                </a:lnTo>
                <a:lnTo>
                  <a:pt x="263" y="28"/>
                </a:lnTo>
                <a:lnTo>
                  <a:pt x="249" y="42"/>
                </a:lnTo>
                <a:lnTo>
                  <a:pt x="239" y="56"/>
                </a:lnTo>
                <a:lnTo>
                  <a:pt x="231" y="74"/>
                </a:lnTo>
                <a:lnTo>
                  <a:pt x="225" y="94"/>
                </a:lnTo>
                <a:lnTo>
                  <a:pt x="225" y="94"/>
                </a:lnTo>
                <a:lnTo>
                  <a:pt x="241" y="86"/>
                </a:lnTo>
                <a:lnTo>
                  <a:pt x="249" y="84"/>
                </a:lnTo>
                <a:lnTo>
                  <a:pt x="255" y="84"/>
                </a:lnTo>
                <a:lnTo>
                  <a:pt x="261" y="84"/>
                </a:lnTo>
                <a:lnTo>
                  <a:pt x="267" y="86"/>
                </a:lnTo>
                <a:lnTo>
                  <a:pt x="271" y="90"/>
                </a:lnTo>
                <a:lnTo>
                  <a:pt x="275" y="94"/>
                </a:lnTo>
                <a:lnTo>
                  <a:pt x="279" y="104"/>
                </a:lnTo>
                <a:lnTo>
                  <a:pt x="281" y="116"/>
                </a:lnTo>
                <a:lnTo>
                  <a:pt x="279" y="132"/>
                </a:lnTo>
                <a:lnTo>
                  <a:pt x="273" y="148"/>
                </a:lnTo>
                <a:lnTo>
                  <a:pt x="273" y="148"/>
                </a:lnTo>
                <a:lnTo>
                  <a:pt x="255" y="175"/>
                </a:lnTo>
                <a:lnTo>
                  <a:pt x="239" y="199"/>
                </a:lnTo>
                <a:lnTo>
                  <a:pt x="227" y="213"/>
                </a:lnTo>
                <a:lnTo>
                  <a:pt x="221" y="217"/>
                </a:lnTo>
                <a:lnTo>
                  <a:pt x="217" y="217"/>
                </a:lnTo>
                <a:lnTo>
                  <a:pt x="217" y="217"/>
                </a:lnTo>
                <a:lnTo>
                  <a:pt x="213" y="217"/>
                </a:lnTo>
                <a:lnTo>
                  <a:pt x="209" y="213"/>
                </a:lnTo>
                <a:lnTo>
                  <a:pt x="201" y="197"/>
                </a:lnTo>
                <a:lnTo>
                  <a:pt x="193" y="171"/>
                </a:lnTo>
                <a:lnTo>
                  <a:pt x="185" y="140"/>
                </a:lnTo>
                <a:lnTo>
                  <a:pt x="185" y="140"/>
                </a:lnTo>
                <a:lnTo>
                  <a:pt x="181" y="118"/>
                </a:lnTo>
                <a:lnTo>
                  <a:pt x="177" y="94"/>
                </a:lnTo>
                <a:lnTo>
                  <a:pt x="171" y="70"/>
                </a:lnTo>
                <a:lnTo>
                  <a:pt x="167" y="48"/>
                </a:lnTo>
                <a:lnTo>
                  <a:pt x="159" y="28"/>
                </a:lnTo>
                <a:lnTo>
                  <a:pt x="155" y="20"/>
                </a:lnTo>
                <a:lnTo>
                  <a:pt x="149" y="12"/>
                </a:lnTo>
                <a:lnTo>
                  <a:pt x="143" y="8"/>
                </a:lnTo>
                <a:lnTo>
                  <a:pt x="135" y="4"/>
                </a:lnTo>
                <a:lnTo>
                  <a:pt x="127" y="2"/>
                </a:lnTo>
                <a:lnTo>
                  <a:pt x="117" y="4"/>
                </a:lnTo>
                <a:lnTo>
                  <a:pt x="117" y="4"/>
                </a:lnTo>
                <a:lnTo>
                  <a:pt x="107" y="6"/>
                </a:lnTo>
                <a:lnTo>
                  <a:pt x="97" y="10"/>
                </a:lnTo>
                <a:lnTo>
                  <a:pt x="78" y="22"/>
                </a:lnTo>
                <a:lnTo>
                  <a:pt x="58" y="36"/>
                </a:lnTo>
                <a:lnTo>
                  <a:pt x="40" y="52"/>
                </a:lnTo>
                <a:lnTo>
                  <a:pt x="12" y="82"/>
                </a:lnTo>
                <a:lnTo>
                  <a:pt x="0" y="94"/>
                </a:lnTo>
                <a:lnTo>
                  <a:pt x="0" y="94"/>
                </a:lnTo>
                <a:close/>
              </a:path>
            </a:pathLst>
          </a:custGeom>
          <a:pattFill prst="ltUpDiag">
            <a:fgClr>
              <a:schemeClr val="tx2"/>
            </a:fgClr>
            <a:bgClr>
              <a:schemeClr val="tx1">
                <a:lumMod val="85000"/>
                <a:lumOff val="15000"/>
              </a:schemeClr>
            </a:bgClr>
          </a:pattFill>
          <a:ln>
            <a:noFill/>
          </a:ln>
          <a:extLst/>
        </p:spPr>
        <p:txBody>
          <a:bodyPr/>
          <a:lstStyle/>
          <a:p>
            <a:pPr eaLnBrk="1" hangingPunct="1">
              <a:defRPr/>
            </a:pPr>
            <a:endParaRPr lang="en-US" altLang="zh-CN"/>
          </a:p>
        </p:txBody>
      </p:sp>
      <p:grpSp>
        <p:nvGrpSpPr>
          <p:cNvPr id="14" name="Group 85"/>
          <p:cNvGrpSpPr/>
          <p:nvPr/>
        </p:nvGrpSpPr>
        <p:grpSpPr>
          <a:xfrm>
            <a:off x="9315057" y="3976092"/>
            <a:ext cx="469232" cy="498022"/>
            <a:chOff x="887413" y="779463"/>
            <a:chExt cx="258762" cy="274638"/>
          </a:xfrm>
          <a:pattFill prst="ltUpDiag">
            <a:fgClr>
              <a:schemeClr val="tx2"/>
            </a:fgClr>
            <a:bgClr>
              <a:schemeClr val="tx1">
                <a:lumMod val="85000"/>
                <a:lumOff val="15000"/>
              </a:schemeClr>
            </a:bgClr>
          </a:pattFill>
        </p:grpSpPr>
        <p:sp>
          <p:nvSpPr>
            <p:cNvPr id="87" name="Freeform 596"/>
            <p:cNvSpPr>
              <a:spLocks/>
            </p:cNvSpPr>
            <p:nvPr/>
          </p:nvSpPr>
          <p:spPr bwMode="auto">
            <a:xfrm>
              <a:off x="1022350" y="798513"/>
              <a:ext cx="123825" cy="255588"/>
            </a:xfrm>
            <a:custGeom>
              <a:avLst/>
              <a:gdLst>
                <a:gd name="T0" fmla="*/ 385 w 391"/>
                <a:gd name="T1" fmla="*/ 2 h 807"/>
                <a:gd name="T2" fmla="*/ 381 w 391"/>
                <a:gd name="T3" fmla="*/ 0 h 807"/>
                <a:gd name="T4" fmla="*/ 377 w 391"/>
                <a:gd name="T5" fmla="*/ 0 h 807"/>
                <a:gd name="T6" fmla="*/ 374 w 391"/>
                <a:gd name="T7" fmla="*/ 0 h 807"/>
                <a:gd name="T8" fmla="*/ 370 w 391"/>
                <a:gd name="T9" fmla="*/ 1 h 807"/>
                <a:gd name="T10" fmla="*/ 0 w 391"/>
                <a:gd name="T11" fmla="*/ 172 h 807"/>
                <a:gd name="T12" fmla="*/ 0 w 391"/>
                <a:gd name="T13" fmla="*/ 807 h 807"/>
                <a:gd name="T14" fmla="*/ 382 w 391"/>
                <a:gd name="T15" fmla="*/ 615 h 807"/>
                <a:gd name="T16" fmla="*/ 387 w 391"/>
                <a:gd name="T17" fmla="*/ 613 h 807"/>
                <a:gd name="T18" fmla="*/ 389 w 391"/>
                <a:gd name="T19" fmla="*/ 609 h 807"/>
                <a:gd name="T20" fmla="*/ 391 w 391"/>
                <a:gd name="T21" fmla="*/ 606 h 807"/>
                <a:gd name="T22" fmla="*/ 391 w 391"/>
                <a:gd name="T23" fmla="*/ 602 h 807"/>
                <a:gd name="T24" fmla="*/ 391 w 391"/>
                <a:gd name="T25" fmla="*/ 15 h 807"/>
                <a:gd name="T26" fmla="*/ 391 w 391"/>
                <a:gd name="T27" fmla="*/ 11 h 807"/>
                <a:gd name="T28" fmla="*/ 389 w 391"/>
                <a:gd name="T29" fmla="*/ 8 h 807"/>
                <a:gd name="T30" fmla="*/ 387 w 391"/>
                <a:gd name="T31" fmla="*/ 4 h 807"/>
                <a:gd name="T32" fmla="*/ 385 w 391"/>
                <a:gd name="T33" fmla="*/ 2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807">
                  <a:moveTo>
                    <a:pt x="385" y="2"/>
                  </a:moveTo>
                  <a:lnTo>
                    <a:pt x="381" y="0"/>
                  </a:lnTo>
                  <a:lnTo>
                    <a:pt x="377" y="0"/>
                  </a:lnTo>
                  <a:lnTo>
                    <a:pt x="374" y="0"/>
                  </a:lnTo>
                  <a:lnTo>
                    <a:pt x="370" y="1"/>
                  </a:lnTo>
                  <a:lnTo>
                    <a:pt x="0" y="172"/>
                  </a:lnTo>
                  <a:lnTo>
                    <a:pt x="0" y="807"/>
                  </a:lnTo>
                  <a:lnTo>
                    <a:pt x="382" y="615"/>
                  </a:lnTo>
                  <a:lnTo>
                    <a:pt x="387" y="613"/>
                  </a:lnTo>
                  <a:lnTo>
                    <a:pt x="389" y="609"/>
                  </a:lnTo>
                  <a:lnTo>
                    <a:pt x="391" y="606"/>
                  </a:lnTo>
                  <a:lnTo>
                    <a:pt x="391" y="602"/>
                  </a:lnTo>
                  <a:lnTo>
                    <a:pt x="391" y="15"/>
                  </a:lnTo>
                  <a:lnTo>
                    <a:pt x="391" y="11"/>
                  </a:lnTo>
                  <a:lnTo>
                    <a:pt x="389" y="8"/>
                  </a:lnTo>
                  <a:lnTo>
                    <a:pt x="387" y="4"/>
                  </a:lnTo>
                  <a:lnTo>
                    <a:pt x="385"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8" name="Freeform 597"/>
            <p:cNvSpPr>
              <a:spLocks/>
            </p:cNvSpPr>
            <p:nvPr/>
          </p:nvSpPr>
          <p:spPr bwMode="auto">
            <a:xfrm>
              <a:off x="887413" y="798513"/>
              <a:ext cx="125413" cy="255588"/>
            </a:xfrm>
            <a:custGeom>
              <a:avLst/>
              <a:gdLst>
                <a:gd name="T0" fmla="*/ 8 w 392"/>
                <a:gd name="T1" fmla="*/ 2 h 807"/>
                <a:gd name="T2" fmla="*/ 4 w 392"/>
                <a:gd name="T3" fmla="*/ 4 h 807"/>
                <a:gd name="T4" fmla="*/ 2 w 392"/>
                <a:gd name="T5" fmla="*/ 8 h 807"/>
                <a:gd name="T6" fmla="*/ 1 w 392"/>
                <a:gd name="T7" fmla="*/ 11 h 807"/>
                <a:gd name="T8" fmla="*/ 0 w 392"/>
                <a:gd name="T9" fmla="*/ 15 h 807"/>
                <a:gd name="T10" fmla="*/ 0 w 392"/>
                <a:gd name="T11" fmla="*/ 602 h 807"/>
                <a:gd name="T12" fmla="*/ 1 w 392"/>
                <a:gd name="T13" fmla="*/ 606 h 807"/>
                <a:gd name="T14" fmla="*/ 2 w 392"/>
                <a:gd name="T15" fmla="*/ 609 h 807"/>
                <a:gd name="T16" fmla="*/ 5 w 392"/>
                <a:gd name="T17" fmla="*/ 613 h 807"/>
                <a:gd name="T18" fmla="*/ 9 w 392"/>
                <a:gd name="T19" fmla="*/ 615 h 807"/>
                <a:gd name="T20" fmla="*/ 392 w 392"/>
                <a:gd name="T21" fmla="*/ 807 h 807"/>
                <a:gd name="T22" fmla="*/ 392 w 392"/>
                <a:gd name="T23" fmla="*/ 172 h 807"/>
                <a:gd name="T24" fmla="*/ 22 w 392"/>
                <a:gd name="T25" fmla="*/ 1 h 807"/>
                <a:gd name="T26" fmla="*/ 18 w 392"/>
                <a:gd name="T27" fmla="*/ 0 h 807"/>
                <a:gd name="T28" fmla="*/ 14 w 392"/>
                <a:gd name="T29" fmla="*/ 0 h 807"/>
                <a:gd name="T30" fmla="*/ 11 w 392"/>
                <a:gd name="T31" fmla="*/ 0 h 807"/>
                <a:gd name="T32" fmla="*/ 8 w 392"/>
                <a:gd name="T33" fmla="*/ 2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807">
                  <a:moveTo>
                    <a:pt x="8" y="2"/>
                  </a:moveTo>
                  <a:lnTo>
                    <a:pt x="4" y="4"/>
                  </a:lnTo>
                  <a:lnTo>
                    <a:pt x="2" y="8"/>
                  </a:lnTo>
                  <a:lnTo>
                    <a:pt x="1" y="11"/>
                  </a:lnTo>
                  <a:lnTo>
                    <a:pt x="0" y="15"/>
                  </a:lnTo>
                  <a:lnTo>
                    <a:pt x="0" y="602"/>
                  </a:lnTo>
                  <a:lnTo>
                    <a:pt x="1" y="606"/>
                  </a:lnTo>
                  <a:lnTo>
                    <a:pt x="2" y="609"/>
                  </a:lnTo>
                  <a:lnTo>
                    <a:pt x="5" y="613"/>
                  </a:lnTo>
                  <a:lnTo>
                    <a:pt x="9" y="615"/>
                  </a:lnTo>
                  <a:lnTo>
                    <a:pt x="392" y="807"/>
                  </a:lnTo>
                  <a:lnTo>
                    <a:pt x="392" y="172"/>
                  </a:lnTo>
                  <a:lnTo>
                    <a:pt x="22" y="1"/>
                  </a:lnTo>
                  <a:lnTo>
                    <a:pt x="18" y="0"/>
                  </a:lnTo>
                  <a:lnTo>
                    <a:pt x="14" y="0"/>
                  </a:lnTo>
                  <a:lnTo>
                    <a:pt x="11" y="0"/>
                  </a:lnTo>
                  <a:lnTo>
                    <a:pt x="8" y="2"/>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sp>
          <p:nvSpPr>
            <p:cNvPr id="89" name="Freeform 598"/>
            <p:cNvSpPr>
              <a:spLocks/>
            </p:cNvSpPr>
            <p:nvPr/>
          </p:nvSpPr>
          <p:spPr bwMode="auto">
            <a:xfrm>
              <a:off x="915988" y="779463"/>
              <a:ext cx="201613" cy="57150"/>
            </a:xfrm>
            <a:custGeom>
              <a:avLst/>
              <a:gdLst>
                <a:gd name="T0" fmla="*/ 631 w 633"/>
                <a:gd name="T1" fmla="*/ 8 h 181"/>
                <a:gd name="T2" fmla="*/ 630 w 633"/>
                <a:gd name="T3" fmla="*/ 6 h 181"/>
                <a:gd name="T4" fmla="*/ 628 w 633"/>
                <a:gd name="T5" fmla="*/ 4 h 181"/>
                <a:gd name="T6" fmla="*/ 625 w 633"/>
                <a:gd name="T7" fmla="*/ 2 h 181"/>
                <a:gd name="T8" fmla="*/ 622 w 633"/>
                <a:gd name="T9" fmla="*/ 1 h 181"/>
                <a:gd name="T10" fmla="*/ 620 w 633"/>
                <a:gd name="T11" fmla="*/ 1 h 181"/>
                <a:gd name="T12" fmla="*/ 617 w 633"/>
                <a:gd name="T13" fmla="*/ 0 h 181"/>
                <a:gd name="T14" fmla="*/ 614 w 633"/>
                <a:gd name="T15" fmla="*/ 1 h 181"/>
                <a:gd name="T16" fmla="*/ 612 w 633"/>
                <a:gd name="T17" fmla="*/ 2 h 181"/>
                <a:gd name="T18" fmla="*/ 317 w 633"/>
                <a:gd name="T19" fmla="*/ 149 h 181"/>
                <a:gd name="T20" fmla="*/ 23 w 633"/>
                <a:gd name="T21" fmla="*/ 2 h 181"/>
                <a:gd name="T22" fmla="*/ 20 w 633"/>
                <a:gd name="T23" fmla="*/ 1 h 181"/>
                <a:gd name="T24" fmla="*/ 16 w 633"/>
                <a:gd name="T25" fmla="*/ 0 h 181"/>
                <a:gd name="T26" fmla="*/ 14 w 633"/>
                <a:gd name="T27" fmla="*/ 0 h 181"/>
                <a:gd name="T28" fmla="*/ 11 w 633"/>
                <a:gd name="T29" fmla="*/ 1 h 181"/>
                <a:gd name="T30" fmla="*/ 9 w 633"/>
                <a:gd name="T31" fmla="*/ 2 h 181"/>
                <a:gd name="T32" fmla="*/ 6 w 633"/>
                <a:gd name="T33" fmla="*/ 4 h 181"/>
                <a:gd name="T34" fmla="*/ 3 w 633"/>
                <a:gd name="T35" fmla="*/ 6 h 181"/>
                <a:gd name="T36" fmla="*/ 2 w 633"/>
                <a:gd name="T37" fmla="*/ 8 h 181"/>
                <a:gd name="T38" fmla="*/ 1 w 633"/>
                <a:gd name="T39" fmla="*/ 12 h 181"/>
                <a:gd name="T40" fmla="*/ 0 w 633"/>
                <a:gd name="T41" fmla="*/ 14 h 181"/>
                <a:gd name="T42" fmla="*/ 1 w 633"/>
                <a:gd name="T43" fmla="*/ 17 h 181"/>
                <a:gd name="T44" fmla="*/ 1 w 633"/>
                <a:gd name="T45" fmla="*/ 20 h 181"/>
                <a:gd name="T46" fmla="*/ 2 w 633"/>
                <a:gd name="T47" fmla="*/ 22 h 181"/>
                <a:gd name="T48" fmla="*/ 5 w 633"/>
                <a:gd name="T49" fmla="*/ 26 h 181"/>
                <a:gd name="T50" fmla="*/ 7 w 633"/>
                <a:gd name="T51" fmla="*/ 27 h 181"/>
                <a:gd name="T52" fmla="*/ 9 w 633"/>
                <a:gd name="T53" fmla="*/ 29 h 181"/>
                <a:gd name="T54" fmla="*/ 310 w 633"/>
                <a:gd name="T55" fmla="*/ 179 h 181"/>
                <a:gd name="T56" fmla="*/ 313 w 633"/>
                <a:gd name="T57" fmla="*/ 180 h 181"/>
                <a:gd name="T58" fmla="*/ 317 w 633"/>
                <a:gd name="T59" fmla="*/ 181 h 181"/>
                <a:gd name="T60" fmla="*/ 320 w 633"/>
                <a:gd name="T61" fmla="*/ 180 h 181"/>
                <a:gd name="T62" fmla="*/ 324 w 633"/>
                <a:gd name="T63" fmla="*/ 179 h 181"/>
                <a:gd name="T64" fmla="*/ 624 w 633"/>
                <a:gd name="T65" fmla="*/ 29 h 181"/>
                <a:gd name="T66" fmla="*/ 628 w 633"/>
                <a:gd name="T67" fmla="*/ 27 h 181"/>
                <a:gd name="T68" fmla="*/ 630 w 633"/>
                <a:gd name="T69" fmla="*/ 26 h 181"/>
                <a:gd name="T70" fmla="*/ 631 w 633"/>
                <a:gd name="T71" fmla="*/ 22 h 181"/>
                <a:gd name="T72" fmla="*/ 632 w 633"/>
                <a:gd name="T73" fmla="*/ 20 h 181"/>
                <a:gd name="T74" fmla="*/ 633 w 633"/>
                <a:gd name="T75" fmla="*/ 17 h 181"/>
                <a:gd name="T76" fmla="*/ 633 w 633"/>
                <a:gd name="T77" fmla="*/ 14 h 181"/>
                <a:gd name="T78" fmla="*/ 632 w 633"/>
                <a:gd name="T79" fmla="*/ 12 h 181"/>
                <a:gd name="T80" fmla="*/ 631 w 633"/>
                <a:gd name="T81" fmla="*/ 8 h 181"/>
                <a:gd name="T82" fmla="*/ 631 w 633"/>
                <a:gd name="T83" fmla="*/ 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3" h="181">
                  <a:moveTo>
                    <a:pt x="631" y="8"/>
                  </a:moveTo>
                  <a:lnTo>
                    <a:pt x="630" y="6"/>
                  </a:lnTo>
                  <a:lnTo>
                    <a:pt x="628" y="4"/>
                  </a:lnTo>
                  <a:lnTo>
                    <a:pt x="625" y="2"/>
                  </a:lnTo>
                  <a:lnTo>
                    <a:pt x="622" y="1"/>
                  </a:lnTo>
                  <a:lnTo>
                    <a:pt x="620" y="1"/>
                  </a:lnTo>
                  <a:lnTo>
                    <a:pt x="617" y="0"/>
                  </a:lnTo>
                  <a:lnTo>
                    <a:pt x="614" y="1"/>
                  </a:lnTo>
                  <a:lnTo>
                    <a:pt x="612" y="2"/>
                  </a:lnTo>
                  <a:lnTo>
                    <a:pt x="317" y="149"/>
                  </a:lnTo>
                  <a:lnTo>
                    <a:pt x="23" y="2"/>
                  </a:lnTo>
                  <a:lnTo>
                    <a:pt x="20" y="1"/>
                  </a:lnTo>
                  <a:lnTo>
                    <a:pt x="16" y="0"/>
                  </a:lnTo>
                  <a:lnTo>
                    <a:pt x="14" y="0"/>
                  </a:lnTo>
                  <a:lnTo>
                    <a:pt x="11" y="1"/>
                  </a:lnTo>
                  <a:lnTo>
                    <a:pt x="9" y="2"/>
                  </a:lnTo>
                  <a:lnTo>
                    <a:pt x="6" y="4"/>
                  </a:lnTo>
                  <a:lnTo>
                    <a:pt x="3" y="6"/>
                  </a:lnTo>
                  <a:lnTo>
                    <a:pt x="2" y="8"/>
                  </a:lnTo>
                  <a:lnTo>
                    <a:pt x="1" y="12"/>
                  </a:lnTo>
                  <a:lnTo>
                    <a:pt x="0" y="14"/>
                  </a:lnTo>
                  <a:lnTo>
                    <a:pt x="1" y="17"/>
                  </a:lnTo>
                  <a:lnTo>
                    <a:pt x="1" y="20"/>
                  </a:lnTo>
                  <a:lnTo>
                    <a:pt x="2" y="22"/>
                  </a:lnTo>
                  <a:lnTo>
                    <a:pt x="5" y="26"/>
                  </a:lnTo>
                  <a:lnTo>
                    <a:pt x="7" y="27"/>
                  </a:lnTo>
                  <a:lnTo>
                    <a:pt x="9" y="29"/>
                  </a:lnTo>
                  <a:lnTo>
                    <a:pt x="310" y="179"/>
                  </a:lnTo>
                  <a:lnTo>
                    <a:pt x="313" y="180"/>
                  </a:lnTo>
                  <a:lnTo>
                    <a:pt x="317" y="181"/>
                  </a:lnTo>
                  <a:lnTo>
                    <a:pt x="320" y="180"/>
                  </a:lnTo>
                  <a:lnTo>
                    <a:pt x="324" y="179"/>
                  </a:lnTo>
                  <a:lnTo>
                    <a:pt x="624" y="29"/>
                  </a:lnTo>
                  <a:lnTo>
                    <a:pt x="628" y="27"/>
                  </a:lnTo>
                  <a:lnTo>
                    <a:pt x="630" y="26"/>
                  </a:lnTo>
                  <a:lnTo>
                    <a:pt x="631" y="22"/>
                  </a:lnTo>
                  <a:lnTo>
                    <a:pt x="632" y="20"/>
                  </a:lnTo>
                  <a:lnTo>
                    <a:pt x="633" y="17"/>
                  </a:lnTo>
                  <a:lnTo>
                    <a:pt x="633" y="14"/>
                  </a:lnTo>
                  <a:lnTo>
                    <a:pt x="632" y="12"/>
                  </a:lnTo>
                  <a:lnTo>
                    <a:pt x="631" y="8"/>
                  </a:lnTo>
                  <a:lnTo>
                    <a:pt x="631" y="8"/>
                  </a:lnTo>
                  <a:close/>
                </a:path>
              </a:pathLst>
            </a:custGeom>
            <a:grpFill/>
            <a:ln>
              <a:noFill/>
            </a:ln>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图片占位符 66" descr="ChromaStock_27182413.jpg"/>
          <p:cNvPicPr>
            <a:picLocks noGrp="1" noChangeAspect="1"/>
          </p:cNvPicPr>
          <p:nvPr>
            <p:ph type="pic" sz="quarter" idx="13"/>
          </p:nvPr>
        </p:nvPicPr>
        <p:blipFill>
          <a:blip r:embed="rId2"/>
          <a:srcRect t="12434" b="12434"/>
          <a:stretch>
            <a:fillRect/>
          </a:stretch>
        </p:blipFill>
        <p:spPr>
          <a:xfrm>
            <a:off x="0" y="0"/>
            <a:ext cx="12192000" cy="5094288"/>
          </a:xfrm>
          <a:solidFill>
            <a:schemeClr val="tx2">
              <a:lumMod val="75000"/>
            </a:schemeClr>
          </a:solidFill>
        </p:spPr>
      </p:pic>
      <p:sp>
        <p:nvSpPr>
          <p:cNvPr id="130051" name="Slide Number Placeholder 1"/>
          <p:cNvSpPr>
            <a:spLocks noGrp="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801E7B6-3E37-48CB-861B-FD0918B21479}" type="slidenum">
              <a:rPr lang="en-US" altLang="zh-CN" smtClean="0">
                <a:solidFill>
                  <a:srgbClr val="D9D9D9"/>
                </a:solidFill>
                <a:latin typeface="Calibri Light" pitchFamily="34" charset="0"/>
              </a:rPr>
              <a:pPr/>
              <a:t>84</a:t>
            </a:fld>
            <a:endParaRPr lang="en-US" altLang="zh-CN" smtClean="0">
              <a:solidFill>
                <a:srgbClr val="D9D9D9"/>
              </a:solidFill>
              <a:latin typeface="Calibri Light" pitchFamily="34" charset="0"/>
            </a:endParaRPr>
          </a:p>
        </p:txBody>
      </p:sp>
      <p:grpSp>
        <p:nvGrpSpPr>
          <p:cNvPr id="130052" name="Group 2"/>
          <p:cNvGrpSpPr>
            <a:grpSpLocks/>
          </p:cNvGrpSpPr>
          <p:nvPr/>
        </p:nvGrpSpPr>
        <p:grpSpPr bwMode="auto">
          <a:xfrm>
            <a:off x="3971925" y="2020888"/>
            <a:ext cx="7291388" cy="2828925"/>
            <a:chOff x="4019359" y="1562560"/>
            <a:chExt cx="7291522" cy="4140000"/>
          </a:xfrm>
        </p:grpSpPr>
        <p:cxnSp>
          <p:nvCxnSpPr>
            <p:cNvPr id="4" name="Straight Connector 3"/>
            <p:cNvCxnSpPr/>
            <p:nvPr/>
          </p:nvCxnSpPr>
          <p:spPr>
            <a:xfrm>
              <a:off x="5846606" y="1562560"/>
              <a:ext cx="0" cy="41400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7662739" y="1562560"/>
              <a:ext cx="0" cy="41400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4019359" y="1562560"/>
              <a:ext cx="0" cy="41400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9509035" y="1562560"/>
              <a:ext cx="0" cy="41400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1310881" y="1562560"/>
              <a:ext cx="0" cy="41400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9" name="Rectangle 8"/>
          <p:cNvSpPr/>
          <p:nvPr/>
        </p:nvSpPr>
        <p:spPr>
          <a:xfrm>
            <a:off x="917575" y="3424238"/>
            <a:ext cx="10347325" cy="474662"/>
          </a:xfrm>
          <a:prstGeom prst="rect">
            <a:avLst/>
          </a:prstGeom>
          <a:solidFill>
            <a:schemeClr val="tx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chemeClr val="bg1"/>
              </a:solidFill>
              <a:effectLst>
                <a:outerShdw blurRad="38100" dist="38100" dir="2700000" algn="tl">
                  <a:srgbClr val="E7E6E6"/>
                </a:outerShdw>
              </a:effectLst>
              <a:latin typeface="Calibri Light" pitchFamily="34" charset="0"/>
            </a:endParaRPr>
          </a:p>
        </p:txBody>
      </p:sp>
      <p:sp>
        <p:nvSpPr>
          <p:cNvPr id="10" name="Rectangle 9"/>
          <p:cNvSpPr/>
          <p:nvPr/>
        </p:nvSpPr>
        <p:spPr>
          <a:xfrm>
            <a:off x="917575" y="2460625"/>
            <a:ext cx="10347325" cy="474663"/>
          </a:xfrm>
          <a:prstGeom prst="rect">
            <a:avLst/>
          </a:prstGeom>
          <a:solidFill>
            <a:schemeClr val="tx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chemeClr val="bg1"/>
              </a:solidFill>
              <a:effectLst>
                <a:outerShdw blurRad="38100" dist="38100" dir="2700000" algn="tl">
                  <a:srgbClr val="E7E6E6"/>
                </a:outerShdw>
              </a:effectLst>
              <a:latin typeface="Calibri Light" pitchFamily="34" charset="0"/>
            </a:endParaRPr>
          </a:p>
        </p:txBody>
      </p:sp>
      <p:sp>
        <p:nvSpPr>
          <p:cNvPr id="11" name="Rectangle 10"/>
          <p:cNvSpPr/>
          <p:nvPr/>
        </p:nvSpPr>
        <p:spPr>
          <a:xfrm>
            <a:off x="917575" y="4375150"/>
            <a:ext cx="10347325" cy="474663"/>
          </a:xfrm>
          <a:prstGeom prst="rect">
            <a:avLst/>
          </a:prstGeom>
          <a:solidFill>
            <a:schemeClr val="tx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chemeClr val="bg1"/>
              </a:solidFill>
              <a:effectLst>
                <a:outerShdw blurRad="38100" dist="38100" dir="2700000" algn="tl">
                  <a:srgbClr val="E7E6E6"/>
                </a:outerShdw>
              </a:effectLst>
              <a:latin typeface="Calibri Light" pitchFamily="34" charset="0"/>
            </a:endParaRPr>
          </a:p>
        </p:txBody>
      </p:sp>
      <p:sp>
        <p:nvSpPr>
          <p:cNvPr id="12" name="TextBox 11"/>
          <p:cNvSpPr txBox="1"/>
          <p:nvPr/>
        </p:nvSpPr>
        <p:spPr>
          <a:xfrm>
            <a:off x="3970338" y="2020888"/>
            <a:ext cx="1827212" cy="369887"/>
          </a:xfrm>
          <a:prstGeom prst="rect">
            <a:avLst/>
          </a:prstGeom>
          <a:noFill/>
        </p:spPr>
        <p:txBody>
          <a:bodyPr>
            <a:spAutoFit/>
          </a:bodyPr>
          <a:lstStyle/>
          <a:p>
            <a:pPr algn="ctr" eaLnBrk="1" hangingPunct="1">
              <a:defRPr/>
            </a:pPr>
            <a:r>
              <a:rPr lang="id-ID">
                <a:solidFill>
                  <a:schemeClr val="bg1"/>
                </a:solidFill>
                <a:effectLst>
                  <a:outerShdw blurRad="38100" dist="38100" dir="2700000" algn="tl">
                    <a:srgbClr val="C0C0C0"/>
                  </a:outerShdw>
                </a:effectLst>
                <a:latin typeface="Calibri Light" pitchFamily="34" charset="0"/>
              </a:rPr>
              <a:t>Concept</a:t>
            </a:r>
            <a:endParaRPr lang="en-US" altLang="zh-CN">
              <a:solidFill>
                <a:schemeClr val="bg1"/>
              </a:solidFill>
              <a:effectLst>
                <a:outerShdw blurRad="38100" dist="38100" dir="2700000" algn="tl">
                  <a:srgbClr val="C0C0C0"/>
                </a:outerShdw>
              </a:effectLst>
              <a:latin typeface="Calibri Light" pitchFamily="34" charset="0"/>
            </a:endParaRPr>
          </a:p>
        </p:txBody>
      </p:sp>
      <p:sp>
        <p:nvSpPr>
          <p:cNvPr id="13" name="TextBox 12"/>
          <p:cNvSpPr txBox="1"/>
          <p:nvPr/>
        </p:nvSpPr>
        <p:spPr>
          <a:xfrm>
            <a:off x="911225" y="2003425"/>
            <a:ext cx="3052763" cy="369888"/>
          </a:xfrm>
          <a:prstGeom prst="rect">
            <a:avLst/>
          </a:prstGeom>
          <a:noFill/>
        </p:spPr>
        <p:txBody>
          <a:bodyPr>
            <a:spAutoFit/>
          </a:bodyPr>
          <a:lstStyle/>
          <a:p>
            <a:pPr algn="ctr" eaLnBrk="1" hangingPunct="1">
              <a:defRPr/>
            </a:pPr>
            <a:r>
              <a:rPr lang="id-ID">
                <a:solidFill>
                  <a:schemeClr val="bg1"/>
                </a:solidFill>
                <a:effectLst>
                  <a:outerShdw blurRad="38100" dist="38100" dir="2700000" algn="tl">
                    <a:srgbClr val="C0C0C0"/>
                  </a:outerShdw>
                </a:effectLst>
                <a:latin typeface="Calibri Light" pitchFamily="34" charset="0"/>
              </a:rPr>
              <a:t>President</a:t>
            </a:r>
            <a:endParaRPr lang="en-US" altLang="zh-CN">
              <a:solidFill>
                <a:schemeClr val="bg1"/>
              </a:solidFill>
              <a:effectLst>
                <a:outerShdw blurRad="38100" dist="38100" dir="2700000" algn="tl">
                  <a:srgbClr val="C0C0C0"/>
                </a:outerShdw>
              </a:effectLst>
              <a:latin typeface="Calibri Light" pitchFamily="34" charset="0"/>
            </a:endParaRPr>
          </a:p>
        </p:txBody>
      </p:sp>
      <p:sp>
        <p:nvSpPr>
          <p:cNvPr id="14" name="TextBox 13"/>
          <p:cNvSpPr txBox="1"/>
          <p:nvPr/>
        </p:nvSpPr>
        <p:spPr>
          <a:xfrm>
            <a:off x="5795963" y="2020888"/>
            <a:ext cx="1827212" cy="369887"/>
          </a:xfrm>
          <a:prstGeom prst="rect">
            <a:avLst/>
          </a:prstGeom>
          <a:noFill/>
        </p:spPr>
        <p:txBody>
          <a:bodyPr>
            <a:spAutoFit/>
          </a:bodyPr>
          <a:lstStyle/>
          <a:p>
            <a:pPr algn="ctr" eaLnBrk="1" fontAlgn="auto" hangingPunct="1">
              <a:spcBef>
                <a:spcPts val="0"/>
              </a:spcBef>
              <a:spcAft>
                <a:spcPts val="0"/>
              </a:spcAft>
              <a:defRPr/>
            </a:pPr>
            <a:r>
              <a:rPr lang="en-US" dirty="0">
                <a:solidFill>
                  <a:schemeClr val="bg1"/>
                </a:solidFill>
                <a:effectLst>
                  <a:outerShdw blurRad="38100" dist="38100" dir="2700000" algn="tl">
                    <a:srgbClr val="000000">
                      <a:alpha val="43137"/>
                    </a:srgbClr>
                  </a:outerShdw>
                </a:effectLst>
                <a:latin typeface="+mj-lt"/>
              </a:rPr>
              <a:t>Modeling</a:t>
            </a:r>
          </a:p>
        </p:txBody>
      </p:sp>
      <p:sp>
        <p:nvSpPr>
          <p:cNvPr id="15" name="TextBox 14"/>
          <p:cNvSpPr txBox="1"/>
          <p:nvPr/>
        </p:nvSpPr>
        <p:spPr>
          <a:xfrm>
            <a:off x="7635875" y="2020888"/>
            <a:ext cx="1825625" cy="369887"/>
          </a:xfrm>
          <a:prstGeom prst="rect">
            <a:avLst/>
          </a:prstGeom>
          <a:noFill/>
        </p:spPr>
        <p:txBody>
          <a:bodyPr>
            <a:spAutoFit/>
          </a:bodyPr>
          <a:lstStyle/>
          <a:p>
            <a:pPr algn="ctr" eaLnBrk="1" fontAlgn="auto" hangingPunct="1">
              <a:spcBef>
                <a:spcPts val="0"/>
              </a:spcBef>
              <a:spcAft>
                <a:spcPts val="0"/>
              </a:spcAft>
              <a:defRPr/>
            </a:pPr>
            <a:r>
              <a:rPr lang="en-US" dirty="0">
                <a:solidFill>
                  <a:schemeClr val="bg1"/>
                </a:solidFill>
                <a:effectLst>
                  <a:outerShdw blurRad="38100" dist="38100" dir="2700000" algn="tl">
                    <a:srgbClr val="000000">
                      <a:alpha val="43137"/>
                    </a:srgbClr>
                  </a:outerShdw>
                </a:effectLst>
                <a:latin typeface="+mj-lt"/>
              </a:rPr>
              <a:t>Photography</a:t>
            </a:r>
          </a:p>
        </p:txBody>
      </p:sp>
      <p:sp>
        <p:nvSpPr>
          <p:cNvPr id="16" name="TextBox 15"/>
          <p:cNvSpPr txBox="1"/>
          <p:nvPr/>
        </p:nvSpPr>
        <p:spPr>
          <a:xfrm>
            <a:off x="9453563" y="2020888"/>
            <a:ext cx="1827212" cy="369887"/>
          </a:xfrm>
          <a:prstGeom prst="rect">
            <a:avLst/>
          </a:prstGeom>
          <a:noFill/>
        </p:spPr>
        <p:txBody>
          <a:bodyPr>
            <a:spAutoFit/>
          </a:bodyPr>
          <a:lstStyle/>
          <a:p>
            <a:pPr algn="ctr" eaLnBrk="1" hangingPunct="1">
              <a:defRPr/>
            </a:pPr>
            <a:r>
              <a:rPr lang="id-ID">
                <a:solidFill>
                  <a:schemeClr val="bg1"/>
                </a:solidFill>
                <a:effectLst>
                  <a:outerShdw blurRad="38100" dist="38100" dir="2700000" algn="tl">
                    <a:srgbClr val="C0C0C0"/>
                  </a:outerShdw>
                </a:effectLst>
                <a:latin typeface="Calibri Light" pitchFamily="34" charset="0"/>
              </a:rPr>
              <a:t>End Product</a:t>
            </a:r>
            <a:endParaRPr lang="en-US" altLang="zh-CN">
              <a:solidFill>
                <a:schemeClr val="bg1"/>
              </a:solidFill>
              <a:effectLst>
                <a:outerShdw blurRad="38100" dist="38100" dir="2700000" algn="tl">
                  <a:srgbClr val="C0C0C0"/>
                </a:outerShdw>
              </a:effectLst>
              <a:latin typeface="Calibri Light" pitchFamily="34" charset="0"/>
            </a:endParaRPr>
          </a:p>
        </p:txBody>
      </p:sp>
      <p:sp>
        <p:nvSpPr>
          <p:cNvPr id="17" name="TextBox 16"/>
          <p:cNvSpPr txBox="1"/>
          <p:nvPr/>
        </p:nvSpPr>
        <p:spPr>
          <a:xfrm>
            <a:off x="1319213" y="2559050"/>
            <a:ext cx="2644775" cy="277813"/>
          </a:xfrm>
          <a:prstGeom prst="rect">
            <a:avLst/>
          </a:prstGeom>
          <a:noFill/>
        </p:spPr>
        <p:txBody>
          <a:bodyPr>
            <a:spAutoFit/>
          </a:bodyPr>
          <a:lstStyle/>
          <a:p>
            <a:pPr eaLnBrk="1" hangingPunct="1">
              <a:defRPr/>
            </a:pPr>
            <a:r>
              <a:rPr lang="id-ID" sz="1200">
                <a:solidFill>
                  <a:schemeClr val="bg1"/>
                </a:solidFill>
                <a:effectLst>
                  <a:outerShdw blurRad="38100" dist="38100" dir="2700000" algn="tl">
                    <a:srgbClr val="C0C0C0"/>
                  </a:outerShdw>
                </a:effectLst>
                <a:latin typeface="Calibri Light" pitchFamily="34" charset="0"/>
              </a:rPr>
              <a:t>Products</a:t>
            </a:r>
            <a:endParaRPr lang="en-US" altLang="zh-CN" sz="1200">
              <a:solidFill>
                <a:schemeClr val="bg1"/>
              </a:solidFill>
              <a:effectLst>
                <a:outerShdw blurRad="38100" dist="38100" dir="2700000" algn="tl">
                  <a:srgbClr val="C0C0C0"/>
                </a:outerShdw>
              </a:effectLst>
              <a:latin typeface="Calibri Light" pitchFamily="34" charset="0"/>
            </a:endParaRPr>
          </a:p>
        </p:txBody>
      </p:sp>
      <p:sp>
        <p:nvSpPr>
          <p:cNvPr id="18" name="TextBox 17"/>
          <p:cNvSpPr txBox="1"/>
          <p:nvPr/>
        </p:nvSpPr>
        <p:spPr>
          <a:xfrm>
            <a:off x="1319213" y="3035300"/>
            <a:ext cx="2644775" cy="277813"/>
          </a:xfrm>
          <a:prstGeom prst="rect">
            <a:avLst/>
          </a:prstGeom>
          <a:noFill/>
        </p:spPr>
        <p:txBody>
          <a:bodyPr>
            <a:spAutoFit/>
          </a:bodyPr>
          <a:lstStyle/>
          <a:p>
            <a:pPr eaLnBrk="1" hangingPunct="1">
              <a:defRPr/>
            </a:pPr>
            <a:r>
              <a:rPr lang="id-ID" sz="1200">
                <a:solidFill>
                  <a:schemeClr val="bg1"/>
                </a:solidFill>
                <a:effectLst>
                  <a:outerShdw blurRad="38100" dist="38100" dir="2700000" algn="tl">
                    <a:srgbClr val="C0C0C0"/>
                  </a:outerShdw>
                </a:effectLst>
                <a:latin typeface="Calibri Light" pitchFamily="34" charset="0"/>
              </a:rPr>
              <a:t>Design</a:t>
            </a:r>
            <a:endParaRPr lang="en-US" altLang="zh-CN" sz="1200">
              <a:solidFill>
                <a:schemeClr val="bg1"/>
              </a:solidFill>
              <a:effectLst>
                <a:outerShdw blurRad="38100" dist="38100" dir="2700000" algn="tl">
                  <a:srgbClr val="C0C0C0"/>
                </a:outerShdw>
              </a:effectLst>
              <a:latin typeface="Calibri Light" pitchFamily="34" charset="0"/>
            </a:endParaRPr>
          </a:p>
        </p:txBody>
      </p:sp>
      <p:sp>
        <p:nvSpPr>
          <p:cNvPr id="19" name="TextBox 18"/>
          <p:cNvSpPr txBox="1"/>
          <p:nvPr/>
        </p:nvSpPr>
        <p:spPr>
          <a:xfrm>
            <a:off x="1319213" y="3522663"/>
            <a:ext cx="2644775" cy="277812"/>
          </a:xfrm>
          <a:prstGeom prst="rect">
            <a:avLst/>
          </a:prstGeom>
          <a:noFill/>
        </p:spPr>
        <p:txBody>
          <a:bodyPr>
            <a:spAutoFit/>
          </a:bodyPr>
          <a:lstStyle/>
          <a:p>
            <a:pPr eaLnBrk="1" hangingPunct="1">
              <a:defRPr/>
            </a:pPr>
            <a:r>
              <a:rPr lang="id-ID" sz="1200">
                <a:solidFill>
                  <a:schemeClr val="bg1"/>
                </a:solidFill>
                <a:effectLst>
                  <a:outerShdw blurRad="38100" dist="38100" dir="2700000" algn="tl">
                    <a:srgbClr val="C0C0C0"/>
                  </a:outerShdw>
                </a:effectLst>
                <a:latin typeface="Calibri Light" pitchFamily="34" charset="0"/>
              </a:rPr>
              <a:t>Manufacturing</a:t>
            </a:r>
            <a:endParaRPr lang="en-US" altLang="zh-CN" sz="1200">
              <a:solidFill>
                <a:schemeClr val="bg1"/>
              </a:solidFill>
              <a:effectLst>
                <a:outerShdw blurRad="38100" dist="38100" dir="2700000" algn="tl">
                  <a:srgbClr val="C0C0C0"/>
                </a:outerShdw>
              </a:effectLst>
              <a:latin typeface="Calibri Light" pitchFamily="34" charset="0"/>
            </a:endParaRPr>
          </a:p>
        </p:txBody>
      </p:sp>
      <p:sp>
        <p:nvSpPr>
          <p:cNvPr id="20" name="TextBox 19"/>
          <p:cNvSpPr txBox="1"/>
          <p:nvPr/>
        </p:nvSpPr>
        <p:spPr>
          <a:xfrm>
            <a:off x="1319213" y="4005263"/>
            <a:ext cx="2644775" cy="277812"/>
          </a:xfrm>
          <a:prstGeom prst="rect">
            <a:avLst/>
          </a:prstGeom>
          <a:noFill/>
        </p:spPr>
        <p:txBody>
          <a:bodyPr>
            <a:spAutoFit/>
          </a:bodyPr>
          <a:lstStyle/>
          <a:p>
            <a:pPr eaLnBrk="1" hangingPunct="1">
              <a:defRPr/>
            </a:pPr>
            <a:r>
              <a:rPr lang="id-ID" sz="1200">
                <a:solidFill>
                  <a:schemeClr val="bg1"/>
                </a:solidFill>
                <a:effectLst>
                  <a:outerShdw blurRad="38100" dist="38100" dir="2700000" algn="tl">
                    <a:srgbClr val="C0C0C0"/>
                  </a:outerShdw>
                </a:effectLst>
                <a:latin typeface="Calibri Light" pitchFamily="34" charset="0"/>
              </a:rPr>
              <a:t>Finance </a:t>
            </a:r>
            <a:endParaRPr lang="en-US" altLang="zh-CN" sz="1200">
              <a:solidFill>
                <a:schemeClr val="bg1"/>
              </a:solidFill>
              <a:effectLst>
                <a:outerShdw blurRad="38100" dist="38100" dir="2700000" algn="tl">
                  <a:srgbClr val="C0C0C0"/>
                </a:outerShdw>
              </a:effectLst>
              <a:latin typeface="Calibri Light" pitchFamily="34" charset="0"/>
            </a:endParaRPr>
          </a:p>
        </p:txBody>
      </p:sp>
      <p:sp>
        <p:nvSpPr>
          <p:cNvPr id="21" name="TextBox 20"/>
          <p:cNvSpPr txBox="1"/>
          <p:nvPr/>
        </p:nvSpPr>
        <p:spPr>
          <a:xfrm>
            <a:off x="1319213" y="4473575"/>
            <a:ext cx="2644775" cy="277813"/>
          </a:xfrm>
          <a:prstGeom prst="rect">
            <a:avLst/>
          </a:prstGeom>
          <a:noFill/>
        </p:spPr>
        <p:txBody>
          <a:bodyPr>
            <a:spAutoFit/>
          </a:bodyPr>
          <a:lstStyle/>
          <a:p>
            <a:pPr eaLnBrk="1" hangingPunct="1">
              <a:defRPr/>
            </a:pPr>
            <a:r>
              <a:rPr lang="id-ID" sz="1200">
                <a:solidFill>
                  <a:schemeClr val="bg1"/>
                </a:solidFill>
                <a:effectLst>
                  <a:outerShdw blurRad="38100" dist="38100" dir="2700000" algn="tl">
                    <a:srgbClr val="C0C0C0"/>
                  </a:outerShdw>
                </a:effectLst>
                <a:latin typeface="Calibri Light" pitchFamily="34" charset="0"/>
              </a:rPr>
              <a:t>Marketing</a:t>
            </a:r>
            <a:endParaRPr lang="en-US" altLang="zh-CN" sz="1200">
              <a:solidFill>
                <a:schemeClr val="bg1"/>
              </a:solidFill>
              <a:effectLst>
                <a:outerShdw blurRad="38100" dist="38100" dir="2700000" algn="tl">
                  <a:srgbClr val="C0C0C0"/>
                </a:outerShdw>
              </a:effectLst>
              <a:latin typeface="Calibri Light" pitchFamily="34" charset="0"/>
            </a:endParaRPr>
          </a:p>
        </p:txBody>
      </p:sp>
      <p:grpSp>
        <p:nvGrpSpPr>
          <p:cNvPr id="22" name="Group 46"/>
          <p:cNvGrpSpPr/>
          <p:nvPr/>
        </p:nvGrpSpPr>
        <p:grpSpPr>
          <a:xfrm>
            <a:off x="4736024" y="3040149"/>
            <a:ext cx="256210" cy="254979"/>
            <a:chOff x="2568575" y="3659188"/>
            <a:chExt cx="330200" cy="328613"/>
          </a:xfrm>
          <a:solidFill>
            <a:schemeClr val="bg1"/>
          </a:solidFill>
          <a:effectLst>
            <a:outerShdw blurRad="63500" sx="102000" sy="102000" algn="ctr" rotWithShape="0">
              <a:prstClr val="black">
                <a:alpha val="40000"/>
              </a:prstClr>
            </a:outerShdw>
          </a:effectLst>
        </p:grpSpPr>
        <p:sp>
          <p:nvSpPr>
            <p:cNvPr id="48" name="Freeform 19"/>
            <p:cNvSpPr>
              <a:spLocks noEditPoints="1"/>
            </p:cNvSpPr>
            <p:nvPr/>
          </p:nvSpPr>
          <p:spPr bwMode="auto">
            <a:xfrm>
              <a:off x="2568575" y="3659188"/>
              <a:ext cx="330200" cy="328613"/>
            </a:xfrm>
            <a:custGeom>
              <a:avLst/>
              <a:gdLst>
                <a:gd name="T0" fmla="*/ 0 w 208"/>
                <a:gd name="T1" fmla="*/ 0 h 207"/>
                <a:gd name="T2" fmla="*/ 0 w 208"/>
                <a:gd name="T3" fmla="*/ 207 h 207"/>
                <a:gd name="T4" fmla="*/ 208 w 208"/>
                <a:gd name="T5" fmla="*/ 207 h 207"/>
                <a:gd name="T6" fmla="*/ 208 w 208"/>
                <a:gd name="T7" fmla="*/ 0 h 207"/>
                <a:gd name="T8" fmla="*/ 0 w 208"/>
                <a:gd name="T9" fmla="*/ 0 h 207"/>
                <a:gd name="T10" fmla="*/ 193 w 208"/>
                <a:gd name="T11" fmla="*/ 192 h 207"/>
                <a:gd name="T12" fmla="*/ 15 w 208"/>
                <a:gd name="T13" fmla="*/ 192 h 207"/>
                <a:gd name="T14" fmla="*/ 15 w 208"/>
                <a:gd name="T15" fmla="*/ 15 h 207"/>
                <a:gd name="T16" fmla="*/ 193 w 208"/>
                <a:gd name="T17" fmla="*/ 15 h 207"/>
                <a:gd name="T18" fmla="*/ 193 w 208"/>
                <a:gd name="T19" fmla="*/ 19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207">
                  <a:moveTo>
                    <a:pt x="0" y="0"/>
                  </a:moveTo>
                  <a:lnTo>
                    <a:pt x="0" y="207"/>
                  </a:lnTo>
                  <a:lnTo>
                    <a:pt x="208" y="207"/>
                  </a:lnTo>
                  <a:lnTo>
                    <a:pt x="208" y="0"/>
                  </a:lnTo>
                  <a:lnTo>
                    <a:pt x="0" y="0"/>
                  </a:lnTo>
                  <a:close/>
                  <a:moveTo>
                    <a:pt x="193" y="192"/>
                  </a:moveTo>
                  <a:lnTo>
                    <a:pt x="15" y="192"/>
                  </a:lnTo>
                  <a:lnTo>
                    <a:pt x="15" y="15"/>
                  </a:lnTo>
                  <a:lnTo>
                    <a:pt x="193" y="15"/>
                  </a:lnTo>
                  <a:lnTo>
                    <a:pt x="193" y="192"/>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49" name="Freeform 20"/>
            <p:cNvSpPr>
              <a:spLocks/>
            </p:cNvSpPr>
            <p:nvPr/>
          </p:nvSpPr>
          <p:spPr bwMode="auto">
            <a:xfrm>
              <a:off x="2640013" y="3729038"/>
              <a:ext cx="200025" cy="200025"/>
            </a:xfrm>
            <a:custGeom>
              <a:avLst/>
              <a:gdLst>
                <a:gd name="T0" fmla="*/ 22 w 126"/>
                <a:gd name="T1" fmla="*/ 126 h 126"/>
                <a:gd name="T2" fmla="*/ 63 w 126"/>
                <a:gd name="T3" fmla="*/ 85 h 126"/>
                <a:gd name="T4" fmla="*/ 104 w 126"/>
                <a:gd name="T5" fmla="*/ 126 h 126"/>
                <a:gd name="T6" fmla="*/ 126 w 126"/>
                <a:gd name="T7" fmla="*/ 104 h 126"/>
                <a:gd name="T8" fmla="*/ 85 w 126"/>
                <a:gd name="T9" fmla="*/ 63 h 126"/>
                <a:gd name="T10" fmla="*/ 126 w 126"/>
                <a:gd name="T11" fmla="*/ 22 h 126"/>
                <a:gd name="T12" fmla="*/ 104 w 126"/>
                <a:gd name="T13" fmla="*/ 0 h 126"/>
                <a:gd name="T14" fmla="*/ 63 w 126"/>
                <a:gd name="T15" fmla="*/ 41 h 126"/>
                <a:gd name="T16" fmla="*/ 22 w 126"/>
                <a:gd name="T17" fmla="*/ 0 h 126"/>
                <a:gd name="T18" fmla="*/ 0 w 126"/>
                <a:gd name="T19" fmla="*/ 22 h 126"/>
                <a:gd name="T20" fmla="*/ 41 w 126"/>
                <a:gd name="T21" fmla="*/ 63 h 126"/>
                <a:gd name="T22" fmla="*/ 0 w 126"/>
                <a:gd name="T23" fmla="*/ 104 h 126"/>
                <a:gd name="T24" fmla="*/ 22 w 126"/>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26">
                  <a:moveTo>
                    <a:pt x="22" y="126"/>
                  </a:moveTo>
                  <a:lnTo>
                    <a:pt x="63" y="85"/>
                  </a:lnTo>
                  <a:lnTo>
                    <a:pt x="104" y="126"/>
                  </a:lnTo>
                  <a:lnTo>
                    <a:pt x="126" y="104"/>
                  </a:lnTo>
                  <a:lnTo>
                    <a:pt x="85" y="63"/>
                  </a:lnTo>
                  <a:lnTo>
                    <a:pt x="126" y="22"/>
                  </a:lnTo>
                  <a:lnTo>
                    <a:pt x="104" y="0"/>
                  </a:lnTo>
                  <a:lnTo>
                    <a:pt x="63" y="41"/>
                  </a:lnTo>
                  <a:lnTo>
                    <a:pt x="22" y="0"/>
                  </a:lnTo>
                  <a:lnTo>
                    <a:pt x="0" y="22"/>
                  </a:lnTo>
                  <a:lnTo>
                    <a:pt x="41" y="63"/>
                  </a:lnTo>
                  <a:lnTo>
                    <a:pt x="0" y="104"/>
                  </a:lnTo>
                  <a:lnTo>
                    <a:pt x="22" y="126"/>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grpSp>
      <p:grpSp>
        <p:nvGrpSpPr>
          <p:cNvPr id="23" name="Group 50"/>
          <p:cNvGrpSpPr/>
          <p:nvPr/>
        </p:nvGrpSpPr>
        <p:grpSpPr>
          <a:xfrm>
            <a:off x="6533019" y="2570264"/>
            <a:ext cx="256210" cy="254979"/>
            <a:chOff x="2568575" y="3659188"/>
            <a:chExt cx="330200" cy="328613"/>
          </a:xfrm>
          <a:solidFill>
            <a:schemeClr val="bg1"/>
          </a:solidFill>
          <a:effectLst>
            <a:outerShdw blurRad="63500" sx="102000" sy="102000" algn="ctr" rotWithShape="0">
              <a:prstClr val="black">
                <a:alpha val="40000"/>
              </a:prstClr>
            </a:outerShdw>
          </a:effectLst>
        </p:grpSpPr>
        <p:sp>
          <p:nvSpPr>
            <p:cNvPr id="52" name="Freeform 19"/>
            <p:cNvSpPr>
              <a:spLocks noEditPoints="1"/>
            </p:cNvSpPr>
            <p:nvPr/>
          </p:nvSpPr>
          <p:spPr bwMode="auto">
            <a:xfrm>
              <a:off x="2568575" y="3659188"/>
              <a:ext cx="330200" cy="328613"/>
            </a:xfrm>
            <a:custGeom>
              <a:avLst/>
              <a:gdLst>
                <a:gd name="T0" fmla="*/ 0 w 208"/>
                <a:gd name="T1" fmla="*/ 0 h 207"/>
                <a:gd name="T2" fmla="*/ 0 w 208"/>
                <a:gd name="T3" fmla="*/ 207 h 207"/>
                <a:gd name="T4" fmla="*/ 208 w 208"/>
                <a:gd name="T5" fmla="*/ 207 h 207"/>
                <a:gd name="T6" fmla="*/ 208 w 208"/>
                <a:gd name="T7" fmla="*/ 0 h 207"/>
                <a:gd name="T8" fmla="*/ 0 w 208"/>
                <a:gd name="T9" fmla="*/ 0 h 207"/>
                <a:gd name="T10" fmla="*/ 193 w 208"/>
                <a:gd name="T11" fmla="*/ 192 h 207"/>
                <a:gd name="T12" fmla="*/ 15 w 208"/>
                <a:gd name="T13" fmla="*/ 192 h 207"/>
                <a:gd name="T14" fmla="*/ 15 w 208"/>
                <a:gd name="T15" fmla="*/ 15 h 207"/>
                <a:gd name="T16" fmla="*/ 193 w 208"/>
                <a:gd name="T17" fmla="*/ 15 h 207"/>
                <a:gd name="T18" fmla="*/ 193 w 208"/>
                <a:gd name="T19" fmla="*/ 19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207">
                  <a:moveTo>
                    <a:pt x="0" y="0"/>
                  </a:moveTo>
                  <a:lnTo>
                    <a:pt x="0" y="207"/>
                  </a:lnTo>
                  <a:lnTo>
                    <a:pt x="208" y="207"/>
                  </a:lnTo>
                  <a:lnTo>
                    <a:pt x="208" y="0"/>
                  </a:lnTo>
                  <a:lnTo>
                    <a:pt x="0" y="0"/>
                  </a:lnTo>
                  <a:close/>
                  <a:moveTo>
                    <a:pt x="193" y="192"/>
                  </a:moveTo>
                  <a:lnTo>
                    <a:pt x="15" y="192"/>
                  </a:lnTo>
                  <a:lnTo>
                    <a:pt x="15" y="15"/>
                  </a:lnTo>
                  <a:lnTo>
                    <a:pt x="193" y="15"/>
                  </a:lnTo>
                  <a:lnTo>
                    <a:pt x="193" y="192"/>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53" name="Freeform 20"/>
            <p:cNvSpPr>
              <a:spLocks/>
            </p:cNvSpPr>
            <p:nvPr/>
          </p:nvSpPr>
          <p:spPr bwMode="auto">
            <a:xfrm>
              <a:off x="2640013" y="3729038"/>
              <a:ext cx="200025" cy="200025"/>
            </a:xfrm>
            <a:custGeom>
              <a:avLst/>
              <a:gdLst>
                <a:gd name="T0" fmla="*/ 22 w 126"/>
                <a:gd name="T1" fmla="*/ 126 h 126"/>
                <a:gd name="T2" fmla="*/ 63 w 126"/>
                <a:gd name="T3" fmla="*/ 85 h 126"/>
                <a:gd name="T4" fmla="*/ 104 w 126"/>
                <a:gd name="T5" fmla="*/ 126 h 126"/>
                <a:gd name="T6" fmla="*/ 126 w 126"/>
                <a:gd name="T7" fmla="*/ 104 h 126"/>
                <a:gd name="T8" fmla="*/ 85 w 126"/>
                <a:gd name="T9" fmla="*/ 63 h 126"/>
                <a:gd name="T10" fmla="*/ 126 w 126"/>
                <a:gd name="T11" fmla="*/ 22 h 126"/>
                <a:gd name="T12" fmla="*/ 104 w 126"/>
                <a:gd name="T13" fmla="*/ 0 h 126"/>
                <a:gd name="T14" fmla="*/ 63 w 126"/>
                <a:gd name="T15" fmla="*/ 41 h 126"/>
                <a:gd name="T16" fmla="*/ 22 w 126"/>
                <a:gd name="T17" fmla="*/ 0 h 126"/>
                <a:gd name="T18" fmla="*/ 0 w 126"/>
                <a:gd name="T19" fmla="*/ 22 h 126"/>
                <a:gd name="T20" fmla="*/ 41 w 126"/>
                <a:gd name="T21" fmla="*/ 63 h 126"/>
                <a:gd name="T22" fmla="*/ 0 w 126"/>
                <a:gd name="T23" fmla="*/ 104 h 126"/>
                <a:gd name="T24" fmla="*/ 22 w 126"/>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26">
                  <a:moveTo>
                    <a:pt x="22" y="126"/>
                  </a:moveTo>
                  <a:lnTo>
                    <a:pt x="63" y="85"/>
                  </a:lnTo>
                  <a:lnTo>
                    <a:pt x="104" y="126"/>
                  </a:lnTo>
                  <a:lnTo>
                    <a:pt x="126" y="104"/>
                  </a:lnTo>
                  <a:lnTo>
                    <a:pt x="85" y="63"/>
                  </a:lnTo>
                  <a:lnTo>
                    <a:pt x="126" y="22"/>
                  </a:lnTo>
                  <a:lnTo>
                    <a:pt x="104" y="0"/>
                  </a:lnTo>
                  <a:lnTo>
                    <a:pt x="63" y="41"/>
                  </a:lnTo>
                  <a:lnTo>
                    <a:pt x="22" y="0"/>
                  </a:lnTo>
                  <a:lnTo>
                    <a:pt x="0" y="22"/>
                  </a:lnTo>
                  <a:lnTo>
                    <a:pt x="41" y="63"/>
                  </a:lnTo>
                  <a:lnTo>
                    <a:pt x="0" y="104"/>
                  </a:lnTo>
                  <a:lnTo>
                    <a:pt x="22" y="126"/>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grpSp>
      <p:grpSp>
        <p:nvGrpSpPr>
          <p:cNvPr id="24" name="Group 54"/>
          <p:cNvGrpSpPr/>
          <p:nvPr/>
        </p:nvGrpSpPr>
        <p:grpSpPr>
          <a:xfrm>
            <a:off x="6533019" y="4009256"/>
            <a:ext cx="256210" cy="254979"/>
            <a:chOff x="2568575" y="3659188"/>
            <a:chExt cx="330200" cy="328613"/>
          </a:xfrm>
          <a:solidFill>
            <a:schemeClr val="bg1"/>
          </a:solidFill>
          <a:effectLst>
            <a:outerShdw blurRad="63500" sx="102000" sy="102000" algn="ctr" rotWithShape="0">
              <a:prstClr val="black">
                <a:alpha val="40000"/>
              </a:prstClr>
            </a:outerShdw>
          </a:effectLst>
        </p:grpSpPr>
        <p:sp>
          <p:nvSpPr>
            <p:cNvPr id="56" name="Freeform 19"/>
            <p:cNvSpPr>
              <a:spLocks noEditPoints="1"/>
            </p:cNvSpPr>
            <p:nvPr/>
          </p:nvSpPr>
          <p:spPr bwMode="auto">
            <a:xfrm>
              <a:off x="2568575" y="3659188"/>
              <a:ext cx="330200" cy="328613"/>
            </a:xfrm>
            <a:custGeom>
              <a:avLst/>
              <a:gdLst>
                <a:gd name="T0" fmla="*/ 0 w 208"/>
                <a:gd name="T1" fmla="*/ 0 h 207"/>
                <a:gd name="T2" fmla="*/ 0 w 208"/>
                <a:gd name="T3" fmla="*/ 207 h 207"/>
                <a:gd name="T4" fmla="*/ 208 w 208"/>
                <a:gd name="T5" fmla="*/ 207 h 207"/>
                <a:gd name="T6" fmla="*/ 208 w 208"/>
                <a:gd name="T7" fmla="*/ 0 h 207"/>
                <a:gd name="T8" fmla="*/ 0 w 208"/>
                <a:gd name="T9" fmla="*/ 0 h 207"/>
                <a:gd name="T10" fmla="*/ 193 w 208"/>
                <a:gd name="T11" fmla="*/ 192 h 207"/>
                <a:gd name="T12" fmla="*/ 15 w 208"/>
                <a:gd name="T13" fmla="*/ 192 h 207"/>
                <a:gd name="T14" fmla="*/ 15 w 208"/>
                <a:gd name="T15" fmla="*/ 15 h 207"/>
                <a:gd name="T16" fmla="*/ 193 w 208"/>
                <a:gd name="T17" fmla="*/ 15 h 207"/>
                <a:gd name="T18" fmla="*/ 193 w 208"/>
                <a:gd name="T19" fmla="*/ 19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207">
                  <a:moveTo>
                    <a:pt x="0" y="0"/>
                  </a:moveTo>
                  <a:lnTo>
                    <a:pt x="0" y="207"/>
                  </a:lnTo>
                  <a:lnTo>
                    <a:pt x="208" y="207"/>
                  </a:lnTo>
                  <a:lnTo>
                    <a:pt x="208" y="0"/>
                  </a:lnTo>
                  <a:lnTo>
                    <a:pt x="0" y="0"/>
                  </a:lnTo>
                  <a:close/>
                  <a:moveTo>
                    <a:pt x="193" y="192"/>
                  </a:moveTo>
                  <a:lnTo>
                    <a:pt x="15" y="192"/>
                  </a:lnTo>
                  <a:lnTo>
                    <a:pt x="15" y="15"/>
                  </a:lnTo>
                  <a:lnTo>
                    <a:pt x="193" y="15"/>
                  </a:lnTo>
                  <a:lnTo>
                    <a:pt x="193" y="192"/>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57" name="Freeform 20"/>
            <p:cNvSpPr>
              <a:spLocks/>
            </p:cNvSpPr>
            <p:nvPr/>
          </p:nvSpPr>
          <p:spPr bwMode="auto">
            <a:xfrm>
              <a:off x="2640013" y="3729038"/>
              <a:ext cx="200025" cy="200025"/>
            </a:xfrm>
            <a:custGeom>
              <a:avLst/>
              <a:gdLst>
                <a:gd name="T0" fmla="*/ 22 w 126"/>
                <a:gd name="T1" fmla="*/ 126 h 126"/>
                <a:gd name="T2" fmla="*/ 63 w 126"/>
                <a:gd name="T3" fmla="*/ 85 h 126"/>
                <a:gd name="T4" fmla="*/ 104 w 126"/>
                <a:gd name="T5" fmla="*/ 126 h 126"/>
                <a:gd name="T6" fmla="*/ 126 w 126"/>
                <a:gd name="T7" fmla="*/ 104 h 126"/>
                <a:gd name="T8" fmla="*/ 85 w 126"/>
                <a:gd name="T9" fmla="*/ 63 h 126"/>
                <a:gd name="T10" fmla="*/ 126 w 126"/>
                <a:gd name="T11" fmla="*/ 22 h 126"/>
                <a:gd name="T12" fmla="*/ 104 w 126"/>
                <a:gd name="T13" fmla="*/ 0 h 126"/>
                <a:gd name="T14" fmla="*/ 63 w 126"/>
                <a:gd name="T15" fmla="*/ 41 h 126"/>
                <a:gd name="T16" fmla="*/ 22 w 126"/>
                <a:gd name="T17" fmla="*/ 0 h 126"/>
                <a:gd name="T18" fmla="*/ 0 w 126"/>
                <a:gd name="T19" fmla="*/ 22 h 126"/>
                <a:gd name="T20" fmla="*/ 41 w 126"/>
                <a:gd name="T21" fmla="*/ 63 h 126"/>
                <a:gd name="T22" fmla="*/ 0 w 126"/>
                <a:gd name="T23" fmla="*/ 104 h 126"/>
                <a:gd name="T24" fmla="*/ 22 w 126"/>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26">
                  <a:moveTo>
                    <a:pt x="22" y="126"/>
                  </a:moveTo>
                  <a:lnTo>
                    <a:pt x="63" y="85"/>
                  </a:lnTo>
                  <a:lnTo>
                    <a:pt x="104" y="126"/>
                  </a:lnTo>
                  <a:lnTo>
                    <a:pt x="126" y="104"/>
                  </a:lnTo>
                  <a:lnTo>
                    <a:pt x="85" y="63"/>
                  </a:lnTo>
                  <a:lnTo>
                    <a:pt x="126" y="22"/>
                  </a:lnTo>
                  <a:lnTo>
                    <a:pt x="104" y="0"/>
                  </a:lnTo>
                  <a:lnTo>
                    <a:pt x="63" y="41"/>
                  </a:lnTo>
                  <a:lnTo>
                    <a:pt x="22" y="0"/>
                  </a:lnTo>
                  <a:lnTo>
                    <a:pt x="0" y="22"/>
                  </a:lnTo>
                  <a:lnTo>
                    <a:pt x="41" y="63"/>
                  </a:lnTo>
                  <a:lnTo>
                    <a:pt x="0" y="104"/>
                  </a:lnTo>
                  <a:lnTo>
                    <a:pt x="22" y="126"/>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grpSp>
      <p:grpSp>
        <p:nvGrpSpPr>
          <p:cNvPr id="25" name="Group 58"/>
          <p:cNvGrpSpPr/>
          <p:nvPr/>
        </p:nvGrpSpPr>
        <p:grpSpPr>
          <a:xfrm>
            <a:off x="10208680" y="2570264"/>
            <a:ext cx="256210" cy="254979"/>
            <a:chOff x="2568575" y="3659188"/>
            <a:chExt cx="330200" cy="328613"/>
          </a:xfrm>
          <a:solidFill>
            <a:schemeClr val="bg1"/>
          </a:solidFill>
          <a:effectLst>
            <a:outerShdw blurRad="63500" sx="102000" sy="102000" algn="ctr" rotWithShape="0">
              <a:prstClr val="black">
                <a:alpha val="40000"/>
              </a:prstClr>
            </a:outerShdw>
          </a:effectLst>
        </p:grpSpPr>
        <p:sp>
          <p:nvSpPr>
            <p:cNvPr id="60" name="Freeform 19"/>
            <p:cNvSpPr>
              <a:spLocks noEditPoints="1"/>
            </p:cNvSpPr>
            <p:nvPr/>
          </p:nvSpPr>
          <p:spPr bwMode="auto">
            <a:xfrm>
              <a:off x="2568575" y="3659188"/>
              <a:ext cx="330200" cy="328613"/>
            </a:xfrm>
            <a:custGeom>
              <a:avLst/>
              <a:gdLst>
                <a:gd name="T0" fmla="*/ 0 w 208"/>
                <a:gd name="T1" fmla="*/ 0 h 207"/>
                <a:gd name="T2" fmla="*/ 0 w 208"/>
                <a:gd name="T3" fmla="*/ 207 h 207"/>
                <a:gd name="T4" fmla="*/ 208 w 208"/>
                <a:gd name="T5" fmla="*/ 207 h 207"/>
                <a:gd name="T6" fmla="*/ 208 w 208"/>
                <a:gd name="T7" fmla="*/ 0 h 207"/>
                <a:gd name="T8" fmla="*/ 0 w 208"/>
                <a:gd name="T9" fmla="*/ 0 h 207"/>
                <a:gd name="T10" fmla="*/ 193 w 208"/>
                <a:gd name="T11" fmla="*/ 192 h 207"/>
                <a:gd name="T12" fmla="*/ 15 w 208"/>
                <a:gd name="T13" fmla="*/ 192 h 207"/>
                <a:gd name="T14" fmla="*/ 15 w 208"/>
                <a:gd name="T15" fmla="*/ 15 h 207"/>
                <a:gd name="T16" fmla="*/ 193 w 208"/>
                <a:gd name="T17" fmla="*/ 15 h 207"/>
                <a:gd name="T18" fmla="*/ 193 w 208"/>
                <a:gd name="T19" fmla="*/ 19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207">
                  <a:moveTo>
                    <a:pt x="0" y="0"/>
                  </a:moveTo>
                  <a:lnTo>
                    <a:pt x="0" y="207"/>
                  </a:lnTo>
                  <a:lnTo>
                    <a:pt x="208" y="207"/>
                  </a:lnTo>
                  <a:lnTo>
                    <a:pt x="208" y="0"/>
                  </a:lnTo>
                  <a:lnTo>
                    <a:pt x="0" y="0"/>
                  </a:lnTo>
                  <a:close/>
                  <a:moveTo>
                    <a:pt x="193" y="192"/>
                  </a:moveTo>
                  <a:lnTo>
                    <a:pt x="15" y="192"/>
                  </a:lnTo>
                  <a:lnTo>
                    <a:pt x="15" y="15"/>
                  </a:lnTo>
                  <a:lnTo>
                    <a:pt x="193" y="15"/>
                  </a:lnTo>
                  <a:lnTo>
                    <a:pt x="193" y="192"/>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61" name="Freeform 20"/>
            <p:cNvSpPr>
              <a:spLocks/>
            </p:cNvSpPr>
            <p:nvPr/>
          </p:nvSpPr>
          <p:spPr bwMode="auto">
            <a:xfrm>
              <a:off x="2640013" y="3729038"/>
              <a:ext cx="200025" cy="200025"/>
            </a:xfrm>
            <a:custGeom>
              <a:avLst/>
              <a:gdLst>
                <a:gd name="T0" fmla="*/ 22 w 126"/>
                <a:gd name="T1" fmla="*/ 126 h 126"/>
                <a:gd name="T2" fmla="*/ 63 w 126"/>
                <a:gd name="T3" fmla="*/ 85 h 126"/>
                <a:gd name="T4" fmla="*/ 104 w 126"/>
                <a:gd name="T5" fmla="*/ 126 h 126"/>
                <a:gd name="T6" fmla="*/ 126 w 126"/>
                <a:gd name="T7" fmla="*/ 104 h 126"/>
                <a:gd name="T8" fmla="*/ 85 w 126"/>
                <a:gd name="T9" fmla="*/ 63 h 126"/>
                <a:gd name="T10" fmla="*/ 126 w 126"/>
                <a:gd name="T11" fmla="*/ 22 h 126"/>
                <a:gd name="T12" fmla="*/ 104 w 126"/>
                <a:gd name="T13" fmla="*/ 0 h 126"/>
                <a:gd name="T14" fmla="*/ 63 w 126"/>
                <a:gd name="T15" fmla="*/ 41 h 126"/>
                <a:gd name="T16" fmla="*/ 22 w 126"/>
                <a:gd name="T17" fmla="*/ 0 h 126"/>
                <a:gd name="T18" fmla="*/ 0 w 126"/>
                <a:gd name="T19" fmla="*/ 22 h 126"/>
                <a:gd name="T20" fmla="*/ 41 w 126"/>
                <a:gd name="T21" fmla="*/ 63 h 126"/>
                <a:gd name="T22" fmla="*/ 0 w 126"/>
                <a:gd name="T23" fmla="*/ 104 h 126"/>
                <a:gd name="T24" fmla="*/ 22 w 126"/>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26">
                  <a:moveTo>
                    <a:pt x="22" y="126"/>
                  </a:moveTo>
                  <a:lnTo>
                    <a:pt x="63" y="85"/>
                  </a:lnTo>
                  <a:lnTo>
                    <a:pt x="104" y="126"/>
                  </a:lnTo>
                  <a:lnTo>
                    <a:pt x="126" y="104"/>
                  </a:lnTo>
                  <a:lnTo>
                    <a:pt x="85" y="63"/>
                  </a:lnTo>
                  <a:lnTo>
                    <a:pt x="126" y="22"/>
                  </a:lnTo>
                  <a:lnTo>
                    <a:pt x="104" y="0"/>
                  </a:lnTo>
                  <a:lnTo>
                    <a:pt x="63" y="41"/>
                  </a:lnTo>
                  <a:lnTo>
                    <a:pt x="22" y="0"/>
                  </a:lnTo>
                  <a:lnTo>
                    <a:pt x="0" y="22"/>
                  </a:lnTo>
                  <a:lnTo>
                    <a:pt x="41" y="63"/>
                  </a:lnTo>
                  <a:lnTo>
                    <a:pt x="0" y="104"/>
                  </a:lnTo>
                  <a:lnTo>
                    <a:pt x="22" y="126"/>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grpSp>
      <p:grpSp>
        <p:nvGrpSpPr>
          <p:cNvPr id="26" name="Group 63"/>
          <p:cNvGrpSpPr/>
          <p:nvPr/>
        </p:nvGrpSpPr>
        <p:grpSpPr>
          <a:xfrm>
            <a:off x="10208680" y="4495660"/>
            <a:ext cx="256210" cy="254979"/>
            <a:chOff x="2568575" y="3659188"/>
            <a:chExt cx="330200" cy="328613"/>
          </a:xfrm>
          <a:solidFill>
            <a:schemeClr val="bg1"/>
          </a:solidFill>
          <a:effectLst>
            <a:outerShdw blurRad="63500" sx="102000" sy="102000" algn="ctr" rotWithShape="0">
              <a:prstClr val="black">
                <a:alpha val="40000"/>
              </a:prstClr>
            </a:outerShdw>
          </a:effectLst>
        </p:grpSpPr>
        <p:sp>
          <p:nvSpPr>
            <p:cNvPr id="65" name="Freeform 19"/>
            <p:cNvSpPr>
              <a:spLocks noEditPoints="1"/>
            </p:cNvSpPr>
            <p:nvPr/>
          </p:nvSpPr>
          <p:spPr bwMode="auto">
            <a:xfrm>
              <a:off x="2568575" y="3659188"/>
              <a:ext cx="330200" cy="328613"/>
            </a:xfrm>
            <a:custGeom>
              <a:avLst/>
              <a:gdLst>
                <a:gd name="T0" fmla="*/ 0 w 208"/>
                <a:gd name="T1" fmla="*/ 0 h 207"/>
                <a:gd name="T2" fmla="*/ 0 w 208"/>
                <a:gd name="T3" fmla="*/ 207 h 207"/>
                <a:gd name="T4" fmla="*/ 208 w 208"/>
                <a:gd name="T5" fmla="*/ 207 h 207"/>
                <a:gd name="T6" fmla="*/ 208 w 208"/>
                <a:gd name="T7" fmla="*/ 0 h 207"/>
                <a:gd name="T8" fmla="*/ 0 w 208"/>
                <a:gd name="T9" fmla="*/ 0 h 207"/>
                <a:gd name="T10" fmla="*/ 193 w 208"/>
                <a:gd name="T11" fmla="*/ 192 h 207"/>
                <a:gd name="T12" fmla="*/ 15 w 208"/>
                <a:gd name="T13" fmla="*/ 192 h 207"/>
                <a:gd name="T14" fmla="*/ 15 w 208"/>
                <a:gd name="T15" fmla="*/ 15 h 207"/>
                <a:gd name="T16" fmla="*/ 193 w 208"/>
                <a:gd name="T17" fmla="*/ 15 h 207"/>
                <a:gd name="T18" fmla="*/ 193 w 208"/>
                <a:gd name="T19" fmla="*/ 19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207">
                  <a:moveTo>
                    <a:pt x="0" y="0"/>
                  </a:moveTo>
                  <a:lnTo>
                    <a:pt x="0" y="207"/>
                  </a:lnTo>
                  <a:lnTo>
                    <a:pt x="208" y="207"/>
                  </a:lnTo>
                  <a:lnTo>
                    <a:pt x="208" y="0"/>
                  </a:lnTo>
                  <a:lnTo>
                    <a:pt x="0" y="0"/>
                  </a:lnTo>
                  <a:close/>
                  <a:moveTo>
                    <a:pt x="193" y="192"/>
                  </a:moveTo>
                  <a:lnTo>
                    <a:pt x="15" y="192"/>
                  </a:lnTo>
                  <a:lnTo>
                    <a:pt x="15" y="15"/>
                  </a:lnTo>
                  <a:lnTo>
                    <a:pt x="193" y="15"/>
                  </a:lnTo>
                  <a:lnTo>
                    <a:pt x="193" y="192"/>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66" name="Freeform 20"/>
            <p:cNvSpPr>
              <a:spLocks/>
            </p:cNvSpPr>
            <p:nvPr/>
          </p:nvSpPr>
          <p:spPr bwMode="auto">
            <a:xfrm>
              <a:off x="2640013" y="3729038"/>
              <a:ext cx="200025" cy="200025"/>
            </a:xfrm>
            <a:custGeom>
              <a:avLst/>
              <a:gdLst>
                <a:gd name="T0" fmla="*/ 22 w 126"/>
                <a:gd name="T1" fmla="*/ 126 h 126"/>
                <a:gd name="T2" fmla="*/ 63 w 126"/>
                <a:gd name="T3" fmla="*/ 85 h 126"/>
                <a:gd name="T4" fmla="*/ 104 w 126"/>
                <a:gd name="T5" fmla="*/ 126 h 126"/>
                <a:gd name="T6" fmla="*/ 126 w 126"/>
                <a:gd name="T7" fmla="*/ 104 h 126"/>
                <a:gd name="T8" fmla="*/ 85 w 126"/>
                <a:gd name="T9" fmla="*/ 63 h 126"/>
                <a:gd name="T10" fmla="*/ 126 w 126"/>
                <a:gd name="T11" fmla="*/ 22 h 126"/>
                <a:gd name="T12" fmla="*/ 104 w 126"/>
                <a:gd name="T13" fmla="*/ 0 h 126"/>
                <a:gd name="T14" fmla="*/ 63 w 126"/>
                <a:gd name="T15" fmla="*/ 41 h 126"/>
                <a:gd name="T16" fmla="*/ 22 w 126"/>
                <a:gd name="T17" fmla="*/ 0 h 126"/>
                <a:gd name="T18" fmla="*/ 0 w 126"/>
                <a:gd name="T19" fmla="*/ 22 h 126"/>
                <a:gd name="T20" fmla="*/ 41 w 126"/>
                <a:gd name="T21" fmla="*/ 63 h 126"/>
                <a:gd name="T22" fmla="*/ 0 w 126"/>
                <a:gd name="T23" fmla="*/ 104 h 126"/>
                <a:gd name="T24" fmla="*/ 22 w 126"/>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26">
                  <a:moveTo>
                    <a:pt x="22" y="126"/>
                  </a:moveTo>
                  <a:lnTo>
                    <a:pt x="63" y="85"/>
                  </a:lnTo>
                  <a:lnTo>
                    <a:pt x="104" y="126"/>
                  </a:lnTo>
                  <a:lnTo>
                    <a:pt x="126" y="104"/>
                  </a:lnTo>
                  <a:lnTo>
                    <a:pt x="85" y="63"/>
                  </a:lnTo>
                  <a:lnTo>
                    <a:pt x="126" y="22"/>
                  </a:lnTo>
                  <a:lnTo>
                    <a:pt x="104" y="0"/>
                  </a:lnTo>
                  <a:lnTo>
                    <a:pt x="63" y="41"/>
                  </a:lnTo>
                  <a:lnTo>
                    <a:pt x="22" y="0"/>
                  </a:lnTo>
                  <a:lnTo>
                    <a:pt x="0" y="22"/>
                  </a:lnTo>
                  <a:lnTo>
                    <a:pt x="41" y="63"/>
                  </a:lnTo>
                  <a:lnTo>
                    <a:pt x="0" y="104"/>
                  </a:lnTo>
                  <a:lnTo>
                    <a:pt x="22" y="126"/>
                  </a:lnTo>
                  <a:close/>
                </a:path>
              </a:pathLst>
            </a:custGeom>
            <a:grpFill/>
            <a:ln>
              <a:noFill/>
            </a:ln>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grpSp>
      <p:sp>
        <p:nvSpPr>
          <p:cNvPr id="69" name="Rectangle 68"/>
          <p:cNvSpPr/>
          <p:nvPr/>
        </p:nvSpPr>
        <p:spPr>
          <a:xfrm>
            <a:off x="1684338" y="477838"/>
            <a:ext cx="8823325" cy="528637"/>
          </a:xfrm>
          <a:prstGeom prst="rect">
            <a:avLst/>
          </a:prstGeom>
        </p:spPr>
        <p:txBody>
          <a:bodyPr anchor="ctr"/>
          <a:lstStyle/>
          <a:p>
            <a:pPr algn="ctr" defTabSz="914082" eaLnBrk="1" fontAlgn="auto" hangingPunct="1">
              <a:spcAft>
                <a:spcPts val="0"/>
              </a:spcAft>
              <a:defRPr/>
            </a:pPr>
            <a:r>
              <a:rPr lang="en-US" sz="4400"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Laptop </a:t>
            </a:r>
            <a:r>
              <a:rPr lang="en-US" sz="4400" noProof="1">
                <a:solidFill>
                  <a:srgbClr val="27AAE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Mockup</a:t>
            </a:r>
          </a:p>
        </p:txBody>
      </p:sp>
      <p:sp>
        <p:nvSpPr>
          <p:cNvPr id="70" name="Rectangle 69"/>
          <p:cNvSpPr/>
          <p:nvPr/>
        </p:nvSpPr>
        <p:spPr>
          <a:xfrm>
            <a:off x="3271838" y="941388"/>
            <a:ext cx="5648325" cy="338137"/>
          </a:xfrm>
          <a:prstGeom prst="rect">
            <a:avLst/>
          </a:prstGeom>
        </p:spPr>
        <p:txBody>
          <a:bodyPr>
            <a:spAutoFit/>
          </a:bodyPr>
          <a:lstStyle/>
          <a:p>
            <a:pPr algn="ctr" eaLnBrk="1" fontAlgn="auto" hangingPunct="1">
              <a:spcBef>
                <a:spcPts val="0"/>
              </a:spcBef>
              <a:spcAft>
                <a:spcPts val="0"/>
              </a:spcAft>
              <a:buClr>
                <a:srgbClr val="E24848"/>
              </a:buClr>
              <a:defRPr/>
            </a:pPr>
            <a:r>
              <a:rPr lang="en-US" sz="1600" noProof="1">
                <a:solidFill>
                  <a:schemeClr val="bg1"/>
                </a:solidFill>
                <a:effectLst>
                  <a:outerShdw blurRad="38100" dist="38100" dir="2700000" algn="tl">
                    <a:srgbClr val="000000">
                      <a:alpha val="43137"/>
                    </a:srgbClr>
                  </a:outerShdw>
                </a:effectLst>
                <a:latin typeface="+mj-lt"/>
                <a:ea typeface="Roboto Light" panose="02000000000000000000" pitchFamily="2" charset="0"/>
                <a:cs typeface="Arial" charset="0"/>
              </a:rPr>
              <a:t>Lorem ipsum dolor sit amet, consectetur adipiscing elit</a:t>
            </a:r>
          </a:p>
        </p:txBody>
      </p:sp>
      <p:sp>
        <p:nvSpPr>
          <p:cNvPr id="130073" name="Rectangle 70"/>
          <p:cNvSpPr>
            <a:spLocks noChangeArrowheads="1"/>
          </p:cNvSpPr>
          <p:nvPr/>
        </p:nvSpPr>
        <p:spPr bwMode="auto">
          <a:xfrm>
            <a:off x="865188" y="5540375"/>
            <a:ext cx="10398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buClr>
                <a:srgbClr val="E24848"/>
              </a:buClr>
            </a:pPr>
            <a:r>
              <a:rPr lang="en-US" altLang="zh-CN" sz="1200" noProof="1">
                <a:solidFill>
                  <a:srgbClr val="171717"/>
                </a:solidFill>
                <a:latin typeface="Calibri Light" pitchFamily="34" charset="0"/>
                <a:cs typeface="Arial" pitchFamily="34" charset="0"/>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a:t>
            </a:r>
          </a:p>
        </p:txBody>
      </p:sp>
      <p:sp>
        <p:nvSpPr>
          <p:cNvPr id="50" name="Freeform 101"/>
          <p:cNvSpPr>
            <a:spLocks noEditPoints="1"/>
          </p:cNvSpPr>
          <p:nvPr/>
        </p:nvSpPr>
        <p:spPr bwMode="auto">
          <a:xfrm>
            <a:off x="4716463" y="4467225"/>
            <a:ext cx="277812" cy="273050"/>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rgbClr val="00B0F0"/>
          </a:solidFill>
          <a:ln>
            <a:noFill/>
          </a:ln>
          <a:effectLst>
            <a:outerShdw blurRad="63500" sx="102000" sy="102000" algn="ctr" rotWithShape="0">
              <a:prstClr val="black">
                <a:alpha val="40000"/>
              </a:prstClr>
            </a:outerShdw>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54" name="Freeform 101"/>
          <p:cNvSpPr>
            <a:spLocks noEditPoints="1"/>
          </p:cNvSpPr>
          <p:nvPr/>
        </p:nvSpPr>
        <p:spPr bwMode="auto">
          <a:xfrm>
            <a:off x="6513513" y="3541713"/>
            <a:ext cx="277812" cy="273050"/>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rgbClr val="00B0F0"/>
          </a:solidFill>
          <a:ln>
            <a:noFill/>
          </a:ln>
          <a:effectLst>
            <a:outerShdw blurRad="63500" sx="102000" sy="102000" algn="ctr" rotWithShape="0">
              <a:prstClr val="black">
                <a:alpha val="40000"/>
              </a:prstClr>
            </a:outerShdw>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58" name="Freeform 101"/>
          <p:cNvSpPr>
            <a:spLocks noEditPoints="1"/>
          </p:cNvSpPr>
          <p:nvPr/>
        </p:nvSpPr>
        <p:spPr bwMode="auto">
          <a:xfrm>
            <a:off x="8366125" y="3006725"/>
            <a:ext cx="277813" cy="273050"/>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rgbClr val="00B0F0"/>
          </a:solidFill>
          <a:ln>
            <a:noFill/>
          </a:ln>
          <a:effectLst>
            <a:outerShdw blurRad="63500" sx="102000" sy="102000" algn="ctr" rotWithShape="0">
              <a:prstClr val="black">
                <a:alpha val="40000"/>
              </a:prstClr>
            </a:outerShdw>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62" name="Freeform 101"/>
          <p:cNvSpPr>
            <a:spLocks noEditPoints="1"/>
          </p:cNvSpPr>
          <p:nvPr/>
        </p:nvSpPr>
        <p:spPr bwMode="auto">
          <a:xfrm>
            <a:off x="10223500" y="3006725"/>
            <a:ext cx="277813" cy="273050"/>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rgbClr val="00B0F0"/>
          </a:solidFill>
          <a:ln>
            <a:noFill/>
          </a:ln>
          <a:effectLst>
            <a:outerShdw blurRad="63500" sx="102000" sy="102000" algn="ctr" rotWithShape="0">
              <a:prstClr val="black">
                <a:alpha val="40000"/>
              </a:prstClr>
            </a:outerShdw>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63" name="Freeform 101"/>
          <p:cNvSpPr>
            <a:spLocks noEditPoints="1"/>
          </p:cNvSpPr>
          <p:nvPr/>
        </p:nvSpPr>
        <p:spPr bwMode="auto">
          <a:xfrm>
            <a:off x="10223500" y="3541713"/>
            <a:ext cx="277813" cy="273050"/>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rgbClr val="00B0F0"/>
          </a:solidFill>
          <a:ln>
            <a:noFill/>
          </a:ln>
          <a:effectLst>
            <a:outerShdw blurRad="63500" sx="102000" sy="102000" algn="ctr" rotWithShape="0">
              <a:prstClr val="black">
                <a:alpha val="40000"/>
              </a:prstClr>
            </a:outerShdw>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72" name="Freeform 101"/>
          <p:cNvSpPr>
            <a:spLocks noEditPoints="1"/>
          </p:cNvSpPr>
          <p:nvPr/>
        </p:nvSpPr>
        <p:spPr bwMode="auto">
          <a:xfrm>
            <a:off x="8366125" y="3971925"/>
            <a:ext cx="277813" cy="273050"/>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rgbClr val="00B0F0"/>
          </a:solidFill>
          <a:ln>
            <a:noFill/>
          </a:ln>
          <a:effectLst>
            <a:outerShdw blurRad="63500" sx="102000" sy="102000" algn="ctr" rotWithShape="0">
              <a:prstClr val="black">
                <a:alpha val="40000"/>
              </a:prstClr>
            </a:outerShdw>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73" name="Freeform 101"/>
          <p:cNvSpPr>
            <a:spLocks noEditPoints="1"/>
          </p:cNvSpPr>
          <p:nvPr/>
        </p:nvSpPr>
        <p:spPr bwMode="auto">
          <a:xfrm>
            <a:off x="10223500" y="4025900"/>
            <a:ext cx="277813" cy="273050"/>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rgbClr val="00B0F0"/>
          </a:solidFill>
          <a:ln>
            <a:noFill/>
          </a:ln>
          <a:effectLst>
            <a:outerShdw blurRad="63500" sx="102000" sy="102000" algn="ctr" rotWithShape="0">
              <a:prstClr val="black">
                <a:alpha val="40000"/>
              </a:prstClr>
            </a:outerShdw>
          </a:effectLst>
          <a:extLst/>
        </p:spPr>
        <p:txBody>
          <a:bodyPr/>
          <a:lstStyle/>
          <a:p>
            <a:pPr eaLnBrk="1" fontAlgn="auto" hangingPunct="1">
              <a:spcBef>
                <a:spcPts val="0"/>
              </a:spcBef>
              <a:spcAft>
                <a:spcPts val="0"/>
              </a:spcAft>
              <a:defRPr/>
            </a:pPr>
            <a:endParaRPr lang="id-ID">
              <a:solidFill>
                <a:schemeClr val="bg1"/>
              </a:solidFill>
              <a:effectLst>
                <a:outerShdw blurRad="38100" dist="38100" dir="2700000" algn="tl">
                  <a:srgbClr val="000000">
                    <a:alpha val="43137"/>
                  </a:srgbClr>
                </a:outerShdw>
              </a:effectLst>
              <a:latin typeface="+mj-lt"/>
            </a:endParaRPr>
          </a:p>
        </p:txBody>
      </p:sp>
      <p:sp>
        <p:nvSpPr>
          <p:cNvPr id="68" name="Rectangle 67"/>
          <p:cNvSpPr/>
          <p:nvPr/>
        </p:nvSpPr>
        <p:spPr>
          <a:xfrm>
            <a:off x="865188" y="5230813"/>
            <a:ext cx="1822450" cy="304800"/>
          </a:xfrm>
          <a:prstGeom prst="rect">
            <a:avLst/>
          </a:prstGeom>
        </p:spPr>
        <p:txBody>
          <a:bodyPr anchor="ctr"/>
          <a:lstStyle/>
          <a:p>
            <a:pPr defTabSz="914082" eaLnBrk="1" fontAlgn="auto" hangingPunct="1">
              <a:spcAft>
                <a:spcPts val="0"/>
              </a:spcAft>
              <a:defRPr/>
            </a:pPr>
            <a:r>
              <a:rPr lang="en-US" sz="2000" noProof="1">
                <a:solidFill>
                  <a:schemeClr val="tx1">
                    <a:lumMod val="85000"/>
                    <a:lumOff val="15000"/>
                  </a:schemeClr>
                </a:solidFill>
                <a:latin typeface="Abraham Lincoln" pitchFamily="2" charset="0"/>
                <a:ea typeface="Roboto Light" panose="02000000000000000000" pitchFamily="2" charset="0"/>
                <a:cs typeface="Lato Light" panose="020F0402020204030203" pitchFamily="34" charset="0"/>
              </a:rPr>
              <a:t>Lorem ipsum</a:t>
            </a:r>
          </a:p>
        </p:txBody>
      </p:sp>
    </p:spTree>
  </p:cSld>
  <p:clrMapOvr>
    <a:masterClrMapping/>
  </p:clrMapOvr>
  <p:transition spd="slow">
    <p:fade/>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6" name="Rectangle 15"/>
          <p:cNvSpPr/>
          <p:nvPr/>
        </p:nvSpPr>
        <p:spPr>
          <a:xfrm>
            <a:off x="0" y="0"/>
            <a:ext cx="12192000" cy="6858000"/>
          </a:xfrm>
          <a:prstGeom prst="rect">
            <a:avLst/>
          </a:prstGeom>
          <a:pattFill prst="ltUpDiag">
            <a:fgClr>
              <a:schemeClr val="tx1">
                <a:lumMod val="75000"/>
                <a:lumOff val="2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Freeform 39"/>
          <p:cNvSpPr/>
          <p:nvPr/>
        </p:nvSpPr>
        <p:spPr>
          <a:xfrm>
            <a:off x="0" y="82550"/>
            <a:ext cx="12192000" cy="6159500"/>
          </a:xfrm>
          <a:custGeom>
            <a:avLst/>
            <a:gdLst>
              <a:gd name="connsiteX0" fmla="*/ 0 w 12191999"/>
              <a:gd name="connsiteY0" fmla="*/ 0 h 4735534"/>
              <a:gd name="connsiteX1" fmla="*/ 12191999 w 12191999"/>
              <a:gd name="connsiteY1" fmla="*/ 0 h 4735534"/>
              <a:gd name="connsiteX2" fmla="*/ 12191999 w 12191999"/>
              <a:gd name="connsiteY2" fmla="*/ 4357567 h 4735534"/>
              <a:gd name="connsiteX3" fmla="*/ 11724557 w 12191999"/>
              <a:gd name="connsiteY3" fmla="*/ 4357567 h 4735534"/>
              <a:gd name="connsiteX4" fmla="*/ 11364934 w 12191999"/>
              <a:gd name="connsiteY4" fmla="*/ 4735534 h 4735534"/>
              <a:gd name="connsiteX5" fmla="*/ 0 w 12191999"/>
              <a:gd name="connsiteY5" fmla="*/ 4735534 h 473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999" h="4735534">
                <a:moveTo>
                  <a:pt x="0" y="0"/>
                </a:moveTo>
                <a:lnTo>
                  <a:pt x="12191999" y="0"/>
                </a:lnTo>
                <a:lnTo>
                  <a:pt x="12191999" y="4357567"/>
                </a:lnTo>
                <a:lnTo>
                  <a:pt x="11724557" y="4357567"/>
                </a:lnTo>
                <a:lnTo>
                  <a:pt x="11364934" y="4735534"/>
                </a:lnTo>
                <a:lnTo>
                  <a:pt x="0" y="4735534"/>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pic>
        <p:nvPicPr>
          <p:cNvPr id="45" name="图片占位符 44" descr="uncertain.jpg"/>
          <p:cNvPicPr>
            <a:picLocks noGrp="1" noChangeAspect="1"/>
          </p:cNvPicPr>
          <p:nvPr>
            <p:ph type="pic" sz="quarter" idx="14"/>
          </p:nvPr>
        </p:nvPicPr>
        <p:blipFill>
          <a:blip r:embed="rId3"/>
          <a:srcRect t="12100" b="12100"/>
          <a:stretch>
            <a:fillRect/>
          </a:stretch>
        </p:blipFill>
        <p:spPr>
          <a:xfrm>
            <a:off x="0" y="0"/>
            <a:ext cx="12192000" cy="6161088"/>
          </a:xfrm>
          <a:solidFill>
            <a:schemeClr val="tx2">
              <a:lumMod val="50000"/>
            </a:schemeClr>
          </a:solidFill>
        </p:spPr>
      </p:pic>
      <p:sp>
        <p:nvSpPr>
          <p:cNvPr id="131077" name="Freeform 9"/>
          <p:cNvSpPr>
            <a:spLocks noEditPoints="1"/>
          </p:cNvSpPr>
          <p:nvPr/>
        </p:nvSpPr>
        <p:spPr bwMode="auto">
          <a:xfrm>
            <a:off x="1079500" y="4899025"/>
            <a:ext cx="209550" cy="209550"/>
          </a:xfrm>
          <a:custGeom>
            <a:avLst/>
            <a:gdLst>
              <a:gd name="T0" fmla="*/ 193834 w 360"/>
              <a:gd name="T1" fmla="*/ 0 h 360"/>
              <a:gd name="T2" fmla="*/ 15134 w 360"/>
              <a:gd name="T3" fmla="*/ 0 h 360"/>
              <a:gd name="T4" fmla="*/ 0 w 360"/>
              <a:gd name="T5" fmla="*/ 14552 h 360"/>
              <a:gd name="T6" fmla="*/ 0 w 360"/>
              <a:gd name="T7" fmla="*/ 194416 h 360"/>
              <a:gd name="T8" fmla="*/ 15134 w 360"/>
              <a:gd name="T9" fmla="*/ 209550 h 360"/>
              <a:gd name="T10" fmla="*/ 193834 w 360"/>
              <a:gd name="T11" fmla="*/ 209550 h 360"/>
              <a:gd name="T12" fmla="*/ 209550 w 360"/>
              <a:gd name="T13" fmla="*/ 194416 h 360"/>
              <a:gd name="T14" fmla="*/ 209550 w 360"/>
              <a:gd name="T15" fmla="*/ 14552 h 360"/>
              <a:gd name="T16" fmla="*/ 193834 w 360"/>
              <a:gd name="T17" fmla="*/ 0 h 360"/>
              <a:gd name="T18" fmla="*/ 63447 w 360"/>
              <a:gd name="T19" fmla="*/ 175207 h 360"/>
              <a:gd name="T20" fmla="*/ 31433 w 360"/>
              <a:gd name="T21" fmla="*/ 175207 h 360"/>
              <a:gd name="T22" fmla="*/ 31433 w 360"/>
              <a:gd name="T23" fmla="*/ 80328 h 360"/>
              <a:gd name="T24" fmla="*/ 63447 w 360"/>
              <a:gd name="T25" fmla="*/ 80328 h 360"/>
              <a:gd name="T26" fmla="*/ 63447 w 360"/>
              <a:gd name="T27" fmla="*/ 175207 h 360"/>
              <a:gd name="T28" fmla="*/ 47731 w 360"/>
              <a:gd name="T29" fmla="*/ 67522 h 360"/>
              <a:gd name="T30" fmla="*/ 47149 w 360"/>
              <a:gd name="T31" fmla="*/ 67522 h 360"/>
              <a:gd name="T32" fmla="*/ 29686 w 360"/>
              <a:gd name="T33" fmla="*/ 51223 h 360"/>
              <a:gd name="T34" fmla="*/ 47731 w 360"/>
              <a:gd name="T35" fmla="*/ 34925 h 360"/>
              <a:gd name="T36" fmla="*/ 65193 w 360"/>
              <a:gd name="T37" fmla="*/ 51223 h 360"/>
              <a:gd name="T38" fmla="*/ 47731 w 360"/>
              <a:gd name="T39" fmla="*/ 67522 h 360"/>
              <a:gd name="T40" fmla="*/ 177535 w 360"/>
              <a:gd name="T41" fmla="*/ 175207 h 360"/>
              <a:gd name="T42" fmla="*/ 146103 w 360"/>
              <a:gd name="T43" fmla="*/ 175207 h 360"/>
              <a:gd name="T44" fmla="*/ 146103 w 360"/>
              <a:gd name="T45" fmla="*/ 124566 h 360"/>
              <a:gd name="T46" fmla="*/ 129805 w 360"/>
              <a:gd name="T47" fmla="*/ 103029 h 360"/>
              <a:gd name="T48" fmla="*/ 113506 w 360"/>
              <a:gd name="T49" fmla="*/ 114670 h 360"/>
              <a:gd name="T50" fmla="*/ 112342 w 360"/>
              <a:gd name="T51" fmla="*/ 122238 h 360"/>
              <a:gd name="T52" fmla="*/ 112342 w 360"/>
              <a:gd name="T53" fmla="*/ 175207 h 360"/>
              <a:gd name="T54" fmla="*/ 80910 w 360"/>
              <a:gd name="T55" fmla="*/ 175207 h 360"/>
              <a:gd name="T56" fmla="*/ 80910 w 360"/>
              <a:gd name="T57" fmla="*/ 80328 h 360"/>
              <a:gd name="T58" fmla="*/ 112342 w 360"/>
              <a:gd name="T59" fmla="*/ 80328 h 360"/>
              <a:gd name="T60" fmla="*/ 112342 w 360"/>
              <a:gd name="T61" fmla="*/ 93715 h 360"/>
              <a:gd name="T62" fmla="*/ 140864 w 360"/>
              <a:gd name="T63" fmla="*/ 78581 h 360"/>
              <a:gd name="T64" fmla="*/ 177535 w 360"/>
              <a:gd name="T65" fmla="*/ 121073 h 360"/>
              <a:gd name="T66" fmla="*/ 177535 w 360"/>
              <a:gd name="T67" fmla="*/ 175207 h 360"/>
              <a:gd name="T68" fmla="*/ 112342 w 360"/>
              <a:gd name="T69" fmla="*/ 94298 h 360"/>
              <a:gd name="T70" fmla="*/ 112342 w 360"/>
              <a:gd name="T71" fmla="*/ 93715 h 360"/>
              <a:gd name="T72" fmla="*/ 112342 w 360"/>
              <a:gd name="T73" fmla="*/ 94298 h 3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31078" name="Freeform 13"/>
          <p:cNvSpPr>
            <a:spLocks/>
          </p:cNvSpPr>
          <p:nvPr/>
        </p:nvSpPr>
        <p:spPr bwMode="auto">
          <a:xfrm>
            <a:off x="1082675" y="5189538"/>
            <a:ext cx="201613" cy="201612"/>
          </a:xfrm>
          <a:custGeom>
            <a:avLst/>
            <a:gdLst>
              <a:gd name="T0" fmla="*/ 201613 w 360"/>
              <a:gd name="T1" fmla="*/ 33602 h 360"/>
              <a:gd name="T2" fmla="*/ 168011 w 360"/>
              <a:gd name="T3" fmla="*/ 0 h 360"/>
              <a:gd name="T4" fmla="*/ 33602 w 360"/>
              <a:gd name="T5" fmla="*/ 0 h 360"/>
              <a:gd name="T6" fmla="*/ 0 w 360"/>
              <a:gd name="T7" fmla="*/ 33602 h 360"/>
              <a:gd name="T8" fmla="*/ 0 w 360"/>
              <a:gd name="T9" fmla="*/ 168010 h 360"/>
              <a:gd name="T10" fmla="*/ 33602 w 360"/>
              <a:gd name="T11" fmla="*/ 201612 h 360"/>
              <a:gd name="T12" fmla="*/ 100807 w 360"/>
              <a:gd name="T13" fmla="*/ 201612 h 360"/>
              <a:gd name="T14" fmla="*/ 100807 w 360"/>
              <a:gd name="T15" fmla="*/ 125447 h 360"/>
              <a:gd name="T16" fmla="*/ 76165 w 360"/>
              <a:gd name="T17" fmla="*/ 125447 h 360"/>
              <a:gd name="T18" fmla="*/ 76165 w 360"/>
              <a:gd name="T19" fmla="*/ 91845 h 360"/>
              <a:gd name="T20" fmla="*/ 100807 w 360"/>
              <a:gd name="T21" fmla="*/ 91845 h 360"/>
              <a:gd name="T22" fmla="*/ 100807 w 360"/>
              <a:gd name="T23" fmla="*/ 78965 h 360"/>
              <a:gd name="T24" fmla="*/ 138889 w 360"/>
              <a:gd name="T25" fmla="*/ 35842 h 360"/>
              <a:gd name="T26" fmla="*/ 165771 w 360"/>
              <a:gd name="T27" fmla="*/ 35842 h 360"/>
              <a:gd name="T28" fmla="*/ 165771 w 360"/>
              <a:gd name="T29" fmla="*/ 69444 h 360"/>
              <a:gd name="T30" fmla="*/ 138889 w 360"/>
              <a:gd name="T31" fmla="*/ 69444 h 360"/>
              <a:gd name="T32" fmla="*/ 132169 w 360"/>
              <a:gd name="T33" fmla="*/ 78405 h 360"/>
              <a:gd name="T34" fmla="*/ 132169 w 360"/>
              <a:gd name="T35" fmla="*/ 91845 h 360"/>
              <a:gd name="T36" fmla="*/ 165771 w 360"/>
              <a:gd name="T37" fmla="*/ 91845 h 360"/>
              <a:gd name="T38" fmla="*/ 165771 w 360"/>
              <a:gd name="T39" fmla="*/ 125447 h 360"/>
              <a:gd name="T40" fmla="*/ 132169 w 360"/>
              <a:gd name="T41" fmla="*/ 125447 h 360"/>
              <a:gd name="T42" fmla="*/ 132169 w 360"/>
              <a:gd name="T43" fmla="*/ 201612 h 360"/>
              <a:gd name="T44" fmla="*/ 168011 w 360"/>
              <a:gd name="T45" fmla="*/ 201612 h 360"/>
              <a:gd name="T46" fmla="*/ 201613 w 360"/>
              <a:gd name="T47" fmla="*/ 168010 h 360"/>
              <a:gd name="T48" fmla="*/ 201613 w 360"/>
              <a:gd name="T49" fmla="*/ 33602 h 3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31079" name="Freeform 16"/>
          <p:cNvSpPr>
            <a:spLocks/>
          </p:cNvSpPr>
          <p:nvPr/>
        </p:nvSpPr>
        <p:spPr bwMode="auto">
          <a:xfrm>
            <a:off x="1057275" y="5487988"/>
            <a:ext cx="252413" cy="204787"/>
          </a:xfrm>
          <a:custGeom>
            <a:avLst/>
            <a:gdLst>
              <a:gd name="T0" fmla="*/ 252413 w 368"/>
              <a:gd name="T1" fmla="*/ 24657 h 299"/>
              <a:gd name="T2" fmla="*/ 222233 w 368"/>
              <a:gd name="T3" fmla="*/ 32876 h 299"/>
              <a:gd name="T4" fmla="*/ 245554 w 368"/>
              <a:gd name="T5" fmla="*/ 4109 h 299"/>
              <a:gd name="T6" fmla="*/ 212631 w 368"/>
              <a:gd name="T7" fmla="*/ 16438 h 299"/>
              <a:gd name="T8" fmla="*/ 174906 w 368"/>
              <a:gd name="T9" fmla="*/ 0 h 299"/>
              <a:gd name="T10" fmla="*/ 122777 w 368"/>
              <a:gd name="T11" fmla="*/ 52053 h 299"/>
              <a:gd name="T12" fmla="*/ 124149 w 368"/>
              <a:gd name="T13" fmla="*/ 63696 h 299"/>
              <a:gd name="T14" fmla="*/ 17148 w 368"/>
              <a:gd name="T15" fmla="*/ 9589 h 299"/>
              <a:gd name="T16" fmla="*/ 10289 w 368"/>
              <a:gd name="T17" fmla="*/ 35615 h 299"/>
              <a:gd name="T18" fmla="*/ 33609 w 368"/>
              <a:gd name="T19" fmla="*/ 78764 h 299"/>
              <a:gd name="T20" fmla="*/ 10289 w 368"/>
              <a:gd name="T21" fmla="*/ 72600 h 299"/>
              <a:gd name="T22" fmla="*/ 9603 w 368"/>
              <a:gd name="T23" fmla="*/ 72600 h 299"/>
              <a:gd name="T24" fmla="*/ 51443 w 368"/>
              <a:gd name="T25" fmla="*/ 123968 h 299"/>
              <a:gd name="T26" fmla="*/ 37725 w 368"/>
              <a:gd name="T27" fmla="*/ 125338 h 299"/>
              <a:gd name="T28" fmla="*/ 28122 w 368"/>
              <a:gd name="T29" fmla="*/ 124653 h 299"/>
              <a:gd name="T30" fmla="*/ 76135 w 368"/>
              <a:gd name="T31" fmla="*/ 160268 h 299"/>
              <a:gd name="T32" fmla="*/ 12346 w 368"/>
              <a:gd name="T33" fmla="*/ 182870 h 299"/>
              <a:gd name="T34" fmla="*/ 0 w 368"/>
              <a:gd name="T35" fmla="*/ 181500 h 299"/>
              <a:gd name="T36" fmla="*/ 78879 w 368"/>
              <a:gd name="T37" fmla="*/ 204787 h 299"/>
              <a:gd name="T38" fmla="*/ 226349 w 368"/>
              <a:gd name="T39" fmla="*/ 58217 h 299"/>
              <a:gd name="T40" fmla="*/ 226349 w 368"/>
              <a:gd name="T41" fmla="*/ 51368 h 299"/>
              <a:gd name="T42" fmla="*/ 252413 w 368"/>
              <a:gd name="T43" fmla="*/ 24657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TextBox 18"/>
          <p:cNvSpPr txBox="1"/>
          <p:nvPr/>
        </p:nvSpPr>
        <p:spPr>
          <a:xfrm>
            <a:off x="1371600" y="4129088"/>
            <a:ext cx="3214688" cy="276225"/>
          </a:xfrm>
          <a:prstGeom prst="rect">
            <a:avLst/>
          </a:prstGeom>
          <a:noFill/>
        </p:spPr>
        <p:txBody>
          <a:bodyPr>
            <a:spAutoFit/>
          </a:bodyPr>
          <a:lstStyle/>
          <a:p>
            <a:pPr eaLnBrk="1" fontAlgn="auto" hangingPunct="1">
              <a:spcBef>
                <a:spcPts val="0"/>
              </a:spcBef>
              <a:spcAft>
                <a:spcPts val="0"/>
              </a:spcAft>
              <a:defRPr/>
            </a:pPr>
            <a:r>
              <a:rPr lang="id-ID" sz="1200" dirty="0">
                <a:solidFill>
                  <a:schemeClr val="bg1"/>
                </a:solidFill>
                <a:latin typeface="+mj-lt"/>
              </a:rPr>
              <a:t>Project</a:t>
            </a:r>
            <a:r>
              <a:rPr lang="en-US" sz="1200" dirty="0" err="1">
                <a:solidFill>
                  <a:schemeClr val="bg1"/>
                </a:solidFill>
                <a:latin typeface="+mj-lt"/>
              </a:rPr>
              <a:t>companyname</a:t>
            </a:r>
            <a:r>
              <a:rPr lang="id-ID" sz="1200" dirty="0">
                <a:solidFill>
                  <a:schemeClr val="bg1"/>
                </a:solidFill>
                <a:latin typeface="+mj-lt"/>
              </a:rPr>
              <a:t>.Com</a:t>
            </a:r>
          </a:p>
        </p:txBody>
      </p:sp>
      <p:grpSp>
        <p:nvGrpSpPr>
          <p:cNvPr id="2" name="Group 19"/>
          <p:cNvGrpSpPr/>
          <p:nvPr/>
        </p:nvGrpSpPr>
        <p:grpSpPr>
          <a:xfrm>
            <a:off x="1088910" y="4172833"/>
            <a:ext cx="246949" cy="283899"/>
            <a:chOff x="4776670" y="3660784"/>
            <a:chExt cx="317599" cy="365120"/>
          </a:xfrm>
          <a:solidFill>
            <a:srgbClr val="00B0F0"/>
          </a:solidFill>
        </p:grpSpPr>
        <p:sp>
          <p:nvSpPr>
            <p:cNvPr id="21" name="Freeform 51"/>
            <p:cNvSpPr>
              <a:spLocks/>
            </p:cNvSpPr>
            <p:nvPr/>
          </p:nvSpPr>
          <p:spPr bwMode="auto">
            <a:xfrm>
              <a:off x="4867296" y="3775079"/>
              <a:ext cx="226973" cy="250825"/>
            </a:xfrm>
            <a:custGeom>
              <a:avLst/>
              <a:gdLst>
                <a:gd name="T0" fmla="*/ 40 w 48"/>
                <a:gd name="T1" fmla="*/ 0 h 44"/>
                <a:gd name="T2" fmla="*/ 36 w 48"/>
                <a:gd name="T3" fmla="*/ 0 h 44"/>
                <a:gd name="T4" fmla="*/ 36 w 48"/>
                <a:gd name="T5" fmla="*/ 4 h 44"/>
                <a:gd name="T6" fmla="*/ 24 w 48"/>
                <a:gd name="T7" fmla="*/ 16 h 44"/>
                <a:gd name="T8" fmla="*/ 6 w 48"/>
                <a:gd name="T9" fmla="*/ 16 h 44"/>
                <a:gd name="T10" fmla="*/ 0 w 48"/>
                <a:gd name="T11" fmla="*/ 22 h 44"/>
                <a:gd name="T12" fmla="*/ 0 w 48"/>
                <a:gd name="T13" fmla="*/ 24 h 44"/>
                <a:gd name="T14" fmla="*/ 8 w 48"/>
                <a:gd name="T15" fmla="*/ 32 h 44"/>
                <a:gd name="T16" fmla="*/ 28 w 48"/>
                <a:gd name="T17" fmla="*/ 32 h 44"/>
                <a:gd name="T18" fmla="*/ 40 w 48"/>
                <a:gd name="T19" fmla="*/ 44 h 44"/>
                <a:gd name="T20" fmla="*/ 40 w 48"/>
                <a:gd name="T21" fmla="*/ 32 h 44"/>
                <a:gd name="T22" fmla="*/ 48 w 48"/>
                <a:gd name="T23" fmla="*/ 24 h 44"/>
                <a:gd name="T24" fmla="*/ 48 w 48"/>
                <a:gd name="T25" fmla="*/ 8 h 44"/>
                <a:gd name="T26" fmla="*/ 40 w 48"/>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4">
                  <a:moveTo>
                    <a:pt x="40" y="0"/>
                  </a:moveTo>
                  <a:cubicBezTo>
                    <a:pt x="36" y="0"/>
                    <a:pt x="36" y="0"/>
                    <a:pt x="36" y="0"/>
                  </a:cubicBezTo>
                  <a:cubicBezTo>
                    <a:pt x="36" y="4"/>
                    <a:pt x="36" y="4"/>
                    <a:pt x="36" y="4"/>
                  </a:cubicBezTo>
                  <a:cubicBezTo>
                    <a:pt x="36" y="10"/>
                    <a:pt x="30" y="16"/>
                    <a:pt x="24" y="16"/>
                  </a:cubicBezTo>
                  <a:cubicBezTo>
                    <a:pt x="6" y="16"/>
                    <a:pt x="6" y="16"/>
                    <a:pt x="6" y="16"/>
                  </a:cubicBezTo>
                  <a:cubicBezTo>
                    <a:pt x="0" y="22"/>
                    <a:pt x="0" y="22"/>
                    <a:pt x="0" y="22"/>
                  </a:cubicBezTo>
                  <a:cubicBezTo>
                    <a:pt x="0" y="24"/>
                    <a:pt x="0" y="24"/>
                    <a:pt x="0" y="24"/>
                  </a:cubicBezTo>
                  <a:cubicBezTo>
                    <a:pt x="0" y="28"/>
                    <a:pt x="4" y="32"/>
                    <a:pt x="8" y="32"/>
                  </a:cubicBezTo>
                  <a:cubicBezTo>
                    <a:pt x="28" y="32"/>
                    <a:pt x="28" y="32"/>
                    <a:pt x="28" y="32"/>
                  </a:cubicBezTo>
                  <a:cubicBezTo>
                    <a:pt x="40" y="44"/>
                    <a:pt x="40" y="44"/>
                    <a:pt x="40" y="44"/>
                  </a:cubicBezTo>
                  <a:cubicBezTo>
                    <a:pt x="40" y="32"/>
                    <a:pt x="40" y="32"/>
                    <a:pt x="40" y="32"/>
                  </a:cubicBezTo>
                  <a:cubicBezTo>
                    <a:pt x="44" y="32"/>
                    <a:pt x="48" y="28"/>
                    <a:pt x="48" y="24"/>
                  </a:cubicBezTo>
                  <a:cubicBezTo>
                    <a:pt x="48" y="8"/>
                    <a:pt x="48" y="8"/>
                    <a:pt x="48" y="8"/>
                  </a:cubicBezTo>
                  <a:cubicBezTo>
                    <a:pt x="48" y="4"/>
                    <a:pt x="44" y="0"/>
                    <a:pt x="40" y="0"/>
                  </a:cubicBezTo>
                  <a:close/>
                </a:path>
              </a:pathLst>
            </a:custGeom>
            <a:grpFill/>
            <a:ln>
              <a:noFill/>
            </a:ln>
            <a:extLst/>
          </p:spPr>
          <p:txBody>
            <a:bodyPr/>
            <a:lstStyle/>
            <a:p>
              <a:pPr eaLnBrk="1" fontAlgn="auto" hangingPunct="1">
                <a:spcBef>
                  <a:spcPts val="0"/>
                </a:spcBef>
                <a:spcAft>
                  <a:spcPts val="0"/>
                </a:spcAft>
                <a:defRPr/>
              </a:pPr>
              <a:endParaRPr lang="id-ID">
                <a:latin typeface="+mj-lt"/>
              </a:endParaRPr>
            </a:p>
          </p:txBody>
        </p:sp>
        <p:sp>
          <p:nvSpPr>
            <p:cNvPr id="22" name="Freeform 52"/>
            <p:cNvSpPr>
              <a:spLocks/>
            </p:cNvSpPr>
            <p:nvPr/>
          </p:nvSpPr>
          <p:spPr bwMode="auto">
            <a:xfrm>
              <a:off x="4776670" y="3660784"/>
              <a:ext cx="225661" cy="250825"/>
            </a:xfrm>
            <a:custGeom>
              <a:avLst/>
              <a:gdLst>
                <a:gd name="T0" fmla="*/ 20 w 48"/>
                <a:gd name="T1" fmla="*/ 32 h 44"/>
                <a:gd name="T2" fmla="*/ 40 w 48"/>
                <a:gd name="T3" fmla="*/ 32 h 44"/>
                <a:gd name="T4" fmla="*/ 48 w 48"/>
                <a:gd name="T5" fmla="*/ 24 h 44"/>
                <a:gd name="T6" fmla="*/ 48 w 48"/>
                <a:gd name="T7" fmla="*/ 8 h 44"/>
                <a:gd name="T8" fmla="*/ 40 w 48"/>
                <a:gd name="T9" fmla="*/ 0 h 44"/>
                <a:gd name="T10" fmla="*/ 8 w 48"/>
                <a:gd name="T11" fmla="*/ 0 h 44"/>
                <a:gd name="T12" fmla="*/ 0 w 48"/>
                <a:gd name="T13" fmla="*/ 8 h 44"/>
                <a:gd name="T14" fmla="*/ 0 w 48"/>
                <a:gd name="T15" fmla="*/ 24 h 44"/>
                <a:gd name="T16" fmla="*/ 8 w 48"/>
                <a:gd name="T17" fmla="*/ 32 h 44"/>
                <a:gd name="T18" fmla="*/ 8 w 48"/>
                <a:gd name="T19" fmla="*/ 44 h 44"/>
                <a:gd name="T20" fmla="*/ 20 w 48"/>
                <a:gd name="T21"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4">
                  <a:moveTo>
                    <a:pt x="20" y="32"/>
                  </a:moveTo>
                  <a:cubicBezTo>
                    <a:pt x="40" y="32"/>
                    <a:pt x="40" y="32"/>
                    <a:pt x="40" y="32"/>
                  </a:cubicBezTo>
                  <a:cubicBezTo>
                    <a:pt x="44" y="32"/>
                    <a:pt x="48" y="28"/>
                    <a:pt x="48" y="24"/>
                  </a:cubicBezTo>
                  <a:cubicBezTo>
                    <a:pt x="48" y="8"/>
                    <a:pt x="48" y="8"/>
                    <a:pt x="48" y="8"/>
                  </a:cubicBezTo>
                  <a:cubicBezTo>
                    <a:pt x="48" y="4"/>
                    <a:pt x="44" y="0"/>
                    <a:pt x="40" y="0"/>
                  </a:cubicBezTo>
                  <a:cubicBezTo>
                    <a:pt x="8" y="0"/>
                    <a:pt x="8" y="0"/>
                    <a:pt x="8" y="0"/>
                  </a:cubicBezTo>
                  <a:cubicBezTo>
                    <a:pt x="4" y="0"/>
                    <a:pt x="0" y="4"/>
                    <a:pt x="0" y="8"/>
                  </a:cubicBezTo>
                  <a:cubicBezTo>
                    <a:pt x="0" y="24"/>
                    <a:pt x="0" y="24"/>
                    <a:pt x="0" y="24"/>
                  </a:cubicBezTo>
                  <a:cubicBezTo>
                    <a:pt x="0" y="28"/>
                    <a:pt x="4" y="32"/>
                    <a:pt x="8" y="32"/>
                  </a:cubicBezTo>
                  <a:cubicBezTo>
                    <a:pt x="8" y="44"/>
                    <a:pt x="8" y="44"/>
                    <a:pt x="8" y="44"/>
                  </a:cubicBezTo>
                  <a:lnTo>
                    <a:pt x="20" y="32"/>
                  </a:lnTo>
                  <a:close/>
                </a:path>
              </a:pathLst>
            </a:custGeom>
            <a:grpFill/>
            <a:ln>
              <a:noFill/>
            </a:ln>
            <a:extLst/>
          </p:spPr>
          <p:txBody>
            <a:bodyPr/>
            <a:lstStyle/>
            <a:p>
              <a:pPr eaLnBrk="1" fontAlgn="auto" hangingPunct="1">
                <a:spcBef>
                  <a:spcPts val="0"/>
                </a:spcBef>
                <a:spcAft>
                  <a:spcPts val="0"/>
                </a:spcAft>
                <a:defRPr/>
              </a:pPr>
              <a:endParaRPr lang="id-ID">
                <a:latin typeface="+mj-lt"/>
              </a:endParaRPr>
            </a:p>
          </p:txBody>
        </p:sp>
      </p:grpSp>
      <p:sp>
        <p:nvSpPr>
          <p:cNvPr id="24" name="TextBox 23"/>
          <p:cNvSpPr txBox="1"/>
          <p:nvPr/>
        </p:nvSpPr>
        <p:spPr>
          <a:xfrm>
            <a:off x="1371600" y="4446588"/>
            <a:ext cx="3214688" cy="276225"/>
          </a:xfrm>
          <a:prstGeom prst="rect">
            <a:avLst/>
          </a:prstGeom>
          <a:noFill/>
        </p:spPr>
        <p:txBody>
          <a:bodyPr>
            <a:spAutoFit/>
          </a:bodyPr>
          <a:lstStyle/>
          <a:p>
            <a:pPr eaLnBrk="1" fontAlgn="auto" hangingPunct="1">
              <a:spcBef>
                <a:spcPts val="0"/>
              </a:spcBef>
              <a:spcAft>
                <a:spcPts val="0"/>
              </a:spcAft>
              <a:defRPr/>
            </a:pPr>
            <a:r>
              <a:rPr lang="id-ID" sz="1200" dirty="0">
                <a:solidFill>
                  <a:schemeClr val="bg1"/>
                </a:solidFill>
                <a:latin typeface="+mj-lt"/>
              </a:rPr>
              <a:t>+12 3456 789</a:t>
            </a:r>
          </a:p>
        </p:txBody>
      </p:sp>
      <p:grpSp>
        <p:nvGrpSpPr>
          <p:cNvPr id="3" name="Group 24"/>
          <p:cNvGrpSpPr/>
          <p:nvPr/>
        </p:nvGrpSpPr>
        <p:grpSpPr>
          <a:xfrm>
            <a:off x="1096650" y="4528289"/>
            <a:ext cx="198350" cy="288737"/>
            <a:chOff x="2678113" y="3660776"/>
            <a:chExt cx="250825" cy="365125"/>
          </a:xfrm>
          <a:solidFill>
            <a:srgbClr val="00B0F0"/>
          </a:solidFill>
        </p:grpSpPr>
        <p:sp>
          <p:nvSpPr>
            <p:cNvPr id="26" name="Rectangle 36"/>
            <p:cNvSpPr>
              <a:spLocks noChangeArrowheads="1"/>
            </p:cNvSpPr>
            <p:nvPr/>
          </p:nvSpPr>
          <p:spPr bwMode="auto">
            <a:xfrm>
              <a:off x="2722563" y="3751263"/>
              <a:ext cx="160337" cy="138113"/>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sp>
          <p:nvSpPr>
            <p:cNvPr id="27" name="Rectangle 37"/>
            <p:cNvSpPr>
              <a:spLocks noChangeArrowheads="1"/>
            </p:cNvSpPr>
            <p:nvPr/>
          </p:nvSpPr>
          <p:spPr bwMode="auto">
            <a:xfrm>
              <a:off x="2768600" y="3706813"/>
              <a:ext cx="68262" cy="22225"/>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sp>
          <p:nvSpPr>
            <p:cNvPr id="28" name="Freeform 38"/>
            <p:cNvSpPr>
              <a:spLocks noEditPoints="1"/>
            </p:cNvSpPr>
            <p:nvPr/>
          </p:nvSpPr>
          <p:spPr bwMode="auto">
            <a:xfrm>
              <a:off x="2678113" y="3660776"/>
              <a:ext cx="250825" cy="365125"/>
            </a:xfrm>
            <a:custGeom>
              <a:avLst/>
              <a:gdLst>
                <a:gd name="T0" fmla="*/ 36 w 44"/>
                <a:gd name="T1" fmla="*/ 0 h 64"/>
                <a:gd name="T2" fmla="*/ 8 w 44"/>
                <a:gd name="T3" fmla="*/ 0 h 64"/>
                <a:gd name="T4" fmla="*/ 0 w 44"/>
                <a:gd name="T5" fmla="*/ 8 h 64"/>
                <a:gd name="T6" fmla="*/ 0 w 44"/>
                <a:gd name="T7" fmla="*/ 56 h 64"/>
                <a:gd name="T8" fmla="*/ 8 w 44"/>
                <a:gd name="T9" fmla="*/ 64 h 64"/>
                <a:gd name="T10" fmla="*/ 36 w 44"/>
                <a:gd name="T11" fmla="*/ 64 h 64"/>
                <a:gd name="T12" fmla="*/ 44 w 44"/>
                <a:gd name="T13" fmla="*/ 56 h 64"/>
                <a:gd name="T14" fmla="*/ 44 w 44"/>
                <a:gd name="T15" fmla="*/ 8 h 64"/>
                <a:gd name="T16" fmla="*/ 36 w 44"/>
                <a:gd name="T17" fmla="*/ 0 h 64"/>
                <a:gd name="T18" fmla="*/ 40 w 44"/>
                <a:gd name="T19" fmla="*/ 56 h 64"/>
                <a:gd name="T20" fmla="*/ 36 w 44"/>
                <a:gd name="T21" fmla="*/ 60 h 64"/>
                <a:gd name="T22" fmla="*/ 8 w 44"/>
                <a:gd name="T23" fmla="*/ 60 h 64"/>
                <a:gd name="T24" fmla="*/ 4 w 44"/>
                <a:gd name="T25" fmla="*/ 56 h 64"/>
                <a:gd name="T26" fmla="*/ 4 w 44"/>
                <a:gd name="T27" fmla="*/ 8 h 64"/>
                <a:gd name="T28" fmla="*/ 8 w 44"/>
                <a:gd name="T29" fmla="*/ 4 h 64"/>
                <a:gd name="T30" fmla="*/ 36 w 44"/>
                <a:gd name="T31" fmla="*/ 4 h 64"/>
                <a:gd name="T32" fmla="*/ 40 w 44"/>
                <a:gd name="T33" fmla="*/ 8 h 64"/>
                <a:gd name="T34" fmla="*/ 40 w 44"/>
                <a:gd name="T3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64">
                  <a:moveTo>
                    <a:pt x="36" y="0"/>
                  </a:moveTo>
                  <a:cubicBezTo>
                    <a:pt x="8" y="0"/>
                    <a:pt x="8" y="0"/>
                    <a:pt x="8" y="0"/>
                  </a:cubicBezTo>
                  <a:cubicBezTo>
                    <a:pt x="4" y="0"/>
                    <a:pt x="0" y="4"/>
                    <a:pt x="0" y="8"/>
                  </a:cubicBezTo>
                  <a:cubicBezTo>
                    <a:pt x="0" y="56"/>
                    <a:pt x="0" y="56"/>
                    <a:pt x="0" y="56"/>
                  </a:cubicBezTo>
                  <a:cubicBezTo>
                    <a:pt x="0" y="60"/>
                    <a:pt x="4" y="64"/>
                    <a:pt x="8" y="64"/>
                  </a:cubicBezTo>
                  <a:cubicBezTo>
                    <a:pt x="36" y="64"/>
                    <a:pt x="36" y="64"/>
                    <a:pt x="36" y="64"/>
                  </a:cubicBezTo>
                  <a:cubicBezTo>
                    <a:pt x="40" y="64"/>
                    <a:pt x="44" y="60"/>
                    <a:pt x="44" y="56"/>
                  </a:cubicBezTo>
                  <a:cubicBezTo>
                    <a:pt x="44" y="8"/>
                    <a:pt x="44" y="8"/>
                    <a:pt x="44" y="8"/>
                  </a:cubicBezTo>
                  <a:cubicBezTo>
                    <a:pt x="44" y="4"/>
                    <a:pt x="40" y="0"/>
                    <a:pt x="36" y="0"/>
                  </a:cubicBezTo>
                  <a:close/>
                  <a:moveTo>
                    <a:pt x="40" y="56"/>
                  </a:moveTo>
                  <a:cubicBezTo>
                    <a:pt x="40" y="58"/>
                    <a:pt x="38" y="60"/>
                    <a:pt x="36" y="60"/>
                  </a:cubicBezTo>
                  <a:cubicBezTo>
                    <a:pt x="8" y="60"/>
                    <a:pt x="8" y="60"/>
                    <a:pt x="8" y="60"/>
                  </a:cubicBezTo>
                  <a:cubicBezTo>
                    <a:pt x="6" y="60"/>
                    <a:pt x="4" y="58"/>
                    <a:pt x="4" y="56"/>
                  </a:cubicBezTo>
                  <a:cubicBezTo>
                    <a:pt x="4" y="8"/>
                    <a:pt x="4" y="8"/>
                    <a:pt x="4" y="8"/>
                  </a:cubicBezTo>
                  <a:cubicBezTo>
                    <a:pt x="4" y="6"/>
                    <a:pt x="6" y="4"/>
                    <a:pt x="8" y="4"/>
                  </a:cubicBezTo>
                  <a:cubicBezTo>
                    <a:pt x="36" y="4"/>
                    <a:pt x="36" y="4"/>
                    <a:pt x="36" y="4"/>
                  </a:cubicBezTo>
                  <a:cubicBezTo>
                    <a:pt x="38" y="4"/>
                    <a:pt x="40" y="6"/>
                    <a:pt x="40" y="8"/>
                  </a:cubicBezTo>
                  <a:lnTo>
                    <a:pt x="40" y="56"/>
                  </a:lnTo>
                  <a:close/>
                </a:path>
              </a:pathLst>
            </a:custGeom>
            <a:grpFill/>
            <a:ln>
              <a:noFill/>
            </a:ln>
            <a:extLst/>
          </p:spPr>
          <p:txBody>
            <a:bodyPr/>
            <a:lstStyle/>
            <a:p>
              <a:pPr eaLnBrk="1" fontAlgn="auto" hangingPunct="1">
                <a:spcBef>
                  <a:spcPts val="0"/>
                </a:spcBef>
                <a:spcAft>
                  <a:spcPts val="0"/>
                </a:spcAft>
                <a:defRPr/>
              </a:pPr>
              <a:endParaRPr lang="id-ID">
                <a:latin typeface="+mj-lt"/>
              </a:endParaRPr>
            </a:p>
          </p:txBody>
        </p:sp>
        <p:sp>
          <p:nvSpPr>
            <p:cNvPr id="29" name="Rectangle 39"/>
            <p:cNvSpPr>
              <a:spLocks noChangeArrowheads="1"/>
            </p:cNvSpPr>
            <p:nvPr/>
          </p:nvSpPr>
          <p:spPr bwMode="auto">
            <a:xfrm>
              <a:off x="2722563" y="3957638"/>
              <a:ext cx="23812" cy="22225"/>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sp>
          <p:nvSpPr>
            <p:cNvPr id="30" name="Rectangle 40"/>
            <p:cNvSpPr>
              <a:spLocks noChangeArrowheads="1"/>
            </p:cNvSpPr>
            <p:nvPr/>
          </p:nvSpPr>
          <p:spPr bwMode="auto">
            <a:xfrm>
              <a:off x="2768600" y="3957638"/>
              <a:ext cx="23812" cy="22225"/>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sp>
          <p:nvSpPr>
            <p:cNvPr id="31" name="Rectangle 41"/>
            <p:cNvSpPr>
              <a:spLocks noChangeArrowheads="1"/>
            </p:cNvSpPr>
            <p:nvPr/>
          </p:nvSpPr>
          <p:spPr bwMode="auto">
            <a:xfrm>
              <a:off x="2814638" y="3957638"/>
              <a:ext cx="22225" cy="22225"/>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sp>
          <p:nvSpPr>
            <p:cNvPr id="32" name="Rectangle 42"/>
            <p:cNvSpPr>
              <a:spLocks noChangeArrowheads="1"/>
            </p:cNvSpPr>
            <p:nvPr/>
          </p:nvSpPr>
          <p:spPr bwMode="auto">
            <a:xfrm>
              <a:off x="2860675" y="3957638"/>
              <a:ext cx="22225" cy="22225"/>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sp>
          <p:nvSpPr>
            <p:cNvPr id="33" name="Rectangle 43"/>
            <p:cNvSpPr>
              <a:spLocks noChangeArrowheads="1"/>
            </p:cNvSpPr>
            <p:nvPr/>
          </p:nvSpPr>
          <p:spPr bwMode="auto">
            <a:xfrm>
              <a:off x="2722563" y="3911601"/>
              <a:ext cx="23812" cy="22225"/>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sp>
          <p:nvSpPr>
            <p:cNvPr id="34" name="Rectangle 44"/>
            <p:cNvSpPr>
              <a:spLocks noChangeArrowheads="1"/>
            </p:cNvSpPr>
            <p:nvPr/>
          </p:nvSpPr>
          <p:spPr bwMode="auto">
            <a:xfrm>
              <a:off x="2768600" y="3911601"/>
              <a:ext cx="23812" cy="22225"/>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sp>
          <p:nvSpPr>
            <p:cNvPr id="35" name="Rectangle 45"/>
            <p:cNvSpPr>
              <a:spLocks noChangeArrowheads="1"/>
            </p:cNvSpPr>
            <p:nvPr/>
          </p:nvSpPr>
          <p:spPr bwMode="auto">
            <a:xfrm>
              <a:off x="2814638" y="3911601"/>
              <a:ext cx="22225" cy="22225"/>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sp>
          <p:nvSpPr>
            <p:cNvPr id="36" name="Rectangle 46"/>
            <p:cNvSpPr>
              <a:spLocks noChangeArrowheads="1"/>
            </p:cNvSpPr>
            <p:nvPr/>
          </p:nvSpPr>
          <p:spPr bwMode="auto">
            <a:xfrm>
              <a:off x="2860675" y="3911601"/>
              <a:ext cx="22225" cy="22225"/>
            </a:xfrm>
            <a:prstGeom prst="rect">
              <a:avLst/>
            </a:prstGeom>
            <a:grpFill/>
            <a:ln>
              <a:noFill/>
            </a:ln>
            <a:extLst/>
          </p:spPr>
          <p:txBody>
            <a:bodyPr/>
            <a:lstStyle/>
            <a:p>
              <a:pPr eaLnBrk="1" fontAlgn="auto" hangingPunct="1">
                <a:spcBef>
                  <a:spcPts val="0"/>
                </a:spcBef>
                <a:spcAft>
                  <a:spcPts val="0"/>
                </a:spcAft>
                <a:defRPr/>
              </a:pPr>
              <a:endParaRPr lang="id-ID">
                <a:latin typeface="+mj-lt"/>
              </a:endParaRPr>
            </a:p>
          </p:txBody>
        </p:sp>
      </p:grpSp>
      <p:sp>
        <p:nvSpPr>
          <p:cNvPr id="37" name="TextBox 36"/>
          <p:cNvSpPr txBox="1"/>
          <p:nvPr/>
        </p:nvSpPr>
        <p:spPr>
          <a:xfrm>
            <a:off x="1371600" y="4762500"/>
            <a:ext cx="3214688" cy="277813"/>
          </a:xfrm>
          <a:prstGeom prst="rect">
            <a:avLst/>
          </a:prstGeom>
          <a:noFill/>
        </p:spPr>
        <p:txBody>
          <a:bodyPr>
            <a:spAutoFit/>
          </a:bodyPr>
          <a:lstStyle/>
          <a:p>
            <a:pPr eaLnBrk="1" fontAlgn="auto" hangingPunct="1">
              <a:spcBef>
                <a:spcPts val="0"/>
              </a:spcBef>
              <a:spcAft>
                <a:spcPts val="0"/>
              </a:spcAft>
              <a:defRPr/>
            </a:pPr>
            <a:r>
              <a:rPr lang="id-ID" sz="1200" dirty="0">
                <a:solidFill>
                  <a:schemeClr val="bg1"/>
                </a:solidFill>
                <a:latin typeface="+mj-lt"/>
              </a:rPr>
              <a:t>Project</a:t>
            </a:r>
            <a:r>
              <a:rPr lang="en-US" sz="1200" dirty="0" err="1">
                <a:solidFill>
                  <a:schemeClr val="bg1"/>
                </a:solidFill>
                <a:latin typeface="+mj-lt"/>
              </a:rPr>
              <a:t>companyname</a:t>
            </a:r>
            <a:r>
              <a:rPr lang="id-ID" sz="1200" dirty="0">
                <a:solidFill>
                  <a:schemeClr val="bg1"/>
                </a:solidFill>
                <a:latin typeface="+mj-lt"/>
              </a:rPr>
              <a:t>.Com</a:t>
            </a:r>
          </a:p>
        </p:txBody>
      </p:sp>
      <p:sp>
        <p:nvSpPr>
          <p:cNvPr id="38" name="TextBox 37"/>
          <p:cNvSpPr txBox="1"/>
          <p:nvPr/>
        </p:nvSpPr>
        <p:spPr>
          <a:xfrm>
            <a:off x="1371600" y="5080000"/>
            <a:ext cx="3214688" cy="276225"/>
          </a:xfrm>
          <a:prstGeom prst="rect">
            <a:avLst/>
          </a:prstGeom>
          <a:noFill/>
        </p:spPr>
        <p:txBody>
          <a:bodyPr>
            <a:spAutoFit/>
          </a:bodyPr>
          <a:lstStyle/>
          <a:p>
            <a:pPr eaLnBrk="1" fontAlgn="auto" hangingPunct="1">
              <a:spcBef>
                <a:spcPts val="0"/>
              </a:spcBef>
              <a:spcAft>
                <a:spcPts val="0"/>
              </a:spcAft>
              <a:defRPr/>
            </a:pPr>
            <a:r>
              <a:rPr lang="id-ID" sz="1200" dirty="0">
                <a:solidFill>
                  <a:schemeClr val="bg1"/>
                </a:solidFill>
                <a:latin typeface="+mj-lt"/>
              </a:rPr>
              <a:t>Project</a:t>
            </a:r>
            <a:r>
              <a:rPr lang="en-US" sz="1200" dirty="0" err="1">
                <a:solidFill>
                  <a:schemeClr val="bg1"/>
                </a:solidFill>
                <a:latin typeface="+mj-lt"/>
              </a:rPr>
              <a:t>companyname</a:t>
            </a:r>
            <a:r>
              <a:rPr lang="id-ID" sz="1200" dirty="0">
                <a:solidFill>
                  <a:schemeClr val="bg1"/>
                </a:solidFill>
                <a:latin typeface="+mj-lt"/>
              </a:rPr>
              <a:t>.Com</a:t>
            </a:r>
          </a:p>
        </p:txBody>
      </p:sp>
      <p:sp>
        <p:nvSpPr>
          <p:cNvPr id="39" name="TextBox 38"/>
          <p:cNvSpPr txBox="1"/>
          <p:nvPr/>
        </p:nvSpPr>
        <p:spPr>
          <a:xfrm>
            <a:off x="1371600" y="5395913"/>
            <a:ext cx="3214688" cy="277812"/>
          </a:xfrm>
          <a:prstGeom prst="rect">
            <a:avLst/>
          </a:prstGeom>
          <a:noFill/>
        </p:spPr>
        <p:txBody>
          <a:bodyPr>
            <a:spAutoFit/>
          </a:bodyPr>
          <a:lstStyle/>
          <a:p>
            <a:pPr eaLnBrk="1" fontAlgn="auto" hangingPunct="1">
              <a:spcBef>
                <a:spcPts val="0"/>
              </a:spcBef>
              <a:spcAft>
                <a:spcPts val="0"/>
              </a:spcAft>
              <a:defRPr/>
            </a:pPr>
            <a:r>
              <a:rPr lang="id-ID" sz="1200" dirty="0">
                <a:solidFill>
                  <a:schemeClr val="bg1"/>
                </a:solidFill>
                <a:latin typeface="+mj-lt"/>
              </a:rPr>
              <a:t>Project</a:t>
            </a:r>
            <a:r>
              <a:rPr lang="en-US" sz="1200" dirty="0" err="1">
                <a:solidFill>
                  <a:schemeClr val="bg1"/>
                </a:solidFill>
                <a:latin typeface="+mj-lt"/>
              </a:rPr>
              <a:t>companyname</a:t>
            </a:r>
            <a:r>
              <a:rPr lang="id-ID" sz="1200" dirty="0">
                <a:solidFill>
                  <a:schemeClr val="bg1"/>
                </a:solidFill>
                <a:latin typeface="+mj-lt"/>
              </a:rPr>
              <a:t>.Com</a:t>
            </a:r>
          </a:p>
        </p:txBody>
      </p:sp>
      <p:sp>
        <p:nvSpPr>
          <p:cNvPr id="41" name="Rectangle 40"/>
          <p:cNvSpPr/>
          <p:nvPr/>
        </p:nvSpPr>
        <p:spPr>
          <a:xfrm>
            <a:off x="923925" y="2344738"/>
            <a:ext cx="6086475" cy="1179512"/>
          </a:xfrm>
          <a:prstGeom prst="rect">
            <a:avLst/>
          </a:prstGeom>
        </p:spPr>
        <p:txBody>
          <a:bodyPr anchor="ctr"/>
          <a:lstStyle/>
          <a:p>
            <a:pPr eaLnBrk="1" fontAlgn="auto" hangingPunct="1">
              <a:lnSpc>
                <a:spcPct val="90000"/>
              </a:lnSpc>
              <a:spcBef>
                <a:spcPts val="1000"/>
              </a:spcBef>
              <a:spcAft>
                <a:spcPts val="0"/>
              </a:spcAft>
              <a:defRPr/>
            </a:pPr>
            <a:r>
              <a:rPr lang="en-US" sz="8000" b="1" spc="-200" noProof="1">
                <a:solidFill>
                  <a:schemeClr val="bg1"/>
                </a:solidFill>
                <a:latin typeface="Abraham Lincoln" pitchFamily="2" charset="0"/>
                <a:ea typeface="Open Sans Semibold" panose="020B0706030804020204" pitchFamily="34" charset="0"/>
                <a:cs typeface="Open Sans Semibold" panose="020B0706030804020204" pitchFamily="34" charset="0"/>
              </a:rPr>
              <a:t>fashion street</a:t>
            </a:r>
          </a:p>
        </p:txBody>
      </p:sp>
      <p:cxnSp>
        <p:nvCxnSpPr>
          <p:cNvPr id="42" name="Straight Connector 41"/>
          <p:cNvCxnSpPr/>
          <p:nvPr/>
        </p:nvCxnSpPr>
        <p:spPr>
          <a:xfrm>
            <a:off x="962025" y="3376613"/>
            <a:ext cx="503237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962025" y="3405188"/>
            <a:ext cx="5032375" cy="461962"/>
          </a:xfrm>
          <a:prstGeom prst="rect">
            <a:avLst/>
          </a:prstGeom>
          <a:noFill/>
        </p:spPr>
        <p:txBody>
          <a:bodyPr>
            <a:spAutoFit/>
          </a:bodyPr>
          <a:lstStyle/>
          <a:p>
            <a:pPr eaLnBrk="1" fontAlgn="auto" hangingPunct="1">
              <a:spcBef>
                <a:spcPts val="0"/>
              </a:spcBef>
              <a:spcAft>
                <a:spcPts val="0"/>
              </a:spcAft>
              <a:defRPr/>
            </a:pPr>
            <a:r>
              <a:rPr lang="id-ID" sz="1200" dirty="0">
                <a:solidFill>
                  <a:schemeClr val="bg1"/>
                </a:solidFill>
                <a:latin typeface="+mj-lt"/>
              </a:rPr>
              <a:t>Lorem ipsum dolor sit amet, consectetur adipiscing elit. Nulla imperdiet volutpat dui at fermentum. Aliquam erat volutpat. </a:t>
            </a:r>
          </a:p>
        </p:txBody>
      </p:sp>
    </p:spTree>
  </p:cSld>
  <p:clrMapOvr>
    <a:masterClrMapping/>
  </p:clrMapOvr>
  <p:transition spd="slow">
    <p:fade/>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pattFill prst="pct5">
          <a:fgClr>
            <a:schemeClr val="bg1">
              <a:lumMod val="85000"/>
            </a:schemeClr>
          </a:fgClr>
          <a:bgClr>
            <a:schemeClr val="bg1"/>
          </a:bgClr>
        </a:pattFill>
        <a:effectLst/>
      </p:bgPr>
    </p:bg>
    <p:spTree>
      <p:nvGrpSpPr>
        <p:cNvPr id="1" name=""/>
        <p:cNvGrpSpPr/>
        <p:nvPr/>
      </p:nvGrpSpPr>
      <p:grpSpPr>
        <a:xfrm>
          <a:off x="0" y="0"/>
          <a:ext cx="0" cy="0"/>
          <a:chOff x="0" y="0"/>
          <a:chExt cx="0" cy="0"/>
        </a:xfrm>
      </p:grpSpPr>
      <p:sp>
        <p:nvSpPr>
          <p:cNvPr id="33" name="Freeform 32"/>
          <p:cNvSpPr/>
          <p:nvPr/>
        </p:nvSpPr>
        <p:spPr>
          <a:xfrm flipV="1">
            <a:off x="1138238" y="2133600"/>
            <a:ext cx="1263650" cy="1185863"/>
          </a:xfrm>
          <a:custGeom>
            <a:avLst/>
            <a:gdLst>
              <a:gd name="connsiteX0" fmla="*/ 359623 w 827067"/>
              <a:gd name="connsiteY0" fmla="*/ 0 h 377967"/>
              <a:gd name="connsiteX1" fmla="*/ 827067 w 827067"/>
              <a:gd name="connsiteY1" fmla="*/ 0 h 377967"/>
              <a:gd name="connsiteX2" fmla="*/ 827067 w 827067"/>
              <a:gd name="connsiteY2" fmla="*/ 377967 h 377967"/>
              <a:gd name="connsiteX3" fmla="*/ 0 w 827067"/>
              <a:gd name="connsiteY3" fmla="*/ 377967 h 377967"/>
            </a:gdLst>
            <a:ahLst/>
            <a:cxnLst>
              <a:cxn ang="0">
                <a:pos x="connsiteX0" y="connsiteY0"/>
              </a:cxn>
              <a:cxn ang="0">
                <a:pos x="connsiteX1" y="connsiteY1"/>
              </a:cxn>
              <a:cxn ang="0">
                <a:pos x="connsiteX2" y="connsiteY2"/>
              </a:cxn>
              <a:cxn ang="0">
                <a:pos x="connsiteX3" y="connsiteY3"/>
              </a:cxn>
            </a:cxnLst>
            <a:rect l="l" t="t" r="r" b="b"/>
            <a:pathLst>
              <a:path w="827067" h="377967">
                <a:moveTo>
                  <a:pt x="359623" y="0"/>
                </a:moveTo>
                <a:lnTo>
                  <a:pt x="827067" y="0"/>
                </a:lnTo>
                <a:lnTo>
                  <a:pt x="827067" y="377967"/>
                </a:lnTo>
                <a:lnTo>
                  <a:pt x="0" y="377967"/>
                </a:lnTo>
                <a:close/>
              </a:path>
            </a:pathLst>
          </a:custGeom>
          <a:pattFill prst="ltUpDiag">
            <a:fgClr>
              <a:schemeClr val="tx1">
                <a:lumMod val="50000"/>
                <a:lumOff val="50000"/>
              </a:schemeClr>
            </a:fgClr>
            <a:bgClr>
              <a:schemeClr val="bg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5" name="TextBox 34"/>
          <p:cNvSpPr txBox="1"/>
          <p:nvPr/>
        </p:nvSpPr>
        <p:spPr>
          <a:xfrm>
            <a:off x="2401888" y="2132013"/>
            <a:ext cx="3651250" cy="830262"/>
          </a:xfrm>
          <a:prstGeom prst="rect">
            <a:avLst/>
          </a:prstGeom>
        </p:spPr>
        <p:txBody>
          <a:bodyPr anchor="ctr"/>
          <a:lstStyle>
            <a:defPPr>
              <a:defRPr lang="en-US"/>
            </a:defPPr>
            <a:lvl1pPr>
              <a:lnSpc>
                <a:spcPct val="90000"/>
              </a:lnSpc>
              <a:spcBef>
                <a:spcPts val="1000"/>
              </a:spcBef>
              <a:defRPr sz="9600" b="1" spc="-200">
                <a:solidFill>
                  <a:schemeClr val="bg1"/>
                </a:solidFill>
                <a:latin typeface="Bebas Neue" panose="020B0606020202050201" pitchFamily="34" charset="0"/>
                <a:ea typeface="Open Sans Semibold" panose="020B0706030804020204" pitchFamily="34" charset="0"/>
                <a:cs typeface="Open Sans Semibold" panose="020B0706030804020204" pitchFamily="34" charset="0"/>
              </a:defRPr>
            </a:lvl1pPr>
          </a:lstStyle>
          <a:p>
            <a:pPr eaLnBrk="1" fontAlgn="auto" hangingPunct="1">
              <a:spcAft>
                <a:spcPts val="0"/>
              </a:spcAft>
              <a:defRPr/>
            </a:pPr>
            <a:r>
              <a:rPr lang="id-ID" sz="7200" dirty="0" smtClean="0">
                <a:solidFill>
                  <a:schemeClr val="tx1">
                    <a:lumMod val="85000"/>
                    <a:lumOff val="15000"/>
                  </a:schemeClr>
                </a:solidFill>
                <a:latin typeface="Abraham Lincoln" pitchFamily="2" charset="0"/>
              </a:rPr>
              <a:t>THANKS</a:t>
            </a:r>
            <a:endParaRPr lang="id-ID" sz="7200" dirty="0">
              <a:solidFill>
                <a:schemeClr val="tx1">
                  <a:lumMod val="85000"/>
                  <a:lumOff val="15000"/>
                </a:schemeClr>
              </a:solidFill>
              <a:latin typeface="Abraham Lincoln" pitchFamily="2" charset="0"/>
            </a:endParaRPr>
          </a:p>
        </p:txBody>
      </p:sp>
      <p:sp>
        <p:nvSpPr>
          <p:cNvPr id="37" name="Rectangle 36"/>
          <p:cNvSpPr/>
          <p:nvPr/>
        </p:nvSpPr>
        <p:spPr>
          <a:xfrm>
            <a:off x="2503488" y="2722563"/>
            <a:ext cx="3971925" cy="1108075"/>
          </a:xfrm>
          <a:prstGeom prst="rect">
            <a:avLst/>
          </a:prstGeom>
        </p:spPr>
        <p:txBody>
          <a:bodyPr anchor="ctr"/>
          <a:lstStyle/>
          <a:p>
            <a:pPr eaLnBrk="1" fontAlgn="auto" hangingPunct="1">
              <a:lnSpc>
                <a:spcPct val="90000"/>
              </a:lnSpc>
              <a:spcBef>
                <a:spcPts val="1000"/>
              </a:spcBef>
              <a:spcAft>
                <a:spcPts val="0"/>
              </a:spcAft>
              <a:defRPr/>
            </a:pPr>
            <a:r>
              <a:rPr lang="id-ID" sz="7200" b="1" spc="-200" dirty="0">
                <a:solidFill>
                  <a:schemeClr val="tx1">
                    <a:lumMod val="85000"/>
                    <a:lumOff val="15000"/>
                  </a:schemeClr>
                </a:solidFill>
                <a:latin typeface="Abraham Lincoln" pitchFamily="2" charset="0"/>
                <a:ea typeface="Open Sans Semibold" panose="020B0706030804020204" pitchFamily="34" charset="0"/>
                <a:cs typeface="Open Sans Semibold" panose="020B0706030804020204" pitchFamily="34" charset="0"/>
              </a:rPr>
              <a:t>for your </a:t>
            </a:r>
          </a:p>
        </p:txBody>
      </p:sp>
      <p:sp>
        <p:nvSpPr>
          <p:cNvPr id="38" name="Rectangle 37"/>
          <p:cNvSpPr/>
          <p:nvPr/>
        </p:nvSpPr>
        <p:spPr>
          <a:xfrm>
            <a:off x="2416175" y="3459163"/>
            <a:ext cx="5449888" cy="1117600"/>
          </a:xfrm>
          <a:prstGeom prst="rect">
            <a:avLst/>
          </a:prstGeom>
        </p:spPr>
        <p:txBody>
          <a:bodyPr anchor="ctr"/>
          <a:lstStyle/>
          <a:p>
            <a:pPr eaLnBrk="1" fontAlgn="auto" hangingPunct="1">
              <a:lnSpc>
                <a:spcPct val="90000"/>
              </a:lnSpc>
              <a:spcBef>
                <a:spcPts val="1000"/>
              </a:spcBef>
              <a:spcAft>
                <a:spcPts val="0"/>
              </a:spcAft>
              <a:defRPr/>
            </a:pPr>
            <a:r>
              <a:rPr lang="id-ID" sz="7200" b="1" spc="-200" dirty="0">
                <a:solidFill>
                  <a:schemeClr val="tx1">
                    <a:lumMod val="85000"/>
                    <a:lumOff val="15000"/>
                  </a:schemeClr>
                </a:solidFill>
                <a:latin typeface="Abraham Lincoln" pitchFamily="2" charset="0"/>
                <a:ea typeface="Open Sans Semibold" panose="020B0706030804020204" pitchFamily="34" charset="0"/>
                <a:cs typeface="Open Sans Semibold" panose="020B0706030804020204" pitchFamily="34" charset="0"/>
              </a:rPr>
              <a:t>Attention</a:t>
            </a:r>
          </a:p>
        </p:txBody>
      </p:sp>
    </p:spTree>
  </p:cSld>
  <p:clrMapOvr>
    <a:masterClrMapping/>
  </p:clrMapOvr>
  <p:transition spd="slow">
    <p:fade/>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E:\小小草店铺中的素材\Y3030-30套合集+文艺唯美风格（把时间改成了2016）\扫一扫更多惊喜等着您.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8546" y="57729"/>
            <a:ext cx="11914909" cy="67425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162879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32" name="Freeform 31"/>
          <p:cNvSpPr/>
          <p:nvPr/>
        </p:nvSpPr>
        <p:spPr>
          <a:xfrm>
            <a:off x="6095998" y="0"/>
            <a:ext cx="6096001" cy="6858000"/>
          </a:xfrm>
          <a:custGeom>
            <a:avLst/>
            <a:gdLst>
              <a:gd name="connsiteX0" fmla="*/ 3831769 w 6096001"/>
              <a:gd name="connsiteY0" fmla="*/ 0 h 6858000"/>
              <a:gd name="connsiteX1" fmla="*/ 6096001 w 6096001"/>
              <a:gd name="connsiteY1" fmla="*/ 0 h 6858000"/>
              <a:gd name="connsiteX2" fmla="*/ 6096001 w 6096001"/>
              <a:gd name="connsiteY2" fmla="*/ 6858000 h 6858000"/>
              <a:gd name="connsiteX3" fmla="*/ 6095999 w 6096001"/>
              <a:gd name="connsiteY3" fmla="*/ 6858000 h 6858000"/>
              <a:gd name="connsiteX4" fmla="*/ 6095999 w 6096001"/>
              <a:gd name="connsiteY4" fmla="*/ 3026231 h 6858000"/>
              <a:gd name="connsiteX5" fmla="*/ 2264230 w 6096001"/>
              <a:gd name="connsiteY5" fmla="*/ 6858000 h 6858000"/>
              <a:gd name="connsiteX6" fmla="*/ 0 w 6096001"/>
              <a:gd name="connsiteY6" fmla="*/ 6858000 h 6858000"/>
              <a:gd name="connsiteX7" fmla="*/ 0 w 6096001"/>
              <a:gd name="connsiteY7" fmla="*/ 383176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001" h="6858000">
                <a:moveTo>
                  <a:pt x="3831769" y="0"/>
                </a:moveTo>
                <a:lnTo>
                  <a:pt x="6096001" y="0"/>
                </a:lnTo>
                <a:lnTo>
                  <a:pt x="6096001" y="6858000"/>
                </a:lnTo>
                <a:lnTo>
                  <a:pt x="6095999" y="6858000"/>
                </a:lnTo>
                <a:lnTo>
                  <a:pt x="6095999" y="3026231"/>
                </a:lnTo>
                <a:lnTo>
                  <a:pt x="2264230" y="6858000"/>
                </a:lnTo>
                <a:lnTo>
                  <a:pt x="0" y="6858000"/>
                </a:lnTo>
                <a:lnTo>
                  <a:pt x="0" y="3831769"/>
                </a:lnTo>
                <a:close/>
              </a:path>
            </a:pathLst>
          </a:custGeom>
          <a:blipFill dpi="0" rotWithShape="1">
            <a:blip r:embed="rId2" r:link="rId3"/>
            <a:srcRect/>
            <a:tile tx="0" ty="0" sx="85000" sy="85000" flip="x" algn="bl"/>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3" name="Rectangle 22"/>
          <p:cNvSpPr/>
          <p:nvPr/>
        </p:nvSpPr>
        <p:spPr>
          <a:xfrm>
            <a:off x="338138" y="1684338"/>
            <a:ext cx="2674937" cy="1200150"/>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Arial" charset="0"/>
              </a:rPr>
              <a:t>Nulla facilisi nam auctor metus vitae quam gravida, ac vehicula elit mollis. Nunc elementum fringilla nisl, a ornare arcu condimentum a. Nulla euismod congue arcu quis feugiat. Phasellus porttitor felis mauri</a:t>
            </a:r>
          </a:p>
        </p:txBody>
      </p:sp>
      <p:sp>
        <p:nvSpPr>
          <p:cNvPr id="53254" name="Rectangle 16"/>
          <p:cNvSpPr>
            <a:spLocks noChangeArrowheads="1"/>
          </p:cNvSpPr>
          <p:nvPr/>
        </p:nvSpPr>
        <p:spPr bwMode="auto">
          <a:xfrm>
            <a:off x="835025" y="976313"/>
            <a:ext cx="21796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eaLnBrk="1" hangingPunct="1">
              <a:buClr>
                <a:srgbClr val="E24848"/>
              </a:buClr>
            </a:pPr>
            <a:r>
              <a:rPr lang="en-US" altLang="zh-CN" sz="1200" noProof="1">
                <a:solidFill>
                  <a:srgbClr val="D9D9D9"/>
                </a:solidFill>
                <a:latin typeface="Calibri Light" pitchFamily="34" charset="0"/>
                <a:ea typeface="Roboto Light" pitchFamily="2" charset="0"/>
                <a:cs typeface="Arial" pitchFamily="34" charset="0"/>
              </a:rPr>
              <a:t>orem ipsum dolor sit amet, consectetur adipiscing elit. Nulla imperdiet volutpat</a:t>
            </a:r>
            <a:endParaRPr lang="en-US" altLang="zh-CN" sz="1200">
              <a:solidFill>
                <a:srgbClr val="D9D9D9"/>
              </a:solidFill>
              <a:latin typeface="Calibri Light" pitchFamily="34" charset="0"/>
              <a:ea typeface="Roboto Light" pitchFamily="2" charset="0"/>
              <a:cs typeface="Arial" pitchFamily="34" charset="0"/>
            </a:endParaRPr>
          </a:p>
        </p:txBody>
      </p:sp>
      <p:sp>
        <p:nvSpPr>
          <p:cNvPr id="53255" name="Rectangle 28"/>
          <p:cNvSpPr>
            <a:spLocks noChangeArrowheads="1"/>
          </p:cNvSpPr>
          <p:nvPr/>
        </p:nvSpPr>
        <p:spPr bwMode="auto">
          <a:xfrm>
            <a:off x="338138" y="744538"/>
            <a:ext cx="64293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hangingPunct="1">
              <a:buClr>
                <a:srgbClr val="E24848"/>
              </a:buClr>
            </a:pPr>
            <a:r>
              <a:rPr lang="en-US" altLang="zh-CN" sz="6600" noProof="1">
                <a:solidFill>
                  <a:srgbClr val="D9D9D9"/>
                </a:solidFill>
                <a:latin typeface="Calibri Light" pitchFamily="34" charset="0"/>
                <a:ea typeface="Roboto Light" pitchFamily="2" charset="0"/>
                <a:cs typeface="Arial" pitchFamily="34" charset="0"/>
              </a:rPr>
              <a:t>L</a:t>
            </a:r>
            <a:endParaRPr lang="en-US" altLang="zh-CN" sz="6600">
              <a:solidFill>
                <a:srgbClr val="D9D9D9"/>
              </a:solidFill>
              <a:latin typeface="Calibri Light" pitchFamily="34" charset="0"/>
              <a:ea typeface="Roboto Light" pitchFamily="2" charset="0"/>
              <a:cs typeface="Arial" pitchFamily="34" charset="0"/>
            </a:endParaRPr>
          </a:p>
        </p:txBody>
      </p:sp>
      <p:sp>
        <p:nvSpPr>
          <p:cNvPr id="19" name="Rectangle 18"/>
          <p:cNvSpPr/>
          <p:nvPr/>
        </p:nvSpPr>
        <p:spPr>
          <a:xfrm>
            <a:off x="3100388" y="3949700"/>
            <a:ext cx="3049587" cy="820738"/>
          </a:xfrm>
          <a:prstGeom prst="rect">
            <a:avLst/>
          </a:prstGeom>
        </p:spPr>
        <p:txBody>
          <a:bodyPr anchor="ctr"/>
          <a:lstStyle/>
          <a:p>
            <a:pPr defTabSz="914082" eaLnBrk="1" fontAlgn="auto" hangingPunct="1">
              <a:spcAft>
                <a:spcPts val="0"/>
              </a:spcAft>
              <a:defRPr/>
            </a:pPr>
            <a:r>
              <a:rPr lang="en-US" sz="6000" spc="-150" noProof="1">
                <a:solidFill>
                  <a:srgbClr val="00B0F0"/>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Life is very</a:t>
            </a:r>
          </a:p>
        </p:txBody>
      </p:sp>
      <p:sp>
        <p:nvSpPr>
          <p:cNvPr id="21" name="Rectangle 20"/>
          <p:cNvSpPr/>
          <p:nvPr/>
        </p:nvSpPr>
        <p:spPr>
          <a:xfrm>
            <a:off x="3100388" y="3649663"/>
            <a:ext cx="2784475" cy="412750"/>
          </a:xfrm>
          <a:prstGeom prst="rect">
            <a:avLst/>
          </a:prstGeom>
        </p:spPr>
        <p:txBody>
          <a:bodyPr anchor="ctr"/>
          <a:lstStyle/>
          <a:p>
            <a:pPr defTabSz="914082" eaLnBrk="1" fontAlgn="auto" hangingPunct="1">
              <a:spcAft>
                <a:spcPts val="0"/>
              </a:spcAft>
              <a:defRPr/>
            </a:pPr>
            <a:r>
              <a:rPr lang="en-US" sz="2000" spc="300" noProof="1">
                <a:solidFill>
                  <a:schemeClr val="bg1"/>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fashion street</a:t>
            </a:r>
          </a:p>
        </p:txBody>
      </p:sp>
      <p:sp>
        <p:nvSpPr>
          <p:cNvPr id="24" name="Rectangle 23"/>
          <p:cNvSpPr/>
          <p:nvPr/>
        </p:nvSpPr>
        <p:spPr>
          <a:xfrm>
            <a:off x="3141663" y="5173663"/>
            <a:ext cx="2562225" cy="276225"/>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bg1"/>
                </a:solidFill>
                <a:latin typeface="+mj-lt"/>
                <a:ea typeface="Roboto Light" panose="02000000000000000000" pitchFamily="2" charset="0"/>
                <a:cs typeface="Arial" charset="0"/>
              </a:rPr>
              <a:t>Drew Barrymore</a:t>
            </a:r>
          </a:p>
        </p:txBody>
      </p:sp>
      <p:sp>
        <p:nvSpPr>
          <p:cNvPr id="3" name="Rectangle 2"/>
          <p:cNvSpPr/>
          <p:nvPr/>
        </p:nvSpPr>
        <p:spPr>
          <a:xfrm>
            <a:off x="3100388" y="4603750"/>
            <a:ext cx="2935287" cy="619125"/>
          </a:xfrm>
          <a:prstGeom prst="rect">
            <a:avLst/>
          </a:prstGeom>
        </p:spPr>
        <p:txBody>
          <a:bodyPr anchor="ctr"/>
          <a:lstStyle/>
          <a:p>
            <a:pPr defTabSz="914082" eaLnBrk="1" fontAlgn="auto" hangingPunct="1">
              <a:spcAft>
                <a:spcPts val="0"/>
              </a:spcAft>
              <a:defRPr/>
            </a:pPr>
            <a:r>
              <a:rPr lang="en-US" sz="5500" spc="-150" noProof="1">
                <a:solidFill>
                  <a:srgbClr val="FDFDFD"/>
                </a:solidFill>
                <a:effectLst>
                  <a:outerShdw blurRad="38100" dist="38100" dir="2700000" algn="tl">
                    <a:srgbClr val="000000">
                      <a:alpha val="43137"/>
                    </a:srgbClr>
                  </a:outerShdw>
                </a:effectLst>
                <a:latin typeface="Abraham Lincoln" pitchFamily="2" charset="0"/>
                <a:ea typeface="Roboto Light" panose="02000000000000000000" pitchFamily="2" charset="0"/>
                <a:cs typeface="Lato Light" panose="020F0402020204030203" pitchFamily="34" charset="0"/>
              </a:rPr>
              <a:t>interesting</a:t>
            </a:r>
          </a:p>
        </p:txBody>
      </p:sp>
      <p:sp>
        <p:nvSpPr>
          <p:cNvPr id="30" name="Rectangle 29"/>
          <p:cNvSpPr/>
          <p:nvPr/>
        </p:nvSpPr>
        <p:spPr>
          <a:xfrm>
            <a:off x="3141663" y="5449888"/>
            <a:ext cx="2562225" cy="646112"/>
          </a:xfrm>
          <a:prstGeom prst="rect">
            <a:avLst/>
          </a:prstGeom>
        </p:spPr>
        <p:txBody>
          <a:bodyPr>
            <a:spAutoFit/>
          </a:bodyPr>
          <a:lstStyle/>
          <a:p>
            <a:pPr algn="just" eaLnBrk="1" fontAlgn="auto" hangingPunct="1">
              <a:spcBef>
                <a:spcPts val="0"/>
              </a:spcBef>
              <a:spcAft>
                <a:spcPts val="0"/>
              </a:spcAft>
              <a:buClr>
                <a:srgbClr val="E24848"/>
              </a:buClr>
              <a:defRPr/>
            </a:pPr>
            <a:r>
              <a:rPr lang="en-US" sz="1200" noProof="1">
                <a:solidFill>
                  <a:schemeClr val="bg1">
                    <a:lumMod val="85000"/>
                  </a:schemeClr>
                </a:solidFill>
                <a:latin typeface="+mj-lt"/>
                <a:ea typeface="Roboto Light" panose="02000000000000000000" pitchFamily="2" charset="0"/>
                <a:cs typeface="Arial" charset="0"/>
              </a:rPr>
              <a:t>Nulla facilisi nam auctor metus vitae quam gravida, ac vehicula elit mollis. Nunc elementum fringilla nisl.</a:t>
            </a:r>
          </a:p>
        </p:txBody>
      </p:sp>
      <p:pic>
        <p:nvPicPr>
          <p:cNvPr id="53261" name="图片占位符 15" descr="shutterstock_133073984.jpg"/>
          <p:cNvPicPr>
            <a:picLocks noGrp="1" noChangeAspect="1"/>
          </p:cNvPicPr>
          <p:nvPr>
            <p:ph type="pic" sz="quarter" idx="14"/>
          </p:nvPr>
        </p:nvPicPr>
        <p:blipFill>
          <a:blip r:embed="rId4">
            <a:extLst>
              <a:ext uri="{28A0092B-C50C-407E-A947-70E740481C1C}">
                <a14:useLocalDpi xmlns:a14="http://schemas.microsoft.com/office/drawing/2010/main" val="0"/>
              </a:ext>
            </a:extLst>
          </a:blip>
          <a:srcRect l="20831" r="20831"/>
          <a:stretch>
            <a:fillRect/>
          </a:stretch>
        </p:blipFill>
        <p:spPr>
          <a:xfrm>
            <a:off x="460375" y="3084513"/>
            <a:ext cx="2443163" cy="3760787"/>
          </a:xfrm>
          <a:solidFill>
            <a:srgbClr val="00B0F0"/>
          </a:solidFill>
        </p:spPr>
      </p:pic>
      <p:pic>
        <p:nvPicPr>
          <p:cNvPr id="53262" name="图片占位符 14" descr="shutterstock_126022040.jpg"/>
          <p:cNvPicPr>
            <a:picLocks noGrp="1" noChangeAspect="1"/>
          </p:cNvPicPr>
          <p:nvPr>
            <p:ph type="pic" sz="quarter" idx="15"/>
          </p:nvPr>
        </p:nvPicPr>
        <p:blipFill>
          <a:blip r:embed="rId5">
            <a:extLst>
              <a:ext uri="{28A0092B-C50C-407E-A947-70E740481C1C}">
                <a14:useLocalDpi xmlns:a14="http://schemas.microsoft.com/office/drawing/2010/main" val="0"/>
              </a:ext>
            </a:extLst>
          </a:blip>
          <a:srcRect l="10417" r="10417"/>
          <a:stretch>
            <a:fillRect/>
          </a:stretch>
        </p:blipFill>
        <p:spPr>
          <a:xfrm>
            <a:off x="3141663" y="0"/>
            <a:ext cx="2562225" cy="3451225"/>
          </a:xfrm>
          <a:solidFill>
            <a:srgbClr val="00B0F0"/>
          </a:solidFill>
        </p:spPr>
      </p:pic>
      <p:pic>
        <p:nvPicPr>
          <p:cNvPr id="53263" name="图片占位符 17" descr="frustratedTeam_shutterstock_4663819.jpg"/>
          <p:cNvPicPr>
            <a:picLocks noGrp="1" noChangeAspect="1"/>
          </p:cNvPicPr>
          <p:nvPr>
            <p:ph type="pic" sz="quarter" idx="13"/>
          </p:nvPr>
        </p:nvPicPr>
        <p:blipFill>
          <a:blip r:embed="rId6">
            <a:extLst>
              <a:ext uri="{28A0092B-C50C-407E-A947-70E740481C1C}">
                <a14:useLocalDpi xmlns:a14="http://schemas.microsoft.com/office/drawing/2010/main" val="0"/>
              </a:ext>
            </a:extLst>
          </a:blip>
          <a:srcRect l="20287" r="20287"/>
          <a:stretch>
            <a:fillRect/>
          </a:stretch>
        </p:blipFill>
        <p:spPr>
          <a:xfrm>
            <a:off x="6080125" y="0"/>
            <a:ext cx="6111875" cy="6858000"/>
          </a:xfrm>
          <a:prstGeom prst="rect">
            <a:avLst/>
          </a:prstGeom>
          <a:solidFill>
            <a:srgbClr val="00B0F0"/>
          </a:solidFill>
        </p:spPr>
      </p:pic>
      <p:sp>
        <p:nvSpPr>
          <p:cNvPr id="53264" name="Slide Number Placeholder 1"/>
          <p:cNvSpPr>
            <a:spLocks noGrp="1"/>
          </p:cNvSpPr>
          <p:nvPr>
            <p:ph type="sldNum" sz="quarter" idx="16"/>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r>
              <a:rPr lang="en-US" altLang="zh-CN" smtClean="0">
                <a:solidFill>
                  <a:srgbClr val="D9D9D9"/>
                </a:solidFill>
                <a:latin typeface="Calibri Light" pitchFamily="34" charset="0"/>
              </a:rPr>
              <a:t>9</a:t>
            </a:r>
          </a:p>
        </p:txBody>
      </p:sp>
    </p:spTree>
  </p:cSld>
  <p:clrMapOvr>
    <a:masterClrMapping/>
  </p:clrMapOvr>
  <p:transition spd="slow">
    <p:fade/>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OPgVXIwmPkaNEw56OuLEH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PpBiFfq1WE.qdOU75Po4Mw"/>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lipFill dpi="0" rotWithShape="0">
          <a:blip xmlns:r="http://schemas.openxmlformats.org/officeDocument/2006/relationships" r:embed="rId1"/>
          <a:srcRect/>
          <a:stretch>
            <a:fillRect/>
          </a:stretch>
        </a:blip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7286</TotalTime>
  <Words>6737</Words>
  <Application>Microsoft Office PowerPoint</Application>
  <PresentationFormat>自定义</PresentationFormat>
  <Paragraphs>878</Paragraphs>
  <Slides>87</Slides>
  <Notes>1</Notes>
  <HiddenSlides>0</HiddenSlides>
  <MMClips>0</MMClips>
  <ScaleCrop>false</ScaleCrop>
  <HeadingPairs>
    <vt:vector size="6" baseType="variant">
      <vt:variant>
        <vt:lpstr>主题</vt:lpstr>
      </vt:variant>
      <vt:variant>
        <vt:i4>1</vt:i4>
      </vt:variant>
      <vt:variant>
        <vt:lpstr>嵌入 OLE 服务器</vt:lpstr>
      </vt:variant>
      <vt:variant>
        <vt:i4>1</vt:i4>
      </vt:variant>
      <vt:variant>
        <vt:lpstr>幻灯片标题</vt:lpstr>
      </vt:variant>
      <vt:variant>
        <vt:i4>87</vt:i4>
      </vt:variant>
    </vt:vector>
  </HeadingPairs>
  <TitlesOfParts>
    <vt:vector size="89" baseType="lpstr">
      <vt:lpstr>Office Theme</vt:lpstr>
      <vt:lpstr>Chart</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Base/>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哎呀小小草</dc:creator>
  <cp:lastModifiedBy>Administrator</cp:lastModifiedBy>
  <cp:revision>1543</cp:revision>
  <dcterms:created xsi:type="dcterms:W3CDTF">2015-01-01T10:40:40Z</dcterms:created>
  <dcterms:modified xsi:type="dcterms:W3CDTF">2016-08-22T04:13:02Z</dcterms:modified>
</cp:coreProperties>
</file>